
<file path=[Content_Types].xml><?xml version="1.0" encoding="utf-8"?>
<Types xmlns="http://schemas.openxmlformats.org/package/2006/content-types">
  <Default Extension="emf" ContentType="image/png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media/image6.png" ContentType="image/jpeg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56"/>
  </p:notesMasterIdLst>
  <p:sldIdLst>
    <p:sldId id="256" r:id="rId2"/>
    <p:sldId id="258" r:id="rId3"/>
    <p:sldId id="301" r:id="rId4"/>
    <p:sldId id="259" r:id="rId5"/>
    <p:sldId id="260" r:id="rId6"/>
    <p:sldId id="261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96" r:id="rId19"/>
    <p:sldId id="274" r:id="rId20"/>
    <p:sldId id="275" r:id="rId21"/>
    <p:sldId id="319" r:id="rId22"/>
    <p:sldId id="276" r:id="rId23"/>
    <p:sldId id="325" r:id="rId24"/>
    <p:sldId id="277" r:id="rId25"/>
    <p:sldId id="278" r:id="rId26"/>
    <p:sldId id="324" r:id="rId27"/>
    <p:sldId id="279" r:id="rId28"/>
    <p:sldId id="282" r:id="rId29"/>
    <p:sldId id="280" r:id="rId30"/>
    <p:sldId id="281" r:id="rId31"/>
    <p:sldId id="291" r:id="rId32"/>
    <p:sldId id="284" r:id="rId33"/>
    <p:sldId id="285" r:id="rId34"/>
    <p:sldId id="318" r:id="rId35"/>
    <p:sldId id="287" r:id="rId36"/>
    <p:sldId id="288" r:id="rId37"/>
    <p:sldId id="289" r:id="rId38"/>
    <p:sldId id="290" r:id="rId39"/>
    <p:sldId id="292" r:id="rId40"/>
    <p:sldId id="309" r:id="rId41"/>
    <p:sldId id="293" r:id="rId42"/>
    <p:sldId id="294" r:id="rId43"/>
    <p:sldId id="326" r:id="rId44"/>
    <p:sldId id="295" r:id="rId45"/>
    <p:sldId id="317" r:id="rId46"/>
    <p:sldId id="327" r:id="rId47"/>
    <p:sldId id="328" r:id="rId48"/>
    <p:sldId id="368" r:id="rId49"/>
    <p:sldId id="370" r:id="rId50"/>
    <p:sldId id="369" r:id="rId51"/>
    <p:sldId id="1748" r:id="rId52"/>
    <p:sldId id="1750" r:id="rId53"/>
    <p:sldId id="1754" r:id="rId54"/>
    <p:sldId id="1744" r:id="rId55"/>
  </p:sldIdLst>
  <p:sldSz cx="18288000" cy="10287000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4743BDF-B694-49B8-88B1-716B783B3A38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85" autoAdjust="0"/>
    <p:restoredTop sz="94881" autoAdjust="0"/>
  </p:normalViewPr>
  <p:slideViewPr>
    <p:cSldViewPr snapToGrid="0">
      <p:cViewPr varScale="1">
        <p:scale>
          <a:sx n="42" d="100"/>
          <a:sy n="42" d="100"/>
        </p:scale>
        <p:origin x="858" y="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23283B36-9F45-9EAD-4E27-193F28860FE1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3" y="685800"/>
            <a:ext cx="6096003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24F49232-6A70-D836-B696-0E1A0893C175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265458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38;gce82d15410_0_36:notes">
            <a:extLst>
              <a:ext uri="{FF2B5EF4-FFF2-40B4-BE49-F238E27FC236}">
                <a16:creationId xmlns:a16="http://schemas.microsoft.com/office/drawing/2014/main" id="{5899FEC2-A00F-9465-BD29-A9E437F3BE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39;gce82d15410_0_36:notes">
            <a:extLst>
              <a:ext uri="{FF2B5EF4-FFF2-40B4-BE49-F238E27FC236}">
                <a16:creationId xmlns:a16="http://schemas.microsoft.com/office/drawing/2014/main" id="{78CA40F4-9720-D68C-11C0-9BA4840B6B5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DF9D47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9;gcf7f3faaea_0_954:notes">
            <a:extLst>
              <a:ext uri="{FF2B5EF4-FFF2-40B4-BE49-F238E27FC236}">
                <a16:creationId xmlns:a16="http://schemas.microsoft.com/office/drawing/2014/main" id="{37B0F95F-3698-E24F-8A4E-D2F0A01041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70;gcf7f3faaea_0_954:notes">
            <a:extLst>
              <a:ext uri="{FF2B5EF4-FFF2-40B4-BE49-F238E27FC236}">
                <a16:creationId xmlns:a16="http://schemas.microsoft.com/office/drawing/2014/main" id="{C44A77AB-219E-61B1-D893-A01E20C492D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27;gcf7f3faaea_0_16582:notes">
            <a:extLst>
              <a:ext uri="{FF2B5EF4-FFF2-40B4-BE49-F238E27FC236}">
                <a16:creationId xmlns:a16="http://schemas.microsoft.com/office/drawing/2014/main" id="{8645B218-DB4C-9DE8-9407-13F6EA0216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28;gcf7f3faaea_0_16582:notes">
            <a:extLst>
              <a:ext uri="{FF2B5EF4-FFF2-40B4-BE49-F238E27FC236}">
                <a16:creationId xmlns:a16="http://schemas.microsoft.com/office/drawing/2014/main" id="{98D76B72-EBA7-964F-4DFD-ADBB03DC031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3;gcf7f3faaea_0_16597:notes">
            <a:extLst>
              <a:ext uri="{FF2B5EF4-FFF2-40B4-BE49-F238E27FC236}">
                <a16:creationId xmlns:a16="http://schemas.microsoft.com/office/drawing/2014/main" id="{DC008FD3-FA56-C204-16BB-5F624ADCD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64;gcf7f3faaea_0_16597:notes">
            <a:extLst>
              <a:ext uri="{FF2B5EF4-FFF2-40B4-BE49-F238E27FC236}">
                <a16:creationId xmlns:a16="http://schemas.microsoft.com/office/drawing/2014/main" id="{A930784D-2BFF-DD66-1E39-60B05993BA0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1;gcf7f3faaea_0_999:notes">
            <a:extLst>
              <a:ext uri="{FF2B5EF4-FFF2-40B4-BE49-F238E27FC236}">
                <a16:creationId xmlns:a16="http://schemas.microsoft.com/office/drawing/2014/main" id="{3FED7A00-91A3-5262-D221-B76AB322D2A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82;gcf7f3faaea_0_999:notes">
            <a:extLst>
              <a:ext uri="{FF2B5EF4-FFF2-40B4-BE49-F238E27FC236}">
                <a16:creationId xmlns:a16="http://schemas.microsoft.com/office/drawing/2014/main" id="{7F457C2F-5EBC-3B1B-A365-796387AE785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3;gcf7f3faaea_0_1044:notes">
            <a:extLst>
              <a:ext uri="{FF2B5EF4-FFF2-40B4-BE49-F238E27FC236}">
                <a16:creationId xmlns:a16="http://schemas.microsoft.com/office/drawing/2014/main" id="{E11589A9-BB6B-71AE-AFB1-3510E5C111D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14;gcf7f3faaea_0_1044:notes">
            <a:extLst>
              <a:ext uri="{FF2B5EF4-FFF2-40B4-BE49-F238E27FC236}">
                <a16:creationId xmlns:a16="http://schemas.microsoft.com/office/drawing/2014/main" id="{7D40D623-781F-F86D-2D8D-39B447123B4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5;gcedb840171_0_256:notes">
            <a:extLst>
              <a:ext uri="{FF2B5EF4-FFF2-40B4-BE49-F238E27FC236}">
                <a16:creationId xmlns:a16="http://schemas.microsoft.com/office/drawing/2014/main" id="{7EAC02A6-B443-E890-D3C1-A7433C2F96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56;gcedb840171_0_256:notes">
            <a:extLst>
              <a:ext uri="{FF2B5EF4-FFF2-40B4-BE49-F238E27FC236}">
                <a16:creationId xmlns:a16="http://schemas.microsoft.com/office/drawing/2014/main" id="{C9B278E0-CAF6-034C-D87C-13D5D95667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77;gcf7f3faaea_0_1069:notes">
            <a:extLst>
              <a:ext uri="{FF2B5EF4-FFF2-40B4-BE49-F238E27FC236}">
                <a16:creationId xmlns:a16="http://schemas.microsoft.com/office/drawing/2014/main" id="{03310DE7-919E-DDAB-1068-EB866814AD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78;gcf7f3faaea_0_1069:notes">
            <a:extLst>
              <a:ext uri="{FF2B5EF4-FFF2-40B4-BE49-F238E27FC236}">
                <a16:creationId xmlns:a16="http://schemas.microsoft.com/office/drawing/2014/main" id="{0731E135-8A1A-07B0-E109-B73FB995061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8;gcf7f3faaea_0_16228:notes">
            <a:extLst>
              <a:ext uri="{FF2B5EF4-FFF2-40B4-BE49-F238E27FC236}">
                <a16:creationId xmlns:a16="http://schemas.microsoft.com/office/drawing/2014/main" id="{AEBEFEC2-4BC1-4C18-43AA-6F3D294016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59;gcf7f3faaea_0_16228:notes">
            <a:extLst>
              <a:ext uri="{FF2B5EF4-FFF2-40B4-BE49-F238E27FC236}">
                <a16:creationId xmlns:a16="http://schemas.microsoft.com/office/drawing/2014/main" id="{0B4A9177-584A-2BDF-3D5E-0AE32D8457C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038583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86;gcf7f3faaea_0_16251:notes">
            <a:extLst>
              <a:ext uri="{FF2B5EF4-FFF2-40B4-BE49-F238E27FC236}">
                <a16:creationId xmlns:a16="http://schemas.microsoft.com/office/drawing/2014/main" id="{624C0A0B-EBD0-4889-7373-EF045294D1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487;gcf7f3faaea_0_16251:notes">
            <a:extLst>
              <a:ext uri="{FF2B5EF4-FFF2-40B4-BE49-F238E27FC236}">
                <a16:creationId xmlns:a16="http://schemas.microsoft.com/office/drawing/2014/main" id="{CED607CA-2405-9A45-D4DD-2FC16ED906A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2;gcf7f3faaea_0_9:notes">
            <a:extLst>
              <a:ext uri="{FF2B5EF4-FFF2-40B4-BE49-F238E27FC236}">
                <a16:creationId xmlns:a16="http://schemas.microsoft.com/office/drawing/2014/main" id="{773E6F43-4622-B79F-B682-1B81FF3AE7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53;gcf7f3faaea_0_9:notes">
            <a:extLst>
              <a:ext uri="{FF2B5EF4-FFF2-40B4-BE49-F238E27FC236}">
                <a16:creationId xmlns:a16="http://schemas.microsoft.com/office/drawing/2014/main" id="{FA6A973B-70EB-2B76-CDF7-2D00EC28E6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4;gcf7f3faaea_0_16271:notes">
            <a:extLst>
              <a:ext uri="{FF2B5EF4-FFF2-40B4-BE49-F238E27FC236}">
                <a16:creationId xmlns:a16="http://schemas.microsoft.com/office/drawing/2014/main" id="{B06A540A-7B6E-7FF7-E8C4-EDF874AE4A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05;gcf7f3faaea_0_16271:notes">
            <a:extLst>
              <a:ext uri="{FF2B5EF4-FFF2-40B4-BE49-F238E27FC236}">
                <a16:creationId xmlns:a16="http://schemas.microsoft.com/office/drawing/2014/main" id="{A704D594-37CA-CBC0-DE6C-3274C833C86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957986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11;gcf7f3faaea_0_16282:notes">
            <a:extLst>
              <a:ext uri="{FF2B5EF4-FFF2-40B4-BE49-F238E27FC236}">
                <a16:creationId xmlns:a16="http://schemas.microsoft.com/office/drawing/2014/main" id="{5C48FB83-AEA8-38EE-E2EA-482A870C66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12;gcf7f3faaea_0_16282:notes">
            <a:extLst>
              <a:ext uri="{FF2B5EF4-FFF2-40B4-BE49-F238E27FC236}">
                <a16:creationId xmlns:a16="http://schemas.microsoft.com/office/drawing/2014/main" id="{F1C7488A-7CE2-BE26-9FD0-426957771FB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58463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91;gcf7f3faaea_0_16316:notes">
            <a:extLst>
              <a:ext uri="{FF2B5EF4-FFF2-40B4-BE49-F238E27FC236}">
                <a16:creationId xmlns:a16="http://schemas.microsoft.com/office/drawing/2014/main" id="{8E22B1BE-8643-A929-2E26-E48EF57AD1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92;gcf7f3faaea_0_16316:notes">
            <a:extLst>
              <a:ext uri="{FF2B5EF4-FFF2-40B4-BE49-F238E27FC236}">
                <a16:creationId xmlns:a16="http://schemas.microsoft.com/office/drawing/2014/main" id="{9C97BB3F-133E-154A-1CF8-29C4D01C903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08;gcf7f3faaea_0_16349:notes">
            <a:extLst>
              <a:ext uri="{FF2B5EF4-FFF2-40B4-BE49-F238E27FC236}">
                <a16:creationId xmlns:a16="http://schemas.microsoft.com/office/drawing/2014/main" id="{06C612E4-79FE-E642-6EEB-769FE4A076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09;gcf7f3faaea_0_16349:notes">
            <a:extLst>
              <a:ext uri="{FF2B5EF4-FFF2-40B4-BE49-F238E27FC236}">
                <a16:creationId xmlns:a16="http://schemas.microsoft.com/office/drawing/2014/main" id="{FF4D0619-4874-38DB-0AB6-5B53955B951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75168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47;gcf7f3faaea_0_16371:notes">
            <a:extLst>
              <a:ext uri="{FF2B5EF4-FFF2-40B4-BE49-F238E27FC236}">
                <a16:creationId xmlns:a16="http://schemas.microsoft.com/office/drawing/2014/main" id="{B188574D-2D48-1E90-4899-13B1087FE8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48;gcf7f3faaea_0_16371:notes">
            <a:extLst>
              <a:ext uri="{FF2B5EF4-FFF2-40B4-BE49-F238E27FC236}">
                <a16:creationId xmlns:a16="http://schemas.microsoft.com/office/drawing/2014/main" id="{2AE6AA25-94C2-BEC6-71E8-8260EFF5D45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41182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4;gd0d07d5733_0_200:notes">
            <a:extLst>
              <a:ext uri="{FF2B5EF4-FFF2-40B4-BE49-F238E27FC236}">
                <a16:creationId xmlns:a16="http://schemas.microsoft.com/office/drawing/2014/main" id="{FDB77000-13F3-DFB3-7C6B-F5C1D91000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55;gd0d07d5733_0_200:notes">
            <a:extLst>
              <a:ext uri="{FF2B5EF4-FFF2-40B4-BE49-F238E27FC236}">
                <a16:creationId xmlns:a16="http://schemas.microsoft.com/office/drawing/2014/main" id="{F4D19484-DF97-C38F-4B61-84A7223632B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524146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79;gcf7f3faaea_0_16382:notes">
            <a:extLst>
              <a:ext uri="{FF2B5EF4-FFF2-40B4-BE49-F238E27FC236}">
                <a16:creationId xmlns:a16="http://schemas.microsoft.com/office/drawing/2014/main" id="{438BD18A-428E-A393-1751-C5870077D7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680;gcf7f3faaea_0_16382:notes">
            <a:extLst>
              <a:ext uri="{FF2B5EF4-FFF2-40B4-BE49-F238E27FC236}">
                <a16:creationId xmlns:a16="http://schemas.microsoft.com/office/drawing/2014/main" id="{5CAB4C4A-9962-2C20-32FD-68A501F112D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447895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18;gcf7f3faaea_0_16439:notes">
            <a:extLst>
              <a:ext uri="{FF2B5EF4-FFF2-40B4-BE49-F238E27FC236}">
                <a16:creationId xmlns:a16="http://schemas.microsoft.com/office/drawing/2014/main" id="{31843991-A82F-5115-867D-A90C6A436A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19;gcf7f3faaea_0_16439:notes">
            <a:extLst>
              <a:ext uri="{FF2B5EF4-FFF2-40B4-BE49-F238E27FC236}">
                <a16:creationId xmlns:a16="http://schemas.microsoft.com/office/drawing/2014/main" id="{B7301680-01A3-AB8A-FB28-82760B7B6BD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75;gcf7f3faaea_0_16461:notes">
            <a:extLst>
              <a:ext uri="{FF2B5EF4-FFF2-40B4-BE49-F238E27FC236}">
                <a16:creationId xmlns:a16="http://schemas.microsoft.com/office/drawing/2014/main" id="{977CF3EB-1599-D691-8AC1-3B45F4BD0D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76;gcf7f3faaea_0_16461:notes">
            <a:extLst>
              <a:ext uri="{FF2B5EF4-FFF2-40B4-BE49-F238E27FC236}">
                <a16:creationId xmlns:a16="http://schemas.microsoft.com/office/drawing/2014/main" id="{EBAE5DBC-63B7-C01C-F0E0-8D0031BF8F4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2155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22;gcf7f3faaea_0_16526:notes">
            <a:extLst>
              <a:ext uri="{FF2B5EF4-FFF2-40B4-BE49-F238E27FC236}">
                <a16:creationId xmlns:a16="http://schemas.microsoft.com/office/drawing/2014/main" id="{5F9C0CB4-0D89-D9C2-2B34-B5D841F5643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923;gcf7f3faaea_0_16526:notes">
            <a:extLst>
              <a:ext uri="{FF2B5EF4-FFF2-40B4-BE49-F238E27FC236}">
                <a16:creationId xmlns:a16="http://schemas.microsoft.com/office/drawing/2014/main" id="{F9BAE5D7-2C84-A055-80F3-D84DD44DFF3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02;gcf7f3faaea_0_16632:notes">
            <a:extLst>
              <a:ext uri="{FF2B5EF4-FFF2-40B4-BE49-F238E27FC236}">
                <a16:creationId xmlns:a16="http://schemas.microsoft.com/office/drawing/2014/main" id="{13300C31-4A65-4F2D-0F39-EAAEB5283F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003;gcf7f3faaea_0_16632:notes">
            <a:extLst>
              <a:ext uri="{FF2B5EF4-FFF2-40B4-BE49-F238E27FC236}">
                <a16:creationId xmlns:a16="http://schemas.microsoft.com/office/drawing/2014/main" id="{2221E740-5FD4-5CDA-7831-E886ECD819A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19;gcf7f3faaea_0_16538:notes">
            <a:extLst>
              <a:ext uri="{FF2B5EF4-FFF2-40B4-BE49-F238E27FC236}">
                <a16:creationId xmlns:a16="http://schemas.microsoft.com/office/drawing/2014/main" id="{9AE18A96-6279-AC6D-D8C1-8FF13B8AFD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020;gcf7f3faaea_0_16538:notes">
            <a:extLst>
              <a:ext uri="{FF2B5EF4-FFF2-40B4-BE49-F238E27FC236}">
                <a16:creationId xmlns:a16="http://schemas.microsoft.com/office/drawing/2014/main" id="{FE9290F7-F039-3F31-F6CB-D3CA9B11531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44;gcf7f3faaea_0_16668:notes">
            <a:extLst>
              <a:ext uri="{FF2B5EF4-FFF2-40B4-BE49-F238E27FC236}">
                <a16:creationId xmlns:a16="http://schemas.microsoft.com/office/drawing/2014/main" id="{2804FC84-9552-7A34-9619-5C65C2EC9CD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045;gcf7f3faaea_0_16668:notes">
            <a:extLst>
              <a:ext uri="{FF2B5EF4-FFF2-40B4-BE49-F238E27FC236}">
                <a16:creationId xmlns:a16="http://schemas.microsoft.com/office/drawing/2014/main" id="{0CD7A458-0D94-BAC0-54F6-F6D9ADCA2CA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20;gd097860d7f_1_176:notes">
            <a:extLst>
              <a:ext uri="{FF2B5EF4-FFF2-40B4-BE49-F238E27FC236}">
                <a16:creationId xmlns:a16="http://schemas.microsoft.com/office/drawing/2014/main" id="{DA9AD35B-6F5A-57DE-C9FE-29FA76B394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21;gd097860d7f_1_176:notes">
            <a:extLst>
              <a:ext uri="{FF2B5EF4-FFF2-40B4-BE49-F238E27FC236}">
                <a16:creationId xmlns:a16="http://schemas.microsoft.com/office/drawing/2014/main" id="{97D85C23-0A27-1EA8-379C-8C2800D25D2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72;gd1052d494d_0_14:notes">
            <a:extLst>
              <a:ext uri="{FF2B5EF4-FFF2-40B4-BE49-F238E27FC236}">
                <a16:creationId xmlns:a16="http://schemas.microsoft.com/office/drawing/2014/main" id="{06AE910D-1B70-F309-C93A-829F38DE8B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73;gd1052d494d_0_14:notes">
            <a:extLst>
              <a:ext uri="{FF2B5EF4-FFF2-40B4-BE49-F238E27FC236}">
                <a16:creationId xmlns:a16="http://schemas.microsoft.com/office/drawing/2014/main" id="{406D1A30-2A81-9344-0045-9BE4C0964EE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999752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85;gd0d07d5733_0_496:notes">
            <a:extLst>
              <a:ext uri="{FF2B5EF4-FFF2-40B4-BE49-F238E27FC236}">
                <a16:creationId xmlns:a16="http://schemas.microsoft.com/office/drawing/2014/main" id="{34DE35AC-1B26-97F7-B5B8-D69DCC3E52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286;gd0d07d5733_0_496:notes">
            <a:extLst>
              <a:ext uri="{FF2B5EF4-FFF2-40B4-BE49-F238E27FC236}">
                <a16:creationId xmlns:a16="http://schemas.microsoft.com/office/drawing/2014/main" id="{1779BBED-B36A-894A-193F-59C9F613AB0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6;gd0d07d5733_0_818:notes">
            <a:extLst>
              <a:ext uri="{FF2B5EF4-FFF2-40B4-BE49-F238E27FC236}">
                <a16:creationId xmlns:a16="http://schemas.microsoft.com/office/drawing/2014/main" id="{BCFA5620-48A0-1B6D-0433-28FDE958FB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07;gd0d07d5733_0_818:notes">
            <a:extLst>
              <a:ext uri="{FF2B5EF4-FFF2-40B4-BE49-F238E27FC236}">
                <a16:creationId xmlns:a16="http://schemas.microsoft.com/office/drawing/2014/main" id="{21CBDA99-A9C8-A56D-EF4E-361143EF15D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291247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21;gcedb840171_0_96:notes">
            <a:extLst>
              <a:ext uri="{FF2B5EF4-FFF2-40B4-BE49-F238E27FC236}">
                <a16:creationId xmlns:a16="http://schemas.microsoft.com/office/drawing/2014/main" id="{0148810F-8336-77AB-FCDF-C1AE991359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22;gcedb840171_0_96:notes">
            <a:extLst>
              <a:ext uri="{FF2B5EF4-FFF2-40B4-BE49-F238E27FC236}">
                <a16:creationId xmlns:a16="http://schemas.microsoft.com/office/drawing/2014/main" id="{48BCB73B-DB80-EF1F-12F0-E062A0E3482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AE5E700-FDB4-1A9D-749C-54700C832D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FD21BA8-A331-AC64-C42A-DD563CB71FF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890096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8717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8;gcf7f3faaea_0_77:notes">
            <a:extLst>
              <a:ext uri="{FF2B5EF4-FFF2-40B4-BE49-F238E27FC236}">
                <a16:creationId xmlns:a16="http://schemas.microsoft.com/office/drawing/2014/main" id="{572CDACB-7F97-638C-11B5-925F3C258C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89;gcf7f3faaea_0_77:notes">
            <a:extLst>
              <a:ext uri="{FF2B5EF4-FFF2-40B4-BE49-F238E27FC236}">
                <a16:creationId xmlns:a16="http://schemas.microsoft.com/office/drawing/2014/main" id="{F8ADB38C-0D5D-F545-B69E-2073309214A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92;gcedb840171_0_177:notes">
            <a:extLst>
              <a:ext uri="{FF2B5EF4-FFF2-40B4-BE49-F238E27FC236}">
                <a16:creationId xmlns:a16="http://schemas.microsoft.com/office/drawing/2014/main" id="{3B35C955-C77A-DD54-5E5B-A6C11F2DEB2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93;gcedb840171_0_177:notes">
            <a:extLst>
              <a:ext uri="{FF2B5EF4-FFF2-40B4-BE49-F238E27FC236}">
                <a16:creationId xmlns:a16="http://schemas.microsoft.com/office/drawing/2014/main" id="{585AF670-9948-3136-9EF8-98774B595A2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5;gcf7f3faaea_0_817:notes">
            <a:extLst>
              <a:ext uri="{FF2B5EF4-FFF2-40B4-BE49-F238E27FC236}">
                <a16:creationId xmlns:a16="http://schemas.microsoft.com/office/drawing/2014/main" id="{0CD6AA3F-AACB-CB1B-3AE1-6F2FE5B5AA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06;gcf7f3faaea_0_817:notes">
            <a:extLst>
              <a:ext uri="{FF2B5EF4-FFF2-40B4-BE49-F238E27FC236}">
                <a16:creationId xmlns:a16="http://schemas.microsoft.com/office/drawing/2014/main" id="{E9CC2A34-8E13-F5A2-46E6-CBB27107B11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37;gcf7f3faaea_0_16852:notes">
            <a:extLst>
              <a:ext uri="{FF2B5EF4-FFF2-40B4-BE49-F238E27FC236}">
                <a16:creationId xmlns:a16="http://schemas.microsoft.com/office/drawing/2014/main" id="{0B2B8806-D5A2-3CFC-86DE-25E90F986E1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38;gcf7f3faaea_0_16852:notes">
            <a:extLst>
              <a:ext uri="{FF2B5EF4-FFF2-40B4-BE49-F238E27FC236}">
                <a16:creationId xmlns:a16="http://schemas.microsoft.com/office/drawing/2014/main" id="{6E357252-C3C2-3D7A-66DD-937C6606CCA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0;gcf7f3faaea_0_941:notes">
            <a:extLst>
              <a:ext uri="{FF2B5EF4-FFF2-40B4-BE49-F238E27FC236}">
                <a16:creationId xmlns:a16="http://schemas.microsoft.com/office/drawing/2014/main" id="{4FF3A53F-0C7E-3BC0-8094-8589B08413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61;gcf7f3faaea_0_941:notes">
            <a:extLst>
              <a:ext uri="{FF2B5EF4-FFF2-40B4-BE49-F238E27FC236}">
                <a16:creationId xmlns:a16="http://schemas.microsoft.com/office/drawing/2014/main" id="{F0D1BE47-2A9E-455A-2C5C-774DF7DA343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;p2">
            <a:extLst>
              <a:ext uri="{FF2B5EF4-FFF2-40B4-BE49-F238E27FC236}">
                <a16:creationId xmlns:a16="http://schemas.microsoft.com/office/drawing/2014/main" id="{1E612E5A-03BC-B9FE-82BE-CAE70EAC9ED6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25602" y="2971589"/>
            <a:ext cx="15036795" cy="3566699"/>
          </a:xfrm>
        </p:spPr>
        <p:txBody>
          <a:bodyPr anchor="b" anchorCtr="1"/>
          <a:lstStyle>
            <a:lvl1pPr algn="ctr">
              <a:defRPr sz="7400"/>
            </a:lvl1pPr>
          </a:lstStyle>
          <a:p>
            <a:pPr lvl="0"/>
            <a:endParaRPr lang="es-PE"/>
          </a:p>
        </p:txBody>
      </p:sp>
      <p:sp>
        <p:nvSpPr>
          <p:cNvPr id="3" name="Google Shape;10;p2">
            <a:extLst>
              <a:ext uri="{FF2B5EF4-FFF2-40B4-BE49-F238E27FC236}">
                <a16:creationId xmlns:a16="http://schemas.microsoft.com/office/drawing/2014/main" id="{6DD3B7BE-90ED-53C5-7F63-D2EA2F2E31FA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625602" y="6549956"/>
            <a:ext cx="15036795" cy="8196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grpSp>
        <p:nvGrpSpPr>
          <p:cNvPr id="4" name="Google Shape;11;p2">
            <a:extLst>
              <a:ext uri="{FF2B5EF4-FFF2-40B4-BE49-F238E27FC236}">
                <a16:creationId xmlns:a16="http://schemas.microsoft.com/office/drawing/2014/main" id="{42123D5F-F1B9-EE33-0001-C4E6F6EEE0A1}"/>
              </a:ext>
            </a:extLst>
          </p:cNvPr>
          <p:cNvGrpSpPr/>
          <p:nvPr/>
        </p:nvGrpSpPr>
        <p:grpSpPr>
          <a:xfrm>
            <a:off x="8971818" y="4242486"/>
            <a:ext cx="7699970" cy="1015916"/>
            <a:chOff x="8971818" y="4242486"/>
            <a:chExt cx="7699970" cy="1015916"/>
          </a:xfrm>
        </p:grpSpPr>
        <p:sp>
          <p:nvSpPr>
            <p:cNvPr id="5" name="Google Shape;17;p2">
              <a:extLst>
                <a:ext uri="{FF2B5EF4-FFF2-40B4-BE49-F238E27FC236}">
                  <a16:creationId xmlns:a16="http://schemas.microsoft.com/office/drawing/2014/main" id="{B5D700CE-0F0F-75D9-DB90-6D95FBE469DB}"/>
                </a:ext>
              </a:extLst>
            </p:cNvPr>
            <p:cNvSpPr/>
            <p:nvPr/>
          </p:nvSpPr>
          <p:spPr>
            <a:xfrm>
              <a:off x="13881460" y="4846512"/>
              <a:ext cx="394225" cy="1650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18;p2">
              <a:extLst>
                <a:ext uri="{FF2B5EF4-FFF2-40B4-BE49-F238E27FC236}">
                  <a16:creationId xmlns:a16="http://schemas.microsoft.com/office/drawing/2014/main" id="{F7A758D9-1E9A-A55E-5420-527F6C543503}"/>
                </a:ext>
              </a:extLst>
            </p:cNvPr>
            <p:cNvSpPr/>
            <p:nvPr/>
          </p:nvSpPr>
          <p:spPr>
            <a:xfrm>
              <a:off x="12739539" y="4252362"/>
              <a:ext cx="397251" cy="18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5"/>
                <a:gd name="f4" fmla="val 19593"/>
                <a:gd name="f5" fmla="val 17353"/>
                <a:gd name="f6" fmla="val 16661"/>
                <a:gd name="f7" fmla="val 15923"/>
                <a:gd name="f8" fmla="val 218"/>
                <a:gd name="f9" fmla="val 15175"/>
                <a:gd name="f10" fmla="val 720"/>
                <a:gd name="f11" fmla="val 10288"/>
                <a:gd name="f12" fmla="val 4001"/>
                <a:gd name="f13" fmla="val 5400"/>
                <a:gd name="f14" fmla="val 7419"/>
                <a:gd name="f15" fmla="val 1744"/>
                <a:gd name="f16" fmla="val 12135"/>
                <a:gd name="f17" fmla="val 308"/>
                <a:gd name="f18" fmla="val 13981"/>
                <a:gd name="f19" fmla="val 1"/>
                <a:gd name="f20" fmla="val 16510"/>
                <a:gd name="f21" fmla="val 18321"/>
                <a:gd name="f22" fmla="val 2512"/>
                <a:gd name="f23" fmla="val 19125"/>
                <a:gd name="f24" fmla="val 3718"/>
                <a:gd name="f25" fmla="val 19592"/>
                <a:gd name="f26" fmla="val 4900"/>
                <a:gd name="f27" fmla="val 5980"/>
                <a:gd name="f28" fmla="val 7039"/>
                <a:gd name="f29" fmla="val 19202"/>
                <a:gd name="f30" fmla="val 7724"/>
                <a:gd name="f31" fmla="val 10971"/>
                <a:gd name="f32" fmla="val 14151"/>
                <a:gd name="f33" fmla="val 15107"/>
                <a:gd name="f34" fmla="val 11178"/>
                <a:gd name="f35" fmla="val 19413"/>
                <a:gd name="f36" fmla="val 8273"/>
                <a:gd name="f37" fmla="val 5728"/>
                <a:gd name="f38" fmla="val 20903"/>
                <a:gd name="f39" fmla="*/ f0 1 23245"/>
                <a:gd name="f40" fmla="*/ f1 1 1959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45"/>
                <a:gd name="f47" fmla="*/ f44 1 1959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45" h="195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5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19;p2">
              <a:extLst>
                <a:ext uri="{FF2B5EF4-FFF2-40B4-BE49-F238E27FC236}">
                  <a16:creationId xmlns:a16="http://schemas.microsoft.com/office/drawing/2014/main" id="{EAA438F9-7048-1029-6A3A-66F0ED4BC9BC}"/>
                </a:ext>
              </a:extLst>
            </p:cNvPr>
            <p:cNvSpPr/>
            <p:nvPr/>
          </p:nvSpPr>
          <p:spPr>
            <a:xfrm>
              <a:off x="12175245" y="4754532"/>
              <a:ext cx="287377" cy="122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0;p2">
              <a:extLst>
                <a:ext uri="{FF2B5EF4-FFF2-40B4-BE49-F238E27FC236}">
                  <a16:creationId xmlns:a16="http://schemas.microsoft.com/office/drawing/2014/main" id="{71A24FF5-DA23-9BD3-AB03-97D7E34386C7}"/>
                </a:ext>
              </a:extLst>
            </p:cNvPr>
            <p:cNvSpPr/>
            <p:nvPr/>
          </p:nvSpPr>
          <p:spPr>
            <a:xfrm>
              <a:off x="15290605" y="4260427"/>
              <a:ext cx="228389" cy="129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1;p2">
              <a:extLst>
                <a:ext uri="{FF2B5EF4-FFF2-40B4-BE49-F238E27FC236}">
                  <a16:creationId xmlns:a16="http://schemas.microsoft.com/office/drawing/2014/main" id="{083662C8-19F5-ACE4-B65E-E96FF9FDC541}"/>
                </a:ext>
              </a:extLst>
            </p:cNvPr>
            <p:cNvSpPr/>
            <p:nvPr/>
          </p:nvSpPr>
          <p:spPr>
            <a:xfrm>
              <a:off x="13406182" y="4563304"/>
              <a:ext cx="220214" cy="134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2;p2">
              <a:extLst>
                <a:ext uri="{FF2B5EF4-FFF2-40B4-BE49-F238E27FC236}">
                  <a16:creationId xmlns:a16="http://schemas.microsoft.com/office/drawing/2014/main" id="{E0A9B70F-4871-399B-4B87-9E9669737EBE}"/>
                </a:ext>
              </a:extLst>
            </p:cNvPr>
            <p:cNvSpPr/>
            <p:nvPr/>
          </p:nvSpPr>
          <p:spPr>
            <a:xfrm>
              <a:off x="16450988" y="5124507"/>
              <a:ext cx="220800" cy="133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3;p2">
              <a:extLst>
                <a:ext uri="{FF2B5EF4-FFF2-40B4-BE49-F238E27FC236}">
                  <a16:creationId xmlns:a16="http://schemas.microsoft.com/office/drawing/2014/main" id="{5C5FAB8D-494F-22BC-3FCD-47DEC1C43CCE}"/>
                </a:ext>
              </a:extLst>
            </p:cNvPr>
            <p:cNvSpPr/>
            <p:nvPr/>
          </p:nvSpPr>
          <p:spPr>
            <a:xfrm>
              <a:off x="12841678" y="4872170"/>
              <a:ext cx="256992" cy="1137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4;p2">
              <a:extLst>
                <a:ext uri="{FF2B5EF4-FFF2-40B4-BE49-F238E27FC236}">
                  <a16:creationId xmlns:a16="http://schemas.microsoft.com/office/drawing/2014/main" id="{B7505D7A-E2C6-25F9-B3C7-A92F0ADDF6ED}"/>
                </a:ext>
              </a:extLst>
            </p:cNvPr>
            <p:cNvSpPr/>
            <p:nvPr/>
          </p:nvSpPr>
          <p:spPr>
            <a:xfrm>
              <a:off x="8971818" y="4350788"/>
              <a:ext cx="261097" cy="103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5;p2">
              <a:extLst>
                <a:ext uri="{FF2B5EF4-FFF2-40B4-BE49-F238E27FC236}">
                  <a16:creationId xmlns:a16="http://schemas.microsoft.com/office/drawing/2014/main" id="{30D6D2A1-1F53-E611-CC05-D04A97B2C0A6}"/>
                </a:ext>
              </a:extLst>
            </p:cNvPr>
            <p:cNvSpPr/>
            <p:nvPr/>
          </p:nvSpPr>
          <p:spPr>
            <a:xfrm>
              <a:off x="10604132" y="4261981"/>
              <a:ext cx="244739" cy="126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6;p2">
              <a:extLst>
                <a:ext uri="{FF2B5EF4-FFF2-40B4-BE49-F238E27FC236}">
                  <a16:creationId xmlns:a16="http://schemas.microsoft.com/office/drawing/2014/main" id="{43C34FB6-8577-11D2-F0A4-850D0A03C966}"/>
                </a:ext>
              </a:extLst>
            </p:cNvPr>
            <p:cNvSpPr/>
            <p:nvPr/>
          </p:nvSpPr>
          <p:spPr>
            <a:xfrm>
              <a:off x="9916027" y="4596569"/>
              <a:ext cx="249411" cy="126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7;p2">
              <a:extLst>
                <a:ext uri="{FF2B5EF4-FFF2-40B4-BE49-F238E27FC236}">
                  <a16:creationId xmlns:a16="http://schemas.microsoft.com/office/drawing/2014/main" id="{F4DCA8EC-7B43-A2F4-7EEF-F46DA71401E4}"/>
                </a:ext>
              </a:extLst>
            </p:cNvPr>
            <p:cNvSpPr/>
            <p:nvPr/>
          </p:nvSpPr>
          <p:spPr>
            <a:xfrm>
              <a:off x="9099797" y="5038426"/>
              <a:ext cx="454027" cy="1658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8;p2">
              <a:extLst>
                <a:ext uri="{FF2B5EF4-FFF2-40B4-BE49-F238E27FC236}">
                  <a16:creationId xmlns:a16="http://schemas.microsoft.com/office/drawing/2014/main" id="{9F771654-0757-2943-284F-5FF069A1B27E}"/>
                </a:ext>
              </a:extLst>
            </p:cNvPr>
            <p:cNvSpPr/>
            <p:nvPr/>
          </p:nvSpPr>
          <p:spPr>
            <a:xfrm>
              <a:off x="13928058" y="4242486"/>
              <a:ext cx="263520" cy="2080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6275142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3909C308-47F5-16CC-CD99-5FBA4D9732C1}"/>
              </a:ext>
            </a:extLst>
          </p:cNvPr>
          <p:cNvGrpSpPr/>
          <p:nvPr/>
        </p:nvGrpSpPr>
        <p:grpSpPr>
          <a:xfrm>
            <a:off x="869164" y="250984"/>
            <a:ext cx="16711693" cy="3195114"/>
            <a:chOff x="869164" y="250984"/>
            <a:chExt cx="16711693" cy="3195114"/>
          </a:xfrm>
        </p:grpSpPr>
        <p:sp>
          <p:nvSpPr>
            <p:cNvPr id="3" name="Google Shape;229;p15">
              <a:extLst>
                <a:ext uri="{FF2B5EF4-FFF2-40B4-BE49-F238E27FC236}">
                  <a16:creationId xmlns:a16="http://schemas.microsoft.com/office/drawing/2014/main" id="{AE3BB0F8-4BED-FF6B-96CB-F1DC93908FE4}"/>
                </a:ext>
              </a:extLst>
            </p:cNvPr>
            <p:cNvSpPr/>
            <p:nvPr/>
          </p:nvSpPr>
          <p:spPr>
            <a:xfrm rot="10799991">
              <a:off x="869164" y="3164308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30;p15">
              <a:extLst>
                <a:ext uri="{FF2B5EF4-FFF2-40B4-BE49-F238E27FC236}">
                  <a16:creationId xmlns:a16="http://schemas.microsoft.com/office/drawing/2014/main" id="{DA02D4B2-36E4-5EE5-1181-A5FECFE46517}"/>
                </a:ext>
              </a:extLst>
            </p:cNvPr>
            <p:cNvSpPr/>
            <p:nvPr/>
          </p:nvSpPr>
          <p:spPr>
            <a:xfrm rot="10799991">
              <a:off x="17048750" y="2558088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31;p15">
              <a:extLst>
                <a:ext uri="{FF2B5EF4-FFF2-40B4-BE49-F238E27FC236}">
                  <a16:creationId xmlns:a16="http://schemas.microsoft.com/office/drawing/2014/main" id="{6CE67C1B-91E7-DDBF-86CB-82B782A2444B}"/>
                </a:ext>
              </a:extLst>
            </p:cNvPr>
            <p:cNvSpPr/>
            <p:nvPr/>
          </p:nvSpPr>
          <p:spPr>
            <a:xfrm rot="10799991">
              <a:off x="15258528" y="250984"/>
              <a:ext cx="987113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232;p15">
              <a:extLst>
                <a:ext uri="{FF2B5EF4-FFF2-40B4-BE49-F238E27FC236}">
                  <a16:creationId xmlns:a16="http://schemas.microsoft.com/office/drawing/2014/main" id="{F97EBDED-8930-DD34-1273-5334B71B3801}"/>
                </a:ext>
              </a:extLst>
            </p:cNvPr>
            <p:cNvSpPr/>
            <p:nvPr/>
          </p:nvSpPr>
          <p:spPr>
            <a:xfrm rot="10799991">
              <a:off x="2736982" y="518062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" name="Freeform 20">
            <a:extLst>
              <a:ext uri="{FF2B5EF4-FFF2-40B4-BE49-F238E27FC236}">
                <a16:creationId xmlns:a16="http://schemas.microsoft.com/office/drawing/2014/main" id="{8F4BEFFF-8A5D-BF9B-8FF0-4926B97E714A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" name="Grupo 2">
            <a:extLst>
              <a:ext uri="{FF2B5EF4-FFF2-40B4-BE49-F238E27FC236}">
                <a16:creationId xmlns:a16="http://schemas.microsoft.com/office/drawing/2014/main" id="{AE4F2978-E64B-91BC-7DC5-80D929CBB8AE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014177A6-5A59-ABA6-7D4F-61B5A3EE67BB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5C100FB0-97FD-F7F5-0888-34C63B41296C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347D0CCA-5844-39D0-B787-21F8D45C92D8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48907797-5EC8-8468-8ECD-4A92658CC5F1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159BD296-370A-D0B6-35B9-E1F401BCA04D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B1F75AF-3C21-A0FB-56ED-260F37F36447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711072AF-EB16-7946-7D18-C3A8C5C2AF3A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794D79B-BF24-C1F5-AB8F-4259AA2C53C5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2ABCCCC-286B-24BB-6053-2ED8FF7C9938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0FCE715E-BF89-9B9F-A4AF-44DC6546779D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DF99D03E-6240-DD76-BBB6-A64D55CC19C5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1E8212AC-2547-F0F6-9F02-8465C7DF66D5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7875B841-05E9-E2AC-EFDA-BF695944396E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4BA18174-3E0A-2692-E36B-4743EDA3D3AB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F4A12C7D-BAFF-654C-F20C-7AC4E849F77D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4" name="Oval 21">
            <a:extLst>
              <a:ext uri="{FF2B5EF4-FFF2-40B4-BE49-F238E27FC236}">
                <a16:creationId xmlns:a16="http://schemas.microsoft.com/office/drawing/2014/main" id="{DA0964A1-CA7F-C5A0-59D8-64D63CE28552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219;p15">
            <a:extLst>
              <a:ext uri="{FF2B5EF4-FFF2-40B4-BE49-F238E27FC236}">
                <a16:creationId xmlns:a16="http://schemas.microsoft.com/office/drawing/2014/main" id="{2E1A312C-0471-54EE-1D67-142401EE0B7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1470" y="4083710"/>
            <a:ext cx="8433063" cy="744595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6" name="Google Shape;220;p15">
            <a:extLst>
              <a:ext uri="{FF2B5EF4-FFF2-40B4-BE49-F238E27FC236}">
                <a16:creationId xmlns:a16="http://schemas.microsoft.com/office/drawing/2014/main" id="{E846ABBA-ED0C-E969-7F5A-BF60F11365B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77553" y="4083701"/>
            <a:ext cx="2609066" cy="744595"/>
          </a:xfrm>
        </p:spPr>
        <p:txBody>
          <a:bodyPr anchor="ctr" anchorCtr="1"/>
          <a:lstStyle>
            <a:lvl1pPr algn="ctr">
              <a:defRPr sz="4800">
                <a:solidFill>
                  <a:srgbClr val="F07E48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7" name="Google Shape;221;p15">
            <a:extLst>
              <a:ext uri="{FF2B5EF4-FFF2-40B4-BE49-F238E27FC236}">
                <a16:creationId xmlns:a16="http://schemas.microsoft.com/office/drawing/2014/main" id="{A93F6821-0AB6-07DC-D5A9-E26D920A34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1470" y="5877571"/>
            <a:ext cx="8433063" cy="744595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8" name="Google Shape;222;p15">
            <a:extLst>
              <a:ext uri="{FF2B5EF4-FFF2-40B4-BE49-F238E27FC236}">
                <a16:creationId xmlns:a16="http://schemas.microsoft.com/office/drawing/2014/main" id="{316B2942-55F3-BD83-3058-FC53A11D52B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77553" y="5879509"/>
            <a:ext cx="2614397" cy="740700"/>
          </a:xfrm>
        </p:spPr>
        <p:txBody>
          <a:bodyPr anchor="ctr" anchorCtr="1"/>
          <a:lstStyle>
            <a:lvl1pPr algn="ctr">
              <a:defRPr sz="4800">
                <a:solidFill>
                  <a:srgbClr val="4AB4EE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29" name="Google Shape;223;p15">
            <a:extLst>
              <a:ext uri="{FF2B5EF4-FFF2-40B4-BE49-F238E27FC236}">
                <a16:creationId xmlns:a16="http://schemas.microsoft.com/office/drawing/2014/main" id="{3B3B093D-87A4-FF6E-CADD-81AAD5392B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1470" y="7671431"/>
            <a:ext cx="8433063" cy="7407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0" name="Google Shape;224;p15">
            <a:extLst>
              <a:ext uri="{FF2B5EF4-FFF2-40B4-BE49-F238E27FC236}">
                <a16:creationId xmlns:a16="http://schemas.microsoft.com/office/drawing/2014/main" id="{FEC3BD40-B174-683D-CCF8-6FEE5BF5C1D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77553" y="7671422"/>
            <a:ext cx="2614397" cy="740700"/>
          </a:xfrm>
        </p:spPr>
        <p:txBody>
          <a:bodyPr anchor="ctr" anchorCtr="1"/>
          <a:lstStyle>
            <a:lvl1pPr algn="ctr">
              <a:defRPr sz="4800">
                <a:solidFill>
                  <a:srgbClr val="ECC01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1" name="Google Shape;225;p15">
            <a:extLst>
              <a:ext uri="{FF2B5EF4-FFF2-40B4-BE49-F238E27FC236}">
                <a16:creationId xmlns:a16="http://schemas.microsoft.com/office/drawing/2014/main" id="{0BE43E6B-057F-0FA9-64B8-5928510A597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17433" y="500350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94379443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2BC1B896-46A8-4AF2-A315-A6ED735F9B69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B1EA586F-6768-9B29-3E6F-2B6478D292AD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A265C988-A357-AD6F-4A83-389D3350438D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D98292E8-D9EE-36D9-73C9-3D61A43EFEF2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280CFF6E-3008-AD24-BF63-DC64EE8E70D3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77DA0C6C-1A17-F599-1E6D-79DC253102F1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C5F6041A-DEF8-B8F6-3176-2E66CACA7111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B07861F7-845C-0276-BCC0-45273F822D94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234;p16">
            <a:extLst>
              <a:ext uri="{FF2B5EF4-FFF2-40B4-BE49-F238E27FC236}">
                <a16:creationId xmlns:a16="http://schemas.microsoft.com/office/drawing/2014/main" id="{9820C3BA-9A0B-4AC4-C97B-0A4BA074736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730871" y="2403948"/>
            <a:ext cx="6479465" cy="1672199"/>
          </a:xfrm>
        </p:spPr>
        <p:txBody>
          <a:bodyPr anchor="ctr" anchorCtr="1"/>
          <a:lstStyle>
            <a:lvl1pPr algn="ctr">
              <a:defRPr>
                <a:solidFill>
                  <a:srgbClr val="4AB4EE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235;p16">
            <a:extLst>
              <a:ext uri="{FF2B5EF4-FFF2-40B4-BE49-F238E27FC236}">
                <a16:creationId xmlns:a16="http://schemas.microsoft.com/office/drawing/2014/main" id="{EAE8E971-E579-4705-709C-4BAF0A52853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077663" y="2403948"/>
            <a:ext cx="6479465" cy="1672199"/>
          </a:xfrm>
        </p:spPr>
        <p:txBody>
          <a:bodyPr anchor="ctr" anchorCtr="1"/>
          <a:lstStyle>
            <a:lvl1pPr algn="ctr">
              <a:defRPr>
                <a:solidFill>
                  <a:srgbClr val="F07E48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236;p16">
            <a:extLst>
              <a:ext uri="{FF2B5EF4-FFF2-40B4-BE49-F238E27FC236}">
                <a16:creationId xmlns:a16="http://schemas.microsoft.com/office/drawing/2014/main" id="{F6E91784-2E65-ABA8-8FF5-57179879EA0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04600" y="7732696"/>
            <a:ext cx="6225600" cy="1672199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237;p16">
            <a:extLst>
              <a:ext uri="{FF2B5EF4-FFF2-40B4-BE49-F238E27FC236}">
                <a16:creationId xmlns:a16="http://schemas.microsoft.com/office/drawing/2014/main" id="{C3BC163E-A222-47BD-52A3-1822DFD435D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35264" y="6762829"/>
            <a:ext cx="6964271" cy="893697"/>
          </a:xfrm>
        </p:spPr>
        <p:txBody>
          <a:bodyPr anchorCtr="1"/>
          <a:lstStyle>
            <a:lvl1pPr algn="ctr">
              <a:lnSpc>
                <a:spcPct val="8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14" name="Google Shape;238;p16">
            <a:extLst>
              <a:ext uri="{FF2B5EF4-FFF2-40B4-BE49-F238E27FC236}">
                <a16:creationId xmlns:a16="http://schemas.microsoft.com/office/drawing/2014/main" id="{107F48FB-11B1-80F3-4F1E-54931EBDBCD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88463" y="6762673"/>
            <a:ext cx="6964271" cy="893697"/>
          </a:xfrm>
        </p:spPr>
        <p:txBody>
          <a:bodyPr anchorCtr="1"/>
          <a:lstStyle>
            <a:lvl1pPr algn="ctr">
              <a:lnSpc>
                <a:spcPct val="8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15" name="Google Shape;239;p16">
            <a:extLst>
              <a:ext uri="{FF2B5EF4-FFF2-40B4-BE49-F238E27FC236}">
                <a16:creationId xmlns:a16="http://schemas.microsoft.com/office/drawing/2014/main" id="{9722A979-D6A1-3FDF-9F74-3671B040F4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857533" y="7732577"/>
            <a:ext cx="6226131" cy="1672199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6" name="Google Shape;240;p16">
            <a:extLst>
              <a:ext uri="{FF2B5EF4-FFF2-40B4-BE49-F238E27FC236}">
                <a16:creationId xmlns:a16="http://schemas.microsoft.com/office/drawing/2014/main" id="{6828B2BB-4BCA-5513-EC82-6D945A67B09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69287641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0;p17">
            <a:extLst>
              <a:ext uri="{FF2B5EF4-FFF2-40B4-BE49-F238E27FC236}">
                <a16:creationId xmlns:a16="http://schemas.microsoft.com/office/drawing/2014/main" id="{E84A33C4-069C-C1F3-CB66-BAD77A3DF7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41110" y="6441234"/>
            <a:ext cx="13642665" cy="1266901"/>
          </a:xfrm>
        </p:spPr>
        <p:txBody>
          <a:bodyPr anchor="ctr" anchorCtr="1"/>
          <a:lstStyle>
            <a:lvl1pPr algn="ctr">
              <a:defRPr sz="4000"/>
            </a:lvl1pPr>
          </a:lstStyle>
          <a:p>
            <a:pPr lvl="0"/>
            <a:endParaRPr lang="es-PE"/>
          </a:p>
        </p:txBody>
      </p:sp>
      <p:sp>
        <p:nvSpPr>
          <p:cNvPr id="3" name="Google Shape;261;p17">
            <a:extLst>
              <a:ext uri="{FF2B5EF4-FFF2-40B4-BE49-F238E27FC236}">
                <a16:creationId xmlns:a16="http://schemas.microsoft.com/office/drawing/2014/main" id="{1EC29E4B-43BD-D69D-BDDF-742F95050A2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98978" y="3160157"/>
            <a:ext cx="14326928" cy="32810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/>
            </a:lvl1pPr>
          </a:lstStyle>
          <a:p>
            <a:pPr lvl="0"/>
            <a:endParaRPr lang="es-PE"/>
          </a:p>
        </p:txBody>
      </p:sp>
      <p:grpSp>
        <p:nvGrpSpPr>
          <p:cNvPr id="4" name="Google Shape;273;p17">
            <a:extLst>
              <a:ext uri="{FF2B5EF4-FFF2-40B4-BE49-F238E27FC236}">
                <a16:creationId xmlns:a16="http://schemas.microsoft.com/office/drawing/2014/main" id="{825A8F9D-2731-7B97-4BB6-C72A588D1B2E}"/>
              </a:ext>
            </a:extLst>
          </p:cNvPr>
          <p:cNvGrpSpPr/>
          <p:nvPr/>
        </p:nvGrpSpPr>
        <p:grpSpPr>
          <a:xfrm>
            <a:off x="527627" y="174595"/>
            <a:ext cx="17136925" cy="2324898"/>
            <a:chOff x="527627" y="174595"/>
            <a:chExt cx="17136925" cy="2324898"/>
          </a:xfrm>
        </p:grpSpPr>
        <p:grpSp>
          <p:nvGrpSpPr>
            <p:cNvPr id="5" name="Google Shape;274;p17">
              <a:extLst>
                <a:ext uri="{FF2B5EF4-FFF2-40B4-BE49-F238E27FC236}">
                  <a16:creationId xmlns:a16="http://schemas.microsoft.com/office/drawing/2014/main" id="{E179E5BD-C0B0-7A5A-EDD7-891BF625E87C}"/>
                </a:ext>
              </a:extLst>
            </p:cNvPr>
            <p:cNvGrpSpPr/>
            <p:nvPr/>
          </p:nvGrpSpPr>
          <p:grpSpPr>
            <a:xfrm>
              <a:off x="527627" y="174595"/>
              <a:ext cx="17136925" cy="2324898"/>
              <a:chOff x="527627" y="174595"/>
              <a:chExt cx="17136925" cy="2324898"/>
            </a:xfrm>
          </p:grpSpPr>
          <p:sp>
            <p:nvSpPr>
              <p:cNvPr id="6" name="Google Shape;275;p17">
                <a:extLst>
                  <a:ext uri="{FF2B5EF4-FFF2-40B4-BE49-F238E27FC236}">
                    <a16:creationId xmlns:a16="http://schemas.microsoft.com/office/drawing/2014/main" id="{20EE9A1B-46E1-0AF6-030D-2681D9645E8E}"/>
                  </a:ext>
                </a:extLst>
              </p:cNvPr>
              <p:cNvSpPr/>
              <p:nvPr/>
            </p:nvSpPr>
            <p:spPr>
              <a:xfrm flipH="1">
                <a:off x="527627" y="1199573"/>
                <a:ext cx="1063986" cy="12999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636"/>
                  <a:gd name="f4" fmla="val 62197"/>
                  <a:gd name="f5" fmla="val 22216"/>
                  <a:gd name="f6" fmla="val 21273"/>
                  <a:gd name="f7" fmla="val 20298"/>
                  <a:gd name="f8" fmla="val 337"/>
                  <a:gd name="f9" fmla="val 19413"/>
                  <a:gd name="f10" fmla="val 1134"/>
                  <a:gd name="f11" fmla="val 15722"/>
                  <a:gd name="f12" fmla="val 4449"/>
                  <a:gd name="f13" fmla="val 11210"/>
                  <a:gd name="f14" fmla="val 6670"/>
                  <a:gd name="f15" fmla="val 7622"/>
                  <a:gd name="f16" fmla="val 10122"/>
                  <a:gd name="f17" fmla="val 3726"/>
                  <a:gd name="f18" fmla="val 13779"/>
                  <a:gd name="f19" fmla="val 1265"/>
                  <a:gd name="f20" fmla="val 18735"/>
                  <a:gd name="f21" fmla="val 684"/>
                  <a:gd name="f22" fmla="val 24032"/>
                  <a:gd name="f23" fmla="val 29705"/>
                  <a:gd name="f24" fmla="val 1641"/>
                  <a:gd name="f25" fmla="val 34558"/>
                  <a:gd name="f26" fmla="val 3965"/>
                  <a:gd name="f27" fmla="val 39616"/>
                  <a:gd name="f28" fmla="val 5298"/>
                  <a:gd name="f29" fmla="val 42453"/>
                  <a:gd name="f30" fmla="val 6767"/>
                  <a:gd name="f31" fmla="val 45290"/>
                  <a:gd name="f32" fmla="val 7212"/>
                  <a:gd name="f33" fmla="val 48434"/>
                  <a:gd name="f34" fmla="val 51305"/>
                  <a:gd name="f35" fmla="val 6801"/>
                  <a:gd name="f36" fmla="val 54005"/>
                  <a:gd name="f37" fmla="val 6186"/>
                  <a:gd name="f38" fmla="val 56739"/>
                  <a:gd name="f39" fmla="val 5425"/>
                  <a:gd name="f40" fmla="val 60032"/>
                  <a:gd name="f41" fmla="val 8084"/>
                  <a:gd name="f42" fmla="val 10596"/>
                  <a:gd name="f43" fmla="val 12256"/>
                  <a:gd name="f44" fmla="val 13851"/>
                  <a:gd name="f45" fmla="val 61252"/>
                  <a:gd name="f46" fmla="val 14354"/>
                  <a:gd name="f47" fmla="val 59063"/>
                  <a:gd name="f48" fmla="val 15414"/>
                  <a:gd name="f49" fmla="val 54483"/>
                  <a:gd name="f50" fmla="val 16303"/>
                  <a:gd name="f51" fmla="val 50143"/>
                  <a:gd name="f52" fmla="val 15277"/>
                  <a:gd name="f53" fmla="val 45461"/>
                  <a:gd name="f54" fmla="val 14047"/>
                  <a:gd name="f55" fmla="val 39753"/>
                  <a:gd name="f56" fmla="val 10151"/>
                  <a:gd name="f57" fmla="val 34968"/>
                  <a:gd name="f58" fmla="val 9160"/>
                  <a:gd name="f59" fmla="val 29261"/>
                  <a:gd name="f60" fmla="val 7143"/>
                  <a:gd name="f61" fmla="val 17675"/>
                  <a:gd name="f62" fmla="val 18524"/>
                  <a:gd name="f63" fmla="val 13540"/>
                  <a:gd name="f64" fmla="val 25393"/>
                  <a:gd name="f65" fmla="val 7354"/>
                  <a:gd name="f66" fmla="val 4433"/>
                  <a:gd name="f67" fmla="val 25639"/>
                  <a:gd name="f68" fmla="*/ f0 1 28636"/>
                  <a:gd name="f69" fmla="*/ f1 1 62197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28636"/>
                  <a:gd name="f76" fmla="*/ f73 1 62197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28636" h="6219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15" y="f34"/>
                      <a:pt x="f35" y="f36"/>
                      <a:pt x="f37" y="f38"/>
                    </a:cubicBezTo>
                    <a:cubicBezTo>
                      <a:pt x="f39" y="f40"/>
                      <a:pt x="f41" y="f4"/>
                      <a:pt x="f42" y="f4"/>
                    </a:cubicBezTo>
                    <a:cubicBezTo>
                      <a:pt x="f43" y="f4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3" y="f66"/>
                      <a:pt x="f67" y="f2"/>
                      <a:pt x="f5" y="f2"/>
                    </a:cubicBezTo>
                    <a:close/>
                  </a:path>
                </a:pathLst>
              </a:custGeom>
              <a:solidFill>
                <a:srgbClr val="F07E4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Google Shape;276;p17">
                <a:extLst>
                  <a:ext uri="{FF2B5EF4-FFF2-40B4-BE49-F238E27FC236}">
                    <a16:creationId xmlns:a16="http://schemas.microsoft.com/office/drawing/2014/main" id="{132573B1-F8B1-6483-065F-77E979555436}"/>
                  </a:ext>
                </a:extLst>
              </p:cNvPr>
              <p:cNvSpPr/>
              <p:nvPr/>
            </p:nvSpPr>
            <p:spPr>
              <a:xfrm flipH="1">
                <a:off x="15445322" y="174595"/>
                <a:ext cx="2219230" cy="174663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727"/>
                  <a:gd name="f4" fmla="val 83571"/>
                  <a:gd name="f5" fmla="val 54632"/>
                  <a:gd name="f6" fmla="val 54142"/>
                  <a:gd name="f7" fmla="val 53611"/>
                  <a:gd name="f8" fmla="val 111"/>
                  <a:gd name="f9" fmla="val 53043"/>
                  <a:gd name="f10" fmla="val 356"/>
                  <a:gd name="f11" fmla="val 48805"/>
                  <a:gd name="f12" fmla="val 2202"/>
                  <a:gd name="f13" fmla="val 44020"/>
                  <a:gd name="f14" fmla="val 2099"/>
                  <a:gd name="f15" fmla="val 39885"/>
                  <a:gd name="f16" fmla="val 4252"/>
                  <a:gd name="f17" fmla="val 35886"/>
                  <a:gd name="f18" fmla="val 6337"/>
                  <a:gd name="f19" fmla="val 33254"/>
                  <a:gd name="f20" fmla="val 10199"/>
                  <a:gd name="f21" fmla="val 32127"/>
                  <a:gd name="f22" fmla="val 14642"/>
                  <a:gd name="f23" fmla="val 30896"/>
                  <a:gd name="f24" fmla="val 19461"/>
                  <a:gd name="f25" fmla="val 31409"/>
                  <a:gd name="f26" fmla="val 24382"/>
                  <a:gd name="f27" fmla="val 31990"/>
                  <a:gd name="f28" fmla="val 29270"/>
                  <a:gd name="f29" fmla="val 32571"/>
                  <a:gd name="f30" fmla="val 34020"/>
                  <a:gd name="f31" fmla="val 33733"/>
                  <a:gd name="f32" fmla="val 39693"/>
                  <a:gd name="f33" fmla="val 30520"/>
                  <a:gd name="f34" fmla="val 43692"/>
                  <a:gd name="f35" fmla="val 24608"/>
                  <a:gd name="f36" fmla="val 51074"/>
                  <a:gd name="f37" fmla="val 14970"/>
                  <a:gd name="f38" fmla="val 50186"/>
                  <a:gd name="f39" fmla="val 8066"/>
                  <a:gd name="f40" fmla="val 55688"/>
                  <a:gd name="f41" fmla="val 958"/>
                  <a:gd name="f42" fmla="val 61361"/>
                  <a:gd name="f43" fmla="val 1"/>
                  <a:gd name="f44" fmla="val 72024"/>
                  <a:gd name="f45" fmla="val 2188"/>
                  <a:gd name="f46" fmla="val 80466"/>
                  <a:gd name="f47" fmla="val 2746"/>
                  <a:gd name="f48" fmla="val 82631"/>
                  <a:gd name="f49" fmla="val 4379"/>
                  <a:gd name="f50" fmla="val 83570"/>
                  <a:gd name="f51" fmla="val 6053"/>
                  <a:gd name="f52" fmla="val 8580"/>
                  <a:gd name="f53" fmla="val 11199"/>
                  <a:gd name="f54" fmla="val 81431"/>
                  <a:gd name="f55" fmla="val 10356"/>
                  <a:gd name="f56" fmla="val 78142"/>
                  <a:gd name="f57" fmla="val 9365"/>
                  <a:gd name="f58" fmla="val 74280"/>
                  <a:gd name="f59" fmla="val 9194"/>
                  <a:gd name="f60" fmla="val 69940"/>
                  <a:gd name="f61" fmla="val 10732"/>
                  <a:gd name="f62" fmla="val 66180"/>
                  <a:gd name="f63" fmla="val 12373"/>
                  <a:gd name="f64" fmla="val 62113"/>
                  <a:gd name="f65" fmla="val 15927"/>
                  <a:gd name="f66" fmla="val 61019"/>
                  <a:gd name="f67" fmla="val 19686"/>
                  <a:gd name="f68" fmla="val 59857"/>
                  <a:gd name="f69" fmla="val 26658"/>
                  <a:gd name="f70" fmla="val 57739"/>
                  <a:gd name="f71" fmla="val 33528"/>
                  <a:gd name="f72" fmla="val 54321"/>
                  <a:gd name="f73" fmla="val 37937"/>
                  <a:gd name="f74" fmla="val 48101"/>
                  <a:gd name="f75" fmla="val 42961"/>
                  <a:gd name="f76" fmla="val 40958"/>
                  <a:gd name="f77" fmla="val 40534"/>
                  <a:gd name="f78" fmla="val 32277"/>
                  <a:gd name="f79" fmla="val 39919"/>
                  <a:gd name="f80" fmla="val 24246"/>
                  <a:gd name="f81" fmla="val 39611"/>
                  <a:gd name="f82" fmla="val 20315"/>
                  <a:gd name="f83" fmla="val 39577"/>
                  <a:gd name="f84" fmla="val 14950"/>
                  <a:gd name="f85" fmla="val 43063"/>
                  <a:gd name="f86" fmla="val 12455"/>
                  <a:gd name="f87" fmla="val 46412"/>
                  <a:gd name="f88" fmla="val 10062"/>
                  <a:gd name="f89" fmla="val 51573"/>
                  <a:gd name="f90" fmla="val 10438"/>
                  <a:gd name="f91" fmla="val 55298"/>
                  <a:gd name="f92" fmla="val 8832"/>
                  <a:gd name="f93" fmla="val 59728"/>
                  <a:gd name="f94" fmla="val 6921"/>
                  <a:gd name="f95" fmla="val 58502"/>
                  <a:gd name="f96" fmla="*/ f0 1 59727"/>
                  <a:gd name="f97" fmla="*/ f1 1 83571"/>
                  <a:gd name="f98" fmla="val f2"/>
                  <a:gd name="f99" fmla="val f3"/>
                  <a:gd name="f100" fmla="val f4"/>
                  <a:gd name="f101" fmla="+- f100 0 f98"/>
                  <a:gd name="f102" fmla="+- f99 0 f98"/>
                  <a:gd name="f103" fmla="*/ f102 1 59727"/>
                  <a:gd name="f104" fmla="*/ f101 1 83571"/>
                  <a:gd name="f105" fmla="*/ f98 1 f103"/>
                  <a:gd name="f106" fmla="*/ f99 1 f103"/>
                  <a:gd name="f107" fmla="*/ f98 1 f104"/>
                  <a:gd name="f108" fmla="*/ f100 1 f104"/>
                  <a:gd name="f109" fmla="*/ f105 f96 1"/>
                  <a:gd name="f110" fmla="*/ f106 f96 1"/>
                  <a:gd name="f111" fmla="*/ f108 f97 1"/>
                  <a:gd name="f112" fmla="*/ f107 f9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9" t="f112" r="f110" b="f111"/>
                <a:pathLst>
                  <a:path w="59727" h="8357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2"/>
                      <a:pt x="f5" y="f2"/>
                    </a:cubicBezTo>
                    <a:close/>
                  </a:path>
                </a:pathLst>
              </a:custGeom>
              <a:solidFill>
                <a:srgbClr val="F3ACA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Google Shape;277;p17">
                <a:extLst>
                  <a:ext uri="{FF2B5EF4-FFF2-40B4-BE49-F238E27FC236}">
                    <a16:creationId xmlns:a16="http://schemas.microsoft.com/office/drawing/2014/main" id="{10ADB414-04EB-0CF3-CFAF-4C0E77CD27B3}"/>
                  </a:ext>
                </a:extLst>
              </p:cNvPr>
              <p:cNvSpPr/>
              <p:nvPr/>
            </p:nvSpPr>
            <p:spPr>
              <a:xfrm flipH="1">
                <a:off x="16295065" y="2091369"/>
                <a:ext cx="987113" cy="3606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567"/>
                  <a:gd name="f4" fmla="val 17256"/>
                  <a:gd name="f5" fmla="val 20141"/>
                  <a:gd name="f6" fmla="val 19492"/>
                  <a:gd name="f7" fmla="val 18807"/>
                  <a:gd name="f8" fmla="val 165"/>
                  <a:gd name="f9" fmla="val 18109"/>
                  <a:gd name="f10" fmla="val 538"/>
                  <a:gd name="f11" fmla="val 13222"/>
                  <a:gd name="f12" fmla="val 3203"/>
                  <a:gd name="f13" fmla="val 8198"/>
                  <a:gd name="f14" fmla="val 5596"/>
                  <a:gd name="f15" fmla="val 3687"/>
                  <a:gd name="f16" fmla="val 8911"/>
                  <a:gd name="f17" fmla="val 11577"/>
                  <a:gd name="f18" fmla="val 2291"/>
                  <a:gd name="f19" fmla="val 17255"/>
                  <a:gd name="f20" fmla="val 5736"/>
                  <a:gd name="f21" fmla="val 6442"/>
                  <a:gd name="f22" fmla="val 7197"/>
                  <a:gd name="f23" fmla="val 17016"/>
                  <a:gd name="f24" fmla="val 7959"/>
                  <a:gd name="f25" fmla="val 16464"/>
                  <a:gd name="f26" fmla="val 12402"/>
                  <a:gd name="f27" fmla="val 13183"/>
                  <a:gd name="f28" fmla="val 17494"/>
                  <a:gd name="f29" fmla="val 10791"/>
                  <a:gd name="f30" fmla="val 22381"/>
                  <a:gd name="f31" fmla="val 8125"/>
                  <a:gd name="f32" fmla="val 5842"/>
                  <a:gd name="f33" fmla="val 24010"/>
                  <a:gd name="f34" fmla="*/ f0 1 26567"/>
                  <a:gd name="f35" fmla="*/ f1 1 1725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26567"/>
                  <a:gd name="f42" fmla="*/ f39 1 1725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26567" h="1725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Google Shape;278;p17">
                <a:extLst>
                  <a:ext uri="{FF2B5EF4-FFF2-40B4-BE49-F238E27FC236}">
                    <a16:creationId xmlns:a16="http://schemas.microsoft.com/office/drawing/2014/main" id="{0124A0FC-CEAA-995A-AAD6-6209B3215D97}"/>
                  </a:ext>
                </a:extLst>
              </p:cNvPr>
              <p:cNvSpPr/>
              <p:nvPr/>
            </p:nvSpPr>
            <p:spPr>
              <a:xfrm flipH="1">
                <a:off x="16992752" y="596344"/>
                <a:ext cx="567659" cy="2250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278"/>
                  <a:gd name="f4" fmla="val 10766"/>
                  <a:gd name="f5" fmla="val 10346"/>
                  <a:gd name="f6" fmla="val 1"/>
                  <a:gd name="f7" fmla="val 9817"/>
                  <a:gd name="f8" fmla="val 9277"/>
                  <a:gd name="f9" fmla="val 109"/>
                  <a:gd name="f10" fmla="val 8749"/>
                  <a:gd name="f11" fmla="val 339"/>
                  <a:gd name="f12" fmla="val 7861"/>
                  <a:gd name="f13" fmla="val 715"/>
                  <a:gd name="f14" fmla="val 6972"/>
                  <a:gd name="f15" fmla="val 1194"/>
                  <a:gd name="f16" fmla="val 6049"/>
                  <a:gd name="f17" fmla="val 1570"/>
                  <a:gd name="f18" fmla="val 5810"/>
                  <a:gd name="f19" fmla="val 1672"/>
                  <a:gd name="f20" fmla="val 5605"/>
                  <a:gd name="f21" fmla="val 1775"/>
                  <a:gd name="f22" fmla="val 5366"/>
                  <a:gd name="f23" fmla="val 1843"/>
                  <a:gd name="f24" fmla="val 5092"/>
                  <a:gd name="f25" fmla="val 1946"/>
                  <a:gd name="f26" fmla="val 4785"/>
                  <a:gd name="f27" fmla="val 2014"/>
                  <a:gd name="f28" fmla="val 4511"/>
                  <a:gd name="f29" fmla="val 2048"/>
                  <a:gd name="f30" fmla="val 4272"/>
                  <a:gd name="f31" fmla="val 2082"/>
                  <a:gd name="f32" fmla="val 3999"/>
                  <a:gd name="f33" fmla="val 1777"/>
                  <a:gd name="f34" fmla="val 2117"/>
                  <a:gd name="f35" fmla="val 4851"/>
                  <a:gd name="f36" fmla="val 376"/>
                  <a:gd name="f37" fmla="val 7004"/>
                  <a:gd name="f38" fmla="val 809"/>
                  <a:gd name="f39" fmla="val 9501"/>
                  <a:gd name="f40" fmla="val 2670"/>
                  <a:gd name="f41" fmla="val 4978"/>
                  <a:gd name="f42" fmla="val 5038"/>
                  <a:gd name="f43" fmla="val 5099"/>
                  <a:gd name="f44" fmla="val 10765"/>
                  <a:gd name="f45" fmla="val 5161"/>
                  <a:gd name="f46" fmla="val 10763"/>
                  <a:gd name="f47" fmla="val 7587"/>
                  <a:gd name="f48" fmla="val 10695"/>
                  <a:gd name="f49" fmla="val 9843"/>
                  <a:gd name="f50" fmla="val 9362"/>
                  <a:gd name="f51" fmla="val 12030"/>
                  <a:gd name="f52" fmla="val 8405"/>
                  <a:gd name="f53" fmla="val 14081"/>
                  <a:gd name="f54" fmla="val 7516"/>
                  <a:gd name="f55" fmla="val 15277"/>
                  <a:gd name="f56" fmla="val 14320"/>
                  <a:gd name="f57" fmla="val 2698"/>
                  <a:gd name="f58" fmla="val 13568"/>
                  <a:gd name="f59" fmla="val 1064"/>
                  <a:gd name="f60" fmla="val 12010"/>
                  <a:gd name="f61" fmla="*/ f0 1 15278"/>
                  <a:gd name="f62" fmla="*/ f1 1 10766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15278"/>
                  <a:gd name="f69" fmla="*/ f66 1 10766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15278" h="1076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4" y="f25"/>
                    </a:lnTo>
                    <a:lnTo>
                      <a:pt x="f26" y="f27"/>
                    </a:ln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4"/>
                      <a:pt x="f2" y="f35"/>
                      <a:pt x="f36" y="f37"/>
                    </a:cubicBezTo>
                    <a:cubicBezTo>
                      <a:pt x="f38" y="f39"/>
                      <a:pt x="f40" y="f4"/>
                      <a:pt x="f41" y="f4"/>
                    </a:cubicBezTo>
                    <a:cubicBezTo>
                      <a:pt x="f42" y="f4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35"/>
                      <a:pt x="f56" y="f57"/>
                    </a:cubicBezTo>
                    <a:cubicBezTo>
                      <a:pt x="f58" y="f59"/>
                      <a:pt x="f60" y="f6"/>
                      <a:pt x="f5" y="f6"/>
                    </a:cubicBezTo>
                    <a:close/>
                  </a:path>
                </a:pathLst>
              </a:custGeom>
              <a:solidFill>
                <a:srgbClr val="56A68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279;p17">
                <a:extLst>
                  <a:ext uri="{FF2B5EF4-FFF2-40B4-BE49-F238E27FC236}">
                    <a16:creationId xmlns:a16="http://schemas.microsoft.com/office/drawing/2014/main" id="{AED829C9-32CD-0957-8D97-D480CF447BC4}"/>
                  </a:ext>
                </a:extLst>
              </p:cNvPr>
              <p:cNvSpPr/>
              <p:nvPr/>
            </p:nvSpPr>
            <p:spPr>
              <a:xfrm flipH="1">
                <a:off x="13479426" y="403268"/>
                <a:ext cx="532107" cy="2750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321"/>
                  <a:gd name="f4" fmla="val 13160"/>
                  <a:gd name="f5" fmla="val 4546"/>
                  <a:gd name="f6" fmla="val 3452"/>
                  <a:gd name="f7" fmla="val 2364"/>
                  <a:gd name="f8" fmla="val 403"/>
                  <a:gd name="f9" fmla="val 1607"/>
                  <a:gd name="f10" fmla="val 1244"/>
                  <a:gd name="f11" fmla="val 1"/>
                  <a:gd name="f12" fmla="val 3021"/>
                  <a:gd name="f13" fmla="val 5687"/>
                  <a:gd name="f14" fmla="val 7464"/>
                  <a:gd name="f15" fmla="val 3418"/>
                  <a:gd name="f16" fmla="val 9344"/>
                  <a:gd name="f17" fmla="val 5195"/>
                  <a:gd name="f18" fmla="val 11428"/>
                  <a:gd name="f19" fmla="val 7519"/>
                  <a:gd name="f20" fmla="val 12625"/>
                  <a:gd name="f21" fmla="val 8200"/>
                  <a:gd name="f22" fmla="val 12976"/>
                  <a:gd name="f23" fmla="val 8964"/>
                  <a:gd name="f24" fmla="val 13159"/>
                  <a:gd name="f25" fmla="val 9721"/>
                  <a:gd name="f26" fmla="val 11169"/>
                  <a:gd name="f27" fmla="val 12589"/>
                  <a:gd name="f28" fmla="val 12489"/>
                  <a:gd name="f29" fmla="val 13329"/>
                  <a:gd name="f30" fmla="val 11053"/>
                  <a:gd name="f31" fmla="val 14320"/>
                  <a:gd name="f32" fmla="val 9070"/>
                  <a:gd name="f33" fmla="val 13910"/>
                  <a:gd name="f34" fmla="val 6131"/>
                  <a:gd name="f35" fmla="val 11791"/>
                  <a:gd name="f36" fmla="val 5072"/>
                  <a:gd name="f37" fmla="val 11415"/>
                  <a:gd name="f38" fmla="val 4901"/>
                  <a:gd name="f39" fmla="val 11040"/>
                  <a:gd name="f40" fmla="val 4662"/>
                  <a:gd name="f41" fmla="val 10698"/>
                  <a:gd name="f42" fmla="val 4422"/>
                  <a:gd name="f43" fmla="val 10629"/>
                  <a:gd name="f44" fmla="val 4354"/>
                  <a:gd name="f45" fmla="val 10561"/>
                  <a:gd name="f46" fmla="val 4251"/>
                  <a:gd name="f47" fmla="val 10459"/>
                  <a:gd name="f48" fmla="val 4183"/>
                  <a:gd name="f49" fmla="val 10253"/>
                  <a:gd name="f50" fmla="val 3978"/>
                  <a:gd name="f51" fmla="val 10048"/>
                  <a:gd name="f52" fmla="val 3807"/>
                  <a:gd name="f53" fmla="val 9843"/>
                  <a:gd name="f54" fmla="val 3602"/>
                  <a:gd name="f55" fmla="val 9057"/>
                  <a:gd name="f56" fmla="val 2850"/>
                  <a:gd name="f57" fmla="val 8340"/>
                  <a:gd name="f58" fmla="val 2030"/>
                  <a:gd name="f59" fmla="val 7588"/>
                  <a:gd name="f60" fmla="val 6807"/>
                  <a:gd name="f61" fmla="val 428"/>
                  <a:gd name="f62" fmla="val 5674"/>
                  <a:gd name="f63" fmla="*/ f0 1 14321"/>
                  <a:gd name="f64" fmla="*/ f1 1 13160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4321"/>
                  <a:gd name="f71" fmla="*/ f68 1 13160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4321" h="131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9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Google Shape;280;p17">
                <a:extLst>
                  <a:ext uri="{FF2B5EF4-FFF2-40B4-BE49-F238E27FC236}">
                    <a16:creationId xmlns:a16="http://schemas.microsoft.com/office/drawing/2014/main" id="{3B98312B-370C-2DEA-F27F-A10A453DD877}"/>
                  </a:ext>
                </a:extLst>
              </p:cNvPr>
              <p:cNvSpPr/>
              <p:nvPr/>
            </p:nvSpPr>
            <p:spPr>
              <a:xfrm rot="2325310" flipH="1">
                <a:off x="14965363" y="1130720"/>
                <a:ext cx="542220" cy="2740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594"/>
                  <a:gd name="f4" fmla="val 13112"/>
                  <a:gd name="f5" fmla="val 9808"/>
                  <a:gd name="f6" fmla="val 1"/>
                  <a:gd name="f7" fmla="val 8609"/>
                  <a:gd name="f8" fmla="val 7435"/>
                  <a:gd name="f9" fmla="val 474"/>
                  <a:gd name="f10" fmla="val 6699"/>
                  <a:gd name="f11" fmla="val 1542"/>
                  <a:gd name="f12" fmla="val 6459"/>
                  <a:gd name="f13" fmla="val 1884"/>
                  <a:gd name="f14" fmla="val 6220"/>
                  <a:gd name="f15" fmla="val 2226"/>
                  <a:gd name="f16" fmla="val 5947"/>
                  <a:gd name="f17" fmla="val 2567"/>
                  <a:gd name="f18" fmla="val 5810"/>
                  <a:gd name="f19" fmla="val 2602"/>
                  <a:gd name="f20" fmla="val 5742"/>
                  <a:gd name="f21" fmla="val 2670"/>
                  <a:gd name="f22" fmla="val 5639"/>
                  <a:gd name="f23" fmla="val 2772"/>
                  <a:gd name="f24" fmla="val 5434"/>
                  <a:gd name="f25" fmla="val 2943"/>
                  <a:gd name="f26" fmla="val 5229"/>
                  <a:gd name="f27" fmla="val 3114"/>
                  <a:gd name="f28" fmla="val 4990"/>
                  <a:gd name="f29" fmla="val 3285"/>
                  <a:gd name="f30" fmla="val 4135"/>
                  <a:gd name="f31" fmla="val 3969"/>
                  <a:gd name="f32" fmla="val 3247"/>
                  <a:gd name="f33" fmla="val 4584"/>
                  <a:gd name="f34" fmla="val 2392"/>
                  <a:gd name="f35" fmla="val 5199"/>
                  <a:gd name="f36" fmla="val 581"/>
                  <a:gd name="f37" fmla="val 6532"/>
                  <a:gd name="f38" fmla="val 9471"/>
                  <a:gd name="f39" fmla="val 1401"/>
                  <a:gd name="f40" fmla="val 11317"/>
                  <a:gd name="f41" fmla="val 2286"/>
                  <a:gd name="f42" fmla="val 12455"/>
                  <a:gd name="f43" fmla="val 3601"/>
                  <a:gd name="f44" fmla="val 4935"/>
                  <a:gd name="f45" fmla="val 5764"/>
                  <a:gd name="f46" fmla="val 6601"/>
                  <a:gd name="f47" fmla="val 12858"/>
                  <a:gd name="f48" fmla="val 7348"/>
                  <a:gd name="f49" fmla="val 12308"/>
                  <a:gd name="f50" fmla="val 9433"/>
                  <a:gd name="f51" fmla="val 10770"/>
                  <a:gd name="f52" fmla="val 11723"/>
                  <a:gd name="f53" fmla="val 9334"/>
                  <a:gd name="f54" fmla="val 13226"/>
                  <a:gd name="f55" fmla="val 7113"/>
                  <a:gd name="f56" fmla="val 14525"/>
                  <a:gd name="f57" fmla="val 5267"/>
                  <a:gd name="f58" fmla="val 14593"/>
                  <a:gd name="f59" fmla="val 2465"/>
                  <a:gd name="f60" fmla="val 12680"/>
                  <a:gd name="f61" fmla="val 961"/>
                  <a:gd name="f62" fmla="val 11876"/>
                  <a:gd name="f63" fmla="val 347"/>
                  <a:gd name="f64" fmla="val 10833"/>
                  <a:gd name="f65" fmla="*/ f0 1 14594"/>
                  <a:gd name="f66" fmla="*/ f1 1 13112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4594"/>
                  <a:gd name="f73" fmla="*/ f70 1 13112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4594" h="1311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2" y="f38"/>
                      <a:pt x="f39" y="f40"/>
                    </a:cubicBezTo>
                    <a:cubicBezTo>
                      <a:pt x="f41" y="f42"/>
                      <a:pt x="f43" y="f4"/>
                      <a:pt x="f44" y="f4"/>
                    </a:cubicBezTo>
                    <a:cubicBezTo>
                      <a:pt x="f45" y="f4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Google Shape;281;p17">
                <a:extLst>
                  <a:ext uri="{FF2B5EF4-FFF2-40B4-BE49-F238E27FC236}">
                    <a16:creationId xmlns:a16="http://schemas.microsoft.com/office/drawing/2014/main" id="{7E201A15-FD79-FCBF-41CE-9108A9A5F7C7}"/>
                  </a:ext>
                </a:extLst>
              </p:cNvPr>
              <p:cNvSpPr/>
              <p:nvPr/>
            </p:nvSpPr>
            <p:spPr>
              <a:xfrm rot="1621672" flipH="1">
                <a:off x="13313527" y="1346062"/>
                <a:ext cx="624809" cy="2656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6"/>
                  <a:gd name="f4" fmla="val 12709"/>
                  <a:gd name="f5" fmla="val 12208"/>
                  <a:gd name="f6" fmla="val 1"/>
                  <a:gd name="f7" fmla="val 11115"/>
                  <a:gd name="f8" fmla="val 10013"/>
                  <a:gd name="f9" fmla="val 461"/>
                  <a:gd name="f10" fmla="val 9085"/>
                  <a:gd name="f11" fmla="val 1237"/>
                  <a:gd name="f12" fmla="val 9221"/>
                  <a:gd name="f13" fmla="val 1122"/>
                  <a:gd name="f14" fmla="val 9250"/>
                  <a:gd name="f15" fmla="val 1077"/>
                  <a:gd name="f16" fmla="val 9214"/>
                  <a:gd name="f17" fmla="val 9103"/>
                  <a:gd name="f18" fmla="val 8381"/>
                  <a:gd name="f19" fmla="val 1492"/>
                  <a:gd name="f20" fmla="val 8203"/>
                  <a:gd name="f21" fmla="val 1568"/>
                  <a:gd name="f22" fmla="val 7622"/>
                  <a:gd name="f23" fmla="val 1841"/>
                  <a:gd name="f24" fmla="val 7041"/>
                  <a:gd name="f25" fmla="val 2080"/>
                  <a:gd name="f26" fmla="val 6494"/>
                  <a:gd name="f27" fmla="val 2354"/>
                  <a:gd name="f28" fmla="val 5196"/>
                  <a:gd name="f29" fmla="val 3003"/>
                  <a:gd name="f30" fmla="val 3931"/>
                  <a:gd name="f31" fmla="val 3858"/>
                  <a:gd name="f32" fmla="val 2667"/>
                  <a:gd name="f33" fmla="val 4575"/>
                  <a:gd name="f34" fmla="val 650"/>
                  <a:gd name="f35" fmla="val 5737"/>
                  <a:gd name="f36" fmla="val 8540"/>
                  <a:gd name="f37" fmla="val 1129"/>
                  <a:gd name="f38" fmla="val 10556"/>
                  <a:gd name="f39" fmla="val 1909"/>
                  <a:gd name="f40" fmla="val 11932"/>
                  <a:gd name="f41" fmla="val 3350"/>
                  <a:gd name="f42" fmla="val 12708"/>
                  <a:gd name="f43" fmla="val 4824"/>
                  <a:gd name="f44" fmla="val 5546"/>
                  <a:gd name="f45" fmla="val 6276"/>
                  <a:gd name="f46" fmla="val 12522"/>
                  <a:gd name="f47" fmla="val 6939"/>
                  <a:gd name="f48" fmla="val 12128"/>
                  <a:gd name="f49" fmla="val 8340"/>
                  <a:gd name="f50" fmla="val 11342"/>
                  <a:gd name="f51" fmla="val 9673"/>
                  <a:gd name="f52" fmla="val 10419"/>
                  <a:gd name="f53" fmla="val 11108"/>
                  <a:gd name="f54" fmla="val 9736"/>
                  <a:gd name="f55" fmla="val 12510"/>
                  <a:gd name="f56" fmla="val 9121"/>
                  <a:gd name="f57" fmla="val 13842"/>
                  <a:gd name="f58" fmla="val 8369"/>
                  <a:gd name="f59" fmla="val 15039"/>
                  <a:gd name="f60" fmla="val 7446"/>
                  <a:gd name="f61" fmla="val 5977"/>
                  <a:gd name="f62" fmla="val 16508"/>
                  <a:gd name="f63" fmla="val 2798"/>
                  <a:gd name="f64" fmla="val 1260"/>
                  <a:gd name="f65" fmla="val 14195"/>
                  <a:gd name="f66" fmla="val 384"/>
                  <a:gd name="f67" fmla="val 13205"/>
                  <a:gd name="f68" fmla="*/ f0 1 16816"/>
                  <a:gd name="f69" fmla="*/ f1 1 12709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16816"/>
                  <a:gd name="f76" fmla="*/ f73 1 12709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16816" h="1270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1"/>
                    </a:ln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6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3" y="f61"/>
                      <a:pt x="f62" y="f63"/>
                      <a:pt x="f59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4AB4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Google Shape;282;p17">
                <a:extLst>
                  <a:ext uri="{FF2B5EF4-FFF2-40B4-BE49-F238E27FC236}">
                    <a16:creationId xmlns:a16="http://schemas.microsoft.com/office/drawing/2014/main" id="{F95205D5-042D-C8D4-94F2-C773D1C42498}"/>
                  </a:ext>
                </a:extLst>
              </p:cNvPr>
              <p:cNvSpPr/>
              <p:nvPr/>
            </p:nvSpPr>
            <p:spPr>
              <a:xfrm rot="1621672" flipH="1">
                <a:off x="10907162" y="894446"/>
                <a:ext cx="558744" cy="2472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038"/>
                  <a:gd name="f4" fmla="val 11829"/>
                  <a:gd name="f5" fmla="val 10070"/>
                  <a:gd name="f6" fmla="val 9287"/>
                  <a:gd name="f7" fmla="val 8499"/>
                  <a:gd name="f8" fmla="val 227"/>
                  <a:gd name="f9" fmla="val 7792"/>
                  <a:gd name="f10" fmla="val 711"/>
                  <a:gd name="f11" fmla="val 6972"/>
                  <a:gd name="f12" fmla="val 1292"/>
                  <a:gd name="f13" fmla="val 6186"/>
                  <a:gd name="f14" fmla="val 1907"/>
                  <a:gd name="f15" fmla="val 5366"/>
                  <a:gd name="f16" fmla="val 2488"/>
                  <a:gd name="f17" fmla="val 5161"/>
                  <a:gd name="f18" fmla="val 2625"/>
                  <a:gd name="f19" fmla="val 4922"/>
                  <a:gd name="f20" fmla="val 2762"/>
                  <a:gd name="f21" fmla="val 4751"/>
                  <a:gd name="f22" fmla="val 2898"/>
                  <a:gd name="f23" fmla="val 4512"/>
                  <a:gd name="f24" fmla="val 3035"/>
                  <a:gd name="f25" fmla="val 4204"/>
                  <a:gd name="f26" fmla="val 3206"/>
                  <a:gd name="f27" fmla="val 3931"/>
                  <a:gd name="f28" fmla="val 3274"/>
                  <a:gd name="f29" fmla="val 3691"/>
                  <a:gd name="f30" fmla="val 3343"/>
                  <a:gd name="f31" fmla="val 3418"/>
                  <a:gd name="f32" fmla="val 3411"/>
                  <a:gd name="f33" fmla="val 1265"/>
                  <a:gd name="f34" fmla="val 3924"/>
                  <a:gd name="f35" fmla="val 6965"/>
                  <a:gd name="f36" fmla="val 820"/>
                  <a:gd name="f37" fmla="val 8982"/>
                  <a:gd name="f38" fmla="val 1569"/>
                  <a:gd name="f39" fmla="val 10922"/>
                  <a:gd name="f40" fmla="val 3104"/>
                  <a:gd name="f41" fmla="val 11828"/>
                  <a:gd name="f42" fmla="val 4915"/>
                  <a:gd name="f43" fmla="val 5337"/>
                  <a:gd name="f44" fmla="val 5774"/>
                  <a:gd name="f45" fmla="val 11779"/>
                  <a:gd name="f46" fmla="val 6220"/>
                  <a:gd name="f47" fmla="val 11682"/>
                  <a:gd name="f48" fmla="val 8579"/>
                  <a:gd name="f49" fmla="val 11135"/>
                  <a:gd name="f50" fmla="val 10527"/>
                  <a:gd name="f51" fmla="val 9392"/>
                  <a:gd name="f52" fmla="val 12509"/>
                  <a:gd name="f53" fmla="val 7991"/>
                  <a:gd name="f54" fmla="val 14354"/>
                  <a:gd name="f55" fmla="val 6726"/>
                  <a:gd name="f56" fmla="val 3855"/>
                  <a:gd name="f57" fmla="val 13671"/>
                  <a:gd name="f58" fmla="val 1942"/>
                  <a:gd name="f59" fmla="val 12800"/>
                  <a:gd name="f60" fmla="val 700"/>
                  <a:gd name="f61" fmla="val 11443"/>
                  <a:gd name="f62" fmla="*/ f0 1 15038"/>
                  <a:gd name="f63" fmla="*/ f1 1 1182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15038"/>
                  <a:gd name="f70" fmla="*/ f67 1 1182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15038" h="1182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2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3" y="f56"/>
                      <a:pt x="f57" y="f58"/>
                    </a:cubicBezTo>
                    <a:cubicBezTo>
                      <a:pt x="f59" y="f60"/>
                      <a:pt x="f61" y="f2"/>
                      <a:pt x="f5" y="f2"/>
                    </a:cubicBez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Google Shape;283;p17">
                <a:extLst>
                  <a:ext uri="{FF2B5EF4-FFF2-40B4-BE49-F238E27FC236}">
                    <a16:creationId xmlns:a16="http://schemas.microsoft.com/office/drawing/2014/main" id="{EB89742D-1E1A-36EE-0390-4B4626156A07}"/>
                  </a:ext>
                </a:extLst>
              </p:cNvPr>
              <p:cNvSpPr/>
              <p:nvPr/>
            </p:nvSpPr>
            <p:spPr>
              <a:xfrm rot="1621672" flipH="1">
                <a:off x="8449776" y="267189"/>
                <a:ext cx="478788" cy="2914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886"/>
                  <a:gd name="f4" fmla="val 13943"/>
                  <a:gd name="f5" fmla="val 4547"/>
                  <a:gd name="f6" fmla="val 1"/>
                  <a:gd name="f7" fmla="val 3962"/>
                  <a:gd name="f8" fmla="val 3395"/>
                  <a:gd name="f9" fmla="val 122"/>
                  <a:gd name="f10" fmla="val 2906"/>
                  <a:gd name="f11" fmla="val 380"/>
                  <a:gd name="f12" fmla="val 616"/>
                  <a:gd name="f13" fmla="val 1508"/>
                  <a:gd name="f14" fmla="val 3797"/>
                  <a:gd name="f15" fmla="val 719"/>
                  <a:gd name="f16" fmla="val 6156"/>
                  <a:gd name="f17" fmla="val 1436"/>
                  <a:gd name="f18" fmla="val 8548"/>
                  <a:gd name="f19" fmla="val 3282"/>
                  <a:gd name="f20" fmla="val 10428"/>
                  <a:gd name="f21" fmla="val 4786"/>
                  <a:gd name="f22" fmla="val 12307"/>
                  <a:gd name="f23" fmla="val 5605"/>
                  <a:gd name="f24" fmla="val 13347"/>
                  <a:gd name="f25" fmla="val 6917"/>
                  <a:gd name="f26" fmla="val 13942"/>
                  <a:gd name="f27" fmla="val 8213"/>
                  <a:gd name="f28" fmla="val 9132"/>
                  <a:gd name="f29" fmla="val 10043"/>
                  <a:gd name="f30" fmla="val 13643"/>
                  <a:gd name="f31" fmla="val 10767"/>
                  <a:gd name="f32" fmla="val 12991"/>
                  <a:gd name="f33" fmla="val 12510"/>
                  <a:gd name="f34" fmla="val 11419"/>
                  <a:gd name="f35" fmla="val 12885"/>
                  <a:gd name="f36" fmla="val 8719"/>
                  <a:gd name="f37" fmla="val 11416"/>
                  <a:gd name="f38" fmla="val 6839"/>
                  <a:gd name="f39" fmla="val 10801"/>
                  <a:gd name="f40" fmla="val 6053"/>
                  <a:gd name="f41" fmla="val 10151"/>
                  <a:gd name="f42" fmla="val 5301"/>
                  <a:gd name="f43" fmla="val 9502"/>
                  <a:gd name="f44" fmla="val 4481"/>
                  <a:gd name="f45" fmla="val 9365"/>
                  <a:gd name="f46" fmla="val 4276"/>
                  <a:gd name="f47" fmla="val 9229"/>
                  <a:gd name="f48" fmla="val 4105"/>
                  <a:gd name="f49" fmla="val 9092"/>
                  <a:gd name="f50" fmla="val 3900"/>
                  <a:gd name="f51" fmla="val 8955"/>
                  <a:gd name="f52" fmla="val 3661"/>
                  <a:gd name="f53" fmla="val 8887"/>
                  <a:gd name="f54" fmla="val 3524"/>
                  <a:gd name="f55" fmla="val 8784"/>
                  <a:gd name="f56" fmla="val 3387"/>
                  <a:gd name="f57" fmla="val 3353"/>
                  <a:gd name="f58" fmla="val 8682"/>
                  <a:gd name="f59" fmla="val 3114"/>
                  <a:gd name="f60" fmla="val 8579"/>
                  <a:gd name="f61" fmla="val 2840"/>
                  <a:gd name="f62" fmla="val 8511"/>
                  <a:gd name="f63" fmla="val 2601"/>
                  <a:gd name="f64" fmla="val 8005"/>
                  <a:gd name="f65" fmla="val 983"/>
                  <a:gd name="f66" fmla="val 6208"/>
                  <a:gd name="f67" fmla="*/ f0 1 12886"/>
                  <a:gd name="f68" fmla="*/ f1 1 1394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12886"/>
                  <a:gd name="f75" fmla="*/ f72 1 1394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12886" h="139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5" y="f57"/>
                    </a:cubicBezTo>
                    <a:cubicBezTo>
                      <a:pt x="f58" y="f59"/>
                      <a:pt x="f60" y="f61"/>
                      <a:pt x="f62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F07E4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Google Shape;284;p17">
                <a:extLst>
                  <a:ext uri="{FF2B5EF4-FFF2-40B4-BE49-F238E27FC236}">
                    <a16:creationId xmlns:a16="http://schemas.microsoft.com/office/drawing/2014/main" id="{E86B11BC-71F0-3E11-D77E-676B121FD448}"/>
                  </a:ext>
                </a:extLst>
              </p:cNvPr>
              <p:cNvSpPr/>
              <p:nvPr/>
            </p:nvSpPr>
            <p:spPr>
              <a:xfrm flipH="1">
                <a:off x="6211912" y="360895"/>
                <a:ext cx="572935" cy="4524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20"/>
                  <a:gd name="f4" fmla="val 21648"/>
                  <a:gd name="f5" fmla="val 5203"/>
                  <a:gd name="f6" fmla="val 1"/>
                  <a:gd name="f7" fmla="val 2699"/>
                  <a:gd name="f8" fmla="val 2169"/>
                  <a:gd name="f9" fmla="val 679"/>
                  <a:gd name="f10" fmla="val 5500"/>
                  <a:gd name="f11" fmla="val 1636"/>
                  <a:gd name="f12" fmla="val 10046"/>
                  <a:gd name="f13" fmla="val 4541"/>
                  <a:gd name="f14" fmla="val 14284"/>
                  <a:gd name="f15" fmla="val 6113"/>
                  <a:gd name="f16" fmla="val 18693"/>
                  <a:gd name="f17" fmla="val 6841"/>
                  <a:gd name="f18" fmla="val 20755"/>
                  <a:gd name="f19" fmla="val 8557"/>
                  <a:gd name="f20" fmla="val 10254"/>
                  <a:gd name="f21" fmla="val 12860"/>
                  <a:gd name="f22" fmla="val 15419"/>
                  <a:gd name="f23" fmla="val 19542"/>
                  <a:gd name="f24" fmla="val 14281"/>
                  <a:gd name="f25" fmla="val 16334"/>
                  <a:gd name="f26" fmla="val 13426"/>
                  <a:gd name="f27" fmla="val 13942"/>
                  <a:gd name="f28" fmla="val 12401"/>
                  <a:gd name="f29" fmla="val 11584"/>
                  <a:gd name="f30" fmla="val 11376"/>
                  <a:gd name="f31" fmla="val 9260"/>
                  <a:gd name="f32" fmla="val 10521"/>
                  <a:gd name="f33" fmla="val 7312"/>
                  <a:gd name="f34" fmla="val 9291"/>
                  <a:gd name="f35" fmla="val 5261"/>
                  <a:gd name="f36" fmla="val 8881"/>
                  <a:gd name="f37" fmla="val 3142"/>
                  <a:gd name="f38" fmla="val 8432"/>
                  <a:gd name="f39" fmla="val 951"/>
                  <a:gd name="f40" fmla="val 6860"/>
                  <a:gd name="f41" fmla="*/ f0 1 15420"/>
                  <a:gd name="f42" fmla="*/ f1 1 21648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5420"/>
                  <a:gd name="f49" fmla="*/ f46 1 21648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5420" h="21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6"/>
                      <a:pt x="f5" y="f6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Google Shape;285;p17">
                <a:extLst>
                  <a:ext uri="{FF2B5EF4-FFF2-40B4-BE49-F238E27FC236}">
                    <a16:creationId xmlns:a16="http://schemas.microsoft.com/office/drawing/2014/main" id="{2EB00D70-9F9B-49C9-E9A1-E69D10297712}"/>
                  </a:ext>
                </a:extLst>
              </p:cNvPr>
              <p:cNvSpPr/>
              <p:nvPr/>
            </p:nvSpPr>
            <p:spPr>
              <a:xfrm flipH="1">
                <a:off x="2422108" y="411297"/>
                <a:ext cx="3139089" cy="1690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4485"/>
                  <a:gd name="f4" fmla="val 80867"/>
                  <a:gd name="f5" fmla="val 6575"/>
                  <a:gd name="f6" fmla="val 4452"/>
                  <a:gd name="f7" fmla="val 2290"/>
                  <a:gd name="f8" fmla="val 1410"/>
                  <a:gd name="f9" fmla="val 2222"/>
                  <a:gd name="f10" fmla="val 4230"/>
                  <a:gd name="f11" fmla="val 2085"/>
                  <a:gd name="f12" fmla="val 9459"/>
                  <a:gd name="f13" fmla="val 14517"/>
                  <a:gd name="f14" fmla="val 786"/>
                  <a:gd name="f15" fmla="val 19814"/>
                  <a:gd name="f16" fmla="val 1504"/>
                  <a:gd name="f17" fmla="val 24633"/>
                  <a:gd name="f18" fmla="val 4306"/>
                  <a:gd name="f19" fmla="val 29008"/>
                  <a:gd name="f20" fmla="val 7690"/>
                  <a:gd name="f21" fmla="val 32357"/>
                  <a:gd name="f22" fmla="val 15072"/>
                  <a:gd name="f23" fmla="val 39678"/>
                  <a:gd name="f24" fmla="val 24486"/>
                  <a:gd name="f25" fmla="val 41837"/>
                  <a:gd name="f26" fmla="val 34284"/>
                  <a:gd name="f27" fmla="val 35417"/>
                  <a:gd name="f28" fmla="val 36556"/>
                  <a:gd name="f29" fmla="val 41809"/>
                  <a:gd name="f30" fmla="val 37697"/>
                  <a:gd name="f31" fmla="val 41755"/>
                  <a:gd name="f32" fmla="val 40981"/>
                  <a:gd name="f33" fmla="val 41612"/>
                  <a:gd name="f34" fmla="val 44388"/>
                  <a:gd name="f35" fmla="val 41185"/>
                  <a:gd name="f36" fmla="val 47756"/>
                  <a:gd name="f37" fmla="val 49996"/>
                  <a:gd name="f38" fmla="val 52218"/>
                  <a:gd name="f39" fmla="val 41373"/>
                  <a:gd name="f40" fmla="val 54375"/>
                  <a:gd name="f41" fmla="val 41960"/>
                  <a:gd name="f42" fmla="val 58852"/>
                  <a:gd name="f43" fmla="val 43157"/>
                  <a:gd name="f44" fmla="val 62543"/>
                  <a:gd name="f45" fmla="val 45959"/>
                  <a:gd name="f46" fmla="val 65653"/>
                  <a:gd name="f47" fmla="val 49479"/>
                  <a:gd name="f48" fmla="val 71942"/>
                  <a:gd name="f49" fmla="val 56520"/>
                  <a:gd name="f50" fmla="val 75530"/>
                  <a:gd name="f51" fmla="val 67080"/>
                  <a:gd name="f52" fmla="val 75018"/>
                  <a:gd name="f53" fmla="val 76650"/>
                  <a:gd name="f54" fmla="val 74864"/>
                  <a:gd name="f55" fmla="val 79465"/>
                  <a:gd name="f56" fmla="val 76900"/>
                  <a:gd name="f57" fmla="val 80866"/>
                  <a:gd name="f58" fmla="val 79015"/>
                  <a:gd name="f59" fmla="val 81137"/>
                  <a:gd name="f60" fmla="val 83339"/>
                  <a:gd name="f61" fmla="val 79456"/>
                  <a:gd name="f62" fmla="val 83493"/>
                  <a:gd name="f63" fmla="val 58741"/>
                  <a:gd name="f64" fmla="val 73104"/>
                  <a:gd name="f65" fmla="val 36663"/>
                  <a:gd name="f66" fmla="val 54888"/>
                  <a:gd name="f67" fmla="val 33109"/>
                  <a:gd name="f68" fmla="val 52553"/>
                  <a:gd name="f69" fmla="val 32652"/>
                  <a:gd name="f70" fmla="val 50188"/>
                  <a:gd name="f71" fmla="val 32498"/>
                  <a:gd name="f72" fmla="val 47809"/>
                  <a:gd name="f73" fmla="val 42875"/>
                  <a:gd name="f74" fmla="val 37880"/>
                  <a:gd name="f75" fmla="val 33161"/>
                  <a:gd name="f76" fmla="val 32962"/>
                  <a:gd name="f77" fmla="val 28902"/>
                  <a:gd name="f78" fmla="val 24895"/>
                  <a:gd name="f79" fmla="val 32709"/>
                  <a:gd name="f80" fmla="val 21019"/>
                  <a:gd name="f81" fmla="val 31058"/>
                  <a:gd name="f82" fmla="val 16405"/>
                  <a:gd name="f83" fmla="val 29110"/>
                  <a:gd name="f84" fmla="val 11244"/>
                  <a:gd name="f85" fmla="val 25214"/>
                  <a:gd name="f86" fmla="val 9535"/>
                  <a:gd name="f87" fmla="val 20122"/>
                  <a:gd name="f88" fmla="val 7895"/>
                  <a:gd name="f89" fmla="val 15234"/>
                  <a:gd name="f90" fmla="val 10595"/>
                  <a:gd name="f91" fmla="val 9254"/>
                  <a:gd name="f92" fmla="val 10697"/>
                  <a:gd name="f93" fmla="val 10783"/>
                  <a:gd name="f94" fmla="val 8698"/>
                  <a:gd name="f95" fmla="*/ f0 1 84485"/>
                  <a:gd name="f96" fmla="*/ f1 1 80867"/>
                  <a:gd name="f97" fmla="val f2"/>
                  <a:gd name="f98" fmla="val f3"/>
                  <a:gd name="f99" fmla="val f4"/>
                  <a:gd name="f100" fmla="+- f99 0 f97"/>
                  <a:gd name="f101" fmla="+- f98 0 f97"/>
                  <a:gd name="f102" fmla="*/ f101 1 84485"/>
                  <a:gd name="f103" fmla="*/ f100 1 80867"/>
                  <a:gd name="f104" fmla="*/ f97 1 f102"/>
                  <a:gd name="f105" fmla="*/ f98 1 f102"/>
                  <a:gd name="f106" fmla="*/ f97 1 f103"/>
                  <a:gd name="f107" fmla="*/ f99 1 f103"/>
                  <a:gd name="f108" fmla="*/ f104 f95 1"/>
                  <a:gd name="f109" fmla="*/ f105 f95 1"/>
                  <a:gd name="f110" fmla="*/ f107 f96 1"/>
                  <a:gd name="f111" fmla="*/ f106 f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8" t="f111" r="f109" b="f110"/>
                <a:pathLst>
                  <a:path w="84485" h="8086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7"/>
                    </a:cubicBezTo>
                    <a:cubicBezTo>
                      <a:pt x="f59" y="f57"/>
                      <a:pt x="f60" y="f61"/>
                      <a:pt x="f62" y="f53"/>
                    </a:cubicBezTo>
                    <a:cubicBezTo>
                      <a:pt x="f3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5"/>
                    </a:cubicBezTo>
                    <a:cubicBezTo>
                      <a:pt x="f77" y="f75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92" y="f10"/>
                    </a:cubicBezTo>
                    <a:cubicBezTo>
                      <a:pt x="f93" y="f8"/>
                      <a:pt x="f94" y="f2"/>
                      <a:pt x="f5" y="f2"/>
                    </a:cubicBez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286;p17">
                <a:extLst>
                  <a:ext uri="{FF2B5EF4-FFF2-40B4-BE49-F238E27FC236}">
                    <a16:creationId xmlns:a16="http://schemas.microsoft.com/office/drawing/2014/main" id="{A2C616CD-8848-EFE6-B8B2-BC610A2A34A3}"/>
                  </a:ext>
                </a:extLst>
              </p:cNvPr>
              <p:cNvSpPr/>
              <p:nvPr/>
            </p:nvSpPr>
            <p:spPr>
              <a:xfrm flipH="1">
                <a:off x="3325947" y="399894"/>
                <a:ext cx="496546" cy="2817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364"/>
                  <a:gd name="f4" fmla="val 13483"/>
                  <a:gd name="f5" fmla="val 4619"/>
                  <a:gd name="f6" fmla="val 3536"/>
                  <a:gd name="f7" fmla="val 2463"/>
                  <a:gd name="f8" fmla="val 403"/>
                  <a:gd name="f9" fmla="val 1709"/>
                  <a:gd name="f10" fmla="val 1257"/>
                  <a:gd name="f11" fmla="val 172"/>
                  <a:gd name="f12" fmla="val 3000"/>
                  <a:gd name="f13" fmla="val 1"/>
                  <a:gd name="f14" fmla="val 5734"/>
                  <a:gd name="f15" fmla="val 7442"/>
                  <a:gd name="f16" fmla="val 2427"/>
                  <a:gd name="f17" fmla="val 8160"/>
                  <a:gd name="f18" fmla="val 3179"/>
                  <a:gd name="f19" fmla="val 8844"/>
                  <a:gd name="f20" fmla="val 3863"/>
                  <a:gd name="f21" fmla="val 9561"/>
                  <a:gd name="f22" fmla="val 4033"/>
                  <a:gd name="f23" fmla="val 9732"/>
                  <a:gd name="f24" fmla="val 4204"/>
                  <a:gd name="f25" fmla="val 9937"/>
                  <a:gd name="f26" fmla="val 4375"/>
                  <a:gd name="f27" fmla="val 10108"/>
                  <a:gd name="f28" fmla="val 4546"/>
                  <a:gd name="f29" fmla="val 10313"/>
                  <a:gd name="f30" fmla="val 4614"/>
                  <a:gd name="f31" fmla="val 10416"/>
                  <a:gd name="f32" fmla="val 4717"/>
                  <a:gd name="f33" fmla="val 10553"/>
                  <a:gd name="f34" fmla="val 4751"/>
                  <a:gd name="f35" fmla="val 10621"/>
                  <a:gd name="f36" fmla="val 4854"/>
                  <a:gd name="f37" fmla="val 10826"/>
                  <a:gd name="f38" fmla="val 4990"/>
                  <a:gd name="f39" fmla="val 11065"/>
                  <a:gd name="f40" fmla="val 5093"/>
                  <a:gd name="f41" fmla="val 11339"/>
                  <a:gd name="f42" fmla="val 5686"/>
                  <a:gd name="f43" fmla="val 12731"/>
                  <a:gd name="f44" fmla="val 7286"/>
                  <a:gd name="f45" fmla="val 8812"/>
                  <a:gd name="f46" fmla="val 9571"/>
                  <a:gd name="f47" fmla="val 13297"/>
                  <a:gd name="f48" fmla="val 10903"/>
                  <a:gd name="f49" fmla="val 12911"/>
                  <a:gd name="f50" fmla="val 12988"/>
                  <a:gd name="f51" fmla="val 11509"/>
                  <a:gd name="f52" fmla="val 9151"/>
                  <a:gd name="f53" fmla="val 12407"/>
                  <a:gd name="f54" fmla="val 6896"/>
                  <a:gd name="f55" fmla="val 11416"/>
                  <a:gd name="f56" fmla="val 4606"/>
                  <a:gd name="f57" fmla="val 9399"/>
                  <a:gd name="f58" fmla="val 2965"/>
                  <a:gd name="f59" fmla="val 7690"/>
                  <a:gd name="f60" fmla="val 6888"/>
                  <a:gd name="f61" fmla="val 437"/>
                  <a:gd name="f62" fmla="val 5748"/>
                  <a:gd name="f63" fmla="*/ f0 1 13364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364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364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9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"/>
                      <a:pt x="f45" y="f4"/>
                    </a:cubicBezTo>
                    <a:cubicBezTo>
                      <a:pt x="f46" y="f4"/>
                      <a:pt x="f29" y="f47"/>
                      <a:pt x="f48" y="f49"/>
                    </a:cubicBezTo>
                    <a:cubicBezTo>
                      <a:pt x="f50" y="f51"/>
                      <a:pt x="f3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18" name="Google Shape;287;p17">
              <a:extLst>
                <a:ext uri="{FF2B5EF4-FFF2-40B4-BE49-F238E27FC236}">
                  <a16:creationId xmlns:a16="http://schemas.microsoft.com/office/drawing/2014/main" id="{D568C6C7-2C23-543F-786E-E7B03D9DECD1}"/>
                </a:ext>
              </a:extLst>
            </p:cNvPr>
            <p:cNvSpPr/>
            <p:nvPr/>
          </p:nvSpPr>
          <p:spPr>
            <a:xfrm rot="18577327" flipH="1">
              <a:off x="924608" y="336525"/>
              <a:ext cx="270013" cy="517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" name="Grupo 2">
            <a:extLst>
              <a:ext uri="{FF2B5EF4-FFF2-40B4-BE49-F238E27FC236}">
                <a16:creationId xmlns:a16="http://schemas.microsoft.com/office/drawing/2014/main" id="{F222E54C-4F6E-18E6-2CD7-81FF0C58508A}"/>
              </a:ext>
            </a:extLst>
          </p:cNvPr>
          <p:cNvGrpSpPr/>
          <p:nvPr/>
        </p:nvGrpSpPr>
        <p:grpSpPr>
          <a:xfrm>
            <a:off x="1287466" y="201625"/>
            <a:ext cx="15713066" cy="844658"/>
            <a:chOff x="1287466" y="201625"/>
            <a:chExt cx="15713066" cy="844658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729A478E-5890-951B-F44B-DA9AE15E0783}"/>
                </a:ext>
              </a:extLst>
            </p:cNvPr>
            <p:cNvSpPr/>
            <p:nvPr/>
          </p:nvSpPr>
          <p:spPr>
            <a:xfrm>
              <a:off x="1287466" y="310713"/>
              <a:ext cx="754059" cy="635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74E5E7AA-D086-5CA5-1105-175FE11FF0A1}"/>
                </a:ext>
              </a:extLst>
            </p:cNvPr>
            <p:cNvSpPr/>
            <p:nvPr/>
          </p:nvSpPr>
          <p:spPr>
            <a:xfrm>
              <a:off x="16238536" y="310713"/>
              <a:ext cx="761996" cy="626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E8720209-91CD-01C0-4490-CC3B878BF35D}"/>
                </a:ext>
              </a:extLst>
            </p:cNvPr>
            <p:cNvSpPr/>
            <p:nvPr/>
          </p:nvSpPr>
          <p:spPr>
            <a:xfrm>
              <a:off x="15794038" y="219638"/>
              <a:ext cx="1163638" cy="8076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B7312B68-20C9-0135-617F-95A07B67F989}"/>
                </a:ext>
              </a:extLst>
            </p:cNvPr>
            <p:cNvSpPr/>
            <p:nvPr/>
          </p:nvSpPr>
          <p:spPr>
            <a:xfrm>
              <a:off x="1509710" y="219638"/>
              <a:ext cx="993779" cy="817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8A71C59B-AF97-B60B-CE74-5F8854284E7D}"/>
                </a:ext>
              </a:extLst>
            </p:cNvPr>
            <p:cNvSpPr/>
            <p:nvPr/>
          </p:nvSpPr>
          <p:spPr>
            <a:xfrm>
              <a:off x="5811834" y="201625"/>
              <a:ext cx="6007095" cy="270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0289E147-DCD9-75A6-D969-2E4C726BC210}"/>
                </a:ext>
              </a:extLst>
            </p:cNvPr>
            <p:cNvSpPr/>
            <p:nvPr/>
          </p:nvSpPr>
          <p:spPr>
            <a:xfrm>
              <a:off x="13123861" y="210632"/>
              <a:ext cx="531815" cy="900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CE19ED36-3053-C777-7621-B89BCA242267}"/>
                </a:ext>
              </a:extLst>
            </p:cNvPr>
            <p:cNvSpPr/>
            <p:nvPr/>
          </p:nvSpPr>
          <p:spPr>
            <a:xfrm>
              <a:off x="2459041" y="201625"/>
              <a:ext cx="13371508" cy="8446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107002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3">
    <p:bg>
      <p:bgPr>
        <a:solidFill>
          <a:srgbClr val="56A6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9;p18">
            <a:extLst>
              <a:ext uri="{FF2B5EF4-FFF2-40B4-BE49-F238E27FC236}">
                <a16:creationId xmlns:a16="http://schemas.microsoft.com/office/drawing/2014/main" id="{46E995D7-77B5-178B-9B10-FC86E10D8C5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2842823"/>
            <a:ext cx="15080531" cy="1463104"/>
          </a:xfrm>
        </p:spPr>
        <p:txBody>
          <a:bodyPr anchor="ctr" anchorCtr="1"/>
          <a:lstStyle>
            <a:lvl1pPr algn="ctr">
              <a:defRPr sz="8500"/>
            </a:lvl1pPr>
          </a:lstStyle>
          <a:p>
            <a:pPr lvl="0"/>
            <a:endParaRPr lang="es-PE"/>
          </a:p>
        </p:txBody>
      </p:sp>
      <p:sp>
        <p:nvSpPr>
          <p:cNvPr id="3" name="Google Shape;290;p18">
            <a:extLst>
              <a:ext uri="{FF2B5EF4-FFF2-40B4-BE49-F238E27FC236}">
                <a16:creationId xmlns:a16="http://schemas.microsoft.com/office/drawing/2014/main" id="{313BC613-B33B-5775-9A32-11161616CE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401552"/>
            <a:ext cx="15080531" cy="8186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291;p18">
            <a:extLst>
              <a:ext uri="{FF2B5EF4-FFF2-40B4-BE49-F238E27FC236}">
                <a16:creationId xmlns:a16="http://schemas.microsoft.com/office/drawing/2014/main" id="{C8E9DAF5-72FD-4D3B-7E5F-9EDE882BA90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18400" y="234022"/>
            <a:ext cx="6651199" cy="2913598"/>
          </a:xfrm>
        </p:spPr>
        <p:txBody>
          <a:bodyPr anchor="ctr" anchorCtr="1"/>
          <a:lstStyle>
            <a:lvl1pPr algn="ctr">
              <a:defRPr sz="13000" b="1">
                <a:solidFill>
                  <a:srgbClr val="FFFEE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294;p18">
            <a:extLst>
              <a:ext uri="{FF2B5EF4-FFF2-40B4-BE49-F238E27FC236}">
                <a16:creationId xmlns:a16="http://schemas.microsoft.com/office/drawing/2014/main" id="{8E728BC7-2BBC-DFBB-FEBE-F7131BEEFB4C}"/>
              </a:ext>
            </a:extLst>
          </p:cNvPr>
          <p:cNvSpPr/>
          <p:nvPr/>
        </p:nvSpPr>
        <p:spPr>
          <a:xfrm rot="10799991">
            <a:off x="4456876" y="2097514"/>
            <a:ext cx="496546" cy="281790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295;p18">
            <a:extLst>
              <a:ext uri="{FF2B5EF4-FFF2-40B4-BE49-F238E27FC236}">
                <a16:creationId xmlns:a16="http://schemas.microsoft.com/office/drawing/2014/main" id="{CEDC0881-95E2-17FA-5077-2E63C3C7C50F}"/>
              </a:ext>
            </a:extLst>
          </p:cNvPr>
          <p:cNvSpPr/>
          <p:nvPr/>
        </p:nvSpPr>
        <p:spPr>
          <a:xfrm rot="10799991">
            <a:off x="731318" y="1657341"/>
            <a:ext cx="480050" cy="291117"/>
          </a:xfrm>
          <a:custGeom>
            <a:avLst/>
            <a:gdLst>
              <a:gd name="f0" fmla="val w"/>
              <a:gd name="f1" fmla="val h"/>
              <a:gd name="f2" fmla="val 0"/>
              <a:gd name="f3" fmla="val 12920"/>
              <a:gd name="f4" fmla="val 13929"/>
              <a:gd name="f5" fmla="val 4555"/>
              <a:gd name="f6" fmla="val 1"/>
              <a:gd name="f7" fmla="val 3970"/>
              <a:gd name="f8" fmla="val 3400"/>
              <a:gd name="f9" fmla="val 118"/>
              <a:gd name="f10" fmla="val 2905"/>
              <a:gd name="f11" fmla="val 365"/>
              <a:gd name="f12" fmla="val 616"/>
              <a:gd name="f13" fmla="val 1493"/>
              <a:gd name="f14" fmla="val 3817"/>
              <a:gd name="f15" fmla="val 718"/>
              <a:gd name="f16" fmla="val 6141"/>
              <a:gd name="f17" fmla="val 1470"/>
              <a:gd name="f18" fmla="val 8534"/>
              <a:gd name="f19" fmla="val 3281"/>
              <a:gd name="f20" fmla="val 10413"/>
              <a:gd name="f21" fmla="val 4819"/>
              <a:gd name="f22" fmla="val 12293"/>
              <a:gd name="f23" fmla="val 5639"/>
              <a:gd name="f24" fmla="val 13333"/>
              <a:gd name="f25" fmla="val 6939"/>
              <a:gd name="f26" fmla="val 13928"/>
              <a:gd name="f27" fmla="val 8232"/>
              <a:gd name="f28" fmla="val 9149"/>
              <a:gd name="f29" fmla="val 10063"/>
              <a:gd name="f30" fmla="val 13629"/>
              <a:gd name="f31" fmla="val 10800"/>
              <a:gd name="f32" fmla="val 12977"/>
              <a:gd name="f33" fmla="val 12543"/>
              <a:gd name="f34" fmla="val 11439"/>
              <a:gd name="f35" fmla="val 12919"/>
              <a:gd name="f36" fmla="val 8704"/>
              <a:gd name="f37" fmla="val 11450"/>
              <a:gd name="f38" fmla="val 6825"/>
              <a:gd name="f39" fmla="val 10834"/>
              <a:gd name="f40" fmla="val 6039"/>
              <a:gd name="f41" fmla="val 10151"/>
              <a:gd name="f42" fmla="val 5287"/>
              <a:gd name="f43" fmla="val 9536"/>
              <a:gd name="f44" fmla="val 4501"/>
              <a:gd name="f45" fmla="val 9399"/>
              <a:gd name="f46" fmla="val 4296"/>
              <a:gd name="f47" fmla="val 9228"/>
              <a:gd name="f48" fmla="val 4091"/>
              <a:gd name="f49" fmla="val 9126"/>
              <a:gd name="f50" fmla="val 3886"/>
              <a:gd name="f51" fmla="val 8955"/>
              <a:gd name="f52" fmla="val 3646"/>
              <a:gd name="f53" fmla="val 8886"/>
              <a:gd name="f54" fmla="val 3544"/>
              <a:gd name="f55" fmla="val 8818"/>
              <a:gd name="f56" fmla="val 3407"/>
              <a:gd name="f57" fmla="val 8784"/>
              <a:gd name="f58" fmla="val 3339"/>
              <a:gd name="f59" fmla="val 8681"/>
              <a:gd name="f60" fmla="val 3100"/>
              <a:gd name="f61" fmla="val 8579"/>
              <a:gd name="f62" fmla="val 2860"/>
              <a:gd name="f63" fmla="val 8510"/>
              <a:gd name="f64" fmla="val 2587"/>
              <a:gd name="f65" fmla="val 8029"/>
              <a:gd name="f66" fmla="val 965"/>
              <a:gd name="f67" fmla="val 6232"/>
              <a:gd name="f68" fmla="*/ f0 1 12920"/>
              <a:gd name="f69" fmla="*/ f1 1 1392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2920"/>
              <a:gd name="f76" fmla="*/ f73 1 1392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2920" h="1392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2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296;p18">
            <a:extLst>
              <a:ext uri="{FF2B5EF4-FFF2-40B4-BE49-F238E27FC236}">
                <a16:creationId xmlns:a16="http://schemas.microsoft.com/office/drawing/2014/main" id="{44BEFD80-A2FB-2F51-0602-CED66BD15153}"/>
              </a:ext>
            </a:extLst>
          </p:cNvPr>
          <p:cNvSpPr/>
          <p:nvPr/>
        </p:nvSpPr>
        <p:spPr>
          <a:xfrm rot="10799991">
            <a:off x="13391150" y="2329488"/>
            <a:ext cx="532107" cy="275042"/>
          </a:xfrm>
          <a:custGeom>
            <a:avLst/>
            <a:gdLst>
              <a:gd name="f0" fmla="val w"/>
              <a:gd name="f1" fmla="val h"/>
              <a:gd name="f2" fmla="val 0"/>
              <a:gd name="f3" fmla="val 14321"/>
              <a:gd name="f4" fmla="val 13160"/>
              <a:gd name="f5" fmla="val 4546"/>
              <a:gd name="f6" fmla="val 3452"/>
              <a:gd name="f7" fmla="val 2364"/>
              <a:gd name="f8" fmla="val 403"/>
              <a:gd name="f9" fmla="val 1607"/>
              <a:gd name="f10" fmla="val 1244"/>
              <a:gd name="f11" fmla="val 1"/>
              <a:gd name="f12" fmla="val 3021"/>
              <a:gd name="f13" fmla="val 5687"/>
              <a:gd name="f14" fmla="val 7464"/>
              <a:gd name="f15" fmla="val 3418"/>
              <a:gd name="f16" fmla="val 9344"/>
              <a:gd name="f17" fmla="val 5195"/>
              <a:gd name="f18" fmla="val 11428"/>
              <a:gd name="f19" fmla="val 7519"/>
              <a:gd name="f20" fmla="val 12625"/>
              <a:gd name="f21" fmla="val 8200"/>
              <a:gd name="f22" fmla="val 12976"/>
              <a:gd name="f23" fmla="val 8964"/>
              <a:gd name="f24" fmla="val 13159"/>
              <a:gd name="f25" fmla="val 9721"/>
              <a:gd name="f26" fmla="val 11169"/>
              <a:gd name="f27" fmla="val 12589"/>
              <a:gd name="f28" fmla="val 12489"/>
              <a:gd name="f29" fmla="val 13329"/>
              <a:gd name="f30" fmla="val 11053"/>
              <a:gd name="f31" fmla="val 14320"/>
              <a:gd name="f32" fmla="val 9070"/>
              <a:gd name="f33" fmla="val 13910"/>
              <a:gd name="f34" fmla="val 6131"/>
              <a:gd name="f35" fmla="val 11791"/>
              <a:gd name="f36" fmla="val 5072"/>
              <a:gd name="f37" fmla="val 11415"/>
              <a:gd name="f38" fmla="val 4901"/>
              <a:gd name="f39" fmla="val 11040"/>
              <a:gd name="f40" fmla="val 4662"/>
              <a:gd name="f41" fmla="val 10698"/>
              <a:gd name="f42" fmla="val 4422"/>
              <a:gd name="f43" fmla="val 10629"/>
              <a:gd name="f44" fmla="val 4354"/>
              <a:gd name="f45" fmla="val 10561"/>
              <a:gd name="f46" fmla="val 4251"/>
              <a:gd name="f47" fmla="val 10459"/>
              <a:gd name="f48" fmla="val 4183"/>
              <a:gd name="f49" fmla="val 10253"/>
              <a:gd name="f50" fmla="val 3978"/>
              <a:gd name="f51" fmla="val 10048"/>
              <a:gd name="f52" fmla="val 3807"/>
              <a:gd name="f53" fmla="val 9843"/>
              <a:gd name="f54" fmla="val 3602"/>
              <a:gd name="f55" fmla="val 9057"/>
              <a:gd name="f56" fmla="val 2850"/>
              <a:gd name="f57" fmla="val 8340"/>
              <a:gd name="f58" fmla="val 2030"/>
              <a:gd name="f59" fmla="val 7588"/>
              <a:gd name="f60" fmla="val 6807"/>
              <a:gd name="f61" fmla="val 428"/>
              <a:gd name="f62" fmla="val 5674"/>
              <a:gd name="f63" fmla="*/ f0 1 14321"/>
              <a:gd name="f64" fmla="*/ f1 1 13160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4321"/>
              <a:gd name="f71" fmla="*/ f68 1 13160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4321" h="1316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297;p18">
            <a:extLst>
              <a:ext uri="{FF2B5EF4-FFF2-40B4-BE49-F238E27FC236}">
                <a16:creationId xmlns:a16="http://schemas.microsoft.com/office/drawing/2014/main" id="{19CAB101-823A-119E-CD56-F1420B5F50DF}"/>
              </a:ext>
            </a:extLst>
          </p:cNvPr>
          <p:cNvSpPr/>
          <p:nvPr/>
        </p:nvSpPr>
        <p:spPr>
          <a:xfrm rot="10799991">
            <a:off x="16231724" y="688652"/>
            <a:ext cx="542248" cy="274036"/>
          </a:xfrm>
          <a:custGeom>
            <a:avLst/>
            <a:gdLst>
              <a:gd name="f0" fmla="val w"/>
              <a:gd name="f1" fmla="val h"/>
              <a:gd name="f2" fmla="val 0"/>
              <a:gd name="f3" fmla="val 14594"/>
              <a:gd name="f4" fmla="val 13112"/>
              <a:gd name="f5" fmla="val 9808"/>
              <a:gd name="f6" fmla="val 1"/>
              <a:gd name="f7" fmla="val 8609"/>
              <a:gd name="f8" fmla="val 7435"/>
              <a:gd name="f9" fmla="val 474"/>
              <a:gd name="f10" fmla="val 6699"/>
              <a:gd name="f11" fmla="val 1542"/>
              <a:gd name="f12" fmla="val 6459"/>
              <a:gd name="f13" fmla="val 1884"/>
              <a:gd name="f14" fmla="val 6220"/>
              <a:gd name="f15" fmla="val 2226"/>
              <a:gd name="f16" fmla="val 5947"/>
              <a:gd name="f17" fmla="val 2567"/>
              <a:gd name="f18" fmla="val 5810"/>
              <a:gd name="f19" fmla="val 2602"/>
              <a:gd name="f20" fmla="val 5742"/>
              <a:gd name="f21" fmla="val 2670"/>
              <a:gd name="f22" fmla="val 5639"/>
              <a:gd name="f23" fmla="val 2772"/>
              <a:gd name="f24" fmla="val 5434"/>
              <a:gd name="f25" fmla="val 2943"/>
              <a:gd name="f26" fmla="val 5229"/>
              <a:gd name="f27" fmla="val 3114"/>
              <a:gd name="f28" fmla="val 4990"/>
              <a:gd name="f29" fmla="val 3285"/>
              <a:gd name="f30" fmla="val 4135"/>
              <a:gd name="f31" fmla="val 3969"/>
              <a:gd name="f32" fmla="val 3247"/>
              <a:gd name="f33" fmla="val 4584"/>
              <a:gd name="f34" fmla="val 2392"/>
              <a:gd name="f35" fmla="val 5199"/>
              <a:gd name="f36" fmla="val 581"/>
              <a:gd name="f37" fmla="val 6532"/>
              <a:gd name="f38" fmla="val 9471"/>
              <a:gd name="f39" fmla="val 1401"/>
              <a:gd name="f40" fmla="val 11317"/>
              <a:gd name="f41" fmla="val 2286"/>
              <a:gd name="f42" fmla="val 12455"/>
              <a:gd name="f43" fmla="val 3601"/>
              <a:gd name="f44" fmla="val 4935"/>
              <a:gd name="f45" fmla="val 5764"/>
              <a:gd name="f46" fmla="val 6601"/>
              <a:gd name="f47" fmla="val 12858"/>
              <a:gd name="f48" fmla="val 7348"/>
              <a:gd name="f49" fmla="val 12308"/>
              <a:gd name="f50" fmla="val 9433"/>
              <a:gd name="f51" fmla="val 10770"/>
              <a:gd name="f52" fmla="val 11723"/>
              <a:gd name="f53" fmla="val 9334"/>
              <a:gd name="f54" fmla="val 13226"/>
              <a:gd name="f55" fmla="val 7113"/>
              <a:gd name="f56" fmla="val 14525"/>
              <a:gd name="f57" fmla="val 5267"/>
              <a:gd name="f58" fmla="val 14593"/>
              <a:gd name="f59" fmla="val 2465"/>
              <a:gd name="f60" fmla="val 12680"/>
              <a:gd name="f61" fmla="val 961"/>
              <a:gd name="f62" fmla="val 11876"/>
              <a:gd name="f63" fmla="val 347"/>
              <a:gd name="f64" fmla="val 10833"/>
              <a:gd name="f65" fmla="*/ f0 1 14594"/>
              <a:gd name="f66" fmla="*/ f1 1 13112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14594"/>
              <a:gd name="f73" fmla="*/ f70 1 13112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4594" h="1311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2" y="f38"/>
                  <a:pt x="f39" y="f40"/>
                </a:cubicBezTo>
                <a:cubicBezTo>
                  <a:pt x="f41" y="f42"/>
                  <a:pt x="f43" y="f4"/>
                  <a:pt x="f44" y="f4"/>
                </a:cubicBezTo>
                <a:cubicBezTo>
                  <a:pt x="f45" y="f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298;p18">
            <a:extLst>
              <a:ext uri="{FF2B5EF4-FFF2-40B4-BE49-F238E27FC236}">
                <a16:creationId xmlns:a16="http://schemas.microsoft.com/office/drawing/2014/main" id="{D090D6CE-835A-2ED6-E9D1-249DFC10E35D}"/>
              </a:ext>
            </a:extLst>
          </p:cNvPr>
          <p:cNvSpPr/>
          <p:nvPr/>
        </p:nvSpPr>
        <p:spPr>
          <a:xfrm rot="10799991">
            <a:off x="16206788" y="1774978"/>
            <a:ext cx="987113" cy="360648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299;p18">
            <a:extLst>
              <a:ext uri="{FF2B5EF4-FFF2-40B4-BE49-F238E27FC236}">
                <a16:creationId xmlns:a16="http://schemas.microsoft.com/office/drawing/2014/main" id="{8693A5DC-E098-A6E7-E161-128B20881D01}"/>
              </a:ext>
            </a:extLst>
          </p:cNvPr>
          <p:cNvSpPr/>
          <p:nvPr/>
        </p:nvSpPr>
        <p:spPr>
          <a:xfrm rot="10799991">
            <a:off x="4498043" y="518062"/>
            <a:ext cx="572935" cy="452445"/>
          </a:xfrm>
          <a:custGeom>
            <a:avLst/>
            <a:gdLst>
              <a:gd name="f0" fmla="val w"/>
              <a:gd name="f1" fmla="val h"/>
              <a:gd name="f2" fmla="val 0"/>
              <a:gd name="f3" fmla="val 15420"/>
              <a:gd name="f4" fmla="val 21648"/>
              <a:gd name="f5" fmla="val 5203"/>
              <a:gd name="f6" fmla="val 1"/>
              <a:gd name="f7" fmla="val 2699"/>
              <a:gd name="f8" fmla="val 2169"/>
              <a:gd name="f9" fmla="val 679"/>
              <a:gd name="f10" fmla="val 5500"/>
              <a:gd name="f11" fmla="val 1636"/>
              <a:gd name="f12" fmla="val 10046"/>
              <a:gd name="f13" fmla="val 4541"/>
              <a:gd name="f14" fmla="val 14284"/>
              <a:gd name="f15" fmla="val 6113"/>
              <a:gd name="f16" fmla="val 18693"/>
              <a:gd name="f17" fmla="val 6841"/>
              <a:gd name="f18" fmla="val 20755"/>
              <a:gd name="f19" fmla="val 8557"/>
              <a:gd name="f20" fmla="val 10254"/>
              <a:gd name="f21" fmla="val 12860"/>
              <a:gd name="f22" fmla="val 15419"/>
              <a:gd name="f23" fmla="val 19542"/>
              <a:gd name="f24" fmla="val 14281"/>
              <a:gd name="f25" fmla="val 16334"/>
              <a:gd name="f26" fmla="val 13426"/>
              <a:gd name="f27" fmla="val 13942"/>
              <a:gd name="f28" fmla="val 12401"/>
              <a:gd name="f29" fmla="val 11584"/>
              <a:gd name="f30" fmla="val 11376"/>
              <a:gd name="f31" fmla="val 9260"/>
              <a:gd name="f32" fmla="val 10521"/>
              <a:gd name="f33" fmla="val 7312"/>
              <a:gd name="f34" fmla="val 9291"/>
              <a:gd name="f35" fmla="val 5261"/>
              <a:gd name="f36" fmla="val 8881"/>
              <a:gd name="f37" fmla="val 3142"/>
              <a:gd name="f38" fmla="val 8432"/>
              <a:gd name="f39" fmla="val 951"/>
              <a:gd name="f40" fmla="val 6860"/>
              <a:gd name="f41" fmla="*/ f0 1 15420"/>
              <a:gd name="f42" fmla="*/ f1 1 21648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20"/>
              <a:gd name="f49" fmla="*/ f46 1 21648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20" h="21648">
                <a:moveTo>
                  <a:pt x="f5" y="f6"/>
                </a:moveTo>
                <a:cubicBezTo>
                  <a:pt x="f7" y="f6"/>
                  <a:pt x="f2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6"/>
                  <a:pt x="f5" y="f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2174509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6">
    <p:bg>
      <p:bgPr>
        <a:solidFill>
          <a:srgbClr val="4AB4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1;p19">
            <a:extLst>
              <a:ext uri="{FF2B5EF4-FFF2-40B4-BE49-F238E27FC236}">
                <a16:creationId xmlns:a16="http://schemas.microsoft.com/office/drawing/2014/main" id="{1AF2AC71-38BE-04BD-7974-1FC839A66A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6938576"/>
            <a:ext cx="15080531" cy="1463104"/>
          </a:xfrm>
        </p:spPr>
        <p:txBody>
          <a:bodyPr anchor="ctr" anchorCtr="1"/>
          <a:lstStyle>
            <a:lvl1pPr algn="ctr">
              <a:defRPr sz="8300"/>
            </a:lvl1pPr>
          </a:lstStyle>
          <a:p>
            <a:pPr lvl="0"/>
            <a:endParaRPr lang="es-PE"/>
          </a:p>
        </p:txBody>
      </p:sp>
      <p:sp>
        <p:nvSpPr>
          <p:cNvPr id="3" name="Google Shape;302;p19">
            <a:extLst>
              <a:ext uri="{FF2B5EF4-FFF2-40B4-BE49-F238E27FC236}">
                <a16:creationId xmlns:a16="http://schemas.microsoft.com/office/drawing/2014/main" id="{21FB2C07-0E4A-7F26-CC97-51590787174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401552"/>
            <a:ext cx="15080531" cy="8186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303;p19">
            <a:extLst>
              <a:ext uri="{FF2B5EF4-FFF2-40B4-BE49-F238E27FC236}">
                <a16:creationId xmlns:a16="http://schemas.microsoft.com/office/drawing/2014/main" id="{93ADD834-2C35-04AD-DFC1-602DAB16DA3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101602" y="234022"/>
            <a:ext cx="6651199" cy="2913598"/>
          </a:xfrm>
        </p:spPr>
        <p:txBody>
          <a:bodyPr anchor="ctr" anchorCtr="1"/>
          <a:lstStyle>
            <a:lvl1pPr algn="ctr">
              <a:defRPr sz="13000" b="1">
                <a:solidFill>
                  <a:srgbClr val="FFFEE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37150519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7">
    <p:bg>
      <p:bgPr>
        <a:solidFill>
          <a:srgbClr val="ECC0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5;p20">
            <a:extLst>
              <a:ext uri="{FF2B5EF4-FFF2-40B4-BE49-F238E27FC236}">
                <a16:creationId xmlns:a16="http://schemas.microsoft.com/office/drawing/2014/main" id="{AD925054-9F84-0C0F-B2BF-5C82AA37E3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24000" y="6938576"/>
            <a:ext cx="15080531" cy="1463104"/>
          </a:xfrm>
        </p:spPr>
        <p:txBody>
          <a:bodyPr anchor="ctr" anchorCtr="1"/>
          <a:lstStyle>
            <a:lvl1pPr algn="ctr">
              <a:defRPr sz="8500"/>
            </a:lvl1pPr>
          </a:lstStyle>
          <a:p>
            <a:pPr lvl="0"/>
            <a:endParaRPr lang="es-PE"/>
          </a:p>
        </p:txBody>
      </p:sp>
      <p:sp>
        <p:nvSpPr>
          <p:cNvPr id="3" name="Google Shape;306;p20">
            <a:extLst>
              <a:ext uri="{FF2B5EF4-FFF2-40B4-BE49-F238E27FC236}">
                <a16:creationId xmlns:a16="http://schemas.microsoft.com/office/drawing/2014/main" id="{08C831C6-FFE1-745E-929E-8EE955AF26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24000" y="8401552"/>
            <a:ext cx="15080531" cy="8186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307;p20">
            <a:extLst>
              <a:ext uri="{FF2B5EF4-FFF2-40B4-BE49-F238E27FC236}">
                <a16:creationId xmlns:a16="http://schemas.microsoft.com/office/drawing/2014/main" id="{242FB7DE-D0D2-E801-7A70-5A372467CB9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7332" y="234022"/>
            <a:ext cx="6651199" cy="2913598"/>
          </a:xfrm>
        </p:spPr>
        <p:txBody>
          <a:bodyPr anchor="ctr" anchorCtr="1"/>
          <a:lstStyle>
            <a:lvl1pPr algn="ctr">
              <a:defRPr sz="13000" b="1">
                <a:solidFill>
                  <a:srgbClr val="FFFEE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01691202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1">
    <p:bg>
      <p:bgPr>
        <a:solidFill>
          <a:srgbClr val="F07E4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9;p21">
            <a:extLst>
              <a:ext uri="{FF2B5EF4-FFF2-40B4-BE49-F238E27FC236}">
                <a16:creationId xmlns:a16="http://schemas.microsoft.com/office/drawing/2014/main" id="{A556CD26-7C18-AE69-10D5-4F1763D3192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45871" y="4819646"/>
            <a:ext cx="9550395" cy="2913598"/>
          </a:xfrm>
        </p:spPr>
        <p:txBody>
          <a:bodyPr anchor="ctr"/>
          <a:lstStyle>
            <a:lvl1pPr algn="r">
              <a:defRPr sz="8500"/>
            </a:lvl1pPr>
          </a:lstStyle>
          <a:p>
            <a:pPr lvl="0"/>
            <a:endParaRPr lang="es-PE"/>
          </a:p>
        </p:txBody>
      </p:sp>
      <p:sp>
        <p:nvSpPr>
          <p:cNvPr id="3" name="Google Shape;310;p21">
            <a:extLst>
              <a:ext uri="{FF2B5EF4-FFF2-40B4-BE49-F238E27FC236}">
                <a16:creationId xmlns:a16="http://schemas.microsoft.com/office/drawing/2014/main" id="{B842727D-DE01-D820-2B9A-2646EF572E2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45871" y="7868146"/>
            <a:ext cx="9550395" cy="1237795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311;p21">
            <a:extLst>
              <a:ext uri="{FF2B5EF4-FFF2-40B4-BE49-F238E27FC236}">
                <a16:creationId xmlns:a16="http://schemas.microsoft.com/office/drawing/2014/main" id="{2E9DC8B4-4674-1CCC-81BC-1CE481CFA1F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045068" y="1396069"/>
            <a:ext cx="6651199" cy="2913598"/>
          </a:xfrm>
        </p:spPr>
        <p:txBody>
          <a:bodyPr anchor="ctr"/>
          <a:lstStyle>
            <a:lvl1pPr algn="r">
              <a:defRPr sz="130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5" name="Google Shape;312;p21">
            <a:extLst>
              <a:ext uri="{FF2B5EF4-FFF2-40B4-BE49-F238E27FC236}">
                <a16:creationId xmlns:a16="http://schemas.microsoft.com/office/drawing/2014/main" id="{629DE20F-50D9-0AE2-97AA-35F5B8A12468}"/>
              </a:ext>
            </a:extLst>
          </p:cNvPr>
          <p:cNvGrpSpPr/>
          <p:nvPr/>
        </p:nvGrpSpPr>
        <p:grpSpPr>
          <a:xfrm>
            <a:off x="850007" y="303745"/>
            <a:ext cx="16740817" cy="2208760"/>
            <a:chOff x="850007" y="303745"/>
            <a:chExt cx="16740817" cy="2208760"/>
          </a:xfrm>
        </p:grpSpPr>
        <p:sp>
          <p:nvSpPr>
            <p:cNvPr id="6" name="Google Shape;315;p21">
              <a:extLst>
                <a:ext uri="{FF2B5EF4-FFF2-40B4-BE49-F238E27FC236}">
                  <a16:creationId xmlns:a16="http://schemas.microsoft.com/office/drawing/2014/main" id="{198BBB87-9B9A-6975-61C8-5967E578F970}"/>
                </a:ext>
              </a:extLst>
            </p:cNvPr>
            <p:cNvSpPr/>
            <p:nvPr/>
          </p:nvSpPr>
          <p:spPr>
            <a:xfrm>
              <a:off x="11524247" y="1616979"/>
              <a:ext cx="857103" cy="358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16;p21">
              <a:extLst>
                <a:ext uri="{FF2B5EF4-FFF2-40B4-BE49-F238E27FC236}">
                  <a16:creationId xmlns:a16="http://schemas.microsoft.com/office/drawing/2014/main" id="{402AFC34-FE97-5093-3F68-C5D3644F8114}"/>
                </a:ext>
              </a:extLst>
            </p:cNvPr>
            <p:cNvSpPr/>
            <p:nvPr/>
          </p:nvSpPr>
          <p:spPr>
            <a:xfrm>
              <a:off x="9041550" y="325215"/>
              <a:ext cx="863678" cy="409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5"/>
                <a:gd name="f4" fmla="val 19593"/>
                <a:gd name="f5" fmla="val 17353"/>
                <a:gd name="f6" fmla="val 16661"/>
                <a:gd name="f7" fmla="val 15923"/>
                <a:gd name="f8" fmla="val 218"/>
                <a:gd name="f9" fmla="val 15175"/>
                <a:gd name="f10" fmla="val 720"/>
                <a:gd name="f11" fmla="val 10288"/>
                <a:gd name="f12" fmla="val 4001"/>
                <a:gd name="f13" fmla="val 5400"/>
                <a:gd name="f14" fmla="val 7419"/>
                <a:gd name="f15" fmla="val 1744"/>
                <a:gd name="f16" fmla="val 12135"/>
                <a:gd name="f17" fmla="val 308"/>
                <a:gd name="f18" fmla="val 13981"/>
                <a:gd name="f19" fmla="val 1"/>
                <a:gd name="f20" fmla="val 16510"/>
                <a:gd name="f21" fmla="val 18321"/>
                <a:gd name="f22" fmla="val 2512"/>
                <a:gd name="f23" fmla="val 19125"/>
                <a:gd name="f24" fmla="val 3718"/>
                <a:gd name="f25" fmla="val 19592"/>
                <a:gd name="f26" fmla="val 4900"/>
                <a:gd name="f27" fmla="val 5980"/>
                <a:gd name="f28" fmla="val 7039"/>
                <a:gd name="f29" fmla="val 19202"/>
                <a:gd name="f30" fmla="val 7724"/>
                <a:gd name="f31" fmla="val 10971"/>
                <a:gd name="f32" fmla="val 14151"/>
                <a:gd name="f33" fmla="val 15107"/>
                <a:gd name="f34" fmla="val 11178"/>
                <a:gd name="f35" fmla="val 19413"/>
                <a:gd name="f36" fmla="val 8273"/>
                <a:gd name="f37" fmla="val 5728"/>
                <a:gd name="f38" fmla="val 20903"/>
                <a:gd name="f39" fmla="*/ f0 1 23245"/>
                <a:gd name="f40" fmla="*/ f1 1 1959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45"/>
                <a:gd name="f47" fmla="*/ f44 1 1959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45" h="195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5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17;p21">
              <a:extLst>
                <a:ext uri="{FF2B5EF4-FFF2-40B4-BE49-F238E27FC236}">
                  <a16:creationId xmlns:a16="http://schemas.microsoft.com/office/drawing/2014/main" id="{FD80320F-9035-5B69-D599-37A28E199773}"/>
                </a:ext>
              </a:extLst>
            </p:cNvPr>
            <p:cNvSpPr/>
            <p:nvPr/>
          </p:nvSpPr>
          <p:spPr>
            <a:xfrm>
              <a:off x="8627501" y="1112184"/>
              <a:ext cx="62480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318;p21">
              <a:extLst>
                <a:ext uri="{FF2B5EF4-FFF2-40B4-BE49-F238E27FC236}">
                  <a16:creationId xmlns:a16="http://schemas.microsoft.com/office/drawing/2014/main" id="{597D9882-F5C9-9857-704B-FD2A4AFB703C}"/>
                </a:ext>
              </a:extLst>
            </p:cNvPr>
            <p:cNvSpPr/>
            <p:nvPr/>
          </p:nvSpPr>
          <p:spPr>
            <a:xfrm>
              <a:off x="14587926" y="342753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19;p21">
              <a:extLst>
                <a:ext uri="{FF2B5EF4-FFF2-40B4-BE49-F238E27FC236}">
                  <a16:creationId xmlns:a16="http://schemas.microsoft.com/office/drawing/2014/main" id="{816C5AC7-99C1-8BA4-660D-A81F8D22C942}"/>
                </a:ext>
              </a:extLst>
            </p:cNvPr>
            <p:cNvSpPr/>
            <p:nvPr/>
          </p:nvSpPr>
          <p:spPr>
            <a:xfrm>
              <a:off x="10490929" y="1001249"/>
              <a:ext cx="478788" cy="291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20;p21">
              <a:extLst>
                <a:ext uri="{FF2B5EF4-FFF2-40B4-BE49-F238E27FC236}">
                  <a16:creationId xmlns:a16="http://schemas.microsoft.com/office/drawing/2014/main" id="{42C8CE69-2534-43FC-BEAD-537D9B5322F4}"/>
                </a:ext>
              </a:extLst>
            </p:cNvPr>
            <p:cNvSpPr/>
            <p:nvPr/>
          </p:nvSpPr>
          <p:spPr>
            <a:xfrm>
              <a:off x="17110774" y="2221388"/>
              <a:ext cx="480050" cy="291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321;p21">
              <a:extLst>
                <a:ext uri="{FF2B5EF4-FFF2-40B4-BE49-F238E27FC236}">
                  <a16:creationId xmlns:a16="http://schemas.microsoft.com/office/drawing/2014/main" id="{07929991-9F57-22D8-C641-C3BA45FE3C21}"/>
                </a:ext>
              </a:extLst>
            </p:cNvPr>
            <p:cNvSpPr/>
            <p:nvPr/>
          </p:nvSpPr>
          <p:spPr>
            <a:xfrm>
              <a:off x="9263612" y="1672766"/>
              <a:ext cx="558744" cy="24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322;p21">
              <a:extLst>
                <a:ext uri="{FF2B5EF4-FFF2-40B4-BE49-F238E27FC236}">
                  <a16:creationId xmlns:a16="http://schemas.microsoft.com/office/drawing/2014/main" id="{0B91B85D-6C27-0967-72CF-636AB2CB6BC9}"/>
                </a:ext>
              </a:extLst>
            </p:cNvPr>
            <p:cNvSpPr/>
            <p:nvPr/>
          </p:nvSpPr>
          <p:spPr>
            <a:xfrm>
              <a:off x="850007" y="539194"/>
              <a:ext cx="567659" cy="225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23;p21">
              <a:extLst>
                <a:ext uri="{FF2B5EF4-FFF2-40B4-BE49-F238E27FC236}">
                  <a16:creationId xmlns:a16="http://schemas.microsoft.com/office/drawing/2014/main" id="{F16A09C3-71E0-D34A-D17F-AC91A862C36E}"/>
                </a:ext>
              </a:extLst>
            </p:cNvPr>
            <p:cNvSpPr/>
            <p:nvPr/>
          </p:nvSpPr>
          <p:spPr>
            <a:xfrm>
              <a:off x="4398894" y="346118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24;p21">
              <a:extLst>
                <a:ext uri="{FF2B5EF4-FFF2-40B4-BE49-F238E27FC236}">
                  <a16:creationId xmlns:a16="http://schemas.microsoft.com/office/drawing/2014/main" id="{FFF51F53-B52A-E928-1CD9-C09E6316E598}"/>
                </a:ext>
              </a:extLst>
            </p:cNvPr>
            <p:cNvSpPr/>
            <p:nvPr/>
          </p:nvSpPr>
          <p:spPr>
            <a:xfrm>
              <a:off x="2902845" y="1073560"/>
              <a:ext cx="542248" cy="27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325;p21">
              <a:extLst>
                <a:ext uri="{FF2B5EF4-FFF2-40B4-BE49-F238E27FC236}">
                  <a16:creationId xmlns:a16="http://schemas.microsoft.com/office/drawing/2014/main" id="{CA254613-6392-9A08-D731-F084B11F559E}"/>
                </a:ext>
              </a:extLst>
            </p:cNvPr>
            <p:cNvSpPr/>
            <p:nvPr/>
          </p:nvSpPr>
          <p:spPr>
            <a:xfrm>
              <a:off x="1128241" y="2034219"/>
              <a:ext cx="987113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326;p21">
              <a:extLst>
                <a:ext uri="{FF2B5EF4-FFF2-40B4-BE49-F238E27FC236}">
                  <a16:creationId xmlns:a16="http://schemas.microsoft.com/office/drawing/2014/main" id="{A0B7D97A-C719-7E85-AAB8-DB2D1A546050}"/>
                </a:ext>
              </a:extLst>
            </p:cNvPr>
            <p:cNvSpPr/>
            <p:nvPr/>
          </p:nvSpPr>
          <p:spPr>
            <a:xfrm>
              <a:off x="11625571" y="303745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7207060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5">
    <p:bg>
      <p:bgPr>
        <a:solidFill>
          <a:srgbClr val="F3AC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8;p22">
            <a:extLst>
              <a:ext uri="{FF2B5EF4-FFF2-40B4-BE49-F238E27FC236}">
                <a16:creationId xmlns:a16="http://schemas.microsoft.com/office/drawing/2014/main" id="{826E9CA9-ABFD-1CAC-A8BE-081AF7EC539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591732" y="4819646"/>
            <a:ext cx="9550395" cy="2913598"/>
          </a:xfrm>
        </p:spPr>
        <p:txBody>
          <a:bodyPr anchor="ctr"/>
          <a:lstStyle>
            <a:lvl1pPr>
              <a:defRPr sz="8500"/>
            </a:lvl1pPr>
          </a:lstStyle>
          <a:p>
            <a:pPr lvl="0"/>
            <a:endParaRPr lang="es-PE"/>
          </a:p>
        </p:txBody>
      </p:sp>
      <p:sp>
        <p:nvSpPr>
          <p:cNvPr id="3" name="Google Shape;329;p22">
            <a:extLst>
              <a:ext uri="{FF2B5EF4-FFF2-40B4-BE49-F238E27FC236}">
                <a16:creationId xmlns:a16="http://schemas.microsoft.com/office/drawing/2014/main" id="{9B98EF03-7A42-9A37-E2F5-B1F59250A44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91732" y="7868146"/>
            <a:ext cx="9550395" cy="1237795"/>
          </a:xfrm>
        </p:spPr>
        <p:txBody>
          <a:bodyPr/>
          <a:lstStyle>
            <a:lvl1pPr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330;p22">
            <a:extLst>
              <a:ext uri="{FF2B5EF4-FFF2-40B4-BE49-F238E27FC236}">
                <a16:creationId xmlns:a16="http://schemas.microsoft.com/office/drawing/2014/main" id="{09018464-908E-F45C-470B-3ADD7E17B80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91732" y="1396069"/>
            <a:ext cx="6651199" cy="2913598"/>
          </a:xfrm>
        </p:spPr>
        <p:txBody>
          <a:bodyPr anchor="ctr"/>
          <a:lstStyle>
            <a:lvl1pPr>
              <a:defRPr sz="13000" b="1">
                <a:solidFill>
                  <a:srgbClr val="ECC017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5" name="Google Shape;331;p22">
            <a:extLst>
              <a:ext uri="{FF2B5EF4-FFF2-40B4-BE49-F238E27FC236}">
                <a16:creationId xmlns:a16="http://schemas.microsoft.com/office/drawing/2014/main" id="{5FA620A7-738E-8838-4CD3-7B01AFFB9EC0}"/>
              </a:ext>
            </a:extLst>
          </p:cNvPr>
          <p:cNvGrpSpPr/>
          <p:nvPr/>
        </p:nvGrpSpPr>
        <p:grpSpPr>
          <a:xfrm>
            <a:off x="745866" y="303745"/>
            <a:ext cx="16740817" cy="2208760"/>
            <a:chOff x="745866" y="303745"/>
            <a:chExt cx="16740817" cy="2208760"/>
          </a:xfrm>
        </p:grpSpPr>
        <p:sp>
          <p:nvSpPr>
            <p:cNvPr id="6" name="Google Shape;334;p22">
              <a:extLst>
                <a:ext uri="{FF2B5EF4-FFF2-40B4-BE49-F238E27FC236}">
                  <a16:creationId xmlns:a16="http://schemas.microsoft.com/office/drawing/2014/main" id="{98FA38E7-FF37-33BD-F1A5-8D6527D48B75}"/>
                </a:ext>
              </a:extLst>
            </p:cNvPr>
            <p:cNvSpPr/>
            <p:nvPr/>
          </p:nvSpPr>
          <p:spPr>
            <a:xfrm flipH="1">
              <a:off x="5955340" y="1616979"/>
              <a:ext cx="857103" cy="358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35;p22">
              <a:extLst>
                <a:ext uri="{FF2B5EF4-FFF2-40B4-BE49-F238E27FC236}">
                  <a16:creationId xmlns:a16="http://schemas.microsoft.com/office/drawing/2014/main" id="{D8050BBB-E527-93C0-7191-015AC032BA25}"/>
                </a:ext>
              </a:extLst>
            </p:cNvPr>
            <p:cNvSpPr/>
            <p:nvPr/>
          </p:nvSpPr>
          <p:spPr>
            <a:xfrm flipH="1">
              <a:off x="8431453" y="325215"/>
              <a:ext cx="863678" cy="409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5"/>
                <a:gd name="f4" fmla="val 19593"/>
                <a:gd name="f5" fmla="val 17353"/>
                <a:gd name="f6" fmla="val 16661"/>
                <a:gd name="f7" fmla="val 15923"/>
                <a:gd name="f8" fmla="val 218"/>
                <a:gd name="f9" fmla="val 15175"/>
                <a:gd name="f10" fmla="val 720"/>
                <a:gd name="f11" fmla="val 10288"/>
                <a:gd name="f12" fmla="val 4001"/>
                <a:gd name="f13" fmla="val 5400"/>
                <a:gd name="f14" fmla="val 7419"/>
                <a:gd name="f15" fmla="val 1744"/>
                <a:gd name="f16" fmla="val 12135"/>
                <a:gd name="f17" fmla="val 308"/>
                <a:gd name="f18" fmla="val 13981"/>
                <a:gd name="f19" fmla="val 1"/>
                <a:gd name="f20" fmla="val 16510"/>
                <a:gd name="f21" fmla="val 18321"/>
                <a:gd name="f22" fmla="val 2512"/>
                <a:gd name="f23" fmla="val 19125"/>
                <a:gd name="f24" fmla="val 3718"/>
                <a:gd name="f25" fmla="val 19592"/>
                <a:gd name="f26" fmla="val 4900"/>
                <a:gd name="f27" fmla="val 5980"/>
                <a:gd name="f28" fmla="val 7039"/>
                <a:gd name="f29" fmla="val 19202"/>
                <a:gd name="f30" fmla="val 7724"/>
                <a:gd name="f31" fmla="val 10971"/>
                <a:gd name="f32" fmla="val 14151"/>
                <a:gd name="f33" fmla="val 15107"/>
                <a:gd name="f34" fmla="val 11178"/>
                <a:gd name="f35" fmla="val 19413"/>
                <a:gd name="f36" fmla="val 8273"/>
                <a:gd name="f37" fmla="val 5728"/>
                <a:gd name="f38" fmla="val 20903"/>
                <a:gd name="f39" fmla="*/ f0 1 23245"/>
                <a:gd name="f40" fmla="*/ f1 1 1959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45"/>
                <a:gd name="f47" fmla="*/ f44 1 1959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45" h="195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5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36;p22">
              <a:extLst>
                <a:ext uri="{FF2B5EF4-FFF2-40B4-BE49-F238E27FC236}">
                  <a16:creationId xmlns:a16="http://schemas.microsoft.com/office/drawing/2014/main" id="{4AFAD7D1-675B-8819-B0FF-C4C4345BF085}"/>
                </a:ext>
              </a:extLst>
            </p:cNvPr>
            <p:cNvSpPr/>
            <p:nvPr/>
          </p:nvSpPr>
          <p:spPr>
            <a:xfrm flipH="1">
              <a:off x="9084381" y="1112184"/>
              <a:ext cx="62480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337;p22">
              <a:extLst>
                <a:ext uri="{FF2B5EF4-FFF2-40B4-BE49-F238E27FC236}">
                  <a16:creationId xmlns:a16="http://schemas.microsoft.com/office/drawing/2014/main" id="{3525F502-B72D-9675-20B7-ECD2808AE038}"/>
                </a:ext>
              </a:extLst>
            </p:cNvPr>
            <p:cNvSpPr/>
            <p:nvPr/>
          </p:nvSpPr>
          <p:spPr>
            <a:xfrm flipH="1">
              <a:off x="3252219" y="342753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38;p22">
              <a:extLst>
                <a:ext uri="{FF2B5EF4-FFF2-40B4-BE49-F238E27FC236}">
                  <a16:creationId xmlns:a16="http://schemas.microsoft.com/office/drawing/2014/main" id="{87C0EABF-10E9-6ADB-C66E-DC2220773726}"/>
                </a:ext>
              </a:extLst>
            </p:cNvPr>
            <p:cNvSpPr/>
            <p:nvPr/>
          </p:nvSpPr>
          <p:spPr>
            <a:xfrm flipH="1">
              <a:off x="7366973" y="1001249"/>
              <a:ext cx="478788" cy="291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39;p22">
              <a:extLst>
                <a:ext uri="{FF2B5EF4-FFF2-40B4-BE49-F238E27FC236}">
                  <a16:creationId xmlns:a16="http://schemas.microsoft.com/office/drawing/2014/main" id="{A7D891DB-7B19-5F8B-3533-04343165856D}"/>
                </a:ext>
              </a:extLst>
            </p:cNvPr>
            <p:cNvSpPr/>
            <p:nvPr/>
          </p:nvSpPr>
          <p:spPr>
            <a:xfrm flipH="1">
              <a:off x="745866" y="2221388"/>
              <a:ext cx="480050" cy="291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340;p22">
              <a:extLst>
                <a:ext uri="{FF2B5EF4-FFF2-40B4-BE49-F238E27FC236}">
                  <a16:creationId xmlns:a16="http://schemas.microsoft.com/office/drawing/2014/main" id="{438244E2-B89F-B966-AB2F-124565D47903}"/>
                </a:ext>
              </a:extLst>
            </p:cNvPr>
            <p:cNvSpPr/>
            <p:nvPr/>
          </p:nvSpPr>
          <p:spPr>
            <a:xfrm flipH="1">
              <a:off x="8514335" y="1672766"/>
              <a:ext cx="558744" cy="24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341;p22">
              <a:extLst>
                <a:ext uri="{FF2B5EF4-FFF2-40B4-BE49-F238E27FC236}">
                  <a16:creationId xmlns:a16="http://schemas.microsoft.com/office/drawing/2014/main" id="{21C0C168-DDEA-48AD-CFA0-A3E4A194367C}"/>
                </a:ext>
              </a:extLst>
            </p:cNvPr>
            <p:cNvSpPr/>
            <p:nvPr/>
          </p:nvSpPr>
          <p:spPr>
            <a:xfrm flipH="1">
              <a:off x="16919024" y="539194"/>
              <a:ext cx="567659" cy="225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42;p22">
              <a:extLst>
                <a:ext uri="{FF2B5EF4-FFF2-40B4-BE49-F238E27FC236}">
                  <a16:creationId xmlns:a16="http://schemas.microsoft.com/office/drawing/2014/main" id="{F5CE2925-0F8E-8814-BFD2-AEC9E6D79CCF}"/>
                </a:ext>
              </a:extLst>
            </p:cNvPr>
            <p:cNvSpPr/>
            <p:nvPr/>
          </p:nvSpPr>
          <p:spPr>
            <a:xfrm flipH="1">
              <a:off x="13405698" y="346118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43;p22">
              <a:extLst>
                <a:ext uri="{FF2B5EF4-FFF2-40B4-BE49-F238E27FC236}">
                  <a16:creationId xmlns:a16="http://schemas.microsoft.com/office/drawing/2014/main" id="{D4CB35CB-3633-A81C-DBD6-11CFDBE2B918}"/>
                </a:ext>
              </a:extLst>
            </p:cNvPr>
            <p:cNvSpPr/>
            <p:nvPr/>
          </p:nvSpPr>
          <p:spPr>
            <a:xfrm flipH="1">
              <a:off x="14891607" y="1073560"/>
              <a:ext cx="542248" cy="27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344;p22">
              <a:extLst>
                <a:ext uri="{FF2B5EF4-FFF2-40B4-BE49-F238E27FC236}">
                  <a16:creationId xmlns:a16="http://schemas.microsoft.com/office/drawing/2014/main" id="{0AE7E7DA-D4F2-38B6-1206-F62B1F77A784}"/>
                </a:ext>
              </a:extLst>
            </p:cNvPr>
            <p:cNvSpPr/>
            <p:nvPr/>
          </p:nvSpPr>
          <p:spPr>
            <a:xfrm flipH="1">
              <a:off x="16221337" y="2034219"/>
              <a:ext cx="987113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345;p22">
              <a:extLst>
                <a:ext uri="{FF2B5EF4-FFF2-40B4-BE49-F238E27FC236}">
                  <a16:creationId xmlns:a16="http://schemas.microsoft.com/office/drawing/2014/main" id="{0C932693-3B43-4D03-AD49-1B453B5B579A}"/>
                </a:ext>
              </a:extLst>
            </p:cNvPr>
            <p:cNvSpPr/>
            <p:nvPr/>
          </p:nvSpPr>
          <p:spPr>
            <a:xfrm flipH="1">
              <a:off x="6138184" y="303745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7010720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53674727-EA89-4E15-4154-E7A1B33315B9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B0F8A74B-25BA-7994-2A33-4DACD369E41F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4F9CBD17-94CB-B1DF-C60A-75AE7F36CB2D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5E82AF07-F69F-3747-052E-77B63ECFEE52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D1B8A59B-E8DF-121C-57F6-F7EDA9B37F08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992AA8DA-36CA-3A87-F388-B7402943252F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2F3C026-6FF8-302A-0BFE-DEC5740F3A3D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853D3ED9-1126-17A7-B634-2A69A9E3FC6B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347;p23">
            <a:extLst>
              <a:ext uri="{FF2B5EF4-FFF2-40B4-BE49-F238E27FC236}">
                <a16:creationId xmlns:a16="http://schemas.microsoft.com/office/drawing/2014/main" id="{FF72647B-30DC-4F7C-A426-03943E0D7B1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349;p23">
            <a:extLst>
              <a:ext uri="{FF2B5EF4-FFF2-40B4-BE49-F238E27FC236}">
                <a16:creationId xmlns:a16="http://schemas.microsoft.com/office/drawing/2014/main" id="{CFD4DFE3-1A47-F935-73A6-AB2942954B67}"/>
              </a:ext>
            </a:extLst>
          </p:cNvPr>
          <p:cNvSpPr/>
          <p:nvPr/>
        </p:nvSpPr>
        <p:spPr>
          <a:xfrm rot="10799991">
            <a:off x="16363736" y="305318"/>
            <a:ext cx="595823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350;p23">
            <a:extLst>
              <a:ext uri="{FF2B5EF4-FFF2-40B4-BE49-F238E27FC236}">
                <a16:creationId xmlns:a16="http://schemas.microsoft.com/office/drawing/2014/main" id="{FA12042B-9CBC-107D-CB20-42ED31EC8F70}"/>
              </a:ext>
            </a:extLst>
          </p:cNvPr>
          <p:cNvSpPr/>
          <p:nvPr/>
        </p:nvSpPr>
        <p:spPr>
          <a:xfrm rot="10799991">
            <a:off x="17312481" y="2350199"/>
            <a:ext cx="612309" cy="483818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352;p23">
            <a:extLst>
              <a:ext uri="{FF2B5EF4-FFF2-40B4-BE49-F238E27FC236}">
                <a16:creationId xmlns:a16="http://schemas.microsoft.com/office/drawing/2014/main" id="{1CCBA7F7-AA5B-82C8-74AC-E95A6372E12F}"/>
              </a:ext>
            </a:extLst>
          </p:cNvPr>
          <p:cNvSpPr/>
          <p:nvPr/>
        </p:nvSpPr>
        <p:spPr>
          <a:xfrm rot="21123547" flipH="1">
            <a:off x="3661697" y="204158"/>
            <a:ext cx="496555" cy="281799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353;p23">
            <a:extLst>
              <a:ext uri="{FF2B5EF4-FFF2-40B4-BE49-F238E27FC236}">
                <a16:creationId xmlns:a16="http://schemas.microsoft.com/office/drawing/2014/main" id="{4A296B05-04F4-319D-F23D-CBBA14FA7A9B}"/>
              </a:ext>
            </a:extLst>
          </p:cNvPr>
          <p:cNvSpPr/>
          <p:nvPr/>
        </p:nvSpPr>
        <p:spPr>
          <a:xfrm rot="21123547" flipH="1">
            <a:off x="325882" y="832278"/>
            <a:ext cx="480060" cy="291117"/>
          </a:xfrm>
          <a:custGeom>
            <a:avLst/>
            <a:gdLst>
              <a:gd name="f0" fmla="val w"/>
              <a:gd name="f1" fmla="val h"/>
              <a:gd name="f2" fmla="val 0"/>
              <a:gd name="f3" fmla="val 12920"/>
              <a:gd name="f4" fmla="val 13929"/>
              <a:gd name="f5" fmla="val 4555"/>
              <a:gd name="f6" fmla="val 1"/>
              <a:gd name="f7" fmla="val 3970"/>
              <a:gd name="f8" fmla="val 3400"/>
              <a:gd name="f9" fmla="val 118"/>
              <a:gd name="f10" fmla="val 2905"/>
              <a:gd name="f11" fmla="val 365"/>
              <a:gd name="f12" fmla="val 616"/>
              <a:gd name="f13" fmla="val 1493"/>
              <a:gd name="f14" fmla="val 3817"/>
              <a:gd name="f15" fmla="val 718"/>
              <a:gd name="f16" fmla="val 6141"/>
              <a:gd name="f17" fmla="val 1470"/>
              <a:gd name="f18" fmla="val 8534"/>
              <a:gd name="f19" fmla="val 3281"/>
              <a:gd name="f20" fmla="val 10413"/>
              <a:gd name="f21" fmla="val 4819"/>
              <a:gd name="f22" fmla="val 12293"/>
              <a:gd name="f23" fmla="val 5639"/>
              <a:gd name="f24" fmla="val 13333"/>
              <a:gd name="f25" fmla="val 6939"/>
              <a:gd name="f26" fmla="val 13928"/>
              <a:gd name="f27" fmla="val 8232"/>
              <a:gd name="f28" fmla="val 9149"/>
              <a:gd name="f29" fmla="val 10063"/>
              <a:gd name="f30" fmla="val 13629"/>
              <a:gd name="f31" fmla="val 10800"/>
              <a:gd name="f32" fmla="val 12977"/>
              <a:gd name="f33" fmla="val 12543"/>
              <a:gd name="f34" fmla="val 11439"/>
              <a:gd name="f35" fmla="val 12919"/>
              <a:gd name="f36" fmla="val 8704"/>
              <a:gd name="f37" fmla="val 11450"/>
              <a:gd name="f38" fmla="val 6825"/>
              <a:gd name="f39" fmla="val 10834"/>
              <a:gd name="f40" fmla="val 6039"/>
              <a:gd name="f41" fmla="val 10151"/>
              <a:gd name="f42" fmla="val 5287"/>
              <a:gd name="f43" fmla="val 9536"/>
              <a:gd name="f44" fmla="val 4501"/>
              <a:gd name="f45" fmla="val 9399"/>
              <a:gd name="f46" fmla="val 4296"/>
              <a:gd name="f47" fmla="val 9228"/>
              <a:gd name="f48" fmla="val 4091"/>
              <a:gd name="f49" fmla="val 9126"/>
              <a:gd name="f50" fmla="val 3886"/>
              <a:gd name="f51" fmla="val 8955"/>
              <a:gd name="f52" fmla="val 3646"/>
              <a:gd name="f53" fmla="val 8886"/>
              <a:gd name="f54" fmla="val 3544"/>
              <a:gd name="f55" fmla="val 8818"/>
              <a:gd name="f56" fmla="val 3407"/>
              <a:gd name="f57" fmla="val 8784"/>
              <a:gd name="f58" fmla="val 3339"/>
              <a:gd name="f59" fmla="val 8681"/>
              <a:gd name="f60" fmla="val 3100"/>
              <a:gd name="f61" fmla="val 8579"/>
              <a:gd name="f62" fmla="val 2860"/>
              <a:gd name="f63" fmla="val 8510"/>
              <a:gd name="f64" fmla="val 2587"/>
              <a:gd name="f65" fmla="val 8029"/>
              <a:gd name="f66" fmla="val 965"/>
              <a:gd name="f67" fmla="val 6232"/>
              <a:gd name="f68" fmla="*/ f0 1 12920"/>
              <a:gd name="f69" fmla="*/ f1 1 1392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2920"/>
              <a:gd name="f76" fmla="*/ f73 1 1392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2920" h="1392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2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72217668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B952863B-55F1-C22E-1FE3-EC7E3C9B8EE8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BF62AAFB-FA3B-A53E-80CB-54740A408296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A611A55-7389-BBD9-5E9F-F4FD1908DC98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D3840D30-B1D7-F78A-62D6-0EAB08458D39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9C087EE8-6304-5D9A-C569-1A6A00C4753D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8E9B1E85-1C06-BD09-615C-BABF37C7B965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AC688B2F-24F4-D2CF-C036-25E3321E6128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C2BBC960-82FB-F1C9-5723-A2016683E0AC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355;p24">
            <a:extLst>
              <a:ext uri="{FF2B5EF4-FFF2-40B4-BE49-F238E27FC236}">
                <a16:creationId xmlns:a16="http://schemas.microsoft.com/office/drawing/2014/main" id="{01F9B5B1-A224-8EBB-725F-3C37DFD78E5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357;p24">
            <a:extLst>
              <a:ext uri="{FF2B5EF4-FFF2-40B4-BE49-F238E27FC236}">
                <a16:creationId xmlns:a16="http://schemas.microsoft.com/office/drawing/2014/main" id="{A36A7E54-D62D-CA29-0C76-2307ABEE3DDA}"/>
              </a:ext>
            </a:extLst>
          </p:cNvPr>
          <p:cNvSpPr/>
          <p:nvPr/>
        </p:nvSpPr>
        <p:spPr>
          <a:xfrm rot="9537513">
            <a:off x="16999345" y="437972"/>
            <a:ext cx="595813" cy="263840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358;p24">
            <a:extLst>
              <a:ext uri="{FF2B5EF4-FFF2-40B4-BE49-F238E27FC236}">
                <a16:creationId xmlns:a16="http://schemas.microsoft.com/office/drawing/2014/main" id="{9C581A24-AD21-2D16-85F3-4811CA1F1837}"/>
              </a:ext>
            </a:extLst>
          </p:cNvPr>
          <p:cNvSpPr/>
          <p:nvPr/>
        </p:nvSpPr>
        <p:spPr>
          <a:xfrm rot="9537513">
            <a:off x="16508643" y="2532450"/>
            <a:ext cx="612291" cy="483818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1178117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E86E8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;p3">
            <a:extLst>
              <a:ext uri="{FF2B5EF4-FFF2-40B4-BE49-F238E27FC236}">
                <a16:creationId xmlns:a16="http://schemas.microsoft.com/office/drawing/2014/main" id="{8C644872-93F8-FE48-3940-A2837BE604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2823776"/>
            <a:ext cx="15080531" cy="1463104"/>
          </a:xfrm>
        </p:spPr>
        <p:txBody>
          <a:bodyPr anchor="ctr" anchorCtr="1"/>
          <a:lstStyle>
            <a:lvl1pPr algn="ctr">
              <a:defRPr sz="8500"/>
            </a:lvl1pPr>
          </a:lstStyle>
          <a:p>
            <a:pPr lvl="0"/>
            <a:endParaRPr lang="es-PE"/>
          </a:p>
        </p:txBody>
      </p:sp>
      <p:sp>
        <p:nvSpPr>
          <p:cNvPr id="3" name="Google Shape;47;p3">
            <a:extLst>
              <a:ext uri="{FF2B5EF4-FFF2-40B4-BE49-F238E27FC236}">
                <a16:creationId xmlns:a16="http://schemas.microsoft.com/office/drawing/2014/main" id="{01D1477A-8D97-2C9C-5F70-CE6C2C41CE4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4286752"/>
            <a:ext cx="15080531" cy="8186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sp>
        <p:nvSpPr>
          <p:cNvPr id="4" name="Google Shape;48;p3">
            <a:extLst>
              <a:ext uri="{FF2B5EF4-FFF2-40B4-BE49-F238E27FC236}">
                <a16:creationId xmlns:a16="http://schemas.microsoft.com/office/drawing/2014/main" id="{4B7EA81F-2051-E33A-00EC-156A42D7C39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18400" y="138769"/>
            <a:ext cx="6651199" cy="2913598"/>
          </a:xfrm>
        </p:spPr>
        <p:txBody>
          <a:bodyPr anchor="ctr" anchorCtr="1"/>
          <a:lstStyle>
            <a:lvl1pPr algn="ctr">
              <a:defRPr sz="13000" b="1">
                <a:solidFill>
                  <a:srgbClr val="FFFEEA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grpSp>
        <p:nvGrpSpPr>
          <p:cNvPr id="5" name="Google Shape;49;p3">
            <a:extLst>
              <a:ext uri="{FF2B5EF4-FFF2-40B4-BE49-F238E27FC236}">
                <a16:creationId xmlns:a16="http://schemas.microsoft.com/office/drawing/2014/main" id="{1929A865-BD04-15BB-4F8D-19BFAC8B2E3E}"/>
              </a:ext>
            </a:extLst>
          </p:cNvPr>
          <p:cNvGrpSpPr/>
          <p:nvPr/>
        </p:nvGrpSpPr>
        <p:grpSpPr>
          <a:xfrm>
            <a:off x="1128214" y="117445"/>
            <a:ext cx="14860105" cy="2088196"/>
            <a:chOff x="1128214" y="117445"/>
            <a:chExt cx="14860105" cy="2088196"/>
          </a:xfrm>
        </p:grpSpPr>
        <p:sp>
          <p:nvSpPr>
            <p:cNvPr id="6" name="Google Shape;53;p3">
              <a:extLst>
                <a:ext uri="{FF2B5EF4-FFF2-40B4-BE49-F238E27FC236}">
                  <a16:creationId xmlns:a16="http://schemas.microsoft.com/office/drawing/2014/main" id="{4B67DE3E-37EC-1FBA-9886-3C185314CB9B}"/>
                </a:ext>
              </a:extLst>
            </p:cNvPr>
            <p:cNvSpPr/>
            <p:nvPr/>
          </p:nvSpPr>
          <p:spPr>
            <a:xfrm rot="10800009" flipH="1">
              <a:off x="2703057" y="742822"/>
              <a:ext cx="595823" cy="2638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04"/>
                <a:gd name="f4" fmla="val 11810"/>
                <a:gd name="f5" fmla="val 10036"/>
                <a:gd name="f6" fmla="val 9253"/>
                <a:gd name="f7" fmla="val 8465"/>
                <a:gd name="f8" fmla="val 227"/>
                <a:gd name="f9" fmla="val 7758"/>
                <a:gd name="f10" fmla="val 711"/>
                <a:gd name="f11" fmla="val 6938"/>
                <a:gd name="f12" fmla="val 1292"/>
                <a:gd name="f13" fmla="val 6152"/>
                <a:gd name="f14" fmla="val 1907"/>
                <a:gd name="f15" fmla="val 5332"/>
                <a:gd name="f16" fmla="val 2488"/>
                <a:gd name="f17" fmla="val 5127"/>
                <a:gd name="f18" fmla="val 2625"/>
                <a:gd name="f19" fmla="val 4922"/>
                <a:gd name="f20" fmla="val 2762"/>
                <a:gd name="f21" fmla="val 4716"/>
                <a:gd name="f22" fmla="val 2898"/>
                <a:gd name="f23" fmla="val 4477"/>
                <a:gd name="f24" fmla="val 3035"/>
                <a:gd name="f25" fmla="val 4170"/>
                <a:gd name="f26" fmla="val 3172"/>
                <a:gd name="f27" fmla="val 3930"/>
                <a:gd name="f28" fmla="val 3274"/>
                <a:gd name="f29" fmla="val 3657"/>
                <a:gd name="f30" fmla="val 3343"/>
                <a:gd name="f31" fmla="val 3418"/>
                <a:gd name="f32" fmla="val 3411"/>
                <a:gd name="f33" fmla="val 1230"/>
                <a:gd name="f34" fmla="val 3924"/>
                <a:gd name="f35" fmla="val 6965"/>
                <a:gd name="f36" fmla="val 786"/>
                <a:gd name="f37" fmla="val 8948"/>
                <a:gd name="f38" fmla="val 1527"/>
                <a:gd name="f39" fmla="val 10897"/>
                <a:gd name="f40" fmla="val 3063"/>
                <a:gd name="f41" fmla="val 4843"/>
                <a:gd name="f42" fmla="val 5279"/>
                <a:gd name="f43" fmla="val 5729"/>
                <a:gd name="f44" fmla="val 11755"/>
                <a:gd name="f45" fmla="val 6186"/>
                <a:gd name="f46" fmla="val 11648"/>
                <a:gd name="f47" fmla="val 8578"/>
                <a:gd name="f48" fmla="val 11101"/>
                <a:gd name="f49" fmla="val 10526"/>
                <a:gd name="f50" fmla="val 9392"/>
                <a:gd name="f51" fmla="val 12475"/>
                <a:gd name="f52" fmla="val 7991"/>
                <a:gd name="f53" fmla="val 14320"/>
                <a:gd name="f54" fmla="val 6726"/>
                <a:gd name="f55" fmla="val 3855"/>
                <a:gd name="f56" fmla="val 13637"/>
                <a:gd name="f57" fmla="val 1942"/>
                <a:gd name="f58" fmla="val 12766"/>
                <a:gd name="f59" fmla="val 700"/>
                <a:gd name="f60" fmla="val 11409"/>
                <a:gd name="f61" fmla="*/ f0 1 15004"/>
                <a:gd name="f62" fmla="*/ f1 1 11810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004"/>
                <a:gd name="f69" fmla="*/ f66 1 11810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004" h="118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3" y="f55"/>
                    <a:pt x="f56" y="f57"/>
                  </a:cubicBezTo>
                  <a:cubicBezTo>
                    <a:pt x="f58" y="f59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54;p3">
              <a:extLst>
                <a:ext uri="{FF2B5EF4-FFF2-40B4-BE49-F238E27FC236}">
                  <a16:creationId xmlns:a16="http://schemas.microsoft.com/office/drawing/2014/main" id="{A6A5DF65-1468-B6F3-8C60-33AE5B81D79E}"/>
                </a:ext>
              </a:extLst>
            </p:cNvPr>
            <p:cNvSpPr/>
            <p:nvPr/>
          </p:nvSpPr>
          <p:spPr>
            <a:xfrm rot="10800009" flipH="1">
              <a:off x="15380262" y="1961799"/>
              <a:ext cx="608057" cy="240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0764"/>
                <a:gd name="f5" fmla="val 10380"/>
                <a:gd name="f6" fmla="val 9851"/>
                <a:gd name="f7" fmla="val 9311"/>
                <a:gd name="f8" fmla="val 108"/>
                <a:gd name="f9" fmla="val 8783"/>
                <a:gd name="f10" fmla="val 339"/>
                <a:gd name="f11" fmla="val 7861"/>
                <a:gd name="f12" fmla="val 714"/>
                <a:gd name="f13" fmla="val 6972"/>
                <a:gd name="f14" fmla="val 1193"/>
                <a:gd name="f15" fmla="val 6049"/>
                <a:gd name="f16" fmla="val 1569"/>
                <a:gd name="f17" fmla="val 5844"/>
                <a:gd name="f18" fmla="val 1671"/>
                <a:gd name="f19" fmla="val 5605"/>
                <a:gd name="f20" fmla="val 1774"/>
                <a:gd name="f21" fmla="val 5366"/>
                <a:gd name="f22" fmla="val 1842"/>
                <a:gd name="f23" fmla="val 5127"/>
                <a:gd name="f24" fmla="val 1945"/>
                <a:gd name="f25" fmla="val 4785"/>
                <a:gd name="f26" fmla="val 2013"/>
                <a:gd name="f27" fmla="val 4511"/>
                <a:gd name="f28" fmla="val 2047"/>
                <a:gd name="f29" fmla="val 4272"/>
                <a:gd name="f30" fmla="val 2082"/>
                <a:gd name="f31" fmla="val 3999"/>
                <a:gd name="f32" fmla="val 1777"/>
                <a:gd name="f33" fmla="val 2116"/>
                <a:gd name="f34" fmla="val 4850"/>
                <a:gd name="f35" fmla="val 376"/>
                <a:gd name="f36" fmla="val 7003"/>
                <a:gd name="f37" fmla="val 848"/>
                <a:gd name="f38" fmla="val 9532"/>
                <a:gd name="f39" fmla="val 2750"/>
                <a:gd name="f40" fmla="val 10763"/>
                <a:gd name="f41" fmla="val 5065"/>
                <a:gd name="f42" fmla="val 5097"/>
                <a:gd name="f43" fmla="val 5129"/>
                <a:gd name="f44" fmla="val 5161"/>
                <a:gd name="f45" fmla="val 10762"/>
                <a:gd name="f46" fmla="val 7621"/>
                <a:gd name="f47" fmla="val 10694"/>
                <a:gd name="f48" fmla="val 9843"/>
                <a:gd name="f49" fmla="val 9361"/>
                <a:gd name="f50" fmla="val 12030"/>
                <a:gd name="f51" fmla="val 8404"/>
                <a:gd name="f52" fmla="val 14081"/>
                <a:gd name="f53" fmla="val 7516"/>
                <a:gd name="f54" fmla="val 15311"/>
                <a:gd name="f55" fmla="val 14320"/>
                <a:gd name="f56" fmla="val 2697"/>
                <a:gd name="f57" fmla="val 13594"/>
                <a:gd name="f58" fmla="val 1063"/>
                <a:gd name="f59" fmla="val 12042"/>
                <a:gd name="f60" fmla="*/ f0 1 15312"/>
                <a:gd name="f61" fmla="*/ f1 1 10764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5312"/>
                <a:gd name="f68" fmla="*/ f65 1 10764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312" h="107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3"/>
                    <a:pt x="f2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3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55;p3">
              <a:extLst>
                <a:ext uri="{FF2B5EF4-FFF2-40B4-BE49-F238E27FC236}">
                  <a16:creationId xmlns:a16="http://schemas.microsoft.com/office/drawing/2014/main" id="{FAAB2BEE-C8DE-CEDA-9D02-D1A1B1777CEB}"/>
                </a:ext>
              </a:extLst>
            </p:cNvPr>
            <p:cNvSpPr/>
            <p:nvPr/>
          </p:nvSpPr>
          <p:spPr>
            <a:xfrm rot="10800009" flipH="1">
              <a:off x="1128214" y="467632"/>
              <a:ext cx="612309" cy="483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19"/>
                <a:gd name="f4" fmla="val 21657"/>
                <a:gd name="f5" fmla="val 5193"/>
                <a:gd name="f6" fmla="val 2696"/>
                <a:gd name="f7" fmla="val 1"/>
                <a:gd name="f8" fmla="val 2168"/>
                <a:gd name="f9" fmla="val 659"/>
                <a:gd name="f10" fmla="val 5500"/>
                <a:gd name="f11" fmla="val 1616"/>
                <a:gd name="f12" fmla="val 10045"/>
                <a:gd name="f13" fmla="val 4521"/>
                <a:gd name="f14" fmla="val 14283"/>
                <a:gd name="f15" fmla="val 6093"/>
                <a:gd name="f16" fmla="val 18692"/>
                <a:gd name="f17" fmla="val 6836"/>
                <a:gd name="f18" fmla="val 20759"/>
                <a:gd name="f19" fmla="val 8567"/>
                <a:gd name="f20" fmla="val 10271"/>
                <a:gd name="f21" fmla="val 12877"/>
                <a:gd name="f22" fmla="val 15418"/>
                <a:gd name="f23" fmla="val 19558"/>
                <a:gd name="f24" fmla="val 14261"/>
                <a:gd name="f25" fmla="val 16334"/>
                <a:gd name="f26" fmla="val 13407"/>
                <a:gd name="f27" fmla="val 13941"/>
                <a:gd name="f28" fmla="val 12381"/>
                <a:gd name="f29" fmla="val 11583"/>
                <a:gd name="f30" fmla="val 11356"/>
                <a:gd name="f31" fmla="val 9259"/>
                <a:gd name="f32" fmla="val 10502"/>
                <a:gd name="f33" fmla="val 7311"/>
                <a:gd name="f34" fmla="val 9271"/>
                <a:gd name="f35" fmla="val 5261"/>
                <a:gd name="f36" fmla="val 8861"/>
                <a:gd name="f37" fmla="val 3142"/>
                <a:gd name="f38" fmla="val 8412"/>
                <a:gd name="f39" fmla="val 950"/>
                <a:gd name="f40" fmla="val 6846"/>
                <a:gd name="f41" fmla="*/ f0 1 15419"/>
                <a:gd name="f42" fmla="*/ f1 1 2165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19"/>
                <a:gd name="f49" fmla="*/ f46 1 2165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19" h="2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56;p3">
              <a:extLst>
                <a:ext uri="{FF2B5EF4-FFF2-40B4-BE49-F238E27FC236}">
                  <a16:creationId xmlns:a16="http://schemas.microsoft.com/office/drawing/2014/main" id="{82C29433-DBEF-C4D4-0BBF-6D7EC6740F4F}"/>
                </a:ext>
              </a:extLst>
            </p:cNvPr>
            <p:cNvSpPr/>
            <p:nvPr/>
          </p:nvSpPr>
          <p:spPr>
            <a:xfrm rot="10800009" flipH="1">
              <a:off x="4792306" y="117445"/>
              <a:ext cx="528001" cy="316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96"/>
                <a:gd name="f4" fmla="val 14186"/>
                <a:gd name="f5" fmla="val 8250"/>
                <a:gd name="f6" fmla="val 1"/>
                <a:gd name="f7" fmla="val 7206"/>
                <a:gd name="f8" fmla="val 6190"/>
                <a:gd name="f9" fmla="val 380"/>
                <a:gd name="f10" fmla="val 5503"/>
                <a:gd name="f11" fmla="val 1275"/>
                <a:gd name="f12" fmla="val 4649"/>
                <a:gd name="f13" fmla="val 2334"/>
                <a:gd name="f14" fmla="val 3897"/>
                <a:gd name="f15" fmla="val 3462"/>
                <a:gd name="f16" fmla="val 3179"/>
                <a:gd name="f17" fmla="val 4658"/>
                <a:gd name="f18" fmla="val 2906"/>
                <a:gd name="f19" fmla="val 5103"/>
                <a:gd name="f20" fmla="val 2598"/>
                <a:gd name="f21" fmla="val 5547"/>
                <a:gd name="f22" fmla="val 2325"/>
                <a:gd name="f23" fmla="val 5991"/>
                <a:gd name="f24" fmla="val 2256"/>
                <a:gd name="f25" fmla="val 6094"/>
                <a:gd name="f26" fmla="val 2085"/>
                <a:gd name="f27" fmla="val 6333"/>
                <a:gd name="f28" fmla="val 1915"/>
                <a:gd name="f29" fmla="val 6538"/>
                <a:gd name="f30" fmla="val 1709"/>
                <a:gd name="f31" fmla="val 6743"/>
                <a:gd name="f32" fmla="val 172"/>
                <a:gd name="f33" fmla="val 8384"/>
                <a:gd name="f34" fmla="val 11323"/>
                <a:gd name="f35" fmla="val 12929"/>
                <a:gd name="f36" fmla="val 2581"/>
                <a:gd name="f37" fmla="val 13749"/>
                <a:gd name="f38" fmla="val 3693"/>
                <a:gd name="f39" fmla="val 4791"/>
                <a:gd name="f40" fmla="val 5846"/>
                <a:gd name="f41" fmla="val 6887"/>
                <a:gd name="f42" fmla="val 13783"/>
                <a:gd name="f43" fmla="val 7690"/>
                <a:gd name="f44" fmla="val 8613"/>
                <a:gd name="f45" fmla="val 11938"/>
                <a:gd name="f46" fmla="val 9399"/>
                <a:gd name="f47" fmla="val 10844"/>
                <a:gd name="f48" fmla="val 10117"/>
                <a:gd name="f49" fmla="val 9682"/>
                <a:gd name="f50" fmla="val 10390"/>
                <a:gd name="f51" fmla="val 9204"/>
                <a:gd name="f52" fmla="val 10664"/>
                <a:gd name="f53" fmla="val 8760"/>
                <a:gd name="f54" fmla="val 10971"/>
                <a:gd name="f55" fmla="val 8281"/>
                <a:gd name="f56" fmla="val 11074"/>
                <a:gd name="f57" fmla="val 8110"/>
                <a:gd name="f58" fmla="val 11211"/>
                <a:gd name="f59" fmla="val 7905"/>
                <a:gd name="f60" fmla="val 11347"/>
                <a:gd name="f61" fmla="val 7700"/>
                <a:gd name="f62" fmla="val 11395"/>
                <a:gd name="f63" fmla="val 7605"/>
                <a:gd name="f64" fmla="val 11760"/>
                <a:gd name="f65" fmla="val 7125"/>
                <a:gd name="f66" fmla="val 11754"/>
                <a:gd name="f67" fmla="val 11751"/>
                <a:gd name="f68" fmla="val 11679"/>
                <a:gd name="f69" fmla="val 7214"/>
                <a:gd name="f70" fmla="val 11484"/>
                <a:gd name="f71" fmla="val 7461"/>
                <a:gd name="f72" fmla="val 12851"/>
                <a:gd name="f73" fmla="val 5684"/>
                <a:gd name="f74" fmla="val 13295"/>
                <a:gd name="f75" fmla="val 2984"/>
                <a:gd name="f76" fmla="val 10665"/>
                <a:gd name="f77" fmla="val 493"/>
                <a:gd name="f78" fmla="val 9439"/>
                <a:gd name="f79" fmla="*/ f0 1 13296"/>
                <a:gd name="f80" fmla="*/ f1 1 1418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3296"/>
                <a:gd name="f87" fmla="*/ f84 1 1418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3296" h="141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30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lnTo>
                    <a:pt x="f66" y="f65"/>
                  </a:ln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0" y="f11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57;p3">
              <a:extLst>
                <a:ext uri="{FF2B5EF4-FFF2-40B4-BE49-F238E27FC236}">
                  <a16:creationId xmlns:a16="http://schemas.microsoft.com/office/drawing/2014/main" id="{78213B0D-8732-C134-1213-56D524E464FD}"/>
                </a:ext>
              </a:extLst>
            </p:cNvPr>
            <p:cNvSpPr/>
            <p:nvPr/>
          </p:nvSpPr>
          <p:spPr>
            <a:xfrm rot="10800009" flipH="1">
              <a:off x="5791553" y="946147"/>
              <a:ext cx="576840" cy="297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26"/>
                <a:gd name="f4" fmla="val 13333"/>
                <a:gd name="f5" fmla="val 4589"/>
                <a:gd name="f6" fmla="val 3475"/>
                <a:gd name="f7" fmla="val 2372"/>
                <a:gd name="f8" fmla="val 419"/>
                <a:gd name="f9" fmla="val 1641"/>
                <a:gd name="f10" fmla="val 1269"/>
                <a:gd name="f11" fmla="val 1"/>
                <a:gd name="f12" fmla="val 3012"/>
                <a:gd name="f13" fmla="val 5678"/>
                <a:gd name="f14" fmla="val 7455"/>
                <a:gd name="f15" fmla="val 3179"/>
                <a:gd name="f16" fmla="val 9096"/>
                <a:gd name="f17" fmla="val 4888"/>
                <a:gd name="f18" fmla="val 10668"/>
                <a:gd name="f19" fmla="val 6665"/>
                <a:gd name="f20" fmla="val 12069"/>
                <a:gd name="f21" fmla="val 7588"/>
                <a:gd name="f22" fmla="val 12821"/>
                <a:gd name="f23" fmla="val 8442"/>
                <a:gd name="f24" fmla="val 13334"/>
                <a:gd name="f25" fmla="val 9673"/>
                <a:gd name="f26" fmla="val 10800"/>
                <a:gd name="f27" fmla="val 11860"/>
                <a:gd name="f28" fmla="val 12855"/>
                <a:gd name="f29" fmla="val 12646"/>
                <a:gd name="f30" fmla="val 14081"/>
                <a:gd name="f31" fmla="val 10497"/>
                <a:gd name="f32" fmla="val 7387"/>
                <a:gd name="f33" fmla="val 5883"/>
                <a:gd name="f34" fmla="val 10869"/>
                <a:gd name="f35" fmla="val 4448"/>
                <a:gd name="f36" fmla="val 9160"/>
                <a:gd name="f37" fmla="val 2910"/>
                <a:gd name="f38" fmla="val 7622"/>
                <a:gd name="f39" fmla="val 6849"/>
                <a:gd name="f40" fmla="val 428"/>
                <a:gd name="f41" fmla="val 5714"/>
                <a:gd name="f42" fmla="*/ f0 1 14526"/>
                <a:gd name="f43" fmla="*/ f1 1 133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4526"/>
                <a:gd name="f50" fmla="*/ f47 1 133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4526" h="133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20"/>
                  </a:cubicBezTo>
                  <a:cubicBezTo>
                    <a:pt x="f30" y="f31"/>
                    <a:pt x="f3" y="f32"/>
                    <a:pt x="f29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58;p3">
              <a:extLst>
                <a:ext uri="{FF2B5EF4-FFF2-40B4-BE49-F238E27FC236}">
                  <a16:creationId xmlns:a16="http://schemas.microsoft.com/office/drawing/2014/main" id="{476D256C-1D01-F7F3-E316-DF97B3A93A6D}"/>
                </a:ext>
              </a:extLst>
            </p:cNvPr>
            <p:cNvSpPr/>
            <p:nvPr/>
          </p:nvSpPr>
          <p:spPr>
            <a:xfrm rot="10800009" flipH="1">
              <a:off x="12716926" y="443584"/>
              <a:ext cx="1053891" cy="531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38"/>
                <a:gd name="f4" fmla="val 23811"/>
                <a:gd name="f5" fmla="val 20404"/>
                <a:gd name="f6" fmla="val 1"/>
                <a:gd name="f7" fmla="val 19446"/>
                <a:gd name="f8" fmla="val 18456"/>
                <a:gd name="f9" fmla="val 383"/>
                <a:gd name="f10" fmla="val 17576"/>
                <a:gd name="f11" fmla="val 1294"/>
                <a:gd name="f12" fmla="val 2983"/>
                <a:gd name="f13" fmla="val 16332"/>
                <a:gd name="f14" fmla="val 19419"/>
                <a:gd name="f15" fmla="val 2887"/>
                <a:gd name="f16" fmla="val 6135"/>
                <a:gd name="f17" fmla="val 7094"/>
                <a:gd name="f18" fmla="val 8083"/>
                <a:gd name="f19" fmla="val 23429"/>
                <a:gd name="f20" fmla="val 8963"/>
                <a:gd name="f21" fmla="val 22518"/>
                <a:gd name="f22" fmla="val 23557"/>
                <a:gd name="f23" fmla="val 7480"/>
                <a:gd name="f24" fmla="val 26539"/>
                <a:gd name="f25" fmla="val 4392"/>
                <a:gd name="f26" fmla="val 23652"/>
                <a:gd name="f27" fmla="*/ f0 1 26538"/>
                <a:gd name="f28" fmla="*/ f1 1 2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6538"/>
                <a:gd name="f35" fmla="*/ f32 1 2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6538" h="238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9;p3">
              <a:extLst>
                <a:ext uri="{FF2B5EF4-FFF2-40B4-BE49-F238E27FC236}">
                  <a16:creationId xmlns:a16="http://schemas.microsoft.com/office/drawing/2014/main" id="{3B93894E-653D-64F6-817F-759FB2916C4E}"/>
                </a:ext>
              </a:extLst>
            </p:cNvPr>
            <p:cNvSpPr/>
            <p:nvPr/>
          </p:nvSpPr>
          <p:spPr>
            <a:xfrm rot="10800009" flipH="1">
              <a:off x="4772655" y="1795342"/>
              <a:ext cx="62480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0;p3">
              <a:extLst>
                <a:ext uri="{FF2B5EF4-FFF2-40B4-BE49-F238E27FC236}">
                  <a16:creationId xmlns:a16="http://schemas.microsoft.com/office/drawing/2014/main" id="{4FE5A413-71CA-190B-0AB0-934EBC8DD36C}"/>
                </a:ext>
              </a:extLst>
            </p:cNvPr>
            <p:cNvSpPr/>
            <p:nvPr/>
          </p:nvSpPr>
          <p:spPr>
            <a:xfrm rot="10800009" flipH="1">
              <a:off x="11524274" y="1958415"/>
              <a:ext cx="558744" cy="24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4919862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0">
            <a:extLst>
              <a:ext uri="{FF2B5EF4-FFF2-40B4-BE49-F238E27FC236}">
                <a16:creationId xmlns:a16="http://schemas.microsoft.com/office/drawing/2014/main" id="{39846E8E-B541-4EC8-65A1-838D059C4027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" name="Grupo 21">
            <a:extLst>
              <a:ext uri="{FF2B5EF4-FFF2-40B4-BE49-F238E27FC236}">
                <a16:creationId xmlns:a16="http://schemas.microsoft.com/office/drawing/2014/main" id="{D70E665A-DC47-5634-9BFE-DF60F0CE28D8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CD5352DC-EA5E-7F7F-2B17-E3E742167925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28F13E83-B291-D0CC-11E0-7141B24D43ED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2DE599A0-56A8-B8C3-8D67-D0B44FBDEAB5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68E1B12A-FA2E-C877-F82D-78F4761A8F96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3FAE33A9-1A3E-819A-AD6E-6746C000C381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6734455F-3DF8-C0C3-32E6-EEE97D72A137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6D0FD3AD-BDFF-538A-5DB3-2DBC2CA6BE7C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691E4695-CCDF-A763-1289-20D714460677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1DE46E40-A8A0-C1F4-82DA-684F973BC25E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257305B0-07BA-030F-A61E-E14F32390961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1357087B-4960-E2CE-54C2-0307884F74F2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1C64775F-B612-E1C6-7030-65C7E3A2E70D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B128AEB1-6029-EF96-C7C7-5F0FD1158C66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AB4E2A6B-5690-0A12-19C8-18AA04549B1E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F87521DB-02C8-2969-ACF2-38F23D446233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9" name="Oval 21">
            <a:extLst>
              <a:ext uri="{FF2B5EF4-FFF2-40B4-BE49-F238E27FC236}">
                <a16:creationId xmlns:a16="http://schemas.microsoft.com/office/drawing/2014/main" id="{34A30EA7-5598-D24D-489B-73C1709F9363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360;p25">
            <a:extLst>
              <a:ext uri="{FF2B5EF4-FFF2-40B4-BE49-F238E27FC236}">
                <a16:creationId xmlns:a16="http://schemas.microsoft.com/office/drawing/2014/main" id="{8C29ADE7-AB7D-9512-A8D2-28CBD511DA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21" name="Google Shape;362;p25">
            <a:extLst>
              <a:ext uri="{FF2B5EF4-FFF2-40B4-BE49-F238E27FC236}">
                <a16:creationId xmlns:a16="http://schemas.microsoft.com/office/drawing/2014/main" id="{435697AB-A076-C5EA-7D39-0B9354AD1A74}"/>
              </a:ext>
            </a:extLst>
          </p:cNvPr>
          <p:cNvSpPr/>
          <p:nvPr/>
        </p:nvSpPr>
        <p:spPr>
          <a:xfrm rot="13359292" flipH="1">
            <a:off x="713707" y="437988"/>
            <a:ext cx="595804" cy="263822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363;p25">
            <a:extLst>
              <a:ext uri="{FF2B5EF4-FFF2-40B4-BE49-F238E27FC236}">
                <a16:creationId xmlns:a16="http://schemas.microsoft.com/office/drawing/2014/main" id="{502C89FF-4D9B-ED5E-E76C-5437699860FB}"/>
              </a:ext>
            </a:extLst>
          </p:cNvPr>
          <p:cNvSpPr/>
          <p:nvPr/>
        </p:nvSpPr>
        <p:spPr>
          <a:xfrm rot="11358077" flipH="1">
            <a:off x="646095" y="2837227"/>
            <a:ext cx="612263" cy="483836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50990009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663E858F-DBB8-C31D-C7D1-20C00937CAE2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975FC69A-C0E8-CD32-98E6-369DFA222F3D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4D6D9F28-C5C5-B50F-CE55-298E1187F154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D39619F3-327F-2FD9-22CD-5DC29E9CEDA8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C59F7D16-763F-7B70-E9E0-C15491B910F7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58A2FC15-D5BE-AC53-EDF3-1EEAEE39EAD9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A8F9793B-813D-98AD-A474-22BA91C07BC9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2A5D7088-0E40-4615-B679-277BDC27D4D1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Google Shape;365;p26">
            <a:extLst>
              <a:ext uri="{FF2B5EF4-FFF2-40B4-BE49-F238E27FC236}">
                <a16:creationId xmlns:a16="http://schemas.microsoft.com/office/drawing/2014/main" id="{F4CE26B8-CC2A-0AEE-CBA8-BC0BB198D9A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31735" y="3003246"/>
            <a:ext cx="11624529" cy="13943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366;p26">
            <a:extLst>
              <a:ext uri="{FF2B5EF4-FFF2-40B4-BE49-F238E27FC236}">
                <a16:creationId xmlns:a16="http://schemas.microsoft.com/office/drawing/2014/main" id="{60BB7DA8-2D4F-8789-BF13-35AE4E3E46C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23024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12" name="Google Shape;368;p26">
            <a:extLst>
              <a:ext uri="{FF2B5EF4-FFF2-40B4-BE49-F238E27FC236}">
                <a16:creationId xmlns:a16="http://schemas.microsoft.com/office/drawing/2014/main" id="{6394EEBF-3B4A-DF5D-F0E3-D96F0A4C8F76}"/>
              </a:ext>
            </a:extLst>
          </p:cNvPr>
          <p:cNvSpPr/>
          <p:nvPr/>
        </p:nvSpPr>
        <p:spPr>
          <a:xfrm flipH="1">
            <a:off x="16119152" y="6023975"/>
            <a:ext cx="863678" cy="409495"/>
          </a:xfrm>
          <a:custGeom>
            <a:avLst/>
            <a:gdLst>
              <a:gd name="f0" fmla="val w"/>
              <a:gd name="f1" fmla="val h"/>
              <a:gd name="f2" fmla="val 0"/>
              <a:gd name="f3" fmla="val 23245"/>
              <a:gd name="f4" fmla="val 19593"/>
              <a:gd name="f5" fmla="val 17353"/>
              <a:gd name="f6" fmla="val 16661"/>
              <a:gd name="f7" fmla="val 15923"/>
              <a:gd name="f8" fmla="val 218"/>
              <a:gd name="f9" fmla="val 15175"/>
              <a:gd name="f10" fmla="val 720"/>
              <a:gd name="f11" fmla="val 10288"/>
              <a:gd name="f12" fmla="val 4001"/>
              <a:gd name="f13" fmla="val 5400"/>
              <a:gd name="f14" fmla="val 7419"/>
              <a:gd name="f15" fmla="val 1744"/>
              <a:gd name="f16" fmla="val 12135"/>
              <a:gd name="f17" fmla="val 308"/>
              <a:gd name="f18" fmla="val 13981"/>
              <a:gd name="f19" fmla="val 1"/>
              <a:gd name="f20" fmla="val 16510"/>
              <a:gd name="f21" fmla="val 18321"/>
              <a:gd name="f22" fmla="val 2512"/>
              <a:gd name="f23" fmla="val 19125"/>
              <a:gd name="f24" fmla="val 3718"/>
              <a:gd name="f25" fmla="val 19592"/>
              <a:gd name="f26" fmla="val 4900"/>
              <a:gd name="f27" fmla="val 5980"/>
              <a:gd name="f28" fmla="val 7039"/>
              <a:gd name="f29" fmla="val 19202"/>
              <a:gd name="f30" fmla="val 7724"/>
              <a:gd name="f31" fmla="val 10971"/>
              <a:gd name="f32" fmla="val 14151"/>
              <a:gd name="f33" fmla="val 15107"/>
              <a:gd name="f34" fmla="val 11178"/>
              <a:gd name="f35" fmla="val 19413"/>
              <a:gd name="f36" fmla="val 8273"/>
              <a:gd name="f37" fmla="val 5728"/>
              <a:gd name="f38" fmla="val 20903"/>
              <a:gd name="f39" fmla="*/ f0 1 23245"/>
              <a:gd name="f40" fmla="*/ f1 1 19593"/>
              <a:gd name="f41" fmla="val f2"/>
              <a:gd name="f42" fmla="val f3"/>
              <a:gd name="f43" fmla="val f4"/>
              <a:gd name="f44" fmla="+- f43 0 f41"/>
              <a:gd name="f45" fmla="+- f42 0 f41"/>
              <a:gd name="f46" fmla="*/ f45 1 23245"/>
              <a:gd name="f47" fmla="*/ f44 1 19593"/>
              <a:gd name="f48" fmla="*/ f41 1 f46"/>
              <a:gd name="f49" fmla="*/ f42 1 f46"/>
              <a:gd name="f50" fmla="*/ f41 1 f47"/>
              <a:gd name="f51" fmla="*/ f43 1 f47"/>
              <a:gd name="f52" fmla="*/ f48 f39 1"/>
              <a:gd name="f53" fmla="*/ f49 f39 1"/>
              <a:gd name="f54" fmla="*/ f51 f40 1"/>
              <a:gd name="f55" fmla="*/ f5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3245" h="1959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15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21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" y="f37"/>
                  <a:pt x="f38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369;p26">
            <a:extLst>
              <a:ext uri="{FF2B5EF4-FFF2-40B4-BE49-F238E27FC236}">
                <a16:creationId xmlns:a16="http://schemas.microsoft.com/office/drawing/2014/main" id="{29EEF11B-2167-06D0-E1FF-6D0E857C401B}"/>
              </a:ext>
            </a:extLst>
          </p:cNvPr>
          <p:cNvSpPr/>
          <p:nvPr/>
        </p:nvSpPr>
        <p:spPr>
          <a:xfrm flipH="1">
            <a:off x="17584881" y="7115751"/>
            <a:ext cx="624809" cy="265614"/>
          </a:xfrm>
          <a:custGeom>
            <a:avLst/>
            <a:gdLst>
              <a:gd name="f0" fmla="val w"/>
              <a:gd name="f1" fmla="val h"/>
              <a:gd name="f2" fmla="val 0"/>
              <a:gd name="f3" fmla="val 16816"/>
              <a:gd name="f4" fmla="val 12709"/>
              <a:gd name="f5" fmla="val 12208"/>
              <a:gd name="f6" fmla="val 1"/>
              <a:gd name="f7" fmla="val 11115"/>
              <a:gd name="f8" fmla="val 10013"/>
              <a:gd name="f9" fmla="val 461"/>
              <a:gd name="f10" fmla="val 9085"/>
              <a:gd name="f11" fmla="val 1237"/>
              <a:gd name="f12" fmla="val 9221"/>
              <a:gd name="f13" fmla="val 1122"/>
              <a:gd name="f14" fmla="val 9250"/>
              <a:gd name="f15" fmla="val 1077"/>
              <a:gd name="f16" fmla="val 9214"/>
              <a:gd name="f17" fmla="val 9103"/>
              <a:gd name="f18" fmla="val 8381"/>
              <a:gd name="f19" fmla="val 1492"/>
              <a:gd name="f20" fmla="val 8203"/>
              <a:gd name="f21" fmla="val 1568"/>
              <a:gd name="f22" fmla="val 7622"/>
              <a:gd name="f23" fmla="val 1841"/>
              <a:gd name="f24" fmla="val 7041"/>
              <a:gd name="f25" fmla="val 2080"/>
              <a:gd name="f26" fmla="val 6494"/>
              <a:gd name="f27" fmla="val 2354"/>
              <a:gd name="f28" fmla="val 5196"/>
              <a:gd name="f29" fmla="val 3003"/>
              <a:gd name="f30" fmla="val 3931"/>
              <a:gd name="f31" fmla="val 3858"/>
              <a:gd name="f32" fmla="val 2667"/>
              <a:gd name="f33" fmla="val 4575"/>
              <a:gd name="f34" fmla="val 650"/>
              <a:gd name="f35" fmla="val 5737"/>
              <a:gd name="f36" fmla="val 8540"/>
              <a:gd name="f37" fmla="val 1129"/>
              <a:gd name="f38" fmla="val 10556"/>
              <a:gd name="f39" fmla="val 1909"/>
              <a:gd name="f40" fmla="val 11932"/>
              <a:gd name="f41" fmla="val 3350"/>
              <a:gd name="f42" fmla="val 12708"/>
              <a:gd name="f43" fmla="val 4824"/>
              <a:gd name="f44" fmla="val 5546"/>
              <a:gd name="f45" fmla="val 6276"/>
              <a:gd name="f46" fmla="val 12522"/>
              <a:gd name="f47" fmla="val 6939"/>
              <a:gd name="f48" fmla="val 12128"/>
              <a:gd name="f49" fmla="val 8340"/>
              <a:gd name="f50" fmla="val 11342"/>
              <a:gd name="f51" fmla="val 9673"/>
              <a:gd name="f52" fmla="val 10419"/>
              <a:gd name="f53" fmla="val 11108"/>
              <a:gd name="f54" fmla="val 9736"/>
              <a:gd name="f55" fmla="val 12510"/>
              <a:gd name="f56" fmla="val 9121"/>
              <a:gd name="f57" fmla="val 13842"/>
              <a:gd name="f58" fmla="val 8369"/>
              <a:gd name="f59" fmla="val 15039"/>
              <a:gd name="f60" fmla="val 7446"/>
              <a:gd name="f61" fmla="val 5977"/>
              <a:gd name="f62" fmla="val 16508"/>
              <a:gd name="f63" fmla="val 2798"/>
              <a:gd name="f64" fmla="val 1260"/>
              <a:gd name="f65" fmla="val 14195"/>
              <a:gd name="f66" fmla="val 384"/>
              <a:gd name="f67" fmla="val 13205"/>
              <a:gd name="f68" fmla="*/ f0 1 16816"/>
              <a:gd name="f69" fmla="*/ f1 1 1270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6816"/>
              <a:gd name="f76" fmla="*/ f73 1 1270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6816" h="1270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0" y="f11"/>
                </a:lnTo>
                <a:cubicBezTo>
                  <a:pt x="f12" y="f13"/>
                  <a:pt x="f14" y="f15"/>
                  <a:pt x="f16" y="f15"/>
                </a:cubicBezTo>
                <a:cubicBezTo>
                  <a:pt x="f17" y="f15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6" y="f36"/>
                  <a:pt x="f37" y="f38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3" y="f61"/>
                  <a:pt x="f62" y="f63"/>
                  <a:pt x="f59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370;p26">
            <a:extLst>
              <a:ext uri="{FF2B5EF4-FFF2-40B4-BE49-F238E27FC236}">
                <a16:creationId xmlns:a16="http://schemas.microsoft.com/office/drawing/2014/main" id="{46F837B9-FC17-B2A8-CB3E-D99DFC3D671E}"/>
              </a:ext>
            </a:extLst>
          </p:cNvPr>
          <p:cNvSpPr/>
          <p:nvPr/>
        </p:nvSpPr>
        <p:spPr>
          <a:xfrm flipH="1">
            <a:off x="16608430" y="7676323"/>
            <a:ext cx="558744" cy="247226"/>
          </a:xfrm>
          <a:custGeom>
            <a:avLst/>
            <a:gdLst>
              <a:gd name="f0" fmla="val w"/>
              <a:gd name="f1" fmla="val h"/>
              <a:gd name="f2" fmla="val 0"/>
              <a:gd name="f3" fmla="val 15038"/>
              <a:gd name="f4" fmla="val 11829"/>
              <a:gd name="f5" fmla="val 10070"/>
              <a:gd name="f6" fmla="val 9287"/>
              <a:gd name="f7" fmla="val 8499"/>
              <a:gd name="f8" fmla="val 227"/>
              <a:gd name="f9" fmla="val 7792"/>
              <a:gd name="f10" fmla="val 711"/>
              <a:gd name="f11" fmla="val 6972"/>
              <a:gd name="f12" fmla="val 1292"/>
              <a:gd name="f13" fmla="val 6186"/>
              <a:gd name="f14" fmla="val 1907"/>
              <a:gd name="f15" fmla="val 5366"/>
              <a:gd name="f16" fmla="val 2488"/>
              <a:gd name="f17" fmla="val 5161"/>
              <a:gd name="f18" fmla="val 2625"/>
              <a:gd name="f19" fmla="val 4922"/>
              <a:gd name="f20" fmla="val 2762"/>
              <a:gd name="f21" fmla="val 4751"/>
              <a:gd name="f22" fmla="val 2898"/>
              <a:gd name="f23" fmla="val 4512"/>
              <a:gd name="f24" fmla="val 3035"/>
              <a:gd name="f25" fmla="val 4204"/>
              <a:gd name="f26" fmla="val 3206"/>
              <a:gd name="f27" fmla="val 3931"/>
              <a:gd name="f28" fmla="val 3274"/>
              <a:gd name="f29" fmla="val 3691"/>
              <a:gd name="f30" fmla="val 3343"/>
              <a:gd name="f31" fmla="val 3418"/>
              <a:gd name="f32" fmla="val 3411"/>
              <a:gd name="f33" fmla="val 1265"/>
              <a:gd name="f34" fmla="val 3924"/>
              <a:gd name="f35" fmla="val 6965"/>
              <a:gd name="f36" fmla="val 820"/>
              <a:gd name="f37" fmla="val 8982"/>
              <a:gd name="f38" fmla="val 1569"/>
              <a:gd name="f39" fmla="val 10922"/>
              <a:gd name="f40" fmla="val 3104"/>
              <a:gd name="f41" fmla="val 11828"/>
              <a:gd name="f42" fmla="val 4915"/>
              <a:gd name="f43" fmla="val 5337"/>
              <a:gd name="f44" fmla="val 5774"/>
              <a:gd name="f45" fmla="val 11779"/>
              <a:gd name="f46" fmla="val 6220"/>
              <a:gd name="f47" fmla="val 11682"/>
              <a:gd name="f48" fmla="val 8579"/>
              <a:gd name="f49" fmla="val 11135"/>
              <a:gd name="f50" fmla="val 10527"/>
              <a:gd name="f51" fmla="val 9392"/>
              <a:gd name="f52" fmla="val 12509"/>
              <a:gd name="f53" fmla="val 7991"/>
              <a:gd name="f54" fmla="val 14354"/>
              <a:gd name="f55" fmla="val 6726"/>
              <a:gd name="f56" fmla="val 3855"/>
              <a:gd name="f57" fmla="val 13671"/>
              <a:gd name="f58" fmla="val 1942"/>
              <a:gd name="f59" fmla="val 12800"/>
              <a:gd name="f60" fmla="val 700"/>
              <a:gd name="f61" fmla="val 11443"/>
              <a:gd name="f62" fmla="*/ f0 1 15038"/>
              <a:gd name="f63" fmla="*/ f1 1 11829"/>
              <a:gd name="f64" fmla="val f2"/>
              <a:gd name="f65" fmla="val f3"/>
              <a:gd name="f66" fmla="val f4"/>
              <a:gd name="f67" fmla="+- f66 0 f64"/>
              <a:gd name="f68" fmla="+- f65 0 f64"/>
              <a:gd name="f69" fmla="*/ f68 1 15038"/>
              <a:gd name="f70" fmla="*/ f67 1 11829"/>
              <a:gd name="f71" fmla="*/ f64 1 f69"/>
              <a:gd name="f72" fmla="*/ f65 1 f69"/>
              <a:gd name="f73" fmla="*/ f64 1 f70"/>
              <a:gd name="f74" fmla="*/ f66 1 f70"/>
              <a:gd name="f75" fmla="*/ f71 f62 1"/>
              <a:gd name="f76" fmla="*/ f72 f62 1"/>
              <a:gd name="f77" fmla="*/ f74 f63 1"/>
              <a:gd name="f78" fmla="*/ f73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" t="f78" r="f76" b="f77"/>
            <a:pathLst>
              <a:path w="15038" h="1182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3" y="f56"/>
                  <a:pt x="f57" y="f58"/>
                </a:cubicBezTo>
                <a:cubicBezTo>
                  <a:pt x="f59" y="f60"/>
                  <a:pt x="f61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373;p26">
            <a:extLst>
              <a:ext uri="{FF2B5EF4-FFF2-40B4-BE49-F238E27FC236}">
                <a16:creationId xmlns:a16="http://schemas.microsoft.com/office/drawing/2014/main" id="{60C3CCEA-675F-2FCC-F6D9-432D0C05A19D}"/>
              </a:ext>
            </a:extLst>
          </p:cNvPr>
          <p:cNvSpPr/>
          <p:nvPr/>
        </p:nvSpPr>
        <p:spPr>
          <a:xfrm flipH="1">
            <a:off x="783649" y="7445776"/>
            <a:ext cx="478788" cy="291410"/>
          </a:xfrm>
          <a:custGeom>
            <a:avLst/>
            <a:gdLst>
              <a:gd name="f0" fmla="val w"/>
              <a:gd name="f1" fmla="val h"/>
              <a:gd name="f2" fmla="val 0"/>
              <a:gd name="f3" fmla="val 12886"/>
              <a:gd name="f4" fmla="val 13943"/>
              <a:gd name="f5" fmla="val 4547"/>
              <a:gd name="f6" fmla="val 1"/>
              <a:gd name="f7" fmla="val 3962"/>
              <a:gd name="f8" fmla="val 3395"/>
              <a:gd name="f9" fmla="val 122"/>
              <a:gd name="f10" fmla="val 2906"/>
              <a:gd name="f11" fmla="val 380"/>
              <a:gd name="f12" fmla="val 616"/>
              <a:gd name="f13" fmla="val 1508"/>
              <a:gd name="f14" fmla="val 3797"/>
              <a:gd name="f15" fmla="val 719"/>
              <a:gd name="f16" fmla="val 6156"/>
              <a:gd name="f17" fmla="val 1436"/>
              <a:gd name="f18" fmla="val 8548"/>
              <a:gd name="f19" fmla="val 3282"/>
              <a:gd name="f20" fmla="val 10428"/>
              <a:gd name="f21" fmla="val 4786"/>
              <a:gd name="f22" fmla="val 12307"/>
              <a:gd name="f23" fmla="val 5605"/>
              <a:gd name="f24" fmla="val 13347"/>
              <a:gd name="f25" fmla="val 6917"/>
              <a:gd name="f26" fmla="val 13942"/>
              <a:gd name="f27" fmla="val 8213"/>
              <a:gd name="f28" fmla="val 9132"/>
              <a:gd name="f29" fmla="val 10043"/>
              <a:gd name="f30" fmla="val 13643"/>
              <a:gd name="f31" fmla="val 10767"/>
              <a:gd name="f32" fmla="val 12991"/>
              <a:gd name="f33" fmla="val 12510"/>
              <a:gd name="f34" fmla="val 11419"/>
              <a:gd name="f35" fmla="val 12885"/>
              <a:gd name="f36" fmla="val 8719"/>
              <a:gd name="f37" fmla="val 11416"/>
              <a:gd name="f38" fmla="val 6839"/>
              <a:gd name="f39" fmla="val 10801"/>
              <a:gd name="f40" fmla="val 6053"/>
              <a:gd name="f41" fmla="val 10151"/>
              <a:gd name="f42" fmla="val 5301"/>
              <a:gd name="f43" fmla="val 9502"/>
              <a:gd name="f44" fmla="val 4481"/>
              <a:gd name="f45" fmla="val 9365"/>
              <a:gd name="f46" fmla="val 4276"/>
              <a:gd name="f47" fmla="val 9229"/>
              <a:gd name="f48" fmla="val 4105"/>
              <a:gd name="f49" fmla="val 9092"/>
              <a:gd name="f50" fmla="val 3900"/>
              <a:gd name="f51" fmla="val 8955"/>
              <a:gd name="f52" fmla="val 3661"/>
              <a:gd name="f53" fmla="val 8887"/>
              <a:gd name="f54" fmla="val 3524"/>
              <a:gd name="f55" fmla="val 8784"/>
              <a:gd name="f56" fmla="val 3387"/>
              <a:gd name="f57" fmla="val 3353"/>
              <a:gd name="f58" fmla="val 8682"/>
              <a:gd name="f59" fmla="val 3114"/>
              <a:gd name="f60" fmla="val 8579"/>
              <a:gd name="f61" fmla="val 2840"/>
              <a:gd name="f62" fmla="val 8511"/>
              <a:gd name="f63" fmla="val 2601"/>
              <a:gd name="f64" fmla="val 8005"/>
              <a:gd name="f65" fmla="val 983"/>
              <a:gd name="f66" fmla="val 6208"/>
              <a:gd name="f67" fmla="*/ f0 1 12886"/>
              <a:gd name="f68" fmla="*/ f1 1 13943"/>
              <a:gd name="f69" fmla="val f2"/>
              <a:gd name="f70" fmla="val f3"/>
              <a:gd name="f71" fmla="val f4"/>
              <a:gd name="f72" fmla="+- f71 0 f69"/>
              <a:gd name="f73" fmla="+- f70 0 f69"/>
              <a:gd name="f74" fmla="*/ f73 1 12886"/>
              <a:gd name="f75" fmla="*/ f72 1 13943"/>
              <a:gd name="f76" fmla="*/ f69 1 f74"/>
              <a:gd name="f77" fmla="*/ f70 1 f74"/>
              <a:gd name="f78" fmla="*/ f69 1 f75"/>
              <a:gd name="f79" fmla="*/ f71 1 f75"/>
              <a:gd name="f80" fmla="*/ f76 f67 1"/>
              <a:gd name="f81" fmla="*/ f77 f67 1"/>
              <a:gd name="f82" fmla="*/ f79 f68 1"/>
              <a:gd name="f83" fmla="*/ f78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0" t="f83" r="f81" b="f82"/>
            <a:pathLst>
              <a:path w="12886" h="1394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374;p26">
            <a:extLst>
              <a:ext uri="{FF2B5EF4-FFF2-40B4-BE49-F238E27FC236}">
                <a16:creationId xmlns:a16="http://schemas.microsoft.com/office/drawing/2014/main" id="{6AF908BB-F287-F42B-8FBA-36E51704DB56}"/>
              </a:ext>
            </a:extLst>
          </p:cNvPr>
          <p:cNvSpPr/>
          <p:nvPr/>
        </p:nvSpPr>
        <p:spPr>
          <a:xfrm flipH="1">
            <a:off x="739210" y="6483269"/>
            <a:ext cx="567659" cy="225006"/>
          </a:xfrm>
          <a:custGeom>
            <a:avLst/>
            <a:gdLst>
              <a:gd name="f0" fmla="val w"/>
              <a:gd name="f1" fmla="val h"/>
              <a:gd name="f2" fmla="val 0"/>
              <a:gd name="f3" fmla="val 15278"/>
              <a:gd name="f4" fmla="val 10766"/>
              <a:gd name="f5" fmla="val 10346"/>
              <a:gd name="f6" fmla="val 1"/>
              <a:gd name="f7" fmla="val 9817"/>
              <a:gd name="f8" fmla="val 9277"/>
              <a:gd name="f9" fmla="val 109"/>
              <a:gd name="f10" fmla="val 8749"/>
              <a:gd name="f11" fmla="val 339"/>
              <a:gd name="f12" fmla="val 7861"/>
              <a:gd name="f13" fmla="val 715"/>
              <a:gd name="f14" fmla="val 6972"/>
              <a:gd name="f15" fmla="val 1194"/>
              <a:gd name="f16" fmla="val 6049"/>
              <a:gd name="f17" fmla="val 1570"/>
              <a:gd name="f18" fmla="val 5810"/>
              <a:gd name="f19" fmla="val 1672"/>
              <a:gd name="f20" fmla="val 5605"/>
              <a:gd name="f21" fmla="val 1775"/>
              <a:gd name="f22" fmla="val 5366"/>
              <a:gd name="f23" fmla="val 1843"/>
              <a:gd name="f24" fmla="val 5092"/>
              <a:gd name="f25" fmla="val 1946"/>
              <a:gd name="f26" fmla="val 4785"/>
              <a:gd name="f27" fmla="val 2014"/>
              <a:gd name="f28" fmla="val 4511"/>
              <a:gd name="f29" fmla="val 2048"/>
              <a:gd name="f30" fmla="val 4272"/>
              <a:gd name="f31" fmla="val 2082"/>
              <a:gd name="f32" fmla="val 3999"/>
              <a:gd name="f33" fmla="val 1777"/>
              <a:gd name="f34" fmla="val 2117"/>
              <a:gd name="f35" fmla="val 4851"/>
              <a:gd name="f36" fmla="val 376"/>
              <a:gd name="f37" fmla="val 7004"/>
              <a:gd name="f38" fmla="val 809"/>
              <a:gd name="f39" fmla="val 9501"/>
              <a:gd name="f40" fmla="val 2670"/>
              <a:gd name="f41" fmla="val 4978"/>
              <a:gd name="f42" fmla="val 5038"/>
              <a:gd name="f43" fmla="val 5099"/>
              <a:gd name="f44" fmla="val 10765"/>
              <a:gd name="f45" fmla="val 5161"/>
              <a:gd name="f46" fmla="val 10763"/>
              <a:gd name="f47" fmla="val 7587"/>
              <a:gd name="f48" fmla="val 10695"/>
              <a:gd name="f49" fmla="val 9843"/>
              <a:gd name="f50" fmla="val 9362"/>
              <a:gd name="f51" fmla="val 12030"/>
              <a:gd name="f52" fmla="val 8405"/>
              <a:gd name="f53" fmla="val 14081"/>
              <a:gd name="f54" fmla="val 7516"/>
              <a:gd name="f55" fmla="val 15277"/>
              <a:gd name="f56" fmla="val 14320"/>
              <a:gd name="f57" fmla="val 2698"/>
              <a:gd name="f58" fmla="val 13568"/>
              <a:gd name="f59" fmla="val 1064"/>
              <a:gd name="f60" fmla="val 12010"/>
              <a:gd name="f61" fmla="*/ f0 1 15278"/>
              <a:gd name="f62" fmla="*/ f1 1 10766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278"/>
              <a:gd name="f69" fmla="*/ f66 1 10766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278" h="1076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cubicBezTo>
                  <a:pt x="f28" y="f29"/>
                  <a:pt x="f30" y="f31"/>
                  <a:pt x="f32" y="f31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35"/>
                  <a:pt x="f56" y="f57"/>
                </a:cubicBezTo>
                <a:cubicBezTo>
                  <a:pt x="f58" y="f59"/>
                  <a:pt x="f60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375;p26">
            <a:extLst>
              <a:ext uri="{FF2B5EF4-FFF2-40B4-BE49-F238E27FC236}">
                <a16:creationId xmlns:a16="http://schemas.microsoft.com/office/drawing/2014/main" id="{25BFD22E-C1E9-22AB-124B-FB7099AA0F21}"/>
              </a:ext>
            </a:extLst>
          </p:cNvPr>
          <p:cNvSpPr/>
          <p:nvPr/>
        </p:nvSpPr>
        <p:spPr>
          <a:xfrm flipH="1">
            <a:off x="1134368" y="5562871"/>
            <a:ext cx="572935" cy="452445"/>
          </a:xfrm>
          <a:custGeom>
            <a:avLst/>
            <a:gdLst>
              <a:gd name="f0" fmla="val w"/>
              <a:gd name="f1" fmla="val h"/>
              <a:gd name="f2" fmla="val 0"/>
              <a:gd name="f3" fmla="val 15420"/>
              <a:gd name="f4" fmla="val 21648"/>
              <a:gd name="f5" fmla="val 5203"/>
              <a:gd name="f6" fmla="val 1"/>
              <a:gd name="f7" fmla="val 2699"/>
              <a:gd name="f8" fmla="val 2169"/>
              <a:gd name="f9" fmla="val 679"/>
              <a:gd name="f10" fmla="val 5500"/>
              <a:gd name="f11" fmla="val 1636"/>
              <a:gd name="f12" fmla="val 10046"/>
              <a:gd name="f13" fmla="val 4541"/>
              <a:gd name="f14" fmla="val 14284"/>
              <a:gd name="f15" fmla="val 6113"/>
              <a:gd name="f16" fmla="val 18693"/>
              <a:gd name="f17" fmla="val 6841"/>
              <a:gd name="f18" fmla="val 20755"/>
              <a:gd name="f19" fmla="val 8557"/>
              <a:gd name="f20" fmla="val 10254"/>
              <a:gd name="f21" fmla="val 12860"/>
              <a:gd name="f22" fmla="val 15419"/>
              <a:gd name="f23" fmla="val 19542"/>
              <a:gd name="f24" fmla="val 14281"/>
              <a:gd name="f25" fmla="val 16334"/>
              <a:gd name="f26" fmla="val 13426"/>
              <a:gd name="f27" fmla="val 13942"/>
              <a:gd name="f28" fmla="val 12401"/>
              <a:gd name="f29" fmla="val 11584"/>
              <a:gd name="f30" fmla="val 11376"/>
              <a:gd name="f31" fmla="val 9260"/>
              <a:gd name="f32" fmla="val 10521"/>
              <a:gd name="f33" fmla="val 7312"/>
              <a:gd name="f34" fmla="val 9291"/>
              <a:gd name="f35" fmla="val 5261"/>
              <a:gd name="f36" fmla="val 8881"/>
              <a:gd name="f37" fmla="val 3142"/>
              <a:gd name="f38" fmla="val 8432"/>
              <a:gd name="f39" fmla="val 951"/>
              <a:gd name="f40" fmla="val 6860"/>
              <a:gd name="f41" fmla="*/ f0 1 15420"/>
              <a:gd name="f42" fmla="*/ f1 1 21648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20"/>
              <a:gd name="f49" fmla="*/ f46 1 21648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20" h="21648">
                <a:moveTo>
                  <a:pt x="f5" y="f6"/>
                </a:moveTo>
                <a:cubicBezTo>
                  <a:pt x="f7" y="f6"/>
                  <a:pt x="f2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6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8" name="Google Shape;376;p26">
            <a:extLst>
              <a:ext uri="{FF2B5EF4-FFF2-40B4-BE49-F238E27FC236}">
                <a16:creationId xmlns:a16="http://schemas.microsoft.com/office/drawing/2014/main" id="{DEF4DCD9-0210-94BD-6ADD-C8CD6ABAC6B1}"/>
              </a:ext>
            </a:extLst>
          </p:cNvPr>
          <p:cNvGrpSpPr/>
          <p:nvPr/>
        </p:nvGrpSpPr>
        <p:grpSpPr>
          <a:xfrm>
            <a:off x="606759" y="2404012"/>
            <a:ext cx="17488653" cy="2983966"/>
            <a:chOff x="606759" y="2404012"/>
            <a:chExt cx="17488653" cy="2983966"/>
          </a:xfrm>
        </p:grpSpPr>
        <p:sp>
          <p:nvSpPr>
            <p:cNvPr id="19" name="Google Shape;377;p26">
              <a:extLst>
                <a:ext uri="{FF2B5EF4-FFF2-40B4-BE49-F238E27FC236}">
                  <a16:creationId xmlns:a16="http://schemas.microsoft.com/office/drawing/2014/main" id="{28EF8942-09E9-5DF8-7625-F82603606445}"/>
                </a:ext>
              </a:extLst>
            </p:cNvPr>
            <p:cNvSpPr/>
            <p:nvPr/>
          </p:nvSpPr>
          <p:spPr>
            <a:xfrm rot="10799991">
              <a:off x="869164" y="4078708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378;p26">
              <a:extLst>
                <a:ext uri="{FF2B5EF4-FFF2-40B4-BE49-F238E27FC236}">
                  <a16:creationId xmlns:a16="http://schemas.microsoft.com/office/drawing/2014/main" id="{93B2992C-DA4F-EE5D-554B-097A2EE59F51}"/>
                </a:ext>
              </a:extLst>
            </p:cNvPr>
            <p:cNvSpPr/>
            <p:nvPr/>
          </p:nvSpPr>
          <p:spPr>
            <a:xfrm rot="13499997">
              <a:off x="17224719" y="4899049"/>
              <a:ext cx="299292" cy="488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379;p26">
              <a:extLst>
                <a:ext uri="{FF2B5EF4-FFF2-40B4-BE49-F238E27FC236}">
                  <a16:creationId xmlns:a16="http://schemas.microsoft.com/office/drawing/2014/main" id="{2B078338-47CD-F5ED-4DCC-63081FDA809B}"/>
                </a:ext>
              </a:extLst>
            </p:cNvPr>
            <p:cNvSpPr/>
            <p:nvPr/>
          </p:nvSpPr>
          <p:spPr>
            <a:xfrm rot="8582782">
              <a:off x="17108254" y="3110141"/>
              <a:ext cx="987158" cy="360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380;p26">
              <a:extLst>
                <a:ext uri="{FF2B5EF4-FFF2-40B4-BE49-F238E27FC236}">
                  <a16:creationId xmlns:a16="http://schemas.microsoft.com/office/drawing/2014/main" id="{D0F3720B-43AF-7FB4-BE11-75CE8C9ED882}"/>
                </a:ext>
              </a:extLst>
            </p:cNvPr>
            <p:cNvSpPr/>
            <p:nvPr/>
          </p:nvSpPr>
          <p:spPr>
            <a:xfrm rot="10799991">
              <a:off x="606759" y="2404012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2300896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1">
    <p:bg>
      <p:bgPr>
        <a:solidFill>
          <a:srgbClr val="4AB4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7;p28">
            <a:extLst>
              <a:ext uri="{FF2B5EF4-FFF2-40B4-BE49-F238E27FC236}">
                <a16:creationId xmlns:a16="http://schemas.microsoft.com/office/drawing/2014/main" id="{EF6B9192-ED68-8708-29A4-6282905EAE9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29" y="6702835"/>
            <a:ext cx="12746132" cy="956398"/>
          </a:xfrm>
        </p:spPr>
        <p:txBody>
          <a:bodyPr/>
          <a:lstStyle>
            <a:lvl1pPr>
              <a:lnSpc>
                <a:spcPct val="100000"/>
              </a:lnSpc>
              <a:buNone/>
              <a:defRPr sz="72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398;p28">
            <a:extLst>
              <a:ext uri="{FF2B5EF4-FFF2-40B4-BE49-F238E27FC236}">
                <a16:creationId xmlns:a16="http://schemas.microsoft.com/office/drawing/2014/main" id="{73B363B6-A6C0-D99A-BF97-84CF951D1C4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729" y="2573377"/>
            <a:ext cx="8493870" cy="1145395"/>
          </a:xfrm>
        </p:spPr>
        <p:txBody>
          <a:bodyPr/>
          <a:lstStyle>
            <a:lvl1pPr>
              <a:defRPr sz="10000"/>
            </a:lvl1pPr>
          </a:lstStyle>
          <a:p>
            <a:pPr lvl="0"/>
            <a:endParaRPr lang="es-PE"/>
          </a:p>
        </p:txBody>
      </p:sp>
      <p:sp>
        <p:nvSpPr>
          <p:cNvPr id="4" name="Google Shape;399;p28">
            <a:extLst>
              <a:ext uri="{FF2B5EF4-FFF2-40B4-BE49-F238E27FC236}">
                <a16:creationId xmlns:a16="http://schemas.microsoft.com/office/drawing/2014/main" id="{2950C88C-3E3E-9855-7B62-A00A0F614EB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5924827"/>
            <a:ext cx="4560003" cy="956398"/>
          </a:xfrm>
        </p:spPr>
        <p:txBody>
          <a:bodyPr/>
          <a:lstStyle>
            <a:lvl1pPr>
              <a:defRPr sz="4500">
                <a:latin typeface="Poppins"/>
                <a:ea typeface="Poppins"/>
                <a:cs typeface="Poppins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00;p28">
            <a:extLst>
              <a:ext uri="{FF2B5EF4-FFF2-40B4-BE49-F238E27FC236}">
                <a16:creationId xmlns:a16="http://schemas.microsoft.com/office/drawing/2014/main" id="{A1182622-F812-EDBD-5693-E1386E0C179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1991179"/>
            <a:ext cx="4560003" cy="1145395"/>
          </a:xfrm>
        </p:spPr>
        <p:txBody>
          <a:bodyPr/>
          <a:lstStyle>
            <a:lvl1pPr>
              <a:defRPr sz="4500">
                <a:latin typeface="Poppins"/>
                <a:ea typeface="Poppins"/>
                <a:cs typeface="Poppins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401;p28">
            <a:extLst>
              <a:ext uri="{FF2B5EF4-FFF2-40B4-BE49-F238E27FC236}">
                <a16:creationId xmlns:a16="http://schemas.microsoft.com/office/drawing/2014/main" id="{AB6C43B7-1633-4F1F-9945-5177059519F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274497"/>
            <a:ext cx="9402665" cy="1652403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405;p28">
            <a:extLst>
              <a:ext uri="{FF2B5EF4-FFF2-40B4-BE49-F238E27FC236}">
                <a16:creationId xmlns:a16="http://schemas.microsoft.com/office/drawing/2014/main" id="{BC85F486-EB06-1558-E844-C87823A082CC}"/>
              </a:ext>
            </a:extLst>
          </p:cNvPr>
          <p:cNvSpPr/>
          <p:nvPr/>
        </p:nvSpPr>
        <p:spPr>
          <a:xfrm flipH="1">
            <a:off x="16431521" y="624553"/>
            <a:ext cx="857103" cy="358810"/>
          </a:xfrm>
          <a:custGeom>
            <a:avLst/>
            <a:gdLst>
              <a:gd name="f0" fmla="val w"/>
              <a:gd name="f1" fmla="val h"/>
              <a:gd name="f2" fmla="val 0"/>
              <a:gd name="f3" fmla="val 23068"/>
              <a:gd name="f4" fmla="val 17168"/>
              <a:gd name="f5" fmla="val 6263"/>
              <a:gd name="f6" fmla="val 1684"/>
              <a:gd name="f7" fmla="val 7466"/>
              <a:gd name="f8" fmla="val 5022"/>
              <a:gd name="f9" fmla="val 8586"/>
              <a:gd name="f10" fmla="val 9123"/>
              <a:gd name="f11" fmla="val 9474"/>
              <a:gd name="f12" fmla="val 12096"/>
              <a:gd name="f13" fmla="val 13336"/>
              <a:gd name="f14" fmla="val 15275"/>
              <a:gd name="f15" fmla="val 15934"/>
              <a:gd name="f16" fmla="val 16209"/>
              <a:gd name="f17" fmla="val 16706"/>
              <a:gd name="f18" fmla="val 17342"/>
              <a:gd name="f19" fmla="val 17167"/>
              <a:gd name="f20" fmla="val 18455"/>
              <a:gd name="f21" fmla="val 19458"/>
              <a:gd name="f22" fmla="val 20445"/>
              <a:gd name="f23" fmla="val 16792"/>
              <a:gd name="f24" fmla="val 21256"/>
              <a:gd name="f25" fmla="val 22760"/>
              <a:gd name="f26" fmla="val 14396"/>
              <a:gd name="f27" fmla="val 23067"/>
              <a:gd name="f28" fmla="val 11217"/>
              <a:gd name="f29" fmla="val 9748"/>
              <a:gd name="f30" fmla="val 16915"/>
              <a:gd name="f31" fmla="val 6159"/>
              <a:gd name="f32" fmla="val 12917"/>
              <a:gd name="f33" fmla="val 1340"/>
              <a:gd name="f34" fmla="val 7243"/>
              <a:gd name="f35" fmla="val 110"/>
              <a:gd name="f36" fmla="val 6904"/>
              <a:gd name="f37" fmla="val 35"/>
              <a:gd name="f38" fmla="val 6577"/>
              <a:gd name="f39" fmla="*/ f0 1 23068"/>
              <a:gd name="f40" fmla="*/ f1 1 17168"/>
              <a:gd name="f41" fmla="val f2"/>
              <a:gd name="f42" fmla="val f3"/>
              <a:gd name="f43" fmla="val f4"/>
              <a:gd name="f44" fmla="+- f43 0 f41"/>
              <a:gd name="f45" fmla="+- f42 0 f41"/>
              <a:gd name="f46" fmla="*/ f45 1 23068"/>
              <a:gd name="f47" fmla="*/ f44 1 17168"/>
              <a:gd name="f48" fmla="*/ f41 1 f46"/>
              <a:gd name="f49" fmla="*/ f42 1 f46"/>
              <a:gd name="f50" fmla="*/ f41 1 f47"/>
              <a:gd name="f51" fmla="*/ f43 1 f47"/>
              <a:gd name="f52" fmla="*/ f48 f39 1"/>
              <a:gd name="f53" fmla="*/ f49 f39 1"/>
              <a:gd name="f54" fmla="*/ f51 f40 1"/>
              <a:gd name="f55" fmla="*/ f5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3068" h="17168">
                <a:moveTo>
                  <a:pt x="f5" y="f2"/>
                </a:moveTo>
                <a:cubicBezTo>
                  <a:pt x="f6" y="f2"/>
                  <a:pt x="f2" y="f7"/>
                  <a:pt x="f8" y="f9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4" y="f15"/>
                </a:cubicBezTo>
                <a:cubicBezTo>
                  <a:pt x="f25" y="f26"/>
                  <a:pt x="f27" y="f28"/>
                  <a:pt x="f24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06;p28">
            <a:extLst>
              <a:ext uri="{FF2B5EF4-FFF2-40B4-BE49-F238E27FC236}">
                <a16:creationId xmlns:a16="http://schemas.microsoft.com/office/drawing/2014/main" id="{A05DF218-7D56-5CAE-EE80-5B632271215B}"/>
              </a:ext>
            </a:extLst>
          </p:cNvPr>
          <p:cNvSpPr/>
          <p:nvPr/>
        </p:nvSpPr>
        <p:spPr>
          <a:xfrm flipH="1">
            <a:off x="8431462" y="325215"/>
            <a:ext cx="863678" cy="409495"/>
          </a:xfrm>
          <a:custGeom>
            <a:avLst/>
            <a:gdLst>
              <a:gd name="f0" fmla="val w"/>
              <a:gd name="f1" fmla="val h"/>
              <a:gd name="f2" fmla="val 0"/>
              <a:gd name="f3" fmla="val 23245"/>
              <a:gd name="f4" fmla="val 19593"/>
              <a:gd name="f5" fmla="val 17353"/>
              <a:gd name="f6" fmla="val 16661"/>
              <a:gd name="f7" fmla="val 15923"/>
              <a:gd name="f8" fmla="val 218"/>
              <a:gd name="f9" fmla="val 15175"/>
              <a:gd name="f10" fmla="val 720"/>
              <a:gd name="f11" fmla="val 10288"/>
              <a:gd name="f12" fmla="val 4001"/>
              <a:gd name="f13" fmla="val 5400"/>
              <a:gd name="f14" fmla="val 7419"/>
              <a:gd name="f15" fmla="val 1744"/>
              <a:gd name="f16" fmla="val 12135"/>
              <a:gd name="f17" fmla="val 308"/>
              <a:gd name="f18" fmla="val 13981"/>
              <a:gd name="f19" fmla="val 1"/>
              <a:gd name="f20" fmla="val 16510"/>
              <a:gd name="f21" fmla="val 18321"/>
              <a:gd name="f22" fmla="val 2512"/>
              <a:gd name="f23" fmla="val 19125"/>
              <a:gd name="f24" fmla="val 3718"/>
              <a:gd name="f25" fmla="val 19592"/>
              <a:gd name="f26" fmla="val 4900"/>
              <a:gd name="f27" fmla="val 5980"/>
              <a:gd name="f28" fmla="val 7039"/>
              <a:gd name="f29" fmla="val 19202"/>
              <a:gd name="f30" fmla="val 7724"/>
              <a:gd name="f31" fmla="val 10971"/>
              <a:gd name="f32" fmla="val 14151"/>
              <a:gd name="f33" fmla="val 15107"/>
              <a:gd name="f34" fmla="val 11178"/>
              <a:gd name="f35" fmla="val 19413"/>
              <a:gd name="f36" fmla="val 8273"/>
              <a:gd name="f37" fmla="val 5728"/>
              <a:gd name="f38" fmla="val 20903"/>
              <a:gd name="f39" fmla="*/ f0 1 23245"/>
              <a:gd name="f40" fmla="*/ f1 1 19593"/>
              <a:gd name="f41" fmla="val f2"/>
              <a:gd name="f42" fmla="val f3"/>
              <a:gd name="f43" fmla="val f4"/>
              <a:gd name="f44" fmla="+- f43 0 f41"/>
              <a:gd name="f45" fmla="+- f42 0 f41"/>
              <a:gd name="f46" fmla="*/ f45 1 23245"/>
              <a:gd name="f47" fmla="*/ f44 1 19593"/>
              <a:gd name="f48" fmla="*/ f41 1 f46"/>
              <a:gd name="f49" fmla="*/ f42 1 f46"/>
              <a:gd name="f50" fmla="*/ f41 1 f47"/>
              <a:gd name="f51" fmla="*/ f43 1 f47"/>
              <a:gd name="f52" fmla="*/ f48 f39 1"/>
              <a:gd name="f53" fmla="*/ f49 f39 1"/>
              <a:gd name="f54" fmla="*/ f51 f40 1"/>
              <a:gd name="f55" fmla="*/ f5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3245" h="1959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15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21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" y="f37"/>
                  <a:pt x="f38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07;p28">
            <a:extLst>
              <a:ext uri="{FF2B5EF4-FFF2-40B4-BE49-F238E27FC236}">
                <a16:creationId xmlns:a16="http://schemas.microsoft.com/office/drawing/2014/main" id="{083F5BAC-78EF-6B02-F6CF-055B5F1BEBB9}"/>
              </a:ext>
            </a:extLst>
          </p:cNvPr>
          <p:cNvSpPr/>
          <p:nvPr/>
        </p:nvSpPr>
        <p:spPr>
          <a:xfrm flipH="1">
            <a:off x="7174162" y="1112184"/>
            <a:ext cx="624809" cy="265614"/>
          </a:xfrm>
          <a:custGeom>
            <a:avLst/>
            <a:gdLst>
              <a:gd name="f0" fmla="val w"/>
              <a:gd name="f1" fmla="val h"/>
              <a:gd name="f2" fmla="val 0"/>
              <a:gd name="f3" fmla="val 16816"/>
              <a:gd name="f4" fmla="val 12709"/>
              <a:gd name="f5" fmla="val 12208"/>
              <a:gd name="f6" fmla="val 1"/>
              <a:gd name="f7" fmla="val 11115"/>
              <a:gd name="f8" fmla="val 10013"/>
              <a:gd name="f9" fmla="val 461"/>
              <a:gd name="f10" fmla="val 9085"/>
              <a:gd name="f11" fmla="val 1237"/>
              <a:gd name="f12" fmla="val 9221"/>
              <a:gd name="f13" fmla="val 1122"/>
              <a:gd name="f14" fmla="val 9250"/>
              <a:gd name="f15" fmla="val 1077"/>
              <a:gd name="f16" fmla="val 9214"/>
              <a:gd name="f17" fmla="val 9103"/>
              <a:gd name="f18" fmla="val 8381"/>
              <a:gd name="f19" fmla="val 1492"/>
              <a:gd name="f20" fmla="val 8203"/>
              <a:gd name="f21" fmla="val 1568"/>
              <a:gd name="f22" fmla="val 7622"/>
              <a:gd name="f23" fmla="val 1841"/>
              <a:gd name="f24" fmla="val 7041"/>
              <a:gd name="f25" fmla="val 2080"/>
              <a:gd name="f26" fmla="val 6494"/>
              <a:gd name="f27" fmla="val 2354"/>
              <a:gd name="f28" fmla="val 5196"/>
              <a:gd name="f29" fmla="val 3003"/>
              <a:gd name="f30" fmla="val 3931"/>
              <a:gd name="f31" fmla="val 3858"/>
              <a:gd name="f32" fmla="val 2667"/>
              <a:gd name="f33" fmla="val 4575"/>
              <a:gd name="f34" fmla="val 650"/>
              <a:gd name="f35" fmla="val 5737"/>
              <a:gd name="f36" fmla="val 8540"/>
              <a:gd name="f37" fmla="val 1129"/>
              <a:gd name="f38" fmla="val 10556"/>
              <a:gd name="f39" fmla="val 1909"/>
              <a:gd name="f40" fmla="val 11932"/>
              <a:gd name="f41" fmla="val 3350"/>
              <a:gd name="f42" fmla="val 12708"/>
              <a:gd name="f43" fmla="val 4824"/>
              <a:gd name="f44" fmla="val 5546"/>
              <a:gd name="f45" fmla="val 6276"/>
              <a:gd name="f46" fmla="val 12522"/>
              <a:gd name="f47" fmla="val 6939"/>
              <a:gd name="f48" fmla="val 12128"/>
              <a:gd name="f49" fmla="val 8340"/>
              <a:gd name="f50" fmla="val 11342"/>
              <a:gd name="f51" fmla="val 9673"/>
              <a:gd name="f52" fmla="val 10419"/>
              <a:gd name="f53" fmla="val 11108"/>
              <a:gd name="f54" fmla="val 9736"/>
              <a:gd name="f55" fmla="val 12510"/>
              <a:gd name="f56" fmla="val 9121"/>
              <a:gd name="f57" fmla="val 13842"/>
              <a:gd name="f58" fmla="val 8369"/>
              <a:gd name="f59" fmla="val 15039"/>
              <a:gd name="f60" fmla="val 7446"/>
              <a:gd name="f61" fmla="val 5977"/>
              <a:gd name="f62" fmla="val 16508"/>
              <a:gd name="f63" fmla="val 2798"/>
              <a:gd name="f64" fmla="val 1260"/>
              <a:gd name="f65" fmla="val 14195"/>
              <a:gd name="f66" fmla="val 384"/>
              <a:gd name="f67" fmla="val 13205"/>
              <a:gd name="f68" fmla="*/ f0 1 16816"/>
              <a:gd name="f69" fmla="*/ f1 1 1270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6816"/>
              <a:gd name="f76" fmla="*/ f73 1 1270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6816" h="1270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0" y="f11"/>
                </a:lnTo>
                <a:cubicBezTo>
                  <a:pt x="f12" y="f13"/>
                  <a:pt x="f14" y="f15"/>
                  <a:pt x="f16" y="f15"/>
                </a:cubicBezTo>
                <a:cubicBezTo>
                  <a:pt x="f17" y="f15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6" y="f36"/>
                  <a:pt x="f37" y="f38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3" y="f61"/>
                  <a:pt x="f62" y="f63"/>
                  <a:pt x="f59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08;p28">
            <a:extLst>
              <a:ext uri="{FF2B5EF4-FFF2-40B4-BE49-F238E27FC236}">
                <a16:creationId xmlns:a16="http://schemas.microsoft.com/office/drawing/2014/main" id="{177FB425-7414-E75E-C5D1-DDEAC44516FB}"/>
              </a:ext>
            </a:extLst>
          </p:cNvPr>
          <p:cNvSpPr/>
          <p:nvPr/>
        </p:nvSpPr>
        <p:spPr>
          <a:xfrm flipH="1">
            <a:off x="3252219" y="342753"/>
            <a:ext cx="496546" cy="281790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09;p28">
            <a:extLst>
              <a:ext uri="{FF2B5EF4-FFF2-40B4-BE49-F238E27FC236}">
                <a16:creationId xmlns:a16="http://schemas.microsoft.com/office/drawing/2014/main" id="{CD70E634-94E1-EA7F-33AE-EF59D31854A0}"/>
              </a:ext>
            </a:extLst>
          </p:cNvPr>
          <p:cNvSpPr/>
          <p:nvPr/>
        </p:nvSpPr>
        <p:spPr>
          <a:xfrm flipH="1">
            <a:off x="4149647" y="1099300"/>
            <a:ext cx="478788" cy="291410"/>
          </a:xfrm>
          <a:custGeom>
            <a:avLst/>
            <a:gdLst>
              <a:gd name="f0" fmla="val w"/>
              <a:gd name="f1" fmla="val h"/>
              <a:gd name="f2" fmla="val 0"/>
              <a:gd name="f3" fmla="val 12886"/>
              <a:gd name="f4" fmla="val 13943"/>
              <a:gd name="f5" fmla="val 4547"/>
              <a:gd name="f6" fmla="val 1"/>
              <a:gd name="f7" fmla="val 3962"/>
              <a:gd name="f8" fmla="val 3395"/>
              <a:gd name="f9" fmla="val 122"/>
              <a:gd name="f10" fmla="val 2906"/>
              <a:gd name="f11" fmla="val 380"/>
              <a:gd name="f12" fmla="val 616"/>
              <a:gd name="f13" fmla="val 1508"/>
              <a:gd name="f14" fmla="val 3797"/>
              <a:gd name="f15" fmla="val 719"/>
              <a:gd name="f16" fmla="val 6156"/>
              <a:gd name="f17" fmla="val 1436"/>
              <a:gd name="f18" fmla="val 8548"/>
              <a:gd name="f19" fmla="val 3282"/>
              <a:gd name="f20" fmla="val 10428"/>
              <a:gd name="f21" fmla="val 4786"/>
              <a:gd name="f22" fmla="val 12307"/>
              <a:gd name="f23" fmla="val 5605"/>
              <a:gd name="f24" fmla="val 13347"/>
              <a:gd name="f25" fmla="val 6917"/>
              <a:gd name="f26" fmla="val 13942"/>
              <a:gd name="f27" fmla="val 8213"/>
              <a:gd name="f28" fmla="val 9132"/>
              <a:gd name="f29" fmla="val 10043"/>
              <a:gd name="f30" fmla="val 13643"/>
              <a:gd name="f31" fmla="val 10767"/>
              <a:gd name="f32" fmla="val 12991"/>
              <a:gd name="f33" fmla="val 12510"/>
              <a:gd name="f34" fmla="val 11419"/>
              <a:gd name="f35" fmla="val 12885"/>
              <a:gd name="f36" fmla="val 8719"/>
              <a:gd name="f37" fmla="val 11416"/>
              <a:gd name="f38" fmla="val 6839"/>
              <a:gd name="f39" fmla="val 10801"/>
              <a:gd name="f40" fmla="val 6053"/>
              <a:gd name="f41" fmla="val 10151"/>
              <a:gd name="f42" fmla="val 5301"/>
              <a:gd name="f43" fmla="val 9502"/>
              <a:gd name="f44" fmla="val 4481"/>
              <a:gd name="f45" fmla="val 9365"/>
              <a:gd name="f46" fmla="val 4276"/>
              <a:gd name="f47" fmla="val 9229"/>
              <a:gd name="f48" fmla="val 4105"/>
              <a:gd name="f49" fmla="val 9092"/>
              <a:gd name="f50" fmla="val 3900"/>
              <a:gd name="f51" fmla="val 8955"/>
              <a:gd name="f52" fmla="val 3661"/>
              <a:gd name="f53" fmla="val 8887"/>
              <a:gd name="f54" fmla="val 3524"/>
              <a:gd name="f55" fmla="val 8784"/>
              <a:gd name="f56" fmla="val 3387"/>
              <a:gd name="f57" fmla="val 3353"/>
              <a:gd name="f58" fmla="val 8682"/>
              <a:gd name="f59" fmla="val 3114"/>
              <a:gd name="f60" fmla="val 8579"/>
              <a:gd name="f61" fmla="val 2840"/>
              <a:gd name="f62" fmla="val 8511"/>
              <a:gd name="f63" fmla="val 2601"/>
              <a:gd name="f64" fmla="val 8005"/>
              <a:gd name="f65" fmla="val 983"/>
              <a:gd name="f66" fmla="val 6208"/>
              <a:gd name="f67" fmla="*/ f0 1 12886"/>
              <a:gd name="f68" fmla="*/ f1 1 13943"/>
              <a:gd name="f69" fmla="val f2"/>
              <a:gd name="f70" fmla="val f3"/>
              <a:gd name="f71" fmla="val f4"/>
              <a:gd name="f72" fmla="+- f71 0 f69"/>
              <a:gd name="f73" fmla="+- f70 0 f69"/>
              <a:gd name="f74" fmla="*/ f73 1 12886"/>
              <a:gd name="f75" fmla="*/ f72 1 13943"/>
              <a:gd name="f76" fmla="*/ f69 1 f74"/>
              <a:gd name="f77" fmla="*/ f70 1 f74"/>
              <a:gd name="f78" fmla="*/ f69 1 f75"/>
              <a:gd name="f79" fmla="*/ f71 1 f75"/>
              <a:gd name="f80" fmla="*/ f76 f67 1"/>
              <a:gd name="f81" fmla="*/ f77 f67 1"/>
              <a:gd name="f82" fmla="*/ f79 f68 1"/>
              <a:gd name="f83" fmla="*/ f78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0" t="f83" r="f81" b="f82"/>
            <a:pathLst>
              <a:path w="12886" h="1394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10;p28">
            <a:extLst>
              <a:ext uri="{FF2B5EF4-FFF2-40B4-BE49-F238E27FC236}">
                <a16:creationId xmlns:a16="http://schemas.microsoft.com/office/drawing/2014/main" id="{4BD590B3-3BB9-90B9-8233-24D85FB86C31}"/>
              </a:ext>
            </a:extLst>
          </p:cNvPr>
          <p:cNvSpPr/>
          <p:nvPr/>
        </p:nvSpPr>
        <p:spPr>
          <a:xfrm flipH="1">
            <a:off x="745866" y="2221388"/>
            <a:ext cx="480050" cy="291117"/>
          </a:xfrm>
          <a:custGeom>
            <a:avLst/>
            <a:gdLst>
              <a:gd name="f0" fmla="val w"/>
              <a:gd name="f1" fmla="val h"/>
              <a:gd name="f2" fmla="val 0"/>
              <a:gd name="f3" fmla="val 12920"/>
              <a:gd name="f4" fmla="val 13929"/>
              <a:gd name="f5" fmla="val 4555"/>
              <a:gd name="f6" fmla="val 1"/>
              <a:gd name="f7" fmla="val 3970"/>
              <a:gd name="f8" fmla="val 3400"/>
              <a:gd name="f9" fmla="val 118"/>
              <a:gd name="f10" fmla="val 2905"/>
              <a:gd name="f11" fmla="val 365"/>
              <a:gd name="f12" fmla="val 616"/>
              <a:gd name="f13" fmla="val 1493"/>
              <a:gd name="f14" fmla="val 3817"/>
              <a:gd name="f15" fmla="val 718"/>
              <a:gd name="f16" fmla="val 6141"/>
              <a:gd name="f17" fmla="val 1470"/>
              <a:gd name="f18" fmla="val 8534"/>
              <a:gd name="f19" fmla="val 3281"/>
              <a:gd name="f20" fmla="val 10413"/>
              <a:gd name="f21" fmla="val 4819"/>
              <a:gd name="f22" fmla="val 12293"/>
              <a:gd name="f23" fmla="val 5639"/>
              <a:gd name="f24" fmla="val 13333"/>
              <a:gd name="f25" fmla="val 6939"/>
              <a:gd name="f26" fmla="val 13928"/>
              <a:gd name="f27" fmla="val 8232"/>
              <a:gd name="f28" fmla="val 9149"/>
              <a:gd name="f29" fmla="val 10063"/>
              <a:gd name="f30" fmla="val 13629"/>
              <a:gd name="f31" fmla="val 10800"/>
              <a:gd name="f32" fmla="val 12977"/>
              <a:gd name="f33" fmla="val 12543"/>
              <a:gd name="f34" fmla="val 11439"/>
              <a:gd name="f35" fmla="val 12919"/>
              <a:gd name="f36" fmla="val 8704"/>
              <a:gd name="f37" fmla="val 11450"/>
              <a:gd name="f38" fmla="val 6825"/>
              <a:gd name="f39" fmla="val 10834"/>
              <a:gd name="f40" fmla="val 6039"/>
              <a:gd name="f41" fmla="val 10151"/>
              <a:gd name="f42" fmla="val 5287"/>
              <a:gd name="f43" fmla="val 9536"/>
              <a:gd name="f44" fmla="val 4501"/>
              <a:gd name="f45" fmla="val 9399"/>
              <a:gd name="f46" fmla="val 4296"/>
              <a:gd name="f47" fmla="val 9228"/>
              <a:gd name="f48" fmla="val 4091"/>
              <a:gd name="f49" fmla="val 9126"/>
              <a:gd name="f50" fmla="val 3886"/>
              <a:gd name="f51" fmla="val 8955"/>
              <a:gd name="f52" fmla="val 3646"/>
              <a:gd name="f53" fmla="val 8886"/>
              <a:gd name="f54" fmla="val 3544"/>
              <a:gd name="f55" fmla="val 8818"/>
              <a:gd name="f56" fmla="val 3407"/>
              <a:gd name="f57" fmla="val 8784"/>
              <a:gd name="f58" fmla="val 3339"/>
              <a:gd name="f59" fmla="val 8681"/>
              <a:gd name="f60" fmla="val 3100"/>
              <a:gd name="f61" fmla="val 8579"/>
              <a:gd name="f62" fmla="val 2860"/>
              <a:gd name="f63" fmla="val 8510"/>
              <a:gd name="f64" fmla="val 2587"/>
              <a:gd name="f65" fmla="val 8029"/>
              <a:gd name="f66" fmla="val 965"/>
              <a:gd name="f67" fmla="val 6232"/>
              <a:gd name="f68" fmla="*/ f0 1 12920"/>
              <a:gd name="f69" fmla="*/ f1 1 1392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2920"/>
              <a:gd name="f76" fmla="*/ f73 1 1392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2920" h="1392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2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411;p28">
            <a:extLst>
              <a:ext uri="{FF2B5EF4-FFF2-40B4-BE49-F238E27FC236}">
                <a16:creationId xmlns:a16="http://schemas.microsoft.com/office/drawing/2014/main" id="{A6F928B7-8EB1-DC94-05A9-117A98E87973}"/>
              </a:ext>
            </a:extLst>
          </p:cNvPr>
          <p:cNvSpPr/>
          <p:nvPr/>
        </p:nvSpPr>
        <p:spPr>
          <a:xfrm flipH="1">
            <a:off x="8514335" y="1672766"/>
            <a:ext cx="558744" cy="247226"/>
          </a:xfrm>
          <a:custGeom>
            <a:avLst/>
            <a:gdLst>
              <a:gd name="f0" fmla="val w"/>
              <a:gd name="f1" fmla="val h"/>
              <a:gd name="f2" fmla="val 0"/>
              <a:gd name="f3" fmla="val 15038"/>
              <a:gd name="f4" fmla="val 11829"/>
              <a:gd name="f5" fmla="val 10070"/>
              <a:gd name="f6" fmla="val 9287"/>
              <a:gd name="f7" fmla="val 8499"/>
              <a:gd name="f8" fmla="val 227"/>
              <a:gd name="f9" fmla="val 7792"/>
              <a:gd name="f10" fmla="val 711"/>
              <a:gd name="f11" fmla="val 6972"/>
              <a:gd name="f12" fmla="val 1292"/>
              <a:gd name="f13" fmla="val 6186"/>
              <a:gd name="f14" fmla="val 1907"/>
              <a:gd name="f15" fmla="val 5366"/>
              <a:gd name="f16" fmla="val 2488"/>
              <a:gd name="f17" fmla="val 5161"/>
              <a:gd name="f18" fmla="val 2625"/>
              <a:gd name="f19" fmla="val 4922"/>
              <a:gd name="f20" fmla="val 2762"/>
              <a:gd name="f21" fmla="val 4751"/>
              <a:gd name="f22" fmla="val 2898"/>
              <a:gd name="f23" fmla="val 4512"/>
              <a:gd name="f24" fmla="val 3035"/>
              <a:gd name="f25" fmla="val 4204"/>
              <a:gd name="f26" fmla="val 3206"/>
              <a:gd name="f27" fmla="val 3931"/>
              <a:gd name="f28" fmla="val 3274"/>
              <a:gd name="f29" fmla="val 3691"/>
              <a:gd name="f30" fmla="val 3343"/>
              <a:gd name="f31" fmla="val 3418"/>
              <a:gd name="f32" fmla="val 3411"/>
              <a:gd name="f33" fmla="val 1265"/>
              <a:gd name="f34" fmla="val 3924"/>
              <a:gd name="f35" fmla="val 6965"/>
              <a:gd name="f36" fmla="val 820"/>
              <a:gd name="f37" fmla="val 8982"/>
              <a:gd name="f38" fmla="val 1569"/>
              <a:gd name="f39" fmla="val 10922"/>
              <a:gd name="f40" fmla="val 3104"/>
              <a:gd name="f41" fmla="val 11828"/>
              <a:gd name="f42" fmla="val 4915"/>
              <a:gd name="f43" fmla="val 5337"/>
              <a:gd name="f44" fmla="val 5774"/>
              <a:gd name="f45" fmla="val 11779"/>
              <a:gd name="f46" fmla="val 6220"/>
              <a:gd name="f47" fmla="val 11682"/>
              <a:gd name="f48" fmla="val 8579"/>
              <a:gd name="f49" fmla="val 11135"/>
              <a:gd name="f50" fmla="val 10527"/>
              <a:gd name="f51" fmla="val 9392"/>
              <a:gd name="f52" fmla="val 12509"/>
              <a:gd name="f53" fmla="val 7991"/>
              <a:gd name="f54" fmla="val 14354"/>
              <a:gd name="f55" fmla="val 6726"/>
              <a:gd name="f56" fmla="val 3855"/>
              <a:gd name="f57" fmla="val 13671"/>
              <a:gd name="f58" fmla="val 1942"/>
              <a:gd name="f59" fmla="val 12800"/>
              <a:gd name="f60" fmla="val 700"/>
              <a:gd name="f61" fmla="val 11443"/>
              <a:gd name="f62" fmla="*/ f0 1 15038"/>
              <a:gd name="f63" fmla="*/ f1 1 11829"/>
              <a:gd name="f64" fmla="val f2"/>
              <a:gd name="f65" fmla="val f3"/>
              <a:gd name="f66" fmla="val f4"/>
              <a:gd name="f67" fmla="+- f66 0 f64"/>
              <a:gd name="f68" fmla="+- f65 0 f64"/>
              <a:gd name="f69" fmla="*/ f68 1 15038"/>
              <a:gd name="f70" fmla="*/ f67 1 11829"/>
              <a:gd name="f71" fmla="*/ f64 1 f69"/>
              <a:gd name="f72" fmla="*/ f65 1 f69"/>
              <a:gd name="f73" fmla="*/ f64 1 f70"/>
              <a:gd name="f74" fmla="*/ f66 1 f70"/>
              <a:gd name="f75" fmla="*/ f71 f62 1"/>
              <a:gd name="f76" fmla="*/ f72 f62 1"/>
              <a:gd name="f77" fmla="*/ f74 f63 1"/>
              <a:gd name="f78" fmla="*/ f73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" t="f78" r="f76" b="f77"/>
            <a:pathLst>
              <a:path w="15038" h="1182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3" y="f56"/>
                  <a:pt x="f57" y="f58"/>
                </a:cubicBezTo>
                <a:cubicBezTo>
                  <a:pt x="f59" y="f60"/>
                  <a:pt x="f61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412;p28">
            <a:extLst>
              <a:ext uri="{FF2B5EF4-FFF2-40B4-BE49-F238E27FC236}">
                <a16:creationId xmlns:a16="http://schemas.microsoft.com/office/drawing/2014/main" id="{1E97835C-8D51-24C6-C529-0EDC4F33E2A8}"/>
              </a:ext>
            </a:extLst>
          </p:cNvPr>
          <p:cNvSpPr/>
          <p:nvPr/>
        </p:nvSpPr>
        <p:spPr>
          <a:xfrm rot="4927650" flipH="1">
            <a:off x="16888327" y="9113294"/>
            <a:ext cx="319299" cy="400004"/>
          </a:xfrm>
          <a:custGeom>
            <a:avLst/>
            <a:gdLst>
              <a:gd name="f0" fmla="val w"/>
              <a:gd name="f1" fmla="val h"/>
              <a:gd name="f2" fmla="val 0"/>
              <a:gd name="f3" fmla="val 15278"/>
              <a:gd name="f4" fmla="val 10766"/>
              <a:gd name="f5" fmla="val 10346"/>
              <a:gd name="f6" fmla="val 1"/>
              <a:gd name="f7" fmla="val 9817"/>
              <a:gd name="f8" fmla="val 9277"/>
              <a:gd name="f9" fmla="val 109"/>
              <a:gd name="f10" fmla="val 8749"/>
              <a:gd name="f11" fmla="val 339"/>
              <a:gd name="f12" fmla="val 7861"/>
              <a:gd name="f13" fmla="val 715"/>
              <a:gd name="f14" fmla="val 6972"/>
              <a:gd name="f15" fmla="val 1194"/>
              <a:gd name="f16" fmla="val 6049"/>
              <a:gd name="f17" fmla="val 1570"/>
              <a:gd name="f18" fmla="val 5810"/>
              <a:gd name="f19" fmla="val 1672"/>
              <a:gd name="f20" fmla="val 5605"/>
              <a:gd name="f21" fmla="val 1775"/>
              <a:gd name="f22" fmla="val 5366"/>
              <a:gd name="f23" fmla="val 1843"/>
              <a:gd name="f24" fmla="val 5092"/>
              <a:gd name="f25" fmla="val 1946"/>
              <a:gd name="f26" fmla="val 4785"/>
              <a:gd name="f27" fmla="val 2014"/>
              <a:gd name="f28" fmla="val 4511"/>
              <a:gd name="f29" fmla="val 2048"/>
              <a:gd name="f30" fmla="val 4272"/>
              <a:gd name="f31" fmla="val 2082"/>
              <a:gd name="f32" fmla="val 3999"/>
              <a:gd name="f33" fmla="val 1777"/>
              <a:gd name="f34" fmla="val 2117"/>
              <a:gd name="f35" fmla="val 4851"/>
              <a:gd name="f36" fmla="val 376"/>
              <a:gd name="f37" fmla="val 7004"/>
              <a:gd name="f38" fmla="val 809"/>
              <a:gd name="f39" fmla="val 9501"/>
              <a:gd name="f40" fmla="val 2670"/>
              <a:gd name="f41" fmla="val 4978"/>
              <a:gd name="f42" fmla="val 5038"/>
              <a:gd name="f43" fmla="val 5099"/>
              <a:gd name="f44" fmla="val 10765"/>
              <a:gd name="f45" fmla="val 5161"/>
              <a:gd name="f46" fmla="val 10763"/>
              <a:gd name="f47" fmla="val 7587"/>
              <a:gd name="f48" fmla="val 10695"/>
              <a:gd name="f49" fmla="val 9843"/>
              <a:gd name="f50" fmla="val 9362"/>
              <a:gd name="f51" fmla="val 12030"/>
              <a:gd name="f52" fmla="val 8405"/>
              <a:gd name="f53" fmla="val 14081"/>
              <a:gd name="f54" fmla="val 7516"/>
              <a:gd name="f55" fmla="val 15277"/>
              <a:gd name="f56" fmla="val 14320"/>
              <a:gd name="f57" fmla="val 2698"/>
              <a:gd name="f58" fmla="val 13568"/>
              <a:gd name="f59" fmla="val 1064"/>
              <a:gd name="f60" fmla="val 12010"/>
              <a:gd name="f61" fmla="*/ f0 1 15278"/>
              <a:gd name="f62" fmla="*/ f1 1 10766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278"/>
              <a:gd name="f69" fmla="*/ f66 1 10766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278" h="1076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cubicBezTo>
                  <a:pt x="f28" y="f29"/>
                  <a:pt x="f30" y="f31"/>
                  <a:pt x="f32" y="f31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35"/>
                  <a:pt x="f56" y="f57"/>
                </a:cubicBezTo>
                <a:cubicBezTo>
                  <a:pt x="f58" y="f59"/>
                  <a:pt x="f60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413;p28">
            <a:extLst>
              <a:ext uri="{FF2B5EF4-FFF2-40B4-BE49-F238E27FC236}">
                <a16:creationId xmlns:a16="http://schemas.microsoft.com/office/drawing/2014/main" id="{3B74F777-CA36-FB94-9673-D34481B8235F}"/>
              </a:ext>
            </a:extLst>
          </p:cNvPr>
          <p:cNvSpPr/>
          <p:nvPr/>
        </p:nvSpPr>
        <p:spPr>
          <a:xfrm rot="4927650" flipH="1">
            <a:off x="16710416" y="7078285"/>
            <a:ext cx="299301" cy="488957"/>
          </a:xfrm>
          <a:custGeom>
            <a:avLst/>
            <a:gdLst>
              <a:gd name="f0" fmla="val w"/>
              <a:gd name="f1" fmla="val h"/>
              <a:gd name="f2" fmla="val 0"/>
              <a:gd name="f3" fmla="val 14321"/>
              <a:gd name="f4" fmla="val 13160"/>
              <a:gd name="f5" fmla="val 4546"/>
              <a:gd name="f6" fmla="val 3452"/>
              <a:gd name="f7" fmla="val 2364"/>
              <a:gd name="f8" fmla="val 403"/>
              <a:gd name="f9" fmla="val 1607"/>
              <a:gd name="f10" fmla="val 1244"/>
              <a:gd name="f11" fmla="val 1"/>
              <a:gd name="f12" fmla="val 3021"/>
              <a:gd name="f13" fmla="val 5687"/>
              <a:gd name="f14" fmla="val 7464"/>
              <a:gd name="f15" fmla="val 3418"/>
              <a:gd name="f16" fmla="val 9344"/>
              <a:gd name="f17" fmla="val 5195"/>
              <a:gd name="f18" fmla="val 11428"/>
              <a:gd name="f19" fmla="val 7519"/>
              <a:gd name="f20" fmla="val 12625"/>
              <a:gd name="f21" fmla="val 8200"/>
              <a:gd name="f22" fmla="val 12976"/>
              <a:gd name="f23" fmla="val 8964"/>
              <a:gd name="f24" fmla="val 13159"/>
              <a:gd name="f25" fmla="val 9721"/>
              <a:gd name="f26" fmla="val 11169"/>
              <a:gd name="f27" fmla="val 12589"/>
              <a:gd name="f28" fmla="val 12489"/>
              <a:gd name="f29" fmla="val 13329"/>
              <a:gd name="f30" fmla="val 11053"/>
              <a:gd name="f31" fmla="val 14320"/>
              <a:gd name="f32" fmla="val 9070"/>
              <a:gd name="f33" fmla="val 13910"/>
              <a:gd name="f34" fmla="val 6131"/>
              <a:gd name="f35" fmla="val 11791"/>
              <a:gd name="f36" fmla="val 5072"/>
              <a:gd name="f37" fmla="val 11415"/>
              <a:gd name="f38" fmla="val 4901"/>
              <a:gd name="f39" fmla="val 11040"/>
              <a:gd name="f40" fmla="val 4662"/>
              <a:gd name="f41" fmla="val 10698"/>
              <a:gd name="f42" fmla="val 4422"/>
              <a:gd name="f43" fmla="val 10629"/>
              <a:gd name="f44" fmla="val 4354"/>
              <a:gd name="f45" fmla="val 10561"/>
              <a:gd name="f46" fmla="val 4251"/>
              <a:gd name="f47" fmla="val 10459"/>
              <a:gd name="f48" fmla="val 4183"/>
              <a:gd name="f49" fmla="val 10253"/>
              <a:gd name="f50" fmla="val 3978"/>
              <a:gd name="f51" fmla="val 10048"/>
              <a:gd name="f52" fmla="val 3807"/>
              <a:gd name="f53" fmla="val 9843"/>
              <a:gd name="f54" fmla="val 3602"/>
              <a:gd name="f55" fmla="val 9057"/>
              <a:gd name="f56" fmla="val 2850"/>
              <a:gd name="f57" fmla="val 8340"/>
              <a:gd name="f58" fmla="val 2030"/>
              <a:gd name="f59" fmla="val 7588"/>
              <a:gd name="f60" fmla="val 6807"/>
              <a:gd name="f61" fmla="val 428"/>
              <a:gd name="f62" fmla="val 5674"/>
              <a:gd name="f63" fmla="*/ f0 1 14321"/>
              <a:gd name="f64" fmla="*/ f1 1 13160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4321"/>
              <a:gd name="f71" fmla="*/ f68 1 13160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4321" h="1316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414;p28">
            <a:extLst>
              <a:ext uri="{FF2B5EF4-FFF2-40B4-BE49-F238E27FC236}">
                <a16:creationId xmlns:a16="http://schemas.microsoft.com/office/drawing/2014/main" id="{81B14468-0A5D-A7BA-F265-FCE63B86E572}"/>
              </a:ext>
            </a:extLst>
          </p:cNvPr>
          <p:cNvSpPr/>
          <p:nvPr/>
        </p:nvSpPr>
        <p:spPr>
          <a:xfrm rot="4927650" flipH="1">
            <a:off x="15631732" y="8009549"/>
            <a:ext cx="305007" cy="487174"/>
          </a:xfrm>
          <a:custGeom>
            <a:avLst/>
            <a:gdLst>
              <a:gd name="f0" fmla="val w"/>
              <a:gd name="f1" fmla="val h"/>
              <a:gd name="f2" fmla="val 0"/>
              <a:gd name="f3" fmla="val 14594"/>
              <a:gd name="f4" fmla="val 13112"/>
              <a:gd name="f5" fmla="val 9808"/>
              <a:gd name="f6" fmla="val 1"/>
              <a:gd name="f7" fmla="val 8609"/>
              <a:gd name="f8" fmla="val 7435"/>
              <a:gd name="f9" fmla="val 474"/>
              <a:gd name="f10" fmla="val 6699"/>
              <a:gd name="f11" fmla="val 1542"/>
              <a:gd name="f12" fmla="val 6459"/>
              <a:gd name="f13" fmla="val 1884"/>
              <a:gd name="f14" fmla="val 6220"/>
              <a:gd name="f15" fmla="val 2226"/>
              <a:gd name="f16" fmla="val 5947"/>
              <a:gd name="f17" fmla="val 2567"/>
              <a:gd name="f18" fmla="val 5810"/>
              <a:gd name="f19" fmla="val 2602"/>
              <a:gd name="f20" fmla="val 5742"/>
              <a:gd name="f21" fmla="val 2670"/>
              <a:gd name="f22" fmla="val 5639"/>
              <a:gd name="f23" fmla="val 2772"/>
              <a:gd name="f24" fmla="val 5434"/>
              <a:gd name="f25" fmla="val 2943"/>
              <a:gd name="f26" fmla="val 5229"/>
              <a:gd name="f27" fmla="val 3114"/>
              <a:gd name="f28" fmla="val 4990"/>
              <a:gd name="f29" fmla="val 3285"/>
              <a:gd name="f30" fmla="val 4135"/>
              <a:gd name="f31" fmla="val 3969"/>
              <a:gd name="f32" fmla="val 3247"/>
              <a:gd name="f33" fmla="val 4584"/>
              <a:gd name="f34" fmla="val 2392"/>
              <a:gd name="f35" fmla="val 5199"/>
              <a:gd name="f36" fmla="val 581"/>
              <a:gd name="f37" fmla="val 6532"/>
              <a:gd name="f38" fmla="val 9471"/>
              <a:gd name="f39" fmla="val 1401"/>
              <a:gd name="f40" fmla="val 11317"/>
              <a:gd name="f41" fmla="val 2286"/>
              <a:gd name="f42" fmla="val 12455"/>
              <a:gd name="f43" fmla="val 3601"/>
              <a:gd name="f44" fmla="val 4935"/>
              <a:gd name="f45" fmla="val 5764"/>
              <a:gd name="f46" fmla="val 6601"/>
              <a:gd name="f47" fmla="val 12858"/>
              <a:gd name="f48" fmla="val 7348"/>
              <a:gd name="f49" fmla="val 12308"/>
              <a:gd name="f50" fmla="val 9433"/>
              <a:gd name="f51" fmla="val 10770"/>
              <a:gd name="f52" fmla="val 11723"/>
              <a:gd name="f53" fmla="val 9334"/>
              <a:gd name="f54" fmla="val 13226"/>
              <a:gd name="f55" fmla="val 7113"/>
              <a:gd name="f56" fmla="val 14525"/>
              <a:gd name="f57" fmla="val 5267"/>
              <a:gd name="f58" fmla="val 14593"/>
              <a:gd name="f59" fmla="val 2465"/>
              <a:gd name="f60" fmla="val 12680"/>
              <a:gd name="f61" fmla="val 961"/>
              <a:gd name="f62" fmla="val 11876"/>
              <a:gd name="f63" fmla="val 347"/>
              <a:gd name="f64" fmla="val 10833"/>
              <a:gd name="f65" fmla="*/ f0 1 14594"/>
              <a:gd name="f66" fmla="*/ f1 1 13112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14594"/>
              <a:gd name="f73" fmla="*/ f70 1 13112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4594" h="1311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2" y="f38"/>
                  <a:pt x="f39" y="f40"/>
                </a:cubicBezTo>
                <a:cubicBezTo>
                  <a:pt x="f41" y="f42"/>
                  <a:pt x="f43" y="f4"/>
                  <a:pt x="f44" y="f4"/>
                </a:cubicBezTo>
                <a:cubicBezTo>
                  <a:pt x="f45" y="f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415;p28">
            <a:extLst>
              <a:ext uri="{FF2B5EF4-FFF2-40B4-BE49-F238E27FC236}">
                <a16:creationId xmlns:a16="http://schemas.microsoft.com/office/drawing/2014/main" id="{886966B6-D91F-7318-71E8-BEBF19CA1ACD}"/>
              </a:ext>
            </a:extLst>
          </p:cNvPr>
          <p:cNvSpPr/>
          <p:nvPr/>
        </p:nvSpPr>
        <p:spPr>
          <a:xfrm rot="4927650" flipH="1">
            <a:off x="13951324" y="8934982"/>
            <a:ext cx="555232" cy="641140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416;p28">
            <a:extLst>
              <a:ext uri="{FF2B5EF4-FFF2-40B4-BE49-F238E27FC236}">
                <a16:creationId xmlns:a16="http://schemas.microsoft.com/office/drawing/2014/main" id="{04C49514-58F3-96AF-E184-C120F19D2D22}"/>
              </a:ext>
            </a:extLst>
          </p:cNvPr>
          <p:cNvSpPr/>
          <p:nvPr/>
        </p:nvSpPr>
        <p:spPr>
          <a:xfrm flipH="1">
            <a:off x="6138184" y="303745"/>
            <a:ext cx="572935" cy="452445"/>
          </a:xfrm>
          <a:custGeom>
            <a:avLst/>
            <a:gdLst>
              <a:gd name="f0" fmla="val w"/>
              <a:gd name="f1" fmla="val h"/>
              <a:gd name="f2" fmla="val 0"/>
              <a:gd name="f3" fmla="val 15420"/>
              <a:gd name="f4" fmla="val 21648"/>
              <a:gd name="f5" fmla="val 5203"/>
              <a:gd name="f6" fmla="val 1"/>
              <a:gd name="f7" fmla="val 2699"/>
              <a:gd name="f8" fmla="val 2169"/>
              <a:gd name="f9" fmla="val 679"/>
              <a:gd name="f10" fmla="val 5500"/>
              <a:gd name="f11" fmla="val 1636"/>
              <a:gd name="f12" fmla="val 10046"/>
              <a:gd name="f13" fmla="val 4541"/>
              <a:gd name="f14" fmla="val 14284"/>
              <a:gd name="f15" fmla="val 6113"/>
              <a:gd name="f16" fmla="val 18693"/>
              <a:gd name="f17" fmla="val 6841"/>
              <a:gd name="f18" fmla="val 20755"/>
              <a:gd name="f19" fmla="val 8557"/>
              <a:gd name="f20" fmla="val 10254"/>
              <a:gd name="f21" fmla="val 12860"/>
              <a:gd name="f22" fmla="val 15419"/>
              <a:gd name="f23" fmla="val 19542"/>
              <a:gd name="f24" fmla="val 14281"/>
              <a:gd name="f25" fmla="val 16334"/>
              <a:gd name="f26" fmla="val 13426"/>
              <a:gd name="f27" fmla="val 13942"/>
              <a:gd name="f28" fmla="val 12401"/>
              <a:gd name="f29" fmla="val 11584"/>
              <a:gd name="f30" fmla="val 11376"/>
              <a:gd name="f31" fmla="val 9260"/>
              <a:gd name="f32" fmla="val 10521"/>
              <a:gd name="f33" fmla="val 7312"/>
              <a:gd name="f34" fmla="val 9291"/>
              <a:gd name="f35" fmla="val 5261"/>
              <a:gd name="f36" fmla="val 8881"/>
              <a:gd name="f37" fmla="val 3142"/>
              <a:gd name="f38" fmla="val 8432"/>
              <a:gd name="f39" fmla="val 951"/>
              <a:gd name="f40" fmla="val 6860"/>
              <a:gd name="f41" fmla="*/ f0 1 15420"/>
              <a:gd name="f42" fmla="*/ f1 1 21648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20"/>
              <a:gd name="f49" fmla="*/ f46 1 21648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20" h="21648">
                <a:moveTo>
                  <a:pt x="f5" y="f6"/>
                </a:moveTo>
                <a:cubicBezTo>
                  <a:pt x="f7" y="f6"/>
                  <a:pt x="f2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6"/>
                  <a:pt x="f5" y="f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417;p28">
            <a:extLst>
              <a:ext uri="{FF2B5EF4-FFF2-40B4-BE49-F238E27FC236}">
                <a16:creationId xmlns:a16="http://schemas.microsoft.com/office/drawing/2014/main" id="{DFBCD5A4-8DAF-A0AB-8CF5-FA3AB5C91E39}"/>
              </a:ext>
            </a:extLst>
          </p:cNvPr>
          <p:cNvSpPr/>
          <p:nvPr/>
        </p:nvSpPr>
        <p:spPr>
          <a:xfrm rot="17212181" flipH="1">
            <a:off x="14538385" y="288365"/>
            <a:ext cx="482108" cy="637867"/>
          </a:xfrm>
          <a:custGeom>
            <a:avLst/>
            <a:gdLst>
              <a:gd name="f0" fmla="val w"/>
              <a:gd name="f1" fmla="val h"/>
              <a:gd name="f2" fmla="val 0"/>
              <a:gd name="f3" fmla="val 23068"/>
              <a:gd name="f4" fmla="val 17168"/>
              <a:gd name="f5" fmla="val 6263"/>
              <a:gd name="f6" fmla="val 1684"/>
              <a:gd name="f7" fmla="val 7466"/>
              <a:gd name="f8" fmla="val 5022"/>
              <a:gd name="f9" fmla="val 8586"/>
              <a:gd name="f10" fmla="val 9123"/>
              <a:gd name="f11" fmla="val 9474"/>
              <a:gd name="f12" fmla="val 12096"/>
              <a:gd name="f13" fmla="val 13336"/>
              <a:gd name="f14" fmla="val 15275"/>
              <a:gd name="f15" fmla="val 15934"/>
              <a:gd name="f16" fmla="val 16209"/>
              <a:gd name="f17" fmla="val 16706"/>
              <a:gd name="f18" fmla="val 17342"/>
              <a:gd name="f19" fmla="val 17167"/>
              <a:gd name="f20" fmla="val 18455"/>
              <a:gd name="f21" fmla="val 19458"/>
              <a:gd name="f22" fmla="val 20445"/>
              <a:gd name="f23" fmla="val 16792"/>
              <a:gd name="f24" fmla="val 21256"/>
              <a:gd name="f25" fmla="val 22760"/>
              <a:gd name="f26" fmla="val 14396"/>
              <a:gd name="f27" fmla="val 23067"/>
              <a:gd name="f28" fmla="val 11217"/>
              <a:gd name="f29" fmla="val 9748"/>
              <a:gd name="f30" fmla="val 16915"/>
              <a:gd name="f31" fmla="val 6159"/>
              <a:gd name="f32" fmla="val 12917"/>
              <a:gd name="f33" fmla="val 1340"/>
              <a:gd name="f34" fmla="val 7243"/>
              <a:gd name="f35" fmla="val 110"/>
              <a:gd name="f36" fmla="val 6904"/>
              <a:gd name="f37" fmla="val 35"/>
              <a:gd name="f38" fmla="val 6577"/>
              <a:gd name="f39" fmla="*/ f0 1 23068"/>
              <a:gd name="f40" fmla="*/ f1 1 17168"/>
              <a:gd name="f41" fmla="val f2"/>
              <a:gd name="f42" fmla="val f3"/>
              <a:gd name="f43" fmla="val f4"/>
              <a:gd name="f44" fmla="+- f43 0 f41"/>
              <a:gd name="f45" fmla="+- f42 0 f41"/>
              <a:gd name="f46" fmla="*/ f45 1 23068"/>
              <a:gd name="f47" fmla="*/ f44 1 17168"/>
              <a:gd name="f48" fmla="*/ f41 1 f46"/>
              <a:gd name="f49" fmla="*/ f42 1 f46"/>
              <a:gd name="f50" fmla="*/ f41 1 f47"/>
              <a:gd name="f51" fmla="*/ f43 1 f47"/>
              <a:gd name="f52" fmla="*/ f48 f39 1"/>
              <a:gd name="f53" fmla="*/ f49 f39 1"/>
              <a:gd name="f54" fmla="*/ f51 f40 1"/>
              <a:gd name="f55" fmla="*/ f5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3068" h="17168">
                <a:moveTo>
                  <a:pt x="f5" y="f2"/>
                </a:moveTo>
                <a:cubicBezTo>
                  <a:pt x="f6" y="f2"/>
                  <a:pt x="f2" y="f7"/>
                  <a:pt x="f8" y="f9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4" y="f15"/>
                </a:cubicBezTo>
                <a:cubicBezTo>
                  <a:pt x="f25" y="f26"/>
                  <a:pt x="f27" y="f28"/>
                  <a:pt x="f24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57647378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2">
    <p:bg>
      <p:bgPr>
        <a:solidFill>
          <a:srgbClr val="F07E4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0">
            <a:extLst>
              <a:ext uri="{FF2B5EF4-FFF2-40B4-BE49-F238E27FC236}">
                <a16:creationId xmlns:a16="http://schemas.microsoft.com/office/drawing/2014/main" id="{03B8C479-9517-63FB-56A6-20F1A71C8E48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9AF998A0-B28C-EFEF-09E9-83B3469DCE71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F0AF704D-0731-7143-5286-731DEBDFED0B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95AB6D2F-261D-EE84-764B-4FD4E0F40A43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CF7EE163-71BA-26E3-0CF6-16ECE11B6287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23621F2C-F6DE-3C7E-A3FC-20CBF4F06C92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8CF5C079-5808-6949-08AB-DA95DFD597AB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542D0310-35E1-275E-958C-2C0721065D31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6CFBA27-C8F5-7C37-1A47-9D86CBD74343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2158299B-7653-7088-4F39-9D49FF4EACAA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91133549-B4D5-E045-BC7C-825F3C2712A8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AAEFFA95-D032-3C7F-5BF9-28B0E0E629B6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3A035702-BAAF-3D84-080E-A65810A4FFAE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996CA95F-75B9-71D1-E1C9-A136DBC3E991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A9792824-9C98-F1F3-C583-B313E9575A0B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84561C3C-BFE2-853F-3EFF-A8DB553590F1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AEC5A37A-6BF9-346C-A001-70722F77E436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9" name="Oval 21">
            <a:extLst>
              <a:ext uri="{FF2B5EF4-FFF2-40B4-BE49-F238E27FC236}">
                <a16:creationId xmlns:a16="http://schemas.microsoft.com/office/drawing/2014/main" id="{97426BA1-B058-3BBE-8CC2-720EA7D65250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419;p29">
            <a:extLst>
              <a:ext uri="{FF2B5EF4-FFF2-40B4-BE49-F238E27FC236}">
                <a16:creationId xmlns:a16="http://schemas.microsoft.com/office/drawing/2014/main" id="{5C3E45C4-C2EC-A32C-A80D-027F95EC737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858877"/>
            <a:ext cx="15080531" cy="1145395"/>
          </a:xfrm>
        </p:spPr>
        <p:txBody>
          <a:bodyPr anchorCtr="1"/>
          <a:lstStyle>
            <a:lvl1pPr algn="ctr">
              <a:defRPr sz="3800">
                <a:latin typeface="Poppins"/>
                <a:ea typeface="Poppins"/>
                <a:cs typeface="Poppins"/>
              </a:defRPr>
            </a:lvl1pPr>
          </a:lstStyle>
          <a:p>
            <a:pPr lvl="0"/>
            <a:endParaRPr lang="es-PE"/>
          </a:p>
        </p:txBody>
      </p:sp>
      <p:sp>
        <p:nvSpPr>
          <p:cNvPr id="21" name="Google Shape;420;p29">
            <a:extLst>
              <a:ext uri="{FF2B5EF4-FFF2-40B4-BE49-F238E27FC236}">
                <a16:creationId xmlns:a16="http://schemas.microsoft.com/office/drawing/2014/main" id="{B211FF82-BF9B-94CF-B2C1-718229D78F9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750664" y="1371874"/>
            <a:ext cx="15080531" cy="1145395"/>
          </a:xfrm>
        </p:spPr>
        <p:txBody>
          <a:bodyPr anchorCtr="1"/>
          <a:lstStyle>
            <a:lvl1pPr algn="ctr">
              <a:defRPr sz="11000"/>
            </a:lvl1pPr>
          </a:lstStyle>
          <a:p>
            <a:pPr lvl="0"/>
            <a:endParaRPr lang="es-PE"/>
          </a:p>
        </p:txBody>
      </p:sp>
      <p:sp>
        <p:nvSpPr>
          <p:cNvPr id="22" name="Google Shape;421;p29">
            <a:extLst>
              <a:ext uri="{FF2B5EF4-FFF2-40B4-BE49-F238E27FC236}">
                <a16:creationId xmlns:a16="http://schemas.microsoft.com/office/drawing/2014/main" id="{B96A9D18-094C-9A13-7B86-B0891CE1D58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3324676"/>
            <a:ext cx="15080531" cy="1145395"/>
          </a:xfrm>
        </p:spPr>
        <p:txBody>
          <a:bodyPr anchorCtr="1"/>
          <a:lstStyle>
            <a:lvl1pPr algn="ctr">
              <a:defRPr sz="3200">
                <a:latin typeface="Poppins"/>
                <a:ea typeface="Poppins"/>
                <a:cs typeface="Poppins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422;p29">
            <a:extLst>
              <a:ext uri="{FF2B5EF4-FFF2-40B4-BE49-F238E27FC236}">
                <a16:creationId xmlns:a16="http://schemas.microsoft.com/office/drawing/2014/main" id="{05A678BB-3E6C-CFCA-2D87-33529E718DC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29" y="8025002"/>
            <a:ext cx="15080531" cy="16524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62110229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3">
    <p:bg>
      <p:bgPr>
        <a:solidFill>
          <a:srgbClr val="E86E8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4;p30">
            <a:extLst>
              <a:ext uri="{FF2B5EF4-FFF2-40B4-BE49-F238E27FC236}">
                <a16:creationId xmlns:a16="http://schemas.microsoft.com/office/drawing/2014/main" id="{F8533B07-0AD6-727F-6B30-8E57F281ED5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70933" y="5319695"/>
            <a:ext cx="12746132" cy="9563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60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25;p30">
            <a:extLst>
              <a:ext uri="{FF2B5EF4-FFF2-40B4-BE49-F238E27FC236}">
                <a16:creationId xmlns:a16="http://schemas.microsoft.com/office/drawing/2014/main" id="{C507851B-B68C-6B7D-9306-E141BE5BE9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50664" y="1360362"/>
            <a:ext cx="15080531" cy="2373599"/>
          </a:xfrm>
        </p:spPr>
        <p:txBody>
          <a:bodyPr anchorCtr="1"/>
          <a:lstStyle>
            <a:lvl1pPr algn="ctr">
              <a:defRPr sz="14100"/>
            </a:lvl1pPr>
          </a:lstStyle>
          <a:p>
            <a:pPr lvl="0"/>
            <a:endParaRPr lang="es-PE"/>
          </a:p>
        </p:txBody>
      </p:sp>
      <p:sp>
        <p:nvSpPr>
          <p:cNvPr id="4" name="Google Shape;426;p30">
            <a:extLst>
              <a:ext uri="{FF2B5EF4-FFF2-40B4-BE49-F238E27FC236}">
                <a16:creationId xmlns:a16="http://schemas.microsoft.com/office/drawing/2014/main" id="{B7495173-7C8B-5078-028A-0B69AFFE4CE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46936" y="3541736"/>
            <a:ext cx="10794135" cy="1145395"/>
          </a:xfrm>
        </p:spPr>
        <p:txBody>
          <a:bodyPr anchorCtr="1"/>
          <a:lstStyle>
            <a:lvl1pPr algn="ctr">
              <a:defRPr sz="4000">
                <a:latin typeface="Poppins"/>
                <a:ea typeface="Poppins"/>
                <a:cs typeface="Poppins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42;p30">
            <a:extLst>
              <a:ext uri="{FF2B5EF4-FFF2-40B4-BE49-F238E27FC236}">
                <a16:creationId xmlns:a16="http://schemas.microsoft.com/office/drawing/2014/main" id="{42094D91-95E2-28EC-8BAD-AB766FE1E0C9}"/>
              </a:ext>
            </a:extLst>
          </p:cNvPr>
          <p:cNvSpPr/>
          <p:nvPr/>
        </p:nvSpPr>
        <p:spPr>
          <a:xfrm>
            <a:off x="700028" y="5035646"/>
            <a:ext cx="595823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443;p30">
            <a:extLst>
              <a:ext uri="{FF2B5EF4-FFF2-40B4-BE49-F238E27FC236}">
                <a16:creationId xmlns:a16="http://schemas.microsoft.com/office/drawing/2014/main" id="{81E546A1-409C-3F80-FD8C-C1893439D704}"/>
              </a:ext>
            </a:extLst>
          </p:cNvPr>
          <p:cNvSpPr/>
          <p:nvPr/>
        </p:nvSpPr>
        <p:spPr>
          <a:xfrm>
            <a:off x="17164302" y="4683483"/>
            <a:ext cx="612309" cy="483818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445;p30">
            <a:extLst>
              <a:ext uri="{FF2B5EF4-FFF2-40B4-BE49-F238E27FC236}">
                <a16:creationId xmlns:a16="http://schemas.microsoft.com/office/drawing/2014/main" id="{B0D7A5AA-830E-B31F-BBFD-8BC5C79CF1E8}"/>
              </a:ext>
            </a:extLst>
          </p:cNvPr>
          <p:cNvSpPr/>
          <p:nvPr/>
        </p:nvSpPr>
        <p:spPr>
          <a:xfrm rot="1135178">
            <a:off x="2647068" y="9666353"/>
            <a:ext cx="404448" cy="336005"/>
          </a:xfrm>
          <a:custGeom>
            <a:avLst/>
            <a:gdLst>
              <a:gd name="f0" fmla="val w"/>
              <a:gd name="f1" fmla="val h"/>
              <a:gd name="f2" fmla="val 0"/>
              <a:gd name="f3" fmla="val 10185"/>
              <a:gd name="f4" fmla="val 15041"/>
              <a:gd name="f5" fmla="val 4764"/>
              <a:gd name="f6" fmla="val 4748"/>
              <a:gd name="f7" fmla="val 4732"/>
              <a:gd name="f8" fmla="val 4717"/>
              <a:gd name="f9" fmla="val 1"/>
              <a:gd name="f10" fmla="val 2188"/>
              <a:gd name="f11" fmla="val 35"/>
              <a:gd name="f12" fmla="val 684"/>
              <a:gd name="f13" fmla="val 1812"/>
              <a:gd name="f14" fmla="val 342"/>
              <a:gd name="f15" fmla="val 4239"/>
              <a:gd name="f16" fmla="val 6733"/>
              <a:gd name="f17" fmla="val 855"/>
              <a:gd name="f18" fmla="val 9228"/>
              <a:gd name="f19" fmla="val 1401"/>
              <a:gd name="f20" fmla="val 11621"/>
              <a:gd name="f21" fmla="val 1839"/>
              <a:gd name="f22" fmla="val 13518"/>
              <a:gd name="f23" fmla="val 3623"/>
              <a:gd name="f24" fmla="val 5518"/>
              <a:gd name="f25" fmla="val 5842"/>
              <a:gd name="f26" fmla="val 6169"/>
              <a:gd name="f27" fmla="val 14996"/>
              <a:gd name="f28" fmla="val 6494"/>
              <a:gd name="f29" fmla="val 14902"/>
              <a:gd name="f30" fmla="val 8784"/>
              <a:gd name="f31" fmla="val 14286"/>
              <a:gd name="f32" fmla="val 11997"/>
              <a:gd name="f33" fmla="val 9672"/>
              <a:gd name="f34" fmla="val 9673"/>
              <a:gd name="f35" fmla="val 9467"/>
              <a:gd name="f36" fmla="val 8681"/>
              <a:gd name="f37" fmla="val 9160"/>
              <a:gd name="f38" fmla="val 7690"/>
              <a:gd name="f39" fmla="val 8954"/>
              <a:gd name="f40" fmla="val 6699"/>
              <a:gd name="f41" fmla="val 8886"/>
              <a:gd name="f42" fmla="val 6460"/>
              <a:gd name="f43" fmla="val 8852"/>
              <a:gd name="f44" fmla="val 6221"/>
              <a:gd name="f45" fmla="val 8818"/>
              <a:gd name="f46" fmla="val 5947"/>
              <a:gd name="f47" fmla="val 5913"/>
              <a:gd name="f48" fmla="val 5811"/>
              <a:gd name="f49" fmla="val 8749"/>
              <a:gd name="f50" fmla="val 5674"/>
              <a:gd name="f51" fmla="val 5571"/>
              <a:gd name="f52" fmla="val 5401"/>
              <a:gd name="f53" fmla="val 5332"/>
              <a:gd name="f54" fmla="val 5059"/>
              <a:gd name="f55" fmla="val 4785"/>
              <a:gd name="f56" fmla="val 4512"/>
              <a:gd name="f57" fmla="val 9157"/>
              <a:gd name="f58" fmla="val 2273"/>
              <a:gd name="f59" fmla="val 6870"/>
              <a:gd name="f60" fmla="*/ f0 1 10185"/>
              <a:gd name="f61" fmla="*/ f1 1 15041"/>
              <a:gd name="f62" fmla="val f2"/>
              <a:gd name="f63" fmla="val f3"/>
              <a:gd name="f64" fmla="val f4"/>
              <a:gd name="f65" fmla="+- f64 0 f62"/>
              <a:gd name="f66" fmla="+- f63 0 f62"/>
              <a:gd name="f67" fmla="*/ f66 1 10185"/>
              <a:gd name="f68" fmla="*/ f65 1 15041"/>
              <a:gd name="f69" fmla="*/ f62 1 f67"/>
              <a:gd name="f70" fmla="*/ f63 1 f67"/>
              <a:gd name="f71" fmla="*/ f62 1 f68"/>
              <a:gd name="f72" fmla="*/ f64 1 f68"/>
              <a:gd name="f73" fmla="*/ f69 f60 1"/>
              <a:gd name="f74" fmla="*/ f70 f60 1"/>
              <a:gd name="f75" fmla="*/ f72 f61 1"/>
              <a:gd name="f76" fmla="*/ f71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3" t="f76" r="f74" b="f75"/>
            <a:pathLst>
              <a:path w="10185" h="15041">
                <a:moveTo>
                  <a:pt x="f5" y="f2"/>
                </a:moveTo>
                <a:cubicBezTo>
                  <a:pt x="f6" y="f2"/>
                  <a:pt x="f7" y="f2"/>
                  <a:pt x="f8" y="f9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2" y="f16"/>
                  <a:pt x="f17" y="f18"/>
                  <a:pt x="f19" y="f20"/>
                </a:cubicBezTo>
                <a:cubicBezTo>
                  <a:pt x="f21" y="f22"/>
                  <a:pt x="f23" y="f4"/>
                  <a:pt x="f24" y="f4"/>
                </a:cubicBezTo>
                <a:cubicBezTo>
                  <a:pt x="f25" y="f4"/>
                  <a:pt x="f26" y="f27"/>
                  <a:pt x="f28" y="f29"/>
                </a:cubicBezTo>
                <a:cubicBezTo>
                  <a:pt x="f30" y="f31"/>
                  <a:pt x="f3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5" y="f47"/>
                  <a:pt x="f30" y="f48"/>
                  <a:pt x="f49" y="f50"/>
                </a:cubicBezTo>
                <a:cubicBezTo>
                  <a:pt x="f49" y="f51"/>
                  <a:pt x="f49" y="f52"/>
                  <a:pt x="f49" y="f53"/>
                </a:cubicBezTo>
                <a:cubicBezTo>
                  <a:pt x="f30" y="f54"/>
                  <a:pt x="f30" y="f55"/>
                  <a:pt x="f45" y="f56"/>
                </a:cubicBezTo>
                <a:cubicBezTo>
                  <a:pt x="f57" y="f58"/>
                  <a:pt x="f59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46;p30">
            <a:extLst>
              <a:ext uri="{FF2B5EF4-FFF2-40B4-BE49-F238E27FC236}">
                <a16:creationId xmlns:a16="http://schemas.microsoft.com/office/drawing/2014/main" id="{ABCC0108-6B80-5FA1-571D-F337A76BB6A7}"/>
              </a:ext>
            </a:extLst>
          </p:cNvPr>
          <p:cNvSpPr/>
          <p:nvPr/>
        </p:nvSpPr>
        <p:spPr>
          <a:xfrm>
            <a:off x="17166433" y="7163080"/>
            <a:ext cx="608057" cy="240468"/>
          </a:xfrm>
          <a:custGeom>
            <a:avLst/>
            <a:gdLst>
              <a:gd name="f0" fmla="val w"/>
              <a:gd name="f1" fmla="val h"/>
              <a:gd name="f2" fmla="val 0"/>
              <a:gd name="f3" fmla="val 15312"/>
              <a:gd name="f4" fmla="val 10764"/>
              <a:gd name="f5" fmla="val 10380"/>
              <a:gd name="f6" fmla="val 9851"/>
              <a:gd name="f7" fmla="val 9311"/>
              <a:gd name="f8" fmla="val 108"/>
              <a:gd name="f9" fmla="val 8783"/>
              <a:gd name="f10" fmla="val 339"/>
              <a:gd name="f11" fmla="val 7861"/>
              <a:gd name="f12" fmla="val 714"/>
              <a:gd name="f13" fmla="val 6972"/>
              <a:gd name="f14" fmla="val 1193"/>
              <a:gd name="f15" fmla="val 6049"/>
              <a:gd name="f16" fmla="val 1569"/>
              <a:gd name="f17" fmla="val 5844"/>
              <a:gd name="f18" fmla="val 1671"/>
              <a:gd name="f19" fmla="val 5605"/>
              <a:gd name="f20" fmla="val 1774"/>
              <a:gd name="f21" fmla="val 5366"/>
              <a:gd name="f22" fmla="val 1842"/>
              <a:gd name="f23" fmla="val 5127"/>
              <a:gd name="f24" fmla="val 1945"/>
              <a:gd name="f25" fmla="val 4785"/>
              <a:gd name="f26" fmla="val 2013"/>
              <a:gd name="f27" fmla="val 4511"/>
              <a:gd name="f28" fmla="val 2047"/>
              <a:gd name="f29" fmla="val 4272"/>
              <a:gd name="f30" fmla="val 2082"/>
              <a:gd name="f31" fmla="val 3999"/>
              <a:gd name="f32" fmla="val 1777"/>
              <a:gd name="f33" fmla="val 2116"/>
              <a:gd name="f34" fmla="val 4850"/>
              <a:gd name="f35" fmla="val 376"/>
              <a:gd name="f36" fmla="val 7003"/>
              <a:gd name="f37" fmla="val 848"/>
              <a:gd name="f38" fmla="val 9532"/>
              <a:gd name="f39" fmla="val 2750"/>
              <a:gd name="f40" fmla="val 10763"/>
              <a:gd name="f41" fmla="val 5065"/>
              <a:gd name="f42" fmla="val 5097"/>
              <a:gd name="f43" fmla="val 5129"/>
              <a:gd name="f44" fmla="val 5161"/>
              <a:gd name="f45" fmla="val 10762"/>
              <a:gd name="f46" fmla="val 7621"/>
              <a:gd name="f47" fmla="val 10694"/>
              <a:gd name="f48" fmla="val 9843"/>
              <a:gd name="f49" fmla="val 9361"/>
              <a:gd name="f50" fmla="val 12030"/>
              <a:gd name="f51" fmla="val 8404"/>
              <a:gd name="f52" fmla="val 14081"/>
              <a:gd name="f53" fmla="val 7516"/>
              <a:gd name="f54" fmla="val 15311"/>
              <a:gd name="f55" fmla="val 14320"/>
              <a:gd name="f56" fmla="val 2697"/>
              <a:gd name="f57" fmla="val 13594"/>
              <a:gd name="f58" fmla="val 1063"/>
              <a:gd name="f59" fmla="val 12042"/>
              <a:gd name="f60" fmla="*/ f0 1 15312"/>
              <a:gd name="f61" fmla="*/ f1 1 10764"/>
              <a:gd name="f62" fmla="val f2"/>
              <a:gd name="f63" fmla="val f3"/>
              <a:gd name="f64" fmla="val f4"/>
              <a:gd name="f65" fmla="+- f64 0 f62"/>
              <a:gd name="f66" fmla="+- f63 0 f62"/>
              <a:gd name="f67" fmla="*/ f66 1 15312"/>
              <a:gd name="f68" fmla="*/ f65 1 10764"/>
              <a:gd name="f69" fmla="*/ f62 1 f67"/>
              <a:gd name="f70" fmla="*/ f63 1 f67"/>
              <a:gd name="f71" fmla="*/ f62 1 f68"/>
              <a:gd name="f72" fmla="*/ f64 1 f68"/>
              <a:gd name="f73" fmla="*/ f69 f60 1"/>
              <a:gd name="f74" fmla="*/ f70 f60 1"/>
              <a:gd name="f75" fmla="*/ f72 f61 1"/>
              <a:gd name="f76" fmla="*/ f71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3" t="f76" r="f74" b="f75"/>
            <a:pathLst>
              <a:path w="15312" h="107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0"/>
                </a:cubicBezTo>
                <a:cubicBezTo>
                  <a:pt x="f32" y="f33"/>
                  <a:pt x="f2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0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34"/>
                  <a:pt x="f55" y="f56"/>
                </a:cubicBezTo>
                <a:cubicBezTo>
                  <a:pt x="f57" y="f58"/>
                  <a:pt x="f59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47;p30">
            <a:extLst>
              <a:ext uri="{FF2B5EF4-FFF2-40B4-BE49-F238E27FC236}">
                <a16:creationId xmlns:a16="http://schemas.microsoft.com/office/drawing/2014/main" id="{F60B78BE-66E7-B239-CC84-A5E55936BEAF}"/>
              </a:ext>
            </a:extLst>
          </p:cNvPr>
          <p:cNvSpPr/>
          <p:nvPr/>
        </p:nvSpPr>
        <p:spPr>
          <a:xfrm>
            <a:off x="399592" y="4011957"/>
            <a:ext cx="478788" cy="291410"/>
          </a:xfrm>
          <a:custGeom>
            <a:avLst/>
            <a:gdLst>
              <a:gd name="f0" fmla="val w"/>
              <a:gd name="f1" fmla="val h"/>
              <a:gd name="f2" fmla="val 0"/>
              <a:gd name="f3" fmla="val 12886"/>
              <a:gd name="f4" fmla="val 13943"/>
              <a:gd name="f5" fmla="val 4547"/>
              <a:gd name="f6" fmla="val 1"/>
              <a:gd name="f7" fmla="val 3962"/>
              <a:gd name="f8" fmla="val 3395"/>
              <a:gd name="f9" fmla="val 122"/>
              <a:gd name="f10" fmla="val 2906"/>
              <a:gd name="f11" fmla="val 380"/>
              <a:gd name="f12" fmla="val 616"/>
              <a:gd name="f13" fmla="val 1508"/>
              <a:gd name="f14" fmla="val 3797"/>
              <a:gd name="f15" fmla="val 719"/>
              <a:gd name="f16" fmla="val 6156"/>
              <a:gd name="f17" fmla="val 1436"/>
              <a:gd name="f18" fmla="val 8548"/>
              <a:gd name="f19" fmla="val 3282"/>
              <a:gd name="f20" fmla="val 10428"/>
              <a:gd name="f21" fmla="val 4786"/>
              <a:gd name="f22" fmla="val 12307"/>
              <a:gd name="f23" fmla="val 5605"/>
              <a:gd name="f24" fmla="val 13347"/>
              <a:gd name="f25" fmla="val 6917"/>
              <a:gd name="f26" fmla="val 13942"/>
              <a:gd name="f27" fmla="val 8213"/>
              <a:gd name="f28" fmla="val 9132"/>
              <a:gd name="f29" fmla="val 10043"/>
              <a:gd name="f30" fmla="val 13643"/>
              <a:gd name="f31" fmla="val 10767"/>
              <a:gd name="f32" fmla="val 12991"/>
              <a:gd name="f33" fmla="val 12510"/>
              <a:gd name="f34" fmla="val 11419"/>
              <a:gd name="f35" fmla="val 12885"/>
              <a:gd name="f36" fmla="val 8719"/>
              <a:gd name="f37" fmla="val 11416"/>
              <a:gd name="f38" fmla="val 6839"/>
              <a:gd name="f39" fmla="val 10801"/>
              <a:gd name="f40" fmla="val 6053"/>
              <a:gd name="f41" fmla="val 10151"/>
              <a:gd name="f42" fmla="val 5301"/>
              <a:gd name="f43" fmla="val 9502"/>
              <a:gd name="f44" fmla="val 4481"/>
              <a:gd name="f45" fmla="val 9365"/>
              <a:gd name="f46" fmla="val 4276"/>
              <a:gd name="f47" fmla="val 9229"/>
              <a:gd name="f48" fmla="val 4105"/>
              <a:gd name="f49" fmla="val 9092"/>
              <a:gd name="f50" fmla="val 3900"/>
              <a:gd name="f51" fmla="val 8955"/>
              <a:gd name="f52" fmla="val 3661"/>
              <a:gd name="f53" fmla="val 8887"/>
              <a:gd name="f54" fmla="val 3524"/>
              <a:gd name="f55" fmla="val 8784"/>
              <a:gd name="f56" fmla="val 3387"/>
              <a:gd name="f57" fmla="val 3353"/>
              <a:gd name="f58" fmla="val 8682"/>
              <a:gd name="f59" fmla="val 3114"/>
              <a:gd name="f60" fmla="val 8579"/>
              <a:gd name="f61" fmla="val 2840"/>
              <a:gd name="f62" fmla="val 8511"/>
              <a:gd name="f63" fmla="val 2601"/>
              <a:gd name="f64" fmla="val 8005"/>
              <a:gd name="f65" fmla="val 983"/>
              <a:gd name="f66" fmla="val 6208"/>
              <a:gd name="f67" fmla="*/ f0 1 12886"/>
              <a:gd name="f68" fmla="*/ f1 1 13943"/>
              <a:gd name="f69" fmla="val f2"/>
              <a:gd name="f70" fmla="val f3"/>
              <a:gd name="f71" fmla="val f4"/>
              <a:gd name="f72" fmla="+- f71 0 f69"/>
              <a:gd name="f73" fmla="+- f70 0 f69"/>
              <a:gd name="f74" fmla="*/ f73 1 12886"/>
              <a:gd name="f75" fmla="*/ f72 1 13943"/>
              <a:gd name="f76" fmla="*/ f69 1 f74"/>
              <a:gd name="f77" fmla="*/ f70 1 f74"/>
              <a:gd name="f78" fmla="*/ f69 1 f75"/>
              <a:gd name="f79" fmla="*/ f71 1 f75"/>
              <a:gd name="f80" fmla="*/ f76 f67 1"/>
              <a:gd name="f81" fmla="*/ f77 f67 1"/>
              <a:gd name="f82" fmla="*/ f79 f68 1"/>
              <a:gd name="f83" fmla="*/ f78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0" t="f83" r="f81" b="f82"/>
            <a:pathLst>
              <a:path w="12886" h="1394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48;p30">
            <a:extLst>
              <a:ext uri="{FF2B5EF4-FFF2-40B4-BE49-F238E27FC236}">
                <a16:creationId xmlns:a16="http://schemas.microsoft.com/office/drawing/2014/main" id="{33F1F28F-CF45-2071-7331-C7BF72017E04}"/>
              </a:ext>
            </a:extLst>
          </p:cNvPr>
          <p:cNvSpPr/>
          <p:nvPr/>
        </p:nvSpPr>
        <p:spPr>
          <a:xfrm>
            <a:off x="359606" y="7282546"/>
            <a:ext cx="558744" cy="247226"/>
          </a:xfrm>
          <a:custGeom>
            <a:avLst/>
            <a:gdLst>
              <a:gd name="f0" fmla="val w"/>
              <a:gd name="f1" fmla="val h"/>
              <a:gd name="f2" fmla="val 0"/>
              <a:gd name="f3" fmla="val 15038"/>
              <a:gd name="f4" fmla="val 11829"/>
              <a:gd name="f5" fmla="val 10070"/>
              <a:gd name="f6" fmla="val 9287"/>
              <a:gd name="f7" fmla="val 8499"/>
              <a:gd name="f8" fmla="val 227"/>
              <a:gd name="f9" fmla="val 7792"/>
              <a:gd name="f10" fmla="val 711"/>
              <a:gd name="f11" fmla="val 6972"/>
              <a:gd name="f12" fmla="val 1292"/>
              <a:gd name="f13" fmla="val 6186"/>
              <a:gd name="f14" fmla="val 1907"/>
              <a:gd name="f15" fmla="val 5366"/>
              <a:gd name="f16" fmla="val 2488"/>
              <a:gd name="f17" fmla="val 5161"/>
              <a:gd name="f18" fmla="val 2625"/>
              <a:gd name="f19" fmla="val 4922"/>
              <a:gd name="f20" fmla="val 2762"/>
              <a:gd name="f21" fmla="val 4751"/>
              <a:gd name="f22" fmla="val 2898"/>
              <a:gd name="f23" fmla="val 4512"/>
              <a:gd name="f24" fmla="val 3035"/>
              <a:gd name="f25" fmla="val 4204"/>
              <a:gd name="f26" fmla="val 3206"/>
              <a:gd name="f27" fmla="val 3931"/>
              <a:gd name="f28" fmla="val 3274"/>
              <a:gd name="f29" fmla="val 3691"/>
              <a:gd name="f30" fmla="val 3343"/>
              <a:gd name="f31" fmla="val 3418"/>
              <a:gd name="f32" fmla="val 3411"/>
              <a:gd name="f33" fmla="val 1265"/>
              <a:gd name="f34" fmla="val 3924"/>
              <a:gd name="f35" fmla="val 6965"/>
              <a:gd name="f36" fmla="val 820"/>
              <a:gd name="f37" fmla="val 8982"/>
              <a:gd name="f38" fmla="val 1569"/>
              <a:gd name="f39" fmla="val 10922"/>
              <a:gd name="f40" fmla="val 3104"/>
              <a:gd name="f41" fmla="val 11828"/>
              <a:gd name="f42" fmla="val 4915"/>
              <a:gd name="f43" fmla="val 5337"/>
              <a:gd name="f44" fmla="val 5774"/>
              <a:gd name="f45" fmla="val 11779"/>
              <a:gd name="f46" fmla="val 6220"/>
              <a:gd name="f47" fmla="val 11682"/>
              <a:gd name="f48" fmla="val 8579"/>
              <a:gd name="f49" fmla="val 11135"/>
              <a:gd name="f50" fmla="val 10527"/>
              <a:gd name="f51" fmla="val 9392"/>
              <a:gd name="f52" fmla="val 12509"/>
              <a:gd name="f53" fmla="val 7991"/>
              <a:gd name="f54" fmla="val 14354"/>
              <a:gd name="f55" fmla="val 6726"/>
              <a:gd name="f56" fmla="val 3855"/>
              <a:gd name="f57" fmla="val 13671"/>
              <a:gd name="f58" fmla="val 1942"/>
              <a:gd name="f59" fmla="val 12800"/>
              <a:gd name="f60" fmla="val 700"/>
              <a:gd name="f61" fmla="val 11443"/>
              <a:gd name="f62" fmla="*/ f0 1 15038"/>
              <a:gd name="f63" fmla="*/ f1 1 11829"/>
              <a:gd name="f64" fmla="val f2"/>
              <a:gd name="f65" fmla="val f3"/>
              <a:gd name="f66" fmla="val f4"/>
              <a:gd name="f67" fmla="+- f66 0 f64"/>
              <a:gd name="f68" fmla="+- f65 0 f64"/>
              <a:gd name="f69" fmla="*/ f68 1 15038"/>
              <a:gd name="f70" fmla="*/ f67 1 11829"/>
              <a:gd name="f71" fmla="*/ f64 1 f69"/>
              <a:gd name="f72" fmla="*/ f65 1 f69"/>
              <a:gd name="f73" fmla="*/ f64 1 f70"/>
              <a:gd name="f74" fmla="*/ f66 1 f70"/>
              <a:gd name="f75" fmla="*/ f71 f62 1"/>
              <a:gd name="f76" fmla="*/ f72 f62 1"/>
              <a:gd name="f77" fmla="*/ f74 f63 1"/>
              <a:gd name="f78" fmla="*/ f73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" t="f78" r="f76" b="f77"/>
            <a:pathLst>
              <a:path w="15038" h="1182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3" y="f56"/>
                  <a:pt x="f57" y="f58"/>
                </a:cubicBezTo>
                <a:cubicBezTo>
                  <a:pt x="f59" y="f60"/>
                  <a:pt x="f61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49;p30">
            <a:extLst>
              <a:ext uri="{FF2B5EF4-FFF2-40B4-BE49-F238E27FC236}">
                <a16:creationId xmlns:a16="http://schemas.microsoft.com/office/drawing/2014/main" id="{F694B54E-FCA5-9C69-3E7F-B3F9CB5EE9AA}"/>
              </a:ext>
            </a:extLst>
          </p:cNvPr>
          <p:cNvSpPr/>
          <p:nvPr/>
        </p:nvSpPr>
        <p:spPr>
          <a:xfrm>
            <a:off x="1715057" y="3100858"/>
            <a:ext cx="576840" cy="297884"/>
          </a:xfrm>
          <a:custGeom>
            <a:avLst/>
            <a:gdLst>
              <a:gd name="f0" fmla="val w"/>
              <a:gd name="f1" fmla="val h"/>
              <a:gd name="f2" fmla="val 0"/>
              <a:gd name="f3" fmla="val 14526"/>
              <a:gd name="f4" fmla="val 13333"/>
              <a:gd name="f5" fmla="val 4589"/>
              <a:gd name="f6" fmla="val 3475"/>
              <a:gd name="f7" fmla="val 2372"/>
              <a:gd name="f8" fmla="val 419"/>
              <a:gd name="f9" fmla="val 1641"/>
              <a:gd name="f10" fmla="val 1269"/>
              <a:gd name="f11" fmla="val 1"/>
              <a:gd name="f12" fmla="val 3012"/>
              <a:gd name="f13" fmla="val 5678"/>
              <a:gd name="f14" fmla="val 7455"/>
              <a:gd name="f15" fmla="val 3179"/>
              <a:gd name="f16" fmla="val 9096"/>
              <a:gd name="f17" fmla="val 4888"/>
              <a:gd name="f18" fmla="val 10668"/>
              <a:gd name="f19" fmla="val 6665"/>
              <a:gd name="f20" fmla="val 12069"/>
              <a:gd name="f21" fmla="val 7588"/>
              <a:gd name="f22" fmla="val 12821"/>
              <a:gd name="f23" fmla="val 8442"/>
              <a:gd name="f24" fmla="val 13334"/>
              <a:gd name="f25" fmla="val 9673"/>
              <a:gd name="f26" fmla="val 10800"/>
              <a:gd name="f27" fmla="val 11860"/>
              <a:gd name="f28" fmla="val 12855"/>
              <a:gd name="f29" fmla="val 12646"/>
              <a:gd name="f30" fmla="val 14081"/>
              <a:gd name="f31" fmla="val 10497"/>
              <a:gd name="f32" fmla="val 7387"/>
              <a:gd name="f33" fmla="val 5883"/>
              <a:gd name="f34" fmla="val 10869"/>
              <a:gd name="f35" fmla="val 4448"/>
              <a:gd name="f36" fmla="val 9160"/>
              <a:gd name="f37" fmla="val 2910"/>
              <a:gd name="f38" fmla="val 7622"/>
              <a:gd name="f39" fmla="val 6849"/>
              <a:gd name="f40" fmla="val 428"/>
              <a:gd name="f41" fmla="val 5714"/>
              <a:gd name="f42" fmla="*/ f0 1 14526"/>
              <a:gd name="f43" fmla="*/ f1 1 13333"/>
              <a:gd name="f44" fmla="val f2"/>
              <a:gd name="f45" fmla="val f3"/>
              <a:gd name="f46" fmla="val f4"/>
              <a:gd name="f47" fmla="+- f46 0 f44"/>
              <a:gd name="f48" fmla="+- f45 0 f44"/>
              <a:gd name="f49" fmla="*/ f48 1 14526"/>
              <a:gd name="f50" fmla="*/ f47 1 13333"/>
              <a:gd name="f51" fmla="*/ f44 1 f49"/>
              <a:gd name="f52" fmla="*/ f45 1 f49"/>
              <a:gd name="f53" fmla="*/ f44 1 f50"/>
              <a:gd name="f54" fmla="*/ f46 1 f50"/>
              <a:gd name="f55" fmla="*/ f51 f42 1"/>
              <a:gd name="f56" fmla="*/ f52 f42 1"/>
              <a:gd name="f57" fmla="*/ f54 f43 1"/>
              <a:gd name="f58" fmla="*/ f53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14526" h="1333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20"/>
                </a:cubicBezTo>
                <a:cubicBezTo>
                  <a:pt x="f30" y="f31"/>
                  <a:pt x="f3" y="f32"/>
                  <a:pt x="f29" y="f33"/>
                </a:cubicBezTo>
                <a:cubicBezTo>
                  <a:pt x="f34" y="f35"/>
                  <a:pt x="f36" y="f37"/>
                  <a:pt x="f38" y="f10"/>
                </a:cubicBezTo>
                <a:cubicBezTo>
                  <a:pt x="f39" y="f40"/>
                  <a:pt x="f41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50;p30">
            <a:extLst>
              <a:ext uri="{FF2B5EF4-FFF2-40B4-BE49-F238E27FC236}">
                <a16:creationId xmlns:a16="http://schemas.microsoft.com/office/drawing/2014/main" id="{D577A307-394F-B560-AE84-C1DEF32D709C}"/>
              </a:ext>
            </a:extLst>
          </p:cNvPr>
          <p:cNvSpPr/>
          <p:nvPr/>
        </p:nvSpPr>
        <p:spPr>
          <a:xfrm>
            <a:off x="15329321" y="3116988"/>
            <a:ext cx="624809" cy="265614"/>
          </a:xfrm>
          <a:custGeom>
            <a:avLst/>
            <a:gdLst>
              <a:gd name="f0" fmla="val w"/>
              <a:gd name="f1" fmla="val h"/>
              <a:gd name="f2" fmla="val 0"/>
              <a:gd name="f3" fmla="val 16816"/>
              <a:gd name="f4" fmla="val 12709"/>
              <a:gd name="f5" fmla="val 12208"/>
              <a:gd name="f6" fmla="val 1"/>
              <a:gd name="f7" fmla="val 11115"/>
              <a:gd name="f8" fmla="val 10013"/>
              <a:gd name="f9" fmla="val 461"/>
              <a:gd name="f10" fmla="val 9085"/>
              <a:gd name="f11" fmla="val 1237"/>
              <a:gd name="f12" fmla="val 9221"/>
              <a:gd name="f13" fmla="val 1122"/>
              <a:gd name="f14" fmla="val 9250"/>
              <a:gd name="f15" fmla="val 1077"/>
              <a:gd name="f16" fmla="val 9214"/>
              <a:gd name="f17" fmla="val 9103"/>
              <a:gd name="f18" fmla="val 8381"/>
              <a:gd name="f19" fmla="val 1492"/>
              <a:gd name="f20" fmla="val 8203"/>
              <a:gd name="f21" fmla="val 1568"/>
              <a:gd name="f22" fmla="val 7622"/>
              <a:gd name="f23" fmla="val 1841"/>
              <a:gd name="f24" fmla="val 7041"/>
              <a:gd name="f25" fmla="val 2080"/>
              <a:gd name="f26" fmla="val 6494"/>
              <a:gd name="f27" fmla="val 2354"/>
              <a:gd name="f28" fmla="val 5196"/>
              <a:gd name="f29" fmla="val 3003"/>
              <a:gd name="f30" fmla="val 3931"/>
              <a:gd name="f31" fmla="val 3858"/>
              <a:gd name="f32" fmla="val 2667"/>
              <a:gd name="f33" fmla="val 4575"/>
              <a:gd name="f34" fmla="val 650"/>
              <a:gd name="f35" fmla="val 5737"/>
              <a:gd name="f36" fmla="val 8540"/>
              <a:gd name="f37" fmla="val 1129"/>
              <a:gd name="f38" fmla="val 10556"/>
              <a:gd name="f39" fmla="val 1909"/>
              <a:gd name="f40" fmla="val 11932"/>
              <a:gd name="f41" fmla="val 3350"/>
              <a:gd name="f42" fmla="val 12708"/>
              <a:gd name="f43" fmla="val 4824"/>
              <a:gd name="f44" fmla="val 5546"/>
              <a:gd name="f45" fmla="val 6276"/>
              <a:gd name="f46" fmla="val 12522"/>
              <a:gd name="f47" fmla="val 6939"/>
              <a:gd name="f48" fmla="val 12128"/>
              <a:gd name="f49" fmla="val 8340"/>
              <a:gd name="f50" fmla="val 11342"/>
              <a:gd name="f51" fmla="val 9673"/>
              <a:gd name="f52" fmla="val 10419"/>
              <a:gd name="f53" fmla="val 11108"/>
              <a:gd name="f54" fmla="val 9736"/>
              <a:gd name="f55" fmla="val 12510"/>
              <a:gd name="f56" fmla="val 9121"/>
              <a:gd name="f57" fmla="val 13842"/>
              <a:gd name="f58" fmla="val 8369"/>
              <a:gd name="f59" fmla="val 15039"/>
              <a:gd name="f60" fmla="val 7446"/>
              <a:gd name="f61" fmla="val 5977"/>
              <a:gd name="f62" fmla="val 16508"/>
              <a:gd name="f63" fmla="val 2798"/>
              <a:gd name="f64" fmla="val 1260"/>
              <a:gd name="f65" fmla="val 14195"/>
              <a:gd name="f66" fmla="val 384"/>
              <a:gd name="f67" fmla="val 13205"/>
              <a:gd name="f68" fmla="*/ f0 1 16816"/>
              <a:gd name="f69" fmla="*/ f1 1 1270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6816"/>
              <a:gd name="f76" fmla="*/ f73 1 1270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6816" h="1270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0" y="f11"/>
                </a:lnTo>
                <a:cubicBezTo>
                  <a:pt x="f12" y="f13"/>
                  <a:pt x="f14" y="f15"/>
                  <a:pt x="f16" y="f15"/>
                </a:cubicBezTo>
                <a:cubicBezTo>
                  <a:pt x="f17" y="f15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6" y="f36"/>
                  <a:pt x="f37" y="f38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3" y="f61"/>
                  <a:pt x="f62" y="f63"/>
                  <a:pt x="f59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2528810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2;p31">
            <a:extLst>
              <a:ext uri="{FF2B5EF4-FFF2-40B4-BE49-F238E27FC236}">
                <a16:creationId xmlns:a16="http://schemas.microsoft.com/office/drawing/2014/main" id="{B220461F-87CA-AD75-CF54-B210DDAF927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48267" y="3409376"/>
            <a:ext cx="8210662" cy="1286396"/>
          </a:xfrm>
        </p:spPr>
        <p:txBody>
          <a:bodyPr/>
          <a:lstStyle>
            <a:lvl1pPr>
              <a:lnSpc>
                <a:spcPct val="100000"/>
              </a:lnSpc>
              <a:buNone/>
              <a:defRPr sz="4800">
                <a:solidFill>
                  <a:srgbClr val="F07E48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53;p31">
            <a:extLst>
              <a:ext uri="{FF2B5EF4-FFF2-40B4-BE49-F238E27FC236}">
                <a16:creationId xmlns:a16="http://schemas.microsoft.com/office/drawing/2014/main" id="{4CE3B09B-4C56-9F74-6CBC-533E329F24B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648267" y="4323877"/>
            <a:ext cx="8210662" cy="1641000"/>
          </a:xfrm>
        </p:spPr>
        <p:txBody>
          <a:bodyPr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454;p31">
            <a:extLst>
              <a:ext uri="{FF2B5EF4-FFF2-40B4-BE49-F238E27FC236}">
                <a16:creationId xmlns:a16="http://schemas.microsoft.com/office/drawing/2014/main" id="{318E2BC5-FC67-89E2-CE32-1D06F46F9E5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29070" y="6359898"/>
            <a:ext cx="8210662" cy="1286396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4800">
                <a:solidFill>
                  <a:srgbClr val="4AB4EE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55;p31">
            <a:extLst>
              <a:ext uri="{FF2B5EF4-FFF2-40B4-BE49-F238E27FC236}">
                <a16:creationId xmlns:a16="http://schemas.microsoft.com/office/drawing/2014/main" id="{0F49E384-A107-3BDA-7986-22239D82F6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29070" y="7274399"/>
            <a:ext cx="8210662" cy="1641000"/>
          </a:xfrm>
        </p:spPr>
        <p:txBody>
          <a:bodyPr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456;p31">
            <a:extLst>
              <a:ext uri="{FF2B5EF4-FFF2-40B4-BE49-F238E27FC236}">
                <a16:creationId xmlns:a16="http://schemas.microsoft.com/office/drawing/2014/main" id="{CDA8A871-3D05-B0A1-A66A-746D8B4790E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459;p31">
            <a:extLst>
              <a:ext uri="{FF2B5EF4-FFF2-40B4-BE49-F238E27FC236}">
                <a16:creationId xmlns:a16="http://schemas.microsoft.com/office/drawing/2014/main" id="{3F42E342-21BC-2E8C-07F3-62EF78BDCECA}"/>
              </a:ext>
            </a:extLst>
          </p:cNvPr>
          <p:cNvSpPr/>
          <p:nvPr/>
        </p:nvSpPr>
        <p:spPr>
          <a:xfrm flipH="1">
            <a:off x="17423809" y="1605220"/>
            <a:ext cx="478788" cy="291410"/>
          </a:xfrm>
          <a:custGeom>
            <a:avLst/>
            <a:gdLst>
              <a:gd name="f0" fmla="val w"/>
              <a:gd name="f1" fmla="val h"/>
              <a:gd name="f2" fmla="val 0"/>
              <a:gd name="f3" fmla="val 12886"/>
              <a:gd name="f4" fmla="val 13943"/>
              <a:gd name="f5" fmla="val 4547"/>
              <a:gd name="f6" fmla="val 1"/>
              <a:gd name="f7" fmla="val 3962"/>
              <a:gd name="f8" fmla="val 3395"/>
              <a:gd name="f9" fmla="val 122"/>
              <a:gd name="f10" fmla="val 2906"/>
              <a:gd name="f11" fmla="val 380"/>
              <a:gd name="f12" fmla="val 616"/>
              <a:gd name="f13" fmla="val 1508"/>
              <a:gd name="f14" fmla="val 3797"/>
              <a:gd name="f15" fmla="val 719"/>
              <a:gd name="f16" fmla="val 6156"/>
              <a:gd name="f17" fmla="val 1436"/>
              <a:gd name="f18" fmla="val 8548"/>
              <a:gd name="f19" fmla="val 3282"/>
              <a:gd name="f20" fmla="val 10428"/>
              <a:gd name="f21" fmla="val 4786"/>
              <a:gd name="f22" fmla="val 12307"/>
              <a:gd name="f23" fmla="val 5605"/>
              <a:gd name="f24" fmla="val 13347"/>
              <a:gd name="f25" fmla="val 6917"/>
              <a:gd name="f26" fmla="val 13942"/>
              <a:gd name="f27" fmla="val 8213"/>
              <a:gd name="f28" fmla="val 9132"/>
              <a:gd name="f29" fmla="val 10043"/>
              <a:gd name="f30" fmla="val 13643"/>
              <a:gd name="f31" fmla="val 10767"/>
              <a:gd name="f32" fmla="val 12991"/>
              <a:gd name="f33" fmla="val 12510"/>
              <a:gd name="f34" fmla="val 11419"/>
              <a:gd name="f35" fmla="val 12885"/>
              <a:gd name="f36" fmla="val 8719"/>
              <a:gd name="f37" fmla="val 11416"/>
              <a:gd name="f38" fmla="val 6839"/>
              <a:gd name="f39" fmla="val 10801"/>
              <a:gd name="f40" fmla="val 6053"/>
              <a:gd name="f41" fmla="val 10151"/>
              <a:gd name="f42" fmla="val 5301"/>
              <a:gd name="f43" fmla="val 9502"/>
              <a:gd name="f44" fmla="val 4481"/>
              <a:gd name="f45" fmla="val 9365"/>
              <a:gd name="f46" fmla="val 4276"/>
              <a:gd name="f47" fmla="val 9229"/>
              <a:gd name="f48" fmla="val 4105"/>
              <a:gd name="f49" fmla="val 9092"/>
              <a:gd name="f50" fmla="val 3900"/>
              <a:gd name="f51" fmla="val 8955"/>
              <a:gd name="f52" fmla="val 3661"/>
              <a:gd name="f53" fmla="val 8887"/>
              <a:gd name="f54" fmla="val 3524"/>
              <a:gd name="f55" fmla="val 8784"/>
              <a:gd name="f56" fmla="val 3387"/>
              <a:gd name="f57" fmla="val 3353"/>
              <a:gd name="f58" fmla="val 8682"/>
              <a:gd name="f59" fmla="val 3114"/>
              <a:gd name="f60" fmla="val 8579"/>
              <a:gd name="f61" fmla="val 2840"/>
              <a:gd name="f62" fmla="val 8511"/>
              <a:gd name="f63" fmla="val 2601"/>
              <a:gd name="f64" fmla="val 8005"/>
              <a:gd name="f65" fmla="val 983"/>
              <a:gd name="f66" fmla="val 6208"/>
              <a:gd name="f67" fmla="*/ f0 1 12886"/>
              <a:gd name="f68" fmla="*/ f1 1 13943"/>
              <a:gd name="f69" fmla="val f2"/>
              <a:gd name="f70" fmla="val f3"/>
              <a:gd name="f71" fmla="val f4"/>
              <a:gd name="f72" fmla="+- f71 0 f69"/>
              <a:gd name="f73" fmla="+- f70 0 f69"/>
              <a:gd name="f74" fmla="*/ f73 1 12886"/>
              <a:gd name="f75" fmla="*/ f72 1 13943"/>
              <a:gd name="f76" fmla="*/ f69 1 f74"/>
              <a:gd name="f77" fmla="*/ f70 1 f74"/>
              <a:gd name="f78" fmla="*/ f69 1 f75"/>
              <a:gd name="f79" fmla="*/ f71 1 f75"/>
              <a:gd name="f80" fmla="*/ f76 f67 1"/>
              <a:gd name="f81" fmla="*/ f77 f67 1"/>
              <a:gd name="f82" fmla="*/ f79 f68 1"/>
              <a:gd name="f83" fmla="*/ f78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0" t="f83" r="f81" b="f82"/>
            <a:pathLst>
              <a:path w="12886" h="1394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460;p31">
            <a:extLst>
              <a:ext uri="{FF2B5EF4-FFF2-40B4-BE49-F238E27FC236}">
                <a16:creationId xmlns:a16="http://schemas.microsoft.com/office/drawing/2014/main" id="{7E1EBB5D-A03F-7726-081F-A77453DEE7F5}"/>
              </a:ext>
            </a:extLst>
          </p:cNvPr>
          <p:cNvSpPr/>
          <p:nvPr/>
        </p:nvSpPr>
        <p:spPr>
          <a:xfrm flipH="1">
            <a:off x="399830" y="10083719"/>
            <a:ext cx="567659" cy="225006"/>
          </a:xfrm>
          <a:custGeom>
            <a:avLst/>
            <a:gdLst>
              <a:gd name="f0" fmla="val w"/>
              <a:gd name="f1" fmla="val h"/>
              <a:gd name="f2" fmla="val 0"/>
              <a:gd name="f3" fmla="val 15278"/>
              <a:gd name="f4" fmla="val 10766"/>
              <a:gd name="f5" fmla="val 10346"/>
              <a:gd name="f6" fmla="val 1"/>
              <a:gd name="f7" fmla="val 9817"/>
              <a:gd name="f8" fmla="val 9277"/>
              <a:gd name="f9" fmla="val 109"/>
              <a:gd name="f10" fmla="val 8749"/>
              <a:gd name="f11" fmla="val 339"/>
              <a:gd name="f12" fmla="val 7861"/>
              <a:gd name="f13" fmla="val 715"/>
              <a:gd name="f14" fmla="val 6972"/>
              <a:gd name="f15" fmla="val 1194"/>
              <a:gd name="f16" fmla="val 6049"/>
              <a:gd name="f17" fmla="val 1570"/>
              <a:gd name="f18" fmla="val 5810"/>
              <a:gd name="f19" fmla="val 1672"/>
              <a:gd name="f20" fmla="val 5605"/>
              <a:gd name="f21" fmla="val 1775"/>
              <a:gd name="f22" fmla="val 5366"/>
              <a:gd name="f23" fmla="val 1843"/>
              <a:gd name="f24" fmla="val 5092"/>
              <a:gd name="f25" fmla="val 1946"/>
              <a:gd name="f26" fmla="val 4785"/>
              <a:gd name="f27" fmla="val 2014"/>
              <a:gd name="f28" fmla="val 4511"/>
              <a:gd name="f29" fmla="val 2048"/>
              <a:gd name="f30" fmla="val 4272"/>
              <a:gd name="f31" fmla="val 2082"/>
              <a:gd name="f32" fmla="val 3999"/>
              <a:gd name="f33" fmla="val 1777"/>
              <a:gd name="f34" fmla="val 2117"/>
              <a:gd name="f35" fmla="val 4851"/>
              <a:gd name="f36" fmla="val 376"/>
              <a:gd name="f37" fmla="val 7004"/>
              <a:gd name="f38" fmla="val 809"/>
              <a:gd name="f39" fmla="val 9501"/>
              <a:gd name="f40" fmla="val 2670"/>
              <a:gd name="f41" fmla="val 4978"/>
              <a:gd name="f42" fmla="val 5038"/>
              <a:gd name="f43" fmla="val 5099"/>
              <a:gd name="f44" fmla="val 10765"/>
              <a:gd name="f45" fmla="val 5161"/>
              <a:gd name="f46" fmla="val 10763"/>
              <a:gd name="f47" fmla="val 7587"/>
              <a:gd name="f48" fmla="val 10695"/>
              <a:gd name="f49" fmla="val 9843"/>
              <a:gd name="f50" fmla="val 9362"/>
              <a:gd name="f51" fmla="val 12030"/>
              <a:gd name="f52" fmla="val 8405"/>
              <a:gd name="f53" fmla="val 14081"/>
              <a:gd name="f54" fmla="val 7516"/>
              <a:gd name="f55" fmla="val 15277"/>
              <a:gd name="f56" fmla="val 14320"/>
              <a:gd name="f57" fmla="val 2698"/>
              <a:gd name="f58" fmla="val 13568"/>
              <a:gd name="f59" fmla="val 1064"/>
              <a:gd name="f60" fmla="val 12010"/>
              <a:gd name="f61" fmla="*/ f0 1 15278"/>
              <a:gd name="f62" fmla="*/ f1 1 10766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278"/>
              <a:gd name="f69" fmla="*/ f66 1 10766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278" h="1076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lnTo>
                  <a:pt x="f26" y="f27"/>
                </a:lnTo>
                <a:cubicBezTo>
                  <a:pt x="f28" y="f29"/>
                  <a:pt x="f30" y="f31"/>
                  <a:pt x="f32" y="f31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35"/>
                  <a:pt x="f56" y="f57"/>
                </a:cubicBezTo>
                <a:cubicBezTo>
                  <a:pt x="f58" y="f59"/>
                  <a:pt x="f60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461;p31">
            <a:extLst>
              <a:ext uri="{FF2B5EF4-FFF2-40B4-BE49-F238E27FC236}">
                <a16:creationId xmlns:a16="http://schemas.microsoft.com/office/drawing/2014/main" id="{4EE429A3-CF0E-5169-0485-64976965A0E7}"/>
              </a:ext>
            </a:extLst>
          </p:cNvPr>
          <p:cNvSpPr/>
          <p:nvPr/>
        </p:nvSpPr>
        <p:spPr>
          <a:xfrm flipH="1">
            <a:off x="1065925" y="8782318"/>
            <a:ext cx="572935" cy="452445"/>
          </a:xfrm>
          <a:custGeom>
            <a:avLst/>
            <a:gdLst>
              <a:gd name="f0" fmla="val w"/>
              <a:gd name="f1" fmla="val h"/>
              <a:gd name="f2" fmla="val 0"/>
              <a:gd name="f3" fmla="val 15420"/>
              <a:gd name="f4" fmla="val 21648"/>
              <a:gd name="f5" fmla="val 5203"/>
              <a:gd name="f6" fmla="val 1"/>
              <a:gd name="f7" fmla="val 2699"/>
              <a:gd name="f8" fmla="val 2169"/>
              <a:gd name="f9" fmla="val 679"/>
              <a:gd name="f10" fmla="val 5500"/>
              <a:gd name="f11" fmla="val 1636"/>
              <a:gd name="f12" fmla="val 10046"/>
              <a:gd name="f13" fmla="val 4541"/>
              <a:gd name="f14" fmla="val 14284"/>
              <a:gd name="f15" fmla="val 6113"/>
              <a:gd name="f16" fmla="val 18693"/>
              <a:gd name="f17" fmla="val 6841"/>
              <a:gd name="f18" fmla="val 20755"/>
              <a:gd name="f19" fmla="val 8557"/>
              <a:gd name="f20" fmla="val 10254"/>
              <a:gd name="f21" fmla="val 12860"/>
              <a:gd name="f22" fmla="val 15419"/>
              <a:gd name="f23" fmla="val 19542"/>
              <a:gd name="f24" fmla="val 14281"/>
              <a:gd name="f25" fmla="val 16334"/>
              <a:gd name="f26" fmla="val 13426"/>
              <a:gd name="f27" fmla="val 13942"/>
              <a:gd name="f28" fmla="val 12401"/>
              <a:gd name="f29" fmla="val 11584"/>
              <a:gd name="f30" fmla="val 11376"/>
              <a:gd name="f31" fmla="val 9260"/>
              <a:gd name="f32" fmla="val 10521"/>
              <a:gd name="f33" fmla="val 7312"/>
              <a:gd name="f34" fmla="val 9291"/>
              <a:gd name="f35" fmla="val 5261"/>
              <a:gd name="f36" fmla="val 8881"/>
              <a:gd name="f37" fmla="val 3142"/>
              <a:gd name="f38" fmla="val 8432"/>
              <a:gd name="f39" fmla="val 951"/>
              <a:gd name="f40" fmla="val 6860"/>
              <a:gd name="f41" fmla="*/ f0 1 15420"/>
              <a:gd name="f42" fmla="*/ f1 1 21648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20"/>
              <a:gd name="f49" fmla="*/ f46 1 21648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20" h="21648">
                <a:moveTo>
                  <a:pt x="f5" y="f6"/>
                </a:moveTo>
                <a:cubicBezTo>
                  <a:pt x="f7" y="f6"/>
                  <a:pt x="f2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" name="Google Shape;462;p31">
            <a:extLst>
              <a:ext uri="{FF2B5EF4-FFF2-40B4-BE49-F238E27FC236}">
                <a16:creationId xmlns:a16="http://schemas.microsoft.com/office/drawing/2014/main" id="{A96FBD5D-E5A8-4FEB-CC38-B085554586D6}"/>
              </a:ext>
            </a:extLst>
          </p:cNvPr>
          <p:cNvGrpSpPr/>
          <p:nvPr/>
        </p:nvGrpSpPr>
        <p:grpSpPr>
          <a:xfrm>
            <a:off x="538316" y="633644"/>
            <a:ext cx="17077246" cy="6946310"/>
            <a:chOff x="538316" y="633644"/>
            <a:chExt cx="17077246" cy="6946310"/>
          </a:xfrm>
        </p:grpSpPr>
        <p:sp>
          <p:nvSpPr>
            <p:cNvPr id="11" name="Google Shape;463;p31">
              <a:extLst>
                <a:ext uri="{FF2B5EF4-FFF2-40B4-BE49-F238E27FC236}">
                  <a16:creationId xmlns:a16="http://schemas.microsoft.com/office/drawing/2014/main" id="{FA684989-3BC7-8800-8065-66DCFB5F344E}"/>
                </a:ext>
              </a:extLst>
            </p:cNvPr>
            <p:cNvSpPr/>
            <p:nvPr/>
          </p:nvSpPr>
          <p:spPr>
            <a:xfrm rot="10799991">
              <a:off x="800721" y="7298164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64;p31">
              <a:extLst>
                <a:ext uri="{FF2B5EF4-FFF2-40B4-BE49-F238E27FC236}">
                  <a16:creationId xmlns:a16="http://schemas.microsoft.com/office/drawing/2014/main" id="{39253167-55D7-23FE-864E-B4C288800DDF}"/>
                </a:ext>
              </a:extLst>
            </p:cNvPr>
            <p:cNvSpPr/>
            <p:nvPr/>
          </p:nvSpPr>
          <p:spPr>
            <a:xfrm rot="13499997">
              <a:off x="16744869" y="2422552"/>
              <a:ext cx="299292" cy="488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65;p31">
              <a:extLst>
                <a:ext uri="{FF2B5EF4-FFF2-40B4-BE49-F238E27FC236}">
                  <a16:creationId xmlns:a16="http://schemas.microsoft.com/office/drawing/2014/main" id="{4A00DCC5-7DC3-25F3-67D5-E877AAD71C48}"/>
                </a:ext>
              </a:extLst>
            </p:cNvPr>
            <p:cNvSpPr/>
            <p:nvPr/>
          </p:nvSpPr>
          <p:spPr>
            <a:xfrm rot="8582782">
              <a:off x="16628404" y="633644"/>
              <a:ext cx="987158" cy="360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66;p31">
              <a:extLst>
                <a:ext uri="{FF2B5EF4-FFF2-40B4-BE49-F238E27FC236}">
                  <a16:creationId xmlns:a16="http://schemas.microsoft.com/office/drawing/2014/main" id="{675CFEAE-942E-5402-8DB2-D1C0B0056F93}"/>
                </a:ext>
              </a:extLst>
            </p:cNvPr>
            <p:cNvSpPr/>
            <p:nvPr/>
          </p:nvSpPr>
          <p:spPr>
            <a:xfrm rot="10799991">
              <a:off x="538316" y="5623458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678990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9;p32">
            <a:extLst>
              <a:ext uri="{FF2B5EF4-FFF2-40B4-BE49-F238E27FC236}">
                <a16:creationId xmlns:a16="http://schemas.microsoft.com/office/drawing/2014/main" id="{8CE49D7C-A555-22E6-CCE2-2B1C151AD9D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93110" y="3328452"/>
            <a:ext cx="6543464" cy="893697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4800">
                <a:solidFill>
                  <a:srgbClr val="56A685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70;p32">
            <a:extLst>
              <a:ext uri="{FF2B5EF4-FFF2-40B4-BE49-F238E27FC236}">
                <a16:creationId xmlns:a16="http://schemas.microsoft.com/office/drawing/2014/main" id="{40AFA02C-2C8B-E955-E505-548AC13FBD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4222452"/>
            <a:ext cx="6964271" cy="1140000"/>
          </a:xfrm>
        </p:spPr>
        <p:txBody>
          <a:bodyPr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471;p32">
            <a:extLst>
              <a:ext uri="{FF2B5EF4-FFF2-40B4-BE49-F238E27FC236}">
                <a16:creationId xmlns:a16="http://schemas.microsoft.com/office/drawing/2014/main" id="{40C6811F-1A63-92DE-4E6A-4BF653695C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951415" y="5405247"/>
            <a:ext cx="6964271" cy="893697"/>
          </a:xfrm>
        </p:spPr>
        <p:txBody>
          <a:bodyPr/>
          <a:lstStyle>
            <a:lvl1pPr>
              <a:lnSpc>
                <a:spcPct val="100000"/>
              </a:lnSpc>
              <a:buNone/>
              <a:defRPr sz="4800">
                <a:solidFill>
                  <a:srgbClr val="ECC017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72;p32">
            <a:extLst>
              <a:ext uri="{FF2B5EF4-FFF2-40B4-BE49-F238E27FC236}">
                <a16:creationId xmlns:a16="http://schemas.microsoft.com/office/drawing/2014/main" id="{9F3D3D5E-12BD-0A09-2EA5-3D07B0BCE6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951424" y="6299100"/>
            <a:ext cx="6964271" cy="1140000"/>
          </a:xfrm>
        </p:spPr>
        <p:txBody>
          <a:bodyPr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473;p32">
            <a:extLst>
              <a:ext uri="{FF2B5EF4-FFF2-40B4-BE49-F238E27FC236}">
                <a16:creationId xmlns:a16="http://schemas.microsoft.com/office/drawing/2014/main" id="{E68F017A-AF49-A3F9-512B-6D3FD0A155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7482050"/>
            <a:ext cx="6964271" cy="893697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4800">
                <a:solidFill>
                  <a:srgbClr val="E86E8F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474;p32">
            <a:extLst>
              <a:ext uri="{FF2B5EF4-FFF2-40B4-BE49-F238E27FC236}">
                <a16:creationId xmlns:a16="http://schemas.microsoft.com/office/drawing/2014/main" id="{5BD727BD-76C5-DCE5-70F9-B1651F9DA28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8375748"/>
            <a:ext cx="6964271" cy="1140000"/>
          </a:xfrm>
        </p:spPr>
        <p:txBody>
          <a:bodyPr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475;p32">
            <a:extLst>
              <a:ext uri="{FF2B5EF4-FFF2-40B4-BE49-F238E27FC236}">
                <a16:creationId xmlns:a16="http://schemas.microsoft.com/office/drawing/2014/main" id="{61B0187C-39D6-C2C4-E6C4-6FE951E39B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459824"/>
            <a:ext cx="15080531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479;p32">
            <a:extLst>
              <a:ext uri="{FF2B5EF4-FFF2-40B4-BE49-F238E27FC236}">
                <a16:creationId xmlns:a16="http://schemas.microsoft.com/office/drawing/2014/main" id="{88B3F9DB-875B-182C-BEA8-F1E99F95A897}"/>
              </a:ext>
            </a:extLst>
          </p:cNvPr>
          <p:cNvSpPr/>
          <p:nvPr/>
        </p:nvSpPr>
        <p:spPr>
          <a:xfrm rot="10799991">
            <a:off x="327300" y="9641305"/>
            <a:ext cx="496546" cy="281790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80;p32">
            <a:extLst>
              <a:ext uri="{FF2B5EF4-FFF2-40B4-BE49-F238E27FC236}">
                <a16:creationId xmlns:a16="http://schemas.microsoft.com/office/drawing/2014/main" id="{E2F05AA9-AC4F-FC5F-34A0-EA4B2795ADE6}"/>
              </a:ext>
            </a:extLst>
          </p:cNvPr>
          <p:cNvSpPr/>
          <p:nvPr/>
        </p:nvSpPr>
        <p:spPr>
          <a:xfrm rot="10799991">
            <a:off x="17184218" y="3091485"/>
            <a:ext cx="532107" cy="275042"/>
          </a:xfrm>
          <a:custGeom>
            <a:avLst/>
            <a:gdLst>
              <a:gd name="f0" fmla="val w"/>
              <a:gd name="f1" fmla="val h"/>
              <a:gd name="f2" fmla="val 0"/>
              <a:gd name="f3" fmla="val 14321"/>
              <a:gd name="f4" fmla="val 13160"/>
              <a:gd name="f5" fmla="val 4546"/>
              <a:gd name="f6" fmla="val 3452"/>
              <a:gd name="f7" fmla="val 2364"/>
              <a:gd name="f8" fmla="val 403"/>
              <a:gd name="f9" fmla="val 1607"/>
              <a:gd name="f10" fmla="val 1244"/>
              <a:gd name="f11" fmla="val 1"/>
              <a:gd name="f12" fmla="val 3021"/>
              <a:gd name="f13" fmla="val 5687"/>
              <a:gd name="f14" fmla="val 7464"/>
              <a:gd name="f15" fmla="val 3418"/>
              <a:gd name="f16" fmla="val 9344"/>
              <a:gd name="f17" fmla="val 5195"/>
              <a:gd name="f18" fmla="val 11428"/>
              <a:gd name="f19" fmla="val 7519"/>
              <a:gd name="f20" fmla="val 12625"/>
              <a:gd name="f21" fmla="val 8200"/>
              <a:gd name="f22" fmla="val 12976"/>
              <a:gd name="f23" fmla="val 8964"/>
              <a:gd name="f24" fmla="val 13159"/>
              <a:gd name="f25" fmla="val 9721"/>
              <a:gd name="f26" fmla="val 11169"/>
              <a:gd name="f27" fmla="val 12589"/>
              <a:gd name="f28" fmla="val 12489"/>
              <a:gd name="f29" fmla="val 13329"/>
              <a:gd name="f30" fmla="val 11053"/>
              <a:gd name="f31" fmla="val 14320"/>
              <a:gd name="f32" fmla="val 9070"/>
              <a:gd name="f33" fmla="val 13910"/>
              <a:gd name="f34" fmla="val 6131"/>
              <a:gd name="f35" fmla="val 11791"/>
              <a:gd name="f36" fmla="val 5072"/>
              <a:gd name="f37" fmla="val 11415"/>
              <a:gd name="f38" fmla="val 4901"/>
              <a:gd name="f39" fmla="val 11040"/>
              <a:gd name="f40" fmla="val 4662"/>
              <a:gd name="f41" fmla="val 10698"/>
              <a:gd name="f42" fmla="val 4422"/>
              <a:gd name="f43" fmla="val 10629"/>
              <a:gd name="f44" fmla="val 4354"/>
              <a:gd name="f45" fmla="val 10561"/>
              <a:gd name="f46" fmla="val 4251"/>
              <a:gd name="f47" fmla="val 10459"/>
              <a:gd name="f48" fmla="val 4183"/>
              <a:gd name="f49" fmla="val 10253"/>
              <a:gd name="f50" fmla="val 3978"/>
              <a:gd name="f51" fmla="val 10048"/>
              <a:gd name="f52" fmla="val 3807"/>
              <a:gd name="f53" fmla="val 9843"/>
              <a:gd name="f54" fmla="val 3602"/>
              <a:gd name="f55" fmla="val 9057"/>
              <a:gd name="f56" fmla="val 2850"/>
              <a:gd name="f57" fmla="val 8340"/>
              <a:gd name="f58" fmla="val 2030"/>
              <a:gd name="f59" fmla="val 7588"/>
              <a:gd name="f60" fmla="val 6807"/>
              <a:gd name="f61" fmla="val 428"/>
              <a:gd name="f62" fmla="val 5674"/>
              <a:gd name="f63" fmla="*/ f0 1 14321"/>
              <a:gd name="f64" fmla="*/ f1 1 13160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4321"/>
              <a:gd name="f71" fmla="*/ f68 1 13160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4321" h="1316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481;p32">
            <a:extLst>
              <a:ext uri="{FF2B5EF4-FFF2-40B4-BE49-F238E27FC236}">
                <a16:creationId xmlns:a16="http://schemas.microsoft.com/office/drawing/2014/main" id="{52B8D24D-9346-9A75-3074-6D62C1B975D4}"/>
              </a:ext>
            </a:extLst>
          </p:cNvPr>
          <p:cNvSpPr/>
          <p:nvPr/>
        </p:nvSpPr>
        <p:spPr>
          <a:xfrm rot="8775742">
            <a:off x="15123076" y="174788"/>
            <a:ext cx="987094" cy="360648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482;p32">
            <a:extLst>
              <a:ext uri="{FF2B5EF4-FFF2-40B4-BE49-F238E27FC236}">
                <a16:creationId xmlns:a16="http://schemas.microsoft.com/office/drawing/2014/main" id="{381CB114-9BB5-55E1-85AB-75C4F9CDFD09}"/>
              </a:ext>
            </a:extLst>
          </p:cNvPr>
          <p:cNvSpPr/>
          <p:nvPr/>
        </p:nvSpPr>
        <p:spPr>
          <a:xfrm rot="10799991">
            <a:off x="434047" y="5699655"/>
            <a:ext cx="572935" cy="452445"/>
          </a:xfrm>
          <a:custGeom>
            <a:avLst/>
            <a:gdLst>
              <a:gd name="f0" fmla="val w"/>
              <a:gd name="f1" fmla="val h"/>
              <a:gd name="f2" fmla="val 0"/>
              <a:gd name="f3" fmla="val 15420"/>
              <a:gd name="f4" fmla="val 21648"/>
              <a:gd name="f5" fmla="val 5203"/>
              <a:gd name="f6" fmla="val 1"/>
              <a:gd name="f7" fmla="val 2699"/>
              <a:gd name="f8" fmla="val 2169"/>
              <a:gd name="f9" fmla="val 679"/>
              <a:gd name="f10" fmla="val 5500"/>
              <a:gd name="f11" fmla="val 1636"/>
              <a:gd name="f12" fmla="val 10046"/>
              <a:gd name="f13" fmla="val 4541"/>
              <a:gd name="f14" fmla="val 14284"/>
              <a:gd name="f15" fmla="val 6113"/>
              <a:gd name="f16" fmla="val 18693"/>
              <a:gd name="f17" fmla="val 6841"/>
              <a:gd name="f18" fmla="val 20755"/>
              <a:gd name="f19" fmla="val 8557"/>
              <a:gd name="f20" fmla="val 10254"/>
              <a:gd name="f21" fmla="val 12860"/>
              <a:gd name="f22" fmla="val 15419"/>
              <a:gd name="f23" fmla="val 19542"/>
              <a:gd name="f24" fmla="val 14281"/>
              <a:gd name="f25" fmla="val 16334"/>
              <a:gd name="f26" fmla="val 13426"/>
              <a:gd name="f27" fmla="val 13942"/>
              <a:gd name="f28" fmla="val 12401"/>
              <a:gd name="f29" fmla="val 11584"/>
              <a:gd name="f30" fmla="val 11376"/>
              <a:gd name="f31" fmla="val 9260"/>
              <a:gd name="f32" fmla="val 10521"/>
              <a:gd name="f33" fmla="val 7312"/>
              <a:gd name="f34" fmla="val 9291"/>
              <a:gd name="f35" fmla="val 5261"/>
              <a:gd name="f36" fmla="val 8881"/>
              <a:gd name="f37" fmla="val 3142"/>
              <a:gd name="f38" fmla="val 8432"/>
              <a:gd name="f39" fmla="val 951"/>
              <a:gd name="f40" fmla="val 6860"/>
              <a:gd name="f41" fmla="*/ f0 1 15420"/>
              <a:gd name="f42" fmla="*/ f1 1 21648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20"/>
              <a:gd name="f49" fmla="*/ f46 1 21648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20" h="21648">
                <a:moveTo>
                  <a:pt x="f5" y="f6"/>
                </a:moveTo>
                <a:cubicBezTo>
                  <a:pt x="f7" y="f6"/>
                  <a:pt x="f2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6652305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33">
            <a:extLst>
              <a:ext uri="{FF2B5EF4-FFF2-40B4-BE49-F238E27FC236}">
                <a16:creationId xmlns:a16="http://schemas.microsoft.com/office/drawing/2014/main" id="{9810AE5C-E721-3597-CB8B-B5D668F80DC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1865" y="4509546"/>
            <a:ext cx="6284268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485;p33">
            <a:extLst>
              <a:ext uri="{FF2B5EF4-FFF2-40B4-BE49-F238E27FC236}">
                <a16:creationId xmlns:a16="http://schemas.microsoft.com/office/drawing/2014/main" id="{A5667D7E-D826-9AED-40B4-80C72E9498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1865" y="5403546"/>
            <a:ext cx="6284268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486;p33">
            <a:extLst>
              <a:ext uri="{FF2B5EF4-FFF2-40B4-BE49-F238E27FC236}">
                <a16:creationId xmlns:a16="http://schemas.microsoft.com/office/drawing/2014/main" id="{5509C572-F09C-91A0-B0A7-A4058E1F127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01819" y="7538853"/>
            <a:ext cx="6284268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487;p33">
            <a:extLst>
              <a:ext uri="{FF2B5EF4-FFF2-40B4-BE49-F238E27FC236}">
                <a16:creationId xmlns:a16="http://schemas.microsoft.com/office/drawing/2014/main" id="{840E2591-D605-9E36-C8DF-78B94026B39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01819" y="8432697"/>
            <a:ext cx="6284268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488;p33">
            <a:extLst>
              <a:ext uri="{FF2B5EF4-FFF2-40B4-BE49-F238E27FC236}">
                <a16:creationId xmlns:a16="http://schemas.microsoft.com/office/drawing/2014/main" id="{32AE7749-55F2-EB37-5992-D4FD032AC3C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2707" y="7482050"/>
            <a:ext cx="6284268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489;p33">
            <a:extLst>
              <a:ext uri="{FF2B5EF4-FFF2-40B4-BE49-F238E27FC236}">
                <a16:creationId xmlns:a16="http://schemas.microsoft.com/office/drawing/2014/main" id="{7546417F-E104-D5A4-D437-6A1B4A1FE0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2707" y="8375748"/>
            <a:ext cx="6284268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490;p33">
            <a:extLst>
              <a:ext uri="{FF2B5EF4-FFF2-40B4-BE49-F238E27FC236}">
                <a16:creationId xmlns:a16="http://schemas.microsoft.com/office/drawing/2014/main" id="{FFBE9D79-176F-A831-D516-E49505F610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459824"/>
            <a:ext cx="15080531" cy="2321396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493;p33">
            <a:extLst>
              <a:ext uri="{FF2B5EF4-FFF2-40B4-BE49-F238E27FC236}">
                <a16:creationId xmlns:a16="http://schemas.microsoft.com/office/drawing/2014/main" id="{7E7E302B-9839-61A7-EE7A-415E0D29BB19}"/>
              </a:ext>
            </a:extLst>
          </p:cNvPr>
          <p:cNvSpPr/>
          <p:nvPr/>
        </p:nvSpPr>
        <p:spPr>
          <a:xfrm rot="19039085" flipH="1">
            <a:off x="15509207" y="9828207"/>
            <a:ext cx="595795" cy="263813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494;p33">
            <a:extLst>
              <a:ext uri="{FF2B5EF4-FFF2-40B4-BE49-F238E27FC236}">
                <a16:creationId xmlns:a16="http://schemas.microsoft.com/office/drawing/2014/main" id="{B2726A43-B139-E3AC-5FBB-A46E242A109E}"/>
              </a:ext>
            </a:extLst>
          </p:cNvPr>
          <p:cNvSpPr/>
          <p:nvPr/>
        </p:nvSpPr>
        <p:spPr>
          <a:xfrm rot="19039085" flipH="1">
            <a:off x="16991339" y="6708141"/>
            <a:ext cx="612273" cy="483781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1" name="Google Shape;495;p33">
            <a:extLst>
              <a:ext uri="{FF2B5EF4-FFF2-40B4-BE49-F238E27FC236}">
                <a16:creationId xmlns:a16="http://schemas.microsoft.com/office/drawing/2014/main" id="{6FE5EA3C-A475-41A3-C46F-10EB9FFFF46C}"/>
              </a:ext>
            </a:extLst>
          </p:cNvPr>
          <p:cNvGrpSpPr/>
          <p:nvPr/>
        </p:nvGrpSpPr>
        <p:grpSpPr>
          <a:xfrm>
            <a:off x="467984" y="2175038"/>
            <a:ext cx="987094" cy="4068045"/>
            <a:chOff x="467984" y="2175038"/>
            <a:chExt cx="987094" cy="4068045"/>
          </a:xfrm>
        </p:grpSpPr>
        <p:sp>
          <p:nvSpPr>
            <p:cNvPr id="12" name="Google Shape;497;p33">
              <a:extLst>
                <a:ext uri="{FF2B5EF4-FFF2-40B4-BE49-F238E27FC236}">
                  <a16:creationId xmlns:a16="http://schemas.microsoft.com/office/drawing/2014/main" id="{34DEEB51-F737-17D2-996A-82255DF1A131}"/>
                </a:ext>
              </a:extLst>
            </p:cNvPr>
            <p:cNvSpPr/>
            <p:nvPr/>
          </p:nvSpPr>
          <p:spPr>
            <a:xfrm rot="10800009" flipH="1">
              <a:off x="695474" y="5968041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98;p33">
              <a:extLst>
                <a:ext uri="{FF2B5EF4-FFF2-40B4-BE49-F238E27FC236}">
                  <a16:creationId xmlns:a16="http://schemas.microsoft.com/office/drawing/2014/main" id="{71C0C0A6-5390-210D-00A4-00E9E0796FBE}"/>
                </a:ext>
              </a:extLst>
            </p:cNvPr>
            <p:cNvSpPr/>
            <p:nvPr/>
          </p:nvSpPr>
          <p:spPr>
            <a:xfrm rot="12824258" flipH="1">
              <a:off x="467984" y="2175038"/>
              <a:ext cx="987094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1177841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0;p34">
            <a:extLst>
              <a:ext uri="{FF2B5EF4-FFF2-40B4-BE49-F238E27FC236}">
                <a16:creationId xmlns:a16="http://schemas.microsoft.com/office/drawing/2014/main" id="{29A65E74-4FF1-DE4B-D39D-F4C9DBE416D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66" y="8456590"/>
            <a:ext cx="6964271" cy="10310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501;p34">
            <a:extLst>
              <a:ext uri="{FF2B5EF4-FFF2-40B4-BE49-F238E27FC236}">
                <a16:creationId xmlns:a16="http://schemas.microsoft.com/office/drawing/2014/main" id="{8991352D-30BC-5073-8FCF-4DCD6C0878D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66" y="4354400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02;p34">
            <a:extLst>
              <a:ext uri="{FF2B5EF4-FFF2-40B4-BE49-F238E27FC236}">
                <a16:creationId xmlns:a16="http://schemas.microsoft.com/office/drawing/2014/main" id="{DE307DC1-7D2C-2E69-971E-FC3B690E1D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66" y="5248061"/>
            <a:ext cx="6964271" cy="10310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503;p34">
            <a:extLst>
              <a:ext uri="{FF2B5EF4-FFF2-40B4-BE49-F238E27FC236}">
                <a16:creationId xmlns:a16="http://schemas.microsoft.com/office/drawing/2014/main" id="{7FF42B82-E95A-27AC-4B91-FC7FC82FDD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63070" y="4354253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504;p34">
            <a:extLst>
              <a:ext uri="{FF2B5EF4-FFF2-40B4-BE49-F238E27FC236}">
                <a16:creationId xmlns:a16="http://schemas.microsoft.com/office/drawing/2014/main" id="{2EBD8C1A-952C-69E4-F507-A2A8A93B43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63070" y="5247951"/>
            <a:ext cx="6964271" cy="10310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505;p34">
            <a:extLst>
              <a:ext uri="{FF2B5EF4-FFF2-40B4-BE49-F238E27FC236}">
                <a16:creationId xmlns:a16="http://schemas.microsoft.com/office/drawing/2014/main" id="{547F0062-5F39-D018-969B-E83E977DCF8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60666" y="7562929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506;p34">
            <a:extLst>
              <a:ext uri="{FF2B5EF4-FFF2-40B4-BE49-F238E27FC236}">
                <a16:creationId xmlns:a16="http://schemas.microsoft.com/office/drawing/2014/main" id="{4A97B81D-3E40-F3D1-0B45-675E9B7040D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63070" y="7562773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507;p34">
            <a:extLst>
              <a:ext uri="{FF2B5EF4-FFF2-40B4-BE49-F238E27FC236}">
                <a16:creationId xmlns:a16="http://schemas.microsoft.com/office/drawing/2014/main" id="{81F86025-DAB1-B793-9971-18835DF6151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463070" y="8456471"/>
            <a:ext cx="6964271" cy="1031095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508;p34">
            <a:extLst>
              <a:ext uri="{FF2B5EF4-FFF2-40B4-BE49-F238E27FC236}">
                <a16:creationId xmlns:a16="http://schemas.microsoft.com/office/drawing/2014/main" id="{80B43CF6-4032-047A-D862-58ECF9BC267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11" name="Google Shape;509;p34">
            <a:extLst>
              <a:ext uri="{FF2B5EF4-FFF2-40B4-BE49-F238E27FC236}">
                <a16:creationId xmlns:a16="http://schemas.microsoft.com/office/drawing/2014/main" id="{3159EFC0-C90D-52B9-7640-A3DEA142DCC8}"/>
              </a:ext>
            </a:extLst>
          </p:cNvPr>
          <p:cNvGrpSpPr/>
          <p:nvPr/>
        </p:nvGrpSpPr>
        <p:grpSpPr>
          <a:xfrm>
            <a:off x="561962" y="98591"/>
            <a:ext cx="17389034" cy="9748307"/>
            <a:chOff x="561962" y="98591"/>
            <a:chExt cx="17389034" cy="9748307"/>
          </a:xfrm>
        </p:grpSpPr>
        <p:sp>
          <p:nvSpPr>
            <p:cNvPr id="12" name="Google Shape;512;p34">
              <a:extLst>
                <a:ext uri="{FF2B5EF4-FFF2-40B4-BE49-F238E27FC236}">
                  <a16:creationId xmlns:a16="http://schemas.microsoft.com/office/drawing/2014/main" id="{4C70FCD0-A5FD-BD96-B6D9-E3A6751E2E6A}"/>
                </a:ext>
              </a:extLst>
            </p:cNvPr>
            <p:cNvSpPr/>
            <p:nvPr/>
          </p:nvSpPr>
          <p:spPr>
            <a:xfrm rot="10800009" flipH="1">
              <a:off x="17454450" y="9565108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513;p34">
              <a:extLst>
                <a:ext uri="{FF2B5EF4-FFF2-40B4-BE49-F238E27FC236}">
                  <a16:creationId xmlns:a16="http://schemas.microsoft.com/office/drawing/2014/main" id="{DCD6E4D4-43F7-8B10-7156-8293E9F7CDE8}"/>
                </a:ext>
              </a:extLst>
            </p:cNvPr>
            <p:cNvSpPr/>
            <p:nvPr/>
          </p:nvSpPr>
          <p:spPr>
            <a:xfrm rot="10800009" flipH="1">
              <a:off x="561962" y="3015288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514;p34">
              <a:extLst>
                <a:ext uri="{FF2B5EF4-FFF2-40B4-BE49-F238E27FC236}">
                  <a16:creationId xmlns:a16="http://schemas.microsoft.com/office/drawing/2014/main" id="{7BE89B02-4ED6-AC08-85E7-05673681853F}"/>
                </a:ext>
              </a:extLst>
            </p:cNvPr>
            <p:cNvSpPr/>
            <p:nvPr/>
          </p:nvSpPr>
          <p:spPr>
            <a:xfrm rot="12824258" flipH="1">
              <a:off x="2168118" y="98591"/>
              <a:ext cx="987094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515;p34">
              <a:extLst>
                <a:ext uri="{FF2B5EF4-FFF2-40B4-BE49-F238E27FC236}">
                  <a16:creationId xmlns:a16="http://schemas.microsoft.com/office/drawing/2014/main" id="{F7A6AF26-8F70-228E-72B1-DE7F7B5240A7}"/>
                </a:ext>
              </a:extLst>
            </p:cNvPr>
            <p:cNvSpPr/>
            <p:nvPr/>
          </p:nvSpPr>
          <p:spPr>
            <a:xfrm rot="10800009" flipH="1">
              <a:off x="17271315" y="5623458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8719542"/>
      </p:ext>
    </p:extLst>
  </p:cSld>
  <p:clrMapOvr>
    <a:masterClrMapping/>
  </p:clrMapOvr>
  <p:hf sldNum="0"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0">
            <a:extLst>
              <a:ext uri="{FF2B5EF4-FFF2-40B4-BE49-F238E27FC236}">
                <a16:creationId xmlns:a16="http://schemas.microsoft.com/office/drawing/2014/main" id="{045EF2A9-FA82-0008-474B-3F4B4B3A605D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2F93BA9E-E14E-90D1-C82E-45E3281A4ED7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602284C-9965-BAD8-2218-46ABB28BC20E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80303D2E-7A61-532A-EC15-F1B0E5A27119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6BD05F00-F923-6AE9-88CC-124065E32601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AA4B42E0-AF02-F9A5-1ECD-57CB1FB8F835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B2CAB418-7184-CC59-4ADD-18AE103E3481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61106C47-13D5-97E8-9DA5-457D8D10756F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A59FDF8C-7363-BEE4-E4C0-568507E3753A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97C35F20-029D-08EA-DA21-87F874B1CCD0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CBC70AC3-6F2E-5C1E-25D4-B870DD86B60E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F1F875B7-5293-F2BE-6BC2-962CBFE53E4C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F456410A-9675-929E-7616-D8DBD651D0D2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EE6D7533-0ADD-E2E5-347F-5F0E1BEBFCE2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1F2A0ABD-0819-BC07-ACCB-A8638CDB76BB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6D2F28F3-49AE-7422-4E7D-57354936FE0A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9">
              <a:extLst>
                <a:ext uri="{FF2B5EF4-FFF2-40B4-BE49-F238E27FC236}">
                  <a16:creationId xmlns:a16="http://schemas.microsoft.com/office/drawing/2014/main" id="{DAD66F2E-053C-32AE-34BF-54194E4C04B8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9" name="Oval 21">
            <a:extLst>
              <a:ext uri="{FF2B5EF4-FFF2-40B4-BE49-F238E27FC236}">
                <a16:creationId xmlns:a16="http://schemas.microsoft.com/office/drawing/2014/main" id="{35965D18-DD23-E81B-807A-384C078283DF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0" name="Google Shape;517;p35">
            <a:extLst>
              <a:ext uri="{FF2B5EF4-FFF2-40B4-BE49-F238E27FC236}">
                <a16:creationId xmlns:a16="http://schemas.microsoft.com/office/drawing/2014/main" id="{BD972CA3-8A6E-83A6-8ED9-6059736E2D2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3328452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F07E48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21" name="Google Shape;518;p35">
            <a:extLst>
              <a:ext uri="{FF2B5EF4-FFF2-40B4-BE49-F238E27FC236}">
                <a16:creationId xmlns:a16="http://schemas.microsoft.com/office/drawing/2014/main" id="{1B7C7AF1-6562-05A6-AC05-96F076796AC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4222452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2" name="Google Shape;519;p35">
            <a:extLst>
              <a:ext uri="{FF2B5EF4-FFF2-40B4-BE49-F238E27FC236}">
                <a16:creationId xmlns:a16="http://schemas.microsoft.com/office/drawing/2014/main" id="{F3C9E66D-2F19-95A1-3685-8E8D5EA6E46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19" y="3328452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56A685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23" name="Google Shape;520;p35">
            <a:extLst>
              <a:ext uri="{FF2B5EF4-FFF2-40B4-BE49-F238E27FC236}">
                <a16:creationId xmlns:a16="http://schemas.microsoft.com/office/drawing/2014/main" id="{60015920-C5AE-4C30-7E61-B55CD68FCA9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19" y="4222452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4" name="Google Shape;521;p35">
            <a:extLst>
              <a:ext uri="{FF2B5EF4-FFF2-40B4-BE49-F238E27FC236}">
                <a16:creationId xmlns:a16="http://schemas.microsoft.com/office/drawing/2014/main" id="{496BE7FF-5651-656D-9C97-3E80010BBD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5329040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ECC017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25" name="Google Shape;522;p35">
            <a:extLst>
              <a:ext uri="{FF2B5EF4-FFF2-40B4-BE49-F238E27FC236}">
                <a16:creationId xmlns:a16="http://schemas.microsoft.com/office/drawing/2014/main" id="{8CE63EF9-0D08-0F7D-10B3-86DB3E1237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6222894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6" name="Google Shape;523;p35">
            <a:extLst>
              <a:ext uri="{FF2B5EF4-FFF2-40B4-BE49-F238E27FC236}">
                <a16:creationId xmlns:a16="http://schemas.microsoft.com/office/drawing/2014/main" id="{AB465D90-15FF-8E29-EBFF-C95855248E3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5329095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E86E8F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27" name="Google Shape;524;p35">
            <a:extLst>
              <a:ext uri="{FF2B5EF4-FFF2-40B4-BE49-F238E27FC236}">
                <a16:creationId xmlns:a16="http://schemas.microsoft.com/office/drawing/2014/main" id="{491F9FB4-66C0-1162-9B55-72E04185974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6222802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28" name="Google Shape;525;p35">
            <a:extLst>
              <a:ext uri="{FF2B5EF4-FFF2-40B4-BE49-F238E27FC236}">
                <a16:creationId xmlns:a16="http://schemas.microsoft.com/office/drawing/2014/main" id="{F2AD9F4D-7B92-6099-0B62-EE85549995D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7329638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4AB4EE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29" name="Google Shape;526;p35">
            <a:extLst>
              <a:ext uri="{FF2B5EF4-FFF2-40B4-BE49-F238E27FC236}">
                <a16:creationId xmlns:a16="http://schemas.microsoft.com/office/drawing/2014/main" id="{164E8B98-4517-5CF7-3307-A9E7291063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8223336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0" name="Google Shape;527;p35">
            <a:extLst>
              <a:ext uri="{FF2B5EF4-FFF2-40B4-BE49-F238E27FC236}">
                <a16:creationId xmlns:a16="http://schemas.microsoft.com/office/drawing/2014/main" id="{A5D286FA-D50B-D583-D0B9-EF33B121E4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7329766"/>
            <a:ext cx="6964271" cy="893697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solidFill>
                  <a:srgbClr val="F3ACA4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1" name="Google Shape;528;p35">
            <a:extLst>
              <a:ext uri="{FF2B5EF4-FFF2-40B4-BE49-F238E27FC236}">
                <a16:creationId xmlns:a16="http://schemas.microsoft.com/office/drawing/2014/main" id="{6C9BC373-B697-C6FA-844F-40C83CD61A5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8223336"/>
            <a:ext cx="6964271" cy="1140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2" name="Google Shape;529;p35">
            <a:extLst>
              <a:ext uri="{FF2B5EF4-FFF2-40B4-BE49-F238E27FC236}">
                <a16:creationId xmlns:a16="http://schemas.microsoft.com/office/drawing/2014/main" id="{1E6539F0-B417-B972-2BB6-0E64145F5E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33" name="Google Shape;532;p35">
            <a:extLst>
              <a:ext uri="{FF2B5EF4-FFF2-40B4-BE49-F238E27FC236}">
                <a16:creationId xmlns:a16="http://schemas.microsoft.com/office/drawing/2014/main" id="{0A5C9A7A-7CF5-424B-B212-9333D62E3ED9}"/>
              </a:ext>
            </a:extLst>
          </p:cNvPr>
          <p:cNvSpPr/>
          <p:nvPr/>
        </p:nvSpPr>
        <p:spPr>
          <a:xfrm flipH="1">
            <a:off x="16935858" y="9646051"/>
            <a:ext cx="857103" cy="358810"/>
          </a:xfrm>
          <a:custGeom>
            <a:avLst/>
            <a:gdLst>
              <a:gd name="f0" fmla="val w"/>
              <a:gd name="f1" fmla="val h"/>
              <a:gd name="f2" fmla="val 0"/>
              <a:gd name="f3" fmla="val 23068"/>
              <a:gd name="f4" fmla="val 17168"/>
              <a:gd name="f5" fmla="val 6263"/>
              <a:gd name="f6" fmla="val 1684"/>
              <a:gd name="f7" fmla="val 7466"/>
              <a:gd name="f8" fmla="val 5022"/>
              <a:gd name="f9" fmla="val 8586"/>
              <a:gd name="f10" fmla="val 9123"/>
              <a:gd name="f11" fmla="val 9474"/>
              <a:gd name="f12" fmla="val 12096"/>
              <a:gd name="f13" fmla="val 13336"/>
              <a:gd name="f14" fmla="val 15275"/>
              <a:gd name="f15" fmla="val 15934"/>
              <a:gd name="f16" fmla="val 16209"/>
              <a:gd name="f17" fmla="val 16706"/>
              <a:gd name="f18" fmla="val 17342"/>
              <a:gd name="f19" fmla="val 17167"/>
              <a:gd name="f20" fmla="val 18455"/>
              <a:gd name="f21" fmla="val 19458"/>
              <a:gd name="f22" fmla="val 20445"/>
              <a:gd name="f23" fmla="val 16792"/>
              <a:gd name="f24" fmla="val 21256"/>
              <a:gd name="f25" fmla="val 22760"/>
              <a:gd name="f26" fmla="val 14396"/>
              <a:gd name="f27" fmla="val 23067"/>
              <a:gd name="f28" fmla="val 11217"/>
              <a:gd name="f29" fmla="val 9748"/>
              <a:gd name="f30" fmla="val 16915"/>
              <a:gd name="f31" fmla="val 6159"/>
              <a:gd name="f32" fmla="val 12917"/>
              <a:gd name="f33" fmla="val 1340"/>
              <a:gd name="f34" fmla="val 7243"/>
              <a:gd name="f35" fmla="val 110"/>
              <a:gd name="f36" fmla="val 6904"/>
              <a:gd name="f37" fmla="val 35"/>
              <a:gd name="f38" fmla="val 6577"/>
              <a:gd name="f39" fmla="*/ f0 1 23068"/>
              <a:gd name="f40" fmla="*/ f1 1 17168"/>
              <a:gd name="f41" fmla="val f2"/>
              <a:gd name="f42" fmla="val f3"/>
              <a:gd name="f43" fmla="val f4"/>
              <a:gd name="f44" fmla="+- f43 0 f41"/>
              <a:gd name="f45" fmla="+- f42 0 f41"/>
              <a:gd name="f46" fmla="*/ f45 1 23068"/>
              <a:gd name="f47" fmla="*/ f44 1 17168"/>
              <a:gd name="f48" fmla="*/ f41 1 f46"/>
              <a:gd name="f49" fmla="*/ f42 1 f46"/>
              <a:gd name="f50" fmla="*/ f41 1 f47"/>
              <a:gd name="f51" fmla="*/ f43 1 f47"/>
              <a:gd name="f52" fmla="*/ f48 f39 1"/>
              <a:gd name="f53" fmla="*/ f49 f39 1"/>
              <a:gd name="f54" fmla="*/ f51 f40 1"/>
              <a:gd name="f55" fmla="*/ f50 f4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2" t="f55" r="f53" b="f54"/>
            <a:pathLst>
              <a:path w="23068" h="17168">
                <a:moveTo>
                  <a:pt x="f5" y="f2"/>
                </a:moveTo>
                <a:cubicBezTo>
                  <a:pt x="f6" y="f2"/>
                  <a:pt x="f2" y="f7"/>
                  <a:pt x="f8" y="f9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4" y="f15"/>
                </a:cubicBezTo>
                <a:cubicBezTo>
                  <a:pt x="f25" y="f26"/>
                  <a:pt x="f27" y="f28"/>
                  <a:pt x="f24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4" name="Google Shape;535;p35">
            <a:extLst>
              <a:ext uri="{FF2B5EF4-FFF2-40B4-BE49-F238E27FC236}">
                <a16:creationId xmlns:a16="http://schemas.microsoft.com/office/drawing/2014/main" id="{024DE2AC-51A5-D0E3-C506-C34ACF97A718}"/>
              </a:ext>
            </a:extLst>
          </p:cNvPr>
          <p:cNvSpPr/>
          <p:nvPr/>
        </p:nvSpPr>
        <p:spPr>
          <a:xfrm flipH="1">
            <a:off x="13757129" y="9827001"/>
            <a:ext cx="496546" cy="281790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5" name="Google Shape;539;p35">
            <a:extLst>
              <a:ext uri="{FF2B5EF4-FFF2-40B4-BE49-F238E27FC236}">
                <a16:creationId xmlns:a16="http://schemas.microsoft.com/office/drawing/2014/main" id="{0A5FD6A3-1B20-509F-55A9-C4D073EDC6A3}"/>
              </a:ext>
            </a:extLst>
          </p:cNvPr>
          <p:cNvSpPr/>
          <p:nvPr/>
        </p:nvSpPr>
        <p:spPr>
          <a:xfrm flipH="1">
            <a:off x="679929" y="9512521"/>
            <a:ext cx="532107" cy="275042"/>
          </a:xfrm>
          <a:custGeom>
            <a:avLst/>
            <a:gdLst>
              <a:gd name="f0" fmla="val w"/>
              <a:gd name="f1" fmla="val h"/>
              <a:gd name="f2" fmla="val 0"/>
              <a:gd name="f3" fmla="val 14321"/>
              <a:gd name="f4" fmla="val 13160"/>
              <a:gd name="f5" fmla="val 4546"/>
              <a:gd name="f6" fmla="val 3452"/>
              <a:gd name="f7" fmla="val 2364"/>
              <a:gd name="f8" fmla="val 403"/>
              <a:gd name="f9" fmla="val 1607"/>
              <a:gd name="f10" fmla="val 1244"/>
              <a:gd name="f11" fmla="val 1"/>
              <a:gd name="f12" fmla="val 3021"/>
              <a:gd name="f13" fmla="val 5687"/>
              <a:gd name="f14" fmla="val 7464"/>
              <a:gd name="f15" fmla="val 3418"/>
              <a:gd name="f16" fmla="val 9344"/>
              <a:gd name="f17" fmla="val 5195"/>
              <a:gd name="f18" fmla="val 11428"/>
              <a:gd name="f19" fmla="val 7519"/>
              <a:gd name="f20" fmla="val 12625"/>
              <a:gd name="f21" fmla="val 8200"/>
              <a:gd name="f22" fmla="val 12976"/>
              <a:gd name="f23" fmla="val 8964"/>
              <a:gd name="f24" fmla="val 13159"/>
              <a:gd name="f25" fmla="val 9721"/>
              <a:gd name="f26" fmla="val 11169"/>
              <a:gd name="f27" fmla="val 12589"/>
              <a:gd name="f28" fmla="val 12489"/>
              <a:gd name="f29" fmla="val 13329"/>
              <a:gd name="f30" fmla="val 11053"/>
              <a:gd name="f31" fmla="val 14320"/>
              <a:gd name="f32" fmla="val 9070"/>
              <a:gd name="f33" fmla="val 13910"/>
              <a:gd name="f34" fmla="val 6131"/>
              <a:gd name="f35" fmla="val 11791"/>
              <a:gd name="f36" fmla="val 5072"/>
              <a:gd name="f37" fmla="val 11415"/>
              <a:gd name="f38" fmla="val 4901"/>
              <a:gd name="f39" fmla="val 11040"/>
              <a:gd name="f40" fmla="val 4662"/>
              <a:gd name="f41" fmla="val 10698"/>
              <a:gd name="f42" fmla="val 4422"/>
              <a:gd name="f43" fmla="val 10629"/>
              <a:gd name="f44" fmla="val 4354"/>
              <a:gd name="f45" fmla="val 10561"/>
              <a:gd name="f46" fmla="val 4251"/>
              <a:gd name="f47" fmla="val 10459"/>
              <a:gd name="f48" fmla="val 4183"/>
              <a:gd name="f49" fmla="val 10253"/>
              <a:gd name="f50" fmla="val 3978"/>
              <a:gd name="f51" fmla="val 10048"/>
              <a:gd name="f52" fmla="val 3807"/>
              <a:gd name="f53" fmla="val 9843"/>
              <a:gd name="f54" fmla="val 3602"/>
              <a:gd name="f55" fmla="val 9057"/>
              <a:gd name="f56" fmla="val 2850"/>
              <a:gd name="f57" fmla="val 8340"/>
              <a:gd name="f58" fmla="val 2030"/>
              <a:gd name="f59" fmla="val 7588"/>
              <a:gd name="f60" fmla="val 6807"/>
              <a:gd name="f61" fmla="val 428"/>
              <a:gd name="f62" fmla="val 5674"/>
              <a:gd name="f63" fmla="*/ f0 1 14321"/>
              <a:gd name="f64" fmla="*/ f1 1 13160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4321"/>
              <a:gd name="f71" fmla="*/ f68 1 13160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4321" h="1316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6" name="Google Shape;540;p35">
            <a:extLst>
              <a:ext uri="{FF2B5EF4-FFF2-40B4-BE49-F238E27FC236}">
                <a16:creationId xmlns:a16="http://schemas.microsoft.com/office/drawing/2014/main" id="{D4F303FB-27BD-22BC-EE85-925C46DA467A}"/>
              </a:ext>
            </a:extLst>
          </p:cNvPr>
          <p:cNvSpPr/>
          <p:nvPr/>
        </p:nvSpPr>
        <p:spPr>
          <a:xfrm flipH="1">
            <a:off x="2735637" y="9646060"/>
            <a:ext cx="542248" cy="274036"/>
          </a:xfrm>
          <a:custGeom>
            <a:avLst/>
            <a:gdLst>
              <a:gd name="f0" fmla="val w"/>
              <a:gd name="f1" fmla="val h"/>
              <a:gd name="f2" fmla="val 0"/>
              <a:gd name="f3" fmla="val 14594"/>
              <a:gd name="f4" fmla="val 13112"/>
              <a:gd name="f5" fmla="val 9808"/>
              <a:gd name="f6" fmla="val 1"/>
              <a:gd name="f7" fmla="val 8609"/>
              <a:gd name="f8" fmla="val 7435"/>
              <a:gd name="f9" fmla="val 474"/>
              <a:gd name="f10" fmla="val 6699"/>
              <a:gd name="f11" fmla="val 1542"/>
              <a:gd name="f12" fmla="val 6459"/>
              <a:gd name="f13" fmla="val 1884"/>
              <a:gd name="f14" fmla="val 6220"/>
              <a:gd name="f15" fmla="val 2226"/>
              <a:gd name="f16" fmla="val 5947"/>
              <a:gd name="f17" fmla="val 2567"/>
              <a:gd name="f18" fmla="val 5810"/>
              <a:gd name="f19" fmla="val 2602"/>
              <a:gd name="f20" fmla="val 5742"/>
              <a:gd name="f21" fmla="val 2670"/>
              <a:gd name="f22" fmla="val 5639"/>
              <a:gd name="f23" fmla="val 2772"/>
              <a:gd name="f24" fmla="val 5434"/>
              <a:gd name="f25" fmla="val 2943"/>
              <a:gd name="f26" fmla="val 5229"/>
              <a:gd name="f27" fmla="val 3114"/>
              <a:gd name="f28" fmla="val 4990"/>
              <a:gd name="f29" fmla="val 3285"/>
              <a:gd name="f30" fmla="val 4135"/>
              <a:gd name="f31" fmla="val 3969"/>
              <a:gd name="f32" fmla="val 3247"/>
              <a:gd name="f33" fmla="val 4584"/>
              <a:gd name="f34" fmla="val 2392"/>
              <a:gd name="f35" fmla="val 5199"/>
              <a:gd name="f36" fmla="val 581"/>
              <a:gd name="f37" fmla="val 6532"/>
              <a:gd name="f38" fmla="val 9471"/>
              <a:gd name="f39" fmla="val 1401"/>
              <a:gd name="f40" fmla="val 11317"/>
              <a:gd name="f41" fmla="val 2286"/>
              <a:gd name="f42" fmla="val 12455"/>
              <a:gd name="f43" fmla="val 3601"/>
              <a:gd name="f44" fmla="val 4935"/>
              <a:gd name="f45" fmla="val 5764"/>
              <a:gd name="f46" fmla="val 6601"/>
              <a:gd name="f47" fmla="val 12858"/>
              <a:gd name="f48" fmla="val 7348"/>
              <a:gd name="f49" fmla="val 12308"/>
              <a:gd name="f50" fmla="val 9433"/>
              <a:gd name="f51" fmla="val 10770"/>
              <a:gd name="f52" fmla="val 11723"/>
              <a:gd name="f53" fmla="val 9334"/>
              <a:gd name="f54" fmla="val 13226"/>
              <a:gd name="f55" fmla="val 7113"/>
              <a:gd name="f56" fmla="val 14525"/>
              <a:gd name="f57" fmla="val 5267"/>
              <a:gd name="f58" fmla="val 14593"/>
              <a:gd name="f59" fmla="val 2465"/>
              <a:gd name="f60" fmla="val 12680"/>
              <a:gd name="f61" fmla="val 961"/>
              <a:gd name="f62" fmla="val 11876"/>
              <a:gd name="f63" fmla="val 347"/>
              <a:gd name="f64" fmla="val 10833"/>
              <a:gd name="f65" fmla="*/ f0 1 14594"/>
              <a:gd name="f66" fmla="*/ f1 1 13112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14594"/>
              <a:gd name="f73" fmla="*/ f70 1 13112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4594" h="1311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2" y="f38"/>
                  <a:pt x="f39" y="f40"/>
                </a:cubicBezTo>
                <a:cubicBezTo>
                  <a:pt x="f41" y="f42"/>
                  <a:pt x="f43" y="f4"/>
                  <a:pt x="f44" y="f4"/>
                </a:cubicBezTo>
                <a:cubicBezTo>
                  <a:pt x="f45" y="f4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7" name="Google Shape;541;p35">
            <a:extLst>
              <a:ext uri="{FF2B5EF4-FFF2-40B4-BE49-F238E27FC236}">
                <a16:creationId xmlns:a16="http://schemas.microsoft.com/office/drawing/2014/main" id="{72E6749D-D7DA-C9AA-E5E3-AED636DA7EC9}"/>
              </a:ext>
            </a:extLst>
          </p:cNvPr>
          <p:cNvSpPr/>
          <p:nvPr/>
        </p:nvSpPr>
        <p:spPr>
          <a:xfrm flipH="1">
            <a:off x="5019187" y="9787573"/>
            <a:ext cx="987113" cy="360648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5102476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1;p5">
            <a:extLst>
              <a:ext uri="{FF2B5EF4-FFF2-40B4-BE49-F238E27FC236}">
                <a16:creationId xmlns:a16="http://schemas.microsoft.com/office/drawing/2014/main" id="{006AFE36-A77F-8551-7EC1-9CDF7EEC86C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25336" y="3189134"/>
            <a:ext cx="8210662" cy="1286396"/>
          </a:xfrm>
        </p:spPr>
        <p:txBody>
          <a:bodyPr/>
          <a:lstStyle>
            <a:lvl1pPr algn="r">
              <a:lnSpc>
                <a:spcPct val="100000"/>
              </a:lnSpc>
              <a:buNone/>
              <a:defRPr sz="4800">
                <a:solidFill>
                  <a:srgbClr val="F07E48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72;p5">
            <a:extLst>
              <a:ext uri="{FF2B5EF4-FFF2-40B4-BE49-F238E27FC236}">
                <a16:creationId xmlns:a16="http://schemas.microsoft.com/office/drawing/2014/main" id="{442DB947-5A92-3FA0-4BAE-2732DB89CBE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25336" y="4179850"/>
            <a:ext cx="8210662" cy="1145395"/>
          </a:xfrm>
        </p:spPr>
        <p:txBody>
          <a:bodyPr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73;p5">
            <a:extLst>
              <a:ext uri="{FF2B5EF4-FFF2-40B4-BE49-F238E27FC236}">
                <a16:creationId xmlns:a16="http://schemas.microsoft.com/office/drawing/2014/main" id="{5C34D812-6200-3CF5-328B-D89D607E0C1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52000" y="7034753"/>
            <a:ext cx="8210662" cy="1286396"/>
          </a:xfrm>
        </p:spPr>
        <p:txBody>
          <a:bodyPr/>
          <a:lstStyle>
            <a:lvl1pPr>
              <a:lnSpc>
                <a:spcPct val="100000"/>
              </a:lnSpc>
              <a:buNone/>
              <a:defRPr sz="4800">
                <a:solidFill>
                  <a:srgbClr val="4AB4EE"/>
                </a:solidFill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74;p5">
            <a:extLst>
              <a:ext uri="{FF2B5EF4-FFF2-40B4-BE49-F238E27FC236}">
                <a16:creationId xmlns:a16="http://schemas.microsoft.com/office/drawing/2014/main" id="{F54FA9FE-4F64-52F8-F9B2-8CC4950FCA5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52000" y="8025451"/>
            <a:ext cx="8210662" cy="1023295"/>
          </a:xfrm>
        </p:spPr>
        <p:txBody>
          <a:bodyPr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75;p5">
            <a:extLst>
              <a:ext uri="{FF2B5EF4-FFF2-40B4-BE49-F238E27FC236}">
                <a16:creationId xmlns:a16="http://schemas.microsoft.com/office/drawing/2014/main" id="{3F4821BF-8F83-C8CE-7818-858C38E6B07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3014824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44;p36">
            <a:extLst>
              <a:ext uri="{FF2B5EF4-FFF2-40B4-BE49-F238E27FC236}">
                <a16:creationId xmlns:a16="http://schemas.microsoft.com/office/drawing/2014/main" id="{CD92F990-657D-1A61-7FAF-D1B58EF1CC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876306"/>
            <a:ext cx="15036795" cy="1699503"/>
          </a:xfrm>
        </p:spPr>
        <p:txBody>
          <a:bodyPr anchor="b" anchorCtr="1"/>
          <a:lstStyle>
            <a:lvl1pPr algn="ctr">
              <a:defRPr sz="12000"/>
            </a:lvl1pPr>
          </a:lstStyle>
          <a:p>
            <a:pPr lvl="0"/>
            <a:endParaRPr lang="es-PE"/>
          </a:p>
        </p:txBody>
      </p:sp>
      <p:sp>
        <p:nvSpPr>
          <p:cNvPr id="3" name="Google Shape;545;p36">
            <a:extLst>
              <a:ext uri="{FF2B5EF4-FFF2-40B4-BE49-F238E27FC236}">
                <a16:creationId xmlns:a16="http://schemas.microsoft.com/office/drawing/2014/main" id="{BA17002A-4E07-E5A3-8CC2-ED1FE85103C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3749588"/>
            <a:ext cx="15036795" cy="28415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3000"/>
            </a:lvl1pPr>
          </a:lstStyle>
          <a:p>
            <a:pPr lvl="0"/>
            <a:endParaRPr lang="es-PE"/>
          </a:p>
        </p:txBody>
      </p:sp>
      <p:grpSp>
        <p:nvGrpSpPr>
          <p:cNvPr id="4" name="Google Shape;547;p36">
            <a:extLst>
              <a:ext uri="{FF2B5EF4-FFF2-40B4-BE49-F238E27FC236}">
                <a16:creationId xmlns:a16="http://schemas.microsoft.com/office/drawing/2014/main" id="{9BF4676B-10F8-07AE-5F70-334BEFA507E9}"/>
              </a:ext>
            </a:extLst>
          </p:cNvPr>
          <p:cNvGrpSpPr/>
          <p:nvPr/>
        </p:nvGrpSpPr>
        <p:grpSpPr>
          <a:xfrm>
            <a:off x="396960" y="384670"/>
            <a:ext cx="3586413" cy="9260209"/>
            <a:chOff x="396960" y="384670"/>
            <a:chExt cx="3586413" cy="9260209"/>
          </a:xfrm>
        </p:grpSpPr>
        <p:sp>
          <p:nvSpPr>
            <p:cNvPr id="5" name="Google Shape;552;p36">
              <a:extLst>
                <a:ext uri="{FF2B5EF4-FFF2-40B4-BE49-F238E27FC236}">
                  <a16:creationId xmlns:a16="http://schemas.microsoft.com/office/drawing/2014/main" id="{DDEAD19A-7AAD-F328-4543-8D1C4240E29B}"/>
                </a:ext>
              </a:extLst>
            </p:cNvPr>
            <p:cNvSpPr/>
            <p:nvPr/>
          </p:nvSpPr>
          <p:spPr>
            <a:xfrm rot="16200004">
              <a:off x="2469205" y="3237127"/>
              <a:ext cx="482117" cy="637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553;p36">
              <a:extLst>
                <a:ext uri="{FF2B5EF4-FFF2-40B4-BE49-F238E27FC236}">
                  <a16:creationId xmlns:a16="http://schemas.microsoft.com/office/drawing/2014/main" id="{84B77A00-3805-BFCA-AE70-8F7DA6A8ADCC}"/>
                </a:ext>
              </a:extLst>
            </p:cNvPr>
            <p:cNvSpPr/>
            <p:nvPr/>
          </p:nvSpPr>
          <p:spPr>
            <a:xfrm rot="16200004">
              <a:off x="1283365" y="5471921"/>
              <a:ext cx="351449" cy="472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554;p36">
              <a:extLst>
                <a:ext uri="{FF2B5EF4-FFF2-40B4-BE49-F238E27FC236}">
                  <a16:creationId xmlns:a16="http://schemas.microsoft.com/office/drawing/2014/main" id="{7C1ECE24-4A5F-0BCF-897E-4C7F5CD9B636}"/>
                </a:ext>
              </a:extLst>
            </p:cNvPr>
            <p:cNvSpPr/>
            <p:nvPr/>
          </p:nvSpPr>
          <p:spPr>
            <a:xfrm rot="16200004">
              <a:off x="507794" y="1531273"/>
              <a:ext cx="279303" cy="500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555;p36">
              <a:extLst>
                <a:ext uri="{FF2B5EF4-FFF2-40B4-BE49-F238E27FC236}">
                  <a16:creationId xmlns:a16="http://schemas.microsoft.com/office/drawing/2014/main" id="{160F8384-A1C2-86F4-57AE-84A5F70C5842}"/>
                </a:ext>
              </a:extLst>
            </p:cNvPr>
            <p:cNvSpPr/>
            <p:nvPr/>
          </p:nvSpPr>
          <p:spPr>
            <a:xfrm rot="16200004">
              <a:off x="608263" y="3984676"/>
              <a:ext cx="269318" cy="518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556;p36">
              <a:extLst>
                <a:ext uri="{FF2B5EF4-FFF2-40B4-BE49-F238E27FC236}">
                  <a16:creationId xmlns:a16="http://schemas.microsoft.com/office/drawing/2014/main" id="{F780C571-F20A-11C1-C9DE-624A8AD90713}"/>
                </a:ext>
              </a:extLst>
            </p:cNvPr>
            <p:cNvSpPr/>
            <p:nvPr/>
          </p:nvSpPr>
          <p:spPr>
            <a:xfrm rot="16200004">
              <a:off x="3589587" y="260915"/>
              <a:ext cx="270031" cy="517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557;p36">
              <a:extLst>
                <a:ext uri="{FF2B5EF4-FFF2-40B4-BE49-F238E27FC236}">
                  <a16:creationId xmlns:a16="http://schemas.microsoft.com/office/drawing/2014/main" id="{C77068DB-6FE5-2071-5086-0691CDBDA355}"/>
                </a:ext>
              </a:extLst>
            </p:cNvPr>
            <p:cNvSpPr/>
            <p:nvPr/>
          </p:nvSpPr>
          <p:spPr>
            <a:xfrm rot="16200004">
              <a:off x="1740305" y="4691831"/>
              <a:ext cx="314297" cy="439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558;p36">
              <a:extLst>
                <a:ext uri="{FF2B5EF4-FFF2-40B4-BE49-F238E27FC236}">
                  <a16:creationId xmlns:a16="http://schemas.microsoft.com/office/drawing/2014/main" id="{D402363C-7453-E4B4-5DDC-80CF2A1DA431}"/>
                </a:ext>
              </a:extLst>
            </p:cNvPr>
            <p:cNvSpPr/>
            <p:nvPr/>
          </p:nvSpPr>
          <p:spPr>
            <a:xfrm rot="16200004">
              <a:off x="1001757" y="7382184"/>
              <a:ext cx="299310" cy="4889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59;p36">
              <a:extLst>
                <a:ext uri="{FF2B5EF4-FFF2-40B4-BE49-F238E27FC236}">
                  <a16:creationId xmlns:a16="http://schemas.microsoft.com/office/drawing/2014/main" id="{536E5A3F-D016-E15A-BC8B-0C71815B0DA3}"/>
                </a:ext>
              </a:extLst>
            </p:cNvPr>
            <p:cNvSpPr/>
            <p:nvPr/>
          </p:nvSpPr>
          <p:spPr>
            <a:xfrm rot="16200004">
              <a:off x="703521" y="8250567"/>
              <a:ext cx="305016" cy="4871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560;p36">
              <a:extLst>
                <a:ext uri="{FF2B5EF4-FFF2-40B4-BE49-F238E27FC236}">
                  <a16:creationId xmlns:a16="http://schemas.microsoft.com/office/drawing/2014/main" id="{74162D66-6FE4-B159-C60A-4BE3CBC4802B}"/>
                </a:ext>
              </a:extLst>
            </p:cNvPr>
            <p:cNvSpPr/>
            <p:nvPr/>
          </p:nvSpPr>
          <p:spPr>
            <a:xfrm rot="16200004">
              <a:off x="2363235" y="9046675"/>
              <a:ext cx="555251" cy="641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" name="Google Shape;561;p36">
            <a:extLst>
              <a:ext uri="{FF2B5EF4-FFF2-40B4-BE49-F238E27FC236}">
                <a16:creationId xmlns:a16="http://schemas.microsoft.com/office/drawing/2014/main" id="{C74BA7B4-15DD-0807-3240-209A5391B5F7}"/>
              </a:ext>
            </a:extLst>
          </p:cNvPr>
          <p:cNvGrpSpPr/>
          <p:nvPr/>
        </p:nvGrpSpPr>
        <p:grpSpPr>
          <a:xfrm>
            <a:off x="15047020" y="1528584"/>
            <a:ext cx="3126570" cy="6766011"/>
            <a:chOff x="15047020" y="1528584"/>
            <a:chExt cx="3126570" cy="6766011"/>
          </a:xfrm>
        </p:grpSpPr>
        <p:sp>
          <p:nvSpPr>
            <p:cNvPr id="15" name="Google Shape;567;p36">
              <a:extLst>
                <a:ext uri="{FF2B5EF4-FFF2-40B4-BE49-F238E27FC236}">
                  <a16:creationId xmlns:a16="http://schemas.microsoft.com/office/drawing/2014/main" id="{58F1D99A-2456-38A7-75B8-3E8F27E23D47}"/>
                </a:ext>
              </a:extLst>
            </p:cNvPr>
            <p:cNvSpPr/>
            <p:nvPr/>
          </p:nvSpPr>
          <p:spPr>
            <a:xfrm rot="16200004">
              <a:off x="16472277" y="5540935"/>
              <a:ext cx="227502" cy="597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85"/>
                <a:gd name="f4" fmla="val 15041"/>
                <a:gd name="f5" fmla="val 4764"/>
                <a:gd name="f6" fmla="val 4748"/>
                <a:gd name="f7" fmla="val 4732"/>
                <a:gd name="f8" fmla="val 4717"/>
                <a:gd name="f9" fmla="val 1"/>
                <a:gd name="f10" fmla="val 2188"/>
                <a:gd name="f11" fmla="val 35"/>
                <a:gd name="f12" fmla="val 684"/>
                <a:gd name="f13" fmla="val 1812"/>
                <a:gd name="f14" fmla="val 342"/>
                <a:gd name="f15" fmla="val 4239"/>
                <a:gd name="f16" fmla="val 6733"/>
                <a:gd name="f17" fmla="val 855"/>
                <a:gd name="f18" fmla="val 9228"/>
                <a:gd name="f19" fmla="val 1401"/>
                <a:gd name="f20" fmla="val 11621"/>
                <a:gd name="f21" fmla="val 1839"/>
                <a:gd name="f22" fmla="val 13518"/>
                <a:gd name="f23" fmla="val 3623"/>
                <a:gd name="f24" fmla="val 5518"/>
                <a:gd name="f25" fmla="val 5842"/>
                <a:gd name="f26" fmla="val 6169"/>
                <a:gd name="f27" fmla="val 14996"/>
                <a:gd name="f28" fmla="val 6494"/>
                <a:gd name="f29" fmla="val 14902"/>
                <a:gd name="f30" fmla="val 8784"/>
                <a:gd name="f31" fmla="val 14286"/>
                <a:gd name="f32" fmla="val 11997"/>
                <a:gd name="f33" fmla="val 9672"/>
                <a:gd name="f34" fmla="val 9673"/>
                <a:gd name="f35" fmla="val 9467"/>
                <a:gd name="f36" fmla="val 8681"/>
                <a:gd name="f37" fmla="val 9160"/>
                <a:gd name="f38" fmla="val 7690"/>
                <a:gd name="f39" fmla="val 8954"/>
                <a:gd name="f40" fmla="val 6699"/>
                <a:gd name="f41" fmla="val 8886"/>
                <a:gd name="f42" fmla="val 6460"/>
                <a:gd name="f43" fmla="val 8852"/>
                <a:gd name="f44" fmla="val 6221"/>
                <a:gd name="f45" fmla="val 8818"/>
                <a:gd name="f46" fmla="val 5947"/>
                <a:gd name="f47" fmla="val 5913"/>
                <a:gd name="f48" fmla="val 5811"/>
                <a:gd name="f49" fmla="val 8749"/>
                <a:gd name="f50" fmla="val 5674"/>
                <a:gd name="f51" fmla="val 5571"/>
                <a:gd name="f52" fmla="val 5401"/>
                <a:gd name="f53" fmla="val 5332"/>
                <a:gd name="f54" fmla="val 5059"/>
                <a:gd name="f55" fmla="val 4785"/>
                <a:gd name="f56" fmla="val 4512"/>
                <a:gd name="f57" fmla="val 9157"/>
                <a:gd name="f58" fmla="val 2273"/>
                <a:gd name="f59" fmla="val 6870"/>
                <a:gd name="f60" fmla="*/ f0 1 10185"/>
                <a:gd name="f61" fmla="*/ f1 1 15041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0185"/>
                <a:gd name="f68" fmla="*/ f65 1 15041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0185" h="1504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5" y="f47"/>
                    <a:pt x="f30" y="f48"/>
                    <a:pt x="f49" y="f50"/>
                  </a:cubicBezTo>
                  <a:cubicBezTo>
                    <a:pt x="f49" y="f51"/>
                    <a:pt x="f49" y="f52"/>
                    <a:pt x="f49" y="f53"/>
                  </a:cubicBezTo>
                  <a:cubicBezTo>
                    <a:pt x="f30" y="f54"/>
                    <a:pt x="f30" y="f55"/>
                    <a:pt x="f4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568;p36">
              <a:extLst>
                <a:ext uri="{FF2B5EF4-FFF2-40B4-BE49-F238E27FC236}">
                  <a16:creationId xmlns:a16="http://schemas.microsoft.com/office/drawing/2014/main" id="{F5557824-1A14-5A4F-4CCE-B5DA8FC7CB64}"/>
                </a:ext>
              </a:extLst>
            </p:cNvPr>
            <p:cNvSpPr/>
            <p:nvPr/>
          </p:nvSpPr>
          <p:spPr>
            <a:xfrm rot="16200004">
              <a:off x="15089754" y="1485850"/>
              <a:ext cx="342031" cy="427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0764"/>
                <a:gd name="f5" fmla="val 10380"/>
                <a:gd name="f6" fmla="val 9851"/>
                <a:gd name="f7" fmla="val 9311"/>
                <a:gd name="f8" fmla="val 108"/>
                <a:gd name="f9" fmla="val 8783"/>
                <a:gd name="f10" fmla="val 339"/>
                <a:gd name="f11" fmla="val 7861"/>
                <a:gd name="f12" fmla="val 714"/>
                <a:gd name="f13" fmla="val 6972"/>
                <a:gd name="f14" fmla="val 1193"/>
                <a:gd name="f15" fmla="val 6049"/>
                <a:gd name="f16" fmla="val 1569"/>
                <a:gd name="f17" fmla="val 5844"/>
                <a:gd name="f18" fmla="val 1671"/>
                <a:gd name="f19" fmla="val 5605"/>
                <a:gd name="f20" fmla="val 1774"/>
                <a:gd name="f21" fmla="val 5366"/>
                <a:gd name="f22" fmla="val 1842"/>
                <a:gd name="f23" fmla="val 5127"/>
                <a:gd name="f24" fmla="val 1945"/>
                <a:gd name="f25" fmla="val 4785"/>
                <a:gd name="f26" fmla="val 2013"/>
                <a:gd name="f27" fmla="val 4511"/>
                <a:gd name="f28" fmla="val 2047"/>
                <a:gd name="f29" fmla="val 4272"/>
                <a:gd name="f30" fmla="val 2082"/>
                <a:gd name="f31" fmla="val 3999"/>
                <a:gd name="f32" fmla="val 1777"/>
                <a:gd name="f33" fmla="val 2116"/>
                <a:gd name="f34" fmla="val 4850"/>
                <a:gd name="f35" fmla="val 376"/>
                <a:gd name="f36" fmla="val 7003"/>
                <a:gd name="f37" fmla="val 848"/>
                <a:gd name="f38" fmla="val 9532"/>
                <a:gd name="f39" fmla="val 2750"/>
                <a:gd name="f40" fmla="val 10763"/>
                <a:gd name="f41" fmla="val 5065"/>
                <a:gd name="f42" fmla="val 5097"/>
                <a:gd name="f43" fmla="val 5129"/>
                <a:gd name="f44" fmla="val 5161"/>
                <a:gd name="f45" fmla="val 10762"/>
                <a:gd name="f46" fmla="val 7621"/>
                <a:gd name="f47" fmla="val 10694"/>
                <a:gd name="f48" fmla="val 9843"/>
                <a:gd name="f49" fmla="val 9361"/>
                <a:gd name="f50" fmla="val 12030"/>
                <a:gd name="f51" fmla="val 8404"/>
                <a:gd name="f52" fmla="val 14081"/>
                <a:gd name="f53" fmla="val 7516"/>
                <a:gd name="f54" fmla="val 15311"/>
                <a:gd name="f55" fmla="val 14320"/>
                <a:gd name="f56" fmla="val 2697"/>
                <a:gd name="f57" fmla="val 13594"/>
                <a:gd name="f58" fmla="val 1063"/>
                <a:gd name="f59" fmla="val 12042"/>
                <a:gd name="f60" fmla="*/ f0 1 15312"/>
                <a:gd name="f61" fmla="*/ f1 1 10764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5312"/>
                <a:gd name="f68" fmla="*/ f65 1 10764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312" h="107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3"/>
                    <a:pt x="f2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3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569;p36">
              <a:extLst>
                <a:ext uri="{FF2B5EF4-FFF2-40B4-BE49-F238E27FC236}">
                  <a16:creationId xmlns:a16="http://schemas.microsoft.com/office/drawing/2014/main" id="{1DCDC30D-C204-C400-F5DC-99278719E3D9}"/>
                </a:ext>
              </a:extLst>
            </p:cNvPr>
            <p:cNvSpPr/>
            <p:nvPr/>
          </p:nvSpPr>
          <p:spPr>
            <a:xfrm rot="16200004">
              <a:off x="17404347" y="2599497"/>
              <a:ext cx="592814" cy="945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38"/>
                <a:gd name="f4" fmla="val 23811"/>
                <a:gd name="f5" fmla="val 20404"/>
                <a:gd name="f6" fmla="val 1"/>
                <a:gd name="f7" fmla="val 19446"/>
                <a:gd name="f8" fmla="val 18456"/>
                <a:gd name="f9" fmla="val 383"/>
                <a:gd name="f10" fmla="val 17576"/>
                <a:gd name="f11" fmla="val 1294"/>
                <a:gd name="f12" fmla="val 2983"/>
                <a:gd name="f13" fmla="val 16332"/>
                <a:gd name="f14" fmla="val 19419"/>
                <a:gd name="f15" fmla="val 2887"/>
                <a:gd name="f16" fmla="val 6135"/>
                <a:gd name="f17" fmla="val 7094"/>
                <a:gd name="f18" fmla="val 8083"/>
                <a:gd name="f19" fmla="val 23429"/>
                <a:gd name="f20" fmla="val 8963"/>
                <a:gd name="f21" fmla="val 22518"/>
                <a:gd name="f22" fmla="val 23557"/>
                <a:gd name="f23" fmla="val 7480"/>
                <a:gd name="f24" fmla="val 26539"/>
                <a:gd name="f25" fmla="val 4392"/>
                <a:gd name="f26" fmla="val 23652"/>
                <a:gd name="f27" fmla="*/ f0 1 26538"/>
                <a:gd name="f28" fmla="*/ f1 1 2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6538"/>
                <a:gd name="f35" fmla="*/ f32 1 2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6538" h="238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570;p36">
              <a:extLst>
                <a:ext uri="{FF2B5EF4-FFF2-40B4-BE49-F238E27FC236}">
                  <a16:creationId xmlns:a16="http://schemas.microsoft.com/office/drawing/2014/main" id="{F18C1DFA-2E7F-B827-752B-3B80C13022E7}"/>
                </a:ext>
              </a:extLst>
            </p:cNvPr>
            <p:cNvSpPr/>
            <p:nvPr/>
          </p:nvSpPr>
          <p:spPr>
            <a:xfrm rot="16200004">
              <a:off x="16171416" y="7882764"/>
              <a:ext cx="351449" cy="472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571;p36">
              <a:extLst>
                <a:ext uri="{FF2B5EF4-FFF2-40B4-BE49-F238E27FC236}">
                  <a16:creationId xmlns:a16="http://schemas.microsoft.com/office/drawing/2014/main" id="{51B8F507-6BC0-DC45-224B-58FF34B74BAA}"/>
                </a:ext>
              </a:extLst>
            </p:cNvPr>
            <p:cNvSpPr/>
            <p:nvPr/>
          </p:nvSpPr>
          <p:spPr>
            <a:xfrm rot="16200004">
              <a:off x="16601823" y="6365984"/>
              <a:ext cx="269318" cy="518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572;p36">
              <a:extLst>
                <a:ext uri="{FF2B5EF4-FFF2-40B4-BE49-F238E27FC236}">
                  <a16:creationId xmlns:a16="http://schemas.microsoft.com/office/drawing/2014/main" id="{9A5A5C91-9BF6-C827-0F6D-462A0A5A8CA4}"/>
                </a:ext>
              </a:extLst>
            </p:cNvPr>
            <p:cNvSpPr/>
            <p:nvPr/>
          </p:nvSpPr>
          <p:spPr>
            <a:xfrm rot="16200004">
              <a:off x="15916422" y="4119902"/>
              <a:ext cx="314297" cy="439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6806420"/>
      </p:ext>
    </p:extLst>
  </p:cSld>
  <p:clrMapOvr>
    <a:masterClrMapping/>
  </p:clrMapOvr>
  <p:hf sldNum="0"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74;p37">
            <a:extLst>
              <a:ext uri="{FF2B5EF4-FFF2-40B4-BE49-F238E27FC236}">
                <a16:creationId xmlns:a16="http://schemas.microsoft.com/office/drawing/2014/main" id="{363AA429-5DBB-C716-ED5B-59544DE91860}"/>
              </a:ext>
            </a:extLst>
          </p:cNvPr>
          <p:cNvGrpSpPr/>
          <p:nvPr/>
        </p:nvGrpSpPr>
        <p:grpSpPr>
          <a:xfrm>
            <a:off x="548786" y="242417"/>
            <a:ext cx="17200158" cy="9845299"/>
            <a:chOff x="548786" y="242417"/>
            <a:chExt cx="17200158" cy="9845299"/>
          </a:xfrm>
        </p:grpSpPr>
        <p:sp>
          <p:nvSpPr>
            <p:cNvPr id="3" name="Google Shape;576;p37">
              <a:extLst>
                <a:ext uri="{FF2B5EF4-FFF2-40B4-BE49-F238E27FC236}">
                  <a16:creationId xmlns:a16="http://schemas.microsoft.com/office/drawing/2014/main" id="{7BFEF8FC-B86D-1E16-3CD0-E88E15E6401F}"/>
                </a:ext>
              </a:extLst>
            </p:cNvPr>
            <p:cNvSpPr/>
            <p:nvPr/>
          </p:nvSpPr>
          <p:spPr>
            <a:xfrm rot="5400013">
              <a:off x="15627996" y="118045"/>
              <a:ext cx="269318" cy="518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577;p37">
              <a:extLst>
                <a:ext uri="{FF2B5EF4-FFF2-40B4-BE49-F238E27FC236}">
                  <a16:creationId xmlns:a16="http://schemas.microsoft.com/office/drawing/2014/main" id="{37A43877-D887-DA4F-5988-9EF67D5F5719}"/>
                </a:ext>
              </a:extLst>
            </p:cNvPr>
            <p:cNvSpPr/>
            <p:nvPr/>
          </p:nvSpPr>
          <p:spPr>
            <a:xfrm rot="5400013">
              <a:off x="589139" y="9728055"/>
              <a:ext cx="319308" cy="400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578;p37">
              <a:extLst>
                <a:ext uri="{FF2B5EF4-FFF2-40B4-BE49-F238E27FC236}">
                  <a16:creationId xmlns:a16="http://schemas.microsoft.com/office/drawing/2014/main" id="{F7EEE0BF-E2EB-0D72-0BD2-145C6033AD11}"/>
                </a:ext>
              </a:extLst>
            </p:cNvPr>
            <p:cNvSpPr/>
            <p:nvPr/>
          </p:nvSpPr>
          <p:spPr>
            <a:xfrm rot="5400013">
              <a:off x="2699094" y="9149729"/>
              <a:ext cx="322280" cy="804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6" name="Google Shape;579;p37">
              <a:extLst>
                <a:ext uri="{FF2B5EF4-FFF2-40B4-BE49-F238E27FC236}">
                  <a16:creationId xmlns:a16="http://schemas.microsoft.com/office/drawing/2014/main" id="{76AECE30-2116-3992-92AA-88566B53E138}"/>
                </a:ext>
              </a:extLst>
            </p:cNvPr>
            <p:cNvGrpSpPr/>
            <p:nvPr/>
          </p:nvGrpSpPr>
          <p:grpSpPr>
            <a:xfrm>
              <a:off x="5399954" y="403860"/>
              <a:ext cx="12348990" cy="9605957"/>
              <a:chOff x="5399954" y="403860"/>
              <a:chExt cx="12348990" cy="9605957"/>
            </a:xfrm>
          </p:grpSpPr>
          <p:sp>
            <p:nvSpPr>
              <p:cNvPr id="7" name="Google Shape;580;p37">
                <a:extLst>
                  <a:ext uri="{FF2B5EF4-FFF2-40B4-BE49-F238E27FC236}">
                    <a16:creationId xmlns:a16="http://schemas.microsoft.com/office/drawing/2014/main" id="{CBAB2AE6-07AF-A5CE-E1B2-AA6DF860591F}"/>
                  </a:ext>
                </a:extLst>
              </p:cNvPr>
              <p:cNvSpPr/>
              <p:nvPr/>
            </p:nvSpPr>
            <p:spPr>
              <a:xfrm rot="16199987" flipH="1">
                <a:off x="5510788" y="9472078"/>
                <a:ext cx="279303" cy="5009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364"/>
                  <a:gd name="f4" fmla="val 13483"/>
                  <a:gd name="f5" fmla="val 4619"/>
                  <a:gd name="f6" fmla="val 3536"/>
                  <a:gd name="f7" fmla="val 2463"/>
                  <a:gd name="f8" fmla="val 403"/>
                  <a:gd name="f9" fmla="val 1709"/>
                  <a:gd name="f10" fmla="val 1257"/>
                  <a:gd name="f11" fmla="val 172"/>
                  <a:gd name="f12" fmla="val 3000"/>
                  <a:gd name="f13" fmla="val 1"/>
                  <a:gd name="f14" fmla="val 5734"/>
                  <a:gd name="f15" fmla="val 7442"/>
                  <a:gd name="f16" fmla="val 2427"/>
                  <a:gd name="f17" fmla="val 8160"/>
                  <a:gd name="f18" fmla="val 3179"/>
                  <a:gd name="f19" fmla="val 8844"/>
                  <a:gd name="f20" fmla="val 3863"/>
                  <a:gd name="f21" fmla="val 9561"/>
                  <a:gd name="f22" fmla="val 4033"/>
                  <a:gd name="f23" fmla="val 9732"/>
                  <a:gd name="f24" fmla="val 4204"/>
                  <a:gd name="f25" fmla="val 9937"/>
                  <a:gd name="f26" fmla="val 4375"/>
                  <a:gd name="f27" fmla="val 10108"/>
                  <a:gd name="f28" fmla="val 4546"/>
                  <a:gd name="f29" fmla="val 10313"/>
                  <a:gd name="f30" fmla="val 4614"/>
                  <a:gd name="f31" fmla="val 10416"/>
                  <a:gd name="f32" fmla="val 4717"/>
                  <a:gd name="f33" fmla="val 10553"/>
                  <a:gd name="f34" fmla="val 4751"/>
                  <a:gd name="f35" fmla="val 10621"/>
                  <a:gd name="f36" fmla="val 4854"/>
                  <a:gd name="f37" fmla="val 10826"/>
                  <a:gd name="f38" fmla="val 4990"/>
                  <a:gd name="f39" fmla="val 11065"/>
                  <a:gd name="f40" fmla="val 5093"/>
                  <a:gd name="f41" fmla="val 11339"/>
                  <a:gd name="f42" fmla="val 5686"/>
                  <a:gd name="f43" fmla="val 12731"/>
                  <a:gd name="f44" fmla="val 7286"/>
                  <a:gd name="f45" fmla="val 8812"/>
                  <a:gd name="f46" fmla="val 9571"/>
                  <a:gd name="f47" fmla="val 13297"/>
                  <a:gd name="f48" fmla="val 10903"/>
                  <a:gd name="f49" fmla="val 12911"/>
                  <a:gd name="f50" fmla="val 12988"/>
                  <a:gd name="f51" fmla="val 11509"/>
                  <a:gd name="f52" fmla="val 9151"/>
                  <a:gd name="f53" fmla="val 12407"/>
                  <a:gd name="f54" fmla="val 6896"/>
                  <a:gd name="f55" fmla="val 11416"/>
                  <a:gd name="f56" fmla="val 4606"/>
                  <a:gd name="f57" fmla="val 9399"/>
                  <a:gd name="f58" fmla="val 2965"/>
                  <a:gd name="f59" fmla="val 7690"/>
                  <a:gd name="f60" fmla="val 6888"/>
                  <a:gd name="f61" fmla="val 437"/>
                  <a:gd name="f62" fmla="val 5748"/>
                  <a:gd name="f63" fmla="*/ f0 1 13364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364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364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9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"/>
                      <a:pt x="f45" y="f4"/>
                    </a:cubicBezTo>
                    <a:cubicBezTo>
                      <a:pt x="f46" y="f4"/>
                      <a:pt x="f29" y="f47"/>
                      <a:pt x="f48" y="f49"/>
                    </a:cubicBezTo>
                    <a:cubicBezTo>
                      <a:pt x="f50" y="f51"/>
                      <a:pt x="f3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Google Shape;581;p37">
                <a:extLst>
                  <a:ext uri="{FF2B5EF4-FFF2-40B4-BE49-F238E27FC236}">
                    <a16:creationId xmlns:a16="http://schemas.microsoft.com/office/drawing/2014/main" id="{2DB7CE94-EDED-A658-EEBA-77E028EF5A2A}"/>
                  </a:ext>
                </a:extLst>
              </p:cNvPr>
              <p:cNvSpPr/>
              <p:nvPr/>
            </p:nvSpPr>
            <p:spPr>
              <a:xfrm rot="13500015" flipH="1">
                <a:off x="13868013" y="671938"/>
                <a:ext cx="532071" cy="2750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321"/>
                  <a:gd name="f4" fmla="val 13160"/>
                  <a:gd name="f5" fmla="val 4546"/>
                  <a:gd name="f6" fmla="val 3452"/>
                  <a:gd name="f7" fmla="val 2364"/>
                  <a:gd name="f8" fmla="val 403"/>
                  <a:gd name="f9" fmla="val 1607"/>
                  <a:gd name="f10" fmla="val 1244"/>
                  <a:gd name="f11" fmla="val 1"/>
                  <a:gd name="f12" fmla="val 3021"/>
                  <a:gd name="f13" fmla="val 5687"/>
                  <a:gd name="f14" fmla="val 7464"/>
                  <a:gd name="f15" fmla="val 3418"/>
                  <a:gd name="f16" fmla="val 9344"/>
                  <a:gd name="f17" fmla="val 5195"/>
                  <a:gd name="f18" fmla="val 11428"/>
                  <a:gd name="f19" fmla="val 7519"/>
                  <a:gd name="f20" fmla="val 12625"/>
                  <a:gd name="f21" fmla="val 8200"/>
                  <a:gd name="f22" fmla="val 12976"/>
                  <a:gd name="f23" fmla="val 8964"/>
                  <a:gd name="f24" fmla="val 13159"/>
                  <a:gd name="f25" fmla="val 9721"/>
                  <a:gd name="f26" fmla="val 11169"/>
                  <a:gd name="f27" fmla="val 12589"/>
                  <a:gd name="f28" fmla="val 12489"/>
                  <a:gd name="f29" fmla="val 13329"/>
                  <a:gd name="f30" fmla="val 11053"/>
                  <a:gd name="f31" fmla="val 14320"/>
                  <a:gd name="f32" fmla="val 9070"/>
                  <a:gd name="f33" fmla="val 13910"/>
                  <a:gd name="f34" fmla="val 6131"/>
                  <a:gd name="f35" fmla="val 11791"/>
                  <a:gd name="f36" fmla="val 5072"/>
                  <a:gd name="f37" fmla="val 11415"/>
                  <a:gd name="f38" fmla="val 4901"/>
                  <a:gd name="f39" fmla="val 11040"/>
                  <a:gd name="f40" fmla="val 4662"/>
                  <a:gd name="f41" fmla="val 10698"/>
                  <a:gd name="f42" fmla="val 4422"/>
                  <a:gd name="f43" fmla="val 10629"/>
                  <a:gd name="f44" fmla="val 4354"/>
                  <a:gd name="f45" fmla="val 10561"/>
                  <a:gd name="f46" fmla="val 4251"/>
                  <a:gd name="f47" fmla="val 10459"/>
                  <a:gd name="f48" fmla="val 4183"/>
                  <a:gd name="f49" fmla="val 10253"/>
                  <a:gd name="f50" fmla="val 3978"/>
                  <a:gd name="f51" fmla="val 10048"/>
                  <a:gd name="f52" fmla="val 3807"/>
                  <a:gd name="f53" fmla="val 9843"/>
                  <a:gd name="f54" fmla="val 3602"/>
                  <a:gd name="f55" fmla="val 9057"/>
                  <a:gd name="f56" fmla="val 2850"/>
                  <a:gd name="f57" fmla="val 8340"/>
                  <a:gd name="f58" fmla="val 2030"/>
                  <a:gd name="f59" fmla="val 7588"/>
                  <a:gd name="f60" fmla="val 6807"/>
                  <a:gd name="f61" fmla="val 428"/>
                  <a:gd name="f62" fmla="val 5674"/>
                  <a:gd name="f63" fmla="*/ f0 1 14321"/>
                  <a:gd name="f64" fmla="*/ f1 1 13160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4321"/>
                  <a:gd name="f71" fmla="*/ f68 1 13160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4321" h="131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9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F07E4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Google Shape;582;p37">
                <a:extLst>
                  <a:ext uri="{FF2B5EF4-FFF2-40B4-BE49-F238E27FC236}">
                    <a16:creationId xmlns:a16="http://schemas.microsoft.com/office/drawing/2014/main" id="{7468960D-4979-7044-7ACD-D867C232DECD}"/>
                  </a:ext>
                </a:extLst>
              </p:cNvPr>
              <p:cNvSpPr/>
              <p:nvPr/>
            </p:nvSpPr>
            <p:spPr>
              <a:xfrm rot="18417197" flipH="1">
                <a:off x="17150712" y="360906"/>
                <a:ext cx="555278" cy="6411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567"/>
                  <a:gd name="f4" fmla="val 17256"/>
                  <a:gd name="f5" fmla="val 20141"/>
                  <a:gd name="f6" fmla="val 19492"/>
                  <a:gd name="f7" fmla="val 18807"/>
                  <a:gd name="f8" fmla="val 165"/>
                  <a:gd name="f9" fmla="val 18109"/>
                  <a:gd name="f10" fmla="val 538"/>
                  <a:gd name="f11" fmla="val 13222"/>
                  <a:gd name="f12" fmla="val 3203"/>
                  <a:gd name="f13" fmla="val 8198"/>
                  <a:gd name="f14" fmla="val 5596"/>
                  <a:gd name="f15" fmla="val 3687"/>
                  <a:gd name="f16" fmla="val 8911"/>
                  <a:gd name="f17" fmla="val 11577"/>
                  <a:gd name="f18" fmla="val 2291"/>
                  <a:gd name="f19" fmla="val 17255"/>
                  <a:gd name="f20" fmla="val 5736"/>
                  <a:gd name="f21" fmla="val 6442"/>
                  <a:gd name="f22" fmla="val 7197"/>
                  <a:gd name="f23" fmla="val 17016"/>
                  <a:gd name="f24" fmla="val 7959"/>
                  <a:gd name="f25" fmla="val 16464"/>
                  <a:gd name="f26" fmla="val 12402"/>
                  <a:gd name="f27" fmla="val 13183"/>
                  <a:gd name="f28" fmla="val 17494"/>
                  <a:gd name="f29" fmla="val 10791"/>
                  <a:gd name="f30" fmla="val 22381"/>
                  <a:gd name="f31" fmla="val 8125"/>
                  <a:gd name="f32" fmla="val 5842"/>
                  <a:gd name="f33" fmla="val 24010"/>
                  <a:gd name="f34" fmla="*/ f0 1 26567"/>
                  <a:gd name="f35" fmla="*/ f1 1 1725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26567"/>
                  <a:gd name="f42" fmla="*/ f39 1 1725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26567" h="1725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583;p37">
                <a:extLst>
                  <a:ext uri="{FF2B5EF4-FFF2-40B4-BE49-F238E27FC236}">
                    <a16:creationId xmlns:a16="http://schemas.microsoft.com/office/drawing/2014/main" id="{8272BC0D-2534-694A-FC33-878D7B2EBE71}"/>
                  </a:ext>
                </a:extLst>
              </p:cNvPr>
              <p:cNvSpPr/>
              <p:nvPr/>
            </p:nvSpPr>
            <p:spPr>
              <a:xfrm rot="16199987" flipH="1">
                <a:off x="8314835" y="9446506"/>
                <a:ext cx="322280" cy="8043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20"/>
                  <a:gd name="f4" fmla="val 21648"/>
                  <a:gd name="f5" fmla="val 5203"/>
                  <a:gd name="f6" fmla="val 1"/>
                  <a:gd name="f7" fmla="val 2699"/>
                  <a:gd name="f8" fmla="val 2169"/>
                  <a:gd name="f9" fmla="val 679"/>
                  <a:gd name="f10" fmla="val 5500"/>
                  <a:gd name="f11" fmla="val 1636"/>
                  <a:gd name="f12" fmla="val 10046"/>
                  <a:gd name="f13" fmla="val 4541"/>
                  <a:gd name="f14" fmla="val 14284"/>
                  <a:gd name="f15" fmla="val 6113"/>
                  <a:gd name="f16" fmla="val 18693"/>
                  <a:gd name="f17" fmla="val 6841"/>
                  <a:gd name="f18" fmla="val 20755"/>
                  <a:gd name="f19" fmla="val 8557"/>
                  <a:gd name="f20" fmla="val 10254"/>
                  <a:gd name="f21" fmla="val 12860"/>
                  <a:gd name="f22" fmla="val 15419"/>
                  <a:gd name="f23" fmla="val 19542"/>
                  <a:gd name="f24" fmla="val 14281"/>
                  <a:gd name="f25" fmla="val 16334"/>
                  <a:gd name="f26" fmla="val 13426"/>
                  <a:gd name="f27" fmla="val 13942"/>
                  <a:gd name="f28" fmla="val 12401"/>
                  <a:gd name="f29" fmla="val 11584"/>
                  <a:gd name="f30" fmla="val 11376"/>
                  <a:gd name="f31" fmla="val 9260"/>
                  <a:gd name="f32" fmla="val 10521"/>
                  <a:gd name="f33" fmla="val 7312"/>
                  <a:gd name="f34" fmla="val 9291"/>
                  <a:gd name="f35" fmla="val 5261"/>
                  <a:gd name="f36" fmla="val 8881"/>
                  <a:gd name="f37" fmla="val 3142"/>
                  <a:gd name="f38" fmla="val 8432"/>
                  <a:gd name="f39" fmla="val 951"/>
                  <a:gd name="f40" fmla="val 6860"/>
                  <a:gd name="f41" fmla="*/ f0 1 15420"/>
                  <a:gd name="f42" fmla="*/ f1 1 21648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5420"/>
                  <a:gd name="f49" fmla="*/ f46 1 21648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5420" h="21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6"/>
                      <a:pt x="f5" y="f6"/>
                    </a:cubicBezTo>
                    <a:close/>
                  </a:path>
                </a:pathLst>
              </a:custGeom>
              <a:solidFill>
                <a:srgbClr val="56A68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915957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5">
    <p:bg>
      <p:bgPr>
        <a:solidFill>
          <a:srgbClr val="E86E8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586;p38">
            <a:extLst>
              <a:ext uri="{FF2B5EF4-FFF2-40B4-BE49-F238E27FC236}">
                <a16:creationId xmlns:a16="http://schemas.microsoft.com/office/drawing/2014/main" id="{D8D2DDD4-460E-B8E2-1F47-25AD51E26473}"/>
              </a:ext>
            </a:extLst>
          </p:cNvPr>
          <p:cNvGrpSpPr/>
          <p:nvPr/>
        </p:nvGrpSpPr>
        <p:grpSpPr>
          <a:xfrm>
            <a:off x="721507" y="7739536"/>
            <a:ext cx="16462592" cy="2017357"/>
            <a:chOff x="721507" y="7739536"/>
            <a:chExt cx="16462592" cy="2017357"/>
          </a:xfrm>
        </p:grpSpPr>
        <p:sp>
          <p:nvSpPr>
            <p:cNvPr id="3" name="Google Shape;591;p38">
              <a:extLst>
                <a:ext uri="{FF2B5EF4-FFF2-40B4-BE49-F238E27FC236}">
                  <a16:creationId xmlns:a16="http://schemas.microsoft.com/office/drawing/2014/main" id="{7C99952D-01C3-AC0A-6371-B9ED5F4B548C}"/>
                </a:ext>
              </a:extLst>
            </p:cNvPr>
            <p:cNvSpPr/>
            <p:nvPr/>
          </p:nvSpPr>
          <p:spPr>
            <a:xfrm rot="10799991">
              <a:off x="5930990" y="8276252"/>
              <a:ext cx="857103" cy="358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592;p38">
              <a:extLst>
                <a:ext uri="{FF2B5EF4-FFF2-40B4-BE49-F238E27FC236}">
                  <a16:creationId xmlns:a16="http://schemas.microsoft.com/office/drawing/2014/main" id="{FC1396C8-A39F-3AF4-2664-CA1191CE3D6A}"/>
                </a:ext>
              </a:extLst>
            </p:cNvPr>
            <p:cNvSpPr/>
            <p:nvPr/>
          </p:nvSpPr>
          <p:spPr>
            <a:xfrm rot="10799991">
              <a:off x="9872831" y="9026637"/>
              <a:ext cx="62480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593;p38">
              <a:extLst>
                <a:ext uri="{FF2B5EF4-FFF2-40B4-BE49-F238E27FC236}">
                  <a16:creationId xmlns:a16="http://schemas.microsoft.com/office/drawing/2014/main" id="{039F102B-8D4A-AA8F-BBC2-9FC981135F23}"/>
                </a:ext>
              </a:extLst>
            </p:cNvPr>
            <p:cNvSpPr/>
            <p:nvPr/>
          </p:nvSpPr>
          <p:spPr>
            <a:xfrm rot="10799991">
              <a:off x="2956931" y="9475103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594;p38">
              <a:extLst>
                <a:ext uri="{FF2B5EF4-FFF2-40B4-BE49-F238E27FC236}">
                  <a16:creationId xmlns:a16="http://schemas.microsoft.com/office/drawing/2014/main" id="{939B1A68-2F61-64A7-1E79-23F0E98CA364}"/>
                </a:ext>
              </a:extLst>
            </p:cNvPr>
            <p:cNvSpPr/>
            <p:nvPr/>
          </p:nvSpPr>
          <p:spPr>
            <a:xfrm rot="10799991">
              <a:off x="7342622" y="9416582"/>
              <a:ext cx="478788" cy="291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595;p38">
              <a:extLst>
                <a:ext uri="{FF2B5EF4-FFF2-40B4-BE49-F238E27FC236}">
                  <a16:creationId xmlns:a16="http://schemas.microsoft.com/office/drawing/2014/main" id="{47C5A916-2B14-FAB2-3704-57947141A26E}"/>
                </a:ext>
              </a:extLst>
            </p:cNvPr>
            <p:cNvSpPr/>
            <p:nvPr/>
          </p:nvSpPr>
          <p:spPr>
            <a:xfrm rot="10799991">
              <a:off x="721507" y="7739536"/>
              <a:ext cx="480050" cy="291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596;p38">
              <a:extLst>
                <a:ext uri="{FF2B5EF4-FFF2-40B4-BE49-F238E27FC236}">
                  <a16:creationId xmlns:a16="http://schemas.microsoft.com/office/drawing/2014/main" id="{4376BAC0-BE02-FF97-D62D-12D218CC41BF}"/>
                </a:ext>
              </a:extLst>
            </p:cNvPr>
            <p:cNvSpPr/>
            <p:nvPr/>
          </p:nvSpPr>
          <p:spPr>
            <a:xfrm rot="10799991">
              <a:off x="8489975" y="8789249"/>
              <a:ext cx="558744" cy="24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597;p38">
              <a:extLst>
                <a:ext uri="{FF2B5EF4-FFF2-40B4-BE49-F238E27FC236}">
                  <a16:creationId xmlns:a16="http://schemas.microsoft.com/office/drawing/2014/main" id="{6AAB988B-9485-7DBD-47FC-E9E0F8F8968A}"/>
                </a:ext>
              </a:extLst>
            </p:cNvPr>
            <p:cNvSpPr/>
            <p:nvPr/>
          </p:nvSpPr>
          <p:spPr>
            <a:xfrm rot="10799991">
              <a:off x="13330123" y="9194995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598;p38">
              <a:extLst>
                <a:ext uri="{FF2B5EF4-FFF2-40B4-BE49-F238E27FC236}">
                  <a16:creationId xmlns:a16="http://schemas.microsoft.com/office/drawing/2014/main" id="{C2B5F6C0-46A9-A975-CA60-6C2D9DB1B3DB}"/>
                </a:ext>
              </a:extLst>
            </p:cNvPr>
            <p:cNvSpPr/>
            <p:nvPr/>
          </p:nvSpPr>
          <p:spPr>
            <a:xfrm rot="10799991">
              <a:off x="14867247" y="9361645"/>
              <a:ext cx="542248" cy="27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599;p38">
              <a:extLst>
                <a:ext uri="{FF2B5EF4-FFF2-40B4-BE49-F238E27FC236}">
                  <a16:creationId xmlns:a16="http://schemas.microsoft.com/office/drawing/2014/main" id="{91A3ADED-41F1-8962-A3C1-7CCF8FF8B6B8}"/>
                </a:ext>
              </a:extLst>
            </p:cNvPr>
            <p:cNvSpPr/>
            <p:nvPr/>
          </p:nvSpPr>
          <p:spPr>
            <a:xfrm rot="10799991">
              <a:off x="16196986" y="8314373"/>
              <a:ext cx="987113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714641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6">
    <p:bg>
      <p:bgPr>
        <a:solidFill>
          <a:srgbClr val="56A6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01;p39">
            <a:extLst>
              <a:ext uri="{FF2B5EF4-FFF2-40B4-BE49-F238E27FC236}">
                <a16:creationId xmlns:a16="http://schemas.microsoft.com/office/drawing/2014/main" id="{DD8C4153-A09B-5436-5C1D-A7BD290A5B8E}"/>
              </a:ext>
            </a:extLst>
          </p:cNvPr>
          <p:cNvGrpSpPr/>
          <p:nvPr/>
        </p:nvGrpSpPr>
        <p:grpSpPr>
          <a:xfrm>
            <a:off x="540318" y="684703"/>
            <a:ext cx="17594192" cy="4095066"/>
            <a:chOff x="540318" y="684703"/>
            <a:chExt cx="17594192" cy="4095066"/>
          </a:xfrm>
        </p:grpSpPr>
        <p:sp>
          <p:nvSpPr>
            <p:cNvPr id="3" name="Google Shape;604;p39">
              <a:extLst>
                <a:ext uri="{FF2B5EF4-FFF2-40B4-BE49-F238E27FC236}">
                  <a16:creationId xmlns:a16="http://schemas.microsoft.com/office/drawing/2014/main" id="{716E0737-EA91-373E-1EBB-E892C4D7751A}"/>
                </a:ext>
              </a:extLst>
            </p:cNvPr>
            <p:cNvSpPr/>
            <p:nvPr/>
          </p:nvSpPr>
          <p:spPr>
            <a:xfrm rot="16366649" flipH="1">
              <a:off x="1952051" y="1404755"/>
              <a:ext cx="1625318" cy="1606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58"/>
                <a:gd name="f4" fmla="val 40453"/>
                <a:gd name="f5" fmla="val 66812"/>
                <a:gd name="f6" fmla="val 1"/>
                <a:gd name="f7" fmla="val 65526"/>
                <a:gd name="f8" fmla="val 64233"/>
                <a:gd name="f9" fmla="val 584"/>
                <a:gd name="f10" fmla="val 63330"/>
                <a:gd name="f11" fmla="val 1991"/>
                <a:gd name="f12" fmla="val 60766"/>
                <a:gd name="f13" fmla="val 6058"/>
                <a:gd name="f14" fmla="val 54410"/>
                <a:gd name="f15" fmla="val 9647"/>
                <a:gd name="f16" fmla="val 49864"/>
                <a:gd name="f17" fmla="val 10535"/>
                <a:gd name="f18" fmla="val 48884"/>
                <a:gd name="f19" fmla="val 10736"/>
                <a:gd name="f20" fmla="val 47884"/>
                <a:gd name="f21" fmla="val 10817"/>
                <a:gd name="f22" fmla="val 46873"/>
                <a:gd name="f23" fmla="val 43939"/>
                <a:gd name="f24" fmla="val 40921"/>
                <a:gd name="f25" fmla="val 10139"/>
                <a:gd name="f26" fmla="val 38073"/>
                <a:gd name="f27" fmla="val 9783"/>
                <a:gd name="f28" fmla="val 36091"/>
                <a:gd name="f29" fmla="val 9527"/>
                <a:gd name="f30" fmla="val 34100"/>
                <a:gd name="f31" fmla="val 9399"/>
                <a:gd name="f32" fmla="val 32105"/>
                <a:gd name="f33" fmla="val 30110"/>
                <a:gd name="f34" fmla="val 28111"/>
                <a:gd name="f35" fmla="val 26111"/>
                <a:gd name="f36" fmla="val 14013"/>
                <a:gd name="f37" fmla="val 11390"/>
                <a:gd name="f38" fmla="val 22223"/>
                <a:gd name="f39" fmla="val 718"/>
                <a:gd name="f40" fmla="val 36236"/>
                <a:gd name="f41" fmla="val 872"/>
                <a:gd name="f42" fmla="val 39042"/>
                <a:gd name="f43" fmla="val 3074"/>
                <a:gd name="f44" fmla="val 40452"/>
                <a:gd name="f45" fmla="val 5201"/>
                <a:gd name="f46" fmla="val 7320"/>
                <a:gd name="f47" fmla="val 9365"/>
                <a:gd name="f48" fmla="val 39051"/>
                <a:gd name="f49" fmla="val 9228"/>
                <a:gd name="f50" fmla="val 8886"/>
                <a:gd name="f51" fmla="val 30118"/>
                <a:gd name="f52" fmla="val 14218"/>
                <a:gd name="f53" fmla="val 23761"/>
                <a:gd name="f54" fmla="val 19139"/>
                <a:gd name="f55" fmla="val 20993"/>
                <a:gd name="f56" fmla="val 22974"/>
                <a:gd name="f57" fmla="val 18836"/>
                <a:gd name="f58" fmla="val 27242"/>
                <a:gd name="f59" fmla="val 18150"/>
                <a:gd name="f60" fmla="val 31552"/>
                <a:gd name="f61" fmla="val 34616"/>
                <a:gd name="f62" fmla="val 37702"/>
                <a:gd name="f63" fmla="val 18496"/>
                <a:gd name="f64" fmla="val 40671"/>
                <a:gd name="f65" fmla="val 18908"/>
                <a:gd name="f66" fmla="val 42698"/>
                <a:gd name="f67" fmla="val 19184"/>
                <a:gd name="f68" fmla="val 44615"/>
                <a:gd name="f69" fmla="val 19346"/>
                <a:gd name="f70" fmla="val 46475"/>
                <a:gd name="f71" fmla="val 50384"/>
                <a:gd name="f72" fmla="val 54039"/>
                <a:gd name="f73" fmla="val 18631"/>
                <a:gd name="f74" fmla="val 57930"/>
                <a:gd name="f75" fmla="val 16755"/>
                <a:gd name="f76" fmla="val 62749"/>
                <a:gd name="f77" fmla="val 14431"/>
                <a:gd name="f78" fmla="val 67738"/>
                <a:gd name="f79" fmla="val 11116"/>
                <a:gd name="f80" fmla="val 70678"/>
                <a:gd name="f81" fmla="val 6434"/>
                <a:gd name="f82" fmla="val 72757"/>
                <a:gd name="f83" fmla="val 3159"/>
                <a:gd name="f84" fmla="val 69804"/>
                <a:gd name="f85" fmla="*/ f0 1 72758"/>
                <a:gd name="f86" fmla="*/ f1 1 40453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2758"/>
                <a:gd name="f93" fmla="*/ f90 1 40453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2758" h="404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35" y="f27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40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605;p39">
              <a:extLst>
                <a:ext uri="{FF2B5EF4-FFF2-40B4-BE49-F238E27FC236}">
                  <a16:creationId xmlns:a16="http://schemas.microsoft.com/office/drawing/2014/main" id="{028EB9BE-FA7E-7FFC-022D-6B61FFB8D38B}"/>
                </a:ext>
              </a:extLst>
            </p:cNvPr>
            <p:cNvSpPr/>
            <p:nvPr/>
          </p:nvSpPr>
          <p:spPr>
            <a:xfrm rot="18110928" flipH="1">
              <a:off x="17250540" y="3034299"/>
              <a:ext cx="335164" cy="469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04"/>
                <a:gd name="f4" fmla="val 11810"/>
                <a:gd name="f5" fmla="val 10036"/>
                <a:gd name="f6" fmla="val 9253"/>
                <a:gd name="f7" fmla="val 8465"/>
                <a:gd name="f8" fmla="val 227"/>
                <a:gd name="f9" fmla="val 7758"/>
                <a:gd name="f10" fmla="val 711"/>
                <a:gd name="f11" fmla="val 6938"/>
                <a:gd name="f12" fmla="val 1292"/>
                <a:gd name="f13" fmla="val 6152"/>
                <a:gd name="f14" fmla="val 1907"/>
                <a:gd name="f15" fmla="val 5332"/>
                <a:gd name="f16" fmla="val 2488"/>
                <a:gd name="f17" fmla="val 5127"/>
                <a:gd name="f18" fmla="val 2625"/>
                <a:gd name="f19" fmla="val 4922"/>
                <a:gd name="f20" fmla="val 2762"/>
                <a:gd name="f21" fmla="val 4716"/>
                <a:gd name="f22" fmla="val 2898"/>
                <a:gd name="f23" fmla="val 4477"/>
                <a:gd name="f24" fmla="val 3035"/>
                <a:gd name="f25" fmla="val 4170"/>
                <a:gd name="f26" fmla="val 3172"/>
                <a:gd name="f27" fmla="val 3930"/>
                <a:gd name="f28" fmla="val 3274"/>
                <a:gd name="f29" fmla="val 3657"/>
                <a:gd name="f30" fmla="val 3343"/>
                <a:gd name="f31" fmla="val 3418"/>
                <a:gd name="f32" fmla="val 3411"/>
                <a:gd name="f33" fmla="val 1230"/>
                <a:gd name="f34" fmla="val 3924"/>
                <a:gd name="f35" fmla="val 6965"/>
                <a:gd name="f36" fmla="val 786"/>
                <a:gd name="f37" fmla="val 8948"/>
                <a:gd name="f38" fmla="val 1527"/>
                <a:gd name="f39" fmla="val 10897"/>
                <a:gd name="f40" fmla="val 3063"/>
                <a:gd name="f41" fmla="val 4843"/>
                <a:gd name="f42" fmla="val 5279"/>
                <a:gd name="f43" fmla="val 5729"/>
                <a:gd name="f44" fmla="val 11755"/>
                <a:gd name="f45" fmla="val 6186"/>
                <a:gd name="f46" fmla="val 11648"/>
                <a:gd name="f47" fmla="val 8578"/>
                <a:gd name="f48" fmla="val 11101"/>
                <a:gd name="f49" fmla="val 10526"/>
                <a:gd name="f50" fmla="val 9392"/>
                <a:gd name="f51" fmla="val 12475"/>
                <a:gd name="f52" fmla="val 7991"/>
                <a:gd name="f53" fmla="val 14320"/>
                <a:gd name="f54" fmla="val 6726"/>
                <a:gd name="f55" fmla="val 3855"/>
                <a:gd name="f56" fmla="val 13637"/>
                <a:gd name="f57" fmla="val 1942"/>
                <a:gd name="f58" fmla="val 12766"/>
                <a:gd name="f59" fmla="val 700"/>
                <a:gd name="f60" fmla="val 11409"/>
                <a:gd name="f61" fmla="*/ f0 1 15004"/>
                <a:gd name="f62" fmla="*/ f1 1 11810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004"/>
                <a:gd name="f69" fmla="*/ f66 1 11810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004" h="118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3" y="f55"/>
                    <a:pt x="f56" y="f57"/>
                  </a:cubicBezTo>
                  <a:cubicBezTo>
                    <a:pt x="f58" y="f59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606;p39">
              <a:extLst>
                <a:ext uri="{FF2B5EF4-FFF2-40B4-BE49-F238E27FC236}">
                  <a16:creationId xmlns:a16="http://schemas.microsoft.com/office/drawing/2014/main" id="{C4580379-32A3-0F69-E285-7C88071DA3C4}"/>
                </a:ext>
              </a:extLst>
            </p:cNvPr>
            <p:cNvSpPr/>
            <p:nvPr/>
          </p:nvSpPr>
          <p:spPr>
            <a:xfrm rot="5566658" flipH="1">
              <a:off x="3397550" y="641969"/>
              <a:ext cx="342049" cy="427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0764"/>
                <a:gd name="f5" fmla="val 10380"/>
                <a:gd name="f6" fmla="val 9851"/>
                <a:gd name="f7" fmla="val 9311"/>
                <a:gd name="f8" fmla="val 108"/>
                <a:gd name="f9" fmla="val 8783"/>
                <a:gd name="f10" fmla="val 339"/>
                <a:gd name="f11" fmla="val 7861"/>
                <a:gd name="f12" fmla="val 714"/>
                <a:gd name="f13" fmla="val 6972"/>
                <a:gd name="f14" fmla="val 1193"/>
                <a:gd name="f15" fmla="val 6049"/>
                <a:gd name="f16" fmla="val 1569"/>
                <a:gd name="f17" fmla="val 5844"/>
                <a:gd name="f18" fmla="val 1671"/>
                <a:gd name="f19" fmla="val 5605"/>
                <a:gd name="f20" fmla="val 1774"/>
                <a:gd name="f21" fmla="val 5366"/>
                <a:gd name="f22" fmla="val 1842"/>
                <a:gd name="f23" fmla="val 5127"/>
                <a:gd name="f24" fmla="val 1945"/>
                <a:gd name="f25" fmla="val 4785"/>
                <a:gd name="f26" fmla="val 2013"/>
                <a:gd name="f27" fmla="val 4511"/>
                <a:gd name="f28" fmla="val 2047"/>
                <a:gd name="f29" fmla="val 4272"/>
                <a:gd name="f30" fmla="val 2082"/>
                <a:gd name="f31" fmla="val 3999"/>
                <a:gd name="f32" fmla="val 1777"/>
                <a:gd name="f33" fmla="val 2116"/>
                <a:gd name="f34" fmla="val 4850"/>
                <a:gd name="f35" fmla="val 376"/>
                <a:gd name="f36" fmla="val 7003"/>
                <a:gd name="f37" fmla="val 848"/>
                <a:gd name="f38" fmla="val 9532"/>
                <a:gd name="f39" fmla="val 2750"/>
                <a:gd name="f40" fmla="val 10763"/>
                <a:gd name="f41" fmla="val 5065"/>
                <a:gd name="f42" fmla="val 5097"/>
                <a:gd name="f43" fmla="val 5129"/>
                <a:gd name="f44" fmla="val 5161"/>
                <a:gd name="f45" fmla="val 10762"/>
                <a:gd name="f46" fmla="val 7621"/>
                <a:gd name="f47" fmla="val 10694"/>
                <a:gd name="f48" fmla="val 9843"/>
                <a:gd name="f49" fmla="val 9361"/>
                <a:gd name="f50" fmla="val 12030"/>
                <a:gd name="f51" fmla="val 8404"/>
                <a:gd name="f52" fmla="val 14081"/>
                <a:gd name="f53" fmla="val 7516"/>
                <a:gd name="f54" fmla="val 15311"/>
                <a:gd name="f55" fmla="val 14320"/>
                <a:gd name="f56" fmla="val 2697"/>
                <a:gd name="f57" fmla="val 13594"/>
                <a:gd name="f58" fmla="val 1063"/>
                <a:gd name="f59" fmla="val 12042"/>
                <a:gd name="f60" fmla="*/ f0 1 15312"/>
                <a:gd name="f61" fmla="*/ f1 1 10764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5312"/>
                <a:gd name="f68" fmla="*/ f65 1 10764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312" h="107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3"/>
                    <a:pt x="f2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3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607;p39">
              <a:extLst>
                <a:ext uri="{FF2B5EF4-FFF2-40B4-BE49-F238E27FC236}">
                  <a16:creationId xmlns:a16="http://schemas.microsoft.com/office/drawing/2014/main" id="{972FAE17-359F-162B-F07D-3F7B63C531D2}"/>
                </a:ext>
              </a:extLst>
            </p:cNvPr>
            <p:cNvSpPr/>
            <p:nvPr/>
          </p:nvSpPr>
          <p:spPr>
            <a:xfrm rot="18110928" flipH="1">
              <a:off x="17532227" y="951326"/>
              <a:ext cx="344436" cy="860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19"/>
                <a:gd name="f4" fmla="val 21657"/>
                <a:gd name="f5" fmla="val 5193"/>
                <a:gd name="f6" fmla="val 2696"/>
                <a:gd name="f7" fmla="val 1"/>
                <a:gd name="f8" fmla="val 2168"/>
                <a:gd name="f9" fmla="val 659"/>
                <a:gd name="f10" fmla="val 5500"/>
                <a:gd name="f11" fmla="val 1616"/>
                <a:gd name="f12" fmla="val 10045"/>
                <a:gd name="f13" fmla="val 4521"/>
                <a:gd name="f14" fmla="val 14283"/>
                <a:gd name="f15" fmla="val 6093"/>
                <a:gd name="f16" fmla="val 18692"/>
                <a:gd name="f17" fmla="val 6836"/>
                <a:gd name="f18" fmla="val 20759"/>
                <a:gd name="f19" fmla="val 8567"/>
                <a:gd name="f20" fmla="val 10271"/>
                <a:gd name="f21" fmla="val 12877"/>
                <a:gd name="f22" fmla="val 15418"/>
                <a:gd name="f23" fmla="val 19558"/>
                <a:gd name="f24" fmla="val 14261"/>
                <a:gd name="f25" fmla="val 16334"/>
                <a:gd name="f26" fmla="val 13407"/>
                <a:gd name="f27" fmla="val 13941"/>
                <a:gd name="f28" fmla="val 12381"/>
                <a:gd name="f29" fmla="val 11583"/>
                <a:gd name="f30" fmla="val 11356"/>
                <a:gd name="f31" fmla="val 9259"/>
                <a:gd name="f32" fmla="val 10502"/>
                <a:gd name="f33" fmla="val 7311"/>
                <a:gd name="f34" fmla="val 9271"/>
                <a:gd name="f35" fmla="val 5261"/>
                <a:gd name="f36" fmla="val 8861"/>
                <a:gd name="f37" fmla="val 3142"/>
                <a:gd name="f38" fmla="val 8412"/>
                <a:gd name="f39" fmla="val 950"/>
                <a:gd name="f40" fmla="val 6846"/>
                <a:gd name="f41" fmla="*/ f0 1 15419"/>
                <a:gd name="f42" fmla="*/ f1 1 2165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19"/>
                <a:gd name="f49" fmla="*/ f46 1 2165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19" h="2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608;p39">
              <a:extLst>
                <a:ext uri="{FF2B5EF4-FFF2-40B4-BE49-F238E27FC236}">
                  <a16:creationId xmlns:a16="http://schemas.microsoft.com/office/drawing/2014/main" id="{1D7C3089-8AAC-4618-67C2-404DE9CEEE79}"/>
                </a:ext>
              </a:extLst>
            </p:cNvPr>
            <p:cNvSpPr/>
            <p:nvPr/>
          </p:nvSpPr>
          <p:spPr>
            <a:xfrm flipH="1">
              <a:off x="16835210" y="4462857"/>
              <a:ext cx="528001" cy="316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96"/>
                <a:gd name="f4" fmla="val 14186"/>
                <a:gd name="f5" fmla="val 8250"/>
                <a:gd name="f6" fmla="val 1"/>
                <a:gd name="f7" fmla="val 7206"/>
                <a:gd name="f8" fmla="val 6190"/>
                <a:gd name="f9" fmla="val 380"/>
                <a:gd name="f10" fmla="val 5503"/>
                <a:gd name="f11" fmla="val 1275"/>
                <a:gd name="f12" fmla="val 4649"/>
                <a:gd name="f13" fmla="val 2334"/>
                <a:gd name="f14" fmla="val 3897"/>
                <a:gd name="f15" fmla="val 3462"/>
                <a:gd name="f16" fmla="val 3179"/>
                <a:gd name="f17" fmla="val 4658"/>
                <a:gd name="f18" fmla="val 2906"/>
                <a:gd name="f19" fmla="val 5103"/>
                <a:gd name="f20" fmla="val 2598"/>
                <a:gd name="f21" fmla="val 5547"/>
                <a:gd name="f22" fmla="val 2325"/>
                <a:gd name="f23" fmla="val 5991"/>
                <a:gd name="f24" fmla="val 2256"/>
                <a:gd name="f25" fmla="val 6094"/>
                <a:gd name="f26" fmla="val 2085"/>
                <a:gd name="f27" fmla="val 6333"/>
                <a:gd name="f28" fmla="val 1915"/>
                <a:gd name="f29" fmla="val 6538"/>
                <a:gd name="f30" fmla="val 1709"/>
                <a:gd name="f31" fmla="val 6743"/>
                <a:gd name="f32" fmla="val 172"/>
                <a:gd name="f33" fmla="val 8384"/>
                <a:gd name="f34" fmla="val 11323"/>
                <a:gd name="f35" fmla="val 12929"/>
                <a:gd name="f36" fmla="val 2581"/>
                <a:gd name="f37" fmla="val 13749"/>
                <a:gd name="f38" fmla="val 3693"/>
                <a:gd name="f39" fmla="val 4791"/>
                <a:gd name="f40" fmla="val 5846"/>
                <a:gd name="f41" fmla="val 6887"/>
                <a:gd name="f42" fmla="val 13783"/>
                <a:gd name="f43" fmla="val 7690"/>
                <a:gd name="f44" fmla="val 8613"/>
                <a:gd name="f45" fmla="val 11938"/>
                <a:gd name="f46" fmla="val 9399"/>
                <a:gd name="f47" fmla="val 10844"/>
                <a:gd name="f48" fmla="val 10117"/>
                <a:gd name="f49" fmla="val 9682"/>
                <a:gd name="f50" fmla="val 10390"/>
                <a:gd name="f51" fmla="val 9204"/>
                <a:gd name="f52" fmla="val 10664"/>
                <a:gd name="f53" fmla="val 8760"/>
                <a:gd name="f54" fmla="val 10971"/>
                <a:gd name="f55" fmla="val 8281"/>
                <a:gd name="f56" fmla="val 11074"/>
                <a:gd name="f57" fmla="val 8110"/>
                <a:gd name="f58" fmla="val 11211"/>
                <a:gd name="f59" fmla="val 7905"/>
                <a:gd name="f60" fmla="val 11347"/>
                <a:gd name="f61" fmla="val 7700"/>
                <a:gd name="f62" fmla="val 11395"/>
                <a:gd name="f63" fmla="val 7605"/>
                <a:gd name="f64" fmla="val 11760"/>
                <a:gd name="f65" fmla="val 7125"/>
                <a:gd name="f66" fmla="val 11754"/>
                <a:gd name="f67" fmla="val 11751"/>
                <a:gd name="f68" fmla="val 11679"/>
                <a:gd name="f69" fmla="val 7214"/>
                <a:gd name="f70" fmla="val 11484"/>
                <a:gd name="f71" fmla="val 7461"/>
                <a:gd name="f72" fmla="val 12851"/>
                <a:gd name="f73" fmla="val 5684"/>
                <a:gd name="f74" fmla="val 13295"/>
                <a:gd name="f75" fmla="val 2984"/>
                <a:gd name="f76" fmla="val 10665"/>
                <a:gd name="f77" fmla="val 493"/>
                <a:gd name="f78" fmla="val 9439"/>
                <a:gd name="f79" fmla="*/ f0 1 13296"/>
                <a:gd name="f80" fmla="*/ f1 1 1418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3296"/>
                <a:gd name="f87" fmla="*/ f84 1 1418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3296" h="141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30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lnTo>
                    <a:pt x="f66" y="f65"/>
                  </a:ln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0" y="f11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609;p39">
              <a:extLst>
                <a:ext uri="{FF2B5EF4-FFF2-40B4-BE49-F238E27FC236}">
                  <a16:creationId xmlns:a16="http://schemas.microsoft.com/office/drawing/2014/main" id="{3DFD3829-C206-DDF3-6DE3-E1E66A6C72AC}"/>
                </a:ext>
              </a:extLst>
            </p:cNvPr>
            <p:cNvSpPr/>
            <p:nvPr/>
          </p:nvSpPr>
          <p:spPr>
            <a:xfrm rot="18110928" flipH="1">
              <a:off x="14147665" y="2737648"/>
              <a:ext cx="324483" cy="529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26"/>
                <a:gd name="f4" fmla="val 13333"/>
                <a:gd name="f5" fmla="val 4589"/>
                <a:gd name="f6" fmla="val 3475"/>
                <a:gd name="f7" fmla="val 2372"/>
                <a:gd name="f8" fmla="val 419"/>
                <a:gd name="f9" fmla="val 1641"/>
                <a:gd name="f10" fmla="val 1269"/>
                <a:gd name="f11" fmla="val 1"/>
                <a:gd name="f12" fmla="val 3012"/>
                <a:gd name="f13" fmla="val 5678"/>
                <a:gd name="f14" fmla="val 7455"/>
                <a:gd name="f15" fmla="val 3179"/>
                <a:gd name="f16" fmla="val 9096"/>
                <a:gd name="f17" fmla="val 4888"/>
                <a:gd name="f18" fmla="val 10668"/>
                <a:gd name="f19" fmla="val 6665"/>
                <a:gd name="f20" fmla="val 12069"/>
                <a:gd name="f21" fmla="val 7588"/>
                <a:gd name="f22" fmla="val 12821"/>
                <a:gd name="f23" fmla="val 8442"/>
                <a:gd name="f24" fmla="val 13334"/>
                <a:gd name="f25" fmla="val 9673"/>
                <a:gd name="f26" fmla="val 10800"/>
                <a:gd name="f27" fmla="val 11860"/>
                <a:gd name="f28" fmla="val 12855"/>
                <a:gd name="f29" fmla="val 12646"/>
                <a:gd name="f30" fmla="val 14081"/>
                <a:gd name="f31" fmla="val 10497"/>
                <a:gd name="f32" fmla="val 7387"/>
                <a:gd name="f33" fmla="val 5883"/>
                <a:gd name="f34" fmla="val 10869"/>
                <a:gd name="f35" fmla="val 4448"/>
                <a:gd name="f36" fmla="val 9160"/>
                <a:gd name="f37" fmla="val 2910"/>
                <a:gd name="f38" fmla="val 7622"/>
                <a:gd name="f39" fmla="val 6849"/>
                <a:gd name="f40" fmla="val 428"/>
                <a:gd name="f41" fmla="val 5714"/>
                <a:gd name="f42" fmla="*/ f0 1 14526"/>
                <a:gd name="f43" fmla="*/ f1 1 133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4526"/>
                <a:gd name="f50" fmla="*/ f47 1 133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4526" h="133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20"/>
                  </a:cubicBezTo>
                  <a:cubicBezTo>
                    <a:pt x="f30" y="f31"/>
                    <a:pt x="f3" y="f32"/>
                    <a:pt x="f29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610;p39">
              <a:extLst>
                <a:ext uri="{FF2B5EF4-FFF2-40B4-BE49-F238E27FC236}">
                  <a16:creationId xmlns:a16="http://schemas.microsoft.com/office/drawing/2014/main" id="{780AF84A-ED3F-B578-899E-B8B17F89C9A0}"/>
                </a:ext>
              </a:extLst>
            </p:cNvPr>
            <p:cNvSpPr/>
            <p:nvPr/>
          </p:nvSpPr>
          <p:spPr>
            <a:xfrm rot="5566658" flipH="1">
              <a:off x="716751" y="1687489"/>
              <a:ext cx="592851" cy="945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38"/>
                <a:gd name="f4" fmla="val 23811"/>
                <a:gd name="f5" fmla="val 20404"/>
                <a:gd name="f6" fmla="val 1"/>
                <a:gd name="f7" fmla="val 19446"/>
                <a:gd name="f8" fmla="val 18456"/>
                <a:gd name="f9" fmla="val 383"/>
                <a:gd name="f10" fmla="val 17576"/>
                <a:gd name="f11" fmla="val 1294"/>
                <a:gd name="f12" fmla="val 2983"/>
                <a:gd name="f13" fmla="val 16332"/>
                <a:gd name="f14" fmla="val 19419"/>
                <a:gd name="f15" fmla="val 2887"/>
                <a:gd name="f16" fmla="val 6135"/>
                <a:gd name="f17" fmla="val 7094"/>
                <a:gd name="f18" fmla="val 8083"/>
                <a:gd name="f19" fmla="val 23429"/>
                <a:gd name="f20" fmla="val 8963"/>
                <a:gd name="f21" fmla="val 22518"/>
                <a:gd name="f22" fmla="val 23557"/>
                <a:gd name="f23" fmla="val 7480"/>
                <a:gd name="f24" fmla="val 26539"/>
                <a:gd name="f25" fmla="val 4392"/>
                <a:gd name="f26" fmla="val 23652"/>
                <a:gd name="f27" fmla="*/ f0 1 26538"/>
                <a:gd name="f28" fmla="*/ f1 1 2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6538"/>
                <a:gd name="f35" fmla="*/ f32 1 2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6538" h="238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611;p39">
              <a:extLst>
                <a:ext uri="{FF2B5EF4-FFF2-40B4-BE49-F238E27FC236}">
                  <a16:creationId xmlns:a16="http://schemas.microsoft.com/office/drawing/2014/main" id="{D880E5F6-69DA-1976-3B90-1AEC5D15FD19}"/>
                </a:ext>
              </a:extLst>
            </p:cNvPr>
            <p:cNvSpPr/>
            <p:nvPr/>
          </p:nvSpPr>
          <p:spPr>
            <a:xfrm rot="18110653" flipH="1">
              <a:off x="13401183" y="1851361"/>
              <a:ext cx="351467" cy="472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612;p39">
              <a:extLst>
                <a:ext uri="{FF2B5EF4-FFF2-40B4-BE49-F238E27FC236}">
                  <a16:creationId xmlns:a16="http://schemas.microsoft.com/office/drawing/2014/main" id="{93441478-F60B-D677-F507-8F154DE8831B}"/>
                </a:ext>
              </a:extLst>
            </p:cNvPr>
            <p:cNvSpPr/>
            <p:nvPr/>
          </p:nvSpPr>
          <p:spPr>
            <a:xfrm rot="5566624" flipH="1">
              <a:off x="1055902" y="4111690"/>
              <a:ext cx="314288" cy="439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07421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7">
    <p:bg>
      <p:bgPr>
        <a:solidFill>
          <a:srgbClr val="4AB4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614;p40">
            <a:extLst>
              <a:ext uri="{FF2B5EF4-FFF2-40B4-BE49-F238E27FC236}">
                <a16:creationId xmlns:a16="http://schemas.microsoft.com/office/drawing/2014/main" id="{B068C098-A2D6-15D1-7B68-40940EA06FD4}"/>
              </a:ext>
            </a:extLst>
          </p:cNvPr>
          <p:cNvGrpSpPr/>
          <p:nvPr/>
        </p:nvGrpSpPr>
        <p:grpSpPr>
          <a:xfrm>
            <a:off x="-406406" y="232787"/>
            <a:ext cx="18692933" cy="9915425"/>
            <a:chOff x="-406406" y="232787"/>
            <a:chExt cx="18692933" cy="9915425"/>
          </a:xfrm>
        </p:grpSpPr>
        <p:sp>
          <p:nvSpPr>
            <p:cNvPr id="3" name="Google Shape;615;p40">
              <a:extLst>
                <a:ext uri="{FF2B5EF4-FFF2-40B4-BE49-F238E27FC236}">
                  <a16:creationId xmlns:a16="http://schemas.microsoft.com/office/drawing/2014/main" id="{7ECADB0D-EF9B-5A4A-C2B2-DF231E40E750}"/>
                </a:ext>
              </a:extLst>
            </p:cNvPr>
            <p:cNvSpPr/>
            <p:nvPr/>
          </p:nvSpPr>
          <p:spPr>
            <a:xfrm rot="10799991">
              <a:off x="17217786" y="6199439"/>
              <a:ext cx="1068741" cy="1117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64"/>
                <a:gd name="f4" fmla="val 53461"/>
                <a:gd name="f5" fmla="val 6642"/>
                <a:gd name="f6" fmla="val 1"/>
                <a:gd name="f7" fmla="val 2656"/>
                <a:gd name="f8" fmla="val 5944"/>
                <a:gd name="f9" fmla="val 4293"/>
                <a:gd name="f10" fmla="val 8016"/>
                <a:gd name="f11" fmla="val 7642"/>
                <a:gd name="f12" fmla="val 9623"/>
                <a:gd name="f13" fmla="val 17963"/>
                <a:gd name="f14" fmla="val 14373"/>
                <a:gd name="f15" fmla="val 15571"/>
                <a:gd name="f16" fmla="val 19329"/>
                <a:gd name="f17" fmla="val 14477"/>
                <a:gd name="f18" fmla="val 21584"/>
                <a:gd name="f19" fmla="val 12222"/>
                <a:gd name="f20" fmla="val 23191"/>
                <a:gd name="f21" fmla="val 10820"/>
                <a:gd name="f22" fmla="val 25173"/>
                <a:gd name="f23" fmla="val 9453"/>
                <a:gd name="f24" fmla="val 27087"/>
                <a:gd name="f25" fmla="val 8496"/>
                <a:gd name="f26" fmla="val 29274"/>
                <a:gd name="f27" fmla="val 8052"/>
                <a:gd name="f28" fmla="val 31598"/>
                <a:gd name="f29" fmla="val 6070"/>
                <a:gd name="f30" fmla="val 41338"/>
                <a:gd name="f31" fmla="val 12871"/>
                <a:gd name="f32" fmla="val 49917"/>
                <a:gd name="f33" fmla="val 21347"/>
                <a:gd name="f34" fmla="val 53163"/>
                <a:gd name="f35" fmla="val 21875"/>
                <a:gd name="f36" fmla="val 53368"/>
                <a:gd name="f37" fmla="val 22373"/>
                <a:gd name="f38" fmla="val 22834"/>
                <a:gd name="f39" fmla="val 26847"/>
                <a:gd name="f40" fmla="val 28139"/>
                <a:gd name="f41" fmla="val 46438"/>
                <a:gd name="f42" fmla="val 23602"/>
                <a:gd name="f43" fmla="val 44722"/>
                <a:gd name="f44" fmla="val 19740"/>
                <a:gd name="f45" fmla="val 43252"/>
                <a:gd name="f46" fmla="val 16460"/>
                <a:gd name="f47" fmla="val 39698"/>
                <a:gd name="f48" fmla="val 16186"/>
                <a:gd name="f49" fmla="val 35323"/>
                <a:gd name="f50" fmla="val 15879"/>
                <a:gd name="f51" fmla="val 30163"/>
                <a:gd name="f52" fmla="val 20971"/>
                <a:gd name="f53" fmla="val 27360"/>
                <a:gd name="f54" fmla="val 23158"/>
                <a:gd name="f55" fmla="val 23259"/>
                <a:gd name="f56" fmla="val 28763"/>
                <a:gd name="f57" fmla="val 12630"/>
                <a:gd name="f58" fmla="val 16494"/>
                <a:gd name="f59" fmla="val 4291"/>
                <a:gd name="f60" fmla="val 8565"/>
                <a:gd name="f61" fmla="val 463"/>
                <a:gd name="f62" fmla="val 7906"/>
                <a:gd name="f63" fmla="val 143"/>
                <a:gd name="f64" fmla="val 7258"/>
                <a:gd name="f65" fmla="*/ f0 1 28764"/>
                <a:gd name="f66" fmla="*/ f1 1 53461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8764"/>
                <a:gd name="f73" fmla="*/ f70 1 53461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8764" h="53461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616;p40">
              <a:extLst>
                <a:ext uri="{FF2B5EF4-FFF2-40B4-BE49-F238E27FC236}">
                  <a16:creationId xmlns:a16="http://schemas.microsoft.com/office/drawing/2014/main" id="{5CF082F0-AD37-50C5-1110-DC2EA0B30CC7}"/>
                </a:ext>
              </a:extLst>
            </p:cNvPr>
            <p:cNvSpPr/>
            <p:nvPr/>
          </p:nvSpPr>
          <p:spPr>
            <a:xfrm rot="10799991">
              <a:off x="-406406" y="5356985"/>
              <a:ext cx="1649559" cy="1654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396"/>
                <a:gd name="f4" fmla="val 79174"/>
                <a:gd name="f5" fmla="val 22169"/>
                <a:gd name="f6" fmla="val 17522"/>
                <a:gd name="f7" fmla="val 15807"/>
                <a:gd name="f8" fmla="val 7512"/>
                <a:gd name="f9" fmla="val 20848"/>
                <a:gd name="f10" fmla="val 8539"/>
                <a:gd name="f11" fmla="val 29939"/>
                <a:gd name="f12" fmla="val 10419"/>
                <a:gd name="f13" fmla="val 33801"/>
                <a:gd name="f14" fmla="val 18895"/>
                <a:gd name="f15" fmla="val 29597"/>
                <a:gd name="f16" fmla="val 27473"/>
                <a:gd name="f17" fmla="val 26145"/>
                <a:gd name="f18" fmla="val 34582"/>
                <a:gd name="f19" fmla="val 17567"/>
                <a:gd name="f20" fmla="val 37213"/>
                <a:gd name="f21" fmla="val 11586"/>
                <a:gd name="f22" fmla="val 41554"/>
                <a:gd name="f23" fmla="val 5332"/>
                <a:gd name="f24" fmla="val 46065"/>
                <a:gd name="f25" fmla="val 52969"/>
                <a:gd name="f26" fmla="val 2734"/>
                <a:gd name="f27" fmla="val 61274"/>
                <a:gd name="f28" fmla="val 5673"/>
                <a:gd name="f29" fmla="val 70091"/>
                <a:gd name="f30" fmla="val 15482"/>
                <a:gd name="f31" fmla="val 73133"/>
                <a:gd name="f32" fmla="val 22010"/>
                <a:gd name="f33" fmla="val 78294"/>
                <a:gd name="f34" fmla="val 22777"/>
                <a:gd name="f35" fmla="val 78909"/>
                <a:gd name="f36" fmla="val 23543"/>
                <a:gd name="f37" fmla="val 79173"/>
                <a:gd name="f38" fmla="val 24258"/>
                <a:gd name="f39" fmla="val 27556"/>
                <a:gd name="f40" fmla="val 29792"/>
                <a:gd name="f41" fmla="val 73549"/>
                <a:gd name="f42" fmla="val 26282"/>
                <a:gd name="f43" fmla="val 70741"/>
                <a:gd name="f44" fmla="val 21770"/>
                <a:gd name="f45" fmla="val 67152"/>
                <a:gd name="f46" fmla="val 7553"/>
                <a:gd name="f47" fmla="val 62162"/>
                <a:gd name="f48" fmla="val 11039"/>
                <a:gd name="f49" fmla="val 54199"/>
                <a:gd name="f50" fmla="val 12474"/>
                <a:gd name="f51" fmla="val 50952"/>
                <a:gd name="f52" fmla="val 16166"/>
                <a:gd name="f53" fmla="val 48799"/>
                <a:gd name="f54" fmla="val 18968"/>
                <a:gd name="f55" fmla="val 47022"/>
                <a:gd name="f56" fmla="val 22386"/>
                <a:gd name="f57" fmla="val 44869"/>
                <a:gd name="f58" fmla="val 25940"/>
                <a:gd name="f59" fmla="val 42989"/>
                <a:gd name="f60" fmla="val 29221"/>
                <a:gd name="f61" fmla="val 40597"/>
                <a:gd name="f62" fmla="val 44395"/>
                <a:gd name="f63" fmla="val 29592"/>
                <a:gd name="f64" fmla="val 43028"/>
                <a:gd name="f65" fmla="val 4233"/>
                <a:gd name="f66" fmla="val 23103"/>
                <a:gd name="f67" fmla="val 98"/>
                <a:gd name="f68" fmla="val 22780"/>
                <a:gd name="f69" fmla="val 32"/>
                <a:gd name="f70" fmla="val 22468"/>
                <a:gd name="f71" fmla="*/ f0 1 44396"/>
                <a:gd name="f72" fmla="*/ f1 1 79174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4396"/>
                <a:gd name="f79" fmla="*/ f76 1 79174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4396" h="791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617;p40">
              <a:extLst>
                <a:ext uri="{FF2B5EF4-FFF2-40B4-BE49-F238E27FC236}">
                  <a16:creationId xmlns:a16="http://schemas.microsoft.com/office/drawing/2014/main" id="{059E7B2F-B6EB-CB55-9939-5A54C206A219}"/>
                </a:ext>
              </a:extLst>
            </p:cNvPr>
            <p:cNvSpPr/>
            <p:nvPr/>
          </p:nvSpPr>
          <p:spPr>
            <a:xfrm rot="10799991">
              <a:off x="16935858" y="376138"/>
              <a:ext cx="857103" cy="358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618;p40">
              <a:extLst>
                <a:ext uri="{FF2B5EF4-FFF2-40B4-BE49-F238E27FC236}">
                  <a16:creationId xmlns:a16="http://schemas.microsoft.com/office/drawing/2014/main" id="{530889B7-085E-28E4-C2F1-F950538E83F0}"/>
                </a:ext>
              </a:extLst>
            </p:cNvPr>
            <p:cNvSpPr/>
            <p:nvPr/>
          </p:nvSpPr>
          <p:spPr>
            <a:xfrm rot="10799991">
              <a:off x="16186159" y="9738717"/>
              <a:ext cx="863678" cy="409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5"/>
                <a:gd name="f4" fmla="val 19593"/>
                <a:gd name="f5" fmla="val 17353"/>
                <a:gd name="f6" fmla="val 16661"/>
                <a:gd name="f7" fmla="val 15923"/>
                <a:gd name="f8" fmla="val 218"/>
                <a:gd name="f9" fmla="val 15175"/>
                <a:gd name="f10" fmla="val 720"/>
                <a:gd name="f11" fmla="val 10288"/>
                <a:gd name="f12" fmla="val 4001"/>
                <a:gd name="f13" fmla="val 5400"/>
                <a:gd name="f14" fmla="val 7419"/>
                <a:gd name="f15" fmla="val 1744"/>
                <a:gd name="f16" fmla="val 12135"/>
                <a:gd name="f17" fmla="val 308"/>
                <a:gd name="f18" fmla="val 13981"/>
                <a:gd name="f19" fmla="val 1"/>
                <a:gd name="f20" fmla="val 16510"/>
                <a:gd name="f21" fmla="val 18321"/>
                <a:gd name="f22" fmla="val 2512"/>
                <a:gd name="f23" fmla="val 19125"/>
                <a:gd name="f24" fmla="val 3718"/>
                <a:gd name="f25" fmla="val 19592"/>
                <a:gd name="f26" fmla="val 4900"/>
                <a:gd name="f27" fmla="val 5980"/>
                <a:gd name="f28" fmla="val 7039"/>
                <a:gd name="f29" fmla="val 19202"/>
                <a:gd name="f30" fmla="val 7724"/>
                <a:gd name="f31" fmla="val 10971"/>
                <a:gd name="f32" fmla="val 14151"/>
                <a:gd name="f33" fmla="val 15107"/>
                <a:gd name="f34" fmla="val 11178"/>
                <a:gd name="f35" fmla="val 19413"/>
                <a:gd name="f36" fmla="val 8273"/>
                <a:gd name="f37" fmla="val 5728"/>
                <a:gd name="f38" fmla="val 20903"/>
                <a:gd name="f39" fmla="*/ f0 1 23245"/>
                <a:gd name="f40" fmla="*/ f1 1 1959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45"/>
                <a:gd name="f47" fmla="*/ f44 1 1959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45" h="195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5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619;p40">
              <a:extLst>
                <a:ext uri="{FF2B5EF4-FFF2-40B4-BE49-F238E27FC236}">
                  <a16:creationId xmlns:a16="http://schemas.microsoft.com/office/drawing/2014/main" id="{B2D0EADA-4B7A-DC91-4CAA-49D8D82A07B9}"/>
                </a:ext>
              </a:extLst>
            </p:cNvPr>
            <p:cNvSpPr/>
            <p:nvPr/>
          </p:nvSpPr>
          <p:spPr>
            <a:xfrm rot="10799991">
              <a:off x="17651879" y="8790831"/>
              <a:ext cx="62480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620;p40">
              <a:extLst>
                <a:ext uri="{FF2B5EF4-FFF2-40B4-BE49-F238E27FC236}">
                  <a16:creationId xmlns:a16="http://schemas.microsoft.com/office/drawing/2014/main" id="{E773B8B3-0672-7FC5-6174-8176D8AB55A9}"/>
                </a:ext>
              </a:extLst>
            </p:cNvPr>
            <p:cNvSpPr/>
            <p:nvPr/>
          </p:nvSpPr>
          <p:spPr>
            <a:xfrm rot="10799991">
              <a:off x="13757138" y="272207"/>
              <a:ext cx="496546" cy="281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621;p40">
              <a:extLst>
                <a:ext uri="{FF2B5EF4-FFF2-40B4-BE49-F238E27FC236}">
                  <a16:creationId xmlns:a16="http://schemas.microsoft.com/office/drawing/2014/main" id="{41170AE0-BD36-6010-D177-EE7FD6881D3E}"/>
                </a:ext>
              </a:extLst>
            </p:cNvPr>
            <p:cNvSpPr/>
            <p:nvPr/>
          </p:nvSpPr>
          <p:spPr>
            <a:xfrm rot="10799991">
              <a:off x="308774" y="7749210"/>
              <a:ext cx="478788" cy="291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622;p40">
              <a:extLst>
                <a:ext uri="{FF2B5EF4-FFF2-40B4-BE49-F238E27FC236}">
                  <a16:creationId xmlns:a16="http://schemas.microsoft.com/office/drawing/2014/main" id="{7E96242A-64A8-AAA6-064D-C41C4C1665AC}"/>
                </a:ext>
              </a:extLst>
            </p:cNvPr>
            <p:cNvSpPr/>
            <p:nvPr/>
          </p:nvSpPr>
          <p:spPr>
            <a:xfrm rot="10799991">
              <a:off x="16675427" y="8248646"/>
              <a:ext cx="558744" cy="24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623;p40">
              <a:extLst>
                <a:ext uri="{FF2B5EF4-FFF2-40B4-BE49-F238E27FC236}">
                  <a16:creationId xmlns:a16="http://schemas.microsoft.com/office/drawing/2014/main" id="{4E1DAE1D-7675-5B06-F20A-DA497C69ACDB}"/>
                </a:ext>
              </a:extLst>
            </p:cNvPr>
            <p:cNvSpPr/>
            <p:nvPr/>
          </p:nvSpPr>
          <p:spPr>
            <a:xfrm rot="10799991">
              <a:off x="264343" y="8778120"/>
              <a:ext cx="567659" cy="225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624;p40">
              <a:extLst>
                <a:ext uri="{FF2B5EF4-FFF2-40B4-BE49-F238E27FC236}">
                  <a16:creationId xmlns:a16="http://schemas.microsoft.com/office/drawing/2014/main" id="{FE7F7DD6-835F-30A3-E69C-D36FFCD7E469}"/>
                </a:ext>
              </a:extLst>
            </p:cNvPr>
            <p:cNvSpPr/>
            <p:nvPr/>
          </p:nvSpPr>
          <p:spPr>
            <a:xfrm rot="10799991">
              <a:off x="679929" y="593445"/>
              <a:ext cx="532107" cy="275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25;p40">
              <a:extLst>
                <a:ext uri="{FF2B5EF4-FFF2-40B4-BE49-F238E27FC236}">
                  <a16:creationId xmlns:a16="http://schemas.microsoft.com/office/drawing/2014/main" id="{1F2AC014-6ED9-5955-E791-25C43A378D4C}"/>
                </a:ext>
              </a:extLst>
            </p:cNvPr>
            <p:cNvSpPr/>
            <p:nvPr/>
          </p:nvSpPr>
          <p:spPr>
            <a:xfrm rot="10799991">
              <a:off x="2735628" y="460903"/>
              <a:ext cx="542248" cy="27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626;p40">
              <a:extLst>
                <a:ext uri="{FF2B5EF4-FFF2-40B4-BE49-F238E27FC236}">
                  <a16:creationId xmlns:a16="http://schemas.microsoft.com/office/drawing/2014/main" id="{0184350E-7E40-DA22-EE17-5DF0EA8EAD7A}"/>
                </a:ext>
              </a:extLst>
            </p:cNvPr>
            <p:cNvSpPr/>
            <p:nvPr/>
          </p:nvSpPr>
          <p:spPr>
            <a:xfrm rot="10799991">
              <a:off x="5019186" y="232787"/>
              <a:ext cx="987113" cy="360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627;p40">
              <a:extLst>
                <a:ext uri="{FF2B5EF4-FFF2-40B4-BE49-F238E27FC236}">
                  <a16:creationId xmlns:a16="http://schemas.microsoft.com/office/drawing/2014/main" id="{1DD5384F-AE16-3FB6-04A2-A7C4D38C1B95}"/>
                </a:ext>
              </a:extLst>
            </p:cNvPr>
            <p:cNvSpPr/>
            <p:nvPr/>
          </p:nvSpPr>
          <p:spPr>
            <a:xfrm rot="10799991">
              <a:off x="659511" y="9471089"/>
              <a:ext cx="572935" cy="452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6" name="Google Shape;628;p40">
            <a:extLst>
              <a:ext uri="{FF2B5EF4-FFF2-40B4-BE49-F238E27FC236}">
                <a16:creationId xmlns:a16="http://schemas.microsoft.com/office/drawing/2014/main" id="{7CF0EEAC-1A2F-475B-CE0B-8E5C647771BF}"/>
              </a:ext>
            </a:extLst>
          </p:cNvPr>
          <p:cNvSpPr/>
          <p:nvPr/>
        </p:nvSpPr>
        <p:spPr>
          <a:xfrm rot="4685924">
            <a:off x="11906907" y="92537"/>
            <a:ext cx="555232" cy="641131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28574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D1AA5533-313F-7B38-B948-ECA0272146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76137" y="197711"/>
            <a:ext cx="14338614" cy="1298585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72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35223775"/>
      </p:ext>
    </p:extLst>
  </p:cSld>
  <p:clrMapOvr>
    <a:masterClrMapping/>
  </p:clrMapOvr>
  <p:hf sldNum="0" hdr="0" ft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E6C5CEC-E29D-8D2F-905B-6349E20600B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85290" y="185220"/>
            <a:ext cx="17359792" cy="1086371"/>
          </a:xfrm>
        </p:spPr>
        <p:txBody>
          <a:bodyPr anchor="ctr" anchorCtr="1"/>
          <a:lstStyle>
            <a:lvl1pPr marL="0" indent="0" algn="ctr">
              <a:buNone/>
              <a:defRPr lang="en-US" sz="8100">
                <a:solidFill>
                  <a:srgbClr val="000000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BC15E05-E7DD-83F5-EA46-B302BD423171}"/>
              </a:ext>
            </a:extLst>
          </p:cNvPr>
          <p:cNvSpPr/>
          <p:nvPr/>
        </p:nvSpPr>
        <p:spPr>
          <a:xfrm>
            <a:off x="531019" y="1697391"/>
            <a:ext cx="5341147" cy="8103842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A0D0E839-54B4-C429-5E27-C7CCA41ADADC}"/>
              </a:ext>
            </a:extLst>
          </p:cNvPr>
          <p:cNvSpPr/>
          <p:nvPr/>
        </p:nvSpPr>
        <p:spPr>
          <a:xfrm>
            <a:off x="684711" y="1945011"/>
            <a:ext cx="196312" cy="6398642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EEA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AB7A55F3-3178-AD65-AA6B-AD0116B1AD0B}"/>
              </a:ext>
            </a:extLst>
          </p:cNvPr>
          <p:cNvGrpSpPr/>
          <p:nvPr/>
        </p:nvGrpSpPr>
        <p:grpSpPr>
          <a:xfrm>
            <a:off x="2094076" y="2779428"/>
            <a:ext cx="3348368" cy="2745879"/>
            <a:chOff x="2094076" y="2779428"/>
            <a:chExt cx="3348368" cy="2745879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9FA53186-CAAC-23BC-5ACC-309B38AAA675}"/>
                </a:ext>
              </a:extLst>
            </p:cNvPr>
            <p:cNvSpPr txBox="1"/>
            <p:nvPr/>
          </p:nvSpPr>
          <p:spPr>
            <a:xfrm>
              <a:off x="2094076" y="2779428"/>
              <a:ext cx="3348368" cy="1477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000" b="1" i="0" u="none" strike="noStrike" kern="0" cap="none" spc="0" baseline="0">
                  <a:solidFill>
                    <a:srgbClr val="FFFEEA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DA764F48-0F8D-8068-7B39-132988A87E1E}"/>
                </a:ext>
              </a:extLst>
            </p:cNvPr>
            <p:cNvSpPr txBox="1"/>
            <p:nvPr/>
          </p:nvSpPr>
          <p:spPr>
            <a:xfrm>
              <a:off x="2094076" y="4047975"/>
              <a:ext cx="3348368" cy="14773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000" b="1" i="0" u="none" strike="noStrike" kern="0" cap="none" spc="0" baseline="0">
                  <a:solidFill>
                    <a:srgbClr val="FFFEEA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000" b="1" i="0" u="none" strike="noStrike" kern="0" cap="none" spc="0" baseline="0">
                  <a:solidFill>
                    <a:srgbClr val="FFFEEA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68670D19-2F6F-282D-FD47-99B3BF97558B}"/>
              </a:ext>
            </a:extLst>
          </p:cNvPr>
          <p:cNvSpPr txBox="1"/>
          <p:nvPr/>
        </p:nvSpPr>
        <p:spPr>
          <a:xfrm>
            <a:off x="2419785" y="8797012"/>
            <a:ext cx="3348002" cy="5078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700" b="0" i="0" u="none" strike="noStrike" kern="0" cap="none" spc="0" baseline="0">
                <a:solidFill>
                  <a:srgbClr val="FFFEEA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9180B793-C698-B88E-E0A9-3C230F36AE34}"/>
              </a:ext>
            </a:extLst>
          </p:cNvPr>
          <p:cNvSpPr txBox="1"/>
          <p:nvPr/>
        </p:nvSpPr>
        <p:spPr>
          <a:xfrm>
            <a:off x="1366497" y="6356040"/>
            <a:ext cx="4075947" cy="23083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FFFEEA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FFFEEA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FFFEEA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62027B11-F89B-795B-84E7-45E0D7F1CFF3}"/>
              </a:ext>
            </a:extLst>
          </p:cNvPr>
          <p:cNvGrpSpPr/>
          <p:nvPr/>
        </p:nvGrpSpPr>
        <p:grpSpPr>
          <a:xfrm>
            <a:off x="850739" y="8105140"/>
            <a:ext cx="1464685" cy="1464685"/>
            <a:chOff x="850739" y="8105140"/>
            <a:chExt cx="1464685" cy="1464685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B581B637-8DE8-AABC-3615-A1DA09D68CD3}"/>
                </a:ext>
              </a:extLst>
            </p:cNvPr>
            <p:cNvSpPr/>
            <p:nvPr/>
          </p:nvSpPr>
          <p:spPr>
            <a:xfrm rot="10799991">
              <a:off x="850739" y="8105140"/>
              <a:ext cx="1464685" cy="1464685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 b="0" i="0" u="none" strike="noStrike" kern="0" cap="none" spc="0" baseline="0">
                <a:solidFill>
                  <a:srgbClr val="FFFEEA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636D5190-2728-CE7B-3918-BEB8AC122CE7}"/>
                </a:ext>
              </a:extLst>
            </p:cNvPr>
            <p:cNvGrpSpPr/>
            <p:nvPr/>
          </p:nvGrpSpPr>
          <p:grpSpPr>
            <a:xfrm>
              <a:off x="1104503" y="8343662"/>
              <a:ext cx="994181" cy="962351"/>
              <a:chOff x="1104503" y="8343662"/>
              <a:chExt cx="994181" cy="962351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38500627-C86C-F4CC-7A4D-AEC3CD81DAA0}"/>
                  </a:ext>
                </a:extLst>
              </p:cNvPr>
              <p:cNvSpPr/>
              <p:nvPr/>
            </p:nvSpPr>
            <p:spPr>
              <a:xfrm>
                <a:off x="1104503" y="8343662"/>
                <a:ext cx="575505" cy="9623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EE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1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C8657FA1-C182-3CA0-DE7B-63C8E902E058}"/>
                  </a:ext>
                </a:extLst>
              </p:cNvPr>
              <p:cNvSpPr/>
              <p:nvPr/>
            </p:nvSpPr>
            <p:spPr>
              <a:xfrm>
                <a:off x="1702740" y="8527310"/>
                <a:ext cx="395944" cy="4786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EE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1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BC159291-6A1A-1443-BA61-E03F20D07B72}"/>
                  </a:ext>
                </a:extLst>
              </p:cNvPr>
              <p:cNvSpPr/>
              <p:nvPr/>
            </p:nvSpPr>
            <p:spPr>
              <a:xfrm>
                <a:off x="1702740" y="8595954"/>
                <a:ext cx="325023" cy="521866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EE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1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B393C9C3-3F86-5DE9-2396-9A17BA0E509C}"/>
              </a:ext>
            </a:extLst>
          </p:cNvPr>
          <p:cNvSpPr/>
          <p:nvPr/>
        </p:nvSpPr>
        <p:spPr>
          <a:xfrm rot="5400013">
            <a:off x="3897867" y="7825115"/>
            <a:ext cx="152467" cy="3336938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EEA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6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BC823690-37A8-1033-4C35-148B09B09BD5}"/>
              </a:ext>
            </a:extLst>
          </p:cNvPr>
          <p:cNvGrpSpPr/>
          <p:nvPr/>
        </p:nvGrpSpPr>
        <p:grpSpPr>
          <a:xfrm>
            <a:off x="4283900" y="1945020"/>
            <a:ext cx="1358670" cy="1365546"/>
            <a:chOff x="4283900" y="1945020"/>
            <a:chExt cx="1358670" cy="1365546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7AC58D3B-49CE-6F20-6DAC-615DF89CD4AE}"/>
                </a:ext>
              </a:extLst>
            </p:cNvPr>
            <p:cNvSpPr/>
            <p:nvPr/>
          </p:nvSpPr>
          <p:spPr>
            <a:xfrm rot="10799991">
              <a:off x="5448552" y="1951896"/>
              <a:ext cx="194008" cy="135867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EEA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26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C35FAB44-4BE2-683D-6FAD-AB2DAE861D44}"/>
                </a:ext>
              </a:extLst>
            </p:cNvPr>
            <p:cNvSpPr/>
            <p:nvPr/>
          </p:nvSpPr>
          <p:spPr>
            <a:xfrm rot="5400013">
              <a:off x="4866231" y="1362689"/>
              <a:ext cx="194008" cy="1358670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EEA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026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9147865A-974E-55B5-13FE-10A21338A099}"/>
              </a:ext>
            </a:extLst>
          </p:cNvPr>
          <p:cNvGrpSpPr/>
          <p:nvPr/>
        </p:nvGrpSpPr>
        <p:grpSpPr>
          <a:xfrm>
            <a:off x="940862" y="8187052"/>
            <a:ext cx="1274051" cy="1274051"/>
            <a:chOff x="940862" y="8187052"/>
            <a:chExt cx="1274051" cy="1274051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645D366C-0294-1842-78D1-E852B87EAFE1}"/>
                </a:ext>
              </a:extLst>
            </p:cNvPr>
            <p:cNvSpPr/>
            <p:nvPr/>
          </p:nvSpPr>
          <p:spPr>
            <a:xfrm>
              <a:off x="940862" y="8187052"/>
              <a:ext cx="1274051" cy="12740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98A65D35-A432-C4E2-D761-645F1928EEFC}"/>
                </a:ext>
              </a:extLst>
            </p:cNvPr>
            <p:cNvSpPr/>
            <p:nvPr/>
          </p:nvSpPr>
          <p:spPr>
            <a:xfrm>
              <a:off x="1104759" y="8343561"/>
              <a:ext cx="993010" cy="960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0818381"/>
      </p:ext>
    </p:extLst>
  </p:cSld>
  <p:clrMapOvr>
    <a:masterClrMapping/>
  </p:clrMapOvr>
  <p:hf sldNum="0"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94" y="246988"/>
            <a:ext cx="17359796" cy="1610922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81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6043885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85294" y="498724"/>
            <a:ext cx="17359796" cy="1086371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81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1533637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40868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;p6">
            <a:extLst>
              <a:ext uri="{FF2B5EF4-FFF2-40B4-BE49-F238E27FC236}">
                <a16:creationId xmlns:a16="http://schemas.microsoft.com/office/drawing/2014/main" id="{340FD539-FBA7-7560-42D9-0C48BA059C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02398" y="459824"/>
            <a:ext cx="12683203" cy="2323499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78;p6">
            <a:extLst>
              <a:ext uri="{FF2B5EF4-FFF2-40B4-BE49-F238E27FC236}">
                <a16:creationId xmlns:a16="http://schemas.microsoft.com/office/drawing/2014/main" id="{141432FE-9A7E-82D7-E651-E6CFC76FF028}"/>
              </a:ext>
            </a:extLst>
          </p:cNvPr>
          <p:cNvSpPr/>
          <p:nvPr/>
        </p:nvSpPr>
        <p:spPr>
          <a:xfrm rot="1003478">
            <a:off x="14860369" y="404539"/>
            <a:ext cx="3139336" cy="1690259"/>
          </a:xfrm>
          <a:custGeom>
            <a:avLst/>
            <a:gdLst>
              <a:gd name="f0" fmla="val w"/>
              <a:gd name="f1" fmla="val h"/>
              <a:gd name="f2" fmla="val 0"/>
              <a:gd name="f3" fmla="val 84485"/>
              <a:gd name="f4" fmla="val 80867"/>
              <a:gd name="f5" fmla="val 6575"/>
              <a:gd name="f6" fmla="val 4452"/>
              <a:gd name="f7" fmla="val 2290"/>
              <a:gd name="f8" fmla="val 1410"/>
              <a:gd name="f9" fmla="val 2222"/>
              <a:gd name="f10" fmla="val 4230"/>
              <a:gd name="f11" fmla="val 2085"/>
              <a:gd name="f12" fmla="val 9459"/>
              <a:gd name="f13" fmla="val 14517"/>
              <a:gd name="f14" fmla="val 786"/>
              <a:gd name="f15" fmla="val 19814"/>
              <a:gd name="f16" fmla="val 1504"/>
              <a:gd name="f17" fmla="val 24633"/>
              <a:gd name="f18" fmla="val 4306"/>
              <a:gd name="f19" fmla="val 29008"/>
              <a:gd name="f20" fmla="val 7690"/>
              <a:gd name="f21" fmla="val 32357"/>
              <a:gd name="f22" fmla="val 15072"/>
              <a:gd name="f23" fmla="val 39678"/>
              <a:gd name="f24" fmla="val 24486"/>
              <a:gd name="f25" fmla="val 41837"/>
              <a:gd name="f26" fmla="val 34284"/>
              <a:gd name="f27" fmla="val 35417"/>
              <a:gd name="f28" fmla="val 36556"/>
              <a:gd name="f29" fmla="val 41809"/>
              <a:gd name="f30" fmla="val 37697"/>
              <a:gd name="f31" fmla="val 41755"/>
              <a:gd name="f32" fmla="val 40981"/>
              <a:gd name="f33" fmla="val 41612"/>
              <a:gd name="f34" fmla="val 44388"/>
              <a:gd name="f35" fmla="val 41185"/>
              <a:gd name="f36" fmla="val 47756"/>
              <a:gd name="f37" fmla="val 49996"/>
              <a:gd name="f38" fmla="val 52218"/>
              <a:gd name="f39" fmla="val 41373"/>
              <a:gd name="f40" fmla="val 54375"/>
              <a:gd name="f41" fmla="val 41960"/>
              <a:gd name="f42" fmla="val 58852"/>
              <a:gd name="f43" fmla="val 43157"/>
              <a:gd name="f44" fmla="val 62543"/>
              <a:gd name="f45" fmla="val 45959"/>
              <a:gd name="f46" fmla="val 65653"/>
              <a:gd name="f47" fmla="val 49479"/>
              <a:gd name="f48" fmla="val 71942"/>
              <a:gd name="f49" fmla="val 56520"/>
              <a:gd name="f50" fmla="val 75530"/>
              <a:gd name="f51" fmla="val 67080"/>
              <a:gd name="f52" fmla="val 75018"/>
              <a:gd name="f53" fmla="val 76650"/>
              <a:gd name="f54" fmla="val 74864"/>
              <a:gd name="f55" fmla="val 79465"/>
              <a:gd name="f56" fmla="val 76900"/>
              <a:gd name="f57" fmla="val 80866"/>
              <a:gd name="f58" fmla="val 79015"/>
              <a:gd name="f59" fmla="val 81137"/>
              <a:gd name="f60" fmla="val 83339"/>
              <a:gd name="f61" fmla="val 79456"/>
              <a:gd name="f62" fmla="val 83493"/>
              <a:gd name="f63" fmla="val 58741"/>
              <a:gd name="f64" fmla="val 73104"/>
              <a:gd name="f65" fmla="val 36663"/>
              <a:gd name="f66" fmla="val 54888"/>
              <a:gd name="f67" fmla="val 33109"/>
              <a:gd name="f68" fmla="val 52553"/>
              <a:gd name="f69" fmla="val 32652"/>
              <a:gd name="f70" fmla="val 50188"/>
              <a:gd name="f71" fmla="val 32498"/>
              <a:gd name="f72" fmla="val 47809"/>
              <a:gd name="f73" fmla="val 42875"/>
              <a:gd name="f74" fmla="val 37880"/>
              <a:gd name="f75" fmla="val 33161"/>
              <a:gd name="f76" fmla="val 32962"/>
              <a:gd name="f77" fmla="val 28902"/>
              <a:gd name="f78" fmla="val 24895"/>
              <a:gd name="f79" fmla="val 32709"/>
              <a:gd name="f80" fmla="val 21019"/>
              <a:gd name="f81" fmla="val 31058"/>
              <a:gd name="f82" fmla="val 16405"/>
              <a:gd name="f83" fmla="val 29110"/>
              <a:gd name="f84" fmla="val 11244"/>
              <a:gd name="f85" fmla="val 25214"/>
              <a:gd name="f86" fmla="val 9535"/>
              <a:gd name="f87" fmla="val 20122"/>
              <a:gd name="f88" fmla="val 7895"/>
              <a:gd name="f89" fmla="val 15234"/>
              <a:gd name="f90" fmla="val 10595"/>
              <a:gd name="f91" fmla="val 9254"/>
              <a:gd name="f92" fmla="val 10697"/>
              <a:gd name="f93" fmla="val 10783"/>
              <a:gd name="f94" fmla="val 8698"/>
              <a:gd name="f95" fmla="*/ f0 1 84485"/>
              <a:gd name="f96" fmla="*/ f1 1 80867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84485"/>
              <a:gd name="f103" fmla="*/ f100 1 80867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84485" h="8086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30" y="f31"/>
                </a:cubicBez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cubicBezTo>
                  <a:pt x="f59" y="f57"/>
                  <a:pt x="f60" y="f61"/>
                  <a:pt x="f62" y="f53"/>
                </a:cubicBezTo>
                <a:cubicBezTo>
                  <a:pt x="f3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75"/>
                  <a:pt x="f76" y="f75"/>
                </a:cubicBezTo>
                <a:cubicBezTo>
                  <a:pt x="f77" y="f75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10"/>
                </a:cubicBezTo>
                <a:cubicBezTo>
                  <a:pt x="f93" y="f8"/>
                  <a:pt x="f94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79;p6">
            <a:extLst>
              <a:ext uri="{FF2B5EF4-FFF2-40B4-BE49-F238E27FC236}">
                <a16:creationId xmlns:a16="http://schemas.microsoft.com/office/drawing/2014/main" id="{A5D54046-39F4-B293-AE04-396BD92CAD87}"/>
              </a:ext>
            </a:extLst>
          </p:cNvPr>
          <p:cNvSpPr/>
          <p:nvPr/>
        </p:nvSpPr>
        <p:spPr>
          <a:xfrm rot="476472">
            <a:off x="14285169" y="204158"/>
            <a:ext cx="496555" cy="281799"/>
          </a:xfrm>
          <a:custGeom>
            <a:avLst/>
            <a:gdLst>
              <a:gd name="f0" fmla="val w"/>
              <a:gd name="f1" fmla="val h"/>
              <a:gd name="f2" fmla="val 0"/>
              <a:gd name="f3" fmla="val 13364"/>
              <a:gd name="f4" fmla="val 13483"/>
              <a:gd name="f5" fmla="val 4619"/>
              <a:gd name="f6" fmla="val 3536"/>
              <a:gd name="f7" fmla="val 2463"/>
              <a:gd name="f8" fmla="val 403"/>
              <a:gd name="f9" fmla="val 1709"/>
              <a:gd name="f10" fmla="val 1257"/>
              <a:gd name="f11" fmla="val 172"/>
              <a:gd name="f12" fmla="val 3000"/>
              <a:gd name="f13" fmla="val 1"/>
              <a:gd name="f14" fmla="val 5734"/>
              <a:gd name="f15" fmla="val 7442"/>
              <a:gd name="f16" fmla="val 2427"/>
              <a:gd name="f17" fmla="val 8160"/>
              <a:gd name="f18" fmla="val 3179"/>
              <a:gd name="f19" fmla="val 8844"/>
              <a:gd name="f20" fmla="val 3863"/>
              <a:gd name="f21" fmla="val 9561"/>
              <a:gd name="f22" fmla="val 4033"/>
              <a:gd name="f23" fmla="val 9732"/>
              <a:gd name="f24" fmla="val 4204"/>
              <a:gd name="f25" fmla="val 9937"/>
              <a:gd name="f26" fmla="val 4375"/>
              <a:gd name="f27" fmla="val 10108"/>
              <a:gd name="f28" fmla="val 4546"/>
              <a:gd name="f29" fmla="val 10313"/>
              <a:gd name="f30" fmla="val 4614"/>
              <a:gd name="f31" fmla="val 10416"/>
              <a:gd name="f32" fmla="val 4717"/>
              <a:gd name="f33" fmla="val 10553"/>
              <a:gd name="f34" fmla="val 4751"/>
              <a:gd name="f35" fmla="val 10621"/>
              <a:gd name="f36" fmla="val 4854"/>
              <a:gd name="f37" fmla="val 10826"/>
              <a:gd name="f38" fmla="val 4990"/>
              <a:gd name="f39" fmla="val 11065"/>
              <a:gd name="f40" fmla="val 5093"/>
              <a:gd name="f41" fmla="val 11339"/>
              <a:gd name="f42" fmla="val 5686"/>
              <a:gd name="f43" fmla="val 12731"/>
              <a:gd name="f44" fmla="val 7286"/>
              <a:gd name="f45" fmla="val 8812"/>
              <a:gd name="f46" fmla="val 9571"/>
              <a:gd name="f47" fmla="val 13297"/>
              <a:gd name="f48" fmla="val 10903"/>
              <a:gd name="f49" fmla="val 12911"/>
              <a:gd name="f50" fmla="val 12988"/>
              <a:gd name="f51" fmla="val 11509"/>
              <a:gd name="f52" fmla="val 9151"/>
              <a:gd name="f53" fmla="val 12407"/>
              <a:gd name="f54" fmla="val 6896"/>
              <a:gd name="f55" fmla="val 11416"/>
              <a:gd name="f56" fmla="val 4606"/>
              <a:gd name="f57" fmla="val 9399"/>
              <a:gd name="f58" fmla="val 2965"/>
              <a:gd name="f59" fmla="val 7690"/>
              <a:gd name="f60" fmla="val 6888"/>
              <a:gd name="f61" fmla="val 437"/>
              <a:gd name="f62" fmla="val 5748"/>
              <a:gd name="f63" fmla="*/ f0 1 13364"/>
              <a:gd name="f64" fmla="*/ f1 1 13483"/>
              <a:gd name="f65" fmla="val f2"/>
              <a:gd name="f66" fmla="val f3"/>
              <a:gd name="f67" fmla="val f4"/>
              <a:gd name="f68" fmla="+- f67 0 f65"/>
              <a:gd name="f69" fmla="+- f66 0 f65"/>
              <a:gd name="f70" fmla="*/ f69 1 13364"/>
              <a:gd name="f71" fmla="*/ f68 1 13483"/>
              <a:gd name="f72" fmla="*/ f65 1 f70"/>
              <a:gd name="f73" fmla="*/ f66 1 f70"/>
              <a:gd name="f74" fmla="*/ f65 1 f71"/>
              <a:gd name="f75" fmla="*/ f67 1 f71"/>
              <a:gd name="f76" fmla="*/ f72 f63 1"/>
              <a:gd name="f77" fmla="*/ f73 f63 1"/>
              <a:gd name="f78" fmla="*/ f75 f64 1"/>
              <a:gd name="f79" fmla="*/ f74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13364" h="1348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9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lnTo>
                  <a:pt x="f28" y="f29"/>
                </a:ln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"/>
                  <a:pt x="f45" y="f4"/>
                </a:cubicBezTo>
                <a:cubicBezTo>
                  <a:pt x="f46" y="f4"/>
                  <a:pt x="f29" y="f47"/>
                  <a:pt x="f48" y="f49"/>
                </a:cubicBezTo>
                <a:cubicBezTo>
                  <a:pt x="f50" y="f51"/>
                  <a:pt x="f3" y="f52"/>
                  <a:pt x="f53" y="f54"/>
                </a:cubicBezTo>
                <a:cubicBezTo>
                  <a:pt x="f55" y="f56"/>
                  <a:pt x="f57" y="f58"/>
                  <a:pt x="f59" y="f10"/>
                </a:cubicBezTo>
                <a:cubicBezTo>
                  <a:pt x="f60" y="f61"/>
                  <a:pt x="f62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80;p6">
            <a:extLst>
              <a:ext uri="{FF2B5EF4-FFF2-40B4-BE49-F238E27FC236}">
                <a16:creationId xmlns:a16="http://schemas.microsoft.com/office/drawing/2014/main" id="{96852EAD-E83A-2781-1D45-188E93422AC8}"/>
              </a:ext>
            </a:extLst>
          </p:cNvPr>
          <p:cNvSpPr/>
          <p:nvPr/>
        </p:nvSpPr>
        <p:spPr>
          <a:xfrm rot="476472">
            <a:off x="17637477" y="832278"/>
            <a:ext cx="480060" cy="291117"/>
          </a:xfrm>
          <a:custGeom>
            <a:avLst/>
            <a:gdLst>
              <a:gd name="f0" fmla="val w"/>
              <a:gd name="f1" fmla="val h"/>
              <a:gd name="f2" fmla="val 0"/>
              <a:gd name="f3" fmla="val 12920"/>
              <a:gd name="f4" fmla="val 13929"/>
              <a:gd name="f5" fmla="val 4555"/>
              <a:gd name="f6" fmla="val 1"/>
              <a:gd name="f7" fmla="val 3970"/>
              <a:gd name="f8" fmla="val 3400"/>
              <a:gd name="f9" fmla="val 118"/>
              <a:gd name="f10" fmla="val 2905"/>
              <a:gd name="f11" fmla="val 365"/>
              <a:gd name="f12" fmla="val 616"/>
              <a:gd name="f13" fmla="val 1493"/>
              <a:gd name="f14" fmla="val 3817"/>
              <a:gd name="f15" fmla="val 718"/>
              <a:gd name="f16" fmla="val 6141"/>
              <a:gd name="f17" fmla="val 1470"/>
              <a:gd name="f18" fmla="val 8534"/>
              <a:gd name="f19" fmla="val 3281"/>
              <a:gd name="f20" fmla="val 10413"/>
              <a:gd name="f21" fmla="val 4819"/>
              <a:gd name="f22" fmla="val 12293"/>
              <a:gd name="f23" fmla="val 5639"/>
              <a:gd name="f24" fmla="val 13333"/>
              <a:gd name="f25" fmla="val 6939"/>
              <a:gd name="f26" fmla="val 13928"/>
              <a:gd name="f27" fmla="val 8232"/>
              <a:gd name="f28" fmla="val 9149"/>
              <a:gd name="f29" fmla="val 10063"/>
              <a:gd name="f30" fmla="val 13629"/>
              <a:gd name="f31" fmla="val 10800"/>
              <a:gd name="f32" fmla="val 12977"/>
              <a:gd name="f33" fmla="val 12543"/>
              <a:gd name="f34" fmla="val 11439"/>
              <a:gd name="f35" fmla="val 12919"/>
              <a:gd name="f36" fmla="val 8704"/>
              <a:gd name="f37" fmla="val 11450"/>
              <a:gd name="f38" fmla="val 6825"/>
              <a:gd name="f39" fmla="val 10834"/>
              <a:gd name="f40" fmla="val 6039"/>
              <a:gd name="f41" fmla="val 10151"/>
              <a:gd name="f42" fmla="val 5287"/>
              <a:gd name="f43" fmla="val 9536"/>
              <a:gd name="f44" fmla="val 4501"/>
              <a:gd name="f45" fmla="val 9399"/>
              <a:gd name="f46" fmla="val 4296"/>
              <a:gd name="f47" fmla="val 9228"/>
              <a:gd name="f48" fmla="val 4091"/>
              <a:gd name="f49" fmla="val 9126"/>
              <a:gd name="f50" fmla="val 3886"/>
              <a:gd name="f51" fmla="val 8955"/>
              <a:gd name="f52" fmla="val 3646"/>
              <a:gd name="f53" fmla="val 8886"/>
              <a:gd name="f54" fmla="val 3544"/>
              <a:gd name="f55" fmla="val 8818"/>
              <a:gd name="f56" fmla="val 3407"/>
              <a:gd name="f57" fmla="val 8784"/>
              <a:gd name="f58" fmla="val 3339"/>
              <a:gd name="f59" fmla="val 8681"/>
              <a:gd name="f60" fmla="val 3100"/>
              <a:gd name="f61" fmla="val 8579"/>
              <a:gd name="f62" fmla="val 2860"/>
              <a:gd name="f63" fmla="val 8510"/>
              <a:gd name="f64" fmla="val 2587"/>
              <a:gd name="f65" fmla="val 8029"/>
              <a:gd name="f66" fmla="val 965"/>
              <a:gd name="f67" fmla="val 6232"/>
              <a:gd name="f68" fmla="*/ f0 1 12920"/>
              <a:gd name="f69" fmla="*/ f1 1 1392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2920"/>
              <a:gd name="f76" fmla="*/ f73 1 1392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2920" h="1392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2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81;p6">
            <a:extLst>
              <a:ext uri="{FF2B5EF4-FFF2-40B4-BE49-F238E27FC236}">
                <a16:creationId xmlns:a16="http://schemas.microsoft.com/office/drawing/2014/main" id="{0408E4A9-6BCD-CDBE-71A0-7D9886424537}"/>
              </a:ext>
            </a:extLst>
          </p:cNvPr>
          <p:cNvSpPr/>
          <p:nvPr/>
        </p:nvSpPr>
        <p:spPr>
          <a:xfrm rot="6367704">
            <a:off x="617211" y="7952536"/>
            <a:ext cx="1988344" cy="2411291"/>
          </a:xfrm>
          <a:custGeom>
            <a:avLst/>
            <a:gdLst>
              <a:gd name="f0" fmla="val w"/>
              <a:gd name="f1" fmla="val h"/>
              <a:gd name="f2" fmla="val 0"/>
              <a:gd name="f3" fmla="val 89017"/>
              <a:gd name="f4" fmla="val 60722"/>
              <a:gd name="f5" fmla="val 69486"/>
              <a:gd name="f6" fmla="val 63347"/>
              <a:gd name="f7" fmla="val 57503"/>
              <a:gd name="f8" fmla="val 1524"/>
              <a:gd name="f9" fmla="val 52563"/>
              <a:gd name="f10" fmla="val 6676"/>
              <a:gd name="f11" fmla="val 49043"/>
              <a:gd name="f12" fmla="val 10299"/>
              <a:gd name="f13" fmla="val 46890"/>
              <a:gd name="f14" fmla="val 15050"/>
              <a:gd name="f15" fmla="val 46412"/>
              <a:gd name="f16" fmla="val 20073"/>
              <a:gd name="f17" fmla="val 46002"/>
              <a:gd name="f18" fmla="val 24961"/>
              <a:gd name="f19" fmla="val 48120"/>
              <a:gd name="f20" fmla="val 29985"/>
              <a:gd name="f21" fmla="val 47334"/>
              <a:gd name="f22" fmla="val 34769"/>
              <a:gd name="f23" fmla="val 46808"/>
              <a:gd name="f24" fmla="val 37877"/>
              <a:gd name="f25" fmla="val 44342"/>
              <a:gd name="f26" fmla="val 38766"/>
              <a:gd name="f27" fmla="val 41536"/>
              <a:gd name="f28" fmla="val 38879"/>
              <a:gd name="f29" fmla="val 35917"/>
              <a:gd name="f30" fmla="val 37969"/>
              <a:gd name="f31" fmla="val 34006"/>
              <a:gd name="f32" fmla="val 37503"/>
              <a:gd name="f33" fmla="val 30324"/>
              <a:gd name="f34" fmla="val 36614"/>
              <a:gd name="f35" fmla="val 26553"/>
              <a:gd name="f36" fmla="val 35581"/>
              <a:gd name="f37" fmla="val 22770"/>
              <a:gd name="f38" fmla="val 21321"/>
              <a:gd name="f39" fmla="val 19870"/>
              <a:gd name="f40" fmla="val 35733"/>
              <a:gd name="f41" fmla="val 18421"/>
              <a:gd name="f42" fmla="val 36102"/>
              <a:gd name="f43" fmla="val 9501"/>
              <a:gd name="f44" fmla="val 38324"/>
              <a:gd name="f45" fmla="val 615"/>
              <a:gd name="f46" fmla="val 46663"/>
              <a:gd name="f47" fmla="val 137"/>
              <a:gd name="f48" fmla="val 56506"/>
              <a:gd name="f49" fmla="val 59321"/>
              <a:gd name="f50" fmla="val 2053"/>
              <a:gd name="f51" fmla="val 4173"/>
              <a:gd name="f52" fmla="val 6299"/>
              <a:gd name="f53" fmla="val 8493"/>
              <a:gd name="f54" fmla="val 59312"/>
              <a:gd name="f55" fmla="val 8612"/>
              <a:gd name="f56" fmla="val 8817"/>
              <a:gd name="f57" fmla="val 52302"/>
              <a:gd name="f58" fmla="val 12577"/>
              <a:gd name="f59" fmla="val 48782"/>
              <a:gd name="f60" fmla="val 15824"/>
              <a:gd name="f61" fmla="val 46731"/>
              <a:gd name="f62" fmla="val 18386"/>
              <a:gd name="f63" fmla="val 45106"/>
              <a:gd name="f64" fmla="val 20745"/>
              <a:gd name="f65" fmla="val 44472"/>
              <a:gd name="f66" fmla="val 23273"/>
              <a:gd name="f67" fmla="val 24892"/>
              <a:gd name="f68" fmla="val 26580"/>
              <a:gd name="f69" fmla="val 44732"/>
              <a:gd name="f70" fmla="val 28435"/>
              <a:gd name="f71" fmla="val 45159"/>
              <a:gd name="f72" fmla="val 32435"/>
              <a:gd name="f73" fmla="val 46074"/>
              <a:gd name="f74" fmla="val 37327"/>
              <a:gd name="f75" fmla="val 47376"/>
              <a:gd name="f76" fmla="val 41925"/>
              <a:gd name="f77" fmla="val 46598"/>
              <a:gd name="f78" fmla="val 50969"/>
              <a:gd name="f79" fmla="val 46032"/>
              <a:gd name="f80" fmla="val 53794"/>
              <a:gd name="f81" fmla="val 41570"/>
              <a:gd name="f82" fmla="val 58510"/>
              <a:gd name="f83" fmla="val 34052"/>
              <a:gd name="f84" fmla="val 52837"/>
              <a:gd name="f85" fmla="val 25713"/>
              <a:gd name="f86" fmla="val 55434"/>
              <a:gd name="f87" fmla="val 17886"/>
              <a:gd name="f88" fmla="val 57877"/>
              <a:gd name="f89" fmla="val 10640"/>
              <a:gd name="f90" fmla="val 63581"/>
              <a:gd name="f91" fmla="val 8749"/>
              <a:gd name="f92" fmla="val 69765"/>
              <a:gd name="f93" fmla="val 73790"/>
              <a:gd name="f94" fmla="val 78017"/>
              <a:gd name="f95" fmla="val 9550"/>
              <a:gd name="f96" fmla="val 81682"/>
              <a:gd name="f97" fmla="val 10197"/>
              <a:gd name="f98" fmla="val 81967"/>
              <a:gd name="f99" fmla="val 10248"/>
              <a:gd name="f100" fmla="val 82243"/>
              <a:gd name="f101" fmla="val 10272"/>
              <a:gd name="f102" fmla="val 82510"/>
              <a:gd name="f103" fmla="val 87236"/>
              <a:gd name="f104" fmla="val 89016"/>
              <a:gd name="f105" fmla="val 2661"/>
              <a:gd name="f106" fmla="val 83937"/>
              <a:gd name="f107" fmla="val 1755"/>
              <a:gd name="f108" fmla="val 79131"/>
              <a:gd name="f109" fmla="val 907"/>
              <a:gd name="f110" fmla="val 74221"/>
              <a:gd name="f111" fmla="*/ f0 1 89017"/>
              <a:gd name="f112" fmla="*/ f1 1 60722"/>
              <a:gd name="f113" fmla="val f2"/>
              <a:gd name="f114" fmla="val f3"/>
              <a:gd name="f115" fmla="val f4"/>
              <a:gd name="f116" fmla="+- f115 0 f113"/>
              <a:gd name="f117" fmla="+- f114 0 f113"/>
              <a:gd name="f118" fmla="*/ f117 1 89017"/>
              <a:gd name="f119" fmla="*/ f116 1 60722"/>
              <a:gd name="f120" fmla="*/ f113 1 f118"/>
              <a:gd name="f121" fmla="*/ f114 1 f118"/>
              <a:gd name="f122" fmla="*/ f113 1 f119"/>
              <a:gd name="f123" fmla="*/ f115 1 f119"/>
              <a:gd name="f124" fmla="*/ f120 f111 1"/>
              <a:gd name="f125" fmla="*/ f121 f111 1"/>
              <a:gd name="f126" fmla="*/ f123 f112 1"/>
              <a:gd name="f127" fmla="*/ f122 f1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4" t="f127" r="f125" b="f126"/>
            <a:pathLst>
              <a:path w="89017" h="60722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2" y="f49"/>
                  <a:pt x="f50" y="f4"/>
                  <a:pt x="f51" y="f4"/>
                </a:cubicBezTo>
                <a:cubicBezTo>
                  <a:pt x="f52" y="f4"/>
                  <a:pt x="f53" y="f54"/>
                  <a:pt x="f55" y="f48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1"/>
                </a:cubicBezTo>
                <a:cubicBezTo>
                  <a:pt x="f93" y="f91"/>
                  <a:pt x="f94" y="f95"/>
                  <a:pt x="f96" y="f97"/>
                </a:cubicBezTo>
                <a:cubicBezTo>
                  <a:pt x="f98" y="f99"/>
                  <a:pt x="f100" y="f101"/>
                  <a:pt x="f102" y="f101"/>
                </a:cubicBezTo>
                <a:cubicBezTo>
                  <a:pt x="f103" y="f101"/>
                  <a:pt x="f104" y="f105"/>
                  <a:pt x="f106" y="f107"/>
                </a:cubicBezTo>
                <a:cubicBezTo>
                  <a:pt x="f108" y="f109"/>
                  <a:pt x="f110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82;p6">
            <a:extLst>
              <a:ext uri="{FF2B5EF4-FFF2-40B4-BE49-F238E27FC236}">
                <a16:creationId xmlns:a16="http://schemas.microsoft.com/office/drawing/2014/main" id="{6E759BF4-4758-92D5-7B69-ABB2D68FFEEE}"/>
              </a:ext>
            </a:extLst>
          </p:cNvPr>
          <p:cNvSpPr/>
          <p:nvPr/>
        </p:nvSpPr>
        <p:spPr>
          <a:xfrm>
            <a:off x="1212924" y="9830696"/>
            <a:ext cx="595823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83;p6">
            <a:extLst>
              <a:ext uri="{FF2B5EF4-FFF2-40B4-BE49-F238E27FC236}">
                <a16:creationId xmlns:a16="http://schemas.microsoft.com/office/drawing/2014/main" id="{6D4AB5E7-9F9B-BF91-94D5-87CFC8AAEC4B}"/>
              </a:ext>
            </a:extLst>
          </p:cNvPr>
          <p:cNvSpPr/>
          <p:nvPr/>
        </p:nvSpPr>
        <p:spPr>
          <a:xfrm>
            <a:off x="247692" y="7565818"/>
            <a:ext cx="612309" cy="483818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9155431"/>
      </p:ext>
    </p:extLst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막힌 원호 14">
            <a:extLst>
              <a:ext uri="{FF2B5EF4-FFF2-40B4-BE49-F238E27FC236}">
                <a16:creationId xmlns:a16="http://schemas.microsoft.com/office/drawing/2014/main" id="{D7BCB0A8-8618-4E66-8CB8-4FC21BE6DC67}"/>
              </a:ext>
            </a:extLst>
          </p:cNvPr>
          <p:cNvSpPr/>
          <p:nvPr userDrawn="1"/>
        </p:nvSpPr>
        <p:spPr>
          <a:xfrm>
            <a:off x="6140838" y="2899235"/>
            <a:ext cx="5940000" cy="5940000"/>
          </a:xfrm>
          <a:prstGeom prst="blockArc">
            <a:avLst>
              <a:gd name="adj1" fmla="val 13812800"/>
              <a:gd name="adj2" fmla="val 7644143"/>
              <a:gd name="adj3" fmla="val 13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50">
              <a:solidFill>
                <a:schemeClr val="tx1"/>
              </a:solidFill>
            </a:endParaRPr>
          </a:p>
        </p:txBody>
      </p:sp>
      <p:grpSp>
        <p:nvGrpSpPr>
          <p:cNvPr id="3" name="Graphic 14">
            <a:extLst>
              <a:ext uri="{FF2B5EF4-FFF2-40B4-BE49-F238E27FC236}">
                <a16:creationId xmlns:a16="http://schemas.microsoft.com/office/drawing/2014/main" id="{59A60798-7811-4104-B561-927E95919118}"/>
              </a:ext>
            </a:extLst>
          </p:cNvPr>
          <p:cNvGrpSpPr/>
          <p:nvPr userDrawn="1"/>
        </p:nvGrpSpPr>
        <p:grpSpPr>
          <a:xfrm>
            <a:off x="1026986" y="3608957"/>
            <a:ext cx="6982901" cy="5492171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9863B60-A55D-45D6-ABC1-346BF39F68F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00723A6-C393-4286-971F-DFD663DC24B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8852ECA-C78A-407A-94D9-0A2BA3644DD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90D5455-E00C-4EAA-9896-92DA2CEFCC4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060EBF1-2C15-47D9-BAE4-C2BAA0CAC542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D957FE0-0F09-4B4F-872F-D5687C14F17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7EA1570-3DC4-4244-8BAB-4AC99A9D4F2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B033291-30B7-4367-879C-D98055C9E68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/>
            </a:p>
          </p:txBody>
        </p:sp>
      </p:grp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4D613F9-CEA3-40E0-9080-53B142B7C4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94" y="246988"/>
            <a:ext cx="17359796" cy="1610922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8100" dirty="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581C2816-FF94-43C0-A598-DBC9D9CDD4B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242057" y="3800475"/>
            <a:ext cx="6616068" cy="38466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242365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6161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98793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94380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6;p8">
            <a:extLst>
              <a:ext uri="{FF2B5EF4-FFF2-40B4-BE49-F238E27FC236}">
                <a16:creationId xmlns:a16="http://schemas.microsoft.com/office/drawing/2014/main" id="{7B78B892-3F29-E710-8C78-A2FF8BD349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464" y="3198296"/>
            <a:ext cx="15081071" cy="5414400"/>
          </a:xfrm>
        </p:spPr>
        <p:txBody>
          <a:bodyPr anchor="ctr" anchorCtr="1"/>
          <a:lstStyle>
            <a:lvl1pPr algn="ctr">
              <a:defRPr sz="6800"/>
            </a:lvl1pPr>
          </a:lstStyle>
          <a:p>
            <a:pPr lvl="0"/>
            <a:endParaRPr lang="es-PE"/>
          </a:p>
        </p:txBody>
      </p:sp>
      <p:sp>
        <p:nvSpPr>
          <p:cNvPr id="3" name="Google Shape;115;p8">
            <a:extLst>
              <a:ext uri="{FF2B5EF4-FFF2-40B4-BE49-F238E27FC236}">
                <a16:creationId xmlns:a16="http://schemas.microsoft.com/office/drawing/2014/main" id="{0A5BFE2F-BE60-C8DB-DBCF-EDAB52850086}"/>
              </a:ext>
            </a:extLst>
          </p:cNvPr>
          <p:cNvSpPr/>
          <p:nvPr/>
        </p:nvSpPr>
        <p:spPr>
          <a:xfrm>
            <a:off x="13220477" y="2096051"/>
            <a:ext cx="1357884" cy="1004788"/>
          </a:xfrm>
          <a:custGeom>
            <a:avLst/>
            <a:gdLst>
              <a:gd name="f0" fmla="val w"/>
              <a:gd name="f1" fmla="val h"/>
              <a:gd name="f2" fmla="val 0"/>
              <a:gd name="f3" fmla="val 34194"/>
              <a:gd name="f4" fmla="val 44977"/>
              <a:gd name="f5" fmla="val 28201"/>
              <a:gd name="f6" fmla="val 1"/>
              <a:gd name="f7" fmla="val 26901"/>
              <a:gd name="f8" fmla="val 25583"/>
              <a:gd name="f9" fmla="val 569"/>
              <a:gd name="f10" fmla="val 24642"/>
              <a:gd name="f11" fmla="val 1940"/>
              <a:gd name="f12" fmla="val 21532"/>
              <a:gd name="f13" fmla="val 6485"/>
              <a:gd name="f14" fmla="val 18149"/>
              <a:gd name="f15" fmla="val 6315"/>
              <a:gd name="f16" fmla="val 13159"/>
              <a:gd name="f17" fmla="val 7101"/>
              <a:gd name="f18" fmla="val 8648"/>
              <a:gd name="f19" fmla="val 7818"/>
              <a:gd name="f20" fmla="val 5196"/>
              <a:gd name="f21" fmla="val 10416"/>
              <a:gd name="f22" fmla="val 3419"/>
              <a:gd name="f23" fmla="val 14790"/>
              <a:gd name="f24" fmla="val 23300"/>
              <a:gd name="f25" fmla="val 4034"/>
              <a:gd name="f26" fmla="val 32289"/>
              <a:gd name="f27" fmla="val 4991"/>
              <a:gd name="f28" fmla="val 40799"/>
              <a:gd name="f29" fmla="val 5316"/>
              <a:gd name="f30" fmla="val 43575"/>
              <a:gd name="f31" fmla="val 7611"/>
              <a:gd name="f32" fmla="val 9739"/>
              <a:gd name="f33" fmla="val 11855"/>
              <a:gd name="f34" fmla="val 13807"/>
              <a:gd name="f35" fmla="val 43592"/>
              <a:gd name="f36" fmla="val 13501"/>
              <a:gd name="f37" fmla="val 13022"/>
              <a:gd name="f38" fmla="val 36800"/>
              <a:gd name="f39" fmla="val 12065"/>
              <a:gd name="f40" fmla="val 32938"/>
              <a:gd name="f41" fmla="val 11347"/>
              <a:gd name="f42" fmla="val 28974"/>
              <a:gd name="f43" fmla="val 10732"/>
              <a:gd name="f44" fmla="val 25658"/>
              <a:gd name="f45" fmla="val 9604"/>
              <a:gd name="f46" fmla="val 20429"/>
              <a:gd name="f47" fmla="val 11621"/>
              <a:gd name="f48" fmla="val 17388"/>
              <a:gd name="f49" fmla="val 13603"/>
              <a:gd name="f50" fmla="val 14414"/>
              <a:gd name="f51" fmla="val 20302"/>
              <a:gd name="f52" fmla="val 15371"/>
              <a:gd name="f53" fmla="val 23480"/>
              <a:gd name="f54" fmla="val 14107"/>
              <a:gd name="f55" fmla="val 27274"/>
              <a:gd name="f56" fmla="val 12569"/>
              <a:gd name="f57" fmla="val 29700"/>
              <a:gd name="f58" fmla="val 9698"/>
              <a:gd name="f59" fmla="val 31990"/>
              <a:gd name="f60" fmla="val 6349"/>
              <a:gd name="f61" fmla="val 34193"/>
              <a:gd name="f62" fmla="val 3116"/>
              <a:gd name="f63" fmla="val 31245"/>
              <a:gd name="f64" fmla="*/ f0 1 34194"/>
              <a:gd name="f65" fmla="*/ f1 1 44977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34194"/>
              <a:gd name="f72" fmla="*/ f69 1 44977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34194" h="44977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6" y="f24"/>
                  <a:pt x="f25" y="f26"/>
                  <a:pt x="f27" y="f28"/>
                </a:cubicBezTo>
                <a:cubicBezTo>
                  <a:pt x="f29" y="f30"/>
                  <a:pt x="f31" y="f4"/>
                  <a:pt x="f32" y="f4"/>
                </a:cubicBezTo>
                <a:cubicBezTo>
                  <a:pt x="f33" y="f4"/>
                  <a:pt x="f34" y="f35"/>
                  <a:pt x="f36" y="f28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116;p8">
            <a:extLst>
              <a:ext uri="{FF2B5EF4-FFF2-40B4-BE49-F238E27FC236}">
                <a16:creationId xmlns:a16="http://schemas.microsoft.com/office/drawing/2014/main" id="{75C30D31-64AE-9AE4-47F0-574103670516}"/>
              </a:ext>
            </a:extLst>
          </p:cNvPr>
          <p:cNvSpPr/>
          <p:nvPr/>
        </p:nvSpPr>
        <p:spPr>
          <a:xfrm rot="7602027">
            <a:off x="16421161" y="8228795"/>
            <a:ext cx="1625272" cy="1606582"/>
          </a:xfrm>
          <a:custGeom>
            <a:avLst/>
            <a:gdLst>
              <a:gd name="f0" fmla="val w"/>
              <a:gd name="f1" fmla="val h"/>
              <a:gd name="f2" fmla="val 0"/>
              <a:gd name="f3" fmla="val 72758"/>
              <a:gd name="f4" fmla="val 40453"/>
              <a:gd name="f5" fmla="val 66812"/>
              <a:gd name="f6" fmla="val 1"/>
              <a:gd name="f7" fmla="val 65526"/>
              <a:gd name="f8" fmla="val 64233"/>
              <a:gd name="f9" fmla="val 584"/>
              <a:gd name="f10" fmla="val 63330"/>
              <a:gd name="f11" fmla="val 1991"/>
              <a:gd name="f12" fmla="val 60766"/>
              <a:gd name="f13" fmla="val 6058"/>
              <a:gd name="f14" fmla="val 54410"/>
              <a:gd name="f15" fmla="val 9647"/>
              <a:gd name="f16" fmla="val 49864"/>
              <a:gd name="f17" fmla="val 10535"/>
              <a:gd name="f18" fmla="val 48884"/>
              <a:gd name="f19" fmla="val 10736"/>
              <a:gd name="f20" fmla="val 47884"/>
              <a:gd name="f21" fmla="val 10817"/>
              <a:gd name="f22" fmla="val 46873"/>
              <a:gd name="f23" fmla="val 43939"/>
              <a:gd name="f24" fmla="val 40921"/>
              <a:gd name="f25" fmla="val 10139"/>
              <a:gd name="f26" fmla="val 38073"/>
              <a:gd name="f27" fmla="val 9783"/>
              <a:gd name="f28" fmla="val 36091"/>
              <a:gd name="f29" fmla="val 9527"/>
              <a:gd name="f30" fmla="val 34100"/>
              <a:gd name="f31" fmla="val 9399"/>
              <a:gd name="f32" fmla="val 32105"/>
              <a:gd name="f33" fmla="val 30110"/>
              <a:gd name="f34" fmla="val 28111"/>
              <a:gd name="f35" fmla="val 26111"/>
              <a:gd name="f36" fmla="val 14013"/>
              <a:gd name="f37" fmla="val 11390"/>
              <a:gd name="f38" fmla="val 22223"/>
              <a:gd name="f39" fmla="val 718"/>
              <a:gd name="f40" fmla="val 36236"/>
              <a:gd name="f41" fmla="val 872"/>
              <a:gd name="f42" fmla="val 39042"/>
              <a:gd name="f43" fmla="val 3074"/>
              <a:gd name="f44" fmla="val 40452"/>
              <a:gd name="f45" fmla="val 5201"/>
              <a:gd name="f46" fmla="val 7320"/>
              <a:gd name="f47" fmla="val 9365"/>
              <a:gd name="f48" fmla="val 39051"/>
              <a:gd name="f49" fmla="val 9228"/>
              <a:gd name="f50" fmla="val 8886"/>
              <a:gd name="f51" fmla="val 30118"/>
              <a:gd name="f52" fmla="val 14218"/>
              <a:gd name="f53" fmla="val 23761"/>
              <a:gd name="f54" fmla="val 19139"/>
              <a:gd name="f55" fmla="val 20993"/>
              <a:gd name="f56" fmla="val 22974"/>
              <a:gd name="f57" fmla="val 18836"/>
              <a:gd name="f58" fmla="val 27242"/>
              <a:gd name="f59" fmla="val 18150"/>
              <a:gd name="f60" fmla="val 31552"/>
              <a:gd name="f61" fmla="val 34616"/>
              <a:gd name="f62" fmla="val 37702"/>
              <a:gd name="f63" fmla="val 18496"/>
              <a:gd name="f64" fmla="val 40671"/>
              <a:gd name="f65" fmla="val 18908"/>
              <a:gd name="f66" fmla="val 42698"/>
              <a:gd name="f67" fmla="val 19184"/>
              <a:gd name="f68" fmla="val 44615"/>
              <a:gd name="f69" fmla="val 19346"/>
              <a:gd name="f70" fmla="val 46475"/>
              <a:gd name="f71" fmla="val 50384"/>
              <a:gd name="f72" fmla="val 54039"/>
              <a:gd name="f73" fmla="val 18631"/>
              <a:gd name="f74" fmla="val 57930"/>
              <a:gd name="f75" fmla="val 16755"/>
              <a:gd name="f76" fmla="val 62749"/>
              <a:gd name="f77" fmla="val 14431"/>
              <a:gd name="f78" fmla="val 67738"/>
              <a:gd name="f79" fmla="val 11116"/>
              <a:gd name="f80" fmla="val 70678"/>
              <a:gd name="f81" fmla="val 6434"/>
              <a:gd name="f82" fmla="val 72757"/>
              <a:gd name="f83" fmla="val 3159"/>
              <a:gd name="f84" fmla="val 69804"/>
              <a:gd name="f85" fmla="*/ f0 1 72758"/>
              <a:gd name="f86" fmla="*/ f1 1 40453"/>
              <a:gd name="f87" fmla="val f2"/>
              <a:gd name="f88" fmla="val f3"/>
              <a:gd name="f89" fmla="val f4"/>
              <a:gd name="f90" fmla="+- f89 0 f87"/>
              <a:gd name="f91" fmla="+- f88 0 f87"/>
              <a:gd name="f92" fmla="*/ f91 1 72758"/>
              <a:gd name="f93" fmla="*/ f90 1 40453"/>
              <a:gd name="f94" fmla="*/ f87 1 f92"/>
              <a:gd name="f95" fmla="*/ f88 1 f92"/>
              <a:gd name="f96" fmla="*/ f87 1 f93"/>
              <a:gd name="f97" fmla="*/ f89 1 f93"/>
              <a:gd name="f98" fmla="*/ f94 f85 1"/>
              <a:gd name="f99" fmla="*/ f95 f85 1"/>
              <a:gd name="f100" fmla="*/ f97 f86 1"/>
              <a:gd name="f101" fmla="*/ f96 f8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8" t="f101" r="f99" b="f100"/>
            <a:pathLst>
              <a:path w="72758" h="4045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1"/>
                </a:cubicBezTo>
                <a:cubicBezTo>
                  <a:pt x="f23" y="f21"/>
                  <a:pt x="f24" y="f25"/>
                  <a:pt x="f26" y="f27"/>
                </a:cubicBezTo>
                <a:cubicBezTo>
                  <a:pt x="f28" y="f29"/>
                  <a:pt x="f30" y="f31"/>
                  <a:pt x="f32" y="f31"/>
                </a:cubicBezTo>
                <a:cubicBezTo>
                  <a:pt x="f33" y="f31"/>
                  <a:pt x="f34" y="f29"/>
                  <a:pt x="f35" y="f27"/>
                </a:cubicBezTo>
                <a:cubicBezTo>
                  <a:pt x="f36" y="f37"/>
                  <a:pt x="f2" y="f38"/>
                  <a:pt x="f39" y="f40"/>
                </a:cubicBezTo>
                <a:cubicBezTo>
                  <a:pt x="f41" y="f42"/>
                  <a:pt x="f43" y="f44"/>
                  <a:pt x="f45" y="f44"/>
                </a:cubicBezTo>
                <a:cubicBezTo>
                  <a:pt x="f46" y="f44"/>
                  <a:pt x="f47" y="f48"/>
                  <a:pt x="f49" y="f40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59"/>
                </a:cubicBezTo>
                <a:cubicBezTo>
                  <a:pt x="f61" y="f59"/>
                  <a:pt x="f62" y="f63"/>
                  <a:pt x="f64" y="f65"/>
                </a:cubicBezTo>
                <a:cubicBezTo>
                  <a:pt x="f66" y="f67"/>
                  <a:pt x="f68" y="f69"/>
                  <a:pt x="f70" y="f69"/>
                </a:cubicBezTo>
                <a:cubicBezTo>
                  <a:pt x="f71" y="f69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6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17;p8">
            <a:extLst>
              <a:ext uri="{FF2B5EF4-FFF2-40B4-BE49-F238E27FC236}">
                <a16:creationId xmlns:a16="http://schemas.microsoft.com/office/drawing/2014/main" id="{D83B22D2-A6EC-E2F3-9426-2240D5B92DB1}"/>
              </a:ext>
            </a:extLst>
          </p:cNvPr>
          <p:cNvSpPr/>
          <p:nvPr/>
        </p:nvSpPr>
        <p:spPr>
          <a:xfrm>
            <a:off x="5305897" y="2368643"/>
            <a:ext cx="595823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Google Shape;118;p8">
            <a:extLst>
              <a:ext uri="{FF2B5EF4-FFF2-40B4-BE49-F238E27FC236}">
                <a16:creationId xmlns:a16="http://schemas.microsoft.com/office/drawing/2014/main" id="{C8E3A29E-5626-A5AE-C3CE-5E53109CBC93}"/>
              </a:ext>
            </a:extLst>
          </p:cNvPr>
          <p:cNvSpPr/>
          <p:nvPr/>
        </p:nvSpPr>
        <p:spPr>
          <a:xfrm>
            <a:off x="10062350" y="2373279"/>
            <a:ext cx="612309" cy="483818"/>
          </a:xfrm>
          <a:custGeom>
            <a:avLst/>
            <a:gdLst>
              <a:gd name="f0" fmla="val w"/>
              <a:gd name="f1" fmla="val h"/>
              <a:gd name="f2" fmla="val 0"/>
              <a:gd name="f3" fmla="val 15419"/>
              <a:gd name="f4" fmla="val 21657"/>
              <a:gd name="f5" fmla="val 5193"/>
              <a:gd name="f6" fmla="val 2696"/>
              <a:gd name="f7" fmla="val 1"/>
              <a:gd name="f8" fmla="val 2168"/>
              <a:gd name="f9" fmla="val 659"/>
              <a:gd name="f10" fmla="val 5500"/>
              <a:gd name="f11" fmla="val 1616"/>
              <a:gd name="f12" fmla="val 10045"/>
              <a:gd name="f13" fmla="val 4521"/>
              <a:gd name="f14" fmla="val 14283"/>
              <a:gd name="f15" fmla="val 6093"/>
              <a:gd name="f16" fmla="val 18692"/>
              <a:gd name="f17" fmla="val 6836"/>
              <a:gd name="f18" fmla="val 20759"/>
              <a:gd name="f19" fmla="val 8567"/>
              <a:gd name="f20" fmla="val 10271"/>
              <a:gd name="f21" fmla="val 12877"/>
              <a:gd name="f22" fmla="val 15418"/>
              <a:gd name="f23" fmla="val 19558"/>
              <a:gd name="f24" fmla="val 14261"/>
              <a:gd name="f25" fmla="val 16334"/>
              <a:gd name="f26" fmla="val 13407"/>
              <a:gd name="f27" fmla="val 13941"/>
              <a:gd name="f28" fmla="val 12381"/>
              <a:gd name="f29" fmla="val 11583"/>
              <a:gd name="f30" fmla="val 11356"/>
              <a:gd name="f31" fmla="val 9259"/>
              <a:gd name="f32" fmla="val 10502"/>
              <a:gd name="f33" fmla="val 7311"/>
              <a:gd name="f34" fmla="val 9271"/>
              <a:gd name="f35" fmla="val 5261"/>
              <a:gd name="f36" fmla="val 8861"/>
              <a:gd name="f37" fmla="val 3142"/>
              <a:gd name="f38" fmla="val 8412"/>
              <a:gd name="f39" fmla="val 950"/>
              <a:gd name="f40" fmla="val 6846"/>
              <a:gd name="f41" fmla="*/ f0 1 15419"/>
              <a:gd name="f42" fmla="*/ f1 1 21657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15419"/>
              <a:gd name="f49" fmla="*/ f46 1 21657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15419" h="2165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4"/>
                  <a:pt x="f20" y="f4"/>
                </a:cubicBezTo>
                <a:cubicBezTo>
                  <a:pt x="f21" y="f4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" name="Google Shape;119;p8">
            <a:extLst>
              <a:ext uri="{FF2B5EF4-FFF2-40B4-BE49-F238E27FC236}">
                <a16:creationId xmlns:a16="http://schemas.microsoft.com/office/drawing/2014/main" id="{112A5B68-7C2A-DE78-D3CA-4C25FBBD3650}"/>
              </a:ext>
            </a:extLst>
          </p:cNvPr>
          <p:cNvSpPr/>
          <p:nvPr/>
        </p:nvSpPr>
        <p:spPr>
          <a:xfrm>
            <a:off x="7426043" y="2456736"/>
            <a:ext cx="528001" cy="316912"/>
          </a:xfrm>
          <a:custGeom>
            <a:avLst/>
            <a:gdLst>
              <a:gd name="f0" fmla="val w"/>
              <a:gd name="f1" fmla="val h"/>
              <a:gd name="f2" fmla="val 0"/>
              <a:gd name="f3" fmla="val 13296"/>
              <a:gd name="f4" fmla="val 14186"/>
              <a:gd name="f5" fmla="val 8250"/>
              <a:gd name="f6" fmla="val 1"/>
              <a:gd name="f7" fmla="val 7206"/>
              <a:gd name="f8" fmla="val 6190"/>
              <a:gd name="f9" fmla="val 380"/>
              <a:gd name="f10" fmla="val 5503"/>
              <a:gd name="f11" fmla="val 1275"/>
              <a:gd name="f12" fmla="val 4649"/>
              <a:gd name="f13" fmla="val 2334"/>
              <a:gd name="f14" fmla="val 3897"/>
              <a:gd name="f15" fmla="val 3462"/>
              <a:gd name="f16" fmla="val 3179"/>
              <a:gd name="f17" fmla="val 4658"/>
              <a:gd name="f18" fmla="val 2906"/>
              <a:gd name="f19" fmla="val 5103"/>
              <a:gd name="f20" fmla="val 2598"/>
              <a:gd name="f21" fmla="val 5547"/>
              <a:gd name="f22" fmla="val 2325"/>
              <a:gd name="f23" fmla="val 5991"/>
              <a:gd name="f24" fmla="val 2256"/>
              <a:gd name="f25" fmla="val 6094"/>
              <a:gd name="f26" fmla="val 2085"/>
              <a:gd name="f27" fmla="val 6333"/>
              <a:gd name="f28" fmla="val 1915"/>
              <a:gd name="f29" fmla="val 6538"/>
              <a:gd name="f30" fmla="val 1709"/>
              <a:gd name="f31" fmla="val 6743"/>
              <a:gd name="f32" fmla="val 172"/>
              <a:gd name="f33" fmla="val 8384"/>
              <a:gd name="f34" fmla="val 11323"/>
              <a:gd name="f35" fmla="val 12929"/>
              <a:gd name="f36" fmla="val 2581"/>
              <a:gd name="f37" fmla="val 13749"/>
              <a:gd name="f38" fmla="val 3693"/>
              <a:gd name="f39" fmla="val 4791"/>
              <a:gd name="f40" fmla="val 5846"/>
              <a:gd name="f41" fmla="val 6887"/>
              <a:gd name="f42" fmla="val 13783"/>
              <a:gd name="f43" fmla="val 7690"/>
              <a:gd name="f44" fmla="val 8613"/>
              <a:gd name="f45" fmla="val 11938"/>
              <a:gd name="f46" fmla="val 9399"/>
              <a:gd name="f47" fmla="val 10844"/>
              <a:gd name="f48" fmla="val 10117"/>
              <a:gd name="f49" fmla="val 9682"/>
              <a:gd name="f50" fmla="val 10390"/>
              <a:gd name="f51" fmla="val 9204"/>
              <a:gd name="f52" fmla="val 10664"/>
              <a:gd name="f53" fmla="val 8760"/>
              <a:gd name="f54" fmla="val 10971"/>
              <a:gd name="f55" fmla="val 8281"/>
              <a:gd name="f56" fmla="val 11074"/>
              <a:gd name="f57" fmla="val 8110"/>
              <a:gd name="f58" fmla="val 11211"/>
              <a:gd name="f59" fmla="val 7905"/>
              <a:gd name="f60" fmla="val 11347"/>
              <a:gd name="f61" fmla="val 7700"/>
              <a:gd name="f62" fmla="val 11395"/>
              <a:gd name="f63" fmla="val 7605"/>
              <a:gd name="f64" fmla="val 11760"/>
              <a:gd name="f65" fmla="val 7125"/>
              <a:gd name="f66" fmla="val 11754"/>
              <a:gd name="f67" fmla="val 11751"/>
              <a:gd name="f68" fmla="val 11679"/>
              <a:gd name="f69" fmla="val 7214"/>
              <a:gd name="f70" fmla="val 11484"/>
              <a:gd name="f71" fmla="val 7461"/>
              <a:gd name="f72" fmla="val 12851"/>
              <a:gd name="f73" fmla="val 5684"/>
              <a:gd name="f74" fmla="val 13295"/>
              <a:gd name="f75" fmla="val 2984"/>
              <a:gd name="f76" fmla="val 10665"/>
              <a:gd name="f77" fmla="val 493"/>
              <a:gd name="f78" fmla="val 9439"/>
              <a:gd name="f79" fmla="*/ f0 1 13296"/>
              <a:gd name="f80" fmla="*/ f1 1 14186"/>
              <a:gd name="f81" fmla="val f2"/>
              <a:gd name="f82" fmla="val f3"/>
              <a:gd name="f83" fmla="val f4"/>
              <a:gd name="f84" fmla="+- f83 0 f81"/>
              <a:gd name="f85" fmla="+- f82 0 f81"/>
              <a:gd name="f86" fmla="*/ f85 1 13296"/>
              <a:gd name="f87" fmla="*/ f84 1 14186"/>
              <a:gd name="f88" fmla="*/ f81 1 f86"/>
              <a:gd name="f89" fmla="*/ f82 1 f86"/>
              <a:gd name="f90" fmla="*/ f81 1 f87"/>
              <a:gd name="f91" fmla="*/ f83 1 f87"/>
              <a:gd name="f92" fmla="*/ f88 f79 1"/>
              <a:gd name="f93" fmla="*/ f89 f79 1"/>
              <a:gd name="f94" fmla="*/ f91 f80 1"/>
              <a:gd name="f95" fmla="*/ f90 f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2" t="f95" r="f93" b="f94"/>
            <a:pathLst>
              <a:path w="13296" h="14186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30" y="f35"/>
                </a:cubicBezTo>
                <a:cubicBezTo>
                  <a:pt x="f36" y="f37"/>
                  <a:pt x="f38" y="f4"/>
                  <a:pt x="f39" y="f4"/>
                </a:cubicBezTo>
                <a:cubicBezTo>
                  <a:pt x="f40" y="f4"/>
                  <a:pt x="f41" y="f42"/>
                  <a:pt x="f43" y="f35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lnTo>
                  <a:pt x="f66" y="f65"/>
                </a:ln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0" y="f11"/>
                </a:cubicBezTo>
                <a:cubicBezTo>
                  <a:pt x="f76" y="f77"/>
                  <a:pt x="f78" y="f6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8" name="Google Shape;120;p8">
            <a:extLst>
              <a:ext uri="{FF2B5EF4-FFF2-40B4-BE49-F238E27FC236}">
                <a16:creationId xmlns:a16="http://schemas.microsoft.com/office/drawing/2014/main" id="{8C221D34-A839-0DA5-ABA6-77B2D66C4F4D}"/>
              </a:ext>
            </a:extLst>
          </p:cNvPr>
          <p:cNvSpPr/>
          <p:nvPr/>
        </p:nvSpPr>
        <p:spPr>
          <a:xfrm>
            <a:off x="1715057" y="3100858"/>
            <a:ext cx="576840" cy="297884"/>
          </a:xfrm>
          <a:custGeom>
            <a:avLst/>
            <a:gdLst>
              <a:gd name="f0" fmla="val w"/>
              <a:gd name="f1" fmla="val h"/>
              <a:gd name="f2" fmla="val 0"/>
              <a:gd name="f3" fmla="val 14526"/>
              <a:gd name="f4" fmla="val 13333"/>
              <a:gd name="f5" fmla="val 4589"/>
              <a:gd name="f6" fmla="val 3475"/>
              <a:gd name="f7" fmla="val 2372"/>
              <a:gd name="f8" fmla="val 419"/>
              <a:gd name="f9" fmla="val 1641"/>
              <a:gd name="f10" fmla="val 1269"/>
              <a:gd name="f11" fmla="val 1"/>
              <a:gd name="f12" fmla="val 3012"/>
              <a:gd name="f13" fmla="val 5678"/>
              <a:gd name="f14" fmla="val 7455"/>
              <a:gd name="f15" fmla="val 3179"/>
              <a:gd name="f16" fmla="val 9096"/>
              <a:gd name="f17" fmla="val 4888"/>
              <a:gd name="f18" fmla="val 10668"/>
              <a:gd name="f19" fmla="val 6665"/>
              <a:gd name="f20" fmla="val 12069"/>
              <a:gd name="f21" fmla="val 7588"/>
              <a:gd name="f22" fmla="val 12821"/>
              <a:gd name="f23" fmla="val 8442"/>
              <a:gd name="f24" fmla="val 13334"/>
              <a:gd name="f25" fmla="val 9673"/>
              <a:gd name="f26" fmla="val 10800"/>
              <a:gd name="f27" fmla="val 11860"/>
              <a:gd name="f28" fmla="val 12855"/>
              <a:gd name="f29" fmla="val 12646"/>
              <a:gd name="f30" fmla="val 14081"/>
              <a:gd name="f31" fmla="val 10497"/>
              <a:gd name="f32" fmla="val 7387"/>
              <a:gd name="f33" fmla="val 5883"/>
              <a:gd name="f34" fmla="val 10869"/>
              <a:gd name="f35" fmla="val 4448"/>
              <a:gd name="f36" fmla="val 9160"/>
              <a:gd name="f37" fmla="val 2910"/>
              <a:gd name="f38" fmla="val 7622"/>
              <a:gd name="f39" fmla="val 6849"/>
              <a:gd name="f40" fmla="val 428"/>
              <a:gd name="f41" fmla="val 5714"/>
              <a:gd name="f42" fmla="*/ f0 1 14526"/>
              <a:gd name="f43" fmla="*/ f1 1 13333"/>
              <a:gd name="f44" fmla="val f2"/>
              <a:gd name="f45" fmla="val f3"/>
              <a:gd name="f46" fmla="val f4"/>
              <a:gd name="f47" fmla="+- f46 0 f44"/>
              <a:gd name="f48" fmla="+- f45 0 f44"/>
              <a:gd name="f49" fmla="*/ f48 1 14526"/>
              <a:gd name="f50" fmla="*/ f47 1 13333"/>
              <a:gd name="f51" fmla="*/ f44 1 f49"/>
              <a:gd name="f52" fmla="*/ f45 1 f49"/>
              <a:gd name="f53" fmla="*/ f44 1 f50"/>
              <a:gd name="f54" fmla="*/ f46 1 f50"/>
              <a:gd name="f55" fmla="*/ f51 f42 1"/>
              <a:gd name="f56" fmla="*/ f52 f42 1"/>
              <a:gd name="f57" fmla="*/ f54 f43 1"/>
              <a:gd name="f58" fmla="*/ f53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14526" h="13333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1" y="f13"/>
                  <a:pt x="f9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9" y="f20"/>
                </a:cubicBezTo>
                <a:cubicBezTo>
                  <a:pt x="f30" y="f31"/>
                  <a:pt x="f3" y="f32"/>
                  <a:pt x="f29" y="f33"/>
                </a:cubicBezTo>
                <a:cubicBezTo>
                  <a:pt x="f34" y="f35"/>
                  <a:pt x="f36" y="f37"/>
                  <a:pt x="f38" y="f10"/>
                </a:cubicBezTo>
                <a:cubicBezTo>
                  <a:pt x="f39" y="f40"/>
                  <a:pt x="f41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9" name="Google Shape;121;p8">
            <a:extLst>
              <a:ext uri="{FF2B5EF4-FFF2-40B4-BE49-F238E27FC236}">
                <a16:creationId xmlns:a16="http://schemas.microsoft.com/office/drawing/2014/main" id="{12DC0215-C989-8FCB-0C51-636A3CA01F96}"/>
              </a:ext>
            </a:extLst>
          </p:cNvPr>
          <p:cNvSpPr/>
          <p:nvPr/>
        </p:nvSpPr>
        <p:spPr>
          <a:xfrm>
            <a:off x="15329321" y="3116988"/>
            <a:ext cx="624809" cy="265614"/>
          </a:xfrm>
          <a:custGeom>
            <a:avLst/>
            <a:gdLst>
              <a:gd name="f0" fmla="val w"/>
              <a:gd name="f1" fmla="val h"/>
              <a:gd name="f2" fmla="val 0"/>
              <a:gd name="f3" fmla="val 16816"/>
              <a:gd name="f4" fmla="val 12709"/>
              <a:gd name="f5" fmla="val 12208"/>
              <a:gd name="f6" fmla="val 1"/>
              <a:gd name="f7" fmla="val 11115"/>
              <a:gd name="f8" fmla="val 10013"/>
              <a:gd name="f9" fmla="val 461"/>
              <a:gd name="f10" fmla="val 9085"/>
              <a:gd name="f11" fmla="val 1237"/>
              <a:gd name="f12" fmla="val 9221"/>
              <a:gd name="f13" fmla="val 1122"/>
              <a:gd name="f14" fmla="val 9250"/>
              <a:gd name="f15" fmla="val 1077"/>
              <a:gd name="f16" fmla="val 9214"/>
              <a:gd name="f17" fmla="val 9103"/>
              <a:gd name="f18" fmla="val 8381"/>
              <a:gd name="f19" fmla="val 1492"/>
              <a:gd name="f20" fmla="val 8203"/>
              <a:gd name="f21" fmla="val 1568"/>
              <a:gd name="f22" fmla="val 7622"/>
              <a:gd name="f23" fmla="val 1841"/>
              <a:gd name="f24" fmla="val 7041"/>
              <a:gd name="f25" fmla="val 2080"/>
              <a:gd name="f26" fmla="val 6494"/>
              <a:gd name="f27" fmla="val 2354"/>
              <a:gd name="f28" fmla="val 5196"/>
              <a:gd name="f29" fmla="val 3003"/>
              <a:gd name="f30" fmla="val 3931"/>
              <a:gd name="f31" fmla="val 3858"/>
              <a:gd name="f32" fmla="val 2667"/>
              <a:gd name="f33" fmla="val 4575"/>
              <a:gd name="f34" fmla="val 650"/>
              <a:gd name="f35" fmla="val 5737"/>
              <a:gd name="f36" fmla="val 8540"/>
              <a:gd name="f37" fmla="val 1129"/>
              <a:gd name="f38" fmla="val 10556"/>
              <a:gd name="f39" fmla="val 1909"/>
              <a:gd name="f40" fmla="val 11932"/>
              <a:gd name="f41" fmla="val 3350"/>
              <a:gd name="f42" fmla="val 12708"/>
              <a:gd name="f43" fmla="val 4824"/>
              <a:gd name="f44" fmla="val 5546"/>
              <a:gd name="f45" fmla="val 6276"/>
              <a:gd name="f46" fmla="val 12522"/>
              <a:gd name="f47" fmla="val 6939"/>
              <a:gd name="f48" fmla="val 12128"/>
              <a:gd name="f49" fmla="val 8340"/>
              <a:gd name="f50" fmla="val 11342"/>
              <a:gd name="f51" fmla="val 9673"/>
              <a:gd name="f52" fmla="val 10419"/>
              <a:gd name="f53" fmla="val 11108"/>
              <a:gd name="f54" fmla="val 9736"/>
              <a:gd name="f55" fmla="val 12510"/>
              <a:gd name="f56" fmla="val 9121"/>
              <a:gd name="f57" fmla="val 13842"/>
              <a:gd name="f58" fmla="val 8369"/>
              <a:gd name="f59" fmla="val 15039"/>
              <a:gd name="f60" fmla="val 7446"/>
              <a:gd name="f61" fmla="val 5977"/>
              <a:gd name="f62" fmla="val 16508"/>
              <a:gd name="f63" fmla="val 2798"/>
              <a:gd name="f64" fmla="val 1260"/>
              <a:gd name="f65" fmla="val 14195"/>
              <a:gd name="f66" fmla="val 384"/>
              <a:gd name="f67" fmla="val 13205"/>
              <a:gd name="f68" fmla="*/ f0 1 16816"/>
              <a:gd name="f69" fmla="*/ f1 1 12709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6816"/>
              <a:gd name="f76" fmla="*/ f73 1 12709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6816" h="12709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0" y="f11"/>
                </a:lnTo>
                <a:cubicBezTo>
                  <a:pt x="f12" y="f13"/>
                  <a:pt x="f14" y="f15"/>
                  <a:pt x="f16" y="f15"/>
                </a:cubicBezTo>
                <a:cubicBezTo>
                  <a:pt x="f17" y="f15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6" y="f36"/>
                  <a:pt x="f37" y="f38"/>
                </a:cubicBezTo>
                <a:cubicBezTo>
                  <a:pt x="f39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3" y="f61"/>
                  <a:pt x="f62" y="f63"/>
                  <a:pt x="f59" y="f64"/>
                </a:cubicBezTo>
                <a:cubicBezTo>
                  <a:pt x="f65" y="f66"/>
                  <a:pt x="f67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0" name="Google Shape;122;p8">
            <a:extLst>
              <a:ext uri="{FF2B5EF4-FFF2-40B4-BE49-F238E27FC236}">
                <a16:creationId xmlns:a16="http://schemas.microsoft.com/office/drawing/2014/main" id="{0A4347A5-C273-F1EA-A72F-D99B001EEEEA}"/>
              </a:ext>
            </a:extLst>
          </p:cNvPr>
          <p:cNvSpPr/>
          <p:nvPr/>
        </p:nvSpPr>
        <p:spPr>
          <a:xfrm>
            <a:off x="359596" y="8353546"/>
            <a:ext cx="1068741" cy="1117332"/>
          </a:xfrm>
          <a:custGeom>
            <a:avLst/>
            <a:gdLst>
              <a:gd name="f0" fmla="val w"/>
              <a:gd name="f1" fmla="val h"/>
              <a:gd name="f2" fmla="val 0"/>
              <a:gd name="f3" fmla="val 28764"/>
              <a:gd name="f4" fmla="val 53461"/>
              <a:gd name="f5" fmla="val 6642"/>
              <a:gd name="f6" fmla="val 1"/>
              <a:gd name="f7" fmla="val 2656"/>
              <a:gd name="f8" fmla="val 5944"/>
              <a:gd name="f9" fmla="val 4293"/>
              <a:gd name="f10" fmla="val 8016"/>
              <a:gd name="f11" fmla="val 7642"/>
              <a:gd name="f12" fmla="val 9623"/>
              <a:gd name="f13" fmla="val 17963"/>
              <a:gd name="f14" fmla="val 14373"/>
              <a:gd name="f15" fmla="val 15571"/>
              <a:gd name="f16" fmla="val 19329"/>
              <a:gd name="f17" fmla="val 14477"/>
              <a:gd name="f18" fmla="val 21584"/>
              <a:gd name="f19" fmla="val 12222"/>
              <a:gd name="f20" fmla="val 23191"/>
              <a:gd name="f21" fmla="val 10820"/>
              <a:gd name="f22" fmla="val 25173"/>
              <a:gd name="f23" fmla="val 9453"/>
              <a:gd name="f24" fmla="val 27087"/>
              <a:gd name="f25" fmla="val 8496"/>
              <a:gd name="f26" fmla="val 29274"/>
              <a:gd name="f27" fmla="val 8052"/>
              <a:gd name="f28" fmla="val 31598"/>
              <a:gd name="f29" fmla="val 6070"/>
              <a:gd name="f30" fmla="val 41338"/>
              <a:gd name="f31" fmla="val 12871"/>
              <a:gd name="f32" fmla="val 49917"/>
              <a:gd name="f33" fmla="val 21347"/>
              <a:gd name="f34" fmla="val 53163"/>
              <a:gd name="f35" fmla="val 21875"/>
              <a:gd name="f36" fmla="val 53368"/>
              <a:gd name="f37" fmla="val 22373"/>
              <a:gd name="f38" fmla="val 22834"/>
              <a:gd name="f39" fmla="val 26847"/>
              <a:gd name="f40" fmla="val 28139"/>
              <a:gd name="f41" fmla="val 46438"/>
              <a:gd name="f42" fmla="val 23602"/>
              <a:gd name="f43" fmla="val 44722"/>
              <a:gd name="f44" fmla="val 19740"/>
              <a:gd name="f45" fmla="val 43252"/>
              <a:gd name="f46" fmla="val 16460"/>
              <a:gd name="f47" fmla="val 39698"/>
              <a:gd name="f48" fmla="val 16186"/>
              <a:gd name="f49" fmla="val 35323"/>
              <a:gd name="f50" fmla="val 15879"/>
              <a:gd name="f51" fmla="val 30163"/>
              <a:gd name="f52" fmla="val 20971"/>
              <a:gd name="f53" fmla="val 27360"/>
              <a:gd name="f54" fmla="val 23158"/>
              <a:gd name="f55" fmla="val 23259"/>
              <a:gd name="f56" fmla="val 28763"/>
              <a:gd name="f57" fmla="val 12630"/>
              <a:gd name="f58" fmla="val 16494"/>
              <a:gd name="f59" fmla="val 4291"/>
              <a:gd name="f60" fmla="val 8565"/>
              <a:gd name="f61" fmla="val 463"/>
              <a:gd name="f62" fmla="val 7906"/>
              <a:gd name="f63" fmla="val 143"/>
              <a:gd name="f64" fmla="val 7258"/>
              <a:gd name="f65" fmla="*/ f0 1 28764"/>
              <a:gd name="f66" fmla="*/ f1 1 53461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28764"/>
              <a:gd name="f73" fmla="*/ f70 1 53461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28764" h="53461">
                <a:moveTo>
                  <a:pt x="f5" y="f6"/>
                </a:moveTo>
                <a:cubicBezTo>
                  <a:pt x="f7" y="f6"/>
                  <a:pt x="f6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4"/>
                  <a:pt x="f38" y="f4"/>
                </a:cubicBezTo>
                <a:cubicBezTo>
                  <a:pt x="f39" y="f4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1" name="Google Shape;123;p8">
            <a:extLst>
              <a:ext uri="{FF2B5EF4-FFF2-40B4-BE49-F238E27FC236}">
                <a16:creationId xmlns:a16="http://schemas.microsoft.com/office/drawing/2014/main" id="{7E462EDA-73DF-4D91-8AD8-0A7F6F59C244}"/>
              </a:ext>
            </a:extLst>
          </p:cNvPr>
          <p:cNvSpPr/>
          <p:nvPr/>
        </p:nvSpPr>
        <p:spPr>
          <a:xfrm rot="1135178">
            <a:off x="2647068" y="9666353"/>
            <a:ext cx="404448" cy="336005"/>
          </a:xfrm>
          <a:custGeom>
            <a:avLst/>
            <a:gdLst>
              <a:gd name="f0" fmla="val w"/>
              <a:gd name="f1" fmla="val h"/>
              <a:gd name="f2" fmla="val 0"/>
              <a:gd name="f3" fmla="val 10185"/>
              <a:gd name="f4" fmla="val 15041"/>
              <a:gd name="f5" fmla="val 4764"/>
              <a:gd name="f6" fmla="val 4748"/>
              <a:gd name="f7" fmla="val 4732"/>
              <a:gd name="f8" fmla="val 4717"/>
              <a:gd name="f9" fmla="val 1"/>
              <a:gd name="f10" fmla="val 2188"/>
              <a:gd name="f11" fmla="val 35"/>
              <a:gd name="f12" fmla="val 684"/>
              <a:gd name="f13" fmla="val 1812"/>
              <a:gd name="f14" fmla="val 342"/>
              <a:gd name="f15" fmla="val 4239"/>
              <a:gd name="f16" fmla="val 6733"/>
              <a:gd name="f17" fmla="val 855"/>
              <a:gd name="f18" fmla="val 9228"/>
              <a:gd name="f19" fmla="val 1401"/>
              <a:gd name="f20" fmla="val 11621"/>
              <a:gd name="f21" fmla="val 1839"/>
              <a:gd name="f22" fmla="val 13518"/>
              <a:gd name="f23" fmla="val 3623"/>
              <a:gd name="f24" fmla="val 5518"/>
              <a:gd name="f25" fmla="val 5842"/>
              <a:gd name="f26" fmla="val 6169"/>
              <a:gd name="f27" fmla="val 14996"/>
              <a:gd name="f28" fmla="val 6494"/>
              <a:gd name="f29" fmla="val 14902"/>
              <a:gd name="f30" fmla="val 8784"/>
              <a:gd name="f31" fmla="val 14286"/>
              <a:gd name="f32" fmla="val 11997"/>
              <a:gd name="f33" fmla="val 9672"/>
              <a:gd name="f34" fmla="val 9673"/>
              <a:gd name="f35" fmla="val 9467"/>
              <a:gd name="f36" fmla="val 8681"/>
              <a:gd name="f37" fmla="val 9160"/>
              <a:gd name="f38" fmla="val 7690"/>
              <a:gd name="f39" fmla="val 8954"/>
              <a:gd name="f40" fmla="val 6699"/>
              <a:gd name="f41" fmla="val 8886"/>
              <a:gd name="f42" fmla="val 6460"/>
              <a:gd name="f43" fmla="val 8852"/>
              <a:gd name="f44" fmla="val 6221"/>
              <a:gd name="f45" fmla="val 8818"/>
              <a:gd name="f46" fmla="val 5947"/>
              <a:gd name="f47" fmla="val 5913"/>
              <a:gd name="f48" fmla="val 5811"/>
              <a:gd name="f49" fmla="val 8749"/>
              <a:gd name="f50" fmla="val 5674"/>
              <a:gd name="f51" fmla="val 5571"/>
              <a:gd name="f52" fmla="val 5401"/>
              <a:gd name="f53" fmla="val 5332"/>
              <a:gd name="f54" fmla="val 5059"/>
              <a:gd name="f55" fmla="val 4785"/>
              <a:gd name="f56" fmla="val 4512"/>
              <a:gd name="f57" fmla="val 9157"/>
              <a:gd name="f58" fmla="val 2273"/>
              <a:gd name="f59" fmla="val 6870"/>
              <a:gd name="f60" fmla="*/ f0 1 10185"/>
              <a:gd name="f61" fmla="*/ f1 1 15041"/>
              <a:gd name="f62" fmla="val f2"/>
              <a:gd name="f63" fmla="val f3"/>
              <a:gd name="f64" fmla="val f4"/>
              <a:gd name="f65" fmla="+- f64 0 f62"/>
              <a:gd name="f66" fmla="+- f63 0 f62"/>
              <a:gd name="f67" fmla="*/ f66 1 10185"/>
              <a:gd name="f68" fmla="*/ f65 1 15041"/>
              <a:gd name="f69" fmla="*/ f62 1 f67"/>
              <a:gd name="f70" fmla="*/ f63 1 f67"/>
              <a:gd name="f71" fmla="*/ f62 1 f68"/>
              <a:gd name="f72" fmla="*/ f64 1 f68"/>
              <a:gd name="f73" fmla="*/ f69 f60 1"/>
              <a:gd name="f74" fmla="*/ f70 f60 1"/>
              <a:gd name="f75" fmla="*/ f72 f61 1"/>
              <a:gd name="f76" fmla="*/ f71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3" t="f76" r="f74" b="f75"/>
            <a:pathLst>
              <a:path w="10185" h="15041">
                <a:moveTo>
                  <a:pt x="f5" y="f2"/>
                </a:moveTo>
                <a:cubicBezTo>
                  <a:pt x="f6" y="f2"/>
                  <a:pt x="f7" y="f2"/>
                  <a:pt x="f8" y="f9"/>
                </a:cubicBezTo>
                <a:cubicBezTo>
                  <a:pt x="f10" y="f11"/>
                  <a:pt x="f12" y="f13"/>
                  <a:pt x="f14" y="f15"/>
                </a:cubicBezTo>
                <a:cubicBezTo>
                  <a:pt x="f2" y="f16"/>
                  <a:pt x="f17" y="f18"/>
                  <a:pt x="f19" y="f20"/>
                </a:cubicBezTo>
                <a:cubicBezTo>
                  <a:pt x="f21" y="f22"/>
                  <a:pt x="f23" y="f4"/>
                  <a:pt x="f24" y="f4"/>
                </a:cubicBezTo>
                <a:cubicBezTo>
                  <a:pt x="f25" y="f4"/>
                  <a:pt x="f26" y="f27"/>
                  <a:pt x="f28" y="f29"/>
                </a:cubicBezTo>
                <a:cubicBezTo>
                  <a:pt x="f30" y="f31"/>
                  <a:pt x="f3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5" y="f47"/>
                  <a:pt x="f30" y="f48"/>
                  <a:pt x="f49" y="f50"/>
                </a:cubicBezTo>
                <a:cubicBezTo>
                  <a:pt x="f49" y="f51"/>
                  <a:pt x="f49" y="f52"/>
                  <a:pt x="f49" y="f53"/>
                </a:cubicBezTo>
                <a:cubicBezTo>
                  <a:pt x="f30" y="f54"/>
                  <a:pt x="f30" y="f55"/>
                  <a:pt x="f45" y="f56"/>
                </a:cubicBezTo>
                <a:cubicBezTo>
                  <a:pt x="f57" y="f58"/>
                  <a:pt x="f59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2" name="Google Shape;124;p8">
            <a:extLst>
              <a:ext uri="{FF2B5EF4-FFF2-40B4-BE49-F238E27FC236}">
                <a16:creationId xmlns:a16="http://schemas.microsoft.com/office/drawing/2014/main" id="{8F0AB864-AD34-4018-058F-4E3449B576D6}"/>
              </a:ext>
            </a:extLst>
          </p:cNvPr>
          <p:cNvSpPr/>
          <p:nvPr/>
        </p:nvSpPr>
        <p:spPr>
          <a:xfrm>
            <a:off x="17166433" y="7163080"/>
            <a:ext cx="608057" cy="240468"/>
          </a:xfrm>
          <a:custGeom>
            <a:avLst/>
            <a:gdLst>
              <a:gd name="f0" fmla="val w"/>
              <a:gd name="f1" fmla="val h"/>
              <a:gd name="f2" fmla="val 0"/>
              <a:gd name="f3" fmla="val 15312"/>
              <a:gd name="f4" fmla="val 10764"/>
              <a:gd name="f5" fmla="val 10380"/>
              <a:gd name="f6" fmla="val 9851"/>
              <a:gd name="f7" fmla="val 9311"/>
              <a:gd name="f8" fmla="val 108"/>
              <a:gd name="f9" fmla="val 8783"/>
              <a:gd name="f10" fmla="val 339"/>
              <a:gd name="f11" fmla="val 7861"/>
              <a:gd name="f12" fmla="val 714"/>
              <a:gd name="f13" fmla="val 6972"/>
              <a:gd name="f14" fmla="val 1193"/>
              <a:gd name="f15" fmla="val 6049"/>
              <a:gd name="f16" fmla="val 1569"/>
              <a:gd name="f17" fmla="val 5844"/>
              <a:gd name="f18" fmla="val 1671"/>
              <a:gd name="f19" fmla="val 5605"/>
              <a:gd name="f20" fmla="val 1774"/>
              <a:gd name="f21" fmla="val 5366"/>
              <a:gd name="f22" fmla="val 1842"/>
              <a:gd name="f23" fmla="val 5127"/>
              <a:gd name="f24" fmla="val 1945"/>
              <a:gd name="f25" fmla="val 4785"/>
              <a:gd name="f26" fmla="val 2013"/>
              <a:gd name="f27" fmla="val 4511"/>
              <a:gd name="f28" fmla="val 2047"/>
              <a:gd name="f29" fmla="val 4272"/>
              <a:gd name="f30" fmla="val 2082"/>
              <a:gd name="f31" fmla="val 3999"/>
              <a:gd name="f32" fmla="val 1777"/>
              <a:gd name="f33" fmla="val 2116"/>
              <a:gd name="f34" fmla="val 4850"/>
              <a:gd name="f35" fmla="val 376"/>
              <a:gd name="f36" fmla="val 7003"/>
              <a:gd name="f37" fmla="val 848"/>
              <a:gd name="f38" fmla="val 9532"/>
              <a:gd name="f39" fmla="val 2750"/>
              <a:gd name="f40" fmla="val 10763"/>
              <a:gd name="f41" fmla="val 5065"/>
              <a:gd name="f42" fmla="val 5097"/>
              <a:gd name="f43" fmla="val 5129"/>
              <a:gd name="f44" fmla="val 5161"/>
              <a:gd name="f45" fmla="val 10762"/>
              <a:gd name="f46" fmla="val 7621"/>
              <a:gd name="f47" fmla="val 10694"/>
              <a:gd name="f48" fmla="val 9843"/>
              <a:gd name="f49" fmla="val 9361"/>
              <a:gd name="f50" fmla="val 12030"/>
              <a:gd name="f51" fmla="val 8404"/>
              <a:gd name="f52" fmla="val 14081"/>
              <a:gd name="f53" fmla="val 7516"/>
              <a:gd name="f54" fmla="val 15311"/>
              <a:gd name="f55" fmla="val 14320"/>
              <a:gd name="f56" fmla="val 2697"/>
              <a:gd name="f57" fmla="val 13594"/>
              <a:gd name="f58" fmla="val 1063"/>
              <a:gd name="f59" fmla="val 12042"/>
              <a:gd name="f60" fmla="*/ f0 1 15312"/>
              <a:gd name="f61" fmla="*/ f1 1 10764"/>
              <a:gd name="f62" fmla="val f2"/>
              <a:gd name="f63" fmla="val f3"/>
              <a:gd name="f64" fmla="val f4"/>
              <a:gd name="f65" fmla="+- f64 0 f62"/>
              <a:gd name="f66" fmla="+- f63 0 f62"/>
              <a:gd name="f67" fmla="*/ f66 1 15312"/>
              <a:gd name="f68" fmla="*/ f65 1 10764"/>
              <a:gd name="f69" fmla="*/ f62 1 f67"/>
              <a:gd name="f70" fmla="*/ f63 1 f67"/>
              <a:gd name="f71" fmla="*/ f62 1 f68"/>
              <a:gd name="f72" fmla="*/ f64 1 f68"/>
              <a:gd name="f73" fmla="*/ f69 f60 1"/>
              <a:gd name="f74" fmla="*/ f70 f60 1"/>
              <a:gd name="f75" fmla="*/ f72 f61 1"/>
              <a:gd name="f76" fmla="*/ f71 f6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3" t="f76" r="f74" b="f75"/>
            <a:pathLst>
              <a:path w="15312" h="10764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0"/>
                </a:cubicBezTo>
                <a:cubicBezTo>
                  <a:pt x="f32" y="f33"/>
                  <a:pt x="f2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0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34"/>
                  <a:pt x="f55" y="f56"/>
                </a:cubicBezTo>
                <a:cubicBezTo>
                  <a:pt x="f57" y="f58"/>
                  <a:pt x="f59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" name="Google Shape;125;p8">
            <a:extLst>
              <a:ext uri="{FF2B5EF4-FFF2-40B4-BE49-F238E27FC236}">
                <a16:creationId xmlns:a16="http://schemas.microsoft.com/office/drawing/2014/main" id="{7364C711-6746-47EE-0A0A-41AE8D8CE3B9}"/>
              </a:ext>
            </a:extLst>
          </p:cNvPr>
          <p:cNvSpPr/>
          <p:nvPr/>
        </p:nvSpPr>
        <p:spPr>
          <a:xfrm>
            <a:off x="399592" y="4011957"/>
            <a:ext cx="478788" cy="291410"/>
          </a:xfrm>
          <a:custGeom>
            <a:avLst/>
            <a:gdLst>
              <a:gd name="f0" fmla="val w"/>
              <a:gd name="f1" fmla="val h"/>
              <a:gd name="f2" fmla="val 0"/>
              <a:gd name="f3" fmla="val 12886"/>
              <a:gd name="f4" fmla="val 13943"/>
              <a:gd name="f5" fmla="val 4547"/>
              <a:gd name="f6" fmla="val 1"/>
              <a:gd name="f7" fmla="val 3962"/>
              <a:gd name="f8" fmla="val 3395"/>
              <a:gd name="f9" fmla="val 122"/>
              <a:gd name="f10" fmla="val 2906"/>
              <a:gd name="f11" fmla="val 380"/>
              <a:gd name="f12" fmla="val 616"/>
              <a:gd name="f13" fmla="val 1508"/>
              <a:gd name="f14" fmla="val 3797"/>
              <a:gd name="f15" fmla="val 719"/>
              <a:gd name="f16" fmla="val 6156"/>
              <a:gd name="f17" fmla="val 1436"/>
              <a:gd name="f18" fmla="val 8548"/>
              <a:gd name="f19" fmla="val 3282"/>
              <a:gd name="f20" fmla="val 10428"/>
              <a:gd name="f21" fmla="val 4786"/>
              <a:gd name="f22" fmla="val 12307"/>
              <a:gd name="f23" fmla="val 5605"/>
              <a:gd name="f24" fmla="val 13347"/>
              <a:gd name="f25" fmla="val 6917"/>
              <a:gd name="f26" fmla="val 13942"/>
              <a:gd name="f27" fmla="val 8213"/>
              <a:gd name="f28" fmla="val 9132"/>
              <a:gd name="f29" fmla="val 10043"/>
              <a:gd name="f30" fmla="val 13643"/>
              <a:gd name="f31" fmla="val 10767"/>
              <a:gd name="f32" fmla="val 12991"/>
              <a:gd name="f33" fmla="val 12510"/>
              <a:gd name="f34" fmla="val 11419"/>
              <a:gd name="f35" fmla="val 12885"/>
              <a:gd name="f36" fmla="val 8719"/>
              <a:gd name="f37" fmla="val 11416"/>
              <a:gd name="f38" fmla="val 6839"/>
              <a:gd name="f39" fmla="val 10801"/>
              <a:gd name="f40" fmla="val 6053"/>
              <a:gd name="f41" fmla="val 10151"/>
              <a:gd name="f42" fmla="val 5301"/>
              <a:gd name="f43" fmla="val 9502"/>
              <a:gd name="f44" fmla="val 4481"/>
              <a:gd name="f45" fmla="val 9365"/>
              <a:gd name="f46" fmla="val 4276"/>
              <a:gd name="f47" fmla="val 9229"/>
              <a:gd name="f48" fmla="val 4105"/>
              <a:gd name="f49" fmla="val 9092"/>
              <a:gd name="f50" fmla="val 3900"/>
              <a:gd name="f51" fmla="val 8955"/>
              <a:gd name="f52" fmla="val 3661"/>
              <a:gd name="f53" fmla="val 8887"/>
              <a:gd name="f54" fmla="val 3524"/>
              <a:gd name="f55" fmla="val 8784"/>
              <a:gd name="f56" fmla="val 3387"/>
              <a:gd name="f57" fmla="val 3353"/>
              <a:gd name="f58" fmla="val 8682"/>
              <a:gd name="f59" fmla="val 3114"/>
              <a:gd name="f60" fmla="val 8579"/>
              <a:gd name="f61" fmla="val 2840"/>
              <a:gd name="f62" fmla="val 8511"/>
              <a:gd name="f63" fmla="val 2601"/>
              <a:gd name="f64" fmla="val 8005"/>
              <a:gd name="f65" fmla="val 983"/>
              <a:gd name="f66" fmla="val 6208"/>
              <a:gd name="f67" fmla="*/ f0 1 12886"/>
              <a:gd name="f68" fmla="*/ f1 1 13943"/>
              <a:gd name="f69" fmla="val f2"/>
              <a:gd name="f70" fmla="val f3"/>
              <a:gd name="f71" fmla="val f4"/>
              <a:gd name="f72" fmla="+- f71 0 f69"/>
              <a:gd name="f73" fmla="+- f70 0 f69"/>
              <a:gd name="f74" fmla="*/ f73 1 12886"/>
              <a:gd name="f75" fmla="*/ f72 1 13943"/>
              <a:gd name="f76" fmla="*/ f69 1 f74"/>
              <a:gd name="f77" fmla="*/ f70 1 f74"/>
              <a:gd name="f78" fmla="*/ f69 1 f75"/>
              <a:gd name="f79" fmla="*/ f71 1 f75"/>
              <a:gd name="f80" fmla="*/ f76 f67 1"/>
              <a:gd name="f81" fmla="*/ f77 f67 1"/>
              <a:gd name="f82" fmla="*/ f79 f68 1"/>
              <a:gd name="f83" fmla="*/ f78 f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0" t="f83" r="f81" b="f82"/>
            <a:pathLst>
              <a:path w="12886" h="1394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6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lnTo>
                  <a:pt x="f51" y="f52"/>
                </a:lnTo>
                <a:cubicBezTo>
                  <a:pt x="f53" y="f54"/>
                  <a:pt x="f55" y="f56"/>
                  <a:pt x="f55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126;p8">
            <a:extLst>
              <a:ext uri="{FF2B5EF4-FFF2-40B4-BE49-F238E27FC236}">
                <a16:creationId xmlns:a16="http://schemas.microsoft.com/office/drawing/2014/main" id="{4232A082-6FB3-20EC-883A-F915ECE69550}"/>
              </a:ext>
            </a:extLst>
          </p:cNvPr>
          <p:cNvSpPr/>
          <p:nvPr/>
        </p:nvSpPr>
        <p:spPr>
          <a:xfrm>
            <a:off x="359606" y="7282546"/>
            <a:ext cx="558744" cy="247226"/>
          </a:xfrm>
          <a:custGeom>
            <a:avLst/>
            <a:gdLst>
              <a:gd name="f0" fmla="val w"/>
              <a:gd name="f1" fmla="val h"/>
              <a:gd name="f2" fmla="val 0"/>
              <a:gd name="f3" fmla="val 15038"/>
              <a:gd name="f4" fmla="val 11829"/>
              <a:gd name="f5" fmla="val 10070"/>
              <a:gd name="f6" fmla="val 9287"/>
              <a:gd name="f7" fmla="val 8499"/>
              <a:gd name="f8" fmla="val 227"/>
              <a:gd name="f9" fmla="val 7792"/>
              <a:gd name="f10" fmla="val 711"/>
              <a:gd name="f11" fmla="val 6972"/>
              <a:gd name="f12" fmla="val 1292"/>
              <a:gd name="f13" fmla="val 6186"/>
              <a:gd name="f14" fmla="val 1907"/>
              <a:gd name="f15" fmla="val 5366"/>
              <a:gd name="f16" fmla="val 2488"/>
              <a:gd name="f17" fmla="val 5161"/>
              <a:gd name="f18" fmla="val 2625"/>
              <a:gd name="f19" fmla="val 4922"/>
              <a:gd name="f20" fmla="val 2762"/>
              <a:gd name="f21" fmla="val 4751"/>
              <a:gd name="f22" fmla="val 2898"/>
              <a:gd name="f23" fmla="val 4512"/>
              <a:gd name="f24" fmla="val 3035"/>
              <a:gd name="f25" fmla="val 4204"/>
              <a:gd name="f26" fmla="val 3206"/>
              <a:gd name="f27" fmla="val 3931"/>
              <a:gd name="f28" fmla="val 3274"/>
              <a:gd name="f29" fmla="val 3691"/>
              <a:gd name="f30" fmla="val 3343"/>
              <a:gd name="f31" fmla="val 3418"/>
              <a:gd name="f32" fmla="val 3411"/>
              <a:gd name="f33" fmla="val 1265"/>
              <a:gd name="f34" fmla="val 3924"/>
              <a:gd name="f35" fmla="val 6965"/>
              <a:gd name="f36" fmla="val 820"/>
              <a:gd name="f37" fmla="val 8982"/>
              <a:gd name="f38" fmla="val 1569"/>
              <a:gd name="f39" fmla="val 10922"/>
              <a:gd name="f40" fmla="val 3104"/>
              <a:gd name="f41" fmla="val 11828"/>
              <a:gd name="f42" fmla="val 4915"/>
              <a:gd name="f43" fmla="val 5337"/>
              <a:gd name="f44" fmla="val 5774"/>
              <a:gd name="f45" fmla="val 11779"/>
              <a:gd name="f46" fmla="val 6220"/>
              <a:gd name="f47" fmla="val 11682"/>
              <a:gd name="f48" fmla="val 8579"/>
              <a:gd name="f49" fmla="val 11135"/>
              <a:gd name="f50" fmla="val 10527"/>
              <a:gd name="f51" fmla="val 9392"/>
              <a:gd name="f52" fmla="val 12509"/>
              <a:gd name="f53" fmla="val 7991"/>
              <a:gd name="f54" fmla="val 14354"/>
              <a:gd name="f55" fmla="val 6726"/>
              <a:gd name="f56" fmla="val 3855"/>
              <a:gd name="f57" fmla="val 13671"/>
              <a:gd name="f58" fmla="val 1942"/>
              <a:gd name="f59" fmla="val 12800"/>
              <a:gd name="f60" fmla="val 700"/>
              <a:gd name="f61" fmla="val 11443"/>
              <a:gd name="f62" fmla="*/ f0 1 15038"/>
              <a:gd name="f63" fmla="*/ f1 1 11829"/>
              <a:gd name="f64" fmla="val f2"/>
              <a:gd name="f65" fmla="val f3"/>
              <a:gd name="f66" fmla="val f4"/>
              <a:gd name="f67" fmla="+- f66 0 f64"/>
              <a:gd name="f68" fmla="+- f65 0 f64"/>
              <a:gd name="f69" fmla="*/ f68 1 15038"/>
              <a:gd name="f70" fmla="*/ f67 1 11829"/>
              <a:gd name="f71" fmla="*/ f64 1 f69"/>
              <a:gd name="f72" fmla="*/ f65 1 f69"/>
              <a:gd name="f73" fmla="*/ f64 1 f70"/>
              <a:gd name="f74" fmla="*/ f66 1 f70"/>
              <a:gd name="f75" fmla="*/ f71 f62 1"/>
              <a:gd name="f76" fmla="*/ f72 f62 1"/>
              <a:gd name="f77" fmla="*/ f74 f63 1"/>
              <a:gd name="f78" fmla="*/ f73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" t="f78" r="f76" b="f77"/>
            <a:pathLst>
              <a:path w="15038" h="1182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3" y="f56"/>
                  <a:pt x="f57" y="f58"/>
                </a:cubicBezTo>
                <a:cubicBezTo>
                  <a:pt x="f59" y="f60"/>
                  <a:pt x="f61" y="f2"/>
                  <a:pt x="f5" y="f2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127;p8">
            <a:extLst>
              <a:ext uri="{FF2B5EF4-FFF2-40B4-BE49-F238E27FC236}">
                <a16:creationId xmlns:a16="http://schemas.microsoft.com/office/drawing/2014/main" id="{D12B2998-94C4-1203-723C-8ADD2120080A}"/>
              </a:ext>
            </a:extLst>
          </p:cNvPr>
          <p:cNvSpPr/>
          <p:nvPr/>
        </p:nvSpPr>
        <p:spPr>
          <a:xfrm>
            <a:off x="15522918" y="9638544"/>
            <a:ext cx="595823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0289445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0">
            <a:extLst>
              <a:ext uri="{FF2B5EF4-FFF2-40B4-BE49-F238E27FC236}">
                <a16:creationId xmlns:a16="http://schemas.microsoft.com/office/drawing/2014/main" id="{9587565D-D3F1-41E8-0902-6357415BB9B8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48;p10">
            <a:extLst>
              <a:ext uri="{FF2B5EF4-FFF2-40B4-BE49-F238E27FC236}">
                <a16:creationId xmlns:a16="http://schemas.microsoft.com/office/drawing/2014/main" id="{6C4DAD9D-7B38-2FD0-2665-DBCC721696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78358" y="3218258"/>
            <a:ext cx="15080531" cy="2641500"/>
          </a:xfrm>
        </p:spPr>
        <p:txBody>
          <a:bodyPr anchorCtr="1"/>
          <a:lstStyle>
            <a:lvl1pPr algn="ctr">
              <a:defRPr sz="7500"/>
            </a:lvl1pPr>
          </a:lstStyle>
          <a:p>
            <a:pPr lvl="0"/>
            <a:endParaRPr lang="es-PE"/>
          </a:p>
        </p:txBody>
      </p:sp>
      <p:grpSp>
        <p:nvGrpSpPr>
          <p:cNvPr id="4" name="Grupo 21">
            <a:extLst>
              <a:ext uri="{FF2B5EF4-FFF2-40B4-BE49-F238E27FC236}">
                <a16:creationId xmlns:a16="http://schemas.microsoft.com/office/drawing/2014/main" id="{23101B34-7EA8-40BE-49BE-2733DB38516F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C7DDCCA1-3B6C-D2E3-E31A-76A61F6B81ED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A93803D4-F7AF-2BF8-EA44-D5EA9668471E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771F5FBF-76E4-7F24-7F47-8E9B3B1E6897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28FDC04D-ABDE-2135-9367-6514B3BC2773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61F9EC36-E298-0BDA-D665-AF8E91FA82CB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7A70DB00-DD0C-71AF-3DFF-D6A46B798ADD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8FB02B52-96A7-FDC6-ADE0-78E3D0CF7510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A36EB4F-C795-4774-3594-0FB19965B0CA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32983972-DDDB-DCCC-03A8-79A63F893572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69B1CC4D-9132-5816-5368-9D1014CB09D5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7FEB4578-F964-52F3-7C9A-9F0F32FDDBFC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B3C5805A-1CBC-B59E-E841-44ADA092DD51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C526211B-2BEA-5691-F799-BF4850837FA6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BF03B577-B702-2A88-BB1C-58121A154A1F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8C928DCF-79D8-9103-78FF-1C9F0FC41ED9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0" name="Oval 21">
            <a:extLst>
              <a:ext uri="{FF2B5EF4-FFF2-40B4-BE49-F238E27FC236}">
                <a16:creationId xmlns:a16="http://schemas.microsoft.com/office/drawing/2014/main" id="{E9610488-DE73-403C-4C20-DAE1C8709B87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3438908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;p11">
            <a:extLst>
              <a:ext uri="{FF2B5EF4-FFF2-40B4-BE49-F238E27FC236}">
                <a16:creationId xmlns:a16="http://schemas.microsoft.com/office/drawing/2014/main" id="{3BF7BE54-B49C-7569-B497-6AB9440F040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3419" y="890049"/>
            <a:ext cx="17041069" cy="2505904"/>
          </a:xfrm>
        </p:spPr>
        <p:txBody>
          <a:bodyPr anchor="b" anchorCtr="1"/>
          <a:lstStyle>
            <a:lvl1pPr algn="ctr">
              <a:defRPr sz="170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151;p11">
            <a:extLst>
              <a:ext uri="{FF2B5EF4-FFF2-40B4-BE49-F238E27FC236}">
                <a16:creationId xmlns:a16="http://schemas.microsoft.com/office/drawing/2014/main" id="{83611B12-4FF7-316B-ADA9-8A112420487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014136" y="3223351"/>
            <a:ext cx="12259735" cy="1005602"/>
          </a:xfrm>
        </p:spPr>
        <p:txBody>
          <a:bodyPr anchorCtr="1"/>
          <a:lstStyle>
            <a:lvl1pPr algn="ctr">
              <a:buNone/>
              <a:defRPr sz="3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69132906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4;p13">
            <a:extLst>
              <a:ext uri="{FF2B5EF4-FFF2-40B4-BE49-F238E27FC236}">
                <a16:creationId xmlns:a16="http://schemas.microsoft.com/office/drawing/2014/main" id="{8C4E85AC-FBDD-F1BC-1C05-B99D31A9DF0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564" y="535052"/>
            <a:ext cx="7085868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155;p13">
            <a:extLst>
              <a:ext uri="{FF2B5EF4-FFF2-40B4-BE49-F238E27FC236}">
                <a16:creationId xmlns:a16="http://schemas.microsoft.com/office/drawing/2014/main" id="{A2715653-9721-6474-F948-E3CE2B8E9A1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2023649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56;p13">
            <a:extLst>
              <a:ext uri="{FF2B5EF4-FFF2-40B4-BE49-F238E27FC236}">
                <a16:creationId xmlns:a16="http://schemas.microsoft.com/office/drawing/2014/main" id="{903A5376-2C30-F608-4631-C6948D45793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3547753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57;p13">
            <a:extLst>
              <a:ext uri="{FF2B5EF4-FFF2-40B4-BE49-F238E27FC236}">
                <a16:creationId xmlns:a16="http://schemas.microsoft.com/office/drawing/2014/main" id="{E52AF6A4-8898-DD2A-FD83-D00783F2A5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535061"/>
            <a:ext cx="8210662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158;p13">
            <a:extLst>
              <a:ext uri="{FF2B5EF4-FFF2-40B4-BE49-F238E27FC236}">
                <a16:creationId xmlns:a16="http://schemas.microsoft.com/office/drawing/2014/main" id="{131D060E-6E1E-C922-670F-86E3BA8325D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55778" y="2023649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59;p13">
            <a:extLst>
              <a:ext uri="{FF2B5EF4-FFF2-40B4-BE49-F238E27FC236}">
                <a16:creationId xmlns:a16="http://schemas.microsoft.com/office/drawing/2014/main" id="{F9D0DCB5-E724-E26E-905E-95F6203EA82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3547753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160;p13">
            <a:extLst>
              <a:ext uri="{FF2B5EF4-FFF2-40B4-BE49-F238E27FC236}">
                <a16:creationId xmlns:a16="http://schemas.microsoft.com/office/drawing/2014/main" id="{0EF2EE7C-A56C-983F-2E0A-B8CFCAF69E0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41163" y="5174443"/>
            <a:ext cx="8210662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161;p13">
            <a:extLst>
              <a:ext uri="{FF2B5EF4-FFF2-40B4-BE49-F238E27FC236}">
                <a16:creationId xmlns:a16="http://schemas.microsoft.com/office/drawing/2014/main" id="{B0517798-9E7E-BEC6-6723-BA08313015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6663049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62;p13">
            <a:extLst>
              <a:ext uri="{FF2B5EF4-FFF2-40B4-BE49-F238E27FC236}">
                <a16:creationId xmlns:a16="http://schemas.microsoft.com/office/drawing/2014/main" id="{1F9157ED-C9CA-6948-BAA3-B31063A410F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8187144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163;p13">
            <a:extLst>
              <a:ext uri="{FF2B5EF4-FFF2-40B4-BE49-F238E27FC236}">
                <a16:creationId xmlns:a16="http://schemas.microsoft.com/office/drawing/2014/main" id="{121501BB-D2C5-AB70-B2D7-9547CA382C2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5174443"/>
            <a:ext cx="8210662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164;p13">
            <a:extLst>
              <a:ext uri="{FF2B5EF4-FFF2-40B4-BE49-F238E27FC236}">
                <a16:creationId xmlns:a16="http://schemas.microsoft.com/office/drawing/2014/main" id="{9BC89E40-11DA-2C75-42E8-39F1725F06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55641" y="6663022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165;p13">
            <a:extLst>
              <a:ext uri="{FF2B5EF4-FFF2-40B4-BE49-F238E27FC236}">
                <a16:creationId xmlns:a16="http://schemas.microsoft.com/office/drawing/2014/main" id="{187D4932-55FF-7992-8BF4-736A2FB8769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8187144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grpSp>
        <p:nvGrpSpPr>
          <p:cNvPr id="14" name="Grupo 10">
            <a:extLst>
              <a:ext uri="{FF2B5EF4-FFF2-40B4-BE49-F238E27FC236}">
                <a16:creationId xmlns:a16="http://schemas.microsoft.com/office/drawing/2014/main" id="{7E55E072-1B15-ADDB-94E9-39F80B0F676D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32877605-369F-A1AE-3458-4DA47F4449F2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77F43EF-BE6D-467E-C0EA-AA3BA973AF64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C3919938-A17B-B33F-C8B1-3D6F501A49E0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CE3FF55F-AA88-73B0-BE35-8A3AD28A19A7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DA62C31C-23EB-78B4-38C9-F35D88D239B9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B12930FC-EAB8-75A4-155A-59263BAA15A1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9F7C61D7-6A0A-0196-1134-705ABDCA799B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3633858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9;p14">
            <a:extLst>
              <a:ext uri="{FF2B5EF4-FFF2-40B4-BE49-F238E27FC236}">
                <a16:creationId xmlns:a16="http://schemas.microsoft.com/office/drawing/2014/main" id="{9C6AA5CD-7817-339E-1369-6B0CA88ADD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01065" y="535052"/>
            <a:ext cx="7085868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190;p14">
            <a:extLst>
              <a:ext uri="{FF2B5EF4-FFF2-40B4-BE49-F238E27FC236}">
                <a16:creationId xmlns:a16="http://schemas.microsoft.com/office/drawing/2014/main" id="{E7535309-07C6-E249-59FA-60E6405670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58131" y="2023649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91;p14">
            <a:extLst>
              <a:ext uri="{FF2B5EF4-FFF2-40B4-BE49-F238E27FC236}">
                <a16:creationId xmlns:a16="http://schemas.microsoft.com/office/drawing/2014/main" id="{383A5479-08C8-0E79-5AFA-887F134AC07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78937" y="3547753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92;p14">
            <a:extLst>
              <a:ext uri="{FF2B5EF4-FFF2-40B4-BE49-F238E27FC236}">
                <a16:creationId xmlns:a16="http://schemas.microsoft.com/office/drawing/2014/main" id="{D4FF3B43-9AB8-5BDF-C03D-B5BC010874D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41163" y="5174443"/>
            <a:ext cx="8210662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6" name="Google Shape;193;p14">
            <a:extLst>
              <a:ext uri="{FF2B5EF4-FFF2-40B4-BE49-F238E27FC236}">
                <a16:creationId xmlns:a16="http://schemas.microsoft.com/office/drawing/2014/main" id="{E80C5F24-3737-60DC-1130-96E7B5EEAC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6663049"/>
            <a:ext cx="5171736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94;p14">
            <a:extLst>
              <a:ext uri="{FF2B5EF4-FFF2-40B4-BE49-F238E27FC236}">
                <a16:creationId xmlns:a16="http://schemas.microsoft.com/office/drawing/2014/main" id="{C69D9F4A-7E7B-5469-438D-ADA164A2AF9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8187144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195;p14">
            <a:extLst>
              <a:ext uri="{FF2B5EF4-FFF2-40B4-BE49-F238E27FC236}">
                <a16:creationId xmlns:a16="http://schemas.microsoft.com/office/drawing/2014/main" id="{F9A56F5F-F077-A42E-80F5-0859FAAF845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5174443"/>
            <a:ext cx="8210662" cy="1641000"/>
          </a:xfrm>
        </p:spPr>
        <p:txBody>
          <a:bodyPr anchor="ctr" anchorCtr="1"/>
          <a:lstStyle>
            <a:lvl1pPr algn="ctr">
              <a:defRPr sz="7400" b="1">
                <a:solidFill>
                  <a:srgbClr val="E86E8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196;p14">
            <a:extLst>
              <a:ext uri="{FF2B5EF4-FFF2-40B4-BE49-F238E27FC236}">
                <a16:creationId xmlns:a16="http://schemas.microsoft.com/office/drawing/2014/main" id="{58C82AF9-032A-81E1-F16F-8E2B09BBBFC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77501" y="6663022"/>
            <a:ext cx="6127997" cy="1583704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4800">
                <a:latin typeface="Kirang Haerang"/>
                <a:ea typeface="Kirang Haerang"/>
                <a:cs typeface="Kirang Haerang"/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97;p14">
            <a:extLst>
              <a:ext uri="{FF2B5EF4-FFF2-40B4-BE49-F238E27FC236}">
                <a16:creationId xmlns:a16="http://schemas.microsoft.com/office/drawing/2014/main" id="{C893EA00-3B8C-997A-B591-B2D77340C25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8187144"/>
            <a:ext cx="7130134" cy="1641000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grpSp>
        <p:nvGrpSpPr>
          <p:cNvPr id="11" name="Google Shape;198;p14">
            <a:extLst>
              <a:ext uri="{FF2B5EF4-FFF2-40B4-BE49-F238E27FC236}">
                <a16:creationId xmlns:a16="http://schemas.microsoft.com/office/drawing/2014/main" id="{50EC8989-2BAE-A755-0D10-C4C96E72DB62}"/>
              </a:ext>
            </a:extLst>
          </p:cNvPr>
          <p:cNvGrpSpPr/>
          <p:nvPr/>
        </p:nvGrpSpPr>
        <p:grpSpPr>
          <a:xfrm>
            <a:off x="790536" y="521437"/>
            <a:ext cx="17458731" cy="2508472"/>
            <a:chOff x="790536" y="521437"/>
            <a:chExt cx="17458731" cy="2508472"/>
          </a:xfrm>
        </p:grpSpPr>
        <p:sp>
          <p:nvSpPr>
            <p:cNvPr id="12" name="Google Shape;201;p14">
              <a:extLst>
                <a:ext uri="{FF2B5EF4-FFF2-40B4-BE49-F238E27FC236}">
                  <a16:creationId xmlns:a16="http://schemas.microsoft.com/office/drawing/2014/main" id="{591D2D22-B4F8-84F3-04DD-E7C554C6EC5E}"/>
                </a:ext>
              </a:extLst>
            </p:cNvPr>
            <p:cNvSpPr/>
            <p:nvPr/>
          </p:nvSpPr>
          <p:spPr>
            <a:xfrm rot="16033342">
              <a:off x="2202277" y="703173"/>
              <a:ext cx="1625318" cy="1606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58"/>
                <a:gd name="f4" fmla="val 40453"/>
                <a:gd name="f5" fmla="val 66812"/>
                <a:gd name="f6" fmla="val 1"/>
                <a:gd name="f7" fmla="val 65526"/>
                <a:gd name="f8" fmla="val 64233"/>
                <a:gd name="f9" fmla="val 584"/>
                <a:gd name="f10" fmla="val 63330"/>
                <a:gd name="f11" fmla="val 1991"/>
                <a:gd name="f12" fmla="val 60766"/>
                <a:gd name="f13" fmla="val 6058"/>
                <a:gd name="f14" fmla="val 54410"/>
                <a:gd name="f15" fmla="val 9647"/>
                <a:gd name="f16" fmla="val 49864"/>
                <a:gd name="f17" fmla="val 10535"/>
                <a:gd name="f18" fmla="val 48884"/>
                <a:gd name="f19" fmla="val 10736"/>
                <a:gd name="f20" fmla="val 47884"/>
                <a:gd name="f21" fmla="val 10817"/>
                <a:gd name="f22" fmla="val 46873"/>
                <a:gd name="f23" fmla="val 43939"/>
                <a:gd name="f24" fmla="val 40921"/>
                <a:gd name="f25" fmla="val 10139"/>
                <a:gd name="f26" fmla="val 38073"/>
                <a:gd name="f27" fmla="val 9783"/>
                <a:gd name="f28" fmla="val 36091"/>
                <a:gd name="f29" fmla="val 9527"/>
                <a:gd name="f30" fmla="val 34100"/>
                <a:gd name="f31" fmla="val 9399"/>
                <a:gd name="f32" fmla="val 32105"/>
                <a:gd name="f33" fmla="val 30110"/>
                <a:gd name="f34" fmla="val 28111"/>
                <a:gd name="f35" fmla="val 26111"/>
                <a:gd name="f36" fmla="val 14013"/>
                <a:gd name="f37" fmla="val 11390"/>
                <a:gd name="f38" fmla="val 22223"/>
                <a:gd name="f39" fmla="val 718"/>
                <a:gd name="f40" fmla="val 36236"/>
                <a:gd name="f41" fmla="val 872"/>
                <a:gd name="f42" fmla="val 39042"/>
                <a:gd name="f43" fmla="val 3074"/>
                <a:gd name="f44" fmla="val 40452"/>
                <a:gd name="f45" fmla="val 5201"/>
                <a:gd name="f46" fmla="val 7320"/>
                <a:gd name="f47" fmla="val 9365"/>
                <a:gd name="f48" fmla="val 39051"/>
                <a:gd name="f49" fmla="val 9228"/>
                <a:gd name="f50" fmla="val 8886"/>
                <a:gd name="f51" fmla="val 30118"/>
                <a:gd name="f52" fmla="val 14218"/>
                <a:gd name="f53" fmla="val 23761"/>
                <a:gd name="f54" fmla="val 19139"/>
                <a:gd name="f55" fmla="val 20993"/>
                <a:gd name="f56" fmla="val 22974"/>
                <a:gd name="f57" fmla="val 18836"/>
                <a:gd name="f58" fmla="val 27242"/>
                <a:gd name="f59" fmla="val 18150"/>
                <a:gd name="f60" fmla="val 31552"/>
                <a:gd name="f61" fmla="val 34616"/>
                <a:gd name="f62" fmla="val 37702"/>
                <a:gd name="f63" fmla="val 18496"/>
                <a:gd name="f64" fmla="val 40671"/>
                <a:gd name="f65" fmla="val 18908"/>
                <a:gd name="f66" fmla="val 42698"/>
                <a:gd name="f67" fmla="val 19184"/>
                <a:gd name="f68" fmla="val 44615"/>
                <a:gd name="f69" fmla="val 19346"/>
                <a:gd name="f70" fmla="val 46475"/>
                <a:gd name="f71" fmla="val 50384"/>
                <a:gd name="f72" fmla="val 54039"/>
                <a:gd name="f73" fmla="val 18631"/>
                <a:gd name="f74" fmla="val 57930"/>
                <a:gd name="f75" fmla="val 16755"/>
                <a:gd name="f76" fmla="val 62749"/>
                <a:gd name="f77" fmla="val 14431"/>
                <a:gd name="f78" fmla="val 67738"/>
                <a:gd name="f79" fmla="val 11116"/>
                <a:gd name="f80" fmla="val 70678"/>
                <a:gd name="f81" fmla="val 6434"/>
                <a:gd name="f82" fmla="val 72757"/>
                <a:gd name="f83" fmla="val 3159"/>
                <a:gd name="f84" fmla="val 69804"/>
                <a:gd name="f85" fmla="*/ f0 1 72758"/>
                <a:gd name="f86" fmla="*/ f1 1 40453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2758"/>
                <a:gd name="f93" fmla="*/ f90 1 40453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2758" h="404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35" y="f27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40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02;p14">
              <a:extLst>
                <a:ext uri="{FF2B5EF4-FFF2-40B4-BE49-F238E27FC236}">
                  <a16:creationId xmlns:a16="http://schemas.microsoft.com/office/drawing/2014/main" id="{F443609E-FCC0-BD29-E408-DAA64F0C139B}"/>
                </a:ext>
              </a:extLst>
            </p:cNvPr>
            <p:cNvSpPr/>
            <p:nvPr/>
          </p:nvSpPr>
          <p:spPr>
            <a:xfrm rot="14289063">
              <a:off x="17365297" y="1735266"/>
              <a:ext cx="335164" cy="469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04"/>
                <a:gd name="f4" fmla="val 11810"/>
                <a:gd name="f5" fmla="val 10036"/>
                <a:gd name="f6" fmla="val 9253"/>
                <a:gd name="f7" fmla="val 8465"/>
                <a:gd name="f8" fmla="val 227"/>
                <a:gd name="f9" fmla="val 7758"/>
                <a:gd name="f10" fmla="val 711"/>
                <a:gd name="f11" fmla="val 6938"/>
                <a:gd name="f12" fmla="val 1292"/>
                <a:gd name="f13" fmla="val 6152"/>
                <a:gd name="f14" fmla="val 1907"/>
                <a:gd name="f15" fmla="val 5332"/>
                <a:gd name="f16" fmla="val 2488"/>
                <a:gd name="f17" fmla="val 5127"/>
                <a:gd name="f18" fmla="val 2625"/>
                <a:gd name="f19" fmla="val 4922"/>
                <a:gd name="f20" fmla="val 2762"/>
                <a:gd name="f21" fmla="val 4716"/>
                <a:gd name="f22" fmla="val 2898"/>
                <a:gd name="f23" fmla="val 4477"/>
                <a:gd name="f24" fmla="val 3035"/>
                <a:gd name="f25" fmla="val 4170"/>
                <a:gd name="f26" fmla="val 3172"/>
                <a:gd name="f27" fmla="val 3930"/>
                <a:gd name="f28" fmla="val 3274"/>
                <a:gd name="f29" fmla="val 3657"/>
                <a:gd name="f30" fmla="val 3343"/>
                <a:gd name="f31" fmla="val 3418"/>
                <a:gd name="f32" fmla="val 3411"/>
                <a:gd name="f33" fmla="val 1230"/>
                <a:gd name="f34" fmla="val 3924"/>
                <a:gd name="f35" fmla="val 6965"/>
                <a:gd name="f36" fmla="val 786"/>
                <a:gd name="f37" fmla="val 8948"/>
                <a:gd name="f38" fmla="val 1527"/>
                <a:gd name="f39" fmla="val 10897"/>
                <a:gd name="f40" fmla="val 3063"/>
                <a:gd name="f41" fmla="val 4843"/>
                <a:gd name="f42" fmla="val 5279"/>
                <a:gd name="f43" fmla="val 5729"/>
                <a:gd name="f44" fmla="val 11755"/>
                <a:gd name="f45" fmla="val 6186"/>
                <a:gd name="f46" fmla="val 11648"/>
                <a:gd name="f47" fmla="val 8578"/>
                <a:gd name="f48" fmla="val 11101"/>
                <a:gd name="f49" fmla="val 10526"/>
                <a:gd name="f50" fmla="val 9392"/>
                <a:gd name="f51" fmla="val 12475"/>
                <a:gd name="f52" fmla="val 7991"/>
                <a:gd name="f53" fmla="val 14320"/>
                <a:gd name="f54" fmla="val 6726"/>
                <a:gd name="f55" fmla="val 3855"/>
                <a:gd name="f56" fmla="val 13637"/>
                <a:gd name="f57" fmla="val 1942"/>
                <a:gd name="f58" fmla="val 12766"/>
                <a:gd name="f59" fmla="val 700"/>
                <a:gd name="f60" fmla="val 11409"/>
                <a:gd name="f61" fmla="*/ f0 1 15004"/>
                <a:gd name="f62" fmla="*/ f1 1 11810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004"/>
                <a:gd name="f69" fmla="*/ f66 1 11810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004" h="118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3" y="f55"/>
                    <a:pt x="f56" y="f57"/>
                  </a:cubicBezTo>
                  <a:cubicBezTo>
                    <a:pt x="f58" y="f59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03;p14">
              <a:extLst>
                <a:ext uri="{FF2B5EF4-FFF2-40B4-BE49-F238E27FC236}">
                  <a16:creationId xmlns:a16="http://schemas.microsoft.com/office/drawing/2014/main" id="{3BBEDE7C-01B1-71D0-9DBD-A4D29555FB2D}"/>
                </a:ext>
              </a:extLst>
            </p:cNvPr>
            <p:cNvSpPr/>
            <p:nvPr/>
          </p:nvSpPr>
          <p:spPr>
            <a:xfrm rot="5233351">
              <a:off x="3647774" y="2645126"/>
              <a:ext cx="342049" cy="427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12"/>
                <a:gd name="f4" fmla="val 10764"/>
                <a:gd name="f5" fmla="val 10380"/>
                <a:gd name="f6" fmla="val 9851"/>
                <a:gd name="f7" fmla="val 9311"/>
                <a:gd name="f8" fmla="val 108"/>
                <a:gd name="f9" fmla="val 8783"/>
                <a:gd name="f10" fmla="val 339"/>
                <a:gd name="f11" fmla="val 7861"/>
                <a:gd name="f12" fmla="val 714"/>
                <a:gd name="f13" fmla="val 6972"/>
                <a:gd name="f14" fmla="val 1193"/>
                <a:gd name="f15" fmla="val 6049"/>
                <a:gd name="f16" fmla="val 1569"/>
                <a:gd name="f17" fmla="val 5844"/>
                <a:gd name="f18" fmla="val 1671"/>
                <a:gd name="f19" fmla="val 5605"/>
                <a:gd name="f20" fmla="val 1774"/>
                <a:gd name="f21" fmla="val 5366"/>
                <a:gd name="f22" fmla="val 1842"/>
                <a:gd name="f23" fmla="val 5127"/>
                <a:gd name="f24" fmla="val 1945"/>
                <a:gd name="f25" fmla="val 4785"/>
                <a:gd name="f26" fmla="val 2013"/>
                <a:gd name="f27" fmla="val 4511"/>
                <a:gd name="f28" fmla="val 2047"/>
                <a:gd name="f29" fmla="val 4272"/>
                <a:gd name="f30" fmla="val 2082"/>
                <a:gd name="f31" fmla="val 3999"/>
                <a:gd name="f32" fmla="val 1777"/>
                <a:gd name="f33" fmla="val 2116"/>
                <a:gd name="f34" fmla="val 4850"/>
                <a:gd name="f35" fmla="val 376"/>
                <a:gd name="f36" fmla="val 7003"/>
                <a:gd name="f37" fmla="val 848"/>
                <a:gd name="f38" fmla="val 9532"/>
                <a:gd name="f39" fmla="val 2750"/>
                <a:gd name="f40" fmla="val 10763"/>
                <a:gd name="f41" fmla="val 5065"/>
                <a:gd name="f42" fmla="val 5097"/>
                <a:gd name="f43" fmla="val 5129"/>
                <a:gd name="f44" fmla="val 5161"/>
                <a:gd name="f45" fmla="val 10762"/>
                <a:gd name="f46" fmla="val 7621"/>
                <a:gd name="f47" fmla="val 10694"/>
                <a:gd name="f48" fmla="val 9843"/>
                <a:gd name="f49" fmla="val 9361"/>
                <a:gd name="f50" fmla="val 12030"/>
                <a:gd name="f51" fmla="val 8404"/>
                <a:gd name="f52" fmla="val 14081"/>
                <a:gd name="f53" fmla="val 7516"/>
                <a:gd name="f54" fmla="val 15311"/>
                <a:gd name="f55" fmla="val 14320"/>
                <a:gd name="f56" fmla="val 2697"/>
                <a:gd name="f57" fmla="val 13594"/>
                <a:gd name="f58" fmla="val 1063"/>
                <a:gd name="f59" fmla="val 12042"/>
                <a:gd name="f60" fmla="*/ f0 1 15312"/>
                <a:gd name="f61" fmla="*/ f1 1 10764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5312"/>
                <a:gd name="f68" fmla="*/ f65 1 10764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5312" h="107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3"/>
                    <a:pt x="f2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3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04;p14">
              <a:extLst>
                <a:ext uri="{FF2B5EF4-FFF2-40B4-BE49-F238E27FC236}">
                  <a16:creationId xmlns:a16="http://schemas.microsoft.com/office/drawing/2014/main" id="{EC50F39C-B410-9BD9-2D96-3A06AD7F79F8}"/>
                </a:ext>
              </a:extLst>
            </p:cNvPr>
            <p:cNvSpPr/>
            <p:nvPr/>
          </p:nvSpPr>
          <p:spPr>
            <a:xfrm rot="14289063">
              <a:off x="17646984" y="2207962"/>
              <a:ext cx="344436" cy="860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19"/>
                <a:gd name="f4" fmla="val 21657"/>
                <a:gd name="f5" fmla="val 5193"/>
                <a:gd name="f6" fmla="val 2696"/>
                <a:gd name="f7" fmla="val 1"/>
                <a:gd name="f8" fmla="val 2168"/>
                <a:gd name="f9" fmla="val 659"/>
                <a:gd name="f10" fmla="val 5500"/>
                <a:gd name="f11" fmla="val 1616"/>
                <a:gd name="f12" fmla="val 10045"/>
                <a:gd name="f13" fmla="val 4521"/>
                <a:gd name="f14" fmla="val 14283"/>
                <a:gd name="f15" fmla="val 6093"/>
                <a:gd name="f16" fmla="val 18692"/>
                <a:gd name="f17" fmla="val 6836"/>
                <a:gd name="f18" fmla="val 20759"/>
                <a:gd name="f19" fmla="val 8567"/>
                <a:gd name="f20" fmla="val 10271"/>
                <a:gd name="f21" fmla="val 12877"/>
                <a:gd name="f22" fmla="val 15418"/>
                <a:gd name="f23" fmla="val 19558"/>
                <a:gd name="f24" fmla="val 14261"/>
                <a:gd name="f25" fmla="val 16334"/>
                <a:gd name="f26" fmla="val 13407"/>
                <a:gd name="f27" fmla="val 13941"/>
                <a:gd name="f28" fmla="val 12381"/>
                <a:gd name="f29" fmla="val 11583"/>
                <a:gd name="f30" fmla="val 11356"/>
                <a:gd name="f31" fmla="val 9259"/>
                <a:gd name="f32" fmla="val 10502"/>
                <a:gd name="f33" fmla="val 7311"/>
                <a:gd name="f34" fmla="val 9271"/>
                <a:gd name="f35" fmla="val 5261"/>
                <a:gd name="f36" fmla="val 8861"/>
                <a:gd name="f37" fmla="val 3142"/>
                <a:gd name="f38" fmla="val 8412"/>
                <a:gd name="f39" fmla="val 950"/>
                <a:gd name="f40" fmla="val 6846"/>
                <a:gd name="f41" fmla="*/ f0 1 15419"/>
                <a:gd name="f42" fmla="*/ f1 1 2165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19"/>
                <a:gd name="f49" fmla="*/ f46 1 2165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19" h="2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05;p14">
              <a:extLst>
                <a:ext uri="{FF2B5EF4-FFF2-40B4-BE49-F238E27FC236}">
                  <a16:creationId xmlns:a16="http://schemas.microsoft.com/office/drawing/2014/main" id="{F6BBA02A-7C92-A1E9-AA27-263618943934}"/>
                </a:ext>
              </a:extLst>
            </p:cNvPr>
            <p:cNvSpPr/>
            <p:nvPr/>
          </p:nvSpPr>
          <p:spPr>
            <a:xfrm rot="10799991">
              <a:off x="16814490" y="535052"/>
              <a:ext cx="528001" cy="316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96"/>
                <a:gd name="f4" fmla="val 14186"/>
                <a:gd name="f5" fmla="val 8250"/>
                <a:gd name="f6" fmla="val 1"/>
                <a:gd name="f7" fmla="val 7206"/>
                <a:gd name="f8" fmla="val 6190"/>
                <a:gd name="f9" fmla="val 380"/>
                <a:gd name="f10" fmla="val 5503"/>
                <a:gd name="f11" fmla="val 1275"/>
                <a:gd name="f12" fmla="val 4649"/>
                <a:gd name="f13" fmla="val 2334"/>
                <a:gd name="f14" fmla="val 3897"/>
                <a:gd name="f15" fmla="val 3462"/>
                <a:gd name="f16" fmla="val 3179"/>
                <a:gd name="f17" fmla="val 4658"/>
                <a:gd name="f18" fmla="val 2906"/>
                <a:gd name="f19" fmla="val 5103"/>
                <a:gd name="f20" fmla="val 2598"/>
                <a:gd name="f21" fmla="val 5547"/>
                <a:gd name="f22" fmla="val 2325"/>
                <a:gd name="f23" fmla="val 5991"/>
                <a:gd name="f24" fmla="val 2256"/>
                <a:gd name="f25" fmla="val 6094"/>
                <a:gd name="f26" fmla="val 2085"/>
                <a:gd name="f27" fmla="val 6333"/>
                <a:gd name="f28" fmla="val 1915"/>
                <a:gd name="f29" fmla="val 6538"/>
                <a:gd name="f30" fmla="val 1709"/>
                <a:gd name="f31" fmla="val 6743"/>
                <a:gd name="f32" fmla="val 172"/>
                <a:gd name="f33" fmla="val 8384"/>
                <a:gd name="f34" fmla="val 11323"/>
                <a:gd name="f35" fmla="val 12929"/>
                <a:gd name="f36" fmla="val 2581"/>
                <a:gd name="f37" fmla="val 13749"/>
                <a:gd name="f38" fmla="val 3693"/>
                <a:gd name="f39" fmla="val 4791"/>
                <a:gd name="f40" fmla="val 5846"/>
                <a:gd name="f41" fmla="val 6887"/>
                <a:gd name="f42" fmla="val 13783"/>
                <a:gd name="f43" fmla="val 7690"/>
                <a:gd name="f44" fmla="val 8613"/>
                <a:gd name="f45" fmla="val 11938"/>
                <a:gd name="f46" fmla="val 9399"/>
                <a:gd name="f47" fmla="val 10844"/>
                <a:gd name="f48" fmla="val 10117"/>
                <a:gd name="f49" fmla="val 9682"/>
                <a:gd name="f50" fmla="val 10390"/>
                <a:gd name="f51" fmla="val 9204"/>
                <a:gd name="f52" fmla="val 10664"/>
                <a:gd name="f53" fmla="val 8760"/>
                <a:gd name="f54" fmla="val 10971"/>
                <a:gd name="f55" fmla="val 8281"/>
                <a:gd name="f56" fmla="val 11074"/>
                <a:gd name="f57" fmla="val 8110"/>
                <a:gd name="f58" fmla="val 11211"/>
                <a:gd name="f59" fmla="val 7905"/>
                <a:gd name="f60" fmla="val 11347"/>
                <a:gd name="f61" fmla="val 7700"/>
                <a:gd name="f62" fmla="val 11395"/>
                <a:gd name="f63" fmla="val 7605"/>
                <a:gd name="f64" fmla="val 11760"/>
                <a:gd name="f65" fmla="val 7125"/>
                <a:gd name="f66" fmla="val 11754"/>
                <a:gd name="f67" fmla="val 11751"/>
                <a:gd name="f68" fmla="val 11679"/>
                <a:gd name="f69" fmla="val 7214"/>
                <a:gd name="f70" fmla="val 11484"/>
                <a:gd name="f71" fmla="val 7461"/>
                <a:gd name="f72" fmla="val 12851"/>
                <a:gd name="f73" fmla="val 5684"/>
                <a:gd name="f74" fmla="val 13295"/>
                <a:gd name="f75" fmla="val 2984"/>
                <a:gd name="f76" fmla="val 10665"/>
                <a:gd name="f77" fmla="val 493"/>
                <a:gd name="f78" fmla="val 9439"/>
                <a:gd name="f79" fmla="*/ f0 1 13296"/>
                <a:gd name="f80" fmla="*/ f1 1 1418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3296"/>
                <a:gd name="f87" fmla="*/ f84 1 1418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3296" h="141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30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lnTo>
                    <a:pt x="f66" y="f65"/>
                  </a:ln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0" y="f11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06;p14">
              <a:extLst>
                <a:ext uri="{FF2B5EF4-FFF2-40B4-BE49-F238E27FC236}">
                  <a16:creationId xmlns:a16="http://schemas.microsoft.com/office/drawing/2014/main" id="{3F6C37CA-35AA-1398-5403-3AC4FB8812E6}"/>
                </a:ext>
              </a:extLst>
            </p:cNvPr>
            <p:cNvSpPr/>
            <p:nvPr/>
          </p:nvSpPr>
          <p:spPr>
            <a:xfrm rot="14289063">
              <a:off x="14262423" y="752196"/>
              <a:ext cx="324483" cy="529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26"/>
                <a:gd name="f4" fmla="val 13333"/>
                <a:gd name="f5" fmla="val 4589"/>
                <a:gd name="f6" fmla="val 3475"/>
                <a:gd name="f7" fmla="val 2372"/>
                <a:gd name="f8" fmla="val 419"/>
                <a:gd name="f9" fmla="val 1641"/>
                <a:gd name="f10" fmla="val 1269"/>
                <a:gd name="f11" fmla="val 1"/>
                <a:gd name="f12" fmla="val 3012"/>
                <a:gd name="f13" fmla="val 5678"/>
                <a:gd name="f14" fmla="val 7455"/>
                <a:gd name="f15" fmla="val 3179"/>
                <a:gd name="f16" fmla="val 9096"/>
                <a:gd name="f17" fmla="val 4888"/>
                <a:gd name="f18" fmla="val 10668"/>
                <a:gd name="f19" fmla="val 6665"/>
                <a:gd name="f20" fmla="val 12069"/>
                <a:gd name="f21" fmla="val 7588"/>
                <a:gd name="f22" fmla="val 12821"/>
                <a:gd name="f23" fmla="val 8442"/>
                <a:gd name="f24" fmla="val 13334"/>
                <a:gd name="f25" fmla="val 9673"/>
                <a:gd name="f26" fmla="val 10800"/>
                <a:gd name="f27" fmla="val 11860"/>
                <a:gd name="f28" fmla="val 12855"/>
                <a:gd name="f29" fmla="val 12646"/>
                <a:gd name="f30" fmla="val 14081"/>
                <a:gd name="f31" fmla="val 10497"/>
                <a:gd name="f32" fmla="val 7387"/>
                <a:gd name="f33" fmla="val 5883"/>
                <a:gd name="f34" fmla="val 10869"/>
                <a:gd name="f35" fmla="val 4448"/>
                <a:gd name="f36" fmla="val 9160"/>
                <a:gd name="f37" fmla="val 2910"/>
                <a:gd name="f38" fmla="val 7622"/>
                <a:gd name="f39" fmla="val 6849"/>
                <a:gd name="f40" fmla="val 428"/>
                <a:gd name="f41" fmla="val 5714"/>
                <a:gd name="f42" fmla="*/ f0 1 14526"/>
                <a:gd name="f43" fmla="*/ f1 1 133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4526"/>
                <a:gd name="f50" fmla="*/ f47 1 133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4526" h="133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20"/>
                  </a:cubicBezTo>
                  <a:cubicBezTo>
                    <a:pt x="f30" y="f31"/>
                    <a:pt x="f3" y="f32"/>
                    <a:pt x="f29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07;p14">
              <a:extLst>
                <a:ext uri="{FF2B5EF4-FFF2-40B4-BE49-F238E27FC236}">
                  <a16:creationId xmlns:a16="http://schemas.microsoft.com/office/drawing/2014/main" id="{7951E443-AD40-1B82-8990-77B6C6889F42}"/>
                </a:ext>
              </a:extLst>
            </p:cNvPr>
            <p:cNvSpPr/>
            <p:nvPr/>
          </p:nvSpPr>
          <p:spPr>
            <a:xfrm rot="5233351">
              <a:off x="966969" y="1081424"/>
              <a:ext cx="592851" cy="945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38"/>
                <a:gd name="f4" fmla="val 23811"/>
                <a:gd name="f5" fmla="val 20404"/>
                <a:gd name="f6" fmla="val 1"/>
                <a:gd name="f7" fmla="val 19446"/>
                <a:gd name="f8" fmla="val 18456"/>
                <a:gd name="f9" fmla="val 383"/>
                <a:gd name="f10" fmla="val 17576"/>
                <a:gd name="f11" fmla="val 1294"/>
                <a:gd name="f12" fmla="val 2983"/>
                <a:gd name="f13" fmla="val 16332"/>
                <a:gd name="f14" fmla="val 19419"/>
                <a:gd name="f15" fmla="val 2887"/>
                <a:gd name="f16" fmla="val 6135"/>
                <a:gd name="f17" fmla="val 7094"/>
                <a:gd name="f18" fmla="val 8083"/>
                <a:gd name="f19" fmla="val 23429"/>
                <a:gd name="f20" fmla="val 8963"/>
                <a:gd name="f21" fmla="val 22518"/>
                <a:gd name="f22" fmla="val 23557"/>
                <a:gd name="f23" fmla="val 7480"/>
                <a:gd name="f24" fmla="val 26539"/>
                <a:gd name="f25" fmla="val 4392"/>
                <a:gd name="f26" fmla="val 23652"/>
                <a:gd name="f27" fmla="*/ f0 1 26538"/>
                <a:gd name="f28" fmla="*/ f1 1 2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6538"/>
                <a:gd name="f35" fmla="*/ f32 1 2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6538" h="238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08;p14">
              <a:extLst>
                <a:ext uri="{FF2B5EF4-FFF2-40B4-BE49-F238E27FC236}">
                  <a16:creationId xmlns:a16="http://schemas.microsoft.com/office/drawing/2014/main" id="{B542BE81-F58D-14DD-9105-6738CDBFD245}"/>
                </a:ext>
              </a:extLst>
            </p:cNvPr>
            <p:cNvSpPr/>
            <p:nvPr/>
          </p:nvSpPr>
          <p:spPr>
            <a:xfrm rot="14289338">
              <a:off x="13515945" y="1695832"/>
              <a:ext cx="351467" cy="472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09;p14">
              <a:extLst>
                <a:ext uri="{FF2B5EF4-FFF2-40B4-BE49-F238E27FC236}">
                  <a16:creationId xmlns:a16="http://schemas.microsoft.com/office/drawing/2014/main" id="{E9230ECF-06F6-1CFB-E2F1-7A12431A506E}"/>
                </a:ext>
              </a:extLst>
            </p:cNvPr>
            <p:cNvSpPr/>
            <p:nvPr/>
          </p:nvSpPr>
          <p:spPr>
            <a:xfrm rot="5233385">
              <a:off x="3473595" y="458828"/>
              <a:ext cx="314288" cy="439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1" name="Grupo 1">
            <a:extLst>
              <a:ext uri="{FF2B5EF4-FFF2-40B4-BE49-F238E27FC236}">
                <a16:creationId xmlns:a16="http://schemas.microsoft.com/office/drawing/2014/main" id="{CB8124BC-8662-6063-6E7A-7F7EE4E01235}"/>
              </a:ext>
            </a:extLst>
          </p:cNvPr>
          <p:cNvGrpSpPr/>
          <p:nvPr/>
        </p:nvGrpSpPr>
        <p:grpSpPr>
          <a:xfrm>
            <a:off x="1443042" y="295278"/>
            <a:ext cx="15713067" cy="1339852"/>
            <a:chOff x="1443042" y="295278"/>
            <a:chExt cx="15713067" cy="1339852"/>
          </a:xfrm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538EA0E8-DEB1-FB4D-7504-FC7DBED469B6}"/>
                </a:ext>
              </a:extLst>
            </p:cNvPr>
            <p:cNvSpPr/>
            <p:nvPr/>
          </p:nvSpPr>
          <p:spPr>
            <a:xfrm>
              <a:off x="1443042" y="468309"/>
              <a:ext cx="754059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70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1"/>
                <a:gd name="f14" fmla="val 10"/>
                <a:gd name="f15" fmla="val 11"/>
                <a:gd name="f16" fmla="val 13"/>
                <a:gd name="f17" fmla="val 15"/>
                <a:gd name="f18" fmla="val 33"/>
                <a:gd name="f19" fmla="val 50"/>
                <a:gd name="f20" fmla="val 68"/>
                <a:gd name="f21" fmla="val 71"/>
                <a:gd name="f22" fmla="val 73"/>
                <a:gd name="f23" fmla="val 76"/>
                <a:gd name="f24" fmla="val 84"/>
                <a:gd name="f25" fmla="val 24"/>
                <a:gd name="f26" fmla="val 45"/>
                <a:gd name="f27" fmla="val 65"/>
                <a:gd name="f28" fmla="val 59"/>
                <a:gd name="f29" fmla="val 69"/>
                <a:gd name="f30" fmla="val 42"/>
                <a:gd name="f31" fmla="val 25"/>
                <a:gd name="f32" fmla="val 23"/>
                <a:gd name="f33" fmla="val 22"/>
                <a:gd name="f34" fmla="val 20"/>
                <a:gd name="f35" fmla="val 2"/>
                <a:gd name="f36" fmla="val 67"/>
                <a:gd name="f37" fmla="val 12"/>
                <a:gd name="f38" fmla="val 57"/>
                <a:gd name="f39" fmla="val 21"/>
                <a:gd name="f40" fmla="val 46"/>
                <a:gd name="f41" fmla="val 31"/>
                <a:gd name="f42" fmla="val 36"/>
                <a:gd name="f43" fmla="val 32"/>
                <a:gd name="f44" fmla="val 35"/>
                <a:gd name="f45" fmla="val 34"/>
                <a:gd name="f46" fmla="val 26"/>
                <a:gd name="f47" fmla="val 17"/>
                <a:gd name="f48" fmla="val 18"/>
                <a:gd name="f49" fmla="val 8"/>
                <a:gd name="f50" fmla="+- 0 0 -90"/>
                <a:gd name="f51" fmla="*/ f3 1 85"/>
                <a:gd name="f52" fmla="*/ f4 1 7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85"/>
                <a:gd name="f61" fmla="*/ f57 1 70"/>
                <a:gd name="f62" fmla="*/ 7 f58 1"/>
                <a:gd name="f63" fmla="*/ 7 f57 1"/>
                <a:gd name="f64" fmla="*/ 4 f58 1"/>
                <a:gd name="f65" fmla="*/ 3 f57 1"/>
                <a:gd name="f66" fmla="*/ 10 f58 1"/>
                <a:gd name="f67" fmla="*/ 0 f57 1"/>
                <a:gd name="f68" fmla="*/ 15 f58 1"/>
                <a:gd name="f69" fmla="*/ 68 f58 1"/>
                <a:gd name="f70" fmla="*/ 76 f58 1"/>
                <a:gd name="f71" fmla="*/ 85 f58 1"/>
                <a:gd name="f72" fmla="*/ 4 f57 1"/>
                <a:gd name="f73" fmla="*/ 65 f57 1"/>
                <a:gd name="f74" fmla="*/ 68 f57 1"/>
                <a:gd name="f75" fmla="*/ 25 f58 1"/>
                <a:gd name="f76" fmla="*/ 69 f57 1"/>
                <a:gd name="f77" fmla="*/ 20 f58 1"/>
                <a:gd name="f78" fmla="*/ 5 f58 1"/>
                <a:gd name="f79" fmla="*/ 3 f58 1"/>
                <a:gd name="f80" fmla="*/ 67 f57 1"/>
                <a:gd name="f81" fmla="*/ 31 f58 1"/>
                <a:gd name="f82" fmla="*/ 36 f57 1"/>
                <a:gd name="f83" fmla="*/ 33 f57 1"/>
                <a:gd name="f84" fmla="*/ 11 f57 1"/>
                <a:gd name="f85" fmla="+- f59 0 f1"/>
                <a:gd name="f86" fmla="*/ f62 1 85"/>
                <a:gd name="f87" fmla="*/ f63 1 70"/>
                <a:gd name="f88" fmla="*/ f64 1 85"/>
                <a:gd name="f89" fmla="*/ f65 1 70"/>
                <a:gd name="f90" fmla="*/ f66 1 85"/>
                <a:gd name="f91" fmla="*/ f67 1 70"/>
                <a:gd name="f92" fmla="*/ f68 1 85"/>
                <a:gd name="f93" fmla="*/ f69 1 85"/>
                <a:gd name="f94" fmla="*/ f70 1 85"/>
                <a:gd name="f95" fmla="*/ f71 1 85"/>
                <a:gd name="f96" fmla="*/ f72 1 70"/>
                <a:gd name="f97" fmla="*/ f73 1 70"/>
                <a:gd name="f98" fmla="*/ f74 1 70"/>
                <a:gd name="f99" fmla="*/ f75 1 85"/>
                <a:gd name="f100" fmla="*/ f76 1 70"/>
                <a:gd name="f101" fmla="*/ f77 1 85"/>
                <a:gd name="f102" fmla="*/ f78 1 85"/>
                <a:gd name="f103" fmla="*/ f79 1 85"/>
                <a:gd name="f104" fmla="*/ f80 1 70"/>
                <a:gd name="f105" fmla="*/ f81 1 85"/>
                <a:gd name="f106" fmla="*/ f82 1 70"/>
                <a:gd name="f107" fmla="*/ f83 1 70"/>
                <a:gd name="f108" fmla="*/ f84 1 70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1"/>
                <a:gd name="f119" fmla="*/ f92 1 f60"/>
                <a:gd name="f120" fmla="*/ f93 1 f60"/>
                <a:gd name="f121" fmla="*/ f94 1 f60"/>
                <a:gd name="f122" fmla="*/ f95 1 f60"/>
                <a:gd name="f123" fmla="*/ f96 1 f61"/>
                <a:gd name="f124" fmla="*/ f97 1 f61"/>
                <a:gd name="f125" fmla="*/ f98 1 f61"/>
                <a:gd name="f126" fmla="*/ f99 1 f60"/>
                <a:gd name="f127" fmla="*/ f100 1 f61"/>
                <a:gd name="f128" fmla="*/ f101 1 f60"/>
                <a:gd name="f129" fmla="*/ f102 1 f60"/>
                <a:gd name="f130" fmla="*/ f103 1 f60"/>
                <a:gd name="f131" fmla="*/ f104 1 f61"/>
                <a:gd name="f132" fmla="*/ f105 1 f60"/>
                <a:gd name="f133" fmla="*/ f106 1 f61"/>
                <a:gd name="f134" fmla="*/ f107 1 f61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2 1"/>
                <a:gd name="f146" fmla="*/ f119 f51 1"/>
                <a:gd name="f147" fmla="*/ f120 f51 1"/>
                <a:gd name="f148" fmla="*/ f121 f51 1"/>
                <a:gd name="f149" fmla="*/ f122 f51 1"/>
                <a:gd name="f150" fmla="*/ f123 f52 1"/>
                <a:gd name="f151" fmla="*/ f124 f52 1"/>
                <a:gd name="f152" fmla="*/ f125 f52 1"/>
                <a:gd name="f153" fmla="*/ f126 f51 1"/>
                <a:gd name="f154" fmla="*/ f127 f52 1"/>
                <a:gd name="f155" fmla="*/ f128 f51 1"/>
                <a:gd name="f156" fmla="*/ f129 f51 1"/>
                <a:gd name="f157" fmla="*/ f130 f51 1"/>
                <a:gd name="f158" fmla="*/ f131 f52 1"/>
                <a:gd name="f159" fmla="*/ f132 f51 1"/>
                <a:gd name="f160" fmla="*/ f133 f52 1"/>
                <a:gd name="f161" fmla="*/ f134 f52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5"/>
                </a:cxn>
                <a:cxn ang="f85">
                  <a:pos x="f147" y="f145"/>
                </a:cxn>
                <a:cxn ang="f85">
                  <a:pos x="f148" y="f145"/>
                </a:cxn>
                <a:cxn ang="f85">
                  <a:pos x="f149" y="f150"/>
                </a:cxn>
                <a:cxn ang="f85">
                  <a:pos x="f149" y="f151"/>
                </a:cxn>
                <a:cxn ang="f85">
                  <a:pos x="f148" y="f152"/>
                </a:cxn>
                <a:cxn ang="f85">
                  <a:pos x="f153" y="f154"/>
                </a:cxn>
                <a:cxn ang="f85">
                  <a:pos x="f155" y="f154"/>
                </a:cxn>
                <a:cxn ang="f85">
                  <a:pos x="f156" y="f154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59" y="f161"/>
                </a:cxn>
                <a:cxn ang="f85">
                  <a:pos x="f144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85" h="70">
                  <a:moveTo>
                    <a:pt x="f8" y="f8"/>
                  </a:moveTo>
                  <a:cubicBezTo>
                    <a:pt x="f9" y="f9"/>
                    <a:pt x="f10" y="f11"/>
                    <a:pt x="f11" y="f12"/>
                  </a:cubicBezTo>
                  <a:cubicBezTo>
                    <a:pt x="f13" y="f5"/>
                    <a:pt x="f13" y="f5"/>
                    <a:pt x="f14" y="f5"/>
                  </a:cubicBezTo>
                  <a:cubicBezTo>
                    <a:pt x="f15" y="f5"/>
                    <a:pt x="f16" y="f5"/>
                    <a:pt x="f17" y="f5"/>
                  </a:cubicBezTo>
                  <a:cubicBezTo>
                    <a:pt x="f18" y="f5"/>
                    <a:pt x="f19" y="f5"/>
                    <a:pt x="f20" y="f5"/>
                  </a:cubicBezTo>
                  <a:cubicBezTo>
                    <a:pt x="f21" y="f5"/>
                    <a:pt x="f22" y="f5"/>
                    <a:pt x="f23" y="f5"/>
                  </a:cubicBezTo>
                  <a:cubicBezTo>
                    <a:pt x="f24" y="f13"/>
                    <a:pt x="f6" y="f13"/>
                    <a:pt x="f6" y="f11"/>
                  </a:cubicBezTo>
                  <a:cubicBezTo>
                    <a:pt x="f6" y="f25"/>
                    <a:pt x="f6" y="f26"/>
                    <a:pt x="f6" y="f27"/>
                  </a:cubicBezTo>
                  <a:cubicBezTo>
                    <a:pt x="f6" y="f20"/>
                    <a:pt x="f24" y="f20"/>
                    <a:pt x="f23" y="f20"/>
                  </a:cubicBezTo>
                  <a:cubicBezTo>
                    <a:pt x="f28" y="f29"/>
                    <a:pt x="f30" y="f20"/>
                    <a:pt x="f31" y="f29"/>
                  </a:cubicBezTo>
                  <a:cubicBezTo>
                    <a:pt x="f32" y="f29"/>
                    <a:pt x="f33" y="f29"/>
                    <a:pt x="f34" y="f29"/>
                  </a:cubicBezTo>
                  <a:cubicBezTo>
                    <a:pt x="f17" y="f7"/>
                    <a:pt x="f14" y="f29"/>
                    <a:pt x="f10" y="f29"/>
                  </a:cubicBezTo>
                  <a:cubicBezTo>
                    <a:pt x="f5" y="f29"/>
                    <a:pt x="f35" y="f20"/>
                    <a:pt x="f1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3" y="f45"/>
                    <a:pt x="f41" y="f18"/>
                  </a:cubicBezTo>
                  <a:cubicBezTo>
                    <a:pt x="f25" y="f46"/>
                    <a:pt x="f47" y="f48"/>
                    <a:pt x="f14" y="f15"/>
                  </a:cubicBezTo>
                  <a:cubicBezTo>
                    <a:pt x="f10" y="f14"/>
                    <a:pt x="f49" y="f49"/>
                    <a:pt x="f8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644D82EC-3EE8-A2C9-93A6-C49CFB056AEE}"/>
                </a:ext>
              </a:extLst>
            </p:cNvPr>
            <p:cNvSpPr/>
            <p:nvPr/>
          </p:nvSpPr>
          <p:spPr>
            <a:xfrm>
              <a:off x="16394113" y="468309"/>
              <a:ext cx="761996" cy="9937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69"/>
                <a:gd name="f8" fmla="val 4"/>
                <a:gd name="f9" fmla="val 28"/>
                <a:gd name="f10" fmla="val 53"/>
                <a:gd name="f11" fmla="val 78"/>
                <a:gd name="f12" fmla="val 84"/>
                <a:gd name="f13" fmla="val 85"/>
                <a:gd name="f14" fmla="val 1"/>
                <a:gd name="f15" fmla="val 83"/>
                <a:gd name="f16" fmla="val 3"/>
                <a:gd name="f17" fmla="val 75"/>
                <a:gd name="f18" fmla="val 12"/>
                <a:gd name="f19" fmla="val 67"/>
                <a:gd name="f20" fmla="val 20"/>
                <a:gd name="f21" fmla="val 59"/>
                <a:gd name="f22" fmla="val 29"/>
                <a:gd name="f23" fmla="val 58"/>
                <a:gd name="f24" fmla="val 30"/>
                <a:gd name="f25" fmla="val 57"/>
                <a:gd name="f26" fmla="val 31"/>
                <a:gd name="f27" fmla="val 32"/>
                <a:gd name="f28" fmla="val 56"/>
                <a:gd name="f29" fmla="val 33"/>
                <a:gd name="f30" fmla="val 35"/>
                <a:gd name="f31" fmla="val 36"/>
                <a:gd name="f32" fmla="val 60"/>
                <a:gd name="f33" fmla="val 37"/>
                <a:gd name="f34" fmla="val 61"/>
                <a:gd name="f35" fmla="val 38"/>
                <a:gd name="f36" fmla="val 39"/>
                <a:gd name="f37" fmla="val 65"/>
                <a:gd name="f38" fmla="val 45"/>
                <a:gd name="f39" fmla="val 72"/>
                <a:gd name="f40" fmla="val 51"/>
                <a:gd name="f41" fmla="val 77"/>
                <a:gd name="f42" fmla="val 80"/>
                <a:gd name="f43" fmla="val 62"/>
                <a:gd name="f44" fmla="val 82"/>
                <a:gd name="f45" fmla="val 68"/>
                <a:gd name="f46" fmla="val 81"/>
                <a:gd name="f47" fmla="val 15"/>
                <a:gd name="f48" fmla="val 64"/>
                <a:gd name="f49" fmla="val 44"/>
                <a:gd name="f50" fmla="val 24"/>
                <a:gd name="f51" fmla="val 5"/>
                <a:gd name="f52" fmla="val 2"/>
                <a:gd name="f53" fmla="+- 0 0 -90"/>
                <a:gd name="f54" fmla="*/ f3 1 86"/>
                <a:gd name="f55" fmla="*/ f4 1 69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86"/>
                <a:gd name="f64" fmla="*/ f60 1 69"/>
                <a:gd name="f65" fmla="*/ 4 f61 1"/>
                <a:gd name="f66" fmla="*/ 0 f60 1"/>
                <a:gd name="f67" fmla="*/ 78 f61 1"/>
                <a:gd name="f68" fmla="*/ 83 f61 1"/>
                <a:gd name="f69" fmla="*/ 3 f60 1"/>
                <a:gd name="f70" fmla="*/ 59 f61 1"/>
                <a:gd name="f71" fmla="*/ 29 f60 1"/>
                <a:gd name="f72" fmla="*/ 58 f61 1"/>
                <a:gd name="f73" fmla="*/ 32 f60 1"/>
                <a:gd name="f74" fmla="*/ 36 f60 1"/>
                <a:gd name="f75" fmla="*/ 61 f61 1"/>
                <a:gd name="f76" fmla="*/ 39 f60 1"/>
                <a:gd name="f77" fmla="*/ 77 f61 1"/>
                <a:gd name="f78" fmla="*/ 58 f60 1"/>
                <a:gd name="f79" fmla="*/ 60 f60 1"/>
                <a:gd name="f80" fmla="*/ 84 f61 1"/>
                <a:gd name="f81" fmla="*/ 67 f60 1"/>
                <a:gd name="f82" fmla="*/ 81 f61 1"/>
                <a:gd name="f83" fmla="*/ 69 f60 1"/>
                <a:gd name="f84" fmla="*/ 15 f61 1"/>
                <a:gd name="f85" fmla="*/ 68 f60 1"/>
                <a:gd name="f86" fmla="*/ 1 f61 1"/>
                <a:gd name="f87" fmla="*/ 64 f60 1"/>
                <a:gd name="f88" fmla="*/ 5 f60 1"/>
                <a:gd name="f89" fmla="+- f62 0 f1"/>
                <a:gd name="f90" fmla="*/ f65 1 86"/>
                <a:gd name="f91" fmla="*/ f66 1 69"/>
                <a:gd name="f92" fmla="*/ f67 1 86"/>
                <a:gd name="f93" fmla="*/ f68 1 86"/>
                <a:gd name="f94" fmla="*/ f69 1 69"/>
                <a:gd name="f95" fmla="*/ f70 1 86"/>
                <a:gd name="f96" fmla="*/ f71 1 69"/>
                <a:gd name="f97" fmla="*/ f72 1 86"/>
                <a:gd name="f98" fmla="*/ f73 1 69"/>
                <a:gd name="f99" fmla="*/ f74 1 69"/>
                <a:gd name="f100" fmla="*/ f75 1 86"/>
                <a:gd name="f101" fmla="*/ f76 1 69"/>
                <a:gd name="f102" fmla="*/ f77 1 86"/>
                <a:gd name="f103" fmla="*/ f78 1 69"/>
                <a:gd name="f104" fmla="*/ f79 1 69"/>
                <a:gd name="f105" fmla="*/ f80 1 86"/>
                <a:gd name="f106" fmla="*/ f81 1 69"/>
                <a:gd name="f107" fmla="*/ f82 1 86"/>
                <a:gd name="f108" fmla="*/ f83 1 69"/>
                <a:gd name="f109" fmla="*/ f84 1 86"/>
                <a:gd name="f110" fmla="*/ f85 1 69"/>
                <a:gd name="f111" fmla="*/ f86 1 86"/>
                <a:gd name="f112" fmla="*/ f87 1 69"/>
                <a:gd name="f113" fmla="*/ f88 1 69"/>
                <a:gd name="f114" fmla="*/ 0 1 f63"/>
                <a:gd name="f115" fmla="*/ f57 1 f63"/>
                <a:gd name="f116" fmla="*/ 0 1 f64"/>
                <a:gd name="f117" fmla="*/ f58 1 f64"/>
                <a:gd name="f118" fmla="*/ f90 1 f63"/>
                <a:gd name="f119" fmla="*/ f91 1 f64"/>
                <a:gd name="f120" fmla="*/ f92 1 f63"/>
                <a:gd name="f121" fmla="*/ f93 1 f63"/>
                <a:gd name="f122" fmla="*/ f94 1 f64"/>
                <a:gd name="f123" fmla="*/ f95 1 f63"/>
                <a:gd name="f124" fmla="*/ f96 1 f64"/>
                <a:gd name="f125" fmla="*/ f97 1 f63"/>
                <a:gd name="f126" fmla="*/ f98 1 f64"/>
                <a:gd name="f127" fmla="*/ f99 1 f64"/>
                <a:gd name="f128" fmla="*/ f100 1 f63"/>
                <a:gd name="f129" fmla="*/ f101 1 f64"/>
                <a:gd name="f130" fmla="*/ f102 1 f63"/>
                <a:gd name="f131" fmla="*/ f103 1 f64"/>
                <a:gd name="f132" fmla="*/ f104 1 f64"/>
                <a:gd name="f133" fmla="*/ f105 1 f63"/>
                <a:gd name="f134" fmla="*/ f106 1 f64"/>
                <a:gd name="f135" fmla="*/ f107 1 f63"/>
                <a:gd name="f136" fmla="*/ f108 1 f64"/>
                <a:gd name="f137" fmla="*/ f109 1 f63"/>
                <a:gd name="f138" fmla="*/ f110 1 f64"/>
                <a:gd name="f139" fmla="*/ f111 1 f63"/>
                <a:gd name="f140" fmla="*/ f112 1 f64"/>
                <a:gd name="f141" fmla="*/ f113 1 f64"/>
                <a:gd name="f142" fmla="*/ f114 f54 1"/>
                <a:gd name="f143" fmla="*/ f115 f54 1"/>
                <a:gd name="f144" fmla="*/ f117 f55 1"/>
                <a:gd name="f145" fmla="*/ f116 f55 1"/>
                <a:gd name="f146" fmla="*/ f118 f54 1"/>
                <a:gd name="f147" fmla="*/ f119 f55 1"/>
                <a:gd name="f148" fmla="*/ f120 f54 1"/>
                <a:gd name="f149" fmla="*/ f121 f54 1"/>
                <a:gd name="f150" fmla="*/ f122 f55 1"/>
                <a:gd name="f151" fmla="*/ f123 f54 1"/>
                <a:gd name="f152" fmla="*/ f124 f55 1"/>
                <a:gd name="f153" fmla="*/ f125 f54 1"/>
                <a:gd name="f154" fmla="*/ f126 f55 1"/>
                <a:gd name="f155" fmla="*/ f127 f55 1"/>
                <a:gd name="f156" fmla="*/ f128 f54 1"/>
                <a:gd name="f157" fmla="*/ f129 f55 1"/>
                <a:gd name="f158" fmla="*/ f130 f54 1"/>
                <a:gd name="f159" fmla="*/ f131 f55 1"/>
                <a:gd name="f160" fmla="*/ f132 f55 1"/>
                <a:gd name="f161" fmla="*/ f133 f54 1"/>
                <a:gd name="f162" fmla="*/ f134 f55 1"/>
                <a:gd name="f163" fmla="*/ f135 f54 1"/>
                <a:gd name="f164" fmla="*/ f136 f55 1"/>
                <a:gd name="f165" fmla="*/ f137 f54 1"/>
                <a:gd name="f166" fmla="*/ f138 f55 1"/>
                <a:gd name="f167" fmla="*/ f139 f54 1"/>
                <a:gd name="f168" fmla="*/ f140 f55 1"/>
                <a:gd name="f169" fmla="*/ f14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6" y="f147"/>
                </a:cxn>
                <a:cxn ang="f89">
                  <a:pos x="f148" y="f147"/>
                </a:cxn>
                <a:cxn ang="f89">
                  <a:pos x="f149" y="f150"/>
                </a:cxn>
                <a:cxn ang="f89">
                  <a:pos x="f151" y="f152"/>
                </a:cxn>
                <a:cxn ang="f89">
                  <a:pos x="f153" y="f154"/>
                </a:cxn>
                <a:cxn ang="f89">
                  <a:pos x="f151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58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67" y="f168"/>
                </a:cxn>
                <a:cxn ang="f89">
                  <a:pos x="f167" y="f169"/>
                </a:cxn>
                <a:cxn ang="f89">
                  <a:pos x="f146" y="f147"/>
                </a:cxn>
              </a:cxnLst>
              <a:rect l="f142" t="f145" r="f143" b="f144"/>
              <a:pathLst>
                <a:path w="86" h="69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9"/>
                    <a:pt x="f28" y="f30"/>
                    <a:pt x="f21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23"/>
                  </a:cubicBezTo>
                  <a:cubicBezTo>
                    <a:pt x="f11" y="f23"/>
                    <a:pt x="f11" y="f21"/>
                    <a:pt x="f41" y="f32"/>
                  </a:cubicBezTo>
                  <a:cubicBezTo>
                    <a:pt x="f42" y="f43"/>
                    <a:pt x="f44" y="f37"/>
                    <a:pt x="f12" y="f19"/>
                  </a:cubicBezTo>
                  <a:cubicBezTo>
                    <a:pt x="f13" y="f45"/>
                    <a:pt x="f6" y="f7"/>
                    <a:pt x="f46" y="f7"/>
                  </a:cubicBezTo>
                  <a:cubicBezTo>
                    <a:pt x="f21" y="f45"/>
                    <a:pt x="f33" y="f7"/>
                    <a:pt x="f47" y="f45"/>
                  </a:cubicBezTo>
                  <a:cubicBezTo>
                    <a:pt x="f14" y="f45"/>
                    <a:pt x="f14" y="f45"/>
                    <a:pt x="f14" y="f48"/>
                  </a:cubicBezTo>
                  <a:cubicBezTo>
                    <a:pt x="f14" y="f49"/>
                    <a:pt x="f14" y="f50"/>
                    <a:pt x="f14" y="f51"/>
                  </a:cubicBezTo>
                  <a:cubicBezTo>
                    <a:pt x="f14" y="f16"/>
                    <a:pt x="f5" y="f52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436AD0CE-D09F-5BA5-4E83-28FD308894A7}"/>
                </a:ext>
              </a:extLst>
            </p:cNvPr>
            <p:cNvSpPr/>
            <p:nvPr/>
          </p:nvSpPr>
          <p:spPr>
            <a:xfrm>
              <a:off x="15949614" y="323853"/>
              <a:ext cx="1163638" cy="1281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89"/>
                <a:gd name="f8" fmla="val 54"/>
                <a:gd name="f9" fmla="val 10"/>
                <a:gd name="f10" fmla="val 32"/>
                <a:gd name="f11" fmla="val 75"/>
                <a:gd name="f12" fmla="val 78"/>
                <a:gd name="f13" fmla="val 55"/>
                <a:gd name="f14" fmla="val 62"/>
                <a:gd name="f15" fmla="val 82"/>
                <a:gd name="f16" fmla="val 103"/>
                <a:gd name="f17" fmla="val 124"/>
                <a:gd name="f18" fmla="val 126"/>
                <a:gd name="f19" fmla="val 129"/>
                <a:gd name="f20" fmla="val 79"/>
                <a:gd name="f21" fmla="val 107"/>
                <a:gd name="f22" fmla="val 83"/>
                <a:gd name="f23" fmla="val 59"/>
                <a:gd name="f24" fmla="val 56"/>
                <a:gd name="f25" fmla="val 53"/>
                <a:gd name="f26" fmla="val 50"/>
                <a:gd name="f27" fmla="val 80"/>
                <a:gd name="f28" fmla="val 36"/>
                <a:gd name="f29" fmla="val 21"/>
                <a:gd name="f30" fmla="val 85"/>
                <a:gd name="f31" fmla="val 7"/>
                <a:gd name="f32" fmla="val 88"/>
                <a:gd name="f33" fmla="val 5"/>
                <a:gd name="f34" fmla="val 3"/>
                <a:gd name="f35" fmla="val 1"/>
                <a:gd name="f36" fmla="val 30"/>
                <a:gd name="f37" fmla="val 2"/>
                <a:gd name="f38" fmla="val 4"/>
                <a:gd name="f39" fmla="val 17"/>
                <a:gd name="f40" fmla="val 29"/>
                <a:gd name="f41" fmla="val 42"/>
                <a:gd name="f42" fmla="val 8"/>
                <a:gd name="f43" fmla="val 46"/>
                <a:gd name="f44" fmla="val 9"/>
                <a:gd name="f45" fmla="+- 0 0 -90"/>
                <a:gd name="f46" fmla="*/ f3 1 131"/>
                <a:gd name="f47" fmla="*/ f4 1 89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1"/>
                <a:gd name="f56" fmla="*/ f52 1 89"/>
                <a:gd name="f57" fmla="*/ 54 f53 1"/>
                <a:gd name="f58" fmla="*/ 10 f52 1"/>
                <a:gd name="f59" fmla="*/ 75 f52 1"/>
                <a:gd name="f60" fmla="*/ 62 f53 1"/>
                <a:gd name="f61" fmla="*/ 78 f52 1"/>
                <a:gd name="f62" fmla="*/ 124 f53 1"/>
                <a:gd name="f63" fmla="*/ 131 f53 1"/>
                <a:gd name="f64" fmla="*/ 79 f52 1"/>
                <a:gd name="f65" fmla="*/ 59 f53 1"/>
                <a:gd name="f66" fmla="*/ 50 f53 1"/>
                <a:gd name="f67" fmla="*/ 80 f52 1"/>
                <a:gd name="f68" fmla="*/ 7 f53 1"/>
                <a:gd name="f69" fmla="*/ 88 f52 1"/>
                <a:gd name="f70" fmla="*/ 0 f53 1"/>
                <a:gd name="f71" fmla="*/ 89 f52 1"/>
                <a:gd name="f72" fmla="*/ 1 f53 1"/>
                <a:gd name="f73" fmla="*/ 1 f52 1"/>
                <a:gd name="f74" fmla="*/ 4 f53 1"/>
                <a:gd name="f75" fmla="*/ 0 f52 1"/>
                <a:gd name="f76" fmla="*/ 42 f53 1"/>
                <a:gd name="f77" fmla="*/ 8 f52 1"/>
                <a:gd name="f78" fmla="+- f54 0 f1"/>
                <a:gd name="f79" fmla="*/ f57 1 131"/>
                <a:gd name="f80" fmla="*/ f58 1 89"/>
                <a:gd name="f81" fmla="*/ f59 1 89"/>
                <a:gd name="f82" fmla="*/ f60 1 131"/>
                <a:gd name="f83" fmla="*/ f61 1 89"/>
                <a:gd name="f84" fmla="*/ f62 1 131"/>
                <a:gd name="f85" fmla="*/ f63 1 131"/>
                <a:gd name="f86" fmla="*/ f64 1 89"/>
                <a:gd name="f87" fmla="*/ f65 1 131"/>
                <a:gd name="f88" fmla="*/ f66 1 131"/>
                <a:gd name="f89" fmla="*/ f67 1 89"/>
                <a:gd name="f90" fmla="*/ f68 1 131"/>
                <a:gd name="f91" fmla="*/ f69 1 89"/>
                <a:gd name="f92" fmla="*/ f70 1 131"/>
                <a:gd name="f93" fmla="*/ f71 1 89"/>
                <a:gd name="f94" fmla="*/ f72 1 131"/>
                <a:gd name="f95" fmla="*/ f73 1 89"/>
                <a:gd name="f96" fmla="*/ f74 1 131"/>
                <a:gd name="f97" fmla="*/ f75 1 89"/>
                <a:gd name="f98" fmla="*/ f76 1 131"/>
                <a:gd name="f99" fmla="*/ f77 1 89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6"/>
                <a:gd name="f107" fmla="*/ f82 1 f55"/>
                <a:gd name="f108" fmla="*/ f83 1 f56"/>
                <a:gd name="f109" fmla="*/ f84 1 f55"/>
                <a:gd name="f110" fmla="*/ f85 1 f55"/>
                <a:gd name="f111" fmla="*/ f86 1 f56"/>
                <a:gd name="f112" fmla="*/ f87 1 f55"/>
                <a:gd name="f113" fmla="*/ f88 1 f55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7 1"/>
                <a:gd name="f132" fmla="*/ f107 f46 1"/>
                <a:gd name="f133" fmla="*/ f108 f47 1"/>
                <a:gd name="f134" fmla="*/ f109 f46 1"/>
                <a:gd name="f135" fmla="*/ f110 f46 1"/>
                <a:gd name="f136" fmla="*/ f111 f47 1"/>
                <a:gd name="f137" fmla="*/ f112 f46 1"/>
                <a:gd name="f138" fmla="*/ f113 f46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29" y="f131"/>
                </a:cxn>
                <a:cxn ang="f78">
                  <a:pos x="f132" y="f133"/>
                </a:cxn>
                <a:cxn ang="f78">
                  <a:pos x="f134" y="f133"/>
                </a:cxn>
                <a:cxn ang="f78">
                  <a:pos x="f135" y="f136"/>
                </a:cxn>
                <a:cxn ang="f78">
                  <a:pos x="f137" y="f136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1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131" h="89">
                  <a:moveTo>
                    <a:pt x="f8" y="f9"/>
                  </a:moveTo>
                  <a:cubicBezTo>
                    <a:pt x="f8" y="f10"/>
                    <a:pt x="f8" y="f8"/>
                    <a:pt x="f8" y="f11"/>
                  </a:cubicBezTo>
                  <a:cubicBezTo>
                    <a:pt x="f8" y="f12"/>
                    <a:pt x="f13" y="f12"/>
                    <a:pt x="f14" y="f12"/>
                  </a:cubicBezTo>
                  <a:cubicBezTo>
                    <a:pt x="f15" y="f12"/>
                    <a:pt x="f16" y="f12"/>
                    <a:pt x="f17" y="f12"/>
                  </a:cubicBezTo>
                  <a:cubicBezTo>
                    <a:pt x="f18" y="f12"/>
                    <a:pt x="f19" y="f12"/>
                    <a:pt x="f6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0"/>
                    <a:pt x="f26" y="f27"/>
                  </a:cubicBezTo>
                  <a:cubicBezTo>
                    <a:pt x="f28" y="f22"/>
                    <a:pt x="f29" y="f30"/>
                    <a:pt x="f31" y="f32"/>
                  </a:cubicBezTo>
                  <a:cubicBezTo>
                    <a:pt x="f33" y="f7"/>
                    <a:pt x="f34" y="f7"/>
                    <a:pt x="f5" y="f7"/>
                  </a:cubicBezTo>
                  <a:cubicBezTo>
                    <a:pt x="f5" y="f7"/>
                    <a:pt x="f35" y="f32"/>
                    <a:pt x="f35" y="f32"/>
                  </a:cubicBezTo>
                  <a:cubicBezTo>
                    <a:pt x="f35" y="f23"/>
                    <a:pt x="f35" y="f36"/>
                    <a:pt x="f35" y="f35"/>
                  </a:cubicBezTo>
                  <a:cubicBezTo>
                    <a:pt x="f35" y="f5"/>
                    <a:pt x="f37" y="f5"/>
                    <a:pt x="f38" y="f5"/>
                  </a:cubicBezTo>
                  <a:cubicBezTo>
                    <a:pt x="f39" y="f34"/>
                    <a:pt x="f40" y="f33"/>
                    <a:pt x="f41" y="f42"/>
                  </a:cubicBezTo>
                  <a:cubicBezTo>
                    <a:pt x="f43" y="f44"/>
                    <a:pt x="f26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BA6B6E45-C8C2-E044-ADA1-3E5091544088}"/>
                </a:ext>
              </a:extLst>
            </p:cNvPr>
            <p:cNvSpPr/>
            <p:nvPr/>
          </p:nvSpPr>
          <p:spPr>
            <a:xfrm>
              <a:off x="1665286" y="323853"/>
              <a:ext cx="993779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0"/>
                <a:gd name="f8" fmla="val 79"/>
                <a:gd name="f9" fmla="val 2"/>
                <a:gd name="f10" fmla="val 78"/>
                <a:gd name="f11" fmla="val 4"/>
                <a:gd name="f12" fmla="val 7"/>
                <a:gd name="f13" fmla="val 22"/>
                <a:gd name="f14" fmla="val 36"/>
                <a:gd name="f15" fmla="val 51"/>
                <a:gd name="f16" fmla="val 56"/>
                <a:gd name="f17" fmla="val 58"/>
                <a:gd name="f18" fmla="val 76"/>
                <a:gd name="f19" fmla="val 55"/>
                <a:gd name="f20" fmla="val 34"/>
                <a:gd name="f21" fmla="val 13"/>
                <a:gd name="f22" fmla="val 11"/>
                <a:gd name="f23" fmla="val 54"/>
                <a:gd name="f24" fmla="val 10"/>
                <a:gd name="f25" fmla="val 61"/>
                <a:gd name="f26" fmla="val 65"/>
                <a:gd name="f27" fmla="val 9"/>
                <a:gd name="f28" fmla="val 6"/>
                <a:gd name="f29" fmla="val 92"/>
                <a:gd name="f30" fmla="val 3"/>
                <a:gd name="f31" fmla="val 105"/>
                <a:gd name="f32" fmla="val 1"/>
                <a:gd name="f33" fmla="val 107"/>
                <a:gd name="f34" fmla="val 109"/>
                <a:gd name="f35" fmla="val 111"/>
                <a:gd name="f36" fmla="val 31"/>
                <a:gd name="f37" fmla="val 59"/>
                <a:gd name="f38" fmla="val 87"/>
                <a:gd name="f39" fmla="val 88"/>
                <a:gd name="f40" fmla="val 89"/>
                <a:gd name="f41" fmla="val 110"/>
                <a:gd name="f42" fmla="val 104"/>
                <a:gd name="f43" fmla="val 101"/>
                <a:gd name="f44" fmla="val 85"/>
                <a:gd name="f45" fmla="val 73"/>
                <a:gd name="f46" fmla="val 82"/>
                <a:gd name="f47" fmla="val 57"/>
                <a:gd name="f48" fmla="val 52"/>
                <a:gd name="f49" fmla="val 35"/>
                <a:gd name="f50" fmla="val 17"/>
                <a:gd name="f51" fmla="+- 0 0 -90"/>
                <a:gd name="f52" fmla="*/ f3 1 112"/>
                <a:gd name="f53" fmla="*/ f4 1 9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12"/>
                <a:gd name="f62" fmla="*/ f58 1 90"/>
                <a:gd name="f63" fmla="*/ 0 f59 1"/>
                <a:gd name="f64" fmla="*/ 79 f58 1"/>
                <a:gd name="f65" fmla="*/ 7 f59 1"/>
                <a:gd name="f66" fmla="*/ 78 f58 1"/>
                <a:gd name="f67" fmla="*/ 51 f59 1"/>
                <a:gd name="f68" fmla="*/ 58 f59 1"/>
                <a:gd name="f69" fmla="*/ 76 f58 1"/>
                <a:gd name="f70" fmla="*/ 13 f58 1"/>
                <a:gd name="f71" fmla="*/ 10 f58 1"/>
                <a:gd name="f72" fmla="*/ 65 f59 1"/>
                <a:gd name="f73" fmla="*/ 9 f58 1"/>
                <a:gd name="f74" fmla="*/ 105 f59 1"/>
                <a:gd name="f75" fmla="*/ 1 f58 1"/>
                <a:gd name="f76" fmla="*/ 112 f59 1"/>
                <a:gd name="f77" fmla="*/ 0 f58 1"/>
                <a:gd name="f78" fmla="*/ 111 f59 1"/>
                <a:gd name="f79" fmla="*/ 2 f58 1"/>
                <a:gd name="f80" fmla="*/ 87 f58 1"/>
                <a:gd name="f81" fmla="*/ 89 f58 1"/>
                <a:gd name="f82" fmla="*/ 110 f59 1"/>
                <a:gd name="f83" fmla="*/ 90 f58 1"/>
                <a:gd name="f84" fmla="*/ 101 f59 1"/>
                <a:gd name="f85" fmla="*/ 88 f58 1"/>
                <a:gd name="f86" fmla="*/ 59 f59 1"/>
                <a:gd name="f87" fmla="*/ 52 f59 1"/>
                <a:gd name="f88" fmla="+- f60 0 f1"/>
                <a:gd name="f89" fmla="*/ f63 1 112"/>
                <a:gd name="f90" fmla="*/ f64 1 90"/>
                <a:gd name="f91" fmla="*/ f65 1 112"/>
                <a:gd name="f92" fmla="*/ f66 1 90"/>
                <a:gd name="f93" fmla="*/ f67 1 112"/>
                <a:gd name="f94" fmla="*/ f68 1 112"/>
                <a:gd name="f95" fmla="*/ f69 1 90"/>
                <a:gd name="f96" fmla="*/ f70 1 90"/>
                <a:gd name="f97" fmla="*/ f71 1 90"/>
                <a:gd name="f98" fmla="*/ f72 1 112"/>
                <a:gd name="f99" fmla="*/ f73 1 90"/>
                <a:gd name="f100" fmla="*/ f74 1 112"/>
                <a:gd name="f101" fmla="*/ f75 1 90"/>
                <a:gd name="f102" fmla="*/ f76 1 112"/>
                <a:gd name="f103" fmla="*/ f77 1 90"/>
                <a:gd name="f104" fmla="*/ f78 1 112"/>
                <a:gd name="f105" fmla="*/ f79 1 90"/>
                <a:gd name="f106" fmla="*/ f80 1 90"/>
                <a:gd name="f107" fmla="*/ f81 1 90"/>
                <a:gd name="f108" fmla="*/ f82 1 112"/>
                <a:gd name="f109" fmla="*/ f83 1 90"/>
                <a:gd name="f110" fmla="*/ f84 1 112"/>
                <a:gd name="f111" fmla="*/ f85 1 90"/>
                <a:gd name="f112" fmla="*/ f86 1 112"/>
                <a:gd name="f113" fmla="*/ f87 1 112"/>
                <a:gd name="f114" fmla="*/ 0 1 f61"/>
                <a:gd name="f115" fmla="*/ f55 1 f61"/>
                <a:gd name="f116" fmla="*/ 0 1 f62"/>
                <a:gd name="f117" fmla="*/ f56 1 f62"/>
                <a:gd name="f118" fmla="*/ f89 1 f61"/>
                <a:gd name="f119" fmla="*/ f90 1 f62"/>
                <a:gd name="f120" fmla="*/ f91 1 f61"/>
                <a:gd name="f121" fmla="*/ f92 1 f62"/>
                <a:gd name="f122" fmla="*/ f93 1 f61"/>
                <a:gd name="f123" fmla="*/ f94 1 f61"/>
                <a:gd name="f124" fmla="*/ f95 1 f62"/>
                <a:gd name="f125" fmla="*/ f96 1 f62"/>
                <a:gd name="f126" fmla="*/ f97 1 f62"/>
                <a:gd name="f127" fmla="*/ f98 1 f61"/>
                <a:gd name="f128" fmla="*/ f99 1 f62"/>
                <a:gd name="f129" fmla="*/ f100 1 f61"/>
                <a:gd name="f130" fmla="*/ f101 1 f62"/>
                <a:gd name="f131" fmla="*/ f102 1 f61"/>
                <a:gd name="f132" fmla="*/ f103 1 f62"/>
                <a:gd name="f133" fmla="*/ f104 1 f61"/>
                <a:gd name="f134" fmla="*/ f105 1 f62"/>
                <a:gd name="f135" fmla="*/ f106 1 f62"/>
                <a:gd name="f136" fmla="*/ f107 1 f62"/>
                <a:gd name="f137" fmla="*/ f108 1 f61"/>
                <a:gd name="f138" fmla="*/ f109 1 f62"/>
                <a:gd name="f139" fmla="*/ f110 1 f61"/>
                <a:gd name="f140" fmla="*/ f111 1 f62"/>
                <a:gd name="f141" fmla="*/ f112 1 f61"/>
                <a:gd name="f142" fmla="*/ f113 1 f61"/>
                <a:gd name="f143" fmla="*/ f114 f52 1"/>
                <a:gd name="f144" fmla="*/ f115 f52 1"/>
                <a:gd name="f145" fmla="*/ f117 f53 1"/>
                <a:gd name="f146" fmla="*/ f116 f53 1"/>
                <a:gd name="f147" fmla="*/ f118 f52 1"/>
                <a:gd name="f148" fmla="*/ f119 f53 1"/>
                <a:gd name="f149" fmla="*/ f120 f52 1"/>
                <a:gd name="f150" fmla="*/ f121 f53 1"/>
                <a:gd name="f151" fmla="*/ f122 f52 1"/>
                <a:gd name="f152" fmla="*/ f123 f52 1"/>
                <a:gd name="f153" fmla="*/ f124 f53 1"/>
                <a:gd name="f154" fmla="*/ f125 f53 1"/>
                <a:gd name="f155" fmla="*/ f126 f53 1"/>
                <a:gd name="f156" fmla="*/ f127 f52 1"/>
                <a:gd name="f157" fmla="*/ f128 f53 1"/>
                <a:gd name="f158" fmla="*/ f129 f52 1"/>
                <a:gd name="f159" fmla="*/ f130 f53 1"/>
                <a:gd name="f160" fmla="*/ f131 f52 1"/>
                <a:gd name="f161" fmla="*/ f132 f53 1"/>
                <a:gd name="f162" fmla="*/ f133 f52 1"/>
                <a:gd name="f163" fmla="*/ f134 f53 1"/>
                <a:gd name="f164" fmla="*/ f135 f53 1"/>
                <a:gd name="f165" fmla="*/ f136 f53 1"/>
                <a:gd name="f166" fmla="*/ f137 f52 1"/>
                <a:gd name="f167" fmla="*/ f138 f53 1"/>
                <a:gd name="f168" fmla="*/ f139 f52 1"/>
                <a:gd name="f169" fmla="*/ f140 f53 1"/>
                <a:gd name="f170" fmla="*/ f141 f52 1"/>
                <a:gd name="f171" fmla="*/ f14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0"/>
                </a:cxn>
                <a:cxn ang="f88">
                  <a:pos x="f152" y="f153"/>
                </a:cxn>
                <a:cxn ang="f88">
                  <a:pos x="f152" y="f154"/>
                </a:cxn>
                <a:cxn ang="f88">
                  <a:pos x="f151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62" y="f163"/>
                </a:cxn>
                <a:cxn ang="f88">
                  <a:pos x="f162" y="f164"/>
                </a:cxn>
                <a:cxn ang="f88">
                  <a:pos x="f160" y="f165"/>
                </a:cxn>
                <a:cxn ang="f88">
                  <a:pos x="f166" y="f167"/>
                </a:cxn>
                <a:cxn ang="f88">
                  <a:pos x="f168" y="f169"/>
                </a:cxn>
                <a:cxn ang="f88">
                  <a:pos x="f170" y="f148"/>
                </a:cxn>
                <a:cxn ang="f88">
                  <a:pos x="f171" y="f148"/>
                </a:cxn>
                <a:cxn ang="f88">
                  <a:pos x="f147" y="f148"/>
                </a:cxn>
              </a:cxnLst>
              <a:rect l="f143" t="f146" r="f144" b="f145"/>
              <a:pathLst>
                <a:path w="112" h="90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7" y="f19"/>
                    <a:pt x="f17" y="f20"/>
                    <a:pt x="f17" y="f21"/>
                  </a:cubicBezTo>
                  <a:cubicBezTo>
                    <a:pt x="f17" y="f22"/>
                    <a:pt x="f23" y="f22"/>
                    <a:pt x="f15" y="f24"/>
                  </a:cubicBezTo>
                  <a:cubicBezTo>
                    <a:pt x="f16" y="f22"/>
                    <a:pt x="f25" y="f24"/>
                    <a:pt x="f26" y="f27"/>
                  </a:cubicBezTo>
                  <a:cubicBezTo>
                    <a:pt x="f8" y="f28"/>
                    <a:pt x="f29" y="f30"/>
                    <a:pt x="f31" y="f32"/>
                  </a:cubicBezTo>
                  <a:cubicBezTo>
                    <a:pt x="f33" y="f5"/>
                    <a:pt x="f34" y="f5"/>
                    <a:pt x="f6" y="f5"/>
                  </a:cubicBezTo>
                  <a:cubicBezTo>
                    <a:pt x="f35" y="f32"/>
                    <a:pt x="f35" y="f32"/>
                    <a:pt x="f35" y="f9"/>
                  </a:cubicBezTo>
                  <a:cubicBezTo>
                    <a:pt x="f35" y="f36"/>
                    <a:pt x="f35" y="f37"/>
                    <a:pt x="f35" y="f38"/>
                  </a:cubicBezTo>
                  <a:cubicBezTo>
                    <a:pt x="f35" y="f39"/>
                    <a:pt x="f35" y="f40"/>
                    <a:pt x="f6" y="f40"/>
                  </a:cubicBezTo>
                  <a:cubicBezTo>
                    <a:pt x="f35" y="f40"/>
                    <a:pt x="f35" y="f7"/>
                    <a:pt x="f41" y="f7"/>
                  </a:cubicBezTo>
                  <a:cubicBezTo>
                    <a:pt x="f33" y="f40"/>
                    <a:pt x="f42" y="f39"/>
                    <a:pt x="f43" y="f39"/>
                  </a:cubicBezTo>
                  <a:cubicBezTo>
                    <a:pt x="f38" y="f44"/>
                    <a:pt x="f45" y="f46"/>
                    <a:pt x="f37" y="f8"/>
                  </a:cubicBezTo>
                  <a:cubicBezTo>
                    <a:pt x="f47" y="f8"/>
                    <a:pt x="f23" y="f8"/>
                    <a:pt x="f48" y="f8"/>
                  </a:cubicBezTo>
                  <a:cubicBezTo>
                    <a:pt x="f49" y="f8"/>
                    <a:pt x="f50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1172D21B-8298-97D9-DC2A-668A337CCDD2}"/>
                </a:ext>
              </a:extLst>
            </p:cNvPr>
            <p:cNvSpPr/>
            <p:nvPr/>
          </p:nvSpPr>
          <p:spPr>
            <a:xfrm>
              <a:off x="5967410" y="295278"/>
              <a:ext cx="600709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7"/>
                <a:gd name="f7" fmla="val 3"/>
                <a:gd name="f8" fmla="val 674"/>
                <a:gd name="f9" fmla="val 2"/>
                <a:gd name="f10" fmla="val 675"/>
                <a:gd name="f11" fmla="val 676"/>
                <a:gd name="f12" fmla="val 631"/>
                <a:gd name="f13" fmla="val 588"/>
                <a:gd name="f14" fmla="val 544"/>
                <a:gd name="f15" fmla="val 447"/>
                <a:gd name="f16" fmla="val 349"/>
                <a:gd name="f17" fmla="val 252"/>
                <a:gd name="f18" fmla="val 170"/>
                <a:gd name="f19" fmla="val 89"/>
                <a:gd name="f20" fmla="val 8"/>
                <a:gd name="f21" fmla="val 5"/>
                <a:gd name="f22" fmla="val 67"/>
                <a:gd name="f23" fmla="val 135"/>
                <a:gd name="f24" fmla="val 202"/>
                <a:gd name="f25" fmla="val 206"/>
                <a:gd name="f26" fmla="val 209"/>
                <a:gd name="f27" fmla="val 1"/>
                <a:gd name="f28" fmla="val 212"/>
                <a:gd name="f29" fmla="val 219"/>
                <a:gd name="f30" fmla="val 226"/>
                <a:gd name="f31" fmla="val 233"/>
                <a:gd name="f32" fmla="val 237"/>
                <a:gd name="f33" fmla="val 242"/>
                <a:gd name="f34" fmla="val 247"/>
                <a:gd name="f35" fmla="val 312"/>
                <a:gd name="f36" fmla="val 377"/>
                <a:gd name="f37" fmla="val 442"/>
                <a:gd name="f38" fmla="val 445"/>
                <a:gd name="f39" fmla="val 448"/>
                <a:gd name="f40" fmla="val 451"/>
                <a:gd name="f41" fmla="val 452"/>
                <a:gd name="f42" fmla="val 454"/>
                <a:gd name="f43" fmla="val 455"/>
                <a:gd name="f44" fmla="val 475"/>
                <a:gd name="f45" fmla="val 495"/>
                <a:gd name="f46" fmla="val 514"/>
                <a:gd name="f47" fmla="val 517"/>
                <a:gd name="f48" fmla="val 520"/>
                <a:gd name="f49" fmla="val 522"/>
                <a:gd name="f50" fmla="val 524"/>
                <a:gd name="f51" fmla="val 527"/>
                <a:gd name="f52" fmla="val 530"/>
                <a:gd name="f53" fmla="val 536"/>
                <a:gd name="f54" fmla="val 542"/>
                <a:gd name="f55" fmla="val 548"/>
                <a:gd name="f56" fmla="val 590"/>
                <a:gd name="f57" fmla="val 632"/>
                <a:gd name="f58" fmla="+- 0 0 -90"/>
                <a:gd name="f59" fmla="*/ f3 1 677"/>
                <a:gd name="f60" fmla="*/ f4 1 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5 1 3"/>
                <a:gd name="f69" fmla="*/ f66 1 677"/>
                <a:gd name="f70" fmla="*/ 674 f66 1"/>
                <a:gd name="f71" fmla="*/ 2 f65 1"/>
                <a:gd name="f72" fmla="*/ 677 f66 1"/>
                <a:gd name="f73" fmla="*/ 544 f66 1"/>
                <a:gd name="f74" fmla="*/ 252 f66 1"/>
                <a:gd name="f75" fmla="*/ 8 f66 1"/>
                <a:gd name="f76" fmla="*/ 0 f66 1"/>
                <a:gd name="f77" fmla="*/ 202 f66 1"/>
                <a:gd name="f78" fmla="*/ 212 f66 1"/>
                <a:gd name="f79" fmla="*/ 1 f65 1"/>
                <a:gd name="f80" fmla="*/ 233 f66 1"/>
                <a:gd name="f81" fmla="*/ 247 f66 1"/>
                <a:gd name="f82" fmla="*/ 442 f66 1"/>
                <a:gd name="f83" fmla="*/ 451 f66 1"/>
                <a:gd name="f84" fmla="*/ 455 f66 1"/>
                <a:gd name="f85" fmla="*/ 514 f66 1"/>
                <a:gd name="f86" fmla="*/ 522 f66 1"/>
                <a:gd name="f87" fmla="*/ 530 f66 1"/>
                <a:gd name="f88" fmla="*/ 548 f66 1"/>
                <a:gd name="f89" fmla="+- f67 0 f1"/>
                <a:gd name="f90" fmla="*/ f70 1 677"/>
                <a:gd name="f91" fmla="*/ f71 1 3"/>
                <a:gd name="f92" fmla="*/ f72 1 677"/>
                <a:gd name="f93" fmla="*/ f73 1 677"/>
                <a:gd name="f94" fmla="*/ f74 1 677"/>
                <a:gd name="f95" fmla="*/ f75 1 677"/>
                <a:gd name="f96" fmla="*/ f76 1 677"/>
                <a:gd name="f97" fmla="*/ f77 1 677"/>
                <a:gd name="f98" fmla="*/ f78 1 677"/>
                <a:gd name="f99" fmla="*/ f79 1 3"/>
                <a:gd name="f100" fmla="*/ f80 1 677"/>
                <a:gd name="f101" fmla="*/ f81 1 677"/>
                <a:gd name="f102" fmla="*/ f82 1 677"/>
                <a:gd name="f103" fmla="*/ f83 1 677"/>
                <a:gd name="f104" fmla="*/ f84 1 677"/>
                <a:gd name="f105" fmla="*/ f85 1 677"/>
                <a:gd name="f106" fmla="*/ f86 1 677"/>
                <a:gd name="f107" fmla="*/ f87 1 677"/>
                <a:gd name="f108" fmla="*/ f88 1 677"/>
                <a:gd name="f109" fmla="*/ 0 1 f69"/>
                <a:gd name="f110" fmla="*/ f62 1 f69"/>
                <a:gd name="f111" fmla="*/ 0 1 f68"/>
                <a:gd name="f112" fmla="*/ f63 1 f68"/>
                <a:gd name="f113" fmla="*/ f90 1 f69"/>
                <a:gd name="f114" fmla="*/ f91 1 f68"/>
                <a:gd name="f115" fmla="*/ f92 1 f69"/>
                <a:gd name="f116" fmla="*/ f93 1 f69"/>
                <a:gd name="f117" fmla="*/ f94 1 f69"/>
                <a:gd name="f118" fmla="*/ f95 1 f69"/>
                <a:gd name="f119" fmla="*/ f96 1 f69"/>
                <a:gd name="f120" fmla="*/ f97 1 f69"/>
                <a:gd name="f121" fmla="*/ f98 1 f69"/>
                <a:gd name="f122" fmla="*/ f99 1 f68"/>
                <a:gd name="f123" fmla="*/ f100 1 f69"/>
                <a:gd name="f124" fmla="*/ f101 1 f69"/>
                <a:gd name="f125" fmla="*/ f102 1 f69"/>
                <a:gd name="f126" fmla="*/ f103 1 f69"/>
                <a:gd name="f127" fmla="*/ f104 1 f69"/>
                <a:gd name="f128" fmla="*/ f105 1 f69"/>
                <a:gd name="f129" fmla="*/ f106 1 f69"/>
                <a:gd name="f130" fmla="*/ f107 1 f69"/>
                <a:gd name="f131" fmla="*/ f108 1 f69"/>
                <a:gd name="f132" fmla="*/ f109 f59 1"/>
                <a:gd name="f133" fmla="*/ f110 f59 1"/>
                <a:gd name="f134" fmla="*/ f112 f60 1"/>
                <a:gd name="f135" fmla="*/ f111 f60 1"/>
                <a:gd name="f136" fmla="*/ f113 f59 1"/>
                <a:gd name="f137" fmla="*/ f114 f60 1"/>
                <a:gd name="f138" fmla="*/ f115 f59 1"/>
                <a:gd name="f139" fmla="*/ f116 f59 1"/>
                <a:gd name="f140" fmla="*/ f117 f59 1"/>
                <a:gd name="f141" fmla="*/ f118 f59 1"/>
                <a:gd name="f142" fmla="*/ f119 f59 1"/>
                <a:gd name="f143" fmla="*/ f120 f59 1"/>
                <a:gd name="f144" fmla="*/ f121 f59 1"/>
                <a:gd name="f145" fmla="*/ f122 f60 1"/>
                <a:gd name="f146" fmla="*/ f123 f59 1"/>
                <a:gd name="f147" fmla="*/ f124 f59 1"/>
                <a:gd name="f148" fmla="*/ f125 f59 1"/>
                <a:gd name="f149" fmla="*/ f126 f59 1"/>
                <a:gd name="f150" fmla="*/ f127 f59 1"/>
                <a:gd name="f151" fmla="*/ f128 f59 1"/>
                <a:gd name="f152" fmla="*/ f129 f59 1"/>
                <a:gd name="f153" fmla="*/ f130 f59 1"/>
                <a:gd name="f154" fmla="*/ f13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36" y="f137"/>
                </a:cxn>
                <a:cxn ang="f89">
                  <a:pos x="f138" y="f137"/>
                </a:cxn>
                <a:cxn ang="f89">
                  <a:pos x="f136" y="f137"/>
                </a:cxn>
                <a:cxn ang="f89">
                  <a:pos x="f139" y="f137"/>
                </a:cxn>
                <a:cxn ang="f89">
                  <a:pos x="f140" y="f137"/>
                </a:cxn>
                <a:cxn ang="f89">
                  <a:pos x="f141" y="f137"/>
                </a:cxn>
                <a:cxn ang="f89">
                  <a:pos x="f142" y="f137"/>
                </a:cxn>
                <a:cxn ang="f89">
                  <a:pos x="f143" y="f137"/>
                </a:cxn>
                <a:cxn ang="f89">
                  <a:pos x="f144" y="f145"/>
                </a:cxn>
                <a:cxn ang="f89">
                  <a:pos x="f146" y="f145"/>
                </a:cxn>
                <a:cxn ang="f89">
                  <a:pos x="f147" y="f137"/>
                </a:cxn>
                <a:cxn ang="f89">
                  <a:pos x="f148" y="f137"/>
                </a:cxn>
                <a:cxn ang="f89">
                  <a:pos x="f149" y="f145"/>
                </a:cxn>
                <a:cxn ang="f89">
                  <a:pos x="f150" y="f145"/>
                </a:cxn>
                <a:cxn ang="f89">
                  <a:pos x="f151" y="f145"/>
                </a:cxn>
                <a:cxn ang="f89">
                  <a:pos x="f152" y="f145"/>
                </a:cxn>
                <a:cxn ang="f89">
                  <a:pos x="f153" y="f145"/>
                </a:cxn>
                <a:cxn ang="f89">
                  <a:pos x="f154" y="f137"/>
                </a:cxn>
                <a:cxn ang="f89">
                  <a:pos x="f136" y="f137"/>
                </a:cxn>
              </a:cxnLst>
              <a:rect l="f132" t="f135" r="f133" b="f134"/>
              <a:pathLst>
                <a:path w="677" h="3">
                  <a:moveTo>
                    <a:pt x="f8" y="f9"/>
                  </a:moveTo>
                  <a:cubicBezTo>
                    <a:pt x="f10" y="f9"/>
                    <a:pt x="f11" y="f9"/>
                    <a:pt x="f6" y="f9"/>
                  </a:cubicBezTo>
                  <a:cubicBezTo>
                    <a:pt x="f11" y="f9"/>
                    <a:pt x="f10" y="f9"/>
                    <a:pt x="f8" y="f9"/>
                  </a:cubicBezTo>
                  <a:cubicBezTo>
                    <a:pt x="f12" y="f9"/>
                    <a:pt x="f13" y="f9"/>
                    <a:pt x="f14" y="f9"/>
                  </a:cubicBezTo>
                  <a:cubicBezTo>
                    <a:pt x="f15" y="f9"/>
                    <a:pt x="f16" y="f9"/>
                    <a:pt x="f17" y="f9"/>
                  </a:cubicBezTo>
                  <a:cubicBezTo>
                    <a:pt x="f18" y="f9"/>
                    <a:pt x="f19" y="f9"/>
                    <a:pt x="f20" y="f9"/>
                  </a:cubicBezTo>
                  <a:cubicBezTo>
                    <a:pt x="f21" y="f9"/>
                    <a:pt x="f9" y="f7"/>
                    <a:pt x="f5" y="f9"/>
                  </a:cubicBezTo>
                  <a:cubicBezTo>
                    <a:pt x="f22" y="f9"/>
                    <a:pt x="f23" y="f9"/>
                    <a:pt x="f24" y="f9"/>
                  </a:cubicBezTo>
                  <a:cubicBezTo>
                    <a:pt x="f25" y="f9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9"/>
                    <a:pt x="f34" y="f9"/>
                  </a:cubicBezTo>
                  <a:cubicBezTo>
                    <a:pt x="f35" y="f9"/>
                    <a:pt x="f36" y="f9"/>
                    <a:pt x="f37" y="f9"/>
                  </a:cubicBezTo>
                  <a:cubicBezTo>
                    <a:pt x="f38" y="f9"/>
                    <a:pt x="f39" y="f27"/>
                    <a:pt x="f40" y="f27"/>
                  </a:cubicBezTo>
                  <a:cubicBezTo>
                    <a:pt x="f41" y="f27"/>
                    <a:pt x="f42" y="f27"/>
                    <a:pt x="f43" y="f27"/>
                  </a:cubicBezTo>
                  <a:cubicBezTo>
                    <a:pt x="f44" y="f5"/>
                    <a:pt x="f45" y="f27"/>
                    <a:pt x="f46" y="f27"/>
                  </a:cubicBezTo>
                  <a:cubicBezTo>
                    <a:pt x="f47" y="f27"/>
                    <a:pt x="f48" y="f27"/>
                    <a:pt x="f49" y="f27"/>
                  </a:cubicBezTo>
                  <a:cubicBezTo>
                    <a:pt x="f50" y="f9"/>
                    <a:pt x="f51" y="f9"/>
                    <a:pt x="f52" y="f27"/>
                  </a:cubicBezTo>
                  <a:cubicBezTo>
                    <a:pt x="f53" y="f27"/>
                    <a:pt x="f54" y="f9"/>
                    <a:pt x="f55" y="f9"/>
                  </a:cubicBezTo>
                  <a:cubicBezTo>
                    <a:pt x="f56" y="f9"/>
                    <a:pt x="f57" y="f9"/>
                    <a:pt x="f8" y="f9"/>
                  </a:cubicBezTo>
                  <a:close/>
                </a:path>
              </a:pathLst>
            </a:custGeom>
            <a:solidFill>
              <a:srgbClr val="B834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0FA9EB86-37C5-FC8A-C700-56686DF94AD6}"/>
                </a:ext>
              </a:extLst>
            </p:cNvPr>
            <p:cNvSpPr/>
            <p:nvPr/>
          </p:nvSpPr>
          <p:spPr>
            <a:xfrm>
              <a:off x="13279438" y="309560"/>
              <a:ext cx="53181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1"/>
                <a:gd name="f8" fmla="val 3"/>
                <a:gd name="f9" fmla="val 22"/>
                <a:gd name="f10" fmla="val 41"/>
                <a:gd name="f11" fmla="val 58"/>
                <a:gd name="f12" fmla="val 57"/>
                <a:gd name="f13" fmla="val 55"/>
                <a:gd name="f14" fmla="val 38"/>
                <a:gd name="f15" fmla="val 21"/>
                <a:gd name="f16" fmla="val 5"/>
                <a:gd name="f17" fmla="val 2"/>
                <a:gd name="f18" fmla="+- 0 0 -90"/>
                <a:gd name="f19" fmla="*/ f3 1 60"/>
                <a:gd name="f20" fmla="*/ f4 1 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0"/>
                <a:gd name="f29" fmla="val f25"/>
                <a:gd name="f30" fmla="*/ 3 f26 1"/>
                <a:gd name="f31" fmla="*/ 0 f25 1"/>
                <a:gd name="f32" fmla="*/ 60 f26 1"/>
                <a:gd name="f33" fmla="*/ 1 f25 1"/>
                <a:gd name="f34" fmla="*/ 55 f26 1"/>
                <a:gd name="f35" fmla="*/ 5 f26 1"/>
                <a:gd name="f36" fmla="*/ 0 f26 1"/>
                <a:gd name="f37" fmla="+- f27 0 f1"/>
                <a:gd name="f38" fmla="*/ f30 1 60"/>
                <a:gd name="f39" fmla="*/ f32 1 60"/>
                <a:gd name="f40" fmla="*/ f34 1 60"/>
                <a:gd name="f41" fmla="*/ f35 1 60"/>
                <a:gd name="f42" fmla="*/ f36 1 60"/>
                <a:gd name="f43" fmla="*/ f31 1 f29"/>
                <a:gd name="f44" fmla="*/ f33 1 f29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8"/>
                <a:gd name="f51" fmla="*/ f40 1 f28"/>
                <a:gd name="f52" fmla="*/ f41 1 f28"/>
                <a:gd name="f53" fmla="*/ f42 1 f28"/>
                <a:gd name="f54" fmla="*/ f45 f19 1"/>
                <a:gd name="f55" fmla="*/ f46 f19 1"/>
                <a:gd name="f56" fmla="*/ f48 f20 1"/>
                <a:gd name="f57" fmla="*/ f47 f20 1"/>
                <a:gd name="f58" fmla="*/ f43 f20 1"/>
                <a:gd name="f59" fmla="*/ f44 f20 1"/>
                <a:gd name="f60" fmla="*/ f49 f19 1"/>
                <a:gd name="f61" fmla="*/ f50 f19 1"/>
                <a:gd name="f62" fmla="*/ f51 f19 1"/>
                <a:gd name="f63" fmla="*/ f52 f19 1"/>
                <a:gd name="f64" fmla="*/ f5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58"/>
                </a:cxn>
                <a:cxn ang="f37">
                  <a:pos x="f61" y="f58"/>
                </a:cxn>
                <a:cxn ang="f37">
                  <a:pos x="f61" y="f59"/>
                </a:cxn>
                <a:cxn ang="f37">
                  <a:pos x="f62" y="f59"/>
                </a:cxn>
                <a:cxn ang="f37">
                  <a:pos x="f63" y="f59"/>
                </a:cxn>
                <a:cxn ang="f37">
                  <a:pos x="f64" y="f59"/>
                </a:cxn>
                <a:cxn ang="f37">
                  <a:pos x="f60" y="f58"/>
                </a:cxn>
              </a:cxnLst>
              <a:rect l="f54" t="f57" r="f55" b="f56"/>
              <a:pathLst>
                <a:path w="60" h="1">
                  <a:moveTo>
                    <a:pt x="f8" y="f5"/>
                  </a:moveTo>
                  <a:cubicBezTo>
                    <a:pt x="f9" y="f7"/>
                    <a:pt x="f10" y="f5"/>
                    <a:pt x="f6" y="f5"/>
                  </a:cubicBezTo>
                  <a:cubicBezTo>
                    <a:pt x="f6" y="f5"/>
                    <a:pt x="f6" y="f5"/>
                    <a:pt x="f6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8" y="f7"/>
                    <a:pt x="f7" y="f7"/>
                    <a:pt x="f5" y="f7"/>
                  </a:cubicBezTo>
                  <a:cubicBezTo>
                    <a:pt x="f7" y="f5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9C5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BC3B84D-D924-BF21-E834-8EC40CB3C2F4}"/>
                </a:ext>
              </a:extLst>
            </p:cNvPr>
            <p:cNvSpPr/>
            <p:nvPr/>
          </p:nvSpPr>
          <p:spPr>
            <a:xfrm>
              <a:off x="2614617" y="295278"/>
              <a:ext cx="13371508" cy="1339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7"/>
                <a:gd name="f7" fmla="val 93"/>
                <a:gd name="f8" fmla="val 1506"/>
                <a:gd name="f9" fmla="val 87"/>
                <a:gd name="f10" fmla="val 60"/>
                <a:gd name="f11" fmla="val 33"/>
                <a:gd name="f12" fmla="val 6"/>
                <a:gd name="f13" fmla="val 5"/>
                <a:gd name="f14" fmla="val 4"/>
                <a:gd name="f15" fmla="val 3"/>
                <a:gd name="f16" fmla="val 1503"/>
                <a:gd name="f17" fmla="val 1496"/>
                <a:gd name="f18" fmla="val 1489"/>
                <a:gd name="f19" fmla="val 1479"/>
                <a:gd name="f20" fmla="val 2"/>
                <a:gd name="f21" fmla="val 1469"/>
                <a:gd name="f22" fmla="val 1"/>
                <a:gd name="f23" fmla="val 1460"/>
                <a:gd name="f24" fmla="val 1455"/>
                <a:gd name="f25" fmla="val 1450"/>
                <a:gd name="f26" fmla="val 1446"/>
                <a:gd name="f27" fmla="val 1427"/>
                <a:gd name="f28" fmla="val 1409"/>
                <a:gd name="f29" fmla="val 1390"/>
                <a:gd name="f30" fmla="val 1388"/>
                <a:gd name="f31" fmla="val 1386"/>
                <a:gd name="f32" fmla="val 1384"/>
                <a:gd name="f33" fmla="val 1380"/>
                <a:gd name="f34" fmla="val 1377"/>
                <a:gd name="f35" fmla="val 1374"/>
                <a:gd name="f36" fmla="val 1337"/>
                <a:gd name="f37" fmla="val 1299"/>
                <a:gd name="f38" fmla="val 1262"/>
                <a:gd name="f39" fmla="val 1242"/>
                <a:gd name="f40" fmla="val 1222"/>
                <a:gd name="f41" fmla="val 1202"/>
                <a:gd name="f42" fmla="val 1157"/>
                <a:gd name="f43" fmla="val 1113"/>
                <a:gd name="f44" fmla="val 1069"/>
                <a:gd name="f45" fmla="val 1063"/>
                <a:gd name="f46" fmla="val 1057"/>
                <a:gd name="f47" fmla="val 1052"/>
                <a:gd name="f48" fmla="val 997"/>
                <a:gd name="f49" fmla="val 941"/>
                <a:gd name="f50" fmla="val 886"/>
                <a:gd name="f51" fmla="val 864"/>
                <a:gd name="f52" fmla="val 842"/>
                <a:gd name="f53" fmla="val 820"/>
                <a:gd name="f54" fmla="val 740"/>
                <a:gd name="f55" fmla="val 660"/>
                <a:gd name="f56" fmla="val 579"/>
                <a:gd name="f57" fmla="val 515"/>
                <a:gd name="f58" fmla="val 450"/>
                <a:gd name="f59" fmla="val 385"/>
                <a:gd name="f60" fmla="val 383"/>
                <a:gd name="f61" fmla="val 380"/>
                <a:gd name="f62" fmla="val 378"/>
                <a:gd name="f63" fmla="val 377"/>
                <a:gd name="f64" fmla="val 374"/>
                <a:gd name="f65" fmla="val 370"/>
                <a:gd name="f66" fmla="val 367"/>
                <a:gd name="f67" fmla="val 366"/>
                <a:gd name="f68" fmla="val 363"/>
                <a:gd name="f69" fmla="val 361"/>
                <a:gd name="f70" fmla="val 330"/>
                <a:gd name="f71" fmla="val 299"/>
                <a:gd name="f72" fmla="val 268"/>
                <a:gd name="f73" fmla="val 265"/>
                <a:gd name="f74" fmla="val 263"/>
                <a:gd name="f75" fmla="val 261"/>
                <a:gd name="f76" fmla="val 255"/>
                <a:gd name="f77" fmla="val 248"/>
                <a:gd name="f78" fmla="val 242"/>
                <a:gd name="f79" fmla="val 240"/>
                <a:gd name="f80" fmla="val 237"/>
                <a:gd name="f81" fmla="val 235"/>
                <a:gd name="f82" fmla="val 161"/>
                <a:gd name="f83" fmla="val 86"/>
                <a:gd name="f84" fmla="val 12"/>
                <a:gd name="f85" fmla="val 10"/>
                <a:gd name="f86" fmla="val 7"/>
                <a:gd name="f87" fmla="val 25"/>
                <a:gd name="f88" fmla="val 45"/>
                <a:gd name="f89" fmla="val 64"/>
                <a:gd name="f90" fmla="val 72"/>
                <a:gd name="f91" fmla="val 80"/>
                <a:gd name="f92" fmla="val 89"/>
                <a:gd name="f93" fmla="val 90"/>
                <a:gd name="f94" fmla="val 91"/>
                <a:gd name="f95" fmla="val 9"/>
                <a:gd name="f96" fmla="val 92"/>
                <a:gd name="f97" fmla="val 11"/>
                <a:gd name="f98" fmla="val 120"/>
                <a:gd name="f99" fmla="val 230"/>
                <a:gd name="f100" fmla="val 339"/>
                <a:gd name="f101" fmla="val 342"/>
                <a:gd name="f102" fmla="val 345"/>
                <a:gd name="f103" fmla="val 348"/>
                <a:gd name="f104" fmla="val 350"/>
                <a:gd name="f105" fmla="val 351"/>
                <a:gd name="f106" fmla="val 353"/>
                <a:gd name="f107" fmla="val 388"/>
                <a:gd name="f108" fmla="val 406"/>
                <a:gd name="f109" fmla="val 409"/>
                <a:gd name="f110" fmla="val 413"/>
                <a:gd name="f111" fmla="val 416"/>
                <a:gd name="f112" fmla="val 421"/>
                <a:gd name="f113" fmla="val 426"/>
                <a:gd name="f114" fmla="val 431"/>
                <a:gd name="f115" fmla="val 433"/>
                <a:gd name="f116" fmla="val 434"/>
                <a:gd name="f117" fmla="val 436"/>
                <a:gd name="f118" fmla="val 514"/>
                <a:gd name="f119" fmla="val 592"/>
                <a:gd name="f120" fmla="val 669"/>
                <a:gd name="f121" fmla="val 678"/>
                <a:gd name="f122" fmla="val 687"/>
                <a:gd name="f123" fmla="val 696"/>
                <a:gd name="f124" fmla="val 721"/>
                <a:gd name="f125" fmla="val 746"/>
                <a:gd name="f126" fmla="val 772"/>
                <a:gd name="f127" fmla="val 780"/>
                <a:gd name="f128" fmla="val 788"/>
                <a:gd name="f129" fmla="val 797"/>
                <a:gd name="f130" fmla="val 804"/>
                <a:gd name="f131" fmla="val 811"/>
                <a:gd name="f132" fmla="val 818"/>
                <a:gd name="f133" fmla="val 821"/>
                <a:gd name="f134" fmla="val 823"/>
                <a:gd name="f135" fmla="val 825"/>
                <a:gd name="f136" fmla="val 827"/>
                <a:gd name="f137" fmla="val 828"/>
                <a:gd name="f138" fmla="val 831"/>
                <a:gd name="f139" fmla="val 834"/>
                <a:gd name="f140" fmla="val 837"/>
                <a:gd name="f141" fmla="val 881"/>
                <a:gd name="f142" fmla="val 924"/>
                <a:gd name="f143" fmla="val 968"/>
                <a:gd name="f144" fmla="val 975"/>
                <a:gd name="f145" fmla="val 982"/>
                <a:gd name="f146" fmla="val 988"/>
                <a:gd name="f147" fmla="val 1049"/>
                <a:gd name="f148" fmla="val 1109"/>
                <a:gd name="f149" fmla="val 1170"/>
                <a:gd name="f150" fmla="val 1172"/>
                <a:gd name="f151" fmla="val 1175"/>
                <a:gd name="f152" fmla="val 1177"/>
                <a:gd name="f153" fmla="val 1184"/>
                <a:gd name="f154" fmla="val 1192"/>
                <a:gd name="f155" fmla="val 1199"/>
                <a:gd name="f156" fmla="val 1230"/>
                <a:gd name="f157" fmla="val 1293"/>
                <a:gd name="f158" fmla="val 1298"/>
                <a:gd name="f159" fmla="val 1302"/>
                <a:gd name="f160" fmla="val 1307"/>
                <a:gd name="f161" fmla="val 1309"/>
                <a:gd name="f162" fmla="val 1311"/>
                <a:gd name="f163" fmla="val 1314"/>
                <a:gd name="f164" fmla="val 1361"/>
                <a:gd name="f165" fmla="val 1408"/>
                <a:gd name="f166" fmla="val 1458"/>
                <a:gd name="f167" fmla="val 1462"/>
                <a:gd name="f168" fmla="val 1465"/>
                <a:gd name="f169" fmla="val 1471"/>
                <a:gd name="f170" fmla="val 1476"/>
                <a:gd name="f171" fmla="val 1482"/>
                <a:gd name="f172" fmla="+- 0 0 -90"/>
                <a:gd name="f173" fmla="*/ f3 1 1507"/>
                <a:gd name="f174" fmla="*/ f4 1 93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1507"/>
                <a:gd name="f183" fmla="*/ f179 1 93"/>
                <a:gd name="f184" fmla="*/ 1506 f180 1"/>
                <a:gd name="f185" fmla="*/ 87 f179 1"/>
                <a:gd name="f186" fmla="*/ 1507 f180 1"/>
                <a:gd name="f187" fmla="*/ 6 f179 1"/>
                <a:gd name="f188" fmla="*/ 3 f179 1"/>
                <a:gd name="f189" fmla="*/ 1489 f180 1"/>
                <a:gd name="f190" fmla="*/ 0 f179 1"/>
                <a:gd name="f191" fmla="*/ 1460 f180 1"/>
                <a:gd name="f192" fmla="*/ 1 f179 1"/>
                <a:gd name="f193" fmla="*/ 1446 f180 1"/>
                <a:gd name="f194" fmla="*/ 2 f179 1"/>
                <a:gd name="f195" fmla="*/ 1390 f180 1"/>
                <a:gd name="f196" fmla="*/ 1384 f180 1"/>
                <a:gd name="f197" fmla="*/ 1374 f180 1"/>
                <a:gd name="f198" fmla="*/ 1262 f180 1"/>
                <a:gd name="f199" fmla="*/ 1202 f180 1"/>
                <a:gd name="f200" fmla="*/ 1069 f180 1"/>
                <a:gd name="f201" fmla="*/ 1052 f180 1"/>
                <a:gd name="f202" fmla="*/ 886 f180 1"/>
                <a:gd name="f203" fmla="*/ 820 f180 1"/>
                <a:gd name="f204" fmla="*/ 579 f180 1"/>
                <a:gd name="f205" fmla="*/ 385 f180 1"/>
                <a:gd name="f206" fmla="*/ 378 f180 1"/>
                <a:gd name="f207" fmla="*/ 377 f180 1"/>
                <a:gd name="f208" fmla="*/ 367 f180 1"/>
                <a:gd name="f209" fmla="*/ 361 f180 1"/>
                <a:gd name="f210" fmla="*/ 268 f180 1"/>
                <a:gd name="f211" fmla="*/ 261 f180 1"/>
                <a:gd name="f212" fmla="*/ 242 f180 1"/>
                <a:gd name="f213" fmla="*/ 235 f180 1"/>
                <a:gd name="f214" fmla="*/ 12 f180 1"/>
                <a:gd name="f215" fmla="*/ 5 f180 1"/>
                <a:gd name="f216" fmla="*/ 1 f180 1"/>
                <a:gd name="f217" fmla="*/ 64 f179 1"/>
                <a:gd name="f218" fmla="*/ 91 f179 1"/>
                <a:gd name="f219" fmla="*/ 11 f180 1"/>
                <a:gd name="f220" fmla="*/ 92 f179 1"/>
                <a:gd name="f221" fmla="*/ 339 f180 1"/>
                <a:gd name="f222" fmla="*/ 348 f180 1"/>
                <a:gd name="f223" fmla="*/ 353 f180 1"/>
                <a:gd name="f224" fmla="*/ 406 f180 1"/>
                <a:gd name="f225" fmla="*/ 416 f180 1"/>
                <a:gd name="f226" fmla="*/ 431 f180 1"/>
                <a:gd name="f227" fmla="*/ 436 f180 1"/>
                <a:gd name="f228" fmla="*/ 669 f180 1"/>
                <a:gd name="f229" fmla="*/ 696 f180 1"/>
                <a:gd name="f230" fmla="*/ 772 f180 1"/>
                <a:gd name="f231" fmla="*/ 797 f180 1"/>
                <a:gd name="f232" fmla="*/ 818 f180 1"/>
                <a:gd name="f233" fmla="*/ 823 f180 1"/>
                <a:gd name="f234" fmla="*/ 828 f180 1"/>
                <a:gd name="f235" fmla="*/ 837 f180 1"/>
                <a:gd name="f236" fmla="*/ 968 f180 1"/>
                <a:gd name="f237" fmla="*/ 988 f180 1"/>
                <a:gd name="f238" fmla="*/ 1170 f180 1"/>
                <a:gd name="f239" fmla="*/ 1177 f180 1"/>
                <a:gd name="f240" fmla="*/ 1199 f180 1"/>
                <a:gd name="f241" fmla="*/ 1293 f180 1"/>
                <a:gd name="f242" fmla="*/ 1307 f180 1"/>
                <a:gd name="f243" fmla="*/ 1314 f180 1"/>
                <a:gd name="f244" fmla="*/ 1455 f180 1"/>
                <a:gd name="f245" fmla="*/ 1465 f180 1"/>
                <a:gd name="f246" fmla="*/ 1482 f180 1"/>
                <a:gd name="f247" fmla="*/ 1503 f180 1"/>
                <a:gd name="f248" fmla="+- f181 0 f1"/>
                <a:gd name="f249" fmla="*/ f184 1 1507"/>
                <a:gd name="f250" fmla="*/ f185 1 93"/>
                <a:gd name="f251" fmla="*/ f186 1 1507"/>
                <a:gd name="f252" fmla="*/ f187 1 93"/>
                <a:gd name="f253" fmla="*/ f188 1 93"/>
                <a:gd name="f254" fmla="*/ f189 1 1507"/>
                <a:gd name="f255" fmla="*/ f190 1 93"/>
                <a:gd name="f256" fmla="*/ f191 1 1507"/>
                <a:gd name="f257" fmla="*/ f192 1 93"/>
                <a:gd name="f258" fmla="*/ f193 1 1507"/>
                <a:gd name="f259" fmla="*/ f194 1 93"/>
                <a:gd name="f260" fmla="*/ f195 1 1507"/>
                <a:gd name="f261" fmla="*/ f196 1 1507"/>
                <a:gd name="f262" fmla="*/ f197 1 1507"/>
                <a:gd name="f263" fmla="*/ f198 1 1507"/>
                <a:gd name="f264" fmla="*/ f199 1 1507"/>
                <a:gd name="f265" fmla="*/ f200 1 1507"/>
                <a:gd name="f266" fmla="*/ f201 1 1507"/>
                <a:gd name="f267" fmla="*/ f202 1 1507"/>
                <a:gd name="f268" fmla="*/ f203 1 1507"/>
                <a:gd name="f269" fmla="*/ f204 1 1507"/>
                <a:gd name="f270" fmla="*/ f205 1 1507"/>
                <a:gd name="f271" fmla="*/ f206 1 1507"/>
                <a:gd name="f272" fmla="*/ f207 1 1507"/>
                <a:gd name="f273" fmla="*/ f208 1 1507"/>
                <a:gd name="f274" fmla="*/ f209 1 1507"/>
                <a:gd name="f275" fmla="*/ f210 1 1507"/>
                <a:gd name="f276" fmla="*/ f211 1 1507"/>
                <a:gd name="f277" fmla="*/ f212 1 1507"/>
                <a:gd name="f278" fmla="*/ f213 1 1507"/>
                <a:gd name="f279" fmla="*/ f214 1 1507"/>
                <a:gd name="f280" fmla="*/ f215 1 1507"/>
                <a:gd name="f281" fmla="*/ f216 1 1507"/>
                <a:gd name="f282" fmla="*/ f217 1 93"/>
                <a:gd name="f283" fmla="*/ f218 1 93"/>
                <a:gd name="f284" fmla="*/ f219 1 1507"/>
                <a:gd name="f285" fmla="*/ f220 1 93"/>
                <a:gd name="f286" fmla="*/ f221 1 1507"/>
                <a:gd name="f287" fmla="*/ f222 1 1507"/>
                <a:gd name="f288" fmla="*/ f223 1 1507"/>
                <a:gd name="f289" fmla="*/ f224 1 1507"/>
                <a:gd name="f290" fmla="*/ f225 1 1507"/>
                <a:gd name="f291" fmla="*/ f226 1 1507"/>
                <a:gd name="f292" fmla="*/ f227 1 1507"/>
                <a:gd name="f293" fmla="*/ f228 1 1507"/>
                <a:gd name="f294" fmla="*/ f229 1 1507"/>
                <a:gd name="f295" fmla="*/ f230 1 1507"/>
                <a:gd name="f296" fmla="*/ f231 1 1507"/>
                <a:gd name="f297" fmla="*/ f232 1 1507"/>
                <a:gd name="f298" fmla="*/ f233 1 1507"/>
                <a:gd name="f299" fmla="*/ f234 1 1507"/>
                <a:gd name="f300" fmla="*/ f235 1 1507"/>
                <a:gd name="f301" fmla="*/ f236 1 1507"/>
                <a:gd name="f302" fmla="*/ f237 1 1507"/>
                <a:gd name="f303" fmla="*/ f238 1 1507"/>
                <a:gd name="f304" fmla="*/ f239 1 1507"/>
                <a:gd name="f305" fmla="*/ f240 1 1507"/>
                <a:gd name="f306" fmla="*/ f241 1 1507"/>
                <a:gd name="f307" fmla="*/ f242 1 1507"/>
                <a:gd name="f308" fmla="*/ f243 1 1507"/>
                <a:gd name="f309" fmla="*/ f244 1 1507"/>
                <a:gd name="f310" fmla="*/ f245 1 1507"/>
                <a:gd name="f311" fmla="*/ f246 1 1507"/>
                <a:gd name="f312" fmla="*/ f247 1 1507"/>
                <a:gd name="f313" fmla="*/ 0 1 f182"/>
                <a:gd name="f314" fmla="*/ f176 1 f182"/>
                <a:gd name="f315" fmla="*/ 0 1 f183"/>
                <a:gd name="f316" fmla="*/ f177 1 f183"/>
                <a:gd name="f317" fmla="*/ f249 1 f182"/>
                <a:gd name="f318" fmla="*/ f250 1 f183"/>
                <a:gd name="f319" fmla="*/ f251 1 f182"/>
                <a:gd name="f320" fmla="*/ f252 1 f183"/>
                <a:gd name="f321" fmla="*/ f253 1 f183"/>
                <a:gd name="f322" fmla="*/ f254 1 f182"/>
                <a:gd name="f323" fmla="*/ f255 1 f183"/>
                <a:gd name="f324" fmla="*/ f256 1 f182"/>
                <a:gd name="f325" fmla="*/ f257 1 f183"/>
                <a:gd name="f326" fmla="*/ f258 1 f182"/>
                <a:gd name="f327" fmla="*/ f259 1 f183"/>
                <a:gd name="f328" fmla="*/ f260 1 f182"/>
                <a:gd name="f329" fmla="*/ f261 1 f182"/>
                <a:gd name="f330" fmla="*/ f262 1 f182"/>
                <a:gd name="f331" fmla="*/ f263 1 f182"/>
                <a:gd name="f332" fmla="*/ f264 1 f182"/>
                <a:gd name="f333" fmla="*/ f265 1 f182"/>
                <a:gd name="f334" fmla="*/ f266 1 f182"/>
                <a:gd name="f335" fmla="*/ f267 1 f182"/>
                <a:gd name="f336" fmla="*/ f268 1 f182"/>
                <a:gd name="f337" fmla="*/ f269 1 f182"/>
                <a:gd name="f338" fmla="*/ f270 1 f182"/>
                <a:gd name="f339" fmla="*/ f271 1 f182"/>
                <a:gd name="f340" fmla="*/ f272 1 f182"/>
                <a:gd name="f341" fmla="*/ f273 1 f182"/>
                <a:gd name="f342" fmla="*/ f274 1 f182"/>
                <a:gd name="f343" fmla="*/ f275 1 f182"/>
                <a:gd name="f344" fmla="*/ f276 1 f182"/>
                <a:gd name="f345" fmla="*/ f277 1 f182"/>
                <a:gd name="f346" fmla="*/ f278 1 f182"/>
                <a:gd name="f347" fmla="*/ f279 1 f182"/>
                <a:gd name="f348" fmla="*/ f280 1 f182"/>
                <a:gd name="f349" fmla="*/ f281 1 f182"/>
                <a:gd name="f350" fmla="*/ f282 1 f183"/>
                <a:gd name="f351" fmla="*/ f283 1 f183"/>
                <a:gd name="f352" fmla="*/ f284 1 f182"/>
                <a:gd name="f353" fmla="*/ f285 1 f183"/>
                <a:gd name="f354" fmla="*/ f286 1 f182"/>
                <a:gd name="f355" fmla="*/ f287 1 f182"/>
                <a:gd name="f356" fmla="*/ f288 1 f182"/>
                <a:gd name="f357" fmla="*/ f289 1 f182"/>
                <a:gd name="f358" fmla="*/ f290 1 f182"/>
                <a:gd name="f359" fmla="*/ f291 1 f182"/>
                <a:gd name="f360" fmla="*/ f292 1 f182"/>
                <a:gd name="f361" fmla="*/ f293 1 f182"/>
                <a:gd name="f362" fmla="*/ f294 1 f182"/>
                <a:gd name="f363" fmla="*/ f295 1 f182"/>
                <a:gd name="f364" fmla="*/ f296 1 f182"/>
                <a:gd name="f365" fmla="*/ f297 1 f182"/>
                <a:gd name="f366" fmla="*/ f298 1 f182"/>
                <a:gd name="f367" fmla="*/ f299 1 f182"/>
                <a:gd name="f368" fmla="*/ f300 1 f182"/>
                <a:gd name="f369" fmla="*/ f301 1 f182"/>
                <a:gd name="f370" fmla="*/ f302 1 f182"/>
                <a:gd name="f371" fmla="*/ f303 1 f182"/>
                <a:gd name="f372" fmla="*/ f304 1 f182"/>
                <a:gd name="f373" fmla="*/ f305 1 f182"/>
                <a:gd name="f374" fmla="*/ f306 1 f182"/>
                <a:gd name="f375" fmla="*/ f307 1 f182"/>
                <a:gd name="f376" fmla="*/ f308 1 f182"/>
                <a:gd name="f377" fmla="*/ f309 1 f182"/>
                <a:gd name="f378" fmla="*/ f310 1 f182"/>
                <a:gd name="f379" fmla="*/ f311 1 f182"/>
                <a:gd name="f380" fmla="*/ f312 1 f182"/>
                <a:gd name="f381" fmla="*/ f313 f173 1"/>
                <a:gd name="f382" fmla="*/ f314 f173 1"/>
                <a:gd name="f383" fmla="*/ f316 f174 1"/>
                <a:gd name="f384" fmla="*/ f315 f174 1"/>
                <a:gd name="f385" fmla="*/ f317 f173 1"/>
                <a:gd name="f386" fmla="*/ f318 f174 1"/>
                <a:gd name="f387" fmla="*/ f319 f173 1"/>
                <a:gd name="f388" fmla="*/ f320 f174 1"/>
                <a:gd name="f389" fmla="*/ f321 f174 1"/>
                <a:gd name="f390" fmla="*/ f322 f173 1"/>
                <a:gd name="f391" fmla="*/ f323 f174 1"/>
                <a:gd name="f392" fmla="*/ f324 f173 1"/>
                <a:gd name="f393" fmla="*/ f325 f174 1"/>
                <a:gd name="f394" fmla="*/ f326 f173 1"/>
                <a:gd name="f395" fmla="*/ f327 f174 1"/>
                <a:gd name="f396" fmla="*/ f328 f173 1"/>
                <a:gd name="f397" fmla="*/ f329 f173 1"/>
                <a:gd name="f398" fmla="*/ f330 f173 1"/>
                <a:gd name="f399" fmla="*/ f331 f173 1"/>
                <a:gd name="f400" fmla="*/ f332 f173 1"/>
                <a:gd name="f401" fmla="*/ f333 f173 1"/>
                <a:gd name="f402" fmla="*/ f334 f173 1"/>
                <a:gd name="f403" fmla="*/ f335 f173 1"/>
                <a:gd name="f404" fmla="*/ f336 f173 1"/>
                <a:gd name="f405" fmla="*/ f337 f173 1"/>
                <a:gd name="f406" fmla="*/ f338 f173 1"/>
                <a:gd name="f407" fmla="*/ f339 f173 1"/>
                <a:gd name="f408" fmla="*/ f340 f173 1"/>
                <a:gd name="f409" fmla="*/ f341 f173 1"/>
                <a:gd name="f410" fmla="*/ f342 f173 1"/>
                <a:gd name="f411" fmla="*/ f343 f173 1"/>
                <a:gd name="f412" fmla="*/ f344 f173 1"/>
                <a:gd name="f413" fmla="*/ f345 f173 1"/>
                <a:gd name="f414" fmla="*/ f346 f173 1"/>
                <a:gd name="f415" fmla="*/ f347 f173 1"/>
                <a:gd name="f416" fmla="*/ f348 f173 1"/>
                <a:gd name="f417" fmla="*/ f349 f173 1"/>
                <a:gd name="f418" fmla="*/ f350 f174 1"/>
                <a:gd name="f419" fmla="*/ f351 f174 1"/>
                <a:gd name="f420" fmla="*/ f352 f173 1"/>
                <a:gd name="f421" fmla="*/ f353 f174 1"/>
                <a:gd name="f422" fmla="*/ f354 f173 1"/>
                <a:gd name="f423" fmla="*/ f355 f173 1"/>
                <a:gd name="f424" fmla="*/ f356 f173 1"/>
                <a:gd name="f425" fmla="*/ f357 f173 1"/>
                <a:gd name="f426" fmla="*/ f358 f173 1"/>
                <a:gd name="f427" fmla="*/ f359 f173 1"/>
                <a:gd name="f428" fmla="*/ f360 f173 1"/>
                <a:gd name="f429" fmla="*/ f361 f173 1"/>
                <a:gd name="f430" fmla="*/ f362 f173 1"/>
                <a:gd name="f431" fmla="*/ f363 f173 1"/>
                <a:gd name="f432" fmla="*/ f364 f173 1"/>
                <a:gd name="f433" fmla="*/ f365 f173 1"/>
                <a:gd name="f434" fmla="*/ f366 f173 1"/>
                <a:gd name="f435" fmla="*/ f367 f173 1"/>
                <a:gd name="f436" fmla="*/ f368 f173 1"/>
                <a:gd name="f437" fmla="*/ f369 f173 1"/>
                <a:gd name="f438" fmla="*/ f370 f173 1"/>
                <a:gd name="f439" fmla="*/ f371 f173 1"/>
                <a:gd name="f440" fmla="*/ f372 f173 1"/>
                <a:gd name="f441" fmla="*/ f373 f173 1"/>
                <a:gd name="f442" fmla="*/ f374 f173 1"/>
                <a:gd name="f443" fmla="*/ f375 f173 1"/>
                <a:gd name="f444" fmla="*/ f376 f173 1"/>
                <a:gd name="f445" fmla="*/ f377 f173 1"/>
                <a:gd name="f446" fmla="*/ f378 f173 1"/>
                <a:gd name="f447" fmla="*/ f379 f173 1"/>
                <a:gd name="f448" fmla="*/ f380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8">
                  <a:pos x="f385" y="f386"/>
                </a:cxn>
                <a:cxn ang="f248">
                  <a:pos x="f387" y="f388"/>
                </a:cxn>
                <a:cxn ang="f248">
                  <a:pos x="f385" y="f389"/>
                </a:cxn>
                <a:cxn ang="f248">
                  <a:pos x="f390" y="f391"/>
                </a:cxn>
                <a:cxn ang="f248">
                  <a:pos x="f392" y="f393"/>
                </a:cxn>
                <a:cxn ang="f248">
                  <a:pos x="f394" y="f395"/>
                </a:cxn>
                <a:cxn ang="f248">
                  <a:pos x="f396" y="f393"/>
                </a:cxn>
                <a:cxn ang="f248">
                  <a:pos x="f397" y="f393"/>
                </a:cxn>
                <a:cxn ang="f248">
                  <a:pos x="f398" y="f395"/>
                </a:cxn>
                <a:cxn ang="f248">
                  <a:pos x="f399" y="f395"/>
                </a:cxn>
                <a:cxn ang="f248">
                  <a:pos x="f400" y="f395"/>
                </a:cxn>
                <a:cxn ang="f248">
                  <a:pos x="f401" y="f395"/>
                </a:cxn>
                <a:cxn ang="f248">
                  <a:pos x="f402" y="f395"/>
                </a:cxn>
                <a:cxn ang="f248">
                  <a:pos x="f403" y="f395"/>
                </a:cxn>
                <a:cxn ang="f248">
                  <a:pos x="f404" y="f395"/>
                </a:cxn>
                <a:cxn ang="f248">
                  <a:pos x="f405" y="f395"/>
                </a:cxn>
                <a:cxn ang="f248">
                  <a:pos x="f406" y="f395"/>
                </a:cxn>
                <a:cxn ang="f248">
                  <a:pos x="f407" y="f395"/>
                </a:cxn>
                <a:cxn ang="f248">
                  <a:pos x="f408" y="f393"/>
                </a:cxn>
                <a:cxn ang="f248">
                  <a:pos x="f409" y="f393"/>
                </a:cxn>
                <a:cxn ang="f248">
                  <a:pos x="f410" y="f395"/>
                </a:cxn>
                <a:cxn ang="f248">
                  <a:pos x="f411" y="f395"/>
                </a:cxn>
                <a:cxn ang="f248">
                  <a:pos x="f412" y="f393"/>
                </a:cxn>
                <a:cxn ang="f248">
                  <a:pos x="f413" y="f393"/>
                </a:cxn>
                <a:cxn ang="f248">
                  <a:pos x="f414" y="f395"/>
                </a:cxn>
                <a:cxn ang="f248">
                  <a:pos x="f415" y="f395"/>
                </a:cxn>
                <a:cxn ang="f248">
                  <a:pos x="f416" y="f395"/>
                </a:cxn>
                <a:cxn ang="f248">
                  <a:pos x="f417" y="f388"/>
                </a:cxn>
                <a:cxn ang="f248">
                  <a:pos x="f417" y="f418"/>
                </a:cxn>
                <a:cxn ang="f248">
                  <a:pos x="f417" y="f386"/>
                </a:cxn>
                <a:cxn ang="f248">
                  <a:pos x="f416" y="f419"/>
                </a:cxn>
                <a:cxn ang="f248">
                  <a:pos x="f420" y="f421"/>
                </a:cxn>
                <a:cxn ang="f248">
                  <a:pos x="f422" y="f421"/>
                </a:cxn>
                <a:cxn ang="f248">
                  <a:pos x="f423" y="f421"/>
                </a:cxn>
                <a:cxn ang="f248">
                  <a:pos x="f424" y="f421"/>
                </a:cxn>
                <a:cxn ang="f248">
                  <a:pos x="f425" y="f421"/>
                </a:cxn>
                <a:cxn ang="f248">
                  <a:pos x="f426" y="f421"/>
                </a:cxn>
                <a:cxn ang="f248">
                  <a:pos x="f427" y="f421"/>
                </a:cxn>
                <a:cxn ang="f248">
                  <a:pos x="f428" y="f421"/>
                </a:cxn>
                <a:cxn ang="f248">
                  <a:pos x="f429" y="f421"/>
                </a:cxn>
                <a:cxn ang="f248">
                  <a:pos x="f430" y="f421"/>
                </a:cxn>
                <a:cxn ang="f248">
                  <a:pos x="f431" y="f421"/>
                </a:cxn>
                <a:cxn ang="f248">
                  <a:pos x="f432" y="f421"/>
                </a:cxn>
                <a:cxn ang="f248">
                  <a:pos x="f433" y="f421"/>
                </a:cxn>
                <a:cxn ang="f248">
                  <a:pos x="f434" y="f421"/>
                </a:cxn>
                <a:cxn ang="f248">
                  <a:pos x="f435" y="f421"/>
                </a:cxn>
                <a:cxn ang="f248">
                  <a:pos x="f436" y="f421"/>
                </a:cxn>
                <a:cxn ang="f248">
                  <a:pos x="f437" y="f421"/>
                </a:cxn>
                <a:cxn ang="f248">
                  <a:pos x="f438" y="f421"/>
                </a:cxn>
                <a:cxn ang="f248">
                  <a:pos x="f439" y="f421"/>
                </a:cxn>
                <a:cxn ang="f248">
                  <a:pos x="f440" y="f421"/>
                </a:cxn>
                <a:cxn ang="f248">
                  <a:pos x="f441" y="f421"/>
                </a:cxn>
                <a:cxn ang="f248">
                  <a:pos x="f442" y="f421"/>
                </a:cxn>
                <a:cxn ang="f248">
                  <a:pos x="f443" y="f421"/>
                </a:cxn>
                <a:cxn ang="f248">
                  <a:pos x="f444" y="f421"/>
                </a:cxn>
                <a:cxn ang="f248">
                  <a:pos x="f445" y="f421"/>
                </a:cxn>
                <a:cxn ang="f248">
                  <a:pos x="f446" y="f421"/>
                </a:cxn>
                <a:cxn ang="f248">
                  <a:pos x="f447" y="f421"/>
                </a:cxn>
                <a:cxn ang="f248">
                  <a:pos x="f448" y="f419"/>
                </a:cxn>
                <a:cxn ang="f248">
                  <a:pos x="f385" y="f386"/>
                </a:cxn>
              </a:cxnLst>
              <a:rect l="f381" t="f384" r="f382" b="f383"/>
              <a:pathLst>
                <a:path w="1507" h="93">
                  <a:moveTo>
                    <a:pt x="f8" y="f9"/>
                  </a:move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6" y="f14"/>
                    <a:pt x="f8" y="f15"/>
                  </a:cubicBezTo>
                  <a:cubicBezTo>
                    <a:pt x="f16" y="f5"/>
                    <a:pt x="f17" y="f5"/>
                    <a:pt x="f18" y="f5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0"/>
                  </a:cubicBezTo>
                  <a:cubicBezTo>
                    <a:pt x="f27" y="f20"/>
                    <a:pt x="f28" y="f20"/>
                    <a:pt x="f29" y="f22"/>
                  </a:cubicBezTo>
                  <a:cubicBezTo>
                    <a:pt x="f30" y="f22"/>
                    <a:pt x="f31" y="f22"/>
                    <a:pt x="f32" y="f22"/>
                  </a:cubicBezTo>
                  <a:cubicBezTo>
                    <a:pt x="f33" y="f22"/>
                    <a:pt x="f34" y="f20"/>
                    <a:pt x="f35" y="f20"/>
                  </a:cubicBezTo>
                  <a:cubicBezTo>
                    <a:pt x="f36" y="f20"/>
                    <a:pt x="f37" y="f20"/>
                    <a:pt x="f38" y="f20"/>
                  </a:cubicBezTo>
                  <a:cubicBezTo>
                    <a:pt x="f39" y="f22"/>
                    <a:pt x="f40" y="f22"/>
                    <a:pt x="f41" y="f20"/>
                  </a:cubicBezTo>
                  <a:cubicBezTo>
                    <a:pt x="f42" y="f20"/>
                    <a:pt x="f43" y="f20"/>
                    <a:pt x="f44" y="f20"/>
                  </a:cubicBezTo>
                  <a:cubicBezTo>
                    <a:pt x="f45" y="f5"/>
                    <a:pt x="f46" y="f5"/>
                    <a:pt x="f47" y="f20"/>
                  </a:cubicBezTo>
                  <a:cubicBezTo>
                    <a:pt x="f48" y="f20"/>
                    <a:pt x="f49" y="f20"/>
                    <a:pt x="f50" y="f20"/>
                  </a:cubicBezTo>
                  <a:cubicBezTo>
                    <a:pt x="f51" y="f22"/>
                    <a:pt x="f52" y="f20"/>
                    <a:pt x="f53" y="f20"/>
                  </a:cubicBezTo>
                  <a:cubicBezTo>
                    <a:pt x="f54" y="f20"/>
                    <a:pt x="f55" y="f20"/>
                    <a:pt x="f56" y="f20"/>
                  </a:cubicBezTo>
                  <a:cubicBezTo>
                    <a:pt x="f57" y="f20"/>
                    <a:pt x="f58" y="f20"/>
                    <a:pt x="f59" y="f20"/>
                  </a:cubicBezTo>
                  <a:cubicBezTo>
                    <a:pt x="f60" y="f20"/>
                    <a:pt x="f61" y="f20"/>
                    <a:pt x="f62" y="f20"/>
                  </a:cubicBezTo>
                  <a:cubicBezTo>
                    <a:pt x="f62" y="f22"/>
                    <a:pt x="f63" y="f22"/>
                    <a:pt x="f63" y="f22"/>
                  </a:cubicBezTo>
                  <a:cubicBezTo>
                    <a:pt x="f64" y="f22"/>
                    <a:pt x="f65" y="f22"/>
                    <a:pt x="f66" y="f22"/>
                  </a:cubicBezTo>
                  <a:cubicBezTo>
                    <a:pt x="f67" y="f20"/>
                    <a:pt x="f68" y="f20"/>
                    <a:pt x="f69" y="f20"/>
                  </a:cubicBezTo>
                  <a:cubicBezTo>
                    <a:pt x="f70" y="f20"/>
                    <a:pt x="f71" y="f20"/>
                    <a:pt x="f72" y="f20"/>
                  </a:cubicBezTo>
                  <a:cubicBezTo>
                    <a:pt x="f73" y="f20"/>
                    <a:pt x="f74" y="f20"/>
                    <a:pt x="f75" y="f22"/>
                  </a:cubicBezTo>
                  <a:cubicBezTo>
                    <a:pt x="f76" y="f22"/>
                    <a:pt x="f77" y="f22"/>
                    <a:pt x="f78" y="f22"/>
                  </a:cubicBezTo>
                  <a:cubicBezTo>
                    <a:pt x="f79" y="f20"/>
                    <a:pt x="f80" y="f20"/>
                    <a:pt x="f81" y="f20"/>
                  </a:cubicBezTo>
                  <a:cubicBezTo>
                    <a:pt x="f82" y="f20"/>
                    <a:pt x="f83" y="f20"/>
                    <a:pt x="f84" y="f20"/>
                  </a:cubicBezTo>
                  <a:cubicBezTo>
                    <a:pt x="f85" y="f20"/>
                    <a:pt x="f86" y="f20"/>
                    <a:pt x="f13" y="f20"/>
                  </a:cubicBezTo>
                  <a:cubicBezTo>
                    <a:pt x="f5" y="f15"/>
                    <a:pt x="f22" y="f13"/>
                    <a:pt x="f22" y="f12"/>
                  </a:cubicBezTo>
                  <a:cubicBezTo>
                    <a:pt x="f22" y="f87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"/>
                  </a:cubicBezTo>
                  <a:cubicBezTo>
                    <a:pt x="f22" y="f92"/>
                    <a:pt x="f22" y="f93"/>
                    <a:pt x="f13" y="f94"/>
                  </a:cubicBezTo>
                  <a:cubicBezTo>
                    <a:pt x="f86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96"/>
                  </a:cubicBezTo>
                  <a:cubicBezTo>
                    <a:pt x="f101" y="f96"/>
                    <a:pt x="f102" y="f94"/>
                    <a:pt x="f103" y="f96"/>
                  </a:cubicBezTo>
                  <a:cubicBezTo>
                    <a:pt x="f104" y="f96"/>
                    <a:pt x="f105" y="f96"/>
                    <a:pt x="f106" y="f96"/>
                  </a:cubicBezTo>
                  <a:cubicBezTo>
                    <a:pt x="f65" y="f96"/>
                    <a:pt x="f107" y="f96"/>
                    <a:pt x="f108" y="f96"/>
                  </a:cubicBezTo>
                  <a:cubicBezTo>
                    <a:pt x="f109" y="f94"/>
                    <a:pt x="f110" y="f94"/>
                    <a:pt x="f111" y="f96"/>
                  </a:cubicBezTo>
                  <a:cubicBezTo>
                    <a:pt x="f112" y="f94"/>
                    <a:pt x="f113" y="f94"/>
                    <a:pt x="f114" y="f96"/>
                  </a:cubicBezTo>
                  <a:cubicBezTo>
                    <a:pt x="f115" y="f96"/>
                    <a:pt x="f116" y="f96"/>
                    <a:pt x="f117" y="f96"/>
                  </a:cubicBezTo>
                  <a:cubicBezTo>
                    <a:pt x="f118" y="f96"/>
                    <a:pt x="f119" y="f96"/>
                    <a:pt x="f120" y="f96"/>
                  </a:cubicBezTo>
                  <a:cubicBezTo>
                    <a:pt x="f121" y="f96"/>
                    <a:pt x="f122" y="f96"/>
                    <a:pt x="f123" y="f96"/>
                  </a:cubicBezTo>
                  <a:cubicBezTo>
                    <a:pt x="f124" y="f96"/>
                    <a:pt x="f125" y="f96"/>
                    <a:pt x="f126" y="f96"/>
                  </a:cubicBezTo>
                  <a:cubicBezTo>
                    <a:pt x="f127" y="f96"/>
                    <a:pt x="f128" y="f94"/>
                    <a:pt x="f129" y="f96"/>
                  </a:cubicBezTo>
                  <a:cubicBezTo>
                    <a:pt x="f130" y="f7"/>
                    <a:pt x="f131" y="f96"/>
                    <a:pt x="f132" y="f96"/>
                  </a:cubicBezTo>
                  <a:cubicBezTo>
                    <a:pt x="f53" y="f96"/>
                    <a:pt x="f133" y="f94"/>
                    <a:pt x="f134" y="f96"/>
                  </a:cubicBezTo>
                  <a:cubicBezTo>
                    <a:pt x="f135" y="f96"/>
                    <a:pt x="f136" y="f96"/>
                    <a:pt x="f137" y="f96"/>
                  </a:cubicBezTo>
                  <a:cubicBezTo>
                    <a:pt x="f138" y="f94"/>
                    <a:pt x="f139" y="f96"/>
                    <a:pt x="f140" y="f96"/>
                  </a:cubicBezTo>
                  <a:cubicBezTo>
                    <a:pt x="f141" y="f96"/>
                    <a:pt x="f142" y="f96"/>
                    <a:pt x="f143" y="f96"/>
                  </a:cubicBezTo>
                  <a:cubicBezTo>
                    <a:pt x="f144" y="f96"/>
                    <a:pt x="f145" y="f96"/>
                    <a:pt x="f146" y="f96"/>
                  </a:cubicBezTo>
                  <a:cubicBezTo>
                    <a:pt x="f147" y="f96"/>
                    <a:pt x="f148" y="f96"/>
                    <a:pt x="f149" y="f96"/>
                  </a:cubicBezTo>
                  <a:cubicBezTo>
                    <a:pt x="f150" y="f96"/>
                    <a:pt x="f151" y="f94"/>
                    <a:pt x="f152" y="f96"/>
                  </a:cubicBezTo>
                  <a:cubicBezTo>
                    <a:pt x="f153" y="f94"/>
                    <a:pt x="f154" y="f94"/>
                    <a:pt x="f155" y="f96"/>
                  </a:cubicBezTo>
                  <a:cubicBezTo>
                    <a:pt x="f156" y="f94"/>
                    <a:pt x="f38" y="f94"/>
                    <a:pt x="f157" y="f96"/>
                  </a:cubicBezTo>
                  <a:cubicBezTo>
                    <a:pt x="f158" y="f94"/>
                    <a:pt x="f159" y="f96"/>
                    <a:pt x="f160" y="f96"/>
                  </a:cubicBezTo>
                  <a:cubicBezTo>
                    <a:pt x="f161" y="f94"/>
                    <a:pt x="f162" y="f96"/>
                    <a:pt x="f163" y="f96"/>
                  </a:cubicBezTo>
                  <a:cubicBezTo>
                    <a:pt x="f164" y="f96"/>
                    <a:pt x="f165" y="f96"/>
                    <a:pt x="f24" y="f96"/>
                  </a:cubicBezTo>
                  <a:cubicBezTo>
                    <a:pt x="f166" y="f96"/>
                    <a:pt x="f167" y="f96"/>
                    <a:pt x="f168" y="f96"/>
                  </a:cubicBezTo>
                  <a:cubicBezTo>
                    <a:pt x="f169" y="f96"/>
                    <a:pt x="f170" y="f7"/>
                    <a:pt x="f171" y="f96"/>
                  </a:cubicBezTo>
                  <a:cubicBezTo>
                    <a:pt x="f18" y="f94"/>
                    <a:pt x="f17" y="f96"/>
                    <a:pt x="f16" y="f94"/>
                  </a:cubicBezTo>
                  <a:cubicBezTo>
                    <a:pt x="f6" y="f93"/>
                    <a:pt x="f8" y="f92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2605551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E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B4A372AE-786F-2600-5B50-E2FEF061E496}"/>
              </a:ext>
            </a:extLst>
          </p:cNvPr>
          <p:cNvSpPr/>
          <p:nvPr/>
        </p:nvSpPr>
        <p:spPr>
          <a:xfrm>
            <a:off x="0" y="0"/>
            <a:ext cx="18288000" cy="10287000"/>
          </a:xfrm>
          <a:prstGeom prst="rect">
            <a:avLst/>
          </a:prstGeom>
          <a:gradFill>
            <a:gsLst>
              <a:gs pos="0">
                <a:srgbClr val="FCF4D8"/>
              </a:gs>
              <a:gs pos="100000">
                <a:srgbClr val="FFFFFF"/>
              </a:gs>
            </a:gsLst>
            <a:lin ang="5400000"/>
          </a:gra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FFEEA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6;p1">
            <a:extLst>
              <a:ext uri="{FF2B5EF4-FFF2-40B4-BE49-F238E27FC236}">
                <a16:creationId xmlns:a16="http://schemas.microsoft.com/office/drawing/2014/main" id="{320A51FF-EFAF-B946-9F3D-C4FD8BA87A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23401" y="890049"/>
            <a:ext cx="17041069" cy="1145395"/>
          </a:xfrm>
          <a:prstGeom prst="rect">
            <a:avLst/>
          </a:prstGeom>
          <a:noFill/>
          <a:ln>
            <a:noFill/>
          </a:ln>
        </p:spPr>
        <p:txBody>
          <a:bodyPr vert="horz" wrap="square" lIns="129524" tIns="129524" rIns="129524" bIns="129524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4" name="Google Shape;7;p1">
            <a:extLst>
              <a:ext uri="{FF2B5EF4-FFF2-40B4-BE49-F238E27FC236}">
                <a16:creationId xmlns:a16="http://schemas.microsoft.com/office/drawing/2014/main" id="{58EB5890-6143-F8F8-93A7-2C3AB199EC7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23401" y="2304946"/>
            <a:ext cx="17041069" cy="6832799"/>
          </a:xfrm>
          <a:prstGeom prst="rect">
            <a:avLst/>
          </a:prstGeom>
          <a:noFill/>
          <a:ln>
            <a:noFill/>
          </a:ln>
        </p:spPr>
        <p:txBody>
          <a:bodyPr vert="horz" wrap="square" lIns="129524" tIns="129524" rIns="129524" bIns="129524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8" r:id="rId38"/>
    <p:sldLayoutId id="2147483689" r:id="rId39"/>
    <p:sldLayoutId id="2147483690" r:id="rId40"/>
    <p:sldLayoutId id="2147483692" r:id="rId41"/>
    <p:sldLayoutId id="2147483693" r:id="rId42"/>
    <p:sldLayoutId id="2147483694" r:id="rId43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7000" b="0" i="0" u="none" strike="noStrike" kern="0" cap="none" spc="0" baseline="0">
          <a:solidFill>
            <a:srgbClr val="393639"/>
          </a:solidFill>
          <a:uFillTx/>
          <a:latin typeface="Kirang Haerang"/>
          <a:ea typeface="Kirang Haerang"/>
          <a:cs typeface="Kirang Haerang"/>
        </a:defRPr>
      </a:lvl1pPr>
    </p:titleStyle>
    <p:bodyStyle>
      <a:lvl1pPr marL="457200" marR="0" lvl="0" indent="-387348" algn="l" defTabSz="914400" rtl="0" fontAlgn="auto" hangingPunct="1">
        <a:lnSpc>
          <a:spcPct val="115000"/>
        </a:lnSpc>
        <a:spcBef>
          <a:spcPts val="0"/>
        </a:spcBef>
        <a:spcAft>
          <a:spcPts val="0"/>
        </a:spcAft>
        <a:buClr>
          <a:srgbClr val="393639"/>
        </a:buClr>
        <a:buSzPts val="2500"/>
        <a:buFont typeface="Poppins"/>
        <a:buChar char="●"/>
        <a:tabLst/>
        <a:defRPr lang="es-PE" sz="2500" b="0" i="0" u="none" strike="noStrike" kern="0" cap="none" spc="0" baseline="0">
          <a:solidFill>
            <a:srgbClr val="393639"/>
          </a:solidFill>
          <a:uFillTx/>
          <a:latin typeface="Poppins"/>
          <a:ea typeface="Poppins"/>
          <a:cs typeface="Poppin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t_uMjCm286yB5bZ4hfetlhk0zusxA0-J0zhnbygVmeI/copy#gid=459824189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microsoft.com/office/2007/relationships/hdphoto" Target="../media/hdphoto5.wdp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microsoft.com/office/2007/relationships/hdphoto" Target="../media/hdphoto4.wdp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microsoft.com/office/2007/relationships/hdphoto" Target="../media/hdphoto6.wdp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t_uMjCm286yB5bZ4hfetlhk0zusxA0-J0zhnbygVmeI/copy#gid=412631259" TargetMode="Externa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4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bg>
      <p:bgPr>
        <a:solidFill>
          <a:srgbClr val="FFFE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;p2">
            <a:extLst>
              <a:ext uri="{FF2B5EF4-FFF2-40B4-BE49-F238E27FC236}">
                <a16:creationId xmlns:a16="http://schemas.microsoft.com/office/drawing/2014/main" id="{8DD9F327-83CC-8C17-7755-4640A6167E52}"/>
              </a:ext>
            </a:extLst>
          </p:cNvPr>
          <p:cNvGrpSpPr/>
          <p:nvPr/>
        </p:nvGrpSpPr>
        <p:grpSpPr>
          <a:xfrm>
            <a:off x="384304" y="9114958"/>
            <a:ext cx="7699970" cy="1015925"/>
            <a:chOff x="384304" y="9114958"/>
            <a:chExt cx="7699970" cy="1015925"/>
          </a:xfrm>
        </p:grpSpPr>
        <p:sp>
          <p:nvSpPr>
            <p:cNvPr id="3" name="Google Shape;17;p2">
              <a:extLst>
                <a:ext uri="{FF2B5EF4-FFF2-40B4-BE49-F238E27FC236}">
                  <a16:creationId xmlns:a16="http://schemas.microsoft.com/office/drawing/2014/main" id="{0B4ED7BD-0CCA-0BCD-668D-152227AD4A77}"/>
                </a:ext>
              </a:extLst>
            </p:cNvPr>
            <p:cNvSpPr/>
            <p:nvPr/>
          </p:nvSpPr>
          <p:spPr>
            <a:xfrm>
              <a:off x="5293937" y="9718983"/>
              <a:ext cx="394225" cy="1650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68"/>
                <a:gd name="f4" fmla="val 17168"/>
                <a:gd name="f5" fmla="val 6263"/>
                <a:gd name="f6" fmla="val 1684"/>
                <a:gd name="f7" fmla="val 7466"/>
                <a:gd name="f8" fmla="val 5022"/>
                <a:gd name="f9" fmla="val 8586"/>
                <a:gd name="f10" fmla="val 9123"/>
                <a:gd name="f11" fmla="val 9474"/>
                <a:gd name="f12" fmla="val 12096"/>
                <a:gd name="f13" fmla="val 13336"/>
                <a:gd name="f14" fmla="val 15275"/>
                <a:gd name="f15" fmla="val 15934"/>
                <a:gd name="f16" fmla="val 16209"/>
                <a:gd name="f17" fmla="val 16706"/>
                <a:gd name="f18" fmla="val 17342"/>
                <a:gd name="f19" fmla="val 17167"/>
                <a:gd name="f20" fmla="val 18455"/>
                <a:gd name="f21" fmla="val 19458"/>
                <a:gd name="f22" fmla="val 20445"/>
                <a:gd name="f23" fmla="val 16792"/>
                <a:gd name="f24" fmla="val 21256"/>
                <a:gd name="f25" fmla="val 22760"/>
                <a:gd name="f26" fmla="val 14396"/>
                <a:gd name="f27" fmla="val 23067"/>
                <a:gd name="f28" fmla="val 11217"/>
                <a:gd name="f29" fmla="val 9748"/>
                <a:gd name="f30" fmla="val 16915"/>
                <a:gd name="f31" fmla="val 6159"/>
                <a:gd name="f32" fmla="val 12917"/>
                <a:gd name="f33" fmla="val 1340"/>
                <a:gd name="f34" fmla="val 7243"/>
                <a:gd name="f35" fmla="val 110"/>
                <a:gd name="f36" fmla="val 6904"/>
                <a:gd name="f37" fmla="val 35"/>
                <a:gd name="f38" fmla="val 6577"/>
                <a:gd name="f39" fmla="*/ f0 1 23068"/>
                <a:gd name="f40" fmla="*/ f1 1 171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068"/>
                <a:gd name="f47" fmla="*/ f44 1 171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068" h="17168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26"/>
                    <a:pt x="f27" y="f28"/>
                    <a:pt x="f24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Google Shape;18;p2">
              <a:extLst>
                <a:ext uri="{FF2B5EF4-FFF2-40B4-BE49-F238E27FC236}">
                  <a16:creationId xmlns:a16="http://schemas.microsoft.com/office/drawing/2014/main" id="{048CF3A3-AF68-A224-B768-309CF576DC90}"/>
                </a:ext>
              </a:extLst>
            </p:cNvPr>
            <p:cNvSpPr/>
            <p:nvPr/>
          </p:nvSpPr>
          <p:spPr>
            <a:xfrm>
              <a:off x="4152016" y="9124843"/>
              <a:ext cx="397251" cy="18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5"/>
                <a:gd name="f4" fmla="val 19593"/>
                <a:gd name="f5" fmla="val 17353"/>
                <a:gd name="f6" fmla="val 16661"/>
                <a:gd name="f7" fmla="val 15923"/>
                <a:gd name="f8" fmla="val 218"/>
                <a:gd name="f9" fmla="val 15175"/>
                <a:gd name="f10" fmla="val 720"/>
                <a:gd name="f11" fmla="val 10288"/>
                <a:gd name="f12" fmla="val 4001"/>
                <a:gd name="f13" fmla="val 5400"/>
                <a:gd name="f14" fmla="val 7419"/>
                <a:gd name="f15" fmla="val 1744"/>
                <a:gd name="f16" fmla="val 12135"/>
                <a:gd name="f17" fmla="val 308"/>
                <a:gd name="f18" fmla="val 13981"/>
                <a:gd name="f19" fmla="val 1"/>
                <a:gd name="f20" fmla="val 16510"/>
                <a:gd name="f21" fmla="val 18321"/>
                <a:gd name="f22" fmla="val 2512"/>
                <a:gd name="f23" fmla="val 19125"/>
                <a:gd name="f24" fmla="val 3718"/>
                <a:gd name="f25" fmla="val 19592"/>
                <a:gd name="f26" fmla="val 4900"/>
                <a:gd name="f27" fmla="val 5980"/>
                <a:gd name="f28" fmla="val 7039"/>
                <a:gd name="f29" fmla="val 19202"/>
                <a:gd name="f30" fmla="val 7724"/>
                <a:gd name="f31" fmla="val 10971"/>
                <a:gd name="f32" fmla="val 14151"/>
                <a:gd name="f33" fmla="val 15107"/>
                <a:gd name="f34" fmla="val 11178"/>
                <a:gd name="f35" fmla="val 19413"/>
                <a:gd name="f36" fmla="val 8273"/>
                <a:gd name="f37" fmla="val 5728"/>
                <a:gd name="f38" fmla="val 20903"/>
                <a:gd name="f39" fmla="*/ f0 1 23245"/>
                <a:gd name="f40" fmla="*/ f1 1 1959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45"/>
                <a:gd name="f47" fmla="*/ f44 1 1959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45" h="195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5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9;p2">
              <a:extLst>
                <a:ext uri="{FF2B5EF4-FFF2-40B4-BE49-F238E27FC236}">
                  <a16:creationId xmlns:a16="http://schemas.microsoft.com/office/drawing/2014/main" id="{A177E5DD-A54D-EA37-E787-C927A2A0DEA8}"/>
                </a:ext>
              </a:extLst>
            </p:cNvPr>
            <p:cNvSpPr/>
            <p:nvPr/>
          </p:nvSpPr>
          <p:spPr>
            <a:xfrm>
              <a:off x="3587730" y="9627004"/>
              <a:ext cx="287377" cy="122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20;p2">
              <a:extLst>
                <a:ext uri="{FF2B5EF4-FFF2-40B4-BE49-F238E27FC236}">
                  <a16:creationId xmlns:a16="http://schemas.microsoft.com/office/drawing/2014/main" id="{9B569DFD-40BB-640E-E9CD-3B7B6F27FC87}"/>
                </a:ext>
              </a:extLst>
            </p:cNvPr>
            <p:cNvSpPr/>
            <p:nvPr/>
          </p:nvSpPr>
          <p:spPr>
            <a:xfrm>
              <a:off x="6703082" y="9132899"/>
              <a:ext cx="228389" cy="129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64"/>
                <a:gd name="f4" fmla="val 13483"/>
                <a:gd name="f5" fmla="val 4619"/>
                <a:gd name="f6" fmla="val 3536"/>
                <a:gd name="f7" fmla="val 2463"/>
                <a:gd name="f8" fmla="val 403"/>
                <a:gd name="f9" fmla="val 1709"/>
                <a:gd name="f10" fmla="val 1257"/>
                <a:gd name="f11" fmla="val 172"/>
                <a:gd name="f12" fmla="val 3000"/>
                <a:gd name="f13" fmla="val 1"/>
                <a:gd name="f14" fmla="val 5734"/>
                <a:gd name="f15" fmla="val 7442"/>
                <a:gd name="f16" fmla="val 2427"/>
                <a:gd name="f17" fmla="val 8160"/>
                <a:gd name="f18" fmla="val 3179"/>
                <a:gd name="f19" fmla="val 8844"/>
                <a:gd name="f20" fmla="val 3863"/>
                <a:gd name="f21" fmla="val 9561"/>
                <a:gd name="f22" fmla="val 4033"/>
                <a:gd name="f23" fmla="val 9732"/>
                <a:gd name="f24" fmla="val 4204"/>
                <a:gd name="f25" fmla="val 9937"/>
                <a:gd name="f26" fmla="val 4375"/>
                <a:gd name="f27" fmla="val 10108"/>
                <a:gd name="f28" fmla="val 4546"/>
                <a:gd name="f29" fmla="val 10313"/>
                <a:gd name="f30" fmla="val 4614"/>
                <a:gd name="f31" fmla="val 10416"/>
                <a:gd name="f32" fmla="val 4717"/>
                <a:gd name="f33" fmla="val 10553"/>
                <a:gd name="f34" fmla="val 4751"/>
                <a:gd name="f35" fmla="val 10621"/>
                <a:gd name="f36" fmla="val 4854"/>
                <a:gd name="f37" fmla="val 10826"/>
                <a:gd name="f38" fmla="val 4990"/>
                <a:gd name="f39" fmla="val 11065"/>
                <a:gd name="f40" fmla="val 5093"/>
                <a:gd name="f41" fmla="val 11339"/>
                <a:gd name="f42" fmla="val 5686"/>
                <a:gd name="f43" fmla="val 12731"/>
                <a:gd name="f44" fmla="val 7286"/>
                <a:gd name="f45" fmla="val 8812"/>
                <a:gd name="f46" fmla="val 9571"/>
                <a:gd name="f47" fmla="val 13297"/>
                <a:gd name="f48" fmla="val 10903"/>
                <a:gd name="f49" fmla="val 12911"/>
                <a:gd name="f50" fmla="val 12988"/>
                <a:gd name="f51" fmla="val 11509"/>
                <a:gd name="f52" fmla="val 9151"/>
                <a:gd name="f53" fmla="val 12407"/>
                <a:gd name="f54" fmla="val 6896"/>
                <a:gd name="f55" fmla="val 11416"/>
                <a:gd name="f56" fmla="val 4606"/>
                <a:gd name="f57" fmla="val 9399"/>
                <a:gd name="f58" fmla="val 2965"/>
                <a:gd name="f59" fmla="val 7690"/>
                <a:gd name="f60" fmla="val 6888"/>
                <a:gd name="f61" fmla="val 437"/>
                <a:gd name="f62" fmla="val 5748"/>
                <a:gd name="f63" fmla="*/ f0 1 13364"/>
                <a:gd name="f64" fmla="*/ f1 1 13483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3364"/>
                <a:gd name="f71" fmla="*/ f68 1 13483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3364" h="134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9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29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21;p2">
              <a:extLst>
                <a:ext uri="{FF2B5EF4-FFF2-40B4-BE49-F238E27FC236}">
                  <a16:creationId xmlns:a16="http://schemas.microsoft.com/office/drawing/2014/main" id="{328B156F-5613-E04D-AD1F-0B9C76134EF6}"/>
                </a:ext>
              </a:extLst>
            </p:cNvPr>
            <p:cNvSpPr/>
            <p:nvPr/>
          </p:nvSpPr>
          <p:spPr>
            <a:xfrm>
              <a:off x="4818668" y="9435775"/>
              <a:ext cx="220214" cy="134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6"/>
                <a:gd name="f4" fmla="val 13943"/>
                <a:gd name="f5" fmla="val 4547"/>
                <a:gd name="f6" fmla="val 1"/>
                <a:gd name="f7" fmla="val 3962"/>
                <a:gd name="f8" fmla="val 3395"/>
                <a:gd name="f9" fmla="val 122"/>
                <a:gd name="f10" fmla="val 2906"/>
                <a:gd name="f11" fmla="val 380"/>
                <a:gd name="f12" fmla="val 616"/>
                <a:gd name="f13" fmla="val 1508"/>
                <a:gd name="f14" fmla="val 3797"/>
                <a:gd name="f15" fmla="val 719"/>
                <a:gd name="f16" fmla="val 6156"/>
                <a:gd name="f17" fmla="val 1436"/>
                <a:gd name="f18" fmla="val 8548"/>
                <a:gd name="f19" fmla="val 3282"/>
                <a:gd name="f20" fmla="val 10428"/>
                <a:gd name="f21" fmla="val 4786"/>
                <a:gd name="f22" fmla="val 12307"/>
                <a:gd name="f23" fmla="val 5605"/>
                <a:gd name="f24" fmla="val 13347"/>
                <a:gd name="f25" fmla="val 6917"/>
                <a:gd name="f26" fmla="val 13942"/>
                <a:gd name="f27" fmla="val 8213"/>
                <a:gd name="f28" fmla="val 9132"/>
                <a:gd name="f29" fmla="val 10043"/>
                <a:gd name="f30" fmla="val 13643"/>
                <a:gd name="f31" fmla="val 10767"/>
                <a:gd name="f32" fmla="val 12991"/>
                <a:gd name="f33" fmla="val 12510"/>
                <a:gd name="f34" fmla="val 11419"/>
                <a:gd name="f35" fmla="val 12885"/>
                <a:gd name="f36" fmla="val 8719"/>
                <a:gd name="f37" fmla="val 11416"/>
                <a:gd name="f38" fmla="val 6839"/>
                <a:gd name="f39" fmla="val 10801"/>
                <a:gd name="f40" fmla="val 6053"/>
                <a:gd name="f41" fmla="val 10151"/>
                <a:gd name="f42" fmla="val 5301"/>
                <a:gd name="f43" fmla="val 9502"/>
                <a:gd name="f44" fmla="val 4481"/>
                <a:gd name="f45" fmla="val 9365"/>
                <a:gd name="f46" fmla="val 4276"/>
                <a:gd name="f47" fmla="val 9229"/>
                <a:gd name="f48" fmla="val 4105"/>
                <a:gd name="f49" fmla="val 9092"/>
                <a:gd name="f50" fmla="val 3900"/>
                <a:gd name="f51" fmla="val 8955"/>
                <a:gd name="f52" fmla="val 3661"/>
                <a:gd name="f53" fmla="val 8887"/>
                <a:gd name="f54" fmla="val 3524"/>
                <a:gd name="f55" fmla="val 8784"/>
                <a:gd name="f56" fmla="val 3387"/>
                <a:gd name="f57" fmla="val 3353"/>
                <a:gd name="f58" fmla="val 8682"/>
                <a:gd name="f59" fmla="val 3114"/>
                <a:gd name="f60" fmla="val 8579"/>
                <a:gd name="f61" fmla="val 2840"/>
                <a:gd name="f62" fmla="val 8511"/>
                <a:gd name="f63" fmla="val 2601"/>
                <a:gd name="f64" fmla="val 8005"/>
                <a:gd name="f65" fmla="val 983"/>
                <a:gd name="f66" fmla="val 6208"/>
                <a:gd name="f67" fmla="*/ f0 1 12886"/>
                <a:gd name="f68" fmla="*/ f1 1 1394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2886"/>
                <a:gd name="f75" fmla="*/ f72 1 1394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2886" h="139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22;p2">
              <a:extLst>
                <a:ext uri="{FF2B5EF4-FFF2-40B4-BE49-F238E27FC236}">
                  <a16:creationId xmlns:a16="http://schemas.microsoft.com/office/drawing/2014/main" id="{A7921C3F-1DC4-2AA3-3D77-43F119AE3CF6}"/>
                </a:ext>
              </a:extLst>
            </p:cNvPr>
            <p:cNvSpPr/>
            <p:nvPr/>
          </p:nvSpPr>
          <p:spPr>
            <a:xfrm>
              <a:off x="7863474" y="9996988"/>
              <a:ext cx="220800" cy="133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0"/>
                <a:gd name="f4" fmla="val 13929"/>
                <a:gd name="f5" fmla="val 4555"/>
                <a:gd name="f6" fmla="val 1"/>
                <a:gd name="f7" fmla="val 3970"/>
                <a:gd name="f8" fmla="val 3400"/>
                <a:gd name="f9" fmla="val 118"/>
                <a:gd name="f10" fmla="val 2905"/>
                <a:gd name="f11" fmla="val 365"/>
                <a:gd name="f12" fmla="val 616"/>
                <a:gd name="f13" fmla="val 1493"/>
                <a:gd name="f14" fmla="val 3817"/>
                <a:gd name="f15" fmla="val 718"/>
                <a:gd name="f16" fmla="val 6141"/>
                <a:gd name="f17" fmla="val 1470"/>
                <a:gd name="f18" fmla="val 8534"/>
                <a:gd name="f19" fmla="val 3281"/>
                <a:gd name="f20" fmla="val 10413"/>
                <a:gd name="f21" fmla="val 4819"/>
                <a:gd name="f22" fmla="val 12293"/>
                <a:gd name="f23" fmla="val 5639"/>
                <a:gd name="f24" fmla="val 13333"/>
                <a:gd name="f25" fmla="val 6939"/>
                <a:gd name="f26" fmla="val 13928"/>
                <a:gd name="f27" fmla="val 8232"/>
                <a:gd name="f28" fmla="val 9149"/>
                <a:gd name="f29" fmla="val 10063"/>
                <a:gd name="f30" fmla="val 13629"/>
                <a:gd name="f31" fmla="val 10800"/>
                <a:gd name="f32" fmla="val 12977"/>
                <a:gd name="f33" fmla="val 12543"/>
                <a:gd name="f34" fmla="val 11439"/>
                <a:gd name="f35" fmla="val 12919"/>
                <a:gd name="f36" fmla="val 8704"/>
                <a:gd name="f37" fmla="val 11450"/>
                <a:gd name="f38" fmla="val 6825"/>
                <a:gd name="f39" fmla="val 10834"/>
                <a:gd name="f40" fmla="val 6039"/>
                <a:gd name="f41" fmla="val 10151"/>
                <a:gd name="f42" fmla="val 5287"/>
                <a:gd name="f43" fmla="val 9536"/>
                <a:gd name="f44" fmla="val 4501"/>
                <a:gd name="f45" fmla="val 9399"/>
                <a:gd name="f46" fmla="val 4296"/>
                <a:gd name="f47" fmla="val 9228"/>
                <a:gd name="f48" fmla="val 4091"/>
                <a:gd name="f49" fmla="val 9126"/>
                <a:gd name="f50" fmla="val 3886"/>
                <a:gd name="f51" fmla="val 8955"/>
                <a:gd name="f52" fmla="val 3646"/>
                <a:gd name="f53" fmla="val 8886"/>
                <a:gd name="f54" fmla="val 3544"/>
                <a:gd name="f55" fmla="val 8818"/>
                <a:gd name="f56" fmla="val 3407"/>
                <a:gd name="f57" fmla="val 8784"/>
                <a:gd name="f58" fmla="val 3339"/>
                <a:gd name="f59" fmla="val 8681"/>
                <a:gd name="f60" fmla="val 3100"/>
                <a:gd name="f61" fmla="val 8579"/>
                <a:gd name="f62" fmla="val 2860"/>
                <a:gd name="f63" fmla="val 8510"/>
                <a:gd name="f64" fmla="val 2587"/>
                <a:gd name="f65" fmla="val 8029"/>
                <a:gd name="f66" fmla="val 965"/>
                <a:gd name="f67" fmla="val 6232"/>
                <a:gd name="f68" fmla="*/ f0 1 12920"/>
                <a:gd name="f69" fmla="*/ f1 1 1392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2920"/>
                <a:gd name="f76" fmla="*/ f73 1 1392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2920" h="139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23;p2">
              <a:extLst>
                <a:ext uri="{FF2B5EF4-FFF2-40B4-BE49-F238E27FC236}">
                  <a16:creationId xmlns:a16="http://schemas.microsoft.com/office/drawing/2014/main" id="{7CE90C29-D2FA-81DB-297C-AADB328790DA}"/>
                </a:ext>
              </a:extLst>
            </p:cNvPr>
            <p:cNvSpPr/>
            <p:nvPr/>
          </p:nvSpPr>
          <p:spPr>
            <a:xfrm>
              <a:off x="4254154" y="9744641"/>
              <a:ext cx="256992" cy="1137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24;p2">
              <a:extLst>
                <a:ext uri="{FF2B5EF4-FFF2-40B4-BE49-F238E27FC236}">
                  <a16:creationId xmlns:a16="http://schemas.microsoft.com/office/drawing/2014/main" id="{946CC636-0997-C258-92AC-3E9062143A26}"/>
                </a:ext>
              </a:extLst>
            </p:cNvPr>
            <p:cNvSpPr/>
            <p:nvPr/>
          </p:nvSpPr>
          <p:spPr>
            <a:xfrm>
              <a:off x="384304" y="9223260"/>
              <a:ext cx="261097" cy="103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78"/>
                <a:gd name="f4" fmla="val 10766"/>
                <a:gd name="f5" fmla="val 10346"/>
                <a:gd name="f6" fmla="val 1"/>
                <a:gd name="f7" fmla="val 9817"/>
                <a:gd name="f8" fmla="val 9277"/>
                <a:gd name="f9" fmla="val 109"/>
                <a:gd name="f10" fmla="val 8749"/>
                <a:gd name="f11" fmla="val 339"/>
                <a:gd name="f12" fmla="val 7861"/>
                <a:gd name="f13" fmla="val 715"/>
                <a:gd name="f14" fmla="val 6972"/>
                <a:gd name="f15" fmla="val 1194"/>
                <a:gd name="f16" fmla="val 6049"/>
                <a:gd name="f17" fmla="val 1570"/>
                <a:gd name="f18" fmla="val 5810"/>
                <a:gd name="f19" fmla="val 1672"/>
                <a:gd name="f20" fmla="val 5605"/>
                <a:gd name="f21" fmla="val 1775"/>
                <a:gd name="f22" fmla="val 5366"/>
                <a:gd name="f23" fmla="val 1843"/>
                <a:gd name="f24" fmla="val 5092"/>
                <a:gd name="f25" fmla="val 1946"/>
                <a:gd name="f26" fmla="val 4785"/>
                <a:gd name="f27" fmla="val 2014"/>
                <a:gd name="f28" fmla="val 4511"/>
                <a:gd name="f29" fmla="val 2048"/>
                <a:gd name="f30" fmla="val 4272"/>
                <a:gd name="f31" fmla="val 2082"/>
                <a:gd name="f32" fmla="val 3999"/>
                <a:gd name="f33" fmla="val 1777"/>
                <a:gd name="f34" fmla="val 2117"/>
                <a:gd name="f35" fmla="val 4851"/>
                <a:gd name="f36" fmla="val 376"/>
                <a:gd name="f37" fmla="val 7004"/>
                <a:gd name="f38" fmla="val 809"/>
                <a:gd name="f39" fmla="val 9501"/>
                <a:gd name="f40" fmla="val 2670"/>
                <a:gd name="f41" fmla="val 4978"/>
                <a:gd name="f42" fmla="val 5038"/>
                <a:gd name="f43" fmla="val 5099"/>
                <a:gd name="f44" fmla="val 10765"/>
                <a:gd name="f45" fmla="val 5161"/>
                <a:gd name="f46" fmla="val 10763"/>
                <a:gd name="f47" fmla="val 7587"/>
                <a:gd name="f48" fmla="val 10695"/>
                <a:gd name="f49" fmla="val 9843"/>
                <a:gd name="f50" fmla="val 9362"/>
                <a:gd name="f51" fmla="val 12030"/>
                <a:gd name="f52" fmla="val 8405"/>
                <a:gd name="f53" fmla="val 14081"/>
                <a:gd name="f54" fmla="val 7516"/>
                <a:gd name="f55" fmla="val 15277"/>
                <a:gd name="f56" fmla="val 14320"/>
                <a:gd name="f57" fmla="val 2698"/>
                <a:gd name="f58" fmla="val 13568"/>
                <a:gd name="f59" fmla="val 1064"/>
                <a:gd name="f60" fmla="val 12010"/>
                <a:gd name="f61" fmla="*/ f0 1 15278"/>
                <a:gd name="f62" fmla="*/ f1 1 1076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278"/>
                <a:gd name="f69" fmla="*/ f66 1 1076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278" h="10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3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25;p2">
              <a:extLst>
                <a:ext uri="{FF2B5EF4-FFF2-40B4-BE49-F238E27FC236}">
                  <a16:creationId xmlns:a16="http://schemas.microsoft.com/office/drawing/2014/main" id="{8AD2BD5C-CF0D-EF5C-BAD2-A2A7D28A3928}"/>
                </a:ext>
              </a:extLst>
            </p:cNvPr>
            <p:cNvSpPr/>
            <p:nvPr/>
          </p:nvSpPr>
          <p:spPr>
            <a:xfrm>
              <a:off x="2016617" y="9134453"/>
              <a:ext cx="244739" cy="126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1"/>
                <a:gd name="f4" fmla="val 13160"/>
                <a:gd name="f5" fmla="val 4546"/>
                <a:gd name="f6" fmla="val 3452"/>
                <a:gd name="f7" fmla="val 2364"/>
                <a:gd name="f8" fmla="val 403"/>
                <a:gd name="f9" fmla="val 1607"/>
                <a:gd name="f10" fmla="val 1244"/>
                <a:gd name="f11" fmla="val 1"/>
                <a:gd name="f12" fmla="val 3021"/>
                <a:gd name="f13" fmla="val 5687"/>
                <a:gd name="f14" fmla="val 7464"/>
                <a:gd name="f15" fmla="val 3418"/>
                <a:gd name="f16" fmla="val 9344"/>
                <a:gd name="f17" fmla="val 5195"/>
                <a:gd name="f18" fmla="val 11428"/>
                <a:gd name="f19" fmla="val 7519"/>
                <a:gd name="f20" fmla="val 12625"/>
                <a:gd name="f21" fmla="val 8200"/>
                <a:gd name="f22" fmla="val 12976"/>
                <a:gd name="f23" fmla="val 8964"/>
                <a:gd name="f24" fmla="val 13159"/>
                <a:gd name="f25" fmla="val 9721"/>
                <a:gd name="f26" fmla="val 11169"/>
                <a:gd name="f27" fmla="val 12589"/>
                <a:gd name="f28" fmla="val 12489"/>
                <a:gd name="f29" fmla="val 13329"/>
                <a:gd name="f30" fmla="val 11053"/>
                <a:gd name="f31" fmla="val 14320"/>
                <a:gd name="f32" fmla="val 9070"/>
                <a:gd name="f33" fmla="val 13910"/>
                <a:gd name="f34" fmla="val 6131"/>
                <a:gd name="f35" fmla="val 11791"/>
                <a:gd name="f36" fmla="val 5072"/>
                <a:gd name="f37" fmla="val 11415"/>
                <a:gd name="f38" fmla="val 4901"/>
                <a:gd name="f39" fmla="val 11040"/>
                <a:gd name="f40" fmla="val 4662"/>
                <a:gd name="f41" fmla="val 10698"/>
                <a:gd name="f42" fmla="val 4422"/>
                <a:gd name="f43" fmla="val 10629"/>
                <a:gd name="f44" fmla="val 4354"/>
                <a:gd name="f45" fmla="val 10561"/>
                <a:gd name="f46" fmla="val 4251"/>
                <a:gd name="f47" fmla="val 10459"/>
                <a:gd name="f48" fmla="val 4183"/>
                <a:gd name="f49" fmla="val 10253"/>
                <a:gd name="f50" fmla="val 3978"/>
                <a:gd name="f51" fmla="val 10048"/>
                <a:gd name="f52" fmla="val 3807"/>
                <a:gd name="f53" fmla="val 9843"/>
                <a:gd name="f54" fmla="val 3602"/>
                <a:gd name="f55" fmla="val 9057"/>
                <a:gd name="f56" fmla="val 2850"/>
                <a:gd name="f57" fmla="val 8340"/>
                <a:gd name="f58" fmla="val 2030"/>
                <a:gd name="f59" fmla="val 7588"/>
                <a:gd name="f60" fmla="val 6807"/>
                <a:gd name="f61" fmla="val 428"/>
                <a:gd name="f62" fmla="val 5674"/>
                <a:gd name="f63" fmla="*/ f0 1 14321"/>
                <a:gd name="f64" fmla="*/ f1 1 13160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4321"/>
                <a:gd name="f71" fmla="*/ f68 1 13160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4321" h="1316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10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26;p2">
              <a:extLst>
                <a:ext uri="{FF2B5EF4-FFF2-40B4-BE49-F238E27FC236}">
                  <a16:creationId xmlns:a16="http://schemas.microsoft.com/office/drawing/2014/main" id="{61D33467-64EE-5236-57BB-7E56888B30F6}"/>
                </a:ext>
              </a:extLst>
            </p:cNvPr>
            <p:cNvSpPr/>
            <p:nvPr/>
          </p:nvSpPr>
          <p:spPr>
            <a:xfrm>
              <a:off x="1328504" y="9469041"/>
              <a:ext cx="249411" cy="126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4"/>
                <a:gd name="f4" fmla="val 13112"/>
                <a:gd name="f5" fmla="val 9808"/>
                <a:gd name="f6" fmla="val 1"/>
                <a:gd name="f7" fmla="val 8609"/>
                <a:gd name="f8" fmla="val 7435"/>
                <a:gd name="f9" fmla="val 474"/>
                <a:gd name="f10" fmla="val 6699"/>
                <a:gd name="f11" fmla="val 1542"/>
                <a:gd name="f12" fmla="val 6459"/>
                <a:gd name="f13" fmla="val 1884"/>
                <a:gd name="f14" fmla="val 6220"/>
                <a:gd name="f15" fmla="val 2226"/>
                <a:gd name="f16" fmla="val 5947"/>
                <a:gd name="f17" fmla="val 2567"/>
                <a:gd name="f18" fmla="val 5810"/>
                <a:gd name="f19" fmla="val 2602"/>
                <a:gd name="f20" fmla="val 5742"/>
                <a:gd name="f21" fmla="val 2670"/>
                <a:gd name="f22" fmla="val 5639"/>
                <a:gd name="f23" fmla="val 2772"/>
                <a:gd name="f24" fmla="val 5434"/>
                <a:gd name="f25" fmla="val 2943"/>
                <a:gd name="f26" fmla="val 5229"/>
                <a:gd name="f27" fmla="val 3114"/>
                <a:gd name="f28" fmla="val 4990"/>
                <a:gd name="f29" fmla="val 3285"/>
                <a:gd name="f30" fmla="val 4135"/>
                <a:gd name="f31" fmla="val 3969"/>
                <a:gd name="f32" fmla="val 3247"/>
                <a:gd name="f33" fmla="val 4584"/>
                <a:gd name="f34" fmla="val 2392"/>
                <a:gd name="f35" fmla="val 5199"/>
                <a:gd name="f36" fmla="val 581"/>
                <a:gd name="f37" fmla="val 6532"/>
                <a:gd name="f38" fmla="val 9471"/>
                <a:gd name="f39" fmla="val 1401"/>
                <a:gd name="f40" fmla="val 11317"/>
                <a:gd name="f41" fmla="val 2286"/>
                <a:gd name="f42" fmla="val 12455"/>
                <a:gd name="f43" fmla="val 3601"/>
                <a:gd name="f44" fmla="val 4935"/>
                <a:gd name="f45" fmla="val 5764"/>
                <a:gd name="f46" fmla="val 6601"/>
                <a:gd name="f47" fmla="val 12858"/>
                <a:gd name="f48" fmla="val 7348"/>
                <a:gd name="f49" fmla="val 12308"/>
                <a:gd name="f50" fmla="val 9433"/>
                <a:gd name="f51" fmla="val 10770"/>
                <a:gd name="f52" fmla="val 11723"/>
                <a:gd name="f53" fmla="val 9334"/>
                <a:gd name="f54" fmla="val 13226"/>
                <a:gd name="f55" fmla="val 7113"/>
                <a:gd name="f56" fmla="val 14525"/>
                <a:gd name="f57" fmla="val 5267"/>
                <a:gd name="f58" fmla="val 14593"/>
                <a:gd name="f59" fmla="val 2465"/>
                <a:gd name="f60" fmla="val 12680"/>
                <a:gd name="f61" fmla="val 961"/>
                <a:gd name="f62" fmla="val 11876"/>
                <a:gd name="f63" fmla="val 347"/>
                <a:gd name="f64" fmla="val 10833"/>
                <a:gd name="f65" fmla="*/ f0 1 14594"/>
                <a:gd name="f66" fmla="*/ f1 1 1311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594"/>
                <a:gd name="f73" fmla="*/ f70 1 1311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594" h="131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27;p2">
              <a:extLst>
                <a:ext uri="{FF2B5EF4-FFF2-40B4-BE49-F238E27FC236}">
                  <a16:creationId xmlns:a16="http://schemas.microsoft.com/office/drawing/2014/main" id="{DCD36A84-509E-809F-B956-D7DE0BC2F459}"/>
                </a:ext>
              </a:extLst>
            </p:cNvPr>
            <p:cNvSpPr/>
            <p:nvPr/>
          </p:nvSpPr>
          <p:spPr>
            <a:xfrm>
              <a:off x="512274" y="9910898"/>
              <a:ext cx="454027" cy="1658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67"/>
                <a:gd name="f4" fmla="val 17256"/>
                <a:gd name="f5" fmla="val 20141"/>
                <a:gd name="f6" fmla="val 19492"/>
                <a:gd name="f7" fmla="val 18807"/>
                <a:gd name="f8" fmla="val 165"/>
                <a:gd name="f9" fmla="val 18109"/>
                <a:gd name="f10" fmla="val 538"/>
                <a:gd name="f11" fmla="val 13222"/>
                <a:gd name="f12" fmla="val 3203"/>
                <a:gd name="f13" fmla="val 8198"/>
                <a:gd name="f14" fmla="val 5596"/>
                <a:gd name="f15" fmla="val 3687"/>
                <a:gd name="f16" fmla="val 8911"/>
                <a:gd name="f17" fmla="val 11577"/>
                <a:gd name="f18" fmla="val 2291"/>
                <a:gd name="f19" fmla="val 17255"/>
                <a:gd name="f20" fmla="val 5736"/>
                <a:gd name="f21" fmla="val 6442"/>
                <a:gd name="f22" fmla="val 7197"/>
                <a:gd name="f23" fmla="val 17016"/>
                <a:gd name="f24" fmla="val 7959"/>
                <a:gd name="f25" fmla="val 16464"/>
                <a:gd name="f26" fmla="val 12402"/>
                <a:gd name="f27" fmla="val 13183"/>
                <a:gd name="f28" fmla="val 17494"/>
                <a:gd name="f29" fmla="val 10791"/>
                <a:gd name="f30" fmla="val 22381"/>
                <a:gd name="f31" fmla="val 8125"/>
                <a:gd name="f32" fmla="val 5842"/>
                <a:gd name="f33" fmla="val 24010"/>
                <a:gd name="f34" fmla="*/ f0 1 26567"/>
                <a:gd name="f35" fmla="*/ f1 1 1725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6567"/>
                <a:gd name="f42" fmla="*/ f39 1 1725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6567" h="17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28;p2">
              <a:extLst>
                <a:ext uri="{FF2B5EF4-FFF2-40B4-BE49-F238E27FC236}">
                  <a16:creationId xmlns:a16="http://schemas.microsoft.com/office/drawing/2014/main" id="{A908FD44-053D-35D1-0D64-ECE3FEB160CD}"/>
                </a:ext>
              </a:extLst>
            </p:cNvPr>
            <p:cNvSpPr/>
            <p:nvPr/>
          </p:nvSpPr>
          <p:spPr>
            <a:xfrm>
              <a:off x="5340544" y="9114958"/>
              <a:ext cx="263520" cy="2080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20"/>
                <a:gd name="f4" fmla="val 21648"/>
                <a:gd name="f5" fmla="val 5203"/>
                <a:gd name="f6" fmla="val 1"/>
                <a:gd name="f7" fmla="val 2699"/>
                <a:gd name="f8" fmla="val 2169"/>
                <a:gd name="f9" fmla="val 679"/>
                <a:gd name="f10" fmla="val 5500"/>
                <a:gd name="f11" fmla="val 1636"/>
                <a:gd name="f12" fmla="val 10046"/>
                <a:gd name="f13" fmla="val 4541"/>
                <a:gd name="f14" fmla="val 14284"/>
                <a:gd name="f15" fmla="val 6113"/>
                <a:gd name="f16" fmla="val 18693"/>
                <a:gd name="f17" fmla="val 6841"/>
                <a:gd name="f18" fmla="val 20755"/>
                <a:gd name="f19" fmla="val 8557"/>
                <a:gd name="f20" fmla="val 10254"/>
                <a:gd name="f21" fmla="val 12860"/>
                <a:gd name="f22" fmla="val 15419"/>
                <a:gd name="f23" fmla="val 19542"/>
                <a:gd name="f24" fmla="val 14281"/>
                <a:gd name="f25" fmla="val 16334"/>
                <a:gd name="f26" fmla="val 13426"/>
                <a:gd name="f27" fmla="val 13942"/>
                <a:gd name="f28" fmla="val 12401"/>
                <a:gd name="f29" fmla="val 11584"/>
                <a:gd name="f30" fmla="val 11376"/>
                <a:gd name="f31" fmla="val 9260"/>
                <a:gd name="f32" fmla="val 10521"/>
                <a:gd name="f33" fmla="val 7312"/>
                <a:gd name="f34" fmla="val 9291"/>
                <a:gd name="f35" fmla="val 5261"/>
                <a:gd name="f36" fmla="val 8881"/>
                <a:gd name="f37" fmla="val 3142"/>
                <a:gd name="f38" fmla="val 8432"/>
                <a:gd name="f39" fmla="val 951"/>
                <a:gd name="f40" fmla="val 6860"/>
                <a:gd name="f41" fmla="*/ f0 1 15420"/>
                <a:gd name="f42" fmla="*/ f1 1 2164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20"/>
                <a:gd name="f49" fmla="*/ f46 1 2164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20" h="21648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5" name="Google Shape;641;p45">
            <a:extLst>
              <a:ext uri="{FF2B5EF4-FFF2-40B4-BE49-F238E27FC236}">
                <a16:creationId xmlns:a16="http://schemas.microsoft.com/office/drawing/2014/main" id="{A21D83C6-BE7D-2F93-B45A-A36A0BCDFC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363421" y="4093111"/>
            <a:ext cx="15036795" cy="3566699"/>
          </a:xfrm>
        </p:spPr>
        <p:txBody>
          <a:bodyPr/>
          <a:lstStyle/>
          <a:p>
            <a:pPr lvl="0" rtl="1"/>
            <a:r>
              <a:rPr lang="fa-IR" sz="11000" dirty="0">
                <a:solidFill>
                  <a:schemeClr val="tx1"/>
                </a:solidFill>
                <a:cs typeface="B Nazanin" panose="00000400000000000000" pitchFamily="2" charset="-78"/>
              </a:rPr>
              <a:t>تم</a:t>
            </a:r>
            <a:r>
              <a:rPr lang="fa-IR" sz="11000" dirty="0">
                <a:solidFill>
                  <a:srgbClr val="F07E48"/>
                </a:solidFill>
                <a:cs typeface="B Nazanin" panose="00000400000000000000" pitchFamily="2" charset="-78"/>
              </a:rPr>
              <a:t> : </a:t>
            </a:r>
            <a:r>
              <a:rPr lang="fa-IR" sz="11000" dirty="0">
                <a:solidFill>
                  <a:srgbClr val="FFC000"/>
                </a:solidFill>
                <a:cs typeface="B Nazanin" panose="00000400000000000000" pitchFamily="2" charset="-78"/>
              </a:rPr>
              <a:t>زنان</a:t>
            </a:r>
            <a:r>
              <a:rPr lang="fa-IR" sz="11000" dirty="0">
                <a:solidFill>
                  <a:srgbClr val="F07E48"/>
                </a:solidFill>
                <a:cs typeface="B Nazanin" panose="00000400000000000000" pitchFamily="2" charset="-78"/>
              </a:rPr>
              <a:t> </a:t>
            </a:r>
            <a:r>
              <a:rPr lang="fa-IR" sz="11000" dirty="0">
                <a:solidFill>
                  <a:srgbClr val="0070C0"/>
                </a:solidFill>
                <a:cs typeface="B Nazanin" panose="00000400000000000000" pitchFamily="2" charset="-78"/>
              </a:rPr>
              <a:t>و</a:t>
            </a:r>
            <a:r>
              <a:rPr lang="fa-IR" sz="11000" dirty="0">
                <a:solidFill>
                  <a:srgbClr val="F07E48"/>
                </a:solidFill>
                <a:cs typeface="B Nazanin" panose="00000400000000000000" pitchFamily="2" charset="-78"/>
              </a:rPr>
              <a:t> </a:t>
            </a:r>
            <a:r>
              <a:rPr lang="fa-IR" sz="11000" dirty="0">
                <a:solidFill>
                  <a:srgbClr val="FF0000"/>
                </a:solidFill>
                <a:cs typeface="B Nazanin" panose="00000400000000000000" pitchFamily="2" charset="-78"/>
              </a:rPr>
              <a:t>زایمان</a:t>
            </a:r>
            <a:br>
              <a:rPr lang="fa-IR" sz="11000" dirty="0">
                <a:solidFill>
                  <a:srgbClr val="FF0000"/>
                </a:solidFill>
                <a:cs typeface="B Nazanin" panose="00000400000000000000" pitchFamily="2" charset="-78"/>
              </a:rPr>
            </a:br>
            <a:br>
              <a:rPr lang="en-US" sz="4400" dirty="0">
                <a:cs typeface="B Nazanin" panose="00000400000000000000" pitchFamily="2" charset="-78"/>
              </a:rPr>
            </a:br>
            <a:r>
              <a:rPr lang="fa-IR" sz="4000" dirty="0">
                <a:cs typeface="B Nazanin" panose="00000400000000000000" pitchFamily="2" charset="-78"/>
              </a:rPr>
              <a:t>قالب پاورپوینت زایمان و حاملگی</a:t>
            </a:r>
            <a:endParaRPr lang="en-US" sz="6600" dirty="0">
              <a:cs typeface="B Nazanin" panose="00000400000000000000" pitchFamily="2" charset="-78"/>
            </a:endParaRPr>
          </a:p>
        </p:txBody>
      </p:sp>
      <p:sp>
        <p:nvSpPr>
          <p:cNvPr id="16" name="Google Shape;642;p45">
            <a:extLst>
              <a:ext uri="{FF2B5EF4-FFF2-40B4-BE49-F238E27FC236}">
                <a16:creationId xmlns:a16="http://schemas.microsoft.com/office/drawing/2014/main" id="{85D6A85B-CA62-089A-F214-B9BCB0294987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615559" y="8556022"/>
            <a:ext cx="15036795" cy="819604"/>
          </a:xfrm>
        </p:spPr>
        <p:txBody>
          <a:bodyPr/>
          <a:lstStyle/>
          <a:p>
            <a:pPr marL="0" lvl="0" indent="0"/>
            <a:r>
              <a:rPr lang="fa-IR" dirty="0">
                <a:cs typeface="B Nazanin" panose="00000400000000000000" pitchFamily="2" charset="-78"/>
              </a:rPr>
              <a:t>اینجا جایی است که ارائه شما شروع می شود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17" name="Google Shape;643;p45">
            <a:extLst>
              <a:ext uri="{FF2B5EF4-FFF2-40B4-BE49-F238E27FC236}">
                <a16:creationId xmlns:a16="http://schemas.microsoft.com/office/drawing/2014/main" id="{84D003B6-E03B-C79E-0D3A-7BE39A35E5E3}"/>
              </a:ext>
            </a:extLst>
          </p:cNvPr>
          <p:cNvCxnSpPr/>
          <p:nvPr/>
        </p:nvCxnSpPr>
        <p:spPr>
          <a:xfrm>
            <a:off x="9144000" y="6366226"/>
            <a:ext cx="7670096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cxnSp>
        <p:nvCxnSpPr>
          <p:cNvPr id="18" name="Google Shape;644;p45">
            <a:extLst>
              <a:ext uri="{FF2B5EF4-FFF2-40B4-BE49-F238E27FC236}">
                <a16:creationId xmlns:a16="http://schemas.microsoft.com/office/drawing/2014/main" id="{AA51252B-1048-4A05-A199-15608C9BB0E1}"/>
              </a:ext>
            </a:extLst>
          </p:cNvPr>
          <p:cNvCxnSpPr/>
          <p:nvPr/>
        </p:nvCxnSpPr>
        <p:spPr>
          <a:xfrm>
            <a:off x="9144000" y="7582113"/>
            <a:ext cx="7670096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grpSp>
        <p:nvGrpSpPr>
          <p:cNvPr id="19" name="Grupo 11">
            <a:extLst>
              <a:ext uri="{FF2B5EF4-FFF2-40B4-BE49-F238E27FC236}">
                <a16:creationId xmlns:a16="http://schemas.microsoft.com/office/drawing/2014/main" id="{E291C811-1DC6-9A0E-6C73-5087158B9AC6}"/>
              </a:ext>
            </a:extLst>
          </p:cNvPr>
          <p:cNvGrpSpPr/>
          <p:nvPr/>
        </p:nvGrpSpPr>
        <p:grpSpPr>
          <a:xfrm>
            <a:off x="8598478" y="1126358"/>
            <a:ext cx="2450408" cy="2968572"/>
            <a:chOff x="8689490" y="1596716"/>
            <a:chExt cx="2450408" cy="2968572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911DA4C6-34A7-ECC0-0EE0-3187A247810D}"/>
                </a:ext>
              </a:extLst>
            </p:cNvPr>
            <p:cNvSpPr/>
            <p:nvPr/>
          </p:nvSpPr>
          <p:spPr>
            <a:xfrm rot="20129245">
              <a:off x="8831943" y="1596716"/>
              <a:ext cx="1292339" cy="233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0D6855DC-EF2C-A5B4-310D-40DCAB00746B}"/>
                </a:ext>
              </a:extLst>
            </p:cNvPr>
            <p:cNvSpPr/>
            <p:nvPr/>
          </p:nvSpPr>
          <p:spPr>
            <a:xfrm rot="20129245">
              <a:off x="8831943" y="1596716"/>
              <a:ext cx="1292339" cy="233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453A211D-D2E7-75EA-010E-D85D75E36753}"/>
                </a:ext>
              </a:extLst>
            </p:cNvPr>
            <p:cNvSpPr/>
            <p:nvPr/>
          </p:nvSpPr>
          <p:spPr>
            <a:xfrm rot="20129245">
              <a:off x="9827981" y="2301245"/>
              <a:ext cx="1311917" cy="17986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82ACC9A2-3329-5FA9-E70D-F8847DD9A2C4}"/>
                </a:ext>
              </a:extLst>
            </p:cNvPr>
            <p:cNvSpPr/>
            <p:nvPr/>
          </p:nvSpPr>
          <p:spPr>
            <a:xfrm rot="20129245">
              <a:off x="8689490" y="3161054"/>
              <a:ext cx="1026596" cy="1404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upo 16">
            <a:extLst>
              <a:ext uri="{FF2B5EF4-FFF2-40B4-BE49-F238E27FC236}">
                <a16:creationId xmlns:a16="http://schemas.microsoft.com/office/drawing/2014/main" id="{8DC85514-BAC7-248A-DBF8-F0016435885F}"/>
              </a:ext>
            </a:extLst>
          </p:cNvPr>
          <p:cNvGrpSpPr/>
          <p:nvPr/>
        </p:nvGrpSpPr>
        <p:grpSpPr>
          <a:xfrm>
            <a:off x="14547858" y="1400461"/>
            <a:ext cx="2465176" cy="2908917"/>
            <a:chOff x="14460184" y="1911736"/>
            <a:chExt cx="2465176" cy="2908917"/>
          </a:xfrm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F1C421E4-4C67-3C9A-8820-22D8CF1E241C}"/>
                </a:ext>
              </a:extLst>
            </p:cNvPr>
            <p:cNvSpPr/>
            <p:nvPr/>
          </p:nvSpPr>
          <p:spPr>
            <a:xfrm rot="900002">
              <a:off x="15204278" y="1911736"/>
              <a:ext cx="1235189" cy="2232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0679FFD4-32D0-2763-D8AE-A248CC5AFCF0}"/>
                </a:ext>
              </a:extLst>
            </p:cNvPr>
            <p:cNvSpPr/>
            <p:nvPr/>
          </p:nvSpPr>
          <p:spPr>
            <a:xfrm rot="900002">
              <a:off x="15204278" y="1911736"/>
              <a:ext cx="1235189" cy="2232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E8484DA5-ACBC-1C96-D1D3-4953CB5E76FB}"/>
                </a:ext>
              </a:extLst>
            </p:cNvPr>
            <p:cNvSpPr/>
            <p:nvPr/>
          </p:nvSpPr>
          <p:spPr>
            <a:xfrm rot="900002">
              <a:off x="15671453" y="3101545"/>
              <a:ext cx="1253907" cy="17191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5AA1832C-B545-7A20-43FC-D1D3FDE1C92F}"/>
                </a:ext>
              </a:extLst>
            </p:cNvPr>
            <p:cNvSpPr/>
            <p:nvPr/>
          </p:nvSpPr>
          <p:spPr>
            <a:xfrm rot="900002">
              <a:off x="14460184" y="2999515"/>
              <a:ext cx="981206" cy="13421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pic>
        <p:nvPicPr>
          <p:cNvPr id="29" name="Picture 2">
            <a:extLst>
              <a:ext uri="{FF2B5EF4-FFF2-40B4-BE49-F238E27FC236}">
                <a16:creationId xmlns:a16="http://schemas.microsoft.com/office/drawing/2014/main" id="{10A5460F-EF76-A86E-25C4-E7884D227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33796" y="1425650"/>
            <a:ext cx="7771732" cy="743569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0" name="TextBox 59">
            <a:extLst>
              <a:ext uri="{FF2B5EF4-FFF2-40B4-BE49-F238E27FC236}">
                <a16:creationId xmlns:a16="http://schemas.microsoft.com/office/drawing/2014/main" id="{0779604A-AB39-02EA-FB2B-C392838A5C7E}"/>
              </a:ext>
            </a:extLst>
          </p:cNvPr>
          <p:cNvSpPr txBox="1"/>
          <p:nvPr/>
        </p:nvSpPr>
        <p:spPr>
          <a:xfrm>
            <a:off x="11234446" y="7994708"/>
            <a:ext cx="3348002" cy="5232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800" b="0" i="0" u="none" strike="noStrike" kern="0" cap="none" spc="0" baseline="0" dirty="0">
                <a:solidFill>
                  <a:srgbClr val="DF9D47"/>
                </a:solidFill>
                <a:uFillTx/>
                <a:latin typeface="Arial" pitchFamily="34"/>
                <a:ea typeface="Arial"/>
                <a:cs typeface="B Nazanin" panose="00000400000000000000" pitchFamily="2" charset="-78"/>
              </a:rPr>
              <a:t>20begir.com</a:t>
            </a:r>
          </a:p>
        </p:txBody>
      </p:sp>
      <p:sp>
        <p:nvSpPr>
          <p:cNvPr id="31" name="Rectángulo 4">
            <a:extLst>
              <a:ext uri="{FF2B5EF4-FFF2-40B4-BE49-F238E27FC236}">
                <a16:creationId xmlns:a16="http://schemas.microsoft.com/office/drawing/2014/main" id="{FF6983C0-55AF-18B7-EFFC-5FE2E459C472}"/>
              </a:ext>
            </a:extLst>
          </p:cNvPr>
          <p:cNvSpPr/>
          <p:nvPr/>
        </p:nvSpPr>
        <p:spPr>
          <a:xfrm>
            <a:off x="320040" y="1028700"/>
            <a:ext cx="7903579" cy="8346908"/>
          </a:xfrm>
          <a:prstGeom prst="rect">
            <a:avLst/>
          </a:prstGeom>
          <a:noFill/>
          <a:ln w="25402" cap="flat">
            <a:solidFill>
              <a:srgbClr val="ECC017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EEA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32" name="Grupo 38">
            <a:extLst>
              <a:ext uri="{FF2B5EF4-FFF2-40B4-BE49-F238E27FC236}">
                <a16:creationId xmlns:a16="http://schemas.microsoft.com/office/drawing/2014/main" id="{E1E1A92F-2217-86CE-A0AD-3E14BBB34416}"/>
              </a:ext>
            </a:extLst>
          </p:cNvPr>
          <p:cNvGrpSpPr/>
          <p:nvPr/>
        </p:nvGrpSpPr>
        <p:grpSpPr>
          <a:xfrm>
            <a:off x="7304739" y="8245547"/>
            <a:ext cx="1197240" cy="1485835"/>
            <a:chOff x="7304739" y="8245547"/>
            <a:chExt cx="1197240" cy="1485835"/>
          </a:xfrm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B5CF89F8-3250-33A9-AA3F-DA848B1654DA}"/>
                </a:ext>
              </a:extLst>
            </p:cNvPr>
            <p:cNvSpPr/>
            <p:nvPr/>
          </p:nvSpPr>
          <p:spPr>
            <a:xfrm rot="1477922">
              <a:off x="7723863" y="8245547"/>
              <a:ext cx="616799" cy="11147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9186E19A-F744-F4D6-16BE-0529EC09C682}"/>
                </a:ext>
              </a:extLst>
            </p:cNvPr>
            <p:cNvSpPr/>
            <p:nvPr/>
          </p:nvSpPr>
          <p:spPr>
            <a:xfrm rot="1477922">
              <a:off x="7723863" y="8245547"/>
              <a:ext cx="616799" cy="111478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6DFB1437-8192-D0C0-1C25-D514B6C2E48E}"/>
                </a:ext>
              </a:extLst>
            </p:cNvPr>
            <p:cNvSpPr/>
            <p:nvPr/>
          </p:nvSpPr>
          <p:spPr>
            <a:xfrm rot="1477922">
              <a:off x="7875835" y="8872935"/>
              <a:ext cx="626144" cy="858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:a16="http://schemas.microsoft.com/office/drawing/2014/main" id="{CA5C2A2D-A11F-6722-A441-6F058A2FB657}"/>
                </a:ext>
              </a:extLst>
            </p:cNvPr>
            <p:cNvSpPr/>
            <p:nvPr/>
          </p:nvSpPr>
          <p:spPr>
            <a:xfrm rot="1477922">
              <a:off x="7304739" y="8711434"/>
              <a:ext cx="489972" cy="670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upo 43">
            <a:extLst>
              <a:ext uri="{FF2B5EF4-FFF2-40B4-BE49-F238E27FC236}">
                <a16:creationId xmlns:a16="http://schemas.microsoft.com/office/drawing/2014/main" id="{0A53F88F-35CE-D46E-9C8A-B39D1D5952D1}"/>
              </a:ext>
            </a:extLst>
          </p:cNvPr>
          <p:cNvGrpSpPr/>
          <p:nvPr/>
        </p:nvGrpSpPr>
        <p:grpSpPr>
          <a:xfrm>
            <a:off x="52715" y="8306491"/>
            <a:ext cx="1373510" cy="1516312"/>
            <a:chOff x="52715" y="8306491"/>
            <a:chExt cx="1373510" cy="1516312"/>
          </a:xfrm>
        </p:grpSpPr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488E7165-C31C-834B-C472-9CCD0303163F}"/>
                </a:ext>
              </a:extLst>
            </p:cNvPr>
            <p:cNvSpPr/>
            <p:nvPr/>
          </p:nvSpPr>
          <p:spPr>
            <a:xfrm flipH="1">
              <a:off x="444297" y="8306491"/>
              <a:ext cx="680130" cy="1229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B5DB5A3B-B64E-EA40-74E2-410035F41065}"/>
                </a:ext>
              </a:extLst>
            </p:cNvPr>
            <p:cNvSpPr/>
            <p:nvPr/>
          </p:nvSpPr>
          <p:spPr>
            <a:xfrm flipH="1">
              <a:off x="444297" y="8306491"/>
              <a:ext cx="680130" cy="1229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846ABD9D-4F74-172F-DF4B-76DE6C5DB99C}"/>
                </a:ext>
              </a:extLst>
            </p:cNvPr>
            <p:cNvSpPr/>
            <p:nvPr/>
          </p:nvSpPr>
          <p:spPr>
            <a:xfrm flipH="1">
              <a:off x="52715" y="8876217"/>
              <a:ext cx="690436" cy="9465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AB972408-A321-64ED-8D1D-AC685BE26853}"/>
                </a:ext>
              </a:extLst>
            </p:cNvPr>
            <p:cNvSpPr/>
            <p:nvPr/>
          </p:nvSpPr>
          <p:spPr>
            <a:xfrm flipH="1">
              <a:off x="885943" y="9017538"/>
              <a:ext cx="540282" cy="73901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upo 72">
            <a:extLst>
              <a:ext uri="{FF2B5EF4-FFF2-40B4-BE49-F238E27FC236}">
                <a16:creationId xmlns:a16="http://schemas.microsoft.com/office/drawing/2014/main" id="{43D51C2D-0664-28EF-25D0-216DEBCEA29D}"/>
              </a:ext>
            </a:extLst>
          </p:cNvPr>
          <p:cNvGrpSpPr/>
          <p:nvPr/>
        </p:nvGrpSpPr>
        <p:grpSpPr>
          <a:xfrm>
            <a:off x="15604819" y="-11027"/>
            <a:ext cx="2669017" cy="2245315"/>
            <a:chOff x="15604819" y="-11027"/>
            <a:chExt cx="2669017" cy="2245315"/>
          </a:xfrm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05724981-997D-40B9-87F3-9985ADE71B44}"/>
                </a:ext>
              </a:extLst>
            </p:cNvPr>
            <p:cNvSpPr/>
            <p:nvPr/>
          </p:nvSpPr>
          <p:spPr>
            <a:xfrm rot="1813411">
              <a:off x="16996810" y="1126209"/>
              <a:ext cx="688972" cy="1108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8F0FA720-A787-85A2-0276-8D9BFA263CFA}"/>
                </a:ext>
              </a:extLst>
            </p:cNvPr>
            <p:cNvSpPr/>
            <p:nvPr/>
          </p:nvSpPr>
          <p:spPr>
            <a:xfrm rot="1813411">
              <a:off x="16266938" y="886896"/>
              <a:ext cx="677863" cy="10366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B2A47CEC-3E8A-9B12-0A50-64B01BD822D6}"/>
                </a:ext>
              </a:extLst>
            </p:cNvPr>
            <p:cNvSpPr/>
            <p:nvPr/>
          </p:nvSpPr>
          <p:spPr>
            <a:xfrm rot="1813411">
              <a:off x="15780081" y="344914"/>
              <a:ext cx="657225" cy="771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E3AEBB90-6C64-A4A7-7C3D-BD165A6A331B}"/>
                </a:ext>
              </a:extLst>
            </p:cNvPr>
            <p:cNvSpPr/>
            <p:nvPr/>
          </p:nvSpPr>
          <p:spPr>
            <a:xfrm rot="1813411">
              <a:off x="15604819" y="803032"/>
              <a:ext cx="338135" cy="5032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9">
              <a:extLst>
                <a:ext uri="{FF2B5EF4-FFF2-40B4-BE49-F238E27FC236}">
                  <a16:creationId xmlns:a16="http://schemas.microsoft.com/office/drawing/2014/main" id="{12270AD7-3777-FDF8-283F-AEB537801D84}"/>
                </a:ext>
              </a:extLst>
            </p:cNvPr>
            <p:cNvSpPr/>
            <p:nvPr/>
          </p:nvSpPr>
          <p:spPr>
            <a:xfrm rot="1813411">
              <a:off x="15656000" y="896063"/>
              <a:ext cx="247646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5A2D7BE9-3713-3DC9-E446-6A4D652E7F53}"/>
                </a:ext>
              </a:extLst>
            </p:cNvPr>
            <p:cNvSpPr/>
            <p:nvPr/>
          </p:nvSpPr>
          <p:spPr>
            <a:xfrm rot="1813411">
              <a:off x="15728530" y="946456"/>
              <a:ext cx="150811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11">
              <a:extLst>
                <a:ext uri="{FF2B5EF4-FFF2-40B4-BE49-F238E27FC236}">
                  <a16:creationId xmlns:a16="http://schemas.microsoft.com/office/drawing/2014/main" id="{C8D3CB6B-ADE1-66C8-A450-0601192D76B9}"/>
                </a:ext>
              </a:extLst>
            </p:cNvPr>
            <p:cNvSpPr/>
            <p:nvPr/>
          </p:nvSpPr>
          <p:spPr>
            <a:xfrm rot="1813411">
              <a:off x="16237876" y="509611"/>
              <a:ext cx="7619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CC486B75-2E8C-7C3A-5E16-8C030784136C}"/>
                </a:ext>
              </a:extLst>
            </p:cNvPr>
            <p:cNvSpPr/>
            <p:nvPr/>
          </p:nvSpPr>
          <p:spPr>
            <a:xfrm rot="1813411">
              <a:off x="16173712" y="439152"/>
              <a:ext cx="6985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721414CD-E23C-0DD1-99B1-9549616B138A}"/>
                </a:ext>
              </a:extLst>
            </p:cNvPr>
            <p:cNvSpPr/>
            <p:nvPr/>
          </p:nvSpPr>
          <p:spPr>
            <a:xfrm rot="1813411">
              <a:off x="16367129" y="633670"/>
              <a:ext cx="7461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111F3F2E-86CD-16BF-2777-9AFD16CB5C5C}"/>
                </a:ext>
              </a:extLst>
            </p:cNvPr>
            <p:cNvSpPr/>
            <p:nvPr/>
          </p:nvSpPr>
          <p:spPr>
            <a:xfrm rot="1813411">
              <a:off x="16817937" y="970118"/>
              <a:ext cx="6985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15">
              <a:extLst>
                <a:ext uri="{FF2B5EF4-FFF2-40B4-BE49-F238E27FC236}">
                  <a16:creationId xmlns:a16="http://schemas.microsoft.com/office/drawing/2014/main" id="{11ACCBC0-ECB7-6F5F-F074-55D9C2A18ADE}"/>
                </a:ext>
              </a:extLst>
            </p:cNvPr>
            <p:cNvSpPr/>
            <p:nvPr/>
          </p:nvSpPr>
          <p:spPr>
            <a:xfrm rot="1813411">
              <a:off x="16301776" y="575719"/>
              <a:ext cx="6985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16">
              <a:extLst>
                <a:ext uri="{FF2B5EF4-FFF2-40B4-BE49-F238E27FC236}">
                  <a16:creationId xmlns:a16="http://schemas.microsoft.com/office/drawing/2014/main" id="{7F4C259D-850D-00D9-26C3-2E4FB5796FDE}"/>
                </a:ext>
              </a:extLst>
            </p:cNvPr>
            <p:cNvSpPr/>
            <p:nvPr/>
          </p:nvSpPr>
          <p:spPr>
            <a:xfrm rot="1813411">
              <a:off x="16062881" y="292636"/>
              <a:ext cx="6349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17">
              <a:extLst>
                <a:ext uri="{FF2B5EF4-FFF2-40B4-BE49-F238E27FC236}">
                  <a16:creationId xmlns:a16="http://schemas.microsoft.com/office/drawing/2014/main" id="{2268535C-CCD1-A44B-5F13-EAF6AA065688}"/>
                </a:ext>
              </a:extLst>
            </p:cNvPr>
            <p:cNvSpPr/>
            <p:nvPr/>
          </p:nvSpPr>
          <p:spPr>
            <a:xfrm rot="1813411">
              <a:off x="16980112" y="1052100"/>
              <a:ext cx="65086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18">
              <a:extLst>
                <a:ext uri="{FF2B5EF4-FFF2-40B4-BE49-F238E27FC236}">
                  <a16:creationId xmlns:a16="http://schemas.microsoft.com/office/drawing/2014/main" id="{4A137756-410F-718D-3FD2-9E245158EAE3}"/>
                </a:ext>
              </a:extLst>
            </p:cNvPr>
            <p:cNvSpPr/>
            <p:nvPr/>
          </p:nvSpPr>
          <p:spPr>
            <a:xfrm rot="1813411">
              <a:off x="17147769" y="1146676"/>
              <a:ext cx="5874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19">
              <a:extLst>
                <a:ext uri="{FF2B5EF4-FFF2-40B4-BE49-F238E27FC236}">
                  <a16:creationId xmlns:a16="http://schemas.microsoft.com/office/drawing/2014/main" id="{6AC5398C-FFDD-520E-37CD-1D0AD6519763}"/>
                </a:ext>
              </a:extLst>
            </p:cNvPr>
            <p:cNvSpPr/>
            <p:nvPr/>
          </p:nvSpPr>
          <p:spPr>
            <a:xfrm rot="1813411">
              <a:off x="16664211" y="872823"/>
              <a:ext cx="6349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20">
              <a:extLst>
                <a:ext uri="{FF2B5EF4-FFF2-40B4-BE49-F238E27FC236}">
                  <a16:creationId xmlns:a16="http://schemas.microsoft.com/office/drawing/2014/main" id="{6796ADA4-E45F-BE7D-6736-03D1C18B8248}"/>
                </a:ext>
              </a:extLst>
            </p:cNvPr>
            <p:cNvSpPr/>
            <p:nvPr/>
          </p:nvSpPr>
          <p:spPr>
            <a:xfrm rot="1813411">
              <a:off x="17062073" y="1105446"/>
              <a:ext cx="65086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21">
              <a:extLst>
                <a:ext uri="{FF2B5EF4-FFF2-40B4-BE49-F238E27FC236}">
                  <a16:creationId xmlns:a16="http://schemas.microsoft.com/office/drawing/2014/main" id="{32463BD8-EA36-AA50-AF95-19F62227E16A}"/>
                </a:ext>
              </a:extLst>
            </p:cNvPr>
            <p:cNvSpPr/>
            <p:nvPr/>
          </p:nvSpPr>
          <p:spPr>
            <a:xfrm rot="1813411">
              <a:off x="16007906" y="215260"/>
              <a:ext cx="5874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252F71F9-F6D9-791D-3791-31E21D7BA638}"/>
                </a:ext>
              </a:extLst>
            </p:cNvPr>
            <p:cNvSpPr/>
            <p:nvPr/>
          </p:nvSpPr>
          <p:spPr>
            <a:xfrm rot="1813411">
              <a:off x="15966840" y="134381"/>
              <a:ext cx="5874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23">
              <a:extLst>
                <a:ext uri="{FF2B5EF4-FFF2-40B4-BE49-F238E27FC236}">
                  <a16:creationId xmlns:a16="http://schemas.microsoft.com/office/drawing/2014/main" id="{5A4B00FC-FF37-AA64-7AD5-1A5CD0C29B2E}"/>
                </a:ext>
              </a:extLst>
            </p:cNvPr>
            <p:cNvSpPr/>
            <p:nvPr/>
          </p:nvSpPr>
          <p:spPr>
            <a:xfrm rot="1813411">
              <a:off x="15928662" y="48667"/>
              <a:ext cx="53977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24">
              <a:extLst>
                <a:ext uri="{FF2B5EF4-FFF2-40B4-BE49-F238E27FC236}">
                  <a16:creationId xmlns:a16="http://schemas.microsoft.com/office/drawing/2014/main" id="{59A823D8-E778-82A3-CB0D-2A7107C4B6BB}"/>
                </a:ext>
              </a:extLst>
            </p:cNvPr>
            <p:cNvSpPr/>
            <p:nvPr/>
          </p:nvSpPr>
          <p:spPr>
            <a:xfrm rot="1813411">
              <a:off x="18131582" y="1362870"/>
              <a:ext cx="53977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25">
              <a:extLst>
                <a:ext uri="{FF2B5EF4-FFF2-40B4-BE49-F238E27FC236}">
                  <a16:creationId xmlns:a16="http://schemas.microsoft.com/office/drawing/2014/main" id="{16EA7530-D8AE-1E7D-842E-9AA0BC9C12A8}"/>
                </a:ext>
              </a:extLst>
            </p:cNvPr>
            <p:cNvSpPr/>
            <p:nvPr/>
          </p:nvSpPr>
          <p:spPr>
            <a:xfrm rot="1813411">
              <a:off x="16441183" y="697412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26">
              <a:extLst>
                <a:ext uri="{FF2B5EF4-FFF2-40B4-BE49-F238E27FC236}">
                  <a16:creationId xmlns:a16="http://schemas.microsoft.com/office/drawing/2014/main" id="{EEB2BAE9-E1DD-F369-FDC3-2428C02EA137}"/>
                </a:ext>
              </a:extLst>
            </p:cNvPr>
            <p:cNvSpPr/>
            <p:nvPr/>
          </p:nvSpPr>
          <p:spPr>
            <a:xfrm rot="1813411">
              <a:off x="18035226" y="1370665"/>
              <a:ext cx="60322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27">
              <a:extLst>
                <a:ext uri="{FF2B5EF4-FFF2-40B4-BE49-F238E27FC236}">
                  <a16:creationId xmlns:a16="http://schemas.microsoft.com/office/drawing/2014/main" id="{827A6132-5806-08C2-C3DD-38CE337BF6ED}"/>
                </a:ext>
              </a:extLst>
            </p:cNvPr>
            <p:cNvSpPr/>
            <p:nvPr/>
          </p:nvSpPr>
          <p:spPr>
            <a:xfrm rot="1813411">
              <a:off x="17942366" y="1372944"/>
              <a:ext cx="58741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28">
              <a:extLst>
                <a:ext uri="{FF2B5EF4-FFF2-40B4-BE49-F238E27FC236}">
                  <a16:creationId xmlns:a16="http://schemas.microsoft.com/office/drawing/2014/main" id="{D1E24DC0-39A7-3FAA-473A-6F15E9BE1C56}"/>
                </a:ext>
              </a:extLst>
            </p:cNvPr>
            <p:cNvSpPr/>
            <p:nvPr/>
          </p:nvSpPr>
          <p:spPr>
            <a:xfrm rot="1813411">
              <a:off x="16118090" y="372280"/>
              <a:ext cx="5874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29">
              <a:extLst>
                <a:ext uri="{FF2B5EF4-FFF2-40B4-BE49-F238E27FC236}">
                  <a16:creationId xmlns:a16="http://schemas.microsoft.com/office/drawing/2014/main" id="{098DA671-6E59-D64F-B6E1-AFD73CAA28A1}"/>
                </a:ext>
              </a:extLst>
            </p:cNvPr>
            <p:cNvSpPr/>
            <p:nvPr/>
          </p:nvSpPr>
          <p:spPr>
            <a:xfrm rot="1813411">
              <a:off x="18224623" y="1342075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E23F1483-36B7-CCD8-C84F-12812C0FFCB2}"/>
                </a:ext>
              </a:extLst>
            </p:cNvPr>
            <p:cNvSpPr/>
            <p:nvPr/>
          </p:nvSpPr>
          <p:spPr>
            <a:xfrm rot="1813411">
              <a:off x="16590135" y="817272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219FCED8-634E-0C27-B9EA-5ECCCD67A5B8}"/>
                </a:ext>
              </a:extLst>
            </p:cNvPr>
            <p:cNvSpPr/>
            <p:nvPr/>
          </p:nvSpPr>
          <p:spPr>
            <a:xfrm rot="1813411">
              <a:off x="16519175" y="756082"/>
              <a:ext cx="5874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32">
              <a:extLst>
                <a:ext uri="{FF2B5EF4-FFF2-40B4-BE49-F238E27FC236}">
                  <a16:creationId xmlns:a16="http://schemas.microsoft.com/office/drawing/2014/main" id="{B68EE2DB-63F4-45C8-301A-402342006F9C}"/>
                </a:ext>
              </a:extLst>
            </p:cNvPr>
            <p:cNvSpPr/>
            <p:nvPr/>
          </p:nvSpPr>
          <p:spPr>
            <a:xfrm rot="1813411">
              <a:off x="15912720" y="-11027"/>
              <a:ext cx="33339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33">
              <a:extLst>
                <a:ext uri="{FF2B5EF4-FFF2-40B4-BE49-F238E27FC236}">
                  <a16:creationId xmlns:a16="http://schemas.microsoft.com/office/drawing/2014/main" id="{6FCBE513-9B01-E65D-1B4F-4D1896AC376E}"/>
                </a:ext>
              </a:extLst>
            </p:cNvPr>
            <p:cNvSpPr/>
            <p:nvPr/>
          </p:nvSpPr>
          <p:spPr>
            <a:xfrm rot="1813411">
              <a:off x="16900729" y="1022098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34">
              <a:extLst>
                <a:ext uri="{FF2B5EF4-FFF2-40B4-BE49-F238E27FC236}">
                  <a16:creationId xmlns:a16="http://schemas.microsoft.com/office/drawing/2014/main" id="{256FE49D-6B51-7C8A-5A45-219B13B5FF1B}"/>
                </a:ext>
              </a:extLst>
            </p:cNvPr>
            <p:cNvSpPr/>
            <p:nvPr/>
          </p:nvSpPr>
          <p:spPr>
            <a:xfrm rot="1813411">
              <a:off x="16739895" y="922886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rupo 78">
            <a:extLst>
              <a:ext uri="{FF2B5EF4-FFF2-40B4-BE49-F238E27FC236}">
                <a16:creationId xmlns:a16="http://schemas.microsoft.com/office/drawing/2014/main" id="{8A6930FE-54A7-EC02-B438-ADBA6582E417}"/>
              </a:ext>
            </a:extLst>
          </p:cNvPr>
          <p:cNvGrpSpPr/>
          <p:nvPr/>
        </p:nvGrpSpPr>
        <p:grpSpPr>
          <a:xfrm>
            <a:off x="16256002" y="6684958"/>
            <a:ext cx="560379" cy="725494"/>
            <a:chOff x="16256002" y="6684958"/>
            <a:chExt cx="560379" cy="725494"/>
          </a:xfrm>
        </p:grpSpPr>
        <p:sp>
          <p:nvSpPr>
            <p:cNvPr id="74" name="Freeform 38">
              <a:extLst>
                <a:ext uri="{FF2B5EF4-FFF2-40B4-BE49-F238E27FC236}">
                  <a16:creationId xmlns:a16="http://schemas.microsoft.com/office/drawing/2014/main" id="{AEB1879A-2CFB-7FFE-DC72-C95BE82FDF72}"/>
                </a:ext>
              </a:extLst>
            </p:cNvPr>
            <p:cNvSpPr/>
            <p:nvPr/>
          </p:nvSpPr>
          <p:spPr>
            <a:xfrm>
              <a:off x="16454435" y="6684958"/>
              <a:ext cx="361946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95"/>
                <a:gd name="f8" fmla="val 43"/>
                <a:gd name="f9" fmla="val 149"/>
                <a:gd name="f10" fmla="val 96"/>
                <a:gd name="f11" fmla="val 44"/>
                <a:gd name="f12" fmla="val 42"/>
                <a:gd name="f13" fmla="val 1"/>
                <a:gd name="f14" fmla="val 147"/>
                <a:gd name="f15" fmla="val 190"/>
                <a:gd name="f16" fmla="val 148"/>
                <a:gd name="f17" fmla="val 58"/>
                <a:gd name="f18" fmla="val 28"/>
                <a:gd name="f19" fmla="val 97"/>
                <a:gd name="f20" fmla="val 52"/>
                <a:gd name="f21" fmla="val 134"/>
                <a:gd name="f22" fmla="val 75"/>
                <a:gd name="f23" fmla="val 172"/>
                <a:gd name="f24" fmla="val 98"/>
                <a:gd name="f25" fmla="val 175"/>
                <a:gd name="f26" fmla="val 38"/>
                <a:gd name="f27" fmla="val 114"/>
                <a:gd name="f28" fmla="val 132"/>
                <a:gd name="f29" fmla="val 164"/>
                <a:gd name="f30" fmla="val 93"/>
                <a:gd name="f31" fmla="val 140"/>
                <a:gd name="f32" fmla="val 56"/>
                <a:gd name="f33" fmla="val 117"/>
                <a:gd name="f34" fmla="val 18"/>
                <a:gd name="f35" fmla="val 15"/>
                <a:gd name="f36" fmla="val 153"/>
                <a:gd name="f37" fmla="val 80"/>
                <a:gd name="f38" fmla="val 120"/>
                <a:gd name="f39" fmla="val 115"/>
                <a:gd name="f40" fmla="val 107"/>
                <a:gd name="f41" fmla="val 113"/>
                <a:gd name="f42" fmla="val 122"/>
                <a:gd name="f43" fmla="val 104"/>
                <a:gd name="f44" fmla="val 128"/>
                <a:gd name="f45" fmla="val 90"/>
                <a:gd name="f46" fmla="val 127"/>
                <a:gd name="f47" fmla="val 89"/>
                <a:gd name="f48" fmla="val 79"/>
                <a:gd name="f49" fmla="val 101"/>
                <a:gd name="f50" fmla="val 71"/>
                <a:gd name="f51" fmla="val 87"/>
                <a:gd name="f52" fmla="val 64"/>
                <a:gd name="f53" fmla="val 86"/>
                <a:gd name="f54" fmla="val 63"/>
                <a:gd name="f55" fmla="val 76"/>
                <a:gd name="f56" fmla="val 74"/>
                <a:gd name="f57" fmla="val 92"/>
                <a:gd name="f58" fmla="val 78"/>
                <a:gd name="f59" fmla="val 105"/>
                <a:gd name="f60" fmla="+- 0 0 -90"/>
                <a:gd name="f61" fmla="*/ f3 1 191"/>
                <a:gd name="f62" fmla="*/ f4 1 191"/>
                <a:gd name="f63" fmla="val f5"/>
                <a:gd name="f64" fmla="val f6"/>
                <a:gd name="f65" fmla="*/ f60 f0 1"/>
                <a:gd name="f66" fmla="+- f64 0 f63"/>
                <a:gd name="f67" fmla="*/ f65 1 f2"/>
                <a:gd name="f68" fmla="*/ f66 1 191"/>
                <a:gd name="f69" fmla="*/ 95 f66 1"/>
                <a:gd name="f70" fmla="*/ 191 f66 1"/>
                <a:gd name="f71" fmla="*/ 0 f66 1"/>
                <a:gd name="f72" fmla="*/ 96 f66 1"/>
                <a:gd name="f73" fmla="*/ 1 f66 1"/>
                <a:gd name="f74" fmla="*/ 190 f66 1"/>
                <a:gd name="f75" fmla="*/ 58 f66 1"/>
                <a:gd name="f76" fmla="*/ 28 f66 1"/>
                <a:gd name="f77" fmla="*/ 172 f66 1"/>
                <a:gd name="f78" fmla="*/ 98 f66 1"/>
                <a:gd name="f79" fmla="*/ 132 f66 1"/>
                <a:gd name="f80" fmla="*/ 164 f66 1"/>
                <a:gd name="f81" fmla="*/ 18 f66 1"/>
                <a:gd name="f82" fmla="*/ 93 f66 1"/>
                <a:gd name="f83" fmla="*/ 80 f66 1"/>
                <a:gd name="f84" fmla="*/ 120 f66 1"/>
                <a:gd name="f85" fmla="*/ 117 f66 1"/>
                <a:gd name="f86" fmla="*/ 107 f66 1"/>
                <a:gd name="f87" fmla="*/ 127 f66 1"/>
                <a:gd name="f88" fmla="*/ 89 f66 1"/>
                <a:gd name="f89" fmla="*/ 87 f66 1"/>
                <a:gd name="f90" fmla="*/ 64 f66 1"/>
                <a:gd name="f91" fmla="*/ 76 f66 1"/>
                <a:gd name="f92" fmla="+- f67 0 f1"/>
                <a:gd name="f93" fmla="*/ f69 1 191"/>
                <a:gd name="f94" fmla="*/ f70 1 191"/>
                <a:gd name="f95" fmla="*/ f71 1 191"/>
                <a:gd name="f96" fmla="*/ f72 1 191"/>
                <a:gd name="f97" fmla="*/ f73 1 191"/>
                <a:gd name="f98" fmla="*/ f74 1 191"/>
                <a:gd name="f99" fmla="*/ f75 1 191"/>
                <a:gd name="f100" fmla="*/ f76 1 191"/>
                <a:gd name="f101" fmla="*/ f77 1 191"/>
                <a:gd name="f102" fmla="*/ f78 1 191"/>
                <a:gd name="f103" fmla="*/ f79 1 191"/>
                <a:gd name="f104" fmla="*/ f80 1 191"/>
                <a:gd name="f105" fmla="*/ f81 1 191"/>
                <a:gd name="f106" fmla="*/ f82 1 191"/>
                <a:gd name="f107" fmla="*/ f83 1 191"/>
                <a:gd name="f108" fmla="*/ f84 1 191"/>
                <a:gd name="f109" fmla="*/ f85 1 191"/>
                <a:gd name="f110" fmla="*/ f86 1 191"/>
                <a:gd name="f111" fmla="*/ f87 1 191"/>
                <a:gd name="f112" fmla="*/ f88 1 191"/>
                <a:gd name="f113" fmla="*/ f89 1 191"/>
                <a:gd name="f114" fmla="*/ f90 1 191"/>
                <a:gd name="f115" fmla="*/ f91 1 191"/>
                <a:gd name="f116" fmla="*/ 0 1 f68"/>
                <a:gd name="f117" fmla="*/ f64 1 f68"/>
                <a:gd name="f118" fmla="*/ f93 1 f68"/>
                <a:gd name="f119" fmla="*/ f94 1 f68"/>
                <a:gd name="f120" fmla="*/ f95 1 f68"/>
                <a:gd name="f121" fmla="*/ f96 1 f68"/>
                <a:gd name="f122" fmla="*/ f97 1 f68"/>
                <a:gd name="f123" fmla="*/ f98 1 f68"/>
                <a:gd name="f124" fmla="*/ f99 1 f68"/>
                <a:gd name="f125" fmla="*/ f100 1 f68"/>
                <a:gd name="f126" fmla="*/ f101 1 f68"/>
                <a:gd name="f127" fmla="*/ f102 1 f68"/>
                <a:gd name="f128" fmla="*/ f103 1 f68"/>
                <a:gd name="f129" fmla="*/ f104 1 f68"/>
                <a:gd name="f130" fmla="*/ f105 1 f68"/>
                <a:gd name="f131" fmla="*/ f106 1 f68"/>
                <a:gd name="f132" fmla="*/ f107 1 f68"/>
                <a:gd name="f133" fmla="*/ f108 1 f68"/>
                <a:gd name="f134" fmla="*/ f109 1 f68"/>
                <a:gd name="f135" fmla="*/ f110 1 f68"/>
                <a:gd name="f136" fmla="*/ f111 1 f68"/>
                <a:gd name="f137" fmla="*/ f112 1 f68"/>
                <a:gd name="f138" fmla="*/ f113 1 f68"/>
                <a:gd name="f139" fmla="*/ f114 1 f68"/>
                <a:gd name="f140" fmla="*/ f115 1 f68"/>
                <a:gd name="f141" fmla="*/ f116 f61 1"/>
                <a:gd name="f142" fmla="*/ f117 f61 1"/>
                <a:gd name="f143" fmla="*/ f117 f62 1"/>
                <a:gd name="f144" fmla="*/ f116 f62 1"/>
                <a:gd name="f145" fmla="*/ f118 f61 1"/>
                <a:gd name="f146" fmla="*/ f119 f62 1"/>
                <a:gd name="f147" fmla="*/ f120 f61 1"/>
                <a:gd name="f148" fmla="*/ f121 f62 1"/>
                <a:gd name="f149" fmla="*/ f122 f62 1"/>
                <a:gd name="f150" fmla="*/ f123 f61 1"/>
                <a:gd name="f151" fmla="*/ f118 f62 1"/>
                <a:gd name="f152" fmla="*/ f124 f61 1"/>
                <a:gd name="f153" fmla="*/ f125 f62 1"/>
                <a:gd name="f154" fmla="*/ f126 f61 1"/>
                <a:gd name="f155" fmla="*/ f127 f62 1"/>
                <a:gd name="f156" fmla="*/ f128 f61 1"/>
                <a:gd name="f157" fmla="*/ f129 f62 1"/>
                <a:gd name="f158" fmla="*/ f130 f61 1"/>
                <a:gd name="f159" fmla="*/ f131 f62 1"/>
                <a:gd name="f160" fmla="*/ f132 f61 1"/>
                <a:gd name="f161" fmla="*/ f133 f62 1"/>
                <a:gd name="f162" fmla="*/ f134 f61 1"/>
                <a:gd name="f163" fmla="*/ f135 f62 1"/>
                <a:gd name="f164" fmla="*/ f136 f61 1"/>
                <a:gd name="f165" fmla="*/ f137 f62 1"/>
                <a:gd name="f166" fmla="*/ f138 f61 1"/>
                <a:gd name="f167" fmla="*/ f139 f62 1"/>
                <a:gd name="f168" fmla="*/ f140 f61 1"/>
                <a:gd name="f169" fmla="*/ f13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5" y="f149"/>
                </a:cxn>
                <a:cxn ang="f92">
                  <a:pos x="f150" y="f151"/>
                </a:cxn>
                <a:cxn ang="f92">
                  <a:pos x="f145" y="f146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2" y="f153"/>
                </a:cxn>
                <a:cxn ang="f92">
                  <a:pos x="f156" y="f157"/>
                </a:cxn>
                <a:cxn ang="f92">
                  <a:pos x="f158" y="f159"/>
                </a:cxn>
                <a:cxn ang="f92">
                  <a:pos x="f156" y="f157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64" y="f165"/>
                </a:cxn>
                <a:cxn ang="f92">
                  <a:pos x="f166" y="f167"/>
                </a:cxn>
                <a:cxn ang="f92">
                  <a:pos x="f168" y="f169"/>
                </a:cxn>
                <a:cxn ang="f92">
                  <a:pos x="f160" y="f161"/>
                </a:cxn>
              </a:cxnLst>
              <a:rect l="f141" t="f144" r="f142" b="f143"/>
              <a:pathLst>
                <a:path w="191" h="191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12" y="f13"/>
                    <a:pt x="f7" y="f13"/>
                  </a:cubicBezTo>
                  <a:cubicBezTo>
                    <a:pt x="f14" y="f5"/>
                    <a:pt x="f15" y="f8"/>
                    <a:pt x="f15" y="f7"/>
                  </a:cubicBezTo>
                  <a:cubicBezTo>
                    <a:pt x="f6" y="f16"/>
                    <a:pt x="f16" y="f6"/>
                    <a:pt x="f7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5"/>
                    <a:pt x="f17" y="f18"/>
                  </a:cubicBezTo>
                  <a:close/>
                  <a:moveTo>
                    <a:pt x="f28" y="f29"/>
                  </a:moveTo>
                  <a:cubicBezTo>
                    <a:pt x="f30" y="f31"/>
                    <a:pt x="f32" y="f33"/>
                    <a:pt x="f34" y="f30"/>
                  </a:cubicBezTo>
                  <a:cubicBezTo>
                    <a:pt x="f35" y="f36"/>
                    <a:pt x="f22" y="f6"/>
                    <a:pt x="f28" y="f29"/>
                  </a:cubicBezTo>
                  <a:close/>
                  <a:moveTo>
                    <a:pt x="f37" y="f38"/>
                  </a:moveTo>
                  <a:cubicBezTo>
                    <a:pt x="f7" y="f39"/>
                    <a:pt x="f40" y="f41"/>
                    <a:pt x="f33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39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5" y="f37"/>
                  </a:cubicBezTo>
                  <a:cubicBezTo>
                    <a:pt x="f22" y="f57"/>
                    <a:pt x="f58" y="f59"/>
                    <a:pt x="f37" y="f3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39">
              <a:extLst>
                <a:ext uri="{FF2B5EF4-FFF2-40B4-BE49-F238E27FC236}">
                  <a16:creationId xmlns:a16="http://schemas.microsoft.com/office/drawing/2014/main" id="{547C2541-F72C-CA6A-4B79-19DDAE0A42B6}"/>
                </a:ext>
              </a:extLst>
            </p:cNvPr>
            <p:cNvSpPr/>
            <p:nvPr/>
          </p:nvSpPr>
          <p:spPr>
            <a:xfrm>
              <a:off x="16454435" y="6684958"/>
              <a:ext cx="361946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95"/>
                <a:gd name="f8" fmla="val 43"/>
                <a:gd name="f9" fmla="val 149"/>
                <a:gd name="f10" fmla="val 96"/>
                <a:gd name="f11" fmla="val 44"/>
                <a:gd name="f12" fmla="val 42"/>
                <a:gd name="f13" fmla="val 1"/>
                <a:gd name="f14" fmla="val 147"/>
                <a:gd name="f15" fmla="val 190"/>
                <a:gd name="f16" fmla="val 148"/>
                <a:gd name="f17" fmla="val 58"/>
                <a:gd name="f18" fmla="val 28"/>
                <a:gd name="f19" fmla="val 97"/>
                <a:gd name="f20" fmla="val 52"/>
                <a:gd name="f21" fmla="val 134"/>
                <a:gd name="f22" fmla="val 75"/>
                <a:gd name="f23" fmla="val 172"/>
                <a:gd name="f24" fmla="val 98"/>
                <a:gd name="f25" fmla="val 175"/>
                <a:gd name="f26" fmla="val 38"/>
                <a:gd name="f27" fmla="val 114"/>
                <a:gd name="f28" fmla="val 132"/>
                <a:gd name="f29" fmla="val 164"/>
                <a:gd name="f30" fmla="val 93"/>
                <a:gd name="f31" fmla="val 140"/>
                <a:gd name="f32" fmla="val 56"/>
                <a:gd name="f33" fmla="val 117"/>
                <a:gd name="f34" fmla="val 18"/>
                <a:gd name="f35" fmla="val 15"/>
                <a:gd name="f36" fmla="val 153"/>
                <a:gd name="f37" fmla="val 80"/>
                <a:gd name="f38" fmla="val 120"/>
                <a:gd name="f39" fmla="val 115"/>
                <a:gd name="f40" fmla="val 107"/>
                <a:gd name="f41" fmla="val 113"/>
                <a:gd name="f42" fmla="val 122"/>
                <a:gd name="f43" fmla="val 104"/>
                <a:gd name="f44" fmla="val 128"/>
                <a:gd name="f45" fmla="val 90"/>
                <a:gd name="f46" fmla="val 127"/>
                <a:gd name="f47" fmla="val 89"/>
                <a:gd name="f48" fmla="val 79"/>
                <a:gd name="f49" fmla="val 101"/>
                <a:gd name="f50" fmla="val 71"/>
                <a:gd name="f51" fmla="val 87"/>
                <a:gd name="f52" fmla="val 64"/>
                <a:gd name="f53" fmla="val 86"/>
                <a:gd name="f54" fmla="val 63"/>
                <a:gd name="f55" fmla="val 76"/>
                <a:gd name="f56" fmla="val 74"/>
                <a:gd name="f57" fmla="val 92"/>
                <a:gd name="f58" fmla="val 78"/>
                <a:gd name="f59" fmla="val 105"/>
                <a:gd name="f60" fmla="+- 0 0 -90"/>
                <a:gd name="f61" fmla="*/ f3 1 191"/>
                <a:gd name="f62" fmla="*/ f4 1 191"/>
                <a:gd name="f63" fmla="val f5"/>
                <a:gd name="f64" fmla="val f6"/>
                <a:gd name="f65" fmla="*/ f60 f0 1"/>
                <a:gd name="f66" fmla="+- f64 0 f63"/>
                <a:gd name="f67" fmla="*/ f65 1 f2"/>
                <a:gd name="f68" fmla="*/ f66 1 191"/>
                <a:gd name="f69" fmla="*/ 95 f66 1"/>
                <a:gd name="f70" fmla="*/ 191 f66 1"/>
                <a:gd name="f71" fmla="*/ 0 f66 1"/>
                <a:gd name="f72" fmla="*/ 96 f66 1"/>
                <a:gd name="f73" fmla="*/ 1 f66 1"/>
                <a:gd name="f74" fmla="*/ 190 f66 1"/>
                <a:gd name="f75" fmla="*/ 58 f66 1"/>
                <a:gd name="f76" fmla="*/ 28 f66 1"/>
                <a:gd name="f77" fmla="*/ 172 f66 1"/>
                <a:gd name="f78" fmla="*/ 98 f66 1"/>
                <a:gd name="f79" fmla="*/ 132 f66 1"/>
                <a:gd name="f80" fmla="*/ 164 f66 1"/>
                <a:gd name="f81" fmla="*/ 18 f66 1"/>
                <a:gd name="f82" fmla="*/ 93 f66 1"/>
                <a:gd name="f83" fmla="*/ 80 f66 1"/>
                <a:gd name="f84" fmla="*/ 120 f66 1"/>
                <a:gd name="f85" fmla="*/ 117 f66 1"/>
                <a:gd name="f86" fmla="*/ 107 f66 1"/>
                <a:gd name="f87" fmla="*/ 127 f66 1"/>
                <a:gd name="f88" fmla="*/ 89 f66 1"/>
                <a:gd name="f89" fmla="*/ 87 f66 1"/>
                <a:gd name="f90" fmla="*/ 64 f66 1"/>
                <a:gd name="f91" fmla="*/ 76 f66 1"/>
                <a:gd name="f92" fmla="+- f67 0 f1"/>
                <a:gd name="f93" fmla="*/ f69 1 191"/>
                <a:gd name="f94" fmla="*/ f70 1 191"/>
                <a:gd name="f95" fmla="*/ f71 1 191"/>
                <a:gd name="f96" fmla="*/ f72 1 191"/>
                <a:gd name="f97" fmla="*/ f73 1 191"/>
                <a:gd name="f98" fmla="*/ f74 1 191"/>
                <a:gd name="f99" fmla="*/ f75 1 191"/>
                <a:gd name="f100" fmla="*/ f76 1 191"/>
                <a:gd name="f101" fmla="*/ f77 1 191"/>
                <a:gd name="f102" fmla="*/ f78 1 191"/>
                <a:gd name="f103" fmla="*/ f79 1 191"/>
                <a:gd name="f104" fmla="*/ f80 1 191"/>
                <a:gd name="f105" fmla="*/ f81 1 191"/>
                <a:gd name="f106" fmla="*/ f82 1 191"/>
                <a:gd name="f107" fmla="*/ f83 1 191"/>
                <a:gd name="f108" fmla="*/ f84 1 191"/>
                <a:gd name="f109" fmla="*/ f85 1 191"/>
                <a:gd name="f110" fmla="*/ f86 1 191"/>
                <a:gd name="f111" fmla="*/ f87 1 191"/>
                <a:gd name="f112" fmla="*/ f88 1 191"/>
                <a:gd name="f113" fmla="*/ f89 1 191"/>
                <a:gd name="f114" fmla="*/ f90 1 191"/>
                <a:gd name="f115" fmla="*/ f91 1 191"/>
                <a:gd name="f116" fmla="*/ 0 1 f68"/>
                <a:gd name="f117" fmla="*/ f64 1 f68"/>
                <a:gd name="f118" fmla="*/ f93 1 f68"/>
                <a:gd name="f119" fmla="*/ f94 1 f68"/>
                <a:gd name="f120" fmla="*/ f95 1 f68"/>
                <a:gd name="f121" fmla="*/ f96 1 f68"/>
                <a:gd name="f122" fmla="*/ f97 1 f68"/>
                <a:gd name="f123" fmla="*/ f98 1 f68"/>
                <a:gd name="f124" fmla="*/ f99 1 f68"/>
                <a:gd name="f125" fmla="*/ f100 1 f68"/>
                <a:gd name="f126" fmla="*/ f101 1 f68"/>
                <a:gd name="f127" fmla="*/ f102 1 f68"/>
                <a:gd name="f128" fmla="*/ f103 1 f68"/>
                <a:gd name="f129" fmla="*/ f104 1 f68"/>
                <a:gd name="f130" fmla="*/ f105 1 f68"/>
                <a:gd name="f131" fmla="*/ f106 1 f68"/>
                <a:gd name="f132" fmla="*/ f107 1 f68"/>
                <a:gd name="f133" fmla="*/ f108 1 f68"/>
                <a:gd name="f134" fmla="*/ f109 1 f68"/>
                <a:gd name="f135" fmla="*/ f110 1 f68"/>
                <a:gd name="f136" fmla="*/ f111 1 f68"/>
                <a:gd name="f137" fmla="*/ f112 1 f68"/>
                <a:gd name="f138" fmla="*/ f113 1 f68"/>
                <a:gd name="f139" fmla="*/ f114 1 f68"/>
                <a:gd name="f140" fmla="*/ f115 1 f68"/>
                <a:gd name="f141" fmla="*/ f116 f61 1"/>
                <a:gd name="f142" fmla="*/ f117 f61 1"/>
                <a:gd name="f143" fmla="*/ f117 f62 1"/>
                <a:gd name="f144" fmla="*/ f116 f62 1"/>
                <a:gd name="f145" fmla="*/ f118 f61 1"/>
                <a:gd name="f146" fmla="*/ f119 f62 1"/>
                <a:gd name="f147" fmla="*/ f120 f61 1"/>
                <a:gd name="f148" fmla="*/ f121 f62 1"/>
                <a:gd name="f149" fmla="*/ f122 f62 1"/>
                <a:gd name="f150" fmla="*/ f123 f61 1"/>
                <a:gd name="f151" fmla="*/ f118 f62 1"/>
                <a:gd name="f152" fmla="*/ f124 f61 1"/>
                <a:gd name="f153" fmla="*/ f125 f62 1"/>
                <a:gd name="f154" fmla="*/ f126 f61 1"/>
                <a:gd name="f155" fmla="*/ f127 f62 1"/>
                <a:gd name="f156" fmla="*/ f128 f61 1"/>
                <a:gd name="f157" fmla="*/ f129 f62 1"/>
                <a:gd name="f158" fmla="*/ f130 f61 1"/>
                <a:gd name="f159" fmla="*/ f131 f62 1"/>
                <a:gd name="f160" fmla="*/ f132 f61 1"/>
                <a:gd name="f161" fmla="*/ f133 f62 1"/>
                <a:gd name="f162" fmla="*/ f134 f61 1"/>
                <a:gd name="f163" fmla="*/ f135 f62 1"/>
                <a:gd name="f164" fmla="*/ f136 f61 1"/>
                <a:gd name="f165" fmla="*/ f137 f62 1"/>
                <a:gd name="f166" fmla="*/ f138 f61 1"/>
                <a:gd name="f167" fmla="*/ f139 f62 1"/>
                <a:gd name="f168" fmla="*/ f140 f61 1"/>
                <a:gd name="f169" fmla="*/ f13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5" y="f149"/>
                </a:cxn>
                <a:cxn ang="f92">
                  <a:pos x="f150" y="f151"/>
                </a:cxn>
                <a:cxn ang="f92">
                  <a:pos x="f145" y="f146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2" y="f153"/>
                </a:cxn>
                <a:cxn ang="f92">
                  <a:pos x="f156" y="f157"/>
                </a:cxn>
                <a:cxn ang="f92">
                  <a:pos x="f158" y="f159"/>
                </a:cxn>
                <a:cxn ang="f92">
                  <a:pos x="f156" y="f157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64" y="f165"/>
                </a:cxn>
                <a:cxn ang="f92">
                  <a:pos x="f166" y="f167"/>
                </a:cxn>
                <a:cxn ang="f92">
                  <a:pos x="f168" y="f169"/>
                </a:cxn>
                <a:cxn ang="f92">
                  <a:pos x="f160" y="f161"/>
                </a:cxn>
              </a:cxnLst>
              <a:rect l="f141" t="f144" r="f142" b="f143"/>
              <a:pathLst>
                <a:path w="191" h="191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12" y="f13"/>
                    <a:pt x="f7" y="f13"/>
                  </a:cubicBezTo>
                  <a:cubicBezTo>
                    <a:pt x="f14" y="f5"/>
                    <a:pt x="f15" y="f8"/>
                    <a:pt x="f15" y="f7"/>
                  </a:cubicBezTo>
                  <a:cubicBezTo>
                    <a:pt x="f6" y="f16"/>
                    <a:pt x="f16" y="f6"/>
                    <a:pt x="f7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5"/>
                    <a:pt x="f17" y="f18"/>
                  </a:cubicBezTo>
                  <a:close/>
                  <a:moveTo>
                    <a:pt x="f28" y="f29"/>
                  </a:moveTo>
                  <a:cubicBezTo>
                    <a:pt x="f30" y="f31"/>
                    <a:pt x="f32" y="f33"/>
                    <a:pt x="f34" y="f30"/>
                  </a:cubicBezTo>
                  <a:cubicBezTo>
                    <a:pt x="f35" y="f36"/>
                    <a:pt x="f22" y="f6"/>
                    <a:pt x="f28" y="f29"/>
                  </a:cubicBezTo>
                  <a:close/>
                  <a:moveTo>
                    <a:pt x="f37" y="f38"/>
                  </a:moveTo>
                  <a:cubicBezTo>
                    <a:pt x="f7" y="f39"/>
                    <a:pt x="f40" y="f41"/>
                    <a:pt x="f33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39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5" y="f37"/>
                  </a:cubicBezTo>
                  <a:cubicBezTo>
                    <a:pt x="f22" y="f57"/>
                    <a:pt x="f58" y="f59"/>
                    <a:pt x="f37" y="f3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40">
              <a:extLst>
                <a:ext uri="{FF2B5EF4-FFF2-40B4-BE49-F238E27FC236}">
                  <a16:creationId xmlns:a16="http://schemas.microsoft.com/office/drawing/2014/main" id="{4BCBACF9-B928-F8F8-6378-E9CC5F6E7824}"/>
                </a:ext>
              </a:extLst>
            </p:cNvPr>
            <p:cNvSpPr/>
            <p:nvPr/>
          </p:nvSpPr>
          <p:spPr>
            <a:xfrm>
              <a:off x="16256002" y="6967535"/>
              <a:ext cx="365129" cy="4429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2"/>
                <a:gd name="f7" fmla="val 234"/>
                <a:gd name="f8" fmla="val 103"/>
                <a:gd name="f9" fmla="val 119"/>
                <a:gd name="f10" fmla="val 40"/>
                <a:gd name="f11" fmla="val 149"/>
                <a:gd name="f12" fmla="val 57"/>
                <a:gd name="f13" fmla="val 56"/>
                <a:gd name="f14" fmla="val 178"/>
                <a:gd name="f15" fmla="val 78"/>
                <a:gd name="f16" fmla="val 166"/>
                <a:gd name="f17" fmla="val 98"/>
                <a:gd name="f18" fmla="val 152"/>
                <a:gd name="f19" fmla="val 120"/>
                <a:gd name="f20" fmla="val 145"/>
                <a:gd name="f21" fmla="val 106"/>
                <a:gd name="f22" fmla="val 139"/>
                <a:gd name="f23" fmla="val 95"/>
                <a:gd name="f24" fmla="val 130"/>
                <a:gd name="f25" fmla="val 113"/>
                <a:gd name="f26" fmla="val 105"/>
                <a:gd name="f27" fmla="val 128"/>
                <a:gd name="f28" fmla="val 84"/>
                <a:gd name="f29" fmla="val 83"/>
                <a:gd name="f30" fmla="val 154"/>
                <a:gd name="f31" fmla="val 87"/>
                <a:gd name="f32" fmla="val 160"/>
                <a:gd name="f33" fmla="val 89"/>
                <a:gd name="f34" fmla="val 164"/>
                <a:gd name="f35" fmla="val 185"/>
                <a:gd name="f36" fmla="val 94"/>
                <a:gd name="f37" fmla="val 206"/>
                <a:gd name="f38" fmla="val 79"/>
                <a:gd name="f39" fmla="val 219"/>
                <a:gd name="f40" fmla="val 65"/>
                <a:gd name="f41" fmla="val 232"/>
                <a:gd name="f42" fmla="val 42"/>
                <a:gd name="f43" fmla="val 25"/>
                <a:gd name="f44" fmla="val 224"/>
                <a:gd name="f45" fmla="val 9"/>
                <a:gd name="f46" fmla="val 214"/>
                <a:gd name="f47" fmla="val 194"/>
                <a:gd name="f48" fmla="val 5"/>
                <a:gd name="f49" fmla="val 175"/>
                <a:gd name="f50" fmla="val 10"/>
                <a:gd name="f51" fmla="val 26"/>
                <a:gd name="f52" fmla="val 142"/>
                <a:gd name="f53" fmla="val 50"/>
                <a:gd name="f54" fmla="val 140"/>
                <a:gd name="f55" fmla="val 66"/>
                <a:gd name="f56" fmla="val 135"/>
                <a:gd name="f57" fmla="val 70"/>
                <a:gd name="f58" fmla="val 129"/>
                <a:gd name="f59" fmla="val 110"/>
                <a:gd name="f60" fmla="val 90"/>
                <a:gd name="f61" fmla="val 109"/>
                <a:gd name="f62" fmla="val 92"/>
                <a:gd name="f63" fmla="val 63"/>
                <a:gd name="f64" fmla="val 64"/>
                <a:gd name="f65" fmla="val 76"/>
                <a:gd name="f66" fmla="val 22"/>
                <a:gd name="f67" fmla="val 75"/>
                <a:gd name="f68" fmla="val 170"/>
                <a:gd name="f69" fmla="val 62"/>
                <a:gd name="f70" fmla="val 159"/>
                <a:gd name="f71" fmla="val 47"/>
                <a:gd name="f72" fmla="val 32"/>
                <a:gd name="f73" fmla="val 161"/>
                <a:gd name="f74" fmla="val 23"/>
                <a:gd name="f75" fmla="val 171"/>
                <a:gd name="f76" fmla="val 186"/>
                <a:gd name="f77" fmla="val 24"/>
                <a:gd name="f78" fmla="val 202"/>
                <a:gd name="f79" fmla="val 33"/>
                <a:gd name="f80" fmla="val 210"/>
                <a:gd name="f81" fmla="val 48"/>
                <a:gd name="f82" fmla="val 212"/>
                <a:gd name="f83" fmla="val 213"/>
                <a:gd name="f84" fmla="val 199"/>
                <a:gd name="f85" fmla="+- 0 0 -90"/>
                <a:gd name="f86" fmla="*/ f3 1 192"/>
                <a:gd name="f87" fmla="*/ f4 1 234"/>
                <a:gd name="f88" fmla="val f5"/>
                <a:gd name="f89" fmla="val f6"/>
                <a:gd name="f90" fmla="val f7"/>
                <a:gd name="f91" fmla="*/ f85 f0 1"/>
                <a:gd name="f92" fmla="+- f90 0 f88"/>
                <a:gd name="f93" fmla="+- f89 0 f88"/>
                <a:gd name="f94" fmla="*/ f91 1 f2"/>
                <a:gd name="f95" fmla="*/ f93 1 192"/>
                <a:gd name="f96" fmla="*/ f92 1 234"/>
                <a:gd name="f97" fmla="*/ 103 f93 1"/>
                <a:gd name="f98" fmla="*/ 0 f92 1"/>
                <a:gd name="f99" fmla="*/ 192 f93 1"/>
                <a:gd name="f100" fmla="*/ 56 f92 1"/>
                <a:gd name="f101" fmla="*/ 152 f93 1"/>
                <a:gd name="f102" fmla="*/ 120 f92 1"/>
                <a:gd name="f103" fmla="*/ 130 f93 1"/>
                <a:gd name="f104" fmla="*/ 78 f92 1"/>
                <a:gd name="f105" fmla="*/ 84 f93 1"/>
                <a:gd name="f106" fmla="*/ 152 f92 1"/>
                <a:gd name="f107" fmla="*/ 89 f93 1"/>
                <a:gd name="f108" fmla="*/ 164 f92 1"/>
                <a:gd name="f109" fmla="*/ 79 f93 1"/>
                <a:gd name="f110" fmla="*/ 219 f92 1"/>
                <a:gd name="f111" fmla="*/ 25 f93 1"/>
                <a:gd name="f112" fmla="*/ 224 f92 1"/>
                <a:gd name="f113" fmla="*/ 5 f93 1"/>
                <a:gd name="f114" fmla="*/ 175 f92 1"/>
                <a:gd name="f115" fmla="*/ 50 f93 1"/>
                <a:gd name="f116" fmla="*/ 140 f92 1"/>
                <a:gd name="f117" fmla="*/ 70 f93 1"/>
                <a:gd name="f118" fmla="*/ 129 f92 1"/>
                <a:gd name="f119" fmla="*/ 109 f93 1"/>
                <a:gd name="f120" fmla="*/ 66 f92 1"/>
                <a:gd name="f121" fmla="*/ 63 f93 1"/>
                <a:gd name="f122" fmla="*/ 64 f92 1"/>
                <a:gd name="f123" fmla="*/ 75 f93 1"/>
                <a:gd name="f124" fmla="*/ 185 f92 1"/>
                <a:gd name="f125" fmla="*/ 47 f93 1"/>
                <a:gd name="f126" fmla="*/ 160 f92 1"/>
                <a:gd name="f127" fmla="*/ 23 f93 1"/>
                <a:gd name="f128" fmla="*/ 186 f92 1"/>
                <a:gd name="f129" fmla="*/ 48 f93 1"/>
                <a:gd name="f130" fmla="*/ 212 f92 1"/>
                <a:gd name="f131" fmla="+- f94 0 f1"/>
                <a:gd name="f132" fmla="*/ f97 1 192"/>
                <a:gd name="f133" fmla="*/ f98 1 234"/>
                <a:gd name="f134" fmla="*/ f99 1 192"/>
                <a:gd name="f135" fmla="*/ f100 1 234"/>
                <a:gd name="f136" fmla="*/ f101 1 192"/>
                <a:gd name="f137" fmla="*/ f102 1 234"/>
                <a:gd name="f138" fmla="*/ f103 1 192"/>
                <a:gd name="f139" fmla="*/ f104 1 234"/>
                <a:gd name="f140" fmla="*/ f105 1 192"/>
                <a:gd name="f141" fmla="*/ f106 1 234"/>
                <a:gd name="f142" fmla="*/ f107 1 192"/>
                <a:gd name="f143" fmla="*/ f108 1 234"/>
                <a:gd name="f144" fmla="*/ f109 1 192"/>
                <a:gd name="f145" fmla="*/ f110 1 234"/>
                <a:gd name="f146" fmla="*/ f111 1 192"/>
                <a:gd name="f147" fmla="*/ f112 1 234"/>
                <a:gd name="f148" fmla="*/ f113 1 192"/>
                <a:gd name="f149" fmla="*/ f114 1 234"/>
                <a:gd name="f150" fmla="*/ f115 1 192"/>
                <a:gd name="f151" fmla="*/ f116 1 234"/>
                <a:gd name="f152" fmla="*/ f117 1 192"/>
                <a:gd name="f153" fmla="*/ f118 1 234"/>
                <a:gd name="f154" fmla="*/ f119 1 192"/>
                <a:gd name="f155" fmla="*/ f120 1 234"/>
                <a:gd name="f156" fmla="*/ f121 1 192"/>
                <a:gd name="f157" fmla="*/ f122 1 234"/>
                <a:gd name="f158" fmla="*/ f123 1 192"/>
                <a:gd name="f159" fmla="*/ f124 1 234"/>
                <a:gd name="f160" fmla="*/ f125 1 192"/>
                <a:gd name="f161" fmla="*/ f126 1 234"/>
                <a:gd name="f162" fmla="*/ f127 1 192"/>
                <a:gd name="f163" fmla="*/ f128 1 234"/>
                <a:gd name="f164" fmla="*/ f129 1 192"/>
                <a:gd name="f165" fmla="*/ f130 1 234"/>
                <a:gd name="f166" fmla="*/ 0 1 f95"/>
                <a:gd name="f167" fmla="*/ f89 1 f95"/>
                <a:gd name="f168" fmla="*/ 0 1 f96"/>
                <a:gd name="f169" fmla="*/ f90 1 f96"/>
                <a:gd name="f170" fmla="*/ f132 1 f95"/>
                <a:gd name="f171" fmla="*/ f133 1 f96"/>
                <a:gd name="f172" fmla="*/ f134 1 f95"/>
                <a:gd name="f173" fmla="*/ f135 1 f96"/>
                <a:gd name="f174" fmla="*/ f136 1 f95"/>
                <a:gd name="f175" fmla="*/ f137 1 f96"/>
                <a:gd name="f176" fmla="*/ f138 1 f95"/>
                <a:gd name="f177" fmla="*/ f139 1 f96"/>
                <a:gd name="f178" fmla="*/ f140 1 f95"/>
                <a:gd name="f179" fmla="*/ f141 1 f96"/>
                <a:gd name="f180" fmla="*/ f142 1 f95"/>
                <a:gd name="f181" fmla="*/ f143 1 f96"/>
                <a:gd name="f182" fmla="*/ f144 1 f95"/>
                <a:gd name="f183" fmla="*/ f145 1 f96"/>
                <a:gd name="f184" fmla="*/ f146 1 f95"/>
                <a:gd name="f185" fmla="*/ f147 1 f96"/>
                <a:gd name="f186" fmla="*/ f148 1 f95"/>
                <a:gd name="f187" fmla="*/ f149 1 f96"/>
                <a:gd name="f188" fmla="*/ f150 1 f95"/>
                <a:gd name="f189" fmla="*/ f151 1 f96"/>
                <a:gd name="f190" fmla="*/ f152 1 f95"/>
                <a:gd name="f191" fmla="*/ f153 1 f96"/>
                <a:gd name="f192" fmla="*/ f154 1 f95"/>
                <a:gd name="f193" fmla="*/ f155 1 f96"/>
                <a:gd name="f194" fmla="*/ f156 1 f95"/>
                <a:gd name="f195" fmla="*/ f157 1 f96"/>
                <a:gd name="f196" fmla="*/ f158 1 f95"/>
                <a:gd name="f197" fmla="*/ f159 1 f96"/>
                <a:gd name="f198" fmla="*/ f160 1 f95"/>
                <a:gd name="f199" fmla="*/ f161 1 f96"/>
                <a:gd name="f200" fmla="*/ f162 1 f95"/>
                <a:gd name="f201" fmla="*/ f163 1 f96"/>
                <a:gd name="f202" fmla="*/ f164 1 f95"/>
                <a:gd name="f203" fmla="*/ f165 1 f96"/>
                <a:gd name="f204" fmla="*/ f166 f86 1"/>
                <a:gd name="f205" fmla="*/ f167 f86 1"/>
                <a:gd name="f206" fmla="*/ f169 f87 1"/>
                <a:gd name="f207" fmla="*/ f168 f87 1"/>
                <a:gd name="f208" fmla="*/ f170 f86 1"/>
                <a:gd name="f209" fmla="*/ f171 f87 1"/>
                <a:gd name="f210" fmla="*/ f172 f86 1"/>
                <a:gd name="f211" fmla="*/ f173 f87 1"/>
                <a:gd name="f212" fmla="*/ f174 f86 1"/>
                <a:gd name="f213" fmla="*/ f175 f87 1"/>
                <a:gd name="f214" fmla="*/ f176 f86 1"/>
                <a:gd name="f215" fmla="*/ f177 f87 1"/>
                <a:gd name="f216" fmla="*/ f178 f86 1"/>
                <a:gd name="f217" fmla="*/ f179 f87 1"/>
                <a:gd name="f218" fmla="*/ f180 f86 1"/>
                <a:gd name="f219" fmla="*/ f181 f87 1"/>
                <a:gd name="f220" fmla="*/ f182 f86 1"/>
                <a:gd name="f221" fmla="*/ f183 f87 1"/>
                <a:gd name="f222" fmla="*/ f184 f86 1"/>
                <a:gd name="f223" fmla="*/ f185 f87 1"/>
                <a:gd name="f224" fmla="*/ f186 f86 1"/>
                <a:gd name="f225" fmla="*/ f187 f87 1"/>
                <a:gd name="f226" fmla="*/ f188 f86 1"/>
                <a:gd name="f227" fmla="*/ f189 f87 1"/>
                <a:gd name="f228" fmla="*/ f190 f86 1"/>
                <a:gd name="f229" fmla="*/ f191 f87 1"/>
                <a:gd name="f230" fmla="*/ f192 f86 1"/>
                <a:gd name="f231" fmla="*/ f193 f87 1"/>
                <a:gd name="f232" fmla="*/ f194 f86 1"/>
                <a:gd name="f233" fmla="*/ f195 f87 1"/>
                <a:gd name="f234" fmla="*/ f196 f86 1"/>
                <a:gd name="f235" fmla="*/ f197 f87 1"/>
                <a:gd name="f236" fmla="*/ f198 f86 1"/>
                <a:gd name="f237" fmla="*/ f199 f87 1"/>
                <a:gd name="f238" fmla="*/ f200 f86 1"/>
                <a:gd name="f239" fmla="*/ f201 f87 1"/>
                <a:gd name="f240" fmla="*/ f202 f86 1"/>
                <a:gd name="f241" fmla="*/ f203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08" y="f209"/>
                </a:cxn>
                <a:cxn ang="f131">
                  <a:pos x="f210" y="f211"/>
                </a:cxn>
                <a:cxn ang="f131">
                  <a:pos x="f212" y="f213"/>
                </a:cxn>
                <a:cxn ang="f131">
                  <a:pos x="f214" y="f215"/>
                </a:cxn>
                <a:cxn ang="f131">
                  <a:pos x="f216" y="f217"/>
                </a:cxn>
                <a:cxn ang="f131">
                  <a:pos x="f218" y="f219"/>
                </a:cxn>
                <a:cxn ang="f131">
                  <a:pos x="f220" y="f221"/>
                </a:cxn>
                <a:cxn ang="f131">
                  <a:pos x="f222" y="f223"/>
                </a:cxn>
                <a:cxn ang="f131">
                  <a:pos x="f224" y="f225"/>
                </a:cxn>
                <a:cxn ang="f131">
                  <a:pos x="f226" y="f227"/>
                </a:cxn>
                <a:cxn ang="f131">
                  <a:pos x="f228" y="f229"/>
                </a:cxn>
                <a:cxn ang="f131">
                  <a:pos x="f230" y="f231"/>
                </a:cxn>
                <a:cxn ang="f131">
                  <a:pos x="f232" y="f233"/>
                </a:cxn>
                <a:cxn ang="f131">
                  <a:pos x="f208" y="f209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8" y="f239"/>
                </a:cxn>
                <a:cxn ang="f131">
                  <a:pos x="f240" y="f241"/>
                </a:cxn>
                <a:cxn ang="f131">
                  <a:pos x="f234" y="f235"/>
                </a:cxn>
              </a:cxnLst>
              <a:rect l="f204" t="f207" r="f205" b="f206"/>
              <a:pathLst>
                <a:path w="192" h="234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5"/>
                  </a:cubicBezTo>
                  <a:cubicBezTo>
                    <a:pt x="f25" y="f26"/>
                    <a:pt x="f17" y="f27"/>
                    <a:pt x="f28" y="f1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17" y="f35"/>
                    <a:pt x="f36" y="f37"/>
                    <a:pt x="f38" y="f39"/>
                  </a:cubicBezTo>
                  <a:cubicBezTo>
                    <a:pt x="f40" y="f41"/>
                    <a:pt x="f42" y="f7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30"/>
                    <a:pt x="f51" y="f52"/>
                    <a:pt x="f53" y="f54"/>
                  </a:cubicBezTo>
                  <a:cubicBezTo>
                    <a:pt x="f12" y="f54"/>
                    <a:pt x="f55" y="f56"/>
                    <a:pt x="f57" y="f58"/>
                  </a:cubicBezTo>
                  <a:cubicBezTo>
                    <a:pt x="f29" y="f59"/>
                    <a:pt x="f23" y="f60"/>
                    <a:pt x="f61" y="f55"/>
                  </a:cubicBezTo>
                  <a:cubicBezTo>
                    <a:pt x="f62" y="f40"/>
                    <a:pt x="f38" y="f40"/>
                    <a:pt x="f63" y="f64"/>
                  </a:cubicBezTo>
                  <a:cubicBezTo>
                    <a:pt x="f65" y="f42"/>
                    <a:pt x="f33" y="f66"/>
                    <a:pt x="f8" y="f5"/>
                  </a:cubicBezTo>
                  <a:close/>
                  <a:moveTo>
                    <a:pt x="f67" y="f35"/>
                  </a:moveTo>
                  <a:cubicBezTo>
                    <a:pt x="f67" y="f68"/>
                    <a:pt x="f69" y="f70"/>
                    <a:pt x="f71" y="f32"/>
                  </a:cubicBezTo>
                  <a:cubicBezTo>
                    <a:pt x="f72" y="f73"/>
                    <a:pt x="f74" y="f75"/>
                    <a:pt x="f74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63" y="f83"/>
                    <a:pt x="f67" y="f84"/>
                    <a:pt x="f67" y="f35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7" name="Grupo 85">
            <a:extLst>
              <a:ext uri="{FF2B5EF4-FFF2-40B4-BE49-F238E27FC236}">
                <a16:creationId xmlns:a16="http://schemas.microsoft.com/office/drawing/2014/main" id="{A9995140-7777-A665-C47B-B6485435F98A}"/>
              </a:ext>
            </a:extLst>
          </p:cNvPr>
          <p:cNvGrpSpPr/>
          <p:nvPr/>
        </p:nvGrpSpPr>
        <p:grpSpPr>
          <a:xfrm>
            <a:off x="9232897" y="6618290"/>
            <a:ext cx="842967" cy="788990"/>
            <a:chOff x="9232897" y="6618290"/>
            <a:chExt cx="842967" cy="788990"/>
          </a:xfrm>
        </p:grpSpPr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4A329ED8-DA85-B17D-05B0-6132970D90CF}"/>
                </a:ext>
              </a:extLst>
            </p:cNvPr>
            <p:cNvSpPr/>
            <p:nvPr/>
          </p:nvSpPr>
          <p:spPr>
            <a:xfrm>
              <a:off x="9232897" y="6810378"/>
              <a:ext cx="842967" cy="444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2"/>
                <a:gd name="f7" fmla="val 228"/>
                <a:gd name="f8" fmla="val 74"/>
                <a:gd name="f9" fmla="val 120"/>
                <a:gd name="f10" fmla="val 89"/>
                <a:gd name="f11" fmla="val 103"/>
                <a:gd name="f12" fmla="val 118"/>
                <a:gd name="f13" fmla="val 116"/>
                <a:gd name="f14" fmla="val 90"/>
                <a:gd name="f15" fmla="val 68"/>
                <a:gd name="f16" fmla="val 76"/>
                <a:gd name="f17" fmla="val 55"/>
                <a:gd name="f18" fmla="val 72"/>
                <a:gd name="f19" fmla="val 59"/>
                <a:gd name="f20" fmla="val 69"/>
                <a:gd name="f21" fmla="val 64"/>
                <a:gd name="f22" fmla="val 67"/>
                <a:gd name="f23" fmla="val 49"/>
                <a:gd name="f24" fmla="val 81"/>
                <a:gd name="f25" fmla="val 28"/>
                <a:gd name="f26" fmla="val 80"/>
                <a:gd name="f27" fmla="val 14"/>
                <a:gd name="f28" fmla="val 65"/>
                <a:gd name="f29" fmla="val 50"/>
                <a:gd name="f30" fmla="val 1"/>
                <a:gd name="f31" fmla="val 27"/>
                <a:gd name="f32" fmla="val 16"/>
                <a:gd name="f33" fmla="val 13"/>
                <a:gd name="f34" fmla="val 30"/>
                <a:gd name="f35" fmla="val 51"/>
                <a:gd name="f36" fmla="val 66"/>
                <a:gd name="f37" fmla="val 75"/>
                <a:gd name="f38" fmla="val 22"/>
                <a:gd name="f39" fmla="val 85"/>
                <a:gd name="f40" fmla="val 96"/>
                <a:gd name="f41" fmla="val 36"/>
                <a:gd name="f42" fmla="val 127"/>
                <a:gd name="f43" fmla="val 141"/>
                <a:gd name="f44" fmla="val 84"/>
                <a:gd name="f45" fmla="val 144"/>
                <a:gd name="f46" fmla="val 239"/>
                <a:gd name="f47" fmla="val 332"/>
                <a:gd name="f48" fmla="val 426"/>
                <a:gd name="f49" fmla="val 176"/>
                <a:gd name="f50" fmla="val 428"/>
                <a:gd name="f51" fmla="val 210"/>
                <a:gd name="f52" fmla="val 395"/>
                <a:gd name="f53" fmla="val 384"/>
                <a:gd name="f54" fmla="val 193"/>
                <a:gd name="f55" fmla="val 362"/>
                <a:gd name="f56" fmla="val 170"/>
                <a:gd name="f57" fmla="val 324"/>
                <a:gd name="f58" fmla="val 168"/>
                <a:gd name="f59" fmla="val 291"/>
                <a:gd name="f60" fmla="val 166"/>
                <a:gd name="f61" fmla="val 267"/>
                <a:gd name="f62" fmla="val 183"/>
                <a:gd name="f63" fmla="val 251"/>
                <a:gd name="f64" fmla="val 215"/>
                <a:gd name="f65" fmla="val 234"/>
                <a:gd name="f66" fmla="val 184"/>
                <a:gd name="f67" fmla="val 209"/>
                <a:gd name="f68" fmla="val 165"/>
                <a:gd name="f69" fmla="val 174"/>
                <a:gd name="f70" fmla="val 138"/>
                <a:gd name="f71" fmla="val 172"/>
                <a:gd name="f72" fmla="val 117"/>
                <a:gd name="f73" fmla="val 194"/>
                <a:gd name="f74" fmla="val 107"/>
                <a:gd name="f75" fmla="val 211"/>
                <a:gd name="f76" fmla="val 182"/>
                <a:gd name="f77" fmla="+- 0 0 -90"/>
                <a:gd name="f78" fmla="*/ f3 1 432"/>
                <a:gd name="f79" fmla="*/ f4 1 228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432"/>
                <a:gd name="f88" fmla="*/ f84 1 228"/>
                <a:gd name="f89" fmla="*/ 74 f85 1"/>
                <a:gd name="f90" fmla="*/ 120 f84 1"/>
                <a:gd name="f91" fmla="*/ 118 f85 1"/>
                <a:gd name="f92" fmla="*/ 76 f85 1"/>
                <a:gd name="f93" fmla="*/ 55 f84 1"/>
                <a:gd name="f94" fmla="*/ 64 f85 1"/>
                <a:gd name="f95" fmla="*/ 67 f84 1"/>
                <a:gd name="f96" fmla="*/ 14 f85 1"/>
                <a:gd name="f97" fmla="*/ 65 f84 1"/>
                <a:gd name="f98" fmla="*/ 16 f85 1"/>
                <a:gd name="f99" fmla="*/ 13 f84 1"/>
                <a:gd name="f100" fmla="*/ 66 f85 1"/>
                <a:gd name="f101" fmla="*/ 14 f84 1"/>
                <a:gd name="f102" fmla="*/ 96 f85 1"/>
                <a:gd name="f103" fmla="*/ 36 f84 1"/>
                <a:gd name="f104" fmla="*/ 144 f85 1"/>
                <a:gd name="f105" fmla="*/ 426 f85 1"/>
                <a:gd name="f106" fmla="*/ 395 f85 1"/>
                <a:gd name="f107" fmla="*/ 228 f84 1"/>
                <a:gd name="f108" fmla="*/ 324 f85 1"/>
                <a:gd name="f109" fmla="*/ 168 f84 1"/>
                <a:gd name="f110" fmla="*/ 251 f85 1"/>
                <a:gd name="f111" fmla="*/ 215 f84 1"/>
                <a:gd name="f112" fmla="*/ 174 f85 1"/>
                <a:gd name="f113" fmla="*/ 107 f85 1"/>
                <a:gd name="f114" fmla="+- f86 0 f1"/>
                <a:gd name="f115" fmla="*/ f89 1 432"/>
                <a:gd name="f116" fmla="*/ f90 1 228"/>
                <a:gd name="f117" fmla="*/ f91 1 432"/>
                <a:gd name="f118" fmla="*/ f92 1 432"/>
                <a:gd name="f119" fmla="*/ f93 1 228"/>
                <a:gd name="f120" fmla="*/ f94 1 432"/>
                <a:gd name="f121" fmla="*/ f95 1 228"/>
                <a:gd name="f122" fmla="*/ f96 1 432"/>
                <a:gd name="f123" fmla="*/ f97 1 228"/>
                <a:gd name="f124" fmla="*/ f98 1 432"/>
                <a:gd name="f125" fmla="*/ f99 1 228"/>
                <a:gd name="f126" fmla="*/ f100 1 432"/>
                <a:gd name="f127" fmla="*/ f101 1 228"/>
                <a:gd name="f128" fmla="*/ f102 1 432"/>
                <a:gd name="f129" fmla="*/ f103 1 228"/>
                <a:gd name="f130" fmla="*/ f104 1 432"/>
                <a:gd name="f131" fmla="*/ f105 1 432"/>
                <a:gd name="f132" fmla="*/ f106 1 432"/>
                <a:gd name="f133" fmla="*/ f107 1 228"/>
                <a:gd name="f134" fmla="*/ f108 1 432"/>
                <a:gd name="f135" fmla="*/ f109 1 228"/>
                <a:gd name="f136" fmla="*/ f110 1 432"/>
                <a:gd name="f137" fmla="*/ f111 1 228"/>
                <a:gd name="f138" fmla="*/ f112 1 432"/>
                <a:gd name="f139" fmla="*/ f113 1 432"/>
                <a:gd name="f140" fmla="*/ 0 1 f87"/>
                <a:gd name="f141" fmla="*/ f81 1 f87"/>
                <a:gd name="f142" fmla="*/ 0 1 f88"/>
                <a:gd name="f143" fmla="*/ f82 1 f88"/>
                <a:gd name="f144" fmla="*/ f115 1 f87"/>
                <a:gd name="f145" fmla="*/ f116 1 f88"/>
                <a:gd name="f146" fmla="*/ f117 1 f87"/>
                <a:gd name="f147" fmla="*/ f118 1 f87"/>
                <a:gd name="f148" fmla="*/ f119 1 f88"/>
                <a:gd name="f149" fmla="*/ f120 1 f87"/>
                <a:gd name="f150" fmla="*/ f121 1 f88"/>
                <a:gd name="f151" fmla="*/ f122 1 f87"/>
                <a:gd name="f152" fmla="*/ f123 1 f88"/>
                <a:gd name="f153" fmla="*/ f124 1 f87"/>
                <a:gd name="f154" fmla="*/ f125 1 f88"/>
                <a:gd name="f155" fmla="*/ f126 1 f87"/>
                <a:gd name="f156" fmla="*/ f127 1 f88"/>
                <a:gd name="f157" fmla="*/ f128 1 f87"/>
                <a:gd name="f158" fmla="*/ f129 1 f88"/>
                <a:gd name="f159" fmla="*/ f130 1 f87"/>
                <a:gd name="f160" fmla="*/ f131 1 f87"/>
                <a:gd name="f161" fmla="*/ f132 1 f87"/>
                <a:gd name="f162" fmla="*/ f133 1 f88"/>
                <a:gd name="f163" fmla="*/ f134 1 f87"/>
                <a:gd name="f164" fmla="*/ f135 1 f88"/>
                <a:gd name="f165" fmla="*/ f136 1 f87"/>
                <a:gd name="f166" fmla="*/ f137 1 f88"/>
                <a:gd name="f167" fmla="*/ f138 1 f87"/>
                <a:gd name="f168" fmla="*/ f139 1 f87"/>
                <a:gd name="f169" fmla="*/ f140 f78 1"/>
                <a:gd name="f170" fmla="*/ f141 f78 1"/>
                <a:gd name="f171" fmla="*/ f143 f79 1"/>
                <a:gd name="f172" fmla="*/ f142 f79 1"/>
                <a:gd name="f173" fmla="*/ f144 f78 1"/>
                <a:gd name="f174" fmla="*/ f145 f79 1"/>
                <a:gd name="f175" fmla="*/ f146 f78 1"/>
                <a:gd name="f176" fmla="*/ f147 f78 1"/>
                <a:gd name="f177" fmla="*/ f148 f79 1"/>
                <a:gd name="f178" fmla="*/ f149 f78 1"/>
                <a:gd name="f179" fmla="*/ f150 f79 1"/>
                <a:gd name="f180" fmla="*/ f151 f78 1"/>
                <a:gd name="f181" fmla="*/ f152 f79 1"/>
                <a:gd name="f182" fmla="*/ f153 f78 1"/>
                <a:gd name="f183" fmla="*/ f154 f79 1"/>
                <a:gd name="f184" fmla="*/ f155 f78 1"/>
                <a:gd name="f185" fmla="*/ f156 f79 1"/>
                <a:gd name="f186" fmla="*/ f157 f78 1"/>
                <a:gd name="f187" fmla="*/ f158 f79 1"/>
                <a:gd name="f188" fmla="*/ f159 f78 1"/>
                <a:gd name="f189" fmla="*/ f160 f78 1"/>
                <a:gd name="f190" fmla="*/ f161 f78 1"/>
                <a:gd name="f191" fmla="*/ f162 f79 1"/>
                <a:gd name="f192" fmla="*/ f163 f78 1"/>
                <a:gd name="f193" fmla="*/ f164 f79 1"/>
                <a:gd name="f194" fmla="*/ f165 f78 1"/>
                <a:gd name="f195" fmla="*/ f166 f79 1"/>
                <a:gd name="f196" fmla="*/ f167 f78 1"/>
                <a:gd name="f197" fmla="*/ f16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73" y="f174"/>
                </a:cxn>
                <a:cxn ang="f114">
                  <a:pos x="f175" y="f174"/>
                </a:cxn>
                <a:cxn ang="f114">
                  <a:pos x="f176" y="f177"/>
                </a:cxn>
                <a:cxn ang="f114">
                  <a:pos x="f178" y="f179"/>
                </a:cxn>
                <a:cxn ang="f114">
                  <a:pos x="f180" y="f181"/>
                </a:cxn>
                <a:cxn ang="f114">
                  <a:pos x="f182" y="f183"/>
                </a:cxn>
                <a:cxn ang="f114">
                  <a:pos x="f184" y="f185"/>
                </a:cxn>
                <a:cxn ang="f114">
                  <a:pos x="f186" y="f187"/>
                </a:cxn>
                <a:cxn ang="f114">
                  <a:pos x="f188" y="f174"/>
                </a:cxn>
                <a:cxn ang="f114">
                  <a:pos x="f189" y="f174"/>
                </a:cxn>
                <a:cxn ang="f114">
                  <a:pos x="f190" y="f191"/>
                </a:cxn>
                <a:cxn ang="f114">
                  <a:pos x="f192" y="f193"/>
                </a:cxn>
                <a:cxn ang="f114">
                  <a:pos x="f194" y="f195"/>
                </a:cxn>
                <a:cxn ang="f114">
                  <a:pos x="f196" y="f193"/>
                </a:cxn>
                <a:cxn ang="f114">
                  <a:pos x="f197" y="f191"/>
                </a:cxn>
                <a:cxn ang="f114">
                  <a:pos x="f173" y="f174"/>
                </a:cxn>
              </a:cxnLst>
              <a:rect l="f169" t="f172" r="f170" b="f171"/>
              <a:pathLst>
                <a:path w="432" h="22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1" y="f15"/>
                    <a:pt x="f16" y="f17"/>
                  </a:cubicBezTo>
                  <a:cubicBezTo>
                    <a:pt x="f18" y="f19"/>
                    <a:pt x="f20" y="f21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5" y="f29"/>
                    <a:pt x="f30" y="f31"/>
                    <a:pt x="f32" y="f33"/>
                  </a:cubicBezTo>
                  <a:cubicBezTo>
                    <a:pt x="f34" y="f5"/>
                    <a:pt x="f35" y="f5"/>
                    <a:pt x="f36" y="f27"/>
                  </a:cubicBezTo>
                  <a:cubicBezTo>
                    <a:pt x="f37" y="f38"/>
                    <a:pt x="f39" y="f34"/>
                    <a:pt x="f40" y="f41"/>
                  </a:cubicBezTo>
                  <a:cubicBezTo>
                    <a:pt x="f42" y="f17"/>
                    <a:pt x="f43" y="f44"/>
                    <a:pt x="f45" y="f9"/>
                  </a:cubicBezTo>
                  <a:cubicBezTo>
                    <a:pt x="f46" y="f9"/>
                    <a:pt x="f47" y="f9"/>
                    <a:pt x="f48" y="f9"/>
                  </a:cubicBezTo>
                  <a:cubicBezTo>
                    <a:pt x="f6" y="f49"/>
                    <a:pt x="f50" y="f51"/>
                    <a:pt x="f52" y="f7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58"/>
                  </a:cubicBezTo>
                  <a:cubicBezTo>
                    <a:pt x="f70" y="f71"/>
                    <a:pt x="f72" y="f73"/>
                    <a:pt x="f74" y="f7"/>
                  </a:cubicBezTo>
                  <a:cubicBezTo>
                    <a:pt x="f16" y="f75"/>
                    <a:pt x="f22" y="f76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466DEBD9-0957-02BE-2923-C09FDD31C7FF}"/>
                </a:ext>
              </a:extLst>
            </p:cNvPr>
            <p:cNvSpPr/>
            <p:nvPr/>
          </p:nvSpPr>
          <p:spPr>
            <a:xfrm>
              <a:off x="9690097" y="6618290"/>
              <a:ext cx="373066" cy="396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203"/>
                <a:gd name="f8" fmla="val 103"/>
                <a:gd name="f9" fmla="val 58"/>
                <a:gd name="f10" fmla="val 78"/>
                <a:gd name="f11" fmla="val 49"/>
                <a:gd name="f12" fmla="val 54"/>
                <a:gd name="f13" fmla="val 40"/>
                <a:gd name="f14" fmla="val 27"/>
                <a:gd name="f15" fmla="val 30"/>
                <a:gd name="f16" fmla="val 26"/>
                <a:gd name="f17" fmla="val 41"/>
                <a:gd name="f18" fmla="val 25"/>
                <a:gd name="f19" fmla="val 48"/>
                <a:gd name="f20" fmla="val 96"/>
                <a:gd name="f21" fmla="val 138"/>
                <a:gd name="f22" fmla="val 24"/>
                <a:gd name="f23" fmla="val 186"/>
                <a:gd name="f24" fmla="val 17"/>
                <a:gd name="f25" fmla="val 193"/>
                <a:gd name="f26" fmla="val 13"/>
                <a:gd name="f27" fmla="val 199"/>
                <a:gd name="f28" fmla="val 9"/>
                <a:gd name="f29" fmla="val 1"/>
                <a:gd name="f30" fmla="val 123"/>
                <a:gd name="f31" fmla="val 67"/>
                <a:gd name="f32" fmla="val 11"/>
                <a:gd name="f33" fmla="val 59"/>
                <a:gd name="f34" fmla="val 127"/>
                <a:gd name="f35" fmla="val 34"/>
                <a:gd name="f36" fmla="val 163"/>
                <a:gd name="f37" fmla="val 90"/>
                <a:gd name="f38" fmla="val 117"/>
                <a:gd name="f39" fmla="val 190"/>
                <a:gd name="f40" fmla="val 146"/>
                <a:gd name="f41" fmla="val 178"/>
                <a:gd name="f42" fmla="val 185"/>
                <a:gd name="f43" fmla="val 184"/>
                <a:gd name="f44" fmla="val 192"/>
                <a:gd name="f45" fmla="val 176"/>
                <a:gd name="f46" fmla="val 167"/>
                <a:gd name="f47" fmla="val 166"/>
                <a:gd name="f48" fmla="val 162"/>
                <a:gd name="f49" fmla="val 136"/>
                <a:gd name="f50" fmla="val 147"/>
                <a:gd name="f51" fmla="val 102"/>
                <a:gd name="f52" fmla="val 122"/>
                <a:gd name="f53" fmla="val 82"/>
                <a:gd name="f54" fmla="val 111"/>
                <a:gd name="f55" fmla="val 115"/>
                <a:gd name="f56" fmla="val 100"/>
                <a:gd name="f57" fmla="val 148"/>
                <a:gd name="f58" fmla="val 181"/>
                <a:gd name="f59" fmla="val 87"/>
                <a:gd name="f60" fmla="val 84"/>
                <a:gd name="f61" fmla="val 71"/>
                <a:gd name="f62" fmla="val 197"/>
                <a:gd name="f63" fmla="val 66"/>
                <a:gd name="f64" fmla="val 195"/>
                <a:gd name="f65" fmla="val 64"/>
                <a:gd name="f66" fmla="val 174"/>
                <a:gd name="f67" fmla="val 77"/>
                <a:gd name="f68" fmla="val 137"/>
                <a:gd name="f69" fmla="val 89"/>
                <a:gd name="f70" fmla="+- 0 0 -90"/>
                <a:gd name="f71" fmla="*/ f3 1 191"/>
                <a:gd name="f72" fmla="*/ f4 1 20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91"/>
                <a:gd name="f81" fmla="*/ f77 1 203"/>
                <a:gd name="f82" fmla="*/ 103 f78 1"/>
                <a:gd name="f83" fmla="*/ 58 f77 1"/>
                <a:gd name="f84" fmla="*/ 27 f78 1"/>
                <a:gd name="f85" fmla="*/ 30 f77 1"/>
                <a:gd name="f86" fmla="*/ 25 f78 1"/>
                <a:gd name="f87" fmla="*/ 54 f77 1"/>
                <a:gd name="f88" fmla="*/ 180 f77 1"/>
                <a:gd name="f89" fmla="*/ 13 f78 1"/>
                <a:gd name="f90" fmla="*/ 199 f77 1"/>
                <a:gd name="f91" fmla="*/ 1 f78 1"/>
                <a:gd name="f92" fmla="*/ 0 f78 1"/>
                <a:gd name="f93" fmla="*/ 11 f77 1"/>
                <a:gd name="f94" fmla="*/ 163 f78 1"/>
                <a:gd name="f95" fmla="*/ 90 f77 1"/>
                <a:gd name="f96" fmla="*/ 191 f78 1"/>
                <a:gd name="f97" fmla="*/ 178 f77 1"/>
                <a:gd name="f98" fmla="*/ 180 f78 1"/>
                <a:gd name="f99" fmla="*/ 166 f78 1"/>
                <a:gd name="f100" fmla="*/ 122 f78 1"/>
                <a:gd name="f101" fmla="*/ 82 f77 1"/>
                <a:gd name="f102" fmla="*/ 90 f78 1"/>
                <a:gd name="f103" fmla="*/ 181 f77 1"/>
                <a:gd name="f104" fmla="*/ 71 f78 1"/>
                <a:gd name="f105" fmla="*/ 197 f77 1"/>
                <a:gd name="f106" fmla="*/ 66 f78 1"/>
                <a:gd name="f107" fmla="*/ 174 f77 1"/>
                <a:gd name="f108" fmla="+- f79 0 f1"/>
                <a:gd name="f109" fmla="*/ f82 1 191"/>
                <a:gd name="f110" fmla="*/ f83 1 203"/>
                <a:gd name="f111" fmla="*/ f84 1 191"/>
                <a:gd name="f112" fmla="*/ f85 1 203"/>
                <a:gd name="f113" fmla="*/ f86 1 191"/>
                <a:gd name="f114" fmla="*/ f87 1 203"/>
                <a:gd name="f115" fmla="*/ f88 1 203"/>
                <a:gd name="f116" fmla="*/ f89 1 191"/>
                <a:gd name="f117" fmla="*/ f90 1 203"/>
                <a:gd name="f118" fmla="*/ f91 1 191"/>
                <a:gd name="f119" fmla="*/ f92 1 191"/>
                <a:gd name="f120" fmla="*/ f93 1 203"/>
                <a:gd name="f121" fmla="*/ f94 1 191"/>
                <a:gd name="f122" fmla="*/ f95 1 203"/>
                <a:gd name="f123" fmla="*/ f96 1 191"/>
                <a:gd name="f124" fmla="*/ f97 1 203"/>
                <a:gd name="f125" fmla="*/ f98 1 191"/>
                <a:gd name="f126" fmla="*/ f99 1 191"/>
                <a:gd name="f127" fmla="*/ f100 1 191"/>
                <a:gd name="f128" fmla="*/ f101 1 203"/>
                <a:gd name="f129" fmla="*/ f102 1 191"/>
                <a:gd name="f130" fmla="*/ f103 1 203"/>
                <a:gd name="f131" fmla="*/ f104 1 191"/>
                <a:gd name="f132" fmla="*/ f105 1 203"/>
                <a:gd name="f133" fmla="*/ f106 1 191"/>
                <a:gd name="f134" fmla="*/ f107 1 203"/>
                <a:gd name="f135" fmla="*/ 0 1 f80"/>
                <a:gd name="f136" fmla="*/ f74 1 f80"/>
                <a:gd name="f137" fmla="*/ 0 1 f81"/>
                <a:gd name="f138" fmla="*/ f75 1 f81"/>
                <a:gd name="f139" fmla="*/ f109 1 f80"/>
                <a:gd name="f140" fmla="*/ f110 1 f81"/>
                <a:gd name="f141" fmla="*/ f111 1 f80"/>
                <a:gd name="f142" fmla="*/ f112 1 f81"/>
                <a:gd name="f143" fmla="*/ f113 1 f80"/>
                <a:gd name="f144" fmla="*/ f114 1 f81"/>
                <a:gd name="f145" fmla="*/ f115 1 f81"/>
                <a:gd name="f146" fmla="*/ f116 1 f80"/>
                <a:gd name="f147" fmla="*/ f117 1 f81"/>
                <a:gd name="f148" fmla="*/ f118 1 f80"/>
                <a:gd name="f149" fmla="*/ f119 1 f80"/>
                <a:gd name="f150" fmla="*/ f120 1 f81"/>
                <a:gd name="f151" fmla="*/ f121 1 f80"/>
                <a:gd name="f152" fmla="*/ f122 1 f81"/>
                <a:gd name="f153" fmla="*/ f123 1 f80"/>
                <a:gd name="f154" fmla="*/ f124 1 f81"/>
                <a:gd name="f155" fmla="*/ f125 1 f80"/>
                <a:gd name="f156" fmla="*/ f126 1 f80"/>
                <a:gd name="f157" fmla="*/ f127 1 f80"/>
                <a:gd name="f158" fmla="*/ f128 1 f81"/>
                <a:gd name="f159" fmla="*/ f129 1 f80"/>
                <a:gd name="f160" fmla="*/ f130 1 f81"/>
                <a:gd name="f161" fmla="*/ f131 1 f80"/>
                <a:gd name="f162" fmla="*/ f132 1 f81"/>
                <a:gd name="f163" fmla="*/ f133 1 f80"/>
                <a:gd name="f164" fmla="*/ f134 1 f81"/>
                <a:gd name="f165" fmla="*/ f135 f71 1"/>
                <a:gd name="f166" fmla="*/ f136 f71 1"/>
                <a:gd name="f167" fmla="*/ f138 f72 1"/>
                <a:gd name="f168" fmla="*/ f137 f72 1"/>
                <a:gd name="f169" fmla="*/ f139 f71 1"/>
                <a:gd name="f170" fmla="*/ f140 f72 1"/>
                <a:gd name="f171" fmla="*/ f141 f71 1"/>
                <a:gd name="f172" fmla="*/ f142 f72 1"/>
                <a:gd name="f173" fmla="*/ f143 f71 1"/>
                <a:gd name="f174" fmla="*/ f144 f72 1"/>
                <a:gd name="f175" fmla="*/ f145 f72 1"/>
                <a:gd name="f176" fmla="*/ f146 f71 1"/>
                <a:gd name="f177" fmla="*/ f147 f72 1"/>
                <a:gd name="f178" fmla="*/ f148 f71 1"/>
                <a:gd name="f179" fmla="*/ f149 f71 1"/>
                <a:gd name="f180" fmla="*/ f150 f72 1"/>
                <a:gd name="f181" fmla="*/ f151 f71 1"/>
                <a:gd name="f182" fmla="*/ f152 f72 1"/>
                <a:gd name="f183" fmla="*/ f153 f71 1"/>
                <a:gd name="f184" fmla="*/ f154 f72 1"/>
                <a:gd name="f185" fmla="*/ f155 f71 1"/>
                <a:gd name="f186" fmla="*/ f156 f71 1"/>
                <a:gd name="f187" fmla="*/ f157 f71 1"/>
                <a:gd name="f188" fmla="*/ f158 f72 1"/>
                <a:gd name="f189" fmla="*/ f159 f71 1"/>
                <a:gd name="f190" fmla="*/ f160 f72 1"/>
                <a:gd name="f191" fmla="*/ f161 f71 1"/>
                <a:gd name="f192" fmla="*/ f162 f72 1"/>
                <a:gd name="f193" fmla="*/ f163 f71 1"/>
                <a:gd name="f194" fmla="*/ f164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69" y="f170"/>
                </a:cxn>
                <a:cxn ang="f108">
                  <a:pos x="f171" y="f172"/>
                </a:cxn>
                <a:cxn ang="f108">
                  <a:pos x="f173" y="f174"/>
                </a:cxn>
                <a:cxn ang="f108">
                  <a:pos x="f173" y="f175"/>
                </a:cxn>
                <a:cxn ang="f108">
                  <a:pos x="f176" y="f177"/>
                </a:cxn>
                <a:cxn ang="f108">
                  <a:pos x="f178" y="f175"/>
                </a:cxn>
                <a:cxn ang="f108">
                  <a:pos x="f179" y="f180"/>
                </a:cxn>
                <a:cxn ang="f108">
                  <a:pos x="f181" y="f182"/>
                </a:cxn>
                <a:cxn ang="f108">
                  <a:pos x="f183" y="f184"/>
                </a:cxn>
                <a:cxn ang="f108">
                  <a:pos x="f185" y="f177"/>
                </a:cxn>
                <a:cxn ang="f108">
                  <a:pos x="f186" y="f175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91" y="f192"/>
                </a:cxn>
                <a:cxn ang="f108">
                  <a:pos x="f193" y="f194"/>
                </a:cxn>
                <a:cxn ang="f108">
                  <a:pos x="f169" y="f170"/>
                </a:cxn>
              </a:cxnLst>
              <a:rect l="f165" t="f168" r="f166" b="f167"/>
              <a:pathLst>
                <a:path w="191" h="20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2"/>
                  </a:cubicBezTo>
                  <a:cubicBezTo>
                    <a:pt x="f18" y="f20"/>
                    <a:pt x="f16" y="f21"/>
                    <a:pt x="f18" y="f2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5"/>
                    <a:pt x="f29" y="f23"/>
                    <a:pt x="f29" y="f2"/>
                  </a:cubicBezTo>
                  <a:cubicBezTo>
                    <a:pt x="f5" y="f30"/>
                    <a:pt x="f5" y="f31"/>
                    <a:pt x="f5" y="f32"/>
                  </a:cubicBezTo>
                  <a:cubicBezTo>
                    <a:pt x="f33" y="f5"/>
                    <a:pt x="f34" y="f35"/>
                    <a:pt x="f36" y="f37"/>
                  </a:cubicBezTo>
                  <a:cubicBezTo>
                    <a:pt x="f2" y="f38"/>
                    <a:pt x="f39" y="f40"/>
                    <a:pt x="f6" y="f41"/>
                  </a:cubicBezTo>
                  <a:cubicBezTo>
                    <a:pt x="f6" y="f42"/>
                    <a:pt x="f43" y="f44"/>
                    <a:pt x="f2" y="f27"/>
                  </a:cubicBezTo>
                  <a:cubicBezTo>
                    <a:pt x="f45" y="f25"/>
                    <a:pt x="f46" y="f23"/>
                    <a:pt x="f47" y="f2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37" y="f58"/>
                  </a:cubicBezTo>
                  <a:cubicBezTo>
                    <a:pt x="f59" y="f39"/>
                    <a:pt x="f60" y="f7"/>
                    <a:pt x="f61" y="f62"/>
                  </a:cubicBezTo>
                  <a:cubicBezTo>
                    <a:pt x="f63" y="f64"/>
                    <a:pt x="f65" y="f58"/>
                    <a:pt x="f63" y="f66"/>
                  </a:cubicBezTo>
                  <a:cubicBezTo>
                    <a:pt x="f67" y="f68"/>
                    <a:pt x="f69" y="f56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46">
              <a:extLst>
                <a:ext uri="{FF2B5EF4-FFF2-40B4-BE49-F238E27FC236}">
                  <a16:creationId xmlns:a16="http://schemas.microsoft.com/office/drawing/2014/main" id="{DCD39CCE-9476-F023-F315-559A9D4B4A77}"/>
                </a:ext>
              </a:extLst>
            </p:cNvPr>
            <p:cNvSpPr/>
            <p:nvPr/>
          </p:nvSpPr>
          <p:spPr>
            <a:xfrm>
              <a:off x="9459916" y="7156451"/>
              <a:ext cx="249238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63"/>
                <a:gd name="f8" fmla="val 98"/>
                <a:gd name="f9" fmla="val 101"/>
                <a:gd name="f10" fmla="val 127"/>
                <a:gd name="f11" fmla="val 65"/>
                <a:gd name="f12" fmla="val 31"/>
                <a:gd name="f13" fmla="val 2"/>
                <a:gd name="f14" fmla="val 100"/>
                <a:gd name="f15" fmla="val 1"/>
                <a:gd name="f16" fmla="val 30"/>
                <a:gd name="f17" fmla="val 28"/>
                <a:gd name="f18" fmla="val 64"/>
                <a:gd name="f19" fmla="val 99"/>
                <a:gd name="f20" fmla="val 27"/>
                <a:gd name="f21" fmla="val 103"/>
                <a:gd name="f22" fmla="val 44"/>
                <a:gd name="f23" fmla="val 86"/>
                <a:gd name="f24" fmla="val 26"/>
                <a:gd name="f25" fmla="val 66"/>
                <a:gd name="f26" fmla="val 25"/>
                <a:gd name="f27" fmla="val 45"/>
                <a:gd name="f28" fmla="val 24"/>
                <a:gd name="f29" fmla="val 42"/>
                <a:gd name="f30" fmla="val 85"/>
                <a:gd name="f31" fmla="val 43"/>
                <a:gd name="f32" fmla="val 102"/>
                <a:gd name="f33" fmla="+- 0 0 -90"/>
                <a:gd name="f34" fmla="*/ f3 1 128"/>
                <a:gd name="f35" fmla="*/ f4 1 128"/>
                <a:gd name="f36" fmla="val f5"/>
                <a:gd name="f37" fmla="val f6"/>
                <a:gd name="f38" fmla="*/ f33 f0 1"/>
                <a:gd name="f39" fmla="+- f37 0 f36"/>
                <a:gd name="f40" fmla="*/ f38 1 f2"/>
                <a:gd name="f41" fmla="*/ f39 1 128"/>
                <a:gd name="f42" fmla="*/ 128 f39 1"/>
                <a:gd name="f43" fmla="*/ 63 f39 1"/>
                <a:gd name="f44" fmla="*/ 65 f39 1"/>
                <a:gd name="f45" fmla="*/ 127 f39 1"/>
                <a:gd name="f46" fmla="*/ 1 f39 1"/>
                <a:gd name="f47" fmla="*/ 64 f39 1"/>
                <a:gd name="f48" fmla="*/ 0 f39 1"/>
                <a:gd name="f49" fmla="*/ 103 f39 1"/>
                <a:gd name="f50" fmla="*/ 66 f39 1"/>
                <a:gd name="f51" fmla="*/ 25 f39 1"/>
                <a:gd name="f52" fmla="*/ 26 f39 1"/>
                <a:gd name="f53" fmla="*/ 102 f39 1"/>
                <a:gd name="f54" fmla="+- f40 0 f1"/>
                <a:gd name="f55" fmla="*/ f42 1 128"/>
                <a:gd name="f56" fmla="*/ f43 1 128"/>
                <a:gd name="f57" fmla="*/ f44 1 128"/>
                <a:gd name="f58" fmla="*/ f45 1 128"/>
                <a:gd name="f59" fmla="*/ f46 1 128"/>
                <a:gd name="f60" fmla="*/ f47 1 128"/>
                <a:gd name="f61" fmla="*/ f48 1 128"/>
                <a:gd name="f62" fmla="*/ f49 1 128"/>
                <a:gd name="f63" fmla="*/ f50 1 128"/>
                <a:gd name="f64" fmla="*/ f51 1 128"/>
                <a:gd name="f65" fmla="*/ f52 1 128"/>
                <a:gd name="f66" fmla="*/ f53 1 128"/>
                <a:gd name="f67" fmla="*/ 0 1 f41"/>
                <a:gd name="f68" fmla="*/ f37 1 f41"/>
                <a:gd name="f69" fmla="*/ f55 1 f41"/>
                <a:gd name="f70" fmla="*/ f56 1 f41"/>
                <a:gd name="f71" fmla="*/ f57 1 f41"/>
                <a:gd name="f72" fmla="*/ f58 1 f41"/>
                <a:gd name="f73" fmla="*/ f59 1 f41"/>
                <a:gd name="f74" fmla="*/ f60 1 f41"/>
                <a:gd name="f75" fmla="*/ f61 1 f41"/>
                <a:gd name="f76" fmla="*/ f62 1 f41"/>
                <a:gd name="f77" fmla="*/ f63 1 f41"/>
                <a:gd name="f78" fmla="*/ f64 1 f41"/>
                <a:gd name="f79" fmla="*/ f65 1 f41"/>
                <a:gd name="f80" fmla="*/ f66 1 f41"/>
                <a:gd name="f81" fmla="*/ f67 f34 1"/>
                <a:gd name="f82" fmla="*/ f68 f34 1"/>
                <a:gd name="f83" fmla="*/ f68 f35 1"/>
                <a:gd name="f84" fmla="*/ f67 f35 1"/>
                <a:gd name="f85" fmla="*/ f69 f34 1"/>
                <a:gd name="f86" fmla="*/ f70 f35 1"/>
                <a:gd name="f87" fmla="*/ f71 f34 1"/>
                <a:gd name="f88" fmla="*/ f72 f35 1"/>
                <a:gd name="f89" fmla="*/ f73 f34 1"/>
                <a:gd name="f90" fmla="*/ f71 f35 1"/>
                <a:gd name="f91" fmla="*/ f74 f34 1"/>
                <a:gd name="f92" fmla="*/ f75 f35 1"/>
                <a:gd name="f93" fmla="*/ f76 f34 1"/>
                <a:gd name="f94" fmla="*/ f77 f34 1"/>
                <a:gd name="f95" fmla="*/ f78 f35 1"/>
                <a:gd name="f96" fmla="*/ f79 f34 1"/>
                <a:gd name="f97" fmla="*/ f74 f35 1"/>
                <a:gd name="f98" fmla="*/ f8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5" y="f86"/>
                </a:cxn>
                <a:cxn ang="f54">
                  <a:pos x="f93" y="f90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1" y="f98"/>
                </a:cxn>
                <a:cxn ang="f54">
                  <a:pos x="f93" y="f90"/>
                </a:cxn>
              </a:cxnLst>
              <a:rect l="f81" t="f84" r="f82" b="f83"/>
              <a:pathLst>
                <a:path w="128" h="128">
                  <a:moveTo>
                    <a:pt x="f6" y="f7"/>
                  </a:moveTo>
                  <a:cubicBezTo>
                    <a:pt x="f6" y="f8"/>
                    <a:pt x="f9" y="f10"/>
                    <a:pt x="f11" y="f10"/>
                  </a:cubicBezTo>
                  <a:cubicBezTo>
                    <a:pt x="f12" y="f6"/>
                    <a:pt x="f13" y="f14"/>
                    <a:pt x="f15" y="f11"/>
                  </a:cubicBezTo>
                  <a:cubicBezTo>
                    <a:pt x="f5" y="f16"/>
                    <a:pt x="f17" y="f15"/>
                    <a:pt x="f18" y="f5"/>
                  </a:cubicBezTo>
                  <a:cubicBezTo>
                    <a:pt x="f19" y="f5"/>
                    <a:pt x="f10" y="f20"/>
                    <a:pt x="f6" y="f7"/>
                  </a:cubicBezTo>
                  <a:close/>
                  <a:moveTo>
                    <a:pt x="f21" y="f11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0" y="f29"/>
                    <a:pt x="f24" y="f18"/>
                  </a:cubicBezTo>
                  <a:cubicBezTo>
                    <a:pt x="f24" y="f30"/>
                    <a:pt x="f31" y="f32"/>
                    <a:pt x="f18" y="f32"/>
                  </a:cubicBezTo>
                  <a:cubicBezTo>
                    <a:pt x="f30" y="f32"/>
                    <a:pt x="f32" y="f30"/>
                    <a:pt x="f21" y="f1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47">
              <a:extLst>
                <a:ext uri="{FF2B5EF4-FFF2-40B4-BE49-F238E27FC236}">
                  <a16:creationId xmlns:a16="http://schemas.microsoft.com/office/drawing/2014/main" id="{D2624334-1090-2F04-197C-FC67C3852340}"/>
                </a:ext>
              </a:extLst>
            </p:cNvPr>
            <p:cNvSpPr/>
            <p:nvPr/>
          </p:nvSpPr>
          <p:spPr>
            <a:xfrm>
              <a:off x="9734546" y="7156451"/>
              <a:ext cx="247646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7"/>
                <a:gd name="f7" fmla="val 128"/>
                <a:gd name="f8" fmla="val 64"/>
                <a:gd name="f9" fmla="val 99"/>
                <a:gd name="f10" fmla="val 98"/>
                <a:gd name="f11" fmla="val 63"/>
                <a:gd name="f12" fmla="val 29"/>
                <a:gd name="f13" fmla="val 1"/>
                <a:gd name="f14" fmla="val 28"/>
                <a:gd name="f15" fmla="val 102"/>
                <a:gd name="f16" fmla="val 43"/>
                <a:gd name="f17" fmla="val 84"/>
                <a:gd name="f18" fmla="val 25"/>
                <a:gd name="f19" fmla="val 26"/>
                <a:gd name="f20" fmla="val 65"/>
                <a:gd name="f21" fmla="val 86"/>
                <a:gd name="f22" fmla="val 85"/>
                <a:gd name="f23" fmla="val 101"/>
                <a:gd name="f24" fmla="+- 0 0 -90"/>
                <a:gd name="f25" fmla="*/ f3 1 127"/>
                <a:gd name="f26" fmla="*/ f4 1 1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27"/>
                <a:gd name="f35" fmla="*/ f31 1 128"/>
                <a:gd name="f36" fmla="*/ 127 f32 1"/>
                <a:gd name="f37" fmla="*/ 64 f31 1"/>
                <a:gd name="f38" fmla="*/ 63 f32 1"/>
                <a:gd name="f39" fmla="*/ 128 f31 1"/>
                <a:gd name="f40" fmla="*/ 0 f32 1"/>
                <a:gd name="f41" fmla="*/ 63 f31 1"/>
                <a:gd name="f42" fmla="*/ 64 f32 1"/>
                <a:gd name="f43" fmla="*/ 0 f31 1"/>
                <a:gd name="f44" fmla="*/ 102 f32 1"/>
                <a:gd name="f45" fmla="*/ 25 f31 1"/>
                <a:gd name="f46" fmla="*/ 26 f32 1"/>
                <a:gd name="f47" fmla="*/ 65 f31 1"/>
                <a:gd name="f48" fmla="*/ 102 f31 1"/>
                <a:gd name="f49" fmla="+- f33 0 f1"/>
                <a:gd name="f50" fmla="*/ f36 1 127"/>
                <a:gd name="f51" fmla="*/ f37 1 128"/>
                <a:gd name="f52" fmla="*/ f38 1 127"/>
                <a:gd name="f53" fmla="*/ f39 1 128"/>
                <a:gd name="f54" fmla="*/ f40 1 127"/>
                <a:gd name="f55" fmla="*/ f41 1 128"/>
                <a:gd name="f56" fmla="*/ f42 1 127"/>
                <a:gd name="f57" fmla="*/ f43 1 128"/>
                <a:gd name="f58" fmla="*/ f44 1 127"/>
                <a:gd name="f59" fmla="*/ f45 1 128"/>
                <a:gd name="f60" fmla="*/ f46 1 127"/>
                <a:gd name="f61" fmla="*/ f47 1 128"/>
                <a:gd name="f62" fmla="*/ f48 1 12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5"/>
                <a:gd name="f77" fmla="*/ f60 1 f34"/>
                <a:gd name="f78" fmla="*/ f61 1 f35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6 1"/>
                <a:gd name="f94" fmla="*/ f77 f25 1"/>
                <a:gd name="f95" fmla="*/ f78 f26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84" y="f85"/>
                </a:cxn>
                <a:cxn ang="f49">
                  <a:pos x="f92" y="f85"/>
                </a:cxn>
                <a:cxn ang="f49">
                  <a:pos x="f90" y="f93"/>
                </a:cxn>
                <a:cxn ang="f49">
                  <a:pos x="f94" y="f95"/>
                </a:cxn>
                <a:cxn ang="f49">
                  <a:pos x="f90" y="f96"/>
                </a:cxn>
                <a:cxn ang="f49">
                  <a:pos x="f92" y="f85"/>
                </a:cxn>
              </a:cxnLst>
              <a:rect l="f80" t="f83" r="f81" b="f82"/>
              <a:pathLst>
                <a:path w="127" h="128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6"/>
                    <a:pt x="f5" y="f10"/>
                    <a:pt x="f5" y="f11"/>
                  </a:cubicBezTo>
                  <a:cubicBezTo>
                    <a:pt x="f13" y="f14"/>
                    <a:pt x="f12" y="f5"/>
                    <a:pt x="f8" y="f5"/>
                  </a:cubicBezTo>
                  <a:cubicBezTo>
                    <a:pt x="f9" y="f5"/>
                    <a:pt x="f6" y="f12"/>
                    <a:pt x="f6" y="f8"/>
                  </a:cubicBezTo>
                  <a:close/>
                  <a:moveTo>
                    <a:pt x="f15" y="f8"/>
                  </a:moveTo>
                  <a:cubicBezTo>
                    <a:pt x="f15" y="f16"/>
                    <a:pt x="f17" y="f18"/>
                    <a:pt x="f8" y="f18"/>
                  </a:cubicBezTo>
                  <a:cubicBezTo>
                    <a:pt x="f16" y="f18"/>
                    <a:pt x="f18" y="f16"/>
                    <a:pt x="f19" y="f20"/>
                  </a:cubicBezTo>
                  <a:cubicBezTo>
                    <a:pt x="f19" y="f21"/>
                    <a:pt x="f16" y="f15"/>
                    <a:pt x="f8" y="f15"/>
                  </a:cubicBezTo>
                  <a:cubicBezTo>
                    <a:pt x="f22" y="f23"/>
                    <a:pt x="f15" y="f22"/>
                    <a:pt x="f15" y="f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rupo 109">
            <a:extLst>
              <a:ext uri="{FF2B5EF4-FFF2-40B4-BE49-F238E27FC236}">
                <a16:creationId xmlns:a16="http://schemas.microsoft.com/office/drawing/2014/main" id="{A2DBA0CB-D1DB-6EFE-788F-5A6587D022B0}"/>
              </a:ext>
            </a:extLst>
          </p:cNvPr>
          <p:cNvGrpSpPr/>
          <p:nvPr/>
        </p:nvGrpSpPr>
        <p:grpSpPr>
          <a:xfrm>
            <a:off x="11564192" y="1260521"/>
            <a:ext cx="2519363" cy="3151197"/>
            <a:chOff x="11564938" y="1684333"/>
            <a:chExt cx="2519363" cy="3151197"/>
          </a:xfrm>
        </p:grpSpPr>
        <p:sp>
          <p:nvSpPr>
            <p:cNvPr id="83" name="Freeform 51">
              <a:extLst>
                <a:ext uri="{FF2B5EF4-FFF2-40B4-BE49-F238E27FC236}">
                  <a16:creationId xmlns:a16="http://schemas.microsoft.com/office/drawing/2014/main" id="{CE5DC621-979F-B65F-02D8-12540B917AF1}"/>
                </a:ext>
              </a:extLst>
            </p:cNvPr>
            <p:cNvSpPr/>
            <p:nvPr/>
          </p:nvSpPr>
          <p:spPr>
            <a:xfrm>
              <a:off x="11564938" y="2238378"/>
              <a:ext cx="830266" cy="1206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8"/>
                <a:gd name="f7" fmla="val 2209"/>
                <a:gd name="f8" fmla="val 50"/>
                <a:gd name="f9" fmla="val 1171"/>
                <a:gd name="f10" fmla="val 52"/>
                <a:gd name="f11" fmla="val 1170"/>
                <a:gd name="f12" fmla="val 54"/>
                <a:gd name="f13" fmla="val 1169"/>
                <a:gd name="f14" fmla="val 55"/>
                <a:gd name="f15" fmla="val 1167"/>
                <a:gd name="f16" fmla="val 64"/>
                <a:gd name="f17" fmla="val 1140"/>
                <a:gd name="f18" fmla="val 73"/>
                <a:gd name="f19" fmla="val 1112"/>
                <a:gd name="f20" fmla="val 82"/>
                <a:gd name="f21" fmla="val 1085"/>
                <a:gd name="f22" fmla="val 81"/>
                <a:gd name="f23" fmla="val 1077"/>
                <a:gd name="f24" fmla="val 1070"/>
                <a:gd name="f25" fmla="val 90"/>
                <a:gd name="f26" fmla="val 1067"/>
                <a:gd name="f27" fmla="val 101"/>
                <a:gd name="f28" fmla="val 1047"/>
                <a:gd name="f29" fmla="val 111"/>
                <a:gd name="f30" fmla="val 1026"/>
                <a:gd name="f31" fmla="val 118"/>
                <a:gd name="f32" fmla="val 1004"/>
                <a:gd name="f33" fmla="val 119"/>
                <a:gd name="f34" fmla="val 998"/>
                <a:gd name="f35" fmla="val 990"/>
                <a:gd name="f36" fmla="val 126"/>
                <a:gd name="f37" fmla="val 987"/>
                <a:gd name="f38" fmla="val 141"/>
                <a:gd name="f39" fmla="val 977"/>
                <a:gd name="f40" fmla="val 146"/>
                <a:gd name="f41" fmla="val 961"/>
                <a:gd name="f42" fmla="val 150"/>
                <a:gd name="f43" fmla="val 944"/>
                <a:gd name="f44" fmla="val 153"/>
                <a:gd name="f45" fmla="val 936"/>
                <a:gd name="f46" fmla="val 154"/>
                <a:gd name="f47" fmla="val 928"/>
                <a:gd name="f48" fmla="val 162"/>
                <a:gd name="f49" fmla="val 924"/>
                <a:gd name="f50" fmla="val 181"/>
                <a:gd name="f51" fmla="val 906"/>
                <a:gd name="f52" fmla="val 196"/>
                <a:gd name="f53" fmla="val 884"/>
                <a:gd name="f54" fmla="val 206"/>
                <a:gd name="f55" fmla="val 861"/>
                <a:gd name="f56" fmla="val 209"/>
                <a:gd name="f57" fmla="val 847"/>
                <a:gd name="f58" fmla="val 220"/>
                <a:gd name="f59" fmla="val 839"/>
                <a:gd name="f60" fmla="val 229"/>
                <a:gd name="f61" fmla="val 831"/>
                <a:gd name="f62" fmla="val 257"/>
                <a:gd name="f63" fmla="val 807"/>
                <a:gd name="f64" fmla="val 281"/>
                <a:gd name="f65" fmla="val 779"/>
                <a:gd name="f66" fmla="val 306"/>
                <a:gd name="f67" fmla="val 752"/>
                <a:gd name="f68" fmla="val 328"/>
                <a:gd name="f69" fmla="val 742"/>
                <a:gd name="f70" fmla="val 338"/>
                <a:gd name="f71" fmla="val 721"/>
                <a:gd name="f72" fmla="val 352"/>
                <a:gd name="f73" fmla="val 704"/>
                <a:gd name="f74" fmla="val 390"/>
                <a:gd name="f75" fmla="val 654"/>
                <a:gd name="f76" fmla="val 427"/>
                <a:gd name="f77" fmla="val 604"/>
                <a:gd name="f78" fmla="val 463"/>
                <a:gd name="f79" fmla="val 553"/>
                <a:gd name="f80" fmla="val 475"/>
                <a:gd name="f81" fmla="val 536"/>
                <a:gd name="f82" fmla="val 488"/>
                <a:gd name="f83" fmla="val 518"/>
                <a:gd name="f84" fmla="val 494"/>
                <a:gd name="f85" fmla="val 497"/>
                <a:gd name="f86" fmla="val 496"/>
                <a:gd name="f87" fmla="val 489"/>
                <a:gd name="f88" fmla="val 501"/>
                <a:gd name="f89" fmla="val 486"/>
                <a:gd name="f90" fmla="val 508"/>
                <a:gd name="f91" fmla="val 485"/>
                <a:gd name="f92" fmla="val 519"/>
                <a:gd name="f93" fmla="val 528"/>
                <a:gd name="f94" fmla="val 491"/>
                <a:gd name="f95" fmla="val 537"/>
                <a:gd name="f96" fmla="val 588"/>
                <a:gd name="f97" fmla="val 683"/>
                <a:gd name="f98" fmla="val 684"/>
                <a:gd name="f99" fmla="val 414"/>
                <a:gd name="f100" fmla="val 685"/>
                <a:gd name="f101" fmla="val 362"/>
                <a:gd name="f102" fmla="val 665"/>
                <a:gd name="f103" fmla="val 327"/>
                <a:gd name="f104" fmla="val 618"/>
                <a:gd name="f105" fmla="val 307"/>
                <a:gd name="f106" fmla="val 612"/>
                <a:gd name="f107" fmla="val 305"/>
                <a:gd name="f108" fmla="val 608"/>
                <a:gd name="f109" fmla="val 301"/>
                <a:gd name="f110" fmla="val 605"/>
                <a:gd name="f111" fmla="val 295"/>
                <a:gd name="f112" fmla="val 603"/>
                <a:gd name="f113" fmla="val 286"/>
                <a:gd name="f114" fmla="val 606"/>
                <a:gd name="f115" fmla="val 279"/>
                <a:gd name="f116" fmla="val 611"/>
                <a:gd name="f117" fmla="val 273"/>
                <a:gd name="f118" fmla="val 633"/>
                <a:gd name="f119" fmla="val 253"/>
                <a:gd name="f120" fmla="val 636"/>
                <a:gd name="f121" fmla="val 224"/>
                <a:gd name="f122" fmla="val 647"/>
                <a:gd name="f123" fmla="val 199"/>
                <a:gd name="f124" fmla="val 660"/>
                <a:gd name="f125" fmla="val 167"/>
                <a:gd name="f126" fmla="val 678"/>
                <a:gd name="f127" fmla="val 138"/>
                <a:gd name="f128" fmla="val 686"/>
                <a:gd name="f129" fmla="val 104"/>
                <a:gd name="f130" fmla="val 88"/>
                <a:gd name="f131" fmla="val 688"/>
                <a:gd name="f132" fmla="val 74"/>
                <a:gd name="f133" fmla="val 701"/>
                <a:gd name="f134" fmla="val 729"/>
                <a:gd name="f135" fmla="val 49"/>
                <a:gd name="f136" fmla="val 761"/>
                <a:gd name="f137" fmla="val 47"/>
                <a:gd name="f138" fmla="val 791"/>
                <a:gd name="f139" fmla="val 39"/>
                <a:gd name="f140" fmla="val 833"/>
                <a:gd name="f141" fmla="val 29"/>
                <a:gd name="f142" fmla="val 875"/>
                <a:gd name="f143" fmla="val 19"/>
                <a:gd name="f144" fmla="val 916"/>
                <a:gd name="f145" fmla="val 8"/>
                <a:gd name="f146" fmla="val 929"/>
                <a:gd name="f147" fmla="val 4"/>
                <a:gd name="f148" fmla="val 942"/>
                <a:gd name="f149" fmla="val 955"/>
                <a:gd name="f150" fmla="val 5"/>
                <a:gd name="f151" fmla="val 970"/>
                <a:gd name="f152" fmla="val 16"/>
                <a:gd name="f153" fmla="val 971"/>
                <a:gd name="f154" fmla="val 30"/>
                <a:gd name="f155" fmla="val 962"/>
                <a:gd name="f156" fmla="val 45"/>
                <a:gd name="f157" fmla="val 953"/>
                <a:gd name="f158" fmla="val 59"/>
                <a:gd name="f159" fmla="val 932"/>
                <a:gd name="f160" fmla="val 68"/>
                <a:gd name="f161" fmla="val 903"/>
                <a:gd name="f162" fmla="val 94"/>
                <a:gd name="f163" fmla="val 888"/>
                <a:gd name="f164" fmla="val 127"/>
                <a:gd name="f165" fmla="val 896"/>
                <a:gd name="f166" fmla="val 166"/>
                <a:gd name="f167" fmla="val 905"/>
                <a:gd name="f168" fmla="val 210"/>
                <a:gd name="f169" fmla="val 931"/>
                <a:gd name="f170" fmla="val 239"/>
                <a:gd name="f171" fmla="val 976"/>
                <a:gd name="f172" fmla="val 250"/>
                <a:gd name="f173" fmla="val 993"/>
                <a:gd name="f174" fmla="val 255"/>
                <a:gd name="f175" fmla="val 1010"/>
                <a:gd name="f176" fmla="val 254"/>
                <a:gd name="f177" fmla="val 1027"/>
                <a:gd name="f178" fmla="val 248"/>
                <a:gd name="f179" fmla="val 1034"/>
                <a:gd name="f180" fmla="val 245"/>
                <a:gd name="f181" fmla="val 1042"/>
                <a:gd name="f182" fmla="val 242"/>
                <a:gd name="f183" fmla="val 1050"/>
                <a:gd name="f184" fmla="val 1072"/>
                <a:gd name="f185" fmla="val 1079"/>
                <a:gd name="f186" fmla="val 270"/>
                <a:gd name="f187" fmla="val 1090"/>
                <a:gd name="f188" fmla="val 287"/>
                <a:gd name="f189" fmla="val 1127"/>
                <a:gd name="f190" fmla="val 342"/>
                <a:gd name="f191" fmla="val 394"/>
                <a:gd name="f192" fmla="val 1204"/>
                <a:gd name="f193" fmla="val 449"/>
                <a:gd name="f194" fmla="val 1270"/>
                <a:gd name="f195" fmla="val 545"/>
                <a:gd name="f196" fmla="val 1329"/>
                <a:gd name="f197" fmla="val 646"/>
                <a:gd name="f198" fmla="val 1379"/>
                <a:gd name="f199" fmla="val 1405"/>
                <a:gd name="f200" fmla="val 1427"/>
                <a:gd name="f201" fmla="val 864"/>
                <a:gd name="f202" fmla="val 1445"/>
                <a:gd name="f203" fmla="val 923"/>
                <a:gd name="f204" fmla="val 1474"/>
                <a:gd name="f205" fmla="val 1016"/>
                <a:gd name="f206" fmla="val 1494"/>
                <a:gd name="f207" fmla="val 1502"/>
                <a:gd name="f208" fmla="val 1210"/>
                <a:gd name="f209" fmla="val 1509"/>
                <a:gd name="f210" fmla="val 1295"/>
                <a:gd name="f211" fmla="val 1381"/>
                <a:gd name="f212" fmla="val 1514"/>
                <a:gd name="f213" fmla="val 1467"/>
                <a:gd name="f214" fmla="val 1588"/>
                <a:gd name="f215" fmla="val 1498"/>
                <a:gd name="f216" fmla="val 1708"/>
                <a:gd name="f217" fmla="val 1456"/>
                <a:gd name="f218" fmla="val 1824"/>
                <a:gd name="f219" fmla="val 1452"/>
                <a:gd name="f220" fmla="val 1837"/>
                <a:gd name="f221" fmla="val 1450"/>
                <a:gd name="f222" fmla="val 1851"/>
                <a:gd name="f223" fmla="val 1443"/>
                <a:gd name="f224" fmla="val 1863"/>
                <a:gd name="f225" fmla="val 1440"/>
                <a:gd name="f226" fmla="val 1868"/>
                <a:gd name="f227" fmla="val 1436"/>
                <a:gd name="f228" fmla="val 1872"/>
                <a:gd name="f229" fmla="val 1431"/>
                <a:gd name="f230" fmla="val 1873"/>
                <a:gd name="f231" fmla="val 1410"/>
                <a:gd name="f232" fmla="val 1922"/>
                <a:gd name="f233" fmla="val 1380"/>
                <a:gd name="f234" fmla="val 1965"/>
                <a:gd name="f235" fmla="val 1351"/>
                <a:gd name="f236" fmla="val 2009"/>
                <a:gd name="f237" fmla="val 1350"/>
                <a:gd name="f238" fmla="val 2010"/>
                <a:gd name="f239" fmla="val 1348"/>
                <a:gd name="f240" fmla="val 2011"/>
                <a:gd name="f241" fmla="val 1346"/>
                <a:gd name="f242" fmla="val 2012"/>
                <a:gd name="f243" fmla="val 1337"/>
                <a:gd name="f244" fmla="val 1331"/>
                <a:gd name="f245" fmla="val 2008"/>
                <a:gd name="f246" fmla="val 1323"/>
                <a:gd name="f247" fmla="val 2004"/>
                <a:gd name="f248" fmla="val 1255"/>
                <a:gd name="f249" fmla="val 1973"/>
                <a:gd name="f250" fmla="val 1178"/>
                <a:gd name="f251" fmla="val 2023"/>
                <a:gd name="f252" fmla="val 2098"/>
                <a:gd name="f253" fmla="val 2113"/>
                <a:gd name="f254" fmla="val 1183"/>
                <a:gd name="f255" fmla="val 2127"/>
                <a:gd name="f256" fmla="val 1179"/>
                <a:gd name="f257" fmla="val 2142"/>
                <a:gd name="f258" fmla="val 2144"/>
                <a:gd name="f259" fmla="val 1177"/>
                <a:gd name="f260" fmla="val 2145"/>
                <a:gd name="f261" fmla="val 1175"/>
                <a:gd name="f262" fmla="val 2146"/>
                <a:gd name="f263" fmla="val 2171"/>
                <a:gd name="f264" fmla="val 1076"/>
                <a:gd name="f265" fmla="val 2184"/>
                <a:gd name="f266" fmla="val 1025"/>
                <a:gd name="f267" fmla="val 2196"/>
                <a:gd name="f268" fmla="val 967"/>
                <a:gd name="f269" fmla="val 909"/>
                <a:gd name="f270" fmla="val 851"/>
                <a:gd name="f271" fmla="val 835"/>
                <a:gd name="f272" fmla="val 819"/>
                <a:gd name="f273" fmla="val 803"/>
                <a:gd name="f274" fmla="val 801"/>
                <a:gd name="f275" fmla="val 800"/>
                <a:gd name="f276" fmla="val 2208"/>
                <a:gd name="f277" fmla="val 799"/>
                <a:gd name="f278" fmla="val 2206"/>
                <a:gd name="f279" fmla="val 798"/>
                <a:gd name="f280" fmla="val 758"/>
                <a:gd name="f281" fmla="val 719"/>
                <a:gd name="f282" fmla="val 2198"/>
                <a:gd name="f283" fmla="val 2197"/>
                <a:gd name="f284" fmla="val 615"/>
                <a:gd name="f285" fmla="val 2193"/>
                <a:gd name="f286" fmla="val 585"/>
                <a:gd name="f287" fmla="val 2181"/>
                <a:gd name="f288" fmla="val 557"/>
                <a:gd name="f289" fmla="val 2170"/>
                <a:gd name="f290" fmla="val 2160"/>
                <a:gd name="f291" fmla="val 2159"/>
                <a:gd name="f292" fmla="val 484"/>
                <a:gd name="f293" fmla="val 2147"/>
                <a:gd name="f294" fmla="val 474"/>
                <a:gd name="f295" fmla="val 2149"/>
                <a:gd name="f296" fmla="val 471"/>
                <a:gd name="f297" fmla="val 2148"/>
                <a:gd name="f298" fmla="val 469"/>
                <a:gd name="f299" fmla="val 467"/>
                <a:gd name="f300" fmla="val 462"/>
                <a:gd name="f301" fmla="val 2132"/>
                <a:gd name="f302" fmla="val 464"/>
                <a:gd name="f303" fmla="val 2119"/>
                <a:gd name="f304" fmla="val 2106"/>
                <a:gd name="f305" fmla="val 2051"/>
                <a:gd name="f306" fmla="val 409"/>
                <a:gd name="f307" fmla="val 2007"/>
                <a:gd name="f308" fmla="val 354"/>
                <a:gd name="f309" fmla="val 2014"/>
                <a:gd name="f310" fmla="val 332"/>
                <a:gd name="f311" fmla="val 2016"/>
                <a:gd name="f312" fmla="val 312"/>
                <a:gd name="f313" fmla="val 294"/>
                <a:gd name="f314" fmla="val 2038"/>
                <a:gd name="f315" fmla="val 289"/>
                <a:gd name="f316" fmla="val 2042"/>
                <a:gd name="f317" fmla="val 283"/>
                <a:gd name="f318" fmla="val 2047"/>
                <a:gd name="f319" fmla="val 276"/>
                <a:gd name="f320" fmla="val 2049"/>
                <a:gd name="f321" fmla="val 262"/>
                <a:gd name="f322" fmla="val 2048"/>
                <a:gd name="f323" fmla="val 252"/>
                <a:gd name="f324" fmla="val 2041"/>
                <a:gd name="f325" fmla="val 246"/>
                <a:gd name="f326" fmla="val 2029"/>
                <a:gd name="f327" fmla="val 236"/>
                <a:gd name="f328" fmla="val 219"/>
                <a:gd name="f329" fmla="val 205"/>
                <a:gd name="f330" fmla="val 1991"/>
                <a:gd name="f331" fmla="val 176"/>
                <a:gd name="f332" fmla="val 1963"/>
                <a:gd name="f333" fmla="val 1932"/>
                <a:gd name="f334" fmla="val 125"/>
                <a:gd name="f335" fmla="val 1901"/>
                <a:gd name="f336" fmla="val 124"/>
                <a:gd name="f337" fmla="val 1899"/>
                <a:gd name="f338" fmla="val 121"/>
                <a:gd name="f339" fmla="val 1898"/>
                <a:gd name="f340" fmla="val 1897"/>
                <a:gd name="f341" fmla="val 115"/>
                <a:gd name="f342" fmla="val 1893"/>
                <a:gd name="f343" fmla="val 113"/>
                <a:gd name="f344" fmla="val 1889"/>
                <a:gd name="f345" fmla="val 114"/>
                <a:gd name="f346" fmla="val 1884"/>
                <a:gd name="f347" fmla="val 103"/>
                <a:gd name="f348" fmla="val 1862"/>
                <a:gd name="f349" fmla="val 89"/>
                <a:gd name="f350" fmla="val 1842"/>
                <a:gd name="f351" fmla="val 79"/>
                <a:gd name="f352" fmla="val 1819"/>
                <a:gd name="f353" fmla="val 67"/>
                <a:gd name="f354" fmla="val 1794"/>
                <a:gd name="f355" fmla="val 1770"/>
                <a:gd name="f356" fmla="val 1744"/>
                <a:gd name="f357" fmla="val 46"/>
                <a:gd name="f358" fmla="val 1742"/>
                <a:gd name="f359" fmla="val 44"/>
                <a:gd name="f360" fmla="val 1740"/>
                <a:gd name="f361" fmla="val 42"/>
                <a:gd name="f362" fmla="val 1738"/>
                <a:gd name="f363" fmla="val 33"/>
                <a:gd name="f364" fmla="val 1727"/>
                <a:gd name="f365" fmla="val 34"/>
                <a:gd name="f366" fmla="val 1713"/>
                <a:gd name="f367" fmla="val 1700"/>
                <a:gd name="f368" fmla="val 28"/>
                <a:gd name="f369" fmla="val 1669"/>
                <a:gd name="f370" fmla="val 1640"/>
                <a:gd name="f371" fmla="val 12"/>
                <a:gd name="f372" fmla="val 1611"/>
                <a:gd name="f373" fmla="val 10"/>
                <a:gd name="f374" fmla="val 1604"/>
                <a:gd name="f375" fmla="val 9"/>
                <a:gd name="f376" fmla="val 1599"/>
                <a:gd name="f377" fmla="val 1592"/>
                <a:gd name="f378" fmla="val 13"/>
                <a:gd name="f379" fmla="val 1568"/>
                <a:gd name="f380" fmla="val 1544"/>
                <a:gd name="f381" fmla="val 6"/>
                <a:gd name="f382" fmla="val 1521"/>
                <a:gd name="f383" fmla="val 1487"/>
                <a:gd name="f384" fmla="val 1454"/>
                <a:gd name="f385" fmla="val 1420"/>
                <a:gd name="f386" fmla="val 1372"/>
                <a:gd name="f387" fmla="val 20"/>
                <a:gd name="f388" fmla="val 1326"/>
                <a:gd name="f389" fmla="val 26"/>
                <a:gd name="f390" fmla="val 1279"/>
                <a:gd name="f391" fmla="val 27"/>
                <a:gd name="f392" fmla="val 1276"/>
                <a:gd name="f393" fmla="val 1272"/>
                <a:gd name="f394" fmla="val 25"/>
                <a:gd name="f395" fmla="val 1269"/>
                <a:gd name="f396" fmla="val 21"/>
                <a:gd name="f397" fmla="val 1254"/>
                <a:gd name="f398" fmla="val 32"/>
                <a:gd name="f399" fmla="val 1242"/>
                <a:gd name="f400" fmla="val 1228"/>
                <a:gd name="f401" fmla="val 1212"/>
                <a:gd name="f402" fmla="val 1196"/>
                <a:gd name="f403" fmla="val 1173"/>
                <a:gd name="f404" fmla="+- 0 0 -90"/>
                <a:gd name="f405" fmla="*/ f3 1 1518"/>
                <a:gd name="f406" fmla="*/ f4 1 2209"/>
                <a:gd name="f407" fmla="val f5"/>
                <a:gd name="f408" fmla="val f6"/>
                <a:gd name="f409" fmla="val f7"/>
                <a:gd name="f410" fmla="*/ f404 f0 1"/>
                <a:gd name="f411" fmla="+- f409 0 f407"/>
                <a:gd name="f412" fmla="+- f408 0 f407"/>
                <a:gd name="f413" fmla="*/ f410 1 f2"/>
                <a:gd name="f414" fmla="*/ f412 1 1518"/>
                <a:gd name="f415" fmla="*/ f411 1 2209"/>
                <a:gd name="f416" fmla="*/ 55 f412 1"/>
                <a:gd name="f417" fmla="*/ 1167 f411 1"/>
                <a:gd name="f418" fmla="*/ 90 f412 1"/>
                <a:gd name="f419" fmla="*/ 1067 f411 1"/>
                <a:gd name="f420" fmla="*/ 126 f412 1"/>
                <a:gd name="f421" fmla="*/ 987 f411 1"/>
                <a:gd name="f422" fmla="*/ 162 f412 1"/>
                <a:gd name="f423" fmla="*/ 924 f411 1"/>
                <a:gd name="f424" fmla="*/ 229 f412 1"/>
                <a:gd name="f425" fmla="*/ 831 f411 1"/>
                <a:gd name="f426" fmla="*/ 352 f412 1"/>
                <a:gd name="f427" fmla="*/ 704 f411 1"/>
                <a:gd name="f428" fmla="*/ 494 f412 1"/>
                <a:gd name="f429" fmla="*/ 497 f411 1"/>
                <a:gd name="f430" fmla="*/ 537 f412 1"/>
                <a:gd name="f431" fmla="*/ 618 f412 1"/>
                <a:gd name="f432" fmla="*/ 307 f411 1"/>
                <a:gd name="f433" fmla="*/ 611 f412 1"/>
                <a:gd name="f434" fmla="*/ 273 f411 1"/>
                <a:gd name="f435" fmla="*/ 686 f412 1"/>
                <a:gd name="f436" fmla="*/ 104 f411 1"/>
                <a:gd name="f437" fmla="*/ 791 f412 1"/>
                <a:gd name="f438" fmla="*/ 39 f411 1"/>
                <a:gd name="f439" fmla="*/ 955 f412 1"/>
                <a:gd name="f440" fmla="*/ 5 f411 1"/>
                <a:gd name="f441" fmla="*/ 932 f412 1"/>
                <a:gd name="f442" fmla="*/ 68 f411 1"/>
                <a:gd name="f443" fmla="*/ 976 f412 1"/>
                <a:gd name="f444" fmla="*/ 250 f411 1"/>
                <a:gd name="f445" fmla="*/ 1050 f412 1"/>
                <a:gd name="f446" fmla="*/ 242 f411 1"/>
                <a:gd name="f447" fmla="*/ 1204 f412 1"/>
                <a:gd name="f448" fmla="*/ 449 f411 1"/>
                <a:gd name="f449" fmla="*/ 1445 f412 1"/>
                <a:gd name="f450" fmla="*/ 923 f411 1"/>
                <a:gd name="f451" fmla="*/ 1514 f412 1"/>
                <a:gd name="f452" fmla="*/ 1467 f411 1"/>
                <a:gd name="f453" fmla="*/ 1443 f412 1"/>
                <a:gd name="f454" fmla="*/ 1863 f411 1"/>
                <a:gd name="f455" fmla="*/ 1351 f412 1"/>
                <a:gd name="f456" fmla="*/ 2009 f411 1"/>
                <a:gd name="f457" fmla="*/ 1323 f412 1"/>
                <a:gd name="f458" fmla="*/ 2004 f411 1"/>
                <a:gd name="f459" fmla="*/ 1179 f412 1"/>
                <a:gd name="f460" fmla="*/ 2142 f411 1"/>
                <a:gd name="f461" fmla="*/ 1025 f412 1"/>
                <a:gd name="f462" fmla="*/ 2196 f411 1"/>
                <a:gd name="f463" fmla="*/ 803 f412 1"/>
                <a:gd name="f464" fmla="*/ 2209 f411 1"/>
                <a:gd name="f465" fmla="*/ 798 f412 1"/>
                <a:gd name="f466" fmla="*/ 2206 f411 1"/>
                <a:gd name="f467" fmla="*/ 585 f412 1"/>
                <a:gd name="f468" fmla="*/ 2181 f411 1"/>
                <a:gd name="f469" fmla="*/ 474 f412 1"/>
                <a:gd name="f470" fmla="*/ 2149 f411 1"/>
                <a:gd name="f471" fmla="*/ 463 f412 1"/>
                <a:gd name="f472" fmla="*/ 2106 f411 1"/>
                <a:gd name="f473" fmla="*/ 294 f412 1"/>
                <a:gd name="f474" fmla="*/ 2038 f411 1"/>
                <a:gd name="f475" fmla="*/ 246 f412 1"/>
                <a:gd name="f476" fmla="*/ 2029 f411 1"/>
                <a:gd name="f477" fmla="*/ 125 f412 1"/>
                <a:gd name="f478" fmla="*/ 1901 f411 1"/>
                <a:gd name="f479" fmla="*/ 114 f412 1"/>
                <a:gd name="f480" fmla="*/ 1884 f411 1"/>
                <a:gd name="f481" fmla="*/ 47 f412 1"/>
                <a:gd name="f482" fmla="*/ 1744 f411 1"/>
                <a:gd name="f483" fmla="*/ 30 f412 1"/>
                <a:gd name="f484" fmla="*/ 1700 f411 1"/>
                <a:gd name="f485" fmla="*/ 10 f412 1"/>
                <a:gd name="f486" fmla="*/ 1592 f411 1"/>
                <a:gd name="f487" fmla="*/ 8 f412 1"/>
                <a:gd name="f488" fmla="*/ 1420 f411 1"/>
                <a:gd name="f489" fmla="*/ 25 f412 1"/>
                <a:gd name="f490" fmla="*/ 1269 f411 1"/>
                <a:gd name="f491" fmla="*/ 49 f412 1"/>
                <a:gd name="f492" fmla="*/ 1177 f411 1"/>
                <a:gd name="f493" fmla="+- f413 0 f1"/>
                <a:gd name="f494" fmla="*/ f416 1 1518"/>
                <a:gd name="f495" fmla="*/ f417 1 2209"/>
                <a:gd name="f496" fmla="*/ f418 1 1518"/>
                <a:gd name="f497" fmla="*/ f419 1 2209"/>
                <a:gd name="f498" fmla="*/ f420 1 1518"/>
                <a:gd name="f499" fmla="*/ f421 1 2209"/>
                <a:gd name="f500" fmla="*/ f422 1 1518"/>
                <a:gd name="f501" fmla="*/ f423 1 2209"/>
                <a:gd name="f502" fmla="*/ f424 1 1518"/>
                <a:gd name="f503" fmla="*/ f425 1 2209"/>
                <a:gd name="f504" fmla="*/ f426 1 1518"/>
                <a:gd name="f505" fmla="*/ f427 1 2209"/>
                <a:gd name="f506" fmla="*/ f428 1 1518"/>
                <a:gd name="f507" fmla="*/ f429 1 2209"/>
                <a:gd name="f508" fmla="*/ f430 1 1518"/>
                <a:gd name="f509" fmla="*/ f431 1 1518"/>
                <a:gd name="f510" fmla="*/ f432 1 2209"/>
                <a:gd name="f511" fmla="*/ f433 1 1518"/>
                <a:gd name="f512" fmla="*/ f434 1 2209"/>
                <a:gd name="f513" fmla="*/ f435 1 1518"/>
                <a:gd name="f514" fmla="*/ f436 1 2209"/>
                <a:gd name="f515" fmla="*/ f437 1 1518"/>
                <a:gd name="f516" fmla="*/ f438 1 2209"/>
                <a:gd name="f517" fmla="*/ f439 1 1518"/>
                <a:gd name="f518" fmla="*/ f440 1 2209"/>
                <a:gd name="f519" fmla="*/ f441 1 1518"/>
                <a:gd name="f520" fmla="*/ f442 1 2209"/>
                <a:gd name="f521" fmla="*/ f443 1 1518"/>
                <a:gd name="f522" fmla="*/ f444 1 2209"/>
                <a:gd name="f523" fmla="*/ f445 1 1518"/>
                <a:gd name="f524" fmla="*/ f446 1 2209"/>
                <a:gd name="f525" fmla="*/ f447 1 1518"/>
                <a:gd name="f526" fmla="*/ f448 1 2209"/>
                <a:gd name="f527" fmla="*/ f449 1 1518"/>
                <a:gd name="f528" fmla="*/ f450 1 2209"/>
                <a:gd name="f529" fmla="*/ f451 1 1518"/>
                <a:gd name="f530" fmla="*/ f452 1 2209"/>
                <a:gd name="f531" fmla="*/ f453 1 1518"/>
                <a:gd name="f532" fmla="*/ f454 1 2209"/>
                <a:gd name="f533" fmla="*/ f455 1 1518"/>
                <a:gd name="f534" fmla="*/ f456 1 2209"/>
                <a:gd name="f535" fmla="*/ f457 1 1518"/>
                <a:gd name="f536" fmla="*/ f458 1 2209"/>
                <a:gd name="f537" fmla="*/ f459 1 1518"/>
                <a:gd name="f538" fmla="*/ f460 1 2209"/>
                <a:gd name="f539" fmla="*/ f461 1 1518"/>
                <a:gd name="f540" fmla="*/ f462 1 2209"/>
                <a:gd name="f541" fmla="*/ f463 1 1518"/>
                <a:gd name="f542" fmla="*/ f464 1 2209"/>
                <a:gd name="f543" fmla="*/ f465 1 1518"/>
                <a:gd name="f544" fmla="*/ f466 1 2209"/>
                <a:gd name="f545" fmla="*/ f467 1 1518"/>
                <a:gd name="f546" fmla="*/ f468 1 2209"/>
                <a:gd name="f547" fmla="*/ f469 1 1518"/>
                <a:gd name="f548" fmla="*/ f470 1 2209"/>
                <a:gd name="f549" fmla="*/ f471 1 1518"/>
                <a:gd name="f550" fmla="*/ f472 1 2209"/>
                <a:gd name="f551" fmla="*/ f473 1 1518"/>
                <a:gd name="f552" fmla="*/ f474 1 2209"/>
                <a:gd name="f553" fmla="*/ f475 1 1518"/>
                <a:gd name="f554" fmla="*/ f476 1 2209"/>
                <a:gd name="f555" fmla="*/ f477 1 1518"/>
                <a:gd name="f556" fmla="*/ f478 1 2209"/>
                <a:gd name="f557" fmla="*/ f479 1 1518"/>
                <a:gd name="f558" fmla="*/ f480 1 2209"/>
                <a:gd name="f559" fmla="*/ f481 1 1518"/>
                <a:gd name="f560" fmla="*/ f482 1 2209"/>
                <a:gd name="f561" fmla="*/ f483 1 1518"/>
                <a:gd name="f562" fmla="*/ f484 1 2209"/>
                <a:gd name="f563" fmla="*/ f485 1 1518"/>
                <a:gd name="f564" fmla="*/ f486 1 2209"/>
                <a:gd name="f565" fmla="*/ f487 1 1518"/>
                <a:gd name="f566" fmla="*/ f488 1 2209"/>
                <a:gd name="f567" fmla="*/ f489 1 1518"/>
                <a:gd name="f568" fmla="*/ f490 1 2209"/>
                <a:gd name="f569" fmla="*/ f491 1 1518"/>
                <a:gd name="f570" fmla="*/ f492 1 2209"/>
                <a:gd name="f571" fmla="*/ 0 1 f414"/>
                <a:gd name="f572" fmla="*/ f408 1 f414"/>
                <a:gd name="f573" fmla="*/ 0 1 f415"/>
                <a:gd name="f574" fmla="*/ f409 1 f415"/>
                <a:gd name="f575" fmla="*/ f494 1 f414"/>
                <a:gd name="f576" fmla="*/ f495 1 f415"/>
                <a:gd name="f577" fmla="*/ f496 1 f414"/>
                <a:gd name="f578" fmla="*/ f497 1 f415"/>
                <a:gd name="f579" fmla="*/ f498 1 f414"/>
                <a:gd name="f580" fmla="*/ f499 1 f415"/>
                <a:gd name="f581" fmla="*/ f500 1 f414"/>
                <a:gd name="f582" fmla="*/ f501 1 f415"/>
                <a:gd name="f583" fmla="*/ f502 1 f414"/>
                <a:gd name="f584" fmla="*/ f503 1 f415"/>
                <a:gd name="f585" fmla="*/ f504 1 f414"/>
                <a:gd name="f586" fmla="*/ f505 1 f415"/>
                <a:gd name="f587" fmla="*/ f506 1 f414"/>
                <a:gd name="f588" fmla="*/ f507 1 f415"/>
                <a:gd name="f589" fmla="*/ f508 1 f414"/>
                <a:gd name="f590" fmla="*/ f509 1 f414"/>
                <a:gd name="f591" fmla="*/ f510 1 f415"/>
                <a:gd name="f592" fmla="*/ f511 1 f414"/>
                <a:gd name="f593" fmla="*/ f512 1 f415"/>
                <a:gd name="f594" fmla="*/ f513 1 f414"/>
                <a:gd name="f595" fmla="*/ f514 1 f415"/>
                <a:gd name="f596" fmla="*/ f515 1 f414"/>
                <a:gd name="f597" fmla="*/ f516 1 f415"/>
                <a:gd name="f598" fmla="*/ f517 1 f414"/>
                <a:gd name="f599" fmla="*/ f518 1 f415"/>
                <a:gd name="f600" fmla="*/ f519 1 f414"/>
                <a:gd name="f601" fmla="*/ f520 1 f415"/>
                <a:gd name="f602" fmla="*/ f521 1 f414"/>
                <a:gd name="f603" fmla="*/ f522 1 f415"/>
                <a:gd name="f604" fmla="*/ f523 1 f414"/>
                <a:gd name="f605" fmla="*/ f524 1 f415"/>
                <a:gd name="f606" fmla="*/ f525 1 f414"/>
                <a:gd name="f607" fmla="*/ f526 1 f415"/>
                <a:gd name="f608" fmla="*/ f527 1 f414"/>
                <a:gd name="f609" fmla="*/ f528 1 f415"/>
                <a:gd name="f610" fmla="*/ f529 1 f414"/>
                <a:gd name="f611" fmla="*/ f530 1 f415"/>
                <a:gd name="f612" fmla="*/ f531 1 f414"/>
                <a:gd name="f613" fmla="*/ f532 1 f415"/>
                <a:gd name="f614" fmla="*/ f533 1 f414"/>
                <a:gd name="f615" fmla="*/ f534 1 f415"/>
                <a:gd name="f616" fmla="*/ f535 1 f414"/>
                <a:gd name="f617" fmla="*/ f536 1 f415"/>
                <a:gd name="f618" fmla="*/ f537 1 f414"/>
                <a:gd name="f619" fmla="*/ f538 1 f415"/>
                <a:gd name="f620" fmla="*/ f539 1 f414"/>
                <a:gd name="f621" fmla="*/ f540 1 f415"/>
                <a:gd name="f622" fmla="*/ f541 1 f414"/>
                <a:gd name="f623" fmla="*/ f542 1 f415"/>
                <a:gd name="f624" fmla="*/ f543 1 f414"/>
                <a:gd name="f625" fmla="*/ f544 1 f415"/>
                <a:gd name="f626" fmla="*/ f545 1 f414"/>
                <a:gd name="f627" fmla="*/ f546 1 f415"/>
                <a:gd name="f628" fmla="*/ f547 1 f414"/>
                <a:gd name="f629" fmla="*/ f548 1 f415"/>
                <a:gd name="f630" fmla="*/ f549 1 f414"/>
                <a:gd name="f631" fmla="*/ f550 1 f415"/>
                <a:gd name="f632" fmla="*/ f551 1 f414"/>
                <a:gd name="f633" fmla="*/ f552 1 f415"/>
                <a:gd name="f634" fmla="*/ f553 1 f414"/>
                <a:gd name="f635" fmla="*/ f554 1 f415"/>
                <a:gd name="f636" fmla="*/ f555 1 f414"/>
                <a:gd name="f637" fmla="*/ f556 1 f415"/>
                <a:gd name="f638" fmla="*/ f557 1 f414"/>
                <a:gd name="f639" fmla="*/ f558 1 f415"/>
                <a:gd name="f640" fmla="*/ f559 1 f414"/>
                <a:gd name="f641" fmla="*/ f560 1 f415"/>
                <a:gd name="f642" fmla="*/ f561 1 f414"/>
                <a:gd name="f643" fmla="*/ f562 1 f415"/>
                <a:gd name="f644" fmla="*/ f563 1 f414"/>
                <a:gd name="f645" fmla="*/ f564 1 f415"/>
                <a:gd name="f646" fmla="*/ f565 1 f414"/>
                <a:gd name="f647" fmla="*/ f566 1 f415"/>
                <a:gd name="f648" fmla="*/ f567 1 f414"/>
                <a:gd name="f649" fmla="*/ f568 1 f415"/>
                <a:gd name="f650" fmla="*/ f569 1 f414"/>
                <a:gd name="f651" fmla="*/ f570 1 f415"/>
                <a:gd name="f652" fmla="*/ f571 f405 1"/>
                <a:gd name="f653" fmla="*/ f572 f405 1"/>
                <a:gd name="f654" fmla="*/ f574 f406 1"/>
                <a:gd name="f655" fmla="*/ f573 f406 1"/>
                <a:gd name="f656" fmla="*/ f575 f405 1"/>
                <a:gd name="f657" fmla="*/ f576 f406 1"/>
                <a:gd name="f658" fmla="*/ f577 f405 1"/>
                <a:gd name="f659" fmla="*/ f578 f406 1"/>
                <a:gd name="f660" fmla="*/ f579 f405 1"/>
                <a:gd name="f661" fmla="*/ f580 f406 1"/>
                <a:gd name="f662" fmla="*/ f581 f405 1"/>
                <a:gd name="f663" fmla="*/ f582 f406 1"/>
                <a:gd name="f664" fmla="*/ f583 f405 1"/>
                <a:gd name="f665" fmla="*/ f584 f406 1"/>
                <a:gd name="f666" fmla="*/ f585 f405 1"/>
                <a:gd name="f667" fmla="*/ f586 f406 1"/>
                <a:gd name="f668" fmla="*/ f587 f405 1"/>
                <a:gd name="f669" fmla="*/ f588 f406 1"/>
                <a:gd name="f670" fmla="*/ f589 f405 1"/>
                <a:gd name="f671" fmla="*/ f590 f405 1"/>
                <a:gd name="f672" fmla="*/ f591 f406 1"/>
                <a:gd name="f673" fmla="*/ f592 f405 1"/>
                <a:gd name="f674" fmla="*/ f593 f406 1"/>
                <a:gd name="f675" fmla="*/ f594 f405 1"/>
                <a:gd name="f676" fmla="*/ f595 f406 1"/>
                <a:gd name="f677" fmla="*/ f596 f405 1"/>
                <a:gd name="f678" fmla="*/ f597 f406 1"/>
                <a:gd name="f679" fmla="*/ f598 f405 1"/>
                <a:gd name="f680" fmla="*/ f599 f406 1"/>
                <a:gd name="f681" fmla="*/ f600 f405 1"/>
                <a:gd name="f682" fmla="*/ f601 f406 1"/>
                <a:gd name="f683" fmla="*/ f602 f405 1"/>
                <a:gd name="f684" fmla="*/ f603 f406 1"/>
                <a:gd name="f685" fmla="*/ f604 f405 1"/>
                <a:gd name="f686" fmla="*/ f605 f406 1"/>
                <a:gd name="f687" fmla="*/ f606 f405 1"/>
                <a:gd name="f688" fmla="*/ f607 f406 1"/>
                <a:gd name="f689" fmla="*/ f608 f405 1"/>
                <a:gd name="f690" fmla="*/ f609 f406 1"/>
                <a:gd name="f691" fmla="*/ f610 f405 1"/>
                <a:gd name="f692" fmla="*/ f611 f406 1"/>
                <a:gd name="f693" fmla="*/ f612 f405 1"/>
                <a:gd name="f694" fmla="*/ f613 f406 1"/>
                <a:gd name="f695" fmla="*/ f614 f405 1"/>
                <a:gd name="f696" fmla="*/ f615 f406 1"/>
                <a:gd name="f697" fmla="*/ f616 f405 1"/>
                <a:gd name="f698" fmla="*/ f617 f406 1"/>
                <a:gd name="f699" fmla="*/ f618 f405 1"/>
                <a:gd name="f700" fmla="*/ f619 f406 1"/>
                <a:gd name="f701" fmla="*/ f620 f405 1"/>
                <a:gd name="f702" fmla="*/ f621 f406 1"/>
                <a:gd name="f703" fmla="*/ f622 f405 1"/>
                <a:gd name="f704" fmla="*/ f623 f406 1"/>
                <a:gd name="f705" fmla="*/ f624 f405 1"/>
                <a:gd name="f706" fmla="*/ f625 f406 1"/>
                <a:gd name="f707" fmla="*/ f626 f405 1"/>
                <a:gd name="f708" fmla="*/ f627 f406 1"/>
                <a:gd name="f709" fmla="*/ f628 f405 1"/>
                <a:gd name="f710" fmla="*/ f629 f406 1"/>
                <a:gd name="f711" fmla="*/ f630 f405 1"/>
                <a:gd name="f712" fmla="*/ f631 f406 1"/>
                <a:gd name="f713" fmla="*/ f632 f405 1"/>
                <a:gd name="f714" fmla="*/ f633 f406 1"/>
                <a:gd name="f715" fmla="*/ f634 f405 1"/>
                <a:gd name="f716" fmla="*/ f635 f406 1"/>
                <a:gd name="f717" fmla="*/ f636 f405 1"/>
                <a:gd name="f718" fmla="*/ f637 f406 1"/>
                <a:gd name="f719" fmla="*/ f638 f405 1"/>
                <a:gd name="f720" fmla="*/ f639 f406 1"/>
                <a:gd name="f721" fmla="*/ f640 f405 1"/>
                <a:gd name="f722" fmla="*/ f641 f406 1"/>
                <a:gd name="f723" fmla="*/ f642 f405 1"/>
                <a:gd name="f724" fmla="*/ f643 f406 1"/>
                <a:gd name="f725" fmla="*/ f644 f405 1"/>
                <a:gd name="f726" fmla="*/ f645 f406 1"/>
                <a:gd name="f727" fmla="*/ f646 f405 1"/>
                <a:gd name="f728" fmla="*/ f647 f406 1"/>
                <a:gd name="f729" fmla="*/ f648 f405 1"/>
                <a:gd name="f730" fmla="*/ f649 f406 1"/>
                <a:gd name="f731" fmla="*/ f650 f405 1"/>
                <a:gd name="f732" fmla="*/ f651 f4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3">
                  <a:pos x="f656" y="f657"/>
                </a:cxn>
                <a:cxn ang="f493">
                  <a:pos x="f658" y="f659"/>
                </a:cxn>
                <a:cxn ang="f493">
                  <a:pos x="f660" y="f661"/>
                </a:cxn>
                <a:cxn ang="f493">
                  <a:pos x="f662" y="f663"/>
                </a:cxn>
                <a:cxn ang="f493">
                  <a:pos x="f664" y="f665"/>
                </a:cxn>
                <a:cxn ang="f493">
                  <a:pos x="f666" y="f667"/>
                </a:cxn>
                <a:cxn ang="f493">
                  <a:pos x="f668" y="f669"/>
                </a:cxn>
                <a:cxn ang="f493">
                  <a:pos x="f670" y="f669"/>
                </a:cxn>
                <a:cxn ang="f493">
                  <a:pos x="f671" y="f672"/>
                </a:cxn>
                <a:cxn ang="f493">
                  <a:pos x="f673" y="f674"/>
                </a:cxn>
                <a:cxn ang="f493">
                  <a:pos x="f675" y="f676"/>
                </a:cxn>
                <a:cxn ang="f493">
                  <a:pos x="f677" y="f678"/>
                </a:cxn>
                <a:cxn ang="f493">
                  <a:pos x="f679" y="f680"/>
                </a:cxn>
                <a:cxn ang="f493">
                  <a:pos x="f681" y="f682"/>
                </a:cxn>
                <a:cxn ang="f493">
                  <a:pos x="f683" y="f684"/>
                </a:cxn>
                <a:cxn ang="f493">
                  <a:pos x="f685" y="f686"/>
                </a:cxn>
                <a:cxn ang="f493">
                  <a:pos x="f687" y="f688"/>
                </a:cxn>
                <a:cxn ang="f493">
                  <a:pos x="f689" y="f690"/>
                </a:cxn>
                <a:cxn ang="f493">
                  <a:pos x="f691" y="f692"/>
                </a:cxn>
                <a:cxn ang="f493">
                  <a:pos x="f693" y="f694"/>
                </a:cxn>
                <a:cxn ang="f493">
                  <a:pos x="f695" y="f696"/>
                </a:cxn>
                <a:cxn ang="f493">
                  <a:pos x="f697" y="f698"/>
                </a:cxn>
                <a:cxn ang="f493">
                  <a:pos x="f699" y="f700"/>
                </a:cxn>
                <a:cxn ang="f493">
                  <a:pos x="f701" y="f702"/>
                </a:cxn>
                <a:cxn ang="f493">
                  <a:pos x="f703" y="f704"/>
                </a:cxn>
                <a:cxn ang="f493">
                  <a:pos x="f705" y="f706"/>
                </a:cxn>
                <a:cxn ang="f493">
                  <a:pos x="f707" y="f708"/>
                </a:cxn>
                <a:cxn ang="f493">
                  <a:pos x="f709" y="f710"/>
                </a:cxn>
                <a:cxn ang="f493">
                  <a:pos x="f711" y="f712"/>
                </a:cxn>
                <a:cxn ang="f493">
                  <a:pos x="f713" y="f714"/>
                </a:cxn>
                <a:cxn ang="f493">
                  <a:pos x="f715" y="f716"/>
                </a:cxn>
                <a:cxn ang="f493">
                  <a:pos x="f717" y="f718"/>
                </a:cxn>
                <a:cxn ang="f493">
                  <a:pos x="f719" y="f720"/>
                </a:cxn>
                <a:cxn ang="f493">
                  <a:pos x="f721" y="f722"/>
                </a:cxn>
                <a:cxn ang="f493">
                  <a:pos x="f723" y="f724"/>
                </a:cxn>
                <a:cxn ang="f493">
                  <a:pos x="f725" y="f726"/>
                </a:cxn>
                <a:cxn ang="f493">
                  <a:pos x="f727" y="f728"/>
                </a:cxn>
                <a:cxn ang="f493">
                  <a:pos x="f729" y="f730"/>
                </a:cxn>
                <a:cxn ang="f493">
                  <a:pos x="f731" y="f732"/>
                </a:cxn>
              </a:cxnLst>
              <a:rect l="f652" t="f655" r="f653" b="f654"/>
              <a:pathLst>
                <a:path w="1518" h="220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0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1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1"/>
                    <a:pt x="f93" y="f94"/>
                    <a:pt x="f95" y="f85"/>
                  </a:cubicBezTo>
                  <a:cubicBezTo>
                    <a:pt x="f96" y="f93"/>
                    <a:pt x="f97" y="f94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98" y="f130"/>
                    <a:pt x="f131" y="f132"/>
                    <a:pt x="f133" y="f16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5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2"/>
                    <a:pt x="f148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78"/>
                    <a:pt x="f185" y="f186"/>
                    <a:pt x="f187" y="f188"/>
                  </a:cubicBezTo>
                  <a:cubicBezTo>
                    <a:pt x="f189" y="f190"/>
                    <a:pt x="f15" y="f191"/>
                    <a:pt x="f192" y="f193"/>
                  </a:cubicBezTo>
                  <a:cubicBezTo>
                    <a:pt x="f194" y="f195"/>
                    <a:pt x="f196" y="f197"/>
                    <a:pt x="f198" y="f67"/>
                  </a:cubicBezTo>
                  <a:cubicBezTo>
                    <a:pt x="f199" y="f63"/>
                    <a:pt x="f200" y="f201"/>
                    <a:pt x="f202" y="f203"/>
                  </a:cubicBezTo>
                  <a:cubicBezTo>
                    <a:pt x="f204" y="f205"/>
                    <a:pt x="f206" y="f19"/>
                    <a:pt x="f207" y="f208"/>
                  </a:cubicBezTo>
                  <a:cubicBezTo>
                    <a:pt x="f209" y="f210"/>
                    <a:pt x="f6" y="f211"/>
                    <a:pt x="f212" y="f213"/>
                  </a:cubicBezTo>
                  <a:cubicBezTo>
                    <a:pt x="f209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2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0" y="f252"/>
                  </a:cubicBezTo>
                  <a:cubicBezTo>
                    <a:pt x="f250" y="f253"/>
                    <a:pt x="f254" y="f255"/>
                    <a:pt x="f256" y="f257"/>
                  </a:cubicBezTo>
                  <a:cubicBezTo>
                    <a:pt x="f250" y="f258"/>
                    <a:pt x="f259" y="f260"/>
                    <a:pt x="f261" y="f262"/>
                  </a:cubicBezTo>
                  <a:cubicBezTo>
                    <a:pt x="f189" y="f263"/>
                    <a:pt x="f264" y="f265"/>
                    <a:pt x="f266" y="f267"/>
                  </a:cubicBezTo>
                  <a:cubicBezTo>
                    <a:pt x="f268" y="f7"/>
                    <a:pt x="f269" y="f7"/>
                    <a:pt x="f270" y="f7"/>
                  </a:cubicBezTo>
                  <a:cubicBezTo>
                    <a:pt x="f271" y="f7"/>
                    <a:pt x="f272" y="f7"/>
                    <a:pt x="f273" y="f7"/>
                  </a:cubicBezTo>
                  <a:cubicBezTo>
                    <a:pt x="f273" y="f7"/>
                    <a:pt x="f274" y="f7"/>
                    <a:pt x="f274" y="f7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6"/>
                    <a:pt x="f281" y="f282"/>
                    <a:pt x="f126" y="f283"/>
                  </a:cubicBezTo>
                  <a:cubicBezTo>
                    <a:pt x="f122" y="f267"/>
                    <a:pt x="f284" y="f285"/>
                    <a:pt x="f286" y="f287"/>
                  </a:cubicBezTo>
                  <a:cubicBezTo>
                    <a:pt x="f288" y="f289"/>
                    <a:pt x="f93" y="f290"/>
                    <a:pt x="f85" y="f291"/>
                  </a:cubicBezTo>
                  <a:cubicBezTo>
                    <a:pt x="f89" y="f291"/>
                    <a:pt x="f292" y="f293"/>
                    <a:pt x="f294" y="f295"/>
                  </a:cubicBezTo>
                  <a:cubicBezTo>
                    <a:pt x="f296" y="f297"/>
                    <a:pt x="f298" y="f262"/>
                    <a:pt x="f299" y="f258"/>
                  </a:cubicBezTo>
                  <a:cubicBezTo>
                    <a:pt x="f300" y="f301"/>
                    <a:pt x="f302" y="f303"/>
                    <a:pt x="f78" y="f304"/>
                  </a:cubicBezTo>
                  <a:cubicBezTo>
                    <a:pt x="f300" y="f305"/>
                    <a:pt x="f306" y="f307"/>
                    <a:pt x="f308" y="f309"/>
                  </a:cubicBezTo>
                  <a:cubicBezTo>
                    <a:pt x="f310" y="f311"/>
                    <a:pt x="f312" y="f251"/>
                    <a:pt x="f313" y="f31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cubicBezTo>
                    <a:pt x="f327" y="f242"/>
                    <a:pt x="f328" y="f247"/>
                    <a:pt x="f329" y="f330"/>
                  </a:cubicBezTo>
                  <a:cubicBezTo>
                    <a:pt x="f331" y="f332"/>
                    <a:pt x="f42" y="f333"/>
                    <a:pt x="f334" y="f335"/>
                  </a:cubicBezTo>
                  <a:cubicBezTo>
                    <a:pt x="f336" y="f337"/>
                    <a:pt x="f338" y="f339"/>
                    <a:pt x="f31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cubicBezTo>
                    <a:pt x="f353" y="f354"/>
                    <a:pt x="f14" y="f355"/>
                    <a:pt x="f137" y="f356"/>
                  </a:cubicBezTo>
                  <a:cubicBezTo>
                    <a:pt x="f357" y="f358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154" y="f367"/>
                  </a:cubicBezTo>
                  <a:cubicBezTo>
                    <a:pt x="f368" y="f369"/>
                    <a:pt x="f143" y="f370"/>
                    <a:pt x="f371" y="f372"/>
                  </a:cubicBezTo>
                  <a:cubicBezTo>
                    <a:pt x="f373" y="f374"/>
                    <a:pt x="f375" y="f376"/>
                    <a:pt x="f373" y="f377"/>
                  </a:cubicBezTo>
                  <a:cubicBezTo>
                    <a:pt x="f378" y="f379"/>
                    <a:pt x="f373" y="f380"/>
                    <a:pt x="f381" y="f382"/>
                  </a:cubicBezTo>
                  <a:cubicBezTo>
                    <a:pt x="f5" y="f383"/>
                    <a:pt x="f145" y="f384"/>
                    <a:pt x="f145" y="f385"/>
                  </a:cubicBezTo>
                  <a:cubicBezTo>
                    <a:pt x="f375" y="f386"/>
                    <a:pt x="f387" y="f388"/>
                    <a:pt x="f389" y="f390"/>
                  </a:cubicBezTo>
                  <a:cubicBezTo>
                    <a:pt x="f391" y="f392"/>
                    <a:pt x="f389" y="f393"/>
                    <a:pt x="f394" y="f395"/>
                  </a:cubicBezTo>
                  <a:cubicBezTo>
                    <a:pt x="f396" y="f397"/>
                    <a:pt x="f398" y="f399"/>
                    <a:pt x="f365" y="f400"/>
                  </a:cubicBezTo>
                  <a:cubicBezTo>
                    <a:pt x="f359" y="f401"/>
                    <a:pt x="f10" y="f402"/>
                    <a:pt x="f135" y="f259"/>
                  </a:cubicBezTo>
                  <a:cubicBezTo>
                    <a:pt x="f135" y="f261"/>
                    <a:pt x="f135" y="f403"/>
                    <a:pt x="f8" y="f9"/>
                  </a:cubicBezTo>
                  <a:close/>
                </a:path>
              </a:pathLst>
            </a:custGeom>
            <a:solidFill>
              <a:srgbClr val="B7E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52">
              <a:extLst>
                <a:ext uri="{FF2B5EF4-FFF2-40B4-BE49-F238E27FC236}">
                  <a16:creationId xmlns:a16="http://schemas.microsoft.com/office/drawing/2014/main" id="{D6399F0E-B30B-1C6D-67A7-50F574B8D671}"/>
                </a:ext>
              </a:extLst>
            </p:cNvPr>
            <p:cNvSpPr/>
            <p:nvPr/>
          </p:nvSpPr>
          <p:spPr>
            <a:xfrm>
              <a:off x="12636505" y="3524253"/>
              <a:ext cx="492120" cy="1311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2"/>
                <a:gd name="f7" fmla="val 2400"/>
                <a:gd name="f8" fmla="val 252"/>
                <a:gd name="f9" fmla="val 2122"/>
                <a:gd name="f10" fmla="val 257"/>
                <a:gd name="f11" fmla="val 2123"/>
                <a:gd name="f12" fmla="val 259"/>
                <a:gd name="f13" fmla="val 2120"/>
                <a:gd name="f14" fmla="val 262"/>
                <a:gd name="f15" fmla="val 2117"/>
                <a:gd name="f16" fmla="val 313"/>
                <a:gd name="f17" fmla="val 2086"/>
                <a:gd name="f18" fmla="val 367"/>
                <a:gd name="f19" fmla="val 2063"/>
                <a:gd name="f20" fmla="val 425"/>
                <a:gd name="f21" fmla="val 2038"/>
                <a:gd name="f22" fmla="val 410"/>
                <a:gd name="f23" fmla="val 2028"/>
                <a:gd name="f24" fmla="val 399"/>
                <a:gd name="f25" fmla="val 2026"/>
                <a:gd name="f26" fmla="val 387"/>
                <a:gd name="f27" fmla="val 2029"/>
                <a:gd name="f28" fmla="val 357"/>
                <a:gd name="f29" fmla="val 2035"/>
                <a:gd name="f30" fmla="val 327"/>
                <a:gd name="f31" fmla="val 298"/>
                <a:gd name="f32" fmla="val 2030"/>
                <a:gd name="f33" fmla="val 272"/>
                <a:gd name="f34" fmla="val 2031"/>
                <a:gd name="f35" fmla="val 264"/>
                <a:gd name="f36" fmla="val 2018"/>
                <a:gd name="f37" fmla="val 271"/>
                <a:gd name="f38" fmla="val 1994"/>
                <a:gd name="f39" fmla="val 273"/>
                <a:gd name="f40" fmla="val 1989"/>
                <a:gd name="f41" fmla="val 270"/>
                <a:gd name="f42" fmla="val 1982"/>
                <a:gd name="f43" fmla="val 275"/>
                <a:gd name="f44" fmla="val 1977"/>
                <a:gd name="f45" fmla="val 1978"/>
                <a:gd name="f46" fmla="val 293"/>
                <a:gd name="f47" fmla="val 1966"/>
                <a:gd name="f48" fmla="val 1972"/>
                <a:gd name="f49" fmla="val 332"/>
                <a:gd name="f50" fmla="val 1973"/>
                <a:gd name="f51" fmla="val 370"/>
                <a:gd name="f52" fmla="val 1976"/>
                <a:gd name="f53" fmla="val 408"/>
                <a:gd name="f54" fmla="val 1969"/>
                <a:gd name="f55" fmla="val 446"/>
                <a:gd name="f56" fmla="val 1971"/>
                <a:gd name="f57" fmla="val 471"/>
                <a:gd name="f58" fmla="val 496"/>
                <a:gd name="f59" fmla="val 1974"/>
                <a:gd name="f60" fmla="val 521"/>
                <a:gd name="f61" fmla="val 533"/>
                <a:gd name="f62" fmla="val 1970"/>
                <a:gd name="f63" fmla="val 539"/>
                <a:gd name="f64" fmla="val 1965"/>
                <a:gd name="f65" fmla="val 538"/>
                <a:gd name="f66" fmla="val 1954"/>
                <a:gd name="f67" fmla="val 1938"/>
                <a:gd name="f68" fmla="val 541"/>
                <a:gd name="f69" fmla="val 1922"/>
                <a:gd name="f70" fmla="val 535"/>
                <a:gd name="f71" fmla="val 1907"/>
                <a:gd name="f72" fmla="val 532"/>
                <a:gd name="f73" fmla="val 1895"/>
                <a:gd name="f74" fmla="val 540"/>
                <a:gd name="f75" fmla="val 1885"/>
                <a:gd name="f76" fmla="val 1874"/>
                <a:gd name="f77" fmla="val 1843"/>
                <a:gd name="f78" fmla="val 545"/>
                <a:gd name="f79" fmla="val 1813"/>
                <a:gd name="f80" fmla="val 544"/>
                <a:gd name="f81" fmla="val 1782"/>
                <a:gd name="f82" fmla="val 1767"/>
                <a:gd name="f83" fmla="val 1752"/>
                <a:gd name="f84" fmla="val 550"/>
                <a:gd name="f85" fmla="val 1737"/>
                <a:gd name="f86" fmla="val 552"/>
                <a:gd name="f87" fmla="val 1734"/>
                <a:gd name="f88" fmla="val 553"/>
                <a:gd name="f89" fmla="val 1729"/>
                <a:gd name="f90" fmla="val 551"/>
                <a:gd name="f91" fmla="val 1726"/>
                <a:gd name="f92" fmla="val 1711"/>
                <a:gd name="f93" fmla="val 547"/>
                <a:gd name="f94" fmla="val 1697"/>
                <a:gd name="f95" fmla="val 1683"/>
                <a:gd name="f96" fmla="val 566"/>
                <a:gd name="f97" fmla="val 1617"/>
                <a:gd name="f98" fmla="val 570"/>
                <a:gd name="f99" fmla="val 1549"/>
                <a:gd name="f100" fmla="val 580"/>
                <a:gd name="f101" fmla="val 1483"/>
                <a:gd name="f102" fmla="val 587"/>
                <a:gd name="f103" fmla="val 1433"/>
                <a:gd name="f104" fmla="val 595"/>
                <a:gd name="f105" fmla="val 1384"/>
                <a:gd name="f106" fmla="val 597"/>
                <a:gd name="f107" fmla="val 1333"/>
                <a:gd name="f108" fmla="val 598"/>
                <a:gd name="f109" fmla="val 1314"/>
                <a:gd name="f110" fmla="val 610"/>
                <a:gd name="f111" fmla="val 1297"/>
                <a:gd name="f112" fmla="val 611"/>
                <a:gd name="f113" fmla="val 1278"/>
                <a:gd name="f114" fmla="val 612"/>
                <a:gd name="f115" fmla="val 1238"/>
                <a:gd name="f116" fmla="val 622"/>
                <a:gd name="f117" fmla="val 1199"/>
                <a:gd name="f118" fmla="val 628"/>
                <a:gd name="f119" fmla="val 1160"/>
                <a:gd name="f120" fmla="val 632"/>
                <a:gd name="f121" fmla="val 1133"/>
                <a:gd name="f122" fmla="val 637"/>
                <a:gd name="f123" fmla="val 1106"/>
                <a:gd name="f124" fmla="val 642"/>
                <a:gd name="f125" fmla="val 1079"/>
                <a:gd name="f126" fmla="val 651"/>
                <a:gd name="f127" fmla="val 1037"/>
                <a:gd name="f128" fmla="val 659"/>
                <a:gd name="f129" fmla="val 996"/>
                <a:gd name="f130" fmla="val 662"/>
                <a:gd name="f131" fmla="val 954"/>
                <a:gd name="f132" fmla="val 663"/>
                <a:gd name="f133" fmla="val 940"/>
                <a:gd name="f134" fmla="val 927"/>
                <a:gd name="f135" fmla="val 654"/>
                <a:gd name="f136" fmla="val 915"/>
                <a:gd name="f137" fmla="val 639"/>
                <a:gd name="f138" fmla="val 882"/>
                <a:gd name="f139" fmla="val 849"/>
                <a:gd name="f140" fmla="val 634"/>
                <a:gd name="f141" fmla="val 813"/>
                <a:gd name="f142" fmla="val 636"/>
                <a:gd name="f143" fmla="val 787"/>
                <a:gd name="f144" fmla="val 645"/>
                <a:gd name="f145" fmla="val 764"/>
                <a:gd name="f146" fmla="val 652"/>
                <a:gd name="f147" fmla="val 740"/>
                <a:gd name="f148" fmla="val 656"/>
                <a:gd name="f149" fmla="val 722"/>
                <a:gd name="f150" fmla="val 672"/>
                <a:gd name="f151" fmla="val 709"/>
                <a:gd name="f152" fmla="val 675"/>
                <a:gd name="f153" fmla="val 693"/>
                <a:gd name="f154" fmla="val 678"/>
                <a:gd name="f155" fmla="val 673"/>
                <a:gd name="f156" fmla="val 677"/>
                <a:gd name="f157" fmla="val 668"/>
                <a:gd name="f158" fmla="val 619"/>
                <a:gd name="f159" fmla="val 667"/>
                <a:gd name="f160" fmla="val 607"/>
                <a:gd name="f161" fmla="val 666"/>
                <a:gd name="f162" fmla="val 594"/>
                <a:gd name="f163" fmla="val 658"/>
                <a:gd name="f164" fmla="val 644"/>
                <a:gd name="f165" fmla="val 449"/>
                <a:gd name="f166" fmla="val 633"/>
                <a:gd name="f167" fmla="val 376"/>
                <a:gd name="f168" fmla="val 624"/>
                <a:gd name="f169" fmla="val 317"/>
                <a:gd name="f170" fmla="val 613"/>
                <a:gd name="f171" fmla="val 258"/>
                <a:gd name="f172" fmla="val 199"/>
                <a:gd name="f173" fmla="val 604"/>
                <a:gd name="f174" fmla="val 168"/>
                <a:gd name="f175" fmla="val 606"/>
                <a:gd name="f176" fmla="val 134"/>
                <a:gd name="f177" fmla="val 589"/>
                <a:gd name="f178" fmla="val 104"/>
                <a:gd name="f179" fmla="val 585"/>
                <a:gd name="f180" fmla="val 99"/>
                <a:gd name="f181" fmla="val 586"/>
                <a:gd name="f182" fmla="val 91"/>
                <a:gd name="f183" fmla="val 85"/>
                <a:gd name="f184" fmla="val 67"/>
                <a:gd name="f185" fmla="val 49"/>
                <a:gd name="f186" fmla="val 578"/>
                <a:gd name="f187" fmla="val 32"/>
                <a:gd name="f188" fmla="val 574"/>
                <a:gd name="f189" fmla="val 26"/>
                <a:gd name="f190" fmla="val 576"/>
                <a:gd name="f191" fmla="val 18"/>
                <a:gd name="f192" fmla="val 577"/>
                <a:gd name="f193" fmla="val 11"/>
                <a:gd name="f194" fmla="val 583"/>
                <a:gd name="f195" fmla="val 592"/>
                <a:gd name="f196" fmla="val 601"/>
                <a:gd name="f197" fmla="val 3"/>
                <a:gd name="f198" fmla="val 620"/>
                <a:gd name="f199" fmla="val 640"/>
                <a:gd name="f200" fmla="val 44"/>
                <a:gd name="f201" fmla="val 47"/>
                <a:gd name="f202" fmla="val 51"/>
                <a:gd name="f203" fmla="val 646"/>
                <a:gd name="f204" fmla="val 55"/>
                <a:gd name="f205" fmla="val 65"/>
                <a:gd name="f206" fmla="val 648"/>
                <a:gd name="f207" fmla="val 76"/>
                <a:gd name="f208" fmla="val 649"/>
                <a:gd name="f209" fmla="val 86"/>
                <a:gd name="f210" fmla="val 653"/>
                <a:gd name="f211" fmla="val 141"/>
                <a:gd name="f212" fmla="val 195"/>
                <a:gd name="f213" fmla="val 249"/>
                <a:gd name="f214" fmla="val 679"/>
                <a:gd name="f215" fmla="val 284"/>
                <a:gd name="f216" fmla="val 684"/>
                <a:gd name="f217" fmla="val 319"/>
                <a:gd name="f218" fmla="val 690"/>
                <a:gd name="f219" fmla="val 354"/>
                <a:gd name="f220" fmla="val 699"/>
                <a:gd name="f221" fmla="val 400"/>
                <a:gd name="f222" fmla="val 703"/>
                <a:gd name="f223" fmla="val 710"/>
                <a:gd name="f224" fmla="val 491"/>
                <a:gd name="f225" fmla="val 717"/>
                <a:gd name="f226" fmla="val 723"/>
                <a:gd name="f227" fmla="val 730"/>
                <a:gd name="f228" fmla="val 732"/>
                <a:gd name="f229" fmla="val 733"/>
                <a:gd name="f230" fmla="val 641"/>
                <a:gd name="f231" fmla="val 731"/>
                <a:gd name="f232" fmla="val 650"/>
                <a:gd name="f233" fmla="val 729"/>
                <a:gd name="f234" fmla="val 660"/>
                <a:gd name="f235" fmla="val 670"/>
                <a:gd name="f236" fmla="val 739"/>
                <a:gd name="f237" fmla="val 755"/>
                <a:gd name="f238" fmla="val 765"/>
                <a:gd name="f239" fmla="val 774"/>
                <a:gd name="f240" fmla="val 792"/>
                <a:gd name="f241" fmla="val 768"/>
                <a:gd name="f242" fmla="val 799"/>
                <a:gd name="f243" fmla="val 805"/>
                <a:gd name="f244" fmla="val 844"/>
                <a:gd name="f245" fmla="val 786"/>
                <a:gd name="f246" fmla="val 873"/>
                <a:gd name="f247" fmla="val 769"/>
                <a:gd name="f248" fmla="val 899"/>
                <a:gd name="f249" fmla="val 749"/>
                <a:gd name="f250" fmla="val 922"/>
                <a:gd name="f251" fmla="val 735"/>
                <a:gd name="f252" fmla="val 938"/>
                <a:gd name="f253" fmla="val 725"/>
                <a:gd name="f254" fmla="val 953"/>
                <a:gd name="f255" fmla="val 721"/>
                <a:gd name="f256" fmla="val 976"/>
                <a:gd name="f257" fmla="val 713"/>
                <a:gd name="f258" fmla="val 1026"/>
                <a:gd name="f259" fmla="val 708"/>
                <a:gd name="f260" fmla="val 1076"/>
                <a:gd name="f261" fmla="val 695"/>
                <a:gd name="f262" fmla="val 1124"/>
                <a:gd name="f263" fmla="val 1132"/>
                <a:gd name="f264" fmla="val 691"/>
                <a:gd name="f265" fmla="val 1140"/>
                <a:gd name="f266" fmla="val 1148"/>
                <a:gd name="f267" fmla="val 685"/>
                <a:gd name="f268" fmla="val 1186"/>
                <a:gd name="f269" fmla="val 676"/>
                <a:gd name="f270" fmla="val 1223"/>
                <a:gd name="f271" fmla="val 1261"/>
                <a:gd name="f272" fmla="val 665"/>
                <a:gd name="f273" fmla="val 1296"/>
                <a:gd name="f274" fmla="val 1332"/>
                <a:gd name="f275" fmla="val 657"/>
                <a:gd name="f276" fmla="val 1367"/>
                <a:gd name="f277" fmla="val 1413"/>
                <a:gd name="f278" fmla="val 1459"/>
                <a:gd name="f279" fmla="val 1505"/>
                <a:gd name="f280" fmla="val 627"/>
                <a:gd name="f281" fmla="val 1541"/>
                <a:gd name="f282" fmla="val 1579"/>
                <a:gd name="f283" fmla="val 1615"/>
                <a:gd name="f284" fmla="val 1656"/>
                <a:gd name="f285" fmla="val 617"/>
                <a:gd name="f286" fmla="val 1698"/>
                <a:gd name="f287" fmla="val 609"/>
                <a:gd name="f288" fmla="val 1738"/>
                <a:gd name="f289" fmla="val 1765"/>
                <a:gd name="f290" fmla="val 608"/>
                <a:gd name="f291" fmla="val 1793"/>
                <a:gd name="f292" fmla="val 599"/>
                <a:gd name="f293" fmla="val 1819"/>
                <a:gd name="f294" fmla="val 1834"/>
                <a:gd name="f295" fmla="val 1850"/>
                <a:gd name="f296" fmla="val 1865"/>
                <a:gd name="f297" fmla="val 1898"/>
                <a:gd name="f298" fmla="val 1930"/>
                <a:gd name="f299" fmla="val 596"/>
                <a:gd name="f300" fmla="val 1963"/>
                <a:gd name="f301" fmla="val 1984"/>
                <a:gd name="f302" fmla="val 1991"/>
                <a:gd name="f303" fmla="val 2015"/>
                <a:gd name="f304" fmla="val 688"/>
                <a:gd name="f305" fmla="val 2041"/>
                <a:gd name="f306" fmla="val 728"/>
                <a:gd name="f307" fmla="val 2060"/>
                <a:gd name="f308" fmla="val 2065"/>
                <a:gd name="f309" fmla="val 746"/>
                <a:gd name="f310" fmla="val 2074"/>
                <a:gd name="f311" fmla="val 754"/>
                <a:gd name="f312" fmla="val 2082"/>
                <a:gd name="f313" fmla="val 2081"/>
                <a:gd name="f314" fmla="val 2098"/>
                <a:gd name="f315" fmla="val 824"/>
                <a:gd name="f316" fmla="val 858"/>
                <a:gd name="f317" fmla="val 2146"/>
                <a:gd name="f318" fmla="val 2145"/>
                <a:gd name="f319" fmla="val 862"/>
                <a:gd name="f320" fmla="val 2148"/>
                <a:gd name="f321" fmla="val 866"/>
                <a:gd name="f322" fmla="val 2150"/>
                <a:gd name="f323" fmla="val 870"/>
                <a:gd name="f324" fmla="val 2152"/>
                <a:gd name="f325" fmla="val 2165"/>
                <a:gd name="f326" fmla="val 2189"/>
                <a:gd name="f327" fmla="val 876"/>
                <a:gd name="f328" fmla="val 2209"/>
                <a:gd name="f329" fmla="val 2216"/>
                <a:gd name="f330" fmla="val 857"/>
                <a:gd name="f331" fmla="val 2213"/>
                <a:gd name="f332" fmla="val 2208"/>
                <a:gd name="f333" fmla="val 797"/>
                <a:gd name="f334" fmla="val 2177"/>
                <a:gd name="f335" fmla="val 748"/>
                <a:gd name="f336" fmla="val 2141"/>
                <a:gd name="f337" fmla="val 694"/>
                <a:gd name="f338" fmla="val 2113"/>
                <a:gd name="f339" fmla="val 686"/>
                <a:gd name="f340" fmla="val 2108"/>
                <a:gd name="f341" fmla="val 681"/>
                <a:gd name="f342" fmla="val 2102"/>
                <a:gd name="f343" fmla="val 2097"/>
                <a:gd name="f344" fmla="val 2083"/>
                <a:gd name="f345" fmla="val 2073"/>
                <a:gd name="f346" fmla="val 2057"/>
                <a:gd name="f347" fmla="val 2044"/>
                <a:gd name="f348" fmla="val 573"/>
                <a:gd name="f349" fmla="val 2048"/>
                <a:gd name="f350" fmla="val 559"/>
                <a:gd name="f351" fmla="val 2067"/>
                <a:gd name="f352" fmla="val 542"/>
                <a:gd name="f353" fmla="val 2091"/>
                <a:gd name="f354" fmla="val 527"/>
                <a:gd name="f355" fmla="val 509"/>
                <a:gd name="f356" fmla="val 2140"/>
                <a:gd name="f357" fmla="val 486"/>
                <a:gd name="f358" fmla="val 2170"/>
                <a:gd name="f359" fmla="val 468"/>
                <a:gd name="f360" fmla="val 2203"/>
                <a:gd name="f361" fmla="val 444"/>
                <a:gd name="f362" fmla="val 2232"/>
                <a:gd name="f363" fmla="val 426"/>
                <a:gd name="f364" fmla="val 2253"/>
                <a:gd name="f365" fmla="val 411"/>
                <a:gd name="f366" fmla="val 2277"/>
                <a:gd name="f367" fmla="val 394"/>
                <a:gd name="f368" fmla="val 2300"/>
                <a:gd name="f369" fmla="val 372"/>
                <a:gd name="f370" fmla="val 2329"/>
                <a:gd name="f371" fmla="val 352"/>
                <a:gd name="f372" fmla="val 2361"/>
                <a:gd name="f373" fmla="val 328"/>
                <a:gd name="f374" fmla="val 2390"/>
                <a:gd name="f375" fmla="val 320"/>
                <a:gd name="f376" fmla="val 311"/>
                <a:gd name="f377" fmla="val 301"/>
                <a:gd name="f378" fmla="val 2394"/>
                <a:gd name="f379" fmla="val 2378"/>
                <a:gd name="f380" fmla="val 2368"/>
                <a:gd name="f381" fmla="val 291"/>
                <a:gd name="f382" fmla="val 2344"/>
                <a:gd name="f383" fmla="val 2305"/>
                <a:gd name="f384" fmla="val 347"/>
                <a:gd name="f385" fmla="val 2269"/>
                <a:gd name="f386" fmla="val 2228"/>
                <a:gd name="f387" fmla="val 388"/>
                <a:gd name="f388" fmla="val 2202"/>
                <a:gd name="f389" fmla="val 409"/>
                <a:gd name="f390" fmla="val 2178"/>
                <a:gd name="f391" fmla="val 2153"/>
                <a:gd name="f392" fmla="val 440"/>
                <a:gd name="f393" fmla="val 2131"/>
                <a:gd name="f394" fmla="val 461"/>
                <a:gd name="f395" fmla="val 470"/>
                <a:gd name="f396" fmla="val 452"/>
                <a:gd name="f397" fmla="val 2088"/>
                <a:gd name="f398" fmla="val 437"/>
                <a:gd name="f399" fmla="val 2096"/>
                <a:gd name="f400" fmla="val 422"/>
                <a:gd name="f401" fmla="val 2104"/>
                <a:gd name="f402" fmla="val 2118"/>
                <a:gd name="f403" fmla="val 363"/>
                <a:gd name="f404" fmla="val 2129"/>
                <a:gd name="f405" fmla="val 337"/>
                <a:gd name="f406" fmla="val 2147"/>
                <a:gd name="f407" fmla="val 330"/>
                <a:gd name="f408" fmla="val 321"/>
                <a:gd name="f409" fmla="val 314"/>
                <a:gd name="f410" fmla="val 2172"/>
                <a:gd name="f411" fmla="val 2186"/>
                <a:gd name="f412" fmla="val 219"/>
                <a:gd name="f413" fmla="val 2201"/>
                <a:gd name="f414" fmla="val 192"/>
                <a:gd name="f415" fmla="val 165"/>
                <a:gd name="f416" fmla="val 138"/>
                <a:gd name="f417" fmla="val 2240"/>
                <a:gd name="f418" fmla="val 113"/>
                <a:gd name="f419" fmla="val 2252"/>
                <a:gd name="f420" fmla="val 90"/>
                <a:gd name="f421" fmla="val 2266"/>
                <a:gd name="f422" fmla="val 63"/>
                <a:gd name="f423" fmla="val 2274"/>
                <a:gd name="f424" fmla="val 56"/>
                <a:gd name="f425" fmla="val 2275"/>
                <a:gd name="f426" fmla="val 50"/>
                <a:gd name="f427" fmla="val 2278"/>
                <a:gd name="f428" fmla="val 45"/>
                <a:gd name="f429" fmla="val 2283"/>
                <a:gd name="f430" fmla="val 33"/>
                <a:gd name="f431" fmla="val 2293"/>
                <a:gd name="f432" fmla="val 23"/>
                <a:gd name="f433" fmla="val 2288"/>
                <a:gd name="f434" fmla="val 15"/>
                <a:gd name="f435" fmla="val 2257"/>
                <a:gd name="f436" fmla="val 4"/>
                <a:gd name="f437" fmla="val 37"/>
                <a:gd name="f438" fmla="val 2222"/>
                <a:gd name="f439" fmla="val 48"/>
                <a:gd name="f440" fmla="val 2219"/>
                <a:gd name="f441" fmla="val 59"/>
                <a:gd name="f442" fmla="val 2214"/>
                <a:gd name="f443" fmla="val 79"/>
                <a:gd name="f444" fmla="val 2191"/>
                <a:gd name="f445" fmla="val 122"/>
                <a:gd name="f446" fmla="val 2185"/>
                <a:gd name="f447" fmla="val 152"/>
                <a:gd name="f448" fmla="val 2167"/>
                <a:gd name="f449" fmla="val 183"/>
                <a:gd name="f450" fmla="val 215"/>
                <a:gd name="f451" fmla="val 2139"/>
                <a:gd name="f452" fmla="val 228"/>
                <a:gd name="f453" fmla="val 2134"/>
                <a:gd name="f454" fmla="val 237"/>
                <a:gd name="f455" fmla="+- 0 0 -90"/>
                <a:gd name="f456" fmla="*/ f3 1 902"/>
                <a:gd name="f457" fmla="*/ f4 1 2400"/>
                <a:gd name="f458" fmla="val f5"/>
                <a:gd name="f459" fmla="val f6"/>
                <a:gd name="f460" fmla="val f7"/>
                <a:gd name="f461" fmla="*/ f455 f0 1"/>
                <a:gd name="f462" fmla="+- f460 0 f458"/>
                <a:gd name="f463" fmla="+- f459 0 f458"/>
                <a:gd name="f464" fmla="*/ f461 1 f2"/>
                <a:gd name="f465" fmla="*/ f463 1 902"/>
                <a:gd name="f466" fmla="*/ f462 1 2400"/>
                <a:gd name="f467" fmla="*/ 262 f463 1"/>
                <a:gd name="f468" fmla="*/ 2117 f462 1"/>
                <a:gd name="f469" fmla="*/ 387 f463 1"/>
                <a:gd name="f470" fmla="*/ 2029 f462 1"/>
                <a:gd name="f471" fmla="*/ 271 f463 1"/>
                <a:gd name="f472" fmla="*/ 1994 f462 1"/>
                <a:gd name="f473" fmla="*/ 275 f463 1"/>
                <a:gd name="f474" fmla="*/ 1978 f462 1"/>
                <a:gd name="f475" fmla="*/ 446 f463 1"/>
                <a:gd name="f476" fmla="*/ 1971 f462 1"/>
                <a:gd name="f477" fmla="*/ 538 f463 1"/>
                <a:gd name="f478" fmla="*/ 1954 f462 1"/>
                <a:gd name="f479" fmla="*/ 540 f463 1"/>
                <a:gd name="f480" fmla="*/ 1874 f462 1"/>
                <a:gd name="f481" fmla="*/ 550 f463 1"/>
                <a:gd name="f482" fmla="*/ 1737 f462 1"/>
                <a:gd name="f483" fmla="*/ 551 f463 1"/>
                <a:gd name="f484" fmla="*/ 1683 f462 1"/>
                <a:gd name="f485" fmla="*/ 597 f463 1"/>
                <a:gd name="f486" fmla="*/ 1333 f462 1"/>
                <a:gd name="f487" fmla="*/ 628 f463 1"/>
                <a:gd name="f488" fmla="*/ 1160 f462 1"/>
                <a:gd name="f489" fmla="*/ 662 f463 1"/>
                <a:gd name="f490" fmla="*/ 954 f462 1"/>
                <a:gd name="f491" fmla="*/ 634 f463 1"/>
                <a:gd name="f492" fmla="*/ 813 f462 1"/>
                <a:gd name="f493" fmla="*/ 675 f463 1"/>
                <a:gd name="f494" fmla="*/ 693 f462 1"/>
                <a:gd name="f495" fmla="*/ 666 f463 1"/>
                <a:gd name="f496" fmla="*/ 594 f462 1"/>
                <a:gd name="f497" fmla="*/ 607 f463 1"/>
                <a:gd name="f498" fmla="*/ 199 f462 1"/>
                <a:gd name="f499" fmla="*/ 586 f463 1"/>
                <a:gd name="f500" fmla="*/ 85 f462 1"/>
                <a:gd name="f501" fmla="*/ 577 f463 1"/>
                <a:gd name="f502" fmla="*/ 11 f462 1"/>
                <a:gd name="f503" fmla="*/ 642 f463 1"/>
                <a:gd name="f504" fmla="*/ 44 f462 1"/>
                <a:gd name="f505" fmla="*/ 649 f463 1"/>
                <a:gd name="f506" fmla="*/ 86 f462 1"/>
                <a:gd name="f507" fmla="*/ 690 f463 1"/>
                <a:gd name="f508" fmla="*/ 354 f462 1"/>
                <a:gd name="f509" fmla="*/ 730 f463 1"/>
                <a:gd name="f510" fmla="*/ 624 f462 1"/>
                <a:gd name="f511" fmla="*/ 739 f463 1"/>
                <a:gd name="f512" fmla="*/ 677 f462 1"/>
                <a:gd name="f513" fmla="*/ 792 f463 1"/>
                <a:gd name="f514" fmla="*/ 844 f462 1"/>
                <a:gd name="f515" fmla="*/ 721 f463 1"/>
                <a:gd name="f516" fmla="*/ 976 f462 1"/>
                <a:gd name="f517" fmla="*/ 1148 f462 1"/>
                <a:gd name="f518" fmla="*/ 657 f463 1"/>
                <a:gd name="f519" fmla="*/ 1367 f462 1"/>
                <a:gd name="f520" fmla="*/ 620 f463 1"/>
                <a:gd name="f521" fmla="*/ 1615 f462 1"/>
                <a:gd name="f522" fmla="*/ 599 f463 1"/>
                <a:gd name="f523" fmla="*/ 1819 f462 1"/>
                <a:gd name="f524" fmla="*/ 596 f463 1"/>
                <a:gd name="f525" fmla="*/ 1963 f462 1"/>
                <a:gd name="f526" fmla="*/ 728 f463 1"/>
                <a:gd name="f527" fmla="*/ 2060 f462 1"/>
                <a:gd name="f528" fmla="*/ 754 f463 1"/>
                <a:gd name="f529" fmla="*/ 2081 f462 1"/>
                <a:gd name="f530" fmla="*/ 858 f463 1"/>
                <a:gd name="f531" fmla="*/ 2145 f462 1"/>
                <a:gd name="f532" fmla="*/ 876 f463 1"/>
                <a:gd name="f533" fmla="*/ 2209 f462 1"/>
                <a:gd name="f534" fmla="*/ 694 f463 1"/>
                <a:gd name="f535" fmla="*/ 2113 f462 1"/>
                <a:gd name="f536" fmla="*/ 2097 f462 1"/>
                <a:gd name="f537" fmla="*/ 559 f463 1"/>
                <a:gd name="f538" fmla="*/ 2067 f462 1"/>
                <a:gd name="f539" fmla="*/ 444 f463 1"/>
                <a:gd name="f540" fmla="*/ 2232 f462 1"/>
                <a:gd name="f541" fmla="*/ 328 f463 1"/>
                <a:gd name="f542" fmla="*/ 2390 f462 1"/>
                <a:gd name="f543" fmla="*/ 291 f463 1"/>
                <a:gd name="f544" fmla="*/ 2344 f462 1"/>
                <a:gd name="f545" fmla="*/ 426 f463 1"/>
                <a:gd name="f546" fmla="*/ 2153 f462 1"/>
                <a:gd name="f547" fmla="*/ 422 f463 1"/>
                <a:gd name="f548" fmla="*/ 2104 f462 1"/>
                <a:gd name="f549" fmla="*/ 314 f463 1"/>
                <a:gd name="f550" fmla="*/ 219 f463 1"/>
                <a:gd name="f551" fmla="*/ 2201 f462 1"/>
                <a:gd name="f552" fmla="*/ 63 f463 1"/>
                <a:gd name="f553" fmla="*/ 2274 f462 1"/>
                <a:gd name="f554" fmla="*/ 15 f463 1"/>
                <a:gd name="f555" fmla="*/ 2277 f462 1"/>
                <a:gd name="f556" fmla="*/ 59 f463 1"/>
                <a:gd name="f557" fmla="*/ 2214 f462 1"/>
                <a:gd name="f558" fmla="*/ 122 f463 1"/>
                <a:gd name="f559" fmla="*/ 2185 f462 1"/>
                <a:gd name="f560" fmla="*/ 215 f463 1"/>
                <a:gd name="f561" fmla="*/ 2139 f462 1"/>
                <a:gd name="f562" fmla="+- f464 0 f1"/>
                <a:gd name="f563" fmla="*/ f467 1 902"/>
                <a:gd name="f564" fmla="*/ f468 1 2400"/>
                <a:gd name="f565" fmla="*/ f469 1 902"/>
                <a:gd name="f566" fmla="*/ f470 1 2400"/>
                <a:gd name="f567" fmla="*/ f471 1 902"/>
                <a:gd name="f568" fmla="*/ f472 1 2400"/>
                <a:gd name="f569" fmla="*/ f473 1 902"/>
                <a:gd name="f570" fmla="*/ f474 1 2400"/>
                <a:gd name="f571" fmla="*/ f475 1 902"/>
                <a:gd name="f572" fmla="*/ f476 1 2400"/>
                <a:gd name="f573" fmla="*/ f477 1 902"/>
                <a:gd name="f574" fmla="*/ f478 1 2400"/>
                <a:gd name="f575" fmla="*/ f479 1 902"/>
                <a:gd name="f576" fmla="*/ f480 1 2400"/>
                <a:gd name="f577" fmla="*/ f481 1 902"/>
                <a:gd name="f578" fmla="*/ f482 1 2400"/>
                <a:gd name="f579" fmla="*/ f483 1 902"/>
                <a:gd name="f580" fmla="*/ f484 1 2400"/>
                <a:gd name="f581" fmla="*/ f485 1 902"/>
                <a:gd name="f582" fmla="*/ f486 1 2400"/>
                <a:gd name="f583" fmla="*/ f487 1 902"/>
                <a:gd name="f584" fmla="*/ f488 1 2400"/>
                <a:gd name="f585" fmla="*/ f489 1 902"/>
                <a:gd name="f586" fmla="*/ f490 1 2400"/>
                <a:gd name="f587" fmla="*/ f491 1 902"/>
                <a:gd name="f588" fmla="*/ f492 1 2400"/>
                <a:gd name="f589" fmla="*/ f493 1 902"/>
                <a:gd name="f590" fmla="*/ f494 1 2400"/>
                <a:gd name="f591" fmla="*/ f495 1 902"/>
                <a:gd name="f592" fmla="*/ f496 1 2400"/>
                <a:gd name="f593" fmla="*/ f497 1 902"/>
                <a:gd name="f594" fmla="*/ f498 1 2400"/>
                <a:gd name="f595" fmla="*/ f499 1 902"/>
                <a:gd name="f596" fmla="*/ f500 1 2400"/>
                <a:gd name="f597" fmla="*/ f501 1 902"/>
                <a:gd name="f598" fmla="*/ f502 1 2400"/>
                <a:gd name="f599" fmla="*/ f503 1 902"/>
                <a:gd name="f600" fmla="*/ f504 1 2400"/>
                <a:gd name="f601" fmla="*/ f505 1 902"/>
                <a:gd name="f602" fmla="*/ f506 1 2400"/>
                <a:gd name="f603" fmla="*/ f507 1 902"/>
                <a:gd name="f604" fmla="*/ f508 1 2400"/>
                <a:gd name="f605" fmla="*/ f509 1 902"/>
                <a:gd name="f606" fmla="*/ f510 1 2400"/>
                <a:gd name="f607" fmla="*/ f511 1 902"/>
                <a:gd name="f608" fmla="*/ f512 1 2400"/>
                <a:gd name="f609" fmla="*/ f513 1 902"/>
                <a:gd name="f610" fmla="*/ f514 1 2400"/>
                <a:gd name="f611" fmla="*/ f515 1 902"/>
                <a:gd name="f612" fmla="*/ f516 1 2400"/>
                <a:gd name="f613" fmla="*/ f517 1 2400"/>
                <a:gd name="f614" fmla="*/ f518 1 902"/>
                <a:gd name="f615" fmla="*/ f519 1 2400"/>
                <a:gd name="f616" fmla="*/ f520 1 902"/>
                <a:gd name="f617" fmla="*/ f521 1 2400"/>
                <a:gd name="f618" fmla="*/ f522 1 902"/>
                <a:gd name="f619" fmla="*/ f523 1 2400"/>
                <a:gd name="f620" fmla="*/ f524 1 902"/>
                <a:gd name="f621" fmla="*/ f525 1 2400"/>
                <a:gd name="f622" fmla="*/ f526 1 902"/>
                <a:gd name="f623" fmla="*/ f527 1 2400"/>
                <a:gd name="f624" fmla="*/ f528 1 902"/>
                <a:gd name="f625" fmla="*/ f529 1 2400"/>
                <a:gd name="f626" fmla="*/ f530 1 902"/>
                <a:gd name="f627" fmla="*/ f531 1 2400"/>
                <a:gd name="f628" fmla="*/ f532 1 902"/>
                <a:gd name="f629" fmla="*/ f533 1 2400"/>
                <a:gd name="f630" fmla="*/ f534 1 902"/>
                <a:gd name="f631" fmla="*/ f535 1 2400"/>
                <a:gd name="f632" fmla="*/ f536 1 2400"/>
                <a:gd name="f633" fmla="*/ f537 1 902"/>
                <a:gd name="f634" fmla="*/ f538 1 2400"/>
                <a:gd name="f635" fmla="*/ f539 1 902"/>
                <a:gd name="f636" fmla="*/ f540 1 2400"/>
                <a:gd name="f637" fmla="*/ f541 1 902"/>
                <a:gd name="f638" fmla="*/ f542 1 2400"/>
                <a:gd name="f639" fmla="*/ f543 1 902"/>
                <a:gd name="f640" fmla="*/ f544 1 2400"/>
                <a:gd name="f641" fmla="*/ f545 1 902"/>
                <a:gd name="f642" fmla="*/ f546 1 2400"/>
                <a:gd name="f643" fmla="*/ f547 1 902"/>
                <a:gd name="f644" fmla="*/ f548 1 2400"/>
                <a:gd name="f645" fmla="*/ f549 1 902"/>
                <a:gd name="f646" fmla="*/ f550 1 902"/>
                <a:gd name="f647" fmla="*/ f551 1 2400"/>
                <a:gd name="f648" fmla="*/ f552 1 902"/>
                <a:gd name="f649" fmla="*/ f553 1 2400"/>
                <a:gd name="f650" fmla="*/ f554 1 902"/>
                <a:gd name="f651" fmla="*/ f555 1 2400"/>
                <a:gd name="f652" fmla="*/ f556 1 902"/>
                <a:gd name="f653" fmla="*/ f557 1 2400"/>
                <a:gd name="f654" fmla="*/ f558 1 902"/>
                <a:gd name="f655" fmla="*/ f559 1 2400"/>
                <a:gd name="f656" fmla="*/ f560 1 902"/>
                <a:gd name="f657" fmla="*/ f561 1 2400"/>
                <a:gd name="f658" fmla="*/ 0 1 f465"/>
                <a:gd name="f659" fmla="*/ f459 1 f465"/>
                <a:gd name="f660" fmla="*/ 0 1 f466"/>
                <a:gd name="f661" fmla="*/ f460 1 f466"/>
                <a:gd name="f662" fmla="*/ f563 1 f465"/>
                <a:gd name="f663" fmla="*/ f564 1 f466"/>
                <a:gd name="f664" fmla="*/ f565 1 f465"/>
                <a:gd name="f665" fmla="*/ f566 1 f466"/>
                <a:gd name="f666" fmla="*/ f567 1 f465"/>
                <a:gd name="f667" fmla="*/ f568 1 f466"/>
                <a:gd name="f668" fmla="*/ f569 1 f465"/>
                <a:gd name="f669" fmla="*/ f570 1 f466"/>
                <a:gd name="f670" fmla="*/ f571 1 f465"/>
                <a:gd name="f671" fmla="*/ f572 1 f466"/>
                <a:gd name="f672" fmla="*/ f573 1 f465"/>
                <a:gd name="f673" fmla="*/ f574 1 f466"/>
                <a:gd name="f674" fmla="*/ f575 1 f465"/>
                <a:gd name="f675" fmla="*/ f576 1 f466"/>
                <a:gd name="f676" fmla="*/ f577 1 f465"/>
                <a:gd name="f677" fmla="*/ f578 1 f466"/>
                <a:gd name="f678" fmla="*/ f579 1 f465"/>
                <a:gd name="f679" fmla="*/ f580 1 f466"/>
                <a:gd name="f680" fmla="*/ f581 1 f465"/>
                <a:gd name="f681" fmla="*/ f582 1 f466"/>
                <a:gd name="f682" fmla="*/ f583 1 f465"/>
                <a:gd name="f683" fmla="*/ f584 1 f466"/>
                <a:gd name="f684" fmla="*/ f585 1 f465"/>
                <a:gd name="f685" fmla="*/ f586 1 f466"/>
                <a:gd name="f686" fmla="*/ f587 1 f465"/>
                <a:gd name="f687" fmla="*/ f588 1 f466"/>
                <a:gd name="f688" fmla="*/ f589 1 f465"/>
                <a:gd name="f689" fmla="*/ f590 1 f466"/>
                <a:gd name="f690" fmla="*/ f591 1 f465"/>
                <a:gd name="f691" fmla="*/ f592 1 f466"/>
                <a:gd name="f692" fmla="*/ f593 1 f465"/>
                <a:gd name="f693" fmla="*/ f594 1 f466"/>
                <a:gd name="f694" fmla="*/ f595 1 f465"/>
                <a:gd name="f695" fmla="*/ f596 1 f466"/>
                <a:gd name="f696" fmla="*/ f597 1 f465"/>
                <a:gd name="f697" fmla="*/ f598 1 f466"/>
                <a:gd name="f698" fmla="*/ f599 1 f465"/>
                <a:gd name="f699" fmla="*/ f600 1 f466"/>
                <a:gd name="f700" fmla="*/ f601 1 f465"/>
                <a:gd name="f701" fmla="*/ f602 1 f466"/>
                <a:gd name="f702" fmla="*/ f603 1 f465"/>
                <a:gd name="f703" fmla="*/ f604 1 f466"/>
                <a:gd name="f704" fmla="*/ f605 1 f465"/>
                <a:gd name="f705" fmla="*/ f606 1 f466"/>
                <a:gd name="f706" fmla="*/ f607 1 f465"/>
                <a:gd name="f707" fmla="*/ f608 1 f466"/>
                <a:gd name="f708" fmla="*/ f609 1 f465"/>
                <a:gd name="f709" fmla="*/ f610 1 f466"/>
                <a:gd name="f710" fmla="*/ f611 1 f465"/>
                <a:gd name="f711" fmla="*/ f612 1 f466"/>
                <a:gd name="f712" fmla="*/ f613 1 f466"/>
                <a:gd name="f713" fmla="*/ f614 1 f465"/>
                <a:gd name="f714" fmla="*/ f615 1 f466"/>
                <a:gd name="f715" fmla="*/ f616 1 f465"/>
                <a:gd name="f716" fmla="*/ f617 1 f466"/>
                <a:gd name="f717" fmla="*/ f618 1 f465"/>
                <a:gd name="f718" fmla="*/ f619 1 f466"/>
                <a:gd name="f719" fmla="*/ f620 1 f465"/>
                <a:gd name="f720" fmla="*/ f621 1 f466"/>
                <a:gd name="f721" fmla="*/ f622 1 f465"/>
                <a:gd name="f722" fmla="*/ f623 1 f466"/>
                <a:gd name="f723" fmla="*/ f624 1 f465"/>
                <a:gd name="f724" fmla="*/ f625 1 f466"/>
                <a:gd name="f725" fmla="*/ f626 1 f465"/>
                <a:gd name="f726" fmla="*/ f627 1 f466"/>
                <a:gd name="f727" fmla="*/ f628 1 f465"/>
                <a:gd name="f728" fmla="*/ f629 1 f466"/>
                <a:gd name="f729" fmla="*/ f630 1 f465"/>
                <a:gd name="f730" fmla="*/ f631 1 f466"/>
                <a:gd name="f731" fmla="*/ f632 1 f466"/>
                <a:gd name="f732" fmla="*/ f633 1 f465"/>
                <a:gd name="f733" fmla="*/ f634 1 f466"/>
                <a:gd name="f734" fmla="*/ f635 1 f465"/>
                <a:gd name="f735" fmla="*/ f636 1 f466"/>
                <a:gd name="f736" fmla="*/ f637 1 f465"/>
                <a:gd name="f737" fmla="*/ f638 1 f466"/>
                <a:gd name="f738" fmla="*/ f639 1 f465"/>
                <a:gd name="f739" fmla="*/ f640 1 f466"/>
                <a:gd name="f740" fmla="*/ f641 1 f465"/>
                <a:gd name="f741" fmla="*/ f642 1 f466"/>
                <a:gd name="f742" fmla="*/ f643 1 f465"/>
                <a:gd name="f743" fmla="*/ f644 1 f466"/>
                <a:gd name="f744" fmla="*/ f645 1 f465"/>
                <a:gd name="f745" fmla="*/ f646 1 f465"/>
                <a:gd name="f746" fmla="*/ f647 1 f466"/>
                <a:gd name="f747" fmla="*/ f648 1 f465"/>
                <a:gd name="f748" fmla="*/ f649 1 f466"/>
                <a:gd name="f749" fmla="*/ f650 1 f465"/>
                <a:gd name="f750" fmla="*/ f651 1 f466"/>
                <a:gd name="f751" fmla="*/ f652 1 f465"/>
                <a:gd name="f752" fmla="*/ f653 1 f466"/>
                <a:gd name="f753" fmla="*/ f654 1 f465"/>
                <a:gd name="f754" fmla="*/ f655 1 f466"/>
                <a:gd name="f755" fmla="*/ f656 1 f465"/>
                <a:gd name="f756" fmla="*/ f657 1 f466"/>
                <a:gd name="f757" fmla="*/ f658 f456 1"/>
                <a:gd name="f758" fmla="*/ f659 f456 1"/>
                <a:gd name="f759" fmla="*/ f661 f457 1"/>
                <a:gd name="f760" fmla="*/ f660 f457 1"/>
                <a:gd name="f761" fmla="*/ f662 f456 1"/>
                <a:gd name="f762" fmla="*/ f663 f457 1"/>
                <a:gd name="f763" fmla="*/ f664 f456 1"/>
                <a:gd name="f764" fmla="*/ f665 f457 1"/>
                <a:gd name="f765" fmla="*/ f666 f456 1"/>
                <a:gd name="f766" fmla="*/ f667 f457 1"/>
                <a:gd name="f767" fmla="*/ f668 f456 1"/>
                <a:gd name="f768" fmla="*/ f669 f457 1"/>
                <a:gd name="f769" fmla="*/ f670 f456 1"/>
                <a:gd name="f770" fmla="*/ f671 f457 1"/>
                <a:gd name="f771" fmla="*/ f672 f456 1"/>
                <a:gd name="f772" fmla="*/ f673 f457 1"/>
                <a:gd name="f773" fmla="*/ f674 f456 1"/>
                <a:gd name="f774" fmla="*/ f675 f457 1"/>
                <a:gd name="f775" fmla="*/ f676 f456 1"/>
                <a:gd name="f776" fmla="*/ f677 f457 1"/>
                <a:gd name="f777" fmla="*/ f678 f456 1"/>
                <a:gd name="f778" fmla="*/ f679 f457 1"/>
                <a:gd name="f779" fmla="*/ f680 f456 1"/>
                <a:gd name="f780" fmla="*/ f681 f457 1"/>
                <a:gd name="f781" fmla="*/ f682 f456 1"/>
                <a:gd name="f782" fmla="*/ f683 f457 1"/>
                <a:gd name="f783" fmla="*/ f684 f456 1"/>
                <a:gd name="f784" fmla="*/ f685 f457 1"/>
                <a:gd name="f785" fmla="*/ f686 f456 1"/>
                <a:gd name="f786" fmla="*/ f687 f457 1"/>
                <a:gd name="f787" fmla="*/ f688 f456 1"/>
                <a:gd name="f788" fmla="*/ f689 f457 1"/>
                <a:gd name="f789" fmla="*/ f690 f456 1"/>
                <a:gd name="f790" fmla="*/ f691 f457 1"/>
                <a:gd name="f791" fmla="*/ f692 f456 1"/>
                <a:gd name="f792" fmla="*/ f693 f457 1"/>
                <a:gd name="f793" fmla="*/ f694 f456 1"/>
                <a:gd name="f794" fmla="*/ f695 f457 1"/>
                <a:gd name="f795" fmla="*/ f696 f456 1"/>
                <a:gd name="f796" fmla="*/ f697 f457 1"/>
                <a:gd name="f797" fmla="*/ f698 f456 1"/>
                <a:gd name="f798" fmla="*/ f699 f457 1"/>
                <a:gd name="f799" fmla="*/ f700 f456 1"/>
                <a:gd name="f800" fmla="*/ f701 f457 1"/>
                <a:gd name="f801" fmla="*/ f702 f456 1"/>
                <a:gd name="f802" fmla="*/ f703 f457 1"/>
                <a:gd name="f803" fmla="*/ f704 f456 1"/>
                <a:gd name="f804" fmla="*/ f705 f457 1"/>
                <a:gd name="f805" fmla="*/ f706 f456 1"/>
                <a:gd name="f806" fmla="*/ f707 f457 1"/>
                <a:gd name="f807" fmla="*/ f708 f456 1"/>
                <a:gd name="f808" fmla="*/ f709 f457 1"/>
                <a:gd name="f809" fmla="*/ f710 f456 1"/>
                <a:gd name="f810" fmla="*/ f711 f457 1"/>
                <a:gd name="f811" fmla="*/ f712 f457 1"/>
                <a:gd name="f812" fmla="*/ f713 f456 1"/>
                <a:gd name="f813" fmla="*/ f714 f457 1"/>
                <a:gd name="f814" fmla="*/ f715 f456 1"/>
                <a:gd name="f815" fmla="*/ f716 f457 1"/>
                <a:gd name="f816" fmla="*/ f717 f456 1"/>
                <a:gd name="f817" fmla="*/ f718 f457 1"/>
                <a:gd name="f818" fmla="*/ f719 f456 1"/>
                <a:gd name="f819" fmla="*/ f720 f457 1"/>
                <a:gd name="f820" fmla="*/ f721 f456 1"/>
                <a:gd name="f821" fmla="*/ f722 f457 1"/>
                <a:gd name="f822" fmla="*/ f723 f456 1"/>
                <a:gd name="f823" fmla="*/ f724 f457 1"/>
                <a:gd name="f824" fmla="*/ f725 f456 1"/>
                <a:gd name="f825" fmla="*/ f726 f457 1"/>
                <a:gd name="f826" fmla="*/ f727 f456 1"/>
                <a:gd name="f827" fmla="*/ f728 f457 1"/>
                <a:gd name="f828" fmla="*/ f729 f456 1"/>
                <a:gd name="f829" fmla="*/ f730 f457 1"/>
                <a:gd name="f830" fmla="*/ f731 f457 1"/>
                <a:gd name="f831" fmla="*/ f732 f456 1"/>
                <a:gd name="f832" fmla="*/ f733 f457 1"/>
                <a:gd name="f833" fmla="*/ f734 f456 1"/>
                <a:gd name="f834" fmla="*/ f735 f457 1"/>
                <a:gd name="f835" fmla="*/ f736 f456 1"/>
                <a:gd name="f836" fmla="*/ f737 f457 1"/>
                <a:gd name="f837" fmla="*/ f738 f456 1"/>
                <a:gd name="f838" fmla="*/ f739 f457 1"/>
                <a:gd name="f839" fmla="*/ f740 f456 1"/>
                <a:gd name="f840" fmla="*/ f741 f457 1"/>
                <a:gd name="f841" fmla="*/ f742 f456 1"/>
                <a:gd name="f842" fmla="*/ f743 f457 1"/>
                <a:gd name="f843" fmla="*/ f744 f456 1"/>
                <a:gd name="f844" fmla="*/ f745 f456 1"/>
                <a:gd name="f845" fmla="*/ f746 f457 1"/>
                <a:gd name="f846" fmla="*/ f747 f456 1"/>
                <a:gd name="f847" fmla="*/ f748 f457 1"/>
                <a:gd name="f848" fmla="*/ f749 f456 1"/>
                <a:gd name="f849" fmla="*/ f750 f457 1"/>
                <a:gd name="f850" fmla="*/ f751 f456 1"/>
                <a:gd name="f851" fmla="*/ f752 f457 1"/>
                <a:gd name="f852" fmla="*/ f753 f456 1"/>
                <a:gd name="f853" fmla="*/ f754 f457 1"/>
                <a:gd name="f854" fmla="*/ f755 f456 1"/>
                <a:gd name="f855" fmla="*/ f756 f4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2">
                  <a:pos x="f761" y="f762"/>
                </a:cxn>
                <a:cxn ang="f562">
                  <a:pos x="f763" y="f764"/>
                </a:cxn>
                <a:cxn ang="f562">
                  <a:pos x="f765" y="f766"/>
                </a:cxn>
                <a:cxn ang="f562">
                  <a:pos x="f767" y="f768"/>
                </a:cxn>
                <a:cxn ang="f562">
                  <a:pos x="f769" y="f770"/>
                </a:cxn>
                <a:cxn ang="f562">
                  <a:pos x="f771" y="f772"/>
                </a:cxn>
                <a:cxn ang="f562">
                  <a:pos x="f773" y="f774"/>
                </a:cxn>
                <a:cxn ang="f562">
                  <a:pos x="f775" y="f776"/>
                </a:cxn>
                <a:cxn ang="f562">
                  <a:pos x="f777" y="f778"/>
                </a:cxn>
                <a:cxn ang="f562">
                  <a:pos x="f779" y="f780"/>
                </a:cxn>
                <a:cxn ang="f562">
                  <a:pos x="f781" y="f782"/>
                </a:cxn>
                <a:cxn ang="f562">
                  <a:pos x="f783" y="f784"/>
                </a:cxn>
                <a:cxn ang="f562">
                  <a:pos x="f785" y="f786"/>
                </a:cxn>
                <a:cxn ang="f562">
                  <a:pos x="f787" y="f788"/>
                </a:cxn>
                <a:cxn ang="f562">
                  <a:pos x="f789" y="f790"/>
                </a:cxn>
                <a:cxn ang="f562">
                  <a:pos x="f791" y="f792"/>
                </a:cxn>
                <a:cxn ang="f562">
                  <a:pos x="f793" y="f794"/>
                </a:cxn>
                <a:cxn ang="f562">
                  <a:pos x="f795" y="f796"/>
                </a:cxn>
                <a:cxn ang="f562">
                  <a:pos x="f797" y="f798"/>
                </a:cxn>
                <a:cxn ang="f562">
                  <a:pos x="f799" y="f800"/>
                </a:cxn>
                <a:cxn ang="f562">
                  <a:pos x="f801" y="f802"/>
                </a:cxn>
                <a:cxn ang="f562">
                  <a:pos x="f803" y="f804"/>
                </a:cxn>
                <a:cxn ang="f562">
                  <a:pos x="f805" y="f806"/>
                </a:cxn>
                <a:cxn ang="f562">
                  <a:pos x="f807" y="f808"/>
                </a:cxn>
                <a:cxn ang="f562">
                  <a:pos x="f809" y="f810"/>
                </a:cxn>
                <a:cxn ang="f562">
                  <a:pos x="f801" y="f811"/>
                </a:cxn>
                <a:cxn ang="f562">
                  <a:pos x="f812" y="f813"/>
                </a:cxn>
                <a:cxn ang="f562">
                  <a:pos x="f814" y="f815"/>
                </a:cxn>
                <a:cxn ang="f562">
                  <a:pos x="f816" y="f817"/>
                </a:cxn>
                <a:cxn ang="f562">
                  <a:pos x="f818" y="f819"/>
                </a:cxn>
                <a:cxn ang="f562">
                  <a:pos x="f820" y="f821"/>
                </a:cxn>
                <a:cxn ang="f562">
                  <a:pos x="f822" y="f823"/>
                </a:cxn>
                <a:cxn ang="f562">
                  <a:pos x="f824" y="f825"/>
                </a:cxn>
                <a:cxn ang="f562">
                  <a:pos x="f826" y="f827"/>
                </a:cxn>
                <a:cxn ang="f562">
                  <a:pos x="f828" y="f829"/>
                </a:cxn>
                <a:cxn ang="f562">
                  <a:pos x="f787" y="f830"/>
                </a:cxn>
                <a:cxn ang="f562">
                  <a:pos x="f831" y="f832"/>
                </a:cxn>
                <a:cxn ang="f562">
                  <a:pos x="f833" y="f834"/>
                </a:cxn>
                <a:cxn ang="f562">
                  <a:pos x="f835" y="f836"/>
                </a:cxn>
                <a:cxn ang="f562">
                  <a:pos x="f837" y="f838"/>
                </a:cxn>
                <a:cxn ang="f562">
                  <a:pos x="f839" y="f840"/>
                </a:cxn>
                <a:cxn ang="f562">
                  <a:pos x="f841" y="f842"/>
                </a:cxn>
                <a:cxn ang="f562">
                  <a:pos x="f843" y="f840"/>
                </a:cxn>
                <a:cxn ang="f562">
                  <a:pos x="f844" y="f845"/>
                </a:cxn>
                <a:cxn ang="f562">
                  <a:pos x="f846" y="f847"/>
                </a:cxn>
                <a:cxn ang="f562">
                  <a:pos x="f848" y="f849"/>
                </a:cxn>
                <a:cxn ang="f562">
                  <a:pos x="f850" y="f851"/>
                </a:cxn>
                <a:cxn ang="f562">
                  <a:pos x="f852" y="f853"/>
                </a:cxn>
                <a:cxn ang="f562">
                  <a:pos x="f854" y="f855"/>
                </a:cxn>
              </a:cxnLst>
              <a:rect l="f757" t="f760" r="f758" b="f759"/>
              <a:pathLst>
                <a:path w="902" h="24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7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3" y="f45"/>
                    <a:pt x="f43" y="f45"/>
                    <a:pt x="f43" y="f45"/>
                  </a:cubicBezTo>
                  <a:cubicBezTo>
                    <a:pt x="f46" y="f47"/>
                    <a:pt x="f1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0"/>
                    <a:pt x="f58" y="f59"/>
                    <a:pt x="f60" y="f56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5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4" y="f76"/>
                  </a:cubicBezTo>
                  <a:cubicBezTo>
                    <a:pt x="f68" y="f77"/>
                    <a:pt x="f78" y="f79"/>
                    <a:pt x="f80" y="f81"/>
                  </a:cubicBezTo>
                  <a:cubicBezTo>
                    <a:pt x="f80" y="f82"/>
                    <a:pt x="f80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80" y="f92"/>
                    <a:pt x="f93" y="f94"/>
                    <a:pt x="f90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28" y="f134"/>
                    <a:pt x="f135" y="f136"/>
                  </a:cubicBezTo>
                  <a:cubicBezTo>
                    <a:pt x="f137" y="f138"/>
                    <a:pt x="f120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46"/>
                    <a:pt x="f150" y="f120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60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60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1" y="f183"/>
                  </a:cubicBezTo>
                  <a:cubicBezTo>
                    <a:pt x="f181" y="f184"/>
                    <a:pt x="f102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5"/>
                    <a:pt x="f195" y="f5"/>
                    <a:pt x="f196" y="f197"/>
                  </a:cubicBezTo>
                  <a:cubicBezTo>
                    <a:pt x="f198" y="f193"/>
                    <a:pt x="f199" y="f191"/>
                    <a:pt x="f124" y="f200"/>
                  </a:cubicBezTo>
                  <a:cubicBezTo>
                    <a:pt x="f124" y="f201"/>
                    <a:pt x="f144" y="f202"/>
                    <a:pt x="f203" y="f204"/>
                  </a:cubicBezTo>
                  <a:cubicBezTo>
                    <a:pt x="f126" y="f205"/>
                    <a:pt x="f206" y="f207"/>
                    <a:pt x="f208" y="f209"/>
                  </a:cubicBezTo>
                  <a:cubicBezTo>
                    <a:pt x="f210" y="f211"/>
                    <a:pt x="f132" y="f212"/>
                    <a:pt x="f155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55"/>
                    <a:pt x="f223" y="f224"/>
                  </a:cubicBezTo>
                  <a:cubicBezTo>
                    <a:pt x="f225" y="f70"/>
                    <a:pt x="f226" y="f100"/>
                    <a:pt x="f227" y="f168"/>
                  </a:cubicBezTo>
                  <a:cubicBezTo>
                    <a:pt x="f228" y="f166"/>
                    <a:pt x="f229" y="f230"/>
                    <a:pt x="f231" y="f232"/>
                  </a:cubicBezTo>
                  <a:cubicBezTo>
                    <a:pt x="f233" y="f234"/>
                    <a:pt x="f231" y="f235"/>
                    <a:pt x="f236" y="f156"/>
                  </a:cubicBezTo>
                  <a:cubicBezTo>
                    <a:pt x="f237" y="f153"/>
                    <a:pt x="f238" y="f223"/>
                    <a:pt x="f239" y="f231"/>
                  </a:cubicBezTo>
                  <a:cubicBezTo>
                    <a:pt x="f240" y="f241"/>
                    <a:pt x="f242" y="f243"/>
                    <a:pt x="f240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261" y="f262"/>
                  </a:cubicBezTo>
                  <a:cubicBezTo>
                    <a:pt x="f153" y="f263"/>
                    <a:pt x="f264" y="f265"/>
                    <a:pt x="f218" y="f266"/>
                  </a:cubicBezTo>
                  <a:cubicBezTo>
                    <a:pt x="f267" y="f268"/>
                    <a:pt x="f269" y="f270"/>
                    <a:pt x="f235" y="f271"/>
                  </a:cubicBezTo>
                  <a:cubicBezTo>
                    <a:pt x="f272" y="f273"/>
                    <a:pt x="f130" y="f274"/>
                    <a:pt x="f275" y="f276"/>
                  </a:cubicBezTo>
                  <a:cubicBezTo>
                    <a:pt x="f232" y="f277"/>
                    <a:pt x="f203" y="f278"/>
                    <a:pt x="f142" y="f279"/>
                  </a:cubicBezTo>
                  <a:cubicBezTo>
                    <a:pt x="f280" y="f281"/>
                    <a:pt x="f280" y="f282"/>
                    <a:pt x="f198" y="f283"/>
                  </a:cubicBezTo>
                  <a:cubicBezTo>
                    <a:pt x="f114" y="f284"/>
                    <a:pt x="f285" y="f286"/>
                    <a:pt x="f287" y="f288"/>
                  </a:cubicBezTo>
                  <a:cubicBezTo>
                    <a:pt x="f173" y="f289"/>
                    <a:pt x="f290" y="f291"/>
                    <a:pt x="f292" y="f293"/>
                  </a:cubicBezTo>
                  <a:cubicBezTo>
                    <a:pt x="f162" y="f294"/>
                    <a:pt x="f108" y="f295"/>
                    <a:pt x="f108" y="f296"/>
                  </a:cubicBezTo>
                  <a:cubicBezTo>
                    <a:pt x="f292" y="f297"/>
                    <a:pt x="f104" y="f298"/>
                    <a:pt x="f299" y="f300"/>
                  </a:cubicBezTo>
                  <a:cubicBezTo>
                    <a:pt x="f299" y="f52"/>
                    <a:pt x="f196" y="f301"/>
                    <a:pt x="f170" y="f302"/>
                  </a:cubicBezTo>
                  <a:cubicBezTo>
                    <a:pt x="f126" y="f303"/>
                    <a:pt x="f304" y="f305"/>
                    <a:pt x="f306" y="f307"/>
                  </a:cubicBezTo>
                  <a:cubicBezTo>
                    <a:pt x="f236" y="f308"/>
                    <a:pt x="f309" y="f310"/>
                    <a:pt x="f311" y="f312"/>
                  </a:cubicBezTo>
                  <a:cubicBezTo>
                    <a:pt x="f311" y="f313"/>
                    <a:pt x="f311" y="f313"/>
                    <a:pt x="f311" y="f313"/>
                  </a:cubicBezTo>
                  <a:cubicBezTo>
                    <a:pt x="f240" y="f314"/>
                    <a:pt x="f315" y="f11"/>
                    <a:pt x="f316" y="f317"/>
                  </a:cubicBezTo>
                  <a:cubicBezTo>
                    <a:pt x="f316" y="f318"/>
                    <a:pt x="f316" y="f318"/>
                    <a:pt x="f316" y="f318"/>
                  </a:cubicBezTo>
                  <a:cubicBezTo>
                    <a:pt x="f319" y="f320"/>
                    <a:pt x="f321" y="f322"/>
                    <a:pt x="f323" y="f324"/>
                  </a:cubicBezTo>
                  <a:cubicBezTo>
                    <a:pt x="f248" y="f325"/>
                    <a:pt x="f6" y="f326"/>
                    <a:pt x="f327" y="f328"/>
                  </a:cubicBezTo>
                  <a:cubicBezTo>
                    <a:pt x="f321" y="f329"/>
                    <a:pt x="f330" y="f331"/>
                    <a:pt x="f139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152" y="f343"/>
                  </a:cubicBezTo>
                  <a:cubicBezTo>
                    <a:pt x="f152" y="f343"/>
                    <a:pt x="f152" y="f343"/>
                    <a:pt x="f152" y="f343"/>
                  </a:cubicBezTo>
                  <a:cubicBezTo>
                    <a:pt x="f210" y="f344"/>
                    <a:pt x="f118" y="f345"/>
                    <a:pt x="f160" y="f346"/>
                  </a:cubicBezTo>
                  <a:cubicBezTo>
                    <a:pt x="f177" y="f347"/>
                    <a:pt x="f348" y="f349"/>
                    <a:pt x="f350" y="f351"/>
                  </a:cubicBezTo>
                  <a:cubicBezTo>
                    <a:pt x="f352" y="f353"/>
                    <a:pt x="f354" y="f15"/>
                    <a:pt x="f355" y="f356"/>
                  </a:cubicBezTo>
                  <a:cubicBezTo>
                    <a:pt x="f357" y="f358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367" y="f368"/>
                  </a:cubicBez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7"/>
                    <a:pt x="f376" y="f7"/>
                    <a:pt x="f377" y="f378"/>
                  </a:cubicBezTo>
                  <a:cubicBezTo>
                    <a:pt x="f43" y="f379"/>
                    <a:pt x="f43" y="f380"/>
                    <a:pt x="f381" y="f382"/>
                  </a:cubicBezTo>
                  <a:cubicBezTo>
                    <a:pt x="f169" y="f383"/>
                    <a:pt x="f384" y="f385"/>
                    <a:pt x="f369" y="f386"/>
                  </a:cubicBezTo>
                  <a:cubicBezTo>
                    <a:pt x="f387" y="f388"/>
                    <a:pt x="f389" y="f390"/>
                    <a:pt x="f363" y="f391"/>
                  </a:cubicBezTo>
                  <a:cubicBezTo>
                    <a:pt x="f392" y="f393"/>
                    <a:pt x="f394" y="f338"/>
                    <a:pt x="f395" y="f17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367" y="f402"/>
                    <a:pt x="f403" y="f404"/>
                    <a:pt x="f405" y="f406"/>
                  </a:cubicBezTo>
                  <a:cubicBezTo>
                    <a:pt x="f407" y="f324"/>
                    <a:pt x="f408" y="f322"/>
                    <a:pt x="f409" y="f391"/>
                  </a:cubicBezTo>
                  <a:cubicBezTo>
                    <a:pt x="f409" y="f391"/>
                    <a:pt x="f409" y="f391"/>
                    <a:pt x="f409" y="f391"/>
                  </a:cubicBezTo>
                  <a:cubicBezTo>
                    <a:pt x="f215" y="f410"/>
                    <a:pt x="f8" y="f411"/>
                    <a:pt x="f412" y="f413"/>
                  </a:cubicBezTo>
                  <a:cubicBezTo>
                    <a:pt x="f414" y="f331"/>
                    <a:pt x="f415" y="f386"/>
                    <a:pt x="f416" y="f417"/>
                  </a:cubicBezTo>
                  <a:cubicBezTo>
                    <a:pt x="f418" y="f419"/>
                    <a:pt x="f420" y="f421"/>
                    <a:pt x="f422" y="f423"/>
                  </a:cubicBezTo>
                  <a:cubicBezTo>
                    <a:pt x="f424" y="f425"/>
                    <a:pt x="f426" y="f427"/>
                    <a:pt x="f428" y="f429"/>
                  </a:cubicBezTo>
                  <a:cubicBezTo>
                    <a:pt x="f430" y="f431"/>
                    <a:pt x="f432" y="f433"/>
                    <a:pt x="f434" y="f366"/>
                  </a:cubicBezTo>
                  <a:cubicBezTo>
                    <a:pt x="f5" y="f435"/>
                    <a:pt x="f436" y="f417"/>
                    <a:pt x="f189" y="f386"/>
                  </a:cubicBezTo>
                  <a:cubicBezTo>
                    <a:pt x="f437" y="f438"/>
                    <a:pt x="f439" y="f440"/>
                    <a:pt x="f441" y="f442"/>
                  </a:cubicBezTo>
                  <a:cubicBezTo>
                    <a:pt x="f441" y="f442"/>
                    <a:pt x="f441" y="f442"/>
                    <a:pt x="f441" y="f442"/>
                  </a:cubicBezTo>
                  <a:cubicBezTo>
                    <a:pt x="f443" y="f360"/>
                    <a:pt x="f180" y="f444"/>
                    <a:pt x="f445" y="f446"/>
                  </a:cubicBezTo>
                  <a:cubicBezTo>
                    <a:pt x="f445" y="f446"/>
                    <a:pt x="f445" y="f446"/>
                    <a:pt x="f445" y="f446"/>
                  </a:cubicBezTo>
                  <a:cubicBezTo>
                    <a:pt x="f447" y="f448"/>
                    <a:pt x="f449" y="f324"/>
                    <a:pt x="f450" y="f451"/>
                  </a:cubicBezTo>
                  <a:cubicBezTo>
                    <a:pt x="f452" y="f453"/>
                    <a:pt x="f454" y="f9"/>
                    <a:pt x="f8" y="f9"/>
                  </a:cubicBezTo>
                  <a:close/>
                </a:path>
              </a:pathLst>
            </a:custGeom>
            <a:solidFill>
              <a:srgbClr val="F1B71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53">
              <a:extLst>
                <a:ext uri="{FF2B5EF4-FFF2-40B4-BE49-F238E27FC236}">
                  <a16:creationId xmlns:a16="http://schemas.microsoft.com/office/drawing/2014/main" id="{08881ED2-78DB-7210-FB61-C08EBA0F3004}"/>
                </a:ext>
              </a:extLst>
            </p:cNvPr>
            <p:cNvSpPr/>
            <p:nvPr/>
          </p:nvSpPr>
          <p:spPr>
            <a:xfrm>
              <a:off x="12415842" y="3536954"/>
              <a:ext cx="487366" cy="1195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0"/>
                <a:gd name="f7" fmla="val 2189"/>
                <a:gd name="f8" fmla="val 380"/>
                <a:gd name="f9" fmla="val 2015"/>
                <a:gd name="f10" fmla="val 379"/>
                <a:gd name="f11" fmla="val 378"/>
                <a:gd name="f12" fmla="val 2016"/>
                <a:gd name="f13" fmla="val 377"/>
                <a:gd name="f14" fmla="val 2017"/>
                <a:gd name="f15" fmla="val 367"/>
                <a:gd name="f16" fmla="val 2034"/>
                <a:gd name="f17" fmla="val 354"/>
                <a:gd name="f18" fmla="val 2048"/>
                <a:gd name="f19" fmla="val 337"/>
                <a:gd name="f20" fmla="val 2059"/>
                <a:gd name="f21" fmla="val 332"/>
                <a:gd name="f22" fmla="val 2067"/>
                <a:gd name="f23" fmla="val 328"/>
                <a:gd name="f24" fmla="val 2077"/>
                <a:gd name="f25" fmla="val 316"/>
                <a:gd name="f26" fmla="val 2079"/>
                <a:gd name="f27" fmla="val 312"/>
                <a:gd name="f28" fmla="val 2080"/>
                <a:gd name="f29" fmla="val 310"/>
                <a:gd name="f30" fmla="val 2082"/>
                <a:gd name="f31" fmla="val 309"/>
                <a:gd name="f32" fmla="val 2086"/>
                <a:gd name="f33" fmla="val 300"/>
                <a:gd name="f34" fmla="val 2101"/>
                <a:gd name="f35" fmla="val 289"/>
                <a:gd name="f36" fmla="val 2115"/>
                <a:gd name="f37" fmla="val 272"/>
                <a:gd name="f38" fmla="val 2123"/>
                <a:gd name="f39" fmla="val 271"/>
                <a:gd name="f40" fmla="val 2124"/>
                <a:gd name="f41" fmla="val 270"/>
                <a:gd name="f42" fmla="val 2125"/>
                <a:gd name="f43" fmla="val 269"/>
                <a:gd name="f44" fmla="val 2126"/>
                <a:gd name="f45" fmla="val 266"/>
                <a:gd name="f46" fmla="val 2134"/>
                <a:gd name="f47" fmla="val 261"/>
                <a:gd name="f48" fmla="val 2140"/>
                <a:gd name="f49" fmla="val 253"/>
                <a:gd name="f50" fmla="val 2143"/>
                <a:gd name="f51" fmla="val 246"/>
                <a:gd name="f52" fmla="val 2159"/>
                <a:gd name="f53" fmla="val 228"/>
                <a:gd name="f54" fmla="val 2167"/>
                <a:gd name="f55" fmla="val 219"/>
                <a:gd name="f56" fmla="val 2181"/>
                <a:gd name="f57" fmla="val 218"/>
                <a:gd name="f58" fmla="val 2182"/>
                <a:gd name="f59" fmla="val 217"/>
                <a:gd name="f60" fmla="val 2183"/>
                <a:gd name="f61" fmla="val 216"/>
                <a:gd name="f62" fmla="val 204"/>
                <a:gd name="f63" fmla="val 185"/>
                <a:gd name="f64" fmla="val 2178"/>
                <a:gd name="f65" fmla="val 173"/>
                <a:gd name="f66" fmla="val 2158"/>
                <a:gd name="f67" fmla="val 167"/>
                <a:gd name="f68" fmla="val 2147"/>
                <a:gd name="f69" fmla="val 181"/>
                <a:gd name="f70" fmla="val 208"/>
                <a:gd name="f71" fmla="val 2112"/>
                <a:gd name="f72" fmla="val 229"/>
                <a:gd name="f73" fmla="val 2084"/>
                <a:gd name="f74" fmla="val 255"/>
                <a:gd name="f75" fmla="val 2062"/>
                <a:gd name="f76" fmla="val 284"/>
                <a:gd name="f77" fmla="val 2038"/>
                <a:gd name="f78" fmla="val 305"/>
                <a:gd name="f79" fmla="val 2005"/>
                <a:gd name="f80" fmla="val 336"/>
                <a:gd name="f81" fmla="val 1982"/>
                <a:gd name="f82" fmla="val 366"/>
                <a:gd name="f83" fmla="val 1958"/>
                <a:gd name="f84" fmla="val 389"/>
                <a:gd name="f85" fmla="val 1925"/>
                <a:gd name="f86" fmla="val 417"/>
                <a:gd name="f87" fmla="val 1892"/>
                <a:gd name="f88" fmla="val 395"/>
                <a:gd name="f89" fmla="val 1898"/>
                <a:gd name="f90" fmla="val 376"/>
                <a:gd name="f91" fmla="val 1903"/>
                <a:gd name="f92" fmla="val 358"/>
                <a:gd name="f93" fmla="val 1907"/>
                <a:gd name="f94" fmla="val 1914"/>
                <a:gd name="f95" fmla="val 1931"/>
                <a:gd name="f96" fmla="val 248"/>
                <a:gd name="f97" fmla="val 1942"/>
                <a:gd name="f98" fmla="val 224"/>
                <a:gd name="f99" fmla="val 1949"/>
                <a:gd name="f100" fmla="val 201"/>
                <a:gd name="f101" fmla="val 1955"/>
                <a:gd name="f102" fmla="val 154"/>
                <a:gd name="f103" fmla="val 1967"/>
                <a:gd name="f104" fmla="val 107"/>
                <a:gd name="f105" fmla="val 1980"/>
                <a:gd name="f106" fmla="val 61"/>
                <a:gd name="f107" fmla="val 1994"/>
                <a:gd name="f108" fmla="val 50"/>
                <a:gd name="f109" fmla="val 1998"/>
                <a:gd name="f110" fmla="val 39"/>
                <a:gd name="f111" fmla="val 2000"/>
                <a:gd name="f112" fmla="val 29"/>
                <a:gd name="f113" fmla="val 2004"/>
                <a:gd name="f114" fmla="val 25"/>
                <a:gd name="f115" fmla="val 2006"/>
                <a:gd name="f116" fmla="val 21"/>
                <a:gd name="f117" fmla="val 17"/>
                <a:gd name="f118" fmla="val 1"/>
                <a:gd name="f119" fmla="val 5"/>
                <a:gd name="f120" fmla="val 1976"/>
                <a:gd name="f121" fmla="val 3"/>
                <a:gd name="f122" fmla="val 1962"/>
                <a:gd name="f123" fmla="val 1951"/>
                <a:gd name="f124" fmla="val 11"/>
                <a:gd name="f125" fmla="val 1945"/>
                <a:gd name="f126" fmla="val 20"/>
                <a:gd name="f127" fmla="val 1944"/>
                <a:gd name="f128" fmla="val 51"/>
                <a:gd name="f129" fmla="val 1943"/>
                <a:gd name="f130" fmla="val 76"/>
                <a:gd name="f131" fmla="val 105"/>
                <a:gd name="f132" fmla="val 1920"/>
                <a:gd name="f133" fmla="val 150"/>
                <a:gd name="f134" fmla="val 1913"/>
                <a:gd name="f135" fmla="val 192"/>
                <a:gd name="f136" fmla="val 1896"/>
                <a:gd name="f137" fmla="val 234"/>
                <a:gd name="f138" fmla="val 1882"/>
                <a:gd name="f139" fmla="val 275"/>
                <a:gd name="f140" fmla="val 1869"/>
                <a:gd name="f141" fmla="val 1862"/>
                <a:gd name="f142" fmla="val 356"/>
                <a:gd name="f143" fmla="val 1848"/>
                <a:gd name="f144" fmla="val 375"/>
                <a:gd name="f145" fmla="val 1842"/>
                <a:gd name="f146" fmla="val 394"/>
                <a:gd name="f147" fmla="val 1835"/>
                <a:gd name="f148" fmla="val 413"/>
                <a:gd name="f149" fmla="val 1823"/>
                <a:gd name="f150" fmla="val 1819"/>
                <a:gd name="f151" fmla="val 372"/>
                <a:gd name="f152" fmla="val 1796"/>
                <a:gd name="f153" fmla="val 345"/>
                <a:gd name="f154" fmla="val 1799"/>
                <a:gd name="f155" fmla="val 339"/>
                <a:gd name="f156" fmla="val 326"/>
                <a:gd name="f157" fmla="val 1793"/>
                <a:gd name="f158" fmla="val 307"/>
                <a:gd name="f159" fmla="val 1780"/>
                <a:gd name="f160" fmla="val 286"/>
                <a:gd name="f161" fmla="val 1774"/>
                <a:gd name="f162" fmla="val 264"/>
                <a:gd name="f163" fmla="val 1769"/>
                <a:gd name="f164" fmla="val 243"/>
                <a:gd name="f165" fmla="val 1764"/>
                <a:gd name="f166" fmla="val 241"/>
                <a:gd name="f167" fmla="val 1758"/>
                <a:gd name="f168" fmla="val 250"/>
                <a:gd name="f169" fmla="val 1727"/>
                <a:gd name="f170" fmla="val 254"/>
                <a:gd name="f171" fmla="val 1713"/>
                <a:gd name="f172" fmla="val 263"/>
                <a:gd name="f173" fmla="val 1708"/>
                <a:gd name="f174" fmla="val 280"/>
                <a:gd name="f175" fmla="val 1714"/>
                <a:gd name="f176" fmla="val 288"/>
                <a:gd name="f177" fmla="val 1717"/>
                <a:gd name="f178" fmla="val 297"/>
                <a:gd name="f179" fmla="val 1720"/>
                <a:gd name="f180" fmla="val 1724"/>
                <a:gd name="f181" fmla="val 331"/>
                <a:gd name="f182" fmla="val 1726"/>
                <a:gd name="f183" fmla="val 1739"/>
                <a:gd name="f184" fmla="val 1745"/>
                <a:gd name="f185" fmla="val 412"/>
                <a:gd name="f186" fmla="val 1753"/>
                <a:gd name="f187" fmla="val 441"/>
                <a:gd name="f188" fmla="val 476"/>
                <a:gd name="f189" fmla="val 1775"/>
                <a:gd name="f190" fmla="val 479"/>
                <a:gd name="f191" fmla="val 1776"/>
                <a:gd name="f192" fmla="val 478"/>
                <a:gd name="f193" fmla="val 489"/>
                <a:gd name="f194" fmla="val 1777"/>
                <a:gd name="f195" fmla="val 498"/>
                <a:gd name="f196" fmla="val 1792"/>
                <a:gd name="f197" fmla="val 509"/>
                <a:gd name="f198" fmla="val 1784"/>
                <a:gd name="f199" fmla="val 518"/>
                <a:gd name="f200" fmla="val 1778"/>
                <a:gd name="f201" fmla="val 516"/>
                <a:gd name="f202" fmla="val 520"/>
                <a:gd name="f203" fmla="val 538"/>
                <a:gd name="f204" fmla="val 551"/>
                <a:gd name="f205" fmla="val 1679"/>
                <a:gd name="f206" fmla="val 558"/>
                <a:gd name="f207" fmla="val 1639"/>
                <a:gd name="f208" fmla="val 1636"/>
                <a:gd name="f209" fmla="val 559"/>
                <a:gd name="f210" fmla="val 1633"/>
                <a:gd name="f211" fmla="val 560"/>
                <a:gd name="f212" fmla="val 1631"/>
                <a:gd name="f213" fmla="val 572"/>
                <a:gd name="f214" fmla="val 1612"/>
                <a:gd name="f215" fmla="val 577"/>
                <a:gd name="f216" fmla="val 1592"/>
                <a:gd name="f217" fmla="val 581"/>
                <a:gd name="f218" fmla="val 1570"/>
                <a:gd name="f219" fmla="val 587"/>
                <a:gd name="f220" fmla="val 1542"/>
                <a:gd name="f221" fmla="val 600"/>
                <a:gd name="f222" fmla="val 1515"/>
                <a:gd name="f223" fmla="val 609"/>
                <a:gd name="f224" fmla="val 1487"/>
                <a:gd name="f225" fmla="val 615"/>
                <a:gd name="f226" fmla="val 1466"/>
                <a:gd name="f227" fmla="val 620"/>
                <a:gd name="f228" fmla="val 1445"/>
                <a:gd name="f229" fmla="val 626"/>
                <a:gd name="f230" fmla="val 1424"/>
                <a:gd name="f231" fmla="val 632"/>
                <a:gd name="f232" fmla="val 1400"/>
                <a:gd name="f233" fmla="val 641"/>
                <a:gd name="f234" fmla="val 1377"/>
                <a:gd name="f235" fmla="val 649"/>
                <a:gd name="f236" fmla="val 1353"/>
                <a:gd name="f237" fmla="val 654"/>
                <a:gd name="f238" fmla="val 1337"/>
                <a:gd name="f239" fmla="val 1320"/>
                <a:gd name="f240" fmla="val 661"/>
                <a:gd name="f241" fmla="val 1305"/>
                <a:gd name="f242" fmla="val 674"/>
                <a:gd name="f243" fmla="val 1279"/>
                <a:gd name="f244" fmla="val 676"/>
                <a:gd name="f245" fmla="val 1249"/>
                <a:gd name="f246" fmla="val 690"/>
                <a:gd name="f247" fmla="val 1223"/>
                <a:gd name="f248" fmla="val 1224"/>
                <a:gd name="f249" fmla="val 695"/>
                <a:gd name="f250" fmla="val 1175"/>
                <a:gd name="f251" fmla="val 715"/>
                <a:gd name="f252" fmla="val 1130"/>
                <a:gd name="f253" fmla="val 726"/>
                <a:gd name="f254" fmla="val 1083"/>
                <a:gd name="f255" fmla="val 736"/>
                <a:gd name="f256" fmla="val 1044"/>
                <a:gd name="f257" fmla="val 742"/>
                <a:gd name="f258" fmla="val 1005"/>
                <a:gd name="f259" fmla="val 754"/>
                <a:gd name="f260" fmla="val 967"/>
                <a:gd name="f261" fmla="val 759"/>
                <a:gd name="f262" fmla="val 952"/>
                <a:gd name="f263" fmla="val 753"/>
                <a:gd name="f264" fmla="val 937"/>
                <a:gd name="f265" fmla="val 747"/>
                <a:gd name="f266" fmla="val 924"/>
                <a:gd name="f267" fmla="val 739"/>
                <a:gd name="f268" fmla="val 906"/>
                <a:gd name="f269" fmla="val 887"/>
                <a:gd name="f270" fmla="val 734"/>
                <a:gd name="f271" fmla="val 867"/>
                <a:gd name="f272" fmla="val 821"/>
                <a:gd name="f273" fmla="val 718"/>
                <a:gd name="f274" fmla="val 774"/>
                <a:gd name="f275" fmla="val 741"/>
                <a:gd name="f276" fmla="val 731"/>
                <a:gd name="f277" fmla="val 756"/>
                <a:gd name="f278" fmla="val 704"/>
                <a:gd name="f279" fmla="val 677"/>
                <a:gd name="f280" fmla="val 752"/>
                <a:gd name="f281" fmla="val 751"/>
                <a:gd name="f282" fmla="val 637"/>
                <a:gd name="f283" fmla="val 624"/>
                <a:gd name="f284" fmla="val 748"/>
                <a:gd name="f285" fmla="val 612"/>
                <a:gd name="f286" fmla="val 732"/>
                <a:gd name="f287" fmla="val 556"/>
                <a:gd name="f288" fmla="val 497"/>
                <a:gd name="f289" fmla="val 719"/>
                <a:gd name="f290" fmla="val 713"/>
                <a:gd name="f291" fmla="val 710"/>
                <a:gd name="f292" fmla="val 385"/>
                <a:gd name="f293" fmla="val 357"/>
                <a:gd name="f294" fmla="val 696"/>
                <a:gd name="f295" fmla="val 317"/>
                <a:gd name="f296" fmla="val 691"/>
                <a:gd name="f297" fmla="val 278"/>
                <a:gd name="f298" fmla="val 682"/>
                <a:gd name="f299" fmla="val 238"/>
                <a:gd name="f300" fmla="val 670"/>
                <a:gd name="f301" fmla="val 667"/>
                <a:gd name="f302" fmla="val 121"/>
                <a:gd name="f303" fmla="val 657"/>
                <a:gd name="f304" fmla="val 63"/>
                <a:gd name="f305" fmla="val 62"/>
                <a:gd name="f306" fmla="val 59"/>
                <a:gd name="f307" fmla="val 653"/>
                <a:gd name="f308" fmla="val 47"/>
                <a:gd name="f309" fmla="val 35"/>
                <a:gd name="f310" fmla="val 648"/>
                <a:gd name="f311" fmla="val 22"/>
                <a:gd name="f312" fmla="val 659"/>
                <a:gd name="f313" fmla="val 7"/>
                <a:gd name="f314" fmla="val 686"/>
                <a:gd name="f315" fmla="val 701"/>
                <a:gd name="f316" fmla="val 9"/>
                <a:gd name="f317" fmla="val 707"/>
                <a:gd name="f318" fmla="val 13"/>
                <a:gd name="f319" fmla="val 711"/>
                <a:gd name="f320" fmla="val 19"/>
                <a:gd name="f321" fmla="val 27"/>
                <a:gd name="f322" fmla="val 709"/>
                <a:gd name="f323" fmla="val 33"/>
                <a:gd name="f324" fmla="val 40"/>
                <a:gd name="f325" fmla="val 712"/>
                <a:gd name="f326" fmla="val 46"/>
                <a:gd name="f327" fmla="val 717"/>
                <a:gd name="f328" fmla="val 81"/>
                <a:gd name="f329" fmla="val 115"/>
                <a:gd name="f330" fmla="val 727"/>
                <a:gd name="f331" fmla="val 163"/>
                <a:gd name="f332" fmla="val 737"/>
                <a:gd name="f333" fmla="val 171"/>
                <a:gd name="f334" fmla="val 738"/>
                <a:gd name="f335" fmla="val 184"/>
                <a:gd name="f336" fmla="val 746"/>
                <a:gd name="f337" fmla="val 247"/>
                <a:gd name="f338" fmla="val 750"/>
                <a:gd name="f339" fmla="val 279"/>
                <a:gd name="f340" fmla="val 323"/>
                <a:gd name="f341" fmla="val 764"/>
                <a:gd name="f342" fmla="val 771"/>
                <a:gd name="f343" fmla="val 411"/>
                <a:gd name="f344" fmla="val 778"/>
                <a:gd name="f345" fmla="val 452"/>
                <a:gd name="f346" fmla="val 783"/>
                <a:gd name="f347" fmla="val 495"/>
                <a:gd name="f348" fmla="val 793"/>
                <a:gd name="f349" fmla="val 536"/>
                <a:gd name="f350" fmla="val 802"/>
                <a:gd name="f351" fmla="val 571"/>
                <a:gd name="f352" fmla="val 801"/>
                <a:gd name="f353" fmla="val 608"/>
                <a:gd name="f354" fmla="val 809"/>
                <a:gd name="f355" fmla="val 643"/>
                <a:gd name="f356" fmla="val 811"/>
                <a:gd name="f357" fmla="val 813"/>
                <a:gd name="f358" fmla="val 818"/>
                <a:gd name="f359" fmla="val 658"/>
                <a:gd name="f360" fmla="val 847"/>
                <a:gd name="f361" fmla="val 678"/>
                <a:gd name="f362" fmla="val 705"/>
                <a:gd name="f363" fmla="val 877"/>
                <a:gd name="f364" fmla="val 740"/>
                <a:gd name="f365" fmla="val 888"/>
                <a:gd name="f366" fmla="val 765"/>
                <a:gd name="f367" fmla="val 889"/>
                <a:gd name="f368" fmla="val 780"/>
                <a:gd name="f369" fmla="val 807"/>
                <a:gd name="f370" fmla="val 882"/>
                <a:gd name="f371" fmla="val 833"/>
                <a:gd name="f372" fmla="val 858"/>
                <a:gd name="f373" fmla="val 874"/>
                <a:gd name="f374" fmla="val 878"/>
                <a:gd name="f375" fmla="val 861"/>
                <a:gd name="f376" fmla="val 894"/>
                <a:gd name="f377" fmla="val 850"/>
                <a:gd name="f378" fmla="val 911"/>
                <a:gd name="f379" fmla="val 846"/>
                <a:gd name="f380" fmla="val 918"/>
                <a:gd name="f381" fmla="val 841"/>
                <a:gd name="f382" fmla="val 926"/>
                <a:gd name="f383" fmla="val 835"/>
                <a:gd name="f384" fmla="val 932"/>
                <a:gd name="f385" fmla="val 956"/>
                <a:gd name="f386" fmla="val 808"/>
                <a:gd name="f387" fmla="val 988"/>
                <a:gd name="f388" fmla="val 1019"/>
                <a:gd name="f389" fmla="val 788"/>
                <a:gd name="f390" fmla="val 1076"/>
                <a:gd name="f391" fmla="val 770"/>
                <a:gd name="f392" fmla="val 1132"/>
                <a:gd name="f393" fmla="val 755"/>
                <a:gd name="f394" fmla="val 1189"/>
                <a:gd name="f395" fmla="val 1216"/>
                <a:gd name="f396" fmla="val 1244"/>
                <a:gd name="f397" fmla="val 1271"/>
                <a:gd name="f398" fmla="val 1293"/>
                <a:gd name="f399" fmla="val 723"/>
                <a:gd name="f400" fmla="val 1316"/>
                <a:gd name="f401" fmla="val 1339"/>
                <a:gd name="f402" fmla="val 1367"/>
                <a:gd name="f403" fmla="val 1396"/>
                <a:gd name="f404" fmla="val 1428"/>
                <a:gd name="f405" fmla="val 1438"/>
                <a:gd name="f406" fmla="val 679"/>
                <a:gd name="f407" fmla="val 1454"/>
                <a:gd name="f408" fmla="val 1490"/>
                <a:gd name="f409" fmla="val 660"/>
                <a:gd name="f410" fmla="val 1528"/>
                <a:gd name="f411" fmla="val 646"/>
                <a:gd name="f412" fmla="val 1564"/>
                <a:gd name="f413" fmla="val 636"/>
                <a:gd name="f414" fmla="val 1590"/>
                <a:gd name="f415" fmla="val 628"/>
                <a:gd name="f416" fmla="val 1617"/>
                <a:gd name="f417" fmla="val 1645"/>
                <a:gd name="f418" fmla="val 610"/>
                <a:gd name="f419" fmla="val 1682"/>
                <a:gd name="f420" fmla="val 596"/>
                <a:gd name="f421" fmla="val 1719"/>
                <a:gd name="f422" fmla="val 586"/>
                <a:gd name="f423" fmla="val 1756"/>
                <a:gd name="f424" fmla="val 582"/>
                <a:gd name="f425" fmla="val 575"/>
                <a:gd name="f426" fmla="val 1782"/>
                <a:gd name="f427" fmla="val 569"/>
                <a:gd name="f428" fmla="val 1794"/>
                <a:gd name="f429" fmla="val 565"/>
                <a:gd name="f430" fmla="val 1805"/>
                <a:gd name="f431" fmla="val 568"/>
                <a:gd name="f432" fmla="val 1812"/>
                <a:gd name="f433" fmla="val 579"/>
                <a:gd name="f434" fmla="val 1814"/>
                <a:gd name="f435" fmla="val 1821"/>
                <a:gd name="f436" fmla="val 666"/>
                <a:gd name="f437" fmla="val 1845"/>
                <a:gd name="f438" fmla="val 688"/>
                <a:gd name="f439" fmla="val 1852"/>
                <a:gd name="f440" fmla="val 1860"/>
                <a:gd name="f441" fmla="val 1868"/>
                <a:gd name="f442" fmla="val 1874"/>
                <a:gd name="f443" fmla="val 1881"/>
                <a:gd name="f444" fmla="val 745"/>
                <a:gd name="f445" fmla="val 1899"/>
                <a:gd name="f446" fmla="val 743"/>
                <a:gd name="f447" fmla="val 744"/>
                <a:gd name="f448" fmla="val 1908"/>
                <a:gd name="f449" fmla="val 1912"/>
                <a:gd name="f450" fmla="val 1923"/>
                <a:gd name="f451" fmla="val 1929"/>
                <a:gd name="f452" fmla="val 1926"/>
                <a:gd name="f453" fmla="val 1922"/>
                <a:gd name="f454" fmla="val 697"/>
                <a:gd name="f455" fmla="val 685"/>
                <a:gd name="f456" fmla="val 675"/>
                <a:gd name="f457" fmla="val 662"/>
                <a:gd name="f458" fmla="val 1906"/>
                <a:gd name="f459" fmla="val 630"/>
                <a:gd name="f460" fmla="val 613"/>
                <a:gd name="f461" fmla="val 1888"/>
                <a:gd name="f462" fmla="val 594"/>
                <a:gd name="f463" fmla="val 1877"/>
                <a:gd name="f464" fmla="val 1872"/>
                <a:gd name="f465" fmla="val 1865"/>
                <a:gd name="f466" fmla="val 547"/>
                <a:gd name="f467" fmla="val 1861"/>
                <a:gd name="f468" fmla="val 539"/>
                <a:gd name="f469" fmla="val 1864"/>
                <a:gd name="f470" fmla="val 530"/>
                <a:gd name="f471" fmla="val 1870"/>
                <a:gd name="f472" fmla="val 510"/>
                <a:gd name="f473" fmla="val 1886"/>
                <a:gd name="f474" fmla="val 475"/>
                <a:gd name="f475" fmla="val 455"/>
                <a:gd name="f476" fmla="val 1939"/>
                <a:gd name="f477" fmla="val 1959"/>
                <a:gd name="f478" fmla="val 422"/>
                <a:gd name="f479" fmla="val 1974"/>
                <a:gd name="f480" fmla="val 402"/>
                <a:gd name="f481" fmla="val 1993"/>
                <a:gd name="f482" fmla="val 393"/>
                <a:gd name="f483" fmla="val 2003"/>
                <a:gd name="f484" fmla="val 391"/>
                <a:gd name="f485" fmla="val 2009"/>
                <a:gd name="f486" fmla="val 387"/>
                <a:gd name="f487" fmla="val 2013"/>
                <a:gd name="f488" fmla="+- 0 0 -90"/>
                <a:gd name="f489" fmla="*/ f3 1 890"/>
                <a:gd name="f490" fmla="*/ f4 1 2189"/>
                <a:gd name="f491" fmla="val f5"/>
                <a:gd name="f492" fmla="val f6"/>
                <a:gd name="f493" fmla="val f7"/>
                <a:gd name="f494" fmla="*/ f488 f0 1"/>
                <a:gd name="f495" fmla="+- f493 0 f491"/>
                <a:gd name="f496" fmla="+- f492 0 f491"/>
                <a:gd name="f497" fmla="*/ f494 1 f2"/>
                <a:gd name="f498" fmla="*/ f496 1 890"/>
                <a:gd name="f499" fmla="*/ f495 1 2189"/>
                <a:gd name="f500" fmla="*/ 377 f496 1"/>
                <a:gd name="f501" fmla="*/ 2017 f495 1"/>
                <a:gd name="f502" fmla="*/ 337 f496 1"/>
                <a:gd name="f503" fmla="*/ 2059 f495 1"/>
                <a:gd name="f504" fmla="*/ 309 f496 1"/>
                <a:gd name="f505" fmla="*/ 2086 f495 1"/>
                <a:gd name="f506" fmla="*/ 269 f496 1"/>
                <a:gd name="f507" fmla="*/ 2126 f495 1"/>
                <a:gd name="f508" fmla="*/ 253 f496 1"/>
                <a:gd name="f509" fmla="*/ 2143 f495 1"/>
                <a:gd name="f510" fmla="*/ 216 f496 1"/>
                <a:gd name="f511" fmla="*/ 2183 f495 1"/>
                <a:gd name="f512" fmla="*/ 181 f496 1"/>
                <a:gd name="f513" fmla="*/ 2134 f495 1"/>
                <a:gd name="f514" fmla="*/ 336 f496 1"/>
                <a:gd name="f515" fmla="*/ 1982 f495 1"/>
                <a:gd name="f516" fmla="*/ 358 f496 1"/>
                <a:gd name="f517" fmla="*/ 1907 f495 1"/>
                <a:gd name="f518" fmla="*/ 1931 f495 1"/>
                <a:gd name="f519" fmla="*/ 61 f496 1"/>
                <a:gd name="f520" fmla="*/ 1994 f495 1"/>
                <a:gd name="f521" fmla="*/ 17 f496 1"/>
                <a:gd name="f522" fmla="*/ 2004 f495 1"/>
                <a:gd name="f523" fmla="*/ 20 f496 1"/>
                <a:gd name="f524" fmla="*/ 1944 f495 1"/>
                <a:gd name="f525" fmla="*/ 234 f496 1"/>
                <a:gd name="f526" fmla="*/ 1882 f495 1"/>
                <a:gd name="f527" fmla="*/ 413 f496 1"/>
                <a:gd name="f528" fmla="*/ 1823 f495 1"/>
                <a:gd name="f529" fmla="*/ 326 f496 1"/>
                <a:gd name="f530" fmla="*/ 1793 f495 1"/>
                <a:gd name="f531" fmla="*/ 250 f496 1"/>
                <a:gd name="f532" fmla="*/ 1727 f495 1"/>
                <a:gd name="f533" fmla="*/ 305 f496 1"/>
                <a:gd name="f534" fmla="*/ 1724 f495 1"/>
                <a:gd name="f535" fmla="*/ 378 f496 1"/>
                <a:gd name="f536" fmla="*/ 1745 f495 1"/>
                <a:gd name="f537" fmla="*/ 478 f496 1"/>
                <a:gd name="f538" fmla="*/ 1776 f495 1"/>
                <a:gd name="f539" fmla="*/ 520 f496 1"/>
                <a:gd name="f540" fmla="*/ 1753 f495 1"/>
                <a:gd name="f541" fmla="*/ 560 f496 1"/>
                <a:gd name="f542" fmla="*/ 1631 f495 1"/>
                <a:gd name="f543" fmla="*/ 609 f496 1"/>
                <a:gd name="f544" fmla="*/ 1487 f495 1"/>
                <a:gd name="f545" fmla="*/ 649 f496 1"/>
                <a:gd name="f546" fmla="*/ 1353 f495 1"/>
                <a:gd name="f547" fmla="*/ 690 f496 1"/>
                <a:gd name="f548" fmla="*/ 1223 f495 1"/>
                <a:gd name="f549" fmla="*/ 726 f496 1"/>
                <a:gd name="f550" fmla="*/ 1083 f495 1"/>
                <a:gd name="f551" fmla="*/ 747 f496 1"/>
                <a:gd name="f552" fmla="*/ 924 f495 1"/>
                <a:gd name="f553" fmla="*/ 734 f496 1"/>
                <a:gd name="f554" fmla="*/ 867 f495 1"/>
                <a:gd name="f555" fmla="*/ 752 f496 1"/>
                <a:gd name="f556" fmla="*/ 649 f495 1"/>
                <a:gd name="f557" fmla="*/ 719 f496 1"/>
                <a:gd name="f558" fmla="*/ 441 f495 1"/>
                <a:gd name="f559" fmla="*/ 682 f496 1"/>
                <a:gd name="f560" fmla="*/ 238 f495 1"/>
                <a:gd name="f561" fmla="*/ 657 f496 1"/>
                <a:gd name="f562" fmla="*/ 59 f495 1"/>
                <a:gd name="f563" fmla="*/ 701 f496 1"/>
                <a:gd name="f564" fmla="*/ 9 f495 1"/>
                <a:gd name="f565" fmla="*/ 712 f496 1"/>
                <a:gd name="f566" fmla="*/ 46 f495 1"/>
                <a:gd name="f567" fmla="*/ 738 f496 1"/>
                <a:gd name="f568" fmla="*/ 184 f495 1"/>
                <a:gd name="f569" fmla="*/ 771 f496 1"/>
                <a:gd name="f570" fmla="*/ 411 f495 1"/>
                <a:gd name="f571" fmla="*/ 809 f496 1"/>
                <a:gd name="f572" fmla="*/ 643 f495 1"/>
                <a:gd name="f573" fmla="*/ 877 f496 1"/>
                <a:gd name="f574" fmla="*/ 740 f495 1"/>
                <a:gd name="f575" fmla="*/ 889 f496 1"/>
                <a:gd name="f576" fmla="*/ 780 f495 1"/>
                <a:gd name="f577" fmla="*/ 850 f496 1"/>
                <a:gd name="f578" fmla="*/ 911 f495 1"/>
                <a:gd name="f579" fmla="*/ 801 f496 1"/>
                <a:gd name="f580" fmla="*/ 1019 f495 1"/>
                <a:gd name="f581" fmla="*/ 1271 f495 1"/>
                <a:gd name="f582" fmla="*/ 1428 f495 1"/>
                <a:gd name="f583" fmla="*/ 646 f496 1"/>
                <a:gd name="f584" fmla="*/ 1564 f495 1"/>
                <a:gd name="f585" fmla="*/ 586 f496 1"/>
                <a:gd name="f586" fmla="*/ 1756 f495 1"/>
                <a:gd name="f587" fmla="*/ 579 f496 1"/>
                <a:gd name="f588" fmla="*/ 1814 f495 1"/>
                <a:gd name="f589" fmla="*/ 732 f496 1"/>
                <a:gd name="f590" fmla="*/ 1868 f495 1"/>
                <a:gd name="f591" fmla="*/ 743 f496 1"/>
                <a:gd name="f592" fmla="*/ 1912 f495 1"/>
                <a:gd name="f593" fmla="*/ 685 f496 1"/>
                <a:gd name="f594" fmla="*/ 1914 f495 1"/>
                <a:gd name="f595" fmla="*/ 594 f496 1"/>
                <a:gd name="f596" fmla="*/ 530 f496 1"/>
                <a:gd name="f597" fmla="*/ 1870 f495 1"/>
                <a:gd name="f598" fmla="*/ 422 f496 1"/>
                <a:gd name="f599" fmla="*/ 1974 f495 1"/>
                <a:gd name="f600" fmla="*/ 393 f496 1"/>
                <a:gd name="f601" fmla="*/ 2003 f495 1"/>
                <a:gd name="f602" fmla="+- f497 0 f1"/>
                <a:gd name="f603" fmla="*/ f500 1 890"/>
                <a:gd name="f604" fmla="*/ f501 1 2189"/>
                <a:gd name="f605" fmla="*/ f502 1 890"/>
                <a:gd name="f606" fmla="*/ f503 1 2189"/>
                <a:gd name="f607" fmla="*/ f504 1 890"/>
                <a:gd name="f608" fmla="*/ f505 1 2189"/>
                <a:gd name="f609" fmla="*/ f506 1 890"/>
                <a:gd name="f610" fmla="*/ f507 1 2189"/>
                <a:gd name="f611" fmla="*/ f508 1 890"/>
                <a:gd name="f612" fmla="*/ f509 1 2189"/>
                <a:gd name="f613" fmla="*/ f510 1 890"/>
                <a:gd name="f614" fmla="*/ f511 1 2189"/>
                <a:gd name="f615" fmla="*/ f512 1 890"/>
                <a:gd name="f616" fmla="*/ f513 1 2189"/>
                <a:gd name="f617" fmla="*/ f514 1 890"/>
                <a:gd name="f618" fmla="*/ f515 1 2189"/>
                <a:gd name="f619" fmla="*/ f516 1 890"/>
                <a:gd name="f620" fmla="*/ f517 1 2189"/>
                <a:gd name="f621" fmla="*/ f518 1 2189"/>
                <a:gd name="f622" fmla="*/ f519 1 890"/>
                <a:gd name="f623" fmla="*/ f520 1 2189"/>
                <a:gd name="f624" fmla="*/ f521 1 890"/>
                <a:gd name="f625" fmla="*/ f522 1 2189"/>
                <a:gd name="f626" fmla="*/ f523 1 890"/>
                <a:gd name="f627" fmla="*/ f524 1 2189"/>
                <a:gd name="f628" fmla="*/ f525 1 890"/>
                <a:gd name="f629" fmla="*/ f526 1 2189"/>
                <a:gd name="f630" fmla="*/ f527 1 890"/>
                <a:gd name="f631" fmla="*/ f528 1 2189"/>
                <a:gd name="f632" fmla="*/ f529 1 890"/>
                <a:gd name="f633" fmla="*/ f530 1 2189"/>
                <a:gd name="f634" fmla="*/ f531 1 890"/>
                <a:gd name="f635" fmla="*/ f532 1 2189"/>
                <a:gd name="f636" fmla="*/ f533 1 890"/>
                <a:gd name="f637" fmla="*/ f534 1 2189"/>
                <a:gd name="f638" fmla="*/ f535 1 890"/>
                <a:gd name="f639" fmla="*/ f536 1 2189"/>
                <a:gd name="f640" fmla="*/ f537 1 890"/>
                <a:gd name="f641" fmla="*/ f538 1 2189"/>
                <a:gd name="f642" fmla="*/ f539 1 890"/>
                <a:gd name="f643" fmla="*/ f540 1 2189"/>
                <a:gd name="f644" fmla="*/ f541 1 890"/>
                <a:gd name="f645" fmla="*/ f542 1 2189"/>
                <a:gd name="f646" fmla="*/ f543 1 890"/>
                <a:gd name="f647" fmla="*/ f544 1 2189"/>
                <a:gd name="f648" fmla="*/ f545 1 890"/>
                <a:gd name="f649" fmla="*/ f546 1 2189"/>
                <a:gd name="f650" fmla="*/ f547 1 890"/>
                <a:gd name="f651" fmla="*/ f548 1 2189"/>
                <a:gd name="f652" fmla="*/ f549 1 890"/>
                <a:gd name="f653" fmla="*/ f550 1 2189"/>
                <a:gd name="f654" fmla="*/ f551 1 890"/>
                <a:gd name="f655" fmla="*/ f552 1 2189"/>
                <a:gd name="f656" fmla="*/ f553 1 890"/>
                <a:gd name="f657" fmla="*/ f554 1 2189"/>
                <a:gd name="f658" fmla="*/ f555 1 890"/>
                <a:gd name="f659" fmla="*/ f556 1 2189"/>
                <a:gd name="f660" fmla="*/ f557 1 890"/>
                <a:gd name="f661" fmla="*/ f558 1 2189"/>
                <a:gd name="f662" fmla="*/ f559 1 890"/>
                <a:gd name="f663" fmla="*/ f560 1 2189"/>
                <a:gd name="f664" fmla="*/ f561 1 890"/>
                <a:gd name="f665" fmla="*/ f562 1 2189"/>
                <a:gd name="f666" fmla="*/ f563 1 890"/>
                <a:gd name="f667" fmla="*/ f564 1 2189"/>
                <a:gd name="f668" fmla="*/ f565 1 890"/>
                <a:gd name="f669" fmla="*/ f566 1 2189"/>
                <a:gd name="f670" fmla="*/ f567 1 890"/>
                <a:gd name="f671" fmla="*/ f568 1 2189"/>
                <a:gd name="f672" fmla="*/ f569 1 890"/>
                <a:gd name="f673" fmla="*/ f570 1 2189"/>
                <a:gd name="f674" fmla="*/ f571 1 890"/>
                <a:gd name="f675" fmla="*/ f572 1 2189"/>
                <a:gd name="f676" fmla="*/ f573 1 890"/>
                <a:gd name="f677" fmla="*/ f574 1 2189"/>
                <a:gd name="f678" fmla="*/ f575 1 890"/>
                <a:gd name="f679" fmla="*/ f576 1 2189"/>
                <a:gd name="f680" fmla="*/ f577 1 890"/>
                <a:gd name="f681" fmla="*/ f578 1 2189"/>
                <a:gd name="f682" fmla="*/ f579 1 890"/>
                <a:gd name="f683" fmla="*/ f580 1 2189"/>
                <a:gd name="f684" fmla="*/ f581 1 2189"/>
                <a:gd name="f685" fmla="*/ f582 1 2189"/>
                <a:gd name="f686" fmla="*/ f583 1 890"/>
                <a:gd name="f687" fmla="*/ f584 1 2189"/>
                <a:gd name="f688" fmla="*/ f585 1 890"/>
                <a:gd name="f689" fmla="*/ f586 1 2189"/>
                <a:gd name="f690" fmla="*/ f587 1 890"/>
                <a:gd name="f691" fmla="*/ f588 1 2189"/>
                <a:gd name="f692" fmla="*/ f589 1 890"/>
                <a:gd name="f693" fmla="*/ f590 1 2189"/>
                <a:gd name="f694" fmla="*/ f591 1 890"/>
                <a:gd name="f695" fmla="*/ f592 1 2189"/>
                <a:gd name="f696" fmla="*/ f593 1 890"/>
                <a:gd name="f697" fmla="*/ f594 1 2189"/>
                <a:gd name="f698" fmla="*/ f595 1 890"/>
                <a:gd name="f699" fmla="*/ f596 1 890"/>
                <a:gd name="f700" fmla="*/ f597 1 2189"/>
                <a:gd name="f701" fmla="*/ f598 1 890"/>
                <a:gd name="f702" fmla="*/ f599 1 2189"/>
                <a:gd name="f703" fmla="*/ f600 1 890"/>
                <a:gd name="f704" fmla="*/ f601 1 2189"/>
                <a:gd name="f705" fmla="*/ 0 1 f498"/>
                <a:gd name="f706" fmla="*/ f492 1 f498"/>
                <a:gd name="f707" fmla="*/ 0 1 f499"/>
                <a:gd name="f708" fmla="*/ f493 1 f499"/>
                <a:gd name="f709" fmla="*/ f603 1 f498"/>
                <a:gd name="f710" fmla="*/ f604 1 f499"/>
                <a:gd name="f711" fmla="*/ f605 1 f498"/>
                <a:gd name="f712" fmla="*/ f606 1 f499"/>
                <a:gd name="f713" fmla="*/ f607 1 f498"/>
                <a:gd name="f714" fmla="*/ f608 1 f499"/>
                <a:gd name="f715" fmla="*/ f609 1 f498"/>
                <a:gd name="f716" fmla="*/ f610 1 f499"/>
                <a:gd name="f717" fmla="*/ f611 1 f498"/>
                <a:gd name="f718" fmla="*/ f612 1 f499"/>
                <a:gd name="f719" fmla="*/ f613 1 f498"/>
                <a:gd name="f720" fmla="*/ f614 1 f499"/>
                <a:gd name="f721" fmla="*/ f615 1 f498"/>
                <a:gd name="f722" fmla="*/ f616 1 f499"/>
                <a:gd name="f723" fmla="*/ f617 1 f498"/>
                <a:gd name="f724" fmla="*/ f618 1 f499"/>
                <a:gd name="f725" fmla="*/ f619 1 f498"/>
                <a:gd name="f726" fmla="*/ f620 1 f499"/>
                <a:gd name="f727" fmla="*/ f621 1 f499"/>
                <a:gd name="f728" fmla="*/ f622 1 f498"/>
                <a:gd name="f729" fmla="*/ f623 1 f499"/>
                <a:gd name="f730" fmla="*/ f624 1 f498"/>
                <a:gd name="f731" fmla="*/ f625 1 f499"/>
                <a:gd name="f732" fmla="*/ f626 1 f498"/>
                <a:gd name="f733" fmla="*/ f627 1 f499"/>
                <a:gd name="f734" fmla="*/ f628 1 f498"/>
                <a:gd name="f735" fmla="*/ f629 1 f499"/>
                <a:gd name="f736" fmla="*/ f630 1 f498"/>
                <a:gd name="f737" fmla="*/ f631 1 f499"/>
                <a:gd name="f738" fmla="*/ f632 1 f498"/>
                <a:gd name="f739" fmla="*/ f633 1 f499"/>
                <a:gd name="f740" fmla="*/ f634 1 f498"/>
                <a:gd name="f741" fmla="*/ f635 1 f499"/>
                <a:gd name="f742" fmla="*/ f636 1 f498"/>
                <a:gd name="f743" fmla="*/ f637 1 f499"/>
                <a:gd name="f744" fmla="*/ f638 1 f498"/>
                <a:gd name="f745" fmla="*/ f639 1 f499"/>
                <a:gd name="f746" fmla="*/ f640 1 f498"/>
                <a:gd name="f747" fmla="*/ f641 1 f499"/>
                <a:gd name="f748" fmla="*/ f642 1 f498"/>
                <a:gd name="f749" fmla="*/ f643 1 f499"/>
                <a:gd name="f750" fmla="*/ f644 1 f498"/>
                <a:gd name="f751" fmla="*/ f645 1 f499"/>
                <a:gd name="f752" fmla="*/ f646 1 f498"/>
                <a:gd name="f753" fmla="*/ f647 1 f499"/>
                <a:gd name="f754" fmla="*/ f648 1 f498"/>
                <a:gd name="f755" fmla="*/ f649 1 f499"/>
                <a:gd name="f756" fmla="*/ f650 1 f498"/>
                <a:gd name="f757" fmla="*/ f651 1 f499"/>
                <a:gd name="f758" fmla="*/ f652 1 f498"/>
                <a:gd name="f759" fmla="*/ f653 1 f499"/>
                <a:gd name="f760" fmla="*/ f654 1 f498"/>
                <a:gd name="f761" fmla="*/ f655 1 f499"/>
                <a:gd name="f762" fmla="*/ f656 1 f498"/>
                <a:gd name="f763" fmla="*/ f657 1 f499"/>
                <a:gd name="f764" fmla="*/ f658 1 f498"/>
                <a:gd name="f765" fmla="*/ f659 1 f499"/>
                <a:gd name="f766" fmla="*/ f660 1 f498"/>
                <a:gd name="f767" fmla="*/ f661 1 f499"/>
                <a:gd name="f768" fmla="*/ f662 1 f498"/>
                <a:gd name="f769" fmla="*/ f663 1 f499"/>
                <a:gd name="f770" fmla="*/ f664 1 f498"/>
                <a:gd name="f771" fmla="*/ f665 1 f499"/>
                <a:gd name="f772" fmla="*/ f666 1 f498"/>
                <a:gd name="f773" fmla="*/ f667 1 f499"/>
                <a:gd name="f774" fmla="*/ f668 1 f498"/>
                <a:gd name="f775" fmla="*/ f669 1 f499"/>
                <a:gd name="f776" fmla="*/ f670 1 f498"/>
                <a:gd name="f777" fmla="*/ f671 1 f499"/>
                <a:gd name="f778" fmla="*/ f672 1 f498"/>
                <a:gd name="f779" fmla="*/ f673 1 f499"/>
                <a:gd name="f780" fmla="*/ f674 1 f498"/>
                <a:gd name="f781" fmla="*/ f675 1 f499"/>
                <a:gd name="f782" fmla="*/ f676 1 f498"/>
                <a:gd name="f783" fmla="*/ f677 1 f499"/>
                <a:gd name="f784" fmla="*/ f678 1 f498"/>
                <a:gd name="f785" fmla="*/ f679 1 f499"/>
                <a:gd name="f786" fmla="*/ f680 1 f498"/>
                <a:gd name="f787" fmla="*/ f681 1 f499"/>
                <a:gd name="f788" fmla="*/ f682 1 f498"/>
                <a:gd name="f789" fmla="*/ f683 1 f499"/>
                <a:gd name="f790" fmla="*/ f684 1 f499"/>
                <a:gd name="f791" fmla="*/ f685 1 f499"/>
                <a:gd name="f792" fmla="*/ f686 1 f498"/>
                <a:gd name="f793" fmla="*/ f687 1 f499"/>
                <a:gd name="f794" fmla="*/ f688 1 f498"/>
                <a:gd name="f795" fmla="*/ f689 1 f499"/>
                <a:gd name="f796" fmla="*/ f690 1 f498"/>
                <a:gd name="f797" fmla="*/ f691 1 f499"/>
                <a:gd name="f798" fmla="*/ f692 1 f498"/>
                <a:gd name="f799" fmla="*/ f693 1 f499"/>
                <a:gd name="f800" fmla="*/ f694 1 f498"/>
                <a:gd name="f801" fmla="*/ f695 1 f499"/>
                <a:gd name="f802" fmla="*/ f696 1 f498"/>
                <a:gd name="f803" fmla="*/ f697 1 f499"/>
                <a:gd name="f804" fmla="*/ f698 1 f498"/>
                <a:gd name="f805" fmla="*/ f699 1 f498"/>
                <a:gd name="f806" fmla="*/ f700 1 f499"/>
                <a:gd name="f807" fmla="*/ f701 1 f498"/>
                <a:gd name="f808" fmla="*/ f702 1 f499"/>
                <a:gd name="f809" fmla="*/ f703 1 f498"/>
                <a:gd name="f810" fmla="*/ f704 1 f499"/>
                <a:gd name="f811" fmla="*/ f705 f489 1"/>
                <a:gd name="f812" fmla="*/ f706 f489 1"/>
                <a:gd name="f813" fmla="*/ f708 f490 1"/>
                <a:gd name="f814" fmla="*/ f707 f490 1"/>
                <a:gd name="f815" fmla="*/ f709 f489 1"/>
                <a:gd name="f816" fmla="*/ f710 f490 1"/>
                <a:gd name="f817" fmla="*/ f711 f489 1"/>
                <a:gd name="f818" fmla="*/ f712 f490 1"/>
                <a:gd name="f819" fmla="*/ f713 f489 1"/>
                <a:gd name="f820" fmla="*/ f714 f490 1"/>
                <a:gd name="f821" fmla="*/ f715 f489 1"/>
                <a:gd name="f822" fmla="*/ f716 f490 1"/>
                <a:gd name="f823" fmla="*/ f717 f489 1"/>
                <a:gd name="f824" fmla="*/ f718 f490 1"/>
                <a:gd name="f825" fmla="*/ f719 f489 1"/>
                <a:gd name="f826" fmla="*/ f720 f490 1"/>
                <a:gd name="f827" fmla="*/ f721 f489 1"/>
                <a:gd name="f828" fmla="*/ f722 f490 1"/>
                <a:gd name="f829" fmla="*/ f723 f489 1"/>
                <a:gd name="f830" fmla="*/ f724 f490 1"/>
                <a:gd name="f831" fmla="*/ f725 f489 1"/>
                <a:gd name="f832" fmla="*/ f726 f490 1"/>
                <a:gd name="f833" fmla="*/ f727 f490 1"/>
                <a:gd name="f834" fmla="*/ f728 f489 1"/>
                <a:gd name="f835" fmla="*/ f729 f490 1"/>
                <a:gd name="f836" fmla="*/ f730 f489 1"/>
                <a:gd name="f837" fmla="*/ f731 f490 1"/>
                <a:gd name="f838" fmla="*/ f732 f489 1"/>
                <a:gd name="f839" fmla="*/ f733 f490 1"/>
                <a:gd name="f840" fmla="*/ f734 f489 1"/>
                <a:gd name="f841" fmla="*/ f735 f490 1"/>
                <a:gd name="f842" fmla="*/ f736 f489 1"/>
                <a:gd name="f843" fmla="*/ f737 f490 1"/>
                <a:gd name="f844" fmla="*/ f738 f489 1"/>
                <a:gd name="f845" fmla="*/ f739 f490 1"/>
                <a:gd name="f846" fmla="*/ f740 f489 1"/>
                <a:gd name="f847" fmla="*/ f741 f490 1"/>
                <a:gd name="f848" fmla="*/ f742 f489 1"/>
                <a:gd name="f849" fmla="*/ f743 f490 1"/>
                <a:gd name="f850" fmla="*/ f744 f489 1"/>
                <a:gd name="f851" fmla="*/ f745 f490 1"/>
                <a:gd name="f852" fmla="*/ f746 f489 1"/>
                <a:gd name="f853" fmla="*/ f747 f490 1"/>
                <a:gd name="f854" fmla="*/ f748 f489 1"/>
                <a:gd name="f855" fmla="*/ f749 f490 1"/>
                <a:gd name="f856" fmla="*/ f750 f489 1"/>
                <a:gd name="f857" fmla="*/ f751 f490 1"/>
                <a:gd name="f858" fmla="*/ f752 f489 1"/>
                <a:gd name="f859" fmla="*/ f753 f490 1"/>
                <a:gd name="f860" fmla="*/ f754 f489 1"/>
                <a:gd name="f861" fmla="*/ f755 f490 1"/>
                <a:gd name="f862" fmla="*/ f756 f489 1"/>
                <a:gd name="f863" fmla="*/ f757 f490 1"/>
                <a:gd name="f864" fmla="*/ f758 f489 1"/>
                <a:gd name="f865" fmla="*/ f759 f490 1"/>
                <a:gd name="f866" fmla="*/ f760 f489 1"/>
                <a:gd name="f867" fmla="*/ f761 f490 1"/>
                <a:gd name="f868" fmla="*/ f762 f489 1"/>
                <a:gd name="f869" fmla="*/ f763 f490 1"/>
                <a:gd name="f870" fmla="*/ f764 f489 1"/>
                <a:gd name="f871" fmla="*/ f765 f490 1"/>
                <a:gd name="f872" fmla="*/ f766 f489 1"/>
                <a:gd name="f873" fmla="*/ f767 f490 1"/>
                <a:gd name="f874" fmla="*/ f768 f489 1"/>
                <a:gd name="f875" fmla="*/ f769 f490 1"/>
                <a:gd name="f876" fmla="*/ f770 f489 1"/>
                <a:gd name="f877" fmla="*/ f771 f490 1"/>
                <a:gd name="f878" fmla="*/ f772 f489 1"/>
                <a:gd name="f879" fmla="*/ f773 f490 1"/>
                <a:gd name="f880" fmla="*/ f774 f489 1"/>
                <a:gd name="f881" fmla="*/ f775 f490 1"/>
                <a:gd name="f882" fmla="*/ f776 f489 1"/>
                <a:gd name="f883" fmla="*/ f777 f490 1"/>
                <a:gd name="f884" fmla="*/ f778 f489 1"/>
                <a:gd name="f885" fmla="*/ f779 f490 1"/>
                <a:gd name="f886" fmla="*/ f780 f489 1"/>
                <a:gd name="f887" fmla="*/ f781 f490 1"/>
                <a:gd name="f888" fmla="*/ f782 f489 1"/>
                <a:gd name="f889" fmla="*/ f783 f490 1"/>
                <a:gd name="f890" fmla="*/ f784 f489 1"/>
                <a:gd name="f891" fmla="*/ f785 f490 1"/>
                <a:gd name="f892" fmla="*/ f786 f489 1"/>
                <a:gd name="f893" fmla="*/ f787 f490 1"/>
                <a:gd name="f894" fmla="*/ f788 f489 1"/>
                <a:gd name="f895" fmla="*/ f789 f490 1"/>
                <a:gd name="f896" fmla="*/ f790 f490 1"/>
                <a:gd name="f897" fmla="*/ f791 f490 1"/>
                <a:gd name="f898" fmla="*/ f792 f489 1"/>
                <a:gd name="f899" fmla="*/ f793 f490 1"/>
                <a:gd name="f900" fmla="*/ f794 f489 1"/>
                <a:gd name="f901" fmla="*/ f795 f490 1"/>
                <a:gd name="f902" fmla="*/ f796 f489 1"/>
                <a:gd name="f903" fmla="*/ f797 f490 1"/>
                <a:gd name="f904" fmla="*/ f798 f489 1"/>
                <a:gd name="f905" fmla="*/ f799 f490 1"/>
                <a:gd name="f906" fmla="*/ f800 f489 1"/>
                <a:gd name="f907" fmla="*/ f801 f490 1"/>
                <a:gd name="f908" fmla="*/ f802 f489 1"/>
                <a:gd name="f909" fmla="*/ f803 f490 1"/>
                <a:gd name="f910" fmla="*/ f804 f489 1"/>
                <a:gd name="f911" fmla="*/ f805 f489 1"/>
                <a:gd name="f912" fmla="*/ f806 f490 1"/>
                <a:gd name="f913" fmla="*/ f807 f489 1"/>
                <a:gd name="f914" fmla="*/ f808 f490 1"/>
                <a:gd name="f915" fmla="*/ f809 f489 1"/>
                <a:gd name="f916" fmla="*/ f810 f4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2">
                  <a:pos x="f815" y="f816"/>
                </a:cxn>
                <a:cxn ang="f602">
                  <a:pos x="f817" y="f818"/>
                </a:cxn>
                <a:cxn ang="f602">
                  <a:pos x="f819" y="f820"/>
                </a:cxn>
                <a:cxn ang="f602">
                  <a:pos x="f821" y="f822"/>
                </a:cxn>
                <a:cxn ang="f602">
                  <a:pos x="f823" y="f824"/>
                </a:cxn>
                <a:cxn ang="f602">
                  <a:pos x="f825" y="f826"/>
                </a:cxn>
                <a:cxn ang="f602">
                  <a:pos x="f827" y="f828"/>
                </a:cxn>
                <a:cxn ang="f602">
                  <a:pos x="f829" y="f830"/>
                </a:cxn>
                <a:cxn ang="f602">
                  <a:pos x="f831" y="f832"/>
                </a:cxn>
                <a:cxn ang="f602">
                  <a:pos x="f821" y="f833"/>
                </a:cxn>
                <a:cxn ang="f602">
                  <a:pos x="f834" y="f835"/>
                </a:cxn>
                <a:cxn ang="f602">
                  <a:pos x="f836" y="f837"/>
                </a:cxn>
                <a:cxn ang="f602">
                  <a:pos x="f838" y="f839"/>
                </a:cxn>
                <a:cxn ang="f602">
                  <a:pos x="f840" y="f841"/>
                </a:cxn>
                <a:cxn ang="f602">
                  <a:pos x="f842" y="f843"/>
                </a:cxn>
                <a:cxn ang="f602">
                  <a:pos x="f844" y="f845"/>
                </a:cxn>
                <a:cxn ang="f602">
                  <a:pos x="f846" y="f847"/>
                </a:cxn>
                <a:cxn ang="f602">
                  <a:pos x="f848" y="f849"/>
                </a:cxn>
                <a:cxn ang="f602">
                  <a:pos x="f850" y="f851"/>
                </a:cxn>
                <a:cxn ang="f602">
                  <a:pos x="f852" y="f853"/>
                </a:cxn>
                <a:cxn ang="f602">
                  <a:pos x="f854" y="f855"/>
                </a:cxn>
                <a:cxn ang="f602">
                  <a:pos x="f856" y="f857"/>
                </a:cxn>
                <a:cxn ang="f602">
                  <a:pos x="f858" y="f859"/>
                </a:cxn>
                <a:cxn ang="f602">
                  <a:pos x="f860" y="f861"/>
                </a:cxn>
                <a:cxn ang="f602">
                  <a:pos x="f862" y="f863"/>
                </a:cxn>
                <a:cxn ang="f602">
                  <a:pos x="f864" y="f865"/>
                </a:cxn>
                <a:cxn ang="f602">
                  <a:pos x="f866" y="f867"/>
                </a:cxn>
                <a:cxn ang="f602">
                  <a:pos x="f868" y="f869"/>
                </a:cxn>
                <a:cxn ang="f602">
                  <a:pos x="f870" y="f871"/>
                </a:cxn>
                <a:cxn ang="f602">
                  <a:pos x="f872" y="f873"/>
                </a:cxn>
                <a:cxn ang="f602">
                  <a:pos x="f874" y="f875"/>
                </a:cxn>
                <a:cxn ang="f602">
                  <a:pos x="f876" y="f877"/>
                </a:cxn>
                <a:cxn ang="f602">
                  <a:pos x="f878" y="f879"/>
                </a:cxn>
                <a:cxn ang="f602">
                  <a:pos x="f880" y="f881"/>
                </a:cxn>
                <a:cxn ang="f602">
                  <a:pos x="f882" y="f883"/>
                </a:cxn>
                <a:cxn ang="f602">
                  <a:pos x="f884" y="f885"/>
                </a:cxn>
                <a:cxn ang="f602">
                  <a:pos x="f886" y="f887"/>
                </a:cxn>
                <a:cxn ang="f602">
                  <a:pos x="f888" y="f889"/>
                </a:cxn>
                <a:cxn ang="f602">
                  <a:pos x="f890" y="f891"/>
                </a:cxn>
                <a:cxn ang="f602">
                  <a:pos x="f892" y="f893"/>
                </a:cxn>
                <a:cxn ang="f602">
                  <a:pos x="f894" y="f895"/>
                </a:cxn>
                <a:cxn ang="f602">
                  <a:pos x="f868" y="f896"/>
                </a:cxn>
                <a:cxn ang="f602">
                  <a:pos x="f862" y="f897"/>
                </a:cxn>
                <a:cxn ang="f602">
                  <a:pos x="f898" y="f899"/>
                </a:cxn>
                <a:cxn ang="f602">
                  <a:pos x="f900" y="f901"/>
                </a:cxn>
                <a:cxn ang="f602">
                  <a:pos x="f902" y="f903"/>
                </a:cxn>
                <a:cxn ang="f602">
                  <a:pos x="f904" y="f905"/>
                </a:cxn>
                <a:cxn ang="f602">
                  <a:pos x="f906" y="f907"/>
                </a:cxn>
                <a:cxn ang="f602">
                  <a:pos x="f908" y="f909"/>
                </a:cxn>
                <a:cxn ang="f602">
                  <a:pos x="f910" y="f841"/>
                </a:cxn>
                <a:cxn ang="f602">
                  <a:pos x="f911" y="f912"/>
                </a:cxn>
                <a:cxn ang="f602">
                  <a:pos x="f913" y="f914"/>
                </a:cxn>
                <a:cxn ang="f602">
                  <a:pos x="f915" y="f916"/>
                </a:cxn>
              </a:cxnLst>
              <a:rect l="f811" t="f814" r="f812" b="f813"/>
              <a:pathLst>
                <a:path w="890" h="2189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49" y="f50"/>
                    <a:pt x="f49" y="f50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7"/>
                    <a:pt x="f63" y="f64"/>
                    <a:pt x="f65" y="f66"/>
                  </a:cubicBezTo>
                  <a:cubicBezTo>
                    <a:pt x="f67" y="f68"/>
                    <a:pt x="f65" y="f48"/>
                    <a:pt x="f69" y="f46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23" y="f94"/>
                    <a:pt x="f33" y="f85"/>
                    <a:pt x="f43" y="f95"/>
                  </a:cubicBezTo>
                  <a:cubicBezTo>
                    <a:pt x="f43" y="f95"/>
                    <a:pt x="f43" y="f95"/>
                    <a:pt x="f4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5"/>
                    <a:pt x="f117" y="f113"/>
                  </a:cubicBezTo>
                  <a:cubicBezTo>
                    <a:pt x="f118" y="f107"/>
                    <a:pt x="f119" y="f120"/>
                    <a:pt x="f121" y="f122"/>
                  </a:cubicBezTo>
                  <a:cubicBezTo>
                    <a:pt x="f5" y="f123"/>
                    <a:pt x="f124" y="f125"/>
                    <a:pt x="f126" y="f127"/>
                  </a:cubicBezTo>
                  <a:cubicBezTo>
                    <a:pt x="f128" y="f129"/>
                    <a:pt x="f130" y="f85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25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84" y="f150"/>
                    <a:pt x="f151" y="f152"/>
                    <a:pt x="f153" y="f154"/>
                  </a:cubicBezTo>
                  <a:cubicBezTo>
                    <a:pt x="f155" y="f154"/>
                    <a:pt x="f21" y="f152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78" y="f180"/>
                  </a:cubicBezTo>
                  <a:cubicBezTo>
                    <a:pt x="f78" y="f180"/>
                    <a:pt x="f78" y="f180"/>
                    <a:pt x="f78" y="f180"/>
                  </a:cubicBezTo>
                  <a:cubicBezTo>
                    <a:pt x="f181" y="f182"/>
                    <a:pt x="f17" y="f183"/>
                    <a:pt x="f11" y="f184"/>
                  </a:cubicBezTo>
                  <a:cubicBezTo>
                    <a:pt x="f185" y="f186"/>
                    <a:pt x="f187" y="f161"/>
                    <a:pt x="f188" y="f189"/>
                  </a:cubicBezTo>
                  <a:cubicBezTo>
                    <a:pt x="f190" y="f191"/>
                    <a:pt x="f188" y="f189"/>
                    <a:pt x="f192" y="f191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165"/>
                    <a:pt x="f202" y="f186"/>
                  </a:cubicBezTo>
                  <a:cubicBezTo>
                    <a:pt x="f203" y="f177"/>
                    <a:pt x="f204" y="f205"/>
                    <a:pt x="f206" y="f207"/>
                  </a:cubicBezTo>
                  <a:cubicBezTo>
                    <a:pt x="f206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7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6" y="f248"/>
                    <a:pt x="f246" y="f248"/>
                    <a:pt x="f246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55" y="f269"/>
                    <a:pt x="f270" y="f271"/>
                  </a:cubicBezTo>
                  <a:cubicBezTo>
                    <a:pt x="f270" y="f271"/>
                    <a:pt x="f270" y="f271"/>
                    <a:pt x="f270" y="f271"/>
                  </a:cubicBezTo>
                  <a:cubicBezTo>
                    <a:pt x="f251" y="f272"/>
                    <a:pt x="f273" y="f274"/>
                    <a:pt x="f275" y="f276"/>
                  </a:cubicBezTo>
                  <a:cubicBezTo>
                    <a:pt x="f277" y="f278"/>
                    <a:pt x="f277" y="f279"/>
                    <a:pt x="f280" y="f235"/>
                  </a:cubicBezTo>
                  <a:cubicBezTo>
                    <a:pt x="f281" y="f282"/>
                    <a:pt x="f280" y="f283"/>
                    <a:pt x="f284" y="f285"/>
                  </a:cubicBezTo>
                  <a:cubicBezTo>
                    <a:pt x="f286" y="f287"/>
                    <a:pt x="f276" y="f288"/>
                    <a:pt x="f289" y="f187"/>
                  </a:cubicBezTo>
                  <a:cubicBezTo>
                    <a:pt x="f290" y="f148"/>
                    <a:pt x="f291" y="f292"/>
                    <a:pt x="f278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69"/>
                    <a:pt x="f301" y="f302"/>
                    <a:pt x="f303" y="f304"/>
                  </a:cubicBezTo>
                  <a:cubicBezTo>
                    <a:pt x="f303" y="f305"/>
                    <a:pt x="f303" y="f106"/>
                    <a:pt x="f303" y="f306"/>
                  </a:cubicBezTo>
                  <a:cubicBezTo>
                    <a:pt x="f307" y="f308"/>
                    <a:pt x="f235" y="f309"/>
                    <a:pt x="f310" y="f311"/>
                  </a:cubicBezTo>
                  <a:cubicBezTo>
                    <a:pt x="f312" y="f313"/>
                    <a:pt x="f314" y="f5"/>
                    <a:pt x="f315" y="f316"/>
                  </a:cubicBezTo>
                  <a:cubicBezTo>
                    <a:pt x="f317" y="f318"/>
                    <a:pt x="f319" y="f320"/>
                    <a:pt x="f291" y="f321"/>
                  </a:cubicBezTo>
                  <a:cubicBezTo>
                    <a:pt x="f322" y="f323"/>
                    <a:pt x="f322" y="f324"/>
                    <a:pt x="f325" y="f326"/>
                  </a:cubicBezTo>
                  <a:cubicBezTo>
                    <a:pt x="f327" y="f328"/>
                    <a:pt x="f253" y="f329"/>
                    <a:pt x="f330" y="f133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275" y="f61"/>
                    <a:pt x="f336" y="f337"/>
                    <a:pt x="f338" y="f339"/>
                  </a:cubicBezTo>
                  <a:cubicBezTo>
                    <a:pt x="f277" y="f340"/>
                    <a:pt x="f341" y="f15"/>
                    <a:pt x="f342" y="f343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235"/>
                    <a:pt x="f357" y="f237"/>
                    <a:pt x="f358" y="f359"/>
                  </a:cubicBezTo>
                  <a:cubicBezTo>
                    <a:pt x="f360" y="f361"/>
                    <a:pt x="f271" y="f362"/>
                    <a:pt x="f363" y="f364"/>
                  </a:cubicBezTo>
                  <a:cubicBezTo>
                    <a:pt x="f363" y="f267"/>
                    <a:pt x="f363" y="f267"/>
                    <a:pt x="f363" y="f267"/>
                  </a:cubicBezTo>
                  <a:cubicBezTo>
                    <a:pt x="f269" y="f281"/>
                    <a:pt x="f365" y="f366"/>
                    <a:pt x="f367" y="f368"/>
                  </a:cubicBezTo>
                  <a:cubicBezTo>
                    <a:pt x="f6" y="f369"/>
                    <a:pt x="f370" y="f371"/>
                    <a:pt x="f363" y="f372"/>
                  </a:cubicBezTo>
                  <a:cubicBezTo>
                    <a:pt x="f373" y="f374"/>
                    <a:pt x="f375" y="f376"/>
                    <a:pt x="f377" y="f378"/>
                  </a:cubicBezTo>
                  <a:cubicBezTo>
                    <a:pt x="f379" y="f380"/>
                    <a:pt x="f381" y="f382"/>
                    <a:pt x="f383" y="f384"/>
                  </a:cubicBezTo>
                  <a:cubicBezTo>
                    <a:pt x="f354" y="f385"/>
                    <a:pt x="f386" y="f387"/>
                    <a:pt x="f352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284" y="f395"/>
                    <a:pt x="f257" y="f396"/>
                    <a:pt x="f270" y="f397"/>
                  </a:cubicBezTo>
                  <a:cubicBezTo>
                    <a:pt x="f330" y="f398"/>
                    <a:pt x="f399" y="f400"/>
                    <a:pt x="f251" y="f401"/>
                  </a:cubicBezTo>
                  <a:cubicBezTo>
                    <a:pt x="f278" y="f402"/>
                    <a:pt x="f246" y="f403"/>
                    <a:pt x="f246" y="f404"/>
                  </a:cubicBezTo>
                  <a:cubicBezTo>
                    <a:pt x="f246" y="f405"/>
                    <a:pt x="f298" y="f228"/>
                    <a:pt x="f406" y="f407"/>
                  </a:cubicBezTo>
                  <a:cubicBezTo>
                    <a:pt x="f301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227" y="f417"/>
                  </a:cubicBezTo>
                  <a:cubicBezTo>
                    <a:pt x="f418" y="f419"/>
                    <a:pt x="f420" y="f421"/>
                    <a:pt x="f422" y="f423"/>
                  </a:cubicBezTo>
                  <a:cubicBezTo>
                    <a:pt x="f424" y="f163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223" y="f435"/>
                    <a:pt x="f282" y="f147"/>
                    <a:pt x="f436" y="f437"/>
                  </a:cubicBezTo>
                  <a:cubicBezTo>
                    <a:pt x="f438" y="f439"/>
                    <a:pt x="f291" y="f440"/>
                    <a:pt x="f286" y="f441"/>
                  </a:cubicBezTo>
                  <a:cubicBezTo>
                    <a:pt x="f284" y="f442"/>
                    <a:pt x="f338" y="f443"/>
                    <a:pt x="f444" y="f445"/>
                  </a:cubicBezTo>
                  <a:cubicBezTo>
                    <a:pt x="f446" y="f91"/>
                    <a:pt x="f447" y="f448"/>
                    <a:pt x="f446" y="f449"/>
                  </a:cubicBezTo>
                  <a:cubicBezTo>
                    <a:pt x="f364" y="f450"/>
                    <a:pt x="f270" y="f451"/>
                    <a:pt x="f399" y="f452"/>
                  </a:cubicBezTo>
                  <a:cubicBezTo>
                    <a:pt x="f291" y="f453"/>
                    <a:pt x="f454" y="f453"/>
                    <a:pt x="f455" y="f94"/>
                  </a:cubicBezTo>
                  <a:cubicBezTo>
                    <a:pt x="f456" y="f448"/>
                    <a:pt x="f457" y="f458"/>
                    <a:pt x="f235" y="f91"/>
                  </a:cubicBezTo>
                  <a:cubicBezTo>
                    <a:pt x="f459" y="f445"/>
                    <a:pt x="f460" y="f461"/>
                    <a:pt x="f462" y="f138"/>
                  </a:cubicBezTo>
                  <a:cubicBezTo>
                    <a:pt x="f424" y="f463"/>
                    <a:pt x="f431" y="f464"/>
                    <a:pt x="f287" y="f465"/>
                  </a:cubicBezTo>
                  <a:cubicBezTo>
                    <a:pt x="f466" y="f467"/>
                    <a:pt x="f468" y="f469"/>
                    <a:pt x="f470" y="f471"/>
                  </a:cubicBezTo>
                  <a:cubicBezTo>
                    <a:pt x="f472" y="f473"/>
                    <a:pt x="f347" y="f93"/>
                    <a:pt x="f474" y="f450"/>
                  </a:cubicBezTo>
                  <a:cubicBezTo>
                    <a:pt x="f475" y="f476"/>
                    <a:pt x="f187" y="f477"/>
                    <a:pt x="f478" y="f479"/>
                  </a:cubicBezTo>
                  <a:cubicBezTo>
                    <a:pt x="f185" y="f81"/>
                    <a:pt x="f480" y="f481"/>
                    <a:pt x="f482" y="f483"/>
                  </a:cubicBezTo>
                  <a:cubicBezTo>
                    <a:pt x="f482" y="f483"/>
                    <a:pt x="f482" y="f483"/>
                    <a:pt x="f482" y="f483"/>
                  </a:cubicBezTo>
                  <a:cubicBezTo>
                    <a:pt x="f484" y="f485"/>
                    <a:pt x="f486" y="f487"/>
                    <a:pt x="f8" y="f9"/>
                  </a:cubicBezTo>
                  <a:close/>
                </a:path>
              </a:pathLst>
            </a:custGeom>
            <a:solidFill>
              <a:srgbClr val="F1B70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54">
              <a:extLst>
                <a:ext uri="{FF2B5EF4-FFF2-40B4-BE49-F238E27FC236}">
                  <a16:creationId xmlns:a16="http://schemas.microsoft.com/office/drawing/2014/main" id="{10B8E076-D588-0808-152C-36F96B2AF980}"/>
                </a:ext>
              </a:extLst>
            </p:cNvPr>
            <p:cNvSpPr/>
            <p:nvPr/>
          </p:nvSpPr>
          <p:spPr>
            <a:xfrm>
              <a:off x="11823704" y="2011359"/>
              <a:ext cx="319089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83"/>
                <a:gd name="f7" fmla="val 260"/>
                <a:gd name="f8" fmla="val 132"/>
                <a:gd name="f9" fmla="val 85"/>
                <a:gd name="f10" fmla="val 193"/>
                <a:gd name="f11" fmla="val 67"/>
                <a:gd name="f12" fmla="val 252"/>
                <a:gd name="f13" fmla="val 48"/>
                <a:gd name="f14" fmla="val 315"/>
                <a:gd name="f15" fmla="val 40"/>
                <a:gd name="f16" fmla="val 349"/>
                <a:gd name="f17" fmla="val 36"/>
                <a:gd name="f18" fmla="val 385"/>
                <a:gd name="f19" fmla="val 38"/>
                <a:gd name="f20" fmla="val 417"/>
                <a:gd name="f21" fmla="val 23"/>
                <a:gd name="f22" fmla="val 448"/>
                <a:gd name="f23" fmla="val 9"/>
                <a:gd name="f24" fmla="val 482"/>
                <a:gd name="f25" fmla="val 3"/>
                <a:gd name="f26" fmla="val 516"/>
                <a:gd name="f27" fmla="val 2"/>
                <a:gd name="f28" fmla="val 564"/>
                <a:gd name="f29" fmla="val 27"/>
                <a:gd name="f30" fmla="val 567"/>
                <a:gd name="f31" fmla="val 72"/>
                <a:gd name="f32" fmla="val 557"/>
                <a:gd name="f33" fmla="val 101"/>
                <a:gd name="f34" fmla="val 548"/>
                <a:gd name="f35" fmla="val 129"/>
                <a:gd name="f36" fmla="val 538"/>
                <a:gd name="f37" fmla="val 157"/>
                <a:gd name="f38" fmla="val 539"/>
                <a:gd name="f39" fmla="val 165"/>
                <a:gd name="f40" fmla="val 533"/>
                <a:gd name="f41" fmla="val 169"/>
                <a:gd name="f42" fmla="val 527"/>
                <a:gd name="f43" fmla="val 172"/>
                <a:gd name="f44" fmla="val 510"/>
                <a:gd name="f45" fmla="val 181"/>
                <a:gd name="f46" fmla="val 494"/>
                <a:gd name="f47" fmla="val 191"/>
                <a:gd name="f48" fmla="val 475"/>
                <a:gd name="f49" fmla="val 196"/>
                <a:gd name="f50" fmla="val 451"/>
                <a:gd name="f51" fmla="val 201"/>
                <a:gd name="f52" fmla="val 430"/>
                <a:gd name="f53" fmla="val 212"/>
                <a:gd name="f54" fmla="val 410"/>
                <a:gd name="f55" fmla="val 226"/>
                <a:gd name="f56" fmla="val 396"/>
                <a:gd name="f57" fmla="val 235"/>
                <a:gd name="f58" fmla="val 381"/>
                <a:gd name="f59" fmla="val 242"/>
                <a:gd name="f60" fmla="val 364"/>
                <a:gd name="f61" fmla="val 247"/>
                <a:gd name="f62" fmla="val 345"/>
                <a:gd name="f63" fmla="val 250"/>
                <a:gd name="f64" fmla="val 334"/>
                <a:gd name="f65" fmla="val 240"/>
                <a:gd name="f66" fmla="val 326"/>
                <a:gd name="f67" fmla="val 225"/>
                <a:gd name="f68" fmla="val 292"/>
                <a:gd name="f69" fmla="val 162"/>
                <a:gd name="f70" fmla="val 200"/>
                <a:gd name="f71" fmla="val 150"/>
                <a:gd name="f72" fmla="val 151"/>
                <a:gd name="f73" fmla="val 217"/>
                <a:gd name="f74" fmla="val 146"/>
                <a:gd name="f75" fmla="val 224"/>
                <a:gd name="f76" fmla="val 143"/>
                <a:gd name="f77" fmla="val 232"/>
                <a:gd name="f78" fmla="val 140"/>
                <a:gd name="f79" fmla="val 137"/>
                <a:gd name="f80" fmla="val 248"/>
                <a:gd name="f81" fmla="val 134"/>
                <a:gd name="f82" fmla="val 256"/>
                <a:gd name="f83" fmla="val 125"/>
                <a:gd name="f84" fmla="val 123"/>
                <a:gd name="f85" fmla="val 121"/>
                <a:gd name="f86" fmla="val 259"/>
                <a:gd name="f87" fmla="val 119"/>
                <a:gd name="f88" fmla="val 258"/>
                <a:gd name="f89" fmla="val 97"/>
                <a:gd name="f90" fmla="val 73"/>
                <a:gd name="f91" fmla="val 49"/>
                <a:gd name="f92" fmla="val 238"/>
                <a:gd name="f93" fmla="val 16"/>
                <a:gd name="f94" fmla="val 194"/>
                <a:gd name="f95" fmla="val 17"/>
                <a:gd name="f96" fmla="val 166"/>
                <a:gd name="f97" fmla="val 29"/>
                <a:gd name="f98" fmla="val 64"/>
                <a:gd name="f99" fmla="val 117"/>
                <a:gd name="f100" fmla="val 65"/>
                <a:gd name="f101" fmla="val 112"/>
                <a:gd name="f102" fmla="val 68"/>
                <a:gd name="f103" fmla="val 110"/>
                <a:gd name="f104" fmla="val 95"/>
                <a:gd name="f105" fmla="val 106"/>
                <a:gd name="f106" fmla="val 113"/>
                <a:gd name="f107" fmla="val 94"/>
                <a:gd name="f108" fmla="+- 0 0 -90"/>
                <a:gd name="f109" fmla="*/ f3 1 583"/>
                <a:gd name="f110" fmla="*/ f4 1 260"/>
                <a:gd name="f111" fmla="val f5"/>
                <a:gd name="f112" fmla="val f6"/>
                <a:gd name="f113" fmla="val f7"/>
                <a:gd name="f114" fmla="*/ f108 f0 1"/>
                <a:gd name="f115" fmla="+- f113 0 f111"/>
                <a:gd name="f116" fmla="+- f112 0 f111"/>
                <a:gd name="f117" fmla="*/ f114 1 f2"/>
                <a:gd name="f118" fmla="*/ f116 1 583"/>
                <a:gd name="f119" fmla="*/ f115 1 260"/>
                <a:gd name="f120" fmla="*/ 132 f116 1"/>
                <a:gd name="f121" fmla="*/ 85 f115 1"/>
                <a:gd name="f122" fmla="*/ 315 f116 1"/>
                <a:gd name="f123" fmla="*/ 40 f115 1"/>
                <a:gd name="f124" fmla="*/ 417 f116 1"/>
                <a:gd name="f125" fmla="*/ 23 f115 1"/>
                <a:gd name="f126" fmla="*/ 516 f116 1"/>
                <a:gd name="f127" fmla="*/ 2 f115 1"/>
                <a:gd name="f128" fmla="*/ 567 f116 1"/>
                <a:gd name="f129" fmla="*/ 72 f115 1"/>
                <a:gd name="f130" fmla="*/ 538 f116 1"/>
                <a:gd name="f131" fmla="*/ 157 f115 1"/>
                <a:gd name="f132" fmla="*/ 527 f116 1"/>
                <a:gd name="f133" fmla="*/ 172 f115 1"/>
                <a:gd name="f134" fmla="*/ 475 f116 1"/>
                <a:gd name="f135" fmla="*/ 196 f115 1"/>
                <a:gd name="f136" fmla="*/ 410 f116 1"/>
                <a:gd name="f137" fmla="*/ 226 f115 1"/>
                <a:gd name="f138" fmla="*/ 364 f116 1"/>
                <a:gd name="f139" fmla="*/ 247 f115 1"/>
                <a:gd name="f140" fmla="*/ 326 f116 1"/>
                <a:gd name="f141" fmla="*/ 225 f115 1"/>
                <a:gd name="f142" fmla="*/ 151 f116 1"/>
                <a:gd name="f143" fmla="*/ 217 f115 1"/>
                <a:gd name="f144" fmla="*/ 140 f116 1"/>
                <a:gd name="f145" fmla="*/ 240 f115 1"/>
                <a:gd name="f146" fmla="*/ 125 f116 1"/>
                <a:gd name="f147" fmla="*/ 260 f115 1"/>
                <a:gd name="f148" fmla="*/ 119 f116 1"/>
                <a:gd name="f149" fmla="*/ 258 f115 1"/>
                <a:gd name="f150" fmla="*/ 49 f116 1"/>
                <a:gd name="f151" fmla="*/ 238 f115 1"/>
                <a:gd name="f152" fmla="*/ 17 f116 1"/>
                <a:gd name="f153" fmla="*/ 166 f115 1"/>
                <a:gd name="f154" fmla="*/ 64 f116 1"/>
                <a:gd name="f155" fmla="*/ 117 f115 1"/>
                <a:gd name="f156" fmla="*/ 73 f116 1"/>
                <a:gd name="f157" fmla="*/ 110 f115 1"/>
                <a:gd name="f158" fmla="+- f117 0 f1"/>
                <a:gd name="f159" fmla="*/ f120 1 583"/>
                <a:gd name="f160" fmla="*/ f121 1 260"/>
                <a:gd name="f161" fmla="*/ f122 1 583"/>
                <a:gd name="f162" fmla="*/ f123 1 260"/>
                <a:gd name="f163" fmla="*/ f124 1 583"/>
                <a:gd name="f164" fmla="*/ f125 1 260"/>
                <a:gd name="f165" fmla="*/ f126 1 583"/>
                <a:gd name="f166" fmla="*/ f127 1 260"/>
                <a:gd name="f167" fmla="*/ f128 1 583"/>
                <a:gd name="f168" fmla="*/ f129 1 260"/>
                <a:gd name="f169" fmla="*/ f130 1 583"/>
                <a:gd name="f170" fmla="*/ f131 1 260"/>
                <a:gd name="f171" fmla="*/ f132 1 583"/>
                <a:gd name="f172" fmla="*/ f133 1 260"/>
                <a:gd name="f173" fmla="*/ f134 1 583"/>
                <a:gd name="f174" fmla="*/ f135 1 260"/>
                <a:gd name="f175" fmla="*/ f136 1 583"/>
                <a:gd name="f176" fmla="*/ f137 1 260"/>
                <a:gd name="f177" fmla="*/ f138 1 583"/>
                <a:gd name="f178" fmla="*/ f139 1 260"/>
                <a:gd name="f179" fmla="*/ f140 1 583"/>
                <a:gd name="f180" fmla="*/ f141 1 260"/>
                <a:gd name="f181" fmla="*/ f142 1 583"/>
                <a:gd name="f182" fmla="*/ f143 1 260"/>
                <a:gd name="f183" fmla="*/ f144 1 583"/>
                <a:gd name="f184" fmla="*/ f145 1 260"/>
                <a:gd name="f185" fmla="*/ f146 1 583"/>
                <a:gd name="f186" fmla="*/ f147 1 260"/>
                <a:gd name="f187" fmla="*/ f148 1 583"/>
                <a:gd name="f188" fmla="*/ f149 1 260"/>
                <a:gd name="f189" fmla="*/ f150 1 583"/>
                <a:gd name="f190" fmla="*/ f151 1 260"/>
                <a:gd name="f191" fmla="*/ f152 1 583"/>
                <a:gd name="f192" fmla="*/ f153 1 260"/>
                <a:gd name="f193" fmla="*/ f154 1 583"/>
                <a:gd name="f194" fmla="*/ f155 1 260"/>
                <a:gd name="f195" fmla="*/ f156 1 583"/>
                <a:gd name="f196" fmla="*/ f157 1 260"/>
                <a:gd name="f197" fmla="*/ 0 1 f118"/>
                <a:gd name="f198" fmla="*/ f112 1 f118"/>
                <a:gd name="f199" fmla="*/ 0 1 f119"/>
                <a:gd name="f200" fmla="*/ f113 1 f119"/>
                <a:gd name="f201" fmla="*/ f159 1 f118"/>
                <a:gd name="f202" fmla="*/ f160 1 f119"/>
                <a:gd name="f203" fmla="*/ f161 1 f118"/>
                <a:gd name="f204" fmla="*/ f162 1 f119"/>
                <a:gd name="f205" fmla="*/ f163 1 f118"/>
                <a:gd name="f206" fmla="*/ f164 1 f119"/>
                <a:gd name="f207" fmla="*/ f165 1 f118"/>
                <a:gd name="f208" fmla="*/ f166 1 f119"/>
                <a:gd name="f209" fmla="*/ f167 1 f118"/>
                <a:gd name="f210" fmla="*/ f168 1 f119"/>
                <a:gd name="f211" fmla="*/ f169 1 f118"/>
                <a:gd name="f212" fmla="*/ f170 1 f119"/>
                <a:gd name="f213" fmla="*/ f171 1 f118"/>
                <a:gd name="f214" fmla="*/ f172 1 f119"/>
                <a:gd name="f215" fmla="*/ f173 1 f118"/>
                <a:gd name="f216" fmla="*/ f174 1 f119"/>
                <a:gd name="f217" fmla="*/ f175 1 f118"/>
                <a:gd name="f218" fmla="*/ f176 1 f119"/>
                <a:gd name="f219" fmla="*/ f177 1 f118"/>
                <a:gd name="f220" fmla="*/ f178 1 f119"/>
                <a:gd name="f221" fmla="*/ f179 1 f118"/>
                <a:gd name="f222" fmla="*/ f180 1 f119"/>
                <a:gd name="f223" fmla="*/ f181 1 f118"/>
                <a:gd name="f224" fmla="*/ f182 1 f119"/>
                <a:gd name="f225" fmla="*/ f183 1 f118"/>
                <a:gd name="f226" fmla="*/ f184 1 f119"/>
                <a:gd name="f227" fmla="*/ f185 1 f118"/>
                <a:gd name="f228" fmla="*/ f186 1 f119"/>
                <a:gd name="f229" fmla="*/ f187 1 f118"/>
                <a:gd name="f230" fmla="*/ f188 1 f119"/>
                <a:gd name="f231" fmla="*/ f189 1 f118"/>
                <a:gd name="f232" fmla="*/ f190 1 f119"/>
                <a:gd name="f233" fmla="*/ f191 1 f118"/>
                <a:gd name="f234" fmla="*/ f192 1 f119"/>
                <a:gd name="f235" fmla="*/ f193 1 f118"/>
                <a:gd name="f236" fmla="*/ f194 1 f119"/>
                <a:gd name="f237" fmla="*/ f195 1 f118"/>
                <a:gd name="f238" fmla="*/ f196 1 f119"/>
                <a:gd name="f239" fmla="*/ f197 f109 1"/>
                <a:gd name="f240" fmla="*/ f198 f109 1"/>
                <a:gd name="f241" fmla="*/ f200 f110 1"/>
                <a:gd name="f242" fmla="*/ f199 f110 1"/>
                <a:gd name="f243" fmla="*/ f201 f109 1"/>
                <a:gd name="f244" fmla="*/ f202 f110 1"/>
                <a:gd name="f245" fmla="*/ f203 f109 1"/>
                <a:gd name="f246" fmla="*/ f204 f110 1"/>
                <a:gd name="f247" fmla="*/ f205 f109 1"/>
                <a:gd name="f248" fmla="*/ f206 f110 1"/>
                <a:gd name="f249" fmla="*/ f207 f109 1"/>
                <a:gd name="f250" fmla="*/ f208 f110 1"/>
                <a:gd name="f251" fmla="*/ f209 f109 1"/>
                <a:gd name="f252" fmla="*/ f210 f110 1"/>
                <a:gd name="f253" fmla="*/ f211 f109 1"/>
                <a:gd name="f254" fmla="*/ f212 f110 1"/>
                <a:gd name="f255" fmla="*/ f213 f109 1"/>
                <a:gd name="f256" fmla="*/ f214 f110 1"/>
                <a:gd name="f257" fmla="*/ f215 f109 1"/>
                <a:gd name="f258" fmla="*/ f216 f110 1"/>
                <a:gd name="f259" fmla="*/ f217 f109 1"/>
                <a:gd name="f260" fmla="*/ f218 f110 1"/>
                <a:gd name="f261" fmla="*/ f219 f109 1"/>
                <a:gd name="f262" fmla="*/ f220 f110 1"/>
                <a:gd name="f263" fmla="*/ f221 f109 1"/>
                <a:gd name="f264" fmla="*/ f222 f110 1"/>
                <a:gd name="f265" fmla="*/ f223 f109 1"/>
                <a:gd name="f266" fmla="*/ f224 f110 1"/>
                <a:gd name="f267" fmla="*/ f225 f109 1"/>
                <a:gd name="f268" fmla="*/ f226 f110 1"/>
                <a:gd name="f269" fmla="*/ f227 f109 1"/>
                <a:gd name="f270" fmla="*/ f228 f110 1"/>
                <a:gd name="f271" fmla="*/ f229 f109 1"/>
                <a:gd name="f272" fmla="*/ f230 f110 1"/>
                <a:gd name="f273" fmla="*/ f231 f109 1"/>
                <a:gd name="f274" fmla="*/ f232 f110 1"/>
                <a:gd name="f275" fmla="*/ f233 f109 1"/>
                <a:gd name="f276" fmla="*/ f234 f110 1"/>
                <a:gd name="f277" fmla="*/ f235 f109 1"/>
                <a:gd name="f278" fmla="*/ f236 f110 1"/>
                <a:gd name="f279" fmla="*/ f237 f109 1"/>
                <a:gd name="f280" fmla="*/ f238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8">
                  <a:pos x="f243" y="f244"/>
                </a:cxn>
                <a:cxn ang="f158">
                  <a:pos x="f245" y="f246"/>
                </a:cxn>
                <a:cxn ang="f158">
                  <a:pos x="f247" y="f248"/>
                </a:cxn>
                <a:cxn ang="f158">
                  <a:pos x="f249" y="f250"/>
                </a:cxn>
                <a:cxn ang="f158">
                  <a:pos x="f251" y="f252"/>
                </a:cxn>
                <a:cxn ang="f158">
                  <a:pos x="f253" y="f254"/>
                </a:cxn>
                <a:cxn ang="f158">
                  <a:pos x="f255" y="f256"/>
                </a:cxn>
                <a:cxn ang="f158">
                  <a:pos x="f257" y="f258"/>
                </a:cxn>
                <a:cxn ang="f158">
                  <a:pos x="f259" y="f260"/>
                </a:cxn>
                <a:cxn ang="f158">
                  <a:pos x="f261" y="f262"/>
                </a:cxn>
                <a:cxn ang="f158">
                  <a:pos x="f263" y="f264"/>
                </a:cxn>
                <a:cxn ang="f158">
                  <a:pos x="f265" y="f266"/>
                </a:cxn>
                <a:cxn ang="f158">
                  <a:pos x="f267" y="f268"/>
                </a:cxn>
                <a:cxn ang="f158">
                  <a:pos x="f269" y="f270"/>
                </a:cxn>
                <a:cxn ang="f158">
                  <a:pos x="f271" y="f272"/>
                </a:cxn>
                <a:cxn ang="f158">
                  <a:pos x="f273" y="f274"/>
                </a:cxn>
                <a:cxn ang="f158">
                  <a:pos x="f275" y="f276"/>
                </a:cxn>
                <a:cxn ang="f158">
                  <a:pos x="f277" y="f278"/>
                </a:cxn>
                <a:cxn ang="f158">
                  <a:pos x="f279" y="f280"/>
                </a:cxn>
                <a:cxn ang="f158">
                  <a:pos x="f243" y="f244"/>
                </a:cxn>
              </a:cxnLst>
              <a:rect l="f239" t="f242" r="f240" b="f241"/>
              <a:pathLst>
                <a:path w="583" h="26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5"/>
                    <a:pt x="f6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65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7"/>
                    <a:pt x="f85" y="f86"/>
                    <a:pt x="f87" y="f88"/>
                  </a:cubicBezTo>
                  <a:cubicBezTo>
                    <a:pt x="f89" y="f61"/>
                    <a:pt x="f90" y="f59"/>
                    <a:pt x="f91" y="f92"/>
                  </a:cubicBezTo>
                  <a:cubicBezTo>
                    <a:pt x="f93" y="f77"/>
                    <a:pt x="f5" y="f94"/>
                    <a:pt x="f95" y="f96"/>
                  </a:cubicBezTo>
                  <a:cubicBezTo>
                    <a:pt x="f97" y="f74"/>
                    <a:pt x="f13" y="f81"/>
                    <a:pt x="f98" y="f99"/>
                  </a:cubicBezTo>
                  <a:cubicBezTo>
                    <a:pt x="f100" y="f101"/>
                    <a:pt x="f102" y="f103"/>
                    <a:pt x="f90" y="f103"/>
                  </a:cubicBezTo>
                  <a:cubicBezTo>
                    <a:pt x="f104" y="f105"/>
                    <a:pt x="f106" y="f107"/>
                    <a:pt x="f8" y="f9"/>
                  </a:cubicBezTo>
                  <a:close/>
                </a:path>
              </a:pathLst>
            </a:custGeom>
            <a:solidFill>
              <a:srgbClr val="B7E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55">
              <a:extLst>
                <a:ext uri="{FF2B5EF4-FFF2-40B4-BE49-F238E27FC236}">
                  <a16:creationId xmlns:a16="http://schemas.microsoft.com/office/drawing/2014/main" id="{2C918367-6035-9A37-763A-2C0B2147F58A}"/>
                </a:ext>
              </a:extLst>
            </p:cNvPr>
            <p:cNvSpPr/>
            <p:nvPr/>
          </p:nvSpPr>
          <p:spPr>
            <a:xfrm>
              <a:off x="12218990" y="1684333"/>
              <a:ext cx="1865311" cy="1944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15"/>
                <a:gd name="f7" fmla="val 3562"/>
                <a:gd name="f8" fmla="val 1013"/>
                <a:gd name="f9" fmla="val 3416"/>
                <a:gd name="f10" fmla="val 994"/>
                <a:gd name="f11" fmla="val 3403"/>
                <a:gd name="f12" fmla="val 971"/>
                <a:gd name="f13" fmla="val 3409"/>
                <a:gd name="f14" fmla="val 950"/>
                <a:gd name="f15" fmla="val 3406"/>
                <a:gd name="f16" fmla="val 908"/>
                <a:gd name="f17" fmla="val 3400"/>
                <a:gd name="f18" fmla="val 867"/>
                <a:gd name="f19" fmla="val 3396"/>
                <a:gd name="f20" fmla="val 830"/>
                <a:gd name="f21" fmla="val 3373"/>
                <a:gd name="f22" fmla="val 800"/>
                <a:gd name="f23" fmla="val 3355"/>
                <a:gd name="f24" fmla="val 781"/>
                <a:gd name="f25" fmla="val 3326"/>
                <a:gd name="f26" fmla="val 766"/>
                <a:gd name="f27" fmla="val 3296"/>
                <a:gd name="f28" fmla="val 742"/>
                <a:gd name="f29" fmla="val 3244"/>
                <a:gd name="f30" fmla="val 703"/>
                <a:gd name="f31" fmla="val 3211"/>
                <a:gd name="f32" fmla="val 652"/>
                <a:gd name="f33" fmla="val 3189"/>
                <a:gd name="f34" fmla="val 607"/>
                <a:gd name="f35" fmla="val 3169"/>
                <a:gd name="f36" fmla="val 564"/>
                <a:gd name="f37" fmla="val 3144"/>
                <a:gd name="f38" fmla="val 524"/>
                <a:gd name="f39" fmla="val 3116"/>
                <a:gd name="f40" fmla="val 439"/>
                <a:gd name="f41" fmla="val 3057"/>
                <a:gd name="f42" fmla="val 358"/>
                <a:gd name="f43" fmla="val 2994"/>
                <a:gd name="f44" fmla="val 284"/>
                <a:gd name="f45" fmla="val 2921"/>
                <a:gd name="f46" fmla="val 270"/>
                <a:gd name="f47" fmla="val 2908"/>
                <a:gd name="f48" fmla="val 254"/>
                <a:gd name="f49" fmla="val 2897"/>
                <a:gd name="f50" fmla="val 243"/>
                <a:gd name="f51" fmla="val 2881"/>
                <a:gd name="f52" fmla="val 245"/>
                <a:gd name="f53" fmla="val 2852"/>
                <a:gd name="f54" fmla="val 258"/>
                <a:gd name="f55" fmla="val 2826"/>
                <a:gd name="f56" fmla="val 266"/>
                <a:gd name="f57" fmla="val 2798"/>
                <a:gd name="f58" fmla="val 285"/>
                <a:gd name="f59" fmla="val 2729"/>
                <a:gd name="f60" fmla="val 297"/>
                <a:gd name="f61" fmla="val 2659"/>
                <a:gd name="f62" fmla="val 304"/>
                <a:gd name="f63" fmla="val 2587"/>
                <a:gd name="f64" fmla="val 311"/>
                <a:gd name="f65" fmla="val 2517"/>
                <a:gd name="f66" fmla="val 2447"/>
                <a:gd name="f67" fmla="val 310"/>
                <a:gd name="f68" fmla="val 2378"/>
                <a:gd name="f69" fmla="val 308"/>
                <a:gd name="f70" fmla="val 2320"/>
                <a:gd name="f71" fmla="val 300"/>
                <a:gd name="f72" fmla="val 2262"/>
                <a:gd name="f73" fmla="val 296"/>
                <a:gd name="f74" fmla="val 2205"/>
                <a:gd name="f75" fmla="val 290"/>
                <a:gd name="f76" fmla="val 2139"/>
                <a:gd name="f77" fmla="val 278"/>
                <a:gd name="f78" fmla="val 2074"/>
                <a:gd name="f79" fmla="val 261"/>
                <a:gd name="f80" fmla="val 2011"/>
                <a:gd name="f81" fmla="val 242"/>
                <a:gd name="f82" fmla="val 1938"/>
                <a:gd name="f83" fmla="val 217"/>
                <a:gd name="f84" fmla="val 1867"/>
                <a:gd name="f85" fmla="val 186"/>
                <a:gd name="f86" fmla="val 1797"/>
                <a:gd name="f87" fmla="val 157"/>
                <a:gd name="f88" fmla="val 1732"/>
                <a:gd name="f89" fmla="val 124"/>
                <a:gd name="f90" fmla="val 1668"/>
                <a:gd name="f91" fmla="val 88"/>
                <a:gd name="f92" fmla="val 1607"/>
                <a:gd name="f93" fmla="val 65"/>
                <a:gd name="f94" fmla="val 1566"/>
                <a:gd name="f95" fmla="val 38"/>
                <a:gd name="f96" fmla="val 1527"/>
                <a:gd name="f97" fmla="val 13"/>
                <a:gd name="f98" fmla="val 1487"/>
                <a:gd name="f99" fmla="val 9"/>
                <a:gd name="f100" fmla="val 1480"/>
                <a:gd name="f101" fmla="val 3"/>
                <a:gd name="f102" fmla="val 1474"/>
                <a:gd name="f103" fmla="val 1466"/>
                <a:gd name="f104" fmla="val 1456"/>
                <a:gd name="f105" fmla="val 1451"/>
                <a:gd name="f106" fmla="val 14"/>
                <a:gd name="f107" fmla="val 1446"/>
                <a:gd name="f108" fmla="val 67"/>
                <a:gd name="f109" fmla="val 1397"/>
                <a:gd name="f110" fmla="val 125"/>
                <a:gd name="f111" fmla="val 1355"/>
                <a:gd name="f112" fmla="val 187"/>
                <a:gd name="f113" fmla="val 1319"/>
                <a:gd name="f114" fmla="val 246"/>
                <a:gd name="f115" fmla="val 1285"/>
                <a:gd name="f116" fmla="val 301"/>
                <a:gd name="f117" fmla="val 1244"/>
                <a:gd name="f118" fmla="val 356"/>
                <a:gd name="f119" fmla="val 1205"/>
                <a:gd name="f120" fmla="val 472"/>
                <a:gd name="f121" fmla="val 1124"/>
                <a:gd name="f122" fmla="val 588"/>
                <a:gd name="f123" fmla="val 1042"/>
                <a:gd name="f124" fmla="val 696"/>
                <a:gd name="f125" fmla="val 720"/>
                <a:gd name="f126" fmla="val 930"/>
                <a:gd name="f127" fmla="val 909"/>
                <a:gd name="f128" fmla="val 760"/>
                <a:gd name="f129" fmla="val 884"/>
                <a:gd name="f130" fmla="val 784"/>
                <a:gd name="f131" fmla="val 852"/>
                <a:gd name="f132" fmla="val 779"/>
                <a:gd name="f133" fmla="val 835"/>
                <a:gd name="f134" fmla="val 740"/>
                <a:gd name="f135" fmla="val 826"/>
                <a:gd name="f136" fmla="val 685"/>
                <a:gd name="f137" fmla="val 812"/>
                <a:gd name="f138" fmla="val 629"/>
                <a:gd name="f139" fmla="val 798"/>
                <a:gd name="f140" fmla="val 574"/>
                <a:gd name="f141" fmla="val 783"/>
                <a:gd name="f142" fmla="val 572"/>
                <a:gd name="f143" fmla="val 775"/>
                <a:gd name="f144" fmla="val 771"/>
                <a:gd name="f145" fmla="val 752"/>
                <a:gd name="f146" fmla="val 581"/>
                <a:gd name="f147" fmla="val 734"/>
                <a:gd name="f148" fmla="val 717"/>
                <a:gd name="f149" fmla="val 532"/>
                <a:gd name="f150" fmla="val 641"/>
                <a:gd name="f151" fmla="val 475"/>
                <a:gd name="f152" fmla="val 580"/>
                <a:gd name="f153" fmla="val 403"/>
                <a:gd name="f154" fmla="val 534"/>
                <a:gd name="f155" fmla="val 392"/>
                <a:gd name="f156" fmla="val 527"/>
                <a:gd name="f157" fmla="val 378"/>
                <a:gd name="f158" fmla="val 366"/>
                <a:gd name="f159" fmla="val 520"/>
                <a:gd name="f160" fmla="val 518"/>
                <a:gd name="f161" fmla="val 348"/>
                <a:gd name="f162" fmla="val 343"/>
                <a:gd name="f163" fmla="val 509"/>
                <a:gd name="f164" fmla="val 346"/>
                <a:gd name="f165" fmla="val 503"/>
                <a:gd name="f166" fmla="val 351"/>
                <a:gd name="f167" fmla="val 498"/>
                <a:gd name="f168" fmla="val 350"/>
                <a:gd name="f169" fmla="val 491"/>
                <a:gd name="f170" fmla="val 339"/>
                <a:gd name="f171" fmla="val 415"/>
                <a:gd name="f172" fmla="val 355"/>
                <a:gd name="f173" fmla="val 344"/>
                <a:gd name="f174" fmla="val 384"/>
                <a:gd name="f175" fmla="val 275"/>
                <a:gd name="f176" fmla="val 416"/>
                <a:gd name="f177" fmla="val 197"/>
                <a:gd name="f178" fmla="val 469"/>
                <a:gd name="f179" fmla="val 136"/>
                <a:gd name="f180" fmla="val 536"/>
                <a:gd name="f181" fmla="val 87"/>
                <a:gd name="f182" fmla="val 579"/>
                <a:gd name="f183" fmla="val 56"/>
                <a:gd name="f184" fmla="val 628"/>
                <a:gd name="f185" fmla="val 37"/>
                <a:gd name="f186" fmla="val 679"/>
                <a:gd name="f187" fmla="val 23"/>
                <a:gd name="f188" fmla="val 738"/>
                <a:gd name="f189" fmla="val 6"/>
                <a:gd name="f190" fmla="val 859"/>
                <a:gd name="f191" fmla="val 2"/>
                <a:gd name="f192" fmla="val 912"/>
                <a:gd name="f193" fmla="val 4"/>
                <a:gd name="f194" fmla="val 962"/>
                <a:gd name="f195" fmla="val 15"/>
                <a:gd name="f196" fmla="val 1012"/>
                <a:gd name="f197" fmla="val 34"/>
                <a:gd name="f198" fmla="val 1059"/>
                <a:gd name="f199" fmla="val 51"/>
                <a:gd name="f200" fmla="val 1102"/>
                <a:gd name="f201" fmla="val 74"/>
                <a:gd name="f202" fmla="val 1140"/>
                <a:gd name="f203" fmla="val 105"/>
                <a:gd name="f204" fmla="val 1183"/>
                <a:gd name="f205" fmla="val 139"/>
                <a:gd name="f206" fmla="val 1219"/>
                <a:gd name="f207" fmla="val 181"/>
                <a:gd name="f208" fmla="val 1251"/>
                <a:gd name="f209" fmla="val 227"/>
                <a:gd name="f210" fmla="val 1317"/>
                <a:gd name="f211" fmla="val 321"/>
                <a:gd name="f212" fmla="val 1353"/>
                <a:gd name="f213" fmla="val 426"/>
                <a:gd name="f214" fmla="val 1370"/>
                <a:gd name="f215" fmla="val 538"/>
                <a:gd name="f216" fmla="val 1382"/>
                <a:gd name="f217" fmla="val 617"/>
                <a:gd name="f218" fmla="val 1367"/>
                <a:gd name="f219" fmla="val 692"/>
                <a:gd name="f220" fmla="val 1341"/>
                <a:gd name="f221" fmla="val 767"/>
                <a:gd name="f222" fmla="val 1327"/>
                <a:gd name="f223" fmla="val 810"/>
                <a:gd name="f224" fmla="val 1308"/>
                <a:gd name="f225" fmla="val 850"/>
                <a:gd name="f226" fmla="val 1287"/>
                <a:gd name="f227" fmla="val 889"/>
                <a:gd name="f228" fmla="val 1256"/>
                <a:gd name="f229" fmla="val 1217"/>
                <a:gd name="f230" fmla="val 1007"/>
                <a:gd name="f231" fmla="val 1176"/>
                <a:gd name="f232" fmla="val 1062"/>
                <a:gd name="f233" fmla="val 1119"/>
                <a:gd name="f234" fmla="val 1139"/>
                <a:gd name="f235" fmla="val 1213"/>
                <a:gd name="f236" fmla="val 990"/>
                <a:gd name="f237" fmla="val 1280"/>
                <a:gd name="f238" fmla="val 983"/>
                <a:gd name="f239" fmla="val 980"/>
                <a:gd name="f240" fmla="val 1301"/>
                <a:gd name="f241" fmla="val 1005"/>
                <a:gd name="f242" fmla="val 1306"/>
                <a:gd name="f243" fmla="val 1027"/>
                <a:gd name="f244" fmla="val 1292"/>
                <a:gd name="f245" fmla="val 1051"/>
                <a:gd name="f246" fmla="val 1288"/>
                <a:gd name="f247" fmla="val 1270"/>
                <a:gd name="f248" fmla="val 1231"/>
                <a:gd name="f249" fmla="val 1264"/>
                <a:gd name="f250" fmla="val 1321"/>
                <a:gd name="f251" fmla="val 1271"/>
                <a:gd name="f252" fmla="val 1390"/>
                <a:gd name="f253" fmla="val 1276"/>
                <a:gd name="f254" fmla="val 1459"/>
                <a:gd name="f255" fmla="val 1291"/>
                <a:gd name="f256" fmla="val 1525"/>
                <a:gd name="f257" fmla="val 1314"/>
                <a:gd name="f258" fmla="val 1564"/>
                <a:gd name="f259" fmla="val 1603"/>
                <a:gd name="f260" fmla="val 1340"/>
                <a:gd name="f261" fmla="val 1640"/>
                <a:gd name="f262" fmla="val 1358"/>
                <a:gd name="f263" fmla="val 1689"/>
                <a:gd name="f264" fmla="val 1738"/>
                <a:gd name="f265" fmla="val 1408"/>
                <a:gd name="f266" fmla="val 1783"/>
                <a:gd name="f267" fmla="val 1440"/>
                <a:gd name="f268" fmla="val 1812"/>
                <a:gd name="f269" fmla="val 1460"/>
                <a:gd name="f270" fmla="val 1841"/>
                <a:gd name="f271" fmla="val 1481"/>
                <a:gd name="f272" fmla="val 1870"/>
                <a:gd name="f273" fmla="val 1502"/>
                <a:gd name="f274" fmla="val 1905"/>
                <a:gd name="f275" fmla="val 1933"/>
                <a:gd name="f276" fmla="val 1555"/>
                <a:gd name="f277" fmla="val 1964"/>
                <a:gd name="f278" fmla="val 1582"/>
                <a:gd name="f279" fmla="val 2040"/>
                <a:gd name="f280" fmla="val 1647"/>
                <a:gd name="f281" fmla="val 2104"/>
                <a:gd name="f282" fmla="val 1722"/>
                <a:gd name="f283" fmla="val 2166"/>
                <a:gd name="f284" fmla="val 1799"/>
                <a:gd name="f285" fmla="val 2208"/>
                <a:gd name="f286" fmla="val 1851"/>
                <a:gd name="f287" fmla="val 2248"/>
                <a:gd name="f288" fmla="val 2285"/>
                <a:gd name="f289" fmla="val 1961"/>
                <a:gd name="f290" fmla="val 2327"/>
                <a:gd name="f291" fmla="val 2024"/>
                <a:gd name="f292" fmla="val 2367"/>
                <a:gd name="f293" fmla="val 2088"/>
                <a:gd name="f294" fmla="val 2405"/>
                <a:gd name="f295" fmla="val 2153"/>
                <a:gd name="f296" fmla="val 2449"/>
                <a:gd name="f297" fmla="val 2229"/>
                <a:gd name="f298" fmla="val 2490"/>
                <a:gd name="f299" fmla="val 2306"/>
                <a:gd name="f300" fmla="val 2528"/>
                <a:gd name="f301" fmla="val 2385"/>
                <a:gd name="f302" fmla="val 2570"/>
                <a:gd name="f303" fmla="val 2473"/>
                <a:gd name="f304" fmla="val 2636"/>
                <a:gd name="f305" fmla="val 2538"/>
                <a:gd name="f306" fmla="val 2706"/>
                <a:gd name="f307" fmla="val 2601"/>
                <a:gd name="f308" fmla="val 2754"/>
                <a:gd name="f309" fmla="val 2643"/>
                <a:gd name="f310" fmla="val 2804"/>
                <a:gd name="f311" fmla="val 2681"/>
                <a:gd name="f312" fmla="val 2855"/>
                <a:gd name="f313" fmla="val 2718"/>
                <a:gd name="f314" fmla="val 2911"/>
                <a:gd name="f315" fmla="val 2760"/>
                <a:gd name="f316" fmla="val 2971"/>
                <a:gd name="f317" fmla="val 2796"/>
                <a:gd name="f318" fmla="val 3030"/>
                <a:gd name="f319" fmla="val 2835"/>
                <a:gd name="f320" fmla="val 3091"/>
                <a:gd name="f321" fmla="val 2876"/>
                <a:gd name="f322" fmla="val 3151"/>
                <a:gd name="f323" fmla="val 2916"/>
                <a:gd name="f324" fmla="val 3212"/>
                <a:gd name="f325" fmla="val 2957"/>
                <a:gd name="f326" fmla="val 3269"/>
                <a:gd name="f327" fmla="val 2996"/>
                <a:gd name="f328" fmla="val 3324"/>
                <a:gd name="f329" fmla="val 3038"/>
                <a:gd name="f330" fmla="val 3371"/>
                <a:gd name="f331" fmla="val 3088"/>
                <a:gd name="f332" fmla="val 3114"/>
                <a:gd name="f333" fmla="val 3143"/>
                <a:gd name="f334" fmla="val 3411"/>
                <a:gd name="f335" fmla="val 3182"/>
                <a:gd name="f336" fmla="val 3408"/>
                <a:gd name="f337" fmla="val 3207"/>
                <a:gd name="f338" fmla="val 3395"/>
                <a:gd name="f339" fmla="val 3224"/>
                <a:gd name="f340" fmla="val 3375"/>
                <a:gd name="f341" fmla="val 3238"/>
                <a:gd name="f342" fmla="val 3318"/>
                <a:gd name="f343" fmla="val 3278"/>
                <a:gd name="f344" fmla="val 3253"/>
                <a:gd name="f345" fmla="val 3284"/>
                <a:gd name="f346" fmla="val 3188"/>
                <a:gd name="f347" fmla="val 3293"/>
                <a:gd name="f348" fmla="val 3299"/>
                <a:gd name="f349" fmla="val 3301"/>
                <a:gd name="f350" fmla="val 3076"/>
                <a:gd name="f351" fmla="val 3069"/>
                <a:gd name="f352" fmla="val 3065"/>
                <a:gd name="f353" fmla="val 3304"/>
                <a:gd name="f354" fmla="val 3061"/>
                <a:gd name="f355" fmla="val 3310"/>
                <a:gd name="f356" fmla="val 3036"/>
                <a:gd name="f357" fmla="val 3350"/>
                <a:gd name="f358" fmla="val 2998"/>
                <a:gd name="f359" fmla="val 3372"/>
                <a:gd name="f360" fmla="val 2954"/>
                <a:gd name="f361" fmla="val 3385"/>
                <a:gd name="f362" fmla="val 2892"/>
                <a:gd name="f363" fmla="val 2829"/>
                <a:gd name="f364" fmla="val 2765"/>
                <a:gd name="f365" fmla="val 3402"/>
                <a:gd name="f366" fmla="val 2746"/>
                <a:gd name="f367" fmla="val 2730"/>
                <a:gd name="f368" fmla="val 3405"/>
                <a:gd name="f369" fmla="val 2715"/>
                <a:gd name="f370" fmla="val 3417"/>
                <a:gd name="f371" fmla="val 2683"/>
                <a:gd name="f372" fmla="val 3444"/>
                <a:gd name="f373" fmla="val 3456"/>
                <a:gd name="f374" fmla="val 2602"/>
                <a:gd name="f375" fmla="val 3462"/>
                <a:gd name="f376" fmla="val 3469"/>
                <a:gd name="f377" fmla="val 2476"/>
                <a:gd name="f378" fmla="val 3467"/>
                <a:gd name="f379" fmla="val 2414"/>
                <a:gd name="f380" fmla="val 3451"/>
                <a:gd name="f381" fmla="val 2404"/>
                <a:gd name="f382" fmla="val 3449"/>
                <a:gd name="f383" fmla="val 2398"/>
                <a:gd name="f384" fmla="val 3454"/>
                <a:gd name="f385" fmla="val 2392"/>
                <a:gd name="f386" fmla="val 3459"/>
                <a:gd name="f387" fmla="val 2364"/>
                <a:gd name="f388" fmla="val 3480"/>
                <a:gd name="f389" fmla="val 2333"/>
                <a:gd name="f390" fmla="val 3500"/>
                <a:gd name="f391" fmla="val 2301"/>
                <a:gd name="f392" fmla="val 3515"/>
                <a:gd name="f393" fmla="val 2252"/>
                <a:gd name="f394" fmla="val 3540"/>
                <a:gd name="f395" fmla="val 2199"/>
                <a:gd name="f396" fmla="val 3553"/>
                <a:gd name="f397" fmla="val 2144"/>
                <a:gd name="f398" fmla="val 3557"/>
                <a:gd name="f399" fmla="val 2071"/>
                <a:gd name="f400" fmla="val 2000"/>
                <a:gd name="f401" fmla="val 3549"/>
                <a:gd name="f402" fmla="val 1930"/>
                <a:gd name="f403" fmla="val 3529"/>
                <a:gd name="f404" fmla="val 1924"/>
                <a:gd name="f405" fmla="val 3527"/>
                <a:gd name="f406" fmla="val 1917"/>
                <a:gd name="f407" fmla="val 3526"/>
                <a:gd name="f408" fmla="val 1910"/>
                <a:gd name="f409" fmla="val 3525"/>
                <a:gd name="f410" fmla="val 1877"/>
                <a:gd name="f411" fmla="val 3507"/>
                <a:gd name="f412" fmla="val 1844"/>
                <a:gd name="f413" fmla="val 3491"/>
                <a:gd name="f414" fmla="val 1802"/>
                <a:gd name="f415" fmla="val 3495"/>
                <a:gd name="f416" fmla="val 1745"/>
                <a:gd name="f417" fmla="val 3502"/>
                <a:gd name="f418" fmla="val 1688"/>
                <a:gd name="f419" fmla="val 3496"/>
                <a:gd name="f420" fmla="val 1631"/>
                <a:gd name="f421" fmla="val 3488"/>
                <a:gd name="f422" fmla="val 1567"/>
                <a:gd name="f423" fmla="val 3478"/>
                <a:gd name="f424" fmla="val 1507"/>
                <a:gd name="f425" fmla="val 3455"/>
                <a:gd name="f426" fmla="val 1449"/>
                <a:gd name="f427" fmla="val 3428"/>
                <a:gd name="f428" fmla="val 3424"/>
                <a:gd name="f429" fmla="val 1433"/>
                <a:gd name="f430" fmla="val 3418"/>
                <a:gd name="f431" fmla="val 1425"/>
                <a:gd name="f432" fmla="val 3414"/>
                <a:gd name="f433" fmla="val 1404"/>
                <a:gd name="f434" fmla="val 3404"/>
                <a:gd name="f435" fmla="val 1401"/>
                <a:gd name="f436" fmla="val 3427"/>
                <a:gd name="f437" fmla="val 1374"/>
                <a:gd name="f438" fmla="val 3377"/>
                <a:gd name="f439" fmla="val 1345"/>
                <a:gd name="f440" fmla="val 3380"/>
                <a:gd name="f441" fmla="val 1328"/>
                <a:gd name="f442" fmla="val 3365"/>
                <a:gd name="f443" fmla="val 1307"/>
                <a:gd name="f444" fmla="val 3368"/>
                <a:gd name="f445" fmla="val 1233"/>
                <a:gd name="f446" fmla="val 3381"/>
                <a:gd name="f447" fmla="val 1180"/>
                <a:gd name="f448" fmla="val 1115"/>
                <a:gd name="f449" fmla="val 1105"/>
                <a:gd name="f450" fmla="val 1095"/>
                <a:gd name="f451" fmla="val 1074"/>
                <a:gd name="f452" fmla="val 1067"/>
                <a:gd name="f453" fmla="val 3412"/>
                <a:gd name="f454" fmla="val 1070"/>
                <a:gd name="f455" fmla="val 3431"/>
                <a:gd name="f456" fmla="val 3434"/>
                <a:gd name="f457" fmla="val 3436"/>
                <a:gd name="f458" fmla="val 1069"/>
                <a:gd name="f459" fmla="val 3439"/>
                <a:gd name="f460" fmla="val 3437"/>
                <a:gd name="f461" fmla="val 1068"/>
                <a:gd name="f462" fmla="val 1064"/>
                <a:gd name="f463" fmla="val 3425"/>
                <a:gd name="f464" fmla="val 1071"/>
                <a:gd name="f465" fmla="val 1043"/>
                <a:gd name="f466" fmla="val 1026"/>
                <a:gd name="f467" fmla="+- 0 0 -90"/>
                <a:gd name="f468" fmla="*/ f3 1 3415"/>
                <a:gd name="f469" fmla="*/ f4 1 3562"/>
                <a:gd name="f470" fmla="val f5"/>
                <a:gd name="f471" fmla="val f6"/>
                <a:gd name="f472" fmla="val f7"/>
                <a:gd name="f473" fmla="*/ f467 f0 1"/>
                <a:gd name="f474" fmla="+- f472 0 f470"/>
                <a:gd name="f475" fmla="+- f471 0 f470"/>
                <a:gd name="f476" fmla="*/ f473 1 f2"/>
                <a:gd name="f477" fmla="*/ f475 1 3415"/>
                <a:gd name="f478" fmla="*/ f474 1 3562"/>
                <a:gd name="f479" fmla="*/ 950 f475 1"/>
                <a:gd name="f480" fmla="*/ 3406 f474 1"/>
                <a:gd name="f481" fmla="*/ 766 f475 1"/>
                <a:gd name="f482" fmla="*/ 3296 f474 1"/>
                <a:gd name="f483" fmla="*/ 524 f475 1"/>
                <a:gd name="f484" fmla="*/ 3116 f474 1"/>
                <a:gd name="f485" fmla="*/ 243 f475 1"/>
                <a:gd name="f486" fmla="*/ 2881 f474 1"/>
                <a:gd name="f487" fmla="*/ 304 f475 1"/>
                <a:gd name="f488" fmla="*/ 2587 f474 1"/>
                <a:gd name="f489" fmla="*/ 296 f475 1"/>
                <a:gd name="f490" fmla="*/ 2205 f474 1"/>
                <a:gd name="f491" fmla="*/ 186 f475 1"/>
                <a:gd name="f492" fmla="*/ 1797 f474 1"/>
                <a:gd name="f493" fmla="*/ 13 f475 1"/>
                <a:gd name="f494" fmla="*/ 1487 f474 1"/>
                <a:gd name="f495" fmla="*/ 14 f475 1"/>
                <a:gd name="f496" fmla="*/ 1446 f474 1"/>
                <a:gd name="f497" fmla="*/ 356 f475 1"/>
                <a:gd name="f498" fmla="*/ 1205 f474 1"/>
                <a:gd name="f499" fmla="*/ 760 f475 1"/>
                <a:gd name="f500" fmla="*/ 884 f474 1"/>
                <a:gd name="f501" fmla="*/ 574 f475 1"/>
                <a:gd name="f502" fmla="*/ 783 f474 1"/>
                <a:gd name="f503" fmla="*/ 572 f475 1"/>
                <a:gd name="f504" fmla="*/ 717 f474 1"/>
                <a:gd name="f505" fmla="*/ 366 f475 1"/>
                <a:gd name="f506" fmla="*/ 520 f474 1"/>
                <a:gd name="f507" fmla="*/ 350 f475 1"/>
                <a:gd name="f508" fmla="*/ 491 f474 1"/>
                <a:gd name="f509" fmla="*/ 536 f475 1"/>
                <a:gd name="f510" fmla="*/ 87 f474 1"/>
                <a:gd name="f511" fmla="*/ 859 f475 1"/>
                <a:gd name="f512" fmla="*/ 2 f474 1"/>
                <a:gd name="f513" fmla="*/ 1140 f475 1"/>
                <a:gd name="f514" fmla="*/ 105 f474 1"/>
                <a:gd name="f515" fmla="*/ 1370 f475 1"/>
                <a:gd name="f516" fmla="*/ 538 f474 1"/>
                <a:gd name="f517" fmla="*/ 1287 f475 1"/>
                <a:gd name="f518" fmla="*/ 889 f474 1"/>
                <a:gd name="f519" fmla="*/ 990 f475 1"/>
                <a:gd name="f520" fmla="*/ 1280 f474 1"/>
                <a:gd name="f521" fmla="*/ 1051 f475 1"/>
                <a:gd name="f522" fmla="*/ 1288 f474 1"/>
                <a:gd name="f523" fmla="*/ 1525 f475 1"/>
                <a:gd name="f524" fmla="*/ 1314 f474 1"/>
                <a:gd name="f525" fmla="*/ 1783 f475 1"/>
                <a:gd name="f526" fmla="*/ 1440 f474 1"/>
                <a:gd name="f527" fmla="*/ 1964 f475 1"/>
                <a:gd name="f528" fmla="*/ 1582 f474 1"/>
                <a:gd name="f529" fmla="*/ 2285 f475 1"/>
                <a:gd name="f530" fmla="*/ 1961 f474 1"/>
                <a:gd name="f531" fmla="*/ 2528 f475 1"/>
                <a:gd name="f532" fmla="*/ 2385 f474 1"/>
                <a:gd name="f533" fmla="*/ 2855 f475 1"/>
                <a:gd name="f534" fmla="*/ 2718 f474 1"/>
                <a:gd name="f535" fmla="*/ 3212 f475 1"/>
                <a:gd name="f536" fmla="*/ 2957 f474 1"/>
                <a:gd name="f537" fmla="*/ 3411 f475 1"/>
                <a:gd name="f538" fmla="*/ 3182 f474 1"/>
                <a:gd name="f539" fmla="*/ 3188 f475 1"/>
                <a:gd name="f540" fmla="*/ 3293 f474 1"/>
                <a:gd name="f541" fmla="*/ 3061 f475 1"/>
                <a:gd name="f542" fmla="*/ 3310 f474 1"/>
                <a:gd name="f543" fmla="*/ 2765 f475 1"/>
                <a:gd name="f544" fmla="*/ 3402 f474 1"/>
                <a:gd name="f545" fmla="*/ 2602 f475 1"/>
                <a:gd name="f546" fmla="*/ 3462 f474 1"/>
                <a:gd name="f547" fmla="*/ 2392 f475 1"/>
                <a:gd name="f548" fmla="*/ 3459 f474 1"/>
                <a:gd name="f549" fmla="*/ 2144 f475 1"/>
                <a:gd name="f550" fmla="*/ 3557 f474 1"/>
                <a:gd name="f551" fmla="*/ 1910 f475 1"/>
                <a:gd name="f552" fmla="*/ 3525 f474 1"/>
                <a:gd name="f553" fmla="*/ 1631 f475 1"/>
                <a:gd name="f554" fmla="*/ 3488 f474 1"/>
                <a:gd name="f555" fmla="*/ 1425 f475 1"/>
                <a:gd name="f556" fmla="*/ 3414 f474 1"/>
                <a:gd name="f557" fmla="*/ 1345 f475 1"/>
                <a:gd name="f558" fmla="*/ 3380 f474 1"/>
                <a:gd name="f559" fmla="*/ 1124 f475 1"/>
                <a:gd name="f560" fmla="*/ 3403 f474 1"/>
                <a:gd name="f561" fmla="*/ 1070 f475 1"/>
                <a:gd name="f562" fmla="*/ 3431 f474 1"/>
                <a:gd name="f563" fmla="*/ 1067 f475 1"/>
                <a:gd name="f564" fmla="*/ 3434 f474 1"/>
                <a:gd name="f565" fmla="*/ 1013 f475 1"/>
                <a:gd name="f566" fmla="*/ 3416 f474 1"/>
                <a:gd name="f567" fmla="+- f476 0 f1"/>
                <a:gd name="f568" fmla="*/ f479 1 3415"/>
                <a:gd name="f569" fmla="*/ f480 1 3562"/>
                <a:gd name="f570" fmla="*/ f481 1 3415"/>
                <a:gd name="f571" fmla="*/ f482 1 3562"/>
                <a:gd name="f572" fmla="*/ f483 1 3415"/>
                <a:gd name="f573" fmla="*/ f484 1 3562"/>
                <a:gd name="f574" fmla="*/ f485 1 3415"/>
                <a:gd name="f575" fmla="*/ f486 1 3562"/>
                <a:gd name="f576" fmla="*/ f487 1 3415"/>
                <a:gd name="f577" fmla="*/ f488 1 3562"/>
                <a:gd name="f578" fmla="*/ f489 1 3415"/>
                <a:gd name="f579" fmla="*/ f490 1 3562"/>
                <a:gd name="f580" fmla="*/ f491 1 3415"/>
                <a:gd name="f581" fmla="*/ f492 1 3562"/>
                <a:gd name="f582" fmla="*/ f493 1 3415"/>
                <a:gd name="f583" fmla="*/ f494 1 3562"/>
                <a:gd name="f584" fmla="*/ f495 1 3415"/>
                <a:gd name="f585" fmla="*/ f496 1 3562"/>
                <a:gd name="f586" fmla="*/ f497 1 3415"/>
                <a:gd name="f587" fmla="*/ f498 1 3562"/>
                <a:gd name="f588" fmla="*/ f499 1 3415"/>
                <a:gd name="f589" fmla="*/ f500 1 3562"/>
                <a:gd name="f590" fmla="*/ f501 1 3415"/>
                <a:gd name="f591" fmla="*/ f502 1 3562"/>
                <a:gd name="f592" fmla="*/ f503 1 3415"/>
                <a:gd name="f593" fmla="*/ f504 1 3562"/>
                <a:gd name="f594" fmla="*/ f505 1 3415"/>
                <a:gd name="f595" fmla="*/ f506 1 3562"/>
                <a:gd name="f596" fmla="*/ f507 1 3415"/>
                <a:gd name="f597" fmla="*/ f508 1 3562"/>
                <a:gd name="f598" fmla="*/ f509 1 3415"/>
                <a:gd name="f599" fmla="*/ f510 1 3562"/>
                <a:gd name="f600" fmla="*/ f511 1 3415"/>
                <a:gd name="f601" fmla="*/ f512 1 3562"/>
                <a:gd name="f602" fmla="*/ f513 1 3415"/>
                <a:gd name="f603" fmla="*/ f514 1 3562"/>
                <a:gd name="f604" fmla="*/ f515 1 3415"/>
                <a:gd name="f605" fmla="*/ f516 1 3562"/>
                <a:gd name="f606" fmla="*/ f517 1 3415"/>
                <a:gd name="f607" fmla="*/ f518 1 3562"/>
                <a:gd name="f608" fmla="*/ f519 1 3415"/>
                <a:gd name="f609" fmla="*/ f520 1 3562"/>
                <a:gd name="f610" fmla="*/ f521 1 3415"/>
                <a:gd name="f611" fmla="*/ f522 1 3562"/>
                <a:gd name="f612" fmla="*/ f523 1 3415"/>
                <a:gd name="f613" fmla="*/ f524 1 3562"/>
                <a:gd name="f614" fmla="*/ f525 1 3415"/>
                <a:gd name="f615" fmla="*/ f526 1 3562"/>
                <a:gd name="f616" fmla="*/ f527 1 3415"/>
                <a:gd name="f617" fmla="*/ f528 1 3562"/>
                <a:gd name="f618" fmla="*/ f529 1 3415"/>
                <a:gd name="f619" fmla="*/ f530 1 3562"/>
                <a:gd name="f620" fmla="*/ f531 1 3415"/>
                <a:gd name="f621" fmla="*/ f532 1 3562"/>
                <a:gd name="f622" fmla="*/ f533 1 3415"/>
                <a:gd name="f623" fmla="*/ f534 1 3562"/>
                <a:gd name="f624" fmla="*/ f535 1 3415"/>
                <a:gd name="f625" fmla="*/ f536 1 3562"/>
                <a:gd name="f626" fmla="*/ f537 1 3415"/>
                <a:gd name="f627" fmla="*/ f538 1 3562"/>
                <a:gd name="f628" fmla="*/ f539 1 3415"/>
                <a:gd name="f629" fmla="*/ f540 1 3562"/>
                <a:gd name="f630" fmla="*/ f541 1 3415"/>
                <a:gd name="f631" fmla="*/ f542 1 3562"/>
                <a:gd name="f632" fmla="*/ f543 1 3415"/>
                <a:gd name="f633" fmla="*/ f544 1 3562"/>
                <a:gd name="f634" fmla="*/ f545 1 3415"/>
                <a:gd name="f635" fmla="*/ f546 1 3562"/>
                <a:gd name="f636" fmla="*/ f547 1 3415"/>
                <a:gd name="f637" fmla="*/ f548 1 3562"/>
                <a:gd name="f638" fmla="*/ f549 1 3415"/>
                <a:gd name="f639" fmla="*/ f550 1 3562"/>
                <a:gd name="f640" fmla="*/ f551 1 3415"/>
                <a:gd name="f641" fmla="*/ f552 1 3562"/>
                <a:gd name="f642" fmla="*/ f553 1 3415"/>
                <a:gd name="f643" fmla="*/ f554 1 3562"/>
                <a:gd name="f644" fmla="*/ f555 1 3415"/>
                <a:gd name="f645" fmla="*/ f556 1 3562"/>
                <a:gd name="f646" fmla="*/ f557 1 3415"/>
                <a:gd name="f647" fmla="*/ f558 1 3562"/>
                <a:gd name="f648" fmla="*/ f559 1 3415"/>
                <a:gd name="f649" fmla="*/ f560 1 3562"/>
                <a:gd name="f650" fmla="*/ f561 1 3415"/>
                <a:gd name="f651" fmla="*/ f562 1 3562"/>
                <a:gd name="f652" fmla="*/ f563 1 3415"/>
                <a:gd name="f653" fmla="*/ f564 1 3562"/>
                <a:gd name="f654" fmla="*/ f565 1 3415"/>
                <a:gd name="f655" fmla="*/ f566 1 3562"/>
                <a:gd name="f656" fmla="*/ 0 1 f477"/>
                <a:gd name="f657" fmla="*/ f471 1 f477"/>
                <a:gd name="f658" fmla="*/ 0 1 f478"/>
                <a:gd name="f659" fmla="*/ f472 1 f478"/>
                <a:gd name="f660" fmla="*/ f568 1 f477"/>
                <a:gd name="f661" fmla="*/ f569 1 f478"/>
                <a:gd name="f662" fmla="*/ f570 1 f477"/>
                <a:gd name="f663" fmla="*/ f571 1 f478"/>
                <a:gd name="f664" fmla="*/ f572 1 f477"/>
                <a:gd name="f665" fmla="*/ f573 1 f478"/>
                <a:gd name="f666" fmla="*/ f574 1 f477"/>
                <a:gd name="f667" fmla="*/ f575 1 f478"/>
                <a:gd name="f668" fmla="*/ f576 1 f477"/>
                <a:gd name="f669" fmla="*/ f577 1 f478"/>
                <a:gd name="f670" fmla="*/ f578 1 f477"/>
                <a:gd name="f671" fmla="*/ f579 1 f478"/>
                <a:gd name="f672" fmla="*/ f580 1 f477"/>
                <a:gd name="f673" fmla="*/ f581 1 f478"/>
                <a:gd name="f674" fmla="*/ f582 1 f477"/>
                <a:gd name="f675" fmla="*/ f583 1 f478"/>
                <a:gd name="f676" fmla="*/ f584 1 f477"/>
                <a:gd name="f677" fmla="*/ f585 1 f478"/>
                <a:gd name="f678" fmla="*/ f586 1 f477"/>
                <a:gd name="f679" fmla="*/ f587 1 f478"/>
                <a:gd name="f680" fmla="*/ f588 1 f477"/>
                <a:gd name="f681" fmla="*/ f589 1 f478"/>
                <a:gd name="f682" fmla="*/ f590 1 f477"/>
                <a:gd name="f683" fmla="*/ f591 1 f478"/>
                <a:gd name="f684" fmla="*/ f592 1 f477"/>
                <a:gd name="f685" fmla="*/ f593 1 f478"/>
                <a:gd name="f686" fmla="*/ f594 1 f477"/>
                <a:gd name="f687" fmla="*/ f595 1 f478"/>
                <a:gd name="f688" fmla="*/ f596 1 f477"/>
                <a:gd name="f689" fmla="*/ f597 1 f478"/>
                <a:gd name="f690" fmla="*/ f598 1 f477"/>
                <a:gd name="f691" fmla="*/ f599 1 f478"/>
                <a:gd name="f692" fmla="*/ f600 1 f477"/>
                <a:gd name="f693" fmla="*/ f601 1 f478"/>
                <a:gd name="f694" fmla="*/ f602 1 f477"/>
                <a:gd name="f695" fmla="*/ f603 1 f478"/>
                <a:gd name="f696" fmla="*/ f604 1 f477"/>
                <a:gd name="f697" fmla="*/ f605 1 f478"/>
                <a:gd name="f698" fmla="*/ f606 1 f477"/>
                <a:gd name="f699" fmla="*/ f607 1 f478"/>
                <a:gd name="f700" fmla="*/ f608 1 f477"/>
                <a:gd name="f701" fmla="*/ f609 1 f478"/>
                <a:gd name="f702" fmla="*/ f610 1 f477"/>
                <a:gd name="f703" fmla="*/ f611 1 f478"/>
                <a:gd name="f704" fmla="*/ f612 1 f477"/>
                <a:gd name="f705" fmla="*/ f613 1 f478"/>
                <a:gd name="f706" fmla="*/ f614 1 f477"/>
                <a:gd name="f707" fmla="*/ f615 1 f478"/>
                <a:gd name="f708" fmla="*/ f616 1 f477"/>
                <a:gd name="f709" fmla="*/ f617 1 f478"/>
                <a:gd name="f710" fmla="*/ f618 1 f477"/>
                <a:gd name="f711" fmla="*/ f619 1 f478"/>
                <a:gd name="f712" fmla="*/ f620 1 f477"/>
                <a:gd name="f713" fmla="*/ f621 1 f478"/>
                <a:gd name="f714" fmla="*/ f622 1 f477"/>
                <a:gd name="f715" fmla="*/ f623 1 f478"/>
                <a:gd name="f716" fmla="*/ f624 1 f477"/>
                <a:gd name="f717" fmla="*/ f625 1 f478"/>
                <a:gd name="f718" fmla="*/ f626 1 f477"/>
                <a:gd name="f719" fmla="*/ f627 1 f478"/>
                <a:gd name="f720" fmla="*/ f628 1 f477"/>
                <a:gd name="f721" fmla="*/ f629 1 f478"/>
                <a:gd name="f722" fmla="*/ f630 1 f477"/>
                <a:gd name="f723" fmla="*/ f631 1 f478"/>
                <a:gd name="f724" fmla="*/ f632 1 f477"/>
                <a:gd name="f725" fmla="*/ f633 1 f478"/>
                <a:gd name="f726" fmla="*/ f634 1 f477"/>
                <a:gd name="f727" fmla="*/ f635 1 f478"/>
                <a:gd name="f728" fmla="*/ f636 1 f477"/>
                <a:gd name="f729" fmla="*/ f637 1 f478"/>
                <a:gd name="f730" fmla="*/ f638 1 f477"/>
                <a:gd name="f731" fmla="*/ f639 1 f478"/>
                <a:gd name="f732" fmla="*/ f640 1 f477"/>
                <a:gd name="f733" fmla="*/ f641 1 f478"/>
                <a:gd name="f734" fmla="*/ f642 1 f477"/>
                <a:gd name="f735" fmla="*/ f643 1 f478"/>
                <a:gd name="f736" fmla="*/ f644 1 f477"/>
                <a:gd name="f737" fmla="*/ f645 1 f478"/>
                <a:gd name="f738" fmla="*/ f646 1 f477"/>
                <a:gd name="f739" fmla="*/ f647 1 f478"/>
                <a:gd name="f740" fmla="*/ f648 1 f477"/>
                <a:gd name="f741" fmla="*/ f649 1 f478"/>
                <a:gd name="f742" fmla="*/ f650 1 f477"/>
                <a:gd name="f743" fmla="*/ f651 1 f478"/>
                <a:gd name="f744" fmla="*/ f652 1 f477"/>
                <a:gd name="f745" fmla="*/ f653 1 f478"/>
                <a:gd name="f746" fmla="*/ f654 1 f477"/>
                <a:gd name="f747" fmla="*/ f655 1 f478"/>
                <a:gd name="f748" fmla="*/ f656 f468 1"/>
                <a:gd name="f749" fmla="*/ f657 f468 1"/>
                <a:gd name="f750" fmla="*/ f659 f469 1"/>
                <a:gd name="f751" fmla="*/ f658 f469 1"/>
                <a:gd name="f752" fmla="*/ f660 f468 1"/>
                <a:gd name="f753" fmla="*/ f661 f469 1"/>
                <a:gd name="f754" fmla="*/ f662 f468 1"/>
                <a:gd name="f755" fmla="*/ f663 f469 1"/>
                <a:gd name="f756" fmla="*/ f664 f468 1"/>
                <a:gd name="f757" fmla="*/ f665 f469 1"/>
                <a:gd name="f758" fmla="*/ f666 f468 1"/>
                <a:gd name="f759" fmla="*/ f667 f469 1"/>
                <a:gd name="f760" fmla="*/ f668 f468 1"/>
                <a:gd name="f761" fmla="*/ f669 f469 1"/>
                <a:gd name="f762" fmla="*/ f670 f468 1"/>
                <a:gd name="f763" fmla="*/ f671 f469 1"/>
                <a:gd name="f764" fmla="*/ f672 f468 1"/>
                <a:gd name="f765" fmla="*/ f673 f469 1"/>
                <a:gd name="f766" fmla="*/ f674 f468 1"/>
                <a:gd name="f767" fmla="*/ f675 f469 1"/>
                <a:gd name="f768" fmla="*/ f676 f468 1"/>
                <a:gd name="f769" fmla="*/ f677 f469 1"/>
                <a:gd name="f770" fmla="*/ f678 f468 1"/>
                <a:gd name="f771" fmla="*/ f679 f469 1"/>
                <a:gd name="f772" fmla="*/ f680 f468 1"/>
                <a:gd name="f773" fmla="*/ f681 f469 1"/>
                <a:gd name="f774" fmla="*/ f682 f468 1"/>
                <a:gd name="f775" fmla="*/ f683 f469 1"/>
                <a:gd name="f776" fmla="*/ f684 f468 1"/>
                <a:gd name="f777" fmla="*/ f685 f469 1"/>
                <a:gd name="f778" fmla="*/ f686 f468 1"/>
                <a:gd name="f779" fmla="*/ f687 f469 1"/>
                <a:gd name="f780" fmla="*/ f688 f468 1"/>
                <a:gd name="f781" fmla="*/ f689 f469 1"/>
                <a:gd name="f782" fmla="*/ f690 f468 1"/>
                <a:gd name="f783" fmla="*/ f691 f469 1"/>
                <a:gd name="f784" fmla="*/ f692 f468 1"/>
                <a:gd name="f785" fmla="*/ f693 f469 1"/>
                <a:gd name="f786" fmla="*/ f694 f468 1"/>
                <a:gd name="f787" fmla="*/ f695 f469 1"/>
                <a:gd name="f788" fmla="*/ f696 f468 1"/>
                <a:gd name="f789" fmla="*/ f697 f469 1"/>
                <a:gd name="f790" fmla="*/ f698 f468 1"/>
                <a:gd name="f791" fmla="*/ f699 f469 1"/>
                <a:gd name="f792" fmla="*/ f700 f468 1"/>
                <a:gd name="f793" fmla="*/ f701 f469 1"/>
                <a:gd name="f794" fmla="*/ f702 f468 1"/>
                <a:gd name="f795" fmla="*/ f703 f469 1"/>
                <a:gd name="f796" fmla="*/ f704 f468 1"/>
                <a:gd name="f797" fmla="*/ f705 f469 1"/>
                <a:gd name="f798" fmla="*/ f706 f468 1"/>
                <a:gd name="f799" fmla="*/ f707 f469 1"/>
                <a:gd name="f800" fmla="*/ f708 f468 1"/>
                <a:gd name="f801" fmla="*/ f709 f469 1"/>
                <a:gd name="f802" fmla="*/ f710 f468 1"/>
                <a:gd name="f803" fmla="*/ f711 f469 1"/>
                <a:gd name="f804" fmla="*/ f712 f468 1"/>
                <a:gd name="f805" fmla="*/ f713 f469 1"/>
                <a:gd name="f806" fmla="*/ f714 f468 1"/>
                <a:gd name="f807" fmla="*/ f715 f469 1"/>
                <a:gd name="f808" fmla="*/ f716 f468 1"/>
                <a:gd name="f809" fmla="*/ f717 f469 1"/>
                <a:gd name="f810" fmla="*/ f718 f468 1"/>
                <a:gd name="f811" fmla="*/ f719 f469 1"/>
                <a:gd name="f812" fmla="*/ f720 f468 1"/>
                <a:gd name="f813" fmla="*/ f721 f469 1"/>
                <a:gd name="f814" fmla="*/ f722 f468 1"/>
                <a:gd name="f815" fmla="*/ f723 f469 1"/>
                <a:gd name="f816" fmla="*/ f724 f468 1"/>
                <a:gd name="f817" fmla="*/ f725 f469 1"/>
                <a:gd name="f818" fmla="*/ f726 f468 1"/>
                <a:gd name="f819" fmla="*/ f727 f469 1"/>
                <a:gd name="f820" fmla="*/ f728 f468 1"/>
                <a:gd name="f821" fmla="*/ f729 f469 1"/>
                <a:gd name="f822" fmla="*/ f730 f468 1"/>
                <a:gd name="f823" fmla="*/ f731 f469 1"/>
                <a:gd name="f824" fmla="*/ f732 f468 1"/>
                <a:gd name="f825" fmla="*/ f733 f469 1"/>
                <a:gd name="f826" fmla="*/ f734 f468 1"/>
                <a:gd name="f827" fmla="*/ f735 f469 1"/>
                <a:gd name="f828" fmla="*/ f736 f468 1"/>
                <a:gd name="f829" fmla="*/ f737 f469 1"/>
                <a:gd name="f830" fmla="*/ f738 f468 1"/>
                <a:gd name="f831" fmla="*/ f739 f469 1"/>
                <a:gd name="f832" fmla="*/ f740 f468 1"/>
                <a:gd name="f833" fmla="*/ f741 f469 1"/>
                <a:gd name="f834" fmla="*/ f742 f468 1"/>
                <a:gd name="f835" fmla="*/ f743 f469 1"/>
                <a:gd name="f836" fmla="*/ f744 f468 1"/>
                <a:gd name="f837" fmla="*/ f745 f469 1"/>
                <a:gd name="f838" fmla="*/ f746 f468 1"/>
                <a:gd name="f839" fmla="*/ f747 f4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7">
                  <a:pos x="f752" y="f753"/>
                </a:cxn>
                <a:cxn ang="f567">
                  <a:pos x="f754" y="f755"/>
                </a:cxn>
                <a:cxn ang="f567">
                  <a:pos x="f756" y="f757"/>
                </a:cxn>
                <a:cxn ang="f567">
                  <a:pos x="f758" y="f759"/>
                </a:cxn>
                <a:cxn ang="f567">
                  <a:pos x="f760" y="f761"/>
                </a:cxn>
                <a:cxn ang="f567">
                  <a:pos x="f762" y="f763"/>
                </a:cxn>
                <a:cxn ang="f567">
                  <a:pos x="f764" y="f765"/>
                </a:cxn>
                <a:cxn ang="f567">
                  <a:pos x="f766" y="f767"/>
                </a:cxn>
                <a:cxn ang="f567">
                  <a:pos x="f768" y="f769"/>
                </a:cxn>
                <a:cxn ang="f567">
                  <a:pos x="f770" y="f771"/>
                </a:cxn>
                <a:cxn ang="f567">
                  <a:pos x="f772" y="f773"/>
                </a:cxn>
                <a:cxn ang="f567">
                  <a:pos x="f774" y="f775"/>
                </a:cxn>
                <a:cxn ang="f567">
                  <a:pos x="f776" y="f777"/>
                </a:cxn>
                <a:cxn ang="f567">
                  <a:pos x="f778" y="f779"/>
                </a:cxn>
                <a:cxn ang="f567">
                  <a:pos x="f780" y="f781"/>
                </a:cxn>
                <a:cxn ang="f567">
                  <a:pos x="f782" y="f783"/>
                </a:cxn>
                <a:cxn ang="f567">
                  <a:pos x="f784" y="f785"/>
                </a:cxn>
                <a:cxn ang="f567">
                  <a:pos x="f786" y="f787"/>
                </a:cxn>
                <a:cxn ang="f567">
                  <a:pos x="f788" y="f789"/>
                </a:cxn>
                <a:cxn ang="f567">
                  <a:pos x="f790" y="f791"/>
                </a:cxn>
                <a:cxn ang="f567">
                  <a:pos x="f792" y="f793"/>
                </a:cxn>
                <a:cxn ang="f567">
                  <a:pos x="f794" y="f795"/>
                </a:cxn>
                <a:cxn ang="f567">
                  <a:pos x="f796" y="f797"/>
                </a:cxn>
                <a:cxn ang="f567">
                  <a:pos x="f798" y="f799"/>
                </a:cxn>
                <a:cxn ang="f567">
                  <a:pos x="f800" y="f801"/>
                </a:cxn>
                <a:cxn ang="f567">
                  <a:pos x="f802" y="f803"/>
                </a:cxn>
                <a:cxn ang="f567">
                  <a:pos x="f804" y="f805"/>
                </a:cxn>
                <a:cxn ang="f567">
                  <a:pos x="f806" y="f807"/>
                </a:cxn>
                <a:cxn ang="f567">
                  <a:pos x="f808" y="f809"/>
                </a:cxn>
                <a:cxn ang="f567">
                  <a:pos x="f810" y="f811"/>
                </a:cxn>
                <a:cxn ang="f567">
                  <a:pos x="f812" y="f813"/>
                </a:cxn>
                <a:cxn ang="f567">
                  <a:pos x="f814" y="f815"/>
                </a:cxn>
                <a:cxn ang="f567">
                  <a:pos x="f816" y="f817"/>
                </a:cxn>
                <a:cxn ang="f567">
                  <a:pos x="f818" y="f819"/>
                </a:cxn>
                <a:cxn ang="f567">
                  <a:pos x="f820" y="f821"/>
                </a:cxn>
                <a:cxn ang="f567">
                  <a:pos x="f822" y="f823"/>
                </a:cxn>
                <a:cxn ang="f567">
                  <a:pos x="f824" y="f825"/>
                </a:cxn>
                <a:cxn ang="f567">
                  <a:pos x="f826" y="f827"/>
                </a:cxn>
                <a:cxn ang="f567">
                  <a:pos x="f828" y="f829"/>
                </a:cxn>
                <a:cxn ang="f567">
                  <a:pos x="f830" y="f831"/>
                </a:cxn>
                <a:cxn ang="f567">
                  <a:pos x="f832" y="f833"/>
                </a:cxn>
                <a:cxn ang="f567">
                  <a:pos x="f834" y="f835"/>
                </a:cxn>
                <a:cxn ang="f567">
                  <a:pos x="f836" y="f837"/>
                </a:cxn>
                <a:cxn ang="f567">
                  <a:pos x="f838" y="f839"/>
                </a:cxn>
              </a:cxnLst>
              <a:rect l="f748" t="f751" r="f749" b="f750"/>
              <a:pathLst>
                <a:path w="3415" h="356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5" y="f104"/>
                    <a:pt x="f99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4"/>
                  </a:cubicBezTo>
                  <a:cubicBezTo>
                    <a:pt x="f125" y="f126"/>
                    <a:pt x="f28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32"/>
                    <a:pt x="f142" y="f143"/>
                    <a:pt x="f140" y="f144"/>
                  </a:cubicBezTo>
                  <a:cubicBezTo>
                    <a:pt x="f122" y="f145"/>
                    <a:pt x="f146" y="f147"/>
                    <a:pt x="f142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38"/>
                    <a:pt x="f158" y="f159"/>
                  </a:cubicBezTo>
                  <a:cubicBezTo>
                    <a:pt x="f42" y="f160"/>
                    <a:pt x="f161" y="f160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39" y="f5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14"/>
                    <a:pt x="f229" y="f230"/>
                    <a:pt x="f231" y="f232"/>
                  </a:cubicBezTo>
                  <a:cubicBezTo>
                    <a:pt x="f233" y="f234"/>
                    <a:pt x="f198" y="f235"/>
                    <a:pt x="f236" y="f237"/>
                  </a:cubicBezTo>
                  <a:cubicBezTo>
                    <a:pt x="f238" y="f226"/>
                    <a:pt x="f238" y="f226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02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22"/>
                    <a:pt x="f259" y="f260"/>
                    <a:pt x="f261" y="f262"/>
                  </a:cubicBezTo>
                  <a:cubicBezTo>
                    <a:pt x="f263" y="f216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56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74"/>
                    <a:pt x="f288" y="f289"/>
                  </a:cubicBezTo>
                  <a:cubicBezTo>
                    <a:pt x="f290" y="f291"/>
                    <a:pt x="f292" y="f293"/>
                    <a:pt x="f294" y="f295"/>
                  </a:cubicBezTo>
                  <a:cubicBezTo>
                    <a:pt x="f296" y="f297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310" y="f311"/>
                    <a:pt x="f312" y="f313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cubicBezTo>
                    <a:pt x="f19" y="f332"/>
                    <a:pt x="f6" y="f333"/>
                    <a:pt x="f334" y="f335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22" y="f348"/>
                    <a:pt x="f332" y="f349"/>
                    <a:pt x="f350" y="f349"/>
                  </a:cubicBezTo>
                  <a:cubicBezTo>
                    <a:pt x="f351" y="f349"/>
                    <a:pt x="f352" y="f353"/>
                    <a:pt x="f354" y="f355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362" y="f11"/>
                    <a:pt x="f363" y="f13"/>
                    <a:pt x="f364" y="f365"/>
                  </a:cubicBezTo>
                  <a:cubicBezTo>
                    <a:pt x="f366" y="f17"/>
                    <a:pt x="f367" y="f368"/>
                    <a:pt x="f369" y="f370"/>
                  </a:cubicBezTo>
                  <a:cubicBezTo>
                    <a:pt x="f371" y="f372"/>
                    <a:pt x="f309" y="f373"/>
                    <a:pt x="f374" y="f375"/>
                  </a:cubicBezTo>
                  <a:cubicBezTo>
                    <a:pt x="f30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7"/>
                    <a:pt x="f400" y="f401"/>
                    <a:pt x="f402" y="f403"/>
                  </a:cubicBezTo>
                  <a:cubicBezTo>
                    <a:pt x="f404" y="f405"/>
                    <a:pt x="f406" y="f407"/>
                    <a:pt x="f408" y="f409"/>
                  </a:cubicBezTo>
                  <a:cubicBezTo>
                    <a:pt x="f410" y="f411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420" y="f421"/>
                  </a:cubicBezTo>
                  <a:cubicBezTo>
                    <a:pt x="f422" y="f423"/>
                    <a:pt x="f424" y="f425"/>
                    <a:pt x="f426" y="f427"/>
                  </a:cubicBezTo>
                  <a:cubicBezTo>
                    <a:pt x="f267" y="f428"/>
                    <a:pt x="f429" y="f430"/>
                    <a:pt x="f431" y="f432"/>
                  </a:cubicBezTo>
                  <a:cubicBezTo>
                    <a:pt x="f433" y="f434"/>
                    <a:pt x="f433" y="f434"/>
                    <a:pt x="f435" y="f436"/>
                  </a:cubicBezTo>
                  <a:cubicBezTo>
                    <a:pt x="f109" y="f19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246" y="f330"/>
                  </a:cubicBezTo>
                  <a:cubicBezTo>
                    <a:pt x="f445" y="f446"/>
                    <a:pt x="f447" y="f19"/>
                    <a:pt x="f121" y="f11"/>
                  </a:cubicBezTo>
                  <a:cubicBezTo>
                    <a:pt x="f448" y="f434"/>
                    <a:pt x="f449" y="f15"/>
                    <a:pt x="f450" y="f368"/>
                  </a:cubicBezTo>
                  <a:cubicBezTo>
                    <a:pt x="f451" y="f11"/>
                    <a:pt x="f452" y="f453"/>
                    <a:pt x="f454" y="f455"/>
                  </a:cubicBezTo>
                  <a:cubicBezTo>
                    <a:pt x="f454" y="f456"/>
                    <a:pt x="f454" y="f457"/>
                    <a:pt x="f458" y="f459"/>
                  </a:cubicBezTo>
                  <a:cubicBezTo>
                    <a:pt x="f458" y="f460"/>
                    <a:pt x="f461" y="f457"/>
                    <a:pt x="f452" y="f456"/>
                  </a:cubicBezTo>
                  <a:cubicBezTo>
                    <a:pt x="f462" y="f463"/>
                    <a:pt x="f464" y="f334"/>
                    <a:pt x="f198" y="f336"/>
                  </a:cubicBezTo>
                  <a:cubicBezTo>
                    <a:pt x="f465" y="f368"/>
                    <a:pt x="f466" y="f11"/>
                    <a:pt x="f8" y="f9"/>
                  </a:cubicBezTo>
                  <a:close/>
                </a:path>
              </a:pathLst>
            </a:custGeom>
            <a:solidFill>
              <a:srgbClr val="FFF2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56">
              <a:extLst>
                <a:ext uri="{FF2B5EF4-FFF2-40B4-BE49-F238E27FC236}">
                  <a16:creationId xmlns:a16="http://schemas.microsoft.com/office/drawing/2014/main" id="{3962139D-69B0-F55D-7508-8489EBEAF74A}"/>
                </a:ext>
              </a:extLst>
            </p:cNvPr>
            <p:cNvSpPr/>
            <p:nvPr/>
          </p:nvSpPr>
          <p:spPr>
            <a:xfrm>
              <a:off x="11726859" y="1962146"/>
              <a:ext cx="819146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1"/>
                <a:gd name="f7" fmla="val 643"/>
                <a:gd name="f8" fmla="val 1245"/>
                <a:gd name="f9" fmla="val 1292"/>
                <a:gd name="f10" fmla="val 4"/>
                <a:gd name="f11" fmla="val 1328"/>
                <a:gd name="f12" fmla="val 29"/>
                <a:gd name="f13" fmla="val 1362"/>
                <a:gd name="f14" fmla="val 59"/>
                <a:gd name="f15" fmla="val 1407"/>
                <a:gd name="f16" fmla="val 98"/>
                <a:gd name="f17" fmla="val 1446"/>
                <a:gd name="f18" fmla="val 142"/>
                <a:gd name="f19" fmla="val 1475"/>
                <a:gd name="f20" fmla="val 195"/>
                <a:gd name="f21" fmla="val 1489"/>
                <a:gd name="f22" fmla="val 219"/>
                <a:gd name="f23" fmla="val 245"/>
                <a:gd name="f24" fmla="val 1479"/>
                <a:gd name="f25" fmla="val 272"/>
                <a:gd name="f26" fmla="val 1477"/>
                <a:gd name="f27" fmla="val 282"/>
                <a:gd name="f28" fmla="val 1468"/>
                <a:gd name="f29" fmla="val 285"/>
                <a:gd name="f30" fmla="val 1461"/>
                <a:gd name="f31" fmla="val 289"/>
                <a:gd name="f32" fmla="val 1423"/>
                <a:gd name="f33" fmla="val 310"/>
                <a:gd name="f34" fmla="val 1383"/>
                <a:gd name="f35" fmla="val 323"/>
                <a:gd name="f36" fmla="val 1342"/>
                <a:gd name="f37" fmla="val 335"/>
                <a:gd name="f38" fmla="val 1237"/>
                <a:gd name="f39" fmla="val 366"/>
                <a:gd name="f40" fmla="val 1131"/>
                <a:gd name="f41" fmla="val 392"/>
                <a:gd name="f42" fmla="val 1027"/>
                <a:gd name="f43" fmla="val 422"/>
                <a:gd name="f44" fmla="val 915"/>
                <a:gd name="f45" fmla="val 455"/>
                <a:gd name="f46" fmla="val 803"/>
                <a:gd name="f47" fmla="val 486"/>
                <a:gd name="f48" fmla="val 691"/>
                <a:gd name="f49" fmla="val 515"/>
                <a:gd name="f50" fmla="val 681"/>
                <a:gd name="f51" fmla="val 518"/>
                <a:gd name="f52" fmla="val 671"/>
                <a:gd name="f53" fmla="val 521"/>
                <a:gd name="f54" fmla="val 661"/>
                <a:gd name="f55" fmla="val 517"/>
                <a:gd name="f56" fmla="val 616"/>
                <a:gd name="f57" fmla="val 522"/>
                <a:gd name="f58" fmla="val 574"/>
                <a:gd name="f59" fmla="val 537"/>
                <a:gd name="f60" fmla="val 530"/>
                <a:gd name="f61" fmla="val 548"/>
                <a:gd name="f62" fmla="val 489"/>
                <a:gd name="f63" fmla="val 557"/>
                <a:gd name="f64" fmla="val 447"/>
                <a:gd name="f65" fmla="val 564"/>
                <a:gd name="f66" fmla="val 407"/>
                <a:gd name="f67" fmla="val 578"/>
                <a:gd name="f68" fmla="val 375"/>
                <a:gd name="f69" fmla="val 580"/>
                <a:gd name="f70" fmla="val 345"/>
                <a:gd name="f71" fmla="val 591"/>
                <a:gd name="f72" fmla="val 314"/>
                <a:gd name="f73" fmla="val 598"/>
                <a:gd name="f74" fmla="val 239"/>
                <a:gd name="f75" fmla="val 614"/>
                <a:gd name="f76" fmla="val 163"/>
                <a:gd name="f77" fmla="val 628"/>
                <a:gd name="f78" fmla="val 87"/>
                <a:gd name="f79" fmla="val 639"/>
                <a:gd name="f80" fmla="val 61"/>
                <a:gd name="f81" fmla="val 35"/>
                <a:gd name="f82" fmla="val 641"/>
                <a:gd name="f83" fmla="val 9"/>
                <a:gd name="f84" fmla="val 640"/>
                <a:gd name="f85" fmla="val 625"/>
                <a:gd name="f86" fmla="val 10"/>
                <a:gd name="f87" fmla="val 21"/>
                <a:gd name="f88" fmla="val 609"/>
                <a:gd name="f89" fmla="val 64"/>
                <a:gd name="f90" fmla="val 579"/>
                <a:gd name="f91" fmla="val 110"/>
                <a:gd name="f92" fmla="val 554"/>
                <a:gd name="f93" fmla="val 156"/>
                <a:gd name="f94" fmla="val 529"/>
                <a:gd name="f95" fmla="val 204"/>
                <a:gd name="f96" fmla="val 502"/>
                <a:gd name="f97" fmla="val 254"/>
                <a:gd name="f98" fmla="val 477"/>
                <a:gd name="f99" fmla="val 303"/>
                <a:gd name="f100" fmla="val 452"/>
                <a:gd name="f101" fmla="val 334"/>
                <a:gd name="f102" fmla="val 436"/>
                <a:gd name="f103" fmla="val 423"/>
                <a:gd name="f104" fmla="val 394"/>
                <a:gd name="f105" fmla="val 403"/>
                <a:gd name="f106" fmla="val 442"/>
                <a:gd name="f107" fmla="val 377"/>
                <a:gd name="f108" fmla="val 488"/>
                <a:gd name="f109" fmla="val 347"/>
                <a:gd name="f110" fmla="val 543"/>
                <a:gd name="f111" fmla="val 559"/>
                <a:gd name="f112" fmla="val 327"/>
                <a:gd name="f113" fmla="val 319"/>
                <a:gd name="f114" fmla="val 590"/>
                <a:gd name="f115" fmla="val 312"/>
                <a:gd name="f116" fmla="val 610"/>
                <a:gd name="f117" fmla="val 300"/>
                <a:gd name="f118" fmla="val 631"/>
                <a:gd name="f119" fmla="val 292"/>
                <a:gd name="f120" fmla="val 651"/>
                <a:gd name="f121" fmla="val 675"/>
                <a:gd name="f122" fmla="val 697"/>
                <a:gd name="f123" fmla="val 261"/>
                <a:gd name="f124" fmla="val 718"/>
                <a:gd name="f125" fmla="val 248"/>
                <a:gd name="f126" fmla="val 768"/>
                <a:gd name="f127" fmla="val 225"/>
                <a:gd name="f128" fmla="val 818"/>
                <a:gd name="f129" fmla="val 202"/>
                <a:gd name="f130" fmla="val 867"/>
                <a:gd name="f131" fmla="val 179"/>
                <a:gd name="f132" fmla="val 927"/>
                <a:gd name="f133" fmla="val 151"/>
                <a:gd name="f134" fmla="val 987"/>
                <a:gd name="f135" fmla="val 123"/>
                <a:gd name="f136" fmla="val 1047"/>
                <a:gd name="f137" fmla="val 95"/>
                <a:gd name="f138" fmla="val 1109"/>
                <a:gd name="f139" fmla="val 66"/>
                <a:gd name="f140" fmla="val 1170"/>
                <a:gd name="f141" fmla="val 37"/>
                <a:gd name="f142" fmla="val 1232"/>
                <a:gd name="f143" fmla="val 6"/>
                <a:gd name="f144" fmla="val 1241"/>
                <a:gd name="f145" fmla="val 3"/>
                <a:gd name="f146" fmla="+- 0 0 -90"/>
                <a:gd name="f147" fmla="*/ f3 1 1501"/>
                <a:gd name="f148" fmla="*/ f4 1 643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1501"/>
                <a:gd name="f157" fmla="*/ f153 1 643"/>
                <a:gd name="f158" fmla="*/ 1245 f154 1"/>
                <a:gd name="f159" fmla="*/ 0 f153 1"/>
                <a:gd name="f160" fmla="*/ 1362 f154 1"/>
                <a:gd name="f161" fmla="*/ 59 f153 1"/>
                <a:gd name="f162" fmla="*/ 1475 f154 1"/>
                <a:gd name="f163" fmla="*/ 195 f153 1"/>
                <a:gd name="f164" fmla="*/ 1479 f154 1"/>
                <a:gd name="f165" fmla="*/ 272 f153 1"/>
                <a:gd name="f166" fmla="*/ 1461 f154 1"/>
                <a:gd name="f167" fmla="*/ 289 f153 1"/>
                <a:gd name="f168" fmla="*/ 1342 f154 1"/>
                <a:gd name="f169" fmla="*/ 335 f153 1"/>
                <a:gd name="f170" fmla="*/ 1027 f154 1"/>
                <a:gd name="f171" fmla="*/ 422 f153 1"/>
                <a:gd name="f172" fmla="*/ 691 f154 1"/>
                <a:gd name="f173" fmla="*/ 515 f153 1"/>
                <a:gd name="f174" fmla="*/ 661 f154 1"/>
                <a:gd name="f175" fmla="*/ 517 f153 1"/>
                <a:gd name="f176" fmla="*/ 530 f154 1"/>
                <a:gd name="f177" fmla="*/ 548 f153 1"/>
                <a:gd name="f178" fmla="*/ 407 f154 1"/>
                <a:gd name="f179" fmla="*/ 578 f153 1"/>
                <a:gd name="f180" fmla="*/ 314 f154 1"/>
                <a:gd name="f181" fmla="*/ 598 f153 1"/>
                <a:gd name="f182" fmla="*/ 87 f154 1"/>
                <a:gd name="f183" fmla="*/ 639 f153 1"/>
                <a:gd name="f184" fmla="*/ 9 f154 1"/>
                <a:gd name="f185" fmla="*/ 640 f153 1"/>
                <a:gd name="f186" fmla="*/ 21 f154 1"/>
                <a:gd name="f187" fmla="*/ 609 f153 1"/>
                <a:gd name="f188" fmla="*/ 156 f154 1"/>
                <a:gd name="f189" fmla="*/ 529 f153 1"/>
                <a:gd name="f190" fmla="*/ 303 f154 1"/>
                <a:gd name="f191" fmla="*/ 452 f153 1"/>
                <a:gd name="f192" fmla="*/ 394 f154 1"/>
                <a:gd name="f193" fmla="*/ 403 f153 1"/>
                <a:gd name="f194" fmla="*/ 543 f154 1"/>
                <a:gd name="f195" fmla="*/ 334 f153 1"/>
                <a:gd name="f196" fmla="*/ 590 f154 1"/>
                <a:gd name="f197" fmla="*/ 312 f153 1"/>
                <a:gd name="f198" fmla="*/ 651 f154 1"/>
                <a:gd name="f199" fmla="*/ 282 f153 1"/>
                <a:gd name="f200" fmla="*/ 718 f154 1"/>
                <a:gd name="f201" fmla="*/ 248 f153 1"/>
                <a:gd name="f202" fmla="*/ 867 f154 1"/>
                <a:gd name="f203" fmla="*/ 179 f153 1"/>
                <a:gd name="f204" fmla="*/ 1047 f154 1"/>
                <a:gd name="f205" fmla="*/ 95 f153 1"/>
                <a:gd name="f206" fmla="*/ 1232 f154 1"/>
                <a:gd name="f207" fmla="*/ 9 f153 1"/>
                <a:gd name="f208" fmla="+- f155 0 f1"/>
                <a:gd name="f209" fmla="*/ f158 1 1501"/>
                <a:gd name="f210" fmla="*/ f159 1 643"/>
                <a:gd name="f211" fmla="*/ f160 1 1501"/>
                <a:gd name="f212" fmla="*/ f161 1 643"/>
                <a:gd name="f213" fmla="*/ f162 1 1501"/>
                <a:gd name="f214" fmla="*/ f163 1 643"/>
                <a:gd name="f215" fmla="*/ f164 1 1501"/>
                <a:gd name="f216" fmla="*/ f165 1 643"/>
                <a:gd name="f217" fmla="*/ f166 1 1501"/>
                <a:gd name="f218" fmla="*/ f167 1 643"/>
                <a:gd name="f219" fmla="*/ f168 1 1501"/>
                <a:gd name="f220" fmla="*/ f169 1 643"/>
                <a:gd name="f221" fmla="*/ f170 1 1501"/>
                <a:gd name="f222" fmla="*/ f171 1 643"/>
                <a:gd name="f223" fmla="*/ f172 1 1501"/>
                <a:gd name="f224" fmla="*/ f173 1 643"/>
                <a:gd name="f225" fmla="*/ f174 1 1501"/>
                <a:gd name="f226" fmla="*/ f175 1 643"/>
                <a:gd name="f227" fmla="*/ f176 1 1501"/>
                <a:gd name="f228" fmla="*/ f177 1 643"/>
                <a:gd name="f229" fmla="*/ f178 1 1501"/>
                <a:gd name="f230" fmla="*/ f179 1 643"/>
                <a:gd name="f231" fmla="*/ f180 1 1501"/>
                <a:gd name="f232" fmla="*/ f181 1 643"/>
                <a:gd name="f233" fmla="*/ f182 1 1501"/>
                <a:gd name="f234" fmla="*/ f183 1 643"/>
                <a:gd name="f235" fmla="*/ f184 1 1501"/>
                <a:gd name="f236" fmla="*/ f185 1 643"/>
                <a:gd name="f237" fmla="*/ f186 1 1501"/>
                <a:gd name="f238" fmla="*/ f187 1 643"/>
                <a:gd name="f239" fmla="*/ f188 1 1501"/>
                <a:gd name="f240" fmla="*/ f189 1 643"/>
                <a:gd name="f241" fmla="*/ f190 1 1501"/>
                <a:gd name="f242" fmla="*/ f191 1 643"/>
                <a:gd name="f243" fmla="*/ f192 1 1501"/>
                <a:gd name="f244" fmla="*/ f193 1 643"/>
                <a:gd name="f245" fmla="*/ f194 1 1501"/>
                <a:gd name="f246" fmla="*/ f195 1 643"/>
                <a:gd name="f247" fmla="*/ f196 1 1501"/>
                <a:gd name="f248" fmla="*/ f197 1 643"/>
                <a:gd name="f249" fmla="*/ f198 1 1501"/>
                <a:gd name="f250" fmla="*/ f199 1 643"/>
                <a:gd name="f251" fmla="*/ f200 1 1501"/>
                <a:gd name="f252" fmla="*/ f201 1 643"/>
                <a:gd name="f253" fmla="*/ f202 1 1501"/>
                <a:gd name="f254" fmla="*/ f203 1 643"/>
                <a:gd name="f255" fmla="*/ f204 1 1501"/>
                <a:gd name="f256" fmla="*/ f205 1 643"/>
                <a:gd name="f257" fmla="*/ f206 1 1501"/>
                <a:gd name="f258" fmla="*/ f207 1 643"/>
                <a:gd name="f259" fmla="*/ 0 1 f156"/>
                <a:gd name="f260" fmla="*/ f150 1 f156"/>
                <a:gd name="f261" fmla="*/ 0 1 f157"/>
                <a:gd name="f262" fmla="*/ f151 1 f157"/>
                <a:gd name="f263" fmla="*/ f209 1 f156"/>
                <a:gd name="f264" fmla="*/ f210 1 f157"/>
                <a:gd name="f265" fmla="*/ f211 1 f156"/>
                <a:gd name="f266" fmla="*/ f212 1 f157"/>
                <a:gd name="f267" fmla="*/ f213 1 f156"/>
                <a:gd name="f268" fmla="*/ f214 1 f157"/>
                <a:gd name="f269" fmla="*/ f215 1 f156"/>
                <a:gd name="f270" fmla="*/ f216 1 f157"/>
                <a:gd name="f271" fmla="*/ f217 1 f156"/>
                <a:gd name="f272" fmla="*/ f218 1 f157"/>
                <a:gd name="f273" fmla="*/ f219 1 f156"/>
                <a:gd name="f274" fmla="*/ f220 1 f157"/>
                <a:gd name="f275" fmla="*/ f221 1 f156"/>
                <a:gd name="f276" fmla="*/ f222 1 f157"/>
                <a:gd name="f277" fmla="*/ f223 1 f156"/>
                <a:gd name="f278" fmla="*/ f224 1 f157"/>
                <a:gd name="f279" fmla="*/ f225 1 f156"/>
                <a:gd name="f280" fmla="*/ f226 1 f157"/>
                <a:gd name="f281" fmla="*/ f227 1 f156"/>
                <a:gd name="f282" fmla="*/ f228 1 f157"/>
                <a:gd name="f283" fmla="*/ f229 1 f156"/>
                <a:gd name="f284" fmla="*/ f230 1 f157"/>
                <a:gd name="f285" fmla="*/ f231 1 f156"/>
                <a:gd name="f286" fmla="*/ f232 1 f157"/>
                <a:gd name="f287" fmla="*/ f233 1 f156"/>
                <a:gd name="f288" fmla="*/ f234 1 f157"/>
                <a:gd name="f289" fmla="*/ f235 1 f156"/>
                <a:gd name="f290" fmla="*/ f236 1 f157"/>
                <a:gd name="f291" fmla="*/ f237 1 f156"/>
                <a:gd name="f292" fmla="*/ f238 1 f157"/>
                <a:gd name="f293" fmla="*/ f239 1 f156"/>
                <a:gd name="f294" fmla="*/ f240 1 f157"/>
                <a:gd name="f295" fmla="*/ f241 1 f156"/>
                <a:gd name="f296" fmla="*/ f242 1 f157"/>
                <a:gd name="f297" fmla="*/ f243 1 f156"/>
                <a:gd name="f298" fmla="*/ f244 1 f157"/>
                <a:gd name="f299" fmla="*/ f245 1 f156"/>
                <a:gd name="f300" fmla="*/ f246 1 f157"/>
                <a:gd name="f301" fmla="*/ f247 1 f156"/>
                <a:gd name="f302" fmla="*/ f248 1 f157"/>
                <a:gd name="f303" fmla="*/ f249 1 f156"/>
                <a:gd name="f304" fmla="*/ f250 1 f157"/>
                <a:gd name="f305" fmla="*/ f251 1 f156"/>
                <a:gd name="f306" fmla="*/ f252 1 f157"/>
                <a:gd name="f307" fmla="*/ f253 1 f156"/>
                <a:gd name="f308" fmla="*/ f254 1 f157"/>
                <a:gd name="f309" fmla="*/ f255 1 f156"/>
                <a:gd name="f310" fmla="*/ f256 1 f157"/>
                <a:gd name="f311" fmla="*/ f257 1 f156"/>
                <a:gd name="f312" fmla="*/ f258 1 f157"/>
                <a:gd name="f313" fmla="*/ f259 f147 1"/>
                <a:gd name="f314" fmla="*/ f260 f147 1"/>
                <a:gd name="f315" fmla="*/ f262 f148 1"/>
                <a:gd name="f316" fmla="*/ f261 f148 1"/>
                <a:gd name="f317" fmla="*/ f263 f147 1"/>
                <a:gd name="f318" fmla="*/ f264 f148 1"/>
                <a:gd name="f319" fmla="*/ f265 f147 1"/>
                <a:gd name="f320" fmla="*/ f266 f148 1"/>
                <a:gd name="f321" fmla="*/ f267 f147 1"/>
                <a:gd name="f322" fmla="*/ f268 f148 1"/>
                <a:gd name="f323" fmla="*/ f269 f147 1"/>
                <a:gd name="f324" fmla="*/ f270 f148 1"/>
                <a:gd name="f325" fmla="*/ f271 f147 1"/>
                <a:gd name="f326" fmla="*/ f272 f148 1"/>
                <a:gd name="f327" fmla="*/ f273 f147 1"/>
                <a:gd name="f328" fmla="*/ f274 f148 1"/>
                <a:gd name="f329" fmla="*/ f275 f147 1"/>
                <a:gd name="f330" fmla="*/ f276 f148 1"/>
                <a:gd name="f331" fmla="*/ f277 f147 1"/>
                <a:gd name="f332" fmla="*/ f278 f148 1"/>
                <a:gd name="f333" fmla="*/ f279 f147 1"/>
                <a:gd name="f334" fmla="*/ f280 f148 1"/>
                <a:gd name="f335" fmla="*/ f281 f147 1"/>
                <a:gd name="f336" fmla="*/ f282 f148 1"/>
                <a:gd name="f337" fmla="*/ f283 f147 1"/>
                <a:gd name="f338" fmla="*/ f284 f148 1"/>
                <a:gd name="f339" fmla="*/ f285 f147 1"/>
                <a:gd name="f340" fmla="*/ f286 f148 1"/>
                <a:gd name="f341" fmla="*/ f287 f147 1"/>
                <a:gd name="f342" fmla="*/ f288 f148 1"/>
                <a:gd name="f343" fmla="*/ f289 f147 1"/>
                <a:gd name="f344" fmla="*/ f290 f148 1"/>
                <a:gd name="f345" fmla="*/ f291 f147 1"/>
                <a:gd name="f346" fmla="*/ f292 f148 1"/>
                <a:gd name="f347" fmla="*/ f293 f147 1"/>
                <a:gd name="f348" fmla="*/ f294 f148 1"/>
                <a:gd name="f349" fmla="*/ f295 f147 1"/>
                <a:gd name="f350" fmla="*/ f296 f148 1"/>
                <a:gd name="f351" fmla="*/ f297 f147 1"/>
                <a:gd name="f352" fmla="*/ f298 f148 1"/>
                <a:gd name="f353" fmla="*/ f299 f147 1"/>
                <a:gd name="f354" fmla="*/ f300 f148 1"/>
                <a:gd name="f355" fmla="*/ f301 f147 1"/>
                <a:gd name="f356" fmla="*/ f302 f148 1"/>
                <a:gd name="f357" fmla="*/ f303 f147 1"/>
                <a:gd name="f358" fmla="*/ f304 f148 1"/>
                <a:gd name="f359" fmla="*/ f305 f147 1"/>
                <a:gd name="f360" fmla="*/ f306 f148 1"/>
                <a:gd name="f361" fmla="*/ f307 f147 1"/>
                <a:gd name="f362" fmla="*/ f308 f148 1"/>
                <a:gd name="f363" fmla="*/ f309 f147 1"/>
                <a:gd name="f364" fmla="*/ f310 f148 1"/>
                <a:gd name="f365" fmla="*/ f311 f147 1"/>
                <a:gd name="f366" fmla="*/ f312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8">
                  <a:pos x="f317" y="f318"/>
                </a:cxn>
                <a:cxn ang="f208">
                  <a:pos x="f319" y="f320"/>
                </a:cxn>
                <a:cxn ang="f208">
                  <a:pos x="f321" y="f322"/>
                </a:cxn>
                <a:cxn ang="f208">
                  <a:pos x="f323" y="f324"/>
                </a:cxn>
                <a:cxn ang="f208">
                  <a:pos x="f325" y="f326"/>
                </a:cxn>
                <a:cxn ang="f208">
                  <a:pos x="f327" y="f328"/>
                </a:cxn>
                <a:cxn ang="f208">
                  <a:pos x="f329" y="f330"/>
                </a:cxn>
                <a:cxn ang="f208">
                  <a:pos x="f331" y="f332"/>
                </a:cxn>
                <a:cxn ang="f208">
                  <a:pos x="f333" y="f334"/>
                </a:cxn>
                <a:cxn ang="f208">
                  <a:pos x="f335" y="f336"/>
                </a:cxn>
                <a:cxn ang="f208">
                  <a:pos x="f337" y="f338"/>
                </a:cxn>
                <a:cxn ang="f208">
                  <a:pos x="f339" y="f340"/>
                </a:cxn>
                <a:cxn ang="f208">
                  <a:pos x="f341" y="f342"/>
                </a:cxn>
                <a:cxn ang="f208">
                  <a:pos x="f343" y="f344"/>
                </a:cxn>
                <a:cxn ang="f208">
                  <a:pos x="f345" y="f346"/>
                </a:cxn>
                <a:cxn ang="f208">
                  <a:pos x="f347" y="f348"/>
                </a:cxn>
                <a:cxn ang="f208">
                  <a:pos x="f349" y="f350"/>
                </a:cxn>
                <a:cxn ang="f208">
                  <a:pos x="f351" y="f352"/>
                </a:cxn>
                <a:cxn ang="f208">
                  <a:pos x="f353" y="f354"/>
                </a:cxn>
                <a:cxn ang="f208">
                  <a:pos x="f355" y="f356"/>
                </a:cxn>
                <a:cxn ang="f208">
                  <a:pos x="f357" y="f358"/>
                </a:cxn>
                <a:cxn ang="f208">
                  <a:pos x="f359" y="f360"/>
                </a:cxn>
                <a:cxn ang="f208">
                  <a:pos x="f361" y="f362"/>
                </a:cxn>
                <a:cxn ang="f208">
                  <a:pos x="f363" y="f364"/>
                </a:cxn>
                <a:cxn ang="f208">
                  <a:pos x="f365" y="f366"/>
                </a:cxn>
                <a:cxn ang="f208">
                  <a:pos x="f317" y="f318"/>
                </a:cxn>
              </a:cxnLst>
              <a:rect l="f313" t="f316" r="f314" b="f315"/>
              <a:pathLst>
                <a:path w="1501" h="64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7"/>
                    <a:pt x="f81" y="f82"/>
                    <a:pt x="f83" y="f84"/>
                  </a:cubicBezTo>
                  <a:cubicBezTo>
                    <a:pt x="f5" y="f85"/>
                    <a:pt x="f86" y="f5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39" y="f103"/>
                    <a:pt x="f104" y="f105"/>
                  </a:cubicBezTo>
                  <a:cubicBezTo>
                    <a:pt x="f106" y="f107"/>
                    <a:pt x="f108" y="f109"/>
                    <a:pt x="f110" y="f101"/>
                  </a:cubicBezTo>
                  <a:cubicBezTo>
                    <a:pt x="f111" y="f112"/>
                    <a:pt x="f58" y="f113"/>
                    <a:pt x="f114" y="f115"/>
                  </a:cubicBezTo>
                  <a:cubicBezTo>
                    <a:pt x="f116" y="f117"/>
                    <a:pt x="f118" y="f119"/>
                    <a:pt x="f120" y="f27"/>
                  </a:cubicBezTo>
                  <a:cubicBezTo>
                    <a:pt x="f121" y="f25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83"/>
                  </a:cubicBezTo>
                  <a:cubicBezTo>
                    <a:pt x="f38" y="f143"/>
                    <a:pt x="f144" y="f145"/>
                    <a:pt x="f8" y="f5"/>
                  </a:cubicBezTo>
                  <a:close/>
                </a:path>
              </a:pathLst>
            </a:custGeom>
            <a:solidFill>
              <a:srgbClr val="F1B70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57">
              <a:extLst>
                <a:ext uri="{FF2B5EF4-FFF2-40B4-BE49-F238E27FC236}">
                  <a16:creationId xmlns:a16="http://schemas.microsoft.com/office/drawing/2014/main" id="{6A6DBDD9-CA92-3980-C123-DEF862AC06EB}"/>
                </a:ext>
              </a:extLst>
            </p:cNvPr>
            <p:cNvSpPr/>
            <p:nvPr/>
          </p:nvSpPr>
          <p:spPr>
            <a:xfrm>
              <a:off x="11858625" y="2673348"/>
              <a:ext cx="12223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4"/>
                <a:gd name="f7" fmla="val 226"/>
                <a:gd name="f8" fmla="val 117"/>
                <a:gd name="f9" fmla="val 2"/>
                <a:gd name="f10" fmla="val 164"/>
                <a:gd name="f11" fmla="val 1"/>
                <a:gd name="f12" fmla="val 48"/>
                <a:gd name="f13" fmla="val 222"/>
                <a:gd name="f14" fmla="val 220"/>
                <a:gd name="f15" fmla="val 176"/>
                <a:gd name="f16" fmla="val 171"/>
                <a:gd name="f17" fmla="val 114"/>
                <a:gd name="f18" fmla="val 225"/>
                <a:gd name="f19" fmla="val 52"/>
                <a:gd name="f20" fmla="val 110"/>
                <a:gd name="f21" fmla="val 3"/>
                <a:gd name="f22" fmla="val 49"/>
                <a:gd name="f23" fmla="val 56"/>
                <a:gd name="f24" fmla="+- 0 0 -90"/>
                <a:gd name="f25" fmla="*/ f3 1 224"/>
                <a:gd name="f26" fmla="*/ f4 1 22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4"/>
                <a:gd name="f35" fmla="*/ f31 1 226"/>
                <a:gd name="f36" fmla="*/ 117 f32 1"/>
                <a:gd name="f37" fmla="*/ 2 f31 1"/>
                <a:gd name="f38" fmla="*/ 222 f32 1"/>
                <a:gd name="f39" fmla="*/ 117 f31 1"/>
                <a:gd name="f40" fmla="*/ 114 f32 1"/>
                <a:gd name="f41" fmla="*/ 225 f31 1"/>
                <a:gd name="f42" fmla="*/ 1 f32 1"/>
                <a:gd name="f43" fmla="*/ 110 f31 1"/>
                <a:gd name="f44" fmla="+- f33 0 f1"/>
                <a:gd name="f45" fmla="*/ f36 1 224"/>
                <a:gd name="f46" fmla="*/ f37 1 226"/>
                <a:gd name="f47" fmla="*/ f38 1 224"/>
                <a:gd name="f48" fmla="*/ f39 1 226"/>
                <a:gd name="f49" fmla="*/ f40 1 224"/>
                <a:gd name="f50" fmla="*/ f41 1 226"/>
                <a:gd name="f51" fmla="*/ f42 1 224"/>
                <a:gd name="f52" fmla="*/ f43 1 22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224" h="226">
                  <a:moveTo>
                    <a:pt x="f8" y="f9"/>
                  </a:moveTo>
                  <a:cubicBezTo>
                    <a:pt x="f10" y="f11"/>
                    <a:pt x="f6" y="f12"/>
                    <a:pt x="f13" y="f8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6"/>
                    <a:pt x="f5" y="f15"/>
                    <a:pt x="f11" y="f20"/>
                  </a:cubicBezTo>
                  <a:cubicBezTo>
                    <a:pt x="f21" y="f22"/>
                    <a:pt x="f23" y="f5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58">
              <a:extLst>
                <a:ext uri="{FF2B5EF4-FFF2-40B4-BE49-F238E27FC236}">
                  <a16:creationId xmlns:a16="http://schemas.microsoft.com/office/drawing/2014/main" id="{6325F004-0BA3-8570-8296-F1AC5E35D52E}"/>
                </a:ext>
              </a:extLst>
            </p:cNvPr>
            <p:cNvSpPr/>
            <p:nvPr/>
          </p:nvSpPr>
          <p:spPr>
            <a:xfrm>
              <a:off x="12169777" y="3063880"/>
              <a:ext cx="122236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228"/>
                <a:gd name="f8" fmla="val 113"/>
                <a:gd name="f9" fmla="val 220"/>
                <a:gd name="f10" fmla="val 60"/>
                <a:gd name="f11" fmla="val 166"/>
                <a:gd name="f12" fmla="val 1"/>
                <a:gd name="f13" fmla="val 111"/>
                <a:gd name="f14" fmla="val 3"/>
                <a:gd name="f15" fmla="val 50"/>
                <a:gd name="f16" fmla="val 49"/>
                <a:gd name="f17" fmla="val 114"/>
                <a:gd name="f18" fmla="val 224"/>
                <a:gd name="f19" fmla="val 52"/>
                <a:gd name="f20" fmla="val 173"/>
                <a:gd name="f21" fmla="+- 0 0 -90"/>
                <a:gd name="f22" fmla="*/ f3 1 225"/>
                <a:gd name="f23" fmla="*/ f4 1 2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25"/>
                <a:gd name="f32" fmla="*/ f28 1 228"/>
                <a:gd name="f33" fmla="*/ 113 f29 1"/>
                <a:gd name="f34" fmla="*/ 220 f28 1"/>
                <a:gd name="f35" fmla="*/ 1 f29 1"/>
                <a:gd name="f36" fmla="*/ 111 f28 1"/>
                <a:gd name="f37" fmla="*/ 114 f29 1"/>
                <a:gd name="f38" fmla="*/ 0 f28 1"/>
                <a:gd name="f39" fmla="*/ 225 f29 1"/>
                <a:gd name="f40" fmla="*/ 114 f28 1"/>
                <a:gd name="f41" fmla="+- f30 0 f1"/>
                <a:gd name="f42" fmla="*/ f33 1 225"/>
                <a:gd name="f43" fmla="*/ f34 1 228"/>
                <a:gd name="f44" fmla="*/ f35 1 225"/>
                <a:gd name="f45" fmla="*/ f36 1 228"/>
                <a:gd name="f46" fmla="*/ f37 1 225"/>
                <a:gd name="f47" fmla="*/ f38 1 228"/>
                <a:gd name="f48" fmla="*/ f39 1 225"/>
                <a:gd name="f49" fmla="*/ f40 1 228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225" h="228">
                  <a:moveTo>
                    <a:pt x="f8" y="f9"/>
                  </a:moveTo>
                  <a:cubicBezTo>
                    <a:pt x="f10" y="f7"/>
                    <a:pt x="f5" y="f11"/>
                    <a:pt x="f12" y="f13"/>
                  </a:cubicBezTo>
                  <a:cubicBezTo>
                    <a:pt x="f14" y="f15"/>
                    <a:pt x="f16" y="f5"/>
                    <a:pt x="f17" y="f5"/>
                  </a:cubicBezTo>
                  <a:cubicBezTo>
                    <a:pt x="f2" y="f5"/>
                    <a:pt x="f18" y="f19"/>
                    <a:pt x="f6" y="f17"/>
                  </a:cubicBezTo>
                  <a:cubicBezTo>
                    <a:pt x="f6" y="f11"/>
                    <a:pt x="f20" y="f6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59">
              <a:extLst>
                <a:ext uri="{FF2B5EF4-FFF2-40B4-BE49-F238E27FC236}">
                  <a16:creationId xmlns:a16="http://schemas.microsoft.com/office/drawing/2014/main" id="{64D315B9-8BE4-76EA-8782-CB7BD83402C5}"/>
                </a:ext>
              </a:extLst>
            </p:cNvPr>
            <p:cNvSpPr/>
            <p:nvPr/>
          </p:nvSpPr>
          <p:spPr>
            <a:xfrm>
              <a:off x="12169777" y="2779711"/>
              <a:ext cx="122236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224"/>
                <a:gd name="f8" fmla="val 111"/>
                <a:gd name="f9" fmla="val 223"/>
                <a:gd name="f10" fmla="val 50"/>
                <a:gd name="f11" fmla="val 172"/>
                <a:gd name="f12" fmla="val 2"/>
                <a:gd name="f13" fmla="val 110"/>
                <a:gd name="f14" fmla="val 4"/>
                <a:gd name="f15" fmla="val 44"/>
                <a:gd name="f16" fmla="val 59"/>
                <a:gd name="f17" fmla="val 115"/>
                <a:gd name="f18" fmla="val 177"/>
                <a:gd name="f19" fmla="val 3"/>
                <a:gd name="f20" fmla="val 48"/>
                <a:gd name="f21" fmla="val 114"/>
                <a:gd name="f22" fmla="val 176"/>
                <a:gd name="f23" fmla="val 179"/>
                <a:gd name="f24" fmla="+- 0 0 -90"/>
                <a:gd name="f25" fmla="*/ f3 1 225"/>
                <a:gd name="f26" fmla="*/ f4 1 22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5"/>
                <a:gd name="f35" fmla="*/ f31 1 224"/>
                <a:gd name="f36" fmla="*/ 111 f32 1"/>
                <a:gd name="f37" fmla="*/ 223 f31 1"/>
                <a:gd name="f38" fmla="*/ 2 f32 1"/>
                <a:gd name="f39" fmla="*/ 110 f31 1"/>
                <a:gd name="f40" fmla="*/ 115 f32 1"/>
                <a:gd name="f41" fmla="*/ 2 f31 1"/>
                <a:gd name="f42" fmla="*/ 224 f32 1"/>
                <a:gd name="f43" fmla="*/ 114 f31 1"/>
                <a:gd name="f44" fmla="+- f33 0 f1"/>
                <a:gd name="f45" fmla="*/ f36 1 225"/>
                <a:gd name="f46" fmla="*/ f37 1 224"/>
                <a:gd name="f47" fmla="*/ f38 1 225"/>
                <a:gd name="f48" fmla="*/ f39 1 224"/>
                <a:gd name="f49" fmla="*/ f40 1 225"/>
                <a:gd name="f50" fmla="*/ f41 1 224"/>
                <a:gd name="f51" fmla="*/ f42 1 225"/>
                <a:gd name="f52" fmla="*/ f43 1 22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225" h="224">
                  <a:moveTo>
                    <a:pt x="f8" y="f9"/>
                  </a:moveTo>
                  <a:cubicBezTo>
                    <a:pt x="f10" y="f9"/>
                    <a:pt x="f5" y="f11"/>
                    <a:pt x="f12" y="f13"/>
                  </a:cubicBezTo>
                  <a:cubicBezTo>
                    <a:pt x="f14" y="f15"/>
                    <a:pt x="f16" y="f5"/>
                    <a:pt x="f17" y="f12"/>
                  </a:cubicBezTo>
                  <a:cubicBezTo>
                    <a:pt x="f18" y="f19"/>
                    <a:pt x="f6" y="f20"/>
                    <a:pt x="f7" y="f21"/>
                  </a:cubicBezTo>
                  <a:cubicBezTo>
                    <a:pt x="f9" y="f22"/>
                    <a:pt x="f23" y="f7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60">
              <a:extLst>
                <a:ext uri="{FF2B5EF4-FFF2-40B4-BE49-F238E27FC236}">
                  <a16:creationId xmlns:a16="http://schemas.microsoft.com/office/drawing/2014/main" id="{AC0ED83F-5686-8C0D-6E3A-47A3E8E515B7}"/>
                </a:ext>
              </a:extLst>
            </p:cNvPr>
            <p:cNvSpPr/>
            <p:nvPr/>
          </p:nvSpPr>
          <p:spPr>
            <a:xfrm>
              <a:off x="11633197" y="2813051"/>
              <a:ext cx="12223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4"/>
                <a:gd name="f7" fmla="val 225"/>
                <a:gd name="f8" fmla="val 113"/>
                <a:gd name="f9" fmla="val 1"/>
                <a:gd name="f10" fmla="val 171"/>
                <a:gd name="f11" fmla="val 53"/>
                <a:gd name="f12" fmla="val 223"/>
                <a:gd name="f13" fmla="val 112"/>
                <a:gd name="f14" fmla="val 222"/>
                <a:gd name="f15" fmla="val 175"/>
                <a:gd name="f16" fmla="val 172"/>
                <a:gd name="f17" fmla="val 115"/>
                <a:gd name="f18" fmla="val 46"/>
                <a:gd name="f19" fmla="val 2"/>
                <a:gd name="f20" fmla="val 50"/>
                <a:gd name="f21" fmla="val 47"/>
                <a:gd name="f22" fmla="+- 0 0 -90"/>
                <a:gd name="f23" fmla="*/ f3 1 224"/>
                <a:gd name="f24" fmla="*/ f4 1 22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4"/>
                <a:gd name="f33" fmla="*/ f29 1 225"/>
                <a:gd name="f34" fmla="*/ 113 f30 1"/>
                <a:gd name="f35" fmla="*/ 1 f29 1"/>
                <a:gd name="f36" fmla="*/ 223 f30 1"/>
                <a:gd name="f37" fmla="*/ 112 f29 1"/>
                <a:gd name="f38" fmla="*/ 115 f30 1"/>
                <a:gd name="f39" fmla="*/ 223 f29 1"/>
                <a:gd name="f40" fmla="*/ 1 f30 1"/>
                <a:gd name="f41" fmla="*/ 113 f29 1"/>
                <a:gd name="f42" fmla="+- f31 0 f1"/>
                <a:gd name="f43" fmla="*/ f34 1 224"/>
                <a:gd name="f44" fmla="*/ f35 1 225"/>
                <a:gd name="f45" fmla="*/ f36 1 224"/>
                <a:gd name="f46" fmla="*/ f37 1 225"/>
                <a:gd name="f47" fmla="*/ f38 1 224"/>
                <a:gd name="f48" fmla="*/ f39 1 225"/>
                <a:gd name="f49" fmla="*/ f40 1 224"/>
                <a:gd name="f50" fmla="*/ f41 1 225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24" h="225">
                  <a:moveTo>
                    <a:pt x="f8" y="f9"/>
                  </a:moveTo>
                  <a:cubicBezTo>
                    <a:pt x="f10" y="f9"/>
                    <a:pt x="f6" y="f11"/>
                    <a:pt x="f12" y="f13"/>
                  </a:cubicBezTo>
                  <a:cubicBezTo>
                    <a:pt x="f14" y="f15"/>
                    <a:pt x="f16" y="f7"/>
                    <a:pt x="f17" y="f12"/>
                  </a:cubicBezTo>
                  <a:cubicBezTo>
                    <a:pt x="f18" y="f14"/>
                    <a:pt x="f19" y="f2"/>
                    <a:pt x="f9" y="f8"/>
                  </a:cubicBezTo>
                  <a:cubicBezTo>
                    <a:pt x="f5" y="f20"/>
                    <a:pt x="f21" y="f5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61">
              <a:extLst>
                <a:ext uri="{FF2B5EF4-FFF2-40B4-BE49-F238E27FC236}">
                  <a16:creationId xmlns:a16="http://schemas.microsoft.com/office/drawing/2014/main" id="{A0B9CABA-CE6F-3D48-A224-9AD5BEAFECA3}"/>
                </a:ext>
              </a:extLst>
            </p:cNvPr>
            <p:cNvSpPr/>
            <p:nvPr/>
          </p:nvSpPr>
          <p:spPr>
            <a:xfrm>
              <a:off x="11668128" y="3073398"/>
              <a:ext cx="122236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"/>
                <a:gd name="f7" fmla="val 223"/>
                <a:gd name="f8" fmla="val 108"/>
                <a:gd name="f9" fmla="val 46"/>
                <a:gd name="f10" fmla="val 168"/>
                <a:gd name="f11" fmla="val 1"/>
                <a:gd name="f12" fmla="val 3"/>
                <a:gd name="f13" fmla="val 48"/>
                <a:gd name="f14" fmla="val 113"/>
                <a:gd name="f15" fmla="val 171"/>
                <a:gd name="f16" fmla="val 50"/>
                <a:gd name="f17" fmla="val 222"/>
                <a:gd name="f18" fmla="val 172"/>
                <a:gd name="f19" fmla="val 177"/>
                <a:gd name="f20" fmla="+- 0 0 -90"/>
                <a:gd name="f21" fmla="*/ f3 1 221"/>
                <a:gd name="f22" fmla="*/ f4 1 22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21"/>
                <a:gd name="f31" fmla="*/ f27 1 223"/>
                <a:gd name="f32" fmla="*/ 108 f28 1"/>
                <a:gd name="f33" fmla="*/ 221 f27 1"/>
                <a:gd name="f34" fmla="*/ 1 f28 1"/>
                <a:gd name="f35" fmla="*/ 108 f27 1"/>
                <a:gd name="f36" fmla="*/ 113 f28 1"/>
                <a:gd name="f37" fmla="*/ 1 f27 1"/>
                <a:gd name="f38" fmla="*/ 221 f28 1"/>
                <a:gd name="f39" fmla="+- f29 0 f1"/>
                <a:gd name="f40" fmla="*/ f32 1 222"/>
                <a:gd name="f41" fmla="*/ f33 1 223"/>
                <a:gd name="f42" fmla="*/ f34 1 222"/>
                <a:gd name="f43" fmla="*/ f35 1 223"/>
                <a:gd name="f44" fmla="*/ f36 1 222"/>
                <a:gd name="f45" fmla="*/ f37 1 223"/>
                <a:gd name="f46" fmla="*/ f38 1 222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1"/>
                <a:gd name="f57" fmla="*/ f46 1 f30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2 1"/>
                <a:gd name="f68" fmla="*/ f57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5"/>
                </a:cxn>
                <a:cxn ang="f39">
                  <a:pos x="f62" y="f63"/>
                </a:cxn>
              </a:cxnLst>
              <a:rect l="f58" t="f61" r="f59" b="f60"/>
              <a:pathLst>
                <a:path w="221" h="223">
                  <a:moveTo>
                    <a:pt x="f8" y="f6"/>
                  </a:moveTo>
                  <a:cubicBezTo>
                    <a:pt x="f9" y="f7"/>
                    <a:pt x="f5" y="f10"/>
                    <a:pt x="f11" y="f8"/>
                  </a:cubicBezTo>
                  <a:cubicBezTo>
                    <a:pt x="f12" y="f9"/>
                    <a:pt x="f13" y="f11"/>
                    <a:pt x="f14" y="f11"/>
                  </a:cubicBezTo>
                  <a:cubicBezTo>
                    <a:pt x="f15" y="f5"/>
                    <a:pt x="f6" y="f16"/>
                    <a:pt x="f6" y="f8"/>
                  </a:cubicBezTo>
                  <a:cubicBezTo>
                    <a:pt x="f17" y="f18"/>
                    <a:pt x="f19" y="f7"/>
                    <a:pt x="f8" y="f6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62">
              <a:extLst>
                <a:ext uri="{FF2B5EF4-FFF2-40B4-BE49-F238E27FC236}">
                  <a16:creationId xmlns:a16="http://schemas.microsoft.com/office/drawing/2014/main" id="{7903D436-24E8-2D97-93B7-6E4E91FF468B}"/>
                </a:ext>
              </a:extLst>
            </p:cNvPr>
            <p:cNvSpPr/>
            <p:nvPr/>
          </p:nvSpPr>
          <p:spPr>
            <a:xfrm>
              <a:off x="12082460" y="2517772"/>
              <a:ext cx="12223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6"/>
                <a:gd name="f7" fmla="val 228"/>
                <a:gd name="f8" fmla="val 113"/>
                <a:gd name="f9" fmla="val 6"/>
                <a:gd name="f10" fmla="val 66"/>
                <a:gd name="f11" fmla="val 225"/>
                <a:gd name="f12" fmla="val 176"/>
                <a:gd name="f13" fmla="val 47"/>
                <a:gd name="f14" fmla="val 224"/>
                <a:gd name="f15" fmla="val 179"/>
                <a:gd name="f16" fmla="val 3"/>
                <a:gd name="f17" fmla="val 117"/>
                <a:gd name="f18" fmla="val 57"/>
                <a:gd name="f19" fmla="val 56"/>
                <a:gd name="f20" fmla="val 1"/>
                <a:gd name="f21" fmla="+- 0 0 -90"/>
                <a:gd name="f22" fmla="*/ f3 1 226"/>
                <a:gd name="f23" fmla="*/ f4 1 2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26"/>
                <a:gd name="f32" fmla="*/ f28 1 228"/>
                <a:gd name="f33" fmla="*/ 113 f29 1"/>
                <a:gd name="f34" fmla="*/ 6 f28 1"/>
                <a:gd name="f35" fmla="*/ 226 f29 1"/>
                <a:gd name="f36" fmla="*/ 113 f28 1"/>
                <a:gd name="f37" fmla="*/ 226 f28 1"/>
                <a:gd name="f38" fmla="*/ 3 f29 1"/>
                <a:gd name="f39" fmla="*/ 117 f28 1"/>
                <a:gd name="f40" fmla="+- f30 0 f1"/>
                <a:gd name="f41" fmla="*/ f33 1 226"/>
                <a:gd name="f42" fmla="*/ f34 1 228"/>
                <a:gd name="f43" fmla="*/ f35 1 226"/>
                <a:gd name="f44" fmla="*/ f36 1 228"/>
                <a:gd name="f45" fmla="*/ f37 1 228"/>
                <a:gd name="f46" fmla="*/ f38 1 226"/>
                <a:gd name="f47" fmla="*/ f39 1 228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3" y="f67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226" h="228">
                  <a:moveTo>
                    <a:pt x="f8" y="f9"/>
                  </a:moveTo>
                  <a:cubicBezTo>
                    <a:pt x="f2" y="f5"/>
                    <a:pt x="f6" y="f10"/>
                    <a:pt x="f6" y="f8"/>
                  </a:cubicBezTo>
                  <a:cubicBezTo>
                    <a:pt x="f11" y="f12"/>
                    <a:pt x="f12" y="f7"/>
                    <a:pt x="f8" y="f6"/>
                  </a:cubicBezTo>
                  <a:cubicBezTo>
                    <a:pt x="f13" y="f14"/>
                    <a:pt x="f9" y="f15"/>
                    <a:pt x="f16" y="f17"/>
                  </a:cubicBezTo>
                  <a:cubicBezTo>
                    <a:pt x="f5" y="f18"/>
                    <a:pt x="f19" y="f20"/>
                    <a:pt x="f8" y="f9"/>
                  </a:cubicBezTo>
                  <a:close/>
                </a:path>
              </a:pathLst>
            </a:custGeom>
            <a:solidFill>
              <a:srgbClr val="FEF3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63">
              <a:extLst>
                <a:ext uri="{FF2B5EF4-FFF2-40B4-BE49-F238E27FC236}">
                  <a16:creationId xmlns:a16="http://schemas.microsoft.com/office/drawing/2014/main" id="{417E68E1-9A9E-2B07-8D3C-019FDA683C8C}"/>
                </a:ext>
              </a:extLst>
            </p:cNvPr>
            <p:cNvSpPr/>
            <p:nvPr/>
          </p:nvSpPr>
          <p:spPr>
            <a:xfrm>
              <a:off x="11942758" y="3203572"/>
              <a:ext cx="122236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4"/>
                <a:gd name="f7" fmla="val 221"/>
                <a:gd name="f8" fmla="val 111"/>
                <a:gd name="f9" fmla="val 220"/>
                <a:gd name="f10" fmla="val 56"/>
                <a:gd name="f11" fmla="val 222"/>
                <a:gd name="f12" fmla="val 167"/>
                <a:gd name="f13" fmla="val 3"/>
                <a:gd name="f14" fmla="val 6"/>
                <a:gd name="f15" fmla="val 45"/>
                <a:gd name="f16" fmla="val 48"/>
                <a:gd name="f17" fmla="val 1"/>
                <a:gd name="f18" fmla="val 113"/>
                <a:gd name="f19" fmla="val 177"/>
                <a:gd name="f20" fmla="val 223"/>
                <a:gd name="f21" fmla="val 47"/>
                <a:gd name="f22" fmla="val 171"/>
                <a:gd name="f23" fmla="val 173"/>
                <a:gd name="f24" fmla="+- 0 0 -90"/>
                <a:gd name="f25" fmla="*/ f3 1 224"/>
                <a:gd name="f26" fmla="*/ f4 1 22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4"/>
                <a:gd name="f35" fmla="*/ f31 1 221"/>
                <a:gd name="f36" fmla="*/ 111 f32 1"/>
                <a:gd name="f37" fmla="*/ 220 f31 1"/>
                <a:gd name="f38" fmla="*/ 3 f32 1"/>
                <a:gd name="f39" fmla="*/ 111 f31 1"/>
                <a:gd name="f40" fmla="*/ 113 f32 1"/>
                <a:gd name="f41" fmla="*/ 1 f31 1"/>
                <a:gd name="f42" fmla="*/ 223 f32 1"/>
                <a:gd name="f43" fmla="+- f33 0 f1"/>
                <a:gd name="f44" fmla="*/ f36 1 224"/>
                <a:gd name="f45" fmla="*/ f37 1 222"/>
                <a:gd name="f46" fmla="*/ f38 1 224"/>
                <a:gd name="f47" fmla="*/ f39 1 222"/>
                <a:gd name="f48" fmla="*/ f40 1 224"/>
                <a:gd name="f49" fmla="*/ f41 1 222"/>
                <a:gd name="f50" fmla="*/ f42 1 224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5"/>
                <a:gd name="f59" fmla="*/ f48 1 f34"/>
                <a:gd name="f60" fmla="*/ f49 1 f35"/>
                <a:gd name="f61" fmla="*/ f50 1 f34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69"/>
                </a:cxn>
                <a:cxn ang="f43">
                  <a:pos x="f66" y="f67"/>
                </a:cxn>
              </a:cxnLst>
              <a:rect l="f62" t="f65" r="f63" b="f64"/>
              <a:pathLst>
                <a:path w="224" h="221">
                  <a:moveTo>
                    <a:pt x="f8" y="f9"/>
                  </a:moveTo>
                  <a:cubicBezTo>
                    <a:pt x="f10" y="f11"/>
                    <a:pt x="f5" y="f12"/>
                    <a:pt x="f13" y="f8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5"/>
                    <a:pt x="f20" y="f21"/>
                    <a:pt x="f20" y="f8"/>
                  </a:cubicBezTo>
                  <a:cubicBezTo>
                    <a:pt x="f6" y="f22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64">
              <a:extLst>
                <a:ext uri="{FF2B5EF4-FFF2-40B4-BE49-F238E27FC236}">
                  <a16:creationId xmlns:a16="http://schemas.microsoft.com/office/drawing/2014/main" id="{7E5F7F23-29E3-5FA1-75B4-F9B968B01A9D}"/>
                </a:ext>
              </a:extLst>
            </p:cNvPr>
            <p:cNvSpPr/>
            <p:nvPr/>
          </p:nvSpPr>
          <p:spPr>
            <a:xfrm>
              <a:off x="11891964" y="2933696"/>
              <a:ext cx="125409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9"/>
                <a:gd name="f7" fmla="val 224"/>
                <a:gd name="f8" fmla="val 221"/>
                <a:gd name="f9" fmla="val 114"/>
                <a:gd name="f10" fmla="val 228"/>
                <a:gd name="f11" fmla="val 176"/>
                <a:gd name="f12" fmla="val 166"/>
                <a:gd name="f13" fmla="val 222"/>
                <a:gd name="f14" fmla="val 111"/>
                <a:gd name="f15" fmla="val 223"/>
                <a:gd name="f16" fmla="val 54"/>
                <a:gd name="f17" fmla="val 1"/>
                <a:gd name="f18" fmla="val 173"/>
                <a:gd name="f19" fmla="val 116"/>
                <a:gd name="f20" fmla="val 57"/>
                <a:gd name="f21" fmla="val 3"/>
                <a:gd name="f22" fmla="val 107"/>
                <a:gd name="f23" fmla="val 167"/>
                <a:gd name="f24" fmla="val 53"/>
                <a:gd name="f25" fmla="+- 0 0 -90"/>
                <a:gd name="f26" fmla="*/ f3 1 229"/>
                <a:gd name="f27" fmla="*/ f4 1 2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29"/>
                <a:gd name="f36" fmla="*/ f32 1 224"/>
                <a:gd name="f37" fmla="*/ 221 f33 1"/>
                <a:gd name="f38" fmla="*/ 114 f32 1"/>
                <a:gd name="f39" fmla="*/ 111 f33 1"/>
                <a:gd name="f40" fmla="*/ 223 f32 1"/>
                <a:gd name="f41" fmla="*/ 1 f33 1"/>
                <a:gd name="f42" fmla="*/ 116 f32 1"/>
                <a:gd name="f43" fmla="*/ 107 f33 1"/>
                <a:gd name="f44" fmla="*/ 1 f32 1"/>
                <a:gd name="f45" fmla="+- f34 0 f1"/>
                <a:gd name="f46" fmla="*/ f37 1 229"/>
                <a:gd name="f47" fmla="*/ f38 1 224"/>
                <a:gd name="f48" fmla="*/ f39 1 229"/>
                <a:gd name="f49" fmla="*/ f40 1 224"/>
                <a:gd name="f50" fmla="*/ f41 1 229"/>
                <a:gd name="f51" fmla="*/ f42 1 224"/>
                <a:gd name="f52" fmla="*/ f43 1 229"/>
                <a:gd name="f53" fmla="*/ f44 1 224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29" h="2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8"/>
                    <a:pt x="f17" y="f19"/>
                  </a:cubicBezTo>
                  <a:cubicBezTo>
                    <a:pt x="f5" y="f20"/>
                    <a:pt x="f20" y="f21"/>
                    <a:pt x="f22" y="f17"/>
                  </a:cubicBezTo>
                  <a:cubicBezTo>
                    <a:pt x="f23" y="f5"/>
                    <a:pt x="f6" y="f24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65">
              <a:extLst>
                <a:ext uri="{FF2B5EF4-FFF2-40B4-BE49-F238E27FC236}">
                  <a16:creationId xmlns:a16="http://schemas.microsoft.com/office/drawing/2014/main" id="{4E11E2B8-1E2D-9545-1235-22A548B32429}"/>
                </a:ext>
              </a:extLst>
            </p:cNvPr>
            <p:cNvSpPr/>
            <p:nvPr/>
          </p:nvSpPr>
          <p:spPr>
            <a:xfrm>
              <a:off x="11841159" y="2401891"/>
              <a:ext cx="104771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226"/>
                <a:gd name="f8" fmla="val 1"/>
                <a:gd name="f9" fmla="val 192"/>
                <a:gd name="f10" fmla="val 177"/>
                <a:gd name="f11" fmla="val 9"/>
                <a:gd name="f12" fmla="val 167"/>
                <a:gd name="f13" fmla="val 16"/>
                <a:gd name="f14" fmla="val 155"/>
                <a:gd name="f15" fmla="val 42"/>
                <a:gd name="f16" fmla="val 110"/>
                <a:gd name="f17" fmla="val 66"/>
                <a:gd name="f18" fmla="val 64"/>
                <a:gd name="f19" fmla="val 88"/>
                <a:gd name="f20" fmla="val 17"/>
                <a:gd name="f21" fmla="val 92"/>
                <a:gd name="f22" fmla="val 96"/>
                <a:gd name="f23" fmla="val 3"/>
                <a:gd name="f24" fmla="val 104"/>
                <a:gd name="f25" fmla="val 141"/>
                <a:gd name="f26" fmla="val 168"/>
                <a:gd name="f27" fmla="val 33"/>
                <a:gd name="f28" fmla="val 181"/>
                <a:gd name="f29" fmla="val 68"/>
                <a:gd name="f30" fmla="val 190"/>
                <a:gd name="f31" fmla="val 95"/>
                <a:gd name="f32" fmla="val 125"/>
                <a:gd name="f33" fmla="val 179"/>
                <a:gd name="f34" fmla="val 152"/>
                <a:gd name="f35" fmla="val 154"/>
                <a:gd name="f36" fmla="val 208"/>
                <a:gd name="f37" fmla="val 97"/>
                <a:gd name="f38" fmla="val 47"/>
                <a:gd name="f39" fmla="val 215"/>
                <a:gd name="f40" fmla="val 30"/>
                <a:gd name="f41" fmla="val 212"/>
                <a:gd name="f42" fmla="val 18"/>
                <a:gd name="f43" fmla="val 197"/>
                <a:gd name="f44" fmla="+- 0 0 -90"/>
                <a:gd name="f45" fmla="*/ f3 1 191"/>
                <a:gd name="f46" fmla="*/ f4 1 226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91"/>
                <a:gd name="f55" fmla="*/ f51 1 226"/>
                <a:gd name="f56" fmla="*/ 1 f52 1"/>
                <a:gd name="f57" fmla="*/ 192 f51 1"/>
                <a:gd name="f58" fmla="*/ 16 f52 1"/>
                <a:gd name="f59" fmla="*/ 155 f51 1"/>
                <a:gd name="f60" fmla="*/ 88 f52 1"/>
                <a:gd name="f61" fmla="*/ 17 f51 1"/>
                <a:gd name="f62" fmla="*/ 104 f52 1"/>
                <a:gd name="f63" fmla="*/ 0 f51 1"/>
                <a:gd name="f64" fmla="*/ 181 f52 1"/>
                <a:gd name="f65" fmla="*/ 68 f51 1"/>
                <a:gd name="f66" fmla="*/ 179 f52 1"/>
                <a:gd name="f67" fmla="*/ 152 f51 1"/>
                <a:gd name="f68" fmla="*/ 47 f52 1"/>
                <a:gd name="f69" fmla="*/ 215 f51 1"/>
                <a:gd name="f70" fmla="+- f53 0 f1"/>
                <a:gd name="f71" fmla="*/ f56 1 191"/>
                <a:gd name="f72" fmla="*/ f57 1 226"/>
                <a:gd name="f73" fmla="*/ f58 1 191"/>
                <a:gd name="f74" fmla="*/ f59 1 226"/>
                <a:gd name="f75" fmla="*/ f60 1 191"/>
                <a:gd name="f76" fmla="*/ f61 1 226"/>
                <a:gd name="f77" fmla="*/ f62 1 191"/>
                <a:gd name="f78" fmla="*/ f63 1 226"/>
                <a:gd name="f79" fmla="*/ f64 1 191"/>
                <a:gd name="f80" fmla="*/ f65 1 226"/>
                <a:gd name="f81" fmla="*/ f66 1 191"/>
                <a:gd name="f82" fmla="*/ f67 1 226"/>
                <a:gd name="f83" fmla="*/ f68 1 191"/>
                <a:gd name="f84" fmla="*/ f69 1 226"/>
                <a:gd name="f85" fmla="*/ 0 1 f54"/>
                <a:gd name="f86" fmla="*/ f48 1 f54"/>
                <a:gd name="f87" fmla="*/ 0 1 f55"/>
                <a:gd name="f88" fmla="*/ f49 1 f55"/>
                <a:gd name="f89" fmla="*/ f71 1 f54"/>
                <a:gd name="f90" fmla="*/ f72 1 f55"/>
                <a:gd name="f91" fmla="*/ f73 1 f54"/>
                <a:gd name="f92" fmla="*/ f74 1 f55"/>
                <a:gd name="f93" fmla="*/ f75 1 f54"/>
                <a:gd name="f94" fmla="*/ f76 1 f55"/>
                <a:gd name="f95" fmla="*/ f77 1 f54"/>
                <a:gd name="f96" fmla="*/ f78 1 f55"/>
                <a:gd name="f97" fmla="*/ f79 1 f54"/>
                <a:gd name="f98" fmla="*/ f80 1 f55"/>
                <a:gd name="f99" fmla="*/ f81 1 f54"/>
                <a:gd name="f100" fmla="*/ f82 1 f55"/>
                <a:gd name="f101" fmla="*/ f83 1 f54"/>
                <a:gd name="f102" fmla="*/ f84 1 f55"/>
                <a:gd name="f103" fmla="*/ f85 f45 1"/>
                <a:gd name="f104" fmla="*/ f86 f45 1"/>
                <a:gd name="f105" fmla="*/ f88 f46 1"/>
                <a:gd name="f106" fmla="*/ f87 f46 1"/>
                <a:gd name="f107" fmla="*/ f89 f45 1"/>
                <a:gd name="f108" fmla="*/ f90 f46 1"/>
                <a:gd name="f109" fmla="*/ f91 f45 1"/>
                <a:gd name="f110" fmla="*/ f92 f46 1"/>
                <a:gd name="f111" fmla="*/ f93 f45 1"/>
                <a:gd name="f112" fmla="*/ f94 f46 1"/>
                <a:gd name="f113" fmla="*/ f95 f45 1"/>
                <a:gd name="f114" fmla="*/ f96 f46 1"/>
                <a:gd name="f115" fmla="*/ f97 f45 1"/>
                <a:gd name="f116" fmla="*/ f98 f46 1"/>
                <a:gd name="f117" fmla="*/ f99 f45 1"/>
                <a:gd name="f118" fmla="*/ f100 f46 1"/>
                <a:gd name="f119" fmla="*/ f101 f45 1"/>
                <a:gd name="f120" fmla="*/ f102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07" y="f108"/>
                </a:cxn>
                <a:cxn ang="f70">
                  <a:pos x="f109" y="f110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07" y="f108"/>
                </a:cxn>
              </a:cxnLst>
              <a:rect l="f103" t="f106" r="f104" b="f105"/>
              <a:pathLst>
                <a:path w="191" h="226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1"/>
                    <a:pt x="f22" y="f23"/>
                    <a:pt x="f24" y="f5"/>
                  </a:cubicBezTo>
                  <a:cubicBezTo>
                    <a:pt x="f25" y="f11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7"/>
                    <a:pt x="f38" y="f39"/>
                  </a:cubicBezTo>
                  <a:cubicBezTo>
                    <a:pt x="f40" y="f41"/>
                    <a:pt x="f42" y="f43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66">
              <a:extLst>
                <a:ext uri="{FF2B5EF4-FFF2-40B4-BE49-F238E27FC236}">
                  <a16:creationId xmlns:a16="http://schemas.microsoft.com/office/drawing/2014/main" id="{3E64D76E-F11D-FB36-D196-242C3BC6A049}"/>
                </a:ext>
              </a:extLst>
            </p:cNvPr>
            <p:cNvSpPr/>
            <p:nvPr/>
          </p:nvSpPr>
          <p:spPr>
            <a:xfrm>
              <a:off x="12042776" y="2262189"/>
              <a:ext cx="96834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8"/>
                <a:gd name="f7" fmla="val 234"/>
                <a:gd name="f8" fmla="val 85"/>
                <a:gd name="f9" fmla="val 2"/>
                <a:gd name="f10" fmla="val 96"/>
                <a:gd name="f11" fmla="val 21"/>
                <a:gd name="f12" fmla="val 42"/>
                <a:gd name="f13" fmla="val 104"/>
                <a:gd name="f14" fmla="val 62"/>
                <a:gd name="f15" fmla="val 119"/>
                <a:gd name="f16" fmla="val 102"/>
                <a:gd name="f17" fmla="val 141"/>
                <a:gd name="f18" fmla="val 138"/>
                <a:gd name="f19" fmla="val 164"/>
                <a:gd name="f20" fmla="val 174"/>
                <a:gd name="f21" fmla="val 170"/>
                <a:gd name="f22" fmla="val 183"/>
                <a:gd name="f23" fmla="val 176"/>
                <a:gd name="f24" fmla="val 192"/>
                <a:gd name="f25" fmla="val 202"/>
                <a:gd name="f26" fmla="val 125"/>
                <a:gd name="f27" fmla="val 61"/>
                <a:gd name="f28" fmla="val 215"/>
                <a:gd name="f29" fmla="val 27"/>
                <a:gd name="f30" fmla="val 159"/>
                <a:gd name="f31" fmla="val 116"/>
                <a:gd name="f32" fmla="val 15"/>
                <a:gd name="f33" fmla="val 48"/>
                <a:gd name="f34" fmla="val 59"/>
                <a:gd name="f35" fmla="val 16"/>
                <a:gd name="f36" fmla="val 67"/>
                <a:gd name="f37" fmla="val 10"/>
                <a:gd name="f38" fmla="val 73"/>
                <a:gd name="f39" fmla="+- 0 0 -90"/>
                <a:gd name="f40" fmla="*/ f3 1 178"/>
                <a:gd name="f41" fmla="*/ f4 1 234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178"/>
                <a:gd name="f50" fmla="*/ f46 1 234"/>
                <a:gd name="f51" fmla="*/ 85 f47 1"/>
                <a:gd name="f52" fmla="*/ 2 f46 1"/>
                <a:gd name="f53" fmla="*/ 104 f47 1"/>
                <a:gd name="f54" fmla="*/ 62 f46 1"/>
                <a:gd name="f55" fmla="*/ 164 f47 1"/>
                <a:gd name="f56" fmla="*/ 174 f46 1"/>
                <a:gd name="f57" fmla="*/ 178 f47 1"/>
                <a:gd name="f58" fmla="*/ 202 f46 1"/>
                <a:gd name="f59" fmla="*/ 27 f47 1"/>
                <a:gd name="f60" fmla="*/ 159 f46 1"/>
                <a:gd name="f61" fmla="*/ 59 f47 1"/>
                <a:gd name="f62" fmla="*/ 16 f46 1"/>
                <a:gd name="f63" fmla="+- f48 0 f1"/>
                <a:gd name="f64" fmla="*/ f51 1 178"/>
                <a:gd name="f65" fmla="*/ f52 1 234"/>
                <a:gd name="f66" fmla="*/ f53 1 178"/>
                <a:gd name="f67" fmla="*/ f54 1 234"/>
                <a:gd name="f68" fmla="*/ f55 1 178"/>
                <a:gd name="f69" fmla="*/ f56 1 234"/>
                <a:gd name="f70" fmla="*/ f57 1 178"/>
                <a:gd name="f71" fmla="*/ f58 1 234"/>
                <a:gd name="f72" fmla="*/ f59 1 178"/>
                <a:gd name="f73" fmla="*/ f60 1 234"/>
                <a:gd name="f74" fmla="*/ f61 1 178"/>
                <a:gd name="f75" fmla="*/ f62 1 234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178" h="234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6" y="f25"/>
                  </a:cubicBezTo>
                  <a:cubicBezTo>
                    <a:pt x="f26" y="f7"/>
                    <a:pt x="f27" y="f28"/>
                    <a:pt x="f29" y="f30"/>
                  </a:cubicBezTo>
                  <a:cubicBezTo>
                    <a:pt x="f5" y="f31"/>
                    <a:pt x="f32" y="f33"/>
                    <a:pt x="f34" y="f35"/>
                  </a:cubicBezTo>
                  <a:cubicBezTo>
                    <a:pt x="f36" y="f37"/>
                    <a:pt x="f38" y="f5"/>
                    <a:pt x="f8" y="f9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67">
              <a:extLst>
                <a:ext uri="{FF2B5EF4-FFF2-40B4-BE49-F238E27FC236}">
                  <a16:creationId xmlns:a16="http://schemas.microsoft.com/office/drawing/2014/main" id="{C77FE765-6F3C-56A8-6C0F-2B53A34B0F1D}"/>
                </a:ext>
              </a:extLst>
            </p:cNvPr>
            <p:cNvSpPr/>
            <p:nvPr/>
          </p:nvSpPr>
          <p:spPr>
            <a:xfrm>
              <a:off x="11715750" y="3330573"/>
              <a:ext cx="107954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8"/>
                <a:gd name="f7" fmla="val 146"/>
                <a:gd name="f8" fmla="val 196"/>
                <a:gd name="f9" fmla="val 169"/>
                <a:gd name="f10" fmla="val 144"/>
                <a:gd name="f11" fmla="val 145"/>
                <a:gd name="f12" fmla="val 131"/>
                <a:gd name="f13" fmla="val 121"/>
                <a:gd name="f14" fmla="val 120"/>
                <a:gd name="f15" fmla="val 84"/>
                <a:gd name="f16" fmla="val 104"/>
                <a:gd name="f17" fmla="val 48"/>
                <a:gd name="f18" fmla="val 85"/>
                <a:gd name="f19" fmla="val 15"/>
                <a:gd name="f20" fmla="val 62"/>
                <a:gd name="f21" fmla="val 9"/>
                <a:gd name="f22" fmla="val 58"/>
                <a:gd name="f23" fmla="val 2"/>
                <a:gd name="f24" fmla="val 55"/>
                <a:gd name="f25" fmla="val 47"/>
                <a:gd name="f26" fmla="val 31"/>
                <a:gd name="f27" fmla="val 16"/>
                <a:gd name="f28" fmla="val 68"/>
                <a:gd name="f29" fmla="val 113"/>
                <a:gd name="f30" fmla="val 10"/>
                <a:gd name="f31" fmla="val 158"/>
                <a:gd name="f32" fmla="val 21"/>
                <a:gd name="f33" fmla="val 61"/>
                <a:gd name="f34" fmla="val 111"/>
                <a:gd name="f35" fmla="val 195"/>
                <a:gd name="f36" fmla="val 122"/>
                <a:gd name="f37" fmla="val 134"/>
                <a:gd name="f38" fmla="+- 0 0 -90"/>
                <a:gd name="f39" fmla="*/ f3 1 198"/>
                <a:gd name="f40" fmla="*/ f4 1 14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98"/>
                <a:gd name="f49" fmla="*/ f45 1 146"/>
                <a:gd name="f50" fmla="*/ 196 f46 1"/>
                <a:gd name="f51" fmla="*/ 146 f45 1"/>
                <a:gd name="f52" fmla="*/ 121 f46 1"/>
                <a:gd name="f53" fmla="*/ 120 f45 1"/>
                <a:gd name="f54" fmla="*/ 15 f46 1"/>
                <a:gd name="f55" fmla="*/ 62 f45 1"/>
                <a:gd name="f56" fmla="*/ 0 f46 1"/>
                <a:gd name="f57" fmla="*/ 47 f45 1"/>
                <a:gd name="f58" fmla="*/ 113 f46 1"/>
                <a:gd name="f59" fmla="*/ 10 f45 1"/>
                <a:gd name="f60" fmla="*/ 111 f45 1"/>
                <a:gd name="f61" fmla="+- f47 0 f1"/>
                <a:gd name="f62" fmla="*/ f50 1 198"/>
                <a:gd name="f63" fmla="*/ f51 1 146"/>
                <a:gd name="f64" fmla="*/ f52 1 198"/>
                <a:gd name="f65" fmla="*/ f53 1 146"/>
                <a:gd name="f66" fmla="*/ f54 1 198"/>
                <a:gd name="f67" fmla="*/ f55 1 146"/>
                <a:gd name="f68" fmla="*/ f56 1 198"/>
                <a:gd name="f69" fmla="*/ f57 1 146"/>
                <a:gd name="f70" fmla="*/ f58 1 198"/>
                <a:gd name="f71" fmla="*/ f59 1 146"/>
                <a:gd name="f72" fmla="*/ f60 1 146"/>
                <a:gd name="f73" fmla="*/ 0 1 f48"/>
                <a:gd name="f74" fmla="*/ f42 1 f48"/>
                <a:gd name="f75" fmla="*/ 0 1 f49"/>
                <a:gd name="f76" fmla="*/ f43 1 f49"/>
                <a:gd name="f77" fmla="*/ f62 1 f48"/>
                <a:gd name="f78" fmla="*/ f63 1 f49"/>
                <a:gd name="f79" fmla="*/ f64 1 f48"/>
                <a:gd name="f80" fmla="*/ f65 1 f49"/>
                <a:gd name="f81" fmla="*/ f66 1 f48"/>
                <a:gd name="f82" fmla="*/ f67 1 f49"/>
                <a:gd name="f83" fmla="*/ f68 1 f48"/>
                <a:gd name="f84" fmla="*/ f69 1 f49"/>
                <a:gd name="f85" fmla="*/ f70 1 f48"/>
                <a:gd name="f86" fmla="*/ f71 1 f49"/>
                <a:gd name="f87" fmla="*/ f72 1 f49"/>
                <a:gd name="f88" fmla="*/ f73 f39 1"/>
                <a:gd name="f89" fmla="*/ f74 f39 1"/>
                <a:gd name="f90" fmla="*/ f76 f40 1"/>
                <a:gd name="f91" fmla="*/ f75 f40 1"/>
                <a:gd name="f92" fmla="*/ f77 f39 1"/>
                <a:gd name="f93" fmla="*/ f78 f40 1"/>
                <a:gd name="f94" fmla="*/ f79 f39 1"/>
                <a:gd name="f95" fmla="*/ f80 f40 1"/>
                <a:gd name="f96" fmla="*/ f81 f39 1"/>
                <a:gd name="f97" fmla="*/ f82 f40 1"/>
                <a:gd name="f98" fmla="*/ f83 f39 1"/>
                <a:gd name="f99" fmla="*/ f84 f40 1"/>
                <a:gd name="f100" fmla="*/ f85 f39 1"/>
                <a:gd name="f101" fmla="*/ f86 f40 1"/>
                <a:gd name="f102" fmla="*/ f8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2" y="f93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92" y="f102"/>
                </a:cxn>
                <a:cxn ang="f61">
                  <a:pos x="f92" y="f93"/>
                </a:cxn>
              </a:cxnLst>
              <a:rect l="f88" t="f91" r="f89" b="f90"/>
              <a:pathLst>
                <a:path w="198" h="146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25"/>
                  </a:cubicBezTo>
                  <a:cubicBezTo>
                    <a:pt x="f26" y="f27"/>
                    <a:pt x="f28" y="f5"/>
                    <a:pt x="f29" y="f30"/>
                  </a:cubicBezTo>
                  <a:cubicBezTo>
                    <a:pt x="f31" y="f32"/>
                    <a:pt x="f6" y="f33"/>
                    <a:pt x="f8" y="f34"/>
                  </a:cubicBezTo>
                  <a:cubicBezTo>
                    <a:pt x="f35" y="f36"/>
                    <a:pt x="f8" y="f37"/>
                    <a:pt x="f8" y="f7"/>
                  </a:cubicBezTo>
                  <a:close/>
                </a:path>
              </a:pathLst>
            </a:custGeom>
            <a:solidFill>
              <a:srgbClr val="FF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68">
              <a:extLst>
                <a:ext uri="{FF2B5EF4-FFF2-40B4-BE49-F238E27FC236}">
                  <a16:creationId xmlns:a16="http://schemas.microsoft.com/office/drawing/2014/main" id="{A6EA33D5-5198-A8E6-F355-F5059CBEDDA5}"/>
                </a:ext>
              </a:extLst>
            </p:cNvPr>
            <p:cNvSpPr/>
            <p:nvPr/>
          </p:nvSpPr>
          <p:spPr>
            <a:xfrm>
              <a:off x="12204697" y="3324228"/>
              <a:ext cx="96834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6"/>
                <a:gd name="f7" fmla="val 157"/>
                <a:gd name="f8" fmla="val 21"/>
                <a:gd name="f9" fmla="val 163"/>
                <a:gd name="f10" fmla="val 44"/>
                <a:gd name="f11" fmla="val 144"/>
                <a:gd name="f12" fmla="val 62"/>
                <a:gd name="f13" fmla="val 124"/>
                <a:gd name="f14" fmla="val 79"/>
                <a:gd name="f15" fmla="val 96"/>
                <a:gd name="f16" fmla="val 103"/>
                <a:gd name="f17" fmla="val 67"/>
                <a:gd name="f18" fmla="val 127"/>
                <a:gd name="f19" fmla="val 35"/>
                <a:gd name="f20" fmla="val 145"/>
                <a:gd name="f21" fmla="val 26"/>
                <a:gd name="f22" fmla="val 150"/>
                <a:gd name="f23" fmla="val 17"/>
                <a:gd name="f24" fmla="val 5"/>
                <a:gd name="f25" fmla="val 156"/>
                <a:gd name="f26" fmla="val 4"/>
                <a:gd name="f27" fmla="val 139"/>
                <a:gd name="f28" fmla="val 122"/>
                <a:gd name="f29" fmla="val 104"/>
                <a:gd name="f30" fmla="val 2"/>
                <a:gd name="f31" fmla="val 48"/>
                <a:gd name="f32" fmla="val 50"/>
                <a:gd name="f33" fmla="val 1"/>
                <a:gd name="f34" fmla="val 105"/>
                <a:gd name="f35" fmla="val 132"/>
                <a:gd name="f36" fmla="val 155"/>
                <a:gd name="f37" fmla="val 6"/>
                <a:gd name="f38" fmla="+- 0 0 -90"/>
                <a:gd name="f39" fmla="*/ f3 1 176"/>
                <a:gd name="f40" fmla="*/ f4 1 157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76"/>
                <a:gd name="f49" fmla="*/ f45 1 157"/>
                <a:gd name="f50" fmla="*/ 176 f46 1"/>
                <a:gd name="f51" fmla="*/ 21 f45 1"/>
                <a:gd name="f52" fmla="*/ 124 f46 1"/>
                <a:gd name="f53" fmla="*/ 79 f45 1"/>
                <a:gd name="f54" fmla="*/ 35 f46 1"/>
                <a:gd name="f55" fmla="*/ 145 f45 1"/>
                <a:gd name="f56" fmla="*/ 5 f46 1"/>
                <a:gd name="f57" fmla="*/ 156 f45 1"/>
                <a:gd name="f58" fmla="*/ 0 f46 1"/>
                <a:gd name="f59" fmla="*/ 104 f45 1"/>
                <a:gd name="f60" fmla="*/ 105 f46 1"/>
                <a:gd name="f61" fmla="*/ 0 f45 1"/>
                <a:gd name="f62" fmla="+- f47 0 f1"/>
                <a:gd name="f63" fmla="*/ f50 1 176"/>
                <a:gd name="f64" fmla="*/ f51 1 157"/>
                <a:gd name="f65" fmla="*/ f52 1 176"/>
                <a:gd name="f66" fmla="*/ f53 1 157"/>
                <a:gd name="f67" fmla="*/ f54 1 176"/>
                <a:gd name="f68" fmla="*/ f55 1 157"/>
                <a:gd name="f69" fmla="*/ f56 1 176"/>
                <a:gd name="f70" fmla="*/ f57 1 157"/>
                <a:gd name="f71" fmla="*/ f58 1 176"/>
                <a:gd name="f72" fmla="*/ f59 1 157"/>
                <a:gd name="f73" fmla="*/ f60 1 176"/>
                <a:gd name="f74" fmla="*/ f61 1 157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9"/>
                <a:gd name="f89" fmla="*/ f73 1 f48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40 1"/>
                <a:gd name="f105" fmla="*/ f89 f39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95" y="f96"/>
                </a:cxn>
              </a:cxnLst>
              <a:rect l="f91" t="f94" r="f92" b="f93"/>
              <a:pathLst>
                <a:path w="176" h="1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5"/>
                  </a:cubicBezTo>
                  <a:cubicBezTo>
                    <a:pt x="f26" y="f27"/>
                    <a:pt x="f5" y="f28"/>
                    <a:pt x="f5" y="f29"/>
                  </a:cubicBezTo>
                  <a:cubicBezTo>
                    <a:pt x="f30" y="f31"/>
                    <a:pt x="f32" y="f33"/>
                    <a:pt x="f34" y="f5"/>
                  </a:cubicBezTo>
                  <a:cubicBezTo>
                    <a:pt x="f35" y="f5"/>
                    <a:pt x="f36" y="f37"/>
                    <a:pt x="f6" y="f8"/>
                  </a:cubicBezTo>
                  <a:close/>
                </a:path>
              </a:pathLst>
            </a:custGeom>
            <a:solidFill>
              <a:srgbClr val="FEF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69">
              <a:extLst>
                <a:ext uri="{FF2B5EF4-FFF2-40B4-BE49-F238E27FC236}">
                  <a16:creationId xmlns:a16="http://schemas.microsoft.com/office/drawing/2014/main" id="{14A34778-34D1-DCBE-D132-3B163C8703FF}"/>
                </a:ext>
              </a:extLst>
            </p:cNvPr>
            <p:cNvSpPr/>
            <p:nvPr/>
          </p:nvSpPr>
          <p:spPr>
            <a:xfrm>
              <a:off x="11893555" y="2093911"/>
              <a:ext cx="128592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8"/>
                <a:gd name="f7" fmla="val 163"/>
                <a:gd name="f8" fmla="val 93"/>
                <a:gd name="f9" fmla="val 192"/>
                <a:gd name="f10" fmla="val 116"/>
                <a:gd name="f11" fmla="val 145"/>
                <a:gd name="f12" fmla="val 139"/>
                <a:gd name="f13" fmla="val 99"/>
                <a:gd name="f14" fmla="val 161"/>
                <a:gd name="f15" fmla="val 96"/>
                <a:gd name="f16" fmla="val 92"/>
                <a:gd name="f17" fmla="val 162"/>
                <a:gd name="f18" fmla="val 89"/>
                <a:gd name="f19" fmla="val 91"/>
                <a:gd name="f20" fmla="val 154"/>
                <a:gd name="f21" fmla="val 83"/>
                <a:gd name="f22" fmla="val 152"/>
                <a:gd name="f23" fmla="val 78"/>
                <a:gd name="f24" fmla="val 148"/>
                <a:gd name="f25" fmla="val 55"/>
                <a:gd name="f26" fmla="val 130"/>
                <a:gd name="f27" fmla="val 26"/>
                <a:gd name="f28" fmla="val 122"/>
                <a:gd name="f29" fmla="val 108"/>
                <a:gd name="f30" fmla="val 12"/>
                <a:gd name="f31" fmla="val 14"/>
                <a:gd name="f32" fmla="val 66"/>
                <a:gd name="f33" fmla="val 31"/>
                <a:gd name="f34" fmla="val 49"/>
                <a:gd name="f35" fmla="val 80"/>
                <a:gd name="f36" fmla="val 6"/>
                <a:gd name="f37" fmla="val 199"/>
                <a:gd name="f38" fmla="val 54"/>
                <a:gd name="f39" fmla="val 203"/>
                <a:gd name="f40" fmla="val 58"/>
                <a:gd name="f41" fmla="val 202"/>
                <a:gd name="f42" fmla="val 63"/>
                <a:gd name="f43" fmla="val 205"/>
                <a:gd name="f44" fmla="val 67"/>
                <a:gd name="f45" fmla="val 212"/>
                <a:gd name="f46" fmla="val 219"/>
                <a:gd name="f47" fmla="val 95"/>
                <a:gd name="f48" fmla="+- 0 0 -90"/>
                <a:gd name="f49" fmla="*/ f3 1 238"/>
                <a:gd name="f50" fmla="*/ f4 1 163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238"/>
                <a:gd name="f59" fmla="*/ f55 1 163"/>
                <a:gd name="f60" fmla="*/ 238 f56 1"/>
                <a:gd name="f61" fmla="*/ 93 f55 1"/>
                <a:gd name="f62" fmla="*/ 99 f56 1"/>
                <a:gd name="f63" fmla="*/ 161 f55 1"/>
                <a:gd name="f64" fmla="*/ 89 f56 1"/>
                <a:gd name="f65" fmla="*/ 162 f55 1"/>
                <a:gd name="f66" fmla="*/ 78 f56 1"/>
                <a:gd name="f67" fmla="*/ 148 f55 1"/>
                <a:gd name="f68" fmla="*/ 0 f56 1"/>
                <a:gd name="f69" fmla="*/ 108 f55 1"/>
                <a:gd name="f70" fmla="*/ 31 f56 1"/>
                <a:gd name="f71" fmla="*/ 49 f55 1"/>
                <a:gd name="f72" fmla="*/ 199 f56 1"/>
                <a:gd name="f73" fmla="*/ 54 f55 1"/>
                <a:gd name="f74" fmla="*/ 205 f56 1"/>
                <a:gd name="f75" fmla="*/ 67 f55 1"/>
                <a:gd name="f76" fmla="+- f57 0 f1"/>
                <a:gd name="f77" fmla="*/ f60 1 238"/>
                <a:gd name="f78" fmla="*/ f61 1 163"/>
                <a:gd name="f79" fmla="*/ f62 1 238"/>
                <a:gd name="f80" fmla="*/ f63 1 163"/>
                <a:gd name="f81" fmla="*/ f64 1 238"/>
                <a:gd name="f82" fmla="*/ f65 1 163"/>
                <a:gd name="f83" fmla="*/ f66 1 238"/>
                <a:gd name="f84" fmla="*/ f67 1 163"/>
                <a:gd name="f85" fmla="*/ f68 1 238"/>
                <a:gd name="f86" fmla="*/ f69 1 163"/>
                <a:gd name="f87" fmla="*/ f70 1 238"/>
                <a:gd name="f88" fmla="*/ f71 1 163"/>
                <a:gd name="f89" fmla="*/ f72 1 238"/>
                <a:gd name="f90" fmla="*/ f73 1 163"/>
                <a:gd name="f91" fmla="*/ f74 1 238"/>
                <a:gd name="f92" fmla="*/ f75 1 163"/>
                <a:gd name="f93" fmla="*/ 0 1 f58"/>
                <a:gd name="f94" fmla="*/ f52 1 f58"/>
                <a:gd name="f95" fmla="*/ 0 1 f59"/>
                <a:gd name="f96" fmla="*/ f53 1 f59"/>
                <a:gd name="f97" fmla="*/ f77 1 f58"/>
                <a:gd name="f98" fmla="*/ f78 1 f59"/>
                <a:gd name="f99" fmla="*/ f79 1 f58"/>
                <a:gd name="f100" fmla="*/ f80 1 f59"/>
                <a:gd name="f101" fmla="*/ f81 1 f58"/>
                <a:gd name="f102" fmla="*/ f82 1 f59"/>
                <a:gd name="f103" fmla="*/ f83 1 f58"/>
                <a:gd name="f104" fmla="*/ f84 1 f59"/>
                <a:gd name="f105" fmla="*/ f85 1 f58"/>
                <a:gd name="f106" fmla="*/ f86 1 f59"/>
                <a:gd name="f107" fmla="*/ f87 1 f58"/>
                <a:gd name="f108" fmla="*/ f88 1 f59"/>
                <a:gd name="f109" fmla="*/ f89 1 f58"/>
                <a:gd name="f110" fmla="*/ f90 1 f59"/>
                <a:gd name="f111" fmla="*/ f91 1 f58"/>
                <a:gd name="f112" fmla="*/ f92 1 f59"/>
                <a:gd name="f113" fmla="*/ f93 f49 1"/>
                <a:gd name="f114" fmla="*/ f94 f49 1"/>
                <a:gd name="f115" fmla="*/ f96 f50 1"/>
                <a:gd name="f116" fmla="*/ f95 f50 1"/>
                <a:gd name="f117" fmla="*/ f97 f49 1"/>
                <a:gd name="f118" fmla="*/ f98 f50 1"/>
                <a:gd name="f119" fmla="*/ f99 f49 1"/>
                <a:gd name="f120" fmla="*/ f100 f50 1"/>
                <a:gd name="f121" fmla="*/ f101 f49 1"/>
                <a:gd name="f122" fmla="*/ f102 f50 1"/>
                <a:gd name="f123" fmla="*/ f103 f49 1"/>
                <a:gd name="f124" fmla="*/ f104 f50 1"/>
                <a:gd name="f125" fmla="*/ f105 f49 1"/>
                <a:gd name="f126" fmla="*/ f106 f50 1"/>
                <a:gd name="f127" fmla="*/ f107 f49 1"/>
                <a:gd name="f128" fmla="*/ f108 f50 1"/>
                <a:gd name="f129" fmla="*/ f109 f49 1"/>
                <a:gd name="f130" fmla="*/ f110 f50 1"/>
                <a:gd name="f131" fmla="*/ f111 f49 1"/>
                <a:gd name="f132" fmla="*/ f112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17" y="f118"/>
                </a:cxn>
                <a:cxn ang="f76">
                  <a:pos x="f119" y="f120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17" y="f118"/>
                </a:cxn>
              </a:cxnLst>
              <a:rect l="f113" t="f116" r="f114" b="f115"/>
              <a:pathLst>
                <a:path w="238" h="16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17"/>
                    <a:pt x="f18" y="f1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29"/>
                  </a:cubicBezTo>
                  <a:cubicBezTo>
                    <a:pt x="f30" y="f18"/>
                    <a:pt x="f31" y="f32"/>
                    <a:pt x="f33" y="f34"/>
                  </a:cubicBezTo>
                  <a:cubicBezTo>
                    <a:pt x="f35" y="f5"/>
                    <a:pt x="f22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35"/>
                    <a:pt x="f46" y="f47"/>
                    <a:pt x="f6" y="f8"/>
                  </a:cubicBezTo>
                  <a:close/>
                </a:path>
              </a:pathLst>
            </a:custGeom>
            <a:solidFill>
              <a:srgbClr val="FFF3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70">
              <a:extLst>
                <a:ext uri="{FF2B5EF4-FFF2-40B4-BE49-F238E27FC236}">
                  <a16:creationId xmlns:a16="http://schemas.microsoft.com/office/drawing/2014/main" id="{8A7B16FE-9269-963E-9630-B5F2C85E830E}"/>
                </a:ext>
              </a:extLst>
            </p:cNvPr>
            <p:cNvSpPr/>
            <p:nvPr/>
          </p:nvSpPr>
          <p:spPr>
            <a:xfrm>
              <a:off x="12469809" y="2525709"/>
              <a:ext cx="1504946" cy="1050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52"/>
                <a:gd name="f7" fmla="val 1924"/>
                <a:gd name="f8" fmla="val 1513"/>
                <a:gd name="f9" fmla="val 1579"/>
                <a:gd name="f10" fmla="val 1514"/>
                <a:gd name="f11" fmla="val 1443"/>
                <a:gd name="f12" fmla="val 1511"/>
                <a:gd name="f13" fmla="val 1323"/>
                <a:gd name="f14" fmla="val 1495"/>
                <a:gd name="f15" fmla="val 1204"/>
                <a:gd name="f16" fmla="val 1486"/>
                <a:gd name="f17" fmla="val 1144"/>
                <a:gd name="f18" fmla="val 1474"/>
                <a:gd name="f19" fmla="val 1085"/>
                <a:gd name="f20" fmla="val 1450"/>
                <a:gd name="f21" fmla="val 1029"/>
                <a:gd name="f22" fmla="val 1446"/>
                <a:gd name="f23" fmla="val 1020"/>
                <a:gd name="f24" fmla="val 1014"/>
                <a:gd name="f25" fmla="val 1455"/>
                <a:gd name="f26" fmla="val 1008"/>
                <a:gd name="f27" fmla="val 1469"/>
                <a:gd name="f28" fmla="val 1001"/>
                <a:gd name="f29" fmla="val 1013"/>
                <a:gd name="f30" fmla="val 1472"/>
                <a:gd name="f31" fmla="val 1501"/>
                <a:gd name="f32" fmla="val 1087"/>
                <a:gd name="f33" fmla="val 1158"/>
                <a:gd name="f34" fmla="val 1522"/>
                <a:gd name="f35" fmla="val 1230"/>
                <a:gd name="f36" fmla="val 1544"/>
                <a:gd name="f37" fmla="val 1422"/>
                <a:gd name="f38" fmla="val 1540"/>
                <a:gd name="f39" fmla="val 1615"/>
                <a:gd name="f40" fmla="val 1527"/>
                <a:gd name="f41" fmla="val 1807"/>
                <a:gd name="f42" fmla="val 1526"/>
                <a:gd name="f43" fmla="val 1815"/>
                <a:gd name="f44" fmla="val 1525"/>
                <a:gd name="f45" fmla="val 1823"/>
                <a:gd name="f46" fmla="val 1535"/>
                <a:gd name="f47" fmla="val 1829"/>
                <a:gd name="f48" fmla="val 1589"/>
                <a:gd name="f49" fmla="val 1861"/>
                <a:gd name="f50" fmla="val 1646"/>
                <a:gd name="f51" fmla="val 1885"/>
                <a:gd name="f52" fmla="val 1710"/>
                <a:gd name="f53" fmla="val 1883"/>
                <a:gd name="f54" fmla="val 1766"/>
                <a:gd name="f55" fmla="val 1882"/>
                <a:gd name="f56" fmla="val 1811"/>
                <a:gd name="f57" fmla="val 1859"/>
                <a:gd name="f58" fmla="val 1849"/>
                <a:gd name="f59" fmla="val 1818"/>
                <a:gd name="f60" fmla="val 1854"/>
                <a:gd name="f61" fmla="val 1812"/>
                <a:gd name="f62" fmla="val 1857"/>
                <a:gd name="f63" fmla="val 1855"/>
                <a:gd name="f64" fmla="val 1799"/>
                <a:gd name="f65" fmla="val 1822"/>
                <a:gd name="f66" fmla="val 1618"/>
                <a:gd name="f67" fmla="val 1790"/>
                <a:gd name="f68" fmla="val 1436"/>
                <a:gd name="f69" fmla="val 1728"/>
                <a:gd name="f70" fmla="val 1262"/>
                <a:gd name="f71" fmla="val 1721"/>
                <a:gd name="f72" fmla="val 1242"/>
                <a:gd name="f73" fmla="val 1713"/>
                <a:gd name="f74" fmla="val 1222"/>
                <a:gd name="f75" fmla="val 1700"/>
                <a:gd name="f76" fmla="val 1205"/>
                <a:gd name="f77" fmla="val 1692"/>
                <a:gd name="f78" fmla="val 1194"/>
                <a:gd name="f79" fmla="val 1696"/>
                <a:gd name="f80" fmla="val 1189"/>
                <a:gd name="f81" fmla="val 1705"/>
                <a:gd name="f82" fmla="val 1183"/>
                <a:gd name="f83" fmla="val 1717"/>
                <a:gd name="f84" fmla="val 1175"/>
                <a:gd name="f85" fmla="val 1718"/>
                <a:gd name="f86" fmla="val 1186"/>
                <a:gd name="f87" fmla="val 1191"/>
                <a:gd name="f88" fmla="val 1754"/>
                <a:gd name="f89" fmla="val 1249"/>
                <a:gd name="f90" fmla="val 1773"/>
                <a:gd name="f91" fmla="val 1313"/>
                <a:gd name="f92" fmla="val 1377"/>
                <a:gd name="f93" fmla="val 1827"/>
                <a:gd name="f94" fmla="val 1652"/>
                <a:gd name="f95" fmla="val 1878"/>
                <a:gd name="f96" fmla="val 1791"/>
                <a:gd name="f97" fmla="val 1879"/>
                <a:gd name="f98" fmla="val 1798"/>
                <a:gd name="f99" fmla="val 1805"/>
                <a:gd name="f100" fmla="val 1888"/>
                <a:gd name="f101" fmla="val 1809"/>
                <a:gd name="f102" fmla="val 1982"/>
                <a:gd name="f103" fmla="val 2077"/>
                <a:gd name="f104" fmla="val 1871"/>
                <a:gd name="f105" fmla="val 2175"/>
                <a:gd name="f106" fmla="val 2197"/>
                <a:gd name="f107" fmla="val 2216"/>
                <a:gd name="f108" fmla="val 1796"/>
                <a:gd name="f109" fmla="val 2234"/>
                <a:gd name="f110" fmla="val 1780"/>
                <a:gd name="f111" fmla="val 2239"/>
                <a:gd name="f112" fmla="val 1775"/>
                <a:gd name="f113" fmla="val 2243"/>
                <a:gd name="f114" fmla="val 1771"/>
                <a:gd name="f115" fmla="val 2241"/>
                <a:gd name="f116" fmla="val 1762"/>
                <a:gd name="f117" fmla="val 2206"/>
                <a:gd name="f118" fmla="val 1640"/>
                <a:gd name="f119" fmla="val 2168"/>
                <a:gd name="f120" fmla="val 1520"/>
                <a:gd name="f121" fmla="val 2109"/>
                <a:gd name="f122" fmla="val 1407"/>
                <a:gd name="f123" fmla="val 2091"/>
                <a:gd name="f124" fmla="val 1371"/>
                <a:gd name="f125" fmla="val 2070"/>
                <a:gd name="f126" fmla="val 1336"/>
                <a:gd name="f127" fmla="val 2036"/>
                <a:gd name="f128" fmla="val 1312"/>
                <a:gd name="f129" fmla="val 2025"/>
                <a:gd name="f130" fmla="val 1304"/>
                <a:gd name="f131" fmla="val 2033"/>
                <a:gd name="f132" fmla="val 1297"/>
                <a:gd name="f133" fmla="val 1291"/>
                <a:gd name="f134" fmla="val 2040"/>
                <a:gd name="f135" fmla="val 1283"/>
                <a:gd name="f136" fmla="val 2046"/>
                <a:gd name="f137" fmla="val 1289"/>
                <a:gd name="f138" fmla="val 2050"/>
                <a:gd name="f139" fmla="val 1292"/>
                <a:gd name="f140" fmla="val 2080"/>
                <a:gd name="f141" fmla="val 2099"/>
                <a:gd name="f142" fmla="val 1342"/>
                <a:gd name="f143" fmla="val 2117"/>
                <a:gd name="f144" fmla="val 2165"/>
                <a:gd name="f145" fmla="val 1453"/>
                <a:gd name="f146" fmla="val 1542"/>
                <a:gd name="f147" fmla="val 2226"/>
                <a:gd name="f148" fmla="val 1632"/>
                <a:gd name="f149" fmla="val 2240"/>
                <a:gd name="f150" fmla="val 1672"/>
                <a:gd name="f151" fmla="val 2251"/>
                <a:gd name="f152" fmla="val 2263"/>
                <a:gd name="f153" fmla="val 2265"/>
                <a:gd name="f154" fmla="val 2268"/>
                <a:gd name="f155" fmla="val 1768"/>
                <a:gd name="f156" fmla="val 2277"/>
                <a:gd name="f157" fmla="val 1772"/>
                <a:gd name="f158" fmla="val 2319"/>
                <a:gd name="f159" fmla="val 1789"/>
                <a:gd name="f160" fmla="val 2363"/>
                <a:gd name="f161" fmla="val 1800"/>
                <a:gd name="f162" fmla="val 2409"/>
                <a:gd name="f163" fmla="val 1792"/>
                <a:gd name="f164" fmla="val 2451"/>
                <a:gd name="f165" fmla="val 1785"/>
                <a:gd name="f166" fmla="val 2482"/>
                <a:gd name="f167" fmla="val 2506"/>
                <a:gd name="f168" fmla="val 2511"/>
                <a:gd name="f169" fmla="val 1722"/>
                <a:gd name="f170" fmla="val 2507"/>
                <a:gd name="f171" fmla="val 2452"/>
                <a:gd name="f172" fmla="val 1604"/>
                <a:gd name="f173" fmla="val 2398"/>
                <a:gd name="f174" fmla="val 1498"/>
                <a:gd name="f175" fmla="val 2326"/>
                <a:gd name="f176" fmla="val 1403"/>
                <a:gd name="f177" fmla="val 2317"/>
                <a:gd name="f178" fmla="val 1392"/>
                <a:gd name="f179" fmla="val 2307"/>
                <a:gd name="f180" fmla="val 1380"/>
                <a:gd name="f181" fmla="val 2295"/>
                <a:gd name="f182" fmla="val 1372"/>
                <a:gd name="f183" fmla="val 2284"/>
                <a:gd name="f184" fmla="val 1364"/>
                <a:gd name="f185" fmla="val 2289"/>
                <a:gd name="f186" fmla="val 1357"/>
                <a:gd name="f187" fmla="val 2293"/>
                <a:gd name="f188" fmla="val 1350"/>
                <a:gd name="f189" fmla="val 2300"/>
                <a:gd name="f190" fmla="val 1338"/>
                <a:gd name="f191" fmla="val 2306"/>
                <a:gd name="f192" fmla="val 1349"/>
                <a:gd name="f193" fmla="val 2310"/>
                <a:gd name="f194" fmla="val 1353"/>
                <a:gd name="f195" fmla="val 2339"/>
                <a:gd name="f196" fmla="val 1376"/>
                <a:gd name="f197" fmla="val 2359"/>
                <a:gd name="f198" fmla="val 1405"/>
                <a:gd name="f199" fmla="val 2379"/>
                <a:gd name="f200" fmla="val 1435"/>
                <a:gd name="f201" fmla="val 2434"/>
                <a:gd name="f202" fmla="val 1517"/>
                <a:gd name="f203" fmla="val 2480"/>
                <a:gd name="f204" fmla="val 2525"/>
                <a:gd name="f205" fmla="val 2532"/>
                <a:gd name="f206" fmla="val 2539"/>
                <a:gd name="f207" fmla="val 2554"/>
                <a:gd name="f208" fmla="val 1711"/>
                <a:gd name="f209" fmla="val 2590"/>
                <a:gd name="f210" fmla="val 2625"/>
                <a:gd name="f211" fmla="val 1709"/>
                <a:gd name="f212" fmla="val 2660"/>
                <a:gd name="f213" fmla="val 2691"/>
                <a:gd name="f214" fmla="val 1684"/>
                <a:gd name="f215" fmla="val 2714"/>
                <a:gd name="f216" fmla="val 1665"/>
                <a:gd name="f217" fmla="val 2722"/>
                <a:gd name="f218" fmla="val 2725"/>
                <a:gd name="f219" fmla="val 1619"/>
                <a:gd name="f220" fmla="val 2732"/>
                <a:gd name="f221" fmla="val 1622"/>
                <a:gd name="f222" fmla="val 2739"/>
                <a:gd name="f223" fmla="val 1623"/>
                <a:gd name="f224" fmla="val 1624"/>
                <a:gd name="f225" fmla="val 2747"/>
                <a:gd name="f226" fmla="val 2745"/>
                <a:gd name="f227" fmla="val 1638"/>
                <a:gd name="f228" fmla="val 2735"/>
                <a:gd name="f229" fmla="val 1680"/>
                <a:gd name="f230" fmla="val 2706"/>
                <a:gd name="f231" fmla="val 1706"/>
                <a:gd name="f232" fmla="val 2666"/>
                <a:gd name="f233" fmla="val 1719"/>
                <a:gd name="f234" fmla="val 2627"/>
                <a:gd name="f235" fmla="val 1733"/>
                <a:gd name="f236" fmla="val 2588"/>
                <a:gd name="f237" fmla="val 1737"/>
                <a:gd name="f238" fmla="val 2548"/>
                <a:gd name="f239" fmla="val 2540"/>
                <a:gd name="f240" fmla="val 2533"/>
                <a:gd name="f241" fmla="val 1731"/>
                <a:gd name="f242" fmla="val 2527"/>
                <a:gd name="f243" fmla="val 1740"/>
                <a:gd name="f244" fmla="val 2477"/>
                <a:gd name="f245" fmla="val 1817"/>
                <a:gd name="f246" fmla="val 2389"/>
                <a:gd name="f247" fmla="val 1836"/>
                <a:gd name="f248" fmla="val 2270"/>
                <a:gd name="f249" fmla="val 1794"/>
                <a:gd name="f250" fmla="val 1797"/>
                <a:gd name="f251" fmla="val 2225"/>
                <a:gd name="f252" fmla="val 2146"/>
                <a:gd name="f253" fmla="val 2054"/>
                <a:gd name="f254" fmla="val 1887"/>
                <a:gd name="f255" fmla="val 1958"/>
                <a:gd name="f256" fmla="val 1862"/>
                <a:gd name="f257" fmla="val 1932"/>
                <a:gd name="f258" fmla="val 1907"/>
                <a:gd name="f259" fmla="val 1846"/>
                <a:gd name="f260" fmla="val 1884"/>
                <a:gd name="f261" fmla="val 1834"/>
                <a:gd name="f262" fmla="val 1876"/>
                <a:gd name="f263" fmla="val 1830"/>
                <a:gd name="f264" fmla="val 1865"/>
                <a:gd name="f265" fmla="val 1671"/>
                <a:gd name="f266" fmla="val 1923"/>
                <a:gd name="f267" fmla="val 1567"/>
                <a:gd name="f268" fmla="val 1873"/>
                <a:gd name="f269" fmla="val 1550"/>
                <a:gd name="f270" fmla="val 1534"/>
                <a:gd name="f271" fmla="val 1848"/>
                <a:gd name="f272" fmla="val 1847"/>
                <a:gd name="f273" fmla="val 1485"/>
                <a:gd name="f274" fmla="val 1864"/>
                <a:gd name="f275" fmla="val 1468"/>
                <a:gd name="f276" fmla="val 1872"/>
                <a:gd name="f277" fmla="val 1384"/>
                <a:gd name="f278" fmla="val 1913"/>
                <a:gd name="f279" fmla="val 1898"/>
                <a:gd name="f280" fmla="val 1228"/>
                <a:gd name="f281" fmla="val 1218"/>
                <a:gd name="f282" fmla="val 1842"/>
                <a:gd name="f283" fmla="val 1206"/>
                <a:gd name="f284" fmla="val 1198"/>
                <a:gd name="f285" fmla="val 1826"/>
                <a:gd name="f286" fmla="val 1184"/>
                <a:gd name="f287" fmla="val 1810"/>
                <a:gd name="f288" fmla="val 1172"/>
                <a:gd name="f289" fmla="val 1153"/>
                <a:gd name="f290" fmla="val 1819"/>
                <a:gd name="f291" fmla="val 1062"/>
                <a:gd name="f292" fmla="val 968"/>
                <a:gd name="f293" fmla="val 1837"/>
                <a:gd name="f294" fmla="val 904"/>
                <a:gd name="f295" fmla="val 1749"/>
                <a:gd name="f296" fmla="val 893"/>
                <a:gd name="f297" fmla="val 1734"/>
                <a:gd name="f298" fmla="val 886"/>
                <a:gd name="f299" fmla="val 871"/>
                <a:gd name="f300" fmla="val 1739"/>
                <a:gd name="f301" fmla="val 814"/>
                <a:gd name="f302" fmla="val 755"/>
                <a:gd name="f303" fmla="val 1770"/>
                <a:gd name="f304" fmla="val 695"/>
                <a:gd name="f305" fmla="val 660"/>
                <a:gd name="f306" fmla="val 631"/>
                <a:gd name="f307" fmla="val 1715"/>
                <a:gd name="f308" fmla="val 609"/>
                <a:gd name="f309" fmla="val 602"/>
                <a:gd name="f310" fmla="val 1674"/>
                <a:gd name="f311" fmla="val 595"/>
                <a:gd name="f312" fmla="val 583"/>
                <a:gd name="f313" fmla="val 525"/>
                <a:gd name="f314" fmla="val 1673"/>
                <a:gd name="f315" fmla="val 467"/>
                <a:gd name="f316" fmla="val 1664"/>
                <a:gd name="f317" fmla="val 414"/>
                <a:gd name="f318" fmla="val 333"/>
                <a:gd name="f319" fmla="val 1598"/>
                <a:gd name="f320" fmla="val 286"/>
                <a:gd name="f321" fmla="val 1530"/>
                <a:gd name="f322" fmla="val 268"/>
                <a:gd name="f323" fmla="val 265"/>
                <a:gd name="f324" fmla="val 1431"/>
                <a:gd name="f325" fmla="val 261"/>
                <a:gd name="f326" fmla="val 1426"/>
                <a:gd name="f327" fmla="val 250"/>
                <a:gd name="f328" fmla="val 157"/>
                <a:gd name="f329" fmla="val 83"/>
                <a:gd name="f330" fmla="val 1325"/>
                <a:gd name="f331" fmla="val 40"/>
                <a:gd name="f332" fmla="val 1231"/>
                <a:gd name="f333" fmla="val 5"/>
                <a:gd name="f334" fmla="val 1071"/>
                <a:gd name="f335" fmla="val 9"/>
                <a:gd name="f336" fmla="val 988"/>
                <a:gd name="f337" fmla="val 25"/>
                <a:gd name="f338" fmla="val 830"/>
                <a:gd name="f339" fmla="val 82"/>
                <a:gd name="f340" fmla="val 685"/>
                <a:gd name="f341" fmla="val 150"/>
                <a:gd name="f342" fmla="val 544"/>
                <a:gd name="f343" fmla="val 241"/>
                <a:gd name="f344" fmla="val 357"/>
                <a:gd name="f345" fmla="val 352"/>
                <a:gd name="f346" fmla="val 183"/>
                <a:gd name="f347" fmla="val 477"/>
                <a:gd name="f348" fmla="val 17"/>
                <a:gd name="f349" fmla="val 481"/>
                <a:gd name="f350" fmla="val 13"/>
                <a:gd name="f351" fmla="val 494"/>
                <a:gd name="f352" fmla="val 7"/>
                <a:gd name="f353" fmla="val 506"/>
                <a:gd name="f354" fmla="val 15"/>
                <a:gd name="f355" fmla="val 505"/>
                <a:gd name="f356" fmla="val 20"/>
                <a:gd name="f357" fmla="val 497"/>
                <a:gd name="f358" fmla="val 30"/>
                <a:gd name="f359" fmla="val 413"/>
                <a:gd name="f360" fmla="val 142"/>
                <a:gd name="f361" fmla="val 335"/>
                <a:gd name="f362" fmla="val 258"/>
                <a:gd name="f363" fmla="val 379"/>
                <a:gd name="f364" fmla="val 178"/>
                <a:gd name="f365" fmla="val 530"/>
                <a:gd name="f366" fmla="val 102"/>
                <a:gd name="f367" fmla="val 57"/>
                <a:gd name="f368" fmla="val 854"/>
                <a:gd name="f369" fmla="val 34"/>
                <a:gd name="f370" fmla="val 941"/>
                <a:gd name="f371" fmla="val 22"/>
                <a:gd name="f372" fmla="val 1119"/>
                <a:gd name="f373" fmla="val 53"/>
                <a:gd name="f374" fmla="val 1261"/>
                <a:gd name="f375" fmla="val 135"/>
                <a:gd name="f376" fmla="val 1351"/>
                <a:gd name="f377" fmla="val 274"/>
                <a:gd name="f378" fmla="val 1406"/>
                <a:gd name="f379" fmla="val 281"/>
                <a:gd name="f380" fmla="val 289"/>
                <a:gd name="f381" fmla="val 1398"/>
                <a:gd name="f382" fmla="val 400"/>
                <a:gd name="f383" fmla="val 1332"/>
                <a:gd name="f384" fmla="val 493"/>
                <a:gd name="f385" fmla="val 1246"/>
                <a:gd name="f386" fmla="val 571"/>
                <a:gd name="f387" fmla="val 1143"/>
                <a:gd name="f388" fmla="val 613"/>
                <a:gd name="f389" fmla="val 1086"/>
                <a:gd name="f390" fmla="val 648"/>
                <a:gd name="f391" fmla="val 1026"/>
                <a:gd name="f392" fmla="val 677"/>
                <a:gd name="f393" fmla="val 963"/>
                <a:gd name="f394" fmla="val 681"/>
                <a:gd name="f395" fmla="val 955"/>
                <a:gd name="f396" fmla="val 682"/>
                <a:gd name="f397" fmla="val 946"/>
                <a:gd name="f398" fmla="val 952"/>
                <a:gd name="f399" fmla="val 709"/>
                <a:gd name="f400" fmla="val 957"/>
                <a:gd name="f401" fmla="val 703"/>
                <a:gd name="f402" fmla="val 965"/>
                <a:gd name="f403" fmla="val 699"/>
                <a:gd name="f404" fmla="val 972"/>
                <a:gd name="f405" fmla="val 1159"/>
                <a:gd name="f406" fmla="val 483"/>
                <a:gd name="f407" fmla="val 1308"/>
                <a:gd name="f408" fmla="val 307"/>
                <a:gd name="f409" fmla="val 1415"/>
                <a:gd name="f410" fmla="val 292"/>
                <a:gd name="f411" fmla="val 1424"/>
                <a:gd name="f412" fmla="val 288"/>
                <a:gd name="f413" fmla="val 293"/>
                <a:gd name="f414" fmla="val 1448"/>
                <a:gd name="f415" fmla="val 321"/>
                <a:gd name="f416" fmla="val 1558"/>
                <a:gd name="f417" fmla="val 404"/>
                <a:gd name="f418" fmla="val 1631"/>
                <a:gd name="f419" fmla="val 517"/>
                <a:gd name="f420" fmla="val 1644"/>
                <a:gd name="f421" fmla="val 540"/>
                <a:gd name="f422" fmla="val 1647"/>
                <a:gd name="f423" fmla="val 563"/>
                <a:gd name="f424" fmla="val 586"/>
                <a:gd name="f425" fmla="val 1648"/>
                <a:gd name="f426" fmla="val 601"/>
                <a:gd name="f427" fmla="val 605"/>
                <a:gd name="f428" fmla="val 1637"/>
                <a:gd name="f429" fmla="val 693"/>
                <a:gd name="f430" fmla="val 1451"/>
                <a:gd name="f431" fmla="val 776"/>
                <a:gd name="f432" fmla="val 1263"/>
                <a:gd name="f433" fmla="val 823"/>
                <a:gd name="f434" fmla="val 825"/>
                <a:gd name="f435" fmla="val 1053"/>
                <a:gd name="f436" fmla="val 826"/>
                <a:gd name="f437" fmla="val 1048"/>
                <a:gd name="f438" fmla="val 838"/>
                <a:gd name="f439" fmla="val 1050"/>
                <a:gd name="f440" fmla="val 853"/>
                <a:gd name="f441" fmla="val 847"/>
                <a:gd name="f442" fmla="val 846"/>
                <a:gd name="f443" fmla="val 1069"/>
                <a:gd name="f444" fmla="val 829"/>
                <a:gd name="f445" fmla="val 806"/>
                <a:gd name="f446" fmla="val 1217"/>
                <a:gd name="f447" fmla="val 780"/>
                <a:gd name="f448" fmla="val 735"/>
                <a:gd name="f449" fmla="val 1410"/>
                <a:gd name="f450" fmla="val 684"/>
                <a:gd name="f451" fmla="val 1528"/>
                <a:gd name="f452" fmla="val 627"/>
                <a:gd name="f453" fmla="val 622"/>
                <a:gd name="f454" fmla="val 1655"/>
                <a:gd name="f455" fmla="val 1663"/>
                <a:gd name="f456" fmla="val 630"/>
                <a:gd name="f457" fmla="val 679"/>
                <a:gd name="f458" fmla="val 742"/>
                <a:gd name="f459" fmla="val 1746"/>
                <a:gd name="f460" fmla="val 815"/>
                <a:gd name="f461" fmla="val 1732"/>
                <a:gd name="f462" fmla="val 862"/>
                <a:gd name="f463" fmla="val 1723"/>
                <a:gd name="f464" fmla="val 890"/>
                <a:gd name="f465" fmla="val 1704"/>
                <a:gd name="f466" fmla="val 1651"/>
                <a:gd name="f467" fmla="val 964"/>
                <a:gd name="f468" fmla="val 1028"/>
                <a:gd name="f469" fmla="val 1220"/>
                <a:gd name="f470" fmla="val 1080"/>
                <a:gd name="f471" fmla="val 1088"/>
                <a:gd name="f472" fmla="val 1095"/>
                <a:gd name="f473" fmla="val 927"/>
                <a:gd name="f474" fmla="val 1103"/>
                <a:gd name="f475" fmla="val 1105"/>
                <a:gd name="f476" fmla="val 881"/>
                <a:gd name="f477" fmla="val 873"/>
                <a:gd name="f478" fmla="val 875"/>
                <a:gd name="f479" fmla="val 1134"/>
                <a:gd name="f480" fmla="val 877"/>
                <a:gd name="f481" fmla="val 1128"/>
                <a:gd name="f482" fmla="val 1127"/>
                <a:gd name="f483" fmla="val 894"/>
                <a:gd name="f484" fmla="val 1097"/>
                <a:gd name="f485" fmla="val 1049"/>
                <a:gd name="f486" fmla="val 1055"/>
                <a:gd name="f487" fmla="val 1201"/>
                <a:gd name="f488" fmla="val 1352"/>
                <a:gd name="f489" fmla="val 981"/>
                <a:gd name="f490" fmla="val 947"/>
                <a:gd name="f491" fmla="val 1585"/>
                <a:gd name="f492" fmla="val 913"/>
                <a:gd name="f493" fmla="val 1701"/>
                <a:gd name="f494" fmla="val 911"/>
                <a:gd name="f495" fmla="val 909"/>
                <a:gd name="f496" fmla="val 1716"/>
                <a:gd name="f497" fmla="val 915"/>
                <a:gd name="f498" fmla="val 1724"/>
                <a:gd name="f499" fmla="val 1759"/>
                <a:gd name="f500" fmla="val 971"/>
                <a:gd name="f501" fmla="val 1806"/>
                <a:gd name="f502" fmla="val 1066"/>
                <a:gd name="f503" fmla="val 1116"/>
                <a:gd name="f504" fmla="val 1163"/>
                <a:gd name="f505" fmla="val 1788"/>
                <a:gd name="f506" fmla="val 1170"/>
                <a:gd name="f507" fmla="val 1784"/>
                <a:gd name="f508" fmla="val 1778"/>
                <a:gd name="f509" fmla="val 1174"/>
                <a:gd name="f510" fmla="val 1641"/>
                <a:gd name="f511" fmla="val 1245"/>
                <a:gd name="f512" fmla="val 1507"/>
                <a:gd name="f513" fmla="val 1259"/>
                <a:gd name="f514" fmla="val 1370"/>
                <a:gd name="f515" fmla="val 1265"/>
                <a:gd name="f516" fmla="val 1314"/>
                <a:gd name="f517" fmla="val 1268"/>
                <a:gd name="f518" fmla="val 1267"/>
                <a:gd name="f519" fmla="val 1203"/>
                <a:gd name="f520" fmla="val 1195"/>
                <a:gd name="f521" fmla="val 1185"/>
                <a:gd name="f522" fmla="val 1278"/>
                <a:gd name="f523" fmla="val 1294"/>
                <a:gd name="f524" fmla="val 1397"/>
                <a:gd name="f525" fmla="val 1258"/>
                <a:gd name="f526" fmla="val 1586"/>
                <a:gd name="f527" fmla="val 1199"/>
                <a:gd name="f528" fmla="val 1196"/>
                <a:gd name="f529" fmla="val 1208"/>
                <a:gd name="f530" fmla="val 1804"/>
                <a:gd name="f531" fmla="val 1844"/>
                <a:gd name="f532" fmla="val 1874"/>
                <a:gd name="f533" fmla="val 1378"/>
                <a:gd name="f534" fmla="val 1423"/>
                <a:gd name="f535" fmla="val 1461"/>
                <a:gd name="f536" fmla="val 1853"/>
                <a:gd name="f537" fmla="val 1496"/>
                <a:gd name="f538" fmla="val 1503"/>
                <a:gd name="f539" fmla="val 1510"/>
                <a:gd name="f540" fmla="val 1645"/>
                <a:gd name="f541" fmla="+- 0 0 -90"/>
                <a:gd name="f542" fmla="*/ f3 1 2752"/>
                <a:gd name="f543" fmla="*/ f4 1 1924"/>
                <a:gd name="f544" fmla="val f5"/>
                <a:gd name="f545" fmla="val f6"/>
                <a:gd name="f546" fmla="val f7"/>
                <a:gd name="f547" fmla="*/ f541 f0 1"/>
                <a:gd name="f548" fmla="+- f546 0 f544"/>
                <a:gd name="f549" fmla="+- f545 0 f544"/>
                <a:gd name="f550" fmla="*/ f547 1 f2"/>
                <a:gd name="f551" fmla="*/ f549 1 2752"/>
                <a:gd name="f552" fmla="*/ f548 1 1924"/>
                <a:gd name="f553" fmla="*/ 1495 f549 1"/>
                <a:gd name="f554" fmla="*/ 1204 f548 1"/>
                <a:gd name="f555" fmla="*/ 1455 f549 1"/>
                <a:gd name="f556" fmla="*/ 1008 f548 1"/>
                <a:gd name="f557" fmla="*/ 1522 f549 1"/>
                <a:gd name="f558" fmla="*/ 1230 f548 1"/>
                <a:gd name="f559" fmla="*/ 1535 f549 1"/>
                <a:gd name="f560" fmla="*/ 1829 f548 1"/>
                <a:gd name="f561" fmla="*/ 1849 f549 1"/>
                <a:gd name="f562" fmla="*/ 1818 f548 1"/>
                <a:gd name="f563" fmla="*/ 1728 f549 1"/>
                <a:gd name="f564" fmla="*/ 1262 f548 1"/>
                <a:gd name="f565" fmla="*/ 1705 f549 1"/>
                <a:gd name="f566" fmla="*/ 1183 f548 1"/>
                <a:gd name="f567" fmla="*/ 1790 f549 1"/>
                <a:gd name="f568" fmla="*/ 1377 f548 1"/>
                <a:gd name="f569" fmla="*/ 1888 f549 1"/>
                <a:gd name="f570" fmla="*/ 1809 f548 1"/>
                <a:gd name="f571" fmla="*/ 2234 f549 1"/>
                <a:gd name="f572" fmla="*/ 1780 f548 1"/>
                <a:gd name="f573" fmla="*/ 2109 f549 1"/>
                <a:gd name="f574" fmla="*/ 1407 f548 1"/>
                <a:gd name="f575" fmla="*/ 2036 f549 1"/>
                <a:gd name="f576" fmla="*/ 1291 f548 1"/>
                <a:gd name="f577" fmla="*/ 2117 f549 1"/>
                <a:gd name="f578" fmla="*/ 1371 f548 1"/>
                <a:gd name="f579" fmla="*/ 2263 f549 1"/>
                <a:gd name="f580" fmla="*/ 1754 f548 1"/>
                <a:gd name="f581" fmla="*/ 2409 f549 1"/>
                <a:gd name="f582" fmla="*/ 1792 f548 1"/>
                <a:gd name="f583" fmla="*/ 2507 f549 1"/>
                <a:gd name="f584" fmla="*/ 1710 f548 1"/>
                <a:gd name="f585" fmla="*/ 2295 f549 1"/>
                <a:gd name="f586" fmla="*/ 1372 f548 1"/>
                <a:gd name="f587" fmla="*/ 2310 f549 1"/>
                <a:gd name="f588" fmla="*/ 1353 f548 1"/>
                <a:gd name="f589" fmla="*/ 2525 f549 1"/>
                <a:gd name="f590" fmla="*/ 1692 f548 1"/>
                <a:gd name="f591" fmla="*/ 2660 f549 1"/>
                <a:gd name="f592" fmla="*/ 1696 f548 1"/>
                <a:gd name="f593" fmla="*/ 2739 f549 1"/>
                <a:gd name="f594" fmla="*/ 1623 f548 1"/>
                <a:gd name="f595" fmla="*/ 2666 f549 1"/>
                <a:gd name="f596" fmla="*/ 1719 f548 1"/>
                <a:gd name="f597" fmla="*/ 2527 f549 1"/>
                <a:gd name="f598" fmla="*/ 1740 f548 1"/>
                <a:gd name="f599" fmla="*/ 2225 f549 1"/>
                <a:gd name="f600" fmla="*/ 1817 f548 1"/>
                <a:gd name="f601" fmla="*/ 1884 f549 1"/>
                <a:gd name="f602" fmla="*/ 1834 f548 1"/>
                <a:gd name="f603" fmla="*/ 1567 f549 1"/>
                <a:gd name="f604" fmla="*/ 1873 f548 1"/>
                <a:gd name="f605" fmla="*/ 1468 f549 1"/>
                <a:gd name="f606" fmla="*/ 1872 f548 1"/>
                <a:gd name="f607" fmla="*/ 1198 f549 1"/>
                <a:gd name="f608" fmla="*/ 1826 f548 1"/>
                <a:gd name="f609" fmla="*/ 904 f549 1"/>
                <a:gd name="f610" fmla="*/ 1749 f548 1"/>
                <a:gd name="f611" fmla="*/ 695 f549 1"/>
                <a:gd name="f612" fmla="*/ 583 f549 1"/>
                <a:gd name="f613" fmla="*/ 1671 f548 1"/>
                <a:gd name="f614" fmla="*/ 268 f549 1"/>
                <a:gd name="f615" fmla="*/ 1443 f548 1"/>
                <a:gd name="f616" fmla="*/ 40 f549 1"/>
                <a:gd name="f617" fmla="*/ 1231 f548 1"/>
                <a:gd name="f618" fmla="*/ 150 f549 1"/>
                <a:gd name="f619" fmla="*/ 544 f548 1"/>
                <a:gd name="f620" fmla="*/ 494 f549 1"/>
                <a:gd name="f621" fmla="*/ 7 f548 1"/>
                <a:gd name="f622" fmla="*/ 265 f549 1"/>
                <a:gd name="f623" fmla="*/ 379 f548 1"/>
                <a:gd name="f624" fmla="*/ 34 f549 1"/>
                <a:gd name="f625" fmla="*/ 1119 f548 1"/>
                <a:gd name="f626" fmla="*/ 289 f549 1"/>
                <a:gd name="f627" fmla="*/ 1398 f548 1"/>
                <a:gd name="f628" fmla="*/ 677 f549 1"/>
                <a:gd name="f629" fmla="*/ 963 f548 1"/>
                <a:gd name="f630" fmla="*/ 699 f549 1"/>
                <a:gd name="f631" fmla="*/ 972 f548 1"/>
                <a:gd name="f632" fmla="*/ 293 f549 1"/>
                <a:gd name="f633" fmla="*/ 1448 f548 1"/>
                <a:gd name="f634" fmla="*/ 586 f549 1"/>
                <a:gd name="f635" fmla="*/ 1648 f548 1"/>
                <a:gd name="f636" fmla="*/ 823 f549 1"/>
                <a:gd name="f637" fmla="*/ 1062 f548 1"/>
                <a:gd name="f638" fmla="*/ 846 f549 1"/>
                <a:gd name="f639" fmla="*/ 1069 f548 1"/>
                <a:gd name="f640" fmla="*/ 627 f549 1"/>
                <a:gd name="f641" fmla="*/ 1644 f548 1"/>
                <a:gd name="f642" fmla="*/ 815 f549 1"/>
                <a:gd name="f643" fmla="*/ 1732 f548 1"/>
                <a:gd name="f644" fmla="*/ 1080 f549 1"/>
                <a:gd name="f645" fmla="*/ 1001 f548 1"/>
                <a:gd name="f646" fmla="*/ 1119 f549 1"/>
                <a:gd name="f647" fmla="*/ 875 f548 1"/>
                <a:gd name="f648" fmla="*/ 1013 f549 1"/>
                <a:gd name="f649" fmla="*/ 1352 f548 1"/>
                <a:gd name="f650" fmla="*/ 915 f549 1"/>
                <a:gd name="f651" fmla="*/ 1724 f548 1"/>
                <a:gd name="f652" fmla="*/ 1163 f549 1"/>
                <a:gd name="f653" fmla="*/ 1788 f548 1"/>
                <a:gd name="f654" fmla="*/ 1259 f549 1"/>
                <a:gd name="f655" fmla="*/ 1370 f548 1"/>
                <a:gd name="f656" fmla="*/ 1278 f549 1"/>
                <a:gd name="f657" fmla="*/ 1185 f548 1"/>
                <a:gd name="f658" fmla="*/ 1199 f549 1"/>
                <a:gd name="f659" fmla="*/ 1770 f548 1"/>
                <a:gd name="f660" fmla="*/ 1378 f549 1"/>
                <a:gd name="f661" fmla="*/ 1503 f549 1"/>
                <a:gd name="f662" fmla="*/ 1810 f548 1"/>
                <a:gd name="f663" fmla="+- f550 0 f1"/>
                <a:gd name="f664" fmla="*/ f553 1 2752"/>
                <a:gd name="f665" fmla="*/ f554 1 1924"/>
                <a:gd name="f666" fmla="*/ f555 1 2752"/>
                <a:gd name="f667" fmla="*/ f556 1 1924"/>
                <a:gd name="f668" fmla="*/ f557 1 2752"/>
                <a:gd name="f669" fmla="*/ f558 1 1924"/>
                <a:gd name="f670" fmla="*/ f559 1 2752"/>
                <a:gd name="f671" fmla="*/ f560 1 1924"/>
                <a:gd name="f672" fmla="*/ f561 1 2752"/>
                <a:gd name="f673" fmla="*/ f562 1 1924"/>
                <a:gd name="f674" fmla="*/ f563 1 2752"/>
                <a:gd name="f675" fmla="*/ f564 1 1924"/>
                <a:gd name="f676" fmla="*/ f565 1 2752"/>
                <a:gd name="f677" fmla="*/ f566 1 1924"/>
                <a:gd name="f678" fmla="*/ f567 1 2752"/>
                <a:gd name="f679" fmla="*/ f568 1 1924"/>
                <a:gd name="f680" fmla="*/ f569 1 2752"/>
                <a:gd name="f681" fmla="*/ f570 1 1924"/>
                <a:gd name="f682" fmla="*/ f571 1 2752"/>
                <a:gd name="f683" fmla="*/ f572 1 1924"/>
                <a:gd name="f684" fmla="*/ f573 1 2752"/>
                <a:gd name="f685" fmla="*/ f574 1 1924"/>
                <a:gd name="f686" fmla="*/ f575 1 2752"/>
                <a:gd name="f687" fmla="*/ f576 1 1924"/>
                <a:gd name="f688" fmla="*/ f577 1 2752"/>
                <a:gd name="f689" fmla="*/ f578 1 1924"/>
                <a:gd name="f690" fmla="*/ f579 1 2752"/>
                <a:gd name="f691" fmla="*/ f580 1 1924"/>
                <a:gd name="f692" fmla="*/ f581 1 2752"/>
                <a:gd name="f693" fmla="*/ f582 1 1924"/>
                <a:gd name="f694" fmla="*/ f583 1 2752"/>
                <a:gd name="f695" fmla="*/ f584 1 1924"/>
                <a:gd name="f696" fmla="*/ f585 1 2752"/>
                <a:gd name="f697" fmla="*/ f586 1 1924"/>
                <a:gd name="f698" fmla="*/ f587 1 2752"/>
                <a:gd name="f699" fmla="*/ f588 1 1924"/>
                <a:gd name="f700" fmla="*/ f589 1 2752"/>
                <a:gd name="f701" fmla="*/ f590 1 1924"/>
                <a:gd name="f702" fmla="*/ f591 1 2752"/>
                <a:gd name="f703" fmla="*/ f592 1 1924"/>
                <a:gd name="f704" fmla="*/ f593 1 2752"/>
                <a:gd name="f705" fmla="*/ f594 1 1924"/>
                <a:gd name="f706" fmla="*/ f595 1 2752"/>
                <a:gd name="f707" fmla="*/ f596 1 1924"/>
                <a:gd name="f708" fmla="*/ f597 1 2752"/>
                <a:gd name="f709" fmla="*/ f598 1 1924"/>
                <a:gd name="f710" fmla="*/ f599 1 2752"/>
                <a:gd name="f711" fmla="*/ f600 1 1924"/>
                <a:gd name="f712" fmla="*/ f601 1 2752"/>
                <a:gd name="f713" fmla="*/ f602 1 1924"/>
                <a:gd name="f714" fmla="*/ f603 1 2752"/>
                <a:gd name="f715" fmla="*/ f604 1 1924"/>
                <a:gd name="f716" fmla="*/ f605 1 2752"/>
                <a:gd name="f717" fmla="*/ f606 1 1924"/>
                <a:gd name="f718" fmla="*/ f607 1 2752"/>
                <a:gd name="f719" fmla="*/ f608 1 1924"/>
                <a:gd name="f720" fmla="*/ f609 1 2752"/>
                <a:gd name="f721" fmla="*/ f610 1 1924"/>
                <a:gd name="f722" fmla="*/ f611 1 2752"/>
                <a:gd name="f723" fmla="*/ f612 1 2752"/>
                <a:gd name="f724" fmla="*/ f613 1 1924"/>
                <a:gd name="f725" fmla="*/ f614 1 2752"/>
                <a:gd name="f726" fmla="*/ f615 1 1924"/>
                <a:gd name="f727" fmla="*/ f616 1 2752"/>
                <a:gd name="f728" fmla="*/ f617 1 1924"/>
                <a:gd name="f729" fmla="*/ f618 1 2752"/>
                <a:gd name="f730" fmla="*/ f619 1 1924"/>
                <a:gd name="f731" fmla="*/ f620 1 2752"/>
                <a:gd name="f732" fmla="*/ f621 1 1924"/>
                <a:gd name="f733" fmla="*/ f622 1 2752"/>
                <a:gd name="f734" fmla="*/ f623 1 1924"/>
                <a:gd name="f735" fmla="*/ f624 1 2752"/>
                <a:gd name="f736" fmla="*/ f625 1 1924"/>
                <a:gd name="f737" fmla="*/ f626 1 2752"/>
                <a:gd name="f738" fmla="*/ f627 1 1924"/>
                <a:gd name="f739" fmla="*/ f628 1 2752"/>
                <a:gd name="f740" fmla="*/ f629 1 1924"/>
                <a:gd name="f741" fmla="*/ f630 1 2752"/>
                <a:gd name="f742" fmla="*/ f631 1 1924"/>
                <a:gd name="f743" fmla="*/ f632 1 2752"/>
                <a:gd name="f744" fmla="*/ f633 1 1924"/>
                <a:gd name="f745" fmla="*/ f634 1 2752"/>
                <a:gd name="f746" fmla="*/ f635 1 1924"/>
                <a:gd name="f747" fmla="*/ f636 1 2752"/>
                <a:gd name="f748" fmla="*/ f637 1 1924"/>
                <a:gd name="f749" fmla="*/ f638 1 2752"/>
                <a:gd name="f750" fmla="*/ f639 1 1924"/>
                <a:gd name="f751" fmla="*/ f640 1 2752"/>
                <a:gd name="f752" fmla="*/ f641 1 1924"/>
                <a:gd name="f753" fmla="*/ f642 1 2752"/>
                <a:gd name="f754" fmla="*/ f643 1 1924"/>
                <a:gd name="f755" fmla="*/ f644 1 2752"/>
                <a:gd name="f756" fmla="*/ f645 1 1924"/>
                <a:gd name="f757" fmla="*/ f646 1 2752"/>
                <a:gd name="f758" fmla="*/ f647 1 1924"/>
                <a:gd name="f759" fmla="*/ f648 1 2752"/>
                <a:gd name="f760" fmla="*/ f649 1 1924"/>
                <a:gd name="f761" fmla="*/ f650 1 2752"/>
                <a:gd name="f762" fmla="*/ f651 1 1924"/>
                <a:gd name="f763" fmla="*/ f652 1 2752"/>
                <a:gd name="f764" fmla="*/ f653 1 1924"/>
                <a:gd name="f765" fmla="*/ f654 1 2752"/>
                <a:gd name="f766" fmla="*/ f655 1 1924"/>
                <a:gd name="f767" fmla="*/ f656 1 2752"/>
                <a:gd name="f768" fmla="*/ f657 1 1924"/>
                <a:gd name="f769" fmla="*/ f658 1 2752"/>
                <a:gd name="f770" fmla="*/ f659 1 1924"/>
                <a:gd name="f771" fmla="*/ f660 1 2752"/>
                <a:gd name="f772" fmla="*/ f661 1 2752"/>
                <a:gd name="f773" fmla="*/ f662 1 1924"/>
                <a:gd name="f774" fmla="*/ 0 1 f551"/>
                <a:gd name="f775" fmla="*/ f545 1 f551"/>
                <a:gd name="f776" fmla="*/ 0 1 f552"/>
                <a:gd name="f777" fmla="*/ f546 1 f552"/>
                <a:gd name="f778" fmla="*/ f664 1 f551"/>
                <a:gd name="f779" fmla="*/ f665 1 f552"/>
                <a:gd name="f780" fmla="*/ f666 1 f551"/>
                <a:gd name="f781" fmla="*/ f667 1 f552"/>
                <a:gd name="f782" fmla="*/ f668 1 f551"/>
                <a:gd name="f783" fmla="*/ f669 1 f552"/>
                <a:gd name="f784" fmla="*/ f670 1 f551"/>
                <a:gd name="f785" fmla="*/ f671 1 f552"/>
                <a:gd name="f786" fmla="*/ f672 1 f551"/>
                <a:gd name="f787" fmla="*/ f673 1 f552"/>
                <a:gd name="f788" fmla="*/ f674 1 f551"/>
                <a:gd name="f789" fmla="*/ f675 1 f552"/>
                <a:gd name="f790" fmla="*/ f676 1 f551"/>
                <a:gd name="f791" fmla="*/ f677 1 f552"/>
                <a:gd name="f792" fmla="*/ f678 1 f551"/>
                <a:gd name="f793" fmla="*/ f679 1 f552"/>
                <a:gd name="f794" fmla="*/ f680 1 f551"/>
                <a:gd name="f795" fmla="*/ f681 1 f552"/>
                <a:gd name="f796" fmla="*/ f682 1 f551"/>
                <a:gd name="f797" fmla="*/ f683 1 f552"/>
                <a:gd name="f798" fmla="*/ f684 1 f551"/>
                <a:gd name="f799" fmla="*/ f685 1 f552"/>
                <a:gd name="f800" fmla="*/ f686 1 f551"/>
                <a:gd name="f801" fmla="*/ f687 1 f552"/>
                <a:gd name="f802" fmla="*/ f688 1 f551"/>
                <a:gd name="f803" fmla="*/ f689 1 f552"/>
                <a:gd name="f804" fmla="*/ f690 1 f551"/>
                <a:gd name="f805" fmla="*/ f691 1 f552"/>
                <a:gd name="f806" fmla="*/ f692 1 f551"/>
                <a:gd name="f807" fmla="*/ f693 1 f552"/>
                <a:gd name="f808" fmla="*/ f694 1 f551"/>
                <a:gd name="f809" fmla="*/ f695 1 f552"/>
                <a:gd name="f810" fmla="*/ f696 1 f551"/>
                <a:gd name="f811" fmla="*/ f697 1 f552"/>
                <a:gd name="f812" fmla="*/ f698 1 f551"/>
                <a:gd name="f813" fmla="*/ f699 1 f552"/>
                <a:gd name="f814" fmla="*/ f700 1 f551"/>
                <a:gd name="f815" fmla="*/ f701 1 f552"/>
                <a:gd name="f816" fmla="*/ f702 1 f551"/>
                <a:gd name="f817" fmla="*/ f703 1 f552"/>
                <a:gd name="f818" fmla="*/ f704 1 f551"/>
                <a:gd name="f819" fmla="*/ f705 1 f552"/>
                <a:gd name="f820" fmla="*/ f706 1 f551"/>
                <a:gd name="f821" fmla="*/ f707 1 f552"/>
                <a:gd name="f822" fmla="*/ f708 1 f551"/>
                <a:gd name="f823" fmla="*/ f709 1 f552"/>
                <a:gd name="f824" fmla="*/ f710 1 f551"/>
                <a:gd name="f825" fmla="*/ f711 1 f552"/>
                <a:gd name="f826" fmla="*/ f712 1 f551"/>
                <a:gd name="f827" fmla="*/ f713 1 f552"/>
                <a:gd name="f828" fmla="*/ f714 1 f551"/>
                <a:gd name="f829" fmla="*/ f715 1 f552"/>
                <a:gd name="f830" fmla="*/ f716 1 f551"/>
                <a:gd name="f831" fmla="*/ f717 1 f552"/>
                <a:gd name="f832" fmla="*/ f718 1 f551"/>
                <a:gd name="f833" fmla="*/ f719 1 f552"/>
                <a:gd name="f834" fmla="*/ f720 1 f551"/>
                <a:gd name="f835" fmla="*/ f721 1 f552"/>
                <a:gd name="f836" fmla="*/ f722 1 f551"/>
                <a:gd name="f837" fmla="*/ f723 1 f551"/>
                <a:gd name="f838" fmla="*/ f724 1 f552"/>
                <a:gd name="f839" fmla="*/ f725 1 f551"/>
                <a:gd name="f840" fmla="*/ f726 1 f552"/>
                <a:gd name="f841" fmla="*/ f727 1 f551"/>
                <a:gd name="f842" fmla="*/ f728 1 f552"/>
                <a:gd name="f843" fmla="*/ f729 1 f551"/>
                <a:gd name="f844" fmla="*/ f730 1 f552"/>
                <a:gd name="f845" fmla="*/ f731 1 f551"/>
                <a:gd name="f846" fmla="*/ f732 1 f552"/>
                <a:gd name="f847" fmla="*/ f733 1 f551"/>
                <a:gd name="f848" fmla="*/ f734 1 f552"/>
                <a:gd name="f849" fmla="*/ f735 1 f551"/>
                <a:gd name="f850" fmla="*/ f736 1 f552"/>
                <a:gd name="f851" fmla="*/ f737 1 f551"/>
                <a:gd name="f852" fmla="*/ f738 1 f552"/>
                <a:gd name="f853" fmla="*/ f739 1 f551"/>
                <a:gd name="f854" fmla="*/ f740 1 f552"/>
                <a:gd name="f855" fmla="*/ f741 1 f551"/>
                <a:gd name="f856" fmla="*/ f742 1 f552"/>
                <a:gd name="f857" fmla="*/ f743 1 f551"/>
                <a:gd name="f858" fmla="*/ f744 1 f552"/>
                <a:gd name="f859" fmla="*/ f745 1 f551"/>
                <a:gd name="f860" fmla="*/ f746 1 f552"/>
                <a:gd name="f861" fmla="*/ f747 1 f551"/>
                <a:gd name="f862" fmla="*/ f748 1 f552"/>
                <a:gd name="f863" fmla="*/ f749 1 f551"/>
                <a:gd name="f864" fmla="*/ f750 1 f552"/>
                <a:gd name="f865" fmla="*/ f751 1 f551"/>
                <a:gd name="f866" fmla="*/ f752 1 f552"/>
                <a:gd name="f867" fmla="*/ f753 1 f551"/>
                <a:gd name="f868" fmla="*/ f754 1 f552"/>
                <a:gd name="f869" fmla="*/ f755 1 f551"/>
                <a:gd name="f870" fmla="*/ f756 1 f552"/>
                <a:gd name="f871" fmla="*/ f757 1 f551"/>
                <a:gd name="f872" fmla="*/ f758 1 f552"/>
                <a:gd name="f873" fmla="*/ f759 1 f551"/>
                <a:gd name="f874" fmla="*/ f760 1 f552"/>
                <a:gd name="f875" fmla="*/ f761 1 f551"/>
                <a:gd name="f876" fmla="*/ f762 1 f552"/>
                <a:gd name="f877" fmla="*/ f763 1 f551"/>
                <a:gd name="f878" fmla="*/ f764 1 f552"/>
                <a:gd name="f879" fmla="*/ f765 1 f551"/>
                <a:gd name="f880" fmla="*/ f766 1 f552"/>
                <a:gd name="f881" fmla="*/ f767 1 f551"/>
                <a:gd name="f882" fmla="*/ f768 1 f552"/>
                <a:gd name="f883" fmla="*/ f769 1 f551"/>
                <a:gd name="f884" fmla="*/ f770 1 f552"/>
                <a:gd name="f885" fmla="*/ f771 1 f551"/>
                <a:gd name="f886" fmla="*/ f772 1 f551"/>
                <a:gd name="f887" fmla="*/ f773 1 f552"/>
                <a:gd name="f888" fmla="*/ f774 f542 1"/>
                <a:gd name="f889" fmla="*/ f775 f542 1"/>
                <a:gd name="f890" fmla="*/ f777 f543 1"/>
                <a:gd name="f891" fmla="*/ f776 f543 1"/>
                <a:gd name="f892" fmla="*/ f778 f542 1"/>
                <a:gd name="f893" fmla="*/ f779 f543 1"/>
                <a:gd name="f894" fmla="*/ f780 f542 1"/>
                <a:gd name="f895" fmla="*/ f781 f543 1"/>
                <a:gd name="f896" fmla="*/ f782 f542 1"/>
                <a:gd name="f897" fmla="*/ f783 f543 1"/>
                <a:gd name="f898" fmla="*/ f784 f542 1"/>
                <a:gd name="f899" fmla="*/ f785 f543 1"/>
                <a:gd name="f900" fmla="*/ f786 f542 1"/>
                <a:gd name="f901" fmla="*/ f787 f543 1"/>
                <a:gd name="f902" fmla="*/ f788 f542 1"/>
                <a:gd name="f903" fmla="*/ f789 f543 1"/>
                <a:gd name="f904" fmla="*/ f790 f542 1"/>
                <a:gd name="f905" fmla="*/ f791 f543 1"/>
                <a:gd name="f906" fmla="*/ f792 f542 1"/>
                <a:gd name="f907" fmla="*/ f793 f543 1"/>
                <a:gd name="f908" fmla="*/ f794 f542 1"/>
                <a:gd name="f909" fmla="*/ f795 f543 1"/>
                <a:gd name="f910" fmla="*/ f796 f542 1"/>
                <a:gd name="f911" fmla="*/ f797 f543 1"/>
                <a:gd name="f912" fmla="*/ f798 f542 1"/>
                <a:gd name="f913" fmla="*/ f799 f543 1"/>
                <a:gd name="f914" fmla="*/ f800 f542 1"/>
                <a:gd name="f915" fmla="*/ f801 f543 1"/>
                <a:gd name="f916" fmla="*/ f802 f542 1"/>
                <a:gd name="f917" fmla="*/ f803 f543 1"/>
                <a:gd name="f918" fmla="*/ f804 f542 1"/>
                <a:gd name="f919" fmla="*/ f805 f543 1"/>
                <a:gd name="f920" fmla="*/ f806 f542 1"/>
                <a:gd name="f921" fmla="*/ f807 f543 1"/>
                <a:gd name="f922" fmla="*/ f808 f542 1"/>
                <a:gd name="f923" fmla="*/ f809 f543 1"/>
                <a:gd name="f924" fmla="*/ f810 f542 1"/>
                <a:gd name="f925" fmla="*/ f811 f543 1"/>
                <a:gd name="f926" fmla="*/ f812 f542 1"/>
                <a:gd name="f927" fmla="*/ f813 f543 1"/>
                <a:gd name="f928" fmla="*/ f814 f542 1"/>
                <a:gd name="f929" fmla="*/ f815 f543 1"/>
                <a:gd name="f930" fmla="*/ f816 f542 1"/>
                <a:gd name="f931" fmla="*/ f817 f543 1"/>
                <a:gd name="f932" fmla="*/ f818 f542 1"/>
                <a:gd name="f933" fmla="*/ f819 f543 1"/>
                <a:gd name="f934" fmla="*/ f820 f542 1"/>
                <a:gd name="f935" fmla="*/ f821 f543 1"/>
                <a:gd name="f936" fmla="*/ f822 f542 1"/>
                <a:gd name="f937" fmla="*/ f823 f543 1"/>
                <a:gd name="f938" fmla="*/ f824 f542 1"/>
                <a:gd name="f939" fmla="*/ f825 f543 1"/>
                <a:gd name="f940" fmla="*/ f826 f542 1"/>
                <a:gd name="f941" fmla="*/ f827 f543 1"/>
                <a:gd name="f942" fmla="*/ f828 f542 1"/>
                <a:gd name="f943" fmla="*/ f829 f543 1"/>
                <a:gd name="f944" fmla="*/ f830 f542 1"/>
                <a:gd name="f945" fmla="*/ f831 f543 1"/>
                <a:gd name="f946" fmla="*/ f832 f542 1"/>
                <a:gd name="f947" fmla="*/ f833 f543 1"/>
                <a:gd name="f948" fmla="*/ f834 f542 1"/>
                <a:gd name="f949" fmla="*/ f835 f543 1"/>
                <a:gd name="f950" fmla="*/ f836 f542 1"/>
                <a:gd name="f951" fmla="*/ f837 f542 1"/>
                <a:gd name="f952" fmla="*/ f838 f543 1"/>
                <a:gd name="f953" fmla="*/ f839 f542 1"/>
                <a:gd name="f954" fmla="*/ f840 f543 1"/>
                <a:gd name="f955" fmla="*/ f841 f542 1"/>
                <a:gd name="f956" fmla="*/ f842 f543 1"/>
                <a:gd name="f957" fmla="*/ f843 f542 1"/>
                <a:gd name="f958" fmla="*/ f844 f543 1"/>
                <a:gd name="f959" fmla="*/ f845 f542 1"/>
                <a:gd name="f960" fmla="*/ f846 f543 1"/>
                <a:gd name="f961" fmla="*/ f847 f542 1"/>
                <a:gd name="f962" fmla="*/ f848 f543 1"/>
                <a:gd name="f963" fmla="*/ f849 f542 1"/>
                <a:gd name="f964" fmla="*/ f850 f543 1"/>
                <a:gd name="f965" fmla="*/ f851 f542 1"/>
                <a:gd name="f966" fmla="*/ f852 f543 1"/>
                <a:gd name="f967" fmla="*/ f853 f542 1"/>
                <a:gd name="f968" fmla="*/ f854 f543 1"/>
                <a:gd name="f969" fmla="*/ f855 f542 1"/>
                <a:gd name="f970" fmla="*/ f856 f543 1"/>
                <a:gd name="f971" fmla="*/ f857 f542 1"/>
                <a:gd name="f972" fmla="*/ f858 f543 1"/>
                <a:gd name="f973" fmla="*/ f859 f542 1"/>
                <a:gd name="f974" fmla="*/ f860 f543 1"/>
                <a:gd name="f975" fmla="*/ f861 f542 1"/>
                <a:gd name="f976" fmla="*/ f862 f543 1"/>
                <a:gd name="f977" fmla="*/ f863 f542 1"/>
                <a:gd name="f978" fmla="*/ f864 f543 1"/>
                <a:gd name="f979" fmla="*/ f865 f542 1"/>
                <a:gd name="f980" fmla="*/ f866 f543 1"/>
                <a:gd name="f981" fmla="*/ f867 f542 1"/>
                <a:gd name="f982" fmla="*/ f868 f543 1"/>
                <a:gd name="f983" fmla="*/ f869 f542 1"/>
                <a:gd name="f984" fmla="*/ f870 f543 1"/>
                <a:gd name="f985" fmla="*/ f871 f542 1"/>
                <a:gd name="f986" fmla="*/ f872 f543 1"/>
                <a:gd name="f987" fmla="*/ f873 f542 1"/>
                <a:gd name="f988" fmla="*/ f874 f543 1"/>
                <a:gd name="f989" fmla="*/ f875 f542 1"/>
                <a:gd name="f990" fmla="*/ f876 f543 1"/>
                <a:gd name="f991" fmla="*/ f877 f542 1"/>
                <a:gd name="f992" fmla="*/ f878 f543 1"/>
                <a:gd name="f993" fmla="*/ f879 f542 1"/>
                <a:gd name="f994" fmla="*/ f880 f543 1"/>
                <a:gd name="f995" fmla="*/ f881 f542 1"/>
                <a:gd name="f996" fmla="*/ f882 f543 1"/>
                <a:gd name="f997" fmla="*/ f883 f542 1"/>
                <a:gd name="f998" fmla="*/ f884 f543 1"/>
                <a:gd name="f999" fmla="*/ f885 f542 1"/>
                <a:gd name="f1000" fmla="*/ f886 f542 1"/>
                <a:gd name="f1001" fmla="*/ f887 f5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3">
                  <a:pos x="f892" y="f893"/>
                </a:cxn>
                <a:cxn ang="f663">
                  <a:pos x="f894" y="f895"/>
                </a:cxn>
                <a:cxn ang="f663">
                  <a:pos x="f896" y="f897"/>
                </a:cxn>
                <a:cxn ang="f663">
                  <a:pos x="f898" y="f899"/>
                </a:cxn>
                <a:cxn ang="f663">
                  <a:pos x="f900" y="f901"/>
                </a:cxn>
                <a:cxn ang="f663">
                  <a:pos x="f902" y="f903"/>
                </a:cxn>
                <a:cxn ang="f663">
                  <a:pos x="f904" y="f905"/>
                </a:cxn>
                <a:cxn ang="f663">
                  <a:pos x="f906" y="f907"/>
                </a:cxn>
                <a:cxn ang="f663">
                  <a:pos x="f908" y="f909"/>
                </a:cxn>
                <a:cxn ang="f663">
                  <a:pos x="f910" y="f911"/>
                </a:cxn>
                <a:cxn ang="f663">
                  <a:pos x="f912" y="f913"/>
                </a:cxn>
                <a:cxn ang="f663">
                  <a:pos x="f914" y="f915"/>
                </a:cxn>
                <a:cxn ang="f663">
                  <a:pos x="f916" y="f917"/>
                </a:cxn>
                <a:cxn ang="f663">
                  <a:pos x="f918" y="f919"/>
                </a:cxn>
                <a:cxn ang="f663">
                  <a:pos x="f920" y="f921"/>
                </a:cxn>
                <a:cxn ang="f663">
                  <a:pos x="f922" y="f923"/>
                </a:cxn>
                <a:cxn ang="f663">
                  <a:pos x="f924" y="f925"/>
                </a:cxn>
                <a:cxn ang="f663">
                  <a:pos x="f926" y="f927"/>
                </a:cxn>
                <a:cxn ang="f663">
                  <a:pos x="f928" y="f929"/>
                </a:cxn>
                <a:cxn ang="f663">
                  <a:pos x="f930" y="f931"/>
                </a:cxn>
                <a:cxn ang="f663">
                  <a:pos x="f932" y="f933"/>
                </a:cxn>
                <a:cxn ang="f663">
                  <a:pos x="f934" y="f935"/>
                </a:cxn>
                <a:cxn ang="f663">
                  <a:pos x="f936" y="f937"/>
                </a:cxn>
                <a:cxn ang="f663">
                  <a:pos x="f938" y="f939"/>
                </a:cxn>
                <a:cxn ang="f663">
                  <a:pos x="f940" y="f941"/>
                </a:cxn>
                <a:cxn ang="f663">
                  <a:pos x="f942" y="f943"/>
                </a:cxn>
                <a:cxn ang="f663">
                  <a:pos x="f944" y="f945"/>
                </a:cxn>
                <a:cxn ang="f663">
                  <a:pos x="f946" y="f947"/>
                </a:cxn>
                <a:cxn ang="f663">
                  <a:pos x="f948" y="f949"/>
                </a:cxn>
                <a:cxn ang="f663">
                  <a:pos x="f950" y="f949"/>
                </a:cxn>
                <a:cxn ang="f663">
                  <a:pos x="f951" y="f952"/>
                </a:cxn>
                <a:cxn ang="f663">
                  <a:pos x="f953" y="f954"/>
                </a:cxn>
                <a:cxn ang="f663">
                  <a:pos x="f955" y="f956"/>
                </a:cxn>
                <a:cxn ang="f663">
                  <a:pos x="f957" y="f958"/>
                </a:cxn>
                <a:cxn ang="f663">
                  <a:pos x="f959" y="f960"/>
                </a:cxn>
                <a:cxn ang="f663">
                  <a:pos x="f961" y="f962"/>
                </a:cxn>
                <a:cxn ang="f663">
                  <a:pos x="f963" y="f964"/>
                </a:cxn>
                <a:cxn ang="f663">
                  <a:pos x="f965" y="f966"/>
                </a:cxn>
                <a:cxn ang="f663">
                  <a:pos x="f967" y="f968"/>
                </a:cxn>
                <a:cxn ang="f663">
                  <a:pos x="f969" y="f970"/>
                </a:cxn>
                <a:cxn ang="f663">
                  <a:pos x="f971" y="f972"/>
                </a:cxn>
                <a:cxn ang="f663">
                  <a:pos x="f973" y="f974"/>
                </a:cxn>
                <a:cxn ang="f663">
                  <a:pos x="f975" y="f976"/>
                </a:cxn>
                <a:cxn ang="f663">
                  <a:pos x="f977" y="f978"/>
                </a:cxn>
                <a:cxn ang="f663">
                  <a:pos x="f979" y="f980"/>
                </a:cxn>
                <a:cxn ang="f663">
                  <a:pos x="f981" y="f982"/>
                </a:cxn>
                <a:cxn ang="f663">
                  <a:pos x="f983" y="f984"/>
                </a:cxn>
                <a:cxn ang="f663">
                  <a:pos x="f985" y="f986"/>
                </a:cxn>
                <a:cxn ang="f663">
                  <a:pos x="f987" y="f988"/>
                </a:cxn>
                <a:cxn ang="f663">
                  <a:pos x="f989" y="f990"/>
                </a:cxn>
                <a:cxn ang="f663">
                  <a:pos x="f991" y="f992"/>
                </a:cxn>
                <a:cxn ang="f663">
                  <a:pos x="f993" y="f994"/>
                </a:cxn>
                <a:cxn ang="f663">
                  <a:pos x="f995" y="f996"/>
                </a:cxn>
                <a:cxn ang="f663">
                  <a:pos x="f997" y="f998"/>
                </a:cxn>
                <a:cxn ang="f663">
                  <a:pos x="f999" y="f945"/>
                </a:cxn>
                <a:cxn ang="f663">
                  <a:pos x="f1000" y="f1001"/>
                </a:cxn>
              </a:cxnLst>
              <a:rect l="f888" t="f891" r="f889" b="f890"/>
              <a:pathLst>
                <a:path w="2752" h="19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11" y="f24"/>
                    <a:pt x="f25" y="f26"/>
                  </a:cubicBezTo>
                  <a:cubicBezTo>
                    <a:pt x="f27" y="f28"/>
                    <a:pt x="f27" y="f29"/>
                    <a:pt x="f30" y="f23"/>
                  </a:cubicBezTo>
                  <a:cubicBezTo>
                    <a:pt x="f31" y="f32"/>
                    <a:pt x="f10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4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71" y="f87"/>
                  </a:cubicBezTo>
                  <a:cubicBezTo>
                    <a:pt x="f88" y="f89"/>
                    <a:pt x="f90" y="f91"/>
                    <a:pt x="f67" y="f92"/>
                  </a:cubicBezTo>
                  <a:cubicBezTo>
                    <a:pt x="f93" y="f10"/>
                    <a:pt x="f60" y="f94"/>
                    <a:pt x="f95" y="f96"/>
                  </a:cubicBezTo>
                  <a:cubicBezTo>
                    <a:pt x="f97" y="f98"/>
                    <a:pt x="f97" y="f99"/>
                    <a:pt x="f100" y="f101"/>
                  </a:cubicBezTo>
                  <a:cubicBezTo>
                    <a:pt x="f102" y="f60"/>
                    <a:pt x="f103" y="f104"/>
                    <a:pt x="f105" y="f65"/>
                  </a:cubicBezTo>
                  <a:cubicBezTo>
                    <a:pt x="f106" y="f5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27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91"/>
                    <a:pt x="f141" y="f142"/>
                    <a:pt x="f143" y="f124"/>
                  </a:cubicBezTo>
                  <a:cubicBezTo>
                    <a:pt x="f144" y="f145"/>
                    <a:pt x="f106" y="f146"/>
                    <a:pt x="f147" y="f148"/>
                  </a:cubicBezTo>
                  <a:cubicBezTo>
                    <a:pt x="f149" y="f150"/>
                    <a:pt x="f151" y="f73"/>
                    <a:pt x="f152" y="f88"/>
                  </a:cubicBezTo>
                  <a:cubicBezTo>
                    <a:pt x="f153" y="f116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16"/>
                    <a:pt x="f167" y="f69"/>
                  </a:cubicBezTo>
                  <a:cubicBezTo>
                    <a:pt x="f168" y="f169"/>
                    <a:pt x="f168" y="f83"/>
                    <a:pt x="f170" y="f52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172"/>
                    <a:pt x="f204" y="f77"/>
                  </a:cubicBezTo>
                  <a:cubicBezTo>
                    <a:pt x="f205" y="f81"/>
                    <a:pt x="f206" y="f52"/>
                    <a:pt x="f207" y="f208"/>
                  </a:cubicBezTo>
                  <a:cubicBezTo>
                    <a:pt x="f209" y="f208"/>
                    <a:pt x="f210" y="f211"/>
                    <a:pt x="f212" y="f79"/>
                  </a:cubicBezTo>
                  <a:cubicBezTo>
                    <a:pt x="f213" y="f214"/>
                    <a:pt x="f215" y="f216"/>
                    <a:pt x="f217" y="f148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6" y="f224"/>
                    <a:pt x="f225" y="f148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5"/>
                  </a:cubicBezTo>
                  <a:cubicBezTo>
                    <a:pt x="f239" y="f235"/>
                    <a:pt x="f240" y="f241"/>
                    <a:pt x="f242" y="f243"/>
                  </a:cubicBezTo>
                  <a:cubicBezTo>
                    <a:pt x="f244" y="f245"/>
                    <a:pt x="f246" y="f247"/>
                    <a:pt x="f189" y="f99"/>
                  </a:cubicBezTo>
                  <a:cubicBezTo>
                    <a:pt x="f248" y="f249"/>
                    <a:pt x="f151" y="f250"/>
                    <a:pt x="f251" y="f245"/>
                  </a:cubicBezTo>
                  <a:cubicBezTo>
                    <a:pt x="f252" y="f97"/>
                    <a:pt x="f253" y="f254"/>
                    <a:pt x="f255" y="f256"/>
                  </a:cubicBezTo>
                  <a:cubicBezTo>
                    <a:pt x="f257" y="f63"/>
                    <a:pt x="f258" y="f259"/>
                    <a:pt x="f260" y="f261"/>
                  </a:cubicBezTo>
                  <a:cubicBezTo>
                    <a:pt x="f262" y="f263"/>
                    <a:pt x="f104" y="f263"/>
                    <a:pt x="f264" y="f247"/>
                  </a:cubicBezTo>
                  <a:cubicBezTo>
                    <a:pt x="f165" y="f7"/>
                    <a:pt x="f265" y="f266"/>
                    <a:pt x="f267" y="f268"/>
                  </a:cubicBezTo>
                  <a:cubicBezTo>
                    <a:pt x="f269" y="f264"/>
                    <a:pt x="f270" y="f271"/>
                    <a:pt x="f202" y="f272"/>
                  </a:cubicBezTo>
                  <a:cubicBezTo>
                    <a:pt x="f31" y="f272"/>
                    <a:pt x="f273" y="f274"/>
                    <a:pt x="f275" y="f276"/>
                  </a:cubicBezTo>
                  <a:cubicBezTo>
                    <a:pt x="f277" y="f278"/>
                    <a:pt x="f130" y="f279"/>
                    <a:pt x="f280" y="f58"/>
                  </a:cubicBezTo>
                  <a:cubicBezTo>
                    <a:pt x="f281" y="f282"/>
                    <a:pt x="f283" y="f247"/>
                    <a:pt x="f284" y="f285"/>
                  </a:cubicBezTo>
                  <a:cubicBezTo>
                    <a:pt x="f286" y="f287"/>
                    <a:pt x="f288" y="f287"/>
                    <a:pt x="f289" y="f290"/>
                  </a:cubicBezTo>
                  <a:cubicBezTo>
                    <a:pt x="f291" y="f274"/>
                    <a:pt x="f292" y="f293"/>
                    <a:pt x="f294" y="f295"/>
                  </a:cubicBezTo>
                  <a:cubicBezTo>
                    <a:pt x="f296" y="f297"/>
                    <a:pt x="f298" y="f235"/>
                    <a:pt x="f299" y="f300"/>
                  </a:cubicBezTo>
                  <a:cubicBezTo>
                    <a:pt x="f301" y="f116"/>
                    <a:pt x="f302" y="f303"/>
                    <a:pt x="f304" y="f295"/>
                  </a:cubicBezTo>
                  <a:cubicBezTo>
                    <a:pt x="f305" y="f237"/>
                    <a:pt x="f306" y="f307"/>
                    <a:pt x="f308" y="f214"/>
                  </a:cubicBezTo>
                  <a:cubicBezTo>
                    <a:pt x="f309" y="f310"/>
                    <a:pt x="f311" y="f265"/>
                    <a:pt x="f312" y="f265"/>
                  </a:cubicBezTo>
                  <a:cubicBezTo>
                    <a:pt x="f313" y="f314"/>
                    <a:pt x="f315" y="f316"/>
                    <a:pt x="f317" y="f227"/>
                  </a:cubicBezTo>
                  <a:cubicBezTo>
                    <a:pt x="f318" y="f319"/>
                    <a:pt x="f320" y="f321"/>
                    <a:pt x="f322" y="f11"/>
                  </a:cubicBezTo>
                  <a:cubicBezTo>
                    <a:pt x="f323" y="f324"/>
                    <a:pt x="f325" y="f326"/>
                    <a:pt x="f327" y="f37"/>
                  </a:cubicBezTo>
                  <a:cubicBezTo>
                    <a:pt x="f328" y="f277"/>
                    <a:pt x="f329" y="f330"/>
                    <a:pt x="f331" y="f332"/>
                  </a:cubicBezTo>
                  <a:cubicBezTo>
                    <a:pt x="f333" y="f289"/>
                    <a:pt x="f5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49" y="f5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23" y="f363"/>
                  </a:cubicBezTo>
                  <a:cubicBezTo>
                    <a:pt x="f364" y="f365"/>
                    <a:pt x="f366" y="f340"/>
                    <a:pt x="f367" y="f368"/>
                  </a:cubicBezTo>
                  <a:cubicBezTo>
                    <a:pt x="f369" y="f370"/>
                    <a:pt x="f371" y="f21"/>
                    <a:pt x="f369" y="f372"/>
                  </a:cubicBezTo>
                  <a:cubicBezTo>
                    <a:pt x="f373" y="f374"/>
                    <a:pt x="f375" y="f376"/>
                    <a:pt x="f323" y="f176"/>
                  </a:cubicBezTo>
                  <a:cubicBezTo>
                    <a:pt x="f377" y="f378"/>
                    <a:pt x="f379" y="f176"/>
                    <a:pt x="f380" y="f381"/>
                  </a:cubicBez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04" y="f398"/>
                  </a:cubicBezTo>
                  <a:cubicBezTo>
                    <a:pt x="f399" y="f400"/>
                    <a:pt x="f401" y="f402"/>
                    <a:pt x="f403" y="f404"/>
                  </a:cubicBezTo>
                  <a:cubicBezTo>
                    <a:pt x="f388" y="f405"/>
                    <a:pt x="f406" y="f407"/>
                    <a:pt x="f408" y="f409"/>
                  </a:cubicBezTo>
                  <a:cubicBezTo>
                    <a:pt x="f410" y="f411"/>
                    <a:pt x="f412" y="f324"/>
                    <a:pt x="f413" y="f414"/>
                  </a:cubicBezTo>
                  <a:cubicBezTo>
                    <a:pt x="f415" y="f416"/>
                    <a:pt x="f417" y="f418"/>
                    <a:pt x="f419" y="f420"/>
                  </a:cubicBezTo>
                  <a:cubicBezTo>
                    <a:pt x="f421" y="f422"/>
                    <a:pt x="f423" y="f422"/>
                    <a:pt x="f424" y="f425"/>
                  </a:cubicBezTo>
                  <a:cubicBezTo>
                    <a:pt x="f311" y="f425"/>
                    <a:pt x="f426" y="f50"/>
                    <a:pt x="f427" y="f428"/>
                  </a:cubicBezTo>
                  <a:cubicBezTo>
                    <a:pt x="f429" y="f430"/>
                    <a:pt x="f431" y="f432"/>
                    <a:pt x="f433" y="f291"/>
                  </a:cubicBezTo>
                  <a:cubicBezTo>
                    <a:pt x="f434" y="f435"/>
                    <a:pt x="f436" y="f437"/>
                    <a:pt x="f438" y="f439"/>
                  </a:cubicBezTo>
                  <a:cubicBezTo>
                    <a:pt x="f440" y="f435"/>
                    <a:pt x="f441" y="f291"/>
                    <a:pt x="f442" y="f443"/>
                  </a:cubicBezTo>
                  <a:cubicBezTo>
                    <a:pt x="f444" y="f17"/>
                    <a:pt x="f445" y="f446"/>
                    <a:pt x="f447" y="f137"/>
                  </a:cubicBezTo>
                  <a:cubicBezTo>
                    <a:pt x="f448" y="f449"/>
                    <a:pt x="f450" y="f451"/>
                    <a:pt x="f452" y="f420"/>
                  </a:cubicBezTo>
                  <a:cubicBezTo>
                    <a:pt x="f453" y="f454"/>
                    <a:pt x="f453" y="f455"/>
                    <a:pt x="f456" y="f314"/>
                  </a:cubicBezTo>
                  <a:cubicBezTo>
                    <a:pt x="f457" y="f235"/>
                    <a:pt x="f458" y="f459"/>
                    <a:pt x="f460" y="f461"/>
                  </a:cubicBezTo>
                  <a:cubicBezTo>
                    <a:pt x="f462" y="f463"/>
                    <a:pt x="f464" y="f465"/>
                    <a:pt x="f294" y="f466"/>
                  </a:cubicBezTo>
                  <a:cubicBezTo>
                    <a:pt x="f467" y="f200"/>
                    <a:pt x="f468" y="f469"/>
                    <a:pt x="f470" y="f28"/>
                  </a:cubicBezTo>
                  <a:cubicBezTo>
                    <a:pt x="f471" y="f467"/>
                    <a:pt x="f472" y="f473"/>
                    <a:pt x="f474" y="f464"/>
                  </a:cubicBezTo>
                  <a:cubicBezTo>
                    <a:pt x="f475" y="f476"/>
                    <a:pt x="f475" y="f477"/>
                    <a:pt x="f372" y="f478"/>
                  </a:cubicBezTo>
                  <a:cubicBezTo>
                    <a:pt x="f479" y="f480"/>
                    <a:pt x="f481" y="f298"/>
                    <a:pt x="f482" y="f483"/>
                  </a:cubicBezTo>
                  <a:cubicBezTo>
                    <a:pt x="f484" y="f485"/>
                    <a:pt x="f486" y="f487"/>
                    <a:pt x="f29" y="f488"/>
                  </a:cubicBezTo>
                  <a:cubicBezTo>
                    <a:pt x="f489" y="f27"/>
                    <a:pt x="f490" y="f491"/>
                    <a:pt x="f492" y="f493"/>
                  </a:cubicBezTo>
                  <a:cubicBezTo>
                    <a:pt x="f494" y="f211"/>
                    <a:pt x="f495" y="f496"/>
                    <a:pt x="f497" y="f498"/>
                  </a:cubicBezTo>
                  <a:cubicBezTo>
                    <a:pt x="f370" y="f499"/>
                    <a:pt x="f500" y="f67"/>
                    <a:pt x="f29" y="f501"/>
                  </a:cubicBezTo>
                  <a:cubicBezTo>
                    <a:pt x="f502" y="f93"/>
                    <a:pt x="f503" y="f43"/>
                    <a:pt x="f504" y="f505"/>
                  </a:cubicBezTo>
                  <a:cubicBezTo>
                    <a:pt x="f506" y="f507"/>
                    <a:pt x="f288" y="f508"/>
                    <a:pt x="f509" y="f114"/>
                  </a:cubicBezTo>
                  <a:cubicBezTo>
                    <a:pt x="f446" y="f510"/>
                    <a:pt x="f511" y="f512"/>
                    <a:pt x="f513" y="f514"/>
                  </a:cubicBezTo>
                  <a:cubicBezTo>
                    <a:pt x="f515" y="f516"/>
                    <a:pt x="f517" y="f513"/>
                    <a:pt x="f518" y="f519"/>
                  </a:cubicBezTo>
                  <a:cubicBezTo>
                    <a:pt x="f518" y="f520"/>
                    <a:pt x="f432" y="f521"/>
                    <a:pt x="f522" y="f521"/>
                  </a:cubicBezTo>
                  <a:cubicBezTo>
                    <a:pt x="f523" y="f521"/>
                    <a:pt x="f133" y="f78"/>
                    <a:pt x="f133" y="f519"/>
                  </a:cubicBezTo>
                  <a:cubicBezTo>
                    <a:pt x="f133" y="f524"/>
                    <a:pt x="f525" y="f526"/>
                    <a:pt x="f527" y="f303"/>
                  </a:cubicBezTo>
                  <a:cubicBezTo>
                    <a:pt x="f78" y="f165"/>
                    <a:pt x="f528" y="f249"/>
                    <a:pt x="f529" y="f530"/>
                  </a:cubicBezTo>
                  <a:cubicBezTo>
                    <a:pt x="f525" y="f531"/>
                    <a:pt x="f128" y="f532"/>
                    <a:pt x="f533" y="f276"/>
                  </a:cubicBezTo>
                  <a:cubicBezTo>
                    <a:pt x="f534" y="f104"/>
                    <a:pt x="f535" y="f536"/>
                    <a:pt x="f537" y="f93"/>
                  </a:cubicBezTo>
                  <a:cubicBezTo>
                    <a:pt x="f538" y="f45"/>
                    <a:pt x="f538" y="f245"/>
                    <a:pt x="f538" y="f287"/>
                  </a:cubicBezTo>
                  <a:cubicBezTo>
                    <a:pt x="f539" y="f69"/>
                    <a:pt x="f12" y="f540"/>
                    <a:pt x="f8" y="f9"/>
                  </a:cubicBezTo>
                  <a:close/>
                </a:path>
              </a:pathLst>
            </a:custGeom>
            <a:solidFill>
              <a:srgbClr val="1C1A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71">
              <a:extLst>
                <a:ext uri="{FF2B5EF4-FFF2-40B4-BE49-F238E27FC236}">
                  <a16:creationId xmlns:a16="http://schemas.microsoft.com/office/drawing/2014/main" id="{1E07CB35-5118-ED5A-A0B3-B0AB6729DC33}"/>
                </a:ext>
              </a:extLst>
            </p:cNvPr>
            <p:cNvSpPr/>
            <p:nvPr/>
          </p:nvSpPr>
          <p:spPr>
            <a:xfrm>
              <a:off x="12590465" y="1827208"/>
              <a:ext cx="50804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139"/>
                <a:gd name="f8" fmla="val 71"/>
                <a:gd name="f9" fmla="val 53"/>
                <a:gd name="f10" fmla="val 4"/>
                <a:gd name="f11" fmla="val 38"/>
                <a:gd name="f12" fmla="val 14"/>
                <a:gd name="f13" fmla="val 24"/>
                <a:gd name="f14" fmla="val 30"/>
                <a:gd name="f15" fmla="val 60"/>
                <a:gd name="f16" fmla="val 76"/>
                <a:gd name="f17" fmla="val 51"/>
                <a:gd name="f18" fmla="val 80"/>
                <a:gd name="f19" fmla="val 108"/>
                <a:gd name="f20" fmla="val 63"/>
                <a:gd name="f21" fmla="val 29"/>
                <a:gd name="f22" fmla="val 11"/>
                <a:gd name="f23" fmla="val 109"/>
                <a:gd name="f24" fmla="val 3"/>
                <a:gd name="f25" fmla="val 97"/>
                <a:gd name="f26" fmla="val 83"/>
                <a:gd name="f27" fmla="+- 0 0 -90"/>
                <a:gd name="f28" fmla="*/ f3 1 95"/>
                <a:gd name="f29" fmla="*/ f4 1 13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95"/>
                <a:gd name="f38" fmla="*/ f34 1 139"/>
                <a:gd name="f39" fmla="*/ 0 f35 1"/>
                <a:gd name="f40" fmla="*/ 71 f34 1"/>
                <a:gd name="f41" fmla="*/ 14 f35 1"/>
                <a:gd name="f42" fmla="*/ 24 f34 1"/>
                <a:gd name="f43" fmla="*/ 76 f35 1"/>
                <a:gd name="f44" fmla="*/ 80 f35 1"/>
                <a:gd name="f45" fmla="*/ 108 f34 1"/>
                <a:gd name="f46" fmla="*/ 11 f35 1"/>
                <a:gd name="f47" fmla="*/ 109 f34 1"/>
                <a:gd name="f48" fmla="+- f36 0 f1"/>
                <a:gd name="f49" fmla="*/ f39 1 95"/>
                <a:gd name="f50" fmla="*/ f40 1 139"/>
                <a:gd name="f51" fmla="*/ f41 1 95"/>
                <a:gd name="f52" fmla="*/ f42 1 139"/>
                <a:gd name="f53" fmla="*/ f43 1 95"/>
                <a:gd name="f54" fmla="*/ f44 1 95"/>
                <a:gd name="f55" fmla="*/ f45 1 139"/>
                <a:gd name="f56" fmla="*/ f46 1 95"/>
                <a:gd name="f57" fmla="*/ f47 1 139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78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95" h="139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5"/>
                    <a:pt x="f15" y="f5"/>
                    <a:pt x="f16" y="f13"/>
                  </a:cubicBezTo>
                  <a:cubicBezTo>
                    <a:pt x="f6" y="f17"/>
                    <a:pt x="f6" y="f18"/>
                    <a:pt x="f18" y="f19"/>
                  </a:cubicBezTo>
                  <a:cubicBezTo>
                    <a:pt x="f20" y="f7"/>
                    <a:pt x="f21" y="f7"/>
                    <a:pt x="f22" y="f23"/>
                  </a:cubicBezTo>
                  <a:cubicBezTo>
                    <a:pt x="f24" y="f25"/>
                    <a:pt x="f5" y="f26"/>
                    <a:pt x="f5" y="f8"/>
                  </a:cubicBezTo>
                  <a:close/>
                </a:path>
              </a:pathLst>
            </a:custGeom>
            <a:solidFill>
              <a:srgbClr val="1B1B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04" name="Grupo 110">
            <a:extLst>
              <a:ext uri="{FF2B5EF4-FFF2-40B4-BE49-F238E27FC236}">
                <a16:creationId xmlns:a16="http://schemas.microsoft.com/office/drawing/2014/main" id="{8929F780-03DD-E17A-62FA-9D8BEF44BEB6}"/>
              </a:ext>
            </a:extLst>
          </p:cNvPr>
          <p:cNvGrpSpPr/>
          <p:nvPr/>
        </p:nvGrpSpPr>
        <p:grpSpPr>
          <a:xfrm>
            <a:off x="-84803" y="-877"/>
            <a:ext cx="2484804" cy="2372046"/>
            <a:chOff x="-84803" y="-877"/>
            <a:chExt cx="2484804" cy="2372046"/>
          </a:xfrm>
        </p:grpSpPr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BF93FEB6-19FC-D874-93D1-081D10ED6A0B}"/>
                </a:ext>
              </a:extLst>
            </p:cNvPr>
            <p:cNvSpPr/>
            <p:nvPr/>
          </p:nvSpPr>
          <p:spPr>
            <a:xfrm rot="19552597">
              <a:off x="1711029" y="423434"/>
              <a:ext cx="688972" cy="1108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6">
              <a:extLst>
                <a:ext uri="{FF2B5EF4-FFF2-40B4-BE49-F238E27FC236}">
                  <a16:creationId xmlns:a16="http://schemas.microsoft.com/office/drawing/2014/main" id="{BA2BB2ED-130F-A81A-FCDF-EA958815B335}"/>
                </a:ext>
              </a:extLst>
            </p:cNvPr>
            <p:cNvSpPr/>
            <p:nvPr/>
          </p:nvSpPr>
          <p:spPr>
            <a:xfrm rot="19552597">
              <a:off x="1150279" y="1003024"/>
              <a:ext cx="677863" cy="10366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7">
              <a:extLst>
                <a:ext uri="{FF2B5EF4-FFF2-40B4-BE49-F238E27FC236}">
                  <a16:creationId xmlns:a16="http://schemas.microsoft.com/office/drawing/2014/main" id="{5C0092F9-96F2-4396-D137-5E598837AAC4}"/>
                </a:ext>
              </a:extLst>
            </p:cNvPr>
            <p:cNvSpPr/>
            <p:nvPr/>
          </p:nvSpPr>
          <p:spPr>
            <a:xfrm rot="19552597">
              <a:off x="337315" y="1291733"/>
              <a:ext cx="657225" cy="7715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8">
              <a:extLst>
                <a:ext uri="{FF2B5EF4-FFF2-40B4-BE49-F238E27FC236}">
                  <a16:creationId xmlns:a16="http://schemas.microsoft.com/office/drawing/2014/main" id="{418F3123-99E2-9C79-FDD0-FC2A9AB9CB54}"/>
                </a:ext>
              </a:extLst>
            </p:cNvPr>
            <p:cNvSpPr/>
            <p:nvPr/>
          </p:nvSpPr>
          <p:spPr>
            <a:xfrm rot="19552597">
              <a:off x="643952" y="1867929"/>
              <a:ext cx="338135" cy="5032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9">
              <a:extLst>
                <a:ext uri="{FF2B5EF4-FFF2-40B4-BE49-F238E27FC236}">
                  <a16:creationId xmlns:a16="http://schemas.microsoft.com/office/drawing/2014/main" id="{10219A32-CF86-E110-2DA4-14B35AEA8758}"/>
                </a:ext>
              </a:extLst>
            </p:cNvPr>
            <p:cNvSpPr/>
            <p:nvPr/>
          </p:nvSpPr>
          <p:spPr>
            <a:xfrm rot="19552597">
              <a:off x="678312" y="1964070"/>
              <a:ext cx="247646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0">
              <a:extLst>
                <a:ext uri="{FF2B5EF4-FFF2-40B4-BE49-F238E27FC236}">
                  <a16:creationId xmlns:a16="http://schemas.microsoft.com/office/drawing/2014/main" id="{9D2889BB-6D1E-9EF9-C608-3CCEC3C1A026}"/>
                </a:ext>
              </a:extLst>
            </p:cNvPr>
            <p:cNvSpPr/>
            <p:nvPr/>
          </p:nvSpPr>
          <p:spPr>
            <a:xfrm rot="19552597">
              <a:off x="738242" y="1992060"/>
              <a:ext cx="150811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1">
              <a:extLst>
                <a:ext uri="{FF2B5EF4-FFF2-40B4-BE49-F238E27FC236}">
                  <a16:creationId xmlns:a16="http://schemas.microsoft.com/office/drawing/2014/main" id="{F136219C-05FF-EE47-130F-93C285B6742C}"/>
                </a:ext>
              </a:extLst>
            </p:cNvPr>
            <p:cNvSpPr/>
            <p:nvPr/>
          </p:nvSpPr>
          <p:spPr>
            <a:xfrm rot="19552597">
              <a:off x="518139" y="1420194"/>
              <a:ext cx="7619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2">
              <a:extLst>
                <a:ext uri="{FF2B5EF4-FFF2-40B4-BE49-F238E27FC236}">
                  <a16:creationId xmlns:a16="http://schemas.microsoft.com/office/drawing/2014/main" id="{20E3A793-E96B-AE90-4FE2-31E42EDA5A53}"/>
                </a:ext>
              </a:extLst>
            </p:cNvPr>
            <p:cNvSpPr/>
            <p:nvPr/>
          </p:nvSpPr>
          <p:spPr>
            <a:xfrm rot="19552597">
              <a:off x="428646" y="1450381"/>
              <a:ext cx="6985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3">
              <a:extLst>
                <a:ext uri="{FF2B5EF4-FFF2-40B4-BE49-F238E27FC236}">
                  <a16:creationId xmlns:a16="http://schemas.microsoft.com/office/drawing/2014/main" id="{EAE3E260-D56D-55FA-269D-860AC4278D52}"/>
                </a:ext>
              </a:extLst>
            </p:cNvPr>
            <p:cNvSpPr/>
            <p:nvPr/>
          </p:nvSpPr>
          <p:spPr>
            <a:xfrm rot="19552597">
              <a:off x="684236" y="1359447"/>
              <a:ext cx="74615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4">
              <a:extLst>
                <a:ext uri="{FF2B5EF4-FFF2-40B4-BE49-F238E27FC236}">
                  <a16:creationId xmlns:a16="http://schemas.microsoft.com/office/drawing/2014/main" id="{01071451-4015-6A0B-BF92-080B428F1883}"/>
                </a:ext>
              </a:extLst>
            </p:cNvPr>
            <p:cNvSpPr/>
            <p:nvPr/>
          </p:nvSpPr>
          <p:spPr>
            <a:xfrm rot="19552597">
              <a:off x="1183307" y="1101337"/>
              <a:ext cx="6985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5">
              <a:extLst>
                <a:ext uri="{FF2B5EF4-FFF2-40B4-BE49-F238E27FC236}">
                  <a16:creationId xmlns:a16="http://schemas.microsoft.com/office/drawing/2014/main" id="{8A5A0B8D-DEB0-CFB1-62FA-83FB39AF48C1}"/>
                </a:ext>
              </a:extLst>
            </p:cNvPr>
            <p:cNvSpPr/>
            <p:nvPr/>
          </p:nvSpPr>
          <p:spPr>
            <a:xfrm rot="19552597">
              <a:off x="604327" y="1395875"/>
              <a:ext cx="6985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6">
              <a:extLst>
                <a:ext uri="{FF2B5EF4-FFF2-40B4-BE49-F238E27FC236}">
                  <a16:creationId xmlns:a16="http://schemas.microsoft.com/office/drawing/2014/main" id="{2B125DED-609C-0C47-8FD6-64D14EABEC56}"/>
                </a:ext>
              </a:extLst>
            </p:cNvPr>
            <p:cNvSpPr/>
            <p:nvPr/>
          </p:nvSpPr>
          <p:spPr>
            <a:xfrm rot="19552597">
              <a:off x="254688" y="1487034"/>
              <a:ext cx="6349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7">
              <a:extLst>
                <a:ext uri="{FF2B5EF4-FFF2-40B4-BE49-F238E27FC236}">
                  <a16:creationId xmlns:a16="http://schemas.microsoft.com/office/drawing/2014/main" id="{1146433B-C9B1-D10B-3032-35A8331566CA}"/>
                </a:ext>
              </a:extLst>
            </p:cNvPr>
            <p:cNvSpPr/>
            <p:nvPr/>
          </p:nvSpPr>
          <p:spPr>
            <a:xfrm rot="19552597">
              <a:off x="1338794" y="986472"/>
              <a:ext cx="65086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8">
              <a:extLst>
                <a:ext uri="{FF2B5EF4-FFF2-40B4-BE49-F238E27FC236}">
                  <a16:creationId xmlns:a16="http://schemas.microsoft.com/office/drawing/2014/main" id="{3F80798A-0028-1197-A9BE-0DF7FA9B35EC}"/>
                </a:ext>
              </a:extLst>
            </p:cNvPr>
            <p:cNvSpPr/>
            <p:nvPr/>
          </p:nvSpPr>
          <p:spPr>
            <a:xfrm rot="19552597">
              <a:off x="1491271" y="883648"/>
              <a:ext cx="5874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9">
              <a:extLst>
                <a:ext uri="{FF2B5EF4-FFF2-40B4-BE49-F238E27FC236}">
                  <a16:creationId xmlns:a16="http://schemas.microsoft.com/office/drawing/2014/main" id="{A9FAA76A-F30A-A445-93B3-63DC49A5A4B4}"/>
                </a:ext>
              </a:extLst>
            </p:cNvPr>
            <p:cNvSpPr/>
            <p:nvPr/>
          </p:nvSpPr>
          <p:spPr>
            <a:xfrm rot="19552597">
              <a:off x="1028716" y="1201998"/>
              <a:ext cx="6349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20">
              <a:extLst>
                <a:ext uri="{FF2B5EF4-FFF2-40B4-BE49-F238E27FC236}">
                  <a16:creationId xmlns:a16="http://schemas.microsoft.com/office/drawing/2014/main" id="{91DD4BB9-AFC7-2AC4-5D76-67A02CFC964B}"/>
                </a:ext>
              </a:extLst>
            </p:cNvPr>
            <p:cNvSpPr/>
            <p:nvPr/>
          </p:nvSpPr>
          <p:spPr>
            <a:xfrm rot="19552597">
              <a:off x="1412337" y="941997"/>
              <a:ext cx="65086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21">
              <a:extLst>
                <a:ext uri="{FF2B5EF4-FFF2-40B4-BE49-F238E27FC236}">
                  <a16:creationId xmlns:a16="http://schemas.microsoft.com/office/drawing/2014/main" id="{A9E0A004-EE33-5279-4C88-14F4D9C984AD}"/>
                </a:ext>
              </a:extLst>
            </p:cNvPr>
            <p:cNvSpPr/>
            <p:nvPr/>
          </p:nvSpPr>
          <p:spPr>
            <a:xfrm rot="19552597">
              <a:off x="163202" y="1504772"/>
              <a:ext cx="5874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22">
              <a:extLst>
                <a:ext uri="{FF2B5EF4-FFF2-40B4-BE49-F238E27FC236}">
                  <a16:creationId xmlns:a16="http://schemas.microsoft.com/office/drawing/2014/main" id="{AD63751A-687E-F4AF-6DBC-D0BFEA2C3D5F}"/>
                </a:ext>
              </a:extLst>
            </p:cNvPr>
            <p:cNvSpPr/>
            <p:nvPr/>
          </p:nvSpPr>
          <p:spPr>
            <a:xfrm rot="19552597">
              <a:off x="72512" y="1506784"/>
              <a:ext cx="5874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23">
              <a:extLst>
                <a:ext uri="{FF2B5EF4-FFF2-40B4-BE49-F238E27FC236}">
                  <a16:creationId xmlns:a16="http://schemas.microsoft.com/office/drawing/2014/main" id="{4CC4F659-4C50-2302-1DA4-0723BAAE317B}"/>
                </a:ext>
              </a:extLst>
            </p:cNvPr>
            <p:cNvSpPr/>
            <p:nvPr/>
          </p:nvSpPr>
          <p:spPr>
            <a:xfrm rot="19552597">
              <a:off x="-17783" y="1504879"/>
              <a:ext cx="53977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24">
              <a:extLst>
                <a:ext uri="{FF2B5EF4-FFF2-40B4-BE49-F238E27FC236}">
                  <a16:creationId xmlns:a16="http://schemas.microsoft.com/office/drawing/2014/main" id="{465429C1-C996-E9D8-A954-36FFD07166FC}"/>
                </a:ext>
              </a:extLst>
            </p:cNvPr>
            <p:cNvSpPr/>
            <p:nvPr/>
          </p:nvSpPr>
          <p:spPr>
            <a:xfrm rot="19552597">
              <a:off x="2118436" y="89398"/>
              <a:ext cx="53977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25">
              <a:extLst>
                <a:ext uri="{FF2B5EF4-FFF2-40B4-BE49-F238E27FC236}">
                  <a16:creationId xmlns:a16="http://schemas.microsoft.com/office/drawing/2014/main" id="{38BC7B37-9BE7-9156-420E-BA21E273F0C8}"/>
                </a:ext>
              </a:extLst>
            </p:cNvPr>
            <p:cNvSpPr/>
            <p:nvPr/>
          </p:nvSpPr>
          <p:spPr>
            <a:xfrm rot="19552597">
              <a:off x="774097" y="1316086"/>
              <a:ext cx="8096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26">
              <a:extLst>
                <a:ext uri="{FF2B5EF4-FFF2-40B4-BE49-F238E27FC236}">
                  <a16:creationId xmlns:a16="http://schemas.microsoft.com/office/drawing/2014/main" id="{A04CF9CD-090B-F336-A7BE-C69101B7E360}"/>
                </a:ext>
              </a:extLst>
            </p:cNvPr>
            <p:cNvSpPr/>
            <p:nvPr/>
          </p:nvSpPr>
          <p:spPr>
            <a:xfrm rot="19552597">
              <a:off x="2079791" y="178129"/>
              <a:ext cx="60322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27">
              <a:extLst>
                <a:ext uri="{FF2B5EF4-FFF2-40B4-BE49-F238E27FC236}">
                  <a16:creationId xmlns:a16="http://schemas.microsoft.com/office/drawing/2014/main" id="{7000F66E-D845-DD35-D469-03AA8C3FBAAA}"/>
                </a:ext>
              </a:extLst>
            </p:cNvPr>
            <p:cNvSpPr/>
            <p:nvPr/>
          </p:nvSpPr>
          <p:spPr>
            <a:xfrm rot="19552597">
              <a:off x="2041389" y="263978"/>
              <a:ext cx="58741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28">
              <a:extLst>
                <a:ext uri="{FF2B5EF4-FFF2-40B4-BE49-F238E27FC236}">
                  <a16:creationId xmlns:a16="http://schemas.microsoft.com/office/drawing/2014/main" id="{8D4B6CA1-E66A-3748-6F34-68B6C338BEF5}"/>
                </a:ext>
              </a:extLst>
            </p:cNvPr>
            <p:cNvSpPr/>
            <p:nvPr/>
          </p:nvSpPr>
          <p:spPr>
            <a:xfrm rot="19552597">
              <a:off x="347438" y="1476582"/>
              <a:ext cx="5874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29">
              <a:extLst>
                <a:ext uri="{FF2B5EF4-FFF2-40B4-BE49-F238E27FC236}">
                  <a16:creationId xmlns:a16="http://schemas.microsoft.com/office/drawing/2014/main" id="{28238D5C-59E7-F937-B945-22E8E6D54623}"/>
                </a:ext>
              </a:extLst>
            </p:cNvPr>
            <p:cNvSpPr/>
            <p:nvPr/>
          </p:nvSpPr>
          <p:spPr>
            <a:xfrm rot="19552597">
              <a:off x="2140593" y="-877"/>
              <a:ext cx="4921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30">
              <a:extLst>
                <a:ext uri="{FF2B5EF4-FFF2-40B4-BE49-F238E27FC236}">
                  <a16:creationId xmlns:a16="http://schemas.microsoft.com/office/drawing/2014/main" id="{822A19E0-6524-B8A1-3AD1-B25C280BF74D}"/>
                </a:ext>
              </a:extLst>
            </p:cNvPr>
            <p:cNvSpPr/>
            <p:nvPr/>
          </p:nvSpPr>
          <p:spPr>
            <a:xfrm rot="19552597">
              <a:off x="946119" y="1244005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31">
              <a:extLst>
                <a:ext uri="{FF2B5EF4-FFF2-40B4-BE49-F238E27FC236}">
                  <a16:creationId xmlns:a16="http://schemas.microsoft.com/office/drawing/2014/main" id="{017DEB2A-67C6-DE2A-3887-64C2CB1888A5}"/>
                </a:ext>
              </a:extLst>
            </p:cNvPr>
            <p:cNvSpPr/>
            <p:nvPr/>
          </p:nvSpPr>
          <p:spPr>
            <a:xfrm rot="19552597">
              <a:off x="864181" y="1282995"/>
              <a:ext cx="58741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32">
              <a:extLst>
                <a:ext uri="{FF2B5EF4-FFF2-40B4-BE49-F238E27FC236}">
                  <a16:creationId xmlns:a16="http://schemas.microsoft.com/office/drawing/2014/main" id="{12CF5D18-252D-A714-B565-431484E04E89}"/>
                </a:ext>
              </a:extLst>
            </p:cNvPr>
            <p:cNvSpPr/>
            <p:nvPr/>
          </p:nvSpPr>
          <p:spPr>
            <a:xfrm rot="19552597">
              <a:off x="-84803" y="1510370"/>
              <a:ext cx="33339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33">
              <a:extLst>
                <a:ext uri="{FF2B5EF4-FFF2-40B4-BE49-F238E27FC236}">
                  <a16:creationId xmlns:a16="http://schemas.microsoft.com/office/drawing/2014/main" id="{F6CA41BE-8244-3A73-24B7-9BE6001A4726}"/>
                </a:ext>
              </a:extLst>
            </p:cNvPr>
            <p:cNvSpPr/>
            <p:nvPr/>
          </p:nvSpPr>
          <p:spPr>
            <a:xfrm rot="19552597">
              <a:off x="1265217" y="1052694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34">
              <a:extLst>
                <a:ext uri="{FF2B5EF4-FFF2-40B4-BE49-F238E27FC236}">
                  <a16:creationId xmlns:a16="http://schemas.microsoft.com/office/drawing/2014/main" id="{669AF375-2DB9-252E-2F7A-62792BF6E879}"/>
                </a:ext>
              </a:extLst>
            </p:cNvPr>
            <p:cNvSpPr/>
            <p:nvPr/>
          </p:nvSpPr>
          <p:spPr>
            <a:xfrm rot="19552597">
              <a:off x="1106157" y="1154732"/>
              <a:ext cx="6508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bg>
      <p:bgPr>
        <a:solidFill>
          <a:srgbClr val="56A6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72;p55">
            <a:extLst>
              <a:ext uri="{FF2B5EF4-FFF2-40B4-BE49-F238E27FC236}">
                <a16:creationId xmlns:a16="http://schemas.microsoft.com/office/drawing/2014/main" id="{E8754A3E-5F8D-3A87-6215-68CED322AF15}"/>
              </a:ext>
            </a:extLst>
          </p:cNvPr>
          <p:cNvSpPr/>
          <p:nvPr/>
        </p:nvSpPr>
        <p:spPr>
          <a:xfrm>
            <a:off x="8134511" y="773829"/>
            <a:ext cx="2043565" cy="2199598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173;p55">
            <a:extLst>
              <a:ext uri="{FF2B5EF4-FFF2-40B4-BE49-F238E27FC236}">
                <a16:creationId xmlns:a16="http://schemas.microsoft.com/office/drawing/2014/main" id="{A1C5559D-E3CE-33E6-9A35-541C9B109DE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تحلیل بازار</a:t>
            </a:r>
            <a:endParaRPr 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174;p55">
            <a:extLst>
              <a:ext uri="{FF2B5EF4-FFF2-40B4-BE49-F238E27FC236}">
                <a16:creationId xmlns:a16="http://schemas.microsoft.com/office/drawing/2014/main" id="{AD9B929F-0F23-8CE2-05BB-15BEB80A20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401552"/>
            <a:ext cx="15080531" cy="8186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1175;p55">
            <a:extLst>
              <a:ext uri="{FF2B5EF4-FFF2-40B4-BE49-F238E27FC236}">
                <a16:creationId xmlns:a16="http://schemas.microsoft.com/office/drawing/2014/main" id="{24FC6677-7972-5684-109D-FCB5894EF74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18400" y="234022"/>
            <a:ext cx="6651199" cy="2913598"/>
          </a:xfrm>
        </p:spPr>
        <p:txBody>
          <a:bodyPr anchor="ctr" anchorCtr="1"/>
          <a:lstStyle/>
          <a:p>
            <a:pPr lvl="0" algn="ctr"/>
            <a:r>
              <a:rPr lang="en-US" sz="13000" b="1">
                <a:solidFill>
                  <a:srgbClr val="FFFEEA"/>
                </a:solidFill>
                <a:cs typeface="B Nazanin" panose="00000400000000000000" pitchFamily="2" charset="-78"/>
              </a:rPr>
              <a:t>02</a:t>
            </a:r>
          </a:p>
        </p:txBody>
      </p:sp>
      <p:grpSp>
        <p:nvGrpSpPr>
          <p:cNvPr id="6" name="Google Shape;1176;p55">
            <a:extLst>
              <a:ext uri="{FF2B5EF4-FFF2-40B4-BE49-F238E27FC236}">
                <a16:creationId xmlns:a16="http://schemas.microsoft.com/office/drawing/2014/main" id="{511A352D-7C41-6797-7F20-813C5D70959B}"/>
              </a:ext>
            </a:extLst>
          </p:cNvPr>
          <p:cNvGrpSpPr/>
          <p:nvPr/>
        </p:nvGrpSpPr>
        <p:grpSpPr>
          <a:xfrm>
            <a:off x="4589757" y="4496516"/>
            <a:ext cx="9432100" cy="3452645"/>
            <a:chOff x="4589757" y="4496516"/>
            <a:chExt cx="9432100" cy="3452645"/>
          </a:xfrm>
        </p:grpSpPr>
        <p:grpSp>
          <p:nvGrpSpPr>
            <p:cNvPr id="7" name="Google Shape;1177;p55">
              <a:extLst>
                <a:ext uri="{FF2B5EF4-FFF2-40B4-BE49-F238E27FC236}">
                  <a16:creationId xmlns:a16="http://schemas.microsoft.com/office/drawing/2014/main" id="{759E9049-85EA-FC83-7E61-85FFD51AB435}"/>
                </a:ext>
              </a:extLst>
            </p:cNvPr>
            <p:cNvGrpSpPr/>
            <p:nvPr/>
          </p:nvGrpSpPr>
          <p:grpSpPr>
            <a:xfrm>
              <a:off x="6299685" y="5120265"/>
              <a:ext cx="5911395" cy="2828896"/>
              <a:chOff x="6299685" y="5120265"/>
              <a:chExt cx="5911395" cy="2828896"/>
            </a:xfrm>
          </p:grpSpPr>
          <p:sp>
            <p:nvSpPr>
              <p:cNvPr id="8" name="Google Shape;1178;p55">
                <a:extLst>
                  <a:ext uri="{FF2B5EF4-FFF2-40B4-BE49-F238E27FC236}">
                    <a16:creationId xmlns:a16="http://schemas.microsoft.com/office/drawing/2014/main" id="{0DBE77E2-82DC-9202-7A49-D97B7EE93862}"/>
                  </a:ext>
                </a:extLst>
              </p:cNvPr>
              <p:cNvSpPr/>
              <p:nvPr/>
            </p:nvSpPr>
            <p:spPr>
              <a:xfrm flipH="1">
                <a:off x="6470093" y="7382819"/>
                <a:ext cx="5637102" cy="5663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0348"/>
                  <a:gd name="f4" fmla="val 12091"/>
                  <a:gd name="f5" fmla="val 60181"/>
                  <a:gd name="f6" fmla="val 26940"/>
                  <a:gd name="f7" fmla="val 1"/>
                  <a:gd name="f8" fmla="val 2705"/>
                  <a:gd name="f9" fmla="val 6046"/>
                  <a:gd name="f10" fmla="val 9386"/>
                  <a:gd name="f11" fmla="val 93409"/>
                  <a:gd name="f12" fmla="*/ f0 1 120348"/>
                  <a:gd name="f13" fmla="*/ f1 1 12091"/>
                  <a:gd name="f14" fmla="val f2"/>
                  <a:gd name="f15" fmla="val f3"/>
                  <a:gd name="f16" fmla="val f4"/>
                  <a:gd name="f17" fmla="+- f16 0 f14"/>
                  <a:gd name="f18" fmla="+- f15 0 f14"/>
                  <a:gd name="f19" fmla="*/ f18 1 120348"/>
                  <a:gd name="f20" fmla="*/ f17 1 12091"/>
                  <a:gd name="f21" fmla="*/ f14 1 f19"/>
                  <a:gd name="f22" fmla="*/ f15 1 f19"/>
                  <a:gd name="f23" fmla="*/ f14 1 f20"/>
                  <a:gd name="f24" fmla="*/ f16 1 f20"/>
                  <a:gd name="f25" fmla="*/ f21 f12 1"/>
                  <a:gd name="f26" fmla="*/ f22 f12 1"/>
                  <a:gd name="f27" fmla="*/ f24 f13 1"/>
                  <a:gd name="f28" fmla="*/ f2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5" t="f28" r="f26" b="f27"/>
                <a:pathLst>
                  <a:path w="120348" h="12091">
                    <a:moveTo>
                      <a:pt x="f5" y="f2"/>
                    </a:moveTo>
                    <a:cubicBezTo>
                      <a:pt x="f6" y="f2"/>
                      <a:pt x="f7" y="f8"/>
                      <a:pt x="f7" y="f9"/>
                    </a:cubicBezTo>
                    <a:cubicBezTo>
                      <a:pt x="f7" y="f10"/>
                      <a:pt x="f6" y="f4"/>
                      <a:pt x="f5" y="f4"/>
                    </a:cubicBezTo>
                    <a:cubicBezTo>
                      <a:pt x="f11" y="f4"/>
                      <a:pt x="f3" y="f10"/>
                      <a:pt x="f3" y="f9"/>
                    </a:cubicBezTo>
                    <a:cubicBezTo>
                      <a:pt x="f3" y="f8"/>
                      <a:pt x="f11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1179;p55">
                <a:extLst>
                  <a:ext uri="{FF2B5EF4-FFF2-40B4-BE49-F238E27FC236}">
                    <a16:creationId xmlns:a16="http://schemas.microsoft.com/office/drawing/2014/main" id="{D9462E1E-9CD0-9961-FF3B-8993E105FBD7}"/>
                  </a:ext>
                </a:extLst>
              </p:cNvPr>
              <p:cNvSpPr/>
              <p:nvPr/>
            </p:nvSpPr>
            <p:spPr>
              <a:xfrm flipH="1">
                <a:off x="9323771" y="6196367"/>
                <a:ext cx="367415" cy="3877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844"/>
                  <a:gd name="f4" fmla="val 8278"/>
                  <a:gd name="f5" fmla="val 3354"/>
                  <a:gd name="f6" fmla="val 1"/>
                  <a:gd name="f7" fmla="val 2840"/>
                  <a:gd name="f8" fmla="val 2421"/>
                  <a:gd name="f9" fmla="val 839"/>
                  <a:gd name="f10" fmla="val 1867"/>
                  <a:gd name="f11" fmla="val 2110"/>
                  <a:gd name="f12" fmla="val 2434"/>
                  <a:gd name="f13" fmla="val 2354"/>
                  <a:gd name="f14" fmla="val 2488"/>
                  <a:gd name="f15" fmla="val 2597"/>
                  <a:gd name="f16" fmla="val 798"/>
                  <a:gd name="f17" fmla="val 3436"/>
                  <a:gd name="f18" fmla="val 122"/>
                  <a:gd name="f19" fmla="val 5640"/>
                  <a:gd name="f20" fmla="val 8277"/>
                  <a:gd name="f21" fmla="val 6979"/>
                  <a:gd name="f22" fmla="val 7316"/>
                  <a:gd name="f23" fmla="val 4355"/>
                  <a:gd name="f24" fmla="val 6262"/>
                  <a:gd name="f25" fmla="val 2367"/>
                  <a:gd name="f26" fmla="val 4274"/>
                  <a:gd name="f27" fmla="val 2246"/>
                  <a:gd name="f28" fmla="val 4301"/>
                  <a:gd name="f29" fmla="val 2124"/>
                  <a:gd name="f30" fmla="val 1989"/>
                  <a:gd name="f31" fmla="val 3881"/>
                  <a:gd name="f32" fmla="*/ f0 1 7844"/>
                  <a:gd name="f33" fmla="*/ f1 1 8278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7844"/>
                  <a:gd name="f40" fmla="*/ f37 1 8278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7844" h="827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" y="f20"/>
                    </a:cubicBezTo>
                    <a:lnTo>
                      <a:pt x="f3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28" y="f30"/>
                      <a:pt x="f28" y="f10"/>
                    </a:cubicBezTo>
                    <a:cubicBezTo>
                      <a:pt x="f28" y="f9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F3ACA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Google Shape;1180;p55">
                <a:extLst>
                  <a:ext uri="{FF2B5EF4-FFF2-40B4-BE49-F238E27FC236}">
                    <a16:creationId xmlns:a16="http://schemas.microsoft.com/office/drawing/2014/main" id="{D9AEEAF2-D713-0F91-69B8-A25A775E5891}"/>
                  </a:ext>
                </a:extLst>
              </p:cNvPr>
              <p:cNvSpPr/>
              <p:nvPr/>
            </p:nvSpPr>
            <p:spPr>
              <a:xfrm flipH="1">
                <a:off x="9274356" y="6523219"/>
                <a:ext cx="427600" cy="6404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129"/>
                  <a:gd name="f4" fmla="val 13674"/>
                  <a:gd name="f5" fmla="val 8060"/>
                  <a:gd name="f6" fmla="val 1"/>
                  <a:gd name="f7" fmla="val 230"/>
                  <a:gd name="f8" fmla="val 1299"/>
                  <a:gd name="f9" fmla="val 5694"/>
                  <a:gd name="f10" fmla="val 1298"/>
                  <a:gd name="f11" fmla="val 11307"/>
                  <a:gd name="f12" fmla="val 1785"/>
                  <a:gd name="f13" fmla="val 13673"/>
                  <a:gd name="f14" fmla="val 8020"/>
                  <a:gd name="f15" fmla="val 13011"/>
                  <a:gd name="f16" fmla="val 5248"/>
                  <a:gd name="f17" fmla="*/ f0 1 9129"/>
                  <a:gd name="f18" fmla="*/ f1 1 13674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9129"/>
                  <a:gd name="f25" fmla="*/ f22 1 13674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9129" h="13674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2" y="f9"/>
                      <a:pt x="f10" y="f11"/>
                      <a:pt x="f12" y="f13"/>
                    </a:cubicBezTo>
                    <a:lnTo>
                      <a:pt x="f14" y="f15"/>
                    </a:lnTo>
                    <a:cubicBezTo>
                      <a:pt x="f14" y="f15"/>
                      <a:pt x="f3" y="f16"/>
                      <a:pt x="f5" y="f6"/>
                    </a:cubicBezTo>
                    <a:close/>
                  </a:path>
                </a:pathLst>
              </a:custGeom>
              <a:solidFill>
                <a:srgbClr val="4AB4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Google Shape;1181;p55">
                <a:extLst>
                  <a:ext uri="{FF2B5EF4-FFF2-40B4-BE49-F238E27FC236}">
                    <a16:creationId xmlns:a16="http://schemas.microsoft.com/office/drawing/2014/main" id="{0893DA38-D47D-EB80-5DC3-97EF22E32AC8}"/>
                  </a:ext>
                </a:extLst>
              </p:cNvPr>
              <p:cNvSpPr/>
              <p:nvPr/>
            </p:nvSpPr>
            <p:spPr>
              <a:xfrm flipH="1">
                <a:off x="9323816" y="6515621"/>
                <a:ext cx="367378" cy="7227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792"/>
                  <a:gd name="f4" fmla="val 1543"/>
                  <a:gd name="f5" fmla="val 1"/>
                  <a:gd name="f6" fmla="val 1542"/>
                  <a:gd name="f7" fmla="val 8791"/>
                  <a:gd name="f8" fmla="*/ f0 1 8792"/>
                  <a:gd name="f9" fmla="*/ f1 1 1543"/>
                  <a:gd name="f10" fmla="val f2"/>
                  <a:gd name="f11" fmla="val f3"/>
                  <a:gd name="f12" fmla="val f4"/>
                  <a:gd name="f13" fmla="+- f12 0 f10"/>
                  <a:gd name="f14" fmla="+- f11 0 f10"/>
                  <a:gd name="f15" fmla="*/ f14 1 8792"/>
                  <a:gd name="f16" fmla="*/ f13 1 1543"/>
                  <a:gd name="f17" fmla="*/ f10 1 f15"/>
                  <a:gd name="f18" fmla="*/ f11 1 f15"/>
                  <a:gd name="f19" fmla="*/ f10 1 f16"/>
                  <a:gd name="f20" fmla="*/ f12 1 f16"/>
                  <a:gd name="f21" fmla="*/ f17 f8 1"/>
                  <a:gd name="f22" fmla="*/ f18 f8 1"/>
                  <a:gd name="f23" fmla="*/ f20 f9 1"/>
                  <a:gd name="f24" fmla="*/ f19 f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1" t="f24" r="f22" b="f23"/>
                <a:pathLst>
                  <a:path w="8792" h="1543" fill="none">
                    <a:moveTo>
                      <a:pt x="f5" y="f6"/>
                    </a:moveTo>
                    <a:lnTo>
                      <a:pt x="f7" y="f5"/>
                    </a:lnTo>
                  </a:path>
                </a:pathLst>
              </a:custGeom>
              <a:noFill/>
              <a:ln w="28575" cap="flat">
                <a:solidFill>
                  <a:srgbClr val="ECC017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1182;p55">
                <a:extLst>
                  <a:ext uri="{FF2B5EF4-FFF2-40B4-BE49-F238E27FC236}">
                    <a16:creationId xmlns:a16="http://schemas.microsoft.com/office/drawing/2014/main" id="{CED8AD3C-3C89-660F-85E8-40F99B77C32A}"/>
                  </a:ext>
                </a:extLst>
              </p:cNvPr>
              <p:cNvSpPr/>
              <p:nvPr/>
            </p:nvSpPr>
            <p:spPr>
              <a:xfrm flipH="1">
                <a:off x="9513143" y="6684108"/>
                <a:ext cx="1299243" cy="54231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738"/>
                  <a:gd name="f4" fmla="val 11578"/>
                  <a:gd name="f5" fmla="val 23518"/>
                  <a:gd name="f6" fmla="val 1"/>
                  <a:gd name="f7" fmla="val 22220"/>
                  <a:gd name="f8" fmla="val 136"/>
                  <a:gd name="f9" fmla="val 4802"/>
                  <a:gd name="f10" fmla="val 3990"/>
                  <a:gd name="f11" fmla="val 9116"/>
                  <a:gd name="f12" fmla="val 541"/>
                  <a:gd name="f13" fmla="val 11577"/>
                  <a:gd name="f14" fmla="val 2286"/>
                  <a:gd name="f15" fmla="val 25019"/>
                  <a:gd name="f16" fmla="val 7939"/>
                  <a:gd name="f17" fmla="val 24803"/>
                  <a:gd name="f18" fmla="val 6871"/>
                  <a:gd name="f19" fmla="val 24559"/>
                  <a:gd name="f20" fmla="val 5613"/>
                  <a:gd name="f21" fmla="val 24370"/>
                  <a:gd name="f22" fmla="val 4288"/>
                  <a:gd name="f23" fmla="val 24622"/>
                  <a:gd name="f24" fmla="val 4672"/>
                  <a:gd name="f25" fmla="val 24998"/>
                  <a:gd name="f26" fmla="val 4993"/>
                  <a:gd name="f27" fmla="val 25586"/>
                  <a:gd name="f28" fmla="val 25723"/>
                  <a:gd name="f29" fmla="val 25872"/>
                  <a:gd name="f30" fmla="val 4975"/>
                  <a:gd name="f31" fmla="val 26033"/>
                  <a:gd name="f32" fmla="val 4937"/>
                  <a:gd name="f33" fmla="val 27737"/>
                  <a:gd name="f34" fmla="val 4531"/>
                  <a:gd name="f35" fmla="val 25357"/>
                  <a:gd name="f36" fmla="val 704"/>
                  <a:gd name="f37" fmla="val 23937"/>
                  <a:gd name="f38" fmla="val 82"/>
                  <a:gd name="f39" fmla="val 23802"/>
                  <a:gd name="f40" fmla="val 28"/>
                  <a:gd name="f41" fmla="val 23667"/>
                  <a:gd name="f42" fmla="*/ f0 1 27738"/>
                  <a:gd name="f43" fmla="*/ f1 1 11578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27738"/>
                  <a:gd name="f50" fmla="*/ f47 1 11578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27738" h="11578">
                    <a:moveTo>
                      <a:pt x="f5" y="f6"/>
                    </a:moveTo>
                    <a:cubicBezTo>
                      <a:pt x="f7" y="f8"/>
                      <a:pt x="f5" y="f9"/>
                      <a:pt x="f5" y="f9"/>
                    </a:cubicBezTo>
                    <a:lnTo>
                      <a:pt x="f10" y="f11"/>
                    </a:lnTo>
                    <a:lnTo>
                      <a:pt x="f2" y="f11"/>
                    </a:lnTo>
                    <a:lnTo>
                      <a:pt x="f12" y="f13"/>
                    </a:lnTo>
                    <a:lnTo>
                      <a:pt x="f14" y="f13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1" y="f22"/>
                    </a:ln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6"/>
                      <a:pt x="f5" y="f6"/>
                    </a:cubicBezTo>
                    <a:close/>
                  </a:path>
                </a:pathLst>
              </a:custGeom>
              <a:solidFill>
                <a:srgbClr val="8E4E3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Google Shape;1183;p55">
                <a:extLst>
                  <a:ext uri="{FF2B5EF4-FFF2-40B4-BE49-F238E27FC236}">
                    <a16:creationId xmlns:a16="http://schemas.microsoft.com/office/drawing/2014/main" id="{B1C12147-F1E4-A114-1D2C-2433E4296013}"/>
                  </a:ext>
                </a:extLst>
              </p:cNvPr>
              <p:cNvSpPr/>
              <p:nvPr/>
            </p:nvSpPr>
            <p:spPr>
              <a:xfrm flipH="1">
                <a:off x="10563441" y="7344177"/>
                <a:ext cx="584703" cy="3598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483"/>
                  <a:gd name="f4" fmla="val 7683"/>
                  <a:gd name="f5" fmla="val 11820"/>
                  <a:gd name="f6" fmla="val 1"/>
                  <a:gd name="f7" fmla="val 379"/>
                  <a:gd name="f8" fmla="val 1664"/>
                  <a:gd name="f9" fmla="val 5045"/>
                  <a:gd name="f10" fmla="val 893"/>
                  <a:gd name="f11" fmla="val 5451"/>
                  <a:gd name="f12" fmla="val 1772"/>
                  <a:gd name="f13" fmla="val 6276"/>
                  <a:gd name="f14" fmla="val 2543"/>
                  <a:gd name="f15" fmla="val 7682"/>
                  <a:gd name="f16" fmla="val 12294"/>
                  <a:gd name="f17" fmla="val 7060"/>
                  <a:gd name="f18" fmla="val 12429"/>
                  <a:gd name="f19" fmla="val 6073"/>
                  <a:gd name="f20" fmla="val 5072"/>
                  <a:gd name="f21" fmla="val 12469"/>
                  <a:gd name="f22" fmla="val 4071"/>
                  <a:gd name="f23" fmla="val 12456"/>
                  <a:gd name="f24" fmla="val 2692"/>
                  <a:gd name="f25" fmla="val 12240"/>
                  <a:gd name="f26" fmla="val 1312"/>
                  <a:gd name="f27" fmla="*/ f0 1 12483"/>
                  <a:gd name="f28" fmla="*/ f1 1 7683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2483"/>
                  <a:gd name="f35" fmla="*/ f32 1 7683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2483" h="7683">
                    <a:moveTo>
                      <a:pt x="f5" y="f6"/>
                    </a:moveTo>
                    <a:lnTo>
                      <a:pt x="f7" y="f8"/>
                    </a:lnTo>
                    <a:lnTo>
                      <a:pt x="f6" y="f9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5" y="f6"/>
                    </a:cubicBezTo>
                    <a:close/>
                  </a:path>
                </a:pathLst>
              </a:custGeom>
              <a:solidFill>
                <a:srgbClr val="4AB4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Google Shape;1184;p55">
                <a:extLst>
                  <a:ext uri="{FF2B5EF4-FFF2-40B4-BE49-F238E27FC236}">
                    <a16:creationId xmlns:a16="http://schemas.microsoft.com/office/drawing/2014/main" id="{E7E9F3F9-E5EE-639D-1B0D-FA3BA24D705E}"/>
                  </a:ext>
                </a:extLst>
              </p:cNvPr>
              <p:cNvSpPr/>
              <p:nvPr/>
            </p:nvSpPr>
            <p:spPr>
              <a:xfrm flipH="1">
                <a:off x="11028980" y="7564282"/>
                <a:ext cx="570183" cy="1689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73"/>
                  <a:gd name="f4" fmla="val 3606"/>
                  <a:gd name="f5" fmla="val 8055"/>
                  <a:gd name="f6" fmla="val 5443"/>
                  <a:gd name="f7" fmla="val 3098"/>
                  <a:gd name="f8" fmla="val 2523"/>
                  <a:gd name="f9" fmla="val 1807"/>
                  <a:gd name="f10" fmla="val 203"/>
                  <a:gd name="f11" fmla="val 977"/>
                  <a:gd name="f12" fmla="val 920"/>
                  <a:gd name="f13" fmla="val 864"/>
                  <a:gd name="f14" fmla="val 214"/>
                  <a:gd name="f15" fmla="val 812"/>
                  <a:gd name="f16" fmla="val 238"/>
                  <a:gd name="f17" fmla="val 1"/>
                  <a:gd name="f18" fmla="val 603"/>
                  <a:gd name="f19" fmla="val 2651"/>
                  <a:gd name="f20" fmla="val 3605"/>
                  <a:gd name="f21" fmla="val 12172"/>
                  <a:gd name="f22" fmla="val 2983"/>
                  <a:gd name="f23" fmla="val 11401"/>
                  <a:gd name="f24" fmla="val 1577"/>
                  <a:gd name="f25" fmla="val 10522"/>
                  <a:gd name="f26" fmla="val 752"/>
                  <a:gd name="f27" fmla="val 9643"/>
                  <a:gd name="f28" fmla="val 346"/>
                  <a:gd name="f29" fmla="val 9114"/>
                  <a:gd name="f30" fmla="val 102"/>
                  <a:gd name="f31" fmla="val 8579"/>
                  <a:gd name="f32" fmla="*/ f0 1 12173"/>
                  <a:gd name="f33" fmla="*/ f1 1 3606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12173"/>
                  <a:gd name="f40" fmla="*/ f37 1 3606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12173" h="3606">
                    <a:moveTo>
                      <a:pt x="f5" y="f2"/>
                    </a:moveTo>
                    <a:cubicBezTo>
                      <a:pt x="f6" y="f2"/>
                      <a:pt x="f7" y="f8"/>
                      <a:pt x="f7" y="f8"/>
                    </a:cubicBez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9" y="f20"/>
                    </a:cubicBez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2"/>
                      <a:pt x="f5" y="f2"/>
                    </a:cubicBez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1185;p55">
                <a:extLst>
                  <a:ext uri="{FF2B5EF4-FFF2-40B4-BE49-F238E27FC236}">
                    <a16:creationId xmlns:a16="http://schemas.microsoft.com/office/drawing/2014/main" id="{C744AC35-A792-DBB2-7554-3BB883BAAB52}"/>
                  </a:ext>
                </a:extLst>
              </p:cNvPr>
              <p:cNvSpPr/>
              <p:nvPr/>
            </p:nvSpPr>
            <p:spPr>
              <a:xfrm flipH="1">
                <a:off x="10122536" y="7444605"/>
                <a:ext cx="449802" cy="2302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603"/>
                  <a:gd name="f4" fmla="val 4916"/>
                  <a:gd name="f5" fmla="val 8496"/>
                  <a:gd name="f6" fmla="val 7749"/>
                  <a:gd name="f7" fmla="val 7439"/>
                  <a:gd name="f8" fmla="val 3239"/>
                  <a:gd name="f9" fmla="val 6139"/>
                  <a:gd name="f10" fmla="val 1972"/>
                  <a:gd name="f11" fmla="val 4419"/>
                  <a:gd name="f12" fmla="val 1604"/>
                  <a:gd name="f13" fmla="val 2861"/>
                  <a:gd name="f14" fmla="val 1842"/>
                  <a:gd name="f15" fmla="val 893"/>
                  <a:gd name="f16" fmla="val 1761"/>
                  <a:gd name="f17" fmla="val 176"/>
                  <a:gd name="f18" fmla="val 1927"/>
                  <a:gd name="f19" fmla="val 190"/>
                  <a:gd name="f20" fmla="val 2928"/>
                  <a:gd name="f21" fmla="val 136"/>
                  <a:gd name="f22" fmla="val 3929"/>
                  <a:gd name="f23" fmla="val 1"/>
                  <a:gd name="f24" fmla="val 7980"/>
                  <a:gd name="f25" fmla="val 4402"/>
                  <a:gd name="f26" fmla="val 9602"/>
                  <a:gd name="f27" fmla="val 724"/>
                  <a:gd name="f28" fmla="val 8696"/>
                  <a:gd name="f29" fmla="val 74"/>
                  <a:gd name="f30" fmla="val 8626"/>
                  <a:gd name="f31" fmla="val 24"/>
                  <a:gd name="f32" fmla="val 8560"/>
                  <a:gd name="f33" fmla="*/ f0 1 9603"/>
                  <a:gd name="f34" fmla="*/ f1 1 4916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9603"/>
                  <a:gd name="f41" fmla="*/ f38 1 4916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9603" h="4916">
                    <a:moveTo>
                      <a:pt x="f5" y="f2"/>
                    </a:moveTo>
                    <a:cubicBezTo>
                      <a:pt x="f6" y="f2"/>
                      <a:pt x="f7" y="f8"/>
                      <a:pt x="f7" y="f8"/>
                    </a:cubicBez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2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4"/>
                    </a:cubicBezTo>
                    <a:lnTo>
                      <a:pt x="f24" y="f25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2"/>
                      <a:pt x="f5" y="f2"/>
                    </a:cubicBez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1186;p55">
                <a:extLst>
                  <a:ext uri="{FF2B5EF4-FFF2-40B4-BE49-F238E27FC236}">
                    <a16:creationId xmlns:a16="http://schemas.microsoft.com/office/drawing/2014/main" id="{99F42513-82F5-4B38-BCBA-7DB6BDC74948}"/>
                  </a:ext>
                </a:extLst>
              </p:cNvPr>
              <p:cNvSpPr/>
              <p:nvPr/>
            </p:nvSpPr>
            <p:spPr>
              <a:xfrm flipH="1">
                <a:off x="10594448" y="7138318"/>
                <a:ext cx="535335" cy="28319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429"/>
                  <a:gd name="f4" fmla="val 6046"/>
                  <a:gd name="f5" fmla="val 677"/>
                  <a:gd name="f6" fmla="val 1"/>
                  <a:gd name="f7" fmla="val 6045"/>
                  <a:gd name="f8" fmla="val 11428"/>
                  <a:gd name="f9" fmla="val 4396"/>
                  <a:gd name="f10" fmla="val 10887"/>
                  <a:gd name="f11" fmla="val 2800"/>
                  <a:gd name="f12" fmla="val 9927"/>
                  <a:gd name="f13" fmla="val 1366"/>
                  <a:gd name="f14" fmla="val 8291"/>
                  <a:gd name="f15" fmla="val 541"/>
                  <a:gd name="f16" fmla="*/ f0 1 11429"/>
                  <a:gd name="f17" fmla="*/ f1 1 6046"/>
                  <a:gd name="f18" fmla="val f2"/>
                  <a:gd name="f19" fmla="val f3"/>
                  <a:gd name="f20" fmla="val f4"/>
                  <a:gd name="f21" fmla="+- f20 0 f18"/>
                  <a:gd name="f22" fmla="+- f19 0 f18"/>
                  <a:gd name="f23" fmla="*/ f22 1 11429"/>
                  <a:gd name="f24" fmla="*/ f21 1 6046"/>
                  <a:gd name="f25" fmla="*/ f18 1 f23"/>
                  <a:gd name="f26" fmla="*/ f19 1 f23"/>
                  <a:gd name="f27" fmla="*/ f18 1 f24"/>
                  <a:gd name="f28" fmla="*/ f20 1 f24"/>
                  <a:gd name="f29" fmla="*/ f25 f16 1"/>
                  <a:gd name="f30" fmla="*/ f26 f16 1"/>
                  <a:gd name="f31" fmla="*/ f28 f17 1"/>
                  <a:gd name="f32" fmla="*/ f2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9" t="f32" r="f30" b="f31"/>
                <a:pathLst>
                  <a:path w="11429" h="6046">
                    <a:moveTo>
                      <a:pt x="f5" y="f2"/>
                    </a:moveTo>
                    <a:lnTo>
                      <a:pt x="f6" y="f7"/>
                    </a:lnTo>
                    <a:lnTo>
                      <a:pt x="f6" y="f7"/>
                    </a:lnTo>
                    <a:lnTo>
                      <a:pt x="f8" y="f9"/>
                    </a:lnTo>
                    <a:cubicBezTo>
                      <a:pt x="f10" y="f11"/>
                      <a:pt x="f12" y="f13"/>
                      <a:pt x="f14" y="f15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1187;p55">
                <a:extLst>
                  <a:ext uri="{FF2B5EF4-FFF2-40B4-BE49-F238E27FC236}">
                    <a16:creationId xmlns:a16="http://schemas.microsoft.com/office/drawing/2014/main" id="{6BB46094-D455-5E7D-6ECF-0D140F8836ED}"/>
                  </a:ext>
                </a:extLst>
              </p:cNvPr>
              <p:cNvSpPr/>
              <p:nvPr/>
            </p:nvSpPr>
            <p:spPr>
              <a:xfrm flipH="1">
                <a:off x="10620536" y="7251722"/>
                <a:ext cx="478185" cy="3619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09"/>
                  <a:gd name="f4" fmla="val 7727"/>
                  <a:gd name="f5" fmla="val 1434"/>
                  <a:gd name="f6" fmla="val 987"/>
                  <a:gd name="f7" fmla="val 289"/>
                  <a:gd name="f8" fmla="val 2260"/>
                  <a:gd name="f9" fmla="val 2291"/>
                  <a:gd name="f10" fmla="val 2322"/>
                  <a:gd name="f11" fmla="val 7725"/>
                  <a:gd name="f12" fmla="val 2354"/>
                  <a:gd name="f13" fmla="val 7722"/>
                  <a:gd name="f14" fmla="val 4396"/>
                  <a:gd name="f15" fmla="val 7492"/>
                  <a:gd name="f16" fmla="val 4720"/>
                  <a:gd name="f17" fmla="val 4125"/>
                  <a:gd name="f18" fmla="val 5709"/>
                  <a:gd name="f19" fmla="val 5795"/>
                  <a:gd name="f20" fmla="val 6610"/>
                  <a:gd name="f21" fmla="val 6794"/>
                  <a:gd name="f22" fmla="val 6974"/>
                  <a:gd name="f23" fmla="val 5726"/>
                  <a:gd name="f24" fmla="val 7141"/>
                  <a:gd name="f25" fmla="val 5558"/>
                  <a:gd name="f26" fmla="val 8128"/>
                  <a:gd name="f27" fmla="val 4571"/>
                  <a:gd name="f28" fmla="val 7317"/>
                  <a:gd name="f29" fmla="val 1704"/>
                  <a:gd name="f30" fmla="val 7613"/>
                  <a:gd name="f31" fmla="val 1757"/>
                  <a:gd name="f32" fmla="val 8015"/>
                  <a:gd name="f33" fmla="val 8592"/>
                  <a:gd name="f34" fmla="val 9386"/>
                  <a:gd name="f35" fmla="val 1649"/>
                  <a:gd name="f36" fmla="val 9832"/>
                  <a:gd name="f37" fmla="val 1123"/>
                  <a:gd name="f38" fmla="val 680"/>
                  <a:gd name="f39" fmla="val 9339"/>
                  <a:gd name="f40" fmla="val 434"/>
                  <a:gd name="f41" fmla="val 8137"/>
                  <a:gd name="f42" fmla="val 6879"/>
                  <a:gd name="f43" fmla="val 5255"/>
                  <a:gd name="f44" fmla="val 704"/>
                  <a:gd name="f45" fmla="val 4315"/>
                  <a:gd name="f46" fmla="val 1298"/>
                  <a:gd name="f47" fmla="val 3962"/>
                  <a:gd name="f48" fmla="val 4174"/>
                  <a:gd name="f49" fmla="val 2974"/>
                  <a:gd name="f50" fmla="val 2901"/>
                  <a:gd name="f51" fmla="val 2825"/>
                  <a:gd name="f52" fmla="val 4158"/>
                  <a:gd name="f53" fmla="val 2746"/>
                  <a:gd name="f54" fmla="val 1569"/>
                  <a:gd name="f55" fmla="val 3638"/>
                  <a:gd name="f56" fmla="*/ f0 1 10209"/>
                  <a:gd name="f57" fmla="*/ f1 1 7727"/>
                  <a:gd name="f58" fmla="val f2"/>
                  <a:gd name="f59" fmla="val f3"/>
                  <a:gd name="f60" fmla="val f4"/>
                  <a:gd name="f61" fmla="+- f60 0 f58"/>
                  <a:gd name="f62" fmla="+- f59 0 f58"/>
                  <a:gd name="f63" fmla="*/ f62 1 10209"/>
                  <a:gd name="f64" fmla="*/ f61 1 7727"/>
                  <a:gd name="f65" fmla="*/ f58 1 f63"/>
                  <a:gd name="f66" fmla="*/ f59 1 f63"/>
                  <a:gd name="f67" fmla="*/ f58 1 f64"/>
                  <a:gd name="f68" fmla="*/ f60 1 f64"/>
                  <a:gd name="f69" fmla="*/ f65 f56 1"/>
                  <a:gd name="f70" fmla="*/ f66 f56 1"/>
                  <a:gd name="f71" fmla="*/ f68 f57 1"/>
                  <a:gd name="f72" fmla="*/ f67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" t="f72" r="f70" b="f71"/>
                <a:pathLst>
                  <a:path w="10209" h="7727">
                    <a:moveTo>
                      <a:pt x="f5" y="f2"/>
                    </a:moveTo>
                    <a:lnTo>
                      <a:pt x="f2" y="f6"/>
                    </a:lnTo>
                    <a:cubicBezTo>
                      <a:pt x="f2" y="f6"/>
                      <a:pt x="f7" y="f4"/>
                      <a:pt x="f8" y="f4"/>
                    </a:cubicBezTo>
                    <a:cubicBezTo>
                      <a:pt x="f9" y="f4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6" y="f17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8" y="f29"/>
                    </a:cubicBezTo>
                    <a:lnTo>
                      <a:pt x="f28" y="f29"/>
                    </a:ln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17"/>
                    </a:cubicBezTo>
                    <a:cubicBezTo>
                      <a:pt x="f54" y="f55"/>
                      <a:pt x="f5" y="f2"/>
                      <a:pt x="f5" y="f2"/>
                    </a:cubicBez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1188;p55">
                <a:extLst>
                  <a:ext uri="{FF2B5EF4-FFF2-40B4-BE49-F238E27FC236}">
                    <a16:creationId xmlns:a16="http://schemas.microsoft.com/office/drawing/2014/main" id="{48AE89D5-9B7C-C4F2-C8BA-5E9E8DC94F44}"/>
                  </a:ext>
                </a:extLst>
              </p:cNvPr>
              <p:cNvSpPr/>
              <p:nvPr/>
            </p:nvSpPr>
            <p:spPr>
              <a:xfrm flipH="1">
                <a:off x="10622319" y="7251722"/>
                <a:ext cx="478331" cy="3726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12"/>
                  <a:gd name="f4" fmla="val 7954"/>
                  <a:gd name="f5" fmla="val 9724"/>
                  <a:gd name="f6" fmla="val 893"/>
                  <a:gd name="f7" fmla="val 9738"/>
                  <a:gd name="f8" fmla="val 920"/>
                  <a:gd name="f9" fmla="val 9721"/>
                  <a:gd name="f10" fmla="val 923"/>
                  <a:gd name="f11" fmla="val 9718"/>
                  <a:gd name="f12" fmla="val 927"/>
                  <a:gd name="f13" fmla="val 9715"/>
                  <a:gd name="f14" fmla="val 931"/>
                  <a:gd name="f15" fmla="val 9713"/>
                  <a:gd name="f16" fmla="val 924"/>
                  <a:gd name="f17" fmla="val 9716"/>
                  <a:gd name="f18" fmla="val 906"/>
                  <a:gd name="f19" fmla="val 9711"/>
                  <a:gd name="f20" fmla="val 1448"/>
                  <a:gd name="f21" fmla="val 676"/>
                  <a:gd name="f22" fmla="val 1488"/>
                  <a:gd name="f23" fmla="val 1352"/>
                  <a:gd name="f24" fmla="val 1583"/>
                  <a:gd name="f25" fmla="val 2015"/>
                  <a:gd name="f26" fmla="val 1651"/>
                  <a:gd name="f27" fmla="val 2353"/>
                  <a:gd name="f28" fmla="val 1718"/>
                  <a:gd name="f29" fmla="val 2691"/>
                  <a:gd name="f30" fmla="val 1827"/>
                  <a:gd name="f31" fmla="val 3016"/>
                  <a:gd name="f32" fmla="val 1881"/>
                  <a:gd name="f33" fmla="val 3192"/>
                  <a:gd name="f34" fmla="val 1935"/>
                  <a:gd name="f35" fmla="val 3354"/>
                  <a:gd name="f36" fmla="val 2016"/>
                  <a:gd name="f37" fmla="val 3516"/>
                  <a:gd name="f38" fmla="val 2084"/>
                  <a:gd name="f39" fmla="val 3679"/>
                  <a:gd name="f40" fmla="val 2178"/>
                  <a:gd name="f41" fmla="val 3841"/>
                  <a:gd name="f42" fmla="val 2300"/>
                  <a:gd name="f43" fmla="val 3990"/>
                  <a:gd name="f44" fmla="val 2368"/>
                  <a:gd name="f45" fmla="val 4057"/>
                  <a:gd name="f46" fmla="val 2435"/>
                  <a:gd name="f47" fmla="val 4138"/>
                  <a:gd name="f48" fmla="val 2516"/>
                  <a:gd name="f49" fmla="val 4192"/>
                  <a:gd name="f50" fmla="val 2624"/>
                  <a:gd name="f51" fmla="val 4260"/>
                  <a:gd name="f52" fmla="val 2679"/>
                  <a:gd name="f53" fmla="val 4301"/>
                  <a:gd name="f54" fmla="val 2719"/>
                  <a:gd name="f55" fmla="val 4314"/>
                  <a:gd name="f56" fmla="val 2746"/>
                  <a:gd name="f57" fmla="val 4328"/>
                  <a:gd name="f58" fmla="val 2787"/>
                  <a:gd name="f59" fmla="val 4341"/>
                  <a:gd name="f60" fmla="val 2862"/>
                  <a:gd name="f61" fmla="val 4365"/>
                  <a:gd name="f62" fmla="val 2941"/>
                  <a:gd name="f63" fmla="val 4377"/>
                  <a:gd name="f64" fmla="val 3020"/>
                  <a:gd name="f65" fmla="val 3168"/>
                  <a:gd name="f66" fmla="val 3317"/>
                  <a:gd name="f67" fmla="val 4335"/>
                  <a:gd name="f68" fmla="val 3449"/>
                  <a:gd name="f69" fmla="val 4247"/>
                  <a:gd name="f70" fmla="val 3612"/>
                  <a:gd name="f71" fmla="val 4125"/>
                  <a:gd name="f72" fmla="val 3747"/>
                  <a:gd name="f73" fmla="val 3976"/>
                  <a:gd name="f74" fmla="val 3855"/>
                  <a:gd name="f75" fmla="val 3800"/>
                  <a:gd name="f76" fmla="val 3950"/>
                  <a:gd name="f77" fmla="val 3651"/>
                  <a:gd name="f78" fmla="val 4031"/>
                  <a:gd name="f79" fmla="val 3489"/>
                  <a:gd name="f80" fmla="val 4099"/>
                  <a:gd name="f81" fmla="val 3327"/>
                  <a:gd name="f82" fmla="val 4350"/>
                  <a:gd name="f83" fmla="val 2723"/>
                  <a:gd name="f84" fmla="val 4520"/>
                  <a:gd name="f85" fmla="val 2096"/>
                  <a:gd name="f86" fmla="val 4618"/>
                  <a:gd name="f87" fmla="val 1456"/>
                  <a:gd name="f88" fmla="val 5207"/>
                  <a:gd name="f89" fmla="val 1163"/>
                  <a:gd name="f90" fmla="val 5831"/>
                  <a:gd name="f91" fmla="val 954"/>
                  <a:gd name="f92" fmla="val 6479"/>
                  <a:gd name="f93" fmla="val 852"/>
                  <a:gd name="f94" fmla="val 7063"/>
                  <a:gd name="f95" fmla="val 751"/>
                  <a:gd name="f96" fmla="val 7657"/>
                  <a:gd name="f97" fmla="val 696"/>
                  <a:gd name="f98" fmla="val 8252"/>
                  <a:gd name="f99" fmla="val 8373"/>
                  <a:gd name="f100" fmla="val 8494"/>
                  <a:gd name="f101" fmla="val 699"/>
                  <a:gd name="f102" fmla="val 8615"/>
                  <a:gd name="f103" fmla="val 703"/>
                  <a:gd name="f104" fmla="val 8940"/>
                  <a:gd name="f105" fmla="val 9278"/>
                  <a:gd name="f106" fmla="val 757"/>
                  <a:gd name="f107" fmla="val 9603"/>
                  <a:gd name="f108" fmla="val 866"/>
                  <a:gd name="f109" fmla="val 9639"/>
                  <a:gd name="f110" fmla="val 878"/>
                  <a:gd name="f111" fmla="val 9675"/>
                  <a:gd name="f112" fmla="val 901"/>
                  <a:gd name="f113" fmla="val 9712"/>
                  <a:gd name="f114" fmla="val 934"/>
                  <a:gd name="f115" fmla="val 9620"/>
                  <a:gd name="f116" fmla="val 1038"/>
                  <a:gd name="f117" fmla="val 9515"/>
                  <a:gd name="f118" fmla="val 1140"/>
                  <a:gd name="f119" fmla="val 9386"/>
                  <a:gd name="f120" fmla="val 1217"/>
                  <a:gd name="f121" fmla="val 9102"/>
                  <a:gd name="f122" fmla="val 1380"/>
                  <a:gd name="f123" fmla="val 8778"/>
                  <a:gd name="f124" fmla="val 8453"/>
                  <a:gd name="f125" fmla="val 1515"/>
                  <a:gd name="f126" fmla="val 8277"/>
                  <a:gd name="f127" fmla="val 1535"/>
                  <a:gd name="f128" fmla="val 8102"/>
                  <a:gd name="f129" fmla="val 1545"/>
                  <a:gd name="f130" fmla="val 7926"/>
                  <a:gd name="f131" fmla="val 7750"/>
                  <a:gd name="f132" fmla="val 7574"/>
                  <a:gd name="f133" fmla="val 7398"/>
                  <a:gd name="f134" fmla="val 7114"/>
                  <a:gd name="f135" fmla="val 1474"/>
                  <a:gd name="f136" fmla="val 7182"/>
                  <a:gd name="f137" fmla="val 1745"/>
                  <a:gd name="f138" fmla="val 7358"/>
                  <a:gd name="f139" fmla="val 2313"/>
                  <a:gd name="f140" fmla="val 7466"/>
                  <a:gd name="f141" fmla="val 2894"/>
                  <a:gd name="f142" fmla="val 7520"/>
                  <a:gd name="f143" fmla="val 3476"/>
                  <a:gd name="f144" fmla="val 7561"/>
                  <a:gd name="f145" fmla="val 3773"/>
                  <a:gd name="f146" fmla="val 4071"/>
                  <a:gd name="f147" fmla="val 7534"/>
                  <a:gd name="f148" fmla="val 4355"/>
                  <a:gd name="f149" fmla="val 4503"/>
                  <a:gd name="f150" fmla="val 7507"/>
                  <a:gd name="f151" fmla="val 4652"/>
                  <a:gd name="f152" fmla="val 7479"/>
                  <a:gd name="f153" fmla="val 4787"/>
                  <a:gd name="f154" fmla="val 7439"/>
                  <a:gd name="f155" fmla="val 4923"/>
                  <a:gd name="f156" fmla="val 7385"/>
                  <a:gd name="f157" fmla="val 5058"/>
                  <a:gd name="f158" fmla="val 7331"/>
                  <a:gd name="f159" fmla="val 5193"/>
                  <a:gd name="f160" fmla="val 7263"/>
                  <a:gd name="f161" fmla="val 5315"/>
                  <a:gd name="f162" fmla="val 5423"/>
                  <a:gd name="f163" fmla="val 7087"/>
                  <a:gd name="f164" fmla="val 5531"/>
                  <a:gd name="f165" fmla="val 6979"/>
                  <a:gd name="f166" fmla="val 5612"/>
                  <a:gd name="f167" fmla="val 6857"/>
                  <a:gd name="f168" fmla="val 5680"/>
                  <a:gd name="f169" fmla="val 6736"/>
                  <a:gd name="f170" fmla="val 5694"/>
                  <a:gd name="f171" fmla="val 6705"/>
                  <a:gd name="f172" fmla="val 5697"/>
                  <a:gd name="f173" fmla="val 6674"/>
                  <a:gd name="f174" fmla="val 5698"/>
                  <a:gd name="f175" fmla="val 6643"/>
                  <a:gd name="f176" fmla="val 6535"/>
                  <a:gd name="f177" fmla="val 6424"/>
                  <a:gd name="f178" fmla="val 5678"/>
                  <a:gd name="f179" fmla="val 6330"/>
                  <a:gd name="f180" fmla="val 5626"/>
                  <a:gd name="f181" fmla="val 6208"/>
                  <a:gd name="f182" fmla="val 5572"/>
                  <a:gd name="f183" fmla="val 6087"/>
                  <a:gd name="f184" fmla="val 5504"/>
                  <a:gd name="f185" fmla="val 5965"/>
                  <a:gd name="f186" fmla="val 5410"/>
                  <a:gd name="f187" fmla="val 5748"/>
                  <a:gd name="f188" fmla="val 5220"/>
                  <a:gd name="f189" fmla="val 5532"/>
                  <a:gd name="f190" fmla="val 5017"/>
                  <a:gd name="f191" fmla="val 5356"/>
                  <a:gd name="f192" fmla="val 4774"/>
                  <a:gd name="f193" fmla="val 5167"/>
                  <a:gd name="f194" fmla="val 4544"/>
                  <a:gd name="f195" fmla="val 5005"/>
                  <a:gd name="f196" fmla="val 4869"/>
                  <a:gd name="f197" fmla="val 4044"/>
                  <a:gd name="f198" fmla="val 4694"/>
                  <a:gd name="f199" fmla="val 3746"/>
                  <a:gd name="f200" fmla="val 4640"/>
                  <a:gd name="f201" fmla="val 4098"/>
                  <a:gd name="f202" fmla="val 4558"/>
                  <a:gd name="f203" fmla="val 4585"/>
                  <a:gd name="f204" fmla="val 4437"/>
                  <a:gd name="f205" fmla="val 5071"/>
                  <a:gd name="f206" fmla="val 4261"/>
                  <a:gd name="f207" fmla="val 5545"/>
                  <a:gd name="f208" fmla="val 4180"/>
                  <a:gd name="f209" fmla="val 5775"/>
                  <a:gd name="f210" fmla="val 4072"/>
                  <a:gd name="f211" fmla="val 5991"/>
                  <a:gd name="f212" fmla="val 6221"/>
                  <a:gd name="f213" fmla="val 3842"/>
                  <a:gd name="f214" fmla="val 3706"/>
                  <a:gd name="f215" fmla="val 6627"/>
                  <a:gd name="f216" fmla="val 3544"/>
                  <a:gd name="f217" fmla="val 6803"/>
                  <a:gd name="f218" fmla="val 3395"/>
                  <a:gd name="f219" fmla="val 6978"/>
                  <a:gd name="f220" fmla="val 3220"/>
                  <a:gd name="f221" fmla="val 7127"/>
                  <a:gd name="f222" fmla="val 3030"/>
                  <a:gd name="f223" fmla="val 7235"/>
                  <a:gd name="f224" fmla="val 2936"/>
                  <a:gd name="f225" fmla="val 7289"/>
                  <a:gd name="f226" fmla="val 2841"/>
                  <a:gd name="f227" fmla="val 7330"/>
                  <a:gd name="f228" fmla="val 7371"/>
                  <a:gd name="f229" fmla="val 7411"/>
                  <a:gd name="f230" fmla="val 2503"/>
                  <a:gd name="f231" fmla="val 7438"/>
                  <a:gd name="f232" fmla="val 2381"/>
                  <a:gd name="f233" fmla="val 7465"/>
                  <a:gd name="f234" fmla="val 2363"/>
                  <a:gd name="f235" fmla="val 7467"/>
                  <a:gd name="f236" fmla="val 2346"/>
                  <a:gd name="f237" fmla="val 2328"/>
                  <a:gd name="f238" fmla="val 2168"/>
                  <a:gd name="f239" fmla="val 2001"/>
                  <a:gd name="f240" fmla="val 7412"/>
                  <a:gd name="f241" fmla="val 1867"/>
                  <a:gd name="f242" fmla="val 7303"/>
                  <a:gd name="f243" fmla="val 1691"/>
                  <a:gd name="f244" fmla="val 7168"/>
                  <a:gd name="f245" fmla="val 1556"/>
                  <a:gd name="f246" fmla="val 6992"/>
                  <a:gd name="f247" fmla="val 1434"/>
                  <a:gd name="f248" fmla="val 1204"/>
                  <a:gd name="f249" fmla="val 6370"/>
                  <a:gd name="f250" fmla="val 1015"/>
                  <a:gd name="f251" fmla="val 5923"/>
                  <a:gd name="f252" fmla="val 5450"/>
                  <a:gd name="f253" fmla="val 758"/>
                  <a:gd name="f254" fmla="val 4963"/>
                  <a:gd name="f255" fmla="val 623"/>
                  <a:gd name="f256" fmla="val 4476"/>
                  <a:gd name="f257" fmla="val 528"/>
                  <a:gd name="f258" fmla="val 339"/>
                  <a:gd name="f259" fmla="val 3002"/>
                  <a:gd name="f260" fmla="val 190"/>
                  <a:gd name="f261" fmla="val 2002"/>
                  <a:gd name="f262" fmla="val 69"/>
                  <a:gd name="f263" fmla="val 987"/>
                  <a:gd name="f264" fmla="val 14"/>
                  <a:gd name="f265" fmla="val 1"/>
                  <a:gd name="f266" fmla="val 3029"/>
                  <a:gd name="f267" fmla="val 217"/>
                  <a:gd name="f268" fmla="val 271"/>
                  <a:gd name="f269" fmla="val 380"/>
                  <a:gd name="f270" fmla="val 501"/>
                  <a:gd name="f271" fmla="val 5558"/>
                  <a:gd name="f272" fmla="val 6072"/>
                  <a:gd name="f273" fmla="val 812"/>
                  <a:gd name="f274" fmla="val 6573"/>
                  <a:gd name="f275" fmla="val 1056"/>
                  <a:gd name="f276" fmla="val 7032"/>
                  <a:gd name="f277" fmla="val 1191"/>
                  <a:gd name="f278" fmla="val 1367"/>
                  <a:gd name="f279" fmla="val 7519"/>
                  <a:gd name="f280" fmla="val 7695"/>
                  <a:gd name="f281" fmla="val 1789"/>
                  <a:gd name="f282" fmla="val 7868"/>
                  <a:gd name="f283" fmla="val 2038"/>
                  <a:gd name="f284" fmla="val 7955"/>
                  <a:gd name="f285" fmla="val 2295"/>
                  <a:gd name="f286" fmla="val 2359"/>
                  <a:gd name="f287" fmla="val 2424"/>
                  <a:gd name="f288" fmla="val 7949"/>
                  <a:gd name="f289" fmla="val 2489"/>
                  <a:gd name="f290" fmla="val 7939"/>
                  <a:gd name="f291" fmla="val 7911"/>
                  <a:gd name="f292" fmla="val 7884"/>
                  <a:gd name="f293" fmla="val 2868"/>
                  <a:gd name="f294" fmla="val 7844"/>
                  <a:gd name="f295" fmla="val 3017"/>
                  <a:gd name="f296" fmla="val 7790"/>
                  <a:gd name="f297" fmla="val 3152"/>
                  <a:gd name="f298" fmla="val 7722"/>
                  <a:gd name="f299" fmla="val 3274"/>
                  <a:gd name="f300" fmla="val 7655"/>
                  <a:gd name="f301" fmla="val 3517"/>
                  <a:gd name="f302" fmla="val 7492"/>
                  <a:gd name="f303" fmla="val 3720"/>
                  <a:gd name="f304" fmla="val 3896"/>
                  <a:gd name="f305" fmla="val 3977"/>
                  <a:gd name="f306" fmla="val 4058"/>
                  <a:gd name="f307" fmla="val 4112"/>
                  <a:gd name="f308" fmla="val 6748"/>
                  <a:gd name="f309" fmla="val 4193"/>
                  <a:gd name="f310" fmla="val 6505"/>
                  <a:gd name="f311" fmla="val 6383"/>
                  <a:gd name="f312" fmla="val 4423"/>
                  <a:gd name="f313" fmla="val 6153"/>
                  <a:gd name="f314" fmla="val 4518"/>
                  <a:gd name="f315" fmla="val 5910"/>
                  <a:gd name="f316" fmla="val 5653"/>
                  <a:gd name="f317" fmla="val 4703"/>
                  <a:gd name="f318" fmla="val 5259"/>
                  <a:gd name="f319" fmla="val 4786"/>
                  <a:gd name="f320" fmla="val 4865"/>
                  <a:gd name="f321" fmla="val 4836"/>
                  <a:gd name="f322" fmla="val 4457"/>
                  <a:gd name="f323" fmla="val 5126"/>
                  <a:gd name="f324" fmla="val 4870"/>
                  <a:gd name="f325" fmla="val 5469"/>
                  <a:gd name="f326" fmla="val 5237"/>
                  <a:gd name="f327" fmla="val 5857"/>
                  <a:gd name="f328" fmla="val 5992"/>
                  <a:gd name="f329" fmla="val 6127"/>
                  <a:gd name="f330" fmla="val 5734"/>
                  <a:gd name="f331" fmla="val 6276"/>
                  <a:gd name="f332" fmla="val 5788"/>
                  <a:gd name="f333" fmla="val 6400"/>
                  <a:gd name="f334" fmla="val 5845"/>
                  <a:gd name="f335" fmla="val 6533"/>
                  <a:gd name="f336" fmla="val 5873"/>
                  <a:gd name="f337" fmla="val 6668"/>
                  <a:gd name="f338" fmla="val 6695"/>
                  <a:gd name="f339" fmla="val 6722"/>
                  <a:gd name="f340" fmla="val 5872"/>
                  <a:gd name="f341" fmla="val 6749"/>
                  <a:gd name="f342" fmla="val 5869"/>
                  <a:gd name="f343" fmla="val 6911"/>
                  <a:gd name="f344" fmla="val 5856"/>
                  <a:gd name="f345" fmla="val 7074"/>
                  <a:gd name="f346" fmla="val 7195"/>
                  <a:gd name="f347" fmla="val 5667"/>
                  <a:gd name="f348" fmla="val 7317"/>
                  <a:gd name="f349" fmla="val 5437"/>
                  <a:gd name="f350" fmla="val 7493"/>
                  <a:gd name="f351" fmla="val 5288"/>
                  <a:gd name="f352" fmla="val 5153"/>
                  <a:gd name="f353" fmla="val 7615"/>
                  <a:gd name="f354" fmla="val 5004"/>
                  <a:gd name="f355" fmla="val 4842"/>
                  <a:gd name="f356" fmla="val 7696"/>
                  <a:gd name="f357" fmla="val 4693"/>
                  <a:gd name="f358" fmla="val 7723"/>
                  <a:gd name="f359" fmla="val 4395"/>
                  <a:gd name="f360" fmla="val 7791"/>
                  <a:gd name="f361" fmla="val 4084"/>
                  <a:gd name="f362" fmla="val 7777"/>
                  <a:gd name="f363" fmla="val 7754"/>
                  <a:gd name="f364" fmla="val 2953"/>
                  <a:gd name="f365" fmla="val 7693"/>
                  <a:gd name="f366" fmla="val 2439"/>
                  <a:gd name="f367" fmla="val 7594"/>
                  <a:gd name="f368" fmla="val 7762"/>
                  <a:gd name="f369" fmla="val 1955"/>
                  <a:gd name="f370" fmla="val 7931"/>
                  <a:gd name="f371" fmla="val 1967"/>
                  <a:gd name="f372" fmla="val 8099"/>
                  <a:gd name="f373" fmla="val 8223"/>
                  <a:gd name="f374" fmla="val 8345"/>
                  <a:gd name="f375" fmla="val 1961"/>
                  <a:gd name="f376" fmla="val 8467"/>
                  <a:gd name="f377" fmla="val 1948"/>
                  <a:gd name="f378" fmla="val 8872"/>
                  <a:gd name="f379" fmla="val 1934"/>
                  <a:gd name="f380" fmla="val 9265"/>
                  <a:gd name="f381" fmla="val 1826"/>
                  <a:gd name="f382" fmla="val 9616"/>
                  <a:gd name="f383" fmla="val 1636"/>
                  <a:gd name="f384" fmla="val 9819"/>
                  <a:gd name="f385" fmla="val 1528"/>
                  <a:gd name="f386" fmla="val 9981"/>
                  <a:gd name="f387" fmla="val 10117"/>
                  <a:gd name="f388" fmla="val 10130"/>
                  <a:gd name="f389" fmla="val 10157"/>
                  <a:gd name="f390" fmla="val 1136"/>
                  <a:gd name="f391" fmla="val 10171"/>
                  <a:gd name="f392" fmla="val 1096"/>
                  <a:gd name="f393" fmla="val 10184"/>
                  <a:gd name="f394" fmla="val 1055"/>
                  <a:gd name="f395" fmla="val 10198"/>
                  <a:gd name="f396" fmla="val 1001"/>
                  <a:gd name="f397" fmla="val 947"/>
                  <a:gd name="f398" fmla="val 10211"/>
                  <a:gd name="f399" fmla="val 744"/>
                  <a:gd name="f400" fmla="val 663"/>
                  <a:gd name="f401" fmla="val 10035"/>
                  <a:gd name="f402" fmla="val 555"/>
                  <a:gd name="f403" fmla="val 9927"/>
                  <a:gd name="f404" fmla="val 473"/>
                  <a:gd name="f405" fmla="val 9792"/>
                  <a:gd name="f406" fmla="val 419"/>
                  <a:gd name="f407" fmla="val 9427"/>
                  <a:gd name="f408" fmla="val 9021"/>
                  <a:gd name="f409" fmla="val 203"/>
                  <a:gd name="f410" fmla="val 8629"/>
                  <a:gd name="f411" fmla="val 189"/>
                  <a:gd name="f412" fmla="val 8413"/>
                  <a:gd name="f413" fmla="val 174"/>
                  <a:gd name="f414" fmla="val 8196"/>
                  <a:gd name="f415" fmla="val 166"/>
                  <a:gd name="f416" fmla="val 7980"/>
                  <a:gd name="f417" fmla="val 7440"/>
                  <a:gd name="f418" fmla="val 6902"/>
                  <a:gd name="f419" fmla="val 215"/>
                  <a:gd name="f420" fmla="val 6371"/>
                  <a:gd name="f421" fmla="val 311"/>
                  <a:gd name="f422" fmla="val 5600"/>
                  <a:gd name="f423" fmla="val 1068"/>
                  <a:gd name="f424" fmla="val 4085"/>
                  <a:gd name="f425" fmla="val 1271"/>
                  <a:gd name="f426" fmla="val 4004"/>
                  <a:gd name="f427" fmla="val 1907"/>
                  <a:gd name="f428" fmla="val 2543"/>
                  <a:gd name="f429" fmla="val 3639"/>
                  <a:gd name="f430" fmla="val 3151"/>
                  <a:gd name="f431" fmla="val 3598"/>
                  <a:gd name="f432" fmla="val 3300"/>
                  <a:gd name="f433" fmla="val 3531"/>
                  <a:gd name="f434" fmla="val 3435"/>
                  <a:gd name="f435" fmla="val 3570"/>
                  <a:gd name="f436" fmla="val 3382"/>
                  <a:gd name="f437" fmla="val 3692"/>
                  <a:gd name="f438" fmla="val 3301"/>
                  <a:gd name="f439" fmla="val 3881"/>
                  <a:gd name="f440" fmla="val 3908"/>
                  <a:gd name="f441" fmla="val 3098"/>
                  <a:gd name="f442" fmla="val 3935"/>
                  <a:gd name="f443" fmla="val 3044"/>
                  <a:gd name="f444" fmla="val 3949"/>
                  <a:gd name="f445" fmla="val 3958"/>
                  <a:gd name="f446" fmla="val 3015"/>
                  <a:gd name="f447" fmla="val 3961"/>
                  <a:gd name="f448" fmla="val 2999"/>
                  <a:gd name="f449" fmla="val 2967"/>
                  <a:gd name="f450" fmla="val 2931"/>
                  <a:gd name="f451" fmla="val 2895"/>
                  <a:gd name="f452" fmla="val 2871"/>
                  <a:gd name="f453" fmla="val 3937"/>
                  <a:gd name="f454" fmla="val 2867"/>
                  <a:gd name="f455" fmla="val 2866"/>
                  <a:gd name="f456" fmla="val 3938"/>
                  <a:gd name="f457" fmla="val 2827"/>
                  <a:gd name="f458" fmla="val 3854"/>
                  <a:gd name="f459" fmla="val 2638"/>
                  <a:gd name="f460" fmla="val 3760"/>
                  <a:gd name="f461" fmla="val 2570"/>
                  <a:gd name="f462" fmla="val 3719"/>
                  <a:gd name="f463" fmla="val 2476"/>
                  <a:gd name="f464" fmla="val 3611"/>
                  <a:gd name="f465" fmla="val 2395"/>
                  <a:gd name="f466" fmla="val 2327"/>
                  <a:gd name="f467" fmla="val 2246"/>
                  <a:gd name="f468" fmla="val 3205"/>
                  <a:gd name="f469" fmla="val 3070"/>
                  <a:gd name="f470" fmla="val 2124"/>
                  <a:gd name="f471" fmla="val 2921"/>
                  <a:gd name="f472" fmla="val 2610"/>
                  <a:gd name="f473" fmla="val 1908"/>
                  <a:gd name="f474" fmla="val 2286"/>
                  <a:gd name="f475" fmla="val 1840"/>
                  <a:gd name="f476" fmla="val 1975"/>
                  <a:gd name="f477" fmla="val 1678"/>
                  <a:gd name="f478" fmla="val 1325"/>
                  <a:gd name="f479" fmla="val 1570"/>
                  <a:gd name="f480" fmla="val 1502"/>
                  <a:gd name="f481" fmla="*/ f0 1 10212"/>
                  <a:gd name="f482" fmla="*/ f1 1 7954"/>
                  <a:gd name="f483" fmla="val f2"/>
                  <a:gd name="f484" fmla="val f3"/>
                  <a:gd name="f485" fmla="val f4"/>
                  <a:gd name="f486" fmla="+- f485 0 f483"/>
                  <a:gd name="f487" fmla="+- f484 0 f483"/>
                  <a:gd name="f488" fmla="*/ f487 1 10212"/>
                  <a:gd name="f489" fmla="*/ f486 1 7954"/>
                  <a:gd name="f490" fmla="*/ f483 1 f488"/>
                  <a:gd name="f491" fmla="*/ f484 1 f488"/>
                  <a:gd name="f492" fmla="*/ f483 1 f489"/>
                  <a:gd name="f493" fmla="*/ f485 1 f489"/>
                  <a:gd name="f494" fmla="*/ f490 f481 1"/>
                  <a:gd name="f495" fmla="*/ f491 f481 1"/>
                  <a:gd name="f496" fmla="*/ f493 f482 1"/>
                  <a:gd name="f497" fmla="*/ f492 f4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4" t="f497" r="f495" b="f496"/>
                <a:pathLst>
                  <a:path w="10212" h="7954">
                    <a:moveTo>
                      <a:pt x="f5" y="f6"/>
                    </a:moveTo>
                    <a:cubicBezTo>
                      <a:pt x="f5" y="f6"/>
                      <a:pt x="f7" y="f6"/>
                      <a:pt x="f5" y="f8"/>
                    </a:cubicBezTo>
                    <a:cubicBezTo>
                      <a:pt x="f9" y="f10"/>
                      <a:pt x="f11" y="f12"/>
                      <a:pt x="f13" y="f14"/>
                    </a:cubicBezTo>
                    <a:lnTo>
                      <a:pt x="f13" y="f14"/>
                    </a:lnTo>
                    <a:cubicBezTo>
                      <a:pt x="f15" y="f16"/>
                      <a:pt x="f17" y="f8"/>
                      <a:pt x="f5" y="f8"/>
                    </a:cubicBezTo>
                    <a:cubicBezTo>
                      <a:pt x="f5" y="f18"/>
                      <a:pt x="f19" y="f18"/>
                      <a:pt x="f5" y="f6"/>
                    </a:cubicBezTo>
                    <a:close/>
                    <a:moveTo>
                      <a:pt x="f20" y="f2"/>
                    </a:move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lnTo>
                      <a:pt x="f50" y="f51"/>
                    </a:lnTo>
                    <a:lnTo>
                      <a:pt x="f52" y="f53"/>
                    </a:ln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lnTo>
                      <a:pt x="f86" y="f87"/>
                    </a:ln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7"/>
                    </a:cubicBezTo>
                    <a:cubicBezTo>
                      <a:pt x="f99" y="f97"/>
                      <a:pt x="f100" y="f101"/>
                      <a:pt x="f102" y="f103"/>
                    </a:cubicBezTo>
                    <a:cubicBezTo>
                      <a:pt x="f104" y="f103"/>
                      <a:pt x="f105" y="f106"/>
                      <a:pt x="f107" y="f108"/>
                    </a:cubicBezTo>
                    <a:cubicBezTo>
                      <a:pt x="f109" y="f110"/>
                      <a:pt x="f111" y="f112"/>
                      <a:pt x="f113" y="f114"/>
                    </a:cubicBezTo>
                    <a:lnTo>
                      <a:pt x="f113" y="f114"/>
                    </a:lnTo>
                    <a:cubicBezTo>
                      <a:pt x="f115" y="f116"/>
                      <a:pt x="f117" y="f118"/>
                      <a:pt x="f119" y="f120"/>
                    </a:cubicBezTo>
                    <a:cubicBezTo>
                      <a:pt x="f121" y="f122"/>
                      <a:pt x="f123" y="f22"/>
                      <a:pt x="f124" y="f125"/>
                    </a:cubicBezTo>
                    <a:cubicBezTo>
                      <a:pt x="f126" y="f127"/>
                      <a:pt x="f128" y="f129"/>
                      <a:pt x="f130" y="f129"/>
                    </a:cubicBezTo>
                    <a:cubicBezTo>
                      <a:pt x="f131" y="f129"/>
                      <a:pt x="f132" y="f127"/>
                      <a:pt x="f133" y="f125"/>
                    </a:cubicBezTo>
                    <a:lnTo>
                      <a:pt x="f134" y="f135"/>
                    </a:lnTo>
                    <a:lnTo>
                      <a:pt x="f136" y="f137"/>
                    </a:ln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144" y="f145"/>
                      <a:pt x="f144" y="f146"/>
                      <a:pt x="f147" y="f148"/>
                    </a:cubicBezTo>
                    <a:cubicBezTo>
                      <a:pt x="f147" y="f149"/>
                      <a:pt x="f150" y="f151"/>
                      <a:pt x="f152" y="f153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36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4"/>
                    </a:cubicBezTo>
                    <a:cubicBezTo>
                      <a:pt x="f176" y="f174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6"/>
                    </a:cubicBezTo>
                    <a:cubicBezTo>
                      <a:pt x="f187" y="f188"/>
                      <a:pt x="f189" y="f190"/>
                      <a:pt x="f191" y="f192"/>
                    </a:cubicBezTo>
                    <a:cubicBezTo>
                      <a:pt x="f193" y="f194"/>
                      <a:pt x="f195" y="f53"/>
                      <a:pt x="f196" y="f197"/>
                    </a:cubicBezTo>
                    <a:lnTo>
                      <a:pt x="f198" y="f199"/>
                    </a:lnTo>
                    <a:lnTo>
                      <a:pt x="f200" y="f201"/>
                    </a:lnTo>
                    <a:cubicBezTo>
                      <a:pt x="f202" y="f203"/>
                      <a:pt x="f204" y="f205"/>
                      <a:pt x="f206" y="f207"/>
                    </a:cubicBezTo>
                    <a:cubicBezTo>
                      <a:pt x="f208" y="f209"/>
                      <a:pt x="f210" y="f211"/>
                      <a:pt x="f76" y="f212"/>
                    </a:cubicBezTo>
                    <a:cubicBezTo>
                      <a:pt x="f213" y="f177"/>
                      <a:pt x="f214" y="f215"/>
                      <a:pt x="f216" y="f217"/>
                    </a:cubicBezTo>
                    <a:cubicBezTo>
                      <a:pt x="f218" y="f219"/>
                      <a:pt x="f220" y="f221"/>
                      <a:pt x="f222" y="f223"/>
                    </a:cubicBezTo>
                    <a:cubicBezTo>
                      <a:pt x="f224" y="f225"/>
                      <a:pt x="f226" y="f227"/>
                      <a:pt x="f56" y="f228"/>
                    </a:cubicBezTo>
                    <a:cubicBezTo>
                      <a:pt x="f50" y="f229"/>
                      <a:pt x="f230" y="f231"/>
                      <a:pt x="f232" y="f233"/>
                    </a:cubicBezTo>
                    <a:cubicBezTo>
                      <a:pt x="f234" y="f235"/>
                      <a:pt x="f236" y="f235"/>
                      <a:pt x="f237" y="f235"/>
                    </a:cubicBezTo>
                    <a:cubicBezTo>
                      <a:pt x="f238" y="f235"/>
                      <a:pt x="f239" y="f240"/>
                      <a:pt x="f241" y="f242"/>
                    </a:cubicBezTo>
                    <a:cubicBezTo>
                      <a:pt x="f243" y="f244"/>
                      <a:pt x="f245" y="f246"/>
                      <a:pt x="f247" y="f217"/>
                    </a:cubicBezTo>
                    <a:cubicBezTo>
                      <a:pt x="f248" y="f249"/>
                      <a:pt x="f250" y="f251"/>
                      <a:pt x="f6" y="f252"/>
                    </a:cubicBezTo>
                    <a:cubicBezTo>
                      <a:pt x="f253" y="f254"/>
                      <a:pt x="f255" y="f256"/>
                      <a:pt x="f257" y="f43"/>
                    </a:cubicBezTo>
                    <a:cubicBezTo>
                      <a:pt x="f258" y="f259"/>
                      <a:pt x="f260" y="f261"/>
                      <a:pt x="f262" y="f263"/>
                    </a:cubicBezTo>
                    <a:lnTo>
                      <a:pt x="f264" y="f263"/>
                    </a:lnTo>
                    <a:cubicBezTo>
                      <a:pt x="f265" y="f261"/>
                      <a:pt x="f262" y="f266"/>
                      <a:pt x="f267" y="f197"/>
                    </a:cubicBezTo>
                    <a:cubicBezTo>
                      <a:pt x="f268" y="f202"/>
                      <a:pt x="f269" y="f157"/>
                      <a:pt x="f270" y="f271"/>
                    </a:cubicBezTo>
                    <a:cubicBezTo>
                      <a:pt x="f255" y="f272"/>
                      <a:pt x="f273" y="f274"/>
                      <a:pt x="f275" y="f276"/>
                    </a:cubicBezTo>
                    <a:cubicBezTo>
                      <a:pt x="f277" y="f225"/>
                      <a:pt x="f278" y="f279"/>
                      <a:pt x="f24" y="f280"/>
                    </a:cubicBezTo>
                    <a:cubicBezTo>
                      <a:pt x="f281" y="f282"/>
                      <a:pt x="f283" y="f284"/>
                      <a:pt x="f285" y="f284"/>
                    </a:cubicBezTo>
                    <a:cubicBezTo>
                      <a:pt x="f286" y="f284"/>
                      <a:pt x="f287" y="f288"/>
                      <a:pt x="f289" y="f290"/>
                    </a:cubicBezTo>
                    <a:cubicBezTo>
                      <a:pt x="f50" y="f291"/>
                      <a:pt x="f56" y="f292"/>
                      <a:pt x="f293" y="f294"/>
                    </a:cubicBezTo>
                    <a:cubicBezTo>
                      <a:pt x="f295" y="f296"/>
                      <a:pt x="f297" y="f298"/>
                      <a:pt x="f299" y="f300"/>
                    </a:cubicBezTo>
                    <a:cubicBezTo>
                      <a:pt x="f301" y="f302"/>
                      <a:pt x="f303" y="f242"/>
                      <a:pt x="f304" y="f163"/>
                    </a:cubicBezTo>
                    <a:cubicBezTo>
                      <a:pt x="f305" y="f219"/>
                      <a:pt x="f306" y="f167"/>
                      <a:pt x="f307" y="f308"/>
                    </a:cubicBezTo>
                    <a:cubicBezTo>
                      <a:pt x="f309" y="f215"/>
                      <a:pt x="f69" y="f310"/>
                      <a:pt x="f53" y="f311"/>
                    </a:cubicBezTo>
                    <a:cubicBezTo>
                      <a:pt x="f312" y="f313"/>
                      <a:pt x="f314" y="f315"/>
                      <a:pt x="f203" y="f316"/>
                    </a:cubicBezTo>
                    <a:cubicBezTo>
                      <a:pt x="f317" y="f318"/>
                      <a:pt x="f319" y="f320"/>
                      <a:pt x="f321" y="f322"/>
                    </a:cubicBezTo>
                    <a:lnTo>
                      <a:pt x="f321" y="f322"/>
                    </a:lnTo>
                    <a:cubicBezTo>
                      <a:pt x="f323" y="f324"/>
                      <a:pt x="f325" y="f326"/>
                      <a:pt x="f327" y="f271"/>
                    </a:cubicBezTo>
                    <a:cubicBezTo>
                      <a:pt x="f328" y="f316"/>
                      <a:pt x="f329" y="f330"/>
                      <a:pt x="f331" y="f332"/>
                    </a:cubicBezTo>
                    <a:cubicBezTo>
                      <a:pt x="f333" y="f334"/>
                      <a:pt x="f335" y="f336"/>
                      <a:pt x="f337" y="f336"/>
                    </a:cubicBezTo>
                    <a:cubicBezTo>
                      <a:pt x="f338" y="f336"/>
                      <a:pt x="f339" y="f340"/>
                      <a:pt x="f341" y="f342"/>
                    </a:cubicBezTo>
                    <a:cubicBezTo>
                      <a:pt x="f343" y="f344"/>
                      <a:pt x="f345" y="f209"/>
                      <a:pt x="f346" y="f347"/>
                    </a:cubicBezTo>
                    <a:cubicBezTo>
                      <a:pt x="f348" y="f271"/>
                      <a:pt x="f240" y="f349"/>
                      <a:pt x="f350" y="f351"/>
                    </a:cubicBezTo>
                    <a:cubicBezTo>
                      <a:pt x="f144" y="f352"/>
                      <a:pt x="f353" y="f354"/>
                      <a:pt x="f300" y="f355"/>
                    </a:cubicBezTo>
                    <a:cubicBezTo>
                      <a:pt x="f356" y="f357"/>
                      <a:pt x="f358" y="f194"/>
                      <a:pt x="f131" y="f359"/>
                    </a:cubicBezTo>
                    <a:cubicBezTo>
                      <a:pt x="f360" y="f361"/>
                      <a:pt x="f360" y="f145"/>
                      <a:pt x="f362" y="f143"/>
                    </a:cubicBezTo>
                    <a:cubicBezTo>
                      <a:pt x="f363" y="f364"/>
                      <a:pt x="f365" y="f366"/>
                      <a:pt x="f367" y="f34"/>
                    </a:cubicBezTo>
                    <a:lnTo>
                      <a:pt x="f367" y="f34"/>
                    </a:lnTo>
                    <a:cubicBezTo>
                      <a:pt x="f368" y="f369"/>
                      <a:pt x="f370" y="f371"/>
                      <a:pt x="f372" y="f371"/>
                    </a:cubicBezTo>
                    <a:cubicBezTo>
                      <a:pt x="f373" y="f371"/>
                      <a:pt x="f374" y="f375"/>
                      <a:pt x="f376" y="f377"/>
                    </a:cubicBezTo>
                    <a:cubicBezTo>
                      <a:pt x="f378" y="f379"/>
                      <a:pt x="f380" y="f381"/>
                      <a:pt x="f382" y="f383"/>
                    </a:cubicBezTo>
                    <a:cubicBezTo>
                      <a:pt x="f384" y="f385"/>
                      <a:pt x="f386" y="f122"/>
                      <a:pt x="f387" y="f248"/>
                    </a:cubicBezTo>
                    <a:cubicBezTo>
                      <a:pt x="f388" y="f89"/>
                      <a:pt x="f389" y="f390"/>
                      <a:pt x="f391" y="f392"/>
                    </a:cubicBezTo>
                    <a:cubicBezTo>
                      <a:pt x="f393" y="f394"/>
                      <a:pt x="f395" y="f396"/>
                      <a:pt x="f395" y="f397"/>
                    </a:cubicBezTo>
                    <a:cubicBezTo>
                      <a:pt x="f398" y="f93"/>
                      <a:pt x="f391" y="f399"/>
                      <a:pt x="f387" y="f400"/>
                    </a:cubicBezTo>
                    <a:cubicBezTo>
                      <a:pt x="f401" y="f402"/>
                      <a:pt x="f403" y="f404"/>
                      <a:pt x="f405" y="f406"/>
                    </a:cubicBezTo>
                    <a:cubicBezTo>
                      <a:pt x="f407" y="f268"/>
                      <a:pt x="f408" y="f409"/>
                      <a:pt x="f410" y="f411"/>
                    </a:cubicBezTo>
                    <a:cubicBezTo>
                      <a:pt x="f412" y="f413"/>
                      <a:pt x="f414" y="f415"/>
                      <a:pt x="f416" y="f415"/>
                    </a:cubicBezTo>
                    <a:cubicBezTo>
                      <a:pt x="f417" y="f415"/>
                      <a:pt x="f418" y="f419"/>
                      <a:pt x="f420" y="f421"/>
                    </a:cubicBezTo>
                    <a:cubicBezTo>
                      <a:pt x="f422" y="f406"/>
                      <a:pt x="f196" y="f21"/>
                      <a:pt x="f309" y="f423"/>
                    </a:cubicBezTo>
                    <a:lnTo>
                      <a:pt x="f424" y="f390"/>
                    </a:lnTo>
                    <a:lnTo>
                      <a:pt x="f210" y="f425"/>
                    </a:lnTo>
                    <a:cubicBezTo>
                      <a:pt x="f426" y="f427"/>
                      <a:pt x="f74" y="f428"/>
                      <a:pt x="f429" y="f430"/>
                    </a:cubicBezTo>
                    <a:cubicBezTo>
                      <a:pt x="f431" y="f432"/>
                      <a:pt x="f433" y="f434"/>
                      <a:pt x="f68" y="f435"/>
                    </a:cubicBezTo>
                    <a:cubicBezTo>
                      <a:pt x="f436" y="f437"/>
                      <a:pt x="f438" y="f75"/>
                      <a:pt x="f33" y="f439"/>
                    </a:cubicBezTo>
                    <a:cubicBezTo>
                      <a:pt x="f297" y="f440"/>
                      <a:pt x="f441" y="f442"/>
                      <a:pt x="f443" y="f444"/>
                    </a:cubicBezTo>
                    <a:cubicBezTo>
                      <a:pt x="f222" y="f445"/>
                      <a:pt x="f446" y="f447"/>
                      <a:pt x="f448" y="f447"/>
                    </a:cubicBezTo>
                    <a:cubicBezTo>
                      <a:pt x="f449" y="f447"/>
                      <a:pt x="f450" y="f444"/>
                      <a:pt x="f451" y="f444"/>
                    </a:cubicBezTo>
                    <a:cubicBezTo>
                      <a:pt x="f451" y="f444"/>
                      <a:pt x="f452" y="f453"/>
                      <a:pt x="f454" y="f453"/>
                    </a:cubicBezTo>
                    <a:cubicBezTo>
                      <a:pt x="f455" y="f453"/>
                      <a:pt x="f455" y="f453"/>
                      <a:pt x="f454" y="f456"/>
                    </a:cubicBezTo>
                    <a:lnTo>
                      <a:pt x="f454" y="f456"/>
                    </a:lnTo>
                    <a:lnTo>
                      <a:pt x="f457" y="f440"/>
                    </a:lnTo>
                    <a:lnTo>
                      <a:pt x="f54" y="f458"/>
                    </a:lnTo>
                    <a:cubicBezTo>
                      <a:pt x="f459" y="f75"/>
                      <a:pt x="f50" y="f460"/>
                      <a:pt x="f461" y="f462"/>
                    </a:cubicBezTo>
                    <a:cubicBezTo>
                      <a:pt x="f463" y="f464"/>
                      <a:pt x="f465" y="f79"/>
                      <a:pt x="f466" y="f35"/>
                    </a:cubicBezTo>
                    <a:cubicBezTo>
                      <a:pt x="f467" y="f468"/>
                      <a:pt x="f40" y="f469"/>
                      <a:pt x="f470" y="f471"/>
                    </a:cubicBezTo>
                    <a:cubicBezTo>
                      <a:pt x="f261" y="f472"/>
                      <a:pt x="f473" y="f474"/>
                      <a:pt x="f475" y="f476"/>
                    </a:cubicBezTo>
                    <a:cubicBezTo>
                      <a:pt x="f477" y="f478"/>
                      <a:pt x="f479" y="f400"/>
                      <a:pt x="f480" y="f2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Google Shape;1189;p55">
                <a:extLst>
                  <a:ext uri="{FF2B5EF4-FFF2-40B4-BE49-F238E27FC236}">
                    <a16:creationId xmlns:a16="http://schemas.microsoft.com/office/drawing/2014/main" id="{7210E47F-4045-0A25-0D1C-867D7F8EF3A9}"/>
                  </a:ext>
                </a:extLst>
              </p:cNvPr>
              <p:cNvSpPr/>
              <p:nvPr/>
            </p:nvSpPr>
            <p:spPr>
              <a:xfrm flipH="1">
                <a:off x="9853958" y="5120265"/>
                <a:ext cx="2172349" cy="20853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378"/>
                  <a:gd name="f4" fmla="val 44521"/>
                  <a:gd name="f5" fmla="val 21797"/>
                  <a:gd name="f6" fmla="val 5160"/>
                  <a:gd name="f7" fmla="val 1"/>
                  <a:gd name="f8" fmla="val 17203"/>
                  <a:gd name="f9" fmla="val 2710"/>
                  <a:gd name="f10" fmla="val 28763"/>
                  <a:gd name="f11" fmla="val 5577"/>
                  <a:gd name="f12" fmla="val 41056"/>
                  <a:gd name="f13" fmla="val 15097"/>
                  <a:gd name="f14" fmla="val 44342"/>
                  <a:gd name="f15" fmla="val 23225"/>
                  <a:gd name="f16" fmla="val 44518"/>
                  <a:gd name="f17" fmla="val 23314"/>
                  <a:gd name="f18" fmla="val 44520"/>
                  <a:gd name="f19" fmla="val 23404"/>
                  <a:gd name="f20" fmla="val 23493"/>
                  <a:gd name="f21" fmla="val 31518"/>
                  <a:gd name="f22" fmla="val 39507"/>
                  <a:gd name="f23" fmla="val 36796"/>
                  <a:gd name="f24" fmla="val 36370"/>
                  <a:gd name="f25" fmla="val 46377"/>
                  <a:gd name="f26" fmla="val 22569"/>
                  <a:gd name="f27" fmla="val 44362"/>
                  <a:gd name="f28" fmla="val 2635"/>
                  <a:gd name="f29" fmla="val 25105"/>
                  <a:gd name="f30" fmla="val 214"/>
                  <a:gd name="f31" fmla="val 23955"/>
                  <a:gd name="f32" fmla="val 70"/>
                  <a:gd name="f33" fmla="val 22853"/>
                  <a:gd name="f34" fmla="*/ f0 1 46378"/>
                  <a:gd name="f35" fmla="*/ f1 1 4452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46378"/>
                  <a:gd name="f42" fmla="*/ f39 1 4452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46378" h="44521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2" y="f23"/>
                    </a:cubicBezTo>
                    <a:lnTo>
                      <a:pt x="f24" y="f23"/>
                    </a:ln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Google Shape;1190;p55">
                <a:extLst>
                  <a:ext uri="{FF2B5EF4-FFF2-40B4-BE49-F238E27FC236}">
                    <a16:creationId xmlns:a16="http://schemas.microsoft.com/office/drawing/2014/main" id="{5B3ABEAA-1311-F739-9EA0-8BF8C374B553}"/>
                  </a:ext>
                </a:extLst>
              </p:cNvPr>
              <p:cNvSpPr/>
              <p:nvPr/>
            </p:nvSpPr>
            <p:spPr>
              <a:xfrm flipH="1">
                <a:off x="11391988" y="6371685"/>
                <a:ext cx="819092" cy="6455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87"/>
                  <a:gd name="f4" fmla="val 13781"/>
                  <a:gd name="f5" fmla="val 8041"/>
                  <a:gd name="f6" fmla="val 1"/>
                  <a:gd name="f7" fmla="val 4721"/>
                  <a:gd name="f8" fmla="val 1813"/>
                  <a:gd name="f9" fmla="val 1834"/>
                  <a:gd name="f10" fmla="val 1002"/>
                  <a:gd name="f11" fmla="val 4723"/>
                  <a:gd name="f12" fmla="val 8334"/>
                  <a:gd name="f13" fmla="val 2638"/>
                  <a:gd name="f14" fmla="val 12243"/>
                  <a:gd name="f15" fmla="val 6911"/>
                  <a:gd name="f16" fmla="val 13433"/>
                  <a:gd name="f17" fmla="val 7758"/>
                  <a:gd name="f18" fmla="val 13669"/>
                  <a:gd name="f19" fmla="val 8606"/>
                  <a:gd name="f20" fmla="val 9428"/>
                  <a:gd name="f21" fmla="val 12756"/>
                  <a:gd name="f22" fmla="val 15673"/>
                  <a:gd name="f23" fmla="val 11946"/>
                  <a:gd name="f24" fmla="val 16486"/>
                  <a:gd name="f25" fmla="val 9051"/>
                  <a:gd name="f26" fmla="val 5440"/>
                  <a:gd name="f27" fmla="val 14850"/>
                  <a:gd name="f28" fmla="val 1545"/>
                  <a:gd name="f29" fmla="val 10576"/>
                  <a:gd name="f30" fmla="val 355"/>
                  <a:gd name="f31" fmla="val 9723"/>
                  <a:gd name="f32" fmla="val 115"/>
                  <a:gd name="f33" fmla="val 8869"/>
                  <a:gd name="f34" fmla="*/ f0 1 17487"/>
                  <a:gd name="f35" fmla="*/ f1 1 13781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17487"/>
                  <a:gd name="f42" fmla="*/ f39 1 13781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17487" h="1378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3" y="f26"/>
                      <a:pt x="f27" y="f28"/>
                      <a:pt x="f29" y="f30"/>
                    </a:cubicBezTo>
                    <a:cubicBezTo>
                      <a:pt x="f31" y="f32"/>
                      <a:pt x="f33" y="f6"/>
                      <a:pt x="f5" y="f6"/>
                    </a:cubicBezTo>
                    <a:close/>
                  </a:path>
                </a:pathLst>
              </a:custGeom>
              <a:solidFill>
                <a:srgbClr val="9C6653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Google Shape;1191;p55">
                <a:extLst>
                  <a:ext uri="{FF2B5EF4-FFF2-40B4-BE49-F238E27FC236}">
                    <a16:creationId xmlns:a16="http://schemas.microsoft.com/office/drawing/2014/main" id="{D64D3732-7AA6-E593-1E36-0DA51B3E104C}"/>
                  </a:ext>
                </a:extLst>
              </p:cNvPr>
              <p:cNvSpPr/>
              <p:nvPr/>
            </p:nvSpPr>
            <p:spPr>
              <a:xfrm flipH="1">
                <a:off x="10619786" y="6281617"/>
                <a:ext cx="423806" cy="5558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048"/>
                  <a:gd name="f4" fmla="val 11867"/>
                  <a:gd name="f5" fmla="val 5874"/>
                  <a:gd name="f6" fmla="val 5700"/>
                  <a:gd name="f7" fmla="val 5527"/>
                  <a:gd name="f8" fmla="val 16"/>
                  <a:gd name="f9" fmla="val 5355"/>
                  <a:gd name="f10" fmla="val 47"/>
                  <a:gd name="f11" fmla="val 4909"/>
                  <a:gd name="f12" fmla="val 142"/>
                  <a:gd name="f13" fmla="val 4490"/>
                  <a:gd name="f14" fmla="val 317"/>
                  <a:gd name="f15" fmla="val 4125"/>
                  <a:gd name="f16" fmla="val 574"/>
                  <a:gd name="f17" fmla="val 3449"/>
                  <a:gd name="f18" fmla="val 1088"/>
                  <a:gd name="f19" fmla="val 2881"/>
                  <a:gd name="f20" fmla="val 1724"/>
                  <a:gd name="f21" fmla="val 2475"/>
                  <a:gd name="f22" fmla="val 2468"/>
                  <a:gd name="f23" fmla="val 1663"/>
                  <a:gd name="f24" fmla="val 3847"/>
                  <a:gd name="f25" fmla="val 1190"/>
                  <a:gd name="f26" fmla="val 5253"/>
                  <a:gd name="f27" fmla="val 852"/>
                  <a:gd name="f28" fmla="val 6457"/>
                  <a:gd name="f29" fmla="val 514"/>
                  <a:gd name="f30" fmla="val 7661"/>
                  <a:gd name="f31" fmla="val 311"/>
                  <a:gd name="f32" fmla="val 8689"/>
                  <a:gd name="f33" fmla="val 176"/>
                  <a:gd name="f34" fmla="val 9405"/>
                  <a:gd name="f35" fmla="val 54"/>
                  <a:gd name="f36" fmla="val 10122"/>
                  <a:gd name="f37" fmla="val 10555"/>
                  <a:gd name="f38" fmla="val 1068"/>
                  <a:gd name="f39" fmla="val 10676"/>
                  <a:gd name="f40" fmla="val 1095"/>
                  <a:gd name="f41" fmla="val 10271"/>
                  <a:gd name="f42" fmla="val 1204"/>
                  <a:gd name="f43" fmla="val 9581"/>
                  <a:gd name="f44" fmla="val 1298"/>
                  <a:gd name="f45" fmla="val 8878"/>
                  <a:gd name="f46" fmla="val 1461"/>
                  <a:gd name="f47" fmla="val 7864"/>
                  <a:gd name="f48" fmla="val 1745"/>
                  <a:gd name="f49" fmla="val 6687"/>
                  <a:gd name="f50" fmla="val 2029"/>
                  <a:gd name="f51" fmla="val 5524"/>
                  <a:gd name="f52" fmla="val 2421"/>
                  <a:gd name="f53" fmla="val 4145"/>
                  <a:gd name="f54" fmla="val 3124"/>
                  <a:gd name="f55" fmla="val 2833"/>
                  <a:gd name="f56" fmla="val 2157"/>
                  <a:gd name="f57" fmla="val 3922"/>
                  <a:gd name="f58" fmla="val 1562"/>
                  <a:gd name="f59" fmla="val 4503"/>
                  <a:gd name="f60" fmla="val 4936"/>
                  <a:gd name="f61" fmla="val 746"/>
                  <a:gd name="f62" fmla="val 5473"/>
                  <a:gd name="f63" fmla="val 561"/>
                  <a:gd name="f64" fmla="val 6015"/>
                  <a:gd name="f65" fmla="val 6202"/>
                  <a:gd name="f66" fmla="val 6389"/>
                  <a:gd name="f67" fmla="val 583"/>
                  <a:gd name="f68" fmla="val 6573"/>
                  <a:gd name="f69" fmla="val 628"/>
                  <a:gd name="f70" fmla="val 6708"/>
                  <a:gd name="f71" fmla="val 655"/>
                  <a:gd name="f72" fmla="val 6762"/>
                  <a:gd name="f73" fmla="val 669"/>
                  <a:gd name="f74" fmla="val 6802"/>
                  <a:gd name="f75" fmla="val 682"/>
                  <a:gd name="f76" fmla="val 6843"/>
                  <a:gd name="f77" fmla="val 696"/>
                  <a:gd name="f78" fmla="val 7127"/>
                  <a:gd name="f79" fmla="val 804"/>
                  <a:gd name="f80" fmla="val 7303"/>
                  <a:gd name="f81" fmla="val 872"/>
                  <a:gd name="f82" fmla="val 7452"/>
                  <a:gd name="f83" fmla="val 966"/>
                  <a:gd name="f84" fmla="val 7600"/>
                  <a:gd name="f85" fmla="val 1075"/>
                  <a:gd name="f86" fmla="val 7911"/>
                  <a:gd name="f87" fmla="val 1291"/>
                  <a:gd name="f88" fmla="val 8155"/>
                  <a:gd name="f89" fmla="val 1575"/>
                  <a:gd name="f90" fmla="val 8304"/>
                  <a:gd name="f91" fmla="val 1913"/>
                  <a:gd name="f92" fmla="val 8642"/>
                  <a:gd name="f93" fmla="val 2589"/>
                  <a:gd name="f94" fmla="val 8655"/>
                  <a:gd name="f95" fmla="val 3401"/>
                  <a:gd name="f96" fmla="val 8601"/>
                  <a:gd name="f97" fmla="val 8533"/>
                  <a:gd name="f98" fmla="val 4875"/>
                  <a:gd name="f99" fmla="val 8385"/>
                  <a:gd name="f100" fmla="val 5592"/>
                  <a:gd name="f101" fmla="val 8182"/>
                  <a:gd name="f102" fmla="val 6295"/>
                  <a:gd name="f103" fmla="val 7979"/>
                  <a:gd name="f104" fmla="val 6971"/>
                  <a:gd name="f105" fmla="val 7763"/>
                  <a:gd name="f106" fmla="val 7593"/>
                  <a:gd name="f107" fmla="val 7533"/>
                  <a:gd name="f108" fmla="val 8161"/>
                  <a:gd name="f109" fmla="val 7073"/>
                  <a:gd name="f110" fmla="val 9311"/>
                  <a:gd name="f111" fmla="val 6627"/>
                  <a:gd name="f112" fmla="val 10230"/>
                  <a:gd name="f113" fmla="val 6289"/>
                  <a:gd name="f114" fmla="val 10866"/>
                  <a:gd name="f115" fmla="val 5964"/>
                  <a:gd name="f116" fmla="val 11501"/>
                  <a:gd name="f117" fmla="val 5748"/>
                  <a:gd name="f118" fmla="val 5977"/>
                  <a:gd name="f119" fmla="val 11528"/>
                  <a:gd name="f120" fmla="val 6329"/>
                  <a:gd name="f121" fmla="val 10893"/>
                  <a:gd name="f122" fmla="val 6681"/>
                  <a:gd name="f123" fmla="val 10257"/>
                  <a:gd name="f124" fmla="val 7181"/>
                  <a:gd name="f125" fmla="val 9365"/>
                  <a:gd name="f126" fmla="val 7681"/>
                  <a:gd name="f127" fmla="val 8229"/>
                  <a:gd name="f128" fmla="val 7938"/>
                  <a:gd name="f129" fmla="val 7674"/>
                  <a:gd name="f130" fmla="val 7052"/>
                  <a:gd name="f131" fmla="val 8412"/>
                  <a:gd name="f132" fmla="val 6376"/>
                  <a:gd name="f133" fmla="val 5659"/>
                  <a:gd name="f134" fmla="val 8831"/>
                  <a:gd name="f135" fmla="val 4929"/>
                  <a:gd name="f136" fmla="val 8939"/>
                  <a:gd name="f137" fmla="val 4185"/>
                  <a:gd name="f138" fmla="val 9020"/>
                  <a:gd name="f139" fmla="val 3414"/>
                  <a:gd name="f140" fmla="val 9047"/>
                  <a:gd name="f141" fmla="val 2549"/>
                  <a:gd name="f142" fmla="val 8696"/>
                  <a:gd name="f143" fmla="val 1737"/>
                  <a:gd name="f144" fmla="val 1332"/>
                  <a:gd name="f145" fmla="val 8249"/>
                  <a:gd name="f146" fmla="val 7898"/>
                  <a:gd name="f147" fmla="val 7722"/>
                  <a:gd name="f148" fmla="val 547"/>
                  <a:gd name="f149" fmla="val 7519"/>
                  <a:gd name="f150" fmla="val 426"/>
                  <a:gd name="f151" fmla="val 7316"/>
                  <a:gd name="f152" fmla="val 331"/>
                  <a:gd name="f153" fmla="val 7032"/>
                  <a:gd name="f154" fmla="val 209"/>
                  <a:gd name="f155" fmla="val 6978"/>
                  <a:gd name="f156" fmla="val 196"/>
                  <a:gd name="f157" fmla="val 6924"/>
                  <a:gd name="f158" fmla="val 169"/>
                  <a:gd name="f159" fmla="val 6870"/>
                  <a:gd name="f160" fmla="val 155"/>
                  <a:gd name="f161" fmla="val 6694"/>
                  <a:gd name="f162" fmla="val 114"/>
                  <a:gd name="f163" fmla="val 6428"/>
                  <a:gd name="f164" fmla="val 40"/>
                  <a:gd name="f165" fmla="val 6151"/>
                  <a:gd name="f166" fmla="*/ f0 1 9048"/>
                  <a:gd name="f167" fmla="*/ f1 1 11867"/>
                  <a:gd name="f168" fmla="val f2"/>
                  <a:gd name="f169" fmla="val f3"/>
                  <a:gd name="f170" fmla="val f4"/>
                  <a:gd name="f171" fmla="+- f170 0 f168"/>
                  <a:gd name="f172" fmla="+- f169 0 f168"/>
                  <a:gd name="f173" fmla="*/ f172 1 9048"/>
                  <a:gd name="f174" fmla="*/ f171 1 11867"/>
                  <a:gd name="f175" fmla="*/ f168 1 f173"/>
                  <a:gd name="f176" fmla="*/ f169 1 f173"/>
                  <a:gd name="f177" fmla="*/ f168 1 f174"/>
                  <a:gd name="f178" fmla="*/ f170 1 f174"/>
                  <a:gd name="f179" fmla="*/ f175 f166 1"/>
                  <a:gd name="f180" fmla="*/ f176 f166 1"/>
                  <a:gd name="f181" fmla="*/ f178 f167 1"/>
                  <a:gd name="f182" fmla="*/ f177 f1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9" t="f182" r="f180" b="f181"/>
                <a:pathLst>
                  <a:path w="9048" h="11867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2" y="f37"/>
                      <a:pt x="f2" y="f37"/>
                    </a:cubicBezTo>
                    <a:lnTo>
                      <a:pt x="f38" y="f39"/>
                    </a:ln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17" y="f56"/>
                      <a:pt x="f57" y="f58"/>
                      <a:pt x="f59" y="f18"/>
                    </a:cubicBezTo>
                    <a:cubicBezTo>
                      <a:pt x="f60" y="f61"/>
                      <a:pt x="f62" y="f63"/>
                      <a:pt x="f64" y="f63"/>
                    </a:cubicBezTo>
                    <a:cubicBezTo>
                      <a:pt x="f65" y="f63"/>
                      <a:pt x="f66" y="f67"/>
                      <a:pt x="f68" y="f69"/>
                    </a:cubicBezTo>
                    <a:lnTo>
                      <a:pt x="f70" y="f71"/>
                    </a:lnTo>
                    <a:cubicBezTo>
                      <a:pt x="f72" y="f73"/>
                      <a:pt x="f74" y="f75"/>
                      <a:pt x="f76" y="f77"/>
                    </a:cubicBezTo>
                    <a:lnTo>
                      <a:pt x="f78" y="f79"/>
                    </a:ln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92" y="f93"/>
                      <a:pt x="f94" y="f95"/>
                      <a:pt x="f96" y="f53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17" y="f4"/>
                      <a:pt x="f117" y="f4"/>
                    </a:cubicBezTo>
                    <a:cubicBezTo>
                      <a:pt x="f117" y="f4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01" y="f130"/>
                      <a:pt x="f131" y="f132"/>
                    </a:cubicBezTo>
                    <a:cubicBezTo>
                      <a:pt x="f94" y="f133"/>
                      <a:pt x="f134" y="f135"/>
                      <a:pt x="f136" y="f137"/>
                    </a:cubicBezTo>
                    <a:cubicBezTo>
                      <a:pt x="f138" y="f139"/>
                      <a:pt x="f140" y="f141"/>
                      <a:pt x="f142" y="f143"/>
                    </a:cubicBezTo>
                    <a:cubicBezTo>
                      <a:pt x="f97" y="f144"/>
                      <a:pt x="f145" y="f83"/>
                      <a:pt x="f146" y="f77"/>
                    </a:cubicBezTo>
                    <a:cubicBezTo>
                      <a:pt x="f147" y="f148"/>
                      <a:pt x="f149" y="f150"/>
                      <a:pt x="f151" y="f152"/>
                    </a:cubicBezTo>
                    <a:lnTo>
                      <a:pt x="f153" y="f154"/>
                    </a:lnTo>
                    <a:cubicBezTo>
                      <a:pt x="f155" y="f156"/>
                      <a:pt x="f157" y="f158"/>
                      <a:pt x="f159" y="f160"/>
                    </a:cubicBezTo>
                    <a:lnTo>
                      <a:pt x="f161" y="f162"/>
                    </a:lnTo>
                    <a:cubicBezTo>
                      <a:pt x="f163" y="f164"/>
                      <a:pt x="f165" y="f2"/>
                      <a:pt x="f5" y="f2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Google Shape;1192;p55">
                <a:extLst>
                  <a:ext uri="{FF2B5EF4-FFF2-40B4-BE49-F238E27FC236}">
                    <a16:creationId xmlns:a16="http://schemas.microsoft.com/office/drawing/2014/main" id="{20E816D2-1030-7574-FDC4-F00C0324D696}"/>
                  </a:ext>
                </a:extLst>
              </p:cNvPr>
              <p:cNvSpPr/>
              <p:nvPr/>
            </p:nvSpPr>
            <p:spPr>
              <a:xfrm flipH="1">
                <a:off x="10269516" y="6358710"/>
                <a:ext cx="424418" cy="5553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061"/>
                  <a:gd name="f4" fmla="val 11857"/>
                  <a:gd name="f5" fmla="val 5902"/>
                  <a:gd name="f6" fmla="val 1"/>
                  <a:gd name="f7" fmla="val 5719"/>
                  <a:gd name="f8" fmla="val 5536"/>
                  <a:gd name="f9" fmla="val 18"/>
                  <a:gd name="f10" fmla="val 5355"/>
                  <a:gd name="f11" fmla="val 51"/>
                  <a:gd name="f12" fmla="val 4909"/>
                  <a:gd name="f13" fmla="val 132"/>
                  <a:gd name="f14" fmla="val 4490"/>
                  <a:gd name="f15" fmla="val 308"/>
                  <a:gd name="f16" fmla="val 4125"/>
                  <a:gd name="f17" fmla="val 578"/>
                  <a:gd name="f18" fmla="val 3449"/>
                  <a:gd name="f19" fmla="val 1079"/>
                  <a:gd name="f20" fmla="val 2894"/>
                  <a:gd name="f21" fmla="val 1728"/>
                  <a:gd name="f22" fmla="val 2475"/>
                  <a:gd name="f23" fmla="val 2458"/>
                  <a:gd name="f24" fmla="val 1663"/>
                  <a:gd name="f25" fmla="val 3851"/>
                  <a:gd name="f26" fmla="val 1204"/>
                  <a:gd name="f27" fmla="val 5257"/>
                  <a:gd name="f28" fmla="val 866"/>
                  <a:gd name="f29" fmla="val 6461"/>
                  <a:gd name="f30" fmla="val 528"/>
                  <a:gd name="f31" fmla="val 7665"/>
                  <a:gd name="f32" fmla="val 311"/>
                  <a:gd name="f33" fmla="val 8692"/>
                  <a:gd name="f34" fmla="val 189"/>
                  <a:gd name="f35" fmla="val 9409"/>
                  <a:gd name="f36" fmla="val 54"/>
                  <a:gd name="f37" fmla="val 10126"/>
                  <a:gd name="f38" fmla="val 10545"/>
                  <a:gd name="f39" fmla="val 1082"/>
                  <a:gd name="f40" fmla="val 10667"/>
                  <a:gd name="f41" fmla="val 1109"/>
                  <a:gd name="f42" fmla="val 10261"/>
                  <a:gd name="f43" fmla="val 1217"/>
                  <a:gd name="f44" fmla="val 9558"/>
                  <a:gd name="f45" fmla="val 1312"/>
                  <a:gd name="f46" fmla="val 8868"/>
                  <a:gd name="f47" fmla="val 1474"/>
                  <a:gd name="f48" fmla="val 7854"/>
                  <a:gd name="f49" fmla="val 1758"/>
                  <a:gd name="f50" fmla="val 6677"/>
                  <a:gd name="f51" fmla="val 2042"/>
                  <a:gd name="f52" fmla="val 5501"/>
                  <a:gd name="f53" fmla="val 2434"/>
                  <a:gd name="f54" fmla="val 4135"/>
                  <a:gd name="f55" fmla="val 3138"/>
                  <a:gd name="f56" fmla="val 2823"/>
                  <a:gd name="f57" fmla="val 3462"/>
                  <a:gd name="f58" fmla="val 2147"/>
                  <a:gd name="f59" fmla="val 3935"/>
                  <a:gd name="f60" fmla="val 1565"/>
                  <a:gd name="f61" fmla="val 4517"/>
                  <a:gd name="f62" fmla="val 1092"/>
                  <a:gd name="f63" fmla="val 4946"/>
                  <a:gd name="f64" fmla="val 743"/>
                  <a:gd name="f65" fmla="val 5470"/>
                  <a:gd name="f66" fmla="val 563"/>
                  <a:gd name="f67" fmla="val 6009"/>
                  <a:gd name="f68" fmla="val 6200"/>
                  <a:gd name="f69" fmla="val 6394"/>
                  <a:gd name="f70" fmla="val 586"/>
                  <a:gd name="f71" fmla="val 6586"/>
                  <a:gd name="f72" fmla="val 632"/>
                  <a:gd name="f73" fmla="val 6721"/>
                  <a:gd name="f74" fmla="val 659"/>
                  <a:gd name="f75" fmla="val 6762"/>
                  <a:gd name="f76" fmla="val 6816"/>
                  <a:gd name="f77" fmla="val 673"/>
                  <a:gd name="f78" fmla="val 6857"/>
                  <a:gd name="f79" fmla="val 700"/>
                  <a:gd name="f80" fmla="val 7141"/>
                  <a:gd name="f81" fmla="val 808"/>
                  <a:gd name="f82" fmla="val 7303"/>
                  <a:gd name="f83" fmla="val 876"/>
                  <a:gd name="f84" fmla="val 7465"/>
                  <a:gd name="f85" fmla="val 970"/>
                  <a:gd name="f86" fmla="val 7614"/>
                  <a:gd name="f87" fmla="val 7911"/>
                  <a:gd name="f88" fmla="val 1281"/>
                  <a:gd name="f89" fmla="val 8155"/>
                  <a:gd name="f90" fmla="val 1579"/>
                  <a:gd name="f91" fmla="val 8304"/>
                  <a:gd name="f92" fmla="val 1917"/>
                  <a:gd name="f93" fmla="val 8642"/>
                  <a:gd name="f94" fmla="val 2593"/>
                  <a:gd name="f95" fmla="val 8655"/>
                  <a:gd name="f96" fmla="val 3405"/>
                  <a:gd name="f97" fmla="val 8601"/>
                  <a:gd name="f98" fmla="val 4148"/>
                  <a:gd name="f99" fmla="val 8534"/>
                  <a:gd name="f100" fmla="val 4865"/>
                  <a:gd name="f101" fmla="val 8398"/>
                  <a:gd name="f102" fmla="val 5595"/>
                  <a:gd name="f103" fmla="val 8182"/>
                  <a:gd name="f104" fmla="val 6285"/>
                  <a:gd name="f105" fmla="val 7993"/>
                  <a:gd name="f106" fmla="val 6961"/>
                  <a:gd name="f107" fmla="val 7763"/>
                  <a:gd name="f108" fmla="val 7597"/>
                  <a:gd name="f109" fmla="val 7533"/>
                  <a:gd name="f110" fmla="val 8165"/>
                  <a:gd name="f111" fmla="val 7086"/>
                  <a:gd name="f112" fmla="val 9301"/>
                  <a:gd name="f113" fmla="val 6627"/>
                  <a:gd name="f114" fmla="val 10234"/>
                  <a:gd name="f115" fmla="val 6302"/>
                  <a:gd name="f116" fmla="val 10870"/>
                  <a:gd name="f117" fmla="val 5964"/>
                  <a:gd name="f118" fmla="val 11505"/>
                  <a:gd name="f119" fmla="val 5761"/>
                  <a:gd name="f120" fmla="val 5978"/>
                  <a:gd name="f121" fmla="val 11519"/>
                  <a:gd name="f122" fmla="val 6343"/>
                  <a:gd name="f123" fmla="val 10897"/>
                  <a:gd name="f124" fmla="val 6694"/>
                  <a:gd name="f125" fmla="val 7181"/>
                  <a:gd name="f126" fmla="val 9355"/>
                  <a:gd name="f127" fmla="val 7695"/>
                  <a:gd name="f128" fmla="val 8233"/>
                  <a:gd name="f129" fmla="val 7938"/>
                  <a:gd name="f130" fmla="val 8195"/>
                  <a:gd name="f131" fmla="val 7043"/>
                  <a:gd name="f132" fmla="val 8412"/>
                  <a:gd name="f133" fmla="val 6366"/>
                  <a:gd name="f134" fmla="val 8669"/>
                  <a:gd name="f135" fmla="val 5663"/>
                  <a:gd name="f136" fmla="val 8845"/>
                  <a:gd name="f137" fmla="val 4933"/>
                  <a:gd name="f138" fmla="val 8939"/>
                  <a:gd name="f139" fmla="val 4189"/>
                  <a:gd name="f140" fmla="val 9034"/>
                  <a:gd name="f141" fmla="val 2553"/>
                  <a:gd name="f142" fmla="val 8709"/>
                  <a:gd name="f143" fmla="val 1741"/>
                  <a:gd name="f144" fmla="val 1322"/>
                  <a:gd name="f145" fmla="val 8263"/>
                  <a:gd name="f146" fmla="val 686"/>
                  <a:gd name="f147" fmla="val 7722"/>
                  <a:gd name="f148" fmla="val 551"/>
                  <a:gd name="f149" fmla="val 429"/>
                  <a:gd name="f150" fmla="val 7330"/>
                  <a:gd name="f151" fmla="val 335"/>
                  <a:gd name="f152" fmla="val 7032"/>
                  <a:gd name="f153" fmla="val 213"/>
                  <a:gd name="f154" fmla="val 6978"/>
                  <a:gd name="f155" fmla="val 186"/>
                  <a:gd name="f156" fmla="val 6924"/>
                  <a:gd name="f157" fmla="val 172"/>
                  <a:gd name="f158" fmla="val 6870"/>
                  <a:gd name="f159" fmla="val 159"/>
                  <a:gd name="f160" fmla="val 118"/>
                  <a:gd name="f161" fmla="val 6437"/>
                  <a:gd name="f162" fmla="val 38"/>
                  <a:gd name="f163" fmla="val 6170"/>
                  <a:gd name="f164" fmla="*/ f0 1 9061"/>
                  <a:gd name="f165" fmla="*/ f1 1 11857"/>
                  <a:gd name="f166" fmla="val f2"/>
                  <a:gd name="f167" fmla="val f3"/>
                  <a:gd name="f168" fmla="val f4"/>
                  <a:gd name="f169" fmla="+- f168 0 f166"/>
                  <a:gd name="f170" fmla="+- f167 0 f166"/>
                  <a:gd name="f171" fmla="*/ f170 1 9061"/>
                  <a:gd name="f172" fmla="*/ f169 1 11857"/>
                  <a:gd name="f173" fmla="*/ f166 1 f171"/>
                  <a:gd name="f174" fmla="*/ f167 1 f171"/>
                  <a:gd name="f175" fmla="*/ f166 1 f172"/>
                  <a:gd name="f176" fmla="*/ f168 1 f172"/>
                  <a:gd name="f177" fmla="*/ f173 f164 1"/>
                  <a:gd name="f178" fmla="*/ f174 f164 1"/>
                  <a:gd name="f179" fmla="*/ f176 f165 1"/>
                  <a:gd name="f180" fmla="*/ f175 f1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7" t="f180" r="f178" b="f179"/>
                <a:pathLst>
                  <a:path w="9061" h="11857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2" y="f38"/>
                      <a:pt x="f2" y="f38"/>
                    </a:cubicBezTo>
                    <a:lnTo>
                      <a:pt x="f39" y="f40"/>
                    </a:ln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6"/>
                    </a:cubicBezTo>
                    <a:cubicBezTo>
                      <a:pt x="f68" y="f66"/>
                      <a:pt x="f69" y="f70"/>
                      <a:pt x="f71" y="f72"/>
                    </a:cubicBezTo>
                    <a:lnTo>
                      <a:pt x="f73" y="f74"/>
                    </a:lnTo>
                    <a:cubicBezTo>
                      <a:pt x="f75" y="f74"/>
                      <a:pt x="f76" y="f77"/>
                      <a:pt x="f78" y="f79"/>
                    </a:cubicBezTo>
                    <a:lnTo>
                      <a:pt x="f80" y="f81"/>
                    </a:lnTo>
                    <a:cubicBezTo>
                      <a:pt x="f82" y="f83"/>
                      <a:pt x="f84" y="f85"/>
                      <a:pt x="f86" y="f19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109" y="f110"/>
                    </a:cubicBezTo>
                    <a:cubicBezTo>
                      <a:pt x="f111" y="f112"/>
                      <a:pt x="f113" y="f114"/>
                      <a:pt x="f115" y="f116"/>
                    </a:cubicBezTo>
                    <a:cubicBezTo>
                      <a:pt x="f117" y="f118"/>
                      <a:pt x="f119" y="f4"/>
                      <a:pt x="f119" y="f4"/>
                    </a:cubicBezTo>
                    <a:cubicBezTo>
                      <a:pt x="f119" y="f4"/>
                      <a:pt x="f120" y="f121"/>
                      <a:pt x="f122" y="f123"/>
                    </a:cubicBezTo>
                    <a:cubicBezTo>
                      <a:pt x="f124" y="f42"/>
                      <a:pt x="f125" y="f126"/>
                      <a:pt x="f127" y="f128"/>
                    </a:cubicBezTo>
                    <a:cubicBezTo>
                      <a:pt x="f129" y="f31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96"/>
                      <a:pt x="f3" y="f141"/>
                      <a:pt x="f142" y="f143"/>
                    </a:cubicBezTo>
                    <a:cubicBezTo>
                      <a:pt x="f99" y="f144"/>
                      <a:pt x="f145" y="f85"/>
                      <a:pt x="f87" y="f146"/>
                    </a:cubicBezTo>
                    <a:cubicBezTo>
                      <a:pt x="f147" y="f148"/>
                      <a:pt x="f109" y="f149"/>
                      <a:pt x="f150" y="f151"/>
                    </a:cubicBezTo>
                    <a:lnTo>
                      <a:pt x="f152" y="f153"/>
                    </a:lnTo>
                    <a:cubicBezTo>
                      <a:pt x="f154" y="f155"/>
                      <a:pt x="f156" y="f157"/>
                      <a:pt x="f158" y="f159"/>
                    </a:cubicBezTo>
                    <a:lnTo>
                      <a:pt x="f124" y="f160"/>
                    </a:lnTo>
                    <a:cubicBezTo>
                      <a:pt x="f161" y="f162"/>
                      <a:pt x="f163" y="f6"/>
                      <a:pt x="f5" y="f6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Google Shape;1193;p55">
                <a:extLst>
                  <a:ext uri="{FF2B5EF4-FFF2-40B4-BE49-F238E27FC236}">
                    <a16:creationId xmlns:a16="http://schemas.microsoft.com/office/drawing/2014/main" id="{CA79DECF-4E27-8EBD-9101-AF58BE9494A4}"/>
                  </a:ext>
                </a:extLst>
              </p:cNvPr>
              <p:cNvSpPr/>
              <p:nvPr/>
            </p:nvSpPr>
            <p:spPr>
              <a:xfrm flipH="1">
                <a:off x="11016334" y="6757598"/>
                <a:ext cx="256589" cy="3142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78"/>
                  <a:gd name="f4" fmla="val 6708"/>
                  <a:gd name="f5" fmla="val 4220"/>
                  <a:gd name="f6" fmla="val 1"/>
                  <a:gd name="f7" fmla="val 582"/>
                  <a:gd name="f8" fmla="val 717"/>
                  <a:gd name="f9" fmla="val 176"/>
                  <a:gd name="f10" fmla="val 4031"/>
                  <a:gd name="f11" fmla="val 5518"/>
                  <a:gd name="f12" fmla="val 839"/>
                  <a:gd name="f13" fmla="val 6289"/>
                  <a:gd name="f14" fmla="val 1840"/>
                  <a:gd name="f15" fmla="val 4044"/>
                  <a:gd name="f16" fmla="val 4544"/>
                  <a:gd name="f17" fmla="val 3260"/>
                  <a:gd name="f18" fmla="val 3895"/>
                  <a:gd name="f19" fmla="val 2002"/>
                  <a:gd name="f20" fmla="*/ f0 1 5478"/>
                  <a:gd name="f21" fmla="*/ f1 1 6708"/>
                  <a:gd name="f22" fmla="val f2"/>
                  <a:gd name="f23" fmla="val f3"/>
                  <a:gd name="f24" fmla="val f4"/>
                  <a:gd name="f25" fmla="+- f24 0 f22"/>
                  <a:gd name="f26" fmla="+- f23 0 f22"/>
                  <a:gd name="f27" fmla="*/ f26 1 5478"/>
                  <a:gd name="f28" fmla="*/ f25 1 6708"/>
                  <a:gd name="f29" fmla="*/ f22 1 f27"/>
                  <a:gd name="f30" fmla="*/ f23 1 f27"/>
                  <a:gd name="f31" fmla="*/ f22 1 f28"/>
                  <a:gd name="f32" fmla="*/ f24 1 f28"/>
                  <a:gd name="f33" fmla="*/ f29 f20 1"/>
                  <a:gd name="f34" fmla="*/ f30 f20 1"/>
                  <a:gd name="f35" fmla="*/ f32 f21 1"/>
                  <a:gd name="f36" fmla="*/ f3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3" t="f36" r="f34" b="f35"/>
                <a:pathLst>
                  <a:path w="5478" h="6708">
                    <a:moveTo>
                      <a:pt x="f5" y="f6"/>
                    </a:moveTo>
                    <a:lnTo>
                      <a:pt x="f5" y="f6"/>
                    </a:lnTo>
                    <a:cubicBezTo>
                      <a:pt x="f5" y="f6"/>
                      <a:pt x="f7" y="f8"/>
                      <a:pt x="f9" y="f10"/>
                    </a:cubicBezTo>
                    <a:cubicBezTo>
                      <a:pt x="f2" y="f11"/>
                      <a:pt x="f12" y="f13"/>
                      <a:pt x="f14" y="f4"/>
                    </a:cubicBezTo>
                    <a:lnTo>
                      <a:pt x="f3" y="f15"/>
                    </a:lnTo>
                    <a:cubicBezTo>
                      <a:pt x="f16" y="f17"/>
                      <a:pt x="f18" y="f19"/>
                      <a:pt x="f5" y="f6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Google Shape;1194;p55">
                <a:extLst>
                  <a:ext uri="{FF2B5EF4-FFF2-40B4-BE49-F238E27FC236}">
                    <a16:creationId xmlns:a16="http://schemas.microsoft.com/office/drawing/2014/main" id="{D6DFCB9F-D631-B717-3CC6-E4F9BDB24B02}"/>
                  </a:ext>
                </a:extLst>
              </p:cNvPr>
              <p:cNvSpPr/>
              <p:nvPr/>
            </p:nvSpPr>
            <p:spPr>
              <a:xfrm flipH="1">
                <a:off x="10667280" y="6743032"/>
                <a:ext cx="611358" cy="3514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052"/>
                  <a:gd name="f4" fmla="val 7503"/>
                  <a:gd name="f5" fmla="val 4626"/>
                  <a:gd name="f6" fmla="val 1"/>
                  <a:gd name="f7" fmla="val 4301"/>
                  <a:gd name="f8" fmla="val 68"/>
                  <a:gd name="f9" fmla="val 4031"/>
                  <a:gd name="f10" fmla="val 122"/>
                  <a:gd name="f11" fmla="val 3774"/>
                  <a:gd name="f12" fmla="val 190"/>
                  <a:gd name="f13" fmla="val 3530"/>
                  <a:gd name="f14" fmla="val 285"/>
                  <a:gd name="f15" fmla="val 3273"/>
                  <a:gd name="f16" fmla="val 379"/>
                  <a:gd name="f17" fmla="val 3030"/>
                  <a:gd name="f18" fmla="val 474"/>
                  <a:gd name="f19" fmla="val 2787"/>
                  <a:gd name="f20" fmla="val 596"/>
                  <a:gd name="f21" fmla="val 2557"/>
                  <a:gd name="f22" fmla="val 717"/>
                  <a:gd name="f23" fmla="val 2327"/>
                  <a:gd name="f24" fmla="val 853"/>
                  <a:gd name="f25" fmla="val 2097"/>
                  <a:gd name="f26" fmla="val 1001"/>
                  <a:gd name="f27" fmla="val 1867"/>
                  <a:gd name="f28" fmla="val 1150"/>
                  <a:gd name="f29" fmla="val 1664"/>
                  <a:gd name="f30" fmla="val 1312"/>
                  <a:gd name="f31" fmla="val 1461"/>
                  <a:gd name="f32" fmla="val 1488"/>
                  <a:gd name="f33" fmla="val 1258"/>
                  <a:gd name="f34" fmla="val 1677"/>
                  <a:gd name="f35" fmla="val 1083"/>
                  <a:gd name="f36" fmla="val 1880"/>
                  <a:gd name="f37" fmla="val 920"/>
                  <a:gd name="f38" fmla="val 745"/>
                  <a:gd name="f39" fmla="val 2313"/>
                  <a:gd name="f40" fmla="val 609"/>
                  <a:gd name="f41" fmla="val 2543"/>
                  <a:gd name="f42" fmla="val 488"/>
                  <a:gd name="f43" fmla="val 2786"/>
                  <a:gd name="f44" fmla="val 366"/>
                  <a:gd name="f45" fmla="val 271"/>
                  <a:gd name="f46" fmla="val 3287"/>
                  <a:gd name="f47" fmla="val 204"/>
                  <a:gd name="f48" fmla="val 3557"/>
                  <a:gd name="f49" fmla="val 163"/>
                  <a:gd name="f50" fmla="val 3693"/>
                  <a:gd name="f51" fmla="val 3814"/>
                  <a:gd name="f52" fmla="val 109"/>
                  <a:gd name="f53" fmla="val 3949"/>
                  <a:gd name="f54" fmla="val 82"/>
                  <a:gd name="f55" fmla="val 4098"/>
                  <a:gd name="f56" fmla="val 55"/>
                  <a:gd name="f57" fmla="val 4193"/>
                  <a:gd name="f58" fmla="val 41"/>
                  <a:gd name="f59" fmla="val 4382"/>
                  <a:gd name="f60" fmla="val 4639"/>
                  <a:gd name="f61" fmla="val 4869"/>
                  <a:gd name="f62" fmla="val 5167"/>
                  <a:gd name="f63" fmla="val 136"/>
                  <a:gd name="f64" fmla="val 5451"/>
                  <a:gd name="f65" fmla="val 231"/>
                  <a:gd name="f66" fmla="val 5735"/>
                  <a:gd name="f67" fmla="val 5978"/>
                  <a:gd name="f68" fmla="val 6316"/>
                  <a:gd name="f69" fmla="val 704"/>
                  <a:gd name="f70" fmla="val 6424"/>
                  <a:gd name="f71" fmla="val 812"/>
                  <a:gd name="f72" fmla="val 6519"/>
                  <a:gd name="f73" fmla="val 907"/>
                  <a:gd name="f74" fmla="val 6614"/>
                  <a:gd name="f75" fmla="val 1015"/>
                  <a:gd name="f76" fmla="val 6708"/>
                  <a:gd name="f77" fmla="val 1137"/>
                  <a:gd name="f78" fmla="val 6776"/>
                  <a:gd name="f79" fmla="val 1245"/>
                  <a:gd name="f80" fmla="val 6844"/>
                  <a:gd name="f81" fmla="val 1367"/>
                  <a:gd name="f82" fmla="val 6925"/>
                  <a:gd name="f83" fmla="val 6992"/>
                  <a:gd name="f84" fmla="val 1610"/>
                  <a:gd name="f85" fmla="val 7033"/>
                  <a:gd name="f86" fmla="val 1853"/>
                  <a:gd name="f87" fmla="val 7155"/>
                  <a:gd name="f88" fmla="val 7236"/>
                  <a:gd name="f89" fmla="val 2354"/>
                  <a:gd name="f90" fmla="val 7303"/>
                  <a:gd name="f91" fmla="val 2611"/>
                  <a:gd name="f92" fmla="val 7371"/>
                  <a:gd name="f93" fmla="val 2868"/>
                  <a:gd name="f94" fmla="val 7412"/>
                  <a:gd name="f95" fmla="val 3125"/>
                  <a:gd name="f96" fmla="val 7452"/>
                  <a:gd name="f97" fmla="val 3436"/>
                  <a:gd name="f98" fmla="val 7485"/>
                  <a:gd name="f99" fmla="val 3747"/>
                  <a:gd name="f100" fmla="val 4058"/>
                  <a:gd name="f101" fmla="val 4261"/>
                  <a:gd name="f102" fmla="val 4464"/>
                  <a:gd name="f103" fmla="val 7495"/>
                  <a:gd name="f104" fmla="val 4666"/>
                  <a:gd name="f105" fmla="val 7479"/>
                  <a:gd name="f106" fmla="val 7425"/>
                  <a:gd name="f107" fmla="val 4166"/>
                  <a:gd name="f108" fmla="val 7398"/>
                  <a:gd name="f109" fmla="val 3666"/>
                  <a:gd name="f110" fmla="val 7330"/>
                  <a:gd name="f111" fmla="val 3165"/>
                  <a:gd name="f112" fmla="val 7222"/>
                  <a:gd name="f113" fmla="val 2922"/>
                  <a:gd name="f114" fmla="val 2678"/>
                  <a:gd name="f115" fmla="val 7087"/>
                  <a:gd name="f116" fmla="val 2449"/>
                  <a:gd name="f117" fmla="val 7019"/>
                  <a:gd name="f118" fmla="val 2219"/>
                  <a:gd name="f119" fmla="val 6938"/>
                  <a:gd name="f120" fmla="val 1989"/>
                  <a:gd name="f121" fmla="val 6830"/>
                  <a:gd name="f122" fmla="val 1772"/>
                  <a:gd name="f123" fmla="val 6654"/>
                  <a:gd name="f124" fmla="val 1569"/>
                  <a:gd name="f125" fmla="val 6587"/>
                  <a:gd name="f126" fmla="val 1475"/>
                  <a:gd name="f127" fmla="val 6451"/>
                  <a:gd name="f128" fmla="val 1272"/>
                  <a:gd name="f129" fmla="val 6384"/>
                  <a:gd name="f130" fmla="val 1191"/>
                  <a:gd name="f131" fmla="val 6289"/>
                  <a:gd name="f132" fmla="val 1110"/>
                  <a:gd name="f133" fmla="val 6221"/>
                  <a:gd name="f134" fmla="val 1029"/>
                  <a:gd name="f135" fmla="val 6127"/>
                  <a:gd name="f136" fmla="val 961"/>
                  <a:gd name="f137" fmla="val 6046"/>
                  <a:gd name="f138" fmla="val 772"/>
                  <a:gd name="f139" fmla="val 5762"/>
                  <a:gd name="f140" fmla="val 677"/>
                  <a:gd name="f141" fmla="val 5559"/>
                  <a:gd name="f142" fmla="val 5342"/>
                  <a:gd name="f143" fmla="val 582"/>
                  <a:gd name="f144" fmla="val 5113"/>
                  <a:gd name="f145" fmla="val 515"/>
                  <a:gd name="f146" fmla="val 4923"/>
                  <a:gd name="f147" fmla="val 623"/>
                  <a:gd name="f148" fmla="val 3936"/>
                  <a:gd name="f149" fmla="val 731"/>
                  <a:gd name="f150" fmla="val 3706"/>
                  <a:gd name="f151" fmla="val 799"/>
                  <a:gd name="f152" fmla="val 3476"/>
                  <a:gd name="f153" fmla="val 893"/>
                  <a:gd name="f154" fmla="val 3260"/>
                  <a:gd name="f155" fmla="val 3057"/>
                  <a:gd name="f156" fmla="val 2841"/>
                  <a:gd name="f157" fmla="val 1231"/>
                  <a:gd name="f158" fmla="val 2638"/>
                  <a:gd name="f159" fmla="val 1380"/>
                  <a:gd name="f160" fmla="val 2448"/>
                  <a:gd name="f161" fmla="val 1529"/>
                  <a:gd name="f162" fmla="val 2259"/>
                  <a:gd name="f163" fmla="val 1691"/>
                  <a:gd name="f164" fmla="val 2083"/>
                  <a:gd name="f165" fmla="val 1921"/>
                  <a:gd name="f166" fmla="val 2043"/>
                  <a:gd name="f167" fmla="val 1745"/>
                  <a:gd name="f168" fmla="val 1596"/>
                  <a:gd name="f169" fmla="val 2421"/>
                  <a:gd name="f170" fmla="val 2624"/>
                  <a:gd name="f171" fmla="val 2827"/>
                  <a:gd name="f172" fmla="val 3044"/>
                  <a:gd name="f173" fmla="val 1069"/>
                  <a:gd name="f174" fmla="val 3490"/>
                  <a:gd name="f175" fmla="val 3720"/>
                  <a:gd name="f176" fmla="val 771"/>
                  <a:gd name="f177" fmla="val 3840"/>
                  <a:gd name="f178" fmla="val 719"/>
                  <a:gd name="f179" fmla="val 3969"/>
                  <a:gd name="f180" fmla="val 674"/>
                  <a:gd name="f181" fmla="val 4099"/>
                  <a:gd name="f182" fmla="val 634"/>
                  <a:gd name="f183" fmla="val 4085"/>
                  <a:gd name="f184" fmla="val 825"/>
                  <a:gd name="f185" fmla="val 1204"/>
                  <a:gd name="f186" fmla="val 4071"/>
                  <a:gd name="f187" fmla="val 1393"/>
                  <a:gd name="f188" fmla="val 4125"/>
                  <a:gd name="f189" fmla="val 1948"/>
                  <a:gd name="f190" fmla="val 4153"/>
                  <a:gd name="f191" fmla="val 2137"/>
                  <a:gd name="f192" fmla="val 4247"/>
                  <a:gd name="f193" fmla="val 2502"/>
                  <a:gd name="f194" fmla="val 4355"/>
                  <a:gd name="f195" fmla="val 2854"/>
                  <a:gd name="f196" fmla="val 4450"/>
                  <a:gd name="f197" fmla="val 4545"/>
                  <a:gd name="f198" fmla="val 3179"/>
                  <a:gd name="f199" fmla="val 4612"/>
                  <a:gd name="f200" fmla="val 3368"/>
                  <a:gd name="f201" fmla="val 4707"/>
                  <a:gd name="f202" fmla="val 3517"/>
                  <a:gd name="f203" fmla="val 5045"/>
                  <a:gd name="f204" fmla="val 3963"/>
                  <a:gd name="f205" fmla="val 5180"/>
                  <a:gd name="f206" fmla="val 4112"/>
                  <a:gd name="f207" fmla="val 5316"/>
                  <a:gd name="f208" fmla="val 4220"/>
                  <a:gd name="f209" fmla="val 5600"/>
                  <a:gd name="f210" fmla="val 4477"/>
                  <a:gd name="f211" fmla="val 4585"/>
                  <a:gd name="f212" fmla="val 5897"/>
                  <a:gd name="f213" fmla="val 4693"/>
                  <a:gd name="f214" fmla="val 4801"/>
                  <a:gd name="f215" fmla="val 6208"/>
                  <a:gd name="f216" fmla="val 4896"/>
                  <a:gd name="f217" fmla="val 6370"/>
                  <a:gd name="f218" fmla="val 4977"/>
                  <a:gd name="f219" fmla="val 5058"/>
                  <a:gd name="f220" fmla="val 6695"/>
                  <a:gd name="f221" fmla="val 5140"/>
                  <a:gd name="f222" fmla="val 6857"/>
                  <a:gd name="f223" fmla="val 5207"/>
                  <a:gd name="f224" fmla="val 5275"/>
                  <a:gd name="f225" fmla="val 7195"/>
                  <a:gd name="f226" fmla="val 5397"/>
                  <a:gd name="f227" fmla="val 7547"/>
                  <a:gd name="f228" fmla="val 5464"/>
                  <a:gd name="f229" fmla="val 7709"/>
                  <a:gd name="f230" fmla="val 5518"/>
                  <a:gd name="f231" fmla="val 7899"/>
                  <a:gd name="f232" fmla="val 8061"/>
                  <a:gd name="f233" fmla="val 5599"/>
                  <a:gd name="f234" fmla="val 8250"/>
                  <a:gd name="f235" fmla="val 5640"/>
                  <a:gd name="f236" fmla="val 8426"/>
                  <a:gd name="f237" fmla="val 5681"/>
                  <a:gd name="f238" fmla="val 8778"/>
                  <a:gd name="f239" fmla="val 9143"/>
                  <a:gd name="f240" fmla="val 5816"/>
                  <a:gd name="f241" fmla="val 9508"/>
                  <a:gd name="f242" fmla="val 5843"/>
                  <a:gd name="f243" fmla="val 9643"/>
                  <a:gd name="f244" fmla="val 5694"/>
                  <a:gd name="f245" fmla="val 9676"/>
                  <a:gd name="f246" fmla="val 4815"/>
                  <a:gd name="f247" fmla="val 10001"/>
                  <a:gd name="f248" fmla="val 4836"/>
                  <a:gd name="f249" fmla="val 10326"/>
                  <a:gd name="f250" fmla="val 4847"/>
                  <a:gd name="f251" fmla="val 10651"/>
                  <a:gd name="f252" fmla="val 10779"/>
                  <a:gd name="f253" fmla="val 10908"/>
                  <a:gd name="f254" fmla="val 4845"/>
                  <a:gd name="f255" fmla="val 11036"/>
                  <a:gd name="f256" fmla="val 4842"/>
                  <a:gd name="f257" fmla="val 11293"/>
                  <a:gd name="f258" fmla="val 4829"/>
                  <a:gd name="f259" fmla="val 11563"/>
                  <a:gd name="f260" fmla="val 11820"/>
                  <a:gd name="f261" fmla="val 4761"/>
                  <a:gd name="f262" fmla="val 12091"/>
                  <a:gd name="f263" fmla="val 4734"/>
                  <a:gd name="f264" fmla="val 12361"/>
                  <a:gd name="f265" fmla="val 4653"/>
                  <a:gd name="f266" fmla="val 12605"/>
                  <a:gd name="f267" fmla="val 4531"/>
                  <a:gd name="f268" fmla="val 12767"/>
                  <a:gd name="f269" fmla="val 4463"/>
                  <a:gd name="f270" fmla="val 12902"/>
                  <a:gd name="f271" fmla="val 4342"/>
                  <a:gd name="f272" fmla="val 12997"/>
                  <a:gd name="f273" fmla="val 13024"/>
                  <a:gd name="f274" fmla="val 4152"/>
                  <a:gd name="f275" fmla="val 13038"/>
                  <a:gd name="f276" fmla="val 13051"/>
                  <a:gd name="f277" fmla="val 4044"/>
                  <a:gd name="f278" fmla="val 3990"/>
                  <a:gd name="f279" fmla="val 3922"/>
                  <a:gd name="f280" fmla="val 3895"/>
                  <a:gd name="f281" fmla="val 3787"/>
                  <a:gd name="f282" fmla="val 13011"/>
                  <a:gd name="f283" fmla="val 12956"/>
                  <a:gd name="f284" fmla="val 3598"/>
                  <a:gd name="f285" fmla="val 12916"/>
                  <a:gd name="f286" fmla="val 3503"/>
                  <a:gd name="f287" fmla="val 12821"/>
                  <a:gd name="f288" fmla="val 3463"/>
                  <a:gd name="f289" fmla="val 12740"/>
                  <a:gd name="f290" fmla="val 3409"/>
                  <a:gd name="f291" fmla="val 12672"/>
                  <a:gd name="f292" fmla="val 12591"/>
                  <a:gd name="f293" fmla="val 3341"/>
                  <a:gd name="f294" fmla="val 12510"/>
                  <a:gd name="f295" fmla="val 3314"/>
                  <a:gd name="f296" fmla="val 12375"/>
                  <a:gd name="f297" fmla="val 12240"/>
                  <a:gd name="f298" fmla="val 11702"/>
                  <a:gd name="f299" fmla="val 11321"/>
                  <a:gd name="f300" fmla="val 3304"/>
                  <a:gd name="f301" fmla="val 10942"/>
                  <a:gd name="f302" fmla="val 3386"/>
                  <a:gd name="f303" fmla="val 11339"/>
                  <a:gd name="f304" fmla="val 2699"/>
                  <a:gd name="f305" fmla="val 11722"/>
                  <a:gd name="f306" fmla="val 2011"/>
                  <a:gd name="f307" fmla="val 12077"/>
                  <a:gd name="f308" fmla="val 12050"/>
                  <a:gd name="f309" fmla="val 1285"/>
                  <a:gd name="f310" fmla="val 11496"/>
                  <a:gd name="f311" fmla="val 2029"/>
                  <a:gd name="f312" fmla="val 10968"/>
                  <a:gd name="f313" fmla="val 2800"/>
                  <a:gd name="f314" fmla="val 10441"/>
                  <a:gd name="f315" fmla="val 3571"/>
                  <a:gd name="f316" fmla="val 10211"/>
                  <a:gd name="f317" fmla="val 3909"/>
                  <a:gd name="f318" fmla="val 10630"/>
                  <a:gd name="f319" fmla="val 3828"/>
                  <a:gd name="f320" fmla="val 11104"/>
                  <a:gd name="f321" fmla="val 3733"/>
                  <a:gd name="f322" fmla="val 11591"/>
                  <a:gd name="f323" fmla="val 12186"/>
                  <a:gd name="f324" fmla="val 12294"/>
                  <a:gd name="f325" fmla="val 12402"/>
                  <a:gd name="f326" fmla="val 12443"/>
                  <a:gd name="f327" fmla="val 3760"/>
                  <a:gd name="f328" fmla="val 12483"/>
                  <a:gd name="f329" fmla="val 12524"/>
                  <a:gd name="f330" fmla="val 3801"/>
                  <a:gd name="f331" fmla="val 12537"/>
                  <a:gd name="f332" fmla="val 12578"/>
                  <a:gd name="f333" fmla="val 3841"/>
                  <a:gd name="f334" fmla="val 3855"/>
                  <a:gd name="f335" fmla="val 3868"/>
                  <a:gd name="f336" fmla="val 3977"/>
                  <a:gd name="f337" fmla="val 12470"/>
                  <a:gd name="f338" fmla="val 11942"/>
                  <a:gd name="f339" fmla="val 4274"/>
                  <a:gd name="f340" fmla="val 11482"/>
                  <a:gd name="f341" fmla="val 4369"/>
                  <a:gd name="f342" fmla="val 11009"/>
                  <a:gd name="f343" fmla="val 10509"/>
                  <a:gd name="f344" fmla="val 4423"/>
                  <a:gd name="f345" fmla="val 10008"/>
                  <a:gd name="f346" fmla="val 4436"/>
                  <a:gd name="f347" fmla="val 9521"/>
                  <a:gd name="f348" fmla="val 9319"/>
                  <a:gd name="f349" fmla="val 9354"/>
                  <a:gd name="f350" fmla="val 5560"/>
                  <a:gd name="f351" fmla="val 8697"/>
                  <a:gd name="f352" fmla="val 5557"/>
                  <a:gd name="f353" fmla="val 8043"/>
                  <a:gd name="f354" fmla="val 5450"/>
                  <a:gd name="f355" fmla="val 5248"/>
                  <a:gd name="f356" fmla="val 5194"/>
                  <a:gd name="f357" fmla="val 7074"/>
                  <a:gd name="f358" fmla="val 5126"/>
                  <a:gd name="f359" fmla="val 6911"/>
                  <a:gd name="f360" fmla="val 6749"/>
                  <a:gd name="f361" fmla="val 4991"/>
                  <a:gd name="f362" fmla="val 4910"/>
                  <a:gd name="f363" fmla="val 6438"/>
                  <a:gd name="f364" fmla="val 6276"/>
                  <a:gd name="f365" fmla="val 5992"/>
                  <a:gd name="f366" fmla="val 4517"/>
                  <a:gd name="f367" fmla="val 4409"/>
                  <a:gd name="f368" fmla="val 5708"/>
                  <a:gd name="f369" fmla="val 5586"/>
                  <a:gd name="f370" fmla="val 4179"/>
                  <a:gd name="f371" fmla="val 5343"/>
                  <a:gd name="f372" fmla="val 5234"/>
                  <a:gd name="f373" fmla="val 4950"/>
                  <a:gd name="f374" fmla="val 3354"/>
                  <a:gd name="f375" fmla="val 4856"/>
                  <a:gd name="f376" fmla="val 3206"/>
                  <a:gd name="f377" fmla="val 4802"/>
                  <a:gd name="f378" fmla="val 3043"/>
                  <a:gd name="f379" fmla="val 2881"/>
                  <a:gd name="f380" fmla="val 2732"/>
                  <a:gd name="f381" fmla="val 4599"/>
                  <a:gd name="f382" fmla="val 2394"/>
                  <a:gd name="f383" fmla="val 2218"/>
                  <a:gd name="f384" fmla="val 4518"/>
                  <a:gd name="f385" fmla="val 2056"/>
                  <a:gd name="f386" fmla="val 4491"/>
                  <a:gd name="f387" fmla="val 1366"/>
                  <a:gd name="f388" fmla="val 4504"/>
                  <a:gd name="f389" fmla="val 339"/>
                  <a:gd name="f390" fmla="*/ f0 1 13052"/>
                  <a:gd name="f391" fmla="*/ f1 1 7503"/>
                  <a:gd name="f392" fmla="val f2"/>
                  <a:gd name="f393" fmla="val f3"/>
                  <a:gd name="f394" fmla="val f4"/>
                  <a:gd name="f395" fmla="+- f394 0 f392"/>
                  <a:gd name="f396" fmla="+- f393 0 f392"/>
                  <a:gd name="f397" fmla="*/ f396 1 13052"/>
                  <a:gd name="f398" fmla="*/ f395 1 7503"/>
                  <a:gd name="f399" fmla="*/ f392 1 f397"/>
                  <a:gd name="f400" fmla="*/ f393 1 f397"/>
                  <a:gd name="f401" fmla="*/ f392 1 f398"/>
                  <a:gd name="f402" fmla="*/ f394 1 f398"/>
                  <a:gd name="f403" fmla="*/ f399 f390 1"/>
                  <a:gd name="f404" fmla="*/ f400 f390 1"/>
                  <a:gd name="f405" fmla="*/ f402 f391 1"/>
                  <a:gd name="f406" fmla="*/ f401 f3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3" t="f406" r="f404" b="f405"/>
                <a:pathLst>
                  <a:path w="13052" h="7503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25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17"/>
                      <a:pt x="f45" y="f46"/>
                      <a:pt x="f47" y="f48"/>
                    </a:cubicBezTo>
                    <a:cubicBezTo>
                      <a:pt x="f49" y="f50"/>
                      <a:pt x="f1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56" y="f60"/>
                      <a:pt x="f6" y="f61"/>
                      <a:pt x="f54" y="f62"/>
                    </a:cubicBezTo>
                    <a:cubicBezTo>
                      <a:pt x="f63" y="f64"/>
                      <a:pt x="f65" y="f66"/>
                      <a:pt x="f44" y="f67"/>
                    </a:cubicBezTo>
                    <a:lnTo>
                      <a:pt x="f40" y="f68"/>
                    </a:ln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32" y="f83"/>
                      <a:pt x="f84" y="f85"/>
                    </a:cubicBezTo>
                    <a:cubicBezTo>
                      <a:pt x="f86" y="f87"/>
                      <a:pt x="f25" y="f88"/>
                      <a:pt x="f89" y="f90"/>
                    </a:cubicBez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4"/>
                      <a:pt x="f100" y="f4"/>
                    </a:cubicBezTo>
                    <a:cubicBezTo>
                      <a:pt x="f101" y="f4"/>
                      <a:pt x="f102" y="f103"/>
                      <a:pt x="f104" y="f105"/>
                    </a:cubicBezTo>
                    <a:lnTo>
                      <a:pt x="f104" y="f106"/>
                    </a:ln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87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76"/>
                    </a:cubicBezTo>
                    <a:cubicBezTo>
                      <a:pt x="f29" y="f123"/>
                      <a:pt x="f124" y="f125"/>
                      <a:pt x="f126" y="f72"/>
                    </a:cubicBezTo>
                    <a:cubicBezTo>
                      <a:pt x="f81" y="f127"/>
                      <a:pt x="f128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lnTo>
                      <a:pt x="f138" y="f139"/>
                    </a:lnTo>
                    <a:cubicBezTo>
                      <a:pt x="f140" y="f141"/>
                      <a:pt x="f40" y="f142"/>
                      <a:pt x="f143" y="f144"/>
                    </a:cubicBezTo>
                    <a:cubicBezTo>
                      <a:pt x="f145" y="f146"/>
                      <a:pt x="f143" y="f60"/>
                      <a:pt x="f143" y="f59"/>
                    </a:cubicBezTo>
                    <a:cubicBezTo>
                      <a:pt x="f147" y="f107"/>
                      <a:pt x="f140" y="f148"/>
                      <a:pt x="f149" y="f150"/>
                    </a:cubicBezTo>
                    <a:cubicBezTo>
                      <a:pt x="f151" y="f152"/>
                      <a:pt x="f153" y="f154"/>
                      <a:pt x="f26" y="f155"/>
                    </a:cubicBezTo>
                    <a:cubicBezTo>
                      <a:pt x="f132" y="f156"/>
                      <a:pt x="f157" y="f158"/>
                      <a:pt x="f159" y="f160"/>
                    </a:cubicBezTo>
                    <a:cubicBezTo>
                      <a:pt x="f161" y="f162"/>
                      <a:pt x="f163" y="f164"/>
                      <a:pt x="f27" y="f165"/>
                    </a:cubicBezTo>
                    <a:cubicBezTo>
                      <a:pt x="f166" y="f167"/>
                      <a:pt x="f118" y="f168"/>
                      <a:pt x="f169" y="f31"/>
                    </a:cubicBezTo>
                    <a:cubicBezTo>
                      <a:pt x="f170" y="f30"/>
                      <a:pt x="f171" y="f130"/>
                      <a:pt x="f172" y="f173"/>
                    </a:cubicBezTo>
                    <a:cubicBezTo>
                      <a:pt x="f154" y="f136"/>
                      <a:pt x="f174" y="f24"/>
                      <a:pt x="f175" y="f176"/>
                    </a:cubicBezTo>
                    <a:cubicBezTo>
                      <a:pt x="f177" y="f178"/>
                      <a:pt x="f179" y="f180"/>
                      <a:pt x="f181" y="f182"/>
                    </a:cubicBezTo>
                    <a:lnTo>
                      <a:pt x="f181" y="f182"/>
                    </a:lnTo>
                    <a:lnTo>
                      <a:pt x="f183" y="f184"/>
                    </a:lnTo>
                    <a:cubicBezTo>
                      <a:pt x="f100" y="f75"/>
                      <a:pt x="f100" y="f185"/>
                      <a:pt x="f186" y="f187"/>
                    </a:cubicBezTo>
                    <a:lnTo>
                      <a:pt x="f188" y="f189"/>
                    </a:lnTo>
                    <a:cubicBezTo>
                      <a:pt x="f190" y="f191"/>
                      <a:pt x="f57" y="f23"/>
                      <a:pt x="f192" y="f193"/>
                    </a:cubicBezTo>
                    <a:cubicBezTo>
                      <a:pt x="f7" y="f114"/>
                      <a:pt x="f194" y="f195"/>
                      <a:pt x="f196" y="f17"/>
                    </a:cubicBezTo>
                    <a:cubicBezTo>
                      <a:pt x="f197" y="f198"/>
                      <a:pt x="f199" y="f200"/>
                      <a:pt x="f201" y="f202"/>
                    </a:cubicBezTo>
                    <a:lnTo>
                      <a:pt x="f203" y="f204"/>
                    </a:lnTo>
                    <a:cubicBezTo>
                      <a:pt x="f205" y="f206"/>
                      <a:pt x="f207" y="f208"/>
                      <a:pt x="f64" y="f194"/>
                    </a:cubicBezTo>
                    <a:cubicBezTo>
                      <a:pt x="f209" y="f210"/>
                      <a:pt x="f66" y="f211"/>
                      <a:pt x="f212" y="f213"/>
                    </a:cubicBezTo>
                    <a:cubicBezTo>
                      <a:pt x="f137" y="f214"/>
                      <a:pt x="f215" y="f216"/>
                      <a:pt x="f217" y="f218"/>
                    </a:cubicBezTo>
                    <a:cubicBezTo>
                      <a:pt x="f72" y="f219"/>
                      <a:pt x="f220" y="f221"/>
                      <a:pt x="f222" y="f223"/>
                    </a:cubicBezTo>
                    <a:cubicBezTo>
                      <a:pt x="f85" y="f224"/>
                      <a:pt x="f225" y="f142"/>
                      <a:pt x="f92" y="f226"/>
                    </a:cubicBezTo>
                    <a:cubicBezTo>
                      <a:pt x="f227" y="f228"/>
                      <a:pt x="f229" y="f230"/>
                      <a:pt x="f231" y="f141"/>
                    </a:cubicBezTo>
                    <a:cubicBezTo>
                      <a:pt x="f232" y="f233"/>
                      <a:pt x="f234" y="f235"/>
                      <a:pt x="f236" y="f237"/>
                    </a:cubicBezTo>
                    <a:cubicBezTo>
                      <a:pt x="f238" y="f139"/>
                      <a:pt x="f239" y="f240"/>
                      <a:pt x="f241" y="f242"/>
                    </a:cubicBezTo>
                    <a:lnTo>
                      <a:pt x="f243" y="f242"/>
                    </a:lnTo>
                    <a:lnTo>
                      <a:pt x="f243" y="f244"/>
                    </a:lnTo>
                    <a:lnTo>
                      <a:pt x="f245" y="f246"/>
                    </a:lnTo>
                    <a:lnTo>
                      <a:pt x="f245" y="f246"/>
                    </a:lnTo>
                    <a:cubicBezTo>
                      <a:pt x="f247" y="f248"/>
                      <a:pt x="f249" y="f250"/>
                      <a:pt x="f251" y="f250"/>
                    </a:cubicBezTo>
                    <a:cubicBezTo>
                      <a:pt x="f252" y="f250"/>
                      <a:pt x="f253" y="f254"/>
                      <a:pt x="f255" y="f256"/>
                    </a:cubicBezTo>
                    <a:cubicBezTo>
                      <a:pt x="f257" y="f258"/>
                      <a:pt x="f259" y="f214"/>
                      <a:pt x="f260" y="f261"/>
                    </a:cubicBezTo>
                    <a:cubicBezTo>
                      <a:pt x="f262" y="f263"/>
                      <a:pt x="f264" y="f265"/>
                      <a:pt x="f266" y="f267"/>
                    </a:cubicBezTo>
                    <a:cubicBezTo>
                      <a:pt x="f268" y="f269"/>
                      <a:pt x="f270" y="f271"/>
                      <a:pt x="f272" y="f57"/>
                    </a:cubicBezTo>
                    <a:cubicBezTo>
                      <a:pt x="f273" y="f274"/>
                      <a:pt x="f275" y="f55"/>
                      <a:pt x="f276" y="f277"/>
                    </a:cubicBezTo>
                    <a:lnTo>
                      <a:pt x="f276" y="f278"/>
                    </a:lnTo>
                    <a:cubicBezTo>
                      <a:pt x="f276" y="f204"/>
                      <a:pt x="f276" y="f279"/>
                      <a:pt x="f276" y="f280"/>
                    </a:cubicBezTo>
                    <a:cubicBezTo>
                      <a:pt x="f276" y="f281"/>
                      <a:pt x="f282" y="f50"/>
                      <a:pt x="f283" y="f284"/>
                    </a:cubicBezTo>
                    <a:cubicBezTo>
                      <a:pt x="f285" y="f286"/>
                      <a:pt x="f287" y="f288"/>
                      <a:pt x="f289" y="f290"/>
                    </a:cubicBezTo>
                    <a:cubicBezTo>
                      <a:pt x="f291" y="f200"/>
                      <a:pt x="f292" y="f293"/>
                      <a:pt x="f294" y="f295"/>
                    </a:cubicBezTo>
                    <a:cubicBezTo>
                      <a:pt x="f296" y="f46"/>
                      <a:pt x="f297" y="f15"/>
                      <a:pt x="f262" y="f154"/>
                    </a:cubicBezTo>
                    <a:cubicBezTo>
                      <a:pt x="f298" y="f154"/>
                      <a:pt x="f299" y="f300"/>
                      <a:pt x="f301" y="f302"/>
                    </a:cubicBezTo>
                    <a:lnTo>
                      <a:pt x="f301" y="f302"/>
                    </a:lnTo>
                    <a:cubicBezTo>
                      <a:pt x="f303" y="f304"/>
                      <a:pt x="f305" y="f306"/>
                      <a:pt x="f307" y="f30"/>
                    </a:cubicBezTo>
                    <a:lnTo>
                      <a:pt x="f308" y="f309"/>
                    </a:lnTo>
                    <a:cubicBezTo>
                      <a:pt x="f310" y="f311"/>
                      <a:pt x="f312" y="f313"/>
                      <a:pt x="f314" y="f315"/>
                    </a:cubicBezTo>
                    <a:lnTo>
                      <a:pt x="f316" y="f317"/>
                    </a:lnTo>
                    <a:lnTo>
                      <a:pt x="f318" y="f319"/>
                    </a:lnTo>
                    <a:cubicBezTo>
                      <a:pt x="f320" y="f321"/>
                      <a:pt x="f322" y="f50"/>
                      <a:pt x="f307" y="f50"/>
                    </a:cubicBezTo>
                    <a:cubicBezTo>
                      <a:pt x="f323" y="f150"/>
                      <a:pt x="f324" y="f175"/>
                      <a:pt x="f325" y="f99"/>
                    </a:cubicBezTo>
                    <a:cubicBezTo>
                      <a:pt x="f326" y="f327"/>
                      <a:pt x="f328" y="f11"/>
                      <a:pt x="f329" y="f330"/>
                    </a:cubicBezTo>
                    <a:cubicBezTo>
                      <a:pt x="f331" y="f319"/>
                      <a:pt x="f332" y="f333"/>
                      <a:pt x="f332" y="f334"/>
                    </a:cubicBezTo>
                    <a:cubicBezTo>
                      <a:pt x="f266" y="f335"/>
                      <a:pt x="f292" y="f336"/>
                      <a:pt x="f332" y="f336"/>
                    </a:cubicBezTo>
                    <a:cubicBezTo>
                      <a:pt x="f331" y="f277"/>
                      <a:pt x="f337" y="f183"/>
                      <a:pt x="f325" y="f188"/>
                    </a:cubicBezTo>
                    <a:cubicBezTo>
                      <a:pt x="f338" y="f339"/>
                      <a:pt x="f340" y="f341"/>
                      <a:pt x="f342" y="f59"/>
                    </a:cubicBezTo>
                    <a:cubicBezTo>
                      <a:pt x="f343" y="f344"/>
                      <a:pt x="f345" y="f346"/>
                      <a:pt x="f347" y="f346"/>
                    </a:cubicBezTo>
                    <a:lnTo>
                      <a:pt x="f348" y="f346"/>
                    </a:lnTo>
                    <a:lnTo>
                      <a:pt x="f348" y="f5"/>
                    </a:lnTo>
                    <a:lnTo>
                      <a:pt x="f349" y="f350"/>
                    </a:lnTo>
                    <a:lnTo>
                      <a:pt x="f349" y="f350"/>
                    </a:lnTo>
                    <a:cubicBezTo>
                      <a:pt x="f351" y="f352"/>
                      <a:pt x="f353" y="f354"/>
                      <a:pt x="f94" y="f355"/>
                    </a:cubicBezTo>
                    <a:cubicBezTo>
                      <a:pt x="f88" y="f356"/>
                      <a:pt x="f357" y="f358"/>
                      <a:pt x="f359" y="f219"/>
                    </a:cubicBezTo>
                    <a:cubicBezTo>
                      <a:pt x="f360" y="f361"/>
                      <a:pt x="f125" y="f362"/>
                      <a:pt x="f363" y="f246"/>
                    </a:cubicBezTo>
                    <a:cubicBezTo>
                      <a:pt x="f364" y="f263"/>
                      <a:pt x="f135" y="f5"/>
                      <a:pt x="f365" y="f366"/>
                    </a:cubicBezTo>
                    <a:cubicBezTo>
                      <a:pt x="f242" y="f367"/>
                      <a:pt x="f368" y="f7"/>
                      <a:pt x="f369" y="f370"/>
                    </a:cubicBezTo>
                    <a:cubicBezTo>
                      <a:pt x="f228" y="f277"/>
                      <a:pt x="f371" y="f279"/>
                      <a:pt x="f372" y="f281"/>
                    </a:cubicBezTo>
                    <a:lnTo>
                      <a:pt x="f373" y="f374"/>
                    </a:lnTo>
                    <a:cubicBezTo>
                      <a:pt x="f375" y="f376"/>
                      <a:pt x="f377" y="f378"/>
                      <a:pt x="f263" y="f379"/>
                    </a:cubicBezTo>
                    <a:cubicBezTo>
                      <a:pt x="f104" y="f380"/>
                      <a:pt x="f5" y="f21"/>
                      <a:pt x="f381" y="f382"/>
                    </a:cubicBezTo>
                    <a:cubicBezTo>
                      <a:pt x="f197" y="f383"/>
                      <a:pt x="f384" y="f385"/>
                      <a:pt x="f384" y="f36"/>
                    </a:cubicBezTo>
                    <a:lnTo>
                      <a:pt x="f386" y="f387"/>
                    </a:lnTo>
                    <a:cubicBezTo>
                      <a:pt x="f386" y="f130"/>
                      <a:pt x="f388" y="f75"/>
                      <a:pt x="f267" y="f24"/>
                    </a:cubicBezTo>
                    <a:lnTo>
                      <a:pt x="f211" y="f389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Google Shape;1195;p55">
                <a:extLst>
                  <a:ext uri="{FF2B5EF4-FFF2-40B4-BE49-F238E27FC236}">
                    <a16:creationId xmlns:a16="http://schemas.microsoft.com/office/drawing/2014/main" id="{F662BE68-89B4-C6BB-A9F2-BC30E0DA2726}"/>
                  </a:ext>
                </a:extLst>
              </p:cNvPr>
              <p:cNvSpPr/>
              <p:nvPr/>
            </p:nvSpPr>
            <p:spPr>
              <a:xfrm flipH="1">
                <a:off x="11081586" y="6816531"/>
                <a:ext cx="160705" cy="1083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431"/>
                  <a:gd name="f4" fmla="val 2313"/>
                  <a:gd name="f5" fmla="val 2754"/>
                  <a:gd name="f6" fmla="val 1"/>
                  <a:gd name="f7" fmla="val 2300"/>
                  <a:gd name="f8" fmla="val 3352"/>
                  <a:gd name="f9" fmla="val 3429"/>
                  <a:gd name="f10" fmla="val 3430"/>
                  <a:gd name="f11" fmla="*/ f0 1 3431"/>
                  <a:gd name="f12" fmla="*/ f1 1 2313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3431"/>
                  <a:gd name="f19" fmla="*/ f16 1 2313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3431" h="2313">
                    <a:moveTo>
                      <a:pt x="f5" y="f2"/>
                    </a:moveTo>
                    <a:cubicBezTo>
                      <a:pt x="f6" y="f7"/>
                      <a:pt x="f8" y="f4"/>
                      <a:pt x="f9" y="f4"/>
                    </a:cubicBezTo>
                    <a:cubicBezTo>
                      <a:pt x="f10" y="f4"/>
                      <a:pt x="f3" y="f4"/>
                      <a:pt x="f3" y="f4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Google Shape;1196;p55">
                <a:extLst>
                  <a:ext uri="{FF2B5EF4-FFF2-40B4-BE49-F238E27FC236}">
                    <a16:creationId xmlns:a16="http://schemas.microsoft.com/office/drawing/2014/main" id="{539E7FD4-060F-5B64-8775-320E070B9358}"/>
                  </a:ext>
                </a:extLst>
              </p:cNvPr>
              <p:cNvSpPr/>
              <p:nvPr/>
            </p:nvSpPr>
            <p:spPr>
              <a:xfrm flipH="1">
                <a:off x="11142384" y="6914052"/>
                <a:ext cx="120426" cy="1033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571"/>
                  <a:gd name="f4" fmla="val 2206"/>
                  <a:gd name="f5" fmla="val 636"/>
                  <a:gd name="f6" fmla="val 1"/>
                  <a:gd name="f7" fmla="val 1921"/>
                  <a:gd name="f8" fmla="val 1583"/>
                  <a:gd name="f9" fmla="val 2205"/>
                  <a:gd name="f10" fmla="val 2570"/>
                  <a:gd name="f11" fmla="val 69"/>
                  <a:gd name="f12" fmla="val 14"/>
                  <a:gd name="f13" fmla="*/ f0 1 2571"/>
                  <a:gd name="f14" fmla="*/ f1 1 2206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2571"/>
                  <a:gd name="f21" fmla="*/ f18 1 2206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2571" h="2206">
                    <a:moveTo>
                      <a:pt x="f5" y="f6"/>
                    </a:moveTo>
                    <a:cubicBezTo>
                      <a:pt x="f6" y="f7"/>
                      <a:pt x="f8" y="f9"/>
                      <a:pt x="f8" y="f9"/>
                    </a:cubicBezTo>
                    <a:cubicBezTo>
                      <a:pt x="f10" y="f11"/>
                      <a:pt x="f5" y="f12"/>
                      <a:pt x="f5" y="f6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Google Shape;1197;p55">
                <a:extLst>
                  <a:ext uri="{FF2B5EF4-FFF2-40B4-BE49-F238E27FC236}">
                    <a16:creationId xmlns:a16="http://schemas.microsoft.com/office/drawing/2014/main" id="{830E57C8-293A-121D-0C6C-A42DC869D33C}"/>
                  </a:ext>
                </a:extLst>
              </p:cNvPr>
              <p:cNvSpPr/>
              <p:nvPr/>
            </p:nvSpPr>
            <p:spPr>
              <a:xfrm flipH="1">
                <a:off x="10591312" y="6139363"/>
                <a:ext cx="277483" cy="1134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24"/>
                  <a:gd name="f4" fmla="val 2422"/>
                  <a:gd name="f5" fmla="val 5816"/>
                  <a:gd name="f6" fmla="val 1"/>
                  <a:gd name="f7" fmla="val 271"/>
                  <a:gd name="f8" fmla="val 109"/>
                  <a:gd name="f9" fmla="val 2421"/>
                  <a:gd name="f10" fmla="val 2151"/>
                  <a:gd name="f11" fmla="*/ f0 1 5924"/>
                  <a:gd name="f12" fmla="*/ f1 1 2422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924"/>
                  <a:gd name="f19" fmla="*/ f16 1 2422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924" h="2422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lnTo>
                      <a:pt x="f3" y="f10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Google Shape;1198;p55">
                <a:extLst>
                  <a:ext uri="{FF2B5EF4-FFF2-40B4-BE49-F238E27FC236}">
                    <a16:creationId xmlns:a16="http://schemas.microsoft.com/office/drawing/2014/main" id="{DB619E9E-5194-1584-2C00-76D5D0D542B2}"/>
                  </a:ext>
                </a:extLst>
              </p:cNvPr>
              <p:cNvSpPr/>
              <p:nvPr/>
            </p:nvSpPr>
            <p:spPr>
              <a:xfrm flipH="1">
                <a:off x="10221364" y="6169758"/>
                <a:ext cx="243897" cy="2084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207"/>
                  <a:gd name="f4" fmla="val 4450"/>
                  <a:gd name="f5" fmla="val 1177"/>
                  <a:gd name="f6" fmla="val 1"/>
                  <a:gd name="f7" fmla="val 1786"/>
                  <a:gd name="f8" fmla="val 4030"/>
                  <a:gd name="f9" fmla="val 2665"/>
                  <a:gd name="f10" fmla="*/ f0 1 5207"/>
                  <a:gd name="f11" fmla="*/ f1 1 4450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5207"/>
                  <a:gd name="f18" fmla="*/ f15 1 4450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5207" h="4450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4"/>
                    </a:lnTo>
                    <a:lnTo>
                      <a:pt x="f3" y="f9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Google Shape;1199;p55">
                <a:extLst>
                  <a:ext uri="{FF2B5EF4-FFF2-40B4-BE49-F238E27FC236}">
                    <a16:creationId xmlns:a16="http://schemas.microsoft.com/office/drawing/2014/main" id="{A865EC7D-F49D-796E-6673-A70F5DE003F4}"/>
                  </a:ext>
                </a:extLst>
              </p:cNvPr>
              <p:cNvSpPr/>
              <p:nvPr/>
            </p:nvSpPr>
            <p:spPr>
              <a:xfrm flipH="1">
                <a:off x="10322725" y="5405896"/>
                <a:ext cx="515191" cy="4391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999"/>
                  <a:gd name="f4" fmla="val 9375"/>
                  <a:gd name="f5" fmla="val 5561"/>
                  <a:gd name="f6" fmla="val 4830"/>
                  <a:gd name="f7" fmla="val 4981"/>
                  <a:gd name="f8" fmla="val 1973"/>
                  <a:gd name="f9" fmla="val 4216"/>
                  <a:gd name="f10" fmla="val 1879"/>
                  <a:gd name="f11" fmla="val 3302"/>
                  <a:gd name="f12" fmla="val 1842"/>
                  <a:gd name="f13" fmla="val 2119"/>
                  <a:gd name="f14" fmla="val 275"/>
                  <a:gd name="f15" fmla="val 3366"/>
                  <a:gd name="f16" fmla="val 512"/>
                  <a:gd name="f17" fmla="val 4405"/>
                  <a:gd name="f18" fmla="val 1604"/>
                  <a:gd name="f19" fmla="val 4657"/>
                  <a:gd name="f20" fmla="val 2607"/>
                  <a:gd name="f21" fmla="val 3550"/>
                  <a:gd name="f22" fmla="val 4413"/>
                  <a:gd name="f23" fmla="val 4435"/>
                  <a:gd name="f24" fmla="val 2384"/>
                  <a:gd name="f25" fmla="val 5381"/>
                  <a:gd name="f26" fmla="val 2831"/>
                  <a:gd name="f27" fmla="val 6504"/>
                  <a:gd name="f28" fmla="val 2915"/>
                  <a:gd name="f29" fmla="val 6715"/>
                  <a:gd name="f30" fmla="val 3043"/>
                  <a:gd name="f31" fmla="val 6801"/>
                  <a:gd name="f32" fmla="val 3195"/>
                  <a:gd name="f33" fmla="val 3853"/>
                  <a:gd name="f34" fmla="val 4967"/>
                  <a:gd name="f35" fmla="val 5206"/>
                  <a:gd name="f36" fmla="val 5151"/>
                  <a:gd name="f37" fmla="val 9374"/>
                  <a:gd name="f38" fmla="val 6783"/>
                  <a:gd name="f39" fmla="val 6808"/>
                  <a:gd name="f40" fmla="val 6834"/>
                  <a:gd name="f41" fmla="val 9373"/>
                  <a:gd name="f42" fmla="val 6861"/>
                  <a:gd name="f43" fmla="val 9371"/>
                  <a:gd name="f44" fmla="val 8578"/>
                  <a:gd name="f45" fmla="val 9236"/>
                  <a:gd name="f46" fmla="val 7226"/>
                  <a:gd name="f47" fmla="val 5963"/>
                  <a:gd name="f48" fmla="val 7460"/>
                  <a:gd name="f49" fmla="val 5982"/>
                  <a:gd name="f50" fmla="val 7793"/>
                  <a:gd name="f51" fmla="val 8608"/>
                  <a:gd name="f52" fmla="val 10014"/>
                  <a:gd name="f53" fmla="val 5867"/>
                  <a:gd name="f54" fmla="val 10052"/>
                  <a:gd name="f55" fmla="val 5070"/>
                  <a:gd name="f56" fmla="val 10073"/>
                  <a:gd name="f57" fmla="val 4499"/>
                  <a:gd name="f58" fmla="val 9473"/>
                  <a:gd name="f59" fmla="val 4359"/>
                  <a:gd name="f60" fmla="val 8879"/>
                  <a:gd name="f61" fmla="val 8307"/>
                  <a:gd name="f62" fmla="val 7740"/>
                  <a:gd name="f63" fmla="val 4489"/>
                  <a:gd name="f64" fmla="val 1838"/>
                  <a:gd name="f65" fmla="val 9430"/>
                  <a:gd name="f66" fmla="val 621"/>
                  <a:gd name="f67" fmla="val 9158"/>
                  <a:gd name="f68" fmla="val 412"/>
                  <a:gd name="f69" fmla="val 8880"/>
                  <a:gd name="f70" fmla="val 326"/>
                  <a:gd name="f71" fmla="val 8607"/>
                  <a:gd name="f72" fmla="val 7304"/>
                  <a:gd name="f73" fmla="val 6103"/>
                  <a:gd name="f74" fmla="val 2284"/>
                  <a:gd name="f75" fmla="val 6685"/>
                  <a:gd name="f76" fmla="val 405"/>
                  <a:gd name="f77" fmla="val 5752"/>
                  <a:gd name="f78" fmla="val 40"/>
                  <a:gd name="f79" fmla="val 5682"/>
                  <a:gd name="f80" fmla="val 13"/>
                  <a:gd name="f81" fmla="val 5619"/>
                  <a:gd name="f82" fmla="*/ f0 1 10999"/>
                  <a:gd name="f83" fmla="*/ f1 1 9375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10999"/>
                  <a:gd name="f90" fmla="*/ f87 1 9375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10999" h="9375">
                    <a:moveTo>
                      <a:pt x="f5" y="f2"/>
                    </a:moveTo>
                    <a:cubicBezTo>
                      <a:pt x="f6" y="f2"/>
                      <a:pt x="f7" y="f8"/>
                      <a:pt x="f7" y="f8"/>
                    </a:cubicBez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2" y="f23"/>
                    </a:cubicBezTo>
                    <a:lnTo>
                      <a:pt x="f22" y="f23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1"/>
                      <a:pt x="f34" y="f35"/>
                      <a:pt x="f34" y="f35"/>
                    </a:cubicBezTo>
                    <a:cubicBezTo>
                      <a:pt x="f34" y="f35"/>
                      <a:pt x="f36" y="f37"/>
                      <a:pt x="f38" y="f37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6" y="f47"/>
                    </a:cubicBezTo>
                    <a:lnTo>
                      <a:pt x="f46" y="f47"/>
                    </a:lnTo>
                    <a:cubicBezTo>
                      <a:pt x="f46" y="f47"/>
                      <a:pt x="f48" y="f49"/>
                      <a:pt x="f50" y="f49"/>
                    </a:cubicBezTo>
                    <a:cubicBezTo>
                      <a:pt x="f51" y="f49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59"/>
                    </a:cubicBezTo>
                    <a:cubicBezTo>
                      <a:pt x="f61" y="f59"/>
                      <a:pt x="f62" y="f63"/>
                      <a:pt x="f62" y="f63"/>
                    </a:cubicBezTo>
                    <a:cubicBezTo>
                      <a:pt x="f62" y="f63"/>
                      <a:pt x="f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3" y="f74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80"/>
                      <a:pt x="f81" y="f2"/>
                      <a:pt x="f5" y="f2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Google Shape;1200;p55">
                <a:extLst>
                  <a:ext uri="{FF2B5EF4-FFF2-40B4-BE49-F238E27FC236}">
                    <a16:creationId xmlns:a16="http://schemas.microsoft.com/office/drawing/2014/main" id="{2309CD3F-1E05-6398-0831-0EEFEC2D1D08}"/>
                  </a:ext>
                </a:extLst>
              </p:cNvPr>
              <p:cNvSpPr/>
              <p:nvPr/>
            </p:nvSpPr>
            <p:spPr>
              <a:xfrm flipH="1">
                <a:off x="11834768" y="6574033"/>
                <a:ext cx="272418" cy="2778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16"/>
                  <a:gd name="f4" fmla="val 5932"/>
                  <a:gd name="f5" fmla="val 2770"/>
                  <a:gd name="f6" fmla="val 1"/>
                  <a:gd name="f7" fmla="val 2560"/>
                  <a:gd name="f8" fmla="val 2352"/>
                  <a:gd name="f9" fmla="val 29"/>
                  <a:gd name="f10" fmla="val 2151"/>
                  <a:gd name="f11" fmla="val 79"/>
                  <a:gd name="f12" fmla="val 1867"/>
                  <a:gd name="f13" fmla="val 146"/>
                  <a:gd name="f14" fmla="val 1583"/>
                  <a:gd name="f15" fmla="val 268"/>
                  <a:gd name="f16" fmla="val 1340"/>
                  <a:gd name="f17" fmla="val 430"/>
                  <a:gd name="f18" fmla="val 1069"/>
                  <a:gd name="f19" fmla="val 593"/>
                  <a:gd name="f20" fmla="val 839"/>
                  <a:gd name="f21" fmla="val 782"/>
                  <a:gd name="f22" fmla="val 623"/>
                  <a:gd name="f23" fmla="val 998"/>
                  <a:gd name="f24" fmla="val 379"/>
                  <a:gd name="f25" fmla="val 1228"/>
                  <a:gd name="f26" fmla="val 177"/>
                  <a:gd name="f27" fmla="val 1485"/>
                  <a:gd name="f28" fmla="val 1756"/>
                  <a:gd name="f29" fmla="val 204"/>
                  <a:gd name="f30" fmla="val 1539"/>
                  <a:gd name="f31" fmla="val 434"/>
                  <a:gd name="f32" fmla="val 1337"/>
                  <a:gd name="f33" fmla="val 677"/>
                  <a:gd name="f34" fmla="val 1161"/>
                  <a:gd name="f35" fmla="val 907"/>
                  <a:gd name="f36" fmla="val 1150"/>
                  <a:gd name="f37" fmla="val 863"/>
                  <a:gd name="f38" fmla="val 1407"/>
                  <a:gd name="f39" fmla="val 755"/>
                  <a:gd name="f40" fmla="val 1651"/>
                  <a:gd name="f41" fmla="val 647"/>
                  <a:gd name="f42" fmla="val 1908"/>
                  <a:gd name="f43" fmla="val 579"/>
                  <a:gd name="f44" fmla="val 2165"/>
                  <a:gd name="f45" fmla="val 539"/>
                  <a:gd name="f46" fmla="val 2255"/>
                  <a:gd name="f47" fmla="val 2339"/>
                  <a:gd name="f48" fmla="val 533"/>
                  <a:gd name="f49" fmla="val 2421"/>
                  <a:gd name="f50" fmla="val 2462"/>
                  <a:gd name="f51" fmla="val 2503"/>
                  <a:gd name="f52" fmla="val 534"/>
                  <a:gd name="f53" fmla="val 2543"/>
                  <a:gd name="f54" fmla="val 2665"/>
                  <a:gd name="f55" fmla="val 552"/>
                  <a:gd name="f56" fmla="val 2787"/>
                  <a:gd name="f57" fmla="val 566"/>
                  <a:gd name="f58" fmla="val 2922"/>
                  <a:gd name="f59" fmla="val 3165"/>
                  <a:gd name="f60" fmla="val 3395"/>
                  <a:gd name="f61" fmla="val 742"/>
                  <a:gd name="f62" fmla="val 3625"/>
                  <a:gd name="f63" fmla="val 877"/>
                  <a:gd name="f64" fmla="val 3963"/>
                  <a:gd name="f65" fmla="val 1093"/>
                  <a:gd name="f66" fmla="val 4274"/>
                  <a:gd name="f67" fmla="val 1364"/>
                  <a:gd name="f68" fmla="val 4477"/>
                  <a:gd name="f69" fmla="val 1553"/>
                  <a:gd name="f70" fmla="val 4639"/>
                  <a:gd name="f71" fmla="val 4788"/>
                  <a:gd name="f72" fmla="val 1999"/>
                  <a:gd name="f73" fmla="val 4869"/>
                  <a:gd name="f74" fmla="val 2107"/>
                  <a:gd name="f75" fmla="val 4910"/>
                  <a:gd name="f76" fmla="val 2243"/>
                  <a:gd name="f77" fmla="val 4977"/>
                  <a:gd name="f78" fmla="val 2364"/>
                  <a:gd name="f79" fmla="val 5059"/>
                  <a:gd name="f80" fmla="val 2486"/>
                  <a:gd name="f81" fmla="val 5086"/>
                  <a:gd name="f82" fmla="val 2635"/>
                  <a:gd name="f83" fmla="val 5126"/>
                  <a:gd name="f84" fmla="val 2784"/>
                  <a:gd name="f85" fmla="val 5153"/>
                  <a:gd name="f86" fmla="val 2919"/>
                  <a:gd name="f87" fmla="val 5180"/>
                  <a:gd name="f88" fmla="val 3068"/>
                  <a:gd name="f89" fmla="val 5194"/>
                  <a:gd name="f90" fmla="val 3203"/>
                  <a:gd name="f91" fmla="val 3284"/>
                  <a:gd name="f92" fmla="val 3352"/>
                  <a:gd name="f93" fmla="val 5207"/>
                  <a:gd name="f94" fmla="val 3433"/>
                  <a:gd name="f95" fmla="val 3636"/>
                  <a:gd name="f96" fmla="val 3920"/>
                  <a:gd name="f97" fmla="val 4177"/>
                  <a:gd name="f98" fmla="val 4923"/>
                  <a:gd name="f99" fmla="val 4406"/>
                  <a:gd name="f100" fmla="val 4636"/>
                  <a:gd name="f101" fmla="val 4612"/>
                  <a:gd name="f102" fmla="val 4812"/>
                  <a:gd name="f103" fmla="val 4396"/>
                  <a:gd name="f104" fmla="val 4947"/>
                  <a:gd name="f105" fmla="val 4180"/>
                  <a:gd name="f106" fmla="val 5056"/>
                  <a:gd name="f107" fmla="val 3950"/>
                  <a:gd name="f108" fmla="val 5137"/>
                  <a:gd name="f109" fmla="val 3706"/>
                  <a:gd name="f110" fmla="val 5164"/>
                  <a:gd name="f111" fmla="val 3585"/>
                  <a:gd name="f112" fmla="val 5177"/>
                  <a:gd name="f113" fmla="val 3463"/>
                  <a:gd name="f114" fmla="val 5191"/>
                  <a:gd name="f115" fmla="val 3341"/>
                  <a:gd name="f116" fmla="val 3219"/>
                  <a:gd name="f117" fmla="val 3098"/>
                  <a:gd name="f118" fmla="val 2976"/>
                  <a:gd name="f119" fmla="val 2746"/>
                  <a:gd name="f120" fmla="val 5096"/>
                  <a:gd name="f121" fmla="val 4974"/>
                  <a:gd name="f122" fmla="val 2489"/>
                  <a:gd name="f123" fmla="val 4839"/>
                  <a:gd name="f124" fmla="val 2435"/>
                  <a:gd name="f125" fmla="val 4717"/>
                  <a:gd name="f126" fmla="val 4393"/>
                  <a:gd name="f127" fmla="val 2624"/>
                  <a:gd name="f128" fmla="val 4122"/>
                  <a:gd name="f129" fmla="val 3838"/>
                  <a:gd name="f130" fmla="val 2908"/>
                  <a:gd name="f131" fmla="val 3568"/>
                  <a:gd name="f132" fmla="val 3084"/>
                  <a:gd name="f133" fmla="val 3311"/>
                  <a:gd name="f134" fmla="val 3503"/>
                  <a:gd name="f135" fmla="val 2729"/>
                  <a:gd name="f136" fmla="val 2949"/>
                  <a:gd name="f137" fmla="val 2205"/>
                  <a:gd name="f138" fmla="val 3162"/>
                  <a:gd name="f139" fmla="val 1448"/>
                  <a:gd name="f140" fmla="val 704"/>
                  <a:gd name="f141" fmla="val 3730"/>
                  <a:gd name="f142" fmla="val 1303"/>
                  <a:gd name="f143" fmla="val 3657"/>
                  <a:gd name="f144" fmla="val 1894"/>
                  <a:gd name="f145" fmla="val 3567"/>
                  <a:gd name="f146" fmla="val 3461"/>
                  <a:gd name="f147" fmla="val 2411"/>
                  <a:gd name="f148" fmla="val 3578"/>
                  <a:gd name="f149" fmla="val 2338"/>
                  <a:gd name="f150" fmla="val 3699"/>
                  <a:gd name="f151" fmla="val 2273"/>
                  <a:gd name="f152" fmla="val 3825"/>
                  <a:gd name="f153" fmla="val 2178"/>
                  <a:gd name="f154" fmla="val 4001"/>
                  <a:gd name="f155" fmla="val 2097"/>
                  <a:gd name="f156" fmla="val 4190"/>
                  <a:gd name="f157" fmla="val 2043"/>
                  <a:gd name="f158" fmla="val 4379"/>
                  <a:gd name="f159" fmla="val 1975"/>
                  <a:gd name="f160" fmla="val 4623"/>
                  <a:gd name="f161" fmla="val 4866"/>
                  <a:gd name="f162" fmla="val 5110"/>
                  <a:gd name="f163" fmla="val 2110"/>
                  <a:gd name="f164" fmla="val 5326"/>
                  <a:gd name="f165" fmla="val 2246"/>
                  <a:gd name="f166" fmla="val 5515"/>
                  <a:gd name="f167" fmla="val 2422"/>
                  <a:gd name="f168" fmla="val 5637"/>
                  <a:gd name="f169" fmla="val 2557"/>
                  <a:gd name="f170" fmla="val 5732"/>
                  <a:gd name="f171" fmla="val 2706"/>
                  <a:gd name="f172" fmla="val 5799"/>
                  <a:gd name="f173" fmla="val 2868"/>
                  <a:gd name="f174" fmla="val 5840"/>
                  <a:gd name="f175" fmla="val 3003"/>
                  <a:gd name="f176" fmla="val 5881"/>
                  <a:gd name="f177" fmla="val 3152"/>
                  <a:gd name="f178" fmla="val 5908"/>
                  <a:gd name="f179" fmla="val 3301"/>
                  <a:gd name="f180" fmla="val 5921"/>
                  <a:gd name="f181" fmla="val 3368"/>
                  <a:gd name="f182" fmla="val 5928"/>
                  <a:gd name="f183" fmla="val 3439"/>
                  <a:gd name="f184" fmla="val 5931"/>
                  <a:gd name="f185" fmla="val 3512"/>
                  <a:gd name="f186" fmla="val 3659"/>
                  <a:gd name="f187" fmla="val 3733"/>
                  <a:gd name="f188" fmla="val 4044"/>
                  <a:gd name="f189" fmla="val 5894"/>
                  <a:gd name="f190" fmla="val 4342"/>
                  <a:gd name="f191" fmla="val 5813"/>
                  <a:gd name="f192" fmla="val 5664"/>
                  <a:gd name="f193" fmla="val 4761"/>
                  <a:gd name="f194" fmla="val 5569"/>
                  <a:gd name="f195" fmla="val 5461"/>
                  <a:gd name="f196" fmla="val 5032"/>
                  <a:gd name="f197" fmla="val 5353"/>
                  <a:gd name="f198" fmla="val 5167"/>
                  <a:gd name="f199" fmla="val 5218"/>
                  <a:gd name="f200" fmla="val 5289"/>
                  <a:gd name="f201" fmla="val 5069"/>
                  <a:gd name="f202" fmla="val 5383"/>
                  <a:gd name="f203" fmla="val 4907"/>
                  <a:gd name="f204" fmla="val 5505"/>
                  <a:gd name="f205" fmla="val 4731"/>
                  <a:gd name="f206" fmla="val 5586"/>
                  <a:gd name="f207" fmla="val 4542"/>
                  <a:gd name="f208" fmla="val 5654"/>
                  <a:gd name="f209" fmla="val 4352"/>
                  <a:gd name="f210" fmla="val 5681"/>
                  <a:gd name="f211" fmla="val 4244"/>
                  <a:gd name="f212" fmla="val 5708"/>
                  <a:gd name="f213" fmla="val 4149"/>
                  <a:gd name="f214" fmla="val 5735"/>
                  <a:gd name="f215" fmla="val 4041"/>
                  <a:gd name="f216" fmla="val 5762"/>
                  <a:gd name="f217" fmla="val 3933"/>
                  <a:gd name="f218" fmla="val 5775"/>
                  <a:gd name="f219" fmla="val 5789"/>
                  <a:gd name="f220" fmla="val 3717"/>
                  <a:gd name="f221" fmla="val 3406"/>
                  <a:gd name="f222" fmla="val 3297"/>
                  <a:gd name="f223" fmla="val 5802"/>
                  <a:gd name="f224" fmla="val 3189"/>
                  <a:gd name="f225" fmla="val 3081"/>
                  <a:gd name="f226" fmla="val 2878"/>
                  <a:gd name="f227" fmla="val 5748"/>
                  <a:gd name="f228" fmla="val 2689"/>
                  <a:gd name="f229" fmla="val 5694"/>
                  <a:gd name="f230" fmla="val 5640"/>
                  <a:gd name="f231" fmla="val 2297"/>
                  <a:gd name="f232" fmla="val 5573"/>
                  <a:gd name="f233" fmla="val 2121"/>
                  <a:gd name="f234" fmla="val 1945"/>
                  <a:gd name="f235" fmla="val 5424"/>
                  <a:gd name="f236" fmla="val 1783"/>
                  <a:gd name="f237" fmla="val 5329"/>
                  <a:gd name="f238" fmla="val 1621"/>
                  <a:gd name="f239" fmla="val 5234"/>
                  <a:gd name="f240" fmla="val 1472"/>
                  <a:gd name="f241" fmla="val 5045"/>
                  <a:gd name="f242" fmla="val 1201"/>
                  <a:gd name="f243" fmla="val 4829"/>
                  <a:gd name="f244" fmla="val 944"/>
                  <a:gd name="f245" fmla="val 4572"/>
                  <a:gd name="f246" fmla="val 728"/>
                  <a:gd name="f247" fmla="val 4220"/>
                  <a:gd name="f248" fmla="val 458"/>
                  <a:gd name="f249" fmla="val 3828"/>
                  <a:gd name="f250" fmla="val 255"/>
                  <a:gd name="f251" fmla="val 3558"/>
                  <a:gd name="f252" fmla="val 133"/>
                  <a:gd name="f253" fmla="val 3274"/>
                  <a:gd name="f254" fmla="val 52"/>
                  <a:gd name="f255" fmla="val 2990"/>
                  <a:gd name="f256" fmla="val 11"/>
                  <a:gd name="f257" fmla="val 2916"/>
                  <a:gd name="f258" fmla="val 4"/>
                  <a:gd name="f259" fmla="val 2843"/>
                  <a:gd name="f260" fmla="*/ f0 1 5816"/>
                  <a:gd name="f261" fmla="*/ f1 1 5932"/>
                  <a:gd name="f262" fmla="val f2"/>
                  <a:gd name="f263" fmla="val f3"/>
                  <a:gd name="f264" fmla="val f4"/>
                  <a:gd name="f265" fmla="+- f264 0 f262"/>
                  <a:gd name="f266" fmla="+- f263 0 f262"/>
                  <a:gd name="f267" fmla="*/ f266 1 5816"/>
                  <a:gd name="f268" fmla="*/ f265 1 5932"/>
                  <a:gd name="f269" fmla="*/ f262 1 f267"/>
                  <a:gd name="f270" fmla="*/ f263 1 f267"/>
                  <a:gd name="f271" fmla="*/ f262 1 f268"/>
                  <a:gd name="f272" fmla="*/ f264 1 f268"/>
                  <a:gd name="f273" fmla="*/ f269 f260 1"/>
                  <a:gd name="f274" fmla="*/ f270 f260 1"/>
                  <a:gd name="f275" fmla="*/ f272 f261 1"/>
                  <a:gd name="f276" fmla="*/ f271 f2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3" t="f276" r="f274" b="f275"/>
                <a:pathLst>
                  <a:path w="5816" h="593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23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5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45"/>
                    </a:cubicBezTo>
                    <a:cubicBezTo>
                      <a:pt x="f54" y="f55"/>
                      <a:pt x="f56" y="f57"/>
                      <a:pt x="f58" y="f19"/>
                    </a:cubicBezTo>
                    <a:cubicBezTo>
                      <a:pt x="f59" y="f41"/>
                      <a:pt x="f60" y="f61"/>
                      <a:pt x="f62" y="f63"/>
                    </a:cubicBezTo>
                    <a:lnTo>
                      <a:pt x="f64" y="f65"/>
                    </a:lnTo>
                    <a:lnTo>
                      <a:pt x="f66" y="f67"/>
                    </a:lnTo>
                    <a:cubicBezTo>
                      <a:pt x="f68" y="f69"/>
                      <a:pt x="f70" y="f28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3" y="f84"/>
                    </a:cubicBezTo>
                    <a:cubicBezTo>
                      <a:pt x="f85" y="f86"/>
                      <a:pt x="f87" y="f88"/>
                      <a:pt x="f89" y="f90"/>
                    </a:cubicBezTo>
                    <a:cubicBezTo>
                      <a:pt x="f89" y="f91"/>
                      <a:pt x="f89" y="f92"/>
                      <a:pt x="f93" y="f94"/>
                    </a:cubicBezTo>
                    <a:lnTo>
                      <a:pt x="f87" y="f95"/>
                    </a:lnTo>
                    <a:cubicBezTo>
                      <a:pt x="f85" y="f96"/>
                      <a:pt x="f79" y="f97"/>
                      <a:pt x="f98" y="f99"/>
                    </a:cubicBezTo>
                    <a:cubicBezTo>
                      <a:pt x="f71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109" y="f110"/>
                    </a:cubicBezTo>
                    <a:cubicBezTo>
                      <a:pt x="f111" y="f112"/>
                      <a:pt x="f113" y="f114"/>
                      <a:pt x="f115" y="f114"/>
                    </a:cubicBezTo>
                    <a:cubicBezTo>
                      <a:pt x="f116" y="f112"/>
                      <a:pt x="f117" y="f110"/>
                      <a:pt x="f118" y="f108"/>
                    </a:cubicBezTo>
                    <a:cubicBezTo>
                      <a:pt x="f119" y="f120"/>
                      <a:pt x="f53" y="f121"/>
                      <a:pt x="f122" y="f123"/>
                    </a:cubicBezTo>
                    <a:cubicBezTo>
                      <a:pt x="f124" y="f125"/>
                      <a:pt x="f122" y="f126"/>
                      <a:pt x="f127" y="f128"/>
                    </a:cubicBezTo>
                    <a:cubicBezTo>
                      <a:pt x="f119" y="f129"/>
                      <a:pt x="f130" y="f131"/>
                      <a:pt x="f132" y="f133"/>
                    </a:cubicBezTo>
                    <a:lnTo>
                      <a:pt x="f134" y="f135"/>
                    </a:lnTo>
                    <a:lnTo>
                      <a:pt x="f136" y="f86"/>
                    </a:lnTo>
                    <a:cubicBezTo>
                      <a:pt x="f137" y="f138"/>
                      <a:pt x="f139" y="f94"/>
                      <a:pt x="f140" y="f141"/>
                    </a:cubicBezTo>
                    <a:cubicBezTo>
                      <a:pt x="f142" y="f143"/>
                      <a:pt x="f144" y="f145"/>
                      <a:pt x="f122" y="f146"/>
                    </a:cubicBezTo>
                    <a:lnTo>
                      <a:pt x="f122" y="f146"/>
                    </a:lnTo>
                    <a:cubicBezTo>
                      <a:pt x="f147" y="f148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59" y="f161"/>
                      <a:pt x="f157" y="f162"/>
                    </a:cubicBezTo>
                    <a:cubicBezTo>
                      <a:pt x="f163" y="f164"/>
                      <a:pt x="f165" y="f166"/>
                      <a:pt x="f167" y="f168"/>
                    </a:cubicBezTo>
                    <a:cubicBezTo>
                      <a:pt x="f169" y="f170"/>
                      <a:pt x="f171" y="f172"/>
                      <a:pt x="f173" y="f174"/>
                    </a:cubicBezTo>
                    <a:cubicBezTo>
                      <a:pt x="f175" y="f176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4"/>
                    </a:cubicBezTo>
                    <a:cubicBezTo>
                      <a:pt x="f111" y="f184"/>
                      <a:pt x="f186" y="f182"/>
                      <a:pt x="f187" y="f180"/>
                    </a:cubicBezTo>
                    <a:cubicBezTo>
                      <a:pt x="f188" y="f189"/>
                      <a:pt x="f190" y="f191"/>
                      <a:pt x="f101" y="f192"/>
                    </a:cubicBezTo>
                    <a:cubicBezTo>
                      <a:pt x="f193" y="f194"/>
                      <a:pt x="f75" y="f195"/>
                      <a:pt x="f196" y="f197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5"/>
                    </a:cubicBezTo>
                    <a:cubicBezTo>
                      <a:pt x="f216" y="f217"/>
                      <a:pt x="f218" y="f152"/>
                      <a:pt x="f219" y="f220"/>
                    </a:cubicBezTo>
                    <a:lnTo>
                      <a:pt x="f3" y="f221"/>
                    </a:lnTo>
                    <a:cubicBezTo>
                      <a:pt x="f3" y="f222"/>
                      <a:pt x="f223" y="f224"/>
                      <a:pt x="f219" y="f225"/>
                    </a:cubicBezTo>
                    <a:cubicBezTo>
                      <a:pt x="f218" y="f226"/>
                      <a:pt x="f227" y="f228"/>
                      <a:pt x="f229" y="f80"/>
                    </a:cubicBezTo>
                    <a:cubicBezTo>
                      <a:pt x="f230" y="f231"/>
                      <a:pt x="f232" y="f233"/>
                      <a:pt x="f204" y="f234"/>
                    </a:cubicBezTo>
                    <a:cubicBezTo>
                      <a:pt x="f235" y="f236"/>
                      <a:pt x="f237" y="f238"/>
                      <a:pt x="f239" y="f240"/>
                    </a:cubicBezTo>
                    <a:cubicBezTo>
                      <a:pt x="f241" y="f242"/>
                      <a:pt x="f243" y="f244"/>
                      <a:pt x="f245" y="f246"/>
                    </a:cubicBezTo>
                    <a:lnTo>
                      <a:pt x="f247" y="f248"/>
                    </a:lnTo>
                    <a:lnTo>
                      <a:pt x="f249" y="f250"/>
                    </a:lnTo>
                    <a:cubicBezTo>
                      <a:pt x="f251" y="f252"/>
                      <a:pt x="f253" y="f254"/>
                      <a:pt x="f255" y="f256"/>
                    </a:cubicBezTo>
                    <a:cubicBezTo>
                      <a:pt x="f257" y="f258"/>
                      <a:pt x="f259" y="f6"/>
                      <a:pt x="f5" y="f6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Google Shape;1201;p55">
                <a:extLst>
                  <a:ext uri="{FF2B5EF4-FFF2-40B4-BE49-F238E27FC236}">
                    <a16:creationId xmlns:a16="http://schemas.microsoft.com/office/drawing/2014/main" id="{544DE00F-EE71-5151-A461-85FF954BD82D}"/>
                  </a:ext>
                </a:extLst>
              </p:cNvPr>
              <p:cNvSpPr/>
              <p:nvPr/>
            </p:nvSpPr>
            <p:spPr>
              <a:xfrm flipH="1">
                <a:off x="8709934" y="6196367"/>
                <a:ext cx="366802" cy="3877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831"/>
                  <a:gd name="f4" fmla="val 8278"/>
                  <a:gd name="f5" fmla="val 4476"/>
                  <a:gd name="f6" fmla="val 1"/>
                  <a:gd name="f7" fmla="val 3949"/>
                  <a:gd name="f8" fmla="val 3530"/>
                  <a:gd name="f9" fmla="val 826"/>
                  <a:gd name="f10" fmla="val 1867"/>
                  <a:gd name="f11" fmla="val 1989"/>
                  <a:gd name="f12" fmla="val 3543"/>
                  <a:gd name="f13" fmla="val 2124"/>
                  <a:gd name="f14" fmla="val 2246"/>
                  <a:gd name="f15" fmla="val 1569"/>
                  <a:gd name="f16" fmla="val 2367"/>
                  <a:gd name="f17" fmla="val 514"/>
                  <a:gd name="f18" fmla="val 4355"/>
                  <a:gd name="f19" fmla="val 6979"/>
                  <a:gd name="f20" fmla="val 7830"/>
                  <a:gd name="f21" fmla="val 8277"/>
                  <a:gd name="f22" fmla="val 7709"/>
                  <a:gd name="f23" fmla="val 5640"/>
                  <a:gd name="f24" fmla="val 7046"/>
                  <a:gd name="f25" fmla="val 3436"/>
                  <a:gd name="f26" fmla="val 5355"/>
                  <a:gd name="f27" fmla="val 2597"/>
                  <a:gd name="f28" fmla="val 5396"/>
                  <a:gd name="f29" fmla="val 2354"/>
                  <a:gd name="f30" fmla="val 5423"/>
                  <a:gd name="f31" fmla="val 2110"/>
                  <a:gd name="f32" fmla="val 4990"/>
                  <a:gd name="f33" fmla="*/ f0 1 7831"/>
                  <a:gd name="f34" fmla="*/ f1 1 8278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7831"/>
                  <a:gd name="f41" fmla="*/ f38 1 8278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7831" h="827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8" y="f11"/>
                      <a:pt x="f12" y="f13"/>
                      <a:pt x="f12" y="f14"/>
                    </a:cubicBezTo>
                    <a:cubicBezTo>
                      <a:pt x="f15" y="f16"/>
                      <a:pt x="f17" y="f18"/>
                      <a:pt x="f2" y="f19"/>
                    </a:cubicBez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0" y="f10"/>
                    </a:cubicBezTo>
                    <a:cubicBezTo>
                      <a:pt x="f30" y="f9"/>
                      <a:pt x="f32" y="f6"/>
                      <a:pt x="f5" y="f6"/>
                    </a:cubicBezTo>
                    <a:close/>
                  </a:path>
                </a:pathLst>
              </a:custGeom>
              <a:solidFill>
                <a:srgbClr val="F07E4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Google Shape;1202;p55">
                <a:extLst>
                  <a:ext uri="{FF2B5EF4-FFF2-40B4-BE49-F238E27FC236}">
                    <a16:creationId xmlns:a16="http://schemas.microsoft.com/office/drawing/2014/main" id="{4B1888A7-1303-4F2F-9DF8-952627189A69}"/>
                  </a:ext>
                </a:extLst>
              </p:cNvPr>
              <p:cNvSpPr/>
              <p:nvPr/>
            </p:nvSpPr>
            <p:spPr>
              <a:xfrm flipH="1">
                <a:off x="8699162" y="6523219"/>
                <a:ext cx="427646" cy="6404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130"/>
                  <a:gd name="f4" fmla="val 13674"/>
                  <a:gd name="f5" fmla="val 1069"/>
                  <a:gd name="f6" fmla="val 1"/>
                  <a:gd name="f7" fmla="val 5248"/>
                  <a:gd name="f8" fmla="val 1110"/>
                  <a:gd name="f9" fmla="val 13011"/>
                  <a:gd name="f10" fmla="val 7344"/>
                  <a:gd name="f11" fmla="val 13673"/>
                  <a:gd name="f12" fmla="val 7831"/>
                  <a:gd name="f13" fmla="val 11293"/>
                  <a:gd name="f14" fmla="val 9129"/>
                  <a:gd name="f15" fmla="val 5694"/>
                  <a:gd name="f16" fmla="val 8899"/>
                  <a:gd name="f17" fmla="val 1299"/>
                  <a:gd name="f18" fmla="*/ f0 1 9130"/>
                  <a:gd name="f19" fmla="*/ f1 1 13674"/>
                  <a:gd name="f20" fmla="val f2"/>
                  <a:gd name="f21" fmla="val f3"/>
                  <a:gd name="f22" fmla="val f4"/>
                  <a:gd name="f23" fmla="+- f22 0 f20"/>
                  <a:gd name="f24" fmla="+- f21 0 f20"/>
                  <a:gd name="f25" fmla="*/ f24 1 9130"/>
                  <a:gd name="f26" fmla="*/ f23 1 13674"/>
                  <a:gd name="f27" fmla="*/ f20 1 f25"/>
                  <a:gd name="f28" fmla="*/ f21 1 f25"/>
                  <a:gd name="f29" fmla="*/ f20 1 f26"/>
                  <a:gd name="f30" fmla="*/ f22 1 f26"/>
                  <a:gd name="f31" fmla="*/ f27 f18 1"/>
                  <a:gd name="f32" fmla="*/ f28 f18 1"/>
                  <a:gd name="f33" fmla="*/ f30 f19 1"/>
                  <a:gd name="f34" fmla="*/ f2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" t="f34" r="f32" b="f33"/>
                <a:pathLst>
                  <a:path w="9130" h="13674">
                    <a:moveTo>
                      <a:pt x="f5" y="f6"/>
                    </a:moveTo>
                    <a:cubicBezTo>
                      <a:pt x="f6" y="f7"/>
                      <a:pt x="f8" y="f9"/>
                      <a:pt x="f8" y="f9"/>
                    </a:cubicBezTo>
                    <a:lnTo>
                      <a:pt x="f10" y="f11"/>
                    </a:lnTo>
                    <a:cubicBezTo>
                      <a:pt x="f12" y="f13"/>
                      <a:pt x="f14" y="f15"/>
                      <a:pt x="f16" y="f17"/>
                    </a:cubicBez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Google Shape;1203;p55">
                <a:extLst>
                  <a:ext uri="{FF2B5EF4-FFF2-40B4-BE49-F238E27FC236}">
                    <a16:creationId xmlns:a16="http://schemas.microsoft.com/office/drawing/2014/main" id="{85C95F09-7275-9849-E649-A7053E95C303}"/>
                  </a:ext>
                </a:extLst>
              </p:cNvPr>
              <p:cNvSpPr/>
              <p:nvPr/>
            </p:nvSpPr>
            <p:spPr>
              <a:xfrm flipH="1">
                <a:off x="8697891" y="6522607"/>
                <a:ext cx="383289" cy="6150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182"/>
                  <a:gd name="f4" fmla="val 1313"/>
                  <a:gd name="f5" fmla="val 1312"/>
                  <a:gd name="f6" fmla="*/ f0 1 8182"/>
                  <a:gd name="f7" fmla="*/ f1 1 1313"/>
                  <a:gd name="f8" fmla="val f2"/>
                  <a:gd name="f9" fmla="val f3"/>
                  <a:gd name="f10" fmla="val f4"/>
                  <a:gd name="f11" fmla="+- f10 0 f8"/>
                  <a:gd name="f12" fmla="+- f9 0 f8"/>
                  <a:gd name="f13" fmla="*/ f12 1 8182"/>
                  <a:gd name="f14" fmla="*/ f11 1 1313"/>
                  <a:gd name="f15" fmla="*/ f8 1 f13"/>
                  <a:gd name="f16" fmla="*/ f9 1 f13"/>
                  <a:gd name="f17" fmla="*/ f8 1 f14"/>
                  <a:gd name="f18" fmla="*/ f10 1 f14"/>
                  <a:gd name="f19" fmla="*/ f15 f6 1"/>
                  <a:gd name="f20" fmla="*/ f16 f6 1"/>
                  <a:gd name="f21" fmla="*/ f18 f7 1"/>
                  <a:gd name="f22" fmla="*/ f17 f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" t="f22" r="f20" b="f21"/>
                <a:pathLst>
                  <a:path w="8182" h="1313" fill="none">
                    <a:moveTo>
                      <a:pt x="f3" y="f5"/>
                    </a:moveTo>
                    <a:lnTo>
                      <a:pt x="f2" y="f2"/>
                    </a:lnTo>
                  </a:path>
                </a:pathLst>
              </a:custGeom>
              <a:noFill/>
              <a:ln w="28575" cap="flat">
                <a:solidFill>
                  <a:srgbClr val="4AB4EE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Google Shape;1204;p55">
                <a:extLst>
                  <a:ext uri="{FF2B5EF4-FFF2-40B4-BE49-F238E27FC236}">
                    <a16:creationId xmlns:a16="http://schemas.microsoft.com/office/drawing/2014/main" id="{C5100BBC-AA64-BF98-8C8D-4A3BDA34F363}"/>
                  </a:ext>
                </a:extLst>
              </p:cNvPr>
              <p:cNvSpPr/>
              <p:nvPr/>
            </p:nvSpPr>
            <p:spPr>
              <a:xfrm flipH="1">
                <a:off x="7588724" y="6755212"/>
                <a:ext cx="1296902" cy="47120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688"/>
                  <a:gd name="f4" fmla="val 10060"/>
                  <a:gd name="f5" fmla="val 3161"/>
                  <a:gd name="f6" fmla="val 3042"/>
                  <a:gd name="f7" fmla="val 2922"/>
                  <a:gd name="f8" fmla="val 18"/>
                  <a:gd name="f9" fmla="val 2804"/>
                  <a:gd name="f10" fmla="val 52"/>
                  <a:gd name="f11" fmla="val 830"/>
                  <a:gd name="f12" fmla="val 468"/>
                  <a:gd name="f13" fmla="val 4698"/>
                  <a:gd name="f14" fmla="val 2241"/>
                  <a:gd name="f15" fmla="val 2472"/>
                  <a:gd name="f16" fmla="val 2736"/>
                  <a:gd name="f17" fmla="val 4653"/>
                  <a:gd name="f18" fmla="val 3033"/>
                  <a:gd name="f19" fmla="val 4555"/>
                  <a:gd name="f20" fmla="val 2912"/>
                  <a:gd name="f21" fmla="val 5218"/>
                  <a:gd name="f22" fmla="val 2790"/>
                  <a:gd name="f23" fmla="val 5853"/>
                  <a:gd name="f24" fmla="val 2668"/>
                  <a:gd name="f25" fmla="val 6421"/>
                  <a:gd name="f26" fmla="val 25402"/>
                  <a:gd name="f27" fmla="val 10059"/>
                  <a:gd name="f28" fmla="val 27160"/>
                  <a:gd name="f29" fmla="val 27687"/>
                  <a:gd name="f30" fmla="val 7598"/>
                  <a:gd name="f31" fmla="val 23522"/>
                  <a:gd name="f32" fmla="val 3791"/>
                  <a:gd name="f33" fmla="val 3405"/>
                  <a:gd name="f34" fmla="val 4764"/>
                  <a:gd name="f35" fmla="val 660"/>
                  <a:gd name="f36" fmla="val 3642"/>
                  <a:gd name="f37" fmla="val 106"/>
                  <a:gd name="f38" fmla="val 3492"/>
                  <a:gd name="f39" fmla="val 35"/>
                  <a:gd name="f40" fmla="val 3328"/>
                  <a:gd name="f41" fmla="*/ f0 1 27688"/>
                  <a:gd name="f42" fmla="*/ f1 1 1006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27688"/>
                  <a:gd name="f49" fmla="*/ f46 1 1006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7688" h="100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2" y="f13"/>
                      <a:pt x="f14" y="f13"/>
                    </a:cubicBezTo>
                    <a:cubicBezTo>
                      <a:pt x="f15" y="f13"/>
                      <a:pt x="f16" y="f17"/>
                      <a:pt x="f18" y="f19"/>
                    </a:cubicBezTo>
                    <a:lnTo>
                      <a:pt x="f18" y="f19"/>
                    </a:lnTo>
                    <a:cubicBezTo>
                      <a:pt x="f20" y="f21"/>
                      <a:pt x="f22" y="f23"/>
                      <a:pt x="f24" y="f25"/>
                    </a:cubicBezTo>
                    <a:lnTo>
                      <a:pt x="f26" y="f27"/>
                    </a:lnTo>
                    <a:lnTo>
                      <a:pt x="f28" y="f27"/>
                    </a:lnTo>
                    <a:lnTo>
                      <a:pt x="f29" y="f30"/>
                    </a:lnTo>
                    <a:lnTo>
                      <a:pt x="f31" y="f30"/>
                    </a:lnTo>
                    <a:lnTo>
                      <a:pt x="f32" y="f33"/>
                    </a:ln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2"/>
                      <a:pt x="f5" y="f2"/>
                    </a:cubicBezTo>
                    <a:close/>
                  </a:path>
                </a:pathLst>
              </a:custGeom>
              <a:solidFill>
                <a:srgbClr val="FFB07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Google Shape;1205;p55">
                <a:extLst>
                  <a:ext uri="{FF2B5EF4-FFF2-40B4-BE49-F238E27FC236}">
                    <a16:creationId xmlns:a16="http://schemas.microsoft.com/office/drawing/2014/main" id="{0FE0EB11-8709-9A1F-5330-904227E7D4C6}"/>
                  </a:ext>
                </a:extLst>
              </p:cNvPr>
              <p:cNvSpPr/>
              <p:nvPr/>
            </p:nvSpPr>
            <p:spPr>
              <a:xfrm flipH="1">
                <a:off x="7253633" y="7344177"/>
                <a:ext cx="584091" cy="3604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470"/>
                  <a:gd name="f4" fmla="val 7696"/>
                  <a:gd name="f5" fmla="val 663"/>
                  <a:gd name="f6" fmla="val 1"/>
                  <a:gd name="f7" fmla="val 244"/>
                  <a:gd name="f8" fmla="val 1312"/>
                  <a:gd name="f9" fmla="val 27"/>
                  <a:gd name="f10" fmla="val 2692"/>
                  <a:gd name="f11" fmla="val 14"/>
                  <a:gd name="f12" fmla="val 4071"/>
                  <a:gd name="f13" fmla="val 5072"/>
                  <a:gd name="f14" fmla="val 54"/>
                  <a:gd name="f15" fmla="val 6073"/>
                  <a:gd name="f16" fmla="val 190"/>
                  <a:gd name="f17" fmla="val 7060"/>
                  <a:gd name="f18" fmla="val 9940"/>
                  <a:gd name="f19" fmla="val 10711"/>
                  <a:gd name="f20" fmla="val 6276"/>
                  <a:gd name="f21" fmla="val 11577"/>
                  <a:gd name="f22" fmla="val 5464"/>
                  <a:gd name="f23" fmla="val 12469"/>
                  <a:gd name="f24" fmla="val 5045"/>
                  <a:gd name="f25" fmla="val 12090"/>
                  <a:gd name="f26" fmla="val 1650"/>
                  <a:gd name="f27" fmla="*/ f0 1 12470"/>
                  <a:gd name="f28" fmla="*/ f1 1 7696"/>
                  <a:gd name="f29" fmla="val f2"/>
                  <a:gd name="f30" fmla="val f3"/>
                  <a:gd name="f31" fmla="val f4"/>
                  <a:gd name="f32" fmla="+- f31 0 f29"/>
                  <a:gd name="f33" fmla="+- f30 0 f29"/>
                  <a:gd name="f34" fmla="*/ f33 1 12470"/>
                  <a:gd name="f35" fmla="*/ f32 1 7696"/>
                  <a:gd name="f36" fmla="*/ f29 1 f34"/>
                  <a:gd name="f37" fmla="*/ f30 1 f34"/>
                  <a:gd name="f38" fmla="*/ f29 1 f35"/>
                  <a:gd name="f39" fmla="*/ f31 1 f35"/>
                  <a:gd name="f40" fmla="*/ f36 f27 1"/>
                  <a:gd name="f41" fmla="*/ f37 f27 1"/>
                  <a:gd name="f42" fmla="*/ f39 f28 1"/>
                  <a:gd name="f43" fmla="*/ f3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0" t="f43" r="f41" b="f42"/>
                <a:pathLst>
                  <a:path w="12470" h="7696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2" y="f13"/>
                      <a:pt x="f14" y="f15"/>
                      <a:pt x="f16" y="f17"/>
                    </a:cubicBezTo>
                    <a:lnTo>
                      <a:pt x="f18" y="f4"/>
                    </a:lnTo>
                    <a:cubicBezTo>
                      <a:pt x="f19" y="f20"/>
                      <a:pt x="f21" y="f22"/>
                      <a:pt x="f23" y="f24"/>
                    </a:cubicBezTo>
                    <a:lnTo>
                      <a:pt x="f25" y="f26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Google Shape;1206;p55">
                <a:extLst>
                  <a:ext uri="{FF2B5EF4-FFF2-40B4-BE49-F238E27FC236}">
                    <a16:creationId xmlns:a16="http://schemas.microsoft.com/office/drawing/2014/main" id="{AE771D75-6677-131D-3EDC-2664187CE19F}"/>
                  </a:ext>
                </a:extLst>
              </p:cNvPr>
              <p:cNvSpPr/>
              <p:nvPr/>
            </p:nvSpPr>
            <p:spPr>
              <a:xfrm flipH="1">
                <a:off x="6802660" y="7565873"/>
                <a:ext cx="569479" cy="1673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158"/>
                  <a:gd name="f4" fmla="val 3572"/>
                  <a:gd name="f5" fmla="val 3543"/>
                  <a:gd name="f6" fmla="val 1"/>
                  <a:gd name="f7" fmla="val 3192"/>
                  <a:gd name="f8" fmla="val 55"/>
                  <a:gd name="f9" fmla="val 2854"/>
                  <a:gd name="f10" fmla="val 163"/>
                  <a:gd name="f11" fmla="val 2529"/>
                  <a:gd name="f12" fmla="val 312"/>
                  <a:gd name="f13" fmla="val 1637"/>
                  <a:gd name="f14" fmla="val 718"/>
                  <a:gd name="f15" fmla="val 771"/>
                  <a:gd name="f16" fmla="val 1543"/>
                  <a:gd name="f17" fmla="val 2963"/>
                  <a:gd name="f18" fmla="val 9521"/>
                  <a:gd name="f19" fmla="val 3571"/>
                  <a:gd name="f20" fmla="val 555"/>
                  <a:gd name="f21" fmla="val 11360"/>
                  <a:gd name="f22" fmla="val 204"/>
                  <a:gd name="f23" fmla="val 11309"/>
                  <a:gd name="f24" fmla="val 182"/>
                  <a:gd name="f25" fmla="val 11256"/>
                  <a:gd name="f26" fmla="val 171"/>
                  <a:gd name="f27" fmla="val 11201"/>
                  <a:gd name="f28" fmla="val 10369"/>
                  <a:gd name="f29" fmla="val 9061"/>
                  <a:gd name="f30" fmla="val 2489"/>
                  <a:gd name="f31" fmla="val 8574"/>
                  <a:gd name="f32" fmla="val 1989"/>
                  <a:gd name="f33" fmla="val 8033"/>
                  <a:gd name="f34" fmla="val 1529"/>
                  <a:gd name="f35" fmla="val 7452"/>
                  <a:gd name="f36" fmla="val 1137"/>
                  <a:gd name="f37" fmla="val 7357"/>
                  <a:gd name="f38" fmla="val 1394"/>
                  <a:gd name="f39" fmla="val 7249"/>
                  <a:gd name="f40" fmla="val 7114"/>
                  <a:gd name="f41" fmla="val 1867"/>
                  <a:gd name="f42" fmla="val 3030"/>
                  <a:gd name="f43" fmla="val 1556"/>
                  <a:gd name="f44" fmla="*/ f0 1 12158"/>
                  <a:gd name="f45" fmla="*/ f1 1 3572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12158"/>
                  <a:gd name="f52" fmla="*/ f49 1 3572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12158" h="3572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2" y="f17"/>
                    </a:cubicBezTo>
                    <a:lnTo>
                      <a:pt x="f18" y="f19"/>
                    </a:lnTo>
                    <a:cubicBezTo>
                      <a:pt x="f18" y="f19"/>
                      <a:pt x="f3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13"/>
                      <a:pt x="f40" y="f41"/>
                    </a:cubicBezTo>
                    <a:lnTo>
                      <a:pt x="f42" y="f43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FFCFA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Google Shape;1207;p55">
                <a:extLst>
                  <a:ext uri="{FF2B5EF4-FFF2-40B4-BE49-F238E27FC236}">
                    <a16:creationId xmlns:a16="http://schemas.microsoft.com/office/drawing/2014/main" id="{98DFAE7D-4465-0D3D-BDB8-30B780DEC617}"/>
                  </a:ext>
                </a:extLst>
              </p:cNvPr>
              <p:cNvSpPr/>
              <p:nvPr/>
            </p:nvSpPr>
            <p:spPr>
              <a:xfrm flipH="1">
                <a:off x="7828827" y="7445072"/>
                <a:ext cx="449153" cy="2297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589"/>
                  <a:gd name="f4" fmla="val 4906"/>
                  <a:gd name="f5" fmla="val 1099"/>
                  <a:gd name="f6" fmla="val 1"/>
                  <a:gd name="f7" fmla="val 1034"/>
                  <a:gd name="f8" fmla="val 965"/>
                  <a:gd name="f9" fmla="val 25"/>
                  <a:gd name="f10" fmla="val 893"/>
                  <a:gd name="f11" fmla="val 78"/>
                  <a:gd name="f12" fmla="val 727"/>
                  <a:gd name="f13" fmla="val 1610"/>
                  <a:gd name="f14" fmla="val 4406"/>
                  <a:gd name="f15" fmla="val 9453"/>
                  <a:gd name="f16" fmla="val 3919"/>
                  <a:gd name="f17" fmla="val 9399"/>
                  <a:gd name="f18" fmla="val 2918"/>
                  <a:gd name="f19" fmla="val 9413"/>
                  <a:gd name="f20" fmla="val 1931"/>
                  <a:gd name="f21" fmla="val 8702"/>
                  <a:gd name="f22" fmla="val 1765"/>
                  <a:gd name="f23" fmla="val 7753"/>
                  <a:gd name="f24" fmla="val 1608"/>
                  <a:gd name="f25" fmla="val 6734"/>
                  <a:gd name="f26" fmla="val 5176"/>
                  <a:gd name="f27" fmla="val 3451"/>
                  <a:gd name="f28" fmla="val 1975"/>
                  <a:gd name="f29" fmla="val 2151"/>
                  <a:gd name="f30" fmla="val 3243"/>
                  <a:gd name="f31" fmla="val 1853"/>
                  <a:gd name="f32" fmla="*/ f0 1 9589"/>
                  <a:gd name="f33" fmla="*/ f1 1 4906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9589"/>
                  <a:gd name="f40" fmla="*/ f37 1 4906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9589" h="490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3" y="f14"/>
                    </a:cubicBezTo>
                    <a:lnTo>
                      <a:pt x="f3" y="f4"/>
                    </a:ln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29" y="f30"/>
                      <a:pt x="f31" y="f6"/>
                      <a:pt x="f5" y="f6"/>
                    </a:cubicBezTo>
                    <a:close/>
                  </a:path>
                </a:pathLst>
              </a:custGeom>
              <a:solidFill>
                <a:srgbClr val="FFCFA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Google Shape;1208;p55">
                <a:extLst>
                  <a:ext uri="{FF2B5EF4-FFF2-40B4-BE49-F238E27FC236}">
                    <a16:creationId xmlns:a16="http://schemas.microsoft.com/office/drawing/2014/main" id="{DA6E3F87-2AA6-1E09-2699-FD8BF8BC5A20}"/>
                  </a:ext>
                </a:extLst>
              </p:cNvPr>
              <p:cNvSpPr/>
              <p:nvPr/>
            </p:nvSpPr>
            <p:spPr>
              <a:xfrm flipH="1">
                <a:off x="6989637" y="7112980"/>
                <a:ext cx="817080" cy="5403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44"/>
                  <a:gd name="f4" fmla="val 11537"/>
                  <a:gd name="f5" fmla="val 11875"/>
                  <a:gd name="f6" fmla="val 3125"/>
                  <a:gd name="f7" fmla="val 1082"/>
                  <a:gd name="f8" fmla="val 1502"/>
                  <a:gd name="f9" fmla="val 1907"/>
                  <a:gd name="f10" fmla="val 542"/>
                  <a:gd name="f11" fmla="val 3341"/>
                  <a:gd name="f12" fmla="val 1"/>
                  <a:gd name="f13" fmla="val 4937"/>
                  <a:gd name="f14" fmla="val 11428"/>
                  <a:gd name="f15" fmla="val 6586"/>
                  <a:gd name="f16" fmla="val 11807"/>
                  <a:gd name="f17" fmla="val 9981"/>
                  <a:gd name="f18" fmla="val 12132"/>
                  <a:gd name="f19" fmla="val 9832"/>
                  <a:gd name="f20" fmla="val 12470"/>
                  <a:gd name="f21" fmla="val 9724"/>
                  <a:gd name="f22" fmla="val 12821"/>
                  <a:gd name="f23" fmla="val 9670"/>
                  <a:gd name="f24" fmla="val 12308"/>
                  <a:gd name="f25" fmla="val 11225"/>
                  <a:gd name="f26" fmla="val 16392"/>
                  <a:gd name="f27" fmla="val 11536"/>
                  <a:gd name="f28" fmla="val 16527"/>
                  <a:gd name="f29" fmla="val 11306"/>
                  <a:gd name="f30" fmla="val 16635"/>
                  <a:gd name="f31" fmla="val 11063"/>
                  <a:gd name="f32" fmla="val 16730"/>
                  <a:gd name="f33" fmla="val 10806"/>
                  <a:gd name="f34" fmla="val 8821"/>
                  <a:gd name="f35" fmla="val 16008"/>
                  <a:gd name="f36" fmla="val 8509"/>
                  <a:gd name="f37" fmla="val 15035"/>
                  <a:gd name="f38" fmla="val 14590"/>
                  <a:gd name="f39" fmla="val 14241"/>
                  <a:gd name="f40" fmla="val 8574"/>
                  <a:gd name="f41" fmla="*/ f0 1 17444"/>
                  <a:gd name="f42" fmla="*/ f1 1 11537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7444"/>
                  <a:gd name="f49" fmla="*/ f46 1 11537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7444" h="11537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14" y="f15"/>
                    </a:ln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lnTo>
                      <a:pt x="f22" y="f23"/>
                    </a:lnTo>
                    <a:lnTo>
                      <a:pt x="f24" y="f25"/>
                    </a:lnTo>
                    <a:lnTo>
                      <a:pt x="f26" y="f27"/>
                    </a:ln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" y="f34"/>
                      <a:pt x="f35" y="f36"/>
                      <a:pt x="f37" y="f36"/>
                    </a:cubicBezTo>
                    <a:cubicBezTo>
                      <a:pt x="f38" y="f36"/>
                      <a:pt x="f39" y="f40"/>
                      <a:pt x="f39" y="f40"/>
                    </a:cubicBez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FFCFA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Google Shape;1209;p55">
                <a:extLst>
                  <a:ext uri="{FF2B5EF4-FFF2-40B4-BE49-F238E27FC236}">
                    <a16:creationId xmlns:a16="http://schemas.microsoft.com/office/drawing/2014/main" id="{C60F4395-FB75-EC2C-9691-5800D0B18B52}"/>
                  </a:ext>
                </a:extLst>
              </p:cNvPr>
              <p:cNvSpPr/>
              <p:nvPr/>
            </p:nvSpPr>
            <p:spPr>
              <a:xfrm flipH="1">
                <a:off x="7038264" y="7253587"/>
                <a:ext cx="260430" cy="4035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60"/>
                  <a:gd name="f4" fmla="val 8616"/>
                  <a:gd name="f5" fmla="val 1"/>
                  <a:gd name="f6" fmla="val 596"/>
                  <a:gd name="f7" fmla="val 14"/>
                  <a:gd name="f8" fmla="val 1191"/>
                  <a:gd name="f9" fmla="val 55"/>
                  <a:gd name="f10" fmla="val 1772"/>
                  <a:gd name="f11" fmla="val 96"/>
                  <a:gd name="f12" fmla="val 2367"/>
                  <a:gd name="f13" fmla="val 136"/>
                  <a:gd name="f14" fmla="val 2949"/>
                  <a:gd name="f15" fmla="val 217"/>
                  <a:gd name="f16" fmla="val 3530"/>
                  <a:gd name="f17" fmla="val 285"/>
                  <a:gd name="f18" fmla="val 4112"/>
                  <a:gd name="f19" fmla="val 393"/>
                  <a:gd name="f20" fmla="val 4693"/>
                  <a:gd name="f21" fmla="val 488"/>
                  <a:gd name="f22" fmla="val 5275"/>
                  <a:gd name="f23" fmla="val 569"/>
                  <a:gd name="f24" fmla="val 5843"/>
                  <a:gd name="f25" fmla="val 691"/>
                  <a:gd name="f26" fmla="val 6424"/>
                  <a:gd name="f27" fmla="val 826"/>
                  <a:gd name="f28" fmla="val 7006"/>
                  <a:gd name="f29" fmla="val 853"/>
                  <a:gd name="f30" fmla="val 7168"/>
                  <a:gd name="f31" fmla="val 1002"/>
                  <a:gd name="f32" fmla="val 7114"/>
                  <a:gd name="f33" fmla="val 1280"/>
                  <a:gd name="f34" fmla="val 6998"/>
                  <a:gd name="f35" fmla="val 1557"/>
                  <a:gd name="f36" fmla="val 6892"/>
                  <a:gd name="f37" fmla="val 1844"/>
                  <a:gd name="f38" fmla="val 6797"/>
                  <a:gd name="f39" fmla="val 1691"/>
                  <a:gd name="f40" fmla="val 7258"/>
                  <a:gd name="f41" fmla="val 1506"/>
                  <a:gd name="f42" fmla="val 7719"/>
                  <a:gd name="f43" fmla="val 1299"/>
                  <a:gd name="f44" fmla="val 8169"/>
                  <a:gd name="f45" fmla="val 1218"/>
                  <a:gd name="f46" fmla="val 8345"/>
                  <a:gd name="f47" fmla="val 1462"/>
                  <a:gd name="f48" fmla="val 8385"/>
                  <a:gd name="f49" fmla="val 1800"/>
                  <a:gd name="f50" fmla="val 8439"/>
                  <a:gd name="f51" fmla="val 2138"/>
                  <a:gd name="f52" fmla="val 8494"/>
                  <a:gd name="f53" fmla="val 2476"/>
                  <a:gd name="f54" fmla="val 8534"/>
                  <a:gd name="f55" fmla="val 2814"/>
                  <a:gd name="f56" fmla="val 8561"/>
                  <a:gd name="f57" fmla="val 3152"/>
                  <a:gd name="f58" fmla="val 8575"/>
                  <a:gd name="f59" fmla="val 3490"/>
                  <a:gd name="f60" fmla="val 8602"/>
                  <a:gd name="f61" fmla="val 3720"/>
                  <a:gd name="f62" fmla="val 8611"/>
                  <a:gd name="f63" fmla="val 3950"/>
                  <a:gd name="f64" fmla="val 8615"/>
                  <a:gd name="f65" fmla="val 4179"/>
                  <a:gd name="f66" fmla="val 4638"/>
                  <a:gd name="f67" fmla="val 5095"/>
                  <a:gd name="f68" fmla="val 8597"/>
                  <a:gd name="f69" fmla="val 5546"/>
                  <a:gd name="f70" fmla="val 5559"/>
                  <a:gd name="f71" fmla="val 8507"/>
                  <a:gd name="f72" fmla="val 4897"/>
                  <a:gd name="f73" fmla="val 4220"/>
                  <a:gd name="f74" fmla="val 8237"/>
                  <a:gd name="f75" fmla="val 3531"/>
                  <a:gd name="f76" fmla="val 8155"/>
                  <a:gd name="f77" fmla="val 3193"/>
                  <a:gd name="f78" fmla="val 8115"/>
                  <a:gd name="f79" fmla="val 2854"/>
                  <a:gd name="f80" fmla="val 8088"/>
                  <a:gd name="f81" fmla="val 2516"/>
                  <a:gd name="f82" fmla="val 8061"/>
                  <a:gd name="f83" fmla="val 2347"/>
                  <a:gd name="f84" fmla="val 8047"/>
                  <a:gd name="f85" fmla="val 2175"/>
                  <a:gd name="f86" fmla="val 8044"/>
                  <a:gd name="f87" fmla="val 2002"/>
                  <a:gd name="f88" fmla="val 1897"/>
                  <a:gd name="f89" fmla="val 1791"/>
                  <a:gd name="f90" fmla="val 8045"/>
                  <a:gd name="f91" fmla="val 1686"/>
                  <a:gd name="f92" fmla="val 8046"/>
                  <a:gd name="f93" fmla="val 1789"/>
                  <a:gd name="f94" fmla="val 7589"/>
                  <a:gd name="f95" fmla="val 1919"/>
                  <a:gd name="f96" fmla="val 7149"/>
                  <a:gd name="f97" fmla="val 2070"/>
                  <a:gd name="f98" fmla="val 6708"/>
                  <a:gd name="f99" fmla="val 2111"/>
                  <a:gd name="f100" fmla="val 6546"/>
                  <a:gd name="f101" fmla="val 1962"/>
                  <a:gd name="f102" fmla="val 6600"/>
                  <a:gd name="f103" fmla="val 1675"/>
                  <a:gd name="f104" fmla="val 6680"/>
                  <a:gd name="f105" fmla="val 1379"/>
                  <a:gd name="f106" fmla="val 6751"/>
                  <a:gd name="f107" fmla="val 1090"/>
                  <a:gd name="f108" fmla="val 6820"/>
                  <a:gd name="f109" fmla="val 1065"/>
                  <a:gd name="f110" fmla="val 6285"/>
                  <a:gd name="f111" fmla="val 1037"/>
                  <a:gd name="f112" fmla="val 5740"/>
                  <a:gd name="f113" fmla="val 975"/>
                  <a:gd name="f114" fmla="val 5207"/>
                  <a:gd name="f115" fmla="val 921"/>
                  <a:gd name="f116" fmla="val 4626"/>
                  <a:gd name="f117" fmla="val 866"/>
                  <a:gd name="f118" fmla="val 4044"/>
                  <a:gd name="f119" fmla="val 785"/>
                  <a:gd name="f120" fmla="val 3463"/>
                  <a:gd name="f121" fmla="val 704"/>
                  <a:gd name="f122" fmla="val 2881"/>
                  <a:gd name="f123" fmla="val 2300"/>
                  <a:gd name="f124" fmla="val 474"/>
                  <a:gd name="f125" fmla="val 1732"/>
                  <a:gd name="f126" fmla="val 353"/>
                  <a:gd name="f127" fmla="val 1150"/>
                  <a:gd name="f128" fmla="val 231"/>
                  <a:gd name="f129" fmla="val 582"/>
                  <a:gd name="f130" fmla="*/ f0 1 5560"/>
                  <a:gd name="f131" fmla="*/ f1 1 8616"/>
                  <a:gd name="f132" fmla="val f2"/>
                  <a:gd name="f133" fmla="val f3"/>
                  <a:gd name="f134" fmla="val f4"/>
                  <a:gd name="f135" fmla="+- f134 0 f132"/>
                  <a:gd name="f136" fmla="+- f133 0 f132"/>
                  <a:gd name="f137" fmla="*/ f136 1 5560"/>
                  <a:gd name="f138" fmla="*/ f135 1 8616"/>
                  <a:gd name="f139" fmla="*/ f132 1 f137"/>
                  <a:gd name="f140" fmla="*/ f133 1 f137"/>
                  <a:gd name="f141" fmla="*/ f132 1 f138"/>
                  <a:gd name="f142" fmla="*/ f134 1 f138"/>
                  <a:gd name="f143" fmla="*/ f139 f130 1"/>
                  <a:gd name="f144" fmla="*/ f140 f130 1"/>
                  <a:gd name="f145" fmla="*/ f142 f131 1"/>
                  <a:gd name="f146" fmla="*/ f141 f1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3" t="f146" r="f144" b="f145"/>
                <a:pathLst>
                  <a:path w="5560" h="8616">
                    <a:moveTo>
                      <a:pt x="f5" y="f5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lnTo>
                      <a:pt x="f29" y="f30"/>
                    </a:lnTo>
                    <a:lnTo>
                      <a:pt x="f31" y="f32"/>
                    </a:lnTo>
                    <a:cubicBezTo>
                      <a:pt x="f33" y="f34"/>
                      <a:pt x="f35" y="f36"/>
                      <a:pt x="f37" y="f38"/>
                    </a:cubicBezTo>
                    <a:lnTo>
                      <a:pt x="f37" y="f38"/>
                    </a:lnTo>
                    <a:cubicBezTo>
                      <a:pt x="f39" y="f40"/>
                      <a:pt x="f41" y="f42"/>
                      <a:pt x="f43" y="f44"/>
                    </a:cubicBezTo>
                    <a:lnTo>
                      <a:pt x="f45" y="f46"/>
                    </a:lnTo>
                    <a:lnTo>
                      <a:pt x="f47" y="f48"/>
                    </a:ln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56"/>
                    </a:cubicBezTo>
                    <a:lnTo>
                      <a:pt x="f70" y="f71"/>
                    </a:lnTo>
                    <a:cubicBezTo>
                      <a:pt x="f72" y="f46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6"/>
                    </a:cubicBezTo>
                    <a:cubicBezTo>
                      <a:pt x="f88" y="f86"/>
                      <a:pt x="f89" y="f90"/>
                      <a:pt x="f91" y="f92"/>
                    </a:cubicBezTo>
                    <a:lnTo>
                      <a:pt x="f91" y="f92"/>
                    </a:lnTo>
                    <a:cubicBezTo>
                      <a:pt x="f93" y="f94"/>
                      <a:pt x="f95" y="f96"/>
                      <a:pt x="f97" y="f98"/>
                    </a:cubicBezTo>
                    <a:lnTo>
                      <a:pt x="f99" y="f100"/>
                    </a:lnTo>
                    <a:lnTo>
                      <a:pt x="f99" y="f100"/>
                    </a:lnTo>
                    <a:lnTo>
                      <a:pt x="f101" y="f102"/>
                    </a:lnTo>
                    <a:cubicBezTo>
                      <a:pt x="f103" y="f104"/>
                      <a:pt x="f105" y="f106"/>
                      <a:pt x="f107" y="f108"/>
                    </a:cubicBezTo>
                    <a:lnTo>
                      <a:pt x="f107" y="f108"/>
                    </a:ln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17" y="f118"/>
                      <a:pt x="f119" y="f120"/>
                    </a:cubicBezTo>
                    <a:cubicBezTo>
                      <a:pt x="f121" y="f122"/>
                      <a:pt x="f6" y="f123"/>
                      <a:pt x="f124" y="f125"/>
                    </a:cubicBezTo>
                    <a:cubicBezTo>
                      <a:pt x="f126" y="f127"/>
                      <a:pt x="f128" y="f129"/>
                      <a:pt x="f9" y="f5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Google Shape;1210;p55">
                <a:extLst>
                  <a:ext uri="{FF2B5EF4-FFF2-40B4-BE49-F238E27FC236}">
                    <a16:creationId xmlns:a16="http://schemas.microsoft.com/office/drawing/2014/main" id="{8BF21C13-CA5D-D241-3998-4DD4CA34B042}"/>
                  </a:ext>
                </a:extLst>
              </p:cNvPr>
              <p:cNvSpPr/>
              <p:nvPr/>
            </p:nvSpPr>
            <p:spPr>
              <a:xfrm flipH="1">
                <a:off x="7146602" y="7548170"/>
                <a:ext cx="48198" cy="9696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29"/>
                  <a:gd name="f4" fmla="val 2070"/>
                  <a:gd name="f5" fmla="val 501"/>
                  <a:gd name="f6" fmla="val 1"/>
                  <a:gd name="f7" fmla="val 1934"/>
                  <a:gd name="f8" fmla="val 528"/>
                  <a:gd name="f9" fmla="val 2069"/>
                  <a:gd name="f10" fmla="val 122"/>
                  <a:gd name="f11" fmla="*/ f0 1 1029"/>
                  <a:gd name="f12" fmla="*/ f1 1 2070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029"/>
                  <a:gd name="f19" fmla="*/ f16 1 2070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029" h="2070">
                    <a:moveTo>
                      <a:pt x="f5" y="f2"/>
                    </a:moveTo>
                    <a:lnTo>
                      <a:pt x="f6" y="f7"/>
                    </a:lnTo>
                    <a:lnTo>
                      <a:pt x="f8" y="f9"/>
                    </a:lnTo>
                    <a:lnTo>
                      <a:pt x="f3" y="f10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Google Shape;1211;p55">
                <a:extLst>
                  <a:ext uri="{FF2B5EF4-FFF2-40B4-BE49-F238E27FC236}">
                    <a16:creationId xmlns:a16="http://schemas.microsoft.com/office/drawing/2014/main" id="{3849E61E-7940-3CF3-29D2-ABA4EE46F521}"/>
                  </a:ext>
                </a:extLst>
              </p:cNvPr>
              <p:cNvSpPr/>
              <p:nvPr/>
            </p:nvSpPr>
            <p:spPr>
              <a:xfrm flipH="1">
                <a:off x="7092122" y="7556363"/>
                <a:ext cx="52605" cy="944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123"/>
                  <a:gd name="f4" fmla="val 2017"/>
                  <a:gd name="f5" fmla="val 609"/>
                  <a:gd name="f6" fmla="val 1"/>
                  <a:gd name="f7" fmla="val 1840"/>
                  <a:gd name="f8" fmla="val 514"/>
                  <a:gd name="f9" fmla="val 2016"/>
                  <a:gd name="f10" fmla="val 163"/>
                  <a:gd name="f11" fmla="*/ f0 1 1123"/>
                  <a:gd name="f12" fmla="*/ f1 1 2017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123"/>
                  <a:gd name="f19" fmla="*/ f16 1 2017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123" h="2017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lnTo>
                      <a:pt x="f3" y="f10"/>
                    </a:lnTo>
                    <a:lnTo>
                      <a:pt x="f5" y="f6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Google Shape;1212;p55">
                <a:extLst>
                  <a:ext uri="{FF2B5EF4-FFF2-40B4-BE49-F238E27FC236}">
                    <a16:creationId xmlns:a16="http://schemas.microsoft.com/office/drawing/2014/main" id="{EDDDA64A-4207-7DB3-3434-F91BBDDEDF63}"/>
                  </a:ext>
                </a:extLst>
              </p:cNvPr>
              <p:cNvSpPr/>
              <p:nvPr/>
            </p:nvSpPr>
            <p:spPr>
              <a:xfrm flipH="1">
                <a:off x="7039526" y="7562737"/>
                <a:ext cx="46936" cy="9377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02"/>
                  <a:gd name="f4" fmla="val 2002"/>
                  <a:gd name="f5" fmla="val 474"/>
                  <a:gd name="f6" fmla="val 1867"/>
                  <a:gd name="f7" fmla="val 528"/>
                  <a:gd name="f8" fmla="val 1001"/>
                  <a:gd name="f9" fmla="val 135"/>
                  <a:gd name="f10" fmla="*/ f0 1 1002"/>
                  <a:gd name="f11" fmla="*/ f1 1 2002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6 1 1002"/>
                  <a:gd name="f18" fmla="*/ f15 1 2002"/>
                  <a:gd name="f19" fmla="*/ f12 1 f17"/>
                  <a:gd name="f20" fmla="*/ f13 1 f17"/>
                  <a:gd name="f21" fmla="*/ f12 1 f18"/>
                  <a:gd name="f22" fmla="*/ f14 1 f18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1002" h="2002">
                    <a:moveTo>
                      <a:pt x="f5" y="f2"/>
                    </a:moveTo>
                    <a:lnTo>
                      <a:pt x="f2" y="f6"/>
                    </a:lnTo>
                    <a:lnTo>
                      <a:pt x="f7" y="f4"/>
                    </a:lnTo>
                    <a:lnTo>
                      <a:pt x="f8" y="f9"/>
                    </a:lnTo>
                    <a:lnTo>
                      <a:pt x="f5" y="f2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Google Shape;1213;p55">
                <a:extLst>
                  <a:ext uri="{FF2B5EF4-FFF2-40B4-BE49-F238E27FC236}">
                    <a16:creationId xmlns:a16="http://schemas.microsoft.com/office/drawing/2014/main" id="{80C22F01-B9D2-1C5C-57E6-932088F06D1A}"/>
                  </a:ext>
                </a:extLst>
              </p:cNvPr>
              <p:cNvSpPr/>
              <p:nvPr/>
            </p:nvSpPr>
            <p:spPr>
              <a:xfrm flipH="1">
                <a:off x="6374867" y="5120265"/>
                <a:ext cx="2128640" cy="208527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5445"/>
                  <a:gd name="f4" fmla="val 44519"/>
                  <a:gd name="f5" fmla="val 23649"/>
                  <a:gd name="f6" fmla="val 22592"/>
                  <a:gd name="f7" fmla="val 21490"/>
                  <a:gd name="f8" fmla="val 70"/>
                  <a:gd name="f9" fmla="val 20341"/>
                  <a:gd name="f10" fmla="val 214"/>
                  <a:gd name="f11" fmla="val 1083"/>
                  <a:gd name="f12" fmla="val 2635"/>
                  <a:gd name="f13" fmla="val 1"/>
                  <a:gd name="f14" fmla="val 24692"/>
                  <a:gd name="f15" fmla="val 10022"/>
                  <a:gd name="f16" fmla="val 38919"/>
                  <a:gd name="f17" fmla="val 9259"/>
                  <a:gd name="f18" fmla="val 38434"/>
                  <a:gd name="f19" fmla="val 8610"/>
                  <a:gd name="f20" fmla="val 8170"/>
                  <a:gd name="f21" fmla="val 7783"/>
                  <a:gd name="f22" fmla="val 38657"/>
                  <a:gd name="f23" fmla="val 7723"/>
                  <a:gd name="f24" fmla="val 39406"/>
                  <a:gd name="f25" fmla="val 7588"/>
                  <a:gd name="f26" fmla="val 41238"/>
                  <a:gd name="f27" fmla="val 16602"/>
                  <a:gd name="f28" fmla="val 44518"/>
                  <a:gd name="f29" fmla="val 22166"/>
                  <a:gd name="f30" fmla="val 22188"/>
                  <a:gd name="f31" fmla="val 22211"/>
                  <a:gd name="f32" fmla="val 22234"/>
                  <a:gd name="f33" fmla="val 30348"/>
                  <a:gd name="f34" fmla="val 44464"/>
                  <a:gd name="f35" fmla="val 39869"/>
                  <a:gd name="f36" fmla="val 41056"/>
                  <a:gd name="f37" fmla="val 42736"/>
                  <a:gd name="f38" fmla="val 28763"/>
                  <a:gd name="f39" fmla="val 45444"/>
                  <a:gd name="f40" fmla="val 17203"/>
                  <a:gd name="f41" fmla="val 40285"/>
                  <a:gd name="f42" fmla="*/ f0 1 45445"/>
                  <a:gd name="f43" fmla="*/ f1 1 44519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45445"/>
                  <a:gd name="f50" fmla="*/ f47 1 44519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45445" h="4451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8"/>
                      <a:pt x="f31" y="f28"/>
                      <a:pt x="f32" y="f28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2"/>
                      <a:pt x="f5" y="f2"/>
                    </a:cubicBezTo>
                    <a:close/>
                  </a:path>
                </a:pathLst>
              </a:custGeom>
              <a:solidFill>
                <a:srgbClr val="FFCFA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Google Shape;1214;p55">
                <a:extLst>
                  <a:ext uri="{FF2B5EF4-FFF2-40B4-BE49-F238E27FC236}">
                    <a16:creationId xmlns:a16="http://schemas.microsoft.com/office/drawing/2014/main" id="{B66D3823-987C-6159-F78E-A5450404D4E8}"/>
                  </a:ext>
                </a:extLst>
              </p:cNvPr>
              <p:cNvSpPr/>
              <p:nvPr/>
            </p:nvSpPr>
            <p:spPr>
              <a:xfrm flipH="1">
                <a:off x="6299685" y="6472534"/>
                <a:ext cx="630936" cy="5220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470"/>
                  <a:gd name="f4" fmla="val 11145"/>
                  <a:gd name="f5" fmla="val 6735"/>
                  <a:gd name="f6" fmla="val 1"/>
                  <a:gd name="f7" fmla="val 3016"/>
                  <a:gd name="f8" fmla="val 2503"/>
                  <a:gd name="f9" fmla="val 5573"/>
                  <a:gd name="f10" fmla="val 8656"/>
                  <a:gd name="f11" fmla="val 11144"/>
                  <a:gd name="f12" fmla="val 10454"/>
                  <a:gd name="f13" fmla="*/ f0 1 13470"/>
                  <a:gd name="f14" fmla="*/ f1 1 11145"/>
                  <a:gd name="f15" fmla="val f2"/>
                  <a:gd name="f16" fmla="val f3"/>
                  <a:gd name="f17" fmla="val f4"/>
                  <a:gd name="f18" fmla="+- f17 0 f15"/>
                  <a:gd name="f19" fmla="+- f16 0 f15"/>
                  <a:gd name="f20" fmla="*/ f19 1 13470"/>
                  <a:gd name="f21" fmla="*/ f18 1 11145"/>
                  <a:gd name="f22" fmla="*/ f15 1 f20"/>
                  <a:gd name="f23" fmla="*/ f16 1 f20"/>
                  <a:gd name="f24" fmla="*/ f15 1 f21"/>
                  <a:gd name="f25" fmla="*/ f17 1 f21"/>
                  <a:gd name="f26" fmla="*/ f22 f13 1"/>
                  <a:gd name="f27" fmla="*/ f23 f13 1"/>
                  <a:gd name="f28" fmla="*/ f25 f14 1"/>
                  <a:gd name="f29" fmla="*/ f2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" t="f29" r="f27" b="f28"/>
                <a:pathLst>
                  <a:path w="13470" h="11145">
                    <a:moveTo>
                      <a:pt x="f5" y="f6"/>
                    </a:moveTo>
                    <a:cubicBezTo>
                      <a:pt x="f7" y="f6"/>
                      <a:pt x="f2" y="f8"/>
                      <a:pt x="f2" y="f9"/>
                    </a:cubicBezTo>
                    <a:cubicBezTo>
                      <a:pt x="f2" y="f10"/>
                      <a:pt x="f7" y="f11"/>
                      <a:pt x="f5" y="f11"/>
                    </a:cubicBezTo>
                    <a:cubicBezTo>
                      <a:pt x="f12" y="f11"/>
                      <a:pt x="f3" y="f10"/>
                      <a:pt x="f3" y="f9"/>
                    </a:cubicBezTo>
                    <a:cubicBezTo>
                      <a:pt x="f3" y="f8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FFCFA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Google Shape;1215;p55">
                <a:extLst>
                  <a:ext uri="{FF2B5EF4-FFF2-40B4-BE49-F238E27FC236}">
                    <a16:creationId xmlns:a16="http://schemas.microsoft.com/office/drawing/2014/main" id="{516CE42F-86E2-3F5C-171B-BA25901E590D}"/>
                  </a:ext>
                </a:extLst>
              </p:cNvPr>
              <p:cNvSpPr/>
              <p:nvPr/>
            </p:nvSpPr>
            <p:spPr>
              <a:xfrm flipH="1">
                <a:off x="7655237" y="6565657"/>
                <a:ext cx="363666" cy="4289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764"/>
                  <a:gd name="f4" fmla="val 9157"/>
                  <a:gd name="f5" fmla="val 3882"/>
                  <a:gd name="f6" fmla="val 1"/>
                  <a:gd name="f7" fmla="val 1745"/>
                  <a:gd name="f8" fmla="val 2057"/>
                  <a:gd name="f9" fmla="val 4585"/>
                  <a:gd name="f10" fmla="val 7114"/>
                  <a:gd name="f11" fmla="val 9156"/>
                  <a:gd name="f12" fmla="val 6019"/>
                  <a:gd name="f13" fmla="val 7763"/>
                  <a:gd name="f14" fmla="*/ f0 1 7764"/>
                  <a:gd name="f15" fmla="*/ f1 1 9157"/>
                  <a:gd name="f16" fmla="val f2"/>
                  <a:gd name="f17" fmla="val f3"/>
                  <a:gd name="f18" fmla="val f4"/>
                  <a:gd name="f19" fmla="+- f18 0 f16"/>
                  <a:gd name="f20" fmla="+- f17 0 f16"/>
                  <a:gd name="f21" fmla="*/ f20 1 7764"/>
                  <a:gd name="f22" fmla="*/ f19 1 9157"/>
                  <a:gd name="f23" fmla="*/ f16 1 f21"/>
                  <a:gd name="f24" fmla="*/ f17 1 f21"/>
                  <a:gd name="f25" fmla="*/ f16 1 f22"/>
                  <a:gd name="f26" fmla="*/ f18 1 f22"/>
                  <a:gd name="f27" fmla="*/ f23 f14 1"/>
                  <a:gd name="f28" fmla="*/ f24 f14 1"/>
                  <a:gd name="f29" fmla="*/ f26 f15 1"/>
                  <a:gd name="f30" fmla="*/ f2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" t="f30" r="f28" b="f29"/>
                <a:pathLst>
                  <a:path w="7764" h="9157">
                    <a:moveTo>
                      <a:pt x="f5" y="f6"/>
                    </a:moveTo>
                    <a:cubicBezTo>
                      <a:pt x="f7" y="f6"/>
                      <a:pt x="f6" y="f8"/>
                      <a:pt x="f6" y="f9"/>
                    </a:cubicBezTo>
                    <a:cubicBezTo>
                      <a:pt x="f6" y="f10"/>
                      <a:pt x="f7" y="f11"/>
                      <a:pt x="f5" y="f11"/>
                    </a:cubicBezTo>
                    <a:cubicBezTo>
                      <a:pt x="f12" y="f11"/>
                      <a:pt x="f13" y="f10"/>
                      <a:pt x="f13" y="f9"/>
                    </a:cubicBezTo>
                    <a:cubicBezTo>
                      <a:pt x="f13" y="f8"/>
                      <a:pt x="f12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Google Shape;1216;p55">
                <a:extLst>
                  <a:ext uri="{FF2B5EF4-FFF2-40B4-BE49-F238E27FC236}">
                    <a16:creationId xmlns:a16="http://schemas.microsoft.com/office/drawing/2014/main" id="{5D14A2D2-CE3D-6AB0-BCA8-B3EAA06E197F}"/>
                  </a:ext>
                </a:extLst>
              </p:cNvPr>
              <p:cNvSpPr/>
              <p:nvPr/>
            </p:nvSpPr>
            <p:spPr>
              <a:xfrm flipH="1">
                <a:off x="7813602" y="6688561"/>
                <a:ext cx="183748" cy="1837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22"/>
                  <a:gd name="f4" fmla="val 1961"/>
                  <a:gd name="f5" fmla="val 1"/>
                  <a:gd name="f6" fmla="val 879"/>
                  <a:gd name="f7" fmla="val 880"/>
                  <a:gd name="f8" fmla="val 3043"/>
                  <a:gd name="f9" fmla="*/ f0 1 3922"/>
                  <a:gd name="f10" fmla="*/ f1 1 3922"/>
                  <a:gd name="f11" fmla="val f2"/>
                  <a:gd name="f12" fmla="val f3"/>
                  <a:gd name="f13" fmla="+- f12 0 f11"/>
                  <a:gd name="f14" fmla="*/ f13 1 3922"/>
                  <a:gd name="f15" fmla="*/ f11 1 f14"/>
                  <a:gd name="f16" fmla="*/ f12 1 f14"/>
                  <a:gd name="f17" fmla="*/ f15 f9 1"/>
                  <a:gd name="f18" fmla="*/ f16 f9 1"/>
                  <a:gd name="f19" fmla="*/ f16 f10 1"/>
                  <a:gd name="f20" fmla="*/ f15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3922" h="3922">
                    <a:moveTo>
                      <a:pt x="f4" y="f5"/>
                    </a:moveTo>
                    <a:cubicBezTo>
                      <a:pt x="f6" y="f5"/>
                      <a:pt x="f2" y="f7"/>
                      <a:pt x="f2" y="f4"/>
                    </a:cubicBezTo>
                    <a:cubicBezTo>
                      <a:pt x="f2" y="f8"/>
                      <a:pt x="f6" y="f3"/>
                      <a:pt x="f4" y="f3"/>
                    </a:cubicBezTo>
                    <a:cubicBezTo>
                      <a:pt x="f8" y="f3"/>
                      <a:pt x="f3" y="f8"/>
                      <a:pt x="f3" y="f4"/>
                    </a:cubicBezTo>
                    <a:cubicBezTo>
                      <a:pt x="f3" y="f7"/>
                      <a:pt x="f8" y="f5"/>
                      <a:pt x="f4" y="f5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Google Shape;1217;p55">
                <a:extLst>
                  <a:ext uri="{FF2B5EF4-FFF2-40B4-BE49-F238E27FC236}">
                    <a16:creationId xmlns:a16="http://schemas.microsoft.com/office/drawing/2014/main" id="{883712EF-78D3-B668-111D-6B1643F76FDC}"/>
                  </a:ext>
                </a:extLst>
              </p:cNvPr>
              <p:cNvSpPr/>
              <p:nvPr/>
            </p:nvSpPr>
            <p:spPr>
              <a:xfrm flipH="1">
                <a:off x="7172553" y="6515630"/>
                <a:ext cx="435894" cy="4453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306"/>
                  <a:gd name="f4" fmla="val 9508"/>
                  <a:gd name="f5" fmla="val 4667"/>
                  <a:gd name="f6" fmla="val 1"/>
                  <a:gd name="f7" fmla="val 2097"/>
                  <a:gd name="f8" fmla="val 28"/>
                  <a:gd name="f9" fmla="val 2448"/>
                  <a:gd name="f10" fmla="val 5478"/>
                  <a:gd name="f11" fmla="val 6952"/>
                  <a:gd name="f12" fmla="val 542"/>
                  <a:gd name="f13" fmla="val 8399"/>
                  <a:gd name="f14" fmla="val 1529"/>
                  <a:gd name="f15" fmla="val 2222"/>
                  <a:gd name="f16" fmla="val 8743"/>
                  <a:gd name="f17" fmla="val 3843"/>
                  <a:gd name="f18" fmla="val 7663"/>
                  <a:gd name="f19" fmla="val 7379"/>
                  <a:gd name="f20" fmla="val 7847"/>
                  <a:gd name="f21" fmla="val 8349"/>
                  <a:gd name="f22" fmla="val 7681"/>
                  <a:gd name="f23" fmla="val 8886"/>
                  <a:gd name="f24" fmla="val 7723"/>
                  <a:gd name="f25" fmla="val 9156"/>
                  <a:gd name="f26" fmla="val 7006"/>
                  <a:gd name="f27" fmla="val 9305"/>
                  <a:gd name="f28" fmla="val 6248"/>
                  <a:gd name="f29" fmla="val 2462"/>
                  <a:gd name="f30" fmla="val 7223"/>
                  <a:gd name="f31" fmla="*/ f0 1 9306"/>
                  <a:gd name="f32" fmla="*/ f1 1 9508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9306"/>
                  <a:gd name="f39" fmla="*/ f36 1 9508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9306" h="9508">
                    <a:moveTo>
                      <a:pt x="f5" y="f6"/>
                    </a:moveTo>
                    <a:cubicBezTo>
                      <a:pt x="f7" y="f6"/>
                      <a:pt x="f8" y="f9"/>
                      <a:pt x="f8" y="f10"/>
                    </a:cubicBezTo>
                    <a:cubicBezTo>
                      <a:pt x="f6" y="f11"/>
                      <a:pt x="f12" y="f13"/>
                      <a:pt x="f14" y="f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10"/>
                    </a:cubicBezTo>
                    <a:cubicBezTo>
                      <a:pt x="f27" y="f29"/>
                      <a:pt x="f30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Google Shape;1218;p55">
                <a:extLst>
                  <a:ext uri="{FF2B5EF4-FFF2-40B4-BE49-F238E27FC236}">
                    <a16:creationId xmlns:a16="http://schemas.microsoft.com/office/drawing/2014/main" id="{6530D387-2478-7BCE-C090-E8D755957D24}"/>
                  </a:ext>
                </a:extLst>
              </p:cNvPr>
              <p:cNvSpPr/>
              <p:nvPr/>
            </p:nvSpPr>
            <p:spPr>
              <a:xfrm flipH="1">
                <a:off x="7361971" y="6661952"/>
                <a:ext cx="219867" cy="21986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694"/>
                  <a:gd name="f4" fmla="val 2340"/>
                  <a:gd name="f5" fmla="val 1"/>
                  <a:gd name="f6" fmla="val 1056"/>
                  <a:gd name="f7" fmla="val 1055"/>
                  <a:gd name="f8" fmla="val 2354"/>
                  <a:gd name="f9" fmla="val 3652"/>
                  <a:gd name="f10" fmla="val 4693"/>
                  <a:gd name="f11" fmla="val 3639"/>
                  <a:gd name="f12" fmla="*/ f0 1 4694"/>
                  <a:gd name="f13" fmla="*/ f1 1 4694"/>
                  <a:gd name="f14" fmla="val f2"/>
                  <a:gd name="f15" fmla="val f3"/>
                  <a:gd name="f16" fmla="+- f15 0 f14"/>
                  <a:gd name="f17" fmla="*/ f16 1 4694"/>
                  <a:gd name="f18" fmla="*/ f14 1 f17"/>
                  <a:gd name="f19" fmla="*/ f15 1 f17"/>
                  <a:gd name="f20" fmla="*/ f18 f12 1"/>
                  <a:gd name="f21" fmla="*/ f19 f12 1"/>
                  <a:gd name="f22" fmla="*/ f19 f13 1"/>
                  <a:gd name="f23" fmla="*/ f1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" t="f23" r="f21" b="f22"/>
                <a:pathLst>
                  <a:path w="4694" h="4694">
                    <a:moveTo>
                      <a:pt x="f4" y="f5"/>
                    </a:moveTo>
                    <a:cubicBezTo>
                      <a:pt x="f6" y="f5"/>
                      <a:pt x="f5" y="f7"/>
                      <a:pt x="f5" y="f8"/>
                    </a:cubicBezTo>
                    <a:cubicBezTo>
                      <a:pt x="f5" y="f9"/>
                      <a:pt x="f6" y="f10"/>
                      <a:pt x="f4" y="f10"/>
                    </a:cubicBezTo>
                    <a:cubicBezTo>
                      <a:pt x="f11" y="f10"/>
                      <a:pt x="f3" y="f9"/>
                      <a:pt x="f3" y="f8"/>
                    </a:cubicBezTo>
                    <a:cubicBezTo>
                      <a:pt x="f3" y="f7"/>
                      <a:pt x="f11" y="f5"/>
                      <a:pt x="f4" y="f5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Google Shape;1219;p55">
                <a:extLst>
                  <a:ext uri="{FF2B5EF4-FFF2-40B4-BE49-F238E27FC236}">
                    <a16:creationId xmlns:a16="http://schemas.microsoft.com/office/drawing/2014/main" id="{C91513CB-1859-D926-4B89-0C6B3C2E71FA}"/>
                  </a:ext>
                </a:extLst>
              </p:cNvPr>
              <p:cNvSpPr/>
              <p:nvPr/>
            </p:nvSpPr>
            <p:spPr>
              <a:xfrm flipH="1">
                <a:off x="6422544" y="6621252"/>
                <a:ext cx="297152" cy="31804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344"/>
                  <a:gd name="f4" fmla="val 6790"/>
                  <a:gd name="f5" fmla="val 3502"/>
                  <a:gd name="f6" fmla="val 1"/>
                  <a:gd name="f7" fmla="val 3244"/>
                  <a:gd name="f8" fmla="val 2995"/>
                  <a:gd name="f9" fmla="val 31"/>
                  <a:gd name="f10" fmla="val 2746"/>
                  <a:gd name="f11" fmla="val 99"/>
                  <a:gd name="f12" fmla="val 2300"/>
                  <a:gd name="f13" fmla="val 274"/>
                  <a:gd name="f14" fmla="val 1880"/>
                  <a:gd name="f15" fmla="val 518"/>
                  <a:gd name="f16" fmla="val 1569"/>
                  <a:gd name="f17" fmla="val 721"/>
                  <a:gd name="f18" fmla="val 1285"/>
                  <a:gd name="f19" fmla="val 964"/>
                  <a:gd name="f20" fmla="val 1042"/>
                  <a:gd name="f21" fmla="val 1235"/>
                  <a:gd name="f22" fmla="val 920"/>
                  <a:gd name="f23" fmla="val 1397"/>
                  <a:gd name="f24" fmla="val 798"/>
                  <a:gd name="f25" fmla="val 1559"/>
                  <a:gd name="f26" fmla="val 677"/>
                  <a:gd name="f27" fmla="val 1721"/>
                  <a:gd name="f28" fmla="val 569"/>
                  <a:gd name="f29" fmla="val 1911"/>
                  <a:gd name="f30" fmla="val 460"/>
                  <a:gd name="f31" fmla="val 2114"/>
                  <a:gd name="f32" fmla="val 366"/>
                  <a:gd name="f33" fmla="val 2317"/>
                  <a:gd name="f34" fmla="val 271"/>
                  <a:gd name="f35" fmla="val 2533"/>
                  <a:gd name="f36" fmla="val 203"/>
                  <a:gd name="f37" fmla="val 2763"/>
                  <a:gd name="f38" fmla="val 149"/>
                  <a:gd name="f39" fmla="val 2993"/>
                  <a:gd name="f40" fmla="val 122"/>
                  <a:gd name="f41" fmla="val 3114"/>
                  <a:gd name="f42" fmla="val 82"/>
                  <a:gd name="f43" fmla="val 3236"/>
                  <a:gd name="f44" fmla="val 68"/>
                  <a:gd name="f45" fmla="val 3358"/>
                  <a:gd name="f46" fmla="val 28"/>
                  <a:gd name="f47" fmla="val 3723"/>
                  <a:gd name="f48" fmla="val 3845"/>
                  <a:gd name="f49" fmla="val 3980"/>
                  <a:gd name="f50" fmla="val 14"/>
                  <a:gd name="f51" fmla="val 4102"/>
                  <a:gd name="f52" fmla="val 4223"/>
                  <a:gd name="f53" fmla="val 4359"/>
                  <a:gd name="f54" fmla="val 4480"/>
                  <a:gd name="f55" fmla="val 55"/>
                  <a:gd name="f56" fmla="val 4710"/>
                  <a:gd name="f57" fmla="val 109"/>
                  <a:gd name="f58" fmla="val 4954"/>
                  <a:gd name="f59" fmla="val 190"/>
                  <a:gd name="f60" fmla="val 5170"/>
                  <a:gd name="f61" fmla="val 258"/>
                  <a:gd name="f62" fmla="val 5373"/>
                  <a:gd name="f63" fmla="val 352"/>
                  <a:gd name="f64" fmla="val 5576"/>
                  <a:gd name="f65" fmla="val 5765"/>
                  <a:gd name="f66" fmla="val 5927"/>
                  <a:gd name="f67" fmla="val 690"/>
                  <a:gd name="f68" fmla="val 6076"/>
                  <a:gd name="f69" fmla="val 826"/>
                  <a:gd name="f70" fmla="val 6211"/>
                  <a:gd name="f71" fmla="val 1069"/>
                  <a:gd name="f72" fmla="val 6428"/>
                  <a:gd name="f73" fmla="val 1353"/>
                  <a:gd name="f74" fmla="val 6604"/>
                  <a:gd name="f75" fmla="val 1664"/>
                  <a:gd name="f76" fmla="val 6685"/>
                  <a:gd name="f77" fmla="val 1813"/>
                  <a:gd name="f78" fmla="val 6725"/>
                  <a:gd name="f79" fmla="val 1962"/>
                  <a:gd name="f80" fmla="val 6752"/>
                  <a:gd name="f81" fmla="val 2124"/>
                  <a:gd name="f82" fmla="val 6779"/>
                  <a:gd name="f83" fmla="val 2198"/>
                  <a:gd name="f84" fmla="val 6786"/>
                  <a:gd name="f85" fmla="val 2273"/>
                  <a:gd name="f86" fmla="val 2347"/>
                  <a:gd name="f87" fmla="val 2421"/>
                  <a:gd name="f88" fmla="val 2496"/>
                  <a:gd name="f89" fmla="val 2570"/>
                  <a:gd name="f90" fmla="val 6766"/>
                  <a:gd name="f91" fmla="val 2908"/>
                  <a:gd name="f92" fmla="val 6712"/>
                  <a:gd name="f93" fmla="val 3070"/>
                  <a:gd name="f94" fmla="val 6631"/>
                  <a:gd name="f95" fmla="val 3287"/>
                  <a:gd name="f96" fmla="val 6522"/>
                  <a:gd name="f97" fmla="val 3463"/>
                  <a:gd name="f98" fmla="val 6333"/>
                  <a:gd name="f99" fmla="val 3571"/>
                  <a:gd name="f100" fmla="val 6103"/>
                  <a:gd name="f101" fmla="val 3679"/>
                  <a:gd name="f102" fmla="val 5833"/>
                  <a:gd name="f103" fmla="val 3733"/>
                  <a:gd name="f104" fmla="val 5535"/>
                  <a:gd name="f105" fmla="val 3706"/>
                  <a:gd name="f106" fmla="val 5251"/>
                  <a:gd name="f107" fmla="val 3693"/>
                  <a:gd name="f108" fmla="val 5008"/>
                  <a:gd name="f109" fmla="val 3652"/>
                  <a:gd name="f110" fmla="val 4778"/>
                  <a:gd name="f111" fmla="val 3598"/>
                  <a:gd name="f112" fmla="val 4561"/>
                  <a:gd name="f113" fmla="val 3553"/>
                  <a:gd name="f114" fmla="val 4405"/>
                  <a:gd name="f115" fmla="val 3501"/>
                  <a:gd name="f116" fmla="val 4248"/>
                  <a:gd name="f117" fmla="val 3443"/>
                  <a:gd name="f118" fmla="val 4093"/>
                  <a:gd name="f119" fmla="val 4031"/>
                  <a:gd name="f120" fmla="val 4333"/>
                  <a:gd name="f121" fmla="val 4622"/>
                  <a:gd name="f122" fmla="val 4568"/>
                  <a:gd name="f123" fmla="val 5221"/>
                  <a:gd name="f124" fmla="val 4518"/>
                  <a:gd name="f125" fmla="val 4277"/>
                  <a:gd name="f126" fmla="val 3801"/>
                  <a:gd name="f127" fmla="val 3818"/>
                  <a:gd name="f128" fmla="val 3084"/>
                  <a:gd name="f129" fmla="val 3371"/>
                  <a:gd name="f130" fmla="val 2543"/>
                  <a:gd name="f131" fmla="val 3047"/>
                  <a:gd name="f132" fmla="val 2854"/>
                  <a:gd name="f133" fmla="val 3804"/>
                  <a:gd name="f134" fmla="val 2989"/>
                  <a:gd name="f135" fmla="val 4129"/>
                  <a:gd name="f136" fmla="val 3098"/>
                  <a:gd name="f137" fmla="val 3179"/>
                  <a:gd name="f138" fmla="val 4832"/>
                  <a:gd name="f139" fmla="val 3246"/>
                  <a:gd name="f140" fmla="val 3233"/>
                  <a:gd name="f141" fmla="val 5549"/>
                  <a:gd name="f142" fmla="val 3165"/>
                  <a:gd name="f143" fmla="val 5697"/>
                  <a:gd name="f144" fmla="val 5846"/>
                  <a:gd name="f145" fmla="val 2841"/>
                  <a:gd name="f146" fmla="val 5941"/>
                  <a:gd name="f147" fmla="val 2597"/>
                  <a:gd name="f148" fmla="val 2462"/>
                  <a:gd name="f149" fmla="val 2340"/>
                  <a:gd name="f150" fmla="val 2218"/>
                  <a:gd name="f151" fmla="val 5914"/>
                  <a:gd name="f152" fmla="val 2083"/>
                  <a:gd name="f153" fmla="val 5887"/>
                  <a:gd name="f154" fmla="val 5860"/>
                  <a:gd name="f155" fmla="val 1840"/>
                  <a:gd name="f156" fmla="val 5819"/>
                  <a:gd name="f157" fmla="val 1596"/>
                  <a:gd name="f158" fmla="val 5725"/>
                  <a:gd name="f159" fmla="val 1380"/>
                  <a:gd name="f160" fmla="val 5589"/>
                  <a:gd name="f161" fmla="val 1191"/>
                  <a:gd name="f162" fmla="val 5413"/>
                  <a:gd name="f163" fmla="val 988"/>
                  <a:gd name="f164" fmla="val 5211"/>
                  <a:gd name="f165" fmla="val 839"/>
                  <a:gd name="f166" fmla="val 4967"/>
                  <a:gd name="f167" fmla="val 758"/>
                  <a:gd name="f168" fmla="val 4697"/>
                  <a:gd name="f169" fmla="val 650"/>
                  <a:gd name="f170" fmla="val 4386"/>
                  <a:gd name="f171" fmla="val 623"/>
                  <a:gd name="f172" fmla="val 4075"/>
                  <a:gd name="f173" fmla="val 3750"/>
                  <a:gd name="f174" fmla="val 663"/>
                  <a:gd name="f175" fmla="val 3493"/>
                  <a:gd name="f176" fmla="val 3412"/>
                  <a:gd name="f177" fmla="val 704"/>
                  <a:gd name="f178" fmla="val 3331"/>
                  <a:gd name="f179" fmla="val 731"/>
                  <a:gd name="f180" fmla="val 3250"/>
                  <a:gd name="f181" fmla="val 3087"/>
                  <a:gd name="f182" fmla="val 812"/>
                  <a:gd name="f183" fmla="val 2925"/>
                  <a:gd name="f184" fmla="val 880"/>
                  <a:gd name="f185" fmla="val 947"/>
                  <a:gd name="f186" fmla="val 2614"/>
                  <a:gd name="f187" fmla="val 1015"/>
                  <a:gd name="f188" fmla="val 2452"/>
                  <a:gd name="f189" fmla="val 1110"/>
                  <a:gd name="f190" fmla="val 1204"/>
                  <a:gd name="f191" fmla="val 2195"/>
                  <a:gd name="f192" fmla="val 2046"/>
                  <a:gd name="f193" fmla="val 1394"/>
                  <a:gd name="f194" fmla="val 1924"/>
                  <a:gd name="f195" fmla="val 1583"/>
                  <a:gd name="f196" fmla="val 1681"/>
                  <a:gd name="f197" fmla="val 1799"/>
                  <a:gd name="f198" fmla="val 1478"/>
                  <a:gd name="f199" fmla="val 2043"/>
                  <a:gd name="f200" fmla="val 1289"/>
                  <a:gd name="f201" fmla="val 1032"/>
                  <a:gd name="f202" fmla="val 2800"/>
                  <a:gd name="f203" fmla="val 856"/>
                  <a:gd name="f204" fmla="val 3057"/>
                  <a:gd name="f205" fmla="val 761"/>
                  <a:gd name="f206" fmla="val 3314"/>
                  <a:gd name="f207" fmla="val 707"/>
                  <a:gd name="f208" fmla="val 3584"/>
                  <a:gd name="f209" fmla="val 694"/>
                  <a:gd name="f210" fmla="val 3624"/>
                  <a:gd name="f211" fmla="val 3662"/>
                  <a:gd name="f212" fmla="val 688"/>
                  <a:gd name="f213" fmla="val 3700"/>
                  <a:gd name="f214" fmla="val 3792"/>
                  <a:gd name="f215" fmla="val 3881"/>
                  <a:gd name="f216" fmla="val 698"/>
                  <a:gd name="f217" fmla="val 3977"/>
                  <a:gd name="f218" fmla="val 4112"/>
                  <a:gd name="f219" fmla="val 4234"/>
                  <a:gd name="f220" fmla="val 4369"/>
                  <a:gd name="f221" fmla="val 788"/>
                  <a:gd name="f222" fmla="val 4626"/>
                  <a:gd name="f223" fmla="val 883"/>
                  <a:gd name="f224" fmla="val 4869"/>
                  <a:gd name="f225" fmla="val 1018"/>
                  <a:gd name="f226" fmla="val 5099"/>
                  <a:gd name="f227" fmla="val 1181"/>
                  <a:gd name="f228" fmla="val 5342"/>
                  <a:gd name="f229" fmla="val 1370"/>
                  <a:gd name="f230" fmla="val 5559"/>
                  <a:gd name="f231" fmla="val 1586"/>
                  <a:gd name="f232" fmla="val 5762"/>
                  <a:gd name="f233" fmla="val 1816"/>
                  <a:gd name="f234" fmla="val 5978"/>
                  <a:gd name="f235" fmla="val 2073"/>
                  <a:gd name="f236" fmla="val 6167"/>
                  <a:gd name="f237" fmla="val 2344"/>
                  <a:gd name="f238" fmla="val 6343"/>
                  <a:gd name="f239" fmla="val 2641"/>
                  <a:gd name="f240" fmla="val 6221"/>
                  <a:gd name="f241" fmla="val 2289"/>
                  <a:gd name="f242" fmla="val 6073"/>
                  <a:gd name="f243" fmla="val 1951"/>
                  <a:gd name="f244" fmla="val 5883"/>
                  <a:gd name="f245" fmla="val 1640"/>
                  <a:gd name="f246" fmla="val 5721"/>
                  <a:gd name="f247" fmla="val 1343"/>
                  <a:gd name="f248" fmla="val 5505"/>
                  <a:gd name="f249" fmla="val 1059"/>
                  <a:gd name="f250" fmla="val 5261"/>
                  <a:gd name="f251" fmla="val 815"/>
                  <a:gd name="f252" fmla="val 5045"/>
                  <a:gd name="f253" fmla="val 586"/>
                  <a:gd name="f254" fmla="val 4788"/>
                  <a:gd name="f255" fmla="val 396"/>
                  <a:gd name="f256" fmla="val 4504"/>
                  <a:gd name="f257" fmla="val 247"/>
                  <a:gd name="f258" fmla="val 4247"/>
                  <a:gd name="f259" fmla="val 112"/>
                  <a:gd name="f260" fmla="val 3950"/>
                  <a:gd name="f261" fmla="val 4"/>
                  <a:gd name="f262" fmla="val 3602"/>
                  <a:gd name="f263" fmla="val 2"/>
                  <a:gd name="f264" fmla="val 3551"/>
                  <a:gd name="f265" fmla="*/ f0 1 6344"/>
                  <a:gd name="f266" fmla="*/ f1 1 6790"/>
                  <a:gd name="f267" fmla="val f2"/>
                  <a:gd name="f268" fmla="val f3"/>
                  <a:gd name="f269" fmla="val f4"/>
                  <a:gd name="f270" fmla="+- f269 0 f267"/>
                  <a:gd name="f271" fmla="+- f268 0 f267"/>
                  <a:gd name="f272" fmla="*/ f271 1 6344"/>
                  <a:gd name="f273" fmla="*/ f270 1 6790"/>
                  <a:gd name="f274" fmla="*/ f267 1 f272"/>
                  <a:gd name="f275" fmla="*/ f268 1 f272"/>
                  <a:gd name="f276" fmla="*/ f267 1 f273"/>
                  <a:gd name="f277" fmla="*/ f269 1 f273"/>
                  <a:gd name="f278" fmla="*/ f274 f265 1"/>
                  <a:gd name="f279" fmla="*/ f275 f265 1"/>
                  <a:gd name="f280" fmla="*/ f277 f266 1"/>
                  <a:gd name="f281" fmla="*/ f276 f2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78" t="f281" r="f279" b="f280"/>
                <a:pathLst>
                  <a:path w="6344" h="679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2" y="f13"/>
                    </a:lnTo>
                    <a:lnTo>
                      <a:pt x="f14" y="f15"/>
                    </a:ln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lnTo>
                      <a:pt x="f46" y="f47"/>
                    </a:lnTo>
                    <a:cubicBezTo>
                      <a:pt x="f6" y="f48"/>
                      <a:pt x="f6" y="f49"/>
                      <a:pt x="f50" y="f51"/>
                    </a:cubicBezTo>
                    <a:cubicBezTo>
                      <a:pt x="f50" y="f52"/>
                      <a:pt x="f50" y="f53"/>
                      <a:pt x="f46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30" y="f65"/>
                    </a:cubicBezTo>
                    <a:cubicBezTo>
                      <a:pt x="f28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4"/>
                      <a:pt x="f86" y="f4"/>
                    </a:cubicBezTo>
                    <a:cubicBezTo>
                      <a:pt x="f87" y="f4"/>
                      <a:pt x="f88" y="f84"/>
                      <a:pt x="f89" y="f82"/>
                    </a:cubicBezTo>
                    <a:cubicBezTo>
                      <a:pt x="f10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lnTo>
                      <a:pt x="f117" y="f118"/>
                    </a:lnTo>
                    <a:cubicBezTo>
                      <a:pt x="f119" y="f120"/>
                      <a:pt x="f121" y="f122"/>
                      <a:pt x="f123" y="f110"/>
                    </a:cubicBezTo>
                    <a:cubicBezTo>
                      <a:pt x="f124" y="f125"/>
                      <a:pt x="f126" y="f127"/>
                      <a:pt x="f128" y="f129"/>
                    </a:cubicBezTo>
                    <a:lnTo>
                      <a:pt x="f130" y="f131"/>
                    </a:lnTo>
                    <a:lnTo>
                      <a:pt x="f132" y="f133"/>
                    </a:lnTo>
                    <a:cubicBezTo>
                      <a:pt x="f134" y="f135"/>
                      <a:pt x="f136" y="f54"/>
                      <a:pt x="f137" y="f138"/>
                    </a:cubicBezTo>
                    <a:cubicBezTo>
                      <a:pt x="f139" y="f60"/>
                      <a:pt x="f140" y="f141"/>
                      <a:pt x="f142" y="f143"/>
                    </a:cubicBezTo>
                    <a:cubicBezTo>
                      <a:pt x="f128" y="f144"/>
                      <a:pt x="f145" y="f146"/>
                      <a:pt x="f147" y="f146"/>
                    </a:cubicBezTo>
                    <a:cubicBezTo>
                      <a:pt x="f148" y="f146"/>
                      <a:pt x="f149" y="f146"/>
                      <a:pt x="f150" y="f151"/>
                    </a:cubicBezTo>
                    <a:cubicBezTo>
                      <a:pt x="f152" y="f153"/>
                      <a:pt x="f79" y="f154"/>
                      <a:pt x="f155" y="f156"/>
                    </a:cubicBezTo>
                    <a:cubicBezTo>
                      <a:pt x="f157" y="f158"/>
                      <a:pt x="f159" y="f160"/>
                      <a:pt x="f161" y="f162"/>
                    </a:cubicBezTo>
                    <a:cubicBezTo>
                      <a:pt x="f163" y="f164"/>
                      <a:pt x="f165" y="f166"/>
                      <a:pt x="f167" y="f168"/>
                    </a:cubicBezTo>
                    <a:cubicBezTo>
                      <a:pt x="f169" y="f170"/>
                      <a:pt x="f171" y="f172"/>
                      <a:pt x="f169" y="f173"/>
                    </a:cubicBezTo>
                    <a:lnTo>
                      <a:pt x="f174" y="f175"/>
                    </a:lnTo>
                    <a:cubicBezTo>
                      <a:pt x="f67" y="f176"/>
                      <a:pt x="f177" y="f178"/>
                      <a:pt x="f179" y="f180"/>
                    </a:cubicBezTo>
                    <a:cubicBezTo>
                      <a:pt x="f167" y="f181"/>
                      <a:pt x="f182" y="f183"/>
                      <a:pt x="f184" y="f37"/>
                    </a:cubicBezTo>
                    <a:cubicBezTo>
                      <a:pt x="f185" y="f186"/>
                      <a:pt x="f187" y="f188"/>
                      <a:pt x="f189" y="f33"/>
                    </a:cubicBezTo>
                    <a:cubicBezTo>
                      <a:pt x="f190" y="f191"/>
                      <a:pt x="f18" y="f192"/>
                      <a:pt x="f193" y="f194"/>
                    </a:cubicBezTo>
                    <a:cubicBezTo>
                      <a:pt x="f195" y="f196"/>
                      <a:pt x="f197" y="f198"/>
                      <a:pt x="f199" y="f200"/>
                    </a:cubicBezTo>
                    <a:lnTo>
                      <a:pt x="f87" y="f201"/>
                    </a:lnTo>
                    <a:lnTo>
                      <a:pt x="f202" y="f203"/>
                    </a:ln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67"/>
                      <a:pt x="f211" y="f212"/>
                      <a:pt x="f213" y="f212"/>
                    </a:cubicBezTo>
                    <a:cubicBezTo>
                      <a:pt x="f214" y="f212"/>
                      <a:pt x="f215" y="f216"/>
                      <a:pt x="f217" y="f207"/>
                    </a:cubicBezTo>
                    <a:cubicBezTo>
                      <a:pt x="f218" y="f17"/>
                      <a:pt x="f219" y="f205"/>
                      <a:pt x="f220" y="f221"/>
                    </a:cubicBezTo>
                    <a:cubicBezTo>
                      <a:pt x="f222" y="f223"/>
                      <a:pt x="f224" y="f225"/>
                      <a:pt x="f226" y="f227"/>
                    </a:cubicBezTo>
                    <a:cubicBezTo>
                      <a:pt x="f228" y="f229"/>
                      <a:pt x="f230" y="f231"/>
                      <a:pt x="f232" y="f233"/>
                    </a:cubicBezTo>
                    <a:cubicBezTo>
                      <a:pt x="f234" y="f235"/>
                      <a:pt x="f236" y="f237"/>
                      <a:pt x="f238" y="f239"/>
                    </a:cubicBezTo>
                    <a:cubicBezTo>
                      <a:pt x="f240" y="f241"/>
                      <a:pt x="f242" y="f243"/>
                      <a:pt x="f244" y="f245"/>
                    </a:cubicBezTo>
                    <a:cubicBezTo>
                      <a:pt x="f246" y="f247"/>
                      <a:pt x="f248" y="f249"/>
                      <a:pt x="f250" y="f251"/>
                    </a:cubicBezTo>
                    <a:cubicBezTo>
                      <a:pt x="f252" y="f253"/>
                      <a:pt x="f254" y="f255"/>
                      <a:pt x="f256" y="f257"/>
                    </a:cubicBezTo>
                    <a:cubicBezTo>
                      <a:pt x="f258" y="f259"/>
                      <a:pt x="f260" y="f9"/>
                      <a:pt x="f109" y="f261"/>
                    </a:cubicBezTo>
                    <a:cubicBezTo>
                      <a:pt x="f262" y="f263"/>
                      <a:pt x="f264" y="f6"/>
                      <a:pt x="f5" y="f6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Google Shape;1220;p55">
                <a:extLst>
                  <a:ext uri="{FF2B5EF4-FFF2-40B4-BE49-F238E27FC236}">
                    <a16:creationId xmlns:a16="http://schemas.microsoft.com/office/drawing/2014/main" id="{4A2FD359-47CA-83D7-3275-57C81BB25ACB}"/>
                  </a:ext>
                </a:extLst>
              </p:cNvPr>
              <p:cNvSpPr/>
              <p:nvPr/>
            </p:nvSpPr>
            <p:spPr>
              <a:xfrm flipH="1">
                <a:off x="7172553" y="6110834"/>
                <a:ext cx="907148" cy="4631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367"/>
                  <a:gd name="f4" fmla="val 9887"/>
                  <a:gd name="f5" fmla="val 7438"/>
                  <a:gd name="f6" fmla="val 1"/>
                  <a:gd name="f7" fmla="val 19366"/>
                  <a:gd name="f8" fmla="val 8196"/>
                  <a:gd name="f9" fmla="*/ f0 1 19367"/>
                  <a:gd name="f10" fmla="*/ f1 1 9887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9367"/>
                  <a:gd name="f17" fmla="*/ f14 1 9887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9367" h="9887" fill="none">
                    <a:moveTo>
                      <a:pt x="f2" y="f4"/>
                    </a:moveTo>
                    <a:cubicBezTo>
                      <a:pt x="f2" y="f4"/>
                      <a:pt x="f5" y="f6"/>
                      <a:pt x="f7" y="f8"/>
                    </a:cubicBezTo>
                  </a:path>
                </a:pathLst>
              </a:custGeom>
              <a:noFill/>
              <a:ln w="38103" cap="flat">
                <a:solidFill>
                  <a:srgbClr val="393639"/>
                </a:solidFill>
                <a:prstDash val="solid"/>
                <a:miter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Google Shape;1221;p55">
                <a:extLst>
                  <a:ext uri="{FF2B5EF4-FFF2-40B4-BE49-F238E27FC236}">
                    <a16:creationId xmlns:a16="http://schemas.microsoft.com/office/drawing/2014/main" id="{8A834C2A-523E-8285-D7CB-1F62DF74C565}"/>
                  </a:ext>
                </a:extLst>
              </p:cNvPr>
              <p:cNvSpPr/>
              <p:nvPr/>
            </p:nvSpPr>
            <p:spPr>
              <a:xfrm flipH="1">
                <a:off x="7529187" y="5524914"/>
                <a:ext cx="615756" cy="4031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146"/>
                  <a:gd name="f4" fmla="val 8607"/>
                  <a:gd name="f5" fmla="val 2218"/>
                  <a:gd name="f6" fmla="val 8209"/>
                  <a:gd name="f7" fmla="val 2659"/>
                  <a:gd name="f8" fmla="val 8485"/>
                  <a:gd name="f9" fmla="val 3152"/>
                  <a:gd name="f10" fmla="val 8606"/>
                  <a:gd name="f11" fmla="val 3679"/>
                  <a:gd name="f12" fmla="val 7519"/>
                  <a:gd name="f13" fmla="val 13145"/>
                  <a:gd name="f14" fmla="val 2164"/>
                  <a:gd name="f15" fmla="val 7425"/>
                  <a:gd name="f16" fmla="val 4098"/>
                  <a:gd name="f17" fmla="*/ f0 1 13146"/>
                  <a:gd name="f18" fmla="*/ f1 1 8607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13146"/>
                  <a:gd name="f25" fmla="*/ f22 1 8607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13146" h="8607">
                    <a:moveTo>
                      <a:pt x="f2" y="f2"/>
                    </a:moveTo>
                    <a:lnTo>
                      <a:pt x="f5" y="f6"/>
                    </a:lnTo>
                    <a:cubicBezTo>
                      <a:pt x="f7" y="f8"/>
                      <a:pt x="f9" y="f10"/>
                      <a:pt x="f11" y="f10"/>
                    </a:cubicBezTo>
                    <a:cubicBezTo>
                      <a:pt x="f12" y="f10"/>
                      <a:pt x="f13" y="f14"/>
                      <a:pt x="f13" y="f14"/>
                    </a:cubicBezTo>
                    <a:lnTo>
                      <a:pt x="f13" y="f14"/>
                    </a:lnTo>
                    <a:lnTo>
                      <a:pt x="f15" y="f16"/>
                    </a:lnTo>
                    <a:lnTo>
                      <a:pt x="f16" y="f2"/>
                    </a:lnTo>
                    <a:lnTo>
                      <a:pt x="f16" y="f16"/>
                    </a:lnTo>
                    <a:lnTo>
                      <a:pt x="f2" y="f2"/>
                    </a:ln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Google Shape;1222;p55">
                <a:extLst>
                  <a:ext uri="{FF2B5EF4-FFF2-40B4-BE49-F238E27FC236}">
                    <a16:creationId xmlns:a16="http://schemas.microsoft.com/office/drawing/2014/main" id="{3F20B26E-FDE1-D413-F387-039D9CEA0880}"/>
                  </a:ext>
                </a:extLst>
              </p:cNvPr>
              <p:cNvSpPr/>
              <p:nvPr/>
            </p:nvSpPr>
            <p:spPr>
              <a:xfrm flipH="1">
                <a:off x="7474104" y="6856436"/>
                <a:ext cx="247080" cy="2579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275"/>
                  <a:gd name="f4" fmla="val 5508"/>
                  <a:gd name="f5" fmla="val 1921"/>
                  <a:gd name="f6" fmla="val 1799"/>
                  <a:gd name="f7" fmla="val 460"/>
                  <a:gd name="f8" fmla="val 1691"/>
                  <a:gd name="f9" fmla="val 933"/>
                  <a:gd name="f10" fmla="val 1624"/>
                  <a:gd name="f11" fmla="val 1420"/>
                  <a:gd name="f12" fmla="val 1568"/>
                  <a:gd name="f13" fmla="val 1807"/>
                  <a:gd name="f14" fmla="val 1513"/>
                  <a:gd name="f15" fmla="val 2195"/>
                  <a:gd name="f16" fmla="val 1472"/>
                  <a:gd name="f17" fmla="val 2589"/>
                  <a:gd name="f18" fmla="val 1031"/>
                  <a:gd name="f19" fmla="val 2538"/>
                  <a:gd name="f20" fmla="val 588"/>
                  <a:gd name="f21" fmla="val 2523"/>
                  <a:gd name="f22" fmla="val 136"/>
                  <a:gd name="f23" fmla="val 2489"/>
                  <a:gd name="f24" fmla="val 1"/>
                  <a:gd name="f25" fmla="val 2475"/>
                  <a:gd name="f26" fmla="val 14"/>
                  <a:gd name="f27" fmla="val 2597"/>
                  <a:gd name="f28" fmla="val 41"/>
                  <a:gd name="f29" fmla="val 2827"/>
                  <a:gd name="f30" fmla="val 109"/>
                  <a:gd name="f31" fmla="val 3057"/>
                  <a:gd name="f32" fmla="val 204"/>
                  <a:gd name="f33" fmla="val 3273"/>
                  <a:gd name="f34" fmla="val 298"/>
                  <a:gd name="f35" fmla="val 3489"/>
                  <a:gd name="f36" fmla="val 447"/>
                  <a:gd name="f37" fmla="val 3679"/>
                  <a:gd name="f38" fmla="val 636"/>
                  <a:gd name="f39" fmla="val 3827"/>
                  <a:gd name="f40" fmla="val 826"/>
                  <a:gd name="f41" fmla="val 3976"/>
                  <a:gd name="f42" fmla="val 1056"/>
                  <a:gd name="f43" fmla="val 4071"/>
                  <a:gd name="f44" fmla="val 1299"/>
                  <a:gd name="f45" fmla="val 4098"/>
                  <a:gd name="f46" fmla="val 1380"/>
                  <a:gd name="f47" fmla="val 4108"/>
                  <a:gd name="f48" fmla="val 1464"/>
                  <a:gd name="f49" fmla="val 4112"/>
                  <a:gd name="f50" fmla="val 1547"/>
                  <a:gd name="f51" fmla="val 1594"/>
                  <a:gd name="f52" fmla="val 1642"/>
                  <a:gd name="f53" fmla="val 4111"/>
                  <a:gd name="f54" fmla="val 1689"/>
                  <a:gd name="f55" fmla="val 1605"/>
                  <a:gd name="f56" fmla="val 4334"/>
                  <a:gd name="f57" fmla="val 1527"/>
                  <a:gd name="f58" fmla="val 4561"/>
                  <a:gd name="f59" fmla="val 1448"/>
                  <a:gd name="f60" fmla="val 4788"/>
                  <a:gd name="f61" fmla="val 1394"/>
                  <a:gd name="f62" fmla="val 5004"/>
                  <a:gd name="f63" fmla="val 1610"/>
                  <a:gd name="f64" fmla="val 5099"/>
                  <a:gd name="f65" fmla="val 1826"/>
                  <a:gd name="f66" fmla="val 5193"/>
                  <a:gd name="f67" fmla="val 2056"/>
                  <a:gd name="f68" fmla="val 2300"/>
                  <a:gd name="f69" fmla="val 5342"/>
                  <a:gd name="f70" fmla="val 2530"/>
                  <a:gd name="f71" fmla="val 5410"/>
                  <a:gd name="f72" fmla="val 2773"/>
                  <a:gd name="f73" fmla="val 5450"/>
                  <a:gd name="f74" fmla="val 3016"/>
                  <a:gd name="f75" fmla="val 5477"/>
                  <a:gd name="f76" fmla="val 3138"/>
                  <a:gd name="f77" fmla="val 5498"/>
                  <a:gd name="f78" fmla="val 3263"/>
                  <a:gd name="f79" fmla="val 3390"/>
                  <a:gd name="f80" fmla="val 3517"/>
                  <a:gd name="f81" fmla="val 3645"/>
                  <a:gd name="f82" fmla="val 3774"/>
                  <a:gd name="f83" fmla="val 4031"/>
                  <a:gd name="f84" fmla="val 5464"/>
                  <a:gd name="f85" fmla="val 4288"/>
                  <a:gd name="f86" fmla="val 5383"/>
                  <a:gd name="f87" fmla="val 4531"/>
                  <a:gd name="f88" fmla="val 5247"/>
                  <a:gd name="f89" fmla="val 4775"/>
                  <a:gd name="f90" fmla="val 5112"/>
                  <a:gd name="f91" fmla="val 4964"/>
                  <a:gd name="f92" fmla="val 4909"/>
                  <a:gd name="f93" fmla="val 4666"/>
                  <a:gd name="f94" fmla="val 5207"/>
                  <a:gd name="f95" fmla="val 4423"/>
                  <a:gd name="f96" fmla="val 4166"/>
                  <a:gd name="f97" fmla="val 5261"/>
                  <a:gd name="f98" fmla="val 3909"/>
                  <a:gd name="f99" fmla="val 3665"/>
                  <a:gd name="f100" fmla="val 5234"/>
                  <a:gd name="f101" fmla="val 3422"/>
                  <a:gd name="f102" fmla="val 5180"/>
                  <a:gd name="f103" fmla="val 3178"/>
                  <a:gd name="f104" fmla="val 5126"/>
                  <a:gd name="f105" fmla="val 2948"/>
                  <a:gd name="f106" fmla="val 5045"/>
                  <a:gd name="f107" fmla="val 2719"/>
                  <a:gd name="f108" fmla="val 4950"/>
                  <a:gd name="f109" fmla="val 2502"/>
                  <a:gd name="f110" fmla="val 4896"/>
                  <a:gd name="f111" fmla="val 2516"/>
                  <a:gd name="f112" fmla="val 4923"/>
                  <a:gd name="f113" fmla="val 2746"/>
                  <a:gd name="f114" fmla="val 2976"/>
                  <a:gd name="f115" fmla="val 3205"/>
                  <a:gd name="f116" fmla="val 3652"/>
                  <a:gd name="f117" fmla="val 4910"/>
                  <a:gd name="f118" fmla="val 3868"/>
                  <a:gd name="f119" fmla="val 4883"/>
                  <a:gd name="f120" fmla="val 4815"/>
                  <a:gd name="f121" fmla="val 4260"/>
                  <a:gd name="f122" fmla="val 4707"/>
                  <a:gd name="f123" fmla="val 4436"/>
                  <a:gd name="f124" fmla="val 4599"/>
                  <a:gd name="f125" fmla="val 4585"/>
                  <a:gd name="f126" fmla="val 4450"/>
                  <a:gd name="f127" fmla="val 4720"/>
                  <a:gd name="f128" fmla="val 4053"/>
                  <a:gd name="f129" fmla="val 3783"/>
                  <a:gd name="f130" fmla="val 4932"/>
                  <a:gd name="f131" fmla="val 3500"/>
                  <a:gd name="f132" fmla="val 3359"/>
                  <a:gd name="f133" fmla="val 3215"/>
                  <a:gd name="f134" fmla="val 3071"/>
                  <a:gd name="f135" fmla="val 2868"/>
                  <a:gd name="f136" fmla="val 4882"/>
                  <a:gd name="f137" fmla="val 2638"/>
                  <a:gd name="f138" fmla="val 4842"/>
                  <a:gd name="f139" fmla="val 2421"/>
                  <a:gd name="f140" fmla="val 4801"/>
                  <a:gd name="f141" fmla="val 2276"/>
                  <a:gd name="f142" fmla="val 4774"/>
                  <a:gd name="f143" fmla="val 2138"/>
                  <a:gd name="f144" fmla="val 4741"/>
                  <a:gd name="f145" fmla="val 1997"/>
                  <a:gd name="f146" fmla="val 4701"/>
                  <a:gd name="f147" fmla="val 2047"/>
                  <a:gd name="f148" fmla="val 4455"/>
                  <a:gd name="f149" fmla="val 2093"/>
                  <a:gd name="f150" fmla="val 4206"/>
                  <a:gd name="f151" fmla="val 2124"/>
                  <a:gd name="f152" fmla="val 3949"/>
                  <a:gd name="f153" fmla="val 2178"/>
                  <a:gd name="f154" fmla="val 3638"/>
                  <a:gd name="f155" fmla="val 1908"/>
                  <a:gd name="f156" fmla="val 3733"/>
                  <a:gd name="f157" fmla="val 1711"/>
                  <a:gd name="f158" fmla="val 3807"/>
                  <a:gd name="f159" fmla="val 1502"/>
                  <a:gd name="f160" fmla="val 3855"/>
                  <a:gd name="f161" fmla="val 1096"/>
                  <a:gd name="f162" fmla="val 900"/>
                  <a:gd name="f163" fmla="val 731"/>
                  <a:gd name="f164" fmla="val 3692"/>
                  <a:gd name="f165" fmla="val 431"/>
                  <a:gd name="f166" fmla="val 3453"/>
                  <a:gd name="f167" fmla="val 259"/>
                  <a:gd name="f168" fmla="val 3107"/>
                  <a:gd name="f169" fmla="val 224"/>
                  <a:gd name="f170" fmla="val 2739"/>
                  <a:gd name="f171" fmla="val 695"/>
                  <a:gd name="f172" fmla="val 2867"/>
                  <a:gd name="f173" fmla="val 1167"/>
                  <a:gd name="f174" fmla="val 3012"/>
                  <a:gd name="f175" fmla="val 1651"/>
                  <a:gd name="f176" fmla="val 3111"/>
                  <a:gd name="f177" fmla="val 1894"/>
                  <a:gd name="f178" fmla="val 3165"/>
                  <a:gd name="f179" fmla="val 2894"/>
                  <a:gd name="f180" fmla="val 1989"/>
                  <a:gd name="f181" fmla="val 2002"/>
                  <a:gd name="f182" fmla="val 1934"/>
                  <a:gd name="f183" fmla="val 2029"/>
                  <a:gd name="f184" fmla="val 1461"/>
                  <a:gd name="f185" fmla="val 2043"/>
                  <a:gd name="f186" fmla="val 974"/>
                  <a:gd name="f187" fmla="val 487"/>
                  <a:gd name="f188" fmla="*/ f0 1 5275"/>
                  <a:gd name="f189" fmla="*/ f1 1 5508"/>
                  <a:gd name="f190" fmla="val f2"/>
                  <a:gd name="f191" fmla="val f3"/>
                  <a:gd name="f192" fmla="val f4"/>
                  <a:gd name="f193" fmla="+- f192 0 f190"/>
                  <a:gd name="f194" fmla="+- f191 0 f190"/>
                  <a:gd name="f195" fmla="*/ f194 1 5275"/>
                  <a:gd name="f196" fmla="*/ f193 1 5508"/>
                  <a:gd name="f197" fmla="*/ f190 1 f195"/>
                  <a:gd name="f198" fmla="*/ f191 1 f195"/>
                  <a:gd name="f199" fmla="*/ f190 1 f196"/>
                  <a:gd name="f200" fmla="*/ f192 1 f196"/>
                  <a:gd name="f201" fmla="*/ f197 f188 1"/>
                  <a:gd name="f202" fmla="*/ f198 f188 1"/>
                  <a:gd name="f203" fmla="*/ f200 f189 1"/>
                  <a:gd name="f204" fmla="*/ f199 f18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1" t="f204" r="f202" b="f203"/>
                <a:pathLst>
                  <a:path w="5275" h="5508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6" y="f17"/>
                    </a:lnTo>
                    <a:cubicBezTo>
                      <a:pt x="f18" y="f19"/>
                      <a:pt x="f20" y="f21"/>
                      <a:pt x="f22" y="f23"/>
                    </a:cubicBezTo>
                    <a:lnTo>
                      <a:pt x="f24" y="f25"/>
                    </a:lnTo>
                    <a:lnTo>
                      <a:pt x="f26" y="f27"/>
                    </a:ln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49"/>
                    </a:cubicBezTo>
                    <a:cubicBezTo>
                      <a:pt x="f51" y="f49"/>
                      <a:pt x="f52" y="f53"/>
                      <a:pt x="f54" y="f47"/>
                    </a:cubicBezTo>
                    <a:lnTo>
                      <a:pt x="f54" y="f47"/>
                    </a:lnTo>
                    <a:cubicBezTo>
                      <a:pt x="f55" y="f56"/>
                      <a:pt x="f57" y="f58"/>
                      <a:pt x="f59" y="f60"/>
                    </a:cubicBezTo>
                    <a:lnTo>
                      <a:pt x="f61" y="f62"/>
                    </a:lnTo>
                    <a:lnTo>
                      <a:pt x="f63" y="f64"/>
                    </a:lnTo>
                    <a:cubicBezTo>
                      <a:pt x="f65" y="f66"/>
                      <a:pt x="f67" y="f3"/>
                      <a:pt x="f68" y="f69"/>
                    </a:cubicBezTo>
                    <a:cubicBezTo>
                      <a:pt x="f70" y="f71"/>
                      <a:pt x="f72" y="f73"/>
                      <a:pt x="f74" y="f75"/>
                    </a:cubicBezTo>
                    <a:cubicBezTo>
                      <a:pt x="f76" y="f77"/>
                      <a:pt x="f78" y="f4"/>
                      <a:pt x="f79" y="f4"/>
                    </a:cubicBezTo>
                    <a:cubicBezTo>
                      <a:pt x="f80" y="f4"/>
                      <a:pt x="f81" y="f77"/>
                      <a:pt x="f82" y="f75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64" y="f93"/>
                    </a:cubicBezTo>
                    <a:cubicBezTo>
                      <a:pt x="f94" y="f95"/>
                      <a:pt x="f3" y="f96"/>
                      <a:pt x="f97" y="f98"/>
                    </a:cubicBezTo>
                    <a:cubicBezTo>
                      <a:pt x="f97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lnTo>
                      <a:pt x="f110" y="f111"/>
                    </a:lnTo>
                    <a:cubicBezTo>
                      <a:pt x="f112" y="f113"/>
                      <a:pt x="f108" y="f114"/>
                      <a:pt x="f108" y="f115"/>
                    </a:cubicBezTo>
                    <a:cubicBezTo>
                      <a:pt x="f91" y="f101"/>
                      <a:pt x="f108" y="f116"/>
                      <a:pt x="f117" y="f118"/>
                    </a:cubicBezTo>
                    <a:cubicBezTo>
                      <a:pt x="f119" y="f43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85" y="f60"/>
                    </a:cubicBezTo>
                    <a:cubicBezTo>
                      <a:pt x="f128" y="f110"/>
                      <a:pt x="f129" y="f130"/>
                      <a:pt x="f131" y="f130"/>
                    </a:cubicBezTo>
                    <a:cubicBezTo>
                      <a:pt x="f132" y="f130"/>
                      <a:pt x="f133" y="f112"/>
                      <a:pt x="f134" y="f92"/>
                    </a:cubicBezTo>
                    <a:cubicBezTo>
                      <a:pt x="f135" y="f136"/>
                      <a:pt x="f137" y="f138"/>
                      <a:pt x="f139" y="f140"/>
                    </a:cubicBezTo>
                    <a:cubicBezTo>
                      <a:pt x="f141" y="f142"/>
                      <a:pt x="f143" y="f144"/>
                      <a:pt x="f145" y="f146"/>
                    </a:cubicBezTo>
                    <a:lnTo>
                      <a:pt x="f145" y="f146"/>
                    </a:lnTo>
                    <a:cubicBezTo>
                      <a:pt x="f147" y="f148"/>
                      <a:pt x="f149" y="f150"/>
                      <a:pt x="f151" y="f152"/>
                    </a:cubicBezTo>
                    <a:lnTo>
                      <a:pt x="f153" y="f154"/>
                    </a:lnTo>
                    <a:lnTo>
                      <a:pt x="f155" y="f156"/>
                    </a:lnTo>
                    <a:cubicBezTo>
                      <a:pt x="f157" y="f158"/>
                      <a:pt x="f159" y="f160"/>
                      <a:pt x="f44" y="f160"/>
                    </a:cubicBezTo>
                    <a:cubicBezTo>
                      <a:pt x="f161" y="f160"/>
                      <a:pt x="f162" y="f158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lnTo>
                      <a:pt x="f169" y="f170"/>
                    </a:lnTo>
                    <a:cubicBezTo>
                      <a:pt x="f171" y="f172"/>
                      <a:pt x="f173" y="f174"/>
                      <a:pt x="f175" y="f176"/>
                    </a:cubicBezTo>
                    <a:lnTo>
                      <a:pt x="f177" y="f178"/>
                    </a:lnTo>
                    <a:lnTo>
                      <a:pt x="f5" y="f179"/>
                    </a:lnTo>
                    <a:cubicBezTo>
                      <a:pt x="f180" y="f139"/>
                      <a:pt x="f181" y="f182"/>
                      <a:pt x="f183" y="f184"/>
                    </a:cubicBezTo>
                    <a:cubicBezTo>
                      <a:pt x="f185" y="f186"/>
                      <a:pt x="f183" y="f187"/>
                      <a:pt x="f180" y="f2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Google Shape;1223;p55">
                <a:extLst>
                  <a:ext uri="{FF2B5EF4-FFF2-40B4-BE49-F238E27FC236}">
                    <a16:creationId xmlns:a16="http://schemas.microsoft.com/office/drawing/2014/main" id="{9A60A50B-692D-3FD3-42CC-D213AF9E1FB0}"/>
                  </a:ext>
                </a:extLst>
              </p:cNvPr>
              <p:cNvSpPr/>
              <p:nvPr/>
            </p:nvSpPr>
            <p:spPr>
              <a:xfrm flipH="1">
                <a:off x="7422770" y="6963046"/>
                <a:ext cx="103939" cy="4230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19"/>
                  <a:gd name="f4" fmla="val 903"/>
                  <a:gd name="f5" fmla="val 921"/>
                  <a:gd name="f6" fmla="val 807"/>
                  <a:gd name="f7" fmla="val 692"/>
                  <a:gd name="f8" fmla="val 22"/>
                  <a:gd name="f9" fmla="val 582"/>
                  <a:gd name="f10" fmla="val 64"/>
                  <a:gd name="f11" fmla="val 420"/>
                  <a:gd name="f12" fmla="val 132"/>
                  <a:gd name="f13" fmla="val 284"/>
                  <a:gd name="f14" fmla="val 253"/>
                  <a:gd name="f15" fmla="val 190"/>
                  <a:gd name="f16" fmla="val 402"/>
                  <a:gd name="f17" fmla="val 109"/>
                  <a:gd name="f18" fmla="val 537"/>
                  <a:gd name="f19" fmla="val 41"/>
                  <a:gd name="f20" fmla="val 686"/>
                  <a:gd name="f21" fmla="val 848"/>
                  <a:gd name="f22" fmla="val 541"/>
                  <a:gd name="f23" fmla="val 902"/>
                  <a:gd name="f24" fmla="val 875"/>
                  <a:gd name="f25" fmla="val 835"/>
                  <a:gd name="f26" fmla="val 555"/>
                  <a:gd name="f27" fmla="val 754"/>
                  <a:gd name="f28" fmla="val 568"/>
                  <a:gd name="f29" fmla="val 595"/>
                  <a:gd name="f30" fmla="val 618"/>
                  <a:gd name="f31" fmla="val 623"/>
                  <a:gd name="f32" fmla="val 524"/>
                  <a:gd name="f33" fmla="val 677"/>
                  <a:gd name="f34" fmla="val 456"/>
                  <a:gd name="f35" fmla="val 758"/>
                  <a:gd name="f36" fmla="val 388"/>
                  <a:gd name="f37" fmla="val 866"/>
                  <a:gd name="f38" fmla="val 334"/>
                  <a:gd name="f39" fmla="val 974"/>
                  <a:gd name="f40" fmla="val 294"/>
                  <a:gd name="f41" fmla="val 1096"/>
                  <a:gd name="f42" fmla="val 1245"/>
                  <a:gd name="f43" fmla="val 1380"/>
                  <a:gd name="f44" fmla="val 321"/>
                  <a:gd name="f45" fmla="val 1515"/>
                  <a:gd name="f46" fmla="val 361"/>
                  <a:gd name="f47" fmla="val 1637"/>
                  <a:gd name="f48" fmla="val 1759"/>
                  <a:gd name="f49" fmla="val 443"/>
                  <a:gd name="f50" fmla="val 1880"/>
                  <a:gd name="f51" fmla="val 497"/>
                  <a:gd name="f52" fmla="val 2218"/>
                  <a:gd name="f53" fmla="val 672"/>
                  <a:gd name="f54" fmla="val 1921"/>
                  <a:gd name="f55" fmla="val 429"/>
                  <a:gd name="f56" fmla="val 1813"/>
                  <a:gd name="f57" fmla="val 348"/>
                  <a:gd name="f58" fmla="val 1691"/>
                  <a:gd name="f59" fmla="val 267"/>
                  <a:gd name="f60" fmla="val 1583"/>
                  <a:gd name="f61" fmla="val 199"/>
                  <a:gd name="f62" fmla="val 1434"/>
                  <a:gd name="f63" fmla="val 118"/>
                  <a:gd name="f64" fmla="val 1285"/>
                  <a:gd name="f65" fmla="val 1123"/>
                  <a:gd name="f66" fmla="val 23"/>
                  <a:gd name="f67" fmla="val 1057"/>
                  <a:gd name="f68" fmla="val 8"/>
                  <a:gd name="f69" fmla="val 989"/>
                  <a:gd name="f70" fmla="*/ f0 1 2219"/>
                  <a:gd name="f71" fmla="*/ f1 1 903"/>
                  <a:gd name="f72" fmla="val f2"/>
                  <a:gd name="f73" fmla="val f3"/>
                  <a:gd name="f74" fmla="val f4"/>
                  <a:gd name="f75" fmla="+- f74 0 f72"/>
                  <a:gd name="f76" fmla="+- f73 0 f72"/>
                  <a:gd name="f77" fmla="*/ f76 1 2219"/>
                  <a:gd name="f78" fmla="*/ f75 1 903"/>
                  <a:gd name="f79" fmla="*/ f72 1 f77"/>
                  <a:gd name="f80" fmla="*/ f73 1 f77"/>
                  <a:gd name="f81" fmla="*/ f72 1 f78"/>
                  <a:gd name="f82" fmla="*/ f74 1 f78"/>
                  <a:gd name="f83" fmla="*/ f79 f70 1"/>
                  <a:gd name="f84" fmla="*/ f80 f70 1"/>
                  <a:gd name="f85" fmla="*/ f82 f71 1"/>
                  <a:gd name="f86" fmla="*/ f8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3" t="f86" r="f84" b="f85"/>
                <a:pathLst>
                  <a:path w="2219" h="90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" y="f21"/>
                    </a:cubicBezTo>
                    <a:lnTo>
                      <a:pt x="f22" y="f23"/>
                    </a:lnTo>
                    <a:cubicBezTo>
                      <a:pt x="f22" y="f24"/>
                      <a:pt x="f22" y="f21"/>
                      <a:pt x="f22" y="f25"/>
                    </a:cubicBezTo>
                    <a:cubicBezTo>
                      <a:pt x="f26" y="f27"/>
                      <a:pt x="f28" y="f20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16"/>
                      <a:pt x="f48" y="f49"/>
                      <a:pt x="f50" y="f51"/>
                    </a:cubicBezTo>
                    <a:lnTo>
                      <a:pt x="f52" y="f53"/>
                    </a:lnTo>
                    <a:lnTo>
                      <a:pt x="f54" y="f55"/>
                    </a:ln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10"/>
                      <a:pt x="f65" y="f66"/>
                    </a:cubicBezTo>
                    <a:cubicBezTo>
                      <a:pt x="f67" y="f68"/>
                      <a:pt x="f69" y="f2"/>
                      <a:pt x="f5" y="f2"/>
                    </a:cubicBezTo>
                    <a:close/>
                  </a:path>
                </a:pathLst>
              </a:custGeom>
              <a:solidFill>
                <a:srgbClr val="393639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54" name="Google Shape;1224;p55">
              <a:extLst>
                <a:ext uri="{FF2B5EF4-FFF2-40B4-BE49-F238E27FC236}">
                  <a16:creationId xmlns:a16="http://schemas.microsoft.com/office/drawing/2014/main" id="{B8C99464-78B8-4C58-1064-1B1427D611C0}"/>
                </a:ext>
              </a:extLst>
            </p:cNvPr>
            <p:cNvSpPr/>
            <p:nvPr/>
          </p:nvSpPr>
          <p:spPr>
            <a:xfrm rot="8867908">
              <a:off x="4589757" y="4886330"/>
              <a:ext cx="598483" cy="12999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636"/>
                <a:gd name="f4" fmla="val 62197"/>
                <a:gd name="f5" fmla="val 22216"/>
                <a:gd name="f6" fmla="val 21273"/>
                <a:gd name="f7" fmla="val 20298"/>
                <a:gd name="f8" fmla="val 337"/>
                <a:gd name="f9" fmla="val 19413"/>
                <a:gd name="f10" fmla="val 1134"/>
                <a:gd name="f11" fmla="val 15722"/>
                <a:gd name="f12" fmla="val 4449"/>
                <a:gd name="f13" fmla="val 11210"/>
                <a:gd name="f14" fmla="val 6670"/>
                <a:gd name="f15" fmla="val 7622"/>
                <a:gd name="f16" fmla="val 10122"/>
                <a:gd name="f17" fmla="val 3726"/>
                <a:gd name="f18" fmla="val 13779"/>
                <a:gd name="f19" fmla="val 1265"/>
                <a:gd name="f20" fmla="val 18735"/>
                <a:gd name="f21" fmla="val 684"/>
                <a:gd name="f22" fmla="val 24032"/>
                <a:gd name="f23" fmla="val 29705"/>
                <a:gd name="f24" fmla="val 1641"/>
                <a:gd name="f25" fmla="val 34558"/>
                <a:gd name="f26" fmla="val 3965"/>
                <a:gd name="f27" fmla="val 39616"/>
                <a:gd name="f28" fmla="val 5298"/>
                <a:gd name="f29" fmla="val 42453"/>
                <a:gd name="f30" fmla="val 6767"/>
                <a:gd name="f31" fmla="val 45290"/>
                <a:gd name="f32" fmla="val 7212"/>
                <a:gd name="f33" fmla="val 48434"/>
                <a:gd name="f34" fmla="val 51305"/>
                <a:gd name="f35" fmla="val 6801"/>
                <a:gd name="f36" fmla="val 54005"/>
                <a:gd name="f37" fmla="val 6186"/>
                <a:gd name="f38" fmla="val 56739"/>
                <a:gd name="f39" fmla="val 5425"/>
                <a:gd name="f40" fmla="val 60032"/>
                <a:gd name="f41" fmla="val 8084"/>
                <a:gd name="f42" fmla="val 10596"/>
                <a:gd name="f43" fmla="val 12256"/>
                <a:gd name="f44" fmla="val 13851"/>
                <a:gd name="f45" fmla="val 61252"/>
                <a:gd name="f46" fmla="val 14354"/>
                <a:gd name="f47" fmla="val 59063"/>
                <a:gd name="f48" fmla="val 15414"/>
                <a:gd name="f49" fmla="val 54483"/>
                <a:gd name="f50" fmla="val 16303"/>
                <a:gd name="f51" fmla="val 50143"/>
                <a:gd name="f52" fmla="val 15277"/>
                <a:gd name="f53" fmla="val 45461"/>
                <a:gd name="f54" fmla="val 14047"/>
                <a:gd name="f55" fmla="val 39753"/>
                <a:gd name="f56" fmla="val 10151"/>
                <a:gd name="f57" fmla="val 34968"/>
                <a:gd name="f58" fmla="val 9160"/>
                <a:gd name="f59" fmla="val 29261"/>
                <a:gd name="f60" fmla="val 7143"/>
                <a:gd name="f61" fmla="val 17675"/>
                <a:gd name="f62" fmla="val 18524"/>
                <a:gd name="f63" fmla="val 13540"/>
                <a:gd name="f64" fmla="val 25393"/>
                <a:gd name="f65" fmla="val 7354"/>
                <a:gd name="f66" fmla="val 4433"/>
                <a:gd name="f67" fmla="val 25639"/>
                <a:gd name="f68" fmla="*/ f0 1 28636"/>
                <a:gd name="f69" fmla="*/ f1 1 6219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8636"/>
                <a:gd name="f76" fmla="*/ f73 1 6219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8636" h="621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15" y="f34"/>
                    <a:pt x="f35" y="f36"/>
                    <a:pt x="f37" y="f38"/>
                  </a:cubicBez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3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Google Shape;1225;p55">
              <a:extLst>
                <a:ext uri="{FF2B5EF4-FFF2-40B4-BE49-F238E27FC236}">
                  <a16:creationId xmlns:a16="http://schemas.microsoft.com/office/drawing/2014/main" id="{FC657CE8-DA6E-A2CE-4272-3D00791B6A2F}"/>
                </a:ext>
              </a:extLst>
            </p:cNvPr>
            <p:cNvSpPr/>
            <p:nvPr/>
          </p:nvSpPr>
          <p:spPr>
            <a:xfrm rot="10799991">
              <a:off x="12773546" y="4496516"/>
              <a:ext cx="1248311" cy="1746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727"/>
                <a:gd name="f4" fmla="val 83571"/>
                <a:gd name="f5" fmla="val 54632"/>
                <a:gd name="f6" fmla="val 54142"/>
                <a:gd name="f7" fmla="val 53611"/>
                <a:gd name="f8" fmla="val 111"/>
                <a:gd name="f9" fmla="val 53043"/>
                <a:gd name="f10" fmla="val 356"/>
                <a:gd name="f11" fmla="val 48805"/>
                <a:gd name="f12" fmla="val 2202"/>
                <a:gd name="f13" fmla="val 44020"/>
                <a:gd name="f14" fmla="val 2099"/>
                <a:gd name="f15" fmla="val 39885"/>
                <a:gd name="f16" fmla="val 4252"/>
                <a:gd name="f17" fmla="val 35886"/>
                <a:gd name="f18" fmla="val 6337"/>
                <a:gd name="f19" fmla="val 33254"/>
                <a:gd name="f20" fmla="val 10199"/>
                <a:gd name="f21" fmla="val 32127"/>
                <a:gd name="f22" fmla="val 14642"/>
                <a:gd name="f23" fmla="val 30896"/>
                <a:gd name="f24" fmla="val 19461"/>
                <a:gd name="f25" fmla="val 31409"/>
                <a:gd name="f26" fmla="val 24382"/>
                <a:gd name="f27" fmla="val 31990"/>
                <a:gd name="f28" fmla="val 29270"/>
                <a:gd name="f29" fmla="val 32571"/>
                <a:gd name="f30" fmla="val 34020"/>
                <a:gd name="f31" fmla="val 33733"/>
                <a:gd name="f32" fmla="val 39693"/>
                <a:gd name="f33" fmla="val 30520"/>
                <a:gd name="f34" fmla="val 43692"/>
                <a:gd name="f35" fmla="val 24608"/>
                <a:gd name="f36" fmla="val 51074"/>
                <a:gd name="f37" fmla="val 14970"/>
                <a:gd name="f38" fmla="val 50186"/>
                <a:gd name="f39" fmla="val 8066"/>
                <a:gd name="f40" fmla="val 55688"/>
                <a:gd name="f41" fmla="val 958"/>
                <a:gd name="f42" fmla="val 61361"/>
                <a:gd name="f43" fmla="val 1"/>
                <a:gd name="f44" fmla="val 72024"/>
                <a:gd name="f45" fmla="val 2188"/>
                <a:gd name="f46" fmla="val 80466"/>
                <a:gd name="f47" fmla="val 2746"/>
                <a:gd name="f48" fmla="val 82631"/>
                <a:gd name="f49" fmla="val 4379"/>
                <a:gd name="f50" fmla="val 83570"/>
                <a:gd name="f51" fmla="val 6053"/>
                <a:gd name="f52" fmla="val 8580"/>
                <a:gd name="f53" fmla="val 11199"/>
                <a:gd name="f54" fmla="val 81431"/>
                <a:gd name="f55" fmla="val 10356"/>
                <a:gd name="f56" fmla="val 78142"/>
                <a:gd name="f57" fmla="val 9365"/>
                <a:gd name="f58" fmla="val 74280"/>
                <a:gd name="f59" fmla="val 9194"/>
                <a:gd name="f60" fmla="val 69940"/>
                <a:gd name="f61" fmla="val 10732"/>
                <a:gd name="f62" fmla="val 66180"/>
                <a:gd name="f63" fmla="val 12373"/>
                <a:gd name="f64" fmla="val 62113"/>
                <a:gd name="f65" fmla="val 15927"/>
                <a:gd name="f66" fmla="val 61019"/>
                <a:gd name="f67" fmla="val 19686"/>
                <a:gd name="f68" fmla="val 59857"/>
                <a:gd name="f69" fmla="val 26658"/>
                <a:gd name="f70" fmla="val 57739"/>
                <a:gd name="f71" fmla="val 33528"/>
                <a:gd name="f72" fmla="val 54321"/>
                <a:gd name="f73" fmla="val 37937"/>
                <a:gd name="f74" fmla="val 48101"/>
                <a:gd name="f75" fmla="val 42961"/>
                <a:gd name="f76" fmla="val 40958"/>
                <a:gd name="f77" fmla="val 40534"/>
                <a:gd name="f78" fmla="val 32277"/>
                <a:gd name="f79" fmla="val 39919"/>
                <a:gd name="f80" fmla="val 24246"/>
                <a:gd name="f81" fmla="val 39611"/>
                <a:gd name="f82" fmla="val 20315"/>
                <a:gd name="f83" fmla="val 39577"/>
                <a:gd name="f84" fmla="val 14950"/>
                <a:gd name="f85" fmla="val 43063"/>
                <a:gd name="f86" fmla="val 12455"/>
                <a:gd name="f87" fmla="val 46412"/>
                <a:gd name="f88" fmla="val 10062"/>
                <a:gd name="f89" fmla="val 51573"/>
                <a:gd name="f90" fmla="val 10438"/>
                <a:gd name="f91" fmla="val 55298"/>
                <a:gd name="f92" fmla="val 8832"/>
                <a:gd name="f93" fmla="val 59728"/>
                <a:gd name="f94" fmla="val 6921"/>
                <a:gd name="f95" fmla="val 58502"/>
                <a:gd name="f96" fmla="*/ f0 1 59727"/>
                <a:gd name="f97" fmla="*/ f1 1 83571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59727"/>
                <a:gd name="f104" fmla="*/ f101 1 83571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59727" h="835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56" name="Grupo 1">
            <a:extLst>
              <a:ext uri="{FF2B5EF4-FFF2-40B4-BE49-F238E27FC236}">
                <a16:creationId xmlns:a16="http://schemas.microsoft.com/office/drawing/2014/main" id="{F8525DDB-2B38-6401-61EE-DCC75BE63D27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57" name="Freeform 5">
              <a:extLst>
                <a:ext uri="{FF2B5EF4-FFF2-40B4-BE49-F238E27FC236}">
                  <a16:creationId xmlns:a16="http://schemas.microsoft.com/office/drawing/2014/main" id="{5344F62E-F169-AA51-C5DC-774C7E1FA135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6">
              <a:extLst>
                <a:ext uri="{FF2B5EF4-FFF2-40B4-BE49-F238E27FC236}">
                  <a16:creationId xmlns:a16="http://schemas.microsoft.com/office/drawing/2014/main" id="{FC522A34-2989-0FD0-8BC7-3131592BA21C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7">
              <a:extLst>
                <a:ext uri="{FF2B5EF4-FFF2-40B4-BE49-F238E27FC236}">
                  <a16:creationId xmlns:a16="http://schemas.microsoft.com/office/drawing/2014/main" id="{8640F9ED-15C1-60B9-B72C-B0819BEF6974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8">
              <a:extLst>
                <a:ext uri="{FF2B5EF4-FFF2-40B4-BE49-F238E27FC236}">
                  <a16:creationId xmlns:a16="http://schemas.microsoft.com/office/drawing/2014/main" id="{8860A11E-4676-EF6A-CA18-49C53695CEB0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9">
              <a:extLst>
                <a:ext uri="{FF2B5EF4-FFF2-40B4-BE49-F238E27FC236}">
                  <a16:creationId xmlns:a16="http://schemas.microsoft.com/office/drawing/2014/main" id="{DE0D05B2-174B-529D-D391-C75649753768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10">
              <a:extLst>
                <a:ext uri="{FF2B5EF4-FFF2-40B4-BE49-F238E27FC236}">
                  <a16:creationId xmlns:a16="http://schemas.microsoft.com/office/drawing/2014/main" id="{72E6DFA1-CAE7-505B-BB8C-F3DF562CE12F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11">
              <a:extLst>
                <a:ext uri="{FF2B5EF4-FFF2-40B4-BE49-F238E27FC236}">
                  <a16:creationId xmlns:a16="http://schemas.microsoft.com/office/drawing/2014/main" id="{4E99C23B-CCA3-431C-1367-2B9660FBD19E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12">
              <a:extLst>
                <a:ext uri="{FF2B5EF4-FFF2-40B4-BE49-F238E27FC236}">
                  <a16:creationId xmlns:a16="http://schemas.microsoft.com/office/drawing/2014/main" id="{2B2FD9A9-B88E-44B4-EDD9-FCE3F1D258CD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13">
              <a:extLst>
                <a:ext uri="{FF2B5EF4-FFF2-40B4-BE49-F238E27FC236}">
                  <a16:creationId xmlns:a16="http://schemas.microsoft.com/office/drawing/2014/main" id="{FD1ADCAF-BC1A-6B0B-6F32-EA8AA29BF1A6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14">
              <a:extLst>
                <a:ext uri="{FF2B5EF4-FFF2-40B4-BE49-F238E27FC236}">
                  <a16:creationId xmlns:a16="http://schemas.microsoft.com/office/drawing/2014/main" id="{7C43D435-925B-0A2D-028B-9F4056EF28B3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15">
              <a:extLst>
                <a:ext uri="{FF2B5EF4-FFF2-40B4-BE49-F238E27FC236}">
                  <a16:creationId xmlns:a16="http://schemas.microsoft.com/office/drawing/2014/main" id="{1CA42CAF-D3A9-9A84-7027-BE73FF8F1150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16">
              <a:extLst>
                <a:ext uri="{FF2B5EF4-FFF2-40B4-BE49-F238E27FC236}">
                  <a16:creationId xmlns:a16="http://schemas.microsoft.com/office/drawing/2014/main" id="{C8A7CCE5-BDBF-67B8-6D93-94CBB7E3FF03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17">
              <a:extLst>
                <a:ext uri="{FF2B5EF4-FFF2-40B4-BE49-F238E27FC236}">
                  <a16:creationId xmlns:a16="http://schemas.microsoft.com/office/drawing/2014/main" id="{CA77FDEA-7BBE-46A4-FB0B-40B6FA3CE482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18">
              <a:extLst>
                <a:ext uri="{FF2B5EF4-FFF2-40B4-BE49-F238E27FC236}">
                  <a16:creationId xmlns:a16="http://schemas.microsoft.com/office/drawing/2014/main" id="{668EC03E-C2AB-2AF3-DFD4-C485FF4C375E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19">
              <a:extLst>
                <a:ext uri="{FF2B5EF4-FFF2-40B4-BE49-F238E27FC236}">
                  <a16:creationId xmlns:a16="http://schemas.microsoft.com/office/drawing/2014/main" id="{045E096B-D69E-3A37-B7D0-85D1D7A0282E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20">
              <a:extLst>
                <a:ext uri="{FF2B5EF4-FFF2-40B4-BE49-F238E27FC236}">
                  <a16:creationId xmlns:a16="http://schemas.microsoft.com/office/drawing/2014/main" id="{06C39E17-D93D-A8DF-87F4-D16F59EA6DAB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21">
              <a:extLst>
                <a:ext uri="{FF2B5EF4-FFF2-40B4-BE49-F238E27FC236}">
                  <a16:creationId xmlns:a16="http://schemas.microsoft.com/office/drawing/2014/main" id="{6A425B9F-4D74-032D-1C07-9BF0AF87DFC9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22">
              <a:extLst>
                <a:ext uri="{FF2B5EF4-FFF2-40B4-BE49-F238E27FC236}">
                  <a16:creationId xmlns:a16="http://schemas.microsoft.com/office/drawing/2014/main" id="{BC98BC99-09BD-D7A2-293B-18891B339D66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23">
              <a:extLst>
                <a:ext uri="{FF2B5EF4-FFF2-40B4-BE49-F238E27FC236}">
                  <a16:creationId xmlns:a16="http://schemas.microsoft.com/office/drawing/2014/main" id="{B99AF43C-0F99-7458-102A-9E800DD8A006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24">
              <a:extLst>
                <a:ext uri="{FF2B5EF4-FFF2-40B4-BE49-F238E27FC236}">
                  <a16:creationId xmlns:a16="http://schemas.microsoft.com/office/drawing/2014/main" id="{E7DEF116-2859-F65C-81E4-B7E717CF6092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25">
              <a:extLst>
                <a:ext uri="{FF2B5EF4-FFF2-40B4-BE49-F238E27FC236}">
                  <a16:creationId xmlns:a16="http://schemas.microsoft.com/office/drawing/2014/main" id="{AD792E56-7D24-08F9-95EC-C084F94375D1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26">
              <a:extLst>
                <a:ext uri="{FF2B5EF4-FFF2-40B4-BE49-F238E27FC236}">
                  <a16:creationId xmlns:a16="http://schemas.microsoft.com/office/drawing/2014/main" id="{ED53D40E-A09E-2328-8E8D-90DE70DDF418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27">
              <a:extLst>
                <a:ext uri="{FF2B5EF4-FFF2-40B4-BE49-F238E27FC236}">
                  <a16:creationId xmlns:a16="http://schemas.microsoft.com/office/drawing/2014/main" id="{5F6E3D70-4B22-28F7-D24F-B215E90D15B9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28">
              <a:extLst>
                <a:ext uri="{FF2B5EF4-FFF2-40B4-BE49-F238E27FC236}">
                  <a16:creationId xmlns:a16="http://schemas.microsoft.com/office/drawing/2014/main" id="{EEA5DD3F-6FC7-9E5B-B087-BDA5231B524F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29">
              <a:extLst>
                <a:ext uri="{FF2B5EF4-FFF2-40B4-BE49-F238E27FC236}">
                  <a16:creationId xmlns:a16="http://schemas.microsoft.com/office/drawing/2014/main" id="{4D10B412-3E76-A79A-2246-75F16F7EFE17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30">
              <a:extLst>
                <a:ext uri="{FF2B5EF4-FFF2-40B4-BE49-F238E27FC236}">
                  <a16:creationId xmlns:a16="http://schemas.microsoft.com/office/drawing/2014/main" id="{31ACAF46-E960-B66C-AA8D-DDB9FCCB7613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31">
              <a:extLst>
                <a:ext uri="{FF2B5EF4-FFF2-40B4-BE49-F238E27FC236}">
                  <a16:creationId xmlns:a16="http://schemas.microsoft.com/office/drawing/2014/main" id="{554FB55A-3FC4-052A-3B04-25162302A1A1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32">
              <a:extLst>
                <a:ext uri="{FF2B5EF4-FFF2-40B4-BE49-F238E27FC236}">
                  <a16:creationId xmlns:a16="http://schemas.microsoft.com/office/drawing/2014/main" id="{CD054689-A63E-76E0-D5BB-B0F2F8AF0405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33">
              <a:extLst>
                <a:ext uri="{FF2B5EF4-FFF2-40B4-BE49-F238E27FC236}">
                  <a16:creationId xmlns:a16="http://schemas.microsoft.com/office/drawing/2014/main" id="{99C12BDD-0B2E-F157-388E-DF123C630C6D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34">
              <a:extLst>
                <a:ext uri="{FF2B5EF4-FFF2-40B4-BE49-F238E27FC236}">
                  <a16:creationId xmlns:a16="http://schemas.microsoft.com/office/drawing/2014/main" id="{E3FDEA29-7394-137E-E0E6-04189D3655C2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87" name="Grupo 32">
            <a:extLst>
              <a:ext uri="{FF2B5EF4-FFF2-40B4-BE49-F238E27FC236}">
                <a16:creationId xmlns:a16="http://schemas.microsoft.com/office/drawing/2014/main" id="{620C2519-61FA-3F71-22B0-D7ABFEC19668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88" name="Freeform 38">
              <a:extLst>
                <a:ext uri="{FF2B5EF4-FFF2-40B4-BE49-F238E27FC236}">
                  <a16:creationId xmlns:a16="http://schemas.microsoft.com/office/drawing/2014/main" id="{0E95B9C9-07A5-1AFB-6499-575640789CC6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39">
              <a:extLst>
                <a:ext uri="{FF2B5EF4-FFF2-40B4-BE49-F238E27FC236}">
                  <a16:creationId xmlns:a16="http://schemas.microsoft.com/office/drawing/2014/main" id="{9CC776AA-270D-EBB4-EC18-D573387AE941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40">
              <a:extLst>
                <a:ext uri="{FF2B5EF4-FFF2-40B4-BE49-F238E27FC236}">
                  <a16:creationId xmlns:a16="http://schemas.microsoft.com/office/drawing/2014/main" id="{50614A06-15C8-927D-0628-D7F09D186A58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41">
              <a:extLst>
                <a:ext uri="{FF2B5EF4-FFF2-40B4-BE49-F238E27FC236}">
                  <a16:creationId xmlns:a16="http://schemas.microsoft.com/office/drawing/2014/main" id="{215FC673-E72E-5986-B9C2-B7783342DA14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id="{DE59007A-3CCC-93B4-6A89-60CCE218A594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43">
              <a:extLst>
                <a:ext uri="{FF2B5EF4-FFF2-40B4-BE49-F238E27FC236}">
                  <a16:creationId xmlns:a16="http://schemas.microsoft.com/office/drawing/2014/main" id="{E4A18653-FD91-FBA0-ED23-8B7F600CF676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44">
              <a:extLst>
                <a:ext uri="{FF2B5EF4-FFF2-40B4-BE49-F238E27FC236}">
                  <a16:creationId xmlns:a16="http://schemas.microsoft.com/office/drawing/2014/main" id="{1B2F8488-99A6-829F-A1C6-D9E2966A4283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16F993BD-A1ED-8D63-BE0C-332E668E99EC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46">
              <a:extLst>
                <a:ext uri="{FF2B5EF4-FFF2-40B4-BE49-F238E27FC236}">
                  <a16:creationId xmlns:a16="http://schemas.microsoft.com/office/drawing/2014/main" id="{6A33DC84-FC7A-2BFC-BC8B-4FEA214EB966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47">
              <a:extLst>
                <a:ext uri="{FF2B5EF4-FFF2-40B4-BE49-F238E27FC236}">
                  <a16:creationId xmlns:a16="http://schemas.microsoft.com/office/drawing/2014/main" id="{9B283C88-9306-C881-438A-D8F9187A3E74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48">
              <a:extLst>
                <a:ext uri="{FF2B5EF4-FFF2-40B4-BE49-F238E27FC236}">
                  <a16:creationId xmlns:a16="http://schemas.microsoft.com/office/drawing/2014/main" id="{A8B2E10D-8EA6-73B4-D722-F2CEB33EBA5B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49">
              <a:extLst>
                <a:ext uri="{FF2B5EF4-FFF2-40B4-BE49-F238E27FC236}">
                  <a16:creationId xmlns:a16="http://schemas.microsoft.com/office/drawing/2014/main" id="{DC933880-4D5A-63B5-C6A5-3A2DB1952748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50">
              <a:extLst>
                <a:ext uri="{FF2B5EF4-FFF2-40B4-BE49-F238E27FC236}">
                  <a16:creationId xmlns:a16="http://schemas.microsoft.com/office/drawing/2014/main" id="{88F8EF94-4BB6-D2C0-67BD-21537BB975AD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51">
              <a:extLst>
                <a:ext uri="{FF2B5EF4-FFF2-40B4-BE49-F238E27FC236}">
                  <a16:creationId xmlns:a16="http://schemas.microsoft.com/office/drawing/2014/main" id="{1498F936-826A-3D66-85E3-9B1B2CDC7880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52">
              <a:extLst>
                <a:ext uri="{FF2B5EF4-FFF2-40B4-BE49-F238E27FC236}">
                  <a16:creationId xmlns:a16="http://schemas.microsoft.com/office/drawing/2014/main" id="{EB28A88E-5104-8D11-B357-7C6D08AA2091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53">
              <a:extLst>
                <a:ext uri="{FF2B5EF4-FFF2-40B4-BE49-F238E27FC236}">
                  <a16:creationId xmlns:a16="http://schemas.microsoft.com/office/drawing/2014/main" id="{7882DF5F-F64B-EBBB-CE13-E758173021C8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54">
              <a:extLst>
                <a:ext uri="{FF2B5EF4-FFF2-40B4-BE49-F238E27FC236}">
                  <a16:creationId xmlns:a16="http://schemas.microsoft.com/office/drawing/2014/main" id="{0BC25B81-E45D-017B-C186-EECE072CDBED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55">
              <a:extLst>
                <a:ext uri="{FF2B5EF4-FFF2-40B4-BE49-F238E27FC236}">
                  <a16:creationId xmlns:a16="http://schemas.microsoft.com/office/drawing/2014/main" id="{E8480AB1-CA8E-55CE-66DB-1EAA0A5601B2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56">
              <a:extLst>
                <a:ext uri="{FF2B5EF4-FFF2-40B4-BE49-F238E27FC236}">
                  <a16:creationId xmlns:a16="http://schemas.microsoft.com/office/drawing/2014/main" id="{96177B47-D6DB-A740-5706-78FA8F6DC20C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57">
              <a:extLst>
                <a:ext uri="{FF2B5EF4-FFF2-40B4-BE49-F238E27FC236}">
                  <a16:creationId xmlns:a16="http://schemas.microsoft.com/office/drawing/2014/main" id="{BB0F520B-BD3B-82B3-7CB3-F08F5BCF9510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58">
              <a:extLst>
                <a:ext uri="{FF2B5EF4-FFF2-40B4-BE49-F238E27FC236}">
                  <a16:creationId xmlns:a16="http://schemas.microsoft.com/office/drawing/2014/main" id="{80836BA0-E7DE-C38A-8003-C0F7DF5E03A6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59">
              <a:extLst>
                <a:ext uri="{FF2B5EF4-FFF2-40B4-BE49-F238E27FC236}">
                  <a16:creationId xmlns:a16="http://schemas.microsoft.com/office/drawing/2014/main" id="{4ED13CA5-6436-918E-B36B-393FE2C02EAB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60">
              <a:extLst>
                <a:ext uri="{FF2B5EF4-FFF2-40B4-BE49-F238E27FC236}">
                  <a16:creationId xmlns:a16="http://schemas.microsoft.com/office/drawing/2014/main" id="{1F01977B-CAE7-7C4D-DD56-0CF703935F67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61">
              <a:extLst>
                <a:ext uri="{FF2B5EF4-FFF2-40B4-BE49-F238E27FC236}">
                  <a16:creationId xmlns:a16="http://schemas.microsoft.com/office/drawing/2014/main" id="{4AC52916-3F39-B524-55D5-FD9A19D3D913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62">
              <a:extLst>
                <a:ext uri="{FF2B5EF4-FFF2-40B4-BE49-F238E27FC236}">
                  <a16:creationId xmlns:a16="http://schemas.microsoft.com/office/drawing/2014/main" id="{558350B6-1AD8-B6A4-2DDD-D0AFB0F480F3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63">
              <a:extLst>
                <a:ext uri="{FF2B5EF4-FFF2-40B4-BE49-F238E27FC236}">
                  <a16:creationId xmlns:a16="http://schemas.microsoft.com/office/drawing/2014/main" id="{BD7BBE0F-366B-832B-77D1-7371836D4E3E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64">
              <a:extLst>
                <a:ext uri="{FF2B5EF4-FFF2-40B4-BE49-F238E27FC236}">
                  <a16:creationId xmlns:a16="http://schemas.microsoft.com/office/drawing/2014/main" id="{4C37E5C6-E0C7-0DC8-EA40-D92DEF763D93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65">
              <a:extLst>
                <a:ext uri="{FF2B5EF4-FFF2-40B4-BE49-F238E27FC236}">
                  <a16:creationId xmlns:a16="http://schemas.microsoft.com/office/drawing/2014/main" id="{FF434E82-78BF-2EBF-A4D8-DA188D0B06C3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66">
              <a:extLst>
                <a:ext uri="{FF2B5EF4-FFF2-40B4-BE49-F238E27FC236}">
                  <a16:creationId xmlns:a16="http://schemas.microsoft.com/office/drawing/2014/main" id="{E882FE2C-E9AB-7667-4A00-F0991C84D1C9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67">
              <a:extLst>
                <a:ext uri="{FF2B5EF4-FFF2-40B4-BE49-F238E27FC236}">
                  <a16:creationId xmlns:a16="http://schemas.microsoft.com/office/drawing/2014/main" id="{0F97BC0E-9171-4B1B-3352-9F109F5DC1FE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68">
              <a:extLst>
                <a:ext uri="{FF2B5EF4-FFF2-40B4-BE49-F238E27FC236}">
                  <a16:creationId xmlns:a16="http://schemas.microsoft.com/office/drawing/2014/main" id="{C9BA157B-12CC-3999-6FFB-B876FA063F54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69">
              <a:extLst>
                <a:ext uri="{FF2B5EF4-FFF2-40B4-BE49-F238E27FC236}">
                  <a16:creationId xmlns:a16="http://schemas.microsoft.com/office/drawing/2014/main" id="{6D2FFB43-57CE-3C0D-EDE3-FA9D92B94DFA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70">
              <a:extLst>
                <a:ext uri="{FF2B5EF4-FFF2-40B4-BE49-F238E27FC236}">
                  <a16:creationId xmlns:a16="http://schemas.microsoft.com/office/drawing/2014/main" id="{886731FE-3E22-01B3-CF3C-1E76C452AAD6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71">
              <a:extLst>
                <a:ext uri="{FF2B5EF4-FFF2-40B4-BE49-F238E27FC236}">
                  <a16:creationId xmlns:a16="http://schemas.microsoft.com/office/drawing/2014/main" id="{C4B63ADF-9D73-4EB7-3B0D-8F86D4CBE490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bg>
      <p:bgPr>
        <a:solidFill>
          <a:srgbClr val="FFFE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30;p56">
            <a:extLst>
              <a:ext uri="{FF2B5EF4-FFF2-40B4-BE49-F238E27FC236}">
                <a16:creationId xmlns:a16="http://schemas.microsoft.com/office/drawing/2014/main" id="{67A82CF9-4442-D2F9-7774-7F0A64681FF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92777" y="338757"/>
            <a:ext cx="12683203" cy="1145395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  <a:t>جمعیت مخاطبان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1233;p56">
            <a:extLst>
              <a:ext uri="{FF2B5EF4-FFF2-40B4-BE49-F238E27FC236}">
                <a16:creationId xmlns:a16="http://schemas.microsoft.com/office/drawing/2014/main" id="{B5911293-A3FA-C9DB-7438-03F05DB090B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75170" y="5042879"/>
            <a:ext cx="2706688" cy="1125534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spcAft>
                <a:spcPts val="1700"/>
              </a:spcAft>
              <a:buNone/>
            </a:pPr>
            <a:r>
              <a:rPr lang="fa-IR" sz="2200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200" dirty="0">
              <a:cs typeface="B Nazanin" panose="00000400000000000000" pitchFamily="2" charset="-78"/>
            </a:endParaRPr>
          </a:p>
        </p:txBody>
      </p:sp>
      <p:sp>
        <p:nvSpPr>
          <p:cNvPr id="4" name="Google Shape;1234;p56">
            <a:extLst>
              <a:ext uri="{FF2B5EF4-FFF2-40B4-BE49-F238E27FC236}">
                <a16:creationId xmlns:a16="http://schemas.microsoft.com/office/drawing/2014/main" id="{724ED224-9462-417D-1A54-51B8B2CD760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775170" y="4441213"/>
            <a:ext cx="2955926" cy="709610"/>
          </a:xfrm>
        </p:spPr>
        <p:txBody>
          <a:bodyPr/>
          <a:lstStyle/>
          <a:p>
            <a:pPr lvl="0" algn="r" rtl="1"/>
            <a:r>
              <a:rPr lang="en-US" sz="4000">
                <a:solidFill>
                  <a:srgbClr val="4AB4EE"/>
                </a:solidFill>
                <a:cs typeface="B Nazanin" panose="00000400000000000000" pitchFamily="2" charset="-78"/>
              </a:rPr>
              <a:t>BOY</a:t>
            </a:r>
          </a:p>
        </p:txBody>
      </p:sp>
      <p:sp>
        <p:nvSpPr>
          <p:cNvPr id="5" name="Google Shape;1235;p56">
            <a:extLst>
              <a:ext uri="{FF2B5EF4-FFF2-40B4-BE49-F238E27FC236}">
                <a16:creationId xmlns:a16="http://schemas.microsoft.com/office/drawing/2014/main" id="{9E4EB7BF-6200-C0D5-EF77-C0B8E9488C3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75170" y="7327288"/>
            <a:ext cx="2708279" cy="1125534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spcAft>
                <a:spcPts val="1700"/>
              </a:spcAft>
              <a:buNone/>
            </a:pPr>
            <a:r>
              <a:rPr lang="fa-IR" sz="2200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200" dirty="0">
              <a:cs typeface="B Nazanin" panose="00000400000000000000" pitchFamily="2" charset="-78"/>
            </a:endParaRPr>
          </a:p>
        </p:txBody>
      </p:sp>
      <p:sp>
        <p:nvSpPr>
          <p:cNvPr id="6" name="Google Shape;1236;p56">
            <a:extLst>
              <a:ext uri="{FF2B5EF4-FFF2-40B4-BE49-F238E27FC236}">
                <a16:creationId xmlns:a16="http://schemas.microsoft.com/office/drawing/2014/main" id="{15ABD1B2-6060-EC8E-EEDD-A0AC09E2058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775170" y="6724040"/>
            <a:ext cx="2955926" cy="711202"/>
          </a:xfrm>
        </p:spPr>
        <p:txBody>
          <a:bodyPr/>
          <a:lstStyle/>
          <a:p>
            <a:pPr lvl="0" algn="r" rtl="1"/>
            <a:r>
              <a:rPr lang="en-US" sz="4000">
                <a:solidFill>
                  <a:srgbClr val="F07E48"/>
                </a:solidFill>
                <a:cs typeface="B Nazanin" panose="00000400000000000000" pitchFamily="2" charset="-78"/>
              </a:rPr>
              <a:t>GIRL</a:t>
            </a:r>
          </a:p>
        </p:txBody>
      </p:sp>
      <p:sp>
        <p:nvSpPr>
          <p:cNvPr id="7" name="Google Shape;1231;p56">
            <a:extLst>
              <a:ext uri="{FF2B5EF4-FFF2-40B4-BE49-F238E27FC236}">
                <a16:creationId xmlns:a16="http://schemas.microsoft.com/office/drawing/2014/main" id="{92C64458-EE87-ED8D-3C08-BA5ED9DCFAF8}"/>
              </a:ext>
            </a:extLst>
          </p:cNvPr>
          <p:cNvSpPr txBox="1"/>
          <p:nvPr/>
        </p:nvSpPr>
        <p:spPr>
          <a:xfrm>
            <a:off x="2438841" y="3804955"/>
            <a:ext cx="1771503" cy="8717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0" i="0" u="none" strike="noStrike" kern="0" cap="none" spc="0" baseline="0">
                <a:solidFill>
                  <a:srgbClr val="4AB4EE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60%</a:t>
            </a:r>
          </a:p>
        </p:txBody>
      </p:sp>
      <p:sp>
        <p:nvSpPr>
          <p:cNvPr id="8" name="Google Shape;1232;p56">
            <a:extLst>
              <a:ext uri="{FF2B5EF4-FFF2-40B4-BE49-F238E27FC236}">
                <a16:creationId xmlns:a16="http://schemas.microsoft.com/office/drawing/2014/main" id="{EA831224-50B7-3333-64DE-30BB73C537FB}"/>
              </a:ext>
            </a:extLst>
          </p:cNvPr>
          <p:cNvSpPr txBox="1"/>
          <p:nvPr/>
        </p:nvSpPr>
        <p:spPr>
          <a:xfrm>
            <a:off x="2438841" y="6092007"/>
            <a:ext cx="1771503" cy="8687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800" b="0" i="0" u="none" strike="noStrike" kern="0" cap="none" spc="0" baseline="0">
                <a:solidFill>
                  <a:srgbClr val="F07E48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40%</a:t>
            </a:r>
          </a:p>
        </p:txBody>
      </p:sp>
      <p:sp>
        <p:nvSpPr>
          <p:cNvPr id="9" name="Google Shape;1237;p56">
            <a:extLst>
              <a:ext uri="{FF2B5EF4-FFF2-40B4-BE49-F238E27FC236}">
                <a16:creationId xmlns:a16="http://schemas.microsoft.com/office/drawing/2014/main" id="{D5A5695E-0BCC-42DB-92BB-7F4CF52C9BD6}"/>
              </a:ext>
            </a:extLst>
          </p:cNvPr>
          <p:cNvSpPr txBox="1"/>
          <p:nvPr/>
        </p:nvSpPr>
        <p:spPr>
          <a:xfrm>
            <a:off x="2670523" y="8458501"/>
            <a:ext cx="4672501" cy="97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lang="en-US" sz="1600" b="0" i="0" u="none" strike="noStrike" kern="0" cap="none" spc="0" baseline="0" dirty="0">
              <a:solidFill>
                <a:srgbClr val="E86E8F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0" name="Google Shape;1238;p56">
            <a:extLst>
              <a:ext uri="{FF2B5EF4-FFF2-40B4-BE49-F238E27FC236}">
                <a16:creationId xmlns:a16="http://schemas.microsoft.com/office/drawing/2014/main" id="{2460DE04-3CD3-D5D6-9792-15772BB7F8FA}"/>
              </a:ext>
            </a:extLst>
          </p:cNvPr>
          <p:cNvSpPr/>
          <p:nvPr/>
        </p:nvSpPr>
        <p:spPr>
          <a:xfrm>
            <a:off x="4604598" y="4822188"/>
            <a:ext cx="1129905" cy="121620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1" name="Google Shape;1239;p56">
            <a:extLst>
              <a:ext uri="{FF2B5EF4-FFF2-40B4-BE49-F238E27FC236}">
                <a16:creationId xmlns:a16="http://schemas.microsoft.com/office/drawing/2014/main" id="{8C8196AA-D1E5-7412-56B3-B2780E4A98C4}"/>
              </a:ext>
            </a:extLst>
          </p:cNvPr>
          <p:cNvSpPr/>
          <p:nvPr/>
        </p:nvSpPr>
        <p:spPr>
          <a:xfrm>
            <a:off x="4582168" y="6960805"/>
            <a:ext cx="1129905" cy="121620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pic>
        <p:nvPicPr>
          <p:cNvPr id="12" name="Google Shape;1240;p56" title="Chart">
            <a:hlinkClick r:id="rId3"/>
            <a:extLst>
              <a:ext uri="{FF2B5EF4-FFF2-40B4-BE49-F238E27FC236}">
                <a16:creationId xmlns:a16="http://schemas.microsoft.com/office/drawing/2014/main" id="{30622BDC-5F62-55C3-DF00-EF7AB1EBF8C5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258931" y="4362803"/>
            <a:ext cx="4239524" cy="5208157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3" name="Google Shape;1241;p56">
            <a:extLst>
              <a:ext uri="{FF2B5EF4-FFF2-40B4-BE49-F238E27FC236}">
                <a16:creationId xmlns:a16="http://schemas.microsoft.com/office/drawing/2014/main" id="{BBDB2661-3ADA-1510-A53C-59105E53DC7E}"/>
              </a:ext>
            </a:extLst>
          </p:cNvPr>
          <p:cNvGrpSpPr/>
          <p:nvPr/>
        </p:nvGrpSpPr>
        <p:grpSpPr>
          <a:xfrm>
            <a:off x="4944608" y="5187327"/>
            <a:ext cx="496381" cy="484814"/>
            <a:chOff x="4944608" y="5187327"/>
            <a:chExt cx="496381" cy="484814"/>
          </a:xfrm>
        </p:grpSpPr>
        <p:sp>
          <p:nvSpPr>
            <p:cNvPr id="14" name="Google Shape;1242;p56">
              <a:extLst>
                <a:ext uri="{FF2B5EF4-FFF2-40B4-BE49-F238E27FC236}">
                  <a16:creationId xmlns:a16="http://schemas.microsoft.com/office/drawing/2014/main" id="{2000DB87-520A-D690-0FF7-964EE18E9987}"/>
                </a:ext>
              </a:extLst>
            </p:cNvPr>
            <p:cNvSpPr/>
            <p:nvPr/>
          </p:nvSpPr>
          <p:spPr>
            <a:xfrm>
              <a:off x="5002499" y="5414793"/>
              <a:ext cx="320232" cy="257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92"/>
                <a:gd name="f4" fmla="val 6742"/>
                <a:gd name="f5" fmla="val 2647"/>
                <a:gd name="f6" fmla="val 756"/>
                <a:gd name="f7" fmla="val 2836"/>
                <a:gd name="f8" fmla="val 2994"/>
                <a:gd name="f9" fmla="val 914"/>
                <a:gd name="f10" fmla="val 1103"/>
                <a:gd name="f11" fmla="val 1323"/>
                <a:gd name="f12" fmla="val 1449"/>
                <a:gd name="f13" fmla="val 2458"/>
                <a:gd name="f14" fmla="val 2301"/>
                <a:gd name="f15" fmla="val 2238"/>
                <a:gd name="f16" fmla="val 2395"/>
                <a:gd name="f17" fmla="val 5609"/>
                <a:gd name="f18" fmla="val 5798"/>
                <a:gd name="f19" fmla="val 5955"/>
                <a:gd name="f20" fmla="val 5388"/>
                <a:gd name="f21" fmla="val 5262"/>
                <a:gd name="f22" fmla="val 5231"/>
                <a:gd name="f23" fmla="val 5160"/>
                <a:gd name="f24" fmla="val 3316"/>
                <a:gd name="f25" fmla="val 5254"/>
                <a:gd name="f26" fmla="val 5341"/>
                <a:gd name="f27" fmla="val 3355"/>
                <a:gd name="f28" fmla="val 3434"/>
                <a:gd name="f29" fmla="val 5546"/>
                <a:gd name="f30" fmla="val 3592"/>
                <a:gd name="f31" fmla="val 3812"/>
                <a:gd name="f32" fmla="val 3938"/>
                <a:gd name="f33" fmla="val 5041"/>
                <a:gd name="f34" fmla="val 4285"/>
                <a:gd name="f35" fmla="val 4569"/>
                <a:gd name="f36" fmla="val 4505"/>
                <a:gd name="f37" fmla="val 4065"/>
                <a:gd name="f38" fmla="val 3561"/>
                <a:gd name="f39" fmla="val 3088"/>
                <a:gd name="f40" fmla="val 2773"/>
                <a:gd name="f41" fmla="val 2616"/>
                <a:gd name="f42" fmla="val 3781"/>
                <a:gd name="f43" fmla="val 3560"/>
                <a:gd name="f44" fmla="val 2868"/>
                <a:gd name="f45" fmla="val 2970"/>
                <a:gd name="f46" fmla="val 3065"/>
                <a:gd name="f47" fmla="val 3159"/>
                <a:gd name="f48" fmla="val 3246"/>
                <a:gd name="f49" fmla="val 3309"/>
                <a:gd name="f50" fmla="val 3529"/>
                <a:gd name="f51" fmla="val 3655"/>
                <a:gd name="f52" fmla="val 3813"/>
                <a:gd name="f53" fmla="val 3765"/>
                <a:gd name="f54" fmla="val 4096"/>
                <a:gd name="f55" fmla="val 4380"/>
                <a:gd name="f56" fmla="val 4663"/>
                <a:gd name="f57" fmla="val 4884"/>
                <a:gd name="f58" fmla="val 4963"/>
                <a:gd name="f59" fmla="val 5065"/>
                <a:gd name="f60" fmla="val 1"/>
                <a:gd name="f61" fmla="val 2615"/>
                <a:gd name="f62" fmla="val 4852"/>
                <a:gd name="f63" fmla="val 1859"/>
                <a:gd name="f64" fmla="val 6333"/>
                <a:gd name="f65" fmla="val 4883"/>
                <a:gd name="f66" fmla="*/ f0 1 8192"/>
                <a:gd name="f67" fmla="*/ f1 1 6742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192"/>
                <a:gd name="f74" fmla="*/ f71 1 6742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192" h="674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6"/>
                    <a:pt x="f19" y="f9"/>
                    <a:pt x="f19" y="f10"/>
                  </a:cubicBezTo>
                  <a:cubicBezTo>
                    <a:pt x="f19" y="f11"/>
                    <a:pt x="f18" y="f12"/>
                    <a:pt x="f17" y="f12"/>
                  </a:cubicBezTo>
                  <a:cubicBezTo>
                    <a:pt x="f20" y="f12"/>
                    <a:pt x="f21" y="f11"/>
                    <a:pt x="f21" y="f10"/>
                  </a:cubicBezTo>
                  <a:cubicBezTo>
                    <a:pt x="f22" y="f9"/>
                    <a:pt x="f20" y="f6"/>
                    <a:pt x="f17" y="f6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0" y="f28"/>
                  </a:cubicBezTo>
                  <a:cubicBezTo>
                    <a:pt x="f29" y="f30"/>
                    <a:pt x="f29" y="f31"/>
                    <a:pt x="f20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41" y="f43"/>
                    <a:pt x="f40" y="f28"/>
                  </a:cubicBezTo>
                  <a:cubicBezTo>
                    <a:pt x="f44" y="f27"/>
                    <a:pt x="f45" y="f24"/>
                    <a:pt x="f46" y="f24"/>
                  </a:cubicBezTo>
                  <a:cubicBezTo>
                    <a:pt x="f47" y="f24"/>
                    <a:pt x="f48" y="f27"/>
                    <a:pt x="f49" y="f28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1"/>
                    <a:pt x="f57" y="f28"/>
                  </a:cubicBezTo>
                  <a:cubicBezTo>
                    <a:pt x="f58" y="f27"/>
                    <a:pt x="f59" y="f24"/>
                    <a:pt x="f23" y="f24"/>
                  </a:cubicBezTo>
                  <a:close/>
                  <a:moveTo>
                    <a:pt x="f60" y="f2"/>
                  </a:moveTo>
                  <a:lnTo>
                    <a:pt x="f60" y="f61"/>
                  </a:lnTo>
                  <a:cubicBezTo>
                    <a:pt x="f60" y="f62"/>
                    <a:pt x="f63" y="f4"/>
                    <a:pt x="f54" y="f4"/>
                  </a:cubicBezTo>
                  <a:cubicBezTo>
                    <a:pt x="f64" y="f4"/>
                    <a:pt x="f3" y="f65"/>
                    <a:pt x="f3" y="f6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243;p56">
              <a:extLst>
                <a:ext uri="{FF2B5EF4-FFF2-40B4-BE49-F238E27FC236}">
                  <a16:creationId xmlns:a16="http://schemas.microsoft.com/office/drawing/2014/main" id="{A9395073-5E86-EB6D-B424-50FBCB57AA17}"/>
                </a:ext>
              </a:extLst>
            </p:cNvPr>
            <p:cNvSpPr/>
            <p:nvPr/>
          </p:nvSpPr>
          <p:spPr>
            <a:xfrm>
              <a:off x="4975414" y="5187327"/>
              <a:ext cx="465575" cy="2010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10"/>
                <a:gd name="f4" fmla="val 5268"/>
                <a:gd name="f5" fmla="val 4810"/>
                <a:gd name="f6" fmla="val 4730"/>
                <a:gd name="f7" fmla="val 4650"/>
                <a:gd name="f8" fmla="val 2"/>
                <a:gd name="f9" fmla="val 4569"/>
                <a:gd name="f10" fmla="val 6"/>
                <a:gd name="f11" fmla="val 1954"/>
                <a:gd name="f12" fmla="val 163"/>
                <a:gd name="f13" fmla="val 1"/>
                <a:gd name="f14" fmla="val 2463"/>
                <a:gd name="f15" fmla="val 5047"/>
                <a:gd name="f16" fmla="val 5173"/>
                <a:gd name="f17" fmla="val 64"/>
                <a:gd name="f18" fmla="val 5267"/>
                <a:gd name="f19" fmla="val 190"/>
                <a:gd name="f20" fmla="val 2994"/>
                <a:gd name="f21" fmla="val 4920"/>
                <a:gd name="f22" fmla="val 4259"/>
                <a:gd name="f23" fmla="val 3498"/>
                <a:gd name="f24" fmla="val 3818"/>
                <a:gd name="f25" fmla="val 4096"/>
                <a:gd name="f26" fmla="val 5577"/>
                <a:gd name="f27" fmla="val 6207"/>
                <a:gd name="f28" fmla="val 6680"/>
                <a:gd name="f29" fmla="val 4322"/>
                <a:gd name="f30" fmla="val 11563"/>
                <a:gd name="f31" fmla="val 11752"/>
                <a:gd name="f32" fmla="val 11909"/>
                <a:gd name="f33" fmla="val 5110"/>
                <a:gd name="f34" fmla="val 4637"/>
                <a:gd name="f35" fmla="val 4479"/>
                <a:gd name="f36" fmla="val 9673"/>
                <a:gd name="f37" fmla="val 9489"/>
                <a:gd name="f38" fmla="val 1943"/>
                <a:gd name="f39" fmla="val 7380"/>
                <a:gd name="f40" fmla="*/ f0 1 11910"/>
                <a:gd name="f41" fmla="*/ f1 1 5268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1910"/>
                <a:gd name="f48" fmla="*/ f45 1 5268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1910" h="5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7" y="f18"/>
                    <a:pt x="f19" y="f18"/>
                  </a:cubicBezTo>
                  <a:lnTo>
                    <a:pt x="f20" y="f18"/>
                  </a:lnTo>
                  <a:lnTo>
                    <a:pt x="f20" y="f21"/>
                  </a:lnTo>
                  <a:cubicBezTo>
                    <a:pt x="f20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9"/>
                    <a:pt x="f28" y="f21"/>
                  </a:cubicBezTo>
                  <a:lnTo>
                    <a:pt x="f28" y="f18"/>
                  </a:lnTo>
                  <a:lnTo>
                    <a:pt x="f30" y="f18"/>
                  </a:lnTo>
                  <a:cubicBezTo>
                    <a:pt x="f31" y="f18"/>
                    <a:pt x="f32" y="f33"/>
                    <a:pt x="f32" y="f21"/>
                  </a:cubicBezTo>
                  <a:cubicBezTo>
                    <a:pt x="f32" y="f34"/>
                    <a:pt x="f31" y="f35"/>
                    <a:pt x="f30" y="f35"/>
                  </a:cubicBezTo>
                  <a:lnTo>
                    <a:pt x="f36" y="f35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244;p56">
              <a:extLst>
                <a:ext uri="{FF2B5EF4-FFF2-40B4-BE49-F238E27FC236}">
                  <a16:creationId xmlns:a16="http://schemas.microsoft.com/office/drawing/2014/main" id="{90DB8502-5039-7D6A-0A95-410A745335C4}"/>
                </a:ext>
              </a:extLst>
            </p:cNvPr>
            <p:cNvSpPr/>
            <p:nvPr/>
          </p:nvSpPr>
          <p:spPr>
            <a:xfrm>
              <a:off x="5119497" y="5358274"/>
              <a:ext cx="87480" cy="264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8"/>
                <a:gd name="f4" fmla="val 694"/>
                <a:gd name="f5" fmla="val 347"/>
                <a:gd name="f6" fmla="val 158"/>
                <a:gd name="f7" fmla="val 1"/>
                <a:gd name="f8" fmla="val 2080"/>
                <a:gd name="f9" fmla="val 1859"/>
                <a:gd name="f10" fmla="*/ f0 1 2238"/>
                <a:gd name="f11" fmla="*/ f1 1 69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238"/>
                <a:gd name="f18" fmla="*/ f15 1 69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238" h="694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8" y="f2"/>
                    <a:pt x="f9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245;p56">
              <a:extLst>
                <a:ext uri="{FF2B5EF4-FFF2-40B4-BE49-F238E27FC236}">
                  <a16:creationId xmlns:a16="http://schemas.microsoft.com/office/drawing/2014/main" id="{5A76FF2D-1F67-3654-402C-156035CD255D}"/>
                </a:ext>
              </a:extLst>
            </p:cNvPr>
            <p:cNvSpPr/>
            <p:nvPr/>
          </p:nvSpPr>
          <p:spPr>
            <a:xfrm>
              <a:off x="4944608" y="5424412"/>
              <a:ext cx="28382" cy="97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2553"/>
                <a:gd name="f5" fmla="val 253"/>
                <a:gd name="f6" fmla="val 221"/>
                <a:gd name="f7" fmla="val 1"/>
                <a:gd name="f8" fmla="val 693"/>
                <a:gd name="f9" fmla="val 1260"/>
                <a:gd name="f10" fmla="val 1796"/>
                <a:gd name="f11" fmla="val 316"/>
                <a:gd name="f12" fmla="val 2269"/>
                <a:gd name="f13" fmla="val 2552"/>
                <a:gd name="f14" fmla="*/ f0 1 726"/>
                <a:gd name="f15" fmla="*/ f1 1 255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26"/>
                <a:gd name="f22" fmla="*/ f19 1 255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26" h="2553">
                  <a:moveTo>
                    <a:pt x="f3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3" y="f13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246;p56">
              <a:extLst>
                <a:ext uri="{FF2B5EF4-FFF2-40B4-BE49-F238E27FC236}">
                  <a16:creationId xmlns:a16="http://schemas.microsoft.com/office/drawing/2014/main" id="{15E381F5-9ACC-96FB-33D7-907C08D0EF22}"/>
                </a:ext>
              </a:extLst>
            </p:cNvPr>
            <p:cNvSpPr/>
            <p:nvPr/>
          </p:nvSpPr>
          <p:spPr>
            <a:xfrm>
              <a:off x="5353501" y="5423187"/>
              <a:ext cx="29589" cy="97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553"/>
                <a:gd name="f5" fmla="val 1"/>
                <a:gd name="f6" fmla="val 442"/>
                <a:gd name="f7" fmla="val 2269"/>
                <a:gd name="f8" fmla="val 1796"/>
                <a:gd name="f9" fmla="val 1229"/>
                <a:gd name="f10" fmla="val 725"/>
                <a:gd name="f11" fmla="val 253"/>
                <a:gd name="f12" fmla="*/ f0 1 757"/>
                <a:gd name="f13" fmla="*/ f1 1 255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7"/>
                <a:gd name="f20" fmla="*/ f17 1 255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7" h="2553">
                  <a:moveTo>
                    <a:pt x="f5" y="f5"/>
                  </a:moveTo>
                  <a:lnTo>
                    <a:pt x="f5" y="f4"/>
                  </a:lnTo>
                  <a:cubicBezTo>
                    <a:pt x="f6" y="f7"/>
                    <a:pt x="f3" y="f8"/>
                    <a:pt x="f3" y="f9"/>
                  </a:cubicBezTo>
                  <a:cubicBezTo>
                    <a:pt x="f3" y="f10"/>
                    <a:pt x="f6" y="f11"/>
                    <a:pt x="f5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oogle Shape;1247;p56">
            <a:extLst>
              <a:ext uri="{FF2B5EF4-FFF2-40B4-BE49-F238E27FC236}">
                <a16:creationId xmlns:a16="http://schemas.microsoft.com/office/drawing/2014/main" id="{640384CC-C2C5-1670-1D15-E7C883350A8C}"/>
              </a:ext>
            </a:extLst>
          </p:cNvPr>
          <p:cNvGrpSpPr/>
          <p:nvPr/>
        </p:nvGrpSpPr>
        <p:grpSpPr>
          <a:xfrm>
            <a:off x="4898175" y="7325505"/>
            <a:ext cx="497589" cy="485801"/>
            <a:chOff x="4898175" y="7325505"/>
            <a:chExt cx="497589" cy="485801"/>
          </a:xfrm>
        </p:grpSpPr>
        <p:sp>
          <p:nvSpPr>
            <p:cNvPr id="20" name="Google Shape;1248;p56">
              <a:extLst>
                <a:ext uri="{FF2B5EF4-FFF2-40B4-BE49-F238E27FC236}">
                  <a16:creationId xmlns:a16="http://schemas.microsoft.com/office/drawing/2014/main" id="{BD35761D-E237-CA7B-56E2-585BC470E29D}"/>
                </a:ext>
              </a:extLst>
            </p:cNvPr>
            <p:cNvSpPr/>
            <p:nvPr/>
          </p:nvSpPr>
          <p:spPr>
            <a:xfrm>
              <a:off x="4957319" y="7592427"/>
              <a:ext cx="28337" cy="98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5"/>
                <a:gd name="f4" fmla="val 2584"/>
                <a:gd name="f5" fmla="val 315"/>
                <a:gd name="f6" fmla="val 284"/>
                <a:gd name="f7" fmla="val 1261"/>
                <a:gd name="f8" fmla="val 1324"/>
                <a:gd name="f9" fmla="val 1859"/>
                <a:gd name="f10" fmla="val 2332"/>
                <a:gd name="f11" fmla="val 1576"/>
                <a:gd name="f12" fmla="*/ f0 1 725"/>
                <a:gd name="f13" fmla="*/ f1 1 25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25"/>
                <a:gd name="f20" fmla="*/ f17 1 25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25" h="2584">
                  <a:moveTo>
                    <a:pt x="f3" y="f2"/>
                  </a:moveTo>
                  <a:cubicBezTo>
                    <a:pt x="f5" y="f6"/>
                    <a:pt x="f2" y="f3"/>
                    <a:pt x="f2" y="f7"/>
                  </a:cubicBezTo>
                  <a:lnTo>
                    <a:pt x="f2" y="f8"/>
                  </a:lnTo>
                  <a:cubicBezTo>
                    <a:pt x="f2" y="f9"/>
                    <a:pt x="f5" y="f10"/>
                    <a:pt x="f3" y="f4"/>
                  </a:cubicBez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249;p56">
              <a:extLst>
                <a:ext uri="{FF2B5EF4-FFF2-40B4-BE49-F238E27FC236}">
                  <a16:creationId xmlns:a16="http://schemas.microsoft.com/office/drawing/2014/main" id="{C1983F99-5A24-8A64-4C75-C9FD10CA8C5E}"/>
                </a:ext>
              </a:extLst>
            </p:cNvPr>
            <p:cNvSpPr/>
            <p:nvPr/>
          </p:nvSpPr>
          <p:spPr>
            <a:xfrm>
              <a:off x="4898175" y="7642920"/>
              <a:ext cx="155228" cy="1683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1"/>
                <a:gd name="f4" fmla="val 4412"/>
                <a:gd name="f5" fmla="val 757"/>
                <a:gd name="f6" fmla="val 1"/>
                <a:gd name="f7" fmla="val 285"/>
                <a:gd name="f8" fmla="val 473"/>
                <a:gd name="f9" fmla="val 1103"/>
                <a:gd name="f10" fmla="val 1796"/>
                <a:gd name="f11" fmla="val 3246"/>
                <a:gd name="f12" fmla="val 1198"/>
                <a:gd name="f13" fmla="val 4411"/>
                <a:gd name="f14" fmla="val 2616"/>
                <a:gd name="f15" fmla="val 3120"/>
                <a:gd name="f16" fmla="val 3561"/>
                <a:gd name="f17" fmla="val 4254"/>
                <a:gd name="f18" fmla="val 4002"/>
                <a:gd name="f19" fmla="val 3435"/>
                <a:gd name="f20" fmla="val 2994"/>
                <a:gd name="f21" fmla="val 2962"/>
                <a:gd name="f22" fmla="val 2710"/>
                <a:gd name="f23" fmla="val 2363"/>
                <a:gd name="f24" fmla="val 1891"/>
                <a:gd name="f25" fmla="val 1230"/>
                <a:gd name="f26" fmla="val 1481"/>
                <a:gd name="f27" fmla="val 789"/>
                <a:gd name="f28" fmla="val 788"/>
                <a:gd name="f29" fmla="*/ f0 1 3971"/>
                <a:gd name="f30" fmla="*/ f1 1 44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971"/>
                <a:gd name="f37" fmla="*/ f34 1 44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971" h="4412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cubicBezTo>
                    <a:pt x="f6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3" y="f18"/>
                  </a:cubicBezTo>
                  <a:cubicBezTo>
                    <a:pt x="f19" y="f16"/>
                    <a:pt x="f20" y="f21"/>
                    <a:pt x="f22" y="f23"/>
                  </a:cubicBezTo>
                  <a:lnTo>
                    <a:pt x="f24" y="f24"/>
                  </a:lnTo>
                  <a:cubicBezTo>
                    <a:pt x="f25" y="f26"/>
                    <a:pt x="f27" y="f28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250;p56">
              <a:extLst>
                <a:ext uri="{FF2B5EF4-FFF2-40B4-BE49-F238E27FC236}">
                  <a16:creationId xmlns:a16="http://schemas.microsoft.com/office/drawing/2014/main" id="{72C58932-E9BC-AADB-BB6D-D984F54C4DA2}"/>
                </a:ext>
              </a:extLst>
            </p:cNvPr>
            <p:cNvSpPr/>
            <p:nvPr/>
          </p:nvSpPr>
          <p:spPr>
            <a:xfrm>
              <a:off x="5013956" y="7410873"/>
              <a:ext cx="323944" cy="400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7"/>
                <a:gd name="f4" fmla="val 10492"/>
                <a:gd name="f5" fmla="val 2647"/>
                <a:gd name="f6" fmla="val 5293"/>
                <a:gd name="f7" fmla="val 2836"/>
                <a:gd name="f8" fmla="val 2993"/>
                <a:gd name="f9" fmla="val 5451"/>
                <a:gd name="f10" fmla="val 5640"/>
                <a:gd name="f11" fmla="val 5829"/>
                <a:gd name="f12" fmla="val 5986"/>
                <a:gd name="f13" fmla="val 2628"/>
                <a:gd name="f14" fmla="val 5989"/>
                <a:gd name="f15" fmla="val 2609"/>
                <a:gd name="f16" fmla="val 5990"/>
                <a:gd name="f17" fmla="val 2592"/>
                <a:gd name="f18" fmla="val 2400"/>
                <a:gd name="f19" fmla="val 2269"/>
                <a:gd name="f20" fmla="val 5841"/>
                <a:gd name="f21" fmla="val 2426"/>
                <a:gd name="f22" fmla="val 5324"/>
                <a:gd name="f23" fmla="val 5482"/>
                <a:gd name="f24" fmla="val 5671"/>
                <a:gd name="f25" fmla="val 6018"/>
                <a:gd name="f26" fmla="val 5860"/>
                <a:gd name="f27" fmla="val 5419"/>
                <a:gd name="f28" fmla="val 5262"/>
                <a:gd name="f29" fmla="val 5191"/>
                <a:gd name="f30" fmla="val 7845"/>
                <a:gd name="f31" fmla="val 5285"/>
                <a:gd name="f32" fmla="val 5372"/>
                <a:gd name="f33" fmla="val 7876"/>
                <a:gd name="f34" fmla="val 7939"/>
                <a:gd name="f35" fmla="val 8065"/>
                <a:gd name="f36" fmla="val 8317"/>
                <a:gd name="f37" fmla="val 8475"/>
                <a:gd name="f38" fmla="val 5104"/>
                <a:gd name="f39" fmla="val 8822"/>
                <a:gd name="f40" fmla="val 4632"/>
                <a:gd name="f41" fmla="val 9011"/>
                <a:gd name="f42" fmla="val 4128"/>
                <a:gd name="f43" fmla="val 3624"/>
                <a:gd name="f44" fmla="val 3151"/>
                <a:gd name="f45" fmla="val 2678"/>
                <a:gd name="f46" fmla="val 2915"/>
                <a:gd name="f47" fmla="val 3009"/>
                <a:gd name="f48" fmla="val 3100"/>
                <a:gd name="f49" fmla="val 3190"/>
                <a:gd name="f50" fmla="val 3277"/>
                <a:gd name="f51" fmla="val 3340"/>
                <a:gd name="f52" fmla="val 3561"/>
                <a:gd name="f53" fmla="val 8160"/>
                <a:gd name="f54" fmla="val 3844"/>
                <a:gd name="f55" fmla="val 8270"/>
                <a:gd name="f56" fmla="val 4411"/>
                <a:gd name="f57" fmla="val 4695"/>
                <a:gd name="f58" fmla="val 4915"/>
                <a:gd name="f59" fmla="val 4994"/>
                <a:gd name="f60" fmla="val 5096"/>
                <a:gd name="f61" fmla="val 1796"/>
                <a:gd name="f62" fmla="val 1670"/>
                <a:gd name="f63" fmla="val 126"/>
                <a:gd name="f64" fmla="val 1135"/>
                <a:gd name="f65" fmla="val 504"/>
                <a:gd name="f66" fmla="val 1072"/>
                <a:gd name="f67" fmla="val 630"/>
                <a:gd name="f68" fmla="val 442"/>
                <a:gd name="f69" fmla="val 1260"/>
                <a:gd name="f70" fmla="val 2363"/>
                <a:gd name="f71" fmla="val 3403"/>
                <a:gd name="f72" fmla="val 6396"/>
                <a:gd name="f73" fmla="val 8632"/>
                <a:gd name="f74" fmla="val 1859"/>
                <a:gd name="f75" fmla="val 10491"/>
                <a:gd name="f76" fmla="val 6427"/>
                <a:gd name="f77" fmla="val 8286"/>
                <a:gd name="f78" fmla="val 4505"/>
                <a:gd name="f79" fmla="val 8157"/>
                <a:gd name="f80" fmla="val 4513"/>
                <a:gd name="f81" fmla="val 8028"/>
                <a:gd name="f82" fmla="val 4517"/>
                <a:gd name="f83" fmla="val 7899"/>
                <a:gd name="f84" fmla="val 4939"/>
                <a:gd name="f85" fmla="val 4009"/>
                <a:gd name="f86" fmla="val 3750"/>
                <a:gd name="f87" fmla="val 2804"/>
                <a:gd name="f88" fmla="val 2206"/>
                <a:gd name="f89" fmla="val 2174"/>
                <a:gd name="f90" fmla="val 1103"/>
                <a:gd name="f91" fmla="*/ f0 1 8287"/>
                <a:gd name="f92" fmla="*/ f1 1 10492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8287"/>
                <a:gd name="f99" fmla="*/ f96 1 10492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8287" h="104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19" y="f10"/>
                  </a:cubicBezTo>
                  <a:cubicBezTo>
                    <a:pt x="f19" y="f9"/>
                    <a:pt x="f21" y="f6"/>
                    <a:pt x="f5" y="f6"/>
                  </a:cubicBezTo>
                  <a:close/>
                  <a:moveTo>
                    <a:pt x="f10" y="f22"/>
                  </a:moveTo>
                  <a:cubicBezTo>
                    <a:pt x="f11" y="f22"/>
                    <a:pt x="f12" y="f23"/>
                    <a:pt x="f12" y="f24"/>
                  </a:cubicBezTo>
                  <a:cubicBezTo>
                    <a:pt x="f25" y="f26"/>
                    <a:pt x="f26" y="f25"/>
                    <a:pt x="f10" y="f25"/>
                  </a:cubicBezTo>
                  <a:cubicBezTo>
                    <a:pt x="f27" y="f25"/>
                    <a:pt x="f28" y="f26"/>
                    <a:pt x="f28" y="f24"/>
                  </a:cubicBezTo>
                  <a:cubicBezTo>
                    <a:pt x="f28" y="f23"/>
                    <a:pt x="f27" y="f22"/>
                    <a:pt x="f10" y="f22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27" y="f34"/>
                  </a:cubicBezTo>
                  <a:cubicBezTo>
                    <a:pt x="f10" y="f35"/>
                    <a:pt x="f10" y="f36"/>
                    <a:pt x="f23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7" y="f37"/>
                  </a:cubicBezTo>
                  <a:cubicBezTo>
                    <a:pt x="f45" y="f36"/>
                    <a:pt x="f45" y="f35"/>
                    <a:pt x="f7" y="f34"/>
                  </a:cubicBezTo>
                  <a:cubicBezTo>
                    <a:pt x="f46" y="f33"/>
                    <a:pt x="f47" y="f30"/>
                    <a:pt x="f48" y="f30"/>
                  </a:cubicBezTo>
                  <a:cubicBezTo>
                    <a:pt x="f49" y="f30"/>
                    <a:pt x="f50" y="f33"/>
                    <a:pt x="f51" y="f34"/>
                  </a:cubicBezTo>
                  <a:cubicBezTo>
                    <a:pt x="f52" y="f53"/>
                    <a:pt x="f54" y="f55"/>
                    <a:pt x="f42" y="f55"/>
                  </a:cubicBezTo>
                  <a:cubicBezTo>
                    <a:pt x="f56" y="f55"/>
                    <a:pt x="f57" y="f53"/>
                    <a:pt x="f58" y="f34"/>
                  </a:cubicBezTo>
                  <a:cubicBezTo>
                    <a:pt x="f59" y="f33"/>
                    <a:pt x="f60" y="f30"/>
                    <a:pt x="f29" y="f30"/>
                  </a:cubicBezTo>
                  <a:close/>
                  <a:moveTo>
                    <a:pt x="f61" y="f2"/>
                  </a:move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2" y="f70"/>
                    <a:pt x="f2" y="f71"/>
                  </a:cubicBezTo>
                  <a:lnTo>
                    <a:pt x="f2" y="f72"/>
                  </a:lnTo>
                  <a:cubicBezTo>
                    <a:pt x="f2" y="f73"/>
                    <a:pt x="f74" y="f75"/>
                    <a:pt x="f42" y="f75"/>
                  </a:cubicBezTo>
                  <a:cubicBezTo>
                    <a:pt x="f76" y="f75"/>
                    <a:pt x="f77" y="f73"/>
                    <a:pt x="f77" y="f72"/>
                  </a:cubicBezTo>
                  <a:lnTo>
                    <a:pt x="f77" y="f78"/>
                  </a:lnTo>
                  <a:cubicBezTo>
                    <a:pt x="f79" y="f80"/>
                    <a:pt x="f81" y="f82"/>
                    <a:pt x="f83" y="f82"/>
                  </a:cubicBezTo>
                  <a:cubicBezTo>
                    <a:pt x="f72" y="f82"/>
                    <a:pt x="f84" y="f85"/>
                    <a:pt x="f86" y="f8"/>
                  </a:cubicBezTo>
                  <a:cubicBezTo>
                    <a:pt x="f87" y="f88"/>
                    <a:pt x="f89" y="f90"/>
                    <a:pt x="f61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251;p56">
              <a:extLst>
                <a:ext uri="{FF2B5EF4-FFF2-40B4-BE49-F238E27FC236}">
                  <a16:creationId xmlns:a16="http://schemas.microsoft.com/office/drawing/2014/main" id="{68026D7A-B665-95A1-D5B7-10AFF31B1664}"/>
                </a:ext>
              </a:extLst>
            </p:cNvPr>
            <p:cNvSpPr/>
            <p:nvPr/>
          </p:nvSpPr>
          <p:spPr>
            <a:xfrm>
              <a:off x="5366165" y="7591202"/>
              <a:ext cx="29589" cy="97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553"/>
                <a:gd name="f5" fmla="val 1"/>
                <a:gd name="f6" fmla="val 442"/>
                <a:gd name="f7" fmla="val 2301"/>
                <a:gd name="f8" fmla="val 1828"/>
                <a:gd name="f9" fmla="val 1261"/>
                <a:gd name="f10" fmla="val 473"/>
                <a:gd name="f11" fmla="val 284"/>
                <a:gd name="f12" fmla="*/ f0 1 757"/>
                <a:gd name="f13" fmla="*/ f1 1 255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7"/>
                <a:gd name="f20" fmla="*/ f17 1 255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7" h="2553">
                  <a:moveTo>
                    <a:pt x="f5" y="f5"/>
                  </a:moveTo>
                  <a:lnTo>
                    <a:pt x="f5" y="f4"/>
                  </a:lnTo>
                  <a:cubicBezTo>
                    <a:pt x="f6" y="f7"/>
                    <a:pt x="f3" y="f8"/>
                    <a:pt x="f3" y="f9"/>
                  </a:cubicBezTo>
                  <a:cubicBezTo>
                    <a:pt x="f3" y="f3"/>
                    <a:pt x="f10" y="f11"/>
                    <a:pt x="f5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252;p56">
              <a:extLst>
                <a:ext uri="{FF2B5EF4-FFF2-40B4-BE49-F238E27FC236}">
                  <a16:creationId xmlns:a16="http://schemas.microsoft.com/office/drawing/2014/main" id="{31F3CC16-BF45-8F26-6FAD-BFDF798334A1}"/>
                </a:ext>
              </a:extLst>
            </p:cNvPr>
            <p:cNvSpPr/>
            <p:nvPr/>
          </p:nvSpPr>
          <p:spPr>
            <a:xfrm>
              <a:off x="5105086" y="7325505"/>
              <a:ext cx="290678" cy="235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6176"/>
                <a:gd name="f5" fmla="val 1828"/>
                <a:gd name="f6" fmla="val 1198"/>
                <a:gd name="f7" fmla="val 568"/>
                <a:gd name="f8" fmla="val 126"/>
                <a:gd name="f9" fmla="val 1"/>
                <a:gd name="f10" fmla="val 315"/>
                <a:gd name="f11" fmla="val 977"/>
                <a:gd name="f12" fmla="val 127"/>
                <a:gd name="f13" fmla="val 1639"/>
                <a:gd name="f14" fmla="val 316"/>
                <a:gd name="f15" fmla="val 2237"/>
                <a:gd name="f16" fmla="val 631"/>
                <a:gd name="f17" fmla="val 3151"/>
                <a:gd name="f18" fmla="val 1167"/>
                <a:gd name="f19" fmla="val 3970"/>
                <a:gd name="f20" fmla="val 1923"/>
                <a:gd name="f21" fmla="val 4600"/>
                <a:gd name="f22" fmla="val 2710"/>
                <a:gd name="f23" fmla="val 5262"/>
                <a:gd name="f24" fmla="val 3655"/>
                <a:gd name="f25" fmla="val 5734"/>
                <a:gd name="f26" fmla="val 4632"/>
                <a:gd name="f27" fmla="val 5892"/>
                <a:gd name="f28" fmla="val 5073"/>
                <a:gd name="f29" fmla="val 5976"/>
                <a:gd name="f30" fmla="val 5507"/>
                <a:gd name="f31" fmla="val 5630"/>
                <a:gd name="f32" fmla="val 5766"/>
                <a:gd name="f33" fmla="val 5955"/>
                <a:gd name="f34" fmla="val 5986"/>
                <a:gd name="f35" fmla="val 6680"/>
                <a:gd name="f36" fmla="val 6963"/>
                <a:gd name="f37" fmla="val 7215"/>
                <a:gd name="f38" fmla="val 6049"/>
                <a:gd name="f39" fmla="val 6175"/>
                <a:gd name="f40" fmla="val 5671"/>
                <a:gd name="f41" fmla="val 5640"/>
                <a:gd name="f42" fmla="val 2552"/>
                <a:gd name="f43" fmla="val 4916"/>
                <a:gd name="f44" fmla="*/ f0 1 7436"/>
                <a:gd name="f45" fmla="*/ f1 1 617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7436"/>
                <a:gd name="f52" fmla="*/ f49 1 617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7436" h="6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3" y="f29"/>
                    <a:pt x="f30" y="f29"/>
                  </a:cubicBezTo>
                  <a:lnTo>
                    <a:pt x="f30" y="f29"/>
                  </a:lnTo>
                  <a:cubicBezTo>
                    <a:pt x="f31" y="f29"/>
                    <a:pt x="f32" y="f29"/>
                    <a:pt x="f33" y="f34"/>
                  </a:cubicBezTo>
                  <a:lnTo>
                    <a:pt x="f35" y="f34"/>
                  </a:lnTo>
                  <a:cubicBezTo>
                    <a:pt x="f36" y="f34"/>
                    <a:pt x="f37" y="f38"/>
                    <a:pt x="f3" y="f39"/>
                  </a:cubicBezTo>
                  <a:lnTo>
                    <a:pt x="f3" y="f40"/>
                  </a:lnTo>
                  <a:lnTo>
                    <a:pt x="f3" y="f41"/>
                  </a:lnTo>
                  <a:cubicBezTo>
                    <a:pt x="f3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253;p56">
              <a:extLst>
                <a:ext uri="{FF2B5EF4-FFF2-40B4-BE49-F238E27FC236}">
                  <a16:creationId xmlns:a16="http://schemas.microsoft.com/office/drawing/2014/main" id="{9B7F1910-3880-3A35-2A7B-471382EC6261}"/>
                </a:ext>
              </a:extLst>
            </p:cNvPr>
            <p:cNvSpPr/>
            <p:nvPr/>
          </p:nvSpPr>
          <p:spPr>
            <a:xfrm>
              <a:off x="4954859" y="7350724"/>
              <a:ext cx="121926" cy="2273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9"/>
                <a:gd name="f4" fmla="val 5956"/>
                <a:gd name="f5" fmla="val 3056"/>
                <a:gd name="f6" fmla="val 1"/>
                <a:gd name="f7" fmla="val 1260"/>
                <a:gd name="f8" fmla="val 946"/>
                <a:gd name="f9" fmla="val 2836"/>
                <a:gd name="f10" fmla="val 5010"/>
                <a:gd name="f11" fmla="val 5199"/>
                <a:gd name="f12" fmla="val 5955"/>
                <a:gd name="f13" fmla="val 63"/>
                <a:gd name="f14" fmla="val 158"/>
                <a:gd name="f15" fmla="val 5829"/>
                <a:gd name="f16" fmla="val 284"/>
                <a:gd name="f17" fmla="val 5766"/>
                <a:gd name="f18" fmla="val 410"/>
                <a:gd name="f19" fmla="val 5672"/>
                <a:gd name="f20" fmla="val 788"/>
                <a:gd name="f21" fmla="val 5451"/>
                <a:gd name="f22" fmla="val 4601"/>
                <a:gd name="f23" fmla="val 914"/>
                <a:gd name="f24" fmla="val 3088"/>
                <a:gd name="f25" fmla="val 1828"/>
                <a:gd name="f26" fmla="val 1576"/>
                <a:gd name="f27" fmla="val 789"/>
                <a:gd name="f28" fmla="val 505"/>
                <a:gd name="f29" fmla="val 253"/>
                <a:gd name="f30" fmla="*/ f0 1 3119"/>
                <a:gd name="f31" fmla="*/ f1 1 595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119"/>
                <a:gd name="f38" fmla="*/ f35 1 595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119" h="5956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0" y="f22"/>
                  </a:lnTo>
                  <a:cubicBezTo>
                    <a:pt x="f23" y="f24"/>
                    <a:pt x="f25" y="f26"/>
                    <a:pt x="f3" y="f27"/>
                  </a:cubicBezTo>
                  <a:cubicBezTo>
                    <a:pt x="f24" y="f28"/>
                    <a:pt x="f5" y="f29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26" name="Google Shape;1254;p56">
            <a:extLst>
              <a:ext uri="{FF2B5EF4-FFF2-40B4-BE49-F238E27FC236}">
                <a16:creationId xmlns:a16="http://schemas.microsoft.com/office/drawing/2014/main" id="{B2387524-7407-0E5B-4C4A-11261F291040}"/>
              </a:ext>
            </a:extLst>
          </p:cNvPr>
          <p:cNvSpPr txBox="1"/>
          <p:nvPr/>
        </p:nvSpPr>
        <p:spPr>
          <a:xfrm>
            <a:off x="12975107" y="3734775"/>
            <a:ext cx="1106396" cy="5706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 b="0" i="0" u="none" strike="noStrike" kern="0" cap="none" spc="0" baseline="0">
                <a:solidFill>
                  <a:srgbClr val="56A685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85%</a:t>
            </a:r>
          </a:p>
        </p:txBody>
      </p:sp>
      <p:sp>
        <p:nvSpPr>
          <p:cNvPr id="27" name="Google Shape;1255;p56">
            <a:extLst>
              <a:ext uri="{FF2B5EF4-FFF2-40B4-BE49-F238E27FC236}">
                <a16:creationId xmlns:a16="http://schemas.microsoft.com/office/drawing/2014/main" id="{60EF3224-BEDF-9342-419C-790F6AA6F9A7}"/>
              </a:ext>
            </a:extLst>
          </p:cNvPr>
          <p:cNvSpPr txBox="1"/>
          <p:nvPr/>
        </p:nvSpPr>
        <p:spPr>
          <a:xfrm>
            <a:off x="14000579" y="3734775"/>
            <a:ext cx="1106396" cy="5706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 b="0" i="0" u="none" strike="noStrike" kern="0" cap="none" spc="0" baseline="0">
                <a:solidFill>
                  <a:srgbClr val="ECC017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65%</a:t>
            </a:r>
          </a:p>
        </p:txBody>
      </p:sp>
      <p:sp>
        <p:nvSpPr>
          <p:cNvPr id="28" name="Google Shape;1256;p56">
            <a:extLst>
              <a:ext uri="{FF2B5EF4-FFF2-40B4-BE49-F238E27FC236}">
                <a16:creationId xmlns:a16="http://schemas.microsoft.com/office/drawing/2014/main" id="{DA9EF41D-F988-C091-9833-A56AE4E4C8BD}"/>
              </a:ext>
            </a:extLst>
          </p:cNvPr>
          <p:cNvSpPr txBox="1"/>
          <p:nvPr/>
        </p:nvSpPr>
        <p:spPr>
          <a:xfrm>
            <a:off x="15026051" y="3734775"/>
            <a:ext cx="1104896" cy="5706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400" b="0" i="0" u="none" strike="noStrike" kern="0" cap="none" spc="0" baseline="0">
                <a:solidFill>
                  <a:srgbClr val="E86E8F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30%</a:t>
            </a:r>
          </a:p>
        </p:txBody>
      </p:sp>
      <p:sp>
        <p:nvSpPr>
          <p:cNvPr id="29" name="Google Shape;1257;p56">
            <a:extLst>
              <a:ext uri="{FF2B5EF4-FFF2-40B4-BE49-F238E27FC236}">
                <a16:creationId xmlns:a16="http://schemas.microsoft.com/office/drawing/2014/main" id="{99F11BB7-5956-F3A8-2D86-CCFF3FED521E}"/>
              </a:ext>
            </a:extLst>
          </p:cNvPr>
          <p:cNvSpPr/>
          <p:nvPr/>
        </p:nvSpPr>
        <p:spPr>
          <a:xfrm>
            <a:off x="15578504" y="4381576"/>
            <a:ext cx="96048" cy="3010908"/>
          </a:xfrm>
          <a:custGeom>
            <a:avLst/>
            <a:gdLst>
              <a:gd name="f0" fmla="val w"/>
              <a:gd name="f1" fmla="val h"/>
              <a:gd name="f2" fmla="val 0"/>
              <a:gd name="f3" fmla="val 3842"/>
              <a:gd name="f4" fmla="val 128397"/>
              <a:gd name="f5" fmla="val 635"/>
              <a:gd name="f6" fmla="val 124397"/>
              <a:gd name="f7" fmla="val 3747"/>
              <a:gd name="f8" fmla="val 119761"/>
              <a:gd name="f9" fmla="val 3810"/>
              <a:gd name="f10" fmla="val 104394"/>
              <a:gd name="f11" fmla="val 3874"/>
              <a:gd name="f12" fmla="val 89027"/>
              <a:gd name="f13" fmla="val 889"/>
              <a:gd name="f14" fmla="val 53594"/>
              <a:gd name="f15" fmla="val 381"/>
              <a:gd name="f16" fmla="val 36195"/>
              <a:gd name="f17" fmla="val -127"/>
              <a:gd name="f18" fmla="val 18796"/>
              <a:gd name="f19" fmla="val 699"/>
              <a:gd name="f20" fmla="val 6033"/>
              <a:gd name="f21" fmla="val 762"/>
              <a:gd name="f22" fmla="*/ f0 1 3842"/>
              <a:gd name="f23" fmla="*/ f1 1 128397"/>
              <a:gd name="f24" fmla="val f2"/>
              <a:gd name="f25" fmla="val f3"/>
              <a:gd name="f26" fmla="val f4"/>
              <a:gd name="f27" fmla="+- f26 0 f24"/>
              <a:gd name="f28" fmla="+- f25 0 f24"/>
              <a:gd name="f29" fmla="*/ f28 1 3842"/>
              <a:gd name="f30" fmla="*/ f27 1 128397"/>
              <a:gd name="f31" fmla="*/ f24 1 f29"/>
              <a:gd name="f32" fmla="*/ f25 1 f29"/>
              <a:gd name="f33" fmla="*/ f24 1 f30"/>
              <a:gd name="f34" fmla="*/ f26 1 f30"/>
              <a:gd name="f35" fmla="*/ f31 f22 1"/>
              <a:gd name="f36" fmla="*/ f32 f22 1"/>
              <a:gd name="f37" fmla="*/ f34 f23 1"/>
              <a:gd name="f38" fmla="*/ f33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5" t="f38" r="f36" b="f37"/>
            <a:pathLst>
              <a:path w="3842" h="128397">
                <a:moveTo>
                  <a:pt x="f2" y="f4"/>
                </a:moveTo>
                <a:cubicBezTo>
                  <a:pt x="f5" y="f6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"/>
                </a:cubicBezTo>
              </a:path>
            </a:pathLst>
          </a:custGeom>
          <a:noFill/>
          <a:ln w="38103" cap="flat">
            <a:solidFill>
              <a:srgbClr val="E86E8F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0" name="Google Shape;1258;p56">
            <a:extLst>
              <a:ext uri="{FF2B5EF4-FFF2-40B4-BE49-F238E27FC236}">
                <a16:creationId xmlns:a16="http://schemas.microsoft.com/office/drawing/2014/main" id="{6E4D3D8B-1E45-D5C0-15E9-4B7B14EDD2D7}"/>
              </a:ext>
            </a:extLst>
          </p:cNvPr>
          <p:cNvSpPr/>
          <p:nvPr/>
        </p:nvSpPr>
        <p:spPr>
          <a:xfrm>
            <a:off x="14510906" y="4381576"/>
            <a:ext cx="77001" cy="1375906"/>
          </a:xfrm>
          <a:custGeom>
            <a:avLst/>
            <a:gdLst>
              <a:gd name="f0" fmla="val w"/>
              <a:gd name="f1" fmla="val h"/>
              <a:gd name="f2" fmla="val 0"/>
              <a:gd name="f3" fmla="val 3080"/>
              <a:gd name="f4" fmla="val 58674"/>
              <a:gd name="f5" fmla="val 2699"/>
              <a:gd name="f6" fmla="val 2255"/>
              <a:gd name="f7" fmla="val 56896"/>
              <a:gd name="f8" fmla="val 96"/>
              <a:gd name="f9" fmla="val 56134"/>
              <a:gd name="f10" fmla="val 32"/>
              <a:gd name="f11" fmla="val 48006"/>
              <a:gd name="f12" fmla="val -31"/>
              <a:gd name="f13" fmla="val 39878"/>
              <a:gd name="f14" fmla="val 1810"/>
              <a:gd name="f15" fmla="val 17907"/>
              <a:gd name="f16" fmla="val 2318"/>
              <a:gd name="f17" fmla="val 9906"/>
              <a:gd name="f18" fmla="val 2826"/>
              <a:gd name="f19" fmla="val 1905"/>
              <a:gd name="f20" fmla="val 2953"/>
              <a:gd name="f21" fmla="val 1651"/>
              <a:gd name="f22" fmla="*/ f0 1 3080"/>
              <a:gd name="f23" fmla="*/ f1 1 58674"/>
              <a:gd name="f24" fmla="val f2"/>
              <a:gd name="f25" fmla="val f3"/>
              <a:gd name="f26" fmla="val f4"/>
              <a:gd name="f27" fmla="+- f26 0 f24"/>
              <a:gd name="f28" fmla="+- f25 0 f24"/>
              <a:gd name="f29" fmla="*/ f28 1 3080"/>
              <a:gd name="f30" fmla="*/ f27 1 58674"/>
              <a:gd name="f31" fmla="*/ f24 1 f29"/>
              <a:gd name="f32" fmla="*/ f25 1 f29"/>
              <a:gd name="f33" fmla="*/ f24 1 f30"/>
              <a:gd name="f34" fmla="*/ f26 1 f30"/>
              <a:gd name="f35" fmla="*/ f31 f22 1"/>
              <a:gd name="f36" fmla="*/ f32 f22 1"/>
              <a:gd name="f37" fmla="*/ f34 f23 1"/>
              <a:gd name="f38" fmla="*/ f33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5" t="f38" r="f36" b="f37"/>
            <a:pathLst>
              <a:path w="3080" h="58674">
                <a:moveTo>
                  <a:pt x="f5" y="f4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3" y="f2"/>
                </a:cubicBezTo>
              </a:path>
            </a:pathLst>
          </a:custGeom>
          <a:noFill/>
          <a:ln w="38103" cap="flat">
            <a:solidFill>
              <a:srgbClr val="ECC017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1" name="Google Shape;1259;p56">
            <a:extLst>
              <a:ext uri="{FF2B5EF4-FFF2-40B4-BE49-F238E27FC236}">
                <a16:creationId xmlns:a16="http://schemas.microsoft.com/office/drawing/2014/main" id="{560EF107-D60B-5DED-010F-AADCD9001EEB}"/>
              </a:ext>
            </a:extLst>
          </p:cNvPr>
          <p:cNvSpPr/>
          <p:nvPr/>
        </p:nvSpPr>
        <p:spPr>
          <a:xfrm rot="10800009" flipH="1">
            <a:off x="13511576" y="4390510"/>
            <a:ext cx="58750" cy="589678"/>
          </a:xfrm>
          <a:custGeom>
            <a:avLst/>
            <a:gdLst>
              <a:gd name="f0" fmla="val w"/>
              <a:gd name="f1" fmla="val h"/>
              <a:gd name="f2" fmla="val 0"/>
              <a:gd name="f3" fmla="val 2350"/>
              <a:gd name="f4" fmla="val 25146"/>
              <a:gd name="f5" fmla="val 762"/>
              <a:gd name="f6" fmla="val 1016"/>
              <a:gd name="f7" fmla="val 23876"/>
              <a:gd name="f8" fmla="val 2413"/>
              <a:gd name="f9" fmla="val 21717"/>
              <a:gd name="f10" fmla="val 2286"/>
              <a:gd name="f11" fmla="val 17526"/>
              <a:gd name="f12" fmla="val 2159"/>
              <a:gd name="f13" fmla="val 13335"/>
              <a:gd name="f14" fmla="val 381"/>
              <a:gd name="f15" fmla="val 2921"/>
              <a:gd name="f16" fmla="*/ f0 1 2350"/>
              <a:gd name="f17" fmla="*/ f1 1 25146"/>
              <a:gd name="f18" fmla="val f2"/>
              <a:gd name="f19" fmla="val f3"/>
              <a:gd name="f20" fmla="val f4"/>
              <a:gd name="f21" fmla="+- f20 0 f18"/>
              <a:gd name="f22" fmla="+- f19 0 f18"/>
              <a:gd name="f23" fmla="*/ f22 1 2350"/>
              <a:gd name="f24" fmla="*/ f21 1 25146"/>
              <a:gd name="f25" fmla="*/ f18 1 f23"/>
              <a:gd name="f26" fmla="*/ f19 1 f23"/>
              <a:gd name="f27" fmla="*/ f18 1 f24"/>
              <a:gd name="f28" fmla="*/ f20 1 f24"/>
              <a:gd name="f29" fmla="*/ f25 f16 1"/>
              <a:gd name="f30" fmla="*/ f26 f16 1"/>
              <a:gd name="f31" fmla="*/ f28 f17 1"/>
              <a:gd name="f32" fmla="*/ f27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9" t="f32" r="f30" b="f31"/>
            <a:pathLst>
              <a:path w="2350" h="25146">
                <a:moveTo>
                  <a:pt x="f5" y="f4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2" y="f2"/>
                </a:cubicBezTo>
              </a:path>
            </a:pathLst>
          </a:custGeom>
          <a:noFill/>
          <a:ln w="38103" cap="flat">
            <a:solidFill>
              <a:srgbClr val="56A685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2" name="Google Shape;1260;p56">
            <a:extLst>
              <a:ext uri="{FF2B5EF4-FFF2-40B4-BE49-F238E27FC236}">
                <a16:creationId xmlns:a16="http://schemas.microsoft.com/office/drawing/2014/main" id="{F4432402-CB3A-F59B-5468-DAB31C57A55C}"/>
              </a:ext>
            </a:extLst>
          </p:cNvPr>
          <p:cNvSpPr txBox="1"/>
          <p:nvPr/>
        </p:nvSpPr>
        <p:spPr>
          <a:xfrm>
            <a:off x="2680042" y="2972778"/>
            <a:ext cx="4362602" cy="827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kern="0" dirty="0">
                <a:solidFill>
                  <a:srgbClr val="393639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جنسیت نوزاد</a:t>
            </a:r>
            <a:endParaRPr lang="en-US" sz="4000" b="0" i="0" u="none" strike="noStrike" kern="0" cap="none" spc="0" baseline="0" dirty="0">
              <a:solidFill>
                <a:srgbClr val="393639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33" name="Google Shape;1261;p56">
            <a:extLst>
              <a:ext uri="{FF2B5EF4-FFF2-40B4-BE49-F238E27FC236}">
                <a16:creationId xmlns:a16="http://schemas.microsoft.com/office/drawing/2014/main" id="{51B7C0E9-6703-4E2E-B619-B7C03E74C174}"/>
              </a:ext>
            </a:extLst>
          </p:cNvPr>
          <p:cNvSpPr txBox="1"/>
          <p:nvPr/>
        </p:nvSpPr>
        <p:spPr>
          <a:xfrm>
            <a:off x="12592906" y="2972778"/>
            <a:ext cx="3814501" cy="827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000" kern="0" dirty="0">
                <a:solidFill>
                  <a:srgbClr val="393639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سن والدین</a:t>
            </a:r>
            <a:endParaRPr lang="en-US" sz="4000" b="0" i="0" u="none" strike="noStrike" kern="0" cap="none" spc="0" baseline="0" dirty="0">
              <a:solidFill>
                <a:srgbClr val="393639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34" name="Freeform 6">
            <a:extLst>
              <a:ext uri="{FF2B5EF4-FFF2-40B4-BE49-F238E27FC236}">
                <a16:creationId xmlns:a16="http://schemas.microsoft.com/office/drawing/2014/main" id="{40B5AEDE-F748-6CA8-D061-B79E08A26ADD}"/>
              </a:ext>
            </a:extLst>
          </p:cNvPr>
          <p:cNvSpPr/>
          <p:nvPr/>
        </p:nvSpPr>
        <p:spPr>
          <a:xfrm>
            <a:off x="7712077" y="8863014"/>
            <a:ext cx="4808536" cy="57309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9"/>
              <a:gd name="f7" fmla="val 50"/>
              <a:gd name="f8" fmla="val 294"/>
              <a:gd name="f9" fmla="val 5"/>
              <a:gd name="f10" fmla="val 305"/>
              <a:gd name="f11" fmla="val 315"/>
              <a:gd name="f12" fmla="val 6"/>
              <a:gd name="f13" fmla="val 326"/>
              <a:gd name="f14" fmla="val 7"/>
              <a:gd name="f15" fmla="val 335"/>
              <a:gd name="f16" fmla="val 8"/>
              <a:gd name="f17" fmla="val 343"/>
              <a:gd name="f18" fmla="val 352"/>
              <a:gd name="f19" fmla="val 9"/>
              <a:gd name="f20" fmla="val 365"/>
              <a:gd name="f21" fmla="val 10"/>
              <a:gd name="f22" fmla="val 377"/>
              <a:gd name="f23" fmla="val 12"/>
              <a:gd name="f24" fmla="val 390"/>
              <a:gd name="f25" fmla="val 14"/>
              <a:gd name="f26" fmla="val 398"/>
              <a:gd name="f27" fmla="val 16"/>
              <a:gd name="f28" fmla="val 407"/>
              <a:gd name="f29" fmla="val 18"/>
              <a:gd name="f30" fmla="val 415"/>
              <a:gd name="f31" fmla="val 22"/>
              <a:gd name="f32" fmla="val 417"/>
              <a:gd name="f33" fmla="val 23"/>
              <a:gd name="f34" fmla="val 24"/>
              <a:gd name="f35" fmla="val 26"/>
              <a:gd name="f36" fmla="val 29"/>
              <a:gd name="f37" fmla="val 30"/>
              <a:gd name="f38" fmla="val 31"/>
              <a:gd name="f39" fmla="val 35"/>
              <a:gd name="f40" fmla="val 399"/>
              <a:gd name="f41" fmla="val 37"/>
              <a:gd name="f42" fmla="val 391"/>
              <a:gd name="f43" fmla="val 38"/>
              <a:gd name="f44" fmla="val 374"/>
              <a:gd name="f45" fmla="val 41"/>
              <a:gd name="f46" fmla="val 358"/>
              <a:gd name="f47" fmla="val 43"/>
              <a:gd name="f48" fmla="val 341"/>
              <a:gd name="f49" fmla="val 45"/>
              <a:gd name="f50" fmla="val 323"/>
              <a:gd name="f51" fmla="val 46"/>
              <a:gd name="f52" fmla="val 306"/>
              <a:gd name="f53" fmla="val 47"/>
              <a:gd name="f54" fmla="val 288"/>
              <a:gd name="f55" fmla="val 48"/>
              <a:gd name="f56" fmla="val 274"/>
              <a:gd name="f57" fmla="val 49"/>
              <a:gd name="f58" fmla="val 260"/>
              <a:gd name="f59" fmla="val 246"/>
              <a:gd name="f60" fmla="val 227"/>
              <a:gd name="f61" fmla="val 208"/>
              <a:gd name="f62" fmla="val 189"/>
              <a:gd name="f63" fmla="val 178"/>
              <a:gd name="f64" fmla="val 166"/>
              <a:gd name="f65" fmla="val 155"/>
              <a:gd name="f66" fmla="val 144"/>
              <a:gd name="f67" fmla="val 133"/>
              <a:gd name="f68" fmla="val 122"/>
              <a:gd name="f69" fmla="val 103"/>
              <a:gd name="f70" fmla="val 84"/>
              <a:gd name="f71" fmla="val 64"/>
              <a:gd name="f72" fmla="val 51"/>
              <a:gd name="f73" fmla="val 42"/>
              <a:gd name="f74" fmla="val 40"/>
              <a:gd name="f75" fmla="val 17"/>
              <a:gd name="f76" fmla="val 36"/>
              <a:gd name="f77" fmla="val 4"/>
              <a:gd name="f78" fmla="val 2"/>
              <a:gd name="f79" fmla="val 15"/>
              <a:gd name="f80" fmla="val 27"/>
              <a:gd name="f81" fmla="val 39"/>
              <a:gd name="f82" fmla="val 13"/>
              <a:gd name="f83" fmla="val 11"/>
              <a:gd name="f84" fmla="val 53"/>
              <a:gd name="f85" fmla="val 59"/>
              <a:gd name="f86" fmla="val 60"/>
              <a:gd name="f87" fmla="val 61"/>
              <a:gd name="f88" fmla="val 62"/>
              <a:gd name="f89" fmla="val 71"/>
              <a:gd name="f90" fmla="val 80"/>
              <a:gd name="f91" fmla="val 20"/>
              <a:gd name="f92" fmla="val 88"/>
              <a:gd name="f93" fmla="val 91"/>
              <a:gd name="f94" fmla="val 94"/>
              <a:gd name="f95" fmla="val 97"/>
              <a:gd name="f96" fmla="val 100"/>
              <a:gd name="f97" fmla="val 32"/>
              <a:gd name="f98" fmla="val 33"/>
              <a:gd name="f99" fmla="val 106"/>
              <a:gd name="f100" fmla="val 107"/>
              <a:gd name="f101" fmla="val 108"/>
              <a:gd name="f102" fmla="val 109"/>
              <a:gd name="f103" fmla="val 111"/>
              <a:gd name="f104" fmla="val 28"/>
              <a:gd name="f105" fmla="val 101"/>
              <a:gd name="f106" fmla="val 99"/>
              <a:gd name="f107" fmla="val 98"/>
              <a:gd name="f108" fmla="val 96"/>
              <a:gd name="f109" fmla="val 95"/>
              <a:gd name="f110" fmla="val 123"/>
              <a:gd name="f111" fmla="val 137"/>
              <a:gd name="f112" fmla="val 3"/>
              <a:gd name="f113" fmla="val 139"/>
              <a:gd name="f114" fmla="val 140"/>
              <a:gd name="f115" fmla="val 141"/>
              <a:gd name="f116" fmla="val 143"/>
              <a:gd name="f117" fmla="val 1"/>
              <a:gd name="f118" fmla="val 142"/>
              <a:gd name="f119" fmla="val 145"/>
              <a:gd name="f120" fmla="val 149"/>
              <a:gd name="f121" fmla="val 152"/>
              <a:gd name="f122" fmla="val 165"/>
              <a:gd name="f123" fmla="val 179"/>
              <a:gd name="f124" fmla="val 192"/>
              <a:gd name="f125" fmla="val 195"/>
              <a:gd name="f126" fmla="val 198"/>
              <a:gd name="f127" fmla="val 200"/>
              <a:gd name="f128" fmla="val 25"/>
              <a:gd name="f129" fmla="val 201"/>
              <a:gd name="f130" fmla="val 202"/>
              <a:gd name="f131" fmla="val 197"/>
              <a:gd name="f132" fmla="val 194"/>
              <a:gd name="f133" fmla="val 190"/>
              <a:gd name="f134" fmla="val 187"/>
              <a:gd name="f135" fmla="val 185"/>
              <a:gd name="f136" fmla="val 184"/>
              <a:gd name="f137" fmla="val 183"/>
              <a:gd name="f138" fmla="val 182"/>
              <a:gd name="f139" fmla="val 181"/>
              <a:gd name="f140" fmla="val 177"/>
              <a:gd name="f141" fmla="val 176"/>
              <a:gd name="f142" fmla="val 174"/>
              <a:gd name="f143" fmla="val 173"/>
              <a:gd name="f144" fmla="val 172"/>
              <a:gd name="f145" fmla="val 171"/>
              <a:gd name="f146" fmla="val 170"/>
              <a:gd name="f147" fmla="val 169"/>
              <a:gd name="f148" fmla="val 168"/>
              <a:gd name="f149" fmla="val 167"/>
              <a:gd name="f150" fmla="val 224"/>
              <a:gd name="f151" fmla="val 250"/>
              <a:gd name="f152" fmla="val 253"/>
              <a:gd name="f153" fmla="val 256"/>
              <a:gd name="f154" fmla="val 259"/>
              <a:gd name="f155" fmla="val 258"/>
              <a:gd name="f156" fmla="val 257"/>
              <a:gd name="f157" fmla="val 255"/>
              <a:gd name="f158" fmla="val 247"/>
              <a:gd name="f159" fmla="val 241"/>
              <a:gd name="f160" fmla="val 235"/>
              <a:gd name="f161" fmla="val 234"/>
              <a:gd name="f162" fmla="val 232"/>
              <a:gd name="f163" fmla="val 230"/>
              <a:gd name="f164" fmla="val 231"/>
              <a:gd name="f165" fmla="val 19"/>
              <a:gd name="f166" fmla="val 237"/>
              <a:gd name="f167" fmla="val 239"/>
              <a:gd name="f168" fmla="val 243"/>
              <a:gd name="f169" fmla="val 245"/>
              <a:gd name="f170" fmla="val 238"/>
              <a:gd name="f171" fmla="val 236"/>
              <a:gd name="f172" fmla="val 249"/>
              <a:gd name="f173" fmla="val 252"/>
              <a:gd name="f174" fmla="val 263"/>
              <a:gd name="f175" fmla="val 265"/>
              <a:gd name="f176" fmla="val 267"/>
              <a:gd name="f177" fmla="val 269"/>
              <a:gd name="f178" fmla="val 275"/>
              <a:gd name="f179" fmla="val 281"/>
              <a:gd name="f180" fmla="val 286"/>
              <a:gd name="f181" fmla="val 290"/>
              <a:gd name="f182" fmla="val 292"/>
              <a:gd name="f183" fmla="val 285"/>
              <a:gd name="f184" fmla="val 284"/>
              <a:gd name="f185" fmla="val 282"/>
              <a:gd name="f186" fmla="val 21"/>
              <a:gd name="f187" fmla="val 283"/>
              <a:gd name="f188" fmla="val 293"/>
              <a:gd name="f189" fmla="+- 0 0 -90"/>
              <a:gd name="f190" fmla="*/ f3 1 419"/>
              <a:gd name="f191" fmla="*/ f4 1 50"/>
              <a:gd name="f192" fmla="val f5"/>
              <a:gd name="f193" fmla="val f6"/>
              <a:gd name="f194" fmla="val f7"/>
              <a:gd name="f195" fmla="*/ f189 f0 1"/>
              <a:gd name="f196" fmla="+- f194 0 f192"/>
              <a:gd name="f197" fmla="+- f193 0 f192"/>
              <a:gd name="f198" fmla="*/ f195 1 f2"/>
              <a:gd name="f199" fmla="*/ f197 1 419"/>
              <a:gd name="f200" fmla="*/ f196 1 50"/>
              <a:gd name="f201" fmla="*/ 326 f197 1"/>
              <a:gd name="f202" fmla="*/ 7 f196 1"/>
              <a:gd name="f203" fmla="*/ 390 f197 1"/>
              <a:gd name="f204" fmla="*/ 14 f196 1"/>
              <a:gd name="f205" fmla="*/ 419 f197 1"/>
              <a:gd name="f206" fmla="*/ 26 f196 1"/>
              <a:gd name="f207" fmla="*/ 391 f197 1"/>
              <a:gd name="f208" fmla="*/ 38 f196 1"/>
              <a:gd name="f209" fmla="*/ 288 f197 1"/>
              <a:gd name="f210" fmla="*/ 48 f196 1"/>
              <a:gd name="f211" fmla="*/ 189 f197 1"/>
              <a:gd name="f212" fmla="*/ 50 f196 1"/>
              <a:gd name="f213" fmla="*/ 122 f197 1"/>
              <a:gd name="f214" fmla="*/ 24 f197 1"/>
              <a:gd name="f215" fmla="*/ 0 f197 1"/>
              <a:gd name="f216" fmla="*/ 39 f197 1"/>
              <a:gd name="f217" fmla="*/ 13 f196 1"/>
              <a:gd name="f218" fmla="*/ 62 f197 1"/>
              <a:gd name="f219" fmla="*/ 10 f196 1"/>
              <a:gd name="f220" fmla="*/ 97 f197 1"/>
              <a:gd name="f221" fmla="*/ 31 f196 1"/>
              <a:gd name="f222" fmla="*/ 109 f197 1"/>
              <a:gd name="f223" fmla="*/ 101 f197 1"/>
              <a:gd name="f224" fmla="*/ 15 f196 1"/>
              <a:gd name="f225" fmla="*/ 96 f197 1"/>
              <a:gd name="f226" fmla="*/ 9 f196 1"/>
              <a:gd name="f227" fmla="*/ 95 f197 1"/>
              <a:gd name="f228" fmla="*/ 5 f196 1"/>
              <a:gd name="f229" fmla="*/ 141 f197 1"/>
              <a:gd name="f230" fmla="*/ 0 f196 1"/>
              <a:gd name="f231" fmla="*/ 12 f196 1"/>
              <a:gd name="f232" fmla="*/ 152 f197 1"/>
              <a:gd name="f233" fmla="*/ 28 f196 1"/>
              <a:gd name="f234" fmla="*/ 200 f197 1"/>
              <a:gd name="f235" fmla="*/ 197 f197 1"/>
              <a:gd name="f236" fmla="*/ 16 f196 1"/>
              <a:gd name="f237" fmla="*/ 183 f197 1"/>
              <a:gd name="f238" fmla="*/ 177 f197 1"/>
              <a:gd name="f239" fmla="*/ 170 f197 1"/>
              <a:gd name="f240" fmla="*/ 166 f197 1"/>
              <a:gd name="f241" fmla="*/ 3 f196 1"/>
              <a:gd name="f242" fmla="*/ 250 f197 1"/>
              <a:gd name="f243" fmla="*/ 2 f196 1"/>
              <a:gd name="f244" fmla="*/ 258 f197 1"/>
              <a:gd name="f245" fmla="*/ 235 f197 1"/>
              <a:gd name="f246" fmla="*/ 231 f197 1"/>
              <a:gd name="f247" fmla="*/ 18 f196 1"/>
              <a:gd name="f248" fmla="*/ 241 f197 1"/>
              <a:gd name="f249" fmla="*/ 20 f196 1"/>
              <a:gd name="f250" fmla="*/ 23 f196 1"/>
              <a:gd name="f251" fmla="*/ 232 f197 1"/>
              <a:gd name="f252" fmla="*/ 243 f197 1"/>
              <a:gd name="f253" fmla="*/ 25 f196 1"/>
              <a:gd name="f254" fmla="*/ 252 f197 1"/>
              <a:gd name="f255" fmla="*/ 269 f197 1"/>
              <a:gd name="f256" fmla="*/ 27 f196 1"/>
              <a:gd name="f257" fmla="*/ 294 f197 1"/>
              <a:gd name="f258" fmla="*/ 19 f196 1"/>
              <a:gd name="f259" fmla="*/ 282 f197 1"/>
              <a:gd name="f260" fmla="*/ 290 f197 1"/>
              <a:gd name="f261" fmla="+- f198 0 f1"/>
              <a:gd name="f262" fmla="*/ f201 1 419"/>
              <a:gd name="f263" fmla="*/ f202 1 50"/>
              <a:gd name="f264" fmla="*/ f203 1 419"/>
              <a:gd name="f265" fmla="*/ f204 1 50"/>
              <a:gd name="f266" fmla="*/ f205 1 419"/>
              <a:gd name="f267" fmla="*/ f206 1 50"/>
              <a:gd name="f268" fmla="*/ f207 1 419"/>
              <a:gd name="f269" fmla="*/ f208 1 50"/>
              <a:gd name="f270" fmla="*/ f209 1 419"/>
              <a:gd name="f271" fmla="*/ f210 1 50"/>
              <a:gd name="f272" fmla="*/ f211 1 419"/>
              <a:gd name="f273" fmla="*/ f212 1 50"/>
              <a:gd name="f274" fmla="*/ f213 1 419"/>
              <a:gd name="f275" fmla="*/ f214 1 419"/>
              <a:gd name="f276" fmla="*/ f215 1 419"/>
              <a:gd name="f277" fmla="*/ f216 1 419"/>
              <a:gd name="f278" fmla="*/ f217 1 50"/>
              <a:gd name="f279" fmla="*/ f218 1 419"/>
              <a:gd name="f280" fmla="*/ f219 1 50"/>
              <a:gd name="f281" fmla="*/ f220 1 419"/>
              <a:gd name="f282" fmla="*/ f221 1 50"/>
              <a:gd name="f283" fmla="*/ f222 1 419"/>
              <a:gd name="f284" fmla="*/ f223 1 419"/>
              <a:gd name="f285" fmla="*/ f224 1 50"/>
              <a:gd name="f286" fmla="*/ f225 1 419"/>
              <a:gd name="f287" fmla="*/ f226 1 50"/>
              <a:gd name="f288" fmla="*/ f227 1 419"/>
              <a:gd name="f289" fmla="*/ f228 1 50"/>
              <a:gd name="f290" fmla="*/ f229 1 419"/>
              <a:gd name="f291" fmla="*/ f230 1 50"/>
              <a:gd name="f292" fmla="*/ f231 1 50"/>
              <a:gd name="f293" fmla="*/ f232 1 419"/>
              <a:gd name="f294" fmla="*/ f233 1 50"/>
              <a:gd name="f295" fmla="*/ f234 1 419"/>
              <a:gd name="f296" fmla="*/ f235 1 419"/>
              <a:gd name="f297" fmla="*/ f236 1 50"/>
              <a:gd name="f298" fmla="*/ f237 1 419"/>
              <a:gd name="f299" fmla="*/ f238 1 419"/>
              <a:gd name="f300" fmla="*/ f239 1 419"/>
              <a:gd name="f301" fmla="*/ f240 1 419"/>
              <a:gd name="f302" fmla="*/ f241 1 50"/>
              <a:gd name="f303" fmla="*/ f242 1 419"/>
              <a:gd name="f304" fmla="*/ f243 1 50"/>
              <a:gd name="f305" fmla="*/ f244 1 419"/>
              <a:gd name="f306" fmla="*/ f245 1 419"/>
              <a:gd name="f307" fmla="*/ f246 1 419"/>
              <a:gd name="f308" fmla="*/ f247 1 50"/>
              <a:gd name="f309" fmla="*/ f248 1 419"/>
              <a:gd name="f310" fmla="*/ f249 1 50"/>
              <a:gd name="f311" fmla="*/ f250 1 50"/>
              <a:gd name="f312" fmla="*/ f251 1 419"/>
              <a:gd name="f313" fmla="*/ f252 1 419"/>
              <a:gd name="f314" fmla="*/ f253 1 50"/>
              <a:gd name="f315" fmla="*/ f254 1 419"/>
              <a:gd name="f316" fmla="*/ f255 1 419"/>
              <a:gd name="f317" fmla="*/ f256 1 50"/>
              <a:gd name="f318" fmla="*/ f257 1 419"/>
              <a:gd name="f319" fmla="*/ f258 1 50"/>
              <a:gd name="f320" fmla="*/ f259 1 419"/>
              <a:gd name="f321" fmla="*/ f260 1 419"/>
              <a:gd name="f322" fmla="*/ 0 1 f199"/>
              <a:gd name="f323" fmla="*/ f193 1 f199"/>
              <a:gd name="f324" fmla="*/ 0 1 f200"/>
              <a:gd name="f325" fmla="*/ f194 1 f200"/>
              <a:gd name="f326" fmla="*/ f262 1 f199"/>
              <a:gd name="f327" fmla="*/ f263 1 f200"/>
              <a:gd name="f328" fmla="*/ f264 1 f199"/>
              <a:gd name="f329" fmla="*/ f265 1 f200"/>
              <a:gd name="f330" fmla="*/ f266 1 f199"/>
              <a:gd name="f331" fmla="*/ f267 1 f200"/>
              <a:gd name="f332" fmla="*/ f268 1 f199"/>
              <a:gd name="f333" fmla="*/ f269 1 f200"/>
              <a:gd name="f334" fmla="*/ f270 1 f199"/>
              <a:gd name="f335" fmla="*/ f271 1 f200"/>
              <a:gd name="f336" fmla="*/ f272 1 f199"/>
              <a:gd name="f337" fmla="*/ f273 1 f200"/>
              <a:gd name="f338" fmla="*/ f274 1 f199"/>
              <a:gd name="f339" fmla="*/ f275 1 f199"/>
              <a:gd name="f340" fmla="*/ f276 1 f199"/>
              <a:gd name="f341" fmla="*/ f277 1 f199"/>
              <a:gd name="f342" fmla="*/ f278 1 f200"/>
              <a:gd name="f343" fmla="*/ f279 1 f199"/>
              <a:gd name="f344" fmla="*/ f280 1 f200"/>
              <a:gd name="f345" fmla="*/ f281 1 f199"/>
              <a:gd name="f346" fmla="*/ f282 1 f200"/>
              <a:gd name="f347" fmla="*/ f283 1 f199"/>
              <a:gd name="f348" fmla="*/ f284 1 f199"/>
              <a:gd name="f349" fmla="*/ f285 1 f200"/>
              <a:gd name="f350" fmla="*/ f286 1 f199"/>
              <a:gd name="f351" fmla="*/ f287 1 f200"/>
              <a:gd name="f352" fmla="*/ f288 1 f199"/>
              <a:gd name="f353" fmla="*/ f289 1 f200"/>
              <a:gd name="f354" fmla="*/ f290 1 f199"/>
              <a:gd name="f355" fmla="*/ f291 1 f200"/>
              <a:gd name="f356" fmla="*/ f292 1 f200"/>
              <a:gd name="f357" fmla="*/ f293 1 f199"/>
              <a:gd name="f358" fmla="*/ f294 1 f200"/>
              <a:gd name="f359" fmla="*/ f295 1 f199"/>
              <a:gd name="f360" fmla="*/ f296 1 f199"/>
              <a:gd name="f361" fmla="*/ f297 1 f200"/>
              <a:gd name="f362" fmla="*/ f298 1 f199"/>
              <a:gd name="f363" fmla="*/ f299 1 f199"/>
              <a:gd name="f364" fmla="*/ f300 1 f199"/>
              <a:gd name="f365" fmla="*/ f301 1 f199"/>
              <a:gd name="f366" fmla="*/ f302 1 f200"/>
              <a:gd name="f367" fmla="*/ f303 1 f199"/>
              <a:gd name="f368" fmla="*/ f304 1 f200"/>
              <a:gd name="f369" fmla="*/ f305 1 f199"/>
              <a:gd name="f370" fmla="*/ f306 1 f199"/>
              <a:gd name="f371" fmla="*/ f307 1 f199"/>
              <a:gd name="f372" fmla="*/ f308 1 f200"/>
              <a:gd name="f373" fmla="*/ f309 1 f199"/>
              <a:gd name="f374" fmla="*/ f310 1 f200"/>
              <a:gd name="f375" fmla="*/ f311 1 f200"/>
              <a:gd name="f376" fmla="*/ f312 1 f199"/>
              <a:gd name="f377" fmla="*/ f313 1 f199"/>
              <a:gd name="f378" fmla="*/ f314 1 f200"/>
              <a:gd name="f379" fmla="*/ f315 1 f199"/>
              <a:gd name="f380" fmla="*/ f316 1 f199"/>
              <a:gd name="f381" fmla="*/ f317 1 f200"/>
              <a:gd name="f382" fmla="*/ f318 1 f199"/>
              <a:gd name="f383" fmla="*/ f319 1 f200"/>
              <a:gd name="f384" fmla="*/ f320 1 f199"/>
              <a:gd name="f385" fmla="*/ f321 1 f199"/>
              <a:gd name="f386" fmla="*/ f322 f190 1"/>
              <a:gd name="f387" fmla="*/ f323 f190 1"/>
              <a:gd name="f388" fmla="*/ f325 f191 1"/>
              <a:gd name="f389" fmla="*/ f324 f191 1"/>
              <a:gd name="f390" fmla="*/ f326 f190 1"/>
              <a:gd name="f391" fmla="*/ f327 f191 1"/>
              <a:gd name="f392" fmla="*/ f328 f190 1"/>
              <a:gd name="f393" fmla="*/ f329 f191 1"/>
              <a:gd name="f394" fmla="*/ f330 f190 1"/>
              <a:gd name="f395" fmla="*/ f331 f191 1"/>
              <a:gd name="f396" fmla="*/ f332 f190 1"/>
              <a:gd name="f397" fmla="*/ f333 f191 1"/>
              <a:gd name="f398" fmla="*/ f334 f190 1"/>
              <a:gd name="f399" fmla="*/ f335 f191 1"/>
              <a:gd name="f400" fmla="*/ f336 f190 1"/>
              <a:gd name="f401" fmla="*/ f337 f191 1"/>
              <a:gd name="f402" fmla="*/ f338 f190 1"/>
              <a:gd name="f403" fmla="*/ f339 f190 1"/>
              <a:gd name="f404" fmla="*/ f340 f190 1"/>
              <a:gd name="f405" fmla="*/ f341 f190 1"/>
              <a:gd name="f406" fmla="*/ f342 f191 1"/>
              <a:gd name="f407" fmla="*/ f343 f190 1"/>
              <a:gd name="f408" fmla="*/ f344 f191 1"/>
              <a:gd name="f409" fmla="*/ f345 f190 1"/>
              <a:gd name="f410" fmla="*/ f346 f191 1"/>
              <a:gd name="f411" fmla="*/ f347 f190 1"/>
              <a:gd name="f412" fmla="*/ f348 f190 1"/>
              <a:gd name="f413" fmla="*/ f349 f191 1"/>
              <a:gd name="f414" fmla="*/ f350 f190 1"/>
              <a:gd name="f415" fmla="*/ f351 f191 1"/>
              <a:gd name="f416" fmla="*/ f352 f190 1"/>
              <a:gd name="f417" fmla="*/ f353 f191 1"/>
              <a:gd name="f418" fmla="*/ f354 f190 1"/>
              <a:gd name="f419" fmla="*/ f355 f191 1"/>
              <a:gd name="f420" fmla="*/ f356 f191 1"/>
              <a:gd name="f421" fmla="*/ f357 f190 1"/>
              <a:gd name="f422" fmla="*/ f358 f191 1"/>
              <a:gd name="f423" fmla="*/ f359 f190 1"/>
              <a:gd name="f424" fmla="*/ f360 f190 1"/>
              <a:gd name="f425" fmla="*/ f361 f191 1"/>
              <a:gd name="f426" fmla="*/ f362 f190 1"/>
              <a:gd name="f427" fmla="*/ f363 f190 1"/>
              <a:gd name="f428" fmla="*/ f364 f190 1"/>
              <a:gd name="f429" fmla="*/ f365 f190 1"/>
              <a:gd name="f430" fmla="*/ f366 f191 1"/>
              <a:gd name="f431" fmla="*/ f367 f190 1"/>
              <a:gd name="f432" fmla="*/ f368 f191 1"/>
              <a:gd name="f433" fmla="*/ f369 f190 1"/>
              <a:gd name="f434" fmla="*/ f370 f190 1"/>
              <a:gd name="f435" fmla="*/ f371 f190 1"/>
              <a:gd name="f436" fmla="*/ f372 f191 1"/>
              <a:gd name="f437" fmla="*/ f373 f190 1"/>
              <a:gd name="f438" fmla="*/ f374 f191 1"/>
              <a:gd name="f439" fmla="*/ f375 f191 1"/>
              <a:gd name="f440" fmla="*/ f376 f190 1"/>
              <a:gd name="f441" fmla="*/ f377 f190 1"/>
              <a:gd name="f442" fmla="*/ f378 f191 1"/>
              <a:gd name="f443" fmla="*/ f379 f190 1"/>
              <a:gd name="f444" fmla="*/ f380 f190 1"/>
              <a:gd name="f445" fmla="*/ f381 f191 1"/>
              <a:gd name="f446" fmla="*/ f382 f190 1"/>
              <a:gd name="f447" fmla="*/ f383 f191 1"/>
              <a:gd name="f448" fmla="*/ f384 f190 1"/>
              <a:gd name="f449" fmla="*/ f385 f19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1">
                <a:pos x="f390" y="f391"/>
              </a:cxn>
              <a:cxn ang="f261">
                <a:pos x="f392" y="f393"/>
              </a:cxn>
              <a:cxn ang="f261">
                <a:pos x="f394" y="f395"/>
              </a:cxn>
              <a:cxn ang="f261">
                <a:pos x="f396" y="f397"/>
              </a:cxn>
              <a:cxn ang="f261">
                <a:pos x="f398" y="f399"/>
              </a:cxn>
              <a:cxn ang="f261">
                <a:pos x="f400" y="f401"/>
              </a:cxn>
              <a:cxn ang="f261">
                <a:pos x="f402" y="f399"/>
              </a:cxn>
              <a:cxn ang="f261">
                <a:pos x="f403" y="f397"/>
              </a:cxn>
              <a:cxn ang="f261">
                <a:pos x="f404" y="f395"/>
              </a:cxn>
              <a:cxn ang="f261">
                <a:pos x="f405" y="f406"/>
              </a:cxn>
              <a:cxn ang="f261">
                <a:pos x="f407" y="f408"/>
              </a:cxn>
              <a:cxn ang="f261">
                <a:pos x="f409" y="f410"/>
              </a:cxn>
              <a:cxn ang="f261">
                <a:pos x="f411" y="f410"/>
              </a:cxn>
              <a:cxn ang="f261">
                <a:pos x="f412" y="f413"/>
              </a:cxn>
              <a:cxn ang="f261">
                <a:pos x="f414" y="f415"/>
              </a:cxn>
              <a:cxn ang="f261">
                <a:pos x="f416" y="f417"/>
              </a:cxn>
              <a:cxn ang="f261">
                <a:pos x="f418" y="f419"/>
              </a:cxn>
              <a:cxn ang="f261">
                <a:pos x="f418" y="f420"/>
              </a:cxn>
              <a:cxn ang="f261">
                <a:pos x="f421" y="f422"/>
              </a:cxn>
              <a:cxn ang="f261">
                <a:pos x="f423" y="f395"/>
              </a:cxn>
              <a:cxn ang="f261">
                <a:pos x="f424" y="f425"/>
              </a:cxn>
              <a:cxn ang="f261">
                <a:pos x="f426" y="f393"/>
              </a:cxn>
              <a:cxn ang="f261">
                <a:pos x="f427" y="f408"/>
              </a:cxn>
              <a:cxn ang="f261">
                <a:pos x="f428" y="f391"/>
              </a:cxn>
              <a:cxn ang="f261">
                <a:pos x="f429" y="f430"/>
              </a:cxn>
              <a:cxn ang="f261">
                <a:pos x="f431" y="f432"/>
              </a:cxn>
              <a:cxn ang="f261">
                <a:pos x="f433" y="f417"/>
              </a:cxn>
              <a:cxn ang="f261">
                <a:pos x="f434" y="f420"/>
              </a:cxn>
              <a:cxn ang="f261">
                <a:pos x="f435" y="f436"/>
              </a:cxn>
              <a:cxn ang="f261">
                <a:pos x="f437" y="f438"/>
              </a:cxn>
              <a:cxn ang="f261">
                <a:pos x="f437" y="f439"/>
              </a:cxn>
              <a:cxn ang="f261">
                <a:pos x="f440" y="f439"/>
              </a:cxn>
              <a:cxn ang="f261">
                <a:pos x="f441" y="f442"/>
              </a:cxn>
              <a:cxn ang="f261">
                <a:pos x="f443" y="f422"/>
              </a:cxn>
              <a:cxn ang="f261">
                <a:pos x="f444" y="f445"/>
              </a:cxn>
              <a:cxn ang="f261">
                <a:pos x="f446" y="f447"/>
              </a:cxn>
              <a:cxn ang="f261">
                <a:pos x="f448" y="f447"/>
              </a:cxn>
              <a:cxn ang="f261">
                <a:pos x="f449" y="f425"/>
              </a:cxn>
              <a:cxn ang="f261">
                <a:pos x="f446" y="f417"/>
              </a:cxn>
            </a:cxnLst>
            <a:rect l="f386" t="f389" r="f387" b="f388"/>
            <a:pathLst>
              <a:path w="419" h="5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16"/>
                  <a:pt x="f17" y="f16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30" y="f38"/>
                </a:cubicBezTo>
                <a:cubicBezTo>
                  <a:pt x="f28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7"/>
                  <a:pt x="f59" y="f7"/>
                </a:cubicBezTo>
                <a:cubicBezTo>
                  <a:pt x="f60" y="f7"/>
                  <a:pt x="f61" y="f7"/>
                  <a:pt x="f62" y="f7"/>
                </a:cubicBezTo>
                <a:cubicBezTo>
                  <a:pt x="f63" y="f7"/>
                  <a:pt x="f64" y="f7"/>
                  <a:pt x="f65" y="f57"/>
                </a:cubicBezTo>
                <a:cubicBezTo>
                  <a:pt x="f66" y="f57"/>
                  <a:pt x="f67" y="f57"/>
                  <a:pt x="f68" y="f55"/>
                </a:cubicBezTo>
                <a:cubicBezTo>
                  <a:pt x="f69" y="f53"/>
                  <a:pt x="f70" y="f51"/>
                  <a:pt x="f71" y="f47"/>
                </a:cubicBezTo>
                <a:cubicBezTo>
                  <a:pt x="f72" y="f73"/>
                  <a:pt x="f41" y="f74"/>
                  <a:pt x="f34" y="f43"/>
                </a:cubicBezTo>
                <a:cubicBezTo>
                  <a:pt x="f75" y="f76"/>
                  <a:pt x="f21" y="f39"/>
                  <a:pt x="f77" y="f38"/>
                </a:cubicBezTo>
                <a:cubicBezTo>
                  <a:pt x="f78" y="f37"/>
                  <a:pt x="f5" y="f36"/>
                  <a:pt x="f5" y="f35"/>
                </a:cubicBezTo>
                <a:cubicBezTo>
                  <a:pt x="f5" y="f34"/>
                  <a:pt x="f78" y="f33"/>
                  <a:pt x="f77" y="f31"/>
                </a:cubicBezTo>
                <a:cubicBezTo>
                  <a:pt x="f79" y="f75"/>
                  <a:pt x="f80" y="f79"/>
                  <a:pt x="f81" y="f82"/>
                </a:cubicBezTo>
                <a:cubicBezTo>
                  <a:pt x="f51" y="f83"/>
                  <a:pt x="f84" y="f23"/>
                  <a:pt x="f85" y="f19"/>
                </a:cubicBezTo>
                <a:cubicBezTo>
                  <a:pt x="f86" y="f19"/>
                  <a:pt x="f87" y="f21"/>
                  <a:pt x="f88" y="f21"/>
                </a:cubicBezTo>
                <a:cubicBezTo>
                  <a:pt x="f89" y="f79"/>
                  <a:pt x="f90" y="f91"/>
                  <a:pt x="f92" y="f35"/>
                </a:cubicBezTo>
                <a:cubicBezTo>
                  <a:pt x="f93" y="f80"/>
                  <a:pt x="f94" y="f36"/>
                  <a:pt x="f95" y="f38"/>
                </a:cubicBezTo>
                <a:cubicBezTo>
                  <a:pt x="f96" y="f97"/>
                  <a:pt x="f69" y="f98"/>
                  <a:pt x="f99" y="f98"/>
                </a:cubicBezTo>
                <a:cubicBezTo>
                  <a:pt x="f100" y="f98"/>
                  <a:pt x="f101" y="f97"/>
                  <a:pt x="f102" y="f38"/>
                </a:cubicBezTo>
                <a:cubicBezTo>
                  <a:pt x="f103" y="f104"/>
                  <a:pt x="f103" y="f35"/>
                  <a:pt x="f102" y="f33"/>
                </a:cubicBezTo>
                <a:cubicBezTo>
                  <a:pt x="f100" y="f91"/>
                  <a:pt x="f69" y="f29"/>
                  <a:pt x="f105" y="f79"/>
                </a:cubicBezTo>
                <a:cubicBezTo>
                  <a:pt x="f105" y="f25"/>
                  <a:pt x="f96" y="f82"/>
                  <a:pt x="f106" y="f23"/>
                </a:cubicBezTo>
                <a:cubicBezTo>
                  <a:pt x="f107" y="f83"/>
                  <a:pt x="f95" y="f21"/>
                  <a:pt x="f108" y="f19"/>
                </a:cubicBezTo>
                <a:cubicBezTo>
                  <a:pt x="f109" y="f19"/>
                  <a:pt x="f94" y="f16"/>
                  <a:pt x="f94" y="f14"/>
                </a:cubicBezTo>
                <a:cubicBezTo>
                  <a:pt x="f94" y="f12"/>
                  <a:pt x="f94" y="f12"/>
                  <a:pt x="f109" y="f9"/>
                </a:cubicBezTo>
                <a:cubicBezTo>
                  <a:pt x="f102" y="f9"/>
                  <a:pt x="f110" y="f77"/>
                  <a:pt x="f111" y="f112"/>
                </a:cubicBezTo>
                <a:cubicBezTo>
                  <a:pt x="f113" y="f112"/>
                  <a:pt x="f114" y="f78"/>
                  <a:pt x="f115" y="f5"/>
                </a:cubicBezTo>
                <a:cubicBezTo>
                  <a:pt x="f116" y="f117"/>
                  <a:pt x="f118" y="f112"/>
                  <a:pt x="f118" y="f77"/>
                </a:cubicBezTo>
                <a:cubicBezTo>
                  <a:pt x="f115" y="f14"/>
                  <a:pt x="f115" y="f19"/>
                  <a:pt x="f115" y="f23"/>
                </a:cubicBezTo>
                <a:cubicBezTo>
                  <a:pt x="f114" y="f75"/>
                  <a:pt x="f114" y="f31"/>
                  <a:pt x="f118" y="f35"/>
                </a:cubicBezTo>
                <a:cubicBezTo>
                  <a:pt x="f119" y="f104"/>
                  <a:pt x="f120" y="f80"/>
                  <a:pt x="f121" y="f104"/>
                </a:cubicBezTo>
                <a:cubicBezTo>
                  <a:pt x="f122" y="f104"/>
                  <a:pt x="f123" y="f36"/>
                  <a:pt x="f124" y="f104"/>
                </a:cubicBezTo>
                <a:cubicBezTo>
                  <a:pt x="f125" y="f104"/>
                  <a:pt x="f126" y="f104"/>
                  <a:pt x="f127" y="f35"/>
                </a:cubicBezTo>
                <a:cubicBezTo>
                  <a:pt x="f127" y="f128"/>
                  <a:pt x="f129" y="f128"/>
                  <a:pt x="f129" y="f34"/>
                </a:cubicBezTo>
                <a:cubicBezTo>
                  <a:pt x="f130" y="f91"/>
                  <a:pt x="f129" y="f29"/>
                  <a:pt x="f131" y="f27"/>
                </a:cubicBezTo>
                <a:cubicBezTo>
                  <a:pt x="f132" y="f79"/>
                  <a:pt x="f133" y="f25"/>
                  <a:pt x="f134" y="f82"/>
                </a:cubicBezTo>
                <a:cubicBezTo>
                  <a:pt x="f135" y="f23"/>
                  <a:pt x="f136" y="f25"/>
                  <a:pt x="f137" y="f25"/>
                </a:cubicBezTo>
                <a:cubicBezTo>
                  <a:pt x="f138" y="f23"/>
                  <a:pt x="f139" y="f83"/>
                  <a:pt x="f2" y="f23"/>
                </a:cubicBezTo>
                <a:cubicBezTo>
                  <a:pt x="f123" y="f83"/>
                  <a:pt x="f63" y="f21"/>
                  <a:pt x="f140" y="f21"/>
                </a:cubicBezTo>
                <a:cubicBezTo>
                  <a:pt x="f141" y="f19"/>
                  <a:pt x="f142" y="f19"/>
                  <a:pt x="f143" y="f19"/>
                </a:cubicBezTo>
                <a:cubicBezTo>
                  <a:pt x="f144" y="f16"/>
                  <a:pt x="f145" y="f16"/>
                  <a:pt x="f146" y="f14"/>
                </a:cubicBezTo>
                <a:cubicBezTo>
                  <a:pt x="f147" y="f14"/>
                  <a:pt x="f148" y="f12"/>
                  <a:pt x="f149" y="f12"/>
                </a:cubicBezTo>
                <a:cubicBezTo>
                  <a:pt x="f64" y="f9"/>
                  <a:pt x="f122" y="f77"/>
                  <a:pt x="f64" y="f112"/>
                </a:cubicBezTo>
                <a:cubicBezTo>
                  <a:pt x="f148" y="f78"/>
                  <a:pt x="f147" y="f78"/>
                  <a:pt x="f145" y="f78"/>
                </a:cubicBezTo>
                <a:cubicBezTo>
                  <a:pt x="f131" y="f78"/>
                  <a:pt x="f150" y="f78"/>
                  <a:pt x="f151" y="f78"/>
                </a:cubicBezTo>
                <a:cubicBezTo>
                  <a:pt x="f152" y="f78"/>
                  <a:pt x="f153" y="f78"/>
                  <a:pt x="f154" y="f112"/>
                </a:cubicBezTo>
                <a:cubicBezTo>
                  <a:pt x="f58" y="f77"/>
                  <a:pt x="f154" y="f9"/>
                  <a:pt x="f155" y="f9"/>
                </a:cubicBezTo>
                <a:cubicBezTo>
                  <a:pt x="f156" y="f12"/>
                  <a:pt x="f157" y="f12"/>
                  <a:pt x="f152" y="f14"/>
                </a:cubicBezTo>
                <a:cubicBezTo>
                  <a:pt x="f158" y="f16"/>
                  <a:pt x="f159" y="f19"/>
                  <a:pt x="f160" y="f23"/>
                </a:cubicBezTo>
                <a:cubicBezTo>
                  <a:pt x="f160" y="f23"/>
                  <a:pt x="f161" y="f82"/>
                  <a:pt x="f161" y="f82"/>
                </a:cubicBezTo>
                <a:cubicBezTo>
                  <a:pt x="f162" y="f79"/>
                  <a:pt x="f163" y="f27"/>
                  <a:pt x="f164" y="f29"/>
                </a:cubicBezTo>
                <a:cubicBezTo>
                  <a:pt x="f162" y="f91"/>
                  <a:pt x="f161" y="f165"/>
                  <a:pt x="f160" y="f91"/>
                </a:cubicBezTo>
                <a:cubicBezTo>
                  <a:pt x="f166" y="f91"/>
                  <a:pt x="f167" y="f91"/>
                  <a:pt x="f159" y="f91"/>
                </a:cubicBezTo>
                <a:cubicBezTo>
                  <a:pt x="f168" y="f91"/>
                  <a:pt x="f169" y="f91"/>
                  <a:pt x="f169" y="f31"/>
                </a:cubicBezTo>
                <a:cubicBezTo>
                  <a:pt x="f169" y="f34"/>
                  <a:pt x="f168" y="f33"/>
                  <a:pt x="f159" y="f33"/>
                </a:cubicBezTo>
                <a:cubicBezTo>
                  <a:pt x="f170" y="f33"/>
                  <a:pt x="f160" y="f34"/>
                  <a:pt x="f162" y="f33"/>
                </a:cubicBezTo>
                <a:cubicBezTo>
                  <a:pt x="f164" y="f33"/>
                  <a:pt x="f162" y="f33"/>
                  <a:pt x="f162" y="f33"/>
                </a:cubicBezTo>
                <a:cubicBezTo>
                  <a:pt x="f162" y="f33"/>
                  <a:pt x="f162" y="f33"/>
                  <a:pt x="f162" y="f33"/>
                </a:cubicBezTo>
                <a:cubicBezTo>
                  <a:pt x="f171" y="f34"/>
                  <a:pt x="f167" y="f34"/>
                  <a:pt x="f168" y="f128"/>
                </a:cubicBezTo>
                <a:cubicBezTo>
                  <a:pt x="f169" y="f128"/>
                  <a:pt x="f59" y="f128"/>
                  <a:pt x="f158" y="f35"/>
                </a:cubicBezTo>
                <a:cubicBezTo>
                  <a:pt x="f172" y="f80"/>
                  <a:pt x="f151" y="f80"/>
                  <a:pt x="f173" y="f104"/>
                </a:cubicBezTo>
                <a:cubicBezTo>
                  <a:pt x="f153" y="f104"/>
                  <a:pt x="f58" y="f36"/>
                  <a:pt x="f174" y="f80"/>
                </a:cubicBezTo>
                <a:cubicBezTo>
                  <a:pt x="f175" y="f104"/>
                  <a:pt x="f176" y="f80"/>
                  <a:pt x="f177" y="f80"/>
                </a:cubicBezTo>
                <a:cubicBezTo>
                  <a:pt x="f178" y="f34"/>
                  <a:pt x="f179" y="f34"/>
                  <a:pt x="f180" y="f34"/>
                </a:cubicBezTo>
                <a:cubicBezTo>
                  <a:pt x="f181" y="f33"/>
                  <a:pt x="f182" y="f33"/>
                  <a:pt x="f8" y="f165"/>
                </a:cubicBezTo>
                <a:cubicBezTo>
                  <a:pt x="f181" y="f165"/>
                  <a:pt x="f54" y="f91"/>
                  <a:pt x="f183" y="f91"/>
                </a:cubicBezTo>
                <a:cubicBezTo>
                  <a:pt x="f184" y="f91"/>
                  <a:pt x="f185" y="f186"/>
                  <a:pt x="f185" y="f165"/>
                </a:cubicBezTo>
                <a:cubicBezTo>
                  <a:pt x="f179" y="f29"/>
                  <a:pt x="f187" y="f75"/>
                  <a:pt x="f184" y="f75"/>
                </a:cubicBezTo>
                <a:cubicBezTo>
                  <a:pt x="f180" y="f27"/>
                  <a:pt x="f54" y="f27"/>
                  <a:pt x="f181" y="f27"/>
                </a:cubicBezTo>
                <a:cubicBezTo>
                  <a:pt x="f188" y="f27"/>
                  <a:pt x="f8" y="f25"/>
                  <a:pt x="f8" y="f83"/>
                </a:cubicBezTo>
                <a:cubicBezTo>
                  <a:pt x="f8" y="f19"/>
                  <a:pt x="f182" y="f14"/>
                  <a:pt x="f8" y="f9"/>
                </a:cubicBezTo>
                <a:close/>
              </a:path>
            </a:pathLst>
          </a:custGeom>
          <a:solidFill>
            <a:srgbClr val="D9C9B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35" name="Grupo 1271">
            <a:extLst>
              <a:ext uri="{FF2B5EF4-FFF2-40B4-BE49-F238E27FC236}">
                <a16:creationId xmlns:a16="http://schemas.microsoft.com/office/drawing/2014/main" id="{CFD8D6F0-62E4-8B17-C63E-3A17EB60B15D}"/>
              </a:ext>
            </a:extLst>
          </p:cNvPr>
          <p:cNvGrpSpPr/>
          <p:nvPr/>
        </p:nvGrpSpPr>
        <p:grpSpPr>
          <a:xfrm>
            <a:off x="8331198" y="3065461"/>
            <a:ext cx="3581404" cy="6188073"/>
            <a:chOff x="8331198" y="3065461"/>
            <a:chExt cx="3581404" cy="6188073"/>
          </a:xfrm>
        </p:grpSpPr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BF567280-7CFA-8C86-81A3-20627D61DCF3}"/>
                </a:ext>
              </a:extLst>
            </p:cNvPr>
            <p:cNvSpPr/>
            <p:nvPr/>
          </p:nvSpPr>
          <p:spPr>
            <a:xfrm>
              <a:off x="10191746" y="3775072"/>
              <a:ext cx="1330323" cy="2178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190"/>
                <a:gd name="f8" fmla="val 97"/>
                <a:gd name="f9" fmla="val 140"/>
                <a:gd name="f10" fmla="val 144"/>
                <a:gd name="f11" fmla="val 98"/>
                <a:gd name="f12" fmla="val 147"/>
                <a:gd name="f13" fmla="val 99"/>
                <a:gd name="f14" fmla="val 151"/>
                <a:gd name="f15" fmla="val 100"/>
                <a:gd name="f16" fmla="val 156"/>
                <a:gd name="f17" fmla="val 101"/>
                <a:gd name="f18" fmla="val 161"/>
                <a:gd name="f19" fmla="val 103"/>
                <a:gd name="f20" fmla="val 167"/>
                <a:gd name="f21" fmla="val 104"/>
                <a:gd name="f22" fmla="val 171"/>
                <a:gd name="f23" fmla="val 175"/>
                <a:gd name="f24" fmla="val 178"/>
                <a:gd name="f25" fmla="val 181"/>
                <a:gd name="f26" fmla="val 183"/>
                <a:gd name="f27" fmla="val 93"/>
                <a:gd name="f28" fmla="val 90"/>
                <a:gd name="f29" fmla="val 86"/>
                <a:gd name="f30" fmla="val 82"/>
                <a:gd name="f31" fmla="val 182"/>
                <a:gd name="f32" fmla="val 69"/>
                <a:gd name="f33" fmla="val 56"/>
                <a:gd name="f34" fmla="val 43"/>
                <a:gd name="f35" fmla="val 184"/>
                <a:gd name="f36" fmla="val 37"/>
                <a:gd name="f37" fmla="val 185"/>
                <a:gd name="f38" fmla="val 31"/>
                <a:gd name="f39" fmla="val 187"/>
                <a:gd name="f40" fmla="val 26"/>
                <a:gd name="f41" fmla="val 189"/>
                <a:gd name="f42" fmla="val 25"/>
                <a:gd name="f43" fmla="val 24"/>
                <a:gd name="f44" fmla="val 23"/>
                <a:gd name="f45" fmla="val 22"/>
                <a:gd name="f46" fmla="val 188"/>
                <a:gd name="f47" fmla="val 186"/>
                <a:gd name="f48" fmla="val 27"/>
                <a:gd name="f49" fmla="val 29"/>
                <a:gd name="f50" fmla="val 38"/>
                <a:gd name="f51" fmla="val 40"/>
                <a:gd name="f52" fmla="val 168"/>
                <a:gd name="f53" fmla="val 39"/>
                <a:gd name="f54" fmla="val 165"/>
                <a:gd name="f55" fmla="val 164"/>
                <a:gd name="f56" fmla="val 34"/>
                <a:gd name="f57" fmla="val 33"/>
                <a:gd name="f58" fmla="val 169"/>
                <a:gd name="f59" fmla="val 30"/>
                <a:gd name="f60" fmla="val 28"/>
                <a:gd name="f61" fmla="val 166"/>
                <a:gd name="f62" fmla="val 20"/>
                <a:gd name="f63" fmla="val 172"/>
                <a:gd name="f64" fmla="val 18"/>
                <a:gd name="f65" fmla="val 11"/>
                <a:gd name="f66" fmla="val 7"/>
                <a:gd name="f67" fmla="val 162"/>
                <a:gd name="f68" fmla="val 5"/>
                <a:gd name="f69" fmla="val 3"/>
                <a:gd name="f70" fmla="val 149"/>
                <a:gd name="f71" fmla="val 2"/>
                <a:gd name="f72" fmla="val 145"/>
                <a:gd name="f73" fmla="val 1"/>
                <a:gd name="f74" fmla="val 143"/>
                <a:gd name="f75" fmla="val 138"/>
                <a:gd name="f76" fmla="val 132"/>
                <a:gd name="f77" fmla="val 126"/>
                <a:gd name="f78" fmla="val 123"/>
                <a:gd name="f79" fmla="val 119"/>
                <a:gd name="f80" fmla="val 116"/>
                <a:gd name="f81" fmla="val 107"/>
                <a:gd name="f82" fmla="val 8"/>
                <a:gd name="f83" fmla="val 89"/>
                <a:gd name="f84" fmla="val 14"/>
                <a:gd name="f85" fmla="val 79"/>
                <a:gd name="f86" fmla="val 32"/>
                <a:gd name="f87" fmla="val 83"/>
                <a:gd name="f88" fmla="val 36"/>
                <a:gd name="f89" fmla="val 80"/>
                <a:gd name="f90" fmla="val 77"/>
                <a:gd name="f91" fmla="val 75"/>
                <a:gd name="f92" fmla="val 73"/>
                <a:gd name="f93" fmla="val 72"/>
                <a:gd name="f94" fmla="val 71"/>
                <a:gd name="f95" fmla="val 68"/>
                <a:gd name="f96" fmla="val 21"/>
                <a:gd name="f97" fmla="val 66"/>
                <a:gd name="f98" fmla="val 19"/>
                <a:gd name="f99" fmla="val 60"/>
                <a:gd name="f100" fmla="val 55"/>
                <a:gd name="f101" fmla="val 50"/>
                <a:gd name="f102" fmla="val 45"/>
                <a:gd name="f103" fmla="val 42"/>
                <a:gd name="f104" fmla="val 35"/>
                <a:gd name="f105" fmla="val 41"/>
                <a:gd name="f106" fmla="val 49"/>
                <a:gd name="f107" fmla="val 52"/>
                <a:gd name="f108" fmla="val 13"/>
                <a:gd name="f109" fmla="val 84"/>
                <a:gd name="f110" fmla="val 94"/>
                <a:gd name="f111" fmla="val 4"/>
                <a:gd name="f112" fmla="val 102"/>
                <a:gd name="f113" fmla="val 16"/>
                <a:gd name="f114" fmla="val 15"/>
                <a:gd name="f115" fmla="val 108"/>
                <a:gd name="f116" fmla="val 109"/>
                <a:gd name="f117" fmla="val 12"/>
                <a:gd name="f118" fmla="val 110"/>
                <a:gd name="f119" fmla="val 111"/>
                <a:gd name="f120" fmla="val 113"/>
                <a:gd name="f121" fmla="val 114"/>
                <a:gd name="f122" fmla="val 81"/>
                <a:gd name="f123" fmla="val 95"/>
                <a:gd name="f124" fmla="val 122"/>
                <a:gd name="f125" fmla="val 129"/>
                <a:gd name="f126" fmla="val 130"/>
                <a:gd name="f127" fmla="val 88"/>
                <a:gd name="f128" fmla="val 87"/>
                <a:gd name="f129" fmla="val 78"/>
                <a:gd name="f130" fmla="val 127"/>
                <a:gd name="f131" fmla="val 74"/>
                <a:gd name="f132" fmla="val 124"/>
                <a:gd name="f133" fmla="val 63"/>
                <a:gd name="f134" fmla="val 57"/>
                <a:gd name="f135" fmla="val 65"/>
                <a:gd name="f136" fmla="val 128"/>
                <a:gd name="f137" fmla="val 134"/>
                <a:gd name="f138" fmla="val 139"/>
                <a:gd name="f139" fmla="+- 0 0 -90"/>
                <a:gd name="f140" fmla="*/ f3 1 115"/>
                <a:gd name="f141" fmla="*/ f4 1 190"/>
                <a:gd name="f142" fmla="val f5"/>
                <a:gd name="f143" fmla="val f6"/>
                <a:gd name="f144" fmla="val f7"/>
                <a:gd name="f145" fmla="*/ f139 f0 1"/>
                <a:gd name="f146" fmla="+- f144 0 f142"/>
                <a:gd name="f147" fmla="+- f143 0 f142"/>
                <a:gd name="f148" fmla="*/ f145 1 f2"/>
                <a:gd name="f149" fmla="*/ f147 1 115"/>
                <a:gd name="f150" fmla="*/ f146 1 190"/>
                <a:gd name="f151" fmla="*/ 97 f147 1"/>
                <a:gd name="f152" fmla="*/ 140 f146 1"/>
                <a:gd name="f153" fmla="*/ 99 f147 1"/>
                <a:gd name="f154" fmla="*/ 151 f146 1"/>
                <a:gd name="f155" fmla="*/ 103 f147 1"/>
                <a:gd name="f156" fmla="*/ 167 f146 1"/>
                <a:gd name="f157" fmla="*/ 101 f147 1"/>
                <a:gd name="f158" fmla="*/ 178 f146 1"/>
                <a:gd name="f159" fmla="*/ 93 f147 1"/>
                <a:gd name="f160" fmla="*/ 183 f146 1"/>
                <a:gd name="f161" fmla="*/ 82 f147 1"/>
                <a:gd name="f162" fmla="*/ 182 f146 1"/>
                <a:gd name="f163" fmla="*/ 43 f147 1"/>
                <a:gd name="f164" fmla="*/ 184 f146 1"/>
                <a:gd name="f165" fmla="*/ 26 f147 1"/>
                <a:gd name="f166" fmla="*/ 189 f146 1"/>
                <a:gd name="f167" fmla="*/ 23 f147 1"/>
                <a:gd name="f168" fmla="*/ 190 f146 1"/>
                <a:gd name="f169" fmla="*/ 22 f147 1"/>
                <a:gd name="f170" fmla="*/ 185 f146 1"/>
                <a:gd name="f171" fmla="*/ 25 f147 1"/>
                <a:gd name="f172" fmla="*/ 31 f147 1"/>
                <a:gd name="f173" fmla="*/ 40 f147 1"/>
                <a:gd name="f174" fmla="*/ 168 f146 1"/>
                <a:gd name="f175" fmla="*/ 34 f147 1"/>
                <a:gd name="f176" fmla="*/ 33 f147 1"/>
                <a:gd name="f177" fmla="*/ 28 f147 1"/>
                <a:gd name="f178" fmla="*/ 169 f146 1"/>
                <a:gd name="f179" fmla="*/ 29 f147 1"/>
                <a:gd name="f180" fmla="*/ 165 f146 1"/>
                <a:gd name="f181" fmla="*/ 166 f146 1"/>
                <a:gd name="f182" fmla="*/ 11 f147 1"/>
                <a:gd name="f183" fmla="*/ 3 f147 1"/>
                <a:gd name="f184" fmla="*/ 149 f146 1"/>
                <a:gd name="f185" fmla="*/ 1 f147 1"/>
                <a:gd name="f186" fmla="*/ 143 f146 1"/>
                <a:gd name="f187" fmla="*/ 0 f147 1"/>
                <a:gd name="f188" fmla="*/ 126 f146 1"/>
                <a:gd name="f189" fmla="*/ 116 f146 1"/>
                <a:gd name="f190" fmla="*/ 8 f147 1"/>
                <a:gd name="f191" fmla="*/ 90 f146 1"/>
                <a:gd name="f192" fmla="*/ 89 f146 1"/>
                <a:gd name="f193" fmla="*/ 32 f147 1"/>
                <a:gd name="f194" fmla="*/ 82 f146 1"/>
                <a:gd name="f195" fmla="*/ 36 f147 1"/>
                <a:gd name="f196" fmla="*/ 80 f146 1"/>
                <a:gd name="f197" fmla="*/ 38 f147 1"/>
                <a:gd name="f198" fmla="*/ 75 f146 1"/>
                <a:gd name="f199" fmla="*/ 71 f146 1"/>
                <a:gd name="f200" fmla="*/ 24 f147 1"/>
                <a:gd name="f201" fmla="*/ 68 f146 1"/>
                <a:gd name="f202" fmla="*/ 21 f147 1"/>
                <a:gd name="f203" fmla="*/ 66 f146 1"/>
                <a:gd name="f204" fmla="*/ 19 f147 1"/>
                <a:gd name="f205" fmla="*/ 50 f146 1"/>
                <a:gd name="f206" fmla="*/ 40 f146 1"/>
                <a:gd name="f207" fmla="*/ 35 f147 1"/>
                <a:gd name="f208" fmla="*/ 35 f146 1"/>
                <a:gd name="f209" fmla="*/ 39 f147 1"/>
                <a:gd name="f210" fmla="*/ 28 f146 1"/>
                <a:gd name="f211" fmla="*/ 45 f147 1"/>
                <a:gd name="f212" fmla="*/ 55 f147 1"/>
                <a:gd name="f213" fmla="*/ 20 f146 1"/>
                <a:gd name="f214" fmla="*/ 84 f147 1"/>
                <a:gd name="f215" fmla="*/ 0 f146 1"/>
                <a:gd name="f216" fmla="*/ 98 f147 1"/>
                <a:gd name="f217" fmla="*/ 8 f146 1"/>
                <a:gd name="f218" fmla="*/ 107 f147 1"/>
                <a:gd name="f219" fmla="*/ 26 f146 1"/>
                <a:gd name="f220" fmla="*/ 16 f146 1"/>
                <a:gd name="f221" fmla="*/ 108 f147 1"/>
                <a:gd name="f222" fmla="*/ 13 f146 1"/>
                <a:gd name="f223" fmla="*/ 111 f147 1"/>
                <a:gd name="f224" fmla="*/ 15 f146 1"/>
                <a:gd name="f225" fmla="*/ 115 f147 1"/>
                <a:gd name="f226" fmla="*/ 33 f146 1"/>
                <a:gd name="f227" fmla="*/ 116 f147 1"/>
                <a:gd name="f228" fmla="*/ 113 f147 1"/>
                <a:gd name="f229" fmla="*/ 108 f146 1"/>
                <a:gd name="f230" fmla="*/ 89 f147 1"/>
                <a:gd name="f231" fmla="*/ 130 f146 1"/>
                <a:gd name="f232" fmla="*/ 86 f147 1"/>
                <a:gd name="f233" fmla="*/ 74 f147 1"/>
                <a:gd name="f234" fmla="*/ 124 f146 1"/>
                <a:gd name="f235" fmla="*/ 101 f146 1"/>
                <a:gd name="f236" fmla="*/ 65 f147 1"/>
                <a:gd name="f237" fmla="*/ 122 f146 1"/>
                <a:gd name="f238" fmla="*/ 90 f147 1"/>
                <a:gd name="f239" fmla="*/ 138 f146 1"/>
                <a:gd name="f240" fmla="+- f148 0 f1"/>
                <a:gd name="f241" fmla="*/ f151 1 116"/>
                <a:gd name="f242" fmla="*/ f152 1 190"/>
                <a:gd name="f243" fmla="*/ f153 1 116"/>
                <a:gd name="f244" fmla="*/ f154 1 190"/>
                <a:gd name="f245" fmla="*/ f155 1 116"/>
                <a:gd name="f246" fmla="*/ f156 1 190"/>
                <a:gd name="f247" fmla="*/ f157 1 116"/>
                <a:gd name="f248" fmla="*/ f158 1 190"/>
                <a:gd name="f249" fmla="*/ f159 1 116"/>
                <a:gd name="f250" fmla="*/ f160 1 190"/>
                <a:gd name="f251" fmla="*/ f161 1 116"/>
                <a:gd name="f252" fmla="*/ f162 1 190"/>
                <a:gd name="f253" fmla="*/ f163 1 116"/>
                <a:gd name="f254" fmla="*/ f164 1 190"/>
                <a:gd name="f255" fmla="*/ f165 1 116"/>
                <a:gd name="f256" fmla="*/ f166 1 190"/>
                <a:gd name="f257" fmla="*/ f167 1 116"/>
                <a:gd name="f258" fmla="*/ f168 1 190"/>
                <a:gd name="f259" fmla="*/ f169 1 116"/>
                <a:gd name="f260" fmla="*/ f170 1 190"/>
                <a:gd name="f261" fmla="*/ f171 1 116"/>
                <a:gd name="f262" fmla="*/ f172 1 116"/>
                <a:gd name="f263" fmla="*/ f173 1 116"/>
                <a:gd name="f264" fmla="*/ f174 1 190"/>
                <a:gd name="f265" fmla="*/ f175 1 116"/>
                <a:gd name="f266" fmla="*/ f176 1 116"/>
                <a:gd name="f267" fmla="*/ f177 1 116"/>
                <a:gd name="f268" fmla="*/ f178 1 190"/>
                <a:gd name="f269" fmla="*/ f179 1 116"/>
                <a:gd name="f270" fmla="*/ f180 1 190"/>
                <a:gd name="f271" fmla="*/ f181 1 190"/>
                <a:gd name="f272" fmla="*/ f182 1 116"/>
                <a:gd name="f273" fmla="*/ f183 1 116"/>
                <a:gd name="f274" fmla="*/ f184 1 190"/>
                <a:gd name="f275" fmla="*/ f185 1 116"/>
                <a:gd name="f276" fmla="*/ f186 1 190"/>
                <a:gd name="f277" fmla="*/ f187 1 116"/>
                <a:gd name="f278" fmla="*/ f188 1 190"/>
                <a:gd name="f279" fmla="*/ f189 1 190"/>
                <a:gd name="f280" fmla="*/ f190 1 116"/>
                <a:gd name="f281" fmla="*/ f191 1 190"/>
                <a:gd name="f282" fmla="*/ f192 1 190"/>
                <a:gd name="f283" fmla="*/ f193 1 116"/>
                <a:gd name="f284" fmla="*/ f194 1 190"/>
                <a:gd name="f285" fmla="*/ f195 1 116"/>
                <a:gd name="f286" fmla="*/ f196 1 190"/>
                <a:gd name="f287" fmla="*/ f197 1 116"/>
                <a:gd name="f288" fmla="*/ f198 1 190"/>
                <a:gd name="f289" fmla="*/ f199 1 190"/>
                <a:gd name="f290" fmla="*/ f200 1 116"/>
                <a:gd name="f291" fmla="*/ f201 1 190"/>
                <a:gd name="f292" fmla="*/ f202 1 116"/>
                <a:gd name="f293" fmla="*/ f203 1 190"/>
                <a:gd name="f294" fmla="*/ f204 1 116"/>
                <a:gd name="f295" fmla="*/ f205 1 190"/>
                <a:gd name="f296" fmla="*/ f206 1 190"/>
                <a:gd name="f297" fmla="*/ f207 1 116"/>
                <a:gd name="f298" fmla="*/ f208 1 190"/>
                <a:gd name="f299" fmla="*/ f209 1 116"/>
                <a:gd name="f300" fmla="*/ f210 1 190"/>
                <a:gd name="f301" fmla="*/ f211 1 116"/>
                <a:gd name="f302" fmla="*/ f212 1 116"/>
                <a:gd name="f303" fmla="*/ f213 1 190"/>
                <a:gd name="f304" fmla="*/ f214 1 116"/>
                <a:gd name="f305" fmla="*/ f215 1 190"/>
                <a:gd name="f306" fmla="*/ f216 1 116"/>
                <a:gd name="f307" fmla="*/ f217 1 190"/>
                <a:gd name="f308" fmla="*/ f218 1 116"/>
                <a:gd name="f309" fmla="*/ f219 1 190"/>
                <a:gd name="f310" fmla="*/ f220 1 190"/>
                <a:gd name="f311" fmla="*/ f221 1 116"/>
                <a:gd name="f312" fmla="*/ f222 1 190"/>
                <a:gd name="f313" fmla="*/ f223 1 116"/>
                <a:gd name="f314" fmla="*/ f224 1 190"/>
                <a:gd name="f315" fmla="*/ f225 1 116"/>
                <a:gd name="f316" fmla="*/ f226 1 190"/>
                <a:gd name="f317" fmla="*/ f227 1 116"/>
                <a:gd name="f318" fmla="*/ f228 1 116"/>
                <a:gd name="f319" fmla="*/ f229 1 190"/>
                <a:gd name="f320" fmla="*/ f230 1 116"/>
                <a:gd name="f321" fmla="*/ f231 1 190"/>
                <a:gd name="f322" fmla="*/ f232 1 116"/>
                <a:gd name="f323" fmla="*/ f233 1 116"/>
                <a:gd name="f324" fmla="*/ f234 1 190"/>
                <a:gd name="f325" fmla="*/ f235 1 190"/>
                <a:gd name="f326" fmla="*/ f236 1 116"/>
                <a:gd name="f327" fmla="*/ f237 1 190"/>
                <a:gd name="f328" fmla="*/ f238 1 116"/>
                <a:gd name="f329" fmla="*/ f239 1 190"/>
                <a:gd name="f330" fmla="*/ 0 1 f149"/>
                <a:gd name="f331" fmla="*/ f143 1 f149"/>
                <a:gd name="f332" fmla="*/ 0 1 f150"/>
                <a:gd name="f333" fmla="*/ f144 1 f150"/>
                <a:gd name="f334" fmla="*/ f241 1 f149"/>
                <a:gd name="f335" fmla="*/ f242 1 f150"/>
                <a:gd name="f336" fmla="*/ f243 1 f149"/>
                <a:gd name="f337" fmla="*/ f244 1 f150"/>
                <a:gd name="f338" fmla="*/ f245 1 f149"/>
                <a:gd name="f339" fmla="*/ f246 1 f150"/>
                <a:gd name="f340" fmla="*/ f247 1 f149"/>
                <a:gd name="f341" fmla="*/ f248 1 f150"/>
                <a:gd name="f342" fmla="*/ f249 1 f149"/>
                <a:gd name="f343" fmla="*/ f250 1 f150"/>
                <a:gd name="f344" fmla="*/ f251 1 f149"/>
                <a:gd name="f345" fmla="*/ f252 1 f150"/>
                <a:gd name="f346" fmla="*/ f253 1 f149"/>
                <a:gd name="f347" fmla="*/ f254 1 f150"/>
                <a:gd name="f348" fmla="*/ f255 1 f149"/>
                <a:gd name="f349" fmla="*/ f256 1 f150"/>
                <a:gd name="f350" fmla="*/ f257 1 f149"/>
                <a:gd name="f351" fmla="*/ f258 1 f150"/>
                <a:gd name="f352" fmla="*/ f259 1 f149"/>
                <a:gd name="f353" fmla="*/ f260 1 f150"/>
                <a:gd name="f354" fmla="*/ f261 1 f149"/>
                <a:gd name="f355" fmla="*/ f262 1 f149"/>
                <a:gd name="f356" fmla="*/ f263 1 f149"/>
                <a:gd name="f357" fmla="*/ f264 1 f150"/>
                <a:gd name="f358" fmla="*/ f265 1 f149"/>
                <a:gd name="f359" fmla="*/ f266 1 f149"/>
                <a:gd name="f360" fmla="*/ f267 1 f149"/>
                <a:gd name="f361" fmla="*/ f268 1 f150"/>
                <a:gd name="f362" fmla="*/ f269 1 f149"/>
                <a:gd name="f363" fmla="*/ f270 1 f150"/>
                <a:gd name="f364" fmla="*/ f271 1 f150"/>
                <a:gd name="f365" fmla="*/ f272 1 f149"/>
                <a:gd name="f366" fmla="*/ f273 1 f149"/>
                <a:gd name="f367" fmla="*/ f274 1 f150"/>
                <a:gd name="f368" fmla="*/ f275 1 f149"/>
                <a:gd name="f369" fmla="*/ f276 1 f150"/>
                <a:gd name="f370" fmla="*/ f277 1 f149"/>
                <a:gd name="f371" fmla="*/ f278 1 f150"/>
                <a:gd name="f372" fmla="*/ f279 1 f150"/>
                <a:gd name="f373" fmla="*/ f280 1 f149"/>
                <a:gd name="f374" fmla="*/ f281 1 f150"/>
                <a:gd name="f375" fmla="*/ f282 1 f150"/>
                <a:gd name="f376" fmla="*/ f283 1 f149"/>
                <a:gd name="f377" fmla="*/ f284 1 f150"/>
                <a:gd name="f378" fmla="*/ f285 1 f149"/>
                <a:gd name="f379" fmla="*/ f286 1 f150"/>
                <a:gd name="f380" fmla="*/ f287 1 f149"/>
                <a:gd name="f381" fmla="*/ f288 1 f150"/>
                <a:gd name="f382" fmla="*/ f289 1 f150"/>
                <a:gd name="f383" fmla="*/ f290 1 f149"/>
                <a:gd name="f384" fmla="*/ f291 1 f150"/>
                <a:gd name="f385" fmla="*/ f292 1 f149"/>
                <a:gd name="f386" fmla="*/ f293 1 f150"/>
                <a:gd name="f387" fmla="*/ f294 1 f149"/>
                <a:gd name="f388" fmla="*/ f295 1 f150"/>
                <a:gd name="f389" fmla="*/ f296 1 f150"/>
                <a:gd name="f390" fmla="*/ f297 1 f149"/>
                <a:gd name="f391" fmla="*/ f298 1 f150"/>
                <a:gd name="f392" fmla="*/ f299 1 f149"/>
                <a:gd name="f393" fmla="*/ f300 1 f150"/>
                <a:gd name="f394" fmla="*/ f301 1 f149"/>
                <a:gd name="f395" fmla="*/ f302 1 f149"/>
                <a:gd name="f396" fmla="*/ f303 1 f150"/>
                <a:gd name="f397" fmla="*/ f304 1 f149"/>
                <a:gd name="f398" fmla="*/ f305 1 f150"/>
                <a:gd name="f399" fmla="*/ f306 1 f149"/>
                <a:gd name="f400" fmla="*/ f307 1 f150"/>
                <a:gd name="f401" fmla="*/ f308 1 f149"/>
                <a:gd name="f402" fmla="*/ f309 1 f150"/>
                <a:gd name="f403" fmla="*/ f310 1 f150"/>
                <a:gd name="f404" fmla="*/ f311 1 f149"/>
                <a:gd name="f405" fmla="*/ f312 1 f150"/>
                <a:gd name="f406" fmla="*/ f313 1 f149"/>
                <a:gd name="f407" fmla="*/ f314 1 f150"/>
                <a:gd name="f408" fmla="*/ f315 1 f149"/>
                <a:gd name="f409" fmla="*/ f316 1 f150"/>
                <a:gd name="f410" fmla="*/ f317 1 f149"/>
                <a:gd name="f411" fmla="*/ f318 1 f149"/>
                <a:gd name="f412" fmla="*/ f319 1 f150"/>
                <a:gd name="f413" fmla="*/ f320 1 f149"/>
                <a:gd name="f414" fmla="*/ f321 1 f150"/>
                <a:gd name="f415" fmla="*/ f322 1 f149"/>
                <a:gd name="f416" fmla="*/ f323 1 f149"/>
                <a:gd name="f417" fmla="*/ f324 1 f150"/>
                <a:gd name="f418" fmla="*/ f325 1 f150"/>
                <a:gd name="f419" fmla="*/ f326 1 f149"/>
                <a:gd name="f420" fmla="*/ f327 1 f150"/>
                <a:gd name="f421" fmla="*/ f328 1 f149"/>
                <a:gd name="f422" fmla="*/ f329 1 f150"/>
                <a:gd name="f423" fmla="*/ f330 f140 1"/>
                <a:gd name="f424" fmla="*/ f331 f140 1"/>
                <a:gd name="f425" fmla="*/ f333 f141 1"/>
                <a:gd name="f426" fmla="*/ f332 f141 1"/>
                <a:gd name="f427" fmla="*/ f334 f140 1"/>
                <a:gd name="f428" fmla="*/ f335 f141 1"/>
                <a:gd name="f429" fmla="*/ f336 f140 1"/>
                <a:gd name="f430" fmla="*/ f337 f141 1"/>
                <a:gd name="f431" fmla="*/ f338 f140 1"/>
                <a:gd name="f432" fmla="*/ f339 f141 1"/>
                <a:gd name="f433" fmla="*/ f340 f140 1"/>
                <a:gd name="f434" fmla="*/ f341 f141 1"/>
                <a:gd name="f435" fmla="*/ f342 f140 1"/>
                <a:gd name="f436" fmla="*/ f343 f141 1"/>
                <a:gd name="f437" fmla="*/ f344 f140 1"/>
                <a:gd name="f438" fmla="*/ f345 f141 1"/>
                <a:gd name="f439" fmla="*/ f346 f140 1"/>
                <a:gd name="f440" fmla="*/ f347 f141 1"/>
                <a:gd name="f441" fmla="*/ f348 f140 1"/>
                <a:gd name="f442" fmla="*/ f349 f141 1"/>
                <a:gd name="f443" fmla="*/ f350 f140 1"/>
                <a:gd name="f444" fmla="*/ f351 f141 1"/>
                <a:gd name="f445" fmla="*/ f352 f140 1"/>
                <a:gd name="f446" fmla="*/ f353 f141 1"/>
                <a:gd name="f447" fmla="*/ f354 f140 1"/>
                <a:gd name="f448" fmla="*/ f355 f140 1"/>
                <a:gd name="f449" fmla="*/ f356 f140 1"/>
                <a:gd name="f450" fmla="*/ f357 f141 1"/>
                <a:gd name="f451" fmla="*/ f358 f140 1"/>
                <a:gd name="f452" fmla="*/ f359 f140 1"/>
                <a:gd name="f453" fmla="*/ f360 f140 1"/>
                <a:gd name="f454" fmla="*/ f361 f141 1"/>
                <a:gd name="f455" fmla="*/ f362 f140 1"/>
                <a:gd name="f456" fmla="*/ f363 f141 1"/>
                <a:gd name="f457" fmla="*/ f364 f141 1"/>
                <a:gd name="f458" fmla="*/ f365 f140 1"/>
                <a:gd name="f459" fmla="*/ f366 f140 1"/>
                <a:gd name="f460" fmla="*/ f367 f141 1"/>
                <a:gd name="f461" fmla="*/ f368 f140 1"/>
                <a:gd name="f462" fmla="*/ f369 f141 1"/>
                <a:gd name="f463" fmla="*/ f370 f140 1"/>
                <a:gd name="f464" fmla="*/ f371 f141 1"/>
                <a:gd name="f465" fmla="*/ f372 f141 1"/>
                <a:gd name="f466" fmla="*/ f373 f140 1"/>
                <a:gd name="f467" fmla="*/ f374 f141 1"/>
                <a:gd name="f468" fmla="*/ f375 f141 1"/>
                <a:gd name="f469" fmla="*/ f376 f140 1"/>
                <a:gd name="f470" fmla="*/ f377 f141 1"/>
                <a:gd name="f471" fmla="*/ f378 f140 1"/>
                <a:gd name="f472" fmla="*/ f379 f141 1"/>
                <a:gd name="f473" fmla="*/ f380 f140 1"/>
                <a:gd name="f474" fmla="*/ f381 f141 1"/>
                <a:gd name="f475" fmla="*/ f382 f141 1"/>
                <a:gd name="f476" fmla="*/ f383 f140 1"/>
                <a:gd name="f477" fmla="*/ f384 f141 1"/>
                <a:gd name="f478" fmla="*/ f385 f140 1"/>
                <a:gd name="f479" fmla="*/ f386 f141 1"/>
                <a:gd name="f480" fmla="*/ f387 f140 1"/>
                <a:gd name="f481" fmla="*/ f388 f141 1"/>
                <a:gd name="f482" fmla="*/ f389 f141 1"/>
                <a:gd name="f483" fmla="*/ f390 f140 1"/>
                <a:gd name="f484" fmla="*/ f391 f141 1"/>
                <a:gd name="f485" fmla="*/ f392 f140 1"/>
                <a:gd name="f486" fmla="*/ f393 f141 1"/>
                <a:gd name="f487" fmla="*/ f394 f140 1"/>
                <a:gd name="f488" fmla="*/ f395 f140 1"/>
                <a:gd name="f489" fmla="*/ f396 f141 1"/>
                <a:gd name="f490" fmla="*/ f397 f140 1"/>
                <a:gd name="f491" fmla="*/ f398 f141 1"/>
                <a:gd name="f492" fmla="*/ f399 f140 1"/>
                <a:gd name="f493" fmla="*/ f400 f141 1"/>
                <a:gd name="f494" fmla="*/ f401 f140 1"/>
                <a:gd name="f495" fmla="*/ f402 f141 1"/>
                <a:gd name="f496" fmla="*/ f403 f141 1"/>
                <a:gd name="f497" fmla="*/ f404 f140 1"/>
                <a:gd name="f498" fmla="*/ f405 f141 1"/>
                <a:gd name="f499" fmla="*/ f406 f140 1"/>
                <a:gd name="f500" fmla="*/ f407 f141 1"/>
                <a:gd name="f501" fmla="*/ f408 f140 1"/>
                <a:gd name="f502" fmla="*/ f409 f141 1"/>
                <a:gd name="f503" fmla="*/ f410 f140 1"/>
                <a:gd name="f504" fmla="*/ f411 f140 1"/>
                <a:gd name="f505" fmla="*/ f412 f141 1"/>
                <a:gd name="f506" fmla="*/ f413 f140 1"/>
                <a:gd name="f507" fmla="*/ f414 f141 1"/>
                <a:gd name="f508" fmla="*/ f415 f140 1"/>
                <a:gd name="f509" fmla="*/ f416 f140 1"/>
                <a:gd name="f510" fmla="*/ f417 f141 1"/>
                <a:gd name="f511" fmla="*/ f418 f141 1"/>
                <a:gd name="f512" fmla="*/ f419 f140 1"/>
                <a:gd name="f513" fmla="*/ f420 f141 1"/>
                <a:gd name="f514" fmla="*/ f421 f140 1"/>
                <a:gd name="f515" fmla="*/ f422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0">
                  <a:pos x="f427" y="f428"/>
                </a:cxn>
                <a:cxn ang="f240">
                  <a:pos x="f429" y="f430"/>
                </a:cxn>
                <a:cxn ang="f240">
                  <a:pos x="f431" y="f432"/>
                </a:cxn>
                <a:cxn ang="f240">
                  <a:pos x="f433" y="f434"/>
                </a:cxn>
                <a:cxn ang="f240">
                  <a:pos x="f435" y="f436"/>
                </a:cxn>
                <a:cxn ang="f240">
                  <a:pos x="f437" y="f438"/>
                </a:cxn>
                <a:cxn ang="f240">
                  <a:pos x="f439" y="f440"/>
                </a:cxn>
                <a:cxn ang="f240">
                  <a:pos x="f441" y="f442"/>
                </a:cxn>
                <a:cxn ang="f240">
                  <a:pos x="f443" y="f444"/>
                </a:cxn>
                <a:cxn ang="f240">
                  <a:pos x="f445" y="f446"/>
                </a:cxn>
                <a:cxn ang="f240">
                  <a:pos x="f447" y="f438"/>
                </a:cxn>
                <a:cxn ang="f240">
                  <a:pos x="f448" y="f436"/>
                </a:cxn>
                <a:cxn ang="f240">
                  <a:pos x="f449" y="f450"/>
                </a:cxn>
                <a:cxn ang="f240">
                  <a:pos x="f451" y="f432"/>
                </a:cxn>
                <a:cxn ang="f240">
                  <a:pos x="f452" y="f450"/>
                </a:cxn>
                <a:cxn ang="f240">
                  <a:pos x="f453" y="f454"/>
                </a:cxn>
                <a:cxn ang="f240">
                  <a:pos x="f455" y="f456"/>
                </a:cxn>
                <a:cxn ang="f240">
                  <a:pos x="f441" y="f457"/>
                </a:cxn>
                <a:cxn ang="f240">
                  <a:pos x="f458" y="f432"/>
                </a:cxn>
                <a:cxn ang="f240">
                  <a:pos x="f459" y="f460"/>
                </a:cxn>
                <a:cxn ang="f240">
                  <a:pos x="f461" y="f462"/>
                </a:cxn>
                <a:cxn ang="f240">
                  <a:pos x="f463" y="f464"/>
                </a:cxn>
                <a:cxn ang="f240">
                  <a:pos x="f461" y="f465"/>
                </a:cxn>
                <a:cxn ang="f240">
                  <a:pos x="f466" y="f467"/>
                </a:cxn>
                <a:cxn ang="f240">
                  <a:pos x="f466" y="f468"/>
                </a:cxn>
                <a:cxn ang="f240">
                  <a:pos x="f469" y="f470"/>
                </a:cxn>
                <a:cxn ang="f240">
                  <a:pos x="f471" y="f472"/>
                </a:cxn>
                <a:cxn ang="f240">
                  <a:pos x="f473" y="f474"/>
                </a:cxn>
                <a:cxn ang="f240">
                  <a:pos x="f471" y="f475"/>
                </a:cxn>
                <a:cxn ang="f240">
                  <a:pos x="f476" y="f477"/>
                </a:cxn>
                <a:cxn ang="f240">
                  <a:pos x="f478" y="f479"/>
                </a:cxn>
                <a:cxn ang="f240">
                  <a:pos x="f480" y="f481"/>
                </a:cxn>
                <a:cxn ang="f240">
                  <a:pos x="f476" y="f482"/>
                </a:cxn>
                <a:cxn ang="f240">
                  <a:pos x="f483" y="f484"/>
                </a:cxn>
                <a:cxn ang="f240">
                  <a:pos x="f485" y="f486"/>
                </a:cxn>
                <a:cxn ang="f240">
                  <a:pos x="f487" y="f486"/>
                </a:cxn>
                <a:cxn ang="f240">
                  <a:pos x="f488" y="f489"/>
                </a:cxn>
                <a:cxn ang="f240">
                  <a:pos x="f490" y="f491"/>
                </a:cxn>
                <a:cxn ang="f240">
                  <a:pos x="f492" y="f493"/>
                </a:cxn>
                <a:cxn ang="f240">
                  <a:pos x="f494" y="f495"/>
                </a:cxn>
                <a:cxn ang="f240">
                  <a:pos x="f494" y="f496"/>
                </a:cxn>
                <a:cxn ang="f240">
                  <a:pos x="f497" y="f498"/>
                </a:cxn>
                <a:cxn ang="f240">
                  <a:pos x="f499" y="f500"/>
                </a:cxn>
                <a:cxn ang="f240">
                  <a:pos x="f501" y="f495"/>
                </a:cxn>
                <a:cxn ang="f240">
                  <a:pos x="f501" y="f502"/>
                </a:cxn>
                <a:cxn ang="f240">
                  <a:pos x="f503" y="f477"/>
                </a:cxn>
                <a:cxn ang="f240">
                  <a:pos x="f504" y="f505"/>
                </a:cxn>
                <a:cxn ang="f240">
                  <a:pos x="f506" y="f507"/>
                </a:cxn>
                <a:cxn ang="f240">
                  <a:pos x="f508" y="f507"/>
                </a:cxn>
                <a:cxn ang="f240">
                  <a:pos x="f509" y="f510"/>
                </a:cxn>
                <a:cxn ang="f240">
                  <a:pos x="f487" y="f511"/>
                </a:cxn>
                <a:cxn ang="f240">
                  <a:pos x="f512" y="f513"/>
                </a:cxn>
                <a:cxn ang="f240">
                  <a:pos x="f514" y="f515"/>
                </a:cxn>
                <a:cxn ang="f240">
                  <a:pos x="f427" y="f428"/>
                </a:cxn>
              </a:cxnLst>
              <a:rect l="f423" t="f426" r="f424" b="f425"/>
              <a:pathLst>
                <a:path w="115" h="19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17" y="f24"/>
                  </a:cubicBezTo>
                  <a:cubicBezTo>
                    <a:pt x="f13" y="f25"/>
                    <a:pt x="f8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24"/>
                    <a:pt x="f33" y="f2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7"/>
                    <a:pt x="f43" y="f7"/>
                    <a:pt x="f44" y="f7"/>
                  </a:cubicBezTo>
                  <a:cubicBezTo>
                    <a:pt x="f45" y="f46"/>
                    <a:pt x="f45" y="f47"/>
                    <a:pt x="f45" y="f37"/>
                  </a:cubicBezTo>
                  <a:cubicBezTo>
                    <a:pt x="f44" y="f26"/>
                    <a:pt x="f43" y="f31"/>
                    <a:pt x="f42" y="f31"/>
                  </a:cubicBezTo>
                  <a:cubicBezTo>
                    <a:pt x="f48" y="f26"/>
                    <a:pt x="f49" y="f26"/>
                    <a:pt x="f38" y="f26"/>
                  </a:cubicBezTo>
                  <a:cubicBezTo>
                    <a:pt x="f50" y="f26"/>
                    <a:pt x="f34" y="f23"/>
                    <a:pt x="f51" y="f52"/>
                  </a:cubicBezTo>
                  <a:cubicBezTo>
                    <a:pt x="f53" y="f54"/>
                    <a:pt x="f36" y="f55"/>
                    <a:pt x="f56" y="f20"/>
                  </a:cubicBezTo>
                  <a:cubicBezTo>
                    <a:pt x="f57" y="f20"/>
                    <a:pt x="f57" y="f20"/>
                    <a:pt x="f57" y="f52"/>
                  </a:cubicBezTo>
                  <a:cubicBezTo>
                    <a:pt x="f38" y="f58"/>
                    <a:pt x="f59" y="f22"/>
                    <a:pt x="f60" y="f58"/>
                  </a:cubicBezTo>
                  <a:cubicBezTo>
                    <a:pt x="f40" y="f52"/>
                    <a:pt x="f49" y="f20"/>
                    <a:pt x="f49" y="f54"/>
                  </a:cubicBezTo>
                  <a:cubicBezTo>
                    <a:pt x="f60" y="f54"/>
                    <a:pt x="f48" y="f61"/>
                    <a:pt x="f40" y="f61"/>
                  </a:cubicBezTo>
                  <a:cubicBezTo>
                    <a:pt x="f62" y="f63"/>
                    <a:pt x="f64" y="f63"/>
                    <a:pt x="f65" y="f20"/>
                  </a:cubicBezTo>
                  <a:cubicBezTo>
                    <a:pt x="f66" y="f67"/>
                    <a:pt x="f68" y="f16"/>
                    <a:pt x="f69" y="f70"/>
                  </a:cubicBezTo>
                  <a:cubicBezTo>
                    <a:pt x="f71" y="f12"/>
                    <a:pt x="f71" y="f72"/>
                    <a:pt x="f73" y="f74"/>
                  </a:cubicBezTo>
                  <a:cubicBezTo>
                    <a:pt x="f5" y="f75"/>
                    <a:pt x="f5" y="f76"/>
                    <a:pt x="f5" y="f77"/>
                  </a:cubicBezTo>
                  <a:cubicBezTo>
                    <a:pt x="f73" y="f78"/>
                    <a:pt x="f5" y="f79"/>
                    <a:pt x="f73" y="f80"/>
                  </a:cubicBezTo>
                  <a:cubicBezTo>
                    <a:pt x="f73" y="f81"/>
                    <a:pt x="f69" y="f11"/>
                    <a:pt x="f82" y="f28"/>
                  </a:cubicBezTo>
                  <a:cubicBezTo>
                    <a:pt x="f82" y="f28"/>
                    <a:pt x="f82" y="f83"/>
                    <a:pt x="f82" y="f83"/>
                  </a:cubicBezTo>
                  <a:cubicBezTo>
                    <a:pt x="f84" y="f30"/>
                    <a:pt x="f43" y="f85"/>
                    <a:pt x="f86" y="f30"/>
                  </a:cubicBezTo>
                  <a:cubicBezTo>
                    <a:pt x="f56" y="f87"/>
                    <a:pt x="f88" y="f87"/>
                    <a:pt x="f88" y="f89"/>
                  </a:cubicBezTo>
                  <a:cubicBezTo>
                    <a:pt x="f88" y="f85"/>
                    <a:pt x="f36" y="f90"/>
                    <a:pt x="f50" y="f91"/>
                  </a:cubicBezTo>
                  <a:cubicBezTo>
                    <a:pt x="f53" y="f92"/>
                    <a:pt x="f50" y="f93"/>
                    <a:pt x="f88" y="f94"/>
                  </a:cubicBezTo>
                  <a:cubicBezTo>
                    <a:pt x="f86" y="f32"/>
                    <a:pt x="f60" y="f95"/>
                    <a:pt x="f43" y="f95"/>
                  </a:cubicBezTo>
                  <a:cubicBezTo>
                    <a:pt x="f45" y="f95"/>
                    <a:pt x="f96" y="f95"/>
                    <a:pt x="f96" y="f97"/>
                  </a:cubicBezTo>
                  <a:cubicBezTo>
                    <a:pt x="f98" y="f99"/>
                    <a:pt x="f98" y="f100"/>
                    <a:pt x="f98" y="f101"/>
                  </a:cubicBezTo>
                  <a:cubicBezTo>
                    <a:pt x="f98" y="f102"/>
                    <a:pt x="f96" y="f103"/>
                    <a:pt x="f43" y="f51"/>
                  </a:cubicBezTo>
                  <a:cubicBezTo>
                    <a:pt x="f60" y="f50"/>
                    <a:pt x="f38" y="f88"/>
                    <a:pt x="f104" y="f104"/>
                  </a:cubicBezTo>
                  <a:cubicBezTo>
                    <a:pt x="f50" y="f57"/>
                    <a:pt x="f51" y="f86"/>
                    <a:pt x="f53" y="f60"/>
                  </a:cubicBezTo>
                  <a:cubicBezTo>
                    <a:pt x="f105" y="f59"/>
                    <a:pt x="f34" y="f59"/>
                    <a:pt x="f102" y="f60"/>
                  </a:cubicBezTo>
                  <a:cubicBezTo>
                    <a:pt x="f106" y="f40"/>
                    <a:pt x="f107" y="f44"/>
                    <a:pt x="f100" y="f62"/>
                  </a:cubicBezTo>
                  <a:cubicBezTo>
                    <a:pt x="f32" y="f62"/>
                    <a:pt x="f85" y="f108"/>
                    <a:pt x="f109" y="f5"/>
                  </a:cubicBezTo>
                  <a:cubicBezTo>
                    <a:pt x="f28" y="f73"/>
                    <a:pt x="f110" y="f111"/>
                    <a:pt x="f11" y="f82"/>
                  </a:cubicBezTo>
                  <a:cubicBezTo>
                    <a:pt x="f112" y="f108"/>
                    <a:pt x="f21" y="f98"/>
                    <a:pt x="f81" y="f40"/>
                  </a:cubicBezTo>
                  <a:cubicBezTo>
                    <a:pt x="f81" y="f45"/>
                    <a:pt x="f81" y="f98"/>
                    <a:pt x="f81" y="f113"/>
                  </a:cubicBezTo>
                  <a:cubicBezTo>
                    <a:pt x="f81" y="f114"/>
                    <a:pt x="f81" y="f108"/>
                    <a:pt x="f115" y="f108"/>
                  </a:cubicBezTo>
                  <a:cubicBezTo>
                    <a:pt x="f116" y="f117"/>
                    <a:pt x="f118" y="f84"/>
                    <a:pt x="f119" y="f114"/>
                  </a:cubicBezTo>
                  <a:cubicBezTo>
                    <a:pt x="f120" y="f64"/>
                    <a:pt x="f6" y="f96"/>
                    <a:pt x="f6" y="f40"/>
                  </a:cubicBezTo>
                  <a:cubicBezTo>
                    <a:pt x="f121" y="f60"/>
                    <a:pt x="f6" y="f38"/>
                    <a:pt x="f6" y="f57"/>
                  </a:cubicBezTo>
                  <a:cubicBezTo>
                    <a:pt x="f6" y="f102"/>
                    <a:pt x="f80" y="f33"/>
                    <a:pt x="f80" y="f95"/>
                  </a:cubicBezTo>
                  <a:cubicBezTo>
                    <a:pt x="f6" y="f122"/>
                    <a:pt x="f6" y="f123"/>
                    <a:pt x="f120" y="f115"/>
                  </a:cubicBezTo>
                  <a:cubicBezTo>
                    <a:pt x="f119" y="f124"/>
                    <a:pt x="f19" y="f125"/>
                    <a:pt x="f83" y="f126"/>
                  </a:cubicBezTo>
                  <a:cubicBezTo>
                    <a:pt x="f127" y="f126"/>
                    <a:pt x="f128" y="f126"/>
                    <a:pt x="f29" y="f126"/>
                  </a:cubicBezTo>
                  <a:cubicBezTo>
                    <a:pt x="f122" y="f126"/>
                    <a:pt x="f129" y="f130"/>
                    <a:pt x="f131" y="f132"/>
                  </a:cubicBezTo>
                  <a:cubicBezTo>
                    <a:pt x="f133" y="f80"/>
                    <a:pt x="f107" y="f115"/>
                    <a:pt x="f102" y="f17"/>
                  </a:cubicBezTo>
                  <a:cubicBezTo>
                    <a:pt x="f101" y="f81"/>
                    <a:pt x="f134" y="f121"/>
                    <a:pt x="f135" y="f124"/>
                  </a:cubicBezTo>
                  <a:cubicBezTo>
                    <a:pt x="f92" y="f136"/>
                    <a:pt x="f122" y="f137"/>
                    <a:pt x="f28" y="f75"/>
                  </a:cubicBezTo>
                  <a:cubicBezTo>
                    <a:pt x="f27" y="f138"/>
                    <a:pt x="f123" y="f138"/>
                    <a:pt x="f8" y="f9"/>
                  </a:cubicBezTo>
                  <a:close/>
                </a:path>
              </a:pathLst>
            </a:custGeom>
            <a:solidFill>
              <a:srgbClr val="B389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14C7D67B-1C88-7EEC-6F56-D978EA2FDD27}"/>
                </a:ext>
              </a:extLst>
            </p:cNvPr>
            <p:cNvSpPr/>
            <p:nvPr/>
          </p:nvSpPr>
          <p:spPr>
            <a:xfrm>
              <a:off x="10328276" y="3065461"/>
              <a:ext cx="1584326" cy="1614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141"/>
                <a:gd name="f8" fmla="val 102"/>
                <a:gd name="f9" fmla="val 87"/>
                <a:gd name="f10" fmla="val 101"/>
                <a:gd name="f11" fmla="val 83"/>
                <a:gd name="f12" fmla="val 99"/>
                <a:gd name="f13" fmla="val 79"/>
                <a:gd name="f14" fmla="val 96"/>
                <a:gd name="f15" fmla="val 75"/>
                <a:gd name="f16" fmla="val 80"/>
                <a:gd name="f17" fmla="val 85"/>
                <a:gd name="f18" fmla="val 95"/>
                <a:gd name="f19" fmla="val 90"/>
                <a:gd name="f20" fmla="val 78"/>
                <a:gd name="f21" fmla="val 66"/>
                <a:gd name="f22" fmla="val 72"/>
                <a:gd name="f23" fmla="val 62"/>
                <a:gd name="f24" fmla="val 69"/>
                <a:gd name="f25" fmla="val 63"/>
                <a:gd name="f26" fmla="val 61"/>
                <a:gd name="f27" fmla="val 59"/>
                <a:gd name="f28" fmla="val 55"/>
                <a:gd name="f29" fmla="val 57"/>
                <a:gd name="f30" fmla="val 53"/>
                <a:gd name="f31" fmla="val 51"/>
                <a:gd name="f32" fmla="val 50"/>
                <a:gd name="f33" fmla="val 47"/>
                <a:gd name="f34" fmla="val 43"/>
                <a:gd name="f35" fmla="val 54"/>
                <a:gd name="f36" fmla="val 40"/>
                <a:gd name="f37" fmla="val 37"/>
                <a:gd name="f38" fmla="val 34"/>
                <a:gd name="f39" fmla="val 33"/>
                <a:gd name="f40" fmla="val 49"/>
                <a:gd name="f41" fmla="val 32"/>
                <a:gd name="f42" fmla="val 24"/>
                <a:gd name="f43" fmla="val 28"/>
                <a:gd name="f44" fmla="val 31"/>
                <a:gd name="f45" fmla="val 17"/>
                <a:gd name="f46" fmla="val 15"/>
                <a:gd name="f47" fmla="val 42"/>
                <a:gd name="f48" fmla="val 18"/>
                <a:gd name="f49" fmla="val 21"/>
                <a:gd name="f50" fmla="val 58"/>
                <a:gd name="f51" fmla="val 27"/>
                <a:gd name="f52" fmla="val 30"/>
                <a:gd name="f53" fmla="val 39"/>
                <a:gd name="f54" fmla="val 41"/>
                <a:gd name="f55" fmla="val 45"/>
                <a:gd name="f56" fmla="val 46"/>
                <a:gd name="f57" fmla="val 73"/>
                <a:gd name="f58" fmla="val 77"/>
                <a:gd name="f59" fmla="val 81"/>
                <a:gd name="f60" fmla="val 82"/>
                <a:gd name="f61" fmla="val 89"/>
                <a:gd name="f62" fmla="val 92"/>
                <a:gd name="f63" fmla="val 29"/>
                <a:gd name="f64" fmla="val 94"/>
                <a:gd name="f65" fmla="val 26"/>
                <a:gd name="f66" fmla="val 22"/>
                <a:gd name="f67" fmla="val 76"/>
                <a:gd name="f68" fmla="val 71"/>
                <a:gd name="f69" fmla="val 67"/>
                <a:gd name="f70" fmla="val 12"/>
                <a:gd name="f71" fmla="val 10"/>
                <a:gd name="f72" fmla="val 7"/>
                <a:gd name="f73" fmla="val 48"/>
                <a:gd name="f74" fmla="val 6"/>
                <a:gd name="f75" fmla="val 44"/>
                <a:gd name="f76" fmla="val 8"/>
                <a:gd name="f77" fmla="val 9"/>
                <a:gd name="f78" fmla="val 11"/>
                <a:gd name="f79" fmla="val 64"/>
                <a:gd name="f80" fmla="val 13"/>
                <a:gd name="f81" fmla="val 68"/>
                <a:gd name="f82" fmla="val 20"/>
                <a:gd name="f83" fmla="val 19"/>
                <a:gd name="f84" fmla="val 14"/>
                <a:gd name="f85" fmla="val 3"/>
                <a:gd name="f86" fmla="val 56"/>
                <a:gd name="f87" fmla="val 4"/>
                <a:gd name="f88" fmla="val 25"/>
                <a:gd name="f89" fmla="val 2"/>
                <a:gd name="f90" fmla="val 86"/>
                <a:gd name="f91" fmla="val 93"/>
                <a:gd name="f92" fmla="val 108"/>
                <a:gd name="f93" fmla="val 114"/>
                <a:gd name="f94" fmla="val 119"/>
                <a:gd name="f95" fmla="val 123"/>
                <a:gd name="f96" fmla="val 125"/>
                <a:gd name="f97" fmla="val 128"/>
                <a:gd name="f98" fmla="val 129"/>
                <a:gd name="f99" fmla="val 84"/>
                <a:gd name="f100" fmla="val 132"/>
                <a:gd name="f101" fmla="val 88"/>
                <a:gd name="f102" fmla="val 137"/>
                <a:gd name="f103" fmla="val 135"/>
                <a:gd name="f104" fmla="val 110"/>
                <a:gd name="f105" fmla="val 111"/>
                <a:gd name="f106" fmla="val 113"/>
                <a:gd name="f107" fmla="val 136"/>
                <a:gd name="f108" fmla="val 140"/>
                <a:gd name="f109" fmla="val 139"/>
                <a:gd name="f110" fmla="val 109"/>
                <a:gd name="f111" fmla="val 126"/>
                <a:gd name="f112" fmla="val 121"/>
                <a:gd name="f113" fmla="val 107"/>
                <a:gd name="f114" fmla="val 105"/>
                <a:gd name="f115" fmla="val 103"/>
                <a:gd name="f116" fmla="val 91"/>
                <a:gd name="f117" fmla="+- 0 0 -90"/>
                <a:gd name="f118" fmla="*/ f3 1 138"/>
                <a:gd name="f119" fmla="*/ f4 1 141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138"/>
                <a:gd name="f128" fmla="*/ f124 1 141"/>
                <a:gd name="f129" fmla="*/ 102 f125 1"/>
                <a:gd name="f130" fmla="*/ 87 f124 1"/>
                <a:gd name="f131" fmla="*/ 96 f125 1"/>
                <a:gd name="f132" fmla="*/ 75 f124 1"/>
                <a:gd name="f133" fmla="*/ 95 f125 1"/>
                <a:gd name="f134" fmla="*/ 90 f124 1"/>
                <a:gd name="f135" fmla="*/ 72 f125 1"/>
                <a:gd name="f136" fmla="*/ 62 f124 1"/>
                <a:gd name="f137" fmla="*/ 63 f125 1"/>
                <a:gd name="f138" fmla="*/ 61 f124 1"/>
                <a:gd name="f139" fmla="*/ 53 f125 1"/>
                <a:gd name="f140" fmla="*/ 53 f124 1"/>
                <a:gd name="f141" fmla="*/ 43 f124 1"/>
                <a:gd name="f142" fmla="*/ 51 f125 1"/>
                <a:gd name="f143" fmla="*/ 34 f124 1"/>
                <a:gd name="f144" fmla="*/ 49 f125 1"/>
                <a:gd name="f145" fmla="*/ 33 f124 1"/>
                <a:gd name="f146" fmla="*/ 33 f125 1"/>
                <a:gd name="f147" fmla="*/ 24 f124 1"/>
                <a:gd name="f148" fmla="*/ 17 f125 1"/>
                <a:gd name="f149" fmla="*/ 40 f124 1"/>
                <a:gd name="f150" fmla="*/ 15 f125 1"/>
                <a:gd name="f151" fmla="*/ 27 f125 1"/>
                <a:gd name="f152" fmla="*/ 63 f124 1"/>
                <a:gd name="f153" fmla="*/ 39 f125 1"/>
                <a:gd name="f154" fmla="*/ 66 f124 1"/>
                <a:gd name="f155" fmla="*/ 41 f125 1"/>
                <a:gd name="f156" fmla="*/ 45 f125 1"/>
                <a:gd name="f157" fmla="*/ 77 f124 1"/>
                <a:gd name="f158" fmla="*/ 43 f125 1"/>
                <a:gd name="f159" fmla="*/ 82 f124 1"/>
                <a:gd name="f160" fmla="*/ 92 f124 1"/>
                <a:gd name="f161" fmla="*/ 18 f125 1"/>
                <a:gd name="f162" fmla="*/ 71 f124 1"/>
                <a:gd name="f163" fmla="*/ 10 f125 1"/>
                <a:gd name="f164" fmla="*/ 59 f124 1"/>
                <a:gd name="f165" fmla="*/ 6 f125 1"/>
                <a:gd name="f166" fmla="*/ 44 f124 1"/>
                <a:gd name="f167" fmla="*/ 9 f125 1"/>
                <a:gd name="f168" fmla="*/ 72 f124 1"/>
                <a:gd name="f169" fmla="*/ 3 f125 1"/>
                <a:gd name="f170" fmla="*/ 8 f125 1"/>
                <a:gd name="f171" fmla="*/ 21 f124 1"/>
                <a:gd name="f172" fmla="*/ 29 f125 1"/>
                <a:gd name="f173" fmla="*/ 2 f124 1"/>
                <a:gd name="f174" fmla="*/ 61 f125 1"/>
                <a:gd name="f175" fmla="*/ 92 f125 1"/>
                <a:gd name="f176" fmla="*/ 30 f124 1"/>
                <a:gd name="f177" fmla="*/ 93 f125 1"/>
                <a:gd name="f178" fmla="*/ 108 f125 1"/>
                <a:gd name="f179" fmla="*/ 123 f125 1"/>
                <a:gd name="f180" fmla="*/ 128 f125 1"/>
                <a:gd name="f181" fmla="*/ 76 f124 1"/>
                <a:gd name="f182" fmla="*/ 132 f125 1"/>
                <a:gd name="f183" fmla="*/ 88 f124 1"/>
                <a:gd name="f184" fmla="*/ 135 f125 1"/>
                <a:gd name="f185" fmla="*/ 110 f124 1"/>
                <a:gd name="f186" fmla="*/ 114 f124 1"/>
                <a:gd name="f187" fmla="*/ 113 f125 1"/>
                <a:gd name="f188" fmla="*/ 140 f124 1"/>
                <a:gd name="f189" fmla="*/ 110 f125 1"/>
                <a:gd name="f190" fmla="*/ 137 f124 1"/>
                <a:gd name="f191" fmla="*/ 121 f124 1"/>
                <a:gd name="f192" fmla="*/ 103 f125 1"/>
                <a:gd name="f193" fmla="+- f126 0 f1"/>
                <a:gd name="f194" fmla="*/ f129 1 138"/>
                <a:gd name="f195" fmla="*/ f130 1 141"/>
                <a:gd name="f196" fmla="*/ f131 1 138"/>
                <a:gd name="f197" fmla="*/ f132 1 141"/>
                <a:gd name="f198" fmla="*/ f133 1 138"/>
                <a:gd name="f199" fmla="*/ f134 1 141"/>
                <a:gd name="f200" fmla="*/ f135 1 138"/>
                <a:gd name="f201" fmla="*/ f136 1 141"/>
                <a:gd name="f202" fmla="*/ f137 1 138"/>
                <a:gd name="f203" fmla="*/ f138 1 141"/>
                <a:gd name="f204" fmla="*/ f139 1 138"/>
                <a:gd name="f205" fmla="*/ f140 1 141"/>
                <a:gd name="f206" fmla="*/ f141 1 141"/>
                <a:gd name="f207" fmla="*/ f142 1 138"/>
                <a:gd name="f208" fmla="*/ f143 1 141"/>
                <a:gd name="f209" fmla="*/ f144 1 138"/>
                <a:gd name="f210" fmla="*/ f145 1 141"/>
                <a:gd name="f211" fmla="*/ f146 1 138"/>
                <a:gd name="f212" fmla="*/ f147 1 141"/>
                <a:gd name="f213" fmla="*/ f148 1 138"/>
                <a:gd name="f214" fmla="*/ f149 1 141"/>
                <a:gd name="f215" fmla="*/ f150 1 138"/>
                <a:gd name="f216" fmla="*/ f151 1 138"/>
                <a:gd name="f217" fmla="*/ f152 1 141"/>
                <a:gd name="f218" fmla="*/ f153 1 138"/>
                <a:gd name="f219" fmla="*/ f154 1 141"/>
                <a:gd name="f220" fmla="*/ f155 1 138"/>
                <a:gd name="f221" fmla="*/ f156 1 138"/>
                <a:gd name="f222" fmla="*/ f157 1 141"/>
                <a:gd name="f223" fmla="*/ f158 1 138"/>
                <a:gd name="f224" fmla="*/ f159 1 141"/>
                <a:gd name="f225" fmla="*/ f160 1 141"/>
                <a:gd name="f226" fmla="*/ f161 1 138"/>
                <a:gd name="f227" fmla="*/ f162 1 141"/>
                <a:gd name="f228" fmla="*/ f163 1 138"/>
                <a:gd name="f229" fmla="*/ f164 1 141"/>
                <a:gd name="f230" fmla="*/ f165 1 138"/>
                <a:gd name="f231" fmla="*/ f166 1 141"/>
                <a:gd name="f232" fmla="*/ f167 1 138"/>
                <a:gd name="f233" fmla="*/ f168 1 141"/>
                <a:gd name="f234" fmla="*/ f169 1 138"/>
                <a:gd name="f235" fmla="*/ f170 1 138"/>
                <a:gd name="f236" fmla="*/ f171 1 141"/>
                <a:gd name="f237" fmla="*/ f172 1 138"/>
                <a:gd name="f238" fmla="*/ f173 1 141"/>
                <a:gd name="f239" fmla="*/ f174 1 138"/>
                <a:gd name="f240" fmla="*/ f175 1 138"/>
                <a:gd name="f241" fmla="*/ f176 1 141"/>
                <a:gd name="f242" fmla="*/ f177 1 138"/>
                <a:gd name="f243" fmla="*/ f178 1 138"/>
                <a:gd name="f244" fmla="*/ f179 1 138"/>
                <a:gd name="f245" fmla="*/ f180 1 138"/>
                <a:gd name="f246" fmla="*/ f181 1 141"/>
                <a:gd name="f247" fmla="*/ f182 1 138"/>
                <a:gd name="f248" fmla="*/ f183 1 141"/>
                <a:gd name="f249" fmla="*/ f184 1 138"/>
                <a:gd name="f250" fmla="*/ f185 1 141"/>
                <a:gd name="f251" fmla="*/ f186 1 141"/>
                <a:gd name="f252" fmla="*/ f187 1 138"/>
                <a:gd name="f253" fmla="*/ f188 1 141"/>
                <a:gd name="f254" fmla="*/ f189 1 138"/>
                <a:gd name="f255" fmla="*/ f190 1 141"/>
                <a:gd name="f256" fmla="*/ f191 1 141"/>
                <a:gd name="f257" fmla="*/ f192 1 138"/>
                <a:gd name="f258" fmla="*/ 0 1 f127"/>
                <a:gd name="f259" fmla="*/ f121 1 f127"/>
                <a:gd name="f260" fmla="*/ 0 1 f128"/>
                <a:gd name="f261" fmla="*/ f122 1 f128"/>
                <a:gd name="f262" fmla="*/ f194 1 f127"/>
                <a:gd name="f263" fmla="*/ f195 1 f128"/>
                <a:gd name="f264" fmla="*/ f196 1 f127"/>
                <a:gd name="f265" fmla="*/ f197 1 f128"/>
                <a:gd name="f266" fmla="*/ f198 1 f127"/>
                <a:gd name="f267" fmla="*/ f199 1 f128"/>
                <a:gd name="f268" fmla="*/ f200 1 f127"/>
                <a:gd name="f269" fmla="*/ f201 1 f128"/>
                <a:gd name="f270" fmla="*/ f202 1 f127"/>
                <a:gd name="f271" fmla="*/ f203 1 f128"/>
                <a:gd name="f272" fmla="*/ f204 1 f127"/>
                <a:gd name="f273" fmla="*/ f205 1 f128"/>
                <a:gd name="f274" fmla="*/ f206 1 f128"/>
                <a:gd name="f275" fmla="*/ f207 1 f127"/>
                <a:gd name="f276" fmla="*/ f208 1 f128"/>
                <a:gd name="f277" fmla="*/ f209 1 f127"/>
                <a:gd name="f278" fmla="*/ f210 1 f128"/>
                <a:gd name="f279" fmla="*/ f211 1 f127"/>
                <a:gd name="f280" fmla="*/ f212 1 f128"/>
                <a:gd name="f281" fmla="*/ f213 1 f127"/>
                <a:gd name="f282" fmla="*/ f214 1 f128"/>
                <a:gd name="f283" fmla="*/ f215 1 f127"/>
                <a:gd name="f284" fmla="*/ f216 1 f127"/>
                <a:gd name="f285" fmla="*/ f217 1 f128"/>
                <a:gd name="f286" fmla="*/ f218 1 f127"/>
                <a:gd name="f287" fmla="*/ f219 1 f128"/>
                <a:gd name="f288" fmla="*/ f220 1 f127"/>
                <a:gd name="f289" fmla="*/ f221 1 f127"/>
                <a:gd name="f290" fmla="*/ f222 1 f128"/>
                <a:gd name="f291" fmla="*/ f223 1 f127"/>
                <a:gd name="f292" fmla="*/ f224 1 f128"/>
                <a:gd name="f293" fmla="*/ f225 1 f128"/>
                <a:gd name="f294" fmla="*/ f226 1 f127"/>
                <a:gd name="f295" fmla="*/ f227 1 f128"/>
                <a:gd name="f296" fmla="*/ f228 1 f127"/>
                <a:gd name="f297" fmla="*/ f229 1 f128"/>
                <a:gd name="f298" fmla="*/ f230 1 f127"/>
                <a:gd name="f299" fmla="*/ f231 1 f128"/>
                <a:gd name="f300" fmla="*/ f232 1 f127"/>
                <a:gd name="f301" fmla="*/ f233 1 f128"/>
                <a:gd name="f302" fmla="*/ f234 1 f127"/>
                <a:gd name="f303" fmla="*/ f235 1 f127"/>
                <a:gd name="f304" fmla="*/ f236 1 f128"/>
                <a:gd name="f305" fmla="*/ f237 1 f127"/>
                <a:gd name="f306" fmla="*/ f238 1 f128"/>
                <a:gd name="f307" fmla="*/ f239 1 f127"/>
                <a:gd name="f308" fmla="*/ f240 1 f127"/>
                <a:gd name="f309" fmla="*/ f241 1 f128"/>
                <a:gd name="f310" fmla="*/ f242 1 f127"/>
                <a:gd name="f311" fmla="*/ f243 1 f127"/>
                <a:gd name="f312" fmla="*/ f244 1 f127"/>
                <a:gd name="f313" fmla="*/ f245 1 f127"/>
                <a:gd name="f314" fmla="*/ f246 1 f128"/>
                <a:gd name="f315" fmla="*/ f247 1 f127"/>
                <a:gd name="f316" fmla="*/ f248 1 f128"/>
                <a:gd name="f317" fmla="*/ f249 1 f127"/>
                <a:gd name="f318" fmla="*/ f250 1 f128"/>
                <a:gd name="f319" fmla="*/ f251 1 f128"/>
                <a:gd name="f320" fmla="*/ f252 1 f127"/>
                <a:gd name="f321" fmla="*/ f253 1 f128"/>
                <a:gd name="f322" fmla="*/ f254 1 f127"/>
                <a:gd name="f323" fmla="*/ f255 1 f128"/>
                <a:gd name="f324" fmla="*/ f256 1 f128"/>
                <a:gd name="f325" fmla="*/ f257 1 f127"/>
                <a:gd name="f326" fmla="*/ f258 f118 1"/>
                <a:gd name="f327" fmla="*/ f259 f118 1"/>
                <a:gd name="f328" fmla="*/ f261 f119 1"/>
                <a:gd name="f329" fmla="*/ f260 f119 1"/>
                <a:gd name="f330" fmla="*/ f262 f118 1"/>
                <a:gd name="f331" fmla="*/ f263 f119 1"/>
                <a:gd name="f332" fmla="*/ f264 f118 1"/>
                <a:gd name="f333" fmla="*/ f265 f119 1"/>
                <a:gd name="f334" fmla="*/ f266 f118 1"/>
                <a:gd name="f335" fmla="*/ f267 f119 1"/>
                <a:gd name="f336" fmla="*/ f268 f118 1"/>
                <a:gd name="f337" fmla="*/ f269 f119 1"/>
                <a:gd name="f338" fmla="*/ f270 f118 1"/>
                <a:gd name="f339" fmla="*/ f271 f119 1"/>
                <a:gd name="f340" fmla="*/ f272 f118 1"/>
                <a:gd name="f341" fmla="*/ f273 f119 1"/>
                <a:gd name="f342" fmla="*/ f274 f119 1"/>
                <a:gd name="f343" fmla="*/ f275 f118 1"/>
                <a:gd name="f344" fmla="*/ f276 f119 1"/>
                <a:gd name="f345" fmla="*/ f277 f118 1"/>
                <a:gd name="f346" fmla="*/ f278 f119 1"/>
                <a:gd name="f347" fmla="*/ f279 f118 1"/>
                <a:gd name="f348" fmla="*/ f280 f119 1"/>
                <a:gd name="f349" fmla="*/ f281 f118 1"/>
                <a:gd name="f350" fmla="*/ f282 f119 1"/>
                <a:gd name="f351" fmla="*/ f283 f118 1"/>
                <a:gd name="f352" fmla="*/ f284 f118 1"/>
                <a:gd name="f353" fmla="*/ f285 f119 1"/>
                <a:gd name="f354" fmla="*/ f286 f118 1"/>
                <a:gd name="f355" fmla="*/ f287 f119 1"/>
                <a:gd name="f356" fmla="*/ f288 f118 1"/>
                <a:gd name="f357" fmla="*/ f289 f118 1"/>
                <a:gd name="f358" fmla="*/ f290 f119 1"/>
                <a:gd name="f359" fmla="*/ f291 f118 1"/>
                <a:gd name="f360" fmla="*/ f292 f119 1"/>
                <a:gd name="f361" fmla="*/ f293 f119 1"/>
                <a:gd name="f362" fmla="*/ f294 f118 1"/>
                <a:gd name="f363" fmla="*/ f295 f119 1"/>
                <a:gd name="f364" fmla="*/ f296 f118 1"/>
                <a:gd name="f365" fmla="*/ f297 f119 1"/>
                <a:gd name="f366" fmla="*/ f298 f118 1"/>
                <a:gd name="f367" fmla="*/ f299 f119 1"/>
                <a:gd name="f368" fmla="*/ f300 f118 1"/>
                <a:gd name="f369" fmla="*/ f301 f119 1"/>
                <a:gd name="f370" fmla="*/ f302 f118 1"/>
                <a:gd name="f371" fmla="*/ f303 f118 1"/>
                <a:gd name="f372" fmla="*/ f304 f119 1"/>
                <a:gd name="f373" fmla="*/ f305 f118 1"/>
                <a:gd name="f374" fmla="*/ f306 f119 1"/>
                <a:gd name="f375" fmla="*/ f307 f118 1"/>
                <a:gd name="f376" fmla="*/ f308 f118 1"/>
                <a:gd name="f377" fmla="*/ f309 f119 1"/>
                <a:gd name="f378" fmla="*/ f310 f118 1"/>
                <a:gd name="f379" fmla="*/ f311 f118 1"/>
                <a:gd name="f380" fmla="*/ f312 f118 1"/>
                <a:gd name="f381" fmla="*/ f313 f118 1"/>
                <a:gd name="f382" fmla="*/ f314 f119 1"/>
                <a:gd name="f383" fmla="*/ f315 f118 1"/>
                <a:gd name="f384" fmla="*/ f316 f119 1"/>
                <a:gd name="f385" fmla="*/ f317 f118 1"/>
                <a:gd name="f386" fmla="*/ f318 f119 1"/>
                <a:gd name="f387" fmla="*/ f319 f119 1"/>
                <a:gd name="f388" fmla="*/ f320 f118 1"/>
                <a:gd name="f389" fmla="*/ f321 f119 1"/>
                <a:gd name="f390" fmla="*/ f322 f118 1"/>
                <a:gd name="f391" fmla="*/ f323 f119 1"/>
                <a:gd name="f392" fmla="*/ f324 f119 1"/>
                <a:gd name="f393" fmla="*/ f325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3">
                  <a:pos x="f330" y="f331"/>
                </a:cxn>
                <a:cxn ang="f193">
                  <a:pos x="f332" y="f333"/>
                </a:cxn>
                <a:cxn ang="f193">
                  <a:pos x="f334" y="f335"/>
                </a:cxn>
                <a:cxn ang="f193">
                  <a:pos x="f336" y="f337"/>
                </a:cxn>
                <a:cxn ang="f193">
                  <a:pos x="f338" y="f339"/>
                </a:cxn>
                <a:cxn ang="f193">
                  <a:pos x="f340" y="f341"/>
                </a:cxn>
                <a:cxn ang="f193">
                  <a:pos x="f340" y="f342"/>
                </a:cxn>
                <a:cxn ang="f193">
                  <a:pos x="f343" y="f344"/>
                </a:cxn>
                <a:cxn ang="f193">
                  <a:pos x="f345" y="f346"/>
                </a:cxn>
                <a:cxn ang="f193">
                  <a:pos x="f347" y="f348"/>
                </a:cxn>
                <a:cxn ang="f193">
                  <a:pos x="f349" y="f350"/>
                </a:cxn>
                <a:cxn ang="f193">
                  <a:pos x="f351" y="f342"/>
                </a:cxn>
                <a:cxn ang="f193">
                  <a:pos x="f352" y="f353"/>
                </a:cxn>
                <a:cxn ang="f193">
                  <a:pos x="f354" y="f355"/>
                </a:cxn>
                <a:cxn ang="f193">
                  <a:pos x="f356" y="f355"/>
                </a:cxn>
                <a:cxn ang="f193">
                  <a:pos x="f357" y="f358"/>
                </a:cxn>
                <a:cxn ang="f193">
                  <a:pos x="f359" y="f360"/>
                </a:cxn>
                <a:cxn ang="f193">
                  <a:pos x="f347" y="f361"/>
                </a:cxn>
                <a:cxn ang="f193">
                  <a:pos x="f352" y="f335"/>
                </a:cxn>
                <a:cxn ang="f193">
                  <a:pos x="f362" y="f363"/>
                </a:cxn>
                <a:cxn ang="f193">
                  <a:pos x="f364" y="f365"/>
                </a:cxn>
                <a:cxn ang="f193">
                  <a:pos x="f366" y="f367"/>
                </a:cxn>
                <a:cxn ang="f193">
                  <a:pos x="f368" y="f365"/>
                </a:cxn>
                <a:cxn ang="f193">
                  <a:pos x="f351" y="f369"/>
                </a:cxn>
                <a:cxn ang="f193">
                  <a:pos x="f362" y="f335"/>
                </a:cxn>
                <a:cxn ang="f193">
                  <a:pos x="f368" y="f355"/>
                </a:cxn>
                <a:cxn ang="f193">
                  <a:pos x="f370" y="f346"/>
                </a:cxn>
                <a:cxn ang="f193">
                  <a:pos x="f371" y="f372"/>
                </a:cxn>
                <a:cxn ang="f193">
                  <a:pos x="f373" y="f374"/>
                </a:cxn>
                <a:cxn ang="f193">
                  <a:pos x="f375" y="f374"/>
                </a:cxn>
                <a:cxn ang="f193">
                  <a:pos x="f376" y="f377"/>
                </a:cxn>
                <a:cxn ang="f193">
                  <a:pos x="f378" y="f344"/>
                </a:cxn>
                <a:cxn ang="f193">
                  <a:pos x="f379" y="f341"/>
                </a:cxn>
                <a:cxn ang="f193">
                  <a:pos x="f380" y="f355"/>
                </a:cxn>
                <a:cxn ang="f193">
                  <a:pos x="f381" y="f382"/>
                </a:cxn>
                <a:cxn ang="f193">
                  <a:pos x="f383" y="f384"/>
                </a:cxn>
                <a:cxn ang="f193">
                  <a:pos x="f385" y="f386"/>
                </a:cxn>
                <a:cxn ang="f193">
                  <a:pos x="f385" y="f387"/>
                </a:cxn>
                <a:cxn ang="f193">
                  <a:pos x="f388" y="f389"/>
                </a:cxn>
                <a:cxn ang="f193">
                  <a:pos x="f390" y="f391"/>
                </a:cxn>
                <a:cxn ang="f193">
                  <a:pos x="f379" y="f392"/>
                </a:cxn>
                <a:cxn ang="f193">
                  <a:pos x="f393" y="f361"/>
                </a:cxn>
                <a:cxn ang="f193">
                  <a:pos x="f330" y="f331"/>
                </a:cxn>
              </a:cxnLst>
              <a:rect l="f326" t="f329" r="f327" b="f328"/>
              <a:pathLst>
                <a:path w="138" h="14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18" y="f19"/>
                  </a:cubicBezTo>
                  <a:cubicBezTo>
                    <a:pt x="f19" y="f20"/>
                    <a:pt x="f17" y="f21"/>
                    <a:pt x="f22" y="f23"/>
                  </a:cubicBezTo>
                  <a:cubicBezTo>
                    <a:pt x="f24" y="f25"/>
                    <a:pt x="f21" y="f26"/>
                    <a:pt x="f25" y="f26"/>
                  </a:cubicBezTo>
                  <a:cubicBezTo>
                    <a:pt x="f27" y="f27"/>
                    <a:pt x="f28" y="f29"/>
                    <a:pt x="f30" y="f30"/>
                  </a:cubicBezTo>
                  <a:cubicBezTo>
                    <a:pt x="f31" y="f32"/>
                    <a:pt x="f32" y="f33"/>
                    <a:pt x="f30" y="f34"/>
                  </a:cubicBezTo>
                  <a:cubicBezTo>
                    <a:pt x="f35" y="f36"/>
                    <a:pt x="f30" y="f37"/>
                    <a:pt x="f31" y="f38"/>
                  </a:cubicBezTo>
                  <a:cubicBezTo>
                    <a:pt x="f31" y="f39"/>
                    <a:pt x="f32" y="f39"/>
                    <a:pt x="f40" y="f39"/>
                  </a:cubicBezTo>
                  <a:cubicBezTo>
                    <a:pt x="f36" y="f38"/>
                    <a:pt x="f37" y="f41"/>
                    <a:pt x="f39" y="f42"/>
                  </a:cubicBezTo>
                  <a:cubicBezTo>
                    <a:pt x="f43" y="f44"/>
                    <a:pt x="f42" y="f37"/>
                    <a:pt x="f45" y="f36"/>
                  </a:cubicBezTo>
                  <a:cubicBezTo>
                    <a:pt x="f46" y="f36"/>
                    <a:pt x="f46" y="f47"/>
                    <a:pt x="f46" y="f34"/>
                  </a:cubicBezTo>
                  <a:cubicBezTo>
                    <a:pt x="f48" y="f31"/>
                    <a:pt x="f49" y="f50"/>
                    <a:pt x="f51" y="f25"/>
                  </a:cubicBezTo>
                  <a:cubicBezTo>
                    <a:pt x="f52" y="f21"/>
                    <a:pt x="f38" y="f24"/>
                    <a:pt x="f53" y="f21"/>
                  </a:cubicBezTo>
                  <a:cubicBezTo>
                    <a:pt x="f36" y="f21"/>
                    <a:pt x="f54" y="f21"/>
                    <a:pt x="f54" y="f21"/>
                  </a:cubicBezTo>
                  <a:cubicBezTo>
                    <a:pt x="f55" y="f24"/>
                    <a:pt x="f56" y="f57"/>
                    <a:pt x="f55" y="f58"/>
                  </a:cubicBezTo>
                  <a:cubicBezTo>
                    <a:pt x="f55" y="f13"/>
                    <a:pt x="f55" y="f59"/>
                    <a:pt x="f34" y="f60"/>
                  </a:cubicBezTo>
                  <a:cubicBezTo>
                    <a:pt x="f54" y="f9"/>
                    <a:pt x="f37" y="f61"/>
                    <a:pt x="f39" y="f62"/>
                  </a:cubicBezTo>
                  <a:cubicBezTo>
                    <a:pt x="f63" y="f64"/>
                    <a:pt x="f63" y="f64"/>
                    <a:pt x="f51" y="f19"/>
                  </a:cubicBezTo>
                  <a:cubicBezTo>
                    <a:pt x="f65" y="f11"/>
                    <a:pt x="f66" y="f67"/>
                    <a:pt x="f48" y="f68"/>
                  </a:cubicBezTo>
                  <a:cubicBezTo>
                    <a:pt x="f46" y="f69"/>
                    <a:pt x="f70" y="f25"/>
                    <a:pt x="f71" y="f27"/>
                  </a:cubicBezTo>
                  <a:cubicBezTo>
                    <a:pt x="f72" y="f35"/>
                    <a:pt x="f72" y="f73"/>
                    <a:pt x="f74" y="f75"/>
                  </a:cubicBezTo>
                  <a:cubicBezTo>
                    <a:pt x="f74" y="f40"/>
                    <a:pt x="f76" y="f35"/>
                    <a:pt x="f77" y="f27"/>
                  </a:cubicBezTo>
                  <a:cubicBezTo>
                    <a:pt x="f78" y="f79"/>
                    <a:pt x="f80" y="f81"/>
                    <a:pt x="f46" y="f22"/>
                  </a:cubicBezTo>
                  <a:cubicBezTo>
                    <a:pt x="f48" y="f58"/>
                    <a:pt x="f82" y="f11"/>
                    <a:pt x="f48" y="f19"/>
                  </a:cubicBezTo>
                  <a:cubicBezTo>
                    <a:pt x="f83" y="f16"/>
                    <a:pt x="f84" y="f57"/>
                    <a:pt x="f77" y="f21"/>
                  </a:cubicBezTo>
                  <a:cubicBezTo>
                    <a:pt x="f85" y="f86"/>
                    <a:pt x="f5" y="f55"/>
                    <a:pt x="f85" y="f39"/>
                  </a:cubicBezTo>
                  <a:cubicBezTo>
                    <a:pt x="f87" y="f43"/>
                    <a:pt x="f72" y="f88"/>
                    <a:pt x="f76" y="f49"/>
                  </a:cubicBezTo>
                  <a:cubicBezTo>
                    <a:pt x="f78" y="f71"/>
                    <a:pt x="f83" y="f87"/>
                    <a:pt x="f63" y="f89"/>
                  </a:cubicBezTo>
                  <a:cubicBezTo>
                    <a:pt x="f53" y="f5"/>
                    <a:pt x="f32" y="f5"/>
                    <a:pt x="f26" y="f89"/>
                  </a:cubicBezTo>
                  <a:cubicBezTo>
                    <a:pt x="f67" y="f74"/>
                    <a:pt x="f90" y="f46"/>
                    <a:pt x="f62" y="f52"/>
                  </a:cubicBezTo>
                  <a:cubicBezTo>
                    <a:pt x="f62" y="f44"/>
                    <a:pt x="f91" y="f39"/>
                    <a:pt x="f91" y="f38"/>
                  </a:cubicBezTo>
                  <a:cubicBezTo>
                    <a:pt x="f18" y="f34"/>
                    <a:pt x="f10" y="f40"/>
                    <a:pt x="f92" y="f30"/>
                  </a:cubicBezTo>
                  <a:cubicBezTo>
                    <a:pt x="f93" y="f29"/>
                    <a:pt x="f94" y="f26"/>
                    <a:pt x="f95" y="f21"/>
                  </a:cubicBezTo>
                  <a:cubicBezTo>
                    <a:pt x="f96" y="f24"/>
                    <a:pt x="f97" y="f22"/>
                    <a:pt x="f97" y="f67"/>
                  </a:cubicBezTo>
                  <a:cubicBezTo>
                    <a:pt x="f97" y="f16"/>
                    <a:pt x="f98" y="f99"/>
                    <a:pt x="f100" y="f101"/>
                  </a:cubicBezTo>
                  <a:cubicBezTo>
                    <a:pt x="f102" y="f64"/>
                    <a:pt x="f6" y="f8"/>
                    <a:pt x="f103" y="f104"/>
                  </a:cubicBezTo>
                  <a:cubicBezTo>
                    <a:pt x="f103" y="f105"/>
                    <a:pt x="f103" y="f106"/>
                    <a:pt x="f103" y="f93"/>
                  </a:cubicBezTo>
                  <a:cubicBezTo>
                    <a:pt x="f107" y="f98"/>
                    <a:pt x="f97" y="f6"/>
                    <a:pt x="f106" y="f108"/>
                  </a:cubicBezTo>
                  <a:cubicBezTo>
                    <a:pt x="f105" y="f7"/>
                    <a:pt x="f104" y="f109"/>
                    <a:pt x="f104" y="f102"/>
                  </a:cubicBezTo>
                  <a:cubicBezTo>
                    <a:pt x="f110" y="f100"/>
                    <a:pt x="f110" y="f111"/>
                    <a:pt x="f92" y="f112"/>
                  </a:cubicBezTo>
                  <a:cubicBezTo>
                    <a:pt x="f113" y="f105"/>
                    <a:pt x="f114" y="f8"/>
                    <a:pt x="f115" y="f62"/>
                  </a:cubicBezTo>
                  <a:cubicBezTo>
                    <a:pt x="f8" y="f116"/>
                    <a:pt x="f8" y="f61"/>
                    <a:pt x="f8" y="f9"/>
                  </a:cubicBezTo>
                  <a:close/>
                </a:path>
              </a:pathLst>
            </a:custGeom>
            <a:solidFill>
              <a:srgbClr val="8F52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B27E3CE9-7EC0-A05F-7969-3BF14A5CA63A}"/>
                </a:ext>
              </a:extLst>
            </p:cNvPr>
            <p:cNvSpPr/>
            <p:nvPr/>
          </p:nvSpPr>
          <p:spPr>
            <a:xfrm>
              <a:off x="8824910" y="4049713"/>
              <a:ext cx="1377945" cy="15589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36"/>
                <a:gd name="f8" fmla="val 92"/>
                <a:gd name="f9" fmla="val 95"/>
                <a:gd name="f10" fmla="val 99"/>
                <a:gd name="f11" fmla="val 102"/>
                <a:gd name="f12" fmla="val 115"/>
                <a:gd name="f13" fmla="val 104"/>
                <a:gd name="f14" fmla="val 105"/>
                <a:gd name="f15" fmla="val 109"/>
                <a:gd name="f16" fmla="val 112"/>
                <a:gd name="f17" fmla="val 114"/>
                <a:gd name="f18" fmla="val 116"/>
                <a:gd name="f19" fmla="val 113"/>
                <a:gd name="f20" fmla="val 119"/>
                <a:gd name="f21" fmla="val 122"/>
                <a:gd name="f22" fmla="val 108"/>
                <a:gd name="f23" fmla="val 121"/>
                <a:gd name="f24" fmla="val 107"/>
                <a:gd name="f25" fmla="val 118"/>
                <a:gd name="f26" fmla="val 117"/>
                <a:gd name="f27" fmla="val 97"/>
                <a:gd name="f28" fmla="val 96"/>
                <a:gd name="f29" fmla="val 93"/>
                <a:gd name="f30" fmla="val 124"/>
                <a:gd name="f31" fmla="val 128"/>
                <a:gd name="f32" fmla="val 91"/>
                <a:gd name="f33" fmla="val 131"/>
                <a:gd name="f34" fmla="val 88"/>
                <a:gd name="f35" fmla="val 83"/>
                <a:gd name="f36" fmla="val 134"/>
                <a:gd name="f37" fmla="val 80"/>
                <a:gd name="f38" fmla="val 78"/>
                <a:gd name="f39" fmla="val 133"/>
                <a:gd name="f40" fmla="val 75"/>
                <a:gd name="f41" fmla="val 132"/>
                <a:gd name="f42" fmla="val 69"/>
                <a:gd name="f43" fmla="val 130"/>
                <a:gd name="f44" fmla="val 64"/>
                <a:gd name="f45" fmla="val 129"/>
                <a:gd name="f46" fmla="val 58"/>
                <a:gd name="f47" fmla="val 127"/>
                <a:gd name="f48" fmla="val 57"/>
                <a:gd name="f49" fmla="val 56"/>
                <a:gd name="f50" fmla="val 126"/>
                <a:gd name="f51" fmla="val 51"/>
                <a:gd name="f52" fmla="val 47"/>
                <a:gd name="f53" fmla="val 123"/>
                <a:gd name="f54" fmla="val 42"/>
                <a:gd name="f55" fmla="val 39"/>
                <a:gd name="f56" fmla="val 35"/>
                <a:gd name="f57" fmla="val 32"/>
                <a:gd name="f58" fmla="val 23"/>
                <a:gd name="f59" fmla="val 14"/>
                <a:gd name="f60" fmla="val 110"/>
                <a:gd name="f61" fmla="val 5"/>
                <a:gd name="f62" fmla="val 6"/>
                <a:gd name="f63" fmla="val 103"/>
                <a:gd name="f64" fmla="val 4"/>
                <a:gd name="f65" fmla="val 3"/>
                <a:gd name="f66" fmla="val 101"/>
                <a:gd name="f67" fmla="val 1"/>
                <a:gd name="f68" fmla="val 94"/>
                <a:gd name="f69" fmla="val 87"/>
                <a:gd name="f70" fmla="val 68"/>
                <a:gd name="f71" fmla="val 44"/>
                <a:gd name="f72" fmla="val 41"/>
                <a:gd name="f73" fmla="val 2"/>
                <a:gd name="f74" fmla="val 38"/>
                <a:gd name="f75" fmla="val 34"/>
                <a:gd name="f76" fmla="val 30"/>
                <a:gd name="f77" fmla="val 26"/>
                <a:gd name="f78" fmla="val 22"/>
                <a:gd name="f79" fmla="val 16"/>
                <a:gd name="f80" fmla="val 12"/>
                <a:gd name="f81" fmla="val 9"/>
                <a:gd name="f82" fmla="val 18"/>
                <a:gd name="f83" fmla="val 40"/>
                <a:gd name="f84" fmla="val 8"/>
                <a:gd name="f85" fmla="val 45"/>
                <a:gd name="f86" fmla="val 19"/>
                <a:gd name="f87" fmla="val 25"/>
                <a:gd name="f88" fmla="val 46"/>
                <a:gd name="f89" fmla="val 28"/>
                <a:gd name="f90" fmla="val 29"/>
                <a:gd name="f91" fmla="val 55"/>
                <a:gd name="f92" fmla="val 65"/>
                <a:gd name="f93" fmla="val 43"/>
                <a:gd name="f94" fmla="val 52"/>
                <a:gd name="f95" fmla="val 60"/>
                <a:gd name="f96" fmla="val 70"/>
                <a:gd name="f97" fmla="val 98"/>
                <a:gd name="f98" fmla="val 72"/>
                <a:gd name="f99" fmla="val 77"/>
                <a:gd name="f100" fmla="val 76"/>
                <a:gd name="f101" fmla="val 86"/>
                <a:gd name="f102" fmla="val 84"/>
                <a:gd name="f103" fmla="val 89"/>
                <a:gd name="f104" fmla="val 100"/>
                <a:gd name="f105" fmla="val 111"/>
                <a:gd name="f106" fmla="+- 0 0 -90"/>
                <a:gd name="f107" fmla="*/ f3 1 120"/>
                <a:gd name="f108" fmla="*/ f4 1 136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120"/>
                <a:gd name="f117" fmla="*/ f113 1 136"/>
                <a:gd name="f118" fmla="*/ 120 f114 1"/>
                <a:gd name="f119" fmla="*/ 92 f113 1"/>
                <a:gd name="f120" fmla="*/ 102 f113 1"/>
                <a:gd name="f121" fmla="*/ 115 f114 1"/>
                <a:gd name="f122" fmla="*/ 109 f113 1"/>
                <a:gd name="f123" fmla="*/ 114 f114 1"/>
                <a:gd name="f124" fmla="*/ 116 f113 1"/>
                <a:gd name="f125" fmla="*/ 108 f114 1"/>
                <a:gd name="f126" fmla="*/ 121 f113 1"/>
                <a:gd name="f127" fmla="*/ 102 f114 1"/>
                <a:gd name="f128" fmla="*/ 117 f113 1"/>
                <a:gd name="f129" fmla="*/ 95 f114 1"/>
                <a:gd name="f130" fmla="*/ 91 f114 1"/>
                <a:gd name="f131" fmla="*/ 131 f113 1"/>
                <a:gd name="f132" fmla="*/ 83 f114 1"/>
                <a:gd name="f133" fmla="*/ 134 f113 1"/>
                <a:gd name="f134" fmla="*/ 75 f114 1"/>
                <a:gd name="f135" fmla="*/ 132 f113 1"/>
                <a:gd name="f136" fmla="*/ 58 f114 1"/>
                <a:gd name="f137" fmla="*/ 127 f113 1"/>
                <a:gd name="f138" fmla="*/ 56 f114 1"/>
                <a:gd name="f139" fmla="*/ 126 f113 1"/>
                <a:gd name="f140" fmla="*/ 42 f114 1"/>
                <a:gd name="f141" fmla="*/ 32 f114 1"/>
                <a:gd name="f142" fmla="*/ 5 f114 1"/>
                <a:gd name="f143" fmla="*/ 104 f113 1"/>
                <a:gd name="f144" fmla="*/ 103 f113 1"/>
                <a:gd name="f145" fmla="*/ 3 f114 1"/>
                <a:gd name="f146" fmla="*/ 101 f113 1"/>
                <a:gd name="f147" fmla="*/ 0 f114 1"/>
                <a:gd name="f148" fmla="*/ 80 f113 1"/>
                <a:gd name="f149" fmla="*/ 1 f114 1"/>
                <a:gd name="f150" fmla="*/ 44 f113 1"/>
                <a:gd name="f151" fmla="*/ 2 f114 1"/>
                <a:gd name="f152" fmla="*/ 34 f113 1"/>
                <a:gd name="f153" fmla="*/ 22 f113 1"/>
                <a:gd name="f154" fmla="*/ 9 f114 1"/>
                <a:gd name="f155" fmla="*/ 9 f113 1"/>
                <a:gd name="f156" fmla="*/ 40 f114 1"/>
                <a:gd name="f157" fmla="*/ 8 f113 1"/>
                <a:gd name="f158" fmla="*/ 47 f114 1"/>
                <a:gd name="f159" fmla="*/ 25 f113 1"/>
                <a:gd name="f160" fmla="*/ 46 f114 1"/>
                <a:gd name="f161" fmla="*/ 29 f113 1"/>
                <a:gd name="f162" fmla="*/ 45 f114 1"/>
                <a:gd name="f163" fmla="*/ 46 f113 1"/>
                <a:gd name="f164" fmla="*/ 39 f114 1"/>
                <a:gd name="f165" fmla="*/ 75 f113 1"/>
                <a:gd name="f166" fmla="*/ 43 f114 1"/>
                <a:gd name="f167" fmla="*/ 83 f113 1"/>
                <a:gd name="f168" fmla="*/ 68 f114 1"/>
                <a:gd name="f169" fmla="*/ 96 f113 1"/>
                <a:gd name="f170" fmla="*/ 97 f113 1"/>
                <a:gd name="f171" fmla="*/ 77 f114 1"/>
                <a:gd name="f172" fmla="*/ 91 f113 1"/>
                <a:gd name="f173" fmla="*/ 78 f114 1"/>
                <a:gd name="f174" fmla="*/ 84 f113 1"/>
                <a:gd name="f175" fmla="*/ 111 f114 1"/>
                <a:gd name="f176" fmla="*/ 100 f113 1"/>
                <a:gd name="f177" fmla="*/ 118 f114 1"/>
                <a:gd name="f178" fmla="*/ 119 f114 1"/>
                <a:gd name="f179" fmla="*/ 98 f113 1"/>
                <a:gd name="f180" fmla="+- f115 0 f1"/>
                <a:gd name="f181" fmla="*/ f118 1 120"/>
                <a:gd name="f182" fmla="*/ f119 1 136"/>
                <a:gd name="f183" fmla="*/ f120 1 136"/>
                <a:gd name="f184" fmla="*/ f121 1 120"/>
                <a:gd name="f185" fmla="*/ f122 1 136"/>
                <a:gd name="f186" fmla="*/ f123 1 120"/>
                <a:gd name="f187" fmla="*/ f124 1 136"/>
                <a:gd name="f188" fmla="*/ f125 1 120"/>
                <a:gd name="f189" fmla="*/ f126 1 136"/>
                <a:gd name="f190" fmla="*/ f127 1 120"/>
                <a:gd name="f191" fmla="*/ f128 1 136"/>
                <a:gd name="f192" fmla="*/ f129 1 120"/>
                <a:gd name="f193" fmla="*/ f130 1 120"/>
                <a:gd name="f194" fmla="*/ f131 1 136"/>
                <a:gd name="f195" fmla="*/ f132 1 120"/>
                <a:gd name="f196" fmla="*/ f133 1 136"/>
                <a:gd name="f197" fmla="*/ f134 1 120"/>
                <a:gd name="f198" fmla="*/ f135 1 136"/>
                <a:gd name="f199" fmla="*/ f136 1 120"/>
                <a:gd name="f200" fmla="*/ f137 1 136"/>
                <a:gd name="f201" fmla="*/ f138 1 120"/>
                <a:gd name="f202" fmla="*/ f139 1 136"/>
                <a:gd name="f203" fmla="*/ f140 1 120"/>
                <a:gd name="f204" fmla="*/ f141 1 120"/>
                <a:gd name="f205" fmla="*/ f142 1 120"/>
                <a:gd name="f206" fmla="*/ f143 1 136"/>
                <a:gd name="f207" fmla="*/ f144 1 136"/>
                <a:gd name="f208" fmla="*/ f145 1 120"/>
                <a:gd name="f209" fmla="*/ f146 1 136"/>
                <a:gd name="f210" fmla="*/ f147 1 120"/>
                <a:gd name="f211" fmla="*/ f148 1 136"/>
                <a:gd name="f212" fmla="*/ f149 1 120"/>
                <a:gd name="f213" fmla="*/ f150 1 136"/>
                <a:gd name="f214" fmla="*/ f151 1 120"/>
                <a:gd name="f215" fmla="*/ f152 1 136"/>
                <a:gd name="f216" fmla="*/ f153 1 136"/>
                <a:gd name="f217" fmla="*/ f154 1 120"/>
                <a:gd name="f218" fmla="*/ f155 1 136"/>
                <a:gd name="f219" fmla="*/ f156 1 120"/>
                <a:gd name="f220" fmla="*/ f157 1 136"/>
                <a:gd name="f221" fmla="*/ f158 1 120"/>
                <a:gd name="f222" fmla="*/ f159 1 136"/>
                <a:gd name="f223" fmla="*/ f160 1 120"/>
                <a:gd name="f224" fmla="*/ f161 1 136"/>
                <a:gd name="f225" fmla="*/ f162 1 120"/>
                <a:gd name="f226" fmla="*/ f163 1 136"/>
                <a:gd name="f227" fmla="*/ f164 1 120"/>
                <a:gd name="f228" fmla="*/ f165 1 136"/>
                <a:gd name="f229" fmla="*/ f166 1 120"/>
                <a:gd name="f230" fmla="*/ f167 1 136"/>
                <a:gd name="f231" fmla="*/ f168 1 120"/>
                <a:gd name="f232" fmla="*/ f169 1 136"/>
                <a:gd name="f233" fmla="*/ f170 1 136"/>
                <a:gd name="f234" fmla="*/ f171 1 120"/>
                <a:gd name="f235" fmla="*/ f172 1 136"/>
                <a:gd name="f236" fmla="*/ f173 1 120"/>
                <a:gd name="f237" fmla="*/ f174 1 136"/>
                <a:gd name="f238" fmla="*/ f175 1 120"/>
                <a:gd name="f239" fmla="*/ f176 1 136"/>
                <a:gd name="f240" fmla="*/ f177 1 120"/>
                <a:gd name="f241" fmla="*/ f178 1 120"/>
                <a:gd name="f242" fmla="*/ f179 1 136"/>
                <a:gd name="f243" fmla="*/ 0 1 f116"/>
                <a:gd name="f244" fmla="*/ f110 1 f116"/>
                <a:gd name="f245" fmla="*/ 0 1 f117"/>
                <a:gd name="f246" fmla="*/ f111 1 f117"/>
                <a:gd name="f247" fmla="*/ f181 1 f116"/>
                <a:gd name="f248" fmla="*/ f182 1 f117"/>
                <a:gd name="f249" fmla="*/ f183 1 f117"/>
                <a:gd name="f250" fmla="*/ f184 1 f116"/>
                <a:gd name="f251" fmla="*/ f185 1 f117"/>
                <a:gd name="f252" fmla="*/ f186 1 f116"/>
                <a:gd name="f253" fmla="*/ f187 1 f117"/>
                <a:gd name="f254" fmla="*/ f188 1 f116"/>
                <a:gd name="f255" fmla="*/ f189 1 f117"/>
                <a:gd name="f256" fmla="*/ f190 1 f116"/>
                <a:gd name="f257" fmla="*/ f191 1 f117"/>
                <a:gd name="f258" fmla="*/ f192 1 f116"/>
                <a:gd name="f259" fmla="*/ f193 1 f116"/>
                <a:gd name="f260" fmla="*/ f194 1 f117"/>
                <a:gd name="f261" fmla="*/ f195 1 f116"/>
                <a:gd name="f262" fmla="*/ f196 1 f117"/>
                <a:gd name="f263" fmla="*/ f197 1 f116"/>
                <a:gd name="f264" fmla="*/ f198 1 f117"/>
                <a:gd name="f265" fmla="*/ f199 1 f116"/>
                <a:gd name="f266" fmla="*/ f200 1 f117"/>
                <a:gd name="f267" fmla="*/ f201 1 f116"/>
                <a:gd name="f268" fmla="*/ f202 1 f117"/>
                <a:gd name="f269" fmla="*/ f203 1 f116"/>
                <a:gd name="f270" fmla="*/ f204 1 f116"/>
                <a:gd name="f271" fmla="*/ f205 1 f116"/>
                <a:gd name="f272" fmla="*/ f206 1 f117"/>
                <a:gd name="f273" fmla="*/ f207 1 f117"/>
                <a:gd name="f274" fmla="*/ f208 1 f116"/>
                <a:gd name="f275" fmla="*/ f209 1 f117"/>
                <a:gd name="f276" fmla="*/ f210 1 f116"/>
                <a:gd name="f277" fmla="*/ f211 1 f117"/>
                <a:gd name="f278" fmla="*/ f212 1 f116"/>
                <a:gd name="f279" fmla="*/ f213 1 f117"/>
                <a:gd name="f280" fmla="*/ f214 1 f116"/>
                <a:gd name="f281" fmla="*/ f215 1 f117"/>
                <a:gd name="f282" fmla="*/ f216 1 f117"/>
                <a:gd name="f283" fmla="*/ f217 1 f116"/>
                <a:gd name="f284" fmla="*/ f218 1 f117"/>
                <a:gd name="f285" fmla="*/ f219 1 f116"/>
                <a:gd name="f286" fmla="*/ f220 1 f117"/>
                <a:gd name="f287" fmla="*/ f221 1 f116"/>
                <a:gd name="f288" fmla="*/ f222 1 f117"/>
                <a:gd name="f289" fmla="*/ f223 1 f116"/>
                <a:gd name="f290" fmla="*/ f224 1 f117"/>
                <a:gd name="f291" fmla="*/ f225 1 f116"/>
                <a:gd name="f292" fmla="*/ f226 1 f117"/>
                <a:gd name="f293" fmla="*/ f227 1 f116"/>
                <a:gd name="f294" fmla="*/ f228 1 f117"/>
                <a:gd name="f295" fmla="*/ f229 1 f116"/>
                <a:gd name="f296" fmla="*/ f230 1 f117"/>
                <a:gd name="f297" fmla="*/ f231 1 f116"/>
                <a:gd name="f298" fmla="*/ f232 1 f117"/>
                <a:gd name="f299" fmla="*/ f233 1 f117"/>
                <a:gd name="f300" fmla="*/ f234 1 f116"/>
                <a:gd name="f301" fmla="*/ f235 1 f117"/>
                <a:gd name="f302" fmla="*/ f236 1 f116"/>
                <a:gd name="f303" fmla="*/ f237 1 f117"/>
                <a:gd name="f304" fmla="*/ f238 1 f116"/>
                <a:gd name="f305" fmla="*/ f239 1 f117"/>
                <a:gd name="f306" fmla="*/ f240 1 f116"/>
                <a:gd name="f307" fmla="*/ f241 1 f116"/>
                <a:gd name="f308" fmla="*/ f242 1 f117"/>
                <a:gd name="f309" fmla="*/ f243 f107 1"/>
                <a:gd name="f310" fmla="*/ f244 f107 1"/>
                <a:gd name="f311" fmla="*/ f246 f108 1"/>
                <a:gd name="f312" fmla="*/ f245 f108 1"/>
                <a:gd name="f313" fmla="*/ f247 f107 1"/>
                <a:gd name="f314" fmla="*/ f248 f108 1"/>
                <a:gd name="f315" fmla="*/ f249 f108 1"/>
                <a:gd name="f316" fmla="*/ f250 f107 1"/>
                <a:gd name="f317" fmla="*/ f251 f108 1"/>
                <a:gd name="f318" fmla="*/ f252 f107 1"/>
                <a:gd name="f319" fmla="*/ f253 f108 1"/>
                <a:gd name="f320" fmla="*/ f254 f107 1"/>
                <a:gd name="f321" fmla="*/ f255 f108 1"/>
                <a:gd name="f322" fmla="*/ f256 f107 1"/>
                <a:gd name="f323" fmla="*/ f257 f108 1"/>
                <a:gd name="f324" fmla="*/ f258 f107 1"/>
                <a:gd name="f325" fmla="*/ f259 f107 1"/>
                <a:gd name="f326" fmla="*/ f260 f108 1"/>
                <a:gd name="f327" fmla="*/ f261 f107 1"/>
                <a:gd name="f328" fmla="*/ f262 f108 1"/>
                <a:gd name="f329" fmla="*/ f263 f107 1"/>
                <a:gd name="f330" fmla="*/ f264 f108 1"/>
                <a:gd name="f331" fmla="*/ f265 f107 1"/>
                <a:gd name="f332" fmla="*/ f266 f108 1"/>
                <a:gd name="f333" fmla="*/ f267 f107 1"/>
                <a:gd name="f334" fmla="*/ f268 f108 1"/>
                <a:gd name="f335" fmla="*/ f269 f107 1"/>
                <a:gd name="f336" fmla="*/ f270 f107 1"/>
                <a:gd name="f337" fmla="*/ f271 f107 1"/>
                <a:gd name="f338" fmla="*/ f272 f108 1"/>
                <a:gd name="f339" fmla="*/ f273 f108 1"/>
                <a:gd name="f340" fmla="*/ f274 f107 1"/>
                <a:gd name="f341" fmla="*/ f275 f108 1"/>
                <a:gd name="f342" fmla="*/ f276 f107 1"/>
                <a:gd name="f343" fmla="*/ f277 f108 1"/>
                <a:gd name="f344" fmla="*/ f278 f107 1"/>
                <a:gd name="f345" fmla="*/ f279 f108 1"/>
                <a:gd name="f346" fmla="*/ f280 f107 1"/>
                <a:gd name="f347" fmla="*/ f281 f108 1"/>
                <a:gd name="f348" fmla="*/ f282 f108 1"/>
                <a:gd name="f349" fmla="*/ f283 f107 1"/>
                <a:gd name="f350" fmla="*/ f284 f108 1"/>
                <a:gd name="f351" fmla="*/ f285 f107 1"/>
                <a:gd name="f352" fmla="*/ f286 f108 1"/>
                <a:gd name="f353" fmla="*/ f287 f107 1"/>
                <a:gd name="f354" fmla="*/ f288 f108 1"/>
                <a:gd name="f355" fmla="*/ f289 f107 1"/>
                <a:gd name="f356" fmla="*/ f290 f108 1"/>
                <a:gd name="f357" fmla="*/ f291 f107 1"/>
                <a:gd name="f358" fmla="*/ f292 f108 1"/>
                <a:gd name="f359" fmla="*/ f293 f107 1"/>
                <a:gd name="f360" fmla="*/ f294 f108 1"/>
                <a:gd name="f361" fmla="*/ f295 f107 1"/>
                <a:gd name="f362" fmla="*/ f296 f108 1"/>
                <a:gd name="f363" fmla="*/ f297 f107 1"/>
                <a:gd name="f364" fmla="*/ f298 f108 1"/>
                <a:gd name="f365" fmla="*/ f299 f108 1"/>
                <a:gd name="f366" fmla="*/ f300 f107 1"/>
                <a:gd name="f367" fmla="*/ f301 f108 1"/>
                <a:gd name="f368" fmla="*/ f302 f107 1"/>
                <a:gd name="f369" fmla="*/ f303 f108 1"/>
                <a:gd name="f370" fmla="*/ f304 f107 1"/>
                <a:gd name="f371" fmla="*/ f305 f108 1"/>
                <a:gd name="f372" fmla="*/ f306 f107 1"/>
                <a:gd name="f373" fmla="*/ f307 f107 1"/>
                <a:gd name="f374" fmla="*/ f30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0">
                  <a:pos x="f313" y="f314"/>
                </a:cxn>
                <a:cxn ang="f180">
                  <a:pos x="f313" y="f315"/>
                </a:cxn>
                <a:cxn ang="f180">
                  <a:pos x="f316" y="f317"/>
                </a:cxn>
                <a:cxn ang="f180">
                  <a:pos x="f318" y="f319"/>
                </a:cxn>
                <a:cxn ang="f180">
                  <a:pos x="f320" y="f321"/>
                </a:cxn>
                <a:cxn ang="f180">
                  <a:pos x="f322" y="f323"/>
                </a:cxn>
                <a:cxn ang="f180">
                  <a:pos x="f324" y="f321"/>
                </a:cxn>
                <a:cxn ang="f180">
                  <a:pos x="f325" y="f326"/>
                </a:cxn>
                <a:cxn ang="f180">
                  <a:pos x="f327" y="f328"/>
                </a:cxn>
                <a:cxn ang="f180">
                  <a:pos x="f329" y="f330"/>
                </a:cxn>
                <a:cxn ang="f180">
                  <a:pos x="f331" y="f332"/>
                </a:cxn>
                <a:cxn ang="f180">
                  <a:pos x="f333" y="f334"/>
                </a:cxn>
                <a:cxn ang="f180">
                  <a:pos x="f335" y="f321"/>
                </a:cxn>
                <a:cxn ang="f180">
                  <a:pos x="f336" y="f323"/>
                </a:cxn>
                <a:cxn ang="f180">
                  <a:pos x="f337" y="f338"/>
                </a:cxn>
                <a:cxn ang="f180">
                  <a:pos x="f337" y="f339"/>
                </a:cxn>
                <a:cxn ang="f180">
                  <a:pos x="f340" y="f341"/>
                </a:cxn>
                <a:cxn ang="f180">
                  <a:pos x="f342" y="f343"/>
                </a:cxn>
                <a:cxn ang="f180">
                  <a:pos x="f344" y="f345"/>
                </a:cxn>
                <a:cxn ang="f180">
                  <a:pos x="f346" y="f347"/>
                </a:cxn>
                <a:cxn ang="f180">
                  <a:pos x="f340" y="f348"/>
                </a:cxn>
                <a:cxn ang="f180">
                  <a:pos x="f349" y="f350"/>
                </a:cxn>
                <a:cxn ang="f180">
                  <a:pos x="f351" y="f352"/>
                </a:cxn>
                <a:cxn ang="f180">
                  <a:pos x="f353" y="f354"/>
                </a:cxn>
                <a:cxn ang="f180">
                  <a:pos x="f355" y="f356"/>
                </a:cxn>
                <a:cxn ang="f180">
                  <a:pos x="f357" y="f358"/>
                </a:cxn>
                <a:cxn ang="f180">
                  <a:pos x="f359" y="f360"/>
                </a:cxn>
                <a:cxn ang="f180">
                  <a:pos x="f361" y="f362"/>
                </a:cxn>
                <a:cxn ang="f180">
                  <a:pos x="f363" y="f364"/>
                </a:cxn>
                <a:cxn ang="f180">
                  <a:pos x="f329" y="f365"/>
                </a:cxn>
                <a:cxn ang="f180">
                  <a:pos x="f366" y="f367"/>
                </a:cxn>
                <a:cxn ang="f180">
                  <a:pos x="f368" y="f369"/>
                </a:cxn>
                <a:cxn ang="f180">
                  <a:pos x="f370" y="f364"/>
                </a:cxn>
                <a:cxn ang="f180">
                  <a:pos x="f316" y="f371"/>
                </a:cxn>
                <a:cxn ang="f180">
                  <a:pos x="f372" y="f341"/>
                </a:cxn>
                <a:cxn ang="f180">
                  <a:pos x="f373" y="f374"/>
                </a:cxn>
                <a:cxn ang="f180">
                  <a:pos x="f313" y="f314"/>
                </a:cxn>
              </a:cxnLst>
              <a:rect l="f309" t="f312" r="f310" b="f311"/>
              <a:pathLst>
                <a:path w="120" h="136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2" y="f16"/>
                    <a:pt x="f12" y="f17"/>
                    <a:pt x="f17" y="f18"/>
                  </a:cubicBezTo>
                  <a:cubicBezTo>
                    <a:pt x="f19" y="f20"/>
                    <a:pt x="f16" y="f21"/>
                    <a:pt x="f22" y="f23"/>
                  </a:cubicBezTo>
                  <a:cubicBezTo>
                    <a:pt x="f24" y="f25"/>
                    <a:pt x="f13" y="f26"/>
                    <a:pt x="f11" y="f26"/>
                  </a:cubicBezTo>
                  <a:cubicBezTo>
                    <a:pt x="f27" y="f26"/>
                    <a:pt x="f28" y="f26"/>
                    <a:pt x="f9" y="f23"/>
                  </a:cubicBezTo>
                  <a:cubicBezTo>
                    <a:pt x="f29" y="f30"/>
                    <a:pt x="f29" y="f31"/>
                    <a:pt x="f32" y="f33"/>
                  </a:cubicBezTo>
                  <a:cubicBezTo>
                    <a:pt x="f34" y="f7"/>
                    <a:pt x="f34" y="f7"/>
                    <a:pt x="f35" y="f36"/>
                  </a:cubicBezTo>
                  <a:cubicBezTo>
                    <a:pt x="f37" y="f36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7"/>
                    <a:pt x="f49" y="f50"/>
                    <a:pt x="f49" y="f50"/>
                  </a:cubicBezTo>
                  <a:cubicBezTo>
                    <a:pt x="f51" y="f30"/>
                    <a:pt x="f52" y="f53"/>
                    <a:pt x="f54" y="f23"/>
                  </a:cubicBezTo>
                  <a:cubicBezTo>
                    <a:pt x="f55" y="f6"/>
                    <a:pt x="f56" y="f25"/>
                    <a:pt x="f57" y="f26"/>
                  </a:cubicBezTo>
                  <a:cubicBezTo>
                    <a:pt x="f58" y="f17"/>
                    <a:pt x="f59" y="f60"/>
                    <a:pt x="f61" y="f13"/>
                  </a:cubicBezTo>
                  <a:cubicBezTo>
                    <a:pt x="f62" y="f13"/>
                    <a:pt x="f62" y="f63"/>
                    <a:pt x="f61" y="f63"/>
                  </a:cubicBezTo>
                  <a:cubicBezTo>
                    <a:pt x="f64" y="f63"/>
                    <a:pt x="f65" y="f11"/>
                    <a:pt x="f65" y="f66"/>
                  </a:cubicBezTo>
                  <a:cubicBezTo>
                    <a:pt x="f67" y="f68"/>
                    <a:pt x="f5" y="f69"/>
                    <a:pt x="f5" y="f37"/>
                  </a:cubicBezTo>
                  <a:cubicBezTo>
                    <a:pt x="f5" y="f70"/>
                    <a:pt x="f5" y="f49"/>
                    <a:pt x="f67" y="f71"/>
                  </a:cubicBezTo>
                  <a:cubicBezTo>
                    <a:pt x="f67" y="f72"/>
                    <a:pt x="f73" y="f74"/>
                    <a:pt x="f73" y="f75"/>
                  </a:cubicBezTo>
                  <a:cubicBezTo>
                    <a:pt x="f65" y="f76"/>
                    <a:pt x="f64" y="f77"/>
                    <a:pt x="f65" y="f78"/>
                  </a:cubicBezTo>
                  <a:cubicBezTo>
                    <a:pt x="f65" y="f79"/>
                    <a:pt x="f61" y="f80"/>
                    <a:pt x="f81" y="f81"/>
                  </a:cubicBezTo>
                  <a:cubicBezTo>
                    <a:pt x="f82" y="f5"/>
                    <a:pt x="f57" y="f5"/>
                    <a:pt x="f83" y="f84"/>
                  </a:cubicBezTo>
                  <a:cubicBezTo>
                    <a:pt x="f85" y="f80"/>
                    <a:pt x="f52" y="f86"/>
                    <a:pt x="f52" y="f87"/>
                  </a:cubicBezTo>
                  <a:cubicBezTo>
                    <a:pt x="f52" y="f77"/>
                    <a:pt x="f88" y="f89"/>
                    <a:pt x="f88" y="f90"/>
                  </a:cubicBezTo>
                  <a:cubicBezTo>
                    <a:pt x="f52" y="f56"/>
                    <a:pt x="f88" y="f83"/>
                    <a:pt x="f85" y="f88"/>
                  </a:cubicBezTo>
                  <a:cubicBezTo>
                    <a:pt x="f71" y="f91"/>
                    <a:pt x="f72" y="f92"/>
                    <a:pt x="f55" y="f40"/>
                  </a:cubicBezTo>
                  <a:cubicBezTo>
                    <a:pt x="f74" y="f37"/>
                    <a:pt x="f55" y="f37"/>
                    <a:pt x="f93" y="f35"/>
                  </a:cubicBezTo>
                  <a:cubicBezTo>
                    <a:pt x="f94" y="f69"/>
                    <a:pt x="f95" y="f8"/>
                    <a:pt x="f70" y="f28"/>
                  </a:cubicBezTo>
                  <a:cubicBezTo>
                    <a:pt x="f96" y="f97"/>
                    <a:pt x="f98" y="f97"/>
                    <a:pt x="f40" y="f27"/>
                  </a:cubicBezTo>
                  <a:cubicBezTo>
                    <a:pt x="f99" y="f9"/>
                    <a:pt x="f99" y="f29"/>
                    <a:pt x="f99" y="f32"/>
                  </a:cubicBezTo>
                  <a:cubicBezTo>
                    <a:pt x="f99" y="f34"/>
                    <a:pt x="f100" y="f101"/>
                    <a:pt x="f38" y="f102"/>
                  </a:cubicBezTo>
                  <a:cubicBezTo>
                    <a:pt x="f103" y="f34"/>
                    <a:pt x="f104" y="f8"/>
                    <a:pt x="f105" y="f28"/>
                  </a:cubicBezTo>
                  <a:cubicBezTo>
                    <a:pt x="f16" y="f27"/>
                    <a:pt x="f17" y="f97"/>
                    <a:pt x="f12" y="f104"/>
                  </a:cubicBezTo>
                  <a:cubicBezTo>
                    <a:pt x="f12" y="f66"/>
                    <a:pt x="f26" y="f66"/>
                    <a:pt x="f25" y="f66"/>
                  </a:cubicBezTo>
                  <a:cubicBezTo>
                    <a:pt x="f6" y="f66"/>
                    <a:pt x="f20" y="f10"/>
                    <a:pt x="f20" y="f97"/>
                  </a:cubicBezTo>
                  <a:cubicBezTo>
                    <a:pt x="f6" y="f28"/>
                    <a:pt x="f20" y="f68"/>
                    <a:pt x="f6" y="f8"/>
                  </a:cubicBezTo>
                  <a:close/>
                </a:path>
              </a:pathLst>
            </a:custGeom>
            <a:solidFill>
              <a:srgbClr val="D0AD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C184D934-6724-F583-FAD9-EC6735EE618B}"/>
                </a:ext>
              </a:extLst>
            </p:cNvPr>
            <p:cNvSpPr/>
            <p:nvPr/>
          </p:nvSpPr>
          <p:spPr>
            <a:xfrm>
              <a:off x="8572500" y="3843342"/>
              <a:ext cx="1158873" cy="1352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18"/>
                <a:gd name="f8" fmla="val 68"/>
                <a:gd name="f9" fmla="val 47"/>
                <a:gd name="f10" fmla="val 67"/>
                <a:gd name="f11" fmla="val 46"/>
                <a:gd name="f12" fmla="val 45"/>
                <a:gd name="f13" fmla="val 44"/>
                <a:gd name="f14" fmla="val 38"/>
                <a:gd name="f15" fmla="val 32"/>
                <a:gd name="f16" fmla="val 62"/>
                <a:gd name="f17" fmla="val 27"/>
                <a:gd name="f18" fmla="val 56"/>
                <a:gd name="f19" fmla="val 20"/>
                <a:gd name="f20" fmla="val 37"/>
                <a:gd name="f21" fmla="val 24"/>
                <a:gd name="f22" fmla="val 33"/>
                <a:gd name="f23" fmla="val 26"/>
                <a:gd name="f24" fmla="val 30"/>
                <a:gd name="f25" fmla="val 28"/>
                <a:gd name="f26" fmla="val 34"/>
                <a:gd name="f27" fmla="val 36"/>
                <a:gd name="f28" fmla="val 42"/>
                <a:gd name="f29" fmla="val 25"/>
                <a:gd name="f30" fmla="val 52"/>
                <a:gd name="f31" fmla="val 59"/>
                <a:gd name="f32" fmla="val 23"/>
                <a:gd name="f33" fmla="val 63"/>
                <a:gd name="f34" fmla="val 22"/>
                <a:gd name="f35" fmla="val 74"/>
                <a:gd name="f36" fmla="val 85"/>
                <a:gd name="f37" fmla="val 19"/>
                <a:gd name="f38" fmla="val 97"/>
                <a:gd name="f39" fmla="val 102"/>
                <a:gd name="f40" fmla="val 107"/>
                <a:gd name="f41" fmla="val 112"/>
                <a:gd name="f42" fmla="val 114"/>
                <a:gd name="f43" fmla="val 116"/>
                <a:gd name="f44" fmla="val 18"/>
                <a:gd name="f45" fmla="val 117"/>
                <a:gd name="f46" fmla="val 17"/>
                <a:gd name="f47" fmla="val 16"/>
                <a:gd name="f48" fmla="val 11"/>
                <a:gd name="f49" fmla="val 6"/>
                <a:gd name="f50" fmla="val 115"/>
                <a:gd name="f51" fmla="val 2"/>
                <a:gd name="f52" fmla="val 111"/>
                <a:gd name="f53" fmla="val 110"/>
                <a:gd name="f54" fmla="val 1"/>
                <a:gd name="f55" fmla="val 108"/>
                <a:gd name="f56" fmla="val 105"/>
                <a:gd name="f57" fmla="val 84"/>
                <a:gd name="f58" fmla="val 3"/>
                <a:gd name="f59" fmla="val 7"/>
                <a:gd name="f60" fmla="val 53"/>
                <a:gd name="f61" fmla="val 4"/>
                <a:gd name="f62" fmla="val 48"/>
                <a:gd name="f63" fmla="val 50"/>
                <a:gd name="f64" fmla="val 51"/>
                <a:gd name="f65" fmla="val 55"/>
                <a:gd name="f66" fmla="val 13"/>
                <a:gd name="f67" fmla="val 71"/>
                <a:gd name="f68" fmla="val 77"/>
                <a:gd name="f69" fmla="val 80"/>
                <a:gd name="f70" fmla="val 82"/>
                <a:gd name="f71" fmla="val 83"/>
                <a:gd name="f72" fmla="val 87"/>
                <a:gd name="f73" fmla="val 92"/>
                <a:gd name="f74" fmla="val 43"/>
                <a:gd name="f75" fmla="val 95"/>
                <a:gd name="f76" fmla="val 99"/>
                <a:gd name="f77" fmla="val 58"/>
                <a:gd name="f78" fmla="val 76"/>
                <a:gd name="f79" fmla="val 101"/>
                <a:gd name="f80" fmla="val 93"/>
                <a:gd name="f81" fmla="val 106"/>
                <a:gd name="f82" fmla="val 98"/>
                <a:gd name="f83" fmla="val 88"/>
                <a:gd name="f84" fmla="val 79"/>
                <a:gd name="f85" fmla="val 104"/>
                <a:gd name="f86" fmla="val 69"/>
                <a:gd name="f87" fmla="val 96"/>
                <a:gd name="f88" fmla="val 66"/>
                <a:gd name="f89" fmla="val 94"/>
                <a:gd name="f90" fmla="val 91"/>
                <a:gd name="f91" fmla="val 75"/>
                <a:gd name="f92" fmla="val 60"/>
                <a:gd name="f93" fmla="+- 0 0 -90"/>
                <a:gd name="f94" fmla="*/ f3 1 100"/>
                <a:gd name="f95" fmla="*/ f4 1 118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00"/>
                <a:gd name="f104" fmla="*/ f100 1 118"/>
                <a:gd name="f105" fmla="*/ 68 f101 1"/>
                <a:gd name="f106" fmla="*/ 47 f100 1"/>
                <a:gd name="f107" fmla="*/ 67 f101 1"/>
                <a:gd name="f108" fmla="*/ 44 f100 1"/>
                <a:gd name="f109" fmla="*/ 62 f101 1"/>
                <a:gd name="f110" fmla="*/ 27 f100 1"/>
                <a:gd name="f111" fmla="*/ 37 f101 1"/>
                <a:gd name="f112" fmla="*/ 24 f100 1"/>
                <a:gd name="f113" fmla="*/ 27 f101 1"/>
                <a:gd name="f114" fmla="*/ 33 f100 1"/>
                <a:gd name="f115" fmla="*/ 26 f101 1"/>
                <a:gd name="f116" fmla="*/ 37 f100 1"/>
                <a:gd name="f117" fmla="*/ 25 f101 1"/>
                <a:gd name="f118" fmla="*/ 52 f100 1"/>
                <a:gd name="f119" fmla="*/ 23 f101 1"/>
                <a:gd name="f120" fmla="*/ 63 f100 1"/>
                <a:gd name="f121" fmla="*/ 19 f101 1"/>
                <a:gd name="f122" fmla="*/ 97 f100 1"/>
                <a:gd name="f123" fmla="*/ 112 f100 1"/>
                <a:gd name="f124" fmla="*/ 18 f101 1"/>
                <a:gd name="f125" fmla="*/ 117 f100 1"/>
                <a:gd name="f126" fmla="*/ 16 f101 1"/>
                <a:gd name="f127" fmla="*/ 118 f100 1"/>
                <a:gd name="f128" fmla="*/ 2 f101 1"/>
                <a:gd name="f129" fmla="*/ 111 f100 1"/>
                <a:gd name="f130" fmla="*/ 1 f101 1"/>
                <a:gd name="f131" fmla="*/ 107 f100 1"/>
                <a:gd name="f132" fmla="*/ 100 f100 1"/>
                <a:gd name="f133" fmla="*/ 7 f101 1"/>
                <a:gd name="f134" fmla="*/ 53 f100 1"/>
                <a:gd name="f135" fmla="*/ 30 f101 1"/>
                <a:gd name="f136" fmla="*/ 11 f100 1"/>
                <a:gd name="f137" fmla="*/ 48 f101 1"/>
                <a:gd name="f138" fmla="*/ 1 f100 1"/>
                <a:gd name="f139" fmla="*/ 51 f101 1"/>
                <a:gd name="f140" fmla="*/ 4 f100 1"/>
                <a:gd name="f141" fmla="*/ 71 f101 1"/>
                <a:gd name="f142" fmla="*/ 80 f101 1"/>
                <a:gd name="f143" fmla="*/ 84 f101 1"/>
                <a:gd name="f144" fmla="*/ 28 f100 1"/>
                <a:gd name="f145" fmla="*/ 95 f101 1"/>
                <a:gd name="f146" fmla="*/ 50 f100 1"/>
                <a:gd name="f147" fmla="*/ 100 f101 1"/>
                <a:gd name="f148" fmla="*/ 76 f100 1"/>
                <a:gd name="f149" fmla="*/ 102 f100 1"/>
                <a:gd name="f150" fmla="*/ 99 f101 1"/>
                <a:gd name="f151" fmla="*/ 114 f100 1"/>
                <a:gd name="f152" fmla="*/ 97 f101 1"/>
                <a:gd name="f153" fmla="*/ 116 f100 1"/>
                <a:gd name="f154" fmla="*/ 108 f100 1"/>
                <a:gd name="f155" fmla="*/ 69 f101 1"/>
                <a:gd name="f156" fmla="*/ 98 f100 1"/>
                <a:gd name="f157" fmla="*/ 66 f101 1"/>
                <a:gd name="f158" fmla="*/ 91 f100 1"/>
                <a:gd name="f159" fmla="*/ 67 f100 1"/>
                <a:gd name="f160" fmla="+- f102 0 f1"/>
                <a:gd name="f161" fmla="*/ f105 1 101"/>
                <a:gd name="f162" fmla="*/ f106 1 118"/>
                <a:gd name="f163" fmla="*/ f107 1 101"/>
                <a:gd name="f164" fmla="*/ f108 1 118"/>
                <a:gd name="f165" fmla="*/ f109 1 101"/>
                <a:gd name="f166" fmla="*/ f110 1 118"/>
                <a:gd name="f167" fmla="*/ f111 1 101"/>
                <a:gd name="f168" fmla="*/ f112 1 118"/>
                <a:gd name="f169" fmla="*/ f113 1 101"/>
                <a:gd name="f170" fmla="*/ f114 1 118"/>
                <a:gd name="f171" fmla="*/ f115 1 101"/>
                <a:gd name="f172" fmla="*/ f116 1 118"/>
                <a:gd name="f173" fmla="*/ f117 1 101"/>
                <a:gd name="f174" fmla="*/ f118 1 118"/>
                <a:gd name="f175" fmla="*/ f119 1 101"/>
                <a:gd name="f176" fmla="*/ f120 1 118"/>
                <a:gd name="f177" fmla="*/ f121 1 101"/>
                <a:gd name="f178" fmla="*/ f122 1 118"/>
                <a:gd name="f179" fmla="*/ f123 1 118"/>
                <a:gd name="f180" fmla="*/ f124 1 101"/>
                <a:gd name="f181" fmla="*/ f125 1 118"/>
                <a:gd name="f182" fmla="*/ f126 1 101"/>
                <a:gd name="f183" fmla="*/ f127 1 118"/>
                <a:gd name="f184" fmla="*/ f128 1 101"/>
                <a:gd name="f185" fmla="*/ f129 1 118"/>
                <a:gd name="f186" fmla="*/ f130 1 101"/>
                <a:gd name="f187" fmla="*/ f131 1 118"/>
                <a:gd name="f188" fmla="*/ f132 1 118"/>
                <a:gd name="f189" fmla="*/ f133 1 101"/>
                <a:gd name="f190" fmla="*/ f134 1 118"/>
                <a:gd name="f191" fmla="*/ f135 1 101"/>
                <a:gd name="f192" fmla="*/ f136 1 118"/>
                <a:gd name="f193" fmla="*/ f137 1 101"/>
                <a:gd name="f194" fmla="*/ f138 1 118"/>
                <a:gd name="f195" fmla="*/ f139 1 101"/>
                <a:gd name="f196" fmla="*/ f140 1 118"/>
                <a:gd name="f197" fmla="*/ f141 1 101"/>
                <a:gd name="f198" fmla="*/ f142 1 101"/>
                <a:gd name="f199" fmla="*/ f143 1 101"/>
                <a:gd name="f200" fmla="*/ f144 1 118"/>
                <a:gd name="f201" fmla="*/ f145 1 101"/>
                <a:gd name="f202" fmla="*/ f146 1 118"/>
                <a:gd name="f203" fmla="*/ f147 1 101"/>
                <a:gd name="f204" fmla="*/ f148 1 118"/>
                <a:gd name="f205" fmla="*/ f149 1 118"/>
                <a:gd name="f206" fmla="*/ f150 1 101"/>
                <a:gd name="f207" fmla="*/ f151 1 118"/>
                <a:gd name="f208" fmla="*/ f152 1 101"/>
                <a:gd name="f209" fmla="*/ f153 1 118"/>
                <a:gd name="f210" fmla="*/ f154 1 118"/>
                <a:gd name="f211" fmla="*/ f155 1 101"/>
                <a:gd name="f212" fmla="*/ f156 1 118"/>
                <a:gd name="f213" fmla="*/ f157 1 101"/>
                <a:gd name="f214" fmla="*/ f158 1 118"/>
                <a:gd name="f215" fmla="*/ f159 1 118"/>
                <a:gd name="f216" fmla="*/ 0 1 f103"/>
                <a:gd name="f217" fmla="*/ f97 1 f103"/>
                <a:gd name="f218" fmla="*/ 0 1 f104"/>
                <a:gd name="f219" fmla="*/ f98 1 f104"/>
                <a:gd name="f220" fmla="*/ f161 1 f103"/>
                <a:gd name="f221" fmla="*/ f162 1 f104"/>
                <a:gd name="f222" fmla="*/ f163 1 f103"/>
                <a:gd name="f223" fmla="*/ f164 1 f104"/>
                <a:gd name="f224" fmla="*/ f165 1 f103"/>
                <a:gd name="f225" fmla="*/ f166 1 f104"/>
                <a:gd name="f226" fmla="*/ f167 1 f103"/>
                <a:gd name="f227" fmla="*/ f168 1 f104"/>
                <a:gd name="f228" fmla="*/ f169 1 f103"/>
                <a:gd name="f229" fmla="*/ f170 1 f104"/>
                <a:gd name="f230" fmla="*/ f171 1 f103"/>
                <a:gd name="f231" fmla="*/ f172 1 f104"/>
                <a:gd name="f232" fmla="*/ f173 1 f103"/>
                <a:gd name="f233" fmla="*/ f174 1 f104"/>
                <a:gd name="f234" fmla="*/ f175 1 f103"/>
                <a:gd name="f235" fmla="*/ f176 1 f104"/>
                <a:gd name="f236" fmla="*/ f177 1 f103"/>
                <a:gd name="f237" fmla="*/ f178 1 f104"/>
                <a:gd name="f238" fmla="*/ f179 1 f104"/>
                <a:gd name="f239" fmla="*/ f180 1 f103"/>
                <a:gd name="f240" fmla="*/ f181 1 f104"/>
                <a:gd name="f241" fmla="*/ f182 1 f103"/>
                <a:gd name="f242" fmla="*/ f183 1 f104"/>
                <a:gd name="f243" fmla="*/ f184 1 f103"/>
                <a:gd name="f244" fmla="*/ f185 1 f104"/>
                <a:gd name="f245" fmla="*/ f186 1 f103"/>
                <a:gd name="f246" fmla="*/ f187 1 f104"/>
                <a:gd name="f247" fmla="*/ f188 1 f104"/>
                <a:gd name="f248" fmla="*/ f189 1 f103"/>
                <a:gd name="f249" fmla="*/ f190 1 f104"/>
                <a:gd name="f250" fmla="*/ f191 1 f103"/>
                <a:gd name="f251" fmla="*/ f192 1 f104"/>
                <a:gd name="f252" fmla="*/ f193 1 f103"/>
                <a:gd name="f253" fmla="*/ f194 1 f104"/>
                <a:gd name="f254" fmla="*/ f195 1 f103"/>
                <a:gd name="f255" fmla="*/ f196 1 f104"/>
                <a:gd name="f256" fmla="*/ f197 1 f103"/>
                <a:gd name="f257" fmla="*/ f198 1 f103"/>
                <a:gd name="f258" fmla="*/ f199 1 f103"/>
                <a:gd name="f259" fmla="*/ f200 1 f104"/>
                <a:gd name="f260" fmla="*/ f201 1 f103"/>
                <a:gd name="f261" fmla="*/ f202 1 f104"/>
                <a:gd name="f262" fmla="*/ f203 1 f103"/>
                <a:gd name="f263" fmla="*/ f204 1 f104"/>
                <a:gd name="f264" fmla="*/ f205 1 f104"/>
                <a:gd name="f265" fmla="*/ f206 1 f103"/>
                <a:gd name="f266" fmla="*/ f207 1 f104"/>
                <a:gd name="f267" fmla="*/ f208 1 f103"/>
                <a:gd name="f268" fmla="*/ f209 1 f104"/>
                <a:gd name="f269" fmla="*/ f210 1 f104"/>
                <a:gd name="f270" fmla="*/ f211 1 f103"/>
                <a:gd name="f271" fmla="*/ f212 1 f104"/>
                <a:gd name="f272" fmla="*/ f213 1 f103"/>
                <a:gd name="f273" fmla="*/ f214 1 f104"/>
                <a:gd name="f274" fmla="*/ f215 1 f104"/>
                <a:gd name="f275" fmla="*/ f216 f94 1"/>
                <a:gd name="f276" fmla="*/ f217 f94 1"/>
                <a:gd name="f277" fmla="*/ f219 f95 1"/>
                <a:gd name="f278" fmla="*/ f218 f95 1"/>
                <a:gd name="f279" fmla="*/ f220 f94 1"/>
                <a:gd name="f280" fmla="*/ f221 f95 1"/>
                <a:gd name="f281" fmla="*/ f222 f94 1"/>
                <a:gd name="f282" fmla="*/ f223 f95 1"/>
                <a:gd name="f283" fmla="*/ f224 f94 1"/>
                <a:gd name="f284" fmla="*/ f225 f95 1"/>
                <a:gd name="f285" fmla="*/ f226 f94 1"/>
                <a:gd name="f286" fmla="*/ f227 f95 1"/>
                <a:gd name="f287" fmla="*/ f228 f94 1"/>
                <a:gd name="f288" fmla="*/ f229 f95 1"/>
                <a:gd name="f289" fmla="*/ f230 f94 1"/>
                <a:gd name="f290" fmla="*/ f231 f95 1"/>
                <a:gd name="f291" fmla="*/ f232 f94 1"/>
                <a:gd name="f292" fmla="*/ f233 f95 1"/>
                <a:gd name="f293" fmla="*/ f234 f94 1"/>
                <a:gd name="f294" fmla="*/ f235 f95 1"/>
                <a:gd name="f295" fmla="*/ f236 f94 1"/>
                <a:gd name="f296" fmla="*/ f237 f95 1"/>
                <a:gd name="f297" fmla="*/ f238 f95 1"/>
                <a:gd name="f298" fmla="*/ f239 f94 1"/>
                <a:gd name="f299" fmla="*/ f240 f95 1"/>
                <a:gd name="f300" fmla="*/ f241 f94 1"/>
                <a:gd name="f301" fmla="*/ f242 f95 1"/>
                <a:gd name="f302" fmla="*/ f243 f94 1"/>
                <a:gd name="f303" fmla="*/ f244 f95 1"/>
                <a:gd name="f304" fmla="*/ f245 f94 1"/>
                <a:gd name="f305" fmla="*/ f246 f95 1"/>
                <a:gd name="f306" fmla="*/ f247 f95 1"/>
                <a:gd name="f307" fmla="*/ f248 f94 1"/>
                <a:gd name="f308" fmla="*/ f249 f95 1"/>
                <a:gd name="f309" fmla="*/ f250 f94 1"/>
                <a:gd name="f310" fmla="*/ f251 f95 1"/>
                <a:gd name="f311" fmla="*/ f252 f94 1"/>
                <a:gd name="f312" fmla="*/ f253 f95 1"/>
                <a:gd name="f313" fmla="*/ f254 f94 1"/>
                <a:gd name="f314" fmla="*/ f255 f95 1"/>
                <a:gd name="f315" fmla="*/ f256 f94 1"/>
                <a:gd name="f316" fmla="*/ f257 f94 1"/>
                <a:gd name="f317" fmla="*/ f258 f94 1"/>
                <a:gd name="f318" fmla="*/ f259 f95 1"/>
                <a:gd name="f319" fmla="*/ f260 f94 1"/>
                <a:gd name="f320" fmla="*/ f261 f95 1"/>
                <a:gd name="f321" fmla="*/ f262 f94 1"/>
                <a:gd name="f322" fmla="*/ f263 f95 1"/>
                <a:gd name="f323" fmla="*/ f264 f95 1"/>
                <a:gd name="f324" fmla="*/ f265 f94 1"/>
                <a:gd name="f325" fmla="*/ f266 f95 1"/>
                <a:gd name="f326" fmla="*/ f267 f94 1"/>
                <a:gd name="f327" fmla="*/ f268 f95 1"/>
                <a:gd name="f328" fmla="*/ f269 f95 1"/>
                <a:gd name="f329" fmla="*/ f270 f94 1"/>
                <a:gd name="f330" fmla="*/ f271 f95 1"/>
                <a:gd name="f331" fmla="*/ f272 f94 1"/>
                <a:gd name="f332" fmla="*/ f273 f95 1"/>
                <a:gd name="f333" fmla="*/ f274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0">
                  <a:pos x="f279" y="f280"/>
                </a:cxn>
                <a:cxn ang="f160">
                  <a:pos x="f281" y="f282"/>
                </a:cxn>
                <a:cxn ang="f160">
                  <a:pos x="f283" y="f284"/>
                </a:cxn>
                <a:cxn ang="f160">
                  <a:pos x="f285" y="f286"/>
                </a:cxn>
                <a:cxn ang="f160">
                  <a:pos x="f287" y="f288"/>
                </a:cxn>
                <a:cxn ang="f160">
                  <a:pos x="f289" y="f290"/>
                </a:cxn>
                <a:cxn ang="f160">
                  <a:pos x="f291" y="f292"/>
                </a:cxn>
                <a:cxn ang="f160">
                  <a:pos x="f293" y="f294"/>
                </a:cxn>
                <a:cxn ang="f160">
                  <a:pos x="f295" y="f296"/>
                </a:cxn>
                <a:cxn ang="f160">
                  <a:pos x="f295" y="f297"/>
                </a:cxn>
                <a:cxn ang="f160">
                  <a:pos x="f298" y="f299"/>
                </a:cxn>
                <a:cxn ang="f160">
                  <a:pos x="f300" y="f301"/>
                </a:cxn>
                <a:cxn ang="f160">
                  <a:pos x="f302" y="f303"/>
                </a:cxn>
                <a:cxn ang="f160">
                  <a:pos x="f302" y="f303"/>
                </a:cxn>
                <a:cxn ang="f160">
                  <a:pos x="f304" y="f305"/>
                </a:cxn>
                <a:cxn ang="f160">
                  <a:pos x="f304" y="f306"/>
                </a:cxn>
                <a:cxn ang="f160">
                  <a:pos x="f307" y="f308"/>
                </a:cxn>
                <a:cxn ang="f160">
                  <a:pos x="f309" y="f310"/>
                </a:cxn>
                <a:cxn ang="f160">
                  <a:pos x="f311" y="f312"/>
                </a:cxn>
                <a:cxn ang="f160">
                  <a:pos x="f313" y="f314"/>
                </a:cxn>
                <a:cxn ang="f160">
                  <a:pos x="f315" y="f286"/>
                </a:cxn>
                <a:cxn ang="f160">
                  <a:pos x="f316" y="f284"/>
                </a:cxn>
                <a:cxn ang="f160">
                  <a:pos x="f317" y="f318"/>
                </a:cxn>
                <a:cxn ang="f160">
                  <a:pos x="f319" y="f320"/>
                </a:cxn>
                <a:cxn ang="f160">
                  <a:pos x="f321" y="f322"/>
                </a:cxn>
                <a:cxn ang="f160">
                  <a:pos x="f321" y="f323"/>
                </a:cxn>
                <a:cxn ang="f160">
                  <a:pos x="f324" y="f325"/>
                </a:cxn>
                <a:cxn ang="f160">
                  <a:pos x="f326" y="f327"/>
                </a:cxn>
                <a:cxn ang="f160">
                  <a:pos x="f317" y="f328"/>
                </a:cxn>
                <a:cxn ang="f160">
                  <a:pos x="f329" y="f330"/>
                </a:cxn>
                <a:cxn ang="f160">
                  <a:pos x="f331" y="f332"/>
                </a:cxn>
                <a:cxn ang="f160">
                  <a:pos x="f279" y="f333"/>
                </a:cxn>
                <a:cxn ang="f160">
                  <a:pos x="f279" y="f280"/>
                </a:cxn>
              </a:cxnLst>
              <a:rect l="f275" t="f278" r="f276" b="f277"/>
              <a:pathLst>
                <a:path w="100" h="118">
                  <a:moveTo>
                    <a:pt x="f8" y="f9"/>
                  </a:moveTo>
                  <a:cubicBezTo>
                    <a:pt x="f10" y="f11"/>
                    <a:pt x="f10" y="f12"/>
                    <a:pt x="f10" y="f13"/>
                  </a:cubicBezTo>
                  <a:cubicBezTo>
                    <a:pt x="f8" y="f14"/>
                    <a:pt x="f10" y="f15"/>
                    <a:pt x="f16" y="f17"/>
                  </a:cubicBezTo>
                  <a:cubicBezTo>
                    <a:pt x="f18" y="f19"/>
                    <a:pt x="f13" y="f19"/>
                    <a:pt x="f20" y="f21"/>
                  </a:cubicBezTo>
                  <a:cubicBezTo>
                    <a:pt x="f22" y="f23"/>
                    <a:pt x="f24" y="f25"/>
                    <a:pt x="f17" y="f22"/>
                  </a:cubicBezTo>
                  <a:cubicBezTo>
                    <a:pt x="f17" y="f26"/>
                    <a:pt x="f23" y="f27"/>
                    <a:pt x="f23" y="f20"/>
                  </a:cubicBezTo>
                  <a:cubicBezTo>
                    <a:pt x="f23" y="f28"/>
                    <a:pt x="f23" y="f9"/>
                    <a:pt x="f29" y="f30"/>
                  </a:cubicBezTo>
                  <a:cubicBezTo>
                    <a:pt x="f21" y="f18"/>
                    <a:pt x="f21" y="f31"/>
                    <a:pt x="f32" y="f33"/>
                  </a:cubicBezTo>
                  <a:cubicBezTo>
                    <a:pt x="f34" y="f35"/>
                    <a:pt x="f19" y="f36"/>
                    <a:pt x="f37" y="f38"/>
                  </a:cubicBezTo>
                  <a:cubicBezTo>
                    <a:pt x="f37" y="f39"/>
                    <a:pt x="f37" y="f40"/>
                    <a:pt x="f37" y="f41"/>
                  </a:cubicBezTo>
                  <a:cubicBezTo>
                    <a:pt x="f37" y="f42"/>
                    <a:pt x="f37" y="f43"/>
                    <a:pt x="f44" y="f45"/>
                  </a:cubicBezTo>
                  <a:cubicBezTo>
                    <a:pt x="f44" y="f7"/>
                    <a:pt x="f46" y="f7"/>
                    <a:pt x="f47" y="f7"/>
                  </a:cubicBezTo>
                  <a:cubicBezTo>
                    <a:pt x="f48" y="f45"/>
                    <a:pt x="f49" y="f50"/>
                    <a:pt x="f51" y="f52"/>
                  </a:cubicBezTo>
                  <a:cubicBezTo>
                    <a:pt x="f51" y="f52"/>
                    <a:pt x="f51" y="f52"/>
                    <a:pt x="f51" y="f52"/>
                  </a:cubicBezTo>
                  <a:cubicBezTo>
                    <a:pt x="f5" y="f53"/>
                    <a:pt x="f54" y="f55"/>
                    <a:pt x="f54" y="f40"/>
                  </a:cubicBezTo>
                  <a:cubicBezTo>
                    <a:pt x="f54" y="f56"/>
                    <a:pt x="f5" y="f39"/>
                    <a:pt x="f54" y="f6"/>
                  </a:cubicBezTo>
                  <a:cubicBezTo>
                    <a:pt x="f51" y="f57"/>
                    <a:pt x="f58" y="f8"/>
                    <a:pt x="f59" y="f60"/>
                  </a:cubicBezTo>
                  <a:cubicBezTo>
                    <a:pt x="f48" y="f20"/>
                    <a:pt x="f44" y="f34"/>
                    <a:pt x="f24" y="f48"/>
                  </a:cubicBezTo>
                  <a:cubicBezTo>
                    <a:pt x="f27" y="f59"/>
                    <a:pt x="f28" y="f61"/>
                    <a:pt x="f62" y="f54"/>
                  </a:cubicBezTo>
                  <a:cubicBezTo>
                    <a:pt x="f63" y="f5"/>
                    <a:pt x="f63" y="f58"/>
                    <a:pt x="f64" y="f61"/>
                  </a:cubicBezTo>
                  <a:cubicBezTo>
                    <a:pt x="f65" y="f66"/>
                    <a:pt x="f16" y="f37"/>
                    <a:pt x="f67" y="f21"/>
                  </a:cubicBezTo>
                  <a:cubicBezTo>
                    <a:pt x="f35" y="f29"/>
                    <a:pt x="f68" y="f23"/>
                    <a:pt x="f69" y="f17"/>
                  </a:cubicBezTo>
                  <a:cubicBezTo>
                    <a:pt x="f70" y="f17"/>
                    <a:pt x="f71" y="f17"/>
                    <a:pt x="f57" y="f25"/>
                  </a:cubicBezTo>
                  <a:cubicBezTo>
                    <a:pt x="f72" y="f27"/>
                    <a:pt x="f73" y="f74"/>
                    <a:pt x="f75" y="f63"/>
                  </a:cubicBezTo>
                  <a:cubicBezTo>
                    <a:pt x="f76" y="f77"/>
                    <a:pt x="f6" y="f10"/>
                    <a:pt x="f6" y="f78"/>
                  </a:cubicBezTo>
                  <a:cubicBezTo>
                    <a:pt x="f79" y="f57"/>
                    <a:pt x="f6" y="f80"/>
                    <a:pt x="f6" y="f39"/>
                  </a:cubicBezTo>
                  <a:cubicBezTo>
                    <a:pt x="f76" y="f81"/>
                    <a:pt x="f6" y="f53"/>
                    <a:pt x="f76" y="f42"/>
                  </a:cubicBezTo>
                  <a:cubicBezTo>
                    <a:pt x="f76" y="f50"/>
                    <a:pt x="f82" y="f43"/>
                    <a:pt x="f38" y="f43"/>
                  </a:cubicBezTo>
                  <a:cubicBezTo>
                    <a:pt x="f73" y="f50"/>
                    <a:pt x="f83" y="f52"/>
                    <a:pt x="f57" y="f55"/>
                  </a:cubicBezTo>
                  <a:cubicBezTo>
                    <a:pt x="f84" y="f85"/>
                    <a:pt x="f35" y="f79"/>
                    <a:pt x="f86" y="f82"/>
                  </a:cubicBezTo>
                  <a:cubicBezTo>
                    <a:pt x="f10" y="f87"/>
                    <a:pt x="f88" y="f89"/>
                    <a:pt x="f88" y="f90"/>
                  </a:cubicBezTo>
                  <a:cubicBezTo>
                    <a:pt x="f8" y="f71"/>
                    <a:pt x="f8" y="f91"/>
                    <a:pt x="f8" y="f10"/>
                  </a:cubicBezTo>
                  <a:cubicBezTo>
                    <a:pt x="f8" y="f92"/>
                    <a:pt x="f8" y="f60"/>
                    <a:pt x="f8" y="f9"/>
                  </a:cubicBezTo>
                  <a:close/>
                </a:path>
              </a:pathLst>
            </a:custGeom>
            <a:solidFill>
              <a:srgbClr val="CA9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83E08C30-0926-DC30-4E9A-ED0B067B4E75}"/>
                </a:ext>
              </a:extLst>
            </p:cNvPr>
            <p:cNvSpPr/>
            <p:nvPr/>
          </p:nvSpPr>
          <p:spPr>
            <a:xfrm>
              <a:off x="10444167" y="5940427"/>
              <a:ext cx="1044573" cy="2647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231"/>
                <a:gd name="f8" fmla="val 65"/>
                <a:gd name="f9" fmla="val 95"/>
                <a:gd name="f10" fmla="val 96"/>
                <a:gd name="f11" fmla="val 97"/>
                <a:gd name="f12" fmla="val 98"/>
                <a:gd name="f13" fmla="val 64"/>
                <a:gd name="f14" fmla="val 101"/>
                <a:gd name="f15" fmla="val 103"/>
                <a:gd name="f16" fmla="val 106"/>
                <a:gd name="f17" fmla="val 107"/>
                <a:gd name="f18" fmla="val 109"/>
                <a:gd name="f19" fmla="val 110"/>
                <a:gd name="f20" fmla="val 113"/>
                <a:gd name="f21" fmla="val 115"/>
                <a:gd name="f22" fmla="val 117"/>
                <a:gd name="f23" fmla="val 119"/>
                <a:gd name="f24" fmla="val 120"/>
                <a:gd name="f25" fmla="val 121"/>
                <a:gd name="f26" fmla="val 63"/>
                <a:gd name="f27" fmla="val 124"/>
                <a:gd name="f28" fmla="val 126"/>
                <a:gd name="f29" fmla="val 129"/>
                <a:gd name="f30" fmla="val 130"/>
                <a:gd name="f31" fmla="val 131"/>
                <a:gd name="f32" fmla="val 132"/>
                <a:gd name="f33" fmla="val 62"/>
                <a:gd name="f34" fmla="val 135"/>
                <a:gd name="f35" fmla="val 137"/>
                <a:gd name="f36" fmla="val 140"/>
                <a:gd name="f37" fmla="val 141"/>
                <a:gd name="f38" fmla="val 143"/>
                <a:gd name="f39" fmla="val 144"/>
                <a:gd name="f40" fmla="val 61"/>
                <a:gd name="f41" fmla="val 147"/>
                <a:gd name="f42" fmla="val 149"/>
                <a:gd name="f43" fmla="val 151"/>
                <a:gd name="f44" fmla="val 153"/>
                <a:gd name="f45" fmla="val 154"/>
                <a:gd name="f46" fmla="val 155"/>
                <a:gd name="f47" fmla="val 158"/>
                <a:gd name="f48" fmla="val 161"/>
                <a:gd name="f49" fmla="val 163"/>
                <a:gd name="f50" fmla="val 165"/>
                <a:gd name="f51" fmla="val 166"/>
                <a:gd name="f52" fmla="val 168"/>
                <a:gd name="f53" fmla="val 60"/>
                <a:gd name="f54" fmla="val 170"/>
                <a:gd name="f55" fmla="val 173"/>
                <a:gd name="f56" fmla="val 175"/>
                <a:gd name="f57" fmla="val 177"/>
                <a:gd name="f58" fmla="val 179"/>
                <a:gd name="f59" fmla="val 59"/>
                <a:gd name="f60" fmla="val 183"/>
                <a:gd name="f61" fmla="val 185"/>
                <a:gd name="f62" fmla="val 188"/>
                <a:gd name="f63" fmla="val 189"/>
                <a:gd name="f64" fmla="val 190"/>
                <a:gd name="f65" fmla="val 191"/>
                <a:gd name="f66" fmla="val 194"/>
                <a:gd name="f67" fmla="val 197"/>
                <a:gd name="f68" fmla="val 200"/>
                <a:gd name="f69" fmla="val 208"/>
                <a:gd name="f70" fmla="val 58"/>
                <a:gd name="f71" fmla="val 215"/>
                <a:gd name="f72" fmla="val 223"/>
                <a:gd name="f73" fmla="val 57"/>
                <a:gd name="f74" fmla="val 228"/>
                <a:gd name="f75" fmla="val 229"/>
                <a:gd name="f76" fmla="val 52"/>
                <a:gd name="f77" fmla="val 227"/>
                <a:gd name="f78" fmla="val 50"/>
                <a:gd name="f79" fmla="val 48"/>
                <a:gd name="f80" fmla="val 226"/>
                <a:gd name="f81" fmla="val 47"/>
                <a:gd name="f82" fmla="val 225"/>
                <a:gd name="f83" fmla="val 45"/>
                <a:gd name="f84" fmla="val 224"/>
                <a:gd name="f85" fmla="val 221"/>
                <a:gd name="f86" fmla="val 43"/>
                <a:gd name="f87" fmla="val 41"/>
                <a:gd name="f88" fmla="val 40"/>
                <a:gd name="f89" fmla="val 39"/>
                <a:gd name="f90" fmla="val 35"/>
                <a:gd name="f91" fmla="val 32"/>
                <a:gd name="f92" fmla="val 29"/>
                <a:gd name="f93" fmla="val 27"/>
                <a:gd name="f94" fmla="val 25"/>
                <a:gd name="f95" fmla="val 24"/>
                <a:gd name="f96" fmla="val 23"/>
                <a:gd name="f97" fmla="val 230"/>
                <a:gd name="f98" fmla="val 26"/>
                <a:gd name="f99" fmla="val 28"/>
                <a:gd name="f100" fmla="val 30"/>
                <a:gd name="f101" fmla="val 33"/>
                <a:gd name="f102" fmla="val 34"/>
                <a:gd name="f103" fmla="val 220"/>
                <a:gd name="f104" fmla="val 219"/>
                <a:gd name="f105" fmla="val 217"/>
                <a:gd name="f106" fmla="val 211"/>
                <a:gd name="f107" fmla="val 37"/>
                <a:gd name="f108" fmla="val 205"/>
                <a:gd name="f109" fmla="val 198"/>
                <a:gd name="f110" fmla="val 31"/>
                <a:gd name="f111" fmla="val 181"/>
                <a:gd name="f112" fmla="val 172"/>
                <a:gd name="f113" fmla="val 160"/>
                <a:gd name="f114" fmla="val 22"/>
                <a:gd name="f115" fmla="val 15"/>
                <a:gd name="f116" fmla="val 138"/>
                <a:gd name="f117" fmla="val 11"/>
                <a:gd name="f118" fmla="val 7"/>
                <a:gd name="f119" fmla="val 3"/>
                <a:gd name="f120" fmla="val 2"/>
                <a:gd name="f121" fmla="val 116"/>
                <a:gd name="f122" fmla="val 1"/>
                <a:gd name="f123" fmla="val 114"/>
                <a:gd name="f124" fmla="val 112"/>
                <a:gd name="f125" fmla="val 111"/>
                <a:gd name="f126" fmla="val 108"/>
                <a:gd name="f127" fmla="val 4"/>
                <a:gd name="f128" fmla="val 105"/>
                <a:gd name="f129" fmla="val 8"/>
                <a:gd name="f130" fmla="val 102"/>
                <a:gd name="f131" fmla="val 9"/>
                <a:gd name="f132" fmla="val 10"/>
                <a:gd name="f133" fmla="val 18"/>
                <a:gd name="f134" fmla="val 93"/>
                <a:gd name="f135" fmla="val 20"/>
                <a:gd name="f136" fmla="val 92"/>
                <a:gd name="f137" fmla="val 21"/>
                <a:gd name="f138" fmla="val 94"/>
                <a:gd name="f139" fmla="val 99"/>
                <a:gd name="f140" fmla="val 16"/>
                <a:gd name="f141" fmla="val 13"/>
                <a:gd name="f142" fmla="val 104"/>
                <a:gd name="f143" fmla="val 5"/>
                <a:gd name="f144" fmla="val 12"/>
                <a:gd name="f145" fmla="val 14"/>
                <a:gd name="f146" fmla="val 19"/>
                <a:gd name="f147" fmla="val 42"/>
                <a:gd name="f148" fmla="val 202"/>
                <a:gd name="f149" fmla="val 203"/>
                <a:gd name="f150" fmla="val 44"/>
                <a:gd name="f151" fmla="val 54"/>
                <a:gd name="f152" fmla="val 156"/>
                <a:gd name="f153" fmla="val 55"/>
                <a:gd name="f154" fmla="val 87"/>
                <a:gd name="f155" fmla="val 75"/>
                <a:gd name="f156" fmla="val 71"/>
                <a:gd name="f157" fmla="val 67"/>
                <a:gd name="f158" fmla="val 56"/>
                <a:gd name="f159" fmla="val 51"/>
                <a:gd name="f160" fmla="val 36"/>
                <a:gd name="f161" fmla="val 68"/>
                <a:gd name="f162" fmla="val 69"/>
                <a:gd name="f163" fmla="val 66"/>
                <a:gd name="f164" fmla="val 49"/>
                <a:gd name="f165" fmla="val 6"/>
                <a:gd name="f166" fmla="val 38"/>
                <a:gd name="f167" fmla="val 46"/>
                <a:gd name="f168" fmla="val 53"/>
                <a:gd name="f169" fmla="val 70"/>
                <a:gd name="f170" fmla="val 72"/>
                <a:gd name="f171" fmla="val 78"/>
                <a:gd name="f172" fmla="val 81"/>
                <a:gd name="f173" fmla="val 82"/>
                <a:gd name="f174" fmla="val 84"/>
                <a:gd name="f175" fmla="val 85"/>
                <a:gd name="f176" fmla="val 89"/>
                <a:gd name="f177" fmla="val 90"/>
                <a:gd name="f178" fmla="val 73"/>
                <a:gd name="f179" fmla="val 83"/>
                <a:gd name="f180" fmla="val 88"/>
                <a:gd name="f181" fmla="+- 0 0 -90"/>
                <a:gd name="f182" fmla="*/ f3 1 91"/>
                <a:gd name="f183" fmla="*/ f4 1 231"/>
                <a:gd name="f184" fmla="val f5"/>
                <a:gd name="f185" fmla="val f6"/>
                <a:gd name="f186" fmla="val f7"/>
                <a:gd name="f187" fmla="*/ f181 f0 1"/>
                <a:gd name="f188" fmla="+- f186 0 f184"/>
                <a:gd name="f189" fmla="+- f185 0 f184"/>
                <a:gd name="f190" fmla="*/ f187 1 f2"/>
                <a:gd name="f191" fmla="*/ f189 1 91"/>
                <a:gd name="f192" fmla="*/ f188 1 231"/>
                <a:gd name="f193" fmla="*/ 65 f189 1"/>
                <a:gd name="f194" fmla="*/ 98 f188 1"/>
                <a:gd name="f195" fmla="*/ 64 f189 1"/>
                <a:gd name="f196" fmla="*/ 110 f188 1"/>
                <a:gd name="f197" fmla="*/ 121 f188 1"/>
                <a:gd name="f198" fmla="*/ 63 f189 1"/>
                <a:gd name="f199" fmla="*/ 132 f188 1"/>
                <a:gd name="f200" fmla="*/ 62 f189 1"/>
                <a:gd name="f201" fmla="*/ 144 f188 1"/>
                <a:gd name="f202" fmla="*/ 155 f188 1"/>
                <a:gd name="f203" fmla="*/ 61 f189 1"/>
                <a:gd name="f204" fmla="*/ 168 f188 1"/>
                <a:gd name="f205" fmla="*/ 60 f189 1"/>
                <a:gd name="f206" fmla="*/ 180 f188 1"/>
                <a:gd name="f207" fmla="*/ 59 f189 1"/>
                <a:gd name="f208" fmla="*/ 191 f188 1"/>
                <a:gd name="f209" fmla="*/ 58 f189 1"/>
                <a:gd name="f210" fmla="*/ 223 f188 1"/>
                <a:gd name="f211" fmla="*/ 47 f189 1"/>
                <a:gd name="f212" fmla="*/ 225 f188 1"/>
                <a:gd name="f213" fmla="*/ 39 f189 1"/>
                <a:gd name="f214" fmla="*/ 224 f188 1"/>
                <a:gd name="f215" fmla="*/ 24 f189 1"/>
                <a:gd name="f216" fmla="*/ 231 f188 1"/>
                <a:gd name="f217" fmla="*/ 28 f189 1"/>
                <a:gd name="f218" fmla="*/ 35 f189 1"/>
                <a:gd name="f219" fmla="*/ 217 f188 1"/>
                <a:gd name="f220" fmla="*/ 29 f189 1"/>
                <a:gd name="f221" fmla="*/ 172 f188 1"/>
                <a:gd name="f222" fmla="*/ 3 f189 1"/>
                <a:gd name="f223" fmla="*/ 117 f188 1"/>
                <a:gd name="f224" fmla="*/ 0 f189 1"/>
                <a:gd name="f225" fmla="*/ 10 f189 1"/>
                <a:gd name="f226" fmla="*/ 101 f188 1"/>
                <a:gd name="f227" fmla="*/ 20 f189 1"/>
                <a:gd name="f228" fmla="*/ 93 f188 1"/>
                <a:gd name="f229" fmla="*/ 13 f189 1"/>
                <a:gd name="f230" fmla="*/ 104 f188 1"/>
                <a:gd name="f231" fmla="*/ 5 f189 1"/>
                <a:gd name="f232" fmla="*/ 111 f188 1"/>
                <a:gd name="f233" fmla="*/ 21 f189 1"/>
                <a:gd name="f234" fmla="*/ 140 f188 1"/>
                <a:gd name="f235" fmla="*/ 42 f189 1"/>
                <a:gd name="f236" fmla="*/ 202 f188 1"/>
                <a:gd name="f237" fmla="*/ 45 f189 1"/>
                <a:gd name="f238" fmla="*/ 198 f188 1"/>
                <a:gd name="f239" fmla="*/ 57 f189 1"/>
                <a:gd name="f240" fmla="*/ 112 f188 1"/>
                <a:gd name="f241" fmla="*/ 63 f188 1"/>
                <a:gd name="f242" fmla="*/ 56 f189 1"/>
                <a:gd name="f243" fmla="*/ 55 f188 1"/>
                <a:gd name="f244" fmla="*/ 42 f188 1"/>
                <a:gd name="f245" fmla="*/ 69 f189 1"/>
                <a:gd name="f246" fmla="*/ 21 f188 1"/>
                <a:gd name="f247" fmla="*/ 5 f188 1"/>
                <a:gd name="f248" fmla="*/ 25 f189 1"/>
                <a:gd name="f249" fmla="*/ 2 f188 1"/>
                <a:gd name="f250" fmla="*/ 38 f189 1"/>
                <a:gd name="f251" fmla="*/ 1 f188 1"/>
                <a:gd name="f252" fmla="*/ 70 f189 1"/>
                <a:gd name="f253" fmla="*/ 81 f189 1"/>
                <a:gd name="f254" fmla="*/ 3 f188 1"/>
                <a:gd name="f255" fmla="*/ 89 f189 1"/>
                <a:gd name="f256" fmla="*/ 46 f188 1"/>
                <a:gd name="f257" fmla="*/ 67 f189 1"/>
                <a:gd name="f258" fmla="*/ 65 f188 1"/>
                <a:gd name="f259" fmla="*/ 66 f189 1"/>
                <a:gd name="f260" fmla="*/ 88 f188 1"/>
                <a:gd name="f261" fmla="+- f190 0 f1"/>
                <a:gd name="f262" fmla="*/ f193 1 91"/>
                <a:gd name="f263" fmla="*/ f194 1 231"/>
                <a:gd name="f264" fmla="*/ f195 1 91"/>
                <a:gd name="f265" fmla="*/ f196 1 231"/>
                <a:gd name="f266" fmla="*/ f197 1 231"/>
                <a:gd name="f267" fmla="*/ f198 1 91"/>
                <a:gd name="f268" fmla="*/ f199 1 231"/>
                <a:gd name="f269" fmla="*/ f200 1 91"/>
                <a:gd name="f270" fmla="*/ f201 1 231"/>
                <a:gd name="f271" fmla="*/ f202 1 231"/>
                <a:gd name="f272" fmla="*/ f203 1 91"/>
                <a:gd name="f273" fmla="*/ f204 1 231"/>
                <a:gd name="f274" fmla="*/ f205 1 91"/>
                <a:gd name="f275" fmla="*/ f206 1 231"/>
                <a:gd name="f276" fmla="*/ f207 1 91"/>
                <a:gd name="f277" fmla="*/ f208 1 231"/>
                <a:gd name="f278" fmla="*/ f209 1 91"/>
                <a:gd name="f279" fmla="*/ f210 1 231"/>
                <a:gd name="f280" fmla="*/ f211 1 91"/>
                <a:gd name="f281" fmla="*/ f212 1 231"/>
                <a:gd name="f282" fmla="*/ f213 1 91"/>
                <a:gd name="f283" fmla="*/ f214 1 231"/>
                <a:gd name="f284" fmla="*/ f215 1 91"/>
                <a:gd name="f285" fmla="*/ f216 1 231"/>
                <a:gd name="f286" fmla="*/ f217 1 91"/>
                <a:gd name="f287" fmla="*/ f218 1 91"/>
                <a:gd name="f288" fmla="*/ f219 1 231"/>
                <a:gd name="f289" fmla="*/ f220 1 91"/>
                <a:gd name="f290" fmla="*/ f221 1 231"/>
                <a:gd name="f291" fmla="*/ f222 1 91"/>
                <a:gd name="f292" fmla="*/ f223 1 231"/>
                <a:gd name="f293" fmla="*/ f224 1 91"/>
                <a:gd name="f294" fmla="*/ f225 1 91"/>
                <a:gd name="f295" fmla="*/ f226 1 231"/>
                <a:gd name="f296" fmla="*/ f227 1 91"/>
                <a:gd name="f297" fmla="*/ f228 1 231"/>
                <a:gd name="f298" fmla="*/ f229 1 91"/>
                <a:gd name="f299" fmla="*/ f230 1 231"/>
                <a:gd name="f300" fmla="*/ f231 1 91"/>
                <a:gd name="f301" fmla="*/ f232 1 231"/>
                <a:gd name="f302" fmla="*/ f233 1 91"/>
                <a:gd name="f303" fmla="*/ f234 1 231"/>
                <a:gd name="f304" fmla="*/ f235 1 91"/>
                <a:gd name="f305" fmla="*/ f236 1 231"/>
                <a:gd name="f306" fmla="*/ f237 1 91"/>
                <a:gd name="f307" fmla="*/ f238 1 231"/>
                <a:gd name="f308" fmla="*/ f239 1 91"/>
                <a:gd name="f309" fmla="*/ f240 1 231"/>
                <a:gd name="f310" fmla="*/ f241 1 231"/>
                <a:gd name="f311" fmla="*/ f242 1 91"/>
                <a:gd name="f312" fmla="*/ f243 1 231"/>
                <a:gd name="f313" fmla="*/ f244 1 231"/>
                <a:gd name="f314" fmla="*/ f245 1 91"/>
                <a:gd name="f315" fmla="*/ f246 1 231"/>
                <a:gd name="f316" fmla="*/ f247 1 231"/>
                <a:gd name="f317" fmla="*/ f248 1 91"/>
                <a:gd name="f318" fmla="*/ f249 1 231"/>
                <a:gd name="f319" fmla="*/ f250 1 91"/>
                <a:gd name="f320" fmla="*/ f251 1 231"/>
                <a:gd name="f321" fmla="*/ f252 1 91"/>
                <a:gd name="f322" fmla="*/ f253 1 91"/>
                <a:gd name="f323" fmla="*/ f254 1 231"/>
                <a:gd name="f324" fmla="*/ f255 1 91"/>
                <a:gd name="f325" fmla="*/ f256 1 231"/>
                <a:gd name="f326" fmla="*/ f257 1 91"/>
                <a:gd name="f327" fmla="*/ f258 1 231"/>
                <a:gd name="f328" fmla="*/ f259 1 91"/>
                <a:gd name="f329" fmla="*/ f260 1 231"/>
                <a:gd name="f330" fmla="*/ 0 1 f191"/>
                <a:gd name="f331" fmla="*/ f185 1 f191"/>
                <a:gd name="f332" fmla="*/ 0 1 f192"/>
                <a:gd name="f333" fmla="*/ f186 1 f192"/>
                <a:gd name="f334" fmla="*/ f262 1 f191"/>
                <a:gd name="f335" fmla="*/ f263 1 f192"/>
                <a:gd name="f336" fmla="*/ f264 1 f191"/>
                <a:gd name="f337" fmla="*/ f265 1 f192"/>
                <a:gd name="f338" fmla="*/ f266 1 f192"/>
                <a:gd name="f339" fmla="*/ f267 1 f191"/>
                <a:gd name="f340" fmla="*/ f268 1 f192"/>
                <a:gd name="f341" fmla="*/ f269 1 f191"/>
                <a:gd name="f342" fmla="*/ f270 1 f192"/>
                <a:gd name="f343" fmla="*/ f271 1 f192"/>
                <a:gd name="f344" fmla="*/ f272 1 f191"/>
                <a:gd name="f345" fmla="*/ f273 1 f192"/>
                <a:gd name="f346" fmla="*/ f274 1 f191"/>
                <a:gd name="f347" fmla="*/ f275 1 f192"/>
                <a:gd name="f348" fmla="*/ f276 1 f191"/>
                <a:gd name="f349" fmla="*/ f277 1 f192"/>
                <a:gd name="f350" fmla="*/ f278 1 f191"/>
                <a:gd name="f351" fmla="*/ f279 1 f192"/>
                <a:gd name="f352" fmla="*/ f280 1 f191"/>
                <a:gd name="f353" fmla="*/ f281 1 f192"/>
                <a:gd name="f354" fmla="*/ f282 1 f191"/>
                <a:gd name="f355" fmla="*/ f283 1 f192"/>
                <a:gd name="f356" fmla="*/ f284 1 f191"/>
                <a:gd name="f357" fmla="*/ f285 1 f192"/>
                <a:gd name="f358" fmla="*/ f286 1 f191"/>
                <a:gd name="f359" fmla="*/ f287 1 f191"/>
                <a:gd name="f360" fmla="*/ f288 1 f192"/>
                <a:gd name="f361" fmla="*/ f289 1 f191"/>
                <a:gd name="f362" fmla="*/ f290 1 f192"/>
                <a:gd name="f363" fmla="*/ f291 1 f191"/>
                <a:gd name="f364" fmla="*/ f292 1 f192"/>
                <a:gd name="f365" fmla="*/ f293 1 f191"/>
                <a:gd name="f366" fmla="*/ f294 1 f191"/>
                <a:gd name="f367" fmla="*/ f295 1 f192"/>
                <a:gd name="f368" fmla="*/ f296 1 f191"/>
                <a:gd name="f369" fmla="*/ f297 1 f192"/>
                <a:gd name="f370" fmla="*/ f298 1 f191"/>
                <a:gd name="f371" fmla="*/ f299 1 f192"/>
                <a:gd name="f372" fmla="*/ f300 1 f191"/>
                <a:gd name="f373" fmla="*/ f301 1 f192"/>
                <a:gd name="f374" fmla="*/ f302 1 f191"/>
                <a:gd name="f375" fmla="*/ f303 1 f192"/>
                <a:gd name="f376" fmla="*/ f304 1 f191"/>
                <a:gd name="f377" fmla="*/ f305 1 f192"/>
                <a:gd name="f378" fmla="*/ f306 1 f191"/>
                <a:gd name="f379" fmla="*/ f307 1 f192"/>
                <a:gd name="f380" fmla="*/ f308 1 f191"/>
                <a:gd name="f381" fmla="*/ f309 1 f192"/>
                <a:gd name="f382" fmla="*/ f310 1 f192"/>
                <a:gd name="f383" fmla="*/ f311 1 f191"/>
                <a:gd name="f384" fmla="*/ f312 1 f192"/>
                <a:gd name="f385" fmla="*/ f313 1 f192"/>
                <a:gd name="f386" fmla="*/ f314 1 f191"/>
                <a:gd name="f387" fmla="*/ f315 1 f192"/>
                <a:gd name="f388" fmla="*/ f316 1 f192"/>
                <a:gd name="f389" fmla="*/ f317 1 f191"/>
                <a:gd name="f390" fmla="*/ f318 1 f192"/>
                <a:gd name="f391" fmla="*/ f319 1 f191"/>
                <a:gd name="f392" fmla="*/ f320 1 f192"/>
                <a:gd name="f393" fmla="*/ f321 1 f191"/>
                <a:gd name="f394" fmla="*/ f322 1 f191"/>
                <a:gd name="f395" fmla="*/ f323 1 f192"/>
                <a:gd name="f396" fmla="*/ f324 1 f191"/>
                <a:gd name="f397" fmla="*/ f325 1 f192"/>
                <a:gd name="f398" fmla="*/ f326 1 f191"/>
                <a:gd name="f399" fmla="*/ f327 1 f192"/>
                <a:gd name="f400" fmla="*/ f328 1 f191"/>
                <a:gd name="f401" fmla="*/ f329 1 f192"/>
                <a:gd name="f402" fmla="*/ f330 f182 1"/>
                <a:gd name="f403" fmla="*/ f331 f182 1"/>
                <a:gd name="f404" fmla="*/ f333 f183 1"/>
                <a:gd name="f405" fmla="*/ f332 f183 1"/>
                <a:gd name="f406" fmla="*/ f334 f182 1"/>
                <a:gd name="f407" fmla="*/ f335 f183 1"/>
                <a:gd name="f408" fmla="*/ f336 f182 1"/>
                <a:gd name="f409" fmla="*/ f337 f183 1"/>
                <a:gd name="f410" fmla="*/ f338 f183 1"/>
                <a:gd name="f411" fmla="*/ f339 f182 1"/>
                <a:gd name="f412" fmla="*/ f340 f183 1"/>
                <a:gd name="f413" fmla="*/ f341 f182 1"/>
                <a:gd name="f414" fmla="*/ f342 f183 1"/>
                <a:gd name="f415" fmla="*/ f343 f183 1"/>
                <a:gd name="f416" fmla="*/ f344 f182 1"/>
                <a:gd name="f417" fmla="*/ f345 f183 1"/>
                <a:gd name="f418" fmla="*/ f346 f182 1"/>
                <a:gd name="f419" fmla="*/ f347 f183 1"/>
                <a:gd name="f420" fmla="*/ f348 f182 1"/>
                <a:gd name="f421" fmla="*/ f349 f183 1"/>
                <a:gd name="f422" fmla="*/ f350 f182 1"/>
                <a:gd name="f423" fmla="*/ f351 f183 1"/>
                <a:gd name="f424" fmla="*/ f352 f182 1"/>
                <a:gd name="f425" fmla="*/ f353 f183 1"/>
                <a:gd name="f426" fmla="*/ f354 f182 1"/>
                <a:gd name="f427" fmla="*/ f355 f183 1"/>
                <a:gd name="f428" fmla="*/ f356 f182 1"/>
                <a:gd name="f429" fmla="*/ f357 f183 1"/>
                <a:gd name="f430" fmla="*/ f358 f182 1"/>
                <a:gd name="f431" fmla="*/ f359 f182 1"/>
                <a:gd name="f432" fmla="*/ f360 f183 1"/>
                <a:gd name="f433" fmla="*/ f361 f182 1"/>
                <a:gd name="f434" fmla="*/ f362 f183 1"/>
                <a:gd name="f435" fmla="*/ f363 f182 1"/>
                <a:gd name="f436" fmla="*/ f364 f183 1"/>
                <a:gd name="f437" fmla="*/ f365 f182 1"/>
                <a:gd name="f438" fmla="*/ f366 f182 1"/>
                <a:gd name="f439" fmla="*/ f367 f183 1"/>
                <a:gd name="f440" fmla="*/ f368 f182 1"/>
                <a:gd name="f441" fmla="*/ f369 f183 1"/>
                <a:gd name="f442" fmla="*/ f370 f182 1"/>
                <a:gd name="f443" fmla="*/ f371 f183 1"/>
                <a:gd name="f444" fmla="*/ f372 f182 1"/>
                <a:gd name="f445" fmla="*/ f373 f183 1"/>
                <a:gd name="f446" fmla="*/ f374 f182 1"/>
                <a:gd name="f447" fmla="*/ f375 f183 1"/>
                <a:gd name="f448" fmla="*/ f376 f182 1"/>
                <a:gd name="f449" fmla="*/ f377 f183 1"/>
                <a:gd name="f450" fmla="*/ f378 f182 1"/>
                <a:gd name="f451" fmla="*/ f379 f183 1"/>
                <a:gd name="f452" fmla="*/ f380 f182 1"/>
                <a:gd name="f453" fmla="*/ f381 f183 1"/>
                <a:gd name="f454" fmla="*/ f382 f183 1"/>
                <a:gd name="f455" fmla="*/ f383 f182 1"/>
                <a:gd name="f456" fmla="*/ f384 f183 1"/>
                <a:gd name="f457" fmla="*/ f385 f183 1"/>
                <a:gd name="f458" fmla="*/ f386 f182 1"/>
                <a:gd name="f459" fmla="*/ f387 f183 1"/>
                <a:gd name="f460" fmla="*/ f388 f183 1"/>
                <a:gd name="f461" fmla="*/ f389 f182 1"/>
                <a:gd name="f462" fmla="*/ f390 f183 1"/>
                <a:gd name="f463" fmla="*/ f391 f182 1"/>
                <a:gd name="f464" fmla="*/ f392 f183 1"/>
                <a:gd name="f465" fmla="*/ f393 f182 1"/>
                <a:gd name="f466" fmla="*/ f394 f182 1"/>
                <a:gd name="f467" fmla="*/ f395 f183 1"/>
                <a:gd name="f468" fmla="*/ f396 f182 1"/>
                <a:gd name="f469" fmla="*/ f397 f183 1"/>
                <a:gd name="f470" fmla="*/ f398 f182 1"/>
                <a:gd name="f471" fmla="*/ f399 f183 1"/>
                <a:gd name="f472" fmla="*/ f400 f182 1"/>
                <a:gd name="f473" fmla="*/ f401 f1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1">
                  <a:pos x="f406" y="f407"/>
                </a:cxn>
                <a:cxn ang="f261">
                  <a:pos x="f408" y="f409"/>
                </a:cxn>
                <a:cxn ang="f261">
                  <a:pos x="f408" y="f410"/>
                </a:cxn>
                <a:cxn ang="f261">
                  <a:pos x="f411" y="f412"/>
                </a:cxn>
                <a:cxn ang="f261">
                  <a:pos x="f413" y="f414"/>
                </a:cxn>
                <a:cxn ang="f261">
                  <a:pos x="f413" y="f415"/>
                </a:cxn>
                <a:cxn ang="f261">
                  <a:pos x="f416" y="f417"/>
                </a:cxn>
                <a:cxn ang="f261">
                  <a:pos x="f418" y="f419"/>
                </a:cxn>
                <a:cxn ang="f261">
                  <a:pos x="f420" y="f421"/>
                </a:cxn>
                <a:cxn ang="f261">
                  <a:pos x="f422" y="f423"/>
                </a:cxn>
                <a:cxn ang="f261">
                  <a:pos x="f424" y="f425"/>
                </a:cxn>
                <a:cxn ang="f261">
                  <a:pos x="f426" y="f427"/>
                </a:cxn>
                <a:cxn ang="f261">
                  <a:pos x="f428" y="f429"/>
                </a:cxn>
                <a:cxn ang="f261">
                  <a:pos x="f430" y="f425"/>
                </a:cxn>
                <a:cxn ang="f261">
                  <a:pos x="f431" y="f432"/>
                </a:cxn>
                <a:cxn ang="f261">
                  <a:pos x="f433" y="f434"/>
                </a:cxn>
                <a:cxn ang="f261">
                  <a:pos x="f435" y="f436"/>
                </a:cxn>
                <a:cxn ang="f261">
                  <a:pos x="f437" y="f409"/>
                </a:cxn>
                <a:cxn ang="f261">
                  <a:pos x="f438" y="f439"/>
                </a:cxn>
                <a:cxn ang="f261">
                  <a:pos x="f440" y="f441"/>
                </a:cxn>
                <a:cxn ang="f261">
                  <a:pos x="f442" y="f443"/>
                </a:cxn>
                <a:cxn ang="f261">
                  <a:pos x="f444" y="f445"/>
                </a:cxn>
                <a:cxn ang="f261">
                  <a:pos x="f446" y="f447"/>
                </a:cxn>
                <a:cxn ang="f261">
                  <a:pos x="f448" y="f449"/>
                </a:cxn>
                <a:cxn ang="f261">
                  <a:pos x="f450" y="f451"/>
                </a:cxn>
                <a:cxn ang="f261">
                  <a:pos x="f452" y="f453"/>
                </a:cxn>
                <a:cxn ang="f261">
                  <a:pos x="f420" y="f454"/>
                </a:cxn>
                <a:cxn ang="f261">
                  <a:pos x="f455" y="f456"/>
                </a:cxn>
                <a:cxn ang="f261">
                  <a:pos x="f406" y="f457"/>
                </a:cxn>
                <a:cxn ang="f261">
                  <a:pos x="f458" y="f459"/>
                </a:cxn>
                <a:cxn ang="f261">
                  <a:pos x="f431" y="f460"/>
                </a:cxn>
                <a:cxn ang="f261">
                  <a:pos x="f461" y="f462"/>
                </a:cxn>
                <a:cxn ang="f261">
                  <a:pos x="f463" y="f464"/>
                </a:cxn>
                <a:cxn ang="f261">
                  <a:pos x="f420" y="f464"/>
                </a:cxn>
                <a:cxn ang="f261">
                  <a:pos x="f465" y="f462"/>
                </a:cxn>
                <a:cxn ang="f261">
                  <a:pos x="f466" y="f467"/>
                </a:cxn>
                <a:cxn ang="f261">
                  <a:pos x="f468" y="f460"/>
                </a:cxn>
                <a:cxn ang="f261">
                  <a:pos x="f458" y="f469"/>
                </a:cxn>
                <a:cxn ang="f261">
                  <a:pos x="f470" y="f471"/>
                </a:cxn>
                <a:cxn ang="f261">
                  <a:pos x="f472" y="f473"/>
                </a:cxn>
              </a:cxnLst>
              <a:rect l="f402" t="f405" r="f403" b="f404"/>
              <a:pathLst>
                <a:path w="91" h="231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8" y="f15"/>
                    <a:pt x="f13" y="f16"/>
                  </a:cubicBezTo>
                  <a:cubicBezTo>
                    <a:pt x="f13" y="f17"/>
                    <a:pt x="f13" y="f18"/>
                    <a:pt x="f13" y="f19"/>
                  </a:cubicBezTo>
                  <a:cubicBezTo>
                    <a:pt x="f13" y="f20"/>
                    <a:pt x="f13" y="f21"/>
                    <a:pt x="f13" y="f22"/>
                  </a:cubicBezTo>
                  <a:cubicBezTo>
                    <a:pt x="f13" y="f23"/>
                    <a:pt x="f13" y="f24"/>
                    <a:pt x="f13" y="f25"/>
                  </a:cubicBezTo>
                  <a:cubicBezTo>
                    <a:pt x="f26" y="f27"/>
                    <a:pt x="f13" y="f28"/>
                    <a:pt x="f26" y="f29"/>
                  </a:cubicBezTo>
                  <a:cubicBezTo>
                    <a:pt x="f26" y="f30"/>
                    <a:pt x="f26" y="f31"/>
                    <a:pt x="f26" y="f32"/>
                  </a:cubicBezTo>
                  <a:cubicBezTo>
                    <a:pt x="f33" y="f34"/>
                    <a:pt x="f26" y="f35"/>
                    <a:pt x="f33" y="f36"/>
                  </a:cubicBezTo>
                  <a:cubicBezTo>
                    <a:pt x="f33" y="f37"/>
                    <a:pt x="f33" y="f38"/>
                    <a:pt x="f33" y="f39"/>
                  </a:cubicBezTo>
                  <a:cubicBezTo>
                    <a:pt x="f40" y="f41"/>
                    <a:pt x="f33" y="f42"/>
                    <a:pt x="f33" y="f43"/>
                  </a:cubicBezTo>
                  <a:cubicBezTo>
                    <a:pt x="f33" y="f44"/>
                    <a:pt x="f33" y="f45"/>
                    <a:pt x="f33" y="f46"/>
                  </a:cubicBezTo>
                  <a:cubicBezTo>
                    <a:pt x="f40" y="f47"/>
                    <a:pt x="f33" y="f48"/>
                    <a:pt x="f40" y="f49"/>
                  </a:cubicBezTo>
                  <a:cubicBezTo>
                    <a:pt x="f40" y="f50"/>
                    <a:pt x="f40" y="f51"/>
                    <a:pt x="f40" y="f52"/>
                  </a:cubicBezTo>
                  <a:cubicBezTo>
                    <a:pt x="f53" y="f54"/>
                    <a:pt x="f40" y="f55"/>
                    <a:pt x="f53" y="f56"/>
                  </a:cubicBezTo>
                  <a:cubicBezTo>
                    <a:pt x="f53" y="f57"/>
                    <a:pt x="f53" y="f58"/>
                    <a:pt x="f53" y="f2"/>
                  </a:cubicBezTo>
                  <a:cubicBezTo>
                    <a:pt x="f59" y="f60"/>
                    <a:pt x="f53" y="f61"/>
                    <a:pt x="f53" y="f62"/>
                  </a:cubicBezTo>
                  <a:cubicBezTo>
                    <a:pt x="f53" y="f63"/>
                    <a:pt x="f53" y="f64"/>
                    <a:pt x="f59" y="f65"/>
                  </a:cubicBezTo>
                  <a:cubicBezTo>
                    <a:pt x="f59" y="f66"/>
                    <a:pt x="f53" y="f67"/>
                    <a:pt x="f59" y="f68"/>
                  </a:cubicBezTo>
                  <a:cubicBezTo>
                    <a:pt x="f59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77"/>
                    <a:pt x="f79" y="f80"/>
                    <a:pt x="f81" y="f82"/>
                  </a:cubicBezTo>
                  <a:cubicBezTo>
                    <a:pt x="f83" y="f84"/>
                    <a:pt x="f83" y="f85"/>
                    <a:pt x="f86" y="f85"/>
                  </a:cubicBezTo>
                  <a:cubicBezTo>
                    <a:pt x="f87" y="f85"/>
                    <a:pt x="f88" y="f72"/>
                    <a:pt x="f89" y="f84"/>
                  </a:cubicBezTo>
                  <a:cubicBezTo>
                    <a:pt x="f90" y="f80"/>
                    <a:pt x="f91" y="f75"/>
                    <a:pt x="f92" y="f7"/>
                  </a:cubicBezTo>
                  <a:cubicBezTo>
                    <a:pt x="f93" y="f7"/>
                    <a:pt x="f94" y="f7"/>
                    <a:pt x="f95" y="f7"/>
                  </a:cubicBezTo>
                  <a:cubicBezTo>
                    <a:pt x="f96" y="f7"/>
                    <a:pt x="f96" y="f7"/>
                    <a:pt x="f96" y="f97"/>
                  </a:cubicBezTo>
                  <a:cubicBezTo>
                    <a:pt x="f95" y="f77"/>
                    <a:pt x="f98" y="f77"/>
                    <a:pt x="f99" y="f82"/>
                  </a:cubicBezTo>
                  <a:cubicBezTo>
                    <a:pt x="f100" y="f84"/>
                    <a:pt x="f91" y="f72"/>
                    <a:pt x="f101" y="f85"/>
                  </a:cubicBezTo>
                  <a:cubicBezTo>
                    <a:pt x="f102" y="f103"/>
                    <a:pt x="f90" y="f104"/>
                    <a:pt x="f90" y="f105"/>
                  </a:cubicBezTo>
                  <a:cubicBezTo>
                    <a:pt x="f90" y="f106"/>
                    <a:pt x="f107" y="f108"/>
                    <a:pt x="f90" y="f109"/>
                  </a:cubicBezTo>
                  <a:cubicBezTo>
                    <a:pt x="f101" y="f64"/>
                    <a:pt x="f110" y="f111"/>
                    <a:pt x="f92" y="f112"/>
                  </a:cubicBezTo>
                  <a:cubicBezTo>
                    <a:pt x="f94" y="f113"/>
                    <a:pt x="f114" y="f42"/>
                    <a:pt x="f115" y="f116"/>
                  </a:cubicBezTo>
                  <a:cubicBezTo>
                    <a:pt x="f117" y="f31"/>
                    <a:pt x="f118" y="f27"/>
                    <a:pt x="f119" y="f22"/>
                  </a:cubicBezTo>
                  <a:cubicBezTo>
                    <a:pt x="f120" y="f121"/>
                    <a:pt x="f122" y="f123"/>
                    <a:pt x="f122" y="f20"/>
                  </a:cubicBezTo>
                  <a:cubicBezTo>
                    <a:pt x="f5" y="f124"/>
                    <a:pt x="f5" y="f125"/>
                    <a:pt x="f5" y="f19"/>
                  </a:cubicBezTo>
                  <a:cubicBezTo>
                    <a:pt x="f119" y="f126"/>
                    <a:pt x="f127" y="f128"/>
                    <a:pt x="f118" y="f15"/>
                  </a:cubicBezTo>
                  <a:cubicBezTo>
                    <a:pt x="f129" y="f130"/>
                    <a:pt x="f131" y="f130"/>
                    <a:pt x="f132" y="f14"/>
                  </a:cubicBezTo>
                  <a:cubicBezTo>
                    <a:pt x="f117" y="f11"/>
                    <a:pt x="f115" y="f10"/>
                    <a:pt x="f133" y="f134"/>
                  </a:cubicBezTo>
                  <a:cubicBezTo>
                    <a:pt x="f133" y="f134"/>
                    <a:pt x="f135" y="f136"/>
                    <a:pt x="f135" y="f134"/>
                  </a:cubicBezTo>
                  <a:cubicBezTo>
                    <a:pt x="f137" y="f138"/>
                    <a:pt x="f137" y="f9"/>
                    <a:pt x="f135" y="f10"/>
                  </a:cubicBezTo>
                  <a:cubicBezTo>
                    <a:pt x="f133" y="f139"/>
                    <a:pt x="f140" y="f130"/>
                    <a:pt x="f141" y="f142"/>
                  </a:cubicBezTo>
                  <a:cubicBezTo>
                    <a:pt x="f132" y="f128"/>
                    <a:pt x="f131" y="f126"/>
                    <a:pt x="f118" y="f18"/>
                  </a:cubicBezTo>
                  <a:cubicBezTo>
                    <a:pt x="f143" y="f18"/>
                    <a:pt x="f143" y="f18"/>
                    <a:pt x="f143" y="f125"/>
                  </a:cubicBezTo>
                  <a:cubicBezTo>
                    <a:pt x="f129" y="f21"/>
                    <a:pt x="f144" y="f23"/>
                    <a:pt x="f145" y="f27"/>
                  </a:cubicBezTo>
                  <a:cubicBezTo>
                    <a:pt x="f140" y="f30"/>
                    <a:pt x="f146" y="f34"/>
                    <a:pt x="f137" y="f36"/>
                  </a:cubicBezTo>
                  <a:cubicBezTo>
                    <a:pt x="f92" y="f47"/>
                    <a:pt x="f90" y="f57"/>
                    <a:pt x="f88" y="f67"/>
                  </a:cubicBezTo>
                  <a:cubicBezTo>
                    <a:pt x="f87" y="f109"/>
                    <a:pt x="f87" y="f68"/>
                    <a:pt x="f147" y="f148"/>
                  </a:cubicBezTo>
                  <a:cubicBezTo>
                    <a:pt x="f147" y="f148"/>
                    <a:pt x="f147" y="f149"/>
                    <a:pt x="f86" y="f149"/>
                  </a:cubicBezTo>
                  <a:cubicBezTo>
                    <a:pt x="f150" y="f148"/>
                    <a:pt x="f83" y="f68"/>
                    <a:pt x="f83" y="f109"/>
                  </a:cubicBezTo>
                  <a:cubicBezTo>
                    <a:pt x="f78" y="f61"/>
                    <a:pt x="f76" y="f54"/>
                    <a:pt x="f151" y="f152"/>
                  </a:cubicBezTo>
                  <a:cubicBezTo>
                    <a:pt x="f153" y="f37"/>
                    <a:pt x="f73" y="f28"/>
                    <a:pt x="f73" y="f124"/>
                  </a:cubicBezTo>
                  <a:cubicBezTo>
                    <a:pt x="f70" y="f139"/>
                    <a:pt x="f70" y="f154"/>
                    <a:pt x="f70" y="f155"/>
                  </a:cubicBezTo>
                  <a:cubicBezTo>
                    <a:pt x="f70" y="f156"/>
                    <a:pt x="f59" y="f157"/>
                    <a:pt x="f59" y="f26"/>
                  </a:cubicBezTo>
                  <a:cubicBezTo>
                    <a:pt x="f70" y="f40"/>
                    <a:pt x="f70" y="f59"/>
                    <a:pt x="f158" y="f70"/>
                  </a:cubicBezTo>
                  <a:cubicBezTo>
                    <a:pt x="f153" y="f70"/>
                    <a:pt x="f153" y="f73"/>
                    <a:pt x="f158" y="f153"/>
                  </a:cubicBezTo>
                  <a:cubicBezTo>
                    <a:pt x="f73" y="f159"/>
                    <a:pt x="f53" y="f79"/>
                    <a:pt x="f26" y="f83"/>
                  </a:cubicBezTo>
                  <a:cubicBezTo>
                    <a:pt x="f13" y="f150"/>
                    <a:pt x="f8" y="f150"/>
                    <a:pt x="f8" y="f147"/>
                  </a:cubicBezTo>
                  <a:cubicBezTo>
                    <a:pt x="f8" y="f160"/>
                    <a:pt x="f161" y="f100"/>
                    <a:pt x="f162" y="f96"/>
                  </a:cubicBezTo>
                  <a:cubicBezTo>
                    <a:pt x="f162" y="f114"/>
                    <a:pt x="f162" y="f137"/>
                    <a:pt x="f162" y="f137"/>
                  </a:cubicBezTo>
                  <a:cubicBezTo>
                    <a:pt x="f163" y="f115"/>
                    <a:pt x="f33" y="f117"/>
                    <a:pt x="f158" y="f129"/>
                  </a:cubicBezTo>
                  <a:cubicBezTo>
                    <a:pt x="f164" y="f165"/>
                    <a:pt x="f147" y="f118"/>
                    <a:pt x="f90" y="f143"/>
                  </a:cubicBezTo>
                  <a:cubicBezTo>
                    <a:pt x="f101" y="f143"/>
                    <a:pt x="f110" y="f127"/>
                    <a:pt x="f92" y="f127"/>
                  </a:cubicBezTo>
                  <a:cubicBezTo>
                    <a:pt x="f93" y="f127"/>
                    <a:pt x="f98" y="f127"/>
                    <a:pt x="f94" y="f120"/>
                  </a:cubicBezTo>
                  <a:cubicBezTo>
                    <a:pt x="f93" y="f122"/>
                    <a:pt x="f92" y="f122"/>
                    <a:pt x="f110" y="f122"/>
                  </a:cubicBezTo>
                  <a:cubicBezTo>
                    <a:pt x="f101" y="f120"/>
                    <a:pt x="f160" y="f120"/>
                    <a:pt x="f166" y="f122"/>
                  </a:cubicBezTo>
                  <a:cubicBezTo>
                    <a:pt x="f147" y="f5"/>
                    <a:pt x="f167" y="f5"/>
                    <a:pt x="f78" y="f122"/>
                  </a:cubicBezTo>
                  <a:cubicBezTo>
                    <a:pt x="f168" y="f122"/>
                    <a:pt x="f158" y="f122"/>
                    <a:pt x="f59" y="f122"/>
                  </a:cubicBezTo>
                  <a:cubicBezTo>
                    <a:pt x="f53" y="f122"/>
                    <a:pt x="f40" y="f122"/>
                    <a:pt x="f26" y="f122"/>
                  </a:cubicBezTo>
                  <a:cubicBezTo>
                    <a:pt x="f8" y="f120"/>
                    <a:pt x="f157" y="f120"/>
                    <a:pt x="f169" y="f120"/>
                  </a:cubicBezTo>
                  <a:cubicBezTo>
                    <a:pt x="f156" y="f120"/>
                    <a:pt x="f170" y="f120"/>
                    <a:pt x="f170" y="f120"/>
                  </a:cubicBezTo>
                  <a:cubicBezTo>
                    <a:pt x="f155" y="f119"/>
                    <a:pt x="f171" y="f127"/>
                    <a:pt x="f172" y="f119"/>
                  </a:cubicBezTo>
                  <a:cubicBezTo>
                    <a:pt x="f172" y="f119"/>
                    <a:pt x="f173" y="f119"/>
                    <a:pt x="f173" y="f127"/>
                  </a:cubicBezTo>
                  <a:cubicBezTo>
                    <a:pt x="f174" y="f143"/>
                    <a:pt x="f175" y="f143"/>
                    <a:pt x="f176" y="f143"/>
                  </a:cubicBezTo>
                  <a:cubicBezTo>
                    <a:pt x="f176" y="f143"/>
                    <a:pt x="f177" y="f165"/>
                    <a:pt x="f6" y="f165"/>
                  </a:cubicBezTo>
                  <a:cubicBezTo>
                    <a:pt x="f154" y="f137"/>
                    <a:pt x="f171" y="f101"/>
                    <a:pt x="f162" y="f167"/>
                  </a:cubicBezTo>
                  <a:cubicBezTo>
                    <a:pt x="f161" y="f81"/>
                    <a:pt x="f161" y="f81"/>
                    <a:pt x="f161" y="f79"/>
                  </a:cubicBezTo>
                  <a:cubicBezTo>
                    <a:pt x="f161" y="f151"/>
                    <a:pt x="f157" y="f53"/>
                    <a:pt x="f157" y="f8"/>
                  </a:cubicBezTo>
                  <a:cubicBezTo>
                    <a:pt x="f163" y="f161"/>
                    <a:pt x="f157" y="f169"/>
                    <a:pt x="f157" y="f178"/>
                  </a:cubicBezTo>
                  <a:cubicBezTo>
                    <a:pt x="f8" y="f171"/>
                    <a:pt x="f163" y="f179"/>
                    <a:pt x="f163" y="f180"/>
                  </a:cubicBezTo>
                  <a:cubicBezTo>
                    <a:pt x="f8" y="f177"/>
                    <a:pt x="f163" y="f134"/>
                    <a:pt x="f8" y="f9"/>
                  </a:cubicBezTo>
                  <a:close/>
                </a:path>
              </a:pathLst>
            </a:custGeom>
            <a:solidFill>
              <a:srgbClr val="5B45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3531181F-CBE3-1F26-8A25-B0A8C9F32BB6}"/>
                </a:ext>
              </a:extLst>
            </p:cNvPr>
            <p:cNvSpPr/>
            <p:nvPr/>
          </p:nvSpPr>
          <p:spPr>
            <a:xfrm>
              <a:off x="8469309" y="5907088"/>
              <a:ext cx="1068384" cy="2773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241"/>
                <a:gd name="f8" fmla="val 4"/>
                <a:gd name="f9" fmla="val 230"/>
                <a:gd name="f10" fmla="val 227"/>
                <a:gd name="f11" fmla="val 2"/>
                <a:gd name="f12" fmla="val 222"/>
                <a:gd name="f13" fmla="val 3"/>
                <a:gd name="f14" fmla="val 218"/>
                <a:gd name="f15" fmla="val 8"/>
                <a:gd name="f16" fmla="val 192"/>
                <a:gd name="f17" fmla="val 16"/>
                <a:gd name="f18" fmla="val 167"/>
                <a:gd name="f19" fmla="val 22"/>
                <a:gd name="f20" fmla="val 141"/>
                <a:gd name="f21" fmla="val 26"/>
                <a:gd name="f22" fmla="val 128"/>
                <a:gd name="f23" fmla="val 30"/>
                <a:gd name="f24" fmla="val 115"/>
                <a:gd name="f25" fmla="val 33"/>
                <a:gd name="f26" fmla="val 101"/>
                <a:gd name="f27" fmla="val 34"/>
                <a:gd name="f28" fmla="val 95"/>
                <a:gd name="f29" fmla="val 32"/>
                <a:gd name="f30" fmla="val 90"/>
                <a:gd name="f31" fmla="val 85"/>
                <a:gd name="f32" fmla="val 24"/>
                <a:gd name="f33" fmla="val 60"/>
                <a:gd name="f34" fmla="val 17"/>
                <a:gd name="f35" fmla="val 36"/>
                <a:gd name="f36" fmla="val 10"/>
                <a:gd name="f37" fmla="val 11"/>
                <a:gd name="f38" fmla="val 9"/>
                <a:gd name="f39" fmla="val 6"/>
                <a:gd name="f40" fmla="val 1"/>
                <a:gd name="f41" fmla="val 15"/>
                <a:gd name="f42" fmla="val 5"/>
                <a:gd name="f43" fmla="val 20"/>
                <a:gd name="f44" fmla="val 37"/>
                <a:gd name="f45" fmla="val 13"/>
                <a:gd name="f46" fmla="val 50"/>
                <a:gd name="f47" fmla="val 64"/>
                <a:gd name="f48" fmla="val 68"/>
                <a:gd name="f49" fmla="val 72"/>
                <a:gd name="f50" fmla="val 75"/>
                <a:gd name="f51" fmla="val 78"/>
                <a:gd name="f52" fmla="val 80"/>
                <a:gd name="f53" fmla="val 82"/>
                <a:gd name="f54" fmla="val 88"/>
                <a:gd name="f55" fmla="val 14"/>
                <a:gd name="f56" fmla="val 91"/>
                <a:gd name="f57" fmla="val 87"/>
                <a:gd name="f58" fmla="val 19"/>
                <a:gd name="f59" fmla="val 83"/>
                <a:gd name="f60" fmla="val 21"/>
                <a:gd name="f61" fmla="val 69"/>
                <a:gd name="f62" fmla="val 23"/>
                <a:gd name="f63" fmla="val 57"/>
                <a:gd name="f64" fmla="val 46"/>
                <a:gd name="f65" fmla="val 40"/>
                <a:gd name="f66" fmla="val 35"/>
                <a:gd name="f67" fmla="val 27"/>
                <a:gd name="f68" fmla="val 25"/>
                <a:gd name="f69" fmla="val 31"/>
                <a:gd name="f70" fmla="val 39"/>
                <a:gd name="f71" fmla="val 29"/>
                <a:gd name="f72" fmla="val 48"/>
                <a:gd name="f73" fmla="val 56"/>
                <a:gd name="f74" fmla="val 38"/>
                <a:gd name="f75" fmla="val 86"/>
                <a:gd name="f76" fmla="val 41"/>
                <a:gd name="f77" fmla="val 97"/>
                <a:gd name="f78" fmla="val 102"/>
                <a:gd name="f79" fmla="val 42"/>
                <a:gd name="f80" fmla="val 107"/>
                <a:gd name="f81" fmla="val 112"/>
                <a:gd name="f82" fmla="val 118"/>
                <a:gd name="f83" fmla="val 124"/>
                <a:gd name="f84" fmla="val 130"/>
                <a:gd name="f85" fmla="val 146"/>
                <a:gd name="f86" fmla="val 161"/>
                <a:gd name="f87" fmla="val 177"/>
                <a:gd name="f88" fmla="val 190"/>
                <a:gd name="f89" fmla="val 202"/>
                <a:gd name="f90" fmla="val 12"/>
                <a:gd name="f91" fmla="val 215"/>
                <a:gd name="f92" fmla="val 226"/>
                <a:gd name="f93" fmla="val 232"/>
                <a:gd name="f94" fmla="val 235"/>
                <a:gd name="f95" fmla="val 236"/>
                <a:gd name="f96" fmla="val 28"/>
                <a:gd name="f97" fmla="val 238"/>
                <a:gd name="f98" fmla="val 242"/>
                <a:gd name="f99" fmla="val 240"/>
                <a:gd name="f100" fmla="val 18"/>
                <a:gd name="f101" fmla="val 239"/>
                <a:gd name="f102" fmla="val 237"/>
                <a:gd name="f103" fmla="val 234"/>
                <a:gd name="f104" fmla="val 7"/>
                <a:gd name="f105" fmla="val 233"/>
                <a:gd name="f106" fmla="+- 0 0 -90"/>
                <a:gd name="f107" fmla="*/ f3 1 93"/>
                <a:gd name="f108" fmla="*/ f4 1 241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93"/>
                <a:gd name="f117" fmla="*/ f113 1 241"/>
                <a:gd name="f118" fmla="*/ 4 f114 1"/>
                <a:gd name="f119" fmla="*/ 230 f113 1"/>
                <a:gd name="f120" fmla="*/ 3 f114 1"/>
                <a:gd name="f121" fmla="*/ 218 f113 1"/>
                <a:gd name="f122" fmla="*/ 22 f114 1"/>
                <a:gd name="f123" fmla="*/ 141 f113 1"/>
                <a:gd name="f124" fmla="*/ 33 f114 1"/>
                <a:gd name="f125" fmla="*/ 101 f113 1"/>
                <a:gd name="f126" fmla="*/ 30 f114 1"/>
                <a:gd name="f127" fmla="*/ 85 f113 1"/>
                <a:gd name="f128" fmla="*/ 10 f114 1"/>
                <a:gd name="f129" fmla="*/ 11 f113 1"/>
                <a:gd name="f130" fmla="*/ 9 f114 1"/>
                <a:gd name="f131" fmla="*/ 3 f113 1"/>
                <a:gd name="f132" fmla="*/ 0 f113 1"/>
                <a:gd name="f133" fmla="*/ 11 f114 1"/>
                <a:gd name="f134" fmla="*/ 1 f113 1"/>
                <a:gd name="f135" fmla="*/ 24 f114 1"/>
                <a:gd name="f136" fmla="*/ 8 f113 1"/>
                <a:gd name="f137" fmla="*/ 64 f114 1"/>
                <a:gd name="f138" fmla="*/ 16 f113 1"/>
                <a:gd name="f139" fmla="*/ 75 f114 1"/>
                <a:gd name="f140" fmla="*/ 15 f113 1"/>
                <a:gd name="f141" fmla="*/ 82 f114 1"/>
                <a:gd name="f142" fmla="*/ 91 f114 1"/>
                <a:gd name="f143" fmla="*/ 14 f113 1"/>
                <a:gd name="f144" fmla="*/ 90 f114 1"/>
                <a:gd name="f145" fmla="*/ 17 f113 1"/>
                <a:gd name="f146" fmla="*/ 80 f114 1"/>
                <a:gd name="f147" fmla="*/ 21 f113 1"/>
                <a:gd name="f148" fmla="*/ 46 f114 1"/>
                <a:gd name="f149" fmla="*/ 23 f113 1"/>
                <a:gd name="f150" fmla="*/ 26 f114 1"/>
                <a:gd name="f151" fmla="*/ 26 f113 1"/>
                <a:gd name="f152" fmla="*/ 27 f114 1"/>
                <a:gd name="f153" fmla="*/ 39 f113 1"/>
                <a:gd name="f154" fmla="*/ 35 f114 1"/>
                <a:gd name="f155" fmla="*/ 64 f113 1"/>
                <a:gd name="f156" fmla="*/ 41 f114 1"/>
                <a:gd name="f157" fmla="*/ 97 f113 1"/>
                <a:gd name="f158" fmla="*/ 112 f113 1"/>
                <a:gd name="f159" fmla="*/ 130 f113 1"/>
                <a:gd name="f160" fmla="*/ 21 f114 1"/>
                <a:gd name="f161" fmla="*/ 177 f113 1"/>
                <a:gd name="f162" fmla="*/ 12 f114 1"/>
                <a:gd name="f163" fmla="*/ 215 f113 1"/>
                <a:gd name="f164" fmla="*/ 235 f113 1"/>
                <a:gd name="f165" fmla="*/ 29 f114 1"/>
                <a:gd name="f166" fmla="*/ 238 f113 1"/>
                <a:gd name="f167" fmla="*/ 240 f113 1"/>
                <a:gd name="f168" fmla="*/ 8 f114 1"/>
                <a:gd name="f169" fmla="*/ 234 f113 1"/>
                <a:gd name="f170" fmla="+- f115 0 f1"/>
                <a:gd name="f171" fmla="*/ f118 1 93"/>
                <a:gd name="f172" fmla="*/ f119 1 242"/>
                <a:gd name="f173" fmla="*/ f120 1 93"/>
                <a:gd name="f174" fmla="*/ f121 1 242"/>
                <a:gd name="f175" fmla="*/ f122 1 93"/>
                <a:gd name="f176" fmla="*/ f123 1 242"/>
                <a:gd name="f177" fmla="*/ f124 1 93"/>
                <a:gd name="f178" fmla="*/ f125 1 242"/>
                <a:gd name="f179" fmla="*/ f126 1 93"/>
                <a:gd name="f180" fmla="*/ f127 1 242"/>
                <a:gd name="f181" fmla="*/ f128 1 93"/>
                <a:gd name="f182" fmla="*/ f129 1 242"/>
                <a:gd name="f183" fmla="*/ f130 1 93"/>
                <a:gd name="f184" fmla="*/ f131 1 242"/>
                <a:gd name="f185" fmla="*/ f132 1 242"/>
                <a:gd name="f186" fmla="*/ f133 1 93"/>
                <a:gd name="f187" fmla="*/ f134 1 242"/>
                <a:gd name="f188" fmla="*/ f135 1 93"/>
                <a:gd name="f189" fmla="*/ f136 1 242"/>
                <a:gd name="f190" fmla="*/ f137 1 93"/>
                <a:gd name="f191" fmla="*/ f138 1 242"/>
                <a:gd name="f192" fmla="*/ f139 1 93"/>
                <a:gd name="f193" fmla="*/ f140 1 242"/>
                <a:gd name="f194" fmla="*/ f141 1 93"/>
                <a:gd name="f195" fmla="*/ f142 1 93"/>
                <a:gd name="f196" fmla="*/ f143 1 242"/>
                <a:gd name="f197" fmla="*/ f144 1 93"/>
                <a:gd name="f198" fmla="*/ f145 1 242"/>
                <a:gd name="f199" fmla="*/ f146 1 93"/>
                <a:gd name="f200" fmla="*/ f147 1 242"/>
                <a:gd name="f201" fmla="*/ f148 1 93"/>
                <a:gd name="f202" fmla="*/ f149 1 242"/>
                <a:gd name="f203" fmla="*/ f150 1 93"/>
                <a:gd name="f204" fmla="*/ f151 1 242"/>
                <a:gd name="f205" fmla="*/ f152 1 93"/>
                <a:gd name="f206" fmla="*/ f153 1 242"/>
                <a:gd name="f207" fmla="*/ f154 1 93"/>
                <a:gd name="f208" fmla="*/ f155 1 242"/>
                <a:gd name="f209" fmla="*/ f156 1 93"/>
                <a:gd name="f210" fmla="*/ f157 1 242"/>
                <a:gd name="f211" fmla="*/ f158 1 242"/>
                <a:gd name="f212" fmla="*/ f159 1 242"/>
                <a:gd name="f213" fmla="*/ f160 1 93"/>
                <a:gd name="f214" fmla="*/ f161 1 242"/>
                <a:gd name="f215" fmla="*/ f162 1 93"/>
                <a:gd name="f216" fmla="*/ f163 1 242"/>
                <a:gd name="f217" fmla="*/ f164 1 242"/>
                <a:gd name="f218" fmla="*/ f165 1 93"/>
                <a:gd name="f219" fmla="*/ f166 1 242"/>
                <a:gd name="f220" fmla="*/ f167 1 242"/>
                <a:gd name="f221" fmla="*/ f168 1 93"/>
                <a:gd name="f222" fmla="*/ f169 1 242"/>
                <a:gd name="f223" fmla="*/ 0 1 f116"/>
                <a:gd name="f224" fmla="*/ f110 1 f116"/>
                <a:gd name="f225" fmla="*/ 0 1 f117"/>
                <a:gd name="f226" fmla="*/ f111 1 f117"/>
                <a:gd name="f227" fmla="*/ f171 1 f116"/>
                <a:gd name="f228" fmla="*/ f172 1 f117"/>
                <a:gd name="f229" fmla="*/ f173 1 f116"/>
                <a:gd name="f230" fmla="*/ f174 1 f117"/>
                <a:gd name="f231" fmla="*/ f175 1 f116"/>
                <a:gd name="f232" fmla="*/ f176 1 f117"/>
                <a:gd name="f233" fmla="*/ f177 1 f116"/>
                <a:gd name="f234" fmla="*/ f178 1 f117"/>
                <a:gd name="f235" fmla="*/ f179 1 f116"/>
                <a:gd name="f236" fmla="*/ f180 1 f117"/>
                <a:gd name="f237" fmla="*/ f181 1 f116"/>
                <a:gd name="f238" fmla="*/ f182 1 f117"/>
                <a:gd name="f239" fmla="*/ f183 1 f116"/>
                <a:gd name="f240" fmla="*/ f184 1 f117"/>
                <a:gd name="f241" fmla="*/ f185 1 f117"/>
                <a:gd name="f242" fmla="*/ f186 1 f116"/>
                <a:gd name="f243" fmla="*/ f187 1 f117"/>
                <a:gd name="f244" fmla="*/ f188 1 f116"/>
                <a:gd name="f245" fmla="*/ f189 1 f117"/>
                <a:gd name="f246" fmla="*/ f190 1 f116"/>
                <a:gd name="f247" fmla="*/ f191 1 f117"/>
                <a:gd name="f248" fmla="*/ f192 1 f116"/>
                <a:gd name="f249" fmla="*/ f193 1 f117"/>
                <a:gd name="f250" fmla="*/ f194 1 f116"/>
                <a:gd name="f251" fmla="*/ f195 1 f116"/>
                <a:gd name="f252" fmla="*/ f196 1 f117"/>
                <a:gd name="f253" fmla="*/ f197 1 f116"/>
                <a:gd name="f254" fmla="*/ f198 1 f117"/>
                <a:gd name="f255" fmla="*/ f199 1 f116"/>
                <a:gd name="f256" fmla="*/ f200 1 f117"/>
                <a:gd name="f257" fmla="*/ f201 1 f116"/>
                <a:gd name="f258" fmla="*/ f202 1 f117"/>
                <a:gd name="f259" fmla="*/ f203 1 f116"/>
                <a:gd name="f260" fmla="*/ f204 1 f117"/>
                <a:gd name="f261" fmla="*/ f205 1 f116"/>
                <a:gd name="f262" fmla="*/ f206 1 f117"/>
                <a:gd name="f263" fmla="*/ f207 1 f116"/>
                <a:gd name="f264" fmla="*/ f208 1 f117"/>
                <a:gd name="f265" fmla="*/ f209 1 f116"/>
                <a:gd name="f266" fmla="*/ f210 1 f117"/>
                <a:gd name="f267" fmla="*/ f211 1 f117"/>
                <a:gd name="f268" fmla="*/ f212 1 f117"/>
                <a:gd name="f269" fmla="*/ f213 1 f116"/>
                <a:gd name="f270" fmla="*/ f214 1 f117"/>
                <a:gd name="f271" fmla="*/ f215 1 f116"/>
                <a:gd name="f272" fmla="*/ f216 1 f117"/>
                <a:gd name="f273" fmla="*/ f217 1 f117"/>
                <a:gd name="f274" fmla="*/ f218 1 f116"/>
                <a:gd name="f275" fmla="*/ f219 1 f117"/>
                <a:gd name="f276" fmla="*/ f220 1 f117"/>
                <a:gd name="f277" fmla="*/ f221 1 f116"/>
                <a:gd name="f278" fmla="*/ f222 1 f117"/>
                <a:gd name="f279" fmla="*/ f223 f107 1"/>
                <a:gd name="f280" fmla="*/ f224 f107 1"/>
                <a:gd name="f281" fmla="*/ f226 f108 1"/>
                <a:gd name="f282" fmla="*/ f225 f108 1"/>
                <a:gd name="f283" fmla="*/ f227 f107 1"/>
                <a:gd name="f284" fmla="*/ f228 f108 1"/>
                <a:gd name="f285" fmla="*/ f229 f107 1"/>
                <a:gd name="f286" fmla="*/ f230 f108 1"/>
                <a:gd name="f287" fmla="*/ f231 f107 1"/>
                <a:gd name="f288" fmla="*/ f232 f108 1"/>
                <a:gd name="f289" fmla="*/ f233 f107 1"/>
                <a:gd name="f290" fmla="*/ f234 f108 1"/>
                <a:gd name="f291" fmla="*/ f235 f107 1"/>
                <a:gd name="f292" fmla="*/ f236 f108 1"/>
                <a:gd name="f293" fmla="*/ f237 f107 1"/>
                <a:gd name="f294" fmla="*/ f238 f108 1"/>
                <a:gd name="f295" fmla="*/ f239 f107 1"/>
                <a:gd name="f296" fmla="*/ f240 f108 1"/>
                <a:gd name="f297" fmla="*/ f241 f108 1"/>
                <a:gd name="f298" fmla="*/ f242 f107 1"/>
                <a:gd name="f299" fmla="*/ f243 f108 1"/>
                <a:gd name="f300" fmla="*/ f244 f107 1"/>
                <a:gd name="f301" fmla="*/ f245 f108 1"/>
                <a:gd name="f302" fmla="*/ f246 f107 1"/>
                <a:gd name="f303" fmla="*/ f247 f108 1"/>
                <a:gd name="f304" fmla="*/ f248 f107 1"/>
                <a:gd name="f305" fmla="*/ f249 f108 1"/>
                <a:gd name="f306" fmla="*/ f250 f107 1"/>
                <a:gd name="f307" fmla="*/ f251 f107 1"/>
                <a:gd name="f308" fmla="*/ f252 f108 1"/>
                <a:gd name="f309" fmla="*/ f253 f107 1"/>
                <a:gd name="f310" fmla="*/ f254 f108 1"/>
                <a:gd name="f311" fmla="*/ f255 f107 1"/>
                <a:gd name="f312" fmla="*/ f256 f108 1"/>
                <a:gd name="f313" fmla="*/ f257 f107 1"/>
                <a:gd name="f314" fmla="*/ f258 f108 1"/>
                <a:gd name="f315" fmla="*/ f259 f107 1"/>
                <a:gd name="f316" fmla="*/ f260 f108 1"/>
                <a:gd name="f317" fmla="*/ f261 f107 1"/>
                <a:gd name="f318" fmla="*/ f262 f108 1"/>
                <a:gd name="f319" fmla="*/ f263 f107 1"/>
                <a:gd name="f320" fmla="*/ f264 f108 1"/>
                <a:gd name="f321" fmla="*/ f265 f107 1"/>
                <a:gd name="f322" fmla="*/ f266 f108 1"/>
                <a:gd name="f323" fmla="*/ f267 f108 1"/>
                <a:gd name="f324" fmla="*/ f268 f108 1"/>
                <a:gd name="f325" fmla="*/ f269 f107 1"/>
                <a:gd name="f326" fmla="*/ f270 f108 1"/>
                <a:gd name="f327" fmla="*/ f271 f107 1"/>
                <a:gd name="f328" fmla="*/ f272 f108 1"/>
                <a:gd name="f329" fmla="*/ f273 f108 1"/>
                <a:gd name="f330" fmla="*/ f274 f107 1"/>
                <a:gd name="f331" fmla="*/ f275 f108 1"/>
                <a:gd name="f332" fmla="*/ f276 f108 1"/>
                <a:gd name="f333" fmla="*/ f277 f107 1"/>
                <a:gd name="f334" fmla="*/ f27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95" y="f297"/>
                </a:cxn>
                <a:cxn ang="f170">
                  <a:pos x="f298" y="f299"/>
                </a:cxn>
                <a:cxn ang="f170">
                  <a:pos x="f300" y="f301"/>
                </a:cxn>
                <a:cxn ang="f170">
                  <a:pos x="f302" y="f303"/>
                </a:cxn>
                <a:cxn ang="f170">
                  <a:pos x="f304" y="f305"/>
                </a:cxn>
                <a:cxn ang="f170">
                  <a:pos x="f306" y="f305"/>
                </a:cxn>
                <a:cxn ang="f170">
                  <a:pos x="f307" y="f308"/>
                </a:cxn>
                <a:cxn ang="f170">
                  <a:pos x="f309" y="f310"/>
                </a:cxn>
                <a:cxn ang="f170">
                  <a:pos x="f311" y="f312"/>
                </a:cxn>
                <a:cxn ang="f170">
                  <a:pos x="f313" y="f314"/>
                </a:cxn>
                <a:cxn ang="f170">
                  <a:pos x="f291" y="f314"/>
                </a:cxn>
                <a:cxn ang="f170">
                  <a:pos x="f315" y="f316"/>
                </a:cxn>
                <a:cxn ang="f170">
                  <a:pos x="f317" y="f318"/>
                </a:cxn>
                <a:cxn ang="f170">
                  <a:pos x="f319" y="f320"/>
                </a:cxn>
                <a:cxn ang="f170">
                  <a:pos x="f321" y="f322"/>
                </a:cxn>
                <a:cxn ang="f170">
                  <a:pos x="f321" y="f323"/>
                </a:cxn>
                <a:cxn ang="f170">
                  <a:pos x="f319" y="f324"/>
                </a:cxn>
                <a:cxn ang="f170">
                  <a:pos x="f325" y="f326"/>
                </a:cxn>
                <a:cxn ang="f170">
                  <a:pos x="f327" y="f328"/>
                </a:cxn>
                <a:cxn ang="f170">
                  <a:pos x="f300" y="f329"/>
                </a:cxn>
                <a:cxn ang="f170">
                  <a:pos x="f330" y="f331"/>
                </a:cxn>
                <a:cxn ang="f170">
                  <a:pos x="f300" y="f332"/>
                </a:cxn>
                <a:cxn ang="f170">
                  <a:pos x="f333" y="f334"/>
                </a:cxn>
                <a:cxn ang="f170">
                  <a:pos x="f283" y="f284"/>
                </a:cxn>
              </a:cxnLst>
              <a:rect l="f279" t="f282" r="f280" b="f281"/>
              <a:pathLst>
                <a:path w="93" h="241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3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8" y="f39"/>
                    <a:pt x="f38" y="f13"/>
                  </a:cubicBezTo>
                  <a:cubicBezTo>
                    <a:pt x="f15" y="f11"/>
                    <a:pt x="f15" y="f40"/>
                    <a:pt x="f38" y="f5"/>
                  </a:cubicBezTo>
                  <a:cubicBezTo>
                    <a:pt x="f36" y="f5"/>
                    <a:pt x="f37" y="f40"/>
                    <a:pt x="f37" y="f40"/>
                  </a:cubicBezTo>
                  <a:cubicBezTo>
                    <a:pt x="f41" y="f42"/>
                    <a:pt x="f43" y="f39"/>
                    <a:pt x="f32" y="f15"/>
                  </a:cubicBezTo>
                  <a:cubicBezTo>
                    <a:pt x="f44" y="f45"/>
                    <a:pt x="f46" y="f41"/>
                    <a:pt x="f47" y="f17"/>
                  </a:cubicBezTo>
                  <a:cubicBezTo>
                    <a:pt x="f48" y="f17"/>
                    <a:pt x="f49" y="f41"/>
                    <a:pt x="f50" y="f41"/>
                  </a:cubicBezTo>
                  <a:cubicBezTo>
                    <a:pt x="f51" y="f41"/>
                    <a:pt x="f52" y="f41"/>
                    <a:pt x="f53" y="f41"/>
                  </a:cubicBezTo>
                  <a:cubicBezTo>
                    <a:pt x="f31" y="f41"/>
                    <a:pt x="f54" y="f55"/>
                    <a:pt x="f56" y="f55"/>
                  </a:cubicBezTo>
                  <a:cubicBezTo>
                    <a:pt x="f6" y="f17"/>
                    <a:pt x="f56" y="f34"/>
                    <a:pt x="f30" y="f34"/>
                  </a:cubicBezTo>
                  <a:cubicBezTo>
                    <a:pt x="f57" y="f58"/>
                    <a:pt x="f59" y="f43"/>
                    <a:pt x="f52" y="f60"/>
                  </a:cubicBezTo>
                  <a:cubicBezTo>
                    <a:pt x="f61" y="f62"/>
                    <a:pt x="f63" y="f32"/>
                    <a:pt x="f64" y="f62"/>
                  </a:cubicBezTo>
                  <a:cubicBezTo>
                    <a:pt x="f65" y="f19"/>
                    <a:pt x="f66" y="f62"/>
                    <a:pt x="f23" y="f62"/>
                  </a:cubicBezTo>
                  <a:cubicBezTo>
                    <a:pt x="f67" y="f62"/>
                    <a:pt x="f21" y="f32"/>
                    <a:pt x="f21" y="f21"/>
                  </a:cubicBezTo>
                  <a:cubicBezTo>
                    <a:pt x="f68" y="f69"/>
                    <a:pt x="f21" y="f66"/>
                    <a:pt x="f67" y="f70"/>
                  </a:cubicBezTo>
                  <a:cubicBezTo>
                    <a:pt x="f71" y="f72"/>
                    <a:pt x="f25" y="f73"/>
                    <a:pt x="f66" y="f47"/>
                  </a:cubicBezTo>
                  <a:cubicBezTo>
                    <a:pt x="f74" y="f50"/>
                    <a:pt x="f65" y="f75"/>
                    <a:pt x="f76" y="f77"/>
                  </a:cubicBezTo>
                  <a:cubicBezTo>
                    <a:pt x="f76" y="f78"/>
                    <a:pt x="f79" y="f80"/>
                    <a:pt x="f76" y="f81"/>
                  </a:cubicBezTo>
                  <a:cubicBezTo>
                    <a:pt x="f65" y="f82"/>
                    <a:pt x="f44" y="f83"/>
                    <a:pt x="f66" y="f84"/>
                  </a:cubicBezTo>
                  <a:cubicBezTo>
                    <a:pt x="f23" y="f85"/>
                    <a:pt x="f68" y="f86"/>
                    <a:pt x="f60" y="f87"/>
                  </a:cubicBezTo>
                  <a:cubicBezTo>
                    <a:pt x="f34" y="f88"/>
                    <a:pt x="f55" y="f89"/>
                    <a:pt x="f90" y="f91"/>
                  </a:cubicBezTo>
                  <a:cubicBezTo>
                    <a:pt x="f36" y="f92"/>
                    <a:pt x="f55" y="f93"/>
                    <a:pt x="f32" y="f94"/>
                  </a:cubicBezTo>
                  <a:cubicBezTo>
                    <a:pt x="f21" y="f95"/>
                    <a:pt x="f96" y="f95"/>
                    <a:pt x="f71" y="f97"/>
                  </a:cubicBezTo>
                  <a:cubicBezTo>
                    <a:pt x="f96" y="f98"/>
                    <a:pt x="f21" y="f7"/>
                    <a:pt x="f32" y="f99"/>
                  </a:cubicBezTo>
                  <a:cubicBezTo>
                    <a:pt x="f100" y="f101"/>
                    <a:pt x="f45" y="f102"/>
                    <a:pt x="f15" y="f103"/>
                  </a:cubicBezTo>
                  <a:cubicBezTo>
                    <a:pt x="f104" y="f105"/>
                    <a:pt x="f42" y="f93"/>
                    <a:pt x="f8" y="f9"/>
                  </a:cubicBezTo>
                  <a:close/>
                </a:path>
              </a:pathLst>
            </a:custGeom>
            <a:solidFill>
              <a:srgbClr val="844F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24B0AC7F-AC23-2513-2108-3E46823CC22D}"/>
                </a:ext>
              </a:extLst>
            </p:cNvPr>
            <p:cNvSpPr/>
            <p:nvPr/>
          </p:nvSpPr>
          <p:spPr>
            <a:xfrm>
              <a:off x="8539160" y="5597527"/>
              <a:ext cx="1169983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38"/>
                <a:gd name="f8" fmla="val 2"/>
                <a:gd name="f9" fmla="val 16"/>
                <a:gd name="f10" fmla="val 12"/>
                <a:gd name="f11" fmla="val 1"/>
                <a:gd name="f12" fmla="val 9"/>
                <a:gd name="f13" fmla="val 5"/>
                <a:gd name="f14" fmla="val 3"/>
                <a:gd name="f15" fmla="val 8"/>
                <a:gd name="f16" fmla="val 19"/>
                <a:gd name="f17" fmla="val 7"/>
                <a:gd name="f18" fmla="val 30"/>
                <a:gd name="f19" fmla="val 10"/>
                <a:gd name="f20" fmla="val 42"/>
                <a:gd name="f21" fmla="val 50"/>
                <a:gd name="f22" fmla="val 13"/>
                <a:gd name="f23" fmla="val 58"/>
                <a:gd name="f24" fmla="val 65"/>
                <a:gd name="f25" fmla="val 75"/>
                <a:gd name="f26" fmla="val 84"/>
                <a:gd name="f27" fmla="val 93"/>
                <a:gd name="f28" fmla="val 94"/>
                <a:gd name="f29" fmla="val 95"/>
                <a:gd name="f30" fmla="val 96"/>
                <a:gd name="f31" fmla="val 99"/>
                <a:gd name="f32" fmla="val 100"/>
                <a:gd name="f33" fmla="val 101"/>
                <a:gd name="f34" fmla="val 23"/>
                <a:gd name="f35" fmla="val 26"/>
                <a:gd name="f36" fmla="val 98"/>
                <a:gd name="f37" fmla="val 31"/>
                <a:gd name="f38" fmla="val 97"/>
                <a:gd name="f39" fmla="val 32"/>
                <a:gd name="f40" fmla="val 76"/>
                <a:gd name="f41" fmla="val 36"/>
                <a:gd name="f42" fmla="val 56"/>
                <a:gd name="f43" fmla="val 35"/>
                <a:gd name="f44" fmla="val 25"/>
                <a:gd name="f45" fmla="val 33"/>
                <a:gd name="f46" fmla="val 14"/>
                <a:gd name="f47" fmla="val 29"/>
                <a:gd name="f48" fmla="val 22"/>
                <a:gd name="f49" fmla="val 20"/>
                <a:gd name="f50" fmla="val 18"/>
                <a:gd name="f51" fmla="+- 0 0 -90"/>
                <a:gd name="f52" fmla="*/ f3 1 102"/>
                <a:gd name="f53" fmla="*/ f4 1 3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02"/>
                <a:gd name="f62" fmla="*/ f58 1 38"/>
                <a:gd name="f63" fmla="*/ 2 f59 1"/>
                <a:gd name="f64" fmla="*/ 16 f58 1"/>
                <a:gd name="f65" fmla="*/ 5 f58 1"/>
                <a:gd name="f66" fmla="*/ 8 f59 1"/>
                <a:gd name="f67" fmla="*/ 2 f58 1"/>
                <a:gd name="f68" fmla="*/ 42 f59 1"/>
                <a:gd name="f69" fmla="*/ 12 f58 1"/>
                <a:gd name="f70" fmla="*/ 65 f59 1"/>
                <a:gd name="f71" fmla="*/ 93 f59 1"/>
                <a:gd name="f72" fmla="*/ 8 f58 1"/>
                <a:gd name="f73" fmla="*/ 96 f59 1"/>
                <a:gd name="f74" fmla="*/ 7 f58 1"/>
                <a:gd name="f75" fmla="*/ 100 f59 1"/>
                <a:gd name="f76" fmla="*/ 10 f58 1"/>
                <a:gd name="f77" fmla="*/ 101 f59 1"/>
                <a:gd name="f78" fmla="*/ 19 f58 1"/>
                <a:gd name="f79" fmla="*/ 99 f59 1"/>
                <a:gd name="f80" fmla="*/ 30 f58 1"/>
                <a:gd name="f81" fmla="*/ 32 f58 1"/>
                <a:gd name="f82" fmla="*/ 36 f59 1"/>
                <a:gd name="f83" fmla="*/ 35 f58 1"/>
                <a:gd name="f84" fmla="*/ 5 f59 1"/>
                <a:gd name="f85" fmla="*/ 22 f58 1"/>
                <a:gd name="f86" fmla="+- f60 0 f1"/>
                <a:gd name="f87" fmla="*/ f63 1 102"/>
                <a:gd name="f88" fmla="*/ f64 1 38"/>
                <a:gd name="f89" fmla="*/ f65 1 38"/>
                <a:gd name="f90" fmla="*/ f66 1 102"/>
                <a:gd name="f91" fmla="*/ f67 1 38"/>
                <a:gd name="f92" fmla="*/ f68 1 102"/>
                <a:gd name="f93" fmla="*/ f69 1 38"/>
                <a:gd name="f94" fmla="*/ f70 1 102"/>
                <a:gd name="f95" fmla="*/ f71 1 102"/>
                <a:gd name="f96" fmla="*/ f72 1 38"/>
                <a:gd name="f97" fmla="*/ f73 1 102"/>
                <a:gd name="f98" fmla="*/ f74 1 38"/>
                <a:gd name="f99" fmla="*/ f75 1 102"/>
                <a:gd name="f100" fmla="*/ f76 1 38"/>
                <a:gd name="f101" fmla="*/ f77 1 102"/>
                <a:gd name="f102" fmla="*/ f78 1 38"/>
                <a:gd name="f103" fmla="*/ f79 1 102"/>
                <a:gd name="f104" fmla="*/ f80 1 38"/>
                <a:gd name="f105" fmla="*/ f81 1 38"/>
                <a:gd name="f106" fmla="*/ f82 1 102"/>
                <a:gd name="f107" fmla="*/ f83 1 38"/>
                <a:gd name="f108" fmla="*/ f84 1 102"/>
                <a:gd name="f109" fmla="*/ f85 1 38"/>
                <a:gd name="f110" fmla="*/ 0 1 f61"/>
                <a:gd name="f111" fmla="*/ f55 1 f61"/>
                <a:gd name="f112" fmla="*/ 0 1 f62"/>
                <a:gd name="f113" fmla="*/ f56 1 f62"/>
                <a:gd name="f114" fmla="*/ f87 1 f61"/>
                <a:gd name="f115" fmla="*/ f88 1 f62"/>
                <a:gd name="f116" fmla="*/ f89 1 f62"/>
                <a:gd name="f117" fmla="*/ f90 1 f61"/>
                <a:gd name="f118" fmla="*/ f91 1 f62"/>
                <a:gd name="f119" fmla="*/ f92 1 f61"/>
                <a:gd name="f120" fmla="*/ f93 1 f62"/>
                <a:gd name="f121" fmla="*/ f94 1 f61"/>
                <a:gd name="f122" fmla="*/ f95 1 f61"/>
                <a:gd name="f123" fmla="*/ f96 1 f62"/>
                <a:gd name="f124" fmla="*/ f97 1 f61"/>
                <a:gd name="f125" fmla="*/ f98 1 f62"/>
                <a:gd name="f126" fmla="*/ f99 1 f61"/>
                <a:gd name="f127" fmla="*/ f100 1 f62"/>
                <a:gd name="f128" fmla="*/ f101 1 f61"/>
                <a:gd name="f129" fmla="*/ f102 1 f62"/>
                <a:gd name="f130" fmla="*/ f103 1 f61"/>
                <a:gd name="f131" fmla="*/ f104 1 f62"/>
                <a:gd name="f132" fmla="*/ f105 1 f62"/>
                <a:gd name="f133" fmla="*/ f106 1 f61"/>
                <a:gd name="f134" fmla="*/ f107 1 f62"/>
                <a:gd name="f135" fmla="*/ f108 1 f61"/>
                <a:gd name="f136" fmla="*/ f109 1 f62"/>
                <a:gd name="f137" fmla="*/ f110 f52 1"/>
                <a:gd name="f138" fmla="*/ f111 f52 1"/>
                <a:gd name="f139" fmla="*/ f113 f53 1"/>
                <a:gd name="f140" fmla="*/ f112 f53 1"/>
                <a:gd name="f141" fmla="*/ f114 f52 1"/>
                <a:gd name="f142" fmla="*/ f115 f53 1"/>
                <a:gd name="f143" fmla="*/ f116 f53 1"/>
                <a:gd name="f144" fmla="*/ f117 f52 1"/>
                <a:gd name="f145" fmla="*/ f118 f53 1"/>
                <a:gd name="f146" fmla="*/ f119 f52 1"/>
                <a:gd name="f147" fmla="*/ f120 f53 1"/>
                <a:gd name="f148" fmla="*/ f121 f52 1"/>
                <a:gd name="f149" fmla="*/ f122 f52 1"/>
                <a:gd name="f150" fmla="*/ f123 f53 1"/>
                <a:gd name="f151" fmla="*/ f124 f52 1"/>
                <a:gd name="f152" fmla="*/ f125 f53 1"/>
                <a:gd name="f153" fmla="*/ f126 f52 1"/>
                <a:gd name="f154" fmla="*/ f127 f53 1"/>
                <a:gd name="f155" fmla="*/ f128 f52 1"/>
                <a:gd name="f156" fmla="*/ f129 f53 1"/>
                <a:gd name="f157" fmla="*/ f130 f52 1"/>
                <a:gd name="f158" fmla="*/ f131 f53 1"/>
                <a:gd name="f159" fmla="*/ f132 f53 1"/>
                <a:gd name="f160" fmla="*/ f133 f52 1"/>
                <a:gd name="f161" fmla="*/ f134 f53 1"/>
                <a:gd name="f162" fmla="*/ f135 f52 1"/>
                <a:gd name="f163" fmla="*/ f136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41" y="f142"/>
                </a:cxn>
                <a:cxn ang="f86">
                  <a:pos x="f141" y="f143"/>
                </a:cxn>
                <a:cxn ang="f86">
                  <a:pos x="f144" y="f145"/>
                </a:cxn>
                <a:cxn ang="f86">
                  <a:pos x="f146" y="f147"/>
                </a:cxn>
                <a:cxn ang="f86">
                  <a:pos x="f148" y="f147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58"/>
                </a:cxn>
                <a:cxn ang="f86">
                  <a:pos x="f151" y="f159"/>
                </a:cxn>
                <a:cxn ang="f86">
                  <a:pos x="f160" y="f161"/>
                </a:cxn>
                <a:cxn ang="f86">
                  <a:pos x="f162" y="f163"/>
                </a:cxn>
                <a:cxn ang="f86">
                  <a:pos x="f141" y="f142"/>
                </a:cxn>
              </a:cxnLst>
              <a:rect l="f137" t="f140" r="f138" b="f139"/>
              <a:pathLst>
                <a:path w="102" h="38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5"/>
                    <a:pt x="f14" y="f5"/>
                    <a:pt x="f15" y="f8"/>
                  </a:cubicBezTo>
                  <a:cubicBezTo>
                    <a:pt x="f16" y="f17"/>
                    <a:pt x="f18" y="f19"/>
                    <a:pt x="f20" y="f10"/>
                  </a:cubicBezTo>
                  <a:cubicBezTo>
                    <a:pt x="f21" y="f22"/>
                    <a:pt x="f23" y="f10"/>
                    <a:pt x="f24" y="f10"/>
                  </a:cubicBezTo>
                  <a:cubicBezTo>
                    <a:pt x="f25" y="f10"/>
                    <a:pt x="f26" y="f19"/>
                    <a:pt x="f27" y="f15"/>
                  </a:cubicBezTo>
                  <a:cubicBezTo>
                    <a:pt x="f28" y="f15"/>
                    <a:pt x="f29" y="f17"/>
                    <a:pt x="f30" y="f17"/>
                  </a:cubicBezTo>
                  <a:cubicBezTo>
                    <a:pt x="f31" y="f17"/>
                    <a:pt x="f32" y="f15"/>
                    <a:pt x="f32" y="f19"/>
                  </a:cubicBezTo>
                  <a:cubicBezTo>
                    <a:pt x="f32" y="f22"/>
                    <a:pt x="f32" y="f9"/>
                    <a:pt x="f33" y="f16"/>
                  </a:cubicBezTo>
                  <a:cubicBezTo>
                    <a:pt x="f33" y="f34"/>
                    <a:pt x="f6" y="f35"/>
                    <a:pt x="f31" y="f18"/>
                  </a:cubicBezTo>
                  <a:cubicBezTo>
                    <a:pt x="f36" y="f37"/>
                    <a:pt x="f38" y="f37"/>
                    <a:pt x="f30" y="f39"/>
                  </a:cubicBezTo>
                  <a:cubicBezTo>
                    <a:pt x="f40" y="f41"/>
                    <a:pt x="f42" y="f7"/>
                    <a:pt x="f41" y="f43"/>
                  </a:cubicBezTo>
                  <a:cubicBezTo>
                    <a:pt x="f44" y="f45"/>
                    <a:pt x="f46" y="f47"/>
                    <a:pt x="f13" y="f48"/>
                  </a:cubicBezTo>
                  <a:cubicBezTo>
                    <a:pt x="f14" y="f49"/>
                    <a:pt x="f8" y="f50"/>
                    <a:pt x="f8" y="f9"/>
                  </a:cubicBezTo>
                  <a:close/>
                </a:path>
              </a:pathLst>
            </a:custGeom>
            <a:solidFill>
              <a:srgbClr val="CA9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E09017BE-CF71-29D3-45B7-362B8C020DA2}"/>
                </a:ext>
              </a:extLst>
            </p:cNvPr>
            <p:cNvSpPr/>
            <p:nvPr/>
          </p:nvSpPr>
          <p:spPr>
            <a:xfrm>
              <a:off x="9147172" y="3076571"/>
              <a:ext cx="814382" cy="6191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54"/>
                <a:gd name="f8" fmla="val 8"/>
                <a:gd name="f9" fmla="val 12"/>
                <a:gd name="f10" fmla="val 4"/>
                <a:gd name="f11" fmla="val 16"/>
                <a:gd name="f12" fmla="val 5"/>
                <a:gd name="f13" fmla="val 20"/>
                <a:gd name="f14" fmla="val 22"/>
                <a:gd name="f15" fmla="val 6"/>
                <a:gd name="f16" fmla="val 23"/>
                <a:gd name="f17" fmla="val 24"/>
                <a:gd name="f18" fmla="val 32"/>
                <a:gd name="f19" fmla="val 1"/>
                <a:gd name="f20" fmla="val 41"/>
                <a:gd name="f21" fmla="val 50"/>
                <a:gd name="f22" fmla="val 2"/>
                <a:gd name="f23" fmla="val 3"/>
                <a:gd name="f24" fmla="val 57"/>
                <a:gd name="f25" fmla="val 59"/>
                <a:gd name="f26" fmla="val 10"/>
                <a:gd name="f27" fmla="val 60"/>
                <a:gd name="f28" fmla="val 62"/>
                <a:gd name="f29" fmla="val 13"/>
                <a:gd name="f30" fmla="val 64"/>
                <a:gd name="f31" fmla="val 14"/>
                <a:gd name="f32" fmla="val 69"/>
                <a:gd name="f33" fmla="val 15"/>
                <a:gd name="f34" fmla="val 21"/>
                <a:gd name="f35" fmla="val 25"/>
                <a:gd name="f36" fmla="val 67"/>
                <a:gd name="f37" fmla="val 28"/>
                <a:gd name="f38" fmla="val 66"/>
                <a:gd name="f39" fmla="val 31"/>
                <a:gd name="f40" fmla="val 63"/>
                <a:gd name="f41" fmla="val 33"/>
                <a:gd name="f42" fmla="val 36"/>
                <a:gd name="f43" fmla="val 38"/>
                <a:gd name="f44" fmla="val 35"/>
                <a:gd name="f45" fmla="val 61"/>
                <a:gd name="f46" fmla="val 30"/>
                <a:gd name="f47" fmla="val 29"/>
                <a:gd name="f48" fmla="val 55"/>
                <a:gd name="f49" fmla="val 45"/>
                <a:gd name="f50" fmla="val 37"/>
                <a:gd name="f51" fmla="val 34"/>
                <a:gd name="f52" fmla="val 26"/>
                <a:gd name="f53" fmla="val 44"/>
                <a:gd name="f54" fmla="val 27"/>
                <a:gd name="f55" fmla="val 47"/>
                <a:gd name="f56" fmla="val 49"/>
                <a:gd name="f57" fmla="val 51"/>
                <a:gd name="f58" fmla="val 18"/>
                <a:gd name="f59" fmla="val 48"/>
                <a:gd name="f60" fmla="val 11"/>
                <a:gd name="f61" fmla="val 46"/>
                <a:gd name="f62" fmla="val 53"/>
                <a:gd name="f63" fmla="val 52"/>
                <a:gd name="f64" fmla="val 7"/>
                <a:gd name="f65" fmla="val 43"/>
                <a:gd name="f66" fmla="val 40"/>
                <a:gd name="f67" fmla="val 19"/>
                <a:gd name="f68" fmla="+- 0 0 -90"/>
                <a:gd name="f69" fmla="*/ f3 1 71"/>
                <a:gd name="f70" fmla="*/ f4 1 54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71"/>
                <a:gd name="f79" fmla="*/ f75 1 54"/>
                <a:gd name="f80" fmla="*/ 8 f76 1"/>
                <a:gd name="f81" fmla="*/ 8 f75 1"/>
                <a:gd name="f82" fmla="*/ 20 f76 1"/>
                <a:gd name="f83" fmla="*/ 5 f75 1"/>
                <a:gd name="f84" fmla="*/ 24 f76 1"/>
                <a:gd name="f85" fmla="*/ 50 f76 1"/>
                <a:gd name="f86" fmla="*/ 2 f75 1"/>
                <a:gd name="f87" fmla="*/ 59 f76 1"/>
                <a:gd name="f88" fmla="*/ 10 f75 1"/>
                <a:gd name="f89" fmla="*/ 64 f76 1"/>
                <a:gd name="f90" fmla="*/ 14 f75 1"/>
                <a:gd name="f91" fmla="*/ 69 f76 1"/>
                <a:gd name="f92" fmla="*/ 25 f75 1"/>
                <a:gd name="f93" fmla="*/ 63 f76 1"/>
                <a:gd name="f94" fmla="*/ 32 f75 1"/>
                <a:gd name="f95" fmla="*/ 38 f75 1"/>
                <a:gd name="f96" fmla="*/ 61 f76 1"/>
                <a:gd name="f97" fmla="*/ 30 f75 1"/>
                <a:gd name="f98" fmla="*/ 45 f76 1"/>
                <a:gd name="f99" fmla="*/ 31 f75 1"/>
                <a:gd name="f100" fmla="*/ 34 f76 1"/>
                <a:gd name="f101" fmla="*/ 31 f76 1"/>
                <a:gd name="f102" fmla="*/ 33 f75 1"/>
                <a:gd name="f103" fmla="*/ 25 f76 1"/>
                <a:gd name="f104" fmla="*/ 35 f75 1"/>
                <a:gd name="f105" fmla="*/ 44 f75 1"/>
                <a:gd name="f106" fmla="*/ 49 f75 1"/>
                <a:gd name="f107" fmla="*/ 15 f76 1"/>
                <a:gd name="f108" fmla="*/ 11 f76 1"/>
                <a:gd name="f109" fmla="*/ 46 f75 1"/>
                <a:gd name="f110" fmla="*/ 53 f75 1"/>
                <a:gd name="f111" fmla="*/ 13 f76 1"/>
                <a:gd name="f112" fmla="*/ 54 f75 1"/>
                <a:gd name="f113" fmla="*/ 12 f76 1"/>
                <a:gd name="f114" fmla="*/ 52 f75 1"/>
                <a:gd name="f115" fmla="*/ 3 f76 1"/>
                <a:gd name="f116" fmla="*/ 40 f75 1"/>
                <a:gd name="f117" fmla="*/ 2 f76 1"/>
                <a:gd name="f118" fmla="*/ 27 f75 1"/>
                <a:gd name="f119" fmla="*/ 19 f75 1"/>
                <a:gd name="f120" fmla="+- f77 0 f1"/>
                <a:gd name="f121" fmla="*/ f80 1 71"/>
                <a:gd name="f122" fmla="*/ f81 1 54"/>
                <a:gd name="f123" fmla="*/ f82 1 71"/>
                <a:gd name="f124" fmla="*/ f83 1 54"/>
                <a:gd name="f125" fmla="*/ f84 1 71"/>
                <a:gd name="f126" fmla="*/ f85 1 71"/>
                <a:gd name="f127" fmla="*/ f86 1 54"/>
                <a:gd name="f128" fmla="*/ f87 1 71"/>
                <a:gd name="f129" fmla="*/ f88 1 54"/>
                <a:gd name="f130" fmla="*/ f89 1 71"/>
                <a:gd name="f131" fmla="*/ f90 1 54"/>
                <a:gd name="f132" fmla="*/ f91 1 71"/>
                <a:gd name="f133" fmla="*/ f92 1 54"/>
                <a:gd name="f134" fmla="*/ f93 1 71"/>
                <a:gd name="f135" fmla="*/ f94 1 54"/>
                <a:gd name="f136" fmla="*/ f95 1 54"/>
                <a:gd name="f137" fmla="*/ f96 1 71"/>
                <a:gd name="f138" fmla="*/ f97 1 54"/>
                <a:gd name="f139" fmla="*/ f98 1 71"/>
                <a:gd name="f140" fmla="*/ f99 1 54"/>
                <a:gd name="f141" fmla="*/ f100 1 71"/>
                <a:gd name="f142" fmla="*/ f101 1 71"/>
                <a:gd name="f143" fmla="*/ f102 1 54"/>
                <a:gd name="f144" fmla="*/ f103 1 71"/>
                <a:gd name="f145" fmla="*/ f104 1 54"/>
                <a:gd name="f146" fmla="*/ f105 1 54"/>
                <a:gd name="f147" fmla="*/ f106 1 54"/>
                <a:gd name="f148" fmla="*/ f107 1 71"/>
                <a:gd name="f149" fmla="*/ f108 1 71"/>
                <a:gd name="f150" fmla="*/ f109 1 54"/>
                <a:gd name="f151" fmla="*/ f110 1 54"/>
                <a:gd name="f152" fmla="*/ f111 1 71"/>
                <a:gd name="f153" fmla="*/ f112 1 54"/>
                <a:gd name="f154" fmla="*/ f113 1 71"/>
                <a:gd name="f155" fmla="*/ f114 1 54"/>
                <a:gd name="f156" fmla="*/ f115 1 71"/>
                <a:gd name="f157" fmla="*/ f116 1 54"/>
                <a:gd name="f158" fmla="*/ f117 1 71"/>
                <a:gd name="f159" fmla="*/ f118 1 54"/>
                <a:gd name="f160" fmla="*/ f119 1 54"/>
                <a:gd name="f161" fmla="*/ 0 1 f78"/>
                <a:gd name="f162" fmla="*/ f72 1 f78"/>
                <a:gd name="f163" fmla="*/ 0 1 f79"/>
                <a:gd name="f164" fmla="*/ f73 1 f79"/>
                <a:gd name="f165" fmla="*/ f121 1 f78"/>
                <a:gd name="f166" fmla="*/ f122 1 f79"/>
                <a:gd name="f167" fmla="*/ f123 1 f78"/>
                <a:gd name="f168" fmla="*/ f124 1 f79"/>
                <a:gd name="f169" fmla="*/ f125 1 f78"/>
                <a:gd name="f170" fmla="*/ f126 1 f78"/>
                <a:gd name="f171" fmla="*/ f127 1 f79"/>
                <a:gd name="f172" fmla="*/ f128 1 f78"/>
                <a:gd name="f173" fmla="*/ f129 1 f79"/>
                <a:gd name="f174" fmla="*/ f130 1 f78"/>
                <a:gd name="f175" fmla="*/ f131 1 f79"/>
                <a:gd name="f176" fmla="*/ f132 1 f78"/>
                <a:gd name="f177" fmla="*/ f133 1 f79"/>
                <a:gd name="f178" fmla="*/ f134 1 f78"/>
                <a:gd name="f179" fmla="*/ f135 1 f79"/>
                <a:gd name="f180" fmla="*/ f136 1 f79"/>
                <a:gd name="f181" fmla="*/ f137 1 f78"/>
                <a:gd name="f182" fmla="*/ f138 1 f79"/>
                <a:gd name="f183" fmla="*/ f139 1 f78"/>
                <a:gd name="f184" fmla="*/ f140 1 f79"/>
                <a:gd name="f185" fmla="*/ f141 1 f78"/>
                <a:gd name="f186" fmla="*/ f142 1 f78"/>
                <a:gd name="f187" fmla="*/ f143 1 f79"/>
                <a:gd name="f188" fmla="*/ f144 1 f78"/>
                <a:gd name="f189" fmla="*/ f145 1 f79"/>
                <a:gd name="f190" fmla="*/ f146 1 f79"/>
                <a:gd name="f191" fmla="*/ f147 1 f79"/>
                <a:gd name="f192" fmla="*/ f148 1 f78"/>
                <a:gd name="f193" fmla="*/ f149 1 f78"/>
                <a:gd name="f194" fmla="*/ f150 1 f79"/>
                <a:gd name="f195" fmla="*/ f151 1 f79"/>
                <a:gd name="f196" fmla="*/ f152 1 f78"/>
                <a:gd name="f197" fmla="*/ f153 1 f79"/>
                <a:gd name="f198" fmla="*/ f154 1 f78"/>
                <a:gd name="f199" fmla="*/ f155 1 f79"/>
                <a:gd name="f200" fmla="*/ f156 1 f78"/>
                <a:gd name="f201" fmla="*/ f157 1 f79"/>
                <a:gd name="f202" fmla="*/ f158 1 f78"/>
                <a:gd name="f203" fmla="*/ f159 1 f79"/>
                <a:gd name="f204" fmla="*/ f160 1 f79"/>
                <a:gd name="f205" fmla="*/ f161 f69 1"/>
                <a:gd name="f206" fmla="*/ f162 f69 1"/>
                <a:gd name="f207" fmla="*/ f164 f70 1"/>
                <a:gd name="f208" fmla="*/ f163 f70 1"/>
                <a:gd name="f209" fmla="*/ f165 f69 1"/>
                <a:gd name="f210" fmla="*/ f166 f70 1"/>
                <a:gd name="f211" fmla="*/ f167 f69 1"/>
                <a:gd name="f212" fmla="*/ f168 f70 1"/>
                <a:gd name="f213" fmla="*/ f169 f69 1"/>
                <a:gd name="f214" fmla="*/ f170 f69 1"/>
                <a:gd name="f215" fmla="*/ f171 f70 1"/>
                <a:gd name="f216" fmla="*/ f172 f69 1"/>
                <a:gd name="f217" fmla="*/ f173 f70 1"/>
                <a:gd name="f218" fmla="*/ f174 f69 1"/>
                <a:gd name="f219" fmla="*/ f175 f70 1"/>
                <a:gd name="f220" fmla="*/ f176 f69 1"/>
                <a:gd name="f221" fmla="*/ f177 f70 1"/>
                <a:gd name="f222" fmla="*/ f178 f69 1"/>
                <a:gd name="f223" fmla="*/ f179 f70 1"/>
                <a:gd name="f224" fmla="*/ f180 f70 1"/>
                <a:gd name="f225" fmla="*/ f181 f69 1"/>
                <a:gd name="f226" fmla="*/ f182 f70 1"/>
                <a:gd name="f227" fmla="*/ f183 f69 1"/>
                <a:gd name="f228" fmla="*/ f184 f70 1"/>
                <a:gd name="f229" fmla="*/ f185 f69 1"/>
                <a:gd name="f230" fmla="*/ f186 f69 1"/>
                <a:gd name="f231" fmla="*/ f187 f70 1"/>
                <a:gd name="f232" fmla="*/ f188 f69 1"/>
                <a:gd name="f233" fmla="*/ f189 f70 1"/>
                <a:gd name="f234" fmla="*/ f190 f70 1"/>
                <a:gd name="f235" fmla="*/ f191 f70 1"/>
                <a:gd name="f236" fmla="*/ f192 f69 1"/>
                <a:gd name="f237" fmla="*/ f193 f69 1"/>
                <a:gd name="f238" fmla="*/ f194 f70 1"/>
                <a:gd name="f239" fmla="*/ f195 f70 1"/>
                <a:gd name="f240" fmla="*/ f196 f69 1"/>
                <a:gd name="f241" fmla="*/ f197 f70 1"/>
                <a:gd name="f242" fmla="*/ f198 f69 1"/>
                <a:gd name="f243" fmla="*/ f199 f70 1"/>
                <a:gd name="f244" fmla="*/ f200 f69 1"/>
                <a:gd name="f245" fmla="*/ f201 f70 1"/>
                <a:gd name="f246" fmla="*/ f202 f69 1"/>
                <a:gd name="f247" fmla="*/ f203 f70 1"/>
                <a:gd name="f248" fmla="*/ f204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2"/>
                </a:cxn>
                <a:cxn ang="f120">
                  <a:pos x="f214" y="f215"/>
                </a:cxn>
                <a:cxn ang="f120">
                  <a:pos x="f216" y="f217"/>
                </a:cxn>
                <a:cxn ang="f120">
                  <a:pos x="f218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16" y="f224"/>
                </a:cxn>
                <a:cxn ang="f120">
                  <a:pos x="f225" y="f226"/>
                </a:cxn>
                <a:cxn ang="f120">
                  <a:pos x="f216" y="f226"/>
                </a:cxn>
                <a:cxn ang="f120">
                  <a:pos x="f227" y="f228"/>
                </a:cxn>
                <a:cxn ang="f120">
                  <a:pos x="f229" y="f223"/>
                </a:cxn>
                <a:cxn ang="f120">
                  <a:pos x="f230" y="f231"/>
                </a:cxn>
                <a:cxn ang="f120">
                  <a:pos x="f232" y="f233"/>
                </a:cxn>
                <a:cxn ang="f120">
                  <a:pos x="f213" y="f234"/>
                </a:cxn>
                <a:cxn ang="f120">
                  <a:pos x="f213" y="f235"/>
                </a:cxn>
                <a:cxn ang="f120">
                  <a:pos x="f236" y="f235"/>
                </a:cxn>
                <a:cxn ang="f120">
                  <a:pos x="f237" y="f238"/>
                </a:cxn>
                <a:cxn ang="f120">
                  <a:pos x="f236" y="f239"/>
                </a:cxn>
                <a:cxn ang="f120">
                  <a:pos x="f240" y="f241"/>
                </a:cxn>
                <a:cxn ang="f120">
                  <a:pos x="f242" y="f243"/>
                </a:cxn>
                <a:cxn ang="f120">
                  <a:pos x="f244" y="f245"/>
                </a:cxn>
                <a:cxn ang="f120">
                  <a:pos x="f246" y="f247"/>
                </a:cxn>
                <a:cxn ang="f120">
                  <a:pos x="f244" y="f248"/>
                </a:cxn>
                <a:cxn ang="f120">
                  <a:pos x="f209" y="f210"/>
                </a:cxn>
              </a:cxnLst>
              <a:rect l="f205" t="f208" r="f206" b="f207"/>
              <a:pathLst>
                <a:path w="71" h="54">
                  <a:moveTo>
                    <a:pt x="f8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5"/>
                    <a:pt x="f17" y="f12"/>
                  </a:cubicBezTo>
                  <a:cubicBezTo>
                    <a:pt x="f18" y="f19"/>
                    <a:pt x="f20" y="f5"/>
                    <a:pt x="f21" y="f22"/>
                  </a:cubicBezTo>
                  <a:cubicBezTo>
                    <a:pt x="f7" y="f23"/>
                    <a:pt x="f24" y="f12"/>
                    <a:pt x="f25" y="f26"/>
                  </a:cubicBezTo>
                  <a:cubicBezTo>
                    <a:pt x="f27" y="f9"/>
                    <a:pt x="f28" y="f29"/>
                    <a:pt x="f30" y="f31"/>
                  </a:cubicBezTo>
                  <a:cubicBezTo>
                    <a:pt x="f32" y="f33"/>
                    <a:pt x="f6" y="f34"/>
                    <a:pt x="f32" y="f35"/>
                  </a:cubicBezTo>
                  <a:cubicBezTo>
                    <a:pt x="f36" y="f37"/>
                    <a:pt x="f38" y="f39"/>
                    <a:pt x="f40" y="f18"/>
                  </a:cubicBezTo>
                  <a:cubicBezTo>
                    <a:pt x="f27" y="f41"/>
                    <a:pt x="f27" y="f42"/>
                    <a:pt x="f25" y="f43"/>
                  </a:cubicBezTo>
                  <a:cubicBezTo>
                    <a:pt x="f24" y="f44"/>
                    <a:pt x="f25" y="f41"/>
                    <a:pt x="f45" y="f46"/>
                  </a:cubicBezTo>
                  <a:cubicBezTo>
                    <a:pt x="f27" y="f47"/>
                    <a:pt x="f27" y="f46"/>
                    <a:pt x="f25" y="f46"/>
                  </a:cubicBezTo>
                  <a:cubicBezTo>
                    <a:pt x="f48" y="f18"/>
                    <a:pt x="f21" y="f18"/>
                    <a:pt x="f49" y="f39"/>
                  </a:cubicBezTo>
                  <a:cubicBezTo>
                    <a:pt x="f20" y="f46"/>
                    <a:pt x="f50" y="f46"/>
                    <a:pt x="f51" y="f18"/>
                  </a:cubicBezTo>
                  <a:cubicBezTo>
                    <a:pt x="f41" y="f41"/>
                    <a:pt x="f18" y="f51"/>
                    <a:pt x="f39" y="f41"/>
                  </a:cubicBezTo>
                  <a:cubicBezTo>
                    <a:pt x="f37" y="f18"/>
                    <a:pt x="f52" y="f41"/>
                    <a:pt x="f35" y="f44"/>
                  </a:cubicBezTo>
                  <a:cubicBezTo>
                    <a:pt x="f16" y="f43"/>
                    <a:pt x="f14" y="f20"/>
                    <a:pt x="f17" y="f53"/>
                  </a:cubicBezTo>
                  <a:cubicBezTo>
                    <a:pt x="f17" y="f49"/>
                    <a:pt x="f54" y="f55"/>
                    <a:pt x="f17" y="f56"/>
                  </a:cubicBezTo>
                  <a:cubicBezTo>
                    <a:pt x="f14" y="f57"/>
                    <a:pt x="f58" y="f57"/>
                    <a:pt x="f33" y="f56"/>
                  </a:cubicBezTo>
                  <a:cubicBezTo>
                    <a:pt x="f31" y="f59"/>
                    <a:pt x="f29" y="f55"/>
                    <a:pt x="f60" y="f61"/>
                  </a:cubicBezTo>
                  <a:cubicBezTo>
                    <a:pt x="f60" y="f56"/>
                    <a:pt x="f33" y="f21"/>
                    <a:pt x="f33" y="f62"/>
                  </a:cubicBezTo>
                  <a:cubicBezTo>
                    <a:pt x="f33" y="f62"/>
                    <a:pt x="f31" y="f7"/>
                    <a:pt x="f29" y="f7"/>
                  </a:cubicBezTo>
                  <a:cubicBezTo>
                    <a:pt x="f29" y="f62"/>
                    <a:pt x="f29" y="f63"/>
                    <a:pt x="f9" y="f63"/>
                  </a:cubicBezTo>
                  <a:cubicBezTo>
                    <a:pt x="f8" y="f56"/>
                    <a:pt x="f64" y="f65"/>
                    <a:pt x="f23" y="f66"/>
                  </a:cubicBezTo>
                  <a:cubicBezTo>
                    <a:pt x="f19" y="f42"/>
                    <a:pt x="f5" y="f39"/>
                    <a:pt x="f22" y="f54"/>
                  </a:cubicBezTo>
                  <a:cubicBezTo>
                    <a:pt x="f23" y="f17"/>
                    <a:pt x="f23" y="f14"/>
                    <a:pt x="f23" y="f67"/>
                  </a:cubicBezTo>
                  <a:cubicBezTo>
                    <a:pt x="f23" y="f31"/>
                    <a:pt x="f23" y="f26"/>
                    <a:pt x="f8" y="f8"/>
                  </a:cubicBezTo>
                  <a:close/>
                </a:path>
              </a:pathLst>
            </a:custGeom>
            <a:solidFill>
              <a:srgbClr val="FDD39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88201DC5-7185-280B-14CF-1B07A3825CFE}"/>
                </a:ext>
              </a:extLst>
            </p:cNvPr>
            <p:cNvSpPr/>
            <p:nvPr/>
          </p:nvSpPr>
          <p:spPr>
            <a:xfrm>
              <a:off x="10340977" y="8496303"/>
              <a:ext cx="871532" cy="7112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62"/>
                <a:gd name="f8" fmla="val 56"/>
                <a:gd name="f9" fmla="val 2"/>
                <a:gd name="f10" fmla="val 59"/>
                <a:gd name="f11" fmla="val 3"/>
                <a:gd name="f12" fmla="val 63"/>
                <a:gd name="f13" fmla="val 4"/>
                <a:gd name="f14" fmla="val 66"/>
                <a:gd name="f15" fmla="val 5"/>
                <a:gd name="f16" fmla="val 67"/>
                <a:gd name="f17" fmla="val 1"/>
                <a:gd name="f18" fmla="val 68"/>
                <a:gd name="f19" fmla="val 6"/>
                <a:gd name="f20" fmla="val 69"/>
                <a:gd name="f21" fmla="val 7"/>
                <a:gd name="f22" fmla="val 72"/>
                <a:gd name="f23" fmla="val 8"/>
                <a:gd name="f24" fmla="val 73"/>
                <a:gd name="f25" fmla="val 9"/>
                <a:gd name="f26" fmla="val 75"/>
                <a:gd name="f27" fmla="val 11"/>
                <a:gd name="f28" fmla="val 17"/>
                <a:gd name="f29" fmla="val 21"/>
                <a:gd name="f30" fmla="val 70"/>
                <a:gd name="f31" fmla="val 25"/>
                <a:gd name="f32" fmla="val 28"/>
                <a:gd name="f33" fmla="val 32"/>
                <a:gd name="f34" fmla="val 60"/>
                <a:gd name="f35" fmla="val 35"/>
                <a:gd name="f36" fmla="val 58"/>
                <a:gd name="f37" fmla="val 37"/>
                <a:gd name="f38" fmla="val 39"/>
                <a:gd name="f39" fmla="val 55"/>
                <a:gd name="f40" fmla="val 42"/>
                <a:gd name="f41" fmla="val 49"/>
                <a:gd name="f42" fmla="val 57"/>
                <a:gd name="f43" fmla="val 33"/>
                <a:gd name="f44" fmla="val 22"/>
                <a:gd name="f45" fmla="val 19"/>
                <a:gd name="f46" fmla="val 18"/>
                <a:gd name="f47" fmla="val 14"/>
                <a:gd name="f48" fmla="val 10"/>
                <a:gd name="f49" fmla="val 54"/>
                <a:gd name="f50" fmla="val 15"/>
                <a:gd name="f51" fmla="val 53"/>
                <a:gd name="f52" fmla="val 12"/>
                <a:gd name="f53" fmla="val 52"/>
                <a:gd name="f54" fmla="val 51"/>
                <a:gd name="f55" fmla="val 48"/>
                <a:gd name="f56" fmla="val 46"/>
                <a:gd name="f57" fmla="val 45"/>
                <a:gd name="f58" fmla="val 44"/>
                <a:gd name="f59" fmla="val 43"/>
                <a:gd name="f60" fmla="val 16"/>
                <a:gd name="f61" fmla="val 26"/>
                <a:gd name="f62" fmla="val 34"/>
                <a:gd name="f63" fmla="val 38"/>
                <a:gd name="f64" fmla="val 40"/>
                <a:gd name="f65" fmla="val 36"/>
                <a:gd name="f66" fmla="val 31"/>
                <a:gd name="f67" fmla="val 27"/>
                <a:gd name="f68" fmla="val 24"/>
                <a:gd name="f69" fmla="val 23"/>
                <a:gd name="f70" fmla="val 47"/>
                <a:gd name="f71" fmla="+- 0 0 -90"/>
                <a:gd name="f72" fmla="*/ f3 1 76"/>
                <a:gd name="f73" fmla="*/ f4 1 62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76"/>
                <a:gd name="f82" fmla="*/ f78 1 62"/>
                <a:gd name="f83" fmla="*/ 56 f79 1"/>
                <a:gd name="f84" fmla="*/ 2 f78 1"/>
                <a:gd name="f85" fmla="*/ 66 f79 1"/>
                <a:gd name="f86" fmla="*/ 5 f78 1"/>
                <a:gd name="f87" fmla="*/ 67 f79 1"/>
                <a:gd name="f88" fmla="*/ 0 f78 1"/>
                <a:gd name="f89" fmla="*/ 3 f78 1"/>
                <a:gd name="f90" fmla="*/ 69 f79 1"/>
                <a:gd name="f91" fmla="*/ 7 f78 1"/>
                <a:gd name="f92" fmla="*/ 75 f79 1"/>
                <a:gd name="f93" fmla="*/ 11 f78 1"/>
                <a:gd name="f94" fmla="*/ 70 f79 1"/>
                <a:gd name="f95" fmla="*/ 25 f78 1"/>
                <a:gd name="f96" fmla="*/ 60 f79 1"/>
                <a:gd name="f97" fmla="*/ 35 f78 1"/>
                <a:gd name="f98" fmla="*/ 55 f79 1"/>
                <a:gd name="f99" fmla="*/ 42 f78 1"/>
                <a:gd name="f100" fmla="*/ 22 f79 1"/>
                <a:gd name="f101" fmla="*/ 59 f78 1"/>
                <a:gd name="f102" fmla="*/ 18 f79 1"/>
                <a:gd name="f103" fmla="*/ 6 f79 1"/>
                <a:gd name="f104" fmla="*/ 57 f78 1"/>
                <a:gd name="f105" fmla="*/ 2 f79 1"/>
                <a:gd name="f106" fmla="*/ 54 f78 1"/>
                <a:gd name="f107" fmla="*/ 15 f79 1"/>
                <a:gd name="f108" fmla="*/ 53 f78 1"/>
                <a:gd name="f109" fmla="*/ 5 f79 1"/>
                <a:gd name="f110" fmla="*/ 52 f78 1"/>
                <a:gd name="f111" fmla="*/ 1 f79 1"/>
                <a:gd name="f112" fmla="*/ 51 f78 1"/>
                <a:gd name="f113" fmla="*/ 46 f78 1"/>
                <a:gd name="f114" fmla="*/ 43 f78 1"/>
                <a:gd name="f115" fmla="*/ 16 f79 1"/>
                <a:gd name="f116" fmla="*/ 45 f78 1"/>
                <a:gd name="f117" fmla="*/ 32 f79 1"/>
                <a:gd name="f118" fmla="*/ 35 f79 1"/>
                <a:gd name="f119" fmla="*/ 40 f79 1"/>
                <a:gd name="f120" fmla="*/ 40 f78 1"/>
                <a:gd name="f121" fmla="*/ 43 f79 1"/>
                <a:gd name="f122" fmla="*/ 27 f78 1"/>
                <a:gd name="f123" fmla="*/ 44 f79 1"/>
                <a:gd name="f124" fmla="*/ 23 f78 1"/>
                <a:gd name="f125" fmla="*/ 49 f79 1"/>
                <a:gd name="f126" fmla="*/ 17 f78 1"/>
                <a:gd name="f127" fmla="*/ 52 f79 1"/>
                <a:gd name="f128" fmla="+- f80 0 f1"/>
                <a:gd name="f129" fmla="*/ f83 1 76"/>
                <a:gd name="f130" fmla="*/ f84 1 62"/>
                <a:gd name="f131" fmla="*/ f85 1 76"/>
                <a:gd name="f132" fmla="*/ f86 1 62"/>
                <a:gd name="f133" fmla="*/ f87 1 76"/>
                <a:gd name="f134" fmla="*/ f88 1 62"/>
                <a:gd name="f135" fmla="*/ f89 1 62"/>
                <a:gd name="f136" fmla="*/ f90 1 76"/>
                <a:gd name="f137" fmla="*/ f91 1 62"/>
                <a:gd name="f138" fmla="*/ f92 1 76"/>
                <a:gd name="f139" fmla="*/ f93 1 62"/>
                <a:gd name="f140" fmla="*/ f94 1 76"/>
                <a:gd name="f141" fmla="*/ f95 1 62"/>
                <a:gd name="f142" fmla="*/ f96 1 76"/>
                <a:gd name="f143" fmla="*/ f97 1 62"/>
                <a:gd name="f144" fmla="*/ f98 1 76"/>
                <a:gd name="f145" fmla="*/ f99 1 62"/>
                <a:gd name="f146" fmla="*/ f100 1 76"/>
                <a:gd name="f147" fmla="*/ f101 1 62"/>
                <a:gd name="f148" fmla="*/ f102 1 76"/>
                <a:gd name="f149" fmla="*/ f103 1 76"/>
                <a:gd name="f150" fmla="*/ f104 1 62"/>
                <a:gd name="f151" fmla="*/ f105 1 76"/>
                <a:gd name="f152" fmla="*/ f106 1 62"/>
                <a:gd name="f153" fmla="*/ f107 1 76"/>
                <a:gd name="f154" fmla="*/ f108 1 62"/>
                <a:gd name="f155" fmla="*/ f109 1 76"/>
                <a:gd name="f156" fmla="*/ f110 1 62"/>
                <a:gd name="f157" fmla="*/ f111 1 76"/>
                <a:gd name="f158" fmla="*/ f112 1 62"/>
                <a:gd name="f159" fmla="*/ f113 1 62"/>
                <a:gd name="f160" fmla="*/ f114 1 62"/>
                <a:gd name="f161" fmla="*/ f115 1 76"/>
                <a:gd name="f162" fmla="*/ f116 1 62"/>
                <a:gd name="f163" fmla="*/ f117 1 76"/>
                <a:gd name="f164" fmla="*/ f118 1 76"/>
                <a:gd name="f165" fmla="*/ f119 1 76"/>
                <a:gd name="f166" fmla="*/ f120 1 62"/>
                <a:gd name="f167" fmla="*/ f121 1 76"/>
                <a:gd name="f168" fmla="*/ f122 1 62"/>
                <a:gd name="f169" fmla="*/ f123 1 76"/>
                <a:gd name="f170" fmla="*/ f124 1 62"/>
                <a:gd name="f171" fmla="*/ f125 1 76"/>
                <a:gd name="f172" fmla="*/ f126 1 62"/>
                <a:gd name="f173" fmla="*/ f127 1 76"/>
                <a:gd name="f174" fmla="*/ 0 1 f81"/>
                <a:gd name="f175" fmla="*/ f75 1 f81"/>
                <a:gd name="f176" fmla="*/ 0 1 f82"/>
                <a:gd name="f177" fmla="*/ f76 1 f82"/>
                <a:gd name="f178" fmla="*/ f129 1 f81"/>
                <a:gd name="f179" fmla="*/ f130 1 f82"/>
                <a:gd name="f180" fmla="*/ f131 1 f81"/>
                <a:gd name="f181" fmla="*/ f132 1 f82"/>
                <a:gd name="f182" fmla="*/ f133 1 f81"/>
                <a:gd name="f183" fmla="*/ f134 1 f82"/>
                <a:gd name="f184" fmla="*/ f135 1 f82"/>
                <a:gd name="f185" fmla="*/ f136 1 f81"/>
                <a:gd name="f186" fmla="*/ f137 1 f82"/>
                <a:gd name="f187" fmla="*/ f138 1 f81"/>
                <a:gd name="f188" fmla="*/ f139 1 f82"/>
                <a:gd name="f189" fmla="*/ f140 1 f81"/>
                <a:gd name="f190" fmla="*/ f141 1 f82"/>
                <a:gd name="f191" fmla="*/ f142 1 f81"/>
                <a:gd name="f192" fmla="*/ f143 1 f82"/>
                <a:gd name="f193" fmla="*/ f144 1 f81"/>
                <a:gd name="f194" fmla="*/ f145 1 f82"/>
                <a:gd name="f195" fmla="*/ f146 1 f81"/>
                <a:gd name="f196" fmla="*/ f147 1 f82"/>
                <a:gd name="f197" fmla="*/ f148 1 f81"/>
                <a:gd name="f198" fmla="*/ f149 1 f81"/>
                <a:gd name="f199" fmla="*/ f150 1 f82"/>
                <a:gd name="f200" fmla="*/ f151 1 f81"/>
                <a:gd name="f201" fmla="*/ f152 1 f82"/>
                <a:gd name="f202" fmla="*/ f153 1 f81"/>
                <a:gd name="f203" fmla="*/ f154 1 f82"/>
                <a:gd name="f204" fmla="*/ f155 1 f81"/>
                <a:gd name="f205" fmla="*/ f156 1 f82"/>
                <a:gd name="f206" fmla="*/ f157 1 f81"/>
                <a:gd name="f207" fmla="*/ f158 1 f82"/>
                <a:gd name="f208" fmla="*/ f159 1 f82"/>
                <a:gd name="f209" fmla="*/ f160 1 f82"/>
                <a:gd name="f210" fmla="*/ f161 1 f81"/>
                <a:gd name="f211" fmla="*/ f162 1 f82"/>
                <a:gd name="f212" fmla="*/ f163 1 f81"/>
                <a:gd name="f213" fmla="*/ f164 1 f81"/>
                <a:gd name="f214" fmla="*/ f165 1 f81"/>
                <a:gd name="f215" fmla="*/ f166 1 f82"/>
                <a:gd name="f216" fmla="*/ f167 1 f81"/>
                <a:gd name="f217" fmla="*/ f168 1 f82"/>
                <a:gd name="f218" fmla="*/ f169 1 f81"/>
                <a:gd name="f219" fmla="*/ f170 1 f82"/>
                <a:gd name="f220" fmla="*/ f171 1 f81"/>
                <a:gd name="f221" fmla="*/ f172 1 f82"/>
                <a:gd name="f222" fmla="*/ f173 1 f81"/>
                <a:gd name="f223" fmla="*/ f174 f72 1"/>
                <a:gd name="f224" fmla="*/ f175 f72 1"/>
                <a:gd name="f225" fmla="*/ f177 f73 1"/>
                <a:gd name="f226" fmla="*/ f176 f73 1"/>
                <a:gd name="f227" fmla="*/ f178 f72 1"/>
                <a:gd name="f228" fmla="*/ f179 f73 1"/>
                <a:gd name="f229" fmla="*/ f180 f72 1"/>
                <a:gd name="f230" fmla="*/ f181 f73 1"/>
                <a:gd name="f231" fmla="*/ f182 f72 1"/>
                <a:gd name="f232" fmla="*/ f183 f73 1"/>
                <a:gd name="f233" fmla="*/ f184 f73 1"/>
                <a:gd name="f234" fmla="*/ f185 f72 1"/>
                <a:gd name="f235" fmla="*/ f186 f73 1"/>
                <a:gd name="f236" fmla="*/ f187 f72 1"/>
                <a:gd name="f237" fmla="*/ f188 f73 1"/>
                <a:gd name="f238" fmla="*/ f189 f72 1"/>
                <a:gd name="f239" fmla="*/ f190 f73 1"/>
                <a:gd name="f240" fmla="*/ f191 f72 1"/>
                <a:gd name="f241" fmla="*/ f192 f73 1"/>
                <a:gd name="f242" fmla="*/ f193 f72 1"/>
                <a:gd name="f243" fmla="*/ f194 f73 1"/>
                <a:gd name="f244" fmla="*/ f195 f72 1"/>
                <a:gd name="f245" fmla="*/ f196 f73 1"/>
                <a:gd name="f246" fmla="*/ f197 f72 1"/>
                <a:gd name="f247" fmla="*/ f198 f72 1"/>
                <a:gd name="f248" fmla="*/ f199 f73 1"/>
                <a:gd name="f249" fmla="*/ f200 f72 1"/>
                <a:gd name="f250" fmla="*/ f201 f73 1"/>
                <a:gd name="f251" fmla="*/ f202 f72 1"/>
                <a:gd name="f252" fmla="*/ f203 f73 1"/>
                <a:gd name="f253" fmla="*/ f204 f72 1"/>
                <a:gd name="f254" fmla="*/ f205 f73 1"/>
                <a:gd name="f255" fmla="*/ f206 f72 1"/>
                <a:gd name="f256" fmla="*/ f207 f73 1"/>
                <a:gd name="f257" fmla="*/ f208 f73 1"/>
                <a:gd name="f258" fmla="*/ f209 f73 1"/>
                <a:gd name="f259" fmla="*/ f210 f72 1"/>
                <a:gd name="f260" fmla="*/ f211 f73 1"/>
                <a:gd name="f261" fmla="*/ f212 f72 1"/>
                <a:gd name="f262" fmla="*/ f213 f72 1"/>
                <a:gd name="f263" fmla="*/ f214 f72 1"/>
                <a:gd name="f264" fmla="*/ f215 f73 1"/>
                <a:gd name="f265" fmla="*/ f216 f72 1"/>
                <a:gd name="f266" fmla="*/ f217 f73 1"/>
                <a:gd name="f267" fmla="*/ f218 f72 1"/>
                <a:gd name="f268" fmla="*/ f219 f73 1"/>
                <a:gd name="f269" fmla="*/ f220 f72 1"/>
                <a:gd name="f270" fmla="*/ f221 f73 1"/>
                <a:gd name="f271" fmla="*/ f22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227" y="f228"/>
                </a:cxn>
                <a:cxn ang="f128">
                  <a:pos x="f229" y="f230"/>
                </a:cxn>
                <a:cxn ang="f128">
                  <a:pos x="f231" y="f232"/>
                </a:cxn>
                <a:cxn ang="f128">
                  <a:pos x="f231" y="f233"/>
                </a:cxn>
                <a:cxn ang="f128">
                  <a:pos x="f234" y="f235"/>
                </a:cxn>
                <a:cxn ang="f128">
                  <a:pos x="f236" y="f237"/>
                </a:cxn>
                <a:cxn ang="f128">
                  <a:pos x="f238" y="f239"/>
                </a:cxn>
                <a:cxn ang="f128">
                  <a:pos x="f240" y="f241"/>
                </a:cxn>
                <a:cxn ang="f128">
                  <a:pos x="f242" y="f243"/>
                </a:cxn>
                <a:cxn ang="f128">
                  <a:pos x="f244" y="f245"/>
                </a:cxn>
                <a:cxn ang="f128">
                  <a:pos x="f246" y="f245"/>
                </a:cxn>
                <a:cxn ang="f128">
                  <a:pos x="f247" y="f248"/>
                </a:cxn>
                <a:cxn ang="f128">
                  <a:pos x="f249" y="f250"/>
                </a:cxn>
                <a:cxn ang="f128">
                  <a:pos x="f251" y="f250"/>
                </a:cxn>
                <a:cxn ang="f128">
                  <a:pos x="f251" y="f252"/>
                </a:cxn>
                <a:cxn ang="f128">
                  <a:pos x="f253" y="f254"/>
                </a:cxn>
                <a:cxn ang="f128">
                  <a:pos x="f255" y="f256"/>
                </a:cxn>
                <a:cxn ang="f128">
                  <a:pos x="f249" y="f257"/>
                </a:cxn>
                <a:cxn ang="f128">
                  <a:pos x="f247" y="f258"/>
                </a:cxn>
                <a:cxn ang="f128">
                  <a:pos x="f259" y="f260"/>
                </a:cxn>
                <a:cxn ang="f128">
                  <a:pos x="f261" y="f243"/>
                </a:cxn>
                <a:cxn ang="f128">
                  <a:pos x="f262" y="f243"/>
                </a:cxn>
                <a:cxn ang="f128">
                  <a:pos x="f263" y="f264"/>
                </a:cxn>
                <a:cxn ang="f128">
                  <a:pos x="f265" y="f266"/>
                </a:cxn>
                <a:cxn ang="f128">
                  <a:pos x="f267" y="f268"/>
                </a:cxn>
                <a:cxn ang="f128">
                  <a:pos x="f269" y="f270"/>
                </a:cxn>
                <a:cxn ang="f128">
                  <a:pos x="f271" y="f235"/>
                </a:cxn>
                <a:cxn ang="f128">
                  <a:pos x="f227" y="f228"/>
                </a:cxn>
              </a:cxnLst>
              <a:rect l="f223" t="f226" r="f224" b="f225"/>
              <a:pathLst>
                <a:path w="76" h="6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4" y="f17"/>
                    <a:pt x="f16" y="f5"/>
                  </a:cubicBezTo>
                  <a:cubicBezTo>
                    <a:pt x="f16" y="f17"/>
                    <a:pt x="f16" y="f9"/>
                    <a:pt x="f16" y="f11"/>
                  </a:cubicBezTo>
                  <a:cubicBezTo>
                    <a:pt x="f16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6" y="f28"/>
                    <a:pt x="f24" y="f29"/>
                    <a:pt x="f30" y="f31"/>
                  </a:cubicBezTo>
                  <a:cubicBezTo>
                    <a:pt x="f16" y="f32"/>
                    <a:pt x="f12" y="f33"/>
                    <a:pt x="f34" y="f35"/>
                  </a:cubicBezTo>
                  <a:cubicBezTo>
                    <a:pt x="f36" y="f37"/>
                    <a:pt x="f8" y="f38"/>
                    <a:pt x="f39" y="f40"/>
                  </a:cubicBezTo>
                  <a:cubicBezTo>
                    <a:pt x="f41" y="f42"/>
                    <a:pt x="f43" y="f7"/>
                    <a:pt x="f44" y="f10"/>
                  </a:cubicBezTo>
                  <a:cubicBezTo>
                    <a:pt x="f29" y="f10"/>
                    <a:pt x="f45" y="f34"/>
                    <a:pt x="f46" y="f10"/>
                  </a:cubicBezTo>
                  <a:cubicBezTo>
                    <a:pt x="f47" y="f42"/>
                    <a:pt x="f48" y="f36"/>
                    <a:pt x="f19" y="f42"/>
                  </a:cubicBezTo>
                  <a:cubicBezTo>
                    <a:pt x="f15" y="f8"/>
                    <a:pt x="f11" y="f8"/>
                    <a:pt x="f9" y="f49"/>
                  </a:cubicBezTo>
                  <a:cubicBezTo>
                    <a:pt x="f19" y="f49"/>
                    <a:pt x="f27" y="f39"/>
                    <a:pt x="f50" y="f49"/>
                  </a:cubicBezTo>
                  <a:cubicBezTo>
                    <a:pt x="f50" y="f49"/>
                    <a:pt x="f50" y="f49"/>
                    <a:pt x="f50" y="f51"/>
                  </a:cubicBezTo>
                  <a:cubicBezTo>
                    <a:pt x="f52" y="f51"/>
                    <a:pt x="f23" y="f51"/>
                    <a:pt x="f15" y="f53"/>
                  </a:cubicBezTo>
                  <a:cubicBezTo>
                    <a:pt x="f11" y="f53"/>
                    <a:pt x="f17" y="f51"/>
                    <a:pt x="f17" y="f54"/>
                  </a:cubicBezTo>
                  <a:cubicBezTo>
                    <a:pt x="f5" y="f41"/>
                    <a:pt x="f17" y="f55"/>
                    <a:pt x="f9" y="f56"/>
                  </a:cubicBezTo>
                  <a:cubicBezTo>
                    <a:pt x="f11" y="f57"/>
                    <a:pt x="f13" y="f58"/>
                    <a:pt x="f19" y="f59"/>
                  </a:cubicBezTo>
                  <a:cubicBezTo>
                    <a:pt x="f25" y="f56"/>
                    <a:pt x="f52" y="f57"/>
                    <a:pt x="f60" y="f57"/>
                  </a:cubicBezTo>
                  <a:cubicBezTo>
                    <a:pt x="f29" y="f58"/>
                    <a:pt x="f61" y="f58"/>
                    <a:pt x="f33" y="f40"/>
                  </a:cubicBezTo>
                  <a:cubicBezTo>
                    <a:pt x="f43" y="f40"/>
                    <a:pt x="f62" y="f40"/>
                    <a:pt x="f35" y="f40"/>
                  </a:cubicBezTo>
                  <a:cubicBezTo>
                    <a:pt x="f63" y="f59"/>
                    <a:pt x="f38" y="f40"/>
                    <a:pt x="f64" y="f64"/>
                  </a:cubicBezTo>
                  <a:cubicBezTo>
                    <a:pt x="f40" y="f65"/>
                    <a:pt x="f59" y="f66"/>
                    <a:pt x="f59" y="f67"/>
                  </a:cubicBezTo>
                  <a:cubicBezTo>
                    <a:pt x="f59" y="f31"/>
                    <a:pt x="f59" y="f68"/>
                    <a:pt x="f58" y="f69"/>
                  </a:cubicBezTo>
                  <a:cubicBezTo>
                    <a:pt x="f56" y="f29"/>
                    <a:pt x="f70" y="f45"/>
                    <a:pt x="f41" y="f28"/>
                  </a:cubicBezTo>
                  <a:cubicBezTo>
                    <a:pt x="f54" y="f47"/>
                    <a:pt x="f51" y="f27"/>
                    <a:pt x="f53" y="f21"/>
                  </a:cubicBezTo>
                  <a:cubicBezTo>
                    <a:pt x="f53" y="f15"/>
                    <a:pt x="f49" y="f11"/>
                    <a:pt x="f8" y="f9"/>
                  </a:cubicBezTo>
                  <a:close/>
                </a:path>
              </a:pathLst>
            </a:custGeom>
            <a:solidFill>
              <a:srgbClr val="CA95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88C29F4A-D364-0BD5-FB9B-FC002325EBCC}"/>
                </a:ext>
              </a:extLst>
            </p:cNvPr>
            <p:cNvSpPr/>
            <p:nvPr/>
          </p:nvSpPr>
          <p:spPr>
            <a:xfrm>
              <a:off x="9261472" y="3386142"/>
              <a:ext cx="608011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0"/>
                <a:gd name="f8" fmla="val 4"/>
                <a:gd name="f9" fmla="val 26"/>
                <a:gd name="f10" fmla="val 25"/>
                <a:gd name="f11" fmla="val 24"/>
                <a:gd name="f12" fmla="val 3"/>
                <a:gd name="f13" fmla="val 23"/>
                <a:gd name="f14" fmla="val 1"/>
                <a:gd name="f15" fmla="val 21"/>
                <a:gd name="f16" fmla="val 19"/>
                <a:gd name="f17" fmla="val 17"/>
                <a:gd name="f18" fmla="val 18"/>
                <a:gd name="f19" fmla="val 20"/>
                <a:gd name="f20" fmla="val 6"/>
                <a:gd name="f21" fmla="val 7"/>
                <a:gd name="f22" fmla="val 13"/>
                <a:gd name="f23" fmla="val 15"/>
                <a:gd name="f24" fmla="val 16"/>
                <a:gd name="f25" fmla="val 14"/>
                <a:gd name="f26" fmla="val 11"/>
                <a:gd name="f27" fmla="val 12"/>
                <a:gd name="f28" fmla="val 5"/>
                <a:gd name="f29" fmla="val 22"/>
                <a:gd name="f30" fmla="val 28"/>
                <a:gd name="f31" fmla="val 31"/>
                <a:gd name="f32" fmla="val 2"/>
                <a:gd name="f33" fmla="val 34"/>
                <a:gd name="f34" fmla="val 37"/>
                <a:gd name="f35" fmla="val 41"/>
                <a:gd name="f36" fmla="val 45"/>
                <a:gd name="f37" fmla="val 49"/>
                <a:gd name="f38" fmla="val 50"/>
                <a:gd name="f39" fmla="val 51"/>
                <a:gd name="f40" fmla="val 53"/>
                <a:gd name="f41" fmla="val 9"/>
                <a:gd name="f42" fmla="val 48"/>
                <a:gd name="f43" fmla="val 46"/>
                <a:gd name="f44" fmla="val 30"/>
                <a:gd name="f45" fmla="val 36"/>
                <a:gd name="f46" fmla="val 38"/>
                <a:gd name="f47" fmla="val 39"/>
                <a:gd name="f48" fmla="val 35"/>
                <a:gd name="f49" fmla="val 29"/>
                <a:gd name="f50" fmla="val 33"/>
                <a:gd name="f51" fmla="+- 0 0 -90"/>
                <a:gd name="f52" fmla="*/ f3 1 52"/>
                <a:gd name="f53" fmla="*/ f4 1 4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52"/>
                <a:gd name="f62" fmla="*/ f58 1 40"/>
                <a:gd name="f63" fmla="*/ 4 f59 1"/>
                <a:gd name="f64" fmla="*/ 26 f58 1"/>
                <a:gd name="f65" fmla="*/ 3 f59 1"/>
                <a:gd name="f66" fmla="*/ 23 f58 1"/>
                <a:gd name="f67" fmla="*/ 0 f59 1"/>
                <a:gd name="f68" fmla="*/ 17 f58 1"/>
                <a:gd name="f69" fmla="*/ 6 f59 1"/>
                <a:gd name="f70" fmla="*/ 21 f58 1"/>
                <a:gd name="f71" fmla="*/ 15 f59 1"/>
                <a:gd name="f72" fmla="*/ 14 f59 1"/>
                <a:gd name="f73" fmla="*/ 19 f58 1"/>
                <a:gd name="f74" fmla="*/ 17 f59 1"/>
                <a:gd name="f75" fmla="*/ 5 f58 1"/>
                <a:gd name="f76" fmla="*/ 18 f59 1"/>
                <a:gd name="f77" fmla="*/ 4 f58 1"/>
                <a:gd name="f78" fmla="*/ 28 f59 1"/>
                <a:gd name="f79" fmla="*/ 3 f58 1"/>
                <a:gd name="f80" fmla="*/ 37 f59 1"/>
                <a:gd name="f81" fmla="*/ 49 f59 1"/>
                <a:gd name="f82" fmla="*/ 2 f58 1"/>
                <a:gd name="f83" fmla="*/ 52 f59 1"/>
                <a:gd name="f84" fmla="*/ 51 f59 1"/>
                <a:gd name="f85" fmla="*/ 11 f58 1"/>
                <a:gd name="f86" fmla="*/ 16 f58 1"/>
                <a:gd name="f87" fmla="*/ 40 f59 1"/>
                <a:gd name="f88" fmla="*/ 36 f58 1"/>
                <a:gd name="f89" fmla="*/ 31 f59 1"/>
                <a:gd name="f90" fmla="*/ 39 f58 1"/>
                <a:gd name="f91" fmla="*/ 38 f58 1"/>
                <a:gd name="f92" fmla="*/ 23 f59 1"/>
                <a:gd name="f93" fmla="*/ 40 f58 1"/>
                <a:gd name="f94" fmla="*/ 34 f58 1"/>
                <a:gd name="f95" fmla="*/ 16 f59 1"/>
                <a:gd name="f96" fmla="*/ 33 f58 1"/>
                <a:gd name="f97" fmla="+- f60 0 f1"/>
                <a:gd name="f98" fmla="*/ f63 1 53"/>
                <a:gd name="f99" fmla="*/ f64 1 40"/>
                <a:gd name="f100" fmla="*/ f65 1 53"/>
                <a:gd name="f101" fmla="*/ f66 1 40"/>
                <a:gd name="f102" fmla="*/ f67 1 53"/>
                <a:gd name="f103" fmla="*/ f68 1 40"/>
                <a:gd name="f104" fmla="*/ f69 1 53"/>
                <a:gd name="f105" fmla="*/ f70 1 40"/>
                <a:gd name="f106" fmla="*/ f71 1 53"/>
                <a:gd name="f107" fmla="*/ f72 1 53"/>
                <a:gd name="f108" fmla="*/ f73 1 40"/>
                <a:gd name="f109" fmla="*/ f74 1 53"/>
                <a:gd name="f110" fmla="*/ f75 1 40"/>
                <a:gd name="f111" fmla="*/ f76 1 53"/>
                <a:gd name="f112" fmla="*/ f77 1 40"/>
                <a:gd name="f113" fmla="*/ f78 1 53"/>
                <a:gd name="f114" fmla="*/ f79 1 40"/>
                <a:gd name="f115" fmla="*/ f80 1 53"/>
                <a:gd name="f116" fmla="*/ f81 1 53"/>
                <a:gd name="f117" fmla="*/ f82 1 40"/>
                <a:gd name="f118" fmla="*/ f83 1 53"/>
                <a:gd name="f119" fmla="*/ f84 1 53"/>
                <a:gd name="f120" fmla="*/ f85 1 40"/>
                <a:gd name="f121" fmla="*/ f86 1 40"/>
                <a:gd name="f122" fmla="*/ f87 1 53"/>
                <a:gd name="f123" fmla="*/ f88 1 40"/>
                <a:gd name="f124" fmla="*/ f89 1 53"/>
                <a:gd name="f125" fmla="*/ f90 1 40"/>
                <a:gd name="f126" fmla="*/ f91 1 40"/>
                <a:gd name="f127" fmla="*/ f92 1 53"/>
                <a:gd name="f128" fmla="*/ f93 1 40"/>
                <a:gd name="f129" fmla="*/ f94 1 40"/>
                <a:gd name="f130" fmla="*/ f95 1 53"/>
                <a:gd name="f131" fmla="*/ f96 1 40"/>
                <a:gd name="f132" fmla="*/ 0 1 f61"/>
                <a:gd name="f133" fmla="*/ f55 1 f61"/>
                <a:gd name="f134" fmla="*/ 0 1 f62"/>
                <a:gd name="f135" fmla="*/ f56 1 f62"/>
                <a:gd name="f136" fmla="*/ f98 1 f61"/>
                <a:gd name="f137" fmla="*/ f99 1 f62"/>
                <a:gd name="f138" fmla="*/ f100 1 f61"/>
                <a:gd name="f139" fmla="*/ f101 1 f62"/>
                <a:gd name="f140" fmla="*/ f102 1 f61"/>
                <a:gd name="f141" fmla="*/ f103 1 f62"/>
                <a:gd name="f142" fmla="*/ f104 1 f61"/>
                <a:gd name="f143" fmla="*/ f105 1 f62"/>
                <a:gd name="f144" fmla="*/ f106 1 f61"/>
                <a:gd name="f145" fmla="*/ f107 1 f61"/>
                <a:gd name="f146" fmla="*/ f108 1 f62"/>
                <a:gd name="f147" fmla="*/ f109 1 f61"/>
                <a:gd name="f148" fmla="*/ f110 1 f62"/>
                <a:gd name="f149" fmla="*/ f111 1 f61"/>
                <a:gd name="f150" fmla="*/ f112 1 f62"/>
                <a:gd name="f151" fmla="*/ f113 1 f61"/>
                <a:gd name="f152" fmla="*/ f114 1 f62"/>
                <a:gd name="f153" fmla="*/ f115 1 f61"/>
                <a:gd name="f154" fmla="*/ f116 1 f61"/>
                <a:gd name="f155" fmla="*/ f117 1 f62"/>
                <a:gd name="f156" fmla="*/ f118 1 f61"/>
                <a:gd name="f157" fmla="*/ f119 1 f61"/>
                <a:gd name="f158" fmla="*/ f120 1 f62"/>
                <a:gd name="f159" fmla="*/ f121 1 f62"/>
                <a:gd name="f160" fmla="*/ f122 1 f61"/>
                <a:gd name="f161" fmla="*/ f123 1 f62"/>
                <a:gd name="f162" fmla="*/ f124 1 f61"/>
                <a:gd name="f163" fmla="*/ f125 1 f62"/>
                <a:gd name="f164" fmla="*/ f126 1 f62"/>
                <a:gd name="f165" fmla="*/ f127 1 f61"/>
                <a:gd name="f166" fmla="*/ f128 1 f62"/>
                <a:gd name="f167" fmla="*/ f129 1 f62"/>
                <a:gd name="f168" fmla="*/ f130 1 f61"/>
                <a:gd name="f169" fmla="*/ f131 1 f62"/>
                <a:gd name="f170" fmla="*/ f132 f52 1"/>
                <a:gd name="f171" fmla="*/ f133 f52 1"/>
                <a:gd name="f172" fmla="*/ f135 f53 1"/>
                <a:gd name="f173" fmla="*/ f134 f53 1"/>
                <a:gd name="f174" fmla="*/ f136 f52 1"/>
                <a:gd name="f175" fmla="*/ f137 f53 1"/>
                <a:gd name="f176" fmla="*/ f138 f52 1"/>
                <a:gd name="f177" fmla="*/ f139 f53 1"/>
                <a:gd name="f178" fmla="*/ f140 f52 1"/>
                <a:gd name="f179" fmla="*/ f141 f53 1"/>
                <a:gd name="f180" fmla="*/ f142 f52 1"/>
                <a:gd name="f181" fmla="*/ f143 f53 1"/>
                <a:gd name="f182" fmla="*/ f144 f52 1"/>
                <a:gd name="f183" fmla="*/ f145 f52 1"/>
                <a:gd name="f184" fmla="*/ f146 f53 1"/>
                <a:gd name="f185" fmla="*/ f147 f52 1"/>
                <a:gd name="f186" fmla="*/ f148 f53 1"/>
                <a:gd name="f187" fmla="*/ f149 f52 1"/>
                <a:gd name="f188" fmla="*/ f150 f53 1"/>
                <a:gd name="f189" fmla="*/ f151 f52 1"/>
                <a:gd name="f190" fmla="*/ f152 f53 1"/>
                <a:gd name="f191" fmla="*/ f153 f52 1"/>
                <a:gd name="f192" fmla="*/ f154 f52 1"/>
                <a:gd name="f193" fmla="*/ f155 f53 1"/>
                <a:gd name="f194" fmla="*/ f156 f52 1"/>
                <a:gd name="f195" fmla="*/ f157 f52 1"/>
                <a:gd name="f196" fmla="*/ f158 f53 1"/>
                <a:gd name="f197" fmla="*/ f159 f53 1"/>
                <a:gd name="f198" fmla="*/ f160 f52 1"/>
                <a:gd name="f199" fmla="*/ f161 f53 1"/>
                <a:gd name="f200" fmla="*/ f162 f52 1"/>
                <a:gd name="f201" fmla="*/ f163 f53 1"/>
                <a:gd name="f202" fmla="*/ f164 f53 1"/>
                <a:gd name="f203" fmla="*/ f165 f52 1"/>
                <a:gd name="f204" fmla="*/ f166 f53 1"/>
                <a:gd name="f205" fmla="*/ f167 f53 1"/>
                <a:gd name="f206" fmla="*/ f168 f52 1"/>
                <a:gd name="f207" fmla="*/ f169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80" y="f181"/>
                </a:cxn>
                <a:cxn ang="f97">
                  <a:pos x="f182" y="f181"/>
                </a:cxn>
                <a:cxn ang="f97">
                  <a:pos x="f183" y="f184"/>
                </a:cxn>
                <a:cxn ang="f97">
                  <a:pos x="f185" y="f186"/>
                </a:cxn>
                <a:cxn ang="f97">
                  <a:pos x="f187" y="f188"/>
                </a:cxn>
                <a:cxn ang="f97">
                  <a:pos x="f189" y="f190"/>
                </a:cxn>
                <a:cxn ang="f97">
                  <a:pos x="f191" y="f190"/>
                </a:cxn>
                <a:cxn ang="f97">
                  <a:pos x="f192" y="f193"/>
                </a:cxn>
                <a:cxn ang="f97">
                  <a:pos x="f194" y="f193"/>
                </a:cxn>
                <a:cxn ang="f97">
                  <a:pos x="f195" y="f186"/>
                </a:cxn>
                <a:cxn ang="f97">
                  <a:pos x="f192" y="f196"/>
                </a:cxn>
                <a:cxn ang="f97">
                  <a:pos x="f192" y="f197"/>
                </a:cxn>
                <a:cxn ang="f97">
                  <a:pos x="f198" y="f199"/>
                </a:cxn>
                <a:cxn ang="f97">
                  <a:pos x="f200" y="f201"/>
                </a:cxn>
                <a:cxn ang="f97">
                  <a:pos x="f189" y="f202"/>
                </a:cxn>
                <a:cxn ang="f97">
                  <a:pos x="f203" y="f204"/>
                </a:cxn>
                <a:cxn ang="f97">
                  <a:pos x="f187" y="f205"/>
                </a:cxn>
                <a:cxn ang="f97">
                  <a:pos x="f206" y="f207"/>
                </a:cxn>
                <a:cxn ang="f97">
                  <a:pos x="f174" y="f175"/>
                </a:cxn>
              </a:cxnLst>
              <a:rect l="f170" t="f173" r="f171" b="f172"/>
              <a:pathLst>
                <a:path w="52" h="40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12" y="f18"/>
                    <a:pt x="f8" y="f19"/>
                    <a:pt x="f20" y="f15"/>
                  </a:cubicBezTo>
                  <a:cubicBezTo>
                    <a:pt x="f21" y="f13"/>
                    <a:pt x="f22" y="f13"/>
                    <a:pt x="f23" y="f15"/>
                  </a:cubicBezTo>
                  <a:cubicBezTo>
                    <a:pt x="f24" y="f19"/>
                    <a:pt x="f23" y="f16"/>
                    <a:pt x="f25" y="f16"/>
                  </a:cubicBezTo>
                  <a:cubicBezTo>
                    <a:pt x="f26" y="f23"/>
                    <a:pt x="f27" y="f21"/>
                    <a:pt x="f17" y="f28"/>
                  </a:cubicBezTo>
                  <a:cubicBezTo>
                    <a:pt x="f17" y="f28"/>
                    <a:pt x="f18" y="f8"/>
                    <a:pt x="f18" y="f8"/>
                  </a:cubicBezTo>
                  <a:cubicBezTo>
                    <a:pt x="f29" y="f21"/>
                    <a:pt x="f11" y="f8"/>
                    <a:pt x="f30" y="f12"/>
                  </a:cubicBezTo>
                  <a:cubicBezTo>
                    <a:pt x="f31" y="f32"/>
                    <a:pt x="f33" y="f32"/>
                    <a:pt x="f34" y="f12"/>
                  </a:cubicBezTo>
                  <a:cubicBezTo>
                    <a:pt x="f35" y="f8"/>
                    <a:pt x="f36" y="f8"/>
                    <a:pt x="f37" y="f32"/>
                  </a:cubicBezTo>
                  <a:cubicBezTo>
                    <a:pt x="f38" y="f32"/>
                    <a:pt x="f39" y="f5"/>
                    <a:pt x="f6" y="f32"/>
                  </a:cubicBezTo>
                  <a:cubicBezTo>
                    <a:pt x="f40" y="f12"/>
                    <a:pt x="f6" y="f8"/>
                    <a:pt x="f39" y="f28"/>
                  </a:cubicBezTo>
                  <a:cubicBezTo>
                    <a:pt x="f37" y="f21"/>
                    <a:pt x="f38" y="f41"/>
                    <a:pt x="f37" y="f26"/>
                  </a:cubicBezTo>
                  <a:cubicBezTo>
                    <a:pt x="f37" y="f22"/>
                    <a:pt x="f37" y="f25"/>
                    <a:pt x="f37" y="f24"/>
                  </a:cubicBezTo>
                  <a:cubicBezTo>
                    <a:pt x="f42" y="f13"/>
                    <a:pt x="f43" y="f44"/>
                    <a:pt x="f7" y="f45"/>
                  </a:cubicBezTo>
                  <a:cubicBezTo>
                    <a:pt x="f46" y="f47"/>
                    <a:pt x="f48" y="f7"/>
                    <a:pt x="f31" y="f47"/>
                  </a:cubicBezTo>
                  <a:cubicBezTo>
                    <a:pt x="f44" y="f46"/>
                    <a:pt x="f49" y="f46"/>
                    <a:pt x="f30" y="f46"/>
                  </a:cubicBezTo>
                  <a:cubicBezTo>
                    <a:pt x="f9" y="f34"/>
                    <a:pt x="f11" y="f46"/>
                    <a:pt x="f13" y="f7"/>
                  </a:cubicBezTo>
                  <a:cubicBezTo>
                    <a:pt x="f13" y="f34"/>
                    <a:pt x="f19" y="f45"/>
                    <a:pt x="f18" y="f33"/>
                  </a:cubicBezTo>
                  <a:cubicBezTo>
                    <a:pt x="f17" y="f33"/>
                    <a:pt x="f24" y="f33"/>
                    <a:pt x="f24" y="f50"/>
                  </a:cubicBezTo>
                  <a:cubicBezTo>
                    <a:pt x="f22" y="f44"/>
                    <a:pt x="f41" y="f9"/>
                    <a:pt x="f8" y="f9"/>
                  </a:cubicBezTo>
                  <a:close/>
                </a:path>
              </a:pathLst>
            </a:custGeom>
            <a:solidFill>
              <a:srgbClr val="F6B5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A0685CC8-4744-7B5D-EDF4-C30462284811}"/>
                </a:ext>
              </a:extLst>
            </p:cNvPr>
            <p:cNvSpPr/>
            <p:nvPr/>
          </p:nvSpPr>
          <p:spPr>
            <a:xfrm>
              <a:off x="10420346" y="5505446"/>
              <a:ext cx="1079504" cy="5159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45"/>
                <a:gd name="f8" fmla="val 65"/>
                <a:gd name="f9" fmla="val 40"/>
                <a:gd name="f10" fmla="val 64"/>
                <a:gd name="f11" fmla="val 62"/>
                <a:gd name="f12" fmla="val 61"/>
                <a:gd name="f13" fmla="val 58"/>
                <a:gd name="f14" fmla="val 39"/>
                <a:gd name="f15" fmla="val 55"/>
                <a:gd name="f16" fmla="val 52"/>
                <a:gd name="f17" fmla="val 48"/>
                <a:gd name="f18" fmla="val 44"/>
                <a:gd name="f19" fmla="val 37"/>
                <a:gd name="f20" fmla="val 36"/>
                <a:gd name="f21" fmla="val 25"/>
                <a:gd name="f22" fmla="val 14"/>
                <a:gd name="f23" fmla="val 41"/>
                <a:gd name="f24" fmla="val 4"/>
                <a:gd name="f25" fmla="val 3"/>
                <a:gd name="f26" fmla="val 2"/>
                <a:gd name="f27" fmla="val 1"/>
                <a:gd name="f28" fmla="val 42"/>
                <a:gd name="f29" fmla="val 15"/>
                <a:gd name="f30" fmla="val 33"/>
                <a:gd name="f31" fmla="val 28"/>
                <a:gd name="f32" fmla="val 30"/>
                <a:gd name="f33" fmla="val 50"/>
                <a:gd name="f34" fmla="val 27"/>
                <a:gd name="f35" fmla="val 29"/>
                <a:gd name="f36" fmla="val 66"/>
                <a:gd name="f37" fmla="val 31"/>
                <a:gd name="f38" fmla="val 74"/>
                <a:gd name="f39" fmla="val 32"/>
                <a:gd name="f40" fmla="val 78"/>
                <a:gd name="f41" fmla="val 82"/>
                <a:gd name="f42" fmla="val 83"/>
                <a:gd name="f43" fmla="val 22"/>
                <a:gd name="f44" fmla="val 20"/>
                <a:gd name="f45" fmla="val 17"/>
                <a:gd name="f46" fmla="val 81"/>
                <a:gd name="f47" fmla="val 12"/>
                <a:gd name="f48" fmla="val 79"/>
                <a:gd name="f49" fmla="val 7"/>
                <a:gd name="f50" fmla="val 8"/>
                <a:gd name="f51" fmla="val 87"/>
                <a:gd name="f52" fmla="val 89"/>
                <a:gd name="f53" fmla="val 92"/>
                <a:gd name="f54" fmla="val 93"/>
                <a:gd name="f55" fmla="val 91"/>
                <a:gd name="f56" fmla="val 43"/>
                <a:gd name="f57" fmla="val 86"/>
                <a:gd name="f58" fmla="val 84"/>
                <a:gd name="f59" fmla="val 80"/>
                <a:gd name="f60" fmla="val 77"/>
                <a:gd name="f61" fmla="val 75"/>
                <a:gd name="f62" fmla="val 73"/>
                <a:gd name="f63" fmla="val 72"/>
                <a:gd name="f64" fmla="val 70"/>
                <a:gd name="f65" fmla="val 67"/>
                <a:gd name="f66" fmla="+- 0 0 -90"/>
                <a:gd name="f67" fmla="*/ f3 1 94"/>
                <a:gd name="f68" fmla="*/ f4 1 45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94"/>
                <a:gd name="f77" fmla="*/ f73 1 45"/>
                <a:gd name="f78" fmla="*/ 65 f74 1"/>
                <a:gd name="f79" fmla="*/ 40 f73 1"/>
                <a:gd name="f80" fmla="*/ 61 f74 1"/>
                <a:gd name="f81" fmla="*/ 52 f74 1"/>
                <a:gd name="f82" fmla="*/ 39 f73 1"/>
                <a:gd name="f83" fmla="*/ 40 f74 1"/>
                <a:gd name="f84" fmla="*/ 36 f74 1"/>
                <a:gd name="f85" fmla="*/ 4 f74 1"/>
                <a:gd name="f86" fmla="*/ 45 f73 1"/>
                <a:gd name="f87" fmla="*/ 1 f74 1"/>
                <a:gd name="f88" fmla="*/ 3 f74 1"/>
                <a:gd name="f89" fmla="*/ 41 f74 1"/>
                <a:gd name="f90" fmla="*/ 28 f73 1"/>
                <a:gd name="f91" fmla="*/ 66 f74 1"/>
                <a:gd name="f92" fmla="*/ 31 f73 1"/>
                <a:gd name="f93" fmla="*/ 82 f74 1"/>
                <a:gd name="f94" fmla="*/ 25 f73 1"/>
                <a:gd name="f95" fmla="*/ 17 f73 1"/>
                <a:gd name="f96" fmla="*/ 78 f74 1"/>
                <a:gd name="f97" fmla="*/ 2 f73 1"/>
                <a:gd name="f98" fmla="*/ 79 f74 1"/>
                <a:gd name="f99" fmla="*/ 0 f73 1"/>
                <a:gd name="f100" fmla="*/ 89 f74 1"/>
                <a:gd name="f101" fmla="*/ 22 f73 1"/>
                <a:gd name="f102" fmla="*/ 93 f74 1"/>
                <a:gd name="f103" fmla="*/ 44 f73 1"/>
                <a:gd name="f104" fmla="*/ 91 f74 1"/>
                <a:gd name="f105" fmla="*/ 84 f74 1"/>
                <a:gd name="f106" fmla="*/ 42 f73 1"/>
                <a:gd name="f107" fmla="*/ 83 f74 1"/>
                <a:gd name="f108" fmla="*/ 75 f74 1"/>
                <a:gd name="f109" fmla="*/ 41 f73 1"/>
                <a:gd name="f110" fmla="*/ 72 f74 1"/>
                <a:gd name="f111" fmla="+- f75 0 f1"/>
                <a:gd name="f112" fmla="*/ f78 1 94"/>
                <a:gd name="f113" fmla="*/ f79 1 45"/>
                <a:gd name="f114" fmla="*/ f80 1 94"/>
                <a:gd name="f115" fmla="*/ f81 1 94"/>
                <a:gd name="f116" fmla="*/ f82 1 45"/>
                <a:gd name="f117" fmla="*/ f83 1 94"/>
                <a:gd name="f118" fmla="*/ f84 1 94"/>
                <a:gd name="f119" fmla="*/ f85 1 94"/>
                <a:gd name="f120" fmla="*/ f86 1 45"/>
                <a:gd name="f121" fmla="*/ f87 1 94"/>
                <a:gd name="f122" fmla="*/ f88 1 94"/>
                <a:gd name="f123" fmla="*/ f89 1 94"/>
                <a:gd name="f124" fmla="*/ f90 1 45"/>
                <a:gd name="f125" fmla="*/ f91 1 94"/>
                <a:gd name="f126" fmla="*/ f92 1 45"/>
                <a:gd name="f127" fmla="*/ f93 1 94"/>
                <a:gd name="f128" fmla="*/ f94 1 45"/>
                <a:gd name="f129" fmla="*/ f95 1 45"/>
                <a:gd name="f130" fmla="*/ f96 1 94"/>
                <a:gd name="f131" fmla="*/ f97 1 45"/>
                <a:gd name="f132" fmla="*/ f98 1 94"/>
                <a:gd name="f133" fmla="*/ f99 1 45"/>
                <a:gd name="f134" fmla="*/ f100 1 94"/>
                <a:gd name="f135" fmla="*/ f101 1 45"/>
                <a:gd name="f136" fmla="*/ f102 1 94"/>
                <a:gd name="f137" fmla="*/ f103 1 45"/>
                <a:gd name="f138" fmla="*/ f104 1 94"/>
                <a:gd name="f139" fmla="*/ f105 1 94"/>
                <a:gd name="f140" fmla="*/ f106 1 45"/>
                <a:gd name="f141" fmla="*/ f107 1 94"/>
                <a:gd name="f142" fmla="*/ f108 1 94"/>
                <a:gd name="f143" fmla="*/ f109 1 45"/>
                <a:gd name="f144" fmla="*/ f110 1 94"/>
                <a:gd name="f145" fmla="*/ 0 1 f76"/>
                <a:gd name="f146" fmla="*/ f70 1 f76"/>
                <a:gd name="f147" fmla="*/ 0 1 f77"/>
                <a:gd name="f148" fmla="*/ f71 1 f77"/>
                <a:gd name="f149" fmla="*/ f112 1 f76"/>
                <a:gd name="f150" fmla="*/ f113 1 f77"/>
                <a:gd name="f151" fmla="*/ f114 1 f76"/>
                <a:gd name="f152" fmla="*/ f115 1 f76"/>
                <a:gd name="f153" fmla="*/ f116 1 f77"/>
                <a:gd name="f154" fmla="*/ f117 1 f76"/>
                <a:gd name="f155" fmla="*/ f118 1 f76"/>
                <a:gd name="f156" fmla="*/ f119 1 f76"/>
                <a:gd name="f157" fmla="*/ f120 1 f77"/>
                <a:gd name="f158" fmla="*/ f121 1 f76"/>
                <a:gd name="f159" fmla="*/ f122 1 f76"/>
                <a:gd name="f160" fmla="*/ f123 1 f76"/>
                <a:gd name="f161" fmla="*/ f124 1 f77"/>
                <a:gd name="f162" fmla="*/ f125 1 f76"/>
                <a:gd name="f163" fmla="*/ f126 1 f77"/>
                <a:gd name="f164" fmla="*/ f127 1 f76"/>
                <a:gd name="f165" fmla="*/ f128 1 f77"/>
                <a:gd name="f166" fmla="*/ f129 1 f77"/>
                <a:gd name="f167" fmla="*/ f130 1 f76"/>
                <a:gd name="f168" fmla="*/ f131 1 f77"/>
                <a:gd name="f169" fmla="*/ f132 1 f76"/>
                <a:gd name="f170" fmla="*/ f133 1 f77"/>
                <a:gd name="f171" fmla="*/ f134 1 f76"/>
                <a:gd name="f172" fmla="*/ f135 1 f77"/>
                <a:gd name="f173" fmla="*/ f136 1 f76"/>
                <a:gd name="f174" fmla="*/ f137 1 f77"/>
                <a:gd name="f175" fmla="*/ f138 1 f76"/>
                <a:gd name="f176" fmla="*/ f139 1 f76"/>
                <a:gd name="f177" fmla="*/ f140 1 f77"/>
                <a:gd name="f178" fmla="*/ f141 1 f76"/>
                <a:gd name="f179" fmla="*/ f142 1 f76"/>
                <a:gd name="f180" fmla="*/ f143 1 f77"/>
                <a:gd name="f181" fmla="*/ f144 1 f76"/>
                <a:gd name="f182" fmla="*/ f145 f67 1"/>
                <a:gd name="f183" fmla="*/ f146 f67 1"/>
                <a:gd name="f184" fmla="*/ f148 f68 1"/>
                <a:gd name="f185" fmla="*/ f147 f68 1"/>
                <a:gd name="f186" fmla="*/ f149 f67 1"/>
                <a:gd name="f187" fmla="*/ f150 f68 1"/>
                <a:gd name="f188" fmla="*/ f151 f67 1"/>
                <a:gd name="f189" fmla="*/ f152 f67 1"/>
                <a:gd name="f190" fmla="*/ f153 f68 1"/>
                <a:gd name="f191" fmla="*/ f154 f67 1"/>
                <a:gd name="f192" fmla="*/ f155 f67 1"/>
                <a:gd name="f193" fmla="*/ f156 f67 1"/>
                <a:gd name="f194" fmla="*/ f157 f68 1"/>
                <a:gd name="f195" fmla="*/ f158 f67 1"/>
                <a:gd name="f196" fmla="*/ f159 f67 1"/>
                <a:gd name="f197" fmla="*/ f160 f67 1"/>
                <a:gd name="f198" fmla="*/ f161 f68 1"/>
                <a:gd name="f199" fmla="*/ f162 f67 1"/>
                <a:gd name="f200" fmla="*/ f163 f68 1"/>
                <a:gd name="f201" fmla="*/ f164 f67 1"/>
                <a:gd name="f202" fmla="*/ f165 f68 1"/>
                <a:gd name="f203" fmla="*/ f166 f68 1"/>
                <a:gd name="f204" fmla="*/ f167 f67 1"/>
                <a:gd name="f205" fmla="*/ f168 f68 1"/>
                <a:gd name="f206" fmla="*/ f169 f67 1"/>
                <a:gd name="f207" fmla="*/ f170 f68 1"/>
                <a:gd name="f208" fmla="*/ f171 f67 1"/>
                <a:gd name="f209" fmla="*/ f172 f68 1"/>
                <a:gd name="f210" fmla="*/ f173 f67 1"/>
                <a:gd name="f211" fmla="*/ f174 f68 1"/>
                <a:gd name="f212" fmla="*/ f175 f67 1"/>
                <a:gd name="f213" fmla="*/ f176 f67 1"/>
                <a:gd name="f214" fmla="*/ f177 f68 1"/>
                <a:gd name="f215" fmla="*/ f178 f67 1"/>
                <a:gd name="f216" fmla="*/ f179 f67 1"/>
                <a:gd name="f217" fmla="*/ f180 f68 1"/>
                <a:gd name="f218" fmla="*/ f181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6" y="f187"/>
                </a:cxn>
                <a:cxn ang="f111">
                  <a:pos x="f188" y="f187"/>
                </a:cxn>
                <a:cxn ang="f111">
                  <a:pos x="f189" y="f190"/>
                </a:cxn>
                <a:cxn ang="f111">
                  <a:pos x="f191" y="f190"/>
                </a:cxn>
                <a:cxn ang="f111">
                  <a:pos x="f192" y="f187"/>
                </a:cxn>
                <a:cxn ang="f111">
                  <a:pos x="f193" y="f194"/>
                </a:cxn>
                <a:cxn ang="f111">
                  <a:pos x="f195" y="f194"/>
                </a:cxn>
                <a:cxn ang="f111">
                  <a:pos x="f196" y="f190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1" y="f203"/>
                </a:cxn>
                <a:cxn ang="f111">
                  <a:pos x="f204" y="f205"/>
                </a:cxn>
                <a:cxn ang="f111">
                  <a:pos x="f206" y="f207"/>
                </a:cxn>
                <a:cxn ang="f111">
                  <a:pos x="f208" y="f209"/>
                </a:cxn>
                <a:cxn ang="f111">
                  <a:pos x="f210" y="f211"/>
                </a:cxn>
                <a:cxn ang="f111">
                  <a:pos x="f212" y="f211"/>
                </a:cxn>
                <a:cxn ang="f111">
                  <a:pos x="f213" y="f214"/>
                </a:cxn>
                <a:cxn ang="f111">
                  <a:pos x="f215" y="f214"/>
                </a:cxn>
                <a:cxn ang="f111">
                  <a:pos x="f216" y="f217"/>
                </a:cxn>
                <a:cxn ang="f111">
                  <a:pos x="f218" y="f217"/>
                </a:cxn>
                <a:cxn ang="f111">
                  <a:pos x="f186" y="f187"/>
                </a:cxn>
              </a:cxnLst>
              <a:rect l="f182" t="f185" r="f183" b="f184"/>
              <a:pathLst>
                <a:path w="94" h="4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9"/>
                    <a:pt x="f16" y="f14"/>
                  </a:cubicBezTo>
                  <a:cubicBezTo>
                    <a:pt x="f17" y="f14"/>
                    <a:pt x="f18" y="f14"/>
                    <a:pt x="f9" y="f14"/>
                  </a:cubicBezTo>
                  <a:cubicBezTo>
                    <a:pt x="f14" y="f9"/>
                    <a:pt x="f19" y="f9"/>
                    <a:pt x="f20" y="f9"/>
                  </a:cubicBezTo>
                  <a:cubicBezTo>
                    <a:pt x="f21" y="f9"/>
                    <a:pt x="f22" y="f23"/>
                    <a:pt x="f24" y="f7"/>
                  </a:cubicBezTo>
                  <a:cubicBezTo>
                    <a:pt x="f25" y="f7"/>
                    <a:pt x="f26" y="f7"/>
                    <a:pt x="f27" y="f7"/>
                  </a:cubicBezTo>
                  <a:cubicBezTo>
                    <a:pt x="f5" y="f28"/>
                    <a:pt x="f27" y="f9"/>
                    <a:pt x="f25" y="f14"/>
                  </a:cubicBezTo>
                  <a:cubicBezTo>
                    <a:pt x="f29" y="f30"/>
                    <a:pt x="f31" y="f32"/>
                    <a:pt x="f23" y="f31"/>
                  </a:cubicBezTo>
                  <a:cubicBezTo>
                    <a:pt x="f33" y="f34"/>
                    <a:pt x="f13" y="f35"/>
                    <a:pt x="f36" y="f37"/>
                  </a:cubicBezTo>
                  <a:cubicBezTo>
                    <a:pt x="f38" y="f39"/>
                    <a:pt x="f40" y="f37"/>
                    <a:pt x="f41" y="f21"/>
                  </a:cubicBezTo>
                  <a:cubicBezTo>
                    <a:pt x="f42" y="f43"/>
                    <a:pt x="f42" y="f44"/>
                    <a:pt x="f41" y="f45"/>
                  </a:cubicBezTo>
                  <a:cubicBezTo>
                    <a:pt x="f46" y="f47"/>
                    <a:pt x="f48" y="f49"/>
                    <a:pt x="f40" y="f26"/>
                  </a:cubicBezTo>
                  <a:cubicBezTo>
                    <a:pt x="f40" y="f27"/>
                    <a:pt x="f40" y="f5"/>
                    <a:pt x="f48" y="f5"/>
                  </a:cubicBezTo>
                  <a:cubicBezTo>
                    <a:pt x="f41" y="f50"/>
                    <a:pt x="f51" y="f22"/>
                    <a:pt x="f52" y="f43"/>
                  </a:cubicBezTo>
                  <a:cubicBezTo>
                    <a:pt x="f53" y="f35"/>
                    <a:pt x="f6" y="f20"/>
                    <a:pt x="f54" y="f18"/>
                  </a:cubicBezTo>
                  <a:cubicBezTo>
                    <a:pt x="f53" y="f18"/>
                    <a:pt x="f55" y="f18"/>
                    <a:pt x="f55" y="f18"/>
                  </a:cubicBezTo>
                  <a:cubicBezTo>
                    <a:pt x="f52" y="f56"/>
                    <a:pt x="f57" y="f56"/>
                    <a:pt x="f58" y="f28"/>
                  </a:cubicBezTo>
                  <a:cubicBezTo>
                    <a:pt x="f58" y="f28"/>
                    <a:pt x="f58" y="f28"/>
                    <a:pt x="f42" y="f28"/>
                  </a:cubicBezTo>
                  <a:cubicBezTo>
                    <a:pt x="f59" y="f28"/>
                    <a:pt x="f60" y="f23"/>
                    <a:pt x="f61" y="f23"/>
                  </a:cubicBezTo>
                  <a:cubicBezTo>
                    <a:pt x="f38" y="f23"/>
                    <a:pt x="f62" y="f23"/>
                    <a:pt x="f63" y="f23"/>
                  </a:cubicBezTo>
                  <a:cubicBezTo>
                    <a:pt x="f64" y="f9"/>
                    <a:pt x="f65" y="f23"/>
                    <a:pt x="f8" y="f9"/>
                  </a:cubicBezTo>
                  <a:close/>
                </a:path>
              </a:pathLst>
            </a:custGeom>
            <a:solidFill>
              <a:srgbClr val="9D67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EB23B71F-52DB-7DC3-C924-5B5F65B11CE5}"/>
                </a:ext>
              </a:extLst>
            </p:cNvPr>
            <p:cNvSpPr/>
            <p:nvPr/>
          </p:nvSpPr>
          <p:spPr>
            <a:xfrm>
              <a:off x="8561390" y="5127626"/>
              <a:ext cx="781053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37"/>
                <a:gd name="f8" fmla="val 55"/>
                <a:gd name="f9" fmla="val 22"/>
                <a:gd name="f10" fmla="val 58"/>
                <a:gd name="f11" fmla="val 24"/>
                <a:gd name="f12" fmla="val 62"/>
                <a:gd name="f13" fmla="val 25"/>
                <a:gd name="f14" fmla="val 65"/>
                <a:gd name="f15" fmla="val 27"/>
                <a:gd name="f16" fmla="val 64"/>
                <a:gd name="f17" fmla="val 29"/>
                <a:gd name="f18" fmla="val 61"/>
                <a:gd name="f19" fmla="val 28"/>
                <a:gd name="f20" fmla="val 59"/>
                <a:gd name="f21" fmla="val 26"/>
                <a:gd name="f22" fmla="val 56"/>
                <a:gd name="f23" fmla="val 57"/>
                <a:gd name="f24" fmla="val 30"/>
                <a:gd name="f25" fmla="val 31"/>
                <a:gd name="f26" fmla="val 32"/>
                <a:gd name="f27" fmla="val 67"/>
                <a:gd name="f28" fmla="val 33"/>
                <a:gd name="f29" fmla="val 60"/>
                <a:gd name="f30" fmla="val 35"/>
                <a:gd name="f31" fmla="val 34"/>
                <a:gd name="f32" fmla="val 54"/>
                <a:gd name="f33" fmla="val 52"/>
                <a:gd name="f34" fmla="val 50"/>
                <a:gd name="f35" fmla="val 48"/>
                <a:gd name="f36" fmla="val 46"/>
                <a:gd name="f37" fmla="val 44"/>
                <a:gd name="f38" fmla="val 42"/>
                <a:gd name="f39" fmla="val 39"/>
                <a:gd name="f40" fmla="val 36"/>
                <a:gd name="f41" fmla="val 20"/>
                <a:gd name="f42" fmla="val 17"/>
                <a:gd name="f43" fmla="val 15"/>
                <a:gd name="f44" fmla="val 13"/>
                <a:gd name="f45" fmla="val 12"/>
                <a:gd name="f46" fmla="val 10"/>
                <a:gd name="f47" fmla="val 8"/>
                <a:gd name="f48" fmla="val 6"/>
                <a:gd name="f49" fmla="val 4"/>
                <a:gd name="f50" fmla="val 3"/>
                <a:gd name="f51" fmla="val 2"/>
                <a:gd name="f52" fmla="val 16"/>
                <a:gd name="f53" fmla="val 9"/>
                <a:gd name="f54" fmla="val 1"/>
                <a:gd name="f55" fmla="val 7"/>
                <a:gd name="f56" fmla="val 21"/>
                <a:gd name="f57" fmla="val 11"/>
                <a:gd name="f58" fmla="val 14"/>
                <a:gd name="f59" fmla="val 40"/>
                <a:gd name="f60" fmla="val 41"/>
                <a:gd name="f61" fmla="val 23"/>
                <a:gd name="f62" fmla="val 43"/>
                <a:gd name="f63" fmla="val 45"/>
                <a:gd name="f64" fmla="val 47"/>
                <a:gd name="f65" fmla="val 53"/>
                <a:gd name="f66" fmla="+- 0 0 -90"/>
                <a:gd name="f67" fmla="*/ f3 1 68"/>
                <a:gd name="f68" fmla="*/ f4 1 37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68"/>
                <a:gd name="f77" fmla="*/ f73 1 37"/>
                <a:gd name="f78" fmla="*/ 55 f74 1"/>
                <a:gd name="f79" fmla="*/ 22 f73 1"/>
                <a:gd name="f80" fmla="*/ 65 f74 1"/>
                <a:gd name="f81" fmla="*/ 27 f73 1"/>
                <a:gd name="f82" fmla="*/ 59 f74 1"/>
                <a:gd name="f83" fmla="*/ 64 f74 1"/>
                <a:gd name="f84" fmla="*/ 32 f73 1"/>
                <a:gd name="f85" fmla="*/ 68 f74 1"/>
                <a:gd name="f86" fmla="*/ 33 f73 1"/>
                <a:gd name="f87" fmla="*/ 60 f74 1"/>
                <a:gd name="f88" fmla="*/ 35 f73 1"/>
                <a:gd name="f89" fmla="*/ 54 f74 1"/>
                <a:gd name="f90" fmla="*/ 48 f74 1"/>
                <a:gd name="f91" fmla="*/ 42 f74 1"/>
                <a:gd name="f92" fmla="*/ 35 f74 1"/>
                <a:gd name="f93" fmla="*/ 34 f73 1"/>
                <a:gd name="f94" fmla="*/ 30 f74 1"/>
                <a:gd name="f95" fmla="*/ 24 f74 1"/>
                <a:gd name="f96" fmla="*/ 17 f74 1"/>
                <a:gd name="f97" fmla="*/ 30 f73 1"/>
                <a:gd name="f98" fmla="*/ 12 f74 1"/>
                <a:gd name="f99" fmla="*/ 28 f73 1"/>
                <a:gd name="f100" fmla="*/ 6 f74 1"/>
                <a:gd name="f101" fmla="*/ 25 f73 1"/>
                <a:gd name="f102" fmla="*/ 2 f74 1"/>
                <a:gd name="f103" fmla="*/ 24 f73 1"/>
                <a:gd name="f104" fmla="*/ 1 f73 1"/>
                <a:gd name="f105" fmla="*/ 4 f74 1"/>
                <a:gd name="f106" fmla="*/ 20 f74 1"/>
                <a:gd name="f107" fmla="*/ 7 f73 1"/>
                <a:gd name="f108" fmla="*/ 21 f74 1"/>
                <a:gd name="f109" fmla="*/ 8 f73 1"/>
                <a:gd name="f110" fmla="*/ 14 f73 1"/>
                <a:gd name="f111" fmla="*/ 40 f74 1"/>
                <a:gd name="f112" fmla="*/ 44 f74 1"/>
                <a:gd name="f113" fmla="*/ 23 f73 1"/>
                <a:gd name="f114" fmla="+- f75 0 f1"/>
                <a:gd name="f115" fmla="*/ f78 1 68"/>
                <a:gd name="f116" fmla="*/ f79 1 37"/>
                <a:gd name="f117" fmla="*/ f80 1 68"/>
                <a:gd name="f118" fmla="*/ f81 1 37"/>
                <a:gd name="f119" fmla="*/ f82 1 68"/>
                <a:gd name="f120" fmla="*/ f83 1 68"/>
                <a:gd name="f121" fmla="*/ f84 1 37"/>
                <a:gd name="f122" fmla="*/ f85 1 68"/>
                <a:gd name="f123" fmla="*/ f86 1 37"/>
                <a:gd name="f124" fmla="*/ f87 1 68"/>
                <a:gd name="f125" fmla="*/ f88 1 37"/>
                <a:gd name="f126" fmla="*/ f89 1 68"/>
                <a:gd name="f127" fmla="*/ f90 1 68"/>
                <a:gd name="f128" fmla="*/ f91 1 68"/>
                <a:gd name="f129" fmla="*/ f92 1 68"/>
                <a:gd name="f130" fmla="*/ f93 1 37"/>
                <a:gd name="f131" fmla="*/ f94 1 68"/>
                <a:gd name="f132" fmla="*/ f95 1 68"/>
                <a:gd name="f133" fmla="*/ f96 1 68"/>
                <a:gd name="f134" fmla="*/ f97 1 37"/>
                <a:gd name="f135" fmla="*/ f98 1 68"/>
                <a:gd name="f136" fmla="*/ f99 1 37"/>
                <a:gd name="f137" fmla="*/ f100 1 68"/>
                <a:gd name="f138" fmla="*/ f101 1 37"/>
                <a:gd name="f139" fmla="*/ f102 1 68"/>
                <a:gd name="f140" fmla="*/ f103 1 37"/>
                <a:gd name="f141" fmla="*/ f104 1 37"/>
                <a:gd name="f142" fmla="*/ f105 1 68"/>
                <a:gd name="f143" fmla="*/ f106 1 68"/>
                <a:gd name="f144" fmla="*/ f107 1 37"/>
                <a:gd name="f145" fmla="*/ f108 1 68"/>
                <a:gd name="f146" fmla="*/ f109 1 37"/>
                <a:gd name="f147" fmla="*/ f110 1 37"/>
                <a:gd name="f148" fmla="*/ f111 1 68"/>
                <a:gd name="f149" fmla="*/ f112 1 68"/>
                <a:gd name="f150" fmla="*/ f113 1 37"/>
                <a:gd name="f151" fmla="*/ 0 1 f76"/>
                <a:gd name="f152" fmla="*/ f70 1 f76"/>
                <a:gd name="f153" fmla="*/ 0 1 f77"/>
                <a:gd name="f154" fmla="*/ f71 1 f77"/>
                <a:gd name="f155" fmla="*/ f115 1 f76"/>
                <a:gd name="f156" fmla="*/ f116 1 f77"/>
                <a:gd name="f157" fmla="*/ f117 1 f76"/>
                <a:gd name="f158" fmla="*/ f118 1 f77"/>
                <a:gd name="f159" fmla="*/ f119 1 f76"/>
                <a:gd name="f160" fmla="*/ f120 1 f76"/>
                <a:gd name="f161" fmla="*/ f121 1 f77"/>
                <a:gd name="f162" fmla="*/ f122 1 f76"/>
                <a:gd name="f163" fmla="*/ f123 1 f77"/>
                <a:gd name="f164" fmla="*/ f124 1 f76"/>
                <a:gd name="f165" fmla="*/ f125 1 f77"/>
                <a:gd name="f166" fmla="*/ f126 1 f76"/>
                <a:gd name="f167" fmla="*/ f127 1 f76"/>
                <a:gd name="f168" fmla="*/ f128 1 f76"/>
                <a:gd name="f169" fmla="*/ f129 1 f76"/>
                <a:gd name="f170" fmla="*/ f130 1 f77"/>
                <a:gd name="f171" fmla="*/ f131 1 f76"/>
                <a:gd name="f172" fmla="*/ f132 1 f76"/>
                <a:gd name="f173" fmla="*/ f133 1 f76"/>
                <a:gd name="f174" fmla="*/ f134 1 f77"/>
                <a:gd name="f175" fmla="*/ f135 1 f76"/>
                <a:gd name="f176" fmla="*/ f136 1 f77"/>
                <a:gd name="f177" fmla="*/ f137 1 f76"/>
                <a:gd name="f178" fmla="*/ f138 1 f77"/>
                <a:gd name="f179" fmla="*/ f139 1 f76"/>
                <a:gd name="f180" fmla="*/ f140 1 f77"/>
                <a:gd name="f181" fmla="*/ f141 1 f77"/>
                <a:gd name="f182" fmla="*/ f142 1 f76"/>
                <a:gd name="f183" fmla="*/ f143 1 f76"/>
                <a:gd name="f184" fmla="*/ f144 1 f77"/>
                <a:gd name="f185" fmla="*/ f145 1 f76"/>
                <a:gd name="f186" fmla="*/ f146 1 f77"/>
                <a:gd name="f187" fmla="*/ f147 1 f77"/>
                <a:gd name="f188" fmla="*/ f148 1 f76"/>
                <a:gd name="f189" fmla="*/ f149 1 f76"/>
                <a:gd name="f190" fmla="*/ f150 1 f77"/>
                <a:gd name="f191" fmla="*/ f151 f67 1"/>
                <a:gd name="f192" fmla="*/ f152 f67 1"/>
                <a:gd name="f193" fmla="*/ f154 f68 1"/>
                <a:gd name="f194" fmla="*/ f153 f68 1"/>
                <a:gd name="f195" fmla="*/ f155 f67 1"/>
                <a:gd name="f196" fmla="*/ f156 f68 1"/>
                <a:gd name="f197" fmla="*/ f157 f67 1"/>
                <a:gd name="f198" fmla="*/ f158 f68 1"/>
                <a:gd name="f199" fmla="*/ f159 f67 1"/>
                <a:gd name="f200" fmla="*/ f160 f67 1"/>
                <a:gd name="f201" fmla="*/ f161 f68 1"/>
                <a:gd name="f202" fmla="*/ f162 f67 1"/>
                <a:gd name="f203" fmla="*/ f163 f68 1"/>
                <a:gd name="f204" fmla="*/ f164 f67 1"/>
                <a:gd name="f205" fmla="*/ f165 f68 1"/>
                <a:gd name="f206" fmla="*/ f166 f67 1"/>
                <a:gd name="f207" fmla="*/ f167 f67 1"/>
                <a:gd name="f208" fmla="*/ f168 f67 1"/>
                <a:gd name="f209" fmla="*/ f169 f67 1"/>
                <a:gd name="f210" fmla="*/ f170 f68 1"/>
                <a:gd name="f211" fmla="*/ f171 f67 1"/>
                <a:gd name="f212" fmla="*/ f172 f67 1"/>
                <a:gd name="f213" fmla="*/ f173 f67 1"/>
                <a:gd name="f214" fmla="*/ f174 f68 1"/>
                <a:gd name="f215" fmla="*/ f175 f67 1"/>
                <a:gd name="f216" fmla="*/ f176 f68 1"/>
                <a:gd name="f217" fmla="*/ f177 f67 1"/>
                <a:gd name="f218" fmla="*/ f178 f68 1"/>
                <a:gd name="f219" fmla="*/ f179 f67 1"/>
                <a:gd name="f220" fmla="*/ f180 f68 1"/>
                <a:gd name="f221" fmla="*/ f181 f68 1"/>
                <a:gd name="f222" fmla="*/ f182 f67 1"/>
                <a:gd name="f223" fmla="*/ f183 f67 1"/>
                <a:gd name="f224" fmla="*/ f184 f68 1"/>
                <a:gd name="f225" fmla="*/ f185 f67 1"/>
                <a:gd name="f226" fmla="*/ f186 f68 1"/>
                <a:gd name="f227" fmla="*/ f187 f68 1"/>
                <a:gd name="f228" fmla="*/ f188 f67 1"/>
                <a:gd name="f229" fmla="*/ f189 f67 1"/>
                <a:gd name="f230" fmla="*/ f190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95" y="f196"/>
                </a:cxn>
                <a:cxn ang="f114">
                  <a:pos x="f197" y="f198"/>
                </a:cxn>
                <a:cxn ang="f114">
                  <a:pos x="f199" y="f198"/>
                </a:cxn>
                <a:cxn ang="f114">
                  <a:pos x="f195" y="f198"/>
                </a:cxn>
                <a:cxn ang="f114">
                  <a:pos x="f200" y="f201"/>
                </a:cxn>
                <a:cxn ang="f114">
                  <a:pos x="f202" y="f203"/>
                </a:cxn>
                <a:cxn ang="f114">
                  <a:pos x="f204" y="f205"/>
                </a:cxn>
                <a:cxn ang="f114">
                  <a:pos x="f206" y="f205"/>
                </a:cxn>
                <a:cxn ang="f114">
                  <a:pos x="f207" y="f205"/>
                </a:cxn>
                <a:cxn ang="f114">
                  <a:pos x="f208" y="f205"/>
                </a:cxn>
                <a:cxn ang="f114">
                  <a:pos x="f209" y="f210"/>
                </a:cxn>
                <a:cxn ang="f114">
                  <a:pos x="f211" y="f203"/>
                </a:cxn>
                <a:cxn ang="f114">
                  <a:pos x="f212" y="f201"/>
                </a:cxn>
                <a:cxn ang="f114">
                  <a:pos x="f213" y="f214"/>
                </a:cxn>
                <a:cxn ang="f114">
                  <a:pos x="f215" y="f216"/>
                </a:cxn>
                <a:cxn ang="f114">
                  <a:pos x="f217" y="f218"/>
                </a:cxn>
                <a:cxn ang="f114">
                  <a:pos x="f219" y="f220"/>
                </a:cxn>
                <a:cxn ang="f114">
                  <a:pos x="f219" y="f221"/>
                </a:cxn>
                <a:cxn ang="f114">
                  <a:pos x="f222" y="f221"/>
                </a:cxn>
                <a:cxn ang="f114">
                  <a:pos x="f223" y="f224"/>
                </a:cxn>
                <a:cxn ang="f114">
                  <a:pos x="f225" y="f226"/>
                </a:cxn>
                <a:cxn ang="f114">
                  <a:pos x="f212" y="f227"/>
                </a:cxn>
                <a:cxn ang="f114">
                  <a:pos x="f228" y="f196"/>
                </a:cxn>
                <a:cxn ang="f114">
                  <a:pos x="f229" y="f196"/>
                </a:cxn>
                <a:cxn ang="f114">
                  <a:pos x="f207" y="f230"/>
                </a:cxn>
                <a:cxn ang="f114">
                  <a:pos x="f195" y="f196"/>
                </a:cxn>
              </a:cxnLst>
              <a:rect l="f191" t="f194" r="f192" b="f193"/>
              <a:pathLst>
                <a:path w="68" h="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5"/>
                  </a:cubicBezTo>
                  <a:cubicBezTo>
                    <a:pt x="f10" y="f21"/>
                    <a:pt x="f22" y="f21"/>
                    <a:pt x="f8" y="f15"/>
                  </a:cubicBezTo>
                  <a:cubicBezTo>
                    <a:pt x="f23" y="f24"/>
                    <a:pt x="f18" y="f25"/>
                    <a:pt x="f16" y="f26"/>
                  </a:cubicBezTo>
                  <a:cubicBezTo>
                    <a:pt x="f14" y="f26"/>
                    <a:pt x="f27" y="f25"/>
                    <a:pt x="f6" y="f28"/>
                  </a:cubicBezTo>
                  <a:cubicBezTo>
                    <a:pt x="f14" y="f7"/>
                    <a:pt x="f16" y="f7"/>
                    <a:pt x="f29" y="f30"/>
                  </a:cubicBezTo>
                  <a:cubicBezTo>
                    <a:pt x="f10" y="f31"/>
                    <a:pt x="f22" y="f31"/>
                    <a:pt x="f32" y="f30"/>
                  </a:cubicBezTo>
                  <a:cubicBezTo>
                    <a:pt x="f33" y="f7"/>
                    <a:pt x="f34" y="f7"/>
                    <a:pt x="f35" y="f30"/>
                  </a:cubicBezTo>
                  <a:cubicBezTo>
                    <a:pt x="f36" y="f31"/>
                    <a:pt x="f37" y="f31"/>
                    <a:pt x="f38" y="f30"/>
                  </a:cubicBezTo>
                  <a:cubicBezTo>
                    <a:pt x="f39" y="f40"/>
                    <a:pt x="f7" y="f40"/>
                    <a:pt x="f30" y="f31"/>
                  </a:cubicBezTo>
                  <a:cubicBezTo>
                    <a:pt x="f28" y="f28"/>
                    <a:pt x="f26" y="f26"/>
                    <a:pt x="f24" y="f28"/>
                  </a:cubicBezTo>
                  <a:cubicBezTo>
                    <a:pt x="f19" y="f31"/>
                    <a:pt x="f21" y="f31"/>
                    <a:pt x="f11" y="f26"/>
                  </a:cubicBezTo>
                  <a:cubicBezTo>
                    <a:pt x="f9" y="f24"/>
                    <a:pt x="f41" y="f17"/>
                    <a:pt x="f42" y="f24"/>
                  </a:cubicBezTo>
                  <a:cubicBezTo>
                    <a:pt x="f43" y="f25"/>
                    <a:pt x="f44" y="f24"/>
                    <a:pt x="f45" y="f19"/>
                  </a:cubicBezTo>
                  <a:cubicBezTo>
                    <a:pt x="f46" y="f21"/>
                    <a:pt x="f47" y="f13"/>
                    <a:pt x="f48" y="f13"/>
                  </a:cubicBezTo>
                  <a:cubicBezTo>
                    <a:pt x="f49" y="f13"/>
                    <a:pt x="f50" y="f13"/>
                    <a:pt x="f51" y="f11"/>
                  </a:cubicBezTo>
                  <a:cubicBezTo>
                    <a:pt x="f5" y="f52"/>
                    <a:pt x="f51" y="f53"/>
                    <a:pt x="f51" y="f54"/>
                  </a:cubicBezTo>
                  <a:cubicBezTo>
                    <a:pt x="f51" y="f5"/>
                    <a:pt x="f50" y="f5"/>
                    <a:pt x="f49" y="f54"/>
                  </a:cubicBezTo>
                  <a:cubicBezTo>
                    <a:pt x="f53" y="f50"/>
                    <a:pt x="f43" y="f48"/>
                    <a:pt x="f41" y="f55"/>
                  </a:cubicBezTo>
                  <a:cubicBezTo>
                    <a:pt x="f56" y="f55"/>
                    <a:pt x="f56" y="f47"/>
                    <a:pt x="f56" y="f47"/>
                  </a:cubicBezTo>
                  <a:cubicBezTo>
                    <a:pt x="f56" y="f57"/>
                    <a:pt x="f9" y="f45"/>
                    <a:pt x="f11" y="f58"/>
                  </a:cubicBezTo>
                  <a:cubicBezTo>
                    <a:pt x="f17" y="f42"/>
                    <a:pt x="f30" y="f41"/>
                    <a:pt x="f59" y="f9"/>
                  </a:cubicBezTo>
                  <a:cubicBezTo>
                    <a:pt x="f60" y="f61"/>
                    <a:pt x="f62" y="f61"/>
                    <a:pt x="f37" y="f9"/>
                  </a:cubicBezTo>
                  <a:cubicBezTo>
                    <a:pt x="f63" y="f9"/>
                    <a:pt x="f64" y="f9"/>
                    <a:pt x="f35" y="f61"/>
                  </a:cubicBezTo>
                  <a:cubicBezTo>
                    <a:pt x="f34" y="f13"/>
                    <a:pt x="f65" y="f11"/>
                    <a:pt x="f8" y="f9"/>
                  </a:cubicBezTo>
                  <a:close/>
                </a:path>
              </a:pathLst>
            </a:custGeom>
            <a:solidFill>
              <a:srgbClr val="C798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3FB174EB-F576-F09C-5DB5-69E3A06B15AA}"/>
                </a:ext>
              </a:extLst>
            </p:cNvPr>
            <p:cNvSpPr/>
            <p:nvPr/>
          </p:nvSpPr>
          <p:spPr>
            <a:xfrm>
              <a:off x="11166479" y="4062414"/>
              <a:ext cx="458791" cy="1260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110"/>
                <a:gd name="f8" fmla="val 29"/>
                <a:gd name="f9" fmla="val 32"/>
                <a:gd name="f10" fmla="val 9"/>
                <a:gd name="f11" fmla="val 34"/>
                <a:gd name="f12" fmla="val 18"/>
                <a:gd name="f13" fmla="val 35"/>
                <a:gd name="f14" fmla="val 27"/>
                <a:gd name="f15" fmla="val 37"/>
                <a:gd name="f16" fmla="val 43"/>
                <a:gd name="f17" fmla="val 38"/>
                <a:gd name="f18" fmla="val 50"/>
                <a:gd name="f19" fmla="val 52"/>
                <a:gd name="f20" fmla="val 39"/>
                <a:gd name="f21" fmla="val 53"/>
                <a:gd name="f22" fmla="val 55"/>
                <a:gd name="f23" fmla="val 57"/>
                <a:gd name="f24" fmla="val 66"/>
                <a:gd name="f25" fmla="val 75"/>
                <a:gd name="f26" fmla="val 84"/>
                <a:gd name="f27" fmla="val 33"/>
                <a:gd name="f28" fmla="val 91"/>
                <a:gd name="f29" fmla="val 31"/>
                <a:gd name="f30" fmla="val 98"/>
                <a:gd name="f31" fmla="val 104"/>
                <a:gd name="f32" fmla="val 25"/>
                <a:gd name="f33" fmla="val 107"/>
                <a:gd name="f34" fmla="val 23"/>
                <a:gd name="f35" fmla="val 109"/>
                <a:gd name="f36" fmla="val 20"/>
                <a:gd name="f37" fmla="val 15"/>
                <a:gd name="f38" fmla="val 13"/>
                <a:gd name="f39" fmla="val 2"/>
                <a:gd name="f40" fmla="val 4"/>
                <a:gd name="f41" fmla="val 6"/>
                <a:gd name="f42" fmla="val 16"/>
                <a:gd name="f43" fmla="val 24"/>
                <a:gd name="f44" fmla="val 97"/>
                <a:gd name="f45" fmla="val 26"/>
                <a:gd name="f46" fmla="val 88"/>
                <a:gd name="f47" fmla="val 28"/>
                <a:gd name="f48" fmla="val 78"/>
                <a:gd name="f49" fmla="val 68"/>
                <a:gd name="f50" fmla="val 58"/>
                <a:gd name="f51" fmla="val 30"/>
                <a:gd name="f52" fmla="val 45"/>
                <a:gd name="f53" fmla="val 17"/>
                <a:gd name="f54" fmla="val 7"/>
                <a:gd name="f55" fmla="val 5"/>
                <a:gd name="f56" fmla="+- 0 0 -90"/>
                <a:gd name="f57" fmla="*/ f3 1 40"/>
                <a:gd name="f58" fmla="*/ f4 1 110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40"/>
                <a:gd name="f67" fmla="*/ f63 1 110"/>
                <a:gd name="f68" fmla="*/ 29 f64 1"/>
                <a:gd name="f69" fmla="*/ 0 f63 1"/>
                <a:gd name="f70" fmla="*/ 35 f64 1"/>
                <a:gd name="f71" fmla="*/ 27 f63 1"/>
                <a:gd name="f72" fmla="*/ 38 f64 1"/>
                <a:gd name="f73" fmla="*/ 50 f63 1"/>
                <a:gd name="f74" fmla="*/ 40 f64 1"/>
                <a:gd name="f75" fmla="*/ 53 f63 1"/>
                <a:gd name="f76" fmla="*/ 57 f63 1"/>
                <a:gd name="f77" fmla="*/ 84 f63 1"/>
                <a:gd name="f78" fmla="*/ 27 f64 1"/>
                <a:gd name="f79" fmla="*/ 104 f63 1"/>
                <a:gd name="f80" fmla="*/ 20 f64 1"/>
                <a:gd name="f81" fmla="*/ 109 f63 1"/>
                <a:gd name="f82" fmla="*/ 13 f64 1"/>
                <a:gd name="f83" fmla="*/ 0 f64 1"/>
                <a:gd name="f84" fmla="*/ 6 f64 1"/>
                <a:gd name="f85" fmla="*/ 26 f64 1"/>
                <a:gd name="f86" fmla="*/ 88 f63 1"/>
                <a:gd name="f87" fmla="*/ 58 f63 1"/>
                <a:gd name="f88" fmla="*/ 30 f64 1"/>
                <a:gd name="f89" fmla="*/ 38 f63 1"/>
                <a:gd name="f90" fmla="*/ 7 f63 1"/>
                <a:gd name="f91" fmla="+- f65 0 f1"/>
                <a:gd name="f92" fmla="*/ f68 1 40"/>
                <a:gd name="f93" fmla="*/ f69 1 110"/>
                <a:gd name="f94" fmla="*/ f70 1 40"/>
                <a:gd name="f95" fmla="*/ f71 1 110"/>
                <a:gd name="f96" fmla="*/ f72 1 40"/>
                <a:gd name="f97" fmla="*/ f73 1 110"/>
                <a:gd name="f98" fmla="*/ f74 1 40"/>
                <a:gd name="f99" fmla="*/ f75 1 110"/>
                <a:gd name="f100" fmla="*/ f76 1 110"/>
                <a:gd name="f101" fmla="*/ f77 1 110"/>
                <a:gd name="f102" fmla="*/ f78 1 40"/>
                <a:gd name="f103" fmla="*/ f79 1 110"/>
                <a:gd name="f104" fmla="*/ f80 1 40"/>
                <a:gd name="f105" fmla="*/ f81 1 110"/>
                <a:gd name="f106" fmla="*/ f82 1 40"/>
                <a:gd name="f107" fmla="*/ f83 1 40"/>
                <a:gd name="f108" fmla="*/ f84 1 40"/>
                <a:gd name="f109" fmla="*/ f85 1 40"/>
                <a:gd name="f110" fmla="*/ f86 1 110"/>
                <a:gd name="f111" fmla="*/ f87 1 110"/>
                <a:gd name="f112" fmla="*/ f88 1 40"/>
                <a:gd name="f113" fmla="*/ f89 1 110"/>
                <a:gd name="f114" fmla="*/ f90 1 110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6"/>
                <a:gd name="f122" fmla="*/ f95 1 f67"/>
                <a:gd name="f123" fmla="*/ f96 1 f66"/>
                <a:gd name="f124" fmla="*/ f97 1 f67"/>
                <a:gd name="f125" fmla="*/ f98 1 f66"/>
                <a:gd name="f126" fmla="*/ f99 1 f67"/>
                <a:gd name="f127" fmla="*/ f100 1 f67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7"/>
                <a:gd name="f133" fmla="*/ f106 1 f66"/>
                <a:gd name="f134" fmla="*/ f107 1 f66"/>
                <a:gd name="f135" fmla="*/ f108 1 f66"/>
                <a:gd name="f136" fmla="*/ f109 1 f66"/>
                <a:gd name="f137" fmla="*/ f110 1 f67"/>
                <a:gd name="f138" fmla="*/ f111 1 f67"/>
                <a:gd name="f139" fmla="*/ f112 1 f66"/>
                <a:gd name="f140" fmla="*/ f113 1 f67"/>
                <a:gd name="f141" fmla="*/ f114 1 f67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7 1"/>
                <a:gd name="f149" fmla="*/ f122 f58 1"/>
                <a:gd name="f150" fmla="*/ f123 f57 1"/>
                <a:gd name="f151" fmla="*/ f124 f58 1"/>
                <a:gd name="f152" fmla="*/ f125 f57 1"/>
                <a:gd name="f153" fmla="*/ f126 f58 1"/>
                <a:gd name="f154" fmla="*/ f127 f58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8 1"/>
                <a:gd name="f160" fmla="*/ f133 f57 1"/>
                <a:gd name="f161" fmla="*/ f134 f57 1"/>
                <a:gd name="f162" fmla="*/ f135 f57 1"/>
                <a:gd name="f163" fmla="*/ f136 f57 1"/>
                <a:gd name="f164" fmla="*/ f137 f58 1"/>
                <a:gd name="f165" fmla="*/ f138 f58 1"/>
                <a:gd name="f166" fmla="*/ f139 f57 1"/>
                <a:gd name="f167" fmla="*/ f140 f58 1"/>
                <a:gd name="f168" fmla="*/ f141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0" y="f154"/>
                </a:cxn>
                <a:cxn ang="f91">
                  <a:pos x="f148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59"/>
                </a:cxn>
                <a:cxn ang="f91">
                  <a:pos x="f161" y="f157"/>
                </a:cxn>
                <a:cxn ang="f91">
                  <a:pos x="f162" y="f157"/>
                </a:cxn>
                <a:cxn ang="f91">
                  <a:pos x="f163" y="f164"/>
                </a:cxn>
                <a:cxn ang="f91">
                  <a:pos x="f146" y="f165"/>
                </a:cxn>
                <a:cxn ang="f91">
                  <a:pos x="f166" y="f167"/>
                </a:cxn>
                <a:cxn ang="f91">
                  <a:pos x="f146" y="f168"/>
                </a:cxn>
                <a:cxn ang="f91">
                  <a:pos x="f146" y="f147"/>
                </a:cxn>
              </a:cxnLst>
              <a:rect l="f142" t="f145" r="f143" b="f144"/>
              <a:pathLst>
                <a:path w="40" h="11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3"/>
                    <a:pt x="f15" y="f16"/>
                    <a:pt x="f17" y="f18"/>
                  </a:cubicBezTo>
                  <a:cubicBezTo>
                    <a:pt x="f17" y="f19"/>
                    <a:pt x="f20" y="f21"/>
                    <a:pt x="f6" y="f21"/>
                  </a:cubicBezTo>
                  <a:cubicBezTo>
                    <a:pt x="f20" y="f21"/>
                    <a:pt x="f17" y="f22"/>
                    <a:pt x="f17" y="f23"/>
                  </a:cubicBezTo>
                  <a:cubicBezTo>
                    <a:pt x="f17" y="f24"/>
                    <a:pt x="f17" y="f25"/>
                    <a:pt x="f13" y="f26"/>
                  </a:cubicBezTo>
                  <a:cubicBezTo>
                    <a:pt x="f27" y="f28"/>
                    <a:pt x="f29" y="f30"/>
                    <a:pt x="f14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12" y="f7"/>
                    <a:pt x="f37" y="f35"/>
                    <a:pt x="f38" y="f35"/>
                  </a:cubicBezTo>
                  <a:cubicBezTo>
                    <a:pt x="f10" y="f7"/>
                    <a:pt x="f39" y="f33"/>
                    <a:pt x="f5" y="f31"/>
                  </a:cubicBezTo>
                  <a:cubicBezTo>
                    <a:pt x="f39" y="f31"/>
                    <a:pt x="f40" y="f31"/>
                    <a:pt x="f41" y="f31"/>
                  </a:cubicBezTo>
                  <a:cubicBezTo>
                    <a:pt x="f42" y="f31"/>
                    <a:pt x="f43" y="f44"/>
                    <a:pt x="f45" y="f46"/>
                  </a:cubicBezTo>
                  <a:cubicBezTo>
                    <a:pt x="f47" y="f48"/>
                    <a:pt x="f8" y="f49"/>
                    <a:pt x="f8" y="f50"/>
                  </a:cubicBezTo>
                  <a:cubicBezTo>
                    <a:pt x="f8" y="f19"/>
                    <a:pt x="f51" y="f52"/>
                    <a:pt x="f51" y="f17"/>
                  </a:cubicBezTo>
                  <a:cubicBezTo>
                    <a:pt x="f8" y="f47"/>
                    <a:pt x="f8" y="f53"/>
                    <a:pt x="f8" y="f54"/>
                  </a:cubicBezTo>
                  <a:cubicBezTo>
                    <a:pt x="f8" y="f55"/>
                    <a:pt x="f47" y="f39"/>
                    <a:pt x="f8" y="f5"/>
                  </a:cubicBezTo>
                  <a:close/>
                </a:path>
              </a:pathLst>
            </a:custGeom>
            <a:solidFill>
              <a:srgbClr val="A979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CF990E6C-B605-25EC-EF07-8A8B8DE9BE52}"/>
                </a:ext>
              </a:extLst>
            </p:cNvPr>
            <p:cNvSpPr/>
            <p:nvPr/>
          </p:nvSpPr>
          <p:spPr>
            <a:xfrm>
              <a:off x="8550270" y="5780086"/>
              <a:ext cx="1169983" cy="3206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28"/>
                <a:gd name="f8" fmla="val 1"/>
                <a:gd name="f9" fmla="val 4"/>
                <a:gd name="f10" fmla="val 6"/>
                <a:gd name="f11" fmla="val 10"/>
                <a:gd name="f12" fmla="val 17"/>
                <a:gd name="f13" fmla="val 12"/>
                <a:gd name="f14" fmla="val 23"/>
                <a:gd name="f15" fmla="val 16"/>
                <a:gd name="f16" fmla="val 30"/>
                <a:gd name="f17" fmla="val 38"/>
                <a:gd name="f18" fmla="val 18"/>
                <a:gd name="f19" fmla="val 47"/>
                <a:gd name="f20" fmla="val 20"/>
                <a:gd name="f21" fmla="val 57"/>
                <a:gd name="f22" fmla="val 66"/>
                <a:gd name="f23" fmla="val 19"/>
                <a:gd name="f24" fmla="val 76"/>
                <a:gd name="f25" fmla="val 85"/>
                <a:gd name="f26" fmla="val 95"/>
                <a:gd name="f27" fmla="val 15"/>
                <a:gd name="f28" fmla="val 96"/>
                <a:gd name="f29" fmla="val 14"/>
                <a:gd name="f30" fmla="val 97"/>
                <a:gd name="f31" fmla="val 98"/>
                <a:gd name="f32" fmla="val 13"/>
                <a:gd name="f33" fmla="val 101"/>
                <a:gd name="f34" fmla="val 25"/>
                <a:gd name="f35" fmla="val 99"/>
                <a:gd name="f36" fmla="val 24"/>
                <a:gd name="f37" fmla="val 21"/>
                <a:gd name="f38" fmla="val 94"/>
                <a:gd name="f39" fmla="val 89"/>
                <a:gd name="f40" fmla="val 26"/>
                <a:gd name="f41" fmla="val 84"/>
                <a:gd name="f42" fmla="val 81"/>
                <a:gd name="f43" fmla="val 27"/>
                <a:gd name="f44" fmla="val 78"/>
                <a:gd name="f45" fmla="val 75"/>
                <a:gd name="f46" fmla="val 73"/>
                <a:gd name="f47" fmla="val 71"/>
                <a:gd name="f48" fmla="val 68"/>
                <a:gd name="f49" fmla="val 65"/>
                <a:gd name="f50" fmla="val 62"/>
                <a:gd name="f51" fmla="val 59"/>
                <a:gd name="f52" fmla="val 55"/>
                <a:gd name="f53" fmla="val 52"/>
                <a:gd name="f54" fmla="val 48"/>
                <a:gd name="f55" fmla="val 43"/>
                <a:gd name="f56" fmla="val 39"/>
                <a:gd name="f57" fmla="val 34"/>
                <a:gd name="f58" fmla="val 9"/>
                <a:gd name="f59" fmla="val 5"/>
                <a:gd name="f60" fmla="val 2"/>
                <a:gd name="f61" fmla="val 11"/>
                <a:gd name="f62" fmla="+- 0 0 -90"/>
                <a:gd name="f63" fmla="*/ f3 1 102"/>
                <a:gd name="f64" fmla="*/ f4 1 28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102"/>
                <a:gd name="f73" fmla="*/ f69 1 28"/>
                <a:gd name="f74" fmla="*/ 1 f70 1"/>
                <a:gd name="f75" fmla="*/ 0 f69 1"/>
                <a:gd name="f76" fmla="*/ 17 f70 1"/>
                <a:gd name="f77" fmla="*/ 12 f69 1"/>
                <a:gd name="f78" fmla="*/ 38 f70 1"/>
                <a:gd name="f79" fmla="*/ 18 f69 1"/>
                <a:gd name="f80" fmla="*/ 66 f70 1"/>
                <a:gd name="f81" fmla="*/ 19 f69 1"/>
                <a:gd name="f82" fmla="*/ 95 f70 1"/>
                <a:gd name="f83" fmla="*/ 15 f69 1"/>
                <a:gd name="f84" fmla="*/ 98 f70 1"/>
                <a:gd name="f85" fmla="*/ 13 f69 1"/>
                <a:gd name="f86" fmla="*/ 101 f70 1"/>
                <a:gd name="f87" fmla="*/ 25 f69 1"/>
                <a:gd name="f88" fmla="*/ 99 f70 1"/>
                <a:gd name="f89" fmla="*/ 21 f69 1"/>
                <a:gd name="f90" fmla="*/ 84 f70 1"/>
                <a:gd name="f91" fmla="*/ 26 f69 1"/>
                <a:gd name="f92" fmla="*/ 75 f70 1"/>
                <a:gd name="f93" fmla="*/ 68 f70 1"/>
                <a:gd name="f94" fmla="*/ 27 f69 1"/>
                <a:gd name="f95" fmla="*/ 59 f70 1"/>
                <a:gd name="f96" fmla="*/ 28 f69 1"/>
                <a:gd name="f97" fmla="*/ 48 f70 1"/>
                <a:gd name="f98" fmla="*/ 34 f70 1"/>
                <a:gd name="f99" fmla="*/ 13 f70 1"/>
                <a:gd name="f100" fmla="*/ 2 f70 1"/>
                <a:gd name="f101" fmla="*/ 11 f69 1"/>
                <a:gd name="f102" fmla="*/ 14 f69 1"/>
                <a:gd name="f103" fmla="+- f71 0 f1"/>
                <a:gd name="f104" fmla="*/ f74 1 102"/>
                <a:gd name="f105" fmla="*/ f75 1 28"/>
                <a:gd name="f106" fmla="*/ f76 1 102"/>
                <a:gd name="f107" fmla="*/ f77 1 28"/>
                <a:gd name="f108" fmla="*/ f78 1 102"/>
                <a:gd name="f109" fmla="*/ f79 1 28"/>
                <a:gd name="f110" fmla="*/ f80 1 102"/>
                <a:gd name="f111" fmla="*/ f81 1 28"/>
                <a:gd name="f112" fmla="*/ f82 1 102"/>
                <a:gd name="f113" fmla="*/ f83 1 28"/>
                <a:gd name="f114" fmla="*/ f84 1 102"/>
                <a:gd name="f115" fmla="*/ f85 1 28"/>
                <a:gd name="f116" fmla="*/ f86 1 102"/>
                <a:gd name="f117" fmla="*/ f87 1 28"/>
                <a:gd name="f118" fmla="*/ f88 1 102"/>
                <a:gd name="f119" fmla="*/ f89 1 28"/>
                <a:gd name="f120" fmla="*/ f90 1 102"/>
                <a:gd name="f121" fmla="*/ f91 1 28"/>
                <a:gd name="f122" fmla="*/ f92 1 102"/>
                <a:gd name="f123" fmla="*/ f93 1 102"/>
                <a:gd name="f124" fmla="*/ f94 1 28"/>
                <a:gd name="f125" fmla="*/ f95 1 102"/>
                <a:gd name="f126" fmla="*/ f96 1 28"/>
                <a:gd name="f127" fmla="*/ f97 1 102"/>
                <a:gd name="f128" fmla="*/ f98 1 102"/>
                <a:gd name="f129" fmla="*/ f99 1 102"/>
                <a:gd name="f130" fmla="*/ f100 1 102"/>
                <a:gd name="f131" fmla="*/ f101 1 28"/>
                <a:gd name="f132" fmla="*/ f102 1 28"/>
                <a:gd name="f133" fmla="*/ 0 1 f72"/>
                <a:gd name="f134" fmla="*/ f66 1 f72"/>
                <a:gd name="f135" fmla="*/ 0 1 f73"/>
                <a:gd name="f136" fmla="*/ f67 1 f73"/>
                <a:gd name="f137" fmla="*/ f104 1 f72"/>
                <a:gd name="f138" fmla="*/ f105 1 f73"/>
                <a:gd name="f139" fmla="*/ f106 1 f72"/>
                <a:gd name="f140" fmla="*/ f107 1 f73"/>
                <a:gd name="f141" fmla="*/ f108 1 f72"/>
                <a:gd name="f142" fmla="*/ f109 1 f73"/>
                <a:gd name="f143" fmla="*/ f110 1 f72"/>
                <a:gd name="f144" fmla="*/ f111 1 f73"/>
                <a:gd name="f145" fmla="*/ f112 1 f72"/>
                <a:gd name="f146" fmla="*/ f113 1 f73"/>
                <a:gd name="f147" fmla="*/ f114 1 f72"/>
                <a:gd name="f148" fmla="*/ f115 1 f73"/>
                <a:gd name="f149" fmla="*/ f116 1 f72"/>
                <a:gd name="f150" fmla="*/ f117 1 f73"/>
                <a:gd name="f151" fmla="*/ f118 1 f72"/>
                <a:gd name="f152" fmla="*/ f119 1 f73"/>
                <a:gd name="f153" fmla="*/ f120 1 f72"/>
                <a:gd name="f154" fmla="*/ f121 1 f73"/>
                <a:gd name="f155" fmla="*/ f122 1 f72"/>
                <a:gd name="f156" fmla="*/ f123 1 f72"/>
                <a:gd name="f157" fmla="*/ f124 1 f73"/>
                <a:gd name="f158" fmla="*/ f125 1 f72"/>
                <a:gd name="f159" fmla="*/ f126 1 f73"/>
                <a:gd name="f160" fmla="*/ f127 1 f72"/>
                <a:gd name="f161" fmla="*/ f128 1 f72"/>
                <a:gd name="f162" fmla="*/ f129 1 f72"/>
                <a:gd name="f163" fmla="*/ f130 1 f72"/>
                <a:gd name="f164" fmla="*/ f131 1 f73"/>
                <a:gd name="f165" fmla="*/ f132 1 f73"/>
                <a:gd name="f166" fmla="*/ f133 f63 1"/>
                <a:gd name="f167" fmla="*/ f134 f63 1"/>
                <a:gd name="f168" fmla="*/ f136 f64 1"/>
                <a:gd name="f169" fmla="*/ f135 f64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3 1"/>
                <a:gd name="f177" fmla="*/ f144 f64 1"/>
                <a:gd name="f178" fmla="*/ f145 f63 1"/>
                <a:gd name="f179" fmla="*/ f146 f64 1"/>
                <a:gd name="f180" fmla="*/ f147 f63 1"/>
                <a:gd name="f181" fmla="*/ f148 f64 1"/>
                <a:gd name="f182" fmla="*/ f149 f63 1"/>
                <a:gd name="f183" fmla="*/ f150 f64 1"/>
                <a:gd name="f184" fmla="*/ f151 f63 1"/>
                <a:gd name="f185" fmla="*/ f152 f64 1"/>
                <a:gd name="f186" fmla="*/ f153 f63 1"/>
                <a:gd name="f187" fmla="*/ f154 f64 1"/>
                <a:gd name="f188" fmla="*/ f155 f63 1"/>
                <a:gd name="f189" fmla="*/ f156 f63 1"/>
                <a:gd name="f190" fmla="*/ f157 f64 1"/>
                <a:gd name="f191" fmla="*/ f158 f63 1"/>
                <a:gd name="f192" fmla="*/ f159 f64 1"/>
                <a:gd name="f193" fmla="*/ f160 f63 1"/>
                <a:gd name="f194" fmla="*/ f161 f63 1"/>
                <a:gd name="f195" fmla="*/ f162 f63 1"/>
                <a:gd name="f196" fmla="*/ f163 f63 1"/>
                <a:gd name="f197" fmla="*/ f164 f64 1"/>
                <a:gd name="f198" fmla="*/ f165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70" y="f171"/>
                </a:cxn>
                <a:cxn ang="f103">
                  <a:pos x="f172" y="f173"/>
                </a:cxn>
                <a:cxn ang="f103">
                  <a:pos x="f174" y="f175"/>
                </a:cxn>
                <a:cxn ang="f103">
                  <a:pos x="f176" y="f177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2" y="f183"/>
                </a:cxn>
                <a:cxn ang="f103">
                  <a:pos x="f184" y="f185"/>
                </a:cxn>
                <a:cxn ang="f103">
                  <a:pos x="f186" y="f187"/>
                </a:cxn>
                <a:cxn ang="f103">
                  <a:pos x="f188" y="f187"/>
                </a:cxn>
                <a:cxn ang="f103">
                  <a:pos x="f189" y="f190"/>
                </a:cxn>
                <a:cxn ang="f103">
                  <a:pos x="f191" y="f192"/>
                </a:cxn>
                <a:cxn ang="f103">
                  <a:pos x="f193" y="f190"/>
                </a:cxn>
                <a:cxn ang="f103">
                  <a:pos x="f194" y="f183"/>
                </a:cxn>
                <a:cxn ang="f103">
                  <a:pos x="f195" y="f177"/>
                </a:cxn>
                <a:cxn ang="f103">
                  <a:pos x="f196" y="f197"/>
                </a:cxn>
                <a:cxn ang="f103">
                  <a:pos x="f196" y="f198"/>
                </a:cxn>
                <a:cxn ang="f103">
                  <a:pos x="f170" y="f171"/>
                </a:cxn>
              </a:cxnLst>
              <a:rect l="f166" t="f169" r="f167" b="f168"/>
              <a:pathLst>
                <a:path w="102" h="28">
                  <a:moveTo>
                    <a:pt x="f8" y="f5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15"/>
                    <a:pt x="f16" y="f12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18"/>
                    <a:pt x="f25" y="f12"/>
                    <a:pt x="f26" y="f27"/>
                  </a:cubicBezTo>
                  <a:cubicBezTo>
                    <a:pt x="f28" y="f29"/>
                    <a:pt x="f30" y="f29"/>
                    <a:pt x="f31" y="f32"/>
                  </a:cubicBezTo>
                  <a:cubicBezTo>
                    <a:pt x="f33" y="f15"/>
                    <a:pt x="f6" y="f20"/>
                    <a:pt x="f33" y="f34"/>
                  </a:cubicBezTo>
                  <a:cubicBezTo>
                    <a:pt x="f35" y="f36"/>
                    <a:pt x="f35" y="f36"/>
                    <a:pt x="f35" y="f37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3"/>
                    <a:pt x="f44" y="f40"/>
                    <a:pt x="f45" y="f40"/>
                  </a:cubicBezTo>
                  <a:cubicBezTo>
                    <a:pt x="f46" y="f43"/>
                    <a:pt x="f47" y="f40"/>
                    <a:pt x="f48" y="f43"/>
                  </a:cubicBezTo>
                  <a:cubicBezTo>
                    <a:pt x="f49" y="f43"/>
                    <a:pt x="f50" y="f43"/>
                    <a:pt x="f51" y="f7"/>
                  </a:cubicBezTo>
                  <a:cubicBezTo>
                    <a:pt x="f52" y="f7"/>
                    <a:pt x="f53" y="f43"/>
                    <a:pt x="f54" y="f43"/>
                  </a:cubicBezTo>
                  <a:cubicBezTo>
                    <a:pt x="f55" y="f43"/>
                    <a:pt x="f56" y="f40"/>
                    <a:pt x="f57" y="f34"/>
                  </a:cubicBezTo>
                  <a:cubicBezTo>
                    <a:pt x="f43" y="f14"/>
                    <a:pt x="f20" y="f37"/>
                    <a:pt x="f32" y="f23"/>
                  </a:cubicBezTo>
                  <a:cubicBezTo>
                    <a:pt x="f58" y="f12"/>
                    <a:pt x="f59" y="f27"/>
                    <a:pt x="f60" y="f61"/>
                  </a:cubicBezTo>
                  <a:cubicBezTo>
                    <a:pt x="f8" y="f13"/>
                    <a:pt x="f60" y="f32"/>
                    <a:pt x="f60" y="f29"/>
                  </a:cubicBezTo>
                  <a:cubicBezTo>
                    <a:pt x="f8" y="f58"/>
                    <a:pt x="f5" y="f59"/>
                    <a:pt x="f8" y="f5"/>
                  </a:cubicBezTo>
                  <a:close/>
                </a:path>
              </a:pathLst>
            </a:custGeom>
            <a:solidFill>
              <a:srgbClr val="D0AC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20">
              <a:extLst>
                <a:ext uri="{FF2B5EF4-FFF2-40B4-BE49-F238E27FC236}">
                  <a16:creationId xmlns:a16="http://schemas.microsoft.com/office/drawing/2014/main" id="{354A5B48-24A5-73F0-234C-9ADF773A2162}"/>
                </a:ext>
              </a:extLst>
            </p:cNvPr>
            <p:cNvSpPr/>
            <p:nvPr/>
          </p:nvSpPr>
          <p:spPr>
            <a:xfrm>
              <a:off x="8412159" y="8691564"/>
              <a:ext cx="585782" cy="549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48"/>
                <a:gd name="f8" fmla="val 33"/>
                <a:gd name="f9" fmla="val 21"/>
                <a:gd name="f10" fmla="val 22"/>
                <a:gd name="f11" fmla="val 24"/>
                <a:gd name="f12" fmla="val 31"/>
                <a:gd name="f13" fmla="val 25"/>
                <a:gd name="f14" fmla="val 30"/>
                <a:gd name="f15" fmla="val 26"/>
                <a:gd name="f16" fmla="val 27"/>
                <a:gd name="f17" fmla="val 34"/>
                <a:gd name="f18" fmla="val 35"/>
                <a:gd name="f19" fmla="val 37"/>
                <a:gd name="f20" fmla="val 38"/>
                <a:gd name="f21" fmla="val 29"/>
                <a:gd name="f22" fmla="val 36"/>
                <a:gd name="f23" fmla="val 32"/>
                <a:gd name="f24" fmla="val 39"/>
                <a:gd name="f25" fmla="val 41"/>
                <a:gd name="f26" fmla="val 43"/>
                <a:gd name="f27" fmla="val 46"/>
                <a:gd name="f28" fmla="val 40"/>
                <a:gd name="f29" fmla="val 47"/>
                <a:gd name="f30" fmla="val 45"/>
                <a:gd name="f31" fmla="val 17"/>
                <a:gd name="f32" fmla="val 16"/>
                <a:gd name="f33" fmla="val 15"/>
                <a:gd name="f34" fmla="val 28"/>
                <a:gd name="f35" fmla="val 10"/>
                <a:gd name="f36" fmla="val 9"/>
                <a:gd name="f37" fmla="val 23"/>
                <a:gd name="f38" fmla="val 7"/>
                <a:gd name="f39" fmla="val 19"/>
                <a:gd name="f40" fmla="val 6"/>
                <a:gd name="f41" fmla="val 4"/>
                <a:gd name="f42" fmla="val 12"/>
                <a:gd name="f43" fmla="val 1"/>
                <a:gd name="f44" fmla="val 8"/>
                <a:gd name="f45" fmla="val 2"/>
                <a:gd name="f46" fmla="val 11"/>
                <a:gd name="f47" fmla="val 3"/>
                <a:gd name="f48" fmla="val 13"/>
                <a:gd name="f49" fmla="val 14"/>
                <a:gd name="f50" fmla="val 18"/>
                <a:gd name="f51" fmla="val 20"/>
                <a:gd name="f52" fmla="+- 0 0 -90"/>
                <a:gd name="f53" fmla="*/ f3 1 51"/>
                <a:gd name="f54" fmla="*/ f4 1 48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1"/>
                <a:gd name="f63" fmla="*/ f59 1 48"/>
                <a:gd name="f64" fmla="*/ 33 f60 1"/>
                <a:gd name="f65" fmla="*/ 21 f59 1"/>
                <a:gd name="f66" fmla="*/ 22 f59 1"/>
                <a:gd name="f67" fmla="*/ 30 f60 1"/>
                <a:gd name="f68" fmla="*/ 26 f59 1"/>
                <a:gd name="f69" fmla="*/ 35 f60 1"/>
                <a:gd name="f70" fmla="*/ 24 f59 1"/>
                <a:gd name="f71" fmla="*/ 38 f60 1"/>
                <a:gd name="f72" fmla="*/ 27 f59 1"/>
                <a:gd name="f73" fmla="*/ 36 f60 1"/>
                <a:gd name="f74" fmla="*/ 31 f59 1"/>
                <a:gd name="f75" fmla="*/ 41 f60 1"/>
                <a:gd name="f76" fmla="*/ 29 f59 1"/>
                <a:gd name="f77" fmla="*/ 48 f60 1"/>
                <a:gd name="f78" fmla="*/ 37 f59 1"/>
                <a:gd name="f79" fmla="*/ 47 f59 1"/>
                <a:gd name="f80" fmla="*/ 45 f60 1"/>
                <a:gd name="f81" fmla="*/ 17 f60 1"/>
                <a:gd name="f82" fmla="*/ 15 f60 1"/>
                <a:gd name="f83" fmla="*/ 28 f59 1"/>
                <a:gd name="f84" fmla="*/ 7 f60 1"/>
                <a:gd name="f85" fmla="*/ 19 f59 1"/>
                <a:gd name="f86" fmla="*/ 1 f60 1"/>
                <a:gd name="f87" fmla="*/ 8 f59 1"/>
                <a:gd name="f88" fmla="*/ 0 f60 1"/>
                <a:gd name="f89" fmla="*/ 6 f59 1"/>
                <a:gd name="f90" fmla="*/ 4 f60 1"/>
                <a:gd name="f91" fmla="*/ 1 f59 1"/>
                <a:gd name="f92" fmla="*/ 9 f60 1"/>
                <a:gd name="f93" fmla="*/ 2 f59 1"/>
                <a:gd name="f94" fmla="*/ 14 f60 1"/>
                <a:gd name="f95" fmla="*/ 20 f60 1"/>
                <a:gd name="f96" fmla="*/ 7 f59 1"/>
                <a:gd name="f97" fmla="*/ 23 f60 1"/>
                <a:gd name="f98" fmla="*/ 29 f60 1"/>
                <a:gd name="f99" fmla="*/ 16 f59 1"/>
                <a:gd name="f100" fmla="*/ 26 f60 1"/>
                <a:gd name="f101" fmla="*/ 20 f59 1"/>
                <a:gd name="f102" fmla="+- f61 0 f1"/>
                <a:gd name="f103" fmla="*/ f64 1 51"/>
                <a:gd name="f104" fmla="*/ f65 1 48"/>
                <a:gd name="f105" fmla="*/ f66 1 48"/>
                <a:gd name="f106" fmla="*/ f67 1 51"/>
                <a:gd name="f107" fmla="*/ f68 1 48"/>
                <a:gd name="f108" fmla="*/ f69 1 51"/>
                <a:gd name="f109" fmla="*/ f70 1 48"/>
                <a:gd name="f110" fmla="*/ f71 1 51"/>
                <a:gd name="f111" fmla="*/ f72 1 48"/>
                <a:gd name="f112" fmla="*/ f73 1 51"/>
                <a:gd name="f113" fmla="*/ f74 1 48"/>
                <a:gd name="f114" fmla="*/ f75 1 51"/>
                <a:gd name="f115" fmla="*/ f76 1 48"/>
                <a:gd name="f116" fmla="*/ f77 1 51"/>
                <a:gd name="f117" fmla="*/ f78 1 48"/>
                <a:gd name="f118" fmla="*/ f79 1 48"/>
                <a:gd name="f119" fmla="*/ f80 1 51"/>
                <a:gd name="f120" fmla="*/ f81 1 51"/>
                <a:gd name="f121" fmla="*/ f82 1 51"/>
                <a:gd name="f122" fmla="*/ f83 1 48"/>
                <a:gd name="f123" fmla="*/ f84 1 51"/>
                <a:gd name="f124" fmla="*/ f85 1 48"/>
                <a:gd name="f125" fmla="*/ f86 1 51"/>
                <a:gd name="f126" fmla="*/ f87 1 48"/>
                <a:gd name="f127" fmla="*/ f88 1 51"/>
                <a:gd name="f128" fmla="*/ f89 1 48"/>
                <a:gd name="f129" fmla="*/ f90 1 51"/>
                <a:gd name="f130" fmla="*/ f91 1 48"/>
                <a:gd name="f131" fmla="*/ f92 1 51"/>
                <a:gd name="f132" fmla="*/ f93 1 48"/>
                <a:gd name="f133" fmla="*/ f94 1 51"/>
                <a:gd name="f134" fmla="*/ f95 1 51"/>
                <a:gd name="f135" fmla="*/ f96 1 48"/>
                <a:gd name="f136" fmla="*/ f97 1 51"/>
                <a:gd name="f137" fmla="*/ f98 1 51"/>
                <a:gd name="f138" fmla="*/ f99 1 48"/>
                <a:gd name="f139" fmla="*/ f100 1 51"/>
                <a:gd name="f140" fmla="*/ f101 1 48"/>
                <a:gd name="f141" fmla="*/ 0 1 f62"/>
                <a:gd name="f142" fmla="*/ f56 1 f62"/>
                <a:gd name="f143" fmla="*/ 0 1 f63"/>
                <a:gd name="f144" fmla="*/ f57 1 f63"/>
                <a:gd name="f145" fmla="*/ f103 1 f62"/>
                <a:gd name="f146" fmla="*/ f104 1 f63"/>
                <a:gd name="f147" fmla="*/ f105 1 f63"/>
                <a:gd name="f148" fmla="*/ f106 1 f62"/>
                <a:gd name="f149" fmla="*/ f107 1 f63"/>
                <a:gd name="f150" fmla="*/ f108 1 f62"/>
                <a:gd name="f151" fmla="*/ f109 1 f63"/>
                <a:gd name="f152" fmla="*/ f110 1 f62"/>
                <a:gd name="f153" fmla="*/ f111 1 f63"/>
                <a:gd name="f154" fmla="*/ f112 1 f62"/>
                <a:gd name="f155" fmla="*/ f113 1 f63"/>
                <a:gd name="f156" fmla="*/ f114 1 f62"/>
                <a:gd name="f157" fmla="*/ f115 1 f63"/>
                <a:gd name="f158" fmla="*/ f116 1 f62"/>
                <a:gd name="f159" fmla="*/ f117 1 f63"/>
                <a:gd name="f160" fmla="*/ f118 1 f63"/>
                <a:gd name="f161" fmla="*/ f119 1 f62"/>
                <a:gd name="f162" fmla="*/ f120 1 f62"/>
                <a:gd name="f163" fmla="*/ f121 1 f62"/>
                <a:gd name="f164" fmla="*/ f122 1 f63"/>
                <a:gd name="f165" fmla="*/ f123 1 f62"/>
                <a:gd name="f166" fmla="*/ f124 1 f63"/>
                <a:gd name="f167" fmla="*/ f125 1 f62"/>
                <a:gd name="f168" fmla="*/ f126 1 f63"/>
                <a:gd name="f169" fmla="*/ f127 1 f62"/>
                <a:gd name="f170" fmla="*/ f128 1 f63"/>
                <a:gd name="f171" fmla="*/ f129 1 f62"/>
                <a:gd name="f172" fmla="*/ f130 1 f63"/>
                <a:gd name="f173" fmla="*/ f131 1 f62"/>
                <a:gd name="f174" fmla="*/ f132 1 f63"/>
                <a:gd name="f175" fmla="*/ f133 1 f62"/>
                <a:gd name="f176" fmla="*/ f134 1 f62"/>
                <a:gd name="f177" fmla="*/ f135 1 f63"/>
                <a:gd name="f178" fmla="*/ f136 1 f62"/>
                <a:gd name="f179" fmla="*/ f137 1 f62"/>
                <a:gd name="f180" fmla="*/ f138 1 f63"/>
                <a:gd name="f181" fmla="*/ f139 1 f62"/>
                <a:gd name="f182" fmla="*/ f140 1 f63"/>
                <a:gd name="f183" fmla="*/ f141 f53 1"/>
                <a:gd name="f184" fmla="*/ f142 f53 1"/>
                <a:gd name="f185" fmla="*/ f144 f54 1"/>
                <a:gd name="f186" fmla="*/ f143 f54 1"/>
                <a:gd name="f187" fmla="*/ f145 f53 1"/>
                <a:gd name="f188" fmla="*/ f146 f54 1"/>
                <a:gd name="f189" fmla="*/ f147 f54 1"/>
                <a:gd name="f190" fmla="*/ f148 f53 1"/>
                <a:gd name="f191" fmla="*/ f149 f54 1"/>
                <a:gd name="f192" fmla="*/ f150 f53 1"/>
                <a:gd name="f193" fmla="*/ f151 f54 1"/>
                <a:gd name="f194" fmla="*/ f152 f53 1"/>
                <a:gd name="f195" fmla="*/ f153 f54 1"/>
                <a:gd name="f196" fmla="*/ f154 f53 1"/>
                <a:gd name="f197" fmla="*/ f155 f54 1"/>
                <a:gd name="f198" fmla="*/ f156 f53 1"/>
                <a:gd name="f199" fmla="*/ f157 f54 1"/>
                <a:gd name="f200" fmla="*/ f158 f53 1"/>
                <a:gd name="f201" fmla="*/ f159 f54 1"/>
                <a:gd name="f202" fmla="*/ f160 f54 1"/>
                <a:gd name="f203" fmla="*/ f161 f53 1"/>
                <a:gd name="f204" fmla="*/ f162 f53 1"/>
                <a:gd name="f205" fmla="*/ f163 f53 1"/>
                <a:gd name="f206" fmla="*/ f164 f54 1"/>
                <a:gd name="f207" fmla="*/ f165 f53 1"/>
                <a:gd name="f208" fmla="*/ f166 f54 1"/>
                <a:gd name="f209" fmla="*/ f167 f53 1"/>
                <a:gd name="f210" fmla="*/ f168 f54 1"/>
                <a:gd name="f211" fmla="*/ f169 f53 1"/>
                <a:gd name="f212" fmla="*/ f170 f54 1"/>
                <a:gd name="f213" fmla="*/ f171 f53 1"/>
                <a:gd name="f214" fmla="*/ f172 f54 1"/>
                <a:gd name="f215" fmla="*/ f173 f53 1"/>
                <a:gd name="f216" fmla="*/ f174 f54 1"/>
                <a:gd name="f217" fmla="*/ f175 f53 1"/>
                <a:gd name="f218" fmla="*/ f176 f53 1"/>
                <a:gd name="f219" fmla="*/ f177 f54 1"/>
                <a:gd name="f220" fmla="*/ f178 f53 1"/>
                <a:gd name="f221" fmla="*/ f179 f53 1"/>
                <a:gd name="f222" fmla="*/ f180 f54 1"/>
                <a:gd name="f223" fmla="*/ f181 f53 1"/>
                <a:gd name="f224" fmla="*/ f18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87" y="f188"/>
                </a:cxn>
                <a:cxn ang="f102">
                  <a:pos x="f187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95"/>
                </a:cxn>
                <a:cxn ang="f102">
                  <a:pos x="f196" y="f197"/>
                </a:cxn>
                <a:cxn ang="f102">
                  <a:pos x="f198" y="f199"/>
                </a:cxn>
                <a:cxn ang="f102">
                  <a:pos x="f200" y="f201"/>
                </a:cxn>
                <a:cxn ang="f102">
                  <a:pos x="f200" y="f202"/>
                </a:cxn>
                <a:cxn ang="f102">
                  <a:pos x="f203" y="f202"/>
                </a:cxn>
                <a:cxn ang="f102">
                  <a:pos x="f204" y="f199"/>
                </a:cxn>
                <a:cxn ang="f102">
                  <a:pos x="f205" y="f206"/>
                </a:cxn>
                <a:cxn ang="f102">
                  <a:pos x="f207" y="f208"/>
                </a:cxn>
                <a:cxn ang="f102">
                  <a:pos x="f209" y="f210"/>
                </a:cxn>
                <a:cxn ang="f102">
                  <a:pos x="f211" y="f212"/>
                </a:cxn>
                <a:cxn ang="f102">
                  <a:pos x="f213" y="f214"/>
                </a:cxn>
                <a:cxn ang="f102">
                  <a:pos x="f215" y="f216"/>
                </a:cxn>
                <a:cxn ang="f102">
                  <a:pos x="f217" y="f212"/>
                </a:cxn>
                <a:cxn ang="f102">
                  <a:pos x="f218" y="f219"/>
                </a:cxn>
                <a:cxn ang="f102">
                  <a:pos x="f220" y="f212"/>
                </a:cxn>
                <a:cxn ang="f102">
                  <a:pos x="f221" y="f222"/>
                </a:cxn>
                <a:cxn ang="f102">
                  <a:pos x="f221" y="f208"/>
                </a:cxn>
                <a:cxn ang="f102">
                  <a:pos x="f223" y="f188"/>
                </a:cxn>
                <a:cxn ang="f102">
                  <a:pos x="f190" y="f224"/>
                </a:cxn>
                <a:cxn ang="f102">
                  <a:pos x="f187" y="f188"/>
                </a:cxn>
              </a:cxnLst>
              <a:rect l="f183" t="f186" r="f184" b="f185"/>
              <a:pathLst>
                <a:path w="51" h="48">
                  <a:moveTo>
                    <a:pt x="f8" y="f9"/>
                  </a:moveTo>
                  <a:cubicBezTo>
                    <a:pt x="f8" y="f9"/>
                    <a:pt x="f8" y="f10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8" y="f16"/>
                    <a:pt x="f17" y="f11"/>
                    <a:pt x="f18" y="f11"/>
                  </a:cubicBezTo>
                  <a:cubicBezTo>
                    <a:pt x="f19" y="f13"/>
                    <a:pt x="f20" y="f15"/>
                    <a:pt x="f20" y="f16"/>
                  </a:cubicBezTo>
                  <a:cubicBezTo>
                    <a:pt x="f20" y="f21"/>
                    <a:pt x="f22" y="f21"/>
                    <a:pt x="f22" y="f12"/>
                  </a:cubicBezTo>
                  <a:cubicBezTo>
                    <a:pt x="f20" y="f23"/>
                    <a:pt x="f24" y="f21"/>
                    <a:pt x="f25" y="f21"/>
                  </a:cubicBezTo>
                  <a:cubicBezTo>
                    <a:pt x="f26" y="f23"/>
                    <a:pt x="f27" y="f17"/>
                    <a:pt x="f7" y="f19"/>
                  </a:cubicBezTo>
                  <a:cubicBezTo>
                    <a:pt x="f6" y="f28"/>
                    <a:pt x="f6" y="f26"/>
                    <a:pt x="f7" y="f29"/>
                  </a:cubicBezTo>
                  <a:cubicBezTo>
                    <a:pt x="f29" y="f7"/>
                    <a:pt x="f27" y="f29"/>
                    <a:pt x="f30" y="f29"/>
                  </a:cubicBezTo>
                  <a:cubicBezTo>
                    <a:pt x="f22" y="f25"/>
                    <a:pt x="f15" y="f22"/>
                    <a:pt x="f31" y="f21"/>
                  </a:cubicBezTo>
                  <a:cubicBezTo>
                    <a:pt x="f32" y="f21"/>
                    <a:pt x="f33" y="f34"/>
                    <a:pt x="f33" y="f34"/>
                  </a:cubicBezTo>
                  <a:cubicBezTo>
                    <a:pt x="f35" y="f16"/>
                    <a:pt x="f36" y="f37"/>
                    <a:pt x="f38" y="f39"/>
                  </a:cubicBezTo>
                  <a:cubicBezTo>
                    <a:pt x="f40" y="f33"/>
                    <a:pt x="f41" y="f42"/>
                    <a:pt x="f43" y="f44"/>
                  </a:cubicBezTo>
                  <a:cubicBezTo>
                    <a:pt x="f5" y="f44"/>
                    <a:pt x="f5" y="f38"/>
                    <a:pt x="f5" y="f40"/>
                  </a:cubicBezTo>
                  <a:cubicBezTo>
                    <a:pt x="f43" y="f41"/>
                    <a:pt x="f45" y="f45"/>
                    <a:pt x="f41" y="f43"/>
                  </a:cubicBezTo>
                  <a:cubicBezTo>
                    <a:pt x="f40" y="f5"/>
                    <a:pt x="f44" y="f43"/>
                    <a:pt x="f36" y="f45"/>
                  </a:cubicBezTo>
                  <a:cubicBezTo>
                    <a:pt x="f46" y="f47"/>
                    <a:pt x="f48" y="f41"/>
                    <a:pt x="f49" y="f40"/>
                  </a:cubicBezTo>
                  <a:cubicBezTo>
                    <a:pt x="f32" y="f44"/>
                    <a:pt x="f50" y="f35"/>
                    <a:pt x="f51" y="f38"/>
                  </a:cubicBezTo>
                  <a:cubicBezTo>
                    <a:pt x="f9" y="f40"/>
                    <a:pt x="f10" y="f40"/>
                    <a:pt x="f37" y="f40"/>
                  </a:cubicBezTo>
                  <a:cubicBezTo>
                    <a:pt x="f15" y="f36"/>
                    <a:pt x="f16" y="f48"/>
                    <a:pt x="f21" y="f32"/>
                  </a:cubicBezTo>
                  <a:cubicBezTo>
                    <a:pt x="f14" y="f31"/>
                    <a:pt x="f21" y="f50"/>
                    <a:pt x="f21" y="f39"/>
                  </a:cubicBezTo>
                  <a:cubicBezTo>
                    <a:pt x="f34" y="f39"/>
                    <a:pt x="f16" y="f51"/>
                    <a:pt x="f15" y="f9"/>
                  </a:cubicBezTo>
                  <a:cubicBezTo>
                    <a:pt x="f34" y="f10"/>
                    <a:pt x="f21" y="f9"/>
                    <a:pt x="f14" y="f51"/>
                  </a:cubicBezTo>
                  <a:cubicBezTo>
                    <a:pt x="f12" y="f39"/>
                    <a:pt x="f23" y="f39"/>
                    <a:pt x="f8" y="f9"/>
                  </a:cubicBezTo>
                  <a:close/>
                </a:path>
              </a:pathLst>
            </a:custGeom>
            <a:solidFill>
              <a:srgbClr val="9972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21">
              <a:extLst>
                <a:ext uri="{FF2B5EF4-FFF2-40B4-BE49-F238E27FC236}">
                  <a16:creationId xmlns:a16="http://schemas.microsoft.com/office/drawing/2014/main" id="{CC53BD4A-9EAF-2759-731B-BE908C098781}"/>
                </a:ext>
              </a:extLst>
            </p:cNvPr>
            <p:cNvSpPr/>
            <p:nvPr/>
          </p:nvSpPr>
          <p:spPr>
            <a:xfrm>
              <a:off x="10248896" y="4532315"/>
              <a:ext cx="401641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4"/>
                <a:gd name="f8" fmla="val 16"/>
                <a:gd name="f9" fmla="val 1"/>
                <a:gd name="f10" fmla="val 17"/>
                <a:gd name="f11" fmla="val 19"/>
                <a:gd name="f12" fmla="val 29"/>
                <a:gd name="f13" fmla="val 3"/>
                <a:gd name="f14" fmla="val 34"/>
                <a:gd name="f15" fmla="val 5"/>
                <a:gd name="f16" fmla="val 6"/>
                <a:gd name="f17" fmla="val 7"/>
                <a:gd name="f18" fmla="val 33"/>
                <a:gd name="f19" fmla="val 10"/>
                <a:gd name="f20" fmla="val 32"/>
                <a:gd name="f21" fmla="val 13"/>
                <a:gd name="f22" fmla="val 31"/>
                <a:gd name="f23" fmla="val 30"/>
                <a:gd name="f24" fmla="val 18"/>
                <a:gd name="f25" fmla="val 25"/>
                <a:gd name="f26" fmla="val 22"/>
                <a:gd name="f27" fmla="val 15"/>
                <a:gd name="f28" fmla="val 4"/>
                <a:gd name="f29" fmla="val 23"/>
                <a:gd name="f30" fmla="val 2"/>
                <a:gd name="f31" fmla="val 20"/>
                <a:gd name="f32" fmla="val 12"/>
                <a:gd name="f33" fmla="val 9"/>
                <a:gd name="f34" fmla="val 14"/>
                <a:gd name="f35" fmla="+- 0 0 -90"/>
                <a:gd name="f36" fmla="*/ f3 1 35"/>
                <a:gd name="f37" fmla="*/ f4 1 24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35"/>
                <a:gd name="f46" fmla="*/ f42 1 24"/>
                <a:gd name="f47" fmla="*/ 16 f43 1"/>
                <a:gd name="f48" fmla="*/ 0 f42 1"/>
                <a:gd name="f49" fmla="*/ 19 f43 1"/>
                <a:gd name="f50" fmla="*/ 1 f42 1"/>
                <a:gd name="f51" fmla="*/ 34 f43 1"/>
                <a:gd name="f52" fmla="*/ 5 f42 1"/>
                <a:gd name="f53" fmla="*/ 7 f42 1"/>
                <a:gd name="f54" fmla="*/ 31 f43 1"/>
                <a:gd name="f55" fmla="*/ 17 f42 1"/>
                <a:gd name="f56" fmla="*/ 29 f43 1"/>
                <a:gd name="f57" fmla="*/ 18 f42 1"/>
                <a:gd name="f58" fmla="*/ 18 f43 1"/>
                <a:gd name="f59" fmla="*/ 16 f42 1"/>
                <a:gd name="f60" fmla="*/ 6 f43 1"/>
                <a:gd name="f61" fmla="*/ 22 f42 1"/>
                <a:gd name="f62" fmla="*/ 3 f43 1"/>
                <a:gd name="f63" fmla="*/ 24 f42 1"/>
                <a:gd name="f64" fmla="*/ 4 f43 1"/>
                <a:gd name="f65" fmla="*/ 12 f42 1"/>
                <a:gd name="f66" fmla="*/ 13 f43 1"/>
                <a:gd name="f67" fmla="*/ 6 f42 1"/>
                <a:gd name="f68" fmla="*/ 4 f42 1"/>
                <a:gd name="f69" fmla="*/ 14 f43 1"/>
                <a:gd name="f70" fmla="*/ 2 f42 1"/>
                <a:gd name="f71" fmla="+- f44 0 f1"/>
                <a:gd name="f72" fmla="*/ f47 1 35"/>
                <a:gd name="f73" fmla="*/ f48 1 24"/>
                <a:gd name="f74" fmla="*/ f49 1 35"/>
                <a:gd name="f75" fmla="*/ f50 1 24"/>
                <a:gd name="f76" fmla="*/ f51 1 35"/>
                <a:gd name="f77" fmla="*/ f52 1 24"/>
                <a:gd name="f78" fmla="*/ f53 1 24"/>
                <a:gd name="f79" fmla="*/ f54 1 35"/>
                <a:gd name="f80" fmla="*/ f55 1 24"/>
                <a:gd name="f81" fmla="*/ f56 1 35"/>
                <a:gd name="f82" fmla="*/ f57 1 24"/>
                <a:gd name="f83" fmla="*/ f58 1 35"/>
                <a:gd name="f84" fmla="*/ f59 1 24"/>
                <a:gd name="f85" fmla="*/ f60 1 35"/>
                <a:gd name="f86" fmla="*/ f61 1 24"/>
                <a:gd name="f87" fmla="*/ f62 1 35"/>
                <a:gd name="f88" fmla="*/ f63 1 24"/>
                <a:gd name="f89" fmla="*/ f64 1 35"/>
                <a:gd name="f90" fmla="*/ f65 1 24"/>
                <a:gd name="f91" fmla="*/ f66 1 35"/>
                <a:gd name="f92" fmla="*/ f67 1 24"/>
                <a:gd name="f93" fmla="*/ f68 1 24"/>
                <a:gd name="f94" fmla="*/ f69 1 35"/>
                <a:gd name="f95" fmla="*/ f70 1 24"/>
                <a:gd name="f96" fmla="*/ 0 1 f45"/>
                <a:gd name="f97" fmla="*/ f39 1 f45"/>
                <a:gd name="f98" fmla="*/ 0 1 f46"/>
                <a:gd name="f99" fmla="*/ f40 1 f46"/>
                <a:gd name="f100" fmla="*/ f72 1 f45"/>
                <a:gd name="f101" fmla="*/ f73 1 f46"/>
                <a:gd name="f102" fmla="*/ f74 1 f45"/>
                <a:gd name="f103" fmla="*/ f75 1 f46"/>
                <a:gd name="f104" fmla="*/ f76 1 f45"/>
                <a:gd name="f105" fmla="*/ f77 1 f46"/>
                <a:gd name="f106" fmla="*/ f78 1 f46"/>
                <a:gd name="f107" fmla="*/ f79 1 f45"/>
                <a:gd name="f108" fmla="*/ f80 1 f46"/>
                <a:gd name="f109" fmla="*/ f81 1 f45"/>
                <a:gd name="f110" fmla="*/ f82 1 f46"/>
                <a:gd name="f111" fmla="*/ f83 1 f45"/>
                <a:gd name="f112" fmla="*/ f84 1 f46"/>
                <a:gd name="f113" fmla="*/ f85 1 f45"/>
                <a:gd name="f114" fmla="*/ f86 1 f46"/>
                <a:gd name="f115" fmla="*/ f87 1 f45"/>
                <a:gd name="f116" fmla="*/ f88 1 f46"/>
                <a:gd name="f117" fmla="*/ f89 1 f45"/>
                <a:gd name="f118" fmla="*/ f90 1 f46"/>
                <a:gd name="f119" fmla="*/ f91 1 f45"/>
                <a:gd name="f120" fmla="*/ f92 1 f46"/>
                <a:gd name="f121" fmla="*/ f93 1 f46"/>
                <a:gd name="f122" fmla="*/ f94 1 f45"/>
                <a:gd name="f123" fmla="*/ f95 1 f46"/>
                <a:gd name="f124" fmla="*/ f96 f36 1"/>
                <a:gd name="f125" fmla="*/ f97 f36 1"/>
                <a:gd name="f126" fmla="*/ f99 f37 1"/>
                <a:gd name="f127" fmla="*/ f98 f37 1"/>
                <a:gd name="f128" fmla="*/ f100 f36 1"/>
                <a:gd name="f129" fmla="*/ f101 f37 1"/>
                <a:gd name="f130" fmla="*/ f102 f36 1"/>
                <a:gd name="f131" fmla="*/ f103 f37 1"/>
                <a:gd name="f132" fmla="*/ f104 f36 1"/>
                <a:gd name="f133" fmla="*/ f105 f37 1"/>
                <a:gd name="f134" fmla="*/ f106 f37 1"/>
                <a:gd name="f135" fmla="*/ f107 f36 1"/>
                <a:gd name="f136" fmla="*/ f108 f37 1"/>
                <a:gd name="f137" fmla="*/ f109 f36 1"/>
                <a:gd name="f138" fmla="*/ f110 f37 1"/>
                <a:gd name="f139" fmla="*/ f111 f36 1"/>
                <a:gd name="f140" fmla="*/ f112 f37 1"/>
                <a:gd name="f141" fmla="*/ f113 f36 1"/>
                <a:gd name="f142" fmla="*/ f114 f37 1"/>
                <a:gd name="f143" fmla="*/ f115 f36 1"/>
                <a:gd name="f144" fmla="*/ f116 f37 1"/>
                <a:gd name="f145" fmla="*/ f117 f36 1"/>
                <a:gd name="f146" fmla="*/ f118 f37 1"/>
                <a:gd name="f147" fmla="*/ f119 f36 1"/>
                <a:gd name="f148" fmla="*/ f120 f37 1"/>
                <a:gd name="f149" fmla="*/ f121 f37 1"/>
                <a:gd name="f150" fmla="*/ f122 f36 1"/>
                <a:gd name="f151" fmla="*/ f12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32" y="f134"/>
                </a:cxn>
                <a:cxn ang="f71">
                  <a:pos x="f135" y="f136"/>
                </a:cxn>
                <a:cxn ang="f71">
                  <a:pos x="f137" y="f138"/>
                </a:cxn>
                <a:cxn ang="f71">
                  <a:pos x="f139" y="f140"/>
                </a:cxn>
                <a:cxn ang="f71">
                  <a:pos x="f141" y="f142"/>
                </a:cxn>
                <a:cxn ang="f71">
                  <a:pos x="f143" y="f144"/>
                </a:cxn>
                <a:cxn ang="f71">
                  <a:pos x="f145" y="f146"/>
                </a:cxn>
                <a:cxn ang="f71">
                  <a:pos x="f147" y="f148"/>
                </a:cxn>
                <a:cxn ang="f71">
                  <a:pos x="f147" y="f149"/>
                </a:cxn>
                <a:cxn ang="f71">
                  <a:pos x="f150" y="f151"/>
                </a:cxn>
                <a:cxn ang="f71">
                  <a:pos x="f128" y="f129"/>
                </a:cxn>
              </a:cxnLst>
              <a:rect l="f124" t="f127" r="f125" b="f126"/>
              <a:pathLst>
                <a:path w="35" h="24">
                  <a:moveTo>
                    <a:pt x="f8" y="f5"/>
                  </a:moveTo>
                  <a:cubicBezTo>
                    <a:pt x="f8" y="f9"/>
                    <a:pt x="f10" y="f9"/>
                    <a:pt x="f11" y="f9"/>
                  </a:cubicBezTo>
                  <a:cubicBezTo>
                    <a:pt x="f7" y="f9"/>
                    <a:pt x="f12" y="f13"/>
                    <a:pt x="f14" y="f15"/>
                  </a:cubicBezTo>
                  <a:cubicBezTo>
                    <a:pt x="f6" y="f16"/>
                    <a:pt x="f6" y="f16"/>
                    <a:pt x="f14" y="f17"/>
                  </a:cubicBezTo>
                  <a:cubicBezTo>
                    <a:pt x="f18" y="f19"/>
                    <a:pt x="f20" y="f21"/>
                    <a:pt x="f22" y="f10"/>
                  </a:cubicBezTo>
                  <a:cubicBezTo>
                    <a:pt x="f22" y="f11"/>
                    <a:pt x="f23" y="f24"/>
                    <a:pt x="f12" y="f24"/>
                  </a:cubicBezTo>
                  <a:cubicBezTo>
                    <a:pt x="f25" y="f8"/>
                    <a:pt x="f26" y="f27"/>
                    <a:pt x="f24" y="f8"/>
                  </a:cubicBezTo>
                  <a:cubicBezTo>
                    <a:pt x="f21" y="f10"/>
                    <a:pt x="f19" y="f11"/>
                    <a:pt x="f16" y="f26"/>
                  </a:cubicBezTo>
                  <a:cubicBezTo>
                    <a:pt x="f15" y="f26"/>
                    <a:pt x="f28" y="f29"/>
                    <a:pt x="f13" y="f7"/>
                  </a:cubicBezTo>
                  <a:cubicBezTo>
                    <a:pt x="f30" y="f31"/>
                    <a:pt x="f5" y="f8"/>
                    <a:pt x="f28" y="f32"/>
                  </a:cubicBezTo>
                  <a:cubicBezTo>
                    <a:pt x="f16" y="f33"/>
                    <a:pt x="f33" y="f17"/>
                    <a:pt x="f21" y="f16"/>
                  </a:cubicBezTo>
                  <a:cubicBezTo>
                    <a:pt x="f34" y="f16"/>
                    <a:pt x="f8" y="f16"/>
                    <a:pt x="f21" y="f28"/>
                  </a:cubicBezTo>
                  <a:cubicBezTo>
                    <a:pt x="f21" y="f13"/>
                    <a:pt x="f21" y="f13"/>
                    <a:pt x="f34" y="f30"/>
                  </a:cubicBezTo>
                  <a:cubicBezTo>
                    <a:pt x="f27" y="f9"/>
                    <a:pt x="f27" y="f9"/>
                    <a:pt x="f8" y="f5"/>
                  </a:cubicBezTo>
                  <a:close/>
                </a:path>
              </a:pathLst>
            </a:custGeom>
            <a:solidFill>
              <a:srgbClr val="F4B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22">
              <a:extLst>
                <a:ext uri="{FF2B5EF4-FFF2-40B4-BE49-F238E27FC236}">
                  <a16:creationId xmlns:a16="http://schemas.microsoft.com/office/drawing/2014/main" id="{3D03790B-817C-2463-5C15-197C41993B9A}"/>
                </a:ext>
              </a:extLst>
            </p:cNvPr>
            <p:cNvSpPr/>
            <p:nvPr/>
          </p:nvSpPr>
          <p:spPr>
            <a:xfrm>
              <a:off x="9180511" y="3706813"/>
              <a:ext cx="333371" cy="377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3"/>
                <a:gd name="f8" fmla="val 11"/>
                <a:gd name="f9" fmla="val 5"/>
                <a:gd name="f10" fmla="val 8"/>
                <a:gd name="f11" fmla="val 4"/>
                <a:gd name="f12" fmla="val 10"/>
                <a:gd name="f13" fmla="val 14"/>
                <a:gd name="f14" fmla="val 6"/>
                <a:gd name="f15" fmla="val 19"/>
                <a:gd name="f16" fmla="val 24"/>
                <a:gd name="f17" fmla="val 16"/>
                <a:gd name="f18" fmla="val 26"/>
                <a:gd name="f19" fmla="val 18"/>
                <a:gd name="f20" fmla="val 27"/>
                <a:gd name="f21" fmla="val 17"/>
                <a:gd name="f22" fmla="val 29"/>
                <a:gd name="f23" fmla="val 22"/>
                <a:gd name="f24" fmla="val 32"/>
                <a:gd name="f25" fmla="val 25"/>
                <a:gd name="f26" fmla="val 15"/>
                <a:gd name="f27" fmla="val 23"/>
                <a:gd name="f28" fmla="val 2"/>
                <a:gd name="f29" fmla="val 1"/>
                <a:gd name="f30" fmla="val 13"/>
                <a:gd name="f31" fmla="+- 0 0 -90"/>
                <a:gd name="f32" fmla="*/ f3 1 28"/>
                <a:gd name="f33" fmla="*/ f4 1 3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33"/>
                <a:gd name="f43" fmla="*/ 0 f39 1"/>
                <a:gd name="f44" fmla="*/ 11 f38 1"/>
                <a:gd name="f45" fmla="*/ 10 f39 1"/>
                <a:gd name="f46" fmla="*/ 0 f38 1"/>
                <a:gd name="f47" fmla="*/ 24 f39 1"/>
                <a:gd name="f48" fmla="*/ 16 f38 1"/>
                <a:gd name="f49" fmla="*/ 29 f39 1"/>
                <a:gd name="f50" fmla="*/ 17 f38 1"/>
                <a:gd name="f51" fmla="*/ 32 f38 1"/>
                <a:gd name="f52" fmla="*/ 25 f39 1"/>
                <a:gd name="f53" fmla="*/ 2 f39 1"/>
                <a:gd name="f54" fmla="*/ 15 f38 1"/>
                <a:gd name="f55" fmla="+- f40 0 f1"/>
                <a:gd name="f56" fmla="*/ f43 1 29"/>
                <a:gd name="f57" fmla="*/ f44 1 33"/>
                <a:gd name="f58" fmla="*/ f45 1 29"/>
                <a:gd name="f59" fmla="*/ f46 1 33"/>
                <a:gd name="f60" fmla="*/ f47 1 29"/>
                <a:gd name="f61" fmla="*/ f48 1 33"/>
                <a:gd name="f62" fmla="*/ f49 1 29"/>
                <a:gd name="f63" fmla="*/ f50 1 33"/>
                <a:gd name="f64" fmla="*/ f51 1 33"/>
                <a:gd name="f65" fmla="*/ f52 1 29"/>
                <a:gd name="f66" fmla="*/ f53 1 29"/>
                <a:gd name="f67" fmla="*/ f54 1 33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2"/>
                <a:gd name="f81" fmla="*/ f65 1 f41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3 1"/>
                <a:gd name="f97" fmla="*/ f81 f32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4" y="f96"/>
                </a:cxn>
                <a:cxn ang="f55">
                  <a:pos x="f97" y="f96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8" h="33">
                  <a:moveTo>
                    <a:pt x="f5" y="f8"/>
                  </a:moveTo>
                  <a:cubicBezTo>
                    <a:pt x="f9" y="f10"/>
                    <a:pt x="f10" y="f11"/>
                    <a:pt x="f12" y="f5"/>
                  </a:cubicBezTo>
                  <a:cubicBezTo>
                    <a:pt x="f13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2" y="f23"/>
                    <a:pt x="f22" y="f20"/>
                    <a:pt x="f22" y="f24"/>
                  </a:cubicBezTo>
                  <a:cubicBezTo>
                    <a:pt x="f20" y="f7"/>
                    <a:pt x="f18" y="f7"/>
                    <a:pt x="f25" y="f24"/>
                  </a:cubicBezTo>
                  <a:cubicBezTo>
                    <a:pt x="f26" y="f22"/>
                    <a:pt x="f10" y="f27"/>
                    <a:pt x="f28" y="f26"/>
                  </a:cubicBezTo>
                  <a:cubicBezTo>
                    <a:pt x="f29" y="f13"/>
                    <a:pt x="f5" y="f30"/>
                    <a:pt x="f5" y="f8"/>
                  </a:cubicBezTo>
                  <a:close/>
                </a:path>
              </a:pathLst>
            </a:custGeom>
            <a:solidFill>
              <a:srgbClr val="F6B5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23">
              <a:extLst>
                <a:ext uri="{FF2B5EF4-FFF2-40B4-BE49-F238E27FC236}">
                  <a16:creationId xmlns:a16="http://schemas.microsoft.com/office/drawing/2014/main" id="{BC8DAAAE-8EE1-A8B1-FAAE-782A97994AE3}"/>
                </a:ext>
              </a:extLst>
            </p:cNvPr>
            <p:cNvSpPr/>
            <p:nvPr/>
          </p:nvSpPr>
          <p:spPr>
            <a:xfrm>
              <a:off x="10742608" y="8680454"/>
              <a:ext cx="481010" cy="514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5"/>
                <a:gd name="f8" fmla="val 30"/>
                <a:gd name="f9" fmla="val 21"/>
                <a:gd name="f10" fmla="val 24"/>
                <a:gd name="f11" fmla="val 31"/>
                <a:gd name="f12" fmla="val 27"/>
                <a:gd name="f13" fmla="val 29"/>
                <a:gd name="f14" fmla="val 32"/>
                <a:gd name="f15" fmla="val 25"/>
                <a:gd name="f16" fmla="val 33"/>
                <a:gd name="f17" fmla="val 18"/>
                <a:gd name="f18" fmla="val 35"/>
                <a:gd name="f19" fmla="val 22"/>
                <a:gd name="f20" fmla="val 36"/>
                <a:gd name="f21" fmla="val 34"/>
                <a:gd name="f22" fmla="val 39"/>
                <a:gd name="f23" fmla="val 40"/>
                <a:gd name="f24" fmla="val 41"/>
                <a:gd name="f25" fmla="val 20"/>
                <a:gd name="f26" fmla="val 12"/>
                <a:gd name="f27" fmla="val 8"/>
                <a:gd name="f28" fmla="val 43"/>
                <a:gd name="f29" fmla="val 3"/>
                <a:gd name="f30" fmla="val 44"/>
                <a:gd name="f31" fmla="val 2"/>
                <a:gd name="f32" fmla="val 1"/>
                <a:gd name="f33" fmla="val 4"/>
                <a:gd name="f34" fmla="val 7"/>
                <a:gd name="f35" fmla="val 38"/>
                <a:gd name="f36" fmla="val 16"/>
                <a:gd name="f37" fmla="val 23"/>
                <a:gd name="f38" fmla="val 14"/>
                <a:gd name="f39" fmla="val 11"/>
                <a:gd name="f40" fmla="val 37"/>
                <a:gd name="f41" fmla="val 5"/>
                <a:gd name="f42" fmla="val 19"/>
                <a:gd name="f43" fmla="val 28"/>
                <a:gd name="f44" fmla="+- 0 0 -90"/>
                <a:gd name="f45" fmla="*/ f3 1 42"/>
                <a:gd name="f46" fmla="*/ f4 1 45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42"/>
                <a:gd name="f55" fmla="*/ f51 1 45"/>
                <a:gd name="f56" fmla="*/ 30 f52 1"/>
                <a:gd name="f57" fmla="*/ 21 f51 1"/>
                <a:gd name="f58" fmla="*/ 31 f52 1"/>
                <a:gd name="f59" fmla="*/ 29 f51 1"/>
                <a:gd name="f60" fmla="*/ 29 f52 1"/>
                <a:gd name="f61" fmla="*/ 32 f51 1"/>
                <a:gd name="f62" fmla="*/ 18 f52 1"/>
                <a:gd name="f63" fmla="*/ 35 f51 1"/>
                <a:gd name="f64" fmla="*/ 34 f51 1"/>
                <a:gd name="f65" fmla="*/ 36 f51 1"/>
                <a:gd name="f66" fmla="*/ 24 f52 1"/>
                <a:gd name="f67" fmla="*/ 41 f51 1"/>
                <a:gd name="f68" fmla="*/ 3 f52 1"/>
                <a:gd name="f69" fmla="*/ 44 f51 1"/>
                <a:gd name="f70" fmla="*/ 0 f52 1"/>
                <a:gd name="f71" fmla="*/ 7 f52 1"/>
                <a:gd name="f72" fmla="*/ 14 f51 1"/>
                <a:gd name="f73" fmla="*/ 39 f52 1"/>
                <a:gd name="f74" fmla="*/ 2 f51 1"/>
                <a:gd name="f75" fmla="*/ 41 f52 1"/>
                <a:gd name="f76" fmla="*/ 0 f51 1"/>
                <a:gd name="f77" fmla="*/ 5 f51 1"/>
                <a:gd name="f78" fmla="*/ 18 f51 1"/>
                <a:gd name="f79" fmla="+- f53 0 f1"/>
                <a:gd name="f80" fmla="*/ f56 1 42"/>
                <a:gd name="f81" fmla="*/ f57 1 45"/>
                <a:gd name="f82" fmla="*/ f58 1 42"/>
                <a:gd name="f83" fmla="*/ f59 1 45"/>
                <a:gd name="f84" fmla="*/ f60 1 42"/>
                <a:gd name="f85" fmla="*/ f61 1 45"/>
                <a:gd name="f86" fmla="*/ f62 1 42"/>
                <a:gd name="f87" fmla="*/ f63 1 45"/>
                <a:gd name="f88" fmla="*/ f64 1 45"/>
                <a:gd name="f89" fmla="*/ f65 1 45"/>
                <a:gd name="f90" fmla="*/ f66 1 42"/>
                <a:gd name="f91" fmla="*/ f67 1 45"/>
                <a:gd name="f92" fmla="*/ f68 1 42"/>
                <a:gd name="f93" fmla="*/ f69 1 45"/>
                <a:gd name="f94" fmla="*/ f70 1 42"/>
                <a:gd name="f95" fmla="*/ f71 1 42"/>
                <a:gd name="f96" fmla="*/ f72 1 45"/>
                <a:gd name="f97" fmla="*/ f73 1 42"/>
                <a:gd name="f98" fmla="*/ f74 1 45"/>
                <a:gd name="f99" fmla="*/ f75 1 42"/>
                <a:gd name="f100" fmla="*/ f76 1 45"/>
                <a:gd name="f101" fmla="*/ f77 1 45"/>
                <a:gd name="f102" fmla="*/ f78 1 45"/>
                <a:gd name="f103" fmla="*/ 0 1 f54"/>
                <a:gd name="f104" fmla="*/ f48 1 f54"/>
                <a:gd name="f105" fmla="*/ 0 1 f55"/>
                <a:gd name="f106" fmla="*/ f49 1 f55"/>
                <a:gd name="f107" fmla="*/ f80 1 f54"/>
                <a:gd name="f108" fmla="*/ f81 1 f55"/>
                <a:gd name="f109" fmla="*/ f82 1 f54"/>
                <a:gd name="f110" fmla="*/ f83 1 f55"/>
                <a:gd name="f111" fmla="*/ f84 1 f54"/>
                <a:gd name="f112" fmla="*/ f85 1 f55"/>
                <a:gd name="f113" fmla="*/ f86 1 f54"/>
                <a:gd name="f114" fmla="*/ f87 1 f55"/>
                <a:gd name="f115" fmla="*/ f88 1 f55"/>
                <a:gd name="f116" fmla="*/ f89 1 f55"/>
                <a:gd name="f117" fmla="*/ f90 1 f54"/>
                <a:gd name="f118" fmla="*/ f91 1 f55"/>
                <a:gd name="f119" fmla="*/ f92 1 f54"/>
                <a:gd name="f120" fmla="*/ f93 1 f55"/>
                <a:gd name="f121" fmla="*/ f94 1 f54"/>
                <a:gd name="f122" fmla="*/ f95 1 f54"/>
                <a:gd name="f123" fmla="*/ f96 1 f55"/>
                <a:gd name="f124" fmla="*/ f97 1 f54"/>
                <a:gd name="f125" fmla="*/ f98 1 f55"/>
                <a:gd name="f126" fmla="*/ f99 1 f54"/>
                <a:gd name="f127" fmla="*/ f100 1 f55"/>
                <a:gd name="f128" fmla="*/ f101 1 f55"/>
                <a:gd name="f129" fmla="*/ f102 1 f55"/>
                <a:gd name="f130" fmla="*/ f103 f45 1"/>
                <a:gd name="f131" fmla="*/ f104 f45 1"/>
                <a:gd name="f132" fmla="*/ f106 f46 1"/>
                <a:gd name="f133" fmla="*/ f105 f46 1"/>
                <a:gd name="f134" fmla="*/ f107 f45 1"/>
                <a:gd name="f135" fmla="*/ f108 f46 1"/>
                <a:gd name="f136" fmla="*/ f109 f45 1"/>
                <a:gd name="f137" fmla="*/ f110 f46 1"/>
                <a:gd name="f138" fmla="*/ f111 f45 1"/>
                <a:gd name="f139" fmla="*/ f112 f46 1"/>
                <a:gd name="f140" fmla="*/ f113 f45 1"/>
                <a:gd name="f141" fmla="*/ f114 f46 1"/>
                <a:gd name="f142" fmla="*/ f115 f46 1"/>
                <a:gd name="f143" fmla="*/ f116 f46 1"/>
                <a:gd name="f144" fmla="*/ f117 f45 1"/>
                <a:gd name="f145" fmla="*/ f118 f46 1"/>
                <a:gd name="f146" fmla="*/ f119 f45 1"/>
                <a:gd name="f147" fmla="*/ f120 f46 1"/>
                <a:gd name="f148" fmla="*/ f121 f45 1"/>
                <a:gd name="f149" fmla="*/ f122 f45 1"/>
                <a:gd name="f150" fmla="*/ f123 f46 1"/>
                <a:gd name="f151" fmla="*/ f124 f45 1"/>
                <a:gd name="f152" fmla="*/ f125 f46 1"/>
                <a:gd name="f153" fmla="*/ f126 f45 1"/>
                <a:gd name="f154" fmla="*/ f127 f46 1"/>
                <a:gd name="f155" fmla="*/ f128 f46 1"/>
                <a:gd name="f156" fmla="*/ f12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38" y="f142"/>
                </a:cxn>
                <a:cxn ang="f79">
                  <a:pos x="f136" y="f142"/>
                </a:cxn>
                <a:cxn ang="f79">
                  <a:pos x="f134" y="f143"/>
                </a:cxn>
                <a:cxn ang="f79">
                  <a:pos x="f144" y="f145"/>
                </a:cxn>
                <a:cxn ang="f79">
                  <a:pos x="f140" y="f145"/>
                </a:cxn>
                <a:cxn ang="f79">
                  <a:pos x="f146" y="f147"/>
                </a:cxn>
                <a:cxn ang="f79">
                  <a:pos x="f148" y="f147"/>
                </a:cxn>
                <a:cxn ang="f79">
                  <a:pos x="f149" y="f145"/>
                </a:cxn>
                <a:cxn ang="f79">
                  <a:pos x="f140" y="f137"/>
                </a:cxn>
                <a:cxn ang="f79">
                  <a:pos x="f134" y="f150"/>
                </a:cxn>
                <a:cxn ang="f79">
                  <a:pos x="f151" y="f152"/>
                </a:cxn>
                <a:cxn ang="f79">
                  <a:pos x="f153" y="f154"/>
                </a:cxn>
                <a:cxn ang="f79">
                  <a:pos x="f153" y="f155"/>
                </a:cxn>
                <a:cxn ang="f79">
                  <a:pos x="f136" y="f156"/>
                </a:cxn>
                <a:cxn ang="f79">
                  <a:pos x="f134" y="f135"/>
                </a:cxn>
              </a:cxnLst>
              <a:rect l="f130" t="f133" r="f131" b="f132"/>
              <a:pathLst>
                <a:path w="42" h="45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1" y="f11"/>
                    <a:pt x="f8" y="f14"/>
                    <a:pt x="f13" y="f14"/>
                  </a:cubicBezTo>
                  <a:cubicBezTo>
                    <a:pt x="f15" y="f16"/>
                    <a:pt x="f9" y="f16"/>
                    <a:pt x="f17" y="f18"/>
                  </a:cubicBezTo>
                  <a:cubicBezTo>
                    <a:pt x="f19" y="f20"/>
                    <a:pt x="f15" y="f18"/>
                    <a:pt x="f13" y="f21"/>
                  </a:cubicBezTo>
                  <a:cubicBezTo>
                    <a:pt x="f13" y="f21"/>
                    <a:pt x="f8" y="f16"/>
                    <a:pt x="f11" y="f21"/>
                  </a:cubicBezTo>
                  <a:cubicBezTo>
                    <a:pt x="f11" y="f18"/>
                    <a:pt x="f11" y="f20"/>
                    <a:pt x="f8" y="f20"/>
                  </a:cubicBezTo>
                  <a:cubicBezTo>
                    <a:pt x="f13" y="f22"/>
                    <a:pt x="f12" y="f23"/>
                    <a:pt x="f10" y="f24"/>
                  </a:cubicBezTo>
                  <a:cubicBezTo>
                    <a:pt x="f19" y="f24"/>
                    <a:pt x="f25" y="f24"/>
                    <a:pt x="f17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7"/>
                    <a:pt x="f32" y="f7"/>
                    <a:pt x="f5" y="f30"/>
                  </a:cubicBezTo>
                  <a:cubicBezTo>
                    <a:pt x="f31" y="f6"/>
                    <a:pt x="f33" y="f6"/>
                    <a:pt x="f34" y="f24"/>
                  </a:cubicBezTo>
                  <a:cubicBezTo>
                    <a:pt x="f26" y="f35"/>
                    <a:pt x="f36" y="f18"/>
                    <a:pt x="f17" y="f13"/>
                  </a:cubicBezTo>
                  <a:cubicBezTo>
                    <a:pt x="f9" y="f37"/>
                    <a:pt x="f15" y="f17"/>
                    <a:pt x="f8" y="f38"/>
                  </a:cubicBezTo>
                  <a:cubicBezTo>
                    <a:pt x="f21" y="f39"/>
                    <a:pt x="f40" y="f34"/>
                    <a:pt x="f22" y="f31"/>
                  </a:cubicBezTo>
                  <a:cubicBezTo>
                    <a:pt x="f23" y="f32"/>
                    <a:pt x="f23" y="f5"/>
                    <a:pt x="f24" y="f5"/>
                  </a:cubicBezTo>
                  <a:cubicBezTo>
                    <a:pt x="f6" y="f31"/>
                    <a:pt x="f6" y="f29"/>
                    <a:pt x="f24" y="f41"/>
                  </a:cubicBezTo>
                  <a:cubicBezTo>
                    <a:pt x="f22" y="f39"/>
                    <a:pt x="f18" y="f38"/>
                    <a:pt x="f11" y="f17"/>
                  </a:cubicBezTo>
                  <a:cubicBezTo>
                    <a:pt x="f8" y="f42"/>
                    <a:pt x="f43" y="f42"/>
                    <a:pt x="f8" y="f9"/>
                  </a:cubicBezTo>
                  <a:close/>
                </a:path>
              </a:pathLst>
            </a:custGeom>
            <a:solidFill>
              <a:srgbClr val="BC8D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24">
              <a:extLst>
                <a:ext uri="{FF2B5EF4-FFF2-40B4-BE49-F238E27FC236}">
                  <a16:creationId xmlns:a16="http://schemas.microsoft.com/office/drawing/2014/main" id="{6250775A-A4CA-1D60-FD0A-3EBC437931C8}"/>
                </a:ext>
              </a:extLst>
            </p:cNvPr>
            <p:cNvSpPr/>
            <p:nvPr/>
          </p:nvSpPr>
          <p:spPr>
            <a:xfrm>
              <a:off x="10650538" y="4875215"/>
              <a:ext cx="665161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44"/>
                <a:gd name="f8" fmla="val 45"/>
                <a:gd name="f9" fmla="val 33"/>
                <a:gd name="f10" fmla="val 49"/>
                <a:gd name="f11" fmla="val 36"/>
                <a:gd name="f12" fmla="val 53"/>
                <a:gd name="f13" fmla="val 38"/>
                <a:gd name="f14" fmla="val 58"/>
                <a:gd name="f15" fmla="val 39"/>
                <a:gd name="f16" fmla="val 41"/>
                <a:gd name="f17" fmla="val 43"/>
                <a:gd name="f18" fmla="val 47"/>
                <a:gd name="f19" fmla="val 40"/>
                <a:gd name="f20" fmla="val 32"/>
                <a:gd name="f21" fmla="val 20"/>
                <a:gd name="f22" fmla="val 24"/>
                <a:gd name="f23" fmla="val 11"/>
                <a:gd name="f24" fmla="val 12"/>
                <a:gd name="f25" fmla="val 1"/>
                <a:gd name="f26" fmla="val 2"/>
                <a:gd name="f27" fmla="val 3"/>
                <a:gd name="f28" fmla="val 14"/>
                <a:gd name="f29" fmla="val 26"/>
                <a:gd name="f30" fmla="val 22"/>
                <a:gd name="f31" fmla="val 30"/>
                <a:gd name="f32" fmla="+- 0 0 -90"/>
                <a:gd name="f33" fmla="*/ f3 1 57"/>
                <a:gd name="f34" fmla="*/ f4 1 4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7"/>
                <a:gd name="f43" fmla="*/ f39 1 44"/>
                <a:gd name="f44" fmla="*/ 45 f40 1"/>
                <a:gd name="f45" fmla="*/ 33 f39 1"/>
                <a:gd name="f46" fmla="*/ 57 f40 1"/>
                <a:gd name="f47" fmla="*/ 38 f39 1"/>
                <a:gd name="f48" fmla="*/ 58 f40 1"/>
                <a:gd name="f49" fmla="*/ 39 f39 1"/>
                <a:gd name="f50" fmla="*/ 44 f39 1"/>
                <a:gd name="f51" fmla="*/ 32 f40 1"/>
                <a:gd name="f52" fmla="*/ 32 f39 1"/>
                <a:gd name="f53" fmla="*/ 1 f40 1"/>
                <a:gd name="f54" fmla="*/ 2 f39 1"/>
                <a:gd name="f55" fmla="*/ 0 f40 1"/>
                <a:gd name="f56" fmla="*/ 1 f39 1"/>
                <a:gd name="f57" fmla="*/ 3 f40 1"/>
                <a:gd name="f58" fmla="*/ 39 f40 1"/>
                <a:gd name="f59" fmla="*/ 30 f39 1"/>
                <a:gd name="f60" fmla="+- f41 0 f1"/>
                <a:gd name="f61" fmla="*/ f44 1 58"/>
                <a:gd name="f62" fmla="*/ f45 1 44"/>
                <a:gd name="f63" fmla="*/ f46 1 58"/>
                <a:gd name="f64" fmla="*/ f47 1 44"/>
                <a:gd name="f65" fmla="*/ f48 1 58"/>
                <a:gd name="f66" fmla="*/ f49 1 44"/>
                <a:gd name="f67" fmla="*/ f50 1 44"/>
                <a:gd name="f68" fmla="*/ f51 1 58"/>
                <a:gd name="f69" fmla="*/ f52 1 44"/>
                <a:gd name="f70" fmla="*/ f53 1 58"/>
                <a:gd name="f71" fmla="*/ f54 1 44"/>
                <a:gd name="f72" fmla="*/ f55 1 58"/>
                <a:gd name="f73" fmla="*/ f56 1 44"/>
                <a:gd name="f74" fmla="*/ f57 1 58"/>
                <a:gd name="f75" fmla="*/ f58 1 58"/>
                <a:gd name="f76" fmla="*/ f59 1 44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3"/>
                <a:gd name="f88" fmla="*/ f68 1 f42"/>
                <a:gd name="f89" fmla="*/ f69 1 f43"/>
                <a:gd name="f90" fmla="*/ f70 1 f42"/>
                <a:gd name="f91" fmla="*/ f71 1 f43"/>
                <a:gd name="f92" fmla="*/ f72 1 f42"/>
                <a:gd name="f93" fmla="*/ f73 1 f43"/>
                <a:gd name="f94" fmla="*/ f74 1 f42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4 1"/>
                <a:gd name="f108" fmla="*/ f88 f33 1"/>
                <a:gd name="f109" fmla="*/ f89 f34 1"/>
                <a:gd name="f110" fmla="*/ f90 f33 1"/>
                <a:gd name="f111" fmla="*/ f91 f34 1"/>
                <a:gd name="f112" fmla="*/ f92 f33 1"/>
                <a:gd name="f113" fmla="*/ f93 f34 1"/>
                <a:gd name="f114" fmla="*/ f94 f33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3" y="f107"/>
                </a:cxn>
                <a:cxn ang="f60">
                  <a:pos x="f108" y="f109"/>
                </a:cxn>
                <a:cxn ang="f60">
                  <a:pos x="f110" y="f111"/>
                </a:cxn>
                <a:cxn ang="f60">
                  <a:pos x="f112" y="f113"/>
                </a:cxn>
                <a:cxn ang="f60">
                  <a:pos x="f114" y="f111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57" h="44">
                  <a:moveTo>
                    <a:pt x="f8" y="f9"/>
                  </a:moveTo>
                  <a:cubicBezTo>
                    <a:pt x="f10" y="f11"/>
                    <a:pt x="f12" y="f13"/>
                    <a:pt x="f6" y="f13"/>
                  </a:cubicBezTo>
                  <a:cubicBezTo>
                    <a:pt x="f14" y="f13"/>
                    <a:pt x="f14" y="f15"/>
                    <a:pt x="f14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7"/>
                    <a:pt x="f19" y="f13"/>
                    <a:pt x="f20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5"/>
                    <a:pt x="f5" y="f25"/>
                    <a:pt x="f5" y="f25"/>
                  </a:cubicBezTo>
                  <a:cubicBezTo>
                    <a:pt x="f26" y="f5"/>
                    <a:pt x="f26" y="f25"/>
                    <a:pt x="f27" y="f26"/>
                  </a:cubicBezTo>
                  <a:cubicBezTo>
                    <a:pt x="f28" y="f24"/>
                    <a:pt x="f29" y="f30"/>
                    <a:pt x="f15" y="f31"/>
                  </a:cubicBezTo>
                  <a:cubicBezTo>
                    <a:pt x="f16" y="f20"/>
                    <a:pt x="f17" y="f20"/>
                    <a:pt x="f8" y="f9"/>
                  </a:cubicBezTo>
                  <a:close/>
                </a:path>
              </a:pathLst>
            </a:custGeom>
            <a:solidFill>
              <a:srgbClr val="9E67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25">
              <a:extLst>
                <a:ext uri="{FF2B5EF4-FFF2-40B4-BE49-F238E27FC236}">
                  <a16:creationId xmlns:a16="http://schemas.microsoft.com/office/drawing/2014/main" id="{7DA34112-5DE5-4085-E5B7-2C3EB7064CCA}"/>
                </a:ext>
              </a:extLst>
            </p:cNvPr>
            <p:cNvSpPr/>
            <p:nvPr/>
          </p:nvSpPr>
          <p:spPr>
            <a:xfrm>
              <a:off x="8458200" y="8542333"/>
              <a:ext cx="274640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20"/>
                <a:gd name="f9" fmla="val 17"/>
                <a:gd name="f10" fmla="val 16"/>
                <a:gd name="f11" fmla="val 15"/>
                <a:gd name="f12" fmla="val 22"/>
                <a:gd name="f13" fmla="val 14"/>
                <a:gd name="f14" fmla="val 23"/>
                <a:gd name="f15" fmla="val 13"/>
                <a:gd name="f16" fmla="val 12"/>
                <a:gd name="f17" fmla="val 9"/>
                <a:gd name="f18" fmla="val 18"/>
                <a:gd name="f19" fmla="val 5"/>
                <a:gd name="f20" fmla="val 1"/>
                <a:gd name="f21" fmla="val 11"/>
                <a:gd name="f22" fmla="val 7"/>
                <a:gd name="f23" fmla="val 21"/>
                <a:gd name="f24" fmla="+- 0 0 -90"/>
                <a:gd name="f25" fmla="*/ f3 1 24"/>
                <a:gd name="f26" fmla="*/ f4 1 24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24"/>
                <a:gd name="f33" fmla="*/ 19 f30 1"/>
                <a:gd name="f34" fmla="*/ 20 f30 1"/>
                <a:gd name="f35" fmla="*/ 15 f30 1"/>
                <a:gd name="f36" fmla="*/ 22 f30 1"/>
                <a:gd name="f37" fmla="*/ 12 f30 1"/>
                <a:gd name="f38" fmla="*/ 0 f30 1"/>
                <a:gd name="f39" fmla="*/ 14 f30 1"/>
                <a:gd name="f40" fmla="*/ 5 f30 1"/>
                <a:gd name="f41" fmla="*/ 24 f30 1"/>
                <a:gd name="f42" fmla="*/ 9 f30 1"/>
                <a:gd name="f43" fmla="*/ 21 f30 1"/>
                <a:gd name="f44" fmla="*/ 17 f30 1"/>
                <a:gd name="f45" fmla="+- f31 0 f1"/>
                <a:gd name="f46" fmla="*/ f33 1 24"/>
                <a:gd name="f47" fmla="*/ f34 1 24"/>
                <a:gd name="f48" fmla="*/ f35 1 24"/>
                <a:gd name="f49" fmla="*/ f36 1 24"/>
                <a:gd name="f50" fmla="*/ f37 1 24"/>
                <a:gd name="f51" fmla="*/ f38 1 24"/>
                <a:gd name="f52" fmla="*/ f39 1 24"/>
                <a:gd name="f53" fmla="*/ f40 1 24"/>
                <a:gd name="f54" fmla="*/ f41 1 24"/>
                <a:gd name="f55" fmla="*/ f42 1 24"/>
                <a:gd name="f56" fmla="*/ f43 1 24"/>
                <a:gd name="f57" fmla="*/ f44 1 24"/>
                <a:gd name="f58" fmla="*/ 0 1 f32"/>
                <a:gd name="f59" fmla="*/ f28 1 f32"/>
                <a:gd name="f60" fmla="*/ f46 1 f32"/>
                <a:gd name="f61" fmla="*/ f47 1 f32"/>
                <a:gd name="f62" fmla="*/ f48 1 f32"/>
                <a:gd name="f63" fmla="*/ f49 1 f32"/>
                <a:gd name="f64" fmla="*/ f50 1 f32"/>
                <a:gd name="f65" fmla="*/ f51 1 f32"/>
                <a:gd name="f66" fmla="*/ f52 1 f32"/>
                <a:gd name="f67" fmla="*/ f53 1 f32"/>
                <a:gd name="f68" fmla="*/ f54 1 f32"/>
                <a:gd name="f69" fmla="*/ f55 1 f32"/>
                <a:gd name="f70" fmla="*/ f56 1 f32"/>
                <a:gd name="f71" fmla="*/ f57 1 f32"/>
                <a:gd name="f72" fmla="*/ f58 f25 1"/>
                <a:gd name="f73" fmla="*/ f59 f25 1"/>
                <a:gd name="f74" fmla="*/ f59 f26 1"/>
                <a:gd name="f75" fmla="*/ f58 f26 1"/>
                <a:gd name="f76" fmla="*/ f60 f25 1"/>
                <a:gd name="f77" fmla="*/ f61 f26 1"/>
                <a:gd name="f78" fmla="*/ f62 f25 1"/>
                <a:gd name="f79" fmla="*/ f63 f26 1"/>
                <a:gd name="f80" fmla="*/ f64 f25 1"/>
                <a:gd name="f81" fmla="*/ f65 f25 1"/>
                <a:gd name="f82" fmla="*/ f66 f26 1"/>
                <a:gd name="f83" fmla="*/ f67 f25 1"/>
                <a:gd name="f84" fmla="*/ f65 f26 1"/>
                <a:gd name="f85" fmla="*/ f68 f25 1"/>
                <a:gd name="f86" fmla="*/ f69 f26 1"/>
                <a:gd name="f87" fmla="*/ f70 f25 1"/>
                <a:gd name="f88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79"/>
                </a:cxn>
                <a:cxn ang="f45">
                  <a:pos x="f81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87" y="f88"/>
                </a:cxn>
                <a:cxn ang="f45">
                  <a:pos x="f76" y="f77"/>
                </a:cxn>
              </a:cxnLst>
              <a:rect l="f72" t="f75" r="f73" b="f74"/>
              <a:pathLst>
                <a:path w="24" h="24">
                  <a:moveTo>
                    <a:pt x="f7" y="f8"/>
                  </a:moveTo>
                  <a:cubicBezTo>
                    <a:pt x="f9" y="f7"/>
                    <a:pt x="f10" y="f8"/>
                    <a:pt x="f11" y="f12"/>
                  </a:cubicBezTo>
                  <a:cubicBezTo>
                    <a:pt x="f13" y="f14"/>
                    <a:pt x="f15" y="f6"/>
                    <a:pt x="f16" y="f12"/>
                  </a:cubicBezTo>
                  <a:cubicBezTo>
                    <a:pt x="f17" y="f18"/>
                    <a:pt x="f19" y="f11"/>
                    <a:pt x="f5" y="f13"/>
                  </a:cubicBezTo>
                  <a:cubicBezTo>
                    <a:pt x="f20" y="f17"/>
                    <a:pt x="f19" y="f19"/>
                    <a:pt x="f19" y="f5"/>
                  </a:cubicBezTo>
                  <a:cubicBezTo>
                    <a:pt x="f21" y="f19"/>
                    <a:pt x="f9" y="f22"/>
                    <a:pt x="f6" y="f17"/>
                  </a:cubicBezTo>
                  <a:cubicBezTo>
                    <a:pt x="f12" y="f21"/>
                    <a:pt x="f12" y="f13"/>
                    <a:pt x="f23" y="f9"/>
                  </a:cubicBezTo>
                  <a:cubicBezTo>
                    <a:pt x="f8" y="f18"/>
                    <a:pt x="f8" y="f7"/>
                    <a:pt x="f7" y="f8"/>
                  </a:cubicBezTo>
                  <a:close/>
                </a:path>
              </a:pathLst>
            </a:custGeom>
            <a:solidFill>
              <a:srgbClr val="EDB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26">
              <a:extLst>
                <a:ext uri="{FF2B5EF4-FFF2-40B4-BE49-F238E27FC236}">
                  <a16:creationId xmlns:a16="http://schemas.microsoft.com/office/drawing/2014/main" id="{B9CED438-181E-BF24-B714-DDA7F7BDF642}"/>
                </a:ext>
              </a:extLst>
            </p:cNvPr>
            <p:cNvSpPr/>
            <p:nvPr/>
          </p:nvSpPr>
          <p:spPr>
            <a:xfrm>
              <a:off x="8331198" y="8886824"/>
              <a:ext cx="631822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32"/>
                <a:gd name="f8" fmla="val 53"/>
                <a:gd name="f9" fmla="val 50"/>
                <a:gd name="f10" fmla="val 47"/>
                <a:gd name="f11" fmla="val 31"/>
                <a:gd name="f12" fmla="val 44"/>
                <a:gd name="f13" fmla="val 30"/>
                <a:gd name="f14" fmla="val 36"/>
                <a:gd name="f15" fmla="val 26"/>
                <a:gd name="f16" fmla="val 28"/>
                <a:gd name="f17" fmla="val 21"/>
                <a:gd name="f18" fmla="val 16"/>
                <a:gd name="f19" fmla="val 15"/>
                <a:gd name="f20" fmla="val 13"/>
                <a:gd name="f21" fmla="val 10"/>
                <a:gd name="f22" fmla="val 5"/>
                <a:gd name="f23" fmla="val 7"/>
                <a:gd name="f24" fmla="val 4"/>
                <a:gd name="f25" fmla="val 6"/>
                <a:gd name="f26" fmla="val 2"/>
                <a:gd name="f27" fmla="val 1"/>
                <a:gd name="f28" fmla="val 3"/>
                <a:gd name="f29" fmla="val 11"/>
                <a:gd name="f30" fmla="val 29"/>
                <a:gd name="f31" fmla="val 25"/>
                <a:gd name="f32" fmla="val 52"/>
                <a:gd name="f33" fmla="+- 0 0 -90"/>
                <a:gd name="f34" fmla="*/ f3 1 55"/>
                <a:gd name="f35" fmla="*/ f4 1 3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5"/>
                <a:gd name="f44" fmla="*/ f40 1 32"/>
                <a:gd name="f45" fmla="*/ 53 f41 1"/>
                <a:gd name="f46" fmla="*/ 32 f40 1"/>
                <a:gd name="f47" fmla="*/ 44 f41 1"/>
                <a:gd name="f48" fmla="*/ 30 f40 1"/>
                <a:gd name="f49" fmla="*/ 21 f41 1"/>
                <a:gd name="f50" fmla="*/ 16 f40 1"/>
                <a:gd name="f51" fmla="*/ 5 f41 1"/>
                <a:gd name="f52" fmla="*/ 7 f40 1"/>
                <a:gd name="f53" fmla="*/ 1 f41 1"/>
                <a:gd name="f54" fmla="*/ 4 f40 1"/>
                <a:gd name="f55" fmla="*/ 1 f40 1"/>
                <a:gd name="f56" fmla="*/ 3 f41 1"/>
                <a:gd name="f57" fmla="*/ 29 f41 1"/>
                <a:gd name="f58" fmla="*/ 52 f41 1"/>
                <a:gd name="f59" fmla="*/ 29 f40 1"/>
                <a:gd name="f60" fmla="+- f42 0 f1"/>
                <a:gd name="f61" fmla="*/ f45 1 55"/>
                <a:gd name="f62" fmla="*/ f46 1 32"/>
                <a:gd name="f63" fmla="*/ f47 1 55"/>
                <a:gd name="f64" fmla="*/ f48 1 32"/>
                <a:gd name="f65" fmla="*/ f49 1 55"/>
                <a:gd name="f66" fmla="*/ f50 1 32"/>
                <a:gd name="f67" fmla="*/ f51 1 55"/>
                <a:gd name="f68" fmla="*/ f52 1 32"/>
                <a:gd name="f69" fmla="*/ f53 1 55"/>
                <a:gd name="f70" fmla="*/ f54 1 32"/>
                <a:gd name="f71" fmla="*/ f55 1 32"/>
                <a:gd name="f72" fmla="*/ f56 1 55"/>
                <a:gd name="f73" fmla="*/ f57 1 55"/>
                <a:gd name="f74" fmla="*/ f58 1 55"/>
                <a:gd name="f75" fmla="*/ f59 1 32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4"/>
                <a:gd name="f91" fmla="*/ f72 1 f43"/>
                <a:gd name="f92" fmla="*/ f73 1 f43"/>
                <a:gd name="f93" fmla="*/ f74 1 f43"/>
                <a:gd name="f94" fmla="*/ f75 1 f44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5 1"/>
                <a:gd name="f110" fmla="*/ f91 f34 1"/>
                <a:gd name="f111" fmla="*/ f92 f34 1"/>
                <a:gd name="f112" fmla="*/ f93 f34 1"/>
                <a:gd name="f113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7" y="f109"/>
                </a:cxn>
                <a:cxn ang="f60">
                  <a:pos x="f110" y="f109"/>
                </a:cxn>
                <a:cxn ang="f60">
                  <a:pos x="f111" y="f104"/>
                </a:cxn>
                <a:cxn ang="f60">
                  <a:pos x="f112" y="f113"/>
                </a:cxn>
                <a:cxn ang="f60">
                  <a:pos x="f99" y="f100"/>
                </a:cxn>
              </a:cxnLst>
              <a:rect l="f95" t="f98" r="f96" b="f97"/>
              <a:pathLst>
                <a:path w="55" h="32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16" y="f17"/>
                    <a:pt x="f17" y="f18"/>
                  </a:cubicBezTo>
                  <a:cubicBezTo>
                    <a:pt x="f19" y="f20"/>
                    <a:pt x="f21" y="f21"/>
                    <a:pt x="f22" y="f23"/>
                  </a:cubicBezTo>
                  <a:cubicBezTo>
                    <a:pt x="f24" y="f25"/>
                    <a:pt x="f26" y="f22"/>
                    <a:pt x="f27" y="f24"/>
                  </a:cubicBezTo>
                  <a:cubicBezTo>
                    <a:pt x="f5" y="f28"/>
                    <a:pt x="f5" y="f26"/>
                    <a:pt x="f27" y="f27"/>
                  </a:cubicBezTo>
                  <a:cubicBezTo>
                    <a:pt x="f26" y="f5"/>
                    <a:pt x="f28" y="f27"/>
                    <a:pt x="f28" y="f27"/>
                  </a:cubicBezTo>
                  <a:cubicBezTo>
                    <a:pt x="f29" y="f23"/>
                    <a:pt x="f17" y="f21"/>
                    <a:pt x="f30" y="f18"/>
                  </a:cubicBezTo>
                  <a:cubicBezTo>
                    <a:pt x="f14" y="f17"/>
                    <a:pt x="f12" y="f31"/>
                    <a:pt x="f32" y="f30"/>
                  </a:cubicBezTo>
                  <a:cubicBezTo>
                    <a:pt x="f8" y="f13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9A75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27">
              <a:extLst>
                <a:ext uri="{FF2B5EF4-FFF2-40B4-BE49-F238E27FC236}">
                  <a16:creationId xmlns:a16="http://schemas.microsoft.com/office/drawing/2014/main" id="{28384DA1-75AE-5891-67DF-593B1DF604EA}"/>
                </a:ext>
              </a:extLst>
            </p:cNvPr>
            <p:cNvSpPr/>
            <p:nvPr/>
          </p:nvSpPr>
          <p:spPr>
            <a:xfrm>
              <a:off x="8343900" y="8759823"/>
              <a:ext cx="619121" cy="493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43"/>
                <a:gd name="f8" fmla="val 52"/>
                <a:gd name="f9" fmla="val 42"/>
                <a:gd name="f10" fmla="val 51"/>
                <a:gd name="f11" fmla="val 41"/>
                <a:gd name="f12" fmla="val 39"/>
                <a:gd name="f13" fmla="val 35"/>
                <a:gd name="f14" fmla="val 29"/>
                <a:gd name="f15" fmla="val 26"/>
                <a:gd name="f16" fmla="val 16"/>
                <a:gd name="f17" fmla="val 21"/>
                <a:gd name="f18" fmla="val 11"/>
                <a:gd name="f19" fmla="val 18"/>
                <a:gd name="f20" fmla="val 5"/>
                <a:gd name="f21" fmla="val 15"/>
                <a:gd name="f22" fmla="val 12"/>
                <a:gd name="f23" fmla="val 1"/>
                <a:gd name="f24" fmla="val 8"/>
                <a:gd name="f25" fmla="val 3"/>
                <a:gd name="f26" fmla="val 4"/>
                <a:gd name="f27" fmla="val 6"/>
                <a:gd name="f28" fmla="val 13"/>
                <a:gd name="f29" fmla="val 19"/>
                <a:gd name="f30" fmla="val 17"/>
                <a:gd name="f31" fmla="val 20"/>
                <a:gd name="f32" fmla="val 27"/>
                <a:gd name="f33" fmla="val 25"/>
                <a:gd name="f34" fmla="val 36"/>
                <a:gd name="f35" fmla="val 32"/>
                <a:gd name="f36" fmla="val 46"/>
                <a:gd name="f37" fmla="val 37"/>
                <a:gd name="f38" fmla="val 49"/>
                <a:gd name="f39" fmla="val 38"/>
                <a:gd name="f40" fmla="val 53"/>
                <a:gd name="f41" fmla="+- 0 0 -90"/>
                <a:gd name="f42" fmla="*/ f3 1 54"/>
                <a:gd name="f43" fmla="*/ f4 1 43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54"/>
                <a:gd name="f52" fmla="*/ f48 1 43"/>
                <a:gd name="f53" fmla="*/ 52 f49 1"/>
                <a:gd name="f54" fmla="*/ 43 f48 1"/>
                <a:gd name="f55" fmla="*/ 51 f49 1"/>
                <a:gd name="f56" fmla="*/ 41 f48 1"/>
                <a:gd name="f57" fmla="*/ 16 f49 1"/>
                <a:gd name="f58" fmla="*/ 21 f48 1"/>
                <a:gd name="f59" fmla="*/ 0 f49 1"/>
                <a:gd name="f60" fmla="*/ 12 f48 1"/>
                <a:gd name="f61" fmla="*/ 6 f49 1"/>
                <a:gd name="f62" fmla="*/ 0 f48 1"/>
                <a:gd name="f63" fmla="*/ 18 f48 1"/>
                <a:gd name="f64" fmla="*/ 17 f49 1"/>
                <a:gd name="f65" fmla="*/ 20 f48 1"/>
                <a:gd name="f66" fmla="*/ 46 f49 1"/>
                <a:gd name="f67" fmla="*/ 37 f48 1"/>
                <a:gd name="f68" fmla="*/ 54 f49 1"/>
                <a:gd name="f69" fmla="+- f50 0 f1"/>
                <a:gd name="f70" fmla="*/ f53 1 54"/>
                <a:gd name="f71" fmla="*/ f54 1 43"/>
                <a:gd name="f72" fmla="*/ f55 1 54"/>
                <a:gd name="f73" fmla="*/ f56 1 43"/>
                <a:gd name="f74" fmla="*/ f57 1 54"/>
                <a:gd name="f75" fmla="*/ f58 1 43"/>
                <a:gd name="f76" fmla="*/ f59 1 54"/>
                <a:gd name="f77" fmla="*/ f60 1 43"/>
                <a:gd name="f78" fmla="*/ f61 1 54"/>
                <a:gd name="f79" fmla="*/ f62 1 43"/>
                <a:gd name="f80" fmla="*/ f63 1 43"/>
                <a:gd name="f81" fmla="*/ f64 1 54"/>
                <a:gd name="f82" fmla="*/ f65 1 43"/>
                <a:gd name="f83" fmla="*/ f66 1 54"/>
                <a:gd name="f84" fmla="*/ f67 1 43"/>
                <a:gd name="f85" fmla="*/ f68 1 54"/>
                <a:gd name="f86" fmla="*/ 0 1 f51"/>
                <a:gd name="f87" fmla="*/ f45 1 f51"/>
                <a:gd name="f88" fmla="*/ 0 1 f52"/>
                <a:gd name="f89" fmla="*/ f46 1 f52"/>
                <a:gd name="f90" fmla="*/ f70 1 f51"/>
                <a:gd name="f91" fmla="*/ f71 1 f52"/>
                <a:gd name="f92" fmla="*/ f72 1 f51"/>
                <a:gd name="f93" fmla="*/ f73 1 f52"/>
                <a:gd name="f94" fmla="*/ f74 1 f51"/>
                <a:gd name="f95" fmla="*/ f75 1 f52"/>
                <a:gd name="f96" fmla="*/ f76 1 f51"/>
                <a:gd name="f97" fmla="*/ f77 1 f52"/>
                <a:gd name="f98" fmla="*/ f78 1 f51"/>
                <a:gd name="f99" fmla="*/ f79 1 f52"/>
                <a:gd name="f100" fmla="*/ f80 1 f52"/>
                <a:gd name="f101" fmla="*/ f81 1 f51"/>
                <a:gd name="f102" fmla="*/ f82 1 f52"/>
                <a:gd name="f103" fmla="*/ f83 1 f51"/>
                <a:gd name="f104" fmla="*/ f84 1 f52"/>
                <a:gd name="f105" fmla="*/ f85 1 f51"/>
                <a:gd name="f106" fmla="*/ f86 f42 1"/>
                <a:gd name="f107" fmla="*/ f87 f42 1"/>
                <a:gd name="f108" fmla="*/ f89 f43 1"/>
                <a:gd name="f109" fmla="*/ f88 f43 1"/>
                <a:gd name="f110" fmla="*/ f90 f42 1"/>
                <a:gd name="f111" fmla="*/ f91 f43 1"/>
                <a:gd name="f112" fmla="*/ f92 f42 1"/>
                <a:gd name="f113" fmla="*/ f93 f43 1"/>
                <a:gd name="f114" fmla="*/ f94 f42 1"/>
                <a:gd name="f115" fmla="*/ f95 f43 1"/>
                <a:gd name="f116" fmla="*/ f96 f42 1"/>
                <a:gd name="f117" fmla="*/ f97 f43 1"/>
                <a:gd name="f118" fmla="*/ f98 f42 1"/>
                <a:gd name="f119" fmla="*/ f99 f43 1"/>
                <a:gd name="f120" fmla="*/ f100 f43 1"/>
                <a:gd name="f121" fmla="*/ f101 f42 1"/>
                <a:gd name="f122" fmla="*/ f102 f43 1"/>
                <a:gd name="f123" fmla="*/ f103 f42 1"/>
                <a:gd name="f124" fmla="*/ f104 f43 1"/>
                <a:gd name="f125" fmla="*/ f10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14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13"/>
                </a:cxn>
                <a:cxn ang="f69">
                  <a:pos x="f110" y="f111"/>
                </a:cxn>
              </a:cxnLst>
              <a:rect l="f106" t="f109" r="f107" b="f108"/>
              <a:pathLst>
                <a:path w="54" h="43">
                  <a:moveTo>
                    <a:pt x="f8" y="f7"/>
                  </a:moveTo>
                  <a:cubicBezTo>
                    <a:pt x="f8" y="f9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23" y="f24"/>
                    <a:pt x="f25" y="f26"/>
                    <a:pt x="f27" y="f5"/>
                  </a:cubicBezTo>
                  <a:cubicBezTo>
                    <a:pt x="f22" y="f20"/>
                    <a:pt x="f28" y="f18"/>
                    <a:pt x="f16" y="f19"/>
                  </a:cubicBezTo>
                  <a:cubicBezTo>
                    <a:pt x="f16" y="f29"/>
                    <a:pt x="f16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10" y="f11"/>
                    <a:pt x="f6" y="f11"/>
                  </a:cubicBezTo>
                  <a:cubicBezTo>
                    <a:pt x="f6" y="f9"/>
                    <a:pt x="f40" y="f9"/>
                    <a:pt x="f8" y="f7"/>
                  </a:cubicBezTo>
                  <a:close/>
                </a:path>
              </a:pathLst>
            </a:custGeom>
            <a:solidFill>
              <a:srgbClr val="CA9D9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28">
              <a:extLst>
                <a:ext uri="{FF2B5EF4-FFF2-40B4-BE49-F238E27FC236}">
                  <a16:creationId xmlns:a16="http://schemas.microsoft.com/office/drawing/2014/main" id="{89AB3887-07F6-7F41-D021-53CFD07D3CC2}"/>
                </a:ext>
              </a:extLst>
            </p:cNvPr>
            <p:cNvSpPr/>
            <p:nvPr/>
          </p:nvSpPr>
          <p:spPr>
            <a:xfrm>
              <a:off x="9136063" y="3832222"/>
              <a:ext cx="388940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4"/>
                <a:gd name="f9" fmla="val 8"/>
                <a:gd name="f10" fmla="val 6"/>
                <a:gd name="f11" fmla="val 13"/>
                <a:gd name="f12" fmla="val 11"/>
                <a:gd name="f13" fmla="val 19"/>
                <a:gd name="f14" fmla="val 15"/>
                <a:gd name="f15" fmla="val 22"/>
                <a:gd name="f16" fmla="val 17"/>
                <a:gd name="f17" fmla="val 26"/>
                <a:gd name="f18" fmla="val 29"/>
                <a:gd name="f19" fmla="val 21"/>
                <a:gd name="f20" fmla="val 30"/>
                <a:gd name="f21" fmla="val 31"/>
                <a:gd name="f22" fmla="val 33"/>
                <a:gd name="f23" fmla="val 23"/>
                <a:gd name="f24" fmla="val 25"/>
                <a:gd name="f25" fmla="val 32"/>
                <a:gd name="f26" fmla="val 2"/>
                <a:gd name="f27" fmla="val 1"/>
                <a:gd name="f28" fmla="val 3"/>
                <a:gd name="f29" fmla="+- 0 0 -90"/>
                <a:gd name="f30" fmla="*/ f3 1 34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4"/>
                <a:gd name="f40" fmla="*/ f36 1 28"/>
                <a:gd name="f41" fmla="*/ 4 f37 1"/>
                <a:gd name="f42" fmla="*/ 0 f36 1"/>
                <a:gd name="f43" fmla="*/ 19 f37 1"/>
                <a:gd name="f44" fmla="*/ 15 f36 1"/>
                <a:gd name="f45" fmla="*/ 29 f37 1"/>
                <a:gd name="f46" fmla="*/ 21 f36 1"/>
                <a:gd name="f47" fmla="*/ 33 f37 1"/>
                <a:gd name="f48" fmla="*/ 34 f37 1"/>
                <a:gd name="f49" fmla="*/ 26 f36 1"/>
                <a:gd name="f50" fmla="*/ 31 f37 1"/>
                <a:gd name="f51" fmla="*/ 28 f36 1"/>
                <a:gd name="f52" fmla="*/ 2 f37 1"/>
                <a:gd name="f53" fmla="*/ 4 f36 1"/>
                <a:gd name="f54" fmla="*/ 1 f36 1"/>
                <a:gd name="f55" fmla="+- f38 0 f1"/>
                <a:gd name="f56" fmla="*/ f41 1 34"/>
                <a:gd name="f57" fmla="*/ f42 1 29"/>
                <a:gd name="f58" fmla="*/ f43 1 34"/>
                <a:gd name="f59" fmla="*/ f44 1 29"/>
                <a:gd name="f60" fmla="*/ f45 1 34"/>
                <a:gd name="f61" fmla="*/ f46 1 29"/>
                <a:gd name="f62" fmla="*/ f47 1 34"/>
                <a:gd name="f63" fmla="*/ f48 1 34"/>
                <a:gd name="f64" fmla="*/ f49 1 29"/>
                <a:gd name="f65" fmla="*/ f50 1 34"/>
                <a:gd name="f66" fmla="*/ f51 1 29"/>
                <a:gd name="f67" fmla="*/ f52 1 34"/>
                <a:gd name="f68" fmla="*/ f53 1 29"/>
                <a:gd name="f69" fmla="*/ f54 1 29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7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103" y="f105"/>
                </a:cxn>
                <a:cxn ang="f55">
                  <a:pos x="f92" y="f93"/>
                </a:cxn>
              </a:cxnLst>
              <a:rect l="f88" t="f91" r="f89" b="f90"/>
              <a:pathLst>
                <a:path w="34" h="2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3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2" y="f23"/>
                    <a:pt x="f6" y="f24"/>
                    <a:pt x="f6" y="f17"/>
                  </a:cubicBezTo>
                  <a:cubicBezTo>
                    <a:pt x="f6" y="f18"/>
                    <a:pt x="f25" y="f7"/>
                    <a:pt x="f21" y="f7"/>
                  </a:cubicBezTo>
                  <a:cubicBezTo>
                    <a:pt x="f16" y="f24"/>
                    <a:pt x="f9" y="f16"/>
                    <a:pt x="f26" y="f8"/>
                  </a:cubicBezTo>
                  <a:cubicBezTo>
                    <a:pt x="f27" y="f28"/>
                    <a:pt x="f5" y="f26"/>
                    <a:pt x="f26" y="f27"/>
                  </a:cubicBezTo>
                  <a:cubicBezTo>
                    <a:pt x="f28" y="f27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C997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29">
              <a:extLst>
                <a:ext uri="{FF2B5EF4-FFF2-40B4-BE49-F238E27FC236}">
                  <a16:creationId xmlns:a16="http://schemas.microsoft.com/office/drawing/2014/main" id="{B401A1D8-A284-3E69-2CD4-C36CD331FEFC}"/>
                </a:ext>
              </a:extLst>
            </p:cNvPr>
            <p:cNvSpPr/>
            <p:nvPr/>
          </p:nvSpPr>
          <p:spPr>
            <a:xfrm>
              <a:off x="9296403" y="3683002"/>
              <a:ext cx="241301" cy="24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9"/>
                <a:gd name="f8" fmla="val 17"/>
                <a:gd name="f9" fmla="val 15"/>
                <a:gd name="f10" fmla="val 13"/>
                <a:gd name="f11" fmla="val 9"/>
                <a:gd name="f12" fmla="val 5"/>
                <a:gd name="f13" fmla="val 11"/>
                <a:gd name="f14" fmla="val 2"/>
                <a:gd name="f15" fmla="val 7"/>
                <a:gd name="f16" fmla="val 1"/>
                <a:gd name="f17" fmla="val 4"/>
                <a:gd name="f18" fmla="val 12"/>
                <a:gd name="f19" fmla="val 6"/>
                <a:gd name="f20" fmla="val 8"/>
                <a:gd name="f21" fmla="val 10"/>
                <a:gd name="f22" fmla="val 20"/>
                <a:gd name="f23" fmla="val 14"/>
                <a:gd name="f24" fmla="val 16"/>
                <a:gd name="f25" fmla="+- 0 0 -90"/>
                <a:gd name="f26" fmla="*/ f3 1 21"/>
                <a:gd name="f27" fmla="*/ f4 1 21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21"/>
                <a:gd name="f34" fmla="*/ 19 f31 1"/>
                <a:gd name="f35" fmla="*/ 13 f31 1"/>
                <a:gd name="f36" fmla="*/ 2 f31 1"/>
                <a:gd name="f37" fmla="*/ 7 f31 1"/>
                <a:gd name="f38" fmla="*/ 0 f31 1"/>
                <a:gd name="f39" fmla="*/ 1 f31 1"/>
                <a:gd name="f40" fmla="*/ 11 f31 1"/>
                <a:gd name="f41" fmla="*/ 4 f31 1"/>
                <a:gd name="f42" fmla="*/ 17 f31 1"/>
                <a:gd name="f43" fmla="*/ 9 f31 1"/>
                <a:gd name="f44" fmla="*/ 20 f31 1"/>
                <a:gd name="f45" fmla="*/ 14 f31 1"/>
                <a:gd name="f46" fmla="+- f32 0 f1"/>
                <a:gd name="f47" fmla="*/ f34 1 21"/>
                <a:gd name="f48" fmla="*/ f35 1 21"/>
                <a:gd name="f49" fmla="*/ f36 1 21"/>
                <a:gd name="f50" fmla="*/ f37 1 21"/>
                <a:gd name="f51" fmla="*/ f38 1 21"/>
                <a:gd name="f52" fmla="*/ f39 1 21"/>
                <a:gd name="f53" fmla="*/ f40 1 21"/>
                <a:gd name="f54" fmla="*/ f41 1 21"/>
                <a:gd name="f55" fmla="*/ f42 1 21"/>
                <a:gd name="f56" fmla="*/ f43 1 21"/>
                <a:gd name="f57" fmla="*/ f44 1 21"/>
                <a:gd name="f58" fmla="*/ f45 1 21"/>
                <a:gd name="f59" fmla="*/ 0 1 f33"/>
                <a:gd name="f60" fmla="*/ f29 1 f33"/>
                <a:gd name="f61" fmla="*/ f47 1 f33"/>
                <a:gd name="f62" fmla="*/ f48 1 f33"/>
                <a:gd name="f63" fmla="*/ f49 1 f33"/>
                <a:gd name="f64" fmla="*/ f50 1 f33"/>
                <a:gd name="f65" fmla="*/ f51 1 f33"/>
                <a:gd name="f66" fmla="*/ f52 1 f33"/>
                <a:gd name="f67" fmla="*/ f53 1 f33"/>
                <a:gd name="f68" fmla="*/ f54 1 f33"/>
                <a:gd name="f69" fmla="*/ f55 1 f33"/>
                <a:gd name="f70" fmla="*/ f56 1 f33"/>
                <a:gd name="f71" fmla="*/ f57 1 f33"/>
                <a:gd name="f72" fmla="*/ f58 1 f33"/>
                <a:gd name="f73" fmla="*/ f59 f26 1"/>
                <a:gd name="f74" fmla="*/ f60 f26 1"/>
                <a:gd name="f75" fmla="*/ f60 f27 1"/>
                <a:gd name="f76" fmla="*/ f59 f27 1"/>
                <a:gd name="f77" fmla="*/ f61 f26 1"/>
                <a:gd name="f78" fmla="*/ f61 f27 1"/>
                <a:gd name="f79" fmla="*/ f62 f26 1"/>
                <a:gd name="f80" fmla="*/ f63 f26 1"/>
                <a:gd name="f81" fmla="*/ f64 f27 1"/>
                <a:gd name="f82" fmla="*/ f65 f26 1"/>
                <a:gd name="f83" fmla="*/ f63 f27 1"/>
                <a:gd name="f84" fmla="*/ f66 f27 1"/>
                <a:gd name="f85" fmla="*/ f66 f26 1"/>
                <a:gd name="f86" fmla="*/ f65 f27 1"/>
                <a:gd name="f87" fmla="*/ f67 f26 1"/>
                <a:gd name="f88" fmla="*/ f68 f27 1"/>
                <a:gd name="f89" fmla="*/ f69 f26 1"/>
                <a:gd name="f90" fmla="*/ f70 f27 1"/>
                <a:gd name="f91" fmla="*/ f71 f26 1"/>
                <a:gd name="f92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82" y="f83"/>
                </a:cxn>
                <a:cxn ang="f46">
                  <a:pos x="f82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91" y="f92"/>
                </a:cxn>
                <a:cxn ang="f46">
                  <a:pos x="f77" y="f78"/>
                </a:cxn>
              </a:cxnLst>
              <a:rect l="f73" t="f76" r="f74" b="f75"/>
              <a:pathLst>
                <a:path w="21" h="21">
                  <a:moveTo>
                    <a:pt x="f7" y="f7"/>
                  </a:moveTo>
                  <a:cubicBezTo>
                    <a:pt x="f8" y="f6"/>
                    <a:pt x="f9" y="f6"/>
                    <a:pt x="f10" y="f7"/>
                  </a:cubicBezTo>
                  <a:cubicBezTo>
                    <a:pt x="f11" y="f9"/>
                    <a:pt x="f12" y="f13"/>
                    <a:pt x="f14" y="f15"/>
                  </a:cubicBezTo>
                  <a:cubicBezTo>
                    <a:pt x="f16" y="f12"/>
                    <a:pt x="f5" y="f17"/>
                    <a:pt x="f5" y="f14"/>
                  </a:cubicBezTo>
                  <a:cubicBezTo>
                    <a:pt x="f5" y="f14"/>
                    <a:pt x="f5" y="f16"/>
                    <a:pt x="f5" y="f16"/>
                  </a:cubicBezTo>
                  <a:cubicBezTo>
                    <a:pt x="f5" y="f16"/>
                    <a:pt x="f16" y="f5"/>
                    <a:pt x="f16" y="f5"/>
                  </a:cubicBezTo>
                  <a:cubicBezTo>
                    <a:pt x="f12" y="f5"/>
                    <a:pt x="f11" y="f5"/>
                    <a:pt x="f13" y="f17"/>
                  </a:cubicBezTo>
                  <a:cubicBezTo>
                    <a:pt x="f18" y="f19"/>
                    <a:pt x="f9" y="f20"/>
                    <a:pt x="f8" y="f11"/>
                  </a:cubicBezTo>
                  <a:cubicBezTo>
                    <a:pt x="f7" y="f21"/>
                    <a:pt x="f6" y="f13"/>
                    <a:pt x="f22" y="f23"/>
                  </a:cubicBezTo>
                  <a:cubicBezTo>
                    <a:pt x="f22" y="f24"/>
                    <a:pt x="f22" y="f8"/>
                    <a:pt x="f7" y="f7"/>
                  </a:cubicBezTo>
                  <a:close/>
                </a:path>
              </a:pathLst>
            </a:custGeom>
            <a:solidFill>
              <a:srgbClr val="F19E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30">
              <a:extLst>
                <a:ext uri="{FF2B5EF4-FFF2-40B4-BE49-F238E27FC236}">
                  <a16:creationId xmlns:a16="http://schemas.microsoft.com/office/drawing/2014/main" id="{28AFC8FE-F24D-80BF-8FAD-86BBCA56384B}"/>
                </a:ext>
              </a:extLst>
            </p:cNvPr>
            <p:cNvSpPr/>
            <p:nvPr/>
          </p:nvSpPr>
          <p:spPr>
            <a:xfrm>
              <a:off x="11041059" y="3065461"/>
              <a:ext cx="803272" cy="801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69"/>
                <a:gd name="f8" fmla="val 65"/>
                <a:gd name="f9" fmla="val 64"/>
                <a:gd name="f10" fmla="val 61"/>
                <a:gd name="f11" fmla="val 60"/>
                <a:gd name="f12" fmla="val 55"/>
                <a:gd name="f13" fmla="val 57"/>
                <a:gd name="f14" fmla="val 45"/>
                <a:gd name="f15" fmla="val 53"/>
                <a:gd name="f16" fmla="val 39"/>
                <a:gd name="f17" fmla="val 35"/>
                <a:gd name="f18" fmla="val 36"/>
                <a:gd name="f19" fmla="val 34"/>
                <a:gd name="f20" fmla="val 33"/>
                <a:gd name="f21" fmla="val 31"/>
                <a:gd name="f22" fmla="val 32"/>
                <a:gd name="f23" fmla="val 28"/>
                <a:gd name="f24" fmla="val 30"/>
                <a:gd name="f25" fmla="val 16"/>
                <a:gd name="f26" fmla="val 22"/>
                <a:gd name="f27" fmla="val 9"/>
                <a:gd name="f28" fmla="val 11"/>
                <a:gd name="f29" fmla="val 4"/>
                <a:gd name="f30" fmla="val 8"/>
                <a:gd name="f31" fmla="val 3"/>
                <a:gd name="f32" fmla="val 2"/>
                <a:gd name="f33" fmla="val 1"/>
                <a:gd name="f34" fmla="val 12"/>
                <a:gd name="f35" fmla="val 17"/>
                <a:gd name="f36" fmla="val 24"/>
                <a:gd name="f37" fmla="val 27"/>
                <a:gd name="f38" fmla="val 38"/>
                <a:gd name="f39" fmla="val 41"/>
                <a:gd name="f40" fmla="val 44"/>
                <a:gd name="f41" fmla="val 47"/>
                <a:gd name="f42" fmla="val 51"/>
                <a:gd name="f43" fmla="val 56"/>
                <a:gd name="f44" fmla="val 62"/>
                <a:gd name="f45" fmla="val 58"/>
                <a:gd name="f46" fmla="val 67"/>
                <a:gd name="f47" fmla="val 63"/>
                <a:gd name="f48" fmla="+- 0 0 -90"/>
                <a:gd name="f49" fmla="*/ f3 1 70"/>
                <a:gd name="f50" fmla="*/ f4 1 70"/>
                <a:gd name="f51" fmla="val f5"/>
                <a:gd name="f52" fmla="val f6"/>
                <a:gd name="f53" fmla="*/ f48 f0 1"/>
                <a:gd name="f54" fmla="+- f52 0 f51"/>
                <a:gd name="f55" fmla="*/ f53 1 f2"/>
                <a:gd name="f56" fmla="*/ f54 1 70"/>
                <a:gd name="f57" fmla="*/ 69 f54 1"/>
                <a:gd name="f58" fmla="*/ 70 f54 1"/>
                <a:gd name="f59" fmla="*/ 55 f54 1"/>
                <a:gd name="f60" fmla="*/ 57 f54 1"/>
                <a:gd name="f61" fmla="*/ 35 f54 1"/>
                <a:gd name="f62" fmla="*/ 36 f54 1"/>
                <a:gd name="f63" fmla="*/ 32 f54 1"/>
                <a:gd name="f64" fmla="*/ 28 f54 1"/>
                <a:gd name="f65" fmla="*/ 11 f54 1"/>
                <a:gd name="f66" fmla="*/ 4 f54 1"/>
                <a:gd name="f67" fmla="*/ 1 f54 1"/>
                <a:gd name="f68" fmla="*/ 0 f54 1"/>
                <a:gd name="f69" fmla="*/ 22 f54 1"/>
                <a:gd name="f70" fmla="*/ 9 f54 1"/>
                <a:gd name="f71" fmla="*/ 34 f54 1"/>
                <a:gd name="f72" fmla="*/ 24 f54 1"/>
                <a:gd name="f73" fmla="*/ 38 f54 1"/>
                <a:gd name="f74" fmla="*/ 56 f54 1"/>
                <a:gd name="f75" fmla="+- f55 0 f1"/>
                <a:gd name="f76" fmla="*/ f57 1 70"/>
                <a:gd name="f77" fmla="*/ f58 1 70"/>
                <a:gd name="f78" fmla="*/ f59 1 70"/>
                <a:gd name="f79" fmla="*/ f60 1 70"/>
                <a:gd name="f80" fmla="*/ f61 1 70"/>
                <a:gd name="f81" fmla="*/ f62 1 70"/>
                <a:gd name="f82" fmla="*/ f63 1 70"/>
                <a:gd name="f83" fmla="*/ f64 1 70"/>
                <a:gd name="f84" fmla="*/ f65 1 70"/>
                <a:gd name="f85" fmla="*/ f66 1 70"/>
                <a:gd name="f86" fmla="*/ f67 1 70"/>
                <a:gd name="f87" fmla="*/ f68 1 70"/>
                <a:gd name="f88" fmla="*/ f69 1 70"/>
                <a:gd name="f89" fmla="*/ f70 1 70"/>
                <a:gd name="f90" fmla="*/ f71 1 70"/>
                <a:gd name="f91" fmla="*/ f72 1 70"/>
                <a:gd name="f92" fmla="*/ f73 1 70"/>
                <a:gd name="f93" fmla="*/ f74 1 70"/>
                <a:gd name="f94" fmla="*/ 0 1 f56"/>
                <a:gd name="f95" fmla="*/ f52 1 f56"/>
                <a:gd name="f96" fmla="*/ f76 1 f56"/>
                <a:gd name="f97" fmla="*/ f77 1 f56"/>
                <a:gd name="f98" fmla="*/ f78 1 f56"/>
                <a:gd name="f99" fmla="*/ f79 1 f56"/>
                <a:gd name="f100" fmla="*/ f80 1 f56"/>
                <a:gd name="f101" fmla="*/ f81 1 f56"/>
                <a:gd name="f102" fmla="*/ f82 1 f56"/>
                <a:gd name="f103" fmla="*/ f83 1 f56"/>
                <a:gd name="f104" fmla="*/ f84 1 f56"/>
                <a:gd name="f105" fmla="*/ f85 1 f56"/>
                <a:gd name="f106" fmla="*/ f86 1 f56"/>
                <a:gd name="f107" fmla="*/ f87 1 f56"/>
                <a:gd name="f108" fmla="*/ f88 1 f56"/>
                <a:gd name="f109" fmla="*/ f89 1 f56"/>
                <a:gd name="f110" fmla="*/ f90 1 f56"/>
                <a:gd name="f111" fmla="*/ f91 1 f56"/>
                <a:gd name="f112" fmla="*/ f92 1 f56"/>
                <a:gd name="f113" fmla="*/ f93 1 f56"/>
                <a:gd name="f114" fmla="*/ f94 f49 1"/>
                <a:gd name="f115" fmla="*/ f95 f49 1"/>
                <a:gd name="f116" fmla="*/ f95 f50 1"/>
                <a:gd name="f117" fmla="*/ f94 f50 1"/>
                <a:gd name="f118" fmla="*/ f96 f49 1"/>
                <a:gd name="f119" fmla="*/ f97 f50 1"/>
                <a:gd name="f120" fmla="*/ f98 f49 1"/>
                <a:gd name="f121" fmla="*/ f99 f50 1"/>
                <a:gd name="f122" fmla="*/ f100 f49 1"/>
                <a:gd name="f123" fmla="*/ f101 f50 1"/>
                <a:gd name="f124" fmla="*/ f102 f49 1"/>
                <a:gd name="f125" fmla="*/ f103 f50 1"/>
                <a:gd name="f126" fmla="*/ f104 f49 1"/>
                <a:gd name="f127" fmla="*/ f105 f50 1"/>
                <a:gd name="f128" fmla="*/ f106 f49 1"/>
                <a:gd name="f129" fmla="*/ f107 f50 1"/>
                <a:gd name="f130" fmla="*/ f108 f49 1"/>
                <a:gd name="f131" fmla="*/ f109 f50 1"/>
                <a:gd name="f132" fmla="*/ f110 f49 1"/>
                <a:gd name="f133" fmla="*/ f111 f50 1"/>
                <a:gd name="f134" fmla="*/ f112 f49 1"/>
                <a:gd name="f135" fmla="*/ f100 f50 1"/>
                <a:gd name="f136" fmla="*/ f113 f49 1"/>
                <a:gd name="f137" fmla="*/ f98 f50 1"/>
                <a:gd name="f138" fmla="*/ f9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29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18" y="f138"/>
                </a:cxn>
                <a:cxn ang="f75">
                  <a:pos x="f118" y="f119"/>
                </a:cxn>
              </a:cxnLst>
              <a:rect l="f114" t="f117" r="f115" b="f116"/>
              <a:pathLst>
                <a:path w="70" h="70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4"/>
                    <a:pt x="f17" y="f18"/>
                  </a:cubicBezTo>
                  <a:cubicBezTo>
                    <a:pt x="f19" y="f20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9" y="f32"/>
                    <a:pt x="f33" y="f5"/>
                  </a:cubicBezTo>
                  <a:cubicBezTo>
                    <a:pt x="f33" y="f5"/>
                    <a:pt x="f33" y="f5"/>
                    <a:pt x="f33" y="f5"/>
                  </a:cubicBezTo>
                  <a:cubicBezTo>
                    <a:pt x="f5" y="f5"/>
                    <a:pt x="f33" y="f5"/>
                    <a:pt x="f33" y="f5"/>
                  </a:cubicBezTo>
                  <a:cubicBezTo>
                    <a:pt x="f27" y="f32"/>
                    <a:pt x="f25" y="f29"/>
                    <a:pt x="f26" y="f27"/>
                  </a:cubicBezTo>
                  <a:cubicBezTo>
                    <a:pt x="f23" y="f34"/>
                    <a:pt x="f22" y="f35"/>
                    <a:pt x="f19" y="f36"/>
                  </a:cubicBezTo>
                  <a:cubicBezTo>
                    <a:pt x="f17" y="f37"/>
                    <a:pt x="f18" y="f21"/>
                    <a:pt x="f38" y="f17"/>
                  </a:cubicBezTo>
                  <a:cubicBezTo>
                    <a:pt x="f39" y="f40"/>
                    <a:pt x="f41" y="f42"/>
                    <a:pt x="f43" y="f12"/>
                  </a:cubicBezTo>
                  <a:cubicBezTo>
                    <a:pt x="f44" y="f45"/>
                    <a:pt x="f46" y="f47"/>
                    <a:pt x="f7" y="f7"/>
                  </a:cubicBezTo>
                  <a:cubicBezTo>
                    <a:pt x="f6" y="f6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7E5A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31">
              <a:extLst>
                <a:ext uri="{FF2B5EF4-FFF2-40B4-BE49-F238E27FC236}">
                  <a16:creationId xmlns:a16="http://schemas.microsoft.com/office/drawing/2014/main" id="{67717640-1306-2200-122A-91A379382587}"/>
                </a:ext>
              </a:extLst>
            </p:cNvPr>
            <p:cNvSpPr/>
            <p:nvPr/>
          </p:nvSpPr>
          <p:spPr>
            <a:xfrm>
              <a:off x="8561390" y="5402266"/>
              <a:ext cx="1147764" cy="412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6"/>
                <a:gd name="f8" fmla="val 98"/>
                <a:gd name="f9" fmla="val 97"/>
                <a:gd name="f10" fmla="val 33"/>
                <a:gd name="f11" fmla="val 31"/>
                <a:gd name="f12" fmla="val 28"/>
                <a:gd name="f13" fmla="val 25"/>
                <a:gd name="f14" fmla="val 24"/>
                <a:gd name="f15" fmla="val 94"/>
                <a:gd name="f16" fmla="val 78"/>
                <a:gd name="f17" fmla="val 29"/>
                <a:gd name="f18" fmla="val 62"/>
                <a:gd name="f19" fmla="val 46"/>
                <a:gd name="f20" fmla="val 30"/>
                <a:gd name="f21" fmla="val 17"/>
                <a:gd name="f22" fmla="val 26"/>
                <a:gd name="f23" fmla="val 3"/>
                <a:gd name="f24" fmla="val 19"/>
                <a:gd name="f25" fmla="val 18"/>
                <a:gd name="f26" fmla="val 2"/>
                <a:gd name="f27" fmla="val 1"/>
                <a:gd name="f28" fmla="val 21"/>
                <a:gd name="f29" fmla="val 22"/>
                <a:gd name="f30" fmla="val 15"/>
                <a:gd name="f31" fmla="val 9"/>
                <a:gd name="f32" fmla="val 4"/>
                <a:gd name="f33" fmla="val 8"/>
                <a:gd name="f34" fmla="val 11"/>
                <a:gd name="f35" fmla="val 14"/>
                <a:gd name="f36" fmla="val 16"/>
                <a:gd name="f37" fmla="val 6"/>
                <a:gd name="f38" fmla="val 23"/>
                <a:gd name="f39" fmla="val 40"/>
                <a:gd name="f40" fmla="val 27"/>
                <a:gd name="f41" fmla="val 58"/>
                <a:gd name="f42" fmla="val 75"/>
                <a:gd name="f43" fmla="val 92"/>
                <a:gd name="f44" fmla="val 96"/>
                <a:gd name="f45" fmla="+- 0 0 -90"/>
                <a:gd name="f46" fmla="*/ f3 1 100"/>
                <a:gd name="f47" fmla="*/ f4 1 36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00"/>
                <a:gd name="f56" fmla="*/ f52 1 36"/>
                <a:gd name="f57" fmla="*/ 98 f53 1"/>
                <a:gd name="f58" fmla="*/ 36 f52 1"/>
                <a:gd name="f59" fmla="*/ 97 f53 1"/>
                <a:gd name="f60" fmla="*/ 28 f52 1"/>
                <a:gd name="f61" fmla="*/ 94 f53 1"/>
                <a:gd name="f62" fmla="*/ 25 f52 1"/>
                <a:gd name="f63" fmla="*/ 46 f53 1"/>
                <a:gd name="f64" fmla="*/ 30 f52 1"/>
                <a:gd name="f65" fmla="*/ 3 f53 1"/>
                <a:gd name="f66" fmla="*/ 19 f52 1"/>
                <a:gd name="f67" fmla="*/ 2 f53 1"/>
                <a:gd name="f68" fmla="*/ 18 f52 1"/>
                <a:gd name="f69" fmla="*/ 1 f53 1"/>
                <a:gd name="f70" fmla="*/ 0 f53 1"/>
                <a:gd name="f71" fmla="*/ 22 f52 1"/>
                <a:gd name="f72" fmla="*/ 2 f52 1"/>
                <a:gd name="f73" fmla="*/ 0 f52 1"/>
                <a:gd name="f74" fmla="*/ 1 f52 1"/>
                <a:gd name="f75" fmla="*/ 11 f52 1"/>
                <a:gd name="f76" fmla="*/ 6 f53 1"/>
                <a:gd name="f77" fmla="*/ 40 f53 1"/>
                <a:gd name="f78" fmla="*/ 27 f52 1"/>
                <a:gd name="f79" fmla="*/ 92 f53 1"/>
                <a:gd name="f80" fmla="*/ 23 f52 1"/>
                <a:gd name="f81" fmla="+- f54 0 f1"/>
                <a:gd name="f82" fmla="*/ f57 1 100"/>
                <a:gd name="f83" fmla="*/ f58 1 36"/>
                <a:gd name="f84" fmla="*/ f59 1 100"/>
                <a:gd name="f85" fmla="*/ f60 1 36"/>
                <a:gd name="f86" fmla="*/ f61 1 100"/>
                <a:gd name="f87" fmla="*/ f62 1 36"/>
                <a:gd name="f88" fmla="*/ f63 1 100"/>
                <a:gd name="f89" fmla="*/ f64 1 36"/>
                <a:gd name="f90" fmla="*/ f65 1 100"/>
                <a:gd name="f91" fmla="*/ f66 1 36"/>
                <a:gd name="f92" fmla="*/ f67 1 100"/>
                <a:gd name="f93" fmla="*/ f68 1 36"/>
                <a:gd name="f94" fmla="*/ f69 1 100"/>
                <a:gd name="f95" fmla="*/ f70 1 100"/>
                <a:gd name="f96" fmla="*/ f71 1 36"/>
                <a:gd name="f97" fmla="*/ f72 1 36"/>
                <a:gd name="f98" fmla="*/ f73 1 36"/>
                <a:gd name="f99" fmla="*/ f74 1 36"/>
                <a:gd name="f100" fmla="*/ f75 1 36"/>
                <a:gd name="f101" fmla="*/ f76 1 100"/>
                <a:gd name="f102" fmla="*/ f77 1 100"/>
                <a:gd name="f103" fmla="*/ f78 1 36"/>
                <a:gd name="f104" fmla="*/ f79 1 100"/>
                <a:gd name="f105" fmla="*/ f80 1 36"/>
                <a:gd name="f106" fmla="*/ 0 1 f55"/>
                <a:gd name="f107" fmla="*/ f49 1 f55"/>
                <a:gd name="f108" fmla="*/ 0 1 f56"/>
                <a:gd name="f109" fmla="*/ f50 1 f56"/>
                <a:gd name="f110" fmla="*/ f82 1 f55"/>
                <a:gd name="f111" fmla="*/ f83 1 f56"/>
                <a:gd name="f112" fmla="*/ f84 1 f55"/>
                <a:gd name="f113" fmla="*/ f85 1 f56"/>
                <a:gd name="f114" fmla="*/ f86 1 f55"/>
                <a:gd name="f115" fmla="*/ f87 1 f56"/>
                <a:gd name="f116" fmla="*/ f88 1 f55"/>
                <a:gd name="f117" fmla="*/ f89 1 f56"/>
                <a:gd name="f118" fmla="*/ f90 1 f55"/>
                <a:gd name="f119" fmla="*/ f91 1 f56"/>
                <a:gd name="f120" fmla="*/ f92 1 f55"/>
                <a:gd name="f121" fmla="*/ f93 1 f56"/>
                <a:gd name="f122" fmla="*/ f94 1 f55"/>
                <a:gd name="f123" fmla="*/ f95 1 f55"/>
                <a:gd name="f124" fmla="*/ f96 1 f56"/>
                <a:gd name="f125" fmla="*/ f97 1 f56"/>
                <a:gd name="f126" fmla="*/ f98 1 f56"/>
                <a:gd name="f127" fmla="*/ f99 1 f56"/>
                <a:gd name="f128" fmla="*/ f100 1 f56"/>
                <a:gd name="f129" fmla="*/ f101 1 f55"/>
                <a:gd name="f130" fmla="*/ f102 1 f55"/>
                <a:gd name="f131" fmla="*/ f103 1 f56"/>
                <a:gd name="f132" fmla="*/ f104 1 f55"/>
                <a:gd name="f133" fmla="*/ f105 1 f56"/>
                <a:gd name="f134" fmla="*/ f106 f46 1"/>
                <a:gd name="f135" fmla="*/ f107 f46 1"/>
                <a:gd name="f136" fmla="*/ f109 f47 1"/>
                <a:gd name="f137" fmla="*/ f108 f47 1"/>
                <a:gd name="f138" fmla="*/ f110 f46 1"/>
                <a:gd name="f139" fmla="*/ f111 f47 1"/>
                <a:gd name="f140" fmla="*/ f112 f46 1"/>
                <a:gd name="f141" fmla="*/ f113 f47 1"/>
                <a:gd name="f142" fmla="*/ f114 f46 1"/>
                <a:gd name="f143" fmla="*/ f115 f47 1"/>
                <a:gd name="f144" fmla="*/ f116 f46 1"/>
                <a:gd name="f145" fmla="*/ f117 f47 1"/>
                <a:gd name="f146" fmla="*/ f118 f46 1"/>
                <a:gd name="f147" fmla="*/ f119 f47 1"/>
                <a:gd name="f148" fmla="*/ f120 f46 1"/>
                <a:gd name="f149" fmla="*/ f121 f47 1"/>
                <a:gd name="f150" fmla="*/ f122 f46 1"/>
                <a:gd name="f151" fmla="*/ f123 f46 1"/>
                <a:gd name="f152" fmla="*/ f124 f47 1"/>
                <a:gd name="f153" fmla="*/ f125 f47 1"/>
                <a:gd name="f154" fmla="*/ f126 f47 1"/>
                <a:gd name="f155" fmla="*/ f127 f47 1"/>
                <a:gd name="f156" fmla="*/ f128 f47 1"/>
                <a:gd name="f157" fmla="*/ f129 f46 1"/>
                <a:gd name="f158" fmla="*/ f130 f46 1"/>
                <a:gd name="f159" fmla="*/ f131 f47 1"/>
                <a:gd name="f160" fmla="*/ f132 f46 1"/>
                <a:gd name="f161" fmla="*/ f133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8" y="f149"/>
                </a:cxn>
                <a:cxn ang="f81">
                  <a:pos x="f150" y="f149"/>
                </a:cxn>
                <a:cxn ang="f81">
                  <a:pos x="f151" y="f152"/>
                </a:cxn>
                <a:cxn ang="f81">
                  <a:pos x="f151" y="f153"/>
                </a:cxn>
                <a:cxn ang="f81">
                  <a:pos x="f150" y="f154"/>
                </a:cxn>
                <a:cxn ang="f81">
                  <a:pos x="f150" y="f155"/>
                </a:cxn>
                <a:cxn ang="f81">
                  <a:pos x="f148" y="f156"/>
                </a:cxn>
                <a:cxn ang="f81">
                  <a:pos x="f157" y="f149"/>
                </a:cxn>
                <a:cxn ang="f81">
                  <a:pos x="f158" y="f159"/>
                </a:cxn>
                <a:cxn ang="f81">
                  <a:pos x="f160" y="f161"/>
                </a:cxn>
                <a:cxn ang="f81">
                  <a:pos x="f138" y="f161"/>
                </a:cxn>
                <a:cxn ang="f81">
                  <a:pos x="f138" y="f139"/>
                </a:cxn>
              </a:cxnLst>
              <a:rect l="f134" t="f137" r="f135" b="f136"/>
              <a:pathLst>
                <a:path w="100" h="36">
                  <a:moveTo>
                    <a:pt x="f8" y="f7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9" y="f13"/>
                    <a:pt x="f9" y="f14"/>
                    <a:pt x="f15" y="f13"/>
                  </a:cubicBezTo>
                  <a:cubicBezTo>
                    <a:pt x="f16" y="f17"/>
                    <a:pt x="f18" y="f11"/>
                    <a:pt x="f19" y="f20"/>
                  </a:cubicBezTo>
                  <a:cubicBezTo>
                    <a:pt x="f11" y="f17"/>
                    <a:pt x="f21" y="f22"/>
                    <a:pt x="f23" y="f24"/>
                  </a:cubicBezTo>
                  <a:cubicBezTo>
                    <a:pt x="f23" y="f25"/>
                    <a:pt x="f26" y="f25"/>
                    <a:pt x="f26" y="f25"/>
                  </a:cubicBezTo>
                  <a:cubicBezTo>
                    <a:pt x="f26" y="f25"/>
                    <a:pt x="f27" y="f25"/>
                    <a:pt x="f27" y="f25"/>
                  </a:cubicBezTo>
                  <a:cubicBezTo>
                    <a:pt x="f5" y="f24"/>
                    <a:pt x="f27" y="f28"/>
                    <a:pt x="f5" y="f29"/>
                  </a:cubicBezTo>
                  <a:cubicBezTo>
                    <a:pt x="f5" y="f30"/>
                    <a:pt x="f5" y="f31"/>
                    <a:pt x="f5" y="f26"/>
                  </a:cubicBezTo>
                  <a:cubicBezTo>
                    <a:pt x="f5" y="f27"/>
                    <a:pt x="f5" y="f5"/>
                    <a:pt x="f27" y="f5"/>
                  </a:cubicBezTo>
                  <a:cubicBezTo>
                    <a:pt x="f27" y="f27"/>
                    <a:pt x="f27" y="f27"/>
                    <a:pt x="f27" y="f27"/>
                  </a:cubicBezTo>
                  <a:cubicBezTo>
                    <a:pt x="f26" y="f32"/>
                    <a:pt x="f26" y="f33"/>
                    <a:pt x="f26" y="f34"/>
                  </a:cubicBezTo>
                  <a:cubicBezTo>
                    <a:pt x="f26" y="f35"/>
                    <a:pt x="f23" y="f36"/>
                    <a:pt x="f37" y="f25"/>
                  </a:cubicBezTo>
                  <a:cubicBezTo>
                    <a:pt x="f21" y="f38"/>
                    <a:pt x="f12" y="f22"/>
                    <a:pt x="f39" y="f40"/>
                  </a:cubicBezTo>
                  <a:cubicBezTo>
                    <a:pt x="f41" y="f17"/>
                    <a:pt x="f42" y="f40"/>
                    <a:pt x="f43" y="f38"/>
                  </a:cubicBezTo>
                  <a:cubicBezTo>
                    <a:pt x="f15" y="f38"/>
                    <a:pt x="f44" y="f29"/>
                    <a:pt x="f8" y="f38"/>
                  </a:cubicBezTo>
                  <a:cubicBezTo>
                    <a:pt x="f6" y="f40"/>
                    <a:pt x="f6" y="f11"/>
                    <a:pt x="f8" y="f7"/>
                  </a:cubicBezTo>
                  <a:close/>
                </a:path>
              </a:pathLst>
            </a:custGeom>
            <a:solidFill>
              <a:srgbClr val="FAE8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3837AC68-A015-29A3-0296-DDA5DFC5C9E2}"/>
                </a:ext>
              </a:extLst>
            </p:cNvPr>
            <p:cNvSpPr/>
            <p:nvPr/>
          </p:nvSpPr>
          <p:spPr>
            <a:xfrm>
              <a:off x="10547347" y="8623304"/>
              <a:ext cx="688972" cy="5842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51"/>
                <a:gd name="f8" fmla="val 58"/>
                <a:gd name="f9" fmla="val 10"/>
                <a:gd name="f10" fmla="val 9"/>
                <a:gd name="f11" fmla="val 7"/>
                <a:gd name="f12" fmla="val 6"/>
                <a:gd name="f13" fmla="val 55"/>
                <a:gd name="f14" fmla="val 14"/>
                <a:gd name="f15" fmla="val 48"/>
                <a:gd name="f16" fmla="val 19"/>
                <a:gd name="f17" fmla="val 41"/>
                <a:gd name="f18" fmla="val 25"/>
                <a:gd name="f19" fmla="val 39"/>
                <a:gd name="f20" fmla="val 27"/>
                <a:gd name="f21" fmla="val 38"/>
                <a:gd name="f22" fmla="val 30"/>
                <a:gd name="f23" fmla="val 37"/>
                <a:gd name="f24" fmla="val 32"/>
                <a:gd name="f25" fmla="val 33"/>
                <a:gd name="f26" fmla="val 42"/>
                <a:gd name="f27" fmla="val 26"/>
                <a:gd name="f28" fmla="val 47"/>
                <a:gd name="f29" fmla="val 17"/>
                <a:gd name="f30" fmla="val 49"/>
                <a:gd name="f31" fmla="val 11"/>
                <a:gd name="f32" fmla="val 1"/>
                <a:gd name="f33" fmla="val 5"/>
                <a:gd name="f34" fmla="val 45"/>
                <a:gd name="f35" fmla="val 35"/>
                <a:gd name="f36" fmla="val 44"/>
                <a:gd name="f37" fmla="val 20"/>
                <a:gd name="f38" fmla="val 50"/>
                <a:gd name="f39" fmla="val 15"/>
                <a:gd name="f40" fmla="val 54"/>
                <a:gd name="f41" fmla="val 56"/>
                <a:gd name="f42" fmla="val 57"/>
                <a:gd name="f43" fmla="val 59"/>
                <a:gd name="f44" fmla="val 3"/>
                <a:gd name="f45" fmla="+- 0 0 -90"/>
                <a:gd name="f46" fmla="*/ f3 1 60"/>
                <a:gd name="f47" fmla="*/ f4 1 51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60"/>
                <a:gd name="f56" fmla="*/ f52 1 51"/>
                <a:gd name="f57" fmla="*/ 58 f53 1"/>
                <a:gd name="f58" fmla="*/ 10 f52 1"/>
                <a:gd name="f59" fmla="*/ 6 f52 1"/>
                <a:gd name="f60" fmla="*/ 41 f53 1"/>
                <a:gd name="f61" fmla="*/ 25 f52 1"/>
                <a:gd name="f62" fmla="*/ 37 f53 1"/>
                <a:gd name="f63" fmla="*/ 32 f52 1"/>
                <a:gd name="f64" fmla="*/ 17 f53 1"/>
                <a:gd name="f65" fmla="*/ 49 f52 1"/>
                <a:gd name="f66" fmla="*/ 1 f53 1"/>
                <a:gd name="f67" fmla="*/ 0 f53 1"/>
                <a:gd name="f68" fmla="*/ 48 f52 1"/>
                <a:gd name="f69" fmla="*/ 47 f52 1"/>
                <a:gd name="f70" fmla="*/ 35 f53 1"/>
                <a:gd name="f71" fmla="*/ 50 f53 1"/>
                <a:gd name="f72" fmla="*/ 15 f52 1"/>
                <a:gd name="f73" fmla="*/ 57 f53 1"/>
                <a:gd name="f74" fmla="*/ 0 f52 1"/>
                <a:gd name="f75" fmla="+- f54 0 f1"/>
                <a:gd name="f76" fmla="*/ f57 1 60"/>
                <a:gd name="f77" fmla="*/ f58 1 51"/>
                <a:gd name="f78" fmla="*/ f59 1 51"/>
                <a:gd name="f79" fmla="*/ f60 1 60"/>
                <a:gd name="f80" fmla="*/ f61 1 51"/>
                <a:gd name="f81" fmla="*/ f62 1 60"/>
                <a:gd name="f82" fmla="*/ f63 1 51"/>
                <a:gd name="f83" fmla="*/ f64 1 60"/>
                <a:gd name="f84" fmla="*/ f65 1 51"/>
                <a:gd name="f85" fmla="*/ f66 1 60"/>
                <a:gd name="f86" fmla="*/ f67 1 60"/>
                <a:gd name="f87" fmla="*/ f68 1 51"/>
                <a:gd name="f88" fmla="*/ f69 1 51"/>
                <a:gd name="f89" fmla="*/ f70 1 60"/>
                <a:gd name="f90" fmla="*/ f71 1 60"/>
                <a:gd name="f91" fmla="*/ f72 1 51"/>
                <a:gd name="f92" fmla="*/ f73 1 60"/>
                <a:gd name="f93" fmla="*/ f74 1 51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6"/>
                <a:gd name="f101" fmla="*/ f79 1 f55"/>
                <a:gd name="f102" fmla="*/ f80 1 f56"/>
                <a:gd name="f103" fmla="*/ f81 1 f55"/>
                <a:gd name="f104" fmla="*/ f82 1 f56"/>
                <a:gd name="f105" fmla="*/ f83 1 f55"/>
                <a:gd name="f106" fmla="*/ f84 1 f56"/>
                <a:gd name="f107" fmla="*/ f85 1 f55"/>
                <a:gd name="f108" fmla="*/ f86 1 f55"/>
                <a:gd name="f109" fmla="*/ f87 1 f56"/>
                <a:gd name="f110" fmla="*/ f88 1 f56"/>
                <a:gd name="f111" fmla="*/ f89 1 f55"/>
                <a:gd name="f112" fmla="*/ f90 1 f55"/>
                <a:gd name="f113" fmla="*/ f91 1 f56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7 1"/>
                <a:gd name="f123" fmla="*/ f101 f46 1"/>
                <a:gd name="f124" fmla="*/ f102 f47 1"/>
                <a:gd name="f125" fmla="*/ f103 f46 1"/>
                <a:gd name="f126" fmla="*/ f104 f47 1"/>
                <a:gd name="f127" fmla="*/ f105 f46 1"/>
                <a:gd name="f128" fmla="*/ f106 f47 1"/>
                <a:gd name="f129" fmla="*/ f107 f46 1"/>
                <a:gd name="f130" fmla="*/ f108 f46 1"/>
                <a:gd name="f131" fmla="*/ f109 f47 1"/>
                <a:gd name="f132" fmla="*/ f110 f47 1"/>
                <a:gd name="f133" fmla="*/ f111 f46 1"/>
                <a:gd name="f134" fmla="*/ f112 f46 1"/>
                <a:gd name="f135" fmla="*/ f113 f47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0" y="f122"/>
                </a:cxn>
                <a:cxn ang="f75">
                  <a:pos x="f123" y="f124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28"/>
                </a:cxn>
                <a:cxn ang="f75">
                  <a:pos x="f130" y="f131"/>
                </a:cxn>
                <a:cxn ang="f75">
                  <a:pos x="f127" y="f132"/>
                </a:cxn>
                <a:cxn ang="f75">
                  <a:pos x="f133" y="f126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20" y="f121"/>
                </a:cxn>
              </a:cxnLst>
              <a:rect l="f116" t="f119" r="f117" b="f118"/>
              <a:pathLst>
                <a:path w="60" h="51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12" y="f30"/>
                    <a:pt x="f32" y="f30"/>
                  </a:cubicBezTo>
                  <a:cubicBezTo>
                    <a:pt x="f32" y="f30"/>
                    <a:pt x="f5" y="f15"/>
                    <a:pt x="f5" y="f15"/>
                  </a:cubicBezTo>
                  <a:cubicBezTo>
                    <a:pt x="f33" y="f15"/>
                    <a:pt x="f31" y="f30"/>
                    <a:pt x="f29" y="f28"/>
                  </a:cubicBezTo>
                  <a:cubicBezTo>
                    <a:pt x="f18" y="f34"/>
                    <a:pt x="f24" y="f17"/>
                    <a:pt x="f35" y="f24"/>
                  </a:cubicBezTo>
                  <a:cubicBezTo>
                    <a:pt x="f21" y="f18"/>
                    <a:pt x="f36" y="f37"/>
                    <a:pt x="f38" y="f39"/>
                  </a:cubicBezTo>
                  <a:cubicBezTo>
                    <a:pt x="f40" y="f31"/>
                    <a:pt x="f41" y="f12"/>
                    <a:pt x="f42" y="f5"/>
                  </a:cubicBezTo>
                  <a:cubicBezTo>
                    <a:pt x="f43" y="f44"/>
                    <a:pt x="f6" y="f11"/>
                    <a:pt x="f8" y="f9"/>
                  </a:cubicBezTo>
                  <a:close/>
                </a:path>
              </a:pathLst>
            </a:custGeom>
            <a:solidFill>
              <a:srgbClr val="FBEB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4CD8A110-BE97-DE17-623A-1F27F8D06250}"/>
                </a:ext>
              </a:extLst>
            </p:cNvPr>
            <p:cNvSpPr/>
            <p:nvPr/>
          </p:nvSpPr>
          <p:spPr>
            <a:xfrm>
              <a:off x="8572500" y="5402266"/>
              <a:ext cx="919164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15"/>
                <a:gd name="f8" fmla="val 1"/>
                <a:gd name="f9" fmla="val 2"/>
                <a:gd name="f10" fmla="val 3"/>
                <a:gd name="f11" fmla="val 4"/>
                <a:gd name="f12" fmla="val 7"/>
                <a:gd name="f13" fmla="val 10"/>
                <a:gd name="f14" fmla="val 12"/>
                <a:gd name="f15" fmla="val 13"/>
                <a:gd name="f16" fmla="val 6"/>
                <a:gd name="f17" fmla="val 16"/>
                <a:gd name="f18" fmla="val 5"/>
                <a:gd name="f19" fmla="val 19"/>
                <a:gd name="f20" fmla="val 21"/>
                <a:gd name="f21" fmla="val 23"/>
                <a:gd name="f22" fmla="val 25"/>
                <a:gd name="f23" fmla="val 9"/>
                <a:gd name="f24" fmla="val 27"/>
                <a:gd name="f25" fmla="val 29"/>
                <a:gd name="f26" fmla="val 8"/>
                <a:gd name="f27" fmla="val 31"/>
                <a:gd name="f28" fmla="val 33"/>
                <a:gd name="f29" fmla="val 35"/>
                <a:gd name="f30" fmla="val 37"/>
                <a:gd name="f31" fmla="val 11"/>
                <a:gd name="f32" fmla="val 38"/>
                <a:gd name="f33" fmla="val 41"/>
                <a:gd name="f34" fmla="val 43"/>
                <a:gd name="f35" fmla="val 45"/>
                <a:gd name="f36" fmla="val 47"/>
                <a:gd name="f37" fmla="val 49"/>
                <a:gd name="f38" fmla="val 51"/>
                <a:gd name="f39" fmla="val 53"/>
                <a:gd name="f40" fmla="val 54"/>
                <a:gd name="f41" fmla="val 57"/>
                <a:gd name="f42" fmla="val 58"/>
                <a:gd name="f43" fmla="val 62"/>
                <a:gd name="f44" fmla="val 64"/>
                <a:gd name="f45" fmla="val 67"/>
                <a:gd name="f46" fmla="val 69"/>
                <a:gd name="f47" fmla="val 70"/>
                <a:gd name="f48" fmla="val 73"/>
                <a:gd name="f49" fmla="val 75"/>
                <a:gd name="f50" fmla="val 78"/>
                <a:gd name="f51" fmla="val 79"/>
                <a:gd name="f52" fmla="val 77"/>
                <a:gd name="f53" fmla="val 71"/>
                <a:gd name="f54" fmla="val 65"/>
                <a:gd name="f55" fmla="val 63"/>
                <a:gd name="f56" fmla="val 14"/>
                <a:gd name="f57" fmla="val 61"/>
                <a:gd name="f58" fmla="val 59"/>
                <a:gd name="f59" fmla="val 55"/>
                <a:gd name="f60" fmla="val 36"/>
                <a:gd name="f61" fmla="val 34"/>
                <a:gd name="f62" fmla="val 32"/>
                <a:gd name="f63" fmla="val 26"/>
                <a:gd name="f64" fmla="val 24"/>
                <a:gd name="f65" fmla="val 20"/>
                <a:gd name="f66" fmla="val 17"/>
                <a:gd name="f67" fmla="+- 0 0 -90"/>
                <a:gd name="f68" fmla="*/ f3 1 80"/>
                <a:gd name="f69" fmla="*/ f4 1 1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80"/>
                <a:gd name="f78" fmla="*/ f74 1 15"/>
                <a:gd name="f79" fmla="*/ 0 f75 1"/>
                <a:gd name="f80" fmla="*/ 1 f74 1"/>
                <a:gd name="f81" fmla="*/ 0 f74 1"/>
                <a:gd name="f82" fmla="*/ 1 f75 1"/>
                <a:gd name="f83" fmla="*/ 4 f75 1"/>
                <a:gd name="f84" fmla="*/ 12 f75 1"/>
                <a:gd name="f85" fmla="*/ 4 f74 1"/>
                <a:gd name="f86" fmla="*/ 16 f75 1"/>
                <a:gd name="f87" fmla="*/ 5 f74 1"/>
                <a:gd name="f88" fmla="*/ 23 f75 1"/>
                <a:gd name="f89" fmla="*/ 7 f74 1"/>
                <a:gd name="f90" fmla="*/ 29 f75 1"/>
                <a:gd name="f91" fmla="*/ 8 f74 1"/>
                <a:gd name="f92" fmla="*/ 35 f75 1"/>
                <a:gd name="f93" fmla="*/ 9 f74 1"/>
                <a:gd name="f94" fmla="*/ 41 f75 1"/>
                <a:gd name="f95" fmla="*/ 10 f74 1"/>
                <a:gd name="f96" fmla="*/ 47 f75 1"/>
                <a:gd name="f97" fmla="*/ 53 f75 1"/>
                <a:gd name="f98" fmla="*/ 58 f75 1"/>
                <a:gd name="f99" fmla="*/ 67 f75 1"/>
                <a:gd name="f100" fmla="*/ 70 f75 1"/>
                <a:gd name="f101" fmla="*/ 78 f75 1"/>
                <a:gd name="f102" fmla="*/ 79 f75 1"/>
                <a:gd name="f103" fmla="*/ 77 f75 1"/>
                <a:gd name="f104" fmla="*/ 12 f74 1"/>
                <a:gd name="f105" fmla="*/ 71 f75 1"/>
                <a:gd name="f106" fmla="*/ 65 f75 1"/>
                <a:gd name="f107" fmla="*/ 13 f74 1"/>
                <a:gd name="f108" fmla="*/ 59 f75 1"/>
                <a:gd name="f109" fmla="*/ 34 f75 1"/>
                <a:gd name="f110" fmla="*/ 11 f74 1"/>
                <a:gd name="f111" fmla="*/ 21 f75 1"/>
                <a:gd name="f112" fmla="*/ 17 f75 1"/>
                <a:gd name="f113" fmla="*/ 10 f75 1"/>
                <a:gd name="f114" fmla="*/ 3 f74 1"/>
                <a:gd name="f115" fmla="+- f76 0 f1"/>
                <a:gd name="f116" fmla="*/ f79 1 80"/>
                <a:gd name="f117" fmla="*/ f80 1 15"/>
                <a:gd name="f118" fmla="*/ f81 1 15"/>
                <a:gd name="f119" fmla="*/ f82 1 80"/>
                <a:gd name="f120" fmla="*/ f83 1 80"/>
                <a:gd name="f121" fmla="*/ f84 1 80"/>
                <a:gd name="f122" fmla="*/ f85 1 15"/>
                <a:gd name="f123" fmla="*/ f86 1 80"/>
                <a:gd name="f124" fmla="*/ f87 1 15"/>
                <a:gd name="f125" fmla="*/ f88 1 80"/>
                <a:gd name="f126" fmla="*/ f89 1 15"/>
                <a:gd name="f127" fmla="*/ f90 1 80"/>
                <a:gd name="f128" fmla="*/ f91 1 15"/>
                <a:gd name="f129" fmla="*/ f92 1 80"/>
                <a:gd name="f130" fmla="*/ f93 1 15"/>
                <a:gd name="f131" fmla="*/ f94 1 80"/>
                <a:gd name="f132" fmla="*/ f95 1 15"/>
                <a:gd name="f133" fmla="*/ f96 1 80"/>
                <a:gd name="f134" fmla="*/ f97 1 80"/>
                <a:gd name="f135" fmla="*/ f98 1 80"/>
                <a:gd name="f136" fmla="*/ f99 1 80"/>
                <a:gd name="f137" fmla="*/ f100 1 80"/>
                <a:gd name="f138" fmla="*/ f101 1 80"/>
                <a:gd name="f139" fmla="*/ f102 1 80"/>
                <a:gd name="f140" fmla="*/ f103 1 80"/>
                <a:gd name="f141" fmla="*/ f104 1 15"/>
                <a:gd name="f142" fmla="*/ f105 1 80"/>
                <a:gd name="f143" fmla="*/ f106 1 80"/>
                <a:gd name="f144" fmla="*/ f107 1 15"/>
                <a:gd name="f145" fmla="*/ f108 1 80"/>
                <a:gd name="f146" fmla="*/ f109 1 80"/>
                <a:gd name="f147" fmla="*/ f110 1 15"/>
                <a:gd name="f148" fmla="*/ f111 1 80"/>
                <a:gd name="f149" fmla="*/ f112 1 80"/>
                <a:gd name="f150" fmla="*/ f113 1 80"/>
                <a:gd name="f151" fmla="*/ f114 1 15"/>
                <a:gd name="f152" fmla="*/ 0 1 f77"/>
                <a:gd name="f153" fmla="*/ f71 1 f77"/>
                <a:gd name="f154" fmla="*/ 0 1 f78"/>
                <a:gd name="f155" fmla="*/ f72 1 f78"/>
                <a:gd name="f156" fmla="*/ f116 1 f77"/>
                <a:gd name="f157" fmla="*/ f117 1 f78"/>
                <a:gd name="f158" fmla="*/ f118 1 f78"/>
                <a:gd name="f159" fmla="*/ f119 1 f77"/>
                <a:gd name="f160" fmla="*/ f120 1 f77"/>
                <a:gd name="f161" fmla="*/ f121 1 f77"/>
                <a:gd name="f162" fmla="*/ f122 1 f78"/>
                <a:gd name="f163" fmla="*/ f123 1 f77"/>
                <a:gd name="f164" fmla="*/ f124 1 f78"/>
                <a:gd name="f165" fmla="*/ f125 1 f77"/>
                <a:gd name="f166" fmla="*/ f126 1 f78"/>
                <a:gd name="f167" fmla="*/ f127 1 f77"/>
                <a:gd name="f168" fmla="*/ f128 1 f78"/>
                <a:gd name="f169" fmla="*/ f129 1 f77"/>
                <a:gd name="f170" fmla="*/ f130 1 f78"/>
                <a:gd name="f171" fmla="*/ f131 1 f77"/>
                <a:gd name="f172" fmla="*/ f132 1 f78"/>
                <a:gd name="f173" fmla="*/ f133 1 f77"/>
                <a:gd name="f174" fmla="*/ f134 1 f77"/>
                <a:gd name="f175" fmla="*/ f135 1 f77"/>
                <a:gd name="f176" fmla="*/ f136 1 f77"/>
                <a:gd name="f177" fmla="*/ f137 1 f77"/>
                <a:gd name="f178" fmla="*/ f138 1 f77"/>
                <a:gd name="f179" fmla="*/ f139 1 f77"/>
                <a:gd name="f180" fmla="*/ f140 1 f77"/>
                <a:gd name="f181" fmla="*/ f141 1 f78"/>
                <a:gd name="f182" fmla="*/ f142 1 f77"/>
                <a:gd name="f183" fmla="*/ f143 1 f77"/>
                <a:gd name="f184" fmla="*/ f144 1 f78"/>
                <a:gd name="f185" fmla="*/ f145 1 f77"/>
                <a:gd name="f186" fmla="*/ f146 1 f77"/>
                <a:gd name="f187" fmla="*/ f147 1 f78"/>
                <a:gd name="f188" fmla="*/ f148 1 f77"/>
                <a:gd name="f189" fmla="*/ f149 1 f77"/>
                <a:gd name="f190" fmla="*/ f150 1 f77"/>
                <a:gd name="f191" fmla="*/ f151 1 f78"/>
                <a:gd name="f192" fmla="*/ f152 f68 1"/>
                <a:gd name="f193" fmla="*/ f153 f68 1"/>
                <a:gd name="f194" fmla="*/ f155 f69 1"/>
                <a:gd name="f195" fmla="*/ f154 f69 1"/>
                <a:gd name="f196" fmla="*/ f156 f68 1"/>
                <a:gd name="f197" fmla="*/ f157 f69 1"/>
                <a:gd name="f198" fmla="*/ f158 f69 1"/>
                <a:gd name="f199" fmla="*/ f159 f68 1"/>
                <a:gd name="f200" fmla="*/ f160 f68 1"/>
                <a:gd name="f201" fmla="*/ f161 f68 1"/>
                <a:gd name="f202" fmla="*/ f162 f69 1"/>
                <a:gd name="f203" fmla="*/ f163 f68 1"/>
                <a:gd name="f204" fmla="*/ f164 f69 1"/>
                <a:gd name="f205" fmla="*/ f165 f68 1"/>
                <a:gd name="f206" fmla="*/ f166 f69 1"/>
                <a:gd name="f207" fmla="*/ f167 f68 1"/>
                <a:gd name="f208" fmla="*/ f168 f69 1"/>
                <a:gd name="f209" fmla="*/ f169 f68 1"/>
                <a:gd name="f210" fmla="*/ f170 f69 1"/>
                <a:gd name="f211" fmla="*/ f171 f68 1"/>
                <a:gd name="f212" fmla="*/ f172 f69 1"/>
                <a:gd name="f213" fmla="*/ f173 f68 1"/>
                <a:gd name="f214" fmla="*/ f174 f68 1"/>
                <a:gd name="f215" fmla="*/ f175 f68 1"/>
                <a:gd name="f216" fmla="*/ f176 f68 1"/>
                <a:gd name="f217" fmla="*/ f177 f68 1"/>
                <a:gd name="f218" fmla="*/ f178 f68 1"/>
                <a:gd name="f219" fmla="*/ f179 f68 1"/>
                <a:gd name="f220" fmla="*/ f180 f68 1"/>
                <a:gd name="f221" fmla="*/ f181 f69 1"/>
                <a:gd name="f222" fmla="*/ f182 f68 1"/>
                <a:gd name="f223" fmla="*/ f183 f68 1"/>
                <a:gd name="f224" fmla="*/ f184 f69 1"/>
                <a:gd name="f225" fmla="*/ f185 f68 1"/>
                <a:gd name="f226" fmla="*/ f186 f68 1"/>
                <a:gd name="f227" fmla="*/ f187 f69 1"/>
                <a:gd name="f228" fmla="*/ f188 f68 1"/>
                <a:gd name="f229" fmla="*/ f189 f68 1"/>
                <a:gd name="f230" fmla="*/ f190 f68 1"/>
                <a:gd name="f231" fmla="*/ f19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96" y="f197"/>
                </a:cxn>
                <a:cxn ang="f115">
                  <a:pos x="f196" y="f198"/>
                </a:cxn>
                <a:cxn ang="f115">
                  <a:pos x="f199" y="f198"/>
                </a:cxn>
                <a:cxn ang="f115">
                  <a:pos x="f200" y="f198"/>
                </a:cxn>
                <a:cxn ang="f115">
                  <a:pos x="f201" y="f202"/>
                </a:cxn>
                <a:cxn ang="f115">
                  <a:pos x="f203" y="f204"/>
                </a:cxn>
                <a:cxn ang="f115">
                  <a:pos x="f205" y="f206"/>
                </a:cxn>
                <a:cxn ang="f115">
                  <a:pos x="f207" y="f208"/>
                </a:cxn>
                <a:cxn ang="f115">
                  <a:pos x="f209" y="f210"/>
                </a:cxn>
                <a:cxn ang="f115">
                  <a:pos x="f211" y="f212"/>
                </a:cxn>
                <a:cxn ang="f115">
                  <a:pos x="f213" y="f212"/>
                </a:cxn>
                <a:cxn ang="f115">
                  <a:pos x="f214" y="f212"/>
                </a:cxn>
                <a:cxn ang="f115">
                  <a:pos x="f215" y="f212"/>
                </a:cxn>
                <a:cxn ang="f115">
                  <a:pos x="f216" y="f210"/>
                </a:cxn>
                <a:cxn ang="f115">
                  <a:pos x="f217" y="f208"/>
                </a:cxn>
                <a:cxn ang="f115">
                  <a:pos x="f218" y="f206"/>
                </a:cxn>
                <a:cxn ang="f115">
                  <a:pos x="f219" y="f210"/>
                </a:cxn>
                <a:cxn ang="f115">
                  <a:pos x="f220" y="f221"/>
                </a:cxn>
                <a:cxn ang="f115">
                  <a:pos x="f222" y="f221"/>
                </a:cxn>
                <a:cxn ang="f115">
                  <a:pos x="f223" y="f224"/>
                </a:cxn>
                <a:cxn ang="f115">
                  <a:pos x="f225" y="f224"/>
                </a:cxn>
                <a:cxn ang="f115">
                  <a:pos x="f214" y="f224"/>
                </a:cxn>
                <a:cxn ang="f115">
                  <a:pos x="f213" y="f224"/>
                </a:cxn>
                <a:cxn ang="f115">
                  <a:pos x="f211" y="f221"/>
                </a:cxn>
                <a:cxn ang="f115">
                  <a:pos x="f226" y="f227"/>
                </a:cxn>
                <a:cxn ang="f115">
                  <a:pos x="f207" y="f227"/>
                </a:cxn>
                <a:cxn ang="f115">
                  <a:pos x="f228" y="f210"/>
                </a:cxn>
                <a:cxn ang="f115">
                  <a:pos x="f229" y="f206"/>
                </a:cxn>
                <a:cxn ang="f115">
                  <a:pos x="f230" y="f204"/>
                </a:cxn>
                <a:cxn ang="f115">
                  <a:pos x="f200" y="f231"/>
                </a:cxn>
                <a:cxn ang="f115">
                  <a:pos x="f196" y="f197"/>
                </a:cxn>
              </a:cxnLst>
              <a:rect l="f192" t="f195" r="f193" b="f194"/>
              <a:pathLst>
                <a:path w="80" h="15">
                  <a:moveTo>
                    <a:pt x="f5" y="f8"/>
                  </a:moveTo>
                  <a:cubicBezTo>
                    <a:pt x="f5" y="f8"/>
                    <a:pt x="f5" y="f8"/>
                    <a:pt x="f5" y="f5"/>
                  </a:cubicBezTo>
                  <a:cubicBezTo>
                    <a:pt x="f5" y="f5"/>
                    <a:pt x="f5" y="f5"/>
                    <a:pt x="f8" y="f5"/>
                  </a:cubicBezTo>
                  <a:cubicBezTo>
                    <a:pt x="f9" y="f5"/>
                    <a:pt x="f10" y="f8"/>
                    <a:pt x="f11" y="f5"/>
                  </a:cubicBezTo>
                  <a:cubicBezTo>
                    <a:pt x="f12" y="f5"/>
                    <a:pt x="f13" y="f8"/>
                    <a:pt x="f14" y="f11"/>
                  </a:cubicBezTo>
                  <a:cubicBezTo>
                    <a:pt x="f15" y="f16"/>
                    <a:pt x="f7" y="f16"/>
                    <a:pt x="f17" y="f18"/>
                  </a:cubicBezTo>
                  <a:cubicBezTo>
                    <a:pt x="f19" y="f11"/>
                    <a:pt x="f20" y="f18"/>
                    <a:pt x="f21" y="f12"/>
                  </a:cubicBezTo>
                  <a:cubicBezTo>
                    <a:pt x="f22" y="f23"/>
                    <a:pt x="f24" y="f23"/>
                    <a:pt x="f25" y="f26"/>
                  </a:cubicBezTo>
                  <a:cubicBezTo>
                    <a:pt x="f27" y="f12"/>
                    <a:pt x="f28" y="f26"/>
                    <a:pt x="f29" y="f23"/>
                  </a:cubicBezTo>
                  <a:cubicBezTo>
                    <a:pt x="f30" y="f31"/>
                    <a:pt x="f32" y="f31"/>
                    <a:pt x="f33" y="f13"/>
                  </a:cubicBezTo>
                  <a:cubicBezTo>
                    <a:pt x="f34" y="f23"/>
                    <a:pt x="f35" y="f23"/>
                    <a:pt x="f36" y="f13"/>
                  </a:cubicBezTo>
                  <a:cubicBezTo>
                    <a:pt x="f37" y="f14"/>
                    <a:pt x="f38" y="f14"/>
                    <a:pt x="f39" y="f13"/>
                  </a:cubicBezTo>
                  <a:cubicBezTo>
                    <a:pt x="f40" y="f23"/>
                    <a:pt x="f41" y="f23"/>
                    <a:pt x="f42" y="f13"/>
                  </a:cubicBezTo>
                  <a:cubicBezTo>
                    <a:pt x="f43" y="f14"/>
                    <a:pt x="f44" y="f31"/>
                    <a:pt x="f45" y="f23"/>
                  </a:cubicBezTo>
                  <a:cubicBezTo>
                    <a:pt x="f45" y="f12"/>
                    <a:pt x="f46" y="f12"/>
                    <a:pt x="f47" y="f26"/>
                  </a:cubicBezTo>
                  <a:cubicBezTo>
                    <a:pt x="f48" y="f13"/>
                    <a:pt x="f49" y="f23"/>
                    <a:pt x="f50" y="f12"/>
                  </a:cubicBezTo>
                  <a:cubicBezTo>
                    <a:pt x="f51" y="f12"/>
                    <a:pt x="f6" y="f26"/>
                    <a:pt x="f51" y="f23"/>
                  </a:cubicBezTo>
                  <a:cubicBezTo>
                    <a:pt x="f51" y="f13"/>
                    <a:pt x="f50" y="f31"/>
                    <a:pt x="f52" y="f14"/>
                  </a:cubicBezTo>
                  <a:cubicBezTo>
                    <a:pt x="f49" y="f14"/>
                    <a:pt x="f48" y="f15"/>
                    <a:pt x="f53" y="f14"/>
                  </a:cubicBezTo>
                  <a:cubicBezTo>
                    <a:pt x="f46" y="f31"/>
                    <a:pt x="f45" y="f31"/>
                    <a:pt x="f54" y="f15"/>
                  </a:cubicBezTo>
                  <a:cubicBezTo>
                    <a:pt x="f55" y="f56"/>
                    <a:pt x="f57" y="f56"/>
                    <a:pt x="f58" y="f15"/>
                  </a:cubicBezTo>
                  <a:cubicBezTo>
                    <a:pt x="f41" y="f14"/>
                    <a:pt x="f59" y="f14"/>
                    <a:pt x="f39" y="f15"/>
                  </a:cubicBezTo>
                  <a:cubicBezTo>
                    <a:pt x="f38" y="f7"/>
                    <a:pt x="f37" y="f56"/>
                    <a:pt x="f36" y="f15"/>
                  </a:cubicBezTo>
                  <a:cubicBezTo>
                    <a:pt x="f35" y="f14"/>
                    <a:pt x="f34" y="f31"/>
                    <a:pt x="f33" y="f14"/>
                  </a:cubicBezTo>
                  <a:cubicBezTo>
                    <a:pt x="f32" y="f56"/>
                    <a:pt x="f60" y="f15"/>
                    <a:pt x="f61" y="f31"/>
                  </a:cubicBezTo>
                  <a:cubicBezTo>
                    <a:pt x="f62" y="f13"/>
                    <a:pt x="f27" y="f13"/>
                    <a:pt x="f25" y="f31"/>
                  </a:cubicBezTo>
                  <a:cubicBezTo>
                    <a:pt x="f63" y="f31"/>
                    <a:pt x="f64" y="f31"/>
                    <a:pt x="f20" y="f23"/>
                  </a:cubicBezTo>
                  <a:cubicBezTo>
                    <a:pt x="f65" y="f26"/>
                    <a:pt x="f19" y="f12"/>
                    <a:pt x="f66" y="f12"/>
                  </a:cubicBezTo>
                  <a:cubicBezTo>
                    <a:pt x="f56" y="f26"/>
                    <a:pt x="f14" y="f26"/>
                    <a:pt x="f13" y="f18"/>
                  </a:cubicBezTo>
                  <a:cubicBezTo>
                    <a:pt x="f26" y="f10"/>
                    <a:pt x="f16" y="f9"/>
                    <a:pt x="f11" y="f10"/>
                  </a:cubicBezTo>
                  <a:cubicBezTo>
                    <a:pt x="f9" y="f10"/>
                    <a:pt x="f8" y="f9"/>
                    <a:pt x="f5" y="f8"/>
                  </a:cubicBezTo>
                  <a:close/>
                </a:path>
              </a:pathLst>
            </a:custGeom>
            <a:solidFill>
              <a:srgbClr val="FAE7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B692F697-17D7-C6C4-7030-F0259CDBDFE7}"/>
                </a:ext>
              </a:extLst>
            </p:cNvPr>
            <p:cNvSpPr/>
            <p:nvPr/>
          </p:nvSpPr>
          <p:spPr>
            <a:xfrm>
              <a:off x="9123361" y="3843342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8"/>
                <a:gd name="f8" fmla="val 3"/>
                <a:gd name="f9" fmla="val 2"/>
                <a:gd name="f10" fmla="val 1"/>
                <a:gd name="f11" fmla="val 9"/>
                <a:gd name="f12" fmla="val 15"/>
                <a:gd name="f13" fmla="val 19"/>
                <a:gd name="f14" fmla="val 23"/>
                <a:gd name="f15" fmla="val 32"/>
                <a:gd name="f16" fmla="val 26"/>
                <a:gd name="f17" fmla="val 33"/>
                <a:gd name="f18" fmla="val 34"/>
                <a:gd name="f19" fmla="val 35"/>
                <a:gd name="f20" fmla="val 25"/>
                <a:gd name="f21" fmla="val 27"/>
                <a:gd name="f22" fmla="val 30"/>
                <a:gd name="f23" fmla="val 17"/>
                <a:gd name="f24" fmla="val 22"/>
                <a:gd name="f25" fmla="val 11"/>
                <a:gd name="f26" fmla="val 6"/>
                <a:gd name="f27" fmla="val 12"/>
                <a:gd name="f28" fmla="val 5"/>
                <a:gd name="f29" fmla="+- 0 0 -90"/>
                <a:gd name="f30" fmla="*/ f3 1 36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6"/>
                <a:gd name="f40" fmla="*/ f36 1 28"/>
                <a:gd name="f41" fmla="*/ 3 f37 1"/>
                <a:gd name="f42" fmla="*/ 0 f36 1"/>
                <a:gd name="f43" fmla="*/ 3 f36 1"/>
                <a:gd name="f44" fmla="*/ 32 f37 1"/>
                <a:gd name="f45" fmla="*/ 26 f36 1"/>
                <a:gd name="f46" fmla="*/ 35 f37 1"/>
                <a:gd name="f47" fmla="*/ 25 f36 1"/>
                <a:gd name="f48" fmla="*/ 36 f37 1"/>
                <a:gd name="f49" fmla="*/ 28 f36 1"/>
                <a:gd name="f50" fmla="*/ 17 f37 1"/>
                <a:gd name="f51" fmla="*/ 22 f36 1"/>
                <a:gd name="f52" fmla="*/ 5 f36 1"/>
                <a:gd name="f53" fmla="*/ 0 f37 1"/>
                <a:gd name="f54" fmla="*/ 1 f36 1"/>
                <a:gd name="f55" fmla="+- f38 0 f1"/>
                <a:gd name="f56" fmla="*/ f41 1 36"/>
                <a:gd name="f57" fmla="*/ f42 1 28"/>
                <a:gd name="f58" fmla="*/ f43 1 28"/>
                <a:gd name="f59" fmla="*/ f44 1 36"/>
                <a:gd name="f60" fmla="*/ f45 1 28"/>
                <a:gd name="f61" fmla="*/ f46 1 36"/>
                <a:gd name="f62" fmla="*/ f47 1 28"/>
                <a:gd name="f63" fmla="*/ f48 1 36"/>
                <a:gd name="f64" fmla="*/ f49 1 28"/>
                <a:gd name="f65" fmla="*/ f50 1 36"/>
                <a:gd name="f66" fmla="*/ f51 1 28"/>
                <a:gd name="f67" fmla="*/ f52 1 28"/>
                <a:gd name="f68" fmla="*/ f53 1 36"/>
                <a:gd name="f69" fmla="*/ f54 1 28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40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1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36" h="28">
                  <a:moveTo>
                    <a:pt x="f8" y="f5"/>
                  </a:moveTo>
                  <a:cubicBezTo>
                    <a:pt x="f9" y="f10"/>
                    <a:pt x="f8" y="f9"/>
                    <a:pt x="f8" y="f8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6"/>
                    <a:pt x="f18" y="f16"/>
                    <a:pt x="f19" y="f20"/>
                  </a:cubicBezTo>
                  <a:cubicBezTo>
                    <a:pt x="f6" y="f16"/>
                    <a:pt x="f6" y="f21"/>
                    <a:pt x="f6" y="f7"/>
                  </a:cubicBezTo>
                  <a:cubicBezTo>
                    <a:pt x="f22" y="f21"/>
                    <a:pt x="f14" y="f20"/>
                    <a:pt x="f23" y="f24"/>
                  </a:cubicBezTo>
                  <a:cubicBezTo>
                    <a:pt x="f25" y="f23"/>
                    <a:pt x="f26" y="f27"/>
                    <a:pt x="f8" y="f28"/>
                  </a:cubicBezTo>
                  <a:cubicBezTo>
                    <a:pt x="f9" y="f8"/>
                    <a:pt x="f9" y="f10"/>
                    <a:pt x="f5" y="f10"/>
                  </a:cubicBezTo>
                  <a:cubicBezTo>
                    <a:pt x="f10" y="f5"/>
                    <a:pt x="f9" y="f5"/>
                    <a:pt x="f8" y="f5"/>
                  </a:cubicBezTo>
                  <a:close/>
                </a:path>
              </a:pathLst>
            </a:custGeom>
            <a:solidFill>
              <a:srgbClr val="F8E4D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1F62749B-7034-210A-4C0A-11A6E718C327}"/>
                </a:ext>
              </a:extLst>
            </p:cNvPr>
            <p:cNvSpPr/>
            <p:nvPr/>
          </p:nvSpPr>
          <p:spPr>
            <a:xfrm>
              <a:off x="8583609" y="5116516"/>
              <a:ext cx="322261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2"/>
                <a:gd name="f8" fmla="val 19"/>
                <a:gd name="f9" fmla="val 9"/>
                <a:gd name="f10" fmla="val 8"/>
                <a:gd name="f11" fmla="val 6"/>
                <a:gd name="f12" fmla="val 4"/>
                <a:gd name="f13" fmla="val 2"/>
                <a:gd name="f14" fmla="val 1"/>
                <a:gd name="f15" fmla="val 3"/>
                <a:gd name="f16" fmla="val 11"/>
                <a:gd name="f17" fmla="val 17"/>
                <a:gd name="f18" fmla="val 7"/>
                <a:gd name="f19" fmla="val 20"/>
                <a:gd name="f20" fmla="val 22"/>
                <a:gd name="f21" fmla="val 24"/>
                <a:gd name="f22" fmla="val 25"/>
                <a:gd name="f23" fmla="val 26"/>
                <a:gd name="f24" fmla="val 10"/>
                <a:gd name="f25" fmla="val 27"/>
                <a:gd name="f26" fmla="val 21"/>
                <a:gd name="f27" fmla="+- 0 0 -90"/>
                <a:gd name="f28" fmla="*/ f3 1 28"/>
                <a:gd name="f29" fmla="*/ f4 1 1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12"/>
                <a:gd name="f39" fmla="*/ 19 f35 1"/>
                <a:gd name="f40" fmla="*/ 9 f34 1"/>
                <a:gd name="f41" fmla="*/ 0 f35 1"/>
                <a:gd name="f42" fmla="*/ 2 f34 1"/>
                <a:gd name="f43" fmla="*/ 1 f35 1"/>
                <a:gd name="f44" fmla="*/ 0 f34 1"/>
                <a:gd name="f45" fmla="*/ 17 f35 1"/>
                <a:gd name="f46" fmla="*/ 7 f34 1"/>
                <a:gd name="f47" fmla="*/ 24 f35 1"/>
                <a:gd name="f48" fmla="*/ 27 f35 1"/>
                <a:gd name="f49" fmla="*/ 10 f34 1"/>
                <a:gd name="f50" fmla="*/ 26 f35 1"/>
                <a:gd name="f51" fmla="*/ 11 f34 1"/>
                <a:gd name="f52" fmla="+- f36 0 f1"/>
                <a:gd name="f53" fmla="*/ f39 1 28"/>
                <a:gd name="f54" fmla="*/ f40 1 12"/>
                <a:gd name="f55" fmla="*/ f41 1 28"/>
                <a:gd name="f56" fmla="*/ f42 1 12"/>
                <a:gd name="f57" fmla="*/ f43 1 28"/>
                <a:gd name="f58" fmla="*/ f44 1 12"/>
                <a:gd name="f59" fmla="*/ f45 1 28"/>
                <a:gd name="f60" fmla="*/ f46 1 12"/>
                <a:gd name="f61" fmla="*/ f47 1 28"/>
                <a:gd name="f62" fmla="*/ f48 1 28"/>
                <a:gd name="f63" fmla="*/ f49 1 12"/>
                <a:gd name="f64" fmla="*/ f50 1 28"/>
                <a:gd name="f65" fmla="*/ f51 1 12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7"/>
                <a:gd name="f80" fmla="*/ f63 1 f38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8 1"/>
                <a:gd name="f97" fmla="*/ f80 f29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88"/>
                </a:cxn>
                <a:cxn ang="f52">
                  <a:pos x="f96" y="f97"/>
                </a:cxn>
                <a:cxn ang="f52">
                  <a:pos x="f98" y="f99"/>
                </a:cxn>
                <a:cxn ang="f52">
                  <a:pos x="f87" y="f88"/>
                </a:cxn>
              </a:cxnLst>
              <a:rect l="f83" t="f86" r="f84" b="f85"/>
              <a:pathLst>
                <a:path w="28" h="12">
                  <a:moveTo>
                    <a:pt x="f8" y="f9"/>
                  </a:moveTo>
                  <a:cubicBezTo>
                    <a:pt x="f7" y="f10"/>
                    <a:pt x="f11" y="f12"/>
                    <a:pt x="f5" y="f13"/>
                  </a:cubicBezTo>
                  <a:cubicBezTo>
                    <a:pt x="f5" y="f14"/>
                    <a:pt x="f5" y="f14"/>
                    <a:pt x="f14" y="f5"/>
                  </a:cubicBezTo>
                  <a:cubicBezTo>
                    <a:pt x="f11" y="f15"/>
                    <a:pt x="f16" y="f11"/>
                    <a:pt x="f17" y="f18"/>
                  </a:cubicBezTo>
                  <a:cubicBezTo>
                    <a:pt x="f19" y="f11"/>
                    <a:pt x="f20" y="f18"/>
                    <a:pt x="f21" y="f9"/>
                  </a:cubicBezTo>
                  <a:cubicBezTo>
                    <a:pt x="f22" y="f9"/>
                    <a:pt x="f23" y="f24"/>
                    <a:pt x="f25" y="f24"/>
                  </a:cubicBezTo>
                  <a:cubicBezTo>
                    <a:pt x="f6" y="f16"/>
                    <a:pt x="f25" y="f16"/>
                    <a:pt x="f23" y="f16"/>
                  </a:cubicBezTo>
                  <a:cubicBezTo>
                    <a:pt x="f21" y="f7"/>
                    <a:pt x="f26" y="f16"/>
                    <a:pt x="f8" y="f9"/>
                  </a:cubicBezTo>
                  <a:close/>
                </a:path>
              </a:pathLst>
            </a:custGeom>
            <a:solidFill>
              <a:srgbClr val="F8E4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36">
              <a:extLst>
                <a:ext uri="{FF2B5EF4-FFF2-40B4-BE49-F238E27FC236}">
                  <a16:creationId xmlns:a16="http://schemas.microsoft.com/office/drawing/2014/main" id="{355EB199-F325-E9AC-8FA5-EFAE8D3E603D}"/>
                </a:ext>
              </a:extLst>
            </p:cNvPr>
            <p:cNvSpPr/>
            <p:nvPr/>
          </p:nvSpPr>
          <p:spPr>
            <a:xfrm>
              <a:off x="10387017" y="3546472"/>
              <a:ext cx="57150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7"/>
                <a:gd name="f8" fmla="val 4"/>
                <a:gd name="f9" fmla="val 1"/>
                <a:gd name="f10" fmla="val 12"/>
                <a:gd name="f11" fmla="val 6"/>
                <a:gd name="f12" fmla="val 2"/>
                <a:gd name="f13" fmla="val 3"/>
                <a:gd name="f14" fmla="val 11"/>
                <a:gd name="f15" fmla="+- 0 0 -90"/>
                <a:gd name="f16" fmla="*/ f3 1 5"/>
                <a:gd name="f17" fmla="*/ f4 1 1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5"/>
                <a:gd name="f26" fmla="*/ f22 1 17"/>
                <a:gd name="f27" fmla="*/ 4 f23 1"/>
                <a:gd name="f28" fmla="*/ 17 f22 1"/>
                <a:gd name="f29" fmla="*/ 1 f23 1"/>
                <a:gd name="f30" fmla="*/ 0 f22 1"/>
                <a:gd name="f31" fmla="*/ 5 f23 1"/>
                <a:gd name="f32" fmla="+- f24 0 f1"/>
                <a:gd name="f33" fmla="*/ f27 1 5"/>
                <a:gd name="f34" fmla="*/ f28 1 17"/>
                <a:gd name="f35" fmla="*/ f29 1 5"/>
                <a:gd name="f36" fmla="*/ f30 1 17"/>
                <a:gd name="f37" fmla="*/ f31 1 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5" h="17">
                  <a:moveTo>
                    <a:pt x="f8" y="f7"/>
                  </a:moveTo>
                  <a:cubicBezTo>
                    <a:pt x="f9" y="f10"/>
                    <a:pt x="f5" y="f11"/>
                    <a:pt x="f9" y="f5"/>
                  </a:cubicBezTo>
                  <a:cubicBezTo>
                    <a:pt x="f12" y="f11"/>
                    <a:pt x="f13" y="f14"/>
                    <a:pt x="f6" y="f7"/>
                  </a:cubicBezTo>
                  <a:cubicBezTo>
                    <a:pt x="f6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E7C9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5D0A322C-A679-A807-78C8-ED619B7A8A6B}"/>
                </a:ext>
              </a:extLst>
            </p:cNvPr>
            <p:cNvSpPr/>
            <p:nvPr/>
          </p:nvSpPr>
          <p:spPr>
            <a:xfrm>
              <a:off x="8572500" y="4989515"/>
              <a:ext cx="23810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11"/>
                <a:gd name="f8" fmla="val 1"/>
                <a:gd name="f9" fmla="val 4"/>
                <a:gd name="f10" fmla="val 8"/>
                <a:gd name="f11" fmla="val 7"/>
                <a:gd name="f12" fmla="+- 0 0 -90"/>
                <a:gd name="f13" fmla="*/ f3 1 2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"/>
                <a:gd name="f23" fmla="*/ f19 1 11"/>
                <a:gd name="f24" fmla="*/ 1 f20 1"/>
                <a:gd name="f25" fmla="*/ 0 f19 1"/>
                <a:gd name="f26" fmla="*/ 2 f20 1"/>
                <a:gd name="f27" fmla="*/ 11 f19 1"/>
                <a:gd name="f28" fmla="+- f21 0 f1"/>
                <a:gd name="f29" fmla="*/ f24 1 2"/>
                <a:gd name="f30" fmla="*/ f25 1 11"/>
                <a:gd name="f31" fmla="*/ f26 1 2"/>
                <a:gd name="f32" fmla="*/ f27 1 1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" h="11">
                  <a:moveTo>
                    <a:pt x="f8" y="f5"/>
                  </a:moveTo>
                  <a:cubicBezTo>
                    <a:pt x="f6" y="f9"/>
                    <a:pt x="f5" y="f10"/>
                    <a:pt x="f6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8" y="f11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F8E4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B9BB4914-C5A4-36E7-01BE-99F436AD5F55}"/>
                </a:ext>
              </a:extLst>
            </p:cNvPr>
            <p:cNvSpPr/>
            <p:nvPr/>
          </p:nvSpPr>
          <p:spPr>
            <a:xfrm>
              <a:off x="11109329" y="8129592"/>
              <a:ext cx="22229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9"/>
                <a:gd name="f8" fmla="val 1"/>
                <a:gd name="f9" fmla="val 6"/>
                <a:gd name="f10" fmla="val 3"/>
                <a:gd name="f11" fmla="+- 0 0 -90"/>
                <a:gd name="f12" fmla="*/ f3 1 2"/>
                <a:gd name="f13" fmla="*/ f4 1 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9"/>
                <a:gd name="f23" fmla="*/ 1 f19 1"/>
                <a:gd name="f24" fmla="*/ 9 f18 1"/>
                <a:gd name="f25" fmla="*/ 0 f18 1"/>
                <a:gd name="f26" fmla="+- f20 0 f1"/>
                <a:gd name="f27" fmla="*/ f23 1 2"/>
                <a:gd name="f28" fmla="*/ f24 1 9"/>
                <a:gd name="f29" fmla="*/ f25 1 9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9">
                  <a:moveTo>
                    <a:pt x="f8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8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38CB252F-3D70-9516-6873-9C547C84A155}"/>
                </a:ext>
              </a:extLst>
            </p:cNvPr>
            <p:cNvSpPr/>
            <p:nvPr/>
          </p:nvSpPr>
          <p:spPr>
            <a:xfrm>
              <a:off x="11201400" y="6686549"/>
              <a:ext cx="1110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1 f18 1"/>
                <a:gd name="f23" fmla="*/ 8 f17 1"/>
                <a:gd name="f24" fmla="*/ 0 f17 1"/>
                <a:gd name="f25" fmla="+- f19 0 f1"/>
                <a:gd name="f26" fmla="*/ f23 1 8"/>
                <a:gd name="f27" fmla="*/ f24 1 8"/>
                <a:gd name="f28" fmla="*/ f22 1 f21"/>
                <a:gd name="f29" fmla="*/ 0 1 f21"/>
                <a:gd name="f30" fmla="*/ f14 1 f21"/>
                <a:gd name="f31" fmla="*/ 0 1 f20"/>
                <a:gd name="f32" fmla="*/ f15 1 f20"/>
                <a:gd name="f33" fmla="*/ f26 1 f20"/>
                <a:gd name="f34" fmla="*/ f27 1 f20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8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40">
              <a:extLst>
                <a:ext uri="{FF2B5EF4-FFF2-40B4-BE49-F238E27FC236}">
                  <a16:creationId xmlns:a16="http://schemas.microsoft.com/office/drawing/2014/main" id="{C196D12B-79FE-1E7E-2A70-96CF9D9AAD01}"/>
                </a:ext>
              </a:extLst>
            </p:cNvPr>
            <p:cNvSpPr/>
            <p:nvPr/>
          </p:nvSpPr>
          <p:spPr>
            <a:xfrm>
              <a:off x="11131548" y="7716841"/>
              <a:ext cx="23810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8"/>
                <a:gd name="f8" fmla="val 1"/>
                <a:gd name="f9" fmla="val 6"/>
                <a:gd name="f10" fmla="val 3"/>
                <a:gd name="f11" fmla="+- 0 0 -90"/>
                <a:gd name="f12" fmla="*/ f3 1 2"/>
                <a:gd name="f13" fmla="*/ f4 1 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8"/>
                <a:gd name="f22" fmla="*/ f19 1 2"/>
                <a:gd name="f23" fmla="*/ 1 f19 1"/>
                <a:gd name="f24" fmla="*/ 8 f18 1"/>
                <a:gd name="f25" fmla="*/ 2 f19 1"/>
                <a:gd name="f26" fmla="*/ 0 f18 1"/>
                <a:gd name="f27" fmla="+- f20 0 f1"/>
                <a:gd name="f28" fmla="*/ f23 1 2"/>
                <a:gd name="f29" fmla="*/ f24 1 8"/>
                <a:gd name="f30" fmla="*/ f25 1 2"/>
                <a:gd name="f31" fmla="*/ f26 1 8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2" h="8">
                  <a:moveTo>
                    <a:pt x="f8" y="f7"/>
                  </a:moveTo>
                  <a:cubicBezTo>
                    <a:pt x="f8" y="f9"/>
                    <a:pt x="f5" y="f10"/>
                    <a:pt x="f6" y="f5"/>
                  </a:cubicBezTo>
                  <a:cubicBezTo>
                    <a:pt x="f6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41">
              <a:extLst>
                <a:ext uri="{FF2B5EF4-FFF2-40B4-BE49-F238E27FC236}">
                  <a16:creationId xmlns:a16="http://schemas.microsoft.com/office/drawing/2014/main" id="{6C8155E4-768C-5167-F01F-33CB2577640B}"/>
                </a:ext>
              </a:extLst>
            </p:cNvPr>
            <p:cNvSpPr/>
            <p:nvPr/>
          </p:nvSpPr>
          <p:spPr>
            <a:xfrm>
              <a:off x="11304590" y="5310185"/>
              <a:ext cx="9207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"/>
                <a:gd name="f8" fmla="val 1"/>
                <a:gd name="f9" fmla="val 3"/>
                <a:gd name="f10" fmla="val 6"/>
                <a:gd name="f11" fmla="+- 0 0 -90"/>
                <a:gd name="f12" fmla="*/ f3 1 8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8"/>
                <a:gd name="f23" fmla="*/ 1 f19 1"/>
                <a:gd name="f24" fmla="*/ 1 f18 1"/>
                <a:gd name="f25" fmla="*/ 0 f19 1"/>
                <a:gd name="f26" fmla="*/ 0 f18 1"/>
                <a:gd name="f27" fmla="*/ 8 f19 1"/>
                <a:gd name="f28" fmla="+- f20 0 f1"/>
                <a:gd name="f29" fmla="*/ f23 1 8"/>
                <a:gd name="f30" fmla="*/ f24 1 2"/>
                <a:gd name="f31" fmla="*/ f25 1 8"/>
                <a:gd name="f32" fmla="*/ f26 1 2"/>
                <a:gd name="f33" fmla="*/ f27 1 8"/>
                <a:gd name="f34" fmla="*/ 0 1 f22"/>
                <a:gd name="f35" fmla="*/ f15 1 f22"/>
                <a:gd name="f36" fmla="*/ 0 1 f21"/>
                <a:gd name="f37" fmla="*/ f16 1 f21"/>
                <a:gd name="f38" fmla="*/ f29 1 f22"/>
                <a:gd name="f39" fmla="*/ f30 1 f21"/>
                <a:gd name="f40" fmla="*/ f31 1 f22"/>
                <a:gd name="f41" fmla="*/ f32 1 f21"/>
                <a:gd name="f42" fmla="*/ f33 1 f22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0"/>
                </a:cxn>
                <a:cxn ang="f28">
                  <a:pos x="f47" y="f48"/>
                </a:cxn>
              </a:cxnLst>
              <a:rect l="f43" t="f46" r="f44" b="f45"/>
              <a:pathLst>
                <a:path w="8" h="2">
                  <a:moveTo>
                    <a:pt x="f8" y="f8"/>
                  </a:moveTo>
                  <a:cubicBezTo>
                    <a:pt x="f8" y="f8"/>
                    <a:pt x="f8" y="f5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10" y="f7"/>
                    <a:pt x="f9" y="f5"/>
                    <a:pt x="f8" y="f8"/>
                  </a:cubicBezTo>
                  <a:close/>
                </a:path>
              </a:pathLst>
            </a:custGeom>
            <a:solidFill>
              <a:srgbClr val="B389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42">
              <a:extLst>
                <a:ext uri="{FF2B5EF4-FFF2-40B4-BE49-F238E27FC236}">
                  <a16:creationId xmlns:a16="http://schemas.microsoft.com/office/drawing/2014/main" id="{A410B843-C4C1-C3D7-1536-AFFF27F05AEF}"/>
                </a:ext>
              </a:extLst>
            </p:cNvPr>
            <p:cNvSpPr/>
            <p:nvPr/>
          </p:nvSpPr>
          <p:spPr>
            <a:xfrm>
              <a:off x="11155359" y="7453310"/>
              <a:ext cx="1110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0 f18 1"/>
                <a:gd name="f23" fmla="*/ 8 f17 1"/>
                <a:gd name="f24" fmla="*/ 1 f18 1"/>
                <a:gd name="f25" fmla="*/ 0 f17 1"/>
                <a:gd name="f26" fmla="+- f19 0 f1"/>
                <a:gd name="f27" fmla="*/ f23 1 8"/>
                <a:gd name="f28" fmla="*/ f25 1 8"/>
                <a:gd name="f29" fmla="*/ f22 1 f21"/>
                <a:gd name="f30" fmla="*/ f24 1 f21"/>
                <a:gd name="f31" fmla="*/ 0 1 f21"/>
                <a:gd name="f32" fmla="*/ f14 1 f21"/>
                <a:gd name="f33" fmla="*/ 0 1 f20"/>
                <a:gd name="f34" fmla="*/ f15 1 f20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8">
                  <a:moveTo>
                    <a:pt x="f5" y="f7"/>
                  </a:moveTo>
                  <a:cubicBezTo>
                    <a:pt x="f5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43">
              <a:extLst>
                <a:ext uri="{FF2B5EF4-FFF2-40B4-BE49-F238E27FC236}">
                  <a16:creationId xmlns:a16="http://schemas.microsoft.com/office/drawing/2014/main" id="{40604E93-E479-4D98-C71A-A1D05AE0B8E2}"/>
                </a:ext>
              </a:extLst>
            </p:cNvPr>
            <p:cNvSpPr/>
            <p:nvPr/>
          </p:nvSpPr>
          <p:spPr>
            <a:xfrm>
              <a:off x="11166479" y="7200900"/>
              <a:ext cx="23810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5"/>
                <a:gd name="f10" fmla="val 3"/>
                <a:gd name="f11" fmla="+- 0 0 -90"/>
                <a:gd name="f12" fmla="*/ f3 1 2"/>
                <a:gd name="f13" fmla="*/ f4 1 7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7"/>
                <a:gd name="f23" fmla="*/ 1 f19 1"/>
                <a:gd name="f24" fmla="*/ 7 f18 1"/>
                <a:gd name="f25" fmla="*/ 0 f18 1"/>
                <a:gd name="f26" fmla="+- f20 0 f1"/>
                <a:gd name="f27" fmla="*/ f23 1 2"/>
                <a:gd name="f28" fmla="*/ f24 1 7"/>
                <a:gd name="f29" fmla="*/ f25 1 7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7">
                  <a:moveTo>
                    <a:pt x="f8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8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44">
              <a:extLst>
                <a:ext uri="{FF2B5EF4-FFF2-40B4-BE49-F238E27FC236}">
                  <a16:creationId xmlns:a16="http://schemas.microsoft.com/office/drawing/2014/main" id="{8A07C8D3-A3A4-7FDA-2CA5-1859C5E68EBC}"/>
                </a:ext>
              </a:extLst>
            </p:cNvPr>
            <p:cNvSpPr/>
            <p:nvPr/>
          </p:nvSpPr>
          <p:spPr>
            <a:xfrm>
              <a:off x="11120439" y="8004172"/>
              <a:ext cx="1110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1 f18 1"/>
                <a:gd name="f23" fmla="*/ 8 f17 1"/>
                <a:gd name="f24" fmla="*/ 0 f17 1"/>
                <a:gd name="f25" fmla="+- f19 0 f1"/>
                <a:gd name="f26" fmla="*/ f23 1 8"/>
                <a:gd name="f27" fmla="*/ f24 1 8"/>
                <a:gd name="f28" fmla="*/ f22 1 f21"/>
                <a:gd name="f29" fmla="*/ 0 1 f21"/>
                <a:gd name="f30" fmla="*/ f14 1 f21"/>
                <a:gd name="f31" fmla="*/ 0 1 f20"/>
                <a:gd name="f32" fmla="*/ f15 1 f20"/>
                <a:gd name="f33" fmla="*/ f26 1 f20"/>
                <a:gd name="f34" fmla="*/ f27 1 f20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8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45">
              <a:extLst>
                <a:ext uri="{FF2B5EF4-FFF2-40B4-BE49-F238E27FC236}">
                  <a16:creationId xmlns:a16="http://schemas.microsoft.com/office/drawing/2014/main" id="{628EACF8-6AEC-A89B-3FA1-3B4F55E776ED}"/>
                </a:ext>
              </a:extLst>
            </p:cNvPr>
            <p:cNvSpPr/>
            <p:nvPr/>
          </p:nvSpPr>
          <p:spPr>
            <a:xfrm>
              <a:off x="11155359" y="7327901"/>
              <a:ext cx="2222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8"/>
                <a:gd name="f8" fmla="val 1"/>
                <a:gd name="f9" fmla="val 5"/>
                <a:gd name="f10" fmla="val 3"/>
                <a:gd name="f11" fmla="+- 0 0 -90"/>
                <a:gd name="f12" fmla="*/ f3 1 2"/>
                <a:gd name="f13" fmla="*/ f4 1 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8"/>
                <a:gd name="f22" fmla="*/ f19 1 2"/>
                <a:gd name="f23" fmla="*/ 1 f19 1"/>
                <a:gd name="f24" fmla="*/ 8 f18 1"/>
                <a:gd name="f25" fmla="*/ 2 f19 1"/>
                <a:gd name="f26" fmla="*/ 0 f18 1"/>
                <a:gd name="f27" fmla="+- f20 0 f1"/>
                <a:gd name="f28" fmla="*/ f23 1 2"/>
                <a:gd name="f29" fmla="*/ f24 1 8"/>
                <a:gd name="f30" fmla="*/ f25 1 2"/>
                <a:gd name="f31" fmla="*/ f26 1 8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2" h="8">
                  <a:moveTo>
                    <a:pt x="f8" y="f7"/>
                  </a:moveTo>
                  <a:cubicBezTo>
                    <a:pt x="f8" y="f9"/>
                    <a:pt x="f5" y="f10"/>
                    <a:pt x="f6" y="f5"/>
                  </a:cubicBezTo>
                  <a:cubicBezTo>
                    <a:pt x="f6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5EECE737-4397-2272-CCFF-ACF47CCCC351}"/>
                </a:ext>
              </a:extLst>
            </p:cNvPr>
            <p:cNvSpPr/>
            <p:nvPr/>
          </p:nvSpPr>
          <p:spPr>
            <a:xfrm>
              <a:off x="11131548" y="7866061"/>
              <a:ext cx="12701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7"/>
                <a:gd name="f8" fmla="val 5"/>
                <a:gd name="f9" fmla="val 2"/>
                <a:gd name="f10" fmla="+- 0 0 -90"/>
                <a:gd name="f11" fmla="*/ f3 1 1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val f18"/>
                <a:gd name="f21" fmla="*/ f17 1 7"/>
                <a:gd name="f22" fmla="*/ 0 f18 1"/>
                <a:gd name="f23" fmla="*/ 7 f17 1"/>
                <a:gd name="f24" fmla="*/ 1 f18 1"/>
                <a:gd name="f25" fmla="*/ 0 f17 1"/>
                <a:gd name="f26" fmla="+- f19 0 f1"/>
                <a:gd name="f27" fmla="*/ f23 1 7"/>
                <a:gd name="f28" fmla="*/ f25 1 7"/>
                <a:gd name="f29" fmla="*/ f22 1 f20"/>
                <a:gd name="f30" fmla="*/ f24 1 f20"/>
                <a:gd name="f31" fmla="*/ 0 1 f20"/>
                <a:gd name="f32" fmla="*/ f14 1 f20"/>
                <a:gd name="f33" fmla="*/ 0 1 f21"/>
                <a:gd name="f34" fmla="*/ f15 1 f21"/>
                <a:gd name="f35" fmla="*/ f27 1 f21"/>
                <a:gd name="f36" fmla="*/ f28 1 f21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7">
                  <a:moveTo>
                    <a:pt x="f5" y="f7"/>
                  </a:moveTo>
                  <a:cubicBezTo>
                    <a:pt x="f5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47">
              <a:extLst>
                <a:ext uri="{FF2B5EF4-FFF2-40B4-BE49-F238E27FC236}">
                  <a16:creationId xmlns:a16="http://schemas.microsoft.com/office/drawing/2014/main" id="{D35B654B-FBD9-0BA8-6501-81871BE74196}"/>
                </a:ext>
              </a:extLst>
            </p:cNvPr>
            <p:cNvSpPr/>
            <p:nvPr/>
          </p:nvSpPr>
          <p:spPr>
            <a:xfrm>
              <a:off x="11177589" y="7064370"/>
              <a:ext cx="12701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0 f18 1"/>
                <a:gd name="f23" fmla="*/ 8 f17 1"/>
                <a:gd name="f24" fmla="*/ 1 f18 1"/>
                <a:gd name="f25" fmla="*/ 0 f17 1"/>
                <a:gd name="f26" fmla="+- f19 0 f1"/>
                <a:gd name="f27" fmla="*/ f23 1 8"/>
                <a:gd name="f28" fmla="*/ f25 1 8"/>
                <a:gd name="f29" fmla="*/ f22 1 f21"/>
                <a:gd name="f30" fmla="*/ f24 1 f21"/>
                <a:gd name="f31" fmla="*/ 0 1 f21"/>
                <a:gd name="f32" fmla="*/ f14 1 f21"/>
                <a:gd name="f33" fmla="*/ 0 1 f20"/>
                <a:gd name="f34" fmla="*/ f15 1 f20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8">
                  <a:moveTo>
                    <a:pt x="f5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48">
              <a:extLst>
                <a:ext uri="{FF2B5EF4-FFF2-40B4-BE49-F238E27FC236}">
                  <a16:creationId xmlns:a16="http://schemas.microsoft.com/office/drawing/2014/main" id="{634ABA25-980B-F5CA-C050-B934F40E21AC}"/>
                </a:ext>
              </a:extLst>
            </p:cNvPr>
            <p:cNvSpPr/>
            <p:nvPr/>
          </p:nvSpPr>
          <p:spPr>
            <a:xfrm>
              <a:off x="11177589" y="6950070"/>
              <a:ext cx="2381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5"/>
                <a:gd name="f10" fmla="+- 0 0 -90"/>
                <a:gd name="f11" fmla="*/ f3 1 2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"/>
                <a:gd name="f21" fmla="*/ f17 1 7"/>
                <a:gd name="f22" fmla="*/ 1 f18 1"/>
                <a:gd name="f23" fmla="*/ 7 f17 1"/>
                <a:gd name="f24" fmla="*/ 2 f18 1"/>
                <a:gd name="f25" fmla="*/ 0 f17 1"/>
                <a:gd name="f26" fmla="+- f19 0 f1"/>
                <a:gd name="f27" fmla="*/ f22 1 2"/>
                <a:gd name="f28" fmla="*/ f23 1 7"/>
                <a:gd name="f29" fmla="*/ f24 1 2"/>
                <a:gd name="f30" fmla="*/ f25 1 7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0"/>
                <a:gd name="f38" fmla="*/ f30 1 f21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2" h="7">
                  <a:moveTo>
                    <a:pt x="f8" y="f7"/>
                  </a:moveTo>
                  <a:cubicBezTo>
                    <a:pt x="f8" y="f9"/>
                    <a:pt x="f5" y="f6"/>
                    <a:pt x="f6" y="f5"/>
                  </a:cubicBezTo>
                  <a:cubicBezTo>
                    <a:pt x="f6" y="f6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49">
              <a:extLst>
                <a:ext uri="{FF2B5EF4-FFF2-40B4-BE49-F238E27FC236}">
                  <a16:creationId xmlns:a16="http://schemas.microsoft.com/office/drawing/2014/main" id="{8B7A5AB4-CF02-137B-2AFC-BA702AF3877E}"/>
                </a:ext>
              </a:extLst>
            </p:cNvPr>
            <p:cNvSpPr/>
            <p:nvPr/>
          </p:nvSpPr>
          <p:spPr>
            <a:xfrm>
              <a:off x="11144250" y="7591421"/>
              <a:ext cx="11109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7"/>
                <a:gd name="f8" fmla="val 5"/>
                <a:gd name="f9" fmla="val 3"/>
                <a:gd name="f10" fmla="+- 0 0 -90"/>
                <a:gd name="f11" fmla="*/ f3 1 1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val f18"/>
                <a:gd name="f21" fmla="*/ f17 1 7"/>
                <a:gd name="f22" fmla="*/ 1 f18 1"/>
                <a:gd name="f23" fmla="*/ 7 f17 1"/>
                <a:gd name="f24" fmla="*/ 0 f17 1"/>
                <a:gd name="f25" fmla="+- f19 0 f1"/>
                <a:gd name="f26" fmla="*/ f23 1 7"/>
                <a:gd name="f27" fmla="*/ f24 1 7"/>
                <a:gd name="f28" fmla="*/ f22 1 f20"/>
                <a:gd name="f29" fmla="*/ 0 1 f20"/>
                <a:gd name="f30" fmla="*/ f14 1 f20"/>
                <a:gd name="f31" fmla="*/ 0 1 f21"/>
                <a:gd name="f32" fmla="*/ f15 1 f21"/>
                <a:gd name="f33" fmla="*/ f26 1 f21"/>
                <a:gd name="f34" fmla="*/ f27 1 f21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7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50">
              <a:extLst>
                <a:ext uri="{FF2B5EF4-FFF2-40B4-BE49-F238E27FC236}">
                  <a16:creationId xmlns:a16="http://schemas.microsoft.com/office/drawing/2014/main" id="{66CA1270-FD7E-E13D-0B93-AFA35277A6CB}"/>
                </a:ext>
              </a:extLst>
            </p:cNvPr>
            <p:cNvSpPr/>
            <p:nvPr/>
          </p:nvSpPr>
          <p:spPr>
            <a:xfrm>
              <a:off x="10317166" y="5632447"/>
              <a:ext cx="368302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2"/>
                <a:gd name="f8" fmla="val 12"/>
                <a:gd name="f9" fmla="val 11"/>
                <a:gd name="f10" fmla="val 21"/>
                <a:gd name="f11" fmla="val 10"/>
                <a:gd name="f12" fmla="val 20"/>
                <a:gd name="f13" fmla="val 9"/>
                <a:gd name="f14" fmla="val 3"/>
                <a:gd name="f15" fmla="val 17"/>
                <a:gd name="f16" fmla="val 1"/>
                <a:gd name="f17" fmla="val 13"/>
                <a:gd name="f18" fmla="val 7"/>
                <a:gd name="f19" fmla="val 6"/>
                <a:gd name="f20" fmla="val 5"/>
                <a:gd name="f21" fmla="val 2"/>
                <a:gd name="f22" fmla="val 8"/>
                <a:gd name="f23" fmla="val 14"/>
                <a:gd name="f24" fmla="val 4"/>
                <a:gd name="f25" fmla="val 16"/>
                <a:gd name="f26" fmla="val 19"/>
                <a:gd name="f27" fmla="val 18"/>
                <a:gd name="f28" fmla="val 23"/>
                <a:gd name="f29" fmla="val 24"/>
                <a:gd name="f30" fmla="val 26"/>
                <a:gd name="f31" fmla="val 27"/>
                <a:gd name="f32" fmla="val 29"/>
                <a:gd name="f33" fmla="val 25"/>
                <a:gd name="f34" fmla="+- 0 0 -90"/>
                <a:gd name="f35" fmla="*/ f3 1 32"/>
                <a:gd name="f36" fmla="*/ f4 1 22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2"/>
                <a:gd name="f45" fmla="*/ f41 1 22"/>
                <a:gd name="f46" fmla="*/ 12 f42 1"/>
                <a:gd name="f47" fmla="*/ 22 f41 1"/>
                <a:gd name="f48" fmla="*/ 9 f42 1"/>
                <a:gd name="f49" fmla="*/ 20 f41 1"/>
                <a:gd name="f50" fmla="*/ 0 f42 1"/>
                <a:gd name="f51" fmla="*/ 7 f41 1"/>
                <a:gd name="f52" fmla="*/ 5 f41 1"/>
                <a:gd name="f53" fmla="*/ 2 f42 1"/>
                <a:gd name="f54" fmla="*/ 14 f42 1"/>
                <a:gd name="f55" fmla="*/ 4 f41 1"/>
                <a:gd name="f56" fmla="*/ 19 f42 1"/>
                <a:gd name="f57" fmla="*/ 2 f41 1"/>
                <a:gd name="f58" fmla="*/ 17 f42 1"/>
                <a:gd name="f59" fmla="*/ 6 f41 1"/>
                <a:gd name="f60" fmla="*/ 23 f42 1"/>
                <a:gd name="f61" fmla="*/ 3 f41 1"/>
                <a:gd name="f62" fmla="*/ 27 f42 1"/>
                <a:gd name="f63" fmla="*/ 29 f42 1"/>
                <a:gd name="f64" fmla="*/ 17 f41 1"/>
                <a:gd name="f65" fmla="*/ 21 f41 1"/>
                <a:gd name="f66" fmla="+- f43 0 f1"/>
                <a:gd name="f67" fmla="*/ f46 1 32"/>
                <a:gd name="f68" fmla="*/ f47 1 22"/>
                <a:gd name="f69" fmla="*/ f48 1 32"/>
                <a:gd name="f70" fmla="*/ f49 1 22"/>
                <a:gd name="f71" fmla="*/ f50 1 32"/>
                <a:gd name="f72" fmla="*/ f51 1 22"/>
                <a:gd name="f73" fmla="*/ f52 1 22"/>
                <a:gd name="f74" fmla="*/ f53 1 32"/>
                <a:gd name="f75" fmla="*/ f54 1 32"/>
                <a:gd name="f76" fmla="*/ f55 1 22"/>
                <a:gd name="f77" fmla="*/ f56 1 32"/>
                <a:gd name="f78" fmla="*/ f57 1 22"/>
                <a:gd name="f79" fmla="*/ f58 1 32"/>
                <a:gd name="f80" fmla="*/ f59 1 22"/>
                <a:gd name="f81" fmla="*/ f60 1 32"/>
                <a:gd name="f82" fmla="*/ f61 1 22"/>
                <a:gd name="f83" fmla="*/ f62 1 32"/>
                <a:gd name="f84" fmla="*/ f63 1 32"/>
                <a:gd name="f85" fmla="*/ f64 1 22"/>
                <a:gd name="f86" fmla="*/ f65 1 22"/>
                <a:gd name="f87" fmla="*/ 0 1 f44"/>
                <a:gd name="f88" fmla="*/ f38 1 f44"/>
                <a:gd name="f89" fmla="*/ 0 1 f45"/>
                <a:gd name="f90" fmla="*/ f39 1 f45"/>
                <a:gd name="f91" fmla="*/ f67 1 f44"/>
                <a:gd name="f92" fmla="*/ f68 1 f45"/>
                <a:gd name="f93" fmla="*/ f69 1 f44"/>
                <a:gd name="f94" fmla="*/ f70 1 f45"/>
                <a:gd name="f95" fmla="*/ f71 1 f44"/>
                <a:gd name="f96" fmla="*/ f72 1 f45"/>
                <a:gd name="f97" fmla="*/ f73 1 f45"/>
                <a:gd name="f98" fmla="*/ f74 1 f44"/>
                <a:gd name="f99" fmla="*/ f75 1 f44"/>
                <a:gd name="f100" fmla="*/ f76 1 f45"/>
                <a:gd name="f101" fmla="*/ f77 1 f44"/>
                <a:gd name="f102" fmla="*/ f78 1 f45"/>
                <a:gd name="f103" fmla="*/ f79 1 f44"/>
                <a:gd name="f104" fmla="*/ f80 1 f45"/>
                <a:gd name="f105" fmla="*/ f81 1 f44"/>
                <a:gd name="f106" fmla="*/ f82 1 f45"/>
                <a:gd name="f107" fmla="*/ f83 1 f44"/>
                <a:gd name="f108" fmla="*/ f84 1 f44"/>
                <a:gd name="f109" fmla="*/ f85 1 f45"/>
                <a:gd name="f110" fmla="*/ f86 1 f45"/>
                <a:gd name="f111" fmla="*/ f87 f35 1"/>
                <a:gd name="f112" fmla="*/ f88 f35 1"/>
                <a:gd name="f113" fmla="*/ f90 f36 1"/>
                <a:gd name="f114" fmla="*/ f89 f36 1"/>
                <a:gd name="f115" fmla="*/ f91 f35 1"/>
                <a:gd name="f116" fmla="*/ f92 f36 1"/>
                <a:gd name="f117" fmla="*/ f93 f35 1"/>
                <a:gd name="f118" fmla="*/ f94 f36 1"/>
                <a:gd name="f119" fmla="*/ f95 f35 1"/>
                <a:gd name="f120" fmla="*/ f96 f36 1"/>
                <a:gd name="f121" fmla="*/ f97 f36 1"/>
                <a:gd name="f122" fmla="*/ f98 f35 1"/>
                <a:gd name="f123" fmla="*/ f99 f35 1"/>
                <a:gd name="f124" fmla="*/ f100 f36 1"/>
                <a:gd name="f125" fmla="*/ f101 f35 1"/>
                <a:gd name="f126" fmla="*/ f102 f36 1"/>
                <a:gd name="f127" fmla="*/ f103 f35 1"/>
                <a:gd name="f128" fmla="*/ f104 f36 1"/>
                <a:gd name="f129" fmla="*/ f105 f35 1"/>
                <a:gd name="f130" fmla="*/ f106 f36 1"/>
                <a:gd name="f131" fmla="*/ f107 f35 1"/>
                <a:gd name="f132" fmla="*/ f108 f35 1"/>
                <a:gd name="f133" fmla="*/ f109 f36 1"/>
                <a:gd name="f134" fmla="*/ f11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19" y="f121"/>
                </a:cxn>
                <a:cxn ang="f66">
                  <a:pos x="f122" y="f121"/>
                </a:cxn>
                <a:cxn ang="f66">
                  <a:pos x="f123" y="f124"/>
                </a:cxn>
                <a:cxn ang="f66">
                  <a:pos x="f125" y="f126"/>
                </a:cxn>
                <a:cxn ang="f66">
                  <a:pos x="f127" y="f128"/>
                </a:cxn>
                <a:cxn ang="f66">
                  <a:pos x="f127" y="f120"/>
                </a:cxn>
                <a:cxn ang="f66">
                  <a:pos x="f129" y="f130"/>
                </a:cxn>
                <a:cxn ang="f66">
                  <a:pos x="f131" y="f126"/>
                </a:cxn>
                <a:cxn ang="f66">
                  <a:pos x="f132" y="f133"/>
                </a:cxn>
                <a:cxn ang="f66">
                  <a:pos x="f123" y="f134"/>
                </a:cxn>
                <a:cxn ang="f66">
                  <a:pos x="f115" y="f116"/>
                </a:cxn>
              </a:cxnLst>
              <a:rect l="f111" t="f114" r="f112" b="f113"/>
              <a:pathLst>
                <a:path w="32" h="22">
                  <a:moveTo>
                    <a:pt x="f8" y="f7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19"/>
                    <a:pt x="f5" y="f20"/>
                  </a:cubicBezTo>
                  <a:cubicBezTo>
                    <a:pt x="f16" y="f20"/>
                    <a:pt x="f16" y="f20"/>
                    <a:pt x="f21" y="f20"/>
                  </a:cubicBezTo>
                  <a:cubicBezTo>
                    <a:pt x="f22" y="f13"/>
                    <a:pt x="f13" y="f13"/>
                    <a:pt x="f23" y="f24"/>
                  </a:cubicBezTo>
                  <a:cubicBezTo>
                    <a:pt x="f25" y="f21"/>
                    <a:pt x="f15" y="f5"/>
                    <a:pt x="f26" y="f21"/>
                  </a:cubicBezTo>
                  <a:cubicBezTo>
                    <a:pt x="f12" y="f14"/>
                    <a:pt x="f27" y="f20"/>
                    <a:pt x="f15" y="f19"/>
                  </a:cubicBezTo>
                  <a:cubicBezTo>
                    <a:pt x="f15" y="f19"/>
                    <a:pt x="f15" y="f18"/>
                    <a:pt x="f15" y="f18"/>
                  </a:cubicBezTo>
                  <a:cubicBezTo>
                    <a:pt x="f12" y="f18"/>
                    <a:pt x="f7" y="f20"/>
                    <a:pt x="f28" y="f14"/>
                  </a:cubicBezTo>
                  <a:cubicBezTo>
                    <a:pt x="f29" y="f16"/>
                    <a:pt x="f30" y="f16"/>
                    <a:pt x="f31" y="f21"/>
                  </a:cubicBezTo>
                  <a:cubicBezTo>
                    <a:pt x="f6" y="f20"/>
                    <a:pt x="f6" y="f17"/>
                    <a:pt x="f32" y="f15"/>
                  </a:cubicBezTo>
                  <a:cubicBezTo>
                    <a:pt x="f33" y="f7"/>
                    <a:pt x="f12" y="f7"/>
                    <a:pt x="f23" y="f10"/>
                  </a:cubicBezTo>
                  <a:cubicBezTo>
                    <a:pt x="f17" y="f10"/>
                    <a:pt x="f8" y="f10"/>
                    <a:pt x="f8" y="f7"/>
                  </a:cubicBezTo>
                  <a:close/>
                </a:path>
              </a:pathLst>
            </a:custGeom>
            <a:solidFill>
              <a:srgbClr val="F5B5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51">
              <a:extLst>
                <a:ext uri="{FF2B5EF4-FFF2-40B4-BE49-F238E27FC236}">
                  <a16:creationId xmlns:a16="http://schemas.microsoft.com/office/drawing/2014/main" id="{872A9954-B746-77B6-8C4D-75DBA7529532}"/>
                </a:ext>
              </a:extLst>
            </p:cNvPr>
            <p:cNvSpPr/>
            <p:nvPr/>
          </p:nvSpPr>
          <p:spPr>
            <a:xfrm>
              <a:off x="10821988" y="3752853"/>
              <a:ext cx="344491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22"/>
                <a:gd name="f9" fmla="val 1"/>
                <a:gd name="f10" fmla="val 21"/>
                <a:gd name="f11" fmla="val 19"/>
                <a:gd name="f12" fmla="val 2"/>
                <a:gd name="f13" fmla="val 17"/>
                <a:gd name="f14" fmla="val 15"/>
                <a:gd name="f15" fmla="val 14"/>
                <a:gd name="f16" fmla="val 4"/>
                <a:gd name="f17" fmla="val 13"/>
                <a:gd name="f18" fmla="val 9"/>
                <a:gd name="f19" fmla="val 11"/>
                <a:gd name="f20" fmla="val 7"/>
                <a:gd name="f21" fmla="val 3"/>
                <a:gd name="f22" fmla="val 18"/>
                <a:gd name="f23" fmla="val 20"/>
                <a:gd name="f24" fmla="val 26"/>
                <a:gd name="f25" fmla="val 29"/>
                <a:gd name="f26" fmla="val 28"/>
                <a:gd name="f27" fmla="val 6"/>
                <a:gd name="f28" fmla="val 16"/>
                <a:gd name="f29" fmla="+- 0 0 -90"/>
                <a:gd name="f30" fmla="*/ f3 1 30"/>
                <a:gd name="f31" fmla="*/ f4 1 23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0"/>
                <a:gd name="f40" fmla="*/ f36 1 23"/>
                <a:gd name="f41" fmla="*/ 0 f37 1"/>
                <a:gd name="f42" fmla="*/ 22 f36 1"/>
                <a:gd name="f43" fmla="*/ 2 f37 1"/>
                <a:gd name="f44" fmla="*/ 17 f36 1"/>
                <a:gd name="f45" fmla="*/ 4 f37 1"/>
                <a:gd name="f46" fmla="*/ 13 f36 1"/>
                <a:gd name="f47" fmla="*/ 17 f37 1"/>
                <a:gd name="f48" fmla="*/ 3 f36 1"/>
                <a:gd name="f49" fmla="*/ 20 f37 1"/>
                <a:gd name="f50" fmla="*/ 0 f36 1"/>
                <a:gd name="f51" fmla="*/ 29 f37 1"/>
                <a:gd name="f52" fmla="*/ 2 f36 1"/>
                <a:gd name="f53" fmla="*/ 28 f37 1"/>
                <a:gd name="f54" fmla="*/ 6 f36 1"/>
                <a:gd name="f55" fmla="*/ 3 f37 1"/>
                <a:gd name="f56" fmla="*/ 23 f36 1"/>
                <a:gd name="f57" fmla="+- f38 0 f1"/>
                <a:gd name="f58" fmla="*/ f41 1 30"/>
                <a:gd name="f59" fmla="*/ f42 1 23"/>
                <a:gd name="f60" fmla="*/ f43 1 30"/>
                <a:gd name="f61" fmla="*/ f44 1 23"/>
                <a:gd name="f62" fmla="*/ f45 1 30"/>
                <a:gd name="f63" fmla="*/ f46 1 23"/>
                <a:gd name="f64" fmla="*/ f47 1 30"/>
                <a:gd name="f65" fmla="*/ f48 1 23"/>
                <a:gd name="f66" fmla="*/ f49 1 30"/>
                <a:gd name="f67" fmla="*/ f50 1 23"/>
                <a:gd name="f68" fmla="*/ f51 1 30"/>
                <a:gd name="f69" fmla="*/ f52 1 23"/>
                <a:gd name="f70" fmla="*/ f53 1 30"/>
                <a:gd name="f71" fmla="*/ f54 1 23"/>
                <a:gd name="f72" fmla="*/ f55 1 30"/>
                <a:gd name="f73" fmla="*/ f56 1 23"/>
                <a:gd name="f74" fmla="*/ 0 1 f39"/>
                <a:gd name="f75" fmla="*/ f33 1 f39"/>
                <a:gd name="f76" fmla="*/ 0 1 f40"/>
                <a:gd name="f77" fmla="*/ f34 1 f40"/>
                <a:gd name="f78" fmla="*/ f58 1 f39"/>
                <a:gd name="f79" fmla="*/ f59 1 f40"/>
                <a:gd name="f80" fmla="*/ f60 1 f39"/>
                <a:gd name="f81" fmla="*/ f61 1 f40"/>
                <a:gd name="f82" fmla="*/ f62 1 f39"/>
                <a:gd name="f83" fmla="*/ f63 1 f40"/>
                <a:gd name="f84" fmla="*/ f64 1 f39"/>
                <a:gd name="f85" fmla="*/ f65 1 f40"/>
                <a:gd name="f86" fmla="*/ f66 1 f39"/>
                <a:gd name="f87" fmla="*/ f67 1 f40"/>
                <a:gd name="f88" fmla="*/ f68 1 f39"/>
                <a:gd name="f89" fmla="*/ f69 1 f40"/>
                <a:gd name="f90" fmla="*/ f70 1 f39"/>
                <a:gd name="f91" fmla="*/ f71 1 f40"/>
                <a:gd name="f92" fmla="*/ f72 1 f39"/>
                <a:gd name="f93" fmla="*/ f73 1 f40"/>
                <a:gd name="f94" fmla="*/ f74 f30 1"/>
                <a:gd name="f95" fmla="*/ f75 f30 1"/>
                <a:gd name="f96" fmla="*/ f77 f31 1"/>
                <a:gd name="f97" fmla="*/ f76 f31 1"/>
                <a:gd name="f98" fmla="*/ f78 f30 1"/>
                <a:gd name="f99" fmla="*/ f79 f31 1"/>
                <a:gd name="f100" fmla="*/ f80 f30 1"/>
                <a:gd name="f101" fmla="*/ f81 f31 1"/>
                <a:gd name="f102" fmla="*/ f82 f30 1"/>
                <a:gd name="f103" fmla="*/ f83 f31 1"/>
                <a:gd name="f104" fmla="*/ f84 f30 1"/>
                <a:gd name="f105" fmla="*/ f85 f31 1"/>
                <a:gd name="f106" fmla="*/ f86 f30 1"/>
                <a:gd name="f107" fmla="*/ f87 f31 1"/>
                <a:gd name="f108" fmla="*/ f88 f30 1"/>
                <a:gd name="f109" fmla="*/ f89 f31 1"/>
                <a:gd name="f110" fmla="*/ f90 f30 1"/>
                <a:gd name="f111" fmla="*/ f91 f31 1"/>
                <a:gd name="f112" fmla="*/ f92 f30 1"/>
                <a:gd name="f113" fmla="*/ f9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8" y="f109"/>
                </a:cxn>
                <a:cxn ang="f57">
                  <a:pos x="f110" y="f111"/>
                </a:cxn>
                <a:cxn ang="f57">
                  <a:pos x="f112" y="f113"/>
                </a:cxn>
                <a:cxn ang="f57">
                  <a:pos x="f98" y="f99"/>
                </a:cxn>
              </a:cxnLst>
              <a:rect l="f94" t="f97" r="f95" b="f96"/>
              <a:pathLst>
                <a:path w="30" h="23">
                  <a:moveTo>
                    <a:pt x="f5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2" y="f14"/>
                    <a:pt x="f12" y="f15"/>
                    <a:pt x="f16" y="f17"/>
                  </a:cubicBezTo>
                  <a:cubicBezTo>
                    <a:pt x="f18" y="f19"/>
                    <a:pt x="f15" y="f20"/>
                    <a:pt x="f13" y="f21"/>
                  </a:cubicBezTo>
                  <a:cubicBezTo>
                    <a:pt x="f22" y="f12"/>
                    <a:pt x="f11" y="f5"/>
                    <a:pt x="f23" y="f5"/>
                  </a:cubicBezTo>
                  <a:cubicBezTo>
                    <a:pt x="f7" y="f5"/>
                    <a:pt x="f24" y="f9"/>
                    <a:pt x="f25" y="f12"/>
                  </a:cubicBezTo>
                  <a:cubicBezTo>
                    <a:pt x="f6" y="f21"/>
                    <a:pt x="f25" y="f16"/>
                    <a:pt x="f26" y="f27"/>
                  </a:cubicBezTo>
                  <a:cubicBezTo>
                    <a:pt x="f7" y="f28"/>
                    <a:pt x="f14" y="f8"/>
                    <a:pt x="f21" y="f7"/>
                  </a:cubicBezTo>
                  <a:cubicBezTo>
                    <a:pt x="f12" y="f7"/>
                    <a:pt x="f9" y="f7"/>
                    <a:pt x="f5" y="f8"/>
                  </a:cubicBezTo>
                  <a:close/>
                </a:path>
              </a:pathLst>
            </a:custGeom>
            <a:solidFill>
              <a:srgbClr val="F4B5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52">
              <a:extLst>
                <a:ext uri="{FF2B5EF4-FFF2-40B4-BE49-F238E27FC236}">
                  <a16:creationId xmlns:a16="http://schemas.microsoft.com/office/drawing/2014/main" id="{8A5B8E66-D02A-8597-B59C-E8004A695E30}"/>
                </a:ext>
              </a:extLst>
            </p:cNvPr>
            <p:cNvSpPr/>
            <p:nvPr/>
          </p:nvSpPr>
          <p:spPr>
            <a:xfrm>
              <a:off x="10753728" y="4359273"/>
              <a:ext cx="447671" cy="4699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41"/>
                <a:gd name="f8" fmla="val 28"/>
                <a:gd name="f9" fmla="val 30"/>
                <a:gd name="f10" fmla="val 14"/>
                <a:gd name="f11" fmla="val 24"/>
                <a:gd name="f12" fmla="val 18"/>
                <a:gd name="f13" fmla="val 13"/>
                <a:gd name="f14" fmla="val 19"/>
                <a:gd name="f15" fmla="val 34"/>
                <a:gd name="f16" fmla="val 33"/>
                <a:gd name="f17" fmla="val 32"/>
                <a:gd name="f18" fmla="val 22"/>
                <a:gd name="f19" fmla="val 11"/>
                <a:gd name="f20" fmla="val 36"/>
                <a:gd name="f21" fmla="val 27"/>
                <a:gd name="f22" fmla="+- 0 0 -90"/>
                <a:gd name="f23" fmla="*/ f3 1 39"/>
                <a:gd name="f24" fmla="*/ f4 1 4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9"/>
                <a:gd name="f33" fmla="*/ f29 1 41"/>
                <a:gd name="f34" fmla="*/ 39 f30 1"/>
                <a:gd name="f35" fmla="*/ 41 f29 1"/>
                <a:gd name="f36" fmla="*/ 0 f30 1"/>
                <a:gd name="f37" fmla="*/ 18 f29 1"/>
                <a:gd name="f38" fmla="*/ 34 f30 1"/>
                <a:gd name="f39" fmla="*/ 33 f29 1"/>
                <a:gd name="f40" fmla="*/ 32 f30 1"/>
                <a:gd name="f41" fmla="*/ 0 f29 1"/>
                <a:gd name="f42" fmla="+- f31 0 f1"/>
                <a:gd name="f43" fmla="*/ f34 1 39"/>
                <a:gd name="f44" fmla="*/ f35 1 41"/>
                <a:gd name="f45" fmla="*/ f36 1 39"/>
                <a:gd name="f46" fmla="*/ f37 1 41"/>
                <a:gd name="f47" fmla="*/ f38 1 39"/>
                <a:gd name="f48" fmla="*/ f39 1 41"/>
                <a:gd name="f49" fmla="*/ f40 1 39"/>
                <a:gd name="f50" fmla="*/ f41 1 4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9" h="41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1" y="f11"/>
                    <a:pt x="f15" y="f16"/>
                  </a:cubicBezTo>
                  <a:cubicBezTo>
                    <a:pt x="f17" y="f18"/>
                    <a:pt x="f9" y="f19"/>
                    <a:pt x="f17" y="f5"/>
                  </a:cubicBezTo>
                  <a:cubicBezTo>
                    <a:pt x="f15" y="f10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9B6A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53">
              <a:extLst>
                <a:ext uri="{FF2B5EF4-FFF2-40B4-BE49-F238E27FC236}">
                  <a16:creationId xmlns:a16="http://schemas.microsoft.com/office/drawing/2014/main" id="{7F8D8EC4-1EFC-ED3A-3115-F4B6ECCAA5BF}"/>
                </a:ext>
              </a:extLst>
            </p:cNvPr>
            <p:cNvSpPr/>
            <p:nvPr/>
          </p:nvSpPr>
          <p:spPr>
            <a:xfrm>
              <a:off x="10133015" y="5206995"/>
              <a:ext cx="80960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9"/>
                <a:gd name="f8" fmla="val 5"/>
                <a:gd name="f9" fmla="val 18"/>
                <a:gd name="f10" fmla="val 2"/>
                <a:gd name="f11" fmla="val 17"/>
                <a:gd name="f12" fmla="val 15"/>
                <a:gd name="f13" fmla="val 12"/>
                <a:gd name="f14" fmla="val 9"/>
                <a:gd name="f15" fmla="val 6"/>
                <a:gd name="f16" fmla="val 3"/>
                <a:gd name="f17" fmla="val 1"/>
                <a:gd name="f18" fmla="val 13"/>
                <a:gd name="f19" fmla="+- 0 0 -90"/>
                <a:gd name="f20" fmla="*/ f3 1 7"/>
                <a:gd name="f21" fmla="*/ f4 1 1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"/>
                <a:gd name="f30" fmla="*/ f26 1 19"/>
                <a:gd name="f31" fmla="*/ 7 f27 1"/>
                <a:gd name="f32" fmla="*/ 19 f26 1"/>
                <a:gd name="f33" fmla="*/ 0 f27 1"/>
                <a:gd name="f34" fmla="*/ 15 f26 1"/>
                <a:gd name="f35" fmla="*/ 6 f26 1"/>
                <a:gd name="f36" fmla="*/ 6 f27 1"/>
                <a:gd name="f37" fmla="*/ 1 f26 1"/>
                <a:gd name="f38" fmla="+- f28 0 f1"/>
                <a:gd name="f39" fmla="*/ f31 1 7"/>
                <a:gd name="f40" fmla="*/ f32 1 19"/>
                <a:gd name="f41" fmla="*/ f33 1 7"/>
                <a:gd name="f42" fmla="*/ f34 1 19"/>
                <a:gd name="f43" fmla="*/ f35 1 19"/>
                <a:gd name="f44" fmla="*/ f36 1 7"/>
                <a:gd name="f45" fmla="*/ f37 1 19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7" h="19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0"/>
                    <a:pt x="f16" y="f5"/>
                    <a:pt x="f15" y="f17"/>
                  </a:cubicBezTo>
                  <a:cubicBezTo>
                    <a:pt x="f15" y="f6"/>
                    <a:pt x="f6" y="f18"/>
                    <a:pt x="f6" y="f7"/>
                  </a:cubicBezTo>
                  <a:close/>
                </a:path>
              </a:pathLst>
            </a:custGeom>
            <a:solidFill>
              <a:srgbClr val="EDAD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54">
              <a:extLst>
                <a:ext uri="{FF2B5EF4-FFF2-40B4-BE49-F238E27FC236}">
                  <a16:creationId xmlns:a16="http://schemas.microsoft.com/office/drawing/2014/main" id="{D457B7D2-2C38-1F20-36F6-39EC06D0F187}"/>
                </a:ext>
              </a:extLst>
            </p:cNvPr>
            <p:cNvSpPr/>
            <p:nvPr/>
          </p:nvSpPr>
          <p:spPr>
            <a:xfrm>
              <a:off x="9307513" y="8863014"/>
              <a:ext cx="735013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6"/>
                <a:gd name="f8" fmla="val 22"/>
                <a:gd name="f9" fmla="val 1"/>
                <a:gd name="f10" fmla="val 24"/>
                <a:gd name="f11" fmla="val 25"/>
                <a:gd name="f12" fmla="val 4"/>
                <a:gd name="f13" fmla="val 27"/>
                <a:gd name="f14" fmla="val 28"/>
                <a:gd name="f15" fmla="val 6"/>
                <a:gd name="f16" fmla="val 31"/>
                <a:gd name="f17" fmla="val 5"/>
                <a:gd name="f18" fmla="val 32"/>
                <a:gd name="f19" fmla="val 7"/>
                <a:gd name="f20" fmla="val 33"/>
                <a:gd name="f21" fmla="val 9"/>
                <a:gd name="f22" fmla="val 10"/>
                <a:gd name="f23" fmla="val 12"/>
                <a:gd name="f24" fmla="val 35"/>
                <a:gd name="f25" fmla="val 36"/>
                <a:gd name="f26" fmla="val 37"/>
                <a:gd name="f27" fmla="val 8"/>
                <a:gd name="f28" fmla="val 38"/>
                <a:gd name="f29" fmla="val 39"/>
                <a:gd name="f30" fmla="val 11"/>
                <a:gd name="f31" fmla="val 13"/>
                <a:gd name="f32" fmla="val 15"/>
                <a:gd name="f33" fmla="val 41"/>
                <a:gd name="f34" fmla="val 43"/>
                <a:gd name="f35" fmla="val 44"/>
                <a:gd name="f36" fmla="val 45"/>
                <a:gd name="f37" fmla="val 14"/>
                <a:gd name="f38" fmla="val 16"/>
                <a:gd name="f39" fmla="val 46"/>
                <a:gd name="f40" fmla="val 48"/>
                <a:gd name="f41" fmla="val 53"/>
                <a:gd name="f42" fmla="val 58"/>
                <a:gd name="f43" fmla="val 62"/>
                <a:gd name="f44" fmla="val 18"/>
                <a:gd name="f45" fmla="val 20"/>
                <a:gd name="f46" fmla="val 63"/>
                <a:gd name="f47" fmla="val 61"/>
                <a:gd name="f48" fmla="val 60"/>
                <a:gd name="f49" fmla="val 34"/>
                <a:gd name="f50" fmla="val 21"/>
                <a:gd name="f51" fmla="val 23"/>
                <a:gd name="f52" fmla="val 17"/>
                <a:gd name="f53" fmla="val 2"/>
                <a:gd name="f54" fmla="val 3"/>
                <a:gd name="f55" fmla="val 19"/>
                <a:gd name="f56" fmla="+- 0 0 -90"/>
                <a:gd name="f57" fmla="*/ f3 1 64"/>
                <a:gd name="f58" fmla="*/ f4 1 26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4"/>
                <a:gd name="f67" fmla="*/ f63 1 26"/>
                <a:gd name="f68" fmla="*/ 22 f64 1"/>
                <a:gd name="f69" fmla="*/ 1 f63 1"/>
                <a:gd name="f70" fmla="*/ 27 f64 1"/>
                <a:gd name="f71" fmla="*/ 4 f63 1"/>
                <a:gd name="f72" fmla="*/ 32 f64 1"/>
                <a:gd name="f73" fmla="*/ 7 f63 1"/>
                <a:gd name="f74" fmla="*/ 31 f64 1"/>
                <a:gd name="f75" fmla="*/ 12 f63 1"/>
                <a:gd name="f76" fmla="*/ 35 f64 1"/>
                <a:gd name="f77" fmla="*/ 9 f63 1"/>
                <a:gd name="f78" fmla="*/ 38 f64 1"/>
                <a:gd name="f79" fmla="*/ 37 f64 1"/>
                <a:gd name="f80" fmla="*/ 15 f63 1"/>
                <a:gd name="f81" fmla="*/ 41 f64 1"/>
                <a:gd name="f82" fmla="*/ 43 f64 1"/>
                <a:gd name="f83" fmla="*/ 10 f63 1"/>
                <a:gd name="f84" fmla="*/ 44 f64 1"/>
                <a:gd name="f85" fmla="*/ 13 f63 1"/>
                <a:gd name="f86" fmla="*/ 45 f64 1"/>
                <a:gd name="f87" fmla="*/ 16 f63 1"/>
                <a:gd name="f88" fmla="*/ 48 f64 1"/>
                <a:gd name="f89" fmla="*/ 62 f64 1"/>
                <a:gd name="f90" fmla="*/ 18 f63 1"/>
                <a:gd name="f91" fmla="*/ 63 f64 1"/>
                <a:gd name="f92" fmla="*/ 25 f63 1"/>
                <a:gd name="f93" fmla="*/ 58 f64 1"/>
                <a:gd name="f94" fmla="*/ 26 f63 1"/>
                <a:gd name="f95" fmla="*/ 21 f64 1"/>
                <a:gd name="f96" fmla="*/ 24 f63 1"/>
                <a:gd name="f97" fmla="*/ 17 f64 1"/>
                <a:gd name="f98" fmla="*/ 22 f63 1"/>
                <a:gd name="f99" fmla="*/ 1 f64 1"/>
                <a:gd name="f100" fmla="*/ 2 f64 1"/>
                <a:gd name="f101" fmla="*/ 8 f64 1"/>
                <a:gd name="f102" fmla="*/ 3 f63 1"/>
                <a:gd name="f103" fmla="*/ 12 f64 1"/>
                <a:gd name="f104" fmla="*/ 19 f64 1"/>
                <a:gd name="f105" fmla="*/ 2 f63 1"/>
                <a:gd name="f106" fmla="+- f65 0 f1"/>
                <a:gd name="f107" fmla="*/ f68 1 64"/>
                <a:gd name="f108" fmla="*/ f69 1 26"/>
                <a:gd name="f109" fmla="*/ f70 1 64"/>
                <a:gd name="f110" fmla="*/ f71 1 26"/>
                <a:gd name="f111" fmla="*/ f72 1 64"/>
                <a:gd name="f112" fmla="*/ f73 1 26"/>
                <a:gd name="f113" fmla="*/ f74 1 64"/>
                <a:gd name="f114" fmla="*/ f75 1 26"/>
                <a:gd name="f115" fmla="*/ f76 1 64"/>
                <a:gd name="f116" fmla="*/ f77 1 26"/>
                <a:gd name="f117" fmla="*/ f78 1 64"/>
                <a:gd name="f118" fmla="*/ f79 1 64"/>
                <a:gd name="f119" fmla="*/ f80 1 26"/>
                <a:gd name="f120" fmla="*/ f81 1 64"/>
                <a:gd name="f121" fmla="*/ f82 1 64"/>
                <a:gd name="f122" fmla="*/ f83 1 26"/>
                <a:gd name="f123" fmla="*/ f84 1 64"/>
                <a:gd name="f124" fmla="*/ f85 1 26"/>
                <a:gd name="f125" fmla="*/ f86 1 64"/>
                <a:gd name="f126" fmla="*/ f87 1 26"/>
                <a:gd name="f127" fmla="*/ f88 1 64"/>
                <a:gd name="f128" fmla="*/ f89 1 64"/>
                <a:gd name="f129" fmla="*/ f90 1 26"/>
                <a:gd name="f130" fmla="*/ f91 1 64"/>
                <a:gd name="f131" fmla="*/ f92 1 26"/>
                <a:gd name="f132" fmla="*/ f93 1 64"/>
                <a:gd name="f133" fmla="*/ f94 1 26"/>
                <a:gd name="f134" fmla="*/ f95 1 64"/>
                <a:gd name="f135" fmla="*/ f96 1 26"/>
                <a:gd name="f136" fmla="*/ f97 1 64"/>
                <a:gd name="f137" fmla="*/ f98 1 26"/>
                <a:gd name="f138" fmla="*/ f99 1 64"/>
                <a:gd name="f139" fmla="*/ f100 1 64"/>
                <a:gd name="f140" fmla="*/ f101 1 64"/>
                <a:gd name="f141" fmla="*/ f102 1 26"/>
                <a:gd name="f142" fmla="*/ f103 1 64"/>
                <a:gd name="f143" fmla="*/ f104 1 64"/>
                <a:gd name="f144" fmla="*/ f105 1 26"/>
                <a:gd name="f145" fmla="*/ 0 1 f66"/>
                <a:gd name="f146" fmla="*/ f60 1 f66"/>
                <a:gd name="f147" fmla="*/ 0 1 f67"/>
                <a:gd name="f148" fmla="*/ f61 1 f67"/>
                <a:gd name="f149" fmla="*/ f107 1 f66"/>
                <a:gd name="f150" fmla="*/ f108 1 f67"/>
                <a:gd name="f151" fmla="*/ f109 1 f66"/>
                <a:gd name="f152" fmla="*/ f110 1 f67"/>
                <a:gd name="f153" fmla="*/ f111 1 f66"/>
                <a:gd name="f154" fmla="*/ f112 1 f67"/>
                <a:gd name="f155" fmla="*/ f113 1 f66"/>
                <a:gd name="f156" fmla="*/ f114 1 f67"/>
                <a:gd name="f157" fmla="*/ f115 1 f66"/>
                <a:gd name="f158" fmla="*/ f116 1 f67"/>
                <a:gd name="f159" fmla="*/ f117 1 f66"/>
                <a:gd name="f160" fmla="*/ f118 1 f66"/>
                <a:gd name="f161" fmla="*/ f119 1 f67"/>
                <a:gd name="f162" fmla="*/ f120 1 f66"/>
                <a:gd name="f163" fmla="*/ f121 1 f66"/>
                <a:gd name="f164" fmla="*/ f122 1 f67"/>
                <a:gd name="f165" fmla="*/ f123 1 f66"/>
                <a:gd name="f166" fmla="*/ f124 1 f67"/>
                <a:gd name="f167" fmla="*/ f125 1 f66"/>
                <a:gd name="f168" fmla="*/ f126 1 f67"/>
                <a:gd name="f169" fmla="*/ f127 1 f66"/>
                <a:gd name="f170" fmla="*/ f128 1 f66"/>
                <a:gd name="f171" fmla="*/ f129 1 f67"/>
                <a:gd name="f172" fmla="*/ f130 1 f66"/>
                <a:gd name="f173" fmla="*/ f131 1 f67"/>
                <a:gd name="f174" fmla="*/ f132 1 f66"/>
                <a:gd name="f175" fmla="*/ f133 1 f67"/>
                <a:gd name="f176" fmla="*/ f134 1 f66"/>
                <a:gd name="f177" fmla="*/ f135 1 f67"/>
                <a:gd name="f178" fmla="*/ f136 1 f66"/>
                <a:gd name="f179" fmla="*/ f137 1 f67"/>
                <a:gd name="f180" fmla="*/ f138 1 f66"/>
                <a:gd name="f181" fmla="*/ f139 1 f66"/>
                <a:gd name="f182" fmla="*/ f140 1 f66"/>
                <a:gd name="f183" fmla="*/ f141 1 f67"/>
                <a:gd name="f184" fmla="*/ f142 1 f66"/>
                <a:gd name="f185" fmla="*/ f143 1 f66"/>
                <a:gd name="f186" fmla="*/ f144 1 f67"/>
                <a:gd name="f187" fmla="*/ f145 f57 1"/>
                <a:gd name="f188" fmla="*/ f146 f57 1"/>
                <a:gd name="f189" fmla="*/ f148 f58 1"/>
                <a:gd name="f190" fmla="*/ f147 f58 1"/>
                <a:gd name="f191" fmla="*/ f149 f57 1"/>
                <a:gd name="f192" fmla="*/ f150 f58 1"/>
                <a:gd name="f193" fmla="*/ f151 f57 1"/>
                <a:gd name="f194" fmla="*/ f152 f58 1"/>
                <a:gd name="f195" fmla="*/ f153 f57 1"/>
                <a:gd name="f196" fmla="*/ f154 f58 1"/>
                <a:gd name="f197" fmla="*/ f155 f57 1"/>
                <a:gd name="f198" fmla="*/ f156 f58 1"/>
                <a:gd name="f199" fmla="*/ f157 f57 1"/>
                <a:gd name="f200" fmla="*/ f158 f58 1"/>
                <a:gd name="f201" fmla="*/ f159 f57 1"/>
                <a:gd name="f202" fmla="*/ f160 f57 1"/>
                <a:gd name="f203" fmla="*/ f161 f58 1"/>
                <a:gd name="f204" fmla="*/ f162 f57 1"/>
                <a:gd name="f205" fmla="*/ f163 f57 1"/>
                <a:gd name="f206" fmla="*/ f164 f58 1"/>
                <a:gd name="f207" fmla="*/ f165 f57 1"/>
                <a:gd name="f208" fmla="*/ f166 f58 1"/>
                <a:gd name="f209" fmla="*/ f167 f57 1"/>
                <a:gd name="f210" fmla="*/ f168 f58 1"/>
                <a:gd name="f211" fmla="*/ f169 f57 1"/>
                <a:gd name="f212" fmla="*/ f170 f57 1"/>
                <a:gd name="f213" fmla="*/ f171 f58 1"/>
                <a:gd name="f214" fmla="*/ f172 f57 1"/>
                <a:gd name="f215" fmla="*/ f173 f58 1"/>
                <a:gd name="f216" fmla="*/ f174 f57 1"/>
                <a:gd name="f217" fmla="*/ f175 f58 1"/>
                <a:gd name="f218" fmla="*/ f176 f57 1"/>
                <a:gd name="f219" fmla="*/ f177 f58 1"/>
                <a:gd name="f220" fmla="*/ f178 f57 1"/>
                <a:gd name="f221" fmla="*/ f179 f58 1"/>
                <a:gd name="f222" fmla="*/ f180 f57 1"/>
                <a:gd name="f223" fmla="*/ f181 f57 1"/>
                <a:gd name="f224" fmla="*/ f182 f57 1"/>
                <a:gd name="f225" fmla="*/ f183 f58 1"/>
                <a:gd name="f226" fmla="*/ f184 f57 1"/>
                <a:gd name="f227" fmla="*/ f185 f57 1"/>
                <a:gd name="f228" fmla="*/ f186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91" y="f192"/>
                </a:cxn>
                <a:cxn ang="f106">
                  <a:pos x="f193" y="f194"/>
                </a:cxn>
                <a:cxn ang="f106">
                  <a:pos x="f195" y="f196"/>
                </a:cxn>
                <a:cxn ang="f106">
                  <a:pos x="f197" y="f198"/>
                </a:cxn>
                <a:cxn ang="f106">
                  <a:pos x="f199" y="f200"/>
                </a:cxn>
                <a:cxn ang="f106">
                  <a:pos x="f201" y="f200"/>
                </a:cxn>
                <a:cxn ang="f106">
                  <a:pos x="f202" y="f203"/>
                </a:cxn>
                <a:cxn ang="f106">
                  <a:pos x="f204" y="f198"/>
                </a:cxn>
                <a:cxn ang="f106">
                  <a:pos x="f205" y="f206"/>
                </a:cxn>
                <a:cxn ang="f106">
                  <a:pos x="f207" y="f208"/>
                </a:cxn>
                <a:cxn ang="f106">
                  <a:pos x="f209" y="f210"/>
                </a:cxn>
                <a:cxn ang="f106">
                  <a:pos x="f211" y="f208"/>
                </a:cxn>
                <a:cxn ang="f106">
                  <a:pos x="f212" y="f213"/>
                </a:cxn>
                <a:cxn ang="f106">
                  <a:pos x="f214" y="f215"/>
                </a:cxn>
                <a:cxn ang="f106">
                  <a:pos x="f216" y="f217"/>
                </a:cxn>
                <a:cxn ang="f106">
                  <a:pos x="f218" y="f219"/>
                </a:cxn>
                <a:cxn ang="f106">
                  <a:pos x="f220" y="f221"/>
                </a:cxn>
                <a:cxn ang="f106">
                  <a:pos x="f222" y="f198"/>
                </a:cxn>
                <a:cxn ang="f106">
                  <a:pos x="f223" y="f194"/>
                </a:cxn>
                <a:cxn ang="f106">
                  <a:pos x="f224" y="f225"/>
                </a:cxn>
                <a:cxn ang="f106">
                  <a:pos x="f226" y="f194"/>
                </a:cxn>
                <a:cxn ang="f106">
                  <a:pos x="f227" y="f228"/>
                </a:cxn>
                <a:cxn ang="f106">
                  <a:pos x="f191" y="f192"/>
                </a:cxn>
              </a:cxnLst>
              <a:rect l="f187" t="f190" r="f188" b="f189"/>
              <a:pathLst>
                <a:path w="64" h="26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20" y="f23"/>
                    <a:pt x="f20" y="f22"/>
                    <a:pt x="f24" y="f21"/>
                  </a:cubicBezTo>
                  <a:cubicBezTo>
                    <a:pt x="f25" y="f19"/>
                    <a:pt x="f26" y="f27"/>
                    <a:pt x="f28" y="f21"/>
                  </a:cubicBezTo>
                  <a:cubicBezTo>
                    <a:pt x="f29" y="f30"/>
                    <a:pt x="f26" y="f31"/>
                    <a:pt x="f26" y="f32"/>
                  </a:cubicBezTo>
                  <a:cubicBezTo>
                    <a:pt x="f29" y="f32"/>
                    <a:pt x="f29" y="f31"/>
                    <a:pt x="f33" y="f23"/>
                  </a:cubicBezTo>
                  <a:cubicBezTo>
                    <a:pt x="f33" y="f23"/>
                    <a:pt x="f33" y="f22"/>
                    <a:pt x="f34" y="f22"/>
                  </a:cubicBezTo>
                  <a:cubicBezTo>
                    <a:pt x="f35" y="f30"/>
                    <a:pt x="f35" y="f23"/>
                    <a:pt x="f35" y="f31"/>
                  </a:cubicBezTo>
                  <a:cubicBezTo>
                    <a:pt x="f36" y="f37"/>
                    <a:pt x="f35" y="f32"/>
                    <a:pt x="f36" y="f38"/>
                  </a:cubicBezTo>
                  <a:cubicBezTo>
                    <a:pt x="f39" y="f32"/>
                    <a:pt x="f39" y="f31"/>
                    <a:pt x="f40" y="f31"/>
                  </a:cubicBezTo>
                  <a:cubicBezTo>
                    <a:pt x="f41" y="f31"/>
                    <a:pt x="f42" y="f37"/>
                    <a:pt x="f43" y="f44"/>
                  </a:cubicBezTo>
                  <a:cubicBezTo>
                    <a:pt x="f6" y="f45"/>
                    <a:pt x="f6" y="f8"/>
                    <a:pt x="f46" y="f11"/>
                  </a:cubicBezTo>
                  <a:cubicBezTo>
                    <a:pt x="f47" y="f11"/>
                    <a:pt x="f48" y="f11"/>
                    <a:pt x="f42" y="f7"/>
                  </a:cubicBezTo>
                  <a:cubicBezTo>
                    <a:pt x="f39" y="f7"/>
                    <a:pt x="f49" y="f10"/>
                    <a:pt x="f50" y="f10"/>
                  </a:cubicBezTo>
                  <a:cubicBezTo>
                    <a:pt x="f45" y="f10"/>
                    <a:pt x="f44" y="f51"/>
                    <a:pt x="f52" y="f8"/>
                  </a:cubicBezTo>
                  <a:cubicBezTo>
                    <a:pt x="f23" y="f44"/>
                    <a:pt x="f19" y="f37"/>
                    <a:pt x="f9" y="f23"/>
                  </a:cubicBezTo>
                  <a:cubicBezTo>
                    <a:pt x="f9" y="f21"/>
                    <a:pt x="f5" y="f19"/>
                    <a:pt x="f53" y="f12"/>
                  </a:cubicBezTo>
                  <a:cubicBezTo>
                    <a:pt x="f12" y="f54"/>
                    <a:pt x="f15" y="f54"/>
                    <a:pt x="f27" y="f54"/>
                  </a:cubicBezTo>
                  <a:cubicBezTo>
                    <a:pt x="f21" y="f54"/>
                    <a:pt x="f30" y="f12"/>
                    <a:pt x="f23" y="f12"/>
                  </a:cubicBezTo>
                  <a:cubicBezTo>
                    <a:pt x="f32" y="f17"/>
                    <a:pt x="f44" y="f19"/>
                    <a:pt x="f55" y="f53"/>
                  </a:cubicBezTo>
                  <a:cubicBezTo>
                    <a:pt x="f45" y="f9"/>
                    <a:pt x="f50" y="f5"/>
                    <a:pt x="f8" y="f9"/>
                  </a:cubicBezTo>
                  <a:close/>
                </a:path>
              </a:pathLst>
            </a:custGeom>
            <a:solidFill>
              <a:srgbClr val="9973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55">
              <a:extLst>
                <a:ext uri="{FF2B5EF4-FFF2-40B4-BE49-F238E27FC236}">
                  <a16:creationId xmlns:a16="http://schemas.microsoft.com/office/drawing/2014/main" id="{DAAE9184-6DC9-754D-EA12-7E51C515224A}"/>
                </a:ext>
              </a:extLst>
            </p:cNvPr>
            <p:cNvSpPr/>
            <p:nvPr/>
          </p:nvSpPr>
          <p:spPr>
            <a:xfrm>
              <a:off x="10398127" y="8737604"/>
              <a:ext cx="458791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6"/>
                <a:gd name="f8" fmla="val 25"/>
                <a:gd name="f9" fmla="val 15"/>
                <a:gd name="f10" fmla="val 31"/>
                <a:gd name="f11" fmla="val 14"/>
                <a:gd name="f12" fmla="val 34"/>
                <a:gd name="f13" fmla="val 10"/>
                <a:gd name="f14" fmla="val 35"/>
                <a:gd name="f15" fmla="val 4"/>
                <a:gd name="f16" fmla="val 3"/>
                <a:gd name="f17" fmla="val 2"/>
                <a:gd name="f18" fmla="val 36"/>
                <a:gd name="f19" fmla="val 1"/>
                <a:gd name="f20" fmla="val 37"/>
                <a:gd name="f21" fmla="val 39"/>
                <a:gd name="f22" fmla="val 6"/>
                <a:gd name="f23" fmla="val 38"/>
                <a:gd name="f24" fmla="val 16"/>
                <a:gd name="f25" fmla="val 18"/>
                <a:gd name="f26" fmla="val 20"/>
                <a:gd name="f27" fmla="val 23"/>
                <a:gd name="f28" fmla="val 33"/>
                <a:gd name="f29" fmla="val 24"/>
                <a:gd name="f30" fmla="val 30"/>
                <a:gd name="f31" fmla="val 22"/>
                <a:gd name="f32" fmla="val 29"/>
                <a:gd name="f33" fmla="val 27"/>
                <a:gd name="f34" fmla="val 8"/>
                <a:gd name="f35" fmla="+- 0 0 -90"/>
                <a:gd name="f36" fmla="*/ f3 1 40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0"/>
                <a:gd name="f46" fmla="*/ f42 1 26"/>
                <a:gd name="f47" fmla="*/ 25 f43 1"/>
                <a:gd name="f48" fmla="*/ 15 f42 1"/>
                <a:gd name="f49" fmla="*/ 35 f43 1"/>
                <a:gd name="f50" fmla="*/ 4 f42 1"/>
                <a:gd name="f51" fmla="*/ 36 f43 1"/>
                <a:gd name="f52" fmla="*/ 1 f42 1"/>
                <a:gd name="f53" fmla="*/ 40 f43 1"/>
                <a:gd name="f54" fmla="*/ 2 f42 1"/>
                <a:gd name="f55" fmla="*/ 38 f43 1"/>
                <a:gd name="f56" fmla="*/ 14 f42 1"/>
                <a:gd name="f57" fmla="*/ 20 f42 1"/>
                <a:gd name="f58" fmla="*/ 30 f43 1"/>
                <a:gd name="f59" fmla="*/ 22 f42 1"/>
                <a:gd name="f60" fmla="*/ 26 f43 1"/>
                <a:gd name="f61" fmla="*/ 2 f43 1"/>
                <a:gd name="f62" fmla="*/ 25 f42 1"/>
                <a:gd name="f63" fmla="*/ 1 f43 1"/>
                <a:gd name="f64" fmla="*/ 24 f43 1"/>
                <a:gd name="f65" fmla="+- f44 0 f1"/>
                <a:gd name="f66" fmla="*/ f47 1 40"/>
                <a:gd name="f67" fmla="*/ f48 1 26"/>
                <a:gd name="f68" fmla="*/ f49 1 40"/>
                <a:gd name="f69" fmla="*/ f50 1 26"/>
                <a:gd name="f70" fmla="*/ f51 1 40"/>
                <a:gd name="f71" fmla="*/ f52 1 26"/>
                <a:gd name="f72" fmla="*/ f53 1 40"/>
                <a:gd name="f73" fmla="*/ f54 1 26"/>
                <a:gd name="f74" fmla="*/ f55 1 40"/>
                <a:gd name="f75" fmla="*/ f56 1 26"/>
                <a:gd name="f76" fmla="*/ f57 1 26"/>
                <a:gd name="f77" fmla="*/ f58 1 40"/>
                <a:gd name="f78" fmla="*/ f59 1 26"/>
                <a:gd name="f79" fmla="*/ f60 1 40"/>
                <a:gd name="f80" fmla="*/ f61 1 40"/>
                <a:gd name="f81" fmla="*/ f62 1 26"/>
                <a:gd name="f82" fmla="*/ f63 1 40"/>
                <a:gd name="f83" fmla="*/ f64 1 40"/>
                <a:gd name="f84" fmla="*/ 0 1 f45"/>
                <a:gd name="f85" fmla="*/ f39 1 f45"/>
                <a:gd name="f86" fmla="*/ 0 1 f46"/>
                <a:gd name="f87" fmla="*/ f40 1 f46"/>
                <a:gd name="f88" fmla="*/ f66 1 f45"/>
                <a:gd name="f89" fmla="*/ f67 1 f46"/>
                <a:gd name="f90" fmla="*/ f68 1 f45"/>
                <a:gd name="f91" fmla="*/ f69 1 f46"/>
                <a:gd name="f92" fmla="*/ f70 1 f45"/>
                <a:gd name="f93" fmla="*/ f71 1 f46"/>
                <a:gd name="f94" fmla="*/ f72 1 f45"/>
                <a:gd name="f95" fmla="*/ f73 1 f46"/>
                <a:gd name="f96" fmla="*/ f74 1 f45"/>
                <a:gd name="f97" fmla="*/ f75 1 f46"/>
                <a:gd name="f98" fmla="*/ f76 1 f46"/>
                <a:gd name="f99" fmla="*/ f77 1 f45"/>
                <a:gd name="f100" fmla="*/ f78 1 f46"/>
                <a:gd name="f101" fmla="*/ f79 1 f45"/>
                <a:gd name="f102" fmla="*/ f80 1 f45"/>
                <a:gd name="f103" fmla="*/ f81 1 f46"/>
                <a:gd name="f104" fmla="*/ f82 1 f45"/>
                <a:gd name="f105" fmla="*/ f83 1 f45"/>
                <a:gd name="f106" fmla="*/ f84 f36 1"/>
                <a:gd name="f107" fmla="*/ f85 f36 1"/>
                <a:gd name="f108" fmla="*/ f87 f37 1"/>
                <a:gd name="f109" fmla="*/ f86 f37 1"/>
                <a:gd name="f110" fmla="*/ f88 f36 1"/>
                <a:gd name="f111" fmla="*/ f89 f37 1"/>
                <a:gd name="f112" fmla="*/ f90 f36 1"/>
                <a:gd name="f113" fmla="*/ f91 f37 1"/>
                <a:gd name="f114" fmla="*/ f92 f36 1"/>
                <a:gd name="f115" fmla="*/ f93 f37 1"/>
                <a:gd name="f116" fmla="*/ f94 f36 1"/>
                <a:gd name="f117" fmla="*/ f95 f37 1"/>
                <a:gd name="f118" fmla="*/ f96 f36 1"/>
                <a:gd name="f119" fmla="*/ f97 f37 1"/>
                <a:gd name="f120" fmla="*/ f98 f37 1"/>
                <a:gd name="f121" fmla="*/ f99 f36 1"/>
                <a:gd name="f122" fmla="*/ f100 f37 1"/>
                <a:gd name="f123" fmla="*/ f101 f36 1"/>
                <a:gd name="f124" fmla="*/ f102 f36 1"/>
                <a:gd name="f125" fmla="*/ f103 f37 1"/>
                <a:gd name="f126" fmla="*/ f104 f36 1"/>
                <a:gd name="f127" fmla="*/ f105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14" y="f120"/>
                </a:cxn>
                <a:cxn ang="f65">
                  <a:pos x="f121" y="f122"/>
                </a:cxn>
                <a:cxn ang="f65">
                  <a:pos x="f123" y="f122"/>
                </a:cxn>
                <a:cxn ang="f65">
                  <a:pos x="f124" y="f125"/>
                </a:cxn>
                <a:cxn ang="f65">
                  <a:pos x="f126" y="f122"/>
                </a:cxn>
                <a:cxn ang="f65">
                  <a:pos x="f127" y="f111"/>
                </a:cxn>
                <a:cxn ang="f65">
                  <a:pos x="f110" y="f111"/>
                </a:cxn>
              </a:cxnLst>
              <a:rect l="f106" t="f109" r="f107" b="f108"/>
              <a:pathLst>
                <a:path w="40" h="2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18" y="f19"/>
                  </a:cubicBezTo>
                  <a:cubicBezTo>
                    <a:pt x="f20" y="f19"/>
                    <a:pt x="f21" y="f5"/>
                    <a:pt x="f6" y="f17"/>
                  </a:cubicBezTo>
                  <a:cubicBezTo>
                    <a:pt x="f21" y="f22"/>
                    <a:pt x="f23" y="f13"/>
                    <a:pt x="f23" y="f11"/>
                  </a:cubicBezTo>
                  <a:cubicBezTo>
                    <a:pt x="f23" y="f24"/>
                    <a:pt x="f20" y="f25"/>
                    <a:pt x="f18" y="f26"/>
                  </a:cubicBezTo>
                  <a:cubicBezTo>
                    <a:pt x="f14" y="f27"/>
                    <a:pt x="f28" y="f29"/>
                    <a:pt x="f30" y="f31"/>
                  </a:cubicBezTo>
                  <a:cubicBezTo>
                    <a:pt x="f32" y="f31"/>
                    <a:pt x="f33" y="f31"/>
                    <a:pt x="f7" y="f31"/>
                  </a:cubicBezTo>
                  <a:cubicBezTo>
                    <a:pt x="f25" y="f29"/>
                    <a:pt x="f13" y="f7"/>
                    <a:pt x="f17" y="f8"/>
                  </a:cubicBezTo>
                  <a:cubicBezTo>
                    <a:pt x="f19" y="f29"/>
                    <a:pt x="f5" y="f29"/>
                    <a:pt x="f19" y="f31"/>
                  </a:cubicBezTo>
                  <a:cubicBezTo>
                    <a:pt x="f34" y="f25"/>
                    <a:pt x="f24" y="f25"/>
                    <a:pt x="f29" y="f9"/>
                  </a:cubicBezTo>
                  <a:cubicBezTo>
                    <a:pt x="f29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986D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56">
              <a:extLst>
                <a:ext uri="{FF2B5EF4-FFF2-40B4-BE49-F238E27FC236}">
                  <a16:creationId xmlns:a16="http://schemas.microsoft.com/office/drawing/2014/main" id="{95CD1F58-6A84-0517-BC21-CE2513DB0A0F}"/>
                </a:ext>
              </a:extLst>
            </p:cNvPr>
            <p:cNvSpPr/>
            <p:nvPr/>
          </p:nvSpPr>
          <p:spPr>
            <a:xfrm>
              <a:off x="9307513" y="9001125"/>
              <a:ext cx="722311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5"/>
                <a:gd name="f8" fmla="val 1"/>
                <a:gd name="f9" fmla="val 6"/>
                <a:gd name="f10" fmla="val 10"/>
                <a:gd name="f11" fmla="val 3"/>
                <a:gd name="f12" fmla="val 13"/>
                <a:gd name="f13" fmla="val 17"/>
                <a:gd name="f14" fmla="val 21"/>
                <a:gd name="f15" fmla="val 11"/>
                <a:gd name="f16" fmla="val 27"/>
                <a:gd name="f17" fmla="val 39"/>
                <a:gd name="f18" fmla="val 51"/>
                <a:gd name="f19" fmla="val 63"/>
                <a:gd name="f20" fmla="val 14"/>
                <a:gd name="f21" fmla="val 60"/>
                <a:gd name="f22" fmla="val 58"/>
                <a:gd name="f23" fmla="val 57"/>
                <a:gd name="f24" fmla="val 46"/>
                <a:gd name="f25" fmla="val 35"/>
                <a:gd name="f26" fmla="val 24"/>
                <a:gd name="f27" fmla="val 18"/>
                <a:gd name="f28" fmla="val 12"/>
                <a:gd name="f29" fmla="val 5"/>
                <a:gd name="f30" fmla="val 4"/>
                <a:gd name="f31" fmla="val 2"/>
                <a:gd name="f32" fmla="+- 0 0 -90"/>
                <a:gd name="f33" fmla="*/ f3 1 62"/>
                <a:gd name="f34" fmla="*/ f4 1 1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62"/>
                <a:gd name="f43" fmla="*/ f39 1 15"/>
                <a:gd name="f44" fmla="*/ 1 f40 1"/>
                <a:gd name="f45" fmla="*/ 0 f39 1"/>
                <a:gd name="f46" fmla="*/ 13 f40 1"/>
                <a:gd name="f47" fmla="*/ 6 f39 1"/>
                <a:gd name="f48" fmla="*/ 27 f40 1"/>
                <a:gd name="f49" fmla="*/ 11 f39 1"/>
                <a:gd name="f50" fmla="*/ 63 f40 1"/>
                <a:gd name="f51" fmla="*/ 13 f39 1"/>
                <a:gd name="f52" fmla="*/ 62 f40 1"/>
                <a:gd name="f53" fmla="*/ 14 f39 1"/>
                <a:gd name="f54" fmla="*/ 57 f40 1"/>
                <a:gd name="f55" fmla="*/ 15 f39 1"/>
                <a:gd name="f56" fmla="*/ 24 f40 1"/>
                <a:gd name="f57" fmla="*/ 5 f40 1"/>
                <a:gd name="f58" fmla="*/ 2 f40 1"/>
                <a:gd name="f59" fmla="+- f41 0 f1"/>
                <a:gd name="f60" fmla="*/ f44 1 63"/>
                <a:gd name="f61" fmla="*/ f45 1 15"/>
                <a:gd name="f62" fmla="*/ f46 1 63"/>
                <a:gd name="f63" fmla="*/ f47 1 15"/>
                <a:gd name="f64" fmla="*/ f48 1 63"/>
                <a:gd name="f65" fmla="*/ f49 1 15"/>
                <a:gd name="f66" fmla="*/ f50 1 63"/>
                <a:gd name="f67" fmla="*/ f51 1 15"/>
                <a:gd name="f68" fmla="*/ f52 1 63"/>
                <a:gd name="f69" fmla="*/ f53 1 15"/>
                <a:gd name="f70" fmla="*/ f54 1 63"/>
                <a:gd name="f71" fmla="*/ f55 1 15"/>
                <a:gd name="f72" fmla="*/ f56 1 63"/>
                <a:gd name="f73" fmla="*/ f57 1 63"/>
                <a:gd name="f74" fmla="*/ f58 1 63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2"/>
                <a:gd name="f86" fmla="*/ f67 1 f43"/>
                <a:gd name="f87" fmla="*/ f68 1 f42"/>
                <a:gd name="f88" fmla="*/ f69 1 f43"/>
                <a:gd name="f89" fmla="*/ f70 1 f42"/>
                <a:gd name="f90" fmla="*/ f71 1 f43"/>
                <a:gd name="f91" fmla="*/ f72 1 f42"/>
                <a:gd name="f92" fmla="*/ f73 1 f42"/>
                <a:gd name="f93" fmla="*/ f74 1 f42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3 1"/>
                <a:gd name="f105" fmla="*/ f86 f34 1"/>
                <a:gd name="f106" fmla="*/ f87 f33 1"/>
                <a:gd name="f107" fmla="*/ f88 f34 1"/>
                <a:gd name="f108" fmla="*/ f89 f33 1"/>
                <a:gd name="f109" fmla="*/ f90 f34 1"/>
                <a:gd name="f110" fmla="*/ f91 f33 1"/>
                <a:gd name="f111" fmla="*/ f92 f33 1"/>
                <a:gd name="f112" fmla="*/ f9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07"/>
                </a:cxn>
                <a:cxn ang="f59">
                  <a:pos x="f111" y="f107"/>
                </a:cxn>
                <a:cxn ang="f59">
                  <a:pos x="f112" y="f109"/>
                </a:cxn>
                <a:cxn ang="f59">
                  <a:pos x="f98" y="f99"/>
                </a:cxn>
              </a:cxnLst>
              <a:rect l="f94" t="f97" r="f95" b="f96"/>
              <a:pathLst>
                <a:path w="62" h="15">
                  <a:moveTo>
                    <a:pt x="f8" y="f5"/>
                  </a:moveTo>
                  <a:cubicBezTo>
                    <a:pt x="f9" y="f5"/>
                    <a:pt x="f10" y="f11"/>
                    <a:pt x="f12" y="f9"/>
                  </a:cubicBezTo>
                  <a:cubicBezTo>
                    <a:pt x="f13" y="f10"/>
                    <a:pt x="f14" y="f15"/>
                    <a:pt x="f16" y="f15"/>
                  </a:cubicBezTo>
                  <a:cubicBezTo>
                    <a:pt x="f17" y="f15"/>
                    <a:pt x="f18" y="f12"/>
                    <a:pt x="f19" y="f12"/>
                  </a:cubicBezTo>
                  <a:cubicBezTo>
                    <a:pt x="f19" y="f12"/>
                    <a:pt x="f6" y="f20"/>
                    <a:pt x="f6" y="f20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4" y="f7"/>
                    <a:pt x="f25" y="f20"/>
                    <a:pt x="f26" y="f20"/>
                  </a:cubicBezTo>
                  <a:cubicBezTo>
                    <a:pt x="f27" y="f20"/>
                    <a:pt x="f28" y="f7"/>
                    <a:pt x="f29" y="f20"/>
                  </a:cubicBezTo>
                  <a:cubicBezTo>
                    <a:pt x="f30" y="f20"/>
                    <a:pt x="f11" y="f20"/>
                    <a:pt x="f31" y="f7"/>
                  </a:cubicBezTo>
                  <a:cubicBezTo>
                    <a:pt x="f8" y="f10"/>
                    <a:pt x="f5" y="f29"/>
                    <a:pt x="f8" y="f5"/>
                  </a:cubicBezTo>
                  <a:close/>
                </a:path>
              </a:pathLst>
            </a:custGeom>
            <a:solidFill>
              <a:srgbClr val="C99E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57">
              <a:extLst>
                <a:ext uri="{FF2B5EF4-FFF2-40B4-BE49-F238E27FC236}">
                  <a16:creationId xmlns:a16="http://schemas.microsoft.com/office/drawing/2014/main" id="{2C5FBA7C-7D40-C3DE-A532-2C2E4E0A0C90}"/>
                </a:ext>
              </a:extLst>
            </p:cNvPr>
            <p:cNvSpPr/>
            <p:nvPr/>
          </p:nvSpPr>
          <p:spPr>
            <a:xfrm>
              <a:off x="9329742" y="9137654"/>
              <a:ext cx="68897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6"/>
                <a:gd name="f8" fmla="val 3"/>
                <a:gd name="f9" fmla="val 1"/>
                <a:gd name="f10" fmla="val 2"/>
                <a:gd name="f11" fmla="val 16"/>
                <a:gd name="f12" fmla="val 29"/>
                <a:gd name="f13" fmla="val 43"/>
                <a:gd name="f14" fmla="val 49"/>
                <a:gd name="f15" fmla="val 54"/>
                <a:gd name="f16" fmla="val 58"/>
                <a:gd name="f17" fmla="val 5"/>
                <a:gd name="f18" fmla="val 56"/>
                <a:gd name="f19" fmla="val 53"/>
                <a:gd name="f20" fmla="val 44"/>
                <a:gd name="f21" fmla="val 36"/>
                <a:gd name="f22" fmla="val 27"/>
                <a:gd name="f23" fmla="val 19"/>
                <a:gd name="f24" fmla="val 4"/>
                <a:gd name="f25" fmla="val 11"/>
                <a:gd name="f26" fmla="+- 0 0 -90"/>
                <a:gd name="f27" fmla="*/ f3 1 60"/>
                <a:gd name="f28" fmla="*/ f4 1 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6"/>
                <a:gd name="f37" fmla="*/ f34 1 60"/>
                <a:gd name="f38" fmla="*/ 0 f34 1"/>
                <a:gd name="f39" fmla="*/ 3 f33 1"/>
                <a:gd name="f40" fmla="*/ 2 f34 1"/>
                <a:gd name="f41" fmla="*/ 1 f33 1"/>
                <a:gd name="f42" fmla="*/ 43 f34 1"/>
                <a:gd name="f43" fmla="*/ 2 f33 1"/>
                <a:gd name="f44" fmla="*/ 60 f34 1"/>
                <a:gd name="f45" fmla="*/ 53 f34 1"/>
                <a:gd name="f46" fmla="*/ 5 f33 1"/>
                <a:gd name="f47" fmla="*/ 27 f34 1"/>
                <a:gd name="f48" fmla="*/ 4 f34 1"/>
                <a:gd name="f49" fmla="*/ 4 f33 1"/>
                <a:gd name="f50" fmla="+- f35 0 f1"/>
                <a:gd name="f51" fmla="*/ f38 1 60"/>
                <a:gd name="f52" fmla="*/ f39 1 6"/>
                <a:gd name="f53" fmla="*/ f40 1 60"/>
                <a:gd name="f54" fmla="*/ f41 1 6"/>
                <a:gd name="f55" fmla="*/ f42 1 60"/>
                <a:gd name="f56" fmla="*/ f43 1 6"/>
                <a:gd name="f57" fmla="*/ f44 1 60"/>
                <a:gd name="f58" fmla="*/ f45 1 60"/>
                <a:gd name="f59" fmla="*/ f46 1 6"/>
                <a:gd name="f60" fmla="*/ f47 1 60"/>
                <a:gd name="f61" fmla="*/ f48 1 60"/>
                <a:gd name="f62" fmla="*/ f49 1 6"/>
                <a:gd name="f63" fmla="*/ 0 1 f37"/>
                <a:gd name="f64" fmla="*/ f30 1 f37"/>
                <a:gd name="f65" fmla="*/ 0 1 f36"/>
                <a:gd name="f66" fmla="*/ f31 1 f36"/>
                <a:gd name="f67" fmla="*/ f51 1 f37"/>
                <a:gd name="f68" fmla="*/ f52 1 f36"/>
                <a:gd name="f69" fmla="*/ f53 1 f37"/>
                <a:gd name="f70" fmla="*/ f54 1 f36"/>
                <a:gd name="f71" fmla="*/ f55 1 f37"/>
                <a:gd name="f72" fmla="*/ f56 1 f36"/>
                <a:gd name="f73" fmla="*/ f57 1 f37"/>
                <a:gd name="f74" fmla="*/ f58 1 f37"/>
                <a:gd name="f75" fmla="*/ f59 1 f36"/>
                <a:gd name="f76" fmla="*/ f60 1 f37"/>
                <a:gd name="f77" fmla="*/ f61 1 f37"/>
                <a:gd name="f78" fmla="*/ f62 1 f36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7 1"/>
                <a:gd name="f91" fmla="*/ f75 f28 1"/>
                <a:gd name="f92" fmla="*/ f76 f27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88"/>
                </a:cxn>
                <a:cxn ang="f50">
                  <a:pos x="f90" y="f91"/>
                </a:cxn>
                <a:cxn ang="f50">
                  <a:pos x="f92" y="f91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60" h="6">
                  <a:moveTo>
                    <a:pt x="f5" y="f8"/>
                  </a:moveTo>
                  <a:cubicBezTo>
                    <a:pt x="f5" y="f9"/>
                    <a:pt x="f9" y="f5"/>
                    <a:pt x="f10" y="f9"/>
                  </a:cubicBezTo>
                  <a:cubicBezTo>
                    <a:pt x="f11" y="f10"/>
                    <a:pt x="f12" y="f5"/>
                    <a:pt x="f13" y="f10"/>
                  </a:cubicBezTo>
                  <a:cubicBezTo>
                    <a:pt x="f14" y="f8"/>
                    <a:pt x="f15" y="f10"/>
                    <a:pt x="f6" y="f10"/>
                  </a:cubicBezTo>
                  <a:cubicBezTo>
                    <a:pt x="f16" y="f17"/>
                    <a:pt x="f18" y="f17"/>
                    <a:pt x="f19" y="f17"/>
                  </a:cubicBezTo>
                  <a:cubicBezTo>
                    <a:pt x="f20" y="f17"/>
                    <a:pt x="f21" y="f7"/>
                    <a:pt x="f22" y="f17"/>
                  </a:cubicBezTo>
                  <a:cubicBezTo>
                    <a:pt x="f23" y="f24"/>
                    <a:pt x="f25" y="f17"/>
                    <a:pt x="f24" y="f24"/>
                  </a:cubicBezTo>
                  <a:cubicBezTo>
                    <a:pt x="f10" y="f24"/>
                    <a:pt x="f9" y="f24"/>
                    <a:pt x="f5" y="f8"/>
                  </a:cubicBezTo>
                  <a:close/>
                </a:path>
              </a:pathLst>
            </a:custGeom>
            <a:solidFill>
              <a:srgbClr val="9874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58">
              <a:extLst>
                <a:ext uri="{FF2B5EF4-FFF2-40B4-BE49-F238E27FC236}">
                  <a16:creationId xmlns:a16="http://schemas.microsoft.com/office/drawing/2014/main" id="{666A1AC2-1003-1210-4D0F-07785B75EA2F}"/>
                </a:ext>
              </a:extLst>
            </p:cNvPr>
            <p:cNvSpPr/>
            <p:nvPr/>
          </p:nvSpPr>
          <p:spPr>
            <a:xfrm>
              <a:off x="9318622" y="8770933"/>
              <a:ext cx="241301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6"/>
                <a:gd name="f8" fmla="val 9"/>
                <a:gd name="f9" fmla="val 19"/>
                <a:gd name="f10" fmla="val 18"/>
                <a:gd name="f11" fmla="val 11"/>
                <a:gd name="f12" fmla="val 12"/>
                <a:gd name="f13" fmla="val 17"/>
                <a:gd name="f14" fmla="val 15"/>
                <a:gd name="f15" fmla="val 14"/>
                <a:gd name="f16" fmla="val 10"/>
                <a:gd name="f17" fmla="val 13"/>
                <a:gd name="f18" fmla="val 6"/>
                <a:gd name="f19" fmla="val 1"/>
                <a:gd name="f20" fmla="val 2"/>
                <a:gd name="f21" fmla="val 8"/>
                <a:gd name="f22" fmla="val 4"/>
                <a:gd name="f23" fmla="val 7"/>
                <a:gd name="f24" fmla="val 20"/>
                <a:gd name="f25" fmla="+- 0 0 -90"/>
                <a:gd name="f26" fmla="*/ f3 1 21"/>
                <a:gd name="f27" fmla="*/ f4 1 1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1"/>
                <a:gd name="f36" fmla="*/ f32 1 16"/>
                <a:gd name="f37" fmla="*/ 21 f33 1"/>
                <a:gd name="f38" fmla="*/ 9 f32 1"/>
                <a:gd name="f39" fmla="*/ 18 f33 1"/>
                <a:gd name="f40" fmla="*/ 12 f32 1"/>
                <a:gd name="f41" fmla="*/ 14 f33 1"/>
                <a:gd name="f42" fmla="*/ 14 f32 1"/>
                <a:gd name="f43" fmla="*/ 1 f33 1"/>
                <a:gd name="f44" fmla="*/ 8 f32 1"/>
                <a:gd name="f45" fmla="*/ 2 f32 1"/>
                <a:gd name="f46" fmla="*/ 19 f33 1"/>
                <a:gd name="f47" fmla="+- f34 0 f1"/>
                <a:gd name="f48" fmla="*/ f37 1 21"/>
                <a:gd name="f49" fmla="*/ f38 1 16"/>
                <a:gd name="f50" fmla="*/ f39 1 21"/>
                <a:gd name="f51" fmla="*/ f40 1 16"/>
                <a:gd name="f52" fmla="*/ f41 1 21"/>
                <a:gd name="f53" fmla="*/ f42 1 16"/>
                <a:gd name="f54" fmla="*/ f43 1 21"/>
                <a:gd name="f55" fmla="*/ f44 1 16"/>
                <a:gd name="f56" fmla="*/ f45 1 16"/>
                <a:gd name="f57" fmla="*/ f46 1 21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79"/>
                </a:cxn>
                <a:cxn ang="f47">
                  <a:pos x="f82" y="f83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21" h="16">
                  <a:moveTo>
                    <a:pt x="f6" y="f8"/>
                  </a:moveTo>
                  <a:cubicBezTo>
                    <a:pt x="f9" y="f8"/>
                    <a:pt x="f10" y="f11"/>
                    <a:pt x="f10" y="f12"/>
                  </a:cubicBezTo>
                  <a:cubicBezTo>
                    <a:pt x="f10" y="f7"/>
                    <a:pt x="f13" y="f14"/>
                    <a:pt x="f15" y="f15"/>
                  </a:cubicBezTo>
                  <a:cubicBezTo>
                    <a:pt x="f16" y="f17"/>
                    <a:pt x="f18" y="f11"/>
                    <a:pt x="f19" y="f12"/>
                  </a:cubicBezTo>
                  <a:cubicBezTo>
                    <a:pt x="f19" y="f11"/>
                    <a:pt x="f20" y="f8"/>
                    <a:pt x="f19" y="f21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5" y="f18"/>
                    <a:pt x="f5" y="f22"/>
                    <a:pt x="f19" y="f20"/>
                  </a:cubicBezTo>
                  <a:cubicBezTo>
                    <a:pt x="f23" y="f19"/>
                    <a:pt x="f17" y="f5"/>
                    <a:pt x="f9" y="f20"/>
                  </a:cubicBezTo>
                  <a:cubicBezTo>
                    <a:pt x="f9" y="f22"/>
                    <a:pt x="f24" y="f23"/>
                    <a:pt x="f6" y="f8"/>
                  </a:cubicBezTo>
                  <a:close/>
                </a:path>
              </a:pathLst>
            </a:custGeom>
            <a:solidFill>
              <a:srgbClr val="EDB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59">
              <a:extLst>
                <a:ext uri="{FF2B5EF4-FFF2-40B4-BE49-F238E27FC236}">
                  <a16:creationId xmlns:a16="http://schemas.microsoft.com/office/drawing/2014/main" id="{9108C7C5-8A63-99B9-AEA1-224FBB1BAF35}"/>
                </a:ext>
              </a:extLst>
            </p:cNvPr>
            <p:cNvSpPr/>
            <p:nvPr/>
          </p:nvSpPr>
          <p:spPr>
            <a:xfrm>
              <a:off x="9698034" y="8955084"/>
              <a:ext cx="79379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4"/>
                <a:gd name="f9" fmla="val 6"/>
                <a:gd name="f10" fmla="val 5"/>
                <a:gd name="f11" fmla="val 3"/>
                <a:gd name="f12" fmla="val 8"/>
                <a:gd name="f13" fmla="val 2"/>
                <a:gd name="f14" fmla="val 1"/>
                <a:gd name="f15" fmla="+- 0 0 -90"/>
                <a:gd name="f16" fmla="*/ f3 1 7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9"/>
                <a:gd name="f27" fmla="*/ 7 f23 1"/>
                <a:gd name="f28" fmla="*/ 4 f22 1"/>
                <a:gd name="f29" fmla="*/ 3 f23 1"/>
                <a:gd name="f30" fmla="*/ 8 f22 1"/>
                <a:gd name="f31" fmla="*/ 3 f22 1"/>
                <a:gd name="f32" fmla="*/ 4 f23 1"/>
                <a:gd name="f33" fmla="*/ 1 f22 1"/>
                <a:gd name="f34" fmla="+- f24 0 f1"/>
                <a:gd name="f35" fmla="*/ f27 1 7"/>
                <a:gd name="f36" fmla="*/ f28 1 9"/>
                <a:gd name="f37" fmla="*/ f29 1 7"/>
                <a:gd name="f38" fmla="*/ f30 1 9"/>
                <a:gd name="f39" fmla="*/ f31 1 9"/>
                <a:gd name="f40" fmla="*/ f32 1 7"/>
                <a:gd name="f41" fmla="*/ f33 1 9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9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7" h="9">
                  <a:moveTo>
                    <a:pt x="f6" y="f8"/>
                  </a:moveTo>
                  <a:cubicBezTo>
                    <a:pt x="f9" y="f9"/>
                    <a:pt x="f10" y="f7"/>
                    <a:pt x="f11" y="f12"/>
                  </a:cubicBezTo>
                  <a:cubicBezTo>
                    <a:pt x="f5" y="f6"/>
                    <a:pt x="f11" y="f10"/>
                    <a:pt x="f11" y="f11"/>
                  </a:cubicBezTo>
                  <a:cubicBezTo>
                    <a:pt x="f11" y="f11"/>
                    <a:pt x="f8" y="f13"/>
                    <a:pt x="f8" y="f14"/>
                  </a:cubicBezTo>
                  <a:cubicBezTo>
                    <a:pt x="f6" y="f5"/>
                    <a:pt x="f9" y="f13"/>
                    <a:pt x="f6" y="f8"/>
                  </a:cubicBezTo>
                  <a:close/>
                </a:path>
              </a:pathLst>
            </a:custGeom>
            <a:solidFill>
              <a:srgbClr val="FAF3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60">
              <a:extLst>
                <a:ext uri="{FF2B5EF4-FFF2-40B4-BE49-F238E27FC236}">
                  <a16:creationId xmlns:a16="http://schemas.microsoft.com/office/drawing/2014/main" id="{456B49AE-67F9-9E6E-EA4F-78D9DC8DD239}"/>
                </a:ext>
              </a:extLst>
            </p:cNvPr>
            <p:cNvSpPr/>
            <p:nvPr/>
          </p:nvSpPr>
          <p:spPr>
            <a:xfrm>
              <a:off x="8745541" y="8943974"/>
              <a:ext cx="68259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5"/>
                <a:gd name="f9" fmla="val 4"/>
                <a:gd name="f10" fmla="val 3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6 f18 1"/>
                <a:gd name="f22" fmla="*/ 2 f18 1"/>
                <a:gd name="f23" fmla="*/ 3 f18 1"/>
                <a:gd name="f24" fmla="*/ 5 f18 1"/>
                <a:gd name="f25" fmla="*/ 0 f18 1"/>
                <a:gd name="f26" fmla="*/ 1 f18 1"/>
                <a:gd name="f27" fmla="*/ 4 f18 1"/>
                <a:gd name="f28" fmla="+- f19 0 f1"/>
                <a:gd name="f29" fmla="*/ f21 1 6"/>
                <a:gd name="f30" fmla="*/ f22 1 6"/>
                <a:gd name="f31" fmla="*/ f23 1 6"/>
                <a:gd name="f32" fmla="*/ f24 1 6"/>
                <a:gd name="f33" fmla="*/ f25 1 6"/>
                <a:gd name="f34" fmla="*/ f26 1 6"/>
                <a:gd name="f35" fmla="*/ f27 1 6"/>
                <a:gd name="f36" fmla="*/ 0 1 f20"/>
                <a:gd name="f37" fmla="*/ f16 1 f20"/>
                <a:gd name="f38" fmla="*/ f29 1 f20"/>
                <a:gd name="f39" fmla="*/ f30 1 f20"/>
                <a:gd name="f40" fmla="*/ f31 1 f20"/>
                <a:gd name="f41" fmla="*/ f32 1 f20"/>
                <a:gd name="f42" fmla="*/ f33 1 f20"/>
                <a:gd name="f43" fmla="*/ f34 1 f20"/>
                <a:gd name="f44" fmla="*/ f35 1 f20"/>
                <a:gd name="f45" fmla="*/ f36 f13 1"/>
                <a:gd name="f46" fmla="*/ f37 f13 1"/>
                <a:gd name="f47" fmla="*/ f37 f14 1"/>
                <a:gd name="f48" fmla="*/ f36 f14 1"/>
                <a:gd name="f49" fmla="*/ f38 f13 1"/>
                <a:gd name="f50" fmla="*/ f39 f14 1"/>
                <a:gd name="f51" fmla="*/ f40 f13 1"/>
                <a:gd name="f52" fmla="*/ f41 f14 1"/>
                <a:gd name="f53" fmla="*/ f42 f13 1"/>
                <a:gd name="f54" fmla="*/ f43 f13 1"/>
                <a:gd name="f55" fmla="*/ f40 f14 1"/>
                <a:gd name="f56" fmla="*/ f44 f13 1"/>
                <a:gd name="f57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2"/>
                </a:cxn>
                <a:cxn ang="f28">
                  <a:pos x="f54" y="f55"/>
                </a:cxn>
                <a:cxn ang="f28">
                  <a:pos x="f56" y="f57"/>
                </a:cxn>
                <a:cxn ang="f28">
                  <a:pos x="f49" y="f50"/>
                </a:cxn>
              </a:cxnLst>
              <a:rect l="f45" t="f48" r="f46" b="f47"/>
              <a:pathLst>
                <a:path w="6" h="6">
                  <a:moveTo>
                    <a:pt x="f6" y="f7"/>
                  </a:moveTo>
                  <a:cubicBezTo>
                    <a:pt x="f8" y="f9"/>
                    <a:pt x="f9" y="f8"/>
                    <a:pt x="f10" y="f8"/>
                  </a:cubicBezTo>
                  <a:cubicBezTo>
                    <a:pt x="f7" y="f6"/>
                    <a:pt x="f11" y="f6"/>
                    <a:pt x="f5" y="f8"/>
                  </a:cubicBezTo>
                  <a:cubicBezTo>
                    <a:pt x="f5" y="f9"/>
                    <a:pt x="f5" y="f10"/>
                    <a:pt x="f11" y="f10"/>
                  </a:cubicBezTo>
                  <a:cubicBezTo>
                    <a:pt x="f7" y="f7"/>
                    <a:pt x="f10" y="f11"/>
                    <a:pt x="f9" y="f5"/>
                  </a:cubicBezTo>
                  <a:cubicBezTo>
                    <a:pt x="f8" y="f1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61">
              <a:extLst>
                <a:ext uri="{FF2B5EF4-FFF2-40B4-BE49-F238E27FC236}">
                  <a16:creationId xmlns:a16="http://schemas.microsoft.com/office/drawing/2014/main" id="{FDD30B87-ACD7-8859-E643-D5442246DC27}"/>
                </a:ext>
              </a:extLst>
            </p:cNvPr>
            <p:cNvSpPr/>
            <p:nvPr/>
          </p:nvSpPr>
          <p:spPr>
            <a:xfrm>
              <a:off x="9628183" y="8931273"/>
              <a:ext cx="80960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3"/>
                <a:gd name="f9" fmla="val 6"/>
                <a:gd name="f10" fmla="val 5"/>
                <a:gd name="f11" fmla="val 4"/>
                <a:gd name="f12" fmla="val 2"/>
                <a:gd name="f13" fmla="val 1"/>
                <a:gd name="f14" fmla="+- 0 0 -90"/>
                <a:gd name="f15" fmla="*/ f3 1 7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7"/>
                <a:gd name="f26" fmla="*/ 7 f22 1"/>
                <a:gd name="f27" fmla="*/ 3 f21 1"/>
                <a:gd name="f28" fmla="*/ 3 f22 1"/>
                <a:gd name="f29" fmla="*/ 7 f21 1"/>
                <a:gd name="f30" fmla="*/ 4 f22 1"/>
                <a:gd name="f31" fmla="*/ 1 f21 1"/>
                <a:gd name="f32" fmla="+- f23 0 f1"/>
                <a:gd name="f33" fmla="*/ f26 1 7"/>
                <a:gd name="f34" fmla="*/ f27 1 8"/>
                <a:gd name="f35" fmla="*/ f28 1 7"/>
                <a:gd name="f36" fmla="*/ f29 1 8"/>
                <a:gd name="f37" fmla="*/ f30 1 7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5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7" h="8">
                  <a:moveTo>
                    <a:pt x="f6" y="f8"/>
                  </a:moveTo>
                  <a:cubicBezTo>
                    <a:pt x="f9" y="f10"/>
                    <a:pt x="f10" y="f7"/>
                    <a:pt x="f8" y="f6"/>
                  </a:cubicBezTo>
                  <a:cubicBezTo>
                    <a:pt x="f5" y="f9"/>
                    <a:pt x="f8" y="f11"/>
                    <a:pt x="f8" y="f8"/>
                  </a:cubicBezTo>
                  <a:cubicBezTo>
                    <a:pt x="f8" y="f12"/>
                    <a:pt x="f11" y="f12"/>
                    <a:pt x="f11" y="f13"/>
                  </a:cubicBezTo>
                  <a:cubicBezTo>
                    <a:pt x="f9" y="f5"/>
                    <a:pt x="f9" y="f12"/>
                    <a:pt x="f6" y="f8"/>
                  </a:cubicBezTo>
                  <a:close/>
                </a:path>
              </a:pathLst>
            </a:custGeom>
            <a:solidFill>
              <a:srgbClr val="FBF1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62">
              <a:extLst>
                <a:ext uri="{FF2B5EF4-FFF2-40B4-BE49-F238E27FC236}">
                  <a16:creationId xmlns:a16="http://schemas.microsoft.com/office/drawing/2014/main" id="{83341D13-0C5C-1A22-C1AA-8000E43E1651}"/>
                </a:ext>
              </a:extLst>
            </p:cNvPr>
            <p:cNvSpPr/>
            <p:nvPr/>
          </p:nvSpPr>
          <p:spPr>
            <a:xfrm>
              <a:off x="8802691" y="9001125"/>
              <a:ext cx="79379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2"/>
                <a:gd name="f9" fmla="val 3"/>
                <a:gd name="f10" fmla="val 5"/>
                <a:gd name="f11" fmla="val 4"/>
                <a:gd name="f12" fmla="val 1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7 f21 1"/>
                <a:gd name="f26" fmla="*/ 2 f20 1"/>
                <a:gd name="f27" fmla="*/ 3 f21 1"/>
                <a:gd name="f28" fmla="*/ 5 f20 1"/>
                <a:gd name="f29" fmla="*/ 1 f21 1"/>
                <a:gd name="f30" fmla="*/ 4 f21 1"/>
                <a:gd name="f31" fmla="*/ 0 f20 1"/>
                <a:gd name="f32" fmla="+- f22 0 f1"/>
                <a:gd name="f33" fmla="*/ f25 1 7"/>
                <a:gd name="f34" fmla="*/ f26 1 6"/>
                <a:gd name="f35" fmla="*/ f27 1 7"/>
                <a:gd name="f36" fmla="*/ f28 1 6"/>
                <a:gd name="f37" fmla="*/ f29 1 7"/>
                <a:gd name="f38" fmla="*/ f30 1 7"/>
                <a:gd name="f39" fmla="*/ f31 1 6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4"/>
                <a:gd name="f50" fmla="*/ f39 1 f23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4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5" y="f56"/>
                </a:cxn>
              </a:cxnLst>
              <a:rect l="f51" t="f54" r="f52" b="f53"/>
              <a:pathLst>
                <a:path w="7" h="6">
                  <a:moveTo>
                    <a:pt x="f6" y="f8"/>
                  </a:moveTo>
                  <a:cubicBezTo>
                    <a:pt x="f7" y="f9"/>
                    <a:pt x="f10" y="f11"/>
                    <a:pt x="f9" y="f10"/>
                  </a:cubicBezTo>
                  <a:cubicBezTo>
                    <a:pt x="f9" y="f10"/>
                    <a:pt x="f8" y="f7"/>
                    <a:pt x="f12" y="f10"/>
                  </a:cubicBezTo>
                  <a:cubicBezTo>
                    <a:pt x="f5" y="f11"/>
                    <a:pt x="f12" y="f9"/>
                    <a:pt x="f12" y="f8"/>
                  </a:cubicBezTo>
                  <a:cubicBezTo>
                    <a:pt x="f8" y="f8"/>
                    <a:pt x="f9" y="f12"/>
                    <a:pt x="f11" y="f5"/>
                  </a:cubicBezTo>
                  <a:cubicBezTo>
                    <a:pt x="f10" y="f5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F5EB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63">
              <a:extLst>
                <a:ext uri="{FF2B5EF4-FFF2-40B4-BE49-F238E27FC236}">
                  <a16:creationId xmlns:a16="http://schemas.microsoft.com/office/drawing/2014/main" id="{10F121D4-B0D2-9D3A-0DEF-B4665D4227C8}"/>
                </a:ext>
              </a:extLst>
            </p:cNvPr>
            <p:cNvSpPr/>
            <p:nvPr/>
          </p:nvSpPr>
          <p:spPr>
            <a:xfrm>
              <a:off x="9790115" y="8966204"/>
              <a:ext cx="68259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9"/>
                <a:gd name="f8" fmla="val 4"/>
                <a:gd name="f9" fmla="val 5"/>
                <a:gd name="f10" fmla="val 7"/>
                <a:gd name="f11" fmla="val 2"/>
                <a:gd name="f12" fmla="val 8"/>
                <a:gd name="f13" fmla="val 1"/>
                <a:gd name="f14" fmla="val 3"/>
                <a:gd name="f15" fmla="+- 0 0 -90"/>
                <a:gd name="f16" fmla="*/ f3 1 6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"/>
                <a:gd name="f26" fmla="*/ f22 1 9"/>
                <a:gd name="f27" fmla="*/ 6 f23 1"/>
                <a:gd name="f28" fmla="*/ 4 f22 1"/>
                <a:gd name="f29" fmla="*/ 5 f23 1"/>
                <a:gd name="f30" fmla="*/ 6 f22 1"/>
                <a:gd name="f31" fmla="*/ 2 f23 1"/>
                <a:gd name="f32" fmla="*/ 8 f22 1"/>
                <a:gd name="f33" fmla="+- f24 0 f1"/>
                <a:gd name="f34" fmla="*/ f27 1 6"/>
                <a:gd name="f35" fmla="*/ f28 1 9"/>
                <a:gd name="f36" fmla="*/ f29 1 6"/>
                <a:gd name="f37" fmla="*/ f30 1 9"/>
                <a:gd name="f38" fmla="*/ f31 1 6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55"/>
                </a:cxn>
                <a:cxn ang="f33">
                  <a:pos x="f54" y="f55"/>
                </a:cxn>
              </a:cxnLst>
              <a:rect l="f50" t="f53" r="f51" b="f52"/>
              <a:pathLst>
                <a:path w="6" h="9">
                  <a:moveTo>
                    <a:pt x="f6" y="f8"/>
                  </a:moveTo>
                  <a:cubicBezTo>
                    <a:pt x="f9" y="f9"/>
                    <a:pt x="f9" y="f9"/>
                    <a:pt x="f9" y="f6"/>
                  </a:cubicBezTo>
                  <a:cubicBezTo>
                    <a:pt x="f8" y="f10"/>
                    <a:pt x="f8" y="f7"/>
                    <a:pt x="f11" y="f12"/>
                  </a:cubicBezTo>
                  <a:cubicBezTo>
                    <a:pt x="f5" y="f10"/>
                    <a:pt x="f13" y="f6"/>
                    <a:pt x="f11" y="f8"/>
                  </a:cubicBezTo>
                  <a:cubicBezTo>
                    <a:pt x="f14" y="f14"/>
                    <a:pt x="f8" y="f5"/>
                    <a:pt x="f6" y="f8"/>
                  </a:cubicBezTo>
                  <a:close/>
                </a:path>
              </a:pathLst>
            </a:custGeom>
            <a:solidFill>
              <a:srgbClr val="F7F2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64">
              <a:extLst>
                <a:ext uri="{FF2B5EF4-FFF2-40B4-BE49-F238E27FC236}">
                  <a16:creationId xmlns:a16="http://schemas.microsoft.com/office/drawing/2014/main" id="{854B6E05-82CC-31C6-B3F8-3C36F2CBD04B}"/>
                </a:ext>
              </a:extLst>
            </p:cNvPr>
            <p:cNvSpPr/>
            <p:nvPr/>
          </p:nvSpPr>
          <p:spPr>
            <a:xfrm>
              <a:off x="10477496" y="3328992"/>
              <a:ext cx="482602" cy="5270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6"/>
                <a:gd name="f8" fmla="val 28"/>
                <a:gd name="f9" fmla="val 43"/>
                <a:gd name="f10" fmla="val 20"/>
                <a:gd name="f11" fmla="val 16"/>
                <a:gd name="f12" fmla="val 45"/>
                <a:gd name="f13" fmla="val 9"/>
                <a:gd name="f14" fmla="val 36"/>
                <a:gd name="f15" fmla="val 5"/>
                <a:gd name="f16" fmla="val 31"/>
                <a:gd name="f17" fmla="val 3"/>
                <a:gd name="f18" fmla="val 25"/>
                <a:gd name="f19" fmla="val 1"/>
                <a:gd name="f20" fmla="val 19"/>
                <a:gd name="f21" fmla="val 18"/>
                <a:gd name="f22" fmla="val 17"/>
                <a:gd name="f23" fmla="val 2"/>
                <a:gd name="f24" fmla="val 10"/>
                <a:gd name="f25" fmla="val 14"/>
                <a:gd name="f26" fmla="val 15"/>
                <a:gd name="f27" fmla="val 7"/>
                <a:gd name="f28" fmla="val 21"/>
                <a:gd name="f29" fmla="val 23"/>
                <a:gd name="f30" fmla="val 26"/>
                <a:gd name="f31" fmla="val 30"/>
                <a:gd name="f32" fmla="val 11"/>
                <a:gd name="f33" fmla="val 35"/>
                <a:gd name="f34" fmla="val 37"/>
                <a:gd name="f35" fmla="val 38"/>
                <a:gd name="f36" fmla="val 39"/>
                <a:gd name="f37" fmla="val 41"/>
                <a:gd name="f38" fmla="val 13"/>
                <a:gd name="f39" fmla="val 24"/>
                <a:gd name="f40" fmla="val 40"/>
                <a:gd name="f41" fmla="val 27"/>
                <a:gd name="f42" fmla="val 29"/>
                <a:gd name="f43" fmla="val 34"/>
                <a:gd name="f44" fmla="val 32"/>
                <a:gd name="f45" fmla="val 44"/>
                <a:gd name="f46" fmla="+- 0 0 -90"/>
                <a:gd name="f47" fmla="*/ f3 1 42"/>
                <a:gd name="f48" fmla="*/ f4 1 4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2"/>
                <a:gd name="f57" fmla="*/ f53 1 46"/>
                <a:gd name="f58" fmla="*/ 28 f54 1"/>
                <a:gd name="f59" fmla="*/ 43 f53 1"/>
                <a:gd name="f60" fmla="*/ 9 f54 1"/>
                <a:gd name="f61" fmla="*/ 36 f53 1"/>
                <a:gd name="f62" fmla="*/ 1 f54 1"/>
                <a:gd name="f63" fmla="*/ 19 f53 1"/>
                <a:gd name="f64" fmla="*/ 2 f54 1"/>
                <a:gd name="f65" fmla="*/ 17 f53 1"/>
                <a:gd name="f66" fmla="*/ 19 f54 1"/>
                <a:gd name="f67" fmla="*/ 0 f53 1"/>
                <a:gd name="f68" fmla="*/ 23 f54 1"/>
                <a:gd name="f69" fmla="*/ 5 f53 1"/>
                <a:gd name="f70" fmla="*/ 35 f54 1"/>
                <a:gd name="f71" fmla="*/ 9 f53 1"/>
                <a:gd name="f72" fmla="*/ 39 f54 1"/>
                <a:gd name="f73" fmla="*/ 10 f53 1"/>
                <a:gd name="f74" fmla="*/ 23 f53 1"/>
                <a:gd name="f75" fmla="*/ 26 f53 1"/>
                <a:gd name="f76" fmla="*/ 41 f54 1"/>
                <a:gd name="f77" fmla="*/ 29 f53 1"/>
                <a:gd name="f78" fmla="*/ 34 f54 1"/>
                <a:gd name="f79" fmla="*/ 40 f53 1"/>
                <a:gd name="f80" fmla="+- f55 0 f1"/>
                <a:gd name="f81" fmla="*/ f58 1 42"/>
                <a:gd name="f82" fmla="*/ f59 1 46"/>
                <a:gd name="f83" fmla="*/ f60 1 42"/>
                <a:gd name="f84" fmla="*/ f61 1 46"/>
                <a:gd name="f85" fmla="*/ f62 1 42"/>
                <a:gd name="f86" fmla="*/ f63 1 46"/>
                <a:gd name="f87" fmla="*/ f64 1 42"/>
                <a:gd name="f88" fmla="*/ f65 1 46"/>
                <a:gd name="f89" fmla="*/ f66 1 42"/>
                <a:gd name="f90" fmla="*/ f67 1 46"/>
                <a:gd name="f91" fmla="*/ f68 1 42"/>
                <a:gd name="f92" fmla="*/ f69 1 46"/>
                <a:gd name="f93" fmla="*/ f70 1 42"/>
                <a:gd name="f94" fmla="*/ f71 1 46"/>
                <a:gd name="f95" fmla="*/ f72 1 42"/>
                <a:gd name="f96" fmla="*/ f73 1 46"/>
                <a:gd name="f97" fmla="*/ f74 1 46"/>
                <a:gd name="f98" fmla="*/ f75 1 46"/>
                <a:gd name="f99" fmla="*/ f76 1 42"/>
                <a:gd name="f100" fmla="*/ f77 1 46"/>
                <a:gd name="f101" fmla="*/ f78 1 42"/>
                <a:gd name="f102" fmla="*/ f79 1 46"/>
                <a:gd name="f103" fmla="*/ 0 1 f56"/>
                <a:gd name="f104" fmla="*/ f50 1 f56"/>
                <a:gd name="f105" fmla="*/ 0 1 f57"/>
                <a:gd name="f106" fmla="*/ f51 1 f57"/>
                <a:gd name="f107" fmla="*/ f81 1 f56"/>
                <a:gd name="f108" fmla="*/ f82 1 f57"/>
                <a:gd name="f109" fmla="*/ f83 1 f56"/>
                <a:gd name="f110" fmla="*/ f84 1 f57"/>
                <a:gd name="f111" fmla="*/ f85 1 f56"/>
                <a:gd name="f112" fmla="*/ f86 1 f57"/>
                <a:gd name="f113" fmla="*/ f87 1 f56"/>
                <a:gd name="f114" fmla="*/ f88 1 f57"/>
                <a:gd name="f115" fmla="*/ f89 1 f56"/>
                <a:gd name="f116" fmla="*/ f90 1 f57"/>
                <a:gd name="f117" fmla="*/ f91 1 f56"/>
                <a:gd name="f118" fmla="*/ f92 1 f57"/>
                <a:gd name="f119" fmla="*/ f93 1 f56"/>
                <a:gd name="f120" fmla="*/ f94 1 f57"/>
                <a:gd name="f121" fmla="*/ f95 1 f56"/>
                <a:gd name="f122" fmla="*/ f96 1 f57"/>
                <a:gd name="f123" fmla="*/ f97 1 f57"/>
                <a:gd name="f124" fmla="*/ f98 1 f57"/>
                <a:gd name="f125" fmla="*/ f99 1 f56"/>
                <a:gd name="f126" fmla="*/ f100 1 f57"/>
                <a:gd name="f127" fmla="*/ f101 1 f56"/>
                <a:gd name="f128" fmla="*/ f102 1 f57"/>
                <a:gd name="f129" fmla="*/ f103 f47 1"/>
                <a:gd name="f130" fmla="*/ f104 f47 1"/>
                <a:gd name="f131" fmla="*/ f106 f48 1"/>
                <a:gd name="f132" fmla="*/ f105 f48 1"/>
                <a:gd name="f133" fmla="*/ f107 f47 1"/>
                <a:gd name="f134" fmla="*/ f108 f48 1"/>
                <a:gd name="f135" fmla="*/ f109 f47 1"/>
                <a:gd name="f136" fmla="*/ f110 f48 1"/>
                <a:gd name="f137" fmla="*/ f111 f47 1"/>
                <a:gd name="f138" fmla="*/ f112 f48 1"/>
                <a:gd name="f139" fmla="*/ f113 f47 1"/>
                <a:gd name="f140" fmla="*/ f114 f48 1"/>
                <a:gd name="f141" fmla="*/ f115 f47 1"/>
                <a:gd name="f142" fmla="*/ f116 f48 1"/>
                <a:gd name="f143" fmla="*/ f117 f47 1"/>
                <a:gd name="f144" fmla="*/ f118 f48 1"/>
                <a:gd name="f145" fmla="*/ f119 f47 1"/>
                <a:gd name="f146" fmla="*/ f120 f48 1"/>
                <a:gd name="f147" fmla="*/ f121 f47 1"/>
                <a:gd name="f148" fmla="*/ f122 f48 1"/>
                <a:gd name="f149" fmla="*/ f123 f48 1"/>
                <a:gd name="f150" fmla="*/ f124 f48 1"/>
                <a:gd name="f151" fmla="*/ f125 f47 1"/>
                <a:gd name="f152" fmla="*/ f126 f48 1"/>
                <a:gd name="f153" fmla="*/ f127 f47 1"/>
                <a:gd name="f154" fmla="*/ f12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47" y="f149"/>
                </a:cxn>
                <a:cxn ang="f80">
                  <a:pos x="f147" y="f150"/>
                </a:cxn>
                <a:cxn ang="f80">
                  <a:pos x="f151" y="f152"/>
                </a:cxn>
                <a:cxn ang="f80">
                  <a:pos x="f153" y="f154"/>
                </a:cxn>
                <a:cxn ang="f80">
                  <a:pos x="f133" y="f134"/>
                </a:cxn>
              </a:cxnLst>
              <a:rect l="f129" t="f132" r="f130" b="f131"/>
              <a:pathLst>
                <a:path w="42" h="46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5" y="f22"/>
                    <a:pt x="f23" y="f22"/>
                  </a:cubicBezTo>
                  <a:cubicBezTo>
                    <a:pt x="f24" y="f25"/>
                    <a:pt x="f26" y="f27"/>
                    <a:pt x="f20" y="f5"/>
                  </a:cubicBezTo>
                  <a:cubicBezTo>
                    <a:pt x="f28" y="f23"/>
                    <a:pt x="f28" y="f17"/>
                    <a:pt x="f29" y="f15"/>
                  </a:cubicBezTo>
                  <a:cubicBezTo>
                    <a:pt x="f30" y="f13"/>
                    <a:pt x="f31" y="f32"/>
                    <a:pt x="f33" y="f13"/>
                  </a:cubicBezTo>
                  <a:cubicBezTo>
                    <a:pt x="f34" y="f13"/>
                    <a:pt x="f35" y="f13"/>
                    <a:pt x="f36" y="f24"/>
                  </a:cubicBezTo>
                  <a:cubicBezTo>
                    <a:pt x="f37" y="f38"/>
                    <a:pt x="f6" y="f20"/>
                    <a:pt x="f36" y="f29"/>
                  </a:cubicBezTo>
                  <a:cubicBezTo>
                    <a:pt x="f36" y="f39"/>
                    <a:pt x="f35" y="f39"/>
                    <a:pt x="f36" y="f30"/>
                  </a:cubicBezTo>
                  <a:cubicBezTo>
                    <a:pt x="f40" y="f41"/>
                    <a:pt x="f40" y="f8"/>
                    <a:pt x="f37" y="f42"/>
                  </a:cubicBezTo>
                  <a:cubicBezTo>
                    <a:pt x="f40" y="f43"/>
                    <a:pt x="f34" y="f34"/>
                    <a:pt x="f43" y="f40"/>
                  </a:cubicBezTo>
                  <a:cubicBezTo>
                    <a:pt x="f44" y="f37"/>
                    <a:pt x="f16" y="f45"/>
                    <a:pt x="f8" y="f9"/>
                  </a:cubicBezTo>
                  <a:close/>
                </a:path>
              </a:pathLst>
            </a:custGeom>
            <a:solidFill>
              <a:srgbClr val="F6B5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65">
              <a:extLst>
                <a:ext uri="{FF2B5EF4-FFF2-40B4-BE49-F238E27FC236}">
                  <a16:creationId xmlns:a16="http://schemas.microsoft.com/office/drawing/2014/main" id="{D8DB587C-BF17-7735-C32E-A8408D138064}"/>
                </a:ext>
              </a:extLst>
            </p:cNvPr>
            <p:cNvSpPr/>
            <p:nvPr/>
          </p:nvSpPr>
          <p:spPr>
            <a:xfrm>
              <a:off x="10799758" y="3660772"/>
              <a:ext cx="252410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5"/>
                <a:gd name="f8" fmla="val 14"/>
                <a:gd name="f9" fmla="val 6"/>
                <a:gd name="f10" fmla="val 11"/>
                <a:gd name="f11" fmla="val 9"/>
                <a:gd name="f12" fmla="val 13"/>
                <a:gd name="f13" fmla="val 15"/>
                <a:gd name="f14" fmla="val 4"/>
                <a:gd name="f15" fmla="val 18"/>
                <a:gd name="f16" fmla="val 7"/>
                <a:gd name="f17" fmla="val 8"/>
                <a:gd name="f18" fmla="val 20"/>
                <a:gd name="f19" fmla="val 5"/>
                <a:gd name="f20" fmla="val 23"/>
                <a:gd name="f21" fmla="val 21"/>
                <a:gd name="f22" fmla="val 3"/>
                <a:gd name="f23" fmla="+- 0 0 -90"/>
                <a:gd name="f24" fmla="*/ f3 1 22"/>
                <a:gd name="f25" fmla="*/ f4 1 2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25"/>
                <a:gd name="f35" fmla="*/ 0 f31 1"/>
                <a:gd name="f36" fmla="*/ 14 f30 1"/>
                <a:gd name="f37" fmla="*/ 13 f31 1"/>
                <a:gd name="f38" fmla="*/ 0 f30 1"/>
                <a:gd name="f39" fmla="*/ 22 f31 1"/>
                <a:gd name="f40" fmla="*/ 8 f30 1"/>
                <a:gd name="f41" fmla="*/ 5 f31 1"/>
                <a:gd name="f42" fmla="*/ 23 f30 1"/>
                <a:gd name="f43" fmla="*/ 4 f31 1"/>
                <a:gd name="f44" fmla="*/ 25 f30 1"/>
                <a:gd name="f45" fmla="+- f32 0 f1"/>
                <a:gd name="f46" fmla="*/ f35 1 22"/>
                <a:gd name="f47" fmla="*/ f36 1 25"/>
                <a:gd name="f48" fmla="*/ f37 1 22"/>
                <a:gd name="f49" fmla="*/ f38 1 25"/>
                <a:gd name="f50" fmla="*/ f39 1 22"/>
                <a:gd name="f51" fmla="*/ f40 1 25"/>
                <a:gd name="f52" fmla="*/ f41 1 22"/>
                <a:gd name="f53" fmla="*/ f42 1 25"/>
                <a:gd name="f54" fmla="*/ f43 1 22"/>
                <a:gd name="f55" fmla="*/ f44 1 25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2" h="25">
                  <a:moveTo>
                    <a:pt x="f5" y="f8"/>
                  </a:moveTo>
                  <a:cubicBezTo>
                    <a:pt x="f9" y="f10"/>
                    <a:pt x="f11" y="f9"/>
                    <a:pt x="f12" y="f5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5" y="f13"/>
                    <a:pt x="f12" y="f18"/>
                    <a:pt x="f19" y="f20"/>
                  </a:cubicBezTo>
                  <a:cubicBezTo>
                    <a:pt x="f14" y="f20"/>
                    <a:pt x="f19" y="f7"/>
                    <a:pt x="f14" y="f7"/>
                  </a:cubicBezTo>
                  <a:cubicBezTo>
                    <a:pt x="f14" y="f21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EE8E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66">
              <a:extLst>
                <a:ext uri="{FF2B5EF4-FFF2-40B4-BE49-F238E27FC236}">
                  <a16:creationId xmlns:a16="http://schemas.microsoft.com/office/drawing/2014/main" id="{6E0FBB4F-86AF-5687-E393-23E45C9F46CD}"/>
                </a:ext>
              </a:extLst>
            </p:cNvPr>
            <p:cNvSpPr/>
            <p:nvPr/>
          </p:nvSpPr>
          <p:spPr>
            <a:xfrm>
              <a:off x="9869484" y="5380036"/>
              <a:ext cx="355601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4"/>
                <a:gd name="f8" fmla="val 17"/>
                <a:gd name="f9" fmla="val 5"/>
                <a:gd name="f10" fmla="val 16"/>
                <a:gd name="f11" fmla="val 15"/>
                <a:gd name="f12" fmla="val 6"/>
                <a:gd name="f13" fmla="val 7"/>
                <a:gd name="f14" fmla="val 18"/>
                <a:gd name="f15" fmla="val 20"/>
                <a:gd name="f16" fmla="val 8"/>
                <a:gd name="f17" fmla="val 22"/>
                <a:gd name="f18" fmla="val 9"/>
                <a:gd name="f19" fmla="val 12"/>
                <a:gd name="f20" fmla="val 13"/>
                <a:gd name="f21" fmla="val 26"/>
                <a:gd name="f22" fmla="val 10"/>
                <a:gd name="f23" fmla="val 23"/>
                <a:gd name="f24" fmla="val 3"/>
                <a:gd name="f25" fmla="val 2"/>
                <a:gd name="f26" fmla="val 1"/>
                <a:gd name="f27" fmla="val 11"/>
                <a:gd name="f28" fmla="val 4"/>
                <a:gd name="f29" fmla="val 19"/>
                <a:gd name="f30" fmla="+- 0 0 -90"/>
                <a:gd name="f31" fmla="*/ f3 1 31"/>
                <a:gd name="f32" fmla="*/ f4 1 2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1"/>
                <a:gd name="f41" fmla="*/ f37 1 24"/>
                <a:gd name="f42" fmla="*/ 17 f38 1"/>
                <a:gd name="f43" fmla="*/ 5 f37 1"/>
                <a:gd name="f44" fmla="*/ 16 f38 1"/>
                <a:gd name="f45" fmla="*/ 6 f37 1"/>
                <a:gd name="f46" fmla="*/ 18 f38 1"/>
                <a:gd name="f47" fmla="*/ 7 f37 1"/>
                <a:gd name="f48" fmla="*/ 24 f38 1"/>
                <a:gd name="f49" fmla="*/ 9 f37 1"/>
                <a:gd name="f50" fmla="*/ 26 f38 1"/>
                <a:gd name="f51" fmla="*/ 18 f37 1"/>
                <a:gd name="f52" fmla="*/ 3 f38 1"/>
                <a:gd name="f53" fmla="*/ 0 f38 1"/>
                <a:gd name="f54" fmla="*/ 15 f37 1"/>
                <a:gd name="f55" fmla="*/ 3 f37 1"/>
                <a:gd name="f56" fmla="*/ 7 f38 1"/>
                <a:gd name="f57" fmla="*/ 0 f37 1"/>
                <a:gd name="f58" fmla="*/ 2 f37 1"/>
                <a:gd name="f59" fmla="+- f39 0 f1"/>
                <a:gd name="f60" fmla="*/ f42 1 31"/>
                <a:gd name="f61" fmla="*/ f43 1 24"/>
                <a:gd name="f62" fmla="*/ f44 1 31"/>
                <a:gd name="f63" fmla="*/ f45 1 24"/>
                <a:gd name="f64" fmla="*/ f46 1 31"/>
                <a:gd name="f65" fmla="*/ f47 1 24"/>
                <a:gd name="f66" fmla="*/ f48 1 31"/>
                <a:gd name="f67" fmla="*/ f49 1 24"/>
                <a:gd name="f68" fmla="*/ f50 1 31"/>
                <a:gd name="f69" fmla="*/ f51 1 24"/>
                <a:gd name="f70" fmla="*/ f52 1 31"/>
                <a:gd name="f71" fmla="*/ f53 1 31"/>
                <a:gd name="f72" fmla="*/ f54 1 24"/>
                <a:gd name="f73" fmla="*/ f55 1 24"/>
                <a:gd name="f74" fmla="*/ f56 1 31"/>
                <a:gd name="f75" fmla="*/ f57 1 24"/>
                <a:gd name="f76" fmla="*/ f58 1 24"/>
                <a:gd name="f77" fmla="*/ 0 1 f40"/>
                <a:gd name="f78" fmla="*/ f34 1 f40"/>
                <a:gd name="f79" fmla="*/ 0 1 f41"/>
                <a:gd name="f80" fmla="*/ f35 1 f41"/>
                <a:gd name="f81" fmla="*/ f60 1 f40"/>
                <a:gd name="f82" fmla="*/ f61 1 f41"/>
                <a:gd name="f83" fmla="*/ f62 1 f40"/>
                <a:gd name="f84" fmla="*/ f63 1 f41"/>
                <a:gd name="f85" fmla="*/ f64 1 f40"/>
                <a:gd name="f86" fmla="*/ f65 1 f41"/>
                <a:gd name="f87" fmla="*/ f66 1 f40"/>
                <a:gd name="f88" fmla="*/ f67 1 f41"/>
                <a:gd name="f89" fmla="*/ f68 1 f40"/>
                <a:gd name="f90" fmla="*/ f69 1 f41"/>
                <a:gd name="f91" fmla="*/ f70 1 f40"/>
                <a:gd name="f92" fmla="*/ f71 1 f40"/>
                <a:gd name="f93" fmla="*/ f72 1 f41"/>
                <a:gd name="f94" fmla="*/ f73 1 f41"/>
                <a:gd name="f95" fmla="*/ f74 1 f40"/>
                <a:gd name="f96" fmla="*/ f75 1 f41"/>
                <a:gd name="f97" fmla="*/ f76 1 f41"/>
                <a:gd name="f98" fmla="*/ f77 f31 1"/>
                <a:gd name="f99" fmla="*/ f78 f31 1"/>
                <a:gd name="f100" fmla="*/ f80 f32 1"/>
                <a:gd name="f101" fmla="*/ f79 f32 1"/>
                <a:gd name="f102" fmla="*/ f81 f31 1"/>
                <a:gd name="f103" fmla="*/ f82 f32 1"/>
                <a:gd name="f104" fmla="*/ f83 f31 1"/>
                <a:gd name="f105" fmla="*/ f84 f32 1"/>
                <a:gd name="f106" fmla="*/ f85 f31 1"/>
                <a:gd name="f107" fmla="*/ f86 f32 1"/>
                <a:gd name="f108" fmla="*/ f87 f31 1"/>
                <a:gd name="f109" fmla="*/ f88 f32 1"/>
                <a:gd name="f110" fmla="*/ f89 f31 1"/>
                <a:gd name="f111" fmla="*/ f90 f32 1"/>
                <a:gd name="f112" fmla="*/ f91 f31 1"/>
                <a:gd name="f113" fmla="*/ f92 f31 1"/>
                <a:gd name="f114" fmla="*/ f93 f32 1"/>
                <a:gd name="f115" fmla="*/ f94 f32 1"/>
                <a:gd name="f116" fmla="*/ f95 f31 1"/>
                <a:gd name="f117" fmla="*/ f96 f32 1"/>
                <a:gd name="f118" fmla="*/ f9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1"/>
                </a:cxn>
                <a:cxn ang="f59">
                  <a:pos x="f113" y="f114"/>
                </a:cxn>
                <a:cxn ang="f59">
                  <a:pos x="f112" y="f115"/>
                </a:cxn>
                <a:cxn ang="f59">
                  <a:pos x="f116" y="f117"/>
                </a:cxn>
                <a:cxn ang="f59">
                  <a:pos x="f102" y="f118"/>
                </a:cxn>
                <a:cxn ang="f59">
                  <a:pos x="f102" y="f103"/>
                </a:cxn>
              </a:cxnLst>
              <a:rect l="f98" t="f101" r="f99" b="f100"/>
              <a:pathLst>
                <a:path w="31" h="24">
                  <a:moveTo>
                    <a:pt x="f8" y="f9"/>
                  </a:moveTo>
                  <a:cubicBezTo>
                    <a:pt x="f10" y="f9"/>
                    <a:pt x="f11" y="f12"/>
                    <a:pt x="f10" y="f12"/>
                  </a:cubicBezTo>
                  <a:cubicBezTo>
                    <a:pt x="f10" y="f13"/>
                    <a:pt x="f8" y="f13"/>
                    <a:pt x="f14" y="f13"/>
                  </a:cubicBezTo>
                  <a:cubicBezTo>
                    <a:pt x="f15" y="f16"/>
                    <a:pt x="f17" y="f18"/>
                    <a:pt x="f7" y="f18"/>
                  </a:cubicBezTo>
                  <a:cubicBezTo>
                    <a:pt x="f6" y="f19"/>
                    <a:pt x="f6" y="f20"/>
                    <a:pt x="f21" y="f14"/>
                  </a:cubicBezTo>
                  <a:cubicBezTo>
                    <a:pt x="f15" y="f7"/>
                    <a:pt x="f22" y="f23"/>
                    <a:pt x="f24" y="f14"/>
                  </a:cubicBezTo>
                  <a:cubicBezTo>
                    <a:pt x="f25" y="f8"/>
                    <a:pt x="f26" y="f10"/>
                    <a:pt x="f5" y="f11"/>
                  </a:cubicBezTo>
                  <a:cubicBezTo>
                    <a:pt x="f26" y="f27"/>
                    <a:pt x="f25" y="f13"/>
                    <a:pt x="f24" y="f24"/>
                  </a:cubicBezTo>
                  <a:cubicBezTo>
                    <a:pt x="f28" y="f26"/>
                    <a:pt x="f9" y="f5"/>
                    <a:pt x="f13" y="f5"/>
                  </a:cubicBezTo>
                  <a:cubicBezTo>
                    <a:pt x="f22" y="f5"/>
                    <a:pt x="f20" y="f26"/>
                    <a:pt x="f8" y="f25"/>
                  </a:cubicBezTo>
                  <a:cubicBezTo>
                    <a:pt x="f29" y="f24"/>
                    <a:pt x="f10" y="f28"/>
                    <a:pt x="f8" y="f9"/>
                  </a:cubicBezTo>
                  <a:close/>
                </a:path>
              </a:pathLst>
            </a:custGeom>
            <a:solidFill>
              <a:srgbClr val="F2AB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67">
              <a:extLst>
                <a:ext uri="{FF2B5EF4-FFF2-40B4-BE49-F238E27FC236}">
                  <a16:creationId xmlns:a16="http://schemas.microsoft.com/office/drawing/2014/main" id="{7421B477-0699-01C6-FA0C-6751D1C202F2}"/>
                </a:ext>
              </a:extLst>
            </p:cNvPr>
            <p:cNvSpPr/>
            <p:nvPr/>
          </p:nvSpPr>
          <p:spPr>
            <a:xfrm>
              <a:off x="9250363" y="4383084"/>
              <a:ext cx="436561" cy="8128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71"/>
                <a:gd name="f8" fmla="val 9"/>
                <a:gd name="f9" fmla="val 8"/>
                <a:gd name="f10" fmla="val 11"/>
                <a:gd name="f11" fmla="val 16"/>
                <a:gd name="f12" fmla="val 10"/>
                <a:gd name="f13" fmla="val 23"/>
                <a:gd name="f14" fmla="val 29"/>
                <a:gd name="f15" fmla="val 34"/>
                <a:gd name="f16" fmla="val 40"/>
                <a:gd name="f17" fmla="val 6"/>
                <a:gd name="f18" fmla="val 48"/>
                <a:gd name="f19" fmla="val 51"/>
                <a:gd name="f20" fmla="val 17"/>
                <a:gd name="f21" fmla="val 54"/>
                <a:gd name="f22" fmla="val 24"/>
                <a:gd name="f23" fmla="val 58"/>
                <a:gd name="f24" fmla="val 31"/>
                <a:gd name="f25" fmla="val 64"/>
                <a:gd name="f26" fmla="val 69"/>
                <a:gd name="f27" fmla="val 35"/>
                <a:gd name="f28" fmla="val 33"/>
                <a:gd name="f29" fmla="val 70"/>
                <a:gd name="f30" fmla="val 30"/>
                <a:gd name="f31" fmla="val 68"/>
                <a:gd name="f32" fmla="val 21"/>
                <a:gd name="f33" fmla="val 63"/>
                <a:gd name="f34" fmla="val 12"/>
                <a:gd name="f35" fmla="val 3"/>
                <a:gd name="f36" fmla="val 53"/>
                <a:gd name="f37" fmla="val 1"/>
                <a:gd name="f38" fmla="val 52"/>
                <a:gd name="f39" fmla="val 4"/>
                <a:gd name="f40" fmla="val 32"/>
                <a:gd name="f41" fmla="val 7"/>
                <a:gd name="f42" fmla="+- 0 0 -90"/>
                <a:gd name="f43" fmla="*/ f3 1 38"/>
                <a:gd name="f44" fmla="*/ f4 1 71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71"/>
                <a:gd name="f54" fmla="*/ 9 f50 1"/>
                <a:gd name="f55" fmla="*/ 0 f49 1"/>
                <a:gd name="f56" fmla="*/ 10 f50 1"/>
                <a:gd name="f57" fmla="*/ 23 f49 1"/>
                <a:gd name="f58" fmla="*/ 40 f49 1"/>
                <a:gd name="f59" fmla="*/ 17 f50 1"/>
                <a:gd name="f60" fmla="*/ 54 f49 1"/>
                <a:gd name="f61" fmla="*/ 38 f50 1"/>
                <a:gd name="f62" fmla="*/ 69 f49 1"/>
                <a:gd name="f63" fmla="*/ 30 f50 1"/>
                <a:gd name="f64" fmla="*/ 68 f49 1"/>
                <a:gd name="f65" fmla="*/ 3 f50 1"/>
                <a:gd name="f66" fmla="*/ 53 f49 1"/>
                <a:gd name="f67" fmla="*/ 1 f50 1"/>
                <a:gd name="f68" fmla="*/ 48 f49 1"/>
                <a:gd name="f69" fmla="*/ 6 f50 1"/>
                <a:gd name="f70" fmla="*/ 24 f49 1"/>
                <a:gd name="f71" fmla="+- f51 0 f1"/>
                <a:gd name="f72" fmla="*/ f54 1 38"/>
                <a:gd name="f73" fmla="*/ f55 1 71"/>
                <a:gd name="f74" fmla="*/ f56 1 38"/>
                <a:gd name="f75" fmla="*/ f57 1 71"/>
                <a:gd name="f76" fmla="*/ f58 1 71"/>
                <a:gd name="f77" fmla="*/ f59 1 38"/>
                <a:gd name="f78" fmla="*/ f60 1 71"/>
                <a:gd name="f79" fmla="*/ f61 1 38"/>
                <a:gd name="f80" fmla="*/ f62 1 71"/>
                <a:gd name="f81" fmla="*/ f63 1 38"/>
                <a:gd name="f82" fmla="*/ f64 1 71"/>
                <a:gd name="f83" fmla="*/ f65 1 38"/>
                <a:gd name="f84" fmla="*/ f66 1 71"/>
                <a:gd name="f85" fmla="*/ f67 1 38"/>
                <a:gd name="f86" fmla="*/ f68 1 71"/>
                <a:gd name="f87" fmla="*/ f69 1 38"/>
                <a:gd name="f88" fmla="*/ f70 1 71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3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3"/>
                <a:gd name="f108" fmla="*/ f87 1 f52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4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4 1"/>
                <a:gd name="f129" fmla="*/ f108 f43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4" y="f118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38" h="71">
                  <a:moveTo>
                    <a:pt x="f8" y="f5"/>
                  </a:moveTo>
                  <a:cubicBezTo>
                    <a:pt x="f8" y="f5"/>
                    <a:pt x="f8" y="f5"/>
                    <a:pt x="f8" y="f5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8" y="f14"/>
                    <a:pt x="f12" y="f15"/>
                    <a:pt x="f8" y="f16"/>
                  </a:cubicBezTo>
                  <a:cubicBezTo>
                    <a:pt x="f17" y="f18"/>
                    <a:pt x="f10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27" y="f7"/>
                    <a:pt x="f28" y="f29"/>
                    <a:pt x="f30" y="f31"/>
                  </a:cubicBezTo>
                  <a:cubicBezTo>
                    <a:pt x="f32" y="f33"/>
                    <a:pt x="f34" y="f23"/>
                    <a:pt x="f35" y="f36"/>
                  </a:cubicBezTo>
                  <a:cubicBezTo>
                    <a:pt x="f37" y="f38"/>
                    <a:pt x="f5" y="f19"/>
                    <a:pt x="f37" y="f18"/>
                  </a:cubicBezTo>
                  <a:cubicBezTo>
                    <a:pt x="f35" y="f16"/>
                    <a:pt x="f39" y="f40"/>
                    <a:pt x="f17" y="f22"/>
                  </a:cubicBezTo>
                  <a:cubicBezTo>
                    <a:pt x="f41" y="f11"/>
                    <a:pt x="f9" y="f9"/>
                    <a:pt x="f8" y="f5"/>
                  </a:cubicBezTo>
                  <a:close/>
                </a:path>
              </a:pathLst>
            </a:custGeom>
            <a:solidFill>
              <a:srgbClr val="B976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68">
              <a:extLst>
                <a:ext uri="{FF2B5EF4-FFF2-40B4-BE49-F238E27FC236}">
                  <a16:creationId xmlns:a16="http://schemas.microsoft.com/office/drawing/2014/main" id="{93920A6B-9AF2-4190-73FE-9C7315761104}"/>
                </a:ext>
              </a:extLst>
            </p:cNvPr>
            <p:cNvSpPr/>
            <p:nvPr/>
          </p:nvSpPr>
          <p:spPr>
            <a:xfrm>
              <a:off x="8767760" y="4429125"/>
              <a:ext cx="103190" cy="7905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9"/>
                <a:gd name="f8" fmla="val 8"/>
                <a:gd name="f9" fmla="val 6"/>
                <a:gd name="f10" fmla="val 68"/>
                <a:gd name="f11" fmla="val 3"/>
                <a:gd name="f12" fmla="val 1"/>
                <a:gd name="f13" fmla="val 67"/>
                <a:gd name="f14" fmla="val 50"/>
                <a:gd name="f15" fmla="val 2"/>
                <a:gd name="f16" fmla="val 33"/>
                <a:gd name="f17" fmla="val 5"/>
                <a:gd name="f18" fmla="val 16"/>
                <a:gd name="f19" fmla="val 10"/>
                <a:gd name="f20" fmla="val 7"/>
                <a:gd name="f21" fmla="val 17"/>
                <a:gd name="f22" fmla="val 49"/>
                <a:gd name="f23" fmla="val 55"/>
                <a:gd name="f24" fmla="val 61"/>
                <a:gd name="f25" fmla="+- 0 0 -90"/>
                <a:gd name="f26" fmla="*/ f3 1 9"/>
                <a:gd name="f27" fmla="*/ f4 1 6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9"/>
                <a:gd name="f36" fmla="*/ f32 1 69"/>
                <a:gd name="f37" fmla="*/ 8 f33 1"/>
                <a:gd name="f38" fmla="*/ 69 f32 1"/>
                <a:gd name="f39" fmla="*/ 1 f33 1"/>
                <a:gd name="f40" fmla="*/ 67 f32 1"/>
                <a:gd name="f41" fmla="*/ 5 f33 1"/>
                <a:gd name="f42" fmla="*/ 16 f32 1"/>
                <a:gd name="f43" fmla="*/ 7 f33 1"/>
                <a:gd name="f44" fmla="*/ 0 f32 1"/>
                <a:gd name="f45" fmla="*/ 1 f32 1"/>
                <a:gd name="f46" fmla="*/ 6 f33 1"/>
                <a:gd name="f47" fmla="*/ 49 f32 1"/>
                <a:gd name="f48" fmla="*/ 9 f33 1"/>
                <a:gd name="f49" fmla="+- f34 0 f1"/>
                <a:gd name="f50" fmla="*/ f37 1 9"/>
                <a:gd name="f51" fmla="*/ f38 1 69"/>
                <a:gd name="f52" fmla="*/ f39 1 9"/>
                <a:gd name="f53" fmla="*/ f40 1 69"/>
                <a:gd name="f54" fmla="*/ f41 1 9"/>
                <a:gd name="f55" fmla="*/ f42 1 69"/>
                <a:gd name="f56" fmla="*/ f43 1 9"/>
                <a:gd name="f57" fmla="*/ f44 1 69"/>
                <a:gd name="f58" fmla="*/ f45 1 69"/>
                <a:gd name="f59" fmla="*/ f46 1 9"/>
                <a:gd name="f60" fmla="*/ f47 1 69"/>
                <a:gd name="f61" fmla="*/ f48 1 9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6"/>
                <a:gd name="f75" fmla="*/ f59 1 f35"/>
                <a:gd name="f76" fmla="*/ f60 1 f36"/>
                <a:gd name="f77" fmla="*/ f61 1 f35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7 1"/>
                <a:gd name="f91" fmla="*/ f75 f26 1"/>
                <a:gd name="f92" fmla="*/ f76 f27 1"/>
                <a:gd name="f93" fmla="*/ f7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89"/>
                </a:cxn>
                <a:cxn ang="f49">
                  <a:pos x="f82" y="f90"/>
                </a:cxn>
                <a:cxn ang="f49">
                  <a:pos x="f91" y="f92"/>
                </a:cxn>
                <a:cxn ang="f49">
                  <a:pos x="f93" y="f85"/>
                </a:cxn>
                <a:cxn ang="f49">
                  <a:pos x="f82" y="f83"/>
                </a:cxn>
              </a:cxnLst>
              <a:rect l="f78" t="f81" r="f79" b="f80"/>
              <a:pathLst>
                <a:path w="9" h="69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5" y="f14"/>
                    <a:pt x="f15" y="f16"/>
                    <a:pt x="f17" y="f18"/>
                  </a:cubicBezTo>
                  <a:cubicBezTo>
                    <a:pt x="f9" y="f19"/>
                    <a:pt x="f9" y="f17"/>
                    <a:pt x="f20" y="f5"/>
                  </a:cubicBezTo>
                  <a:cubicBezTo>
                    <a:pt x="f20" y="f5"/>
                    <a:pt x="f20" y="f5"/>
                    <a:pt x="f20" y="f5"/>
                  </a:cubicBezTo>
                  <a:cubicBezTo>
                    <a:pt x="f20" y="f5"/>
                    <a:pt x="f8" y="f12"/>
                    <a:pt x="f8" y="f12"/>
                  </a:cubicBezTo>
                  <a:cubicBezTo>
                    <a:pt x="f20" y="f21"/>
                    <a:pt x="f9" y="f16"/>
                    <a:pt x="f9" y="f22"/>
                  </a:cubicBezTo>
                  <a:cubicBezTo>
                    <a:pt x="f9" y="f23"/>
                    <a:pt x="f20" y="f24"/>
                    <a:pt x="f6" y="f13"/>
                  </a:cubicBezTo>
                  <a:cubicBezTo>
                    <a:pt x="f6" y="f13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B877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2E6E6977-E8EC-16AF-C7D5-7DCBCF63FF84}"/>
                </a:ext>
              </a:extLst>
            </p:cNvPr>
            <p:cNvSpPr/>
            <p:nvPr/>
          </p:nvSpPr>
          <p:spPr>
            <a:xfrm>
              <a:off x="8791571" y="5219696"/>
              <a:ext cx="401641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9"/>
                <a:gd name="f8" fmla="val 1"/>
                <a:gd name="f9" fmla="val 4"/>
                <a:gd name="f10" fmla="val 6"/>
                <a:gd name="f11" fmla="val 8"/>
                <a:gd name="f12" fmla="val 2"/>
                <a:gd name="f13" fmla="val 14"/>
                <a:gd name="f14" fmla="val 25"/>
                <a:gd name="f15" fmla="val 10"/>
                <a:gd name="f16" fmla="val 28"/>
                <a:gd name="f17" fmla="val 11"/>
                <a:gd name="f18" fmla="val 31"/>
                <a:gd name="f19" fmla="val 13"/>
                <a:gd name="f20" fmla="val 34"/>
                <a:gd name="f21" fmla="val 17"/>
                <a:gd name="f22" fmla="val 29"/>
                <a:gd name="f23" fmla="val 27"/>
                <a:gd name="f24" fmla="val 15"/>
                <a:gd name="f25" fmla="val 23"/>
                <a:gd name="f26" fmla="val 21"/>
                <a:gd name="f27" fmla="val 16"/>
                <a:gd name="f28" fmla="val 18"/>
                <a:gd name="f29" fmla="val 12"/>
                <a:gd name="f30" fmla="val 9"/>
                <a:gd name="f31" fmla="val 3"/>
                <a:gd name="f32" fmla="val 7"/>
                <a:gd name="f33" fmla="+- 0 0 -90"/>
                <a:gd name="f34" fmla="*/ f3 1 35"/>
                <a:gd name="f35" fmla="*/ f4 1 1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5"/>
                <a:gd name="f44" fmla="*/ f40 1 19"/>
                <a:gd name="f45" fmla="*/ 1 f41 1"/>
                <a:gd name="f46" fmla="*/ 0 f40 1"/>
                <a:gd name="f47" fmla="*/ 8 f41 1"/>
                <a:gd name="f48" fmla="*/ 2 f40 1"/>
                <a:gd name="f49" fmla="*/ 25 f41 1"/>
                <a:gd name="f50" fmla="*/ 10 f40 1"/>
                <a:gd name="f51" fmla="*/ 35 f41 1"/>
                <a:gd name="f52" fmla="*/ 14 f40 1"/>
                <a:gd name="f53" fmla="*/ 29 f41 1"/>
                <a:gd name="f54" fmla="*/ 17 f40 1"/>
                <a:gd name="f55" fmla="*/ 23 f41 1"/>
                <a:gd name="f56" fmla="*/ 15 f40 1"/>
                <a:gd name="f57" fmla="*/ 18 f41 1"/>
                <a:gd name="f58" fmla="*/ 3 f41 1"/>
                <a:gd name="f59" fmla="*/ 7 f40 1"/>
                <a:gd name="f60" fmla="+- f42 0 f1"/>
                <a:gd name="f61" fmla="*/ f45 1 35"/>
                <a:gd name="f62" fmla="*/ f46 1 19"/>
                <a:gd name="f63" fmla="*/ f47 1 35"/>
                <a:gd name="f64" fmla="*/ f48 1 19"/>
                <a:gd name="f65" fmla="*/ f49 1 35"/>
                <a:gd name="f66" fmla="*/ f50 1 19"/>
                <a:gd name="f67" fmla="*/ f51 1 35"/>
                <a:gd name="f68" fmla="*/ f52 1 19"/>
                <a:gd name="f69" fmla="*/ f53 1 35"/>
                <a:gd name="f70" fmla="*/ f54 1 19"/>
                <a:gd name="f71" fmla="*/ f55 1 35"/>
                <a:gd name="f72" fmla="*/ f56 1 19"/>
                <a:gd name="f73" fmla="*/ f57 1 35"/>
                <a:gd name="f74" fmla="*/ f58 1 35"/>
                <a:gd name="f75" fmla="*/ f59 1 19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3"/>
                <a:gd name="f91" fmla="*/ f72 1 f44"/>
                <a:gd name="f92" fmla="*/ f73 1 f43"/>
                <a:gd name="f93" fmla="*/ f74 1 f43"/>
                <a:gd name="f94" fmla="*/ f75 1 f44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4 1"/>
                <a:gd name="f110" fmla="*/ f91 f35 1"/>
                <a:gd name="f111" fmla="*/ f92 f34 1"/>
                <a:gd name="f112" fmla="*/ f93 f34 1"/>
                <a:gd name="f113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06"/>
                </a:cxn>
                <a:cxn ang="f60">
                  <a:pos x="f112" y="f113"/>
                </a:cxn>
                <a:cxn ang="f60">
                  <a:pos x="f99" y="f100"/>
                </a:cxn>
              </a:cxnLst>
              <a:rect l="f95" t="f98" r="f96" b="f97"/>
              <a:pathLst>
                <a:path w="35" h="19">
                  <a:moveTo>
                    <a:pt x="f8" y="f5"/>
                  </a:moveTo>
                  <a:cubicBezTo>
                    <a:pt x="f9" y="f8"/>
                    <a:pt x="f10" y="f8"/>
                    <a:pt x="f11" y="f12"/>
                  </a:cubicBezTo>
                  <a:cubicBezTo>
                    <a:pt x="f13" y="f9"/>
                    <a:pt x="f7" y="f11"/>
                    <a:pt x="f14" y="f15"/>
                  </a:cubicBezTo>
                  <a:cubicBezTo>
                    <a:pt x="f16" y="f17"/>
                    <a:pt x="f18" y="f19"/>
                    <a:pt x="f6" y="f13"/>
                  </a:cubicBezTo>
                  <a:cubicBezTo>
                    <a:pt x="f20" y="f21"/>
                    <a:pt x="f18" y="f7"/>
                    <a:pt x="f22" y="f21"/>
                  </a:cubicBezTo>
                  <a:cubicBezTo>
                    <a:pt x="f23" y="f24"/>
                    <a:pt x="f14" y="f24"/>
                    <a:pt x="f25" y="f24"/>
                  </a:cubicBezTo>
                  <a:cubicBezTo>
                    <a:pt x="f26" y="f27"/>
                    <a:pt x="f7" y="f13"/>
                    <a:pt x="f28" y="f13"/>
                  </a:cubicBezTo>
                  <a:cubicBezTo>
                    <a:pt x="f29" y="f29"/>
                    <a:pt x="f11" y="f30"/>
                    <a:pt x="f31" y="f32"/>
                  </a:cubicBezTo>
                  <a:cubicBezTo>
                    <a:pt x="f8" y="f10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B575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70">
              <a:extLst>
                <a:ext uri="{FF2B5EF4-FFF2-40B4-BE49-F238E27FC236}">
                  <a16:creationId xmlns:a16="http://schemas.microsoft.com/office/drawing/2014/main" id="{C333C704-83EC-0017-3279-A96EEAB5887B}"/>
                </a:ext>
              </a:extLst>
            </p:cNvPr>
            <p:cNvSpPr/>
            <p:nvPr/>
          </p:nvSpPr>
          <p:spPr>
            <a:xfrm>
              <a:off x="9169402" y="5402266"/>
              <a:ext cx="298451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1"/>
                <a:gd name="f8" fmla="val 7"/>
                <a:gd name="f9" fmla="val 24"/>
                <a:gd name="f10" fmla="val 10"/>
                <a:gd name="f11" fmla="val 22"/>
                <a:gd name="f12" fmla="val 19"/>
                <a:gd name="f13" fmla="val 9"/>
                <a:gd name="f14" fmla="val 18"/>
                <a:gd name="f15" fmla="val 8"/>
                <a:gd name="f16" fmla="val 16"/>
                <a:gd name="f17" fmla="val 15"/>
                <a:gd name="f18" fmla="val 4"/>
                <a:gd name="f19" fmla="val 6"/>
                <a:gd name="f20" fmla="val 3"/>
                <a:gd name="f21" fmla="val 5"/>
                <a:gd name="f22" fmla="val 1"/>
                <a:gd name="f23" fmla="val 2"/>
                <a:gd name="f24" fmla="val 12"/>
                <a:gd name="f25" fmla="val 17"/>
                <a:gd name="f26" fmla="+- 0 0 -90"/>
                <a:gd name="f27" fmla="*/ f3 1 26"/>
                <a:gd name="f28" fmla="*/ f4 1 1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6"/>
                <a:gd name="f37" fmla="*/ f33 1 11"/>
                <a:gd name="f38" fmla="*/ 26 f34 1"/>
                <a:gd name="f39" fmla="*/ 7 f33 1"/>
                <a:gd name="f40" fmla="*/ 19 f34 1"/>
                <a:gd name="f41" fmla="*/ 9 f33 1"/>
                <a:gd name="f42" fmla="*/ 15 f34 1"/>
                <a:gd name="f43" fmla="*/ 4 f34 1"/>
                <a:gd name="f44" fmla="*/ 6 f33 1"/>
                <a:gd name="f45" fmla="*/ 0 f34 1"/>
                <a:gd name="f46" fmla="*/ 3 f33 1"/>
                <a:gd name="f47" fmla="*/ 6 f34 1"/>
                <a:gd name="f48" fmla="*/ 2 f33 1"/>
                <a:gd name="f49" fmla="*/ 12 f34 1"/>
                <a:gd name="f50" fmla="+- f35 0 f1"/>
                <a:gd name="f51" fmla="*/ f38 1 26"/>
                <a:gd name="f52" fmla="*/ f39 1 11"/>
                <a:gd name="f53" fmla="*/ f40 1 26"/>
                <a:gd name="f54" fmla="*/ f41 1 11"/>
                <a:gd name="f55" fmla="*/ f42 1 26"/>
                <a:gd name="f56" fmla="*/ f43 1 26"/>
                <a:gd name="f57" fmla="*/ f44 1 11"/>
                <a:gd name="f58" fmla="*/ f45 1 26"/>
                <a:gd name="f59" fmla="*/ f46 1 11"/>
                <a:gd name="f60" fmla="*/ f47 1 26"/>
                <a:gd name="f61" fmla="*/ f48 1 11"/>
                <a:gd name="f62" fmla="*/ f49 1 26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6"/>
                <a:gd name="f73" fmla="*/ f57 1 f37"/>
                <a:gd name="f74" fmla="*/ f58 1 f36"/>
                <a:gd name="f75" fmla="*/ f59 1 f37"/>
                <a:gd name="f76" fmla="*/ f60 1 f36"/>
                <a:gd name="f77" fmla="*/ f61 1 f37"/>
                <a:gd name="f78" fmla="*/ f62 1 f36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7 1"/>
                <a:gd name="f89" fmla="*/ f73 f28 1"/>
                <a:gd name="f90" fmla="*/ f74 f27 1"/>
                <a:gd name="f91" fmla="*/ f75 f28 1"/>
                <a:gd name="f92" fmla="*/ f76 f27 1"/>
                <a:gd name="f93" fmla="*/ f77 f28 1"/>
                <a:gd name="f94" fmla="*/ f7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6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2" y="f93"/>
                </a:cxn>
                <a:cxn ang="f50">
                  <a:pos x="f94" y="f91"/>
                </a:cxn>
                <a:cxn ang="f50">
                  <a:pos x="f83" y="f84"/>
                </a:cxn>
              </a:cxnLst>
              <a:rect l="f79" t="f82" r="f80" b="f81"/>
              <a:pathLst>
                <a:path w="26" h="11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7" y="f13"/>
                    <a:pt x="f8" y="f15"/>
                    <a:pt x="f18" y="f19"/>
                  </a:cubicBezTo>
                  <a:cubicBezTo>
                    <a:pt x="f20" y="f19"/>
                    <a:pt x="f5" y="f21"/>
                    <a:pt x="f5" y="f20"/>
                  </a:cubicBezTo>
                  <a:cubicBezTo>
                    <a:pt x="f22" y="f23"/>
                    <a:pt x="f20" y="f5"/>
                    <a:pt x="f19" y="f23"/>
                  </a:cubicBezTo>
                  <a:cubicBezTo>
                    <a:pt x="f15" y="f20"/>
                    <a:pt x="f10" y="f20"/>
                    <a:pt x="f24" y="f20"/>
                  </a:cubicBezTo>
                  <a:cubicBezTo>
                    <a:pt x="f25" y="f18"/>
                    <a:pt x="f11" y="f21"/>
                    <a:pt x="f6" y="f8"/>
                  </a:cubicBezTo>
                  <a:close/>
                </a:path>
              </a:pathLst>
            </a:custGeom>
            <a:solidFill>
              <a:srgbClr val="B275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71">
              <a:extLst>
                <a:ext uri="{FF2B5EF4-FFF2-40B4-BE49-F238E27FC236}">
                  <a16:creationId xmlns:a16="http://schemas.microsoft.com/office/drawing/2014/main" id="{EA94E7A2-C706-40EB-C4C8-22C4198B47E1}"/>
                </a:ext>
              </a:extLst>
            </p:cNvPr>
            <p:cNvSpPr/>
            <p:nvPr/>
          </p:nvSpPr>
          <p:spPr>
            <a:xfrm>
              <a:off x="9432922" y="5494336"/>
              <a:ext cx="254002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0"/>
                <a:gd name="f8" fmla="val 6"/>
                <a:gd name="f9" fmla="val 7"/>
                <a:gd name="f10" fmla="val 8"/>
                <a:gd name="f11" fmla="val 16"/>
                <a:gd name="f12" fmla="val 4"/>
                <a:gd name="f13" fmla="val 2"/>
                <a:gd name="f14" fmla="val 5"/>
                <a:gd name="f15" fmla="val 3"/>
                <a:gd name="f16" fmla="val 1"/>
                <a:gd name="f17" fmla="val 11"/>
                <a:gd name="f18" fmla="val 17"/>
                <a:gd name="f19" fmla="+- 0 0 -90"/>
                <a:gd name="f20" fmla="*/ f3 1 22"/>
                <a:gd name="f21" fmla="*/ f4 1 1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10"/>
                <a:gd name="f30" fmla="*/ f27 1 22"/>
                <a:gd name="f31" fmla="*/ 22 f27 1"/>
                <a:gd name="f32" fmla="*/ 6 f26 1"/>
                <a:gd name="f33" fmla="*/ 8 f26 1"/>
                <a:gd name="f34" fmla="*/ 4 f27 1"/>
                <a:gd name="f35" fmla="*/ 2 f27 1"/>
                <a:gd name="f36" fmla="*/ 3 f26 1"/>
                <a:gd name="f37" fmla="*/ 1 f26 1"/>
                <a:gd name="f38" fmla="*/ 6 f27 1"/>
                <a:gd name="f39" fmla="*/ 0 f26 1"/>
                <a:gd name="f40" fmla="+- f28 0 f1"/>
                <a:gd name="f41" fmla="*/ f31 1 22"/>
                <a:gd name="f42" fmla="*/ f32 1 10"/>
                <a:gd name="f43" fmla="*/ f33 1 10"/>
                <a:gd name="f44" fmla="*/ f34 1 22"/>
                <a:gd name="f45" fmla="*/ f35 1 22"/>
                <a:gd name="f46" fmla="*/ f36 1 10"/>
                <a:gd name="f47" fmla="*/ f37 1 10"/>
                <a:gd name="f48" fmla="*/ f38 1 22"/>
                <a:gd name="f49" fmla="*/ f39 1 10"/>
                <a:gd name="f50" fmla="*/ 0 1 f30"/>
                <a:gd name="f51" fmla="*/ f23 1 f30"/>
                <a:gd name="f52" fmla="*/ 0 1 f29"/>
                <a:gd name="f53" fmla="*/ f24 1 f29"/>
                <a:gd name="f54" fmla="*/ f41 1 f30"/>
                <a:gd name="f55" fmla="*/ f42 1 f29"/>
                <a:gd name="f56" fmla="*/ f43 1 f29"/>
                <a:gd name="f57" fmla="*/ f44 1 f30"/>
                <a:gd name="f58" fmla="*/ f45 1 f30"/>
                <a:gd name="f59" fmla="*/ f46 1 f29"/>
                <a:gd name="f60" fmla="*/ f47 1 f29"/>
                <a:gd name="f61" fmla="*/ f48 1 f30"/>
                <a:gd name="f62" fmla="*/ f49 1 f29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1 1"/>
                <a:gd name="f70" fmla="*/ f57 f20 1"/>
                <a:gd name="f71" fmla="*/ f58 f20 1"/>
                <a:gd name="f72" fmla="*/ f59 f21 1"/>
                <a:gd name="f73" fmla="*/ f60 f21 1"/>
                <a:gd name="f74" fmla="*/ f61 f20 1"/>
                <a:gd name="f75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7" y="f69"/>
                </a:cxn>
                <a:cxn ang="f40">
                  <a:pos x="f70" y="f68"/>
                </a:cxn>
                <a:cxn ang="f40">
                  <a:pos x="f71" y="f72"/>
                </a:cxn>
                <a:cxn ang="f40">
                  <a:pos x="f70" y="f73"/>
                </a:cxn>
                <a:cxn ang="f40">
                  <a:pos x="f74" y="f75"/>
                </a:cxn>
                <a:cxn ang="f40">
                  <a:pos x="f67" y="f68"/>
                </a:cxn>
              </a:cxnLst>
              <a:rect l="f63" t="f66" r="f64" b="f65"/>
              <a:pathLst>
                <a:path w="22" h="10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7"/>
                    <a:pt x="f7" y="f10"/>
                    <a:pt x="f12" y="f8"/>
                  </a:cubicBezTo>
                  <a:cubicBezTo>
                    <a:pt x="f13" y="f8"/>
                    <a:pt x="f5" y="f14"/>
                    <a:pt x="f13" y="f15"/>
                  </a:cubicBezTo>
                  <a:cubicBezTo>
                    <a:pt x="f15" y="f13"/>
                    <a:pt x="f12" y="f16"/>
                    <a:pt x="f12" y="f16"/>
                  </a:cubicBezTo>
                  <a:cubicBezTo>
                    <a:pt x="f14" y="f16"/>
                    <a:pt x="f8" y="f5"/>
                    <a:pt x="f8" y="f5"/>
                  </a:cubicBezTo>
                  <a:cubicBezTo>
                    <a:pt x="f17" y="f15"/>
                    <a:pt x="f18" y="f15"/>
                    <a:pt x="f6" y="f8"/>
                  </a:cubicBezTo>
                  <a:close/>
                </a:path>
              </a:pathLst>
            </a:custGeom>
            <a:solidFill>
              <a:srgbClr val="B174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72">
              <a:extLst>
                <a:ext uri="{FF2B5EF4-FFF2-40B4-BE49-F238E27FC236}">
                  <a16:creationId xmlns:a16="http://schemas.microsoft.com/office/drawing/2014/main" id="{9E15ED61-CF1A-E362-DA60-F1BE8E00245B}"/>
                </a:ext>
              </a:extLst>
            </p:cNvPr>
            <p:cNvSpPr/>
            <p:nvPr/>
          </p:nvSpPr>
          <p:spPr>
            <a:xfrm>
              <a:off x="9915525" y="5953128"/>
              <a:ext cx="1343025" cy="2624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229"/>
                <a:gd name="f8" fmla="val 69"/>
                <a:gd name="f9" fmla="val 56"/>
                <a:gd name="f10" fmla="val 211"/>
                <a:gd name="f11" fmla="val 44"/>
                <a:gd name="f12" fmla="val 191"/>
                <a:gd name="f13" fmla="val 33"/>
                <a:gd name="f14" fmla="val 172"/>
                <a:gd name="f15" fmla="val 23"/>
                <a:gd name="f16" fmla="val 156"/>
                <a:gd name="f17" fmla="val 15"/>
                <a:gd name="f18" fmla="val 139"/>
                <a:gd name="f19" fmla="val 7"/>
                <a:gd name="f20" fmla="val 123"/>
                <a:gd name="f21" fmla="val 1"/>
                <a:gd name="f22" fmla="val 109"/>
                <a:gd name="f23" fmla="val 95"/>
                <a:gd name="f24" fmla="val 6"/>
                <a:gd name="f25" fmla="val 81"/>
                <a:gd name="f26" fmla="val 58"/>
                <a:gd name="f27" fmla="val 26"/>
                <a:gd name="f28" fmla="val 37"/>
                <a:gd name="f29" fmla="val 39"/>
                <a:gd name="f30" fmla="val 41"/>
                <a:gd name="f31" fmla="val 12"/>
                <a:gd name="f32" fmla="val 43"/>
                <a:gd name="f33" fmla="val 9"/>
                <a:gd name="f34" fmla="val 45"/>
                <a:gd name="f35" fmla="val 5"/>
                <a:gd name="f36" fmla="val 47"/>
                <a:gd name="f37" fmla="val 48"/>
                <a:gd name="f38" fmla="val 4"/>
                <a:gd name="f39" fmla="val 50"/>
                <a:gd name="f40" fmla="val 55"/>
                <a:gd name="f41" fmla="val 2"/>
                <a:gd name="f42" fmla="val 60"/>
                <a:gd name="f43" fmla="val 65"/>
                <a:gd name="f44" fmla="val 71"/>
                <a:gd name="f45" fmla="val 78"/>
                <a:gd name="f46" fmla="val 84"/>
                <a:gd name="f47" fmla="val 82"/>
                <a:gd name="f48" fmla="val 80"/>
                <a:gd name="f49" fmla="val 76"/>
                <a:gd name="f50" fmla="val 74"/>
                <a:gd name="f51" fmla="val 72"/>
                <a:gd name="f52" fmla="val 3"/>
                <a:gd name="f53" fmla="val 85"/>
                <a:gd name="f54" fmla="val 90"/>
                <a:gd name="f55" fmla="val 94"/>
                <a:gd name="f56" fmla="val 102"/>
                <a:gd name="f57" fmla="val 114"/>
                <a:gd name="f58" fmla="val 16"/>
                <a:gd name="f59" fmla="val 21"/>
                <a:gd name="f60" fmla="val 115"/>
                <a:gd name="f61" fmla="val 25"/>
                <a:gd name="f62" fmla="val 29"/>
                <a:gd name="f63" fmla="val 34"/>
                <a:gd name="f64" fmla="val 112"/>
                <a:gd name="f65" fmla="val 38"/>
                <a:gd name="f66" fmla="val 42"/>
                <a:gd name="f67" fmla="val 111"/>
                <a:gd name="f68" fmla="val 107"/>
                <a:gd name="f69" fmla="val 46"/>
                <a:gd name="f70" fmla="val 104"/>
                <a:gd name="f71" fmla="val 101"/>
                <a:gd name="f72" fmla="val 105"/>
                <a:gd name="f73" fmla="val 106"/>
                <a:gd name="f74" fmla="val 59"/>
                <a:gd name="f75" fmla="val 61"/>
                <a:gd name="f76" fmla="val 118"/>
                <a:gd name="f77" fmla="val 103"/>
                <a:gd name="f78" fmla="val 132"/>
                <a:gd name="f79" fmla="val 145"/>
                <a:gd name="f80" fmla="val 154"/>
                <a:gd name="f81" fmla="val 100"/>
                <a:gd name="f82" fmla="val 163"/>
                <a:gd name="f83" fmla="val 98"/>
                <a:gd name="f84" fmla="val 177"/>
                <a:gd name="f85" fmla="val 97"/>
                <a:gd name="f86" fmla="val 183"/>
                <a:gd name="f87" fmla="val 189"/>
                <a:gd name="f88" fmla="val 93"/>
                <a:gd name="f89" fmla="val 193"/>
                <a:gd name="f90" fmla="val 198"/>
                <a:gd name="f91" fmla="val 91"/>
                <a:gd name="f92" fmla="val 202"/>
                <a:gd name="f93" fmla="val 203"/>
                <a:gd name="f94" fmla="val 205"/>
                <a:gd name="f95" fmla="val 89"/>
                <a:gd name="f96" fmla="val 88"/>
                <a:gd name="f97" fmla="val 204"/>
                <a:gd name="f98" fmla="val 87"/>
                <a:gd name="f99" fmla="val 83"/>
                <a:gd name="f100" fmla="val 185"/>
                <a:gd name="f101" fmla="val 176"/>
                <a:gd name="f102" fmla="val 77"/>
                <a:gd name="f103" fmla="val 169"/>
                <a:gd name="f104" fmla="val 75"/>
                <a:gd name="f105" fmla="val 162"/>
                <a:gd name="f106" fmla="val 155"/>
                <a:gd name="f107" fmla="val 136"/>
                <a:gd name="f108" fmla="val 127"/>
                <a:gd name="f109" fmla="val 126"/>
                <a:gd name="f110" fmla="val 124"/>
                <a:gd name="f111" fmla="val 57"/>
                <a:gd name="f112" fmla="val 116"/>
                <a:gd name="f113" fmla="val 110"/>
                <a:gd name="f114" fmla="val 66"/>
                <a:gd name="f115" fmla="val 92"/>
                <a:gd name="f116" fmla="val 63"/>
                <a:gd name="f117" fmla="val 52"/>
                <a:gd name="f118" fmla="val 51"/>
                <a:gd name="f119" fmla="val 108"/>
                <a:gd name="f120" fmla="val 53"/>
                <a:gd name="f121" fmla="val 121"/>
                <a:gd name="f122" fmla="val 125"/>
                <a:gd name="f123" fmla="val 62"/>
                <a:gd name="f124" fmla="val 137"/>
                <a:gd name="f125" fmla="val 148"/>
                <a:gd name="f126" fmla="val 161"/>
                <a:gd name="f127" fmla="val 73"/>
                <a:gd name="f128" fmla="val 165"/>
                <a:gd name="f129" fmla="val 168"/>
                <a:gd name="f130" fmla="val 181"/>
                <a:gd name="f131" fmla="val 200"/>
                <a:gd name="f132" fmla="val 217"/>
                <a:gd name="f133" fmla="val 220"/>
                <a:gd name="f134" fmla="val 223"/>
                <a:gd name="f135" fmla="val 225"/>
                <a:gd name="f136" fmla="val 226"/>
                <a:gd name="f137" fmla="val 227"/>
                <a:gd name="f138" fmla="+- 0 0 -90"/>
                <a:gd name="f139" fmla="*/ f3 1 117"/>
                <a:gd name="f140" fmla="*/ f4 1 229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117"/>
                <a:gd name="f149" fmla="*/ f145 1 229"/>
                <a:gd name="f150" fmla="*/ 69 f146 1"/>
                <a:gd name="f151" fmla="*/ 229 f145 1"/>
                <a:gd name="f152" fmla="*/ 33 f146 1"/>
                <a:gd name="f153" fmla="*/ 172 f145 1"/>
                <a:gd name="f154" fmla="*/ 7 f146 1"/>
                <a:gd name="f155" fmla="*/ 123 f145 1"/>
                <a:gd name="f156" fmla="*/ 6 f146 1"/>
                <a:gd name="f157" fmla="*/ 81 f145 1"/>
                <a:gd name="f158" fmla="*/ 39 f146 1"/>
                <a:gd name="f159" fmla="*/ 15 f145 1"/>
                <a:gd name="f160" fmla="*/ 45 f146 1"/>
                <a:gd name="f161" fmla="*/ 5 f145 1"/>
                <a:gd name="f162" fmla="*/ 50 f146 1"/>
                <a:gd name="f163" fmla="*/ 4 f145 1"/>
                <a:gd name="f164" fmla="*/ 65 f146 1"/>
                <a:gd name="f165" fmla="*/ 1 f145 1"/>
                <a:gd name="f166" fmla="*/ 84 f146 1"/>
                <a:gd name="f167" fmla="*/ 0 f145 1"/>
                <a:gd name="f168" fmla="*/ 78 f146 1"/>
                <a:gd name="f169" fmla="*/ 72 f146 1"/>
                <a:gd name="f170" fmla="*/ 81 f146 1"/>
                <a:gd name="f171" fmla="*/ 3 f145 1"/>
                <a:gd name="f172" fmla="*/ 94 f146 1"/>
                <a:gd name="f173" fmla="*/ 114 f146 1"/>
                <a:gd name="f174" fmla="*/ 16 f145 1"/>
                <a:gd name="f175" fmla="*/ 115 f146 1"/>
                <a:gd name="f176" fmla="*/ 29 f145 1"/>
                <a:gd name="f177" fmla="*/ 112 f146 1"/>
                <a:gd name="f178" fmla="*/ 42 f145 1"/>
                <a:gd name="f179" fmla="*/ 111 f146 1"/>
                <a:gd name="f180" fmla="*/ 44 f145 1"/>
                <a:gd name="f181" fmla="*/ 102 f146 1"/>
                <a:gd name="f182" fmla="*/ 55 f145 1"/>
                <a:gd name="f183" fmla="*/ 101 f146 1"/>
                <a:gd name="f184" fmla="*/ 56 f145 1"/>
                <a:gd name="f185" fmla="*/ 106 f146 1"/>
                <a:gd name="f186" fmla="*/ 61 f145 1"/>
                <a:gd name="f187" fmla="*/ 105 f146 1"/>
                <a:gd name="f188" fmla="*/ 105 f145 1"/>
                <a:gd name="f189" fmla="*/ 145 f145 1"/>
                <a:gd name="f190" fmla="*/ 98 f146 1"/>
                <a:gd name="f191" fmla="*/ 95 f146 1"/>
                <a:gd name="f192" fmla="*/ 189 f145 1"/>
                <a:gd name="f193" fmla="*/ 91 f146 1"/>
                <a:gd name="f194" fmla="*/ 202 f145 1"/>
                <a:gd name="f195" fmla="*/ 89 f146 1"/>
                <a:gd name="f196" fmla="*/ 205 f145 1"/>
                <a:gd name="f197" fmla="*/ 87 f146 1"/>
                <a:gd name="f198" fmla="*/ 80 f146 1"/>
                <a:gd name="f199" fmla="*/ 176 f145 1"/>
                <a:gd name="f200" fmla="*/ 155 f145 1"/>
                <a:gd name="f201" fmla="*/ 60 f146 1"/>
                <a:gd name="f202" fmla="*/ 127 f145 1"/>
                <a:gd name="f203" fmla="*/ 59 f146 1"/>
                <a:gd name="f204" fmla="*/ 58 f146 1"/>
                <a:gd name="f205" fmla="*/ 103 f145 1"/>
                <a:gd name="f206" fmla="*/ 66 f146 1"/>
                <a:gd name="f207" fmla="*/ 92 f145 1"/>
                <a:gd name="f208" fmla="*/ 57 f146 1"/>
                <a:gd name="f209" fmla="*/ 100 f145 1"/>
                <a:gd name="f210" fmla="*/ 56 f146 1"/>
                <a:gd name="f211" fmla="*/ 101 f145 1"/>
                <a:gd name="f212" fmla="*/ 48 f146 1"/>
                <a:gd name="f213" fmla="*/ 108 f145 1"/>
                <a:gd name="f214" fmla="*/ 47 f146 1"/>
                <a:gd name="f215" fmla="*/ 112 f145 1"/>
                <a:gd name="f216" fmla="*/ 55 f146 1"/>
                <a:gd name="f217" fmla="*/ 125 f145 1"/>
                <a:gd name="f218" fmla="*/ 161 f145 1"/>
                <a:gd name="f219" fmla="*/ 76 f146 1"/>
                <a:gd name="f220" fmla="*/ 83 f146 1"/>
                <a:gd name="f221" fmla="*/ 200 f145 1"/>
                <a:gd name="f222" fmla="*/ 82 f146 1"/>
                <a:gd name="f223" fmla="*/ 217 f145 1"/>
                <a:gd name="f224" fmla="*/ 75 f146 1"/>
                <a:gd name="f225" fmla="*/ 225 f145 1"/>
                <a:gd name="f226" fmla="+- f147 0 f1"/>
                <a:gd name="f227" fmla="*/ f150 1 117"/>
                <a:gd name="f228" fmla="*/ f151 1 229"/>
                <a:gd name="f229" fmla="*/ f152 1 117"/>
                <a:gd name="f230" fmla="*/ f153 1 229"/>
                <a:gd name="f231" fmla="*/ f154 1 117"/>
                <a:gd name="f232" fmla="*/ f155 1 229"/>
                <a:gd name="f233" fmla="*/ f156 1 117"/>
                <a:gd name="f234" fmla="*/ f157 1 229"/>
                <a:gd name="f235" fmla="*/ f158 1 117"/>
                <a:gd name="f236" fmla="*/ f159 1 229"/>
                <a:gd name="f237" fmla="*/ f160 1 117"/>
                <a:gd name="f238" fmla="*/ f161 1 229"/>
                <a:gd name="f239" fmla="*/ f162 1 117"/>
                <a:gd name="f240" fmla="*/ f163 1 229"/>
                <a:gd name="f241" fmla="*/ f164 1 117"/>
                <a:gd name="f242" fmla="*/ f165 1 229"/>
                <a:gd name="f243" fmla="*/ f166 1 117"/>
                <a:gd name="f244" fmla="*/ f167 1 229"/>
                <a:gd name="f245" fmla="*/ f168 1 117"/>
                <a:gd name="f246" fmla="*/ f169 1 117"/>
                <a:gd name="f247" fmla="*/ f170 1 117"/>
                <a:gd name="f248" fmla="*/ f171 1 229"/>
                <a:gd name="f249" fmla="*/ f172 1 117"/>
                <a:gd name="f250" fmla="*/ f173 1 117"/>
                <a:gd name="f251" fmla="*/ f174 1 229"/>
                <a:gd name="f252" fmla="*/ f175 1 117"/>
                <a:gd name="f253" fmla="*/ f176 1 229"/>
                <a:gd name="f254" fmla="*/ f177 1 117"/>
                <a:gd name="f255" fmla="*/ f178 1 229"/>
                <a:gd name="f256" fmla="*/ f179 1 117"/>
                <a:gd name="f257" fmla="*/ f180 1 229"/>
                <a:gd name="f258" fmla="*/ f181 1 117"/>
                <a:gd name="f259" fmla="*/ f182 1 229"/>
                <a:gd name="f260" fmla="*/ f183 1 117"/>
                <a:gd name="f261" fmla="*/ f184 1 229"/>
                <a:gd name="f262" fmla="*/ f185 1 117"/>
                <a:gd name="f263" fmla="*/ f186 1 229"/>
                <a:gd name="f264" fmla="*/ f187 1 117"/>
                <a:gd name="f265" fmla="*/ f188 1 229"/>
                <a:gd name="f266" fmla="*/ f189 1 229"/>
                <a:gd name="f267" fmla="*/ f190 1 117"/>
                <a:gd name="f268" fmla="*/ f191 1 117"/>
                <a:gd name="f269" fmla="*/ f192 1 229"/>
                <a:gd name="f270" fmla="*/ f193 1 117"/>
                <a:gd name="f271" fmla="*/ f194 1 229"/>
                <a:gd name="f272" fmla="*/ f195 1 117"/>
                <a:gd name="f273" fmla="*/ f196 1 229"/>
                <a:gd name="f274" fmla="*/ f197 1 117"/>
                <a:gd name="f275" fmla="*/ f198 1 117"/>
                <a:gd name="f276" fmla="*/ f199 1 229"/>
                <a:gd name="f277" fmla="*/ f200 1 229"/>
                <a:gd name="f278" fmla="*/ f201 1 117"/>
                <a:gd name="f279" fmla="*/ f202 1 229"/>
                <a:gd name="f280" fmla="*/ f203 1 117"/>
                <a:gd name="f281" fmla="*/ f204 1 117"/>
                <a:gd name="f282" fmla="*/ f205 1 229"/>
                <a:gd name="f283" fmla="*/ f206 1 117"/>
                <a:gd name="f284" fmla="*/ f207 1 229"/>
                <a:gd name="f285" fmla="*/ f208 1 117"/>
                <a:gd name="f286" fmla="*/ f209 1 229"/>
                <a:gd name="f287" fmla="*/ f210 1 117"/>
                <a:gd name="f288" fmla="*/ f211 1 229"/>
                <a:gd name="f289" fmla="*/ f212 1 117"/>
                <a:gd name="f290" fmla="*/ f213 1 229"/>
                <a:gd name="f291" fmla="*/ f214 1 117"/>
                <a:gd name="f292" fmla="*/ f215 1 229"/>
                <a:gd name="f293" fmla="*/ f216 1 117"/>
                <a:gd name="f294" fmla="*/ f217 1 229"/>
                <a:gd name="f295" fmla="*/ f218 1 229"/>
                <a:gd name="f296" fmla="*/ f219 1 117"/>
                <a:gd name="f297" fmla="*/ f220 1 117"/>
                <a:gd name="f298" fmla="*/ f221 1 229"/>
                <a:gd name="f299" fmla="*/ f222 1 117"/>
                <a:gd name="f300" fmla="*/ f223 1 229"/>
                <a:gd name="f301" fmla="*/ f224 1 117"/>
                <a:gd name="f302" fmla="*/ f225 1 229"/>
                <a:gd name="f303" fmla="*/ 0 1 f148"/>
                <a:gd name="f304" fmla="*/ f142 1 f148"/>
                <a:gd name="f305" fmla="*/ 0 1 f149"/>
                <a:gd name="f306" fmla="*/ f143 1 f149"/>
                <a:gd name="f307" fmla="*/ f227 1 f148"/>
                <a:gd name="f308" fmla="*/ f228 1 f149"/>
                <a:gd name="f309" fmla="*/ f229 1 f148"/>
                <a:gd name="f310" fmla="*/ f230 1 f149"/>
                <a:gd name="f311" fmla="*/ f231 1 f148"/>
                <a:gd name="f312" fmla="*/ f232 1 f149"/>
                <a:gd name="f313" fmla="*/ f233 1 f148"/>
                <a:gd name="f314" fmla="*/ f234 1 f149"/>
                <a:gd name="f315" fmla="*/ f235 1 f148"/>
                <a:gd name="f316" fmla="*/ f236 1 f149"/>
                <a:gd name="f317" fmla="*/ f237 1 f148"/>
                <a:gd name="f318" fmla="*/ f238 1 f149"/>
                <a:gd name="f319" fmla="*/ f239 1 f148"/>
                <a:gd name="f320" fmla="*/ f240 1 f149"/>
                <a:gd name="f321" fmla="*/ f241 1 f148"/>
                <a:gd name="f322" fmla="*/ f242 1 f149"/>
                <a:gd name="f323" fmla="*/ f243 1 f148"/>
                <a:gd name="f324" fmla="*/ f244 1 f149"/>
                <a:gd name="f325" fmla="*/ f245 1 f148"/>
                <a:gd name="f326" fmla="*/ f246 1 f148"/>
                <a:gd name="f327" fmla="*/ f247 1 f148"/>
                <a:gd name="f328" fmla="*/ f248 1 f149"/>
                <a:gd name="f329" fmla="*/ f249 1 f148"/>
                <a:gd name="f330" fmla="*/ f250 1 f148"/>
                <a:gd name="f331" fmla="*/ f251 1 f149"/>
                <a:gd name="f332" fmla="*/ f252 1 f148"/>
                <a:gd name="f333" fmla="*/ f253 1 f149"/>
                <a:gd name="f334" fmla="*/ f254 1 f148"/>
                <a:gd name="f335" fmla="*/ f255 1 f149"/>
                <a:gd name="f336" fmla="*/ f256 1 f148"/>
                <a:gd name="f337" fmla="*/ f257 1 f149"/>
                <a:gd name="f338" fmla="*/ f258 1 f148"/>
                <a:gd name="f339" fmla="*/ f259 1 f149"/>
                <a:gd name="f340" fmla="*/ f260 1 f148"/>
                <a:gd name="f341" fmla="*/ f261 1 f149"/>
                <a:gd name="f342" fmla="*/ f262 1 f148"/>
                <a:gd name="f343" fmla="*/ f263 1 f149"/>
                <a:gd name="f344" fmla="*/ f264 1 f148"/>
                <a:gd name="f345" fmla="*/ f265 1 f149"/>
                <a:gd name="f346" fmla="*/ f266 1 f149"/>
                <a:gd name="f347" fmla="*/ f267 1 f148"/>
                <a:gd name="f348" fmla="*/ f268 1 f148"/>
                <a:gd name="f349" fmla="*/ f269 1 f149"/>
                <a:gd name="f350" fmla="*/ f270 1 f148"/>
                <a:gd name="f351" fmla="*/ f271 1 f149"/>
                <a:gd name="f352" fmla="*/ f272 1 f148"/>
                <a:gd name="f353" fmla="*/ f273 1 f149"/>
                <a:gd name="f354" fmla="*/ f274 1 f148"/>
                <a:gd name="f355" fmla="*/ f275 1 f148"/>
                <a:gd name="f356" fmla="*/ f276 1 f149"/>
                <a:gd name="f357" fmla="*/ f277 1 f149"/>
                <a:gd name="f358" fmla="*/ f278 1 f148"/>
                <a:gd name="f359" fmla="*/ f279 1 f149"/>
                <a:gd name="f360" fmla="*/ f280 1 f148"/>
                <a:gd name="f361" fmla="*/ f281 1 f148"/>
                <a:gd name="f362" fmla="*/ f282 1 f149"/>
                <a:gd name="f363" fmla="*/ f283 1 f148"/>
                <a:gd name="f364" fmla="*/ f284 1 f149"/>
                <a:gd name="f365" fmla="*/ f285 1 f148"/>
                <a:gd name="f366" fmla="*/ f286 1 f149"/>
                <a:gd name="f367" fmla="*/ f287 1 f148"/>
                <a:gd name="f368" fmla="*/ f288 1 f149"/>
                <a:gd name="f369" fmla="*/ f289 1 f148"/>
                <a:gd name="f370" fmla="*/ f290 1 f149"/>
                <a:gd name="f371" fmla="*/ f291 1 f148"/>
                <a:gd name="f372" fmla="*/ f292 1 f149"/>
                <a:gd name="f373" fmla="*/ f293 1 f148"/>
                <a:gd name="f374" fmla="*/ f294 1 f149"/>
                <a:gd name="f375" fmla="*/ f295 1 f149"/>
                <a:gd name="f376" fmla="*/ f296 1 f148"/>
                <a:gd name="f377" fmla="*/ f297 1 f148"/>
                <a:gd name="f378" fmla="*/ f298 1 f149"/>
                <a:gd name="f379" fmla="*/ f299 1 f148"/>
                <a:gd name="f380" fmla="*/ f300 1 f149"/>
                <a:gd name="f381" fmla="*/ f301 1 f148"/>
                <a:gd name="f382" fmla="*/ f302 1 f149"/>
                <a:gd name="f383" fmla="*/ f303 f139 1"/>
                <a:gd name="f384" fmla="*/ f304 f139 1"/>
                <a:gd name="f385" fmla="*/ f306 f140 1"/>
                <a:gd name="f386" fmla="*/ f305 f140 1"/>
                <a:gd name="f387" fmla="*/ f307 f139 1"/>
                <a:gd name="f388" fmla="*/ f308 f140 1"/>
                <a:gd name="f389" fmla="*/ f309 f139 1"/>
                <a:gd name="f390" fmla="*/ f310 f140 1"/>
                <a:gd name="f391" fmla="*/ f311 f139 1"/>
                <a:gd name="f392" fmla="*/ f312 f140 1"/>
                <a:gd name="f393" fmla="*/ f313 f139 1"/>
                <a:gd name="f394" fmla="*/ f314 f140 1"/>
                <a:gd name="f395" fmla="*/ f315 f139 1"/>
                <a:gd name="f396" fmla="*/ f316 f140 1"/>
                <a:gd name="f397" fmla="*/ f317 f139 1"/>
                <a:gd name="f398" fmla="*/ f318 f140 1"/>
                <a:gd name="f399" fmla="*/ f319 f139 1"/>
                <a:gd name="f400" fmla="*/ f320 f140 1"/>
                <a:gd name="f401" fmla="*/ f321 f139 1"/>
                <a:gd name="f402" fmla="*/ f322 f140 1"/>
                <a:gd name="f403" fmla="*/ f323 f139 1"/>
                <a:gd name="f404" fmla="*/ f324 f140 1"/>
                <a:gd name="f405" fmla="*/ f325 f139 1"/>
                <a:gd name="f406" fmla="*/ f326 f139 1"/>
                <a:gd name="f407" fmla="*/ f327 f139 1"/>
                <a:gd name="f408" fmla="*/ f328 f140 1"/>
                <a:gd name="f409" fmla="*/ f329 f139 1"/>
                <a:gd name="f410" fmla="*/ f330 f139 1"/>
                <a:gd name="f411" fmla="*/ f331 f140 1"/>
                <a:gd name="f412" fmla="*/ f332 f139 1"/>
                <a:gd name="f413" fmla="*/ f333 f140 1"/>
                <a:gd name="f414" fmla="*/ f334 f139 1"/>
                <a:gd name="f415" fmla="*/ f335 f140 1"/>
                <a:gd name="f416" fmla="*/ f336 f139 1"/>
                <a:gd name="f417" fmla="*/ f337 f140 1"/>
                <a:gd name="f418" fmla="*/ f338 f139 1"/>
                <a:gd name="f419" fmla="*/ f339 f140 1"/>
                <a:gd name="f420" fmla="*/ f340 f139 1"/>
                <a:gd name="f421" fmla="*/ f341 f140 1"/>
                <a:gd name="f422" fmla="*/ f342 f139 1"/>
                <a:gd name="f423" fmla="*/ f343 f140 1"/>
                <a:gd name="f424" fmla="*/ f344 f139 1"/>
                <a:gd name="f425" fmla="*/ f345 f140 1"/>
                <a:gd name="f426" fmla="*/ f346 f140 1"/>
                <a:gd name="f427" fmla="*/ f347 f139 1"/>
                <a:gd name="f428" fmla="*/ f348 f139 1"/>
                <a:gd name="f429" fmla="*/ f349 f140 1"/>
                <a:gd name="f430" fmla="*/ f350 f139 1"/>
                <a:gd name="f431" fmla="*/ f351 f140 1"/>
                <a:gd name="f432" fmla="*/ f352 f139 1"/>
                <a:gd name="f433" fmla="*/ f353 f140 1"/>
                <a:gd name="f434" fmla="*/ f354 f139 1"/>
                <a:gd name="f435" fmla="*/ f355 f139 1"/>
                <a:gd name="f436" fmla="*/ f356 f140 1"/>
                <a:gd name="f437" fmla="*/ f357 f140 1"/>
                <a:gd name="f438" fmla="*/ f358 f139 1"/>
                <a:gd name="f439" fmla="*/ f359 f140 1"/>
                <a:gd name="f440" fmla="*/ f360 f139 1"/>
                <a:gd name="f441" fmla="*/ f361 f139 1"/>
                <a:gd name="f442" fmla="*/ f362 f140 1"/>
                <a:gd name="f443" fmla="*/ f363 f139 1"/>
                <a:gd name="f444" fmla="*/ f364 f140 1"/>
                <a:gd name="f445" fmla="*/ f365 f139 1"/>
                <a:gd name="f446" fmla="*/ f366 f140 1"/>
                <a:gd name="f447" fmla="*/ f367 f139 1"/>
                <a:gd name="f448" fmla="*/ f368 f140 1"/>
                <a:gd name="f449" fmla="*/ f369 f139 1"/>
                <a:gd name="f450" fmla="*/ f370 f140 1"/>
                <a:gd name="f451" fmla="*/ f371 f139 1"/>
                <a:gd name="f452" fmla="*/ f372 f140 1"/>
                <a:gd name="f453" fmla="*/ f373 f139 1"/>
                <a:gd name="f454" fmla="*/ f374 f140 1"/>
                <a:gd name="f455" fmla="*/ f375 f140 1"/>
                <a:gd name="f456" fmla="*/ f376 f139 1"/>
                <a:gd name="f457" fmla="*/ f377 f139 1"/>
                <a:gd name="f458" fmla="*/ f378 f140 1"/>
                <a:gd name="f459" fmla="*/ f379 f139 1"/>
                <a:gd name="f460" fmla="*/ f380 f140 1"/>
                <a:gd name="f461" fmla="*/ f381 f139 1"/>
                <a:gd name="f462" fmla="*/ f382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6">
                  <a:pos x="f387" y="f388"/>
                </a:cxn>
                <a:cxn ang="f226">
                  <a:pos x="f389" y="f390"/>
                </a:cxn>
                <a:cxn ang="f226">
                  <a:pos x="f391" y="f392"/>
                </a:cxn>
                <a:cxn ang="f226">
                  <a:pos x="f393" y="f394"/>
                </a:cxn>
                <a:cxn ang="f226">
                  <a:pos x="f395" y="f396"/>
                </a:cxn>
                <a:cxn ang="f226">
                  <a:pos x="f397" y="f398"/>
                </a:cxn>
                <a:cxn ang="f226">
                  <a:pos x="f399" y="f400"/>
                </a:cxn>
                <a:cxn ang="f226">
                  <a:pos x="f401" y="f402"/>
                </a:cxn>
                <a:cxn ang="f226">
                  <a:pos x="f403" y="f404"/>
                </a:cxn>
                <a:cxn ang="f226">
                  <a:pos x="f405" y="f402"/>
                </a:cxn>
                <a:cxn ang="f226">
                  <a:pos x="f406" y="f402"/>
                </a:cxn>
                <a:cxn ang="f226">
                  <a:pos x="f407" y="f408"/>
                </a:cxn>
                <a:cxn ang="f226">
                  <a:pos x="f409" y="f400"/>
                </a:cxn>
                <a:cxn ang="f226">
                  <a:pos x="f410" y="f411"/>
                </a:cxn>
                <a:cxn ang="f226">
                  <a:pos x="f412" y="f413"/>
                </a:cxn>
                <a:cxn ang="f226">
                  <a:pos x="f414" y="f415"/>
                </a:cxn>
                <a:cxn ang="f226">
                  <a:pos x="f416" y="f417"/>
                </a:cxn>
                <a:cxn ang="f226">
                  <a:pos x="f418" y="f419"/>
                </a:cxn>
                <a:cxn ang="f226">
                  <a:pos x="f420" y="f421"/>
                </a:cxn>
                <a:cxn ang="f226">
                  <a:pos x="f422" y="f423"/>
                </a:cxn>
                <a:cxn ang="f226">
                  <a:pos x="f424" y="f425"/>
                </a:cxn>
                <a:cxn ang="f226">
                  <a:pos x="f418" y="f426"/>
                </a:cxn>
                <a:cxn ang="f226">
                  <a:pos x="f427" y="f390"/>
                </a:cxn>
                <a:cxn ang="f226">
                  <a:pos x="f428" y="f429"/>
                </a:cxn>
                <a:cxn ang="f226">
                  <a:pos x="f430" y="f431"/>
                </a:cxn>
                <a:cxn ang="f226">
                  <a:pos x="f432" y="f433"/>
                </a:cxn>
                <a:cxn ang="f226">
                  <a:pos x="f434" y="f431"/>
                </a:cxn>
                <a:cxn ang="f226">
                  <a:pos x="f435" y="f436"/>
                </a:cxn>
                <a:cxn ang="f226">
                  <a:pos x="f406" y="f437"/>
                </a:cxn>
                <a:cxn ang="f226">
                  <a:pos x="f438" y="f439"/>
                </a:cxn>
                <a:cxn ang="f226">
                  <a:pos x="f440" y="f392"/>
                </a:cxn>
                <a:cxn ang="f226">
                  <a:pos x="f441" y="f442"/>
                </a:cxn>
                <a:cxn ang="f226">
                  <a:pos x="f443" y="f444"/>
                </a:cxn>
                <a:cxn ang="f226">
                  <a:pos x="f445" y="f446"/>
                </a:cxn>
                <a:cxn ang="f226">
                  <a:pos x="f447" y="f448"/>
                </a:cxn>
                <a:cxn ang="f226">
                  <a:pos x="f449" y="f450"/>
                </a:cxn>
                <a:cxn ang="f226">
                  <a:pos x="f451" y="f452"/>
                </a:cxn>
                <a:cxn ang="f226">
                  <a:pos x="f453" y="f454"/>
                </a:cxn>
                <a:cxn ang="f226">
                  <a:pos x="f406" y="f455"/>
                </a:cxn>
                <a:cxn ang="f226">
                  <a:pos x="f456" y="f390"/>
                </a:cxn>
                <a:cxn ang="f226">
                  <a:pos x="f457" y="f458"/>
                </a:cxn>
                <a:cxn ang="f226">
                  <a:pos x="f459" y="f460"/>
                </a:cxn>
                <a:cxn ang="f226">
                  <a:pos x="f461" y="f462"/>
                </a:cxn>
                <a:cxn ang="f226">
                  <a:pos x="f387" y="f388"/>
                </a:cxn>
              </a:cxnLst>
              <a:rect l="f383" t="f386" r="f384" b="f385"/>
              <a:pathLst>
                <a:path w="117" h="22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17" y="f26"/>
                    <a:pt x="f27" y="f28"/>
                    <a:pt x="f29" y="f17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24"/>
                    <a:pt x="f37" y="f38"/>
                    <a:pt x="f39" y="f38"/>
                  </a:cubicBezTo>
                  <a:cubicBezTo>
                    <a:pt x="f40" y="f41"/>
                    <a:pt x="f42" y="f41"/>
                    <a:pt x="f43" y="f21"/>
                  </a:cubicBezTo>
                  <a:cubicBezTo>
                    <a:pt x="f44" y="f5"/>
                    <a:pt x="f45" y="f5"/>
                    <a:pt x="f46" y="f5"/>
                  </a:cubicBezTo>
                  <a:cubicBezTo>
                    <a:pt x="f47" y="f41"/>
                    <a:pt x="f48" y="f41"/>
                    <a:pt x="f45" y="f21"/>
                  </a:cubicBezTo>
                  <a:cubicBezTo>
                    <a:pt x="f49" y="f21"/>
                    <a:pt x="f50" y="f21"/>
                    <a:pt x="f51" y="f21"/>
                  </a:cubicBezTo>
                  <a:cubicBezTo>
                    <a:pt x="f50" y="f52"/>
                    <a:pt x="f45" y="f52"/>
                    <a:pt x="f25" y="f52"/>
                  </a:cubicBezTo>
                  <a:cubicBezTo>
                    <a:pt x="f53" y="f52"/>
                    <a:pt x="f54" y="f38"/>
                    <a:pt x="f55" y="f38"/>
                  </a:cubicBezTo>
                  <a:cubicBezTo>
                    <a:pt x="f56" y="f35"/>
                    <a:pt x="f22" y="f33"/>
                    <a:pt x="f57" y="f58"/>
                  </a:cubicBezTo>
                  <a:cubicBezTo>
                    <a:pt x="f6" y="f59"/>
                    <a:pt x="f60" y="f61"/>
                    <a:pt x="f60" y="f62"/>
                  </a:cubicBezTo>
                  <a:cubicBezTo>
                    <a:pt x="f57" y="f63"/>
                    <a:pt x="f64" y="f65"/>
                    <a:pt x="f64" y="f66"/>
                  </a:cubicBezTo>
                  <a:cubicBezTo>
                    <a:pt x="f64" y="f32"/>
                    <a:pt x="f64" y="f32"/>
                    <a:pt x="f67" y="f11"/>
                  </a:cubicBezTo>
                  <a:cubicBezTo>
                    <a:pt x="f68" y="f69"/>
                    <a:pt x="f70" y="f39"/>
                    <a:pt x="f56" y="f40"/>
                  </a:cubicBezTo>
                  <a:cubicBezTo>
                    <a:pt x="f56" y="f40"/>
                    <a:pt x="f56" y="f40"/>
                    <a:pt x="f71" y="f9"/>
                  </a:cubicBezTo>
                  <a:cubicBezTo>
                    <a:pt x="f72" y="f9"/>
                    <a:pt x="f73" y="f74"/>
                    <a:pt x="f73" y="f75"/>
                  </a:cubicBezTo>
                  <a:cubicBezTo>
                    <a:pt x="f72" y="f49"/>
                    <a:pt x="f72" y="f54"/>
                    <a:pt x="f72" y="f72"/>
                  </a:cubicBezTo>
                  <a:cubicBezTo>
                    <a:pt x="f70" y="f76"/>
                    <a:pt x="f77" y="f78"/>
                    <a:pt x="f56" y="f79"/>
                  </a:cubicBezTo>
                  <a:cubicBezTo>
                    <a:pt x="f71" y="f80"/>
                    <a:pt x="f81" y="f82"/>
                    <a:pt x="f83" y="f14"/>
                  </a:cubicBezTo>
                  <a:cubicBezTo>
                    <a:pt x="f83" y="f84"/>
                    <a:pt x="f85" y="f86"/>
                    <a:pt x="f23" y="f87"/>
                  </a:cubicBezTo>
                  <a:cubicBezTo>
                    <a:pt x="f88" y="f89"/>
                    <a:pt x="f88" y="f90"/>
                    <a:pt x="f91" y="f92"/>
                  </a:cubicBezTo>
                  <a:cubicBezTo>
                    <a:pt x="f54" y="f93"/>
                    <a:pt x="f54" y="f94"/>
                    <a:pt x="f95" y="f94"/>
                  </a:cubicBezTo>
                  <a:cubicBezTo>
                    <a:pt x="f96" y="f97"/>
                    <a:pt x="f96" y="f93"/>
                    <a:pt x="f98" y="f92"/>
                  </a:cubicBezTo>
                  <a:cubicBezTo>
                    <a:pt x="f46" y="f89"/>
                    <a:pt x="f99" y="f100"/>
                    <a:pt x="f48" y="f101"/>
                  </a:cubicBezTo>
                  <a:cubicBezTo>
                    <a:pt x="f102" y="f103"/>
                    <a:pt x="f104" y="f105"/>
                    <a:pt x="f51" y="f106"/>
                  </a:cubicBezTo>
                  <a:cubicBezTo>
                    <a:pt x="f8" y="f79"/>
                    <a:pt x="f43" y="f107"/>
                    <a:pt x="f42" y="f108"/>
                  </a:cubicBezTo>
                  <a:cubicBezTo>
                    <a:pt x="f74" y="f109"/>
                    <a:pt x="f74" y="f110"/>
                    <a:pt x="f74" y="f20"/>
                  </a:cubicBezTo>
                  <a:cubicBezTo>
                    <a:pt x="f111" y="f112"/>
                    <a:pt x="f26" y="f113"/>
                    <a:pt x="f26" y="f77"/>
                  </a:cubicBezTo>
                  <a:cubicBezTo>
                    <a:pt x="f75" y="f81"/>
                    <a:pt x="f43" y="f85"/>
                    <a:pt x="f114" y="f115"/>
                  </a:cubicBezTo>
                  <a:cubicBezTo>
                    <a:pt x="f116" y="f23"/>
                    <a:pt x="f26" y="f23"/>
                    <a:pt x="f111" y="f81"/>
                  </a:cubicBezTo>
                  <a:cubicBezTo>
                    <a:pt x="f111" y="f71"/>
                    <a:pt x="f9" y="f71"/>
                    <a:pt x="f9" y="f71"/>
                  </a:cubicBezTo>
                  <a:cubicBezTo>
                    <a:pt x="f117" y="f56"/>
                    <a:pt x="f118" y="f73"/>
                    <a:pt x="f37" y="f119"/>
                  </a:cubicBezTo>
                  <a:cubicBezTo>
                    <a:pt x="f36" y="f22"/>
                    <a:pt x="f69" y="f113"/>
                    <a:pt x="f36" y="f64"/>
                  </a:cubicBezTo>
                  <a:cubicBezTo>
                    <a:pt x="f39" y="f112"/>
                    <a:pt x="f120" y="f121"/>
                    <a:pt x="f40" y="f122"/>
                  </a:cubicBezTo>
                  <a:cubicBezTo>
                    <a:pt x="f123" y="f124"/>
                    <a:pt x="f8" y="f125"/>
                    <a:pt x="f51" y="f126"/>
                  </a:cubicBezTo>
                  <a:cubicBezTo>
                    <a:pt x="f127" y="f128"/>
                    <a:pt x="f104" y="f129"/>
                    <a:pt x="f49" y="f14"/>
                  </a:cubicBezTo>
                  <a:cubicBezTo>
                    <a:pt x="f45" y="f130"/>
                    <a:pt x="f25" y="f12"/>
                    <a:pt x="f99" y="f131"/>
                  </a:cubicBezTo>
                  <a:cubicBezTo>
                    <a:pt x="f46" y="f94"/>
                    <a:pt x="f99" y="f10"/>
                    <a:pt x="f47" y="f132"/>
                  </a:cubicBezTo>
                  <a:cubicBezTo>
                    <a:pt x="f47" y="f133"/>
                    <a:pt x="f45" y="f134"/>
                    <a:pt x="f104" y="f135"/>
                  </a:cubicBezTo>
                  <a:cubicBezTo>
                    <a:pt x="f127" y="f136"/>
                    <a:pt x="f44" y="f137"/>
                    <a:pt x="f8" y="f7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73">
              <a:extLst>
                <a:ext uri="{FF2B5EF4-FFF2-40B4-BE49-F238E27FC236}">
                  <a16:creationId xmlns:a16="http://schemas.microsoft.com/office/drawing/2014/main" id="{4A26AC35-06CA-A796-6FEC-49EECDC452D4}"/>
                </a:ext>
              </a:extLst>
            </p:cNvPr>
            <p:cNvSpPr/>
            <p:nvPr/>
          </p:nvSpPr>
          <p:spPr>
            <a:xfrm>
              <a:off x="10742608" y="8450263"/>
              <a:ext cx="239709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7"/>
                <a:gd name="f8" fmla="val 10"/>
                <a:gd name="f9" fmla="val 8"/>
                <a:gd name="f10" fmla="val 7"/>
                <a:gd name="f11" fmla="val 26"/>
                <a:gd name="f12" fmla="val 6"/>
                <a:gd name="f13" fmla="val 5"/>
                <a:gd name="f14" fmla="val 23"/>
                <a:gd name="f15" fmla="val 4"/>
                <a:gd name="f16" fmla="val 19"/>
                <a:gd name="f17" fmla="val 3"/>
                <a:gd name="f18" fmla="val 16"/>
                <a:gd name="f19" fmla="val 2"/>
                <a:gd name="f20" fmla="val 15"/>
                <a:gd name="f21" fmla="val 13"/>
                <a:gd name="f22" fmla="val 11"/>
                <a:gd name="f23" fmla="val 12"/>
                <a:gd name="f24" fmla="val 1"/>
                <a:gd name="f25" fmla="val 17"/>
                <a:gd name="f26" fmla="val 18"/>
                <a:gd name="f27" fmla="val 20"/>
                <a:gd name="f28" fmla="val 14"/>
                <a:gd name="f29" fmla="+- 0 0 -90"/>
                <a:gd name="f30" fmla="*/ f3 1 21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1"/>
                <a:gd name="f40" fmla="*/ f36 1 27"/>
                <a:gd name="f41" fmla="*/ 10 f37 1"/>
                <a:gd name="f42" fmla="*/ 27 f36 1"/>
                <a:gd name="f43" fmla="*/ 6 f37 1"/>
                <a:gd name="f44" fmla="*/ 26 f36 1"/>
                <a:gd name="f45" fmla="*/ 3 f37 1"/>
                <a:gd name="f46" fmla="*/ 16 f36 1"/>
                <a:gd name="f47" fmla="*/ 0 f37 1"/>
                <a:gd name="f48" fmla="*/ 13 f36 1"/>
                <a:gd name="f49" fmla="*/ 2 f37 1"/>
                <a:gd name="f50" fmla="*/ 11 f36 1"/>
                <a:gd name="f51" fmla="*/ 16 f37 1"/>
                <a:gd name="f52" fmla="*/ 1 f36 1"/>
                <a:gd name="f53" fmla="*/ 19 f37 1"/>
                <a:gd name="f54" fmla="*/ 2 f36 1"/>
                <a:gd name="f55" fmla="*/ 21 f37 1"/>
                <a:gd name="f56" fmla="*/ 6 f36 1"/>
                <a:gd name="f57" fmla="*/ 18 f37 1"/>
                <a:gd name="f58" fmla="*/ 14 f36 1"/>
                <a:gd name="f59" fmla="+- f38 0 f1"/>
                <a:gd name="f60" fmla="*/ f41 1 21"/>
                <a:gd name="f61" fmla="*/ f42 1 27"/>
                <a:gd name="f62" fmla="*/ f43 1 21"/>
                <a:gd name="f63" fmla="*/ f44 1 27"/>
                <a:gd name="f64" fmla="*/ f45 1 21"/>
                <a:gd name="f65" fmla="*/ f46 1 27"/>
                <a:gd name="f66" fmla="*/ f47 1 21"/>
                <a:gd name="f67" fmla="*/ f48 1 27"/>
                <a:gd name="f68" fmla="*/ f49 1 21"/>
                <a:gd name="f69" fmla="*/ f50 1 27"/>
                <a:gd name="f70" fmla="*/ f51 1 21"/>
                <a:gd name="f71" fmla="*/ f52 1 27"/>
                <a:gd name="f72" fmla="*/ f53 1 21"/>
                <a:gd name="f73" fmla="*/ f54 1 27"/>
                <a:gd name="f74" fmla="*/ f55 1 21"/>
                <a:gd name="f75" fmla="*/ f56 1 27"/>
                <a:gd name="f76" fmla="*/ f57 1 21"/>
                <a:gd name="f77" fmla="*/ f58 1 27"/>
                <a:gd name="f78" fmla="*/ 0 1 f39"/>
                <a:gd name="f79" fmla="*/ f33 1 f39"/>
                <a:gd name="f80" fmla="*/ 0 1 f40"/>
                <a:gd name="f81" fmla="*/ f34 1 f40"/>
                <a:gd name="f82" fmla="*/ f60 1 f39"/>
                <a:gd name="f83" fmla="*/ f61 1 f40"/>
                <a:gd name="f84" fmla="*/ f62 1 f39"/>
                <a:gd name="f85" fmla="*/ f63 1 f40"/>
                <a:gd name="f86" fmla="*/ f64 1 f39"/>
                <a:gd name="f87" fmla="*/ f65 1 f40"/>
                <a:gd name="f88" fmla="*/ f66 1 f39"/>
                <a:gd name="f89" fmla="*/ f67 1 f40"/>
                <a:gd name="f90" fmla="*/ f68 1 f39"/>
                <a:gd name="f91" fmla="*/ f69 1 f40"/>
                <a:gd name="f92" fmla="*/ f70 1 f39"/>
                <a:gd name="f93" fmla="*/ f71 1 f40"/>
                <a:gd name="f94" fmla="*/ f72 1 f39"/>
                <a:gd name="f95" fmla="*/ f73 1 f40"/>
                <a:gd name="f96" fmla="*/ f74 1 f39"/>
                <a:gd name="f97" fmla="*/ f75 1 f40"/>
                <a:gd name="f98" fmla="*/ f76 1 f39"/>
                <a:gd name="f99" fmla="*/ f77 1 f40"/>
                <a:gd name="f100" fmla="*/ f78 f30 1"/>
                <a:gd name="f101" fmla="*/ f79 f30 1"/>
                <a:gd name="f102" fmla="*/ f81 f31 1"/>
                <a:gd name="f103" fmla="*/ f80 f31 1"/>
                <a:gd name="f104" fmla="*/ f82 f30 1"/>
                <a:gd name="f105" fmla="*/ f83 f31 1"/>
                <a:gd name="f106" fmla="*/ f84 f30 1"/>
                <a:gd name="f107" fmla="*/ f85 f31 1"/>
                <a:gd name="f108" fmla="*/ f86 f30 1"/>
                <a:gd name="f109" fmla="*/ f87 f31 1"/>
                <a:gd name="f110" fmla="*/ f88 f30 1"/>
                <a:gd name="f111" fmla="*/ f89 f31 1"/>
                <a:gd name="f112" fmla="*/ f90 f30 1"/>
                <a:gd name="f113" fmla="*/ f91 f31 1"/>
                <a:gd name="f114" fmla="*/ f92 f30 1"/>
                <a:gd name="f115" fmla="*/ f93 f31 1"/>
                <a:gd name="f116" fmla="*/ f94 f30 1"/>
                <a:gd name="f117" fmla="*/ f95 f31 1"/>
                <a:gd name="f118" fmla="*/ f96 f30 1"/>
                <a:gd name="f119" fmla="*/ f97 f31 1"/>
                <a:gd name="f120" fmla="*/ f98 f30 1"/>
                <a:gd name="f121" fmla="*/ f9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16" y="f117"/>
                </a:cxn>
                <a:cxn ang="f59">
                  <a:pos x="f118" y="f119"/>
                </a:cxn>
                <a:cxn ang="f59">
                  <a:pos x="f120" y="f121"/>
                </a:cxn>
                <a:cxn ang="f59">
                  <a:pos x="f104" y="f105"/>
                </a:cxn>
              </a:cxnLst>
              <a:rect l="f100" t="f103" r="f101" b="f102"/>
              <a:pathLst>
                <a:path w="21" h="27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9" y="f21"/>
                    <a:pt x="f5" y="f21"/>
                  </a:cubicBezTo>
                  <a:cubicBezTo>
                    <a:pt x="f5" y="f22"/>
                    <a:pt x="f19" y="f23"/>
                    <a:pt x="f19" y="f22"/>
                  </a:cubicBezTo>
                  <a:cubicBezTo>
                    <a:pt x="f10" y="f9"/>
                    <a:pt x="f23" y="f12"/>
                    <a:pt x="f18" y="f24"/>
                  </a:cubicBezTo>
                  <a:cubicBezTo>
                    <a:pt x="f25" y="f5"/>
                    <a:pt x="f26" y="f5"/>
                    <a:pt x="f16" y="f19"/>
                  </a:cubicBezTo>
                  <a:cubicBezTo>
                    <a:pt x="f27" y="f17"/>
                    <a:pt x="f27" y="f15"/>
                    <a:pt x="f6" y="f12"/>
                  </a:cubicBezTo>
                  <a:cubicBezTo>
                    <a:pt x="f16" y="f9"/>
                    <a:pt x="f26" y="f22"/>
                    <a:pt x="f26" y="f28"/>
                  </a:cubicBezTo>
                  <a:cubicBezTo>
                    <a:pt x="f25" y="f16"/>
                    <a:pt x="f28" y="f14"/>
                    <a:pt x="f8" y="f7"/>
                  </a:cubicBezTo>
                  <a:close/>
                </a:path>
              </a:pathLst>
            </a:custGeom>
            <a:solidFill>
              <a:srgbClr val="EDB6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74">
              <a:extLst>
                <a:ext uri="{FF2B5EF4-FFF2-40B4-BE49-F238E27FC236}">
                  <a16:creationId xmlns:a16="http://schemas.microsoft.com/office/drawing/2014/main" id="{B77DA7C4-5662-62BF-0360-C02E2357FE95}"/>
                </a:ext>
              </a:extLst>
            </p:cNvPr>
            <p:cNvSpPr/>
            <p:nvPr/>
          </p:nvSpPr>
          <p:spPr>
            <a:xfrm>
              <a:off x="11223629" y="5999158"/>
              <a:ext cx="92070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3"/>
                <a:gd name="f9" fmla="val 1"/>
                <a:gd name="f10" fmla="val 2"/>
                <a:gd name="f11" fmla="val 5"/>
                <a:gd name="f12" fmla="val 6"/>
                <a:gd name="f13" fmla="val 7"/>
                <a:gd name="f14" fmla="+- 0 0 -90"/>
                <a:gd name="f15" fmla="*/ f3 1 8"/>
                <a:gd name="f16" fmla="*/ f4 1 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4"/>
                <a:gd name="f25" fmla="*/ f22 1 8"/>
                <a:gd name="f26" fmla="*/ 0 f22 1"/>
                <a:gd name="f27" fmla="*/ 3 f21 1"/>
                <a:gd name="f28" fmla="*/ 5 f22 1"/>
                <a:gd name="f29" fmla="*/ 1 f21 1"/>
                <a:gd name="f30" fmla="*/ 7 f22 1"/>
                <a:gd name="f31" fmla="*/ 2 f21 1"/>
                <a:gd name="f32" fmla="*/ 6 f22 1"/>
                <a:gd name="f33" fmla="*/ 4 f21 1"/>
                <a:gd name="f34" fmla="+- f23 0 f1"/>
                <a:gd name="f35" fmla="*/ f26 1 8"/>
                <a:gd name="f36" fmla="*/ f27 1 4"/>
                <a:gd name="f37" fmla="*/ f28 1 8"/>
                <a:gd name="f38" fmla="*/ f29 1 4"/>
                <a:gd name="f39" fmla="*/ f30 1 8"/>
                <a:gd name="f40" fmla="*/ f31 1 4"/>
                <a:gd name="f41" fmla="*/ f32 1 8"/>
                <a:gd name="f42" fmla="*/ f33 1 4"/>
                <a:gd name="f43" fmla="*/ 0 1 f25"/>
                <a:gd name="f44" fmla="*/ f18 1 f25"/>
                <a:gd name="f45" fmla="*/ 0 1 f24"/>
                <a:gd name="f46" fmla="*/ f19 1 f24"/>
                <a:gd name="f47" fmla="*/ f35 1 f25"/>
                <a:gd name="f48" fmla="*/ f36 1 f24"/>
                <a:gd name="f49" fmla="*/ f37 1 f25"/>
                <a:gd name="f50" fmla="*/ f38 1 f24"/>
                <a:gd name="f51" fmla="*/ f39 1 f25"/>
                <a:gd name="f52" fmla="*/ f40 1 f24"/>
                <a:gd name="f53" fmla="*/ f41 1 f25"/>
                <a:gd name="f54" fmla="*/ f42 1 f24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4">
                  <a:moveTo>
                    <a:pt x="f5" y="f8"/>
                  </a:moveTo>
                  <a:cubicBezTo>
                    <a:pt x="f9" y="f10"/>
                    <a:pt x="f8" y="f9"/>
                    <a:pt x="f11" y="f9"/>
                  </a:cubicBezTo>
                  <a:cubicBezTo>
                    <a:pt x="f12" y="f9"/>
                    <a:pt x="f13" y="f5"/>
                    <a:pt x="f13" y="f10"/>
                  </a:cubicBezTo>
                  <a:cubicBezTo>
                    <a:pt x="f6" y="f8"/>
                    <a:pt x="f13" y="f7"/>
                    <a:pt x="f12" y="f7"/>
                  </a:cubicBezTo>
                  <a:cubicBezTo>
                    <a:pt x="f7" y="f7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75">
              <a:extLst>
                <a:ext uri="{FF2B5EF4-FFF2-40B4-BE49-F238E27FC236}">
                  <a16:creationId xmlns:a16="http://schemas.microsoft.com/office/drawing/2014/main" id="{81AE9A3D-E5B6-41CC-B69F-B4183ED8E46D}"/>
                </a:ext>
              </a:extLst>
            </p:cNvPr>
            <p:cNvSpPr/>
            <p:nvPr/>
          </p:nvSpPr>
          <p:spPr>
            <a:xfrm>
              <a:off x="11280779" y="6284908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3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2 f16 1"/>
                <a:gd name="f20" fmla="*/ 4 f16 1"/>
                <a:gd name="f21" fmla="*/ 0 f16 1"/>
                <a:gd name="f22" fmla="*/ 1 f16 1"/>
                <a:gd name="f23" fmla="*/ 3 f16 1"/>
                <a:gd name="f24" fmla="+- f17 0 f1"/>
                <a:gd name="f25" fmla="*/ f19 1 4"/>
                <a:gd name="f26" fmla="*/ f20 1 4"/>
                <a:gd name="f27" fmla="*/ f21 1 4"/>
                <a:gd name="f28" fmla="*/ f22 1 4"/>
                <a:gd name="f29" fmla="*/ f23 1 4"/>
                <a:gd name="f30" fmla="*/ 0 1 f18"/>
                <a:gd name="f31" fmla="*/ f14 1 f18"/>
                <a:gd name="f32" fmla="*/ f25 1 f18"/>
                <a:gd name="f33" fmla="*/ f26 1 f18"/>
                <a:gd name="f34" fmla="*/ f27 1 f18"/>
                <a:gd name="f35" fmla="*/ f28 1 f18"/>
                <a:gd name="f36" fmla="*/ f29 1 f18"/>
                <a:gd name="f37" fmla="*/ f30 f11 1"/>
                <a:gd name="f38" fmla="*/ f31 f11 1"/>
                <a:gd name="f39" fmla="*/ f31 f12 1"/>
                <a:gd name="f40" fmla="*/ f30 f12 1"/>
                <a:gd name="f41" fmla="*/ f32 f11 1"/>
                <a:gd name="f42" fmla="*/ f33 f12 1"/>
                <a:gd name="f43" fmla="*/ f34 f11 1"/>
                <a:gd name="f44" fmla="*/ f32 f12 1"/>
                <a:gd name="f45" fmla="*/ f35 f11 1"/>
                <a:gd name="f46" fmla="*/ f34 f12 1"/>
                <a:gd name="f47" fmla="*/ f36 f11 1"/>
                <a:gd name="f48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47" y="f48"/>
                </a:cxn>
                <a:cxn ang="f24">
                  <a:pos x="f41" y="f42"/>
                </a:cxn>
              </a:cxnLst>
              <a:rect l="f37" t="f40" r="f38" b="f39"/>
              <a:pathLst>
                <a:path w="4" h="4">
                  <a:moveTo>
                    <a:pt x="f7" y="f6"/>
                  </a:moveTo>
                  <a:cubicBezTo>
                    <a:pt x="f5" y="f6"/>
                    <a:pt x="f5" y="f8"/>
                    <a:pt x="f5" y="f7"/>
                  </a:cubicBezTo>
                  <a:cubicBezTo>
                    <a:pt x="f5" y="f9"/>
                    <a:pt x="f5" y="f5"/>
                    <a:pt x="f9" y="f5"/>
                  </a:cubicBezTo>
                  <a:cubicBezTo>
                    <a:pt x="f8" y="f5"/>
                    <a:pt x="f8" y="f9"/>
                    <a:pt x="f8" y="f8"/>
                  </a:cubicBezTo>
                  <a:cubicBezTo>
                    <a:pt x="f6" y="f6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76">
              <a:extLst>
                <a:ext uri="{FF2B5EF4-FFF2-40B4-BE49-F238E27FC236}">
                  <a16:creationId xmlns:a16="http://schemas.microsoft.com/office/drawing/2014/main" id="{B62ADCE2-0D48-87AB-DF4B-D9B45600A32E}"/>
                </a:ext>
              </a:extLst>
            </p:cNvPr>
            <p:cNvSpPr/>
            <p:nvPr/>
          </p:nvSpPr>
          <p:spPr>
            <a:xfrm>
              <a:off x="11385551" y="5986467"/>
              <a:ext cx="79379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2"/>
                <a:gd name="f10" fmla="val 6"/>
                <a:gd name="f11" fmla="val 1"/>
                <a:gd name="f12" fmla="val 4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0 f21 1"/>
                <a:gd name="f26" fmla="*/ 0 f20 1"/>
                <a:gd name="f27" fmla="*/ 7 f21 1"/>
                <a:gd name="f28" fmla="*/ 2 f20 1"/>
                <a:gd name="f29" fmla="*/ 6 f21 1"/>
                <a:gd name="f30" fmla="*/ 1 f20 1"/>
                <a:gd name="f31" fmla="*/ 2 f21 1"/>
                <a:gd name="f32" fmla="*/ 4 f20 1"/>
                <a:gd name="f33" fmla="+- f22 0 f1"/>
                <a:gd name="f34" fmla="*/ f25 1 7"/>
                <a:gd name="f35" fmla="*/ f26 1 5"/>
                <a:gd name="f36" fmla="*/ f27 1 7"/>
                <a:gd name="f37" fmla="*/ f28 1 5"/>
                <a:gd name="f38" fmla="*/ f29 1 7"/>
                <a:gd name="f39" fmla="*/ f30 1 5"/>
                <a:gd name="f40" fmla="*/ f31 1 7"/>
                <a:gd name="f41" fmla="*/ f32 1 5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5">
                  <a:moveTo>
                    <a:pt x="f5" y="f5"/>
                  </a:moveTo>
                  <a:cubicBezTo>
                    <a:pt x="f8" y="f5"/>
                    <a:pt x="f7" y="f5"/>
                    <a:pt x="f6" y="f9"/>
                  </a:cubicBezTo>
                  <a:cubicBezTo>
                    <a:pt x="f10" y="f9"/>
                    <a:pt x="f10" y="f9"/>
                    <a:pt x="f10" y="f11"/>
                  </a:cubicBezTo>
                  <a:cubicBezTo>
                    <a:pt x="f8" y="f11"/>
                    <a:pt x="f12" y="f7"/>
                    <a:pt x="f9" y="f12"/>
                  </a:cubicBezTo>
                  <a:cubicBezTo>
                    <a:pt x="f11" y="f8"/>
                    <a:pt x="f9" y="f11"/>
                    <a:pt x="f5" y="f5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77">
              <a:extLst>
                <a:ext uri="{FF2B5EF4-FFF2-40B4-BE49-F238E27FC236}">
                  <a16:creationId xmlns:a16="http://schemas.microsoft.com/office/drawing/2014/main" id="{CC02FE82-C23B-8B6E-80A7-271A34D4B9F4}"/>
                </a:ext>
              </a:extLst>
            </p:cNvPr>
            <p:cNvSpPr/>
            <p:nvPr/>
          </p:nvSpPr>
          <p:spPr>
            <a:xfrm>
              <a:off x="11280779" y="5975347"/>
              <a:ext cx="9207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"/>
                <a:gd name="f8" fmla="val 3"/>
                <a:gd name="f9" fmla="val 5"/>
                <a:gd name="f10" fmla="val 1"/>
                <a:gd name="f11" fmla="+- 0 0 -90"/>
                <a:gd name="f12" fmla="*/ f3 1 8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8"/>
                <a:gd name="f23" fmla="*/ 0 f19 1"/>
                <a:gd name="f24" fmla="*/ 0 f18 1"/>
                <a:gd name="f25" fmla="*/ 8 f19 1"/>
                <a:gd name="f26" fmla="*/ 1 f18 1"/>
                <a:gd name="f27" fmla="+- f20 0 f1"/>
                <a:gd name="f28" fmla="*/ f23 1 8"/>
                <a:gd name="f29" fmla="*/ f24 1 2"/>
                <a:gd name="f30" fmla="*/ f25 1 8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8" h="2">
                  <a:moveTo>
                    <a:pt x="f5" y="f5"/>
                  </a:moveTo>
                  <a:cubicBezTo>
                    <a:pt x="f8" y="f5"/>
                    <a:pt x="f9" y="f5"/>
                    <a:pt x="f6" y="f10"/>
                  </a:cubicBezTo>
                  <a:cubicBezTo>
                    <a:pt x="f9" y="f7"/>
                    <a:pt x="f7" y="f10"/>
                    <a:pt x="f5" y="f5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78">
              <a:extLst>
                <a:ext uri="{FF2B5EF4-FFF2-40B4-BE49-F238E27FC236}">
                  <a16:creationId xmlns:a16="http://schemas.microsoft.com/office/drawing/2014/main" id="{5D483B61-9FC1-0A88-5280-3178BD261344}"/>
                </a:ext>
              </a:extLst>
            </p:cNvPr>
            <p:cNvSpPr/>
            <p:nvPr/>
          </p:nvSpPr>
          <p:spPr>
            <a:xfrm>
              <a:off x="11017248" y="5953128"/>
              <a:ext cx="10319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3"/>
                <a:gd name="f9" fmla="val 1"/>
                <a:gd name="f10" fmla="val 6"/>
                <a:gd name="f11" fmla="+- 0 0 -90"/>
                <a:gd name="f12" fmla="*/ f3 1 9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9"/>
                <a:gd name="f23" fmla="*/ 0 f19 1"/>
                <a:gd name="f24" fmla="*/ 0 f18 1"/>
                <a:gd name="f25" fmla="*/ 9 f19 1"/>
                <a:gd name="f26" fmla="*/ 1 f18 1"/>
                <a:gd name="f27" fmla="+- f20 0 f1"/>
                <a:gd name="f28" fmla="*/ f23 1 9"/>
                <a:gd name="f29" fmla="*/ f24 1 2"/>
                <a:gd name="f30" fmla="*/ f25 1 9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9" h="2">
                  <a:moveTo>
                    <a:pt x="f5" y="f5"/>
                  </a:moveTo>
                  <a:cubicBezTo>
                    <a:pt x="f8" y="f9"/>
                    <a:pt x="f10" y="f5"/>
                    <a:pt x="f6" y="f9"/>
                  </a:cubicBezTo>
                  <a:cubicBezTo>
                    <a:pt x="f10" y="f9"/>
                    <a:pt x="f8" y="f7"/>
                    <a:pt x="f5" y="f5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79">
              <a:extLst>
                <a:ext uri="{FF2B5EF4-FFF2-40B4-BE49-F238E27FC236}">
                  <a16:creationId xmlns:a16="http://schemas.microsoft.com/office/drawing/2014/main" id="{7A7AAABC-AB85-9442-CE08-E13BA9EB3F57}"/>
                </a:ext>
              </a:extLst>
            </p:cNvPr>
            <p:cNvSpPr/>
            <p:nvPr/>
          </p:nvSpPr>
          <p:spPr>
            <a:xfrm>
              <a:off x="10490197" y="7167560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4"/>
                <a:gd name="f8" fmla="val 2"/>
                <a:gd name="f9" fmla="val 1"/>
                <a:gd name="f10" fmla="+- 0 0 -90"/>
                <a:gd name="f11" fmla="*/ f3 1 3"/>
                <a:gd name="f12" fmla="*/ f4 1 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4"/>
                <a:gd name="f21" fmla="*/ f18 1 3"/>
                <a:gd name="f22" fmla="*/ 3 f18 1"/>
                <a:gd name="f23" fmla="*/ 2 f17 1"/>
                <a:gd name="f24" fmla="*/ 1 f18 1"/>
                <a:gd name="f25" fmla="*/ 4 f17 1"/>
                <a:gd name="f26" fmla="*/ 1 f17 1"/>
                <a:gd name="f27" fmla="+- f19 0 f1"/>
                <a:gd name="f28" fmla="*/ f22 1 3"/>
                <a:gd name="f29" fmla="*/ f23 1 4"/>
                <a:gd name="f30" fmla="*/ f24 1 3"/>
                <a:gd name="f31" fmla="*/ f25 1 4"/>
                <a:gd name="f32" fmla="*/ f26 1 4"/>
                <a:gd name="f33" fmla="*/ 0 1 f21"/>
                <a:gd name="f34" fmla="*/ f14 1 f21"/>
                <a:gd name="f35" fmla="*/ 0 1 f20"/>
                <a:gd name="f36" fmla="*/ f15 1 f20"/>
                <a:gd name="f37" fmla="*/ f28 1 f21"/>
                <a:gd name="f38" fmla="*/ f29 1 f20"/>
                <a:gd name="f39" fmla="*/ f30 1 f21"/>
                <a:gd name="f40" fmla="*/ f31 1 f20"/>
                <a:gd name="f41" fmla="*/ f32 1 f20"/>
                <a:gd name="f42" fmla="*/ f33 f11 1"/>
                <a:gd name="f43" fmla="*/ f34 f11 1"/>
                <a:gd name="f44" fmla="*/ f36 f12 1"/>
                <a:gd name="f45" fmla="*/ f35 f12 1"/>
                <a:gd name="f46" fmla="*/ f37 f11 1"/>
                <a:gd name="f47" fmla="*/ f38 f12 1"/>
                <a:gd name="f48" fmla="*/ f39 f11 1"/>
                <a:gd name="f49" fmla="*/ f40 f12 1"/>
                <a:gd name="f50" fmla="*/ f41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48" y="f50"/>
                </a:cxn>
                <a:cxn ang="f27">
                  <a:pos x="f46" y="f47"/>
                </a:cxn>
              </a:cxnLst>
              <a:rect l="f42" t="f45" r="f43" b="f44"/>
              <a:pathLst>
                <a:path w="3" h="4">
                  <a:moveTo>
                    <a:pt x="f6" y="f8"/>
                  </a:moveTo>
                  <a:cubicBezTo>
                    <a:pt x="f6" y="f6"/>
                    <a:pt x="f8" y="f6"/>
                    <a:pt x="f9" y="f7"/>
                  </a:cubicBezTo>
                  <a:cubicBezTo>
                    <a:pt x="f5" y="f6"/>
                    <a:pt x="f5" y="f8"/>
                    <a:pt x="f9" y="f9"/>
                  </a:cubicBezTo>
                  <a:cubicBezTo>
                    <a:pt x="f8" y="f5"/>
                    <a:pt x="f8" y="f8"/>
                    <a:pt x="f6" y="f8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80">
              <a:extLst>
                <a:ext uri="{FF2B5EF4-FFF2-40B4-BE49-F238E27FC236}">
                  <a16:creationId xmlns:a16="http://schemas.microsoft.com/office/drawing/2014/main" id="{734C4DE7-610E-464D-5E54-C4D53C226EBB}"/>
                </a:ext>
              </a:extLst>
            </p:cNvPr>
            <p:cNvSpPr/>
            <p:nvPr/>
          </p:nvSpPr>
          <p:spPr>
            <a:xfrm>
              <a:off x="11166479" y="5953128"/>
              <a:ext cx="8096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1"/>
                <a:gd name="f9" fmla="val 5"/>
                <a:gd name="f10" fmla="+- 0 0 -90"/>
                <a:gd name="f11" fmla="*/ f3 1 7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7"/>
                <a:gd name="f22" fmla="*/ 0 f18 1"/>
                <a:gd name="f23" fmla="*/ 1 f17 1"/>
                <a:gd name="f24" fmla="*/ 7 f18 1"/>
                <a:gd name="f25" fmla="*/ 2 f17 1"/>
                <a:gd name="f26" fmla="+- f19 0 f1"/>
                <a:gd name="f27" fmla="*/ f22 1 7"/>
                <a:gd name="f28" fmla="*/ f23 1 2"/>
                <a:gd name="f29" fmla="*/ f24 1 7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7" h="2">
                  <a:moveTo>
                    <a:pt x="f5" y="f8"/>
                  </a:moveTo>
                  <a:cubicBezTo>
                    <a:pt x="f7" y="f8"/>
                    <a:pt x="f9" y="f5"/>
                    <a:pt x="f6" y="f7"/>
                  </a:cubicBezTo>
                  <a:cubicBezTo>
                    <a:pt x="f9" y="f8"/>
                    <a:pt x="f7" y="f7"/>
                    <a:pt x="f5" y="f8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81">
              <a:extLst>
                <a:ext uri="{FF2B5EF4-FFF2-40B4-BE49-F238E27FC236}">
                  <a16:creationId xmlns:a16="http://schemas.microsoft.com/office/drawing/2014/main" id="{E0ACCE11-1373-E783-0010-DFB388BB403E}"/>
                </a:ext>
              </a:extLst>
            </p:cNvPr>
            <p:cNvSpPr/>
            <p:nvPr/>
          </p:nvSpPr>
          <p:spPr>
            <a:xfrm>
              <a:off x="10718797" y="8577264"/>
              <a:ext cx="4604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"/>
                <a:gd name="f8" fmla="val 1"/>
                <a:gd name="f9" fmla="val 2"/>
                <a:gd name="f10" fmla="+- 0 0 -90"/>
                <a:gd name="f11" fmla="*/ f3 1 4"/>
                <a:gd name="f12" fmla="*/ f4 1 3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3"/>
                <a:gd name="f21" fmla="*/ f18 1 4"/>
                <a:gd name="f22" fmla="*/ 4 f18 1"/>
                <a:gd name="f23" fmla="*/ 0 f17 1"/>
                <a:gd name="f24" fmla="*/ 2 f18 1"/>
                <a:gd name="f25" fmla="*/ 2 f17 1"/>
                <a:gd name="f26" fmla="*/ 0 f18 1"/>
                <a:gd name="f27" fmla="*/ 1 f17 1"/>
                <a:gd name="f28" fmla="+- f19 0 f1"/>
                <a:gd name="f29" fmla="*/ f22 1 4"/>
                <a:gd name="f30" fmla="*/ f23 1 3"/>
                <a:gd name="f31" fmla="*/ f24 1 4"/>
                <a:gd name="f32" fmla="*/ f25 1 3"/>
                <a:gd name="f33" fmla="*/ f26 1 4"/>
                <a:gd name="f34" fmla="*/ f27 1 3"/>
                <a:gd name="f35" fmla="*/ 0 1 f21"/>
                <a:gd name="f36" fmla="*/ f14 1 f21"/>
                <a:gd name="f37" fmla="*/ 0 1 f20"/>
                <a:gd name="f38" fmla="*/ f15 1 f20"/>
                <a:gd name="f39" fmla="*/ f29 1 f21"/>
                <a:gd name="f40" fmla="*/ f30 1 f20"/>
                <a:gd name="f41" fmla="*/ f31 1 f21"/>
                <a:gd name="f42" fmla="*/ f32 1 f20"/>
                <a:gd name="f43" fmla="*/ f33 1 f21"/>
                <a:gd name="f44" fmla="*/ f34 1 f20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1 1"/>
                <a:gd name="f52" fmla="*/ f42 f12 1"/>
                <a:gd name="f53" fmla="*/ f43 f11 1"/>
                <a:gd name="f54" fmla="*/ f4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4"/>
                </a:cxn>
                <a:cxn ang="f28">
                  <a:pos x="f49" y="f50"/>
                </a:cxn>
              </a:cxnLst>
              <a:rect l="f45" t="f48" r="f46" b="f47"/>
              <a:pathLst>
                <a:path w="4" h="3">
                  <a:moveTo>
                    <a:pt x="f6" y="f5"/>
                  </a:moveTo>
                  <a:cubicBezTo>
                    <a:pt x="f6" y="f8"/>
                    <a:pt x="f7" y="f8"/>
                    <a:pt x="f9" y="f9"/>
                  </a:cubicBezTo>
                  <a:cubicBezTo>
                    <a:pt x="f8" y="f9"/>
                    <a:pt x="f8" y="f7"/>
                    <a:pt x="f5" y="f8"/>
                  </a:cubicBezTo>
                  <a:cubicBezTo>
                    <a:pt x="f8" y="f5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6F5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82">
              <a:extLst>
                <a:ext uri="{FF2B5EF4-FFF2-40B4-BE49-F238E27FC236}">
                  <a16:creationId xmlns:a16="http://schemas.microsoft.com/office/drawing/2014/main" id="{77242343-A692-7B89-8F2F-D36EBF23D320}"/>
                </a:ext>
              </a:extLst>
            </p:cNvPr>
            <p:cNvSpPr/>
            <p:nvPr/>
          </p:nvSpPr>
          <p:spPr>
            <a:xfrm>
              <a:off x="8583609" y="6010278"/>
              <a:ext cx="1193804" cy="27844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243"/>
                <a:gd name="f8" fmla="val 83"/>
                <a:gd name="f9" fmla="val 77"/>
                <a:gd name="f10" fmla="val 71"/>
                <a:gd name="f11" fmla="val 65"/>
                <a:gd name="f12" fmla="val 64"/>
                <a:gd name="f13" fmla="val 63"/>
                <a:gd name="f14" fmla="val 242"/>
                <a:gd name="f15" fmla="val 58"/>
                <a:gd name="f16" fmla="val 241"/>
                <a:gd name="f17" fmla="val 235"/>
                <a:gd name="f18" fmla="val 57"/>
                <a:gd name="f19" fmla="val 220"/>
                <a:gd name="f20" fmla="val 206"/>
                <a:gd name="f21" fmla="val 191"/>
                <a:gd name="f22" fmla="val 178"/>
                <a:gd name="f23" fmla="val 164"/>
                <a:gd name="f24" fmla="val 56"/>
                <a:gd name="f25" fmla="val 150"/>
                <a:gd name="f26" fmla="val 55"/>
                <a:gd name="f27" fmla="val 152"/>
                <a:gd name="f28" fmla="val 54"/>
                <a:gd name="f29" fmla="val 154"/>
                <a:gd name="f30" fmla="val 53"/>
                <a:gd name="f31" fmla="val 156"/>
                <a:gd name="f32" fmla="val 42"/>
                <a:gd name="f33" fmla="val 31"/>
                <a:gd name="f34" fmla="val 204"/>
                <a:gd name="f35" fmla="val 19"/>
                <a:gd name="f36" fmla="val 228"/>
                <a:gd name="f37" fmla="val 229"/>
                <a:gd name="f38" fmla="val 18"/>
                <a:gd name="f39" fmla="val 230"/>
                <a:gd name="f40" fmla="val 17"/>
                <a:gd name="f41" fmla="val 11"/>
                <a:gd name="f42" fmla="val 226"/>
                <a:gd name="f43" fmla="val 6"/>
                <a:gd name="f44" fmla="val 225"/>
                <a:gd name="f45" fmla="val 3"/>
                <a:gd name="f46" fmla="val 216"/>
                <a:gd name="f47" fmla="val 212"/>
                <a:gd name="f48" fmla="val 208"/>
                <a:gd name="f49" fmla="val 2"/>
                <a:gd name="f50" fmla="val 196"/>
                <a:gd name="f51" fmla="val 5"/>
                <a:gd name="f52" fmla="val 185"/>
                <a:gd name="f53" fmla="val 8"/>
                <a:gd name="f54" fmla="val 173"/>
                <a:gd name="f55" fmla="val 163"/>
                <a:gd name="f56" fmla="val 14"/>
                <a:gd name="f57" fmla="val 153"/>
                <a:gd name="f58" fmla="val 144"/>
                <a:gd name="f59" fmla="val 20"/>
                <a:gd name="f60" fmla="val 133"/>
                <a:gd name="f61" fmla="val 23"/>
                <a:gd name="f62" fmla="val 123"/>
                <a:gd name="f63" fmla="val 27"/>
                <a:gd name="f64" fmla="val 113"/>
                <a:gd name="f65" fmla="val 30"/>
                <a:gd name="f66" fmla="val 107"/>
                <a:gd name="f67" fmla="val 101"/>
                <a:gd name="f68" fmla="val 94"/>
                <a:gd name="f69" fmla="val 85"/>
                <a:gd name="f70" fmla="val 29"/>
                <a:gd name="f71" fmla="val 68"/>
                <a:gd name="f72" fmla="val 24"/>
                <a:gd name="f73" fmla="val 16"/>
                <a:gd name="f74" fmla="val 15"/>
                <a:gd name="f75" fmla="val 25"/>
                <a:gd name="f76" fmla="val 22"/>
                <a:gd name="f77" fmla="val 13"/>
                <a:gd name="f78" fmla="val 12"/>
                <a:gd name="f79" fmla="val 41"/>
                <a:gd name="f80" fmla="val 51"/>
                <a:gd name="f81" fmla="val 60"/>
                <a:gd name="f82" fmla="val 70"/>
                <a:gd name="f83" fmla="val 79"/>
                <a:gd name="f84" fmla="val 7"/>
                <a:gd name="f85" fmla="val 81"/>
                <a:gd name="f86" fmla="val 86"/>
                <a:gd name="f87" fmla="val 4"/>
                <a:gd name="f88" fmla="val 92"/>
                <a:gd name="f89" fmla="val 96"/>
                <a:gd name="f90" fmla="val 97"/>
                <a:gd name="f91" fmla="val 99"/>
                <a:gd name="f92" fmla="val 32"/>
                <a:gd name="f93" fmla="val 59"/>
                <a:gd name="f94" fmla="val 103"/>
                <a:gd name="f95" fmla="val 102"/>
                <a:gd name="f96" fmla="val 118"/>
                <a:gd name="f97" fmla="val 98"/>
                <a:gd name="f98" fmla="val 145"/>
                <a:gd name="f99" fmla="val 95"/>
                <a:gd name="f100" fmla="val 200"/>
                <a:gd name="f101" fmla="val 91"/>
                <a:gd name="f102" fmla="val 213"/>
                <a:gd name="f103" fmla="val 89"/>
                <a:gd name="f104" fmla="val 88"/>
                <a:gd name="f105" fmla="val 238"/>
                <a:gd name="f106" fmla="val 87"/>
                <a:gd name="f107" fmla="+- 0 0 -90"/>
                <a:gd name="f108" fmla="*/ f3 1 104"/>
                <a:gd name="f109" fmla="*/ f4 1 243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104"/>
                <a:gd name="f118" fmla="*/ f114 1 243"/>
                <a:gd name="f119" fmla="*/ 83 f115 1"/>
                <a:gd name="f120" fmla="*/ 243 f114 1"/>
                <a:gd name="f121" fmla="*/ 65 f115 1"/>
                <a:gd name="f122" fmla="*/ 63 f115 1"/>
                <a:gd name="f123" fmla="*/ 242 f114 1"/>
                <a:gd name="f124" fmla="*/ 58 f115 1"/>
                <a:gd name="f125" fmla="*/ 235 f114 1"/>
                <a:gd name="f126" fmla="*/ 191 f114 1"/>
                <a:gd name="f127" fmla="*/ 56 f115 1"/>
                <a:gd name="f128" fmla="*/ 150 f114 1"/>
                <a:gd name="f129" fmla="*/ 53 f115 1"/>
                <a:gd name="f130" fmla="*/ 156 f114 1"/>
                <a:gd name="f131" fmla="*/ 19 f115 1"/>
                <a:gd name="f132" fmla="*/ 228 f114 1"/>
                <a:gd name="f133" fmla="*/ 18 f115 1"/>
                <a:gd name="f134" fmla="*/ 230 f114 1"/>
                <a:gd name="f135" fmla="*/ 17 f115 1"/>
                <a:gd name="f136" fmla="*/ 3 f115 1"/>
                <a:gd name="f137" fmla="*/ 220 f114 1"/>
                <a:gd name="f138" fmla="*/ 0 f115 1"/>
                <a:gd name="f139" fmla="*/ 208 f114 1"/>
                <a:gd name="f140" fmla="*/ 8 f115 1"/>
                <a:gd name="f141" fmla="*/ 173 f114 1"/>
                <a:gd name="f142" fmla="*/ 144 f114 1"/>
                <a:gd name="f143" fmla="*/ 27 f115 1"/>
                <a:gd name="f144" fmla="*/ 113 f114 1"/>
                <a:gd name="f145" fmla="*/ 31 f115 1"/>
                <a:gd name="f146" fmla="*/ 94 f114 1"/>
                <a:gd name="f147" fmla="*/ 68 f114 1"/>
                <a:gd name="f148" fmla="*/ 16 f115 1"/>
                <a:gd name="f149" fmla="*/ 29 f114 1"/>
                <a:gd name="f150" fmla="*/ 15 f115 1"/>
                <a:gd name="f151" fmla="*/ 18 f114 1"/>
                <a:gd name="f152" fmla="*/ 20 f115 1"/>
                <a:gd name="f153" fmla="*/ 13 f114 1"/>
                <a:gd name="f154" fmla="*/ 51 f115 1"/>
                <a:gd name="f155" fmla="*/ 79 f115 1"/>
                <a:gd name="f156" fmla="*/ 8 f114 1"/>
                <a:gd name="f157" fmla="*/ 81 f115 1"/>
                <a:gd name="f158" fmla="*/ 6 f114 1"/>
                <a:gd name="f159" fmla="*/ 96 f115 1"/>
                <a:gd name="f160" fmla="*/ 0 f114 1"/>
                <a:gd name="f161" fmla="*/ 97 f115 1"/>
                <a:gd name="f162" fmla="*/ 5 f114 1"/>
                <a:gd name="f163" fmla="*/ 103 f115 1"/>
                <a:gd name="f164" fmla="*/ 85 f114 1"/>
                <a:gd name="f165" fmla="*/ 101 f115 1"/>
                <a:gd name="f166" fmla="*/ 118 f114 1"/>
                <a:gd name="f167" fmla="*/ 92 f115 1"/>
                <a:gd name="f168" fmla="*/ 200 f114 1"/>
                <a:gd name="f169" fmla="*/ 88 f115 1"/>
                <a:gd name="f170" fmla="*/ 238 f114 1"/>
                <a:gd name="f171" fmla="+- f116 0 f1"/>
                <a:gd name="f172" fmla="*/ f119 1 104"/>
                <a:gd name="f173" fmla="*/ f120 1 243"/>
                <a:gd name="f174" fmla="*/ f121 1 104"/>
                <a:gd name="f175" fmla="*/ f122 1 104"/>
                <a:gd name="f176" fmla="*/ f123 1 243"/>
                <a:gd name="f177" fmla="*/ f124 1 104"/>
                <a:gd name="f178" fmla="*/ f125 1 243"/>
                <a:gd name="f179" fmla="*/ f126 1 243"/>
                <a:gd name="f180" fmla="*/ f127 1 104"/>
                <a:gd name="f181" fmla="*/ f128 1 243"/>
                <a:gd name="f182" fmla="*/ f129 1 104"/>
                <a:gd name="f183" fmla="*/ f130 1 243"/>
                <a:gd name="f184" fmla="*/ f131 1 104"/>
                <a:gd name="f185" fmla="*/ f132 1 243"/>
                <a:gd name="f186" fmla="*/ f133 1 104"/>
                <a:gd name="f187" fmla="*/ f134 1 243"/>
                <a:gd name="f188" fmla="*/ f135 1 104"/>
                <a:gd name="f189" fmla="*/ f136 1 104"/>
                <a:gd name="f190" fmla="*/ f137 1 243"/>
                <a:gd name="f191" fmla="*/ f138 1 104"/>
                <a:gd name="f192" fmla="*/ f139 1 243"/>
                <a:gd name="f193" fmla="*/ f140 1 104"/>
                <a:gd name="f194" fmla="*/ f141 1 243"/>
                <a:gd name="f195" fmla="*/ f142 1 243"/>
                <a:gd name="f196" fmla="*/ f143 1 104"/>
                <a:gd name="f197" fmla="*/ f144 1 243"/>
                <a:gd name="f198" fmla="*/ f145 1 104"/>
                <a:gd name="f199" fmla="*/ f146 1 243"/>
                <a:gd name="f200" fmla="*/ f147 1 243"/>
                <a:gd name="f201" fmla="*/ f148 1 104"/>
                <a:gd name="f202" fmla="*/ f149 1 243"/>
                <a:gd name="f203" fmla="*/ f150 1 104"/>
                <a:gd name="f204" fmla="*/ f151 1 243"/>
                <a:gd name="f205" fmla="*/ f152 1 104"/>
                <a:gd name="f206" fmla="*/ f153 1 243"/>
                <a:gd name="f207" fmla="*/ f154 1 104"/>
                <a:gd name="f208" fmla="*/ f155 1 104"/>
                <a:gd name="f209" fmla="*/ f156 1 243"/>
                <a:gd name="f210" fmla="*/ f157 1 104"/>
                <a:gd name="f211" fmla="*/ f158 1 243"/>
                <a:gd name="f212" fmla="*/ f159 1 104"/>
                <a:gd name="f213" fmla="*/ f160 1 243"/>
                <a:gd name="f214" fmla="*/ f161 1 104"/>
                <a:gd name="f215" fmla="*/ f162 1 243"/>
                <a:gd name="f216" fmla="*/ f163 1 104"/>
                <a:gd name="f217" fmla="*/ f164 1 243"/>
                <a:gd name="f218" fmla="*/ f165 1 104"/>
                <a:gd name="f219" fmla="*/ f166 1 243"/>
                <a:gd name="f220" fmla="*/ f167 1 104"/>
                <a:gd name="f221" fmla="*/ f168 1 243"/>
                <a:gd name="f222" fmla="*/ f169 1 104"/>
                <a:gd name="f223" fmla="*/ f170 1 243"/>
                <a:gd name="f224" fmla="*/ 0 1 f117"/>
                <a:gd name="f225" fmla="*/ f111 1 f117"/>
                <a:gd name="f226" fmla="*/ 0 1 f118"/>
                <a:gd name="f227" fmla="*/ f112 1 f118"/>
                <a:gd name="f228" fmla="*/ f172 1 f117"/>
                <a:gd name="f229" fmla="*/ f173 1 f118"/>
                <a:gd name="f230" fmla="*/ f174 1 f117"/>
                <a:gd name="f231" fmla="*/ f175 1 f117"/>
                <a:gd name="f232" fmla="*/ f176 1 f118"/>
                <a:gd name="f233" fmla="*/ f177 1 f117"/>
                <a:gd name="f234" fmla="*/ f178 1 f118"/>
                <a:gd name="f235" fmla="*/ f179 1 f118"/>
                <a:gd name="f236" fmla="*/ f180 1 f117"/>
                <a:gd name="f237" fmla="*/ f181 1 f118"/>
                <a:gd name="f238" fmla="*/ f182 1 f117"/>
                <a:gd name="f239" fmla="*/ f183 1 f118"/>
                <a:gd name="f240" fmla="*/ f184 1 f117"/>
                <a:gd name="f241" fmla="*/ f185 1 f118"/>
                <a:gd name="f242" fmla="*/ f186 1 f117"/>
                <a:gd name="f243" fmla="*/ f187 1 f118"/>
                <a:gd name="f244" fmla="*/ f188 1 f117"/>
                <a:gd name="f245" fmla="*/ f189 1 f117"/>
                <a:gd name="f246" fmla="*/ f190 1 f118"/>
                <a:gd name="f247" fmla="*/ f191 1 f117"/>
                <a:gd name="f248" fmla="*/ f192 1 f118"/>
                <a:gd name="f249" fmla="*/ f193 1 f117"/>
                <a:gd name="f250" fmla="*/ f194 1 f118"/>
                <a:gd name="f251" fmla="*/ f195 1 f118"/>
                <a:gd name="f252" fmla="*/ f196 1 f117"/>
                <a:gd name="f253" fmla="*/ f197 1 f118"/>
                <a:gd name="f254" fmla="*/ f198 1 f117"/>
                <a:gd name="f255" fmla="*/ f199 1 f118"/>
                <a:gd name="f256" fmla="*/ f200 1 f118"/>
                <a:gd name="f257" fmla="*/ f201 1 f117"/>
                <a:gd name="f258" fmla="*/ f202 1 f118"/>
                <a:gd name="f259" fmla="*/ f203 1 f117"/>
                <a:gd name="f260" fmla="*/ f204 1 f118"/>
                <a:gd name="f261" fmla="*/ f205 1 f117"/>
                <a:gd name="f262" fmla="*/ f206 1 f118"/>
                <a:gd name="f263" fmla="*/ f207 1 f117"/>
                <a:gd name="f264" fmla="*/ f208 1 f117"/>
                <a:gd name="f265" fmla="*/ f209 1 f118"/>
                <a:gd name="f266" fmla="*/ f210 1 f117"/>
                <a:gd name="f267" fmla="*/ f211 1 f118"/>
                <a:gd name="f268" fmla="*/ f212 1 f117"/>
                <a:gd name="f269" fmla="*/ f213 1 f118"/>
                <a:gd name="f270" fmla="*/ f214 1 f117"/>
                <a:gd name="f271" fmla="*/ f215 1 f118"/>
                <a:gd name="f272" fmla="*/ f216 1 f117"/>
                <a:gd name="f273" fmla="*/ f217 1 f118"/>
                <a:gd name="f274" fmla="*/ f218 1 f117"/>
                <a:gd name="f275" fmla="*/ f219 1 f118"/>
                <a:gd name="f276" fmla="*/ f220 1 f117"/>
                <a:gd name="f277" fmla="*/ f221 1 f118"/>
                <a:gd name="f278" fmla="*/ f222 1 f117"/>
                <a:gd name="f279" fmla="*/ f223 1 f118"/>
                <a:gd name="f280" fmla="*/ f224 f108 1"/>
                <a:gd name="f281" fmla="*/ f225 f108 1"/>
                <a:gd name="f282" fmla="*/ f227 f109 1"/>
                <a:gd name="f283" fmla="*/ f226 f109 1"/>
                <a:gd name="f284" fmla="*/ f228 f108 1"/>
                <a:gd name="f285" fmla="*/ f229 f109 1"/>
                <a:gd name="f286" fmla="*/ f230 f108 1"/>
                <a:gd name="f287" fmla="*/ f231 f108 1"/>
                <a:gd name="f288" fmla="*/ f232 f109 1"/>
                <a:gd name="f289" fmla="*/ f233 f108 1"/>
                <a:gd name="f290" fmla="*/ f234 f109 1"/>
                <a:gd name="f291" fmla="*/ f235 f109 1"/>
                <a:gd name="f292" fmla="*/ f236 f108 1"/>
                <a:gd name="f293" fmla="*/ f237 f109 1"/>
                <a:gd name="f294" fmla="*/ f238 f108 1"/>
                <a:gd name="f295" fmla="*/ f239 f109 1"/>
                <a:gd name="f296" fmla="*/ f240 f108 1"/>
                <a:gd name="f297" fmla="*/ f241 f109 1"/>
                <a:gd name="f298" fmla="*/ f242 f108 1"/>
                <a:gd name="f299" fmla="*/ f243 f109 1"/>
                <a:gd name="f300" fmla="*/ f244 f108 1"/>
                <a:gd name="f301" fmla="*/ f245 f108 1"/>
                <a:gd name="f302" fmla="*/ f246 f109 1"/>
                <a:gd name="f303" fmla="*/ f247 f108 1"/>
                <a:gd name="f304" fmla="*/ f248 f109 1"/>
                <a:gd name="f305" fmla="*/ f249 f108 1"/>
                <a:gd name="f306" fmla="*/ f250 f109 1"/>
                <a:gd name="f307" fmla="*/ f251 f109 1"/>
                <a:gd name="f308" fmla="*/ f252 f108 1"/>
                <a:gd name="f309" fmla="*/ f253 f109 1"/>
                <a:gd name="f310" fmla="*/ f254 f108 1"/>
                <a:gd name="f311" fmla="*/ f255 f109 1"/>
                <a:gd name="f312" fmla="*/ f256 f109 1"/>
                <a:gd name="f313" fmla="*/ f257 f108 1"/>
                <a:gd name="f314" fmla="*/ f258 f109 1"/>
                <a:gd name="f315" fmla="*/ f259 f108 1"/>
                <a:gd name="f316" fmla="*/ f260 f109 1"/>
                <a:gd name="f317" fmla="*/ f261 f108 1"/>
                <a:gd name="f318" fmla="*/ f262 f109 1"/>
                <a:gd name="f319" fmla="*/ f263 f108 1"/>
                <a:gd name="f320" fmla="*/ f264 f108 1"/>
                <a:gd name="f321" fmla="*/ f265 f109 1"/>
                <a:gd name="f322" fmla="*/ f266 f108 1"/>
                <a:gd name="f323" fmla="*/ f267 f109 1"/>
                <a:gd name="f324" fmla="*/ f268 f108 1"/>
                <a:gd name="f325" fmla="*/ f269 f109 1"/>
                <a:gd name="f326" fmla="*/ f270 f108 1"/>
                <a:gd name="f327" fmla="*/ f271 f109 1"/>
                <a:gd name="f328" fmla="*/ f272 f108 1"/>
                <a:gd name="f329" fmla="*/ f273 f109 1"/>
                <a:gd name="f330" fmla="*/ f274 f108 1"/>
                <a:gd name="f331" fmla="*/ f275 f109 1"/>
                <a:gd name="f332" fmla="*/ f276 f108 1"/>
                <a:gd name="f333" fmla="*/ f277 f109 1"/>
                <a:gd name="f334" fmla="*/ f278 f108 1"/>
                <a:gd name="f335" fmla="*/ f279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284" y="f285"/>
                </a:cxn>
                <a:cxn ang="f171">
                  <a:pos x="f286" y="f285"/>
                </a:cxn>
                <a:cxn ang="f171">
                  <a:pos x="f287" y="f288"/>
                </a:cxn>
                <a:cxn ang="f171">
                  <a:pos x="f289" y="f290"/>
                </a:cxn>
                <a:cxn ang="f171">
                  <a:pos x="f289" y="f291"/>
                </a:cxn>
                <a:cxn ang="f171">
                  <a:pos x="f292" y="f293"/>
                </a:cxn>
                <a:cxn ang="f171">
                  <a:pos x="f294" y="f295"/>
                </a:cxn>
                <a:cxn ang="f171">
                  <a:pos x="f296" y="f297"/>
                </a:cxn>
                <a:cxn ang="f171">
                  <a:pos x="f298" y="f299"/>
                </a:cxn>
                <a:cxn ang="f171">
                  <a:pos x="f300" y="f297"/>
                </a:cxn>
                <a:cxn ang="f171">
                  <a:pos x="f301" y="f302"/>
                </a:cxn>
                <a:cxn ang="f171">
                  <a:pos x="f303" y="f304"/>
                </a:cxn>
                <a:cxn ang="f171">
                  <a:pos x="f305" y="f306"/>
                </a:cxn>
                <a:cxn ang="f171">
                  <a:pos x="f300" y="f307"/>
                </a:cxn>
                <a:cxn ang="f171">
                  <a:pos x="f308" y="f309"/>
                </a:cxn>
                <a:cxn ang="f171">
                  <a:pos x="f310" y="f311"/>
                </a:cxn>
                <a:cxn ang="f171">
                  <a:pos x="f308" y="f312"/>
                </a:cxn>
                <a:cxn ang="f171">
                  <a:pos x="f313" y="f314"/>
                </a:cxn>
                <a:cxn ang="f171">
                  <a:pos x="f315" y="f316"/>
                </a:cxn>
                <a:cxn ang="f171">
                  <a:pos x="f317" y="f318"/>
                </a:cxn>
                <a:cxn ang="f171">
                  <a:pos x="f319" y="f318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4" y="f325"/>
                </a:cxn>
                <a:cxn ang="f171">
                  <a:pos x="f326" y="f327"/>
                </a:cxn>
                <a:cxn ang="f171">
                  <a:pos x="f328" y="f329"/>
                </a:cxn>
                <a:cxn ang="f171">
                  <a:pos x="f330" y="f331"/>
                </a:cxn>
                <a:cxn ang="f171">
                  <a:pos x="f332" y="f333"/>
                </a:cxn>
                <a:cxn ang="f171">
                  <a:pos x="f334" y="f335"/>
                </a:cxn>
                <a:cxn ang="f171">
                  <a:pos x="f284" y="f285"/>
                </a:cxn>
              </a:cxnLst>
              <a:rect l="f280" t="f283" r="f281" b="f282"/>
              <a:pathLst>
                <a:path w="104" h="24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2" y="f7"/>
                    <a:pt x="f13" y="f14"/>
                  </a:cubicBezTo>
                  <a:cubicBezTo>
                    <a:pt x="f15" y="f16"/>
                    <a:pt x="f15" y="f16"/>
                    <a:pt x="f15" y="f17"/>
                  </a:cubicBezTo>
                  <a:cubicBezTo>
                    <a:pt x="f18" y="f19"/>
                    <a:pt x="f15" y="f20"/>
                    <a:pt x="f15" y="f21"/>
                  </a:cubicBezTo>
                  <a:cubicBezTo>
                    <a:pt x="f15" y="f22"/>
                    <a:pt x="f18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2"/>
                    <a:pt x="f33" y="f34"/>
                    <a:pt x="f35" y="f36"/>
                  </a:cubicBezTo>
                  <a:cubicBezTo>
                    <a:pt x="f35" y="f37"/>
                    <a:pt x="f35" y="f37"/>
                    <a:pt x="f38" y="f39"/>
                  </a:cubicBezTo>
                  <a:cubicBezTo>
                    <a:pt x="f38" y="f37"/>
                    <a:pt x="f38" y="f36"/>
                    <a:pt x="f40" y="f36"/>
                  </a:cubicBezTo>
                  <a:cubicBezTo>
                    <a:pt x="f41" y="f42"/>
                    <a:pt x="f43" y="f44"/>
                    <a:pt x="f45" y="f19"/>
                  </a:cubicBezTo>
                  <a:cubicBezTo>
                    <a:pt x="f5" y="f46"/>
                    <a:pt x="f5" y="f47"/>
                    <a:pt x="f5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41" y="f55"/>
                    <a:pt x="f56" y="f57"/>
                    <a:pt x="f40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33" y="f67"/>
                    <a:pt x="f33" y="f68"/>
                  </a:cubicBezTo>
                  <a:cubicBezTo>
                    <a:pt x="f65" y="f69"/>
                    <a:pt x="f70" y="f9"/>
                    <a:pt x="f63" y="f71"/>
                  </a:cubicBezTo>
                  <a:cubicBezTo>
                    <a:pt x="f72" y="f26"/>
                    <a:pt x="f35" y="f32"/>
                    <a:pt x="f73" y="f70"/>
                  </a:cubicBezTo>
                  <a:cubicBezTo>
                    <a:pt x="f74" y="f75"/>
                    <a:pt x="f74" y="f76"/>
                    <a:pt x="f74" y="f38"/>
                  </a:cubicBezTo>
                  <a:cubicBezTo>
                    <a:pt x="f74" y="f77"/>
                    <a:pt x="f73" y="f77"/>
                    <a:pt x="f59" y="f77"/>
                  </a:cubicBezTo>
                  <a:cubicBezTo>
                    <a:pt x="f33" y="f78"/>
                    <a:pt x="f79" y="f56"/>
                    <a:pt x="f80" y="f77"/>
                  </a:cubicBezTo>
                  <a:cubicBezTo>
                    <a:pt x="f81" y="f77"/>
                    <a:pt x="f82" y="f78"/>
                    <a:pt x="f83" y="f53"/>
                  </a:cubicBezTo>
                  <a:cubicBezTo>
                    <a:pt x="f83" y="f84"/>
                    <a:pt x="f85" y="f84"/>
                    <a:pt x="f85" y="f43"/>
                  </a:cubicBezTo>
                  <a:cubicBezTo>
                    <a:pt x="f86" y="f87"/>
                    <a:pt x="f88" y="f87"/>
                    <a:pt x="f89" y="f5"/>
                  </a:cubicBezTo>
                  <a:cubicBezTo>
                    <a:pt x="f90" y="f49"/>
                    <a:pt x="f89" y="f87"/>
                    <a:pt x="f90" y="f51"/>
                  </a:cubicBezTo>
                  <a:cubicBezTo>
                    <a:pt x="f91" y="f92"/>
                    <a:pt x="f67" y="f93"/>
                    <a:pt x="f94" y="f69"/>
                  </a:cubicBezTo>
                  <a:cubicBezTo>
                    <a:pt x="f6" y="f89"/>
                    <a:pt x="f95" y="f66"/>
                    <a:pt x="f67" y="f96"/>
                  </a:cubicBezTo>
                  <a:cubicBezTo>
                    <a:pt x="f97" y="f98"/>
                    <a:pt x="f99" y="f54"/>
                    <a:pt x="f88" y="f100"/>
                  </a:cubicBezTo>
                  <a:cubicBezTo>
                    <a:pt x="f101" y="f102"/>
                    <a:pt x="f103" y="f44"/>
                    <a:pt x="f104" y="f105"/>
                  </a:cubicBezTo>
                  <a:cubicBezTo>
                    <a:pt x="f104" y="f16"/>
                    <a:pt x="f106" y="f7"/>
                    <a:pt x="f8" y="f7"/>
                  </a:cubicBezTo>
                  <a:close/>
                </a:path>
              </a:pathLst>
            </a:custGeom>
            <a:solidFill>
              <a:srgbClr val="935C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83">
              <a:extLst>
                <a:ext uri="{FF2B5EF4-FFF2-40B4-BE49-F238E27FC236}">
                  <a16:creationId xmlns:a16="http://schemas.microsoft.com/office/drawing/2014/main" id="{99B0D69D-F161-24E3-ACAA-F3CDBDFBC18C}"/>
                </a:ext>
              </a:extLst>
            </p:cNvPr>
            <p:cNvSpPr/>
            <p:nvPr/>
          </p:nvSpPr>
          <p:spPr>
            <a:xfrm>
              <a:off x="9329742" y="6078538"/>
              <a:ext cx="8096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1"/>
                <a:gd name="f9" fmla="val 3"/>
                <a:gd name="f10" fmla="val 5"/>
                <a:gd name="f11" fmla="+- 0 0 -90"/>
                <a:gd name="f12" fmla="*/ f3 1 7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7"/>
                <a:gd name="f23" fmla="*/ 0 f19 1"/>
                <a:gd name="f24" fmla="*/ 1 f18 1"/>
                <a:gd name="f25" fmla="*/ 7 f19 1"/>
                <a:gd name="f26" fmla="*/ 0 f18 1"/>
                <a:gd name="f27" fmla="+- f20 0 f1"/>
                <a:gd name="f28" fmla="*/ f23 1 7"/>
                <a:gd name="f29" fmla="*/ f24 1 2"/>
                <a:gd name="f30" fmla="*/ f25 1 7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2">
                  <a:moveTo>
                    <a:pt x="f5" y="f8"/>
                  </a:moveTo>
                  <a:cubicBezTo>
                    <a:pt x="f9" y="f5"/>
                    <a:pt x="f10" y="f8"/>
                    <a:pt x="f6" y="f5"/>
                  </a:cubicBezTo>
                  <a:cubicBezTo>
                    <a:pt x="f10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935C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84">
              <a:extLst>
                <a:ext uri="{FF2B5EF4-FFF2-40B4-BE49-F238E27FC236}">
                  <a16:creationId xmlns:a16="http://schemas.microsoft.com/office/drawing/2014/main" id="{544DCBAC-70AE-394B-3442-29D8EC6146E4}"/>
                </a:ext>
              </a:extLst>
            </p:cNvPr>
            <p:cNvSpPr/>
            <p:nvPr/>
          </p:nvSpPr>
          <p:spPr>
            <a:xfrm>
              <a:off x="8561390" y="5413376"/>
              <a:ext cx="1125534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8"/>
                <a:gd name="f8" fmla="val 78"/>
                <a:gd name="f9" fmla="val 10"/>
                <a:gd name="f10" fmla="val 12"/>
                <a:gd name="f11" fmla="val 79"/>
                <a:gd name="f12" fmla="val 13"/>
                <a:gd name="f13" fmla="val 81"/>
                <a:gd name="f14" fmla="val 83"/>
                <a:gd name="f15" fmla="val 84"/>
                <a:gd name="f16" fmla="val 86"/>
                <a:gd name="f17" fmla="val 14"/>
                <a:gd name="f18" fmla="val 88"/>
                <a:gd name="f19" fmla="val 15"/>
                <a:gd name="f20" fmla="val 90"/>
                <a:gd name="f21" fmla="val 16"/>
                <a:gd name="f22" fmla="val 92"/>
                <a:gd name="f23" fmla="val 94"/>
                <a:gd name="f24" fmla="val 96"/>
                <a:gd name="f25" fmla="val 17"/>
                <a:gd name="f26" fmla="val 19"/>
                <a:gd name="f27" fmla="val 97"/>
                <a:gd name="f28" fmla="val 22"/>
                <a:gd name="f29" fmla="val 80"/>
                <a:gd name="f30" fmla="val 26"/>
                <a:gd name="f31" fmla="val 63"/>
                <a:gd name="f32" fmla="val 29"/>
                <a:gd name="f33" fmla="val 46"/>
                <a:gd name="f34" fmla="val 32"/>
                <a:gd name="f35" fmla="val 27"/>
                <a:gd name="f36" fmla="val 18"/>
                <a:gd name="f37" fmla="val 24"/>
                <a:gd name="f38" fmla="val 5"/>
                <a:gd name="f39" fmla="val 2"/>
                <a:gd name="f40" fmla="val 1"/>
                <a:gd name="f41" fmla="val 7"/>
                <a:gd name="f42" fmla="val 3"/>
                <a:gd name="f43" fmla="val 4"/>
                <a:gd name="f44" fmla="val 6"/>
                <a:gd name="f45" fmla="val 9"/>
                <a:gd name="f46" fmla="val 11"/>
                <a:gd name="f47" fmla="val 20"/>
                <a:gd name="f48" fmla="val 23"/>
                <a:gd name="f49" fmla="val 25"/>
                <a:gd name="f50" fmla="val 30"/>
                <a:gd name="f51" fmla="val 8"/>
                <a:gd name="f52" fmla="val 34"/>
                <a:gd name="f53" fmla="val 35"/>
                <a:gd name="f54" fmla="val 37"/>
                <a:gd name="f55" fmla="val 39"/>
                <a:gd name="f56" fmla="val 42"/>
                <a:gd name="f57" fmla="val 44"/>
                <a:gd name="f58" fmla="val 48"/>
                <a:gd name="f59" fmla="val 50"/>
                <a:gd name="f60" fmla="val 52"/>
                <a:gd name="f61" fmla="val 54"/>
                <a:gd name="f62" fmla="val 56"/>
                <a:gd name="f63" fmla="val 58"/>
                <a:gd name="f64" fmla="val 60"/>
                <a:gd name="f65" fmla="val 62"/>
                <a:gd name="f66" fmla="val 65"/>
                <a:gd name="f67" fmla="val 66"/>
                <a:gd name="f68" fmla="val 68"/>
                <a:gd name="f69" fmla="val 70"/>
                <a:gd name="f70" fmla="val 73"/>
                <a:gd name="f71" fmla="val 74"/>
                <a:gd name="f72" fmla="val 76"/>
                <a:gd name="f73" fmla="+- 0 0 -90"/>
                <a:gd name="f74" fmla="*/ f3 1 98"/>
                <a:gd name="f75" fmla="*/ f4 1 28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98"/>
                <a:gd name="f84" fmla="*/ f80 1 28"/>
                <a:gd name="f85" fmla="*/ 78 f81 1"/>
                <a:gd name="f86" fmla="*/ 10 f80 1"/>
                <a:gd name="f87" fmla="*/ 81 f81 1"/>
                <a:gd name="f88" fmla="*/ 13 f80 1"/>
                <a:gd name="f89" fmla="*/ 86 f81 1"/>
                <a:gd name="f90" fmla="*/ 14 f80 1"/>
                <a:gd name="f91" fmla="*/ 92 f81 1"/>
                <a:gd name="f92" fmla="*/ 98 f81 1"/>
                <a:gd name="f93" fmla="*/ 15 f80 1"/>
                <a:gd name="f94" fmla="*/ 97 f81 1"/>
                <a:gd name="f95" fmla="*/ 22 f80 1"/>
                <a:gd name="f96" fmla="*/ 46 f81 1"/>
                <a:gd name="f97" fmla="*/ 28 f80 1"/>
                <a:gd name="f98" fmla="*/ 5 f81 1"/>
                <a:gd name="f99" fmla="*/ 17 f80 1"/>
                <a:gd name="f100" fmla="*/ 1 f81 1"/>
                <a:gd name="f101" fmla="*/ 0 f80 1"/>
                <a:gd name="f102" fmla="*/ 6 f81 1"/>
                <a:gd name="f103" fmla="*/ 1 f80 1"/>
                <a:gd name="f104" fmla="*/ 11 f81 1"/>
                <a:gd name="f105" fmla="*/ 3 f80 1"/>
                <a:gd name="f106" fmla="*/ 18 f81 1"/>
                <a:gd name="f107" fmla="*/ 5 f80 1"/>
                <a:gd name="f108" fmla="*/ 23 f81 1"/>
                <a:gd name="f109" fmla="*/ 7 f80 1"/>
                <a:gd name="f110" fmla="*/ 30 f81 1"/>
                <a:gd name="f111" fmla="*/ 9 f80 1"/>
                <a:gd name="f112" fmla="*/ 35 f81 1"/>
                <a:gd name="f113" fmla="*/ 42 f81 1"/>
                <a:gd name="f114" fmla="*/ 11 f80 1"/>
                <a:gd name="f115" fmla="*/ 48 f81 1"/>
                <a:gd name="f116" fmla="*/ 54 f81 1"/>
                <a:gd name="f117" fmla="*/ 60 f81 1"/>
                <a:gd name="f118" fmla="*/ 66 f81 1"/>
                <a:gd name="f119" fmla="*/ 73 f81 1"/>
                <a:gd name="f120" fmla="+- f82 0 f1"/>
                <a:gd name="f121" fmla="*/ f85 1 98"/>
                <a:gd name="f122" fmla="*/ f86 1 29"/>
                <a:gd name="f123" fmla="*/ f87 1 98"/>
                <a:gd name="f124" fmla="*/ f88 1 29"/>
                <a:gd name="f125" fmla="*/ f89 1 98"/>
                <a:gd name="f126" fmla="*/ f90 1 29"/>
                <a:gd name="f127" fmla="*/ f91 1 98"/>
                <a:gd name="f128" fmla="*/ f92 1 98"/>
                <a:gd name="f129" fmla="*/ f93 1 29"/>
                <a:gd name="f130" fmla="*/ f94 1 98"/>
                <a:gd name="f131" fmla="*/ f95 1 29"/>
                <a:gd name="f132" fmla="*/ f96 1 98"/>
                <a:gd name="f133" fmla="*/ f97 1 29"/>
                <a:gd name="f134" fmla="*/ f98 1 98"/>
                <a:gd name="f135" fmla="*/ f99 1 29"/>
                <a:gd name="f136" fmla="*/ f100 1 98"/>
                <a:gd name="f137" fmla="*/ f101 1 29"/>
                <a:gd name="f138" fmla="*/ f102 1 98"/>
                <a:gd name="f139" fmla="*/ f103 1 29"/>
                <a:gd name="f140" fmla="*/ f104 1 98"/>
                <a:gd name="f141" fmla="*/ f105 1 29"/>
                <a:gd name="f142" fmla="*/ f106 1 98"/>
                <a:gd name="f143" fmla="*/ f107 1 29"/>
                <a:gd name="f144" fmla="*/ f108 1 98"/>
                <a:gd name="f145" fmla="*/ f109 1 29"/>
                <a:gd name="f146" fmla="*/ f110 1 98"/>
                <a:gd name="f147" fmla="*/ f111 1 29"/>
                <a:gd name="f148" fmla="*/ f112 1 98"/>
                <a:gd name="f149" fmla="*/ f113 1 98"/>
                <a:gd name="f150" fmla="*/ f114 1 29"/>
                <a:gd name="f151" fmla="*/ f115 1 98"/>
                <a:gd name="f152" fmla="*/ f116 1 98"/>
                <a:gd name="f153" fmla="*/ f117 1 98"/>
                <a:gd name="f154" fmla="*/ f118 1 98"/>
                <a:gd name="f155" fmla="*/ f119 1 98"/>
                <a:gd name="f156" fmla="*/ 0 1 f83"/>
                <a:gd name="f157" fmla="*/ f77 1 f83"/>
                <a:gd name="f158" fmla="*/ 0 1 f84"/>
                <a:gd name="f159" fmla="*/ f78 1 f84"/>
                <a:gd name="f160" fmla="*/ f121 1 f83"/>
                <a:gd name="f161" fmla="*/ f122 1 f84"/>
                <a:gd name="f162" fmla="*/ f123 1 f83"/>
                <a:gd name="f163" fmla="*/ f124 1 f84"/>
                <a:gd name="f164" fmla="*/ f125 1 f83"/>
                <a:gd name="f165" fmla="*/ f126 1 f84"/>
                <a:gd name="f166" fmla="*/ f127 1 f83"/>
                <a:gd name="f167" fmla="*/ f128 1 f83"/>
                <a:gd name="f168" fmla="*/ f129 1 f84"/>
                <a:gd name="f169" fmla="*/ f130 1 f83"/>
                <a:gd name="f170" fmla="*/ f131 1 f84"/>
                <a:gd name="f171" fmla="*/ f132 1 f83"/>
                <a:gd name="f172" fmla="*/ f133 1 f84"/>
                <a:gd name="f173" fmla="*/ f134 1 f83"/>
                <a:gd name="f174" fmla="*/ f135 1 f84"/>
                <a:gd name="f175" fmla="*/ f136 1 f83"/>
                <a:gd name="f176" fmla="*/ f137 1 f84"/>
                <a:gd name="f177" fmla="*/ f138 1 f83"/>
                <a:gd name="f178" fmla="*/ f139 1 f84"/>
                <a:gd name="f179" fmla="*/ f140 1 f83"/>
                <a:gd name="f180" fmla="*/ f141 1 f84"/>
                <a:gd name="f181" fmla="*/ f142 1 f83"/>
                <a:gd name="f182" fmla="*/ f143 1 f84"/>
                <a:gd name="f183" fmla="*/ f144 1 f83"/>
                <a:gd name="f184" fmla="*/ f145 1 f84"/>
                <a:gd name="f185" fmla="*/ f146 1 f83"/>
                <a:gd name="f186" fmla="*/ f147 1 f84"/>
                <a:gd name="f187" fmla="*/ f148 1 f83"/>
                <a:gd name="f188" fmla="*/ f149 1 f83"/>
                <a:gd name="f189" fmla="*/ f150 1 f84"/>
                <a:gd name="f190" fmla="*/ f151 1 f83"/>
                <a:gd name="f191" fmla="*/ f152 1 f83"/>
                <a:gd name="f192" fmla="*/ f153 1 f83"/>
                <a:gd name="f193" fmla="*/ f154 1 f83"/>
                <a:gd name="f194" fmla="*/ f155 1 f83"/>
                <a:gd name="f195" fmla="*/ f156 f74 1"/>
                <a:gd name="f196" fmla="*/ f157 f74 1"/>
                <a:gd name="f197" fmla="*/ f159 f75 1"/>
                <a:gd name="f198" fmla="*/ f158 f75 1"/>
                <a:gd name="f199" fmla="*/ f160 f74 1"/>
                <a:gd name="f200" fmla="*/ f161 f75 1"/>
                <a:gd name="f201" fmla="*/ f162 f74 1"/>
                <a:gd name="f202" fmla="*/ f163 f75 1"/>
                <a:gd name="f203" fmla="*/ f164 f74 1"/>
                <a:gd name="f204" fmla="*/ f165 f75 1"/>
                <a:gd name="f205" fmla="*/ f166 f74 1"/>
                <a:gd name="f206" fmla="*/ f167 f74 1"/>
                <a:gd name="f207" fmla="*/ f168 f75 1"/>
                <a:gd name="f208" fmla="*/ f169 f74 1"/>
                <a:gd name="f209" fmla="*/ f170 f75 1"/>
                <a:gd name="f210" fmla="*/ f171 f74 1"/>
                <a:gd name="f211" fmla="*/ f172 f75 1"/>
                <a:gd name="f212" fmla="*/ f173 f74 1"/>
                <a:gd name="f213" fmla="*/ f174 f75 1"/>
                <a:gd name="f214" fmla="*/ f175 f74 1"/>
                <a:gd name="f215" fmla="*/ f176 f75 1"/>
                <a:gd name="f216" fmla="*/ f177 f74 1"/>
                <a:gd name="f217" fmla="*/ f178 f75 1"/>
                <a:gd name="f218" fmla="*/ f179 f74 1"/>
                <a:gd name="f219" fmla="*/ f180 f75 1"/>
                <a:gd name="f220" fmla="*/ f181 f74 1"/>
                <a:gd name="f221" fmla="*/ f182 f75 1"/>
                <a:gd name="f222" fmla="*/ f183 f74 1"/>
                <a:gd name="f223" fmla="*/ f184 f75 1"/>
                <a:gd name="f224" fmla="*/ f185 f74 1"/>
                <a:gd name="f225" fmla="*/ f186 f75 1"/>
                <a:gd name="f226" fmla="*/ f187 f74 1"/>
                <a:gd name="f227" fmla="*/ f188 f74 1"/>
                <a:gd name="f228" fmla="*/ f189 f75 1"/>
                <a:gd name="f229" fmla="*/ f190 f74 1"/>
                <a:gd name="f230" fmla="*/ f191 f74 1"/>
                <a:gd name="f231" fmla="*/ f192 f74 1"/>
                <a:gd name="f232" fmla="*/ f193 f74 1"/>
                <a:gd name="f233" fmla="*/ f19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205" y="f204"/>
                </a:cxn>
                <a:cxn ang="f120">
                  <a:pos x="f206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13"/>
                </a:cxn>
                <a:cxn ang="f120">
                  <a:pos x="f214" y="f200"/>
                </a:cxn>
                <a:cxn ang="f120">
                  <a:pos x="f214" y="f215"/>
                </a:cxn>
                <a:cxn ang="f120">
                  <a:pos x="f216" y="f217"/>
                </a:cxn>
                <a:cxn ang="f120">
                  <a:pos x="f218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24" y="f225"/>
                </a:cxn>
                <a:cxn ang="f120">
                  <a:pos x="f226" y="f200"/>
                </a:cxn>
                <a:cxn ang="f120">
                  <a:pos x="f227" y="f228"/>
                </a:cxn>
                <a:cxn ang="f120">
                  <a:pos x="f229" y="f228"/>
                </a:cxn>
                <a:cxn ang="f120">
                  <a:pos x="f230" y="f228"/>
                </a:cxn>
                <a:cxn ang="f120">
                  <a:pos x="f231" y="f228"/>
                </a:cxn>
                <a:cxn ang="f120">
                  <a:pos x="f232" y="f200"/>
                </a:cxn>
                <a:cxn ang="f120">
                  <a:pos x="f233" y="f200"/>
                </a:cxn>
                <a:cxn ang="f120">
                  <a:pos x="f199" y="f200"/>
                </a:cxn>
              </a:cxnLst>
              <a:rect l="f195" t="f198" r="f196" b="f197"/>
              <a:pathLst>
                <a:path w="98" h="28">
                  <a:moveTo>
                    <a:pt x="f8" y="f9"/>
                  </a:moveTo>
                  <a:cubicBezTo>
                    <a:pt x="f8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12"/>
                    <a:pt x="f24" y="f17"/>
                    <a:pt x="f6" y="f19"/>
                  </a:cubicBezTo>
                  <a:cubicBezTo>
                    <a:pt x="f6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7"/>
                  </a:cubicBezTo>
                  <a:cubicBezTo>
                    <a:pt x="f34" y="f35"/>
                    <a:pt x="f36" y="f37"/>
                    <a:pt x="f38" y="f25"/>
                  </a:cubicBezTo>
                  <a:cubicBezTo>
                    <a:pt x="f39" y="f21"/>
                    <a:pt x="f5" y="f17"/>
                    <a:pt x="f40" y="f9"/>
                  </a:cubicBezTo>
                  <a:cubicBezTo>
                    <a:pt x="f40" y="f41"/>
                    <a:pt x="f40" y="f42"/>
                    <a:pt x="f40" y="f5"/>
                  </a:cubicBezTo>
                  <a:cubicBezTo>
                    <a:pt x="f42" y="f40"/>
                    <a:pt x="f43" y="f40"/>
                    <a:pt x="f44" y="f40"/>
                  </a:cubicBezTo>
                  <a:cubicBezTo>
                    <a:pt x="f45" y="f5"/>
                    <a:pt x="f9" y="f39"/>
                    <a:pt x="f46" y="f42"/>
                  </a:cubicBezTo>
                  <a:cubicBezTo>
                    <a:pt x="f12" y="f44"/>
                    <a:pt x="f19" y="f41"/>
                    <a:pt x="f36" y="f38"/>
                  </a:cubicBezTo>
                  <a:cubicBezTo>
                    <a:pt x="f47" y="f38"/>
                    <a:pt x="f28" y="f44"/>
                    <a:pt x="f48" y="f41"/>
                  </a:cubicBezTo>
                  <a:cubicBezTo>
                    <a:pt x="f49" y="f45"/>
                    <a:pt x="f35" y="f9"/>
                    <a:pt x="f50" y="f45"/>
                  </a:cubicBezTo>
                  <a:cubicBezTo>
                    <a:pt x="f34" y="f51"/>
                    <a:pt x="f52" y="f51"/>
                    <a:pt x="f53" y="f9"/>
                  </a:cubicBezTo>
                  <a:cubicBezTo>
                    <a:pt x="f54" y="f10"/>
                    <a:pt x="f55" y="f10"/>
                    <a:pt x="f56" y="f46"/>
                  </a:cubicBezTo>
                  <a:cubicBezTo>
                    <a:pt x="f57" y="f45"/>
                    <a:pt x="f33" y="f45"/>
                    <a:pt x="f58" y="f46"/>
                  </a:cubicBezTo>
                  <a:cubicBezTo>
                    <a:pt x="f59" y="f12"/>
                    <a:pt x="f60" y="f12"/>
                    <a:pt x="f61" y="f46"/>
                  </a:cubicBezTo>
                  <a:cubicBezTo>
                    <a:pt x="f62" y="f9"/>
                    <a:pt x="f63" y="f45"/>
                    <a:pt x="f64" y="f46"/>
                  </a:cubicBezTo>
                  <a:cubicBezTo>
                    <a:pt x="f65" y="f12"/>
                    <a:pt x="f66" y="f10"/>
                    <a:pt x="f67" y="f9"/>
                  </a:cubicBezTo>
                  <a:cubicBezTo>
                    <a:pt x="f68" y="f45"/>
                    <a:pt x="f69" y="f45"/>
                    <a:pt x="f70" y="f9"/>
                  </a:cubicBezTo>
                  <a:cubicBezTo>
                    <a:pt x="f71" y="f46"/>
                    <a:pt x="f72" y="f9"/>
                    <a:pt x="f8" y="f9"/>
                  </a:cubicBezTo>
                  <a:close/>
                </a:path>
              </a:pathLst>
            </a:custGeom>
            <a:solidFill>
              <a:srgbClr val="C999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85">
              <a:extLst>
                <a:ext uri="{FF2B5EF4-FFF2-40B4-BE49-F238E27FC236}">
                  <a16:creationId xmlns:a16="http://schemas.microsoft.com/office/drawing/2014/main" id="{6CD03FEF-E8AD-D78A-AD5D-56712FF6FF7F}"/>
                </a:ext>
              </a:extLst>
            </p:cNvPr>
            <p:cNvSpPr/>
            <p:nvPr/>
          </p:nvSpPr>
          <p:spPr>
            <a:xfrm>
              <a:off x="10075865" y="5459416"/>
              <a:ext cx="6985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4"/>
                <a:gd name="f9" fmla="val 1"/>
                <a:gd name="f10" fmla="+- 0 0 -90"/>
                <a:gd name="f11" fmla="*/ f3 1 6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6"/>
                <a:gd name="f22" fmla="*/ 6 f18 1"/>
                <a:gd name="f23" fmla="*/ 2 f17 1"/>
                <a:gd name="f24" fmla="*/ 0 f18 1"/>
                <a:gd name="f25" fmla="*/ 0 f17 1"/>
                <a:gd name="f26" fmla="+- f19 0 f1"/>
                <a:gd name="f27" fmla="*/ f22 1 6"/>
                <a:gd name="f28" fmla="*/ f23 1 2"/>
                <a:gd name="f29" fmla="*/ f24 1 6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6" h="2">
                  <a:moveTo>
                    <a:pt x="f6" y="f7"/>
                  </a:moveTo>
                  <a:cubicBezTo>
                    <a:pt x="f8" y="f7"/>
                    <a:pt x="f7" y="f7"/>
                    <a:pt x="f5" y="f5"/>
                  </a:cubicBezTo>
                  <a:cubicBezTo>
                    <a:pt x="f7" y="f9"/>
                    <a:pt x="f8" y="f9"/>
                    <a:pt x="f6" y="f7"/>
                  </a:cubicBezTo>
                  <a:close/>
                </a:path>
              </a:pathLst>
            </a:custGeom>
            <a:solidFill>
              <a:srgbClr val="D0AD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86">
              <a:extLst>
                <a:ext uri="{FF2B5EF4-FFF2-40B4-BE49-F238E27FC236}">
                  <a16:creationId xmlns:a16="http://schemas.microsoft.com/office/drawing/2014/main" id="{934E1410-85B2-43CB-4F4B-F7F9847F7A72}"/>
                </a:ext>
              </a:extLst>
            </p:cNvPr>
            <p:cNvSpPr/>
            <p:nvPr/>
          </p:nvSpPr>
          <p:spPr>
            <a:xfrm>
              <a:off x="9307513" y="8783634"/>
              <a:ext cx="22229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3"/>
                <a:gd name="f10" fmla="val 5"/>
                <a:gd name="f11" fmla="+- 0 0 -90"/>
                <a:gd name="f12" fmla="*/ f3 1 2"/>
                <a:gd name="f13" fmla="*/ f4 1 7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7"/>
                <a:gd name="f23" fmla="*/ 0 f19 1"/>
                <a:gd name="f24" fmla="*/ 0 f18 1"/>
                <a:gd name="f25" fmla="*/ 2 f19 1"/>
                <a:gd name="f26" fmla="*/ 1 f18 1"/>
                <a:gd name="f27" fmla="*/ 7 f18 1"/>
                <a:gd name="f28" fmla="+- f20 0 f1"/>
                <a:gd name="f29" fmla="*/ f23 1 2"/>
                <a:gd name="f30" fmla="*/ f24 1 7"/>
                <a:gd name="f31" fmla="*/ f25 1 2"/>
                <a:gd name="f32" fmla="*/ f26 1 7"/>
                <a:gd name="f33" fmla="*/ f27 1 7"/>
                <a:gd name="f34" fmla="*/ 0 1 f21"/>
                <a:gd name="f35" fmla="*/ f15 1 f21"/>
                <a:gd name="f36" fmla="*/ 0 1 f22"/>
                <a:gd name="f37" fmla="*/ f16 1 f22"/>
                <a:gd name="f38" fmla="*/ f29 1 f21"/>
                <a:gd name="f39" fmla="*/ f30 1 f22"/>
                <a:gd name="f40" fmla="*/ f31 1 f21"/>
                <a:gd name="f41" fmla="*/ f32 1 f22"/>
                <a:gd name="f42" fmla="*/ f33 1 f22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2 1"/>
                <a:gd name="f50" fmla="*/ f41 f13 1"/>
                <a:gd name="f51" fmla="*/ f4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49" y="f51"/>
                </a:cxn>
                <a:cxn ang="f28">
                  <a:pos x="f47" y="f48"/>
                </a:cxn>
              </a:cxnLst>
              <a:rect l="f43" t="f46" r="f44" b="f45"/>
              <a:pathLst>
                <a:path w="2" h="7">
                  <a:moveTo>
                    <a:pt x="f5" y="f5"/>
                  </a:moveTo>
                  <a:cubicBezTo>
                    <a:pt x="f8" y="f5"/>
                    <a:pt x="f8" y="f8"/>
                    <a:pt x="f6" y="f8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5" y="f10"/>
                    <a:pt x="f6" y="f6"/>
                    <a:pt x="f5" y="f5"/>
                  </a:cubicBezTo>
                  <a:close/>
                </a:path>
              </a:pathLst>
            </a:custGeom>
            <a:solidFill>
              <a:srgbClr val="D9C9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87">
              <a:extLst>
                <a:ext uri="{FF2B5EF4-FFF2-40B4-BE49-F238E27FC236}">
                  <a16:creationId xmlns:a16="http://schemas.microsoft.com/office/drawing/2014/main" id="{A472E437-FBD2-2302-4636-DFD2C9EC65D7}"/>
                </a:ext>
              </a:extLst>
            </p:cNvPr>
            <p:cNvSpPr/>
            <p:nvPr/>
          </p:nvSpPr>
          <p:spPr>
            <a:xfrm>
              <a:off x="8664570" y="6319839"/>
              <a:ext cx="436561" cy="2108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84"/>
                <a:gd name="f8" fmla="val 66"/>
                <a:gd name="f9" fmla="val 72"/>
                <a:gd name="f10" fmla="val 36"/>
                <a:gd name="f11" fmla="val 78"/>
                <a:gd name="f12" fmla="val 35"/>
                <a:gd name="f13" fmla="val 84"/>
                <a:gd name="f14" fmla="val 26"/>
                <a:gd name="f15" fmla="val 114"/>
                <a:gd name="f16" fmla="val 16"/>
                <a:gd name="f17" fmla="val 144"/>
                <a:gd name="f18" fmla="val 6"/>
                <a:gd name="f19" fmla="val 174"/>
                <a:gd name="f20" fmla="val 5"/>
                <a:gd name="f21" fmla="val 176"/>
                <a:gd name="f22" fmla="val 4"/>
                <a:gd name="f23" fmla="val 179"/>
                <a:gd name="f24" fmla="val 3"/>
                <a:gd name="f25" fmla="val 181"/>
                <a:gd name="f26" fmla="val 182"/>
                <a:gd name="f27" fmla="val 2"/>
                <a:gd name="f28" fmla="val 183"/>
                <a:gd name="f29" fmla="val 1"/>
                <a:gd name="f30" fmla="val 173"/>
                <a:gd name="f31" fmla="val 166"/>
                <a:gd name="f32" fmla="val 9"/>
                <a:gd name="f33" fmla="val 158"/>
                <a:gd name="f34" fmla="val 17"/>
                <a:gd name="f35" fmla="val 133"/>
                <a:gd name="f36" fmla="val 25"/>
                <a:gd name="f37" fmla="val 108"/>
                <a:gd name="f38" fmla="val 33"/>
                <a:gd name="f39" fmla="val 82"/>
                <a:gd name="f40" fmla="val 70"/>
                <a:gd name="f41" fmla="val 58"/>
                <a:gd name="f42" fmla="val 46"/>
                <a:gd name="f43" fmla="val 30"/>
                <a:gd name="f44" fmla="val 32"/>
                <a:gd name="f45" fmla="val 27"/>
                <a:gd name="f46" fmla="val 18"/>
                <a:gd name="f47" fmla="val 24"/>
                <a:gd name="f48" fmla="val 23"/>
                <a:gd name="f49" fmla="val 22"/>
                <a:gd name="f50" fmla="val 7"/>
                <a:gd name="f51" fmla="val 28"/>
                <a:gd name="f52" fmla="val 12"/>
                <a:gd name="f53" fmla="val 29"/>
                <a:gd name="f54" fmla="val 43"/>
                <a:gd name="f55" fmla="val 37"/>
                <a:gd name="f56" fmla="val 56"/>
                <a:gd name="f57" fmla="val 59"/>
                <a:gd name="f58" fmla="val 63"/>
                <a:gd name="f59" fmla="+- 0 0 -90"/>
                <a:gd name="f60" fmla="*/ f3 1 38"/>
                <a:gd name="f61" fmla="*/ f4 1 18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38"/>
                <a:gd name="f70" fmla="*/ f66 1 184"/>
                <a:gd name="f71" fmla="*/ 38 f67 1"/>
                <a:gd name="f72" fmla="*/ 66 f66 1"/>
                <a:gd name="f73" fmla="*/ 35 f67 1"/>
                <a:gd name="f74" fmla="*/ 84 f66 1"/>
                <a:gd name="f75" fmla="*/ 6 f67 1"/>
                <a:gd name="f76" fmla="*/ 174 f66 1"/>
                <a:gd name="f77" fmla="*/ 3 f67 1"/>
                <a:gd name="f78" fmla="*/ 181 f66 1"/>
                <a:gd name="f79" fmla="*/ 2 f67 1"/>
                <a:gd name="f80" fmla="*/ 184 f66 1"/>
                <a:gd name="f81" fmla="*/ 1 f67 1"/>
                <a:gd name="f82" fmla="*/ 9 f67 1"/>
                <a:gd name="f83" fmla="*/ 158 f66 1"/>
                <a:gd name="f84" fmla="*/ 33 f67 1"/>
                <a:gd name="f85" fmla="*/ 82 f66 1"/>
                <a:gd name="f86" fmla="*/ 46 f66 1"/>
                <a:gd name="f87" fmla="*/ 24 f67 1"/>
                <a:gd name="f88" fmla="*/ 4 f66 1"/>
                <a:gd name="f89" fmla="*/ 23 f67 1"/>
                <a:gd name="f90" fmla="*/ 3 f66 1"/>
                <a:gd name="f91" fmla="*/ 0 f66 1"/>
                <a:gd name="f92" fmla="*/ 26 f67 1"/>
                <a:gd name="f93" fmla="*/ 2 f66 1"/>
                <a:gd name="f94" fmla="*/ 29 f67 1"/>
                <a:gd name="f95" fmla="*/ 17 f66 1"/>
                <a:gd name="f96" fmla="*/ 37 f67 1"/>
                <a:gd name="f97" fmla="*/ 56 f66 1"/>
                <a:gd name="f98" fmla="+- f68 0 f1"/>
                <a:gd name="f99" fmla="*/ f71 1 38"/>
                <a:gd name="f100" fmla="*/ f72 1 184"/>
                <a:gd name="f101" fmla="*/ f73 1 38"/>
                <a:gd name="f102" fmla="*/ f74 1 184"/>
                <a:gd name="f103" fmla="*/ f75 1 38"/>
                <a:gd name="f104" fmla="*/ f76 1 184"/>
                <a:gd name="f105" fmla="*/ f77 1 38"/>
                <a:gd name="f106" fmla="*/ f78 1 184"/>
                <a:gd name="f107" fmla="*/ f79 1 38"/>
                <a:gd name="f108" fmla="*/ f80 1 184"/>
                <a:gd name="f109" fmla="*/ f81 1 38"/>
                <a:gd name="f110" fmla="*/ f82 1 38"/>
                <a:gd name="f111" fmla="*/ f83 1 184"/>
                <a:gd name="f112" fmla="*/ f84 1 38"/>
                <a:gd name="f113" fmla="*/ f85 1 184"/>
                <a:gd name="f114" fmla="*/ f86 1 184"/>
                <a:gd name="f115" fmla="*/ f87 1 38"/>
                <a:gd name="f116" fmla="*/ f88 1 184"/>
                <a:gd name="f117" fmla="*/ f89 1 38"/>
                <a:gd name="f118" fmla="*/ f90 1 184"/>
                <a:gd name="f119" fmla="*/ f91 1 184"/>
                <a:gd name="f120" fmla="*/ f92 1 38"/>
                <a:gd name="f121" fmla="*/ f93 1 184"/>
                <a:gd name="f122" fmla="*/ f94 1 38"/>
                <a:gd name="f123" fmla="*/ f95 1 184"/>
                <a:gd name="f124" fmla="*/ f96 1 38"/>
                <a:gd name="f125" fmla="*/ f97 1 184"/>
                <a:gd name="f126" fmla="*/ 0 1 f69"/>
                <a:gd name="f127" fmla="*/ f63 1 f69"/>
                <a:gd name="f128" fmla="*/ 0 1 f70"/>
                <a:gd name="f129" fmla="*/ f64 1 f70"/>
                <a:gd name="f130" fmla="*/ f99 1 f69"/>
                <a:gd name="f131" fmla="*/ f100 1 f70"/>
                <a:gd name="f132" fmla="*/ f101 1 f69"/>
                <a:gd name="f133" fmla="*/ f102 1 f70"/>
                <a:gd name="f134" fmla="*/ f103 1 f69"/>
                <a:gd name="f135" fmla="*/ f104 1 f70"/>
                <a:gd name="f136" fmla="*/ f105 1 f69"/>
                <a:gd name="f137" fmla="*/ f106 1 f70"/>
                <a:gd name="f138" fmla="*/ f107 1 f69"/>
                <a:gd name="f139" fmla="*/ f108 1 f70"/>
                <a:gd name="f140" fmla="*/ f109 1 f69"/>
                <a:gd name="f141" fmla="*/ f110 1 f69"/>
                <a:gd name="f142" fmla="*/ f111 1 f70"/>
                <a:gd name="f143" fmla="*/ f112 1 f69"/>
                <a:gd name="f144" fmla="*/ f113 1 f70"/>
                <a:gd name="f145" fmla="*/ f114 1 f70"/>
                <a:gd name="f146" fmla="*/ f115 1 f69"/>
                <a:gd name="f147" fmla="*/ f116 1 f70"/>
                <a:gd name="f148" fmla="*/ f117 1 f69"/>
                <a:gd name="f149" fmla="*/ f118 1 f70"/>
                <a:gd name="f150" fmla="*/ f119 1 f70"/>
                <a:gd name="f151" fmla="*/ f120 1 f69"/>
                <a:gd name="f152" fmla="*/ f121 1 f70"/>
                <a:gd name="f153" fmla="*/ f122 1 f69"/>
                <a:gd name="f154" fmla="*/ f123 1 f70"/>
                <a:gd name="f155" fmla="*/ f124 1 f69"/>
                <a:gd name="f156" fmla="*/ f125 1 f70"/>
                <a:gd name="f157" fmla="*/ f126 f60 1"/>
                <a:gd name="f158" fmla="*/ f127 f60 1"/>
                <a:gd name="f159" fmla="*/ f129 f61 1"/>
                <a:gd name="f160" fmla="*/ f128 f61 1"/>
                <a:gd name="f161" fmla="*/ f130 f60 1"/>
                <a:gd name="f162" fmla="*/ f131 f61 1"/>
                <a:gd name="f163" fmla="*/ f132 f60 1"/>
                <a:gd name="f164" fmla="*/ f133 f61 1"/>
                <a:gd name="f165" fmla="*/ f134 f60 1"/>
                <a:gd name="f166" fmla="*/ f135 f61 1"/>
                <a:gd name="f167" fmla="*/ f136 f60 1"/>
                <a:gd name="f168" fmla="*/ f137 f61 1"/>
                <a:gd name="f169" fmla="*/ f138 f60 1"/>
                <a:gd name="f170" fmla="*/ f139 f61 1"/>
                <a:gd name="f171" fmla="*/ f140 f60 1"/>
                <a:gd name="f172" fmla="*/ f141 f60 1"/>
                <a:gd name="f173" fmla="*/ f142 f61 1"/>
                <a:gd name="f174" fmla="*/ f143 f60 1"/>
                <a:gd name="f175" fmla="*/ f144 f61 1"/>
                <a:gd name="f176" fmla="*/ f145 f61 1"/>
                <a:gd name="f177" fmla="*/ f146 f60 1"/>
                <a:gd name="f178" fmla="*/ f147 f61 1"/>
                <a:gd name="f179" fmla="*/ f148 f60 1"/>
                <a:gd name="f180" fmla="*/ f149 f61 1"/>
                <a:gd name="f181" fmla="*/ f150 f61 1"/>
                <a:gd name="f182" fmla="*/ f151 f60 1"/>
                <a:gd name="f183" fmla="*/ f152 f61 1"/>
                <a:gd name="f184" fmla="*/ f153 f60 1"/>
                <a:gd name="f185" fmla="*/ f154 f61 1"/>
                <a:gd name="f186" fmla="*/ f155 f60 1"/>
                <a:gd name="f187" fmla="*/ f15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68"/>
                </a:cxn>
                <a:cxn ang="f98">
                  <a:pos x="f172" y="f173"/>
                </a:cxn>
                <a:cxn ang="f98">
                  <a:pos x="f174" y="f175"/>
                </a:cxn>
                <a:cxn ang="f98">
                  <a:pos x="f174" y="f176"/>
                </a:cxn>
                <a:cxn ang="f98">
                  <a:pos x="f177" y="f178"/>
                </a:cxn>
                <a:cxn ang="f98">
                  <a:pos x="f179" y="f180"/>
                </a:cxn>
                <a:cxn ang="f98">
                  <a:pos x="f177" y="f181"/>
                </a:cxn>
                <a:cxn ang="f98">
                  <a:pos x="f182" y="f183"/>
                </a:cxn>
                <a:cxn ang="f98">
                  <a:pos x="f184" y="f185"/>
                </a:cxn>
                <a:cxn ang="f98">
                  <a:pos x="f186" y="f187"/>
                </a:cxn>
                <a:cxn ang="f98">
                  <a:pos x="f161" y="f162"/>
                </a:cxn>
              </a:cxnLst>
              <a:rect l="f157" t="f160" r="f158" b="f159"/>
              <a:pathLst>
                <a:path w="38" h="184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7"/>
                    <a:pt x="f27" y="f7"/>
                  </a:cubicBezTo>
                  <a:cubicBezTo>
                    <a:pt x="f5" y="f28"/>
                    <a:pt x="f29" y="f26"/>
                    <a:pt x="f29" y="f25"/>
                  </a:cubicBezTo>
                  <a:cubicBezTo>
                    <a:pt x="f22" y="f30"/>
                    <a:pt x="f18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10" y="f40"/>
                    <a:pt x="f10" y="f41"/>
                    <a:pt x="f38" y="f42"/>
                  </a:cubicBezTo>
                  <a:cubicBezTo>
                    <a:pt x="f43" y="f44"/>
                    <a:pt x="f45" y="f46"/>
                    <a:pt x="f47" y="f22"/>
                  </a:cubicBezTo>
                  <a:cubicBezTo>
                    <a:pt x="f47" y="f22"/>
                    <a:pt x="f48" y="f24"/>
                    <a:pt x="f48" y="f24"/>
                  </a:cubicBezTo>
                  <a:cubicBezTo>
                    <a:pt x="f48" y="f27"/>
                    <a:pt x="f49" y="f29"/>
                    <a:pt x="f47" y="f5"/>
                  </a:cubicBezTo>
                  <a:cubicBezTo>
                    <a:pt x="f36" y="f5"/>
                    <a:pt x="f36" y="f29"/>
                    <a:pt x="f14" y="f27"/>
                  </a:cubicBezTo>
                  <a:cubicBezTo>
                    <a:pt x="f45" y="f50"/>
                    <a:pt x="f51" y="f52"/>
                    <a:pt x="f53" y="f34"/>
                  </a:cubicBezTo>
                  <a:cubicBezTo>
                    <a:pt x="f44" y="f43"/>
                    <a:pt x="f12" y="f54"/>
                    <a:pt x="f55" y="f56"/>
                  </a:cubicBezTo>
                  <a:cubicBezTo>
                    <a:pt x="f6" y="f57"/>
                    <a:pt x="f6" y="f58"/>
                    <a:pt x="f6" y="f8"/>
                  </a:cubicBezTo>
                  <a:close/>
                </a:path>
              </a:pathLst>
            </a:custGeom>
            <a:solidFill>
              <a:srgbClr val="EAAF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66;p57">
            <a:extLst>
              <a:ext uri="{FF2B5EF4-FFF2-40B4-BE49-F238E27FC236}">
                <a16:creationId xmlns:a16="http://schemas.microsoft.com/office/drawing/2014/main" id="{61787628-E891-64AA-EB3F-67D47B9BE96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جمعیت مخاطبان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oogle Shape;1267;p57">
            <a:extLst>
              <a:ext uri="{FF2B5EF4-FFF2-40B4-BE49-F238E27FC236}">
                <a16:creationId xmlns:a16="http://schemas.microsoft.com/office/drawing/2014/main" id="{0FEE7EA5-9297-38DB-8FD5-B27895BA0047}"/>
              </a:ext>
            </a:extLst>
          </p:cNvPr>
          <p:cNvGrpSpPr/>
          <p:nvPr/>
        </p:nvGrpSpPr>
        <p:grpSpPr>
          <a:xfrm>
            <a:off x="2287380" y="3226259"/>
            <a:ext cx="6469023" cy="4496607"/>
            <a:chOff x="2287380" y="3226259"/>
            <a:chExt cx="6469023" cy="4496607"/>
          </a:xfrm>
        </p:grpSpPr>
        <p:sp>
          <p:nvSpPr>
            <p:cNvPr id="4" name="Google Shape;1268;p57">
              <a:extLst>
                <a:ext uri="{FF2B5EF4-FFF2-40B4-BE49-F238E27FC236}">
                  <a16:creationId xmlns:a16="http://schemas.microsoft.com/office/drawing/2014/main" id="{51D15A88-D80B-1569-D613-BB9A6D7AFE76}"/>
                </a:ext>
              </a:extLst>
            </p:cNvPr>
            <p:cNvSpPr/>
            <p:nvPr/>
          </p:nvSpPr>
          <p:spPr>
            <a:xfrm>
              <a:off x="2287380" y="3612456"/>
              <a:ext cx="2402997" cy="4110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89"/>
                <a:gd name="f4" fmla="val 167789"/>
                <a:gd name="f5" fmla="val 13807"/>
                <a:gd name="f6" fmla="val 11526"/>
                <a:gd name="f7" fmla="val 9194"/>
                <a:gd name="f8" fmla="val 921"/>
                <a:gd name="f9" fmla="val 7431"/>
                <a:gd name="f10" fmla="val 2357"/>
                <a:gd name="f11" fmla="val 6418"/>
                <a:gd name="f12" fmla="val 3183"/>
                <a:gd name="f13" fmla="val 7559"/>
                <a:gd name="f14" fmla="val 5231"/>
                <a:gd name="f15" fmla="val 8433"/>
                <a:gd name="f16" fmla="val 6203"/>
                <a:gd name="f17" fmla="val 9308"/>
                <a:gd name="f18" fmla="val 7175"/>
                <a:gd name="f19" fmla="val 10393"/>
                <a:gd name="f20" fmla="val 8259"/>
                <a:gd name="f21" fmla="val 10189"/>
                <a:gd name="f22" fmla="val 9549"/>
                <a:gd name="f23" fmla="val 9355"/>
                <a:gd name="f24" fmla="val 9975"/>
                <a:gd name="f25" fmla="val 8287"/>
                <a:gd name="f26" fmla="val 10084"/>
                <a:gd name="f27" fmla="val 7292"/>
                <a:gd name="f28" fmla="val 7024"/>
                <a:gd name="f29" fmla="val 6762"/>
                <a:gd name="f30" fmla="val 10076"/>
                <a:gd name="f31" fmla="val 6511"/>
                <a:gd name="f32" fmla="val 10065"/>
                <a:gd name="f33" fmla="val 6102"/>
                <a:gd name="f34" fmla="val 10046"/>
                <a:gd name="f35" fmla="val 5686"/>
                <a:gd name="f36" fmla="val 9992"/>
                <a:gd name="f37" fmla="val 5277"/>
                <a:gd name="f38" fmla="val 4990"/>
                <a:gd name="f39" fmla="val 4705"/>
                <a:gd name="f40" fmla="val 10019"/>
                <a:gd name="f41" fmla="val 4430"/>
                <a:gd name="f42" fmla="val 10104"/>
                <a:gd name="f43" fmla="val 3763"/>
                <a:gd name="f44" fmla="val 10310"/>
                <a:gd name="f45" fmla="val 3182"/>
                <a:gd name="f46" fmla="val 11034"/>
                <a:gd name="f47" fmla="val 3440"/>
                <a:gd name="f48" fmla="val 11683"/>
                <a:gd name="f49" fmla="val 2981"/>
                <a:gd name="f50" fmla="val 12481"/>
                <a:gd name="f51" fmla="val 2431"/>
                <a:gd name="f52" fmla="val 12899"/>
                <a:gd name="f53" fmla="val 2962"/>
                <a:gd name="f54" fmla="val 13650"/>
                <a:gd name="f55" fmla="val 3377"/>
                <a:gd name="f56" fmla="val 14235"/>
                <a:gd name="f57" fmla="val 4081"/>
                <a:gd name="f58" fmla="val 14716"/>
                <a:gd name="f59" fmla="val 4076"/>
                <a:gd name="f60" fmla="val 15434"/>
                <a:gd name="f61" fmla="val 4071"/>
                <a:gd name="f62" fmla="val 16003"/>
                <a:gd name="f63" fmla="val 3591"/>
                <a:gd name="f64" fmla="val 16462"/>
                <a:gd name="f65" fmla="val 3082"/>
                <a:gd name="f66" fmla="val 16719"/>
                <a:gd name="f67" fmla="val 2572"/>
                <a:gd name="f68" fmla="val 16973"/>
                <a:gd name="f69" fmla="val 2000"/>
                <a:gd name="f70" fmla="val 17102"/>
                <a:gd name="f71" fmla="val 1518"/>
                <a:gd name="f72" fmla="val 17408"/>
                <a:gd name="f73" fmla="val 13"/>
                <a:gd name="f74" fmla="val 18366"/>
                <a:gd name="f75" fmla="val 20519"/>
                <a:gd name="f76" fmla="val 159"/>
                <a:gd name="f77" fmla="val 22295"/>
                <a:gd name="f78" fmla="val 1133"/>
                <a:gd name="f79" fmla="val 23491"/>
                <a:gd name="f80" fmla="val 1285"/>
                <a:gd name="f81" fmla="val 25550"/>
                <a:gd name="f82" fmla="val 817"/>
                <a:gd name="f83" fmla="val 27017"/>
                <a:gd name="f84" fmla="val 639"/>
                <a:gd name="f85" fmla="val 27577"/>
                <a:gd name="f86" fmla="val 351"/>
                <a:gd name="f87" fmla="val 28172"/>
                <a:gd name="f88" fmla="val 552"/>
                <a:gd name="f89" fmla="val 28724"/>
                <a:gd name="f90" fmla="val 782"/>
                <a:gd name="f91" fmla="val 29356"/>
                <a:gd name="f92" fmla="val 1526"/>
                <a:gd name="f93" fmla="val 29605"/>
                <a:gd name="f94" fmla="val 2177"/>
                <a:gd name="f95" fmla="val 29773"/>
                <a:gd name="f96" fmla="val 2891"/>
                <a:gd name="f97" fmla="val 29958"/>
                <a:gd name="f98" fmla="val 3669"/>
                <a:gd name="f99" fmla="val 30130"/>
                <a:gd name="f100" fmla="val 4408"/>
                <a:gd name="f101" fmla="val 5109"/>
                <a:gd name="f102" fmla="val 5775"/>
                <a:gd name="f103" fmla="val 29975"/>
                <a:gd name="f104" fmla="val 6314"/>
                <a:gd name="f105" fmla="val 29528"/>
                <a:gd name="f106" fmla="val 7583"/>
                <a:gd name="f107" fmla="val 28478"/>
                <a:gd name="f108" fmla="val 9157"/>
                <a:gd name="f109" fmla="val 28121"/>
                <a:gd name="f110" fmla="val 10834"/>
                <a:gd name="f111" fmla="val 13016"/>
                <a:gd name="f112" fmla="val 15374"/>
                <a:gd name="f113" fmla="val 28725"/>
                <a:gd name="f114" fmla="val 17464"/>
                <a:gd name="f115" fmla="val 29196"/>
                <a:gd name="f116" fmla="val 18740"/>
                <a:gd name="f117" fmla="val 29482"/>
                <a:gd name="f118" fmla="val 20083"/>
                <a:gd name="f119" fmla="val 29952"/>
                <a:gd name="f120" fmla="val 20830"/>
                <a:gd name="f121" fmla="val 31028"/>
                <a:gd name="f122" fmla="val 21824"/>
                <a:gd name="f123" fmla="val 32461"/>
                <a:gd name="f124" fmla="val 21400"/>
                <a:gd name="f125" fmla="val 34451"/>
                <a:gd name="f126" fmla="val 20580"/>
                <a:gd name="f127" fmla="val 35993"/>
                <a:gd name="f128" fmla="val 19762"/>
                <a:gd name="f129" fmla="val 37533"/>
                <a:gd name="f130" fmla="val 18587"/>
                <a:gd name="f131" fmla="val 38903"/>
                <a:gd name="f132" fmla="val 18068"/>
                <a:gd name="f133" fmla="val 40567"/>
                <a:gd name="f134" fmla="val 17582"/>
                <a:gd name="f135" fmla="val 42129"/>
                <a:gd name="f136" fmla="val 17717"/>
                <a:gd name="f137" fmla="val 43806"/>
                <a:gd name="f138" fmla="val 17859"/>
                <a:gd name="f139" fmla="val 45436"/>
                <a:gd name="f140" fmla="val 18032"/>
                <a:gd name="f141" fmla="val 47441"/>
                <a:gd name="f142" fmla="val 18242"/>
                <a:gd name="f143" fmla="val 49554"/>
                <a:gd name="f144" fmla="val 19405"/>
                <a:gd name="f145" fmla="val 51198"/>
                <a:gd name="f146" fmla="val 20624"/>
                <a:gd name="f147" fmla="val 52922"/>
                <a:gd name="f148" fmla="val 21392"/>
                <a:gd name="f149" fmla="val 55494"/>
                <a:gd name="f150" fmla="val 21294"/>
                <a:gd name="f151" fmla="val 57601"/>
                <a:gd name="f152" fmla="val 21216"/>
                <a:gd name="f153" fmla="val 59294"/>
                <a:gd name="f154" fmla="val 20619"/>
                <a:gd name="f155" fmla="val 60958"/>
                <a:gd name="f156" fmla="val 20775"/>
                <a:gd name="f157" fmla="val 62645"/>
                <a:gd name="f158" fmla="val 21057"/>
                <a:gd name="f159" fmla="val 65704"/>
                <a:gd name="f160" fmla="val 23699"/>
                <a:gd name="f161" fmla="val 67999"/>
                <a:gd name="f162" fmla="val 26397"/>
                <a:gd name="f163" fmla="val 69471"/>
                <a:gd name="f164" fmla="val 29219"/>
                <a:gd name="f165" fmla="val 71013"/>
                <a:gd name="f166" fmla="val 31651"/>
                <a:gd name="f167" fmla="val 73637"/>
                <a:gd name="f168" fmla="val 32623"/>
                <a:gd name="f169" fmla="val 76701"/>
                <a:gd name="f170" fmla="val 33112"/>
                <a:gd name="f171" fmla="val 78241"/>
                <a:gd name="f172" fmla="val 33257"/>
                <a:gd name="f173" fmla="val 79868"/>
                <a:gd name="f174" fmla="val 33688"/>
                <a:gd name="f175" fmla="val 81425"/>
                <a:gd name="f176" fmla="val 34432"/>
                <a:gd name="f177" fmla="val 84119"/>
                <a:gd name="f178" fmla="val 36051"/>
                <a:gd name="f179" fmla="val 86565"/>
                <a:gd name="f180" fmla="val 38239"/>
                <a:gd name="f181" fmla="val 88307"/>
                <a:gd name="f182" fmla="val 39834"/>
                <a:gd name="f183" fmla="val 89575"/>
                <a:gd name="f184" fmla="val 42451"/>
                <a:gd name="f185" fmla="val 90023"/>
                <a:gd name="f186" fmla="val 44455"/>
                <a:gd name="f187" fmla="val 90388"/>
                <a:gd name="f188" fmla="val 45495"/>
                <a:gd name="f189" fmla="val 90578"/>
                <a:gd name="f190" fmla="val 46617"/>
                <a:gd name="f191" fmla="val 90728"/>
                <a:gd name="f192" fmla="val 47400"/>
                <a:gd name="f193" fmla="val 91437"/>
                <a:gd name="f194" fmla="val 47762"/>
                <a:gd name="f195" fmla="val 91764"/>
                <a:gd name="f196" fmla="val 48023"/>
                <a:gd name="f197" fmla="val 92187"/>
                <a:gd name="f198" fmla="val 48369"/>
                <a:gd name="f199" fmla="val 92530"/>
                <a:gd name="f200" fmla="val 50044"/>
                <a:gd name="f201" fmla="val 94188"/>
                <a:gd name="f202" fmla="val 53127"/>
                <a:gd name="f203" fmla="val 93507"/>
                <a:gd name="f204" fmla="val 54821"/>
                <a:gd name="f205" fmla="val 95145"/>
                <a:gd name="f206" fmla="val 55259"/>
                <a:gd name="f207" fmla="val 95566"/>
                <a:gd name="f208" fmla="val 55558"/>
                <a:gd name="f209" fmla="val 96107"/>
                <a:gd name="f210" fmla="val 55941"/>
                <a:gd name="f211" fmla="val 96579"/>
                <a:gd name="f212" fmla="val 56887"/>
                <a:gd name="f213" fmla="val 97736"/>
                <a:gd name="f214" fmla="val 58370"/>
                <a:gd name="f215" fmla="val 98428"/>
                <a:gd name="f216" fmla="val 59861"/>
                <a:gd name="f217" fmla="val 60003"/>
                <a:gd name="f218" fmla="val 60145"/>
                <a:gd name="f219" fmla="val 98421"/>
                <a:gd name="f220" fmla="val 60286"/>
                <a:gd name="f221" fmla="val 98409"/>
                <a:gd name="f222" fmla="val 59905"/>
                <a:gd name="f223" fmla="val 99653"/>
                <a:gd name="f224" fmla="val 61397"/>
                <a:gd name="f225" fmla="val 101114"/>
                <a:gd name="f226" fmla="val 60936"/>
                <a:gd name="f227" fmla="val 102330"/>
                <a:gd name="f228" fmla="val 60565"/>
                <a:gd name="f229" fmla="val 103312"/>
                <a:gd name="f230" fmla="val 59445"/>
                <a:gd name="f231" fmla="val 103741"/>
                <a:gd name="f232" fmla="val 58674"/>
                <a:gd name="f233" fmla="val 104452"/>
                <a:gd name="f234" fmla="val 57337"/>
                <a:gd name="f235" fmla="val 105685"/>
                <a:gd name="f236" fmla="val 57129"/>
                <a:gd name="f237" fmla="val 107795"/>
                <a:gd name="f238" fmla="val 57705"/>
                <a:gd name="f239" fmla="val 109521"/>
                <a:gd name="f240" fmla="val 58282"/>
                <a:gd name="f241" fmla="val 111246"/>
                <a:gd name="f242" fmla="val 59498"/>
                <a:gd name="f243" fmla="val 112671"/>
                <a:gd name="f244" fmla="val 60717"/>
                <a:gd name="f245" fmla="val 114022"/>
                <a:gd name="f246" fmla="val 62978"/>
                <a:gd name="f247" fmla="val 116530"/>
                <a:gd name="f248" fmla="val 65696"/>
                <a:gd name="f249" fmla="val 117746"/>
                <a:gd name="f250" fmla="val 68148"/>
                <a:gd name="f251" fmla="val 120066"/>
                <a:gd name="f252" fmla="val 70420"/>
                <a:gd name="f253" fmla="val 122216"/>
                <a:gd name="f254" fmla="val 70937"/>
                <a:gd name="f255" fmla="val 125696"/>
                <a:gd name="f256" fmla="val 70438"/>
                <a:gd name="f257" fmla="val 128784"/>
                <a:gd name="f258" fmla="val 69938"/>
                <a:gd name="f259" fmla="val 131872"/>
                <a:gd name="f260" fmla="val 68585"/>
                <a:gd name="f261" fmla="val 134744"/>
                <a:gd name="f262" fmla="val 67620"/>
                <a:gd name="f263" fmla="val 137718"/>
                <a:gd name="f264" fmla="val 65814"/>
                <a:gd name="f265" fmla="val 143276"/>
                <a:gd name="f266" fmla="val 65376"/>
                <a:gd name="f267" fmla="val 149382"/>
                <a:gd name="f268" fmla="val 67102"/>
                <a:gd name="f269" fmla="val 154963"/>
                <a:gd name="f270" fmla="val 68828"/>
                <a:gd name="f271" fmla="val 160546"/>
                <a:gd name="f272" fmla="val 72869"/>
                <a:gd name="f273" fmla="val 165522"/>
                <a:gd name="f274" fmla="val 78283"/>
                <a:gd name="f275" fmla="val 167717"/>
                <a:gd name="f276" fmla="val 78404"/>
                <a:gd name="f277" fmla="val 167766"/>
                <a:gd name="f278" fmla="val 78530"/>
                <a:gd name="f279" fmla="val 167788"/>
                <a:gd name="f280" fmla="val 78658"/>
                <a:gd name="f281" fmla="val 79167"/>
                <a:gd name="f282" fmla="val 79705"/>
                <a:gd name="f283" fmla="val 167444"/>
                <a:gd name="f284" fmla="val 80056"/>
                <a:gd name="f285" fmla="val 167066"/>
                <a:gd name="f286" fmla="val 80495"/>
                <a:gd name="f287" fmla="val 166591"/>
                <a:gd name="f288" fmla="val 80589"/>
                <a:gd name="f289" fmla="val 165833"/>
                <a:gd name="f290" fmla="val 80281"/>
                <a:gd name="f291" fmla="val 165265"/>
                <a:gd name="f292" fmla="val 79304"/>
                <a:gd name="f293" fmla="val 163467"/>
                <a:gd name="f294" fmla="val 77566"/>
                <a:gd name="f295" fmla="val 161932"/>
                <a:gd name="f296" fmla="val 76298"/>
                <a:gd name="f297" fmla="val 160326"/>
                <a:gd name="f298" fmla="val 75898"/>
                <a:gd name="f299" fmla="val 159821"/>
                <a:gd name="f300" fmla="val 75478"/>
                <a:gd name="f301" fmla="val 159248"/>
                <a:gd name="f302" fmla="val 75530"/>
                <a:gd name="f303" fmla="val 158607"/>
                <a:gd name="f304" fmla="val 75589"/>
                <a:gd name="f305" fmla="val 157886"/>
                <a:gd name="f306" fmla="val 76208"/>
                <a:gd name="f307" fmla="val 157367"/>
                <a:gd name="f308" fmla="val 76666"/>
                <a:gd name="f309" fmla="val 156807"/>
                <a:gd name="f310" fmla="val 77361"/>
                <a:gd name="f311" fmla="val 155947"/>
                <a:gd name="f312" fmla="val 77729"/>
                <a:gd name="f313" fmla="val 154867"/>
                <a:gd name="f314" fmla="val 77704"/>
                <a:gd name="f315" fmla="val 153762"/>
                <a:gd name="f316" fmla="val 77674"/>
                <a:gd name="f317" fmla="val 152733"/>
                <a:gd name="f318" fmla="val 77075"/>
                <a:gd name="f319" fmla="val 151726"/>
                <a:gd name="f320" fmla="val 77111"/>
                <a:gd name="f321" fmla="val 150697"/>
                <a:gd name="f322" fmla="val 77146"/>
                <a:gd name="f323" fmla="val 149667"/>
                <a:gd name="f324" fmla="val 77701"/>
                <a:gd name="f325" fmla="val 148583"/>
                <a:gd name="f326" fmla="val 78676"/>
                <a:gd name="f327" fmla="val 148251"/>
                <a:gd name="f328" fmla="val 79120"/>
                <a:gd name="f329" fmla="val 148100"/>
                <a:gd name="f330" fmla="val 79614"/>
                <a:gd name="f331" fmla="val 148115"/>
                <a:gd name="f332" fmla="val 80042"/>
                <a:gd name="f333" fmla="val 147926"/>
                <a:gd name="f334" fmla="val 81453"/>
                <a:gd name="f335" fmla="val 147303"/>
                <a:gd name="f336" fmla="val 81228"/>
                <a:gd name="f337" fmla="val 145153"/>
                <a:gd name="f338" fmla="val 82249"/>
                <a:gd name="f339" fmla="val 143996"/>
                <a:gd name="f340" fmla="val 82722"/>
                <a:gd name="f341" fmla="val 143460"/>
                <a:gd name="f342" fmla="val 83419"/>
                <a:gd name="f343" fmla="val 143193"/>
                <a:gd name="f344" fmla="val 84064"/>
                <a:gd name="f345" fmla="val 142883"/>
                <a:gd name="f346" fmla="val 86792"/>
                <a:gd name="f347" fmla="val 141571"/>
                <a:gd name="f348" fmla="val 89035"/>
                <a:gd name="f349" fmla="val 138972"/>
                <a:gd name="f350" fmla="val 89283"/>
                <a:gd name="f351" fmla="val 135957"/>
                <a:gd name="f352" fmla="val 89483"/>
                <a:gd name="f353" fmla="val 133544"/>
                <a:gd name="f354" fmla="val 88605"/>
                <a:gd name="f355" fmla="val 130615"/>
                <a:gd name="f356" fmla="val 90438"/>
                <a:gd name="f357" fmla="val 129034"/>
                <a:gd name="f358" fmla="val 91238"/>
                <a:gd name="f359" fmla="val 128344"/>
                <a:gd name="f360" fmla="val 92244"/>
                <a:gd name="f361" fmla="val 128199"/>
                <a:gd name="f362" fmla="val 93314"/>
                <a:gd name="f363" fmla="val 94087"/>
                <a:gd name="f364" fmla="val 94894"/>
                <a:gd name="f365" fmla="val 128275"/>
                <a:gd name="f366" fmla="val 95682"/>
                <a:gd name="f367" fmla="val 96098"/>
                <a:gd name="f368" fmla="val 96509"/>
                <a:gd name="f369" fmla="val 128254"/>
                <a:gd name="f370" fmla="val 96908"/>
                <a:gd name="f371" fmla="val 128189"/>
                <a:gd name="f372" fmla="val 97800"/>
                <a:gd name="f373" fmla="val 128044"/>
                <a:gd name="f374" fmla="val 98396"/>
                <a:gd name="f375" fmla="val 127214"/>
                <a:gd name="f376" fmla="val 98814"/>
                <a:gd name="f377" fmla="val 126412"/>
                <a:gd name="f378" fmla="val 99231"/>
                <a:gd name="f379" fmla="val 125609"/>
                <a:gd name="f380" fmla="val 99280"/>
                <a:gd name="f381" fmla="val 124658"/>
                <a:gd name="f382" fmla="val 99129"/>
                <a:gd name="f383" fmla="val 123766"/>
                <a:gd name="f384" fmla="val 98945"/>
                <a:gd name="f385" fmla="val 122668"/>
                <a:gd name="f386" fmla="val 98473"/>
                <a:gd name="f387" fmla="val 121597"/>
                <a:gd name="f388" fmla="val 98577"/>
                <a:gd name="f389" fmla="val 120489"/>
                <a:gd name="f390" fmla="val 98723"/>
                <a:gd name="f391" fmla="val 118930"/>
                <a:gd name="f392" fmla="val 99942"/>
                <a:gd name="f393" fmla="val 117730"/>
                <a:gd name="f394" fmla="val 100886"/>
                <a:gd name="f395" fmla="val 116480"/>
                <a:gd name="f396" fmla="val 102003"/>
                <a:gd name="f397" fmla="val 114998"/>
                <a:gd name="f398" fmla="val 102797"/>
                <a:gd name="f399" fmla="val 113297"/>
                <a:gd name="f400" fmla="val 103214"/>
                <a:gd name="f401" fmla="val 111488"/>
                <a:gd name="f402" fmla="val 109429"/>
                <a:gd name="f403" fmla="val 102371"/>
                <a:gd name="f404" fmla="val 106997"/>
                <a:gd name="f405" fmla="val 100524"/>
                <a:gd name="f406" fmla="val 105970"/>
                <a:gd name="f407" fmla="val 98677"/>
                <a:gd name="f408" fmla="val 104943"/>
                <a:gd name="f409" fmla="val 96462"/>
                <a:gd name="f410" fmla="val 104915"/>
                <a:gd name="f411" fmla="val 94350"/>
                <a:gd name="f412" fmla="val 104853"/>
                <a:gd name="f413" fmla="val 92237"/>
                <a:gd name="f414" fmla="val 104794"/>
                <a:gd name="f415" fmla="val 89999"/>
                <a:gd name="f416" fmla="val 104633"/>
                <a:gd name="f417" fmla="val 88273"/>
                <a:gd name="f418" fmla="val 103414"/>
                <a:gd name="f419" fmla="val 86692"/>
                <a:gd name="f420" fmla="val 102296"/>
                <a:gd name="f421" fmla="val 85799"/>
                <a:gd name="f422" fmla="val 100469"/>
                <a:gd name="f423" fmla="val 84550"/>
                <a:gd name="f424" fmla="val 98991"/>
                <a:gd name="f425" fmla="val 82441"/>
                <a:gd name="f426" fmla="val 96497"/>
                <a:gd name="f427" fmla="val 79375"/>
                <a:gd name="f428" fmla="val 95057"/>
                <a:gd name="f429" fmla="val 76410"/>
                <a:gd name="f430" fmla="val 93690"/>
                <a:gd name="f431" fmla="val 75559"/>
                <a:gd name="f432" fmla="val 93298"/>
                <a:gd name="f433" fmla="val 74630"/>
                <a:gd name="f434" fmla="val 92901"/>
                <a:gd name="f435" fmla="val 73720"/>
                <a:gd name="f436" fmla="val 73431"/>
                <a:gd name="f437" fmla="val 73144"/>
                <a:gd name="f438" fmla="val 92941"/>
                <a:gd name="f439" fmla="val 72862"/>
                <a:gd name="f440" fmla="val 93034"/>
                <a:gd name="f441" fmla="val 72400"/>
                <a:gd name="f442" fmla="val 93185"/>
                <a:gd name="f443" fmla="val 71985"/>
                <a:gd name="f444" fmla="val 93473"/>
                <a:gd name="f445" fmla="val 71508"/>
                <a:gd name="f446" fmla="val 93564"/>
                <a:gd name="f447" fmla="val 71390"/>
                <a:gd name="f448" fmla="val 93586"/>
                <a:gd name="f449" fmla="val 71274"/>
                <a:gd name="f450" fmla="val 93597"/>
                <a:gd name="f451" fmla="val 71159"/>
                <a:gd name="f452" fmla="val 70006"/>
                <a:gd name="f453" fmla="val 69033"/>
                <a:gd name="f454" fmla="val 92520"/>
                <a:gd name="f455" fmla="val 67966"/>
                <a:gd name="f456" fmla="val 91944"/>
                <a:gd name="f457" fmla="val 67424"/>
                <a:gd name="f458" fmla="val 91651"/>
                <a:gd name="f459" fmla="val 66830"/>
                <a:gd name="f460" fmla="val 91518"/>
                <a:gd name="f461" fmla="val 66231"/>
                <a:gd name="f462" fmla="val 64138"/>
                <a:gd name="f463" fmla="val 61986"/>
                <a:gd name="f464" fmla="val 93147"/>
                <a:gd name="f465" fmla="val 61817"/>
                <a:gd name="f466" fmla="val 95293"/>
                <a:gd name="f467" fmla="val 61476"/>
                <a:gd name="f468" fmla="val 95410"/>
                <a:gd name="f469" fmla="val 61056"/>
                <a:gd name="f470" fmla="val 95468"/>
                <a:gd name="f471" fmla="val 60611"/>
                <a:gd name="f472" fmla="val 59413"/>
                <a:gd name="f473" fmla="val 58031"/>
                <a:gd name="f474" fmla="val 95047"/>
                <a:gd name="f475" fmla="val 57510"/>
                <a:gd name="f476" fmla="val 94228"/>
                <a:gd name="f477" fmla="val 56995"/>
                <a:gd name="f478" fmla="val 93419"/>
                <a:gd name="f479" fmla="val 56789"/>
                <a:gd name="f480" fmla="val 92287"/>
                <a:gd name="f481" fmla="val 55904"/>
                <a:gd name="f482" fmla="val 91918"/>
                <a:gd name="f483" fmla="val 55432"/>
                <a:gd name="f484" fmla="val 91722"/>
                <a:gd name="f485" fmla="val 54840"/>
                <a:gd name="f486" fmla="val 91796"/>
                <a:gd name="f487" fmla="val 54455"/>
                <a:gd name="f488" fmla="val 91458"/>
                <a:gd name="f489" fmla="val 53818"/>
                <a:gd name="f490" fmla="val 90898"/>
                <a:gd name="f491" fmla="val 54313"/>
                <a:gd name="f492" fmla="val 89881"/>
                <a:gd name="f493" fmla="val 54428"/>
                <a:gd name="f494" fmla="val 89040"/>
                <a:gd name="f495" fmla="val 54609"/>
                <a:gd name="f496" fmla="val 87696"/>
                <a:gd name="f497" fmla="val 53607"/>
                <a:gd name="f498" fmla="val 86419"/>
                <a:gd name="f499" fmla="val 52383"/>
                <a:gd name="f500" fmla="val 85834"/>
                <a:gd name="f501" fmla="val 51161"/>
                <a:gd name="f502" fmla="val 85249"/>
                <a:gd name="f503" fmla="val 49761"/>
                <a:gd name="f504" fmla="val 85202"/>
                <a:gd name="f505" fmla="val 48407"/>
                <a:gd name="f506" fmla="val 85159"/>
                <a:gd name="f507" fmla="val 47051"/>
                <a:gd name="f508" fmla="val 85115"/>
                <a:gd name="f509" fmla="val 45649"/>
                <a:gd name="f510" fmla="val 85054"/>
                <a:gd name="f511" fmla="val 44436"/>
                <a:gd name="f512" fmla="val 84447"/>
                <a:gd name="f513" fmla="val 42077"/>
                <a:gd name="f514" fmla="val 83264"/>
                <a:gd name="f515" fmla="val 41111"/>
                <a:gd name="f516" fmla="val 80063"/>
                <a:gd name="f517" fmla="val 42146"/>
                <a:gd name="f518" fmla="val 77635"/>
                <a:gd name="f519" fmla="val 43156"/>
                <a:gd name="f520" fmla="val 75267"/>
                <a:gd name="f521" fmla="val 45760"/>
                <a:gd name="f522" fmla="val 73783"/>
                <a:gd name="f523" fmla="val 48337"/>
                <a:gd name="f524" fmla="val 48401"/>
                <a:gd name="f525" fmla="val 48464"/>
                <a:gd name="f526" fmla="val 73784"/>
                <a:gd name="f527" fmla="val 48528"/>
                <a:gd name="f528" fmla="val 73786"/>
                <a:gd name="f529" fmla="val 51112"/>
                <a:gd name="f530" fmla="val 73862"/>
                <a:gd name="f531" fmla="val 53842"/>
                <a:gd name="f532" fmla="val 75749"/>
                <a:gd name="f533" fmla="val 53870"/>
                <a:gd name="f534" fmla="val 78335"/>
                <a:gd name="f535" fmla="val 53875"/>
                <a:gd name="f536" fmla="val 78746"/>
                <a:gd name="f537" fmla="val 54287"/>
                <a:gd name="f538" fmla="val 78928"/>
                <a:gd name="f539" fmla="val 54735"/>
                <a:gd name="f540" fmla="val 55004"/>
                <a:gd name="f541" fmla="val 55285"/>
                <a:gd name="f542" fmla="val 78863"/>
                <a:gd name="f543" fmla="val 55498"/>
                <a:gd name="f544" fmla="val 78741"/>
                <a:gd name="f545" fmla="val 56067"/>
                <a:gd name="f546" fmla="val 78416"/>
                <a:gd name="f547" fmla="val 56365"/>
                <a:gd name="f548" fmla="val 77760"/>
                <a:gd name="f549" fmla="val 56505"/>
                <a:gd name="f550" fmla="val 77119"/>
                <a:gd name="f551" fmla="val 56645"/>
                <a:gd name="f552" fmla="val 76478"/>
                <a:gd name="f553" fmla="val 56664"/>
                <a:gd name="f554" fmla="val 75812"/>
                <a:gd name="f555" fmla="val 56860"/>
                <a:gd name="f556" fmla="val 75186"/>
                <a:gd name="f557" fmla="val 57310"/>
                <a:gd name="f558" fmla="val 73749"/>
                <a:gd name="f559" fmla="val 58757"/>
                <a:gd name="f560" fmla="val 72690"/>
                <a:gd name="f561" fmla="val 60261"/>
                <a:gd name="f562" fmla="val 60273"/>
                <a:gd name="f563" fmla="val 60285"/>
                <a:gd name="f564" fmla="val 60297"/>
                <a:gd name="f565" fmla="val 60306"/>
                <a:gd name="f566" fmla="val 60314"/>
                <a:gd name="f567" fmla="val 60323"/>
                <a:gd name="f568" fmla="val 61893"/>
                <a:gd name="f569" fmla="val 62998"/>
                <a:gd name="f570" fmla="val 71122"/>
                <a:gd name="f571" fmla="val 64116"/>
                <a:gd name="f572" fmla="val 70013"/>
                <a:gd name="f573" fmla="val 65241"/>
                <a:gd name="f574" fmla="val 68896"/>
                <a:gd name="f575" fmla="val 65913"/>
                <a:gd name="f576" fmla="val 67214"/>
                <a:gd name="f577" fmla="val 65469"/>
                <a:gd name="f578" fmla="val 65693"/>
                <a:gd name="f579" fmla="val 65229"/>
                <a:gd name="f580" fmla="val 64873"/>
                <a:gd name="f581" fmla="val 64683"/>
                <a:gd name="f582" fmla="val 64046"/>
                <a:gd name="f583" fmla="val 64956"/>
                <a:gd name="f584" fmla="val 63238"/>
                <a:gd name="f585" fmla="val 65170"/>
                <a:gd name="f586" fmla="val 62604"/>
                <a:gd name="f587" fmla="val 65822"/>
                <a:gd name="f588" fmla="val 62237"/>
                <a:gd name="f589" fmla="val 66438"/>
                <a:gd name="f590" fmla="val 61978"/>
                <a:gd name="f591" fmla="val 67992"/>
                <a:gd name="f592" fmla="val 61328"/>
                <a:gd name="f593" fmla="val 69657"/>
                <a:gd name="f594" fmla="val 60995"/>
                <a:gd name="f595" fmla="val 71338"/>
                <a:gd name="f596" fmla="val 71514"/>
                <a:gd name="f597" fmla="val 71689"/>
                <a:gd name="f598" fmla="val 60998"/>
                <a:gd name="f599" fmla="val 71865"/>
                <a:gd name="f600" fmla="val 61005"/>
                <a:gd name="f601" fmla="val 71916"/>
                <a:gd name="f602" fmla="val 61008"/>
                <a:gd name="f603" fmla="val 71966"/>
                <a:gd name="f604" fmla="val 61009"/>
                <a:gd name="f605" fmla="val 72016"/>
                <a:gd name="f606" fmla="val 73530"/>
                <a:gd name="f607" fmla="val 74333"/>
                <a:gd name="f608" fmla="val 60016"/>
                <a:gd name="f609" fmla="val 75129"/>
                <a:gd name="f610" fmla="val 58671"/>
                <a:gd name="f611" fmla="val 75724"/>
                <a:gd name="f612" fmla="val 57667"/>
                <a:gd name="f613" fmla="val 75988"/>
                <a:gd name="f614" fmla="val 56400"/>
                <a:gd name="f615" fmla="val 76935"/>
                <a:gd name="f616" fmla="val 55719"/>
                <a:gd name="f617" fmla="val 77461"/>
                <a:gd name="f618" fmla="val 55341"/>
                <a:gd name="f619" fmla="val 78061"/>
                <a:gd name="f620" fmla="val 55227"/>
                <a:gd name="f621" fmla="val 78697"/>
                <a:gd name="f622" fmla="val 79669"/>
                <a:gd name="f623" fmla="val 80723"/>
                <a:gd name="f624" fmla="val 55493"/>
                <a:gd name="f625" fmla="val 81724"/>
                <a:gd name="f626" fmla="val 81835"/>
                <a:gd name="f627" fmla="val 81945"/>
                <a:gd name="f628" fmla="val 55490"/>
                <a:gd name="f629" fmla="val 82055"/>
                <a:gd name="f630" fmla="val 55483"/>
                <a:gd name="f631" fmla="val 84597"/>
                <a:gd name="f632" fmla="val 55311"/>
                <a:gd name="f633" fmla="val 86582"/>
                <a:gd name="f634" fmla="val 52458"/>
                <a:gd name="f635" fmla="val 85860"/>
                <a:gd name="f636" fmla="val 50015"/>
                <a:gd name="f637" fmla="val 85517"/>
                <a:gd name="f638" fmla="val 48852"/>
                <a:gd name="f639" fmla="val 84704"/>
                <a:gd name="f640" fmla="val 47901"/>
                <a:gd name="f641" fmla="val 84043"/>
                <a:gd name="f642" fmla="val 46884"/>
                <a:gd name="f643" fmla="val 83131"/>
                <a:gd name="f644" fmla="val 45481"/>
                <a:gd name="f645" fmla="val 82492"/>
                <a:gd name="f646" fmla="val 43918"/>
                <a:gd name="f647" fmla="val 82159"/>
                <a:gd name="f648" fmla="val 42277"/>
                <a:gd name="f649" fmla="val 81854"/>
                <a:gd name="f650" fmla="val 40773"/>
                <a:gd name="f651" fmla="val 81767"/>
                <a:gd name="f652" fmla="val 39118"/>
                <a:gd name="f653" fmla="val 80776"/>
                <a:gd name="f654" fmla="val 37947"/>
                <a:gd name="f655" fmla="val 79227"/>
                <a:gd name="f656" fmla="val 38020"/>
                <a:gd name="f657" fmla="val 77350"/>
                <a:gd name="f658" fmla="val 37975"/>
                <a:gd name="f659" fmla="val 75971"/>
                <a:gd name="f660" fmla="val 38686"/>
                <a:gd name="f661" fmla="val 75699"/>
                <a:gd name="f662" fmla="val 37108"/>
                <a:gd name="f663" fmla="val 75398"/>
                <a:gd name="f664" fmla="val 35461"/>
                <a:gd name="f665" fmla="val 74423"/>
                <a:gd name="f666" fmla="val 34192"/>
                <a:gd name="f667" fmla="val 73732"/>
                <a:gd name="f668" fmla="val 33291"/>
                <a:gd name="f669" fmla="val 72587"/>
                <a:gd name="f670" fmla="val 32657"/>
                <a:gd name="f671" fmla="val 71488"/>
                <a:gd name="f672" fmla="val 71039"/>
                <a:gd name="f673" fmla="val 70597"/>
                <a:gd name="f674" fmla="val 32763"/>
                <a:gd name="f675" fmla="val 70198"/>
                <a:gd name="f676" fmla="val 32999"/>
                <a:gd name="f677" fmla="val 68851"/>
                <a:gd name="f678" fmla="val 33794"/>
                <a:gd name="f679" fmla="val 68559"/>
                <a:gd name="f680" fmla="val 35642"/>
                <a:gd name="f681" fmla="val 68807"/>
                <a:gd name="f682" fmla="val 37187"/>
                <a:gd name="f683" fmla="val 69057"/>
                <a:gd name="f684" fmla="val 38731"/>
                <a:gd name="f685" fmla="val 69698"/>
                <a:gd name="f686" fmla="val 40227"/>
                <a:gd name="f687" fmla="val 69655"/>
                <a:gd name="f688" fmla="val 41791"/>
                <a:gd name="f689" fmla="val 69615"/>
                <a:gd name="f690" fmla="val 43336"/>
                <a:gd name="f691" fmla="val 68552"/>
                <a:gd name="f692" fmla="val 45042"/>
                <a:gd name="f693" fmla="val 67017"/>
                <a:gd name="f694" fmla="val 66998"/>
                <a:gd name="f695" fmla="val 66979"/>
                <a:gd name="f696" fmla="val 45041"/>
                <a:gd name="f697" fmla="val 66960"/>
                <a:gd name="f698" fmla="val 66146"/>
                <a:gd name="f699" fmla="val 45019"/>
                <a:gd name="f700" fmla="val 65416"/>
                <a:gd name="f701" fmla="val 44522"/>
                <a:gd name="f702" fmla="val 64843"/>
                <a:gd name="f703" fmla="val 43941"/>
                <a:gd name="f704" fmla="val 64022"/>
                <a:gd name="f705" fmla="val 43112"/>
                <a:gd name="f706" fmla="val 63372"/>
                <a:gd name="f707" fmla="val 42052"/>
                <a:gd name="f708" fmla="val 62317"/>
                <a:gd name="f709" fmla="val 41553"/>
                <a:gd name="f710" fmla="val 61507"/>
                <a:gd name="f711" fmla="val 41171"/>
                <a:gd name="f712" fmla="val 60577"/>
                <a:gd name="f713" fmla="val 41179"/>
                <a:gd name="f714" fmla="val 59704"/>
                <a:gd name="f715" fmla="val 40982"/>
                <a:gd name="f716" fmla="val 56728"/>
                <a:gd name="f717" fmla="val 40316"/>
                <a:gd name="f718" fmla="val 54688"/>
                <a:gd name="f719" fmla="val 36902"/>
                <a:gd name="f720" fmla="val 55510"/>
                <a:gd name="f721" fmla="val 33965"/>
                <a:gd name="f722" fmla="val 56182"/>
                <a:gd name="f723" fmla="val 31564"/>
                <a:gd name="f724" fmla="val 58657"/>
                <a:gd name="f725" fmla="val 29882"/>
                <a:gd name="f726" fmla="val 61117"/>
                <a:gd name="f727" fmla="val 61664"/>
                <a:gd name="f728" fmla="val 62211"/>
                <a:gd name="f729" fmla="val 29966"/>
                <a:gd name="f730" fmla="val 62737"/>
                <a:gd name="f731" fmla="val 30143"/>
                <a:gd name="f732" fmla="val 66237"/>
                <a:gd name="f733" fmla="val 28861"/>
                <a:gd name="f734" fmla="val 67660"/>
                <a:gd name="f735" fmla="val 24447"/>
                <a:gd name="f736" fmla="val 66265"/>
                <a:gd name="f737" fmla="val 20991"/>
                <a:gd name="f738" fmla="val 64868"/>
                <a:gd name="f739" fmla="val 17535"/>
                <a:gd name="f740" fmla="val 61115"/>
                <a:gd name="f741" fmla="val 15389"/>
                <a:gd name="f742" fmla="val 57392"/>
                <a:gd name="f743" fmla="val 15226"/>
                <a:gd name="f744" fmla="val 56302"/>
                <a:gd name="f745" fmla="val 15179"/>
                <a:gd name="f746" fmla="val 55191"/>
                <a:gd name="f747" fmla="val 15275"/>
                <a:gd name="f748" fmla="val 54134"/>
                <a:gd name="f749" fmla="val 15007"/>
                <a:gd name="f750" fmla="val 51145"/>
                <a:gd name="f751" fmla="val 14251"/>
                <a:gd name="f752" fmla="val 49582"/>
                <a:gd name="f753" fmla="val 10965"/>
                <a:gd name="f754" fmla="val 46980"/>
                <a:gd name="f755" fmla="val 9310"/>
                <a:gd name="f756" fmla="val 46287"/>
                <a:gd name="f757" fmla="val 8869"/>
                <a:gd name="f758" fmla="val 45224"/>
                <a:gd name="f759" fmla="val 8778"/>
                <a:gd name="f760" fmla="val 44079"/>
                <a:gd name="f761" fmla="val 43277"/>
                <a:gd name="f762" fmla="val 42435"/>
                <a:gd name="f763" fmla="val 8823"/>
                <a:gd name="f764" fmla="val 41651"/>
                <a:gd name="f765" fmla="val 40795"/>
                <a:gd name="f766" fmla="val 40007"/>
                <a:gd name="f767" fmla="val 8769"/>
                <a:gd name="f768" fmla="val 39418"/>
                <a:gd name="f769" fmla="val 8547"/>
                <a:gd name="f770" fmla="val 38499"/>
                <a:gd name="f771" fmla="val 8200"/>
                <a:gd name="f772" fmla="val 37525"/>
                <a:gd name="f773" fmla="val 8023"/>
                <a:gd name="f774" fmla="val 36546"/>
                <a:gd name="f775" fmla="val 36275"/>
                <a:gd name="f776" fmla="val 36003"/>
                <a:gd name="f777" fmla="val 8037"/>
                <a:gd name="f778" fmla="val 35731"/>
                <a:gd name="f779" fmla="val 8064"/>
                <a:gd name="f780" fmla="val 34635"/>
                <a:gd name="f781" fmla="val 9104"/>
                <a:gd name="f782" fmla="val 32585"/>
                <a:gd name="f783" fmla="val 9398"/>
                <a:gd name="f784" fmla="val 31077"/>
                <a:gd name="f785" fmla="val 9499"/>
                <a:gd name="f786" fmla="val 29526"/>
                <a:gd name="f787" fmla="val 7990"/>
                <a:gd name="f788" fmla="val 27655"/>
                <a:gd name="f789" fmla="val 6585"/>
                <a:gd name="f790" fmla="val 25725"/>
                <a:gd name="f791" fmla="val 5605"/>
                <a:gd name="f792" fmla="val 24435"/>
                <a:gd name="f793" fmla="val 4951"/>
                <a:gd name="f794" fmla="val 22930"/>
                <a:gd name="f795" fmla="val 4260"/>
                <a:gd name="f796" fmla="val 22532"/>
                <a:gd name="f797" fmla="val 2870"/>
                <a:gd name="f798" fmla="val 22012"/>
                <a:gd name="f799" fmla="val 1053"/>
                <a:gd name="f800" fmla="val 19376"/>
                <a:gd name="f801" fmla="val 125"/>
                <a:gd name="f802" fmla="val 17200"/>
                <a:gd name="f803" fmla="val 16716"/>
                <a:gd name="f804" fmla="val 16254"/>
                <a:gd name="f805" fmla="val 171"/>
                <a:gd name="f806" fmla="val 15844"/>
                <a:gd name="f807" fmla="val 263"/>
                <a:gd name="f808" fmla="val 15181"/>
                <a:gd name="f809" fmla="val 84"/>
                <a:gd name="f810" fmla="val 14496"/>
                <a:gd name="f811" fmla="*/ f0 1 103689"/>
                <a:gd name="f812" fmla="*/ f1 1 167789"/>
                <a:gd name="f813" fmla="val f2"/>
                <a:gd name="f814" fmla="val f3"/>
                <a:gd name="f815" fmla="val f4"/>
                <a:gd name="f816" fmla="+- f815 0 f813"/>
                <a:gd name="f817" fmla="+- f814 0 f813"/>
                <a:gd name="f818" fmla="*/ f817 1 103689"/>
                <a:gd name="f819" fmla="*/ f816 1 167789"/>
                <a:gd name="f820" fmla="*/ f813 1 f818"/>
                <a:gd name="f821" fmla="*/ f814 1 f818"/>
                <a:gd name="f822" fmla="*/ f813 1 f819"/>
                <a:gd name="f823" fmla="*/ f815 1 f819"/>
                <a:gd name="f824" fmla="*/ f820 f811 1"/>
                <a:gd name="f825" fmla="*/ f821 f811 1"/>
                <a:gd name="f826" fmla="*/ f823 f812 1"/>
                <a:gd name="f827" fmla="*/ f822 f8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4" t="f827" r="f825" b="f826"/>
              <a:pathLst>
                <a:path w="103689" h="1677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lnTo>
                    <a:pt x="f220" y="f221"/>
                  </a:ln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79"/>
                  </a:cubicBezTo>
                  <a:cubicBezTo>
                    <a:pt x="f281" y="f279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cubicBezTo>
                    <a:pt x="f328" y="f329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71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3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cubicBezTo>
                    <a:pt x="f431" y="f432"/>
                    <a:pt x="f433" y="f434"/>
                    <a:pt x="f435" y="f434"/>
                  </a:cubicBezTo>
                  <a:cubicBezTo>
                    <a:pt x="f436" y="f434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0"/>
                  </a:cubicBezTo>
                  <a:cubicBezTo>
                    <a:pt x="f452" y="f450"/>
                    <a:pt x="f453" y="f454"/>
                    <a:pt x="f455" y="f456"/>
                  </a:cubicBezTo>
                  <a:cubicBezTo>
                    <a:pt x="f457" y="f458"/>
                    <a:pt x="f459" y="f460"/>
                    <a:pt x="f461" y="f460"/>
                  </a:cubicBezTo>
                  <a:cubicBezTo>
                    <a:pt x="f462" y="f460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0"/>
                  </a:cubicBezTo>
                  <a:cubicBezTo>
                    <a:pt x="f472" y="f470"/>
                    <a:pt x="f473" y="f474"/>
                    <a:pt x="f475" y="f476"/>
                  </a:cubicBezTo>
                  <a:cubicBezTo>
                    <a:pt x="f477" y="f478"/>
                    <a:pt x="f479" y="f480"/>
                    <a:pt x="f481" y="f482"/>
                  </a:cubicBezTo>
                  <a:cubicBezTo>
                    <a:pt x="f483" y="f484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4"/>
                  </a:cubicBezTo>
                  <a:cubicBezTo>
                    <a:pt x="f495" y="f496"/>
                    <a:pt x="f497" y="f498"/>
                    <a:pt x="f499" y="f500"/>
                  </a:cubicBezTo>
                  <a:cubicBezTo>
                    <a:pt x="f501" y="f502"/>
                    <a:pt x="f503" y="f504"/>
                    <a:pt x="f505" y="f506"/>
                  </a:cubicBezTo>
                  <a:cubicBezTo>
                    <a:pt x="f507" y="f508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4"/>
                  </a:cubicBezTo>
                  <a:cubicBezTo>
                    <a:pt x="f535" y="f536"/>
                    <a:pt x="f537" y="f538"/>
                    <a:pt x="f539" y="f538"/>
                  </a:cubicBezTo>
                  <a:cubicBezTo>
                    <a:pt x="f540" y="f538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50"/>
                  </a:cubicBezTo>
                  <a:cubicBezTo>
                    <a:pt x="f551" y="f552"/>
                    <a:pt x="f553" y="f554"/>
                    <a:pt x="f555" y="f556"/>
                  </a:cubicBezTo>
                  <a:cubicBezTo>
                    <a:pt x="f557" y="f558"/>
                    <a:pt x="f559" y="f560"/>
                    <a:pt x="f561" y="f560"/>
                  </a:cubicBezTo>
                  <a:cubicBezTo>
                    <a:pt x="f562" y="f560"/>
                    <a:pt x="f563" y="f560"/>
                    <a:pt x="f564" y="f560"/>
                  </a:cubicBezTo>
                  <a:cubicBezTo>
                    <a:pt x="f565" y="f560"/>
                    <a:pt x="f566" y="f560"/>
                    <a:pt x="f567" y="f560"/>
                  </a:cubicBezTo>
                  <a:cubicBezTo>
                    <a:pt x="f568" y="f560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605" y="f604"/>
                  </a:cubicBezTo>
                  <a:cubicBezTo>
                    <a:pt x="f606" y="f604"/>
                    <a:pt x="f607" y="f608"/>
                    <a:pt x="f609" y="f610"/>
                  </a:cubicBezTo>
                  <a:cubicBezTo>
                    <a:pt x="f611" y="f612"/>
                    <a:pt x="f613" y="f614"/>
                    <a:pt x="f615" y="f616"/>
                  </a:cubicBezTo>
                  <a:cubicBezTo>
                    <a:pt x="f617" y="f618"/>
                    <a:pt x="f619" y="f620"/>
                    <a:pt x="f621" y="f620"/>
                  </a:cubicBezTo>
                  <a:cubicBezTo>
                    <a:pt x="f622" y="f620"/>
                    <a:pt x="f623" y="f624"/>
                    <a:pt x="f625" y="f624"/>
                  </a:cubicBezTo>
                  <a:cubicBezTo>
                    <a:pt x="f626" y="f624"/>
                    <a:pt x="f627" y="f628"/>
                    <a:pt x="f629" y="f630"/>
                  </a:cubicBezTo>
                  <a:cubicBezTo>
                    <a:pt x="f631" y="f632"/>
                    <a:pt x="f633" y="f634"/>
                    <a:pt x="f635" y="f636"/>
                  </a:cubicBezTo>
                  <a:cubicBezTo>
                    <a:pt x="f637" y="f638"/>
                    <a:pt x="f639" y="f640"/>
                    <a:pt x="f641" y="f642"/>
                  </a:cubicBezTo>
                  <a:cubicBezTo>
                    <a:pt x="f643" y="f644"/>
                    <a:pt x="f645" y="f646"/>
                    <a:pt x="f647" y="f648"/>
                  </a:cubicBezTo>
                  <a:cubicBezTo>
                    <a:pt x="f649" y="f650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659" y="f660"/>
                  </a:cubicBezTo>
                  <a:cubicBezTo>
                    <a:pt x="f661" y="f662"/>
                    <a:pt x="f663" y="f664"/>
                    <a:pt x="f665" y="f666"/>
                  </a:cubicBezTo>
                  <a:cubicBezTo>
                    <a:pt x="f667" y="f668"/>
                    <a:pt x="f669" y="f670"/>
                    <a:pt x="f671" y="f670"/>
                  </a:cubicBezTo>
                  <a:cubicBezTo>
                    <a:pt x="f672" y="f670"/>
                    <a:pt x="f673" y="f674"/>
                    <a:pt x="f675" y="f676"/>
                  </a:cubicBezTo>
                  <a:cubicBezTo>
                    <a:pt x="f677" y="f678"/>
                    <a:pt x="f679" y="f680"/>
                    <a:pt x="f681" y="f682"/>
                  </a:cubicBezTo>
                  <a:cubicBezTo>
                    <a:pt x="f683" y="f684"/>
                    <a:pt x="f685" y="f686"/>
                    <a:pt x="f687" y="f688"/>
                  </a:cubicBezTo>
                  <a:cubicBezTo>
                    <a:pt x="f689" y="f690"/>
                    <a:pt x="f691" y="f692"/>
                    <a:pt x="f693" y="f692"/>
                  </a:cubicBezTo>
                  <a:cubicBezTo>
                    <a:pt x="f694" y="f692"/>
                    <a:pt x="f695" y="f696"/>
                    <a:pt x="f697" y="f696"/>
                  </a:cubicBezTo>
                  <a:cubicBezTo>
                    <a:pt x="f698" y="f699"/>
                    <a:pt x="f700" y="f701"/>
                    <a:pt x="f702" y="f703"/>
                  </a:cubicBezTo>
                  <a:cubicBezTo>
                    <a:pt x="f704" y="f705"/>
                    <a:pt x="f706" y="f707"/>
                    <a:pt x="f708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3"/>
                  </a:cubicBezTo>
                  <a:cubicBezTo>
                    <a:pt x="f744" y="f745"/>
                    <a:pt x="f746" y="f747"/>
                    <a:pt x="f748" y="f749"/>
                  </a:cubicBezTo>
                  <a:cubicBezTo>
                    <a:pt x="f750" y="f751"/>
                    <a:pt x="f752" y="f753"/>
                    <a:pt x="f754" y="f755"/>
                  </a:cubicBezTo>
                  <a:cubicBezTo>
                    <a:pt x="f756" y="f757"/>
                    <a:pt x="f758" y="f759"/>
                    <a:pt x="f760" y="f759"/>
                  </a:cubicBezTo>
                  <a:cubicBezTo>
                    <a:pt x="f761" y="f759"/>
                    <a:pt x="f762" y="f763"/>
                    <a:pt x="f764" y="f763"/>
                  </a:cubicBezTo>
                  <a:cubicBezTo>
                    <a:pt x="f765" y="f763"/>
                    <a:pt x="f766" y="f767"/>
                    <a:pt x="f768" y="f769"/>
                  </a:cubicBezTo>
                  <a:cubicBezTo>
                    <a:pt x="f770" y="f771"/>
                    <a:pt x="f772" y="f773"/>
                    <a:pt x="f774" y="f773"/>
                  </a:cubicBezTo>
                  <a:cubicBezTo>
                    <a:pt x="f775" y="f773"/>
                    <a:pt x="f776" y="f777"/>
                    <a:pt x="f778" y="f779"/>
                  </a:cubicBezTo>
                  <a:cubicBezTo>
                    <a:pt x="f780" y="f781"/>
                    <a:pt x="f782" y="f783"/>
                    <a:pt x="f784" y="f785"/>
                  </a:cubicBezTo>
                  <a:cubicBezTo>
                    <a:pt x="f786" y="f787"/>
                    <a:pt x="f788" y="f789"/>
                    <a:pt x="f790" y="f791"/>
                  </a:cubicBezTo>
                  <a:cubicBezTo>
                    <a:pt x="f792" y="f793"/>
                    <a:pt x="f794" y="f795"/>
                    <a:pt x="f796" y="f797"/>
                  </a:cubicBezTo>
                  <a:cubicBezTo>
                    <a:pt x="f798" y="f799"/>
                    <a:pt x="f800" y="f801"/>
                    <a:pt x="f802" y="f801"/>
                  </a:cubicBezTo>
                  <a:cubicBezTo>
                    <a:pt x="f803" y="f801"/>
                    <a:pt x="f804" y="f805"/>
                    <a:pt x="f806" y="f807"/>
                  </a:cubicBezTo>
                  <a:cubicBezTo>
                    <a:pt x="f808" y="f809"/>
                    <a:pt x="f810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269;p57">
              <a:extLst>
                <a:ext uri="{FF2B5EF4-FFF2-40B4-BE49-F238E27FC236}">
                  <a16:creationId xmlns:a16="http://schemas.microsoft.com/office/drawing/2014/main" id="{7DA763A6-DDE0-C9A7-1B82-7B68CDAAA90E}"/>
                </a:ext>
              </a:extLst>
            </p:cNvPr>
            <p:cNvSpPr/>
            <p:nvPr/>
          </p:nvSpPr>
          <p:spPr>
            <a:xfrm>
              <a:off x="4265996" y="3226259"/>
              <a:ext cx="942737" cy="11352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9"/>
                <a:gd name="f4" fmla="val 46340"/>
                <a:gd name="f5" fmla="val 15780"/>
                <a:gd name="f6" fmla="val 14989"/>
                <a:gd name="f7" fmla="val 14213"/>
                <a:gd name="f8" fmla="val 109"/>
                <a:gd name="f9" fmla="val 13470"/>
                <a:gd name="f10" fmla="val 421"/>
                <a:gd name="f11" fmla="val 9879"/>
                <a:gd name="f12" fmla="val 1928"/>
                <a:gd name="f13" fmla="val 10933"/>
                <a:gd name="f14" fmla="val 5468"/>
                <a:gd name="f15" fmla="val 8580"/>
                <a:gd name="f16" fmla="val 7572"/>
                <a:gd name="f17" fmla="val 6546"/>
                <a:gd name="f18" fmla="val 9390"/>
                <a:gd name="f19" fmla="val 2788"/>
                <a:gd name="f20" fmla="val 7963"/>
                <a:gd name="f21" fmla="val 1150"/>
                <a:gd name="f22" fmla="val 10460"/>
                <a:gd name="f23" fmla="val 12215"/>
                <a:gd name="f24" fmla="val 1289"/>
                <a:gd name="f25" fmla="val 14606"/>
                <a:gd name="f26" fmla="val 2962"/>
                <a:gd name="f27" fmla="val 15871"/>
                <a:gd name="f28" fmla="val 4636"/>
                <a:gd name="f29" fmla="val 17135"/>
                <a:gd name="f30" fmla="val 6731"/>
                <a:gd name="f31" fmla="val 17894"/>
                <a:gd name="f32" fmla="val 8056"/>
                <a:gd name="f33" fmla="val 19522"/>
                <a:gd name="f34" fmla="val 10183"/>
                <a:gd name="f35" fmla="val 22136"/>
                <a:gd name="f36" fmla="val 9577"/>
                <a:gd name="f37" fmla="val 26004"/>
                <a:gd name="f38" fmla="val 8413"/>
                <a:gd name="f39" fmla="val 29169"/>
                <a:gd name="f40" fmla="val 7247"/>
                <a:gd name="f41" fmla="val 32332"/>
                <a:gd name="f42" fmla="val 5603"/>
                <a:gd name="f43" fmla="val 35532"/>
                <a:gd name="f44" fmla="val 6005"/>
                <a:gd name="f45" fmla="val 38881"/>
                <a:gd name="f46" fmla="val 6193"/>
                <a:gd name="f47" fmla="val 40459"/>
                <a:gd name="f48" fmla="val 6837"/>
                <a:gd name="f49" fmla="val 41956"/>
                <a:gd name="f50" fmla="val 7675"/>
                <a:gd name="f51" fmla="val 43307"/>
                <a:gd name="f52" fmla="val 8488"/>
                <a:gd name="f53" fmla="val 44615"/>
                <a:gd name="f54" fmla="val 9597"/>
                <a:gd name="f55" fmla="val 45873"/>
                <a:gd name="f56" fmla="val 11095"/>
                <a:gd name="f57" fmla="val 46235"/>
                <a:gd name="f58" fmla="val 11391"/>
                <a:gd name="f59" fmla="val 46306"/>
                <a:gd name="f60" fmla="val 11688"/>
                <a:gd name="f61" fmla="val 46339"/>
                <a:gd name="f62" fmla="val 11983"/>
                <a:gd name="f63" fmla="val 13586"/>
                <a:gd name="f64" fmla="val 15150"/>
                <a:gd name="f65" fmla="val 45367"/>
                <a:gd name="f66" fmla="val 16368"/>
                <a:gd name="f67" fmla="val 44250"/>
                <a:gd name="f68" fmla="val 17812"/>
                <a:gd name="f69" fmla="val 42927"/>
                <a:gd name="f70" fmla="val 19065"/>
                <a:gd name="f71" fmla="val 41325"/>
                <a:gd name="f72" fmla="val 20822"/>
                <a:gd name="f73" fmla="val 40465"/>
                <a:gd name="f74" fmla="val 23353"/>
                <a:gd name="f75" fmla="val 39224"/>
                <a:gd name="f76" fmla="val 26610"/>
                <a:gd name="f77" fmla="val 39686"/>
                <a:gd name="f78" fmla="val 28815"/>
                <a:gd name="f79" fmla="val 37929"/>
                <a:gd name="f80" fmla="val 31544"/>
                <a:gd name="f81" fmla="val 35754"/>
                <a:gd name="f82" fmla="val 31140"/>
                <a:gd name="f83" fmla="val 31606"/>
                <a:gd name="f84" fmla="val 31890"/>
                <a:gd name="f85" fmla="val 28199"/>
                <a:gd name="f86" fmla="val 33150"/>
                <a:gd name="f87" fmla="val 22476"/>
                <a:gd name="f88" fmla="val 38102"/>
                <a:gd name="f89" fmla="val 18249"/>
                <a:gd name="f90" fmla="val 40038"/>
                <a:gd name="f91" fmla="val 12718"/>
                <a:gd name="f92" fmla="val 40418"/>
                <a:gd name="f93" fmla="val 11636"/>
                <a:gd name="f94" fmla="val 10499"/>
                <a:gd name="f95" fmla="val 40652"/>
                <a:gd name="f96" fmla="val 9352"/>
                <a:gd name="f97" fmla="val 40569"/>
                <a:gd name="f98" fmla="val 5649"/>
                <a:gd name="f99" fmla="val 37449"/>
                <a:gd name="f100" fmla="val 2571"/>
                <a:gd name="f101" fmla="val 33956"/>
                <a:gd name="f102" fmla="val 1339"/>
                <a:gd name="f103" fmla="val 31938"/>
                <a:gd name="f104" fmla="val 627"/>
                <a:gd name="f105" fmla="val 29911"/>
                <a:gd name="f106" fmla="val 457"/>
                <a:gd name="f107" fmla="val 27871"/>
                <a:gd name="f108" fmla="val 26007"/>
                <a:gd name="f109" fmla="val 24132"/>
                <a:gd name="f110" fmla="val 599"/>
                <a:gd name="f111" fmla="val 22245"/>
                <a:gd name="f112" fmla="val 21785"/>
                <a:gd name="f113" fmla="val 21325"/>
                <a:gd name="f114" fmla="val 591"/>
                <a:gd name="f115" fmla="val 20863"/>
                <a:gd name="f116" fmla="val 570"/>
                <a:gd name="f117" fmla="val 19225"/>
                <a:gd name="f118" fmla="val 496"/>
                <a:gd name="f119" fmla="val 17470"/>
                <a:gd name="f120" fmla="*/ f0 1 40679"/>
                <a:gd name="f121" fmla="*/ f1 1 46340"/>
                <a:gd name="f122" fmla="val f2"/>
                <a:gd name="f123" fmla="val f3"/>
                <a:gd name="f124" fmla="val f4"/>
                <a:gd name="f125" fmla="+- f124 0 f122"/>
                <a:gd name="f126" fmla="+- f123 0 f122"/>
                <a:gd name="f127" fmla="*/ f126 1 40679"/>
                <a:gd name="f128" fmla="*/ f125 1 46340"/>
                <a:gd name="f129" fmla="*/ f122 1 f127"/>
                <a:gd name="f130" fmla="*/ f123 1 f127"/>
                <a:gd name="f131" fmla="*/ f122 1 f128"/>
                <a:gd name="f132" fmla="*/ f124 1 f128"/>
                <a:gd name="f133" fmla="*/ f129 f120 1"/>
                <a:gd name="f134" fmla="*/ f130 f120 1"/>
                <a:gd name="f135" fmla="*/ f132 f121 1"/>
                <a:gd name="f136" fmla="*/ f131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3" t="f136" r="f134" b="f135"/>
              <a:pathLst>
                <a:path w="40679" h="463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1270;p57">
              <a:extLst>
                <a:ext uri="{FF2B5EF4-FFF2-40B4-BE49-F238E27FC236}">
                  <a16:creationId xmlns:a16="http://schemas.microsoft.com/office/drawing/2014/main" id="{01DF58B7-86A1-FCE2-C6A5-F20FBFE690A3}"/>
                </a:ext>
              </a:extLst>
            </p:cNvPr>
            <p:cNvSpPr/>
            <p:nvPr/>
          </p:nvSpPr>
          <p:spPr>
            <a:xfrm>
              <a:off x="4982657" y="3480050"/>
              <a:ext cx="3767648" cy="3433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574"/>
                <a:gd name="f4" fmla="val 140159"/>
                <a:gd name="f5" fmla="val 149391"/>
                <a:gd name="f6" fmla="val 148360"/>
                <a:gd name="f7" fmla="val 147330"/>
                <a:gd name="f8" fmla="val 156"/>
                <a:gd name="f9" fmla="val 146349"/>
                <a:gd name="f10" fmla="val 477"/>
                <a:gd name="f11" fmla="val 145329"/>
                <a:gd name="f12" fmla="val 812"/>
                <a:gd name="f13" fmla="val 144363"/>
                <a:gd name="f14" fmla="val 1309"/>
                <a:gd name="f15" fmla="val 143326"/>
                <a:gd name="f16" fmla="val 1583"/>
                <a:gd name="f17" fmla="val 142494"/>
                <a:gd name="f18" fmla="val 1801"/>
                <a:gd name="f19" fmla="val 141638"/>
                <a:gd name="f20" fmla="val 1870"/>
                <a:gd name="f21" fmla="val 140776"/>
                <a:gd name="f22" fmla="val 140050"/>
                <a:gd name="f23" fmla="val 139319"/>
                <a:gd name="f24" fmla="val 1821"/>
                <a:gd name="f25" fmla="val 138596"/>
                <a:gd name="f26" fmla="val 1772"/>
                <a:gd name="f27" fmla="val 130106"/>
                <a:gd name="f28" fmla="val 1191"/>
                <a:gd name="f29" fmla="val 129237"/>
                <a:gd name="f30" fmla="val 1132"/>
                <a:gd name="f31" fmla="val 128350"/>
                <a:gd name="f32" fmla="val 1076"/>
                <a:gd name="f33" fmla="val 127469"/>
                <a:gd name="f34" fmla="val 125783"/>
                <a:gd name="f35" fmla="val 124119"/>
                <a:gd name="f36" fmla="val 1281"/>
                <a:gd name="f37" fmla="val 122644"/>
                <a:gd name="f38" fmla="val 2056"/>
                <a:gd name="f39" fmla="val 119360"/>
                <a:gd name="f40" fmla="val 3782"/>
                <a:gd name="f41" fmla="val 117499"/>
                <a:gd name="f42" fmla="val 8084"/>
                <a:gd name="f43" fmla="val 113816"/>
                <a:gd name="f44" fmla="val 8529"/>
                <a:gd name="f45" fmla="val 113611"/>
                <a:gd name="f46" fmla="val 8554"/>
                <a:gd name="f47" fmla="val 113408"/>
                <a:gd name="f48" fmla="val 8566"/>
                <a:gd name="f49" fmla="val 113207"/>
                <a:gd name="f50" fmla="val 110853"/>
                <a:gd name="f51" fmla="val 108715"/>
                <a:gd name="f52" fmla="val 6973"/>
                <a:gd name="f53" fmla="val 106473"/>
                <a:gd name="f54" fmla="val 6087"/>
                <a:gd name="f55" fmla="val 105100"/>
                <a:gd name="f56" fmla="val 5543"/>
                <a:gd name="f57" fmla="val 103627"/>
                <a:gd name="f58" fmla="val 5279"/>
                <a:gd name="f59" fmla="val 102152"/>
                <a:gd name="f60" fmla="val 99404"/>
                <a:gd name="f61" fmla="val 96647"/>
                <a:gd name="f62" fmla="val 6196"/>
                <a:gd name="f63" fmla="val 94512"/>
                <a:gd name="f64" fmla="val 7933"/>
                <a:gd name="f65" fmla="val 93279"/>
                <a:gd name="f66" fmla="val 7304"/>
                <a:gd name="f67" fmla="val 93660"/>
                <a:gd name="f68" fmla="val 5468"/>
                <a:gd name="f69" fmla="val 93225"/>
                <a:gd name="f70" fmla="val 4153"/>
                <a:gd name="f71" fmla="val 92771"/>
                <a:gd name="f72" fmla="val 2782"/>
                <a:gd name="f73" fmla="val 91297"/>
                <a:gd name="f74" fmla="val 1954"/>
                <a:gd name="f75" fmla="val 89858"/>
                <a:gd name="f76" fmla="val 1828"/>
                <a:gd name="f77" fmla="val 89687"/>
                <a:gd name="f78" fmla="val 1813"/>
                <a:gd name="f79" fmla="val 89517"/>
                <a:gd name="f80" fmla="val 1806"/>
                <a:gd name="f81" fmla="val 89348"/>
                <a:gd name="f82" fmla="val 88082"/>
                <a:gd name="f83" fmla="val 86834"/>
                <a:gd name="f84" fmla="val 2194"/>
                <a:gd name="f85" fmla="val 85623"/>
                <a:gd name="f86" fmla="val 2590"/>
                <a:gd name="f87" fmla="val 82664"/>
                <a:gd name="f88" fmla="val 3556"/>
                <a:gd name="f89" fmla="val 79224"/>
                <a:gd name="f90" fmla="val 5204"/>
                <a:gd name="f91" fmla="val 78950"/>
                <a:gd name="f92" fmla="val 8303"/>
                <a:gd name="f93" fmla="val 78873"/>
                <a:gd name="f94" fmla="val 9176"/>
                <a:gd name="f95" fmla="val 79068"/>
                <a:gd name="f96" fmla="val 10104"/>
                <a:gd name="f97" fmla="val 78702"/>
                <a:gd name="f98" fmla="val 10900"/>
                <a:gd name="f99" fmla="val 78178"/>
                <a:gd name="f100" fmla="val 12033"/>
                <a:gd name="f101" fmla="val 76762"/>
                <a:gd name="f102" fmla="val 12408"/>
                <a:gd name="f103" fmla="val 75881"/>
                <a:gd name="f104" fmla="val 13291"/>
                <a:gd name="f105" fmla="val 74831"/>
                <a:gd name="f106" fmla="val 14345"/>
                <a:gd name="f107" fmla="val 74664"/>
                <a:gd name="f108" fmla="val 15971"/>
                <a:gd name="f109" fmla="val 74621"/>
                <a:gd name="f110" fmla="val 17458"/>
                <a:gd name="f111" fmla="val 74577"/>
                <a:gd name="f112" fmla="val 18944"/>
                <a:gd name="f113" fmla="val 74563"/>
                <a:gd name="f114" fmla="val 20541"/>
                <a:gd name="f115" fmla="val 73703"/>
                <a:gd name="f116" fmla="val 21754"/>
                <a:gd name="f117" fmla="val 73148"/>
                <a:gd name="f118" fmla="val 22537"/>
                <a:gd name="f119" fmla="val 71069"/>
                <a:gd name="f120" fmla="val 23068"/>
                <a:gd name="f121" fmla="val 69376"/>
                <a:gd name="f122" fmla="val 68445"/>
                <a:gd name="f123" fmla="val 67630"/>
                <a:gd name="f124" fmla="val 22907"/>
                <a:gd name="f125" fmla="val 67252"/>
                <a:gd name="f126" fmla="val 22539"/>
                <a:gd name="f127" fmla="val 66636"/>
                <a:gd name="f128" fmla="val 21940"/>
                <a:gd name="f129" fmla="val 65905"/>
                <a:gd name="f130" fmla="val 21693"/>
                <a:gd name="f131" fmla="val 65124"/>
                <a:gd name="f132" fmla="val 63293"/>
                <a:gd name="f133" fmla="val 61194"/>
                <a:gd name="f134" fmla="val 23048"/>
                <a:gd name="f135" fmla="val 59696"/>
                <a:gd name="f136" fmla="val 24392"/>
                <a:gd name="f137" fmla="val 53326"/>
                <a:gd name="f138" fmla="val 30110"/>
                <a:gd name="f139" fmla="val 51731"/>
                <a:gd name="f140" fmla="val 31541"/>
                <a:gd name="f141" fmla="val 50013"/>
                <a:gd name="f142" fmla="val 33034"/>
                <a:gd name="f143" fmla="val 47899"/>
                <a:gd name="f144" fmla="val 33389"/>
                <a:gd name="f145" fmla="val 47672"/>
                <a:gd name="f146" fmla="val 33427"/>
                <a:gd name="f147" fmla="val 47440"/>
                <a:gd name="f148" fmla="val 33446"/>
                <a:gd name="f149" fmla="val 47206"/>
                <a:gd name="f150" fmla="val 45267"/>
                <a:gd name="f151" fmla="val 43232"/>
                <a:gd name="f152" fmla="val 32171"/>
                <a:gd name="f153" fmla="val 43155"/>
                <a:gd name="f154" fmla="val 30259"/>
                <a:gd name="f155" fmla="val 43563"/>
                <a:gd name="f156" fmla="val 29875"/>
                <a:gd name="f157" fmla="val 44085"/>
                <a:gd name="f158" fmla="val 29761"/>
                <a:gd name="f159" fmla="val 44655"/>
                <a:gd name="f160" fmla="val 45498"/>
                <a:gd name="f161" fmla="val 46445"/>
                <a:gd name="f162" fmla="val 30012"/>
                <a:gd name="f163" fmla="val 47276"/>
                <a:gd name="f164" fmla="val 47872"/>
                <a:gd name="f165" fmla="val 48409"/>
                <a:gd name="f166" fmla="val 29883"/>
                <a:gd name="f167" fmla="val 48805"/>
                <a:gd name="f168" fmla="val 29438"/>
                <a:gd name="f169" fmla="val 49977"/>
                <a:gd name="f170" fmla="val 28121"/>
                <a:gd name="f171" fmla="val 48243"/>
                <a:gd name="f172" fmla="val 26238"/>
                <a:gd name="f173" fmla="val 46718"/>
                <a:gd name="f174" fmla="val 25356"/>
                <a:gd name="f175" fmla="val 43929"/>
                <a:gd name="f176" fmla="val 23744"/>
                <a:gd name="f177" fmla="val 41047"/>
                <a:gd name="f178" fmla="val 22101"/>
                <a:gd name="f179" fmla="val 37854"/>
                <a:gd name="f180" fmla="val 21667"/>
                <a:gd name="f181" fmla="val 37395"/>
                <a:gd name="f182" fmla="val 21605"/>
                <a:gd name="f183" fmla="val 36928"/>
                <a:gd name="f184" fmla="val 21573"/>
                <a:gd name="f185" fmla="val 36459"/>
                <a:gd name="f186" fmla="val 33662"/>
                <a:gd name="f187" fmla="val 30804"/>
                <a:gd name="f188" fmla="val 22696"/>
                <a:gd name="f189" fmla="val 29384"/>
                <a:gd name="f190" fmla="val 25062"/>
                <a:gd name="f191" fmla="val 27966"/>
                <a:gd name="f192" fmla="val 27426"/>
                <a:gd name="f193" fmla="val 28225"/>
                <a:gd name="f194" fmla="val 30512"/>
                <a:gd name="f195" fmla="val 26820"/>
                <a:gd name="f196" fmla="val 32884"/>
                <a:gd name="f197" fmla="val 25941"/>
                <a:gd name="f198" fmla="val 34369"/>
                <a:gd name="f199" fmla="val 24491"/>
                <a:gd name="f200" fmla="val 35431"/>
                <a:gd name="f201" fmla="val 23493"/>
                <a:gd name="f202" fmla="val 36839"/>
                <a:gd name="f203" fmla="val 22495"/>
                <a:gd name="f204" fmla="val 38247"/>
                <a:gd name="f205" fmla="val 22067"/>
                <a:gd name="f206" fmla="val 40372"/>
                <a:gd name="f207" fmla="val 23291"/>
                <a:gd name="f208" fmla="val 41591"/>
                <a:gd name="f209" fmla="val 24277"/>
                <a:gd name="f210" fmla="val 42574"/>
                <a:gd name="f211" fmla="val 25957"/>
                <a:gd name="f212" fmla="val 42576"/>
                <a:gd name="f213" fmla="val 26934"/>
                <a:gd name="f214" fmla="val 43568"/>
                <a:gd name="f215" fmla="val 27686"/>
                <a:gd name="f216" fmla="val 44334"/>
                <a:gd name="f217" fmla="val 27942"/>
                <a:gd name="f218" fmla="val 45612"/>
                <a:gd name="f219" fmla="val 28928"/>
                <a:gd name="f220" fmla="val 46032"/>
                <a:gd name="f221" fmla="val 29116"/>
                <a:gd name="f222" fmla="val 46112"/>
                <a:gd name="f223" fmla="val 29308"/>
                <a:gd name="f224" fmla="val 46149"/>
                <a:gd name="f225" fmla="val 29499"/>
                <a:gd name="f226" fmla="val 30453"/>
                <a:gd name="f227" fmla="val 31375"/>
                <a:gd name="f228" fmla="val 45228"/>
                <a:gd name="f229" fmla="val 31599"/>
                <a:gd name="f230" fmla="val 44232"/>
                <a:gd name="f231" fmla="val 31870"/>
                <a:gd name="f232" fmla="val 43035"/>
                <a:gd name="f233" fmla="val 31491"/>
                <a:gd name="f234" fmla="val 41803"/>
                <a:gd name="f235" fmla="val 31294"/>
                <a:gd name="f236" fmla="val 40594"/>
                <a:gd name="f237" fmla="val 30707"/>
                <a:gd name="f238" fmla="val 36976"/>
                <a:gd name="f239" fmla="val 32524"/>
                <a:gd name="f240" fmla="val 32527"/>
                <a:gd name="f241" fmla="val 36153"/>
                <a:gd name="f242" fmla="val 32010"/>
                <a:gd name="f243" fmla="val 36979"/>
                <a:gd name="f244" fmla="val 32041"/>
                <a:gd name="f245" fmla="val 37253"/>
                <a:gd name="f246" fmla="val 33221"/>
                <a:gd name="f247" fmla="val 36881"/>
                <a:gd name="f248" fmla="val 33960"/>
                <a:gd name="f249" fmla="val 36512"/>
                <a:gd name="f250" fmla="val 34700"/>
                <a:gd name="f251" fmla="val 35790"/>
                <a:gd name="f252" fmla="val 35213"/>
                <a:gd name="f253" fmla="val 35400"/>
                <a:gd name="f254" fmla="val 35941"/>
                <a:gd name="f255" fmla="val 34663"/>
                <a:gd name="f256" fmla="val 37314"/>
                <a:gd name="f257" fmla="val 35518"/>
                <a:gd name="f258" fmla="val 39272"/>
                <a:gd name="f259" fmla="val 37026"/>
                <a:gd name="f260" fmla="val 39667"/>
                <a:gd name="f261" fmla="val 38598"/>
                <a:gd name="f262" fmla="val 40078"/>
                <a:gd name="f263" fmla="val 41223"/>
                <a:gd name="f264" fmla="val 39748"/>
                <a:gd name="f265" fmla="val 41017"/>
                <a:gd name="f266" fmla="val 41358"/>
                <a:gd name="f267" fmla="val 40797"/>
                <a:gd name="f268" fmla="val 43068"/>
                <a:gd name="f269" fmla="val 37630"/>
                <a:gd name="f270" fmla="val 41948"/>
                <a:gd name="f271" fmla="val 36606"/>
                <a:gd name="f272" fmla="val 43336"/>
                <a:gd name="f273" fmla="val 36002"/>
                <a:gd name="f274" fmla="val 44155"/>
                <a:gd name="f275" fmla="val 36537"/>
                <a:gd name="f276" fmla="val 45296"/>
                <a:gd name="f277" fmla="val 36521"/>
                <a:gd name="f278" fmla="val 46313"/>
                <a:gd name="f279" fmla="val 36494"/>
                <a:gd name="f280" fmla="val 48303"/>
                <a:gd name="f281" fmla="val 34299"/>
                <a:gd name="f282" fmla="val 49599"/>
                <a:gd name="f283" fmla="val 32313"/>
                <a:gd name="f284" fmla="val 49739"/>
                <a:gd name="f285" fmla="val 32097"/>
                <a:gd name="f286" fmla="val 49755"/>
                <a:gd name="f287" fmla="val 31880"/>
                <a:gd name="f288" fmla="val 49762"/>
                <a:gd name="f289" fmla="val 31663"/>
                <a:gd name="f290" fmla="val 30164"/>
                <a:gd name="f291" fmla="val 28664"/>
                <a:gd name="f292" fmla="val 49439"/>
                <a:gd name="f293" fmla="val 27166"/>
                <a:gd name="f294" fmla="val 26898"/>
                <a:gd name="f295" fmla="val 26629"/>
                <a:gd name="f296" fmla="val 49449"/>
                <a:gd name="f297" fmla="val 26361"/>
                <a:gd name="f298" fmla="val 49474"/>
                <a:gd name="f299" fmla="val 24379"/>
                <a:gd name="f300" fmla="val 49654"/>
                <a:gd name="f301" fmla="val 22222"/>
                <a:gd name="f302" fmla="val 51058"/>
                <a:gd name="f303" fmla="val 22312"/>
                <a:gd name="f304" fmla="val 53044"/>
                <a:gd name="f305" fmla="val 19567"/>
                <a:gd name="f306" fmla="val 54331"/>
                <a:gd name="f307" fmla="val 16715"/>
                <a:gd name="f308" fmla="val 55374"/>
                <a:gd name="f309" fmla="val 13788"/>
                <a:gd name="f310" fmla="val 56164"/>
                <a:gd name="f311" fmla="val 13912"/>
                <a:gd name="f312" fmla="val 58317"/>
                <a:gd name="f313" fmla="val 17975"/>
                <a:gd name="f314" fmla="val 58517"/>
                <a:gd name="f315" fmla="val 17960"/>
                <a:gd name="f316" fmla="val 60675"/>
                <a:gd name="f317" fmla="val 17949"/>
                <a:gd name="f318" fmla="val 61887"/>
                <a:gd name="f319" fmla="val 16542"/>
                <a:gd name="f320" fmla="val 62556"/>
                <a:gd name="f321" fmla="val 15302"/>
                <a:gd name="f322" fmla="val 15219"/>
                <a:gd name="f323" fmla="val 15137"/>
                <a:gd name="f324" fmla="val 62553"/>
                <a:gd name="f325" fmla="val 15056"/>
                <a:gd name="f326" fmla="val 62547"/>
                <a:gd name="f327" fmla="val 14072"/>
                <a:gd name="f328" fmla="val 62475"/>
                <a:gd name="f329" fmla="val 13082"/>
                <a:gd name="f330" fmla="val 62160"/>
                <a:gd name="f331" fmla="val 12113"/>
                <a:gd name="f332" fmla="val 11810"/>
                <a:gd name="f333" fmla="val 11508"/>
                <a:gd name="f334" fmla="val 62191"/>
                <a:gd name="f335" fmla="val 11210"/>
                <a:gd name="f336" fmla="val 62270"/>
                <a:gd name="f337" fmla="val 9047"/>
                <a:gd name="f338" fmla="val 62839"/>
                <a:gd name="f339" fmla="val 8290"/>
                <a:gd name="f340" fmla="val 65880"/>
                <a:gd name="f341" fmla="val 9487"/>
                <a:gd name="f342" fmla="val 67769"/>
                <a:gd name="f343" fmla="val 10572"/>
                <a:gd name="f344" fmla="val 69481"/>
                <a:gd name="f345" fmla="val 12694"/>
                <a:gd name="f346" fmla="val 70258"/>
                <a:gd name="f347" fmla="val 14741"/>
                <a:gd name="f348" fmla="val 14954"/>
                <a:gd name="f349" fmla="val 15165"/>
                <a:gd name="f350" fmla="val 70249"/>
                <a:gd name="f351" fmla="val 15375"/>
                <a:gd name="f352" fmla="val 70233"/>
                <a:gd name="f353" fmla="val 16269"/>
                <a:gd name="f354" fmla="val 70162"/>
                <a:gd name="f355" fmla="val 17225"/>
                <a:gd name="f356" fmla="val 69924"/>
                <a:gd name="f357" fmla="val 17785"/>
                <a:gd name="f358" fmla="val 69223"/>
                <a:gd name="f359" fmla="val 18318"/>
                <a:gd name="f360" fmla="val 68554"/>
                <a:gd name="f361" fmla="val 18362"/>
                <a:gd name="f362" fmla="val 67634"/>
                <a:gd name="f363" fmla="val 18586"/>
                <a:gd name="f364" fmla="val 66808"/>
                <a:gd name="f365" fmla="val 19089"/>
                <a:gd name="f366" fmla="val 64960"/>
                <a:gd name="f367" fmla="val 20667"/>
                <a:gd name="f368" fmla="val 63445"/>
                <a:gd name="f369" fmla="val 22534"/>
                <a:gd name="f370" fmla="val 63019"/>
                <a:gd name="f371" fmla="val 23588"/>
                <a:gd name="f372" fmla="val 62778"/>
                <a:gd name="f373" fmla="val 24878"/>
                <a:gd name="f374" fmla="val 62758"/>
                <a:gd name="f375" fmla="val 25444"/>
                <a:gd name="f376" fmla="val 61839"/>
                <a:gd name="f377" fmla="val 27854"/>
                <a:gd name="f378" fmla="val 63143"/>
                <a:gd name="f379" fmla="val 29550"/>
                <a:gd name="f380" fmla="val 65685"/>
                <a:gd name="f381" fmla="val 29826"/>
                <a:gd name="f382" fmla="val 68413"/>
                <a:gd name="f383" fmla="val 30020"/>
                <a:gd name="f384" fmla="val 68663"/>
                <a:gd name="f385" fmla="val 30274"/>
                <a:gd name="f386" fmla="val 68770"/>
                <a:gd name="f387" fmla="val 30543"/>
                <a:gd name="f388" fmla="val 31347"/>
                <a:gd name="f389" fmla="val 32287"/>
                <a:gd name="f390" fmla="val 67809"/>
                <a:gd name="f391" fmla="val 32159"/>
                <a:gd name="f392" fmla="val 66868"/>
                <a:gd name="f393" fmla="val 31991"/>
                <a:gd name="f394" fmla="val 65614"/>
                <a:gd name="f395" fmla="val 30882"/>
                <a:gd name="f396" fmla="val 64743"/>
                <a:gd name="f397" fmla="val 30003"/>
                <a:gd name="f398" fmla="val 63834"/>
                <a:gd name="f399" fmla="val 29122"/>
                <a:gd name="f400" fmla="val 62923"/>
                <a:gd name="f401" fmla="val 28387"/>
                <a:gd name="f402" fmla="val 61510"/>
                <a:gd name="f403" fmla="val 29078"/>
                <a:gd name="f404" fmla="val 60448"/>
                <a:gd name="f405" fmla="val 33197"/>
                <a:gd name="f406" fmla="val 61658"/>
                <a:gd name="f407" fmla="val 36527"/>
                <a:gd name="f408" fmla="val 65238"/>
                <a:gd name="f409" fmla="val 37435"/>
                <a:gd name="f410" fmla="val 69435"/>
                <a:gd name="f411" fmla="val 38871"/>
                <a:gd name="f412" fmla="val 69149"/>
                <a:gd name="f413" fmla="val 39664"/>
                <a:gd name="f414" fmla="val 67205"/>
                <a:gd name="f415" fmla="val 38838"/>
                <a:gd name="f416" fmla="val 65997"/>
                <a:gd name="f417" fmla="val 39003"/>
                <a:gd name="f418" fmla="val 65628"/>
                <a:gd name="f419" fmla="val 39328"/>
                <a:gd name="f420" fmla="val 65472"/>
                <a:gd name="f421" fmla="val 39697"/>
                <a:gd name="f422" fmla="val 40331"/>
                <a:gd name="f423" fmla="val 41094"/>
                <a:gd name="f424" fmla="val 65932"/>
                <a:gd name="f425" fmla="val 41391"/>
                <a:gd name="f426" fmla="val 66558"/>
                <a:gd name="f427" fmla="val 41862"/>
                <a:gd name="f428" fmla="val 67549"/>
                <a:gd name="f429" fmla="val 41819"/>
                <a:gd name="f430" fmla="val 42492"/>
                <a:gd name="f431" fmla="val 69636"/>
                <a:gd name="f432" fmla="val 43175"/>
                <a:gd name="f433" fmla="val 70517"/>
                <a:gd name="f434" fmla="val 44261"/>
                <a:gd name="f435" fmla="val 70711"/>
                <a:gd name="f436" fmla="val 45451"/>
                <a:gd name="f437" fmla="val 46388"/>
                <a:gd name="f438" fmla="val 47390"/>
                <a:gd name="f439" fmla="val 70590"/>
                <a:gd name="f440" fmla="val 48312"/>
                <a:gd name="f441" fmla="val 49551"/>
                <a:gd name="f442" fmla="val 50643"/>
                <a:gd name="f443" fmla="val 70808"/>
                <a:gd name="f444" fmla="val 51235"/>
                <a:gd name="f445" fmla="val 71828"/>
                <a:gd name="f446" fmla="val 52336"/>
                <a:gd name="f447" fmla="val 73723"/>
                <a:gd name="f448" fmla="val 49909"/>
                <a:gd name="f449" fmla="val 75927"/>
                <a:gd name="f450" fmla="val 47711"/>
                <a:gd name="f451" fmla="val 47678"/>
                <a:gd name="f452" fmla="val 47645"/>
                <a:gd name="f453" fmla="val 75926"/>
                <a:gd name="f454" fmla="val 47613"/>
                <a:gd name="f455" fmla="val 75925"/>
                <a:gd name="f456" fmla="val 45391"/>
                <a:gd name="f457" fmla="val 75856"/>
                <a:gd name="f458" fmla="val 43361"/>
                <a:gd name="f459" fmla="val 74585"/>
                <a:gd name="f460" fmla="val 41147"/>
                <a:gd name="f461" fmla="val 74365"/>
                <a:gd name="f462" fmla="val 40897"/>
                <a:gd name="f463" fmla="val 74340"/>
                <a:gd name="f464" fmla="val 40647"/>
                <a:gd name="f465" fmla="val 74329"/>
                <a:gd name="f466" fmla="val 40397"/>
                <a:gd name="f467" fmla="val 38218"/>
                <a:gd name="f468" fmla="val 36082"/>
                <a:gd name="f469" fmla="val 75200"/>
                <a:gd name="f470" fmla="val 33896"/>
                <a:gd name="f471" fmla="val 75455"/>
                <a:gd name="f472" fmla="val 33619"/>
                <a:gd name="f473" fmla="val 75487"/>
                <a:gd name="f474" fmla="val 33335"/>
                <a:gd name="f475" fmla="val 75503"/>
                <a:gd name="f476" fmla="val 33048"/>
                <a:gd name="f477" fmla="val 30807"/>
                <a:gd name="f478" fmla="val 28395"/>
                <a:gd name="f479" fmla="val 74514"/>
                <a:gd name="f480" fmla="val 27939"/>
                <a:gd name="f481" fmla="val 72388"/>
                <a:gd name="f482" fmla="val 27802"/>
                <a:gd name="f483" fmla="val 71741"/>
                <a:gd name="f484" fmla="val 27855"/>
                <a:gd name="f485" fmla="val 71030"/>
                <a:gd name="f486" fmla="val 27514"/>
                <a:gd name="f487" fmla="val 70464"/>
                <a:gd name="f488" fmla="val 27109"/>
                <a:gd name="f489" fmla="val 69793"/>
                <a:gd name="f490" fmla="val 26279"/>
                <a:gd name="f491" fmla="val 69553"/>
                <a:gd name="f492" fmla="val 25473"/>
                <a:gd name="f493" fmla="val 25313"/>
                <a:gd name="f494" fmla="val 25154"/>
                <a:gd name="f495" fmla="val 69562"/>
                <a:gd name="f496" fmla="val 24999"/>
                <a:gd name="f497" fmla="val 69580"/>
                <a:gd name="f498" fmla="val 21817"/>
                <a:gd name="f499" fmla="val 69942"/>
                <a:gd name="f500" fmla="val 18598"/>
                <a:gd name="f501" fmla="val 72595"/>
                <a:gd name="f502" fmla="val 15740"/>
                <a:gd name="f503" fmla="val 14956"/>
                <a:gd name="f504" fmla="val 14199"/>
                <a:gd name="f505" fmla="val 72395"/>
                <a:gd name="f506" fmla="val 13478"/>
                <a:gd name="f507" fmla="val 71894"/>
                <a:gd name="f508" fmla="val 11337"/>
                <a:gd name="f509" fmla="val 76062"/>
                <a:gd name="f510" fmla="val 6101"/>
                <a:gd name="f511" fmla="val 77629"/>
                <a:gd name="f512" fmla="val 3179"/>
                <a:gd name="f513" fmla="val 81294"/>
                <a:gd name="f514" fmla="val 85282"/>
                <a:gd name="f515" fmla="val 268"/>
                <a:gd name="f516" fmla="val 91440"/>
                <a:gd name="f517" fmla="val 3354"/>
                <a:gd name="f518" fmla="val 95500"/>
                <a:gd name="f519" fmla="val 6050"/>
                <a:gd name="f520" fmla="val 99045"/>
                <a:gd name="f521" fmla="val 10552"/>
                <a:gd name="f522" fmla="val 100957"/>
                <a:gd name="f523" fmla="val 15019"/>
                <a:gd name="f524" fmla="val 15667"/>
                <a:gd name="f525" fmla="val 16314"/>
                <a:gd name="f526" fmla="val 100917"/>
                <a:gd name="f527" fmla="val 16954"/>
                <a:gd name="f528" fmla="val 100836"/>
                <a:gd name="f529" fmla="val 17630"/>
                <a:gd name="f530" fmla="val 100750"/>
                <a:gd name="f531" fmla="val 18327"/>
                <a:gd name="f532" fmla="val 100626"/>
                <a:gd name="f533" fmla="val 19005"/>
                <a:gd name="f534" fmla="val 19489"/>
                <a:gd name="f535" fmla="val 19963"/>
                <a:gd name="f536" fmla="val 100690"/>
                <a:gd name="f537" fmla="val 20413"/>
                <a:gd name="f538" fmla="val 100875"/>
                <a:gd name="f539" fmla="val 21482"/>
                <a:gd name="f540" fmla="val 101317"/>
                <a:gd name="f541" fmla="val 22166"/>
                <a:gd name="f542" fmla="val 102352"/>
                <a:gd name="f543" fmla="val 23058"/>
                <a:gd name="f544" fmla="val 103088"/>
                <a:gd name="f545" fmla="val 23580"/>
                <a:gd name="f546" fmla="val 103519"/>
                <a:gd name="f547" fmla="val 24303"/>
                <a:gd name="f548" fmla="val 103823"/>
                <a:gd name="f549" fmla="val 24961"/>
                <a:gd name="f550" fmla="val 25427"/>
                <a:gd name="f551" fmla="val 25861"/>
                <a:gd name="f552" fmla="val 103670"/>
                <a:gd name="f553" fmla="val 26168"/>
                <a:gd name="f554" fmla="val 103301"/>
                <a:gd name="f555" fmla="val 25321"/>
                <a:gd name="f556" fmla="val 105399"/>
                <a:gd name="f557" fmla="val 25557"/>
                <a:gd name="f558" fmla="val 107902"/>
                <a:gd name="f559" fmla="val 26779"/>
                <a:gd name="f560" fmla="val 109805"/>
                <a:gd name="f561" fmla="val 28099"/>
                <a:gd name="f562" fmla="val 111859"/>
                <a:gd name="f563" fmla="val 30559"/>
                <a:gd name="f564" fmla="val 113484"/>
                <a:gd name="f565" fmla="val 30509"/>
                <a:gd name="f566" fmla="val 115926"/>
                <a:gd name="f567" fmla="val 30482"/>
                <a:gd name="f568" fmla="val 117190"/>
                <a:gd name="f569" fmla="val 29748"/>
                <a:gd name="f570" fmla="val 118318"/>
                <a:gd name="f571" fmla="val 29403"/>
                <a:gd name="f572" fmla="val 119536"/>
                <a:gd name="f573" fmla="val 27829"/>
                <a:gd name="f574" fmla="val 125109"/>
                <a:gd name="f575" fmla="val 34415"/>
                <a:gd name="f576" fmla="val 129657"/>
                <a:gd name="f577" fmla="val 35455"/>
                <a:gd name="f578" fmla="val 135354"/>
                <a:gd name="f579" fmla="val 35736"/>
                <a:gd name="f580" fmla="val 136888"/>
                <a:gd name="f581" fmla="val 35735"/>
                <a:gd name="f582" fmla="val 138735"/>
                <a:gd name="f583" fmla="val 37029"/>
                <a:gd name="f584" fmla="val 139601"/>
                <a:gd name="f585" fmla="val 37625"/>
                <a:gd name="f586" fmla="val 139999"/>
                <a:gd name="f587" fmla="val 38374"/>
                <a:gd name="f588" fmla="val 140081"/>
                <a:gd name="f589" fmla="val 39090"/>
                <a:gd name="f590" fmla="val 140127"/>
                <a:gd name="f591" fmla="val 39409"/>
                <a:gd name="f592" fmla="val 140148"/>
                <a:gd name="f593" fmla="val 39736"/>
                <a:gd name="f594" fmla="val 140158"/>
                <a:gd name="f595" fmla="val 40067"/>
                <a:gd name="f596" fmla="val 43538"/>
                <a:gd name="f597" fmla="val 47454"/>
                <a:gd name="f598" fmla="val 138962"/>
                <a:gd name="f599" fmla="val 48151"/>
                <a:gd name="f600" fmla="val 135675"/>
                <a:gd name="f601" fmla="val 48366"/>
                <a:gd name="f602" fmla="val 134657"/>
                <a:gd name="f603" fmla="val 48212"/>
                <a:gd name="f604" fmla="val 133602"/>
                <a:gd name="f605" fmla="val 132560"/>
                <a:gd name="f606" fmla="val 48336"/>
                <a:gd name="f607" fmla="val 129451"/>
                <a:gd name="f608" fmla="val 50239"/>
                <a:gd name="f609" fmla="val 126459"/>
                <a:gd name="f610" fmla="val 53017"/>
                <a:gd name="f611" fmla="val 125056"/>
                <a:gd name="f612" fmla="val 53771"/>
                <a:gd name="f613" fmla="val 124675"/>
                <a:gd name="f614" fmla="val 54600"/>
                <a:gd name="f615" fmla="val 124390"/>
                <a:gd name="f616" fmla="val 55202"/>
                <a:gd name="f617" fmla="val 123799"/>
                <a:gd name="f618" fmla="val 56528"/>
                <a:gd name="f619" fmla="val 122495"/>
                <a:gd name="f620" fmla="val 56234"/>
                <a:gd name="f621" fmla="val 120283"/>
                <a:gd name="f622" fmla="val 55553"/>
                <a:gd name="f623" fmla="val 118553"/>
                <a:gd name="f624" fmla="val 54872"/>
                <a:gd name="f625" fmla="val 116821"/>
                <a:gd name="f626" fmla="val 53881"/>
                <a:gd name="f627" fmla="val 115076"/>
                <a:gd name="f628" fmla="val 54120"/>
                <a:gd name="f629" fmla="val 113231"/>
                <a:gd name="f630" fmla="val 54502"/>
                <a:gd name="f631" fmla="val 110269"/>
                <a:gd name="f632" fmla="val 57681"/>
                <a:gd name="f633" fmla="val 108706"/>
                <a:gd name="f634" fmla="val 60090"/>
                <a:gd name="f635" fmla="val 106941"/>
                <a:gd name="f636" fmla="val 63716"/>
                <a:gd name="f637" fmla="val 104284"/>
                <a:gd name="f638" fmla="val 66206"/>
                <a:gd name="f639" fmla="val 100125"/>
                <a:gd name="f640" fmla="val 66835"/>
                <a:gd name="f641" fmla="val 95675"/>
                <a:gd name="f642" fmla="val 65061"/>
                <a:gd name="f643" fmla="val 96232"/>
                <a:gd name="f644" fmla="val 63075"/>
                <a:gd name="f645" fmla="val 96745"/>
                <a:gd name="f646" fmla="val 61220"/>
                <a:gd name="f647" fmla="val 59581"/>
                <a:gd name="f648" fmla="val 58045"/>
                <a:gd name="f649" fmla="val 96344"/>
                <a:gd name="f650" fmla="val 56849"/>
                <a:gd name="f651" fmla="val 95215"/>
                <a:gd name="f652" fmla="val 55965"/>
                <a:gd name="f653" fmla="val 94380"/>
                <a:gd name="f654" fmla="val 55421"/>
                <a:gd name="f655" fmla="val 93259"/>
                <a:gd name="f656" fmla="val 54897"/>
                <a:gd name="f657" fmla="val 92162"/>
                <a:gd name="f658" fmla="val 50173"/>
                <a:gd name="f659" fmla="val 82291"/>
                <a:gd name="f660" fmla="val 49966"/>
                <a:gd name="f661" fmla="val 81857"/>
                <a:gd name="f662" fmla="val 81362"/>
                <a:gd name="f663" fmla="val 49925"/>
                <a:gd name="f664" fmla="val 80912"/>
                <a:gd name="f665" fmla="val 50074"/>
                <a:gd name="f666" fmla="val 80517"/>
                <a:gd name="f667" fmla="val 50366"/>
                <a:gd name="f668" fmla="val 80356"/>
                <a:gd name="f669" fmla="val 50717"/>
                <a:gd name="f670" fmla="val 51453"/>
                <a:gd name="f671" fmla="val 52449"/>
                <a:gd name="f672" fmla="val 81064"/>
                <a:gd name="f673" fmla="val 52928"/>
                <a:gd name="f674" fmla="val 81807"/>
                <a:gd name="f675" fmla="val 55452"/>
                <a:gd name="f676" fmla="val 85724"/>
                <a:gd name="f677" fmla="val 57718"/>
                <a:gd name="f678" fmla="val 89804"/>
                <a:gd name="f679" fmla="val 59707"/>
                <a:gd name="f680" fmla="val 94020"/>
                <a:gd name="f681" fmla="val 63791"/>
                <a:gd name="f682" fmla="val 93273"/>
                <a:gd name="f683" fmla="val 67648"/>
                <a:gd name="f684" fmla="val 91596"/>
                <a:gd name="f685" fmla="val 70980"/>
                <a:gd name="f686" fmla="val 89118"/>
                <a:gd name="f687" fmla="val 72037"/>
                <a:gd name="f688" fmla="val 88329"/>
                <a:gd name="f689" fmla="val 73088"/>
                <a:gd name="f690" fmla="val 87386"/>
                <a:gd name="f691" fmla="val 73445"/>
                <a:gd name="f692" fmla="val 86117"/>
                <a:gd name="f693" fmla="val 73802"/>
                <a:gd name="f694" fmla="val 84846"/>
                <a:gd name="f695" fmla="val 73146"/>
                <a:gd name="f696" fmla="val 83218"/>
                <a:gd name="f697" fmla="val 71846"/>
                <a:gd name="f698" fmla="val 82993"/>
                <a:gd name="f699" fmla="val 71723"/>
                <a:gd name="f700" fmla="val 82971"/>
                <a:gd name="f701" fmla="val 71600"/>
                <a:gd name="f702" fmla="val 82963"/>
                <a:gd name="f703" fmla="val 71476"/>
                <a:gd name="f704" fmla="val 71093"/>
                <a:gd name="f705" fmla="val 70708"/>
                <a:gd name="f706" fmla="val 83045"/>
                <a:gd name="f707" fmla="val 70324"/>
                <a:gd name="f708" fmla="val 83086"/>
                <a:gd name="f709" fmla="val 70133"/>
                <a:gd name="f710" fmla="val 83106"/>
                <a:gd name="f711" fmla="val 69943"/>
                <a:gd name="f712" fmla="val 83115"/>
                <a:gd name="f713" fmla="val 69755"/>
                <a:gd name="f714" fmla="val 66927"/>
                <a:gd name="f715" fmla="val 64468"/>
                <a:gd name="f716" fmla="val 80925"/>
                <a:gd name="f717" fmla="val 62588"/>
                <a:gd name="f718" fmla="val 78727"/>
                <a:gd name="f719" fmla="val 63132"/>
                <a:gd name="f720" fmla="val 78118"/>
                <a:gd name="f721" fmla="val 63852"/>
                <a:gd name="f722" fmla="val 77890"/>
                <a:gd name="f723" fmla="val 64640"/>
                <a:gd name="f724" fmla="val 65842"/>
                <a:gd name="f725" fmla="val 67201"/>
                <a:gd name="f726" fmla="val 78421"/>
                <a:gd name="f727" fmla="val 68334"/>
                <a:gd name="f728" fmla="val 78941"/>
                <a:gd name="f729" fmla="val 71699"/>
                <a:gd name="f730" fmla="val 80486"/>
                <a:gd name="f731" fmla="val 75249"/>
                <a:gd name="f732" fmla="val 81588"/>
                <a:gd name="f733" fmla="val 78895"/>
                <a:gd name="f734" fmla="val 82221"/>
                <a:gd name="f735" fmla="val 79803"/>
                <a:gd name="f736" fmla="val 82378"/>
                <a:gd name="f737" fmla="val 80736"/>
                <a:gd name="f738" fmla="val 82513"/>
                <a:gd name="f739" fmla="val 81554"/>
                <a:gd name="f740" fmla="val 82936"/>
                <a:gd name="f741" fmla="val 82126"/>
                <a:gd name="f742" fmla="val 83232"/>
                <a:gd name="f743" fmla="val 82622"/>
                <a:gd name="f744" fmla="val 83658"/>
                <a:gd name="f745" fmla="val 83095"/>
                <a:gd name="f746" fmla="val 84096"/>
                <a:gd name="f747" fmla="val 87298"/>
                <a:gd name="f748" fmla="val 87967"/>
                <a:gd name="f749" fmla="val 90407"/>
                <a:gd name="f750" fmla="val 93013"/>
                <a:gd name="f751" fmla="val 91975"/>
                <a:gd name="f752" fmla="val 98509"/>
                <a:gd name="f753" fmla="val 92104"/>
                <a:gd name="f754" fmla="val 98538"/>
                <a:gd name="f755" fmla="val 92231"/>
                <a:gd name="f756" fmla="val 98552"/>
                <a:gd name="f757" fmla="val 92354"/>
                <a:gd name="f758" fmla="val 93754"/>
                <a:gd name="f759" fmla="val 94717"/>
                <a:gd name="f760" fmla="val 96760"/>
                <a:gd name="f761" fmla="val 94833"/>
                <a:gd name="f762" fmla="val 95252"/>
                <a:gd name="f763" fmla="val 94960"/>
                <a:gd name="f764" fmla="val 93612"/>
                <a:gd name="f765" fmla="val 94769"/>
                <a:gd name="f766" fmla="val 91722"/>
                <a:gd name="f767" fmla="val 95948"/>
                <a:gd name="f768" fmla="val 90578"/>
                <a:gd name="f769" fmla="val 96875"/>
                <a:gd name="f770" fmla="val 89678"/>
                <a:gd name="f771" fmla="val 98399"/>
                <a:gd name="f772" fmla="val 89556"/>
                <a:gd name="f773" fmla="val 99214"/>
                <a:gd name="f774" fmla="val 88552"/>
                <a:gd name="f775" fmla="val 100238"/>
                <a:gd name="f776" fmla="val 87289"/>
                <a:gd name="f777" fmla="val 99703"/>
                <a:gd name="f778" fmla="val 85157"/>
                <a:gd name="f779" fmla="val 100900"/>
                <a:gd name="f780" fmla="val 84056"/>
                <a:gd name="f781" fmla="val 101284"/>
                <a:gd name="f782" fmla="val 83704"/>
                <a:gd name="f783" fmla="val 101728"/>
                <a:gd name="f784" fmla="val 83552"/>
                <a:gd name="f785" fmla="val 102190"/>
                <a:gd name="f786" fmla="val 103537"/>
                <a:gd name="f787" fmla="val 105034"/>
                <a:gd name="f788" fmla="val 84844"/>
                <a:gd name="f789" fmla="val 105630"/>
                <a:gd name="f790" fmla="val 86240"/>
                <a:gd name="f791" fmla="val 106431"/>
                <a:gd name="f792" fmla="val 88116"/>
                <a:gd name="f793" fmla="val 106723"/>
                <a:gd name="f794" fmla="val 90422"/>
                <a:gd name="f795" fmla="val 108410"/>
                <a:gd name="f796" fmla="val 91569"/>
                <a:gd name="f797" fmla="val 111137"/>
                <a:gd name="f798" fmla="val 91176"/>
                <a:gd name="f799" fmla="val 111152"/>
                <a:gd name="f800" fmla="val 95778"/>
                <a:gd name="f801" fmla="val 112750"/>
                <a:gd name="f802" fmla="val 100362"/>
                <a:gd name="f803" fmla="val 115602"/>
                <a:gd name="f804" fmla="val 103975"/>
                <a:gd name="f805" fmla="val 117157"/>
                <a:gd name="f806" fmla="val 103161"/>
                <a:gd name="f807" fmla="val 116453"/>
                <a:gd name="f808" fmla="val 100795"/>
                <a:gd name="f809" fmla="val 115480"/>
                <a:gd name="f810" fmla="val 99330"/>
                <a:gd name="f811" fmla="val 114508"/>
                <a:gd name="f812" fmla="val 97866"/>
                <a:gd name="f813" fmla="val 113554"/>
                <a:gd name="f814" fmla="val 95681"/>
                <a:gd name="f815" fmla="val 114936"/>
                <a:gd name="f816" fmla="val 94596"/>
                <a:gd name="f817" fmla="val 116854"/>
                <a:gd name="f818" fmla="val 94614"/>
                <a:gd name="f819" fmla="val 117747"/>
                <a:gd name="f820" fmla="val 97259"/>
                <a:gd name="f821" fmla="val 119611"/>
                <a:gd name="f822" fmla="val 97712"/>
                <a:gd name="f823" fmla="val 119777"/>
                <a:gd name="f824" fmla="val 97752"/>
                <a:gd name="f825" fmla="val 119940"/>
                <a:gd name="f826" fmla="val 97771"/>
                <a:gd name="f827" fmla="val 120101"/>
                <a:gd name="f828" fmla="val 121744"/>
                <a:gd name="f829" fmla="val 123089"/>
                <a:gd name="f830" fmla="val 95790"/>
                <a:gd name="f831" fmla="val 122784"/>
                <a:gd name="f832" fmla="val 94080"/>
                <a:gd name="f833" fmla="val 122451"/>
                <a:gd name="f834" fmla="val 92201"/>
                <a:gd name="f835" fmla="val 120835"/>
                <a:gd name="f836" fmla="val 90820"/>
                <a:gd name="f837" fmla="val 119169"/>
                <a:gd name="f838" fmla="val 89895"/>
                <a:gd name="f839" fmla="val 117675"/>
                <a:gd name="f840" fmla="val 88258"/>
                <a:gd name="f841" fmla="val 119833"/>
                <a:gd name="f842" fmla="val 85644"/>
                <a:gd name="f843" fmla="val 122018"/>
                <a:gd name="f844" fmla="val 85274"/>
                <a:gd name="f845" fmla="val 122730"/>
                <a:gd name="f846" fmla="val 85153"/>
                <a:gd name="f847" fmla="val 123464"/>
                <a:gd name="f848" fmla="val 85138"/>
                <a:gd name="f849" fmla="val 124199"/>
                <a:gd name="f850" fmla="val 124443"/>
                <a:gd name="f851" fmla="val 124686"/>
                <a:gd name="f852" fmla="val 85140"/>
                <a:gd name="f853" fmla="val 124930"/>
                <a:gd name="f854" fmla="val 126201"/>
                <a:gd name="f855" fmla="val 127452"/>
                <a:gd name="f856" fmla="val 85095"/>
                <a:gd name="f857" fmla="val 128573"/>
                <a:gd name="f858" fmla="val 84531"/>
                <a:gd name="f859" fmla="val 130946"/>
                <a:gd name="f860" fmla="val 83339"/>
                <a:gd name="f861" fmla="val 131739"/>
                <a:gd name="f862" fmla="val 80207"/>
                <a:gd name="f863" fmla="val 131200"/>
                <a:gd name="f864" fmla="val 77607"/>
                <a:gd name="f865" fmla="val 130659"/>
                <a:gd name="f866" fmla="val 75007"/>
                <a:gd name="f867" fmla="val 129117"/>
                <a:gd name="f868" fmla="val 72748"/>
                <a:gd name="f869" fmla="val 127857"/>
                <a:gd name="f870" fmla="val 70410"/>
                <a:gd name="f871" fmla="val 126781"/>
                <a:gd name="f872" fmla="val 126249"/>
                <a:gd name="f873" fmla="val 65298"/>
                <a:gd name="f874" fmla="val 128341"/>
                <a:gd name="f875" fmla="val 64420"/>
                <a:gd name="f876" fmla="val 128900"/>
                <a:gd name="f877" fmla="val 64186"/>
                <a:gd name="f878" fmla="val 129528"/>
                <a:gd name="f879" fmla="val 64195"/>
                <a:gd name="f880" fmla="val 130135"/>
                <a:gd name="f881" fmla="val 64170"/>
                <a:gd name="f882" fmla="val 138047"/>
                <a:gd name="f883" fmla="val 63837"/>
                <a:gd name="f884" fmla="val 144592"/>
                <a:gd name="f885" fmla="val 55459"/>
                <a:gd name="f886" fmla="val 143005"/>
                <a:gd name="f887" fmla="val 47701"/>
                <a:gd name="f888" fmla="val 142706"/>
                <a:gd name="f889" fmla="val 46238"/>
                <a:gd name="f890" fmla="val 142140"/>
                <a:gd name="f891" fmla="val 44786"/>
                <a:gd name="f892" fmla="val 141097"/>
                <a:gd name="f893" fmla="val 43719"/>
                <a:gd name="f894" fmla="val 139216"/>
                <a:gd name="f895" fmla="val 41800"/>
                <a:gd name="f896" fmla="val 136024"/>
                <a:gd name="f897" fmla="val 41349"/>
                <a:gd name="f898" fmla="val 134619"/>
                <a:gd name="f899" fmla="val 39057"/>
                <a:gd name="f900" fmla="val 132900"/>
                <a:gd name="f901" fmla="val 36255"/>
                <a:gd name="f902" fmla="val 135025"/>
                <a:gd name="f903" fmla="val 32537"/>
                <a:gd name="f904" fmla="val 137778"/>
                <a:gd name="f905" fmla="val 30737"/>
                <a:gd name="f906" fmla="val 140529"/>
                <a:gd name="f907" fmla="val 28938"/>
                <a:gd name="f908" fmla="val 143891"/>
                <a:gd name="f909" fmla="val 28156"/>
                <a:gd name="f910" fmla="val 146461"/>
                <a:gd name="f911" fmla="val 26105"/>
                <a:gd name="f912" fmla="val 147145"/>
                <a:gd name="f913" fmla="val 26087"/>
                <a:gd name="f914" fmla="val 147512"/>
                <a:gd name="f915" fmla="val 25417"/>
                <a:gd name="f916" fmla="val 147638"/>
                <a:gd name="f917" fmla="val 24743"/>
                <a:gd name="f918" fmla="val 147716"/>
                <a:gd name="f919" fmla="val 24319"/>
                <a:gd name="f920" fmla="val 147611"/>
                <a:gd name="f921" fmla="val 23887"/>
                <a:gd name="f922" fmla="val 147608"/>
                <a:gd name="f923" fmla="val 23456"/>
                <a:gd name="f924" fmla="val 147598"/>
                <a:gd name="f925" fmla="val 22276"/>
                <a:gd name="f926" fmla="val 148442"/>
                <a:gd name="f927" fmla="val 21139"/>
                <a:gd name="f928" fmla="val 149574"/>
                <a:gd name="f929" fmla="val 20805"/>
                <a:gd name="f930" fmla="val 149811"/>
                <a:gd name="f931" fmla="val 20736"/>
                <a:gd name="f932" fmla="val 150056"/>
                <a:gd name="f933" fmla="val 20702"/>
                <a:gd name="f934" fmla="val 150302"/>
                <a:gd name="f935" fmla="val 151231"/>
                <a:gd name="f936" fmla="val 152165"/>
                <a:gd name="f937" fmla="val 21179"/>
                <a:gd name="f938" fmla="val 152664"/>
                <a:gd name="f939" fmla="val 21968"/>
                <a:gd name="f940" fmla="val 153442"/>
                <a:gd name="f941" fmla="val 23198"/>
                <a:gd name="f942" fmla="val 153129"/>
                <a:gd name="f943" fmla="val 24821"/>
                <a:gd name="f944" fmla="val 152563"/>
                <a:gd name="f945" fmla="val 26163"/>
                <a:gd name="f946" fmla="val 151998"/>
                <a:gd name="f947" fmla="val 27505"/>
                <a:gd name="f948" fmla="val 151199"/>
                <a:gd name="f949" fmla="val 28790"/>
                <a:gd name="f950" fmla="val 151051"/>
                <a:gd name="f951" fmla="val 30239"/>
                <a:gd name="f952" fmla="val 150905"/>
                <a:gd name="f953" fmla="val 31687"/>
                <a:gd name="f954" fmla="val 151726"/>
                <a:gd name="f955" fmla="val 33391"/>
                <a:gd name="f956" fmla="val 153173"/>
                <a:gd name="f957" fmla="val 33553"/>
                <a:gd name="f958" fmla="val 153252"/>
                <a:gd name="f959" fmla="val 33562"/>
                <a:gd name="f960" fmla="val 153330"/>
                <a:gd name="f961" fmla="val 33566"/>
                <a:gd name="f962" fmla="val 153406"/>
                <a:gd name="f963" fmla="val 155043"/>
                <a:gd name="f964" fmla="val 156090"/>
                <a:gd name="f965" fmla="val 31574"/>
                <a:gd name="f966" fmla="val 156201"/>
                <a:gd name="f967" fmla="val 29877"/>
                <a:gd name="f968" fmla="val 156318"/>
                <a:gd name="f969" fmla="val 155972"/>
                <a:gd name="f970" fmla="val 26160"/>
                <a:gd name="f971" fmla="val 156925"/>
                <a:gd name="f972" fmla="val 24659"/>
                <a:gd name="f973" fmla="val 158377"/>
                <a:gd name="f974" fmla="val 22374"/>
                <a:gd name="f975" fmla="val 162385"/>
                <a:gd name="f976" fmla="val 21839"/>
                <a:gd name="f977" fmla="val 162490"/>
                <a:gd name="f978" fmla="val 19133"/>
                <a:gd name="f979" fmla="val 16945"/>
                <a:gd name="f980" fmla="val 159821"/>
                <a:gd name="f981" fmla="val 15661"/>
                <a:gd name="f982" fmla="val 159327"/>
                <a:gd name="f983" fmla="val 13530"/>
                <a:gd name="f984" fmla="val 159129"/>
                <a:gd name="f985" fmla="val 12668"/>
                <a:gd name="f986" fmla="val 159325"/>
                <a:gd name="f987" fmla="val 11773"/>
                <a:gd name="f988" fmla="val 159405"/>
                <a:gd name="f989" fmla="val 10894"/>
                <a:gd name="f990" fmla="val 159709"/>
                <a:gd name="f991" fmla="val 7612"/>
                <a:gd name="f992" fmla="val 158263"/>
                <a:gd name="f993" fmla="val 4218"/>
                <a:gd name="f994" fmla="val 155688"/>
                <a:gd name="f995" fmla="val 2163"/>
                <a:gd name="f996" fmla="val 153919"/>
                <a:gd name="f997" fmla="val 751"/>
                <a:gd name="f998" fmla="val 151652"/>
                <a:gd name="f999" fmla="*/ f0 1 162574"/>
                <a:gd name="f1000" fmla="*/ f1 1 140159"/>
                <a:gd name="f1001" fmla="val f2"/>
                <a:gd name="f1002" fmla="val f3"/>
                <a:gd name="f1003" fmla="val f4"/>
                <a:gd name="f1004" fmla="+- f1003 0 f1001"/>
                <a:gd name="f1005" fmla="+- f1002 0 f1001"/>
                <a:gd name="f1006" fmla="*/ f1005 1 162574"/>
                <a:gd name="f1007" fmla="*/ f1004 1 140159"/>
                <a:gd name="f1008" fmla="*/ f1001 1 f1006"/>
                <a:gd name="f1009" fmla="*/ f1002 1 f1006"/>
                <a:gd name="f1010" fmla="*/ f1001 1 f1007"/>
                <a:gd name="f1011" fmla="*/ f1003 1 f1007"/>
                <a:gd name="f1012" fmla="*/ f1008 f999 1"/>
                <a:gd name="f1013" fmla="*/ f1009 f999 1"/>
                <a:gd name="f1014" fmla="*/ f1011 f1000 1"/>
                <a:gd name="f1015" fmla="*/ f1010 f10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2" t="f1015" r="f1013" b="f1014"/>
              <a:pathLst>
                <a:path w="162574" h="1401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0"/>
                  </a:cubicBezTo>
                  <a:cubicBezTo>
                    <a:pt x="f132" y="f130"/>
                    <a:pt x="f133" y="f134"/>
                    <a:pt x="f135" y="f136"/>
                  </a:cubicBezTo>
                  <a:lnTo>
                    <a:pt x="f137" y="f138"/>
                  </a:ln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58"/>
                  </a:cubicBezTo>
                  <a:cubicBezTo>
                    <a:pt x="f160" y="f158"/>
                    <a:pt x="f161" y="f162"/>
                    <a:pt x="f163" y="f162"/>
                  </a:cubicBezTo>
                  <a:cubicBezTo>
                    <a:pt x="f164" y="f162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0"/>
                  </a:cubicBezTo>
                  <a:cubicBezTo>
                    <a:pt x="f322" y="f320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0"/>
                  </a:cubicBezTo>
                  <a:cubicBezTo>
                    <a:pt x="f332" y="f330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6"/>
                  </a:cubicBezTo>
                  <a:cubicBezTo>
                    <a:pt x="f348" y="f346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70"/>
                  </a:cubicBezTo>
                  <a:cubicBezTo>
                    <a:pt x="f371" y="f372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6"/>
                  </a:cubicBezTo>
                  <a:cubicBezTo>
                    <a:pt x="f388" y="f386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400"/>
                    <a:pt x="f401" y="f402"/>
                    <a:pt x="f403" y="f404"/>
                  </a:cubicBez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419" y="f420"/>
                    <a:pt x="f421" y="f420"/>
                  </a:cubicBezTo>
                  <a:cubicBezTo>
                    <a:pt x="f422" y="f420"/>
                    <a:pt x="f423" y="f424"/>
                    <a:pt x="f425" y="f426"/>
                  </a:cubicBezTo>
                  <a:cubicBezTo>
                    <a:pt x="f427" y="f428"/>
                    <a:pt x="f429" y="f386"/>
                    <a:pt x="f430" y="f431"/>
                  </a:cubicBezTo>
                  <a:cubicBezTo>
                    <a:pt x="f432" y="f433"/>
                    <a:pt x="f434" y="f435"/>
                    <a:pt x="f436" y="f435"/>
                  </a:cubicBezTo>
                  <a:cubicBezTo>
                    <a:pt x="f437" y="f435"/>
                    <a:pt x="f438" y="f439"/>
                    <a:pt x="f440" y="f439"/>
                  </a:cubicBezTo>
                  <a:cubicBezTo>
                    <a:pt x="f441" y="f439"/>
                    <a:pt x="f442" y="f443"/>
                    <a:pt x="f444" y="f445"/>
                  </a:cubicBezTo>
                  <a:cubicBezTo>
                    <a:pt x="f446" y="f447"/>
                    <a:pt x="f448" y="f449"/>
                    <a:pt x="f450" y="f449"/>
                  </a:cubicBezTo>
                  <a:cubicBezTo>
                    <a:pt x="f451" y="f449"/>
                    <a:pt x="f452" y="f453"/>
                    <a:pt x="f454" y="f455"/>
                  </a:cubicBezTo>
                  <a:cubicBezTo>
                    <a:pt x="f456" y="f457"/>
                    <a:pt x="f458" y="f459"/>
                    <a:pt x="f460" y="f461"/>
                  </a:cubicBezTo>
                  <a:cubicBezTo>
                    <a:pt x="f462" y="f463"/>
                    <a:pt x="f464" y="f465"/>
                    <a:pt x="f466" y="f465"/>
                  </a:cubicBezTo>
                  <a:cubicBezTo>
                    <a:pt x="f467" y="f465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85"/>
                    <a:pt x="f486" y="f487"/>
                  </a:cubicBezTo>
                  <a:cubicBezTo>
                    <a:pt x="f488" y="f489"/>
                    <a:pt x="f490" y="f491"/>
                    <a:pt x="f492" y="f491"/>
                  </a:cubicBezTo>
                  <a:cubicBezTo>
                    <a:pt x="f493" y="f491"/>
                    <a:pt x="f494" y="f495"/>
                    <a:pt x="f496" y="f497"/>
                  </a:cubicBezTo>
                  <a:cubicBezTo>
                    <a:pt x="f498" y="f499"/>
                    <a:pt x="f500" y="f501"/>
                    <a:pt x="f502" y="f501"/>
                  </a:cubicBezTo>
                  <a:cubicBezTo>
                    <a:pt x="f503" y="f501"/>
                    <a:pt x="f504" y="f505"/>
                    <a:pt x="f506" y="f507"/>
                  </a:cubicBezTo>
                  <a:cubicBezTo>
                    <a:pt x="f508" y="f509"/>
                    <a:pt x="f510" y="f511"/>
                    <a:pt x="f512" y="f513"/>
                  </a:cubicBezTo>
                  <a:cubicBezTo>
                    <a:pt x="f2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2"/>
                  </a:cubicBezTo>
                  <a:cubicBezTo>
                    <a:pt x="f534" y="f532"/>
                    <a:pt x="f535" y="f536"/>
                    <a:pt x="f537" y="f538"/>
                  </a:cubicBezTo>
                  <a:cubicBezTo>
                    <a:pt x="f539" y="f540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48"/>
                  </a:cubicBezTo>
                  <a:cubicBezTo>
                    <a:pt x="f550" y="f548"/>
                    <a:pt x="f551" y="f552"/>
                    <a:pt x="f553" y="f554"/>
                  </a:cubicBezTo>
                  <a:lnTo>
                    <a:pt x="f553" y="f554"/>
                  </a:lnTo>
                  <a:cubicBezTo>
                    <a:pt x="f555" y="f556"/>
                    <a:pt x="f557" y="f558"/>
                    <a:pt x="f559" y="f560"/>
                  </a:cubicBezTo>
                  <a:cubicBezTo>
                    <a:pt x="f561" y="f562"/>
                    <a:pt x="f563" y="f564"/>
                    <a:pt x="f565" y="f566"/>
                  </a:cubicBezTo>
                  <a:cubicBezTo>
                    <a:pt x="f567" y="f568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171" y="f605"/>
                  </a:cubicBezTo>
                  <a:cubicBezTo>
                    <a:pt x="f606" y="f607"/>
                    <a:pt x="f608" y="f609"/>
                    <a:pt x="f610" y="f611"/>
                  </a:cubicBezTo>
                  <a:cubicBezTo>
                    <a:pt x="f612" y="f613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636" y="f637"/>
                    <a:pt x="f638" y="f639"/>
                    <a:pt x="f640" y="f641"/>
                  </a:cubicBezTo>
                  <a:lnTo>
                    <a:pt x="f640" y="f641"/>
                  </a:lnTo>
                  <a:cubicBezTo>
                    <a:pt x="f642" y="f643"/>
                    <a:pt x="f644" y="f645"/>
                    <a:pt x="f646" y="f645"/>
                  </a:cubicBezTo>
                  <a:cubicBezTo>
                    <a:pt x="f647" y="f645"/>
                    <a:pt x="f648" y="f649"/>
                    <a:pt x="f650" y="f651"/>
                  </a:cubicBezTo>
                  <a:cubicBezTo>
                    <a:pt x="f652" y="f653"/>
                    <a:pt x="f654" y="f655"/>
                    <a:pt x="f656" y="f657"/>
                  </a:cubicBezTo>
                  <a:lnTo>
                    <a:pt x="f658" y="f659"/>
                  </a:lnTo>
                  <a:cubicBezTo>
                    <a:pt x="f660" y="f661"/>
                    <a:pt x="f286" y="f662"/>
                    <a:pt x="f663" y="f664"/>
                  </a:cubicBezTo>
                  <a:cubicBezTo>
                    <a:pt x="f665" y="f666"/>
                    <a:pt x="f667" y="f668"/>
                    <a:pt x="f669" y="f668"/>
                  </a:cubicBezTo>
                  <a:cubicBezTo>
                    <a:pt x="f670" y="f668"/>
                    <a:pt x="f671" y="f672"/>
                    <a:pt x="f673" y="f674"/>
                  </a:cubicBezTo>
                  <a:cubicBezTo>
                    <a:pt x="f675" y="f676"/>
                    <a:pt x="f677" y="f678"/>
                    <a:pt x="f679" y="f680"/>
                  </a:cubicBezTo>
                  <a:cubicBezTo>
                    <a:pt x="f681" y="f682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94"/>
                    <a:pt x="f695" y="f696"/>
                    <a:pt x="f697" y="f698"/>
                  </a:cubicBezTo>
                  <a:cubicBezTo>
                    <a:pt x="f699" y="f700"/>
                    <a:pt x="f701" y="f702"/>
                    <a:pt x="f703" y="f702"/>
                  </a:cubicBezTo>
                  <a:cubicBezTo>
                    <a:pt x="f704" y="f702"/>
                    <a:pt x="f705" y="f706"/>
                    <a:pt x="f707" y="f708"/>
                  </a:cubicBezTo>
                  <a:cubicBezTo>
                    <a:pt x="f709" y="f710"/>
                    <a:pt x="f711" y="f712"/>
                    <a:pt x="f713" y="f712"/>
                  </a:cubicBezTo>
                  <a:cubicBezTo>
                    <a:pt x="f714" y="f712"/>
                    <a:pt x="f715" y="f716"/>
                    <a:pt x="f717" y="f718"/>
                  </a:cubicBezTo>
                  <a:cubicBezTo>
                    <a:pt x="f719" y="f720"/>
                    <a:pt x="f721" y="f722"/>
                    <a:pt x="f723" y="f722"/>
                  </a:cubicBezTo>
                  <a:cubicBezTo>
                    <a:pt x="f724" y="f722"/>
                    <a:pt x="f725" y="f726"/>
                    <a:pt x="f727" y="f728"/>
                  </a:cubicBezTo>
                  <a:cubicBezTo>
                    <a:pt x="f729" y="f730"/>
                    <a:pt x="f731" y="f732"/>
                    <a:pt x="f733" y="f734"/>
                  </a:cubicBezTo>
                  <a:cubicBezTo>
                    <a:pt x="f735" y="f736"/>
                    <a:pt x="f737" y="f738"/>
                    <a:pt x="f739" y="f740"/>
                  </a:cubicBezTo>
                  <a:cubicBezTo>
                    <a:pt x="f741" y="f742"/>
                    <a:pt x="f743" y="f744"/>
                    <a:pt x="f745" y="f746"/>
                  </a:cubicBezTo>
                  <a:cubicBezTo>
                    <a:pt x="f747" y="f748"/>
                    <a:pt x="f749" y="f750"/>
                    <a:pt x="f751" y="f752"/>
                  </a:cubicBezTo>
                  <a:cubicBezTo>
                    <a:pt x="f753" y="f754"/>
                    <a:pt x="f755" y="f756"/>
                    <a:pt x="f757" y="f756"/>
                  </a:cubicBezTo>
                  <a:cubicBezTo>
                    <a:pt x="f758" y="f756"/>
                    <a:pt x="f759" y="f760"/>
                    <a:pt x="f761" y="f762"/>
                  </a:cubicBezTo>
                  <a:cubicBezTo>
                    <a:pt x="f763" y="f764"/>
                    <a:pt x="f765" y="f766"/>
                    <a:pt x="f767" y="f768"/>
                  </a:cubicBezTo>
                  <a:cubicBezTo>
                    <a:pt x="f769" y="f770"/>
                    <a:pt x="f771" y="f772"/>
                    <a:pt x="f773" y="f774"/>
                  </a:cubicBezTo>
                  <a:cubicBezTo>
                    <a:pt x="f775" y="f776"/>
                    <a:pt x="f777" y="f778"/>
                    <a:pt x="f779" y="f780"/>
                  </a:cubicBezTo>
                  <a:cubicBezTo>
                    <a:pt x="f781" y="f782"/>
                    <a:pt x="f783" y="f784"/>
                    <a:pt x="f785" y="f784"/>
                  </a:cubicBezTo>
                  <a:cubicBezTo>
                    <a:pt x="f786" y="f784"/>
                    <a:pt x="f787" y="f788"/>
                    <a:pt x="f789" y="f790"/>
                  </a:cubicBezTo>
                  <a:cubicBezTo>
                    <a:pt x="f791" y="f792"/>
                    <a:pt x="f793" y="f794"/>
                    <a:pt x="f795" y="f796"/>
                  </a:cubicBezTo>
                  <a:lnTo>
                    <a:pt x="f797" y="f798"/>
                  </a:lnTo>
                  <a:cubicBezTo>
                    <a:pt x="f799" y="f800"/>
                    <a:pt x="f801" y="f802"/>
                    <a:pt x="f803" y="f804"/>
                  </a:cubicBezTo>
                  <a:cubicBezTo>
                    <a:pt x="f805" y="f806"/>
                    <a:pt x="f807" y="f808"/>
                    <a:pt x="f809" y="f810"/>
                  </a:cubicBezTo>
                  <a:cubicBezTo>
                    <a:pt x="f811" y="f812"/>
                    <a:pt x="f813" y="f814"/>
                    <a:pt x="f815" y="f816"/>
                  </a:cubicBezTo>
                  <a:lnTo>
                    <a:pt x="f815" y="f816"/>
                  </a:lnTo>
                  <a:cubicBezTo>
                    <a:pt x="f817" y="f818"/>
                    <a:pt x="f819" y="f820"/>
                    <a:pt x="f821" y="f822"/>
                  </a:cubicBezTo>
                  <a:cubicBezTo>
                    <a:pt x="f823" y="f824"/>
                    <a:pt x="f825" y="f826"/>
                    <a:pt x="f827" y="f826"/>
                  </a:cubicBezTo>
                  <a:cubicBezTo>
                    <a:pt x="f828" y="f826"/>
                    <a:pt x="f829" y="f830"/>
                    <a:pt x="f831" y="f832"/>
                  </a:cubicBezTo>
                  <a:cubicBezTo>
                    <a:pt x="f833" y="f834"/>
                    <a:pt x="f835" y="f836"/>
                    <a:pt x="f837" y="f838"/>
                  </a:cubicBezTo>
                  <a:cubicBezTo>
                    <a:pt x="f839" y="f840"/>
                    <a:pt x="f841" y="f842"/>
                    <a:pt x="f843" y="f844"/>
                  </a:cubicBezTo>
                  <a:cubicBezTo>
                    <a:pt x="f845" y="f846"/>
                    <a:pt x="f847" y="f848"/>
                    <a:pt x="f849" y="f848"/>
                  </a:cubicBezTo>
                  <a:cubicBezTo>
                    <a:pt x="f850" y="f848"/>
                    <a:pt x="f851" y="f852"/>
                    <a:pt x="f853" y="f852"/>
                  </a:cubicBezTo>
                  <a:cubicBezTo>
                    <a:pt x="f854" y="f852"/>
                    <a:pt x="f855" y="f856"/>
                    <a:pt x="f857" y="f858"/>
                  </a:cubicBezTo>
                  <a:cubicBezTo>
                    <a:pt x="f859" y="f860"/>
                    <a:pt x="f861" y="f862"/>
                    <a:pt x="f863" y="f864"/>
                  </a:cubicBezTo>
                  <a:cubicBezTo>
                    <a:pt x="f865" y="f866"/>
                    <a:pt x="f867" y="f868"/>
                    <a:pt x="f869" y="f870"/>
                  </a:cubicBezTo>
                  <a:cubicBezTo>
                    <a:pt x="f871" y="f382"/>
                    <a:pt x="f872" y="f873"/>
                    <a:pt x="f874" y="f875"/>
                  </a:cubicBezTo>
                  <a:cubicBezTo>
                    <a:pt x="f876" y="f877"/>
                    <a:pt x="f878" y="f879"/>
                    <a:pt x="f880" y="f881"/>
                  </a:cubicBezTo>
                  <a:cubicBezTo>
                    <a:pt x="f882" y="f883"/>
                    <a:pt x="f884" y="f885"/>
                    <a:pt x="f886" y="f887"/>
                  </a:cubicBezTo>
                  <a:cubicBezTo>
                    <a:pt x="f888" y="f889"/>
                    <a:pt x="f890" y="f891"/>
                    <a:pt x="f892" y="f893"/>
                  </a:cubicBezTo>
                  <a:cubicBezTo>
                    <a:pt x="f894" y="f895"/>
                    <a:pt x="f896" y="f897"/>
                    <a:pt x="f898" y="f899"/>
                  </a:cubicBezTo>
                  <a:cubicBezTo>
                    <a:pt x="f900" y="f901"/>
                    <a:pt x="f902" y="f903"/>
                    <a:pt x="f904" y="f905"/>
                  </a:cubicBezTo>
                  <a:cubicBezTo>
                    <a:pt x="f906" y="f907"/>
                    <a:pt x="f908" y="f909"/>
                    <a:pt x="f910" y="f911"/>
                  </a:cubicBezTo>
                  <a:cubicBezTo>
                    <a:pt x="f912" y="f913"/>
                    <a:pt x="f914" y="f915"/>
                    <a:pt x="f916" y="f917"/>
                  </a:cubicBezTo>
                  <a:cubicBezTo>
                    <a:pt x="f918" y="f919"/>
                    <a:pt x="f920" y="f921"/>
                    <a:pt x="f922" y="f923"/>
                  </a:cubicBezTo>
                  <a:cubicBezTo>
                    <a:pt x="f924" y="f925"/>
                    <a:pt x="f926" y="f927"/>
                    <a:pt x="f928" y="f929"/>
                  </a:cubicBezTo>
                  <a:cubicBezTo>
                    <a:pt x="f930" y="f931"/>
                    <a:pt x="f932" y="f933"/>
                    <a:pt x="f934" y="f933"/>
                  </a:cubicBezTo>
                  <a:cubicBezTo>
                    <a:pt x="f935" y="f933"/>
                    <a:pt x="f936" y="f937"/>
                    <a:pt x="f938" y="f939"/>
                  </a:cubicBezTo>
                  <a:cubicBezTo>
                    <a:pt x="f940" y="f941"/>
                    <a:pt x="f942" y="f943"/>
                    <a:pt x="f944" y="f945"/>
                  </a:cubicBezTo>
                  <a:cubicBezTo>
                    <a:pt x="f946" y="f947"/>
                    <a:pt x="f948" y="f949"/>
                    <a:pt x="f950" y="f951"/>
                  </a:cubicBezTo>
                  <a:cubicBezTo>
                    <a:pt x="f952" y="f953"/>
                    <a:pt x="f954" y="f955"/>
                    <a:pt x="f956" y="f957"/>
                  </a:cubicBezTo>
                  <a:cubicBezTo>
                    <a:pt x="f958" y="f959"/>
                    <a:pt x="f960" y="f961"/>
                    <a:pt x="f962" y="f961"/>
                  </a:cubicBezTo>
                  <a:cubicBezTo>
                    <a:pt x="f963" y="f961"/>
                    <a:pt x="f964" y="f965"/>
                    <a:pt x="f966" y="f967"/>
                  </a:cubicBezTo>
                  <a:cubicBezTo>
                    <a:pt x="f968" y="f561"/>
                    <a:pt x="f969" y="f970"/>
                    <a:pt x="f971" y="f972"/>
                  </a:cubicBezTo>
                  <a:cubicBezTo>
                    <a:pt x="f973" y="f974"/>
                    <a:pt x="f975" y="f976"/>
                    <a:pt x="f977" y="f978"/>
                  </a:cubicBezTo>
                  <a:cubicBezTo>
                    <a:pt x="f3" y="f979"/>
                    <a:pt x="f980" y="f981"/>
                    <a:pt x="f982" y="f983"/>
                  </a:cubicBezTo>
                  <a:cubicBezTo>
                    <a:pt x="f984" y="f985"/>
                    <a:pt x="f986" y="f987"/>
                    <a:pt x="f988" y="f989"/>
                  </a:cubicBezTo>
                  <a:cubicBezTo>
                    <a:pt x="f990" y="f991"/>
                    <a:pt x="f992" y="f993"/>
                    <a:pt x="f994" y="f995"/>
                  </a:cubicBezTo>
                  <a:cubicBezTo>
                    <a:pt x="f996" y="f997"/>
                    <a:pt x="f998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1271;p57">
              <a:extLst>
                <a:ext uri="{FF2B5EF4-FFF2-40B4-BE49-F238E27FC236}">
                  <a16:creationId xmlns:a16="http://schemas.microsoft.com/office/drawing/2014/main" id="{11CCC7D0-2382-B43C-5372-354F7E65BA54}"/>
                </a:ext>
              </a:extLst>
            </p:cNvPr>
            <p:cNvSpPr/>
            <p:nvPr/>
          </p:nvSpPr>
          <p:spPr>
            <a:xfrm>
              <a:off x="7766694" y="6010031"/>
              <a:ext cx="317891" cy="185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17"/>
                <a:gd name="f4" fmla="val 7580"/>
                <a:gd name="f5" fmla="val 9951"/>
                <a:gd name="f6" fmla="val 6355"/>
                <a:gd name="f7" fmla="val 1"/>
                <a:gd name="f8" fmla="val 1281"/>
                <a:gd name="f9" fmla="val 2486"/>
                <a:gd name="f10" fmla="val 4894"/>
                <a:gd name="f11" fmla="val 3169"/>
                <a:gd name="f12" fmla="val 5885"/>
                <a:gd name="f13" fmla="val 4297"/>
                <a:gd name="f14" fmla="val 6467"/>
                <a:gd name="f15" fmla="val 5404"/>
                <a:gd name="f16" fmla="val 6938"/>
                <a:gd name="f17" fmla="val 6217"/>
                <a:gd name="f18" fmla="val 7282"/>
                <a:gd name="f19" fmla="val 7136"/>
                <a:gd name="f20" fmla="val 8003"/>
                <a:gd name="f21" fmla="val 8565"/>
                <a:gd name="f22" fmla="val 9106"/>
                <a:gd name="f23" fmla="val 7454"/>
                <a:gd name="f24" fmla="val 9581"/>
                <a:gd name="f25" fmla="val 7134"/>
                <a:gd name="f26" fmla="val 10406"/>
                <a:gd name="f27" fmla="val 6577"/>
                <a:gd name="f28" fmla="val 13156"/>
                <a:gd name="f29" fmla="val 2774"/>
                <a:gd name="f30" fmla="val 13348"/>
                <a:gd name="f31" fmla="val 1948"/>
                <a:gd name="f32" fmla="val 13716"/>
                <a:gd name="f33" fmla="val 358"/>
                <a:gd name="f34" fmla="val 13186"/>
                <a:gd name="f35" fmla="val 447"/>
                <a:gd name="f36" fmla="val 11597"/>
                <a:gd name="f37" fmla="val 126"/>
                <a:gd name="f38" fmla="val 11194"/>
                <a:gd name="f39" fmla="val 44"/>
                <a:gd name="f40" fmla="val 10620"/>
                <a:gd name="f41" fmla="*/ f0 1 13717"/>
                <a:gd name="f42" fmla="*/ f1 1 7580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3717"/>
                <a:gd name="f49" fmla="*/ f46 1 7580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3717" h="75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1272;p57">
              <a:extLst>
                <a:ext uri="{FF2B5EF4-FFF2-40B4-BE49-F238E27FC236}">
                  <a16:creationId xmlns:a16="http://schemas.microsoft.com/office/drawing/2014/main" id="{B530A52D-C441-73F5-D585-7A2796AC6E44}"/>
                </a:ext>
              </a:extLst>
            </p:cNvPr>
            <p:cNvSpPr/>
            <p:nvPr/>
          </p:nvSpPr>
          <p:spPr>
            <a:xfrm>
              <a:off x="7539575" y="5991386"/>
              <a:ext cx="517916" cy="39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48"/>
                <a:gd name="f4" fmla="val 16115"/>
                <a:gd name="f5" fmla="val 946"/>
                <a:gd name="f6" fmla="val 1"/>
                <a:gd name="f7" fmla="val 616"/>
                <a:gd name="f8" fmla="val 299"/>
                <a:gd name="f9" fmla="val 66"/>
                <a:gd name="f10" fmla="val 208"/>
                <a:gd name="f11" fmla="val 742"/>
                <a:gd name="f12" fmla="val 1762"/>
                <a:gd name="f13" fmla="val 2032"/>
                <a:gd name="f14" fmla="val 3475"/>
                <a:gd name="f15" fmla="val 2935"/>
                <a:gd name="f16" fmla="val 5119"/>
                <a:gd name="f17" fmla="val 6575"/>
                <a:gd name="f18" fmla="val 11745"/>
                <a:gd name="f19" fmla="val 13987"/>
                <a:gd name="f20" fmla="val 21544"/>
                <a:gd name="f21" fmla="val 21635"/>
                <a:gd name="f22" fmla="val 21726"/>
                <a:gd name="f23" fmla="val 16114"/>
                <a:gd name="f24" fmla="val 21817"/>
                <a:gd name="f25" fmla="val 16113"/>
                <a:gd name="f26" fmla="val 22347"/>
                <a:gd name="f27" fmla="val 15571"/>
                <a:gd name="f28" fmla="val 21564"/>
                <a:gd name="f29" fmla="val 14744"/>
                <a:gd name="f30" fmla="val 20866"/>
                <a:gd name="f31" fmla="val 14448"/>
                <a:gd name="f32" fmla="val 18934"/>
                <a:gd name="f33" fmla="val 13634"/>
                <a:gd name="f34" fmla="val 16857"/>
                <a:gd name="f35" fmla="val 13226"/>
                <a:gd name="f36" fmla="val 14879"/>
                <a:gd name="f37" fmla="val 12532"/>
                <a:gd name="f38" fmla="val 12900"/>
                <a:gd name="f39" fmla="val 11839"/>
                <a:gd name="f40" fmla="val 10943"/>
                <a:gd name="f41" fmla="val 10790"/>
                <a:gd name="f42" fmla="val 9769"/>
                <a:gd name="f43" fmla="val 9051"/>
                <a:gd name="f44" fmla="val 9280"/>
                <a:gd name="f45" fmla="val 8326"/>
                <a:gd name="f46" fmla="val 8945"/>
                <a:gd name="f47" fmla="val 7508"/>
                <a:gd name="f48" fmla="val 8542"/>
                <a:gd name="f49" fmla="val 6731"/>
                <a:gd name="f50" fmla="val 7503"/>
                <a:gd name="f51" fmla="val 4729"/>
                <a:gd name="f52" fmla="val 3759"/>
                <a:gd name="f53" fmla="*/ f0 1 22348"/>
                <a:gd name="f54" fmla="*/ f1 1 1611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22348"/>
                <a:gd name="f61" fmla="*/ f58 1 1611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22348" h="16115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1273;p57">
              <a:extLst>
                <a:ext uri="{FF2B5EF4-FFF2-40B4-BE49-F238E27FC236}">
                  <a16:creationId xmlns:a16="http://schemas.microsoft.com/office/drawing/2014/main" id="{E76F0BA4-F56F-C08C-3585-E885B5292BDD}"/>
                </a:ext>
              </a:extLst>
            </p:cNvPr>
            <p:cNvSpPr/>
            <p:nvPr/>
          </p:nvSpPr>
          <p:spPr>
            <a:xfrm>
              <a:off x="7862239" y="6392341"/>
              <a:ext cx="894164" cy="794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583"/>
                <a:gd name="f4" fmla="val 32445"/>
                <a:gd name="f5" fmla="val 17573"/>
                <a:gd name="f6" fmla="val 14431"/>
                <a:gd name="f7" fmla="val 10968"/>
                <a:gd name="f8" fmla="val 2180"/>
                <a:gd name="f9" fmla="val 9011"/>
                <a:gd name="f10" fmla="val 4369"/>
                <a:gd name="f11" fmla="val 8028"/>
                <a:gd name="f12" fmla="val 5468"/>
                <a:gd name="f13" fmla="val 7111"/>
                <a:gd name="f14" fmla="val 6810"/>
                <a:gd name="f15" fmla="val 5676"/>
                <a:gd name="f16" fmla="val 7153"/>
                <a:gd name="f17" fmla="val 4830"/>
                <a:gd name="f18" fmla="val 7356"/>
                <a:gd name="f19" fmla="val 3925"/>
                <a:gd name="f20" fmla="val 7164"/>
                <a:gd name="f21" fmla="val 3076"/>
                <a:gd name="f22" fmla="val 7361"/>
                <a:gd name="f23" fmla="val 581"/>
                <a:gd name="f24" fmla="val 7938"/>
                <a:gd name="f25" fmla="val 1"/>
                <a:gd name="f26" fmla="val 11293"/>
                <a:gd name="f27" fmla="val 569"/>
                <a:gd name="f28" fmla="val 13791"/>
                <a:gd name="f29" fmla="val 1136"/>
                <a:gd name="f30" fmla="val 16289"/>
                <a:gd name="f31" fmla="val 2307"/>
                <a:gd name="f32" fmla="val 18910"/>
                <a:gd name="f33" fmla="val 1374"/>
                <a:gd name="f34" fmla="val 21296"/>
                <a:gd name="f35" fmla="val 1185"/>
                <a:gd name="f36" fmla="val 21776"/>
                <a:gd name="f37" fmla="val 913"/>
                <a:gd name="f38" fmla="val 22246"/>
                <a:gd name="f39" fmla="val 921"/>
                <a:gd name="f40" fmla="val 22762"/>
                <a:gd name="f41" fmla="val 932"/>
                <a:gd name="f42" fmla="val 23380"/>
                <a:gd name="f43" fmla="val 1355"/>
                <a:gd name="f44" fmla="val 23921"/>
                <a:gd name="f45" fmla="val 1849"/>
                <a:gd name="f46" fmla="val 24293"/>
                <a:gd name="f47" fmla="val 2646"/>
                <a:gd name="f48" fmla="val 24890"/>
                <a:gd name="f49" fmla="val 3559"/>
                <a:gd name="f50" fmla="val 25128"/>
                <a:gd name="f51" fmla="val 4517"/>
                <a:gd name="f52" fmla="val 6301"/>
                <a:gd name="f53" fmla="val 8239"/>
                <a:gd name="f54" fmla="val 24301"/>
                <a:gd name="f55" fmla="val 9868"/>
                <a:gd name="f56" fmla="val 23418"/>
                <a:gd name="f57" fmla="val 11665"/>
                <a:gd name="f58" fmla="val 22444"/>
                <a:gd name="f59" fmla="val 13735"/>
                <a:gd name="f60" fmla="val 21414"/>
                <a:gd name="f61" fmla="val 15685"/>
                <a:gd name="f62" fmla="val 16453"/>
                <a:gd name="f63" fmla="val 17203"/>
                <a:gd name="f64" fmla="val 21574"/>
                <a:gd name="f65" fmla="val 17910"/>
                <a:gd name="f66" fmla="val 21960"/>
                <a:gd name="f67" fmla="val 20585"/>
                <a:gd name="f68" fmla="val 23420"/>
                <a:gd name="f69" fmla="val 20837"/>
                <a:gd name="f70" fmla="val 27119"/>
                <a:gd name="f71" fmla="val 22486"/>
                <a:gd name="f72" fmla="val 29685"/>
                <a:gd name="f73" fmla="val 23522"/>
                <a:gd name="f74" fmla="val 31296"/>
                <a:gd name="f75" fmla="val 25450"/>
                <a:gd name="f76" fmla="val 27291"/>
                <a:gd name="f77" fmla="val 28027"/>
                <a:gd name="f78" fmla="val 28749"/>
                <a:gd name="f79" fmla="val 32261"/>
                <a:gd name="f80" fmla="val 29394"/>
                <a:gd name="f81" fmla="val 31851"/>
                <a:gd name="f82" fmla="val 30163"/>
                <a:gd name="f83" fmla="val 31362"/>
                <a:gd name="f84" fmla="val 30731"/>
                <a:gd name="f85" fmla="val 30624"/>
                <a:gd name="f86" fmla="val 31285"/>
                <a:gd name="f87" fmla="val 29900"/>
                <a:gd name="f88" fmla="val 34684"/>
                <a:gd name="f89" fmla="val 25460"/>
                <a:gd name="f90" fmla="val 36183"/>
                <a:gd name="f91" fmla="val 23501"/>
                <a:gd name="f92" fmla="val 37736"/>
                <a:gd name="f93" fmla="val 38025"/>
                <a:gd name="f94" fmla="val 18965"/>
                <a:gd name="f95" fmla="val 38582"/>
                <a:gd name="f96" fmla="val 14235"/>
                <a:gd name="f97" fmla="val 34390"/>
                <a:gd name="f98" fmla="val 10436"/>
                <a:gd name="f99" fmla="val 30609"/>
                <a:gd name="f100" fmla="val 7540"/>
                <a:gd name="f101" fmla="val 30407"/>
                <a:gd name="f102" fmla="val 6031"/>
                <a:gd name="f103" fmla="val 30190"/>
                <a:gd name="f104" fmla="val 4479"/>
                <a:gd name="f105" fmla="val 29421"/>
                <a:gd name="f106" fmla="val 3165"/>
                <a:gd name="f107" fmla="val 28683"/>
                <a:gd name="f108" fmla="val 1906"/>
                <a:gd name="f109" fmla="val 27576"/>
                <a:gd name="f110" fmla="val 1186"/>
                <a:gd name="f111" fmla="val 26718"/>
                <a:gd name="f112" fmla="val 25783"/>
                <a:gd name="f113" fmla="val 25141"/>
                <a:gd name="f114" fmla="val 2039"/>
                <a:gd name="f115" fmla="val 25589"/>
                <a:gd name="f116" fmla="val 3982"/>
                <a:gd name="f117" fmla="val 25561"/>
                <a:gd name="f118" fmla="val 3983"/>
                <a:gd name="f119" fmla="val 25533"/>
                <a:gd name="f120" fmla="val 25505"/>
                <a:gd name="f121" fmla="val 23077"/>
                <a:gd name="f122" fmla="val 21095"/>
                <a:gd name="f123" fmla="val 399"/>
                <a:gd name="f124" fmla="val 18382"/>
                <a:gd name="f125" fmla="val 51"/>
                <a:gd name="f126" fmla="val 18115"/>
                <a:gd name="f127" fmla="val 17"/>
                <a:gd name="f128" fmla="val 17846"/>
                <a:gd name="f129" fmla="*/ f0 1 38583"/>
                <a:gd name="f130" fmla="*/ f1 1 32445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38583"/>
                <a:gd name="f137" fmla="*/ f134 1 32445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38583" h="32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60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118"/>
                    <a:pt x="f120" y="f118"/>
                  </a:cubicBezTo>
                  <a:cubicBezTo>
                    <a:pt x="f121" y="f118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135047" tIns="135047" rIns="135047" bIns="135047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0" name="Google Shape;1274;p57">
            <a:extLst>
              <a:ext uri="{FF2B5EF4-FFF2-40B4-BE49-F238E27FC236}">
                <a16:creationId xmlns:a16="http://schemas.microsoft.com/office/drawing/2014/main" id="{1CA6E365-A401-0D94-F51B-4E98F4E15F6F}"/>
              </a:ext>
            </a:extLst>
          </p:cNvPr>
          <p:cNvSpPr txBox="1"/>
          <p:nvPr/>
        </p:nvSpPr>
        <p:spPr>
          <a:xfrm>
            <a:off x="1112230" y="7627458"/>
            <a:ext cx="4618497" cy="9362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5047" tIns="135047" rIns="135047" bIns="135047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عنوان در اینجا</a:t>
            </a:r>
            <a:endParaRPr lang="en-US" sz="4800" b="0" i="0" u="none" strike="noStrike" kern="0" cap="none" spc="0" baseline="0" dirty="0">
              <a:solidFill>
                <a:srgbClr val="E86E8F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11" name="Google Shape;1275;p57">
            <a:extLst>
              <a:ext uri="{FF2B5EF4-FFF2-40B4-BE49-F238E27FC236}">
                <a16:creationId xmlns:a16="http://schemas.microsoft.com/office/drawing/2014/main" id="{D3B9F078-CBB4-DCE3-99EE-BB5272A8E54C}"/>
              </a:ext>
            </a:extLst>
          </p:cNvPr>
          <p:cNvSpPr txBox="1"/>
          <p:nvPr/>
        </p:nvSpPr>
        <p:spPr>
          <a:xfrm>
            <a:off x="1410279" y="8427659"/>
            <a:ext cx="4022399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5047" tIns="135047" rIns="135047" bIns="135047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2" name="Google Shape;1276;p57">
            <a:extLst>
              <a:ext uri="{FF2B5EF4-FFF2-40B4-BE49-F238E27FC236}">
                <a16:creationId xmlns:a16="http://schemas.microsoft.com/office/drawing/2014/main" id="{2939BE7E-BC07-E408-4769-C3C0FB289639}"/>
              </a:ext>
            </a:extLst>
          </p:cNvPr>
          <p:cNvSpPr txBox="1"/>
          <p:nvPr/>
        </p:nvSpPr>
        <p:spPr>
          <a:xfrm>
            <a:off x="5567077" y="7627458"/>
            <a:ext cx="4618497" cy="9362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5047" tIns="135047" rIns="135047" bIns="135047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عنوان در اینجا</a:t>
            </a:r>
            <a:endParaRPr lang="en-US" sz="4800" b="0" i="0" u="none" strike="noStrike" kern="0" cap="none" spc="0" baseline="0" dirty="0">
              <a:solidFill>
                <a:srgbClr val="4AB4EE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13" name="Google Shape;1277;p57">
            <a:extLst>
              <a:ext uri="{FF2B5EF4-FFF2-40B4-BE49-F238E27FC236}">
                <a16:creationId xmlns:a16="http://schemas.microsoft.com/office/drawing/2014/main" id="{24C1A96F-FA71-5ABE-EFF5-50D6865541D2}"/>
              </a:ext>
            </a:extLst>
          </p:cNvPr>
          <p:cNvSpPr txBox="1"/>
          <p:nvPr/>
        </p:nvSpPr>
        <p:spPr>
          <a:xfrm>
            <a:off x="5865126" y="8427659"/>
            <a:ext cx="4022399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35047" tIns="135047" rIns="135047" bIns="135047" anchor="t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4" name="Google Shape;1278;p57">
            <a:extLst>
              <a:ext uri="{FF2B5EF4-FFF2-40B4-BE49-F238E27FC236}">
                <a16:creationId xmlns:a16="http://schemas.microsoft.com/office/drawing/2014/main" id="{F63148F7-51D7-57D6-2093-E0F59A8F862F}"/>
              </a:ext>
            </a:extLst>
          </p:cNvPr>
          <p:cNvSpPr/>
          <p:nvPr/>
        </p:nvSpPr>
        <p:spPr>
          <a:xfrm>
            <a:off x="2608152" y="4821786"/>
            <a:ext cx="447333" cy="481541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5" name="Google Shape;1279;p57">
            <a:extLst>
              <a:ext uri="{FF2B5EF4-FFF2-40B4-BE49-F238E27FC236}">
                <a16:creationId xmlns:a16="http://schemas.microsoft.com/office/drawing/2014/main" id="{2AAB486E-2628-08B2-05D0-4A97F7FA784E}"/>
              </a:ext>
            </a:extLst>
          </p:cNvPr>
          <p:cNvSpPr/>
          <p:nvPr/>
        </p:nvSpPr>
        <p:spPr>
          <a:xfrm>
            <a:off x="8519446" y="6710104"/>
            <a:ext cx="447333" cy="481541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6" name="Grupo 1250">
            <a:extLst>
              <a:ext uri="{FF2B5EF4-FFF2-40B4-BE49-F238E27FC236}">
                <a16:creationId xmlns:a16="http://schemas.microsoft.com/office/drawing/2014/main" id="{AEF379B1-A3EA-8E1F-8653-BEA06E9C3557}"/>
              </a:ext>
            </a:extLst>
          </p:cNvPr>
          <p:cNvGrpSpPr/>
          <p:nvPr/>
        </p:nvGrpSpPr>
        <p:grpSpPr>
          <a:xfrm>
            <a:off x="9615492" y="3894136"/>
            <a:ext cx="7850177" cy="3522672"/>
            <a:chOff x="9615492" y="3894136"/>
            <a:chExt cx="7850177" cy="3522672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3AEA7FCA-D028-11E5-A4A6-C9F3A62E8EAB}"/>
                </a:ext>
              </a:extLst>
            </p:cNvPr>
            <p:cNvSpPr/>
            <p:nvPr/>
          </p:nvSpPr>
          <p:spPr>
            <a:xfrm>
              <a:off x="9686925" y="5216523"/>
              <a:ext cx="1884358" cy="21193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9"/>
                <a:gd name="f7" fmla="val 234"/>
                <a:gd name="f8" fmla="val 194"/>
                <a:gd name="f9" fmla="val 167"/>
                <a:gd name="f10" fmla="val 169"/>
                <a:gd name="f11" fmla="val 193"/>
                <a:gd name="f12" fmla="val 170"/>
                <a:gd name="f13" fmla="val 192"/>
                <a:gd name="f14" fmla="val 190"/>
                <a:gd name="f15" fmla="val 172"/>
                <a:gd name="f16" fmla="val 174"/>
                <a:gd name="f17" fmla="val 189"/>
                <a:gd name="f18" fmla="val 176"/>
                <a:gd name="f19" fmla="val 182"/>
                <a:gd name="f20" fmla="val 202"/>
                <a:gd name="f21" fmla="val 162"/>
                <a:gd name="f22" fmla="val 212"/>
                <a:gd name="f23" fmla="val 155"/>
                <a:gd name="f24" fmla="val 219"/>
                <a:gd name="f25" fmla="val 147"/>
                <a:gd name="f26" fmla="val 224"/>
                <a:gd name="f27" fmla="val 138"/>
                <a:gd name="f28" fmla="val 227"/>
                <a:gd name="f29" fmla="val 136"/>
                <a:gd name="f30" fmla="val 228"/>
                <a:gd name="f31" fmla="val 134"/>
                <a:gd name="f32" fmla="val 230"/>
                <a:gd name="f33" fmla="val 131"/>
                <a:gd name="f34" fmla="val 122"/>
                <a:gd name="f35" fmla="val 232"/>
                <a:gd name="f36" fmla="val 113"/>
                <a:gd name="f37" fmla="val 103"/>
                <a:gd name="f38" fmla="val 76"/>
                <a:gd name="f39" fmla="val 233"/>
                <a:gd name="f40" fmla="val 51"/>
                <a:gd name="f41" fmla="val 31"/>
                <a:gd name="f42" fmla="val 206"/>
                <a:gd name="f43" fmla="val 18"/>
                <a:gd name="f44" fmla="val 196"/>
                <a:gd name="f45" fmla="val 8"/>
                <a:gd name="f46" fmla="val 3"/>
                <a:gd name="f47" fmla="val 166"/>
                <a:gd name="f48" fmla="val 156"/>
                <a:gd name="f49" fmla="val 145"/>
                <a:gd name="f50" fmla="val 135"/>
                <a:gd name="f51" fmla="val 1"/>
                <a:gd name="f52" fmla="val 126"/>
                <a:gd name="f53" fmla="val 118"/>
                <a:gd name="f54" fmla="val 6"/>
                <a:gd name="f55" fmla="val 110"/>
                <a:gd name="f56" fmla="val 11"/>
                <a:gd name="f57" fmla="val 99"/>
                <a:gd name="f58" fmla="val 20"/>
                <a:gd name="f59" fmla="val 93"/>
                <a:gd name="f60" fmla="val 90"/>
                <a:gd name="f61" fmla="val 38"/>
                <a:gd name="f62" fmla="val 88"/>
                <a:gd name="f63" fmla="val 46"/>
                <a:gd name="f64" fmla="val 54"/>
                <a:gd name="f65" fmla="val 87"/>
                <a:gd name="f66" fmla="val 64"/>
                <a:gd name="f67" fmla="val 75"/>
                <a:gd name="f68" fmla="val 85"/>
                <a:gd name="f69" fmla="val 84"/>
                <a:gd name="f70" fmla="val 78"/>
                <a:gd name="f71" fmla="val 120"/>
                <a:gd name="f72" fmla="val 70"/>
                <a:gd name="f73" fmla="val 57"/>
                <a:gd name="f74" fmla="val 153"/>
                <a:gd name="f75" fmla="val 41"/>
                <a:gd name="f76" fmla="val 168"/>
                <a:gd name="f77" fmla="val 23"/>
                <a:gd name="f78" fmla="val 177"/>
                <a:gd name="f79" fmla="val 12"/>
                <a:gd name="f80" fmla="val 181"/>
                <a:gd name="f81" fmla="val 186"/>
                <a:gd name="f82" fmla="val 188"/>
                <a:gd name="f83" fmla="val 191"/>
                <a:gd name="f84" fmla="val 16"/>
                <a:gd name="f85" fmla="val 24"/>
                <a:gd name="f86" fmla="val 32"/>
                <a:gd name="f87" fmla="val 50"/>
                <a:gd name="f88" fmla="val 68"/>
                <a:gd name="f89" fmla="val 86"/>
                <a:gd name="f90" fmla="val 92"/>
                <a:gd name="f91" fmla="val 106"/>
                <a:gd name="f92" fmla="val 124"/>
                <a:gd name="f93" fmla="val 142"/>
                <a:gd name="f94" fmla="val 158"/>
                <a:gd name="f95" fmla="val 165"/>
                <a:gd name="f96" fmla="val 164"/>
                <a:gd name="f97" fmla="val 173"/>
                <a:gd name="f98" fmla="val 179"/>
                <a:gd name="f99" fmla="val 143"/>
                <a:gd name="f100" fmla="val 125"/>
                <a:gd name="f101" fmla="val 205"/>
                <a:gd name="f102" fmla="val 102"/>
                <a:gd name="f103" fmla="val 96"/>
                <a:gd name="f104" fmla="val 83"/>
                <a:gd name="f105" fmla="val 73"/>
                <a:gd name="f106" fmla="val 204"/>
                <a:gd name="f107" fmla="val 63"/>
                <a:gd name="f108" fmla="val 201"/>
                <a:gd name="f109" fmla="val 29"/>
                <a:gd name="f110" fmla="val 19"/>
                <a:gd name="f111" fmla="val 26"/>
                <a:gd name="f112" fmla="val 187"/>
                <a:gd name="f113" fmla="val 200"/>
                <a:gd name="f114" fmla="val 59"/>
                <a:gd name="f115" fmla="val 217"/>
                <a:gd name="f116" fmla="val 221"/>
                <a:gd name="f117" fmla="val 104"/>
                <a:gd name="f118" fmla="val 119"/>
                <a:gd name="f119" fmla="val 133"/>
                <a:gd name="f120" fmla="val 146"/>
                <a:gd name="f121" fmla="val 210"/>
                <a:gd name="f122" fmla="val 163"/>
                <a:gd name="f123" fmla="val 198"/>
                <a:gd name="f124" fmla="val 183"/>
                <a:gd name="f125" fmla="val 154"/>
                <a:gd name="f126" fmla="val 132"/>
                <a:gd name="f127" fmla="val 129"/>
                <a:gd name="f128" fmla="val 195"/>
                <a:gd name="f129" fmla="val 121"/>
                <a:gd name="f130" fmla="val 199"/>
                <a:gd name="f131" fmla="val 98"/>
                <a:gd name="f132" fmla="val 74"/>
                <a:gd name="f133" fmla="val 14"/>
                <a:gd name="f134" fmla="val 197"/>
                <a:gd name="f135" fmla="val 10"/>
                <a:gd name="f136" fmla="val 207"/>
                <a:gd name="f137" fmla="val 40"/>
                <a:gd name="f138" fmla="val 208"/>
                <a:gd name="f139" fmla="val 65"/>
                <a:gd name="f140" fmla="val 115"/>
                <a:gd name="f141" fmla="val 127"/>
                <a:gd name="f142" fmla="val 139"/>
                <a:gd name="f143" fmla="val 151"/>
                <a:gd name="f144" fmla="+- 0 0 -90"/>
                <a:gd name="f145" fmla="*/ f3 1 209"/>
                <a:gd name="f146" fmla="*/ f4 1 234"/>
                <a:gd name="f147" fmla="val f5"/>
                <a:gd name="f148" fmla="val f6"/>
                <a:gd name="f149" fmla="val f7"/>
                <a:gd name="f150" fmla="*/ f144 f0 1"/>
                <a:gd name="f151" fmla="+- f149 0 f147"/>
                <a:gd name="f152" fmla="+- f148 0 f147"/>
                <a:gd name="f153" fmla="*/ f150 1 f2"/>
                <a:gd name="f154" fmla="*/ f152 1 209"/>
                <a:gd name="f155" fmla="*/ f151 1 234"/>
                <a:gd name="f156" fmla="*/ 194 f152 1"/>
                <a:gd name="f157" fmla="*/ 167 f151 1"/>
                <a:gd name="f158" fmla="*/ 192 f152 1"/>
                <a:gd name="f159" fmla="*/ 170 f151 1"/>
                <a:gd name="f160" fmla="*/ 189 f152 1"/>
                <a:gd name="f161" fmla="*/ 176 f151 1"/>
                <a:gd name="f162" fmla="*/ 162 f152 1"/>
                <a:gd name="f163" fmla="*/ 212 f151 1"/>
                <a:gd name="f164" fmla="*/ 138 f152 1"/>
                <a:gd name="f165" fmla="*/ 227 f151 1"/>
                <a:gd name="f166" fmla="*/ 131 f152 1"/>
                <a:gd name="f167" fmla="*/ 230 f151 1"/>
                <a:gd name="f168" fmla="*/ 103 f152 1"/>
                <a:gd name="f169" fmla="*/ 234 f151 1"/>
                <a:gd name="f170" fmla="*/ 31 f152 1"/>
                <a:gd name="f171" fmla="*/ 206 f151 1"/>
                <a:gd name="f172" fmla="*/ 3 f152 1"/>
                <a:gd name="f173" fmla="*/ 166 f151 1"/>
                <a:gd name="f174" fmla="*/ 0 f152 1"/>
                <a:gd name="f175" fmla="*/ 135 f151 1"/>
                <a:gd name="f176" fmla="*/ 6 f152 1"/>
                <a:gd name="f177" fmla="*/ 110 f151 1"/>
                <a:gd name="f178" fmla="*/ 90 f151 1"/>
                <a:gd name="f179" fmla="*/ 54 f152 1"/>
                <a:gd name="f180" fmla="*/ 87 f151 1"/>
                <a:gd name="f181" fmla="*/ 85 f152 1"/>
                <a:gd name="f182" fmla="*/ 85 f151 1"/>
                <a:gd name="f183" fmla="*/ 120 f152 1"/>
                <a:gd name="f184" fmla="*/ 70 f151 1"/>
                <a:gd name="f185" fmla="*/ 168 f152 1"/>
                <a:gd name="f186" fmla="*/ 23 f151 1"/>
                <a:gd name="f187" fmla="*/ 181 f152 1"/>
                <a:gd name="f188" fmla="*/ 6 f151 1"/>
                <a:gd name="f189" fmla="*/ 191 f152 1"/>
                <a:gd name="f190" fmla="*/ 8 f151 1"/>
                <a:gd name="f191" fmla="*/ 32 f151 1"/>
                <a:gd name="f192" fmla="*/ 86 f151 1"/>
                <a:gd name="f193" fmla="*/ 190 f152 1"/>
                <a:gd name="f194" fmla="*/ 106 f151 1"/>
                <a:gd name="f195" fmla="*/ 172 f152 1"/>
                <a:gd name="f196" fmla="*/ 158 f151 1"/>
                <a:gd name="f197" fmla="*/ 158 f152 1"/>
                <a:gd name="f198" fmla="*/ 179 f151 1"/>
                <a:gd name="f199" fmla="*/ 102 f152 1"/>
                <a:gd name="f200" fmla="*/ 205 f151 1"/>
                <a:gd name="f201" fmla="*/ 83 f152 1"/>
                <a:gd name="f202" fmla="*/ 196 f151 1"/>
                <a:gd name="f203" fmla="*/ 20 f152 1"/>
                <a:gd name="f204" fmla="*/ 169 f151 1"/>
                <a:gd name="f205" fmla="*/ 18 f152 1"/>
                <a:gd name="f206" fmla="*/ 59 f152 1"/>
                <a:gd name="f207" fmla="*/ 209 f151 1"/>
                <a:gd name="f208" fmla="*/ 104 f152 1"/>
                <a:gd name="f209" fmla="*/ 221 f151 1"/>
                <a:gd name="f210" fmla="*/ 146 f152 1"/>
                <a:gd name="f211" fmla="*/ 210 f151 1"/>
                <a:gd name="f212" fmla="*/ 169 f152 1"/>
                <a:gd name="f213" fmla="*/ 189 f151 1"/>
                <a:gd name="f214" fmla="*/ 183 f152 1"/>
                <a:gd name="f215" fmla="*/ 164 f151 1"/>
                <a:gd name="f216" fmla="*/ 193 f152 1"/>
                <a:gd name="f217" fmla="*/ 132 f151 1"/>
                <a:gd name="f218" fmla="*/ 195 f152 1"/>
                <a:gd name="f219" fmla="*/ 121 f151 1"/>
                <a:gd name="f220" fmla="*/ 196 f152 1"/>
                <a:gd name="f221" fmla="*/ 50 f151 1"/>
                <a:gd name="f222" fmla="*/ 14 f151 1"/>
                <a:gd name="f223" fmla="*/ 197 f152 1"/>
                <a:gd name="f224" fmla="*/ 10 f151 1"/>
                <a:gd name="f225" fmla="*/ 206 f152 1"/>
                <a:gd name="f226" fmla="*/ 18 f151 1"/>
                <a:gd name="f227" fmla="*/ 208 f152 1"/>
                <a:gd name="f228" fmla="*/ 51 f151 1"/>
                <a:gd name="f229" fmla="*/ 92 f151 1"/>
                <a:gd name="f230" fmla="*/ 205 f152 1"/>
                <a:gd name="f231" fmla="*/ 127 f151 1"/>
                <a:gd name="f232" fmla="*/ 162 f151 1"/>
                <a:gd name="f233" fmla="+- f153 0 f1"/>
                <a:gd name="f234" fmla="*/ f156 1 209"/>
                <a:gd name="f235" fmla="*/ f157 1 234"/>
                <a:gd name="f236" fmla="*/ f158 1 209"/>
                <a:gd name="f237" fmla="*/ f159 1 234"/>
                <a:gd name="f238" fmla="*/ f160 1 209"/>
                <a:gd name="f239" fmla="*/ f161 1 234"/>
                <a:gd name="f240" fmla="*/ f162 1 209"/>
                <a:gd name="f241" fmla="*/ f163 1 234"/>
                <a:gd name="f242" fmla="*/ f164 1 209"/>
                <a:gd name="f243" fmla="*/ f165 1 234"/>
                <a:gd name="f244" fmla="*/ f166 1 209"/>
                <a:gd name="f245" fmla="*/ f167 1 234"/>
                <a:gd name="f246" fmla="*/ f168 1 209"/>
                <a:gd name="f247" fmla="*/ f169 1 234"/>
                <a:gd name="f248" fmla="*/ f170 1 209"/>
                <a:gd name="f249" fmla="*/ f171 1 234"/>
                <a:gd name="f250" fmla="*/ f172 1 209"/>
                <a:gd name="f251" fmla="*/ f173 1 234"/>
                <a:gd name="f252" fmla="*/ f174 1 209"/>
                <a:gd name="f253" fmla="*/ f175 1 234"/>
                <a:gd name="f254" fmla="*/ f176 1 209"/>
                <a:gd name="f255" fmla="*/ f177 1 234"/>
                <a:gd name="f256" fmla="*/ f178 1 234"/>
                <a:gd name="f257" fmla="*/ f179 1 209"/>
                <a:gd name="f258" fmla="*/ f180 1 234"/>
                <a:gd name="f259" fmla="*/ f181 1 209"/>
                <a:gd name="f260" fmla="*/ f182 1 234"/>
                <a:gd name="f261" fmla="*/ f183 1 209"/>
                <a:gd name="f262" fmla="*/ f184 1 234"/>
                <a:gd name="f263" fmla="*/ f185 1 209"/>
                <a:gd name="f264" fmla="*/ f186 1 234"/>
                <a:gd name="f265" fmla="*/ f187 1 209"/>
                <a:gd name="f266" fmla="*/ f188 1 234"/>
                <a:gd name="f267" fmla="*/ f189 1 209"/>
                <a:gd name="f268" fmla="*/ f190 1 234"/>
                <a:gd name="f269" fmla="*/ f191 1 234"/>
                <a:gd name="f270" fmla="*/ f192 1 234"/>
                <a:gd name="f271" fmla="*/ f193 1 209"/>
                <a:gd name="f272" fmla="*/ f194 1 234"/>
                <a:gd name="f273" fmla="*/ f195 1 209"/>
                <a:gd name="f274" fmla="*/ f196 1 234"/>
                <a:gd name="f275" fmla="*/ f197 1 209"/>
                <a:gd name="f276" fmla="*/ f198 1 234"/>
                <a:gd name="f277" fmla="*/ f199 1 209"/>
                <a:gd name="f278" fmla="*/ f200 1 234"/>
                <a:gd name="f279" fmla="*/ f201 1 209"/>
                <a:gd name="f280" fmla="*/ f202 1 234"/>
                <a:gd name="f281" fmla="*/ f203 1 209"/>
                <a:gd name="f282" fmla="*/ f204 1 234"/>
                <a:gd name="f283" fmla="*/ f205 1 209"/>
                <a:gd name="f284" fmla="*/ f206 1 209"/>
                <a:gd name="f285" fmla="*/ f207 1 234"/>
                <a:gd name="f286" fmla="*/ f208 1 209"/>
                <a:gd name="f287" fmla="*/ f209 1 234"/>
                <a:gd name="f288" fmla="*/ f210 1 209"/>
                <a:gd name="f289" fmla="*/ f211 1 234"/>
                <a:gd name="f290" fmla="*/ f212 1 209"/>
                <a:gd name="f291" fmla="*/ f213 1 234"/>
                <a:gd name="f292" fmla="*/ f214 1 209"/>
                <a:gd name="f293" fmla="*/ f215 1 234"/>
                <a:gd name="f294" fmla="*/ f216 1 209"/>
                <a:gd name="f295" fmla="*/ f217 1 234"/>
                <a:gd name="f296" fmla="*/ f218 1 209"/>
                <a:gd name="f297" fmla="*/ f219 1 234"/>
                <a:gd name="f298" fmla="*/ f220 1 209"/>
                <a:gd name="f299" fmla="*/ f221 1 234"/>
                <a:gd name="f300" fmla="*/ f222 1 234"/>
                <a:gd name="f301" fmla="*/ f223 1 209"/>
                <a:gd name="f302" fmla="*/ f224 1 234"/>
                <a:gd name="f303" fmla="*/ f225 1 209"/>
                <a:gd name="f304" fmla="*/ f226 1 234"/>
                <a:gd name="f305" fmla="*/ f227 1 209"/>
                <a:gd name="f306" fmla="*/ f228 1 234"/>
                <a:gd name="f307" fmla="*/ f229 1 234"/>
                <a:gd name="f308" fmla="*/ f230 1 209"/>
                <a:gd name="f309" fmla="*/ f231 1 234"/>
                <a:gd name="f310" fmla="*/ f232 1 234"/>
                <a:gd name="f311" fmla="*/ 0 1 f154"/>
                <a:gd name="f312" fmla="*/ f148 1 f154"/>
                <a:gd name="f313" fmla="*/ 0 1 f155"/>
                <a:gd name="f314" fmla="*/ f149 1 f155"/>
                <a:gd name="f315" fmla="*/ f234 1 f154"/>
                <a:gd name="f316" fmla="*/ f235 1 f155"/>
                <a:gd name="f317" fmla="*/ f236 1 f154"/>
                <a:gd name="f318" fmla="*/ f237 1 f155"/>
                <a:gd name="f319" fmla="*/ f238 1 f154"/>
                <a:gd name="f320" fmla="*/ f239 1 f155"/>
                <a:gd name="f321" fmla="*/ f240 1 f154"/>
                <a:gd name="f322" fmla="*/ f241 1 f155"/>
                <a:gd name="f323" fmla="*/ f242 1 f154"/>
                <a:gd name="f324" fmla="*/ f243 1 f155"/>
                <a:gd name="f325" fmla="*/ f244 1 f154"/>
                <a:gd name="f326" fmla="*/ f245 1 f155"/>
                <a:gd name="f327" fmla="*/ f246 1 f154"/>
                <a:gd name="f328" fmla="*/ f247 1 f155"/>
                <a:gd name="f329" fmla="*/ f248 1 f154"/>
                <a:gd name="f330" fmla="*/ f249 1 f155"/>
                <a:gd name="f331" fmla="*/ f250 1 f154"/>
                <a:gd name="f332" fmla="*/ f251 1 f155"/>
                <a:gd name="f333" fmla="*/ f252 1 f154"/>
                <a:gd name="f334" fmla="*/ f253 1 f155"/>
                <a:gd name="f335" fmla="*/ f254 1 f154"/>
                <a:gd name="f336" fmla="*/ f255 1 f155"/>
                <a:gd name="f337" fmla="*/ f256 1 f155"/>
                <a:gd name="f338" fmla="*/ f257 1 f154"/>
                <a:gd name="f339" fmla="*/ f258 1 f155"/>
                <a:gd name="f340" fmla="*/ f259 1 f154"/>
                <a:gd name="f341" fmla="*/ f260 1 f155"/>
                <a:gd name="f342" fmla="*/ f261 1 f154"/>
                <a:gd name="f343" fmla="*/ f262 1 f155"/>
                <a:gd name="f344" fmla="*/ f263 1 f154"/>
                <a:gd name="f345" fmla="*/ f264 1 f155"/>
                <a:gd name="f346" fmla="*/ f265 1 f154"/>
                <a:gd name="f347" fmla="*/ f266 1 f155"/>
                <a:gd name="f348" fmla="*/ f267 1 f154"/>
                <a:gd name="f349" fmla="*/ f268 1 f155"/>
                <a:gd name="f350" fmla="*/ f269 1 f155"/>
                <a:gd name="f351" fmla="*/ f270 1 f155"/>
                <a:gd name="f352" fmla="*/ f271 1 f154"/>
                <a:gd name="f353" fmla="*/ f272 1 f155"/>
                <a:gd name="f354" fmla="*/ f273 1 f154"/>
                <a:gd name="f355" fmla="*/ f274 1 f155"/>
                <a:gd name="f356" fmla="*/ f275 1 f154"/>
                <a:gd name="f357" fmla="*/ f276 1 f155"/>
                <a:gd name="f358" fmla="*/ f277 1 f154"/>
                <a:gd name="f359" fmla="*/ f278 1 f155"/>
                <a:gd name="f360" fmla="*/ f279 1 f154"/>
                <a:gd name="f361" fmla="*/ f280 1 f155"/>
                <a:gd name="f362" fmla="*/ f281 1 f154"/>
                <a:gd name="f363" fmla="*/ f282 1 f155"/>
                <a:gd name="f364" fmla="*/ f283 1 f154"/>
                <a:gd name="f365" fmla="*/ f284 1 f154"/>
                <a:gd name="f366" fmla="*/ f285 1 f155"/>
                <a:gd name="f367" fmla="*/ f286 1 f154"/>
                <a:gd name="f368" fmla="*/ f287 1 f155"/>
                <a:gd name="f369" fmla="*/ f288 1 f154"/>
                <a:gd name="f370" fmla="*/ f289 1 f155"/>
                <a:gd name="f371" fmla="*/ f290 1 f154"/>
                <a:gd name="f372" fmla="*/ f291 1 f155"/>
                <a:gd name="f373" fmla="*/ f292 1 f154"/>
                <a:gd name="f374" fmla="*/ f293 1 f155"/>
                <a:gd name="f375" fmla="*/ f294 1 f154"/>
                <a:gd name="f376" fmla="*/ f295 1 f155"/>
                <a:gd name="f377" fmla="*/ f296 1 f154"/>
                <a:gd name="f378" fmla="*/ f297 1 f155"/>
                <a:gd name="f379" fmla="*/ f298 1 f154"/>
                <a:gd name="f380" fmla="*/ f299 1 f155"/>
                <a:gd name="f381" fmla="*/ f300 1 f155"/>
                <a:gd name="f382" fmla="*/ f301 1 f154"/>
                <a:gd name="f383" fmla="*/ f302 1 f155"/>
                <a:gd name="f384" fmla="*/ f303 1 f154"/>
                <a:gd name="f385" fmla="*/ f304 1 f155"/>
                <a:gd name="f386" fmla="*/ f305 1 f154"/>
                <a:gd name="f387" fmla="*/ f306 1 f155"/>
                <a:gd name="f388" fmla="*/ f307 1 f155"/>
                <a:gd name="f389" fmla="*/ f308 1 f154"/>
                <a:gd name="f390" fmla="*/ f309 1 f155"/>
                <a:gd name="f391" fmla="*/ f310 1 f155"/>
                <a:gd name="f392" fmla="*/ f311 f145 1"/>
                <a:gd name="f393" fmla="*/ f312 f145 1"/>
                <a:gd name="f394" fmla="*/ f314 f146 1"/>
                <a:gd name="f395" fmla="*/ f313 f146 1"/>
                <a:gd name="f396" fmla="*/ f315 f145 1"/>
                <a:gd name="f397" fmla="*/ f316 f146 1"/>
                <a:gd name="f398" fmla="*/ f317 f145 1"/>
                <a:gd name="f399" fmla="*/ f318 f146 1"/>
                <a:gd name="f400" fmla="*/ f319 f145 1"/>
                <a:gd name="f401" fmla="*/ f320 f146 1"/>
                <a:gd name="f402" fmla="*/ f321 f145 1"/>
                <a:gd name="f403" fmla="*/ f322 f146 1"/>
                <a:gd name="f404" fmla="*/ f323 f145 1"/>
                <a:gd name="f405" fmla="*/ f324 f146 1"/>
                <a:gd name="f406" fmla="*/ f325 f145 1"/>
                <a:gd name="f407" fmla="*/ f326 f146 1"/>
                <a:gd name="f408" fmla="*/ f327 f145 1"/>
                <a:gd name="f409" fmla="*/ f328 f146 1"/>
                <a:gd name="f410" fmla="*/ f329 f145 1"/>
                <a:gd name="f411" fmla="*/ f330 f146 1"/>
                <a:gd name="f412" fmla="*/ f331 f145 1"/>
                <a:gd name="f413" fmla="*/ f332 f146 1"/>
                <a:gd name="f414" fmla="*/ f333 f145 1"/>
                <a:gd name="f415" fmla="*/ f334 f146 1"/>
                <a:gd name="f416" fmla="*/ f335 f145 1"/>
                <a:gd name="f417" fmla="*/ f336 f146 1"/>
                <a:gd name="f418" fmla="*/ f337 f146 1"/>
                <a:gd name="f419" fmla="*/ f338 f145 1"/>
                <a:gd name="f420" fmla="*/ f339 f146 1"/>
                <a:gd name="f421" fmla="*/ f340 f145 1"/>
                <a:gd name="f422" fmla="*/ f341 f146 1"/>
                <a:gd name="f423" fmla="*/ f342 f145 1"/>
                <a:gd name="f424" fmla="*/ f343 f146 1"/>
                <a:gd name="f425" fmla="*/ f344 f145 1"/>
                <a:gd name="f426" fmla="*/ f345 f146 1"/>
                <a:gd name="f427" fmla="*/ f346 f145 1"/>
                <a:gd name="f428" fmla="*/ f347 f146 1"/>
                <a:gd name="f429" fmla="*/ f348 f145 1"/>
                <a:gd name="f430" fmla="*/ f349 f146 1"/>
                <a:gd name="f431" fmla="*/ f350 f146 1"/>
                <a:gd name="f432" fmla="*/ f351 f146 1"/>
                <a:gd name="f433" fmla="*/ f352 f145 1"/>
                <a:gd name="f434" fmla="*/ f353 f146 1"/>
                <a:gd name="f435" fmla="*/ f354 f145 1"/>
                <a:gd name="f436" fmla="*/ f355 f146 1"/>
                <a:gd name="f437" fmla="*/ f356 f145 1"/>
                <a:gd name="f438" fmla="*/ f357 f146 1"/>
                <a:gd name="f439" fmla="*/ f358 f145 1"/>
                <a:gd name="f440" fmla="*/ f359 f146 1"/>
                <a:gd name="f441" fmla="*/ f360 f145 1"/>
                <a:gd name="f442" fmla="*/ f361 f146 1"/>
                <a:gd name="f443" fmla="*/ f362 f145 1"/>
                <a:gd name="f444" fmla="*/ f363 f146 1"/>
                <a:gd name="f445" fmla="*/ f364 f145 1"/>
                <a:gd name="f446" fmla="*/ f365 f145 1"/>
                <a:gd name="f447" fmla="*/ f366 f146 1"/>
                <a:gd name="f448" fmla="*/ f367 f145 1"/>
                <a:gd name="f449" fmla="*/ f368 f146 1"/>
                <a:gd name="f450" fmla="*/ f369 f145 1"/>
                <a:gd name="f451" fmla="*/ f370 f146 1"/>
                <a:gd name="f452" fmla="*/ f371 f145 1"/>
                <a:gd name="f453" fmla="*/ f372 f146 1"/>
                <a:gd name="f454" fmla="*/ f373 f145 1"/>
                <a:gd name="f455" fmla="*/ f374 f146 1"/>
                <a:gd name="f456" fmla="*/ f375 f145 1"/>
                <a:gd name="f457" fmla="*/ f376 f146 1"/>
                <a:gd name="f458" fmla="*/ f377 f145 1"/>
                <a:gd name="f459" fmla="*/ f378 f146 1"/>
                <a:gd name="f460" fmla="*/ f379 f145 1"/>
                <a:gd name="f461" fmla="*/ f380 f146 1"/>
                <a:gd name="f462" fmla="*/ f381 f146 1"/>
                <a:gd name="f463" fmla="*/ f382 f145 1"/>
                <a:gd name="f464" fmla="*/ f383 f146 1"/>
                <a:gd name="f465" fmla="*/ f384 f145 1"/>
                <a:gd name="f466" fmla="*/ f385 f146 1"/>
                <a:gd name="f467" fmla="*/ f386 f145 1"/>
                <a:gd name="f468" fmla="*/ f387 f146 1"/>
                <a:gd name="f469" fmla="*/ f388 f146 1"/>
                <a:gd name="f470" fmla="*/ f389 f145 1"/>
                <a:gd name="f471" fmla="*/ f390 f146 1"/>
                <a:gd name="f472" fmla="*/ f391 f1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3">
                  <a:pos x="f396" y="f397"/>
                </a:cxn>
                <a:cxn ang="f233">
                  <a:pos x="f398" y="f399"/>
                </a:cxn>
                <a:cxn ang="f233">
                  <a:pos x="f400" y="f401"/>
                </a:cxn>
                <a:cxn ang="f233">
                  <a:pos x="f402" y="f403"/>
                </a:cxn>
                <a:cxn ang="f233">
                  <a:pos x="f404" y="f405"/>
                </a:cxn>
                <a:cxn ang="f233">
                  <a:pos x="f406" y="f407"/>
                </a:cxn>
                <a:cxn ang="f233">
                  <a:pos x="f406" y="f407"/>
                </a:cxn>
                <a:cxn ang="f233">
                  <a:pos x="f408" y="f409"/>
                </a:cxn>
                <a:cxn ang="f233">
                  <a:pos x="f410" y="f411"/>
                </a:cxn>
                <a:cxn ang="f233">
                  <a:pos x="f412" y="f413"/>
                </a:cxn>
                <a:cxn ang="f233">
                  <a:pos x="f414" y="f415"/>
                </a:cxn>
                <a:cxn ang="f233">
                  <a:pos x="f416" y="f417"/>
                </a:cxn>
                <a:cxn ang="f233">
                  <a:pos x="f410" y="f418"/>
                </a:cxn>
                <a:cxn ang="f233">
                  <a:pos x="f419" y="f420"/>
                </a:cxn>
                <a:cxn ang="f233">
                  <a:pos x="f421" y="f422"/>
                </a:cxn>
                <a:cxn ang="f233">
                  <a:pos x="f423" y="f424"/>
                </a:cxn>
                <a:cxn ang="f233">
                  <a:pos x="f425" y="f426"/>
                </a:cxn>
                <a:cxn ang="f233">
                  <a:pos x="f427" y="f428"/>
                </a:cxn>
                <a:cxn ang="f233">
                  <a:pos x="f429" y="f430"/>
                </a:cxn>
                <a:cxn ang="f233">
                  <a:pos x="f429" y="f431"/>
                </a:cxn>
                <a:cxn ang="f233">
                  <a:pos x="f398" y="f432"/>
                </a:cxn>
                <a:cxn ang="f233">
                  <a:pos x="f433" y="f434"/>
                </a:cxn>
                <a:cxn ang="f233">
                  <a:pos x="f435" y="f436"/>
                </a:cxn>
                <a:cxn ang="f233">
                  <a:pos x="f437" y="f438"/>
                </a:cxn>
                <a:cxn ang="f233">
                  <a:pos x="f439" y="f440"/>
                </a:cxn>
                <a:cxn ang="f233">
                  <a:pos x="f441" y="f440"/>
                </a:cxn>
                <a:cxn ang="f233">
                  <a:pos x="f419" y="f442"/>
                </a:cxn>
                <a:cxn ang="f233">
                  <a:pos x="f443" y="f444"/>
                </a:cxn>
                <a:cxn ang="f233">
                  <a:pos x="f445" y="f397"/>
                </a:cxn>
                <a:cxn ang="f233">
                  <a:pos x="f446" y="f447"/>
                </a:cxn>
                <a:cxn ang="f233">
                  <a:pos x="f448" y="f449"/>
                </a:cxn>
                <a:cxn ang="f233">
                  <a:pos x="f450" y="f451"/>
                </a:cxn>
                <a:cxn ang="f233">
                  <a:pos x="f452" y="f453"/>
                </a:cxn>
                <a:cxn ang="f233">
                  <a:pos x="f454" y="f455"/>
                </a:cxn>
                <a:cxn ang="f233">
                  <a:pos x="f456" y="f457"/>
                </a:cxn>
                <a:cxn ang="f233">
                  <a:pos x="f458" y="f459"/>
                </a:cxn>
                <a:cxn ang="f233">
                  <a:pos x="f460" y="f461"/>
                </a:cxn>
                <a:cxn ang="f233">
                  <a:pos x="f458" y="f462"/>
                </a:cxn>
                <a:cxn ang="f233">
                  <a:pos x="f463" y="f464"/>
                </a:cxn>
                <a:cxn ang="f233">
                  <a:pos x="f465" y="f466"/>
                </a:cxn>
                <a:cxn ang="f233">
                  <a:pos x="f467" y="f468"/>
                </a:cxn>
                <a:cxn ang="f233">
                  <a:pos x="f467" y="f469"/>
                </a:cxn>
                <a:cxn ang="f233">
                  <a:pos x="f470" y="f471"/>
                </a:cxn>
                <a:cxn ang="f233">
                  <a:pos x="f458" y="f472"/>
                </a:cxn>
                <a:cxn ang="f233">
                  <a:pos x="f396" y="f397"/>
                </a:cxn>
              </a:cxnLst>
              <a:rect l="f392" t="f395" r="f393" b="f394"/>
              <a:pathLst>
                <a:path w="209" h="234">
                  <a:moveTo>
                    <a:pt x="f8" y="f9"/>
                  </a:moveTo>
                  <a:cubicBezTo>
                    <a:pt x="f8" y="f10"/>
                    <a:pt x="f11" y="f12"/>
                    <a:pt x="f13" y="f12"/>
                  </a:cubicBezTo>
                  <a:cubicBezTo>
                    <a:pt x="f14" y="f15"/>
                    <a:pt x="f14" y="f16"/>
                    <a:pt x="f17" y="f18"/>
                  </a:cubicBezTo>
                  <a:cubicBezTo>
                    <a:pt x="f19" y="f14"/>
                    <a:pt x="f1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3" y="f32"/>
                    <a:pt x="f33" y="f32"/>
                  </a:cubicBezTo>
                  <a:cubicBezTo>
                    <a:pt x="f34" y="f35"/>
                    <a:pt x="f36" y="f7"/>
                    <a:pt x="f37" y="f7"/>
                  </a:cubicBezTo>
                  <a:cubicBezTo>
                    <a:pt x="f38" y="f39"/>
                    <a:pt x="f40" y="f26"/>
                    <a:pt x="f41" y="f42"/>
                  </a:cubicBezTo>
                  <a:cubicBezTo>
                    <a:pt x="f43" y="f44"/>
                    <a:pt x="f45" y="f19"/>
                    <a:pt x="f46" y="f47"/>
                  </a:cubicBezTo>
                  <a:cubicBezTo>
                    <a:pt x="f5" y="f48"/>
                    <a:pt x="f5" y="f49"/>
                    <a:pt x="f5" y="f50"/>
                  </a:cubicBezTo>
                  <a:cubicBezTo>
                    <a:pt x="f51" y="f52"/>
                    <a:pt x="f46" y="f53"/>
                    <a:pt x="f54" y="f55"/>
                  </a:cubicBezTo>
                  <a:cubicBezTo>
                    <a:pt x="f56" y="f57"/>
                    <a:pt x="f58" y="f59"/>
                    <a:pt x="f41" y="f60"/>
                  </a:cubicBezTo>
                  <a:cubicBezTo>
                    <a:pt x="f61" y="f62"/>
                    <a:pt x="f63" y="f62"/>
                    <a:pt x="f64" y="f65"/>
                  </a:cubicBezTo>
                  <a:cubicBezTo>
                    <a:pt x="f66" y="f65"/>
                    <a:pt x="f67" y="f65"/>
                    <a:pt x="f68" y="f68"/>
                  </a:cubicBezTo>
                  <a:cubicBezTo>
                    <a:pt x="f57" y="f69"/>
                    <a:pt x="f55" y="f70"/>
                    <a:pt x="f71" y="f72"/>
                  </a:cubicBezTo>
                  <a:cubicBezTo>
                    <a:pt x="f27" y="f73"/>
                    <a:pt x="f74" y="f75"/>
                    <a:pt x="f76" y="f77"/>
                  </a:cubicBezTo>
                  <a:cubicBezTo>
                    <a:pt x="f15" y="f43"/>
                    <a:pt x="f78" y="f79"/>
                    <a:pt x="f80" y="f54"/>
                  </a:cubicBezTo>
                  <a:cubicBezTo>
                    <a:pt x="f81" y="f5"/>
                    <a:pt x="f82" y="f51"/>
                    <a:pt x="f83" y="f45"/>
                  </a:cubicBezTo>
                  <a:cubicBezTo>
                    <a:pt x="f14" y="f84"/>
                    <a:pt x="f83" y="f85"/>
                    <a:pt x="f83" y="f86"/>
                  </a:cubicBezTo>
                  <a:cubicBezTo>
                    <a:pt x="f13" y="f87"/>
                    <a:pt x="f11" y="f88"/>
                    <a:pt x="f13" y="f89"/>
                  </a:cubicBezTo>
                  <a:cubicBezTo>
                    <a:pt x="f83" y="f90"/>
                    <a:pt x="f83" y="f57"/>
                    <a:pt x="f14" y="f91"/>
                  </a:cubicBezTo>
                  <a:cubicBezTo>
                    <a:pt x="f81" y="f92"/>
                    <a:pt x="f19" y="f93"/>
                    <a:pt x="f15" y="f94"/>
                  </a:cubicBezTo>
                  <a:cubicBezTo>
                    <a:pt x="f76" y="f95"/>
                    <a:pt x="f96" y="f97"/>
                    <a:pt x="f94" y="f98"/>
                  </a:cubicBezTo>
                  <a:cubicBezTo>
                    <a:pt x="f99" y="f44"/>
                    <a:pt x="f100" y="f101"/>
                    <a:pt x="f102" y="f101"/>
                  </a:cubicBezTo>
                  <a:cubicBezTo>
                    <a:pt x="f103" y="f42"/>
                    <a:pt x="f60" y="f42"/>
                    <a:pt x="f104" y="f101"/>
                  </a:cubicBezTo>
                  <a:cubicBezTo>
                    <a:pt x="f105" y="f106"/>
                    <a:pt x="f107" y="f108"/>
                    <a:pt x="f64" y="f44"/>
                  </a:cubicBezTo>
                  <a:cubicBezTo>
                    <a:pt x="f75" y="f14"/>
                    <a:pt x="f109" y="f19"/>
                    <a:pt x="f58" y="f10"/>
                  </a:cubicBezTo>
                  <a:cubicBezTo>
                    <a:pt x="f110" y="f10"/>
                    <a:pt x="f110" y="f76"/>
                    <a:pt x="f43" y="f9"/>
                  </a:cubicBezTo>
                  <a:cubicBezTo>
                    <a:pt x="f111" y="f112"/>
                    <a:pt x="f75" y="f113"/>
                    <a:pt x="f114" y="f6"/>
                  </a:cubicBezTo>
                  <a:cubicBezTo>
                    <a:pt x="f105" y="f115"/>
                    <a:pt x="f62" y="f116"/>
                    <a:pt x="f117" y="f116"/>
                  </a:cubicBezTo>
                  <a:cubicBezTo>
                    <a:pt x="f118" y="f116"/>
                    <a:pt x="f119" y="f115"/>
                    <a:pt x="f120" y="f121"/>
                  </a:cubicBezTo>
                  <a:cubicBezTo>
                    <a:pt x="f23" y="f101"/>
                    <a:pt x="f122" y="f123"/>
                    <a:pt x="f10" y="f17"/>
                  </a:cubicBezTo>
                  <a:cubicBezTo>
                    <a:pt x="f16" y="f80"/>
                    <a:pt x="f98" y="f97"/>
                    <a:pt x="f124" y="f96"/>
                  </a:cubicBezTo>
                  <a:cubicBezTo>
                    <a:pt x="f112" y="f125"/>
                    <a:pt x="f14" y="f99"/>
                    <a:pt x="f11" y="f126"/>
                  </a:cubicBezTo>
                  <a:cubicBezTo>
                    <a:pt x="f8" y="f127"/>
                    <a:pt x="f8" y="f100"/>
                    <a:pt x="f128" y="f129"/>
                  </a:cubicBezTo>
                  <a:cubicBezTo>
                    <a:pt x="f130" y="f131"/>
                    <a:pt x="f123" y="f132"/>
                    <a:pt x="f44" y="f87"/>
                  </a:cubicBezTo>
                  <a:cubicBezTo>
                    <a:pt x="f128" y="f61"/>
                    <a:pt x="f128" y="f111"/>
                    <a:pt x="f128" y="f133"/>
                  </a:cubicBezTo>
                  <a:cubicBezTo>
                    <a:pt x="f128" y="f79"/>
                    <a:pt x="f128" y="f56"/>
                    <a:pt x="f134" y="f135"/>
                  </a:cubicBezTo>
                  <a:cubicBezTo>
                    <a:pt x="f101" y="f135"/>
                    <a:pt x="f101" y="f135"/>
                    <a:pt x="f42" y="f43"/>
                  </a:cubicBezTo>
                  <a:cubicBezTo>
                    <a:pt x="f42" y="f109"/>
                    <a:pt x="f136" y="f137"/>
                    <a:pt x="f138" y="f40"/>
                  </a:cubicBezTo>
                  <a:cubicBezTo>
                    <a:pt x="f138" y="f139"/>
                    <a:pt x="f6" y="f70"/>
                    <a:pt x="f138" y="f90"/>
                  </a:cubicBezTo>
                  <a:cubicBezTo>
                    <a:pt x="f136" y="f117"/>
                    <a:pt x="f136" y="f140"/>
                    <a:pt x="f101" y="f141"/>
                  </a:cubicBezTo>
                  <a:cubicBezTo>
                    <a:pt x="f20" y="f142"/>
                    <a:pt x="f113" y="f143"/>
                    <a:pt x="f128" y="f21"/>
                  </a:cubicBezTo>
                  <a:cubicBezTo>
                    <a:pt x="f8" y="f96"/>
                    <a:pt x="f11" y="f95"/>
                    <a:pt x="f8" y="f9"/>
                  </a:cubicBezTo>
                  <a:close/>
                </a:path>
              </a:pathLst>
            </a:custGeom>
            <a:solidFill>
              <a:srgbClr val="ACDB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21FBCEAD-B961-6AE4-6566-37C1D6349623}"/>
                </a:ext>
              </a:extLst>
            </p:cNvPr>
            <p:cNvSpPr/>
            <p:nvPr/>
          </p:nvSpPr>
          <p:spPr>
            <a:xfrm>
              <a:off x="14860591" y="3922711"/>
              <a:ext cx="1874840" cy="2570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8"/>
                <a:gd name="f7" fmla="val 284"/>
                <a:gd name="f8" fmla="val 120"/>
                <a:gd name="f9" fmla="val 133"/>
                <a:gd name="f10" fmla="val 9"/>
                <a:gd name="f11" fmla="val 141"/>
                <a:gd name="f12" fmla="val 21"/>
                <a:gd name="f13" fmla="val 140"/>
                <a:gd name="f14" fmla="val 38"/>
                <a:gd name="f15" fmla="val 44"/>
                <a:gd name="f16" fmla="val 138"/>
                <a:gd name="f17" fmla="val 49"/>
                <a:gd name="f18" fmla="val 135"/>
                <a:gd name="f19" fmla="val 54"/>
                <a:gd name="f20" fmla="val 134"/>
                <a:gd name="f21" fmla="val 56"/>
                <a:gd name="f22" fmla="val 58"/>
                <a:gd name="f23" fmla="val 60"/>
                <a:gd name="f24" fmla="val 67"/>
                <a:gd name="f25" fmla="val 143"/>
                <a:gd name="f26" fmla="val 75"/>
                <a:gd name="f27" fmla="val 84"/>
                <a:gd name="f28" fmla="val 92"/>
                <a:gd name="f29" fmla="val 99"/>
                <a:gd name="f30" fmla="val 104"/>
                <a:gd name="f31" fmla="val 132"/>
                <a:gd name="f32" fmla="val 105"/>
                <a:gd name="f33" fmla="val 107"/>
                <a:gd name="f34" fmla="val 109"/>
                <a:gd name="f35" fmla="val 115"/>
                <a:gd name="f36" fmla="val 136"/>
                <a:gd name="f37" fmla="val 116"/>
                <a:gd name="f38" fmla="val 112"/>
                <a:gd name="f39" fmla="val 156"/>
                <a:gd name="f40" fmla="val 102"/>
                <a:gd name="f41" fmla="val 170"/>
                <a:gd name="f42" fmla="val 91"/>
                <a:gd name="f43" fmla="val 77"/>
                <a:gd name="f44" fmla="val 185"/>
                <a:gd name="f45" fmla="val 71"/>
                <a:gd name="f46" fmla="val 188"/>
                <a:gd name="f47" fmla="val 64"/>
                <a:gd name="f48" fmla="val 189"/>
                <a:gd name="f49" fmla="val 194"/>
                <a:gd name="f50" fmla="val 197"/>
                <a:gd name="f51" fmla="val 65"/>
                <a:gd name="f52" fmla="val 200"/>
                <a:gd name="f53" fmla="val 70"/>
                <a:gd name="f54" fmla="val 206"/>
                <a:gd name="f55" fmla="val 82"/>
                <a:gd name="f56" fmla="val 94"/>
                <a:gd name="f57" fmla="val 201"/>
                <a:gd name="f58" fmla="val 106"/>
                <a:gd name="f59" fmla="val 199"/>
                <a:gd name="f60" fmla="val 110"/>
                <a:gd name="f61" fmla="val 113"/>
                <a:gd name="f62" fmla="val 117"/>
                <a:gd name="f63" fmla="val 192"/>
                <a:gd name="f64" fmla="val 118"/>
                <a:gd name="f65" fmla="val 191"/>
                <a:gd name="f66" fmla="val 122"/>
                <a:gd name="f67" fmla="val 129"/>
                <a:gd name="f68" fmla="val 195"/>
                <a:gd name="f69" fmla="val 137"/>
                <a:gd name="f70" fmla="val 193"/>
                <a:gd name="f71" fmla="val 144"/>
                <a:gd name="f72" fmla="val 153"/>
                <a:gd name="f73" fmla="val 187"/>
                <a:gd name="f74" fmla="val 160"/>
                <a:gd name="f75" fmla="val 179"/>
                <a:gd name="f76" fmla="val 164"/>
                <a:gd name="f77" fmla="val 177"/>
                <a:gd name="f78" fmla="val 165"/>
                <a:gd name="f79" fmla="val 176"/>
                <a:gd name="f80" fmla="val 166"/>
                <a:gd name="f81" fmla="val 169"/>
                <a:gd name="f82" fmla="val 174"/>
                <a:gd name="f83" fmla="val 186"/>
                <a:gd name="f84" fmla="val 205"/>
                <a:gd name="f85" fmla="val 212"/>
                <a:gd name="f86" fmla="val 218"/>
                <a:gd name="f87" fmla="val 162"/>
                <a:gd name="f88" fmla="val 222"/>
                <a:gd name="f89" fmla="val 226"/>
                <a:gd name="f90" fmla="val 227"/>
                <a:gd name="f91" fmla="val 151"/>
                <a:gd name="f92" fmla="val 230"/>
                <a:gd name="f93" fmla="val 233"/>
                <a:gd name="f94" fmla="val 150"/>
                <a:gd name="f95" fmla="val 237"/>
                <a:gd name="f96" fmla="val 148"/>
                <a:gd name="f97" fmla="val 241"/>
                <a:gd name="f98" fmla="val 146"/>
                <a:gd name="f99" fmla="val 245"/>
                <a:gd name="f100" fmla="val 259"/>
                <a:gd name="f101" fmla="val 125"/>
                <a:gd name="f102" fmla="val 264"/>
                <a:gd name="f103" fmla="val 260"/>
                <a:gd name="f104" fmla="val 108"/>
                <a:gd name="f105" fmla="val 103"/>
                <a:gd name="f106" fmla="val 258"/>
                <a:gd name="f107" fmla="val 101"/>
                <a:gd name="f108" fmla="val 262"/>
                <a:gd name="f109" fmla="val 269"/>
                <a:gd name="f110" fmla="val 274"/>
                <a:gd name="f111" fmla="val 277"/>
                <a:gd name="f112" fmla="val 37"/>
                <a:gd name="f113" fmla="val 283"/>
                <a:gd name="f114" fmla="val 19"/>
                <a:gd name="f115" fmla="val 276"/>
                <a:gd name="f116" fmla="val 14"/>
                <a:gd name="f117" fmla="val 271"/>
                <a:gd name="f118" fmla="val 4"/>
                <a:gd name="f119" fmla="val 2"/>
                <a:gd name="f120" fmla="val 268"/>
                <a:gd name="f121" fmla="val 1"/>
                <a:gd name="f122" fmla="val 267"/>
                <a:gd name="f123" fmla="val 265"/>
                <a:gd name="f124" fmla="val 263"/>
                <a:gd name="f125" fmla="val 6"/>
                <a:gd name="f126" fmla="val 16"/>
                <a:gd name="f127" fmla="val 22"/>
                <a:gd name="f128" fmla="val 29"/>
                <a:gd name="f129" fmla="val 51"/>
                <a:gd name="f130" fmla="val 69"/>
                <a:gd name="f131" fmla="val 85"/>
                <a:gd name="f132" fmla="val 89"/>
                <a:gd name="f133" fmla="val 239"/>
                <a:gd name="f134" fmla="val 97"/>
                <a:gd name="f135" fmla="val 243"/>
                <a:gd name="f136" fmla="val 242"/>
                <a:gd name="f137" fmla="val 128"/>
                <a:gd name="f138" fmla="val 235"/>
                <a:gd name="f139" fmla="val 228"/>
                <a:gd name="f140" fmla="val 223"/>
                <a:gd name="f141" fmla="val 214"/>
                <a:gd name="f142" fmla="val 211"/>
                <a:gd name="f143" fmla="val 139"/>
                <a:gd name="f144" fmla="val 210"/>
                <a:gd name="f145" fmla="val 209"/>
                <a:gd name="f146" fmla="val 155"/>
                <a:gd name="f147" fmla="val 202"/>
                <a:gd name="f148" fmla="val 163"/>
                <a:gd name="f149" fmla="val 175"/>
                <a:gd name="f150" fmla="val 167"/>
                <a:gd name="f151" fmla="val 152"/>
                <a:gd name="f152" fmla="val 149"/>
                <a:gd name="f153" fmla="val 147"/>
                <a:gd name="f154" fmla="val 178"/>
                <a:gd name="f155" fmla="val 182"/>
                <a:gd name="f156" fmla="val 181"/>
                <a:gd name="f157" fmla="val 114"/>
                <a:gd name="f158" fmla="val 184"/>
                <a:gd name="f159" fmla="val 95"/>
                <a:gd name="f160" fmla="val 86"/>
                <a:gd name="f161" fmla="val 63"/>
                <a:gd name="f162" fmla="val 87"/>
                <a:gd name="f163" fmla="val 119"/>
                <a:gd name="f164" fmla="val 121"/>
                <a:gd name="f165" fmla="val 130"/>
                <a:gd name="f166" fmla="val 123"/>
                <a:gd name="f167" fmla="val 126"/>
                <a:gd name="f168" fmla="val 124"/>
                <a:gd name="f169" fmla="val 127"/>
                <a:gd name="f170" fmla="val 80"/>
                <a:gd name="f171" fmla="val 72"/>
                <a:gd name="f172" fmla="val 59"/>
                <a:gd name="f173" fmla="val 50"/>
                <a:gd name="f174" fmla="val 47"/>
                <a:gd name="f175" fmla="val 41"/>
                <a:gd name="f176" fmla="val 17"/>
                <a:gd name="f177" fmla="val 5"/>
                <a:gd name="f178" fmla="val 3"/>
                <a:gd name="f179" fmla="+- 0 0 -90"/>
                <a:gd name="f180" fmla="*/ f3 1 208"/>
                <a:gd name="f181" fmla="*/ f4 1 284"/>
                <a:gd name="f182" fmla="val f5"/>
                <a:gd name="f183" fmla="val f6"/>
                <a:gd name="f184" fmla="val f7"/>
                <a:gd name="f185" fmla="*/ f179 f0 1"/>
                <a:gd name="f186" fmla="+- f184 0 f182"/>
                <a:gd name="f187" fmla="+- f183 0 f182"/>
                <a:gd name="f188" fmla="*/ f185 1 f2"/>
                <a:gd name="f189" fmla="*/ f187 1 208"/>
                <a:gd name="f190" fmla="*/ f186 1 284"/>
                <a:gd name="f191" fmla="*/ 120 f187 1"/>
                <a:gd name="f192" fmla="*/ 0 f186 1"/>
                <a:gd name="f193" fmla="*/ 140 f187 1"/>
                <a:gd name="f194" fmla="*/ 38 f186 1"/>
                <a:gd name="f195" fmla="*/ 135 f187 1"/>
                <a:gd name="f196" fmla="*/ 54 f186 1"/>
                <a:gd name="f197" fmla="*/ 60 f186 1"/>
                <a:gd name="f198" fmla="*/ 143 f187 1"/>
                <a:gd name="f199" fmla="*/ 84 f186 1"/>
                <a:gd name="f200" fmla="*/ 134 f187 1"/>
                <a:gd name="f201" fmla="*/ 104 f186 1"/>
                <a:gd name="f202" fmla="*/ 133 f187 1"/>
                <a:gd name="f203" fmla="*/ 109 f186 1"/>
                <a:gd name="f204" fmla="*/ 141 f187 1"/>
                <a:gd name="f205" fmla="*/ 112 f186 1"/>
                <a:gd name="f206" fmla="*/ 180 f187 1"/>
                <a:gd name="f207" fmla="*/ 77 f186 1"/>
                <a:gd name="f208" fmla="*/ 189 f187 1"/>
                <a:gd name="f209" fmla="*/ 56 f186 1"/>
                <a:gd name="f210" fmla="*/ 200 f187 1"/>
                <a:gd name="f211" fmla="*/ 70 f186 1"/>
                <a:gd name="f212" fmla="*/ 201 f187 1"/>
                <a:gd name="f213" fmla="*/ 106 f186 1"/>
                <a:gd name="f214" fmla="*/ 194 f187 1"/>
                <a:gd name="f215" fmla="*/ 117 f186 1"/>
                <a:gd name="f216" fmla="*/ 192 f187 1"/>
                <a:gd name="f217" fmla="*/ 122 f186 1"/>
                <a:gd name="f218" fmla="*/ 193 f187 1"/>
                <a:gd name="f219" fmla="*/ 144 f186 1"/>
                <a:gd name="f220" fmla="*/ 179 f187 1"/>
                <a:gd name="f221" fmla="*/ 164 f186 1"/>
                <a:gd name="f222" fmla="*/ 176 f187 1"/>
                <a:gd name="f223" fmla="*/ 169 f186 1"/>
                <a:gd name="f224" fmla="*/ 186 f186 1"/>
                <a:gd name="f225" fmla="*/ 177 f187 1"/>
                <a:gd name="f226" fmla="*/ 189 f186 1"/>
                <a:gd name="f227" fmla="*/ 170 f187 1"/>
                <a:gd name="f228" fmla="*/ 212 f186 1"/>
                <a:gd name="f229" fmla="*/ 156 f187 1"/>
                <a:gd name="f230" fmla="*/ 226 f186 1"/>
                <a:gd name="f231" fmla="*/ 151 f187 1"/>
                <a:gd name="f232" fmla="*/ 233 f186 1"/>
                <a:gd name="f233" fmla="*/ 146 f187 1"/>
                <a:gd name="f234" fmla="*/ 245 f186 1"/>
                <a:gd name="f235" fmla="*/ 109 f187 1"/>
                <a:gd name="f236" fmla="*/ 260 f186 1"/>
                <a:gd name="f237" fmla="*/ 106 f187 1"/>
                <a:gd name="f238" fmla="*/ 99 f187 1"/>
                <a:gd name="f239" fmla="*/ 262 f186 1"/>
                <a:gd name="f240" fmla="*/ 75 f187 1"/>
                <a:gd name="f241" fmla="*/ 277 f186 1"/>
                <a:gd name="f242" fmla="*/ 19 f187 1"/>
                <a:gd name="f243" fmla="*/ 276 f186 1"/>
                <a:gd name="f244" fmla="*/ 4 f187 1"/>
                <a:gd name="f245" fmla="*/ 269 f186 1"/>
                <a:gd name="f246" fmla="*/ 0 f187 1"/>
                <a:gd name="f247" fmla="*/ 265 f186 1"/>
                <a:gd name="f248" fmla="*/ 263 f186 1"/>
                <a:gd name="f249" fmla="*/ 9 f187 1"/>
                <a:gd name="f250" fmla="*/ 258 f186 1"/>
                <a:gd name="f251" fmla="*/ 29 f187 1"/>
                <a:gd name="f252" fmla="*/ 85 f187 1"/>
                <a:gd name="f253" fmla="*/ 97 f187 1"/>
                <a:gd name="f254" fmla="*/ 241 f186 1"/>
                <a:gd name="f255" fmla="*/ 113 f187 1"/>
                <a:gd name="f256" fmla="*/ 242 f186 1"/>
                <a:gd name="f257" fmla="*/ 132 f187 1"/>
                <a:gd name="f258" fmla="*/ 228 f186 1"/>
                <a:gd name="f259" fmla="*/ 138 f187 1"/>
                <a:gd name="f260" fmla="*/ 214 f186 1"/>
                <a:gd name="f261" fmla="*/ 209 f186 1"/>
                <a:gd name="f262" fmla="*/ 163 f187 1"/>
                <a:gd name="f263" fmla="*/ 175 f186 1"/>
                <a:gd name="f264" fmla="*/ 164 f187 1"/>
                <a:gd name="f265" fmla="*/ 152 f186 1"/>
                <a:gd name="f266" fmla="*/ 167 f187 1"/>
                <a:gd name="f267" fmla="*/ 147 f186 1"/>
                <a:gd name="f268" fmla="*/ 181 f187 1"/>
                <a:gd name="f269" fmla="*/ 118 f186 1"/>
                <a:gd name="f270" fmla="*/ 101 f186 1"/>
                <a:gd name="f271" fmla="*/ 185 f187 1"/>
                <a:gd name="f272" fmla="*/ 95 f186 1"/>
                <a:gd name="f273" fmla="*/ 191 f187 1"/>
                <a:gd name="f274" fmla="*/ 63 f186 1"/>
                <a:gd name="f275" fmla="*/ 114 f186 1"/>
                <a:gd name="f276" fmla="*/ 121 f186 1"/>
                <a:gd name="f277" fmla="*/ 126 f187 1"/>
                <a:gd name="f278" fmla="*/ 124 f186 1"/>
                <a:gd name="f279" fmla="*/ 123 f187 1"/>
                <a:gd name="f280" fmla="*/ 118 f187 1"/>
                <a:gd name="f281" fmla="*/ 103 f186 1"/>
                <a:gd name="f282" fmla="*/ 121 f187 1"/>
                <a:gd name="f283" fmla="*/ 86 f186 1"/>
                <a:gd name="f284" fmla="*/ 125 f187 1"/>
                <a:gd name="f285" fmla="*/ 64 f186 1"/>
                <a:gd name="f286" fmla="*/ 119 f187 1"/>
                <a:gd name="f287" fmla="*/ 50 f186 1"/>
                <a:gd name="f288" fmla="*/ 41 f186 1"/>
                <a:gd name="f289" fmla="*/ 5 f186 1"/>
                <a:gd name="f290" fmla="*/ 117 f187 1"/>
                <a:gd name="f291" fmla="*/ 2 f186 1"/>
                <a:gd name="f292" fmla="+- f188 0 f1"/>
                <a:gd name="f293" fmla="*/ f191 1 208"/>
                <a:gd name="f294" fmla="*/ f192 1 284"/>
                <a:gd name="f295" fmla="*/ f193 1 208"/>
                <a:gd name="f296" fmla="*/ f194 1 284"/>
                <a:gd name="f297" fmla="*/ f195 1 208"/>
                <a:gd name="f298" fmla="*/ f196 1 284"/>
                <a:gd name="f299" fmla="*/ f197 1 284"/>
                <a:gd name="f300" fmla="*/ f198 1 208"/>
                <a:gd name="f301" fmla="*/ f199 1 284"/>
                <a:gd name="f302" fmla="*/ f200 1 208"/>
                <a:gd name="f303" fmla="*/ f201 1 284"/>
                <a:gd name="f304" fmla="*/ f202 1 208"/>
                <a:gd name="f305" fmla="*/ f203 1 284"/>
                <a:gd name="f306" fmla="*/ f204 1 208"/>
                <a:gd name="f307" fmla="*/ f205 1 284"/>
                <a:gd name="f308" fmla="*/ f206 1 208"/>
                <a:gd name="f309" fmla="*/ f207 1 284"/>
                <a:gd name="f310" fmla="*/ f208 1 208"/>
                <a:gd name="f311" fmla="*/ f209 1 284"/>
                <a:gd name="f312" fmla="*/ f210 1 208"/>
                <a:gd name="f313" fmla="*/ f211 1 284"/>
                <a:gd name="f314" fmla="*/ f212 1 208"/>
                <a:gd name="f315" fmla="*/ f213 1 284"/>
                <a:gd name="f316" fmla="*/ f214 1 208"/>
                <a:gd name="f317" fmla="*/ f215 1 284"/>
                <a:gd name="f318" fmla="*/ f216 1 208"/>
                <a:gd name="f319" fmla="*/ f217 1 284"/>
                <a:gd name="f320" fmla="*/ f218 1 208"/>
                <a:gd name="f321" fmla="*/ f219 1 284"/>
                <a:gd name="f322" fmla="*/ f220 1 208"/>
                <a:gd name="f323" fmla="*/ f221 1 284"/>
                <a:gd name="f324" fmla="*/ f222 1 208"/>
                <a:gd name="f325" fmla="*/ f223 1 284"/>
                <a:gd name="f326" fmla="*/ f224 1 284"/>
                <a:gd name="f327" fmla="*/ f225 1 208"/>
                <a:gd name="f328" fmla="*/ f226 1 284"/>
                <a:gd name="f329" fmla="*/ f227 1 208"/>
                <a:gd name="f330" fmla="*/ f228 1 284"/>
                <a:gd name="f331" fmla="*/ f229 1 208"/>
                <a:gd name="f332" fmla="*/ f230 1 284"/>
                <a:gd name="f333" fmla="*/ f231 1 208"/>
                <a:gd name="f334" fmla="*/ f232 1 284"/>
                <a:gd name="f335" fmla="*/ f233 1 208"/>
                <a:gd name="f336" fmla="*/ f234 1 284"/>
                <a:gd name="f337" fmla="*/ f235 1 208"/>
                <a:gd name="f338" fmla="*/ f236 1 284"/>
                <a:gd name="f339" fmla="*/ f237 1 208"/>
                <a:gd name="f340" fmla="*/ f238 1 208"/>
                <a:gd name="f341" fmla="*/ f239 1 284"/>
                <a:gd name="f342" fmla="*/ f240 1 208"/>
                <a:gd name="f343" fmla="*/ f241 1 284"/>
                <a:gd name="f344" fmla="*/ f242 1 208"/>
                <a:gd name="f345" fmla="*/ f243 1 284"/>
                <a:gd name="f346" fmla="*/ f244 1 208"/>
                <a:gd name="f347" fmla="*/ f245 1 284"/>
                <a:gd name="f348" fmla="*/ f246 1 208"/>
                <a:gd name="f349" fmla="*/ f247 1 284"/>
                <a:gd name="f350" fmla="*/ f248 1 284"/>
                <a:gd name="f351" fmla="*/ f249 1 208"/>
                <a:gd name="f352" fmla="*/ f250 1 284"/>
                <a:gd name="f353" fmla="*/ f251 1 208"/>
                <a:gd name="f354" fmla="*/ f252 1 208"/>
                <a:gd name="f355" fmla="*/ f253 1 208"/>
                <a:gd name="f356" fmla="*/ f254 1 284"/>
                <a:gd name="f357" fmla="*/ f255 1 208"/>
                <a:gd name="f358" fmla="*/ f256 1 284"/>
                <a:gd name="f359" fmla="*/ f257 1 208"/>
                <a:gd name="f360" fmla="*/ f258 1 284"/>
                <a:gd name="f361" fmla="*/ f259 1 208"/>
                <a:gd name="f362" fmla="*/ f260 1 284"/>
                <a:gd name="f363" fmla="*/ f261 1 284"/>
                <a:gd name="f364" fmla="*/ f262 1 208"/>
                <a:gd name="f365" fmla="*/ f263 1 284"/>
                <a:gd name="f366" fmla="*/ f264 1 208"/>
                <a:gd name="f367" fmla="*/ f265 1 284"/>
                <a:gd name="f368" fmla="*/ f266 1 208"/>
                <a:gd name="f369" fmla="*/ f267 1 284"/>
                <a:gd name="f370" fmla="*/ f268 1 208"/>
                <a:gd name="f371" fmla="*/ f269 1 284"/>
                <a:gd name="f372" fmla="*/ f270 1 284"/>
                <a:gd name="f373" fmla="*/ f271 1 208"/>
                <a:gd name="f374" fmla="*/ f272 1 284"/>
                <a:gd name="f375" fmla="*/ f273 1 208"/>
                <a:gd name="f376" fmla="*/ f274 1 284"/>
                <a:gd name="f377" fmla="*/ f275 1 284"/>
                <a:gd name="f378" fmla="*/ f276 1 284"/>
                <a:gd name="f379" fmla="*/ f277 1 208"/>
                <a:gd name="f380" fmla="*/ f278 1 284"/>
                <a:gd name="f381" fmla="*/ f279 1 208"/>
                <a:gd name="f382" fmla="*/ f280 1 208"/>
                <a:gd name="f383" fmla="*/ f281 1 284"/>
                <a:gd name="f384" fmla="*/ f282 1 208"/>
                <a:gd name="f385" fmla="*/ f283 1 284"/>
                <a:gd name="f386" fmla="*/ f284 1 208"/>
                <a:gd name="f387" fmla="*/ f285 1 284"/>
                <a:gd name="f388" fmla="*/ f286 1 208"/>
                <a:gd name="f389" fmla="*/ f287 1 284"/>
                <a:gd name="f390" fmla="*/ f288 1 284"/>
                <a:gd name="f391" fmla="*/ f289 1 284"/>
                <a:gd name="f392" fmla="*/ f290 1 208"/>
                <a:gd name="f393" fmla="*/ f291 1 284"/>
                <a:gd name="f394" fmla="*/ 0 1 f189"/>
                <a:gd name="f395" fmla="*/ f183 1 f189"/>
                <a:gd name="f396" fmla="*/ 0 1 f190"/>
                <a:gd name="f397" fmla="*/ f184 1 f190"/>
                <a:gd name="f398" fmla="*/ f293 1 f189"/>
                <a:gd name="f399" fmla="*/ f294 1 f190"/>
                <a:gd name="f400" fmla="*/ f295 1 f189"/>
                <a:gd name="f401" fmla="*/ f296 1 f190"/>
                <a:gd name="f402" fmla="*/ f297 1 f189"/>
                <a:gd name="f403" fmla="*/ f298 1 f190"/>
                <a:gd name="f404" fmla="*/ f299 1 f190"/>
                <a:gd name="f405" fmla="*/ f300 1 f189"/>
                <a:gd name="f406" fmla="*/ f301 1 f190"/>
                <a:gd name="f407" fmla="*/ f302 1 f189"/>
                <a:gd name="f408" fmla="*/ f303 1 f190"/>
                <a:gd name="f409" fmla="*/ f304 1 f189"/>
                <a:gd name="f410" fmla="*/ f305 1 f190"/>
                <a:gd name="f411" fmla="*/ f306 1 f189"/>
                <a:gd name="f412" fmla="*/ f307 1 f190"/>
                <a:gd name="f413" fmla="*/ f308 1 f189"/>
                <a:gd name="f414" fmla="*/ f309 1 f190"/>
                <a:gd name="f415" fmla="*/ f310 1 f189"/>
                <a:gd name="f416" fmla="*/ f311 1 f190"/>
                <a:gd name="f417" fmla="*/ f312 1 f189"/>
                <a:gd name="f418" fmla="*/ f313 1 f190"/>
                <a:gd name="f419" fmla="*/ f314 1 f189"/>
                <a:gd name="f420" fmla="*/ f315 1 f190"/>
                <a:gd name="f421" fmla="*/ f316 1 f189"/>
                <a:gd name="f422" fmla="*/ f317 1 f190"/>
                <a:gd name="f423" fmla="*/ f318 1 f189"/>
                <a:gd name="f424" fmla="*/ f319 1 f190"/>
                <a:gd name="f425" fmla="*/ f320 1 f189"/>
                <a:gd name="f426" fmla="*/ f321 1 f190"/>
                <a:gd name="f427" fmla="*/ f322 1 f189"/>
                <a:gd name="f428" fmla="*/ f323 1 f190"/>
                <a:gd name="f429" fmla="*/ f324 1 f189"/>
                <a:gd name="f430" fmla="*/ f325 1 f190"/>
                <a:gd name="f431" fmla="*/ f326 1 f190"/>
                <a:gd name="f432" fmla="*/ f327 1 f189"/>
                <a:gd name="f433" fmla="*/ f328 1 f190"/>
                <a:gd name="f434" fmla="*/ f329 1 f189"/>
                <a:gd name="f435" fmla="*/ f330 1 f190"/>
                <a:gd name="f436" fmla="*/ f331 1 f189"/>
                <a:gd name="f437" fmla="*/ f332 1 f190"/>
                <a:gd name="f438" fmla="*/ f333 1 f189"/>
                <a:gd name="f439" fmla="*/ f334 1 f190"/>
                <a:gd name="f440" fmla="*/ f335 1 f189"/>
                <a:gd name="f441" fmla="*/ f336 1 f190"/>
                <a:gd name="f442" fmla="*/ f337 1 f189"/>
                <a:gd name="f443" fmla="*/ f338 1 f190"/>
                <a:gd name="f444" fmla="*/ f339 1 f189"/>
                <a:gd name="f445" fmla="*/ f340 1 f189"/>
                <a:gd name="f446" fmla="*/ f341 1 f190"/>
                <a:gd name="f447" fmla="*/ f342 1 f189"/>
                <a:gd name="f448" fmla="*/ f343 1 f190"/>
                <a:gd name="f449" fmla="*/ f344 1 f189"/>
                <a:gd name="f450" fmla="*/ f345 1 f190"/>
                <a:gd name="f451" fmla="*/ f346 1 f189"/>
                <a:gd name="f452" fmla="*/ f347 1 f190"/>
                <a:gd name="f453" fmla="*/ f348 1 f189"/>
                <a:gd name="f454" fmla="*/ f349 1 f190"/>
                <a:gd name="f455" fmla="*/ f350 1 f190"/>
                <a:gd name="f456" fmla="*/ f351 1 f189"/>
                <a:gd name="f457" fmla="*/ f352 1 f190"/>
                <a:gd name="f458" fmla="*/ f353 1 f189"/>
                <a:gd name="f459" fmla="*/ f354 1 f189"/>
                <a:gd name="f460" fmla="*/ f355 1 f189"/>
                <a:gd name="f461" fmla="*/ f356 1 f190"/>
                <a:gd name="f462" fmla="*/ f357 1 f189"/>
                <a:gd name="f463" fmla="*/ f358 1 f190"/>
                <a:gd name="f464" fmla="*/ f359 1 f189"/>
                <a:gd name="f465" fmla="*/ f360 1 f190"/>
                <a:gd name="f466" fmla="*/ f361 1 f189"/>
                <a:gd name="f467" fmla="*/ f362 1 f190"/>
                <a:gd name="f468" fmla="*/ f363 1 f190"/>
                <a:gd name="f469" fmla="*/ f364 1 f189"/>
                <a:gd name="f470" fmla="*/ f365 1 f190"/>
                <a:gd name="f471" fmla="*/ f366 1 f189"/>
                <a:gd name="f472" fmla="*/ f367 1 f190"/>
                <a:gd name="f473" fmla="*/ f368 1 f189"/>
                <a:gd name="f474" fmla="*/ f369 1 f190"/>
                <a:gd name="f475" fmla="*/ f370 1 f189"/>
                <a:gd name="f476" fmla="*/ f371 1 f190"/>
                <a:gd name="f477" fmla="*/ f372 1 f190"/>
                <a:gd name="f478" fmla="*/ f373 1 f189"/>
                <a:gd name="f479" fmla="*/ f374 1 f190"/>
                <a:gd name="f480" fmla="*/ f375 1 f189"/>
                <a:gd name="f481" fmla="*/ f376 1 f190"/>
                <a:gd name="f482" fmla="*/ f377 1 f190"/>
                <a:gd name="f483" fmla="*/ f378 1 f190"/>
                <a:gd name="f484" fmla="*/ f379 1 f189"/>
                <a:gd name="f485" fmla="*/ f380 1 f190"/>
                <a:gd name="f486" fmla="*/ f381 1 f189"/>
                <a:gd name="f487" fmla="*/ f382 1 f189"/>
                <a:gd name="f488" fmla="*/ f383 1 f190"/>
                <a:gd name="f489" fmla="*/ f384 1 f189"/>
                <a:gd name="f490" fmla="*/ f385 1 f190"/>
                <a:gd name="f491" fmla="*/ f386 1 f189"/>
                <a:gd name="f492" fmla="*/ f387 1 f190"/>
                <a:gd name="f493" fmla="*/ f388 1 f189"/>
                <a:gd name="f494" fmla="*/ f389 1 f190"/>
                <a:gd name="f495" fmla="*/ f390 1 f190"/>
                <a:gd name="f496" fmla="*/ f391 1 f190"/>
                <a:gd name="f497" fmla="*/ f392 1 f189"/>
                <a:gd name="f498" fmla="*/ f393 1 f190"/>
                <a:gd name="f499" fmla="*/ f394 f180 1"/>
                <a:gd name="f500" fmla="*/ f395 f180 1"/>
                <a:gd name="f501" fmla="*/ f397 f181 1"/>
                <a:gd name="f502" fmla="*/ f396 f181 1"/>
                <a:gd name="f503" fmla="*/ f398 f180 1"/>
                <a:gd name="f504" fmla="*/ f399 f181 1"/>
                <a:gd name="f505" fmla="*/ f400 f180 1"/>
                <a:gd name="f506" fmla="*/ f401 f181 1"/>
                <a:gd name="f507" fmla="*/ f402 f180 1"/>
                <a:gd name="f508" fmla="*/ f403 f181 1"/>
                <a:gd name="f509" fmla="*/ f404 f181 1"/>
                <a:gd name="f510" fmla="*/ f405 f180 1"/>
                <a:gd name="f511" fmla="*/ f406 f181 1"/>
                <a:gd name="f512" fmla="*/ f407 f180 1"/>
                <a:gd name="f513" fmla="*/ f408 f181 1"/>
                <a:gd name="f514" fmla="*/ f409 f180 1"/>
                <a:gd name="f515" fmla="*/ f410 f181 1"/>
                <a:gd name="f516" fmla="*/ f411 f180 1"/>
                <a:gd name="f517" fmla="*/ f412 f181 1"/>
                <a:gd name="f518" fmla="*/ f413 f180 1"/>
                <a:gd name="f519" fmla="*/ f414 f181 1"/>
                <a:gd name="f520" fmla="*/ f415 f180 1"/>
                <a:gd name="f521" fmla="*/ f416 f181 1"/>
                <a:gd name="f522" fmla="*/ f417 f180 1"/>
                <a:gd name="f523" fmla="*/ f418 f181 1"/>
                <a:gd name="f524" fmla="*/ f419 f180 1"/>
                <a:gd name="f525" fmla="*/ f420 f181 1"/>
                <a:gd name="f526" fmla="*/ f421 f180 1"/>
                <a:gd name="f527" fmla="*/ f422 f181 1"/>
                <a:gd name="f528" fmla="*/ f423 f180 1"/>
                <a:gd name="f529" fmla="*/ f424 f181 1"/>
                <a:gd name="f530" fmla="*/ f425 f180 1"/>
                <a:gd name="f531" fmla="*/ f426 f181 1"/>
                <a:gd name="f532" fmla="*/ f427 f180 1"/>
                <a:gd name="f533" fmla="*/ f428 f181 1"/>
                <a:gd name="f534" fmla="*/ f429 f180 1"/>
                <a:gd name="f535" fmla="*/ f430 f181 1"/>
                <a:gd name="f536" fmla="*/ f431 f181 1"/>
                <a:gd name="f537" fmla="*/ f432 f180 1"/>
                <a:gd name="f538" fmla="*/ f433 f181 1"/>
                <a:gd name="f539" fmla="*/ f434 f180 1"/>
                <a:gd name="f540" fmla="*/ f435 f181 1"/>
                <a:gd name="f541" fmla="*/ f436 f180 1"/>
                <a:gd name="f542" fmla="*/ f437 f181 1"/>
                <a:gd name="f543" fmla="*/ f438 f180 1"/>
                <a:gd name="f544" fmla="*/ f439 f181 1"/>
                <a:gd name="f545" fmla="*/ f440 f180 1"/>
                <a:gd name="f546" fmla="*/ f441 f181 1"/>
                <a:gd name="f547" fmla="*/ f442 f180 1"/>
                <a:gd name="f548" fmla="*/ f443 f181 1"/>
                <a:gd name="f549" fmla="*/ f444 f180 1"/>
                <a:gd name="f550" fmla="*/ f445 f180 1"/>
                <a:gd name="f551" fmla="*/ f446 f181 1"/>
                <a:gd name="f552" fmla="*/ f447 f180 1"/>
                <a:gd name="f553" fmla="*/ f448 f181 1"/>
                <a:gd name="f554" fmla="*/ f449 f180 1"/>
                <a:gd name="f555" fmla="*/ f450 f181 1"/>
                <a:gd name="f556" fmla="*/ f451 f180 1"/>
                <a:gd name="f557" fmla="*/ f452 f181 1"/>
                <a:gd name="f558" fmla="*/ f453 f180 1"/>
                <a:gd name="f559" fmla="*/ f454 f181 1"/>
                <a:gd name="f560" fmla="*/ f455 f181 1"/>
                <a:gd name="f561" fmla="*/ f456 f180 1"/>
                <a:gd name="f562" fmla="*/ f457 f181 1"/>
                <a:gd name="f563" fmla="*/ f458 f180 1"/>
                <a:gd name="f564" fmla="*/ f459 f180 1"/>
                <a:gd name="f565" fmla="*/ f460 f180 1"/>
                <a:gd name="f566" fmla="*/ f461 f181 1"/>
                <a:gd name="f567" fmla="*/ f462 f180 1"/>
                <a:gd name="f568" fmla="*/ f463 f181 1"/>
                <a:gd name="f569" fmla="*/ f464 f180 1"/>
                <a:gd name="f570" fmla="*/ f465 f181 1"/>
                <a:gd name="f571" fmla="*/ f466 f180 1"/>
                <a:gd name="f572" fmla="*/ f467 f181 1"/>
                <a:gd name="f573" fmla="*/ f468 f181 1"/>
                <a:gd name="f574" fmla="*/ f469 f180 1"/>
                <a:gd name="f575" fmla="*/ f470 f181 1"/>
                <a:gd name="f576" fmla="*/ f471 f180 1"/>
                <a:gd name="f577" fmla="*/ f472 f181 1"/>
                <a:gd name="f578" fmla="*/ f473 f180 1"/>
                <a:gd name="f579" fmla="*/ f474 f181 1"/>
                <a:gd name="f580" fmla="*/ f475 f180 1"/>
                <a:gd name="f581" fmla="*/ f476 f181 1"/>
                <a:gd name="f582" fmla="*/ f477 f181 1"/>
                <a:gd name="f583" fmla="*/ f478 f180 1"/>
                <a:gd name="f584" fmla="*/ f479 f181 1"/>
                <a:gd name="f585" fmla="*/ f480 f180 1"/>
                <a:gd name="f586" fmla="*/ f481 f181 1"/>
                <a:gd name="f587" fmla="*/ f482 f181 1"/>
                <a:gd name="f588" fmla="*/ f483 f181 1"/>
                <a:gd name="f589" fmla="*/ f484 f180 1"/>
                <a:gd name="f590" fmla="*/ f485 f181 1"/>
                <a:gd name="f591" fmla="*/ f486 f180 1"/>
                <a:gd name="f592" fmla="*/ f487 f180 1"/>
                <a:gd name="f593" fmla="*/ f488 f181 1"/>
                <a:gd name="f594" fmla="*/ f489 f180 1"/>
                <a:gd name="f595" fmla="*/ f490 f181 1"/>
                <a:gd name="f596" fmla="*/ f491 f180 1"/>
                <a:gd name="f597" fmla="*/ f492 f181 1"/>
                <a:gd name="f598" fmla="*/ f493 f180 1"/>
                <a:gd name="f599" fmla="*/ f494 f181 1"/>
                <a:gd name="f600" fmla="*/ f495 f181 1"/>
                <a:gd name="f601" fmla="*/ f496 f181 1"/>
                <a:gd name="f602" fmla="*/ f497 f180 1"/>
                <a:gd name="f603" fmla="*/ f498 f1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2">
                  <a:pos x="f503" y="f504"/>
                </a:cxn>
                <a:cxn ang="f292">
                  <a:pos x="f505" y="f506"/>
                </a:cxn>
                <a:cxn ang="f292">
                  <a:pos x="f507" y="f508"/>
                </a:cxn>
                <a:cxn ang="f292">
                  <a:pos x="f507" y="f509"/>
                </a:cxn>
                <a:cxn ang="f292">
                  <a:pos x="f510" y="f511"/>
                </a:cxn>
                <a:cxn ang="f292">
                  <a:pos x="f512" y="f513"/>
                </a:cxn>
                <a:cxn ang="f292">
                  <a:pos x="f514" y="f515"/>
                </a:cxn>
                <a:cxn ang="f292">
                  <a:pos x="f516" y="f517"/>
                </a:cxn>
                <a:cxn ang="f292">
                  <a:pos x="f518" y="f519"/>
                </a:cxn>
                <a:cxn ang="f292">
                  <a:pos x="f520" y="f521"/>
                </a:cxn>
                <a:cxn ang="f292">
                  <a:pos x="f522" y="f523"/>
                </a:cxn>
                <a:cxn ang="f292">
                  <a:pos x="f524" y="f525"/>
                </a:cxn>
                <a:cxn ang="f292">
                  <a:pos x="f526" y="f527"/>
                </a:cxn>
                <a:cxn ang="f292">
                  <a:pos x="f528" y="f529"/>
                </a:cxn>
                <a:cxn ang="f292">
                  <a:pos x="f530" y="f531"/>
                </a:cxn>
                <a:cxn ang="f292">
                  <a:pos x="f532" y="f533"/>
                </a:cxn>
                <a:cxn ang="f292">
                  <a:pos x="f534" y="f535"/>
                </a:cxn>
                <a:cxn ang="f292">
                  <a:pos x="f534" y="f536"/>
                </a:cxn>
                <a:cxn ang="f292">
                  <a:pos x="f537" y="f538"/>
                </a:cxn>
                <a:cxn ang="f292">
                  <a:pos x="f539" y="f540"/>
                </a:cxn>
                <a:cxn ang="f292">
                  <a:pos x="f541" y="f542"/>
                </a:cxn>
                <a:cxn ang="f292">
                  <a:pos x="f543" y="f544"/>
                </a:cxn>
                <a:cxn ang="f292">
                  <a:pos x="f545" y="f546"/>
                </a:cxn>
                <a:cxn ang="f292">
                  <a:pos x="f547" y="f548"/>
                </a:cxn>
                <a:cxn ang="f292">
                  <a:pos x="f549" y="f548"/>
                </a:cxn>
                <a:cxn ang="f292">
                  <a:pos x="f550" y="f551"/>
                </a:cxn>
                <a:cxn ang="f292">
                  <a:pos x="f552" y="f553"/>
                </a:cxn>
                <a:cxn ang="f292">
                  <a:pos x="f554" y="f555"/>
                </a:cxn>
                <a:cxn ang="f292">
                  <a:pos x="f556" y="f557"/>
                </a:cxn>
                <a:cxn ang="f292">
                  <a:pos x="f558" y="f559"/>
                </a:cxn>
                <a:cxn ang="f292">
                  <a:pos x="f558" y="f560"/>
                </a:cxn>
                <a:cxn ang="f292">
                  <a:pos x="f561" y="f562"/>
                </a:cxn>
                <a:cxn ang="f292">
                  <a:pos x="f563" y="f551"/>
                </a:cxn>
                <a:cxn ang="f292">
                  <a:pos x="f564" y="f546"/>
                </a:cxn>
                <a:cxn ang="f292">
                  <a:pos x="f565" y="f566"/>
                </a:cxn>
                <a:cxn ang="f292">
                  <a:pos x="f567" y="f568"/>
                </a:cxn>
                <a:cxn ang="f292">
                  <a:pos x="f569" y="f570"/>
                </a:cxn>
                <a:cxn ang="f292">
                  <a:pos x="f571" y="f572"/>
                </a:cxn>
                <a:cxn ang="f292">
                  <a:pos x="f516" y="f573"/>
                </a:cxn>
                <a:cxn ang="f292">
                  <a:pos x="f574" y="f575"/>
                </a:cxn>
                <a:cxn ang="f292">
                  <a:pos x="f576" y="f577"/>
                </a:cxn>
                <a:cxn ang="f292">
                  <a:pos x="f578" y="f579"/>
                </a:cxn>
                <a:cxn ang="f292">
                  <a:pos x="f580" y="f581"/>
                </a:cxn>
                <a:cxn ang="f292">
                  <a:pos x="f532" y="f525"/>
                </a:cxn>
                <a:cxn ang="f292">
                  <a:pos x="f580" y="f582"/>
                </a:cxn>
                <a:cxn ang="f292">
                  <a:pos x="f583" y="f584"/>
                </a:cxn>
                <a:cxn ang="f292">
                  <a:pos x="f585" y="f586"/>
                </a:cxn>
                <a:cxn ang="f292">
                  <a:pos x="f510" y="f587"/>
                </a:cxn>
                <a:cxn ang="f292">
                  <a:pos x="f569" y="f588"/>
                </a:cxn>
                <a:cxn ang="f292">
                  <a:pos x="f589" y="f590"/>
                </a:cxn>
                <a:cxn ang="f292">
                  <a:pos x="f591" y="f529"/>
                </a:cxn>
                <a:cxn ang="f292">
                  <a:pos x="f592" y="f593"/>
                </a:cxn>
                <a:cxn ang="f292">
                  <a:pos x="f594" y="f595"/>
                </a:cxn>
                <a:cxn ang="f292">
                  <a:pos x="f596" y="f597"/>
                </a:cxn>
                <a:cxn ang="f292">
                  <a:pos x="f598" y="f599"/>
                </a:cxn>
                <a:cxn ang="f292">
                  <a:pos x="f598" y="f600"/>
                </a:cxn>
                <a:cxn ang="f292">
                  <a:pos x="f592" y="f601"/>
                </a:cxn>
                <a:cxn ang="f292">
                  <a:pos x="f602" y="f603"/>
                </a:cxn>
                <a:cxn ang="f292">
                  <a:pos x="f503" y="f504"/>
                </a:cxn>
              </a:cxnLst>
              <a:rect l="f499" t="f502" r="f500" b="f501"/>
              <a:pathLst>
                <a:path w="208" h="28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19"/>
                  </a:cubicBezTo>
                  <a:cubicBezTo>
                    <a:pt x="f20" y="f21"/>
                    <a:pt x="f20" y="f22"/>
                    <a:pt x="f18" y="f23"/>
                  </a:cubicBezTo>
                  <a:cubicBezTo>
                    <a:pt x="f13" y="f24"/>
                    <a:pt x="f25" y="f26"/>
                    <a:pt x="f25" y="f27"/>
                  </a:cubicBezTo>
                  <a:cubicBezTo>
                    <a:pt x="f25" y="f28"/>
                    <a:pt x="f13" y="f29"/>
                    <a:pt x="f20" y="f30"/>
                  </a:cubicBezTo>
                  <a:cubicBezTo>
                    <a:pt x="f31" y="f32"/>
                    <a:pt x="f31" y="f33"/>
                    <a:pt x="f9" y="f34"/>
                  </a:cubicBezTo>
                  <a:cubicBezTo>
                    <a:pt x="f18" y="f35"/>
                    <a:pt x="f36" y="f37"/>
                    <a:pt x="f11" y="f38"/>
                  </a:cubicBezTo>
                  <a:cubicBezTo>
                    <a:pt x="f39" y="f40"/>
                    <a:pt x="f41" y="f42"/>
                    <a:pt x="f2" y="f43"/>
                  </a:cubicBezTo>
                  <a:cubicBezTo>
                    <a:pt x="f44" y="f45"/>
                    <a:pt x="f46" y="f47"/>
                    <a:pt x="f48" y="f21"/>
                  </a:cubicBezTo>
                  <a:cubicBezTo>
                    <a:pt x="f49" y="f23"/>
                    <a:pt x="f50" y="f51"/>
                    <a:pt x="f52" y="f53"/>
                  </a:cubicBezTo>
                  <a:cubicBezTo>
                    <a:pt x="f54" y="f55"/>
                    <a:pt x="f6" y="f56"/>
                    <a:pt x="f57" y="f58"/>
                  </a:cubicBezTo>
                  <a:cubicBezTo>
                    <a:pt x="f59" y="f60"/>
                    <a:pt x="f50" y="f61"/>
                    <a:pt x="f49" y="f62"/>
                  </a:cubicBezTo>
                  <a:cubicBezTo>
                    <a:pt x="f63" y="f64"/>
                    <a:pt x="f65" y="f8"/>
                    <a:pt x="f63" y="f66"/>
                  </a:cubicBezTo>
                  <a:cubicBezTo>
                    <a:pt x="f49" y="f67"/>
                    <a:pt x="f68" y="f69"/>
                    <a:pt x="f70" y="f71"/>
                  </a:cubicBezTo>
                  <a:cubicBezTo>
                    <a:pt x="f63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79" y="f81"/>
                  </a:cubicBezTo>
                  <a:cubicBezTo>
                    <a:pt x="f77" y="f82"/>
                    <a:pt x="f77" y="f2"/>
                    <a:pt x="f79" y="f83"/>
                  </a:cubicBezTo>
                  <a:cubicBezTo>
                    <a:pt x="f77" y="f73"/>
                    <a:pt x="f77" y="f46"/>
                    <a:pt x="f77" y="f48"/>
                  </a:cubicBezTo>
                  <a:cubicBezTo>
                    <a:pt x="f79" y="f50"/>
                    <a:pt x="f82" y="f84"/>
                    <a:pt x="f41" y="f85"/>
                  </a:cubicBezTo>
                  <a:cubicBezTo>
                    <a:pt x="f80" y="f86"/>
                    <a:pt x="f87" y="f88"/>
                    <a:pt x="f39" y="f89"/>
                  </a:cubicBezTo>
                  <a:cubicBezTo>
                    <a:pt x="f72" y="f90"/>
                    <a:pt x="f91" y="f92"/>
                    <a:pt x="f91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6" y="f100"/>
                    <a:pt x="f101" y="f102"/>
                    <a:pt x="f34" y="f103"/>
                  </a:cubicBezTo>
                  <a:cubicBezTo>
                    <a:pt x="f104" y="f103"/>
                    <a:pt x="f33" y="f103"/>
                    <a:pt x="f58" y="f103"/>
                  </a:cubicBezTo>
                  <a:cubicBezTo>
                    <a:pt x="f105" y="f106"/>
                    <a:pt x="f107" y="f100"/>
                    <a:pt x="f29" y="f108"/>
                  </a:cubicBezTo>
                  <a:cubicBezTo>
                    <a:pt x="f28" y="f109"/>
                    <a:pt x="f27" y="f110"/>
                    <a:pt x="f26" y="f111"/>
                  </a:cubicBezTo>
                  <a:cubicBezTo>
                    <a:pt x="f21" y="f7"/>
                    <a:pt x="f112" y="f113"/>
                    <a:pt x="f114" y="f115"/>
                  </a:cubicBezTo>
                  <a:cubicBezTo>
                    <a:pt x="f116" y="f110"/>
                    <a:pt x="f10" y="f117"/>
                    <a:pt x="f118" y="f109"/>
                  </a:cubicBezTo>
                  <a:cubicBezTo>
                    <a:pt x="f119" y="f120"/>
                    <a:pt x="f121" y="f122"/>
                    <a:pt x="f5" y="f123"/>
                  </a:cubicBezTo>
                  <a:cubicBezTo>
                    <a:pt x="f5" y="f123"/>
                    <a:pt x="f5" y="f124"/>
                    <a:pt x="f5" y="f124"/>
                  </a:cubicBezTo>
                  <a:cubicBezTo>
                    <a:pt x="f118" y="f124"/>
                    <a:pt x="f125" y="f100"/>
                    <a:pt x="f10" y="f106"/>
                  </a:cubicBezTo>
                  <a:cubicBezTo>
                    <a:pt x="f126" y="f100"/>
                    <a:pt x="f127" y="f108"/>
                    <a:pt x="f128" y="f108"/>
                  </a:cubicBezTo>
                  <a:cubicBezTo>
                    <a:pt x="f129" y="f123"/>
                    <a:pt x="f130" y="f100"/>
                    <a:pt x="f131" y="f99"/>
                  </a:cubicBezTo>
                  <a:cubicBezTo>
                    <a:pt x="f132" y="f97"/>
                    <a:pt x="f28" y="f133"/>
                    <a:pt x="f134" y="f97"/>
                  </a:cubicBezTo>
                  <a:cubicBezTo>
                    <a:pt x="f40" y="f135"/>
                    <a:pt x="f104" y="f135"/>
                    <a:pt x="f61" y="f136"/>
                  </a:cubicBezTo>
                  <a:cubicBezTo>
                    <a:pt x="f66" y="f97"/>
                    <a:pt x="f137" y="f138"/>
                    <a:pt x="f31" y="f139"/>
                  </a:cubicBezTo>
                  <a:cubicBezTo>
                    <a:pt x="f18" y="f140"/>
                    <a:pt x="f69" y="f86"/>
                    <a:pt x="f16" y="f141"/>
                  </a:cubicBezTo>
                  <a:cubicBezTo>
                    <a:pt x="f16" y="f142"/>
                    <a:pt x="f143" y="f144"/>
                    <a:pt x="f11" y="f145"/>
                  </a:cubicBezTo>
                  <a:cubicBezTo>
                    <a:pt x="f146" y="f147"/>
                    <a:pt x="f74" y="f48"/>
                    <a:pt x="f148" y="f149"/>
                  </a:cubicBezTo>
                  <a:cubicBezTo>
                    <a:pt x="f76" y="f150"/>
                    <a:pt x="f76" y="f74"/>
                    <a:pt x="f76" y="f151"/>
                  </a:cubicBezTo>
                  <a:cubicBezTo>
                    <a:pt x="f76" y="f152"/>
                    <a:pt x="f76" y="f96"/>
                    <a:pt x="f150" y="f153"/>
                  </a:cubicBezTo>
                  <a:cubicBezTo>
                    <a:pt x="f154" y="f11"/>
                    <a:pt x="f155" y="f67"/>
                    <a:pt x="f156" y="f64"/>
                  </a:cubicBezTo>
                  <a:cubicBezTo>
                    <a:pt x="f156" y="f157"/>
                    <a:pt x="f2" y="f60"/>
                    <a:pt x="f75" y="f58"/>
                  </a:cubicBezTo>
                  <a:cubicBezTo>
                    <a:pt x="f154" y="f30"/>
                    <a:pt x="f75" y="f40"/>
                    <a:pt x="f156" y="f107"/>
                  </a:cubicBezTo>
                  <a:cubicBezTo>
                    <a:pt x="f155" y="f29"/>
                    <a:pt x="f158" y="f134"/>
                    <a:pt x="f44" y="f159"/>
                  </a:cubicBezTo>
                  <a:cubicBezTo>
                    <a:pt x="f70" y="f160"/>
                    <a:pt x="f70" y="f26"/>
                    <a:pt x="f65" y="f161"/>
                  </a:cubicBezTo>
                  <a:cubicBezTo>
                    <a:pt x="f156" y="f162"/>
                    <a:pt x="f148" y="f107"/>
                    <a:pt x="f25" y="f157"/>
                  </a:cubicBezTo>
                  <a:cubicBezTo>
                    <a:pt x="f143" y="f62"/>
                    <a:pt x="f36" y="f163"/>
                    <a:pt x="f31" y="f164"/>
                  </a:cubicBezTo>
                  <a:cubicBezTo>
                    <a:pt x="f165" y="f66"/>
                    <a:pt x="f137" y="f166"/>
                    <a:pt x="f167" y="f168"/>
                  </a:cubicBezTo>
                  <a:cubicBezTo>
                    <a:pt x="f101" y="f168"/>
                    <a:pt x="f168" y="f166"/>
                    <a:pt x="f166" y="f66"/>
                  </a:cubicBezTo>
                  <a:cubicBezTo>
                    <a:pt x="f164" y="f37"/>
                    <a:pt x="f164" y="f34"/>
                    <a:pt x="f64" y="f105"/>
                  </a:cubicBezTo>
                  <a:cubicBezTo>
                    <a:pt x="f35" y="f134"/>
                    <a:pt x="f37" y="f28"/>
                    <a:pt x="f164" y="f160"/>
                  </a:cubicBezTo>
                  <a:cubicBezTo>
                    <a:pt x="f169" y="f170"/>
                    <a:pt x="f169" y="f171"/>
                    <a:pt x="f101" y="f47"/>
                  </a:cubicBezTo>
                  <a:cubicBezTo>
                    <a:pt x="f168" y="f172"/>
                    <a:pt x="f66" y="f19"/>
                    <a:pt x="f163" y="f173"/>
                  </a:cubicBezTo>
                  <a:cubicBezTo>
                    <a:pt x="f62" y="f174"/>
                    <a:pt x="f62" y="f15"/>
                    <a:pt x="f163" y="f175"/>
                  </a:cubicBezTo>
                  <a:cubicBezTo>
                    <a:pt x="f101" y="f128"/>
                    <a:pt x="f167" y="f176"/>
                    <a:pt x="f64" y="f177"/>
                  </a:cubicBezTo>
                  <a:cubicBezTo>
                    <a:pt x="f64" y="f118"/>
                    <a:pt x="f62" y="f178"/>
                    <a:pt x="f62" y="f119"/>
                  </a:cubicBezTo>
                  <a:cubicBezTo>
                    <a:pt x="f64" y="f121"/>
                    <a:pt x="f64" y="f5"/>
                    <a:pt x="f8" y="f5"/>
                  </a:cubicBezTo>
                  <a:close/>
                </a:path>
              </a:pathLst>
            </a:custGeom>
            <a:solidFill>
              <a:srgbClr val="4D291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BE0543BC-6EEE-0AD5-46C7-103617A7C4DC}"/>
                </a:ext>
              </a:extLst>
            </p:cNvPr>
            <p:cNvSpPr/>
            <p:nvPr/>
          </p:nvSpPr>
          <p:spPr>
            <a:xfrm>
              <a:off x="9615492" y="4365629"/>
              <a:ext cx="3713158" cy="305117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12"/>
                <a:gd name="f8" fmla="val 337"/>
                <a:gd name="f9" fmla="val 199"/>
                <a:gd name="f10" fmla="val 102"/>
                <a:gd name="f11" fmla="val 194"/>
                <a:gd name="f12" fmla="val 96"/>
                <a:gd name="f13" fmla="val 190"/>
                <a:gd name="f14" fmla="val 173"/>
                <a:gd name="f15" fmla="val 123"/>
                <a:gd name="f16" fmla="val 155"/>
                <a:gd name="f17" fmla="val 144"/>
                <a:gd name="f18" fmla="val 134"/>
                <a:gd name="f19" fmla="val 161"/>
                <a:gd name="f20" fmla="val 118"/>
                <a:gd name="f21" fmla="val 175"/>
                <a:gd name="f22" fmla="val 99"/>
                <a:gd name="f23" fmla="val 182"/>
                <a:gd name="f24" fmla="val 78"/>
                <a:gd name="f25" fmla="val 66"/>
                <a:gd name="f26" fmla="val 53"/>
                <a:gd name="f27" fmla="val 41"/>
                <a:gd name="f28" fmla="val 185"/>
                <a:gd name="f29" fmla="val 26"/>
                <a:gd name="f30" fmla="val 188"/>
                <a:gd name="f31" fmla="val 17"/>
                <a:gd name="f32" fmla="val 196"/>
                <a:gd name="f33" fmla="val 13"/>
                <a:gd name="f34" fmla="val 211"/>
                <a:gd name="f35" fmla="val 7"/>
                <a:gd name="f36" fmla="val 233"/>
                <a:gd name="f37" fmla="val 254"/>
                <a:gd name="f38" fmla="val 18"/>
                <a:gd name="f39" fmla="val 274"/>
                <a:gd name="f40" fmla="val 28"/>
                <a:gd name="f41" fmla="val 293"/>
                <a:gd name="f42" fmla="val 44"/>
                <a:gd name="f43" fmla="val 306"/>
                <a:gd name="f44" fmla="val 64"/>
                <a:gd name="f45" fmla="val 316"/>
                <a:gd name="f46" fmla="val 82"/>
                <a:gd name="f47" fmla="val 324"/>
                <a:gd name="f48" fmla="val 101"/>
                <a:gd name="f49" fmla="val 328"/>
                <a:gd name="f50" fmla="val 122"/>
                <a:gd name="f51" fmla="val 326"/>
                <a:gd name="f52" fmla="val 127"/>
                <a:gd name="f53" fmla="val 325"/>
                <a:gd name="f54" fmla="val 132"/>
                <a:gd name="f55" fmla="val 137"/>
                <a:gd name="f56" fmla="val 323"/>
                <a:gd name="f57" fmla="val 138"/>
                <a:gd name="f58" fmla="val 139"/>
                <a:gd name="f59" fmla="val 322"/>
                <a:gd name="f60" fmla="val 135"/>
                <a:gd name="f61" fmla="val 327"/>
                <a:gd name="f62" fmla="val 130"/>
                <a:gd name="f63" fmla="val 126"/>
                <a:gd name="f64" fmla="val 98"/>
                <a:gd name="f65" fmla="val 331"/>
                <a:gd name="f66" fmla="val 72"/>
                <a:gd name="f67" fmla="val 48"/>
                <a:gd name="f68" fmla="val 309"/>
                <a:gd name="f69" fmla="val 31"/>
                <a:gd name="f70" fmla="val 297"/>
                <a:gd name="f71" fmla="val 282"/>
                <a:gd name="f72" fmla="val 11"/>
                <a:gd name="f73" fmla="val 262"/>
                <a:gd name="f74" fmla="val 4"/>
                <a:gd name="f75" fmla="val 243"/>
                <a:gd name="f76" fmla="val 6"/>
                <a:gd name="f77" fmla="val 224"/>
                <a:gd name="f78" fmla="val 205"/>
                <a:gd name="f79" fmla="val 25"/>
                <a:gd name="f80" fmla="val 187"/>
                <a:gd name="f81" fmla="val 36"/>
                <a:gd name="f82" fmla="val 184"/>
                <a:gd name="f83" fmla="val 33"/>
                <a:gd name="f84" fmla="val 179"/>
                <a:gd name="f85" fmla="val 24"/>
                <a:gd name="f86" fmla="val 23"/>
                <a:gd name="f87" fmla="val 181"/>
                <a:gd name="f88" fmla="val 177"/>
                <a:gd name="f89" fmla="val 32"/>
                <a:gd name="f90" fmla="val 38"/>
                <a:gd name="f91" fmla="val 51"/>
                <a:gd name="f92" fmla="val 55"/>
                <a:gd name="f93" fmla="val 59"/>
                <a:gd name="f94" fmla="val 60"/>
                <a:gd name="f95" fmla="val 178"/>
                <a:gd name="f96" fmla="val 174"/>
                <a:gd name="f97" fmla="val 169"/>
                <a:gd name="f98" fmla="val 58"/>
                <a:gd name="f99" fmla="val 167"/>
                <a:gd name="f100" fmla="val 54"/>
                <a:gd name="f101" fmla="val 168"/>
                <a:gd name="f102" fmla="val 50"/>
                <a:gd name="f103" fmla="val 45"/>
                <a:gd name="f104" fmla="val 40"/>
                <a:gd name="f105" fmla="val 39"/>
                <a:gd name="f106" fmla="val 166"/>
                <a:gd name="f107" fmla="val 46"/>
                <a:gd name="f108" fmla="val 165"/>
                <a:gd name="f109" fmla="val 164"/>
                <a:gd name="f110" fmla="val 163"/>
                <a:gd name="f111" fmla="val 162"/>
                <a:gd name="f112" fmla="val 42"/>
                <a:gd name="f113" fmla="val 160"/>
                <a:gd name="f114" fmla="val 34"/>
                <a:gd name="f115" fmla="val 154"/>
                <a:gd name="f116" fmla="val 153"/>
                <a:gd name="f117" fmla="val 152"/>
                <a:gd name="f118" fmla="val 73"/>
                <a:gd name="f119" fmla="val 170"/>
                <a:gd name="f120" fmla="val 115"/>
                <a:gd name="f121" fmla="val 151"/>
                <a:gd name="f122" fmla="val 114"/>
                <a:gd name="f123" fmla="val 113"/>
                <a:gd name="f124" fmla="val 124"/>
                <a:gd name="f125" fmla="val 112"/>
                <a:gd name="f126" fmla="val 108"/>
                <a:gd name="f127" fmla="val 125"/>
                <a:gd name="f128" fmla="val 106"/>
                <a:gd name="f129" fmla="val 128"/>
                <a:gd name="f130" fmla="val 133"/>
                <a:gd name="f131" fmla="val 103"/>
                <a:gd name="f132" fmla="val 100"/>
                <a:gd name="f133" fmla="val 97"/>
                <a:gd name="f134" fmla="val 94"/>
                <a:gd name="f135" fmla="val 92"/>
                <a:gd name="f136" fmla="val 89"/>
                <a:gd name="f137" fmla="val 67"/>
                <a:gd name="f138" fmla="val 52"/>
                <a:gd name="f139" fmla="val 71"/>
                <a:gd name="f140" fmla="val 63"/>
                <a:gd name="f141" fmla="val 56"/>
                <a:gd name="f142" fmla="val 62"/>
                <a:gd name="f143" fmla="val 68"/>
                <a:gd name="f144" fmla="val 79"/>
                <a:gd name="f145" fmla="val 81"/>
                <a:gd name="f146" fmla="val 77"/>
                <a:gd name="f147" fmla="val 37"/>
                <a:gd name="f148" fmla="val 69"/>
                <a:gd name="f149" fmla="val 35"/>
                <a:gd name="f150" fmla="val 61"/>
                <a:gd name="f151" fmla="val 74"/>
                <a:gd name="f152" fmla="val 75"/>
                <a:gd name="f153" fmla="val 47"/>
                <a:gd name="f154" fmla="val 65"/>
                <a:gd name="f155" fmla="val 49"/>
                <a:gd name="f156" fmla="val 57"/>
                <a:gd name="f157" fmla="val 76"/>
                <a:gd name="f158" fmla="val 86"/>
                <a:gd name="f159" fmla="val 9"/>
                <a:gd name="f160" fmla="val 8"/>
                <a:gd name="f161" fmla="val 105"/>
                <a:gd name="f162" fmla="val 10"/>
                <a:gd name="f163" fmla="val 119"/>
                <a:gd name="f164" fmla="val 5"/>
                <a:gd name="f165" fmla="val 136"/>
                <a:gd name="f166" fmla="val 12"/>
                <a:gd name="f167" fmla="val 14"/>
                <a:gd name="f168" fmla="val 15"/>
                <a:gd name="f169" fmla="val 16"/>
                <a:gd name="f170" fmla="val 140"/>
                <a:gd name="f171" fmla="val 142"/>
                <a:gd name="f172" fmla="val 141"/>
                <a:gd name="f173" fmla="val 3"/>
                <a:gd name="f174" fmla="val 1"/>
                <a:gd name="f175" fmla="val 120"/>
                <a:gd name="f176" fmla="val 2"/>
                <a:gd name="f177" fmla="val 95"/>
                <a:gd name="f178" fmla="val 30"/>
                <a:gd name="f179" fmla="val 87"/>
                <a:gd name="f180" fmla="val 80"/>
                <a:gd name="f181" fmla="val 70"/>
                <a:gd name="f182" fmla="val 131"/>
                <a:gd name="f183" fmla="val 171"/>
                <a:gd name="f184" fmla="val 176"/>
                <a:gd name="f185" fmla="val 29"/>
                <a:gd name="f186" fmla="val 20"/>
                <a:gd name="f187" fmla="val 183"/>
                <a:gd name="f188" fmla="val 191"/>
                <a:gd name="f189" fmla="val 193"/>
                <a:gd name="f190" fmla="val 198"/>
                <a:gd name="f191" fmla="val 200"/>
                <a:gd name="f192" fmla="val 202"/>
                <a:gd name="f193" fmla="val 206"/>
                <a:gd name="f194" fmla="val 207"/>
                <a:gd name="f195" fmla="val 203"/>
                <a:gd name="f196" fmla="val 204"/>
                <a:gd name="f197" fmla="val 212"/>
                <a:gd name="f198" fmla="val 213"/>
                <a:gd name="f199" fmla="val 216"/>
                <a:gd name="f200" fmla="val 215"/>
                <a:gd name="f201" fmla="val 219"/>
                <a:gd name="f202" fmla="val 21"/>
                <a:gd name="f203" fmla="val 226"/>
                <a:gd name="f204" fmla="val 227"/>
                <a:gd name="f205" fmla="val 228"/>
                <a:gd name="f206" fmla="val 229"/>
                <a:gd name="f207" fmla="val 231"/>
                <a:gd name="f208" fmla="val 234"/>
                <a:gd name="f209" fmla="val 236"/>
                <a:gd name="f210" fmla="val 238"/>
                <a:gd name="f211" fmla="val 237"/>
                <a:gd name="f212" fmla="val 239"/>
                <a:gd name="f213" fmla="val 245"/>
                <a:gd name="f214" fmla="val 246"/>
                <a:gd name="f215" fmla="val 247"/>
                <a:gd name="f216" fmla="val 248"/>
                <a:gd name="f217" fmla="val 271"/>
                <a:gd name="f218" fmla="val 279"/>
                <a:gd name="f219" fmla="val 288"/>
                <a:gd name="f220" fmla="val 295"/>
                <a:gd name="f221" fmla="val 307"/>
                <a:gd name="f222" fmla="val 341"/>
                <a:gd name="f223" fmla="val 345"/>
                <a:gd name="f224" fmla="val 350"/>
                <a:gd name="f225" fmla="val 355"/>
                <a:gd name="f226" fmla="val 356"/>
                <a:gd name="f227" fmla="val 353"/>
                <a:gd name="f228" fmla="val 343"/>
                <a:gd name="f229" fmla="val 43"/>
                <a:gd name="f230" fmla="val 333"/>
                <a:gd name="f231" fmla="val 294"/>
                <a:gd name="f232" fmla="val 287"/>
                <a:gd name="f233" fmla="val 84"/>
                <a:gd name="f234" fmla="val 285"/>
                <a:gd name="f235" fmla="val 281"/>
                <a:gd name="f236" fmla="val 278"/>
                <a:gd name="f237" fmla="val 276"/>
                <a:gd name="f238" fmla="val 93"/>
                <a:gd name="f239" fmla="val 277"/>
                <a:gd name="f240" fmla="val 284"/>
                <a:gd name="f241" fmla="val 286"/>
                <a:gd name="f242" fmla="val 104"/>
                <a:gd name="f243" fmla="val 296"/>
                <a:gd name="f244" fmla="val 308"/>
                <a:gd name="f245" fmla="val 311"/>
                <a:gd name="f246" fmla="val 143"/>
                <a:gd name="f247" fmla="val 312"/>
                <a:gd name="f248" fmla="val 146"/>
                <a:gd name="f249" fmla="val 147"/>
                <a:gd name="f250" fmla="val 310"/>
                <a:gd name="f251" fmla="val 149"/>
                <a:gd name="f252" fmla="val 305"/>
                <a:gd name="f253" fmla="val 150"/>
                <a:gd name="f254" fmla="val 304"/>
                <a:gd name="f255" fmla="val 303"/>
                <a:gd name="f256" fmla="val 302"/>
                <a:gd name="f257" fmla="val 301"/>
                <a:gd name="f258" fmla="val 299"/>
                <a:gd name="f259" fmla="val 145"/>
                <a:gd name="f260" fmla="val 290"/>
                <a:gd name="f261" fmla="val 129"/>
                <a:gd name="f262" fmla="val 272"/>
                <a:gd name="f263" fmla="val 270"/>
                <a:gd name="f264" fmla="val 268"/>
                <a:gd name="f265" fmla="val 266"/>
                <a:gd name="f266" fmla="val 263"/>
                <a:gd name="f267" fmla="val 264"/>
                <a:gd name="f268" fmla="val 269"/>
                <a:gd name="f269" fmla="val 267"/>
                <a:gd name="f270" fmla="val 265"/>
                <a:gd name="f271" fmla="val 148"/>
                <a:gd name="f272" fmla="val 280"/>
                <a:gd name="f273" fmla="val 157"/>
                <a:gd name="f274" fmla="val 292"/>
                <a:gd name="f275" fmla="val 291"/>
                <a:gd name="f276" fmla="val 186"/>
                <a:gd name="f277" fmla="val 349"/>
                <a:gd name="f278" fmla="val 352"/>
                <a:gd name="f279" fmla="val 351"/>
                <a:gd name="f280" fmla="val 346"/>
                <a:gd name="f281" fmla="val 347"/>
                <a:gd name="f282" fmla="val 348"/>
                <a:gd name="f283" fmla="val 159"/>
                <a:gd name="f284" fmla="val 344"/>
                <a:gd name="f285" fmla="val 334"/>
                <a:gd name="f286" fmla="val 317"/>
                <a:gd name="f287" fmla="val 315"/>
                <a:gd name="f288" fmla="val 156"/>
                <a:gd name="f289" fmla="val 313"/>
                <a:gd name="f290" fmla="val 158"/>
                <a:gd name="f291" fmla="val 332"/>
                <a:gd name="f292" fmla="val 321"/>
                <a:gd name="f293" fmla="val 329"/>
                <a:gd name="f294" fmla="val 339"/>
                <a:gd name="f295" fmla="val 338"/>
                <a:gd name="f296" fmla="val 336"/>
                <a:gd name="f297" fmla="val 330"/>
                <a:gd name="f298" fmla="val 340"/>
                <a:gd name="f299" fmla="val 335"/>
                <a:gd name="f300" fmla="val 121"/>
                <a:gd name="f301" fmla="val 116"/>
                <a:gd name="f302" fmla="val 354"/>
                <a:gd name="f303" fmla="val 364"/>
                <a:gd name="f304" fmla="val 371"/>
                <a:gd name="f305" fmla="val 380"/>
                <a:gd name="f306" fmla="val 387"/>
                <a:gd name="f307" fmla="val 392"/>
                <a:gd name="f308" fmla="val 394"/>
                <a:gd name="f309" fmla="val 396"/>
                <a:gd name="f310" fmla="val 398"/>
                <a:gd name="f311" fmla="val 402"/>
                <a:gd name="f312" fmla="val 405"/>
                <a:gd name="f313" fmla="val 407"/>
                <a:gd name="f314" fmla="val 408"/>
                <a:gd name="f315" fmla="val 404"/>
                <a:gd name="f316" fmla="val 401"/>
                <a:gd name="f317" fmla="val 403"/>
                <a:gd name="f318" fmla="val 111"/>
                <a:gd name="f319" fmla="val 109"/>
                <a:gd name="f320" fmla="val 107"/>
                <a:gd name="f321" fmla="val 406"/>
                <a:gd name="f322" fmla="val 117"/>
                <a:gd name="f323" fmla="val 410"/>
                <a:gd name="f324" fmla="val 409"/>
                <a:gd name="f325" fmla="val 395"/>
                <a:gd name="f326" fmla="val 383"/>
                <a:gd name="f327" fmla="val 369"/>
                <a:gd name="f328" fmla="val 361"/>
                <a:gd name="f329" fmla="val 367"/>
                <a:gd name="f330" fmla="val 374"/>
                <a:gd name="f331" fmla="val 378"/>
                <a:gd name="f332" fmla="val 381"/>
                <a:gd name="f333" fmla="val 382"/>
                <a:gd name="f334" fmla="val 384"/>
                <a:gd name="f335" fmla="val 385"/>
                <a:gd name="f336" fmla="val 386"/>
                <a:gd name="f337" fmla="val 388"/>
                <a:gd name="f338" fmla="val 389"/>
                <a:gd name="f339" fmla="val 390"/>
                <a:gd name="f340" fmla="val 400"/>
                <a:gd name="f341" fmla="val 397"/>
                <a:gd name="f342" fmla="val 399"/>
                <a:gd name="f343" fmla="val 376"/>
                <a:gd name="f344" fmla="val 365"/>
                <a:gd name="f345" fmla="val 359"/>
                <a:gd name="f346" fmla="val 357"/>
                <a:gd name="f347" fmla="val 189"/>
                <a:gd name="f348" fmla="val 372"/>
                <a:gd name="f349" fmla="val 393"/>
                <a:gd name="f350" fmla="val 195"/>
                <a:gd name="f351" fmla="val 220"/>
                <a:gd name="f352" fmla="val 411"/>
                <a:gd name="f353" fmla="val 258"/>
                <a:gd name="f354" fmla="val 314"/>
                <a:gd name="f355" fmla="val 240"/>
                <a:gd name="f356" fmla="val 218"/>
                <a:gd name="f357" fmla="val 210"/>
                <a:gd name="f358" fmla="val 256"/>
                <a:gd name="f359" fmla="val 255"/>
                <a:gd name="f360" fmla="val 209"/>
                <a:gd name="f361" fmla="val 253"/>
                <a:gd name="f362" fmla="val 252"/>
                <a:gd name="f363" fmla="val 225"/>
                <a:gd name="f364" fmla="val 283"/>
                <a:gd name="f365" fmla="val 318"/>
                <a:gd name="f366" fmla="val 373"/>
                <a:gd name="f367" fmla="val 273"/>
                <a:gd name="f368" fmla="val 241"/>
                <a:gd name="f369" fmla="val 366"/>
                <a:gd name="f370" fmla="val 192"/>
                <a:gd name="f371" fmla="val 320"/>
                <a:gd name="f372" fmla="val 300"/>
                <a:gd name="f373" fmla="val 259"/>
                <a:gd name="f374" fmla="val 244"/>
                <a:gd name="f375" fmla="val 242"/>
                <a:gd name="f376" fmla="val 222"/>
                <a:gd name="f377" fmla="val 217"/>
                <a:gd name="f378" fmla="val 214"/>
                <a:gd name="f379" fmla="val 230"/>
                <a:gd name="f380" fmla="val 235"/>
                <a:gd name="f381" fmla="val 250"/>
                <a:gd name="f382" fmla="val 208"/>
                <a:gd name="f383" fmla="val 249"/>
                <a:gd name="f384" fmla="val 257"/>
                <a:gd name="f385" fmla="val 261"/>
                <a:gd name="f386" fmla="val 201"/>
                <a:gd name="f387" fmla="+- 0 0 -90"/>
                <a:gd name="f388" fmla="*/ f4 1 412"/>
                <a:gd name="f389" fmla="*/ f5 1 337"/>
                <a:gd name="f390" fmla="val f6"/>
                <a:gd name="f391" fmla="val f7"/>
                <a:gd name="f392" fmla="val f8"/>
                <a:gd name="f393" fmla="*/ f387 f0 1"/>
                <a:gd name="f394" fmla="+- f392 0 f390"/>
                <a:gd name="f395" fmla="+- f391 0 f390"/>
                <a:gd name="f396" fmla="*/ f393 1 f3"/>
                <a:gd name="f397" fmla="*/ f395 1 412"/>
                <a:gd name="f398" fmla="*/ f394 1 337"/>
                <a:gd name="f399" fmla="*/ 78 f395 1"/>
                <a:gd name="f400" fmla="*/ 182 f394 1"/>
                <a:gd name="f401" fmla="*/ 64 f395 1"/>
                <a:gd name="f402" fmla="*/ 316 f394 1"/>
                <a:gd name="f403" fmla="*/ 126 f395 1"/>
                <a:gd name="f404" fmla="*/ 327 f394 1"/>
                <a:gd name="f405" fmla="*/ 36 f395 1"/>
                <a:gd name="f406" fmla="*/ 184 f394 1"/>
                <a:gd name="f407" fmla="*/ 44 f395 1"/>
                <a:gd name="f408" fmla="*/ 181 f394 1"/>
                <a:gd name="f409" fmla="*/ 40 f395 1"/>
                <a:gd name="f410" fmla="*/ 168 f394 1"/>
                <a:gd name="f411" fmla="*/ 34 f395 1"/>
                <a:gd name="f412" fmla="*/ 155 f394 1"/>
                <a:gd name="f413" fmla="*/ 124 f395 1"/>
                <a:gd name="f414" fmla="*/ 112 f394 1"/>
                <a:gd name="f415" fmla="*/ 122 f395 1"/>
                <a:gd name="f416" fmla="*/ 89 f394 1"/>
                <a:gd name="f417" fmla="*/ 56 f395 1"/>
                <a:gd name="f418" fmla="*/ 73 f394 1"/>
                <a:gd name="f419" fmla="*/ 60 f394 1"/>
                <a:gd name="f420" fmla="*/ 47 f395 1"/>
                <a:gd name="f421" fmla="*/ 65 f394 1"/>
                <a:gd name="f422" fmla="*/ 10 f395 1"/>
                <a:gd name="f423" fmla="*/ 119 f394 1"/>
                <a:gd name="f424" fmla="*/ 14 f395 1"/>
                <a:gd name="f425" fmla="*/ 138 f394 1"/>
                <a:gd name="f426" fmla="*/ 7 f395 1"/>
                <a:gd name="f427" fmla="*/ 120 f394 1"/>
                <a:gd name="f428" fmla="*/ 57 f395 1"/>
                <a:gd name="f429" fmla="*/ 49 f394 1"/>
                <a:gd name="f430" fmla="*/ 141 f395 1"/>
                <a:gd name="f431" fmla="*/ 79 f394 1"/>
                <a:gd name="f432" fmla="*/ 131 f395 1"/>
                <a:gd name="f433" fmla="*/ 184 f395 1"/>
                <a:gd name="f434" fmla="*/ 11 f394 1"/>
                <a:gd name="f435" fmla="*/ 202 f395 1"/>
                <a:gd name="f436" fmla="*/ 20 f394 1"/>
                <a:gd name="f437" fmla="*/ 216 f395 1"/>
                <a:gd name="f438" fmla="*/ 54 f394 1"/>
                <a:gd name="f439" fmla="*/ 236 f395 1"/>
                <a:gd name="f440" fmla="*/ 6 f394 1"/>
                <a:gd name="f441" fmla="*/ 248 f395 1"/>
                <a:gd name="f442" fmla="*/ 70 f394 1"/>
                <a:gd name="f443" fmla="*/ 355 f395 1"/>
                <a:gd name="f444" fmla="*/ 42 f394 1"/>
                <a:gd name="f445" fmla="*/ 288 f395 1"/>
                <a:gd name="f446" fmla="*/ 80 f394 1"/>
                <a:gd name="f447" fmla="*/ 286 f395 1"/>
                <a:gd name="f448" fmla="*/ 104 f394 1"/>
                <a:gd name="f449" fmla="*/ 305 f395 1"/>
                <a:gd name="f450" fmla="*/ 150 f394 1"/>
                <a:gd name="f451" fmla="*/ 279 f395 1"/>
                <a:gd name="f452" fmla="*/ 130 f394 1"/>
                <a:gd name="f453" fmla="*/ 270 f395 1"/>
                <a:gd name="f454" fmla="*/ 129 f394 1"/>
                <a:gd name="f455" fmla="*/ 265 f395 1"/>
                <a:gd name="f456" fmla="*/ 137 f394 1"/>
                <a:gd name="f457" fmla="*/ 281 f395 1"/>
                <a:gd name="f458" fmla="*/ 153 f394 1"/>
                <a:gd name="f459" fmla="*/ 290 f395 1"/>
                <a:gd name="f460" fmla="*/ 169 f394 1"/>
                <a:gd name="f461" fmla="*/ 352 f395 1"/>
                <a:gd name="f462" fmla="*/ 344 f395 1"/>
                <a:gd name="f463" fmla="*/ 161 f394 1"/>
                <a:gd name="f464" fmla="*/ 317 f395 1"/>
                <a:gd name="f465" fmla="*/ 152 f394 1"/>
                <a:gd name="f466" fmla="*/ 322 f395 1"/>
                <a:gd name="f467" fmla="*/ 147 f394 1"/>
                <a:gd name="f468" fmla="*/ 343 f395 1"/>
                <a:gd name="f469" fmla="*/ 148 f394 1"/>
                <a:gd name="f470" fmla="*/ 338 f395 1"/>
                <a:gd name="f471" fmla="*/ 151 f394 1"/>
                <a:gd name="f472" fmla="*/ 145 f394 1"/>
                <a:gd name="f473" fmla="*/ 329 f395 1"/>
                <a:gd name="f474" fmla="*/ 132 f394 1"/>
                <a:gd name="f475" fmla="*/ 334 f395 1"/>
                <a:gd name="f476" fmla="*/ 128 f394 1"/>
                <a:gd name="f477" fmla="*/ 349 f395 1"/>
                <a:gd name="f478" fmla="*/ 133 f394 1"/>
                <a:gd name="f479" fmla="*/ 351 f395 1"/>
                <a:gd name="f480" fmla="*/ 146 f394 1"/>
                <a:gd name="f481" fmla="*/ 398 f395 1"/>
                <a:gd name="f482" fmla="*/ 131 f394 1"/>
                <a:gd name="f483" fmla="*/ 403 f395 1"/>
                <a:gd name="f484" fmla="*/ 107 f394 1"/>
                <a:gd name="f485" fmla="*/ 406 f395 1"/>
                <a:gd name="f486" fmla="*/ 117 f394 1"/>
                <a:gd name="f487" fmla="*/ 157 f394 1"/>
                <a:gd name="f488" fmla="*/ 381 f395 1"/>
                <a:gd name="f489" fmla="*/ 392 f395 1"/>
                <a:gd name="f490" fmla="*/ 376 f395 1"/>
                <a:gd name="f491" fmla="*/ 177 f394 1"/>
                <a:gd name="f492" fmla="*/ 378 f395 1"/>
                <a:gd name="f493" fmla="*/ 191 f394 1"/>
                <a:gd name="f494" fmla="*/ 297 f395 1"/>
                <a:gd name="f495" fmla="*/ 335 f394 1"/>
                <a:gd name="f496" fmla="*/ 213 f395 1"/>
                <a:gd name="f497" fmla="*/ 256 f394 1"/>
                <a:gd name="f498" fmla="*/ 384 f395 1"/>
                <a:gd name="f499" fmla="*/ 299 f394 1"/>
                <a:gd name="f500" fmla="*/ 359 f395 1"/>
                <a:gd name="f501" fmla="*/ 192 f394 1"/>
                <a:gd name="f502" fmla="*/ 242 f395 1"/>
                <a:gd name="f503" fmla="*/ 126 f394 1"/>
                <a:gd name="f504" fmla="*/ 217 f395 1"/>
                <a:gd name="f505" fmla="*/ 149 f394 1"/>
                <a:gd name="f506" fmla="*/ 214 f395 1"/>
                <a:gd name="f507" fmla="*/ 224 f394 1"/>
                <a:gd name="f508" fmla="*/ 207 f395 1"/>
                <a:gd name="f509" fmla="*/ 248 f394 1"/>
                <a:gd name="f510" fmla="*/ 215 f395 1"/>
                <a:gd name="f511" fmla="*/ 199 f395 1"/>
                <a:gd name="f512" fmla="*/ 102 f394 1"/>
                <a:gd name="f513" fmla="+- f396 0 f1"/>
                <a:gd name="f514" fmla="*/ f399 1 412"/>
                <a:gd name="f515" fmla="*/ f400 1 337"/>
                <a:gd name="f516" fmla="*/ f401 1 412"/>
                <a:gd name="f517" fmla="*/ f402 1 337"/>
                <a:gd name="f518" fmla="*/ f403 1 412"/>
                <a:gd name="f519" fmla="*/ f404 1 337"/>
                <a:gd name="f520" fmla="*/ f405 1 412"/>
                <a:gd name="f521" fmla="*/ f406 1 337"/>
                <a:gd name="f522" fmla="*/ f407 1 412"/>
                <a:gd name="f523" fmla="*/ f408 1 337"/>
                <a:gd name="f524" fmla="*/ f409 1 412"/>
                <a:gd name="f525" fmla="*/ f410 1 337"/>
                <a:gd name="f526" fmla="*/ f411 1 412"/>
                <a:gd name="f527" fmla="*/ f412 1 337"/>
                <a:gd name="f528" fmla="*/ f413 1 412"/>
                <a:gd name="f529" fmla="*/ f414 1 337"/>
                <a:gd name="f530" fmla="*/ f415 1 412"/>
                <a:gd name="f531" fmla="*/ f416 1 337"/>
                <a:gd name="f532" fmla="*/ f417 1 412"/>
                <a:gd name="f533" fmla="*/ f418 1 337"/>
                <a:gd name="f534" fmla="*/ f419 1 337"/>
                <a:gd name="f535" fmla="*/ f420 1 412"/>
                <a:gd name="f536" fmla="*/ f421 1 337"/>
                <a:gd name="f537" fmla="*/ f422 1 412"/>
                <a:gd name="f538" fmla="*/ f423 1 337"/>
                <a:gd name="f539" fmla="*/ f424 1 412"/>
                <a:gd name="f540" fmla="*/ f425 1 337"/>
                <a:gd name="f541" fmla="*/ f426 1 412"/>
                <a:gd name="f542" fmla="*/ f427 1 337"/>
                <a:gd name="f543" fmla="*/ f428 1 412"/>
                <a:gd name="f544" fmla="*/ f429 1 337"/>
                <a:gd name="f545" fmla="*/ f430 1 412"/>
                <a:gd name="f546" fmla="*/ f431 1 337"/>
                <a:gd name="f547" fmla="*/ f432 1 412"/>
                <a:gd name="f548" fmla="*/ f433 1 412"/>
                <a:gd name="f549" fmla="*/ f434 1 337"/>
                <a:gd name="f550" fmla="*/ f435 1 412"/>
                <a:gd name="f551" fmla="*/ f436 1 337"/>
                <a:gd name="f552" fmla="*/ f437 1 412"/>
                <a:gd name="f553" fmla="*/ f438 1 337"/>
                <a:gd name="f554" fmla="*/ f439 1 412"/>
                <a:gd name="f555" fmla="*/ f440 1 337"/>
                <a:gd name="f556" fmla="*/ f441 1 412"/>
                <a:gd name="f557" fmla="*/ f442 1 337"/>
                <a:gd name="f558" fmla="*/ f443 1 412"/>
                <a:gd name="f559" fmla="*/ f444 1 337"/>
                <a:gd name="f560" fmla="*/ f445 1 412"/>
                <a:gd name="f561" fmla="*/ f446 1 337"/>
                <a:gd name="f562" fmla="*/ f447 1 412"/>
                <a:gd name="f563" fmla="*/ f448 1 337"/>
                <a:gd name="f564" fmla="*/ f449 1 412"/>
                <a:gd name="f565" fmla="*/ f450 1 337"/>
                <a:gd name="f566" fmla="*/ f451 1 412"/>
                <a:gd name="f567" fmla="*/ f452 1 337"/>
                <a:gd name="f568" fmla="*/ f453 1 412"/>
                <a:gd name="f569" fmla="*/ f454 1 337"/>
                <a:gd name="f570" fmla="*/ f455 1 412"/>
                <a:gd name="f571" fmla="*/ f456 1 337"/>
                <a:gd name="f572" fmla="*/ f457 1 412"/>
                <a:gd name="f573" fmla="*/ f458 1 337"/>
                <a:gd name="f574" fmla="*/ f459 1 412"/>
                <a:gd name="f575" fmla="*/ f460 1 337"/>
                <a:gd name="f576" fmla="*/ f461 1 412"/>
                <a:gd name="f577" fmla="*/ f462 1 412"/>
                <a:gd name="f578" fmla="*/ f463 1 337"/>
                <a:gd name="f579" fmla="*/ f464 1 412"/>
                <a:gd name="f580" fmla="*/ f465 1 337"/>
                <a:gd name="f581" fmla="*/ f466 1 412"/>
                <a:gd name="f582" fmla="*/ f467 1 337"/>
                <a:gd name="f583" fmla="*/ f468 1 412"/>
                <a:gd name="f584" fmla="*/ f469 1 337"/>
                <a:gd name="f585" fmla="*/ f470 1 412"/>
                <a:gd name="f586" fmla="*/ f471 1 337"/>
                <a:gd name="f587" fmla="*/ f472 1 337"/>
                <a:gd name="f588" fmla="*/ f473 1 412"/>
                <a:gd name="f589" fmla="*/ f474 1 337"/>
                <a:gd name="f590" fmla="*/ f475 1 412"/>
                <a:gd name="f591" fmla="*/ f476 1 337"/>
                <a:gd name="f592" fmla="*/ f477 1 412"/>
                <a:gd name="f593" fmla="*/ f478 1 337"/>
                <a:gd name="f594" fmla="*/ f479 1 412"/>
                <a:gd name="f595" fmla="*/ f480 1 337"/>
                <a:gd name="f596" fmla="*/ f481 1 412"/>
                <a:gd name="f597" fmla="*/ f482 1 337"/>
                <a:gd name="f598" fmla="*/ f483 1 412"/>
                <a:gd name="f599" fmla="*/ f484 1 337"/>
                <a:gd name="f600" fmla="*/ f485 1 412"/>
                <a:gd name="f601" fmla="*/ f486 1 337"/>
                <a:gd name="f602" fmla="*/ f487 1 337"/>
                <a:gd name="f603" fmla="*/ f488 1 412"/>
                <a:gd name="f604" fmla="*/ f489 1 412"/>
                <a:gd name="f605" fmla="*/ f490 1 412"/>
                <a:gd name="f606" fmla="*/ f491 1 337"/>
                <a:gd name="f607" fmla="*/ f492 1 412"/>
                <a:gd name="f608" fmla="*/ f493 1 337"/>
                <a:gd name="f609" fmla="*/ f494 1 412"/>
                <a:gd name="f610" fmla="*/ f495 1 337"/>
                <a:gd name="f611" fmla="*/ f496 1 412"/>
                <a:gd name="f612" fmla="*/ f497 1 337"/>
                <a:gd name="f613" fmla="*/ f498 1 412"/>
                <a:gd name="f614" fmla="*/ f499 1 337"/>
                <a:gd name="f615" fmla="*/ f500 1 412"/>
                <a:gd name="f616" fmla="*/ f501 1 337"/>
                <a:gd name="f617" fmla="*/ f502 1 412"/>
                <a:gd name="f618" fmla="*/ f503 1 337"/>
                <a:gd name="f619" fmla="*/ f504 1 412"/>
                <a:gd name="f620" fmla="*/ f505 1 337"/>
                <a:gd name="f621" fmla="*/ f506 1 412"/>
                <a:gd name="f622" fmla="*/ f507 1 337"/>
                <a:gd name="f623" fmla="*/ f508 1 412"/>
                <a:gd name="f624" fmla="*/ f509 1 337"/>
                <a:gd name="f625" fmla="*/ f510 1 412"/>
                <a:gd name="f626" fmla="*/ f511 1 412"/>
                <a:gd name="f627" fmla="*/ f512 1 337"/>
                <a:gd name="f628" fmla="*/ 0 1 f397"/>
                <a:gd name="f629" fmla="*/ f391 1 f397"/>
                <a:gd name="f630" fmla="*/ 0 1 f398"/>
                <a:gd name="f631" fmla="*/ f392 1 f398"/>
                <a:gd name="f632" fmla="*/ f514 1 f397"/>
                <a:gd name="f633" fmla="*/ f515 1 f398"/>
                <a:gd name="f634" fmla="*/ f516 1 f397"/>
                <a:gd name="f635" fmla="*/ f517 1 f398"/>
                <a:gd name="f636" fmla="*/ f518 1 f397"/>
                <a:gd name="f637" fmla="*/ f519 1 f398"/>
                <a:gd name="f638" fmla="*/ f520 1 f397"/>
                <a:gd name="f639" fmla="*/ f521 1 f398"/>
                <a:gd name="f640" fmla="*/ f522 1 f397"/>
                <a:gd name="f641" fmla="*/ f523 1 f398"/>
                <a:gd name="f642" fmla="*/ f524 1 f397"/>
                <a:gd name="f643" fmla="*/ f525 1 f398"/>
                <a:gd name="f644" fmla="*/ f526 1 f397"/>
                <a:gd name="f645" fmla="*/ f527 1 f398"/>
                <a:gd name="f646" fmla="*/ f528 1 f397"/>
                <a:gd name="f647" fmla="*/ f529 1 f398"/>
                <a:gd name="f648" fmla="*/ f530 1 f397"/>
                <a:gd name="f649" fmla="*/ f531 1 f398"/>
                <a:gd name="f650" fmla="*/ f532 1 f397"/>
                <a:gd name="f651" fmla="*/ f533 1 f398"/>
                <a:gd name="f652" fmla="*/ f534 1 f398"/>
                <a:gd name="f653" fmla="*/ f535 1 f397"/>
                <a:gd name="f654" fmla="*/ f536 1 f398"/>
                <a:gd name="f655" fmla="*/ f537 1 f397"/>
                <a:gd name="f656" fmla="*/ f538 1 f398"/>
                <a:gd name="f657" fmla="*/ f539 1 f397"/>
                <a:gd name="f658" fmla="*/ f540 1 f398"/>
                <a:gd name="f659" fmla="*/ f541 1 f397"/>
                <a:gd name="f660" fmla="*/ f542 1 f398"/>
                <a:gd name="f661" fmla="*/ f543 1 f397"/>
                <a:gd name="f662" fmla="*/ f544 1 f398"/>
                <a:gd name="f663" fmla="*/ f545 1 f397"/>
                <a:gd name="f664" fmla="*/ f546 1 f398"/>
                <a:gd name="f665" fmla="*/ f547 1 f397"/>
                <a:gd name="f666" fmla="*/ f548 1 f397"/>
                <a:gd name="f667" fmla="*/ f549 1 f398"/>
                <a:gd name="f668" fmla="*/ f550 1 f397"/>
                <a:gd name="f669" fmla="*/ f551 1 f398"/>
                <a:gd name="f670" fmla="*/ f552 1 f397"/>
                <a:gd name="f671" fmla="*/ f553 1 f398"/>
                <a:gd name="f672" fmla="*/ f554 1 f397"/>
                <a:gd name="f673" fmla="*/ f555 1 f398"/>
                <a:gd name="f674" fmla="*/ f556 1 f397"/>
                <a:gd name="f675" fmla="*/ f557 1 f398"/>
                <a:gd name="f676" fmla="*/ f558 1 f397"/>
                <a:gd name="f677" fmla="*/ f559 1 f398"/>
                <a:gd name="f678" fmla="*/ f560 1 f397"/>
                <a:gd name="f679" fmla="*/ f561 1 f398"/>
                <a:gd name="f680" fmla="*/ f562 1 f397"/>
                <a:gd name="f681" fmla="*/ f563 1 f398"/>
                <a:gd name="f682" fmla="*/ f564 1 f397"/>
                <a:gd name="f683" fmla="*/ f565 1 f398"/>
                <a:gd name="f684" fmla="*/ f566 1 f397"/>
                <a:gd name="f685" fmla="*/ f567 1 f398"/>
                <a:gd name="f686" fmla="*/ f568 1 f397"/>
                <a:gd name="f687" fmla="*/ f569 1 f398"/>
                <a:gd name="f688" fmla="*/ f570 1 f397"/>
                <a:gd name="f689" fmla="*/ f571 1 f398"/>
                <a:gd name="f690" fmla="*/ f572 1 f397"/>
                <a:gd name="f691" fmla="*/ f573 1 f398"/>
                <a:gd name="f692" fmla="*/ f574 1 f397"/>
                <a:gd name="f693" fmla="*/ f575 1 f398"/>
                <a:gd name="f694" fmla="*/ f576 1 f397"/>
                <a:gd name="f695" fmla="*/ f577 1 f397"/>
                <a:gd name="f696" fmla="*/ f578 1 f398"/>
                <a:gd name="f697" fmla="*/ f579 1 f397"/>
                <a:gd name="f698" fmla="*/ f580 1 f398"/>
                <a:gd name="f699" fmla="*/ f581 1 f397"/>
                <a:gd name="f700" fmla="*/ f582 1 f398"/>
                <a:gd name="f701" fmla="*/ f583 1 f397"/>
                <a:gd name="f702" fmla="*/ f584 1 f398"/>
                <a:gd name="f703" fmla="*/ f585 1 f397"/>
                <a:gd name="f704" fmla="*/ f586 1 f398"/>
                <a:gd name="f705" fmla="*/ f587 1 f398"/>
                <a:gd name="f706" fmla="*/ f588 1 f397"/>
                <a:gd name="f707" fmla="*/ f589 1 f398"/>
                <a:gd name="f708" fmla="*/ f590 1 f397"/>
                <a:gd name="f709" fmla="*/ f591 1 f398"/>
                <a:gd name="f710" fmla="*/ f592 1 f397"/>
                <a:gd name="f711" fmla="*/ f593 1 f398"/>
                <a:gd name="f712" fmla="*/ f594 1 f397"/>
                <a:gd name="f713" fmla="*/ f595 1 f398"/>
                <a:gd name="f714" fmla="*/ f596 1 f397"/>
                <a:gd name="f715" fmla="*/ f597 1 f398"/>
                <a:gd name="f716" fmla="*/ f598 1 f397"/>
                <a:gd name="f717" fmla="*/ f599 1 f398"/>
                <a:gd name="f718" fmla="*/ f600 1 f397"/>
                <a:gd name="f719" fmla="*/ f601 1 f398"/>
                <a:gd name="f720" fmla="*/ f602 1 f398"/>
                <a:gd name="f721" fmla="*/ f603 1 f397"/>
                <a:gd name="f722" fmla="*/ f604 1 f397"/>
                <a:gd name="f723" fmla="*/ f605 1 f397"/>
                <a:gd name="f724" fmla="*/ f606 1 f398"/>
                <a:gd name="f725" fmla="*/ f607 1 f397"/>
                <a:gd name="f726" fmla="*/ f608 1 f398"/>
                <a:gd name="f727" fmla="*/ f609 1 f397"/>
                <a:gd name="f728" fmla="*/ f610 1 f398"/>
                <a:gd name="f729" fmla="*/ f611 1 f397"/>
                <a:gd name="f730" fmla="*/ f612 1 f398"/>
                <a:gd name="f731" fmla="*/ f613 1 f397"/>
                <a:gd name="f732" fmla="*/ f614 1 f398"/>
                <a:gd name="f733" fmla="*/ f615 1 f397"/>
                <a:gd name="f734" fmla="*/ f616 1 f398"/>
                <a:gd name="f735" fmla="*/ f617 1 f397"/>
                <a:gd name="f736" fmla="*/ f618 1 f398"/>
                <a:gd name="f737" fmla="*/ f619 1 f397"/>
                <a:gd name="f738" fmla="*/ f620 1 f398"/>
                <a:gd name="f739" fmla="*/ f621 1 f397"/>
                <a:gd name="f740" fmla="*/ f622 1 f398"/>
                <a:gd name="f741" fmla="*/ f623 1 f397"/>
                <a:gd name="f742" fmla="*/ f624 1 f398"/>
                <a:gd name="f743" fmla="*/ f625 1 f397"/>
                <a:gd name="f744" fmla="*/ f626 1 f397"/>
                <a:gd name="f745" fmla="*/ f627 1 f398"/>
                <a:gd name="f746" fmla="*/ f628 f388 1"/>
                <a:gd name="f747" fmla="*/ f629 f388 1"/>
                <a:gd name="f748" fmla="*/ f631 f389 1"/>
                <a:gd name="f749" fmla="*/ f630 f389 1"/>
                <a:gd name="f750" fmla="*/ f632 f388 1"/>
                <a:gd name="f751" fmla="*/ f633 f389 1"/>
                <a:gd name="f752" fmla="*/ f634 f388 1"/>
                <a:gd name="f753" fmla="*/ f635 f389 1"/>
                <a:gd name="f754" fmla="*/ f636 f388 1"/>
                <a:gd name="f755" fmla="*/ f637 f389 1"/>
                <a:gd name="f756" fmla="*/ f638 f388 1"/>
                <a:gd name="f757" fmla="*/ f639 f389 1"/>
                <a:gd name="f758" fmla="*/ f640 f388 1"/>
                <a:gd name="f759" fmla="*/ f641 f389 1"/>
                <a:gd name="f760" fmla="*/ f642 f388 1"/>
                <a:gd name="f761" fmla="*/ f643 f389 1"/>
                <a:gd name="f762" fmla="*/ f644 f388 1"/>
                <a:gd name="f763" fmla="*/ f645 f389 1"/>
                <a:gd name="f764" fmla="*/ f646 f388 1"/>
                <a:gd name="f765" fmla="*/ f647 f389 1"/>
                <a:gd name="f766" fmla="*/ f648 f388 1"/>
                <a:gd name="f767" fmla="*/ f649 f389 1"/>
                <a:gd name="f768" fmla="*/ f650 f388 1"/>
                <a:gd name="f769" fmla="*/ f651 f389 1"/>
                <a:gd name="f770" fmla="*/ f652 f389 1"/>
                <a:gd name="f771" fmla="*/ f653 f388 1"/>
                <a:gd name="f772" fmla="*/ f654 f389 1"/>
                <a:gd name="f773" fmla="*/ f655 f388 1"/>
                <a:gd name="f774" fmla="*/ f656 f389 1"/>
                <a:gd name="f775" fmla="*/ f657 f388 1"/>
                <a:gd name="f776" fmla="*/ f658 f389 1"/>
                <a:gd name="f777" fmla="*/ f659 f388 1"/>
                <a:gd name="f778" fmla="*/ f660 f389 1"/>
                <a:gd name="f779" fmla="*/ f661 f388 1"/>
                <a:gd name="f780" fmla="*/ f662 f389 1"/>
                <a:gd name="f781" fmla="*/ f663 f388 1"/>
                <a:gd name="f782" fmla="*/ f664 f389 1"/>
                <a:gd name="f783" fmla="*/ f665 f388 1"/>
                <a:gd name="f784" fmla="*/ f666 f388 1"/>
                <a:gd name="f785" fmla="*/ f667 f389 1"/>
                <a:gd name="f786" fmla="*/ f668 f388 1"/>
                <a:gd name="f787" fmla="*/ f669 f389 1"/>
                <a:gd name="f788" fmla="*/ f670 f388 1"/>
                <a:gd name="f789" fmla="*/ f671 f389 1"/>
                <a:gd name="f790" fmla="*/ f672 f388 1"/>
                <a:gd name="f791" fmla="*/ f673 f389 1"/>
                <a:gd name="f792" fmla="*/ f674 f388 1"/>
                <a:gd name="f793" fmla="*/ f675 f389 1"/>
                <a:gd name="f794" fmla="*/ f676 f388 1"/>
                <a:gd name="f795" fmla="*/ f677 f389 1"/>
                <a:gd name="f796" fmla="*/ f678 f388 1"/>
                <a:gd name="f797" fmla="*/ f679 f389 1"/>
                <a:gd name="f798" fmla="*/ f680 f388 1"/>
                <a:gd name="f799" fmla="*/ f681 f389 1"/>
                <a:gd name="f800" fmla="*/ f682 f388 1"/>
                <a:gd name="f801" fmla="*/ f683 f389 1"/>
                <a:gd name="f802" fmla="*/ f684 f388 1"/>
                <a:gd name="f803" fmla="*/ f685 f389 1"/>
                <a:gd name="f804" fmla="*/ f686 f388 1"/>
                <a:gd name="f805" fmla="*/ f687 f389 1"/>
                <a:gd name="f806" fmla="*/ f688 f388 1"/>
                <a:gd name="f807" fmla="*/ f689 f389 1"/>
                <a:gd name="f808" fmla="*/ f690 f388 1"/>
                <a:gd name="f809" fmla="*/ f691 f389 1"/>
                <a:gd name="f810" fmla="*/ f692 f388 1"/>
                <a:gd name="f811" fmla="*/ f693 f389 1"/>
                <a:gd name="f812" fmla="*/ f694 f388 1"/>
                <a:gd name="f813" fmla="*/ f695 f388 1"/>
                <a:gd name="f814" fmla="*/ f696 f389 1"/>
                <a:gd name="f815" fmla="*/ f697 f388 1"/>
                <a:gd name="f816" fmla="*/ f698 f389 1"/>
                <a:gd name="f817" fmla="*/ f699 f388 1"/>
                <a:gd name="f818" fmla="*/ f700 f389 1"/>
                <a:gd name="f819" fmla="*/ f701 f388 1"/>
                <a:gd name="f820" fmla="*/ f702 f389 1"/>
                <a:gd name="f821" fmla="*/ f703 f388 1"/>
                <a:gd name="f822" fmla="*/ f704 f389 1"/>
                <a:gd name="f823" fmla="*/ f705 f389 1"/>
                <a:gd name="f824" fmla="*/ f706 f388 1"/>
                <a:gd name="f825" fmla="*/ f707 f389 1"/>
                <a:gd name="f826" fmla="*/ f708 f388 1"/>
                <a:gd name="f827" fmla="*/ f709 f389 1"/>
                <a:gd name="f828" fmla="*/ f710 f388 1"/>
                <a:gd name="f829" fmla="*/ f711 f389 1"/>
                <a:gd name="f830" fmla="*/ f712 f388 1"/>
                <a:gd name="f831" fmla="*/ f713 f389 1"/>
                <a:gd name="f832" fmla="*/ f714 f388 1"/>
                <a:gd name="f833" fmla="*/ f715 f389 1"/>
                <a:gd name="f834" fmla="*/ f716 f388 1"/>
                <a:gd name="f835" fmla="*/ f717 f389 1"/>
                <a:gd name="f836" fmla="*/ f718 f388 1"/>
                <a:gd name="f837" fmla="*/ f719 f389 1"/>
                <a:gd name="f838" fmla="*/ f720 f389 1"/>
                <a:gd name="f839" fmla="*/ f721 f388 1"/>
                <a:gd name="f840" fmla="*/ f722 f388 1"/>
                <a:gd name="f841" fmla="*/ f723 f388 1"/>
                <a:gd name="f842" fmla="*/ f724 f389 1"/>
                <a:gd name="f843" fmla="*/ f725 f388 1"/>
                <a:gd name="f844" fmla="*/ f726 f389 1"/>
                <a:gd name="f845" fmla="*/ f727 f388 1"/>
                <a:gd name="f846" fmla="*/ f728 f389 1"/>
                <a:gd name="f847" fmla="*/ f729 f388 1"/>
                <a:gd name="f848" fmla="*/ f730 f389 1"/>
                <a:gd name="f849" fmla="*/ f731 f388 1"/>
                <a:gd name="f850" fmla="*/ f732 f389 1"/>
                <a:gd name="f851" fmla="*/ f733 f388 1"/>
                <a:gd name="f852" fmla="*/ f734 f389 1"/>
                <a:gd name="f853" fmla="*/ f735 f388 1"/>
                <a:gd name="f854" fmla="*/ f736 f389 1"/>
                <a:gd name="f855" fmla="*/ f737 f388 1"/>
                <a:gd name="f856" fmla="*/ f738 f389 1"/>
                <a:gd name="f857" fmla="*/ f739 f388 1"/>
                <a:gd name="f858" fmla="*/ f740 f389 1"/>
                <a:gd name="f859" fmla="*/ f741 f388 1"/>
                <a:gd name="f860" fmla="*/ f742 f389 1"/>
                <a:gd name="f861" fmla="*/ f743 f388 1"/>
                <a:gd name="f862" fmla="*/ f744 f388 1"/>
                <a:gd name="f863" fmla="*/ f745 f3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3">
                  <a:pos x="f750" y="f751"/>
                </a:cxn>
                <a:cxn ang="f513">
                  <a:pos x="f752" y="f753"/>
                </a:cxn>
                <a:cxn ang="f513">
                  <a:pos x="f754" y="f755"/>
                </a:cxn>
                <a:cxn ang="f513">
                  <a:pos x="f756" y="f757"/>
                </a:cxn>
                <a:cxn ang="f513">
                  <a:pos x="f758" y="f759"/>
                </a:cxn>
                <a:cxn ang="f513">
                  <a:pos x="f760" y="f761"/>
                </a:cxn>
                <a:cxn ang="f513">
                  <a:pos x="f762" y="f763"/>
                </a:cxn>
                <a:cxn ang="f513">
                  <a:pos x="f764" y="f765"/>
                </a:cxn>
                <a:cxn ang="f513">
                  <a:pos x="f766" y="f767"/>
                </a:cxn>
                <a:cxn ang="f513">
                  <a:pos x="f768" y="f769"/>
                </a:cxn>
                <a:cxn ang="f513">
                  <a:pos x="f756" y="f770"/>
                </a:cxn>
                <a:cxn ang="f513">
                  <a:pos x="f771" y="f772"/>
                </a:cxn>
                <a:cxn ang="f513">
                  <a:pos x="f773" y="f774"/>
                </a:cxn>
                <a:cxn ang="f513">
                  <a:pos x="f775" y="f776"/>
                </a:cxn>
                <a:cxn ang="f513">
                  <a:pos x="f777" y="f778"/>
                </a:cxn>
                <a:cxn ang="f513">
                  <a:pos x="f779" y="f780"/>
                </a:cxn>
                <a:cxn ang="f513">
                  <a:pos x="f781" y="f782"/>
                </a:cxn>
                <a:cxn ang="f513">
                  <a:pos x="f783" y="f770"/>
                </a:cxn>
                <a:cxn ang="f513">
                  <a:pos x="f784" y="f785"/>
                </a:cxn>
                <a:cxn ang="f513">
                  <a:pos x="f786" y="f787"/>
                </a:cxn>
                <a:cxn ang="f513">
                  <a:pos x="f788" y="f789"/>
                </a:cxn>
                <a:cxn ang="f513">
                  <a:pos x="f790" y="f791"/>
                </a:cxn>
                <a:cxn ang="f513">
                  <a:pos x="f792" y="f793"/>
                </a:cxn>
                <a:cxn ang="f513">
                  <a:pos x="f794" y="f795"/>
                </a:cxn>
                <a:cxn ang="f513">
                  <a:pos x="f796" y="f797"/>
                </a:cxn>
                <a:cxn ang="f513">
                  <a:pos x="f798" y="f799"/>
                </a:cxn>
                <a:cxn ang="f513">
                  <a:pos x="f800" y="f801"/>
                </a:cxn>
                <a:cxn ang="f513">
                  <a:pos x="f802" y="f803"/>
                </a:cxn>
                <a:cxn ang="f513">
                  <a:pos x="f804" y="f805"/>
                </a:cxn>
                <a:cxn ang="f513">
                  <a:pos x="f806" y="f807"/>
                </a:cxn>
                <a:cxn ang="f513">
                  <a:pos x="f808" y="f809"/>
                </a:cxn>
                <a:cxn ang="f513">
                  <a:pos x="f810" y="f811"/>
                </a:cxn>
                <a:cxn ang="f513">
                  <a:pos x="f812" y="f751"/>
                </a:cxn>
                <a:cxn ang="f513">
                  <a:pos x="f813" y="f814"/>
                </a:cxn>
                <a:cxn ang="f513">
                  <a:pos x="f815" y="f816"/>
                </a:cxn>
                <a:cxn ang="f513">
                  <a:pos x="f817" y="f818"/>
                </a:cxn>
                <a:cxn ang="f513">
                  <a:pos x="f819" y="f820"/>
                </a:cxn>
                <a:cxn ang="f513">
                  <a:pos x="f821" y="f822"/>
                </a:cxn>
                <a:cxn ang="f513">
                  <a:pos x="f821" y="f823"/>
                </a:cxn>
                <a:cxn ang="f513">
                  <a:pos x="f824" y="f825"/>
                </a:cxn>
                <a:cxn ang="f513">
                  <a:pos x="f826" y="f827"/>
                </a:cxn>
                <a:cxn ang="f513">
                  <a:pos x="f828" y="f829"/>
                </a:cxn>
                <a:cxn ang="f513">
                  <a:pos x="f817" y="f825"/>
                </a:cxn>
                <a:cxn ang="f513">
                  <a:pos x="f830" y="f831"/>
                </a:cxn>
                <a:cxn ang="f513">
                  <a:pos x="f832" y="f833"/>
                </a:cxn>
                <a:cxn ang="f513">
                  <a:pos x="f834" y="f835"/>
                </a:cxn>
                <a:cxn ang="f513">
                  <a:pos x="f836" y="f837"/>
                </a:cxn>
                <a:cxn ang="f513">
                  <a:pos x="f812" y="f838"/>
                </a:cxn>
                <a:cxn ang="f513">
                  <a:pos x="f839" y="f763"/>
                </a:cxn>
                <a:cxn ang="f513">
                  <a:pos x="f840" y="f763"/>
                </a:cxn>
                <a:cxn ang="f513">
                  <a:pos x="f832" y="f761"/>
                </a:cxn>
                <a:cxn ang="f513">
                  <a:pos x="f841" y="f842"/>
                </a:cxn>
                <a:cxn ang="f513">
                  <a:pos x="f843" y="f844"/>
                </a:cxn>
                <a:cxn ang="f513">
                  <a:pos x="f845" y="f846"/>
                </a:cxn>
                <a:cxn ang="f513">
                  <a:pos x="f847" y="f848"/>
                </a:cxn>
                <a:cxn ang="f513">
                  <a:pos x="f849" y="f850"/>
                </a:cxn>
                <a:cxn ang="f513">
                  <a:pos x="f851" y="f852"/>
                </a:cxn>
                <a:cxn ang="f513">
                  <a:pos x="f853" y="f854"/>
                </a:cxn>
                <a:cxn ang="f513">
                  <a:pos x="f855" y="f856"/>
                </a:cxn>
                <a:cxn ang="f513">
                  <a:pos x="f857" y="f858"/>
                </a:cxn>
                <a:cxn ang="f513">
                  <a:pos x="f859" y="f860"/>
                </a:cxn>
                <a:cxn ang="f513">
                  <a:pos x="f861" y="f814"/>
                </a:cxn>
                <a:cxn ang="f513">
                  <a:pos x="f862" y="f863"/>
                </a:cxn>
              </a:cxnLst>
              <a:rect l="f746" t="f749" r="f747" b="f748"/>
              <a:pathLst>
                <a:path w="412" h="337">
                  <a:moveTo>
                    <a:pt x="f9" y="f10"/>
                  </a:moveTo>
                  <a:cubicBezTo>
                    <a:pt x="f11" y="f12"/>
                    <a:pt x="f11" y="f12"/>
                    <a:pt x="f13" y="f10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3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3"/>
                    <a:pt x="f55" y="f56"/>
                  </a:cubicBezTo>
                  <a:cubicBezTo>
                    <a:pt x="f57" y="f56"/>
                    <a:pt x="f58" y="f59"/>
                    <a:pt x="f58" y="f47"/>
                  </a:cubicBezTo>
                  <a:cubicBezTo>
                    <a:pt x="f60" y="f61"/>
                    <a:pt x="f62" y="f61"/>
                    <a:pt x="f63" y="f61"/>
                  </a:cubicBezTo>
                  <a:cubicBezTo>
                    <a:pt x="f64" y="f65"/>
                    <a:pt x="f66" y="f47"/>
                    <a:pt x="f67" y="f68"/>
                  </a:cubicBezTo>
                  <a:cubicBezTo>
                    <a:pt x="f69" y="f70"/>
                    <a:pt x="f31" y="f71"/>
                    <a:pt x="f72" y="f73"/>
                  </a:cubicBezTo>
                  <a:cubicBezTo>
                    <a:pt x="f74" y="f75"/>
                    <a:pt x="f76" y="f77"/>
                    <a:pt x="f33" y="f78"/>
                  </a:cubicBezTo>
                  <a:cubicBezTo>
                    <a:pt x="f31" y="f11"/>
                    <a:pt x="f79" y="f80"/>
                    <a:pt x="f81" y="f82"/>
                  </a:cubicBezTo>
                  <a:cubicBezTo>
                    <a:pt x="f83" y="f84"/>
                    <a:pt x="f40" y="f23"/>
                    <a:pt x="f85" y="f23"/>
                  </a:cubicBezTo>
                  <a:cubicBezTo>
                    <a:pt x="f86" y="f87"/>
                    <a:pt x="f85" y="f3"/>
                    <a:pt x="f79" y="f84"/>
                  </a:cubicBezTo>
                  <a:cubicBezTo>
                    <a:pt x="f40" y="f88"/>
                    <a:pt x="f89" y="f88"/>
                    <a:pt x="f81" y="f3"/>
                  </a:cubicBezTo>
                  <a:cubicBezTo>
                    <a:pt x="f90" y="f87"/>
                    <a:pt x="f27" y="f23"/>
                    <a:pt x="f42" y="f87"/>
                  </a:cubicBezTo>
                  <a:cubicBezTo>
                    <a:pt x="f67" y="f3"/>
                    <a:pt x="f91" y="f3"/>
                    <a:pt x="f92" y="f3"/>
                  </a:cubicBezTo>
                  <a:cubicBezTo>
                    <a:pt x="f93" y="f3"/>
                    <a:pt x="f94" y="f95"/>
                    <a:pt x="f94" y="f96"/>
                  </a:cubicBezTo>
                  <a:cubicBezTo>
                    <a:pt x="f94" y="f97"/>
                    <a:pt x="f98" y="f99"/>
                    <a:pt x="f100" y="f101"/>
                  </a:cubicBezTo>
                  <a:cubicBezTo>
                    <a:pt x="f102" y="f101"/>
                    <a:pt x="f103" y="f97"/>
                    <a:pt x="f104" y="f101"/>
                  </a:cubicBezTo>
                  <a:cubicBezTo>
                    <a:pt x="f104" y="f99"/>
                    <a:pt x="f105" y="f99"/>
                    <a:pt x="f104" y="f106"/>
                  </a:cubicBezTo>
                  <a:cubicBezTo>
                    <a:pt x="f107" y="f108"/>
                    <a:pt x="f26" y="f108"/>
                    <a:pt x="f94" y="f109"/>
                  </a:cubicBezTo>
                  <a:cubicBezTo>
                    <a:pt x="f94" y="f109"/>
                    <a:pt x="f94" y="f110"/>
                    <a:pt x="f94" y="f110"/>
                  </a:cubicBezTo>
                  <a:cubicBezTo>
                    <a:pt x="f91" y="f111"/>
                    <a:pt x="f112" y="f113"/>
                    <a:pt x="f114" y="f16"/>
                  </a:cubicBezTo>
                  <a:cubicBezTo>
                    <a:pt x="f114" y="f16"/>
                    <a:pt x="f114" y="f115"/>
                    <a:pt x="f114" y="f116"/>
                  </a:cubicBezTo>
                  <a:cubicBezTo>
                    <a:pt x="f81" y="f117"/>
                    <a:pt x="f90" y="f115"/>
                    <a:pt x="f104" y="f16"/>
                  </a:cubicBezTo>
                  <a:cubicBezTo>
                    <a:pt x="f118" y="f119"/>
                    <a:pt x="f120" y="f121"/>
                    <a:pt x="f15" y="f122"/>
                  </a:cubicBezTo>
                  <a:cubicBezTo>
                    <a:pt x="f15" y="f123"/>
                    <a:pt x="f124" y="f123"/>
                    <a:pt x="f124" y="f125"/>
                  </a:cubicBezTo>
                  <a:cubicBezTo>
                    <a:pt x="f124" y="f126"/>
                    <a:pt x="f127" y="f128"/>
                    <a:pt x="f129" y="f128"/>
                  </a:cubicBezTo>
                  <a:cubicBezTo>
                    <a:pt x="f54" y="f128"/>
                    <a:pt x="f130" y="f131"/>
                    <a:pt x="f130" y="f132"/>
                  </a:cubicBezTo>
                  <a:cubicBezTo>
                    <a:pt x="f130" y="f133"/>
                    <a:pt x="f54" y="f134"/>
                    <a:pt x="f129" y="f134"/>
                  </a:cubicBezTo>
                  <a:cubicBezTo>
                    <a:pt x="f127" y="f134"/>
                    <a:pt x="f15" y="f135"/>
                    <a:pt x="f50" y="f136"/>
                  </a:cubicBezTo>
                  <a:cubicBezTo>
                    <a:pt x="f120" y="f137"/>
                    <a:pt x="f134" y="f138"/>
                    <a:pt x="f139" y="f138"/>
                  </a:cubicBezTo>
                  <a:cubicBezTo>
                    <a:pt x="f137" y="f138"/>
                    <a:pt x="f140" y="f91"/>
                    <a:pt x="f93" y="f138"/>
                  </a:cubicBezTo>
                  <a:cubicBezTo>
                    <a:pt x="f141" y="f26"/>
                    <a:pt x="f92" y="f100"/>
                    <a:pt x="f92" y="f141"/>
                  </a:cubicBezTo>
                  <a:cubicBezTo>
                    <a:pt x="f26" y="f142"/>
                    <a:pt x="f100" y="f143"/>
                    <a:pt x="f141" y="f118"/>
                  </a:cubicBezTo>
                  <a:cubicBezTo>
                    <a:pt x="f98" y="f144"/>
                    <a:pt x="f141" y="f145"/>
                    <a:pt x="f102" y="f145"/>
                  </a:cubicBezTo>
                  <a:cubicBezTo>
                    <a:pt x="f42" y="f145"/>
                    <a:pt x="f104" y="f146"/>
                    <a:pt x="f147" y="f66"/>
                  </a:cubicBezTo>
                  <a:cubicBezTo>
                    <a:pt x="f81" y="f148"/>
                    <a:pt x="f149" y="f25"/>
                    <a:pt x="f149" y="f140"/>
                  </a:cubicBezTo>
                  <a:cubicBezTo>
                    <a:pt x="f149" y="f142"/>
                    <a:pt x="f149" y="f150"/>
                    <a:pt x="f81" y="f94"/>
                  </a:cubicBezTo>
                  <a:cubicBezTo>
                    <a:pt x="f147" y="f94"/>
                    <a:pt x="f147" y="f150"/>
                    <a:pt x="f90" y="f142"/>
                  </a:cubicBezTo>
                  <a:cubicBezTo>
                    <a:pt x="f105" y="f140"/>
                    <a:pt x="f105" y="f44"/>
                    <a:pt x="f104" y="f25"/>
                  </a:cubicBezTo>
                  <a:cubicBezTo>
                    <a:pt x="f112" y="f139"/>
                    <a:pt x="f107" y="f151"/>
                    <a:pt x="f138" y="f152"/>
                  </a:cubicBezTo>
                  <a:cubicBezTo>
                    <a:pt x="f102" y="f66"/>
                    <a:pt x="f67" y="f148"/>
                    <a:pt x="f153" y="f154"/>
                  </a:cubicBezTo>
                  <a:cubicBezTo>
                    <a:pt x="f107" y="f142"/>
                    <a:pt x="f67" y="f98"/>
                    <a:pt x="f155" y="f92"/>
                  </a:cubicBezTo>
                  <a:cubicBezTo>
                    <a:pt x="f104" y="f156"/>
                    <a:pt x="f83" y="f142"/>
                    <a:pt x="f29" y="f143"/>
                  </a:cubicBezTo>
                  <a:cubicBezTo>
                    <a:pt x="f38" y="f157"/>
                    <a:pt x="f72" y="f158"/>
                    <a:pt x="f159" y="f64"/>
                  </a:cubicBezTo>
                  <a:cubicBezTo>
                    <a:pt x="f160" y="f161"/>
                    <a:pt x="f160" y="f125"/>
                    <a:pt x="f162" y="f163"/>
                  </a:cubicBezTo>
                  <a:cubicBezTo>
                    <a:pt x="f162" y="f50"/>
                    <a:pt x="f72" y="f127"/>
                    <a:pt x="f35" y="f63"/>
                  </a:cubicBezTo>
                  <a:cubicBezTo>
                    <a:pt x="f164" y="f129"/>
                    <a:pt x="f74" y="f62"/>
                    <a:pt x="f164" y="f130"/>
                  </a:cubicBezTo>
                  <a:cubicBezTo>
                    <a:pt x="f164" y="f165"/>
                    <a:pt x="f160" y="f57"/>
                    <a:pt x="f72" y="f57"/>
                  </a:cubicBezTo>
                  <a:cubicBezTo>
                    <a:pt x="f166" y="f57"/>
                    <a:pt x="f33" y="f57"/>
                    <a:pt x="f167" y="f57"/>
                  </a:cubicBezTo>
                  <a:cubicBezTo>
                    <a:pt x="f168" y="f57"/>
                    <a:pt x="f169" y="f57"/>
                    <a:pt x="f168" y="f170"/>
                  </a:cubicBezTo>
                  <a:cubicBezTo>
                    <a:pt x="f162" y="f171"/>
                    <a:pt x="f76" y="f172"/>
                    <a:pt x="f173" y="f55"/>
                  </a:cubicBezTo>
                  <a:cubicBezTo>
                    <a:pt x="f6" y="f54"/>
                    <a:pt x="f174" y="f52"/>
                    <a:pt x="f164" y="f124"/>
                  </a:cubicBezTo>
                  <a:cubicBezTo>
                    <a:pt x="f35" y="f15"/>
                    <a:pt x="f35" y="f50"/>
                    <a:pt x="f35" y="f175"/>
                  </a:cubicBezTo>
                  <a:cubicBezTo>
                    <a:pt x="f176" y="f177"/>
                    <a:pt x="f72" y="f157"/>
                    <a:pt x="f178" y="f150"/>
                  </a:cubicBezTo>
                  <a:cubicBezTo>
                    <a:pt x="f149" y="f156"/>
                    <a:pt x="f104" y="f92"/>
                    <a:pt x="f103" y="f26"/>
                  </a:cubicBezTo>
                  <a:cubicBezTo>
                    <a:pt x="f102" y="f91"/>
                    <a:pt x="f92" y="f155"/>
                    <a:pt x="f93" y="f103"/>
                  </a:cubicBezTo>
                  <a:cubicBezTo>
                    <a:pt x="f93" y="f107"/>
                    <a:pt x="f156" y="f153"/>
                    <a:pt x="f156" y="f155"/>
                  </a:cubicBezTo>
                  <a:cubicBezTo>
                    <a:pt x="f137" y="f67"/>
                    <a:pt x="f146" y="f67"/>
                    <a:pt x="f179" y="f91"/>
                  </a:cubicBezTo>
                  <a:cubicBezTo>
                    <a:pt x="f10" y="f141"/>
                    <a:pt x="f123" y="f44"/>
                    <a:pt x="f175" y="f146"/>
                  </a:cubicBezTo>
                  <a:cubicBezTo>
                    <a:pt x="f50" y="f144"/>
                    <a:pt x="f15" y="f180"/>
                    <a:pt x="f127" y="f180"/>
                  </a:cubicBezTo>
                  <a:cubicBezTo>
                    <a:pt x="f62" y="f144"/>
                    <a:pt x="f165" y="f144"/>
                    <a:pt x="f172" y="f144"/>
                  </a:cubicBezTo>
                  <a:cubicBezTo>
                    <a:pt x="f172" y="f146"/>
                    <a:pt x="f58" y="f157"/>
                    <a:pt x="f57" y="f157"/>
                  </a:cubicBezTo>
                  <a:cubicBezTo>
                    <a:pt x="f60" y="f151"/>
                    <a:pt x="f54" y="f118"/>
                    <a:pt x="f62" y="f66"/>
                  </a:cubicBezTo>
                  <a:cubicBezTo>
                    <a:pt x="f52" y="f181"/>
                    <a:pt x="f124" y="f148"/>
                    <a:pt x="f124" y="f25"/>
                  </a:cubicBezTo>
                  <a:cubicBezTo>
                    <a:pt x="f127" y="f142"/>
                    <a:pt x="f129" y="f150"/>
                    <a:pt x="f182" y="f94"/>
                  </a:cubicBezTo>
                  <a:cubicBezTo>
                    <a:pt x="f60" y="f93"/>
                    <a:pt x="f57" y="f93"/>
                    <a:pt x="f172" y="f94"/>
                  </a:cubicBezTo>
                  <a:cubicBezTo>
                    <a:pt x="f117" y="f142"/>
                    <a:pt x="f110" y="f140"/>
                    <a:pt x="f183" y="f118"/>
                  </a:cubicBezTo>
                  <a:cubicBezTo>
                    <a:pt x="f183" y="f94"/>
                    <a:pt x="f184" y="f155"/>
                    <a:pt x="f87" y="f90"/>
                  </a:cubicBezTo>
                  <a:cubicBezTo>
                    <a:pt x="f82" y="f185"/>
                    <a:pt x="f82" y="f186"/>
                    <a:pt x="f82" y="f72"/>
                  </a:cubicBezTo>
                  <a:cubicBezTo>
                    <a:pt x="f82" y="f162"/>
                    <a:pt x="f187" y="f159"/>
                    <a:pt x="f187" y="f160"/>
                  </a:cubicBezTo>
                  <a:cubicBezTo>
                    <a:pt x="f187" y="f76"/>
                    <a:pt x="f187" y="f173"/>
                    <a:pt x="f28" y="f174"/>
                  </a:cubicBezTo>
                  <a:cubicBezTo>
                    <a:pt x="f30" y="f6"/>
                    <a:pt x="f188" y="f174"/>
                    <a:pt x="f189" y="f173"/>
                  </a:cubicBezTo>
                  <a:cubicBezTo>
                    <a:pt x="f190" y="f160"/>
                    <a:pt x="f191" y="f167"/>
                    <a:pt x="f192" y="f186"/>
                  </a:cubicBezTo>
                  <a:cubicBezTo>
                    <a:pt x="f193" y="f40"/>
                    <a:pt x="f194" y="f81"/>
                    <a:pt x="f78" y="f103"/>
                  </a:cubicBezTo>
                  <a:cubicBezTo>
                    <a:pt x="f195" y="f138"/>
                    <a:pt x="f196" y="f93"/>
                    <a:pt x="f34" y="f44"/>
                  </a:cubicBezTo>
                  <a:cubicBezTo>
                    <a:pt x="f197" y="f154"/>
                    <a:pt x="f198" y="f154"/>
                    <a:pt x="f198" y="f44"/>
                  </a:cubicBezTo>
                  <a:cubicBezTo>
                    <a:pt x="f199" y="f150"/>
                    <a:pt x="f199" y="f156"/>
                    <a:pt x="f199" y="f100"/>
                  </a:cubicBezTo>
                  <a:cubicBezTo>
                    <a:pt x="f199" y="f91"/>
                    <a:pt x="f199" y="f155"/>
                    <a:pt x="f200" y="f153"/>
                  </a:cubicBezTo>
                  <a:cubicBezTo>
                    <a:pt x="f198" y="f83"/>
                    <a:pt x="f201" y="f202"/>
                    <a:pt x="f203" y="f162"/>
                  </a:cubicBezTo>
                  <a:cubicBezTo>
                    <a:pt x="f204" y="f159"/>
                    <a:pt x="f205" y="f160"/>
                    <a:pt x="f206" y="f35"/>
                  </a:cubicBezTo>
                  <a:cubicBezTo>
                    <a:pt x="f207" y="f76"/>
                    <a:pt x="f208" y="f164"/>
                    <a:pt x="f209" y="f76"/>
                  </a:cubicBezTo>
                  <a:cubicBezTo>
                    <a:pt x="f210" y="f160"/>
                    <a:pt x="f210" y="f162"/>
                    <a:pt x="f210" y="f166"/>
                  </a:cubicBezTo>
                  <a:cubicBezTo>
                    <a:pt x="f211" y="f186"/>
                    <a:pt x="f209" y="f40"/>
                    <a:pt x="f211" y="f81"/>
                  </a:cubicBezTo>
                  <a:cubicBezTo>
                    <a:pt x="f212" y="f42"/>
                    <a:pt x="f75" y="f102"/>
                    <a:pt x="f213" y="f98"/>
                  </a:cubicBezTo>
                  <a:cubicBezTo>
                    <a:pt x="f214" y="f142"/>
                    <a:pt x="f215" y="f154"/>
                    <a:pt x="f216" y="f181"/>
                  </a:cubicBezTo>
                  <a:cubicBezTo>
                    <a:pt x="f37" y="f142"/>
                    <a:pt x="f73" y="f94"/>
                    <a:pt x="f217" y="f98"/>
                  </a:cubicBezTo>
                  <a:cubicBezTo>
                    <a:pt x="f218" y="f156"/>
                    <a:pt x="f219" y="f100"/>
                    <a:pt x="f220" y="f150"/>
                  </a:cubicBezTo>
                  <a:cubicBezTo>
                    <a:pt x="f221" y="f153"/>
                    <a:pt x="f56" y="f27"/>
                    <a:pt x="f222" y="f104"/>
                  </a:cubicBezTo>
                  <a:cubicBezTo>
                    <a:pt x="f223" y="f104"/>
                    <a:pt x="f224" y="f27"/>
                    <a:pt x="f225" y="f112"/>
                  </a:cubicBezTo>
                  <a:cubicBezTo>
                    <a:pt x="f225" y="f27"/>
                    <a:pt x="f226" y="f112"/>
                    <a:pt x="f226" y="f112"/>
                  </a:cubicBezTo>
                  <a:cubicBezTo>
                    <a:pt x="f226" y="f42"/>
                    <a:pt x="f225" y="f42"/>
                    <a:pt x="f227" y="f42"/>
                  </a:cubicBezTo>
                  <a:cubicBezTo>
                    <a:pt x="f228" y="f229"/>
                    <a:pt x="f230" y="f229"/>
                    <a:pt x="f59" y="f153"/>
                  </a:cubicBezTo>
                  <a:cubicBezTo>
                    <a:pt x="f43" y="f26"/>
                    <a:pt x="f231" y="f140"/>
                    <a:pt x="f219" y="f180"/>
                  </a:cubicBezTo>
                  <a:cubicBezTo>
                    <a:pt x="f232" y="f233"/>
                    <a:pt x="f234" y="f179"/>
                    <a:pt x="f235" y="f179"/>
                  </a:cubicBezTo>
                  <a:cubicBezTo>
                    <a:pt x="f236" y="f179"/>
                    <a:pt x="f237" y="f136"/>
                    <a:pt x="f237" y="f238"/>
                  </a:cubicBezTo>
                  <a:cubicBezTo>
                    <a:pt x="f237" y="f12"/>
                    <a:pt x="f239" y="f64"/>
                    <a:pt x="f235" y="f22"/>
                  </a:cubicBezTo>
                  <a:cubicBezTo>
                    <a:pt x="f240" y="f22"/>
                    <a:pt x="f234" y="f48"/>
                    <a:pt x="f241" y="f242"/>
                  </a:cubicBezTo>
                  <a:cubicBezTo>
                    <a:pt x="f219" y="f163"/>
                    <a:pt x="f243" y="f182"/>
                    <a:pt x="f244" y="f172"/>
                  </a:cubicBezTo>
                  <a:cubicBezTo>
                    <a:pt x="f68" y="f171"/>
                    <a:pt x="f245" y="f246"/>
                    <a:pt x="f245" y="f17"/>
                  </a:cubicBezTo>
                  <a:cubicBezTo>
                    <a:pt x="f247" y="f248"/>
                    <a:pt x="f245" y="f249"/>
                    <a:pt x="f250" y="f249"/>
                  </a:cubicBezTo>
                  <a:cubicBezTo>
                    <a:pt x="f244" y="f249"/>
                    <a:pt x="f221" y="f251"/>
                    <a:pt x="f252" y="f253"/>
                  </a:cubicBezTo>
                  <a:cubicBezTo>
                    <a:pt x="f254" y="f253"/>
                    <a:pt x="f254" y="f251"/>
                    <a:pt x="f255" y="f251"/>
                  </a:cubicBezTo>
                  <a:cubicBezTo>
                    <a:pt x="f256" y="f249"/>
                    <a:pt x="f257" y="f248"/>
                    <a:pt x="f258" y="f259"/>
                  </a:cubicBezTo>
                  <a:cubicBezTo>
                    <a:pt x="f220" y="f246"/>
                    <a:pt x="f260" y="f172"/>
                    <a:pt x="f234" y="f58"/>
                  </a:cubicBezTo>
                  <a:cubicBezTo>
                    <a:pt x="f235" y="f55"/>
                    <a:pt x="f218" y="f60"/>
                    <a:pt x="f218" y="f62"/>
                  </a:cubicBezTo>
                  <a:cubicBezTo>
                    <a:pt x="f218" y="f261"/>
                    <a:pt x="f218" y="f261"/>
                    <a:pt x="f218" y="f52"/>
                  </a:cubicBezTo>
                  <a:cubicBezTo>
                    <a:pt x="f239" y="f261"/>
                    <a:pt x="f237" y="f62"/>
                    <a:pt x="f39" y="f129"/>
                  </a:cubicBezTo>
                  <a:cubicBezTo>
                    <a:pt x="f262" y="f52"/>
                    <a:pt x="f217" y="f127"/>
                    <a:pt x="f263" y="f15"/>
                  </a:cubicBezTo>
                  <a:cubicBezTo>
                    <a:pt x="f263" y="f127"/>
                    <a:pt x="f262" y="f52"/>
                    <a:pt x="f263" y="f261"/>
                  </a:cubicBezTo>
                  <a:cubicBezTo>
                    <a:pt x="f264" y="f182"/>
                    <a:pt x="f265" y="f129"/>
                    <a:pt x="f266" y="f52"/>
                  </a:cubicBezTo>
                  <a:cubicBezTo>
                    <a:pt x="f267" y="f62"/>
                    <a:pt x="f268" y="f62"/>
                    <a:pt x="f269" y="f130"/>
                  </a:cubicBezTo>
                  <a:cubicBezTo>
                    <a:pt x="f265" y="f165"/>
                    <a:pt x="f267" y="f18"/>
                    <a:pt x="f73" y="f18"/>
                  </a:cubicBezTo>
                  <a:cubicBezTo>
                    <a:pt x="f266" y="f60"/>
                    <a:pt x="f270" y="f60"/>
                    <a:pt x="f270" y="f55"/>
                  </a:cubicBezTo>
                  <a:cubicBezTo>
                    <a:pt x="f265" y="f57"/>
                    <a:pt x="f270" y="f58"/>
                    <a:pt x="f267" y="f170"/>
                  </a:cubicBezTo>
                  <a:cubicBezTo>
                    <a:pt x="f270" y="f172"/>
                    <a:pt x="f265" y="f170"/>
                    <a:pt x="f265" y="f172"/>
                  </a:cubicBezTo>
                  <a:cubicBezTo>
                    <a:pt x="f217" y="f171"/>
                    <a:pt x="f237" y="f246"/>
                    <a:pt x="f236" y="f271"/>
                  </a:cubicBezTo>
                  <a:cubicBezTo>
                    <a:pt x="f236" y="f253"/>
                    <a:pt x="f272" y="f121"/>
                    <a:pt x="f235" y="f116"/>
                  </a:cubicBezTo>
                  <a:cubicBezTo>
                    <a:pt x="f240" y="f273"/>
                    <a:pt x="f219" y="f19"/>
                    <a:pt x="f231" y="f113"/>
                  </a:cubicBezTo>
                  <a:cubicBezTo>
                    <a:pt x="f220" y="f113"/>
                    <a:pt x="f220" y="f19"/>
                    <a:pt x="f220" y="f111"/>
                  </a:cubicBezTo>
                  <a:cubicBezTo>
                    <a:pt x="f231" y="f110"/>
                    <a:pt x="f274" y="f110"/>
                    <a:pt x="f275" y="f109"/>
                  </a:cubicBezTo>
                  <a:cubicBezTo>
                    <a:pt x="f219" y="f108"/>
                    <a:pt x="f219" y="f99"/>
                    <a:pt x="f260" y="f97"/>
                  </a:cubicBezTo>
                  <a:cubicBezTo>
                    <a:pt x="f257" y="f88"/>
                    <a:pt x="f247" y="f187"/>
                    <a:pt x="f51" y="f28"/>
                  </a:cubicBezTo>
                  <a:cubicBezTo>
                    <a:pt x="f230" y="f276"/>
                    <a:pt x="f222" y="f276"/>
                    <a:pt x="f277" y="f80"/>
                  </a:cubicBezTo>
                  <a:cubicBezTo>
                    <a:pt x="f224" y="f80"/>
                    <a:pt x="f278" y="f80"/>
                    <a:pt x="f278" y="f276"/>
                  </a:cubicBezTo>
                  <a:cubicBezTo>
                    <a:pt x="f227" y="f28"/>
                    <a:pt x="f227" y="f187"/>
                    <a:pt x="f278" y="f23"/>
                  </a:cubicBezTo>
                  <a:cubicBezTo>
                    <a:pt x="f278" y="f87"/>
                    <a:pt x="f279" y="f87"/>
                    <a:pt x="f279" y="f3"/>
                  </a:cubicBezTo>
                  <a:cubicBezTo>
                    <a:pt x="f280" y="f184"/>
                    <a:pt x="f223" y="f119"/>
                    <a:pt x="f281" y="f110"/>
                  </a:cubicBezTo>
                  <a:cubicBezTo>
                    <a:pt x="f281" y="f111"/>
                    <a:pt x="f282" y="f19"/>
                    <a:pt x="f281" y="f113"/>
                  </a:cubicBezTo>
                  <a:cubicBezTo>
                    <a:pt x="f280" y="f283"/>
                    <a:pt x="f223" y="f19"/>
                    <a:pt x="f284" y="f19"/>
                  </a:cubicBezTo>
                  <a:cubicBezTo>
                    <a:pt x="f285" y="f110"/>
                    <a:pt x="f53" y="f110"/>
                    <a:pt x="f286" y="f273"/>
                  </a:cubicBezTo>
                  <a:cubicBezTo>
                    <a:pt x="f287" y="f288"/>
                    <a:pt x="f289" y="f115"/>
                    <a:pt x="f247" y="f117"/>
                  </a:cubicBezTo>
                  <a:cubicBezTo>
                    <a:pt x="f247" y="f121"/>
                    <a:pt x="f247" y="f253"/>
                    <a:pt x="f289" y="f253"/>
                  </a:cubicBezTo>
                  <a:cubicBezTo>
                    <a:pt x="f287" y="f253"/>
                    <a:pt x="f45" y="f121"/>
                    <a:pt x="f286" y="f117"/>
                  </a:cubicBezTo>
                  <a:cubicBezTo>
                    <a:pt x="f47" y="f290"/>
                    <a:pt x="f291" y="f113"/>
                    <a:pt x="f222" y="f290"/>
                  </a:cubicBezTo>
                  <a:cubicBezTo>
                    <a:pt x="f285" y="f283"/>
                    <a:pt x="f49" y="f113"/>
                    <a:pt x="f56" y="f116"/>
                  </a:cubicBezTo>
                  <a:cubicBezTo>
                    <a:pt x="f56" y="f117"/>
                    <a:pt x="f47" y="f117"/>
                    <a:pt x="f53" y="f121"/>
                  </a:cubicBezTo>
                  <a:cubicBezTo>
                    <a:pt x="f47" y="f253"/>
                    <a:pt x="f59" y="f251"/>
                    <a:pt x="f59" y="f249"/>
                  </a:cubicBezTo>
                  <a:cubicBezTo>
                    <a:pt x="f59" y="f248"/>
                    <a:pt x="f292" y="f259"/>
                    <a:pt x="f59" y="f17"/>
                  </a:cubicBezTo>
                  <a:cubicBezTo>
                    <a:pt x="f56" y="f171"/>
                    <a:pt x="f47" y="f246"/>
                    <a:pt x="f53" y="f17"/>
                  </a:cubicBezTo>
                  <a:cubicBezTo>
                    <a:pt x="f51" y="f248"/>
                    <a:pt x="f61" y="f251"/>
                    <a:pt x="f293" y="f253"/>
                  </a:cubicBezTo>
                  <a:cubicBezTo>
                    <a:pt x="f285" y="f115"/>
                    <a:pt x="f294" y="f116"/>
                    <a:pt x="f228" y="f271"/>
                  </a:cubicBezTo>
                  <a:cubicBezTo>
                    <a:pt x="f222" y="f271"/>
                    <a:pt x="f294" y="f251"/>
                    <a:pt x="f295" y="f271"/>
                  </a:cubicBezTo>
                  <a:cubicBezTo>
                    <a:pt x="f8" y="f271"/>
                    <a:pt x="f295" y="f251"/>
                    <a:pt x="f295" y="f271"/>
                  </a:cubicBezTo>
                  <a:cubicBezTo>
                    <a:pt x="f295" y="f271"/>
                    <a:pt x="f295" y="f271"/>
                    <a:pt x="f295" y="f271"/>
                  </a:cubicBezTo>
                  <a:cubicBezTo>
                    <a:pt x="f294" y="f251"/>
                    <a:pt x="f294" y="f253"/>
                    <a:pt x="f295" y="f121"/>
                  </a:cubicBezTo>
                  <a:cubicBezTo>
                    <a:pt x="f296" y="f117"/>
                    <a:pt x="f293" y="f251"/>
                    <a:pt x="f293" y="f249"/>
                  </a:cubicBezTo>
                  <a:cubicBezTo>
                    <a:pt x="f49" y="f248"/>
                    <a:pt x="f293" y="f248"/>
                    <a:pt x="f293" y="f248"/>
                  </a:cubicBezTo>
                  <a:cubicBezTo>
                    <a:pt x="f297" y="f259"/>
                    <a:pt x="f297" y="f17"/>
                    <a:pt x="f65" y="f17"/>
                  </a:cubicBezTo>
                  <a:cubicBezTo>
                    <a:pt x="f285" y="f17"/>
                    <a:pt x="f296" y="f259"/>
                    <a:pt x="f295" y="f259"/>
                  </a:cubicBezTo>
                  <a:cubicBezTo>
                    <a:pt x="f298" y="f259"/>
                    <a:pt x="f228" y="f17"/>
                    <a:pt x="f223" y="f172"/>
                  </a:cubicBezTo>
                  <a:cubicBezTo>
                    <a:pt x="f298" y="f246"/>
                    <a:pt x="f299" y="f17"/>
                    <a:pt x="f65" y="f172"/>
                  </a:cubicBezTo>
                  <a:cubicBezTo>
                    <a:pt x="f293" y="f58"/>
                    <a:pt x="f61" y="f55"/>
                    <a:pt x="f61" y="f18"/>
                  </a:cubicBezTo>
                  <a:cubicBezTo>
                    <a:pt x="f49" y="f130"/>
                    <a:pt x="f49" y="f54"/>
                    <a:pt x="f293" y="f54"/>
                  </a:cubicBezTo>
                  <a:cubicBezTo>
                    <a:pt x="f65" y="f130"/>
                    <a:pt x="f65" y="f18"/>
                    <a:pt x="f65" y="f60"/>
                  </a:cubicBezTo>
                  <a:cubicBezTo>
                    <a:pt x="f230" y="f58"/>
                    <a:pt x="f8" y="f172"/>
                    <a:pt x="f298" y="f58"/>
                  </a:cubicBezTo>
                  <a:cubicBezTo>
                    <a:pt x="f228" y="f55"/>
                    <a:pt x="f223" y="f130"/>
                    <a:pt x="f228" y="f62"/>
                  </a:cubicBezTo>
                  <a:cubicBezTo>
                    <a:pt x="f222" y="f52"/>
                    <a:pt x="f8" y="f63"/>
                    <a:pt x="f285" y="f129"/>
                  </a:cubicBezTo>
                  <a:cubicBezTo>
                    <a:pt x="f230" y="f129"/>
                    <a:pt x="f291" y="f261"/>
                    <a:pt x="f65" y="f261"/>
                  </a:cubicBezTo>
                  <a:cubicBezTo>
                    <a:pt x="f297" y="f261"/>
                    <a:pt x="f297" y="f129"/>
                    <a:pt x="f293" y="f52"/>
                  </a:cubicBezTo>
                  <a:cubicBezTo>
                    <a:pt x="f291" y="f300"/>
                    <a:pt x="f222" y="f300"/>
                    <a:pt x="f223" y="f63"/>
                  </a:cubicBezTo>
                  <a:cubicBezTo>
                    <a:pt x="f281" y="f129"/>
                    <a:pt x="f282" y="f182"/>
                    <a:pt x="f277" y="f130"/>
                  </a:cubicBezTo>
                  <a:cubicBezTo>
                    <a:pt x="f277" y="f52"/>
                    <a:pt x="f223" y="f15"/>
                    <a:pt x="f298" y="f50"/>
                  </a:cubicBezTo>
                  <a:cubicBezTo>
                    <a:pt x="f285" y="f175"/>
                    <a:pt x="f293" y="f15"/>
                    <a:pt x="f51" y="f261"/>
                  </a:cubicBezTo>
                  <a:cubicBezTo>
                    <a:pt x="f51" y="f62"/>
                    <a:pt x="f51" y="f130"/>
                    <a:pt x="f56" y="f130"/>
                  </a:cubicBezTo>
                  <a:cubicBezTo>
                    <a:pt x="f59" y="f130"/>
                    <a:pt x="f59" y="f130"/>
                    <a:pt x="f59" y="f54"/>
                  </a:cubicBezTo>
                  <a:cubicBezTo>
                    <a:pt x="f59" y="f63"/>
                    <a:pt x="f51" y="f175"/>
                    <a:pt x="f291" y="f20"/>
                  </a:cubicBezTo>
                  <a:cubicBezTo>
                    <a:pt x="f294" y="f301"/>
                    <a:pt x="f281" y="f163"/>
                    <a:pt x="f279" y="f127"/>
                  </a:cubicBezTo>
                  <a:cubicBezTo>
                    <a:pt x="f227" y="f129"/>
                    <a:pt x="f302" y="f54"/>
                    <a:pt x="f227" y="f55"/>
                  </a:cubicBezTo>
                  <a:cubicBezTo>
                    <a:pt x="f278" y="f170"/>
                    <a:pt x="f278" y="f246"/>
                    <a:pt x="f279" y="f248"/>
                  </a:cubicBezTo>
                  <a:cubicBezTo>
                    <a:pt x="f279" y="f251"/>
                    <a:pt x="f277" y="f121"/>
                    <a:pt x="f281" y="f115"/>
                  </a:cubicBezTo>
                  <a:cubicBezTo>
                    <a:pt x="f226" y="f115"/>
                    <a:pt x="f303" y="f117"/>
                    <a:pt x="f304" y="f251"/>
                  </a:cubicBezTo>
                  <a:cubicBezTo>
                    <a:pt x="f305" y="f259"/>
                    <a:pt x="f306" y="f170"/>
                    <a:pt x="f307" y="f130"/>
                  </a:cubicBezTo>
                  <a:cubicBezTo>
                    <a:pt x="f308" y="f182"/>
                    <a:pt x="f309" y="f62"/>
                    <a:pt x="f310" y="f182"/>
                  </a:cubicBezTo>
                  <a:cubicBezTo>
                    <a:pt x="f311" y="f130"/>
                    <a:pt x="f312" y="f182"/>
                    <a:pt x="f313" y="f129"/>
                  </a:cubicBezTo>
                  <a:cubicBezTo>
                    <a:pt x="f314" y="f127"/>
                    <a:pt x="f313" y="f50"/>
                    <a:pt x="f315" y="f175"/>
                  </a:cubicBezTo>
                  <a:cubicBezTo>
                    <a:pt x="f316" y="f20"/>
                    <a:pt x="f316" y="f301"/>
                    <a:pt x="f311" y="f122"/>
                  </a:cubicBezTo>
                  <a:cubicBezTo>
                    <a:pt x="f317" y="f318"/>
                    <a:pt x="f317" y="f319"/>
                    <a:pt x="f317" y="f320"/>
                  </a:cubicBezTo>
                  <a:cubicBezTo>
                    <a:pt x="f317" y="f161"/>
                    <a:pt x="f315" y="f242"/>
                    <a:pt x="f312" y="f131"/>
                  </a:cubicBezTo>
                  <a:cubicBezTo>
                    <a:pt x="f321" y="f131"/>
                    <a:pt x="f321" y="f131"/>
                    <a:pt x="f313" y="f131"/>
                  </a:cubicBezTo>
                  <a:cubicBezTo>
                    <a:pt x="f321" y="f126"/>
                    <a:pt x="f312" y="f125"/>
                    <a:pt x="f312" y="f301"/>
                  </a:cubicBezTo>
                  <a:cubicBezTo>
                    <a:pt x="f312" y="f322"/>
                    <a:pt x="f321" y="f322"/>
                    <a:pt x="f321" y="f322"/>
                  </a:cubicBezTo>
                  <a:cubicBezTo>
                    <a:pt x="f323" y="f300"/>
                    <a:pt x="f7" y="f63"/>
                    <a:pt x="f324" y="f62"/>
                  </a:cubicBezTo>
                  <a:cubicBezTo>
                    <a:pt x="f313" y="f18"/>
                    <a:pt x="f317" y="f165"/>
                    <a:pt x="f310" y="f60"/>
                  </a:cubicBezTo>
                  <a:cubicBezTo>
                    <a:pt x="f309" y="f18"/>
                    <a:pt x="f325" y="f18"/>
                    <a:pt x="f308" y="f60"/>
                  </a:cubicBezTo>
                  <a:cubicBezTo>
                    <a:pt x="f326" y="f251"/>
                    <a:pt x="f327" y="f16"/>
                    <a:pt x="f278" y="f273"/>
                  </a:cubicBezTo>
                  <a:cubicBezTo>
                    <a:pt x="f278" y="f273"/>
                    <a:pt x="f279" y="f273"/>
                    <a:pt x="f279" y="f273"/>
                  </a:cubicBezTo>
                  <a:cubicBezTo>
                    <a:pt x="f279" y="f283"/>
                    <a:pt x="f227" y="f283"/>
                    <a:pt x="f302" y="f283"/>
                  </a:cubicBezTo>
                  <a:cubicBezTo>
                    <a:pt x="f328" y="f283"/>
                    <a:pt x="f329" y="f113"/>
                    <a:pt x="f330" y="f113"/>
                  </a:cubicBezTo>
                  <a:cubicBezTo>
                    <a:pt x="f331" y="f19"/>
                    <a:pt x="f305" y="f283"/>
                    <a:pt x="f332" y="f16"/>
                  </a:cubicBezTo>
                  <a:cubicBezTo>
                    <a:pt x="f332" y="f115"/>
                    <a:pt x="f332" y="f116"/>
                    <a:pt x="f333" y="f116"/>
                  </a:cubicBezTo>
                  <a:cubicBezTo>
                    <a:pt x="f334" y="f121"/>
                    <a:pt x="f335" y="f121"/>
                    <a:pt x="f336" y="f116"/>
                  </a:cubicBezTo>
                  <a:cubicBezTo>
                    <a:pt x="f306" y="f115"/>
                    <a:pt x="f306" y="f288"/>
                    <a:pt x="f337" y="f273"/>
                  </a:cubicBezTo>
                  <a:cubicBezTo>
                    <a:pt x="f338" y="f273"/>
                    <a:pt x="f339" y="f16"/>
                    <a:pt x="f307" y="f16"/>
                  </a:cubicBezTo>
                  <a:cubicBezTo>
                    <a:pt x="f308" y="f115"/>
                    <a:pt x="f309" y="f117"/>
                    <a:pt x="f310" y="f16"/>
                  </a:cubicBezTo>
                  <a:cubicBezTo>
                    <a:pt x="f340" y="f290"/>
                    <a:pt x="f341" y="f283"/>
                    <a:pt x="f309" y="f19"/>
                  </a:cubicBezTo>
                  <a:cubicBezTo>
                    <a:pt x="f342" y="f19"/>
                    <a:pt x="f311" y="f19"/>
                    <a:pt x="f311" y="f109"/>
                  </a:cubicBezTo>
                  <a:cubicBezTo>
                    <a:pt x="f317" y="f99"/>
                    <a:pt x="f340" y="f99"/>
                    <a:pt x="f310" y="f101"/>
                  </a:cubicBezTo>
                  <a:cubicBezTo>
                    <a:pt x="f340" y="f97"/>
                    <a:pt x="f316" y="f183"/>
                    <a:pt x="f340" y="f14"/>
                  </a:cubicBezTo>
                  <a:cubicBezTo>
                    <a:pt x="f342" y="f21"/>
                    <a:pt x="f341" y="f96"/>
                    <a:pt x="f325" y="f96"/>
                  </a:cubicBezTo>
                  <a:cubicBezTo>
                    <a:pt x="f325" y="f84"/>
                    <a:pt x="f308" y="f84"/>
                    <a:pt x="f338" y="f95"/>
                  </a:cubicBezTo>
                  <a:cubicBezTo>
                    <a:pt x="f335" y="f184"/>
                    <a:pt x="f332" y="f96"/>
                    <a:pt x="f343" y="f88"/>
                  </a:cubicBezTo>
                  <a:cubicBezTo>
                    <a:pt x="f304" y="f3"/>
                    <a:pt x="f344" y="f87"/>
                    <a:pt x="f345" y="f23"/>
                  </a:cubicBezTo>
                  <a:cubicBezTo>
                    <a:pt x="f226" y="f23"/>
                    <a:pt x="f226" y="f187"/>
                    <a:pt x="f226" y="f28"/>
                  </a:cubicBezTo>
                  <a:cubicBezTo>
                    <a:pt x="f226" y="f30"/>
                    <a:pt x="f346" y="f30"/>
                    <a:pt x="f345" y="f347"/>
                  </a:cubicBezTo>
                  <a:cubicBezTo>
                    <a:pt x="f344" y="f347"/>
                    <a:pt x="f348" y="f13"/>
                    <a:pt x="f331" y="f188"/>
                  </a:cubicBezTo>
                  <a:cubicBezTo>
                    <a:pt x="f349" y="f350"/>
                    <a:pt x="f311" y="f78"/>
                    <a:pt x="f321" y="f351"/>
                  </a:cubicBezTo>
                  <a:cubicBezTo>
                    <a:pt x="f323" y="f212"/>
                    <a:pt x="f352" y="f353"/>
                    <a:pt x="f317" y="f237"/>
                  </a:cubicBezTo>
                  <a:cubicBezTo>
                    <a:pt x="f309" y="f274"/>
                    <a:pt x="f335" y="f254"/>
                    <a:pt x="f304" y="f354"/>
                  </a:cubicBezTo>
                  <a:cubicBezTo>
                    <a:pt x="f282" y="f297"/>
                    <a:pt x="f47" y="f8"/>
                    <a:pt x="f70" y="f299"/>
                  </a:cubicBezTo>
                  <a:cubicBezTo>
                    <a:pt x="f267" y="f291"/>
                    <a:pt x="f355" y="f45"/>
                    <a:pt x="f77" y="f232"/>
                  </a:cubicBezTo>
                  <a:cubicBezTo>
                    <a:pt x="f356" y="f239"/>
                    <a:pt x="f198" y="f269"/>
                    <a:pt x="f357" y="f358"/>
                  </a:cubicBezTo>
                  <a:cubicBezTo>
                    <a:pt x="f357" y="f359"/>
                    <a:pt x="f360" y="f37"/>
                    <a:pt x="f357" y="f361"/>
                  </a:cubicBezTo>
                  <a:cubicBezTo>
                    <a:pt x="f198" y="f362"/>
                    <a:pt x="f198" y="f359"/>
                    <a:pt x="f198" y="f358"/>
                  </a:cubicBezTo>
                  <a:cubicBezTo>
                    <a:pt x="f199" y="f265"/>
                    <a:pt x="f351" y="f39"/>
                    <a:pt x="f363" y="f364"/>
                  </a:cubicBezTo>
                  <a:cubicBezTo>
                    <a:pt x="f355" y="f247"/>
                    <a:pt x="f266" y="f293"/>
                    <a:pt x="f220" y="f291"/>
                  </a:cubicBezTo>
                  <a:cubicBezTo>
                    <a:pt x="f247" y="f285"/>
                    <a:pt x="f293" y="f65"/>
                    <a:pt x="f280" y="f47"/>
                  </a:cubicBezTo>
                  <a:cubicBezTo>
                    <a:pt x="f2" y="f365"/>
                    <a:pt x="f366" y="f250"/>
                    <a:pt x="f334" y="f258"/>
                  </a:cubicBezTo>
                  <a:cubicBezTo>
                    <a:pt x="f325" y="f232"/>
                    <a:pt x="f315" y="f367"/>
                    <a:pt x="f312" y="f358"/>
                  </a:cubicBezTo>
                  <a:cubicBezTo>
                    <a:pt x="f313" y="f368"/>
                    <a:pt x="f313" y="f363"/>
                    <a:pt x="f342" y="f357"/>
                  </a:cubicBezTo>
                  <a:cubicBezTo>
                    <a:pt x="f325" y="f195"/>
                    <a:pt x="f338" y="f190"/>
                    <a:pt x="f332" y="f32"/>
                  </a:cubicBezTo>
                  <a:cubicBezTo>
                    <a:pt x="f330" y="f189"/>
                    <a:pt x="f369" y="f370"/>
                    <a:pt x="f345" y="f370"/>
                  </a:cubicBezTo>
                  <a:cubicBezTo>
                    <a:pt x="f280" y="f188"/>
                    <a:pt x="f230" y="f13"/>
                    <a:pt x="f371" y="f30"/>
                  </a:cubicBezTo>
                  <a:cubicBezTo>
                    <a:pt x="f68" y="f276"/>
                    <a:pt x="f372" y="f87"/>
                    <a:pt x="f275" y="f96"/>
                  </a:cubicBezTo>
                  <a:cubicBezTo>
                    <a:pt x="f367" y="f19"/>
                    <a:pt x="f373" y="f259"/>
                    <a:pt x="f213" y="f129"/>
                  </a:cubicBezTo>
                  <a:cubicBezTo>
                    <a:pt x="f374" y="f52"/>
                    <a:pt x="f75" y="f52"/>
                    <a:pt x="f375" y="f63"/>
                  </a:cubicBezTo>
                  <a:cubicBezTo>
                    <a:pt x="f212" y="f163"/>
                    <a:pt x="f208" y="f301"/>
                    <a:pt x="f203" y="f322"/>
                  </a:cubicBezTo>
                  <a:cubicBezTo>
                    <a:pt x="f77" y="f20"/>
                    <a:pt x="f376" y="f301"/>
                    <a:pt x="f351" y="f120"/>
                  </a:cubicBezTo>
                  <a:cubicBezTo>
                    <a:pt x="f201" y="f120"/>
                    <a:pt x="f356" y="f122"/>
                    <a:pt x="f199" y="f123"/>
                  </a:cubicBezTo>
                  <a:cubicBezTo>
                    <a:pt x="f199" y="f127"/>
                    <a:pt x="f356" y="f55"/>
                    <a:pt x="f377" y="f251"/>
                  </a:cubicBezTo>
                  <a:cubicBezTo>
                    <a:pt x="f356" y="f117"/>
                    <a:pt x="f377" y="f115"/>
                    <a:pt x="f356" y="f273"/>
                  </a:cubicBezTo>
                  <a:cubicBezTo>
                    <a:pt x="f201" y="f19"/>
                    <a:pt x="f356" y="f106"/>
                    <a:pt x="f356" y="f119"/>
                  </a:cubicBezTo>
                  <a:cubicBezTo>
                    <a:pt x="f201" y="f95"/>
                    <a:pt x="f356" y="f80"/>
                    <a:pt x="f377" y="f350"/>
                  </a:cubicBezTo>
                  <a:cubicBezTo>
                    <a:pt x="f377" y="f78"/>
                    <a:pt x="f199" y="f200"/>
                    <a:pt x="f378" y="f77"/>
                  </a:cubicBezTo>
                  <a:cubicBezTo>
                    <a:pt x="f198" y="f379"/>
                    <a:pt x="f197" y="f380"/>
                    <a:pt x="f357" y="f355"/>
                  </a:cubicBezTo>
                  <a:cubicBezTo>
                    <a:pt x="f360" y="f75"/>
                    <a:pt x="f357" y="f214"/>
                    <a:pt x="f34" y="f216"/>
                  </a:cubicBezTo>
                  <a:cubicBezTo>
                    <a:pt x="f34" y="f381"/>
                    <a:pt x="f197" y="f362"/>
                    <a:pt x="f357" y="f361"/>
                  </a:cubicBezTo>
                  <a:cubicBezTo>
                    <a:pt x="f382" y="f362"/>
                    <a:pt x="f360" y="f383"/>
                    <a:pt x="f194" y="f216"/>
                  </a:cubicBezTo>
                  <a:cubicBezTo>
                    <a:pt x="f78" y="f362"/>
                    <a:pt x="f195" y="f384"/>
                    <a:pt x="f192" y="f385"/>
                  </a:cubicBezTo>
                  <a:cubicBezTo>
                    <a:pt x="f386" y="f73"/>
                    <a:pt x="f386" y="f266"/>
                    <a:pt x="f9" y="f266"/>
                  </a:cubicBezTo>
                  <a:cubicBezTo>
                    <a:pt x="f386" y="f353"/>
                    <a:pt x="f195" y="f361"/>
                    <a:pt x="f196" y="f383"/>
                  </a:cubicBezTo>
                  <a:cubicBezTo>
                    <a:pt x="f378" y="f351"/>
                    <a:pt x="f199" y="f188"/>
                    <a:pt x="f200" y="f19"/>
                  </a:cubicBezTo>
                  <a:cubicBezTo>
                    <a:pt x="f378" y="f17"/>
                    <a:pt x="f198" y="f63"/>
                    <a:pt x="f197" y="f319"/>
                  </a:cubicBezTo>
                  <a:cubicBezTo>
                    <a:pt x="f197" y="f128"/>
                    <a:pt x="f197" y="f242"/>
                    <a:pt x="f360" y="f161"/>
                  </a:cubicBezTo>
                  <a:cubicBezTo>
                    <a:pt x="f194" y="f161"/>
                    <a:pt x="f193" y="f161"/>
                    <a:pt x="f196" y="f242"/>
                  </a:cubicBezTo>
                  <a:cubicBezTo>
                    <a:pt x="f192" y="f161"/>
                    <a:pt x="f191" y="f242"/>
                    <a:pt x="f9" y="f10"/>
                  </a:cubicBezTo>
                  <a:close/>
                </a:path>
              </a:pathLst>
            </a:custGeom>
            <a:solidFill>
              <a:srgbClr val="492E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7FB11F8B-CD15-A65E-9AF9-7692FCDEBBE8}"/>
                </a:ext>
              </a:extLst>
            </p:cNvPr>
            <p:cNvSpPr/>
            <p:nvPr/>
          </p:nvSpPr>
          <p:spPr>
            <a:xfrm>
              <a:off x="13508038" y="3894136"/>
              <a:ext cx="2433639" cy="32242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0"/>
                <a:gd name="f7" fmla="val 356"/>
                <a:gd name="f8" fmla="val 3"/>
                <a:gd name="f9" fmla="val 269"/>
                <a:gd name="f10" fmla="val 268"/>
                <a:gd name="f11" fmla="val 4"/>
                <a:gd name="f12" fmla="val 5"/>
                <a:gd name="f13" fmla="val 267"/>
                <a:gd name="f14" fmla="val 20"/>
                <a:gd name="f15" fmla="val 261"/>
                <a:gd name="f16" fmla="val 33"/>
                <a:gd name="f17" fmla="val 253"/>
                <a:gd name="f18" fmla="val 46"/>
                <a:gd name="f19" fmla="val 242"/>
                <a:gd name="f20" fmla="val 63"/>
                <a:gd name="f21" fmla="val 228"/>
                <a:gd name="f22" fmla="val 78"/>
                <a:gd name="f23" fmla="val 213"/>
                <a:gd name="f24" fmla="val 92"/>
                <a:gd name="f25" fmla="val 195"/>
                <a:gd name="f26" fmla="val 109"/>
                <a:gd name="f27" fmla="val 176"/>
                <a:gd name="f28" fmla="val 123"/>
                <a:gd name="f29" fmla="val 155"/>
                <a:gd name="f30" fmla="val 135"/>
                <a:gd name="f31" fmla="val 148"/>
                <a:gd name="f32" fmla="val 139"/>
                <a:gd name="f33" fmla="val 142"/>
                <a:gd name="f34" fmla="val 134"/>
                <a:gd name="f35" fmla="val 144"/>
                <a:gd name="f36" fmla="val 121"/>
                <a:gd name="f37" fmla="val 114"/>
                <a:gd name="f38" fmla="val 157"/>
                <a:gd name="f39" fmla="val 111"/>
                <a:gd name="f40" fmla="val 170"/>
                <a:gd name="f41" fmla="val 191"/>
                <a:gd name="f42" fmla="val 110"/>
                <a:gd name="f43" fmla="val 202"/>
                <a:gd name="f44" fmla="val 206"/>
                <a:gd name="f45" fmla="val 210"/>
                <a:gd name="f46" fmla="val 214"/>
                <a:gd name="f47" fmla="val 112"/>
                <a:gd name="f48" fmla="val 217"/>
                <a:gd name="f49" fmla="val 218"/>
                <a:gd name="f50" fmla="val 116"/>
                <a:gd name="f51" fmla="val 118"/>
                <a:gd name="f52" fmla="val 120"/>
                <a:gd name="f53" fmla="val 219"/>
                <a:gd name="f54" fmla="val 125"/>
                <a:gd name="f55" fmla="val 127"/>
                <a:gd name="f56" fmla="val 129"/>
                <a:gd name="f57" fmla="val 221"/>
                <a:gd name="f58" fmla="val 222"/>
                <a:gd name="f59" fmla="val 128"/>
                <a:gd name="f60" fmla="val 223"/>
                <a:gd name="f61" fmla="val 224"/>
                <a:gd name="f62" fmla="val 105"/>
                <a:gd name="f63" fmla="val 220"/>
                <a:gd name="f64" fmla="val 94"/>
                <a:gd name="f65" fmla="val 215"/>
                <a:gd name="f66" fmla="val 85"/>
                <a:gd name="f67" fmla="val 207"/>
                <a:gd name="f68" fmla="val 197"/>
                <a:gd name="f69" fmla="val 74"/>
                <a:gd name="f70" fmla="val 70"/>
                <a:gd name="f71" fmla="val 185"/>
                <a:gd name="f72" fmla="val 67"/>
                <a:gd name="f73" fmla="val 179"/>
                <a:gd name="f74" fmla="val 65"/>
                <a:gd name="f75" fmla="val 64"/>
                <a:gd name="f76" fmla="val 61"/>
                <a:gd name="f77" fmla="val 177"/>
                <a:gd name="f78" fmla="val 56"/>
                <a:gd name="f79" fmla="val 49"/>
                <a:gd name="f80" fmla="val 43"/>
                <a:gd name="f81" fmla="val 41"/>
                <a:gd name="f82" fmla="val 40"/>
                <a:gd name="f83" fmla="val 181"/>
                <a:gd name="f84" fmla="val 183"/>
                <a:gd name="f85" fmla="val 201"/>
                <a:gd name="f86" fmla="val 54"/>
                <a:gd name="f87" fmla="val 233"/>
                <a:gd name="f88" fmla="val 246"/>
                <a:gd name="f89" fmla="val 256"/>
                <a:gd name="f90" fmla="val 89"/>
                <a:gd name="f91" fmla="val 262"/>
                <a:gd name="f92" fmla="val 93"/>
                <a:gd name="f93" fmla="val 264"/>
                <a:gd name="f94" fmla="val 95"/>
                <a:gd name="f95" fmla="val 96"/>
                <a:gd name="f96" fmla="val 271"/>
                <a:gd name="f97" fmla="val 103"/>
                <a:gd name="f98" fmla="val 302"/>
                <a:gd name="f99" fmla="val 325"/>
                <a:gd name="f100" fmla="val 339"/>
                <a:gd name="f101" fmla="val 163"/>
                <a:gd name="f102" fmla="val 346"/>
                <a:gd name="f103" fmla="val 350"/>
                <a:gd name="f104" fmla="val 196"/>
                <a:gd name="f105" fmla="val 351"/>
                <a:gd name="f106" fmla="val 204"/>
                <a:gd name="f107" fmla="val 352"/>
                <a:gd name="f108" fmla="val 211"/>
                <a:gd name="f109" fmla="val 353"/>
                <a:gd name="f110" fmla="val 354"/>
                <a:gd name="f111" fmla="val 355"/>
                <a:gd name="f112" fmla="val 212"/>
                <a:gd name="f113" fmla="val 184"/>
                <a:gd name="f114" fmla="val 133"/>
                <a:gd name="f115" fmla="val 333"/>
                <a:gd name="f116" fmla="val 320"/>
                <a:gd name="f117" fmla="val 102"/>
                <a:gd name="f118" fmla="val 281"/>
                <a:gd name="f119" fmla="val 272"/>
                <a:gd name="f120" fmla="val 91"/>
                <a:gd name="f121" fmla="val 81"/>
                <a:gd name="f122" fmla="val 52"/>
                <a:gd name="f123" fmla="val 244"/>
                <a:gd name="f124" fmla="val 36"/>
                <a:gd name="f125" fmla="val 37"/>
                <a:gd name="f126" fmla="val 178"/>
                <a:gd name="f127" fmla="val 30"/>
                <a:gd name="f128" fmla="val 173"/>
                <a:gd name="f129" fmla="val 11"/>
                <a:gd name="f130" fmla="val 167"/>
                <a:gd name="f131" fmla="val 158"/>
                <a:gd name="f132" fmla="val 6"/>
                <a:gd name="f133" fmla="val 7"/>
                <a:gd name="f134" fmla="val 9"/>
                <a:gd name="f135" fmla="val 10"/>
                <a:gd name="f136" fmla="val 160"/>
                <a:gd name="f137" fmla="val 24"/>
                <a:gd name="f138" fmla="val 45"/>
                <a:gd name="f139" fmla="val 172"/>
                <a:gd name="f140" fmla="val 84"/>
                <a:gd name="f141" fmla="val 138"/>
                <a:gd name="f142" fmla="val 87"/>
                <a:gd name="f143" fmla="val 100"/>
                <a:gd name="f144" fmla="val 69"/>
                <a:gd name="f145" fmla="val 90"/>
                <a:gd name="f146" fmla="val 51"/>
                <a:gd name="f147" fmla="val 48"/>
                <a:gd name="f148" fmla="val 86"/>
                <a:gd name="f149" fmla="val 44"/>
                <a:gd name="f150" fmla="val 42"/>
                <a:gd name="f151" fmla="val 79"/>
                <a:gd name="f152" fmla="val 38"/>
                <a:gd name="f153" fmla="val 77"/>
                <a:gd name="f154" fmla="val 35"/>
                <a:gd name="f155" fmla="val 76"/>
                <a:gd name="f156" fmla="val 83"/>
                <a:gd name="f157" fmla="val 31"/>
                <a:gd name="f158" fmla="val 82"/>
                <a:gd name="f159" fmla="val 28"/>
                <a:gd name="f160" fmla="val 25"/>
                <a:gd name="f161" fmla="val 80"/>
                <a:gd name="f162" fmla="val 21"/>
                <a:gd name="f163" fmla="val 27"/>
                <a:gd name="f164" fmla="val 15"/>
                <a:gd name="f165" fmla="val 104"/>
                <a:gd name="f166" fmla="val 1"/>
                <a:gd name="f167" fmla="val 115"/>
                <a:gd name="f168" fmla="val 19"/>
                <a:gd name="f169" fmla="val 18"/>
                <a:gd name="f170" fmla="val 17"/>
                <a:gd name="f171" fmla="val 14"/>
                <a:gd name="f172" fmla="val 26"/>
                <a:gd name="f173" fmla="val 32"/>
                <a:gd name="f174" fmla="val 29"/>
                <a:gd name="f175" fmla="val 72"/>
                <a:gd name="f176" fmla="val 71"/>
                <a:gd name="f177" fmla="val 39"/>
                <a:gd name="f178" fmla="val 73"/>
                <a:gd name="f179" fmla="val 47"/>
                <a:gd name="f180" fmla="val 50"/>
                <a:gd name="f181" fmla="val 101"/>
                <a:gd name="f182" fmla="val 141"/>
                <a:gd name="f183" fmla="val 88"/>
                <a:gd name="f184" fmla="val 171"/>
                <a:gd name="f185" fmla="val 68"/>
                <a:gd name="f186" fmla="val 174"/>
                <a:gd name="f187" fmla="val 188"/>
                <a:gd name="f188" fmla="val 200"/>
                <a:gd name="f189" fmla="val 209"/>
                <a:gd name="f190" fmla="val 97"/>
                <a:gd name="f191" fmla="val 216"/>
                <a:gd name="f192" fmla="val 108"/>
                <a:gd name="f193" fmla="val 107"/>
                <a:gd name="f194" fmla="val 205"/>
                <a:gd name="f195" fmla="val 106"/>
                <a:gd name="f196" fmla="val 199"/>
                <a:gd name="f197" fmla="val 165"/>
                <a:gd name="f198" fmla="val 113"/>
                <a:gd name="f199" fmla="val 154"/>
                <a:gd name="f200" fmla="val 146"/>
                <a:gd name="f201" fmla="val 131"/>
                <a:gd name="f202" fmla="val 137"/>
                <a:gd name="f203" fmla="val 192"/>
                <a:gd name="f204" fmla="val 236"/>
                <a:gd name="f205" fmla="val 66"/>
                <a:gd name="f206" fmla="val 250"/>
                <a:gd name="f207" fmla="val 260"/>
                <a:gd name="f208" fmla="val 263"/>
                <a:gd name="f209" fmla="val 266"/>
                <a:gd name="f210" fmla="val 2"/>
                <a:gd name="f211" fmla="+- 0 0 -90"/>
                <a:gd name="f212" fmla="*/ f3 1 270"/>
                <a:gd name="f213" fmla="*/ f4 1 356"/>
                <a:gd name="f214" fmla="val f5"/>
                <a:gd name="f215" fmla="val f6"/>
                <a:gd name="f216" fmla="val f7"/>
                <a:gd name="f217" fmla="*/ f211 f0 1"/>
                <a:gd name="f218" fmla="+- f216 0 f214"/>
                <a:gd name="f219" fmla="+- f215 0 f214"/>
                <a:gd name="f220" fmla="*/ f217 1 f2"/>
                <a:gd name="f221" fmla="*/ f219 1 270"/>
                <a:gd name="f222" fmla="*/ f218 1 356"/>
                <a:gd name="f223" fmla="*/ 268 f219 1"/>
                <a:gd name="f224" fmla="*/ 5 f218 1"/>
                <a:gd name="f225" fmla="*/ 213 f219 1"/>
                <a:gd name="f226" fmla="*/ 92 f218 1"/>
                <a:gd name="f227" fmla="*/ 134 f219 1"/>
                <a:gd name="f228" fmla="*/ 144 f218 1"/>
                <a:gd name="f229" fmla="*/ 110 f219 1"/>
                <a:gd name="f230" fmla="*/ 202 f218 1"/>
                <a:gd name="f231" fmla="*/ 116 f219 1"/>
                <a:gd name="f232" fmla="*/ 218 f218 1"/>
                <a:gd name="f233" fmla="*/ 129 f219 1"/>
                <a:gd name="f234" fmla="*/ 221 f218 1"/>
                <a:gd name="f235" fmla="*/ 105 f219 1"/>
                <a:gd name="f236" fmla="*/ 220 f218 1"/>
                <a:gd name="f237" fmla="*/ 67 f219 1"/>
                <a:gd name="f238" fmla="*/ 179 f218 1"/>
                <a:gd name="f239" fmla="*/ 43 f219 1"/>
                <a:gd name="f240" fmla="*/ 180 f218 1"/>
                <a:gd name="f241" fmla="*/ 54 f219 1"/>
                <a:gd name="f242" fmla="*/ 233 f218 1"/>
                <a:gd name="f243" fmla="*/ 96 f219 1"/>
                <a:gd name="f244" fmla="*/ 271 f218 1"/>
                <a:gd name="f245" fmla="*/ 196 f219 1"/>
                <a:gd name="f246" fmla="*/ 351 f218 1"/>
                <a:gd name="f247" fmla="*/ 220 f219 1"/>
                <a:gd name="f248" fmla="*/ 353 f218 1"/>
                <a:gd name="f249" fmla="*/ 356 f218 1"/>
                <a:gd name="f250" fmla="*/ 133 f219 1"/>
                <a:gd name="f251" fmla="*/ 333 f218 1"/>
                <a:gd name="f252" fmla="*/ 81 f219 1"/>
                <a:gd name="f253" fmla="*/ 262 f218 1"/>
                <a:gd name="f254" fmla="*/ 30 f219 1"/>
                <a:gd name="f255" fmla="*/ 176 f218 1"/>
                <a:gd name="f256" fmla="*/ 7 f219 1"/>
                <a:gd name="f257" fmla="*/ 157 f218 1"/>
                <a:gd name="f258" fmla="*/ 63 f219 1"/>
                <a:gd name="f259" fmla="*/ 172 f218 1"/>
                <a:gd name="f260" fmla="*/ 51 f219 1"/>
                <a:gd name="f261" fmla="*/ 87 f218 1"/>
                <a:gd name="f262" fmla="*/ 35 f219 1"/>
                <a:gd name="f263" fmla="*/ 76 f218 1"/>
                <a:gd name="f264" fmla="*/ 31 f219 1"/>
                <a:gd name="f265" fmla="*/ 82 f218 1"/>
                <a:gd name="f266" fmla="*/ 27 f219 1"/>
                <a:gd name="f267" fmla="*/ 85 f218 1"/>
                <a:gd name="f268" fmla="*/ 3 f219 1"/>
                <a:gd name="f269" fmla="*/ 114 f218 1"/>
                <a:gd name="f270" fmla="*/ 21 f219 1"/>
                <a:gd name="f271" fmla="*/ 89 f218 1"/>
                <a:gd name="f272" fmla="*/ 18 f219 1"/>
                <a:gd name="f273" fmla="*/ 32 f219 1"/>
                <a:gd name="f274" fmla="*/ 79 f218 1"/>
                <a:gd name="f275" fmla="*/ 44 f219 1"/>
                <a:gd name="f276" fmla="*/ 91 f219 1"/>
                <a:gd name="f277" fmla="*/ 120 f218 1"/>
                <a:gd name="f278" fmla="*/ 69 f219 1"/>
                <a:gd name="f279" fmla="*/ 177 f218 1"/>
                <a:gd name="f280" fmla="*/ 108 f219 1"/>
                <a:gd name="f281" fmla="*/ 109 f219 1"/>
                <a:gd name="f282" fmla="*/ 165 f218 1"/>
                <a:gd name="f283" fmla="*/ 177 f219 1"/>
                <a:gd name="f284" fmla="*/ 118 f218 1"/>
                <a:gd name="f285" fmla="*/ 260 f219 1"/>
                <a:gd name="f286" fmla="*/ 27 f218 1"/>
                <a:gd name="f287" fmla="*/ 270 f219 1"/>
                <a:gd name="f288" fmla="*/ 3 f218 1"/>
                <a:gd name="f289" fmla="+- f220 0 f1"/>
                <a:gd name="f290" fmla="*/ f223 1 270"/>
                <a:gd name="f291" fmla="*/ f224 1 356"/>
                <a:gd name="f292" fmla="*/ f225 1 270"/>
                <a:gd name="f293" fmla="*/ f226 1 356"/>
                <a:gd name="f294" fmla="*/ f227 1 270"/>
                <a:gd name="f295" fmla="*/ f228 1 356"/>
                <a:gd name="f296" fmla="*/ f229 1 270"/>
                <a:gd name="f297" fmla="*/ f230 1 356"/>
                <a:gd name="f298" fmla="*/ f231 1 270"/>
                <a:gd name="f299" fmla="*/ f232 1 356"/>
                <a:gd name="f300" fmla="*/ f233 1 270"/>
                <a:gd name="f301" fmla="*/ f234 1 356"/>
                <a:gd name="f302" fmla="*/ f235 1 270"/>
                <a:gd name="f303" fmla="*/ f236 1 356"/>
                <a:gd name="f304" fmla="*/ f237 1 270"/>
                <a:gd name="f305" fmla="*/ f238 1 356"/>
                <a:gd name="f306" fmla="*/ f239 1 270"/>
                <a:gd name="f307" fmla="*/ f240 1 356"/>
                <a:gd name="f308" fmla="*/ f241 1 270"/>
                <a:gd name="f309" fmla="*/ f242 1 356"/>
                <a:gd name="f310" fmla="*/ f243 1 270"/>
                <a:gd name="f311" fmla="*/ f244 1 356"/>
                <a:gd name="f312" fmla="*/ f245 1 270"/>
                <a:gd name="f313" fmla="*/ f246 1 356"/>
                <a:gd name="f314" fmla="*/ f247 1 270"/>
                <a:gd name="f315" fmla="*/ f248 1 356"/>
                <a:gd name="f316" fmla="*/ f249 1 356"/>
                <a:gd name="f317" fmla="*/ f250 1 270"/>
                <a:gd name="f318" fmla="*/ f251 1 356"/>
                <a:gd name="f319" fmla="*/ f252 1 270"/>
                <a:gd name="f320" fmla="*/ f253 1 356"/>
                <a:gd name="f321" fmla="*/ f254 1 270"/>
                <a:gd name="f322" fmla="*/ f255 1 356"/>
                <a:gd name="f323" fmla="*/ f256 1 270"/>
                <a:gd name="f324" fmla="*/ f257 1 356"/>
                <a:gd name="f325" fmla="*/ f258 1 270"/>
                <a:gd name="f326" fmla="*/ f259 1 356"/>
                <a:gd name="f327" fmla="*/ f260 1 270"/>
                <a:gd name="f328" fmla="*/ f261 1 356"/>
                <a:gd name="f329" fmla="*/ f262 1 270"/>
                <a:gd name="f330" fmla="*/ f263 1 356"/>
                <a:gd name="f331" fmla="*/ f264 1 270"/>
                <a:gd name="f332" fmla="*/ f265 1 356"/>
                <a:gd name="f333" fmla="*/ f266 1 270"/>
                <a:gd name="f334" fmla="*/ f267 1 356"/>
                <a:gd name="f335" fmla="*/ f268 1 270"/>
                <a:gd name="f336" fmla="*/ f269 1 356"/>
                <a:gd name="f337" fmla="*/ f270 1 270"/>
                <a:gd name="f338" fmla="*/ f271 1 356"/>
                <a:gd name="f339" fmla="*/ f272 1 270"/>
                <a:gd name="f340" fmla="*/ f273 1 270"/>
                <a:gd name="f341" fmla="*/ f274 1 356"/>
                <a:gd name="f342" fmla="*/ f275 1 270"/>
                <a:gd name="f343" fmla="*/ f276 1 270"/>
                <a:gd name="f344" fmla="*/ f277 1 356"/>
                <a:gd name="f345" fmla="*/ f278 1 270"/>
                <a:gd name="f346" fmla="*/ f279 1 356"/>
                <a:gd name="f347" fmla="*/ f280 1 270"/>
                <a:gd name="f348" fmla="*/ f281 1 270"/>
                <a:gd name="f349" fmla="*/ f282 1 356"/>
                <a:gd name="f350" fmla="*/ f283 1 270"/>
                <a:gd name="f351" fmla="*/ f284 1 356"/>
                <a:gd name="f352" fmla="*/ f285 1 270"/>
                <a:gd name="f353" fmla="*/ f286 1 356"/>
                <a:gd name="f354" fmla="*/ f287 1 270"/>
                <a:gd name="f355" fmla="*/ f288 1 356"/>
                <a:gd name="f356" fmla="*/ 0 1 f221"/>
                <a:gd name="f357" fmla="*/ f215 1 f221"/>
                <a:gd name="f358" fmla="*/ 0 1 f222"/>
                <a:gd name="f359" fmla="*/ f216 1 f222"/>
                <a:gd name="f360" fmla="*/ f290 1 f221"/>
                <a:gd name="f361" fmla="*/ f291 1 f222"/>
                <a:gd name="f362" fmla="*/ f292 1 f221"/>
                <a:gd name="f363" fmla="*/ f293 1 f222"/>
                <a:gd name="f364" fmla="*/ f294 1 f221"/>
                <a:gd name="f365" fmla="*/ f295 1 f222"/>
                <a:gd name="f366" fmla="*/ f296 1 f221"/>
                <a:gd name="f367" fmla="*/ f297 1 f222"/>
                <a:gd name="f368" fmla="*/ f298 1 f221"/>
                <a:gd name="f369" fmla="*/ f299 1 f222"/>
                <a:gd name="f370" fmla="*/ f300 1 f221"/>
                <a:gd name="f371" fmla="*/ f301 1 f222"/>
                <a:gd name="f372" fmla="*/ f302 1 f221"/>
                <a:gd name="f373" fmla="*/ f303 1 f222"/>
                <a:gd name="f374" fmla="*/ f304 1 f221"/>
                <a:gd name="f375" fmla="*/ f305 1 f222"/>
                <a:gd name="f376" fmla="*/ f306 1 f221"/>
                <a:gd name="f377" fmla="*/ f307 1 f222"/>
                <a:gd name="f378" fmla="*/ f308 1 f221"/>
                <a:gd name="f379" fmla="*/ f309 1 f222"/>
                <a:gd name="f380" fmla="*/ f310 1 f221"/>
                <a:gd name="f381" fmla="*/ f311 1 f222"/>
                <a:gd name="f382" fmla="*/ f312 1 f221"/>
                <a:gd name="f383" fmla="*/ f313 1 f222"/>
                <a:gd name="f384" fmla="*/ f314 1 f221"/>
                <a:gd name="f385" fmla="*/ f315 1 f222"/>
                <a:gd name="f386" fmla="*/ f316 1 f222"/>
                <a:gd name="f387" fmla="*/ f317 1 f221"/>
                <a:gd name="f388" fmla="*/ f318 1 f222"/>
                <a:gd name="f389" fmla="*/ f319 1 f221"/>
                <a:gd name="f390" fmla="*/ f320 1 f222"/>
                <a:gd name="f391" fmla="*/ f321 1 f221"/>
                <a:gd name="f392" fmla="*/ f322 1 f222"/>
                <a:gd name="f393" fmla="*/ f323 1 f221"/>
                <a:gd name="f394" fmla="*/ f324 1 f222"/>
                <a:gd name="f395" fmla="*/ f325 1 f221"/>
                <a:gd name="f396" fmla="*/ f326 1 f222"/>
                <a:gd name="f397" fmla="*/ f327 1 f221"/>
                <a:gd name="f398" fmla="*/ f328 1 f222"/>
                <a:gd name="f399" fmla="*/ f329 1 f221"/>
                <a:gd name="f400" fmla="*/ f330 1 f222"/>
                <a:gd name="f401" fmla="*/ f331 1 f221"/>
                <a:gd name="f402" fmla="*/ f332 1 f222"/>
                <a:gd name="f403" fmla="*/ f333 1 f221"/>
                <a:gd name="f404" fmla="*/ f334 1 f222"/>
                <a:gd name="f405" fmla="*/ f335 1 f221"/>
                <a:gd name="f406" fmla="*/ f336 1 f222"/>
                <a:gd name="f407" fmla="*/ f337 1 f221"/>
                <a:gd name="f408" fmla="*/ f338 1 f222"/>
                <a:gd name="f409" fmla="*/ f339 1 f221"/>
                <a:gd name="f410" fmla="*/ f340 1 f221"/>
                <a:gd name="f411" fmla="*/ f341 1 f222"/>
                <a:gd name="f412" fmla="*/ f342 1 f221"/>
                <a:gd name="f413" fmla="*/ f343 1 f221"/>
                <a:gd name="f414" fmla="*/ f344 1 f222"/>
                <a:gd name="f415" fmla="*/ f345 1 f221"/>
                <a:gd name="f416" fmla="*/ f346 1 f222"/>
                <a:gd name="f417" fmla="*/ f347 1 f221"/>
                <a:gd name="f418" fmla="*/ f348 1 f221"/>
                <a:gd name="f419" fmla="*/ f349 1 f222"/>
                <a:gd name="f420" fmla="*/ f350 1 f221"/>
                <a:gd name="f421" fmla="*/ f351 1 f222"/>
                <a:gd name="f422" fmla="*/ f352 1 f221"/>
                <a:gd name="f423" fmla="*/ f353 1 f222"/>
                <a:gd name="f424" fmla="*/ f354 1 f221"/>
                <a:gd name="f425" fmla="*/ f355 1 f222"/>
                <a:gd name="f426" fmla="*/ f356 f212 1"/>
                <a:gd name="f427" fmla="*/ f357 f212 1"/>
                <a:gd name="f428" fmla="*/ f359 f213 1"/>
                <a:gd name="f429" fmla="*/ f358 f213 1"/>
                <a:gd name="f430" fmla="*/ f360 f212 1"/>
                <a:gd name="f431" fmla="*/ f361 f213 1"/>
                <a:gd name="f432" fmla="*/ f362 f212 1"/>
                <a:gd name="f433" fmla="*/ f363 f213 1"/>
                <a:gd name="f434" fmla="*/ f364 f212 1"/>
                <a:gd name="f435" fmla="*/ f365 f213 1"/>
                <a:gd name="f436" fmla="*/ f366 f212 1"/>
                <a:gd name="f437" fmla="*/ f367 f213 1"/>
                <a:gd name="f438" fmla="*/ f368 f212 1"/>
                <a:gd name="f439" fmla="*/ f369 f213 1"/>
                <a:gd name="f440" fmla="*/ f370 f212 1"/>
                <a:gd name="f441" fmla="*/ f371 f213 1"/>
                <a:gd name="f442" fmla="*/ f372 f212 1"/>
                <a:gd name="f443" fmla="*/ f373 f213 1"/>
                <a:gd name="f444" fmla="*/ f374 f212 1"/>
                <a:gd name="f445" fmla="*/ f375 f213 1"/>
                <a:gd name="f446" fmla="*/ f376 f212 1"/>
                <a:gd name="f447" fmla="*/ f377 f213 1"/>
                <a:gd name="f448" fmla="*/ f378 f212 1"/>
                <a:gd name="f449" fmla="*/ f379 f213 1"/>
                <a:gd name="f450" fmla="*/ f380 f212 1"/>
                <a:gd name="f451" fmla="*/ f381 f213 1"/>
                <a:gd name="f452" fmla="*/ f382 f212 1"/>
                <a:gd name="f453" fmla="*/ f383 f213 1"/>
                <a:gd name="f454" fmla="*/ f384 f212 1"/>
                <a:gd name="f455" fmla="*/ f385 f213 1"/>
                <a:gd name="f456" fmla="*/ f386 f213 1"/>
                <a:gd name="f457" fmla="*/ f387 f212 1"/>
                <a:gd name="f458" fmla="*/ f388 f213 1"/>
                <a:gd name="f459" fmla="*/ f389 f212 1"/>
                <a:gd name="f460" fmla="*/ f390 f213 1"/>
                <a:gd name="f461" fmla="*/ f391 f212 1"/>
                <a:gd name="f462" fmla="*/ f392 f213 1"/>
                <a:gd name="f463" fmla="*/ f393 f212 1"/>
                <a:gd name="f464" fmla="*/ f394 f213 1"/>
                <a:gd name="f465" fmla="*/ f395 f212 1"/>
                <a:gd name="f466" fmla="*/ f396 f213 1"/>
                <a:gd name="f467" fmla="*/ f397 f212 1"/>
                <a:gd name="f468" fmla="*/ f398 f213 1"/>
                <a:gd name="f469" fmla="*/ f399 f212 1"/>
                <a:gd name="f470" fmla="*/ f400 f213 1"/>
                <a:gd name="f471" fmla="*/ f401 f212 1"/>
                <a:gd name="f472" fmla="*/ f402 f213 1"/>
                <a:gd name="f473" fmla="*/ f403 f212 1"/>
                <a:gd name="f474" fmla="*/ f404 f213 1"/>
                <a:gd name="f475" fmla="*/ f405 f212 1"/>
                <a:gd name="f476" fmla="*/ f406 f213 1"/>
                <a:gd name="f477" fmla="*/ f407 f212 1"/>
                <a:gd name="f478" fmla="*/ f408 f213 1"/>
                <a:gd name="f479" fmla="*/ f409 f212 1"/>
                <a:gd name="f480" fmla="*/ f410 f212 1"/>
                <a:gd name="f481" fmla="*/ f411 f213 1"/>
                <a:gd name="f482" fmla="*/ f412 f212 1"/>
                <a:gd name="f483" fmla="*/ f413 f212 1"/>
                <a:gd name="f484" fmla="*/ f414 f213 1"/>
                <a:gd name="f485" fmla="*/ f415 f212 1"/>
                <a:gd name="f486" fmla="*/ f416 f213 1"/>
                <a:gd name="f487" fmla="*/ f417 f212 1"/>
                <a:gd name="f488" fmla="*/ f418 f212 1"/>
                <a:gd name="f489" fmla="*/ f419 f213 1"/>
                <a:gd name="f490" fmla="*/ f420 f212 1"/>
                <a:gd name="f491" fmla="*/ f421 f213 1"/>
                <a:gd name="f492" fmla="*/ f422 f212 1"/>
                <a:gd name="f493" fmla="*/ f423 f213 1"/>
                <a:gd name="f494" fmla="*/ f424 f212 1"/>
                <a:gd name="f495" fmla="*/ f425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9">
                  <a:pos x="f430" y="f431"/>
                </a:cxn>
                <a:cxn ang="f289">
                  <a:pos x="f432" y="f433"/>
                </a:cxn>
                <a:cxn ang="f289">
                  <a:pos x="f434" y="f435"/>
                </a:cxn>
                <a:cxn ang="f289">
                  <a:pos x="f436" y="f437"/>
                </a:cxn>
                <a:cxn ang="f289">
                  <a:pos x="f438" y="f439"/>
                </a:cxn>
                <a:cxn ang="f289">
                  <a:pos x="f440" y="f441"/>
                </a:cxn>
                <a:cxn ang="f289">
                  <a:pos x="f442" y="f443"/>
                </a:cxn>
                <a:cxn ang="f289">
                  <a:pos x="f444" y="f445"/>
                </a:cxn>
                <a:cxn ang="f289">
                  <a:pos x="f446" y="f447"/>
                </a:cxn>
                <a:cxn ang="f289">
                  <a:pos x="f448" y="f449"/>
                </a:cxn>
                <a:cxn ang="f289">
                  <a:pos x="f450" y="f451"/>
                </a:cxn>
                <a:cxn ang="f289">
                  <a:pos x="f452" y="f453"/>
                </a:cxn>
                <a:cxn ang="f289">
                  <a:pos x="f454" y="f455"/>
                </a:cxn>
                <a:cxn ang="f289">
                  <a:pos x="f454" y="f456"/>
                </a:cxn>
                <a:cxn ang="f289">
                  <a:pos x="f457" y="f458"/>
                </a:cxn>
                <a:cxn ang="f289">
                  <a:pos x="f459" y="f460"/>
                </a:cxn>
                <a:cxn ang="f289">
                  <a:pos x="f461" y="f462"/>
                </a:cxn>
                <a:cxn ang="f289">
                  <a:pos x="f463" y="f464"/>
                </a:cxn>
                <a:cxn ang="f289">
                  <a:pos x="f465" y="f466"/>
                </a:cxn>
                <a:cxn ang="f289">
                  <a:pos x="f467" y="f468"/>
                </a:cxn>
                <a:cxn ang="f289">
                  <a:pos x="f469" y="f470"/>
                </a:cxn>
                <a:cxn ang="f289">
                  <a:pos x="f471" y="f472"/>
                </a:cxn>
                <a:cxn ang="f289">
                  <a:pos x="f473" y="f474"/>
                </a:cxn>
                <a:cxn ang="f289">
                  <a:pos x="f475" y="f476"/>
                </a:cxn>
                <a:cxn ang="f289">
                  <a:pos x="f477" y="f478"/>
                </a:cxn>
                <a:cxn ang="f289">
                  <a:pos x="f479" y="f472"/>
                </a:cxn>
                <a:cxn ang="f289">
                  <a:pos x="f480" y="f481"/>
                </a:cxn>
                <a:cxn ang="f289">
                  <a:pos x="f482" y="f481"/>
                </a:cxn>
                <a:cxn ang="f289">
                  <a:pos x="f483" y="f484"/>
                </a:cxn>
                <a:cxn ang="f289">
                  <a:pos x="f485" y="f486"/>
                </a:cxn>
                <a:cxn ang="f289">
                  <a:pos x="f487" y="f439"/>
                </a:cxn>
                <a:cxn ang="f289">
                  <a:pos x="f488" y="f489"/>
                </a:cxn>
                <a:cxn ang="f289">
                  <a:pos x="f490" y="f491"/>
                </a:cxn>
                <a:cxn ang="f289">
                  <a:pos x="f492" y="f493"/>
                </a:cxn>
                <a:cxn ang="f289">
                  <a:pos x="f494" y="f495"/>
                </a:cxn>
              </a:cxnLst>
              <a:rect l="f426" t="f429" r="f427" b="f428"/>
              <a:pathLst>
                <a:path w="270" h="356">
                  <a:moveTo>
                    <a:pt x="f6" y="f8"/>
                  </a:moveTo>
                  <a:cubicBezTo>
                    <a:pt x="f9" y="f8"/>
                    <a:pt x="f10" y="f11"/>
                    <a:pt x="f10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3"/>
                    <a:pt x="f34" y="f35"/>
                  </a:cubicBezTo>
                  <a:cubicBezTo>
                    <a:pt x="f36" y="f31"/>
                    <a:pt x="f37" y="f38"/>
                    <a:pt x="f39" y="f40"/>
                  </a:cubicBezTo>
                  <a:cubicBezTo>
                    <a:pt x="f26" y="f2"/>
                    <a:pt x="f26" y="f41"/>
                    <a:pt x="f42" y="f43"/>
                  </a:cubicBezTo>
                  <a:cubicBezTo>
                    <a:pt x="f42" y="f44"/>
                    <a:pt x="f42" y="f45"/>
                    <a:pt x="f39" y="f46"/>
                  </a:cubicBezTo>
                  <a:cubicBezTo>
                    <a:pt x="f47" y="f48"/>
                    <a:pt x="f47" y="f49"/>
                    <a:pt x="f50" y="f49"/>
                  </a:cubicBezTo>
                  <a:cubicBezTo>
                    <a:pt x="f51" y="f49"/>
                    <a:pt x="f52" y="f53"/>
                    <a:pt x="f28" y="f53"/>
                  </a:cubicBezTo>
                  <a:cubicBezTo>
                    <a:pt x="f54" y="f53"/>
                    <a:pt x="f55" y="f53"/>
                    <a:pt x="f56" y="f57"/>
                  </a:cubicBezTo>
                  <a:cubicBezTo>
                    <a:pt x="f56" y="f58"/>
                    <a:pt x="f59" y="f58"/>
                    <a:pt x="f59" y="f60"/>
                  </a:cubicBezTo>
                  <a:cubicBezTo>
                    <a:pt x="f52" y="f61"/>
                    <a:pt x="f47" y="f60"/>
                    <a:pt x="f62" y="f63"/>
                  </a:cubicBezTo>
                  <a:cubicBezTo>
                    <a:pt x="f64" y="f65"/>
                    <a:pt x="f66" y="f67"/>
                    <a:pt x="f22" y="f68"/>
                  </a:cubicBezTo>
                  <a:cubicBezTo>
                    <a:pt x="f69" y="f41"/>
                    <a:pt x="f70" y="f71"/>
                    <a:pt x="f72" y="f73"/>
                  </a:cubicBezTo>
                  <a:cubicBezTo>
                    <a:pt x="f74" y="f27"/>
                    <a:pt x="f75" y="f27"/>
                    <a:pt x="f76" y="f77"/>
                  </a:cubicBezTo>
                  <a:cubicBezTo>
                    <a:pt x="f78" y="f73"/>
                    <a:pt x="f79" y="f2"/>
                    <a:pt x="f80" y="f2"/>
                  </a:cubicBezTo>
                  <a:cubicBezTo>
                    <a:pt x="f81" y="f2"/>
                    <a:pt x="f82" y="f83"/>
                    <a:pt x="f82" y="f84"/>
                  </a:cubicBezTo>
                  <a:cubicBezTo>
                    <a:pt x="f82" y="f85"/>
                    <a:pt x="f80" y="f49"/>
                    <a:pt x="f86" y="f87"/>
                  </a:cubicBezTo>
                  <a:cubicBezTo>
                    <a:pt x="f20" y="f88"/>
                    <a:pt x="f69" y="f89"/>
                    <a:pt x="f90" y="f91"/>
                  </a:cubicBezTo>
                  <a:cubicBezTo>
                    <a:pt x="f92" y="f93"/>
                    <a:pt x="f94" y="f13"/>
                    <a:pt x="f95" y="f96"/>
                  </a:cubicBezTo>
                  <a:cubicBezTo>
                    <a:pt x="f97" y="f98"/>
                    <a:pt x="f52" y="f99"/>
                    <a:pt x="f31" y="f100"/>
                  </a:cubicBezTo>
                  <a:cubicBezTo>
                    <a:pt x="f101" y="f102"/>
                    <a:pt x="f73" y="f103"/>
                    <a:pt x="f104" y="f105"/>
                  </a:cubicBezTo>
                  <a:cubicBezTo>
                    <a:pt x="f106" y="f107"/>
                    <a:pt x="f108" y="f105"/>
                    <a:pt x="f53" y="f105"/>
                  </a:cubicBezTo>
                  <a:cubicBezTo>
                    <a:pt x="f63" y="f107"/>
                    <a:pt x="f63" y="f107"/>
                    <a:pt x="f63" y="f109"/>
                  </a:cubicBezTo>
                  <a:cubicBezTo>
                    <a:pt x="f63" y="f110"/>
                    <a:pt x="f63" y="f110"/>
                    <a:pt x="f63" y="f111"/>
                  </a:cubicBezTo>
                  <a:cubicBezTo>
                    <a:pt x="f57" y="f7"/>
                    <a:pt x="f63" y="f7"/>
                    <a:pt x="f63" y="f7"/>
                  </a:cubicBezTo>
                  <a:cubicBezTo>
                    <a:pt x="f48" y="f111"/>
                    <a:pt x="f65" y="f110"/>
                    <a:pt x="f112" y="f110"/>
                  </a:cubicBezTo>
                  <a:cubicBezTo>
                    <a:pt x="f113" y="f111"/>
                    <a:pt x="f38" y="f103"/>
                    <a:pt x="f114" y="f115"/>
                  </a:cubicBezTo>
                  <a:cubicBezTo>
                    <a:pt x="f37" y="f116"/>
                    <a:pt x="f117" y="f98"/>
                    <a:pt x="f95" y="f118"/>
                  </a:cubicBezTo>
                  <a:cubicBezTo>
                    <a:pt x="f92" y="f119"/>
                    <a:pt x="f120" y="f93"/>
                    <a:pt x="f121" y="f91"/>
                  </a:cubicBezTo>
                  <a:cubicBezTo>
                    <a:pt x="f122" y="f123"/>
                    <a:pt x="f124" y="f53"/>
                    <a:pt x="f125" y="f71"/>
                  </a:cubicBezTo>
                  <a:cubicBezTo>
                    <a:pt x="f125" y="f126"/>
                    <a:pt x="f125" y="f126"/>
                    <a:pt x="f127" y="f27"/>
                  </a:cubicBezTo>
                  <a:cubicBezTo>
                    <a:pt x="f14" y="f128"/>
                    <a:pt x="f129" y="f130"/>
                    <a:pt x="f12" y="f131"/>
                  </a:cubicBezTo>
                  <a:cubicBezTo>
                    <a:pt x="f132" y="f38"/>
                    <a:pt x="f132" y="f38"/>
                    <a:pt x="f133" y="f38"/>
                  </a:cubicBezTo>
                  <a:cubicBezTo>
                    <a:pt x="f134" y="f38"/>
                    <a:pt x="f134" y="f131"/>
                    <a:pt x="f135" y="f136"/>
                  </a:cubicBezTo>
                  <a:cubicBezTo>
                    <a:pt x="f137" y="f27"/>
                    <a:pt x="f138" y="f73"/>
                    <a:pt x="f20" y="f139"/>
                  </a:cubicBezTo>
                  <a:cubicBezTo>
                    <a:pt x="f140" y="f101"/>
                    <a:pt x="f94" y="f141"/>
                    <a:pt x="f142" y="f50"/>
                  </a:cubicBezTo>
                  <a:cubicBezTo>
                    <a:pt x="f121" y="f143"/>
                    <a:pt x="f144" y="f145"/>
                    <a:pt x="f146" y="f142"/>
                  </a:cubicBezTo>
                  <a:cubicBezTo>
                    <a:pt x="f147" y="f148"/>
                    <a:pt x="f149" y="f66"/>
                    <a:pt x="f150" y="f121"/>
                  </a:cubicBezTo>
                  <a:cubicBezTo>
                    <a:pt x="f82" y="f151"/>
                    <a:pt x="f152" y="f153"/>
                    <a:pt x="f154" y="f155"/>
                  </a:cubicBezTo>
                  <a:cubicBezTo>
                    <a:pt x="f154" y="f153"/>
                    <a:pt x="f154" y="f22"/>
                    <a:pt x="f154" y="f151"/>
                  </a:cubicBezTo>
                  <a:cubicBezTo>
                    <a:pt x="f154" y="f121"/>
                    <a:pt x="f16" y="f156"/>
                    <a:pt x="f157" y="f158"/>
                  </a:cubicBezTo>
                  <a:cubicBezTo>
                    <a:pt x="f159" y="f121"/>
                    <a:pt x="f160" y="f161"/>
                    <a:pt x="f162" y="f161"/>
                  </a:cubicBezTo>
                  <a:cubicBezTo>
                    <a:pt x="f137" y="f158"/>
                    <a:pt x="f160" y="f156"/>
                    <a:pt x="f163" y="f66"/>
                  </a:cubicBezTo>
                  <a:cubicBezTo>
                    <a:pt x="f159" y="f142"/>
                    <a:pt x="f159" y="f90"/>
                    <a:pt x="f160" y="f145"/>
                  </a:cubicBezTo>
                  <a:cubicBezTo>
                    <a:pt x="f164" y="f95"/>
                    <a:pt x="f133" y="f165"/>
                    <a:pt x="f8" y="f37"/>
                  </a:cubicBezTo>
                  <a:cubicBezTo>
                    <a:pt x="f166" y="f50"/>
                    <a:pt x="f166" y="f50"/>
                    <a:pt x="f5" y="f167"/>
                  </a:cubicBezTo>
                  <a:cubicBezTo>
                    <a:pt x="f8" y="f97"/>
                    <a:pt x="f129" y="f94"/>
                    <a:pt x="f162" y="f90"/>
                  </a:cubicBezTo>
                  <a:cubicBezTo>
                    <a:pt x="f160" y="f142"/>
                    <a:pt x="f160" y="f148"/>
                    <a:pt x="f162" y="f140"/>
                  </a:cubicBezTo>
                  <a:cubicBezTo>
                    <a:pt x="f14" y="f156"/>
                    <a:pt x="f168" y="f156"/>
                    <a:pt x="f169" y="f158"/>
                  </a:cubicBezTo>
                  <a:cubicBezTo>
                    <a:pt x="f170" y="f121"/>
                    <a:pt x="f164" y="f158"/>
                    <a:pt x="f171" y="f161"/>
                  </a:cubicBezTo>
                  <a:cubicBezTo>
                    <a:pt x="f14" y="f155"/>
                    <a:pt x="f172" y="f153"/>
                    <a:pt x="f173" y="f151"/>
                  </a:cubicBezTo>
                  <a:cubicBezTo>
                    <a:pt x="f16" y="f155"/>
                    <a:pt x="f127" y="f69"/>
                    <a:pt x="f174" y="f175"/>
                  </a:cubicBezTo>
                  <a:cubicBezTo>
                    <a:pt x="f154" y="f176"/>
                    <a:pt x="f177" y="f178"/>
                    <a:pt x="f149" y="f151"/>
                  </a:cubicBezTo>
                  <a:cubicBezTo>
                    <a:pt x="f18" y="f121"/>
                    <a:pt x="f179" y="f156"/>
                    <a:pt x="f180" y="f156"/>
                  </a:cubicBezTo>
                  <a:cubicBezTo>
                    <a:pt x="f70" y="f66"/>
                    <a:pt x="f142" y="f181"/>
                    <a:pt x="f120" y="f52"/>
                  </a:cubicBezTo>
                  <a:cubicBezTo>
                    <a:pt x="f95" y="f182"/>
                    <a:pt x="f183" y="f136"/>
                    <a:pt x="f70" y="f184"/>
                  </a:cubicBezTo>
                  <a:cubicBezTo>
                    <a:pt x="f185" y="f128"/>
                    <a:pt x="f72" y="f186"/>
                    <a:pt x="f144" y="f77"/>
                  </a:cubicBezTo>
                  <a:cubicBezTo>
                    <a:pt x="f155" y="f187"/>
                    <a:pt x="f156" y="f188"/>
                    <a:pt x="f92" y="f189"/>
                  </a:cubicBezTo>
                  <a:cubicBezTo>
                    <a:pt x="f190" y="f23"/>
                    <a:pt x="f97" y="f191"/>
                    <a:pt x="f192" y="f49"/>
                  </a:cubicBezTo>
                  <a:cubicBezTo>
                    <a:pt x="f192" y="f112"/>
                    <a:pt x="f193" y="f194"/>
                    <a:pt x="f195" y="f196"/>
                  </a:cubicBezTo>
                  <a:cubicBezTo>
                    <a:pt x="f62" y="f187"/>
                    <a:pt x="f195" y="f27"/>
                    <a:pt x="f26" y="f197"/>
                  </a:cubicBezTo>
                  <a:cubicBezTo>
                    <a:pt x="f198" y="f199"/>
                    <a:pt x="f52" y="f200"/>
                    <a:pt x="f201" y="f33"/>
                  </a:cubicBezTo>
                  <a:cubicBezTo>
                    <a:pt x="f31" y="f202"/>
                    <a:pt x="f101" y="f55"/>
                    <a:pt x="f77" y="f51"/>
                  </a:cubicBezTo>
                  <a:cubicBezTo>
                    <a:pt x="f203" y="f193"/>
                    <a:pt x="f67" y="f94"/>
                    <a:pt x="f63" y="f158"/>
                  </a:cubicBezTo>
                  <a:cubicBezTo>
                    <a:pt x="f204" y="f205"/>
                    <a:pt x="f206" y="f147"/>
                    <a:pt x="f207" y="f163"/>
                  </a:cubicBezTo>
                  <a:cubicBezTo>
                    <a:pt x="f208" y="f168"/>
                    <a:pt x="f209" y="f135"/>
                    <a:pt x="f93" y="f5"/>
                  </a:cubicBezTo>
                  <a:cubicBezTo>
                    <a:pt x="f13" y="f5"/>
                    <a:pt x="f10" y="f210"/>
                    <a:pt x="f6" y="f8"/>
                  </a:cubicBezTo>
                  <a:close/>
                </a:path>
              </a:pathLst>
            </a:custGeom>
            <a:solidFill>
              <a:srgbClr val="3C3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8DA43A11-7318-236B-7BE3-25032FF12605}"/>
                </a:ext>
              </a:extLst>
            </p:cNvPr>
            <p:cNvSpPr/>
            <p:nvPr/>
          </p:nvSpPr>
          <p:spPr>
            <a:xfrm>
              <a:off x="15771808" y="6583359"/>
              <a:ext cx="1676396" cy="4984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6"/>
                <a:gd name="f7" fmla="val 55"/>
                <a:gd name="f8" fmla="val 76"/>
                <a:gd name="f9" fmla="val 54"/>
                <a:gd name="f10" fmla="val 74"/>
                <a:gd name="f11" fmla="val 73"/>
                <a:gd name="f12" fmla="val 71"/>
                <a:gd name="f13" fmla="val 69"/>
                <a:gd name="f14" fmla="val 53"/>
                <a:gd name="f15" fmla="val 66"/>
                <a:gd name="f16" fmla="val 63"/>
                <a:gd name="f17" fmla="val 51"/>
                <a:gd name="f18" fmla="val 40"/>
                <a:gd name="f19" fmla="val 28"/>
                <a:gd name="f20" fmla="val 20"/>
                <a:gd name="f21" fmla="val 12"/>
                <a:gd name="f22" fmla="val 52"/>
                <a:gd name="f23" fmla="val 3"/>
                <a:gd name="f24" fmla="val 50"/>
                <a:gd name="f25" fmla="val 2"/>
                <a:gd name="f26" fmla="val 1"/>
                <a:gd name="f27" fmla="val 48"/>
                <a:gd name="f28" fmla="val 47"/>
                <a:gd name="f29" fmla="val 46"/>
                <a:gd name="f30" fmla="val 7"/>
                <a:gd name="f31" fmla="val 44"/>
                <a:gd name="f32" fmla="val 41"/>
                <a:gd name="f33" fmla="val 16"/>
                <a:gd name="f34" fmla="val 38"/>
                <a:gd name="f35" fmla="val 18"/>
                <a:gd name="f36" fmla="val 37"/>
                <a:gd name="f37" fmla="val 22"/>
                <a:gd name="f38" fmla="val 96"/>
                <a:gd name="f39" fmla="val 119"/>
                <a:gd name="f40" fmla="val 36"/>
                <a:gd name="f41" fmla="val 142"/>
                <a:gd name="f42" fmla="val 27"/>
                <a:gd name="f43" fmla="val 144"/>
                <a:gd name="f44" fmla="val 26"/>
                <a:gd name="f45" fmla="val 145"/>
                <a:gd name="f46" fmla="val 25"/>
                <a:gd name="f47" fmla="val 146"/>
                <a:gd name="f48" fmla="val 23"/>
                <a:gd name="f49" fmla="val 150"/>
                <a:gd name="f50" fmla="val 156"/>
                <a:gd name="f51" fmla="val 9"/>
                <a:gd name="f52" fmla="val 162"/>
                <a:gd name="f53" fmla="val 4"/>
                <a:gd name="f54" fmla="val 164"/>
                <a:gd name="f55" fmla="val 167"/>
                <a:gd name="f56" fmla="val 169"/>
                <a:gd name="f57" fmla="val 171"/>
                <a:gd name="f58" fmla="val 5"/>
                <a:gd name="f59" fmla="val 168"/>
                <a:gd name="f60" fmla="val 163"/>
                <a:gd name="f61" fmla="val 13"/>
                <a:gd name="f62" fmla="val 159"/>
                <a:gd name="f63" fmla="val 15"/>
                <a:gd name="f64" fmla="val 19"/>
                <a:gd name="f65" fmla="val 173"/>
                <a:gd name="f66" fmla="val 176"/>
                <a:gd name="f67" fmla="val 179"/>
                <a:gd name="f68" fmla="val 181"/>
                <a:gd name="f69" fmla="val 14"/>
                <a:gd name="f70" fmla="val 183"/>
                <a:gd name="f71" fmla="val 184"/>
                <a:gd name="f72" fmla="val 182"/>
                <a:gd name="f73" fmla="val 177"/>
                <a:gd name="f74" fmla="val 166"/>
                <a:gd name="f75" fmla="val 21"/>
                <a:gd name="f76" fmla="val 160"/>
                <a:gd name="f77" fmla="val 24"/>
                <a:gd name="f78" fmla="val 170"/>
                <a:gd name="f79" fmla="val 174"/>
                <a:gd name="f80" fmla="val 185"/>
                <a:gd name="f81" fmla="val 31"/>
                <a:gd name="f82" fmla="val 32"/>
                <a:gd name="f83" fmla="val 172"/>
                <a:gd name="f84" fmla="val 33"/>
                <a:gd name="f85" fmla="val 165"/>
                <a:gd name="f86" fmla="val 34"/>
                <a:gd name="f87" fmla="val 35"/>
                <a:gd name="f88" fmla="val 152"/>
                <a:gd name="f89" fmla="val 149"/>
                <a:gd name="f90" fmla="val 147"/>
                <a:gd name="f91" fmla="val 125"/>
                <a:gd name="f92" fmla="val 43"/>
                <a:gd name="f93" fmla="val 101"/>
                <a:gd name="f94" fmla="val 49"/>
                <a:gd name="f95" fmla="val 77"/>
                <a:gd name="f96" fmla="val 75"/>
                <a:gd name="f97" fmla="+- 0 0 -90"/>
                <a:gd name="f98" fmla="*/ f3 1 186"/>
                <a:gd name="f99" fmla="*/ f4 1 55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86"/>
                <a:gd name="f108" fmla="*/ f104 1 55"/>
                <a:gd name="f109" fmla="*/ 76 f105 1"/>
                <a:gd name="f110" fmla="*/ 54 f104 1"/>
                <a:gd name="f111" fmla="*/ 71 f105 1"/>
                <a:gd name="f112" fmla="*/ 63 f105 1"/>
                <a:gd name="f113" fmla="*/ 28 f105 1"/>
                <a:gd name="f114" fmla="*/ 53 f104 1"/>
                <a:gd name="f115" fmla="*/ 3 f105 1"/>
                <a:gd name="f116" fmla="*/ 50 f104 1"/>
                <a:gd name="f117" fmla="*/ 1 f105 1"/>
                <a:gd name="f118" fmla="*/ 48 f104 1"/>
                <a:gd name="f119" fmla="*/ 46 f104 1"/>
                <a:gd name="f120" fmla="*/ 16 f105 1"/>
                <a:gd name="f121" fmla="*/ 38 f104 1"/>
                <a:gd name="f122" fmla="*/ 22 f105 1"/>
                <a:gd name="f123" fmla="*/ 37 f104 1"/>
                <a:gd name="f124" fmla="*/ 41 f104 1"/>
                <a:gd name="f125" fmla="*/ 142 f105 1"/>
                <a:gd name="f126" fmla="*/ 27 f104 1"/>
                <a:gd name="f127" fmla="*/ 146 f105 1"/>
                <a:gd name="f128" fmla="*/ 23 f104 1"/>
                <a:gd name="f129" fmla="*/ 162 f105 1"/>
                <a:gd name="f130" fmla="*/ 4 f104 1"/>
                <a:gd name="f131" fmla="*/ 169 f105 1"/>
                <a:gd name="f132" fmla="*/ 3 f104 1"/>
                <a:gd name="f133" fmla="*/ 167 f105 1"/>
                <a:gd name="f134" fmla="*/ 9 f104 1"/>
                <a:gd name="f135" fmla="*/ 156 f105 1"/>
                <a:gd name="f136" fmla="*/ 19 f104 1"/>
                <a:gd name="f137" fmla="*/ 173 f105 1"/>
                <a:gd name="f138" fmla="*/ 13 f104 1"/>
                <a:gd name="f139" fmla="*/ 181 f105 1"/>
                <a:gd name="f140" fmla="*/ 14 f104 1"/>
                <a:gd name="f141" fmla="*/ 184 f105 1"/>
                <a:gd name="f142" fmla="*/ 16 f104 1"/>
                <a:gd name="f143" fmla="*/ 20 f104 1"/>
                <a:gd name="f144" fmla="*/ 160 f105 1"/>
                <a:gd name="f145" fmla="*/ 24 f104 1"/>
                <a:gd name="f146" fmla="*/ 166 f105 1"/>
                <a:gd name="f147" fmla="*/ 26 f104 1"/>
                <a:gd name="f148" fmla="*/ 179 f105 1"/>
                <a:gd name="f149" fmla="*/ 180 f105 1"/>
                <a:gd name="f150" fmla="*/ 185 f105 1"/>
                <a:gd name="f151" fmla="*/ 183 f105 1"/>
                <a:gd name="f152" fmla="*/ 28 f104 1"/>
                <a:gd name="f153" fmla="*/ 172 f105 1"/>
                <a:gd name="f154" fmla="*/ 33 f104 1"/>
                <a:gd name="f155" fmla="*/ 152 f105 1"/>
                <a:gd name="f156" fmla="*/ 147 f105 1"/>
                <a:gd name="f157" fmla="*/ 77 f105 1"/>
                <a:gd name="f158" fmla="+- f106 0 f1"/>
                <a:gd name="f159" fmla="*/ f109 1 186"/>
                <a:gd name="f160" fmla="*/ f110 1 55"/>
                <a:gd name="f161" fmla="*/ f111 1 186"/>
                <a:gd name="f162" fmla="*/ f112 1 186"/>
                <a:gd name="f163" fmla="*/ f113 1 186"/>
                <a:gd name="f164" fmla="*/ f114 1 55"/>
                <a:gd name="f165" fmla="*/ f115 1 186"/>
                <a:gd name="f166" fmla="*/ f116 1 55"/>
                <a:gd name="f167" fmla="*/ f117 1 186"/>
                <a:gd name="f168" fmla="*/ f118 1 55"/>
                <a:gd name="f169" fmla="*/ f119 1 55"/>
                <a:gd name="f170" fmla="*/ f120 1 186"/>
                <a:gd name="f171" fmla="*/ f121 1 55"/>
                <a:gd name="f172" fmla="*/ f122 1 186"/>
                <a:gd name="f173" fmla="*/ f123 1 55"/>
                <a:gd name="f174" fmla="*/ f124 1 55"/>
                <a:gd name="f175" fmla="*/ f125 1 186"/>
                <a:gd name="f176" fmla="*/ f126 1 55"/>
                <a:gd name="f177" fmla="*/ f127 1 186"/>
                <a:gd name="f178" fmla="*/ f128 1 55"/>
                <a:gd name="f179" fmla="*/ f129 1 186"/>
                <a:gd name="f180" fmla="*/ f130 1 55"/>
                <a:gd name="f181" fmla="*/ f131 1 186"/>
                <a:gd name="f182" fmla="*/ f132 1 55"/>
                <a:gd name="f183" fmla="*/ f133 1 186"/>
                <a:gd name="f184" fmla="*/ f134 1 55"/>
                <a:gd name="f185" fmla="*/ f135 1 186"/>
                <a:gd name="f186" fmla="*/ f136 1 55"/>
                <a:gd name="f187" fmla="*/ f137 1 186"/>
                <a:gd name="f188" fmla="*/ f138 1 55"/>
                <a:gd name="f189" fmla="*/ f139 1 186"/>
                <a:gd name="f190" fmla="*/ f140 1 55"/>
                <a:gd name="f191" fmla="*/ f141 1 186"/>
                <a:gd name="f192" fmla="*/ f142 1 55"/>
                <a:gd name="f193" fmla="*/ f143 1 55"/>
                <a:gd name="f194" fmla="*/ f144 1 186"/>
                <a:gd name="f195" fmla="*/ f145 1 55"/>
                <a:gd name="f196" fmla="*/ f146 1 186"/>
                <a:gd name="f197" fmla="*/ f147 1 55"/>
                <a:gd name="f198" fmla="*/ f148 1 186"/>
                <a:gd name="f199" fmla="*/ f149 1 186"/>
                <a:gd name="f200" fmla="*/ f150 1 186"/>
                <a:gd name="f201" fmla="*/ f151 1 186"/>
                <a:gd name="f202" fmla="*/ f152 1 55"/>
                <a:gd name="f203" fmla="*/ f153 1 186"/>
                <a:gd name="f204" fmla="*/ f154 1 55"/>
                <a:gd name="f205" fmla="*/ f155 1 186"/>
                <a:gd name="f206" fmla="*/ f156 1 186"/>
                <a:gd name="f207" fmla="*/ f157 1 186"/>
                <a:gd name="f208" fmla="*/ 0 1 f107"/>
                <a:gd name="f209" fmla="*/ f101 1 f107"/>
                <a:gd name="f210" fmla="*/ 0 1 f108"/>
                <a:gd name="f211" fmla="*/ f102 1 f108"/>
                <a:gd name="f212" fmla="*/ f159 1 f107"/>
                <a:gd name="f213" fmla="*/ f160 1 f108"/>
                <a:gd name="f214" fmla="*/ f161 1 f107"/>
                <a:gd name="f215" fmla="*/ f162 1 f107"/>
                <a:gd name="f216" fmla="*/ f163 1 f107"/>
                <a:gd name="f217" fmla="*/ f164 1 f108"/>
                <a:gd name="f218" fmla="*/ f165 1 f107"/>
                <a:gd name="f219" fmla="*/ f166 1 f108"/>
                <a:gd name="f220" fmla="*/ f167 1 f107"/>
                <a:gd name="f221" fmla="*/ f168 1 f108"/>
                <a:gd name="f222" fmla="*/ f169 1 f108"/>
                <a:gd name="f223" fmla="*/ f170 1 f107"/>
                <a:gd name="f224" fmla="*/ f171 1 f108"/>
                <a:gd name="f225" fmla="*/ f172 1 f107"/>
                <a:gd name="f226" fmla="*/ f173 1 f108"/>
                <a:gd name="f227" fmla="*/ f174 1 f108"/>
                <a:gd name="f228" fmla="*/ f175 1 f107"/>
                <a:gd name="f229" fmla="*/ f176 1 f108"/>
                <a:gd name="f230" fmla="*/ f177 1 f107"/>
                <a:gd name="f231" fmla="*/ f178 1 f108"/>
                <a:gd name="f232" fmla="*/ f179 1 f107"/>
                <a:gd name="f233" fmla="*/ f180 1 f108"/>
                <a:gd name="f234" fmla="*/ f181 1 f107"/>
                <a:gd name="f235" fmla="*/ f182 1 f108"/>
                <a:gd name="f236" fmla="*/ f183 1 f107"/>
                <a:gd name="f237" fmla="*/ f184 1 f108"/>
                <a:gd name="f238" fmla="*/ f185 1 f107"/>
                <a:gd name="f239" fmla="*/ f186 1 f108"/>
                <a:gd name="f240" fmla="*/ f187 1 f107"/>
                <a:gd name="f241" fmla="*/ f188 1 f108"/>
                <a:gd name="f242" fmla="*/ f189 1 f107"/>
                <a:gd name="f243" fmla="*/ f190 1 f108"/>
                <a:gd name="f244" fmla="*/ f191 1 f107"/>
                <a:gd name="f245" fmla="*/ f192 1 f108"/>
                <a:gd name="f246" fmla="*/ f193 1 f108"/>
                <a:gd name="f247" fmla="*/ f194 1 f107"/>
                <a:gd name="f248" fmla="*/ f195 1 f108"/>
                <a:gd name="f249" fmla="*/ f196 1 f107"/>
                <a:gd name="f250" fmla="*/ f197 1 f108"/>
                <a:gd name="f251" fmla="*/ f198 1 f107"/>
                <a:gd name="f252" fmla="*/ f199 1 f107"/>
                <a:gd name="f253" fmla="*/ f200 1 f107"/>
                <a:gd name="f254" fmla="*/ f201 1 f107"/>
                <a:gd name="f255" fmla="*/ f202 1 f108"/>
                <a:gd name="f256" fmla="*/ f203 1 f107"/>
                <a:gd name="f257" fmla="*/ f204 1 f108"/>
                <a:gd name="f258" fmla="*/ f205 1 f107"/>
                <a:gd name="f259" fmla="*/ f206 1 f107"/>
                <a:gd name="f260" fmla="*/ f207 1 f107"/>
                <a:gd name="f261" fmla="*/ f208 f98 1"/>
                <a:gd name="f262" fmla="*/ f209 f98 1"/>
                <a:gd name="f263" fmla="*/ f211 f99 1"/>
                <a:gd name="f264" fmla="*/ f210 f99 1"/>
                <a:gd name="f265" fmla="*/ f212 f98 1"/>
                <a:gd name="f266" fmla="*/ f213 f99 1"/>
                <a:gd name="f267" fmla="*/ f214 f98 1"/>
                <a:gd name="f268" fmla="*/ f215 f98 1"/>
                <a:gd name="f269" fmla="*/ f216 f98 1"/>
                <a:gd name="f270" fmla="*/ f217 f99 1"/>
                <a:gd name="f271" fmla="*/ f218 f98 1"/>
                <a:gd name="f272" fmla="*/ f219 f99 1"/>
                <a:gd name="f273" fmla="*/ f220 f98 1"/>
                <a:gd name="f274" fmla="*/ f221 f99 1"/>
                <a:gd name="f275" fmla="*/ f222 f99 1"/>
                <a:gd name="f276" fmla="*/ f223 f98 1"/>
                <a:gd name="f277" fmla="*/ f224 f99 1"/>
                <a:gd name="f278" fmla="*/ f225 f98 1"/>
                <a:gd name="f279" fmla="*/ f226 f99 1"/>
                <a:gd name="f280" fmla="*/ f227 f99 1"/>
                <a:gd name="f281" fmla="*/ f228 f98 1"/>
                <a:gd name="f282" fmla="*/ f229 f99 1"/>
                <a:gd name="f283" fmla="*/ f230 f98 1"/>
                <a:gd name="f284" fmla="*/ f231 f99 1"/>
                <a:gd name="f285" fmla="*/ f232 f98 1"/>
                <a:gd name="f286" fmla="*/ f233 f99 1"/>
                <a:gd name="f287" fmla="*/ f234 f98 1"/>
                <a:gd name="f288" fmla="*/ f235 f99 1"/>
                <a:gd name="f289" fmla="*/ f236 f98 1"/>
                <a:gd name="f290" fmla="*/ f237 f99 1"/>
                <a:gd name="f291" fmla="*/ f238 f98 1"/>
                <a:gd name="f292" fmla="*/ f239 f99 1"/>
                <a:gd name="f293" fmla="*/ f240 f98 1"/>
                <a:gd name="f294" fmla="*/ f241 f99 1"/>
                <a:gd name="f295" fmla="*/ f242 f98 1"/>
                <a:gd name="f296" fmla="*/ f243 f99 1"/>
                <a:gd name="f297" fmla="*/ f244 f98 1"/>
                <a:gd name="f298" fmla="*/ f245 f99 1"/>
                <a:gd name="f299" fmla="*/ f246 f99 1"/>
                <a:gd name="f300" fmla="*/ f247 f98 1"/>
                <a:gd name="f301" fmla="*/ f248 f99 1"/>
                <a:gd name="f302" fmla="*/ f249 f98 1"/>
                <a:gd name="f303" fmla="*/ f250 f99 1"/>
                <a:gd name="f304" fmla="*/ f251 f98 1"/>
                <a:gd name="f305" fmla="*/ f252 f98 1"/>
                <a:gd name="f306" fmla="*/ f253 f98 1"/>
                <a:gd name="f307" fmla="*/ f254 f98 1"/>
                <a:gd name="f308" fmla="*/ f255 f99 1"/>
                <a:gd name="f309" fmla="*/ f256 f98 1"/>
                <a:gd name="f310" fmla="*/ f257 f99 1"/>
                <a:gd name="f311" fmla="*/ f258 f98 1"/>
                <a:gd name="f312" fmla="*/ f259 f98 1"/>
                <a:gd name="f313" fmla="*/ f260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8">
                  <a:pos x="f265" y="f266"/>
                </a:cxn>
                <a:cxn ang="f158">
                  <a:pos x="f267" y="f266"/>
                </a:cxn>
                <a:cxn ang="f158">
                  <a:pos x="f268" y="f266"/>
                </a:cxn>
                <a:cxn ang="f158">
                  <a:pos x="f269" y="f266"/>
                </a:cxn>
                <a:cxn ang="f158">
                  <a:pos x="f269" y="f270"/>
                </a:cxn>
                <a:cxn ang="f158">
                  <a:pos x="f271" y="f272"/>
                </a:cxn>
                <a:cxn ang="f158">
                  <a:pos x="f273" y="f274"/>
                </a:cxn>
                <a:cxn ang="f158">
                  <a:pos x="f271" y="f275"/>
                </a:cxn>
                <a:cxn ang="f158">
                  <a:pos x="f276" y="f277"/>
                </a:cxn>
                <a:cxn ang="f158">
                  <a:pos x="f278" y="f279"/>
                </a:cxn>
                <a:cxn ang="f158">
                  <a:pos x="f267" y="f280"/>
                </a:cxn>
                <a:cxn ang="f158">
                  <a:pos x="f281" y="f282"/>
                </a:cxn>
                <a:cxn ang="f158">
                  <a:pos x="f283" y="f284"/>
                </a:cxn>
                <a:cxn ang="f158">
                  <a:pos x="f285" y="f286"/>
                </a:cxn>
                <a:cxn ang="f158">
                  <a:pos x="f287" y="f288"/>
                </a:cxn>
                <a:cxn ang="f158">
                  <a:pos x="f289" y="f290"/>
                </a:cxn>
                <a:cxn ang="f158">
                  <a:pos x="f291" y="f292"/>
                </a:cxn>
                <a:cxn ang="f158">
                  <a:pos x="f293" y="f294"/>
                </a:cxn>
                <a:cxn ang="f158">
                  <a:pos x="f295" y="f296"/>
                </a:cxn>
                <a:cxn ang="f158">
                  <a:pos x="f297" y="f298"/>
                </a:cxn>
                <a:cxn ang="f158">
                  <a:pos x="f295" y="f292"/>
                </a:cxn>
                <a:cxn ang="f158">
                  <a:pos x="f287" y="f299"/>
                </a:cxn>
                <a:cxn ang="f158">
                  <a:pos x="f300" y="f301"/>
                </a:cxn>
                <a:cxn ang="f158">
                  <a:pos x="f302" y="f303"/>
                </a:cxn>
                <a:cxn ang="f158">
                  <a:pos x="f304" y="f301"/>
                </a:cxn>
                <a:cxn ang="f158">
                  <a:pos x="f305" y="f284"/>
                </a:cxn>
                <a:cxn ang="f158">
                  <a:pos x="f306" y="f301"/>
                </a:cxn>
                <a:cxn ang="f158">
                  <a:pos x="f307" y="f308"/>
                </a:cxn>
                <a:cxn ang="f158">
                  <a:pos x="f309" y="f310"/>
                </a:cxn>
                <a:cxn ang="f158">
                  <a:pos x="f311" y="f310"/>
                </a:cxn>
                <a:cxn ang="f158">
                  <a:pos x="f312" y="f310"/>
                </a:cxn>
                <a:cxn ang="f158">
                  <a:pos x="f313" y="f270"/>
                </a:cxn>
                <a:cxn ang="f158">
                  <a:pos x="f265" y="f266"/>
                </a:cxn>
              </a:cxnLst>
              <a:rect l="f261" t="f264" r="f262" b="f263"/>
              <a:pathLst>
                <a:path w="186" h="55">
                  <a:moveTo>
                    <a:pt x="f8" y="f9"/>
                  </a:moveTo>
                  <a:cubicBezTo>
                    <a:pt x="f10" y="f9"/>
                    <a:pt x="f11" y="f7"/>
                    <a:pt x="f12" y="f9"/>
                  </a:cubicBezTo>
                  <a:cubicBezTo>
                    <a:pt x="f13" y="f14"/>
                    <a:pt x="f15" y="f9"/>
                    <a:pt x="f16" y="f9"/>
                  </a:cubicBezTo>
                  <a:cubicBezTo>
                    <a:pt x="f17" y="f9"/>
                    <a:pt x="f18" y="f7"/>
                    <a:pt x="f19" y="f9"/>
                  </a:cubicBezTo>
                  <a:cubicBezTo>
                    <a:pt x="f19" y="f14"/>
                    <a:pt x="f19" y="f14"/>
                    <a:pt x="f19" y="f14"/>
                  </a:cubicBezTo>
                  <a:cubicBezTo>
                    <a:pt x="f20" y="f14"/>
                    <a:pt x="f21" y="f22"/>
                    <a:pt x="f23" y="f24"/>
                  </a:cubicBezTo>
                  <a:cubicBezTo>
                    <a:pt x="f25" y="f24"/>
                    <a:pt x="f26" y="f24"/>
                    <a:pt x="f26" y="f27"/>
                  </a:cubicBezTo>
                  <a:cubicBezTo>
                    <a:pt x="f5" y="f28"/>
                    <a:pt x="f25" y="f29"/>
                    <a:pt x="f23" y="f29"/>
                  </a:cubicBezTo>
                  <a:cubicBezTo>
                    <a:pt x="f30" y="f31"/>
                    <a:pt x="f21" y="f32"/>
                    <a:pt x="f33" y="f34"/>
                  </a:cubicBezTo>
                  <a:cubicBezTo>
                    <a:pt x="f35" y="f36"/>
                    <a:pt x="f20" y="f36"/>
                    <a:pt x="f37" y="f36"/>
                  </a:cubicBezTo>
                  <a:cubicBezTo>
                    <a:pt x="f34" y="f18"/>
                    <a:pt x="f7" y="f32"/>
                    <a:pt x="f12" y="f32"/>
                  </a:cubicBezTo>
                  <a:cubicBezTo>
                    <a:pt x="f38" y="f1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33"/>
                    <a:pt x="f50" y="f51"/>
                    <a:pt x="f52" y="f53"/>
                  </a:cubicBezTo>
                  <a:cubicBezTo>
                    <a:pt x="f54" y="f23"/>
                    <a:pt x="f55" y="f5"/>
                    <a:pt x="f56" y="f23"/>
                  </a:cubicBezTo>
                  <a:cubicBezTo>
                    <a:pt x="f57" y="f58"/>
                    <a:pt x="f59" y="f30"/>
                    <a:pt x="f55" y="f51"/>
                  </a:cubicBezTo>
                  <a:cubicBezTo>
                    <a:pt x="f60" y="f61"/>
                    <a:pt x="f62" y="f63"/>
                    <a:pt x="f50" y="f64"/>
                  </a:cubicBezTo>
                  <a:cubicBezTo>
                    <a:pt x="f52" y="f35"/>
                    <a:pt x="f55" y="f63"/>
                    <a:pt x="f65" y="f61"/>
                  </a:cubicBezTo>
                  <a:cubicBezTo>
                    <a:pt x="f66" y="f61"/>
                    <a:pt x="f67" y="f61"/>
                    <a:pt x="f68" y="f69"/>
                  </a:cubicBezTo>
                  <a:cubicBezTo>
                    <a:pt x="f70" y="f69"/>
                    <a:pt x="f71" y="f63"/>
                    <a:pt x="f71" y="f33"/>
                  </a:cubicBezTo>
                  <a:cubicBezTo>
                    <a:pt x="f71" y="f35"/>
                    <a:pt x="f72" y="f35"/>
                    <a:pt x="f68" y="f64"/>
                  </a:cubicBezTo>
                  <a:cubicBezTo>
                    <a:pt x="f73" y="f64"/>
                    <a:pt x="f65" y="f64"/>
                    <a:pt x="f56" y="f20"/>
                  </a:cubicBezTo>
                  <a:cubicBezTo>
                    <a:pt x="f74" y="f75"/>
                    <a:pt x="f60" y="f37"/>
                    <a:pt x="f76" y="f77"/>
                  </a:cubicBezTo>
                  <a:cubicBezTo>
                    <a:pt x="f52" y="f44"/>
                    <a:pt x="f54" y="f44"/>
                    <a:pt x="f74" y="f44"/>
                  </a:cubicBezTo>
                  <a:cubicBezTo>
                    <a:pt x="f78" y="f44"/>
                    <a:pt x="f79" y="f46"/>
                    <a:pt x="f67" y="f77"/>
                  </a:cubicBezTo>
                  <a:cubicBezTo>
                    <a:pt x="f67" y="f48"/>
                    <a:pt x="f2" y="f48"/>
                    <a:pt x="f2" y="f48"/>
                  </a:cubicBezTo>
                  <a:cubicBezTo>
                    <a:pt x="f72" y="f48"/>
                    <a:pt x="f71" y="f37"/>
                    <a:pt x="f80" y="f77"/>
                  </a:cubicBezTo>
                  <a:cubicBezTo>
                    <a:pt x="f6" y="f44"/>
                    <a:pt x="f71" y="f42"/>
                    <a:pt x="f70" y="f19"/>
                  </a:cubicBezTo>
                  <a:cubicBezTo>
                    <a:pt x="f2" y="f81"/>
                    <a:pt x="f66" y="f82"/>
                    <a:pt x="f83" y="f84"/>
                  </a:cubicBezTo>
                  <a:cubicBezTo>
                    <a:pt x="f85" y="f86"/>
                    <a:pt x="f62" y="f87"/>
                    <a:pt x="f88" y="f84"/>
                  </a:cubicBezTo>
                  <a:cubicBezTo>
                    <a:pt x="f49" y="f82"/>
                    <a:pt x="f89" y="f82"/>
                    <a:pt x="f90" y="f84"/>
                  </a:cubicBezTo>
                  <a:cubicBezTo>
                    <a:pt x="f91" y="f92"/>
                    <a:pt x="f93" y="f94"/>
                    <a:pt x="f95" y="f14"/>
                  </a:cubicBezTo>
                  <a:cubicBezTo>
                    <a:pt x="f8" y="f14"/>
                    <a:pt x="f96" y="f14"/>
                    <a:pt x="f8" y="f9"/>
                  </a:cubicBezTo>
                  <a:close/>
                </a:path>
              </a:pathLst>
            </a:custGeom>
            <a:solidFill>
              <a:srgbClr val="F0991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9B43C004-28EB-129A-EA02-88B16ADF474F}"/>
                </a:ext>
              </a:extLst>
            </p:cNvPr>
            <p:cNvSpPr/>
            <p:nvPr/>
          </p:nvSpPr>
          <p:spPr>
            <a:xfrm>
              <a:off x="15482885" y="6583359"/>
              <a:ext cx="1982784" cy="6619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0"/>
                <a:gd name="f7" fmla="val 73"/>
                <a:gd name="f8" fmla="val 108"/>
                <a:gd name="f9" fmla="val 54"/>
                <a:gd name="f10" fmla="val 107"/>
                <a:gd name="f11" fmla="val 53"/>
                <a:gd name="f12" fmla="val 106"/>
                <a:gd name="f13" fmla="val 105"/>
                <a:gd name="f14" fmla="val 52"/>
                <a:gd name="f15" fmla="val 131"/>
                <a:gd name="f16" fmla="val 49"/>
                <a:gd name="f17" fmla="val 154"/>
                <a:gd name="f18" fmla="val 43"/>
                <a:gd name="f19" fmla="val 176"/>
                <a:gd name="f20" fmla="val 33"/>
                <a:gd name="f21" fmla="val 181"/>
                <a:gd name="f22" fmla="val 31"/>
                <a:gd name="f23" fmla="val 185"/>
                <a:gd name="f24" fmla="val 32"/>
                <a:gd name="f25" fmla="val 190"/>
                <a:gd name="f26" fmla="val 198"/>
                <a:gd name="f27" fmla="val 205"/>
                <a:gd name="f28" fmla="val 211"/>
                <a:gd name="f29" fmla="val 29"/>
                <a:gd name="f30" fmla="val 213"/>
                <a:gd name="f31" fmla="val 214"/>
                <a:gd name="f32" fmla="val 28"/>
                <a:gd name="f33" fmla="val 215"/>
                <a:gd name="f34" fmla="val 27"/>
                <a:gd name="f35" fmla="val 216"/>
                <a:gd name="f36" fmla="val 26"/>
                <a:gd name="f37" fmla="val 217"/>
                <a:gd name="f38" fmla="val 25"/>
                <a:gd name="f39" fmla="val 24"/>
                <a:gd name="f40" fmla="val 23"/>
                <a:gd name="f41" fmla="val 212"/>
                <a:gd name="f42" fmla="val 210"/>
                <a:gd name="f43" fmla="val 208"/>
                <a:gd name="f44" fmla="val 203"/>
                <a:gd name="f45" fmla="val 193"/>
                <a:gd name="f46" fmla="val 192"/>
                <a:gd name="f47" fmla="val 191"/>
                <a:gd name="f48" fmla="val 197"/>
                <a:gd name="f49" fmla="val 20"/>
                <a:gd name="f50" fmla="val 201"/>
                <a:gd name="f51" fmla="val 19"/>
                <a:gd name="f52" fmla="val 206"/>
                <a:gd name="f53" fmla="val 18"/>
                <a:gd name="f54" fmla="val 17"/>
                <a:gd name="f55" fmla="val 16"/>
                <a:gd name="f56" fmla="val 15"/>
                <a:gd name="f57" fmla="val 209"/>
                <a:gd name="f58" fmla="val 13"/>
                <a:gd name="f59" fmla="val 14"/>
                <a:gd name="f60" fmla="val 202"/>
                <a:gd name="f61" fmla="val 196"/>
                <a:gd name="f62" fmla="val 22"/>
                <a:gd name="f63" fmla="val 188"/>
                <a:gd name="f64" fmla="val 10"/>
                <a:gd name="f65" fmla="val 9"/>
                <a:gd name="f66" fmla="val 199"/>
                <a:gd name="f67" fmla="val 8"/>
                <a:gd name="f68" fmla="val 200"/>
                <a:gd name="f69" fmla="val 6"/>
                <a:gd name="f70" fmla="val 5"/>
                <a:gd name="f71" fmla="val 4"/>
                <a:gd name="f72" fmla="val 3"/>
                <a:gd name="f73" fmla="val 2"/>
                <a:gd name="f74" fmla="val 189"/>
                <a:gd name="f75" fmla="val 186"/>
                <a:gd name="f76" fmla="val 183"/>
                <a:gd name="f77" fmla="val 178"/>
                <a:gd name="f78" fmla="val 177"/>
                <a:gd name="f79" fmla="val 175"/>
                <a:gd name="f80" fmla="val 157"/>
                <a:gd name="f81" fmla="val 35"/>
                <a:gd name="f82" fmla="val 139"/>
                <a:gd name="f83" fmla="val 39"/>
                <a:gd name="f84" fmla="val 120"/>
                <a:gd name="f85" fmla="val 41"/>
                <a:gd name="f86" fmla="val 102"/>
                <a:gd name="f87" fmla="val 84"/>
                <a:gd name="f88" fmla="val 42"/>
                <a:gd name="f89" fmla="val 66"/>
                <a:gd name="f90" fmla="val 40"/>
                <a:gd name="f91" fmla="val 61"/>
                <a:gd name="f92" fmla="val 57"/>
                <a:gd name="f93" fmla="val 38"/>
                <a:gd name="f94" fmla="val 51"/>
                <a:gd name="f95" fmla="val 44"/>
                <a:gd name="f96" fmla="val 45"/>
                <a:gd name="f97" fmla="val 48"/>
                <a:gd name="f98" fmla="val 50"/>
                <a:gd name="f99" fmla="val 47"/>
                <a:gd name="f100" fmla="val 56"/>
                <a:gd name="f101" fmla="val 58"/>
                <a:gd name="f102" fmla="val 60"/>
                <a:gd name="f103" fmla="val 55"/>
                <a:gd name="f104" fmla="val 30"/>
                <a:gd name="f105" fmla="val 59"/>
                <a:gd name="f106" fmla="val 65"/>
                <a:gd name="f107" fmla="val 77"/>
                <a:gd name="f108" fmla="val 70"/>
                <a:gd name="f109" fmla="val 78"/>
                <a:gd name="f110" fmla="val 71"/>
                <a:gd name="f111" fmla="val 75"/>
                <a:gd name="f112" fmla="val 72"/>
                <a:gd name="f113" fmla="val 67"/>
                <a:gd name="f114" fmla="val 63"/>
                <a:gd name="f115" fmla="val 1"/>
                <a:gd name="f116" fmla="val 46"/>
                <a:gd name="f117" fmla="val 37"/>
                <a:gd name="f118" fmla="val 36"/>
                <a:gd name="f119" fmla="val 97"/>
                <a:gd name="f120" fmla="val 121"/>
                <a:gd name="f121" fmla="val 145"/>
                <a:gd name="f122" fmla="val 155"/>
                <a:gd name="f123" fmla="val 164"/>
                <a:gd name="f124" fmla="val 173"/>
                <a:gd name="f125" fmla="val 187"/>
                <a:gd name="f126" fmla="val 194"/>
                <a:gd name="f127" fmla="val 7"/>
                <a:gd name="f128" fmla="val 204"/>
                <a:gd name="f129" fmla="val 12"/>
                <a:gd name="f130" fmla="val 11"/>
                <a:gd name="f131" fmla="val 218"/>
                <a:gd name="f132" fmla="val 21"/>
                <a:gd name="f133" fmla="val 195"/>
                <a:gd name="f134" fmla="val 219"/>
                <a:gd name="f135" fmla="val 184"/>
                <a:gd name="f136" fmla="val 34"/>
                <a:gd name="f137" fmla="val 182"/>
                <a:gd name="f138" fmla="val 179"/>
                <a:gd name="f139" fmla="val 156"/>
                <a:gd name="f140" fmla="val 132"/>
                <a:gd name="f141" fmla="+- 0 0 -90"/>
                <a:gd name="f142" fmla="*/ f3 1 220"/>
                <a:gd name="f143" fmla="*/ f4 1 73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220"/>
                <a:gd name="f152" fmla="*/ f148 1 73"/>
                <a:gd name="f153" fmla="*/ 105 f149 1"/>
                <a:gd name="f154" fmla="*/ 53 f148 1"/>
                <a:gd name="f155" fmla="*/ 176 f149 1"/>
                <a:gd name="f156" fmla="*/ 33 f148 1"/>
                <a:gd name="f157" fmla="*/ 211 f149 1"/>
                <a:gd name="f158" fmla="*/ 29 f148 1"/>
                <a:gd name="f159" fmla="*/ 217 f149 1"/>
                <a:gd name="f160" fmla="*/ 24 f148 1"/>
                <a:gd name="f161" fmla="*/ 208 f149 1"/>
                <a:gd name="f162" fmla="*/ 26 f148 1"/>
                <a:gd name="f163" fmla="*/ 190 f149 1"/>
                <a:gd name="f164" fmla="*/ 25 f148 1"/>
                <a:gd name="f165" fmla="*/ 206 f149 1"/>
                <a:gd name="f166" fmla="*/ 19 f148 1"/>
                <a:gd name="f167" fmla="*/ 215 f149 1"/>
                <a:gd name="f168" fmla="*/ 16 f148 1"/>
                <a:gd name="f169" fmla="*/ 202 f149 1"/>
                <a:gd name="f170" fmla="*/ 15 f148 1"/>
                <a:gd name="f171" fmla="*/ 196 f149 1"/>
                <a:gd name="f172" fmla="*/ 10 f148 1"/>
                <a:gd name="f173" fmla="*/ 200 f149 1"/>
                <a:gd name="f174" fmla="*/ 3 f148 1"/>
                <a:gd name="f175" fmla="*/ 186 f149 1"/>
                <a:gd name="f176" fmla="*/ 13 f148 1"/>
                <a:gd name="f177" fmla="*/ 175 f149 1"/>
                <a:gd name="f178" fmla="*/ 27 f148 1"/>
                <a:gd name="f179" fmla="*/ 66 f149 1"/>
                <a:gd name="f180" fmla="*/ 40 f148 1"/>
                <a:gd name="f181" fmla="*/ 49 f149 1"/>
                <a:gd name="f182" fmla="*/ 39 f148 1"/>
                <a:gd name="f183" fmla="*/ 54 f149 1"/>
                <a:gd name="f184" fmla="*/ 52 f148 1"/>
                <a:gd name="f185" fmla="*/ 48 f149 1"/>
                <a:gd name="f186" fmla="*/ 24 f149 1"/>
                <a:gd name="f187" fmla="*/ 77 f149 1"/>
                <a:gd name="f188" fmla="*/ 71 f148 1"/>
                <a:gd name="f189" fmla="*/ 25 f149 1"/>
                <a:gd name="f190" fmla="*/ 56 f148 1"/>
                <a:gd name="f191" fmla="*/ 5 f149 1"/>
                <a:gd name="f192" fmla="*/ 57 f148 1"/>
                <a:gd name="f193" fmla="*/ 0 f149 1"/>
                <a:gd name="f194" fmla="*/ 55 f148 1"/>
                <a:gd name="f195" fmla="*/ 44 f149 1"/>
                <a:gd name="f196" fmla="*/ 38 f148 1"/>
                <a:gd name="f197" fmla="*/ 36 f148 1"/>
                <a:gd name="f198" fmla="*/ 145 f149 1"/>
                <a:gd name="f199" fmla="*/ 35 f148 1"/>
                <a:gd name="f200" fmla="*/ 177 f149 1"/>
                <a:gd name="f201" fmla="*/ 23 f148 1"/>
                <a:gd name="f202" fmla="*/ 197 f149 1"/>
                <a:gd name="f203" fmla="*/ 1 f148 1"/>
                <a:gd name="f204" fmla="*/ 7 f148 1"/>
                <a:gd name="f205" fmla="*/ 204 f149 1"/>
                <a:gd name="f206" fmla="*/ 17 f148 1"/>
                <a:gd name="f207" fmla="*/ 21 f148 1"/>
                <a:gd name="f208" fmla="*/ 209 f149 1"/>
                <a:gd name="f209" fmla="*/ 218 f149 1"/>
                <a:gd name="f210" fmla="*/ 184 f149 1"/>
                <a:gd name="f211" fmla="*/ 34 f148 1"/>
                <a:gd name="f212" fmla="*/ 108 f149 1"/>
                <a:gd name="f213" fmla="*/ 54 f148 1"/>
                <a:gd name="f214" fmla="+- f150 0 f1"/>
                <a:gd name="f215" fmla="*/ f153 1 220"/>
                <a:gd name="f216" fmla="*/ f154 1 73"/>
                <a:gd name="f217" fmla="*/ f155 1 220"/>
                <a:gd name="f218" fmla="*/ f156 1 73"/>
                <a:gd name="f219" fmla="*/ f157 1 220"/>
                <a:gd name="f220" fmla="*/ f158 1 73"/>
                <a:gd name="f221" fmla="*/ f159 1 220"/>
                <a:gd name="f222" fmla="*/ f160 1 73"/>
                <a:gd name="f223" fmla="*/ f161 1 220"/>
                <a:gd name="f224" fmla="*/ f162 1 73"/>
                <a:gd name="f225" fmla="*/ f163 1 220"/>
                <a:gd name="f226" fmla="*/ f164 1 73"/>
                <a:gd name="f227" fmla="*/ f165 1 220"/>
                <a:gd name="f228" fmla="*/ f166 1 73"/>
                <a:gd name="f229" fmla="*/ f167 1 220"/>
                <a:gd name="f230" fmla="*/ f168 1 73"/>
                <a:gd name="f231" fmla="*/ f169 1 220"/>
                <a:gd name="f232" fmla="*/ f170 1 73"/>
                <a:gd name="f233" fmla="*/ f171 1 220"/>
                <a:gd name="f234" fmla="*/ f172 1 73"/>
                <a:gd name="f235" fmla="*/ f173 1 220"/>
                <a:gd name="f236" fmla="*/ f174 1 73"/>
                <a:gd name="f237" fmla="*/ f175 1 220"/>
                <a:gd name="f238" fmla="*/ f176 1 73"/>
                <a:gd name="f239" fmla="*/ f177 1 220"/>
                <a:gd name="f240" fmla="*/ f178 1 73"/>
                <a:gd name="f241" fmla="*/ f179 1 220"/>
                <a:gd name="f242" fmla="*/ f180 1 73"/>
                <a:gd name="f243" fmla="*/ f181 1 220"/>
                <a:gd name="f244" fmla="*/ f182 1 73"/>
                <a:gd name="f245" fmla="*/ f183 1 220"/>
                <a:gd name="f246" fmla="*/ f184 1 73"/>
                <a:gd name="f247" fmla="*/ f185 1 220"/>
                <a:gd name="f248" fmla="*/ f186 1 220"/>
                <a:gd name="f249" fmla="*/ f187 1 220"/>
                <a:gd name="f250" fmla="*/ f188 1 73"/>
                <a:gd name="f251" fmla="*/ f189 1 220"/>
                <a:gd name="f252" fmla="*/ f190 1 73"/>
                <a:gd name="f253" fmla="*/ f191 1 220"/>
                <a:gd name="f254" fmla="*/ f192 1 73"/>
                <a:gd name="f255" fmla="*/ f193 1 220"/>
                <a:gd name="f256" fmla="*/ f194 1 73"/>
                <a:gd name="f257" fmla="*/ f195 1 220"/>
                <a:gd name="f258" fmla="*/ f196 1 73"/>
                <a:gd name="f259" fmla="*/ f197 1 73"/>
                <a:gd name="f260" fmla="*/ f198 1 220"/>
                <a:gd name="f261" fmla="*/ f199 1 73"/>
                <a:gd name="f262" fmla="*/ f200 1 220"/>
                <a:gd name="f263" fmla="*/ f201 1 73"/>
                <a:gd name="f264" fmla="*/ f202 1 220"/>
                <a:gd name="f265" fmla="*/ f203 1 73"/>
                <a:gd name="f266" fmla="*/ f204 1 73"/>
                <a:gd name="f267" fmla="*/ f205 1 220"/>
                <a:gd name="f268" fmla="*/ f206 1 73"/>
                <a:gd name="f269" fmla="*/ f207 1 73"/>
                <a:gd name="f270" fmla="*/ f208 1 220"/>
                <a:gd name="f271" fmla="*/ f209 1 220"/>
                <a:gd name="f272" fmla="*/ f210 1 220"/>
                <a:gd name="f273" fmla="*/ f211 1 73"/>
                <a:gd name="f274" fmla="*/ f212 1 220"/>
                <a:gd name="f275" fmla="*/ f213 1 73"/>
                <a:gd name="f276" fmla="*/ 0 1 f151"/>
                <a:gd name="f277" fmla="*/ f145 1 f151"/>
                <a:gd name="f278" fmla="*/ 0 1 f152"/>
                <a:gd name="f279" fmla="*/ f146 1 f152"/>
                <a:gd name="f280" fmla="*/ f215 1 f151"/>
                <a:gd name="f281" fmla="*/ f216 1 f152"/>
                <a:gd name="f282" fmla="*/ f217 1 f151"/>
                <a:gd name="f283" fmla="*/ f218 1 f152"/>
                <a:gd name="f284" fmla="*/ f219 1 f151"/>
                <a:gd name="f285" fmla="*/ f220 1 f152"/>
                <a:gd name="f286" fmla="*/ f221 1 f151"/>
                <a:gd name="f287" fmla="*/ f222 1 f152"/>
                <a:gd name="f288" fmla="*/ f223 1 f151"/>
                <a:gd name="f289" fmla="*/ f224 1 f152"/>
                <a:gd name="f290" fmla="*/ f225 1 f151"/>
                <a:gd name="f291" fmla="*/ f226 1 f152"/>
                <a:gd name="f292" fmla="*/ f227 1 f151"/>
                <a:gd name="f293" fmla="*/ f228 1 f152"/>
                <a:gd name="f294" fmla="*/ f229 1 f151"/>
                <a:gd name="f295" fmla="*/ f230 1 f152"/>
                <a:gd name="f296" fmla="*/ f231 1 f151"/>
                <a:gd name="f297" fmla="*/ f232 1 f152"/>
                <a:gd name="f298" fmla="*/ f233 1 f151"/>
                <a:gd name="f299" fmla="*/ f234 1 f152"/>
                <a:gd name="f300" fmla="*/ f235 1 f151"/>
                <a:gd name="f301" fmla="*/ f236 1 f152"/>
                <a:gd name="f302" fmla="*/ f237 1 f151"/>
                <a:gd name="f303" fmla="*/ f238 1 f152"/>
                <a:gd name="f304" fmla="*/ f239 1 f151"/>
                <a:gd name="f305" fmla="*/ f240 1 f152"/>
                <a:gd name="f306" fmla="*/ f241 1 f151"/>
                <a:gd name="f307" fmla="*/ f242 1 f152"/>
                <a:gd name="f308" fmla="*/ f243 1 f151"/>
                <a:gd name="f309" fmla="*/ f244 1 f152"/>
                <a:gd name="f310" fmla="*/ f245 1 f151"/>
                <a:gd name="f311" fmla="*/ f246 1 f152"/>
                <a:gd name="f312" fmla="*/ f247 1 f151"/>
                <a:gd name="f313" fmla="*/ f248 1 f151"/>
                <a:gd name="f314" fmla="*/ f249 1 f151"/>
                <a:gd name="f315" fmla="*/ f250 1 f152"/>
                <a:gd name="f316" fmla="*/ f251 1 f151"/>
                <a:gd name="f317" fmla="*/ f252 1 f152"/>
                <a:gd name="f318" fmla="*/ f253 1 f151"/>
                <a:gd name="f319" fmla="*/ f254 1 f152"/>
                <a:gd name="f320" fmla="*/ f255 1 f151"/>
                <a:gd name="f321" fmla="*/ f256 1 f152"/>
                <a:gd name="f322" fmla="*/ f257 1 f151"/>
                <a:gd name="f323" fmla="*/ f258 1 f152"/>
                <a:gd name="f324" fmla="*/ f259 1 f152"/>
                <a:gd name="f325" fmla="*/ f260 1 f151"/>
                <a:gd name="f326" fmla="*/ f261 1 f152"/>
                <a:gd name="f327" fmla="*/ f262 1 f151"/>
                <a:gd name="f328" fmla="*/ f263 1 f152"/>
                <a:gd name="f329" fmla="*/ f264 1 f151"/>
                <a:gd name="f330" fmla="*/ f265 1 f152"/>
                <a:gd name="f331" fmla="*/ f266 1 f152"/>
                <a:gd name="f332" fmla="*/ f267 1 f151"/>
                <a:gd name="f333" fmla="*/ f268 1 f152"/>
                <a:gd name="f334" fmla="*/ f269 1 f152"/>
                <a:gd name="f335" fmla="*/ f270 1 f151"/>
                <a:gd name="f336" fmla="*/ f271 1 f151"/>
                <a:gd name="f337" fmla="*/ f272 1 f151"/>
                <a:gd name="f338" fmla="*/ f273 1 f152"/>
                <a:gd name="f339" fmla="*/ f274 1 f151"/>
                <a:gd name="f340" fmla="*/ f275 1 f152"/>
                <a:gd name="f341" fmla="*/ f276 f142 1"/>
                <a:gd name="f342" fmla="*/ f277 f142 1"/>
                <a:gd name="f343" fmla="*/ f279 f143 1"/>
                <a:gd name="f344" fmla="*/ f278 f143 1"/>
                <a:gd name="f345" fmla="*/ f280 f142 1"/>
                <a:gd name="f346" fmla="*/ f281 f143 1"/>
                <a:gd name="f347" fmla="*/ f282 f142 1"/>
                <a:gd name="f348" fmla="*/ f283 f143 1"/>
                <a:gd name="f349" fmla="*/ f284 f142 1"/>
                <a:gd name="f350" fmla="*/ f285 f143 1"/>
                <a:gd name="f351" fmla="*/ f286 f142 1"/>
                <a:gd name="f352" fmla="*/ f287 f143 1"/>
                <a:gd name="f353" fmla="*/ f288 f142 1"/>
                <a:gd name="f354" fmla="*/ f289 f143 1"/>
                <a:gd name="f355" fmla="*/ f290 f142 1"/>
                <a:gd name="f356" fmla="*/ f291 f143 1"/>
                <a:gd name="f357" fmla="*/ f292 f142 1"/>
                <a:gd name="f358" fmla="*/ f293 f143 1"/>
                <a:gd name="f359" fmla="*/ f294 f142 1"/>
                <a:gd name="f360" fmla="*/ f295 f143 1"/>
                <a:gd name="f361" fmla="*/ f296 f142 1"/>
                <a:gd name="f362" fmla="*/ f297 f143 1"/>
                <a:gd name="f363" fmla="*/ f298 f142 1"/>
                <a:gd name="f364" fmla="*/ f299 f143 1"/>
                <a:gd name="f365" fmla="*/ f300 f142 1"/>
                <a:gd name="f366" fmla="*/ f301 f143 1"/>
                <a:gd name="f367" fmla="*/ f302 f142 1"/>
                <a:gd name="f368" fmla="*/ f303 f143 1"/>
                <a:gd name="f369" fmla="*/ f304 f142 1"/>
                <a:gd name="f370" fmla="*/ f305 f143 1"/>
                <a:gd name="f371" fmla="*/ f306 f142 1"/>
                <a:gd name="f372" fmla="*/ f307 f143 1"/>
                <a:gd name="f373" fmla="*/ f308 f142 1"/>
                <a:gd name="f374" fmla="*/ f309 f143 1"/>
                <a:gd name="f375" fmla="*/ f310 f142 1"/>
                <a:gd name="f376" fmla="*/ f311 f143 1"/>
                <a:gd name="f377" fmla="*/ f312 f142 1"/>
                <a:gd name="f378" fmla="*/ f313 f142 1"/>
                <a:gd name="f379" fmla="*/ f314 f142 1"/>
                <a:gd name="f380" fmla="*/ f315 f143 1"/>
                <a:gd name="f381" fmla="*/ f316 f142 1"/>
                <a:gd name="f382" fmla="*/ f317 f143 1"/>
                <a:gd name="f383" fmla="*/ f318 f142 1"/>
                <a:gd name="f384" fmla="*/ f319 f143 1"/>
                <a:gd name="f385" fmla="*/ f320 f142 1"/>
                <a:gd name="f386" fmla="*/ f321 f143 1"/>
                <a:gd name="f387" fmla="*/ f322 f142 1"/>
                <a:gd name="f388" fmla="*/ f323 f143 1"/>
                <a:gd name="f389" fmla="*/ f324 f143 1"/>
                <a:gd name="f390" fmla="*/ f325 f142 1"/>
                <a:gd name="f391" fmla="*/ f326 f143 1"/>
                <a:gd name="f392" fmla="*/ f327 f142 1"/>
                <a:gd name="f393" fmla="*/ f328 f143 1"/>
                <a:gd name="f394" fmla="*/ f329 f142 1"/>
                <a:gd name="f395" fmla="*/ f330 f143 1"/>
                <a:gd name="f396" fmla="*/ f331 f143 1"/>
                <a:gd name="f397" fmla="*/ f332 f142 1"/>
                <a:gd name="f398" fmla="*/ f333 f143 1"/>
                <a:gd name="f399" fmla="*/ f334 f143 1"/>
                <a:gd name="f400" fmla="*/ f335 f142 1"/>
                <a:gd name="f401" fmla="*/ f336 f142 1"/>
                <a:gd name="f402" fmla="*/ f337 f142 1"/>
                <a:gd name="f403" fmla="*/ f338 f143 1"/>
                <a:gd name="f404" fmla="*/ f339 f142 1"/>
                <a:gd name="f405" fmla="*/ f34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45" y="f346"/>
                </a:cxn>
                <a:cxn ang="f214">
                  <a:pos x="f347" y="f348"/>
                </a:cxn>
                <a:cxn ang="f214">
                  <a:pos x="f349" y="f350"/>
                </a:cxn>
                <a:cxn ang="f214">
                  <a:pos x="f351" y="f352"/>
                </a:cxn>
                <a:cxn ang="f214">
                  <a:pos x="f353" y="f354"/>
                </a:cxn>
                <a:cxn ang="f214">
                  <a:pos x="f355" y="f356"/>
                </a:cxn>
                <a:cxn ang="f214">
                  <a:pos x="f357" y="f358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72"/>
                </a:cxn>
                <a:cxn ang="f214">
                  <a:pos x="f373" y="f374"/>
                </a:cxn>
                <a:cxn ang="f214">
                  <a:pos x="f375" y="f376"/>
                </a:cxn>
                <a:cxn ang="f214">
                  <a:pos x="f377" y="f346"/>
                </a:cxn>
                <a:cxn ang="f214">
                  <a:pos x="f378" y="f376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6"/>
                </a:cxn>
                <a:cxn ang="f214">
                  <a:pos x="f387" y="f388"/>
                </a:cxn>
                <a:cxn ang="f214">
                  <a:pos x="f375" y="f389"/>
                </a:cxn>
                <a:cxn ang="f214">
                  <a:pos x="f390" y="f391"/>
                </a:cxn>
                <a:cxn ang="f214">
                  <a:pos x="f392" y="f393"/>
                </a:cxn>
                <a:cxn ang="f214">
                  <a:pos x="f394" y="f395"/>
                </a:cxn>
                <a:cxn ang="f214">
                  <a:pos x="f361" y="f396"/>
                </a:cxn>
                <a:cxn ang="f214">
                  <a:pos x="f397" y="f368"/>
                </a:cxn>
                <a:cxn ang="f214">
                  <a:pos x="f351" y="f398"/>
                </a:cxn>
                <a:cxn ang="f214">
                  <a:pos x="f361" y="f399"/>
                </a:cxn>
                <a:cxn ang="f214">
                  <a:pos x="f400" y="f393"/>
                </a:cxn>
                <a:cxn ang="f214">
                  <a:pos x="f401" y="f370"/>
                </a:cxn>
                <a:cxn ang="f214">
                  <a:pos x="f402" y="f403"/>
                </a:cxn>
                <a:cxn ang="f214">
                  <a:pos x="f404" y="f405"/>
                </a:cxn>
              </a:cxnLst>
              <a:rect l="f341" t="f344" r="f342" b="f343"/>
              <a:pathLst>
                <a:path w="220" h="73">
                  <a:moveTo>
                    <a:pt x="f8" y="f9"/>
                  </a:moveTo>
                  <a:cubicBezTo>
                    <a:pt x="f10" y="f11"/>
                    <a:pt x="f12" y="f9"/>
                    <a:pt x="f13" y="f11"/>
                  </a:cubicBezTo>
                  <a:cubicBezTo>
                    <a:pt x="f13" y="f14"/>
                    <a:pt x="f10" y="f14"/>
                    <a:pt x="f8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0"/>
                  </a:cubicBezTo>
                  <a:cubicBezTo>
                    <a:pt x="f26" y="f20"/>
                    <a:pt x="f27" y="f20"/>
                    <a:pt x="f28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35" y="f40"/>
                    <a:pt x="f33" y="f39"/>
                    <a:pt x="f31" y="f39"/>
                  </a:cubicBezTo>
                  <a:cubicBezTo>
                    <a:pt x="f41" y="f39"/>
                    <a:pt x="f42" y="f38"/>
                    <a:pt x="f43" y="f36"/>
                  </a:cubicBezTo>
                  <a:cubicBezTo>
                    <a:pt x="f44" y="f34"/>
                    <a:pt x="f26" y="f34"/>
                    <a:pt x="f45" y="f36"/>
                  </a:cubicBezTo>
                  <a:cubicBezTo>
                    <a:pt x="f46" y="f36"/>
                    <a:pt x="f25" y="f36"/>
                    <a:pt x="f25" y="f38"/>
                  </a:cubicBezTo>
                  <a:cubicBezTo>
                    <a:pt x="f25" y="f39"/>
                    <a:pt x="f47" y="f40"/>
                    <a:pt x="f46" y="f4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43" y="f53"/>
                    <a:pt x="f28" y="f53"/>
                    <a:pt x="f30" y="f53"/>
                  </a:cubicBezTo>
                  <a:cubicBezTo>
                    <a:pt x="f31" y="f53"/>
                    <a:pt x="f33" y="f54"/>
                    <a:pt x="f33" y="f55"/>
                  </a:cubicBezTo>
                  <a:cubicBezTo>
                    <a:pt x="f33" y="f56"/>
                    <a:pt x="f31" y="f56"/>
                    <a:pt x="f30" y="f56"/>
                  </a:cubicBezTo>
                  <a:cubicBezTo>
                    <a:pt x="f57" y="f58"/>
                    <a:pt x="f52" y="f59"/>
                    <a:pt x="f60" y="f56"/>
                  </a:cubicBezTo>
                  <a:cubicBezTo>
                    <a:pt x="f61" y="f54"/>
                    <a:pt x="f47" y="f49"/>
                    <a:pt x="f23" y="f62"/>
                  </a:cubicBezTo>
                  <a:cubicBezTo>
                    <a:pt x="f63" y="f54"/>
                    <a:pt x="f46" y="f59"/>
                    <a:pt x="f61" y="f64"/>
                  </a:cubicBezTo>
                  <a:cubicBezTo>
                    <a:pt x="f48" y="f65"/>
                    <a:pt x="f66" y="f67"/>
                    <a:pt x="f68" y="f69"/>
                  </a:cubicBezTo>
                  <a:cubicBezTo>
                    <a:pt x="f68" y="f70"/>
                    <a:pt x="f50" y="f71"/>
                    <a:pt x="f68" y="f72"/>
                  </a:cubicBezTo>
                  <a:cubicBezTo>
                    <a:pt x="f66" y="f73"/>
                    <a:pt x="f26" y="f72"/>
                    <a:pt x="f48" y="f72"/>
                  </a:cubicBezTo>
                  <a:cubicBezTo>
                    <a:pt x="f45" y="f69"/>
                    <a:pt x="f74" y="f65"/>
                    <a:pt x="f75" y="f58"/>
                  </a:cubicBezTo>
                  <a:cubicBezTo>
                    <a:pt x="f76" y="f54"/>
                    <a:pt x="f2" y="f49"/>
                    <a:pt x="f77" y="f38"/>
                  </a:cubicBezTo>
                  <a:cubicBezTo>
                    <a:pt x="f78" y="f36"/>
                    <a:pt x="f19" y="f34"/>
                    <a:pt x="f79" y="f34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18"/>
                    <a:pt x="f87" y="f88"/>
                    <a:pt x="f89" y="f90"/>
                  </a:cubicBezTo>
                  <a:cubicBezTo>
                    <a:pt x="f91" y="f83"/>
                    <a:pt x="f92" y="f83"/>
                    <a:pt x="f11" y="f93"/>
                  </a:cubicBezTo>
                  <a:cubicBezTo>
                    <a:pt x="f14" y="f93"/>
                    <a:pt x="f94" y="f93"/>
                    <a:pt x="f16" y="f83"/>
                  </a:cubicBezTo>
                  <a:cubicBezTo>
                    <a:pt x="f95" y="f88"/>
                    <a:pt x="f83" y="f96"/>
                    <a:pt x="f24" y="f97"/>
                  </a:cubicBezTo>
                  <a:cubicBezTo>
                    <a:pt x="f90" y="f98"/>
                    <a:pt x="f99" y="f94"/>
                    <a:pt x="f9" y="f14"/>
                  </a:cubicBezTo>
                  <a:cubicBezTo>
                    <a:pt x="f100" y="f14"/>
                    <a:pt x="f101" y="f14"/>
                    <a:pt x="f102" y="f11"/>
                  </a:cubicBezTo>
                  <a:cubicBezTo>
                    <a:pt x="f100" y="f103"/>
                    <a:pt x="f14" y="f9"/>
                    <a:pt x="f97" y="f11"/>
                  </a:cubicBezTo>
                  <a:cubicBezTo>
                    <a:pt x="f18" y="f11"/>
                    <a:pt x="f93" y="f14"/>
                    <a:pt x="f20" y="f94"/>
                  </a:cubicBezTo>
                  <a:cubicBezTo>
                    <a:pt x="f104" y="f98"/>
                    <a:pt x="f34" y="f98"/>
                    <a:pt x="f39" y="f14"/>
                  </a:cubicBezTo>
                  <a:cubicBezTo>
                    <a:pt x="f85" y="f102"/>
                    <a:pt x="f105" y="f106"/>
                    <a:pt x="f107" y="f108"/>
                  </a:cubicBezTo>
                  <a:cubicBezTo>
                    <a:pt x="f107" y="f108"/>
                    <a:pt x="f109" y="f110"/>
                    <a:pt x="f107" y="f110"/>
                  </a:cubicBezTo>
                  <a:cubicBezTo>
                    <a:pt x="f111" y="f7"/>
                    <a:pt x="f7" y="f112"/>
                    <a:pt x="f110" y="f110"/>
                  </a:cubicBezTo>
                  <a:cubicBezTo>
                    <a:pt x="f103" y="f113"/>
                    <a:pt x="f83" y="f114"/>
                    <a:pt x="f38" y="f100"/>
                  </a:cubicBezTo>
                  <a:cubicBezTo>
                    <a:pt x="f62" y="f9"/>
                    <a:pt x="f51" y="f9"/>
                    <a:pt x="f55" y="f103"/>
                  </a:cubicBezTo>
                  <a:cubicBezTo>
                    <a:pt x="f58" y="f100"/>
                    <a:pt x="f65" y="f100"/>
                    <a:pt x="f70" y="f92"/>
                  </a:cubicBezTo>
                  <a:cubicBezTo>
                    <a:pt x="f71" y="f92"/>
                    <a:pt x="f73" y="f101"/>
                    <a:pt x="f115" y="f92"/>
                  </a:cubicBezTo>
                  <a:cubicBezTo>
                    <a:pt x="f115" y="f100"/>
                    <a:pt x="f5" y="f100"/>
                    <a:pt x="f5" y="f103"/>
                  </a:cubicBezTo>
                  <a:cubicBezTo>
                    <a:pt x="f5" y="f11"/>
                    <a:pt x="f73" y="f11"/>
                    <a:pt x="f72" y="f11"/>
                  </a:cubicBezTo>
                  <a:cubicBezTo>
                    <a:pt x="f53" y="f94"/>
                    <a:pt x="f24" y="f116"/>
                    <a:pt x="f95" y="f93"/>
                  </a:cubicBezTo>
                  <a:cubicBezTo>
                    <a:pt x="f116" y="f117"/>
                    <a:pt x="f99" y="f118"/>
                    <a:pt x="f16" y="f118"/>
                  </a:cubicBezTo>
                  <a:cubicBezTo>
                    <a:pt x="f98" y="f118"/>
                    <a:pt x="f14" y="f81"/>
                    <a:pt x="f9" y="f118"/>
                  </a:cubicBezTo>
                  <a:cubicBezTo>
                    <a:pt x="f102" y="f93"/>
                    <a:pt x="f89" y="f93"/>
                    <a:pt x="f112" y="f83"/>
                  </a:cubicBezTo>
                  <a:cubicBezTo>
                    <a:pt x="f119" y="f85"/>
                    <a:pt x="f120" y="f90"/>
                    <a:pt x="f121" y="f81"/>
                  </a:cubicBezTo>
                  <a:cubicBezTo>
                    <a:pt x="f122" y="f20"/>
                    <a:pt x="f123" y="f29"/>
                    <a:pt x="f124" y="f36"/>
                  </a:cubicBezTo>
                  <a:cubicBezTo>
                    <a:pt x="f79" y="f38"/>
                    <a:pt x="f19" y="f38"/>
                    <a:pt x="f78" y="f40"/>
                  </a:cubicBezTo>
                  <a:cubicBezTo>
                    <a:pt x="f21" y="f56"/>
                    <a:pt x="f125" y="f65"/>
                    <a:pt x="f45" y="f71"/>
                  </a:cubicBezTo>
                  <a:cubicBezTo>
                    <a:pt x="f126" y="f72"/>
                    <a:pt x="f61" y="f73"/>
                    <a:pt x="f48" y="f115"/>
                  </a:cubicBezTo>
                  <a:cubicBezTo>
                    <a:pt x="f66" y="f5"/>
                    <a:pt x="f50" y="f5"/>
                    <a:pt x="f60" y="f73"/>
                  </a:cubicBezTo>
                  <a:cubicBezTo>
                    <a:pt x="f44" y="f72"/>
                    <a:pt x="f44" y="f70"/>
                    <a:pt x="f60" y="f127"/>
                  </a:cubicBezTo>
                  <a:cubicBezTo>
                    <a:pt x="f66" y="f64"/>
                    <a:pt x="f61" y="f58"/>
                    <a:pt x="f45" y="f55"/>
                  </a:cubicBezTo>
                  <a:cubicBezTo>
                    <a:pt x="f48" y="f56"/>
                    <a:pt x="f68" y="f58"/>
                    <a:pt x="f128" y="f58"/>
                  </a:cubicBezTo>
                  <a:cubicBezTo>
                    <a:pt x="f43" y="f129"/>
                    <a:pt x="f28" y="f130"/>
                    <a:pt x="f33" y="f58"/>
                  </a:cubicBezTo>
                  <a:cubicBezTo>
                    <a:pt x="f35" y="f59"/>
                    <a:pt x="f131" y="f56"/>
                    <a:pt x="f37" y="f54"/>
                  </a:cubicBezTo>
                  <a:cubicBezTo>
                    <a:pt x="f37" y="f51"/>
                    <a:pt x="f35" y="f51"/>
                    <a:pt x="f31" y="f51"/>
                  </a:cubicBezTo>
                  <a:cubicBezTo>
                    <a:pt x="f42" y="f132"/>
                    <a:pt x="f52" y="f49"/>
                    <a:pt x="f60" y="f132"/>
                  </a:cubicBezTo>
                  <a:cubicBezTo>
                    <a:pt x="f68" y="f62"/>
                    <a:pt x="f48" y="f62"/>
                    <a:pt x="f133" y="f39"/>
                  </a:cubicBezTo>
                  <a:cubicBezTo>
                    <a:pt x="f68" y="f38"/>
                    <a:pt x="f128" y="f39"/>
                    <a:pt x="f57" y="f40"/>
                  </a:cubicBezTo>
                  <a:cubicBezTo>
                    <a:pt x="f28" y="f62"/>
                    <a:pt x="f31" y="f132"/>
                    <a:pt x="f35" y="f62"/>
                  </a:cubicBezTo>
                  <a:cubicBezTo>
                    <a:pt x="f134" y="f62"/>
                    <a:pt x="f6" y="f39"/>
                    <a:pt x="f131" y="f34"/>
                  </a:cubicBezTo>
                  <a:cubicBezTo>
                    <a:pt x="f37" y="f29"/>
                    <a:pt x="f33" y="f104"/>
                    <a:pt x="f41" y="f22"/>
                  </a:cubicBezTo>
                  <a:cubicBezTo>
                    <a:pt x="f44" y="f118"/>
                    <a:pt x="f126" y="f118"/>
                    <a:pt x="f135" y="f136"/>
                  </a:cubicBezTo>
                  <a:cubicBezTo>
                    <a:pt x="f137" y="f20"/>
                    <a:pt x="f2" y="f136"/>
                    <a:pt x="f138" y="f136"/>
                  </a:cubicBezTo>
                  <a:cubicBezTo>
                    <a:pt x="f139" y="f95"/>
                    <a:pt x="f140" y="f94"/>
                    <a:pt x="f8" y="f9"/>
                  </a:cubicBezTo>
                  <a:close/>
                </a:path>
              </a:pathLst>
            </a:custGeom>
            <a:solidFill>
              <a:srgbClr val="5730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244F94BB-9933-5D70-783B-9525CFDF4773}"/>
                </a:ext>
              </a:extLst>
            </p:cNvPr>
            <p:cNvSpPr/>
            <p:nvPr/>
          </p:nvSpPr>
          <p:spPr>
            <a:xfrm>
              <a:off x="12642851" y="4691064"/>
              <a:ext cx="1208086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4"/>
                <a:gd name="f7" fmla="val 70"/>
                <a:gd name="f8" fmla="val 96"/>
                <a:gd name="f9" fmla="val 27"/>
                <a:gd name="f10" fmla="val 97"/>
                <a:gd name="f11" fmla="val 28"/>
                <a:gd name="f12" fmla="val 26"/>
                <a:gd name="f13" fmla="val 98"/>
                <a:gd name="f14" fmla="val 99"/>
                <a:gd name="f15" fmla="val 100"/>
                <a:gd name="f16" fmla="val 25"/>
                <a:gd name="f17" fmla="val 24"/>
                <a:gd name="f18" fmla="val 105"/>
                <a:gd name="f19" fmla="val 18"/>
                <a:gd name="f20" fmla="val 112"/>
                <a:gd name="f21" fmla="val 17"/>
                <a:gd name="f22" fmla="val 117"/>
                <a:gd name="f23" fmla="val 23"/>
                <a:gd name="f24" fmla="val 118"/>
                <a:gd name="f25" fmla="val 119"/>
                <a:gd name="f26" fmla="val 121"/>
                <a:gd name="f27" fmla="val 125"/>
                <a:gd name="f28" fmla="val 29"/>
                <a:gd name="f29" fmla="val 129"/>
                <a:gd name="f30" fmla="val 32"/>
                <a:gd name="f31" fmla="val 131"/>
                <a:gd name="f32" fmla="val 37"/>
                <a:gd name="f33" fmla="val 41"/>
                <a:gd name="f34" fmla="val 46"/>
                <a:gd name="f35" fmla="val 51"/>
                <a:gd name="f36" fmla="val 126"/>
                <a:gd name="f37" fmla="val 59"/>
                <a:gd name="f38" fmla="val 65"/>
                <a:gd name="f39" fmla="val 110"/>
                <a:gd name="f40" fmla="val 69"/>
                <a:gd name="f41" fmla="val 108"/>
                <a:gd name="f42" fmla="val 103"/>
                <a:gd name="f43" fmla="val 102"/>
                <a:gd name="f44" fmla="val 101"/>
                <a:gd name="f45" fmla="val 68"/>
                <a:gd name="f46" fmla="val 93"/>
                <a:gd name="f47" fmla="val 89"/>
                <a:gd name="f48" fmla="val 83"/>
                <a:gd name="f49" fmla="val 77"/>
                <a:gd name="f50" fmla="val 71"/>
                <a:gd name="f51" fmla="val 67"/>
                <a:gd name="f52" fmla="val 66"/>
                <a:gd name="f53" fmla="val 64"/>
                <a:gd name="f54" fmla="val 63"/>
                <a:gd name="f55" fmla="val 44"/>
                <a:gd name="f56" fmla="val 57"/>
                <a:gd name="f57" fmla="val 30"/>
                <a:gd name="f58" fmla="val 43"/>
                <a:gd name="f59" fmla="val 19"/>
                <a:gd name="f60" fmla="val 40"/>
                <a:gd name="f61" fmla="val 38"/>
                <a:gd name="f62" fmla="val 20"/>
                <a:gd name="f63" fmla="val 22"/>
                <a:gd name="f64" fmla="val 35"/>
                <a:gd name="f65" fmla="val 21"/>
                <a:gd name="f66" fmla="val 31"/>
                <a:gd name="f67" fmla="val 16"/>
                <a:gd name="f68" fmla="val 15"/>
                <a:gd name="f69" fmla="val 14"/>
                <a:gd name="f70" fmla="val 48"/>
                <a:gd name="f71" fmla="val 39"/>
                <a:gd name="f72" fmla="val 8"/>
                <a:gd name="f73" fmla="val 4"/>
                <a:gd name="f74" fmla="val 42"/>
                <a:gd name="f75" fmla="val 1"/>
                <a:gd name="f76" fmla="val 33"/>
                <a:gd name="f77" fmla="val 2"/>
                <a:gd name="f78" fmla="val 3"/>
                <a:gd name="f79" fmla="val 7"/>
                <a:gd name="f80" fmla="val 10"/>
                <a:gd name="f81" fmla="val 12"/>
                <a:gd name="f82" fmla="val 11"/>
                <a:gd name="f83" fmla="val 13"/>
                <a:gd name="f84" fmla="val 6"/>
                <a:gd name="f85" fmla="val 5"/>
                <a:gd name="f86" fmla="val 9"/>
                <a:gd name="f87" fmla="val 45"/>
                <a:gd name="f88" fmla="val 53"/>
                <a:gd name="f89" fmla="val 56"/>
                <a:gd name="f90" fmla="val 60"/>
                <a:gd name="f91" fmla="val 75"/>
                <a:gd name="f92" fmla="val 92"/>
                <a:gd name="f93" fmla="val 95"/>
                <a:gd name="f94" fmla="+- 0 0 -90"/>
                <a:gd name="f95" fmla="*/ f3 1 134"/>
                <a:gd name="f96" fmla="*/ f4 1 70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134"/>
                <a:gd name="f105" fmla="*/ f101 1 70"/>
                <a:gd name="f106" fmla="*/ 96 f102 1"/>
                <a:gd name="f107" fmla="*/ 27 f101 1"/>
                <a:gd name="f108" fmla="*/ 98 f102 1"/>
                <a:gd name="f109" fmla="*/ 26 f101 1"/>
                <a:gd name="f110" fmla="*/ 100 f102 1"/>
                <a:gd name="f111" fmla="*/ 24 f101 1"/>
                <a:gd name="f112" fmla="*/ 117 f102 1"/>
                <a:gd name="f113" fmla="*/ 23 f101 1"/>
                <a:gd name="f114" fmla="*/ 121 f102 1"/>
                <a:gd name="f115" fmla="*/ 131 f102 1"/>
                <a:gd name="f116" fmla="*/ 37 f101 1"/>
                <a:gd name="f117" fmla="*/ 51 f101 1"/>
                <a:gd name="f118" fmla="*/ 110 f102 1"/>
                <a:gd name="f119" fmla="*/ 69 f101 1"/>
                <a:gd name="f120" fmla="*/ 103 f102 1"/>
                <a:gd name="f121" fmla="*/ 70 f101 1"/>
                <a:gd name="f122" fmla="*/ 101 f102 1"/>
                <a:gd name="f123" fmla="*/ 89 f102 1"/>
                <a:gd name="f124" fmla="*/ 68 f101 1"/>
                <a:gd name="f125" fmla="*/ 71 f102 1"/>
                <a:gd name="f126" fmla="*/ 67 f101 1"/>
                <a:gd name="f127" fmla="*/ 69 f102 1"/>
                <a:gd name="f128" fmla="*/ 67 f102 1"/>
                <a:gd name="f129" fmla="*/ 63 f101 1"/>
                <a:gd name="f130" fmla="*/ 43 f102 1"/>
                <a:gd name="f131" fmla="*/ 19 f101 1"/>
                <a:gd name="f132" fmla="*/ 38 f102 1"/>
                <a:gd name="f133" fmla="*/ 20 f101 1"/>
                <a:gd name="f134" fmla="*/ 32 f102 1"/>
                <a:gd name="f135" fmla="*/ 27 f102 1"/>
                <a:gd name="f136" fmla="*/ 21 f101 1"/>
                <a:gd name="f137" fmla="*/ 29 f102 1"/>
                <a:gd name="f138" fmla="*/ 18 f101 1"/>
                <a:gd name="f139" fmla="*/ 30 f102 1"/>
                <a:gd name="f140" fmla="*/ 15 f101 1"/>
                <a:gd name="f141" fmla="*/ 26 f102 1"/>
                <a:gd name="f142" fmla="*/ 28 f102 1"/>
                <a:gd name="f143" fmla="*/ 31 f102 1"/>
                <a:gd name="f144" fmla="*/ 32 f101 1"/>
                <a:gd name="f145" fmla="*/ 40 f101 1"/>
                <a:gd name="f146" fmla="*/ 19 f102 1"/>
                <a:gd name="f147" fmla="*/ 43 f101 1"/>
                <a:gd name="f148" fmla="*/ 8 f102 1"/>
                <a:gd name="f149" fmla="*/ 1 f102 1"/>
                <a:gd name="f150" fmla="*/ 33 f101 1"/>
                <a:gd name="f151" fmla="*/ 3 f102 1"/>
                <a:gd name="f152" fmla="*/ 7 f102 1"/>
                <a:gd name="f153" fmla="*/ 14 f102 1"/>
                <a:gd name="f154" fmla="*/ 16 f102 1"/>
                <a:gd name="f155" fmla="*/ 17 f102 1"/>
                <a:gd name="f156" fmla="*/ 7 f101 1"/>
                <a:gd name="f157" fmla="*/ 6 f101 1"/>
                <a:gd name="f158" fmla="*/ 37 f102 1"/>
                <a:gd name="f159" fmla="*/ 5 f101 1"/>
                <a:gd name="f160" fmla="*/ 40 f102 1"/>
                <a:gd name="f161" fmla="*/ 9 f101 1"/>
                <a:gd name="f162" fmla="*/ 45 f102 1"/>
                <a:gd name="f163" fmla="*/ 17 f101 1"/>
                <a:gd name="f164" fmla="*/ 53 f102 1"/>
                <a:gd name="f165" fmla="*/ 66 f102 1"/>
                <a:gd name="f166" fmla="*/ 29 f101 1"/>
                <a:gd name="f167" fmla="*/ 92 f102 1"/>
                <a:gd name="f168" fmla="*/ 28 f101 1"/>
                <a:gd name="f169" fmla="+- f103 0 f1"/>
                <a:gd name="f170" fmla="*/ f106 1 134"/>
                <a:gd name="f171" fmla="*/ f107 1 70"/>
                <a:gd name="f172" fmla="*/ f108 1 134"/>
                <a:gd name="f173" fmla="*/ f109 1 70"/>
                <a:gd name="f174" fmla="*/ f110 1 134"/>
                <a:gd name="f175" fmla="*/ f111 1 70"/>
                <a:gd name="f176" fmla="*/ f112 1 134"/>
                <a:gd name="f177" fmla="*/ f113 1 70"/>
                <a:gd name="f178" fmla="*/ f114 1 134"/>
                <a:gd name="f179" fmla="*/ f115 1 134"/>
                <a:gd name="f180" fmla="*/ f116 1 70"/>
                <a:gd name="f181" fmla="*/ f117 1 70"/>
                <a:gd name="f182" fmla="*/ f118 1 134"/>
                <a:gd name="f183" fmla="*/ f119 1 70"/>
                <a:gd name="f184" fmla="*/ f120 1 134"/>
                <a:gd name="f185" fmla="*/ f121 1 70"/>
                <a:gd name="f186" fmla="*/ f122 1 134"/>
                <a:gd name="f187" fmla="*/ f123 1 134"/>
                <a:gd name="f188" fmla="*/ f124 1 70"/>
                <a:gd name="f189" fmla="*/ f125 1 134"/>
                <a:gd name="f190" fmla="*/ f126 1 70"/>
                <a:gd name="f191" fmla="*/ f127 1 134"/>
                <a:gd name="f192" fmla="*/ f128 1 134"/>
                <a:gd name="f193" fmla="*/ f129 1 70"/>
                <a:gd name="f194" fmla="*/ f130 1 134"/>
                <a:gd name="f195" fmla="*/ f131 1 70"/>
                <a:gd name="f196" fmla="*/ f132 1 134"/>
                <a:gd name="f197" fmla="*/ f133 1 70"/>
                <a:gd name="f198" fmla="*/ f134 1 134"/>
                <a:gd name="f199" fmla="*/ f135 1 134"/>
                <a:gd name="f200" fmla="*/ f136 1 70"/>
                <a:gd name="f201" fmla="*/ f137 1 134"/>
                <a:gd name="f202" fmla="*/ f138 1 70"/>
                <a:gd name="f203" fmla="*/ f139 1 134"/>
                <a:gd name="f204" fmla="*/ f140 1 70"/>
                <a:gd name="f205" fmla="*/ f141 1 134"/>
                <a:gd name="f206" fmla="*/ f142 1 134"/>
                <a:gd name="f207" fmla="*/ f143 1 134"/>
                <a:gd name="f208" fmla="*/ f144 1 70"/>
                <a:gd name="f209" fmla="*/ f145 1 70"/>
                <a:gd name="f210" fmla="*/ f146 1 134"/>
                <a:gd name="f211" fmla="*/ f147 1 70"/>
                <a:gd name="f212" fmla="*/ f148 1 134"/>
                <a:gd name="f213" fmla="*/ f149 1 134"/>
                <a:gd name="f214" fmla="*/ f150 1 70"/>
                <a:gd name="f215" fmla="*/ f151 1 134"/>
                <a:gd name="f216" fmla="*/ f152 1 134"/>
                <a:gd name="f217" fmla="*/ f153 1 134"/>
                <a:gd name="f218" fmla="*/ f154 1 134"/>
                <a:gd name="f219" fmla="*/ f155 1 134"/>
                <a:gd name="f220" fmla="*/ f156 1 70"/>
                <a:gd name="f221" fmla="*/ f157 1 70"/>
                <a:gd name="f222" fmla="*/ f158 1 134"/>
                <a:gd name="f223" fmla="*/ f159 1 70"/>
                <a:gd name="f224" fmla="*/ f160 1 134"/>
                <a:gd name="f225" fmla="*/ f161 1 70"/>
                <a:gd name="f226" fmla="*/ f162 1 134"/>
                <a:gd name="f227" fmla="*/ f163 1 70"/>
                <a:gd name="f228" fmla="*/ f164 1 134"/>
                <a:gd name="f229" fmla="*/ f165 1 134"/>
                <a:gd name="f230" fmla="*/ f166 1 70"/>
                <a:gd name="f231" fmla="*/ f167 1 134"/>
                <a:gd name="f232" fmla="*/ f168 1 70"/>
                <a:gd name="f233" fmla="*/ 0 1 f104"/>
                <a:gd name="f234" fmla="*/ f98 1 f104"/>
                <a:gd name="f235" fmla="*/ 0 1 f105"/>
                <a:gd name="f236" fmla="*/ f99 1 f105"/>
                <a:gd name="f237" fmla="*/ f170 1 f104"/>
                <a:gd name="f238" fmla="*/ f171 1 f105"/>
                <a:gd name="f239" fmla="*/ f172 1 f104"/>
                <a:gd name="f240" fmla="*/ f173 1 f105"/>
                <a:gd name="f241" fmla="*/ f174 1 f104"/>
                <a:gd name="f242" fmla="*/ f175 1 f105"/>
                <a:gd name="f243" fmla="*/ f176 1 f104"/>
                <a:gd name="f244" fmla="*/ f177 1 f105"/>
                <a:gd name="f245" fmla="*/ f178 1 f104"/>
                <a:gd name="f246" fmla="*/ f179 1 f104"/>
                <a:gd name="f247" fmla="*/ f180 1 f105"/>
                <a:gd name="f248" fmla="*/ f181 1 f105"/>
                <a:gd name="f249" fmla="*/ f182 1 f104"/>
                <a:gd name="f250" fmla="*/ f183 1 f105"/>
                <a:gd name="f251" fmla="*/ f184 1 f104"/>
                <a:gd name="f252" fmla="*/ f185 1 f105"/>
                <a:gd name="f253" fmla="*/ f186 1 f104"/>
                <a:gd name="f254" fmla="*/ f187 1 f104"/>
                <a:gd name="f255" fmla="*/ f188 1 f105"/>
                <a:gd name="f256" fmla="*/ f189 1 f104"/>
                <a:gd name="f257" fmla="*/ f190 1 f105"/>
                <a:gd name="f258" fmla="*/ f191 1 f104"/>
                <a:gd name="f259" fmla="*/ f192 1 f104"/>
                <a:gd name="f260" fmla="*/ f193 1 f105"/>
                <a:gd name="f261" fmla="*/ f194 1 f104"/>
                <a:gd name="f262" fmla="*/ f195 1 f105"/>
                <a:gd name="f263" fmla="*/ f196 1 f104"/>
                <a:gd name="f264" fmla="*/ f197 1 f105"/>
                <a:gd name="f265" fmla="*/ f198 1 f104"/>
                <a:gd name="f266" fmla="*/ f199 1 f104"/>
                <a:gd name="f267" fmla="*/ f200 1 f105"/>
                <a:gd name="f268" fmla="*/ f201 1 f104"/>
                <a:gd name="f269" fmla="*/ f202 1 f105"/>
                <a:gd name="f270" fmla="*/ f203 1 f104"/>
                <a:gd name="f271" fmla="*/ f204 1 f105"/>
                <a:gd name="f272" fmla="*/ f205 1 f104"/>
                <a:gd name="f273" fmla="*/ f206 1 f104"/>
                <a:gd name="f274" fmla="*/ f207 1 f104"/>
                <a:gd name="f275" fmla="*/ f208 1 f105"/>
                <a:gd name="f276" fmla="*/ f209 1 f105"/>
                <a:gd name="f277" fmla="*/ f210 1 f104"/>
                <a:gd name="f278" fmla="*/ f211 1 f105"/>
                <a:gd name="f279" fmla="*/ f212 1 f104"/>
                <a:gd name="f280" fmla="*/ f213 1 f104"/>
                <a:gd name="f281" fmla="*/ f214 1 f105"/>
                <a:gd name="f282" fmla="*/ f215 1 f104"/>
                <a:gd name="f283" fmla="*/ f216 1 f104"/>
                <a:gd name="f284" fmla="*/ f217 1 f104"/>
                <a:gd name="f285" fmla="*/ f218 1 f104"/>
                <a:gd name="f286" fmla="*/ f219 1 f104"/>
                <a:gd name="f287" fmla="*/ f220 1 f105"/>
                <a:gd name="f288" fmla="*/ f221 1 f105"/>
                <a:gd name="f289" fmla="*/ f222 1 f104"/>
                <a:gd name="f290" fmla="*/ f223 1 f105"/>
                <a:gd name="f291" fmla="*/ f224 1 f104"/>
                <a:gd name="f292" fmla="*/ f225 1 f105"/>
                <a:gd name="f293" fmla="*/ f226 1 f104"/>
                <a:gd name="f294" fmla="*/ f227 1 f105"/>
                <a:gd name="f295" fmla="*/ f228 1 f104"/>
                <a:gd name="f296" fmla="*/ f229 1 f104"/>
                <a:gd name="f297" fmla="*/ f230 1 f105"/>
                <a:gd name="f298" fmla="*/ f231 1 f104"/>
                <a:gd name="f299" fmla="*/ f232 1 f105"/>
                <a:gd name="f300" fmla="*/ f233 f95 1"/>
                <a:gd name="f301" fmla="*/ f234 f95 1"/>
                <a:gd name="f302" fmla="*/ f236 f96 1"/>
                <a:gd name="f303" fmla="*/ f235 f96 1"/>
                <a:gd name="f304" fmla="*/ f237 f95 1"/>
                <a:gd name="f305" fmla="*/ f238 f96 1"/>
                <a:gd name="f306" fmla="*/ f239 f95 1"/>
                <a:gd name="f307" fmla="*/ f240 f96 1"/>
                <a:gd name="f308" fmla="*/ f241 f95 1"/>
                <a:gd name="f309" fmla="*/ f242 f96 1"/>
                <a:gd name="f310" fmla="*/ f243 f95 1"/>
                <a:gd name="f311" fmla="*/ f244 f96 1"/>
                <a:gd name="f312" fmla="*/ f245 f95 1"/>
                <a:gd name="f313" fmla="*/ f246 f95 1"/>
                <a:gd name="f314" fmla="*/ f247 f96 1"/>
                <a:gd name="f315" fmla="*/ f248 f96 1"/>
                <a:gd name="f316" fmla="*/ f249 f95 1"/>
                <a:gd name="f317" fmla="*/ f250 f96 1"/>
                <a:gd name="f318" fmla="*/ f251 f95 1"/>
                <a:gd name="f319" fmla="*/ f252 f96 1"/>
                <a:gd name="f320" fmla="*/ f253 f95 1"/>
                <a:gd name="f321" fmla="*/ f254 f95 1"/>
                <a:gd name="f322" fmla="*/ f255 f96 1"/>
                <a:gd name="f323" fmla="*/ f256 f95 1"/>
                <a:gd name="f324" fmla="*/ f257 f96 1"/>
                <a:gd name="f325" fmla="*/ f258 f95 1"/>
                <a:gd name="f326" fmla="*/ f259 f95 1"/>
                <a:gd name="f327" fmla="*/ f260 f96 1"/>
                <a:gd name="f328" fmla="*/ f261 f95 1"/>
                <a:gd name="f329" fmla="*/ f262 f96 1"/>
                <a:gd name="f330" fmla="*/ f263 f95 1"/>
                <a:gd name="f331" fmla="*/ f264 f96 1"/>
                <a:gd name="f332" fmla="*/ f265 f95 1"/>
                <a:gd name="f333" fmla="*/ f266 f95 1"/>
                <a:gd name="f334" fmla="*/ f267 f96 1"/>
                <a:gd name="f335" fmla="*/ f268 f95 1"/>
                <a:gd name="f336" fmla="*/ f269 f96 1"/>
                <a:gd name="f337" fmla="*/ f270 f95 1"/>
                <a:gd name="f338" fmla="*/ f271 f96 1"/>
                <a:gd name="f339" fmla="*/ f272 f95 1"/>
                <a:gd name="f340" fmla="*/ f273 f95 1"/>
                <a:gd name="f341" fmla="*/ f274 f95 1"/>
                <a:gd name="f342" fmla="*/ f275 f96 1"/>
                <a:gd name="f343" fmla="*/ f276 f96 1"/>
                <a:gd name="f344" fmla="*/ f277 f95 1"/>
                <a:gd name="f345" fmla="*/ f278 f96 1"/>
                <a:gd name="f346" fmla="*/ f279 f95 1"/>
                <a:gd name="f347" fmla="*/ f280 f95 1"/>
                <a:gd name="f348" fmla="*/ f281 f96 1"/>
                <a:gd name="f349" fmla="*/ f282 f95 1"/>
                <a:gd name="f350" fmla="*/ f283 f95 1"/>
                <a:gd name="f351" fmla="*/ f284 f95 1"/>
                <a:gd name="f352" fmla="*/ f285 f95 1"/>
                <a:gd name="f353" fmla="*/ f286 f95 1"/>
                <a:gd name="f354" fmla="*/ f287 f96 1"/>
                <a:gd name="f355" fmla="*/ f288 f96 1"/>
                <a:gd name="f356" fmla="*/ f289 f95 1"/>
                <a:gd name="f357" fmla="*/ f290 f96 1"/>
                <a:gd name="f358" fmla="*/ f291 f95 1"/>
                <a:gd name="f359" fmla="*/ f292 f96 1"/>
                <a:gd name="f360" fmla="*/ f293 f95 1"/>
                <a:gd name="f361" fmla="*/ f294 f96 1"/>
                <a:gd name="f362" fmla="*/ f295 f95 1"/>
                <a:gd name="f363" fmla="*/ f296 f95 1"/>
                <a:gd name="f364" fmla="*/ f297 f96 1"/>
                <a:gd name="f365" fmla="*/ f298 f95 1"/>
                <a:gd name="f366" fmla="*/ f299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9">
                  <a:pos x="f304" y="f305"/>
                </a:cxn>
                <a:cxn ang="f169">
                  <a:pos x="f306" y="f307"/>
                </a:cxn>
                <a:cxn ang="f169">
                  <a:pos x="f308" y="f309"/>
                </a:cxn>
                <a:cxn ang="f169">
                  <a:pos x="f310" y="f311"/>
                </a:cxn>
                <a:cxn ang="f169">
                  <a:pos x="f312" y="f307"/>
                </a:cxn>
                <a:cxn ang="f169">
                  <a:pos x="f313" y="f314"/>
                </a:cxn>
                <a:cxn ang="f169">
                  <a:pos x="f313" y="f315"/>
                </a:cxn>
                <a:cxn ang="f169">
                  <a:pos x="f316" y="f317"/>
                </a:cxn>
                <a:cxn ang="f169">
                  <a:pos x="f318" y="f319"/>
                </a:cxn>
                <a:cxn ang="f169">
                  <a:pos x="f320" y="f319"/>
                </a:cxn>
                <a:cxn ang="f169">
                  <a:pos x="f321" y="f322"/>
                </a:cxn>
                <a:cxn ang="f169">
                  <a:pos x="f323" y="f324"/>
                </a:cxn>
                <a:cxn ang="f169">
                  <a:pos x="f325" y="f324"/>
                </a:cxn>
                <a:cxn ang="f169">
                  <a:pos x="f326" y="f327"/>
                </a:cxn>
                <a:cxn ang="f169">
                  <a:pos x="f328" y="f329"/>
                </a:cxn>
                <a:cxn ang="f169">
                  <a:pos x="f330" y="f331"/>
                </a:cxn>
                <a:cxn ang="f169">
                  <a:pos x="f332" y="f309"/>
                </a:cxn>
                <a:cxn ang="f169">
                  <a:pos x="f333" y="f334"/>
                </a:cxn>
                <a:cxn ang="f169">
                  <a:pos x="f335" y="f336"/>
                </a:cxn>
                <a:cxn ang="f169">
                  <a:pos x="f337" y="f338"/>
                </a:cxn>
                <a:cxn ang="f169">
                  <a:pos x="f339" y="f338"/>
                </a:cxn>
                <a:cxn ang="f169">
                  <a:pos x="f340" y="f307"/>
                </a:cxn>
                <a:cxn ang="f169">
                  <a:pos x="f341" y="f342"/>
                </a:cxn>
                <a:cxn ang="f169">
                  <a:pos x="f335" y="f343"/>
                </a:cxn>
                <a:cxn ang="f169">
                  <a:pos x="f344" y="f345"/>
                </a:cxn>
                <a:cxn ang="f169">
                  <a:pos x="f346" y="f343"/>
                </a:cxn>
                <a:cxn ang="f169">
                  <a:pos x="f347" y="f348"/>
                </a:cxn>
                <a:cxn ang="f169">
                  <a:pos x="f349" y="f307"/>
                </a:cxn>
                <a:cxn ang="f169">
                  <a:pos x="f350" y="f334"/>
                </a:cxn>
                <a:cxn ang="f169">
                  <a:pos x="f351" y="f309"/>
                </a:cxn>
                <a:cxn ang="f169">
                  <a:pos x="f352" y="f307"/>
                </a:cxn>
                <a:cxn ang="f169">
                  <a:pos x="f353" y="f354"/>
                </a:cxn>
                <a:cxn ang="f169">
                  <a:pos x="f344" y="f355"/>
                </a:cxn>
                <a:cxn ang="f169">
                  <a:pos x="f356" y="f357"/>
                </a:cxn>
                <a:cxn ang="f169">
                  <a:pos x="f358" y="f359"/>
                </a:cxn>
                <a:cxn ang="f169">
                  <a:pos x="f360" y="f361"/>
                </a:cxn>
                <a:cxn ang="f169">
                  <a:pos x="f362" y="f309"/>
                </a:cxn>
                <a:cxn ang="f169">
                  <a:pos x="f363" y="f364"/>
                </a:cxn>
                <a:cxn ang="f169">
                  <a:pos x="f365" y="f366"/>
                </a:cxn>
                <a:cxn ang="f169">
                  <a:pos x="f304" y="f305"/>
                </a:cxn>
              </a:cxnLst>
              <a:rect l="f300" t="f303" r="f301" b="f302"/>
              <a:pathLst>
                <a:path w="134" h="70">
                  <a:moveTo>
                    <a:pt x="f8" y="f9"/>
                  </a:moveTo>
                  <a:cubicBezTo>
                    <a:pt x="f10" y="f11"/>
                    <a:pt x="f10" y="f12"/>
                    <a:pt x="f13" y="f12"/>
                  </a:cubicBezTo>
                  <a:cubicBezTo>
                    <a:pt x="f14" y="f12"/>
                    <a:pt x="f15" y="f16"/>
                    <a:pt x="f15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16"/>
                    <a:pt x="f25" y="f16"/>
                    <a:pt x="f26" y="f12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6" y="f33"/>
                    <a:pt x="f6" y="f34"/>
                    <a:pt x="f31" y="f35"/>
                  </a:cubicBezTo>
                  <a:cubicBezTo>
                    <a:pt x="f36" y="f37"/>
                    <a:pt x="f25" y="f38"/>
                    <a:pt x="f39" y="f40"/>
                  </a:cubicBezTo>
                  <a:cubicBezTo>
                    <a:pt x="f41" y="f7"/>
                    <a:pt x="f18" y="f7"/>
                    <a:pt x="f42" y="f7"/>
                  </a:cubicBezTo>
                  <a:cubicBezTo>
                    <a:pt x="f43" y="f7"/>
                    <a:pt x="f43" y="f7"/>
                    <a:pt x="f44" y="f7"/>
                  </a:cubicBezTo>
                  <a:cubicBezTo>
                    <a:pt x="f10" y="f45"/>
                    <a:pt x="f46" y="f40"/>
                    <a:pt x="f47" y="f45"/>
                  </a:cubicBezTo>
                  <a:cubicBezTo>
                    <a:pt x="f48" y="f45"/>
                    <a:pt x="f49" y="f45"/>
                    <a:pt x="f50" y="f51"/>
                  </a:cubicBezTo>
                  <a:cubicBezTo>
                    <a:pt x="f7" y="f51"/>
                    <a:pt x="f7" y="f51"/>
                    <a:pt x="f40" y="f51"/>
                  </a:cubicBezTo>
                  <a:cubicBezTo>
                    <a:pt x="f51" y="f52"/>
                    <a:pt x="f51" y="f53"/>
                    <a:pt x="f51" y="f54"/>
                  </a:cubicBezTo>
                  <a:cubicBezTo>
                    <a:pt x="f51" y="f55"/>
                    <a:pt x="f56" y="f57"/>
                    <a:pt x="f58" y="f59"/>
                  </a:cubicBezTo>
                  <a:cubicBezTo>
                    <a:pt x="f33" y="f19"/>
                    <a:pt x="f60" y="f19"/>
                    <a:pt x="f61" y="f62"/>
                  </a:cubicBezTo>
                  <a:cubicBezTo>
                    <a:pt x="f32" y="f63"/>
                    <a:pt x="f64" y="f17"/>
                    <a:pt x="f30" y="f17"/>
                  </a:cubicBezTo>
                  <a:cubicBezTo>
                    <a:pt x="f57" y="f16"/>
                    <a:pt x="f11" y="f17"/>
                    <a:pt x="f9" y="f65"/>
                  </a:cubicBezTo>
                  <a:cubicBezTo>
                    <a:pt x="f12" y="f59"/>
                    <a:pt x="f11" y="f59"/>
                    <a:pt x="f28" y="f19"/>
                  </a:cubicBezTo>
                  <a:cubicBezTo>
                    <a:pt x="f57" y="f21"/>
                    <a:pt x="f66" y="f67"/>
                    <a:pt x="f57" y="f68"/>
                  </a:cubicBezTo>
                  <a:cubicBezTo>
                    <a:pt x="f28" y="f69"/>
                    <a:pt x="f9" y="f69"/>
                    <a:pt x="f12" y="f68"/>
                  </a:cubicBezTo>
                  <a:cubicBezTo>
                    <a:pt x="f17" y="f21"/>
                    <a:pt x="f16" y="f16"/>
                    <a:pt x="f11" y="f12"/>
                  </a:cubicBezTo>
                  <a:cubicBezTo>
                    <a:pt x="f66" y="f9"/>
                    <a:pt x="f66" y="f28"/>
                    <a:pt x="f66" y="f30"/>
                  </a:cubicBezTo>
                  <a:cubicBezTo>
                    <a:pt x="f57" y="f64"/>
                    <a:pt x="f28" y="f61"/>
                    <a:pt x="f28" y="f60"/>
                  </a:cubicBezTo>
                  <a:cubicBezTo>
                    <a:pt x="f11" y="f34"/>
                    <a:pt x="f63" y="f70"/>
                    <a:pt x="f59" y="f58"/>
                  </a:cubicBezTo>
                  <a:cubicBezTo>
                    <a:pt x="f67" y="f71"/>
                    <a:pt x="f69" y="f61"/>
                    <a:pt x="f72" y="f60"/>
                  </a:cubicBezTo>
                  <a:cubicBezTo>
                    <a:pt x="f73" y="f74"/>
                    <a:pt x="f5" y="f61"/>
                    <a:pt x="f75" y="f76"/>
                  </a:cubicBezTo>
                  <a:cubicBezTo>
                    <a:pt x="f77" y="f66"/>
                    <a:pt x="f78" y="f28"/>
                    <a:pt x="f78" y="f12"/>
                  </a:cubicBezTo>
                  <a:cubicBezTo>
                    <a:pt x="f73" y="f17"/>
                    <a:pt x="f73" y="f63"/>
                    <a:pt x="f79" y="f65"/>
                  </a:cubicBezTo>
                  <a:cubicBezTo>
                    <a:pt x="f80" y="f65"/>
                    <a:pt x="f81" y="f63"/>
                    <a:pt x="f69" y="f17"/>
                  </a:cubicBezTo>
                  <a:cubicBezTo>
                    <a:pt x="f69" y="f16"/>
                    <a:pt x="f68" y="f12"/>
                    <a:pt x="f67" y="f12"/>
                  </a:cubicBezTo>
                  <a:cubicBezTo>
                    <a:pt x="f67" y="f62"/>
                    <a:pt x="f82" y="f83"/>
                    <a:pt x="f21" y="f79"/>
                  </a:cubicBezTo>
                  <a:cubicBezTo>
                    <a:pt x="f59" y="f79"/>
                    <a:pt x="f59" y="f79"/>
                    <a:pt x="f59" y="f84"/>
                  </a:cubicBezTo>
                  <a:cubicBezTo>
                    <a:pt x="f17" y="f5"/>
                    <a:pt x="f30" y="f75"/>
                    <a:pt x="f32" y="f85"/>
                  </a:cubicBezTo>
                  <a:cubicBezTo>
                    <a:pt x="f61" y="f84"/>
                    <a:pt x="f60" y="f72"/>
                    <a:pt x="f60" y="f86"/>
                  </a:cubicBezTo>
                  <a:cubicBezTo>
                    <a:pt x="f71" y="f69"/>
                    <a:pt x="f74" y="f68"/>
                    <a:pt x="f87" y="f21"/>
                  </a:cubicBezTo>
                  <a:cubicBezTo>
                    <a:pt x="f70" y="f59"/>
                    <a:pt x="f35" y="f65"/>
                    <a:pt x="f88" y="f17"/>
                  </a:cubicBezTo>
                  <a:cubicBezTo>
                    <a:pt x="f89" y="f11"/>
                    <a:pt x="f90" y="f57"/>
                    <a:pt x="f52" y="f28"/>
                  </a:cubicBezTo>
                  <a:cubicBezTo>
                    <a:pt x="f91" y="f11"/>
                    <a:pt x="f48" y="f11"/>
                    <a:pt x="f92" y="f11"/>
                  </a:cubicBezTo>
                  <a:cubicBezTo>
                    <a:pt x="f46" y="f9"/>
                    <a:pt x="f93" y="f11"/>
                    <a:pt x="f8" y="f9"/>
                  </a:cubicBezTo>
                  <a:close/>
                </a:path>
              </a:pathLst>
            </a:custGeom>
            <a:solidFill>
              <a:srgbClr val="5A2F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F046098F-327D-ED69-EB37-F3A9856D8C33}"/>
                </a:ext>
              </a:extLst>
            </p:cNvPr>
            <p:cNvSpPr/>
            <p:nvPr/>
          </p:nvSpPr>
          <p:spPr>
            <a:xfrm>
              <a:off x="16176622" y="7008811"/>
              <a:ext cx="1279529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42"/>
                <a:gd name="f8" fmla="val 24"/>
                <a:gd name="f9" fmla="val 23"/>
                <a:gd name="f10" fmla="val 17"/>
                <a:gd name="f11" fmla="val 26"/>
                <a:gd name="f12" fmla="val 33"/>
                <a:gd name="f13" fmla="val 29"/>
                <a:gd name="f14" fmla="val 50"/>
                <a:gd name="f15" fmla="val 65"/>
                <a:gd name="f16" fmla="val 81"/>
                <a:gd name="f17" fmla="val 27"/>
                <a:gd name="f18" fmla="val 96"/>
                <a:gd name="f19" fmla="val 98"/>
                <a:gd name="f20" fmla="val 99"/>
                <a:gd name="f21" fmla="val 22"/>
                <a:gd name="f22" fmla="val 100"/>
                <a:gd name="f23" fmla="val 21"/>
                <a:gd name="f24" fmla="val 106"/>
                <a:gd name="f25" fmla="val 14"/>
                <a:gd name="f26" fmla="val 112"/>
                <a:gd name="f27" fmla="val 8"/>
                <a:gd name="f28" fmla="val 120"/>
                <a:gd name="f29" fmla="val 4"/>
                <a:gd name="f30" fmla="val 123"/>
                <a:gd name="f31" fmla="val 3"/>
                <a:gd name="f32" fmla="val 126"/>
                <a:gd name="f33" fmla="val 128"/>
                <a:gd name="f34" fmla="val 130"/>
                <a:gd name="f35" fmla="val 7"/>
                <a:gd name="f36" fmla="val 127"/>
                <a:gd name="f37" fmla="val 9"/>
                <a:gd name="f38" fmla="val 125"/>
                <a:gd name="f39" fmla="val 11"/>
                <a:gd name="f40" fmla="val 122"/>
                <a:gd name="f41" fmla="val 13"/>
                <a:gd name="f42" fmla="val 15"/>
                <a:gd name="f43" fmla="val 117"/>
                <a:gd name="f44" fmla="val 16"/>
                <a:gd name="f45" fmla="val 132"/>
                <a:gd name="f46" fmla="val 135"/>
                <a:gd name="f47" fmla="val 137"/>
                <a:gd name="f48" fmla="val 139"/>
                <a:gd name="f49" fmla="val 141"/>
                <a:gd name="f50" fmla="val 18"/>
                <a:gd name="f51" fmla="val 20"/>
                <a:gd name="f52" fmla="val 134"/>
                <a:gd name="f53" fmla="val 25"/>
                <a:gd name="f54" fmla="val 133"/>
                <a:gd name="f55" fmla="val 138"/>
                <a:gd name="f56" fmla="val 140"/>
                <a:gd name="f57" fmla="val 28"/>
                <a:gd name="f58" fmla="val 30"/>
                <a:gd name="f59" fmla="val 31"/>
                <a:gd name="f60" fmla="val 32"/>
                <a:gd name="f61" fmla="val 136"/>
                <a:gd name="f62" fmla="val 35"/>
                <a:gd name="f63" fmla="val 131"/>
                <a:gd name="f64" fmla="val 36"/>
                <a:gd name="f65" fmla="val 37"/>
                <a:gd name="f66" fmla="val 114"/>
                <a:gd name="f67" fmla="val 108"/>
                <a:gd name="f68" fmla="val 34"/>
                <a:gd name="f69" fmla="val 104"/>
                <a:gd name="f70" fmla="val 72"/>
                <a:gd name="f71" fmla="val 40"/>
                <a:gd name="f72" fmla="val 48"/>
                <a:gd name="f73" fmla="val 41"/>
                <a:gd name="f74" fmla="val 19"/>
                <a:gd name="f75" fmla="val 38"/>
                <a:gd name="f76" fmla="val 39"/>
                <a:gd name="f77" fmla="val 49"/>
                <a:gd name="f78" fmla="val 75"/>
                <a:gd name="f79" fmla="val 103"/>
                <a:gd name="f80" fmla="val 105"/>
                <a:gd name="f81" fmla="val 107"/>
                <a:gd name="f82" fmla="val 121"/>
                <a:gd name="f83" fmla="val 129"/>
                <a:gd name="f84" fmla="val 115"/>
                <a:gd name="f85" fmla="val 119"/>
                <a:gd name="f86" fmla="val 113"/>
                <a:gd name="f87" fmla="val 110"/>
                <a:gd name="f88" fmla="val 109"/>
                <a:gd name="f89" fmla="val 111"/>
                <a:gd name="f90" fmla="val 10"/>
                <a:gd name="f91" fmla="val 124"/>
                <a:gd name="f92" fmla="val 6"/>
                <a:gd name="f93" fmla="val 101"/>
                <a:gd name="f94" fmla="val 73"/>
                <a:gd name="f95" fmla="val 51"/>
                <a:gd name="f96" fmla="val 5"/>
                <a:gd name="f97" fmla="val 2"/>
                <a:gd name="f98" fmla="+- 0 0 -90"/>
                <a:gd name="f99" fmla="*/ f3 1 142"/>
                <a:gd name="f100" fmla="*/ f4 1 42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42"/>
                <a:gd name="f109" fmla="*/ f105 1 42"/>
                <a:gd name="f110" fmla="*/ 0 f106 1"/>
                <a:gd name="f111" fmla="*/ 24 f105 1"/>
                <a:gd name="f112" fmla="*/ 23 f105 1"/>
                <a:gd name="f113" fmla="*/ 50 f106 1"/>
                <a:gd name="f114" fmla="*/ 29 f105 1"/>
                <a:gd name="f115" fmla="*/ 96 f106 1"/>
                <a:gd name="f116" fmla="*/ 100 f106 1"/>
                <a:gd name="f117" fmla="*/ 21 f105 1"/>
                <a:gd name="f118" fmla="*/ 120 f106 1"/>
                <a:gd name="f119" fmla="*/ 4 f105 1"/>
                <a:gd name="f120" fmla="*/ 128 f106 1"/>
                <a:gd name="f121" fmla="*/ 125 f106 1"/>
                <a:gd name="f122" fmla="*/ 11 f105 1"/>
                <a:gd name="f123" fmla="*/ 117 f106 1"/>
                <a:gd name="f124" fmla="*/ 17 f105 1"/>
                <a:gd name="f125" fmla="*/ 132 f106 1"/>
                <a:gd name="f126" fmla="*/ 15 f105 1"/>
                <a:gd name="f127" fmla="*/ 139 f106 1"/>
                <a:gd name="f128" fmla="*/ 141 f106 1"/>
                <a:gd name="f129" fmla="*/ 137 f106 1"/>
                <a:gd name="f130" fmla="*/ 126 f106 1"/>
                <a:gd name="f131" fmla="*/ 25 f105 1"/>
                <a:gd name="f132" fmla="*/ 130 f106 1"/>
                <a:gd name="f133" fmla="*/ 26 f105 1"/>
                <a:gd name="f134" fmla="*/ 138 f106 1"/>
                <a:gd name="f135" fmla="*/ 142 f106 1"/>
                <a:gd name="f136" fmla="*/ 28 f105 1"/>
                <a:gd name="f137" fmla="*/ 140 f106 1"/>
                <a:gd name="f138" fmla="*/ 32 f105 1"/>
                <a:gd name="f139" fmla="*/ 36 f105 1"/>
                <a:gd name="f140" fmla="*/ 108 f106 1"/>
                <a:gd name="f141" fmla="*/ 34 f105 1"/>
                <a:gd name="f142" fmla="*/ 23 f106 1"/>
                <a:gd name="f143" fmla="*/ 41 f105 1"/>
                <a:gd name="f144" fmla="*/ 19 f106 1"/>
                <a:gd name="f145" fmla="*/ 40 f105 1"/>
                <a:gd name="f146" fmla="*/ 24 f106 1"/>
                <a:gd name="f147" fmla="*/ 38 f105 1"/>
                <a:gd name="f148" fmla="*/ 30 f105 1"/>
                <a:gd name="f149" fmla="*/ 107 f106 1"/>
                <a:gd name="f150" fmla="*/ 129 f106 1"/>
                <a:gd name="f151" fmla="*/ 33 f105 1"/>
                <a:gd name="f152" fmla="*/ 134 f106 1"/>
                <a:gd name="f153" fmla="*/ 115 f106 1"/>
                <a:gd name="f154" fmla="*/ 112 f106 1"/>
                <a:gd name="f155" fmla="*/ 22 f105 1"/>
                <a:gd name="f156" fmla="*/ 133 f106 1"/>
                <a:gd name="f157" fmla="*/ 20 f105 1"/>
                <a:gd name="f158" fmla="*/ 18 f105 1"/>
                <a:gd name="f159" fmla="*/ 114 f106 1"/>
                <a:gd name="f160" fmla="*/ 110 f106 1"/>
                <a:gd name="f161" fmla="*/ 109 f106 1"/>
                <a:gd name="f162" fmla="*/ 19 f105 1"/>
                <a:gd name="f163" fmla="*/ 13 f105 1"/>
                <a:gd name="f164" fmla="*/ 124 f106 1"/>
                <a:gd name="f165" fmla="*/ 7 f105 1"/>
                <a:gd name="f166" fmla="*/ 8 f105 1"/>
                <a:gd name="f167" fmla="*/ 103 f106 1"/>
                <a:gd name="f168" fmla="*/ 27 f105 1"/>
                <a:gd name="f169" fmla="*/ 28 f106 1"/>
                <a:gd name="f170" fmla="*/ 31 f105 1"/>
                <a:gd name="f171" fmla="*/ 8 f106 1"/>
                <a:gd name="f172" fmla="+- f107 0 f1"/>
                <a:gd name="f173" fmla="*/ f110 1 142"/>
                <a:gd name="f174" fmla="*/ f111 1 42"/>
                <a:gd name="f175" fmla="*/ f112 1 42"/>
                <a:gd name="f176" fmla="*/ f113 1 142"/>
                <a:gd name="f177" fmla="*/ f114 1 42"/>
                <a:gd name="f178" fmla="*/ f115 1 142"/>
                <a:gd name="f179" fmla="*/ f116 1 142"/>
                <a:gd name="f180" fmla="*/ f117 1 42"/>
                <a:gd name="f181" fmla="*/ f118 1 142"/>
                <a:gd name="f182" fmla="*/ f119 1 42"/>
                <a:gd name="f183" fmla="*/ f120 1 142"/>
                <a:gd name="f184" fmla="*/ f121 1 142"/>
                <a:gd name="f185" fmla="*/ f122 1 42"/>
                <a:gd name="f186" fmla="*/ f123 1 142"/>
                <a:gd name="f187" fmla="*/ f124 1 42"/>
                <a:gd name="f188" fmla="*/ f125 1 142"/>
                <a:gd name="f189" fmla="*/ f126 1 42"/>
                <a:gd name="f190" fmla="*/ f127 1 142"/>
                <a:gd name="f191" fmla="*/ f128 1 142"/>
                <a:gd name="f192" fmla="*/ f129 1 142"/>
                <a:gd name="f193" fmla="*/ f130 1 142"/>
                <a:gd name="f194" fmla="*/ f131 1 42"/>
                <a:gd name="f195" fmla="*/ f132 1 142"/>
                <a:gd name="f196" fmla="*/ f133 1 42"/>
                <a:gd name="f197" fmla="*/ f134 1 142"/>
                <a:gd name="f198" fmla="*/ f135 1 142"/>
                <a:gd name="f199" fmla="*/ f136 1 42"/>
                <a:gd name="f200" fmla="*/ f137 1 142"/>
                <a:gd name="f201" fmla="*/ f138 1 42"/>
                <a:gd name="f202" fmla="*/ f139 1 42"/>
                <a:gd name="f203" fmla="*/ f140 1 142"/>
                <a:gd name="f204" fmla="*/ f141 1 42"/>
                <a:gd name="f205" fmla="*/ f142 1 142"/>
                <a:gd name="f206" fmla="*/ f143 1 42"/>
                <a:gd name="f207" fmla="*/ f144 1 142"/>
                <a:gd name="f208" fmla="*/ f145 1 42"/>
                <a:gd name="f209" fmla="*/ f146 1 142"/>
                <a:gd name="f210" fmla="*/ f147 1 42"/>
                <a:gd name="f211" fmla="*/ f148 1 42"/>
                <a:gd name="f212" fmla="*/ f149 1 142"/>
                <a:gd name="f213" fmla="*/ f150 1 142"/>
                <a:gd name="f214" fmla="*/ f151 1 42"/>
                <a:gd name="f215" fmla="*/ f152 1 142"/>
                <a:gd name="f216" fmla="*/ f153 1 142"/>
                <a:gd name="f217" fmla="*/ f154 1 142"/>
                <a:gd name="f218" fmla="*/ f155 1 42"/>
                <a:gd name="f219" fmla="*/ f156 1 142"/>
                <a:gd name="f220" fmla="*/ f157 1 42"/>
                <a:gd name="f221" fmla="*/ f158 1 42"/>
                <a:gd name="f222" fmla="*/ f159 1 142"/>
                <a:gd name="f223" fmla="*/ f160 1 142"/>
                <a:gd name="f224" fmla="*/ f161 1 142"/>
                <a:gd name="f225" fmla="*/ f162 1 42"/>
                <a:gd name="f226" fmla="*/ f163 1 42"/>
                <a:gd name="f227" fmla="*/ f164 1 142"/>
                <a:gd name="f228" fmla="*/ f165 1 42"/>
                <a:gd name="f229" fmla="*/ f166 1 42"/>
                <a:gd name="f230" fmla="*/ f167 1 142"/>
                <a:gd name="f231" fmla="*/ f168 1 42"/>
                <a:gd name="f232" fmla="*/ f169 1 142"/>
                <a:gd name="f233" fmla="*/ f170 1 42"/>
                <a:gd name="f234" fmla="*/ f171 1 142"/>
                <a:gd name="f235" fmla="*/ 0 1 f108"/>
                <a:gd name="f236" fmla="*/ f102 1 f108"/>
                <a:gd name="f237" fmla="*/ 0 1 f109"/>
                <a:gd name="f238" fmla="*/ f103 1 f109"/>
                <a:gd name="f239" fmla="*/ f173 1 f108"/>
                <a:gd name="f240" fmla="*/ f174 1 f109"/>
                <a:gd name="f241" fmla="*/ f175 1 f109"/>
                <a:gd name="f242" fmla="*/ f176 1 f108"/>
                <a:gd name="f243" fmla="*/ f177 1 f109"/>
                <a:gd name="f244" fmla="*/ f178 1 f108"/>
                <a:gd name="f245" fmla="*/ f179 1 f108"/>
                <a:gd name="f246" fmla="*/ f180 1 f109"/>
                <a:gd name="f247" fmla="*/ f181 1 f108"/>
                <a:gd name="f248" fmla="*/ f182 1 f109"/>
                <a:gd name="f249" fmla="*/ f183 1 f108"/>
                <a:gd name="f250" fmla="*/ f184 1 f108"/>
                <a:gd name="f251" fmla="*/ f185 1 f109"/>
                <a:gd name="f252" fmla="*/ f186 1 f108"/>
                <a:gd name="f253" fmla="*/ f187 1 f109"/>
                <a:gd name="f254" fmla="*/ f188 1 f108"/>
                <a:gd name="f255" fmla="*/ f189 1 f109"/>
                <a:gd name="f256" fmla="*/ f190 1 f108"/>
                <a:gd name="f257" fmla="*/ f191 1 f108"/>
                <a:gd name="f258" fmla="*/ f192 1 f108"/>
                <a:gd name="f259" fmla="*/ f193 1 f108"/>
                <a:gd name="f260" fmla="*/ f194 1 f109"/>
                <a:gd name="f261" fmla="*/ f195 1 f108"/>
                <a:gd name="f262" fmla="*/ f196 1 f109"/>
                <a:gd name="f263" fmla="*/ f197 1 f108"/>
                <a:gd name="f264" fmla="*/ f198 1 f108"/>
                <a:gd name="f265" fmla="*/ f199 1 f109"/>
                <a:gd name="f266" fmla="*/ f200 1 f108"/>
                <a:gd name="f267" fmla="*/ f201 1 f109"/>
                <a:gd name="f268" fmla="*/ f202 1 f109"/>
                <a:gd name="f269" fmla="*/ f203 1 f108"/>
                <a:gd name="f270" fmla="*/ f204 1 f109"/>
                <a:gd name="f271" fmla="*/ f205 1 f108"/>
                <a:gd name="f272" fmla="*/ f206 1 f109"/>
                <a:gd name="f273" fmla="*/ f207 1 f108"/>
                <a:gd name="f274" fmla="*/ f208 1 f109"/>
                <a:gd name="f275" fmla="*/ f209 1 f108"/>
                <a:gd name="f276" fmla="*/ f210 1 f109"/>
                <a:gd name="f277" fmla="*/ f211 1 f109"/>
                <a:gd name="f278" fmla="*/ f212 1 f108"/>
                <a:gd name="f279" fmla="*/ f213 1 f108"/>
                <a:gd name="f280" fmla="*/ f214 1 f109"/>
                <a:gd name="f281" fmla="*/ f215 1 f108"/>
                <a:gd name="f282" fmla="*/ f216 1 f108"/>
                <a:gd name="f283" fmla="*/ f217 1 f108"/>
                <a:gd name="f284" fmla="*/ f218 1 f109"/>
                <a:gd name="f285" fmla="*/ f219 1 f108"/>
                <a:gd name="f286" fmla="*/ f220 1 f109"/>
                <a:gd name="f287" fmla="*/ f221 1 f109"/>
                <a:gd name="f288" fmla="*/ f222 1 f108"/>
                <a:gd name="f289" fmla="*/ f223 1 f108"/>
                <a:gd name="f290" fmla="*/ f224 1 f108"/>
                <a:gd name="f291" fmla="*/ f225 1 f109"/>
                <a:gd name="f292" fmla="*/ f226 1 f109"/>
                <a:gd name="f293" fmla="*/ f227 1 f108"/>
                <a:gd name="f294" fmla="*/ f228 1 f109"/>
                <a:gd name="f295" fmla="*/ f229 1 f109"/>
                <a:gd name="f296" fmla="*/ f230 1 f108"/>
                <a:gd name="f297" fmla="*/ f231 1 f109"/>
                <a:gd name="f298" fmla="*/ f232 1 f108"/>
                <a:gd name="f299" fmla="*/ f233 1 f109"/>
                <a:gd name="f300" fmla="*/ f234 1 f108"/>
                <a:gd name="f301" fmla="*/ f235 f99 1"/>
                <a:gd name="f302" fmla="*/ f236 f99 1"/>
                <a:gd name="f303" fmla="*/ f238 f100 1"/>
                <a:gd name="f304" fmla="*/ f237 f100 1"/>
                <a:gd name="f305" fmla="*/ f239 f99 1"/>
                <a:gd name="f306" fmla="*/ f240 f100 1"/>
                <a:gd name="f307" fmla="*/ f241 f100 1"/>
                <a:gd name="f308" fmla="*/ f242 f99 1"/>
                <a:gd name="f309" fmla="*/ f243 f100 1"/>
                <a:gd name="f310" fmla="*/ f244 f99 1"/>
                <a:gd name="f311" fmla="*/ f245 f99 1"/>
                <a:gd name="f312" fmla="*/ f246 f100 1"/>
                <a:gd name="f313" fmla="*/ f247 f99 1"/>
                <a:gd name="f314" fmla="*/ f248 f100 1"/>
                <a:gd name="f315" fmla="*/ f249 f99 1"/>
                <a:gd name="f316" fmla="*/ f250 f99 1"/>
                <a:gd name="f317" fmla="*/ f251 f100 1"/>
                <a:gd name="f318" fmla="*/ f252 f99 1"/>
                <a:gd name="f319" fmla="*/ f253 f100 1"/>
                <a:gd name="f320" fmla="*/ f254 f99 1"/>
                <a:gd name="f321" fmla="*/ f255 f100 1"/>
                <a:gd name="f322" fmla="*/ f256 f99 1"/>
                <a:gd name="f323" fmla="*/ f257 f99 1"/>
                <a:gd name="f324" fmla="*/ f258 f99 1"/>
                <a:gd name="f325" fmla="*/ f259 f99 1"/>
                <a:gd name="f326" fmla="*/ f260 f100 1"/>
                <a:gd name="f327" fmla="*/ f261 f99 1"/>
                <a:gd name="f328" fmla="*/ f262 f100 1"/>
                <a:gd name="f329" fmla="*/ f263 f99 1"/>
                <a:gd name="f330" fmla="*/ f264 f99 1"/>
                <a:gd name="f331" fmla="*/ f265 f100 1"/>
                <a:gd name="f332" fmla="*/ f266 f99 1"/>
                <a:gd name="f333" fmla="*/ f267 f100 1"/>
                <a:gd name="f334" fmla="*/ f268 f100 1"/>
                <a:gd name="f335" fmla="*/ f269 f99 1"/>
                <a:gd name="f336" fmla="*/ f270 f100 1"/>
                <a:gd name="f337" fmla="*/ f271 f99 1"/>
                <a:gd name="f338" fmla="*/ f272 f100 1"/>
                <a:gd name="f339" fmla="*/ f273 f99 1"/>
                <a:gd name="f340" fmla="*/ f274 f100 1"/>
                <a:gd name="f341" fmla="*/ f275 f99 1"/>
                <a:gd name="f342" fmla="*/ f276 f100 1"/>
                <a:gd name="f343" fmla="*/ f277 f100 1"/>
                <a:gd name="f344" fmla="*/ f278 f99 1"/>
                <a:gd name="f345" fmla="*/ f279 f99 1"/>
                <a:gd name="f346" fmla="*/ f280 f100 1"/>
                <a:gd name="f347" fmla="*/ f281 f99 1"/>
                <a:gd name="f348" fmla="*/ f282 f99 1"/>
                <a:gd name="f349" fmla="*/ f283 f99 1"/>
                <a:gd name="f350" fmla="*/ f284 f100 1"/>
                <a:gd name="f351" fmla="*/ f285 f99 1"/>
                <a:gd name="f352" fmla="*/ f286 f100 1"/>
                <a:gd name="f353" fmla="*/ f287 f100 1"/>
                <a:gd name="f354" fmla="*/ f288 f99 1"/>
                <a:gd name="f355" fmla="*/ f289 f99 1"/>
                <a:gd name="f356" fmla="*/ f290 f99 1"/>
                <a:gd name="f357" fmla="*/ f291 f100 1"/>
                <a:gd name="f358" fmla="*/ f292 f100 1"/>
                <a:gd name="f359" fmla="*/ f293 f99 1"/>
                <a:gd name="f360" fmla="*/ f294 f100 1"/>
                <a:gd name="f361" fmla="*/ f295 f100 1"/>
                <a:gd name="f362" fmla="*/ f296 f99 1"/>
                <a:gd name="f363" fmla="*/ f297 f100 1"/>
                <a:gd name="f364" fmla="*/ f298 f99 1"/>
                <a:gd name="f365" fmla="*/ f299 f100 1"/>
                <a:gd name="f366" fmla="*/ f300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2">
                  <a:pos x="f305" y="f306"/>
                </a:cxn>
                <a:cxn ang="f172">
                  <a:pos x="f305" y="f307"/>
                </a:cxn>
                <a:cxn ang="f172">
                  <a:pos x="f308" y="f309"/>
                </a:cxn>
                <a:cxn ang="f172">
                  <a:pos x="f310" y="f306"/>
                </a:cxn>
                <a:cxn ang="f172">
                  <a:pos x="f311" y="f312"/>
                </a:cxn>
                <a:cxn ang="f172">
                  <a:pos x="f313" y="f314"/>
                </a:cxn>
                <a:cxn ang="f172">
                  <a:pos x="f315" y="f314"/>
                </a:cxn>
                <a:cxn ang="f172">
                  <a:pos x="f316" y="f317"/>
                </a:cxn>
                <a:cxn ang="f172">
                  <a:pos x="f318" y="f319"/>
                </a:cxn>
                <a:cxn ang="f172">
                  <a:pos x="f320" y="f321"/>
                </a:cxn>
                <a:cxn ang="f172">
                  <a:pos x="f322" y="f319"/>
                </a:cxn>
                <a:cxn ang="f172">
                  <a:pos x="f323" y="f312"/>
                </a:cxn>
                <a:cxn ang="f172">
                  <a:pos x="f324" y="f307"/>
                </a:cxn>
                <a:cxn ang="f172">
                  <a:pos x="f325" y="f307"/>
                </a:cxn>
                <a:cxn ang="f172">
                  <a:pos x="f318" y="f326"/>
                </a:cxn>
                <a:cxn ang="f172">
                  <a:pos x="f327" y="f328"/>
                </a:cxn>
                <a:cxn ang="f172">
                  <a:pos x="f329" y="f328"/>
                </a:cxn>
                <a:cxn ang="f172">
                  <a:pos x="f330" y="f331"/>
                </a:cxn>
                <a:cxn ang="f172">
                  <a:pos x="f332" y="f333"/>
                </a:cxn>
                <a:cxn ang="f172">
                  <a:pos x="f325" y="f334"/>
                </a:cxn>
                <a:cxn ang="f172">
                  <a:pos x="f335" y="f336"/>
                </a:cxn>
                <a:cxn ang="f172">
                  <a:pos x="f310" y="f336"/>
                </a:cxn>
                <a:cxn ang="f172">
                  <a:pos x="f337" y="f338"/>
                </a:cxn>
                <a:cxn ang="f172">
                  <a:pos x="f339" y="f340"/>
                </a:cxn>
                <a:cxn ang="f172">
                  <a:pos x="f341" y="f342"/>
                </a:cxn>
                <a:cxn ang="f172">
                  <a:pos x="f311" y="f343"/>
                </a:cxn>
                <a:cxn ang="f172">
                  <a:pos x="f344" y="f343"/>
                </a:cxn>
                <a:cxn ang="f172">
                  <a:pos x="f345" y="f346"/>
                </a:cxn>
                <a:cxn ang="f172">
                  <a:pos x="f324" y="f343"/>
                </a:cxn>
                <a:cxn ang="f172">
                  <a:pos x="f347" y="f309"/>
                </a:cxn>
                <a:cxn ang="f172">
                  <a:pos x="f348" y="f331"/>
                </a:cxn>
                <a:cxn ang="f172">
                  <a:pos x="f349" y="f326"/>
                </a:cxn>
                <a:cxn ang="f172">
                  <a:pos x="f348" y="f350"/>
                </a:cxn>
                <a:cxn ang="f172">
                  <a:pos x="f351" y="f352"/>
                </a:cxn>
                <a:cxn ang="f172">
                  <a:pos x="f324" y="f352"/>
                </a:cxn>
                <a:cxn ang="f172">
                  <a:pos x="f315" y="f353"/>
                </a:cxn>
                <a:cxn ang="f172">
                  <a:pos x="f354" y="f312"/>
                </a:cxn>
                <a:cxn ang="f172">
                  <a:pos x="f355" y="f350"/>
                </a:cxn>
                <a:cxn ang="f172">
                  <a:pos x="f335" y="f350"/>
                </a:cxn>
                <a:cxn ang="f172">
                  <a:pos x="f356" y="f357"/>
                </a:cxn>
                <a:cxn ang="f172">
                  <a:pos x="f318" y="f358"/>
                </a:cxn>
                <a:cxn ang="f172">
                  <a:pos x="f359" y="f360"/>
                </a:cxn>
                <a:cxn ang="f172">
                  <a:pos x="f313" y="f361"/>
                </a:cxn>
                <a:cxn ang="f172">
                  <a:pos x="f362" y="f350"/>
                </a:cxn>
                <a:cxn ang="f172">
                  <a:pos x="f310" y="f363"/>
                </a:cxn>
                <a:cxn ang="f172">
                  <a:pos x="f364" y="f365"/>
                </a:cxn>
                <a:cxn ang="f172">
                  <a:pos x="f366" y="f363"/>
                </a:cxn>
                <a:cxn ang="f172">
                  <a:pos x="f305" y="f306"/>
                </a:cxn>
              </a:cxnLst>
              <a:rect l="f301" t="f304" r="f302" b="f303"/>
              <a:pathLst>
                <a:path w="142" h="42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8"/>
                  </a:cubicBezTo>
                  <a:cubicBezTo>
                    <a:pt x="f19" y="f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5"/>
                    <a:pt x="f33" y="f29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28" y="f42"/>
                    <a:pt x="f43" y="f10"/>
                  </a:cubicBezTo>
                  <a:cubicBezTo>
                    <a:pt x="f40" y="f44"/>
                    <a:pt x="f36" y="f42"/>
                    <a:pt x="f45" y="f42"/>
                  </a:cubicBezTo>
                  <a:cubicBezTo>
                    <a:pt x="f46" y="f42"/>
                    <a:pt x="f47" y="f44"/>
                    <a:pt x="f48" y="f10"/>
                  </a:cubicBezTo>
                  <a:cubicBezTo>
                    <a:pt x="f49" y="f50"/>
                    <a:pt x="f6" y="f51"/>
                    <a:pt x="f49" y="f23"/>
                  </a:cubicBezTo>
                  <a:cubicBezTo>
                    <a:pt x="f49" y="f9"/>
                    <a:pt x="f48" y="f9"/>
                    <a:pt x="f47" y="f9"/>
                  </a:cubicBezTo>
                  <a:cubicBezTo>
                    <a:pt x="f52" y="f9"/>
                    <a:pt x="f34" y="f9"/>
                    <a:pt x="f32" y="f9"/>
                  </a:cubicBezTo>
                  <a:cubicBezTo>
                    <a:pt x="f30" y="f9"/>
                    <a:pt x="f28" y="f8"/>
                    <a:pt x="f43" y="f53"/>
                  </a:cubicBezTo>
                  <a:cubicBezTo>
                    <a:pt x="f40" y="f17"/>
                    <a:pt x="f32" y="f17"/>
                    <a:pt x="f34" y="f11"/>
                  </a:cubicBezTo>
                  <a:cubicBezTo>
                    <a:pt x="f54" y="f11"/>
                    <a:pt x="f46" y="f11"/>
                    <a:pt x="f55" y="f11"/>
                  </a:cubicBezTo>
                  <a:cubicBezTo>
                    <a:pt x="f56" y="f11"/>
                    <a:pt x="f49" y="f11"/>
                    <a:pt x="f6" y="f57"/>
                  </a:cubicBezTo>
                  <a:cubicBezTo>
                    <a:pt x="f6" y="f58"/>
                    <a:pt x="f49" y="f59"/>
                    <a:pt x="f56" y="f60"/>
                  </a:cubicBezTo>
                  <a:cubicBezTo>
                    <a:pt x="f61" y="f62"/>
                    <a:pt x="f63" y="f64"/>
                    <a:pt x="f32" y="f64"/>
                  </a:cubicBezTo>
                  <a:cubicBezTo>
                    <a:pt x="f28" y="f65"/>
                    <a:pt x="f66" y="f64"/>
                    <a:pt x="f67" y="f68"/>
                  </a:cubicBezTo>
                  <a:cubicBezTo>
                    <a:pt x="f69" y="f60"/>
                    <a:pt x="f22" y="f12"/>
                    <a:pt x="f18" y="f68"/>
                  </a:cubicBezTo>
                  <a:cubicBezTo>
                    <a:pt x="f70" y="f71"/>
                    <a:pt x="f72" y="f7"/>
                    <a:pt x="f9" y="f73"/>
                  </a:cubicBezTo>
                  <a:cubicBezTo>
                    <a:pt x="f21" y="f71"/>
                    <a:pt x="f51" y="f73"/>
                    <a:pt x="f74" y="f71"/>
                  </a:cubicBezTo>
                  <a:cubicBezTo>
                    <a:pt x="f51" y="f75"/>
                    <a:pt x="f21" y="f76"/>
                    <a:pt x="f8" y="f75"/>
                  </a:cubicBezTo>
                  <a:cubicBezTo>
                    <a:pt x="f77" y="f76"/>
                    <a:pt x="f78" y="f64"/>
                    <a:pt x="f22" y="f58"/>
                  </a:cubicBezTo>
                  <a:cubicBezTo>
                    <a:pt x="f79" y="f13"/>
                    <a:pt x="f80" y="f13"/>
                    <a:pt x="f81" y="f58"/>
                  </a:cubicBezTo>
                  <a:cubicBezTo>
                    <a:pt x="f66" y="f12"/>
                    <a:pt x="f82" y="f12"/>
                    <a:pt x="f83" y="f12"/>
                  </a:cubicBezTo>
                  <a:cubicBezTo>
                    <a:pt x="f63" y="f60"/>
                    <a:pt x="f52" y="f60"/>
                    <a:pt x="f47" y="f58"/>
                  </a:cubicBezTo>
                  <a:cubicBezTo>
                    <a:pt x="f61" y="f13"/>
                    <a:pt x="f46" y="f13"/>
                    <a:pt x="f52" y="f13"/>
                  </a:cubicBezTo>
                  <a:cubicBezTo>
                    <a:pt x="f33" y="f13"/>
                    <a:pt x="f82" y="f58"/>
                    <a:pt x="f84" y="f57"/>
                  </a:cubicBezTo>
                  <a:cubicBezTo>
                    <a:pt x="f66" y="f17"/>
                    <a:pt x="f26" y="f17"/>
                    <a:pt x="f26" y="f53"/>
                  </a:cubicBezTo>
                  <a:cubicBezTo>
                    <a:pt x="f26" y="f9"/>
                    <a:pt x="f66" y="f9"/>
                    <a:pt x="f84" y="f21"/>
                  </a:cubicBezTo>
                  <a:cubicBezTo>
                    <a:pt x="f82" y="f51"/>
                    <a:pt x="f36" y="f74"/>
                    <a:pt x="f54" y="f51"/>
                  </a:cubicBezTo>
                  <a:cubicBezTo>
                    <a:pt x="f52" y="f23"/>
                    <a:pt x="f46" y="f23"/>
                    <a:pt x="f47" y="f51"/>
                  </a:cubicBezTo>
                  <a:cubicBezTo>
                    <a:pt x="f52" y="f50"/>
                    <a:pt x="f63" y="f50"/>
                    <a:pt x="f33" y="f50"/>
                  </a:cubicBezTo>
                  <a:cubicBezTo>
                    <a:pt x="f30" y="f74"/>
                    <a:pt x="f85" y="f51"/>
                    <a:pt x="f66" y="f23"/>
                  </a:cubicBezTo>
                  <a:cubicBezTo>
                    <a:pt x="f86" y="f21"/>
                    <a:pt x="f26" y="f21"/>
                    <a:pt x="f87" y="f21"/>
                  </a:cubicBezTo>
                  <a:cubicBezTo>
                    <a:pt x="f88" y="f21"/>
                    <a:pt x="f88" y="f21"/>
                    <a:pt x="f67" y="f21"/>
                  </a:cubicBezTo>
                  <a:cubicBezTo>
                    <a:pt x="f67" y="f23"/>
                    <a:pt x="f67" y="f51"/>
                    <a:pt x="f88" y="f74"/>
                  </a:cubicBezTo>
                  <a:cubicBezTo>
                    <a:pt x="f89" y="f10"/>
                    <a:pt x="f66" y="f42"/>
                    <a:pt x="f43" y="f41"/>
                  </a:cubicBezTo>
                  <a:cubicBezTo>
                    <a:pt x="f85" y="f39"/>
                    <a:pt x="f40" y="f90"/>
                    <a:pt x="f91" y="f35"/>
                  </a:cubicBezTo>
                  <a:cubicBezTo>
                    <a:pt x="f40" y="f92"/>
                    <a:pt x="f82" y="f35"/>
                    <a:pt x="f28" y="f27"/>
                  </a:cubicBezTo>
                  <a:cubicBezTo>
                    <a:pt x="f66" y="f39"/>
                    <a:pt x="f81" y="f44"/>
                    <a:pt x="f79" y="f21"/>
                  </a:cubicBezTo>
                  <a:cubicBezTo>
                    <a:pt x="f93" y="f53"/>
                    <a:pt x="f20" y="f11"/>
                    <a:pt x="f18" y="f17"/>
                  </a:cubicBezTo>
                  <a:cubicBezTo>
                    <a:pt x="f94" y="f60"/>
                    <a:pt x="f95" y="f12"/>
                    <a:pt x="f57" y="f59"/>
                  </a:cubicBezTo>
                  <a:cubicBezTo>
                    <a:pt x="f23" y="f58"/>
                    <a:pt x="f25" y="f13"/>
                    <a:pt x="f27" y="f17"/>
                  </a:cubicBezTo>
                  <a:cubicBezTo>
                    <a:pt x="f96" y="f17"/>
                    <a:pt x="f97" y="f17"/>
                    <a:pt x="f5" y="f8"/>
                  </a:cubicBezTo>
                  <a:close/>
                </a:path>
              </a:pathLst>
            </a:custGeom>
            <a:solidFill>
              <a:srgbClr val="562F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746D1E75-45E1-98EB-E3C3-BF6463B232B7}"/>
                </a:ext>
              </a:extLst>
            </p:cNvPr>
            <p:cNvSpPr/>
            <p:nvPr/>
          </p:nvSpPr>
          <p:spPr>
            <a:xfrm>
              <a:off x="15933740" y="5514975"/>
              <a:ext cx="738185" cy="1412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156"/>
                <a:gd name="f8" fmla="val 4"/>
                <a:gd name="f9" fmla="val 154"/>
                <a:gd name="f10" fmla="val 2"/>
                <a:gd name="f11" fmla="val 1"/>
                <a:gd name="f12" fmla="val 152"/>
                <a:gd name="f13" fmla="val 151"/>
                <a:gd name="f14" fmla="val 17"/>
                <a:gd name="f15" fmla="val 140"/>
                <a:gd name="f16" fmla="val 29"/>
                <a:gd name="f17" fmla="val 127"/>
                <a:gd name="f18" fmla="val 38"/>
                <a:gd name="f19" fmla="val 112"/>
                <a:gd name="f20" fmla="val 40"/>
                <a:gd name="f21" fmla="val 109"/>
                <a:gd name="f22" fmla="val 42"/>
                <a:gd name="f23" fmla="val 106"/>
                <a:gd name="f24" fmla="val 45"/>
                <a:gd name="f25" fmla="val 58"/>
                <a:gd name="f26" fmla="val 103"/>
                <a:gd name="f27" fmla="val 64"/>
                <a:gd name="f28" fmla="val 94"/>
                <a:gd name="f29" fmla="val 62"/>
                <a:gd name="f30" fmla="val 81"/>
                <a:gd name="f31" fmla="val 77"/>
                <a:gd name="f32" fmla="val 74"/>
                <a:gd name="f33" fmla="val 66"/>
                <a:gd name="f34" fmla="val 71"/>
                <a:gd name="f35" fmla="val 72"/>
                <a:gd name="f36" fmla="val 67"/>
                <a:gd name="f37" fmla="val 70"/>
                <a:gd name="f38" fmla="val 51"/>
                <a:gd name="f39" fmla="val 41"/>
                <a:gd name="f40" fmla="val 35"/>
                <a:gd name="f41" fmla="val 78"/>
                <a:gd name="f42" fmla="val 27"/>
                <a:gd name="f43" fmla="val 76"/>
                <a:gd name="f44" fmla="val 73"/>
                <a:gd name="f45" fmla="val 7"/>
                <a:gd name="f46" fmla="val 5"/>
                <a:gd name="f47" fmla="val 6"/>
                <a:gd name="f48" fmla="val 8"/>
                <a:gd name="f49" fmla="val 10"/>
                <a:gd name="f50" fmla="val 11"/>
                <a:gd name="f51" fmla="val 60"/>
                <a:gd name="f52" fmla="val 12"/>
                <a:gd name="f53" fmla="val 59"/>
                <a:gd name="f54" fmla="val 14"/>
                <a:gd name="f55" fmla="val 57"/>
                <a:gd name="f56" fmla="val 13"/>
                <a:gd name="f57" fmla="val 79"/>
                <a:gd name="f58" fmla="val 26"/>
                <a:gd name="f59" fmla="val 37"/>
                <a:gd name="f60" fmla="val 50"/>
                <a:gd name="f61" fmla="val 68"/>
                <a:gd name="f62" fmla="val 75"/>
                <a:gd name="f63" fmla="val 65"/>
                <a:gd name="f64" fmla="val 80"/>
                <a:gd name="f65" fmla="val 95"/>
                <a:gd name="f66" fmla="val 43"/>
                <a:gd name="f67" fmla="val 110"/>
                <a:gd name="f68" fmla="val 31"/>
                <a:gd name="f69" fmla="val 128"/>
                <a:gd name="f70" fmla="val 19"/>
                <a:gd name="f71" fmla="val 142"/>
                <a:gd name="f72" fmla="+- 0 0 -90"/>
                <a:gd name="f73" fmla="*/ f3 1 82"/>
                <a:gd name="f74" fmla="*/ f4 1 156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82"/>
                <a:gd name="f83" fmla="*/ f79 1 156"/>
                <a:gd name="f84" fmla="*/ 4 f80 1"/>
                <a:gd name="f85" fmla="*/ 154 f79 1"/>
                <a:gd name="f86" fmla="*/ 0 f80 1"/>
                <a:gd name="f87" fmla="*/ 2 f80 1"/>
                <a:gd name="f88" fmla="*/ 151 f79 1"/>
                <a:gd name="f89" fmla="*/ 38 f80 1"/>
                <a:gd name="f90" fmla="*/ 112 f79 1"/>
                <a:gd name="f91" fmla="*/ 45 f80 1"/>
                <a:gd name="f92" fmla="*/ 106 f79 1"/>
                <a:gd name="f93" fmla="*/ 62 f80 1"/>
                <a:gd name="f94" fmla="*/ 81 f79 1"/>
                <a:gd name="f95" fmla="*/ 66 f80 1"/>
                <a:gd name="f96" fmla="*/ 71 f79 1"/>
                <a:gd name="f97" fmla="*/ 70 f80 1"/>
                <a:gd name="f98" fmla="*/ 51 f79 1"/>
                <a:gd name="f99" fmla="*/ 71 f80 1"/>
                <a:gd name="f100" fmla="*/ 35 f79 1"/>
                <a:gd name="f101" fmla="*/ 73 f80 1"/>
                <a:gd name="f102" fmla="*/ 7 f79 1"/>
                <a:gd name="f103" fmla="*/ 6 f79 1"/>
                <a:gd name="f104" fmla="*/ 11 f79 1"/>
                <a:gd name="f105" fmla="*/ 57 f80 1"/>
                <a:gd name="f106" fmla="*/ 13 f79 1"/>
                <a:gd name="f107" fmla="*/ 10 f79 1"/>
                <a:gd name="f108" fmla="*/ 1 f79 1"/>
                <a:gd name="f109" fmla="*/ 74 f80 1"/>
                <a:gd name="f110" fmla="*/ 2 f79 1"/>
                <a:gd name="f111" fmla="*/ 37 f79 1"/>
                <a:gd name="f112" fmla="*/ 50 f79 1"/>
                <a:gd name="f113" fmla="*/ 67 f80 1"/>
                <a:gd name="f114" fmla="*/ 75 f79 1"/>
                <a:gd name="f115" fmla="*/ 65 f80 1"/>
                <a:gd name="f116" fmla="*/ 80 f79 1"/>
                <a:gd name="f117" fmla="*/ 109 f79 1"/>
                <a:gd name="f118" fmla="*/ 41 f80 1"/>
                <a:gd name="f119" fmla="+- f81 0 f1"/>
                <a:gd name="f120" fmla="*/ f84 1 82"/>
                <a:gd name="f121" fmla="*/ f85 1 156"/>
                <a:gd name="f122" fmla="*/ f86 1 82"/>
                <a:gd name="f123" fmla="*/ f87 1 82"/>
                <a:gd name="f124" fmla="*/ f88 1 156"/>
                <a:gd name="f125" fmla="*/ f89 1 82"/>
                <a:gd name="f126" fmla="*/ f90 1 156"/>
                <a:gd name="f127" fmla="*/ f91 1 82"/>
                <a:gd name="f128" fmla="*/ f92 1 156"/>
                <a:gd name="f129" fmla="*/ f93 1 82"/>
                <a:gd name="f130" fmla="*/ f94 1 156"/>
                <a:gd name="f131" fmla="*/ f95 1 82"/>
                <a:gd name="f132" fmla="*/ f96 1 156"/>
                <a:gd name="f133" fmla="*/ f97 1 82"/>
                <a:gd name="f134" fmla="*/ f98 1 156"/>
                <a:gd name="f135" fmla="*/ f99 1 82"/>
                <a:gd name="f136" fmla="*/ f100 1 156"/>
                <a:gd name="f137" fmla="*/ f101 1 82"/>
                <a:gd name="f138" fmla="*/ f102 1 156"/>
                <a:gd name="f139" fmla="*/ f103 1 156"/>
                <a:gd name="f140" fmla="*/ f104 1 156"/>
                <a:gd name="f141" fmla="*/ f105 1 82"/>
                <a:gd name="f142" fmla="*/ f106 1 156"/>
                <a:gd name="f143" fmla="*/ f107 1 156"/>
                <a:gd name="f144" fmla="*/ f108 1 156"/>
                <a:gd name="f145" fmla="*/ f109 1 82"/>
                <a:gd name="f146" fmla="*/ f110 1 156"/>
                <a:gd name="f147" fmla="*/ f111 1 156"/>
                <a:gd name="f148" fmla="*/ f112 1 156"/>
                <a:gd name="f149" fmla="*/ f113 1 82"/>
                <a:gd name="f150" fmla="*/ f114 1 156"/>
                <a:gd name="f151" fmla="*/ f115 1 82"/>
                <a:gd name="f152" fmla="*/ f116 1 156"/>
                <a:gd name="f153" fmla="*/ f117 1 156"/>
                <a:gd name="f154" fmla="*/ f118 1 82"/>
                <a:gd name="f155" fmla="*/ 0 1 f82"/>
                <a:gd name="f156" fmla="*/ f76 1 f82"/>
                <a:gd name="f157" fmla="*/ 0 1 f83"/>
                <a:gd name="f158" fmla="*/ f77 1 f83"/>
                <a:gd name="f159" fmla="*/ f120 1 f82"/>
                <a:gd name="f160" fmla="*/ f121 1 f83"/>
                <a:gd name="f161" fmla="*/ f122 1 f82"/>
                <a:gd name="f162" fmla="*/ f123 1 f82"/>
                <a:gd name="f163" fmla="*/ f124 1 f83"/>
                <a:gd name="f164" fmla="*/ f125 1 f82"/>
                <a:gd name="f165" fmla="*/ f126 1 f83"/>
                <a:gd name="f166" fmla="*/ f127 1 f82"/>
                <a:gd name="f167" fmla="*/ f128 1 f83"/>
                <a:gd name="f168" fmla="*/ f129 1 f82"/>
                <a:gd name="f169" fmla="*/ f130 1 f83"/>
                <a:gd name="f170" fmla="*/ f131 1 f82"/>
                <a:gd name="f171" fmla="*/ f132 1 f83"/>
                <a:gd name="f172" fmla="*/ f133 1 f82"/>
                <a:gd name="f173" fmla="*/ f134 1 f83"/>
                <a:gd name="f174" fmla="*/ f135 1 f82"/>
                <a:gd name="f175" fmla="*/ f136 1 f83"/>
                <a:gd name="f176" fmla="*/ f137 1 f82"/>
                <a:gd name="f177" fmla="*/ f138 1 f83"/>
                <a:gd name="f178" fmla="*/ f139 1 f83"/>
                <a:gd name="f179" fmla="*/ f140 1 f83"/>
                <a:gd name="f180" fmla="*/ f141 1 f82"/>
                <a:gd name="f181" fmla="*/ f142 1 f83"/>
                <a:gd name="f182" fmla="*/ f143 1 f83"/>
                <a:gd name="f183" fmla="*/ f144 1 f83"/>
                <a:gd name="f184" fmla="*/ f145 1 f82"/>
                <a:gd name="f185" fmla="*/ f146 1 f83"/>
                <a:gd name="f186" fmla="*/ f147 1 f83"/>
                <a:gd name="f187" fmla="*/ f148 1 f83"/>
                <a:gd name="f188" fmla="*/ f149 1 f82"/>
                <a:gd name="f189" fmla="*/ f150 1 f83"/>
                <a:gd name="f190" fmla="*/ f151 1 f82"/>
                <a:gd name="f191" fmla="*/ f152 1 f83"/>
                <a:gd name="f192" fmla="*/ f153 1 f83"/>
                <a:gd name="f193" fmla="*/ f154 1 f82"/>
                <a:gd name="f194" fmla="*/ f155 f73 1"/>
                <a:gd name="f195" fmla="*/ f156 f73 1"/>
                <a:gd name="f196" fmla="*/ f158 f74 1"/>
                <a:gd name="f197" fmla="*/ f157 f74 1"/>
                <a:gd name="f198" fmla="*/ f159 f73 1"/>
                <a:gd name="f199" fmla="*/ f160 f74 1"/>
                <a:gd name="f200" fmla="*/ f161 f73 1"/>
                <a:gd name="f201" fmla="*/ f162 f73 1"/>
                <a:gd name="f202" fmla="*/ f163 f74 1"/>
                <a:gd name="f203" fmla="*/ f164 f73 1"/>
                <a:gd name="f204" fmla="*/ f165 f74 1"/>
                <a:gd name="f205" fmla="*/ f166 f73 1"/>
                <a:gd name="f206" fmla="*/ f167 f74 1"/>
                <a:gd name="f207" fmla="*/ f168 f73 1"/>
                <a:gd name="f208" fmla="*/ f169 f74 1"/>
                <a:gd name="f209" fmla="*/ f170 f73 1"/>
                <a:gd name="f210" fmla="*/ f171 f74 1"/>
                <a:gd name="f211" fmla="*/ f172 f73 1"/>
                <a:gd name="f212" fmla="*/ f173 f74 1"/>
                <a:gd name="f213" fmla="*/ f174 f73 1"/>
                <a:gd name="f214" fmla="*/ f175 f74 1"/>
                <a:gd name="f215" fmla="*/ f176 f73 1"/>
                <a:gd name="f216" fmla="*/ f177 f74 1"/>
                <a:gd name="f217" fmla="*/ f178 f74 1"/>
                <a:gd name="f218" fmla="*/ f179 f74 1"/>
                <a:gd name="f219" fmla="*/ f180 f73 1"/>
                <a:gd name="f220" fmla="*/ f181 f74 1"/>
                <a:gd name="f221" fmla="*/ f182 f74 1"/>
                <a:gd name="f222" fmla="*/ f183 f74 1"/>
                <a:gd name="f223" fmla="*/ f184 f73 1"/>
                <a:gd name="f224" fmla="*/ f185 f74 1"/>
                <a:gd name="f225" fmla="*/ f186 f74 1"/>
                <a:gd name="f226" fmla="*/ f187 f74 1"/>
                <a:gd name="f227" fmla="*/ f188 f73 1"/>
                <a:gd name="f228" fmla="*/ f189 f74 1"/>
                <a:gd name="f229" fmla="*/ f190 f73 1"/>
                <a:gd name="f230" fmla="*/ f191 f74 1"/>
                <a:gd name="f231" fmla="*/ f192 f74 1"/>
                <a:gd name="f232" fmla="*/ f19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6"/>
                </a:cxn>
                <a:cxn ang="f119">
                  <a:pos x="f207" y="f208"/>
                </a:cxn>
                <a:cxn ang="f119">
                  <a:pos x="f209" y="f210"/>
                </a:cxn>
                <a:cxn ang="f119">
                  <a:pos x="f211" y="f212"/>
                </a:cxn>
                <a:cxn ang="f119">
                  <a:pos x="f213" y="f214"/>
                </a:cxn>
                <a:cxn ang="f119">
                  <a:pos x="f215" y="f216"/>
                </a:cxn>
                <a:cxn ang="f119">
                  <a:pos x="f211" y="f217"/>
                </a:cxn>
                <a:cxn ang="f119">
                  <a:pos x="f207" y="f218"/>
                </a:cxn>
                <a:cxn ang="f119">
                  <a:pos x="f219" y="f220"/>
                </a:cxn>
                <a:cxn ang="f119">
                  <a:pos x="f219" y="f221"/>
                </a:cxn>
                <a:cxn ang="f119">
                  <a:pos x="f213" y="f222"/>
                </a:cxn>
                <a:cxn ang="f119">
                  <a:pos x="f223" y="f224"/>
                </a:cxn>
                <a:cxn ang="f119">
                  <a:pos x="f223" y="f225"/>
                </a:cxn>
                <a:cxn ang="f119">
                  <a:pos x="f215" y="f226"/>
                </a:cxn>
                <a:cxn ang="f119">
                  <a:pos x="f227" y="f228"/>
                </a:cxn>
                <a:cxn ang="f119">
                  <a:pos x="f229" y="f230"/>
                </a:cxn>
                <a:cxn ang="f119">
                  <a:pos x="f205" y="f231"/>
                </a:cxn>
                <a:cxn ang="f119">
                  <a:pos x="f232" y="f204"/>
                </a:cxn>
                <a:cxn ang="f119">
                  <a:pos x="f198" y="f199"/>
                </a:cxn>
              </a:cxnLst>
              <a:rect l="f194" t="f197" r="f195" b="f196"/>
              <a:pathLst>
                <a:path w="82" h="156">
                  <a:moveTo>
                    <a:pt x="f8" y="f9"/>
                  </a:moveTo>
                  <a:cubicBezTo>
                    <a:pt x="f10" y="f9"/>
                    <a:pt x="f11" y="f7"/>
                    <a:pt x="f5" y="f9"/>
                  </a:cubicBezTo>
                  <a:cubicBezTo>
                    <a:pt x="f5" y="f12"/>
                    <a:pt x="f11" y="f12"/>
                    <a:pt x="f10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1"/>
                    <a:pt x="f29" y="f32"/>
                    <a:pt x="f33" y="f34"/>
                  </a:cubicBezTo>
                  <a:cubicBezTo>
                    <a:pt x="f35" y="f36"/>
                    <a:pt x="f32" y="f25"/>
                    <a:pt x="f37" y="f38"/>
                  </a:cubicBezTo>
                  <a:cubicBezTo>
                    <a:pt x="f36" y="f24"/>
                    <a:pt x="f36" y="f39"/>
                    <a:pt x="f34" y="f40"/>
                  </a:cubicBezTo>
                  <a:cubicBezTo>
                    <a:pt x="f41" y="f42"/>
                    <a:pt x="f43" y="f14"/>
                    <a:pt x="f44" y="f45"/>
                  </a:cubicBezTo>
                  <a:cubicBezTo>
                    <a:pt x="f35" y="f46"/>
                    <a:pt x="f34" y="f46"/>
                    <a:pt x="f37" y="f47"/>
                  </a:cubicBezTo>
                  <a:cubicBezTo>
                    <a:pt x="f36" y="f48"/>
                    <a:pt x="f27" y="f49"/>
                    <a:pt x="f2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5" y="f52"/>
                    <a:pt x="f55" y="f50"/>
                    <a:pt x="f55" y="f49"/>
                  </a:cubicBezTo>
                  <a:cubicBezTo>
                    <a:pt x="f29" y="f48"/>
                    <a:pt x="f33" y="f46"/>
                    <a:pt x="f34" y="f11"/>
                  </a:cubicBezTo>
                  <a:cubicBezTo>
                    <a:pt x="f44" y="f5"/>
                    <a:pt x="f44" y="f5"/>
                    <a:pt x="f32" y="f10"/>
                  </a:cubicBezTo>
                  <a:cubicBezTo>
                    <a:pt x="f57" y="f54"/>
                    <a:pt x="f6" y="f58"/>
                    <a:pt x="f32" y="f59"/>
                  </a:cubicBezTo>
                  <a:cubicBezTo>
                    <a:pt x="f37" y="f22"/>
                    <a:pt x="f34" y="f24"/>
                    <a:pt x="f44" y="f60"/>
                  </a:cubicBezTo>
                  <a:cubicBezTo>
                    <a:pt x="f31" y="f53"/>
                    <a:pt x="f32" y="f61"/>
                    <a:pt x="f36" y="f62"/>
                  </a:cubicBezTo>
                  <a:cubicBezTo>
                    <a:pt x="f63" y="f43"/>
                    <a:pt x="f27" y="f31"/>
                    <a:pt x="f63" y="f64"/>
                  </a:cubicBezTo>
                  <a:cubicBezTo>
                    <a:pt x="f61" y="f65"/>
                    <a:pt x="f51" y="f23"/>
                    <a:pt x="f24" y="f21"/>
                  </a:cubicBezTo>
                  <a:cubicBezTo>
                    <a:pt x="f66" y="f21"/>
                    <a:pt x="f22" y="f67"/>
                    <a:pt x="f39" y="f19"/>
                  </a:cubicBezTo>
                  <a:cubicBezTo>
                    <a:pt x="f68" y="f69"/>
                    <a:pt x="f70" y="f71"/>
                    <a:pt x="f8" y="f9"/>
                  </a:cubicBezTo>
                  <a:close/>
                </a:path>
              </a:pathLst>
            </a:custGeom>
            <a:solidFill>
              <a:srgbClr val="3D33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4C4E3DA0-E2BA-942F-0115-784DA8856781}"/>
                </a:ext>
              </a:extLst>
            </p:cNvPr>
            <p:cNvSpPr/>
            <p:nvPr/>
          </p:nvSpPr>
          <p:spPr>
            <a:xfrm>
              <a:off x="10868028" y="6746872"/>
              <a:ext cx="549270" cy="561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62"/>
                <a:gd name="f8" fmla="val 6"/>
                <a:gd name="f9" fmla="val 57"/>
                <a:gd name="f10" fmla="val 12"/>
                <a:gd name="f11" fmla="val 55"/>
                <a:gd name="f12" fmla="val 18"/>
                <a:gd name="f13" fmla="val 52"/>
                <a:gd name="f14" fmla="val 36"/>
                <a:gd name="f15" fmla="val 41"/>
                <a:gd name="f16" fmla="val 48"/>
                <a:gd name="f17" fmla="val 25"/>
                <a:gd name="f18" fmla="val 7"/>
                <a:gd name="f19" fmla="val 58"/>
                <a:gd name="f20" fmla="val 5"/>
                <a:gd name="f21" fmla="val 59"/>
                <a:gd name="f22" fmla="val 3"/>
                <a:gd name="f23" fmla="val 60"/>
                <a:gd name="f24" fmla="val 1"/>
                <a:gd name="f25" fmla="val 16"/>
                <a:gd name="f26" fmla="val 47"/>
                <a:gd name="f27" fmla="val 29"/>
                <a:gd name="f28" fmla="val 26"/>
                <a:gd name="f29" fmla="val 50"/>
                <a:gd name="f30" fmla="val 15"/>
                <a:gd name="f31" fmla="val 2"/>
                <a:gd name="f32" fmla="+- 0 0 -90"/>
                <a:gd name="f33" fmla="*/ f3 1 61"/>
                <a:gd name="f34" fmla="*/ f4 1 62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61"/>
                <a:gd name="f43" fmla="*/ f39 1 62"/>
                <a:gd name="f44" fmla="*/ 0 f40 1"/>
                <a:gd name="f45" fmla="*/ 61 f39 1"/>
                <a:gd name="f46" fmla="*/ 18 f40 1"/>
                <a:gd name="f47" fmla="*/ 52 f39 1"/>
                <a:gd name="f48" fmla="*/ 57 f40 1"/>
                <a:gd name="f49" fmla="*/ 7 f39 1"/>
                <a:gd name="f50" fmla="*/ 60 f40 1"/>
                <a:gd name="f51" fmla="*/ 1 f39 1"/>
                <a:gd name="f52" fmla="*/ 61 f40 1"/>
                <a:gd name="f53" fmla="*/ 36 f40 1"/>
                <a:gd name="f54" fmla="*/ 41 f39 1"/>
                <a:gd name="f55" fmla="*/ 2 f40 1"/>
                <a:gd name="f56" fmla="+- f41 0 f1"/>
                <a:gd name="f57" fmla="*/ f44 1 61"/>
                <a:gd name="f58" fmla="*/ f45 1 62"/>
                <a:gd name="f59" fmla="*/ f46 1 61"/>
                <a:gd name="f60" fmla="*/ f47 1 62"/>
                <a:gd name="f61" fmla="*/ f48 1 61"/>
                <a:gd name="f62" fmla="*/ f49 1 62"/>
                <a:gd name="f63" fmla="*/ f50 1 61"/>
                <a:gd name="f64" fmla="*/ f51 1 62"/>
                <a:gd name="f65" fmla="*/ f52 1 61"/>
                <a:gd name="f66" fmla="*/ f53 1 61"/>
                <a:gd name="f67" fmla="*/ f54 1 62"/>
                <a:gd name="f68" fmla="*/ f55 1 61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3"/>
                <a:gd name="f81" fmla="*/ f65 1 f42"/>
                <a:gd name="f82" fmla="*/ f66 1 f42"/>
                <a:gd name="f83" fmla="*/ f67 1 f43"/>
                <a:gd name="f84" fmla="*/ f68 1 f42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4 1"/>
                <a:gd name="f97" fmla="*/ f81 f33 1"/>
                <a:gd name="f98" fmla="*/ f82 f33 1"/>
                <a:gd name="f99" fmla="*/ f83 f34 1"/>
                <a:gd name="f100" fmla="*/ f84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6"/>
                </a:cxn>
                <a:cxn ang="f56">
                  <a:pos x="f98" y="f99"/>
                </a:cxn>
                <a:cxn ang="f56">
                  <a:pos x="f100" y="f90"/>
                </a:cxn>
                <a:cxn ang="f56">
                  <a:pos x="f89" y="f90"/>
                </a:cxn>
              </a:cxnLst>
              <a:rect l="f85" t="f88" r="f86" b="f87"/>
              <a:pathLst>
                <a:path w="61" h="62">
                  <a:moveTo>
                    <a:pt x="f5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9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3" y="f5"/>
                    <a:pt x="f6" y="f5"/>
                    <a:pt x="f6" y="f24"/>
                  </a:cubicBezTo>
                  <a:cubicBezTo>
                    <a:pt x="f11" y="f25"/>
                    <a:pt x="f26" y="f27"/>
                    <a:pt x="f14" y="f15"/>
                  </a:cubicBezTo>
                  <a:cubicBezTo>
                    <a:pt x="f28" y="f29"/>
                    <a:pt x="f30" y="f9"/>
                    <a:pt x="f31" y="f6"/>
                  </a:cubicBezTo>
                  <a:cubicBezTo>
                    <a:pt x="f24" y="f6"/>
                    <a:pt x="f5" y="f7"/>
                    <a:pt x="f5" y="f6"/>
                  </a:cubicBezTo>
                  <a:close/>
                </a:path>
              </a:pathLst>
            </a:custGeom>
            <a:solidFill>
              <a:srgbClr val="3837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DF9F1941-8874-853A-7CC0-3EED4FB5F78B}"/>
                </a:ext>
              </a:extLst>
            </p:cNvPr>
            <p:cNvSpPr/>
            <p:nvPr/>
          </p:nvSpPr>
          <p:spPr>
            <a:xfrm>
              <a:off x="15492414" y="7099301"/>
              <a:ext cx="647696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8"/>
                <a:gd name="f8" fmla="val 2"/>
                <a:gd name="f9" fmla="val 1"/>
                <a:gd name="f10" fmla="val 3"/>
                <a:gd name="f11" fmla="val 5"/>
                <a:gd name="f12" fmla="val 21"/>
                <a:gd name="f13" fmla="val 11"/>
                <a:gd name="f14" fmla="val 39"/>
                <a:gd name="f15" fmla="val 18"/>
                <a:gd name="f16" fmla="val 58"/>
                <a:gd name="f17" fmla="val 22"/>
                <a:gd name="f18" fmla="val 61"/>
                <a:gd name="f19" fmla="val 23"/>
                <a:gd name="f20" fmla="val 65"/>
                <a:gd name="f21" fmla="val 24"/>
                <a:gd name="f22" fmla="val 69"/>
                <a:gd name="f23" fmla="val 25"/>
                <a:gd name="f24" fmla="val 70"/>
                <a:gd name="f25" fmla="val 71"/>
                <a:gd name="f26" fmla="val 26"/>
                <a:gd name="f27" fmla="val 27"/>
                <a:gd name="f28" fmla="val 68"/>
                <a:gd name="f29" fmla="val 29"/>
                <a:gd name="f30" fmla="val 62"/>
                <a:gd name="f31" fmla="val 41"/>
                <a:gd name="f32" fmla="val 15"/>
                <a:gd name="f33" fmla="val 4"/>
                <a:gd name="f34" fmla="+- 0 0 -90"/>
                <a:gd name="f35" fmla="*/ f3 1 72"/>
                <a:gd name="f36" fmla="*/ f4 1 2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72"/>
                <a:gd name="f45" fmla="*/ f41 1 28"/>
                <a:gd name="f46" fmla="*/ 0 f42 1"/>
                <a:gd name="f47" fmla="*/ 2 f41 1"/>
                <a:gd name="f48" fmla="*/ 1 f41 1"/>
                <a:gd name="f49" fmla="*/ 5 f42 1"/>
                <a:gd name="f50" fmla="*/ 58 f42 1"/>
                <a:gd name="f51" fmla="*/ 22 f41 1"/>
                <a:gd name="f52" fmla="*/ 69 f42 1"/>
                <a:gd name="f53" fmla="*/ 25 f41 1"/>
                <a:gd name="f54" fmla="*/ 72 f42 1"/>
                <a:gd name="f55" fmla="*/ 26 f41 1"/>
                <a:gd name="f56" fmla="*/ 27 f41 1"/>
                <a:gd name="f57" fmla="*/ 62 f42 1"/>
                <a:gd name="f58" fmla="*/ 3 f42 1"/>
                <a:gd name="f59" fmla="*/ 4 f41 1"/>
                <a:gd name="f60" fmla="+- f43 0 f1"/>
                <a:gd name="f61" fmla="*/ f46 1 72"/>
                <a:gd name="f62" fmla="*/ f47 1 29"/>
                <a:gd name="f63" fmla="*/ f48 1 29"/>
                <a:gd name="f64" fmla="*/ f49 1 72"/>
                <a:gd name="f65" fmla="*/ f50 1 72"/>
                <a:gd name="f66" fmla="*/ f51 1 29"/>
                <a:gd name="f67" fmla="*/ f52 1 72"/>
                <a:gd name="f68" fmla="*/ f53 1 29"/>
                <a:gd name="f69" fmla="*/ f54 1 72"/>
                <a:gd name="f70" fmla="*/ f55 1 29"/>
                <a:gd name="f71" fmla="*/ f56 1 29"/>
                <a:gd name="f72" fmla="*/ f57 1 72"/>
                <a:gd name="f73" fmla="*/ f58 1 72"/>
                <a:gd name="f74" fmla="*/ f59 1 29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5"/>
                <a:gd name="f82" fmla="*/ f64 1 f44"/>
                <a:gd name="f83" fmla="*/ f65 1 f44"/>
                <a:gd name="f84" fmla="*/ f66 1 f45"/>
                <a:gd name="f85" fmla="*/ f67 1 f44"/>
                <a:gd name="f86" fmla="*/ f68 1 f45"/>
                <a:gd name="f87" fmla="*/ f69 1 f44"/>
                <a:gd name="f88" fmla="*/ f70 1 f45"/>
                <a:gd name="f89" fmla="*/ f71 1 f45"/>
                <a:gd name="f90" fmla="*/ f72 1 f44"/>
                <a:gd name="f91" fmla="*/ f73 1 f44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6 1"/>
                <a:gd name="f100" fmla="*/ f82 f35 1"/>
                <a:gd name="f101" fmla="*/ f83 f35 1"/>
                <a:gd name="f102" fmla="*/ f84 f36 1"/>
                <a:gd name="f103" fmla="*/ f85 f35 1"/>
                <a:gd name="f104" fmla="*/ f86 f36 1"/>
                <a:gd name="f105" fmla="*/ f87 f35 1"/>
                <a:gd name="f106" fmla="*/ f88 f36 1"/>
                <a:gd name="f107" fmla="*/ f89 f36 1"/>
                <a:gd name="f108" fmla="*/ f90 f35 1"/>
                <a:gd name="f109" fmla="*/ f91 f35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7" y="f99"/>
                </a:cxn>
                <a:cxn ang="f60">
                  <a:pos x="f100" y="f98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5" y="f107"/>
                </a:cxn>
                <a:cxn ang="f60">
                  <a:pos x="f108" y="f106"/>
                </a:cxn>
                <a:cxn ang="f60">
                  <a:pos x="f109" y="f110"/>
                </a:cxn>
                <a:cxn ang="f60">
                  <a:pos x="f97" y="f98"/>
                </a:cxn>
              </a:cxnLst>
              <a:rect l="f93" t="f96" r="f94" b="f95"/>
              <a:pathLst>
                <a:path w="72" h="28">
                  <a:moveTo>
                    <a:pt x="f5" y="f8"/>
                  </a:moveTo>
                  <a:cubicBezTo>
                    <a:pt x="f5" y="f8"/>
                    <a:pt x="f5" y="f9"/>
                    <a:pt x="f5" y="f9"/>
                  </a:cubicBezTo>
                  <a:cubicBezTo>
                    <a:pt x="f8" y="f5"/>
                    <a:pt x="f10" y="f9"/>
                    <a:pt x="f11" y="f8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3"/>
                    <a:pt x="f25" y="f23"/>
                    <a:pt x="f6" y="f26"/>
                  </a:cubicBezTo>
                  <a:cubicBezTo>
                    <a:pt x="f6" y="f27"/>
                    <a:pt x="f6" y="f27"/>
                    <a:pt x="f6" y="f27"/>
                  </a:cubicBezTo>
                  <a:cubicBezTo>
                    <a:pt x="f28" y="f29"/>
                    <a:pt x="f20" y="f27"/>
                    <a:pt x="f30" y="f26"/>
                  </a:cubicBezTo>
                  <a:cubicBezTo>
                    <a:pt x="f31" y="f17"/>
                    <a:pt x="f12" y="f32"/>
                    <a:pt x="f10" y="f33"/>
                  </a:cubicBezTo>
                  <a:cubicBezTo>
                    <a:pt x="f8" y="f33"/>
                    <a:pt x="f9" y="f10"/>
                    <a:pt x="f5" y="f8"/>
                  </a:cubicBezTo>
                  <a:close/>
                </a:path>
              </a:pathLst>
            </a:custGeom>
            <a:solidFill>
              <a:srgbClr val="5C35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86BCA9F9-F526-450C-441F-BE362F01DE1E}"/>
                </a:ext>
              </a:extLst>
            </p:cNvPr>
            <p:cNvSpPr/>
            <p:nvPr/>
          </p:nvSpPr>
          <p:spPr>
            <a:xfrm>
              <a:off x="9696453" y="5786442"/>
              <a:ext cx="287341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7"/>
                <a:gd name="f8" fmla="val 31"/>
                <a:gd name="f9" fmla="val 9"/>
                <a:gd name="f10" fmla="val 10"/>
                <a:gd name="f11" fmla="val 29"/>
                <a:gd name="f12" fmla="val 13"/>
                <a:gd name="f13" fmla="val 24"/>
                <a:gd name="f14" fmla="val 12"/>
                <a:gd name="f15" fmla="val 21"/>
                <a:gd name="f16" fmla="val 20"/>
                <a:gd name="f17" fmla="val 19"/>
                <a:gd name="f18" fmla="val 7"/>
                <a:gd name="f19" fmla="val 5"/>
                <a:gd name="f20" fmla="val 14"/>
                <a:gd name="f21" fmla="val 8"/>
                <a:gd name="f22" fmla="val 11"/>
                <a:gd name="f23" fmla="val 6"/>
                <a:gd name="f24" fmla="val 16"/>
                <a:gd name="f25" fmla="val 2"/>
                <a:gd name="f26" fmla="val 4"/>
                <a:gd name="f27" fmla="val 3"/>
                <a:gd name="f28" fmla="val 15"/>
                <a:gd name="f29" fmla="val 1"/>
                <a:gd name="f30" fmla="+- 0 0 -90"/>
                <a:gd name="f31" fmla="*/ f3 1 32"/>
                <a:gd name="f32" fmla="*/ f4 1 1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2"/>
                <a:gd name="f41" fmla="*/ f37 1 17"/>
                <a:gd name="f42" fmla="*/ 31 f38 1"/>
                <a:gd name="f43" fmla="*/ 9 f37 1"/>
                <a:gd name="f44" fmla="*/ 32 f38 1"/>
                <a:gd name="f45" fmla="*/ 10 f37 1"/>
                <a:gd name="f46" fmla="*/ 21 f38 1"/>
                <a:gd name="f47" fmla="*/ 19 f38 1"/>
                <a:gd name="f48" fmla="*/ 5 f37 1"/>
                <a:gd name="f49" fmla="*/ 14 f38 1"/>
                <a:gd name="f50" fmla="*/ 8 f37 1"/>
                <a:gd name="f51" fmla="*/ 8 f38 1"/>
                <a:gd name="f52" fmla="*/ 6 f37 1"/>
                <a:gd name="f53" fmla="*/ 11 f38 1"/>
                <a:gd name="f54" fmla="*/ 5 f38 1"/>
                <a:gd name="f55" fmla="*/ 13 f37 1"/>
                <a:gd name="f56" fmla="*/ 7 f38 1"/>
                <a:gd name="f57" fmla="*/ 14 f37 1"/>
                <a:gd name="f58" fmla="*/ 16 f37 1"/>
                <a:gd name="f59" fmla="*/ 0 f38 1"/>
                <a:gd name="f60" fmla="*/ 6 f38 1"/>
                <a:gd name="f61" fmla="*/ 7 f37 1"/>
                <a:gd name="f62" fmla="*/ 4 f38 1"/>
                <a:gd name="f63" fmla="*/ 4 f37 1"/>
                <a:gd name="f64" fmla="*/ 2 f37 1"/>
                <a:gd name="f65" fmla="*/ 15 f38 1"/>
                <a:gd name="f66" fmla="*/ 3 f37 1"/>
                <a:gd name="f67" fmla="*/ 17 f38 1"/>
                <a:gd name="f68" fmla="*/ 0 f37 1"/>
                <a:gd name="f69" fmla="*/ 20 f38 1"/>
                <a:gd name="f70" fmla="+- f39 0 f1"/>
                <a:gd name="f71" fmla="*/ f42 1 32"/>
                <a:gd name="f72" fmla="*/ f43 1 17"/>
                <a:gd name="f73" fmla="*/ f44 1 32"/>
                <a:gd name="f74" fmla="*/ f45 1 17"/>
                <a:gd name="f75" fmla="*/ f46 1 32"/>
                <a:gd name="f76" fmla="*/ f47 1 32"/>
                <a:gd name="f77" fmla="*/ f48 1 17"/>
                <a:gd name="f78" fmla="*/ f49 1 32"/>
                <a:gd name="f79" fmla="*/ f50 1 17"/>
                <a:gd name="f80" fmla="*/ f51 1 32"/>
                <a:gd name="f81" fmla="*/ f52 1 17"/>
                <a:gd name="f82" fmla="*/ f53 1 32"/>
                <a:gd name="f83" fmla="*/ f54 1 32"/>
                <a:gd name="f84" fmla="*/ f55 1 17"/>
                <a:gd name="f85" fmla="*/ f56 1 32"/>
                <a:gd name="f86" fmla="*/ f57 1 17"/>
                <a:gd name="f87" fmla="*/ f58 1 17"/>
                <a:gd name="f88" fmla="*/ f59 1 32"/>
                <a:gd name="f89" fmla="*/ f60 1 32"/>
                <a:gd name="f90" fmla="*/ f61 1 17"/>
                <a:gd name="f91" fmla="*/ f62 1 32"/>
                <a:gd name="f92" fmla="*/ f63 1 17"/>
                <a:gd name="f93" fmla="*/ f64 1 17"/>
                <a:gd name="f94" fmla="*/ f65 1 32"/>
                <a:gd name="f95" fmla="*/ f66 1 17"/>
                <a:gd name="f96" fmla="*/ f67 1 32"/>
                <a:gd name="f97" fmla="*/ f68 1 17"/>
                <a:gd name="f98" fmla="*/ f69 1 32"/>
                <a:gd name="f99" fmla="*/ 0 1 f40"/>
                <a:gd name="f100" fmla="*/ f34 1 f40"/>
                <a:gd name="f101" fmla="*/ 0 1 f41"/>
                <a:gd name="f102" fmla="*/ f35 1 f41"/>
                <a:gd name="f103" fmla="*/ f71 1 f40"/>
                <a:gd name="f104" fmla="*/ f72 1 f41"/>
                <a:gd name="f105" fmla="*/ f73 1 f40"/>
                <a:gd name="f106" fmla="*/ f74 1 f41"/>
                <a:gd name="f107" fmla="*/ f75 1 f40"/>
                <a:gd name="f108" fmla="*/ f76 1 f40"/>
                <a:gd name="f109" fmla="*/ f77 1 f41"/>
                <a:gd name="f110" fmla="*/ f78 1 f40"/>
                <a:gd name="f111" fmla="*/ f79 1 f41"/>
                <a:gd name="f112" fmla="*/ f80 1 f40"/>
                <a:gd name="f113" fmla="*/ f81 1 f41"/>
                <a:gd name="f114" fmla="*/ f82 1 f40"/>
                <a:gd name="f115" fmla="*/ f83 1 f40"/>
                <a:gd name="f116" fmla="*/ f84 1 f41"/>
                <a:gd name="f117" fmla="*/ f85 1 f40"/>
                <a:gd name="f118" fmla="*/ f86 1 f41"/>
                <a:gd name="f119" fmla="*/ f87 1 f41"/>
                <a:gd name="f120" fmla="*/ f88 1 f40"/>
                <a:gd name="f121" fmla="*/ f89 1 f40"/>
                <a:gd name="f122" fmla="*/ f90 1 f41"/>
                <a:gd name="f123" fmla="*/ f91 1 f40"/>
                <a:gd name="f124" fmla="*/ f92 1 f41"/>
                <a:gd name="f125" fmla="*/ f93 1 f41"/>
                <a:gd name="f126" fmla="*/ f94 1 f40"/>
                <a:gd name="f127" fmla="*/ f95 1 f41"/>
                <a:gd name="f128" fmla="*/ f96 1 f40"/>
                <a:gd name="f129" fmla="*/ f97 1 f41"/>
                <a:gd name="f130" fmla="*/ f98 1 f40"/>
                <a:gd name="f131" fmla="*/ f99 f31 1"/>
                <a:gd name="f132" fmla="*/ f100 f31 1"/>
                <a:gd name="f133" fmla="*/ f102 f32 1"/>
                <a:gd name="f134" fmla="*/ f101 f32 1"/>
                <a:gd name="f135" fmla="*/ f103 f31 1"/>
                <a:gd name="f136" fmla="*/ f104 f32 1"/>
                <a:gd name="f137" fmla="*/ f105 f31 1"/>
                <a:gd name="f138" fmla="*/ f106 f32 1"/>
                <a:gd name="f139" fmla="*/ f107 f31 1"/>
                <a:gd name="f140" fmla="*/ f108 f31 1"/>
                <a:gd name="f141" fmla="*/ f109 f32 1"/>
                <a:gd name="f142" fmla="*/ f110 f31 1"/>
                <a:gd name="f143" fmla="*/ f111 f32 1"/>
                <a:gd name="f144" fmla="*/ f112 f31 1"/>
                <a:gd name="f145" fmla="*/ f113 f32 1"/>
                <a:gd name="f146" fmla="*/ f114 f31 1"/>
                <a:gd name="f147" fmla="*/ f115 f31 1"/>
                <a:gd name="f148" fmla="*/ f116 f32 1"/>
                <a:gd name="f149" fmla="*/ f117 f31 1"/>
                <a:gd name="f150" fmla="*/ f118 f32 1"/>
                <a:gd name="f151" fmla="*/ f119 f32 1"/>
                <a:gd name="f152" fmla="*/ f120 f31 1"/>
                <a:gd name="f153" fmla="*/ f121 f31 1"/>
                <a:gd name="f154" fmla="*/ f122 f32 1"/>
                <a:gd name="f155" fmla="*/ f123 f31 1"/>
                <a:gd name="f156" fmla="*/ f124 f32 1"/>
                <a:gd name="f157" fmla="*/ f125 f32 1"/>
                <a:gd name="f158" fmla="*/ f126 f31 1"/>
                <a:gd name="f159" fmla="*/ f127 f32 1"/>
                <a:gd name="f160" fmla="*/ f128 f31 1"/>
                <a:gd name="f161" fmla="*/ f129 f32 1"/>
                <a:gd name="f162" fmla="*/ f130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35" y="f136"/>
                </a:cxn>
                <a:cxn ang="f70">
                  <a:pos x="f137" y="f138"/>
                </a:cxn>
                <a:cxn ang="f70">
                  <a:pos x="f139" y="f138"/>
                </a:cxn>
                <a:cxn ang="f70">
                  <a:pos x="f140" y="f141"/>
                </a:cxn>
                <a:cxn ang="f70">
                  <a:pos x="f142" y="f143"/>
                </a:cxn>
                <a:cxn ang="f70">
                  <a:pos x="f144" y="f145"/>
                </a:cxn>
                <a:cxn ang="f70">
                  <a:pos x="f146" y="f138"/>
                </a:cxn>
                <a:cxn ang="f70">
                  <a:pos x="f147" y="f148"/>
                </a:cxn>
                <a:cxn ang="f70">
                  <a:pos x="f149" y="f150"/>
                </a:cxn>
                <a:cxn ang="f70">
                  <a:pos x="f147" y="f151"/>
                </a:cxn>
                <a:cxn ang="f70">
                  <a:pos x="f152" y="f148"/>
                </a:cxn>
                <a:cxn ang="f70">
                  <a:pos x="f153" y="f136"/>
                </a:cxn>
                <a:cxn ang="f70">
                  <a:pos x="f147" y="f154"/>
                </a:cxn>
                <a:cxn ang="f70">
                  <a:pos x="f155" y="f156"/>
                </a:cxn>
                <a:cxn ang="f70">
                  <a:pos x="f144" y="f157"/>
                </a:cxn>
                <a:cxn ang="f70">
                  <a:pos x="f158" y="f145"/>
                </a:cxn>
                <a:cxn ang="f70">
                  <a:pos x="f158" y="f159"/>
                </a:cxn>
                <a:cxn ang="f70">
                  <a:pos x="f160" y="f161"/>
                </a:cxn>
                <a:cxn ang="f70">
                  <a:pos x="f162" y="f157"/>
                </a:cxn>
                <a:cxn ang="f70">
                  <a:pos x="f139" y="f159"/>
                </a:cxn>
                <a:cxn ang="f70">
                  <a:pos x="f135" y="f136"/>
                </a:cxn>
              </a:cxnLst>
              <a:rect l="f131" t="f134" r="f132" b="f133"/>
              <a:pathLst>
                <a:path w="32" h="17">
                  <a:moveTo>
                    <a:pt x="f8" y="f9"/>
                  </a:moveTo>
                  <a:cubicBezTo>
                    <a:pt x="f8" y="f9"/>
                    <a:pt x="f8" y="f10"/>
                    <a:pt x="f6" y="f10"/>
                  </a:cubicBezTo>
                  <a:cubicBezTo>
                    <a:pt x="f11" y="f12"/>
                    <a:pt x="f13" y="f14"/>
                    <a:pt x="f15" y="f10"/>
                  </a:cubicBezTo>
                  <a:cubicBezTo>
                    <a:pt x="f16" y="f9"/>
                    <a:pt x="f17" y="f18"/>
                    <a:pt x="f17" y="f19"/>
                  </a:cubicBezTo>
                  <a:cubicBezTo>
                    <a:pt x="f7" y="f18"/>
                    <a:pt x="f7" y="f9"/>
                    <a:pt x="f20" y="f21"/>
                  </a:cubicBezTo>
                  <a:cubicBezTo>
                    <a:pt x="f14" y="f21"/>
                    <a:pt x="f22" y="f18"/>
                    <a:pt x="f21" y="f23"/>
                  </a:cubicBezTo>
                  <a:cubicBezTo>
                    <a:pt x="f10" y="f18"/>
                    <a:pt x="f14" y="f21"/>
                    <a:pt x="f22" y="f10"/>
                  </a:cubicBezTo>
                  <a:cubicBezTo>
                    <a:pt x="f10" y="f12"/>
                    <a:pt x="f18" y="f14"/>
                    <a:pt x="f19" y="f12"/>
                  </a:cubicBezTo>
                  <a:cubicBezTo>
                    <a:pt x="f19" y="f20"/>
                    <a:pt x="f18" y="f12"/>
                    <a:pt x="f18" y="f20"/>
                  </a:cubicBezTo>
                  <a:cubicBezTo>
                    <a:pt x="f18" y="f24"/>
                    <a:pt x="f23" y="f7"/>
                    <a:pt x="f19" y="f24"/>
                  </a:cubicBezTo>
                  <a:cubicBezTo>
                    <a:pt x="f25" y="f24"/>
                    <a:pt x="f5" y="f24"/>
                    <a:pt x="f5" y="f12"/>
                  </a:cubicBezTo>
                  <a:cubicBezTo>
                    <a:pt x="f5" y="f9"/>
                    <a:pt x="f26" y="f9"/>
                    <a:pt x="f23" y="f9"/>
                  </a:cubicBezTo>
                  <a:cubicBezTo>
                    <a:pt x="f23" y="f21"/>
                    <a:pt x="f19" y="f21"/>
                    <a:pt x="f19" y="f18"/>
                  </a:cubicBezTo>
                  <a:cubicBezTo>
                    <a:pt x="f26" y="f23"/>
                    <a:pt x="f27" y="f19"/>
                    <a:pt x="f26" y="f26"/>
                  </a:cubicBezTo>
                  <a:cubicBezTo>
                    <a:pt x="f19" y="f25"/>
                    <a:pt x="f23" y="f25"/>
                    <a:pt x="f21" y="f25"/>
                  </a:cubicBezTo>
                  <a:cubicBezTo>
                    <a:pt x="f10" y="f27"/>
                    <a:pt x="f14" y="f19"/>
                    <a:pt x="f28" y="f23"/>
                  </a:cubicBezTo>
                  <a:cubicBezTo>
                    <a:pt x="f28" y="f26"/>
                    <a:pt x="f28" y="f27"/>
                    <a:pt x="f28" y="f27"/>
                  </a:cubicBezTo>
                  <a:cubicBezTo>
                    <a:pt x="f28" y="f29"/>
                    <a:pt x="f24" y="f29"/>
                    <a:pt x="f7" y="f5"/>
                  </a:cubicBezTo>
                  <a:cubicBezTo>
                    <a:pt x="f17" y="f5"/>
                    <a:pt x="f16" y="f29"/>
                    <a:pt x="f16" y="f25"/>
                  </a:cubicBezTo>
                  <a:cubicBezTo>
                    <a:pt x="f16" y="f25"/>
                    <a:pt x="f15" y="f27"/>
                    <a:pt x="f15" y="f27"/>
                  </a:cubicBezTo>
                  <a:cubicBezTo>
                    <a:pt x="f13" y="f9"/>
                    <a:pt x="f13" y="f9"/>
                    <a:pt x="f8" y="f9"/>
                  </a:cubicBezTo>
                  <a:close/>
                </a:path>
              </a:pathLst>
            </a:custGeom>
            <a:solidFill>
              <a:srgbClr val="4A33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EFB40207-AAC2-9B3F-20E5-FB1B135DE530}"/>
                </a:ext>
              </a:extLst>
            </p:cNvPr>
            <p:cNvSpPr/>
            <p:nvPr/>
          </p:nvSpPr>
          <p:spPr>
            <a:xfrm>
              <a:off x="16024229" y="7054852"/>
              <a:ext cx="39528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"/>
                <a:gd name="f8" fmla="val 2"/>
                <a:gd name="f9" fmla="val 1"/>
                <a:gd name="f10" fmla="val 16"/>
                <a:gd name="f11" fmla="val 29"/>
                <a:gd name="f12" fmla="val 42"/>
                <a:gd name="f13" fmla="val 43"/>
                <a:gd name="f14" fmla="val 35"/>
                <a:gd name="f15" fmla="val 27"/>
                <a:gd name="f16" fmla="val 18"/>
                <a:gd name="f17" fmla="val 14"/>
                <a:gd name="f18" fmla="val 9"/>
                <a:gd name="f19" fmla="val 5"/>
                <a:gd name="f20" fmla="+- 0 0 -90"/>
                <a:gd name="f21" fmla="*/ f3 1 44"/>
                <a:gd name="f22" fmla="*/ f4 1 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7 1 3"/>
                <a:gd name="f31" fmla="*/ f28 1 44"/>
                <a:gd name="f32" fmla="*/ 0 f28 1"/>
                <a:gd name="f33" fmla="*/ 2 f27 1"/>
                <a:gd name="f34" fmla="*/ 3 f28 1"/>
                <a:gd name="f35" fmla="*/ 1 f27 1"/>
                <a:gd name="f36" fmla="*/ 42 f28 1"/>
                <a:gd name="f37" fmla="*/ 0 f27 1"/>
                <a:gd name="f38" fmla="*/ 43 f28 1"/>
                <a:gd name="f39" fmla="*/ 18 f28 1"/>
                <a:gd name="f40" fmla="*/ 3 f27 1"/>
                <a:gd name="f41" fmla="*/ 5 f28 1"/>
                <a:gd name="f42" fmla="+- f29 0 f1"/>
                <a:gd name="f43" fmla="*/ f32 1 44"/>
                <a:gd name="f44" fmla="*/ f33 1 3"/>
                <a:gd name="f45" fmla="*/ f34 1 44"/>
                <a:gd name="f46" fmla="*/ f35 1 3"/>
                <a:gd name="f47" fmla="*/ f36 1 44"/>
                <a:gd name="f48" fmla="*/ f37 1 3"/>
                <a:gd name="f49" fmla="*/ f38 1 44"/>
                <a:gd name="f50" fmla="*/ f39 1 44"/>
                <a:gd name="f51" fmla="*/ f40 1 3"/>
                <a:gd name="f52" fmla="*/ f41 1 44"/>
                <a:gd name="f53" fmla="*/ 0 1 f31"/>
                <a:gd name="f54" fmla="*/ f24 1 f31"/>
                <a:gd name="f55" fmla="*/ 0 1 f30"/>
                <a:gd name="f56" fmla="*/ f25 1 f30"/>
                <a:gd name="f57" fmla="*/ f43 1 f31"/>
                <a:gd name="f58" fmla="*/ f44 1 f30"/>
                <a:gd name="f59" fmla="*/ f45 1 f31"/>
                <a:gd name="f60" fmla="*/ f46 1 f30"/>
                <a:gd name="f61" fmla="*/ f47 1 f31"/>
                <a:gd name="f62" fmla="*/ f48 1 f30"/>
                <a:gd name="f63" fmla="*/ f49 1 f31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1 1"/>
                <a:gd name="f79" fmla="*/ f65 f22 1"/>
                <a:gd name="f80" fmla="*/ f6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2"/>
                </a:cxn>
                <a:cxn ang="f42">
                  <a:pos x="f78" y="f79"/>
                </a:cxn>
                <a:cxn ang="f42">
                  <a:pos x="f80" y="f79"/>
                </a:cxn>
                <a:cxn ang="f42">
                  <a:pos x="f71" y="f72"/>
                </a:cxn>
              </a:cxnLst>
              <a:rect l="f67" t="f70" r="f68" b="f69"/>
              <a:pathLst>
                <a:path w="44" h="3">
                  <a:moveTo>
                    <a:pt x="f5" y="f8"/>
                  </a:moveTo>
                  <a:cubicBezTo>
                    <a:pt x="f9" y="f5"/>
                    <a:pt x="f8" y="f9"/>
                    <a:pt x="f7" y="f9"/>
                  </a:cubicBezTo>
                  <a:cubicBezTo>
                    <a:pt x="f10" y="f8"/>
                    <a:pt x="f11" y="f9"/>
                    <a:pt x="f12" y="f5"/>
                  </a:cubicBezTo>
                  <a:cubicBezTo>
                    <a:pt x="f6" y="f5"/>
                    <a:pt x="f6" y="f5"/>
                    <a:pt x="f13" y="f8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7"/>
                    <a:pt x="f18" y="f7"/>
                    <a:pt x="f19" y="f7"/>
                  </a:cubicBezTo>
                  <a:cubicBezTo>
                    <a:pt x="f7" y="f7"/>
                    <a:pt x="f9" y="f7"/>
                    <a:pt x="f5" y="f8"/>
                  </a:cubicBezTo>
                  <a:close/>
                </a:path>
              </a:pathLst>
            </a:custGeom>
            <a:solidFill>
              <a:srgbClr val="5832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3F92B9E4-98F1-CCCD-AECA-3558561786A8}"/>
                </a:ext>
              </a:extLst>
            </p:cNvPr>
            <p:cNvSpPr/>
            <p:nvPr/>
          </p:nvSpPr>
          <p:spPr>
            <a:xfrm>
              <a:off x="9704390" y="5895978"/>
              <a:ext cx="127001" cy="1444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4"/>
                <a:gd name="f9" fmla="val 5"/>
                <a:gd name="f10" fmla="val 3"/>
                <a:gd name="f11" fmla="val 6"/>
                <a:gd name="f12" fmla="val 2"/>
                <a:gd name="f13" fmla="val 7"/>
                <a:gd name="f14" fmla="val 9"/>
                <a:gd name="f15" fmla="val 1"/>
                <a:gd name="f16" fmla="val 10"/>
                <a:gd name="f17" fmla="val 12"/>
                <a:gd name="f18" fmla="val 8"/>
                <a:gd name="f19" fmla="val 11"/>
                <a:gd name="f20" fmla="val 13"/>
                <a:gd name="f21" fmla="val 15"/>
                <a:gd name="f22" fmla="+- 0 0 -90"/>
                <a:gd name="f23" fmla="*/ f3 1 14"/>
                <a:gd name="f24" fmla="*/ f4 1 1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4"/>
                <a:gd name="f33" fmla="*/ f29 1 16"/>
                <a:gd name="f34" fmla="*/ 4 f30 1"/>
                <a:gd name="f35" fmla="*/ 4 f29 1"/>
                <a:gd name="f36" fmla="*/ 6 f30 1"/>
                <a:gd name="f37" fmla="*/ 2 f29 1"/>
                <a:gd name="f38" fmla="*/ 10 f30 1"/>
                <a:gd name="f39" fmla="*/ 9 f30 1"/>
                <a:gd name="f40" fmla="*/ 6 f29 1"/>
                <a:gd name="f41" fmla="*/ 7 f29 1"/>
                <a:gd name="f42" fmla="*/ 11 f30 1"/>
                <a:gd name="f43" fmla="*/ 10 f29 1"/>
                <a:gd name="f44" fmla="*/ 14 f30 1"/>
                <a:gd name="f45" fmla="*/ 11 f29 1"/>
                <a:gd name="f46" fmla="*/ 13 f29 1"/>
                <a:gd name="f47" fmla="*/ 14 f29 1"/>
                <a:gd name="f48" fmla="*/ 7 f30 1"/>
                <a:gd name="f49" fmla="*/ 15 f29 1"/>
                <a:gd name="f50" fmla="*/ 1 f30 1"/>
                <a:gd name="f51" fmla="*/ 8 f29 1"/>
                <a:gd name="f52" fmla="+- f31 0 f1"/>
                <a:gd name="f53" fmla="*/ f34 1 14"/>
                <a:gd name="f54" fmla="*/ f35 1 16"/>
                <a:gd name="f55" fmla="*/ f36 1 14"/>
                <a:gd name="f56" fmla="*/ f37 1 16"/>
                <a:gd name="f57" fmla="*/ f38 1 14"/>
                <a:gd name="f58" fmla="*/ f39 1 14"/>
                <a:gd name="f59" fmla="*/ f40 1 16"/>
                <a:gd name="f60" fmla="*/ f41 1 16"/>
                <a:gd name="f61" fmla="*/ f42 1 14"/>
                <a:gd name="f62" fmla="*/ f43 1 16"/>
                <a:gd name="f63" fmla="*/ f44 1 14"/>
                <a:gd name="f64" fmla="*/ f45 1 16"/>
                <a:gd name="f65" fmla="*/ f46 1 16"/>
                <a:gd name="f66" fmla="*/ f47 1 16"/>
                <a:gd name="f67" fmla="*/ f48 1 14"/>
                <a:gd name="f68" fmla="*/ f49 1 16"/>
                <a:gd name="f69" fmla="*/ f50 1 14"/>
                <a:gd name="f70" fmla="*/ f51 1 16"/>
                <a:gd name="f71" fmla="*/ 0 1 f32"/>
                <a:gd name="f72" fmla="*/ f26 1 f32"/>
                <a:gd name="f73" fmla="*/ 0 1 f33"/>
                <a:gd name="f74" fmla="*/ f27 1 f33"/>
                <a:gd name="f75" fmla="*/ f53 1 f32"/>
                <a:gd name="f76" fmla="*/ f54 1 f33"/>
                <a:gd name="f77" fmla="*/ f55 1 f32"/>
                <a:gd name="f78" fmla="*/ f56 1 f33"/>
                <a:gd name="f79" fmla="*/ f57 1 f32"/>
                <a:gd name="f80" fmla="*/ f58 1 f32"/>
                <a:gd name="f81" fmla="*/ f59 1 f33"/>
                <a:gd name="f82" fmla="*/ f60 1 f33"/>
                <a:gd name="f83" fmla="*/ f61 1 f32"/>
                <a:gd name="f84" fmla="*/ f62 1 f33"/>
                <a:gd name="f85" fmla="*/ f63 1 f32"/>
                <a:gd name="f86" fmla="*/ f64 1 f33"/>
                <a:gd name="f87" fmla="*/ f65 1 f33"/>
                <a:gd name="f88" fmla="*/ f66 1 f33"/>
                <a:gd name="f89" fmla="*/ f67 1 f32"/>
                <a:gd name="f90" fmla="*/ f68 1 f33"/>
                <a:gd name="f91" fmla="*/ f69 1 f32"/>
                <a:gd name="f92" fmla="*/ f70 1 f33"/>
                <a:gd name="f93" fmla="*/ f71 f23 1"/>
                <a:gd name="f94" fmla="*/ f72 f23 1"/>
                <a:gd name="f95" fmla="*/ f74 f24 1"/>
                <a:gd name="f96" fmla="*/ f73 f24 1"/>
                <a:gd name="f97" fmla="*/ f75 f23 1"/>
                <a:gd name="f98" fmla="*/ f76 f24 1"/>
                <a:gd name="f99" fmla="*/ f77 f23 1"/>
                <a:gd name="f100" fmla="*/ f78 f24 1"/>
                <a:gd name="f101" fmla="*/ f79 f23 1"/>
                <a:gd name="f102" fmla="*/ f80 f23 1"/>
                <a:gd name="f103" fmla="*/ f81 f24 1"/>
                <a:gd name="f104" fmla="*/ f82 f24 1"/>
                <a:gd name="f105" fmla="*/ f83 f23 1"/>
                <a:gd name="f106" fmla="*/ f84 f24 1"/>
                <a:gd name="f107" fmla="*/ f85 f23 1"/>
                <a:gd name="f108" fmla="*/ f86 f24 1"/>
                <a:gd name="f109" fmla="*/ f87 f24 1"/>
                <a:gd name="f110" fmla="*/ f88 f24 1"/>
                <a:gd name="f111" fmla="*/ f89 f23 1"/>
                <a:gd name="f112" fmla="*/ f90 f24 1"/>
                <a:gd name="f113" fmla="*/ f91 f23 1"/>
                <a:gd name="f114" fmla="*/ f9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97" y="f98"/>
                </a:cxn>
                <a:cxn ang="f52">
                  <a:pos x="f99" y="f100"/>
                </a:cxn>
                <a:cxn ang="f52">
                  <a:pos x="f101" y="f100"/>
                </a:cxn>
                <a:cxn ang="f52">
                  <a:pos x="f102" y="f103"/>
                </a:cxn>
                <a:cxn ang="f52">
                  <a:pos x="f99" y="f104"/>
                </a:cxn>
                <a:cxn ang="f52">
                  <a:pos x="f105" y="f106"/>
                </a:cxn>
                <a:cxn ang="f52">
                  <a:pos x="f107" y="f108"/>
                </a:cxn>
                <a:cxn ang="f52">
                  <a:pos x="f107" y="f109"/>
                </a:cxn>
                <a:cxn ang="f52">
                  <a:pos x="f105" y="f110"/>
                </a:cxn>
                <a:cxn ang="f52">
                  <a:pos x="f111" y="f112"/>
                </a:cxn>
                <a:cxn ang="f52">
                  <a:pos x="f111" y="f106"/>
                </a:cxn>
                <a:cxn ang="f52">
                  <a:pos x="f113" y="f114"/>
                </a:cxn>
                <a:cxn ang="f52">
                  <a:pos x="f97" y="f98"/>
                </a:cxn>
              </a:cxnLst>
              <a:rect l="f93" t="f96" r="f94" b="f95"/>
              <a:pathLst>
                <a:path w="14" h="16">
                  <a:moveTo>
                    <a:pt x="f8" y="f8"/>
                  </a:moveTo>
                  <a:cubicBezTo>
                    <a:pt x="f9" y="f10"/>
                    <a:pt x="f11" y="f10"/>
                    <a:pt x="f11" y="f12"/>
                  </a:cubicBezTo>
                  <a:cubicBezTo>
                    <a:pt x="f13" y="f5"/>
                    <a:pt x="f14" y="f15"/>
                    <a:pt x="f16" y="f12"/>
                  </a:cubicBezTo>
                  <a:cubicBezTo>
                    <a:pt x="f17" y="f8"/>
                    <a:pt x="f16" y="f9"/>
                    <a:pt x="f14" y="f11"/>
                  </a:cubicBezTo>
                  <a:cubicBezTo>
                    <a:pt x="f18" y="f11"/>
                    <a:pt x="f13" y="f13"/>
                    <a:pt x="f11" y="f13"/>
                  </a:cubicBezTo>
                  <a:cubicBezTo>
                    <a:pt x="f18" y="f18"/>
                    <a:pt x="f19" y="f9"/>
                    <a:pt x="f19" y="f16"/>
                  </a:cubicBezTo>
                  <a:cubicBezTo>
                    <a:pt x="f19" y="f17"/>
                    <a:pt x="f6" y="f16"/>
                    <a:pt x="f6" y="f19"/>
                  </a:cubicBezTo>
                  <a:cubicBezTo>
                    <a:pt x="f6" y="f17"/>
                    <a:pt x="f6" y="f17"/>
                    <a:pt x="f6" y="f20"/>
                  </a:cubicBezTo>
                  <a:cubicBezTo>
                    <a:pt x="f20" y="f20"/>
                    <a:pt x="f17" y="f6"/>
                    <a:pt x="f19" y="f6"/>
                  </a:cubicBezTo>
                  <a:cubicBezTo>
                    <a:pt x="f16" y="f21"/>
                    <a:pt x="f14" y="f7"/>
                    <a:pt x="f13" y="f21"/>
                  </a:cubicBezTo>
                  <a:cubicBezTo>
                    <a:pt x="f11" y="f20"/>
                    <a:pt x="f11" y="f17"/>
                    <a:pt x="f13" y="f16"/>
                  </a:cubicBezTo>
                  <a:cubicBezTo>
                    <a:pt x="f9" y="f16"/>
                    <a:pt x="f12" y="f19"/>
                    <a:pt x="f15" y="f18"/>
                  </a:cubicBezTo>
                  <a:cubicBezTo>
                    <a:pt x="f5" y="f11"/>
                    <a:pt x="f10" y="f9"/>
                    <a:pt x="f8" y="f8"/>
                  </a:cubicBezTo>
                  <a:close/>
                </a:path>
              </a:pathLst>
            </a:custGeom>
            <a:solidFill>
              <a:srgbClr val="816A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1DDA64AF-8950-297C-2094-E3193B22ECA4}"/>
                </a:ext>
              </a:extLst>
            </p:cNvPr>
            <p:cNvSpPr/>
            <p:nvPr/>
          </p:nvSpPr>
          <p:spPr>
            <a:xfrm>
              <a:off x="9740902" y="5597527"/>
              <a:ext cx="180978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9"/>
                <a:gd name="f8" fmla="val 17"/>
                <a:gd name="f9" fmla="val 18"/>
                <a:gd name="f10" fmla="val 13"/>
                <a:gd name="f11" fmla="val 16"/>
                <a:gd name="f12" fmla="val 7"/>
                <a:gd name="f13" fmla="val 10"/>
                <a:gd name="f14" fmla="val 1"/>
                <a:gd name="f15" fmla="val 4"/>
                <a:gd name="f16" fmla="val 3"/>
                <a:gd name="f17" fmla="val 2"/>
                <a:gd name="f18" fmla="val 9"/>
                <a:gd name="f19" fmla="val 14"/>
                <a:gd name="f20" fmla="val 12"/>
                <a:gd name="f21" fmla="+- 0 0 -90"/>
                <a:gd name="f22" fmla="*/ f3 1 20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0"/>
                <a:gd name="f32" fmla="*/ f28 1 19"/>
                <a:gd name="f33" fmla="*/ 20 f29 1"/>
                <a:gd name="f34" fmla="*/ 17 f28 1"/>
                <a:gd name="f35" fmla="*/ 19 f28 1"/>
                <a:gd name="f36" fmla="*/ 1 f29 1"/>
                <a:gd name="f37" fmla="*/ 4 f28 1"/>
                <a:gd name="f38" fmla="*/ 0 f29 1"/>
                <a:gd name="f39" fmla="*/ 3 f28 1"/>
                <a:gd name="f40" fmla="*/ 4 f29 1"/>
                <a:gd name="f41" fmla="*/ 2 f28 1"/>
                <a:gd name="f42" fmla="*/ 16 f28 1"/>
                <a:gd name="f43" fmla="+- f30 0 f1"/>
                <a:gd name="f44" fmla="*/ f33 1 20"/>
                <a:gd name="f45" fmla="*/ f34 1 19"/>
                <a:gd name="f46" fmla="*/ f35 1 19"/>
                <a:gd name="f47" fmla="*/ f36 1 20"/>
                <a:gd name="f48" fmla="*/ f37 1 19"/>
                <a:gd name="f49" fmla="*/ f38 1 20"/>
                <a:gd name="f50" fmla="*/ f39 1 19"/>
                <a:gd name="f51" fmla="*/ f40 1 20"/>
                <a:gd name="f52" fmla="*/ f41 1 19"/>
                <a:gd name="f53" fmla="*/ f42 1 1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2"/>
                <a:gd name="f61" fmla="*/ f47 1 f31"/>
                <a:gd name="f62" fmla="*/ f48 1 f32"/>
                <a:gd name="f63" fmla="*/ f49 1 f31"/>
                <a:gd name="f64" fmla="*/ f50 1 f32"/>
                <a:gd name="f65" fmla="*/ f51 1 f31"/>
                <a:gd name="f66" fmla="*/ f52 1 f32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3 1"/>
                <a:gd name="f75" fmla="*/ f61 f22 1"/>
                <a:gd name="f76" fmla="*/ f62 f23 1"/>
                <a:gd name="f77" fmla="*/ f63 f22 1"/>
                <a:gd name="f78" fmla="*/ f64 f23 1"/>
                <a:gd name="f79" fmla="*/ f65 f22 1"/>
                <a:gd name="f80" fmla="*/ f66 f23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2" y="f74"/>
                </a:cxn>
                <a:cxn ang="f43">
                  <a:pos x="f75" y="f76"/>
                </a:cxn>
                <a:cxn ang="f43">
                  <a:pos x="f77" y="f78"/>
                </a:cxn>
                <a:cxn ang="f43">
                  <a:pos x="f79" y="f80"/>
                </a:cxn>
                <a:cxn ang="f43">
                  <a:pos x="f72" y="f81"/>
                </a:cxn>
                <a:cxn ang="f43">
                  <a:pos x="f72" y="f73"/>
                </a:cxn>
              </a:cxnLst>
              <a:rect l="f68" t="f71" r="f69" b="f70"/>
              <a:pathLst>
                <a:path w="20" h="19">
                  <a:moveTo>
                    <a:pt x="f6" y="f8"/>
                  </a:moveTo>
                  <a:cubicBezTo>
                    <a:pt x="f6" y="f9"/>
                    <a:pt x="f6" y="f7"/>
                    <a:pt x="f6" y="f7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5" y="f16"/>
                    <a:pt x="f5" y="f16"/>
                  </a:cubicBezTo>
                  <a:cubicBezTo>
                    <a:pt x="f5" y="f5"/>
                    <a:pt x="f17" y="f5"/>
                    <a:pt x="f15" y="f17"/>
                  </a:cubicBezTo>
                  <a:cubicBezTo>
                    <a:pt x="f18" y="f12"/>
                    <a:pt x="f19" y="f20"/>
                    <a:pt x="f6" y="f11"/>
                  </a:cubicBezTo>
                  <a:cubicBezTo>
                    <a:pt x="f6" y="f11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7D6D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309D9EF9-B2F5-7242-D111-7E444A1B4F26}"/>
                </a:ext>
              </a:extLst>
            </p:cNvPr>
            <p:cNvSpPr/>
            <p:nvPr/>
          </p:nvSpPr>
          <p:spPr>
            <a:xfrm>
              <a:off x="16140110" y="7326309"/>
              <a:ext cx="252410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"/>
                <a:gd name="f8" fmla="val 5"/>
                <a:gd name="f9" fmla="val 26"/>
                <a:gd name="f10" fmla="val 25"/>
                <a:gd name="f11" fmla="val 23"/>
                <a:gd name="f12" fmla="val 24"/>
                <a:gd name="f13" fmla="val 27"/>
                <a:gd name="f14" fmla="val 18"/>
                <a:gd name="f15" fmla="val 10"/>
                <a:gd name="f16" fmla="val 1"/>
                <a:gd name="f17" fmla="val 4"/>
                <a:gd name="f18" fmla="val 3"/>
                <a:gd name="f19" fmla="val 2"/>
                <a:gd name="f20" fmla="val 11"/>
                <a:gd name="f21" fmla="+- 0 0 -90"/>
                <a:gd name="f22" fmla="*/ f3 1 28"/>
                <a:gd name="f23" fmla="*/ f4 1 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6"/>
                <a:gd name="f32" fmla="*/ f29 1 28"/>
                <a:gd name="f33" fmla="*/ 28 f29 1"/>
                <a:gd name="f34" fmla="*/ 5 f28 1"/>
                <a:gd name="f35" fmla="*/ 23 f29 1"/>
                <a:gd name="f36" fmla="*/ 27 f29 1"/>
                <a:gd name="f37" fmla="*/ 6 f28 1"/>
                <a:gd name="f38" fmla="*/ 1 f29 1"/>
                <a:gd name="f39" fmla="*/ 4 f28 1"/>
                <a:gd name="f40" fmla="*/ 0 f29 1"/>
                <a:gd name="f41" fmla="*/ 2 f28 1"/>
                <a:gd name="f42" fmla="*/ 4 f29 1"/>
                <a:gd name="f43" fmla="*/ 1 f28 1"/>
                <a:gd name="f44" fmla="*/ 25 f29 1"/>
                <a:gd name="f45" fmla="*/ 3 f28 1"/>
                <a:gd name="f46" fmla="+- f30 0 f1"/>
                <a:gd name="f47" fmla="*/ f33 1 28"/>
                <a:gd name="f48" fmla="*/ f34 1 6"/>
                <a:gd name="f49" fmla="*/ f35 1 28"/>
                <a:gd name="f50" fmla="*/ f36 1 28"/>
                <a:gd name="f51" fmla="*/ f37 1 6"/>
                <a:gd name="f52" fmla="*/ f38 1 28"/>
                <a:gd name="f53" fmla="*/ f39 1 6"/>
                <a:gd name="f54" fmla="*/ f40 1 28"/>
                <a:gd name="f55" fmla="*/ f41 1 6"/>
                <a:gd name="f56" fmla="*/ f42 1 28"/>
                <a:gd name="f57" fmla="*/ f43 1 6"/>
                <a:gd name="f58" fmla="*/ f44 1 28"/>
                <a:gd name="f59" fmla="*/ f45 1 6"/>
                <a:gd name="f60" fmla="*/ 0 1 f32"/>
                <a:gd name="f61" fmla="*/ f25 1 f32"/>
                <a:gd name="f62" fmla="*/ 0 1 f31"/>
                <a:gd name="f63" fmla="*/ f26 1 f31"/>
                <a:gd name="f64" fmla="*/ f47 1 f32"/>
                <a:gd name="f65" fmla="*/ f48 1 f31"/>
                <a:gd name="f66" fmla="*/ f49 1 f32"/>
                <a:gd name="f67" fmla="*/ f50 1 f32"/>
                <a:gd name="f68" fmla="*/ f51 1 f31"/>
                <a:gd name="f69" fmla="*/ f52 1 f32"/>
                <a:gd name="f70" fmla="*/ f53 1 f31"/>
                <a:gd name="f71" fmla="*/ f54 1 f32"/>
                <a:gd name="f72" fmla="*/ f55 1 f31"/>
                <a:gd name="f73" fmla="*/ f56 1 f32"/>
                <a:gd name="f74" fmla="*/ f57 1 f31"/>
                <a:gd name="f75" fmla="*/ f58 1 f32"/>
                <a:gd name="f76" fmla="*/ f59 1 f31"/>
                <a:gd name="f77" fmla="*/ f60 f22 1"/>
                <a:gd name="f78" fmla="*/ f61 f22 1"/>
                <a:gd name="f79" fmla="*/ f63 f23 1"/>
                <a:gd name="f80" fmla="*/ f62 f23 1"/>
                <a:gd name="f81" fmla="*/ f64 f22 1"/>
                <a:gd name="f82" fmla="*/ f65 f23 1"/>
                <a:gd name="f83" fmla="*/ f66 f22 1"/>
                <a:gd name="f84" fmla="*/ f67 f22 1"/>
                <a:gd name="f85" fmla="*/ f68 f23 1"/>
                <a:gd name="f86" fmla="*/ f69 f22 1"/>
                <a:gd name="f87" fmla="*/ f70 f23 1"/>
                <a:gd name="f88" fmla="*/ f71 f22 1"/>
                <a:gd name="f89" fmla="*/ f72 f23 1"/>
                <a:gd name="f90" fmla="*/ f73 f22 1"/>
                <a:gd name="f91" fmla="*/ f74 f23 1"/>
                <a:gd name="f92" fmla="*/ f75 f22 1"/>
                <a:gd name="f93" fmla="*/ f7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1" y="f82"/>
                </a:cxn>
                <a:cxn ang="f46">
                  <a:pos x="f83" y="f82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88" y="f89"/>
                </a:cxn>
                <a:cxn ang="f46">
                  <a:pos x="f88" y="f89"/>
                </a:cxn>
                <a:cxn ang="f46">
                  <a:pos x="f90" y="f91"/>
                </a:cxn>
                <a:cxn ang="f46">
                  <a:pos x="f92" y="f93"/>
                </a:cxn>
                <a:cxn ang="f46">
                  <a:pos x="f81" y="f82"/>
                </a:cxn>
              </a:cxnLst>
              <a:rect l="f77" t="f80" r="f78" b="f79"/>
              <a:pathLst>
                <a:path w="28" h="6">
                  <a:moveTo>
                    <a:pt x="f6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2" y="f7"/>
                    <a:pt x="f9" y="f8"/>
                    <a:pt x="f13" y="f7"/>
                  </a:cubicBezTo>
                  <a:cubicBezTo>
                    <a:pt x="f14" y="f7"/>
                    <a:pt x="f15" y="f8"/>
                    <a:pt x="f16" y="f17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5" y="f19"/>
                    <a:pt x="f5" y="f19"/>
                    <a:pt x="f5" y="f19"/>
                  </a:cubicBezTo>
                  <a:cubicBezTo>
                    <a:pt x="f16" y="f5"/>
                    <a:pt x="f19" y="f16"/>
                    <a:pt x="f17" y="f16"/>
                  </a:cubicBezTo>
                  <a:cubicBezTo>
                    <a:pt x="f20" y="f16"/>
                    <a:pt x="f14" y="f18"/>
                    <a:pt x="f10" y="f18"/>
                  </a:cubicBezTo>
                  <a:cubicBezTo>
                    <a:pt x="f9" y="f18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5C35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960020F9-FD59-6A2D-0A6A-09E869ABC637}"/>
                </a:ext>
              </a:extLst>
            </p:cNvPr>
            <p:cNvSpPr/>
            <p:nvPr/>
          </p:nvSpPr>
          <p:spPr>
            <a:xfrm>
              <a:off x="9831391" y="5289547"/>
              <a:ext cx="1649413" cy="19367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3"/>
                <a:gd name="f7" fmla="val 214"/>
                <a:gd name="f8" fmla="val 175"/>
                <a:gd name="f9" fmla="val 176"/>
                <a:gd name="f10" fmla="val 178"/>
                <a:gd name="f11" fmla="val 1"/>
                <a:gd name="f12" fmla="val 2"/>
                <a:gd name="f13" fmla="val 7"/>
                <a:gd name="f14" fmla="val 12"/>
                <a:gd name="f15" fmla="val 17"/>
                <a:gd name="f16" fmla="val 29"/>
                <a:gd name="f17" fmla="val 181"/>
                <a:gd name="f18" fmla="val 40"/>
                <a:gd name="f19" fmla="val 182"/>
                <a:gd name="f20" fmla="val 51"/>
                <a:gd name="f21" fmla="val 63"/>
                <a:gd name="f22" fmla="val 75"/>
                <a:gd name="f23" fmla="val 86"/>
                <a:gd name="f24" fmla="val 97"/>
                <a:gd name="f25" fmla="val 107"/>
                <a:gd name="f26" fmla="val 179"/>
                <a:gd name="f27" fmla="val 117"/>
                <a:gd name="f28" fmla="val 127"/>
                <a:gd name="f29" fmla="val 136"/>
                <a:gd name="f30" fmla="val 172"/>
                <a:gd name="f31" fmla="val 146"/>
                <a:gd name="f32" fmla="val 168"/>
                <a:gd name="f33" fmla="val 156"/>
                <a:gd name="f34" fmla="val 164"/>
                <a:gd name="f35" fmla="val 165"/>
                <a:gd name="f36" fmla="val 158"/>
                <a:gd name="f37" fmla="val 174"/>
                <a:gd name="f38" fmla="val 153"/>
                <a:gd name="f39" fmla="val 150"/>
                <a:gd name="f40" fmla="val 187"/>
                <a:gd name="f41" fmla="val 145"/>
                <a:gd name="f42" fmla="val 193"/>
                <a:gd name="f43" fmla="val 140"/>
                <a:gd name="f44" fmla="val 197"/>
                <a:gd name="f45" fmla="val 134"/>
                <a:gd name="f46" fmla="val 201"/>
                <a:gd name="f47" fmla="val 122"/>
                <a:gd name="f48" fmla="val 208"/>
                <a:gd name="f49" fmla="val 108"/>
                <a:gd name="f50" fmla="val 212"/>
                <a:gd name="f51" fmla="val 94"/>
                <a:gd name="f52" fmla="val 84"/>
                <a:gd name="f53" fmla="val 74"/>
                <a:gd name="f54" fmla="val 213"/>
                <a:gd name="f55" fmla="val 65"/>
                <a:gd name="f56" fmla="val 211"/>
                <a:gd name="f57" fmla="val 54"/>
                <a:gd name="f58" fmla="val 44"/>
                <a:gd name="f59" fmla="val 203"/>
                <a:gd name="f60" fmla="val 34"/>
                <a:gd name="f61" fmla="val 198"/>
                <a:gd name="f62" fmla="val 23"/>
                <a:gd name="f63" fmla="val 191"/>
                <a:gd name="f64" fmla="val 14"/>
                <a:gd name="f65" fmla="val 3"/>
                <a:gd name="f66" fmla="val 162"/>
                <a:gd name="f67" fmla="val 4"/>
                <a:gd name="f68" fmla="val 159"/>
                <a:gd name="f69" fmla="val 5"/>
                <a:gd name="f70" fmla="val 161"/>
                <a:gd name="f71" fmla="val 10"/>
                <a:gd name="f72" fmla="val 24"/>
                <a:gd name="f73" fmla="val 35"/>
                <a:gd name="f74" fmla="val 47"/>
                <a:gd name="f75" fmla="val 59"/>
                <a:gd name="f76" fmla="val 194"/>
                <a:gd name="f77" fmla="val 70"/>
                <a:gd name="f78" fmla="val 82"/>
                <a:gd name="f79" fmla="val 93"/>
                <a:gd name="f80" fmla="val 196"/>
                <a:gd name="f81" fmla="val 105"/>
                <a:gd name="f82" fmla="val 195"/>
                <a:gd name="f83" fmla="val 115"/>
                <a:gd name="f84" fmla="val 190"/>
                <a:gd name="f85" fmla="val 125"/>
                <a:gd name="f86" fmla="val 185"/>
                <a:gd name="f87" fmla="val 131"/>
                <a:gd name="f88" fmla="val 141"/>
                <a:gd name="f89" fmla="val 171"/>
                <a:gd name="f90" fmla="val 147"/>
                <a:gd name="f91" fmla="val 152"/>
                <a:gd name="f92" fmla="val 157"/>
                <a:gd name="f93" fmla="val 148"/>
                <a:gd name="f94" fmla="val 138"/>
                <a:gd name="f95" fmla="val 166"/>
                <a:gd name="f96" fmla="val 128"/>
                <a:gd name="f97" fmla="val 170"/>
                <a:gd name="f98" fmla="val 110"/>
                <a:gd name="f99" fmla="val 103"/>
                <a:gd name="f100" fmla="val 173"/>
                <a:gd name="f101" fmla="val 95"/>
                <a:gd name="f102" fmla="val 91"/>
                <a:gd name="f103" fmla="val 87"/>
                <a:gd name="f104" fmla="val 71"/>
                <a:gd name="f105" fmla="val 58"/>
                <a:gd name="f106" fmla="val 46"/>
                <a:gd name="f107" fmla="val 22"/>
                <a:gd name="f108" fmla="val 6"/>
                <a:gd name="f109" fmla="+- 0 0 -90"/>
                <a:gd name="f110" fmla="*/ f3 1 183"/>
                <a:gd name="f111" fmla="*/ f4 1 214"/>
                <a:gd name="f112" fmla="val f5"/>
                <a:gd name="f113" fmla="val f6"/>
                <a:gd name="f114" fmla="val f7"/>
                <a:gd name="f115" fmla="*/ f109 f0 1"/>
                <a:gd name="f116" fmla="+- f114 0 f112"/>
                <a:gd name="f117" fmla="+- f113 0 f112"/>
                <a:gd name="f118" fmla="*/ f115 1 f2"/>
                <a:gd name="f119" fmla="*/ f117 1 183"/>
                <a:gd name="f120" fmla="*/ f116 1 214"/>
                <a:gd name="f121" fmla="*/ 175 f117 1"/>
                <a:gd name="f122" fmla="*/ 0 f116 1"/>
                <a:gd name="f123" fmla="*/ 180 f117 1"/>
                <a:gd name="f124" fmla="*/ 2 f116 1"/>
                <a:gd name="f125" fmla="*/ 17 f116 1"/>
                <a:gd name="f126" fmla="*/ 182 f117 1"/>
                <a:gd name="f127" fmla="*/ 51 f116 1"/>
                <a:gd name="f128" fmla="*/ 183 f117 1"/>
                <a:gd name="f129" fmla="*/ 86 f116 1"/>
                <a:gd name="f130" fmla="*/ 179 f117 1"/>
                <a:gd name="f131" fmla="*/ 117 f116 1"/>
                <a:gd name="f132" fmla="*/ 172 f117 1"/>
                <a:gd name="f133" fmla="*/ 146 f116 1"/>
                <a:gd name="f134" fmla="*/ 158 f117 1"/>
                <a:gd name="f135" fmla="*/ 174 f116 1"/>
                <a:gd name="f136" fmla="*/ 150 f117 1"/>
                <a:gd name="f137" fmla="*/ 187 f116 1"/>
                <a:gd name="f138" fmla="*/ 134 f117 1"/>
                <a:gd name="f139" fmla="*/ 201 f116 1"/>
                <a:gd name="f140" fmla="*/ 94 f117 1"/>
                <a:gd name="f141" fmla="*/ 214 f116 1"/>
                <a:gd name="f142" fmla="*/ 65 f117 1"/>
                <a:gd name="f143" fmla="*/ 211 f116 1"/>
                <a:gd name="f144" fmla="*/ 34 f117 1"/>
                <a:gd name="f145" fmla="*/ 198 f116 1"/>
                <a:gd name="f146" fmla="*/ 7 f117 1"/>
                <a:gd name="f147" fmla="*/ 172 f116 1"/>
                <a:gd name="f148" fmla="*/ 0 f117 1"/>
                <a:gd name="f149" fmla="*/ 156 f116 1"/>
                <a:gd name="f150" fmla="*/ 5 f117 1"/>
                <a:gd name="f151" fmla="*/ 161 f116 1"/>
                <a:gd name="f152" fmla="*/ 24 f117 1"/>
                <a:gd name="f153" fmla="*/ 179 f116 1"/>
                <a:gd name="f154" fmla="*/ 59 f117 1"/>
                <a:gd name="f155" fmla="*/ 194 f116 1"/>
                <a:gd name="f156" fmla="*/ 93 f117 1"/>
                <a:gd name="f157" fmla="*/ 196 f116 1"/>
                <a:gd name="f158" fmla="*/ 125 f117 1"/>
                <a:gd name="f159" fmla="*/ 185 f116 1"/>
                <a:gd name="f160" fmla="*/ 141 f117 1"/>
                <a:gd name="f161" fmla="*/ 171 f116 1"/>
                <a:gd name="f162" fmla="*/ 157 f117 1"/>
                <a:gd name="f163" fmla="*/ 148 f116 1"/>
                <a:gd name="f164" fmla="*/ 168 f117 1"/>
                <a:gd name="f165" fmla="*/ 173 f117 1"/>
                <a:gd name="f166" fmla="*/ 95 f116 1"/>
                <a:gd name="f167" fmla="*/ 174 f117 1"/>
                <a:gd name="f168" fmla="*/ 84 f116 1"/>
                <a:gd name="f169" fmla="*/ 46 f116 1"/>
                <a:gd name="f170" fmla="*/ 10 f116 1"/>
                <a:gd name="f171" fmla="+- f118 0 f1"/>
                <a:gd name="f172" fmla="*/ f121 1 183"/>
                <a:gd name="f173" fmla="*/ f122 1 214"/>
                <a:gd name="f174" fmla="*/ f123 1 183"/>
                <a:gd name="f175" fmla="*/ f124 1 214"/>
                <a:gd name="f176" fmla="*/ f125 1 214"/>
                <a:gd name="f177" fmla="*/ f126 1 183"/>
                <a:gd name="f178" fmla="*/ f127 1 214"/>
                <a:gd name="f179" fmla="*/ f128 1 183"/>
                <a:gd name="f180" fmla="*/ f129 1 214"/>
                <a:gd name="f181" fmla="*/ f130 1 183"/>
                <a:gd name="f182" fmla="*/ f131 1 214"/>
                <a:gd name="f183" fmla="*/ f132 1 183"/>
                <a:gd name="f184" fmla="*/ f133 1 214"/>
                <a:gd name="f185" fmla="*/ f134 1 183"/>
                <a:gd name="f186" fmla="*/ f135 1 214"/>
                <a:gd name="f187" fmla="*/ f136 1 183"/>
                <a:gd name="f188" fmla="*/ f137 1 214"/>
                <a:gd name="f189" fmla="*/ f138 1 183"/>
                <a:gd name="f190" fmla="*/ f139 1 214"/>
                <a:gd name="f191" fmla="*/ f140 1 183"/>
                <a:gd name="f192" fmla="*/ f141 1 214"/>
                <a:gd name="f193" fmla="*/ f142 1 183"/>
                <a:gd name="f194" fmla="*/ f143 1 214"/>
                <a:gd name="f195" fmla="*/ f144 1 183"/>
                <a:gd name="f196" fmla="*/ f145 1 214"/>
                <a:gd name="f197" fmla="*/ f146 1 183"/>
                <a:gd name="f198" fmla="*/ f147 1 214"/>
                <a:gd name="f199" fmla="*/ f148 1 183"/>
                <a:gd name="f200" fmla="*/ f149 1 214"/>
                <a:gd name="f201" fmla="*/ f150 1 183"/>
                <a:gd name="f202" fmla="*/ f151 1 214"/>
                <a:gd name="f203" fmla="*/ f152 1 183"/>
                <a:gd name="f204" fmla="*/ f153 1 214"/>
                <a:gd name="f205" fmla="*/ f154 1 183"/>
                <a:gd name="f206" fmla="*/ f155 1 214"/>
                <a:gd name="f207" fmla="*/ f156 1 183"/>
                <a:gd name="f208" fmla="*/ f157 1 214"/>
                <a:gd name="f209" fmla="*/ f158 1 183"/>
                <a:gd name="f210" fmla="*/ f159 1 214"/>
                <a:gd name="f211" fmla="*/ f160 1 183"/>
                <a:gd name="f212" fmla="*/ f161 1 214"/>
                <a:gd name="f213" fmla="*/ f162 1 183"/>
                <a:gd name="f214" fmla="*/ f163 1 214"/>
                <a:gd name="f215" fmla="*/ f164 1 183"/>
                <a:gd name="f216" fmla="*/ f165 1 183"/>
                <a:gd name="f217" fmla="*/ f166 1 214"/>
                <a:gd name="f218" fmla="*/ f167 1 183"/>
                <a:gd name="f219" fmla="*/ f168 1 214"/>
                <a:gd name="f220" fmla="*/ f169 1 214"/>
                <a:gd name="f221" fmla="*/ f170 1 214"/>
                <a:gd name="f222" fmla="*/ 0 1 f119"/>
                <a:gd name="f223" fmla="*/ f113 1 f119"/>
                <a:gd name="f224" fmla="*/ 0 1 f120"/>
                <a:gd name="f225" fmla="*/ f114 1 f120"/>
                <a:gd name="f226" fmla="*/ f172 1 f119"/>
                <a:gd name="f227" fmla="*/ f173 1 f120"/>
                <a:gd name="f228" fmla="*/ f174 1 f119"/>
                <a:gd name="f229" fmla="*/ f175 1 f120"/>
                <a:gd name="f230" fmla="*/ f176 1 f120"/>
                <a:gd name="f231" fmla="*/ f177 1 f119"/>
                <a:gd name="f232" fmla="*/ f178 1 f120"/>
                <a:gd name="f233" fmla="*/ f179 1 f119"/>
                <a:gd name="f234" fmla="*/ f180 1 f120"/>
                <a:gd name="f235" fmla="*/ f181 1 f119"/>
                <a:gd name="f236" fmla="*/ f182 1 f120"/>
                <a:gd name="f237" fmla="*/ f183 1 f119"/>
                <a:gd name="f238" fmla="*/ f184 1 f120"/>
                <a:gd name="f239" fmla="*/ f185 1 f119"/>
                <a:gd name="f240" fmla="*/ f186 1 f120"/>
                <a:gd name="f241" fmla="*/ f187 1 f119"/>
                <a:gd name="f242" fmla="*/ f188 1 f120"/>
                <a:gd name="f243" fmla="*/ f189 1 f119"/>
                <a:gd name="f244" fmla="*/ f190 1 f120"/>
                <a:gd name="f245" fmla="*/ f191 1 f119"/>
                <a:gd name="f246" fmla="*/ f192 1 f120"/>
                <a:gd name="f247" fmla="*/ f193 1 f119"/>
                <a:gd name="f248" fmla="*/ f194 1 f120"/>
                <a:gd name="f249" fmla="*/ f195 1 f119"/>
                <a:gd name="f250" fmla="*/ f196 1 f120"/>
                <a:gd name="f251" fmla="*/ f197 1 f119"/>
                <a:gd name="f252" fmla="*/ f198 1 f120"/>
                <a:gd name="f253" fmla="*/ f199 1 f119"/>
                <a:gd name="f254" fmla="*/ f200 1 f120"/>
                <a:gd name="f255" fmla="*/ f201 1 f119"/>
                <a:gd name="f256" fmla="*/ f202 1 f120"/>
                <a:gd name="f257" fmla="*/ f203 1 f119"/>
                <a:gd name="f258" fmla="*/ f204 1 f120"/>
                <a:gd name="f259" fmla="*/ f205 1 f119"/>
                <a:gd name="f260" fmla="*/ f206 1 f120"/>
                <a:gd name="f261" fmla="*/ f207 1 f119"/>
                <a:gd name="f262" fmla="*/ f208 1 f120"/>
                <a:gd name="f263" fmla="*/ f209 1 f119"/>
                <a:gd name="f264" fmla="*/ f210 1 f120"/>
                <a:gd name="f265" fmla="*/ f211 1 f119"/>
                <a:gd name="f266" fmla="*/ f212 1 f120"/>
                <a:gd name="f267" fmla="*/ f213 1 f119"/>
                <a:gd name="f268" fmla="*/ f214 1 f120"/>
                <a:gd name="f269" fmla="*/ f215 1 f119"/>
                <a:gd name="f270" fmla="*/ f216 1 f119"/>
                <a:gd name="f271" fmla="*/ f217 1 f120"/>
                <a:gd name="f272" fmla="*/ f218 1 f119"/>
                <a:gd name="f273" fmla="*/ f219 1 f120"/>
                <a:gd name="f274" fmla="*/ f220 1 f120"/>
                <a:gd name="f275" fmla="*/ f221 1 f120"/>
                <a:gd name="f276" fmla="*/ f222 f110 1"/>
                <a:gd name="f277" fmla="*/ f223 f110 1"/>
                <a:gd name="f278" fmla="*/ f225 f111 1"/>
                <a:gd name="f279" fmla="*/ f224 f111 1"/>
                <a:gd name="f280" fmla="*/ f226 f110 1"/>
                <a:gd name="f281" fmla="*/ f227 f111 1"/>
                <a:gd name="f282" fmla="*/ f228 f110 1"/>
                <a:gd name="f283" fmla="*/ f229 f111 1"/>
                <a:gd name="f284" fmla="*/ f230 f111 1"/>
                <a:gd name="f285" fmla="*/ f231 f110 1"/>
                <a:gd name="f286" fmla="*/ f232 f111 1"/>
                <a:gd name="f287" fmla="*/ f233 f110 1"/>
                <a:gd name="f288" fmla="*/ f234 f111 1"/>
                <a:gd name="f289" fmla="*/ f235 f110 1"/>
                <a:gd name="f290" fmla="*/ f236 f111 1"/>
                <a:gd name="f291" fmla="*/ f237 f110 1"/>
                <a:gd name="f292" fmla="*/ f238 f111 1"/>
                <a:gd name="f293" fmla="*/ f239 f110 1"/>
                <a:gd name="f294" fmla="*/ f240 f111 1"/>
                <a:gd name="f295" fmla="*/ f241 f110 1"/>
                <a:gd name="f296" fmla="*/ f242 f111 1"/>
                <a:gd name="f297" fmla="*/ f243 f110 1"/>
                <a:gd name="f298" fmla="*/ f244 f111 1"/>
                <a:gd name="f299" fmla="*/ f245 f110 1"/>
                <a:gd name="f300" fmla="*/ f246 f111 1"/>
                <a:gd name="f301" fmla="*/ f247 f110 1"/>
                <a:gd name="f302" fmla="*/ f248 f111 1"/>
                <a:gd name="f303" fmla="*/ f249 f110 1"/>
                <a:gd name="f304" fmla="*/ f250 f111 1"/>
                <a:gd name="f305" fmla="*/ f251 f110 1"/>
                <a:gd name="f306" fmla="*/ f252 f111 1"/>
                <a:gd name="f307" fmla="*/ f253 f110 1"/>
                <a:gd name="f308" fmla="*/ f254 f111 1"/>
                <a:gd name="f309" fmla="*/ f255 f110 1"/>
                <a:gd name="f310" fmla="*/ f256 f111 1"/>
                <a:gd name="f311" fmla="*/ f257 f110 1"/>
                <a:gd name="f312" fmla="*/ f258 f111 1"/>
                <a:gd name="f313" fmla="*/ f259 f110 1"/>
                <a:gd name="f314" fmla="*/ f260 f111 1"/>
                <a:gd name="f315" fmla="*/ f261 f110 1"/>
                <a:gd name="f316" fmla="*/ f262 f111 1"/>
                <a:gd name="f317" fmla="*/ f263 f110 1"/>
                <a:gd name="f318" fmla="*/ f264 f111 1"/>
                <a:gd name="f319" fmla="*/ f265 f110 1"/>
                <a:gd name="f320" fmla="*/ f266 f111 1"/>
                <a:gd name="f321" fmla="*/ f267 f110 1"/>
                <a:gd name="f322" fmla="*/ f268 f111 1"/>
                <a:gd name="f323" fmla="*/ f269 f110 1"/>
                <a:gd name="f324" fmla="*/ f270 f110 1"/>
                <a:gd name="f325" fmla="*/ f271 f111 1"/>
                <a:gd name="f326" fmla="*/ f272 f110 1"/>
                <a:gd name="f327" fmla="*/ f273 f111 1"/>
                <a:gd name="f328" fmla="*/ f274 f111 1"/>
                <a:gd name="f329" fmla="*/ f275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280" y="f281"/>
                </a:cxn>
                <a:cxn ang="f171">
                  <a:pos x="f282" y="f283"/>
                </a:cxn>
                <a:cxn ang="f171">
                  <a:pos x="f282" y="f284"/>
                </a:cxn>
                <a:cxn ang="f171">
                  <a:pos x="f285" y="f286"/>
                </a:cxn>
                <a:cxn ang="f171">
                  <a:pos x="f287" y="f288"/>
                </a:cxn>
                <a:cxn ang="f171">
                  <a:pos x="f289" y="f290"/>
                </a:cxn>
                <a:cxn ang="f171">
                  <a:pos x="f291" y="f292"/>
                </a:cxn>
                <a:cxn ang="f171">
                  <a:pos x="f293" y="f294"/>
                </a:cxn>
                <a:cxn ang="f171">
                  <a:pos x="f295" y="f296"/>
                </a:cxn>
                <a:cxn ang="f171">
                  <a:pos x="f297" y="f298"/>
                </a:cxn>
                <a:cxn ang="f171">
                  <a:pos x="f299" y="f300"/>
                </a:cxn>
                <a:cxn ang="f171">
                  <a:pos x="f301" y="f302"/>
                </a:cxn>
                <a:cxn ang="f171">
                  <a:pos x="f303" y="f304"/>
                </a:cxn>
                <a:cxn ang="f171">
                  <a:pos x="f305" y="f306"/>
                </a:cxn>
                <a:cxn ang="f171">
                  <a:pos x="f307" y="f308"/>
                </a:cxn>
                <a:cxn ang="f171">
                  <a:pos x="f309" y="f310"/>
                </a:cxn>
                <a:cxn ang="f171">
                  <a:pos x="f311" y="f312"/>
                </a:cxn>
                <a:cxn ang="f171">
                  <a:pos x="f313" y="f314"/>
                </a:cxn>
                <a:cxn ang="f171">
                  <a:pos x="f315" y="f316"/>
                </a:cxn>
                <a:cxn ang="f171">
                  <a:pos x="f317" y="f318"/>
                </a:cxn>
                <a:cxn ang="f171">
                  <a:pos x="f319" y="f320"/>
                </a:cxn>
                <a:cxn ang="f171">
                  <a:pos x="f321" y="f322"/>
                </a:cxn>
                <a:cxn ang="f171">
                  <a:pos x="f323" y="f290"/>
                </a:cxn>
                <a:cxn ang="f171">
                  <a:pos x="f324" y="f325"/>
                </a:cxn>
                <a:cxn ang="f171">
                  <a:pos x="f326" y="f327"/>
                </a:cxn>
                <a:cxn ang="f171">
                  <a:pos x="f280" y="f328"/>
                </a:cxn>
                <a:cxn ang="f171">
                  <a:pos x="f326" y="f329"/>
                </a:cxn>
                <a:cxn ang="f171">
                  <a:pos x="f280" y="f281"/>
                </a:cxn>
              </a:cxnLst>
              <a:rect l="f276" t="f279" r="f277" b="f278"/>
              <a:pathLst>
                <a:path w="183" h="214">
                  <a:moveTo>
                    <a:pt x="f8" y="f5"/>
                  </a:moveTo>
                  <a:cubicBezTo>
                    <a:pt x="f9" y="f5"/>
                    <a:pt x="f10" y="f11"/>
                    <a:pt x="f2" y="f12"/>
                  </a:cubicBezTo>
                  <a:cubicBezTo>
                    <a:pt x="f2" y="f13"/>
                    <a:pt x="f2" y="f14"/>
                    <a:pt x="f2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6" y="f21"/>
                    <a:pt x="f6" y="f22"/>
                    <a:pt x="f6" y="f23"/>
                  </a:cubicBezTo>
                  <a:cubicBezTo>
                    <a:pt x="f6" y="f24"/>
                    <a:pt x="f2" y="f25"/>
                    <a:pt x="f26" y="f27"/>
                  </a:cubicBezTo>
                  <a:cubicBezTo>
                    <a:pt x="f10" y="f28"/>
                    <a:pt x="f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3" y="f26"/>
                    <a:pt x="f38" y="f6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7"/>
                  </a:cubicBezTo>
                  <a:cubicBezTo>
                    <a:pt x="f52" y="f7"/>
                    <a:pt x="f53" y="f54"/>
                    <a:pt x="f55" y="f56"/>
                  </a:cubicBezTo>
                  <a:cubicBezTo>
                    <a:pt x="f57" y="f48"/>
                    <a:pt x="f58" y="f59"/>
                    <a:pt x="f60" y="f61"/>
                  </a:cubicBezTo>
                  <a:cubicBezTo>
                    <a:pt x="f62" y="f63"/>
                    <a:pt x="f64" y="f19"/>
                    <a:pt x="f13" y="f30"/>
                  </a:cubicBezTo>
                  <a:cubicBezTo>
                    <a:pt x="f65" y="f32"/>
                    <a:pt x="f11" y="f66"/>
                    <a:pt x="f5" y="f33"/>
                  </a:cubicBezTo>
                  <a:cubicBezTo>
                    <a:pt x="f12" y="f36"/>
                    <a:pt x="f67" y="f68"/>
                    <a:pt x="f69" y="f70"/>
                  </a:cubicBezTo>
                  <a:cubicBezTo>
                    <a:pt x="f71" y="f32"/>
                    <a:pt x="f15" y="f37"/>
                    <a:pt x="f72" y="f26"/>
                  </a:cubicBezTo>
                  <a:cubicBezTo>
                    <a:pt x="f73" y="f40"/>
                    <a:pt x="f74" y="f63"/>
                    <a:pt x="f75" y="f76"/>
                  </a:cubicBezTo>
                  <a:cubicBezTo>
                    <a:pt x="f77" y="f44"/>
                    <a:pt x="f78" y="f44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17"/>
                    <a:pt x="f29" y="f9"/>
                    <a:pt x="f88" y="f89"/>
                  </a:cubicBezTo>
                  <a:cubicBezTo>
                    <a:pt x="f90" y="f34"/>
                    <a:pt x="f91" y="f33"/>
                    <a:pt x="f92" y="f93"/>
                  </a:cubicBezTo>
                  <a:cubicBezTo>
                    <a:pt x="f66" y="f94"/>
                    <a:pt x="f95" y="f96"/>
                    <a:pt x="f32" y="f27"/>
                  </a:cubicBezTo>
                  <a:cubicBezTo>
                    <a:pt x="f97" y="f98"/>
                    <a:pt x="f30" y="f99"/>
                    <a:pt x="f100" y="f101"/>
                  </a:cubicBezTo>
                  <a:cubicBezTo>
                    <a:pt x="f37" y="f102"/>
                    <a:pt x="f37" y="f103"/>
                    <a:pt x="f37" y="f52"/>
                  </a:cubicBezTo>
                  <a:cubicBezTo>
                    <a:pt x="f9" y="f104"/>
                    <a:pt x="f9" y="f105"/>
                    <a:pt x="f8" y="f106"/>
                  </a:cubicBezTo>
                  <a:cubicBezTo>
                    <a:pt x="f8" y="f60"/>
                    <a:pt x="f37" y="f107"/>
                    <a:pt x="f37" y="f71"/>
                  </a:cubicBezTo>
                  <a:cubicBezTo>
                    <a:pt x="f37" y="f108"/>
                    <a:pt x="f30" y="f65"/>
                    <a:pt x="f8" y="f5"/>
                  </a:cubicBezTo>
                  <a:close/>
                </a:path>
              </a:pathLst>
            </a:custGeom>
            <a:solidFill>
              <a:srgbClr val="CEE9F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A6A97C9D-9F5D-C3F6-2C50-8B77A2541325}"/>
                </a:ext>
              </a:extLst>
            </p:cNvPr>
            <p:cNvSpPr/>
            <p:nvPr/>
          </p:nvSpPr>
          <p:spPr>
            <a:xfrm>
              <a:off x="13860466" y="5470526"/>
              <a:ext cx="2776539" cy="1628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8"/>
                <a:gd name="f7" fmla="val 287"/>
                <a:gd name="f8" fmla="val 18"/>
                <a:gd name="f9" fmla="val 292"/>
                <a:gd name="f10" fmla="val 16"/>
                <a:gd name="f11" fmla="val 296"/>
                <a:gd name="f12" fmla="val 12"/>
                <a:gd name="f13" fmla="val 300"/>
                <a:gd name="f14" fmla="val 9"/>
                <a:gd name="f15" fmla="val 301"/>
                <a:gd name="f16" fmla="val 8"/>
                <a:gd name="f17" fmla="val 302"/>
                <a:gd name="f18" fmla="val 7"/>
                <a:gd name="f19" fmla="val 303"/>
                <a:gd name="f20" fmla="val 19"/>
                <a:gd name="f21" fmla="val 35"/>
                <a:gd name="f22" fmla="val 42"/>
                <a:gd name="f23" fmla="val 297"/>
                <a:gd name="f24" fmla="val 47"/>
                <a:gd name="f25" fmla="val 298"/>
                <a:gd name="f26" fmla="val 49"/>
                <a:gd name="f27" fmla="val 54"/>
                <a:gd name="f28" fmla="val 305"/>
                <a:gd name="f29" fmla="val 63"/>
                <a:gd name="f30" fmla="val 72"/>
                <a:gd name="f31" fmla="val 295"/>
                <a:gd name="f32" fmla="val 78"/>
                <a:gd name="f33" fmla="val 293"/>
                <a:gd name="f34" fmla="val 80"/>
                <a:gd name="f35" fmla="val 82"/>
                <a:gd name="f36" fmla="val 85"/>
                <a:gd name="f37" fmla="val 96"/>
                <a:gd name="f38" fmla="val 291"/>
                <a:gd name="f39" fmla="val 105"/>
                <a:gd name="f40" fmla="val 283"/>
                <a:gd name="f41" fmla="val 109"/>
                <a:gd name="f42" fmla="val 280"/>
                <a:gd name="f43" fmla="val 111"/>
                <a:gd name="f44" fmla="val 278"/>
                <a:gd name="f45" fmla="val 112"/>
                <a:gd name="f46" fmla="val 275"/>
                <a:gd name="f47" fmla="val 272"/>
                <a:gd name="f48" fmla="val 271"/>
                <a:gd name="f49" fmla="val 114"/>
                <a:gd name="f50" fmla="val 269"/>
                <a:gd name="f51" fmla="val 116"/>
                <a:gd name="f52" fmla="val 259"/>
                <a:gd name="f53" fmla="val 134"/>
                <a:gd name="f54" fmla="val 246"/>
                <a:gd name="f55" fmla="val 148"/>
                <a:gd name="f56" fmla="val 230"/>
                <a:gd name="f57" fmla="val 159"/>
                <a:gd name="f58" fmla="val 218"/>
                <a:gd name="f59" fmla="val 167"/>
                <a:gd name="f60" fmla="val 205"/>
                <a:gd name="f61" fmla="val 173"/>
                <a:gd name="f62" fmla="val 191"/>
                <a:gd name="f63" fmla="val 176"/>
                <a:gd name="f64" fmla="val 188"/>
                <a:gd name="f65" fmla="val 177"/>
                <a:gd name="f66" fmla="val 184"/>
                <a:gd name="f67" fmla="val 178"/>
                <a:gd name="f68" fmla="val 160"/>
                <a:gd name="f69" fmla="val 140"/>
                <a:gd name="f70" fmla="val 121"/>
                <a:gd name="f71" fmla="val 171"/>
                <a:gd name="f72" fmla="val 104"/>
                <a:gd name="f73" fmla="val 165"/>
                <a:gd name="f74" fmla="val 89"/>
                <a:gd name="f75" fmla="val 155"/>
                <a:gd name="f76" fmla="val 77"/>
                <a:gd name="f77" fmla="val 141"/>
                <a:gd name="f78" fmla="val 66"/>
                <a:gd name="f79" fmla="val 127"/>
                <a:gd name="f80" fmla="val 59"/>
                <a:gd name="f81" fmla="val 56"/>
                <a:gd name="f82" fmla="val 95"/>
                <a:gd name="f83" fmla="val 55"/>
                <a:gd name="f84" fmla="val 92"/>
                <a:gd name="f85" fmla="val 91"/>
                <a:gd name="f86" fmla="val 52"/>
                <a:gd name="f87" fmla="val 90"/>
                <a:gd name="f88" fmla="val 28"/>
                <a:gd name="f89" fmla="val 79"/>
                <a:gd name="f90" fmla="val 10"/>
                <a:gd name="f91" fmla="val 62"/>
                <a:gd name="f92" fmla="val 3"/>
                <a:gd name="f93" fmla="val 37"/>
                <a:gd name="f94" fmla="val 27"/>
                <a:gd name="f95" fmla="val 17"/>
                <a:gd name="f96" fmla="val 5"/>
                <a:gd name="f97" fmla="val 1"/>
                <a:gd name="f98" fmla="val 4"/>
                <a:gd name="f99" fmla="val 23"/>
                <a:gd name="f100" fmla="val 26"/>
                <a:gd name="f101" fmla="val 34"/>
                <a:gd name="f102" fmla="val 13"/>
                <a:gd name="f103" fmla="val 40"/>
                <a:gd name="f104" fmla="val 31"/>
                <a:gd name="f105" fmla="val 41"/>
                <a:gd name="f106" fmla="val 48"/>
                <a:gd name="f107" fmla="val 83"/>
                <a:gd name="f108" fmla="val 86"/>
                <a:gd name="f109" fmla="val 51"/>
                <a:gd name="f110" fmla="val 60"/>
                <a:gd name="f111" fmla="val 64"/>
                <a:gd name="f112" fmla="val 68"/>
                <a:gd name="f113" fmla="val 71"/>
                <a:gd name="f114" fmla="val 75"/>
                <a:gd name="f115" fmla="val 97"/>
                <a:gd name="f116" fmla="val 84"/>
                <a:gd name="f117" fmla="val 102"/>
                <a:gd name="f118" fmla="val 87"/>
                <a:gd name="f119" fmla="val 107"/>
                <a:gd name="f120" fmla="val 110"/>
                <a:gd name="f121" fmla="val 94"/>
                <a:gd name="f122" fmla="val 129"/>
                <a:gd name="f123" fmla="val 170"/>
                <a:gd name="f124" fmla="val 186"/>
                <a:gd name="f125" fmla="val 199"/>
                <a:gd name="f126" fmla="val 100"/>
                <a:gd name="f127" fmla="val 210"/>
                <a:gd name="f128" fmla="val 212"/>
                <a:gd name="f129" fmla="val 213"/>
                <a:gd name="f130" fmla="val 216"/>
                <a:gd name="f131" fmla="val 226"/>
                <a:gd name="f132" fmla="val 237"/>
                <a:gd name="f133" fmla="val 247"/>
                <a:gd name="f134" fmla="val 255"/>
                <a:gd name="f135" fmla="val 69"/>
                <a:gd name="f136" fmla="val 261"/>
                <a:gd name="f137" fmla="val 262"/>
                <a:gd name="f138" fmla="val 57"/>
                <a:gd name="f139" fmla="val 263"/>
                <a:gd name="f140" fmla="val 265"/>
                <a:gd name="f141" fmla="val 277"/>
                <a:gd name="f142" fmla="val 38"/>
                <a:gd name="f143" fmla="val 286"/>
                <a:gd name="f144" fmla="val 25"/>
                <a:gd name="f145" fmla="val 20"/>
                <a:gd name="f146" fmla="+- 0 0 -90"/>
                <a:gd name="f147" fmla="*/ f3 1 308"/>
                <a:gd name="f148" fmla="*/ f4 1 180"/>
                <a:gd name="f149" fmla="val f5"/>
                <a:gd name="f150" fmla="val f6"/>
                <a:gd name="f151" fmla="val f2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08"/>
                <a:gd name="f157" fmla="*/ f153 1 180"/>
                <a:gd name="f158" fmla="*/ 287 f154 1"/>
                <a:gd name="f159" fmla="*/ 18 f153 1"/>
                <a:gd name="f160" fmla="*/ 300 f154 1"/>
                <a:gd name="f161" fmla="*/ 9 f153 1"/>
                <a:gd name="f162" fmla="*/ 303 f154 1"/>
                <a:gd name="f163" fmla="*/ 301 f154 1"/>
                <a:gd name="f164" fmla="*/ 42 f153 1"/>
                <a:gd name="f165" fmla="*/ 54 f153 1"/>
                <a:gd name="f166" fmla="*/ 295 f154 1"/>
                <a:gd name="f167" fmla="*/ 78 f153 1"/>
                <a:gd name="f168" fmla="*/ 293 f154 1"/>
                <a:gd name="f169" fmla="*/ 85 f153 1"/>
                <a:gd name="f170" fmla="*/ 283 f154 1"/>
                <a:gd name="f171" fmla="*/ 109 f153 1"/>
                <a:gd name="f172" fmla="*/ 275 f154 1"/>
                <a:gd name="f173" fmla="*/ 112 f153 1"/>
                <a:gd name="f174" fmla="*/ 269 f154 1"/>
                <a:gd name="f175" fmla="*/ 116 f153 1"/>
                <a:gd name="f176" fmla="*/ 230 f154 1"/>
                <a:gd name="f177" fmla="*/ 159 f153 1"/>
                <a:gd name="f178" fmla="*/ 191 f154 1"/>
                <a:gd name="f179" fmla="*/ 176 f153 1"/>
                <a:gd name="f180" fmla="*/ 180 f154 1"/>
                <a:gd name="f181" fmla="*/ 178 f153 1"/>
                <a:gd name="f182" fmla="*/ 121 f154 1"/>
                <a:gd name="f183" fmla="*/ 171 f153 1"/>
                <a:gd name="f184" fmla="*/ 77 f154 1"/>
                <a:gd name="f185" fmla="*/ 141 f153 1"/>
                <a:gd name="f186" fmla="*/ 56 f154 1"/>
                <a:gd name="f187" fmla="*/ 95 f153 1"/>
                <a:gd name="f188" fmla="*/ 52 f154 1"/>
                <a:gd name="f189" fmla="*/ 90 f153 1"/>
                <a:gd name="f190" fmla="*/ 3 f154 1"/>
                <a:gd name="f191" fmla="*/ 37 f153 1"/>
                <a:gd name="f192" fmla="*/ 0 f154 1"/>
                <a:gd name="f193" fmla="*/ 7 f153 1"/>
                <a:gd name="f194" fmla="*/ 5 f153 1"/>
                <a:gd name="f195" fmla="*/ 23 f154 1"/>
                <a:gd name="f196" fmla="*/ 1 f153 1"/>
                <a:gd name="f197" fmla="*/ 28 f154 1"/>
                <a:gd name="f198" fmla="*/ 4 f153 1"/>
                <a:gd name="f199" fmla="*/ 47 f154 1"/>
                <a:gd name="f200" fmla="*/ 31 f153 1"/>
                <a:gd name="f201" fmla="*/ 79 f154 1"/>
                <a:gd name="f202" fmla="*/ 48 f153 1"/>
                <a:gd name="f203" fmla="*/ 89 f154 1"/>
                <a:gd name="f204" fmla="*/ 91 f154 1"/>
                <a:gd name="f205" fmla="*/ 52 f153 1"/>
                <a:gd name="f206" fmla="*/ 90 f154 1"/>
                <a:gd name="f207" fmla="*/ 64 f153 1"/>
                <a:gd name="f208" fmla="*/ 75 f153 1"/>
                <a:gd name="f209" fmla="*/ 92 f154 1"/>
                <a:gd name="f210" fmla="*/ 80 f153 1"/>
                <a:gd name="f211" fmla="*/ 107 f154 1"/>
                <a:gd name="f212" fmla="*/ 111 f154 1"/>
                <a:gd name="f213" fmla="*/ 94 f153 1"/>
                <a:gd name="f214" fmla="*/ 170 f154 1"/>
                <a:gd name="f215" fmla="*/ 210 f154 1"/>
                <a:gd name="f216" fmla="*/ 89 f153 1"/>
                <a:gd name="f217" fmla="*/ 216 f154 1"/>
                <a:gd name="f218" fmla="*/ 87 f153 1"/>
                <a:gd name="f219" fmla="*/ 247 f154 1"/>
                <a:gd name="f220" fmla="*/ 84 f153 1"/>
                <a:gd name="f221" fmla="*/ 261 f154 1"/>
                <a:gd name="f222" fmla="*/ 59 f153 1"/>
                <a:gd name="f223" fmla="*/ 265 f154 1"/>
                <a:gd name="f224" fmla="*/ 55 f153 1"/>
                <a:gd name="f225" fmla="*/ 286 f154 1"/>
                <a:gd name="f226" fmla="*/ 25 f153 1"/>
                <a:gd name="f227" fmla="+- f155 0 f1"/>
                <a:gd name="f228" fmla="*/ f158 1 308"/>
                <a:gd name="f229" fmla="*/ f159 1 180"/>
                <a:gd name="f230" fmla="*/ f160 1 308"/>
                <a:gd name="f231" fmla="*/ f161 1 180"/>
                <a:gd name="f232" fmla="*/ f162 1 308"/>
                <a:gd name="f233" fmla="*/ f163 1 308"/>
                <a:gd name="f234" fmla="*/ f164 1 180"/>
                <a:gd name="f235" fmla="*/ f165 1 180"/>
                <a:gd name="f236" fmla="*/ f166 1 308"/>
                <a:gd name="f237" fmla="*/ f167 1 180"/>
                <a:gd name="f238" fmla="*/ f168 1 308"/>
                <a:gd name="f239" fmla="*/ f169 1 180"/>
                <a:gd name="f240" fmla="*/ f170 1 308"/>
                <a:gd name="f241" fmla="*/ f171 1 180"/>
                <a:gd name="f242" fmla="*/ f172 1 308"/>
                <a:gd name="f243" fmla="*/ f173 1 180"/>
                <a:gd name="f244" fmla="*/ f174 1 308"/>
                <a:gd name="f245" fmla="*/ f175 1 180"/>
                <a:gd name="f246" fmla="*/ f176 1 308"/>
                <a:gd name="f247" fmla="*/ f177 1 180"/>
                <a:gd name="f248" fmla="*/ f178 1 308"/>
                <a:gd name="f249" fmla="*/ f179 1 180"/>
                <a:gd name="f250" fmla="*/ f180 1 308"/>
                <a:gd name="f251" fmla="*/ f181 1 180"/>
                <a:gd name="f252" fmla="*/ f182 1 308"/>
                <a:gd name="f253" fmla="*/ f183 1 180"/>
                <a:gd name="f254" fmla="*/ f184 1 308"/>
                <a:gd name="f255" fmla="*/ f185 1 180"/>
                <a:gd name="f256" fmla="*/ f186 1 308"/>
                <a:gd name="f257" fmla="*/ f187 1 180"/>
                <a:gd name="f258" fmla="*/ f188 1 308"/>
                <a:gd name="f259" fmla="*/ f189 1 180"/>
                <a:gd name="f260" fmla="*/ f190 1 308"/>
                <a:gd name="f261" fmla="*/ f191 1 180"/>
                <a:gd name="f262" fmla="*/ f192 1 308"/>
                <a:gd name="f263" fmla="*/ f193 1 180"/>
                <a:gd name="f264" fmla="*/ f194 1 180"/>
                <a:gd name="f265" fmla="*/ f195 1 308"/>
                <a:gd name="f266" fmla="*/ f196 1 180"/>
                <a:gd name="f267" fmla="*/ f197 1 308"/>
                <a:gd name="f268" fmla="*/ f198 1 180"/>
                <a:gd name="f269" fmla="*/ f199 1 308"/>
                <a:gd name="f270" fmla="*/ f200 1 180"/>
                <a:gd name="f271" fmla="*/ f201 1 308"/>
                <a:gd name="f272" fmla="*/ f202 1 180"/>
                <a:gd name="f273" fmla="*/ f203 1 308"/>
                <a:gd name="f274" fmla="*/ f204 1 308"/>
                <a:gd name="f275" fmla="*/ f205 1 180"/>
                <a:gd name="f276" fmla="*/ f206 1 308"/>
                <a:gd name="f277" fmla="*/ f207 1 180"/>
                <a:gd name="f278" fmla="*/ f208 1 180"/>
                <a:gd name="f279" fmla="*/ f209 1 308"/>
                <a:gd name="f280" fmla="*/ f210 1 180"/>
                <a:gd name="f281" fmla="*/ f211 1 308"/>
                <a:gd name="f282" fmla="*/ f212 1 308"/>
                <a:gd name="f283" fmla="*/ f213 1 180"/>
                <a:gd name="f284" fmla="*/ f214 1 308"/>
                <a:gd name="f285" fmla="*/ f215 1 308"/>
                <a:gd name="f286" fmla="*/ f216 1 180"/>
                <a:gd name="f287" fmla="*/ f217 1 308"/>
                <a:gd name="f288" fmla="*/ f218 1 180"/>
                <a:gd name="f289" fmla="*/ f219 1 308"/>
                <a:gd name="f290" fmla="*/ f220 1 180"/>
                <a:gd name="f291" fmla="*/ f221 1 308"/>
                <a:gd name="f292" fmla="*/ f222 1 180"/>
                <a:gd name="f293" fmla="*/ f223 1 308"/>
                <a:gd name="f294" fmla="*/ f224 1 180"/>
                <a:gd name="f295" fmla="*/ f225 1 308"/>
                <a:gd name="f296" fmla="*/ f226 1 180"/>
                <a:gd name="f297" fmla="*/ 0 1 f156"/>
                <a:gd name="f298" fmla="*/ f150 1 f156"/>
                <a:gd name="f299" fmla="*/ 0 1 f157"/>
                <a:gd name="f300" fmla="*/ f151 1 f157"/>
                <a:gd name="f301" fmla="*/ f228 1 f156"/>
                <a:gd name="f302" fmla="*/ f229 1 f157"/>
                <a:gd name="f303" fmla="*/ f230 1 f156"/>
                <a:gd name="f304" fmla="*/ f231 1 f157"/>
                <a:gd name="f305" fmla="*/ f232 1 f156"/>
                <a:gd name="f306" fmla="*/ f233 1 f156"/>
                <a:gd name="f307" fmla="*/ f234 1 f157"/>
                <a:gd name="f308" fmla="*/ f235 1 f157"/>
                <a:gd name="f309" fmla="*/ f236 1 f156"/>
                <a:gd name="f310" fmla="*/ f237 1 f157"/>
                <a:gd name="f311" fmla="*/ f238 1 f156"/>
                <a:gd name="f312" fmla="*/ f239 1 f157"/>
                <a:gd name="f313" fmla="*/ f240 1 f156"/>
                <a:gd name="f314" fmla="*/ f241 1 f157"/>
                <a:gd name="f315" fmla="*/ f242 1 f156"/>
                <a:gd name="f316" fmla="*/ f243 1 f157"/>
                <a:gd name="f317" fmla="*/ f244 1 f156"/>
                <a:gd name="f318" fmla="*/ f245 1 f157"/>
                <a:gd name="f319" fmla="*/ f246 1 f156"/>
                <a:gd name="f320" fmla="*/ f247 1 f157"/>
                <a:gd name="f321" fmla="*/ f248 1 f156"/>
                <a:gd name="f322" fmla="*/ f249 1 f157"/>
                <a:gd name="f323" fmla="*/ f250 1 f156"/>
                <a:gd name="f324" fmla="*/ f251 1 f157"/>
                <a:gd name="f325" fmla="*/ f252 1 f156"/>
                <a:gd name="f326" fmla="*/ f253 1 f157"/>
                <a:gd name="f327" fmla="*/ f254 1 f156"/>
                <a:gd name="f328" fmla="*/ f255 1 f157"/>
                <a:gd name="f329" fmla="*/ f256 1 f156"/>
                <a:gd name="f330" fmla="*/ f257 1 f157"/>
                <a:gd name="f331" fmla="*/ f258 1 f156"/>
                <a:gd name="f332" fmla="*/ f259 1 f157"/>
                <a:gd name="f333" fmla="*/ f260 1 f156"/>
                <a:gd name="f334" fmla="*/ f261 1 f157"/>
                <a:gd name="f335" fmla="*/ f262 1 f156"/>
                <a:gd name="f336" fmla="*/ f263 1 f157"/>
                <a:gd name="f337" fmla="*/ f264 1 f157"/>
                <a:gd name="f338" fmla="*/ f265 1 f156"/>
                <a:gd name="f339" fmla="*/ f266 1 f157"/>
                <a:gd name="f340" fmla="*/ f267 1 f156"/>
                <a:gd name="f341" fmla="*/ f268 1 f157"/>
                <a:gd name="f342" fmla="*/ f269 1 f156"/>
                <a:gd name="f343" fmla="*/ f270 1 f157"/>
                <a:gd name="f344" fmla="*/ f271 1 f156"/>
                <a:gd name="f345" fmla="*/ f272 1 f157"/>
                <a:gd name="f346" fmla="*/ f273 1 f156"/>
                <a:gd name="f347" fmla="*/ f274 1 f156"/>
                <a:gd name="f348" fmla="*/ f275 1 f157"/>
                <a:gd name="f349" fmla="*/ f276 1 f156"/>
                <a:gd name="f350" fmla="*/ f277 1 f157"/>
                <a:gd name="f351" fmla="*/ f278 1 f157"/>
                <a:gd name="f352" fmla="*/ f279 1 f156"/>
                <a:gd name="f353" fmla="*/ f280 1 f157"/>
                <a:gd name="f354" fmla="*/ f281 1 f156"/>
                <a:gd name="f355" fmla="*/ f282 1 f156"/>
                <a:gd name="f356" fmla="*/ f283 1 f157"/>
                <a:gd name="f357" fmla="*/ f284 1 f156"/>
                <a:gd name="f358" fmla="*/ f285 1 f156"/>
                <a:gd name="f359" fmla="*/ f286 1 f157"/>
                <a:gd name="f360" fmla="*/ f287 1 f156"/>
                <a:gd name="f361" fmla="*/ f288 1 f157"/>
                <a:gd name="f362" fmla="*/ f289 1 f156"/>
                <a:gd name="f363" fmla="*/ f290 1 f157"/>
                <a:gd name="f364" fmla="*/ f291 1 f156"/>
                <a:gd name="f365" fmla="*/ f292 1 f157"/>
                <a:gd name="f366" fmla="*/ f293 1 f156"/>
                <a:gd name="f367" fmla="*/ f294 1 f157"/>
                <a:gd name="f368" fmla="*/ f295 1 f156"/>
                <a:gd name="f369" fmla="*/ f296 1 f157"/>
                <a:gd name="f370" fmla="*/ f297 f147 1"/>
                <a:gd name="f371" fmla="*/ f298 f147 1"/>
                <a:gd name="f372" fmla="*/ f300 f148 1"/>
                <a:gd name="f373" fmla="*/ f299 f148 1"/>
                <a:gd name="f374" fmla="*/ f301 f147 1"/>
                <a:gd name="f375" fmla="*/ f302 f148 1"/>
                <a:gd name="f376" fmla="*/ f303 f147 1"/>
                <a:gd name="f377" fmla="*/ f304 f148 1"/>
                <a:gd name="f378" fmla="*/ f305 f147 1"/>
                <a:gd name="f379" fmla="*/ f306 f147 1"/>
                <a:gd name="f380" fmla="*/ f307 f148 1"/>
                <a:gd name="f381" fmla="*/ f308 f148 1"/>
                <a:gd name="f382" fmla="*/ f309 f147 1"/>
                <a:gd name="f383" fmla="*/ f310 f148 1"/>
                <a:gd name="f384" fmla="*/ f311 f147 1"/>
                <a:gd name="f385" fmla="*/ f312 f148 1"/>
                <a:gd name="f386" fmla="*/ f313 f147 1"/>
                <a:gd name="f387" fmla="*/ f314 f148 1"/>
                <a:gd name="f388" fmla="*/ f315 f147 1"/>
                <a:gd name="f389" fmla="*/ f316 f148 1"/>
                <a:gd name="f390" fmla="*/ f317 f147 1"/>
                <a:gd name="f391" fmla="*/ f318 f148 1"/>
                <a:gd name="f392" fmla="*/ f319 f147 1"/>
                <a:gd name="f393" fmla="*/ f320 f148 1"/>
                <a:gd name="f394" fmla="*/ f321 f147 1"/>
                <a:gd name="f395" fmla="*/ f322 f148 1"/>
                <a:gd name="f396" fmla="*/ f323 f147 1"/>
                <a:gd name="f397" fmla="*/ f324 f148 1"/>
                <a:gd name="f398" fmla="*/ f325 f147 1"/>
                <a:gd name="f399" fmla="*/ f326 f148 1"/>
                <a:gd name="f400" fmla="*/ f327 f147 1"/>
                <a:gd name="f401" fmla="*/ f328 f148 1"/>
                <a:gd name="f402" fmla="*/ f329 f147 1"/>
                <a:gd name="f403" fmla="*/ f330 f148 1"/>
                <a:gd name="f404" fmla="*/ f331 f147 1"/>
                <a:gd name="f405" fmla="*/ f332 f148 1"/>
                <a:gd name="f406" fmla="*/ f333 f147 1"/>
                <a:gd name="f407" fmla="*/ f334 f148 1"/>
                <a:gd name="f408" fmla="*/ f335 f147 1"/>
                <a:gd name="f409" fmla="*/ f336 f148 1"/>
                <a:gd name="f410" fmla="*/ f337 f148 1"/>
                <a:gd name="f411" fmla="*/ f338 f147 1"/>
                <a:gd name="f412" fmla="*/ f339 f148 1"/>
                <a:gd name="f413" fmla="*/ f340 f147 1"/>
                <a:gd name="f414" fmla="*/ f341 f148 1"/>
                <a:gd name="f415" fmla="*/ f342 f147 1"/>
                <a:gd name="f416" fmla="*/ f343 f148 1"/>
                <a:gd name="f417" fmla="*/ f344 f147 1"/>
                <a:gd name="f418" fmla="*/ f345 f148 1"/>
                <a:gd name="f419" fmla="*/ f346 f147 1"/>
                <a:gd name="f420" fmla="*/ f347 f147 1"/>
                <a:gd name="f421" fmla="*/ f348 f148 1"/>
                <a:gd name="f422" fmla="*/ f349 f147 1"/>
                <a:gd name="f423" fmla="*/ f350 f148 1"/>
                <a:gd name="f424" fmla="*/ f351 f148 1"/>
                <a:gd name="f425" fmla="*/ f352 f147 1"/>
                <a:gd name="f426" fmla="*/ f353 f148 1"/>
                <a:gd name="f427" fmla="*/ f354 f147 1"/>
                <a:gd name="f428" fmla="*/ f355 f147 1"/>
                <a:gd name="f429" fmla="*/ f356 f148 1"/>
                <a:gd name="f430" fmla="*/ f357 f147 1"/>
                <a:gd name="f431" fmla="*/ f358 f147 1"/>
                <a:gd name="f432" fmla="*/ f359 f148 1"/>
                <a:gd name="f433" fmla="*/ f360 f147 1"/>
                <a:gd name="f434" fmla="*/ f361 f148 1"/>
                <a:gd name="f435" fmla="*/ f362 f147 1"/>
                <a:gd name="f436" fmla="*/ f363 f148 1"/>
                <a:gd name="f437" fmla="*/ f364 f147 1"/>
                <a:gd name="f438" fmla="*/ f365 f148 1"/>
                <a:gd name="f439" fmla="*/ f366 f147 1"/>
                <a:gd name="f440" fmla="*/ f367 f148 1"/>
                <a:gd name="f441" fmla="*/ f368 f147 1"/>
                <a:gd name="f442" fmla="*/ f369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7">
                  <a:pos x="f374" y="f375"/>
                </a:cxn>
                <a:cxn ang="f227">
                  <a:pos x="f376" y="f377"/>
                </a:cxn>
                <a:cxn ang="f227">
                  <a:pos x="f378" y="f377"/>
                </a:cxn>
                <a:cxn ang="f227">
                  <a:pos x="f379" y="f380"/>
                </a:cxn>
                <a:cxn ang="f227">
                  <a:pos x="f376" y="f381"/>
                </a:cxn>
                <a:cxn ang="f227">
                  <a:pos x="f382" y="f383"/>
                </a:cxn>
                <a:cxn ang="f227">
                  <a:pos x="f384" y="f385"/>
                </a:cxn>
                <a:cxn ang="f227">
                  <a:pos x="f386" y="f387"/>
                </a:cxn>
                <a:cxn ang="f227">
                  <a:pos x="f388" y="f389"/>
                </a:cxn>
                <a:cxn ang="f227">
                  <a:pos x="f390" y="f391"/>
                </a:cxn>
                <a:cxn ang="f227">
                  <a:pos x="f392" y="f393"/>
                </a:cxn>
                <a:cxn ang="f227">
                  <a:pos x="f394" y="f395"/>
                </a:cxn>
                <a:cxn ang="f227">
                  <a:pos x="f396" y="f397"/>
                </a:cxn>
                <a:cxn ang="f227">
                  <a:pos x="f398" y="f399"/>
                </a:cxn>
                <a:cxn ang="f227">
                  <a:pos x="f400" y="f401"/>
                </a:cxn>
                <a:cxn ang="f227">
                  <a:pos x="f402" y="f403"/>
                </a:cxn>
                <a:cxn ang="f227">
                  <a:pos x="f404" y="f405"/>
                </a:cxn>
                <a:cxn ang="f227">
                  <a:pos x="f406" y="f407"/>
                </a:cxn>
                <a:cxn ang="f227">
                  <a:pos x="f408" y="f409"/>
                </a:cxn>
                <a:cxn ang="f227">
                  <a:pos x="f406" y="f410"/>
                </a:cxn>
                <a:cxn ang="f227">
                  <a:pos x="f411" y="f412"/>
                </a:cxn>
                <a:cxn ang="f227">
                  <a:pos x="f413" y="f414"/>
                </a:cxn>
                <a:cxn ang="f227">
                  <a:pos x="f415" y="f416"/>
                </a:cxn>
                <a:cxn ang="f227">
                  <a:pos x="f417" y="f418"/>
                </a:cxn>
                <a:cxn ang="f227">
                  <a:pos x="f419" y="f418"/>
                </a:cxn>
                <a:cxn ang="f227">
                  <a:pos x="f420" y="f421"/>
                </a:cxn>
                <a:cxn ang="f227">
                  <a:pos x="f422" y="f423"/>
                </a:cxn>
                <a:cxn ang="f227">
                  <a:pos x="f422" y="f424"/>
                </a:cxn>
                <a:cxn ang="f227">
                  <a:pos x="f425" y="f426"/>
                </a:cxn>
                <a:cxn ang="f227">
                  <a:pos x="f427" y="f405"/>
                </a:cxn>
                <a:cxn ang="f227">
                  <a:pos x="f428" y="f429"/>
                </a:cxn>
                <a:cxn ang="f227">
                  <a:pos x="f430" y="f387"/>
                </a:cxn>
                <a:cxn ang="f227">
                  <a:pos x="f431" y="f432"/>
                </a:cxn>
                <a:cxn ang="f227">
                  <a:pos x="f433" y="f434"/>
                </a:cxn>
                <a:cxn ang="f227">
                  <a:pos x="f435" y="f436"/>
                </a:cxn>
                <a:cxn ang="f227">
                  <a:pos x="f437" y="f438"/>
                </a:cxn>
                <a:cxn ang="f227">
                  <a:pos x="f439" y="f440"/>
                </a:cxn>
                <a:cxn ang="f227">
                  <a:pos x="f441" y="f442"/>
                </a:cxn>
                <a:cxn ang="f227">
                  <a:pos x="f374" y="f375"/>
                </a:cxn>
              </a:cxnLst>
              <a:rect l="f370" t="f373" r="f371" b="f372"/>
              <a:pathLst>
                <a:path w="308" h="180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6" y="f20"/>
                    <a:pt x="f6" y="f21"/>
                    <a:pt x="f15" y="f22"/>
                  </a:cubicBezTo>
                  <a:cubicBezTo>
                    <a:pt x="f23" y="f24"/>
                    <a:pt x="f25" y="f26"/>
                    <a:pt x="f13" y="f27"/>
                  </a:cubicBezTo>
                  <a:cubicBezTo>
                    <a:pt x="f28" y="f29"/>
                    <a:pt x="f19" y="f30"/>
                    <a:pt x="f31" y="f32"/>
                  </a:cubicBezTo>
                  <a:cubicBezTo>
                    <a:pt x="f33" y="f34"/>
                    <a:pt x="f33" y="f35"/>
                    <a:pt x="f33" y="f36"/>
                  </a:cubicBezTo>
                  <a:cubicBezTo>
                    <a:pt x="f31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5"/>
                    <a:pt x="f2" y="f67"/>
                  </a:cubicBezTo>
                  <a:cubicBezTo>
                    <a:pt x="f68" y="f2"/>
                    <a:pt x="f69" y="f65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45"/>
                    <a:pt x="f81" y="f82"/>
                  </a:cubicBezTo>
                  <a:cubicBezTo>
                    <a:pt x="f83" y="f84"/>
                    <a:pt x="f27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5" y="f94"/>
                    <a:pt x="f5" y="f95"/>
                    <a:pt x="f5" y="f18"/>
                  </a:cubicBezTo>
                  <a:cubicBezTo>
                    <a:pt x="f5" y="f96"/>
                    <a:pt x="f97" y="f98"/>
                    <a:pt x="f92" y="f96"/>
                  </a:cubicBezTo>
                  <a:cubicBezTo>
                    <a:pt x="f90" y="f96"/>
                    <a:pt x="f10" y="f98"/>
                    <a:pt x="f99" y="f97"/>
                  </a:cubicBezTo>
                  <a:cubicBezTo>
                    <a:pt x="f100" y="f5"/>
                    <a:pt x="f94" y="f97"/>
                    <a:pt x="f88" y="f98"/>
                  </a:cubicBezTo>
                  <a:cubicBezTo>
                    <a:pt x="f101" y="f102"/>
                    <a:pt x="f103" y="f99"/>
                    <a:pt x="f24" y="f104"/>
                  </a:cubicBezTo>
                  <a:cubicBezTo>
                    <a:pt x="f81" y="f105"/>
                    <a:pt x="f78" y="f24"/>
                    <a:pt x="f89" y="f106"/>
                  </a:cubicBezTo>
                  <a:cubicBezTo>
                    <a:pt x="f107" y="f106"/>
                    <a:pt x="f108" y="f26"/>
                    <a:pt x="f74" y="f106"/>
                  </a:cubicBezTo>
                  <a:cubicBezTo>
                    <a:pt x="f84" y="f106"/>
                    <a:pt x="f85" y="f109"/>
                    <a:pt x="f85" y="f86"/>
                  </a:cubicBezTo>
                  <a:cubicBezTo>
                    <a:pt x="f85" y="f81"/>
                    <a:pt x="f85" y="f110"/>
                    <a:pt x="f87" y="f111"/>
                  </a:cubicBezTo>
                  <a:cubicBezTo>
                    <a:pt x="f74" y="f112"/>
                    <a:pt x="f87" y="f113"/>
                    <a:pt x="f87" y="f114"/>
                  </a:cubicBezTo>
                  <a:cubicBezTo>
                    <a:pt x="f87" y="f76"/>
                    <a:pt x="f85" y="f89"/>
                    <a:pt x="f84" y="f34"/>
                  </a:cubicBezTo>
                  <a:cubicBezTo>
                    <a:pt x="f115" y="f116"/>
                    <a:pt x="f117" y="f118"/>
                    <a:pt x="f119" y="f87"/>
                  </a:cubicBezTo>
                  <a:cubicBezTo>
                    <a:pt x="f41" y="f85"/>
                    <a:pt x="f120" y="f84"/>
                    <a:pt x="f43" y="f121"/>
                  </a:cubicBezTo>
                  <a:cubicBezTo>
                    <a:pt x="f122" y="f39"/>
                    <a:pt x="f55" y="f45"/>
                    <a:pt x="f123" y="f41"/>
                  </a:cubicBezTo>
                  <a:cubicBezTo>
                    <a:pt x="f124" y="f119"/>
                    <a:pt x="f125" y="f126"/>
                    <a:pt x="f127" y="f74"/>
                  </a:cubicBezTo>
                  <a:cubicBezTo>
                    <a:pt x="f128" y="f118"/>
                    <a:pt x="f129" y="f108"/>
                    <a:pt x="f130" y="f118"/>
                  </a:cubicBezTo>
                  <a:cubicBezTo>
                    <a:pt x="f131" y="f87"/>
                    <a:pt x="f132" y="f85"/>
                    <a:pt x="f133" y="f116"/>
                  </a:cubicBezTo>
                  <a:cubicBezTo>
                    <a:pt x="f134" y="f32"/>
                    <a:pt x="f52" y="f135"/>
                    <a:pt x="f136" y="f80"/>
                  </a:cubicBezTo>
                  <a:cubicBezTo>
                    <a:pt x="f137" y="f138"/>
                    <a:pt x="f139" y="f81"/>
                    <a:pt x="f140" y="f83"/>
                  </a:cubicBezTo>
                  <a:cubicBezTo>
                    <a:pt x="f141" y="f26"/>
                    <a:pt x="f40" y="f142"/>
                    <a:pt x="f143" y="f144"/>
                  </a:cubicBezTo>
                  <a:cubicBezTo>
                    <a:pt x="f143" y="f99"/>
                    <a:pt x="f7" y="f145"/>
                    <a:pt x="f7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1D9DE09F-AAC1-17BF-E9D7-29BF62F4F465}"/>
                </a:ext>
              </a:extLst>
            </p:cNvPr>
            <p:cNvSpPr/>
            <p:nvPr/>
          </p:nvSpPr>
          <p:spPr>
            <a:xfrm>
              <a:off x="14671676" y="4473573"/>
              <a:ext cx="1946272" cy="1874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206"/>
                <a:gd name="f8" fmla="val 147"/>
                <a:gd name="f9" fmla="val 62"/>
                <a:gd name="f10" fmla="val 161"/>
                <a:gd name="f11" fmla="val 55"/>
                <a:gd name="f12" fmla="val 173"/>
                <a:gd name="f13" fmla="val 46"/>
                <a:gd name="f14" fmla="val 185"/>
                <a:gd name="f15" fmla="val 36"/>
                <a:gd name="f16" fmla="val 197"/>
                <a:gd name="f17" fmla="val 26"/>
                <a:gd name="f18" fmla="val 207"/>
                <a:gd name="f19" fmla="val 15"/>
                <a:gd name="f20" fmla="val 212"/>
                <a:gd name="f21" fmla="val 12"/>
                <a:gd name="f22" fmla="val 24"/>
                <a:gd name="f23" fmla="val 34"/>
                <a:gd name="f24" fmla="val 203"/>
                <a:gd name="f25" fmla="val 40"/>
                <a:gd name="f26" fmla="val 200"/>
                <a:gd name="f27" fmla="val 44"/>
                <a:gd name="f28" fmla="val 202"/>
                <a:gd name="f29" fmla="val 52"/>
                <a:gd name="f30" fmla="val 205"/>
                <a:gd name="f31" fmla="val 72"/>
                <a:gd name="f32" fmla="val 196"/>
                <a:gd name="f33" fmla="val 81"/>
                <a:gd name="f34" fmla="val 194"/>
                <a:gd name="f35" fmla="val 83"/>
                <a:gd name="f36" fmla="val 192"/>
                <a:gd name="f37" fmla="val 85"/>
                <a:gd name="f38" fmla="val 189"/>
                <a:gd name="f39" fmla="val 86"/>
                <a:gd name="f40" fmla="val 186"/>
                <a:gd name="f41" fmla="val 87"/>
                <a:gd name="f42" fmla="val 89"/>
                <a:gd name="f43" fmla="val 92"/>
                <a:gd name="f44" fmla="val 104"/>
                <a:gd name="f45" fmla="val 116"/>
                <a:gd name="f46" fmla="val 181"/>
                <a:gd name="f47" fmla="val 128"/>
                <a:gd name="f48" fmla="val 177"/>
                <a:gd name="f49" fmla="val 137"/>
                <a:gd name="f50" fmla="val 172"/>
                <a:gd name="f51" fmla="val 145"/>
                <a:gd name="f52" fmla="val 162"/>
                <a:gd name="f53" fmla="val 149"/>
                <a:gd name="f54" fmla="val 160"/>
                <a:gd name="f55" fmla="val 150"/>
                <a:gd name="f56" fmla="val 152"/>
                <a:gd name="f57" fmla="val 159"/>
                <a:gd name="f58" fmla="val 156"/>
                <a:gd name="f59" fmla="val 158"/>
                <a:gd name="f60" fmla="val 155"/>
                <a:gd name="f61" fmla="val 165"/>
                <a:gd name="f62" fmla="val 148"/>
                <a:gd name="f63" fmla="val 135"/>
                <a:gd name="f64" fmla="val 118"/>
                <a:gd name="f65" fmla="val 113"/>
                <a:gd name="f66" fmla="val 110"/>
                <a:gd name="f67" fmla="val 106"/>
                <a:gd name="f68" fmla="val 184"/>
                <a:gd name="f69" fmla="val 88"/>
                <a:gd name="f70" fmla="val 66"/>
                <a:gd name="f71" fmla="val 42"/>
                <a:gd name="f72" fmla="val 201"/>
                <a:gd name="f73" fmla="val 38"/>
                <a:gd name="f74" fmla="val 198"/>
                <a:gd name="f75" fmla="val 29"/>
                <a:gd name="f76" fmla="val 27"/>
                <a:gd name="f77" fmla="val 17"/>
                <a:gd name="f78" fmla="val 193"/>
                <a:gd name="f79" fmla="val 10"/>
                <a:gd name="f80" fmla="val 4"/>
                <a:gd name="f81" fmla="val 1"/>
                <a:gd name="f82" fmla="val 183"/>
                <a:gd name="f83" fmla="val 178"/>
                <a:gd name="f84" fmla="val 164"/>
                <a:gd name="f85" fmla="val 2"/>
                <a:gd name="f86" fmla="val 151"/>
                <a:gd name="f87" fmla="val 5"/>
                <a:gd name="f88" fmla="val 138"/>
                <a:gd name="f89" fmla="val 6"/>
                <a:gd name="f90" fmla="val 136"/>
                <a:gd name="f91" fmla="val 133"/>
                <a:gd name="f92" fmla="val 7"/>
                <a:gd name="f93" fmla="val 130"/>
                <a:gd name="f94" fmla="val 122"/>
                <a:gd name="f95" fmla="val 13"/>
                <a:gd name="f96" fmla="val 115"/>
                <a:gd name="f97" fmla="val 18"/>
                <a:gd name="f98" fmla="val 109"/>
                <a:gd name="f99" fmla="val 100"/>
                <a:gd name="f100" fmla="val 32"/>
                <a:gd name="f101" fmla="val 96"/>
                <a:gd name="f102" fmla="val 43"/>
                <a:gd name="f103" fmla="val 56"/>
                <a:gd name="f104" fmla="val 95"/>
                <a:gd name="f105" fmla="val 69"/>
                <a:gd name="f106" fmla="val 82"/>
                <a:gd name="f107" fmla="val 102"/>
                <a:gd name="f108" fmla="val 74"/>
                <a:gd name="f109" fmla="val 141"/>
                <a:gd name="f110" fmla="val 64"/>
                <a:gd name="f111" fmla="val 143"/>
                <a:gd name="f112" fmla="val 63"/>
                <a:gd name="f113" fmla="+- 0 0 -90"/>
                <a:gd name="f114" fmla="*/ f3 1 216"/>
                <a:gd name="f115" fmla="*/ f4 1 206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216"/>
                <a:gd name="f124" fmla="*/ f120 1 206"/>
                <a:gd name="f125" fmla="*/ 147 f121 1"/>
                <a:gd name="f126" fmla="*/ 62 f120 1"/>
                <a:gd name="f127" fmla="*/ 185 f121 1"/>
                <a:gd name="f128" fmla="*/ 36 f120 1"/>
                <a:gd name="f129" fmla="*/ 212 f121 1"/>
                <a:gd name="f130" fmla="*/ 0 f120 1"/>
                <a:gd name="f131" fmla="*/ 207 f121 1"/>
                <a:gd name="f132" fmla="*/ 34 f120 1"/>
                <a:gd name="f133" fmla="*/ 202 f121 1"/>
                <a:gd name="f134" fmla="*/ 52 f120 1"/>
                <a:gd name="f135" fmla="*/ 196 f121 1"/>
                <a:gd name="f136" fmla="*/ 81 f120 1"/>
                <a:gd name="f137" fmla="*/ 189 f121 1"/>
                <a:gd name="f138" fmla="*/ 86 f120 1"/>
                <a:gd name="f139" fmla="*/ 186 f121 1"/>
                <a:gd name="f140" fmla="*/ 92 f120 1"/>
                <a:gd name="f141" fmla="*/ 181 f121 1"/>
                <a:gd name="f142" fmla="*/ 128 f120 1"/>
                <a:gd name="f143" fmla="*/ 162 f121 1"/>
                <a:gd name="f144" fmla="*/ 149 f120 1"/>
                <a:gd name="f145" fmla="*/ 160 f121 1"/>
                <a:gd name="f146" fmla="*/ 152 f120 1"/>
                <a:gd name="f147" fmla="*/ 155 f121 1"/>
                <a:gd name="f148" fmla="*/ 165 f120 1"/>
                <a:gd name="f149" fmla="*/ 118 f121 1"/>
                <a:gd name="f150" fmla="*/ 181 f120 1"/>
                <a:gd name="f151" fmla="*/ 106 f121 1"/>
                <a:gd name="f152" fmla="*/ 184 f120 1"/>
                <a:gd name="f153" fmla="*/ 42 f121 1"/>
                <a:gd name="f154" fmla="*/ 201 f120 1"/>
                <a:gd name="f155" fmla="*/ 29 f121 1"/>
                <a:gd name="f156" fmla="*/ 197 f120 1"/>
                <a:gd name="f157" fmla="*/ 24 f121 1"/>
                <a:gd name="f158" fmla="*/ 196 f120 1"/>
                <a:gd name="f159" fmla="*/ 4 f121 1"/>
                <a:gd name="f160" fmla="*/ 185 f120 1"/>
                <a:gd name="f161" fmla="*/ 0 f121 1"/>
                <a:gd name="f162" fmla="*/ 178 f120 1"/>
                <a:gd name="f163" fmla="*/ 5 f121 1"/>
                <a:gd name="f164" fmla="*/ 138 f120 1"/>
                <a:gd name="f165" fmla="*/ 7 f121 1"/>
                <a:gd name="f166" fmla="*/ 130 f120 1"/>
                <a:gd name="f167" fmla="*/ 18 f121 1"/>
                <a:gd name="f168" fmla="*/ 109 f120 1"/>
                <a:gd name="f169" fmla="*/ 43 f121 1"/>
                <a:gd name="f170" fmla="*/ 96 f120 1"/>
                <a:gd name="f171" fmla="*/ 82 f121 1"/>
                <a:gd name="f172" fmla="*/ 88 f120 1"/>
                <a:gd name="f173" fmla="*/ 141 f121 1"/>
                <a:gd name="f174" fmla="*/ 64 f120 1"/>
                <a:gd name="f175" fmla="+- f122 0 f1"/>
                <a:gd name="f176" fmla="*/ f125 1 216"/>
                <a:gd name="f177" fmla="*/ f126 1 207"/>
                <a:gd name="f178" fmla="*/ f127 1 216"/>
                <a:gd name="f179" fmla="*/ f128 1 207"/>
                <a:gd name="f180" fmla="*/ f129 1 216"/>
                <a:gd name="f181" fmla="*/ f130 1 207"/>
                <a:gd name="f182" fmla="*/ f131 1 216"/>
                <a:gd name="f183" fmla="*/ f132 1 207"/>
                <a:gd name="f184" fmla="*/ f133 1 216"/>
                <a:gd name="f185" fmla="*/ f134 1 207"/>
                <a:gd name="f186" fmla="*/ f135 1 216"/>
                <a:gd name="f187" fmla="*/ f136 1 207"/>
                <a:gd name="f188" fmla="*/ f137 1 216"/>
                <a:gd name="f189" fmla="*/ f138 1 207"/>
                <a:gd name="f190" fmla="*/ f139 1 216"/>
                <a:gd name="f191" fmla="*/ f140 1 207"/>
                <a:gd name="f192" fmla="*/ f141 1 216"/>
                <a:gd name="f193" fmla="*/ f142 1 207"/>
                <a:gd name="f194" fmla="*/ f143 1 216"/>
                <a:gd name="f195" fmla="*/ f144 1 207"/>
                <a:gd name="f196" fmla="*/ f145 1 216"/>
                <a:gd name="f197" fmla="*/ f146 1 207"/>
                <a:gd name="f198" fmla="*/ f147 1 216"/>
                <a:gd name="f199" fmla="*/ f148 1 207"/>
                <a:gd name="f200" fmla="*/ f149 1 216"/>
                <a:gd name="f201" fmla="*/ f150 1 207"/>
                <a:gd name="f202" fmla="*/ f151 1 216"/>
                <a:gd name="f203" fmla="*/ f152 1 207"/>
                <a:gd name="f204" fmla="*/ f153 1 216"/>
                <a:gd name="f205" fmla="*/ f154 1 207"/>
                <a:gd name="f206" fmla="*/ f155 1 216"/>
                <a:gd name="f207" fmla="*/ f156 1 207"/>
                <a:gd name="f208" fmla="*/ f157 1 216"/>
                <a:gd name="f209" fmla="*/ f158 1 207"/>
                <a:gd name="f210" fmla="*/ f159 1 216"/>
                <a:gd name="f211" fmla="*/ f160 1 207"/>
                <a:gd name="f212" fmla="*/ f161 1 216"/>
                <a:gd name="f213" fmla="*/ f162 1 207"/>
                <a:gd name="f214" fmla="*/ f163 1 216"/>
                <a:gd name="f215" fmla="*/ f164 1 207"/>
                <a:gd name="f216" fmla="*/ f165 1 216"/>
                <a:gd name="f217" fmla="*/ f166 1 207"/>
                <a:gd name="f218" fmla="*/ f167 1 216"/>
                <a:gd name="f219" fmla="*/ f168 1 207"/>
                <a:gd name="f220" fmla="*/ f169 1 216"/>
                <a:gd name="f221" fmla="*/ f170 1 207"/>
                <a:gd name="f222" fmla="*/ f171 1 216"/>
                <a:gd name="f223" fmla="*/ f172 1 207"/>
                <a:gd name="f224" fmla="*/ f173 1 216"/>
                <a:gd name="f225" fmla="*/ f174 1 207"/>
                <a:gd name="f226" fmla="*/ 0 1 f123"/>
                <a:gd name="f227" fmla="*/ f117 1 f123"/>
                <a:gd name="f228" fmla="*/ 0 1 f124"/>
                <a:gd name="f229" fmla="*/ f118 1 f124"/>
                <a:gd name="f230" fmla="*/ f176 1 f123"/>
                <a:gd name="f231" fmla="*/ f177 1 f124"/>
                <a:gd name="f232" fmla="*/ f178 1 f123"/>
                <a:gd name="f233" fmla="*/ f179 1 f124"/>
                <a:gd name="f234" fmla="*/ f180 1 f123"/>
                <a:gd name="f235" fmla="*/ f181 1 f124"/>
                <a:gd name="f236" fmla="*/ f182 1 f123"/>
                <a:gd name="f237" fmla="*/ f183 1 f124"/>
                <a:gd name="f238" fmla="*/ f184 1 f123"/>
                <a:gd name="f239" fmla="*/ f185 1 f124"/>
                <a:gd name="f240" fmla="*/ f186 1 f123"/>
                <a:gd name="f241" fmla="*/ f187 1 f124"/>
                <a:gd name="f242" fmla="*/ f188 1 f123"/>
                <a:gd name="f243" fmla="*/ f189 1 f124"/>
                <a:gd name="f244" fmla="*/ f190 1 f123"/>
                <a:gd name="f245" fmla="*/ f191 1 f124"/>
                <a:gd name="f246" fmla="*/ f192 1 f123"/>
                <a:gd name="f247" fmla="*/ f193 1 f124"/>
                <a:gd name="f248" fmla="*/ f194 1 f123"/>
                <a:gd name="f249" fmla="*/ f195 1 f124"/>
                <a:gd name="f250" fmla="*/ f196 1 f123"/>
                <a:gd name="f251" fmla="*/ f197 1 f124"/>
                <a:gd name="f252" fmla="*/ f198 1 f123"/>
                <a:gd name="f253" fmla="*/ f199 1 f124"/>
                <a:gd name="f254" fmla="*/ f200 1 f123"/>
                <a:gd name="f255" fmla="*/ f201 1 f124"/>
                <a:gd name="f256" fmla="*/ f202 1 f123"/>
                <a:gd name="f257" fmla="*/ f203 1 f124"/>
                <a:gd name="f258" fmla="*/ f204 1 f123"/>
                <a:gd name="f259" fmla="*/ f205 1 f124"/>
                <a:gd name="f260" fmla="*/ f206 1 f123"/>
                <a:gd name="f261" fmla="*/ f207 1 f124"/>
                <a:gd name="f262" fmla="*/ f208 1 f123"/>
                <a:gd name="f263" fmla="*/ f209 1 f124"/>
                <a:gd name="f264" fmla="*/ f210 1 f123"/>
                <a:gd name="f265" fmla="*/ f211 1 f124"/>
                <a:gd name="f266" fmla="*/ f212 1 f123"/>
                <a:gd name="f267" fmla="*/ f213 1 f124"/>
                <a:gd name="f268" fmla="*/ f214 1 f123"/>
                <a:gd name="f269" fmla="*/ f215 1 f124"/>
                <a:gd name="f270" fmla="*/ f216 1 f123"/>
                <a:gd name="f271" fmla="*/ f217 1 f124"/>
                <a:gd name="f272" fmla="*/ f218 1 f123"/>
                <a:gd name="f273" fmla="*/ f219 1 f124"/>
                <a:gd name="f274" fmla="*/ f220 1 f123"/>
                <a:gd name="f275" fmla="*/ f221 1 f124"/>
                <a:gd name="f276" fmla="*/ f222 1 f123"/>
                <a:gd name="f277" fmla="*/ f223 1 f124"/>
                <a:gd name="f278" fmla="*/ f224 1 f123"/>
                <a:gd name="f279" fmla="*/ f225 1 f124"/>
                <a:gd name="f280" fmla="*/ f226 f114 1"/>
                <a:gd name="f281" fmla="*/ f227 f114 1"/>
                <a:gd name="f282" fmla="*/ f229 f115 1"/>
                <a:gd name="f283" fmla="*/ f228 f115 1"/>
                <a:gd name="f284" fmla="*/ f230 f114 1"/>
                <a:gd name="f285" fmla="*/ f231 f115 1"/>
                <a:gd name="f286" fmla="*/ f232 f114 1"/>
                <a:gd name="f287" fmla="*/ f233 f115 1"/>
                <a:gd name="f288" fmla="*/ f234 f114 1"/>
                <a:gd name="f289" fmla="*/ f235 f115 1"/>
                <a:gd name="f290" fmla="*/ f236 f114 1"/>
                <a:gd name="f291" fmla="*/ f237 f115 1"/>
                <a:gd name="f292" fmla="*/ f238 f114 1"/>
                <a:gd name="f293" fmla="*/ f239 f115 1"/>
                <a:gd name="f294" fmla="*/ f240 f114 1"/>
                <a:gd name="f295" fmla="*/ f241 f115 1"/>
                <a:gd name="f296" fmla="*/ f242 f114 1"/>
                <a:gd name="f297" fmla="*/ f243 f115 1"/>
                <a:gd name="f298" fmla="*/ f244 f114 1"/>
                <a:gd name="f299" fmla="*/ f245 f115 1"/>
                <a:gd name="f300" fmla="*/ f246 f114 1"/>
                <a:gd name="f301" fmla="*/ f247 f115 1"/>
                <a:gd name="f302" fmla="*/ f248 f114 1"/>
                <a:gd name="f303" fmla="*/ f249 f115 1"/>
                <a:gd name="f304" fmla="*/ f250 f114 1"/>
                <a:gd name="f305" fmla="*/ f251 f115 1"/>
                <a:gd name="f306" fmla="*/ f252 f114 1"/>
                <a:gd name="f307" fmla="*/ f253 f115 1"/>
                <a:gd name="f308" fmla="*/ f254 f114 1"/>
                <a:gd name="f309" fmla="*/ f255 f115 1"/>
                <a:gd name="f310" fmla="*/ f256 f114 1"/>
                <a:gd name="f311" fmla="*/ f257 f115 1"/>
                <a:gd name="f312" fmla="*/ f258 f114 1"/>
                <a:gd name="f313" fmla="*/ f259 f115 1"/>
                <a:gd name="f314" fmla="*/ f260 f114 1"/>
                <a:gd name="f315" fmla="*/ f261 f115 1"/>
                <a:gd name="f316" fmla="*/ f262 f114 1"/>
                <a:gd name="f317" fmla="*/ f263 f115 1"/>
                <a:gd name="f318" fmla="*/ f264 f114 1"/>
                <a:gd name="f319" fmla="*/ f265 f115 1"/>
                <a:gd name="f320" fmla="*/ f266 f114 1"/>
                <a:gd name="f321" fmla="*/ f267 f115 1"/>
                <a:gd name="f322" fmla="*/ f268 f114 1"/>
                <a:gd name="f323" fmla="*/ f269 f115 1"/>
                <a:gd name="f324" fmla="*/ f270 f114 1"/>
                <a:gd name="f325" fmla="*/ f271 f115 1"/>
                <a:gd name="f326" fmla="*/ f272 f114 1"/>
                <a:gd name="f327" fmla="*/ f273 f115 1"/>
                <a:gd name="f328" fmla="*/ f274 f114 1"/>
                <a:gd name="f329" fmla="*/ f275 f115 1"/>
                <a:gd name="f330" fmla="*/ f276 f114 1"/>
                <a:gd name="f331" fmla="*/ f277 f115 1"/>
                <a:gd name="f332" fmla="*/ f278 f114 1"/>
                <a:gd name="f333" fmla="*/ f279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5">
                  <a:pos x="f284" y="f285"/>
                </a:cxn>
                <a:cxn ang="f175">
                  <a:pos x="f286" y="f287"/>
                </a:cxn>
                <a:cxn ang="f175">
                  <a:pos x="f288" y="f289"/>
                </a:cxn>
                <a:cxn ang="f175">
                  <a:pos x="f290" y="f291"/>
                </a:cxn>
                <a:cxn ang="f175">
                  <a:pos x="f292" y="f293"/>
                </a:cxn>
                <a:cxn ang="f175">
                  <a:pos x="f294" y="f295"/>
                </a:cxn>
                <a:cxn ang="f175">
                  <a:pos x="f296" y="f297"/>
                </a:cxn>
                <a:cxn ang="f175">
                  <a:pos x="f298" y="f299"/>
                </a:cxn>
                <a:cxn ang="f175">
                  <a:pos x="f300" y="f301"/>
                </a:cxn>
                <a:cxn ang="f175">
                  <a:pos x="f302" y="f303"/>
                </a:cxn>
                <a:cxn ang="f175">
                  <a:pos x="f304" y="f305"/>
                </a:cxn>
                <a:cxn ang="f175">
                  <a:pos x="f306" y="f307"/>
                </a:cxn>
                <a:cxn ang="f175">
                  <a:pos x="f308" y="f309"/>
                </a:cxn>
                <a:cxn ang="f175">
                  <a:pos x="f310" y="f311"/>
                </a:cxn>
                <a:cxn ang="f175">
                  <a:pos x="f312" y="f313"/>
                </a:cxn>
                <a:cxn ang="f175">
                  <a:pos x="f314" y="f315"/>
                </a:cxn>
                <a:cxn ang="f175">
                  <a:pos x="f316" y="f317"/>
                </a:cxn>
                <a:cxn ang="f175">
                  <a:pos x="f318" y="f319"/>
                </a:cxn>
                <a:cxn ang="f175">
                  <a:pos x="f320" y="f321"/>
                </a:cxn>
                <a:cxn ang="f175">
                  <a:pos x="f322" y="f323"/>
                </a:cxn>
                <a:cxn ang="f175">
                  <a:pos x="f324" y="f325"/>
                </a:cxn>
                <a:cxn ang="f175">
                  <a:pos x="f326" y="f327"/>
                </a:cxn>
                <a:cxn ang="f175">
                  <a:pos x="f328" y="f329"/>
                </a:cxn>
                <a:cxn ang="f175">
                  <a:pos x="f330" y="f331"/>
                </a:cxn>
                <a:cxn ang="f175">
                  <a:pos x="f332" y="f333"/>
                </a:cxn>
                <a:cxn ang="f175">
                  <a:pos x="f284" y="f285"/>
                </a:cxn>
              </a:cxnLst>
              <a:rect l="f280" t="f283" r="f281" b="f282"/>
              <a:pathLst>
                <a:path w="216" h="20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6" y="f21"/>
                    <a:pt x="f6" y="f22"/>
                    <a:pt x="f18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9"/>
                    <a:pt x="f24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14" y="f42"/>
                    <a:pt x="f40" y="f43"/>
                  </a:cubicBezTo>
                  <a:cubicBezTo>
                    <a:pt x="f40" y="f44"/>
                    <a:pt x="f40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3"/>
                    <a:pt x="f54" y="f55"/>
                    <a:pt x="f54" y="f56"/>
                  </a:cubicBezTo>
                  <a:cubicBezTo>
                    <a:pt x="f57" y="f58"/>
                    <a:pt x="f59" y="f10"/>
                    <a:pt x="f60" y="f61"/>
                  </a:cubicBezTo>
                  <a:cubicBezTo>
                    <a:pt x="f62" y="f2"/>
                    <a:pt x="f63" y="f40"/>
                    <a:pt x="f64" y="f46"/>
                  </a:cubicBezTo>
                  <a:cubicBezTo>
                    <a:pt x="f65" y="f2"/>
                    <a:pt x="f66" y="f46"/>
                    <a:pt x="f67" y="f68"/>
                  </a:cubicBezTo>
                  <a:cubicBezTo>
                    <a:pt x="f69" y="f28"/>
                    <a:pt x="f70" y="f18"/>
                    <a:pt x="f71" y="f72"/>
                  </a:cubicBezTo>
                  <a:cubicBezTo>
                    <a:pt x="f73" y="f26"/>
                    <a:pt x="f23" y="f74"/>
                    <a:pt x="f75" y="f16"/>
                  </a:cubicBezTo>
                  <a:cubicBezTo>
                    <a:pt x="f76" y="f16"/>
                    <a:pt x="f17" y="f32"/>
                    <a:pt x="f22" y="f32"/>
                  </a:cubicBezTo>
                  <a:cubicBezTo>
                    <a:pt x="f77" y="f78"/>
                    <a:pt x="f79" y="f38"/>
                    <a:pt x="f80" y="f14"/>
                  </a:cubicBezTo>
                  <a:cubicBezTo>
                    <a:pt x="f81" y="f82"/>
                    <a:pt x="f5" y="f46"/>
                    <a:pt x="f5" y="f83"/>
                  </a:cubicBezTo>
                  <a:cubicBezTo>
                    <a:pt x="f81" y="f84"/>
                    <a:pt x="f85" y="f86"/>
                    <a:pt x="f87" y="f88"/>
                  </a:cubicBezTo>
                  <a:cubicBezTo>
                    <a:pt x="f89" y="f90"/>
                    <a:pt x="f89" y="f91"/>
                    <a:pt x="f92" y="f93"/>
                  </a:cubicBezTo>
                  <a:cubicBezTo>
                    <a:pt x="f79" y="f94"/>
                    <a:pt x="f95" y="f96"/>
                    <a:pt x="f97" y="f98"/>
                  </a:cubicBezTo>
                  <a:cubicBezTo>
                    <a:pt x="f22" y="f99"/>
                    <a:pt x="f100" y="f101"/>
                    <a:pt x="f102" y="f101"/>
                  </a:cubicBezTo>
                  <a:cubicBezTo>
                    <a:pt x="f103" y="f104"/>
                    <a:pt x="f105" y="f43"/>
                    <a:pt x="f106" y="f69"/>
                  </a:cubicBezTo>
                  <a:cubicBezTo>
                    <a:pt x="f107" y="f106"/>
                    <a:pt x="f94" y="f108"/>
                    <a:pt x="f109" y="f110"/>
                  </a:cubicBezTo>
                  <a:cubicBezTo>
                    <a:pt x="f111" y="f112"/>
                    <a:pt x="f51" y="f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4CBB844D-DE84-5658-5ABD-E696E8D10C3F}"/>
                </a:ext>
              </a:extLst>
            </p:cNvPr>
            <p:cNvSpPr/>
            <p:nvPr/>
          </p:nvSpPr>
          <p:spPr>
            <a:xfrm>
              <a:off x="14463714" y="3940177"/>
              <a:ext cx="1550986" cy="19653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216"/>
                <a:gd name="f8" fmla="val 22"/>
                <a:gd name="f9" fmla="val 18"/>
                <a:gd name="f10" fmla="val 215"/>
                <a:gd name="f11" fmla="val 13"/>
                <a:gd name="f12" fmla="val 8"/>
                <a:gd name="f13" fmla="val 214"/>
                <a:gd name="f14" fmla="val 6"/>
                <a:gd name="f15" fmla="val 5"/>
                <a:gd name="f16" fmla="val 4"/>
                <a:gd name="f17" fmla="val 211"/>
                <a:gd name="f18" fmla="val 2"/>
                <a:gd name="f19" fmla="val 195"/>
                <a:gd name="f20" fmla="val 178"/>
                <a:gd name="f21" fmla="val 161"/>
                <a:gd name="f22" fmla="val 150"/>
                <a:gd name="f23" fmla="val 15"/>
                <a:gd name="f24" fmla="val 143"/>
                <a:gd name="f25" fmla="val 26"/>
                <a:gd name="f26" fmla="val 139"/>
                <a:gd name="f27" fmla="val 44"/>
                <a:gd name="f28" fmla="val 133"/>
                <a:gd name="f29" fmla="val 59"/>
                <a:gd name="f30" fmla="val 123"/>
                <a:gd name="f31" fmla="val 75"/>
                <a:gd name="f32" fmla="val 112"/>
                <a:gd name="f33" fmla="val 97"/>
                <a:gd name="f34" fmla="val 117"/>
                <a:gd name="f35" fmla="val 79"/>
                <a:gd name="f36" fmla="val 134"/>
                <a:gd name="f37" fmla="val 58"/>
                <a:gd name="f38" fmla="val 146"/>
                <a:gd name="f39" fmla="val 43"/>
                <a:gd name="f40" fmla="val 156"/>
                <a:gd name="f41" fmla="val 27"/>
                <a:gd name="f42" fmla="val 160"/>
                <a:gd name="f43" fmla="val 159"/>
                <a:gd name="f44" fmla="val 162"/>
                <a:gd name="f45" fmla="val 163"/>
                <a:gd name="f46" fmla="val 3"/>
                <a:gd name="f47" fmla="val 165"/>
                <a:gd name="f48" fmla="val 167"/>
                <a:gd name="f49" fmla="val 9"/>
                <a:gd name="f50" fmla="val 171"/>
                <a:gd name="f51" fmla="val 19"/>
                <a:gd name="f52" fmla="val 169"/>
                <a:gd name="f53" fmla="val 29"/>
                <a:gd name="f54" fmla="val 164"/>
                <a:gd name="f55" fmla="val 39"/>
                <a:gd name="f56" fmla="val 42"/>
                <a:gd name="f57" fmla="val 47"/>
                <a:gd name="f58" fmla="val 168"/>
                <a:gd name="f59" fmla="val 53"/>
                <a:gd name="f60" fmla="val 170"/>
                <a:gd name="f61" fmla="val 65"/>
                <a:gd name="f62" fmla="val 83"/>
                <a:gd name="f63" fmla="val 90"/>
                <a:gd name="f64" fmla="val 91"/>
                <a:gd name="f65" fmla="val 92"/>
                <a:gd name="f66" fmla="val 94"/>
                <a:gd name="f67" fmla="val 102"/>
                <a:gd name="f68" fmla="val 166"/>
                <a:gd name="f69" fmla="val 111"/>
                <a:gd name="f70" fmla="val 120"/>
                <a:gd name="f71" fmla="val 122"/>
                <a:gd name="f72" fmla="val 152"/>
                <a:gd name="f73" fmla="val 130"/>
                <a:gd name="f74" fmla="val 138"/>
                <a:gd name="f75" fmla="val 136"/>
                <a:gd name="f76" fmla="val 125"/>
                <a:gd name="f77" fmla="val 141"/>
                <a:gd name="f78" fmla="val 109"/>
                <a:gd name="f79" fmla="val 147"/>
                <a:gd name="f80" fmla="val 93"/>
                <a:gd name="f81" fmla="val 76"/>
                <a:gd name="f82" fmla="val 154"/>
                <a:gd name="f83" fmla="val 72"/>
                <a:gd name="f84" fmla="val 155"/>
                <a:gd name="f85" fmla="val 67"/>
                <a:gd name="f86" fmla="val 63"/>
                <a:gd name="f87" fmla="val 46"/>
                <a:gd name="f88" fmla="val 41"/>
                <a:gd name="f89" fmla="val 36"/>
                <a:gd name="f90" fmla="val 174"/>
                <a:gd name="f91" fmla="val 33"/>
                <a:gd name="f92" fmla="val 182"/>
                <a:gd name="f93" fmla="val 30"/>
                <a:gd name="f94" fmla="val 189"/>
                <a:gd name="f95" fmla="val 192"/>
                <a:gd name="f96" fmla="val 28"/>
                <a:gd name="f97" fmla="val 198"/>
                <a:gd name="f98" fmla="val 203"/>
                <a:gd name="f99" fmla="val 208"/>
                <a:gd name="f100" fmla="val 25"/>
                <a:gd name="f101" fmla="val 213"/>
                <a:gd name="f102" fmla="val 217"/>
                <a:gd name="f103" fmla="+- 0 0 -90"/>
                <a:gd name="f104" fmla="*/ f3 1 172"/>
                <a:gd name="f105" fmla="*/ f4 1 216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172"/>
                <a:gd name="f114" fmla="*/ f110 1 216"/>
                <a:gd name="f115" fmla="*/ 22 f111 1"/>
                <a:gd name="f116" fmla="*/ 216 f110 1"/>
                <a:gd name="f117" fmla="*/ 8 f111 1"/>
                <a:gd name="f118" fmla="*/ 214 f110 1"/>
                <a:gd name="f119" fmla="*/ 4 f111 1"/>
                <a:gd name="f120" fmla="*/ 211 f110 1"/>
                <a:gd name="f121" fmla="*/ 5 f111 1"/>
                <a:gd name="f122" fmla="*/ 161 f110 1"/>
                <a:gd name="f123" fmla="*/ 26 f111 1"/>
                <a:gd name="f124" fmla="*/ 139 f110 1"/>
                <a:gd name="f125" fmla="*/ 75 f111 1"/>
                <a:gd name="f126" fmla="*/ 112 f110 1"/>
                <a:gd name="f127" fmla="*/ 134 f111 1"/>
                <a:gd name="f128" fmla="*/ 58 f110 1"/>
                <a:gd name="f129" fmla="*/ 160 f111 1"/>
                <a:gd name="f130" fmla="*/ 8 f110 1"/>
                <a:gd name="f131" fmla="*/ 162 f111 1"/>
                <a:gd name="f132" fmla="*/ 0 f110 1"/>
                <a:gd name="f133" fmla="*/ 167 f111 1"/>
                <a:gd name="f134" fmla="*/ 9 f110 1"/>
                <a:gd name="f135" fmla="*/ 164 f111 1"/>
                <a:gd name="f136" fmla="*/ 39 f110 1"/>
                <a:gd name="f137" fmla="*/ 47 f110 1"/>
                <a:gd name="f138" fmla="*/ 171 f111 1"/>
                <a:gd name="f139" fmla="*/ 65 f110 1"/>
                <a:gd name="f140" fmla="*/ 90 f110 1"/>
                <a:gd name="f141" fmla="*/ 161 f111 1"/>
                <a:gd name="f142" fmla="*/ 94 f110 1"/>
                <a:gd name="f143" fmla="*/ 120 f110 1"/>
                <a:gd name="f144" fmla="*/ 123 f110 1"/>
                <a:gd name="f145" fmla="*/ 125 f111 1"/>
                <a:gd name="f146" fmla="*/ 141 f110 1"/>
                <a:gd name="f147" fmla="*/ 76 f111 1"/>
                <a:gd name="f148" fmla="*/ 154 f110 1"/>
                <a:gd name="f149" fmla="*/ 63 f111 1"/>
                <a:gd name="f150" fmla="*/ 155 f110 1"/>
                <a:gd name="f151" fmla="*/ 41 f111 1"/>
                <a:gd name="f152" fmla="*/ 168 f110 1"/>
                <a:gd name="f153" fmla="*/ 30 f111 1"/>
                <a:gd name="f154" fmla="*/ 189 f110 1"/>
                <a:gd name="f155" fmla="*/ 28 f111 1"/>
                <a:gd name="f156" fmla="*/ 198 f110 1"/>
                <a:gd name="f157" fmla="*/ 25 f111 1"/>
                <a:gd name="f158" fmla="*/ 213 f110 1"/>
                <a:gd name="f159" fmla="+- f112 0 f1"/>
                <a:gd name="f160" fmla="*/ f115 1 172"/>
                <a:gd name="f161" fmla="*/ f116 1 217"/>
                <a:gd name="f162" fmla="*/ f117 1 172"/>
                <a:gd name="f163" fmla="*/ f118 1 217"/>
                <a:gd name="f164" fmla="*/ f119 1 172"/>
                <a:gd name="f165" fmla="*/ f120 1 217"/>
                <a:gd name="f166" fmla="*/ f121 1 172"/>
                <a:gd name="f167" fmla="*/ f122 1 217"/>
                <a:gd name="f168" fmla="*/ f123 1 172"/>
                <a:gd name="f169" fmla="*/ f124 1 217"/>
                <a:gd name="f170" fmla="*/ f125 1 172"/>
                <a:gd name="f171" fmla="*/ f126 1 217"/>
                <a:gd name="f172" fmla="*/ f127 1 172"/>
                <a:gd name="f173" fmla="*/ f128 1 217"/>
                <a:gd name="f174" fmla="*/ f129 1 172"/>
                <a:gd name="f175" fmla="*/ f130 1 217"/>
                <a:gd name="f176" fmla="*/ f131 1 172"/>
                <a:gd name="f177" fmla="*/ f132 1 217"/>
                <a:gd name="f178" fmla="*/ f133 1 172"/>
                <a:gd name="f179" fmla="*/ f134 1 217"/>
                <a:gd name="f180" fmla="*/ f135 1 172"/>
                <a:gd name="f181" fmla="*/ f136 1 217"/>
                <a:gd name="f182" fmla="*/ f137 1 217"/>
                <a:gd name="f183" fmla="*/ f138 1 172"/>
                <a:gd name="f184" fmla="*/ f139 1 217"/>
                <a:gd name="f185" fmla="*/ f140 1 217"/>
                <a:gd name="f186" fmla="*/ f141 1 172"/>
                <a:gd name="f187" fmla="*/ f142 1 217"/>
                <a:gd name="f188" fmla="*/ f143 1 217"/>
                <a:gd name="f189" fmla="*/ f144 1 217"/>
                <a:gd name="f190" fmla="*/ f145 1 172"/>
                <a:gd name="f191" fmla="*/ f146 1 217"/>
                <a:gd name="f192" fmla="*/ f147 1 172"/>
                <a:gd name="f193" fmla="*/ f148 1 217"/>
                <a:gd name="f194" fmla="*/ f149 1 172"/>
                <a:gd name="f195" fmla="*/ f150 1 217"/>
                <a:gd name="f196" fmla="*/ f151 1 172"/>
                <a:gd name="f197" fmla="*/ f152 1 217"/>
                <a:gd name="f198" fmla="*/ f153 1 172"/>
                <a:gd name="f199" fmla="*/ f154 1 217"/>
                <a:gd name="f200" fmla="*/ f155 1 172"/>
                <a:gd name="f201" fmla="*/ f156 1 217"/>
                <a:gd name="f202" fmla="*/ f157 1 172"/>
                <a:gd name="f203" fmla="*/ f158 1 217"/>
                <a:gd name="f204" fmla="*/ 0 1 f113"/>
                <a:gd name="f205" fmla="*/ f107 1 f113"/>
                <a:gd name="f206" fmla="*/ 0 1 f114"/>
                <a:gd name="f207" fmla="*/ f108 1 f114"/>
                <a:gd name="f208" fmla="*/ f160 1 f113"/>
                <a:gd name="f209" fmla="*/ f161 1 f114"/>
                <a:gd name="f210" fmla="*/ f162 1 f113"/>
                <a:gd name="f211" fmla="*/ f163 1 f114"/>
                <a:gd name="f212" fmla="*/ f164 1 f113"/>
                <a:gd name="f213" fmla="*/ f165 1 f114"/>
                <a:gd name="f214" fmla="*/ f166 1 f113"/>
                <a:gd name="f215" fmla="*/ f167 1 f114"/>
                <a:gd name="f216" fmla="*/ f168 1 f113"/>
                <a:gd name="f217" fmla="*/ f169 1 f114"/>
                <a:gd name="f218" fmla="*/ f170 1 f113"/>
                <a:gd name="f219" fmla="*/ f171 1 f114"/>
                <a:gd name="f220" fmla="*/ f172 1 f113"/>
                <a:gd name="f221" fmla="*/ f173 1 f114"/>
                <a:gd name="f222" fmla="*/ f174 1 f113"/>
                <a:gd name="f223" fmla="*/ f175 1 f114"/>
                <a:gd name="f224" fmla="*/ f176 1 f113"/>
                <a:gd name="f225" fmla="*/ f177 1 f114"/>
                <a:gd name="f226" fmla="*/ f178 1 f113"/>
                <a:gd name="f227" fmla="*/ f179 1 f114"/>
                <a:gd name="f228" fmla="*/ f180 1 f113"/>
                <a:gd name="f229" fmla="*/ f181 1 f114"/>
                <a:gd name="f230" fmla="*/ f182 1 f114"/>
                <a:gd name="f231" fmla="*/ f183 1 f113"/>
                <a:gd name="f232" fmla="*/ f184 1 f114"/>
                <a:gd name="f233" fmla="*/ f185 1 f114"/>
                <a:gd name="f234" fmla="*/ f186 1 f113"/>
                <a:gd name="f235" fmla="*/ f187 1 f114"/>
                <a:gd name="f236" fmla="*/ f188 1 f114"/>
                <a:gd name="f237" fmla="*/ f189 1 f114"/>
                <a:gd name="f238" fmla="*/ f190 1 f113"/>
                <a:gd name="f239" fmla="*/ f191 1 f114"/>
                <a:gd name="f240" fmla="*/ f192 1 f113"/>
                <a:gd name="f241" fmla="*/ f193 1 f114"/>
                <a:gd name="f242" fmla="*/ f194 1 f113"/>
                <a:gd name="f243" fmla="*/ f195 1 f114"/>
                <a:gd name="f244" fmla="*/ f196 1 f113"/>
                <a:gd name="f245" fmla="*/ f197 1 f114"/>
                <a:gd name="f246" fmla="*/ f198 1 f113"/>
                <a:gd name="f247" fmla="*/ f199 1 f114"/>
                <a:gd name="f248" fmla="*/ f200 1 f113"/>
                <a:gd name="f249" fmla="*/ f201 1 f114"/>
                <a:gd name="f250" fmla="*/ f202 1 f113"/>
                <a:gd name="f251" fmla="*/ f203 1 f114"/>
                <a:gd name="f252" fmla="*/ f204 f104 1"/>
                <a:gd name="f253" fmla="*/ f205 f104 1"/>
                <a:gd name="f254" fmla="*/ f207 f105 1"/>
                <a:gd name="f255" fmla="*/ f206 f105 1"/>
                <a:gd name="f256" fmla="*/ f208 f104 1"/>
                <a:gd name="f257" fmla="*/ f209 f105 1"/>
                <a:gd name="f258" fmla="*/ f210 f104 1"/>
                <a:gd name="f259" fmla="*/ f211 f105 1"/>
                <a:gd name="f260" fmla="*/ f212 f104 1"/>
                <a:gd name="f261" fmla="*/ f213 f105 1"/>
                <a:gd name="f262" fmla="*/ f214 f104 1"/>
                <a:gd name="f263" fmla="*/ f215 f105 1"/>
                <a:gd name="f264" fmla="*/ f216 f104 1"/>
                <a:gd name="f265" fmla="*/ f217 f105 1"/>
                <a:gd name="f266" fmla="*/ f218 f104 1"/>
                <a:gd name="f267" fmla="*/ f219 f105 1"/>
                <a:gd name="f268" fmla="*/ f220 f104 1"/>
                <a:gd name="f269" fmla="*/ f221 f105 1"/>
                <a:gd name="f270" fmla="*/ f222 f104 1"/>
                <a:gd name="f271" fmla="*/ f223 f105 1"/>
                <a:gd name="f272" fmla="*/ f224 f104 1"/>
                <a:gd name="f273" fmla="*/ f225 f105 1"/>
                <a:gd name="f274" fmla="*/ f226 f104 1"/>
                <a:gd name="f275" fmla="*/ f227 f105 1"/>
                <a:gd name="f276" fmla="*/ f228 f104 1"/>
                <a:gd name="f277" fmla="*/ f229 f105 1"/>
                <a:gd name="f278" fmla="*/ f230 f105 1"/>
                <a:gd name="f279" fmla="*/ f231 f104 1"/>
                <a:gd name="f280" fmla="*/ f232 f105 1"/>
                <a:gd name="f281" fmla="*/ f233 f105 1"/>
                <a:gd name="f282" fmla="*/ f234 f104 1"/>
                <a:gd name="f283" fmla="*/ f235 f105 1"/>
                <a:gd name="f284" fmla="*/ f236 f105 1"/>
                <a:gd name="f285" fmla="*/ f237 f105 1"/>
                <a:gd name="f286" fmla="*/ f238 f104 1"/>
                <a:gd name="f287" fmla="*/ f239 f105 1"/>
                <a:gd name="f288" fmla="*/ f240 f104 1"/>
                <a:gd name="f289" fmla="*/ f241 f105 1"/>
                <a:gd name="f290" fmla="*/ f242 f104 1"/>
                <a:gd name="f291" fmla="*/ f243 f105 1"/>
                <a:gd name="f292" fmla="*/ f244 f104 1"/>
                <a:gd name="f293" fmla="*/ f245 f105 1"/>
                <a:gd name="f294" fmla="*/ f246 f104 1"/>
                <a:gd name="f295" fmla="*/ f247 f105 1"/>
                <a:gd name="f296" fmla="*/ f248 f104 1"/>
                <a:gd name="f297" fmla="*/ f249 f105 1"/>
                <a:gd name="f298" fmla="*/ f250 f104 1"/>
                <a:gd name="f299" fmla="*/ f251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56" y="f257"/>
                </a:cxn>
                <a:cxn ang="f159">
                  <a:pos x="f258" y="f259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5"/>
                </a:cxn>
                <a:cxn ang="f159">
                  <a:pos x="f266" y="f267"/>
                </a:cxn>
                <a:cxn ang="f159">
                  <a:pos x="f268" y="f269"/>
                </a:cxn>
                <a:cxn ang="f159">
                  <a:pos x="f270" y="f271"/>
                </a:cxn>
                <a:cxn ang="f159">
                  <a:pos x="f272" y="f273"/>
                </a:cxn>
                <a:cxn ang="f159">
                  <a:pos x="f274" y="f275"/>
                </a:cxn>
                <a:cxn ang="f159">
                  <a:pos x="f276" y="f277"/>
                </a:cxn>
                <a:cxn ang="f159">
                  <a:pos x="f276" y="f278"/>
                </a:cxn>
                <a:cxn ang="f159">
                  <a:pos x="f279" y="f280"/>
                </a:cxn>
                <a:cxn ang="f159">
                  <a:pos x="f272" y="f281"/>
                </a:cxn>
                <a:cxn ang="f159">
                  <a:pos x="f282" y="f283"/>
                </a:cxn>
                <a:cxn ang="f159">
                  <a:pos x="f274" y="f284"/>
                </a:cxn>
                <a:cxn ang="f159">
                  <a:pos x="f276" y="f285"/>
                </a:cxn>
                <a:cxn ang="f159">
                  <a:pos x="f286" y="f287"/>
                </a:cxn>
                <a:cxn ang="f159">
                  <a:pos x="f288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94" y="f295"/>
                </a:cxn>
                <a:cxn ang="f159">
                  <a:pos x="f296" y="f297"/>
                </a:cxn>
                <a:cxn ang="f159">
                  <a:pos x="f298" y="f299"/>
                </a:cxn>
                <a:cxn ang="f159">
                  <a:pos x="f256" y="f257"/>
                </a:cxn>
              </a:cxnLst>
              <a:rect l="f252" t="f255" r="f253" b="f254"/>
              <a:pathLst>
                <a:path w="172" h="216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3"/>
                    <a:pt x="f15" y="f13"/>
                    <a:pt x="f16" y="f17"/>
                  </a:cubicBezTo>
                  <a:cubicBezTo>
                    <a:pt x="f18" y="f19"/>
                    <a:pt x="f5" y="f20"/>
                    <a:pt x="f15" y="f21"/>
                  </a:cubicBezTo>
                  <a:cubicBezTo>
                    <a:pt x="f12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12"/>
                  </a:cubicBezTo>
                  <a:cubicBezTo>
                    <a:pt x="f21" y="f15"/>
                    <a:pt x="f43" y="f18"/>
                    <a:pt x="f44" y="f5"/>
                  </a:cubicBezTo>
                  <a:cubicBezTo>
                    <a:pt x="f45" y="f46"/>
                    <a:pt x="f47" y="f1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44" y="f27"/>
                    <a:pt x="f54" y="f57"/>
                  </a:cubicBezTo>
                  <a:cubicBezTo>
                    <a:pt x="f58" y="f59"/>
                    <a:pt x="f60" y="f29"/>
                    <a:pt x="f50" y="f61"/>
                  </a:cubicBezTo>
                  <a:cubicBezTo>
                    <a:pt x="f6" y="f31"/>
                    <a:pt x="f52" y="f62"/>
                    <a:pt x="f44" y="f63"/>
                  </a:cubicBezTo>
                  <a:cubicBezTo>
                    <a:pt x="f42" y="f64"/>
                    <a:pt x="f42" y="f65"/>
                    <a:pt x="f21" y="f66"/>
                  </a:cubicBezTo>
                  <a:cubicBezTo>
                    <a:pt x="f47" y="f67"/>
                    <a:pt x="f68" y="f69"/>
                    <a:pt x="f48" y="f70"/>
                  </a:cubicBezTo>
                  <a:cubicBezTo>
                    <a:pt x="f58" y="f71"/>
                    <a:pt x="f68" y="f71"/>
                    <a:pt x="f54" y="f30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72"/>
                    <a:pt x="f81" y="f82"/>
                  </a:cubicBezTo>
                  <a:cubicBezTo>
                    <a:pt x="f83" y="f84"/>
                    <a:pt x="f85" y="f84"/>
                    <a:pt x="f86" y="f84"/>
                  </a:cubicBezTo>
                  <a:cubicBezTo>
                    <a:pt x="f59" y="f40"/>
                    <a:pt x="f87" y="f42"/>
                    <a:pt x="f88" y="f5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53" y="f95"/>
                    <a:pt x="f53" y="f19"/>
                    <a:pt x="f96" y="f97"/>
                  </a:cubicBezTo>
                  <a:cubicBezTo>
                    <a:pt x="f41" y="f98"/>
                    <a:pt x="f25" y="f99"/>
                    <a:pt x="f100" y="f101"/>
                  </a:cubicBezTo>
                  <a:cubicBezTo>
                    <a:pt x="f100" y="f10"/>
                    <a:pt x="f100" y="f102"/>
                    <a:pt x="f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14C62769-666B-5C81-24D9-FC78D1EFBF6E}"/>
                </a:ext>
              </a:extLst>
            </p:cNvPr>
            <p:cNvSpPr/>
            <p:nvPr/>
          </p:nvSpPr>
          <p:spPr>
            <a:xfrm>
              <a:off x="14725653" y="5026027"/>
              <a:ext cx="1271592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70"/>
                <a:gd name="f8" fmla="val 1"/>
                <a:gd name="f9" fmla="val 69"/>
                <a:gd name="f10" fmla="val 4"/>
                <a:gd name="f11" fmla="val 58"/>
                <a:gd name="f12" fmla="val 8"/>
                <a:gd name="f13" fmla="val 48"/>
                <a:gd name="f14" fmla="val 17"/>
                <a:gd name="f15" fmla="val 41"/>
                <a:gd name="f16" fmla="val 22"/>
                <a:gd name="f17" fmla="val 37"/>
                <a:gd name="f18" fmla="val 28"/>
                <a:gd name="f19" fmla="val 34"/>
                <a:gd name="f20" fmla="val 49"/>
                <a:gd name="f21" fmla="val 63"/>
                <a:gd name="f22" fmla="val 30"/>
                <a:gd name="f23" fmla="val 77"/>
                <a:gd name="f24" fmla="val 26"/>
                <a:gd name="f25" fmla="val 97"/>
                <a:gd name="f26" fmla="val 20"/>
                <a:gd name="f27" fmla="val 117"/>
                <a:gd name="f28" fmla="val 12"/>
                <a:gd name="f29" fmla="val 135"/>
                <a:gd name="f30" fmla="val 2"/>
                <a:gd name="f31" fmla="val 137"/>
                <a:gd name="f32" fmla="val 138"/>
                <a:gd name="f33" fmla="val 139"/>
                <a:gd name="f34" fmla="val 140"/>
                <a:gd name="f35" fmla="val 129"/>
                <a:gd name="f36" fmla="val 116"/>
                <a:gd name="f37" fmla="val 14"/>
                <a:gd name="f38" fmla="val 102"/>
                <a:gd name="f39" fmla="val 19"/>
                <a:gd name="f40" fmla="val 83"/>
                <a:gd name="f41" fmla="val 27"/>
                <a:gd name="f42" fmla="val 36"/>
                <a:gd name="f43" fmla="val 38"/>
                <a:gd name="f44" fmla="val 31"/>
                <a:gd name="f45" fmla="val 45"/>
                <a:gd name="f46" fmla="val 9"/>
                <a:gd name="f47" fmla="val 54"/>
                <a:gd name="f48" fmla="val 6"/>
                <a:gd name="f49" fmla="val 59"/>
                <a:gd name="f50" fmla="val 5"/>
                <a:gd name="f51" fmla="val 64"/>
                <a:gd name="f52" fmla="+- 0 0 -90"/>
                <a:gd name="f53" fmla="*/ f3 1 141"/>
                <a:gd name="f54" fmla="*/ f4 1 70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41"/>
                <a:gd name="f63" fmla="*/ f59 1 70"/>
                <a:gd name="f64" fmla="*/ 1 f60 1"/>
                <a:gd name="f65" fmla="*/ 69 f59 1"/>
                <a:gd name="f66" fmla="*/ 17 f60 1"/>
                <a:gd name="f67" fmla="*/ 41 f59 1"/>
                <a:gd name="f68" fmla="*/ 34 f60 1"/>
                <a:gd name="f69" fmla="*/ 34 f59 1"/>
                <a:gd name="f70" fmla="*/ 77 f60 1"/>
                <a:gd name="f71" fmla="*/ 26 f59 1"/>
                <a:gd name="f72" fmla="*/ 135 f60 1"/>
                <a:gd name="f73" fmla="*/ 2 f59 1"/>
                <a:gd name="f74" fmla="*/ 138 f60 1"/>
                <a:gd name="f75" fmla="*/ 0 f59 1"/>
                <a:gd name="f76" fmla="*/ 141 f60 1"/>
                <a:gd name="f77" fmla="*/ 1 f59 1"/>
                <a:gd name="f78" fmla="*/ 102 f60 1"/>
                <a:gd name="f79" fmla="*/ 19 f59 1"/>
                <a:gd name="f80" fmla="*/ 41 f60 1"/>
                <a:gd name="f81" fmla="*/ 36 f59 1"/>
                <a:gd name="f82" fmla="*/ 31 f60 1"/>
                <a:gd name="f83" fmla="*/ 9 f60 1"/>
                <a:gd name="f84" fmla="*/ 54 f59 1"/>
                <a:gd name="f85" fmla="*/ 2 f60 1"/>
                <a:gd name="f86" fmla="*/ 70 f59 1"/>
                <a:gd name="f87" fmla="+- f61 0 f1"/>
                <a:gd name="f88" fmla="*/ f64 1 141"/>
                <a:gd name="f89" fmla="*/ f65 1 70"/>
                <a:gd name="f90" fmla="*/ f66 1 141"/>
                <a:gd name="f91" fmla="*/ f67 1 70"/>
                <a:gd name="f92" fmla="*/ f68 1 141"/>
                <a:gd name="f93" fmla="*/ f69 1 70"/>
                <a:gd name="f94" fmla="*/ f70 1 141"/>
                <a:gd name="f95" fmla="*/ f71 1 70"/>
                <a:gd name="f96" fmla="*/ f72 1 141"/>
                <a:gd name="f97" fmla="*/ f73 1 70"/>
                <a:gd name="f98" fmla="*/ f74 1 141"/>
                <a:gd name="f99" fmla="*/ f75 1 70"/>
                <a:gd name="f100" fmla="*/ f76 1 141"/>
                <a:gd name="f101" fmla="*/ f77 1 70"/>
                <a:gd name="f102" fmla="*/ f78 1 141"/>
                <a:gd name="f103" fmla="*/ f79 1 70"/>
                <a:gd name="f104" fmla="*/ f80 1 141"/>
                <a:gd name="f105" fmla="*/ f81 1 70"/>
                <a:gd name="f106" fmla="*/ f82 1 141"/>
                <a:gd name="f107" fmla="*/ f83 1 141"/>
                <a:gd name="f108" fmla="*/ f84 1 70"/>
                <a:gd name="f109" fmla="*/ f85 1 141"/>
                <a:gd name="f110" fmla="*/ f86 1 70"/>
                <a:gd name="f111" fmla="*/ 0 1 f62"/>
                <a:gd name="f112" fmla="*/ f56 1 f62"/>
                <a:gd name="f113" fmla="*/ 0 1 f63"/>
                <a:gd name="f114" fmla="*/ f57 1 f63"/>
                <a:gd name="f115" fmla="*/ f88 1 f62"/>
                <a:gd name="f116" fmla="*/ f89 1 f63"/>
                <a:gd name="f117" fmla="*/ f90 1 f62"/>
                <a:gd name="f118" fmla="*/ f91 1 f63"/>
                <a:gd name="f119" fmla="*/ f92 1 f62"/>
                <a:gd name="f120" fmla="*/ f93 1 f63"/>
                <a:gd name="f121" fmla="*/ f94 1 f62"/>
                <a:gd name="f122" fmla="*/ f95 1 f63"/>
                <a:gd name="f123" fmla="*/ f96 1 f62"/>
                <a:gd name="f124" fmla="*/ f97 1 f63"/>
                <a:gd name="f125" fmla="*/ f98 1 f62"/>
                <a:gd name="f126" fmla="*/ f99 1 f63"/>
                <a:gd name="f127" fmla="*/ f100 1 f62"/>
                <a:gd name="f128" fmla="*/ f101 1 f63"/>
                <a:gd name="f129" fmla="*/ f102 1 f62"/>
                <a:gd name="f130" fmla="*/ f103 1 f63"/>
                <a:gd name="f131" fmla="*/ f104 1 f62"/>
                <a:gd name="f132" fmla="*/ f105 1 f63"/>
                <a:gd name="f133" fmla="*/ f106 1 f62"/>
                <a:gd name="f134" fmla="*/ f107 1 f62"/>
                <a:gd name="f135" fmla="*/ f108 1 f63"/>
                <a:gd name="f136" fmla="*/ f109 1 f62"/>
                <a:gd name="f137" fmla="*/ f110 1 f63"/>
                <a:gd name="f138" fmla="*/ f111 f53 1"/>
                <a:gd name="f139" fmla="*/ f112 f53 1"/>
                <a:gd name="f140" fmla="*/ f114 f54 1"/>
                <a:gd name="f141" fmla="*/ f113 f54 1"/>
                <a:gd name="f142" fmla="*/ f115 f53 1"/>
                <a:gd name="f143" fmla="*/ f116 f54 1"/>
                <a:gd name="f144" fmla="*/ f117 f53 1"/>
                <a:gd name="f145" fmla="*/ f118 f54 1"/>
                <a:gd name="f146" fmla="*/ f119 f53 1"/>
                <a:gd name="f147" fmla="*/ f120 f54 1"/>
                <a:gd name="f148" fmla="*/ f121 f53 1"/>
                <a:gd name="f149" fmla="*/ f122 f54 1"/>
                <a:gd name="f150" fmla="*/ f123 f53 1"/>
                <a:gd name="f151" fmla="*/ f124 f54 1"/>
                <a:gd name="f152" fmla="*/ f125 f53 1"/>
                <a:gd name="f153" fmla="*/ f126 f54 1"/>
                <a:gd name="f154" fmla="*/ f127 f53 1"/>
                <a:gd name="f155" fmla="*/ f128 f54 1"/>
                <a:gd name="f156" fmla="*/ f129 f53 1"/>
                <a:gd name="f157" fmla="*/ f130 f54 1"/>
                <a:gd name="f158" fmla="*/ f131 f53 1"/>
                <a:gd name="f159" fmla="*/ f132 f54 1"/>
                <a:gd name="f160" fmla="*/ f133 f53 1"/>
                <a:gd name="f161" fmla="*/ f134 f53 1"/>
                <a:gd name="f162" fmla="*/ f135 f54 1"/>
                <a:gd name="f163" fmla="*/ f136 f53 1"/>
                <a:gd name="f164" fmla="*/ f137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56" y="f157"/>
                </a:cxn>
                <a:cxn ang="f87">
                  <a:pos x="f158" y="f159"/>
                </a:cxn>
                <a:cxn ang="f87">
                  <a:pos x="f160" y="f159"/>
                </a:cxn>
                <a:cxn ang="f87">
                  <a:pos x="f161" y="f162"/>
                </a:cxn>
                <a:cxn ang="f87">
                  <a:pos x="f163" y="f143"/>
                </a:cxn>
                <a:cxn ang="f87">
                  <a:pos x="f142" y="f164"/>
                </a:cxn>
                <a:cxn ang="f87">
                  <a:pos x="f142" y="f143"/>
                </a:cxn>
              </a:cxnLst>
              <a:rect l="f138" t="f141" r="f139" b="f140"/>
              <a:pathLst>
                <a:path w="141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9" y="f19"/>
                  </a:cubicBez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8"/>
                    <a:pt x="f32" y="f8"/>
                    <a:pt x="f32" y="f5"/>
                  </a:cubicBezTo>
                  <a:cubicBezTo>
                    <a:pt x="f33" y="f5"/>
                    <a:pt x="f34" y="f8"/>
                    <a:pt x="f6" y="f8"/>
                  </a:cubicBezTo>
                  <a:cubicBezTo>
                    <a:pt x="f35" y="f12"/>
                    <a:pt x="f36" y="f37"/>
                    <a:pt x="f38" y="f39"/>
                  </a:cubicBezTo>
                  <a:cubicBezTo>
                    <a:pt x="f40" y="f41"/>
                    <a:pt x="f21" y="f19"/>
                    <a:pt x="f15" y="f42"/>
                  </a:cubicBezTo>
                  <a:cubicBezTo>
                    <a:pt x="f43" y="f42"/>
                    <a:pt x="f19" y="f42"/>
                    <a:pt x="f44" y="f42"/>
                  </a:cubicBezTo>
                  <a:cubicBezTo>
                    <a:pt x="f26" y="f43"/>
                    <a:pt x="f37" y="f45"/>
                    <a:pt x="f46" y="f47"/>
                  </a:cubicBezTo>
                  <a:cubicBezTo>
                    <a:pt x="f48" y="f49"/>
                    <a:pt x="f50" y="f51"/>
                    <a:pt x="f30" y="f9"/>
                  </a:cubicBezTo>
                  <a:cubicBezTo>
                    <a:pt x="f30" y="f7"/>
                    <a:pt x="f30" y="f7"/>
                    <a:pt x="f8" y="f7"/>
                  </a:cubicBezTo>
                  <a:cubicBezTo>
                    <a:pt x="f5" y="f7"/>
                    <a:pt x="f5" y="f9"/>
                    <a:pt x="f8" y="f9"/>
                  </a:cubicBezTo>
                  <a:close/>
                </a:path>
              </a:pathLst>
            </a:custGeom>
            <a:solidFill>
              <a:srgbClr val="3F34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D6677871-23CA-FA9C-95B4-0EE56EF4A243}"/>
                </a:ext>
              </a:extLst>
            </p:cNvPr>
            <p:cNvSpPr/>
            <p:nvPr/>
          </p:nvSpPr>
          <p:spPr>
            <a:xfrm>
              <a:off x="14654210" y="6059491"/>
              <a:ext cx="279404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27"/>
                <a:gd name="f9" fmla="val 20"/>
                <a:gd name="f10" fmla="val 30"/>
                <a:gd name="f11" fmla="val 21"/>
                <a:gd name="f12" fmla="val 22"/>
                <a:gd name="f13" fmla="val 26"/>
                <a:gd name="f14" fmla="val 23"/>
                <a:gd name="f15" fmla="val 29"/>
                <a:gd name="f16" fmla="val 16"/>
                <a:gd name="f17" fmla="val 25"/>
                <a:gd name="f18" fmla="val 9"/>
                <a:gd name="f19" fmla="val 3"/>
                <a:gd name="f20" fmla="val 15"/>
                <a:gd name="f21" fmla="val 1"/>
                <a:gd name="f22" fmla="val 14"/>
                <a:gd name="f23" fmla="val 12"/>
                <a:gd name="f24" fmla="val 10"/>
                <a:gd name="f25" fmla="val 7"/>
                <a:gd name="f26" fmla="val 2"/>
                <a:gd name="f27" fmla="val 6"/>
                <a:gd name="f28" fmla="val 5"/>
                <a:gd name="f29" fmla="val 8"/>
                <a:gd name="f30" fmla="val 11"/>
                <a:gd name="f31" fmla="val 17"/>
                <a:gd name="f32" fmla="val 24"/>
                <a:gd name="f33" fmla="+- 0 0 -90"/>
                <a:gd name="f34" fmla="*/ f3 1 31"/>
                <a:gd name="f35" fmla="*/ f4 1 2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1"/>
                <a:gd name="f44" fmla="*/ f40 1 28"/>
                <a:gd name="f45" fmla="*/ 27 f41 1"/>
                <a:gd name="f46" fmla="*/ 20 f40 1"/>
                <a:gd name="f47" fmla="*/ 31 f41 1"/>
                <a:gd name="f48" fmla="*/ 22 f40 1"/>
                <a:gd name="f49" fmla="*/ 23 f41 1"/>
                <a:gd name="f50" fmla="*/ 29 f40 1"/>
                <a:gd name="f51" fmla="*/ 3 f41 1"/>
                <a:gd name="f52" fmla="*/ 15 f40 1"/>
                <a:gd name="f53" fmla="*/ 1 f41 1"/>
                <a:gd name="f54" fmla="*/ 10 f40 1"/>
                <a:gd name="f55" fmla="*/ 0 f40 1"/>
                <a:gd name="f56" fmla="*/ 2 f41 1"/>
                <a:gd name="f57" fmla="*/ 8 f41 1"/>
                <a:gd name="f58" fmla="*/ 11 f40 1"/>
                <a:gd name="f59" fmla="*/ 17 f41 1"/>
                <a:gd name="f60" fmla="+- f42 0 f1"/>
                <a:gd name="f61" fmla="*/ f45 1 31"/>
                <a:gd name="f62" fmla="*/ f46 1 29"/>
                <a:gd name="f63" fmla="*/ f47 1 31"/>
                <a:gd name="f64" fmla="*/ f48 1 29"/>
                <a:gd name="f65" fmla="*/ f49 1 31"/>
                <a:gd name="f66" fmla="*/ f50 1 29"/>
                <a:gd name="f67" fmla="*/ f51 1 31"/>
                <a:gd name="f68" fmla="*/ f52 1 29"/>
                <a:gd name="f69" fmla="*/ f53 1 31"/>
                <a:gd name="f70" fmla="*/ f54 1 29"/>
                <a:gd name="f71" fmla="*/ f55 1 29"/>
                <a:gd name="f72" fmla="*/ f56 1 31"/>
                <a:gd name="f73" fmla="*/ f57 1 31"/>
                <a:gd name="f74" fmla="*/ f58 1 29"/>
                <a:gd name="f75" fmla="*/ f59 1 31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4"/>
                <a:gd name="f91" fmla="*/ f72 1 f43"/>
                <a:gd name="f92" fmla="*/ f73 1 f43"/>
                <a:gd name="f93" fmla="*/ f74 1 f44"/>
                <a:gd name="f94" fmla="*/ f75 1 f43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5 1"/>
                <a:gd name="f110" fmla="*/ f91 f34 1"/>
                <a:gd name="f111" fmla="*/ f92 f34 1"/>
                <a:gd name="f112" fmla="*/ f93 f35 1"/>
                <a:gd name="f113" fmla="*/ f9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7" y="f109"/>
                </a:cxn>
                <a:cxn ang="f60">
                  <a:pos x="f110" y="f109"/>
                </a:cxn>
                <a:cxn ang="f60">
                  <a:pos x="f111" y="f112"/>
                </a:cxn>
                <a:cxn ang="f60">
                  <a:pos x="f113" y="f100"/>
                </a:cxn>
                <a:cxn ang="f60">
                  <a:pos x="f99" y="f100"/>
                </a:cxn>
              </a:cxnLst>
              <a:rect l="f95" t="f98" r="f96" b="f97"/>
              <a:pathLst>
                <a:path w="31" h="28">
                  <a:moveTo>
                    <a:pt x="f8" y="f9"/>
                  </a:moveTo>
                  <a:cubicBezTo>
                    <a:pt x="f7" y="f9"/>
                    <a:pt x="f10" y="f11"/>
                    <a:pt x="f6" y="f12"/>
                  </a:cubicBezTo>
                  <a:cubicBezTo>
                    <a:pt x="f10" y="f13"/>
                    <a:pt x="f13" y="f8"/>
                    <a:pt x="f14" y="f15"/>
                  </a:cubicBezTo>
                  <a:cubicBezTo>
                    <a:pt x="f16" y="f17"/>
                    <a:pt x="f18" y="f9"/>
                    <a:pt x="f19" y="f20"/>
                  </a:cubicBezTo>
                  <a:cubicBezTo>
                    <a:pt x="f21" y="f22"/>
                    <a:pt x="f21" y="f23"/>
                    <a:pt x="f21" y="f24"/>
                  </a:cubicBezTo>
                  <a:cubicBezTo>
                    <a:pt x="f21" y="f25"/>
                    <a:pt x="f5" y="f19"/>
                    <a:pt x="f21" y="f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21" y="f27"/>
                    <a:pt x="f28" y="f29"/>
                    <a:pt x="f29" y="f30"/>
                  </a:cubicBezTo>
                  <a:cubicBezTo>
                    <a:pt x="f23" y="f22"/>
                    <a:pt x="f22" y="f31"/>
                    <a:pt x="f31" y="f9"/>
                  </a:cubicBezTo>
                  <a:cubicBezTo>
                    <a:pt x="f11" y="f17"/>
                    <a:pt x="f32" y="f32"/>
                    <a:pt x="f8" y="f9"/>
                  </a:cubicBezTo>
                  <a:close/>
                </a:path>
              </a:pathLst>
            </a:custGeom>
            <a:solidFill>
              <a:srgbClr val="755C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482EEADE-9161-BBCC-917C-49800B9F446D}"/>
                </a:ext>
              </a:extLst>
            </p:cNvPr>
            <p:cNvSpPr/>
            <p:nvPr/>
          </p:nvSpPr>
          <p:spPr>
            <a:xfrm>
              <a:off x="11490322" y="5407020"/>
              <a:ext cx="1811334" cy="2009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221"/>
                <a:gd name="f8" fmla="val 13"/>
                <a:gd name="f9" fmla="val 17"/>
                <a:gd name="f10" fmla="val 2"/>
                <a:gd name="f11" fmla="val 21"/>
                <a:gd name="f12" fmla="val 25"/>
                <a:gd name="f13" fmla="val 1"/>
                <a:gd name="f14" fmla="val 27"/>
                <a:gd name="f15" fmla="val 29"/>
                <a:gd name="f16" fmla="val 30"/>
                <a:gd name="f17" fmla="val 3"/>
                <a:gd name="f18" fmla="val 43"/>
                <a:gd name="f19" fmla="val 20"/>
                <a:gd name="f20" fmla="val 57"/>
                <a:gd name="f21" fmla="val 36"/>
                <a:gd name="f22" fmla="val 72"/>
                <a:gd name="f23" fmla="val 50"/>
                <a:gd name="f24" fmla="val 88"/>
                <a:gd name="f25" fmla="val 65"/>
                <a:gd name="f26" fmla="val 107"/>
                <a:gd name="f27" fmla="val 73"/>
                <a:gd name="f28" fmla="val 129"/>
                <a:gd name="f29" fmla="val 74"/>
                <a:gd name="f30" fmla="val 141"/>
                <a:gd name="f31" fmla="val 75"/>
                <a:gd name="f32" fmla="val 154"/>
                <a:gd name="f33" fmla="val 167"/>
                <a:gd name="f34" fmla="val 78"/>
                <a:gd name="f35" fmla="val 184"/>
                <a:gd name="f36" fmla="val 81"/>
                <a:gd name="f37" fmla="val 193"/>
                <a:gd name="f38" fmla="val 92"/>
                <a:gd name="f39" fmla="val 197"/>
                <a:gd name="f40" fmla="val 108"/>
                <a:gd name="f41" fmla="val 127"/>
                <a:gd name="f42" fmla="val 200"/>
                <a:gd name="f43" fmla="val 147"/>
                <a:gd name="f44" fmla="val 191"/>
                <a:gd name="f45" fmla="val 165"/>
                <a:gd name="f46" fmla="val 185"/>
                <a:gd name="f47" fmla="val 176"/>
                <a:gd name="f48" fmla="val 177"/>
                <a:gd name="f49" fmla="val 168"/>
                <a:gd name="f50" fmla="val 153"/>
                <a:gd name="f51" fmla="val 205"/>
                <a:gd name="f52" fmla="val 136"/>
                <a:gd name="f53" fmla="val 213"/>
                <a:gd name="f54" fmla="val 118"/>
                <a:gd name="f55" fmla="val 216"/>
                <a:gd name="f56" fmla="val 222"/>
                <a:gd name="f57" fmla="val 61"/>
                <a:gd name="f58" fmla="val 217"/>
                <a:gd name="f59" fmla="val 37"/>
                <a:gd name="f60" fmla="val 23"/>
                <a:gd name="f61" fmla="val 15"/>
                <a:gd name="f62" fmla="val 169"/>
                <a:gd name="f63" fmla="val 8"/>
                <a:gd name="f64" fmla="val 7"/>
                <a:gd name="f65" fmla="val 148"/>
                <a:gd name="f66" fmla="val 5"/>
                <a:gd name="f67" fmla="val 144"/>
                <a:gd name="f68" fmla="val 4"/>
                <a:gd name="f69" fmla="val 139"/>
                <a:gd name="f70" fmla="val 138"/>
                <a:gd name="f71" fmla="val 137"/>
                <a:gd name="f72" fmla="val 130"/>
                <a:gd name="f73" fmla="val 125"/>
                <a:gd name="f74" fmla="val 120"/>
                <a:gd name="f75" fmla="val 116"/>
                <a:gd name="f76" fmla="val 113"/>
                <a:gd name="f77" fmla="val 110"/>
                <a:gd name="f78" fmla="val 6"/>
                <a:gd name="f79" fmla="val 111"/>
                <a:gd name="f80" fmla="val 112"/>
                <a:gd name="f81" fmla="val 114"/>
                <a:gd name="f82" fmla="val 9"/>
                <a:gd name="f83" fmla="val 124"/>
                <a:gd name="f84" fmla="val 12"/>
                <a:gd name="f85" fmla="val 135"/>
                <a:gd name="f86" fmla="val 16"/>
                <a:gd name="f87" fmla="val 145"/>
                <a:gd name="f88" fmla="val 19"/>
                <a:gd name="f89" fmla="val 155"/>
                <a:gd name="f90" fmla="val 24"/>
                <a:gd name="f91" fmla="val 164"/>
                <a:gd name="f92" fmla="val 173"/>
                <a:gd name="f93" fmla="val 35"/>
                <a:gd name="f94" fmla="val 181"/>
                <a:gd name="f95" fmla="val 189"/>
                <a:gd name="f96" fmla="val 51"/>
                <a:gd name="f97" fmla="val 194"/>
                <a:gd name="f98" fmla="val 203"/>
                <a:gd name="f99" fmla="val 80"/>
                <a:gd name="f100" fmla="val 207"/>
                <a:gd name="f101" fmla="val 97"/>
                <a:gd name="f102" fmla="val 106"/>
                <a:gd name="f103" fmla="val 206"/>
                <a:gd name="f104" fmla="val 202"/>
                <a:gd name="f105" fmla="val 199"/>
                <a:gd name="f106" fmla="val 156"/>
                <a:gd name="f107" fmla="val 186"/>
                <a:gd name="f108" fmla="val 178"/>
                <a:gd name="f109" fmla="val 183"/>
                <a:gd name="f110" fmla="val 162"/>
                <a:gd name="f111" fmla="val 170"/>
                <a:gd name="f112" fmla="val 166"/>
                <a:gd name="f113" fmla="val 163"/>
                <a:gd name="f114" fmla="val 172"/>
                <a:gd name="f115" fmla="val 128"/>
                <a:gd name="f116" fmla="val 188"/>
                <a:gd name="f117" fmla="val 91"/>
                <a:gd name="f118" fmla="val 187"/>
                <a:gd name="f119" fmla="val 175"/>
                <a:gd name="f120" fmla="val 42"/>
                <a:gd name="f121" fmla="val 158"/>
                <a:gd name="f122" fmla="val 149"/>
                <a:gd name="f123" fmla="val 26"/>
                <a:gd name="f124" fmla="val 140"/>
                <a:gd name="f125" fmla="val 22"/>
                <a:gd name="f126" fmla="val 131"/>
                <a:gd name="f127" fmla="val 18"/>
                <a:gd name="f128" fmla="val 122"/>
                <a:gd name="f129" fmla="val 14"/>
                <a:gd name="f130" fmla="val 105"/>
                <a:gd name="f131" fmla="val 10"/>
                <a:gd name="f132" fmla="val 89"/>
                <a:gd name="f133" fmla="val 87"/>
                <a:gd name="f134" fmla="val 84"/>
                <a:gd name="f135" fmla="val 77"/>
                <a:gd name="f136" fmla="val 11"/>
                <a:gd name="f137" fmla="val 63"/>
                <a:gd name="f138" fmla="val 55"/>
                <a:gd name="f139" fmla="val 49"/>
                <a:gd name="f140" fmla="+- 0 0 -90"/>
                <a:gd name="f141" fmla="*/ f3 1 201"/>
                <a:gd name="f142" fmla="*/ f4 1 221"/>
                <a:gd name="f143" fmla="val f5"/>
                <a:gd name="f144" fmla="val f6"/>
                <a:gd name="f145" fmla="val f7"/>
                <a:gd name="f146" fmla="*/ f140 f0 1"/>
                <a:gd name="f147" fmla="+- f145 0 f143"/>
                <a:gd name="f148" fmla="+- f144 0 f143"/>
                <a:gd name="f149" fmla="*/ f146 1 f2"/>
                <a:gd name="f150" fmla="*/ f148 1 201"/>
                <a:gd name="f151" fmla="*/ f147 1 221"/>
                <a:gd name="f152" fmla="*/ 13 f148 1"/>
                <a:gd name="f153" fmla="*/ 0 f147 1"/>
                <a:gd name="f154" fmla="*/ 25 f148 1"/>
                <a:gd name="f155" fmla="*/ 1 f147 1"/>
                <a:gd name="f156" fmla="*/ 30 f148 1"/>
                <a:gd name="f157" fmla="*/ 3 f147 1"/>
                <a:gd name="f158" fmla="*/ 72 f148 1"/>
                <a:gd name="f159" fmla="*/ 50 f147 1"/>
                <a:gd name="f160" fmla="*/ 129 f148 1"/>
                <a:gd name="f161" fmla="*/ 74 f147 1"/>
                <a:gd name="f162" fmla="*/ 167 f148 1"/>
                <a:gd name="f163" fmla="*/ 78 f147 1"/>
                <a:gd name="f164" fmla="*/ 197 f148 1"/>
                <a:gd name="f165" fmla="*/ 108 f147 1"/>
                <a:gd name="f166" fmla="*/ 191 f148 1"/>
                <a:gd name="f167" fmla="*/ 165 f147 1"/>
                <a:gd name="f168" fmla="*/ 168 f148 1"/>
                <a:gd name="f169" fmla="*/ 193 f147 1"/>
                <a:gd name="f170" fmla="*/ 118 f148 1"/>
                <a:gd name="f171" fmla="*/ 216 f147 1"/>
                <a:gd name="f172" fmla="*/ 37 f148 1"/>
                <a:gd name="f173" fmla="*/ 197 f147 1"/>
                <a:gd name="f174" fmla="*/ 8 f148 1"/>
                <a:gd name="f175" fmla="*/ 153 f147 1"/>
                <a:gd name="f176" fmla="*/ 4 f148 1"/>
                <a:gd name="f177" fmla="*/ 139 f147 1"/>
                <a:gd name="f178" fmla="*/ 2 f148 1"/>
                <a:gd name="f179" fmla="*/ 138 f147 1"/>
                <a:gd name="f180" fmla="*/ 136 f147 1"/>
                <a:gd name="f181" fmla="*/ 120 f147 1"/>
                <a:gd name="f182" fmla="*/ 5 f148 1"/>
                <a:gd name="f183" fmla="*/ 110 f147 1"/>
                <a:gd name="f184" fmla="*/ 7 f148 1"/>
                <a:gd name="f185" fmla="*/ 114 f147 1"/>
                <a:gd name="f186" fmla="*/ 16 f148 1"/>
                <a:gd name="f187" fmla="*/ 145 f147 1"/>
                <a:gd name="f188" fmla="*/ 29 f148 1"/>
                <a:gd name="f189" fmla="*/ 173 f147 1"/>
                <a:gd name="f190" fmla="*/ 51 f148 1"/>
                <a:gd name="f191" fmla="*/ 194 f147 1"/>
                <a:gd name="f192" fmla="*/ 97 f148 1"/>
                <a:gd name="f193" fmla="*/ 207 f147 1"/>
                <a:gd name="f194" fmla="*/ 125 f148 1"/>
                <a:gd name="f195" fmla="*/ 202 f147 1"/>
                <a:gd name="f196" fmla="*/ 156 f148 1"/>
                <a:gd name="f197" fmla="*/ 186 f147 1"/>
                <a:gd name="f198" fmla="*/ 183 f148 1"/>
                <a:gd name="f199" fmla="*/ 154 f147 1"/>
                <a:gd name="f200" fmla="*/ 163 f148 1"/>
                <a:gd name="f201" fmla="*/ 172 f147 1"/>
                <a:gd name="f202" fmla="*/ 128 f148 1"/>
                <a:gd name="f203" fmla="*/ 188 f147 1"/>
                <a:gd name="f204" fmla="*/ 73 f148 1"/>
                <a:gd name="f205" fmla="*/ 187 f147 1"/>
                <a:gd name="f206" fmla="*/ 42 f148 1"/>
                <a:gd name="f207" fmla="*/ 26 f148 1"/>
                <a:gd name="f208" fmla="*/ 140 f147 1"/>
                <a:gd name="f209" fmla="*/ 113 f147 1"/>
                <a:gd name="f210" fmla="*/ 10 f148 1"/>
                <a:gd name="f211" fmla="*/ 89 f147 1"/>
                <a:gd name="f212" fmla="*/ 81 f147 1"/>
                <a:gd name="f213" fmla="*/ 9 f148 1"/>
                <a:gd name="f214" fmla="*/ 77 f147 1"/>
                <a:gd name="f215" fmla="*/ 55 f147 1"/>
                <a:gd name="f216" fmla="*/ 37 f147 1"/>
                <a:gd name="f217" fmla="*/ 12 f148 1"/>
                <a:gd name="f218" fmla="*/ 4 f147 1"/>
                <a:gd name="f219" fmla="+- f149 0 f1"/>
                <a:gd name="f220" fmla="*/ f152 1 201"/>
                <a:gd name="f221" fmla="*/ f153 1 222"/>
                <a:gd name="f222" fmla="*/ f154 1 201"/>
                <a:gd name="f223" fmla="*/ f155 1 222"/>
                <a:gd name="f224" fmla="*/ f156 1 201"/>
                <a:gd name="f225" fmla="*/ f157 1 222"/>
                <a:gd name="f226" fmla="*/ f158 1 201"/>
                <a:gd name="f227" fmla="*/ f159 1 222"/>
                <a:gd name="f228" fmla="*/ f160 1 201"/>
                <a:gd name="f229" fmla="*/ f161 1 222"/>
                <a:gd name="f230" fmla="*/ f162 1 201"/>
                <a:gd name="f231" fmla="*/ f163 1 222"/>
                <a:gd name="f232" fmla="*/ f164 1 201"/>
                <a:gd name="f233" fmla="*/ f165 1 222"/>
                <a:gd name="f234" fmla="*/ f166 1 201"/>
                <a:gd name="f235" fmla="*/ f167 1 222"/>
                <a:gd name="f236" fmla="*/ f168 1 201"/>
                <a:gd name="f237" fmla="*/ f169 1 222"/>
                <a:gd name="f238" fmla="*/ f170 1 201"/>
                <a:gd name="f239" fmla="*/ f171 1 222"/>
                <a:gd name="f240" fmla="*/ f172 1 201"/>
                <a:gd name="f241" fmla="*/ f173 1 222"/>
                <a:gd name="f242" fmla="*/ f174 1 201"/>
                <a:gd name="f243" fmla="*/ f175 1 222"/>
                <a:gd name="f244" fmla="*/ f176 1 201"/>
                <a:gd name="f245" fmla="*/ f177 1 222"/>
                <a:gd name="f246" fmla="*/ f178 1 201"/>
                <a:gd name="f247" fmla="*/ f179 1 222"/>
                <a:gd name="f248" fmla="*/ f180 1 222"/>
                <a:gd name="f249" fmla="*/ f181 1 222"/>
                <a:gd name="f250" fmla="*/ f182 1 201"/>
                <a:gd name="f251" fmla="*/ f183 1 222"/>
                <a:gd name="f252" fmla="*/ f184 1 201"/>
                <a:gd name="f253" fmla="*/ f185 1 222"/>
                <a:gd name="f254" fmla="*/ f186 1 201"/>
                <a:gd name="f255" fmla="*/ f187 1 222"/>
                <a:gd name="f256" fmla="*/ f188 1 201"/>
                <a:gd name="f257" fmla="*/ f189 1 222"/>
                <a:gd name="f258" fmla="*/ f190 1 201"/>
                <a:gd name="f259" fmla="*/ f191 1 222"/>
                <a:gd name="f260" fmla="*/ f192 1 201"/>
                <a:gd name="f261" fmla="*/ f193 1 222"/>
                <a:gd name="f262" fmla="*/ f194 1 201"/>
                <a:gd name="f263" fmla="*/ f195 1 222"/>
                <a:gd name="f264" fmla="*/ f196 1 201"/>
                <a:gd name="f265" fmla="*/ f197 1 222"/>
                <a:gd name="f266" fmla="*/ f198 1 201"/>
                <a:gd name="f267" fmla="*/ f199 1 222"/>
                <a:gd name="f268" fmla="*/ f200 1 201"/>
                <a:gd name="f269" fmla="*/ f201 1 222"/>
                <a:gd name="f270" fmla="*/ f202 1 201"/>
                <a:gd name="f271" fmla="*/ f203 1 222"/>
                <a:gd name="f272" fmla="*/ f204 1 201"/>
                <a:gd name="f273" fmla="*/ f205 1 222"/>
                <a:gd name="f274" fmla="*/ f206 1 201"/>
                <a:gd name="f275" fmla="*/ f207 1 201"/>
                <a:gd name="f276" fmla="*/ f208 1 222"/>
                <a:gd name="f277" fmla="*/ f209 1 222"/>
                <a:gd name="f278" fmla="*/ f210 1 201"/>
                <a:gd name="f279" fmla="*/ f211 1 222"/>
                <a:gd name="f280" fmla="*/ f212 1 222"/>
                <a:gd name="f281" fmla="*/ f213 1 201"/>
                <a:gd name="f282" fmla="*/ f214 1 222"/>
                <a:gd name="f283" fmla="*/ f215 1 222"/>
                <a:gd name="f284" fmla="*/ f216 1 222"/>
                <a:gd name="f285" fmla="*/ f217 1 201"/>
                <a:gd name="f286" fmla="*/ f218 1 222"/>
                <a:gd name="f287" fmla="*/ 0 1 f150"/>
                <a:gd name="f288" fmla="*/ f144 1 f150"/>
                <a:gd name="f289" fmla="*/ 0 1 f151"/>
                <a:gd name="f290" fmla="*/ f145 1 f151"/>
                <a:gd name="f291" fmla="*/ f220 1 f150"/>
                <a:gd name="f292" fmla="*/ f221 1 f151"/>
                <a:gd name="f293" fmla="*/ f222 1 f150"/>
                <a:gd name="f294" fmla="*/ f223 1 f151"/>
                <a:gd name="f295" fmla="*/ f224 1 f150"/>
                <a:gd name="f296" fmla="*/ f225 1 f151"/>
                <a:gd name="f297" fmla="*/ f226 1 f150"/>
                <a:gd name="f298" fmla="*/ f227 1 f151"/>
                <a:gd name="f299" fmla="*/ f228 1 f150"/>
                <a:gd name="f300" fmla="*/ f229 1 f151"/>
                <a:gd name="f301" fmla="*/ f230 1 f150"/>
                <a:gd name="f302" fmla="*/ f231 1 f151"/>
                <a:gd name="f303" fmla="*/ f232 1 f150"/>
                <a:gd name="f304" fmla="*/ f233 1 f151"/>
                <a:gd name="f305" fmla="*/ f234 1 f150"/>
                <a:gd name="f306" fmla="*/ f235 1 f151"/>
                <a:gd name="f307" fmla="*/ f236 1 f150"/>
                <a:gd name="f308" fmla="*/ f237 1 f151"/>
                <a:gd name="f309" fmla="*/ f238 1 f150"/>
                <a:gd name="f310" fmla="*/ f239 1 f151"/>
                <a:gd name="f311" fmla="*/ f240 1 f150"/>
                <a:gd name="f312" fmla="*/ f241 1 f151"/>
                <a:gd name="f313" fmla="*/ f242 1 f150"/>
                <a:gd name="f314" fmla="*/ f243 1 f151"/>
                <a:gd name="f315" fmla="*/ f244 1 f150"/>
                <a:gd name="f316" fmla="*/ f245 1 f151"/>
                <a:gd name="f317" fmla="*/ f246 1 f150"/>
                <a:gd name="f318" fmla="*/ f247 1 f151"/>
                <a:gd name="f319" fmla="*/ f248 1 f151"/>
                <a:gd name="f320" fmla="*/ f249 1 f151"/>
                <a:gd name="f321" fmla="*/ f250 1 f150"/>
                <a:gd name="f322" fmla="*/ f251 1 f151"/>
                <a:gd name="f323" fmla="*/ f252 1 f150"/>
                <a:gd name="f324" fmla="*/ f253 1 f151"/>
                <a:gd name="f325" fmla="*/ f254 1 f150"/>
                <a:gd name="f326" fmla="*/ f255 1 f151"/>
                <a:gd name="f327" fmla="*/ f256 1 f150"/>
                <a:gd name="f328" fmla="*/ f257 1 f151"/>
                <a:gd name="f329" fmla="*/ f258 1 f150"/>
                <a:gd name="f330" fmla="*/ f259 1 f151"/>
                <a:gd name="f331" fmla="*/ f260 1 f150"/>
                <a:gd name="f332" fmla="*/ f261 1 f151"/>
                <a:gd name="f333" fmla="*/ f262 1 f150"/>
                <a:gd name="f334" fmla="*/ f263 1 f151"/>
                <a:gd name="f335" fmla="*/ f264 1 f150"/>
                <a:gd name="f336" fmla="*/ f265 1 f151"/>
                <a:gd name="f337" fmla="*/ f266 1 f150"/>
                <a:gd name="f338" fmla="*/ f267 1 f151"/>
                <a:gd name="f339" fmla="*/ f268 1 f150"/>
                <a:gd name="f340" fmla="*/ f269 1 f151"/>
                <a:gd name="f341" fmla="*/ f270 1 f150"/>
                <a:gd name="f342" fmla="*/ f271 1 f151"/>
                <a:gd name="f343" fmla="*/ f272 1 f150"/>
                <a:gd name="f344" fmla="*/ f273 1 f151"/>
                <a:gd name="f345" fmla="*/ f274 1 f150"/>
                <a:gd name="f346" fmla="*/ f275 1 f150"/>
                <a:gd name="f347" fmla="*/ f276 1 f151"/>
                <a:gd name="f348" fmla="*/ f277 1 f151"/>
                <a:gd name="f349" fmla="*/ f278 1 f150"/>
                <a:gd name="f350" fmla="*/ f279 1 f151"/>
                <a:gd name="f351" fmla="*/ f280 1 f151"/>
                <a:gd name="f352" fmla="*/ f281 1 f150"/>
                <a:gd name="f353" fmla="*/ f282 1 f151"/>
                <a:gd name="f354" fmla="*/ f283 1 f151"/>
                <a:gd name="f355" fmla="*/ f284 1 f151"/>
                <a:gd name="f356" fmla="*/ f285 1 f150"/>
                <a:gd name="f357" fmla="*/ f286 1 f151"/>
                <a:gd name="f358" fmla="*/ f287 f141 1"/>
                <a:gd name="f359" fmla="*/ f288 f141 1"/>
                <a:gd name="f360" fmla="*/ f290 f142 1"/>
                <a:gd name="f361" fmla="*/ f289 f142 1"/>
                <a:gd name="f362" fmla="*/ f291 f141 1"/>
                <a:gd name="f363" fmla="*/ f292 f142 1"/>
                <a:gd name="f364" fmla="*/ f293 f141 1"/>
                <a:gd name="f365" fmla="*/ f294 f142 1"/>
                <a:gd name="f366" fmla="*/ f295 f141 1"/>
                <a:gd name="f367" fmla="*/ f296 f142 1"/>
                <a:gd name="f368" fmla="*/ f297 f141 1"/>
                <a:gd name="f369" fmla="*/ f298 f142 1"/>
                <a:gd name="f370" fmla="*/ f299 f141 1"/>
                <a:gd name="f371" fmla="*/ f300 f142 1"/>
                <a:gd name="f372" fmla="*/ f301 f141 1"/>
                <a:gd name="f373" fmla="*/ f302 f142 1"/>
                <a:gd name="f374" fmla="*/ f303 f141 1"/>
                <a:gd name="f375" fmla="*/ f304 f142 1"/>
                <a:gd name="f376" fmla="*/ f305 f141 1"/>
                <a:gd name="f377" fmla="*/ f306 f142 1"/>
                <a:gd name="f378" fmla="*/ f307 f141 1"/>
                <a:gd name="f379" fmla="*/ f308 f142 1"/>
                <a:gd name="f380" fmla="*/ f309 f141 1"/>
                <a:gd name="f381" fmla="*/ f310 f142 1"/>
                <a:gd name="f382" fmla="*/ f311 f141 1"/>
                <a:gd name="f383" fmla="*/ f312 f142 1"/>
                <a:gd name="f384" fmla="*/ f313 f141 1"/>
                <a:gd name="f385" fmla="*/ f314 f142 1"/>
                <a:gd name="f386" fmla="*/ f315 f141 1"/>
                <a:gd name="f387" fmla="*/ f316 f142 1"/>
                <a:gd name="f388" fmla="*/ f317 f141 1"/>
                <a:gd name="f389" fmla="*/ f318 f142 1"/>
                <a:gd name="f390" fmla="*/ f319 f142 1"/>
                <a:gd name="f391" fmla="*/ f320 f142 1"/>
                <a:gd name="f392" fmla="*/ f321 f141 1"/>
                <a:gd name="f393" fmla="*/ f322 f142 1"/>
                <a:gd name="f394" fmla="*/ f323 f141 1"/>
                <a:gd name="f395" fmla="*/ f324 f142 1"/>
                <a:gd name="f396" fmla="*/ f325 f141 1"/>
                <a:gd name="f397" fmla="*/ f326 f142 1"/>
                <a:gd name="f398" fmla="*/ f327 f141 1"/>
                <a:gd name="f399" fmla="*/ f328 f142 1"/>
                <a:gd name="f400" fmla="*/ f329 f141 1"/>
                <a:gd name="f401" fmla="*/ f330 f142 1"/>
                <a:gd name="f402" fmla="*/ f331 f141 1"/>
                <a:gd name="f403" fmla="*/ f332 f142 1"/>
                <a:gd name="f404" fmla="*/ f333 f141 1"/>
                <a:gd name="f405" fmla="*/ f334 f142 1"/>
                <a:gd name="f406" fmla="*/ f335 f141 1"/>
                <a:gd name="f407" fmla="*/ f336 f142 1"/>
                <a:gd name="f408" fmla="*/ f337 f141 1"/>
                <a:gd name="f409" fmla="*/ f338 f142 1"/>
                <a:gd name="f410" fmla="*/ f339 f141 1"/>
                <a:gd name="f411" fmla="*/ f340 f142 1"/>
                <a:gd name="f412" fmla="*/ f341 f141 1"/>
                <a:gd name="f413" fmla="*/ f342 f142 1"/>
                <a:gd name="f414" fmla="*/ f343 f141 1"/>
                <a:gd name="f415" fmla="*/ f344 f142 1"/>
                <a:gd name="f416" fmla="*/ f345 f141 1"/>
                <a:gd name="f417" fmla="*/ f346 f141 1"/>
                <a:gd name="f418" fmla="*/ f347 f142 1"/>
                <a:gd name="f419" fmla="*/ f348 f142 1"/>
                <a:gd name="f420" fmla="*/ f349 f141 1"/>
                <a:gd name="f421" fmla="*/ f350 f142 1"/>
                <a:gd name="f422" fmla="*/ f351 f142 1"/>
                <a:gd name="f423" fmla="*/ f352 f141 1"/>
                <a:gd name="f424" fmla="*/ f353 f142 1"/>
                <a:gd name="f425" fmla="*/ f354 f142 1"/>
                <a:gd name="f426" fmla="*/ f355 f142 1"/>
                <a:gd name="f427" fmla="*/ f356 f141 1"/>
                <a:gd name="f428" fmla="*/ f357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9">
                  <a:pos x="f362" y="f363"/>
                </a:cxn>
                <a:cxn ang="f219">
                  <a:pos x="f364" y="f365"/>
                </a:cxn>
                <a:cxn ang="f219">
                  <a:pos x="f366" y="f367"/>
                </a:cxn>
                <a:cxn ang="f219">
                  <a:pos x="f368" y="f369"/>
                </a:cxn>
                <a:cxn ang="f219">
                  <a:pos x="f370" y="f371"/>
                </a:cxn>
                <a:cxn ang="f219">
                  <a:pos x="f372" y="f373"/>
                </a:cxn>
                <a:cxn ang="f219">
                  <a:pos x="f374" y="f375"/>
                </a:cxn>
                <a:cxn ang="f219">
                  <a:pos x="f376" y="f377"/>
                </a:cxn>
                <a:cxn ang="f219">
                  <a:pos x="f378" y="f379"/>
                </a:cxn>
                <a:cxn ang="f219">
                  <a:pos x="f380" y="f381"/>
                </a:cxn>
                <a:cxn ang="f219">
                  <a:pos x="f382" y="f383"/>
                </a:cxn>
                <a:cxn ang="f219">
                  <a:pos x="f384" y="f385"/>
                </a:cxn>
                <a:cxn ang="f219">
                  <a:pos x="f386" y="f387"/>
                </a:cxn>
                <a:cxn ang="f219">
                  <a:pos x="f388" y="f389"/>
                </a:cxn>
                <a:cxn ang="f219">
                  <a:pos x="f388" y="f389"/>
                </a:cxn>
                <a:cxn ang="f219">
                  <a:pos x="f388" y="f390"/>
                </a:cxn>
                <a:cxn ang="f219">
                  <a:pos x="f388" y="f391"/>
                </a:cxn>
                <a:cxn ang="f219">
                  <a:pos x="f392" y="f393"/>
                </a:cxn>
                <a:cxn ang="f219">
                  <a:pos x="f394" y="f395"/>
                </a:cxn>
                <a:cxn ang="f219">
                  <a:pos x="f396" y="f397"/>
                </a:cxn>
                <a:cxn ang="f219">
                  <a:pos x="f398" y="f399"/>
                </a:cxn>
                <a:cxn ang="f219">
                  <a:pos x="f400" y="f401"/>
                </a:cxn>
                <a:cxn ang="f219">
                  <a:pos x="f402" y="f403"/>
                </a:cxn>
                <a:cxn ang="f219">
                  <a:pos x="f404" y="f405"/>
                </a:cxn>
                <a:cxn ang="f219">
                  <a:pos x="f406" y="f407"/>
                </a:cxn>
                <a:cxn ang="f219">
                  <a:pos x="f408" y="f409"/>
                </a:cxn>
                <a:cxn ang="f219">
                  <a:pos x="f410" y="f411"/>
                </a:cxn>
                <a:cxn ang="f219">
                  <a:pos x="f412" y="f413"/>
                </a:cxn>
                <a:cxn ang="f219">
                  <a:pos x="f414" y="f415"/>
                </a:cxn>
                <a:cxn ang="f219">
                  <a:pos x="f416" y="f377"/>
                </a:cxn>
                <a:cxn ang="f219">
                  <a:pos x="f417" y="f418"/>
                </a:cxn>
                <a:cxn ang="f219">
                  <a:pos x="f396" y="f419"/>
                </a:cxn>
                <a:cxn ang="f219">
                  <a:pos x="f420" y="f421"/>
                </a:cxn>
                <a:cxn ang="f219">
                  <a:pos x="f420" y="f422"/>
                </a:cxn>
                <a:cxn ang="f219">
                  <a:pos x="f423" y="f424"/>
                </a:cxn>
                <a:cxn ang="f219">
                  <a:pos x="f384" y="f422"/>
                </a:cxn>
                <a:cxn ang="f219">
                  <a:pos x="f423" y="f425"/>
                </a:cxn>
                <a:cxn ang="f219">
                  <a:pos x="f420" y="f426"/>
                </a:cxn>
                <a:cxn ang="f219">
                  <a:pos x="f427" y="f428"/>
                </a:cxn>
                <a:cxn ang="f219">
                  <a:pos x="f362" y="f363"/>
                </a:cxn>
              </a:cxnLst>
              <a:rect l="f358" t="f361" r="f359" b="f360"/>
              <a:pathLst>
                <a:path w="201" h="221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5"/>
                    <a:pt x="f15" y="f13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1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6" y="f41"/>
                    <a:pt x="f42" y="f43"/>
                    <a:pt x="f44" y="f45"/>
                  </a:cubicBezTo>
                  <a:cubicBezTo>
                    <a:pt x="f46" y="f47"/>
                    <a:pt x="f48" y="f46"/>
                    <a:pt x="f49" y="f37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24" y="f56"/>
                    <a:pt x="f57" y="f58"/>
                    <a:pt x="f59" y="f39"/>
                  </a:cubicBezTo>
                  <a:cubicBezTo>
                    <a:pt x="f60" y="f46"/>
                    <a:pt x="f61" y="f62"/>
                    <a:pt x="f63" y="f50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17" y="f70"/>
                    <a:pt x="f17" y="f70"/>
                    <a:pt x="f10" y="f70"/>
                  </a:cubicBezTo>
                  <a:cubicBezTo>
                    <a:pt x="f10" y="f70"/>
                    <a:pt x="f10" y="f70"/>
                    <a:pt x="f10" y="f70"/>
                  </a:cubicBezTo>
                  <a:cubicBezTo>
                    <a:pt x="f10" y="f71"/>
                    <a:pt x="f17" y="f71"/>
                    <a:pt x="f10" y="f52"/>
                  </a:cubicBezTo>
                  <a:cubicBezTo>
                    <a:pt x="f5" y="f72"/>
                    <a:pt x="f13" y="f73"/>
                    <a:pt x="f10" y="f74"/>
                  </a:cubicBezTo>
                  <a:cubicBezTo>
                    <a:pt x="f68" y="f75"/>
                    <a:pt x="f68" y="f76"/>
                    <a:pt x="f66" y="f77"/>
                  </a:cubicBezTo>
                  <a:cubicBezTo>
                    <a:pt x="f78" y="f79"/>
                    <a:pt x="f78" y="f80"/>
                    <a:pt x="f64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15" y="f92"/>
                  </a:cubicBezTo>
                  <a:cubicBezTo>
                    <a:pt x="f93" y="f94"/>
                    <a:pt x="f18" y="f95"/>
                    <a:pt x="f96" y="f97"/>
                  </a:cubicBezTo>
                  <a:cubicBezTo>
                    <a:pt x="f25" y="f98"/>
                    <a:pt x="f99" y="f100"/>
                    <a:pt x="f101" y="f100"/>
                  </a:cubicBezTo>
                  <a:cubicBezTo>
                    <a:pt x="f102" y="f103"/>
                    <a:pt x="f75" y="f51"/>
                    <a:pt x="f73" y="f104"/>
                  </a:cubicBezTo>
                  <a:cubicBezTo>
                    <a:pt x="f71" y="f105"/>
                    <a:pt x="f43" y="f37"/>
                    <a:pt x="f106" y="f107"/>
                  </a:cubicBezTo>
                  <a:cubicBezTo>
                    <a:pt x="f49" y="f108"/>
                    <a:pt x="f48" y="f33"/>
                    <a:pt x="f109" y="f32"/>
                  </a:cubicBezTo>
                  <a:cubicBezTo>
                    <a:pt x="f108" y="f110"/>
                    <a:pt x="f111" y="f112"/>
                    <a:pt x="f113" y="f114"/>
                  </a:cubicBezTo>
                  <a:cubicBezTo>
                    <a:pt x="f50" y="f94"/>
                    <a:pt x="f30" y="f46"/>
                    <a:pt x="f115" y="f116"/>
                  </a:cubicBezTo>
                  <a:cubicBezTo>
                    <a:pt x="f77" y="f97"/>
                    <a:pt x="f117" y="f37"/>
                    <a:pt x="f27" y="f118"/>
                  </a:cubicBezTo>
                  <a:cubicBezTo>
                    <a:pt x="f57" y="f109"/>
                    <a:pt x="f96" y="f119"/>
                    <a:pt x="f120" y="f45"/>
                  </a:cubicBezTo>
                  <a:cubicBezTo>
                    <a:pt x="f93" y="f121"/>
                    <a:pt x="f16" y="f122"/>
                    <a:pt x="f123" y="f124"/>
                  </a:cubicBezTo>
                  <a:cubicBezTo>
                    <a:pt x="f125" y="f126"/>
                    <a:pt x="f127" y="f128"/>
                    <a:pt x="f86" y="f76"/>
                  </a:cubicBezTo>
                  <a:cubicBezTo>
                    <a:pt x="f129" y="f130"/>
                    <a:pt x="f84" y="f101"/>
                    <a:pt x="f131" y="f132"/>
                  </a:cubicBezTo>
                  <a:cubicBezTo>
                    <a:pt x="f131" y="f133"/>
                    <a:pt x="f131" y="f134"/>
                    <a:pt x="f131" y="f36"/>
                  </a:cubicBezTo>
                  <a:cubicBezTo>
                    <a:pt x="f131" y="f99"/>
                    <a:pt x="f131" y="f34"/>
                    <a:pt x="f82" y="f135"/>
                  </a:cubicBezTo>
                  <a:cubicBezTo>
                    <a:pt x="f82" y="f34"/>
                    <a:pt x="f136" y="f99"/>
                    <a:pt x="f63" y="f36"/>
                  </a:cubicBezTo>
                  <a:cubicBezTo>
                    <a:pt x="f82" y="f22"/>
                    <a:pt x="f82" y="f137"/>
                    <a:pt x="f82" y="f138"/>
                  </a:cubicBezTo>
                  <a:cubicBezTo>
                    <a:pt x="f131" y="f139"/>
                    <a:pt x="f82" y="f18"/>
                    <a:pt x="f131" y="f59"/>
                  </a:cubicBezTo>
                  <a:cubicBezTo>
                    <a:pt x="f131" y="f123"/>
                    <a:pt x="f136" y="f61"/>
                    <a:pt x="f84" y="f68"/>
                  </a:cubicBezTo>
                  <a:cubicBezTo>
                    <a:pt x="f84" y="f17"/>
                    <a:pt x="f84" y="f13"/>
                    <a:pt x="f8" y="f5"/>
                  </a:cubicBezTo>
                  <a:close/>
                </a:path>
              </a:pathLst>
            </a:custGeom>
            <a:solidFill>
              <a:srgbClr val="F2B4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CCE7C133-3DF0-2F86-8CBF-4051A362FEC4}"/>
                </a:ext>
              </a:extLst>
            </p:cNvPr>
            <p:cNvSpPr/>
            <p:nvPr/>
          </p:nvSpPr>
          <p:spPr>
            <a:xfrm>
              <a:off x="12084052" y="4746622"/>
              <a:ext cx="1227133" cy="10223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113"/>
                <a:gd name="f8" fmla="val 79"/>
                <a:gd name="f9" fmla="val 1"/>
                <a:gd name="f10" fmla="val 77"/>
                <a:gd name="f11" fmla="val 7"/>
                <a:gd name="f12" fmla="val 76"/>
                <a:gd name="f13" fmla="val 12"/>
                <a:gd name="f14" fmla="val 17"/>
                <a:gd name="f15" fmla="val 80"/>
                <a:gd name="f16" fmla="val 19"/>
                <a:gd name="f17" fmla="val 21"/>
                <a:gd name="f18" fmla="val 24"/>
                <a:gd name="f19" fmla="val 22"/>
                <a:gd name="f20" fmla="val 20"/>
                <a:gd name="f21" fmla="val 74"/>
                <a:gd name="f22" fmla="val 18"/>
                <a:gd name="f23" fmla="val 73"/>
                <a:gd name="f24" fmla="val 16"/>
                <a:gd name="f25" fmla="val 71"/>
                <a:gd name="f26" fmla="val 15"/>
                <a:gd name="f27" fmla="val 69"/>
                <a:gd name="f28" fmla="val 67"/>
                <a:gd name="f29" fmla="val 66"/>
                <a:gd name="f30" fmla="val 23"/>
                <a:gd name="f31" fmla="val 65"/>
                <a:gd name="f32" fmla="val 25"/>
                <a:gd name="f33" fmla="val 64"/>
                <a:gd name="f34" fmla="val 27"/>
                <a:gd name="f35" fmla="val 29"/>
                <a:gd name="f36" fmla="val 63"/>
                <a:gd name="f37" fmla="val 31"/>
                <a:gd name="f38" fmla="val 32"/>
                <a:gd name="f39" fmla="val 34"/>
                <a:gd name="f40" fmla="val 35"/>
                <a:gd name="f41" fmla="val 70"/>
                <a:gd name="f42" fmla="val 33"/>
                <a:gd name="f43" fmla="val 82"/>
                <a:gd name="f44" fmla="val 36"/>
                <a:gd name="f45" fmla="val 83"/>
                <a:gd name="f46" fmla="val 38"/>
                <a:gd name="f47" fmla="val 85"/>
                <a:gd name="f48" fmla="val 39"/>
                <a:gd name="f49" fmla="val 87"/>
                <a:gd name="f50" fmla="val 89"/>
                <a:gd name="f51" fmla="val 90"/>
                <a:gd name="f52" fmla="val 91"/>
                <a:gd name="f53" fmla="val 92"/>
                <a:gd name="f54" fmla="val 93"/>
                <a:gd name="f55" fmla="val 88"/>
                <a:gd name="f56" fmla="val 86"/>
                <a:gd name="f57" fmla="val 13"/>
                <a:gd name="f58" fmla="val 11"/>
                <a:gd name="f59" fmla="val 9"/>
                <a:gd name="f60" fmla="val 94"/>
                <a:gd name="f61" fmla="val 14"/>
                <a:gd name="f62" fmla="val 96"/>
                <a:gd name="f63" fmla="val 99"/>
                <a:gd name="f64" fmla="val 102"/>
                <a:gd name="f65" fmla="val 103"/>
                <a:gd name="f66" fmla="val 106"/>
                <a:gd name="f67" fmla="val 121"/>
                <a:gd name="f68" fmla="val 130"/>
                <a:gd name="f69" fmla="val 131"/>
                <a:gd name="f70" fmla="val 59"/>
                <a:gd name="f71" fmla="val 60"/>
                <a:gd name="f72" fmla="val 61"/>
                <a:gd name="f73" fmla="val 128"/>
                <a:gd name="f74" fmla="val 75"/>
                <a:gd name="f75" fmla="val 127"/>
                <a:gd name="f76" fmla="val 129"/>
                <a:gd name="f77" fmla="val 134"/>
                <a:gd name="f78" fmla="val 132"/>
                <a:gd name="f79" fmla="val 123"/>
                <a:gd name="f80" fmla="val 120"/>
                <a:gd name="f81" fmla="val 119"/>
                <a:gd name="f82" fmla="val 107"/>
                <a:gd name="f83" fmla="val 72"/>
                <a:gd name="f84" fmla="val 78"/>
                <a:gd name="f85" fmla="val 108"/>
                <a:gd name="f86" fmla="val 84"/>
                <a:gd name="f87" fmla="val 57"/>
                <a:gd name="f88" fmla="val 49"/>
                <a:gd name="f89" fmla="val 81"/>
                <a:gd name="f90" fmla="val 48"/>
                <a:gd name="f91" fmla="val 47"/>
                <a:gd name="f92" fmla="val 45"/>
                <a:gd name="f93" fmla="val 101"/>
                <a:gd name="f94" fmla="val 44"/>
                <a:gd name="f95" fmla="val 41"/>
                <a:gd name="f96" fmla="val 105"/>
                <a:gd name="f97" fmla="val 37"/>
                <a:gd name="f98" fmla="val 28"/>
                <a:gd name="f99" fmla="val 10"/>
                <a:gd name="f100" fmla="val 58"/>
                <a:gd name="f101" fmla="val 8"/>
                <a:gd name="f102" fmla="val 3"/>
                <a:gd name="f103" fmla="val 55"/>
                <a:gd name="f104" fmla="val 50"/>
                <a:gd name="f105" fmla="val 46"/>
                <a:gd name="f106" fmla="val 4"/>
                <a:gd name="f107" fmla="val 43"/>
                <a:gd name="f108" fmla="val 40"/>
                <a:gd name="f109" fmla="+- 0 0 -90"/>
                <a:gd name="f110" fmla="*/ f3 1 136"/>
                <a:gd name="f111" fmla="*/ f4 1 113"/>
                <a:gd name="f112" fmla="val f5"/>
                <a:gd name="f113" fmla="val f6"/>
                <a:gd name="f114" fmla="val f7"/>
                <a:gd name="f115" fmla="*/ f109 f0 1"/>
                <a:gd name="f116" fmla="+- f114 0 f112"/>
                <a:gd name="f117" fmla="+- f113 0 f112"/>
                <a:gd name="f118" fmla="*/ f115 1 f2"/>
                <a:gd name="f119" fmla="*/ f117 1 136"/>
                <a:gd name="f120" fmla="*/ f116 1 113"/>
                <a:gd name="f121" fmla="*/ 79 f117 1"/>
                <a:gd name="f122" fmla="*/ 1 f116 1"/>
                <a:gd name="f123" fmla="*/ 17 f116 1"/>
                <a:gd name="f124" fmla="*/ 24 f116 1"/>
                <a:gd name="f125" fmla="*/ 74 f117 1"/>
                <a:gd name="f126" fmla="*/ 18 f116 1"/>
                <a:gd name="f127" fmla="*/ 69 f117 1"/>
                <a:gd name="f128" fmla="*/ 16 f116 1"/>
                <a:gd name="f129" fmla="*/ 66 f117 1"/>
                <a:gd name="f130" fmla="*/ 21 f116 1"/>
                <a:gd name="f131" fmla="*/ 64 f117 1"/>
                <a:gd name="f132" fmla="*/ 27 f116 1"/>
                <a:gd name="f133" fmla="*/ 65 f117 1"/>
                <a:gd name="f134" fmla="*/ 32 f116 1"/>
                <a:gd name="f135" fmla="*/ 70 f117 1"/>
                <a:gd name="f136" fmla="*/ 33 f116 1"/>
                <a:gd name="f137" fmla="*/ 82 f117 1"/>
                <a:gd name="f138" fmla="*/ 36 f116 1"/>
                <a:gd name="f139" fmla="*/ 87 f117 1"/>
                <a:gd name="f140" fmla="*/ 38 f116 1"/>
                <a:gd name="f141" fmla="*/ 90 f117 1"/>
                <a:gd name="f142" fmla="*/ 34 f116 1"/>
                <a:gd name="f143" fmla="*/ 92 f117 1"/>
                <a:gd name="f144" fmla="*/ 88 f117 1"/>
                <a:gd name="f145" fmla="*/ 86 f117 1"/>
                <a:gd name="f146" fmla="*/ 11 f116 1"/>
                <a:gd name="f147" fmla="*/ 7 f116 1"/>
                <a:gd name="f148" fmla="*/ 94 f117 1"/>
                <a:gd name="f149" fmla="*/ 9 f116 1"/>
                <a:gd name="f150" fmla="*/ 91 f117 1"/>
                <a:gd name="f151" fmla="*/ 13 f116 1"/>
                <a:gd name="f152" fmla="*/ 89 f117 1"/>
                <a:gd name="f153" fmla="*/ 14 f116 1"/>
                <a:gd name="f154" fmla="*/ 99 f117 1"/>
                <a:gd name="f155" fmla="*/ 106 f117 1"/>
                <a:gd name="f156" fmla="*/ 131 f117 1"/>
                <a:gd name="f157" fmla="*/ 59 f116 1"/>
                <a:gd name="f158" fmla="*/ 61 f116 1"/>
                <a:gd name="f159" fmla="*/ 128 f117 1"/>
                <a:gd name="f160" fmla="*/ 75 f116 1"/>
                <a:gd name="f161" fmla="*/ 130 f117 1"/>
                <a:gd name="f162" fmla="*/ 76 f116 1"/>
                <a:gd name="f163" fmla="*/ 134 f117 1"/>
                <a:gd name="f164" fmla="*/ 87 f116 1"/>
                <a:gd name="f165" fmla="*/ 123 f117 1"/>
                <a:gd name="f166" fmla="*/ 90 f116 1"/>
                <a:gd name="f167" fmla="*/ 119 f117 1"/>
                <a:gd name="f168" fmla="*/ 91 f116 1"/>
                <a:gd name="f169" fmla="*/ 72 f117 1"/>
                <a:gd name="f170" fmla="*/ 113 f116 1"/>
                <a:gd name="f171" fmla="*/ 78 f117 1"/>
                <a:gd name="f172" fmla="*/ 92 f116 1"/>
                <a:gd name="f173" fmla="*/ 48 f117 1"/>
                <a:gd name="f174" fmla="*/ 47 f117 1"/>
                <a:gd name="f175" fmla="*/ 106 f116 1"/>
                <a:gd name="f176" fmla="*/ 44 f117 1"/>
                <a:gd name="f177" fmla="*/ 108 f116 1"/>
                <a:gd name="f178" fmla="*/ 37 f117 1"/>
                <a:gd name="f179" fmla="*/ 103 f116 1"/>
                <a:gd name="f180" fmla="*/ 24 f117 1"/>
                <a:gd name="f181" fmla="*/ 10 f117 1"/>
                <a:gd name="f182" fmla="*/ 8 f117 1"/>
                <a:gd name="f183" fmla="*/ 58 f116 1"/>
                <a:gd name="f184" fmla="*/ 1 f117 1"/>
                <a:gd name="f185" fmla="*/ 50 f116 1"/>
                <a:gd name="f186" fmla="*/ 9 f117 1"/>
                <a:gd name="f187" fmla="*/ 43 f116 1"/>
                <a:gd name="f188" fmla="*/ 12 f117 1"/>
                <a:gd name="f189" fmla="*/ 41 f116 1"/>
                <a:gd name="f190" fmla="+- f118 0 f1"/>
                <a:gd name="f191" fmla="*/ f121 1 136"/>
                <a:gd name="f192" fmla="*/ f122 1 113"/>
                <a:gd name="f193" fmla="*/ f123 1 113"/>
                <a:gd name="f194" fmla="*/ f124 1 113"/>
                <a:gd name="f195" fmla="*/ f125 1 136"/>
                <a:gd name="f196" fmla="*/ f126 1 113"/>
                <a:gd name="f197" fmla="*/ f127 1 136"/>
                <a:gd name="f198" fmla="*/ f128 1 113"/>
                <a:gd name="f199" fmla="*/ f129 1 136"/>
                <a:gd name="f200" fmla="*/ f130 1 113"/>
                <a:gd name="f201" fmla="*/ f131 1 136"/>
                <a:gd name="f202" fmla="*/ f132 1 113"/>
                <a:gd name="f203" fmla="*/ f133 1 136"/>
                <a:gd name="f204" fmla="*/ f134 1 113"/>
                <a:gd name="f205" fmla="*/ f135 1 136"/>
                <a:gd name="f206" fmla="*/ f136 1 113"/>
                <a:gd name="f207" fmla="*/ f137 1 136"/>
                <a:gd name="f208" fmla="*/ f138 1 113"/>
                <a:gd name="f209" fmla="*/ f139 1 136"/>
                <a:gd name="f210" fmla="*/ f140 1 113"/>
                <a:gd name="f211" fmla="*/ f141 1 136"/>
                <a:gd name="f212" fmla="*/ f142 1 113"/>
                <a:gd name="f213" fmla="*/ f143 1 136"/>
                <a:gd name="f214" fmla="*/ f144 1 136"/>
                <a:gd name="f215" fmla="*/ f145 1 136"/>
                <a:gd name="f216" fmla="*/ f146 1 113"/>
                <a:gd name="f217" fmla="*/ f147 1 113"/>
                <a:gd name="f218" fmla="*/ f148 1 136"/>
                <a:gd name="f219" fmla="*/ f149 1 113"/>
                <a:gd name="f220" fmla="*/ f150 1 136"/>
                <a:gd name="f221" fmla="*/ f151 1 113"/>
                <a:gd name="f222" fmla="*/ f152 1 136"/>
                <a:gd name="f223" fmla="*/ f153 1 113"/>
                <a:gd name="f224" fmla="*/ f154 1 136"/>
                <a:gd name="f225" fmla="*/ f155 1 136"/>
                <a:gd name="f226" fmla="*/ f156 1 136"/>
                <a:gd name="f227" fmla="*/ f157 1 113"/>
                <a:gd name="f228" fmla="*/ f158 1 113"/>
                <a:gd name="f229" fmla="*/ f159 1 136"/>
                <a:gd name="f230" fmla="*/ f160 1 113"/>
                <a:gd name="f231" fmla="*/ f161 1 136"/>
                <a:gd name="f232" fmla="*/ f162 1 113"/>
                <a:gd name="f233" fmla="*/ f163 1 136"/>
                <a:gd name="f234" fmla="*/ f164 1 113"/>
                <a:gd name="f235" fmla="*/ f165 1 136"/>
                <a:gd name="f236" fmla="*/ f166 1 113"/>
                <a:gd name="f237" fmla="*/ f167 1 136"/>
                <a:gd name="f238" fmla="*/ f168 1 113"/>
                <a:gd name="f239" fmla="*/ f169 1 136"/>
                <a:gd name="f240" fmla="*/ f170 1 113"/>
                <a:gd name="f241" fmla="*/ f171 1 136"/>
                <a:gd name="f242" fmla="*/ f172 1 113"/>
                <a:gd name="f243" fmla="*/ f173 1 136"/>
                <a:gd name="f244" fmla="*/ f174 1 136"/>
                <a:gd name="f245" fmla="*/ f175 1 113"/>
                <a:gd name="f246" fmla="*/ f176 1 136"/>
                <a:gd name="f247" fmla="*/ f177 1 113"/>
                <a:gd name="f248" fmla="*/ f178 1 136"/>
                <a:gd name="f249" fmla="*/ f179 1 113"/>
                <a:gd name="f250" fmla="*/ f180 1 136"/>
                <a:gd name="f251" fmla="*/ f181 1 136"/>
                <a:gd name="f252" fmla="*/ f182 1 136"/>
                <a:gd name="f253" fmla="*/ f183 1 113"/>
                <a:gd name="f254" fmla="*/ f184 1 136"/>
                <a:gd name="f255" fmla="*/ f185 1 113"/>
                <a:gd name="f256" fmla="*/ f186 1 136"/>
                <a:gd name="f257" fmla="*/ f187 1 113"/>
                <a:gd name="f258" fmla="*/ f188 1 136"/>
                <a:gd name="f259" fmla="*/ f189 1 113"/>
                <a:gd name="f260" fmla="*/ 0 1 f119"/>
                <a:gd name="f261" fmla="*/ f113 1 f119"/>
                <a:gd name="f262" fmla="*/ 0 1 f120"/>
                <a:gd name="f263" fmla="*/ f114 1 f120"/>
                <a:gd name="f264" fmla="*/ f191 1 f119"/>
                <a:gd name="f265" fmla="*/ f192 1 f120"/>
                <a:gd name="f266" fmla="*/ f193 1 f120"/>
                <a:gd name="f267" fmla="*/ f194 1 f120"/>
                <a:gd name="f268" fmla="*/ f195 1 f119"/>
                <a:gd name="f269" fmla="*/ f196 1 f120"/>
                <a:gd name="f270" fmla="*/ f197 1 f119"/>
                <a:gd name="f271" fmla="*/ f198 1 f120"/>
                <a:gd name="f272" fmla="*/ f199 1 f119"/>
                <a:gd name="f273" fmla="*/ f200 1 f120"/>
                <a:gd name="f274" fmla="*/ f201 1 f119"/>
                <a:gd name="f275" fmla="*/ f202 1 f120"/>
                <a:gd name="f276" fmla="*/ f203 1 f119"/>
                <a:gd name="f277" fmla="*/ f204 1 f120"/>
                <a:gd name="f278" fmla="*/ f205 1 f119"/>
                <a:gd name="f279" fmla="*/ f206 1 f120"/>
                <a:gd name="f280" fmla="*/ f207 1 f119"/>
                <a:gd name="f281" fmla="*/ f208 1 f120"/>
                <a:gd name="f282" fmla="*/ f209 1 f119"/>
                <a:gd name="f283" fmla="*/ f210 1 f120"/>
                <a:gd name="f284" fmla="*/ f211 1 f119"/>
                <a:gd name="f285" fmla="*/ f212 1 f120"/>
                <a:gd name="f286" fmla="*/ f213 1 f119"/>
                <a:gd name="f287" fmla="*/ f214 1 f119"/>
                <a:gd name="f288" fmla="*/ f215 1 f119"/>
                <a:gd name="f289" fmla="*/ f216 1 f120"/>
                <a:gd name="f290" fmla="*/ f217 1 f120"/>
                <a:gd name="f291" fmla="*/ f218 1 f119"/>
                <a:gd name="f292" fmla="*/ f219 1 f120"/>
                <a:gd name="f293" fmla="*/ f220 1 f119"/>
                <a:gd name="f294" fmla="*/ f221 1 f120"/>
                <a:gd name="f295" fmla="*/ f222 1 f119"/>
                <a:gd name="f296" fmla="*/ f223 1 f120"/>
                <a:gd name="f297" fmla="*/ f224 1 f119"/>
                <a:gd name="f298" fmla="*/ f225 1 f119"/>
                <a:gd name="f299" fmla="*/ f226 1 f119"/>
                <a:gd name="f300" fmla="*/ f227 1 f120"/>
                <a:gd name="f301" fmla="*/ f228 1 f120"/>
                <a:gd name="f302" fmla="*/ f229 1 f119"/>
                <a:gd name="f303" fmla="*/ f230 1 f120"/>
                <a:gd name="f304" fmla="*/ f231 1 f119"/>
                <a:gd name="f305" fmla="*/ f232 1 f120"/>
                <a:gd name="f306" fmla="*/ f233 1 f119"/>
                <a:gd name="f307" fmla="*/ f234 1 f120"/>
                <a:gd name="f308" fmla="*/ f235 1 f119"/>
                <a:gd name="f309" fmla="*/ f236 1 f120"/>
                <a:gd name="f310" fmla="*/ f237 1 f119"/>
                <a:gd name="f311" fmla="*/ f238 1 f120"/>
                <a:gd name="f312" fmla="*/ f239 1 f119"/>
                <a:gd name="f313" fmla="*/ f240 1 f120"/>
                <a:gd name="f314" fmla="*/ f241 1 f119"/>
                <a:gd name="f315" fmla="*/ f242 1 f120"/>
                <a:gd name="f316" fmla="*/ f243 1 f119"/>
                <a:gd name="f317" fmla="*/ f244 1 f119"/>
                <a:gd name="f318" fmla="*/ f245 1 f120"/>
                <a:gd name="f319" fmla="*/ f246 1 f119"/>
                <a:gd name="f320" fmla="*/ f247 1 f120"/>
                <a:gd name="f321" fmla="*/ f248 1 f119"/>
                <a:gd name="f322" fmla="*/ f249 1 f120"/>
                <a:gd name="f323" fmla="*/ f250 1 f119"/>
                <a:gd name="f324" fmla="*/ f251 1 f119"/>
                <a:gd name="f325" fmla="*/ f252 1 f119"/>
                <a:gd name="f326" fmla="*/ f253 1 f120"/>
                <a:gd name="f327" fmla="*/ f254 1 f119"/>
                <a:gd name="f328" fmla="*/ f255 1 f120"/>
                <a:gd name="f329" fmla="*/ f256 1 f119"/>
                <a:gd name="f330" fmla="*/ f257 1 f120"/>
                <a:gd name="f331" fmla="*/ f258 1 f119"/>
                <a:gd name="f332" fmla="*/ f259 1 f120"/>
                <a:gd name="f333" fmla="*/ f260 f110 1"/>
                <a:gd name="f334" fmla="*/ f261 f110 1"/>
                <a:gd name="f335" fmla="*/ f263 f111 1"/>
                <a:gd name="f336" fmla="*/ f262 f111 1"/>
                <a:gd name="f337" fmla="*/ f264 f110 1"/>
                <a:gd name="f338" fmla="*/ f265 f111 1"/>
                <a:gd name="f339" fmla="*/ f266 f111 1"/>
                <a:gd name="f340" fmla="*/ f267 f111 1"/>
                <a:gd name="f341" fmla="*/ f268 f110 1"/>
                <a:gd name="f342" fmla="*/ f269 f111 1"/>
                <a:gd name="f343" fmla="*/ f270 f110 1"/>
                <a:gd name="f344" fmla="*/ f271 f111 1"/>
                <a:gd name="f345" fmla="*/ f272 f110 1"/>
                <a:gd name="f346" fmla="*/ f273 f111 1"/>
                <a:gd name="f347" fmla="*/ f274 f110 1"/>
                <a:gd name="f348" fmla="*/ f275 f111 1"/>
                <a:gd name="f349" fmla="*/ f276 f110 1"/>
                <a:gd name="f350" fmla="*/ f277 f111 1"/>
                <a:gd name="f351" fmla="*/ f278 f110 1"/>
                <a:gd name="f352" fmla="*/ f279 f111 1"/>
                <a:gd name="f353" fmla="*/ f280 f110 1"/>
                <a:gd name="f354" fmla="*/ f281 f111 1"/>
                <a:gd name="f355" fmla="*/ f282 f110 1"/>
                <a:gd name="f356" fmla="*/ f283 f111 1"/>
                <a:gd name="f357" fmla="*/ f284 f110 1"/>
                <a:gd name="f358" fmla="*/ f285 f111 1"/>
                <a:gd name="f359" fmla="*/ f286 f110 1"/>
                <a:gd name="f360" fmla="*/ f287 f110 1"/>
                <a:gd name="f361" fmla="*/ f288 f110 1"/>
                <a:gd name="f362" fmla="*/ f289 f111 1"/>
                <a:gd name="f363" fmla="*/ f290 f111 1"/>
                <a:gd name="f364" fmla="*/ f291 f110 1"/>
                <a:gd name="f365" fmla="*/ f292 f111 1"/>
                <a:gd name="f366" fmla="*/ f293 f110 1"/>
                <a:gd name="f367" fmla="*/ f294 f111 1"/>
                <a:gd name="f368" fmla="*/ f295 f110 1"/>
                <a:gd name="f369" fmla="*/ f296 f111 1"/>
                <a:gd name="f370" fmla="*/ f297 f110 1"/>
                <a:gd name="f371" fmla="*/ f298 f110 1"/>
                <a:gd name="f372" fmla="*/ f299 f110 1"/>
                <a:gd name="f373" fmla="*/ f300 f111 1"/>
                <a:gd name="f374" fmla="*/ f301 f111 1"/>
                <a:gd name="f375" fmla="*/ f302 f110 1"/>
                <a:gd name="f376" fmla="*/ f303 f111 1"/>
                <a:gd name="f377" fmla="*/ f304 f110 1"/>
                <a:gd name="f378" fmla="*/ f305 f111 1"/>
                <a:gd name="f379" fmla="*/ f306 f110 1"/>
                <a:gd name="f380" fmla="*/ f307 f111 1"/>
                <a:gd name="f381" fmla="*/ f308 f110 1"/>
                <a:gd name="f382" fmla="*/ f309 f111 1"/>
                <a:gd name="f383" fmla="*/ f310 f110 1"/>
                <a:gd name="f384" fmla="*/ f311 f111 1"/>
                <a:gd name="f385" fmla="*/ f312 f110 1"/>
                <a:gd name="f386" fmla="*/ f313 f111 1"/>
                <a:gd name="f387" fmla="*/ f314 f110 1"/>
                <a:gd name="f388" fmla="*/ f315 f111 1"/>
                <a:gd name="f389" fmla="*/ f316 f110 1"/>
                <a:gd name="f390" fmla="*/ f317 f110 1"/>
                <a:gd name="f391" fmla="*/ f318 f111 1"/>
                <a:gd name="f392" fmla="*/ f319 f110 1"/>
                <a:gd name="f393" fmla="*/ f320 f111 1"/>
                <a:gd name="f394" fmla="*/ f321 f110 1"/>
                <a:gd name="f395" fmla="*/ f322 f111 1"/>
                <a:gd name="f396" fmla="*/ f323 f110 1"/>
                <a:gd name="f397" fmla="*/ f324 f110 1"/>
                <a:gd name="f398" fmla="*/ f325 f110 1"/>
                <a:gd name="f399" fmla="*/ f326 f111 1"/>
                <a:gd name="f400" fmla="*/ f327 f110 1"/>
                <a:gd name="f401" fmla="*/ f328 f111 1"/>
                <a:gd name="f402" fmla="*/ f329 f110 1"/>
                <a:gd name="f403" fmla="*/ f330 f111 1"/>
                <a:gd name="f404" fmla="*/ f331 f110 1"/>
                <a:gd name="f405" fmla="*/ f33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0">
                  <a:pos x="f337" y="f338"/>
                </a:cxn>
                <a:cxn ang="f190">
                  <a:pos x="f337" y="f339"/>
                </a:cxn>
                <a:cxn ang="f190">
                  <a:pos x="f337" y="f340"/>
                </a:cxn>
                <a:cxn ang="f190">
                  <a:pos x="f341" y="f342"/>
                </a:cxn>
                <a:cxn ang="f190">
                  <a:pos x="f343" y="f344"/>
                </a:cxn>
                <a:cxn ang="f190">
                  <a:pos x="f345" y="f346"/>
                </a:cxn>
                <a:cxn ang="f190">
                  <a:pos x="f347" y="f348"/>
                </a:cxn>
                <a:cxn ang="f190">
                  <a:pos x="f349" y="f350"/>
                </a:cxn>
                <a:cxn ang="f190">
                  <a:pos x="f351" y="f352"/>
                </a:cxn>
                <a:cxn ang="f190">
                  <a:pos x="f353" y="f354"/>
                </a:cxn>
                <a:cxn ang="f190">
                  <a:pos x="f355" y="f356"/>
                </a:cxn>
                <a:cxn ang="f190">
                  <a:pos x="f357" y="f358"/>
                </a:cxn>
                <a:cxn ang="f190">
                  <a:pos x="f359" y="f348"/>
                </a:cxn>
                <a:cxn ang="f190">
                  <a:pos x="f360" y="f346"/>
                </a:cxn>
                <a:cxn ang="f190">
                  <a:pos x="f361" y="f342"/>
                </a:cxn>
                <a:cxn ang="f190">
                  <a:pos x="f361" y="f362"/>
                </a:cxn>
                <a:cxn ang="f190">
                  <a:pos x="f357" y="f363"/>
                </a:cxn>
                <a:cxn ang="f190">
                  <a:pos x="f364" y="f365"/>
                </a:cxn>
                <a:cxn ang="f190">
                  <a:pos x="f366" y="f367"/>
                </a:cxn>
                <a:cxn ang="f190">
                  <a:pos x="f368" y="f369"/>
                </a:cxn>
                <a:cxn ang="f190">
                  <a:pos x="f370" y="f367"/>
                </a:cxn>
                <a:cxn ang="f190">
                  <a:pos x="f371" y="f367"/>
                </a:cxn>
                <a:cxn ang="f190">
                  <a:pos x="f372" y="f373"/>
                </a:cxn>
                <a:cxn ang="f190">
                  <a:pos x="f372" y="f374"/>
                </a:cxn>
                <a:cxn ang="f190">
                  <a:pos x="f375" y="f376"/>
                </a:cxn>
                <a:cxn ang="f190">
                  <a:pos x="f377" y="f378"/>
                </a:cxn>
                <a:cxn ang="f190">
                  <a:pos x="f379" y="f380"/>
                </a:cxn>
                <a:cxn ang="f190">
                  <a:pos x="f381" y="f382"/>
                </a:cxn>
                <a:cxn ang="f190">
                  <a:pos x="f383" y="f384"/>
                </a:cxn>
                <a:cxn ang="f190">
                  <a:pos x="f385" y="f386"/>
                </a:cxn>
                <a:cxn ang="f190">
                  <a:pos x="f351" y="f386"/>
                </a:cxn>
                <a:cxn ang="f190">
                  <a:pos x="f387" y="f388"/>
                </a:cxn>
                <a:cxn ang="f190">
                  <a:pos x="f347" y="f378"/>
                </a:cxn>
                <a:cxn ang="f190">
                  <a:pos x="f389" y="f382"/>
                </a:cxn>
                <a:cxn ang="f190">
                  <a:pos x="f390" y="f391"/>
                </a:cxn>
                <a:cxn ang="f190">
                  <a:pos x="f392" y="f393"/>
                </a:cxn>
                <a:cxn ang="f190">
                  <a:pos x="f394" y="f395"/>
                </a:cxn>
                <a:cxn ang="f190">
                  <a:pos x="f396" y="f384"/>
                </a:cxn>
                <a:cxn ang="f190">
                  <a:pos x="f397" y="f374"/>
                </a:cxn>
                <a:cxn ang="f190">
                  <a:pos x="f398" y="f399"/>
                </a:cxn>
                <a:cxn ang="f190">
                  <a:pos x="f400" y="f401"/>
                </a:cxn>
                <a:cxn ang="f190">
                  <a:pos x="f402" y="f403"/>
                </a:cxn>
                <a:cxn ang="f190">
                  <a:pos x="f404" y="f405"/>
                </a:cxn>
                <a:cxn ang="f190">
                  <a:pos x="f349" y="f338"/>
                </a:cxn>
                <a:cxn ang="f190">
                  <a:pos x="f337" y="f338"/>
                </a:cxn>
              </a:cxnLst>
              <a:rect l="f333" t="f336" r="f334" b="f335"/>
              <a:pathLst>
                <a:path w="136" h="113">
                  <a:moveTo>
                    <a:pt x="f8" y="f9"/>
                  </a:moveTo>
                  <a:cubicBezTo>
                    <a:pt x="f10" y="f11"/>
                    <a:pt x="f12" y="f13"/>
                    <a:pt x="f8" y="f14"/>
                  </a:cubicBezTo>
                  <a:cubicBezTo>
                    <a:pt x="f15" y="f16"/>
                    <a:pt x="f8" y="f17"/>
                    <a:pt x="f8" y="f18"/>
                  </a:cubicBezTo>
                  <a:cubicBezTo>
                    <a:pt x="f10" y="f19"/>
                    <a:pt x="f12" y="f20"/>
                    <a:pt x="f21" y="f22"/>
                  </a:cubicBezTo>
                  <a:cubicBezTo>
                    <a:pt x="f23" y="f24"/>
                    <a:pt x="f25" y="f26"/>
                    <a:pt x="f27" y="f24"/>
                  </a:cubicBezTo>
                  <a:cubicBezTo>
                    <a:pt x="f28" y="f14"/>
                    <a:pt x="f29" y="f16"/>
                    <a:pt x="f29" y="f1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6" y="f37"/>
                    <a:pt x="f31" y="f38"/>
                  </a:cubicBezTo>
                  <a:cubicBezTo>
                    <a:pt x="f29" y="f39"/>
                    <a:pt x="f27" y="f40"/>
                    <a:pt x="f41" y="f42"/>
                  </a:cubicBezTo>
                  <a:cubicBezTo>
                    <a:pt x="f12" y="f35"/>
                    <a:pt x="f8" y="f37"/>
                    <a:pt x="f43" y="f44"/>
                  </a:cubicBezTo>
                  <a:cubicBezTo>
                    <a:pt x="f45" y="f46"/>
                    <a:pt x="f47" y="f48"/>
                    <a:pt x="f49" y="f46"/>
                  </a:cubicBezTo>
                  <a:cubicBezTo>
                    <a:pt x="f50" y="f46"/>
                    <a:pt x="f51" y="f44"/>
                    <a:pt x="f51" y="f39"/>
                  </a:cubicBezTo>
                  <a:cubicBezTo>
                    <a:pt x="f51" y="f38"/>
                    <a:pt x="f52" y="f35"/>
                    <a:pt x="f53" y="f34"/>
                  </a:cubicBezTo>
                  <a:cubicBezTo>
                    <a:pt x="f54" y="f30"/>
                    <a:pt x="f53" y="f17"/>
                    <a:pt x="f55" y="f17"/>
                  </a:cubicBezTo>
                  <a:cubicBezTo>
                    <a:pt x="f56" y="f17"/>
                    <a:pt x="f47" y="f20"/>
                    <a:pt x="f56" y="f22"/>
                  </a:cubicBezTo>
                  <a:cubicBezTo>
                    <a:pt x="f56" y="f24"/>
                    <a:pt x="f47" y="f57"/>
                    <a:pt x="f56" y="f58"/>
                  </a:cubicBezTo>
                  <a:cubicBezTo>
                    <a:pt x="f56" y="f59"/>
                    <a:pt x="f49" y="f11"/>
                    <a:pt x="f51" y="f11"/>
                  </a:cubicBezTo>
                  <a:cubicBezTo>
                    <a:pt x="f53" y="f11"/>
                    <a:pt x="f54" y="f11"/>
                    <a:pt x="f60" y="f59"/>
                  </a:cubicBezTo>
                  <a:cubicBezTo>
                    <a:pt x="f60" y="f58"/>
                    <a:pt x="f54" y="f13"/>
                    <a:pt x="f52" y="f57"/>
                  </a:cubicBezTo>
                  <a:cubicBezTo>
                    <a:pt x="f52" y="f57"/>
                    <a:pt x="f51" y="f61"/>
                    <a:pt x="f50" y="f61"/>
                  </a:cubicBezTo>
                  <a:cubicBezTo>
                    <a:pt x="f53" y="f16"/>
                    <a:pt x="f62" y="f16"/>
                    <a:pt x="f63" y="f57"/>
                  </a:cubicBezTo>
                  <a:cubicBezTo>
                    <a:pt x="f64" y="f59"/>
                    <a:pt x="f65" y="f58"/>
                    <a:pt x="f66" y="f57"/>
                  </a:cubicBezTo>
                  <a:cubicBezTo>
                    <a:pt x="f67" y="f18"/>
                    <a:pt x="f68" y="f48"/>
                    <a:pt x="f69" y="f70"/>
                  </a:cubicBezTo>
                  <a:cubicBezTo>
                    <a:pt x="f69" y="f71"/>
                    <a:pt x="f69" y="f71"/>
                    <a:pt x="f69" y="f72"/>
                  </a:cubicBezTo>
                  <a:cubicBezTo>
                    <a:pt x="f68" y="f29"/>
                    <a:pt x="f68" y="f41"/>
                    <a:pt x="f73" y="f74"/>
                  </a:cubicBezTo>
                  <a:cubicBezTo>
                    <a:pt x="f75" y="f12"/>
                    <a:pt x="f76" y="f12"/>
                    <a:pt x="f68" y="f12"/>
                  </a:cubicBezTo>
                  <a:cubicBezTo>
                    <a:pt x="f77" y="f8"/>
                    <a:pt x="f6" y="f45"/>
                    <a:pt x="f77" y="f49"/>
                  </a:cubicBezTo>
                  <a:cubicBezTo>
                    <a:pt x="f78" y="f52"/>
                    <a:pt x="f75" y="f53"/>
                    <a:pt x="f79" y="f51"/>
                  </a:cubicBezTo>
                  <a:cubicBezTo>
                    <a:pt x="f80" y="f50"/>
                    <a:pt x="f80" y="f51"/>
                    <a:pt x="f81" y="f52"/>
                  </a:cubicBezTo>
                  <a:cubicBezTo>
                    <a:pt x="f82" y="f66"/>
                    <a:pt x="f52" y="f7"/>
                    <a:pt x="f83" y="f7"/>
                  </a:cubicBezTo>
                  <a:cubicBezTo>
                    <a:pt x="f83" y="f7"/>
                    <a:pt x="f25" y="f7"/>
                    <a:pt x="f41" y="f7"/>
                  </a:cubicBezTo>
                  <a:cubicBezTo>
                    <a:pt x="f84" y="f85"/>
                    <a:pt x="f10" y="f63"/>
                    <a:pt x="f84" y="f53"/>
                  </a:cubicBezTo>
                  <a:cubicBezTo>
                    <a:pt x="f15" y="f86"/>
                    <a:pt x="f83" y="f10"/>
                    <a:pt x="f33" y="f12"/>
                  </a:cubicBezTo>
                  <a:cubicBezTo>
                    <a:pt x="f87" y="f12"/>
                    <a:pt x="f88" y="f89"/>
                    <a:pt x="f90" y="f51"/>
                  </a:cubicBezTo>
                  <a:cubicBezTo>
                    <a:pt x="f91" y="f62"/>
                    <a:pt x="f92" y="f93"/>
                    <a:pt x="f91" y="f66"/>
                  </a:cubicBezTo>
                  <a:cubicBezTo>
                    <a:pt x="f91" y="f85"/>
                    <a:pt x="f92" y="f85"/>
                    <a:pt x="f94" y="f85"/>
                  </a:cubicBezTo>
                  <a:cubicBezTo>
                    <a:pt x="f95" y="f82"/>
                    <a:pt x="f48" y="f96"/>
                    <a:pt x="f97" y="f65"/>
                  </a:cubicBezTo>
                  <a:cubicBezTo>
                    <a:pt x="f38" y="f63"/>
                    <a:pt x="f98" y="f62"/>
                    <a:pt x="f18" y="f52"/>
                  </a:cubicBezTo>
                  <a:cubicBezTo>
                    <a:pt x="f14" y="f43"/>
                    <a:pt x="f13" y="f83"/>
                    <a:pt x="f99" y="f72"/>
                  </a:cubicBezTo>
                  <a:cubicBezTo>
                    <a:pt x="f99" y="f70"/>
                    <a:pt x="f99" y="f100"/>
                    <a:pt x="f101" y="f100"/>
                  </a:cubicBezTo>
                  <a:cubicBezTo>
                    <a:pt x="f102" y="f100"/>
                    <a:pt x="f5" y="f103"/>
                    <a:pt x="f9" y="f104"/>
                  </a:cubicBezTo>
                  <a:cubicBezTo>
                    <a:pt x="f9" y="f105"/>
                    <a:pt x="f106" y="f107"/>
                    <a:pt x="f59" y="f107"/>
                  </a:cubicBezTo>
                  <a:cubicBezTo>
                    <a:pt x="f58" y="f107"/>
                    <a:pt x="f58" y="f107"/>
                    <a:pt x="f13" y="f95"/>
                  </a:cubicBezTo>
                  <a:cubicBezTo>
                    <a:pt x="f16" y="f14"/>
                    <a:pt x="f108" y="f9"/>
                    <a:pt x="f31" y="f9"/>
                  </a:cubicBezTo>
                  <a:cubicBezTo>
                    <a:pt x="f41" y="f5"/>
                    <a:pt x="f74" y="f5"/>
                    <a:pt x="f8" y="f9"/>
                  </a:cubicBezTo>
                  <a:close/>
                </a:path>
              </a:pathLst>
            </a:custGeom>
            <a:solidFill>
              <a:srgbClr val="FAD2A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37207ECB-4FC7-5EAD-EAEE-BAC1F54D534E}"/>
                </a:ext>
              </a:extLst>
            </p:cNvPr>
            <p:cNvSpPr/>
            <p:nvPr/>
          </p:nvSpPr>
          <p:spPr>
            <a:xfrm>
              <a:off x="9632947" y="4791071"/>
              <a:ext cx="1198558" cy="10588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17"/>
                <a:gd name="f8" fmla="val 32"/>
                <a:gd name="f9" fmla="val 106"/>
                <a:gd name="f10" fmla="val 26"/>
                <a:gd name="f11" fmla="val 102"/>
                <a:gd name="f12" fmla="val 20"/>
                <a:gd name="f13" fmla="val 97"/>
                <a:gd name="f14" fmla="val 15"/>
                <a:gd name="f15" fmla="val 91"/>
                <a:gd name="f16" fmla="val 14"/>
                <a:gd name="f17" fmla="val 89"/>
                <a:gd name="f18" fmla="val 13"/>
                <a:gd name="f19" fmla="val 12"/>
                <a:gd name="f20" fmla="val 92"/>
                <a:gd name="f21" fmla="val 11"/>
                <a:gd name="f22" fmla="val 10"/>
                <a:gd name="f23" fmla="val 9"/>
                <a:gd name="f24" fmla="val 5"/>
                <a:gd name="f25" fmla="val 3"/>
                <a:gd name="f26" fmla="val 90"/>
                <a:gd name="f27" fmla="val 1"/>
                <a:gd name="f28" fmla="val 87"/>
                <a:gd name="f29" fmla="val 84"/>
                <a:gd name="f30" fmla="val 2"/>
                <a:gd name="f31" fmla="val 79"/>
                <a:gd name="f32" fmla="val 78"/>
                <a:gd name="f33" fmla="val 8"/>
                <a:gd name="f34" fmla="val 77"/>
                <a:gd name="f35" fmla="val 7"/>
                <a:gd name="f36" fmla="val 76"/>
                <a:gd name="f37" fmla="val 74"/>
                <a:gd name="f38" fmla="val 52"/>
                <a:gd name="f39" fmla="val 35"/>
                <a:gd name="f40" fmla="val 24"/>
                <a:gd name="f41" fmla="val 27"/>
                <a:gd name="f42" fmla="val 19"/>
                <a:gd name="f43" fmla="val 29"/>
                <a:gd name="f44" fmla="val 21"/>
                <a:gd name="f45" fmla="val 31"/>
                <a:gd name="f46" fmla="val 22"/>
                <a:gd name="f47" fmla="val 23"/>
                <a:gd name="f48" fmla="val 34"/>
                <a:gd name="f49" fmla="val 36"/>
                <a:gd name="f50" fmla="val 25"/>
                <a:gd name="f51" fmla="val 40"/>
                <a:gd name="f52" fmla="val 45"/>
                <a:gd name="f53" fmla="val 51"/>
                <a:gd name="f54" fmla="val 53"/>
                <a:gd name="f55" fmla="val 55"/>
                <a:gd name="f56" fmla="val 28"/>
                <a:gd name="f57" fmla="val 50"/>
                <a:gd name="f58" fmla="val 6"/>
                <a:gd name="f59" fmla="val 56"/>
                <a:gd name="f60" fmla="val 4"/>
                <a:gd name="f61" fmla="val 82"/>
                <a:gd name="f62" fmla="val 108"/>
                <a:gd name="f63" fmla="val 119"/>
                <a:gd name="f64" fmla="val 37"/>
                <a:gd name="f65" fmla="val 120"/>
                <a:gd name="f66" fmla="val 38"/>
                <a:gd name="f67" fmla="val 121"/>
                <a:gd name="f68" fmla="val 122"/>
                <a:gd name="f69" fmla="val 43"/>
                <a:gd name="f70" fmla="val 47"/>
                <a:gd name="f71" fmla="val 127"/>
                <a:gd name="f72" fmla="val 46"/>
                <a:gd name="f73" fmla="val 130"/>
                <a:gd name="f74" fmla="val 54"/>
                <a:gd name="f75" fmla="val 132"/>
                <a:gd name="f76" fmla="val 57"/>
                <a:gd name="f77" fmla="val 60"/>
                <a:gd name="f78" fmla="val 126"/>
                <a:gd name="f79" fmla="val 123"/>
                <a:gd name="f80" fmla="val 61"/>
                <a:gd name="f81" fmla="val 64"/>
                <a:gd name="f82" fmla="val 110"/>
                <a:gd name="f83" fmla="val 96"/>
                <a:gd name="f84" fmla="val 94"/>
                <a:gd name="f85" fmla="val 105"/>
                <a:gd name="f86" fmla="+- 0 0 -90"/>
                <a:gd name="f87" fmla="*/ f3 1 133"/>
                <a:gd name="f88" fmla="*/ f4 1 117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133"/>
                <a:gd name="f97" fmla="*/ f93 1 117"/>
                <a:gd name="f98" fmla="*/ 32 f94 1"/>
                <a:gd name="f99" fmla="*/ 106 f93 1"/>
                <a:gd name="f100" fmla="*/ 15 f94 1"/>
                <a:gd name="f101" fmla="*/ 91 f93 1"/>
                <a:gd name="f102" fmla="*/ 12 f94 1"/>
                <a:gd name="f103" fmla="*/ 92 f93 1"/>
                <a:gd name="f104" fmla="*/ 9 f94 1"/>
                <a:gd name="f105" fmla="*/ 1 f94 1"/>
                <a:gd name="f106" fmla="*/ 87 f93 1"/>
                <a:gd name="f107" fmla="*/ 5 f94 1"/>
                <a:gd name="f108" fmla="*/ 78 f93 1"/>
                <a:gd name="f109" fmla="*/ 7 f94 1"/>
                <a:gd name="f110" fmla="*/ 74 f93 1"/>
                <a:gd name="f111" fmla="*/ 24 f94 1"/>
                <a:gd name="f112" fmla="*/ 20 f93 1"/>
                <a:gd name="f113" fmla="*/ 31 f94 1"/>
                <a:gd name="f114" fmla="*/ 22 f93 1"/>
                <a:gd name="f115" fmla="*/ 36 f94 1"/>
                <a:gd name="f116" fmla="*/ 25 f93 1"/>
                <a:gd name="f117" fmla="*/ 51 f94 1"/>
                <a:gd name="f118" fmla="*/ 32 f93 1"/>
                <a:gd name="f119" fmla="*/ 53 f94 1"/>
                <a:gd name="f120" fmla="*/ 28 f93 1"/>
                <a:gd name="f121" fmla="*/ 52 f94 1"/>
                <a:gd name="f122" fmla="*/ 9 f93 1"/>
                <a:gd name="f123" fmla="*/ 56 f94 1"/>
                <a:gd name="f124" fmla="*/ 4 f93 1"/>
                <a:gd name="f125" fmla="*/ 119 f94 1"/>
                <a:gd name="f126" fmla="*/ 35 f93 1"/>
                <a:gd name="f127" fmla="*/ 121 f94 1"/>
                <a:gd name="f128" fmla="*/ 40 f93 1"/>
                <a:gd name="f129" fmla="*/ 127 f94 1"/>
                <a:gd name="f130" fmla="*/ 46 f93 1"/>
                <a:gd name="f131" fmla="*/ 133 f94 1"/>
                <a:gd name="f132" fmla="*/ 54 f93 1"/>
                <a:gd name="f133" fmla="*/ 126 f94 1"/>
                <a:gd name="f134" fmla="*/ 60 f93 1"/>
                <a:gd name="f135" fmla="*/ 123 f94 1"/>
                <a:gd name="f136" fmla="*/ 64 f93 1"/>
                <a:gd name="f137" fmla="*/ 94 f94 1"/>
                <a:gd name="f138" fmla="*/ 105 f93 1"/>
                <a:gd name="f139" fmla="+- f95 0 f1"/>
                <a:gd name="f140" fmla="*/ f98 1 133"/>
                <a:gd name="f141" fmla="*/ f99 1 117"/>
                <a:gd name="f142" fmla="*/ f100 1 133"/>
                <a:gd name="f143" fmla="*/ f101 1 117"/>
                <a:gd name="f144" fmla="*/ f102 1 133"/>
                <a:gd name="f145" fmla="*/ f103 1 117"/>
                <a:gd name="f146" fmla="*/ f104 1 133"/>
                <a:gd name="f147" fmla="*/ f105 1 133"/>
                <a:gd name="f148" fmla="*/ f106 1 117"/>
                <a:gd name="f149" fmla="*/ f107 1 133"/>
                <a:gd name="f150" fmla="*/ f108 1 117"/>
                <a:gd name="f151" fmla="*/ f109 1 133"/>
                <a:gd name="f152" fmla="*/ f110 1 117"/>
                <a:gd name="f153" fmla="*/ f111 1 133"/>
                <a:gd name="f154" fmla="*/ f112 1 117"/>
                <a:gd name="f155" fmla="*/ f113 1 133"/>
                <a:gd name="f156" fmla="*/ f114 1 117"/>
                <a:gd name="f157" fmla="*/ f115 1 133"/>
                <a:gd name="f158" fmla="*/ f116 1 117"/>
                <a:gd name="f159" fmla="*/ f117 1 133"/>
                <a:gd name="f160" fmla="*/ f118 1 117"/>
                <a:gd name="f161" fmla="*/ f119 1 133"/>
                <a:gd name="f162" fmla="*/ f120 1 117"/>
                <a:gd name="f163" fmla="*/ f121 1 133"/>
                <a:gd name="f164" fmla="*/ f122 1 117"/>
                <a:gd name="f165" fmla="*/ f123 1 133"/>
                <a:gd name="f166" fmla="*/ f124 1 117"/>
                <a:gd name="f167" fmla="*/ f125 1 133"/>
                <a:gd name="f168" fmla="*/ f126 1 117"/>
                <a:gd name="f169" fmla="*/ f127 1 133"/>
                <a:gd name="f170" fmla="*/ f128 1 117"/>
                <a:gd name="f171" fmla="*/ f129 1 133"/>
                <a:gd name="f172" fmla="*/ f130 1 117"/>
                <a:gd name="f173" fmla="*/ f131 1 133"/>
                <a:gd name="f174" fmla="*/ f132 1 117"/>
                <a:gd name="f175" fmla="*/ f133 1 133"/>
                <a:gd name="f176" fmla="*/ f134 1 117"/>
                <a:gd name="f177" fmla="*/ f135 1 133"/>
                <a:gd name="f178" fmla="*/ f136 1 117"/>
                <a:gd name="f179" fmla="*/ f137 1 133"/>
                <a:gd name="f180" fmla="*/ f138 1 117"/>
                <a:gd name="f181" fmla="*/ 0 1 f96"/>
                <a:gd name="f182" fmla="*/ f90 1 f96"/>
                <a:gd name="f183" fmla="*/ 0 1 f97"/>
                <a:gd name="f184" fmla="*/ f91 1 f97"/>
                <a:gd name="f185" fmla="*/ f140 1 f96"/>
                <a:gd name="f186" fmla="*/ f141 1 f97"/>
                <a:gd name="f187" fmla="*/ f142 1 f96"/>
                <a:gd name="f188" fmla="*/ f143 1 f97"/>
                <a:gd name="f189" fmla="*/ f144 1 f96"/>
                <a:gd name="f190" fmla="*/ f145 1 f97"/>
                <a:gd name="f191" fmla="*/ f146 1 f96"/>
                <a:gd name="f192" fmla="*/ f147 1 f96"/>
                <a:gd name="f193" fmla="*/ f148 1 f97"/>
                <a:gd name="f194" fmla="*/ f149 1 f96"/>
                <a:gd name="f195" fmla="*/ f150 1 f97"/>
                <a:gd name="f196" fmla="*/ f151 1 f96"/>
                <a:gd name="f197" fmla="*/ f152 1 f97"/>
                <a:gd name="f198" fmla="*/ f153 1 f96"/>
                <a:gd name="f199" fmla="*/ f154 1 f97"/>
                <a:gd name="f200" fmla="*/ f155 1 f96"/>
                <a:gd name="f201" fmla="*/ f156 1 f97"/>
                <a:gd name="f202" fmla="*/ f157 1 f96"/>
                <a:gd name="f203" fmla="*/ f158 1 f97"/>
                <a:gd name="f204" fmla="*/ f159 1 f96"/>
                <a:gd name="f205" fmla="*/ f160 1 f97"/>
                <a:gd name="f206" fmla="*/ f161 1 f96"/>
                <a:gd name="f207" fmla="*/ f162 1 f97"/>
                <a:gd name="f208" fmla="*/ f163 1 f96"/>
                <a:gd name="f209" fmla="*/ f164 1 f97"/>
                <a:gd name="f210" fmla="*/ f165 1 f96"/>
                <a:gd name="f211" fmla="*/ f166 1 f97"/>
                <a:gd name="f212" fmla="*/ f167 1 f96"/>
                <a:gd name="f213" fmla="*/ f168 1 f97"/>
                <a:gd name="f214" fmla="*/ f169 1 f96"/>
                <a:gd name="f215" fmla="*/ f170 1 f97"/>
                <a:gd name="f216" fmla="*/ f171 1 f96"/>
                <a:gd name="f217" fmla="*/ f172 1 f97"/>
                <a:gd name="f218" fmla="*/ f173 1 f96"/>
                <a:gd name="f219" fmla="*/ f174 1 f97"/>
                <a:gd name="f220" fmla="*/ f175 1 f96"/>
                <a:gd name="f221" fmla="*/ f176 1 f97"/>
                <a:gd name="f222" fmla="*/ f177 1 f96"/>
                <a:gd name="f223" fmla="*/ f178 1 f97"/>
                <a:gd name="f224" fmla="*/ f179 1 f96"/>
                <a:gd name="f225" fmla="*/ f180 1 f97"/>
                <a:gd name="f226" fmla="*/ f181 f87 1"/>
                <a:gd name="f227" fmla="*/ f182 f87 1"/>
                <a:gd name="f228" fmla="*/ f184 f88 1"/>
                <a:gd name="f229" fmla="*/ f183 f88 1"/>
                <a:gd name="f230" fmla="*/ f185 f87 1"/>
                <a:gd name="f231" fmla="*/ f186 f88 1"/>
                <a:gd name="f232" fmla="*/ f187 f87 1"/>
                <a:gd name="f233" fmla="*/ f188 f88 1"/>
                <a:gd name="f234" fmla="*/ f189 f87 1"/>
                <a:gd name="f235" fmla="*/ f190 f88 1"/>
                <a:gd name="f236" fmla="*/ f191 f87 1"/>
                <a:gd name="f237" fmla="*/ f192 f87 1"/>
                <a:gd name="f238" fmla="*/ f193 f88 1"/>
                <a:gd name="f239" fmla="*/ f194 f87 1"/>
                <a:gd name="f240" fmla="*/ f195 f88 1"/>
                <a:gd name="f241" fmla="*/ f196 f87 1"/>
                <a:gd name="f242" fmla="*/ f197 f88 1"/>
                <a:gd name="f243" fmla="*/ f198 f87 1"/>
                <a:gd name="f244" fmla="*/ f199 f88 1"/>
                <a:gd name="f245" fmla="*/ f200 f87 1"/>
                <a:gd name="f246" fmla="*/ f201 f88 1"/>
                <a:gd name="f247" fmla="*/ f202 f87 1"/>
                <a:gd name="f248" fmla="*/ f203 f88 1"/>
                <a:gd name="f249" fmla="*/ f204 f87 1"/>
                <a:gd name="f250" fmla="*/ f205 f88 1"/>
                <a:gd name="f251" fmla="*/ f206 f87 1"/>
                <a:gd name="f252" fmla="*/ f207 f88 1"/>
                <a:gd name="f253" fmla="*/ f208 f87 1"/>
                <a:gd name="f254" fmla="*/ f209 f88 1"/>
                <a:gd name="f255" fmla="*/ f210 f87 1"/>
                <a:gd name="f256" fmla="*/ f211 f88 1"/>
                <a:gd name="f257" fmla="*/ f212 f87 1"/>
                <a:gd name="f258" fmla="*/ f213 f88 1"/>
                <a:gd name="f259" fmla="*/ f214 f87 1"/>
                <a:gd name="f260" fmla="*/ f215 f88 1"/>
                <a:gd name="f261" fmla="*/ f216 f87 1"/>
                <a:gd name="f262" fmla="*/ f217 f88 1"/>
                <a:gd name="f263" fmla="*/ f218 f87 1"/>
                <a:gd name="f264" fmla="*/ f219 f88 1"/>
                <a:gd name="f265" fmla="*/ f220 f87 1"/>
                <a:gd name="f266" fmla="*/ f221 f88 1"/>
                <a:gd name="f267" fmla="*/ f222 f87 1"/>
                <a:gd name="f268" fmla="*/ f223 f88 1"/>
                <a:gd name="f269" fmla="*/ f224 f87 1"/>
                <a:gd name="f270" fmla="*/ f225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9">
                  <a:pos x="f230" y="f231"/>
                </a:cxn>
                <a:cxn ang="f139">
                  <a:pos x="f232" y="f233"/>
                </a:cxn>
                <a:cxn ang="f139">
                  <a:pos x="f234" y="f235"/>
                </a:cxn>
                <a:cxn ang="f139">
                  <a:pos x="f236" y="f235"/>
                </a:cxn>
                <a:cxn ang="f139">
                  <a:pos x="f237" y="f238"/>
                </a:cxn>
                <a:cxn ang="f139">
                  <a:pos x="f239" y="f240"/>
                </a:cxn>
                <a:cxn ang="f139">
                  <a:pos x="f241" y="f242"/>
                </a:cxn>
                <a:cxn ang="f139">
                  <a:pos x="f243" y="f244"/>
                </a:cxn>
                <a:cxn ang="f139">
                  <a:pos x="f245" y="f246"/>
                </a:cxn>
                <a:cxn ang="f139">
                  <a:pos x="f247" y="f248"/>
                </a:cxn>
                <a:cxn ang="f139">
                  <a:pos x="f249" y="f250"/>
                </a:cxn>
                <a:cxn ang="f139">
                  <a:pos x="f251" y="f252"/>
                </a:cxn>
                <a:cxn ang="f139">
                  <a:pos x="f253" y="f254"/>
                </a:cxn>
                <a:cxn ang="f139">
                  <a:pos x="f255" y="f256"/>
                </a:cxn>
                <a:cxn ang="f139">
                  <a:pos x="f257" y="f258"/>
                </a:cxn>
                <a:cxn ang="f139">
                  <a:pos x="f259" y="f260"/>
                </a:cxn>
                <a:cxn ang="f139">
                  <a:pos x="f261" y="f262"/>
                </a:cxn>
                <a:cxn ang="f139">
                  <a:pos x="f263" y="f264"/>
                </a:cxn>
                <a:cxn ang="f139">
                  <a:pos x="f265" y="f266"/>
                </a:cxn>
                <a:cxn ang="f139">
                  <a:pos x="f267" y="f268"/>
                </a:cxn>
                <a:cxn ang="f139">
                  <a:pos x="f269" y="f270"/>
                </a:cxn>
                <a:cxn ang="f139">
                  <a:pos x="f230" y="f231"/>
                </a:cxn>
              </a:cxnLst>
              <a:rect l="f226" t="f229" r="f227" b="f228"/>
              <a:pathLst>
                <a:path w="133" h="1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5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5" y="f29"/>
                    <a:pt x="f30" y="f31"/>
                    <a:pt x="f24" y="f32"/>
                  </a:cubicBezTo>
                  <a:cubicBezTo>
                    <a:pt x="f33" y="f34"/>
                    <a:pt x="f35" y="f36"/>
                    <a:pt x="f35" y="f37"/>
                  </a:cubicBezTo>
                  <a:cubicBezTo>
                    <a:pt x="f30" y="f38"/>
                    <a:pt x="f33" y="f39"/>
                    <a:pt x="f40" y="f12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8" y="f47"/>
                    <a:pt x="f48" y="f40"/>
                    <a:pt x="f49" y="f50"/>
                  </a:cubicBezTo>
                  <a:cubicBezTo>
                    <a:pt x="f51" y="f45"/>
                    <a:pt x="f52" y="f48"/>
                    <a:pt x="f53" y="f8"/>
                  </a:cubicBezTo>
                  <a:cubicBezTo>
                    <a:pt x="f54" y="f8"/>
                    <a:pt x="f55" y="f45"/>
                    <a:pt x="f54" y="f56"/>
                  </a:cubicBezTo>
                  <a:cubicBezTo>
                    <a:pt x="f53" y="f46"/>
                    <a:pt x="f57" y="f14"/>
                    <a:pt x="f38" y="f23"/>
                  </a:cubicBezTo>
                  <a:cubicBezTo>
                    <a:pt x="f38" y="f58"/>
                    <a:pt x="f54" y="f24"/>
                    <a:pt x="f59" y="f60"/>
                  </a:cubicBezTo>
                  <a:cubicBezTo>
                    <a:pt x="f61" y="f5"/>
                    <a:pt x="f62" y="f21"/>
                    <a:pt x="f63" y="f39"/>
                  </a:cubicBezTo>
                  <a:cubicBezTo>
                    <a:pt x="f63" y="f64"/>
                    <a:pt x="f65" y="f66"/>
                    <a:pt x="f67" y="f51"/>
                  </a:cubicBezTo>
                  <a:cubicBezTo>
                    <a:pt x="f68" y="f69"/>
                    <a:pt x="f68" y="f70"/>
                    <a:pt x="f71" y="f72"/>
                  </a:cubicBezTo>
                  <a:cubicBezTo>
                    <a:pt x="f73" y="f72"/>
                    <a:pt x="f6" y="f57"/>
                    <a:pt x="f6" y="f74"/>
                  </a:cubicBezTo>
                  <a:cubicBezTo>
                    <a:pt x="f75" y="f76"/>
                    <a:pt x="f73" y="f77"/>
                    <a:pt x="f78" y="f77"/>
                  </a:cubicBezTo>
                  <a:cubicBezTo>
                    <a:pt x="f79" y="f77"/>
                    <a:pt x="f79" y="f80"/>
                    <a:pt x="f79" y="f81"/>
                  </a:cubicBezTo>
                  <a:cubicBezTo>
                    <a:pt x="f65" y="f61"/>
                    <a:pt x="f82" y="f83"/>
                    <a:pt x="f84" y="f85"/>
                  </a:cubicBezTo>
                  <a:cubicBezTo>
                    <a:pt x="f37" y="f7"/>
                    <a:pt x="f54" y="f7"/>
                    <a:pt x="f8" y="f9"/>
                  </a:cubicBezTo>
                  <a:close/>
                </a:path>
              </a:pathLst>
            </a:custGeom>
            <a:solidFill>
              <a:srgbClr val="FBD2A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30">
              <a:extLst>
                <a:ext uri="{FF2B5EF4-FFF2-40B4-BE49-F238E27FC236}">
                  <a16:creationId xmlns:a16="http://schemas.microsoft.com/office/drawing/2014/main" id="{51A90D39-F602-96F4-A52D-B70537B45F01}"/>
                </a:ext>
              </a:extLst>
            </p:cNvPr>
            <p:cNvSpPr/>
            <p:nvPr/>
          </p:nvSpPr>
          <p:spPr>
            <a:xfrm>
              <a:off x="11534771" y="6103940"/>
              <a:ext cx="1612901" cy="1185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131"/>
                <a:gd name="f8" fmla="val 3"/>
                <a:gd name="f9" fmla="val 4"/>
                <a:gd name="f10" fmla="val 5"/>
                <a:gd name="f11" fmla="val 2"/>
                <a:gd name="f12" fmla="val 1"/>
                <a:gd name="f13" fmla="val 6"/>
                <a:gd name="f14" fmla="val 16"/>
                <a:gd name="f15" fmla="val 10"/>
                <a:gd name="f16" fmla="val 25"/>
                <a:gd name="f17" fmla="val 12"/>
                <a:gd name="f18" fmla="val 34"/>
                <a:gd name="f19" fmla="val 15"/>
                <a:gd name="f20" fmla="val 46"/>
                <a:gd name="f21" fmla="val 18"/>
                <a:gd name="f22" fmla="val 57"/>
                <a:gd name="f23" fmla="val 24"/>
                <a:gd name="f24" fmla="val 67"/>
                <a:gd name="f25" fmla="val 32"/>
                <a:gd name="f26" fmla="val 82"/>
                <a:gd name="f27" fmla="val 42"/>
                <a:gd name="f28" fmla="val 95"/>
                <a:gd name="f29" fmla="val 104"/>
                <a:gd name="f30" fmla="val 109"/>
                <a:gd name="f31" fmla="val 78"/>
                <a:gd name="f32" fmla="val 112"/>
                <a:gd name="f33" fmla="val 89"/>
                <a:gd name="f34" fmla="val 113"/>
                <a:gd name="f35" fmla="val 103"/>
                <a:gd name="f36" fmla="val 115"/>
                <a:gd name="f37" fmla="val 116"/>
                <a:gd name="f38" fmla="val 129"/>
                <a:gd name="f39" fmla="val 137"/>
                <a:gd name="f40" fmla="val 106"/>
                <a:gd name="f41" fmla="val 145"/>
                <a:gd name="f42" fmla="val 152"/>
                <a:gd name="f43" fmla="val 99"/>
                <a:gd name="f44" fmla="val 157"/>
                <a:gd name="f45" fmla="val 96"/>
                <a:gd name="f46" fmla="val 161"/>
                <a:gd name="f47" fmla="val 91"/>
                <a:gd name="f48" fmla="val 166"/>
                <a:gd name="f49" fmla="val 88"/>
                <a:gd name="f50" fmla="val 171"/>
                <a:gd name="f51" fmla="val 84"/>
                <a:gd name="f52" fmla="val 175"/>
                <a:gd name="f53" fmla="val 79"/>
                <a:gd name="f54" fmla="val 74"/>
                <a:gd name="f55" fmla="val 178"/>
                <a:gd name="f56" fmla="val 176"/>
                <a:gd name="f57" fmla="val 173"/>
                <a:gd name="f58" fmla="val 164"/>
                <a:gd name="f59" fmla="val 101"/>
                <a:gd name="f60" fmla="val 153"/>
                <a:gd name="f61" fmla="val 111"/>
                <a:gd name="f62" fmla="val 140"/>
                <a:gd name="f63" fmla="val 118"/>
                <a:gd name="f64" fmla="val 127"/>
                <a:gd name="f65" fmla="val 125"/>
                <a:gd name="f66" fmla="val 114"/>
                <a:gd name="f67" fmla="val 130"/>
                <a:gd name="f68" fmla="val 68"/>
                <a:gd name="f69" fmla="val 128"/>
                <a:gd name="f70" fmla="val 51"/>
                <a:gd name="f71" fmla="val 123"/>
                <a:gd name="f72" fmla="val 38"/>
                <a:gd name="f73" fmla="val 27"/>
                <a:gd name="f74" fmla="val 20"/>
                <a:gd name="f75" fmla="val 93"/>
                <a:gd name="f76" fmla="val 83"/>
                <a:gd name="f77" fmla="val 11"/>
                <a:gd name="f78" fmla="val 73"/>
                <a:gd name="f79" fmla="val 8"/>
                <a:gd name="f80" fmla="val 65"/>
                <a:gd name="f81" fmla="val 56"/>
                <a:gd name="f82" fmla="val 47"/>
                <a:gd name="f83" fmla="val 37"/>
                <a:gd name="f84" fmla="val 33"/>
                <a:gd name="f85" fmla="val 23"/>
                <a:gd name="f86" fmla="val 13"/>
                <a:gd name="f87" fmla="+- 0 0 -90"/>
                <a:gd name="f88" fmla="*/ f3 1 179"/>
                <a:gd name="f89" fmla="*/ f4 1 131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79"/>
                <a:gd name="f98" fmla="*/ f94 1 131"/>
                <a:gd name="f99" fmla="*/ 3 f95 1"/>
                <a:gd name="f100" fmla="*/ 4 f94 1"/>
                <a:gd name="f101" fmla="*/ 4 f95 1"/>
                <a:gd name="f102" fmla="*/ 0 f94 1"/>
                <a:gd name="f103" fmla="*/ 6 f95 1"/>
                <a:gd name="f104" fmla="*/ 6 f94 1"/>
                <a:gd name="f105" fmla="*/ 12 f95 1"/>
                <a:gd name="f106" fmla="*/ 34 f94 1"/>
                <a:gd name="f107" fmla="*/ 24 f95 1"/>
                <a:gd name="f108" fmla="*/ 67 f94 1"/>
                <a:gd name="f109" fmla="*/ 57 f95 1"/>
                <a:gd name="f110" fmla="*/ 104 f94 1"/>
                <a:gd name="f111" fmla="*/ 89 f95 1"/>
                <a:gd name="f112" fmla="*/ 113 f94 1"/>
                <a:gd name="f113" fmla="*/ 129 f95 1"/>
                <a:gd name="f114" fmla="*/ 109 f94 1"/>
                <a:gd name="f115" fmla="*/ 152 f95 1"/>
                <a:gd name="f116" fmla="*/ 99 f94 1"/>
                <a:gd name="f117" fmla="*/ 166 f95 1"/>
                <a:gd name="f118" fmla="*/ 88 f94 1"/>
                <a:gd name="f119" fmla="*/ 179 f95 1"/>
                <a:gd name="f120" fmla="*/ 74 f94 1"/>
                <a:gd name="f121" fmla="*/ 173 f95 1"/>
                <a:gd name="f122" fmla="*/ 89 f94 1"/>
                <a:gd name="f123" fmla="*/ 140 f95 1"/>
                <a:gd name="f124" fmla="*/ 118 f94 1"/>
                <a:gd name="f125" fmla="*/ 99 f95 1"/>
                <a:gd name="f126" fmla="*/ 130 f94 1"/>
                <a:gd name="f127" fmla="*/ 68 f95 1"/>
                <a:gd name="f128" fmla="*/ 128 f94 1"/>
                <a:gd name="f129" fmla="*/ 27 f95 1"/>
                <a:gd name="f130" fmla="*/ 101 f94 1"/>
                <a:gd name="f131" fmla="*/ 11 f95 1"/>
                <a:gd name="f132" fmla="*/ 73 f94 1"/>
                <a:gd name="f133" fmla="*/ 47 f94 1"/>
                <a:gd name="f134" fmla="*/ 0 f95 1"/>
                <a:gd name="f135" fmla="*/ 33 f94 1"/>
                <a:gd name="f136" fmla="+- f96 0 f1"/>
                <a:gd name="f137" fmla="*/ f99 1 179"/>
                <a:gd name="f138" fmla="*/ f100 1 131"/>
                <a:gd name="f139" fmla="*/ f101 1 179"/>
                <a:gd name="f140" fmla="*/ f102 1 131"/>
                <a:gd name="f141" fmla="*/ f103 1 179"/>
                <a:gd name="f142" fmla="*/ f104 1 131"/>
                <a:gd name="f143" fmla="*/ f105 1 179"/>
                <a:gd name="f144" fmla="*/ f106 1 131"/>
                <a:gd name="f145" fmla="*/ f107 1 179"/>
                <a:gd name="f146" fmla="*/ f108 1 131"/>
                <a:gd name="f147" fmla="*/ f109 1 179"/>
                <a:gd name="f148" fmla="*/ f110 1 131"/>
                <a:gd name="f149" fmla="*/ f111 1 179"/>
                <a:gd name="f150" fmla="*/ f112 1 131"/>
                <a:gd name="f151" fmla="*/ f113 1 179"/>
                <a:gd name="f152" fmla="*/ f114 1 131"/>
                <a:gd name="f153" fmla="*/ f115 1 179"/>
                <a:gd name="f154" fmla="*/ f116 1 131"/>
                <a:gd name="f155" fmla="*/ f117 1 179"/>
                <a:gd name="f156" fmla="*/ f118 1 131"/>
                <a:gd name="f157" fmla="*/ f119 1 179"/>
                <a:gd name="f158" fmla="*/ f120 1 131"/>
                <a:gd name="f159" fmla="*/ f121 1 179"/>
                <a:gd name="f160" fmla="*/ f122 1 131"/>
                <a:gd name="f161" fmla="*/ f123 1 179"/>
                <a:gd name="f162" fmla="*/ f124 1 131"/>
                <a:gd name="f163" fmla="*/ f125 1 179"/>
                <a:gd name="f164" fmla="*/ f126 1 131"/>
                <a:gd name="f165" fmla="*/ f127 1 179"/>
                <a:gd name="f166" fmla="*/ f128 1 131"/>
                <a:gd name="f167" fmla="*/ f129 1 179"/>
                <a:gd name="f168" fmla="*/ f130 1 131"/>
                <a:gd name="f169" fmla="*/ f131 1 179"/>
                <a:gd name="f170" fmla="*/ f132 1 131"/>
                <a:gd name="f171" fmla="*/ f133 1 131"/>
                <a:gd name="f172" fmla="*/ f134 1 179"/>
                <a:gd name="f173" fmla="*/ f135 1 131"/>
                <a:gd name="f174" fmla="*/ 0 1 f97"/>
                <a:gd name="f175" fmla="*/ f91 1 f97"/>
                <a:gd name="f176" fmla="*/ 0 1 f98"/>
                <a:gd name="f177" fmla="*/ f92 1 f98"/>
                <a:gd name="f178" fmla="*/ f137 1 f97"/>
                <a:gd name="f179" fmla="*/ f138 1 f98"/>
                <a:gd name="f180" fmla="*/ f139 1 f97"/>
                <a:gd name="f181" fmla="*/ f140 1 f98"/>
                <a:gd name="f182" fmla="*/ f141 1 f97"/>
                <a:gd name="f183" fmla="*/ f142 1 f98"/>
                <a:gd name="f184" fmla="*/ f143 1 f97"/>
                <a:gd name="f185" fmla="*/ f144 1 f98"/>
                <a:gd name="f186" fmla="*/ f145 1 f97"/>
                <a:gd name="f187" fmla="*/ f146 1 f98"/>
                <a:gd name="f188" fmla="*/ f147 1 f97"/>
                <a:gd name="f189" fmla="*/ f148 1 f98"/>
                <a:gd name="f190" fmla="*/ f149 1 f97"/>
                <a:gd name="f191" fmla="*/ f150 1 f98"/>
                <a:gd name="f192" fmla="*/ f151 1 f97"/>
                <a:gd name="f193" fmla="*/ f152 1 f98"/>
                <a:gd name="f194" fmla="*/ f153 1 f97"/>
                <a:gd name="f195" fmla="*/ f154 1 f98"/>
                <a:gd name="f196" fmla="*/ f155 1 f97"/>
                <a:gd name="f197" fmla="*/ f156 1 f98"/>
                <a:gd name="f198" fmla="*/ f157 1 f97"/>
                <a:gd name="f199" fmla="*/ f158 1 f98"/>
                <a:gd name="f200" fmla="*/ f159 1 f97"/>
                <a:gd name="f201" fmla="*/ f160 1 f98"/>
                <a:gd name="f202" fmla="*/ f161 1 f97"/>
                <a:gd name="f203" fmla="*/ f162 1 f98"/>
                <a:gd name="f204" fmla="*/ f163 1 f97"/>
                <a:gd name="f205" fmla="*/ f164 1 f98"/>
                <a:gd name="f206" fmla="*/ f165 1 f97"/>
                <a:gd name="f207" fmla="*/ f166 1 f98"/>
                <a:gd name="f208" fmla="*/ f167 1 f97"/>
                <a:gd name="f209" fmla="*/ f168 1 f98"/>
                <a:gd name="f210" fmla="*/ f169 1 f97"/>
                <a:gd name="f211" fmla="*/ f170 1 f98"/>
                <a:gd name="f212" fmla="*/ f171 1 f98"/>
                <a:gd name="f213" fmla="*/ f172 1 f97"/>
                <a:gd name="f214" fmla="*/ f173 1 f98"/>
                <a:gd name="f215" fmla="*/ f174 f88 1"/>
                <a:gd name="f216" fmla="*/ f175 f88 1"/>
                <a:gd name="f217" fmla="*/ f177 f89 1"/>
                <a:gd name="f218" fmla="*/ f176 f89 1"/>
                <a:gd name="f219" fmla="*/ f178 f88 1"/>
                <a:gd name="f220" fmla="*/ f179 f89 1"/>
                <a:gd name="f221" fmla="*/ f180 f88 1"/>
                <a:gd name="f222" fmla="*/ f181 f89 1"/>
                <a:gd name="f223" fmla="*/ f182 f88 1"/>
                <a:gd name="f224" fmla="*/ f183 f89 1"/>
                <a:gd name="f225" fmla="*/ f184 f88 1"/>
                <a:gd name="f226" fmla="*/ f185 f89 1"/>
                <a:gd name="f227" fmla="*/ f186 f88 1"/>
                <a:gd name="f228" fmla="*/ f187 f89 1"/>
                <a:gd name="f229" fmla="*/ f188 f88 1"/>
                <a:gd name="f230" fmla="*/ f189 f89 1"/>
                <a:gd name="f231" fmla="*/ f190 f88 1"/>
                <a:gd name="f232" fmla="*/ f191 f89 1"/>
                <a:gd name="f233" fmla="*/ f192 f88 1"/>
                <a:gd name="f234" fmla="*/ f193 f89 1"/>
                <a:gd name="f235" fmla="*/ f194 f88 1"/>
                <a:gd name="f236" fmla="*/ f195 f89 1"/>
                <a:gd name="f237" fmla="*/ f196 f88 1"/>
                <a:gd name="f238" fmla="*/ f197 f89 1"/>
                <a:gd name="f239" fmla="*/ f198 f88 1"/>
                <a:gd name="f240" fmla="*/ f199 f89 1"/>
                <a:gd name="f241" fmla="*/ f200 f88 1"/>
                <a:gd name="f242" fmla="*/ f201 f89 1"/>
                <a:gd name="f243" fmla="*/ f202 f88 1"/>
                <a:gd name="f244" fmla="*/ f203 f89 1"/>
                <a:gd name="f245" fmla="*/ f204 f88 1"/>
                <a:gd name="f246" fmla="*/ f205 f89 1"/>
                <a:gd name="f247" fmla="*/ f206 f88 1"/>
                <a:gd name="f248" fmla="*/ f207 f89 1"/>
                <a:gd name="f249" fmla="*/ f208 f88 1"/>
                <a:gd name="f250" fmla="*/ f209 f89 1"/>
                <a:gd name="f251" fmla="*/ f210 f88 1"/>
                <a:gd name="f252" fmla="*/ f211 f89 1"/>
                <a:gd name="f253" fmla="*/ f212 f89 1"/>
                <a:gd name="f254" fmla="*/ f213 f88 1"/>
                <a:gd name="f255" fmla="*/ f214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19" y="f220"/>
                </a:cxn>
                <a:cxn ang="f136">
                  <a:pos x="f221" y="f222"/>
                </a:cxn>
                <a:cxn ang="f136">
                  <a:pos x="f223" y="f224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3" y="f244"/>
                </a:cxn>
                <a:cxn ang="f136">
                  <a:pos x="f245" y="f246"/>
                </a:cxn>
                <a:cxn ang="f136">
                  <a:pos x="f247" y="f248"/>
                </a:cxn>
                <a:cxn ang="f136">
                  <a:pos x="f249" y="f250"/>
                </a:cxn>
                <a:cxn ang="f136">
                  <a:pos x="f251" y="f252"/>
                </a:cxn>
                <a:cxn ang="f136">
                  <a:pos x="f219" y="f253"/>
                </a:cxn>
                <a:cxn ang="f136">
                  <a:pos x="f254" y="f255"/>
                </a:cxn>
                <a:cxn ang="f136">
                  <a:pos x="f219" y="f220"/>
                </a:cxn>
              </a:cxnLst>
              <a:rect l="f215" t="f218" r="f216" b="f217"/>
              <a:pathLst>
                <a:path w="179" h="131">
                  <a:moveTo>
                    <a:pt x="f8" y="f9"/>
                  </a:moveTo>
                  <a:cubicBezTo>
                    <a:pt x="f10" y="f11"/>
                    <a:pt x="f9" y="f12"/>
                    <a:pt x="f9" y="f5"/>
                  </a:cubicBezTo>
                  <a:cubicBezTo>
                    <a:pt x="f13" y="f12"/>
                    <a:pt x="f13" y="f9"/>
                    <a:pt x="f13" y="f13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2" y="f29"/>
                  </a:cubicBezTo>
                  <a:cubicBezTo>
                    <a:pt x="f24" y="f30"/>
                    <a:pt x="f31" y="f32"/>
                    <a:pt x="f33" y="f34"/>
                  </a:cubicBezTo>
                  <a:cubicBezTo>
                    <a:pt x="f35" y="f36"/>
                    <a:pt x="f37" y="f34"/>
                    <a:pt x="f38" y="f30"/>
                  </a:cubicBezTo>
                  <a:cubicBezTo>
                    <a:pt x="f39" y="f40"/>
                    <a:pt x="f41" y="f35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6" y="f54"/>
                  </a:cubicBezTo>
                  <a:cubicBezTo>
                    <a:pt x="f55" y="f53"/>
                    <a:pt x="f56" y="f51"/>
                    <a:pt x="f57" y="f33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38"/>
                    <a:pt x="f43" y="f67"/>
                  </a:cubicBezTo>
                  <a:cubicBezTo>
                    <a:pt x="f49" y="f7"/>
                    <a:pt x="f31" y="f67"/>
                    <a:pt x="f68" y="f69"/>
                  </a:cubicBezTo>
                  <a:cubicBezTo>
                    <a:pt x="f70" y="f71"/>
                    <a:pt x="f72" y="f66"/>
                    <a:pt x="f73" y="f59"/>
                  </a:cubicBezTo>
                  <a:cubicBezTo>
                    <a:pt x="f74" y="f75"/>
                    <a:pt x="f19" y="f76"/>
                    <a:pt x="f77" y="f78"/>
                  </a:cubicBezTo>
                  <a:cubicBezTo>
                    <a:pt x="f79" y="f80"/>
                    <a:pt x="f10" y="f81"/>
                    <a:pt x="f8" y="f82"/>
                  </a:cubicBezTo>
                  <a:cubicBezTo>
                    <a:pt x="f11" y="f27"/>
                    <a:pt x="f12" y="f83"/>
                    <a:pt x="f5" y="f84"/>
                  </a:cubicBezTo>
                  <a:cubicBezTo>
                    <a:pt x="f12" y="f85"/>
                    <a:pt x="f8" y="f86"/>
                    <a:pt x="f8" y="f9"/>
                  </a:cubicBezTo>
                  <a:close/>
                </a:path>
              </a:pathLst>
            </a:custGeom>
            <a:solidFill>
              <a:srgbClr val="F8D3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31">
              <a:extLst>
                <a:ext uri="{FF2B5EF4-FFF2-40B4-BE49-F238E27FC236}">
                  <a16:creationId xmlns:a16="http://schemas.microsoft.com/office/drawing/2014/main" id="{87D9C25B-D860-7A56-CD2A-C2701718607F}"/>
                </a:ext>
              </a:extLst>
            </p:cNvPr>
            <p:cNvSpPr/>
            <p:nvPr/>
          </p:nvSpPr>
          <p:spPr>
            <a:xfrm>
              <a:off x="10542583" y="5189540"/>
              <a:ext cx="658816" cy="5429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60"/>
                <a:gd name="f8" fmla="val 28"/>
                <a:gd name="f9" fmla="val 35"/>
                <a:gd name="f10" fmla="val 42"/>
                <a:gd name="f11" fmla="val 49"/>
                <a:gd name="f12" fmla="val 50"/>
                <a:gd name="f13" fmla="val 52"/>
                <a:gd name="f14" fmla="val 1"/>
                <a:gd name="f15" fmla="val 2"/>
                <a:gd name="f16" fmla="val 58"/>
                <a:gd name="f17" fmla="val 10"/>
                <a:gd name="f18" fmla="val 64"/>
                <a:gd name="f19" fmla="val 18"/>
                <a:gd name="f20" fmla="val 71"/>
                <a:gd name="f21" fmla="val 23"/>
                <a:gd name="f22" fmla="val 25"/>
                <a:gd name="f23" fmla="val 72"/>
                <a:gd name="f24" fmla="val 27"/>
                <a:gd name="f25" fmla="val 57"/>
                <a:gd name="f26" fmla="val 43"/>
                <a:gd name="f27" fmla="val 51"/>
                <a:gd name="f28" fmla="val 48"/>
                <a:gd name="f29" fmla="val 46"/>
                <a:gd name="f30" fmla="val 45"/>
                <a:gd name="f31" fmla="val 44"/>
                <a:gd name="f32" fmla="val 47"/>
                <a:gd name="f33" fmla="val 41"/>
                <a:gd name="f34" fmla="val 38"/>
                <a:gd name="f35" fmla="val 40"/>
                <a:gd name="f36" fmla="val 39"/>
                <a:gd name="f37" fmla="val 37"/>
                <a:gd name="f38" fmla="val 36"/>
                <a:gd name="f39" fmla="val 34"/>
                <a:gd name="f40" fmla="val 33"/>
                <a:gd name="f41" fmla="val 32"/>
                <a:gd name="f42" fmla="val 30"/>
                <a:gd name="f43" fmla="val 29"/>
                <a:gd name="f44" fmla="val 26"/>
                <a:gd name="f45" fmla="val 24"/>
                <a:gd name="f46" fmla="val 20"/>
                <a:gd name="f47" fmla="val 14"/>
                <a:gd name="f48" fmla="val 54"/>
                <a:gd name="f49" fmla="val 7"/>
                <a:gd name="f50" fmla="val 59"/>
                <a:gd name="f51" fmla="val 3"/>
                <a:gd name="f52" fmla="val 4"/>
                <a:gd name="f53" fmla="val 56"/>
                <a:gd name="f54" fmla="val 15"/>
                <a:gd name="f55" fmla="val 22"/>
                <a:gd name="f56" fmla="val 21"/>
                <a:gd name="f57" fmla="val 19"/>
                <a:gd name="f58" fmla="val 31"/>
                <a:gd name="f59" fmla="val 17"/>
                <a:gd name="f60" fmla="val 5"/>
                <a:gd name="f61" fmla="+- 0 0 -90"/>
                <a:gd name="f62" fmla="*/ f3 1 73"/>
                <a:gd name="f63" fmla="*/ f4 1 60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73"/>
                <a:gd name="f72" fmla="*/ f68 1 60"/>
                <a:gd name="f73" fmla="*/ 28 f69 1"/>
                <a:gd name="f74" fmla="*/ 0 f68 1"/>
                <a:gd name="f75" fmla="*/ 49 f69 1"/>
                <a:gd name="f76" fmla="*/ 52 f69 1"/>
                <a:gd name="f77" fmla="*/ 2 f68 1"/>
                <a:gd name="f78" fmla="*/ 71 f69 1"/>
                <a:gd name="f79" fmla="*/ 23 f68 1"/>
                <a:gd name="f80" fmla="*/ 27 f68 1"/>
                <a:gd name="f81" fmla="*/ 51 f68 1"/>
                <a:gd name="f82" fmla="*/ 45 f69 1"/>
                <a:gd name="f83" fmla="*/ 46 f68 1"/>
                <a:gd name="f84" fmla="*/ 47 f69 1"/>
                <a:gd name="f85" fmla="*/ 41 f68 1"/>
                <a:gd name="f86" fmla="*/ 40 f69 1"/>
                <a:gd name="f87" fmla="*/ 39 f68 1"/>
                <a:gd name="f88" fmla="*/ 39 f69 1"/>
                <a:gd name="f89" fmla="*/ 35 f68 1"/>
                <a:gd name="f90" fmla="*/ 34 f69 1"/>
                <a:gd name="f91" fmla="*/ 36 f68 1"/>
                <a:gd name="f92" fmla="*/ 30 f69 1"/>
                <a:gd name="f93" fmla="*/ 42 f68 1"/>
                <a:gd name="f94" fmla="*/ 40 f68 1"/>
                <a:gd name="f95" fmla="*/ 25 f69 1"/>
                <a:gd name="f96" fmla="*/ 24 f69 1"/>
                <a:gd name="f97" fmla="*/ 45 f68 1"/>
                <a:gd name="f98" fmla="*/ 20 f69 1"/>
                <a:gd name="f99" fmla="*/ 1 f69 1"/>
                <a:gd name="f100" fmla="*/ 60 f68 1"/>
                <a:gd name="f101" fmla="*/ 0 f69 1"/>
                <a:gd name="f102" fmla="*/ 59 f68 1"/>
                <a:gd name="f103" fmla="*/ 4 f69 1"/>
                <a:gd name="f104" fmla="*/ 56 f68 1"/>
                <a:gd name="f105" fmla="*/ 23 f69 1"/>
                <a:gd name="f106" fmla="*/ 21 f68 1"/>
                <a:gd name="f107" fmla="*/ 26 f69 1"/>
                <a:gd name="f108" fmla="*/ 18 f68 1"/>
                <a:gd name="f109" fmla="*/ 10 f68 1"/>
                <a:gd name="f110" fmla="+- f70 0 f1"/>
                <a:gd name="f111" fmla="*/ f73 1 73"/>
                <a:gd name="f112" fmla="*/ f74 1 60"/>
                <a:gd name="f113" fmla="*/ f75 1 73"/>
                <a:gd name="f114" fmla="*/ f76 1 73"/>
                <a:gd name="f115" fmla="*/ f77 1 60"/>
                <a:gd name="f116" fmla="*/ f78 1 73"/>
                <a:gd name="f117" fmla="*/ f79 1 60"/>
                <a:gd name="f118" fmla="*/ f80 1 60"/>
                <a:gd name="f119" fmla="*/ f81 1 60"/>
                <a:gd name="f120" fmla="*/ f82 1 73"/>
                <a:gd name="f121" fmla="*/ f83 1 60"/>
                <a:gd name="f122" fmla="*/ f84 1 73"/>
                <a:gd name="f123" fmla="*/ f85 1 60"/>
                <a:gd name="f124" fmla="*/ f86 1 73"/>
                <a:gd name="f125" fmla="*/ f87 1 60"/>
                <a:gd name="f126" fmla="*/ f88 1 73"/>
                <a:gd name="f127" fmla="*/ f89 1 60"/>
                <a:gd name="f128" fmla="*/ f90 1 73"/>
                <a:gd name="f129" fmla="*/ f91 1 60"/>
                <a:gd name="f130" fmla="*/ f92 1 73"/>
                <a:gd name="f131" fmla="*/ f93 1 60"/>
                <a:gd name="f132" fmla="*/ f94 1 60"/>
                <a:gd name="f133" fmla="*/ f95 1 73"/>
                <a:gd name="f134" fmla="*/ f96 1 73"/>
                <a:gd name="f135" fmla="*/ f97 1 60"/>
                <a:gd name="f136" fmla="*/ f98 1 73"/>
                <a:gd name="f137" fmla="*/ f99 1 73"/>
                <a:gd name="f138" fmla="*/ f100 1 60"/>
                <a:gd name="f139" fmla="*/ f101 1 73"/>
                <a:gd name="f140" fmla="*/ f102 1 60"/>
                <a:gd name="f141" fmla="*/ f103 1 73"/>
                <a:gd name="f142" fmla="*/ f104 1 60"/>
                <a:gd name="f143" fmla="*/ f105 1 73"/>
                <a:gd name="f144" fmla="*/ f106 1 60"/>
                <a:gd name="f145" fmla="*/ f107 1 73"/>
                <a:gd name="f146" fmla="*/ f108 1 60"/>
                <a:gd name="f147" fmla="*/ f109 1 60"/>
                <a:gd name="f148" fmla="*/ 0 1 f71"/>
                <a:gd name="f149" fmla="*/ f65 1 f71"/>
                <a:gd name="f150" fmla="*/ 0 1 f72"/>
                <a:gd name="f151" fmla="*/ f66 1 f72"/>
                <a:gd name="f152" fmla="*/ f111 1 f71"/>
                <a:gd name="f153" fmla="*/ f112 1 f72"/>
                <a:gd name="f154" fmla="*/ f113 1 f71"/>
                <a:gd name="f155" fmla="*/ f114 1 f71"/>
                <a:gd name="f156" fmla="*/ f115 1 f72"/>
                <a:gd name="f157" fmla="*/ f116 1 f71"/>
                <a:gd name="f158" fmla="*/ f117 1 f72"/>
                <a:gd name="f159" fmla="*/ f118 1 f72"/>
                <a:gd name="f160" fmla="*/ f119 1 f72"/>
                <a:gd name="f161" fmla="*/ f120 1 f71"/>
                <a:gd name="f162" fmla="*/ f121 1 f72"/>
                <a:gd name="f163" fmla="*/ f122 1 f71"/>
                <a:gd name="f164" fmla="*/ f123 1 f72"/>
                <a:gd name="f165" fmla="*/ f124 1 f71"/>
                <a:gd name="f166" fmla="*/ f125 1 f72"/>
                <a:gd name="f167" fmla="*/ f126 1 f71"/>
                <a:gd name="f168" fmla="*/ f127 1 f72"/>
                <a:gd name="f169" fmla="*/ f128 1 f71"/>
                <a:gd name="f170" fmla="*/ f129 1 f72"/>
                <a:gd name="f171" fmla="*/ f130 1 f71"/>
                <a:gd name="f172" fmla="*/ f131 1 f72"/>
                <a:gd name="f173" fmla="*/ f132 1 f72"/>
                <a:gd name="f174" fmla="*/ f133 1 f71"/>
                <a:gd name="f175" fmla="*/ f134 1 f71"/>
                <a:gd name="f176" fmla="*/ f135 1 f72"/>
                <a:gd name="f177" fmla="*/ f136 1 f71"/>
                <a:gd name="f178" fmla="*/ f137 1 f71"/>
                <a:gd name="f179" fmla="*/ f138 1 f72"/>
                <a:gd name="f180" fmla="*/ f139 1 f71"/>
                <a:gd name="f181" fmla="*/ f140 1 f72"/>
                <a:gd name="f182" fmla="*/ f141 1 f71"/>
                <a:gd name="f183" fmla="*/ f142 1 f72"/>
                <a:gd name="f184" fmla="*/ f143 1 f71"/>
                <a:gd name="f185" fmla="*/ f144 1 f72"/>
                <a:gd name="f186" fmla="*/ f145 1 f71"/>
                <a:gd name="f187" fmla="*/ f146 1 f72"/>
                <a:gd name="f188" fmla="*/ f147 1 f72"/>
                <a:gd name="f189" fmla="*/ f148 f62 1"/>
                <a:gd name="f190" fmla="*/ f149 f62 1"/>
                <a:gd name="f191" fmla="*/ f151 f63 1"/>
                <a:gd name="f192" fmla="*/ f150 f63 1"/>
                <a:gd name="f193" fmla="*/ f152 f62 1"/>
                <a:gd name="f194" fmla="*/ f153 f63 1"/>
                <a:gd name="f195" fmla="*/ f154 f62 1"/>
                <a:gd name="f196" fmla="*/ f155 f62 1"/>
                <a:gd name="f197" fmla="*/ f156 f63 1"/>
                <a:gd name="f198" fmla="*/ f157 f62 1"/>
                <a:gd name="f199" fmla="*/ f158 f63 1"/>
                <a:gd name="f200" fmla="*/ f159 f63 1"/>
                <a:gd name="f201" fmla="*/ f160 f63 1"/>
                <a:gd name="f202" fmla="*/ f161 f62 1"/>
                <a:gd name="f203" fmla="*/ f162 f63 1"/>
                <a:gd name="f204" fmla="*/ f163 f62 1"/>
                <a:gd name="f205" fmla="*/ f164 f63 1"/>
                <a:gd name="f206" fmla="*/ f165 f62 1"/>
                <a:gd name="f207" fmla="*/ f166 f63 1"/>
                <a:gd name="f208" fmla="*/ f167 f62 1"/>
                <a:gd name="f209" fmla="*/ f168 f63 1"/>
                <a:gd name="f210" fmla="*/ f169 f62 1"/>
                <a:gd name="f211" fmla="*/ f170 f63 1"/>
                <a:gd name="f212" fmla="*/ f171 f62 1"/>
                <a:gd name="f213" fmla="*/ f172 f63 1"/>
                <a:gd name="f214" fmla="*/ f173 f63 1"/>
                <a:gd name="f215" fmla="*/ f174 f62 1"/>
                <a:gd name="f216" fmla="*/ f175 f62 1"/>
                <a:gd name="f217" fmla="*/ f176 f63 1"/>
                <a:gd name="f218" fmla="*/ f177 f62 1"/>
                <a:gd name="f219" fmla="*/ f178 f62 1"/>
                <a:gd name="f220" fmla="*/ f179 f63 1"/>
                <a:gd name="f221" fmla="*/ f180 f62 1"/>
                <a:gd name="f222" fmla="*/ f181 f63 1"/>
                <a:gd name="f223" fmla="*/ f182 f62 1"/>
                <a:gd name="f224" fmla="*/ f183 f63 1"/>
                <a:gd name="f225" fmla="*/ f184 f62 1"/>
                <a:gd name="f226" fmla="*/ f185 f63 1"/>
                <a:gd name="f227" fmla="*/ f186 f62 1"/>
                <a:gd name="f228" fmla="*/ f187 f63 1"/>
                <a:gd name="f229" fmla="*/ f188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93" y="f194"/>
                </a:cxn>
                <a:cxn ang="f110">
                  <a:pos x="f195" y="f194"/>
                </a:cxn>
                <a:cxn ang="f110">
                  <a:pos x="f196" y="f197"/>
                </a:cxn>
                <a:cxn ang="f110">
                  <a:pos x="f198" y="f199"/>
                </a:cxn>
                <a:cxn ang="f110">
                  <a:pos x="f198" y="f200"/>
                </a:cxn>
                <a:cxn ang="f110">
                  <a:pos x="f195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206" y="f205"/>
                </a:cxn>
                <a:cxn ang="f110">
                  <a:pos x="f206" y="f207"/>
                </a:cxn>
                <a:cxn ang="f110">
                  <a:pos x="f208" y="f209"/>
                </a:cxn>
                <a:cxn ang="f110">
                  <a:pos x="f210" y="f211"/>
                </a:cxn>
                <a:cxn ang="f110">
                  <a:pos x="f212" y="f213"/>
                </a:cxn>
                <a:cxn ang="f110">
                  <a:pos x="f193" y="f214"/>
                </a:cxn>
                <a:cxn ang="f110">
                  <a:pos x="f215" y="f207"/>
                </a:cxn>
                <a:cxn ang="f110">
                  <a:pos x="f216" y="f213"/>
                </a:cxn>
                <a:cxn ang="f110">
                  <a:pos x="f216" y="f217"/>
                </a:cxn>
                <a:cxn ang="f110">
                  <a:pos x="f218" y="f201"/>
                </a:cxn>
                <a:cxn ang="f110">
                  <a:pos x="f219" y="f220"/>
                </a:cxn>
                <a:cxn ang="f110">
                  <a:pos x="f221" y="f222"/>
                </a:cxn>
                <a:cxn ang="f110">
                  <a:pos x="f223" y="f224"/>
                </a:cxn>
                <a:cxn ang="f110">
                  <a:pos x="f225" y="f226"/>
                </a:cxn>
                <a:cxn ang="f110">
                  <a:pos x="f227" y="f228"/>
                </a:cxn>
                <a:cxn ang="f110">
                  <a:pos x="f210" y="f229"/>
                </a:cxn>
                <a:cxn ang="f110">
                  <a:pos x="f193" y="f194"/>
                </a:cxn>
              </a:cxnLst>
              <a:rect l="f189" t="f192" r="f190" b="f191"/>
              <a:pathLst>
                <a:path w="73" h="6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3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6" y="f22"/>
                    <a:pt x="f23" y="f22"/>
                    <a:pt x="f20" y="f24"/>
                  </a:cubicBezTo>
                  <a:cubicBezTo>
                    <a:pt x="f18" y="f9"/>
                    <a:pt x="f25" y="f26"/>
                    <a:pt x="f11" y="f27"/>
                  </a:cubicBezTo>
                  <a:cubicBezTo>
                    <a:pt x="f12" y="f28"/>
                    <a:pt x="f11" y="f29"/>
                    <a:pt x="f30" y="f29"/>
                  </a:cubicBezTo>
                  <a:cubicBezTo>
                    <a:pt x="f29" y="f31"/>
                    <a:pt x="f11" y="f26"/>
                    <a:pt x="f32" y="f33"/>
                  </a:cubicBezTo>
                  <a:cubicBezTo>
                    <a:pt x="f30" y="f34"/>
                    <a:pt x="f10" y="f35"/>
                    <a:pt x="f35" y="f33"/>
                  </a:cubicBezTo>
                  <a:cubicBezTo>
                    <a:pt x="f35" y="f35"/>
                    <a:pt x="f35" y="f36"/>
                    <a:pt x="f35" y="f36"/>
                  </a:cubicBezTo>
                  <a:cubicBezTo>
                    <a:pt x="f33" y="f37"/>
                    <a:pt x="f33" y="f38"/>
                    <a:pt x="f36" y="f9"/>
                  </a:cubicBezTo>
                  <a:cubicBezTo>
                    <a:pt x="f37" y="f39"/>
                    <a:pt x="f9" y="f9"/>
                    <a:pt x="f39" y="f38"/>
                  </a:cubicBezTo>
                  <a:cubicBezTo>
                    <a:pt x="f40" y="f34"/>
                    <a:pt x="f41" y="f35"/>
                    <a:pt x="f42" y="f10"/>
                  </a:cubicBezTo>
                  <a:cubicBezTo>
                    <a:pt x="f42" y="f33"/>
                    <a:pt x="f43" y="f35"/>
                    <a:pt x="f8" y="f35"/>
                  </a:cubicBezTo>
                  <a:cubicBezTo>
                    <a:pt x="f24" y="f36"/>
                    <a:pt x="f44" y="f34"/>
                    <a:pt x="f22" y="f36"/>
                  </a:cubicBezTo>
                  <a:cubicBezTo>
                    <a:pt x="f45" y="f35"/>
                    <a:pt x="f45" y="f33"/>
                    <a:pt x="f45" y="f10"/>
                  </a:cubicBezTo>
                  <a:cubicBezTo>
                    <a:pt x="f45" y="f26"/>
                    <a:pt x="f45" y="f31"/>
                    <a:pt x="f45" y="f30"/>
                  </a:cubicBezTo>
                  <a:cubicBezTo>
                    <a:pt x="f45" y="f28"/>
                    <a:pt x="f45" y="f12"/>
                    <a:pt x="f46" y="f27"/>
                  </a:cubicBezTo>
                  <a:cubicBezTo>
                    <a:pt x="f47" y="f48"/>
                    <a:pt x="f49" y="f25"/>
                    <a:pt x="f14" y="f7"/>
                  </a:cubicBezTo>
                  <a:cubicBezTo>
                    <a:pt x="f14" y="f7"/>
                    <a:pt x="f14" y="f7"/>
                    <a:pt x="f5" y="f50"/>
                  </a:cubicBezTo>
                  <a:cubicBezTo>
                    <a:pt x="f15" y="f16"/>
                    <a:pt x="f51" y="f25"/>
                    <a:pt x="f52" y="f53"/>
                  </a:cubicBezTo>
                  <a:cubicBezTo>
                    <a:pt x="f54" y="f29"/>
                    <a:pt x="f55" y="f9"/>
                    <a:pt x="f21" y="f56"/>
                  </a:cubicBezTo>
                  <a:cubicBezTo>
                    <a:pt x="f45" y="f57"/>
                    <a:pt x="f45" y="f57"/>
                    <a:pt x="f44" y="f19"/>
                  </a:cubicBezTo>
                  <a:cubicBezTo>
                    <a:pt x="f58" y="f59"/>
                    <a:pt x="f40" y="f47"/>
                    <a:pt x="f39" y="f17"/>
                  </a:cubicBezTo>
                  <a:cubicBezTo>
                    <a:pt x="f39" y="f60"/>
                    <a:pt x="f41" y="f15"/>
                    <a:pt x="f8" y="f5"/>
                  </a:cubicBezTo>
                  <a:close/>
                </a:path>
              </a:pathLst>
            </a:custGeom>
            <a:solidFill>
              <a:srgbClr val="FFFF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450545A0-4260-E67B-B8FE-0D49B0887DBF}"/>
                </a:ext>
              </a:extLst>
            </p:cNvPr>
            <p:cNvSpPr/>
            <p:nvPr/>
          </p:nvSpPr>
          <p:spPr>
            <a:xfrm>
              <a:off x="11544300" y="4900617"/>
              <a:ext cx="711202" cy="5238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57"/>
                <a:gd name="f8" fmla="val 6"/>
                <a:gd name="f9" fmla="val 41"/>
                <a:gd name="f10" fmla="val 10"/>
                <a:gd name="f11" fmla="val 38"/>
                <a:gd name="f12" fmla="val 12"/>
                <a:gd name="f13" fmla="val 36"/>
                <a:gd name="f14" fmla="val 17"/>
                <a:gd name="f15" fmla="val 43"/>
                <a:gd name="f16" fmla="val 47"/>
                <a:gd name="f17" fmla="val 19"/>
                <a:gd name="f18" fmla="val 44"/>
                <a:gd name="f19" fmla="val 18"/>
                <a:gd name="f20" fmla="val 40"/>
                <a:gd name="f21" fmla="val 31"/>
                <a:gd name="f22" fmla="val 24"/>
                <a:gd name="f23" fmla="val 32"/>
                <a:gd name="f24" fmla="val 25"/>
                <a:gd name="f25" fmla="val 27"/>
                <a:gd name="f26" fmla="val 28"/>
                <a:gd name="f27" fmla="val 30"/>
                <a:gd name="f28" fmla="val 29"/>
                <a:gd name="f29" fmla="val 23"/>
                <a:gd name="f30" fmla="val 22"/>
                <a:gd name="f31" fmla="val 33"/>
                <a:gd name="f32" fmla="val 16"/>
                <a:gd name="f33" fmla="val 14"/>
                <a:gd name="f34" fmla="val 13"/>
                <a:gd name="f35" fmla="val 21"/>
                <a:gd name="f36" fmla="val 11"/>
                <a:gd name="f37" fmla="val 15"/>
                <a:gd name="f38" fmla="val 34"/>
                <a:gd name="f39" fmla="val 46"/>
                <a:gd name="f40" fmla="val 1"/>
                <a:gd name="f41" fmla="val 59"/>
                <a:gd name="f42" fmla="val 72"/>
                <a:gd name="f43" fmla="val 73"/>
                <a:gd name="f44" fmla="val 74"/>
                <a:gd name="f45" fmla="val 76"/>
                <a:gd name="f46" fmla="val 4"/>
                <a:gd name="f47" fmla="val 77"/>
                <a:gd name="f48" fmla="val 7"/>
                <a:gd name="f49" fmla="val 75"/>
                <a:gd name="f50" fmla="val 8"/>
                <a:gd name="f51" fmla="val 68"/>
                <a:gd name="f52" fmla="val 60"/>
                <a:gd name="f53" fmla="val 54"/>
                <a:gd name="f54" fmla="val 51"/>
                <a:gd name="f55" fmla="val 49"/>
                <a:gd name="f56" fmla="val 48"/>
                <a:gd name="f57" fmla="val 53"/>
                <a:gd name="f58" fmla="val 58"/>
                <a:gd name="f59" fmla="val 56"/>
                <a:gd name="f60" fmla="val 2"/>
                <a:gd name="f61" fmla="val 45"/>
                <a:gd name="f62" fmla="val 3"/>
                <a:gd name="f63" fmla="+- 0 0 -90"/>
                <a:gd name="f64" fmla="*/ f3 1 79"/>
                <a:gd name="f65" fmla="*/ f4 1 57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79"/>
                <a:gd name="f74" fmla="*/ f70 1 57"/>
                <a:gd name="f75" fmla="*/ 6 f71 1"/>
                <a:gd name="f76" fmla="*/ 41 f70 1"/>
                <a:gd name="f77" fmla="*/ 12 f71 1"/>
                <a:gd name="f78" fmla="*/ 36 f70 1"/>
                <a:gd name="f79" fmla="*/ 17 f71 1"/>
                <a:gd name="f80" fmla="*/ 47 f70 1"/>
                <a:gd name="f81" fmla="*/ 18 f71 1"/>
                <a:gd name="f82" fmla="*/ 24 f71 1"/>
                <a:gd name="f83" fmla="*/ 32 f70 1"/>
                <a:gd name="f84" fmla="*/ 25 f71 1"/>
                <a:gd name="f85" fmla="*/ 30 f71 1"/>
                <a:gd name="f86" fmla="*/ 27 f71 1"/>
                <a:gd name="f87" fmla="*/ 31 f70 1"/>
                <a:gd name="f88" fmla="*/ 23 f71 1"/>
                <a:gd name="f89" fmla="*/ 27 f70 1"/>
                <a:gd name="f90" fmla="*/ 24 f70 1"/>
                <a:gd name="f91" fmla="*/ 33 f71 1"/>
                <a:gd name="f92" fmla="*/ 19 f70 1"/>
                <a:gd name="f93" fmla="*/ 13 f71 1"/>
                <a:gd name="f94" fmla="*/ 23 f70 1"/>
                <a:gd name="f95" fmla="*/ 10 f71 1"/>
                <a:gd name="f96" fmla="*/ 17 f70 1"/>
                <a:gd name="f97" fmla="*/ 29 f71 1"/>
                <a:gd name="f98" fmla="*/ 16 f70 1"/>
                <a:gd name="f99" fmla="*/ 36 f71 1"/>
                <a:gd name="f100" fmla="*/ 11 f70 1"/>
                <a:gd name="f101" fmla="*/ 72 f71 1"/>
                <a:gd name="f102" fmla="*/ 0 f70 1"/>
                <a:gd name="f103" fmla="*/ 74 f71 1"/>
                <a:gd name="f104" fmla="*/ 79 f71 1"/>
                <a:gd name="f105" fmla="*/ 4 f70 1"/>
                <a:gd name="f106" fmla="*/ 75 f71 1"/>
                <a:gd name="f107" fmla="*/ 8 f70 1"/>
                <a:gd name="f108" fmla="*/ 54 f71 1"/>
                <a:gd name="f109" fmla="*/ 22 f70 1"/>
                <a:gd name="f110" fmla="*/ 47 f71 1"/>
                <a:gd name="f111" fmla="*/ 53 f70 1"/>
                <a:gd name="f112" fmla="*/ 2 f71 1"/>
                <a:gd name="f113" fmla="*/ 48 f70 1"/>
                <a:gd name="f114" fmla="*/ 3 f71 1"/>
                <a:gd name="f115" fmla="*/ 44 f70 1"/>
                <a:gd name="f116" fmla="+- f72 0 f1"/>
                <a:gd name="f117" fmla="*/ f75 1 79"/>
                <a:gd name="f118" fmla="*/ f76 1 58"/>
                <a:gd name="f119" fmla="*/ f77 1 79"/>
                <a:gd name="f120" fmla="*/ f78 1 58"/>
                <a:gd name="f121" fmla="*/ f79 1 79"/>
                <a:gd name="f122" fmla="*/ f80 1 58"/>
                <a:gd name="f123" fmla="*/ f81 1 79"/>
                <a:gd name="f124" fmla="*/ f82 1 79"/>
                <a:gd name="f125" fmla="*/ f83 1 58"/>
                <a:gd name="f126" fmla="*/ f84 1 79"/>
                <a:gd name="f127" fmla="*/ f85 1 79"/>
                <a:gd name="f128" fmla="*/ f86 1 79"/>
                <a:gd name="f129" fmla="*/ f87 1 58"/>
                <a:gd name="f130" fmla="*/ f88 1 79"/>
                <a:gd name="f131" fmla="*/ f89 1 58"/>
                <a:gd name="f132" fmla="*/ f90 1 58"/>
                <a:gd name="f133" fmla="*/ f91 1 79"/>
                <a:gd name="f134" fmla="*/ f92 1 58"/>
                <a:gd name="f135" fmla="*/ f93 1 79"/>
                <a:gd name="f136" fmla="*/ f94 1 58"/>
                <a:gd name="f137" fmla="*/ f95 1 79"/>
                <a:gd name="f138" fmla="*/ f96 1 58"/>
                <a:gd name="f139" fmla="*/ f97 1 79"/>
                <a:gd name="f140" fmla="*/ f98 1 58"/>
                <a:gd name="f141" fmla="*/ f99 1 79"/>
                <a:gd name="f142" fmla="*/ f100 1 58"/>
                <a:gd name="f143" fmla="*/ f101 1 79"/>
                <a:gd name="f144" fmla="*/ f102 1 58"/>
                <a:gd name="f145" fmla="*/ f103 1 79"/>
                <a:gd name="f146" fmla="*/ f104 1 79"/>
                <a:gd name="f147" fmla="*/ f105 1 58"/>
                <a:gd name="f148" fmla="*/ f106 1 79"/>
                <a:gd name="f149" fmla="*/ f107 1 58"/>
                <a:gd name="f150" fmla="*/ f108 1 79"/>
                <a:gd name="f151" fmla="*/ f109 1 58"/>
                <a:gd name="f152" fmla="*/ f110 1 79"/>
                <a:gd name="f153" fmla="*/ f111 1 58"/>
                <a:gd name="f154" fmla="*/ f112 1 79"/>
                <a:gd name="f155" fmla="*/ f113 1 58"/>
                <a:gd name="f156" fmla="*/ f114 1 79"/>
                <a:gd name="f157" fmla="*/ f115 1 58"/>
                <a:gd name="f158" fmla="*/ 0 1 f73"/>
                <a:gd name="f159" fmla="*/ f67 1 f73"/>
                <a:gd name="f160" fmla="*/ 0 1 f74"/>
                <a:gd name="f161" fmla="*/ f68 1 f74"/>
                <a:gd name="f162" fmla="*/ f117 1 f73"/>
                <a:gd name="f163" fmla="*/ f118 1 f74"/>
                <a:gd name="f164" fmla="*/ f119 1 f73"/>
                <a:gd name="f165" fmla="*/ f120 1 f74"/>
                <a:gd name="f166" fmla="*/ f121 1 f73"/>
                <a:gd name="f167" fmla="*/ f122 1 f74"/>
                <a:gd name="f168" fmla="*/ f123 1 f73"/>
                <a:gd name="f169" fmla="*/ f124 1 f73"/>
                <a:gd name="f170" fmla="*/ f125 1 f74"/>
                <a:gd name="f171" fmla="*/ f126 1 f73"/>
                <a:gd name="f172" fmla="*/ f127 1 f73"/>
                <a:gd name="f173" fmla="*/ f128 1 f73"/>
                <a:gd name="f174" fmla="*/ f129 1 f74"/>
                <a:gd name="f175" fmla="*/ f130 1 f73"/>
                <a:gd name="f176" fmla="*/ f131 1 f74"/>
                <a:gd name="f177" fmla="*/ f132 1 f74"/>
                <a:gd name="f178" fmla="*/ f133 1 f73"/>
                <a:gd name="f179" fmla="*/ f134 1 f74"/>
                <a:gd name="f180" fmla="*/ f135 1 f73"/>
                <a:gd name="f181" fmla="*/ f136 1 f74"/>
                <a:gd name="f182" fmla="*/ f137 1 f73"/>
                <a:gd name="f183" fmla="*/ f138 1 f74"/>
                <a:gd name="f184" fmla="*/ f139 1 f73"/>
                <a:gd name="f185" fmla="*/ f140 1 f74"/>
                <a:gd name="f186" fmla="*/ f141 1 f73"/>
                <a:gd name="f187" fmla="*/ f142 1 f74"/>
                <a:gd name="f188" fmla="*/ f143 1 f73"/>
                <a:gd name="f189" fmla="*/ f144 1 f74"/>
                <a:gd name="f190" fmla="*/ f145 1 f73"/>
                <a:gd name="f191" fmla="*/ f146 1 f73"/>
                <a:gd name="f192" fmla="*/ f147 1 f74"/>
                <a:gd name="f193" fmla="*/ f148 1 f73"/>
                <a:gd name="f194" fmla="*/ f149 1 f74"/>
                <a:gd name="f195" fmla="*/ f150 1 f73"/>
                <a:gd name="f196" fmla="*/ f151 1 f74"/>
                <a:gd name="f197" fmla="*/ f152 1 f73"/>
                <a:gd name="f198" fmla="*/ f153 1 f74"/>
                <a:gd name="f199" fmla="*/ f154 1 f73"/>
                <a:gd name="f200" fmla="*/ f155 1 f74"/>
                <a:gd name="f201" fmla="*/ f156 1 f73"/>
                <a:gd name="f202" fmla="*/ f157 1 f74"/>
                <a:gd name="f203" fmla="*/ f158 f64 1"/>
                <a:gd name="f204" fmla="*/ f159 f64 1"/>
                <a:gd name="f205" fmla="*/ f161 f65 1"/>
                <a:gd name="f206" fmla="*/ f160 f65 1"/>
                <a:gd name="f207" fmla="*/ f162 f64 1"/>
                <a:gd name="f208" fmla="*/ f163 f65 1"/>
                <a:gd name="f209" fmla="*/ f164 f64 1"/>
                <a:gd name="f210" fmla="*/ f165 f65 1"/>
                <a:gd name="f211" fmla="*/ f166 f64 1"/>
                <a:gd name="f212" fmla="*/ f167 f65 1"/>
                <a:gd name="f213" fmla="*/ f168 f64 1"/>
                <a:gd name="f214" fmla="*/ f169 f64 1"/>
                <a:gd name="f215" fmla="*/ f170 f65 1"/>
                <a:gd name="f216" fmla="*/ f171 f64 1"/>
                <a:gd name="f217" fmla="*/ f172 f64 1"/>
                <a:gd name="f218" fmla="*/ f173 f64 1"/>
                <a:gd name="f219" fmla="*/ f174 f65 1"/>
                <a:gd name="f220" fmla="*/ f175 f64 1"/>
                <a:gd name="f221" fmla="*/ f176 f65 1"/>
                <a:gd name="f222" fmla="*/ f177 f65 1"/>
                <a:gd name="f223" fmla="*/ f178 f64 1"/>
                <a:gd name="f224" fmla="*/ f179 f65 1"/>
                <a:gd name="f225" fmla="*/ f180 f64 1"/>
                <a:gd name="f226" fmla="*/ f181 f65 1"/>
                <a:gd name="f227" fmla="*/ f182 f64 1"/>
                <a:gd name="f228" fmla="*/ f183 f65 1"/>
                <a:gd name="f229" fmla="*/ f184 f64 1"/>
                <a:gd name="f230" fmla="*/ f185 f65 1"/>
                <a:gd name="f231" fmla="*/ f186 f64 1"/>
                <a:gd name="f232" fmla="*/ f187 f65 1"/>
                <a:gd name="f233" fmla="*/ f188 f64 1"/>
                <a:gd name="f234" fmla="*/ f189 f65 1"/>
                <a:gd name="f235" fmla="*/ f190 f64 1"/>
                <a:gd name="f236" fmla="*/ f191 f64 1"/>
                <a:gd name="f237" fmla="*/ f192 f65 1"/>
                <a:gd name="f238" fmla="*/ f193 f64 1"/>
                <a:gd name="f239" fmla="*/ f194 f65 1"/>
                <a:gd name="f240" fmla="*/ f195 f64 1"/>
                <a:gd name="f241" fmla="*/ f196 f65 1"/>
                <a:gd name="f242" fmla="*/ f197 f64 1"/>
                <a:gd name="f243" fmla="*/ f198 f65 1"/>
                <a:gd name="f244" fmla="*/ f199 f64 1"/>
                <a:gd name="f245" fmla="*/ f200 f65 1"/>
                <a:gd name="f246" fmla="*/ f201 f64 1"/>
                <a:gd name="f247" fmla="*/ f202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211" y="f212"/>
                </a:cxn>
                <a:cxn ang="f116">
                  <a:pos x="f213" y="f210"/>
                </a:cxn>
                <a:cxn ang="f116">
                  <a:pos x="f214" y="f215"/>
                </a:cxn>
                <a:cxn ang="f116">
                  <a:pos x="f216" y="f215"/>
                </a:cxn>
                <a:cxn ang="f116">
                  <a:pos x="f217" y="f215"/>
                </a:cxn>
                <a:cxn ang="f116">
                  <a:pos x="f217" y="f215"/>
                </a:cxn>
                <a:cxn ang="f116">
                  <a:pos x="f217" y="f215"/>
                </a:cxn>
                <a:cxn ang="f116">
                  <a:pos x="f218" y="f219"/>
                </a:cxn>
                <a:cxn ang="f116">
                  <a:pos x="f220" y="f221"/>
                </a:cxn>
                <a:cxn ang="f116">
                  <a:pos x="f218" y="f222"/>
                </a:cxn>
                <a:cxn ang="f116">
                  <a:pos x="f223" y="f224"/>
                </a:cxn>
                <a:cxn ang="f116">
                  <a:pos x="f211" y="f222"/>
                </a:cxn>
                <a:cxn ang="f116">
                  <a:pos x="f225" y="f226"/>
                </a:cxn>
                <a:cxn ang="f116">
                  <a:pos x="f227" y="f228"/>
                </a:cxn>
                <a:cxn ang="f116">
                  <a:pos x="f211" y="f228"/>
                </a:cxn>
                <a:cxn ang="f116">
                  <a:pos x="f229" y="f230"/>
                </a:cxn>
                <a:cxn ang="f116">
                  <a:pos x="f231" y="f232"/>
                </a:cxn>
                <a:cxn ang="f116">
                  <a:pos x="f233" y="f234"/>
                </a:cxn>
                <a:cxn ang="f116">
                  <a:pos x="f235" y="f234"/>
                </a:cxn>
                <a:cxn ang="f116">
                  <a:pos x="f236" y="f237"/>
                </a:cxn>
                <a:cxn ang="f116">
                  <a:pos x="f238" y="f239"/>
                </a:cxn>
                <a:cxn ang="f116">
                  <a:pos x="f240" y="f241"/>
                </a:cxn>
                <a:cxn ang="f116">
                  <a:pos x="f242" y="f215"/>
                </a:cxn>
                <a:cxn ang="f116">
                  <a:pos x="f216" y="f243"/>
                </a:cxn>
                <a:cxn ang="f116">
                  <a:pos x="f244" y="f245"/>
                </a:cxn>
                <a:cxn ang="f116">
                  <a:pos x="f246" y="f247"/>
                </a:cxn>
                <a:cxn ang="f116">
                  <a:pos x="f207" y="f208"/>
                </a:cxn>
              </a:cxnLst>
              <a:rect l="f203" t="f206" r="f204" b="f205"/>
              <a:pathLst>
                <a:path w="79" h="57">
                  <a:moveTo>
                    <a:pt x="f8" y="f9"/>
                  </a:moveTo>
                  <a:cubicBezTo>
                    <a:pt x="f10" y="f9"/>
                    <a:pt x="f10" y="f11"/>
                    <a:pt x="f12" y="f13"/>
                  </a:cubicBezTo>
                  <a:cubicBezTo>
                    <a:pt x="f14" y="f11"/>
                    <a:pt x="f14" y="f15"/>
                    <a:pt x="f14" y="f16"/>
                  </a:cubicBezTo>
                  <a:cubicBezTo>
                    <a:pt x="f17" y="f18"/>
                    <a:pt x="f19" y="f20"/>
                    <a:pt x="f19" y="f13"/>
                  </a:cubicBezTo>
                  <a:cubicBezTo>
                    <a:pt x="f19" y="f21"/>
                    <a:pt x="f17" y="f21"/>
                    <a:pt x="f22" y="f23"/>
                  </a:cubicBezTo>
                  <a:cubicBezTo>
                    <a:pt x="f22" y="f23"/>
                    <a:pt x="f24" y="f23"/>
                    <a:pt x="f24" y="f23"/>
                  </a:cubicBezTo>
                  <a:cubicBezTo>
                    <a:pt x="f25" y="f23"/>
                    <a:pt x="f26" y="f23"/>
                    <a:pt x="f27" y="f23"/>
                  </a:cubicBezTo>
                  <a:cubicBezTo>
                    <a:pt x="f21" y="f23"/>
                    <a:pt x="f27" y="f21"/>
                    <a:pt x="f27" y="f23"/>
                  </a:cubicBezTo>
                  <a:cubicBezTo>
                    <a:pt x="f27" y="f23"/>
                    <a:pt x="f27" y="f23"/>
                    <a:pt x="f27" y="f23"/>
                  </a:cubicBezTo>
                  <a:cubicBezTo>
                    <a:pt x="f28" y="f23"/>
                    <a:pt x="f26" y="f21"/>
                    <a:pt x="f25" y="f21"/>
                  </a:cubicBezTo>
                  <a:cubicBezTo>
                    <a:pt x="f24" y="f27"/>
                    <a:pt x="f29" y="f28"/>
                    <a:pt x="f29" y="f25"/>
                  </a:cubicBezTo>
                  <a:cubicBezTo>
                    <a:pt x="f29" y="f24"/>
                    <a:pt x="f24" y="f24"/>
                    <a:pt x="f25" y="f22"/>
                  </a:cubicBezTo>
                  <a:cubicBezTo>
                    <a:pt x="f28" y="f29"/>
                    <a:pt x="f21" y="f30"/>
                    <a:pt x="f31" y="f17"/>
                  </a:cubicBezTo>
                  <a:cubicBezTo>
                    <a:pt x="f26" y="f29"/>
                    <a:pt x="f29" y="f24"/>
                    <a:pt x="f14" y="f22"/>
                  </a:cubicBezTo>
                  <a:cubicBezTo>
                    <a:pt x="f32" y="f22"/>
                    <a:pt x="f33" y="f22"/>
                    <a:pt x="f34" y="f29"/>
                  </a:cubicBezTo>
                  <a:cubicBezTo>
                    <a:pt x="f12" y="f35"/>
                    <a:pt x="f36" y="f17"/>
                    <a:pt x="f10" y="f14"/>
                  </a:cubicBezTo>
                  <a:cubicBezTo>
                    <a:pt x="f34" y="f14"/>
                    <a:pt x="f37" y="f14"/>
                    <a:pt x="f14" y="f14"/>
                  </a:cubicBezTo>
                  <a:cubicBezTo>
                    <a:pt x="f35" y="f17"/>
                    <a:pt x="f24" y="f17"/>
                    <a:pt x="f28" y="f32"/>
                  </a:cubicBezTo>
                  <a:cubicBezTo>
                    <a:pt x="f23" y="f37"/>
                    <a:pt x="f38" y="f34"/>
                    <a:pt x="f13" y="f36"/>
                  </a:cubicBezTo>
                  <a:cubicBezTo>
                    <a:pt x="f39" y="f40"/>
                    <a:pt x="f41" y="f5"/>
                    <a:pt x="f42" y="f5"/>
                  </a:cubicBezTo>
                  <a:cubicBezTo>
                    <a:pt x="f43" y="f5"/>
                    <a:pt x="f43" y="f5"/>
                    <a:pt x="f44" y="f5"/>
                  </a:cubicBezTo>
                  <a:cubicBezTo>
                    <a:pt x="f45" y="f40"/>
                    <a:pt x="f6" y="f40"/>
                    <a:pt x="f6" y="f46"/>
                  </a:cubicBezTo>
                  <a:cubicBezTo>
                    <a:pt x="f6" y="f8"/>
                    <a:pt x="f47" y="f48"/>
                    <a:pt x="f49" y="f50"/>
                  </a:cubicBezTo>
                  <a:cubicBezTo>
                    <a:pt x="f51" y="f12"/>
                    <a:pt x="f52" y="f32"/>
                    <a:pt x="f53" y="f30"/>
                  </a:cubicBezTo>
                  <a:cubicBezTo>
                    <a:pt x="f54" y="f24"/>
                    <a:pt x="f55" y="f26"/>
                    <a:pt x="f16" y="f23"/>
                  </a:cubicBezTo>
                  <a:cubicBezTo>
                    <a:pt x="f9" y="f20"/>
                    <a:pt x="f38" y="f56"/>
                    <a:pt x="f24" y="f57"/>
                  </a:cubicBezTo>
                  <a:cubicBezTo>
                    <a:pt x="f32" y="f58"/>
                    <a:pt x="f48" y="f59"/>
                    <a:pt x="f60" y="f56"/>
                  </a:cubicBezTo>
                  <a:cubicBezTo>
                    <a:pt x="f5" y="f39"/>
                    <a:pt x="f5" y="f61"/>
                    <a:pt x="f62" y="f18"/>
                  </a:cubicBezTo>
                  <a:cubicBezTo>
                    <a:pt x="f46" y="f18"/>
                    <a:pt x="f8" y="f15"/>
                    <a:pt x="f8" y="f9"/>
                  </a:cubicBezTo>
                  <a:close/>
                </a:path>
              </a:pathLst>
            </a:custGeom>
            <a:solidFill>
              <a:srgbClr val="ACDA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46F2F91E-34AB-AAD6-A940-37569455B99A}"/>
                </a:ext>
              </a:extLst>
            </p:cNvPr>
            <p:cNvSpPr/>
            <p:nvPr/>
          </p:nvSpPr>
          <p:spPr>
            <a:xfrm>
              <a:off x="11164888" y="4383084"/>
              <a:ext cx="352428" cy="8159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90"/>
                <a:gd name="f8" fmla="val 22"/>
                <a:gd name="f9" fmla="val 76"/>
                <a:gd name="f10" fmla="val 20"/>
                <a:gd name="f11" fmla="val 80"/>
                <a:gd name="f12" fmla="val 19"/>
                <a:gd name="f13" fmla="val 84"/>
                <a:gd name="f14" fmla="val 88"/>
                <a:gd name="f15" fmla="val 18"/>
                <a:gd name="f16" fmla="val 9"/>
                <a:gd name="f17" fmla="val 2"/>
                <a:gd name="f18" fmla="val 1"/>
                <a:gd name="f19" fmla="val 75"/>
                <a:gd name="f20" fmla="val 64"/>
                <a:gd name="f21" fmla="val 3"/>
                <a:gd name="f22" fmla="val 53"/>
                <a:gd name="f23" fmla="val 8"/>
                <a:gd name="f24" fmla="val 43"/>
                <a:gd name="f25" fmla="val 14"/>
                <a:gd name="f26" fmla="val 31"/>
                <a:gd name="f27" fmla="val 15"/>
                <a:gd name="f28" fmla="val 13"/>
                <a:gd name="f29" fmla="val 6"/>
                <a:gd name="f30" fmla="val 5"/>
                <a:gd name="f31" fmla="val 4"/>
                <a:gd name="f32" fmla="val 16"/>
                <a:gd name="f33" fmla="val 17"/>
                <a:gd name="f34" fmla="val 24"/>
                <a:gd name="f35" fmla="val 26"/>
                <a:gd name="f36" fmla="val 11"/>
                <a:gd name="f37" fmla="val 33"/>
                <a:gd name="f38" fmla="val 34"/>
                <a:gd name="f39" fmla="val 30"/>
                <a:gd name="f40" fmla="val 46"/>
                <a:gd name="f41" fmla="val 29"/>
                <a:gd name="f42" fmla="val 52"/>
                <a:gd name="f43" fmla="val 58"/>
                <a:gd name="f44" fmla="val 36"/>
                <a:gd name="f45" fmla="val 62"/>
                <a:gd name="f46" fmla="val 37"/>
                <a:gd name="f47" fmla="val 63"/>
                <a:gd name="f48" fmla="val 65"/>
                <a:gd name="f49" fmla="val 67"/>
                <a:gd name="f50" fmla="val 68"/>
                <a:gd name="f51" fmla="val 66"/>
                <a:gd name="f52" fmla="val 27"/>
                <a:gd name="f53" fmla="val 60"/>
                <a:gd name="f54" fmla="val 25"/>
                <a:gd name="f55" fmla="val 55"/>
                <a:gd name="f56" fmla="val 49"/>
                <a:gd name="f57" fmla="val 61"/>
                <a:gd name="f58" fmla="val 59"/>
                <a:gd name="f59" fmla="val 21"/>
                <a:gd name="f60" fmla="val 23"/>
                <a:gd name="f61" fmla="val 69"/>
                <a:gd name="f62" fmla="val 71"/>
                <a:gd name="f63" fmla="val 73"/>
                <a:gd name="f64" fmla="val 10"/>
                <a:gd name="f65" fmla="val 77"/>
                <a:gd name="f66" fmla="val 74"/>
                <a:gd name="f67" fmla="+- 0 0 -90"/>
                <a:gd name="f68" fmla="*/ f3 1 39"/>
                <a:gd name="f69" fmla="*/ f4 1 90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39"/>
                <a:gd name="f78" fmla="*/ f74 1 90"/>
                <a:gd name="f79" fmla="*/ 22 f75 1"/>
                <a:gd name="f80" fmla="*/ 76 f74 1"/>
                <a:gd name="f81" fmla="*/ 20 f75 1"/>
                <a:gd name="f82" fmla="*/ 88 f74 1"/>
                <a:gd name="f83" fmla="*/ 18 f75 1"/>
                <a:gd name="f84" fmla="*/ 90 f74 1"/>
                <a:gd name="f85" fmla="*/ 1 f75 1"/>
                <a:gd name="f86" fmla="*/ 75 f74 1"/>
                <a:gd name="f87" fmla="*/ 8 f75 1"/>
                <a:gd name="f88" fmla="*/ 43 f74 1"/>
                <a:gd name="f89" fmla="*/ 13 f75 1"/>
                <a:gd name="f90" fmla="*/ 6 f74 1"/>
                <a:gd name="f91" fmla="*/ 5 f74 1"/>
                <a:gd name="f92" fmla="*/ 14 f75 1"/>
                <a:gd name="f93" fmla="*/ 1 f74 1"/>
                <a:gd name="f94" fmla="*/ 19 f75 1"/>
                <a:gd name="f95" fmla="*/ 2 f74 1"/>
                <a:gd name="f96" fmla="*/ 26 f75 1"/>
                <a:gd name="f97" fmla="*/ 11 f74 1"/>
                <a:gd name="f98" fmla="*/ 30 f75 1"/>
                <a:gd name="f99" fmla="*/ 46 f74 1"/>
                <a:gd name="f100" fmla="*/ 36 f75 1"/>
                <a:gd name="f101" fmla="*/ 62 f74 1"/>
                <a:gd name="f102" fmla="*/ 39 f75 1"/>
                <a:gd name="f103" fmla="*/ 67 f74 1"/>
                <a:gd name="f104" fmla="*/ 34 f75 1"/>
                <a:gd name="f105" fmla="*/ 65 f74 1"/>
                <a:gd name="f106" fmla="*/ 49 f74 1"/>
                <a:gd name="f107" fmla="*/ 25 f75 1"/>
                <a:gd name="f108" fmla="*/ 58 f74 1"/>
                <a:gd name="f109" fmla="*/ 61 f74 1"/>
                <a:gd name="f110" fmla="*/ 59 f74 1"/>
                <a:gd name="f111" fmla="*/ 21 f75 1"/>
                <a:gd name="f112" fmla="*/ 64 f74 1"/>
                <a:gd name="f113" fmla="*/ 69 f74 1"/>
                <a:gd name="f114" fmla="*/ 10 f75 1"/>
                <a:gd name="f115" fmla="*/ 77 f74 1"/>
                <a:gd name="f116" fmla="+- f76 0 f1"/>
                <a:gd name="f117" fmla="*/ f79 1 39"/>
                <a:gd name="f118" fmla="*/ f80 1 90"/>
                <a:gd name="f119" fmla="*/ f81 1 39"/>
                <a:gd name="f120" fmla="*/ f82 1 90"/>
                <a:gd name="f121" fmla="*/ f83 1 39"/>
                <a:gd name="f122" fmla="*/ f84 1 90"/>
                <a:gd name="f123" fmla="*/ f85 1 39"/>
                <a:gd name="f124" fmla="*/ f86 1 90"/>
                <a:gd name="f125" fmla="*/ f87 1 39"/>
                <a:gd name="f126" fmla="*/ f88 1 90"/>
                <a:gd name="f127" fmla="*/ f89 1 39"/>
                <a:gd name="f128" fmla="*/ f90 1 90"/>
                <a:gd name="f129" fmla="*/ f91 1 90"/>
                <a:gd name="f130" fmla="*/ f92 1 39"/>
                <a:gd name="f131" fmla="*/ f93 1 90"/>
                <a:gd name="f132" fmla="*/ f94 1 39"/>
                <a:gd name="f133" fmla="*/ f95 1 90"/>
                <a:gd name="f134" fmla="*/ f96 1 39"/>
                <a:gd name="f135" fmla="*/ f97 1 90"/>
                <a:gd name="f136" fmla="*/ f98 1 39"/>
                <a:gd name="f137" fmla="*/ f99 1 90"/>
                <a:gd name="f138" fmla="*/ f100 1 39"/>
                <a:gd name="f139" fmla="*/ f101 1 90"/>
                <a:gd name="f140" fmla="*/ f102 1 39"/>
                <a:gd name="f141" fmla="*/ f103 1 90"/>
                <a:gd name="f142" fmla="*/ f104 1 39"/>
                <a:gd name="f143" fmla="*/ f105 1 90"/>
                <a:gd name="f144" fmla="*/ f106 1 90"/>
                <a:gd name="f145" fmla="*/ f107 1 39"/>
                <a:gd name="f146" fmla="*/ f108 1 90"/>
                <a:gd name="f147" fmla="*/ f109 1 90"/>
                <a:gd name="f148" fmla="*/ f110 1 90"/>
                <a:gd name="f149" fmla="*/ f111 1 39"/>
                <a:gd name="f150" fmla="*/ f112 1 90"/>
                <a:gd name="f151" fmla="*/ f113 1 90"/>
                <a:gd name="f152" fmla="*/ f114 1 39"/>
                <a:gd name="f153" fmla="*/ f115 1 90"/>
                <a:gd name="f154" fmla="*/ 0 1 f77"/>
                <a:gd name="f155" fmla="*/ f71 1 f77"/>
                <a:gd name="f156" fmla="*/ 0 1 f78"/>
                <a:gd name="f157" fmla="*/ f72 1 f78"/>
                <a:gd name="f158" fmla="*/ f117 1 f77"/>
                <a:gd name="f159" fmla="*/ f118 1 f78"/>
                <a:gd name="f160" fmla="*/ f119 1 f77"/>
                <a:gd name="f161" fmla="*/ f120 1 f78"/>
                <a:gd name="f162" fmla="*/ f121 1 f77"/>
                <a:gd name="f163" fmla="*/ f122 1 f78"/>
                <a:gd name="f164" fmla="*/ f123 1 f77"/>
                <a:gd name="f165" fmla="*/ f124 1 f78"/>
                <a:gd name="f166" fmla="*/ f125 1 f77"/>
                <a:gd name="f167" fmla="*/ f126 1 f78"/>
                <a:gd name="f168" fmla="*/ f127 1 f77"/>
                <a:gd name="f169" fmla="*/ f128 1 f78"/>
                <a:gd name="f170" fmla="*/ f129 1 f78"/>
                <a:gd name="f171" fmla="*/ f130 1 f77"/>
                <a:gd name="f172" fmla="*/ f131 1 f78"/>
                <a:gd name="f173" fmla="*/ f132 1 f77"/>
                <a:gd name="f174" fmla="*/ f133 1 f78"/>
                <a:gd name="f175" fmla="*/ f134 1 f77"/>
                <a:gd name="f176" fmla="*/ f135 1 f78"/>
                <a:gd name="f177" fmla="*/ f136 1 f77"/>
                <a:gd name="f178" fmla="*/ f137 1 f78"/>
                <a:gd name="f179" fmla="*/ f138 1 f77"/>
                <a:gd name="f180" fmla="*/ f139 1 f78"/>
                <a:gd name="f181" fmla="*/ f140 1 f77"/>
                <a:gd name="f182" fmla="*/ f141 1 f78"/>
                <a:gd name="f183" fmla="*/ f142 1 f77"/>
                <a:gd name="f184" fmla="*/ f143 1 f78"/>
                <a:gd name="f185" fmla="*/ f144 1 f78"/>
                <a:gd name="f186" fmla="*/ f145 1 f77"/>
                <a:gd name="f187" fmla="*/ f146 1 f78"/>
                <a:gd name="f188" fmla="*/ f147 1 f78"/>
                <a:gd name="f189" fmla="*/ f148 1 f78"/>
                <a:gd name="f190" fmla="*/ f149 1 f77"/>
                <a:gd name="f191" fmla="*/ f150 1 f78"/>
                <a:gd name="f192" fmla="*/ f151 1 f78"/>
                <a:gd name="f193" fmla="*/ f152 1 f77"/>
                <a:gd name="f194" fmla="*/ f153 1 f78"/>
                <a:gd name="f195" fmla="*/ f154 f68 1"/>
                <a:gd name="f196" fmla="*/ f155 f68 1"/>
                <a:gd name="f197" fmla="*/ f157 f69 1"/>
                <a:gd name="f198" fmla="*/ f156 f69 1"/>
                <a:gd name="f199" fmla="*/ f158 f68 1"/>
                <a:gd name="f200" fmla="*/ f159 f69 1"/>
                <a:gd name="f201" fmla="*/ f160 f68 1"/>
                <a:gd name="f202" fmla="*/ f161 f69 1"/>
                <a:gd name="f203" fmla="*/ f162 f68 1"/>
                <a:gd name="f204" fmla="*/ f163 f69 1"/>
                <a:gd name="f205" fmla="*/ f164 f68 1"/>
                <a:gd name="f206" fmla="*/ f165 f69 1"/>
                <a:gd name="f207" fmla="*/ f166 f68 1"/>
                <a:gd name="f208" fmla="*/ f167 f69 1"/>
                <a:gd name="f209" fmla="*/ f168 f68 1"/>
                <a:gd name="f210" fmla="*/ f169 f69 1"/>
                <a:gd name="f211" fmla="*/ f170 f69 1"/>
                <a:gd name="f212" fmla="*/ f171 f68 1"/>
                <a:gd name="f213" fmla="*/ f172 f69 1"/>
                <a:gd name="f214" fmla="*/ f173 f68 1"/>
                <a:gd name="f215" fmla="*/ f174 f69 1"/>
                <a:gd name="f216" fmla="*/ f175 f68 1"/>
                <a:gd name="f217" fmla="*/ f176 f69 1"/>
                <a:gd name="f218" fmla="*/ f177 f68 1"/>
                <a:gd name="f219" fmla="*/ f178 f69 1"/>
                <a:gd name="f220" fmla="*/ f179 f68 1"/>
                <a:gd name="f221" fmla="*/ f180 f69 1"/>
                <a:gd name="f222" fmla="*/ f181 f68 1"/>
                <a:gd name="f223" fmla="*/ f182 f69 1"/>
                <a:gd name="f224" fmla="*/ f183 f68 1"/>
                <a:gd name="f225" fmla="*/ f184 f69 1"/>
                <a:gd name="f226" fmla="*/ f185 f69 1"/>
                <a:gd name="f227" fmla="*/ f186 f68 1"/>
                <a:gd name="f228" fmla="*/ f187 f69 1"/>
                <a:gd name="f229" fmla="*/ f188 f69 1"/>
                <a:gd name="f230" fmla="*/ f189 f69 1"/>
                <a:gd name="f231" fmla="*/ f190 f68 1"/>
                <a:gd name="f232" fmla="*/ f191 f69 1"/>
                <a:gd name="f233" fmla="*/ f192 f69 1"/>
                <a:gd name="f234" fmla="*/ f193 f68 1"/>
                <a:gd name="f235" fmla="*/ f194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99" y="f200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209" y="f211"/>
                </a:cxn>
                <a:cxn ang="f116">
                  <a:pos x="f212" y="f213"/>
                </a:cxn>
                <a:cxn ang="f116">
                  <a:pos x="f214" y="f215"/>
                </a:cxn>
                <a:cxn ang="f116">
                  <a:pos x="f216" y="f217"/>
                </a:cxn>
                <a:cxn ang="f116">
                  <a:pos x="f218" y="f219"/>
                </a:cxn>
                <a:cxn ang="f116">
                  <a:pos x="f220" y="f221"/>
                </a:cxn>
                <a:cxn ang="f116">
                  <a:pos x="f222" y="f223"/>
                </a:cxn>
                <a:cxn ang="f116">
                  <a:pos x="f224" y="f223"/>
                </a:cxn>
                <a:cxn ang="f116">
                  <a:pos x="f218" y="f225"/>
                </a:cxn>
                <a:cxn ang="f116">
                  <a:pos x="f216" y="f226"/>
                </a:cxn>
                <a:cxn ang="f116">
                  <a:pos x="f227" y="f228"/>
                </a:cxn>
                <a:cxn ang="f116">
                  <a:pos x="f199" y="f229"/>
                </a:cxn>
                <a:cxn ang="f116">
                  <a:pos x="f203" y="f230"/>
                </a:cxn>
                <a:cxn ang="f116">
                  <a:pos x="f231" y="f232"/>
                </a:cxn>
                <a:cxn ang="f116">
                  <a:pos x="f201" y="f233"/>
                </a:cxn>
                <a:cxn ang="f116">
                  <a:pos x="f234" y="f235"/>
                </a:cxn>
                <a:cxn ang="f116">
                  <a:pos x="f203" y="f206"/>
                </a:cxn>
                <a:cxn ang="f116">
                  <a:pos x="f199" y="f200"/>
                </a:cxn>
              </a:cxnLst>
              <a:rect l="f195" t="f198" r="f196" b="f197"/>
              <a:pathLst>
                <a:path w="39" h="90">
                  <a:moveTo>
                    <a:pt x="f8" y="f9"/>
                  </a:moveTo>
                  <a:cubicBezTo>
                    <a:pt x="f10" y="f11"/>
                    <a:pt x="f12" y="f13"/>
                    <a:pt x="f10" y="f14"/>
                  </a:cubicBezTo>
                  <a:cubicBezTo>
                    <a:pt x="f10" y="f7"/>
                    <a:pt x="f12" y="f7"/>
                    <a:pt x="f15" y="f7"/>
                  </a:cubicBezTo>
                  <a:cubicBezTo>
                    <a:pt x="f16" y="f7"/>
                    <a:pt x="f17" y="f13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12"/>
                    <a:pt x="f28" y="f29"/>
                  </a:cubicBezTo>
                  <a:cubicBezTo>
                    <a:pt x="f28" y="f29"/>
                    <a:pt x="f28" y="f30"/>
                    <a:pt x="f28" y="f30"/>
                  </a:cubicBezTo>
                  <a:cubicBezTo>
                    <a:pt x="f28" y="f31"/>
                    <a:pt x="f28" y="f17"/>
                    <a:pt x="f25" y="f18"/>
                  </a:cubicBezTo>
                  <a:cubicBezTo>
                    <a:pt x="f32" y="f5"/>
                    <a:pt x="f33" y="f18"/>
                    <a:pt x="f12" y="f17"/>
                  </a:cubicBezTo>
                  <a:cubicBezTo>
                    <a:pt x="f8" y="f31"/>
                    <a:pt x="f34" y="f23"/>
                    <a:pt x="f35" y="f36"/>
                  </a:cubicBezTo>
                  <a:cubicBezTo>
                    <a:pt x="f26" y="f8"/>
                    <a:pt x="f37" y="f38"/>
                    <a:pt x="f39" y="f40"/>
                  </a:cubicBezTo>
                  <a:cubicBezTo>
                    <a:pt x="f41" y="f42"/>
                    <a:pt x="f26" y="f43"/>
                    <a:pt x="f44" y="f45"/>
                  </a:cubicBezTo>
                  <a:cubicBezTo>
                    <a:pt x="f46" y="f47"/>
                    <a:pt x="f6" y="f48"/>
                    <a:pt x="f6" y="f49"/>
                  </a:cubicBezTo>
                  <a:cubicBezTo>
                    <a:pt x="f46" y="f49"/>
                    <a:pt x="f44" y="f49"/>
                    <a:pt x="f38" y="f49"/>
                  </a:cubicBezTo>
                  <a:cubicBezTo>
                    <a:pt x="f26" y="f50"/>
                    <a:pt x="f26" y="f51"/>
                    <a:pt x="f39" y="f48"/>
                  </a:cubicBezTo>
                  <a:cubicBezTo>
                    <a:pt x="f52" y="f53"/>
                    <a:pt x="f54" y="f55"/>
                    <a:pt x="f35" y="f56"/>
                  </a:cubicBezTo>
                  <a:cubicBezTo>
                    <a:pt x="f34" y="f42"/>
                    <a:pt x="f54" y="f55"/>
                    <a:pt x="f54" y="f43"/>
                  </a:cubicBezTo>
                  <a:cubicBezTo>
                    <a:pt x="f35" y="f45"/>
                    <a:pt x="f54" y="f47"/>
                    <a:pt x="f8" y="f57"/>
                  </a:cubicBezTo>
                  <a:cubicBezTo>
                    <a:pt x="f10" y="f57"/>
                    <a:pt x="f12" y="f53"/>
                    <a:pt x="f15" y="f58"/>
                  </a:cubicBezTo>
                  <a:cubicBezTo>
                    <a:pt x="f15" y="f57"/>
                    <a:pt x="f10" y="f47"/>
                    <a:pt x="f59" y="f20"/>
                  </a:cubicBezTo>
                  <a:cubicBezTo>
                    <a:pt x="f60" y="f51"/>
                    <a:pt x="f60" y="f50"/>
                    <a:pt x="f10" y="f61"/>
                  </a:cubicBezTo>
                  <a:cubicBezTo>
                    <a:pt x="f33" y="f62"/>
                    <a:pt x="f28" y="f63"/>
                    <a:pt x="f64" y="f65"/>
                  </a:cubicBezTo>
                  <a:cubicBezTo>
                    <a:pt x="f28" y="f9"/>
                    <a:pt x="f27" y="f66"/>
                    <a:pt x="f15" y="f19"/>
                  </a:cubicBezTo>
                  <a:cubicBezTo>
                    <a:pt x="f12" y="f19"/>
                    <a:pt x="f59" y="f66"/>
                    <a:pt x="f8" y="f9"/>
                  </a:cubicBezTo>
                  <a:close/>
                </a:path>
              </a:pathLst>
            </a:custGeom>
            <a:solidFill>
              <a:srgbClr val="ADDB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F97261A3-6D1B-276E-ECAC-F4165CEC697B}"/>
                </a:ext>
              </a:extLst>
            </p:cNvPr>
            <p:cNvSpPr/>
            <p:nvPr/>
          </p:nvSpPr>
          <p:spPr>
            <a:xfrm>
              <a:off x="12191996" y="5678488"/>
              <a:ext cx="622304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44"/>
                <a:gd name="f8" fmla="val 27"/>
                <a:gd name="f9" fmla="val 7"/>
                <a:gd name="f10" fmla="val 34"/>
                <a:gd name="f11" fmla="val 18"/>
                <a:gd name="f12" fmla="val 50"/>
                <a:gd name="f13" fmla="val 60"/>
                <a:gd name="f14" fmla="val 14"/>
                <a:gd name="f15" fmla="val 61"/>
                <a:gd name="f16" fmla="val 12"/>
                <a:gd name="f17" fmla="val 62"/>
                <a:gd name="f18" fmla="val 13"/>
                <a:gd name="f19" fmla="val 63"/>
                <a:gd name="f20" fmla="val 15"/>
                <a:gd name="f21" fmla="val 16"/>
                <a:gd name="f22" fmla="val 24"/>
                <a:gd name="f23" fmla="val 31"/>
                <a:gd name="f24" fmla="val 67"/>
                <a:gd name="f25" fmla="val 36"/>
                <a:gd name="f26" fmla="val 38"/>
                <a:gd name="f27" fmla="val 68"/>
                <a:gd name="f28" fmla="val 40"/>
                <a:gd name="f29" fmla="val 42"/>
                <a:gd name="f30" fmla="val 65"/>
                <a:gd name="f31" fmla="val 43"/>
                <a:gd name="f32" fmla="val 64"/>
                <a:gd name="f33" fmla="val 51"/>
                <a:gd name="f34" fmla="val 26"/>
                <a:gd name="f35" fmla="val 17"/>
                <a:gd name="f36" fmla="val 9"/>
                <a:gd name="f37" fmla="val 29"/>
                <a:gd name="f38" fmla="val 2"/>
                <a:gd name="f39" fmla="val 23"/>
                <a:gd name="f40" fmla="val 22"/>
                <a:gd name="f41" fmla="val 1"/>
                <a:gd name="f42" fmla="val 19"/>
                <a:gd name="f43" fmla="val 4"/>
                <a:gd name="f44" fmla="val 5"/>
                <a:gd name="f45" fmla="val 20"/>
                <a:gd name="f46" fmla="val 3"/>
                <a:gd name="f47" fmla="+- 0 0 -90"/>
                <a:gd name="f48" fmla="*/ f3 1 69"/>
                <a:gd name="f49" fmla="*/ f4 1 44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69"/>
                <a:gd name="f58" fmla="*/ f54 1 44"/>
                <a:gd name="f59" fmla="*/ 27 f55 1"/>
                <a:gd name="f60" fmla="*/ 7 f54 1"/>
                <a:gd name="f61" fmla="*/ 60 f55 1"/>
                <a:gd name="f62" fmla="*/ 14 f54 1"/>
                <a:gd name="f63" fmla="*/ 62 f55 1"/>
                <a:gd name="f64" fmla="*/ 13 f54 1"/>
                <a:gd name="f65" fmla="*/ 63 f55 1"/>
                <a:gd name="f66" fmla="*/ 16 f54 1"/>
                <a:gd name="f67" fmla="*/ 67 f55 1"/>
                <a:gd name="f68" fmla="*/ 36 f54 1"/>
                <a:gd name="f69" fmla="*/ 68 f55 1"/>
                <a:gd name="f70" fmla="*/ 42 f54 1"/>
                <a:gd name="f71" fmla="*/ 64 f55 1"/>
                <a:gd name="f72" fmla="*/ 43 f54 1"/>
                <a:gd name="f73" fmla="*/ 26 f55 1"/>
                <a:gd name="f74" fmla="*/ 38 f54 1"/>
                <a:gd name="f75" fmla="*/ 2 f55 1"/>
                <a:gd name="f76" fmla="*/ 23 f54 1"/>
                <a:gd name="f77" fmla="*/ 4 f55 1"/>
                <a:gd name="f78" fmla="*/ 18 f54 1"/>
                <a:gd name="f79" fmla="*/ 9 f55 1"/>
                <a:gd name="f80" fmla="*/ 19 f55 1"/>
                <a:gd name="f81" fmla="*/ 4 f54 1"/>
                <a:gd name="f82" fmla="*/ 23 f55 1"/>
                <a:gd name="f83" fmla="*/ 2 f54 1"/>
                <a:gd name="f84" fmla="+- f56 0 f1"/>
                <a:gd name="f85" fmla="*/ f59 1 69"/>
                <a:gd name="f86" fmla="*/ f60 1 44"/>
                <a:gd name="f87" fmla="*/ f61 1 69"/>
                <a:gd name="f88" fmla="*/ f62 1 44"/>
                <a:gd name="f89" fmla="*/ f63 1 69"/>
                <a:gd name="f90" fmla="*/ f64 1 44"/>
                <a:gd name="f91" fmla="*/ f65 1 69"/>
                <a:gd name="f92" fmla="*/ f66 1 44"/>
                <a:gd name="f93" fmla="*/ f67 1 69"/>
                <a:gd name="f94" fmla="*/ f68 1 44"/>
                <a:gd name="f95" fmla="*/ f69 1 69"/>
                <a:gd name="f96" fmla="*/ f70 1 44"/>
                <a:gd name="f97" fmla="*/ f71 1 69"/>
                <a:gd name="f98" fmla="*/ f72 1 44"/>
                <a:gd name="f99" fmla="*/ f73 1 69"/>
                <a:gd name="f100" fmla="*/ f74 1 44"/>
                <a:gd name="f101" fmla="*/ f75 1 69"/>
                <a:gd name="f102" fmla="*/ f76 1 44"/>
                <a:gd name="f103" fmla="*/ f77 1 69"/>
                <a:gd name="f104" fmla="*/ f78 1 44"/>
                <a:gd name="f105" fmla="*/ f79 1 69"/>
                <a:gd name="f106" fmla="*/ f80 1 69"/>
                <a:gd name="f107" fmla="*/ f81 1 44"/>
                <a:gd name="f108" fmla="*/ f82 1 69"/>
                <a:gd name="f109" fmla="*/ f83 1 44"/>
                <a:gd name="f110" fmla="*/ 0 1 f57"/>
                <a:gd name="f111" fmla="*/ f51 1 f57"/>
                <a:gd name="f112" fmla="*/ 0 1 f58"/>
                <a:gd name="f113" fmla="*/ f52 1 f58"/>
                <a:gd name="f114" fmla="*/ f85 1 f57"/>
                <a:gd name="f115" fmla="*/ f86 1 f58"/>
                <a:gd name="f116" fmla="*/ f87 1 f57"/>
                <a:gd name="f117" fmla="*/ f88 1 f58"/>
                <a:gd name="f118" fmla="*/ f89 1 f57"/>
                <a:gd name="f119" fmla="*/ f90 1 f58"/>
                <a:gd name="f120" fmla="*/ f91 1 f57"/>
                <a:gd name="f121" fmla="*/ f92 1 f58"/>
                <a:gd name="f122" fmla="*/ f93 1 f57"/>
                <a:gd name="f123" fmla="*/ f94 1 f58"/>
                <a:gd name="f124" fmla="*/ f95 1 f57"/>
                <a:gd name="f125" fmla="*/ f96 1 f58"/>
                <a:gd name="f126" fmla="*/ f97 1 f57"/>
                <a:gd name="f127" fmla="*/ f98 1 f58"/>
                <a:gd name="f128" fmla="*/ f99 1 f57"/>
                <a:gd name="f129" fmla="*/ f100 1 f58"/>
                <a:gd name="f130" fmla="*/ f101 1 f57"/>
                <a:gd name="f131" fmla="*/ f102 1 f58"/>
                <a:gd name="f132" fmla="*/ f103 1 f57"/>
                <a:gd name="f133" fmla="*/ f104 1 f58"/>
                <a:gd name="f134" fmla="*/ f105 1 f57"/>
                <a:gd name="f135" fmla="*/ f106 1 f57"/>
                <a:gd name="f136" fmla="*/ f107 1 f58"/>
                <a:gd name="f137" fmla="*/ f108 1 f57"/>
                <a:gd name="f138" fmla="*/ f109 1 f58"/>
                <a:gd name="f139" fmla="*/ f110 f48 1"/>
                <a:gd name="f140" fmla="*/ f111 f48 1"/>
                <a:gd name="f141" fmla="*/ f113 f49 1"/>
                <a:gd name="f142" fmla="*/ f112 f49 1"/>
                <a:gd name="f143" fmla="*/ f114 f48 1"/>
                <a:gd name="f144" fmla="*/ f115 f49 1"/>
                <a:gd name="f145" fmla="*/ f116 f48 1"/>
                <a:gd name="f146" fmla="*/ f117 f49 1"/>
                <a:gd name="f147" fmla="*/ f118 f48 1"/>
                <a:gd name="f148" fmla="*/ f119 f49 1"/>
                <a:gd name="f149" fmla="*/ f120 f48 1"/>
                <a:gd name="f150" fmla="*/ f121 f49 1"/>
                <a:gd name="f151" fmla="*/ f122 f48 1"/>
                <a:gd name="f152" fmla="*/ f123 f49 1"/>
                <a:gd name="f153" fmla="*/ f124 f48 1"/>
                <a:gd name="f154" fmla="*/ f125 f49 1"/>
                <a:gd name="f155" fmla="*/ f126 f48 1"/>
                <a:gd name="f156" fmla="*/ f127 f49 1"/>
                <a:gd name="f157" fmla="*/ f128 f48 1"/>
                <a:gd name="f158" fmla="*/ f129 f49 1"/>
                <a:gd name="f159" fmla="*/ f130 f48 1"/>
                <a:gd name="f160" fmla="*/ f131 f49 1"/>
                <a:gd name="f161" fmla="*/ f132 f48 1"/>
                <a:gd name="f162" fmla="*/ f133 f49 1"/>
                <a:gd name="f163" fmla="*/ f134 f48 1"/>
                <a:gd name="f164" fmla="*/ f135 f48 1"/>
                <a:gd name="f165" fmla="*/ f136 f49 1"/>
                <a:gd name="f166" fmla="*/ f137 f48 1"/>
                <a:gd name="f167" fmla="*/ f138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43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53" y="f154"/>
                </a:cxn>
                <a:cxn ang="f84">
                  <a:pos x="f155" y="f156"/>
                </a:cxn>
                <a:cxn ang="f84">
                  <a:pos x="f157" y="f158"/>
                </a:cxn>
                <a:cxn ang="f84">
                  <a:pos x="f159" y="f160"/>
                </a:cxn>
                <a:cxn ang="f84">
                  <a:pos x="f161" y="f162"/>
                </a:cxn>
                <a:cxn ang="f84">
                  <a:pos x="f163" y="f150"/>
                </a:cxn>
                <a:cxn ang="f84">
                  <a:pos x="f164" y="f165"/>
                </a:cxn>
                <a:cxn ang="f84">
                  <a:pos x="f166" y="f167"/>
                </a:cxn>
                <a:cxn ang="f84">
                  <a:pos x="f143" y="f144"/>
                </a:cxn>
              </a:cxnLst>
              <a:rect l="f139" t="f142" r="f140" b="f141"/>
              <a:pathLst>
                <a:path w="69" h="44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4"/>
                    <a:pt x="f15" y="f16"/>
                    <a:pt x="f17" y="f18"/>
                  </a:cubicBezTo>
                  <a:cubicBezTo>
                    <a:pt x="f19" y="f14"/>
                    <a:pt x="f19" y="f20"/>
                    <a:pt x="f19" y="f21"/>
                  </a:cubicBezTo>
                  <a:cubicBezTo>
                    <a:pt x="f13" y="f22"/>
                    <a:pt x="f13" y="f23"/>
                    <a:pt x="f24" y="f25"/>
                  </a:cubicBezTo>
                  <a:cubicBezTo>
                    <a:pt x="f6" y="f26"/>
                    <a:pt x="f27" y="f28"/>
                    <a:pt x="f27" y="f29"/>
                  </a:cubicBezTo>
                  <a:cubicBezTo>
                    <a:pt x="f24" y="f7"/>
                    <a:pt x="f30" y="f31"/>
                    <a:pt x="f32" y="f31"/>
                  </a:cubicBezTo>
                  <a:cubicBezTo>
                    <a:pt x="f33" y="f29"/>
                    <a:pt x="f26" y="f29"/>
                    <a:pt x="f34" y="f26"/>
                  </a:cubicBezTo>
                  <a:cubicBezTo>
                    <a:pt x="f35" y="f10"/>
                    <a:pt x="f36" y="f37"/>
                    <a:pt x="f38" y="f39"/>
                  </a:cubicBezTo>
                  <a:cubicBezTo>
                    <a:pt x="f5" y="f40"/>
                    <a:pt x="f41" y="f42"/>
                    <a:pt x="f43" y="f11"/>
                  </a:cubicBezTo>
                  <a:cubicBezTo>
                    <a:pt x="f44" y="f35"/>
                    <a:pt x="f9" y="f35"/>
                    <a:pt x="f36" y="f21"/>
                  </a:cubicBezTo>
                  <a:cubicBezTo>
                    <a:pt x="f18" y="f18"/>
                    <a:pt x="f35" y="f36"/>
                    <a:pt x="f42" y="f43"/>
                  </a:cubicBezTo>
                  <a:cubicBezTo>
                    <a:pt x="f45" y="f46"/>
                    <a:pt x="f45" y="f5"/>
                    <a:pt x="f39" y="f38"/>
                  </a:cubicBezTo>
                  <a:cubicBezTo>
                    <a:pt x="f34" y="f46"/>
                    <a:pt x="f34" y="f44"/>
                    <a:pt x="f8" y="f9"/>
                  </a:cubicBezTo>
                  <a:close/>
                </a:path>
              </a:pathLst>
            </a:custGeom>
            <a:solidFill>
              <a:srgbClr val="FEFE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35">
              <a:extLst>
                <a:ext uri="{FF2B5EF4-FFF2-40B4-BE49-F238E27FC236}">
                  <a16:creationId xmlns:a16="http://schemas.microsoft.com/office/drawing/2014/main" id="{0D47522A-903F-352E-BB26-9F369075E756}"/>
                </a:ext>
              </a:extLst>
            </p:cNvPr>
            <p:cNvSpPr/>
            <p:nvPr/>
          </p:nvSpPr>
          <p:spPr>
            <a:xfrm>
              <a:off x="11760198" y="5235570"/>
              <a:ext cx="622304" cy="4429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49"/>
                <a:gd name="f8" fmla="val 62"/>
                <a:gd name="f9" fmla="val 47"/>
                <a:gd name="f10" fmla="val 57"/>
                <a:gd name="f11" fmla="val 44"/>
                <a:gd name="f12" fmla="val 51"/>
                <a:gd name="f13" fmla="val 41"/>
                <a:gd name="f14" fmla="val 50"/>
                <a:gd name="f15" fmla="val 40"/>
                <a:gd name="f16" fmla="val 48"/>
                <a:gd name="f17" fmla="val 39"/>
                <a:gd name="f18" fmla="val 36"/>
                <a:gd name="f19" fmla="val 33"/>
                <a:gd name="f20" fmla="val 31"/>
                <a:gd name="f21" fmla="val 46"/>
                <a:gd name="f22" fmla="val 28"/>
                <a:gd name="f23" fmla="val 43"/>
                <a:gd name="f24" fmla="val 27"/>
                <a:gd name="f25" fmla="val 26"/>
                <a:gd name="f26" fmla="val 29"/>
                <a:gd name="f27" fmla="val 38"/>
                <a:gd name="f28" fmla="val 30"/>
                <a:gd name="f29" fmla="val 37"/>
                <a:gd name="f30" fmla="val 35"/>
                <a:gd name="f31" fmla="val 24"/>
                <a:gd name="f32" fmla="val 32"/>
                <a:gd name="f33" fmla="val 22"/>
                <a:gd name="f34" fmla="val 23"/>
                <a:gd name="f35" fmla="val 21"/>
                <a:gd name="f36" fmla="val 19"/>
                <a:gd name="f37" fmla="val 34"/>
                <a:gd name="f38" fmla="val 18"/>
                <a:gd name="f39" fmla="val 20"/>
                <a:gd name="f40" fmla="val 13"/>
                <a:gd name="f41" fmla="val 7"/>
                <a:gd name="f42" fmla="val 1"/>
                <a:gd name="f43" fmla="val 2"/>
                <a:gd name="f44" fmla="val 17"/>
                <a:gd name="f45" fmla="val 8"/>
                <a:gd name="f46" fmla="val 14"/>
                <a:gd name="f47" fmla="val 9"/>
                <a:gd name="f48" fmla="val 3"/>
                <a:gd name="f49" fmla="val 25"/>
                <a:gd name="f50" fmla="val 4"/>
                <a:gd name="f51" fmla="val 45"/>
                <a:gd name="f52" fmla="val 11"/>
                <a:gd name="f53" fmla="val 15"/>
                <a:gd name="f54" fmla="val 56"/>
                <a:gd name="f55" fmla="val 66"/>
                <a:gd name="f56" fmla="val 67"/>
                <a:gd name="f57" fmla="val 68"/>
                <a:gd name="f58" fmla="+- 0 0 -90"/>
                <a:gd name="f59" fmla="*/ f3 1 69"/>
                <a:gd name="f60" fmla="*/ f4 1 4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69"/>
                <a:gd name="f69" fmla="*/ f65 1 49"/>
                <a:gd name="f70" fmla="*/ 69 f66 1"/>
                <a:gd name="f71" fmla="*/ 49 f65 1"/>
                <a:gd name="f72" fmla="*/ 51 f66 1"/>
                <a:gd name="f73" fmla="*/ 41 f65 1"/>
                <a:gd name="f74" fmla="*/ 48 f66 1"/>
                <a:gd name="f75" fmla="*/ 40 f65 1"/>
                <a:gd name="f76" fmla="*/ 44 f66 1"/>
                <a:gd name="f77" fmla="*/ 33 f65 1"/>
                <a:gd name="f78" fmla="*/ 43 f66 1"/>
                <a:gd name="f79" fmla="*/ 27 f65 1"/>
                <a:gd name="f80" fmla="*/ 38 f66 1"/>
                <a:gd name="f81" fmla="*/ 30 f65 1"/>
                <a:gd name="f82" fmla="*/ 35 f66 1"/>
                <a:gd name="f83" fmla="*/ 26 f65 1"/>
                <a:gd name="f84" fmla="*/ 29 f66 1"/>
                <a:gd name="f85" fmla="*/ 23 f65 1"/>
                <a:gd name="f86" fmla="*/ 29 f65 1"/>
                <a:gd name="f87" fmla="*/ 21 f66 1"/>
                <a:gd name="f88" fmla="*/ 23 f66 1"/>
                <a:gd name="f89" fmla="*/ 35 f65 1"/>
                <a:gd name="f90" fmla="*/ 19 f66 1"/>
                <a:gd name="f91" fmla="*/ 37 f65 1"/>
                <a:gd name="f92" fmla="*/ 18 f66 1"/>
                <a:gd name="f93" fmla="*/ 1 f66 1"/>
                <a:gd name="f94" fmla="*/ 21 f65 1"/>
                <a:gd name="f95" fmla="*/ 2 f66 1"/>
                <a:gd name="f96" fmla="*/ 17 f65 1"/>
                <a:gd name="f97" fmla="*/ 3 f65 1"/>
                <a:gd name="f98" fmla="*/ 24 f66 1"/>
                <a:gd name="f99" fmla="*/ 1 f65 1"/>
                <a:gd name="f100" fmla="*/ 27 f66 1"/>
                <a:gd name="f101" fmla="*/ 39 f66 1"/>
                <a:gd name="f102" fmla="*/ 4 f65 1"/>
                <a:gd name="f103" fmla="*/ 46 f66 1"/>
                <a:gd name="f104" fmla="*/ 15 f65 1"/>
                <a:gd name="f105" fmla="*/ 66 f66 1"/>
                <a:gd name="f106" fmla="*/ 46 f65 1"/>
                <a:gd name="f107" fmla="+- f67 0 f1"/>
                <a:gd name="f108" fmla="*/ f70 1 69"/>
                <a:gd name="f109" fmla="*/ f71 1 49"/>
                <a:gd name="f110" fmla="*/ f72 1 69"/>
                <a:gd name="f111" fmla="*/ f73 1 49"/>
                <a:gd name="f112" fmla="*/ f74 1 69"/>
                <a:gd name="f113" fmla="*/ f75 1 49"/>
                <a:gd name="f114" fmla="*/ f76 1 69"/>
                <a:gd name="f115" fmla="*/ f77 1 49"/>
                <a:gd name="f116" fmla="*/ f78 1 69"/>
                <a:gd name="f117" fmla="*/ f79 1 49"/>
                <a:gd name="f118" fmla="*/ f80 1 69"/>
                <a:gd name="f119" fmla="*/ f81 1 49"/>
                <a:gd name="f120" fmla="*/ f82 1 69"/>
                <a:gd name="f121" fmla="*/ f83 1 49"/>
                <a:gd name="f122" fmla="*/ f84 1 69"/>
                <a:gd name="f123" fmla="*/ f85 1 49"/>
                <a:gd name="f124" fmla="*/ f86 1 49"/>
                <a:gd name="f125" fmla="*/ f87 1 69"/>
                <a:gd name="f126" fmla="*/ f88 1 69"/>
                <a:gd name="f127" fmla="*/ f89 1 49"/>
                <a:gd name="f128" fmla="*/ f90 1 69"/>
                <a:gd name="f129" fmla="*/ f91 1 49"/>
                <a:gd name="f130" fmla="*/ f92 1 69"/>
                <a:gd name="f131" fmla="*/ f93 1 69"/>
                <a:gd name="f132" fmla="*/ f94 1 49"/>
                <a:gd name="f133" fmla="*/ f95 1 69"/>
                <a:gd name="f134" fmla="*/ f96 1 49"/>
                <a:gd name="f135" fmla="*/ f97 1 49"/>
                <a:gd name="f136" fmla="*/ f98 1 69"/>
                <a:gd name="f137" fmla="*/ f99 1 49"/>
                <a:gd name="f138" fmla="*/ f100 1 69"/>
                <a:gd name="f139" fmla="*/ f101 1 69"/>
                <a:gd name="f140" fmla="*/ f102 1 49"/>
                <a:gd name="f141" fmla="*/ f103 1 69"/>
                <a:gd name="f142" fmla="*/ f104 1 49"/>
                <a:gd name="f143" fmla="*/ f105 1 69"/>
                <a:gd name="f144" fmla="*/ f106 1 49"/>
                <a:gd name="f145" fmla="*/ 0 1 f68"/>
                <a:gd name="f146" fmla="*/ f62 1 f68"/>
                <a:gd name="f147" fmla="*/ 0 1 f69"/>
                <a:gd name="f148" fmla="*/ f63 1 f69"/>
                <a:gd name="f149" fmla="*/ f108 1 f68"/>
                <a:gd name="f150" fmla="*/ f109 1 f69"/>
                <a:gd name="f151" fmla="*/ f110 1 f68"/>
                <a:gd name="f152" fmla="*/ f111 1 f69"/>
                <a:gd name="f153" fmla="*/ f112 1 f68"/>
                <a:gd name="f154" fmla="*/ f113 1 f69"/>
                <a:gd name="f155" fmla="*/ f114 1 f68"/>
                <a:gd name="f156" fmla="*/ f115 1 f69"/>
                <a:gd name="f157" fmla="*/ f116 1 f68"/>
                <a:gd name="f158" fmla="*/ f117 1 f69"/>
                <a:gd name="f159" fmla="*/ f118 1 f68"/>
                <a:gd name="f160" fmla="*/ f119 1 f69"/>
                <a:gd name="f161" fmla="*/ f120 1 f68"/>
                <a:gd name="f162" fmla="*/ f121 1 f69"/>
                <a:gd name="f163" fmla="*/ f122 1 f68"/>
                <a:gd name="f164" fmla="*/ f123 1 f69"/>
                <a:gd name="f165" fmla="*/ f124 1 f69"/>
                <a:gd name="f166" fmla="*/ f125 1 f68"/>
                <a:gd name="f167" fmla="*/ f126 1 f68"/>
                <a:gd name="f168" fmla="*/ f127 1 f69"/>
                <a:gd name="f169" fmla="*/ f128 1 f68"/>
                <a:gd name="f170" fmla="*/ f129 1 f69"/>
                <a:gd name="f171" fmla="*/ f130 1 f68"/>
                <a:gd name="f172" fmla="*/ f131 1 f68"/>
                <a:gd name="f173" fmla="*/ f132 1 f69"/>
                <a:gd name="f174" fmla="*/ f133 1 f68"/>
                <a:gd name="f175" fmla="*/ f134 1 f69"/>
                <a:gd name="f176" fmla="*/ f135 1 f69"/>
                <a:gd name="f177" fmla="*/ f136 1 f68"/>
                <a:gd name="f178" fmla="*/ f137 1 f69"/>
                <a:gd name="f179" fmla="*/ f138 1 f68"/>
                <a:gd name="f180" fmla="*/ f139 1 f68"/>
                <a:gd name="f181" fmla="*/ f140 1 f69"/>
                <a:gd name="f182" fmla="*/ f141 1 f68"/>
                <a:gd name="f183" fmla="*/ f142 1 f69"/>
                <a:gd name="f184" fmla="*/ f143 1 f68"/>
                <a:gd name="f185" fmla="*/ f144 1 f69"/>
                <a:gd name="f186" fmla="*/ f145 f59 1"/>
                <a:gd name="f187" fmla="*/ f146 f59 1"/>
                <a:gd name="f188" fmla="*/ f148 f60 1"/>
                <a:gd name="f189" fmla="*/ f147 f60 1"/>
                <a:gd name="f190" fmla="*/ f149 f59 1"/>
                <a:gd name="f191" fmla="*/ f150 f60 1"/>
                <a:gd name="f192" fmla="*/ f151 f59 1"/>
                <a:gd name="f193" fmla="*/ f152 f60 1"/>
                <a:gd name="f194" fmla="*/ f153 f59 1"/>
                <a:gd name="f195" fmla="*/ f154 f60 1"/>
                <a:gd name="f196" fmla="*/ f155 f59 1"/>
                <a:gd name="f197" fmla="*/ f156 f60 1"/>
                <a:gd name="f198" fmla="*/ f157 f59 1"/>
                <a:gd name="f199" fmla="*/ f158 f60 1"/>
                <a:gd name="f200" fmla="*/ f159 f59 1"/>
                <a:gd name="f201" fmla="*/ f160 f60 1"/>
                <a:gd name="f202" fmla="*/ f161 f59 1"/>
                <a:gd name="f203" fmla="*/ f162 f60 1"/>
                <a:gd name="f204" fmla="*/ f163 f59 1"/>
                <a:gd name="f205" fmla="*/ f164 f60 1"/>
                <a:gd name="f206" fmla="*/ f165 f60 1"/>
                <a:gd name="f207" fmla="*/ f166 f59 1"/>
                <a:gd name="f208" fmla="*/ f167 f59 1"/>
                <a:gd name="f209" fmla="*/ f168 f60 1"/>
                <a:gd name="f210" fmla="*/ f169 f59 1"/>
                <a:gd name="f211" fmla="*/ f170 f60 1"/>
                <a:gd name="f212" fmla="*/ f171 f59 1"/>
                <a:gd name="f213" fmla="*/ f172 f59 1"/>
                <a:gd name="f214" fmla="*/ f173 f60 1"/>
                <a:gd name="f215" fmla="*/ f174 f59 1"/>
                <a:gd name="f216" fmla="*/ f175 f60 1"/>
                <a:gd name="f217" fmla="*/ f176 f60 1"/>
                <a:gd name="f218" fmla="*/ f177 f59 1"/>
                <a:gd name="f219" fmla="*/ f178 f60 1"/>
                <a:gd name="f220" fmla="*/ f179 f59 1"/>
                <a:gd name="f221" fmla="*/ f180 f59 1"/>
                <a:gd name="f222" fmla="*/ f181 f60 1"/>
                <a:gd name="f223" fmla="*/ f182 f59 1"/>
                <a:gd name="f224" fmla="*/ f183 f60 1"/>
                <a:gd name="f225" fmla="*/ f184 f59 1"/>
                <a:gd name="f226" fmla="*/ f185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94" y="f195"/>
                </a:cxn>
                <a:cxn ang="f107">
                  <a:pos x="f196" y="f197"/>
                </a:cxn>
                <a:cxn ang="f107">
                  <a:pos x="f198" y="f199"/>
                </a:cxn>
                <a:cxn ang="f107">
                  <a:pos x="f200" y="f201"/>
                </a:cxn>
                <a:cxn ang="f107">
                  <a:pos x="f202" y="f203"/>
                </a:cxn>
                <a:cxn ang="f107">
                  <a:pos x="f204" y="f205"/>
                </a:cxn>
                <a:cxn ang="f107">
                  <a:pos x="f204" y="f206"/>
                </a:cxn>
                <a:cxn ang="f107">
                  <a:pos x="f207" y="f206"/>
                </a:cxn>
                <a:cxn ang="f107">
                  <a:pos x="f208" y="f209"/>
                </a:cxn>
                <a:cxn ang="f107">
                  <a:pos x="f210" y="f211"/>
                </a:cxn>
                <a:cxn ang="f107">
                  <a:pos x="f208" y="f193"/>
                </a:cxn>
                <a:cxn ang="f107">
                  <a:pos x="f212" y="f193"/>
                </a:cxn>
                <a:cxn ang="f107">
                  <a:pos x="f213" y="f214"/>
                </a:cxn>
                <a:cxn ang="f107">
                  <a:pos x="f215" y="f216"/>
                </a:cxn>
                <a:cxn ang="f107">
                  <a:pos x="f210" y="f217"/>
                </a:cxn>
                <a:cxn ang="f107">
                  <a:pos x="f218" y="f219"/>
                </a:cxn>
                <a:cxn ang="f107">
                  <a:pos x="f220" y="f219"/>
                </a:cxn>
                <a:cxn ang="f107">
                  <a:pos x="f221" y="f222"/>
                </a:cxn>
                <a:cxn ang="f107">
                  <a:pos x="f223" y="f224"/>
                </a:cxn>
                <a:cxn ang="f107">
                  <a:pos x="f225" y="f226"/>
                </a:cxn>
                <a:cxn ang="f107">
                  <a:pos x="f190" y="f191"/>
                </a:cxn>
              </a:cxnLst>
              <a:rect l="f186" t="f189" r="f187" b="f188"/>
              <a:pathLst>
                <a:path w="69" h="49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7" y="f15"/>
                    <a:pt x="f16" y="f15"/>
                  </a:cubicBezTo>
                  <a:cubicBezTo>
                    <a:pt x="f11" y="f17"/>
                    <a:pt x="f11" y="f18"/>
                    <a:pt x="f11" y="f19"/>
                  </a:cubicBezTo>
                  <a:cubicBezTo>
                    <a:pt x="f11" y="f20"/>
                    <a:pt x="f21" y="f22"/>
                    <a:pt x="f23" y="f24"/>
                  </a:cubicBezTo>
                  <a:cubicBezTo>
                    <a:pt x="f15" y="f25"/>
                    <a:pt x="f17" y="f26"/>
                    <a:pt x="f27" y="f28"/>
                  </a:cubicBezTo>
                  <a:cubicBezTo>
                    <a:pt x="f29" y="f26"/>
                    <a:pt x="f18" y="f24"/>
                    <a:pt x="f30" y="f25"/>
                  </a:cubicBezTo>
                  <a:cubicBezTo>
                    <a:pt x="f19" y="f31"/>
                    <a:pt x="f32" y="f33"/>
                    <a:pt x="f26" y="f34"/>
                  </a:cubicBezTo>
                  <a:cubicBezTo>
                    <a:pt x="f24" y="f31"/>
                    <a:pt x="f22" y="f24"/>
                    <a:pt x="f26" y="f26"/>
                  </a:cubicBezTo>
                  <a:cubicBezTo>
                    <a:pt x="f25" y="f22"/>
                    <a:pt x="f31" y="f25"/>
                    <a:pt x="f35" y="f26"/>
                  </a:cubicBezTo>
                  <a:cubicBezTo>
                    <a:pt x="f36" y="f20"/>
                    <a:pt x="f33" y="f19"/>
                    <a:pt x="f34" y="f30"/>
                  </a:cubicBezTo>
                  <a:cubicBezTo>
                    <a:pt x="f35" y="f30"/>
                    <a:pt x="f36" y="f37"/>
                    <a:pt x="f36" y="f29"/>
                  </a:cubicBezTo>
                  <a:cubicBezTo>
                    <a:pt x="f38" y="f15"/>
                    <a:pt x="f35" y="f15"/>
                    <a:pt x="f34" y="f13"/>
                  </a:cubicBezTo>
                  <a:cubicBezTo>
                    <a:pt x="f35" y="f11"/>
                    <a:pt x="f39" y="f11"/>
                    <a:pt x="f38" y="f13"/>
                  </a:cubicBezTo>
                  <a:cubicBezTo>
                    <a:pt x="f40" y="f37"/>
                    <a:pt x="f41" y="f24"/>
                    <a:pt x="f42" y="f35"/>
                  </a:cubicBezTo>
                  <a:cubicBezTo>
                    <a:pt x="f5" y="f36"/>
                    <a:pt x="f5" y="f36"/>
                    <a:pt x="f43" y="f44"/>
                  </a:cubicBezTo>
                  <a:cubicBezTo>
                    <a:pt x="f45" y="f46"/>
                    <a:pt x="f46" y="f47"/>
                    <a:pt x="f36" y="f48"/>
                  </a:cubicBezTo>
                  <a:cubicBezTo>
                    <a:pt x="f39" y="f42"/>
                    <a:pt x="f33" y="f5"/>
                    <a:pt x="f31" y="f42"/>
                  </a:cubicBezTo>
                  <a:cubicBezTo>
                    <a:pt x="f49" y="f42"/>
                    <a:pt x="f25" y="f42"/>
                    <a:pt x="f24" y="f42"/>
                  </a:cubicBezTo>
                  <a:cubicBezTo>
                    <a:pt x="f20" y="f42"/>
                    <a:pt x="f30" y="f43"/>
                    <a:pt x="f17" y="f50"/>
                  </a:cubicBezTo>
                  <a:cubicBezTo>
                    <a:pt x="f11" y="f41"/>
                    <a:pt x="f51" y="f52"/>
                    <a:pt x="f21" y="f53"/>
                  </a:cubicBezTo>
                  <a:cubicBezTo>
                    <a:pt x="f14" y="f22"/>
                    <a:pt x="f54" y="f27"/>
                    <a:pt x="f55" y="f21"/>
                  </a:cubicBezTo>
                  <a:cubicBezTo>
                    <a:pt x="f56" y="f9"/>
                    <a:pt x="f57" y="f9"/>
                    <a:pt x="f6" y="f7"/>
                  </a:cubicBezTo>
                  <a:close/>
                </a:path>
              </a:pathLst>
            </a:custGeom>
            <a:solidFill>
              <a:srgbClr val="FFFE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36">
              <a:extLst>
                <a:ext uri="{FF2B5EF4-FFF2-40B4-BE49-F238E27FC236}">
                  <a16:creationId xmlns:a16="http://schemas.microsoft.com/office/drawing/2014/main" id="{F2BC7C29-B4F8-1B40-8C6B-02C95401EB61}"/>
                </a:ext>
              </a:extLst>
            </p:cNvPr>
            <p:cNvSpPr/>
            <p:nvPr/>
          </p:nvSpPr>
          <p:spPr>
            <a:xfrm>
              <a:off x="10750545" y="4927601"/>
              <a:ext cx="558798" cy="479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2"/>
                <a:gd name="f8" fmla="val 60"/>
                <a:gd name="f9" fmla="val 41"/>
                <a:gd name="f10" fmla="val 57"/>
                <a:gd name="f11" fmla="val 44"/>
                <a:gd name="f12" fmla="val 55"/>
                <a:gd name="f13" fmla="val 47"/>
                <a:gd name="f14" fmla="val 53"/>
                <a:gd name="f15" fmla="val 51"/>
                <a:gd name="f16" fmla="val 50"/>
                <a:gd name="f17" fmla="val 49"/>
                <a:gd name="f18" fmla="val 42"/>
                <a:gd name="f19" fmla="val 45"/>
                <a:gd name="f20" fmla="val 36"/>
                <a:gd name="f21" fmla="val 39"/>
                <a:gd name="f22" fmla="val 32"/>
                <a:gd name="f23" fmla="val 26"/>
                <a:gd name="f24" fmla="val 21"/>
                <a:gd name="f25" fmla="val 16"/>
                <a:gd name="f26" fmla="val 13"/>
                <a:gd name="f27" fmla="val 5"/>
                <a:gd name="f28" fmla="val 8"/>
                <a:gd name="f29" fmla="val 3"/>
                <a:gd name="f30" fmla="val 7"/>
                <a:gd name="f31" fmla="val 1"/>
                <a:gd name="f32" fmla="val 4"/>
                <a:gd name="f33" fmla="val 20"/>
                <a:gd name="f34" fmla="val 33"/>
                <a:gd name="f35" fmla="val 2"/>
                <a:gd name="f36" fmla="val 43"/>
                <a:gd name="f37" fmla="val 12"/>
                <a:gd name="f38" fmla="val 14"/>
                <a:gd name="f39" fmla="val 15"/>
                <a:gd name="f40" fmla="val 46"/>
                <a:gd name="f41" fmla="val 25"/>
                <a:gd name="f42" fmla="val 30"/>
                <a:gd name="f43" fmla="val 35"/>
                <a:gd name="f44" fmla="val 38"/>
                <a:gd name="f45" fmla="+- 0 0 -90"/>
                <a:gd name="f46" fmla="*/ f3 1 62"/>
                <a:gd name="f47" fmla="*/ f4 1 52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62"/>
                <a:gd name="f56" fmla="*/ f52 1 52"/>
                <a:gd name="f57" fmla="*/ 60 f53 1"/>
                <a:gd name="f58" fmla="*/ 41 f52 1"/>
                <a:gd name="f59" fmla="*/ 53 f53 1"/>
                <a:gd name="f60" fmla="*/ 51 f52 1"/>
                <a:gd name="f61" fmla="*/ 49 f53 1"/>
                <a:gd name="f62" fmla="*/ 50 f52 1"/>
                <a:gd name="f63" fmla="*/ 32 f53 1"/>
                <a:gd name="f64" fmla="*/ 32 f52 1"/>
                <a:gd name="f65" fmla="*/ 5 f53 1"/>
                <a:gd name="f66" fmla="*/ 8 f52 1"/>
                <a:gd name="f67" fmla="*/ 1 f53 1"/>
                <a:gd name="f68" fmla="*/ 4 f52 1"/>
                <a:gd name="f69" fmla="*/ 7 f53 1"/>
                <a:gd name="f70" fmla="*/ 0 f52 1"/>
                <a:gd name="f71" fmla="*/ 43 f53 1"/>
                <a:gd name="f72" fmla="*/ 12 f52 1"/>
                <a:gd name="f73" fmla="*/ 45 f53 1"/>
                <a:gd name="f74" fmla="*/ 15 f52 1"/>
                <a:gd name="f75" fmla="+- f54 0 f1"/>
                <a:gd name="f76" fmla="*/ f57 1 62"/>
                <a:gd name="f77" fmla="*/ f58 1 53"/>
                <a:gd name="f78" fmla="*/ f59 1 62"/>
                <a:gd name="f79" fmla="*/ f60 1 53"/>
                <a:gd name="f80" fmla="*/ f61 1 62"/>
                <a:gd name="f81" fmla="*/ f62 1 53"/>
                <a:gd name="f82" fmla="*/ f63 1 62"/>
                <a:gd name="f83" fmla="*/ f64 1 53"/>
                <a:gd name="f84" fmla="*/ f65 1 62"/>
                <a:gd name="f85" fmla="*/ f66 1 53"/>
                <a:gd name="f86" fmla="*/ f67 1 62"/>
                <a:gd name="f87" fmla="*/ f68 1 53"/>
                <a:gd name="f88" fmla="*/ f69 1 62"/>
                <a:gd name="f89" fmla="*/ f70 1 53"/>
                <a:gd name="f90" fmla="*/ f71 1 62"/>
                <a:gd name="f91" fmla="*/ f72 1 53"/>
                <a:gd name="f92" fmla="*/ f73 1 62"/>
                <a:gd name="f93" fmla="*/ f74 1 53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5"/>
                <a:gd name="f101" fmla="*/ f79 1 f56"/>
                <a:gd name="f102" fmla="*/ f80 1 f55"/>
                <a:gd name="f103" fmla="*/ f81 1 f56"/>
                <a:gd name="f104" fmla="*/ f82 1 f55"/>
                <a:gd name="f105" fmla="*/ f83 1 f56"/>
                <a:gd name="f106" fmla="*/ f84 1 f55"/>
                <a:gd name="f107" fmla="*/ f85 1 f56"/>
                <a:gd name="f108" fmla="*/ f86 1 f55"/>
                <a:gd name="f109" fmla="*/ f87 1 f56"/>
                <a:gd name="f110" fmla="*/ f88 1 f55"/>
                <a:gd name="f111" fmla="*/ f89 1 f56"/>
                <a:gd name="f112" fmla="*/ f90 1 f55"/>
                <a:gd name="f113" fmla="*/ f91 1 f56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6 1"/>
                <a:gd name="f123" fmla="*/ f101 f47 1"/>
                <a:gd name="f124" fmla="*/ f102 f46 1"/>
                <a:gd name="f125" fmla="*/ f103 f47 1"/>
                <a:gd name="f126" fmla="*/ f104 f46 1"/>
                <a:gd name="f127" fmla="*/ f105 f47 1"/>
                <a:gd name="f128" fmla="*/ f106 f46 1"/>
                <a:gd name="f129" fmla="*/ f107 f47 1"/>
                <a:gd name="f130" fmla="*/ f108 f46 1"/>
                <a:gd name="f131" fmla="*/ f109 f47 1"/>
                <a:gd name="f132" fmla="*/ f110 f46 1"/>
                <a:gd name="f133" fmla="*/ f111 f47 1"/>
                <a:gd name="f134" fmla="*/ f112 f46 1"/>
                <a:gd name="f135" fmla="*/ f113 f47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20" y="f127"/>
                </a:cxn>
                <a:cxn ang="f75">
                  <a:pos x="f120" y="f121"/>
                </a:cxn>
              </a:cxnLst>
              <a:rect l="f116" t="f119" r="f117" b="f118"/>
              <a:pathLst>
                <a:path w="62" h="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5" y="f14"/>
                    <a:pt x="f16" y="f15"/>
                    <a:pt x="f17" y="f16"/>
                  </a:cubicBezTo>
                  <a:cubicBezTo>
                    <a:pt x="f18" y="f19"/>
                    <a:pt x="f20" y="f21"/>
                    <a:pt x="f22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5" y="f30"/>
                    <a:pt x="f31" y="f32"/>
                  </a:cubicBezTo>
                  <a:cubicBezTo>
                    <a:pt x="f31" y="f5"/>
                    <a:pt x="f32" y="f5"/>
                    <a:pt x="f30" y="f5"/>
                  </a:cubicBezTo>
                  <a:cubicBezTo>
                    <a:pt x="f33" y="f5"/>
                    <a:pt x="f34" y="f35"/>
                    <a:pt x="f36" y="f37"/>
                  </a:cubicBezTo>
                  <a:cubicBezTo>
                    <a:pt x="f11" y="f26"/>
                    <a:pt x="f19" y="f38"/>
                    <a:pt x="f19" y="f39"/>
                  </a:cubicBezTo>
                  <a:cubicBezTo>
                    <a:pt x="f40" y="f41"/>
                    <a:pt x="f7" y="f42"/>
                    <a:pt x="f8" y="f22"/>
                  </a:cubicBezTo>
                  <a:cubicBezTo>
                    <a:pt x="f6" y="f43"/>
                    <a:pt x="f8" y="f44"/>
                    <a:pt x="f8" y="f9"/>
                  </a:cubicBezTo>
                  <a:close/>
                </a:path>
              </a:pathLst>
            </a:custGeom>
            <a:solidFill>
              <a:srgbClr val="F1B4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37">
              <a:extLst>
                <a:ext uri="{FF2B5EF4-FFF2-40B4-BE49-F238E27FC236}">
                  <a16:creationId xmlns:a16="http://schemas.microsoft.com/office/drawing/2014/main" id="{284F620E-FBED-CB4F-837C-78C3D3BC951A}"/>
                </a:ext>
              </a:extLst>
            </p:cNvPr>
            <p:cNvSpPr/>
            <p:nvPr/>
          </p:nvSpPr>
          <p:spPr>
            <a:xfrm>
              <a:off x="11525253" y="4429125"/>
              <a:ext cx="306388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69"/>
                <a:gd name="f8" fmla="val 5"/>
                <a:gd name="f9" fmla="val 64"/>
                <a:gd name="f10" fmla="val 62"/>
                <a:gd name="f11" fmla="val 1"/>
                <a:gd name="f12" fmla="val 3"/>
                <a:gd name="f13" fmla="val 58"/>
                <a:gd name="f14" fmla="val 6"/>
                <a:gd name="f15" fmla="val 53"/>
                <a:gd name="f16" fmla="val 7"/>
                <a:gd name="f17" fmla="val 48"/>
                <a:gd name="f18" fmla="val 44"/>
                <a:gd name="f19" fmla="val 2"/>
                <a:gd name="f20" fmla="val 29"/>
                <a:gd name="f21" fmla="val 8"/>
                <a:gd name="f22" fmla="val 18"/>
                <a:gd name="f23" fmla="val 14"/>
                <a:gd name="f24" fmla="val 15"/>
                <a:gd name="f25" fmla="val 16"/>
                <a:gd name="f26" fmla="val 4"/>
                <a:gd name="f27" fmla="val 17"/>
                <a:gd name="f28" fmla="val 20"/>
                <a:gd name="f29" fmla="val 22"/>
                <a:gd name="f30" fmla="val 25"/>
                <a:gd name="f31" fmla="val 24"/>
                <a:gd name="f32" fmla="val 21"/>
                <a:gd name="f33" fmla="val 30"/>
                <a:gd name="f34" fmla="val 47"/>
                <a:gd name="f35" fmla="val 32"/>
                <a:gd name="f36" fmla="val 51"/>
                <a:gd name="f37" fmla="val 33"/>
                <a:gd name="f38" fmla="val 57"/>
                <a:gd name="f39" fmla="val 63"/>
                <a:gd name="f40" fmla="val 65"/>
                <a:gd name="f41" fmla="val 66"/>
                <a:gd name="f42" fmla="val 28"/>
                <a:gd name="f43" fmla="val 68"/>
                <a:gd name="f44" fmla="val 67"/>
                <a:gd name="f45" fmla="val 13"/>
                <a:gd name="f46" fmla="val 60"/>
                <a:gd name="f47" fmla="val 61"/>
                <a:gd name="f48" fmla="val 11"/>
                <a:gd name="f49" fmla="val 9"/>
                <a:gd name="f50" fmla="val 59"/>
                <a:gd name="f51" fmla="val 56"/>
                <a:gd name="f52" fmla="val 12"/>
                <a:gd name="f53" fmla="val 10"/>
                <a:gd name="f54" fmla="val 49"/>
                <a:gd name="f55" fmla="+- 0 0 -90"/>
                <a:gd name="f56" fmla="*/ f3 1 34"/>
                <a:gd name="f57" fmla="*/ f4 1 69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34"/>
                <a:gd name="f66" fmla="*/ f62 1 69"/>
                <a:gd name="f67" fmla="*/ 5 f63 1"/>
                <a:gd name="f68" fmla="*/ 64 f62 1"/>
                <a:gd name="f69" fmla="*/ 3 f63 1"/>
                <a:gd name="f70" fmla="*/ 58 f62 1"/>
                <a:gd name="f71" fmla="*/ 6 f63 1"/>
                <a:gd name="f72" fmla="*/ 44 f62 1"/>
                <a:gd name="f73" fmla="*/ 14 f63 1"/>
                <a:gd name="f74" fmla="*/ 6 f62 1"/>
                <a:gd name="f75" fmla="*/ 17 f63 1"/>
                <a:gd name="f76" fmla="*/ 3 f62 1"/>
                <a:gd name="f77" fmla="*/ 22 f63 1"/>
                <a:gd name="f78" fmla="*/ 1 f62 1"/>
                <a:gd name="f79" fmla="*/ 24 f63 1"/>
                <a:gd name="f80" fmla="*/ 7 f62 1"/>
                <a:gd name="f81" fmla="*/ 30 f63 1"/>
                <a:gd name="f82" fmla="*/ 47 f62 1"/>
                <a:gd name="f83" fmla="*/ 34 f63 1"/>
                <a:gd name="f84" fmla="*/ 62 f62 1"/>
                <a:gd name="f85" fmla="*/ 32 f63 1"/>
                <a:gd name="f86" fmla="*/ 66 f62 1"/>
                <a:gd name="f87" fmla="*/ 20 f63 1"/>
                <a:gd name="f88" fmla="*/ 68 f62 1"/>
                <a:gd name="f89" fmla="*/ 13 f63 1"/>
                <a:gd name="f90" fmla="*/ 60 f62 1"/>
                <a:gd name="f91" fmla="*/ 16 f63 1"/>
                <a:gd name="f92" fmla="*/ 11 f63 1"/>
                <a:gd name="f93" fmla="*/ 61 f62 1"/>
                <a:gd name="f94" fmla="*/ 56 f62 1"/>
                <a:gd name="f95" fmla="*/ 10 f63 1"/>
                <a:gd name="f96" fmla="*/ 49 f62 1"/>
                <a:gd name="f97" fmla="*/ 8 f63 1"/>
                <a:gd name="f98" fmla="+- f64 0 f1"/>
                <a:gd name="f99" fmla="*/ f67 1 34"/>
                <a:gd name="f100" fmla="*/ f68 1 69"/>
                <a:gd name="f101" fmla="*/ f69 1 34"/>
                <a:gd name="f102" fmla="*/ f70 1 69"/>
                <a:gd name="f103" fmla="*/ f71 1 34"/>
                <a:gd name="f104" fmla="*/ f72 1 69"/>
                <a:gd name="f105" fmla="*/ f73 1 34"/>
                <a:gd name="f106" fmla="*/ f74 1 69"/>
                <a:gd name="f107" fmla="*/ f75 1 34"/>
                <a:gd name="f108" fmla="*/ f76 1 69"/>
                <a:gd name="f109" fmla="*/ f77 1 34"/>
                <a:gd name="f110" fmla="*/ f78 1 69"/>
                <a:gd name="f111" fmla="*/ f79 1 34"/>
                <a:gd name="f112" fmla="*/ f80 1 69"/>
                <a:gd name="f113" fmla="*/ f81 1 34"/>
                <a:gd name="f114" fmla="*/ f82 1 69"/>
                <a:gd name="f115" fmla="*/ f83 1 34"/>
                <a:gd name="f116" fmla="*/ f84 1 69"/>
                <a:gd name="f117" fmla="*/ f85 1 34"/>
                <a:gd name="f118" fmla="*/ f86 1 69"/>
                <a:gd name="f119" fmla="*/ f87 1 34"/>
                <a:gd name="f120" fmla="*/ f88 1 69"/>
                <a:gd name="f121" fmla="*/ f89 1 34"/>
                <a:gd name="f122" fmla="*/ f90 1 69"/>
                <a:gd name="f123" fmla="*/ f91 1 34"/>
                <a:gd name="f124" fmla="*/ f92 1 34"/>
                <a:gd name="f125" fmla="*/ f93 1 69"/>
                <a:gd name="f126" fmla="*/ f94 1 69"/>
                <a:gd name="f127" fmla="*/ f95 1 34"/>
                <a:gd name="f128" fmla="*/ f96 1 69"/>
                <a:gd name="f129" fmla="*/ f97 1 34"/>
                <a:gd name="f130" fmla="*/ 0 1 f65"/>
                <a:gd name="f131" fmla="*/ f59 1 f65"/>
                <a:gd name="f132" fmla="*/ 0 1 f66"/>
                <a:gd name="f133" fmla="*/ f60 1 f66"/>
                <a:gd name="f134" fmla="*/ f99 1 f65"/>
                <a:gd name="f135" fmla="*/ f100 1 f66"/>
                <a:gd name="f136" fmla="*/ f101 1 f65"/>
                <a:gd name="f137" fmla="*/ f102 1 f66"/>
                <a:gd name="f138" fmla="*/ f103 1 f65"/>
                <a:gd name="f139" fmla="*/ f104 1 f66"/>
                <a:gd name="f140" fmla="*/ f105 1 f65"/>
                <a:gd name="f141" fmla="*/ f106 1 f66"/>
                <a:gd name="f142" fmla="*/ f107 1 f65"/>
                <a:gd name="f143" fmla="*/ f108 1 f66"/>
                <a:gd name="f144" fmla="*/ f109 1 f65"/>
                <a:gd name="f145" fmla="*/ f110 1 f66"/>
                <a:gd name="f146" fmla="*/ f111 1 f65"/>
                <a:gd name="f147" fmla="*/ f112 1 f66"/>
                <a:gd name="f148" fmla="*/ f113 1 f65"/>
                <a:gd name="f149" fmla="*/ f114 1 f66"/>
                <a:gd name="f150" fmla="*/ f115 1 f65"/>
                <a:gd name="f151" fmla="*/ f116 1 f66"/>
                <a:gd name="f152" fmla="*/ f117 1 f65"/>
                <a:gd name="f153" fmla="*/ f118 1 f66"/>
                <a:gd name="f154" fmla="*/ f119 1 f65"/>
                <a:gd name="f155" fmla="*/ f120 1 f66"/>
                <a:gd name="f156" fmla="*/ f121 1 f65"/>
                <a:gd name="f157" fmla="*/ f122 1 f66"/>
                <a:gd name="f158" fmla="*/ f123 1 f65"/>
                <a:gd name="f159" fmla="*/ f124 1 f65"/>
                <a:gd name="f160" fmla="*/ f125 1 f66"/>
                <a:gd name="f161" fmla="*/ f126 1 f66"/>
                <a:gd name="f162" fmla="*/ f127 1 f65"/>
                <a:gd name="f163" fmla="*/ f128 1 f66"/>
                <a:gd name="f164" fmla="*/ f129 1 f65"/>
                <a:gd name="f165" fmla="*/ f130 f56 1"/>
                <a:gd name="f166" fmla="*/ f131 f56 1"/>
                <a:gd name="f167" fmla="*/ f133 f57 1"/>
                <a:gd name="f168" fmla="*/ f132 f57 1"/>
                <a:gd name="f169" fmla="*/ f134 f56 1"/>
                <a:gd name="f170" fmla="*/ f135 f57 1"/>
                <a:gd name="f171" fmla="*/ f136 f56 1"/>
                <a:gd name="f172" fmla="*/ f137 f57 1"/>
                <a:gd name="f173" fmla="*/ f138 f56 1"/>
                <a:gd name="f174" fmla="*/ f139 f57 1"/>
                <a:gd name="f175" fmla="*/ f140 f56 1"/>
                <a:gd name="f176" fmla="*/ f141 f57 1"/>
                <a:gd name="f177" fmla="*/ f142 f56 1"/>
                <a:gd name="f178" fmla="*/ f143 f57 1"/>
                <a:gd name="f179" fmla="*/ f144 f56 1"/>
                <a:gd name="f180" fmla="*/ f145 f57 1"/>
                <a:gd name="f181" fmla="*/ f146 f56 1"/>
                <a:gd name="f182" fmla="*/ f147 f57 1"/>
                <a:gd name="f183" fmla="*/ f148 f56 1"/>
                <a:gd name="f184" fmla="*/ f149 f57 1"/>
                <a:gd name="f185" fmla="*/ f150 f56 1"/>
                <a:gd name="f186" fmla="*/ f151 f57 1"/>
                <a:gd name="f187" fmla="*/ f152 f56 1"/>
                <a:gd name="f188" fmla="*/ f153 f57 1"/>
                <a:gd name="f189" fmla="*/ f154 f56 1"/>
                <a:gd name="f190" fmla="*/ f155 f57 1"/>
                <a:gd name="f191" fmla="*/ f156 f56 1"/>
                <a:gd name="f192" fmla="*/ f157 f57 1"/>
                <a:gd name="f193" fmla="*/ f158 f56 1"/>
                <a:gd name="f194" fmla="*/ f159 f56 1"/>
                <a:gd name="f195" fmla="*/ f160 f57 1"/>
                <a:gd name="f196" fmla="*/ f161 f57 1"/>
                <a:gd name="f197" fmla="*/ f162 f56 1"/>
                <a:gd name="f198" fmla="*/ f163 f57 1"/>
                <a:gd name="f199" fmla="*/ f164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73" y="f174"/>
                </a:cxn>
                <a:cxn ang="f98">
                  <a:pos x="f175" y="f176"/>
                </a:cxn>
                <a:cxn ang="f98">
                  <a:pos x="f177" y="f178"/>
                </a:cxn>
                <a:cxn ang="f98">
                  <a:pos x="f179" y="f180"/>
                </a:cxn>
                <a:cxn ang="f98">
                  <a:pos x="f181" y="f182"/>
                </a:cxn>
                <a:cxn ang="f98">
                  <a:pos x="f183" y="f184"/>
                </a:cxn>
                <a:cxn ang="f98">
                  <a:pos x="f185" y="f186"/>
                </a:cxn>
                <a:cxn ang="f98">
                  <a:pos x="f187" y="f188"/>
                </a:cxn>
                <a:cxn ang="f98">
                  <a:pos x="f189" y="f190"/>
                </a:cxn>
                <a:cxn ang="f98">
                  <a:pos x="f191" y="f188"/>
                </a:cxn>
                <a:cxn ang="f98">
                  <a:pos x="f177" y="f192"/>
                </a:cxn>
                <a:cxn ang="f98">
                  <a:pos x="f193" y="f192"/>
                </a:cxn>
                <a:cxn ang="f98">
                  <a:pos x="f194" y="f195"/>
                </a:cxn>
                <a:cxn ang="f98">
                  <a:pos x="f194" y="f196"/>
                </a:cxn>
                <a:cxn ang="f98">
                  <a:pos x="f197" y="f198"/>
                </a:cxn>
                <a:cxn ang="f98">
                  <a:pos x="f199" y="f195"/>
                </a:cxn>
                <a:cxn ang="f98">
                  <a:pos x="f169" y="f170"/>
                </a:cxn>
              </a:cxnLst>
              <a:rect l="f165" t="f168" r="f166" b="f167"/>
              <a:pathLst>
                <a:path w="34" h="69">
                  <a:moveTo>
                    <a:pt x="f8" y="f9"/>
                  </a:moveTo>
                  <a:cubicBezTo>
                    <a:pt x="f5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4" y="f18"/>
                  </a:cubicBezTo>
                  <a:cubicBezTo>
                    <a:pt x="f19" y="f20"/>
                    <a:pt x="f21" y="f22"/>
                    <a:pt x="f23" y="f14"/>
                  </a:cubicBezTo>
                  <a:cubicBezTo>
                    <a:pt x="f24" y="f8"/>
                    <a:pt x="f25" y="f26"/>
                    <a:pt x="f27" y="f12"/>
                  </a:cubicBezTo>
                  <a:cubicBezTo>
                    <a:pt x="f22" y="f19"/>
                    <a:pt x="f28" y="f5"/>
                    <a:pt x="f29" y="f11"/>
                  </a:cubicBezTo>
                  <a:cubicBezTo>
                    <a:pt x="f30" y="f19"/>
                    <a:pt x="f31" y="f8"/>
                    <a:pt x="f31" y="f16"/>
                  </a:cubicBezTo>
                  <a:cubicBezTo>
                    <a:pt x="f32" y="f32"/>
                    <a:pt x="f31" y="f6"/>
                    <a:pt x="f33" y="f34"/>
                  </a:cubicBezTo>
                  <a:cubicBezTo>
                    <a:pt x="f35" y="f36"/>
                    <a:pt x="f37" y="f38"/>
                    <a:pt x="f6" y="f10"/>
                  </a:cubicBezTo>
                  <a:cubicBezTo>
                    <a:pt x="f6" y="f39"/>
                    <a:pt x="f37" y="f40"/>
                    <a:pt x="f35" y="f41"/>
                  </a:cubicBezTo>
                  <a:cubicBezTo>
                    <a:pt x="f42" y="f43"/>
                    <a:pt x="f31" y="f7"/>
                    <a:pt x="f28" y="f43"/>
                  </a:cubicBezTo>
                  <a:cubicBezTo>
                    <a:pt x="f22" y="f44"/>
                    <a:pt x="f24" y="f44"/>
                    <a:pt x="f45" y="f41"/>
                  </a:cubicBezTo>
                  <a:cubicBezTo>
                    <a:pt x="f45" y="f9"/>
                    <a:pt x="f27" y="f39"/>
                    <a:pt x="f27" y="f46"/>
                  </a:cubicBezTo>
                  <a:cubicBezTo>
                    <a:pt x="f27" y="f46"/>
                    <a:pt x="f27" y="f46"/>
                    <a:pt x="f25" y="f46"/>
                  </a:cubicBezTo>
                  <a:cubicBezTo>
                    <a:pt x="f24" y="f47"/>
                    <a:pt x="f45" y="f10"/>
                    <a:pt x="f48" y="f47"/>
                  </a:cubicBezTo>
                  <a:cubicBezTo>
                    <a:pt x="f49" y="f50"/>
                    <a:pt x="f48" y="f38"/>
                    <a:pt x="f48" y="f51"/>
                  </a:cubicBezTo>
                  <a:cubicBezTo>
                    <a:pt x="f48" y="f15"/>
                    <a:pt x="f52" y="f36"/>
                    <a:pt x="f53" y="f54"/>
                  </a:cubicBezTo>
                  <a:cubicBezTo>
                    <a:pt x="f48" y="f15"/>
                    <a:pt x="f49" y="f38"/>
                    <a:pt x="f21" y="f47"/>
                  </a:cubicBezTo>
                  <a:cubicBezTo>
                    <a:pt x="f16" y="f10"/>
                    <a:pt x="f16" y="f39"/>
                    <a:pt x="f8" y="f9"/>
                  </a:cubicBezTo>
                  <a:close/>
                </a:path>
              </a:pathLst>
            </a:custGeom>
            <a:solidFill>
              <a:srgbClr val="F2B5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38">
              <a:extLst>
                <a:ext uri="{FF2B5EF4-FFF2-40B4-BE49-F238E27FC236}">
                  <a16:creationId xmlns:a16="http://schemas.microsoft.com/office/drawing/2014/main" id="{26AC3EF1-41A4-9B7D-EFB9-7E4B7020ADA0}"/>
                </a:ext>
              </a:extLst>
            </p:cNvPr>
            <p:cNvSpPr/>
            <p:nvPr/>
          </p:nvSpPr>
          <p:spPr>
            <a:xfrm>
              <a:off x="11345866" y="4999033"/>
              <a:ext cx="314325" cy="3174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8"/>
                <a:gd name="f8" fmla="val 30"/>
                <a:gd name="f9" fmla="val 27"/>
                <a:gd name="f10" fmla="val 29"/>
                <a:gd name="f11" fmla="val 26"/>
                <a:gd name="f12" fmla="val 25"/>
                <a:gd name="f13" fmla="val 31"/>
                <a:gd name="f14" fmla="val 18"/>
                <a:gd name="f15" fmla="val 9"/>
                <a:gd name="f16" fmla="val 33"/>
                <a:gd name="f17" fmla="val 4"/>
                <a:gd name="f18" fmla="val 19"/>
                <a:gd name="f19" fmla="val 1"/>
                <a:gd name="f20" fmla="val 10"/>
                <a:gd name="f21" fmla="val 7"/>
                <a:gd name="f22" fmla="val 5"/>
                <a:gd name="f23" fmla="val 13"/>
                <a:gd name="f24" fmla="val 23"/>
                <a:gd name="f25" fmla="val 6"/>
                <a:gd name="f26" fmla="val 12"/>
                <a:gd name="f27" fmla="val 21"/>
                <a:gd name="f28" fmla="+- 0 0 -90"/>
                <a:gd name="f29" fmla="*/ f3 1 35"/>
                <a:gd name="f30" fmla="*/ f4 1 35"/>
                <a:gd name="f31" fmla="val f5"/>
                <a:gd name="f32" fmla="val f6"/>
                <a:gd name="f33" fmla="*/ f28 f0 1"/>
                <a:gd name="f34" fmla="+- f32 0 f31"/>
                <a:gd name="f35" fmla="*/ f33 1 f2"/>
                <a:gd name="f36" fmla="*/ f34 1 35"/>
                <a:gd name="f37" fmla="*/ 28 f34 1"/>
                <a:gd name="f38" fmla="*/ 30 f34 1"/>
                <a:gd name="f39" fmla="*/ 25 f34 1"/>
                <a:gd name="f40" fmla="*/ 31 f34 1"/>
                <a:gd name="f41" fmla="*/ 4 f34 1"/>
                <a:gd name="f42" fmla="*/ 26 f34 1"/>
                <a:gd name="f43" fmla="*/ 7 f34 1"/>
                <a:gd name="f44" fmla="*/ 5 f34 1"/>
                <a:gd name="f45" fmla="*/ 29 f34 1"/>
                <a:gd name="f46" fmla="*/ 6 f34 1"/>
                <a:gd name="f47" fmla="*/ 27 f34 1"/>
                <a:gd name="f48" fmla="+- f35 0 f1"/>
                <a:gd name="f49" fmla="*/ f37 1 35"/>
                <a:gd name="f50" fmla="*/ f38 1 35"/>
                <a:gd name="f51" fmla="*/ f39 1 35"/>
                <a:gd name="f52" fmla="*/ f40 1 35"/>
                <a:gd name="f53" fmla="*/ f41 1 35"/>
                <a:gd name="f54" fmla="*/ f42 1 35"/>
                <a:gd name="f55" fmla="*/ f43 1 35"/>
                <a:gd name="f56" fmla="*/ f44 1 35"/>
                <a:gd name="f57" fmla="*/ f45 1 35"/>
                <a:gd name="f58" fmla="*/ f46 1 35"/>
                <a:gd name="f59" fmla="*/ f47 1 35"/>
                <a:gd name="f60" fmla="*/ 0 1 f36"/>
                <a:gd name="f61" fmla="*/ f32 1 f36"/>
                <a:gd name="f62" fmla="*/ f49 1 f36"/>
                <a:gd name="f63" fmla="*/ f50 1 f36"/>
                <a:gd name="f64" fmla="*/ f51 1 f36"/>
                <a:gd name="f65" fmla="*/ f52 1 f36"/>
                <a:gd name="f66" fmla="*/ f53 1 f36"/>
                <a:gd name="f67" fmla="*/ f54 1 f36"/>
                <a:gd name="f68" fmla="*/ f55 1 f36"/>
                <a:gd name="f69" fmla="*/ f56 1 f36"/>
                <a:gd name="f70" fmla="*/ f57 1 f36"/>
                <a:gd name="f71" fmla="*/ f58 1 f36"/>
                <a:gd name="f72" fmla="*/ f59 1 f36"/>
                <a:gd name="f73" fmla="*/ f60 f29 1"/>
                <a:gd name="f74" fmla="*/ f61 f29 1"/>
                <a:gd name="f75" fmla="*/ f61 f30 1"/>
                <a:gd name="f76" fmla="*/ f60 f30 1"/>
                <a:gd name="f77" fmla="*/ f62 f29 1"/>
                <a:gd name="f78" fmla="*/ f63 f30 1"/>
                <a:gd name="f79" fmla="*/ f64 f29 1"/>
                <a:gd name="f80" fmla="*/ f65 f30 1"/>
                <a:gd name="f81" fmla="*/ f66 f29 1"/>
                <a:gd name="f82" fmla="*/ f67 f30 1"/>
                <a:gd name="f83" fmla="*/ f68 f29 1"/>
                <a:gd name="f84" fmla="*/ f69 f30 1"/>
                <a:gd name="f85" fmla="*/ f70 f29 1"/>
                <a:gd name="f86" fmla="*/ f71 f30 1"/>
                <a:gd name="f87" fmla="*/ f63 f29 1"/>
                <a:gd name="f88" fmla="*/ f72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77" y="f78"/>
                </a:cxn>
              </a:cxnLst>
              <a:rect l="f73" t="f76" r="f74" b="f75"/>
              <a:pathLst>
                <a:path w="35" h="35">
                  <a:moveTo>
                    <a:pt x="f7" y="f8"/>
                  </a:moveTo>
                  <a:cubicBezTo>
                    <a:pt x="f9" y="f10"/>
                    <a:pt x="f11" y="f8"/>
                    <a:pt x="f12" y="f13"/>
                  </a:cubicBezTo>
                  <a:cubicBezTo>
                    <a:pt x="f14" y="f6"/>
                    <a:pt x="f15" y="f16"/>
                    <a:pt x="f17" y="f11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5"/>
                    <a:pt x="f24" y="f5"/>
                    <a:pt x="f10" y="f25"/>
                  </a:cubicBezTo>
                  <a:cubicBezTo>
                    <a:pt x="f6" y="f26"/>
                    <a:pt x="f6" y="f27"/>
                    <a:pt x="f8" y="f9"/>
                  </a:cubicBezTo>
                  <a:cubicBezTo>
                    <a:pt x="f10" y="f7"/>
                    <a:pt x="f7" y="f10"/>
                    <a:pt x="f7" y="f8"/>
                  </a:cubicBezTo>
                  <a:close/>
                </a:path>
              </a:pathLst>
            </a:custGeom>
            <a:solidFill>
              <a:srgbClr val="ACDA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39">
              <a:extLst>
                <a:ext uri="{FF2B5EF4-FFF2-40B4-BE49-F238E27FC236}">
                  <a16:creationId xmlns:a16="http://schemas.microsoft.com/office/drawing/2014/main" id="{CC187623-55D9-0255-1F79-4FDCAC91652C}"/>
                </a:ext>
              </a:extLst>
            </p:cNvPr>
            <p:cNvSpPr/>
            <p:nvPr/>
          </p:nvSpPr>
          <p:spPr>
            <a:xfrm>
              <a:off x="10155234" y="5741983"/>
              <a:ext cx="531815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28"/>
                <a:gd name="f8" fmla="val 17"/>
                <a:gd name="f9" fmla="val 49"/>
                <a:gd name="f10" fmla="val 25"/>
                <a:gd name="f11" fmla="val 37"/>
                <a:gd name="f12" fmla="val 26"/>
                <a:gd name="f13" fmla="val 27"/>
                <a:gd name="f14" fmla="val 19"/>
                <a:gd name="f15" fmla="val 12"/>
                <a:gd name="f16" fmla="val 5"/>
                <a:gd name="f17" fmla="val 4"/>
                <a:gd name="f18" fmla="val 2"/>
                <a:gd name="f19" fmla="val 29"/>
                <a:gd name="f20" fmla="val 3"/>
                <a:gd name="f21" fmla="val 23"/>
                <a:gd name="f22" fmla="val 16"/>
                <a:gd name="f23" fmla="val 15"/>
                <a:gd name="f24" fmla="val 14"/>
                <a:gd name="f25" fmla="val 11"/>
                <a:gd name="f26" fmla="val 13"/>
                <a:gd name="f27" fmla="val 36"/>
                <a:gd name="f28" fmla="val 8"/>
                <a:gd name="f29" fmla="val 38"/>
                <a:gd name="f30" fmla="val 6"/>
                <a:gd name="f31" fmla="val 39"/>
                <a:gd name="f32" fmla="val 40"/>
                <a:gd name="f33" fmla="val 1"/>
                <a:gd name="f34" fmla="val 41"/>
                <a:gd name="f35" fmla="val 42"/>
                <a:gd name="f36" fmla="val 43"/>
                <a:gd name="f37" fmla="val 44"/>
                <a:gd name="f38" fmla="val 46"/>
                <a:gd name="f39" fmla="val 10"/>
                <a:gd name="f40" fmla="val 50"/>
                <a:gd name="f41" fmla="+- 0 0 -90"/>
                <a:gd name="f42" fmla="*/ f3 1 59"/>
                <a:gd name="f43" fmla="*/ f4 1 28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59"/>
                <a:gd name="f52" fmla="*/ f48 1 28"/>
                <a:gd name="f53" fmla="*/ 59 f49 1"/>
                <a:gd name="f54" fmla="*/ 17 f48 1"/>
                <a:gd name="f55" fmla="*/ 25 f49 1"/>
                <a:gd name="f56" fmla="*/ 27 f48 1"/>
                <a:gd name="f57" fmla="*/ 5 f49 1"/>
                <a:gd name="f58" fmla="*/ 28 f48 1"/>
                <a:gd name="f59" fmla="*/ 3 f49 1"/>
                <a:gd name="f60" fmla="*/ 26 f48 1"/>
                <a:gd name="f61" fmla="*/ 2 f49 1"/>
                <a:gd name="f62" fmla="*/ 16 f48 1"/>
                <a:gd name="f63" fmla="*/ 12 f48 1"/>
                <a:gd name="f64" fmla="*/ 13 f48 1"/>
                <a:gd name="f65" fmla="*/ 36 f49 1"/>
                <a:gd name="f66" fmla="*/ 8 f48 1"/>
                <a:gd name="f67" fmla="*/ 40 f49 1"/>
                <a:gd name="f68" fmla="*/ 2 f48 1"/>
                <a:gd name="f69" fmla="*/ 42 f49 1"/>
                <a:gd name="f70" fmla="*/ 0 f48 1"/>
                <a:gd name="f71" fmla="*/ 44 f49 1"/>
                <a:gd name="f72" fmla="+- f50 0 f1"/>
                <a:gd name="f73" fmla="*/ f53 1 59"/>
                <a:gd name="f74" fmla="*/ f54 1 29"/>
                <a:gd name="f75" fmla="*/ f55 1 59"/>
                <a:gd name="f76" fmla="*/ f56 1 29"/>
                <a:gd name="f77" fmla="*/ f57 1 59"/>
                <a:gd name="f78" fmla="*/ f58 1 29"/>
                <a:gd name="f79" fmla="*/ f59 1 59"/>
                <a:gd name="f80" fmla="*/ f60 1 29"/>
                <a:gd name="f81" fmla="*/ f61 1 59"/>
                <a:gd name="f82" fmla="*/ f62 1 29"/>
                <a:gd name="f83" fmla="*/ f63 1 29"/>
                <a:gd name="f84" fmla="*/ f64 1 29"/>
                <a:gd name="f85" fmla="*/ f65 1 59"/>
                <a:gd name="f86" fmla="*/ f66 1 29"/>
                <a:gd name="f87" fmla="*/ f67 1 59"/>
                <a:gd name="f88" fmla="*/ f68 1 29"/>
                <a:gd name="f89" fmla="*/ f69 1 59"/>
                <a:gd name="f90" fmla="*/ f70 1 29"/>
                <a:gd name="f91" fmla="*/ f71 1 59"/>
                <a:gd name="f92" fmla="*/ 0 1 f51"/>
                <a:gd name="f93" fmla="*/ f45 1 f51"/>
                <a:gd name="f94" fmla="*/ 0 1 f52"/>
                <a:gd name="f95" fmla="*/ f46 1 f52"/>
                <a:gd name="f96" fmla="*/ f73 1 f51"/>
                <a:gd name="f97" fmla="*/ f74 1 f52"/>
                <a:gd name="f98" fmla="*/ f75 1 f51"/>
                <a:gd name="f99" fmla="*/ f76 1 f52"/>
                <a:gd name="f100" fmla="*/ f77 1 f51"/>
                <a:gd name="f101" fmla="*/ f78 1 f52"/>
                <a:gd name="f102" fmla="*/ f79 1 f51"/>
                <a:gd name="f103" fmla="*/ f80 1 f52"/>
                <a:gd name="f104" fmla="*/ f81 1 f51"/>
                <a:gd name="f105" fmla="*/ f82 1 f52"/>
                <a:gd name="f106" fmla="*/ f83 1 f52"/>
                <a:gd name="f107" fmla="*/ f84 1 f52"/>
                <a:gd name="f108" fmla="*/ f85 1 f51"/>
                <a:gd name="f109" fmla="*/ f86 1 f52"/>
                <a:gd name="f110" fmla="*/ f87 1 f51"/>
                <a:gd name="f111" fmla="*/ f88 1 f52"/>
                <a:gd name="f112" fmla="*/ f89 1 f51"/>
                <a:gd name="f113" fmla="*/ f90 1 f52"/>
                <a:gd name="f114" fmla="*/ f91 1 f51"/>
                <a:gd name="f115" fmla="*/ f92 f42 1"/>
                <a:gd name="f116" fmla="*/ f93 f42 1"/>
                <a:gd name="f117" fmla="*/ f95 f43 1"/>
                <a:gd name="f118" fmla="*/ f94 f43 1"/>
                <a:gd name="f119" fmla="*/ f96 f42 1"/>
                <a:gd name="f120" fmla="*/ f97 f43 1"/>
                <a:gd name="f121" fmla="*/ f98 f42 1"/>
                <a:gd name="f122" fmla="*/ f99 f43 1"/>
                <a:gd name="f123" fmla="*/ f100 f42 1"/>
                <a:gd name="f124" fmla="*/ f101 f43 1"/>
                <a:gd name="f125" fmla="*/ f102 f42 1"/>
                <a:gd name="f126" fmla="*/ f103 f43 1"/>
                <a:gd name="f127" fmla="*/ f104 f42 1"/>
                <a:gd name="f128" fmla="*/ f105 f43 1"/>
                <a:gd name="f129" fmla="*/ f106 f43 1"/>
                <a:gd name="f130" fmla="*/ f107 f43 1"/>
                <a:gd name="f131" fmla="*/ f108 f42 1"/>
                <a:gd name="f132" fmla="*/ f109 f43 1"/>
                <a:gd name="f133" fmla="*/ f110 f42 1"/>
                <a:gd name="f134" fmla="*/ f111 f43 1"/>
                <a:gd name="f135" fmla="*/ f112 f42 1"/>
                <a:gd name="f136" fmla="*/ f113 f43 1"/>
                <a:gd name="f137" fmla="*/ f114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7" y="f129"/>
                </a:cxn>
                <a:cxn ang="f72">
                  <a:pos x="f123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35" y="f136"/>
                </a:cxn>
                <a:cxn ang="f72">
                  <a:pos x="f137" y="f134"/>
                </a:cxn>
                <a:cxn ang="f72">
                  <a:pos x="f119" y="f120"/>
                </a:cxn>
              </a:cxnLst>
              <a:rect l="f115" t="f118" r="f116" b="f117"/>
              <a:pathLst>
                <a:path w="59" h="28">
                  <a:moveTo>
                    <a:pt x="f6" y="f8"/>
                  </a:moveTo>
                  <a:cubicBezTo>
                    <a:pt x="f9" y="f10"/>
                    <a:pt x="f11" y="f12"/>
                    <a:pt x="f10" y="f13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7"/>
                    <a:pt x="f18" y="f19"/>
                    <a:pt x="f20" y="f12"/>
                  </a:cubicBezTo>
                  <a:cubicBezTo>
                    <a:pt x="f17" y="f21"/>
                    <a:pt x="f20" y="f14"/>
                    <a:pt x="f18" y="f22"/>
                  </a:cubicBezTo>
                  <a:cubicBezTo>
                    <a:pt x="f18" y="f23"/>
                    <a:pt x="f5" y="f24"/>
                    <a:pt x="f18" y="f15"/>
                  </a:cubicBezTo>
                  <a:cubicBezTo>
                    <a:pt x="f20" y="f25"/>
                    <a:pt x="f17" y="f26"/>
                    <a:pt x="f16" y="f26"/>
                  </a:cubicBezTo>
                  <a:cubicBezTo>
                    <a:pt x="f22" y="f8"/>
                    <a:pt x="f13" y="f22"/>
                    <a:pt x="f27" y="f28"/>
                  </a:cubicBezTo>
                  <a:cubicBezTo>
                    <a:pt x="f29" y="f30"/>
                    <a:pt x="f31" y="f17"/>
                    <a:pt x="f32" y="f18"/>
                  </a:cubicBezTo>
                  <a:cubicBezTo>
                    <a:pt x="f32" y="f33"/>
                    <a:pt x="f34" y="f5"/>
                    <a:pt x="f35" y="f5"/>
                  </a:cubicBezTo>
                  <a:cubicBezTo>
                    <a:pt x="f36" y="f33"/>
                    <a:pt x="f36" y="f33"/>
                    <a:pt x="f37" y="f18"/>
                  </a:cubicBezTo>
                  <a:cubicBezTo>
                    <a:pt x="f38" y="f39"/>
                    <a:pt x="f40" y="f22"/>
                    <a:pt x="f6" y="f8"/>
                  </a:cubicBezTo>
                  <a:close/>
                </a:path>
              </a:pathLst>
            </a:custGeom>
            <a:solidFill>
              <a:srgbClr val="FEFD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0">
              <a:extLst>
                <a:ext uri="{FF2B5EF4-FFF2-40B4-BE49-F238E27FC236}">
                  <a16:creationId xmlns:a16="http://schemas.microsoft.com/office/drawing/2014/main" id="{81D63651-C1C8-4993-FF69-098FDD796BC6}"/>
                </a:ext>
              </a:extLst>
            </p:cNvPr>
            <p:cNvSpPr/>
            <p:nvPr/>
          </p:nvSpPr>
          <p:spPr>
            <a:xfrm>
              <a:off x="12760323" y="5751511"/>
              <a:ext cx="460372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28"/>
                <a:gd name="f8" fmla="val 36"/>
                <a:gd name="f9" fmla="val 2"/>
                <a:gd name="f10" fmla="val 3"/>
                <a:gd name="f11" fmla="val 7"/>
                <a:gd name="f12" fmla="val 37"/>
                <a:gd name="f13" fmla="val 40"/>
                <a:gd name="f14" fmla="val 6"/>
                <a:gd name="f15" fmla="val 42"/>
                <a:gd name="f16" fmla="val 5"/>
                <a:gd name="f17" fmla="val 44"/>
                <a:gd name="f18" fmla="val 48"/>
                <a:gd name="f19" fmla="val 47"/>
                <a:gd name="f20" fmla="val 46"/>
                <a:gd name="f21" fmla="val 43"/>
                <a:gd name="f22" fmla="val 9"/>
                <a:gd name="f23" fmla="val 10"/>
                <a:gd name="f24" fmla="val 45"/>
                <a:gd name="f25" fmla="val 49"/>
                <a:gd name="f26" fmla="val 50"/>
                <a:gd name="f27" fmla="val 11"/>
                <a:gd name="f28" fmla="val 13"/>
                <a:gd name="f29" fmla="val 12"/>
                <a:gd name="f30" fmla="val 14"/>
                <a:gd name="f31" fmla="val 15"/>
                <a:gd name="f32" fmla="val 16"/>
                <a:gd name="f33" fmla="val 17"/>
                <a:gd name="f34" fmla="val 19"/>
                <a:gd name="f35" fmla="val 20"/>
                <a:gd name="f36" fmla="val 18"/>
                <a:gd name="f37" fmla="val 41"/>
                <a:gd name="f38" fmla="val 21"/>
                <a:gd name="f39" fmla="val 22"/>
                <a:gd name="f40" fmla="val 23"/>
                <a:gd name="f41" fmla="val 25"/>
                <a:gd name="f42" fmla="val 35"/>
                <a:gd name="f43" fmla="val 32"/>
                <a:gd name="f44" fmla="val 31"/>
                <a:gd name="f45" fmla="val 30"/>
                <a:gd name="f46" fmla="val 26"/>
                <a:gd name="f47" fmla="val 27"/>
                <a:gd name="f48" fmla="val 1"/>
                <a:gd name="f49" fmla="val 24"/>
                <a:gd name="f50" fmla="val 8"/>
                <a:gd name="f51" fmla="val 29"/>
                <a:gd name="f52" fmla="val 33"/>
                <a:gd name="f53" fmla="val 4"/>
                <a:gd name="f54" fmla="val 34"/>
                <a:gd name="f55" fmla="+- 0 0 -90"/>
                <a:gd name="f56" fmla="*/ f3 1 51"/>
                <a:gd name="f57" fmla="*/ f4 1 28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51"/>
                <a:gd name="f66" fmla="*/ f62 1 28"/>
                <a:gd name="f67" fmla="*/ 36 f63 1"/>
                <a:gd name="f68" fmla="*/ 0 f62 1"/>
                <a:gd name="f69" fmla="*/ 3 f62 1"/>
                <a:gd name="f70" fmla="*/ 40 f63 1"/>
                <a:gd name="f71" fmla="*/ 6 f62 1"/>
                <a:gd name="f72" fmla="*/ 48 f63 1"/>
                <a:gd name="f73" fmla="*/ 44 f63 1"/>
                <a:gd name="f74" fmla="*/ 42 f63 1"/>
                <a:gd name="f75" fmla="*/ 9 f62 1"/>
                <a:gd name="f76" fmla="*/ 45 f63 1"/>
                <a:gd name="f77" fmla="*/ 10 f62 1"/>
                <a:gd name="f78" fmla="*/ 49 f63 1"/>
                <a:gd name="f79" fmla="*/ 51 f63 1"/>
                <a:gd name="f80" fmla="*/ 11 f62 1"/>
                <a:gd name="f81" fmla="*/ 13 f62 1"/>
                <a:gd name="f82" fmla="*/ 14 f62 1"/>
                <a:gd name="f83" fmla="*/ 16 f62 1"/>
                <a:gd name="f84" fmla="*/ 50 f63 1"/>
                <a:gd name="f85" fmla="*/ 19 f62 1"/>
                <a:gd name="f86" fmla="*/ 43 f63 1"/>
                <a:gd name="f87" fmla="*/ 22 f62 1"/>
                <a:gd name="f88" fmla="*/ 25 f62 1"/>
                <a:gd name="f89" fmla="*/ 32 f63 1"/>
                <a:gd name="f90" fmla="*/ 20 f62 1"/>
                <a:gd name="f91" fmla="*/ 30 f63 1"/>
                <a:gd name="f92" fmla="*/ 21 f62 1"/>
                <a:gd name="f93" fmla="*/ 9 f63 1"/>
                <a:gd name="f94" fmla="*/ 27 f62 1"/>
                <a:gd name="f95" fmla="*/ 0 f63 1"/>
                <a:gd name="f96" fmla="*/ 15 f62 1"/>
                <a:gd name="f97" fmla="*/ 8 f63 1"/>
                <a:gd name="f98" fmla="*/ 8 f62 1"/>
                <a:gd name="f99" fmla="*/ 25 f63 1"/>
                <a:gd name="f100" fmla="*/ 33 f63 1"/>
                <a:gd name="f101" fmla="*/ 4 f62 1"/>
                <a:gd name="f102" fmla="+- f64 0 f1"/>
                <a:gd name="f103" fmla="*/ f67 1 51"/>
                <a:gd name="f104" fmla="*/ f68 1 28"/>
                <a:gd name="f105" fmla="*/ f69 1 28"/>
                <a:gd name="f106" fmla="*/ f70 1 51"/>
                <a:gd name="f107" fmla="*/ f71 1 28"/>
                <a:gd name="f108" fmla="*/ f72 1 51"/>
                <a:gd name="f109" fmla="*/ f73 1 51"/>
                <a:gd name="f110" fmla="*/ f74 1 51"/>
                <a:gd name="f111" fmla="*/ f75 1 28"/>
                <a:gd name="f112" fmla="*/ f76 1 51"/>
                <a:gd name="f113" fmla="*/ f77 1 28"/>
                <a:gd name="f114" fmla="*/ f78 1 51"/>
                <a:gd name="f115" fmla="*/ f79 1 51"/>
                <a:gd name="f116" fmla="*/ f80 1 28"/>
                <a:gd name="f117" fmla="*/ f81 1 28"/>
                <a:gd name="f118" fmla="*/ f82 1 28"/>
                <a:gd name="f119" fmla="*/ f83 1 28"/>
                <a:gd name="f120" fmla="*/ f84 1 51"/>
                <a:gd name="f121" fmla="*/ f85 1 28"/>
                <a:gd name="f122" fmla="*/ f86 1 51"/>
                <a:gd name="f123" fmla="*/ f87 1 28"/>
                <a:gd name="f124" fmla="*/ f88 1 28"/>
                <a:gd name="f125" fmla="*/ f89 1 51"/>
                <a:gd name="f126" fmla="*/ f90 1 28"/>
                <a:gd name="f127" fmla="*/ f91 1 51"/>
                <a:gd name="f128" fmla="*/ f92 1 28"/>
                <a:gd name="f129" fmla="*/ f93 1 51"/>
                <a:gd name="f130" fmla="*/ f94 1 28"/>
                <a:gd name="f131" fmla="*/ f95 1 51"/>
                <a:gd name="f132" fmla="*/ f96 1 28"/>
                <a:gd name="f133" fmla="*/ f97 1 51"/>
                <a:gd name="f134" fmla="*/ f98 1 28"/>
                <a:gd name="f135" fmla="*/ f99 1 51"/>
                <a:gd name="f136" fmla="*/ f100 1 51"/>
                <a:gd name="f137" fmla="*/ f101 1 28"/>
                <a:gd name="f138" fmla="*/ 0 1 f65"/>
                <a:gd name="f139" fmla="*/ f59 1 f65"/>
                <a:gd name="f140" fmla="*/ 0 1 f66"/>
                <a:gd name="f141" fmla="*/ f60 1 f66"/>
                <a:gd name="f142" fmla="*/ f103 1 f65"/>
                <a:gd name="f143" fmla="*/ f104 1 f66"/>
                <a:gd name="f144" fmla="*/ f105 1 f66"/>
                <a:gd name="f145" fmla="*/ f106 1 f65"/>
                <a:gd name="f146" fmla="*/ f107 1 f66"/>
                <a:gd name="f147" fmla="*/ f108 1 f65"/>
                <a:gd name="f148" fmla="*/ f109 1 f65"/>
                <a:gd name="f149" fmla="*/ f110 1 f65"/>
                <a:gd name="f150" fmla="*/ f111 1 f66"/>
                <a:gd name="f151" fmla="*/ f112 1 f65"/>
                <a:gd name="f152" fmla="*/ f113 1 f66"/>
                <a:gd name="f153" fmla="*/ f114 1 f65"/>
                <a:gd name="f154" fmla="*/ f115 1 f65"/>
                <a:gd name="f155" fmla="*/ f116 1 f66"/>
                <a:gd name="f156" fmla="*/ f117 1 f66"/>
                <a:gd name="f157" fmla="*/ f118 1 f66"/>
                <a:gd name="f158" fmla="*/ f119 1 f66"/>
                <a:gd name="f159" fmla="*/ f120 1 f65"/>
                <a:gd name="f160" fmla="*/ f121 1 f66"/>
                <a:gd name="f161" fmla="*/ f122 1 f65"/>
                <a:gd name="f162" fmla="*/ f123 1 f66"/>
                <a:gd name="f163" fmla="*/ f124 1 f66"/>
                <a:gd name="f164" fmla="*/ f125 1 f65"/>
                <a:gd name="f165" fmla="*/ f126 1 f66"/>
                <a:gd name="f166" fmla="*/ f127 1 f65"/>
                <a:gd name="f167" fmla="*/ f128 1 f66"/>
                <a:gd name="f168" fmla="*/ f129 1 f65"/>
                <a:gd name="f169" fmla="*/ f130 1 f66"/>
                <a:gd name="f170" fmla="*/ f131 1 f65"/>
                <a:gd name="f171" fmla="*/ f132 1 f66"/>
                <a:gd name="f172" fmla="*/ f133 1 f65"/>
                <a:gd name="f173" fmla="*/ f134 1 f66"/>
                <a:gd name="f174" fmla="*/ f135 1 f65"/>
                <a:gd name="f175" fmla="*/ f136 1 f65"/>
                <a:gd name="f176" fmla="*/ f137 1 f66"/>
                <a:gd name="f177" fmla="*/ f138 f56 1"/>
                <a:gd name="f178" fmla="*/ f139 f56 1"/>
                <a:gd name="f179" fmla="*/ f141 f57 1"/>
                <a:gd name="f180" fmla="*/ f140 f57 1"/>
                <a:gd name="f181" fmla="*/ f142 f56 1"/>
                <a:gd name="f182" fmla="*/ f143 f57 1"/>
                <a:gd name="f183" fmla="*/ f144 f57 1"/>
                <a:gd name="f184" fmla="*/ f145 f56 1"/>
                <a:gd name="f185" fmla="*/ f146 f57 1"/>
                <a:gd name="f186" fmla="*/ f147 f56 1"/>
                <a:gd name="f187" fmla="*/ f148 f56 1"/>
                <a:gd name="f188" fmla="*/ f149 f56 1"/>
                <a:gd name="f189" fmla="*/ f150 f57 1"/>
                <a:gd name="f190" fmla="*/ f151 f56 1"/>
                <a:gd name="f191" fmla="*/ f152 f57 1"/>
                <a:gd name="f192" fmla="*/ f153 f56 1"/>
                <a:gd name="f193" fmla="*/ f154 f56 1"/>
                <a:gd name="f194" fmla="*/ f155 f57 1"/>
                <a:gd name="f195" fmla="*/ f156 f57 1"/>
                <a:gd name="f196" fmla="*/ f157 f57 1"/>
                <a:gd name="f197" fmla="*/ f158 f57 1"/>
                <a:gd name="f198" fmla="*/ f159 f56 1"/>
                <a:gd name="f199" fmla="*/ f160 f57 1"/>
                <a:gd name="f200" fmla="*/ f161 f56 1"/>
                <a:gd name="f201" fmla="*/ f162 f57 1"/>
                <a:gd name="f202" fmla="*/ f163 f57 1"/>
                <a:gd name="f203" fmla="*/ f164 f56 1"/>
                <a:gd name="f204" fmla="*/ f165 f57 1"/>
                <a:gd name="f205" fmla="*/ f166 f56 1"/>
                <a:gd name="f206" fmla="*/ f167 f57 1"/>
                <a:gd name="f207" fmla="*/ f168 f56 1"/>
                <a:gd name="f208" fmla="*/ f169 f57 1"/>
                <a:gd name="f209" fmla="*/ f170 f56 1"/>
                <a:gd name="f210" fmla="*/ f171 f57 1"/>
                <a:gd name="f211" fmla="*/ f172 f56 1"/>
                <a:gd name="f212" fmla="*/ f173 f57 1"/>
                <a:gd name="f213" fmla="*/ f174 f56 1"/>
                <a:gd name="f214" fmla="*/ f175 f56 1"/>
                <a:gd name="f215" fmla="*/ f176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81" y="f182"/>
                </a:cxn>
                <a:cxn ang="f102">
                  <a:pos x="f181" y="f183"/>
                </a:cxn>
                <a:cxn ang="f102">
                  <a:pos x="f184" y="f185"/>
                </a:cxn>
                <a:cxn ang="f102">
                  <a:pos x="f186" y="f183"/>
                </a:cxn>
                <a:cxn ang="f102">
                  <a:pos x="f187" y="f185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91"/>
                </a:cxn>
                <a:cxn ang="f102">
                  <a:pos x="f193" y="f194"/>
                </a:cxn>
                <a:cxn ang="f102">
                  <a:pos x="f186" y="f195"/>
                </a:cxn>
                <a:cxn ang="f102">
                  <a:pos x="f190" y="f195"/>
                </a:cxn>
                <a:cxn ang="f102">
                  <a:pos x="f188" y="f196"/>
                </a:cxn>
                <a:cxn ang="f102">
                  <a:pos x="f187" y="f197"/>
                </a:cxn>
                <a:cxn ang="f102">
                  <a:pos x="f198" y="f199"/>
                </a:cxn>
                <a:cxn ang="f102">
                  <a:pos x="f190" y="f199"/>
                </a:cxn>
                <a:cxn ang="f102">
                  <a:pos x="f188" y="f199"/>
                </a:cxn>
                <a:cxn ang="f102">
                  <a:pos x="f200" y="f201"/>
                </a:cxn>
                <a:cxn ang="f102">
                  <a:pos x="f187" y="f202"/>
                </a:cxn>
                <a:cxn ang="f102">
                  <a:pos x="f203" y="f204"/>
                </a:cxn>
                <a:cxn ang="f102">
                  <a:pos x="f205" y="f206"/>
                </a:cxn>
                <a:cxn ang="f102">
                  <a:pos x="f207" y="f208"/>
                </a:cxn>
                <a:cxn ang="f102">
                  <a:pos x="f209" y="f199"/>
                </a:cxn>
                <a:cxn ang="f102">
                  <a:pos x="f209" y="f210"/>
                </a:cxn>
                <a:cxn ang="f102">
                  <a:pos x="f211" y="f212"/>
                </a:cxn>
                <a:cxn ang="f102">
                  <a:pos x="f213" y="f189"/>
                </a:cxn>
                <a:cxn ang="f102">
                  <a:pos x="f214" y="f215"/>
                </a:cxn>
                <a:cxn ang="f102">
                  <a:pos x="f181" y="f182"/>
                </a:cxn>
              </a:cxnLst>
              <a:rect l="f177" t="f180" r="f178" b="f179"/>
              <a:pathLst>
                <a:path w="51" h="28">
                  <a:moveTo>
                    <a:pt x="f8" y="f5"/>
                  </a:moveTo>
                  <a:cubicBezTo>
                    <a:pt x="f8" y="f9"/>
                    <a:pt x="f8" y="f9"/>
                    <a:pt x="f8" y="f10"/>
                  </a:cubicBezTo>
                  <a:cubicBezTo>
                    <a:pt x="f8" y="f11"/>
                    <a:pt x="f12" y="f11"/>
                    <a:pt x="f13" y="f14"/>
                  </a:cubicBezTo>
                  <a:cubicBezTo>
                    <a:pt x="f15" y="f16"/>
                    <a:pt x="f17" y="f9"/>
                    <a:pt x="f18" y="f10"/>
                  </a:cubicBezTo>
                  <a:cubicBezTo>
                    <a:pt x="f19" y="f16"/>
                    <a:pt x="f20" y="f14"/>
                    <a:pt x="f17" y="f14"/>
                  </a:cubicBezTo>
                  <a:cubicBezTo>
                    <a:pt x="f21" y="f11"/>
                    <a:pt x="f15" y="f11"/>
                    <a:pt x="f15" y="f22"/>
                  </a:cubicBezTo>
                  <a:cubicBezTo>
                    <a:pt x="f21" y="f23"/>
                    <a:pt x="f17" y="f23"/>
                    <a:pt x="f24" y="f23"/>
                  </a:cubicBezTo>
                  <a:cubicBezTo>
                    <a:pt x="f20" y="f23"/>
                    <a:pt x="f19" y="f23"/>
                    <a:pt x="f25" y="f23"/>
                  </a:cubicBezTo>
                  <a:cubicBezTo>
                    <a:pt x="f26" y="f23"/>
                    <a:pt x="f6" y="f23"/>
                    <a:pt x="f6" y="f27"/>
                  </a:cubicBezTo>
                  <a:cubicBezTo>
                    <a:pt x="f6" y="f28"/>
                    <a:pt x="f25" y="f28"/>
                    <a:pt x="f18" y="f28"/>
                  </a:cubicBezTo>
                  <a:cubicBezTo>
                    <a:pt x="f19" y="f28"/>
                    <a:pt x="f20" y="f28"/>
                    <a:pt x="f24" y="f28"/>
                  </a:cubicBezTo>
                  <a:cubicBezTo>
                    <a:pt x="f17" y="f28"/>
                    <a:pt x="f15" y="f29"/>
                    <a:pt x="f15" y="f30"/>
                  </a:cubicBezTo>
                  <a:cubicBezTo>
                    <a:pt x="f15" y="f31"/>
                    <a:pt x="f21" y="f32"/>
                    <a:pt x="f17" y="f32"/>
                  </a:cubicBezTo>
                  <a:cubicBezTo>
                    <a:pt x="f20" y="f33"/>
                    <a:pt x="f18" y="f33"/>
                    <a:pt x="f26" y="f34"/>
                  </a:cubicBezTo>
                  <a:cubicBezTo>
                    <a:pt x="f18" y="f35"/>
                    <a:pt x="f20" y="f34"/>
                    <a:pt x="f24" y="f34"/>
                  </a:cubicBezTo>
                  <a:cubicBezTo>
                    <a:pt x="f17" y="f34"/>
                    <a:pt x="f21" y="f36"/>
                    <a:pt x="f15" y="f34"/>
                  </a:cubicBezTo>
                  <a:cubicBezTo>
                    <a:pt x="f37" y="f38"/>
                    <a:pt x="f15" y="f38"/>
                    <a:pt x="f21" y="f39"/>
                  </a:cubicBezTo>
                  <a:cubicBezTo>
                    <a:pt x="f21" y="f39"/>
                    <a:pt x="f21" y="f40"/>
                    <a:pt x="f17" y="f41"/>
                  </a:cubicBezTo>
                  <a:cubicBezTo>
                    <a:pt x="f13" y="f38"/>
                    <a:pt x="f42" y="f39"/>
                    <a:pt x="f43" y="f35"/>
                  </a:cubicBezTo>
                  <a:cubicBezTo>
                    <a:pt x="f44" y="f35"/>
                    <a:pt x="f45" y="f35"/>
                    <a:pt x="f45" y="f38"/>
                  </a:cubicBezTo>
                  <a:cubicBezTo>
                    <a:pt x="f40" y="f41"/>
                    <a:pt x="f32" y="f46"/>
                    <a:pt x="f22" y="f47"/>
                  </a:cubicBezTo>
                  <a:cubicBezTo>
                    <a:pt x="f16" y="f7"/>
                    <a:pt x="f48" y="f49"/>
                    <a:pt x="f5" y="f34"/>
                  </a:cubicBezTo>
                  <a:cubicBezTo>
                    <a:pt x="f5" y="f36"/>
                    <a:pt x="f5" y="f32"/>
                    <a:pt x="f5" y="f31"/>
                  </a:cubicBezTo>
                  <a:cubicBezTo>
                    <a:pt x="f48" y="f50"/>
                    <a:pt x="f9" y="f11"/>
                    <a:pt x="f50" y="f50"/>
                  </a:cubicBezTo>
                  <a:cubicBezTo>
                    <a:pt x="f30" y="f22"/>
                    <a:pt x="f34" y="f22"/>
                    <a:pt x="f41" y="f22"/>
                  </a:cubicBezTo>
                  <a:cubicBezTo>
                    <a:pt x="f51" y="f23"/>
                    <a:pt x="f44" y="f50"/>
                    <a:pt x="f52" y="f53"/>
                  </a:cubicBezTo>
                  <a:cubicBezTo>
                    <a:pt x="f54" y="f10"/>
                    <a:pt x="f54" y="f9"/>
                    <a:pt x="f8" y="f5"/>
                  </a:cubicBezTo>
                  <a:close/>
                </a:path>
              </a:pathLst>
            </a:custGeom>
            <a:solidFill>
              <a:srgbClr val="FAD1A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41">
              <a:extLst>
                <a:ext uri="{FF2B5EF4-FFF2-40B4-BE49-F238E27FC236}">
                  <a16:creationId xmlns:a16="http://schemas.microsoft.com/office/drawing/2014/main" id="{3CE7F195-954B-8597-8ADD-CB224BD5BDF0}"/>
                </a:ext>
              </a:extLst>
            </p:cNvPr>
            <p:cNvSpPr/>
            <p:nvPr/>
          </p:nvSpPr>
          <p:spPr>
            <a:xfrm>
              <a:off x="11949114" y="5460997"/>
              <a:ext cx="406395" cy="3714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41"/>
                <a:gd name="f8" fmla="val 35"/>
                <a:gd name="f9" fmla="val 39"/>
                <a:gd name="f10" fmla="val 30"/>
                <a:gd name="f11" fmla="val 27"/>
                <a:gd name="f12" fmla="val 24"/>
                <a:gd name="f13" fmla="val 22"/>
                <a:gd name="f14" fmla="val 33"/>
                <a:gd name="f15" fmla="val 19"/>
                <a:gd name="f16" fmla="val 31"/>
                <a:gd name="f17" fmla="val 18"/>
                <a:gd name="f18" fmla="val 29"/>
                <a:gd name="f19" fmla="val 16"/>
                <a:gd name="f20" fmla="val 21"/>
                <a:gd name="f21" fmla="val 9"/>
                <a:gd name="f22" fmla="val 2"/>
                <a:gd name="f23" fmla="val 20"/>
                <a:gd name="f24" fmla="val 3"/>
                <a:gd name="f25" fmla="val 6"/>
                <a:gd name="f26" fmla="val 17"/>
                <a:gd name="f27" fmla="val 14"/>
                <a:gd name="f28" fmla="val 15"/>
                <a:gd name="f29" fmla="val 1"/>
                <a:gd name="f30" fmla="val 13"/>
                <a:gd name="f31" fmla="val 12"/>
                <a:gd name="f32" fmla="val 11"/>
                <a:gd name="f33" fmla="val 4"/>
                <a:gd name="f34" fmla="val 7"/>
                <a:gd name="f35" fmla="val 8"/>
                <a:gd name="f36" fmla="val 10"/>
                <a:gd name="f37" fmla="val 5"/>
                <a:gd name="f38" fmla="val 38"/>
                <a:gd name="f39" fmla="val 42"/>
                <a:gd name="f40" fmla="val 43"/>
                <a:gd name="f41" fmla="val 25"/>
                <a:gd name="f42" fmla="val 28"/>
                <a:gd name="f43" fmla="val 40"/>
                <a:gd name="f44" fmla="+- 0 0 -90"/>
                <a:gd name="f45" fmla="*/ f3 1 45"/>
                <a:gd name="f46" fmla="*/ f4 1 41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45"/>
                <a:gd name="f55" fmla="*/ f51 1 41"/>
                <a:gd name="f56" fmla="*/ 35 f52 1"/>
                <a:gd name="f57" fmla="*/ 39 f51 1"/>
                <a:gd name="f58" fmla="*/ 24 f52 1"/>
                <a:gd name="f59" fmla="*/ 35 f51 1"/>
                <a:gd name="f60" fmla="*/ 18 f52 1"/>
                <a:gd name="f61" fmla="*/ 29 f51 1"/>
                <a:gd name="f62" fmla="*/ 2 f52 1"/>
                <a:gd name="f63" fmla="*/ 20 f51 1"/>
                <a:gd name="f64" fmla="*/ 19 f51 1"/>
                <a:gd name="f65" fmla="*/ 6 f52 1"/>
                <a:gd name="f66" fmla="*/ 17 f51 1"/>
                <a:gd name="f67" fmla="*/ 14 f51 1"/>
                <a:gd name="f68" fmla="*/ 0 f52 1"/>
                <a:gd name="f69" fmla="*/ 12 f51 1"/>
                <a:gd name="f70" fmla="*/ 8 f52 1"/>
                <a:gd name="f71" fmla="*/ 7 f52 1"/>
                <a:gd name="f72" fmla="*/ 9 f51 1"/>
                <a:gd name="f73" fmla="*/ 3 f52 1"/>
                <a:gd name="f74" fmla="*/ 7 f51 1"/>
                <a:gd name="f75" fmla="*/ 5 f51 1"/>
                <a:gd name="f76" fmla="*/ 4 f52 1"/>
                <a:gd name="f77" fmla="*/ 5 f52 1"/>
                <a:gd name="f78" fmla="*/ 11 f52 1"/>
                <a:gd name="f79" fmla="*/ 9 f52 1"/>
                <a:gd name="f80" fmla="*/ 2 f51 1"/>
                <a:gd name="f81" fmla="*/ 10 f52 1"/>
                <a:gd name="f82" fmla="*/ 0 f51 1"/>
                <a:gd name="f83" fmla="*/ 1 f51 1"/>
                <a:gd name="f84" fmla="*/ 14 f52 1"/>
                <a:gd name="f85" fmla="*/ 20 f52 1"/>
                <a:gd name="f86" fmla="*/ 21 f52 1"/>
                <a:gd name="f87" fmla="*/ 4 f51 1"/>
                <a:gd name="f88" fmla="*/ 31 f52 1"/>
                <a:gd name="f89" fmla="*/ 42 f52 1"/>
                <a:gd name="f90" fmla="*/ 24 f51 1"/>
                <a:gd name="f91" fmla="*/ 45 f52 1"/>
                <a:gd name="f92" fmla="*/ 28 f51 1"/>
                <a:gd name="f93" fmla="+- f53 0 f1"/>
                <a:gd name="f94" fmla="*/ f56 1 45"/>
                <a:gd name="f95" fmla="*/ f57 1 41"/>
                <a:gd name="f96" fmla="*/ f58 1 45"/>
                <a:gd name="f97" fmla="*/ f59 1 41"/>
                <a:gd name="f98" fmla="*/ f60 1 45"/>
                <a:gd name="f99" fmla="*/ f61 1 41"/>
                <a:gd name="f100" fmla="*/ f62 1 45"/>
                <a:gd name="f101" fmla="*/ f63 1 41"/>
                <a:gd name="f102" fmla="*/ f64 1 41"/>
                <a:gd name="f103" fmla="*/ f65 1 45"/>
                <a:gd name="f104" fmla="*/ f66 1 41"/>
                <a:gd name="f105" fmla="*/ f67 1 41"/>
                <a:gd name="f106" fmla="*/ f68 1 45"/>
                <a:gd name="f107" fmla="*/ f69 1 41"/>
                <a:gd name="f108" fmla="*/ f70 1 45"/>
                <a:gd name="f109" fmla="*/ f71 1 45"/>
                <a:gd name="f110" fmla="*/ f72 1 41"/>
                <a:gd name="f111" fmla="*/ f73 1 45"/>
                <a:gd name="f112" fmla="*/ f74 1 41"/>
                <a:gd name="f113" fmla="*/ f75 1 41"/>
                <a:gd name="f114" fmla="*/ f76 1 45"/>
                <a:gd name="f115" fmla="*/ f77 1 45"/>
                <a:gd name="f116" fmla="*/ f78 1 45"/>
                <a:gd name="f117" fmla="*/ f79 1 45"/>
                <a:gd name="f118" fmla="*/ f80 1 41"/>
                <a:gd name="f119" fmla="*/ f81 1 45"/>
                <a:gd name="f120" fmla="*/ f82 1 41"/>
                <a:gd name="f121" fmla="*/ f83 1 41"/>
                <a:gd name="f122" fmla="*/ f84 1 45"/>
                <a:gd name="f123" fmla="*/ f85 1 45"/>
                <a:gd name="f124" fmla="*/ f86 1 45"/>
                <a:gd name="f125" fmla="*/ f87 1 41"/>
                <a:gd name="f126" fmla="*/ f88 1 45"/>
                <a:gd name="f127" fmla="*/ f89 1 45"/>
                <a:gd name="f128" fmla="*/ f90 1 41"/>
                <a:gd name="f129" fmla="*/ f91 1 45"/>
                <a:gd name="f130" fmla="*/ f92 1 41"/>
                <a:gd name="f131" fmla="*/ 0 1 f54"/>
                <a:gd name="f132" fmla="*/ f48 1 f54"/>
                <a:gd name="f133" fmla="*/ 0 1 f55"/>
                <a:gd name="f134" fmla="*/ f49 1 f55"/>
                <a:gd name="f135" fmla="*/ f94 1 f54"/>
                <a:gd name="f136" fmla="*/ f95 1 f55"/>
                <a:gd name="f137" fmla="*/ f96 1 f54"/>
                <a:gd name="f138" fmla="*/ f97 1 f55"/>
                <a:gd name="f139" fmla="*/ f98 1 f54"/>
                <a:gd name="f140" fmla="*/ f99 1 f55"/>
                <a:gd name="f141" fmla="*/ f100 1 f54"/>
                <a:gd name="f142" fmla="*/ f101 1 f55"/>
                <a:gd name="f143" fmla="*/ f102 1 f55"/>
                <a:gd name="f144" fmla="*/ f103 1 f54"/>
                <a:gd name="f145" fmla="*/ f104 1 f55"/>
                <a:gd name="f146" fmla="*/ f105 1 f55"/>
                <a:gd name="f147" fmla="*/ f106 1 f54"/>
                <a:gd name="f148" fmla="*/ f107 1 f55"/>
                <a:gd name="f149" fmla="*/ f108 1 f54"/>
                <a:gd name="f150" fmla="*/ f109 1 f54"/>
                <a:gd name="f151" fmla="*/ f110 1 f55"/>
                <a:gd name="f152" fmla="*/ f111 1 f54"/>
                <a:gd name="f153" fmla="*/ f112 1 f55"/>
                <a:gd name="f154" fmla="*/ f113 1 f55"/>
                <a:gd name="f155" fmla="*/ f114 1 f54"/>
                <a:gd name="f156" fmla="*/ f115 1 f54"/>
                <a:gd name="f157" fmla="*/ f116 1 f54"/>
                <a:gd name="f158" fmla="*/ f117 1 f54"/>
                <a:gd name="f159" fmla="*/ f118 1 f55"/>
                <a:gd name="f160" fmla="*/ f119 1 f54"/>
                <a:gd name="f161" fmla="*/ f120 1 f55"/>
                <a:gd name="f162" fmla="*/ f121 1 f55"/>
                <a:gd name="f163" fmla="*/ f122 1 f54"/>
                <a:gd name="f164" fmla="*/ f123 1 f54"/>
                <a:gd name="f165" fmla="*/ f124 1 f54"/>
                <a:gd name="f166" fmla="*/ f125 1 f55"/>
                <a:gd name="f167" fmla="*/ f126 1 f54"/>
                <a:gd name="f168" fmla="*/ f127 1 f54"/>
                <a:gd name="f169" fmla="*/ f128 1 f55"/>
                <a:gd name="f170" fmla="*/ f129 1 f54"/>
                <a:gd name="f171" fmla="*/ f130 1 f55"/>
                <a:gd name="f172" fmla="*/ f131 f45 1"/>
                <a:gd name="f173" fmla="*/ f132 f45 1"/>
                <a:gd name="f174" fmla="*/ f134 f46 1"/>
                <a:gd name="f175" fmla="*/ f133 f46 1"/>
                <a:gd name="f176" fmla="*/ f135 f45 1"/>
                <a:gd name="f177" fmla="*/ f136 f46 1"/>
                <a:gd name="f178" fmla="*/ f137 f45 1"/>
                <a:gd name="f179" fmla="*/ f138 f46 1"/>
                <a:gd name="f180" fmla="*/ f139 f45 1"/>
                <a:gd name="f181" fmla="*/ f140 f46 1"/>
                <a:gd name="f182" fmla="*/ f141 f45 1"/>
                <a:gd name="f183" fmla="*/ f142 f46 1"/>
                <a:gd name="f184" fmla="*/ f143 f46 1"/>
                <a:gd name="f185" fmla="*/ f144 f45 1"/>
                <a:gd name="f186" fmla="*/ f145 f46 1"/>
                <a:gd name="f187" fmla="*/ f146 f46 1"/>
                <a:gd name="f188" fmla="*/ f147 f45 1"/>
                <a:gd name="f189" fmla="*/ f148 f46 1"/>
                <a:gd name="f190" fmla="*/ f149 f45 1"/>
                <a:gd name="f191" fmla="*/ f150 f45 1"/>
                <a:gd name="f192" fmla="*/ f151 f46 1"/>
                <a:gd name="f193" fmla="*/ f152 f45 1"/>
                <a:gd name="f194" fmla="*/ f153 f46 1"/>
                <a:gd name="f195" fmla="*/ f154 f46 1"/>
                <a:gd name="f196" fmla="*/ f155 f45 1"/>
                <a:gd name="f197" fmla="*/ f156 f45 1"/>
                <a:gd name="f198" fmla="*/ f157 f45 1"/>
                <a:gd name="f199" fmla="*/ f158 f45 1"/>
                <a:gd name="f200" fmla="*/ f159 f46 1"/>
                <a:gd name="f201" fmla="*/ f160 f45 1"/>
                <a:gd name="f202" fmla="*/ f161 f46 1"/>
                <a:gd name="f203" fmla="*/ f162 f46 1"/>
                <a:gd name="f204" fmla="*/ f163 f45 1"/>
                <a:gd name="f205" fmla="*/ f164 f45 1"/>
                <a:gd name="f206" fmla="*/ f165 f45 1"/>
                <a:gd name="f207" fmla="*/ f166 f46 1"/>
                <a:gd name="f208" fmla="*/ f167 f45 1"/>
                <a:gd name="f209" fmla="*/ f168 f45 1"/>
                <a:gd name="f210" fmla="*/ f169 f46 1"/>
                <a:gd name="f211" fmla="*/ f170 f45 1"/>
                <a:gd name="f212" fmla="*/ f17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76" y="f177"/>
                </a:cxn>
                <a:cxn ang="f93">
                  <a:pos x="f178" y="f179"/>
                </a:cxn>
                <a:cxn ang="f93">
                  <a:pos x="f180" y="f181"/>
                </a:cxn>
                <a:cxn ang="f93">
                  <a:pos x="f182" y="f183"/>
                </a:cxn>
                <a:cxn ang="f93">
                  <a:pos x="f182" y="f184"/>
                </a:cxn>
                <a:cxn ang="f93">
                  <a:pos x="f185" y="f186"/>
                </a:cxn>
                <a:cxn ang="f93">
                  <a:pos x="f182" y="f187"/>
                </a:cxn>
                <a:cxn ang="f93">
                  <a:pos x="f188" y="f189"/>
                </a:cxn>
                <a:cxn ang="f93">
                  <a:pos x="f185" y="f189"/>
                </a:cxn>
                <a:cxn ang="f93">
                  <a:pos x="f190" y="f189"/>
                </a:cxn>
                <a:cxn ang="f93">
                  <a:pos x="f191" y="f192"/>
                </a:cxn>
                <a:cxn ang="f93">
                  <a:pos x="f193" y="f194"/>
                </a:cxn>
                <a:cxn ang="f93">
                  <a:pos x="f182" y="f195"/>
                </a:cxn>
                <a:cxn ang="f93">
                  <a:pos x="f196" y="f195"/>
                </a:cxn>
                <a:cxn ang="f93">
                  <a:pos x="f197" y="f195"/>
                </a:cxn>
                <a:cxn ang="f93">
                  <a:pos x="f198" y="f194"/>
                </a:cxn>
                <a:cxn ang="f93">
                  <a:pos x="f199" y="f200"/>
                </a:cxn>
                <a:cxn ang="f93">
                  <a:pos x="f201" y="f202"/>
                </a:cxn>
                <a:cxn ang="f93">
                  <a:pos x="f198" y="f203"/>
                </a:cxn>
                <a:cxn ang="f93">
                  <a:pos x="f204" y="f195"/>
                </a:cxn>
                <a:cxn ang="f93">
                  <a:pos x="f205" y="f195"/>
                </a:cxn>
                <a:cxn ang="f93">
                  <a:pos x="f206" y="f207"/>
                </a:cxn>
                <a:cxn ang="f93">
                  <a:pos x="f206" y="f207"/>
                </a:cxn>
                <a:cxn ang="f93">
                  <a:pos x="f208" y="f184"/>
                </a:cxn>
                <a:cxn ang="f93">
                  <a:pos x="f209" y="f210"/>
                </a:cxn>
                <a:cxn ang="f93">
                  <a:pos x="f211" y="f212"/>
                </a:cxn>
                <a:cxn ang="f93">
                  <a:pos x="f176" y="f177"/>
                </a:cxn>
              </a:cxnLst>
              <a:rect l="f172" t="f175" r="f173" b="f174"/>
              <a:pathLst>
                <a:path w="45" h="41">
                  <a:moveTo>
                    <a:pt x="f8" y="f9"/>
                  </a:moveTo>
                  <a:cubicBezTo>
                    <a:pt x="f10" y="f7"/>
                    <a:pt x="f11" y="f9"/>
                    <a:pt x="f12" y="f8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2" y="f23"/>
                    <a:pt x="f22" y="f15"/>
                    <a:pt x="f22" y="f15"/>
                  </a:cubicBezTo>
                  <a:cubicBezTo>
                    <a:pt x="f24" y="f17"/>
                    <a:pt x="f25" y="f15"/>
                    <a:pt x="f25" y="f26"/>
                  </a:cubicBezTo>
                  <a:cubicBezTo>
                    <a:pt x="f25" y="f27"/>
                    <a:pt x="f24" y="f28"/>
                    <a:pt x="f22" y="f27"/>
                  </a:cubicBezTo>
                  <a:cubicBezTo>
                    <a:pt x="f29" y="f30"/>
                    <a:pt x="f5" y="f30"/>
                    <a:pt x="f5" y="f31"/>
                  </a:cubicBezTo>
                  <a:cubicBezTo>
                    <a:pt x="f22" y="f32"/>
                    <a:pt x="f33" y="f31"/>
                    <a:pt x="f25" y="f31"/>
                  </a:cubicBezTo>
                  <a:cubicBezTo>
                    <a:pt x="f34" y="f30"/>
                    <a:pt x="f35" y="f30"/>
                    <a:pt x="f35" y="f31"/>
                  </a:cubicBezTo>
                  <a:cubicBezTo>
                    <a:pt x="f21" y="f36"/>
                    <a:pt x="f34" y="f36"/>
                    <a:pt x="f34" y="f21"/>
                  </a:cubicBezTo>
                  <a:cubicBezTo>
                    <a:pt x="f37" y="f21"/>
                    <a:pt x="f33" y="f35"/>
                    <a:pt x="f24" y="f34"/>
                  </a:cubicBezTo>
                  <a:cubicBezTo>
                    <a:pt x="f22" y="f34"/>
                    <a:pt x="f29" y="f25"/>
                    <a:pt x="f22" y="f37"/>
                  </a:cubicBezTo>
                  <a:cubicBezTo>
                    <a:pt x="f24" y="f33"/>
                    <a:pt x="f24" y="f33"/>
                    <a:pt x="f33" y="f37"/>
                  </a:cubicBezTo>
                  <a:cubicBezTo>
                    <a:pt x="f37" y="f37"/>
                    <a:pt x="f37" y="f37"/>
                    <a:pt x="f37" y="f37"/>
                  </a:cubicBezTo>
                  <a:cubicBezTo>
                    <a:pt x="f34" y="f25"/>
                    <a:pt x="f21" y="f21"/>
                    <a:pt x="f32" y="f34"/>
                  </a:cubicBezTo>
                  <a:cubicBezTo>
                    <a:pt x="f31" y="f25"/>
                    <a:pt x="f36" y="f33"/>
                    <a:pt x="f21" y="f22"/>
                  </a:cubicBezTo>
                  <a:cubicBezTo>
                    <a:pt x="f21" y="f29"/>
                    <a:pt x="f21" y="f5"/>
                    <a:pt x="f36" y="f5"/>
                  </a:cubicBezTo>
                  <a:cubicBezTo>
                    <a:pt x="f36" y="f5"/>
                    <a:pt x="f32" y="f5"/>
                    <a:pt x="f32" y="f29"/>
                  </a:cubicBezTo>
                  <a:cubicBezTo>
                    <a:pt x="f31" y="f22"/>
                    <a:pt x="f30" y="f33"/>
                    <a:pt x="f27" y="f37"/>
                  </a:cubicBezTo>
                  <a:cubicBezTo>
                    <a:pt x="f19" y="f21"/>
                    <a:pt x="f26" y="f21"/>
                    <a:pt x="f23" y="f37"/>
                  </a:cubicBezTo>
                  <a:cubicBezTo>
                    <a:pt x="f23" y="f37"/>
                    <a:pt x="f23" y="f33"/>
                    <a:pt x="f20" y="f33"/>
                  </a:cubicBezTo>
                  <a:cubicBezTo>
                    <a:pt x="f20" y="f33"/>
                    <a:pt x="f20" y="f33"/>
                    <a:pt x="f20" y="f33"/>
                  </a:cubicBezTo>
                  <a:cubicBezTo>
                    <a:pt x="f15" y="f30"/>
                    <a:pt x="f12" y="f26"/>
                    <a:pt x="f16" y="f15"/>
                  </a:cubicBezTo>
                  <a:cubicBezTo>
                    <a:pt x="f8" y="f23"/>
                    <a:pt x="f38" y="f13"/>
                    <a:pt x="f39" y="f12"/>
                  </a:cubicBezTo>
                  <a:cubicBezTo>
                    <a:pt x="f40" y="f12"/>
                    <a:pt x="f6" y="f41"/>
                    <a:pt x="f6" y="f42"/>
                  </a:cubicBezTo>
                  <a:cubicBezTo>
                    <a:pt x="f6" y="f14"/>
                    <a:pt x="f43" y="f38"/>
                    <a:pt x="f8" y="f9"/>
                  </a:cubicBezTo>
                  <a:close/>
                </a:path>
              </a:pathLst>
            </a:custGeom>
            <a:solidFill>
              <a:srgbClr val="F9D0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42">
              <a:extLst>
                <a:ext uri="{FF2B5EF4-FFF2-40B4-BE49-F238E27FC236}">
                  <a16:creationId xmlns:a16="http://schemas.microsoft.com/office/drawing/2014/main" id="{FEAC7B6F-39C4-A562-F13A-A8EF1435D026}"/>
                </a:ext>
              </a:extLst>
            </p:cNvPr>
            <p:cNvSpPr/>
            <p:nvPr/>
          </p:nvSpPr>
          <p:spPr>
            <a:xfrm>
              <a:off x="10561640" y="5524503"/>
              <a:ext cx="404814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40"/>
                <a:gd name="f8" fmla="val 42"/>
                <a:gd name="f9" fmla="val 19"/>
                <a:gd name="f10" fmla="val 38"/>
                <a:gd name="f11" fmla="val 35"/>
                <a:gd name="f12" fmla="val 22"/>
                <a:gd name="f13" fmla="val 31"/>
                <a:gd name="f14" fmla="val 29"/>
                <a:gd name="f15" fmla="val 23"/>
                <a:gd name="f16" fmla="val 24"/>
                <a:gd name="f17" fmla="val 27"/>
                <a:gd name="f18" fmla="val 30"/>
                <a:gd name="f19" fmla="val 34"/>
                <a:gd name="f20" fmla="val 17"/>
                <a:gd name="f21" fmla="val 15"/>
                <a:gd name="f22" fmla="val 13"/>
                <a:gd name="f23" fmla="val 39"/>
                <a:gd name="f24" fmla="val 11"/>
                <a:gd name="f25" fmla="val 7"/>
                <a:gd name="f26" fmla="val 37"/>
                <a:gd name="f27" fmla="val 4"/>
                <a:gd name="f28" fmla="val 2"/>
                <a:gd name="f29" fmla="val 26"/>
                <a:gd name="f30" fmla="val 25"/>
                <a:gd name="f31" fmla="val 5"/>
                <a:gd name="f32" fmla="val 10"/>
                <a:gd name="f33" fmla="val 20"/>
                <a:gd name="f34" fmla="val 18"/>
                <a:gd name="f35" fmla="val 16"/>
                <a:gd name="f36" fmla="val 14"/>
                <a:gd name="f37" fmla="val 12"/>
                <a:gd name="f38" fmla="val 8"/>
                <a:gd name="f39" fmla="val 32"/>
                <a:gd name="f40" fmla="val 3"/>
                <a:gd name="f41" fmla="val 33"/>
                <a:gd name="f42" fmla="val 36"/>
                <a:gd name="f43" fmla="val 6"/>
                <a:gd name="f44" fmla="val 41"/>
                <a:gd name="f45" fmla="val 43"/>
                <a:gd name="f46" fmla="val 44"/>
                <a:gd name="f47" fmla="val 9"/>
                <a:gd name="f48" fmla="+- 0 0 -90"/>
                <a:gd name="f49" fmla="*/ f3 1 45"/>
                <a:gd name="f50" fmla="*/ f4 1 40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45"/>
                <a:gd name="f59" fmla="*/ f55 1 40"/>
                <a:gd name="f60" fmla="*/ 42 f56 1"/>
                <a:gd name="f61" fmla="*/ 19 f55 1"/>
                <a:gd name="f62" fmla="*/ 31 f56 1"/>
                <a:gd name="f63" fmla="*/ 22 f55 1"/>
                <a:gd name="f64" fmla="*/ 29 f56 1"/>
                <a:gd name="f65" fmla="*/ 24 f55 1"/>
                <a:gd name="f66" fmla="*/ 17 f56 1"/>
                <a:gd name="f67" fmla="*/ 38 f55 1"/>
                <a:gd name="f68" fmla="*/ 11 f56 1"/>
                <a:gd name="f69" fmla="*/ 2 f56 1"/>
                <a:gd name="f70" fmla="*/ 31 f55 1"/>
                <a:gd name="f71" fmla="*/ 5 f56 1"/>
                <a:gd name="f72" fmla="*/ 20 f56 1"/>
                <a:gd name="f73" fmla="*/ 16 f55 1"/>
                <a:gd name="f74" fmla="*/ 24 f56 1"/>
                <a:gd name="f75" fmla="*/ 8 f55 1"/>
                <a:gd name="f76" fmla="*/ 4 f55 1"/>
                <a:gd name="f77" fmla="*/ 25 f56 1"/>
                <a:gd name="f78" fmla="*/ 32 f56 1"/>
                <a:gd name="f79" fmla="*/ 3 f55 1"/>
                <a:gd name="f80" fmla="*/ 36 f56 1"/>
                <a:gd name="f81" fmla="*/ 0 f55 1"/>
                <a:gd name="f82" fmla="*/ 35 f56 1"/>
                <a:gd name="f83" fmla="*/ 34 f56 1"/>
                <a:gd name="f84" fmla="*/ 7 f55 1"/>
                <a:gd name="f85" fmla="*/ 37 f56 1"/>
                <a:gd name="f86" fmla="*/ 40 f56 1"/>
                <a:gd name="f87" fmla="*/ 5 f55 1"/>
                <a:gd name="f88" fmla="*/ 43 f56 1"/>
                <a:gd name="f89" fmla="*/ 38 f56 1"/>
                <a:gd name="f90" fmla="*/ 9 f55 1"/>
                <a:gd name="f91" fmla="*/ 12 f55 1"/>
                <a:gd name="f92" fmla="*/ 39 f56 1"/>
                <a:gd name="f93" fmla="*/ 45 f56 1"/>
                <a:gd name="f94" fmla="*/ 41 f56 1"/>
                <a:gd name="f95" fmla="*/ 14 f55 1"/>
                <a:gd name="f96" fmla="*/ 18 f55 1"/>
                <a:gd name="f97" fmla="+- f57 0 f1"/>
                <a:gd name="f98" fmla="*/ f60 1 45"/>
                <a:gd name="f99" fmla="*/ f61 1 40"/>
                <a:gd name="f100" fmla="*/ f62 1 45"/>
                <a:gd name="f101" fmla="*/ f63 1 40"/>
                <a:gd name="f102" fmla="*/ f64 1 45"/>
                <a:gd name="f103" fmla="*/ f65 1 40"/>
                <a:gd name="f104" fmla="*/ f66 1 45"/>
                <a:gd name="f105" fmla="*/ f67 1 40"/>
                <a:gd name="f106" fmla="*/ f68 1 45"/>
                <a:gd name="f107" fmla="*/ f69 1 45"/>
                <a:gd name="f108" fmla="*/ f70 1 40"/>
                <a:gd name="f109" fmla="*/ f71 1 45"/>
                <a:gd name="f110" fmla="*/ f72 1 45"/>
                <a:gd name="f111" fmla="*/ f73 1 40"/>
                <a:gd name="f112" fmla="*/ f74 1 45"/>
                <a:gd name="f113" fmla="*/ f75 1 40"/>
                <a:gd name="f114" fmla="*/ f76 1 40"/>
                <a:gd name="f115" fmla="*/ f77 1 45"/>
                <a:gd name="f116" fmla="*/ f78 1 45"/>
                <a:gd name="f117" fmla="*/ f79 1 40"/>
                <a:gd name="f118" fmla="*/ f80 1 45"/>
                <a:gd name="f119" fmla="*/ f81 1 40"/>
                <a:gd name="f120" fmla="*/ f82 1 45"/>
                <a:gd name="f121" fmla="*/ f83 1 45"/>
                <a:gd name="f122" fmla="*/ f84 1 40"/>
                <a:gd name="f123" fmla="*/ f85 1 45"/>
                <a:gd name="f124" fmla="*/ f86 1 45"/>
                <a:gd name="f125" fmla="*/ f87 1 40"/>
                <a:gd name="f126" fmla="*/ f88 1 45"/>
                <a:gd name="f127" fmla="*/ f89 1 45"/>
                <a:gd name="f128" fmla="*/ f90 1 40"/>
                <a:gd name="f129" fmla="*/ f91 1 40"/>
                <a:gd name="f130" fmla="*/ f92 1 45"/>
                <a:gd name="f131" fmla="*/ f93 1 45"/>
                <a:gd name="f132" fmla="*/ f94 1 45"/>
                <a:gd name="f133" fmla="*/ f95 1 40"/>
                <a:gd name="f134" fmla="*/ f96 1 40"/>
                <a:gd name="f135" fmla="*/ 0 1 f58"/>
                <a:gd name="f136" fmla="*/ f52 1 f58"/>
                <a:gd name="f137" fmla="*/ 0 1 f59"/>
                <a:gd name="f138" fmla="*/ f53 1 f59"/>
                <a:gd name="f139" fmla="*/ f98 1 f58"/>
                <a:gd name="f140" fmla="*/ f99 1 f59"/>
                <a:gd name="f141" fmla="*/ f100 1 f58"/>
                <a:gd name="f142" fmla="*/ f101 1 f59"/>
                <a:gd name="f143" fmla="*/ f102 1 f58"/>
                <a:gd name="f144" fmla="*/ f103 1 f59"/>
                <a:gd name="f145" fmla="*/ f104 1 f58"/>
                <a:gd name="f146" fmla="*/ f105 1 f59"/>
                <a:gd name="f147" fmla="*/ f106 1 f58"/>
                <a:gd name="f148" fmla="*/ f107 1 f58"/>
                <a:gd name="f149" fmla="*/ f108 1 f59"/>
                <a:gd name="f150" fmla="*/ f109 1 f58"/>
                <a:gd name="f151" fmla="*/ f110 1 f58"/>
                <a:gd name="f152" fmla="*/ f111 1 f59"/>
                <a:gd name="f153" fmla="*/ f112 1 f58"/>
                <a:gd name="f154" fmla="*/ f113 1 f59"/>
                <a:gd name="f155" fmla="*/ f114 1 f59"/>
                <a:gd name="f156" fmla="*/ f115 1 f58"/>
                <a:gd name="f157" fmla="*/ f116 1 f58"/>
                <a:gd name="f158" fmla="*/ f117 1 f59"/>
                <a:gd name="f159" fmla="*/ f118 1 f58"/>
                <a:gd name="f160" fmla="*/ f119 1 f59"/>
                <a:gd name="f161" fmla="*/ f120 1 f58"/>
                <a:gd name="f162" fmla="*/ f121 1 f58"/>
                <a:gd name="f163" fmla="*/ f122 1 f59"/>
                <a:gd name="f164" fmla="*/ f123 1 f58"/>
                <a:gd name="f165" fmla="*/ f124 1 f58"/>
                <a:gd name="f166" fmla="*/ f125 1 f59"/>
                <a:gd name="f167" fmla="*/ f126 1 f58"/>
                <a:gd name="f168" fmla="*/ f127 1 f58"/>
                <a:gd name="f169" fmla="*/ f128 1 f59"/>
                <a:gd name="f170" fmla="*/ f129 1 f59"/>
                <a:gd name="f171" fmla="*/ f130 1 f58"/>
                <a:gd name="f172" fmla="*/ f131 1 f58"/>
                <a:gd name="f173" fmla="*/ f132 1 f58"/>
                <a:gd name="f174" fmla="*/ f133 1 f59"/>
                <a:gd name="f175" fmla="*/ f134 1 f59"/>
                <a:gd name="f176" fmla="*/ f135 f49 1"/>
                <a:gd name="f177" fmla="*/ f136 f49 1"/>
                <a:gd name="f178" fmla="*/ f138 f50 1"/>
                <a:gd name="f179" fmla="*/ f137 f50 1"/>
                <a:gd name="f180" fmla="*/ f139 f49 1"/>
                <a:gd name="f181" fmla="*/ f140 f50 1"/>
                <a:gd name="f182" fmla="*/ f141 f49 1"/>
                <a:gd name="f183" fmla="*/ f142 f50 1"/>
                <a:gd name="f184" fmla="*/ f143 f49 1"/>
                <a:gd name="f185" fmla="*/ f144 f50 1"/>
                <a:gd name="f186" fmla="*/ f145 f49 1"/>
                <a:gd name="f187" fmla="*/ f146 f50 1"/>
                <a:gd name="f188" fmla="*/ f147 f49 1"/>
                <a:gd name="f189" fmla="*/ f148 f49 1"/>
                <a:gd name="f190" fmla="*/ f149 f50 1"/>
                <a:gd name="f191" fmla="*/ f150 f49 1"/>
                <a:gd name="f192" fmla="*/ f151 f49 1"/>
                <a:gd name="f193" fmla="*/ f152 f50 1"/>
                <a:gd name="f194" fmla="*/ f153 f49 1"/>
                <a:gd name="f195" fmla="*/ f154 f50 1"/>
                <a:gd name="f196" fmla="*/ f155 f50 1"/>
                <a:gd name="f197" fmla="*/ f156 f49 1"/>
                <a:gd name="f198" fmla="*/ f157 f49 1"/>
                <a:gd name="f199" fmla="*/ f158 f50 1"/>
                <a:gd name="f200" fmla="*/ f159 f49 1"/>
                <a:gd name="f201" fmla="*/ f160 f50 1"/>
                <a:gd name="f202" fmla="*/ f161 f49 1"/>
                <a:gd name="f203" fmla="*/ f162 f49 1"/>
                <a:gd name="f204" fmla="*/ f163 f50 1"/>
                <a:gd name="f205" fmla="*/ f164 f49 1"/>
                <a:gd name="f206" fmla="*/ f165 f49 1"/>
                <a:gd name="f207" fmla="*/ f166 f50 1"/>
                <a:gd name="f208" fmla="*/ f167 f49 1"/>
                <a:gd name="f209" fmla="*/ f168 f49 1"/>
                <a:gd name="f210" fmla="*/ f169 f50 1"/>
                <a:gd name="f211" fmla="*/ f170 f50 1"/>
                <a:gd name="f212" fmla="*/ f171 f49 1"/>
                <a:gd name="f213" fmla="*/ f172 f49 1"/>
                <a:gd name="f214" fmla="*/ f173 f49 1"/>
                <a:gd name="f215" fmla="*/ f174 f50 1"/>
                <a:gd name="f216" fmla="*/ f175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80" y="f181"/>
                </a:cxn>
                <a:cxn ang="f97">
                  <a:pos x="f182" y="f183"/>
                </a:cxn>
                <a:cxn ang="f97">
                  <a:pos x="f184" y="f185"/>
                </a:cxn>
                <a:cxn ang="f97">
                  <a:pos x="f186" y="f187"/>
                </a:cxn>
                <a:cxn ang="f97">
                  <a:pos x="f188" y="f187"/>
                </a:cxn>
                <a:cxn ang="f97">
                  <a:pos x="f189" y="f190"/>
                </a:cxn>
                <a:cxn ang="f97">
                  <a:pos x="f191" y="f183"/>
                </a:cxn>
                <a:cxn ang="f97">
                  <a:pos x="f192" y="f193"/>
                </a:cxn>
                <a:cxn ang="f97">
                  <a:pos x="f194" y="f195"/>
                </a:cxn>
                <a:cxn ang="f97">
                  <a:pos x="f194" y="f196"/>
                </a:cxn>
                <a:cxn ang="f97">
                  <a:pos x="f197" y="f196"/>
                </a:cxn>
                <a:cxn ang="f97">
                  <a:pos x="f198" y="f199"/>
                </a:cxn>
                <a:cxn ang="f97">
                  <a:pos x="f200" y="f201"/>
                </a:cxn>
                <a:cxn ang="f97">
                  <a:pos x="f202" y="f196"/>
                </a:cxn>
                <a:cxn ang="f97">
                  <a:pos x="f203" y="f204"/>
                </a:cxn>
                <a:cxn ang="f97">
                  <a:pos x="f205" y="f204"/>
                </a:cxn>
                <a:cxn ang="f97">
                  <a:pos x="f206" y="f207"/>
                </a:cxn>
                <a:cxn ang="f97">
                  <a:pos x="f208" y="f207"/>
                </a:cxn>
                <a:cxn ang="f97">
                  <a:pos x="f180" y="f204"/>
                </a:cxn>
                <a:cxn ang="f97">
                  <a:pos x="f209" y="f210"/>
                </a:cxn>
                <a:cxn ang="f97">
                  <a:pos x="f205" y="f211"/>
                </a:cxn>
                <a:cxn ang="f97">
                  <a:pos x="f212" y="f211"/>
                </a:cxn>
                <a:cxn ang="f97">
                  <a:pos x="f213" y="f211"/>
                </a:cxn>
                <a:cxn ang="f97">
                  <a:pos x="f214" y="f215"/>
                </a:cxn>
                <a:cxn ang="f97">
                  <a:pos x="f212" y="f193"/>
                </a:cxn>
                <a:cxn ang="f97">
                  <a:pos x="f214" y="f216"/>
                </a:cxn>
                <a:cxn ang="f97">
                  <a:pos x="f180" y="f181"/>
                </a:cxn>
              </a:cxnLst>
              <a:rect l="f176" t="f179" r="f177" b="f178"/>
              <a:pathLst>
                <a:path w="45" h="4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2"/>
                    <a:pt x="f14" y="f15"/>
                    <a:pt x="f14" y="f16"/>
                  </a:cubicBezTo>
                  <a:cubicBezTo>
                    <a:pt x="f17" y="f18"/>
                    <a:pt x="f12" y="f19"/>
                    <a:pt x="f20" y="f10"/>
                  </a:cubicBezTo>
                  <a:cubicBezTo>
                    <a:pt x="f21" y="f7"/>
                    <a:pt x="f22" y="f23"/>
                    <a:pt x="f24" y="f10"/>
                  </a:cubicBezTo>
                  <a:cubicBezTo>
                    <a:pt x="f25" y="f26"/>
                    <a:pt x="f27" y="f19"/>
                    <a:pt x="f28" y="f13"/>
                  </a:cubicBezTo>
                  <a:cubicBezTo>
                    <a:pt x="f5" y="f29"/>
                    <a:pt x="f5" y="f30"/>
                    <a:pt x="f31" y="f12"/>
                  </a:cubicBezTo>
                  <a:cubicBezTo>
                    <a:pt x="f32" y="f33"/>
                    <a:pt x="f21" y="f34"/>
                    <a:pt x="f33" y="f35"/>
                  </a:cubicBezTo>
                  <a:cubicBezTo>
                    <a:pt x="f16" y="f36"/>
                    <a:pt x="f30" y="f37"/>
                    <a:pt x="f16" y="f38"/>
                  </a:cubicBezTo>
                  <a:cubicBezTo>
                    <a:pt x="f16" y="f25"/>
                    <a:pt x="f16" y="f31"/>
                    <a:pt x="f16" y="f27"/>
                  </a:cubicBezTo>
                  <a:cubicBezTo>
                    <a:pt x="f16" y="f27"/>
                    <a:pt x="f30" y="f27"/>
                    <a:pt x="f30" y="f27"/>
                  </a:cubicBezTo>
                  <a:cubicBezTo>
                    <a:pt x="f14" y="f38"/>
                    <a:pt x="f14" y="f38"/>
                    <a:pt x="f39" y="f40"/>
                  </a:cubicBezTo>
                  <a:cubicBezTo>
                    <a:pt x="f41" y="f28"/>
                    <a:pt x="f19" y="f5"/>
                    <a:pt x="f42" y="f5"/>
                  </a:cubicBezTo>
                  <a:cubicBezTo>
                    <a:pt x="f26" y="f28"/>
                    <a:pt x="f11" y="f40"/>
                    <a:pt x="f11" y="f27"/>
                  </a:cubicBezTo>
                  <a:cubicBezTo>
                    <a:pt x="f19" y="f31"/>
                    <a:pt x="f41" y="f43"/>
                    <a:pt x="f19" y="f25"/>
                  </a:cubicBezTo>
                  <a:cubicBezTo>
                    <a:pt x="f11" y="f38"/>
                    <a:pt x="f42" y="f25"/>
                    <a:pt x="f26" y="f25"/>
                  </a:cubicBezTo>
                  <a:cubicBezTo>
                    <a:pt x="f10" y="f43"/>
                    <a:pt x="f23" y="f31"/>
                    <a:pt x="f7" y="f31"/>
                  </a:cubicBezTo>
                  <a:cubicBezTo>
                    <a:pt x="f44" y="f27"/>
                    <a:pt x="f8" y="f27"/>
                    <a:pt x="f45" y="f31"/>
                  </a:cubicBezTo>
                  <a:cubicBezTo>
                    <a:pt x="f46" y="f43"/>
                    <a:pt x="f8" y="f25"/>
                    <a:pt x="f8" y="f25"/>
                  </a:cubicBezTo>
                  <a:cubicBezTo>
                    <a:pt x="f44" y="f38"/>
                    <a:pt x="f23" y="f38"/>
                    <a:pt x="f10" y="f47"/>
                  </a:cubicBezTo>
                  <a:cubicBezTo>
                    <a:pt x="f26" y="f32"/>
                    <a:pt x="f42" y="f32"/>
                    <a:pt x="f26" y="f37"/>
                  </a:cubicBezTo>
                  <a:cubicBezTo>
                    <a:pt x="f26" y="f22"/>
                    <a:pt x="f10" y="f22"/>
                    <a:pt x="f23" y="f37"/>
                  </a:cubicBezTo>
                  <a:cubicBezTo>
                    <a:pt x="f44" y="f37"/>
                    <a:pt x="f45" y="f24"/>
                    <a:pt x="f6" y="f37"/>
                  </a:cubicBezTo>
                  <a:cubicBezTo>
                    <a:pt x="f46" y="f36"/>
                    <a:pt x="f8" y="f36"/>
                    <a:pt x="f44" y="f36"/>
                  </a:cubicBezTo>
                  <a:cubicBezTo>
                    <a:pt x="f7" y="f21"/>
                    <a:pt x="f23" y="f21"/>
                    <a:pt x="f23" y="f35"/>
                  </a:cubicBezTo>
                  <a:cubicBezTo>
                    <a:pt x="f23" y="f34"/>
                    <a:pt x="f7" y="f20"/>
                    <a:pt x="f44" y="f34"/>
                  </a:cubicBezTo>
                  <a:cubicBezTo>
                    <a:pt x="f8" y="f34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F8D1A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43">
              <a:extLst>
                <a:ext uri="{FF2B5EF4-FFF2-40B4-BE49-F238E27FC236}">
                  <a16:creationId xmlns:a16="http://schemas.microsoft.com/office/drawing/2014/main" id="{EC471D7D-BBA6-7B38-B880-3B62E5F932A9}"/>
                </a:ext>
              </a:extLst>
            </p:cNvPr>
            <p:cNvSpPr/>
            <p:nvPr/>
          </p:nvSpPr>
          <p:spPr>
            <a:xfrm>
              <a:off x="9713908" y="5805489"/>
              <a:ext cx="460372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24"/>
                <a:gd name="f8" fmla="val 13"/>
                <a:gd name="f9" fmla="val 21"/>
                <a:gd name="f10" fmla="val 11"/>
                <a:gd name="f11" fmla="val 20"/>
                <a:gd name="f12" fmla="val 10"/>
                <a:gd name="f13" fmla="val 23"/>
                <a:gd name="f14" fmla="val 8"/>
                <a:gd name="f15" fmla="val 7"/>
                <a:gd name="f16" fmla="val 12"/>
                <a:gd name="f17" fmla="val 18"/>
                <a:gd name="f18" fmla="val 17"/>
                <a:gd name="f19" fmla="val 5"/>
                <a:gd name="f20" fmla="val 2"/>
                <a:gd name="f21" fmla="val 3"/>
                <a:gd name="f22" fmla="val 16"/>
                <a:gd name="f23" fmla="val 6"/>
                <a:gd name="f24" fmla="val 15"/>
                <a:gd name="f25" fmla="val 9"/>
                <a:gd name="f26" fmla="val 4"/>
                <a:gd name="f27" fmla="val 1"/>
                <a:gd name="f28" fmla="val 14"/>
                <a:gd name="f29" fmla="val 22"/>
                <a:gd name="f30" fmla="val 30"/>
                <a:gd name="f31" fmla="val 34"/>
                <a:gd name="f32" fmla="val 38"/>
                <a:gd name="f33" fmla="val 42"/>
                <a:gd name="f34" fmla="val 49"/>
                <a:gd name="f35" fmla="val 50"/>
                <a:gd name="f36" fmla="val 45"/>
                <a:gd name="f37" fmla="val 40"/>
                <a:gd name="f38" fmla="val 36"/>
                <a:gd name="f39" fmla="val 32"/>
                <a:gd name="f40" fmla="val 29"/>
                <a:gd name="f41" fmla="val 27"/>
                <a:gd name="f42" fmla="val 25"/>
                <a:gd name="f43" fmla="val 19"/>
                <a:gd name="f44" fmla="+- 0 0 -90"/>
                <a:gd name="f45" fmla="*/ f3 1 51"/>
                <a:gd name="f46" fmla="*/ f4 1 24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1"/>
                <a:gd name="f55" fmla="*/ f51 1 24"/>
                <a:gd name="f56" fmla="*/ 13 f52 1"/>
                <a:gd name="f57" fmla="*/ 21 f51 1"/>
                <a:gd name="f58" fmla="*/ 8 f52 1"/>
                <a:gd name="f59" fmla="*/ 23 f51 1"/>
                <a:gd name="f60" fmla="*/ 18 f51 1"/>
                <a:gd name="f61" fmla="*/ 2 f52 1"/>
                <a:gd name="f62" fmla="*/ 6 f52 1"/>
                <a:gd name="f63" fmla="*/ 16 f51 1"/>
                <a:gd name="f64" fmla="*/ 9 f52 1"/>
                <a:gd name="f65" fmla="*/ 13 f51 1"/>
                <a:gd name="f66" fmla="*/ 5 f52 1"/>
                <a:gd name="f67" fmla="*/ 12 f51 1"/>
                <a:gd name="f68" fmla="*/ 0 f52 1"/>
                <a:gd name="f69" fmla="*/ 11 f51 1"/>
                <a:gd name="f70" fmla="*/ 9 f51 1"/>
                <a:gd name="f71" fmla="*/ 8 f51 1"/>
                <a:gd name="f72" fmla="*/ 5 f51 1"/>
                <a:gd name="f73" fmla="*/ 4 f52 1"/>
                <a:gd name="f74" fmla="*/ 3 f51 1"/>
                <a:gd name="f75" fmla="*/ 4 f51 1"/>
                <a:gd name="f76" fmla="*/ 15 f52 1"/>
                <a:gd name="f77" fmla="*/ 1 f51 1"/>
                <a:gd name="f78" fmla="*/ 16 f52 1"/>
                <a:gd name="f79" fmla="*/ 0 f51 1"/>
                <a:gd name="f80" fmla="*/ 30 f52 1"/>
                <a:gd name="f81" fmla="*/ 42 f52 1"/>
                <a:gd name="f82" fmla="*/ 50 f52 1"/>
                <a:gd name="f83" fmla="*/ 15 f51 1"/>
                <a:gd name="f84" fmla="*/ 45 f52 1"/>
                <a:gd name="f85" fmla="*/ 22 f51 1"/>
                <a:gd name="f86" fmla="*/ 32 f52 1"/>
                <a:gd name="f87" fmla="*/ 25 f52 1"/>
                <a:gd name="f88" fmla="+- f53 0 f1"/>
                <a:gd name="f89" fmla="*/ f56 1 51"/>
                <a:gd name="f90" fmla="*/ f57 1 24"/>
                <a:gd name="f91" fmla="*/ f58 1 51"/>
                <a:gd name="f92" fmla="*/ f59 1 24"/>
                <a:gd name="f93" fmla="*/ f60 1 24"/>
                <a:gd name="f94" fmla="*/ f61 1 51"/>
                <a:gd name="f95" fmla="*/ f62 1 51"/>
                <a:gd name="f96" fmla="*/ f63 1 24"/>
                <a:gd name="f97" fmla="*/ f64 1 51"/>
                <a:gd name="f98" fmla="*/ f65 1 24"/>
                <a:gd name="f99" fmla="*/ f66 1 51"/>
                <a:gd name="f100" fmla="*/ f67 1 24"/>
                <a:gd name="f101" fmla="*/ f68 1 51"/>
                <a:gd name="f102" fmla="*/ f69 1 24"/>
                <a:gd name="f103" fmla="*/ f70 1 24"/>
                <a:gd name="f104" fmla="*/ f71 1 24"/>
                <a:gd name="f105" fmla="*/ f72 1 24"/>
                <a:gd name="f106" fmla="*/ f73 1 51"/>
                <a:gd name="f107" fmla="*/ f74 1 24"/>
                <a:gd name="f108" fmla="*/ f75 1 24"/>
                <a:gd name="f109" fmla="*/ f76 1 51"/>
                <a:gd name="f110" fmla="*/ f77 1 24"/>
                <a:gd name="f111" fmla="*/ f78 1 51"/>
                <a:gd name="f112" fmla="*/ f79 1 24"/>
                <a:gd name="f113" fmla="*/ f80 1 51"/>
                <a:gd name="f114" fmla="*/ f81 1 51"/>
                <a:gd name="f115" fmla="*/ f82 1 51"/>
                <a:gd name="f116" fmla="*/ f83 1 24"/>
                <a:gd name="f117" fmla="*/ f84 1 51"/>
                <a:gd name="f118" fmla="*/ f85 1 24"/>
                <a:gd name="f119" fmla="*/ f86 1 51"/>
                <a:gd name="f120" fmla="*/ f87 1 51"/>
                <a:gd name="f121" fmla="*/ 0 1 f54"/>
                <a:gd name="f122" fmla="*/ f48 1 f54"/>
                <a:gd name="f123" fmla="*/ 0 1 f55"/>
                <a:gd name="f124" fmla="*/ f49 1 f55"/>
                <a:gd name="f125" fmla="*/ f89 1 f54"/>
                <a:gd name="f126" fmla="*/ f90 1 f55"/>
                <a:gd name="f127" fmla="*/ f91 1 f54"/>
                <a:gd name="f128" fmla="*/ f92 1 f55"/>
                <a:gd name="f129" fmla="*/ f93 1 f55"/>
                <a:gd name="f130" fmla="*/ f94 1 f54"/>
                <a:gd name="f131" fmla="*/ f95 1 f54"/>
                <a:gd name="f132" fmla="*/ f96 1 f55"/>
                <a:gd name="f133" fmla="*/ f97 1 f54"/>
                <a:gd name="f134" fmla="*/ f98 1 f55"/>
                <a:gd name="f135" fmla="*/ f99 1 f54"/>
                <a:gd name="f136" fmla="*/ f100 1 f55"/>
                <a:gd name="f137" fmla="*/ f101 1 f54"/>
                <a:gd name="f138" fmla="*/ f102 1 f55"/>
                <a:gd name="f139" fmla="*/ f103 1 f55"/>
                <a:gd name="f140" fmla="*/ f104 1 f55"/>
                <a:gd name="f141" fmla="*/ f105 1 f55"/>
                <a:gd name="f142" fmla="*/ f106 1 f54"/>
                <a:gd name="f143" fmla="*/ f107 1 f55"/>
                <a:gd name="f144" fmla="*/ f108 1 f55"/>
                <a:gd name="f145" fmla="*/ f109 1 f54"/>
                <a:gd name="f146" fmla="*/ f110 1 f55"/>
                <a:gd name="f147" fmla="*/ f111 1 f54"/>
                <a:gd name="f148" fmla="*/ f112 1 f55"/>
                <a:gd name="f149" fmla="*/ f113 1 f54"/>
                <a:gd name="f150" fmla="*/ f114 1 f54"/>
                <a:gd name="f151" fmla="*/ f115 1 f54"/>
                <a:gd name="f152" fmla="*/ f116 1 f55"/>
                <a:gd name="f153" fmla="*/ f117 1 f54"/>
                <a:gd name="f154" fmla="*/ f118 1 f55"/>
                <a:gd name="f155" fmla="*/ f119 1 f54"/>
                <a:gd name="f156" fmla="*/ f120 1 f54"/>
                <a:gd name="f157" fmla="*/ f121 f45 1"/>
                <a:gd name="f158" fmla="*/ f122 f45 1"/>
                <a:gd name="f159" fmla="*/ f124 f46 1"/>
                <a:gd name="f160" fmla="*/ f123 f46 1"/>
                <a:gd name="f161" fmla="*/ f125 f45 1"/>
                <a:gd name="f162" fmla="*/ f126 f46 1"/>
                <a:gd name="f163" fmla="*/ f127 f45 1"/>
                <a:gd name="f164" fmla="*/ f128 f46 1"/>
                <a:gd name="f165" fmla="*/ f129 f46 1"/>
                <a:gd name="f166" fmla="*/ f130 f45 1"/>
                <a:gd name="f167" fmla="*/ f131 f45 1"/>
                <a:gd name="f168" fmla="*/ f132 f46 1"/>
                <a:gd name="f169" fmla="*/ f133 f45 1"/>
                <a:gd name="f170" fmla="*/ f134 f46 1"/>
                <a:gd name="f171" fmla="*/ f135 f45 1"/>
                <a:gd name="f172" fmla="*/ f136 f46 1"/>
                <a:gd name="f173" fmla="*/ f137 f45 1"/>
                <a:gd name="f174" fmla="*/ f138 f46 1"/>
                <a:gd name="f175" fmla="*/ f139 f46 1"/>
                <a:gd name="f176" fmla="*/ f140 f46 1"/>
                <a:gd name="f177" fmla="*/ f141 f46 1"/>
                <a:gd name="f178" fmla="*/ f142 f45 1"/>
                <a:gd name="f179" fmla="*/ f143 f46 1"/>
                <a:gd name="f180" fmla="*/ f144 f46 1"/>
                <a:gd name="f181" fmla="*/ f145 f45 1"/>
                <a:gd name="f182" fmla="*/ f146 f46 1"/>
                <a:gd name="f183" fmla="*/ f147 f45 1"/>
                <a:gd name="f184" fmla="*/ f148 f46 1"/>
                <a:gd name="f185" fmla="*/ f149 f45 1"/>
                <a:gd name="f186" fmla="*/ f150 f45 1"/>
                <a:gd name="f187" fmla="*/ f151 f45 1"/>
                <a:gd name="f188" fmla="*/ f152 f46 1"/>
                <a:gd name="f189" fmla="*/ f153 f45 1"/>
                <a:gd name="f190" fmla="*/ f154 f46 1"/>
                <a:gd name="f191" fmla="*/ f155 f45 1"/>
                <a:gd name="f192" fmla="*/ f156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61" y="f162"/>
                </a:cxn>
                <a:cxn ang="f88">
                  <a:pos x="f163" y="f164"/>
                </a:cxn>
                <a:cxn ang="f88">
                  <a:pos x="f163" y="f165"/>
                </a:cxn>
                <a:cxn ang="f88">
                  <a:pos x="f166" y="f165"/>
                </a:cxn>
                <a:cxn ang="f88">
                  <a:pos x="f167" y="f168"/>
                </a:cxn>
                <a:cxn ang="f88">
                  <a:pos x="f169" y="f170"/>
                </a:cxn>
                <a:cxn ang="f88">
                  <a:pos x="f171" y="f172"/>
                </a:cxn>
                <a:cxn ang="f88">
                  <a:pos x="f173" y="f174"/>
                </a:cxn>
                <a:cxn ang="f88">
                  <a:pos x="f171" y="f175"/>
                </a:cxn>
                <a:cxn ang="f88">
                  <a:pos x="f169" y="f176"/>
                </a:cxn>
                <a:cxn ang="f88">
                  <a:pos x="f167" y="f177"/>
                </a:cxn>
                <a:cxn ang="f88">
                  <a:pos x="f178" y="f179"/>
                </a:cxn>
                <a:cxn ang="f88">
                  <a:pos x="f163" y="f179"/>
                </a:cxn>
                <a:cxn ang="f88">
                  <a:pos x="f169" y="f180"/>
                </a:cxn>
                <a:cxn ang="f88">
                  <a:pos x="f181" y="f182"/>
                </a:cxn>
                <a:cxn ang="f88">
                  <a:pos x="f183" y="f184"/>
                </a:cxn>
                <a:cxn ang="f88">
                  <a:pos x="f185" y="f176"/>
                </a:cxn>
                <a:cxn ang="f88">
                  <a:pos x="f186" y="f176"/>
                </a:cxn>
                <a:cxn ang="f88">
                  <a:pos x="f187" y="f188"/>
                </a:cxn>
                <a:cxn ang="f88">
                  <a:pos x="f189" y="f190"/>
                </a:cxn>
                <a:cxn ang="f88">
                  <a:pos x="f191" y="f164"/>
                </a:cxn>
                <a:cxn ang="f88">
                  <a:pos x="f192" y="f190"/>
                </a:cxn>
                <a:cxn ang="f88">
                  <a:pos x="f161" y="f162"/>
                </a:cxn>
              </a:cxnLst>
              <a:rect l="f157" t="f160" r="f158" b="f159"/>
              <a:pathLst>
                <a:path w="51" h="24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9"/>
                    <a:pt x="f16" y="f11"/>
                    <a:pt x="f14" y="f17"/>
                  </a:cubicBezTo>
                  <a:cubicBezTo>
                    <a:pt x="f15" y="f18"/>
                    <a:pt x="f19" y="f17"/>
                    <a:pt x="f20" y="f17"/>
                  </a:cubicBezTo>
                  <a:cubicBezTo>
                    <a:pt x="f21" y="f22"/>
                    <a:pt x="f19" y="f22"/>
                    <a:pt x="f23" y="f22"/>
                  </a:cubicBezTo>
                  <a:cubicBezTo>
                    <a:pt x="f14" y="f24"/>
                    <a:pt x="f25" y="f24"/>
                    <a:pt x="f25" y="f8"/>
                  </a:cubicBezTo>
                  <a:cubicBezTo>
                    <a:pt x="f14" y="f10"/>
                    <a:pt x="f15" y="f10"/>
                    <a:pt x="f19" y="f16"/>
                  </a:cubicBezTo>
                  <a:cubicBezTo>
                    <a:pt x="f26" y="f16"/>
                    <a:pt x="f5" y="f8"/>
                    <a:pt x="f5" y="f10"/>
                  </a:cubicBezTo>
                  <a:cubicBezTo>
                    <a:pt x="f27" y="f14"/>
                    <a:pt x="f26" y="f25"/>
                    <a:pt x="f19" y="f25"/>
                  </a:cubicBezTo>
                  <a:cubicBezTo>
                    <a:pt x="f15" y="f25"/>
                    <a:pt x="f14" y="f12"/>
                    <a:pt x="f25" y="f14"/>
                  </a:cubicBezTo>
                  <a:cubicBezTo>
                    <a:pt x="f25" y="f23"/>
                    <a:pt x="f15" y="f23"/>
                    <a:pt x="f23" y="f19"/>
                  </a:cubicBezTo>
                  <a:cubicBezTo>
                    <a:pt x="f19" y="f19"/>
                    <a:pt x="f21" y="f26"/>
                    <a:pt x="f26" y="f21"/>
                  </a:cubicBezTo>
                  <a:cubicBezTo>
                    <a:pt x="f19" y="f20"/>
                    <a:pt x="f15" y="f21"/>
                    <a:pt x="f14" y="f21"/>
                  </a:cubicBezTo>
                  <a:cubicBezTo>
                    <a:pt x="f14" y="f21"/>
                    <a:pt x="f25" y="f26"/>
                    <a:pt x="f25" y="f26"/>
                  </a:cubicBezTo>
                  <a:cubicBezTo>
                    <a:pt x="f28" y="f15"/>
                    <a:pt x="f28" y="f15"/>
                    <a:pt x="f24" y="f27"/>
                  </a:cubicBezTo>
                  <a:cubicBezTo>
                    <a:pt x="f24" y="f27"/>
                    <a:pt x="f22" y="f27"/>
                    <a:pt x="f22" y="f5"/>
                  </a:cubicBezTo>
                  <a:cubicBezTo>
                    <a:pt x="f17" y="f15"/>
                    <a:pt x="f29" y="f12"/>
                    <a:pt x="f30" y="f14"/>
                  </a:cubicBezTo>
                  <a:cubicBezTo>
                    <a:pt x="f31" y="f14"/>
                    <a:pt x="f32" y="f14"/>
                    <a:pt x="f33" y="f14"/>
                  </a:cubicBezTo>
                  <a:cubicBezTo>
                    <a:pt x="f34" y="f15"/>
                    <a:pt x="f35" y="f14"/>
                    <a:pt x="f35" y="f24"/>
                  </a:cubicBezTo>
                  <a:cubicBezTo>
                    <a:pt x="f6" y="f11"/>
                    <a:pt x="f34" y="f29"/>
                    <a:pt x="f36" y="f29"/>
                  </a:cubicBezTo>
                  <a:cubicBezTo>
                    <a:pt x="f37" y="f29"/>
                    <a:pt x="f38" y="f29"/>
                    <a:pt x="f39" y="f13"/>
                  </a:cubicBezTo>
                  <a:cubicBezTo>
                    <a:pt x="f40" y="f7"/>
                    <a:pt x="f41" y="f7"/>
                    <a:pt x="f42" y="f29"/>
                  </a:cubicBezTo>
                  <a:cubicBezTo>
                    <a:pt x="f9" y="f43"/>
                    <a:pt x="f18" y="f11"/>
                    <a:pt x="f8" y="f9"/>
                  </a:cubicBezTo>
                  <a:close/>
                </a:path>
              </a:pathLst>
            </a:custGeom>
            <a:solidFill>
              <a:srgbClr val="F7D2A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44">
              <a:extLst>
                <a:ext uri="{FF2B5EF4-FFF2-40B4-BE49-F238E27FC236}">
                  <a16:creationId xmlns:a16="http://schemas.microsoft.com/office/drawing/2014/main" id="{ED676966-84E0-03DA-BDF1-28B9260FA037}"/>
                </a:ext>
              </a:extLst>
            </p:cNvPr>
            <p:cNvSpPr/>
            <p:nvPr/>
          </p:nvSpPr>
          <p:spPr>
            <a:xfrm>
              <a:off x="9848846" y="4845048"/>
              <a:ext cx="261939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12"/>
                <a:gd name="f9" fmla="val 19"/>
                <a:gd name="f10" fmla="val 9"/>
                <a:gd name="f11" fmla="val 20"/>
                <a:gd name="f12" fmla="val 7"/>
                <a:gd name="f13" fmla="val 17"/>
                <a:gd name="f14" fmla="val 5"/>
                <a:gd name="f15" fmla="val 16"/>
                <a:gd name="f16" fmla="val 4"/>
                <a:gd name="f17" fmla="val 2"/>
                <a:gd name="f18" fmla="val 15"/>
                <a:gd name="f19" fmla="val 14"/>
                <a:gd name="f20" fmla="val 25"/>
                <a:gd name="f21" fmla="val 22"/>
                <a:gd name="f22" fmla="val 29"/>
                <a:gd name="f23" fmla="val 18"/>
                <a:gd name="f24" fmla="val 23"/>
                <a:gd name="f25" fmla="val 10"/>
                <a:gd name="f26" fmla="val 8"/>
                <a:gd name="f27" fmla="val 11"/>
                <a:gd name="f28" fmla="val 13"/>
                <a:gd name="f29" fmla="+- 0 0 -90"/>
                <a:gd name="f30" fmla="*/ f3 1 28"/>
                <a:gd name="f31" fmla="*/ f4 1 2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8"/>
                <a:gd name="f40" fmla="*/ f36 1 24"/>
                <a:gd name="f41" fmla="*/ 12 f37 1"/>
                <a:gd name="f42" fmla="*/ 19 f36 1"/>
                <a:gd name="f43" fmla="*/ 5 f37 1"/>
                <a:gd name="f44" fmla="*/ 16 f36 1"/>
                <a:gd name="f45" fmla="*/ 0 f37 1"/>
                <a:gd name="f46" fmla="*/ 14 f36 1"/>
                <a:gd name="f47" fmla="*/ 25 f37 1"/>
                <a:gd name="f48" fmla="*/ 0 f36 1"/>
                <a:gd name="f49" fmla="*/ 29 f37 1"/>
                <a:gd name="f50" fmla="*/ 24 f36 1"/>
                <a:gd name="f51" fmla="*/ 10 f37 1"/>
                <a:gd name="f52" fmla="*/ 8 f36 1"/>
                <a:gd name="f53" fmla="*/ 13 f36 1"/>
                <a:gd name="f54" fmla="+- f38 0 f1"/>
                <a:gd name="f55" fmla="*/ f41 1 29"/>
                <a:gd name="f56" fmla="*/ f42 1 24"/>
                <a:gd name="f57" fmla="*/ f43 1 29"/>
                <a:gd name="f58" fmla="*/ f44 1 24"/>
                <a:gd name="f59" fmla="*/ f45 1 29"/>
                <a:gd name="f60" fmla="*/ f46 1 24"/>
                <a:gd name="f61" fmla="*/ f47 1 29"/>
                <a:gd name="f62" fmla="*/ f48 1 24"/>
                <a:gd name="f63" fmla="*/ f49 1 29"/>
                <a:gd name="f64" fmla="*/ f50 1 24"/>
                <a:gd name="f65" fmla="*/ f51 1 29"/>
                <a:gd name="f66" fmla="*/ f52 1 24"/>
                <a:gd name="f67" fmla="*/ f53 1 24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39"/>
                <a:gd name="f81" fmla="*/ f64 1 f40"/>
                <a:gd name="f82" fmla="*/ f65 1 f39"/>
                <a:gd name="f83" fmla="*/ f66 1 f40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0 1"/>
                <a:gd name="f98" fmla="*/ f81 f31 1"/>
                <a:gd name="f99" fmla="*/ f82 f30 1"/>
                <a:gd name="f100" fmla="*/ f83 f31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99" y="f101"/>
                </a:cxn>
                <a:cxn ang="f54">
                  <a:pos x="f89" y="f90"/>
                </a:cxn>
              </a:cxnLst>
              <a:rect l="f85" t="f88" r="f86" b="f87"/>
              <a:pathLst>
                <a:path w="28" h="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5" y="f19"/>
                  </a:cubicBezTo>
                  <a:cubicBezTo>
                    <a:pt x="f12" y="f12"/>
                    <a:pt x="f18" y="f17"/>
                    <a:pt x="f20" y="f5"/>
                  </a:cubicBezTo>
                  <a:cubicBezTo>
                    <a:pt x="f11" y="f10"/>
                    <a:pt x="f21" y="f15"/>
                    <a:pt x="f22" y="f7"/>
                  </a:cubicBezTo>
                  <a:cubicBezTo>
                    <a:pt x="f23" y="f24"/>
                    <a:pt x="f19" y="f15"/>
                    <a:pt x="f25" y="f26"/>
                  </a:cubicBezTo>
                  <a:cubicBezTo>
                    <a:pt x="f25" y="f25"/>
                    <a:pt x="f25" y="f27"/>
                    <a:pt x="f25" y="f28"/>
                  </a:cubicBezTo>
                  <a:cubicBezTo>
                    <a:pt x="f25" y="f18"/>
                    <a:pt x="f27" y="f13"/>
                    <a:pt x="f8" y="f9"/>
                  </a:cubicBezTo>
                  <a:close/>
                </a:path>
              </a:pathLst>
            </a:custGeom>
            <a:solidFill>
              <a:srgbClr val="F6CF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45">
              <a:extLst>
                <a:ext uri="{FF2B5EF4-FFF2-40B4-BE49-F238E27FC236}">
                  <a16:creationId xmlns:a16="http://schemas.microsoft.com/office/drawing/2014/main" id="{A273639F-210D-A20B-9ABF-F5DE0497C0A8}"/>
                </a:ext>
              </a:extLst>
            </p:cNvPr>
            <p:cNvSpPr/>
            <p:nvPr/>
          </p:nvSpPr>
          <p:spPr>
            <a:xfrm>
              <a:off x="11652254" y="5053010"/>
              <a:ext cx="198433" cy="307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4"/>
                <a:gd name="f8" fmla="val 1"/>
                <a:gd name="f9" fmla="val 6"/>
                <a:gd name="f10" fmla="val 9"/>
                <a:gd name="f11" fmla="val 7"/>
                <a:gd name="f12" fmla="val 16"/>
                <a:gd name="f13" fmla="val 3"/>
                <a:gd name="f14" fmla="val 20"/>
                <a:gd name="f15" fmla="val 8"/>
                <a:gd name="f16" fmla="val 14"/>
                <a:gd name="f17" fmla="val 12"/>
                <a:gd name="f18" fmla="val 10"/>
                <a:gd name="f19" fmla="val 11"/>
                <a:gd name="f20" fmla="val 15"/>
                <a:gd name="f21" fmla="val 13"/>
                <a:gd name="f22" fmla="val 18"/>
                <a:gd name="f23" fmla="val 19"/>
                <a:gd name="f24" fmla="val 17"/>
                <a:gd name="f25" fmla="val 26"/>
                <a:gd name="f26" fmla="val 30"/>
                <a:gd name="f27" fmla="val 4"/>
                <a:gd name="f28" fmla="val 28"/>
                <a:gd name="f29" fmla="val 23"/>
                <a:gd name="f30" fmla="val 2"/>
                <a:gd name="f31" fmla="+- 0 0 -90"/>
                <a:gd name="f32" fmla="*/ f3 1 22"/>
                <a:gd name="f33" fmla="*/ f4 1 3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"/>
                <a:gd name="f42" fmla="*/ f38 1 34"/>
                <a:gd name="f43" fmla="*/ 1 f39 1"/>
                <a:gd name="f44" fmla="*/ 6 f38 1"/>
                <a:gd name="f45" fmla="*/ 22 f39 1"/>
                <a:gd name="f46" fmla="*/ 0 f38 1"/>
                <a:gd name="f47" fmla="*/ 16 f39 1"/>
                <a:gd name="f48" fmla="*/ 8 f38 1"/>
                <a:gd name="f49" fmla="*/ 12 f39 1"/>
                <a:gd name="f50" fmla="*/ 10 f38 1"/>
                <a:gd name="f51" fmla="*/ 15 f39 1"/>
                <a:gd name="f52" fmla="*/ 13 f38 1"/>
                <a:gd name="f53" fmla="*/ 19 f39 1"/>
                <a:gd name="f54" fmla="*/ 15 f38 1"/>
                <a:gd name="f55" fmla="*/ 10 f39 1"/>
                <a:gd name="f56" fmla="*/ 7 f39 1"/>
                <a:gd name="f57" fmla="*/ 17 f38 1"/>
                <a:gd name="f58" fmla="*/ 22 f38 1"/>
                <a:gd name="f59" fmla="*/ 4 f39 1"/>
                <a:gd name="f60" fmla="*/ 34 f38 1"/>
                <a:gd name="f61" fmla="*/ 0 f39 1"/>
                <a:gd name="f62" fmla="*/ 19 f38 1"/>
                <a:gd name="f63" fmla="+- f40 0 f1"/>
                <a:gd name="f64" fmla="*/ f43 1 22"/>
                <a:gd name="f65" fmla="*/ f44 1 34"/>
                <a:gd name="f66" fmla="*/ f45 1 22"/>
                <a:gd name="f67" fmla="*/ f46 1 34"/>
                <a:gd name="f68" fmla="*/ f47 1 22"/>
                <a:gd name="f69" fmla="*/ f48 1 34"/>
                <a:gd name="f70" fmla="*/ f49 1 22"/>
                <a:gd name="f71" fmla="*/ f50 1 34"/>
                <a:gd name="f72" fmla="*/ f51 1 22"/>
                <a:gd name="f73" fmla="*/ f52 1 34"/>
                <a:gd name="f74" fmla="*/ f53 1 22"/>
                <a:gd name="f75" fmla="*/ f54 1 34"/>
                <a:gd name="f76" fmla="*/ f55 1 22"/>
                <a:gd name="f77" fmla="*/ f56 1 22"/>
                <a:gd name="f78" fmla="*/ f57 1 34"/>
                <a:gd name="f79" fmla="*/ f58 1 34"/>
                <a:gd name="f80" fmla="*/ f59 1 22"/>
                <a:gd name="f81" fmla="*/ f60 1 34"/>
                <a:gd name="f82" fmla="*/ f61 1 22"/>
                <a:gd name="f83" fmla="*/ f62 1 34"/>
                <a:gd name="f84" fmla="*/ 0 1 f41"/>
                <a:gd name="f85" fmla="*/ f35 1 f41"/>
                <a:gd name="f86" fmla="*/ 0 1 f42"/>
                <a:gd name="f87" fmla="*/ f36 1 f42"/>
                <a:gd name="f88" fmla="*/ f64 1 f41"/>
                <a:gd name="f89" fmla="*/ f65 1 f42"/>
                <a:gd name="f90" fmla="*/ f66 1 f41"/>
                <a:gd name="f91" fmla="*/ f67 1 f42"/>
                <a:gd name="f92" fmla="*/ f68 1 f41"/>
                <a:gd name="f93" fmla="*/ f69 1 f42"/>
                <a:gd name="f94" fmla="*/ f70 1 f41"/>
                <a:gd name="f95" fmla="*/ f71 1 f42"/>
                <a:gd name="f96" fmla="*/ f72 1 f41"/>
                <a:gd name="f97" fmla="*/ f73 1 f42"/>
                <a:gd name="f98" fmla="*/ f74 1 f41"/>
                <a:gd name="f99" fmla="*/ f75 1 f42"/>
                <a:gd name="f100" fmla="*/ f76 1 f41"/>
                <a:gd name="f101" fmla="*/ f77 1 f41"/>
                <a:gd name="f102" fmla="*/ f78 1 f42"/>
                <a:gd name="f103" fmla="*/ f79 1 f42"/>
                <a:gd name="f104" fmla="*/ f80 1 f41"/>
                <a:gd name="f105" fmla="*/ f81 1 f42"/>
                <a:gd name="f106" fmla="*/ f82 1 f41"/>
                <a:gd name="f107" fmla="*/ f83 1 f42"/>
                <a:gd name="f108" fmla="*/ f84 f32 1"/>
                <a:gd name="f109" fmla="*/ f85 f32 1"/>
                <a:gd name="f110" fmla="*/ f87 f33 1"/>
                <a:gd name="f111" fmla="*/ f86 f33 1"/>
                <a:gd name="f112" fmla="*/ f88 f32 1"/>
                <a:gd name="f113" fmla="*/ f89 f33 1"/>
                <a:gd name="f114" fmla="*/ f90 f32 1"/>
                <a:gd name="f115" fmla="*/ f91 f33 1"/>
                <a:gd name="f116" fmla="*/ f92 f32 1"/>
                <a:gd name="f117" fmla="*/ f93 f33 1"/>
                <a:gd name="f118" fmla="*/ f94 f32 1"/>
                <a:gd name="f119" fmla="*/ f95 f33 1"/>
                <a:gd name="f120" fmla="*/ f96 f32 1"/>
                <a:gd name="f121" fmla="*/ f97 f33 1"/>
                <a:gd name="f122" fmla="*/ f98 f32 1"/>
                <a:gd name="f123" fmla="*/ f99 f33 1"/>
                <a:gd name="f124" fmla="*/ f100 f32 1"/>
                <a:gd name="f125" fmla="*/ f101 f32 1"/>
                <a:gd name="f126" fmla="*/ f102 f33 1"/>
                <a:gd name="f127" fmla="*/ f103 f33 1"/>
                <a:gd name="f128" fmla="*/ f104 f32 1"/>
                <a:gd name="f129" fmla="*/ f105 f33 1"/>
                <a:gd name="f130" fmla="*/ f106 f32 1"/>
                <a:gd name="f131" fmla="*/ f10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21"/>
                </a:cxn>
                <a:cxn ang="f63">
                  <a:pos x="f122" y="f123"/>
                </a:cxn>
                <a:cxn ang="f63">
                  <a:pos x="f124" y="f123"/>
                </a:cxn>
                <a:cxn ang="f63">
                  <a:pos x="f125" y="f126"/>
                </a:cxn>
                <a:cxn ang="f63">
                  <a:pos x="f125" y="f127"/>
                </a:cxn>
                <a:cxn ang="f63">
                  <a:pos x="f128" y="f129"/>
                </a:cxn>
                <a:cxn ang="f63">
                  <a:pos x="f130" y="f131"/>
                </a:cxn>
                <a:cxn ang="f63">
                  <a:pos x="f112" y="f113"/>
                </a:cxn>
              </a:cxnLst>
              <a:rect l="f108" t="f111" r="f109" b="f110"/>
              <a:pathLst>
                <a:path w="22" h="34">
                  <a:moveTo>
                    <a:pt x="f8" y="f9"/>
                  </a:moveTo>
                  <a:cubicBezTo>
                    <a:pt x="f10" y="f11"/>
                    <a:pt x="f12" y="f9"/>
                    <a:pt x="f6" y="f5"/>
                  </a:cubicBezTo>
                  <a:cubicBezTo>
                    <a:pt x="f6" y="f13"/>
                    <a:pt x="f14" y="f9"/>
                    <a:pt x="f12" y="f15"/>
                  </a:cubicBezTo>
                  <a:cubicBezTo>
                    <a:pt x="f16" y="f15"/>
                    <a:pt x="f17" y="f15"/>
                    <a:pt x="f17" y="f18"/>
                  </a:cubicBezTo>
                  <a:cubicBezTo>
                    <a:pt x="f19" y="f17"/>
                    <a:pt x="f16" y="f17"/>
                    <a:pt x="f20" y="f21"/>
                  </a:cubicBezTo>
                  <a:cubicBezTo>
                    <a:pt x="f12" y="f16"/>
                    <a:pt x="f22" y="f16"/>
                    <a:pt x="f23" y="f20"/>
                  </a:cubicBezTo>
                  <a:cubicBezTo>
                    <a:pt x="f12" y="f12"/>
                    <a:pt x="f21" y="f24"/>
                    <a:pt x="f18" y="f20"/>
                  </a:cubicBezTo>
                  <a:cubicBezTo>
                    <a:pt x="f15" y="f16"/>
                    <a:pt x="f11" y="f20"/>
                    <a:pt x="f11" y="f24"/>
                  </a:cubicBezTo>
                  <a:cubicBezTo>
                    <a:pt x="f11" y="f22"/>
                    <a:pt x="f11" y="f14"/>
                    <a:pt x="f11" y="f6"/>
                  </a:cubicBezTo>
                  <a:cubicBezTo>
                    <a:pt x="f11" y="f25"/>
                    <a:pt x="f15" y="f26"/>
                    <a:pt x="f27" y="f7"/>
                  </a:cubicBezTo>
                  <a:cubicBezTo>
                    <a:pt x="f27" y="f28"/>
                    <a:pt x="f27" y="f29"/>
                    <a:pt x="f5" y="f23"/>
                  </a:cubicBezTo>
                  <a:cubicBezTo>
                    <a:pt x="f8" y="f20"/>
                    <a:pt x="f30" y="f19"/>
                    <a:pt x="f8" y="f9"/>
                  </a:cubicBezTo>
                  <a:close/>
                </a:path>
              </a:pathLst>
            </a:custGeom>
            <a:solidFill>
              <a:srgbClr val="79AA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id="{8B6F8695-A602-5970-6306-AB34112A6738}"/>
                </a:ext>
              </a:extLst>
            </p:cNvPr>
            <p:cNvSpPr/>
            <p:nvPr/>
          </p:nvSpPr>
          <p:spPr>
            <a:xfrm>
              <a:off x="11237911" y="4800600"/>
              <a:ext cx="233364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3"/>
                <a:gd name="f8" fmla="val 14"/>
                <a:gd name="f9" fmla="val 30"/>
                <a:gd name="f10" fmla="val 10"/>
                <a:gd name="f11" fmla="val 28"/>
                <a:gd name="f12" fmla="val 7"/>
                <a:gd name="f13" fmla="val 29"/>
                <a:gd name="f14" fmla="val 4"/>
                <a:gd name="f15" fmla="val 31"/>
                <a:gd name="f16" fmla="val 3"/>
                <a:gd name="f17" fmla="val 32"/>
                <a:gd name="f18" fmla="val 2"/>
                <a:gd name="f19" fmla="val 1"/>
                <a:gd name="f20" fmla="val 5"/>
                <a:gd name="f21" fmla="val 25"/>
                <a:gd name="f22" fmla="val 24"/>
                <a:gd name="f23" fmla="val 21"/>
                <a:gd name="f24" fmla="val 12"/>
                <a:gd name="f25" fmla="val 18"/>
                <a:gd name="f26" fmla="val 9"/>
                <a:gd name="f27" fmla="val 16"/>
                <a:gd name="f28" fmla="val 8"/>
                <a:gd name="f29" fmla="val 11"/>
                <a:gd name="f30" fmla="val 13"/>
                <a:gd name="f31" fmla="val 17"/>
                <a:gd name="f32" fmla="val 19"/>
                <a:gd name="f33" fmla="val 23"/>
                <a:gd name="f34" fmla="+- 0 0 -90"/>
                <a:gd name="f35" fmla="*/ f3 1 26"/>
                <a:gd name="f36" fmla="*/ f4 1 3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26"/>
                <a:gd name="f45" fmla="*/ f41 1 33"/>
                <a:gd name="f46" fmla="*/ 14 f42 1"/>
                <a:gd name="f47" fmla="*/ 30 f41 1"/>
                <a:gd name="f48" fmla="*/ 4 f42 1"/>
                <a:gd name="f49" fmla="*/ 31 f41 1"/>
                <a:gd name="f50" fmla="*/ 1 f42 1"/>
                <a:gd name="f51" fmla="*/ 32 f41 1"/>
                <a:gd name="f52" fmla="*/ 2 f42 1"/>
                <a:gd name="f53" fmla="*/ 29 f41 1"/>
                <a:gd name="f54" fmla="*/ 21 f41 1"/>
                <a:gd name="f55" fmla="*/ 8 f42 1"/>
                <a:gd name="f56" fmla="*/ 11 f41 1"/>
                <a:gd name="f57" fmla="*/ 16 f42 1"/>
                <a:gd name="f58" fmla="*/ 16 f41 1"/>
                <a:gd name="f59" fmla="*/ 19 f42 1"/>
                <a:gd name="f60" fmla="*/ 0 f41 1"/>
                <a:gd name="f61" fmla="*/ 10 f41 1"/>
                <a:gd name="f62" fmla="*/ 26 f42 1"/>
                <a:gd name="f63" fmla="+- f43 0 f1"/>
                <a:gd name="f64" fmla="*/ f46 1 26"/>
                <a:gd name="f65" fmla="*/ f47 1 33"/>
                <a:gd name="f66" fmla="*/ f48 1 26"/>
                <a:gd name="f67" fmla="*/ f49 1 33"/>
                <a:gd name="f68" fmla="*/ f50 1 26"/>
                <a:gd name="f69" fmla="*/ f51 1 33"/>
                <a:gd name="f70" fmla="*/ f52 1 26"/>
                <a:gd name="f71" fmla="*/ f53 1 33"/>
                <a:gd name="f72" fmla="*/ f54 1 33"/>
                <a:gd name="f73" fmla="*/ f55 1 26"/>
                <a:gd name="f74" fmla="*/ f56 1 33"/>
                <a:gd name="f75" fmla="*/ f57 1 26"/>
                <a:gd name="f76" fmla="*/ f58 1 33"/>
                <a:gd name="f77" fmla="*/ f59 1 26"/>
                <a:gd name="f78" fmla="*/ f60 1 33"/>
                <a:gd name="f79" fmla="*/ f61 1 33"/>
                <a:gd name="f80" fmla="*/ f62 1 26"/>
                <a:gd name="f81" fmla="*/ 0 1 f44"/>
                <a:gd name="f82" fmla="*/ f38 1 f44"/>
                <a:gd name="f83" fmla="*/ 0 1 f45"/>
                <a:gd name="f84" fmla="*/ f39 1 f45"/>
                <a:gd name="f85" fmla="*/ f64 1 f44"/>
                <a:gd name="f86" fmla="*/ f65 1 f45"/>
                <a:gd name="f87" fmla="*/ f66 1 f44"/>
                <a:gd name="f88" fmla="*/ f67 1 f45"/>
                <a:gd name="f89" fmla="*/ f68 1 f44"/>
                <a:gd name="f90" fmla="*/ f69 1 f45"/>
                <a:gd name="f91" fmla="*/ f70 1 f44"/>
                <a:gd name="f92" fmla="*/ f71 1 f45"/>
                <a:gd name="f93" fmla="*/ f72 1 f45"/>
                <a:gd name="f94" fmla="*/ f73 1 f44"/>
                <a:gd name="f95" fmla="*/ f74 1 f45"/>
                <a:gd name="f96" fmla="*/ f75 1 f44"/>
                <a:gd name="f97" fmla="*/ f76 1 f45"/>
                <a:gd name="f98" fmla="*/ f77 1 f44"/>
                <a:gd name="f99" fmla="*/ f78 1 f45"/>
                <a:gd name="f100" fmla="*/ f79 1 f45"/>
                <a:gd name="f101" fmla="*/ f80 1 f44"/>
                <a:gd name="f102" fmla="*/ f81 f35 1"/>
                <a:gd name="f103" fmla="*/ f82 f35 1"/>
                <a:gd name="f104" fmla="*/ f84 f36 1"/>
                <a:gd name="f105" fmla="*/ f83 f36 1"/>
                <a:gd name="f106" fmla="*/ f85 f35 1"/>
                <a:gd name="f107" fmla="*/ f86 f36 1"/>
                <a:gd name="f108" fmla="*/ f87 f35 1"/>
                <a:gd name="f109" fmla="*/ f88 f36 1"/>
                <a:gd name="f110" fmla="*/ f89 f35 1"/>
                <a:gd name="f111" fmla="*/ f90 f36 1"/>
                <a:gd name="f112" fmla="*/ f91 f35 1"/>
                <a:gd name="f113" fmla="*/ f92 f36 1"/>
                <a:gd name="f114" fmla="*/ f93 f36 1"/>
                <a:gd name="f115" fmla="*/ f94 f35 1"/>
                <a:gd name="f116" fmla="*/ f95 f36 1"/>
                <a:gd name="f117" fmla="*/ f96 f35 1"/>
                <a:gd name="f118" fmla="*/ f97 f36 1"/>
                <a:gd name="f119" fmla="*/ f98 f35 1"/>
                <a:gd name="f120" fmla="*/ f99 f36 1"/>
                <a:gd name="f121" fmla="*/ f100 f36 1"/>
                <a:gd name="f122" fmla="*/ f10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06" y="f114"/>
                </a:cxn>
                <a:cxn ang="f63">
                  <a:pos x="f115" y="f116"/>
                </a:cxn>
                <a:cxn ang="f63">
                  <a:pos x="f117" y="f118"/>
                </a:cxn>
                <a:cxn ang="f63">
                  <a:pos x="f119" y="f120"/>
                </a:cxn>
                <a:cxn ang="f63">
                  <a:pos x="f119" y="f121"/>
                </a:cxn>
                <a:cxn ang="f63">
                  <a:pos x="f122" y="f114"/>
                </a:cxn>
                <a:cxn ang="f63">
                  <a:pos x="f106" y="f107"/>
                </a:cxn>
              </a:cxnLst>
              <a:rect l="f102" t="f105" r="f103" b="f104"/>
              <a:pathLst>
                <a:path w="26" h="3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7"/>
                    <a:pt x="f19" y="f17"/>
                  </a:cubicBezTo>
                  <a:cubicBezTo>
                    <a:pt x="f5" y="f15"/>
                    <a:pt x="f19" y="f9"/>
                    <a:pt x="f18" y="f13"/>
                  </a:cubicBezTo>
                  <a:cubicBezTo>
                    <a:pt x="f20" y="f21"/>
                    <a:pt x="f10" y="f22"/>
                    <a:pt x="f8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9" y="f30"/>
                    <a:pt x="f30" y="f8"/>
                    <a:pt x="f27" y="f27"/>
                  </a:cubicBezTo>
                  <a:cubicBezTo>
                    <a:pt x="f31" y="f10"/>
                    <a:pt x="f8" y="f20"/>
                    <a:pt x="f32" y="f5"/>
                  </a:cubicBezTo>
                  <a:cubicBezTo>
                    <a:pt x="f32" y="f14"/>
                    <a:pt x="f25" y="f12"/>
                    <a:pt x="f32" y="f10"/>
                  </a:cubicBezTo>
                  <a:cubicBezTo>
                    <a:pt x="f23" y="f8"/>
                    <a:pt x="f23" y="f32"/>
                    <a:pt x="f6" y="f23"/>
                  </a:cubicBezTo>
                  <a:cubicBezTo>
                    <a:pt x="f23" y="f33"/>
                    <a:pt x="f31" y="f6"/>
                    <a:pt x="f8" y="f9"/>
                  </a:cubicBezTo>
                  <a:close/>
                </a:path>
              </a:pathLst>
            </a:custGeom>
            <a:solidFill>
              <a:srgbClr val="7AAA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47">
              <a:extLst>
                <a:ext uri="{FF2B5EF4-FFF2-40B4-BE49-F238E27FC236}">
                  <a16:creationId xmlns:a16="http://schemas.microsoft.com/office/drawing/2014/main" id="{DE7D3EEB-251D-9516-85F8-0A3FADC9F0B4}"/>
                </a:ext>
              </a:extLst>
            </p:cNvPr>
            <p:cNvSpPr/>
            <p:nvPr/>
          </p:nvSpPr>
          <p:spPr>
            <a:xfrm>
              <a:off x="11544300" y="5360990"/>
              <a:ext cx="61914" cy="544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0"/>
                <a:gd name="f8" fmla="val 5"/>
                <a:gd name="f9" fmla="val 13"/>
                <a:gd name="f10" fmla="val 6"/>
                <a:gd name="f11" fmla="val 21"/>
                <a:gd name="f12" fmla="val 29"/>
                <a:gd name="f13" fmla="val 39"/>
                <a:gd name="f14" fmla="val 4"/>
                <a:gd name="f15" fmla="val 48"/>
                <a:gd name="f16" fmla="val 58"/>
                <a:gd name="f17" fmla="val 59"/>
                <a:gd name="f18" fmla="val 3"/>
                <a:gd name="f19" fmla="val 55"/>
                <a:gd name="f20" fmla="val 51"/>
                <a:gd name="f21" fmla="val 47"/>
                <a:gd name="f22" fmla="val 2"/>
                <a:gd name="f23" fmla="val 44"/>
                <a:gd name="f24" fmla="val 41"/>
                <a:gd name="f25" fmla="val 26"/>
                <a:gd name="f26" fmla="val 1"/>
                <a:gd name="f27" fmla="+- 0 0 -90"/>
                <a:gd name="f28" fmla="*/ f3 1 7"/>
                <a:gd name="f29" fmla="*/ f4 1 6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7"/>
                <a:gd name="f38" fmla="*/ f34 1 60"/>
                <a:gd name="f39" fmla="*/ 7 f35 1"/>
                <a:gd name="f40" fmla="*/ 5 f34 1"/>
                <a:gd name="f41" fmla="*/ 6 f35 1"/>
                <a:gd name="f42" fmla="*/ 29 f34 1"/>
                <a:gd name="f43" fmla="*/ 4 f35 1"/>
                <a:gd name="f44" fmla="*/ 58 f34 1"/>
                <a:gd name="f45" fmla="*/ 3 f35 1"/>
                <a:gd name="f46" fmla="*/ 60 f34 1"/>
                <a:gd name="f47" fmla="*/ 47 f34 1"/>
                <a:gd name="f48" fmla="*/ 2 f35 1"/>
                <a:gd name="f49" fmla="*/ 39 f34 1"/>
                <a:gd name="f50" fmla="*/ 0 f35 1"/>
                <a:gd name="f51" fmla="*/ 0 f34 1"/>
                <a:gd name="f52" fmla="+- f36 0 f1"/>
                <a:gd name="f53" fmla="*/ f39 1 7"/>
                <a:gd name="f54" fmla="*/ f40 1 60"/>
                <a:gd name="f55" fmla="*/ f41 1 7"/>
                <a:gd name="f56" fmla="*/ f42 1 60"/>
                <a:gd name="f57" fmla="*/ f43 1 7"/>
                <a:gd name="f58" fmla="*/ f44 1 60"/>
                <a:gd name="f59" fmla="*/ f45 1 7"/>
                <a:gd name="f60" fmla="*/ f46 1 60"/>
                <a:gd name="f61" fmla="*/ f47 1 60"/>
                <a:gd name="f62" fmla="*/ f48 1 7"/>
                <a:gd name="f63" fmla="*/ f49 1 60"/>
                <a:gd name="f64" fmla="*/ f50 1 7"/>
                <a:gd name="f65" fmla="*/ f51 1 60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8"/>
                <a:gd name="f79" fmla="*/ f62 1 f37"/>
                <a:gd name="f80" fmla="*/ f63 1 f38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9 1"/>
                <a:gd name="f96" fmla="*/ f79 f28 1"/>
                <a:gd name="f97" fmla="*/ f80 f29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3" y="f95"/>
                </a:cxn>
                <a:cxn ang="f52">
                  <a:pos x="f96" y="f97"/>
                </a:cxn>
                <a:cxn ang="f52">
                  <a:pos x="f98" y="f99"/>
                </a:cxn>
                <a:cxn ang="f52">
                  <a:pos x="f87" y="f88"/>
                </a:cxn>
              </a:cxnLst>
              <a:rect l="f83" t="f86" r="f84" b="f85"/>
              <a:pathLst>
                <a:path w="7" h="60">
                  <a:moveTo>
                    <a:pt x="f6" y="f8"/>
                  </a:moveTo>
                  <a:cubicBezTo>
                    <a:pt x="f6" y="f9"/>
                    <a:pt x="f10" y="f11"/>
                    <a:pt x="f10" y="f12"/>
                  </a:cubicBezTo>
                  <a:cubicBezTo>
                    <a:pt x="f8" y="f13"/>
                    <a:pt x="f14" y="f15"/>
                    <a:pt x="f14" y="f16"/>
                  </a:cubicBezTo>
                  <a:cubicBezTo>
                    <a:pt x="f14" y="f17"/>
                    <a:pt x="f18" y="f17"/>
                    <a:pt x="f18" y="f7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22" y="f23"/>
                    <a:pt x="f18" y="f24"/>
                    <a:pt x="f22" y="f13"/>
                  </a:cubicBezTo>
                  <a:cubicBezTo>
                    <a:pt x="f22" y="f25"/>
                    <a:pt x="f26" y="f9"/>
                    <a:pt x="f5" y="f5"/>
                  </a:cubicBezTo>
                  <a:cubicBezTo>
                    <a:pt x="f18" y="f22"/>
                    <a:pt x="f8" y="f18"/>
                    <a:pt x="f6" y="f8"/>
                  </a:cubicBezTo>
                  <a:close/>
                </a:path>
              </a:pathLst>
            </a:custGeom>
            <a:solidFill>
              <a:srgbClr val="F7D1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id="{6F77C49D-0BAE-77B4-8894-DF7EBFDC67D8}"/>
                </a:ext>
              </a:extLst>
            </p:cNvPr>
            <p:cNvSpPr/>
            <p:nvPr/>
          </p:nvSpPr>
          <p:spPr>
            <a:xfrm>
              <a:off x="12580936" y="5480054"/>
              <a:ext cx="142875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9"/>
                <a:gd name="f8" fmla="val 2"/>
                <a:gd name="f9" fmla="val 5"/>
                <a:gd name="f10" fmla="val 7"/>
                <a:gd name="f11" fmla="val 15"/>
                <a:gd name="f12" fmla="val 3"/>
                <a:gd name="f13" fmla="val 9"/>
                <a:gd name="f14" fmla="val 12"/>
                <a:gd name="f15" fmla="val 14"/>
                <a:gd name="f16" fmla="val 11"/>
                <a:gd name="f17" fmla="val 17"/>
                <a:gd name="f18" fmla="val 8"/>
                <a:gd name="f19" fmla="val 4"/>
                <a:gd name="f20" fmla="val 1"/>
                <a:gd name="f21" fmla="val 6"/>
                <a:gd name="f22" fmla="+- 0 0 -90"/>
                <a:gd name="f23" fmla="*/ f3 1 16"/>
                <a:gd name="f24" fmla="*/ f4 1 1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6"/>
                <a:gd name="f33" fmla="*/ f29 1 19"/>
                <a:gd name="f34" fmla="*/ 2 f30 1"/>
                <a:gd name="f35" fmla="*/ 5 f29 1"/>
                <a:gd name="f36" fmla="*/ 16 f30 1"/>
                <a:gd name="f37" fmla="*/ 9 f29 1"/>
                <a:gd name="f38" fmla="*/ 11 f30 1"/>
                <a:gd name="f39" fmla="*/ 17 f29 1"/>
                <a:gd name="f40" fmla="*/ 14 f29 1"/>
                <a:gd name="f41" fmla="*/ 1 f30 1"/>
                <a:gd name="f42" fmla="+- f31 0 f1"/>
                <a:gd name="f43" fmla="*/ f34 1 16"/>
                <a:gd name="f44" fmla="*/ f35 1 19"/>
                <a:gd name="f45" fmla="*/ f36 1 16"/>
                <a:gd name="f46" fmla="*/ f37 1 19"/>
                <a:gd name="f47" fmla="*/ f38 1 16"/>
                <a:gd name="f48" fmla="*/ f39 1 19"/>
                <a:gd name="f49" fmla="*/ f40 1 19"/>
                <a:gd name="f50" fmla="*/ f41 1 16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3"/>
                <a:gd name="f62" fmla="*/ f50 1 f32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4 1"/>
                <a:gd name="f74" fmla="*/ f62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67" y="f73"/>
                </a:cxn>
                <a:cxn ang="f42">
                  <a:pos x="f74" y="f70"/>
                </a:cxn>
                <a:cxn ang="f42">
                  <a:pos x="f67" y="f68"/>
                </a:cxn>
              </a:cxnLst>
              <a:rect l="f63" t="f66" r="f64" b="f65"/>
              <a:pathLst>
                <a:path w="16" h="19">
                  <a:moveTo>
                    <a:pt x="f8" y="f9"/>
                  </a:moveTo>
                  <a:cubicBezTo>
                    <a:pt x="f10" y="f5"/>
                    <a:pt x="f11" y="f12"/>
                    <a:pt x="f6" y="f13"/>
                  </a:cubicBezTo>
                  <a:cubicBezTo>
                    <a:pt x="f6" y="f14"/>
                    <a:pt x="f15" y="f6"/>
                    <a:pt x="f16" y="f17"/>
                  </a:cubicBezTo>
                  <a:cubicBezTo>
                    <a:pt x="f18" y="f7"/>
                    <a:pt x="f19" y="f17"/>
                    <a:pt x="f8" y="f15"/>
                  </a:cubicBezTo>
                  <a:cubicBezTo>
                    <a:pt x="f20" y="f14"/>
                    <a:pt x="f20" y="f16"/>
                    <a:pt x="f20" y="f13"/>
                  </a:cubicBezTo>
                  <a:cubicBezTo>
                    <a:pt x="f5" y="f10"/>
                    <a:pt x="f20" y="f21"/>
                    <a:pt x="f8" y="f9"/>
                  </a:cubicBezTo>
                  <a:close/>
                </a:path>
              </a:pathLst>
            </a:custGeom>
            <a:solidFill>
              <a:srgbClr val="F5DFD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49">
              <a:extLst>
                <a:ext uri="{FF2B5EF4-FFF2-40B4-BE49-F238E27FC236}">
                  <a16:creationId xmlns:a16="http://schemas.microsoft.com/office/drawing/2014/main" id="{2E5A0D63-C91C-668A-23A0-E231AE2DCEC1}"/>
                </a:ext>
              </a:extLst>
            </p:cNvPr>
            <p:cNvSpPr/>
            <p:nvPr/>
          </p:nvSpPr>
          <p:spPr>
            <a:xfrm>
              <a:off x="12012609" y="5026027"/>
              <a:ext cx="188915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5"/>
                <a:gd name="f8" fmla="val 5"/>
                <a:gd name="f9" fmla="val 14"/>
                <a:gd name="f10" fmla="val 3"/>
                <a:gd name="f11" fmla="val 1"/>
                <a:gd name="f12" fmla="val 13"/>
                <a:gd name="f13" fmla="val 12"/>
                <a:gd name="f14" fmla="val 2"/>
                <a:gd name="f15" fmla="val 11"/>
                <a:gd name="f16" fmla="val 10"/>
                <a:gd name="f17" fmla="val 6"/>
                <a:gd name="f18" fmla="val 7"/>
                <a:gd name="f19" fmla="val 4"/>
                <a:gd name="f20" fmla="val 17"/>
                <a:gd name="f21" fmla="val 19"/>
                <a:gd name="f22" fmla="val 20"/>
                <a:gd name="f23" fmla="val 18"/>
                <a:gd name="f24" fmla="val 8"/>
                <a:gd name="f25" fmla="val 9"/>
                <a:gd name="f26" fmla="+- 0 0 -90"/>
                <a:gd name="f27" fmla="*/ f3 1 21"/>
                <a:gd name="f28" fmla="*/ f4 1 1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1"/>
                <a:gd name="f37" fmla="*/ f33 1 15"/>
                <a:gd name="f38" fmla="*/ 5 f34 1"/>
                <a:gd name="f39" fmla="*/ 14 f33 1"/>
                <a:gd name="f40" fmla="*/ 1 f34 1"/>
                <a:gd name="f41" fmla="*/ 13 f33 1"/>
                <a:gd name="f42" fmla="*/ 3 f34 1"/>
                <a:gd name="f43" fmla="*/ 10 f33 1"/>
                <a:gd name="f44" fmla="*/ 13 f34 1"/>
                <a:gd name="f45" fmla="*/ 1 f33 1"/>
                <a:gd name="f46" fmla="*/ 19 f34 1"/>
                <a:gd name="f47" fmla="*/ 0 f33 1"/>
                <a:gd name="f48" fmla="*/ 21 f34 1"/>
                <a:gd name="f49" fmla="*/ 2 f33 1"/>
                <a:gd name="f50" fmla="*/ 18 f34 1"/>
                <a:gd name="f51" fmla="*/ 8 f33 1"/>
                <a:gd name="f52" fmla="+- f35 0 f1"/>
                <a:gd name="f53" fmla="*/ f38 1 21"/>
                <a:gd name="f54" fmla="*/ f39 1 15"/>
                <a:gd name="f55" fmla="*/ f40 1 21"/>
                <a:gd name="f56" fmla="*/ f41 1 15"/>
                <a:gd name="f57" fmla="*/ f42 1 21"/>
                <a:gd name="f58" fmla="*/ f43 1 15"/>
                <a:gd name="f59" fmla="*/ f44 1 21"/>
                <a:gd name="f60" fmla="*/ f45 1 15"/>
                <a:gd name="f61" fmla="*/ f46 1 21"/>
                <a:gd name="f62" fmla="*/ f47 1 15"/>
                <a:gd name="f63" fmla="*/ f48 1 21"/>
                <a:gd name="f64" fmla="*/ f49 1 15"/>
                <a:gd name="f65" fmla="*/ f50 1 21"/>
                <a:gd name="f66" fmla="*/ f51 1 15"/>
                <a:gd name="f67" fmla="*/ 0 1 f36"/>
                <a:gd name="f68" fmla="*/ f30 1 f36"/>
                <a:gd name="f69" fmla="*/ 0 1 f37"/>
                <a:gd name="f70" fmla="*/ f31 1 f37"/>
                <a:gd name="f71" fmla="*/ f53 1 f36"/>
                <a:gd name="f72" fmla="*/ f54 1 f37"/>
                <a:gd name="f73" fmla="*/ f55 1 f36"/>
                <a:gd name="f74" fmla="*/ f56 1 f37"/>
                <a:gd name="f75" fmla="*/ f57 1 f36"/>
                <a:gd name="f76" fmla="*/ f58 1 f37"/>
                <a:gd name="f77" fmla="*/ f59 1 f36"/>
                <a:gd name="f78" fmla="*/ f60 1 f37"/>
                <a:gd name="f79" fmla="*/ f61 1 f36"/>
                <a:gd name="f80" fmla="*/ f62 1 f37"/>
                <a:gd name="f81" fmla="*/ f63 1 f36"/>
                <a:gd name="f82" fmla="*/ f64 1 f37"/>
                <a:gd name="f83" fmla="*/ f65 1 f36"/>
                <a:gd name="f84" fmla="*/ f66 1 f37"/>
                <a:gd name="f85" fmla="*/ f67 f27 1"/>
                <a:gd name="f86" fmla="*/ f68 f27 1"/>
                <a:gd name="f87" fmla="*/ f70 f28 1"/>
                <a:gd name="f88" fmla="*/ f69 f28 1"/>
                <a:gd name="f89" fmla="*/ f71 f27 1"/>
                <a:gd name="f90" fmla="*/ f72 f28 1"/>
                <a:gd name="f91" fmla="*/ f73 f27 1"/>
                <a:gd name="f92" fmla="*/ f74 f28 1"/>
                <a:gd name="f93" fmla="*/ f75 f27 1"/>
                <a:gd name="f94" fmla="*/ f76 f28 1"/>
                <a:gd name="f95" fmla="*/ f77 f27 1"/>
                <a:gd name="f96" fmla="*/ f78 f28 1"/>
                <a:gd name="f97" fmla="*/ f79 f27 1"/>
                <a:gd name="f98" fmla="*/ f80 f28 1"/>
                <a:gd name="f99" fmla="*/ f81 f27 1"/>
                <a:gd name="f100" fmla="*/ f82 f28 1"/>
                <a:gd name="f101" fmla="*/ f83 f27 1"/>
                <a:gd name="f102" fmla="*/ f8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9" y="f100"/>
                </a:cxn>
                <a:cxn ang="f52">
                  <a:pos x="f101" y="f102"/>
                </a:cxn>
                <a:cxn ang="f52">
                  <a:pos x="f101" y="f94"/>
                </a:cxn>
                <a:cxn ang="f52">
                  <a:pos x="f89" y="f90"/>
                </a:cxn>
              </a:cxnLst>
              <a:rect l="f85" t="f88" r="f86" b="f87"/>
              <a:pathLst>
                <a:path w="21" h="15">
                  <a:moveTo>
                    <a:pt x="f8" y="f9"/>
                  </a:moveTo>
                  <a:cubicBezTo>
                    <a:pt x="f10" y="f9"/>
                    <a:pt x="f11" y="f7"/>
                    <a:pt x="f11" y="f12"/>
                  </a:cubicBezTo>
                  <a:cubicBezTo>
                    <a:pt x="f5" y="f13"/>
                    <a:pt x="f14" y="f15"/>
                    <a:pt x="f10" y="f16"/>
                  </a:cubicBezTo>
                  <a:cubicBezTo>
                    <a:pt x="f17" y="f18"/>
                    <a:pt x="f16" y="f19"/>
                    <a:pt x="f12" y="f11"/>
                  </a:cubicBezTo>
                  <a:cubicBezTo>
                    <a:pt x="f7" y="f5"/>
                    <a:pt x="f20" y="f5"/>
                    <a:pt x="f21" y="f5"/>
                  </a:cubicBezTo>
                  <a:cubicBezTo>
                    <a:pt x="f6" y="f5"/>
                    <a:pt x="f6" y="f11"/>
                    <a:pt x="f6" y="f14"/>
                  </a:cubicBezTo>
                  <a:cubicBezTo>
                    <a:pt x="f22" y="f19"/>
                    <a:pt x="f21" y="f17"/>
                    <a:pt x="f23" y="f24"/>
                  </a:cubicBezTo>
                  <a:cubicBezTo>
                    <a:pt x="f23" y="f25"/>
                    <a:pt x="f23" y="f16"/>
                    <a:pt x="f23" y="f16"/>
                  </a:cubicBezTo>
                  <a:cubicBezTo>
                    <a:pt x="f12" y="f25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EB99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0">
              <a:extLst>
                <a:ext uri="{FF2B5EF4-FFF2-40B4-BE49-F238E27FC236}">
                  <a16:creationId xmlns:a16="http://schemas.microsoft.com/office/drawing/2014/main" id="{16CA017B-246D-5E71-73FA-C909DB312445}"/>
                </a:ext>
              </a:extLst>
            </p:cNvPr>
            <p:cNvSpPr/>
            <p:nvPr/>
          </p:nvSpPr>
          <p:spPr>
            <a:xfrm>
              <a:off x="11976097" y="5661022"/>
              <a:ext cx="225427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3"/>
                <a:gd name="f8" fmla="val 5"/>
                <a:gd name="f9" fmla="val 1"/>
                <a:gd name="f10" fmla="val 10"/>
                <a:gd name="f11" fmla="val 13"/>
                <a:gd name="f12" fmla="val 7"/>
                <a:gd name="f13" fmla="val 15"/>
                <a:gd name="f14" fmla="val 11"/>
                <a:gd name="f15" fmla="val 18"/>
                <a:gd name="f16" fmla="val 14"/>
                <a:gd name="f17" fmla="val 22"/>
                <a:gd name="f18" fmla="val 17"/>
                <a:gd name="f19" fmla="val 19"/>
                <a:gd name="f20" fmla="val 24"/>
                <a:gd name="f21" fmla="val 21"/>
                <a:gd name="f22" fmla="val 6"/>
                <a:gd name="f23" fmla="val 8"/>
                <a:gd name="f24" fmla="+- 0 0 -90"/>
                <a:gd name="f25" fmla="*/ f3 1 25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5"/>
                <a:gd name="f35" fmla="*/ f31 1 23"/>
                <a:gd name="f36" fmla="*/ 0 f32 1"/>
                <a:gd name="f37" fmla="*/ 0 f31 1"/>
                <a:gd name="f38" fmla="*/ 13 f32 1"/>
                <a:gd name="f39" fmla="*/ 7 f31 1"/>
                <a:gd name="f40" fmla="*/ 22 f32 1"/>
                <a:gd name="f41" fmla="*/ 17 f31 1"/>
                <a:gd name="f42" fmla="*/ 24 f32 1"/>
                <a:gd name="f43" fmla="*/ 21 f31 1"/>
                <a:gd name="f44" fmla="*/ 21 f32 1"/>
                <a:gd name="f45" fmla="*/ 22 f31 1"/>
                <a:gd name="f46" fmla="+- f33 0 f1"/>
                <a:gd name="f47" fmla="*/ f36 1 25"/>
                <a:gd name="f48" fmla="*/ f37 1 23"/>
                <a:gd name="f49" fmla="*/ f38 1 25"/>
                <a:gd name="f50" fmla="*/ f39 1 23"/>
                <a:gd name="f51" fmla="*/ f40 1 25"/>
                <a:gd name="f52" fmla="*/ f41 1 23"/>
                <a:gd name="f53" fmla="*/ f42 1 25"/>
                <a:gd name="f54" fmla="*/ f43 1 23"/>
                <a:gd name="f55" fmla="*/ f44 1 25"/>
                <a:gd name="f56" fmla="*/ f45 1 23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5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6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25" h="23">
                  <a:moveTo>
                    <a:pt x="f5" y="f5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7" y="f15"/>
                    <a:pt x="f6" y="f19"/>
                    <a:pt x="f20" y="f21"/>
                  </a:cubicBezTo>
                  <a:cubicBezTo>
                    <a:pt x="f7" y="f17"/>
                    <a:pt x="f7" y="f7"/>
                    <a:pt x="f21" y="f17"/>
                  </a:cubicBezTo>
                  <a:cubicBezTo>
                    <a:pt x="f16" y="f13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FAF3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51">
              <a:extLst>
                <a:ext uri="{FF2B5EF4-FFF2-40B4-BE49-F238E27FC236}">
                  <a16:creationId xmlns:a16="http://schemas.microsoft.com/office/drawing/2014/main" id="{1D4ADD57-40B6-FAA6-2B37-C1EF960648E0}"/>
                </a:ext>
              </a:extLst>
            </p:cNvPr>
            <p:cNvSpPr/>
            <p:nvPr/>
          </p:nvSpPr>
          <p:spPr>
            <a:xfrm>
              <a:off x="11571283" y="4845048"/>
              <a:ext cx="134938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3"/>
                <a:gd name="f8" fmla="val 18"/>
                <a:gd name="f9" fmla="val 3"/>
                <a:gd name="f10" fmla="val 13"/>
                <a:gd name="f11" fmla="val 5"/>
                <a:gd name="f12" fmla="val 7"/>
                <a:gd name="f13" fmla="val 4"/>
                <a:gd name="f14" fmla="val 8"/>
                <a:gd name="f15" fmla="val 6"/>
                <a:gd name="f16" fmla="val 9"/>
                <a:gd name="f17" fmla="val 10"/>
                <a:gd name="f18" fmla="val 11"/>
                <a:gd name="f19" fmla="val 12"/>
                <a:gd name="f20" fmla="val 14"/>
                <a:gd name="f21" fmla="val 20"/>
                <a:gd name="f22" fmla="+- 0 0 -90"/>
                <a:gd name="f23" fmla="*/ f3 1 15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5"/>
                <a:gd name="f33" fmla="*/ f29 1 23"/>
                <a:gd name="f34" fmla="*/ 0 f30 1"/>
                <a:gd name="f35" fmla="*/ 18 f29 1"/>
                <a:gd name="f36" fmla="*/ 4 f30 1"/>
                <a:gd name="f37" fmla="*/ 0 f29 1"/>
                <a:gd name="f38" fmla="*/ 7 f30 1"/>
                <a:gd name="f39" fmla="*/ 9 f29 1"/>
                <a:gd name="f40" fmla="*/ 12 f29 1"/>
                <a:gd name="f41" fmla="*/ 9 f30 1"/>
                <a:gd name="f42" fmla="*/ 14 f29 1"/>
                <a:gd name="f43" fmla="*/ 15 f30 1"/>
                <a:gd name="f44" fmla="*/ 8 f30 1"/>
                <a:gd name="f45" fmla="*/ 20 f29 1"/>
                <a:gd name="f46" fmla="+- f31 0 f1"/>
                <a:gd name="f47" fmla="*/ f34 1 15"/>
                <a:gd name="f48" fmla="*/ f35 1 23"/>
                <a:gd name="f49" fmla="*/ f36 1 15"/>
                <a:gd name="f50" fmla="*/ f37 1 23"/>
                <a:gd name="f51" fmla="*/ f38 1 15"/>
                <a:gd name="f52" fmla="*/ f39 1 23"/>
                <a:gd name="f53" fmla="*/ f40 1 23"/>
                <a:gd name="f54" fmla="*/ f41 1 15"/>
                <a:gd name="f55" fmla="*/ f42 1 23"/>
                <a:gd name="f56" fmla="*/ f43 1 15"/>
                <a:gd name="f57" fmla="*/ f44 1 15"/>
                <a:gd name="f58" fmla="*/ f45 1 23"/>
                <a:gd name="f59" fmla="*/ 0 1 f32"/>
                <a:gd name="f60" fmla="*/ f26 1 f32"/>
                <a:gd name="f61" fmla="*/ 0 1 f33"/>
                <a:gd name="f62" fmla="*/ f27 1 f33"/>
                <a:gd name="f63" fmla="*/ f47 1 f32"/>
                <a:gd name="f64" fmla="*/ f48 1 f33"/>
                <a:gd name="f65" fmla="*/ f49 1 f32"/>
                <a:gd name="f66" fmla="*/ f50 1 f33"/>
                <a:gd name="f67" fmla="*/ f51 1 f32"/>
                <a:gd name="f68" fmla="*/ f52 1 f33"/>
                <a:gd name="f69" fmla="*/ f53 1 f33"/>
                <a:gd name="f70" fmla="*/ f54 1 f32"/>
                <a:gd name="f71" fmla="*/ f55 1 f33"/>
                <a:gd name="f72" fmla="*/ f56 1 f32"/>
                <a:gd name="f73" fmla="*/ f57 1 f32"/>
                <a:gd name="f74" fmla="*/ f58 1 f33"/>
                <a:gd name="f75" fmla="*/ f59 f23 1"/>
                <a:gd name="f76" fmla="*/ f60 f23 1"/>
                <a:gd name="f77" fmla="*/ f62 f24 1"/>
                <a:gd name="f78" fmla="*/ f61 f24 1"/>
                <a:gd name="f79" fmla="*/ f63 f23 1"/>
                <a:gd name="f80" fmla="*/ f64 f24 1"/>
                <a:gd name="f81" fmla="*/ f65 f23 1"/>
                <a:gd name="f82" fmla="*/ f66 f24 1"/>
                <a:gd name="f83" fmla="*/ f67 f23 1"/>
                <a:gd name="f84" fmla="*/ f68 f24 1"/>
                <a:gd name="f85" fmla="*/ f69 f24 1"/>
                <a:gd name="f86" fmla="*/ f70 f23 1"/>
                <a:gd name="f87" fmla="*/ f71 f24 1"/>
                <a:gd name="f88" fmla="*/ f72 f23 1"/>
                <a:gd name="f89" fmla="*/ f73 f23 1"/>
                <a:gd name="f90" fmla="*/ f7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3" y="f85"/>
                </a:cxn>
                <a:cxn ang="f46">
                  <a:pos x="f86" y="f87"/>
                </a:cxn>
                <a:cxn ang="f46">
                  <a:pos x="f88" y="f85"/>
                </a:cxn>
                <a:cxn ang="f46">
                  <a:pos x="f89" y="f90"/>
                </a:cxn>
                <a:cxn ang="f46">
                  <a:pos x="f79" y="f80"/>
                </a:cxn>
              </a:cxnLst>
              <a:rect l="f75" t="f78" r="f76" b="f77"/>
              <a:pathLst>
                <a:path w="15" h="23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9"/>
                    <a:pt x="f12" y="f15"/>
                    <a:pt x="f12" y="f16"/>
                  </a:cubicBezTo>
                  <a:cubicBezTo>
                    <a:pt x="f12" y="f17"/>
                    <a:pt x="f12" y="f18"/>
                    <a:pt x="f12" y="f19"/>
                  </a:cubicBezTo>
                  <a:cubicBezTo>
                    <a:pt x="f15" y="f6"/>
                    <a:pt x="f15" y="f6"/>
                    <a:pt x="f16" y="f20"/>
                  </a:cubicBezTo>
                  <a:cubicBezTo>
                    <a:pt x="f18" y="f10"/>
                    <a:pt x="f19" y="f18"/>
                    <a:pt x="f6" y="f19"/>
                  </a:cubicBezTo>
                  <a:cubicBezTo>
                    <a:pt x="f10" y="f6"/>
                    <a:pt x="f18" y="f8"/>
                    <a:pt x="f14" y="f2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DA89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52">
              <a:extLst>
                <a:ext uri="{FF2B5EF4-FFF2-40B4-BE49-F238E27FC236}">
                  <a16:creationId xmlns:a16="http://schemas.microsoft.com/office/drawing/2014/main" id="{76B19DB2-CA93-246D-7CB5-1996E718474D}"/>
                </a:ext>
              </a:extLst>
            </p:cNvPr>
            <p:cNvSpPr/>
            <p:nvPr/>
          </p:nvSpPr>
          <p:spPr>
            <a:xfrm>
              <a:off x="10723561" y="5089522"/>
              <a:ext cx="23494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"/>
                <a:gd name="f8" fmla="val 18"/>
                <a:gd name="f9" fmla="val 11"/>
                <a:gd name="f10" fmla="val 4"/>
                <a:gd name="f11" fmla="val 3"/>
                <a:gd name="f12" fmla="val 2"/>
                <a:gd name="f13" fmla="val 1"/>
                <a:gd name="f14" fmla="val 8"/>
                <a:gd name="f15" fmla="val 13"/>
                <a:gd name="f16" fmla="val 19"/>
                <a:gd name="f17" fmla="val 22"/>
                <a:gd name="f18" fmla="val 24"/>
                <a:gd name="f19" fmla="+- 0 0 -90"/>
                <a:gd name="f20" fmla="*/ f3 1 26"/>
                <a:gd name="f21" fmla="*/ f4 1 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5"/>
                <a:gd name="f30" fmla="*/ f27 1 26"/>
                <a:gd name="f31" fmla="*/ 26 f27 1"/>
                <a:gd name="f32" fmla="*/ 5 f26 1"/>
                <a:gd name="f33" fmla="*/ 4 f27 1"/>
                <a:gd name="f34" fmla="*/ 2 f27 1"/>
                <a:gd name="f35" fmla="*/ 0 f27 1"/>
                <a:gd name="f36" fmla="*/ 3 f26 1"/>
                <a:gd name="f37" fmla="*/ 1 f26 1"/>
                <a:gd name="f38" fmla="*/ 19 f27 1"/>
                <a:gd name="f39" fmla="+- f28 0 f1"/>
                <a:gd name="f40" fmla="*/ f31 1 26"/>
                <a:gd name="f41" fmla="*/ f32 1 5"/>
                <a:gd name="f42" fmla="*/ f33 1 26"/>
                <a:gd name="f43" fmla="*/ f34 1 26"/>
                <a:gd name="f44" fmla="*/ f35 1 26"/>
                <a:gd name="f45" fmla="*/ f36 1 5"/>
                <a:gd name="f46" fmla="*/ f37 1 5"/>
                <a:gd name="f47" fmla="*/ f38 1 26"/>
                <a:gd name="f48" fmla="*/ 0 1 f30"/>
                <a:gd name="f49" fmla="*/ f23 1 f30"/>
                <a:gd name="f50" fmla="*/ 0 1 f29"/>
                <a:gd name="f51" fmla="*/ f24 1 f29"/>
                <a:gd name="f52" fmla="*/ f40 1 f30"/>
                <a:gd name="f53" fmla="*/ f41 1 f29"/>
                <a:gd name="f54" fmla="*/ f42 1 f30"/>
                <a:gd name="f55" fmla="*/ f43 1 f30"/>
                <a:gd name="f56" fmla="*/ f44 1 f30"/>
                <a:gd name="f57" fmla="*/ f45 1 f29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0 1"/>
                <a:gd name="f68" fmla="*/ f56 f20 1"/>
                <a:gd name="f69" fmla="*/ f57 f21 1"/>
                <a:gd name="f70" fmla="*/ f58 f21 1"/>
                <a:gd name="f71" fmla="*/ f5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5"/>
                </a:cxn>
                <a:cxn ang="f39">
                  <a:pos x="f67" y="f65"/>
                </a:cxn>
                <a:cxn ang="f39">
                  <a:pos x="f68" y="f69"/>
                </a:cxn>
                <a:cxn ang="f39">
                  <a:pos x="f67" y="f70"/>
                </a:cxn>
                <a:cxn ang="f39">
                  <a:pos x="f71" y="f70"/>
                </a:cxn>
                <a:cxn ang="f39">
                  <a:pos x="f64" y="f65"/>
                </a:cxn>
              </a:cxnLst>
              <a:rect l="f60" t="f63" r="f61" b="f62"/>
              <a:pathLst>
                <a:path w="26" h="5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7"/>
                    <a:pt x="f12" y="f7"/>
                  </a:cubicBezTo>
                  <a:cubicBezTo>
                    <a:pt x="f13" y="f7"/>
                    <a:pt x="f5" y="f10"/>
                    <a:pt x="f5" y="f11"/>
                  </a:cubicBezTo>
                  <a:cubicBezTo>
                    <a:pt x="f5" y="f13"/>
                    <a:pt x="f13" y="f13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7" y="f5"/>
                    <a:pt x="f18" y="f12"/>
                    <a:pt x="f6" y="f7"/>
                  </a:cubicBezTo>
                  <a:close/>
                </a:path>
              </a:pathLst>
            </a:custGeom>
            <a:solidFill>
              <a:srgbClr val="E195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53">
              <a:extLst>
                <a:ext uri="{FF2B5EF4-FFF2-40B4-BE49-F238E27FC236}">
                  <a16:creationId xmlns:a16="http://schemas.microsoft.com/office/drawing/2014/main" id="{B6F698F6-F6EC-36D4-ADE4-8E037A509176}"/>
                </a:ext>
              </a:extLst>
            </p:cNvPr>
            <p:cNvSpPr/>
            <p:nvPr/>
          </p:nvSpPr>
          <p:spPr>
            <a:xfrm>
              <a:off x="12553953" y="5443542"/>
              <a:ext cx="225427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7"/>
                <a:gd name="f8" fmla="val 9"/>
                <a:gd name="f9" fmla="val 2"/>
                <a:gd name="f10" fmla="val 3"/>
                <a:gd name="f11" fmla="val 8"/>
                <a:gd name="f12" fmla="val 14"/>
                <a:gd name="f13" fmla="val 22"/>
                <a:gd name="f14" fmla="val 4"/>
                <a:gd name="f15" fmla="val 24"/>
                <a:gd name="f16" fmla="val 15"/>
                <a:gd name="f17" fmla="val 21"/>
                <a:gd name="f18" fmla="val 12"/>
                <a:gd name="f19" fmla="val 18"/>
                <a:gd name="f20" fmla="val 10"/>
                <a:gd name="f21" fmla="val 1"/>
                <a:gd name="f22" fmla="+- 0 0 -90"/>
                <a:gd name="f23" fmla="*/ f3 1 25"/>
                <a:gd name="f24" fmla="*/ f4 1 1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5"/>
                <a:gd name="f33" fmla="*/ f29 1 17"/>
                <a:gd name="f34" fmla="*/ 0 f30 1"/>
                <a:gd name="f35" fmla="*/ 9 f29 1"/>
                <a:gd name="f36" fmla="*/ 14 f30 1"/>
                <a:gd name="f37" fmla="*/ 2 f29 1"/>
                <a:gd name="f38" fmla="*/ 24 f30 1"/>
                <a:gd name="f39" fmla="*/ 17 f29 1"/>
                <a:gd name="f40" fmla="*/ 21 f30 1"/>
                <a:gd name="f41" fmla="*/ 12 f29 1"/>
                <a:gd name="f42" fmla="*/ 4 f30 1"/>
                <a:gd name="f43" fmla="+- f31 0 f1"/>
                <a:gd name="f44" fmla="*/ f34 1 25"/>
                <a:gd name="f45" fmla="*/ f35 1 17"/>
                <a:gd name="f46" fmla="*/ f36 1 25"/>
                <a:gd name="f47" fmla="*/ f37 1 17"/>
                <a:gd name="f48" fmla="*/ f38 1 25"/>
                <a:gd name="f49" fmla="*/ f39 1 17"/>
                <a:gd name="f50" fmla="*/ f40 1 25"/>
                <a:gd name="f51" fmla="*/ f41 1 17"/>
                <a:gd name="f52" fmla="*/ f42 1 25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2"/>
                <a:gd name="f64" fmla="*/ f51 1 f33"/>
                <a:gd name="f65" fmla="*/ f52 1 f32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3 1"/>
                <a:gd name="f77" fmla="*/ f64 f24 1"/>
                <a:gd name="f78" fmla="*/ f6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1"/>
                </a:cxn>
                <a:cxn ang="f43">
                  <a:pos x="f70" y="f71"/>
                </a:cxn>
              </a:cxnLst>
              <a:rect l="f66" t="f69" r="f67" b="f68"/>
              <a:pathLst>
                <a:path w="25" h="17">
                  <a:moveTo>
                    <a:pt x="f5" y="f8"/>
                  </a:moveTo>
                  <a:cubicBezTo>
                    <a:pt x="f9" y="f10"/>
                    <a:pt x="f11" y="f5"/>
                    <a:pt x="f12" y="f9"/>
                  </a:cubicBezTo>
                  <a:cubicBezTo>
                    <a:pt x="f13" y="f14"/>
                    <a:pt x="f6" y="f8"/>
                    <a:pt x="f15" y="f7"/>
                  </a:cubicBezTo>
                  <a:cubicBezTo>
                    <a:pt x="f13" y="f16"/>
                    <a:pt x="f17" y="f12"/>
                    <a:pt x="f17" y="f18"/>
                  </a:cubicBezTo>
                  <a:cubicBezTo>
                    <a:pt x="f19" y="f14"/>
                    <a:pt x="f20" y="f9"/>
                    <a:pt x="f14" y="f8"/>
                  </a:cubicBezTo>
                  <a:cubicBezTo>
                    <a:pt x="f21" y="f20"/>
                    <a:pt x="f21" y="f20"/>
                    <a:pt x="f5" y="f8"/>
                  </a:cubicBezTo>
                  <a:close/>
                </a:path>
              </a:pathLst>
            </a:custGeom>
            <a:solidFill>
              <a:srgbClr val="DE94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54">
              <a:extLst>
                <a:ext uri="{FF2B5EF4-FFF2-40B4-BE49-F238E27FC236}">
                  <a16:creationId xmlns:a16="http://schemas.microsoft.com/office/drawing/2014/main" id="{D0390CF0-BA32-3A25-3F17-195615CBAD62}"/>
                </a:ext>
              </a:extLst>
            </p:cNvPr>
            <p:cNvSpPr/>
            <p:nvPr/>
          </p:nvSpPr>
          <p:spPr>
            <a:xfrm>
              <a:off x="10209211" y="5759448"/>
              <a:ext cx="279404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4"/>
                <a:gd name="f8" fmla="val 26"/>
                <a:gd name="f9" fmla="val 10"/>
                <a:gd name="f10" fmla="val 13"/>
                <a:gd name="f11" fmla="val 9"/>
                <a:gd name="f12" fmla="val 12"/>
                <a:gd name="f13" fmla="val 8"/>
                <a:gd name="f14" fmla="val 22"/>
                <a:gd name="f15" fmla="val 6"/>
                <a:gd name="f16" fmla="+- 0 0 -90"/>
                <a:gd name="f17" fmla="*/ f3 1 31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"/>
                <a:gd name="f27" fmla="*/ f23 1 14"/>
                <a:gd name="f28" fmla="*/ 31 f24 1"/>
                <a:gd name="f29" fmla="*/ 0 f23 1"/>
                <a:gd name="f30" fmla="*/ 0 f24 1"/>
                <a:gd name="f31" fmla="*/ 9 f23 1"/>
                <a:gd name="f32" fmla="+- f25 0 f1"/>
                <a:gd name="f33" fmla="*/ f28 1 31"/>
                <a:gd name="f34" fmla="*/ f29 1 14"/>
                <a:gd name="f35" fmla="*/ f30 1 31"/>
                <a:gd name="f36" fmla="*/ f31 1 14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31" h="14">
                  <a:moveTo>
                    <a:pt x="f6" y="f5"/>
                  </a:moveTo>
                  <a:cubicBezTo>
                    <a:pt x="f8" y="f9"/>
                    <a:pt x="f10" y="f7"/>
                    <a:pt x="f5" y="f11"/>
                  </a:cubicBezTo>
                  <a:cubicBezTo>
                    <a:pt x="f12" y="f13"/>
                    <a:pt x="f14" y="f15"/>
                    <a:pt x="f6" y="f5"/>
                  </a:cubicBezTo>
                  <a:close/>
                </a:path>
              </a:pathLst>
            </a:custGeom>
            <a:solidFill>
              <a:srgbClr val="F4CC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id="{4CEA371D-47C0-40EA-FF9C-4C426EE0010C}"/>
                </a:ext>
              </a:extLst>
            </p:cNvPr>
            <p:cNvSpPr/>
            <p:nvPr/>
          </p:nvSpPr>
          <p:spPr>
            <a:xfrm>
              <a:off x="12526959" y="5632447"/>
              <a:ext cx="196852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3"/>
                <a:gd name="f8" fmla="val 7"/>
                <a:gd name="f9" fmla="val 6"/>
                <a:gd name="f10" fmla="val 9"/>
                <a:gd name="f11" fmla="val 12"/>
                <a:gd name="f12" fmla="val 11"/>
                <a:gd name="f13" fmla="val 15"/>
                <a:gd name="f14" fmla="val 8"/>
                <a:gd name="f15" fmla="val 16"/>
                <a:gd name="f16" fmla="val 19"/>
                <a:gd name="f17" fmla="val 20"/>
                <a:gd name="f18" fmla="val 10"/>
                <a:gd name="f19" fmla="val 17"/>
                <a:gd name="f20" fmla="val 3"/>
                <a:gd name="f21" fmla="val 1"/>
                <a:gd name="f22" fmla="val 5"/>
                <a:gd name="f23" fmla="val 4"/>
                <a:gd name="f24" fmla="val 2"/>
                <a:gd name="f25" fmla="+- 0 0 -90"/>
                <a:gd name="f26" fmla="*/ f3 1 22"/>
                <a:gd name="f27" fmla="*/ f4 1 1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2"/>
                <a:gd name="f36" fmla="*/ f32 1 13"/>
                <a:gd name="f37" fmla="*/ 7 f33 1"/>
                <a:gd name="f38" fmla="*/ 6 f32 1"/>
                <a:gd name="f39" fmla="*/ 15 f33 1"/>
                <a:gd name="f40" fmla="*/ 9 f32 1"/>
                <a:gd name="f41" fmla="*/ 12 f33 1"/>
                <a:gd name="f42" fmla="*/ 8 f32 1"/>
                <a:gd name="f43" fmla="*/ 22 f33 1"/>
                <a:gd name="f44" fmla="*/ 13 f32 1"/>
                <a:gd name="f45" fmla="*/ 1 f33 1"/>
                <a:gd name="f46" fmla="*/ 5 f32 1"/>
                <a:gd name="f47" fmla="*/ 0 f33 1"/>
                <a:gd name="f48" fmla="*/ 2 f32 1"/>
                <a:gd name="f49" fmla="*/ 2 f33 1"/>
                <a:gd name="f50" fmla="*/ 1 f32 1"/>
                <a:gd name="f51" fmla="+- f34 0 f1"/>
                <a:gd name="f52" fmla="*/ f37 1 22"/>
                <a:gd name="f53" fmla="*/ f38 1 13"/>
                <a:gd name="f54" fmla="*/ f39 1 22"/>
                <a:gd name="f55" fmla="*/ f40 1 13"/>
                <a:gd name="f56" fmla="*/ f41 1 22"/>
                <a:gd name="f57" fmla="*/ f42 1 13"/>
                <a:gd name="f58" fmla="*/ f43 1 22"/>
                <a:gd name="f59" fmla="*/ f44 1 13"/>
                <a:gd name="f60" fmla="*/ f45 1 22"/>
                <a:gd name="f61" fmla="*/ f46 1 13"/>
                <a:gd name="f62" fmla="*/ f47 1 22"/>
                <a:gd name="f63" fmla="*/ f48 1 13"/>
                <a:gd name="f64" fmla="*/ f49 1 22"/>
                <a:gd name="f65" fmla="*/ f50 1 13"/>
                <a:gd name="f66" fmla="*/ 0 1 f35"/>
                <a:gd name="f67" fmla="*/ f29 1 f35"/>
                <a:gd name="f68" fmla="*/ 0 1 f36"/>
                <a:gd name="f69" fmla="*/ f30 1 f36"/>
                <a:gd name="f70" fmla="*/ f52 1 f35"/>
                <a:gd name="f71" fmla="*/ f53 1 f36"/>
                <a:gd name="f72" fmla="*/ f54 1 f35"/>
                <a:gd name="f73" fmla="*/ f55 1 f36"/>
                <a:gd name="f74" fmla="*/ f56 1 f35"/>
                <a:gd name="f75" fmla="*/ f57 1 f36"/>
                <a:gd name="f76" fmla="*/ f58 1 f35"/>
                <a:gd name="f77" fmla="*/ f59 1 f36"/>
                <a:gd name="f78" fmla="*/ f60 1 f35"/>
                <a:gd name="f79" fmla="*/ f61 1 f36"/>
                <a:gd name="f80" fmla="*/ f62 1 f35"/>
                <a:gd name="f81" fmla="*/ f63 1 f36"/>
                <a:gd name="f82" fmla="*/ f64 1 f35"/>
                <a:gd name="f83" fmla="*/ f65 1 f36"/>
                <a:gd name="f84" fmla="*/ f66 f26 1"/>
                <a:gd name="f85" fmla="*/ f67 f26 1"/>
                <a:gd name="f86" fmla="*/ f69 f27 1"/>
                <a:gd name="f87" fmla="*/ f68 f27 1"/>
                <a:gd name="f88" fmla="*/ f70 f26 1"/>
                <a:gd name="f89" fmla="*/ f71 f27 1"/>
                <a:gd name="f90" fmla="*/ f72 f26 1"/>
                <a:gd name="f91" fmla="*/ f73 f27 1"/>
                <a:gd name="f92" fmla="*/ f74 f26 1"/>
                <a:gd name="f93" fmla="*/ f75 f27 1"/>
                <a:gd name="f94" fmla="*/ f76 f26 1"/>
                <a:gd name="f95" fmla="*/ f77 f27 1"/>
                <a:gd name="f96" fmla="*/ f78 f26 1"/>
                <a:gd name="f97" fmla="*/ f79 f27 1"/>
                <a:gd name="f98" fmla="*/ f80 f26 1"/>
                <a:gd name="f99" fmla="*/ f81 f27 1"/>
                <a:gd name="f100" fmla="*/ f82 f26 1"/>
                <a:gd name="f101" fmla="*/ f8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89"/>
                </a:cxn>
                <a:cxn ang="f51">
                  <a:pos x="f92" y="f95"/>
                </a:cxn>
                <a:cxn ang="f51">
                  <a:pos x="f96" y="f97"/>
                </a:cxn>
                <a:cxn ang="f51">
                  <a:pos x="f98" y="f99"/>
                </a:cxn>
                <a:cxn ang="f51">
                  <a:pos x="f100" y="f101"/>
                </a:cxn>
                <a:cxn ang="f51">
                  <a:pos x="f88" y="f89"/>
                </a:cxn>
              </a:cxnLst>
              <a:rect l="f84" t="f87" r="f85" b="f86"/>
              <a:pathLst>
                <a:path w="22" h="13">
                  <a:moveTo>
                    <a:pt x="f8" y="f9"/>
                  </a:moveTo>
                  <a:cubicBezTo>
                    <a:pt x="f8" y="f10"/>
                    <a:pt x="f11" y="f12"/>
                    <a:pt x="f13" y="f10"/>
                  </a:cubicBezTo>
                  <a:cubicBezTo>
                    <a:pt x="f13" y="f14"/>
                    <a:pt x="f7" y="f10"/>
                    <a:pt x="f11" y="f14"/>
                  </a:cubicBezTo>
                  <a:cubicBezTo>
                    <a:pt x="f15" y="f14"/>
                    <a:pt x="f16" y="f14"/>
                    <a:pt x="f6" y="f9"/>
                  </a:cubicBezTo>
                  <a:cubicBezTo>
                    <a:pt x="f17" y="f18"/>
                    <a:pt x="f19" y="f7"/>
                    <a:pt x="f11" y="f7"/>
                  </a:cubicBezTo>
                  <a:cubicBezTo>
                    <a:pt x="f14" y="f7"/>
                    <a:pt x="f20" y="f11"/>
                    <a:pt x="f21" y="f22"/>
                  </a:cubicBezTo>
                  <a:cubicBezTo>
                    <a:pt x="f21" y="f23"/>
                    <a:pt x="f5" y="f20"/>
                    <a:pt x="f5" y="f24"/>
                  </a:cubicBezTo>
                  <a:cubicBezTo>
                    <a:pt x="f21" y="f21"/>
                    <a:pt x="f21" y="f5"/>
                    <a:pt x="f24" y="f21"/>
                  </a:cubicBezTo>
                  <a:cubicBezTo>
                    <a:pt x="f23" y="f24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EECB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DA1B2736-1503-0193-BD60-5539C54E6254}"/>
                </a:ext>
              </a:extLst>
            </p:cNvPr>
            <p:cNvSpPr/>
            <p:nvPr/>
          </p:nvSpPr>
          <p:spPr>
            <a:xfrm>
              <a:off x="12544424" y="5570533"/>
              <a:ext cx="19843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4"/>
                <a:gd name="f8" fmla="val 3"/>
                <a:gd name="f9" fmla="val 1"/>
                <a:gd name="f10" fmla="val 5"/>
                <a:gd name="f11" fmla="val 10"/>
                <a:gd name="f12" fmla="val 12"/>
                <a:gd name="f13" fmla="val 20"/>
                <a:gd name="f14" fmla="val 6"/>
                <a:gd name="f15" fmla="val 9"/>
                <a:gd name="f16" fmla="val 18"/>
                <a:gd name="f17" fmla="val 13"/>
                <a:gd name="f18" fmla="val 2"/>
                <a:gd name="f19" fmla="val 11"/>
                <a:gd name="f20" fmla="val 8"/>
                <a:gd name="f21" fmla="val 4"/>
                <a:gd name="f22" fmla="+- 0 0 -90"/>
                <a:gd name="f23" fmla="*/ f3 1 22"/>
                <a:gd name="f24" fmla="*/ f4 1 1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14"/>
                <a:gd name="f34" fmla="*/ 3 f30 1"/>
                <a:gd name="f35" fmla="*/ 1 f29 1"/>
                <a:gd name="f36" fmla="*/ 20 f30 1"/>
                <a:gd name="f37" fmla="*/ 6 f29 1"/>
                <a:gd name="f38" fmla="*/ 18 f30 1"/>
                <a:gd name="f39" fmla="*/ 12 f29 1"/>
                <a:gd name="f40" fmla="*/ 6 f30 1"/>
                <a:gd name="f41" fmla="*/ 0 f30 1"/>
                <a:gd name="f42" fmla="*/ 4 f29 1"/>
                <a:gd name="f43" fmla="+- f31 0 f1"/>
                <a:gd name="f44" fmla="*/ f34 1 22"/>
                <a:gd name="f45" fmla="*/ f35 1 14"/>
                <a:gd name="f46" fmla="*/ f36 1 22"/>
                <a:gd name="f47" fmla="*/ f37 1 14"/>
                <a:gd name="f48" fmla="*/ f38 1 22"/>
                <a:gd name="f49" fmla="*/ f39 1 14"/>
                <a:gd name="f50" fmla="*/ f40 1 22"/>
                <a:gd name="f51" fmla="*/ f41 1 22"/>
                <a:gd name="f52" fmla="*/ f42 1 14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2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3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5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22" h="14">
                  <a:moveTo>
                    <a:pt x="f8" y="f9"/>
                  </a:moveTo>
                  <a:cubicBezTo>
                    <a:pt x="f10" y="f11"/>
                    <a:pt x="f12" y="f12"/>
                    <a:pt x="f13" y="f14"/>
                  </a:cubicBezTo>
                  <a:cubicBezTo>
                    <a:pt x="f6" y="f15"/>
                    <a:pt x="f13" y="f11"/>
                    <a:pt x="f16" y="f12"/>
                  </a:cubicBezTo>
                  <a:cubicBezTo>
                    <a:pt x="f7" y="f7"/>
                    <a:pt x="f11" y="f17"/>
                    <a:pt x="f14" y="f12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18"/>
                    <a:pt x="f5" y="f5"/>
                    <a:pt x="f8" y="f9"/>
                  </a:cubicBezTo>
                  <a:close/>
                </a:path>
              </a:pathLst>
            </a:custGeom>
            <a:solidFill>
              <a:srgbClr val="D68F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6ACFC38B-BD9B-37CA-B14A-4C64333911FA}"/>
                </a:ext>
              </a:extLst>
            </p:cNvPr>
            <p:cNvSpPr/>
            <p:nvPr/>
          </p:nvSpPr>
          <p:spPr>
            <a:xfrm>
              <a:off x="12399958" y="5561015"/>
              <a:ext cx="161921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2"/>
                <a:gd name="f8" fmla="val 4"/>
                <a:gd name="f9" fmla="val 20"/>
                <a:gd name="f10" fmla="val 2"/>
                <a:gd name="f11" fmla="val 19"/>
                <a:gd name="f12" fmla="val 1"/>
                <a:gd name="f13" fmla="val 17"/>
                <a:gd name="f14" fmla="val 15"/>
                <a:gd name="f15" fmla="val 14"/>
                <a:gd name="f16" fmla="val 13"/>
                <a:gd name="f17" fmla="val 5"/>
                <a:gd name="f18" fmla="val 7"/>
                <a:gd name="f19" fmla="val 16"/>
                <a:gd name="f20" fmla="val 10"/>
                <a:gd name="f21" fmla="val 11"/>
                <a:gd name="f22" fmla="val 9"/>
                <a:gd name="f23" fmla="val 6"/>
                <a:gd name="f24" fmla="val 12"/>
                <a:gd name="f25" fmla="val 21"/>
                <a:gd name="f26" fmla="+- 0 0 -90"/>
                <a:gd name="f27" fmla="*/ f3 1 18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8"/>
                <a:gd name="f37" fmla="*/ f33 1 22"/>
                <a:gd name="f38" fmla="*/ 4 f34 1"/>
                <a:gd name="f39" fmla="*/ 20 f33 1"/>
                <a:gd name="f40" fmla="*/ 0 f34 1"/>
                <a:gd name="f41" fmla="*/ 15 f33 1"/>
                <a:gd name="f42" fmla="*/ 2 f34 1"/>
                <a:gd name="f43" fmla="*/ 13 f33 1"/>
                <a:gd name="f44" fmla="*/ 10 f34 1"/>
                <a:gd name="f45" fmla="*/ 17 f33 1"/>
                <a:gd name="f46" fmla="*/ 11 f34 1"/>
                <a:gd name="f47" fmla="*/ 13 f34 1"/>
                <a:gd name="f48" fmla="*/ 0 f33 1"/>
                <a:gd name="f49" fmla="*/ 14 f34 1"/>
                <a:gd name="f50" fmla="*/ 1 f33 1"/>
                <a:gd name="f51" fmla="*/ 15 f34 1"/>
                <a:gd name="f52" fmla="*/ 2 f33 1"/>
                <a:gd name="f53" fmla="*/ 10 f33 1"/>
                <a:gd name="f54" fmla="*/ 18 f34 1"/>
                <a:gd name="f55" fmla="*/ 21 f33 1"/>
                <a:gd name="f56" fmla="*/ 7 f34 1"/>
                <a:gd name="f57" fmla="*/ 19 f33 1"/>
                <a:gd name="f58" fmla="*/ 18 f33 1"/>
                <a:gd name="f59" fmla="+- f35 0 f1"/>
                <a:gd name="f60" fmla="*/ f38 1 18"/>
                <a:gd name="f61" fmla="*/ f39 1 22"/>
                <a:gd name="f62" fmla="*/ f40 1 18"/>
                <a:gd name="f63" fmla="*/ f41 1 22"/>
                <a:gd name="f64" fmla="*/ f42 1 18"/>
                <a:gd name="f65" fmla="*/ f43 1 22"/>
                <a:gd name="f66" fmla="*/ f44 1 18"/>
                <a:gd name="f67" fmla="*/ f45 1 22"/>
                <a:gd name="f68" fmla="*/ f46 1 18"/>
                <a:gd name="f69" fmla="*/ f47 1 18"/>
                <a:gd name="f70" fmla="*/ f48 1 22"/>
                <a:gd name="f71" fmla="*/ f49 1 18"/>
                <a:gd name="f72" fmla="*/ f50 1 22"/>
                <a:gd name="f73" fmla="*/ f51 1 18"/>
                <a:gd name="f74" fmla="*/ f52 1 22"/>
                <a:gd name="f75" fmla="*/ f53 1 22"/>
                <a:gd name="f76" fmla="*/ f54 1 18"/>
                <a:gd name="f77" fmla="*/ f55 1 22"/>
                <a:gd name="f78" fmla="*/ f56 1 18"/>
                <a:gd name="f79" fmla="*/ f57 1 22"/>
                <a:gd name="f80" fmla="*/ f58 1 22"/>
                <a:gd name="f81" fmla="*/ 0 1 f36"/>
                <a:gd name="f82" fmla="*/ f30 1 f36"/>
                <a:gd name="f83" fmla="*/ 0 1 f37"/>
                <a:gd name="f84" fmla="*/ f31 1 f37"/>
                <a:gd name="f85" fmla="*/ f60 1 f36"/>
                <a:gd name="f86" fmla="*/ f61 1 f37"/>
                <a:gd name="f87" fmla="*/ f62 1 f36"/>
                <a:gd name="f88" fmla="*/ f63 1 f37"/>
                <a:gd name="f89" fmla="*/ f64 1 f36"/>
                <a:gd name="f90" fmla="*/ f65 1 f37"/>
                <a:gd name="f91" fmla="*/ f66 1 f36"/>
                <a:gd name="f92" fmla="*/ f67 1 f37"/>
                <a:gd name="f93" fmla="*/ f68 1 f36"/>
                <a:gd name="f94" fmla="*/ f69 1 f36"/>
                <a:gd name="f95" fmla="*/ f70 1 f37"/>
                <a:gd name="f96" fmla="*/ f71 1 f36"/>
                <a:gd name="f97" fmla="*/ f72 1 f37"/>
                <a:gd name="f98" fmla="*/ f73 1 f36"/>
                <a:gd name="f99" fmla="*/ f74 1 f37"/>
                <a:gd name="f100" fmla="*/ f75 1 f37"/>
                <a:gd name="f101" fmla="*/ f76 1 f36"/>
                <a:gd name="f102" fmla="*/ f77 1 f37"/>
                <a:gd name="f103" fmla="*/ f78 1 f36"/>
                <a:gd name="f104" fmla="*/ f79 1 f37"/>
                <a:gd name="f105" fmla="*/ f80 1 f37"/>
                <a:gd name="f106" fmla="*/ f81 f27 1"/>
                <a:gd name="f107" fmla="*/ f82 f27 1"/>
                <a:gd name="f108" fmla="*/ f84 f28 1"/>
                <a:gd name="f109" fmla="*/ f83 f28 1"/>
                <a:gd name="f110" fmla="*/ f85 f27 1"/>
                <a:gd name="f111" fmla="*/ f86 f28 1"/>
                <a:gd name="f112" fmla="*/ f87 f27 1"/>
                <a:gd name="f113" fmla="*/ f88 f28 1"/>
                <a:gd name="f114" fmla="*/ f89 f27 1"/>
                <a:gd name="f115" fmla="*/ f90 f28 1"/>
                <a:gd name="f116" fmla="*/ f91 f27 1"/>
                <a:gd name="f117" fmla="*/ f92 f28 1"/>
                <a:gd name="f118" fmla="*/ f93 f27 1"/>
                <a:gd name="f119" fmla="*/ f94 f27 1"/>
                <a:gd name="f120" fmla="*/ f95 f28 1"/>
                <a:gd name="f121" fmla="*/ f96 f27 1"/>
                <a:gd name="f122" fmla="*/ f97 f28 1"/>
                <a:gd name="f123" fmla="*/ f98 f27 1"/>
                <a:gd name="f124" fmla="*/ f99 f28 1"/>
                <a:gd name="f125" fmla="*/ f100 f28 1"/>
                <a:gd name="f126" fmla="*/ f101 f27 1"/>
                <a:gd name="f127" fmla="*/ f102 f28 1"/>
                <a:gd name="f128" fmla="*/ f103 f27 1"/>
                <a:gd name="f129" fmla="*/ f104 f28 1"/>
                <a:gd name="f130" fmla="*/ f10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16" y="f117"/>
                </a:cxn>
                <a:cxn ang="f59">
                  <a:pos x="f118" y="f117"/>
                </a:cxn>
                <a:cxn ang="f59">
                  <a:pos x="f119" y="f120"/>
                </a:cxn>
                <a:cxn ang="f59">
                  <a:pos x="f121" y="f122"/>
                </a:cxn>
                <a:cxn ang="f59">
                  <a:pos x="f123" y="f124"/>
                </a:cxn>
                <a:cxn ang="f59">
                  <a:pos x="f119" y="f125"/>
                </a:cxn>
                <a:cxn ang="f59">
                  <a:pos x="f121" y="f113"/>
                </a:cxn>
                <a:cxn ang="f59">
                  <a:pos x="f126" y="f127"/>
                </a:cxn>
                <a:cxn ang="f59">
                  <a:pos x="f121" y="f127"/>
                </a:cxn>
                <a:cxn ang="f59">
                  <a:pos x="f128" y="f129"/>
                </a:cxn>
                <a:cxn ang="f59">
                  <a:pos x="f110" y="f130"/>
                </a:cxn>
                <a:cxn ang="f59">
                  <a:pos x="f110" y="f111"/>
                </a:cxn>
              </a:cxnLst>
              <a:rect l="f106" t="f109" r="f107" b="f108"/>
              <a:pathLst>
                <a:path w="18" h="22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2" y="f14"/>
                    <a:pt x="f10" y="f15"/>
                    <a:pt x="f10" y="f16"/>
                  </a:cubicBezTo>
                  <a:cubicBezTo>
                    <a:pt x="f17" y="f15"/>
                    <a:pt x="f18" y="f19"/>
                    <a:pt x="f20" y="f13"/>
                  </a:cubicBezTo>
                  <a:cubicBezTo>
                    <a:pt x="f20" y="f13"/>
                    <a:pt x="f21" y="f13"/>
                    <a:pt x="f21" y="f13"/>
                  </a:cubicBezTo>
                  <a:cubicBezTo>
                    <a:pt x="f22" y="f21"/>
                    <a:pt x="f20" y="f23"/>
                    <a:pt x="f16" y="f5"/>
                  </a:cubicBezTo>
                  <a:cubicBezTo>
                    <a:pt x="f15" y="f12"/>
                    <a:pt x="f15" y="f12"/>
                    <a:pt x="f15" y="f12"/>
                  </a:cubicBezTo>
                  <a:cubicBezTo>
                    <a:pt x="f15" y="f12"/>
                    <a:pt x="f15" y="f12"/>
                    <a:pt x="f14" y="f10"/>
                  </a:cubicBezTo>
                  <a:cubicBezTo>
                    <a:pt x="f14" y="f17"/>
                    <a:pt x="f16" y="f18"/>
                    <a:pt x="f16" y="f20"/>
                  </a:cubicBezTo>
                  <a:cubicBezTo>
                    <a:pt x="f16" y="f24"/>
                    <a:pt x="f24" y="f15"/>
                    <a:pt x="f15" y="f14"/>
                  </a:cubicBezTo>
                  <a:cubicBezTo>
                    <a:pt x="f14" y="f13"/>
                    <a:pt x="f6" y="f6"/>
                    <a:pt x="f6" y="f25"/>
                  </a:cubicBezTo>
                  <a:cubicBezTo>
                    <a:pt x="f13" y="f7"/>
                    <a:pt x="f19" y="f11"/>
                    <a:pt x="f15" y="f25"/>
                  </a:cubicBezTo>
                  <a:cubicBezTo>
                    <a:pt x="f21" y="f7"/>
                    <a:pt x="f20" y="f9"/>
                    <a:pt x="f18" y="f11"/>
                  </a:cubicBezTo>
                  <a:cubicBezTo>
                    <a:pt x="f23" y="f6"/>
                    <a:pt x="f23" y="f13"/>
                    <a:pt x="f8" y="f6"/>
                  </a:cubicBezTo>
                  <a:cubicBezTo>
                    <a:pt x="f8" y="f11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825E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EE2525DD-0E0C-0993-6B29-13EB7F2A5B70}"/>
                </a:ext>
              </a:extLst>
            </p:cNvPr>
            <p:cNvSpPr/>
            <p:nvPr/>
          </p:nvSpPr>
          <p:spPr>
            <a:xfrm>
              <a:off x="12426952" y="5705471"/>
              <a:ext cx="279404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3"/>
                <a:gd name="f8" fmla="val 1"/>
                <a:gd name="f9" fmla="val 2"/>
                <a:gd name="f10" fmla="val 4"/>
                <a:gd name="f11" fmla="val 8"/>
                <a:gd name="f12" fmla="val 3"/>
                <a:gd name="f13" fmla="val 11"/>
                <a:gd name="f14" fmla="val 5"/>
                <a:gd name="f15" fmla="val 17"/>
                <a:gd name="f16" fmla="val 24"/>
                <a:gd name="f17" fmla="val 9"/>
                <a:gd name="f18" fmla="val 22"/>
                <a:gd name="f19" fmla="val 12"/>
                <a:gd name="f20" fmla="+- 0 0 -90"/>
                <a:gd name="f21" fmla="*/ f3 1 31"/>
                <a:gd name="f22" fmla="*/ f4 1 1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1"/>
                <a:gd name="f31" fmla="*/ f27 1 13"/>
                <a:gd name="f32" fmla="*/ 1 f28 1"/>
                <a:gd name="f33" fmla="*/ 2 f27 1"/>
                <a:gd name="f34" fmla="*/ 0 f28 1"/>
                <a:gd name="f35" fmla="*/ 0 f27 1"/>
                <a:gd name="f36" fmla="*/ 11 f28 1"/>
                <a:gd name="f37" fmla="*/ 5 f27 1"/>
                <a:gd name="f38" fmla="*/ 31 f28 1"/>
                <a:gd name="f39" fmla="*/ 9 f27 1"/>
                <a:gd name="f40" fmla="+- f29 0 f1"/>
                <a:gd name="f41" fmla="*/ f32 1 31"/>
                <a:gd name="f42" fmla="*/ f33 1 13"/>
                <a:gd name="f43" fmla="*/ f34 1 31"/>
                <a:gd name="f44" fmla="*/ f35 1 13"/>
                <a:gd name="f45" fmla="*/ f36 1 31"/>
                <a:gd name="f46" fmla="*/ f37 1 13"/>
                <a:gd name="f47" fmla="*/ f38 1 31"/>
                <a:gd name="f48" fmla="*/ f39 1 13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1" h="13">
                  <a:moveTo>
                    <a:pt x="f8" y="f9"/>
                  </a:moveTo>
                  <a:cubicBezTo>
                    <a:pt x="f8" y="f9"/>
                    <a:pt x="f8" y="f8"/>
                    <a:pt x="f5" y="f5"/>
                  </a:cubicBezTo>
                  <a:cubicBezTo>
                    <a:pt x="f10" y="f9"/>
                    <a:pt x="f11" y="f12"/>
                    <a:pt x="f13" y="f14"/>
                  </a:cubicBezTo>
                  <a:cubicBezTo>
                    <a:pt x="f15" y="f13"/>
                    <a:pt x="f16" y="f13"/>
                    <a:pt x="f6" y="f17"/>
                  </a:cubicBezTo>
                  <a:cubicBezTo>
                    <a:pt x="f18" y="f7"/>
                    <a:pt x="f17" y="f19"/>
                    <a:pt x="f8" y="f9"/>
                  </a:cubicBezTo>
                  <a:close/>
                </a:path>
              </a:pathLst>
            </a:custGeom>
            <a:solidFill>
              <a:srgbClr val="EBCA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008D953B-5D11-1299-CB38-1BF7FD6C235A}"/>
                </a:ext>
              </a:extLst>
            </p:cNvPr>
            <p:cNvSpPr/>
            <p:nvPr/>
          </p:nvSpPr>
          <p:spPr>
            <a:xfrm>
              <a:off x="12499976" y="5524503"/>
              <a:ext cx="98426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8"/>
                <a:gd name="f8" fmla="val 8"/>
                <a:gd name="f9" fmla="val 6"/>
                <a:gd name="f10" fmla="val 5"/>
                <a:gd name="f11" fmla="val 12"/>
                <a:gd name="f12" fmla="val 14"/>
                <a:gd name="f13" fmla="val 9"/>
                <a:gd name="f14" fmla="val 15"/>
                <a:gd name="f15" fmla="val 10"/>
                <a:gd name="f16" fmla="val 16"/>
                <a:gd name="f17" fmla="val 17"/>
                <a:gd name="f18" fmla="val 7"/>
                <a:gd name="f19" fmla="val 13"/>
                <a:gd name="f20" fmla="val 4"/>
                <a:gd name="f21" fmla="val 3"/>
                <a:gd name="f22" fmla="val 2"/>
                <a:gd name="f23" fmla="+- 0 0 -90"/>
                <a:gd name="f24" fmla="*/ f3 1 11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1"/>
                <a:gd name="f34" fmla="*/ f30 1 18"/>
                <a:gd name="f35" fmla="*/ 8 f31 1"/>
                <a:gd name="f36" fmla="*/ 6 f30 1"/>
                <a:gd name="f37" fmla="*/ 14 f30 1"/>
                <a:gd name="f38" fmla="*/ 11 f31 1"/>
                <a:gd name="f39" fmla="*/ 17 f30 1"/>
                <a:gd name="f40" fmla="*/ 10 f31 1"/>
                <a:gd name="f41" fmla="*/ 18 f30 1"/>
                <a:gd name="f42" fmla="*/ 7 f31 1"/>
                <a:gd name="f43" fmla="*/ 15 f30 1"/>
                <a:gd name="f44" fmla="*/ 4 f31 1"/>
                <a:gd name="f45" fmla="*/ 13 f30 1"/>
                <a:gd name="f46" fmla="*/ 2 f31 1"/>
                <a:gd name="f47" fmla="*/ 9 f30 1"/>
                <a:gd name="f48" fmla="*/ 3 f31 1"/>
                <a:gd name="f49" fmla="*/ 5 f30 1"/>
                <a:gd name="f50" fmla="*/ 6 f31 1"/>
                <a:gd name="f51" fmla="*/ 0 f30 1"/>
                <a:gd name="f52" fmla="*/ 4 f30 1"/>
                <a:gd name="f53" fmla="+- f32 0 f1"/>
                <a:gd name="f54" fmla="*/ f35 1 11"/>
                <a:gd name="f55" fmla="*/ f36 1 18"/>
                <a:gd name="f56" fmla="*/ f37 1 18"/>
                <a:gd name="f57" fmla="*/ f38 1 11"/>
                <a:gd name="f58" fmla="*/ f39 1 18"/>
                <a:gd name="f59" fmla="*/ f40 1 11"/>
                <a:gd name="f60" fmla="*/ f41 1 18"/>
                <a:gd name="f61" fmla="*/ f42 1 11"/>
                <a:gd name="f62" fmla="*/ f43 1 18"/>
                <a:gd name="f63" fmla="*/ f44 1 11"/>
                <a:gd name="f64" fmla="*/ f45 1 18"/>
                <a:gd name="f65" fmla="*/ f46 1 11"/>
                <a:gd name="f66" fmla="*/ f47 1 18"/>
                <a:gd name="f67" fmla="*/ f48 1 11"/>
                <a:gd name="f68" fmla="*/ f49 1 18"/>
                <a:gd name="f69" fmla="*/ f50 1 11"/>
                <a:gd name="f70" fmla="*/ f51 1 18"/>
                <a:gd name="f71" fmla="*/ f52 1 18"/>
                <a:gd name="f72" fmla="*/ 0 1 f33"/>
                <a:gd name="f73" fmla="*/ f27 1 f33"/>
                <a:gd name="f74" fmla="*/ 0 1 f34"/>
                <a:gd name="f75" fmla="*/ f28 1 f34"/>
                <a:gd name="f76" fmla="*/ f54 1 f33"/>
                <a:gd name="f77" fmla="*/ f55 1 f34"/>
                <a:gd name="f78" fmla="*/ f56 1 f34"/>
                <a:gd name="f79" fmla="*/ f57 1 f33"/>
                <a:gd name="f80" fmla="*/ f58 1 f34"/>
                <a:gd name="f81" fmla="*/ f59 1 f33"/>
                <a:gd name="f82" fmla="*/ f60 1 f34"/>
                <a:gd name="f83" fmla="*/ f61 1 f33"/>
                <a:gd name="f84" fmla="*/ f62 1 f34"/>
                <a:gd name="f85" fmla="*/ f63 1 f33"/>
                <a:gd name="f86" fmla="*/ f64 1 f34"/>
                <a:gd name="f87" fmla="*/ f65 1 f33"/>
                <a:gd name="f88" fmla="*/ f66 1 f34"/>
                <a:gd name="f89" fmla="*/ f67 1 f33"/>
                <a:gd name="f90" fmla="*/ f68 1 f34"/>
                <a:gd name="f91" fmla="*/ f69 1 f33"/>
                <a:gd name="f92" fmla="*/ f70 1 f34"/>
                <a:gd name="f93" fmla="*/ f71 1 f34"/>
                <a:gd name="f94" fmla="*/ f72 f24 1"/>
                <a:gd name="f95" fmla="*/ f73 f24 1"/>
                <a:gd name="f96" fmla="*/ f75 f25 1"/>
                <a:gd name="f97" fmla="*/ f74 f25 1"/>
                <a:gd name="f98" fmla="*/ f76 f24 1"/>
                <a:gd name="f99" fmla="*/ f77 f25 1"/>
                <a:gd name="f100" fmla="*/ f78 f25 1"/>
                <a:gd name="f101" fmla="*/ f79 f24 1"/>
                <a:gd name="f102" fmla="*/ f80 f25 1"/>
                <a:gd name="f103" fmla="*/ f81 f24 1"/>
                <a:gd name="f104" fmla="*/ f82 f25 1"/>
                <a:gd name="f105" fmla="*/ f83 f24 1"/>
                <a:gd name="f106" fmla="*/ f84 f25 1"/>
                <a:gd name="f107" fmla="*/ f85 f24 1"/>
                <a:gd name="f108" fmla="*/ f86 f25 1"/>
                <a:gd name="f109" fmla="*/ f87 f24 1"/>
                <a:gd name="f110" fmla="*/ f88 f25 1"/>
                <a:gd name="f111" fmla="*/ f89 f24 1"/>
                <a:gd name="f112" fmla="*/ f90 f25 1"/>
                <a:gd name="f113" fmla="*/ f91 f24 1"/>
                <a:gd name="f114" fmla="*/ f92 f25 1"/>
                <a:gd name="f115" fmla="*/ f9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8" y="f99"/>
                </a:cxn>
                <a:cxn ang="f53">
                  <a:pos x="f98" y="f100"/>
                </a:cxn>
                <a:cxn ang="f53">
                  <a:pos x="f101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107" y="f108"/>
                </a:cxn>
                <a:cxn ang="f53">
                  <a:pos x="f107" y="f102"/>
                </a:cxn>
                <a:cxn ang="f53">
                  <a:pos x="f109" y="f102"/>
                </a:cxn>
                <a:cxn ang="f53">
                  <a:pos x="f109" y="f110"/>
                </a:cxn>
                <a:cxn ang="f53">
                  <a:pos x="f111" y="f112"/>
                </a:cxn>
                <a:cxn ang="f53">
                  <a:pos x="f111" y="f112"/>
                </a:cxn>
                <a:cxn ang="f53">
                  <a:pos x="f113" y="f114"/>
                </a:cxn>
                <a:cxn ang="f53">
                  <a:pos x="f103" y="f114"/>
                </a:cxn>
                <a:cxn ang="f53">
                  <a:pos x="f101" y="f114"/>
                </a:cxn>
                <a:cxn ang="f53">
                  <a:pos x="f103" y="f115"/>
                </a:cxn>
                <a:cxn ang="f53">
                  <a:pos x="f98" y="f99"/>
                </a:cxn>
              </a:cxnLst>
              <a:rect l="f94" t="f97" r="f95" b="f96"/>
              <a:pathLst>
                <a:path w="11" h="18">
                  <a:moveTo>
                    <a:pt x="f8" y="f9"/>
                  </a:moveTo>
                  <a:cubicBezTo>
                    <a:pt x="f10" y="f8"/>
                    <a:pt x="f10" y="f11"/>
                    <a:pt x="f8" y="f12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6" y="f17"/>
                    <a:pt x="f15" y="f7"/>
                    <a:pt x="f15" y="f7"/>
                  </a:cubicBezTo>
                  <a:cubicBezTo>
                    <a:pt x="f13" y="f17"/>
                    <a:pt x="f8" y="f16"/>
                    <a:pt x="f18" y="f14"/>
                  </a:cubicBezTo>
                  <a:cubicBezTo>
                    <a:pt x="f9" y="f14"/>
                    <a:pt x="f9" y="f19"/>
                    <a:pt x="f20" y="f19"/>
                  </a:cubicBezTo>
                  <a:cubicBezTo>
                    <a:pt x="f21" y="f12"/>
                    <a:pt x="f20" y="f14"/>
                    <a:pt x="f20" y="f17"/>
                  </a:cubicBezTo>
                  <a:cubicBezTo>
                    <a:pt x="f21" y="f16"/>
                    <a:pt x="f21" y="f12"/>
                    <a:pt x="f22" y="f17"/>
                  </a:cubicBezTo>
                  <a:cubicBezTo>
                    <a:pt x="f5" y="f12"/>
                    <a:pt x="f22" y="f11"/>
                    <a:pt x="f22" y="f13"/>
                  </a:cubicBezTo>
                  <a:cubicBezTo>
                    <a:pt x="f21" y="f8"/>
                    <a:pt x="f20" y="f18"/>
                    <a:pt x="f21" y="f10"/>
                  </a:cubicBezTo>
                  <a:cubicBezTo>
                    <a:pt x="f21" y="f10"/>
                    <a:pt x="f21" y="f10"/>
                    <a:pt x="f21" y="f10"/>
                  </a:cubicBezTo>
                  <a:cubicBezTo>
                    <a:pt x="f10" y="f20"/>
                    <a:pt x="f20" y="f22"/>
                    <a:pt x="f9" y="f5"/>
                  </a:cubicBezTo>
                  <a:cubicBezTo>
                    <a:pt x="f18" y="f5"/>
                    <a:pt x="f8" y="f5"/>
                    <a:pt x="f15" y="f5"/>
                  </a:cubicBezTo>
                  <a:cubicBezTo>
                    <a:pt x="f15" y="f5"/>
                    <a:pt x="f6" y="f5"/>
                    <a:pt x="f6" y="f5"/>
                  </a:cubicBezTo>
                  <a:cubicBezTo>
                    <a:pt x="f6" y="f22"/>
                    <a:pt x="f15" y="f21"/>
                    <a:pt x="f15" y="f20"/>
                  </a:cubicBezTo>
                  <a:cubicBezTo>
                    <a:pt x="f13" y="f10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825E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8576881F-3B13-B7CE-AEB4-277DEB497529}"/>
                </a:ext>
              </a:extLst>
            </p:cNvPr>
            <p:cNvSpPr/>
            <p:nvPr/>
          </p:nvSpPr>
          <p:spPr>
            <a:xfrm>
              <a:off x="11968160" y="5153028"/>
              <a:ext cx="107954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6"/>
                <a:gd name="f9" fmla="val 8"/>
                <a:gd name="f10" fmla="val 5"/>
                <a:gd name="f11" fmla="val 3"/>
                <a:gd name="f12" fmla="val 1"/>
                <a:gd name="f13" fmla="val 7"/>
                <a:gd name="f14" fmla="val 2"/>
                <a:gd name="f15" fmla="val 4"/>
                <a:gd name="f16" fmla="val 10"/>
                <a:gd name="f17" fmla="+- 0 0 -90"/>
                <a:gd name="f18" fmla="*/ f3 1 12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9"/>
                <a:gd name="f29" fmla="*/ 6 f25 1"/>
                <a:gd name="f30" fmla="*/ 8 f24 1"/>
                <a:gd name="f31" fmla="*/ 5 f25 1"/>
                <a:gd name="f32" fmla="*/ 0 f25 1"/>
                <a:gd name="f33" fmla="*/ 7 f24 1"/>
                <a:gd name="f34" fmla="*/ 2 f24 1"/>
                <a:gd name="f35" fmla="*/ 7 f25 1"/>
                <a:gd name="f36" fmla="*/ 12 f25 1"/>
                <a:gd name="f37" fmla="*/ 4 f24 1"/>
                <a:gd name="f38" fmla="+- f26 0 f1"/>
                <a:gd name="f39" fmla="*/ f29 1 12"/>
                <a:gd name="f40" fmla="*/ f30 1 9"/>
                <a:gd name="f41" fmla="*/ f31 1 12"/>
                <a:gd name="f42" fmla="*/ f32 1 12"/>
                <a:gd name="f43" fmla="*/ f33 1 9"/>
                <a:gd name="f44" fmla="*/ f34 1 9"/>
                <a:gd name="f45" fmla="*/ f35 1 12"/>
                <a:gd name="f46" fmla="*/ f36 1 12"/>
                <a:gd name="f47" fmla="*/ f37 1 9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7"/>
                <a:gd name="f56" fmla="*/ f43 1 f28"/>
                <a:gd name="f57" fmla="*/ f44 1 f28"/>
                <a:gd name="f58" fmla="*/ f45 1 f27"/>
                <a:gd name="f59" fmla="*/ f46 1 f27"/>
                <a:gd name="f60" fmla="*/ f47 1 f28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8 1"/>
                <a:gd name="f69" fmla="*/ f56 f19 1"/>
                <a:gd name="f70" fmla="*/ f57 f19 1"/>
                <a:gd name="f71" fmla="*/ f58 f18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8" y="f69"/>
                </a:cxn>
                <a:cxn ang="f38">
                  <a:pos x="f67" y="f70"/>
                </a:cxn>
                <a:cxn ang="f38">
                  <a:pos x="f71" y="f70"/>
                </a:cxn>
                <a:cxn ang="f38">
                  <a:pos x="f72" y="f73"/>
                </a:cxn>
                <a:cxn ang="f38">
                  <a:pos x="f71" y="f66"/>
                </a:cxn>
                <a:cxn ang="f38">
                  <a:pos x="f65" y="f66"/>
                </a:cxn>
                <a:cxn ang="f38">
                  <a:pos x="f65" y="f66"/>
                </a:cxn>
              </a:cxnLst>
              <a:rect l="f61" t="f64" r="f62" b="f63"/>
              <a:pathLst>
                <a:path w="12" h="9">
                  <a:moveTo>
                    <a:pt x="f8" y="f9"/>
                  </a:moveTo>
                  <a:cubicBezTo>
                    <a:pt x="f8" y="f9"/>
                    <a:pt x="f10" y="f9"/>
                    <a:pt x="f10" y="f9"/>
                  </a:cubicBezTo>
                  <a:cubicBezTo>
                    <a:pt x="f11" y="f9"/>
                    <a:pt x="f12" y="f7"/>
                    <a:pt x="f5" y="f13"/>
                  </a:cubicBezTo>
                  <a:cubicBezTo>
                    <a:pt x="f5" y="f10"/>
                    <a:pt x="f11" y="f14"/>
                    <a:pt x="f10" y="f14"/>
                  </a:cubicBezTo>
                  <a:cubicBezTo>
                    <a:pt x="f8" y="f14"/>
                    <a:pt x="f13" y="f14"/>
                    <a:pt x="f13" y="f14"/>
                  </a:cubicBezTo>
                  <a:cubicBezTo>
                    <a:pt x="f7" y="f11"/>
                    <a:pt x="f6" y="f5"/>
                    <a:pt x="f6" y="f15"/>
                  </a:cubicBezTo>
                  <a:cubicBezTo>
                    <a:pt x="f6" y="f9"/>
                    <a:pt x="f16" y="f7"/>
                    <a:pt x="f13" y="f9"/>
                  </a:cubicBezTo>
                  <a:cubicBezTo>
                    <a:pt x="f13" y="f9"/>
                    <a:pt x="f13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E495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id="{CA3E5834-42EC-1A7A-AE8B-625325881481}"/>
                </a:ext>
              </a:extLst>
            </p:cNvPr>
            <p:cNvSpPr/>
            <p:nvPr/>
          </p:nvSpPr>
          <p:spPr>
            <a:xfrm>
              <a:off x="10733090" y="5153028"/>
              <a:ext cx="252410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"/>
                <a:gd name="f8" fmla="val 9"/>
                <a:gd name="f9" fmla="val 18"/>
                <a:gd name="f10" fmla="val 26"/>
                <a:gd name="f11" fmla="val 27"/>
                <a:gd name="f12" fmla="val 1"/>
                <a:gd name="f13" fmla="val 2"/>
                <a:gd name="f14" fmla="val 10"/>
                <a:gd name="f15" fmla="+- 0 0 -90"/>
                <a:gd name="f16" fmla="*/ f3 1 28"/>
                <a:gd name="f17" fmla="*/ f4 1 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3"/>
                <a:gd name="f26" fmla="*/ f23 1 28"/>
                <a:gd name="f27" fmla="*/ 0 f23 1"/>
                <a:gd name="f28" fmla="*/ 0 f22 1"/>
                <a:gd name="f29" fmla="*/ 26 f23 1"/>
                <a:gd name="f30" fmla="*/ 28 f23 1"/>
                <a:gd name="f31" fmla="*/ 2 f22 1"/>
                <a:gd name="f32" fmla="*/ 2 f23 1"/>
                <a:gd name="f33" fmla="*/ 1 f22 1"/>
                <a:gd name="f34" fmla="+- f24 0 f1"/>
                <a:gd name="f35" fmla="*/ f27 1 28"/>
                <a:gd name="f36" fmla="*/ f28 1 3"/>
                <a:gd name="f37" fmla="*/ f29 1 28"/>
                <a:gd name="f38" fmla="*/ f30 1 28"/>
                <a:gd name="f39" fmla="*/ f31 1 3"/>
                <a:gd name="f40" fmla="*/ f32 1 28"/>
                <a:gd name="f41" fmla="*/ f33 1 3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58"/>
                </a:cxn>
                <a:cxn ang="f34">
                  <a:pos x="f60" y="f61"/>
                </a:cxn>
                <a:cxn ang="f34">
                  <a:pos x="f59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28" h="3">
                  <a:moveTo>
                    <a:pt x="f5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6" y="f12"/>
                    <a:pt x="f6" y="f13"/>
                  </a:cubicBezTo>
                  <a:cubicBezTo>
                    <a:pt x="f6" y="f7"/>
                    <a:pt x="f11" y="f13"/>
                    <a:pt x="f10" y="f13"/>
                  </a:cubicBezTo>
                  <a:cubicBezTo>
                    <a:pt x="f9" y="f13"/>
                    <a:pt x="f14" y="f13"/>
                    <a:pt x="f13" y="f12"/>
                  </a:cubicBezTo>
                  <a:cubicBezTo>
                    <a:pt x="f13" y="f12"/>
                    <a:pt x="f12" y="f12"/>
                    <a:pt x="f5" y="f5"/>
                  </a:cubicBezTo>
                  <a:close/>
                </a:path>
              </a:pathLst>
            </a:custGeom>
            <a:solidFill>
              <a:srgbClr val="C589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id="{3E1D51A1-15F7-255F-08FC-00CADB341947}"/>
                </a:ext>
              </a:extLst>
            </p:cNvPr>
            <p:cNvSpPr/>
            <p:nvPr/>
          </p:nvSpPr>
          <p:spPr>
            <a:xfrm>
              <a:off x="11282360" y="5216523"/>
              <a:ext cx="71442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1"/>
                <a:gd name="f9" fmla="val 6"/>
                <a:gd name="f10" fmla="val 3"/>
                <a:gd name="f11" fmla="val 5"/>
                <a:gd name="f12" fmla="val 4"/>
                <a:gd name="f13" fmla="val 7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1 f22 1"/>
                <a:gd name="f27" fmla="*/ 9 f21 1"/>
                <a:gd name="f28" fmla="*/ 0 f21 1"/>
                <a:gd name="f29" fmla="*/ 8 f22 1"/>
                <a:gd name="f30" fmla="+- f23 0 f1"/>
                <a:gd name="f31" fmla="*/ f26 1 8"/>
                <a:gd name="f32" fmla="*/ f27 1 9"/>
                <a:gd name="f33" fmla="*/ f28 1 9"/>
                <a:gd name="f34" fmla="*/ f29 1 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6 1"/>
                <a:gd name="f50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7" y="f49"/>
                </a:cxn>
                <a:cxn ang="f30">
                  <a:pos x="f50" y="f49"/>
                </a:cxn>
                <a:cxn ang="f30">
                  <a:pos x="f47" y="f48"/>
                </a:cxn>
              </a:cxnLst>
              <a:rect l="f43" t="f46" r="f44" b="f45"/>
              <a:pathLst>
                <a:path w="8" h="9">
                  <a:moveTo>
                    <a:pt x="f8" y="f7"/>
                  </a:moveTo>
                  <a:cubicBezTo>
                    <a:pt x="f5" y="f9"/>
                    <a:pt x="f8" y="f10"/>
                    <a:pt x="f8" y="f5"/>
                  </a:cubicBezTo>
                  <a:cubicBezTo>
                    <a:pt x="f10" y="f5"/>
                    <a:pt x="f11" y="f5"/>
                    <a:pt x="f6" y="f5"/>
                  </a:cubicBezTo>
                  <a:cubicBezTo>
                    <a:pt x="f11" y="f12"/>
                    <a:pt x="f10" y="f13"/>
                    <a:pt x="f8" y="f7"/>
                  </a:cubicBezTo>
                  <a:close/>
                </a:path>
              </a:pathLst>
            </a:custGeom>
            <a:solidFill>
              <a:srgbClr val="D68F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id="{1D90F7B5-F2A5-D2D3-C2F8-EE72897B35C1}"/>
                </a:ext>
              </a:extLst>
            </p:cNvPr>
            <p:cNvSpPr/>
            <p:nvPr/>
          </p:nvSpPr>
          <p:spPr>
            <a:xfrm>
              <a:off x="12265020" y="5715000"/>
              <a:ext cx="98426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5"/>
                <a:gd name="f9" fmla="val 9"/>
                <a:gd name="f10" fmla="val 8"/>
                <a:gd name="f11" fmla="val 4"/>
                <a:gd name="f12" fmla="val 10"/>
                <a:gd name="f13" fmla="val 6"/>
                <a:gd name="f14" fmla="val 7"/>
                <a:gd name="f15" fmla="val 1"/>
                <a:gd name="f16" fmla="+- 0 0 -90"/>
                <a:gd name="f17" fmla="*/ f3 1 11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12"/>
                <a:gd name="f28" fmla="*/ 0 f24 1"/>
                <a:gd name="f29" fmla="*/ 11 f23 1"/>
                <a:gd name="f30" fmla="*/ 10 f24 1"/>
                <a:gd name="f31" fmla="*/ 0 f23 1"/>
                <a:gd name="f32" fmla="*/ 11 f24 1"/>
                <a:gd name="f33" fmla="*/ 1 f24 1"/>
                <a:gd name="f34" fmla="*/ 12 f23 1"/>
                <a:gd name="f35" fmla="+- f25 0 f1"/>
                <a:gd name="f36" fmla="*/ f28 1 11"/>
                <a:gd name="f37" fmla="*/ f29 1 12"/>
                <a:gd name="f38" fmla="*/ f30 1 11"/>
                <a:gd name="f39" fmla="*/ f31 1 12"/>
                <a:gd name="f40" fmla="*/ f32 1 11"/>
                <a:gd name="f41" fmla="*/ f33 1 11"/>
                <a:gd name="f42" fmla="*/ f34 1 12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6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7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1"/>
                </a:cxn>
                <a:cxn ang="f35">
                  <a:pos x="f63" y="f64"/>
                </a:cxn>
                <a:cxn ang="f35">
                  <a:pos x="f58" y="f59"/>
                </a:cxn>
              </a:cxnLst>
              <a:rect l="f54" t="f57" r="f55" b="f56"/>
              <a:pathLst>
                <a:path w="11" h="12">
                  <a:moveTo>
                    <a:pt x="f5" y="f6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2" y="f5"/>
                    <a:pt x="f6" y="f5"/>
                    <a:pt x="f6" y="f5"/>
                  </a:cubicBezTo>
                  <a:cubicBezTo>
                    <a:pt x="f12" y="f13"/>
                    <a:pt x="f14" y="f6"/>
                    <a:pt x="f15" y="f7"/>
                  </a:cubicBezTo>
                  <a:cubicBezTo>
                    <a:pt x="f15" y="f7"/>
                    <a:pt x="f5" y="f7"/>
                    <a:pt x="f5" y="f6"/>
                  </a:cubicBezTo>
                  <a:close/>
                </a:path>
              </a:pathLst>
            </a:custGeom>
            <a:solidFill>
              <a:srgbClr val="755F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id="{9B5DA896-4477-1608-EBC0-8F96D8A61F4D}"/>
                </a:ext>
              </a:extLst>
            </p:cNvPr>
            <p:cNvSpPr/>
            <p:nvPr/>
          </p:nvSpPr>
          <p:spPr>
            <a:xfrm>
              <a:off x="10814051" y="5724528"/>
              <a:ext cx="98426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7"/>
                <a:gd name="f9" fmla="val 4"/>
                <a:gd name="f10" fmla="val 1"/>
                <a:gd name="f11" fmla="val 3"/>
                <a:gd name="f12" fmla="val 5"/>
                <a:gd name="f13" fmla="+- 0 0 -90"/>
                <a:gd name="f14" fmla="*/ f3 1 11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11"/>
                <a:gd name="f25" fmla="*/ 11 f21 1"/>
                <a:gd name="f26" fmla="*/ 0 f20 1"/>
                <a:gd name="f27" fmla="*/ 0 f21 1"/>
                <a:gd name="f28" fmla="*/ 10 f20 1"/>
                <a:gd name="f29" fmla="+- f22 0 f1"/>
                <a:gd name="f30" fmla="*/ f25 1 11"/>
                <a:gd name="f31" fmla="*/ f26 1 10"/>
                <a:gd name="f32" fmla="*/ f27 1 11"/>
                <a:gd name="f33" fmla="*/ f28 1 10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10">
                  <a:moveTo>
                    <a:pt x="f6" y="f5"/>
                  </a:moveTo>
                  <a:cubicBezTo>
                    <a:pt x="f8" y="f9"/>
                    <a:pt x="f9" y="f8"/>
                    <a:pt x="f5" y="f7"/>
                  </a:cubicBezTo>
                  <a:cubicBezTo>
                    <a:pt x="f10" y="f11"/>
                    <a:pt x="f12" y="f10"/>
                    <a:pt x="f6" y="f5"/>
                  </a:cubicBezTo>
                  <a:close/>
                </a:path>
              </a:pathLst>
            </a:custGeom>
            <a:solidFill>
              <a:srgbClr val="F6EB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id="{8CAC50B3-30F2-1CCA-6299-7A37C42B5796}"/>
                </a:ext>
              </a:extLst>
            </p:cNvPr>
            <p:cNvSpPr/>
            <p:nvPr/>
          </p:nvSpPr>
          <p:spPr>
            <a:xfrm>
              <a:off x="12679363" y="5597527"/>
              <a:ext cx="100017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9"/>
                <a:gd name="f8" fmla="val 18"/>
                <a:gd name="f9" fmla="val 7"/>
                <a:gd name="f10" fmla="val 14"/>
                <a:gd name="f11" fmla="val 9"/>
                <a:gd name="f12" fmla="val 8"/>
                <a:gd name="f13" fmla="val 6"/>
                <a:gd name="f14" fmla="val 5"/>
                <a:gd name="f15" fmla="val 15"/>
                <a:gd name="f16" fmla="val 1"/>
                <a:gd name="f17" fmla="+- 0 0 -90"/>
                <a:gd name="f18" fmla="*/ f3 1 11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19"/>
                <a:gd name="f29" fmla="*/ 0 f25 1"/>
                <a:gd name="f30" fmla="*/ 18 f24 1"/>
                <a:gd name="f31" fmla="*/ 6 f25 1"/>
                <a:gd name="f32" fmla="*/ 0 f24 1"/>
                <a:gd name="f33" fmla="*/ 1 f25 1"/>
                <a:gd name="f34" fmla="+- f26 0 f1"/>
                <a:gd name="f35" fmla="*/ f29 1 11"/>
                <a:gd name="f36" fmla="*/ f30 1 19"/>
                <a:gd name="f37" fmla="*/ f31 1 11"/>
                <a:gd name="f38" fmla="*/ f32 1 19"/>
                <a:gd name="f39" fmla="*/ f33 1 11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4"/>
                </a:cxn>
                <a:cxn ang="f34">
                  <a:pos x="f53" y="f54"/>
                </a:cxn>
              </a:cxnLst>
              <a:rect l="f49" t="f52" r="f50" b="f51"/>
              <a:pathLst>
                <a:path w="11" h="19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6" y="f14"/>
                    <a:pt x="f12" y="f15"/>
                    <a:pt x="f16" y="f8"/>
                  </a:cubicBezTo>
                  <a:cubicBezTo>
                    <a:pt x="f16" y="f7"/>
                    <a:pt x="f16" y="f7"/>
                    <a:pt x="f5" y="f8"/>
                  </a:cubicBezTo>
                  <a:close/>
                </a:path>
              </a:pathLst>
            </a:custGeom>
            <a:solidFill>
              <a:srgbClr val="D3AF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C93283DD-D683-7F5A-44AF-79900AE354E0}"/>
                </a:ext>
              </a:extLst>
            </p:cNvPr>
            <p:cNvSpPr/>
            <p:nvPr/>
          </p:nvSpPr>
          <p:spPr>
            <a:xfrm>
              <a:off x="12499976" y="5570533"/>
              <a:ext cx="61914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4"/>
                <a:gd name="f8" fmla="val 3"/>
                <a:gd name="f9" fmla="val 4"/>
                <a:gd name="f10" fmla="val 2"/>
                <a:gd name="f11" fmla="val 5"/>
                <a:gd name="f12" fmla="val 1"/>
                <a:gd name="f13" fmla="val 8"/>
                <a:gd name="f14" fmla="val 12"/>
                <a:gd name="f15" fmla="val 13"/>
                <a:gd name="f16" fmla="val 11"/>
                <a:gd name="f17" fmla="+- 0 0 -90"/>
                <a:gd name="f18" fmla="*/ f3 1 7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7"/>
                <a:gd name="f28" fmla="*/ f24 1 14"/>
                <a:gd name="f29" fmla="*/ 3 f25 1"/>
                <a:gd name="f30" fmla="*/ 0 f24 1"/>
                <a:gd name="f31" fmla="*/ 4 f25 1"/>
                <a:gd name="f32" fmla="*/ 2 f24 1"/>
                <a:gd name="f33" fmla="*/ 2 f25 1"/>
                <a:gd name="f34" fmla="*/ 12 f24 1"/>
                <a:gd name="f35" fmla="*/ 14 f24 1"/>
                <a:gd name="f36" fmla="*/ 4 f24 1"/>
                <a:gd name="f37" fmla="+- f26 0 f1"/>
                <a:gd name="f38" fmla="*/ f29 1 7"/>
                <a:gd name="f39" fmla="*/ f30 1 14"/>
                <a:gd name="f40" fmla="*/ f31 1 7"/>
                <a:gd name="f41" fmla="*/ f32 1 14"/>
                <a:gd name="f42" fmla="*/ f33 1 7"/>
                <a:gd name="f43" fmla="*/ f34 1 14"/>
                <a:gd name="f44" fmla="*/ f35 1 14"/>
                <a:gd name="f45" fmla="*/ f36 1 14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8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9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2" y="f68"/>
                </a:cxn>
                <a:cxn ang="f37">
                  <a:pos x="f66" y="f69"/>
                </a:cxn>
                <a:cxn ang="f37">
                  <a:pos x="f62" y="f63"/>
                </a:cxn>
              </a:cxnLst>
              <a:rect l="f58" t="f61" r="f59" b="f60"/>
              <a:pathLst>
                <a:path w="7" h="14">
                  <a:moveTo>
                    <a:pt x="f8" y="f5"/>
                  </a:moveTo>
                  <a:cubicBezTo>
                    <a:pt x="f6" y="f5"/>
                    <a:pt x="f9" y="f10"/>
                    <a:pt x="f9" y="f10"/>
                  </a:cubicBezTo>
                  <a:cubicBezTo>
                    <a:pt x="f8" y="f11"/>
                    <a:pt x="f12" y="f13"/>
                    <a:pt x="f10" y="f14"/>
                  </a:cubicBezTo>
                  <a:cubicBezTo>
                    <a:pt x="f10" y="f14"/>
                    <a:pt x="f10" y="f15"/>
                    <a:pt x="f8" y="f7"/>
                  </a:cubicBezTo>
                  <a:cubicBezTo>
                    <a:pt x="f5" y="f16"/>
                    <a:pt x="f12" y="f13"/>
                    <a:pt x="f10" y="f9"/>
                  </a:cubicBezTo>
                  <a:cubicBezTo>
                    <a:pt x="f10" y="f8"/>
                    <a:pt x="f8" y="f10"/>
                    <a:pt x="f8" y="f5"/>
                  </a:cubicBezTo>
                  <a:close/>
                </a:path>
              </a:pathLst>
            </a:custGeom>
            <a:solidFill>
              <a:srgbClr val="D9B9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5FB3DFB7-4B71-9075-63B1-6E66E6AD2C82}"/>
                </a:ext>
              </a:extLst>
            </p:cNvPr>
            <p:cNvSpPr/>
            <p:nvPr/>
          </p:nvSpPr>
          <p:spPr>
            <a:xfrm>
              <a:off x="12580936" y="5759448"/>
              <a:ext cx="107954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3"/>
                <a:gd name="f8" fmla="val 11"/>
                <a:gd name="f9" fmla="val 8"/>
                <a:gd name="f10" fmla="val 4"/>
                <a:gd name="f11" fmla="val 2"/>
                <a:gd name="f12" fmla="val 1"/>
                <a:gd name="f13" fmla="+- 0 0 -90"/>
                <a:gd name="f14" fmla="*/ f3 1 12"/>
                <a:gd name="f15" fmla="*/ f4 1 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3"/>
                <a:gd name="f24" fmla="*/ f21 1 12"/>
                <a:gd name="f25" fmla="*/ 11 f21 1"/>
                <a:gd name="f26" fmla="*/ 0 f20 1"/>
                <a:gd name="f27" fmla="*/ 12 f21 1"/>
                <a:gd name="f28" fmla="*/ 0 f21 1"/>
                <a:gd name="f29" fmla="*/ 1 f20 1"/>
                <a:gd name="f30" fmla="+- f22 0 f1"/>
                <a:gd name="f31" fmla="*/ f25 1 12"/>
                <a:gd name="f32" fmla="*/ f26 1 3"/>
                <a:gd name="f33" fmla="*/ f27 1 12"/>
                <a:gd name="f34" fmla="*/ f28 1 12"/>
                <a:gd name="f35" fmla="*/ f29 1 3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2" h="3">
                  <a:moveTo>
                    <a:pt x="f8" y="f5"/>
                  </a:moveTo>
                  <a:cubicBezTo>
                    <a:pt x="f6" y="f5"/>
                    <a:pt x="f6" y="f5"/>
                    <a:pt x="f6" y="f5"/>
                  </a:cubicBezTo>
                  <a:cubicBezTo>
                    <a:pt x="f9" y="f7"/>
                    <a:pt x="f10" y="f11"/>
                    <a:pt x="f5" y="f12"/>
                  </a:cubicBezTo>
                  <a:cubicBezTo>
                    <a:pt x="f10" y="f12"/>
                    <a:pt x="f9" y="f11"/>
                    <a:pt x="f8" y="f5"/>
                  </a:cubicBezTo>
                  <a:close/>
                </a:path>
              </a:pathLst>
            </a:custGeom>
            <a:solidFill>
              <a:srgbClr val="E0C1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id="{C1602FBE-8A9F-AE7D-53D3-E488DA286C71}"/>
                </a:ext>
              </a:extLst>
            </p:cNvPr>
            <p:cNvSpPr/>
            <p:nvPr/>
          </p:nvSpPr>
          <p:spPr>
            <a:xfrm>
              <a:off x="11561765" y="5715000"/>
              <a:ext cx="1746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8"/>
                <a:gd name="f8" fmla="val 1"/>
                <a:gd name="f9" fmla="val 5"/>
                <a:gd name="f10" fmla="+- 0 0 -90"/>
                <a:gd name="f11" fmla="*/ f3 1 2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*/ f18 1 2"/>
                <a:gd name="f22" fmla="*/ 0 f18 1"/>
                <a:gd name="f23" fmla="*/ 0 f17 1"/>
                <a:gd name="f24" fmla="*/ 1 f18 1"/>
                <a:gd name="f25" fmla="*/ 8 f17 1"/>
                <a:gd name="f26" fmla="+- f19 0 f1"/>
                <a:gd name="f27" fmla="*/ f22 1 2"/>
                <a:gd name="f28" fmla="*/ f23 1 8"/>
                <a:gd name="f29" fmla="*/ f24 1 2"/>
                <a:gd name="f30" fmla="*/ f25 1 8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2" h="8">
                  <a:moveTo>
                    <a:pt x="f5" y="f5"/>
                  </a:moveTo>
                  <a:cubicBezTo>
                    <a:pt x="f6" y="f6"/>
                    <a:pt x="f8" y="f9"/>
                    <a:pt x="f8" y="f7"/>
                  </a:cubicBezTo>
                  <a:cubicBezTo>
                    <a:pt x="f5" y="f9"/>
                    <a:pt x="f5" y="f6"/>
                    <a:pt x="f5" y="f5"/>
                  </a:cubicBezTo>
                  <a:close/>
                </a:path>
              </a:pathLst>
            </a:custGeom>
            <a:solidFill>
              <a:srgbClr val="F2B4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44AF72AC-F1E8-6F78-9585-579A7B19A2EF}"/>
                </a:ext>
              </a:extLst>
            </p:cNvPr>
            <p:cNvSpPr/>
            <p:nvPr/>
          </p:nvSpPr>
          <p:spPr>
            <a:xfrm>
              <a:off x="13527084" y="4565654"/>
              <a:ext cx="838203" cy="931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03"/>
                <a:gd name="f8" fmla="val 5"/>
                <a:gd name="f9" fmla="val 84"/>
                <a:gd name="f10" fmla="val 11"/>
                <a:gd name="f11" fmla="val 82"/>
                <a:gd name="f12" fmla="val 17"/>
                <a:gd name="f13" fmla="val 80"/>
                <a:gd name="f14" fmla="val 22"/>
                <a:gd name="f15" fmla="val 76"/>
                <a:gd name="f16" fmla="val 25"/>
                <a:gd name="f17" fmla="val 73"/>
                <a:gd name="f18" fmla="val 29"/>
                <a:gd name="f19" fmla="val 69"/>
                <a:gd name="f20" fmla="val 32"/>
                <a:gd name="f21" fmla="val 65"/>
                <a:gd name="f22" fmla="val 36"/>
                <a:gd name="f23" fmla="val 59"/>
                <a:gd name="f24" fmla="val 35"/>
                <a:gd name="f25" fmla="val 52"/>
                <a:gd name="f26" fmla="val 28"/>
                <a:gd name="f27" fmla="val 45"/>
                <a:gd name="f28" fmla="val 26"/>
                <a:gd name="f29" fmla="val 43"/>
                <a:gd name="f30" fmla="val 23"/>
                <a:gd name="f31" fmla="val 41"/>
                <a:gd name="f32" fmla="val 20"/>
                <a:gd name="f33" fmla="val 40"/>
                <a:gd name="f34" fmla="val 19"/>
                <a:gd name="f35" fmla="val 39"/>
                <a:gd name="f36" fmla="val 14"/>
                <a:gd name="f37" fmla="val 7"/>
                <a:gd name="f38" fmla="val 3"/>
                <a:gd name="f39" fmla="val 2"/>
                <a:gd name="f40" fmla="val 1"/>
                <a:gd name="f41" fmla="val 42"/>
                <a:gd name="f42" fmla="val 12"/>
                <a:gd name="f43" fmla="val 24"/>
                <a:gd name="f44" fmla="val 15"/>
                <a:gd name="f45" fmla="val 13"/>
                <a:gd name="f46" fmla="val 10"/>
                <a:gd name="f47" fmla="val 8"/>
                <a:gd name="f48" fmla="val 6"/>
                <a:gd name="f49" fmla="val 21"/>
                <a:gd name="f50" fmla="val 4"/>
                <a:gd name="f51" fmla="val 30"/>
                <a:gd name="f52" fmla="val 31"/>
                <a:gd name="f53" fmla="val 9"/>
                <a:gd name="f54" fmla="val 33"/>
                <a:gd name="f55" fmla="val 44"/>
                <a:gd name="f56" fmla="val 47"/>
                <a:gd name="f57" fmla="val 88"/>
                <a:gd name="f58" fmla="val 50"/>
                <a:gd name="f59" fmla="val 75"/>
                <a:gd name="f60" fmla="val 72"/>
                <a:gd name="f61" fmla="val 101"/>
                <a:gd name="f62" fmla="val 102"/>
                <a:gd name="f63" fmla="val 98"/>
                <a:gd name="f64" fmla="val 85"/>
                <a:gd name="f65" fmla="+- 0 0 -90"/>
                <a:gd name="f66" fmla="*/ f3 1 93"/>
                <a:gd name="f67" fmla="*/ f4 1 103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93"/>
                <a:gd name="f76" fmla="*/ f72 1 103"/>
                <a:gd name="f77" fmla="*/ 5 f73 1"/>
                <a:gd name="f78" fmla="*/ 84 f72 1"/>
                <a:gd name="f79" fmla="*/ 22 f73 1"/>
                <a:gd name="f80" fmla="*/ 76 f72 1"/>
                <a:gd name="f81" fmla="*/ 32 f73 1"/>
                <a:gd name="f82" fmla="*/ 65 f72 1"/>
                <a:gd name="f83" fmla="*/ 28 f73 1"/>
                <a:gd name="f84" fmla="*/ 45 f72 1"/>
                <a:gd name="f85" fmla="*/ 20 f73 1"/>
                <a:gd name="f86" fmla="*/ 40 f72 1"/>
                <a:gd name="f87" fmla="*/ 19 f73 1"/>
                <a:gd name="f88" fmla="*/ 39 f72 1"/>
                <a:gd name="f89" fmla="*/ 3 f73 1"/>
                <a:gd name="f90" fmla="*/ 0 f73 1"/>
                <a:gd name="f91" fmla="*/ 24 f73 1"/>
                <a:gd name="f92" fmla="*/ 15 f72 1"/>
                <a:gd name="f93" fmla="*/ 13 f72 1"/>
                <a:gd name="f94" fmla="*/ 17 f73 1"/>
                <a:gd name="f95" fmla="*/ 6 f72 1"/>
                <a:gd name="f96" fmla="*/ 29 f73 1"/>
                <a:gd name="f97" fmla="*/ 7 f72 1"/>
                <a:gd name="f98" fmla="*/ 3 f72 1"/>
                <a:gd name="f99" fmla="*/ 31 f73 1"/>
                <a:gd name="f100" fmla="*/ 0 f72 1"/>
                <a:gd name="f101" fmla="*/ 43 f73 1"/>
                <a:gd name="f102" fmla="*/ 9 f72 1"/>
                <a:gd name="f103" fmla="*/ 47 f73 1"/>
                <a:gd name="f104" fmla="*/ 11 f72 1"/>
                <a:gd name="f105" fmla="*/ 88 f73 1"/>
                <a:gd name="f106" fmla="*/ 50 f72 1"/>
                <a:gd name="f107" fmla="*/ 102 f72 1"/>
                <a:gd name="f108" fmla="*/ 7 f73 1"/>
                <a:gd name="f109" fmla="*/ 85 f72 1"/>
                <a:gd name="f110" fmla="+- f74 0 f1"/>
                <a:gd name="f111" fmla="*/ f77 1 93"/>
                <a:gd name="f112" fmla="*/ f78 1 103"/>
                <a:gd name="f113" fmla="*/ f79 1 93"/>
                <a:gd name="f114" fmla="*/ f80 1 103"/>
                <a:gd name="f115" fmla="*/ f81 1 93"/>
                <a:gd name="f116" fmla="*/ f82 1 103"/>
                <a:gd name="f117" fmla="*/ f83 1 93"/>
                <a:gd name="f118" fmla="*/ f84 1 103"/>
                <a:gd name="f119" fmla="*/ f85 1 93"/>
                <a:gd name="f120" fmla="*/ f86 1 103"/>
                <a:gd name="f121" fmla="*/ f87 1 93"/>
                <a:gd name="f122" fmla="*/ f88 1 103"/>
                <a:gd name="f123" fmla="*/ f89 1 93"/>
                <a:gd name="f124" fmla="*/ f90 1 93"/>
                <a:gd name="f125" fmla="*/ f91 1 93"/>
                <a:gd name="f126" fmla="*/ f92 1 103"/>
                <a:gd name="f127" fmla="*/ f93 1 103"/>
                <a:gd name="f128" fmla="*/ f94 1 93"/>
                <a:gd name="f129" fmla="*/ f95 1 103"/>
                <a:gd name="f130" fmla="*/ f96 1 93"/>
                <a:gd name="f131" fmla="*/ f97 1 103"/>
                <a:gd name="f132" fmla="*/ f98 1 103"/>
                <a:gd name="f133" fmla="*/ f99 1 93"/>
                <a:gd name="f134" fmla="*/ f100 1 103"/>
                <a:gd name="f135" fmla="*/ f101 1 93"/>
                <a:gd name="f136" fmla="*/ f102 1 103"/>
                <a:gd name="f137" fmla="*/ f103 1 93"/>
                <a:gd name="f138" fmla="*/ f104 1 103"/>
                <a:gd name="f139" fmla="*/ f105 1 93"/>
                <a:gd name="f140" fmla="*/ f106 1 103"/>
                <a:gd name="f141" fmla="*/ f107 1 103"/>
                <a:gd name="f142" fmla="*/ f108 1 93"/>
                <a:gd name="f143" fmla="*/ f109 1 103"/>
                <a:gd name="f144" fmla="*/ 0 1 f75"/>
                <a:gd name="f145" fmla="*/ f69 1 f75"/>
                <a:gd name="f146" fmla="*/ 0 1 f76"/>
                <a:gd name="f147" fmla="*/ f70 1 f76"/>
                <a:gd name="f148" fmla="*/ f111 1 f75"/>
                <a:gd name="f149" fmla="*/ f112 1 f76"/>
                <a:gd name="f150" fmla="*/ f113 1 f75"/>
                <a:gd name="f151" fmla="*/ f114 1 f76"/>
                <a:gd name="f152" fmla="*/ f115 1 f75"/>
                <a:gd name="f153" fmla="*/ f116 1 f76"/>
                <a:gd name="f154" fmla="*/ f117 1 f75"/>
                <a:gd name="f155" fmla="*/ f118 1 f76"/>
                <a:gd name="f156" fmla="*/ f119 1 f75"/>
                <a:gd name="f157" fmla="*/ f120 1 f76"/>
                <a:gd name="f158" fmla="*/ f121 1 f75"/>
                <a:gd name="f159" fmla="*/ f122 1 f76"/>
                <a:gd name="f160" fmla="*/ f123 1 f75"/>
                <a:gd name="f161" fmla="*/ f124 1 f75"/>
                <a:gd name="f162" fmla="*/ f125 1 f75"/>
                <a:gd name="f163" fmla="*/ f126 1 f76"/>
                <a:gd name="f164" fmla="*/ f127 1 f76"/>
                <a:gd name="f165" fmla="*/ f128 1 f75"/>
                <a:gd name="f166" fmla="*/ f129 1 f76"/>
                <a:gd name="f167" fmla="*/ f130 1 f75"/>
                <a:gd name="f168" fmla="*/ f131 1 f76"/>
                <a:gd name="f169" fmla="*/ f132 1 f76"/>
                <a:gd name="f170" fmla="*/ f133 1 f75"/>
                <a:gd name="f171" fmla="*/ f134 1 f76"/>
                <a:gd name="f172" fmla="*/ f135 1 f75"/>
                <a:gd name="f173" fmla="*/ f136 1 f76"/>
                <a:gd name="f174" fmla="*/ f137 1 f75"/>
                <a:gd name="f175" fmla="*/ f138 1 f76"/>
                <a:gd name="f176" fmla="*/ f139 1 f75"/>
                <a:gd name="f177" fmla="*/ f140 1 f76"/>
                <a:gd name="f178" fmla="*/ f141 1 f76"/>
                <a:gd name="f179" fmla="*/ f142 1 f75"/>
                <a:gd name="f180" fmla="*/ f143 1 f76"/>
                <a:gd name="f181" fmla="*/ f144 f66 1"/>
                <a:gd name="f182" fmla="*/ f145 f66 1"/>
                <a:gd name="f183" fmla="*/ f147 f67 1"/>
                <a:gd name="f184" fmla="*/ f146 f67 1"/>
                <a:gd name="f185" fmla="*/ f148 f66 1"/>
                <a:gd name="f186" fmla="*/ f149 f67 1"/>
                <a:gd name="f187" fmla="*/ f150 f66 1"/>
                <a:gd name="f188" fmla="*/ f151 f67 1"/>
                <a:gd name="f189" fmla="*/ f152 f66 1"/>
                <a:gd name="f190" fmla="*/ f153 f67 1"/>
                <a:gd name="f191" fmla="*/ f154 f66 1"/>
                <a:gd name="f192" fmla="*/ f155 f67 1"/>
                <a:gd name="f193" fmla="*/ f156 f66 1"/>
                <a:gd name="f194" fmla="*/ f157 f67 1"/>
                <a:gd name="f195" fmla="*/ f158 f66 1"/>
                <a:gd name="f196" fmla="*/ f159 f67 1"/>
                <a:gd name="f197" fmla="*/ f160 f66 1"/>
                <a:gd name="f198" fmla="*/ f161 f66 1"/>
                <a:gd name="f199" fmla="*/ f162 f66 1"/>
                <a:gd name="f200" fmla="*/ f163 f67 1"/>
                <a:gd name="f201" fmla="*/ f164 f67 1"/>
                <a:gd name="f202" fmla="*/ f165 f66 1"/>
                <a:gd name="f203" fmla="*/ f166 f67 1"/>
                <a:gd name="f204" fmla="*/ f167 f66 1"/>
                <a:gd name="f205" fmla="*/ f168 f67 1"/>
                <a:gd name="f206" fmla="*/ f169 f67 1"/>
                <a:gd name="f207" fmla="*/ f170 f66 1"/>
                <a:gd name="f208" fmla="*/ f171 f67 1"/>
                <a:gd name="f209" fmla="*/ f172 f66 1"/>
                <a:gd name="f210" fmla="*/ f173 f67 1"/>
                <a:gd name="f211" fmla="*/ f174 f66 1"/>
                <a:gd name="f212" fmla="*/ f175 f67 1"/>
                <a:gd name="f213" fmla="*/ f176 f66 1"/>
                <a:gd name="f214" fmla="*/ f177 f67 1"/>
                <a:gd name="f215" fmla="*/ f178 f67 1"/>
                <a:gd name="f216" fmla="*/ f179 f66 1"/>
                <a:gd name="f217" fmla="*/ f180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85" y="f186"/>
                </a:cxn>
                <a:cxn ang="f110">
                  <a:pos x="f187" y="f188"/>
                </a:cxn>
                <a:cxn ang="f110">
                  <a:pos x="f189" y="f190"/>
                </a:cxn>
                <a:cxn ang="f110">
                  <a:pos x="f191" y="f192"/>
                </a:cxn>
                <a:cxn ang="f110">
                  <a:pos x="f193" y="f194"/>
                </a:cxn>
                <a:cxn ang="f110">
                  <a:pos x="f195" y="f196"/>
                </a:cxn>
                <a:cxn ang="f110">
                  <a:pos x="f197" y="f196"/>
                </a:cxn>
                <a:cxn ang="f110">
                  <a:pos x="f198" y="f194"/>
                </a:cxn>
                <a:cxn ang="f110">
                  <a:pos x="f199" y="f200"/>
                </a:cxn>
                <a:cxn ang="f110">
                  <a:pos x="f199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189" y="f205"/>
                </a:cxn>
                <a:cxn ang="f110">
                  <a:pos x="f189" y="f206"/>
                </a:cxn>
                <a:cxn ang="f110">
                  <a:pos x="f207" y="f208"/>
                </a:cxn>
                <a:cxn ang="f110">
                  <a:pos x="f209" y="f210"/>
                </a:cxn>
                <a:cxn ang="f110">
                  <a:pos x="f211" y="f212"/>
                </a:cxn>
                <a:cxn ang="f110">
                  <a:pos x="f213" y="f214"/>
                </a:cxn>
                <a:cxn ang="f110">
                  <a:pos x="f211" y="f215"/>
                </a:cxn>
                <a:cxn ang="f110">
                  <a:pos x="f216" y="f217"/>
                </a:cxn>
                <a:cxn ang="f110">
                  <a:pos x="f185" y="f186"/>
                </a:cxn>
              </a:cxnLst>
              <a:rect l="f181" t="f184" r="f182" b="f183"/>
              <a:pathLst>
                <a:path w="93" h="10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3"/>
                    <a:pt x="f34" y="f35"/>
                    <a:pt x="f34" y="f35"/>
                  </a:cubicBezTo>
                  <a:cubicBezTo>
                    <a:pt x="f36" y="f20"/>
                    <a:pt x="f37" y="f20"/>
                    <a:pt x="f38" y="f35"/>
                  </a:cubicBezTo>
                  <a:cubicBezTo>
                    <a:pt x="f39" y="f31"/>
                    <a:pt x="f40" y="f41"/>
                    <a:pt x="f5" y="f33"/>
                  </a:cubicBezTo>
                  <a:cubicBezTo>
                    <a:pt x="f8" y="f18"/>
                    <a:pt x="f42" y="f32"/>
                    <a:pt x="f43" y="f44"/>
                  </a:cubicBezTo>
                  <a:cubicBezTo>
                    <a:pt x="f16" y="f36"/>
                    <a:pt x="f16" y="f36"/>
                    <a:pt x="f43" y="f45"/>
                  </a:cubicBezTo>
                  <a:cubicBezTo>
                    <a:pt x="f30" y="f46"/>
                    <a:pt x="f32" y="f47"/>
                    <a:pt x="f12" y="f48"/>
                  </a:cubicBezTo>
                  <a:cubicBezTo>
                    <a:pt x="f49" y="f50"/>
                    <a:pt x="f16" y="f48"/>
                    <a:pt x="f18" y="f37"/>
                  </a:cubicBezTo>
                  <a:cubicBezTo>
                    <a:pt x="f51" y="f37"/>
                    <a:pt x="f52" y="f53"/>
                    <a:pt x="f20" y="f37"/>
                  </a:cubicBezTo>
                  <a:cubicBezTo>
                    <a:pt x="f54" y="f48"/>
                    <a:pt x="f54" y="f8"/>
                    <a:pt x="f20" y="f38"/>
                  </a:cubicBezTo>
                  <a:cubicBezTo>
                    <a:pt x="f20" y="f39"/>
                    <a:pt x="f20" y="f40"/>
                    <a:pt x="f52" y="f5"/>
                  </a:cubicBezTo>
                  <a:cubicBezTo>
                    <a:pt x="f22" y="f40"/>
                    <a:pt x="f33" y="f8"/>
                    <a:pt x="f29" y="f53"/>
                  </a:cubicBezTo>
                  <a:cubicBezTo>
                    <a:pt x="f55" y="f46"/>
                    <a:pt x="f27" y="f10"/>
                    <a:pt x="f56" y="f10"/>
                  </a:cubicBezTo>
                  <a:cubicBezTo>
                    <a:pt x="f19" y="f36"/>
                    <a:pt x="f9" y="f26"/>
                    <a:pt x="f57" y="f58"/>
                  </a:cubicBezTo>
                  <a:cubicBezTo>
                    <a:pt x="f6" y="f59"/>
                    <a:pt x="f60" y="f61"/>
                    <a:pt x="f56" y="f62"/>
                  </a:cubicBezTo>
                  <a:cubicBezTo>
                    <a:pt x="f52" y="f7"/>
                    <a:pt x="f12" y="f63"/>
                    <a:pt x="f37" y="f64"/>
                  </a:cubicBezTo>
                  <a:cubicBezTo>
                    <a:pt x="f48" y="f64"/>
                    <a:pt x="f48" y="f9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id="{37C6C500-3686-24B5-F21F-A5BED91DBFCA}"/>
                </a:ext>
              </a:extLst>
            </p:cNvPr>
            <p:cNvSpPr/>
            <p:nvPr/>
          </p:nvSpPr>
          <p:spPr>
            <a:xfrm>
              <a:off x="15492414" y="7045323"/>
              <a:ext cx="1946272" cy="325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36"/>
                <a:gd name="f8" fmla="val 100"/>
                <a:gd name="f9" fmla="val 91"/>
                <a:gd name="f10" fmla="val 35"/>
                <a:gd name="f11" fmla="val 82"/>
                <a:gd name="f12" fmla="val 34"/>
                <a:gd name="f13" fmla="val 74"/>
                <a:gd name="f14" fmla="val 33"/>
                <a:gd name="f15" fmla="val 73"/>
                <a:gd name="f16" fmla="val 72"/>
                <a:gd name="f17" fmla="val 71"/>
                <a:gd name="f18" fmla="val 32"/>
                <a:gd name="f19" fmla="val 70"/>
                <a:gd name="f20" fmla="val 68"/>
                <a:gd name="f21" fmla="val 48"/>
                <a:gd name="f22" fmla="val 28"/>
                <a:gd name="f23" fmla="val 29"/>
                <a:gd name="f24" fmla="val 22"/>
                <a:gd name="f25" fmla="val 11"/>
                <a:gd name="f26" fmla="val 12"/>
                <a:gd name="f27" fmla="val 7"/>
                <a:gd name="f28" fmla="val 10"/>
                <a:gd name="f29" fmla="val 4"/>
                <a:gd name="f30" fmla="val 8"/>
                <a:gd name="f31" fmla="val 6"/>
                <a:gd name="f32" fmla="val 5"/>
                <a:gd name="f33" fmla="val 15"/>
                <a:gd name="f34" fmla="val 3"/>
                <a:gd name="f35" fmla="val 18"/>
                <a:gd name="f36" fmla="val 2"/>
                <a:gd name="f37" fmla="val 21"/>
                <a:gd name="f38" fmla="val 24"/>
                <a:gd name="f39" fmla="val 39"/>
                <a:gd name="f40" fmla="val 56"/>
                <a:gd name="f41" fmla="val 20"/>
                <a:gd name="f42" fmla="val 75"/>
                <a:gd name="f43" fmla="val 76"/>
                <a:gd name="f44" fmla="val 23"/>
                <a:gd name="f45" fmla="val 88"/>
                <a:gd name="f46" fmla="val 94"/>
                <a:gd name="f47" fmla="val 107"/>
                <a:gd name="f48" fmla="val 26"/>
                <a:gd name="f49" fmla="val 121"/>
                <a:gd name="f50" fmla="val 27"/>
                <a:gd name="f51" fmla="val 134"/>
                <a:gd name="f52" fmla="val 147"/>
                <a:gd name="f53" fmla="val 160"/>
                <a:gd name="f54" fmla="val 25"/>
                <a:gd name="f55" fmla="val 173"/>
                <a:gd name="f56" fmla="val 175"/>
                <a:gd name="f57" fmla="val 176"/>
                <a:gd name="f58" fmla="val 177"/>
                <a:gd name="f59" fmla="val 19"/>
                <a:gd name="f60" fmla="val 182"/>
                <a:gd name="f61" fmla="val 189"/>
                <a:gd name="f62" fmla="val 197"/>
                <a:gd name="f63" fmla="val 198"/>
                <a:gd name="f64" fmla="val 1"/>
                <a:gd name="f65" fmla="val 201"/>
                <a:gd name="f66" fmla="val 202"/>
                <a:gd name="f67" fmla="val 204"/>
                <a:gd name="f68" fmla="val 199"/>
                <a:gd name="f69" fmla="val 194"/>
                <a:gd name="f70" fmla="val 188"/>
                <a:gd name="f71" fmla="val 184"/>
                <a:gd name="f72" fmla="val 190"/>
                <a:gd name="f73" fmla="val 16"/>
                <a:gd name="f74" fmla="val 196"/>
                <a:gd name="f75" fmla="val 14"/>
                <a:gd name="f76" fmla="val 13"/>
                <a:gd name="f77" fmla="val 206"/>
                <a:gd name="f78" fmla="val 209"/>
                <a:gd name="f79" fmla="val 212"/>
                <a:gd name="f80" fmla="val 213"/>
                <a:gd name="f81" fmla="val 215"/>
                <a:gd name="f82" fmla="val 214"/>
                <a:gd name="f83" fmla="val 211"/>
                <a:gd name="f84" fmla="val 207"/>
                <a:gd name="f85" fmla="val 17"/>
                <a:gd name="f86" fmla="val 191"/>
                <a:gd name="f87" fmla="val 195"/>
                <a:gd name="f88" fmla="val 210"/>
                <a:gd name="f89" fmla="val 31"/>
                <a:gd name="f90" fmla="val 193"/>
                <a:gd name="f91" fmla="val 181"/>
                <a:gd name="f92" fmla="val 178"/>
                <a:gd name="f93" fmla="val 174"/>
                <a:gd name="f94" fmla="val 150"/>
                <a:gd name="f95" fmla="val 126"/>
                <a:gd name="f96" fmla="val 101"/>
                <a:gd name="f97" fmla="+- 0 0 -90"/>
                <a:gd name="f98" fmla="*/ f3 1 216"/>
                <a:gd name="f99" fmla="*/ f4 1 36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216"/>
                <a:gd name="f108" fmla="*/ f104 1 36"/>
                <a:gd name="f109" fmla="*/ 100 f105 1"/>
                <a:gd name="f110" fmla="*/ 36 f104 1"/>
                <a:gd name="f111" fmla="*/ 74 f105 1"/>
                <a:gd name="f112" fmla="*/ 33 f104 1"/>
                <a:gd name="f113" fmla="*/ 72 f105 1"/>
                <a:gd name="f114" fmla="*/ 68 f105 1"/>
                <a:gd name="f115" fmla="*/ 32 f104 1"/>
                <a:gd name="f116" fmla="*/ 11 f105 1"/>
                <a:gd name="f117" fmla="*/ 12 f104 1"/>
                <a:gd name="f118" fmla="*/ 0 f105 1"/>
                <a:gd name="f119" fmla="*/ 7 f104 1"/>
                <a:gd name="f120" fmla="*/ 6 f104 1"/>
                <a:gd name="f121" fmla="*/ 15 f105 1"/>
                <a:gd name="f122" fmla="*/ 3 f104 1"/>
                <a:gd name="f123" fmla="*/ 24 f105 1"/>
                <a:gd name="f124" fmla="*/ 4 f104 1"/>
                <a:gd name="f125" fmla="*/ 20 f104 1"/>
                <a:gd name="f126" fmla="*/ 76 f105 1"/>
                <a:gd name="f127" fmla="*/ 94 f105 1"/>
                <a:gd name="f128" fmla="*/ 24 f104 1"/>
                <a:gd name="f129" fmla="*/ 134 f105 1"/>
                <a:gd name="f130" fmla="*/ 27 f104 1"/>
                <a:gd name="f131" fmla="*/ 173 f105 1"/>
                <a:gd name="f132" fmla="*/ 21 f104 1"/>
                <a:gd name="f133" fmla="*/ 177 f105 1"/>
                <a:gd name="f134" fmla="*/ 19 f104 1"/>
                <a:gd name="f135" fmla="*/ 197 f105 1"/>
                <a:gd name="f136" fmla="*/ 2 f104 1"/>
                <a:gd name="f137" fmla="*/ 202 f105 1"/>
                <a:gd name="f138" fmla="*/ 1 f104 1"/>
                <a:gd name="f139" fmla="*/ 199 f105 1"/>
                <a:gd name="f140" fmla="*/ 184 f105 1"/>
                <a:gd name="f141" fmla="*/ 18 f104 1"/>
                <a:gd name="f142" fmla="*/ 13 f104 1"/>
                <a:gd name="f143" fmla="*/ 212 f105 1"/>
                <a:gd name="f144" fmla="*/ 14 f104 1"/>
                <a:gd name="f145" fmla="*/ 215 f105 1"/>
                <a:gd name="f146" fmla="*/ 16 f104 1"/>
                <a:gd name="f147" fmla="*/ 211 f105 1"/>
                <a:gd name="f148" fmla="*/ 198 f105 1"/>
                <a:gd name="f149" fmla="*/ 188 f105 1"/>
                <a:gd name="f150" fmla="*/ 209 f105 1"/>
                <a:gd name="f151" fmla="*/ 25 f104 1"/>
                <a:gd name="f152" fmla="*/ 210 f105 1"/>
                <a:gd name="f153" fmla="*/ 29 f104 1"/>
                <a:gd name="f154" fmla="*/ 28 f104 1"/>
                <a:gd name="f155" fmla="*/ 174 f105 1"/>
                <a:gd name="f156" fmla="*/ 101 f105 1"/>
                <a:gd name="f157" fmla="*/ 35 f104 1"/>
                <a:gd name="f158" fmla="+- f106 0 f1"/>
                <a:gd name="f159" fmla="*/ f109 1 216"/>
                <a:gd name="f160" fmla="*/ f110 1 36"/>
                <a:gd name="f161" fmla="*/ f111 1 216"/>
                <a:gd name="f162" fmla="*/ f112 1 36"/>
                <a:gd name="f163" fmla="*/ f113 1 216"/>
                <a:gd name="f164" fmla="*/ f114 1 216"/>
                <a:gd name="f165" fmla="*/ f115 1 36"/>
                <a:gd name="f166" fmla="*/ f116 1 216"/>
                <a:gd name="f167" fmla="*/ f117 1 36"/>
                <a:gd name="f168" fmla="*/ f118 1 216"/>
                <a:gd name="f169" fmla="*/ f119 1 36"/>
                <a:gd name="f170" fmla="*/ f120 1 36"/>
                <a:gd name="f171" fmla="*/ f121 1 216"/>
                <a:gd name="f172" fmla="*/ f122 1 36"/>
                <a:gd name="f173" fmla="*/ f123 1 216"/>
                <a:gd name="f174" fmla="*/ f124 1 36"/>
                <a:gd name="f175" fmla="*/ f125 1 36"/>
                <a:gd name="f176" fmla="*/ f126 1 216"/>
                <a:gd name="f177" fmla="*/ f127 1 216"/>
                <a:gd name="f178" fmla="*/ f128 1 36"/>
                <a:gd name="f179" fmla="*/ f129 1 216"/>
                <a:gd name="f180" fmla="*/ f130 1 36"/>
                <a:gd name="f181" fmla="*/ f131 1 216"/>
                <a:gd name="f182" fmla="*/ f132 1 36"/>
                <a:gd name="f183" fmla="*/ f133 1 216"/>
                <a:gd name="f184" fmla="*/ f134 1 36"/>
                <a:gd name="f185" fmla="*/ f135 1 216"/>
                <a:gd name="f186" fmla="*/ f136 1 36"/>
                <a:gd name="f187" fmla="*/ f137 1 216"/>
                <a:gd name="f188" fmla="*/ f138 1 36"/>
                <a:gd name="f189" fmla="*/ f139 1 216"/>
                <a:gd name="f190" fmla="*/ f140 1 216"/>
                <a:gd name="f191" fmla="*/ f141 1 36"/>
                <a:gd name="f192" fmla="*/ f142 1 36"/>
                <a:gd name="f193" fmla="*/ f143 1 216"/>
                <a:gd name="f194" fmla="*/ f144 1 36"/>
                <a:gd name="f195" fmla="*/ f145 1 216"/>
                <a:gd name="f196" fmla="*/ f146 1 36"/>
                <a:gd name="f197" fmla="*/ f147 1 216"/>
                <a:gd name="f198" fmla="*/ f148 1 216"/>
                <a:gd name="f199" fmla="*/ f149 1 216"/>
                <a:gd name="f200" fmla="*/ f150 1 216"/>
                <a:gd name="f201" fmla="*/ f151 1 36"/>
                <a:gd name="f202" fmla="*/ f152 1 216"/>
                <a:gd name="f203" fmla="*/ f153 1 36"/>
                <a:gd name="f204" fmla="*/ f154 1 36"/>
                <a:gd name="f205" fmla="*/ f155 1 216"/>
                <a:gd name="f206" fmla="*/ f156 1 216"/>
                <a:gd name="f207" fmla="*/ f157 1 36"/>
                <a:gd name="f208" fmla="*/ 0 1 f107"/>
                <a:gd name="f209" fmla="*/ f101 1 f107"/>
                <a:gd name="f210" fmla="*/ 0 1 f108"/>
                <a:gd name="f211" fmla="*/ f102 1 f108"/>
                <a:gd name="f212" fmla="*/ f159 1 f107"/>
                <a:gd name="f213" fmla="*/ f160 1 f108"/>
                <a:gd name="f214" fmla="*/ f161 1 f107"/>
                <a:gd name="f215" fmla="*/ f162 1 f108"/>
                <a:gd name="f216" fmla="*/ f163 1 f107"/>
                <a:gd name="f217" fmla="*/ f164 1 f107"/>
                <a:gd name="f218" fmla="*/ f165 1 f108"/>
                <a:gd name="f219" fmla="*/ f166 1 f107"/>
                <a:gd name="f220" fmla="*/ f167 1 f108"/>
                <a:gd name="f221" fmla="*/ f168 1 f107"/>
                <a:gd name="f222" fmla="*/ f169 1 f108"/>
                <a:gd name="f223" fmla="*/ f170 1 f108"/>
                <a:gd name="f224" fmla="*/ f171 1 f107"/>
                <a:gd name="f225" fmla="*/ f172 1 f108"/>
                <a:gd name="f226" fmla="*/ f173 1 f107"/>
                <a:gd name="f227" fmla="*/ f174 1 f108"/>
                <a:gd name="f228" fmla="*/ f175 1 f108"/>
                <a:gd name="f229" fmla="*/ f176 1 f107"/>
                <a:gd name="f230" fmla="*/ f177 1 f107"/>
                <a:gd name="f231" fmla="*/ f178 1 f108"/>
                <a:gd name="f232" fmla="*/ f179 1 f107"/>
                <a:gd name="f233" fmla="*/ f180 1 f108"/>
                <a:gd name="f234" fmla="*/ f181 1 f107"/>
                <a:gd name="f235" fmla="*/ f182 1 f108"/>
                <a:gd name="f236" fmla="*/ f183 1 f107"/>
                <a:gd name="f237" fmla="*/ f184 1 f108"/>
                <a:gd name="f238" fmla="*/ f185 1 f107"/>
                <a:gd name="f239" fmla="*/ f186 1 f108"/>
                <a:gd name="f240" fmla="*/ f187 1 f107"/>
                <a:gd name="f241" fmla="*/ f188 1 f108"/>
                <a:gd name="f242" fmla="*/ f189 1 f107"/>
                <a:gd name="f243" fmla="*/ f190 1 f107"/>
                <a:gd name="f244" fmla="*/ f191 1 f108"/>
                <a:gd name="f245" fmla="*/ f192 1 f108"/>
                <a:gd name="f246" fmla="*/ f193 1 f107"/>
                <a:gd name="f247" fmla="*/ f194 1 f108"/>
                <a:gd name="f248" fmla="*/ f195 1 f107"/>
                <a:gd name="f249" fmla="*/ f196 1 f108"/>
                <a:gd name="f250" fmla="*/ f197 1 f107"/>
                <a:gd name="f251" fmla="*/ f198 1 f107"/>
                <a:gd name="f252" fmla="*/ f199 1 f107"/>
                <a:gd name="f253" fmla="*/ f200 1 f107"/>
                <a:gd name="f254" fmla="*/ f201 1 f108"/>
                <a:gd name="f255" fmla="*/ f202 1 f107"/>
                <a:gd name="f256" fmla="*/ f203 1 f108"/>
                <a:gd name="f257" fmla="*/ f204 1 f108"/>
                <a:gd name="f258" fmla="*/ f205 1 f107"/>
                <a:gd name="f259" fmla="*/ f206 1 f107"/>
                <a:gd name="f260" fmla="*/ f207 1 f108"/>
                <a:gd name="f261" fmla="*/ f208 f98 1"/>
                <a:gd name="f262" fmla="*/ f209 f98 1"/>
                <a:gd name="f263" fmla="*/ f211 f99 1"/>
                <a:gd name="f264" fmla="*/ f210 f99 1"/>
                <a:gd name="f265" fmla="*/ f212 f98 1"/>
                <a:gd name="f266" fmla="*/ f213 f99 1"/>
                <a:gd name="f267" fmla="*/ f214 f98 1"/>
                <a:gd name="f268" fmla="*/ f215 f99 1"/>
                <a:gd name="f269" fmla="*/ f216 f98 1"/>
                <a:gd name="f270" fmla="*/ f217 f98 1"/>
                <a:gd name="f271" fmla="*/ f218 f99 1"/>
                <a:gd name="f272" fmla="*/ f219 f98 1"/>
                <a:gd name="f273" fmla="*/ f220 f99 1"/>
                <a:gd name="f274" fmla="*/ f221 f98 1"/>
                <a:gd name="f275" fmla="*/ f222 f99 1"/>
                <a:gd name="f276" fmla="*/ f223 f99 1"/>
                <a:gd name="f277" fmla="*/ f224 f98 1"/>
                <a:gd name="f278" fmla="*/ f225 f99 1"/>
                <a:gd name="f279" fmla="*/ f226 f98 1"/>
                <a:gd name="f280" fmla="*/ f227 f99 1"/>
                <a:gd name="f281" fmla="*/ f228 f99 1"/>
                <a:gd name="f282" fmla="*/ f229 f98 1"/>
                <a:gd name="f283" fmla="*/ f230 f98 1"/>
                <a:gd name="f284" fmla="*/ f231 f99 1"/>
                <a:gd name="f285" fmla="*/ f232 f98 1"/>
                <a:gd name="f286" fmla="*/ f233 f99 1"/>
                <a:gd name="f287" fmla="*/ f234 f98 1"/>
                <a:gd name="f288" fmla="*/ f235 f99 1"/>
                <a:gd name="f289" fmla="*/ f236 f98 1"/>
                <a:gd name="f290" fmla="*/ f237 f99 1"/>
                <a:gd name="f291" fmla="*/ f238 f98 1"/>
                <a:gd name="f292" fmla="*/ f239 f99 1"/>
                <a:gd name="f293" fmla="*/ f240 f98 1"/>
                <a:gd name="f294" fmla="*/ f241 f99 1"/>
                <a:gd name="f295" fmla="*/ f242 f98 1"/>
                <a:gd name="f296" fmla="*/ f243 f98 1"/>
                <a:gd name="f297" fmla="*/ f244 f99 1"/>
                <a:gd name="f298" fmla="*/ f245 f99 1"/>
                <a:gd name="f299" fmla="*/ f246 f98 1"/>
                <a:gd name="f300" fmla="*/ f247 f99 1"/>
                <a:gd name="f301" fmla="*/ f248 f98 1"/>
                <a:gd name="f302" fmla="*/ f249 f99 1"/>
                <a:gd name="f303" fmla="*/ f250 f98 1"/>
                <a:gd name="f304" fmla="*/ f251 f98 1"/>
                <a:gd name="f305" fmla="*/ f252 f98 1"/>
                <a:gd name="f306" fmla="*/ f253 f98 1"/>
                <a:gd name="f307" fmla="*/ f254 f99 1"/>
                <a:gd name="f308" fmla="*/ f255 f98 1"/>
                <a:gd name="f309" fmla="*/ f256 f99 1"/>
                <a:gd name="f310" fmla="*/ f257 f99 1"/>
                <a:gd name="f311" fmla="*/ f258 f98 1"/>
                <a:gd name="f312" fmla="*/ f259 f98 1"/>
                <a:gd name="f313" fmla="*/ f260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8">
                  <a:pos x="f265" y="f266"/>
                </a:cxn>
                <a:cxn ang="f158">
                  <a:pos x="f267" y="f268"/>
                </a:cxn>
                <a:cxn ang="f158">
                  <a:pos x="f269" y="f268"/>
                </a:cxn>
                <a:cxn ang="f158">
                  <a:pos x="f270" y="f271"/>
                </a:cxn>
                <a:cxn ang="f158">
                  <a:pos x="f272" y="f273"/>
                </a:cxn>
                <a:cxn ang="f158">
                  <a:pos x="f274" y="f275"/>
                </a:cxn>
                <a:cxn ang="f158">
                  <a:pos x="f274" y="f276"/>
                </a:cxn>
                <a:cxn ang="f158">
                  <a:pos x="f277" y="f278"/>
                </a:cxn>
                <a:cxn ang="f158">
                  <a:pos x="f279" y="f280"/>
                </a:cxn>
                <a:cxn ang="f158">
                  <a:pos x="f269" y="f281"/>
                </a:cxn>
                <a:cxn ang="f158">
                  <a:pos x="f282" y="f281"/>
                </a:cxn>
                <a:cxn ang="f158">
                  <a:pos x="f283" y="f284"/>
                </a:cxn>
                <a:cxn ang="f158">
                  <a:pos x="f285" y="f286"/>
                </a:cxn>
                <a:cxn ang="f158">
                  <a:pos x="f287" y="f288"/>
                </a:cxn>
                <a:cxn ang="f158">
                  <a:pos x="f289" y="f290"/>
                </a:cxn>
                <a:cxn ang="f158">
                  <a:pos x="f291" y="f292"/>
                </a:cxn>
                <a:cxn ang="f158">
                  <a:pos x="f293" y="f294"/>
                </a:cxn>
                <a:cxn ang="f158">
                  <a:pos x="f295" y="f276"/>
                </a:cxn>
                <a:cxn ang="f158">
                  <a:pos x="f296" y="f297"/>
                </a:cxn>
                <a:cxn ang="f158">
                  <a:pos x="f293" y="f298"/>
                </a:cxn>
                <a:cxn ang="f158">
                  <a:pos x="f299" y="f300"/>
                </a:cxn>
                <a:cxn ang="f158">
                  <a:pos x="f301" y="f302"/>
                </a:cxn>
                <a:cxn ang="f158">
                  <a:pos x="f303" y="f297"/>
                </a:cxn>
                <a:cxn ang="f158">
                  <a:pos x="f304" y="f297"/>
                </a:cxn>
                <a:cxn ang="f158">
                  <a:pos x="f305" y="f288"/>
                </a:cxn>
                <a:cxn ang="f158">
                  <a:pos x="f306" y="f284"/>
                </a:cxn>
                <a:cxn ang="f158">
                  <a:pos x="f301" y="f307"/>
                </a:cxn>
                <a:cxn ang="f158">
                  <a:pos x="f308" y="f309"/>
                </a:cxn>
                <a:cxn ang="f158">
                  <a:pos x="f296" y="f310"/>
                </a:cxn>
                <a:cxn ang="f158">
                  <a:pos x="f311" y="f286"/>
                </a:cxn>
                <a:cxn ang="f158">
                  <a:pos x="f312" y="f313"/>
                </a:cxn>
                <a:cxn ang="f158">
                  <a:pos x="f265" y="f266"/>
                </a:cxn>
              </a:cxnLst>
              <a:rect l="f261" t="f264" r="f262" b="f263"/>
              <a:pathLst>
                <a:path w="216" h="36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5" y="f14"/>
                    <a:pt x="f16" y="f14"/>
                  </a:cubicBezTo>
                  <a:cubicBezTo>
                    <a:pt x="f17" y="f18"/>
                    <a:pt x="f19" y="f18"/>
                    <a:pt x="f20" y="f18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5" y="f27"/>
                  </a:cubicBezTo>
                  <a:cubicBezTo>
                    <a:pt x="f5" y="f31"/>
                    <a:pt x="f5" y="f31"/>
                    <a:pt x="f5" y="f31"/>
                  </a:cubicBezTo>
                  <a:cubicBezTo>
                    <a:pt x="f32" y="f32"/>
                    <a:pt x="f28" y="f29"/>
                    <a:pt x="f33" y="f34"/>
                  </a:cubicBezTo>
                  <a:cubicBezTo>
                    <a:pt x="f35" y="f36"/>
                    <a:pt x="f37" y="f36"/>
                    <a:pt x="f38" y="f29"/>
                  </a:cubicBezTo>
                  <a:cubicBezTo>
                    <a:pt x="f39" y="f25"/>
                    <a:pt x="f40" y="f33"/>
                    <a:pt x="f16" y="f41"/>
                  </a:cubicBezTo>
                  <a:cubicBezTo>
                    <a:pt x="f15" y="f41"/>
                    <a:pt x="f42" y="f37"/>
                    <a:pt x="f43" y="f41"/>
                  </a:cubicBezTo>
                  <a:cubicBezTo>
                    <a:pt x="f11" y="f44"/>
                    <a:pt x="f45" y="f44"/>
                    <a:pt x="f46" y="f38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48"/>
                    <a:pt x="f53" y="f54"/>
                    <a:pt x="f55" y="f37"/>
                  </a:cubicBezTo>
                  <a:cubicBezTo>
                    <a:pt x="f56" y="f37"/>
                    <a:pt x="f57" y="f41"/>
                    <a:pt x="f58" y="f59"/>
                  </a:cubicBezTo>
                  <a:cubicBezTo>
                    <a:pt x="f60" y="f26"/>
                    <a:pt x="f61" y="f31"/>
                    <a:pt x="f62" y="f36"/>
                  </a:cubicBezTo>
                  <a:cubicBezTo>
                    <a:pt x="f63" y="f64"/>
                    <a:pt x="f65" y="f5"/>
                    <a:pt x="f66" y="f64"/>
                  </a:cubicBezTo>
                  <a:cubicBezTo>
                    <a:pt x="f67" y="f34"/>
                    <a:pt x="f65" y="f32"/>
                    <a:pt x="f68" y="f31"/>
                  </a:cubicBezTo>
                  <a:cubicBezTo>
                    <a:pt x="f69" y="f28"/>
                    <a:pt x="f70" y="f26"/>
                    <a:pt x="f71" y="f35"/>
                  </a:cubicBezTo>
                  <a:cubicBezTo>
                    <a:pt x="f72" y="f73"/>
                    <a:pt x="f74" y="f75"/>
                    <a:pt x="f66" y="f76"/>
                  </a:cubicBezTo>
                  <a:cubicBezTo>
                    <a:pt x="f77" y="f76"/>
                    <a:pt x="f78" y="f76"/>
                    <a:pt x="f79" y="f75"/>
                  </a:cubicBezTo>
                  <a:cubicBezTo>
                    <a:pt x="f80" y="f75"/>
                    <a:pt x="f81" y="f33"/>
                    <a:pt x="f81" y="f73"/>
                  </a:cubicBezTo>
                  <a:cubicBezTo>
                    <a:pt x="f82" y="f35"/>
                    <a:pt x="f80" y="f35"/>
                    <a:pt x="f83" y="f35"/>
                  </a:cubicBezTo>
                  <a:cubicBezTo>
                    <a:pt x="f84" y="f85"/>
                    <a:pt x="f66" y="f85"/>
                    <a:pt x="f63" y="f35"/>
                  </a:cubicBezTo>
                  <a:cubicBezTo>
                    <a:pt x="f69" y="f35"/>
                    <a:pt x="f86" y="f59"/>
                    <a:pt x="f70" y="f37"/>
                  </a:cubicBezTo>
                  <a:cubicBezTo>
                    <a:pt x="f87" y="f54"/>
                    <a:pt x="f66" y="f54"/>
                    <a:pt x="f78" y="f38"/>
                  </a:cubicBezTo>
                  <a:cubicBezTo>
                    <a:pt x="f83" y="f38"/>
                    <a:pt x="f82" y="f24"/>
                    <a:pt x="f81" y="f54"/>
                  </a:cubicBezTo>
                  <a:cubicBezTo>
                    <a:pt x="f6" y="f50"/>
                    <a:pt x="f79" y="f22"/>
                    <a:pt x="f88" y="f23"/>
                  </a:cubicBezTo>
                  <a:cubicBezTo>
                    <a:pt x="f65" y="f89"/>
                    <a:pt x="f90" y="f89"/>
                    <a:pt x="f71" y="f22"/>
                  </a:cubicBezTo>
                  <a:cubicBezTo>
                    <a:pt x="f91" y="f50"/>
                    <a:pt x="f92" y="f48"/>
                    <a:pt x="f93" y="f50"/>
                  </a:cubicBezTo>
                  <a:cubicBezTo>
                    <a:pt x="f94" y="f14"/>
                    <a:pt x="f95" y="f7"/>
                    <a:pt x="f96" y="f10"/>
                  </a:cubicBezTo>
                  <a:cubicBezTo>
                    <a:pt x="f96" y="f10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F0990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id="{553F30EC-669F-321D-5EFD-AAD567AC6BC5}"/>
                </a:ext>
              </a:extLst>
            </p:cNvPr>
            <p:cNvSpPr/>
            <p:nvPr/>
          </p:nvSpPr>
          <p:spPr>
            <a:xfrm>
              <a:off x="14662147" y="5715000"/>
              <a:ext cx="244473" cy="569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62"/>
                <a:gd name="f8" fmla="val 26"/>
                <a:gd name="f9" fmla="val 58"/>
                <a:gd name="f10" fmla="val 60"/>
                <a:gd name="f11" fmla="val 25"/>
                <a:gd name="f12" fmla="val 61"/>
                <a:gd name="f13" fmla="val 24"/>
                <a:gd name="f14" fmla="val 23"/>
                <a:gd name="f15" fmla="val 63"/>
                <a:gd name="f16" fmla="val 21"/>
                <a:gd name="f17" fmla="val 19"/>
                <a:gd name="f18" fmla="val 15"/>
                <a:gd name="f19" fmla="val 13"/>
                <a:gd name="f20" fmla="val 56"/>
                <a:gd name="f21" fmla="val 10"/>
                <a:gd name="f22" fmla="val 53"/>
                <a:gd name="f23" fmla="val 8"/>
                <a:gd name="f24" fmla="val 52"/>
                <a:gd name="f25" fmla="val 51"/>
                <a:gd name="f26" fmla="val 7"/>
                <a:gd name="f27" fmla="val 50"/>
                <a:gd name="f28" fmla="val 2"/>
                <a:gd name="f29" fmla="val 47"/>
                <a:gd name="f30" fmla="val 43"/>
                <a:gd name="f31" fmla="val 38"/>
                <a:gd name="f32" fmla="val 1"/>
                <a:gd name="f33" fmla="val 33"/>
                <a:gd name="f34" fmla="val 29"/>
                <a:gd name="f35" fmla="val 22"/>
                <a:gd name="f36" fmla="val 20"/>
                <a:gd name="f37" fmla="val 18"/>
                <a:gd name="f38" fmla="val 3"/>
                <a:gd name="f39" fmla="val 12"/>
                <a:gd name="f40" fmla="val 4"/>
                <a:gd name="f41" fmla="val 5"/>
                <a:gd name="f42" fmla="val 6"/>
                <a:gd name="f43" fmla="val 14"/>
                <a:gd name="f44" fmla="val 28"/>
                <a:gd name="f45" fmla="val 41"/>
                <a:gd name="f46" fmla="val 45"/>
                <a:gd name="f47" fmla="val 46"/>
                <a:gd name="f48" fmla="val 11"/>
                <a:gd name="f49" fmla="val 54"/>
                <a:gd name="f50" fmla="+- 0 0 -90"/>
                <a:gd name="f51" fmla="*/ f3 1 27"/>
                <a:gd name="f52" fmla="*/ f4 1 62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27"/>
                <a:gd name="f61" fmla="*/ f57 1 62"/>
                <a:gd name="f62" fmla="*/ 26 f58 1"/>
                <a:gd name="f63" fmla="*/ 58 f57 1"/>
                <a:gd name="f64" fmla="*/ 24 f58 1"/>
                <a:gd name="f65" fmla="*/ 62 f57 1"/>
                <a:gd name="f66" fmla="*/ 19 f58 1"/>
                <a:gd name="f67" fmla="*/ 10 f58 1"/>
                <a:gd name="f68" fmla="*/ 53 f57 1"/>
                <a:gd name="f69" fmla="*/ 7 f58 1"/>
                <a:gd name="f70" fmla="*/ 50 f57 1"/>
                <a:gd name="f71" fmla="*/ 0 f58 1"/>
                <a:gd name="f72" fmla="*/ 38 f57 1"/>
                <a:gd name="f73" fmla="*/ 1 f58 1"/>
                <a:gd name="f74" fmla="*/ 25 f57 1"/>
                <a:gd name="f75" fmla="*/ 21 f57 1"/>
                <a:gd name="f76" fmla="*/ 20 f57 1"/>
                <a:gd name="f77" fmla="*/ 2 f58 1"/>
                <a:gd name="f78" fmla="*/ 18 f57 1"/>
                <a:gd name="f79" fmla="*/ 5 f58 1"/>
                <a:gd name="f80" fmla="*/ 1 f57 1"/>
                <a:gd name="f81" fmla="*/ 0 f57 1"/>
                <a:gd name="f82" fmla="*/ 41 f57 1"/>
                <a:gd name="f83" fmla="*/ 4 f58 1"/>
                <a:gd name="f84" fmla="*/ 46 f57 1"/>
                <a:gd name="f85" fmla="+- f59 0 f1"/>
                <a:gd name="f86" fmla="*/ f62 1 27"/>
                <a:gd name="f87" fmla="*/ f63 1 63"/>
                <a:gd name="f88" fmla="*/ f64 1 27"/>
                <a:gd name="f89" fmla="*/ f65 1 63"/>
                <a:gd name="f90" fmla="*/ f66 1 27"/>
                <a:gd name="f91" fmla="*/ f67 1 27"/>
                <a:gd name="f92" fmla="*/ f68 1 63"/>
                <a:gd name="f93" fmla="*/ f69 1 27"/>
                <a:gd name="f94" fmla="*/ f70 1 63"/>
                <a:gd name="f95" fmla="*/ f71 1 27"/>
                <a:gd name="f96" fmla="*/ f72 1 63"/>
                <a:gd name="f97" fmla="*/ f73 1 27"/>
                <a:gd name="f98" fmla="*/ f74 1 63"/>
                <a:gd name="f99" fmla="*/ f75 1 63"/>
                <a:gd name="f100" fmla="*/ f76 1 63"/>
                <a:gd name="f101" fmla="*/ f77 1 27"/>
                <a:gd name="f102" fmla="*/ f78 1 63"/>
                <a:gd name="f103" fmla="*/ f79 1 27"/>
                <a:gd name="f104" fmla="*/ f80 1 63"/>
                <a:gd name="f105" fmla="*/ f81 1 63"/>
                <a:gd name="f106" fmla="*/ f82 1 63"/>
                <a:gd name="f107" fmla="*/ f83 1 27"/>
                <a:gd name="f108" fmla="*/ f84 1 63"/>
                <a:gd name="f109" fmla="*/ 0 1 f60"/>
                <a:gd name="f110" fmla="*/ f54 1 f60"/>
                <a:gd name="f111" fmla="*/ 0 1 f61"/>
                <a:gd name="f112" fmla="*/ f55 1 f61"/>
                <a:gd name="f113" fmla="*/ f86 1 f60"/>
                <a:gd name="f114" fmla="*/ f87 1 f61"/>
                <a:gd name="f115" fmla="*/ f88 1 f60"/>
                <a:gd name="f116" fmla="*/ f89 1 f61"/>
                <a:gd name="f117" fmla="*/ f90 1 f60"/>
                <a:gd name="f118" fmla="*/ f91 1 f60"/>
                <a:gd name="f119" fmla="*/ f92 1 f61"/>
                <a:gd name="f120" fmla="*/ f93 1 f60"/>
                <a:gd name="f121" fmla="*/ f94 1 f61"/>
                <a:gd name="f122" fmla="*/ f95 1 f60"/>
                <a:gd name="f123" fmla="*/ f96 1 f61"/>
                <a:gd name="f124" fmla="*/ f97 1 f60"/>
                <a:gd name="f125" fmla="*/ f98 1 f61"/>
                <a:gd name="f126" fmla="*/ f99 1 f61"/>
                <a:gd name="f127" fmla="*/ f100 1 f61"/>
                <a:gd name="f128" fmla="*/ f101 1 f60"/>
                <a:gd name="f129" fmla="*/ f102 1 f61"/>
                <a:gd name="f130" fmla="*/ f103 1 f60"/>
                <a:gd name="f131" fmla="*/ f104 1 f61"/>
                <a:gd name="f132" fmla="*/ f105 1 f61"/>
                <a:gd name="f133" fmla="*/ f106 1 f61"/>
                <a:gd name="f134" fmla="*/ f107 1 f60"/>
                <a:gd name="f135" fmla="*/ f108 1 f61"/>
                <a:gd name="f136" fmla="*/ f109 f51 1"/>
                <a:gd name="f137" fmla="*/ f110 f51 1"/>
                <a:gd name="f138" fmla="*/ f112 f52 1"/>
                <a:gd name="f139" fmla="*/ f111 f52 1"/>
                <a:gd name="f140" fmla="*/ f113 f51 1"/>
                <a:gd name="f141" fmla="*/ f114 f52 1"/>
                <a:gd name="f142" fmla="*/ f115 f51 1"/>
                <a:gd name="f143" fmla="*/ f116 f52 1"/>
                <a:gd name="f144" fmla="*/ f117 f51 1"/>
                <a:gd name="f145" fmla="*/ f118 f51 1"/>
                <a:gd name="f146" fmla="*/ f119 f52 1"/>
                <a:gd name="f147" fmla="*/ f120 f51 1"/>
                <a:gd name="f148" fmla="*/ f121 f52 1"/>
                <a:gd name="f149" fmla="*/ f122 f51 1"/>
                <a:gd name="f150" fmla="*/ f123 f52 1"/>
                <a:gd name="f151" fmla="*/ f124 f51 1"/>
                <a:gd name="f152" fmla="*/ f125 f52 1"/>
                <a:gd name="f153" fmla="*/ f126 f52 1"/>
                <a:gd name="f154" fmla="*/ f127 f52 1"/>
                <a:gd name="f155" fmla="*/ f128 f51 1"/>
                <a:gd name="f156" fmla="*/ f129 f52 1"/>
                <a:gd name="f157" fmla="*/ f130 f51 1"/>
                <a:gd name="f158" fmla="*/ f131 f52 1"/>
                <a:gd name="f159" fmla="*/ f132 f52 1"/>
                <a:gd name="f160" fmla="*/ f133 f52 1"/>
                <a:gd name="f161" fmla="*/ f134 f51 1"/>
                <a:gd name="f162" fmla="*/ f13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3"/>
                </a:cxn>
                <a:cxn ang="f85">
                  <a:pos x="f145" y="f146"/>
                </a:cxn>
                <a:cxn ang="f85">
                  <a:pos x="f147" y="f148"/>
                </a:cxn>
                <a:cxn ang="f85">
                  <a:pos x="f149" y="f150"/>
                </a:cxn>
                <a:cxn ang="f85">
                  <a:pos x="f151" y="f152"/>
                </a:cxn>
                <a:cxn ang="f85">
                  <a:pos x="f149" y="f153"/>
                </a:cxn>
                <a:cxn ang="f85">
                  <a:pos x="f149" y="f154"/>
                </a:cxn>
                <a:cxn ang="f85">
                  <a:pos x="f155" y="f156"/>
                </a:cxn>
                <a:cxn ang="f85">
                  <a:pos x="f157" y="f158"/>
                </a:cxn>
                <a:cxn ang="f85">
                  <a:pos x="f147" y="f159"/>
                </a:cxn>
                <a:cxn ang="f85">
                  <a:pos x="f147" y="f158"/>
                </a:cxn>
                <a:cxn ang="f85">
                  <a:pos x="f155" y="f160"/>
                </a:cxn>
                <a:cxn ang="f85">
                  <a:pos x="f161" y="f162"/>
                </a:cxn>
                <a:cxn ang="f85">
                  <a:pos x="f140" y="f141"/>
                </a:cxn>
              </a:cxnLst>
              <a:rect l="f136" t="f139" r="f137" b="f138"/>
              <a:pathLst>
                <a:path w="27" h="62">
                  <a:moveTo>
                    <a:pt x="f8" y="f9"/>
                  </a:moveTo>
                  <a:cubicBezTo>
                    <a:pt x="f6" y="f10"/>
                    <a:pt x="f11" y="f12"/>
                    <a:pt x="f13" y="f7"/>
                  </a:cubicBezTo>
                  <a:cubicBezTo>
                    <a:pt x="f14" y="f15"/>
                    <a:pt x="f16" y="f15"/>
                    <a:pt x="f17" y="f7"/>
                  </a:cubicBezTo>
                  <a:cubicBezTo>
                    <a:pt x="f18" y="f10"/>
                    <a:pt x="f19" y="f20"/>
                    <a:pt x="f21" y="f22"/>
                  </a:cubicBezTo>
                  <a:cubicBezTo>
                    <a:pt x="f23" y="f24"/>
                    <a:pt x="f23" y="f25"/>
                    <a:pt x="f26" y="f27"/>
                  </a:cubicBezTo>
                  <a:cubicBezTo>
                    <a:pt x="f28" y="f29"/>
                    <a:pt x="f5" y="f30"/>
                    <a:pt x="f5" y="f31"/>
                  </a:cubicBezTo>
                  <a:cubicBezTo>
                    <a:pt x="f32" y="f33"/>
                    <a:pt x="f32" y="f34"/>
                    <a:pt x="f32" y="f11"/>
                  </a:cubicBezTo>
                  <a:cubicBezTo>
                    <a:pt x="f32" y="f14"/>
                    <a:pt x="f28" y="f35"/>
                    <a:pt x="f5" y="f16"/>
                  </a:cubicBezTo>
                  <a:cubicBezTo>
                    <a:pt x="f5" y="f16"/>
                    <a:pt x="f5" y="f36"/>
                    <a:pt x="f5" y="f36"/>
                  </a:cubicBezTo>
                  <a:cubicBezTo>
                    <a:pt x="f28" y="f36"/>
                    <a:pt x="f28" y="f17"/>
                    <a:pt x="f28" y="f37"/>
                  </a:cubicBezTo>
                  <a:cubicBezTo>
                    <a:pt x="f38" y="f39"/>
                    <a:pt x="f40" y="f26"/>
                    <a:pt x="f41" y="f32"/>
                  </a:cubicBezTo>
                  <a:cubicBezTo>
                    <a:pt x="f42" y="f32"/>
                    <a:pt x="f42" y="f5"/>
                    <a:pt x="f26" y="f5"/>
                  </a:cubicBezTo>
                  <a:cubicBezTo>
                    <a:pt x="f26" y="f32"/>
                    <a:pt x="f26" y="f32"/>
                    <a:pt x="f26" y="f32"/>
                  </a:cubicBezTo>
                  <a:cubicBezTo>
                    <a:pt x="f40" y="f43"/>
                    <a:pt x="f38" y="f44"/>
                    <a:pt x="f28" y="f45"/>
                  </a:cubicBezTo>
                  <a:cubicBezTo>
                    <a:pt x="f28" y="f30"/>
                    <a:pt x="f38" y="f46"/>
                    <a:pt x="f40" y="f47"/>
                  </a:cubicBezTo>
                  <a:cubicBezTo>
                    <a:pt x="f48" y="f25"/>
                    <a:pt x="f37" y="f49"/>
                    <a:pt x="f8" y="f9"/>
                  </a:cubicBezTo>
                  <a:close/>
                </a:path>
              </a:pathLst>
            </a:custGeom>
            <a:solidFill>
              <a:srgbClr val="452F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id="{FF47843B-BCCB-5EBF-2DA9-FC8373B771E7}"/>
                </a:ext>
              </a:extLst>
            </p:cNvPr>
            <p:cNvSpPr/>
            <p:nvPr/>
          </p:nvSpPr>
          <p:spPr>
            <a:xfrm>
              <a:off x="13184184" y="4945066"/>
              <a:ext cx="649288" cy="234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26"/>
                <a:gd name="f8" fmla="val 4"/>
                <a:gd name="f9" fmla="val 5"/>
                <a:gd name="f10" fmla="val 2"/>
                <a:gd name="f11" fmla="val 10"/>
                <a:gd name="f12" fmla="val 3"/>
                <a:gd name="f13" fmla="val 15"/>
                <a:gd name="f14" fmla="val 29"/>
                <a:gd name="f15" fmla="val 42"/>
                <a:gd name="f16" fmla="val 1"/>
                <a:gd name="f17" fmla="val 56"/>
                <a:gd name="f18" fmla="val 63"/>
                <a:gd name="f19" fmla="val 66"/>
                <a:gd name="f20" fmla="val 6"/>
                <a:gd name="f21" fmla="val 69"/>
                <a:gd name="f22" fmla="val 11"/>
                <a:gd name="f23" fmla="val 16"/>
                <a:gd name="f24" fmla="val 70"/>
                <a:gd name="f25" fmla="val 20"/>
                <a:gd name="f26" fmla="val 67"/>
                <a:gd name="f27" fmla="val 24"/>
                <a:gd name="f28" fmla="val 25"/>
                <a:gd name="f29" fmla="val 65"/>
                <a:gd name="f30" fmla="val 46"/>
                <a:gd name="f31" fmla="val 12"/>
                <a:gd name="f32" fmla="val 9"/>
                <a:gd name="f33" fmla="val 23"/>
                <a:gd name="f34" fmla="val 7"/>
                <a:gd name="f35" fmla="+- 0 0 -90"/>
                <a:gd name="f36" fmla="*/ f3 1 72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72"/>
                <a:gd name="f46" fmla="*/ f42 1 26"/>
                <a:gd name="f47" fmla="*/ 0 f43 1"/>
                <a:gd name="f48" fmla="*/ 4 f42 1"/>
                <a:gd name="f49" fmla="*/ 15 f43 1"/>
                <a:gd name="f50" fmla="*/ 2 f42 1"/>
                <a:gd name="f51" fmla="*/ 56 f43 1"/>
                <a:gd name="f52" fmla="*/ 0 f42 1"/>
                <a:gd name="f53" fmla="*/ 69 f43 1"/>
                <a:gd name="f54" fmla="*/ 11 f42 1"/>
                <a:gd name="f55" fmla="*/ 67 f43 1"/>
                <a:gd name="f56" fmla="*/ 24 f42 1"/>
                <a:gd name="f57" fmla="*/ 63 f43 1"/>
                <a:gd name="f58" fmla="*/ 26 f42 1"/>
                <a:gd name="f59" fmla="*/ 12 f43 1"/>
                <a:gd name="f60" fmla="*/ 25 f42 1"/>
                <a:gd name="f61" fmla="*/ 9 f43 1"/>
                <a:gd name="f62" fmla="*/ 23 f42 1"/>
                <a:gd name="f63" fmla="+- f44 0 f1"/>
                <a:gd name="f64" fmla="*/ f47 1 72"/>
                <a:gd name="f65" fmla="*/ f48 1 26"/>
                <a:gd name="f66" fmla="*/ f49 1 72"/>
                <a:gd name="f67" fmla="*/ f50 1 26"/>
                <a:gd name="f68" fmla="*/ f51 1 72"/>
                <a:gd name="f69" fmla="*/ f52 1 26"/>
                <a:gd name="f70" fmla="*/ f53 1 72"/>
                <a:gd name="f71" fmla="*/ f54 1 26"/>
                <a:gd name="f72" fmla="*/ f55 1 72"/>
                <a:gd name="f73" fmla="*/ f56 1 26"/>
                <a:gd name="f74" fmla="*/ f57 1 72"/>
                <a:gd name="f75" fmla="*/ f58 1 26"/>
                <a:gd name="f76" fmla="*/ f59 1 72"/>
                <a:gd name="f77" fmla="*/ f60 1 26"/>
                <a:gd name="f78" fmla="*/ f61 1 72"/>
                <a:gd name="f79" fmla="*/ f62 1 26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5"/>
                <a:gd name="f87" fmla="*/ f67 1 f46"/>
                <a:gd name="f88" fmla="*/ f68 1 f45"/>
                <a:gd name="f89" fmla="*/ f69 1 f46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6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6 1"/>
                <a:gd name="f107" fmla="*/ f87 f37 1"/>
                <a:gd name="f108" fmla="*/ f88 f36 1"/>
                <a:gd name="f109" fmla="*/ f89 f37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04" y="f105"/>
                </a:cxn>
              </a:cxnLst>
              <a:rect l="f100" t="f103" r="f101" b="f102"/>
              <a:pathLst>
                <a:path w="72" h="26">
                  <a:moveTo>
                    <a:pt x="f5" y="f8"/>
                  </a:moveTo>
                  <a:cubicBezTo>
                    <a:pt x="f9" y="f10"/>
                    <a:pt x="f11" y="f12"/>
                    <a:pt x="f13" y="f10"/>
                  </a:cubicBezTo>
                  <a:cubicBezTo>
                    <a:pt x="f14" y="f10"/>
                    <a:pt x="f15" y="f16"/>
                    <a:pt x="f17" y="f5"/>
                  </a:cubicBezTo>
                  <a:cubicBezTo>
                    <a:pt x="f18" y="f5"/>
                    <a:pt x="f19" y="f20"/>
                    <a:pt x="f21" y="f22"/>
                  </a:cubicBezTo>
                  <a:cubicBezTo>
                    <a:pt x="f6" y="f23"/>
                    <a:pt x="f24" y="f25"/>
                    <a:pt x="f26" y="f27"/>
                  </a:cubicBezTo>
                  <a:cubicBezTo>
                    <a:pt x="f19" y="f28"/>
                    <a:pt x="f29" y="f7"/>
                    <a:pt x="f18" y="f7"/>
                  </a:cubicBezTo>
                  <a:cubicBezTo>
                    <a:pt x="f30" y="f28"/>
                    <a:pt x="f14" y="f28"/>
                    <a:pt x="f31" y="f28"/>
                  </a:cubicBezTo>
                  <a:cubicBezTo>
                    <a:pt x="f22" y="f28"/>
                    <a:pt x="f32" y="f28"/>
                    <a:pt x="f32" y="f33"/>
                  </a:cubicBezTo>
                  <a:cubicBezTo>
                    <a:pt x="f34" y="f23"/>
                    <a:pt x="f8" y="f11"/>
                    <a:pt x="f5" y="f8"/>
                  </a:cubicBezTo>
                  <a:close/>
                </a:path>
              </a:pathLst>
            </a:custGeom>
            <a:solidFill>
              <a:srgbClr val="F2980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id="{E7E91F33-1FA0-CCF5-A9BE-00BA93ABBDDD}"/>
                </a:ext>
              </a:extLst>
            </p:cNvPr>
            <p:cNvSpPr/>
            <p:nvPr/>
          </p:nvSpPr>
          <p:spPr>
            <a:xfrm>
              <a:off x="13274673" y="5189540"/>
              <a:ext cx="468309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2"/>
                <a:gd name="f8" fmla="val 47"/>
                <a:gd name="f9" fmla="val 8"/>
                <a:gd name="f10" fmla="val 41"/>
                <a:gd name="f11" fmla="val 31"/>
                <a:gd name="f12" fmla="val 22"/>
                <a:gd name="f13" fmla="val 11"/>
                <a:gd name="f14" fmla="val 13"/>
                <a:gd name="f15" fmla="val 4"/>
                <a:gd name="f16" fmla="val 1"/>
                <a:gd name="f17" fmla="val 10"/>
                <a:gd name="f18" fmla="val 7"/>
                <a:gd name="f19" fmla="val 5"/>
                <a:gd name="f20" fmla="val 2"/>
                <a:gd name="f21" fmla="val 3"/>
                <a:gd name="f22" fmla="val 20"/>
                <a:gd name="f23" fmla="val 34"/>
                <a:gd name="f24" fmla="val 48"/>
                <a:gd name="f25" fmla="val 50"/>
                <a:gd name="f26" fmla="+- 0 0 -90"/>
                <a:gd name="f27" fmla="*/ f3 1 52"/>
                <a:gd name="f28" fmla="*/ f4 1 1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52"/>
                <a:gd name="f37" fmla="*/ f33 1 12"/>
                <a:gd name="f38" fmla="*/ 52 f34 1"/>
                <a:gd name="f39" fmla="*/ 0 f33 1"/>
                <a:gd name="f40" fmla="*/ 31 f34 1"/>
                <a:gd name="f41" fmla="*/ 12 f33 1"/>
                <a:gd name="f42" fmla="*/ 4 f34 1"/>
                <a:gd name="f43" fmla="*/ 11 f33 1"/>
                <a:gd name="f44" fmla="*/ 1 f34 1"/>
                <a:gd name="f45" fmla="*/ 7 f33 1"/>
                <a:gd name="f46" fmla="*/ 0 f34 1"/>
                <a:gd name="f47" fmla="*/ 7 f34 1"/>
                <a:gd name="f48" fmla="*/ 47 f34 1"/>
                <a:gd name="f49" fmla="+- f35 0 f1"/>
                <a:gd name="f50" fmla="*/ f38 1 52"/>
                <a:gd name="f51" fmla="*/ f39 1 12"/>
                <a:gd name="f52" fmla="*/ f40 1 52"/>
                <a:gd name="f53" fmla="*/ f41 1 12"/>
                <a:gd name="f54" fmla="*/ f42 1 52"/>
                <a:gd name="f55" fmla="*/ f43 1 12"/>
                <a:gd name="f56" fmla="*/ f44 1 52"/>
                <a:gd name="f57" fmla="*/ f45 1 12"/>
                <a:gd name="f58" fmla="*/ f46 1 52"/>
                <a:gd name="f59" fmla="*/ f47 1 52"/>
                <a:gd name="f60" fmla="*/ f48 1 52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6"/>
                <a:gd name="f75" fmla="*/ f60 1 f36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7 1"/>
                <a:gd name="f90" fmla="*/ f7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1"/>
                </a:cxn>
                <a:cxn ang="f49">
                  <a:pos x="f89" y="f81"/>
                </a:cxn>
                <a:cxn ang="f49">
                  <a:pos x="f90" y="f81"/>
                </a:cxn>
                <a:cxn ang="f49">
                  <a:pos x="f80" y="f81"/>
                </a:cxn>
              </a:cxnLst>
              <a:rect l="f76" t="f79" r="f77" b="f78"/>
              <a:pathLst>
                <a:path w="52" h="12">
                  <a:moveTo>
                    <a:pt x="f6" y="f5"/>
                  </a:moveTo>
                  <a:cubicBezTo>
                    <a:pt x="f8" y="f9"/>
                    <a:pt x="f10" y="f7"/>
                    <a:pt x="f11" y="f7"/>
                  </a:cubicBezTo>
                  <a:cubicBezTo>
                    <a:pt x="f12" y="f13"/>
                    <a:pt x="f14" y="f13"/>
                    <a:pt x="f15" y="f13"/>
                  </a:cubicBezTo>
                  <a:cubicBezTo>
                    <a:pt x="f16" y="f13"/>
                    <a:pt x="f5" y="f17"/>
                    <a:pt x="f16" y="f18"/>
                  </a:cubicBezTo>
                  <a:cubicBezTo>
                    <a:pt x="f16" y="f19"/>
                    <a:pt x="f5" y="f20"/>
                    <a:pt x="f5" y="f5"/>
                  </a:cubicBezTo>
                  <a:cubicBezTo>
                    <a:pt x="f21" y="f5"/>
                    <a:pt x="f19" y="f5"/>
                    <a:pt x="f18" y="f5"/>
                  </a:cubicBezTo>
                  <a:cubicBezTo>
                    <a:pt x="f22" y="f5"/>
                    <a:pt x="f23" y="f5"/>
                    <a:pt x="f8" y="f5"/>
                  </a:cubicBezTo>
                  <a:cubicBezTo>
                    <a:pt x="f24" y="f5"/>
                    <a:pt x="f25" y="f5"/>
                    <a:pt x="f6" y="f5"/>
                  </a:cubicBezTo>
                  <a:close/>
                </a:path>
              </a:pathLst>
            </a:custGeom>
            <a:solidFill>
              <a:srgbClr val="F19A0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id="{D42D7711-B844-5CF6-AF45-E81CDA835EA7}"/>
                </a:ext>
              </a:extLst>
            </p:cNvPr>
            <p:cNvSpPr/>
            <p:nvPr/>
          </p:nvSpPr>
          <p:spPr>
            <a:xfrm>
              <a:off x="12787317" y="4718047"/>
              <a:ext cx="207961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6"/>
                <a:gd name="f8" fmla="val 16"/>
                <a:gd name="f9" fmla="val 18"/>
                <a:gd name="f10" fmla="val 17"/>
                <a:gd name="f11" fmla="val 19"/>
                <a:gd name="f12" fmla="val 14"/>
                <a:gd name="f13" fmla="val 11"/>
                <a:gd name="f14" fmla="val 8"/>
                <a:gd name="f15" fmla="val 7"/>
                <a:gd name="f16" fmla="val 6"/>
                <a:gd name="f17" fmla="val 10"/>
                <a:gd name="f18" fmla="val 5"/>
                <a:gd name="f19" fmla="val 21"/>
                <a:gd name="f20" fmla="val 25"/>
                <a:gd name="f21" fmla="val 3"/>
                <a:gd name="f22" fmla="val 4"/>
                <a:gd name="f23" fmla="val 22"/>
                <a:gd name="f24" fmla="val 2"/>
                <a:gd name="f25" fmla="val 9"/>
                <a:gd name="f26" fmla="val 1"/>
                <a:gd name="f27" fmla="val 20"/>
                <a:gd name="f28" fmla="+- 0 0 -90"/>
                <a:gd name="f29" fmla="*/ f3 1 23"/>
                <a:gd name="f30" fmla="*/ f4 1 2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3"/>
                <a:gd name="f39" fmla="*/ f35 1 26"/>
                <a:gd name="f40" fmla="*/ 16 f36 1"/>
                <a:gd name="f41" fmla="*/ 18 f35 1"/>
                <a:gd name="f42" fmla="*/ 18 f36 1"/>
                <a:gd name="f43" fmla="*/ 11 f35 1"/>
                <a:gd name="f44" fmla="*/ 11 f36 1"/>
                <a:gd name="f45" fmla="*/ 8 f35 1"/>
                <a:gd name="f46" fmla="*/ 6 f36 1"/>
                <a:gd name="f47" fmla="*/ 14 f35 1"/>
                <a:gd name="f48" fmla="*/ 5 f36 1"/>
                <a:gd name="f49" fmla="*/ 21 f35 1"/>
                <a:gd name="f50" fmla="*/ 3 f36 1"/>
                <a:gd name="f51" fmla="*/ 26 f35 1"/>
                <a:gd name="f52" fmla="*/ 2 f36 1"/>
                <a:gd name="f53" fmla="*/ 16 f35 1"/>
                <a:gd name="f54" fmla="*/ 9 f36 1"/>
                <a:gd name="f55" fmla="*/ 1 f35 1"/>
                <a:gd name="f56" fmla="*/ 21 f36 1"/>
                <a:gd name="f57" fmla="*/ 7 f35 1"/>
                <a:gd name="f58" fmla="+- f37 0 f1"/>
                <a:gd name="f59" fmla="*/ f40 1 23"/>
                <a:gd name="f60" fmla="*/ f41 1 26"/>
                <a:gd name="f61" fmla="*/ f42 1 23"/>
                <a:gd name="f62" fmla="*/ f43 1 26"/>
                <a:gd name="f63" fmla="*/ f44 1 23"/>
                <a:gd name="f64" fmla="*/ f45 1 26"/>
                <a:gd name="f65" fmla="*/ f46 1 23"/>
                <a:gd name="f66" fmla="*/ f47 1 26"/>
                <a:gd name="f67" fmla="*/ f48 1 23"/>
                <a:gd name="f68" fmla="*/ f49 1 26"/>
                <a:gd name="f69" fmla="*/ f50 1 23"/>
                <a:gd name="f70" fmla="*/ f51 1 26"/>
                <a:gd name="f71" fmla="*/ f52 1 23"/>
                <a:gd name="f72" fmla="*/ f53 1 26"/>
                <a:gd name="f73" fmla="*/ f54 1 23"/>
                <a:gd name="f74" fmla="*/ f55 1 26"/>
                <a:gd name="f75" fmla="*/ f56 1 23"/>
                <a:gd name="f76" fmla="*/ f57 1 26"/>
                <a:gd name="f77" fmla="*/ 0 1 f38"/>
                <a:gd name="f78" fmla="*/ f32 1 f38"/>
                <a:gd name="f79" fmla="*/ 0 1 f39"/>
                <a:gd name="f80" fmla="*/ f33 1 f39"/>
                <a:gd name="f81" fmla="*/ f59 1 f38"/>
                <a:gd name="f82" fmla="*/ f60 1 f39"/>
                <a:gd name="f83" fmla="*/ f61 1 f38"/>
                <a:gd name="f84" fmla="*/ f62 1 f39"/>
                <a:gd name="f85" fmla="*/ f63 1 f38"/>
                <a:gd name="f86" fmla="*/ f64 1 f39"/>
                <a:gd name="f87" fmla="*/ f65 1 f38"/>
                <a:gd name="f88" fmla="*/ f66 1 f39"/>
                <a:gd name="f89" fmla="*/ f67 1 f38"/>
                <a:gd name="f90" fmla="*/ f68 1 f39"/>
                <a:gd name="f91" fmla="*/ f69 1 f38"/>
                <a:gd name="f92" fmla="*/ f70 1 f39"/>
                <a:gd name="f93" fmla="*/ f71 1 f38"/>
                <a:gd name="f94" fmla="*/ f72 1 f39"/>
                <a:gd name="f95" fmla="*/ f73 1 f38"/>
                <a:gd name="f96" fmla="*/ f74 1 f39"/>
                <a:gd name="f97" fmla="*/ f75 1 f38"/>
                <a:gd name="f98" fmla="*/ f76 1 f39"/>
                <a:gd name="f99" fmla="*/ f77 f29 1"/>
                <a:gd name="f100" fmla="*/ f78 f29 1"/>
                <a:gd name="f101" fmla="*/ f80 f30 1"/>
                <a:gd name="f102" fmla="*/ f79 f30 1"/>
                <a:gd name="f103" fmla="*/ f81 f29 1"/>
                <a:gd name="f104" fmla="*/ f82 f30 1"/>
                <a:gd name="f105" fmla="*/ f83 f29 1"/>
                <a:gd name="f106" fmla="*/ f84 f30 1"/>
                <a:gd name="f107" fmla="*/ f85 f29 1"/>
                <a:gd name="f108" fmla="*/ f86 f30 1"/>
                <a:gd name="f109" fmla="*/ f87 f29 1"/>
                <a:gd name="f110" fmla="*/ f88 f30 1"/>
                <a:gd name="f111" fmla="*/ f89 f29 1"/>
                <a:gd name="f112" fmla="*/ f90 f30 1"/>
                <a:gd name="f113" fmla="*/ f91 f29 1"/>
                <a:gd name="f114" fmla="*/ f92 f30 1"/>
                <a:gd name="f115" fmla="*/ f93 f29 1"/>
                <a:gd name="f116" fmla="*/ f94 f30 1"/>
                <a:gd name="f117" fmla="*/ f95 f29 1"/>
                <a:gd name="f118" fmla="*/ f96 f30 1"/>
                <a:gd name="f119" fmla="*/ f97 f29 1"/>
                <a:gd name="f120" fmla="*/ f9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115" y="f116"/>
                </a:cxn>
                <a:cxn ang="f58">
                  <a:pos x="f117" y="f118"/>
                </a:cxn>
                <a:cxn ang="f58">
                  <a:pos x="f119" y="f120"/>
                </a:cxn>
                <a:cxn ang="f58">
                  <a:pos x="f103" y="f104"/>
                </a:cxn>
              </a:cxnLst>
              <a:rect l="f99" t="f102" r="f100" b="f101"/>
              <a:pathLst>
                <a:path w="23" h="26">
                  <a:moveTo>
                    <a:pt x="f8" y="f9"/>
                  </a:moveTo>
                  <a:cubicBezTo>
                    <a:pt x="f10" y="f8"/>
                    <a:pt x="f11" y="f12"/>
                    <a:pt x="f9" y="f13"/>
                  </a:cubicBezTo>
                  <a:cubicBezTo>
                    <a:pt x="f8" y="f14"/>
                    <a:pt x="f12" y="f15"/>
                    <a:pt x="f13" y="f14"/>
                  </a:cubicBezTo>
                  <a:cubicBezTo>
                    <a:pt x="f14" y="f14"/>
                    <a:pt x="f16" y="f17"/>
                    <a:pt x="f16" y="f12"/>
                  </a:cubicBezTo>
                  <a:cubicBezTo>
                    <a:pt x="f16" y="f8"/>
                    <a:pt x="f18" y="f11"/>
                    <a:pt x="f18" y="f19"/>
                  </a:cubicBezTo>
                  <a:cubicBezTo>
                    <a:pt x="f18" y="f6"/>
                    <a:pt x="f18" y="f20"/>
                    <a:pt x="f21" y="f7"/>
                  </a:cubicBezTo>
                  <a:cubicBezTo>
                    <a:pt x="f22" y="f23"/>
                    <a:pt x="f24" y="f11"/>
                    <a:pt x="f24" y="f8"/>
                  </a:cubicBezTo>
                  <a:cubicBezTo>
                    <a:pt x="f5" y="f25"/>
                    <a:pt x="f21" y="f21"/>
                    <a:pt x="f25" y="f26"/>
                  </a:cubicBezTo>
                  <a:cubicBezTo>
                    <a:pt x="f12" y="f5"/>
                    <a:pt x="f27" y="f21"/>
                    <a:pt x="f19" y="f15"/>
                  </a:cubicBezTo>
                  <a:cubicBezTo>
                    <a:pt x="f6" y="f13"/>
                    <a:pt x="f19" y="f8"/>
                    <a:pt x="f8" y="f9"/>
                  </a:cubicBezTo>
                  <a:close/>
                </a:path>
              </a:pathLst>
            </a:custGeom>
            <a:solidFill>
              <a:srgbClr val="C370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id="{87F165F2-1058-32DB-2318-E1D028CB8FE2}"/>
                </a:ext>
              </a:extLst>
            </p:cNvPr>
            <p:cNvSpPr/>
            <p:nvPr/>
          </p:nvSpPr>
          <p:spPr>
            <a:xfrm>
              <a:off x="12806364" y="4945066"/>
              <a:ext cx="98426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6"/>
                <a:gd name="f9" fmla="val 3"/>
                <a:gd name="f10" fmla="val 10"/>
                <a:gd name="f11" fmla="val 1"/>
                <a:gd name="f12" fmla="val 7"/>
                <a:gd name="f13" fmla="val 4"/>
                <a:gd name="f14" fmla="val 9"/>
                <a:gd name="f15" fmla="val 8"/>
                <a:gd name="f16" fmla="val 12"/>
                <a:gd name="f17" fmla="val 13"/>
                <a:gd name="f18" fmla="+- 0 0 -90"/>
                <a:gd name="f19" fmla="*/ f3 1 11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4"/>
                <a:gd name="f30" fmla="*/ 6 f26 1"/>
                <a:gd name="f31" fmla="*/ 14 f25 1"/>
                <a:gd name="f32" fmla="*/ 1 f26 1"/>
                <a:gd name="f33" fmla="*/ 7 f25 1"/>
                <a:gd name="f34" fmla="*/ 7 f26 1"/>
                <a:gd name="f35" fmla="*/ 1 f25 1"/>
                <a:gd name="f36" fmla="*/ 10 f26 1"/>
                <a:gd name="f37" fmla="*/ 4 f25 1"/>
                <a:gd name="f38" fmla="*/ 8 f26 1"/>
                <a:gd name="f39" fmla="*/ 12 f25 1"/>
                <a:gd name="f40" fmla="+- f27 0 f1"/>
                <a:gd name="f41" fmla="*/ f30 1 11"/>
                <a:gd name="f42" fmla="*/ f31 1 14"/>
                <a:gd name="f43" fmla="*/ f32 1 11"/>
                <a:gd name="f44" fmla="*/ f33 1 14"/>
                <a:gd name="f45" fmla="*/ f34 1 11"/>
                <a:gd name="f46" fmla="*/ f35 1 14"/>
                <a:gd name="f47" fmla="*/ f36 1 11"/>
                <a:gd name="f48" fmla="*/ f37 1 14"/>
                <a:gd name="f49" fmla="*/ f38 1 11"/>
                <a:gd name="f50" fmla="*/ f39 1 14"/>
                <a:gd name="f51" fmla="*/ 0 1 f28"/>
                <a:gd name="f52" fmla="*/ f22 1 f28"/>
                <a:gd name="f53" fmla="*/ 0 1 f29"/>
                <a:gd name="f54" fmla="*/ f23 1 f29"/>
                <a:gd name="f55" fmla="*/ f41 1 f28"/>
                <a:gd name="f56" fmla="*/ f42 1 f29"/>
                <a:gd name="f57" fmla="*/ f43 1 f28"/>
                <a:gd name="f58" fmla="*/ f44 1 f29"/>
                <a:gd name="f59" fmla="*/ f45 1 f28"/>
                <a:gd name="f60" fmla="*/ f46 1 f29"/>
                <a:gd name="f61" fmla="*/ f47 1 f28"/>
                <a:gd name="f62" fmla="*/ f48 1 f29"/>
                <a:gd name="f63" fmla="*/ f49 1 f28"/>
                <a:gd name="f64" fmla="*/ f50 1 f29"/>
                <a:gd name="f65" fmla="*/ f51 f19 1"/>
                <a:gd name="f66" fmla="*/ f52 f19 1"/>
                <a:gd name="f67" fmla="*/ f54 f20 1"/>
                <a:gd name="f68" fmla="*/ f53 f20 1"/>
                <a:gd name="f69" fmla="*/ f55 f19 1"/>
                <a:gd name="f70" fmla="*/ f56 f20 1"/>
                <a:gd name="f71" fmla="*/ f57 f19 1"/>
                <a:gd name="f72" fmla="*/ f58 f20 1"/>
                <a:gd name="f73" fmla="*/ f59 f19 1"/>
                <a:gd name="f74" fmla="*/ f60 f20 1"/>
                <a:gd name="f75" fmla="*/ f61 f19 1"/>
                <a:gd name="f76" fmla="*/ f62 f20 1"/>
                <a:gd name="f77" fmla="*/ f63 f19 1"/>
                <a:gd name="f78" fmla="*/ f64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3" y="f74"/>
                </a:cxn>
                <a:cxn ang="f40">
                  <a:pos x="f75" y="f76"/>
                </a:cxn>
                <a:cxn ang="f40">
                  <a:pos x="f77" y="f78"/>
                </a:cxn>
                <a:cxn ang="f40">
                  <a:pos x="f69" y="f70"/>
                </a:cxn>
              </a:cxnLst>
              <a:rect l="f65" t="f68" r="f66" b="f67"/>
              <a:pathLst>
                <a:path w="11" h="14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1" y="f13"/>
                    <a:pt x="f9" y="f11"/>
                    <a:pt x="f12" y="f11"/>
                  </a:cubicBezTo>
                  <a:cubicBezTo>
                    <a:pt x="f14" y="f5"/>
                    <a:pt x="f6" y="f11"/>
                    <a:pt x="f10" y="f13"/>
                  </a:cubicBezTo>
                  <a:cubicBezTo>
                    <a:pt x="f14" y="f12"/>
                    <a:pt x="f15" y="f14"/>
                    <a:pt x="f15" y="f16"/>
                  </a:cubicBezTo>
                  <a:cubicBezTo>
                    <a:pt x="f15" y="f17"/>
                    <a:pt x="f12" y="f7"/>
                    <a:pt x="f8" y="f7"/>
                  </a:cubicBezTo>
                  <a:close/>
                </a:path>
              </a:pathLst>
            </a:custGeom>
            <a:solidFill>
              <a:srgbClr val="ECA9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id="{1BD19978-E121-C7D1-17D6-E8CC88D7AFA6}"/>
                </a:ext>
              </a:extLst>
            </p:cNvPr>
            <p:cNvSpPr/>
            <p:nvPr/>
          </p:nvSpPr>
          <p:spPr>
            <a:xfrm>
              <a:off x="12661897" y="4908554"/>
              <a:ext cx="107954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5"/>
                <a:gd name="f8" fmla="val 6"/>
                <a:gd name="f9" fmla="val 10"/>
                <a:gd name="f10" fmla="val 8"/>
                <a:gd name="f11" fmla="val 13"/>
                <a:gd name="f12" fmla="val 3"/>
                <a:gd name="f13" fmla="val 4"/>
                <a:gd name="f14" fmla="val 5"/>
                <a:gd name="f15" fmla="val 2"/>
                <a:gd name="f16" fmla="val 1"/>
                <a:gd name="f17" fmla="val 9"/>
                <a:gd name="f18" fmla="val 11"/>
                <a:gd name="f19" fmla="+- 0 0 -90"/>
                <a:gd name="f20" fmla="*/ f3 1 12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5"/>
                <a:gd name="f31" fmla="*/ 12 f27 1"/>
                <a:gd name="f32" fmla="*/ 6 f26 1"/>
                <a:gd name="f33" fmla="*/ 10 f27 1"/>
                <a:gd name="f34" fmla="*/ 12 f26 1"/>
                <a:gd name="f35" fmla="*/ 3 f27 1"/>
                <a:gd name="f36" fmla="*/ 13 f26 1"/>
                <a:gd name="f37" fmla="*/ 8 f26 1"/>
                <a:gd name="f38" fmla="*/ 4 f27 1"/>
                <a:gd name="f39" fmla="*/ 3 f26 1"/>
                <a:gd name="f40" fmla="*/ 6 f27 1"/>
                <a:gd name="f41" fmla="*/ 0 f26 1"/>
                <a:gd name="f42" fmla="*/ 2 f26 1"/>
                <a:gd name="f43" fmla="+- f28 0 f1"/>
                <a:gd name="f44" fmla="*/ f31 1 12"/>
                <a:gd name="f45" fmla="*/ f32 1 15"/>
                <a:gd name="f46" fmla="*/ f33 1 12"/>
                <a:gd name="f47" fmla="*/ f34 1 15"/>
                <a:gd name="f48" fmla="*/ f35 1 12"/>
                <a:gd name="f49" fmla="*/ f36 1 15"/>
                <a:gd name="f50" fmla="*/ f37 1 15"/>
                <a:gd name="f51" fmla="*/ f38 1 12"/>
                <a:gd name="f52" fmla="*/ f39 1 15"/>
                <a:gd name="f53" fmla="*/ f40 1 12"/>
                <a:gd name="f54" fmla="*/ f41 1 15"/>
                <a:gd name="f55" fmla="*/ f42 1 15"/>
                <a:gd name="f56" fmla="*/ 0 1 f29"/>
                <a:gd name="f57" fmla="*/ f23 1 f29"/>
                <a:gd name="f58" fmla="*/ 0 1 f30"/>
                <a:gd name="f59" fmla="*/ f24 1 f30"/>
                <a:gd name="f60" fmla="*/ f44 1 f29"/>
                <a:gd name="f61" fmla="*/ f45 1 f30"/>
                <a:gd name="f62" fmla="*/ f46 1 f29"/>
                <a:gd name="f63" fmla="*/ f47 1 f30"/>
                <a:gd name="f64" fmla="*/ f48 1 f29"/>
                <a:gd name="f65" fmla="*/ f49 1 f30"/>
                <a:gd name="f66" fmla="*/ f50 1 f30"/>
                <a:gd name="f67" fmla="*/ f51 1 f29"/>
                <a:gd name="f68" fmla="*/ f52 1 f30"/>
                <a:gd name="f69" fmla="*/ f53 1 f29"/>
                <a:gd name="f70" fmla="*/ f54 1 f30"/>
                <a:gd name="f71" fmla="*/ f55 1 f30"/>
                <a:gd name="f72" fmla="*/ f56 f20 1"/>
                <a:gd name="f73" fmla="*/ f57 f20 1"/>
                <a:gd name="f74" fmla="*/ f59 f21 1"/>
                <a:gd name="f75" fmla="*/ f58 f21 1"/>
                <a:gd name="f76" fmla="*/ f60 f20 1"/>
                <a:gd name="f77" fmla="*/ f61 f21 1"/>
                <a:gd name="f78" fmla="*/ f62 f20 1"/>
                <a:gd name="f79" fmla="*/ f63 f21 1"/>
                <a:gd name="f80" fmla="*/ f64 f20 1"/>
                <a:gd name="f81" fmla="*/ f65 f21 1"/>
                <a:gd name="f82" fmla="*/ f66 f21 1"/>
                <a:gd name="f83" fmla="*/ f67 f20 1"/>
                <a:gd name="f84" fmla="*/ f68 f21 1"/>
                <a:gd name="f85" fmla="*/ f69 f20 1"/>
                <a:gd name="f86" fmla="*/ f70 f21 1"/>
                <a:gd name="f87" fmla="*/ f7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80" y="f82"/>
                </a:cxn>
                <a:cxn ang="f43">
                  <a:pos x="f83" y="f84"/>
                </a:cxn>
                <a:cxn ang="f43">
                  <a:pos x="f85" y="f86"/>
                </a:cxn>
                <a:cxn ang="f43">
                  <a:pos x="f78" y="f87"/>
                </a:cxn>
                <a:cxn ang="f43">
                  <a:pos x="f76" y="f77"/>
                </a:cxn>
              </a:cxnLst>
              <a:rect l="f72" t="f75" r="f73" b="f74"/>
              <a:pathLst>
                <a:path w="12" h="15">
                  <a:moveTo>
                    <a:pt x="f6" y="f8"/>
                  </a:moveTo>
                  <a:cubicBezTo>
                    <a:pt x="f9" y="f10"/>
                    <a:pt x="f6" y="f9"/>
                    <a:pt x="f9" y="f6"/>
                  </a:cubicBezTo>
                  <a:cubicBezTo>
                    <a:pt x="f10" y="f11"/>
                    <a:pt x="f8" y="f7"/>
                    <a:pt x="f12" y="f11"/>
                  </a:cubicBezTo>
                  <a:cubicBezTo>
                    <a:pt x="f5" y="f6"/>
                    <a:pt x="f12" y="f9"/>
                    <a:pt x="f12" y="f10"/>
                  </a:cubicBezTo>
                  <a:cubicBezTo>
                    <a:pt x="f12" y="f8"/>
                    <a:pt x="f13" y="f14"/>
                    <a:pt x="f13" y="f12"/>
                  </a:cubicBezTo>
                  <a:cubicBezTo>
                    <a:pt x="f13" y="f15"/>
                    <a:pt x="f13" y="f16"/>
                    <a:pt x="f8" y="f5"/>
                  </a:cubicBezTo>
                  <a:cubicBezTo>
                    <a:pt x="f10" y="f5"/>
                    <a:pt x="f17" y="f16"/>
                    <a:pt x="f9" y="f15"/>
                  </a:cubicBezTo>
                  <a:cubicBezTo>
                    <a:pt x="f18" y="f12"/>
                    <a:pt x="f18" y="f14"/>
                    <a:pt x="f6" y="f8"/>
                  </a:cubicBezTo>
                  <a:close/>
                </a:path>
              </a:pathLst>
            </a:custGeom>
            <a:solidFill>
              <a:srgbClr val="E9AA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id="{04BE5EAD-B84B-CF3A-2227-5E916C39CBDC}"/>
                </a:ext>
              </a:extLst>
            </p:cNvPr>
            <p:cNvSpPr/>
            <p:nvPr/>
          </p:nvSpPr>
          <p:spPr>
            <a:xfrm>
              <a:off x="13571533" y="4900617"/>
              <a:ext cx="10001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7"/>
                <a:gd name="f9" fmla="val 3"/>
                <a:gd name="f10" fmla="+- 0 0 -90"/>
                <a:gd name="f11" fmla="*/ f3 1 11"/>
                <a:gd name="f12" fmla="*/ f4 1 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4"/>
                <a:gd name="f21" fmla="*/ f18 1 11"/>
                <a:gd name="f22" fmla="*/ 0 f18 1"/>
                <a:gd name="f23" fmla="*/ 4 f17 1"/>
                <a:gd name="f24" fmla="*/ 11 f18 1"/>
                <a:gd name="f25" fmla="*/ 3 f17 1"/>
                <a:gd name="f26" fmla="+- f19 0 f1"/>
                <a:gd name="f27" fmla="*/ f22 1 11"/>
                <a:gd name="f28" fmla="*/ f23 1 4"/>
                <a:gd name="f29" fmla="*/ f24 1 11"/>
                <a:gd name="f30" fmla="*/ f25 1 4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11" h="4">
                  <a:moveTo>
                    <a:pt x="f5" y="f7"/>
                  </a:moveTo>
                  <a:cubicBezTo>
                    <a:pt x="f7" y="f5"/>
                    <a:pt x="f8" y="f5"/>
                    <a:pt x="f6" y="f9"/>
                  </a:cubicBezTo>
                  <a:cubicBezTo>
                    <a:pt x="f8" y="f7"/>
                    <a:pt x="f7" y="f7"/>
                    <a:pt x="f5" y="f7"/>
                  </a:cubicBezTo>
                  <a:close/>
                </a:path>
              </a:pathLst>
            </a:custGeom>
            <a:solidFill>
              <a:srgbClr val="F7EC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id="{58FE82BE-93BD-3966-6A61-567D49A5B322}"/>
                </a:ext>
              </a:extLst>
            </p:cNvPr>
            <p:cNvSpPr/>
            <p:nvPr/>
          </p:nvSpPr>
          <p:spPr>
            <a:xfrm>
              <a:off x="14708188" y="5651504"/>
              <a:ext cx="3492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8"/>
                <a:gd name="f8" fmla="val 2"/>
                <a:gd name="f9" fmla="val 7"/>
                <a:gd name="f10" fmla="val 1"/>
                <a:gd name="f11" fmla="val 5"/>
                <a:gd name="f12" fmla="val 3"/>
                <a:gd name="f13" fmla="val 6"/>
                <a:gd name="f14" fmla="+- 0 0 -90"/>
                <a:gd name="f15" fmla="*/ f3 1 4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4"/>
                <a:gd name="f26" fmla="*/ 2 f22 1"/>
                <a:gd name="f27" fmla="*/ 8 f21 1"/>
                <a:gd name="f28" fmla="*/ 0 f22 1"/>
                <a:gd name="f29" fmla="*/ 3 f22 1"/>
                <a:gd name="f30" fmla="*/ 0 f21 1"/>
                <a:gd name="f31" fmla="*/ 4 f22 1"/>
                <a:gd name="f32" fmla="+- f23 0 f1"/>
                <a:gd name="f33" fmla="*/ f26 1 4"/>
                <a:gd name="f34" fmla="*/ f27 1 8"/>
                <a:gd name="f35" fmla="*/ f28 1 4"/>
                <a:gd name="f36" fmla="*/ f29 1 4"/>
                <a:gd name="f37" fmla="*/ f30 1 8"/>
                <a:gd name="f38" fmla="*/ f31 1 4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5 1"/>
                <a:gd name="f57" fmla="*/ f47 f16 1"/>
                <a:gd name="f58" fmla="*/ f48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6" y="f57"/>
                </a:cxn>
                <a:cxn ang="f32">
                  <a:pos x="f58" y="f57"/>
                </a:cxn>
                <a:cxn ang="f32">
                  <a:pos x="f53" y="f54"/>
                </a:cxn>
              </a:cxnLst>
              <a:rect l="f49" t="f52" r="f50" b="f51"/>
              <a:pathLst>
                <a:path w="4" h="8">
                  <a:moveTo>
                    <a:pt x="f8" y="f7"/>
                  </a:moveTo>
                  <a:cubicBezTo>
                    <a:pt x="f8" y="f9"/>
                    <a:pt x="f10" y="f7"/>
                    <a:pt x="f5" y="f7"/>
                  </a:cubicBezTo>
                  <a:cubicBezTo>
                    <a:pt x="f10" y="f11"/>
                    <a:pt x="f10" y="f12"/>
                    <a:pt x="f12" y="f5"/>
                  </a:cubicBezTo>
                  <a:cubicBezTo>
                    <a:pt x="f12" y="f10"/>
                    <a:pt x="f6" y="f5"/>
                    <a:pt x="f6" y="f5"/>
                  </a:cubicBezTo>
                  <a:cubicBezTo>
                    <a:pt x="f6" y="f12"/>
                    <a:pt x="f12" y="f13"/>
                    <a:pt x="f8" y="f7"/>
                  </a:cubicBezTo>
                  <a:close/>
                </a:path>
              </a:pathLst>
            </a:custGeom>
            <a:solidFill>
              <a:srgbClr val="7D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id="{B07F1B7F-0ECD-5AF7-85C2-D8E378DB8B83}"/>
                </a:ext>
              </a:extLst>
            </p:cNvPr>
            <p:cNvSpPr/>
            <p:nvPr/>
          </p:nvSpPr>
          <p:spPr>
            <a:xfrm>
              <a:off x="14635164" y="4419596"/>
              <a:ext cx="1279529" cy="10144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112"/>
                <a:gd name="f8" fmla="val 98"/>
                <a:gd name="f9" fmla="val 3"/>
                <a:gd name="f10" fmla="val 6"/>
                <a:gd name="f11" fmla="val 8"/>
                <a:gd name="f12" fmla="val 101"/>
                <a:gd name="f13" fmla="val 9"/>
                <a:gd name="f14" fmla="val 103"/>
                <a:gd name="f15" fmla="val 12"/>
                <a:gd name="f16" fmla="val 14"/>
                <a:gd name="f17" fmla="val 17"/>
                <a:gd name="f18" fmla="val 97"/>
                <a:gd name="f19" fmla="val 20"/>
                <a:gd name="f20" fmla="val 95"/>
                <a:gd name="f21" fmla="val 25"/>
                <a:gd name="f22" fmla="val 96"/>
                <a:gd name="f23" fmla="val 27"/>
                <a:gd name="f24" fmla="val 28"/>
                <a:gd name="f25" fmla="val 94"/>
                <a:gd name="f26" fmla="val 92"/>
                <a:gd name="f27" fmla="val 90"/>
                <a:gd name="f28" fmla="val 89"/>
                <a:gd name="f29" fmla="val 30"/>
                <a:gd name="f30" fmla="val 34"/>
                <a:gd name="f31" fmla="val 36"/>
                <a:gd name="f32" fmla="val 85"/>
                <a:gd name="f33" fmla="val 39"/>
                <a:gd name="f34" fmla="val 40"/>
                <a:gd name="f35" fmla="val 41"/>
                <a:gd name="f36" fmla="val 84"/>
                <a:gd name="f37" fmla="val 82"/>
                <a:gd name="f38" fmla="val 81"/>
                <a:gd name="f39" fmla="val 80"/>
                <a:gd name="f40" fmla="val 42"/>
                <a:gd name="f41" fmla="val 79"/>
                <a:gd name="f42" fmla="val 45"/>
                <a:gd name="f43" fmla="val 78"/>
                <a:gd name="f44" fmla="val 47"/>
                <a:gd name="f45" fmla="val 50"/>
                <a:gd name="f46" fmla="val 77"/>
                <a:gd name="f47" fmla="val 51"/>
                <a:gd name="f48" fmla="val 56"/>
                <a:gd name="f49" fmla="val 60"/>
                <a:gd name="f50" fmla="val 83"/>
                <a:gd name="f51" fmla="val 61"/>
                <a:gd name="f52" fmla="val 62"/>
                <a:gd name="f53" fmla="val 65"/>
                <a:gd name="f54" fmla="val 67"/>
                <a:gd name="f55" fmla="val 66"/>
                <a:gd name="f56" fmla="val 72"/>
                <a:gd name="f57" fmla="val 70"/>
                <a:gd name="f58" fmla="val 68"/>
                <a:gd name="f59" fmla="val 71"/>
                <a:gd name="f60" fmla="val 63"/>
                <a:gd name="f61" fmla="val 75"/>
                <a:gd name="f62" fmla="val 55"/>
                <a:gd name="f63" fmla="val 54"/>
                <a:gd name="f64" fmla="val 44"/>
                <a:gd name="f65" fmla="val 86"/>
                <a:gd name="f66" fmla="val 46"/>
                <a:gd name="f67" fmla="val 91"/>
                <a:gd name="f68" fmla="val 48"/>
                <a:gd name="f69" fmla="val 93"/>
                <a:gd name="f70" fmla="val 99"/>
                <a:gd name="f71" fmla="val 43"/>
                <a:gd name="f72" fmla="val 37"/>
                <a:gd name="f73" fmla="val 106"/>
                <a:gd name="f74" fmla="val 109"/>
                <a:gd name="f75" fmla="val 110"/>
                <a:gd name="f76" fmla="val 111"/>
                <a:gd name="f77" fmla="val 31"/>
                <a:gd name="f78" fmla="val 118"/>
                <a:gd name="f79" fmla="val 32"/>
                <a:gd name="f80" fmla="val 119"/>
                <a:gd name="f81" fmla="val 24"/>
                <a:gd name="f82" fmla="val 19"/>
                <a:gd name="f83" fmla="val 18"/>
                <a:gd name="f84" fmla="val 123"/>
                <a:gd name="f85" fmla="val 125"/>
                <a:gd name="f86" fmla="val 126"/>
                <a:gd name="f87" fmla="val 127"/>
                <a:gd name="f88" fmla="val 129"/>
                <a:gd name="f89" fmla="val 131"/>
                <a:gd name="f90" fmla="val 15"/>
                <a:gd name="f91" fmla="val 132"/>
                <a:gd name="f92" fmla="val 13"/>
                <a:gd name="f93" fmla="val 130"/>
                <a:gd name="f94" fmla="val 11"/>
                <a:gd name="f95" fmla="val 7"/>
                <a:gd name="f96" fmla="val 5"/>
                <a:gd name="f97" fmla="val 1"/>
                <a:gd name="f98" fmla="val 2"/>
                <a:gd name="f99" fmla="val 4"/>
                <a:gd name="f100" fmla="val 133"/>
                <a:gd name="f101" fmla="val 135"/>
                <a:gd name="f102" fmla="val 137"/>
                <a:gd name="f103" fmla="val 139"/>
                <a:gd name="f104" fmla="val 138"/>
                <a:gd name="f105" fmla="val 140"/>
                <a:gd name="f106" fmla="val 21"/>
                <a:gd name="f107" fmla="val 22"/>
                <a:gd name="f108" fmla="val 26"/>
                <a:gd name="f109" fmla="val 29"/>
                <a:gd name="f110" fmla="val 136"/>
                <a:gd name="f111" fmla="val 33"/>
                <a:gd name="f112" fmla="val 141"/>
                <a:gd name="f113" fmla="val 49"/>
                <a:gd name="f114" fmla="val 64"/>
                <a:gd name="f115" fmla="val 134"/>
                <a:gd name="f116" fmla="val 124"/>
                <a:gd name="f117" fmla="val 122"/>
                <a:gd name="f118" fmla="val 121"/>
                <a:gd name="f119" fmla="val 117"/>
                <a:gd name="f120" fmla="val 114"/>
                <a:gd name="f121" fmla="val 107"/>
                <a:gd name="f122" fmla="val 102"/>
                <a:gd name="f123" fmla="val 87"/>
                <a:gd name="f124" fmla="val 88"/>
                <a:gd name="f125" fmla="val 76"/>
                <a:gd name="f126" fmla="val 16"/>
                <a:gd name="f127" fmla="val 108"/>
                <a:gd name="f128" fmla="val 105"/>
                <a:gd name="f129" fmla="+- 0 0 -90"/>
                <a:gd name="f130" fmla="*/ f3 1 142"/>
                <a:gd name="f131" fmla="*/ f4 1 112"/>
                <a:gd name="f132" fmla="val f5"/>
                <a:gd name="f133" fmla="val f6"/>
                <a:gd name="f134" fmla="val f7"/>
                <a:gd name="f135" fmla="*/ f129 f0 1"/>
                <a:gd name="f136" fmla="+- f134 0 f132"/>
                <a:gd name="f137" fmla="+- f133 0 f132"/>
                <a:gd name="f138" fmla="*/ f135 1 f2"/>
                <a:gd name="f139" fmla="*/ f137 1 142"/>
                <a:gd name="f140" fmla="*/ f136 1 112"/>
                <a:gd name="f141" fmla="*/ 0 f137 1"/>
                <a:gd name="f142" fmla="*/ 98 f136 1"/>
                <a:gd name="f143" fmla="*/ 8 f137 1"/>
                <a:gd name="f144" fmla="*/ 101 f136 1"/>
                <a:gd name="f145" fmla="*/ 14 f137 1"/>
                <a:gd name="f146" fmla="*/ 25 f137 1"/>
                <a:gd name="f147" fmla="*/ 96 f136 1"/>
                <a:gd name="f148" fmla="*/ 28 f137 1"/>
                <a:gd name="f149" fmla="*/ 92 f136 1"/>
                <a:gd name="f150" fmla="*/ 30 f137 1"/>
                <a:gd name="f151" fmla="*/ 89 f136 1"/>
                <a:gd name="f152" fmla="*/ 39 f137 1"/>
                <a:gd name="f153" fmla="*/ 85 f136 1"/>
                <a:gd name="f154" fmla="*/ 41 f137 1"/>
                <a:gd name="f155" fmla="*/ 82 f136 1"/>
                <a:gd name="f156" fmla="*/ 42 f137 1"/>
                <a:gd name="f157" fmla="*/ 79 f136 1"/>
                <a:gd name="f158" fmla="*/ 50 f137 1"/>
                <a:gd name="f159" fmla="*/ 77 f136 1"/>
                <a:gd name="f160" fmla="*/ 78 f136 1"/>
                <a:gd name="f161" fmla="*/ 60 f137 1"/>
                <a:gd name="f162" fmla="*/ 83 f136 1"/>
                <a:gd name="f163" fmla="*/ 62 f137 1"/>
                <a:gd name="f164" fmla="*/ 67 f137 1"/>
                <a:gd name="f165" fmla="*/ 71 f137 1"/>
                <a:gd name="f166" fmla="*/ 63 f136 1"/>
                <a:gd name="f167" fmla="*/ 72 f137 1"/>
                <a:gd name="f168" fmla="*/ 61 f136 1"/>
                <a:gd name="f169" fmla="*/ 78 f137 1"/>
                <a:gd name="f170" fmla="*/ 55 f136 1"/>
                <a:gd name="f171" fmla="*/ 84 f137 1"/>
                <a:gd name="f172" fmla="*/ 47 f136 1"/>
                <a:gd name="f173" fmla="*/ 89 f137 1"/>
                <a:gd name="f174" fmla="*/ 46 f136 1"/>
                <a:gd name="f175" fmla="*/ 95 f137 1"/>
                <a:gd name="f176" fmla="*/ 101 f137 1"/>
                <a:gd name="f177" fmla="*/ 37 f136 1"/>
                <a:gd name="f178" fmla="*/ 109 f137 1"/>
                <a:gd name="f179" fmla="*/ 30 f136 1"/>
                <a:gd name="f180" fmla="*/ 111 f137 1"/>
                <a:gd name="f181" fmla="*/ 31 f136 1"/>
                <a:gd name="f182" fmla="*/ 118 f137 1"/>
                <a:gd name="f183" fmla="*/ 24 f136 1"/>
                <a:gd name="f184" fmla="*/ 123 f137 1"/>
                <a:gd name="f185" fmla="*/ 18 f136 1"/>
                <a:gd name="f186" fmla="*/ 127 f137 1"/>
                <a:gd name="f187" fmla="*/ 131 f137 1"/>
                <a:gd name="f188" fmla="*/ 15 f136 1"/>
                <a:gd name="f189" fmla="*/ 130 f137 1"/>
                <a:gd name="f190" fmla="*/ 11 f136 1"/>
                <a:gd name="f191" fmla="*/ 129 f137 1"/>
                <a:gd name="f192" fmla="*/ 1 f136 1"/>
                <a:gd name="f193" fmla="*/ 2 f136 1"/>
                <a:gd name="f194" fmla="*/ 135 f137 1"/>
                <a:gd name="f195" fmla="*/ 5 f136 1"/>
                <a:gd name="f196" fmla="*/ 138 f137 1"/>
                <a:gd name="f197" fmla="*/ 140 f137 1"/>
                <a:gd name="f198" fmla="*/ 17 f136 1"/>
                <a:gd name="f199" fmla="*/ 22 f136 1"/>
                <a:gd name="f200" fmla="*/ 29 f136 1"/>
                <a:gd name="f201" fmla="*/ 136 f137 1"/>
                <a:gd name="f202" fmla="*/ 33 f136 1"/>
                <a:gd name="f203" fmla="*/ 137 f137 1"/>
                <a:gd name="f204" fmla="*/ 51 f136 1"/>
                <a:gd name="f205" fmla="*/ 64 f136 1"/>
                <a:gd name="f206" fmla="*/ 134 f137 1"/>
                <a:gd name="f207" fmla="*/ 66 f136 1"/>
                <a:gd name="f208" fmla="*/ 125 f137 1"/>
                <a:gd name="f209" fmla="*/ 70 f136 1"/>
                <a:gd name="f210" fmla="*/ 121 f137 1"/>
                <a:gd name="f211" fmla="*/ 71 f136 1"/>
                <a:gd name="f212" fmla="*/ 112 f137 1"/>
                <a:gd name="f213" fmla="*/ 75 f136 1"/>
                <a:gd name="f214" fmla="*/ 107 f137 1"/>
                <a:gd name="f215" fmla="*/ 92 f137 1"/>
                <a:gd name="f216" fmla="*/ 80 f136 1"/>
                <a:gd name="f217" fmla="*/ 83 f137 1"/>
                <a:gd name="f218" fmla="*/ 87 f136 1"/>
                <a:gd name="f219" fmla="*/ 88 f136 1"/>
                <a:gd name="f220" fmla="*/ 75 f137 1"/>
                <a:gd name="f221" fmla="*/ 61 f137 1"/>
                <a:gd name="f222" fmla="*/ 90 f136 1"/>
                <a:gd name="f223" fmla="*/ 46 f137 1"/>
                <a:gd name="f224" fmla="*/ 43 f137 1"/>
                <a:gd name="f225" fmla="*/ 34 f137 1"/>
                <a:gd name="f226" fmla="*/ 95 f136 1"/>
                <a:gd name="f227" fmla="*/ 97 f136 1"/>
                <a:gd name="f228" fmla="*/ 16 f137 1"/>
                <a:gd name="f229" fmla="*/ 107 f136 1"/>
                <a:gd name="f230" fmla="*/ 12 f137 1"/>
                <a:gd name="f231" fmla="*/ 111 f136 1"/>
                <a:gd name="f232" fmla="*/ 5 f137 1"/>
                <a:gd name="f233" fmla="*/ 108 f136 1"/>
                <a:gd name="f234" fmla="+- f138 0 f1"/>
                <a:gd name="f235" fmla="*/ f141 1 142"/>
                <a:gd name="f236" fmla="*/ f142 1 112"/>
                <a:gd name="f237" fmla="*/ f143 1 142"/>
                <a:gd name="f238" fmla="*/ f144 1 112"/>
                <a:gd name="f239" fmla="*/ f145 1 142"/>
                <a:gd name="f240" fmla="*/ f146 1 142"/>
                <a:gd name="f241" fmla="*/ f147 1 112"/>
                <a:gd name="f242" fmla="*/ f148 1 142"/>
                <a:gd name="f243" fmla="*/ f149 1 112"/>
                <a:gd name="f244" fmla="*/ f150 1 142"/>
                <a:gd name="f245" fmla="*/ f151 1 112"/>
                <a:gd name="f246" fmla="*/ f152 1 142"/>
                <a:gd name="f247" fmla="*/ f153 1 112"/>
                <a:gd name="f248" fmla="*/ f154 1 142"/>
                <a:gd name="f249" fmla="*/ f155 1 112"/>
                <a:gd name="f250" fmla="*/ f156 1 142"/>
                <a:gd name="f251" fmla="*/ f157 1 112"/>
                <a:gd name="f252" fmla="*/ f158 1 142"/>
                <a:gd name="f253" fmla="*/ f159 1 112"/>
                <a:gd name="f254" fmla="*/ f160 1 112"/>
                <a:gd name="f255" fmla="*/ f161 1 142"/>
                <a:gd name="f256" fmla="*/ f162 1 112"/>
                <a:gd name="f257" fmla="*/ f163 1 142"/>
                <a:gd name="f258" fmla="*/ f164 1 142"/>
                <a:gd name="f259" fmla="*/ f165 1 142"/>
                <a:gd name="f260" fmla="*/ f166 1 112"/>
                <a:gd name="f261" fmla="*/ f167 1 142"/>
                <a:gd name="f262" fmla="*/ f168 1 112"/>
                <a:gd name="f263" fmla="*/ f169 1 142"/>
                <a:gd name="f264" fmla="*/ f170 1 112"/>
                <a:gd name="f265" fmla="*/ f171 1 142"/>
                <a:gd name="f266" fmla="*/ f172 1 112"/>
                <a:gd name="f267" fmla="*/ f173 1 142"/>
                <a:gd name="f268" fmla="*/ f174 1 112"/>
                <a:gd name="f269" fmla="*/ f175 1 142"/>
                <a:gd name="f270" fmla="*/ f176 1 142"/>
                <a:gd name="f271" fmla="*/ f177 1 112"/>
                <a:gd name="f272" fmla="*/ f178 1 142"/>
                <a:gd name="f273" fmla="*/ f179 1 112"/>
                <a:gd name="f274" fmla="*/ f180 1 142"/>
                <a:gd name="f275" fmla="*/ f181 1 112"/>
                <a:gd name="f276" fmla="*/ f182 1 142"/>
                <a:gd name="f277" fmla="*/ f183 1 112"/>
                <a:gd name="f278" fmla="*/ f184 1 142"/>
                <a:gd name="f279" fmla="*/ f185 1 112"/>
                <a:gd name="f280" fmla="*/ f186 1 142"/>
                <a:gd name="f281" fmla="*/ f187 1 142"/>
                <a:gd name="f282" fmla="*/ f188 1 112"/>
                <a:gd name="f283" fmla="*/ f189 1 142"/>
                <a:gd name="f284" fmla="*/ f190 1 112"/>
                <a:gd name="f285" fmla="*/ f191 1 142"/>
                <a:gd name="f286" fmla="*/ f192 1 112"/>
                <a:gd name="f287" fmla="*/ f193 1 112"/>
                <a:gd name="f288" fmla="*/ f194 1 142"/>
                <a:gd name="f289" fmla="*/ f195 1 112"/>
                <a:gd name="f290" fmla="*/ f196 1 142"/>
                <a:gd name="f291" fmla="*/ f197 1 142"/>
                <a:gd name="f292" fmla="*/ f198 1 112"/>
                <a:gd name="f293" fmla="*/ f199 1 112"/>
                <a:gd name="f294" fmla="*/ f200 1 112"/>
                <a:gd name="f295" fmla="*/ f201 1 142"/>
                <a:gd name="f296" fmla="*/ f202 1 112"/>
                <a:gd name="f297" fmla="*/ f203 1 142"/>
                <a:gd name="f298" fmla="*/ f204 1 112"/>
                <a:gd name="f299" fmla="*/ f205 1 112"/>
                <a:gd name="f300" fmla="*/ f206 1 142"/>
                <a:gd name="f301" fmla="*/ f207 1 112"/>
                <a:gd name="f302" fmla="*/ f208 1 142"/>
                <a:gd name="f303" fmla="*/ f209 1 112"/>
                <a:gd name="f304" fmla="*/ f210 1 142"/>
                <a:gd name="f305" fmla="*/ f211 1 112"/>
                <a:gd name="f306" fmla="*/ f212 1 142"/>
                <a:gd name="f307" fmla="*/ f213 1 112"/>
                <a:gd name="f308" fmla="*/ f214 1 142"/>
                <a:gd name="f309" fmla="*/ f215 1 142"/>
                <a:gd name="f310" fmla="*/ f216 1 112"/>
                <a:gd name="f311" fmla="*/ f217 1 142"/>
                <a:gd name="f312" fmla="*/ f218 1 112"/>
                <a:gd name="f313" fmla="*/ f219 1 112"/>
                <a:gd name="f314" fmla="*/ f220 1 142"/>
                <a:gd name="f315" fmla="*/ f221 1 142"/>
                <a:gd name="f316" fmla="*/ f222 1 112"/>
                <a:gd name="f317" fmla="*/ f223 1 142"/>
                <a:gd name="f318" fmla="*/ f224 1 142"/>
                <a:gd name="f319" fmla="*/ f225 1 142"/>
                <a:gd name="f320" fmla="*/ f226 1 112"/>
                <a:gd name="f321" fmla="*/ f227 1 112"/>
                <a:gd name="f322" fmla="*/ f228 1 142"/>
                <a:gd name="f323" fmla="*/ f229 1 112"/>
                <a:gd name="f324" fmla="*/ f230 1 142"/>
                <a:gd name="f325" fmla="*/ f231 1 112"/>
                <a:gd name="f326" fmla="*/ f232 1 142"/>
                <a:gd name="f327" fmla="*/ f233 1 112"/>
                <a:gd name="f328" fmla="*/ 0 1 f139"/>
                <a:gd name="f329" fmla="*/ f133 1 f139"/>
                <a:gd name="f330" fmla="*/ 0 1 f140"/>
                <a:gd name="f331" fmla="*/ f134 1 f140"/>
                <a:gd name="f332" fmla="*/ f235 1 f139"/>
                <a:gd name="f333" fmla="*/ f236 1 f140"/>
                <a:gd name="f334" fmla="*/ f237 1 f139"/>
                <a:gd name="f335" fmla="*/ f238 1 f140"/>
                <a:gd name="f336" fmla="*/ f239 1 f139"/>
                <a:gd name="f337" fmla="*/ f240 1 f139"/>
                <a:gd name="f338" fmla="*/ f241 1 f140"/>
                <a:gd name="f339" fmla="*/ f242 1 f139"/>
                <a:gd name="f340" fmla="*/ f243 1 f140"/>
                <a:gd name="f341" fmla="*/ f244 1 f139"/>
                <a:gd name="f342" fmla="*/ f245 1 f140"/>
                <a:gd name="f343" fmla="*/ f246 1 f139"/>
                <a:gd name="f344" fmla="*/ f247 1 f140"/>
                <a:gd name="f345" fmla="*/ f248 1 f139"/>
                <a:gd name="f346" fmla="*/ f249 1 f140"/>
                <a:gd name="f347" fmla="*/ f250 1 f139"/>
                <a:gd name="f348" fmla="*/ f251 1 f140"/>
                <a:gd name="f349" fmla="*/ f252 1 f139"/>
                <a:gd name="f350" fmla="*/ f253 1 f140"/>
                <a:gd name="f351" fmla="*/ f254 1 f140"/>
                <a:gd name="f352" fmla="*/ f255 1 f139"/>
                <a:gd name="f353" fmla="*/ f256 1 f140"/>
                <a:gd name="f354" fmla="*/ f257 1 f139"/>
                <a:gd name="f355" fmla="*/ f258 1 f139"/>
                <a:gd name="f356" fmla="*/ f259 1 f139"/>
                <a:gd name="f357" fmla="*/ f260 1 f140"/>
                <a:gd name="f358" fmla="*/ f261 1 f139"/>
                <a:gd name="f359" fmla="*/ f262 1 f140"/>
                <a:gd name="f360" fmla="*/ f263 1 f139"/>
                <a:gd name="f361" fmla="*/ f264 1 f140"/>
                <a:gd name="f362" fmla="*/ f265 1 f139"/>
                <a:gd name="f363" fmla="*/ f266 1 f140"/>
                <a:gd name="f364" fmla="*/ f267 1 f139"/>
                <a:gd name="f365" fmla="*/ f268 1 f140"/>
                <a:gd name="f366" fmla="*/ f269 1 f139"/>
                <a:gd name="f367" fmla="*/ f270 1 f139"/>
                <a:gd name="f368" fmla="*/ f271 1 f140"/>
                <a:gd name="f369" fmla="*/ f272 1 f139"/>
                <a:gd name="f370" fmla="*/ f273 1 f140"/>
                <a:gd name="f371" fmla="*/ f274 1 f139"/>
                <a:gd name="f372" fmla="*/ f275 1 f140"/>
                <a:gd name="f373" fmla="*/ f276 1 f139"/>
                <a:gd name="f374" fmla="*/ f277 1 f140"/>
                <a:gd name="f375" fmla="*/ f278 1 f139"/>
                <a:gd name="f376" fmla="*/ f279 1 f140"/>
                <a:gd name="f377" fmla="*/ f280 1 f139"/>
                <a:gd name="f378" fmla="*/ f281 1 f139"/>
                <a:gd name="f379" fmla="*/ f282 1 f140"/>
                <a:gd name="f380" fmla="*/ f283 1 f139"/>
                <a:gd name="f381" fmla="*/ f284 1 f140"/>
                <a:gd name="f382" fmla="*/ f285 1 f139"/>
                <a:gd name="f383" fmla="*/ f286 1 f140"/>
                <a:gd name="f384" fmla="*/ f287 1 f140"/>
                <a:gd name="f385" fmla="*/ f288 1 f139"/>
                <a:gd name="f386" fmla="*/ f289 1 f140"/>
                <a:gd name="f387" fmla="*/ f290 1 f139"/>
                <a:gd name="f388" fmla="*/ f291 1 f139"/>
                <a:gd name="f389" fmla="*/ f292 1 f140"/>
                <a:gd name="f390" fmla="*/ f293 1 f140"/>
                <a:gd name="f391" fmla="*/ f294 1 f140"/>
                <a:gd name="f392" fmla="*/ f295 1 f139"/>
                <a:gd name="f393" fmla="*/ f296 1 f140"/>
                <a:gd name="f394" fmla="*/ f297 1 f139"/>
                <a:gd name="f395" fmla="*/ f298 1 f140"/>
                <a:gd name="f396" fmla="*/ f299 1 f140"/>
                <a:gd name="f397" fmla="*/ f300 1 f139"/>
                <a:gd name="f398" fmla="*/ f301 1 f140"/>
                <a:gd name="f399" fmla="*/ f302 1 f139"/>
                <a:gd name="f400" fmla="*/ f303 1 f140"/>
                <a:gd name="f401" fmla="*/ f304 1 f139"/>
                <a:gd name="f402" fmla="*/ f305 1 f140"/>
                <a:gd name="f403" fmla="*/ f306 1 f139"/>
                <a:gd name="f404" fmla="*/ f307 1 f140"/>
                <a:gd name="f405" fmla="*/ f308 1 f139"/>
                <a:gd name="f406" fmla="*/ f309 1 f139"/>
                <a:gd name="f407" fmla="*/ f310 1 f140"/>
                <a:gd name="f408" fmla="*/ f311 1 f139"/>
                <a:gd name="f409" fmla="*/ f312 1 f140"/>
                <a:gd name="f410" fmla="*/ f313 1 f140"/>
                <a:gd name="f411" fmla="*/ f314 1 f139"/>
                <a:gd name="f412" fmla="*/ f315 1 f139"/>
                <a:gd name="f413" fmla="*/ f316 1 f140"/>
                <a:gd name="f414" fmla="*/ f317 1 f139"/>
                <a:gd name="f415" fmla="*/ f318 1 f139"/>
                <a:gd name="f416" fmla="*/ f319 1 f139"/>
                <a:gd name="f417" fmla="*/ f320 1 f140"/>
                <a:gd name="f418" fmla="*/ f321 1 f140"/>
                <a:gd name="f419" fmla="*/ f322 1 f139"/>
                <a:gd name="f420" fmla="*/ f323 1 f140"/>
                <a:gd name="f421" fmla="*/ f324 1 f139"/>
                <a:gd name="f422" fmla="*/ f325 1 f140"/>
                <a:gd name="f423" fmla="*/ f326 1 f139"/>
                <a:gd name="f424" fmla="*/ f327 1 f140"/>
                <a:gd name="f425" fmla="*/ f328 f130 1"/>
                <a:gd name="f426" fmla="*/ f329 f130 1"/>
                <a:gd name="f427" fmla="*/ f331 f131 1"/>
                <a:gd name="f428" fmla="*/ f330 f131 1"/>
                <a:gd name="f429" fmla="*/ f332 f130 1"/>
                <a:gd name="f430" fmla="*/ f333 f131 1"/>
                <a:gd name="f431" fmla="*/ f334 f130 1"/>
                <a:gd name="f432" fmla="*/ f335 f131 1"/>
                <a:gd name="f433" fmla="*/ f336 f130 1"/>
                <a:gd name="f434" fmla="*/ f337 f130 1"/>
                <a:gd name="f435" fmla="*/ f338 f131 1"/>
                <a:gd name="f436" fmla="*/ f339 f130 1"/>
                <a:gd name="f437" fmla="*/ f340 f131 1"/>
                <a:gd name="f438" fmla="*/ f341 f130 1"/>
                <a:gd name="f439" fmla="*/ f342 f131 1"/>
                <a:gd name="f440" fmla="*/ f343 f130 1"/>
                <a:gd name="f441" fmla="*/ f344 f131 1"/>
                <a:gd name="f442" fmla="*/ f345 f130 1"/>
                <a:gd name="f443" fmla="*/ f346 f131 1"/>
                <a:gd name="f444" fmla="*/ f347 f130 1"/>
                <a:gd name="f445" fmla="*/ f348 f131 1"/>
                <a:gd name="f446" fmla="*/ f349 f130 1"/>
                <a:gd name="f447" fmla="*/ f350 f131 1"/>
                <a:gd name="f448" fmla="*/ f351 f131 1"/>
                <a:gd name="f449" fmla="*/ f352 f130 1"/>
                <a:gd name="f450" fmla="*/ f353 f131 1"/>
                <a:gd name="f451" fmla="*/ f354 f130 1"/>
                <a:gd name="f452" fmla="*/ f355 f130 1"/>
                <a:gd name="f453" fmla="*/ f356 f130 1"/>
                <a:gd name="f454" fmla="*/ f357 f131 1"/>
                <a:gd name="f455" fmla="*/ f358 f130 1"/>
                <a:gd name="f456" fmla="*/ f359 f131 1"/>
                <a:gd name="f457" fmla="*/ f360 f130 1"/>
                <a:gd name="f458" fmla="*/ f361 f131 1"/>
                <a:gd name="f459" fmla="*/ f362 f130 1"/>
                <a:gd name="f460" fmla="*/ f363 f131 1"/>
                <a:gd name="f461" fmla="*/ f364 f130 1"/>
                <a:gd name="f462" fmla="*/ f365 f131 1"/>
                <a:gd name="f463" fmla="*/ f366 f130 1"/>
                <a:gd name="f464" fmla="*/ f367 f130 1"/>
                <a:gd name="f465" fmla="*/ f368 f131 1"/>
                <a:gd name="f466" fmla="*/ f369 f130 1"/>
                <a:gd name="f467" fmla="*/ f370 f131 1"/>
                <a:gd name="f468" fmla="*/ f371 f130 1"/>
                <a:gd name="f469" fmla="*/ f372 f131 1"/>
                <a:gd name="f470" fmla="*/ f373 f130 1"/>
                <a:gd name="f471" fmla="*/ f374 f131 1"/>
                <a:gd name="f472" fmla="*/ f375 f130 1"/>
                <a:gd name="f473" fmla="*/ f376 f131 1"/>
                <a:gd name="f474" fmla="*/ f377 f130 1"/>
                <a:gd name="f475" fmla="*/ f378 f130 1"/>
                <a:gd name="f476" fmla="*/ f379 f131 1"/>
                <a:gd name="f477" fmla="*/ f380 f130 1"/>
                <a:gd name="f478" fmla="*/ f381 f131 1"/>
                <a:gd name="f479" fmla="*/ f382 f130 1"/>
                <a:gd name="f480" fmla="*/ f383 f131 1"/>
                <a:gd name="f481" fmla="*/ f384 f131 1"/>
                <a:gd name="f482" fmla="*/ f385 f130 1"/>
                <a:gd name="f483" fmla="*/ f386 f131 1"/>
                <a:gd name="f484" fmla="*/ f387 f130 1"/>
                <a:gd name="f485" fmla="*/ f388 f130 1"/>
                <a:gd name="f486" fmla="*/ f389 f131 1"/>
                <a:gd name="f487" fmla="*/ f390 f131 1"/>
                <a:gd name="f488" fmla="*/ f391 f131 1"/>
                <a:gd name="f489" fmla="*/ f392 f130 1"/>
                <a:gd name="f490" fmla="*/ f393 f131 1"/>
                <a:gd name="f491" fmla="*/ f394 f130 1"/>
                <a:gd name="f492" fmla="*/ f395 f131 1"/>
                <a:gd name="f493" fmla="*/ f396 f131 1"/>
                <a:gd name="f494" fmla="*/ f397 f130 1"/>
                <a:gd name="f495" fmla="*/ f398 f131 1"/>
                <a:gd name="f496" fmla="*/ f399 f130 1"/>
                <a:gd name="f497" fmla="*/ f400 f131 1"/>
                <a:gd name="f498" fmla="*/ f401 f130 1"/>
                <a:gd name="f499" fmla="*/ f402 f131 1"/>
                <a:gd name="f500" fmla="*/ f403 f130 1"/>
                <a:gd name="f501" fmla="*/ f404 f131 1"/>
                <a:gd name="f502" fmla="*/ f405 f130 1"/>
                <a:gd name="f503" fmla="*/ f406 f130 1"/>
                <a:gd name="f504" fmla="*/ f407 f131 1"/>
                <a:gd name="f505" fmla="*/ f408 f130 1"/>
                <a:gd name="f506" fmla="*/ f409 f131 1"/>
                <a:gd name="f507" fmla="*/ f410 f131 1"/>
                <a:gd name="f508" fmla="*/ f411 f130 1"/>
                <a:gd name="f509" fmla="*/ f412 f130 1"/>
                <a:gd name="f510" fmla="*/ f413 f131 1"/>
                <a:gd name="f511" fmla="*/ f414 f130 1"/>
                <a:gd name="f512" fmla="*/ f415 f130 1"/>
                <a:gd name="f513" fmla="*/ f416 f130 1"/>
                <a:gd name="f514" fmla="*/ f417 f131 1"/>
                <a:gd name="f515" fmla="*/ f418 f131 1"/>
                <a:gd name="f516" fmla="*/ f419 f130 1"/>
                <a:gd name="f517" fmla="*/ f420 f131 1"/>
                <a:gd name="f518" fmla="*/ f421 f130 1"/>
                <a:gd name="f519" fmla="*/ f422 f131 1"/>
                <a:gd name="f520" fmla="*/ f423 f130 1"/>
                <a:gd name="f521" fmla="*/ f424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4">
                  <a:pos x="f429" y="f430"/>
                </a:cxn>
                <a:cxn ang="f234">
                  <a:pos x="f431" y="f432"/>
                </a:cxn>
                <a:cxn ang="f234">
                  <a:pos x="f433" y="f432"/>
                </a:cxn>
                <a:cxn ang="f234">
                  <a:pos x="f434" y="f435"/>
                </a:cxn>
                <a:cxn ang="f234">
                  <a:pos x="f436" y="f437"/>
                </a:cxn>
                <a:cxn ang="f234">
                  <a:pos x="f438" y="f439"/>
                </a:cxn>
                <a:cxn ang="f234">
                  <a:pos x="f440" y="f441"/>
                </a:cxn>
                <a:cxn ang="f234">
                  <a:pos x="f442" y="f443"/>
                </a:cxn>
                <a:cxn ang="f234">
                  <a:pos x="f444" y="f445"/>
                </a:cxn>
                <a:cxn ang="f234">
                  <a:pos x="f446" y="f447"/>
                </a:cxn>
                <a:cxn ang="f234">
                  <a:pos x="f446" y="f448"/>
                </a:cxn>
                <a:cxn ang="f234">
                  <a:pos x="f449" y="f450"/>
                </a:cxn>
                <a:cxn ang="f234">
                  <a:pos x="f451" y="f450"/>
                </a:cxn>
                <a:cxn ang="f234">
                  <a:pos x="f452" y="f448"/>
                </a:cxn>
                <a:cxn ang="f234">
                  <a:pos x="f453" y="f454"/>
                </a:cxn>
                <a:cxn ang="f234">
                  <a:pos x="f455" y="f456"/>
                </a:cxn>
                <a:cxn ang="f234">
                  <a:pos x="f457" y="f458"/>
                </a:cxn>
                <a:cxn ang="f234">
                  <a:pos x="f459" y="f460"/>
                </a:cxn>
                <a:cxn ang="f234">
                  <a:pos x="f461" y="f462"/>
                </a:cxn>
                <a:cxn ang="f234">
                  <a:pos x="f463" y="f462"/>
                </a:cxn>
                <a:cxn ang="f234">
                  <a:pos x="f464" y="f465"/>
                </a:cxn>
                <a:cxn ang="f234">
                  <a:pos x="f466" y="f467"/>
                </a:cxn>
                <a:cxn ang="f234">
                  <a:pos x="f468" y="f469"/>
                </a:cxn>
                <a:cxn ang="f234">
                  <a:pos x="f470" y="f471"/>
                </a:cxn>
                <a:cxn ang="f234">
                  <a:pos x="f472" y="f473"/>
                </a:cxn>
                <a:cxn ang="f234">
                  <a:pos x="f474" y="f473"/>
                </a:cxn>
                <a:cxn ang="f234">
                  <a:pos x="f475" y="f476"/>
                </a:cxn>
                <a:cxn ang="f234">
                  <a:pos x="f477" y="f478"/>
                </a:cxn>
                <a:cxn ang="f234">
                  <a:pos x="f479" y="f480"/>
                </a:cxn>
                <a:cxn ang="f234">
                  <a:pos x="f475" y="f481"/>
                </a:cxn>
                <a:cxn ang="f234">
                  <a:pos x="f482" y="f483"/>
                </a:cxn>
                <a:cxn ang="f234">
                  <a:pos x="f484" y="f478"/>
                </a:cxn>
                <a:cxn ang="f234">
                  <a:pos x="f485" y="f486"/>
                </a:cxn>
                <a:cxn ang="f234">
                  <a:pos x="f485" y="f487"/>
                </a:cxn>
                <a:cxn ang="f234">
                  <a:pos x="f484" y="f488"/>
                </a:cxn>
                <a:cxn ang="f234">
                  <a:pos x="f489" y="f490"/>
                </a:cxn>
                <a:cxn ang="f234">
                  <a:pos x="f491" y="f460"/>
                </a:cxn>
                <a:cxn ang="f234">
                  <a:pos x="f485" y="f492"/>
                </a:cxn>
                <a:cxn ang="f234">
                  <a:pos x="f484" y="f493"/>
                </a:cxn>
                <a:cxn ang="f234">
                  <a:pos x="f494" y="f495"/>
                </a:cxn>
                <a:cxn ang="f234">
                  <a:pos x="f496" y="f497"/>
                </a:cxn>
                <a:cxn ang="f234">
                  <a:pos x="f498" y="f499"/>
                </a:cxn>
                <a:cxn ang="f234">
                  <a:pos x="f500" y="f501"/>
                </a:cxn>
                <a:cxn ang="f234">
                  <a:pos x="f502" y="f447"/>
                </a:cxn>
                <a:cxn ang="f234">
                  <a:pos x="f503" y="f504"/>
                </a:cxn>
                <a:cxn ang="f234">
                  <a:pos x="f505" y="f506"/>
                </a:cxn>
                <a:cxn ang="f234">
                  <a:pos x="f457" y="f507"/>
                </a:cxn>
                <a:cxn ang="f234">
                  <a:pos x="f508" y="f507"/>
                </a:cxn>
                <a:cxn ang="f234">
                  <a:pos x="f509" y="f510"/>
                </a:cxn>
                <a:cxn ang="f234">
                  <a:pos x="f511" y="f439"/>
                </a:cxn>
                <a:cxn ang="f234">
                  <a:pos x="f512" y="f510"/>
                </a:cxn>
                <a:cxn ang="f234">
                  <a:pos x="f513" y="f514"/>
                </a:cxn>
                <a:cxn ang="f234">
                  <a:pos x="f436" y="f515"/>
                </a:cxn>
                <a:cxn ang="f234">
                  <a:pos x="f516" y="f517"/>
                </a:cxn>
                <a:cxn ang="f234">
                  <a:pos x="f518" y="f519"/>
                </a:cxn>
                <a:cxn ang="f234">
                  <a:pos x="f520" y="f521"/>
                </a:cxn>
                <a:cxn ang="f234">
                  <a:pos x="f429" y="f430"/>
                </a:cxn>
              </a:cxnLst>
              <a:rect l="f425" t="f428" r="f426" b="f427"/>
              <a:pathLst>
                <a:path w="142" h="112">
                  <a:moveTo>
                    <a:pt x="f5" y="f8"/>
                  </a:moveTo>
                  <a:cubicBezTo>
                    <a:pt x="f9" y="f8"/>
                    <a:pt x="f10" y="f8"/>
                    <a:pt x="f11" y="f12"/>
                  </a:cubicBezTo>
                  <a:cubicBezTo>
                    <a:pt x="f13" y="f14"/>
                    <a:pt x="f15" y="f14"/>
                    <a:pt x="f16" y="f12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2"/>
                    <a:pt x="f24" y="f25"/>
                    <a:pt x="f24" y="f26"/>
                  </a:cubicBezTo>
                  <a:cubicBezTo>
                    <a:pt x="f24" y="f27"/>
                    <a:pt x="f24" y="f28"/>
                    <a:pt x="f29" y="f28"/>
                  </a:cubicBezTo>
                  <a:cubicBezTo>
                    <a:pt x="f30" y="f28"/>
                    <a:pt x="f31" y="f32"/>
                    <a:pt x="f33" y="f32"/>
                  </a:cubicBezTo>
                  <a:cubicBezTo>
                    <a:pt x="f34" y="f32"/>
                    <a:pt x="f35" y="f36"/>
                    <a:pt x="f35" y="f37"/>
                  </a:cubicBezTo>
                  <a:cubicBezTo>
                    <a:pt x="f34" y="f38"/>
                    <a:pt x="f34" y="f39"/>
                    <a:pt x="f40" y="f41"/>
                  </a:cubicBezTo>
                  <a:cubicBezTo>
                    <a:pt x="f42" y="f43"/>
                    <a:pt x="f44" y="f43"/>
                    <a:pt x="f45" y="f46"/>
                  </a:cubicBezTo>
                  <a:cubicBezTo>
                    <a:pt x="f45" y="f46"/>
                    <a:pt x="f45" y="f43"/>
                    <a:pt x="f45" y="f43"/>
                  </a:cubicBezTo>
                  <a:cubicBezTo>
                    <a:pt x="f47" y="f32"/>
                    <a:pt x="f48" y="f37"/>
                    <a:pt x="f49" y="f50"/>
                  </a:cubicBezTo>
                  <a:cubicBezTo>
                    <a:pt x="f49" y="f50"/>
                    <a:pt x="f51" y="f50"/>
                    <a:pt x="f52" y="f50"/>
                  </a:cubicBezTo>
                  <a:cubicBezTo>
                    <a:pt x="f53" y="f50"/>
                    <a:pt x="f54" y="f38"/>
                    <a:pt x="f54" y="f43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6" y="f52"/>
                    <a:pt x="f56" y="f52"/>
                    <a:pt x="f56" y="f51"/>
                  </a:cubicBezTo>
                  <a:cubicBezTo>
                    <a:pt x="f59" y="f48"/>
                    <a:pt x="f61" y="f48"/>
                    <a:pt x="f43" y="f62"/>
                  </a:cubicBezTo>
                  <a:cubicBezTo>
                    <a:pt x="f38" y="f63"/>
                    <a:pt x="f36" y="f47"/>
                    <a:pt x="f36" y="f44"/>
                  </a:cubicBezTo>
                  <a:cubicBezTo>
                    <a:pt x="f32" y="f64"/>
                    <a:pt x="f65" y="f64"/>
                    <a:pt x="f28" y="f66"/>
                  </a:cubicBezTo>
                  <a:cubicBezTo>
                    <a:pt x="f67" y="f68"/>
                    <a:pt x="f69" y="f44"/>
                    <a:pt x="f20" y="f66"/>
                  </a:cubicBezTo>
                  <a:cubicBezTo>
                    <a:pt x="f70" y="f71"/>
                    <a:pt x="f12" y="f35"/>
                    <a:pt x="f12" y="f72"/>
                  </a:cubicBezTo>
                  <a:cubicBezTo>
                    <a:pt x="f12" y="f30"/>
                    <a:pt x="f73" y="f29"/>
                    <a:pt x="f74" y="f29"/>
                  </a:cubicBezTo>
                  <a:cubicBezTo>
                    <a:pt x="f75" y="f29"/>
                    <a:pt x="f76" y="f77"/>
                    <a:pt x="f76" y="f77"/>
                  </a:cubicBezTo>
                  <a:cubicBezTo>
                    <a:pt x="f78" y="f79"/>
                    <a:pt x="f80" y="f29"/>
                    <a:pt x="f78" y="f81"/>
                  </a:cubicBezTo>
                  <a:cubicBezTo>
                    <a:pt x="f78" y="f82"/>
                    <a:pt x="f78" y="f83"/>
                    <a:pt x="f84" y="f83"/>
                  </a:cubicBezTo>
                  <a:cubicBezTo>
                    <a:pt x="f85" y="f83"/>
                    <a:pt x="f86" y="f83"/>
                    <a:pt x="f87" y="f83"/>
                  </a:cubicBezTo>
                  <a:cubicBezTo>
                    <a:pt x="f88" y="f83"/>
                    <a:pt x="f89" y="f17"/>
                    <a:pt x="f89" y="f90"/>
                  </a:cubicBezTo>
                  <a:cubicBezTo>
                    <a:pt x="f91" y="f92"/>
                    <a:pt x="f89" y="f15"/>
                    <a:pt x="f93" y="f94"/>
                  </a:cubicBezTo>
                  <a:cubicBezTo>
                    <a:pt x="f86" y="f95"/>
                    <a:pt x="f86" y="f96"/>
                    <a:pt x="f88" y="f97"/>
                  </a:cubicBezTo>
                  <a:cubicBezTo>
                    <a:pt x="f93" y="f5"/>
                    <a:pt x="f89" y="f5"/>
                    <a:pt x="f89" y="f98"/>
                  </a:cubicBezTo>
                  <a:cubicBezTo>
                    <a:pt x="f91" y="f99"/>
                    <a:pt x="f100" y="f99"/>
                    <a:pt x="f101" y="f96"/>
                  </a:cubicBezTo>
                  <a:cubicBezTo>
                    <a:pt x="f102" y="f10"/>
                    <a:pt x="f103" y="f11"/>
                    <a:pt x="f104" y="f94"/>
                  </a:cubicBezTo>
                  <a:cubicBezTo>
                    <a:pt x="f104" y="f92"/>
                    <a:pt x="f104" y="f90"/>
                    <a:pt x="f105" y="f17"/>
                  </a:cubicBezTo>
                  <a:cubicBezTo>
                    <a:pt x="f6" y="f83"/>
                    <a:pt x="f6" y="f106"/>
                    <a:pt x="f105" y="f107"/>
                  </a:cubicBezTo>
                  <a:cubicBezTo>
                    <a:pt x="f104" y="f81"/>
                    <a:pt x="f104" y="f108"/>
                    <a:pt x="f104" y="f109"/>
                  </a:cubicBezTo>
                  <a:cubicBezTo>
                    <a:pt x="f104" y="f77"/>
                    <a:pt x="f104" y="f79"/>
                    <a:pt x="f110" y="f111"/>
                  </a:cubicBezTo>
                  <a:cubicBezTo>
                    <a:pt x="f89" y="f31"/>
                    <a:pt x="f91" y="f71"/>
                    <a:pt x="f102" y="f44"/>
                  </a:cubicBezTo>
                  <a:cubicBezTo>
                    <a:pt x="f104" y="f68"/>
                    <a:pt x="f112" y="f113"/>
                    <a:pt x="f105" y="f47"/>
                  </a:cubicBezTo>
                  <a:cubicBezTo>
                    <a:pt x="f105" y="f48"/>
                    <a:pt x="f105" y="f49"/>
                    <a:pt x="f104" y="f114"/>
                  </a:cubicBezTo>
                  <a:cubicBezTo>
                    <a:pt x="f102" y="f55"/>
                    <a:pt x="f101" y="f55"/>
                    <a:pt x="f115" y="f55"/>
                  </a:cubicBezTo>
                  <a:cubicBezTo>
                    <a:pt x="f93" y="f55"/>
                    <a:pt x="f86" y="f53"/>
                    <a:pt x="f85" y="f57"/>
                  </a:cubicBezTo>
                  <a:cubicBezTo>
                    <a:pt x="f116" y="f56"/>
                    <a:pt x="f117" y="f59"/>
                    <a:pt x="f118" y="f59"/>
                  </a:cubicBezTo>
                  <a:cubicBezTo>
                    <a:pt x="f119" y="f59"/>
                    <a:pt x="f120" y="f56"/>
                    <a:pt x="f7" y="f61"/>
                  </a:cubicBezTo>
                  <a:cubicBezTo>
                    <a:pt x="f76" y="f46"/>
                    <a:pt x="f74" y="f46"/>
                    <a:pt x="f121" y="f46"/>
                  </a:cubicBezTo>
                  <a:cubicBezTo>
                    <a:pt x="f122" y="f43"/>
                    <a:pt x="f18" y="f39"/>
                    <a:pt x="f26" y="f39"/>
                  </a:cubicBezTo>
                  <a:cubicBezTo>
                    <a:pt x="f27" y="f36"/>
                    <a:pt x="f32" y="f36"/>
                    <a:pt x="f50" y="f123"/>
                  </a:cubicBezTo>
                  <a:cubicBezTo>
                    <a:pt x="f38" y="f28"/>
                    <a:pt x="f39" y="f27"/>
                    <a:pt x="f43" y="f124"/>
                  </a:cubicBezTo>
                  <a:cubicBezTo>
                    <a:pt x="f46" y="f123"/>
                    <a:pt x="f125" y="f123"/>
                    <a:pt x="f61" y="f124"/>
                  </a:cubicBezTo>
                  <a:cubicBezTo>
                    <a:pt x="f59" y="f26"/>
                    <a:pt x="f55" y="f28"/>
                    <a:pt x="f51" y="f27"/>
                  </a:cubicBezTo>
                  <a:cubicBezTo>
                    <a:pt x="f48" y="f67"/>
                    <a:pt x="f47" y="f28"/>
                    <a:pt x="f66" y="f28"/>
                  </a:cubicBezTo>
                  <a:cubicBezTo>
                    <a:pt x="f42" y="f28"/>
                    <a:pt x="f71" y="f28"/>
                    <a:pt x="f71" y="f27"/>
                  </a:cubicBezTo>
                  <a:cubicBezTo>
                    <a:pt x="f35" y="f25"/>
                    <a:pt x="f72" y="f69"/>
                    <a:pt x="f30" y="f20"/>
                  </a:cubicBezTo>
                  <a:cubicBezTo>
                    <a:pt x="f111" y="f22"/>
                    <a:pt x="f77" y="f18"/>
                    <a:pt x="f24" y="f18"/>
                  </a:cubicBezTo>
                  <a:cubicBezTo>
                    <a:pt x="f107" y="f18"/>
                    <a:pt x="f83" y="f12"/>
                    <a:pt x="f126" y="f121"/>
                  </a:cubicBezTo>
                  <a:cubicBezTo>
                    <a:pt x="f126" y="f74"/>
                    <a:pt x="f90" y="f75"/>
                    <a:pt x="f15" y="f76"/>
                  </a:cubicBezTo>
                  <a:cubicBezTo>
                    <a:pt x="f13" y="f7"/>
                    <a:pt x="f95" y="f75"/>
                    <a:pt x="f96" y="f127"/>
                  </a:cubicBezTo>
                  <a:cubicBezTo>
                    <a:pt x="f98" y="f128"/>
                    <a:pt x="f98" y="f12"/>
                    <a:pt x="f5" y="f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id="{777C4FA7-E9A3-41A5-5D18-976D353DAC91}"/>
                </a:ext>
              </a:extLst>
            </p:cNvPr>
            <p:cNvSpPr/>
            <p:nvPr/>
          </p:nvSpPr>
          <p:spPr>
            <a:xfrm>
              <a:off x="14536738" y="5551486"/>
              <a:ext cx="61914" cy="2270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5"/>
                <a:gd name="f8" fmla="val 6"/>
                <a:gd name="f9" fmla="val 15"/>
                <a:gd name="f10" fmla="val 19"/>
                <a:gd name="f11" fmla="val 21"/>
                <a:gd name="f12" fmla="val 4"/>
                <a:gd name="f13" fmla="val 24"/>
                <a:gd name="f14" fmla="val 3"/>
                <a:gd name="f15" fmla="val 2"/>
                <a:gd name="f16" fmla="val 1"/>
                <a:gd name="f17" fmla="val 23"/>
                <a:gd name="f18" fmla="val 22"/>
                <a:gd name="f19" fmla="val 17"/>
                <a:gd name="f20" fmla="val 11"/>
                <a:gd name="f21" fmla="val 5"/>
                <a:gd name="f22" fmla="val 8"/>
                <a:gd name="f23" fmla="val 12"/>
                <a:gd name="f24" fmla="+- 0 0 -90"/>
                <a:gd name="f25" fmla="*/ f3 1 7"/>
                <a:gd name="f26" fmla="*/ f4 1 2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7"/>
                <a:gd name="f35" fmla="*/ f31 1 25"/>
                <a:gd name="f36" fmla="*/ 6 f32 1"/>
                <a:gd name="f37" fmla="*/ 15 f31 1"/>
                <a:gd name="f38" fmla="*/ 4 f32 1"/>
                <a:gd name="f39" fmla="*/ 24 f31 1"/>
                <a:gd name="f40" fmla="*/ 1 f32 1"/>
                <a:gd name="f41" fmla="*/ 25 f31 1"/>
                <a:gd name="f42" fmla="*/ 22 f31 1"/>
                <a:gd name="f43" fmla="*/ 6 f31 1"/>
                <a:gd name="f44" fmla="*/ 5 f31 1"/>
                <a:gd name="f45" fmla="*/ 2 f32 1"/>
                <a:gd name="f46" fmla="*/ 0 f31 1"/>
                <a:gd name="f47" fmla="*/ 5 f32 1"/>
                <a:gd name="f48" fmla="+- f33 0 f1"/>
                <a:gd name="f49" fmla="*/ f36 1 7"/>
                <a:gd name="f50" fmla="*/ f37 1 25"/>
                <a:gd name="f51" fmla="*/ f38 1 7"/>
                <a:gd name="f52" fmla="*/ f39 1 25"/>
                <a:gd name="f53" fmla="*/ f40 1 7"/>
                <a:gd name="f54" fmla="*/ f41 1 25"/>
                <a:gd name="f55" fmla="*/ f42 1 25"/>
                <a:gd name="f56" fmla="*/ f43 1 25"/>
                <a:gd name="f57" fmla="*/ f44 1 25"/>
                <a:gd name="f58" fmla="*/ f45 1 7"/>
                <a:gd name="f59" fmla="*/ f46 1 25"/>
                <a:gd name="f60" fmla="*/ f47 1 7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5"/>
                <a:gd name="f72" fmla="*/ f56 1 f35"/>
                <a:gd name="f73" fmla="*/ f57 1 f35"/>
                <a:gd name="f74" fmla="*/ f58 1 f34"/>
                <a:gd name="f75" fmla="*/ f59 1 f35"/>
                <a:gd name="f76" fmla="*/ f60 1 f34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6 1"/>
                <a:gd name="f88" fmla="*/ f72 f26 1"/>
                <a:gd name="f89" fmla="*/ f73 f26 1"/>
                <a:gd name="f90" fmla="*/ f74 f25 1"/>
                <a:gd name="f91" fmla="*/ f75 f26 1"/>
                <a:gd name="f92" fmla="*/ f7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5" y="f87"/>
                </a:cxn>
                <a:cxn ang="f48">
                  <a:pos x="f85" y="f88"/>
                </a:cxn>
                <a:cxn ang="f48">
                  <a:pos x="f85" y="f89"/>
                </a:cxn>
                <a:cxn ang="f48">
                  <a:pos x="f90" y="f91"/>
                </a:cxn>
                <a:cxn ang="f48">
                  <a:pos x="f92" y="f89"/>
                </a:cxn>
                <a:cxn ang="f48">
                  <a:pos x="f81" y="f82"/>
                </a:cxn>
              </a:cxnLst>
              <a:rect l="f77" t="f80" r="f78" b="f79"/>
              <a:pathLst>
                <a:path w="7" h="25">
                  <a:moveTo>
                    <a:pt x="f8" y="f9"/>
                  </a:moveTo>
                  <a:cubicBezTo>
                    <a:pt x="f6" y="f10"/>
                    <a:pt x="f8" y="f11"/>
                    <a:pt x="f12" y="f13"/>
                  </a:cubicBezTo>
                  <a:cubicBezTo>
                    <a:pt x="f14" y="f13"/>
                    <a:pt x="f15" y="f7"/>
                    <a:pt x="f16" y="f7"/>
                  </a:cubicBezTo>
                  <a:cubicBezTo>
                    <a:pt x="f5" y="f13"/>
                    <a:pt x="f5" y="f17"/>
                    <a:pt x="f16" y="f18"/>
                  </a:cubicBezTo>
                  <a:cubicBezTo>
                    <a:pt x="f14" y="f19"/>
                    <a:pt x="f14" y="f20"/>
                    <a:pt x="f16" y="f8"/>
                  </a:cubicBezTo>
                  <a:cubicBezTo>
                    <a:pt x="f16" y="f8"/>
                    <a:pt x="f16" y="f21"/>
                    <a:pt x="f16" y="f21"/>
                  </a:cubicBezTo>
                  <a:cubicBezTo>
                    <a:pt x="f16" y="f12"/>
                    <a:pt x="f5" y="f16"/>
                    <a:pt x="f15" y="f5"/>
                  </a:cubicBezTo>
                  <a:cubicBezTo>
                    <a:pt x="f12" y="f5"/>
                    <a:pt x="f12" y="f14"/>
                    <a:pt x="f21" y="f21"/>
                  </a:cubicBezTo>
                  <a:cubicBezTo>
                    <a:pt x="f21" y="f22"/>
                    <a:pt x="f6" y="f23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81">
              <a:extLst>
                <a:ext uri="{FF2B5EF4-FFF2-40B4-BE49-F238E27FC236}">
                  <a16:creationId xmlns:a16="http://schemas.microsoft.com/office/drawing/2014/main" id="{F93FFDC1-8028-3167-17D1-A1C1726E8090}"/>
                </a:ext>
              </a:extLst>
            </p:cNvPr>
            <p:cNvSpPr/>
            <p:nvPr/>
          </p:nvSpPr>
          <p:spPr>
            <a:xfrm>
              <a:off x="14581186" y="5434014"/>
              <a:ext cx="127001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7"/>
                <a:gd name="f8" fmla="val 3"/>
                <a:gd name="f9" fmla="val 6"/>
                <a:gd name="f10" fmla="val 5"/>
                <a:gd name="f11" fmla="val 9"/>
                <a:gd name="f12" fmla="val 12"/>
                <a:gd name="f13" fmla="val 8"/>
                <a:gd name="f14" fmla="val 7"/>
                <a:gd name="f15" fmla="val 10"/>
                <a:gd name="f16" fmla="val 2"/>
                <a:gd name="f17" fmla="val 1"/>
                <a:gd name="f18" fmla="val 4"/>
                <a:gd name="f19" fmla="+- 0 0 -90"/>
                <a:gd name="f20" fmla="*/ f3 1 14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7"/>
                <a:gd name="f31" fmla="*/ 0 f27 1"/>
                <a:gd name="f32" fmla="*/ 0 f26 1"/>
                <a:gd name="f33" fmla="*/ 9 f27 1"/>
                <a:gd name="f34" fmla="*/ 8 f27 1"/>
                <a:gd name="f35" fmla="*/ 17 f26 1"/>
                <a:gd name="f36" fmla="*/ 5 f27 1"/>
                <a:gd name="f37" fmla="*/ 8 f26 1"/>
                <a:gd name="f38" fmla="+- f28 0 f1"/>
                <a:gd name="f39" fmla="*/ f31 1 14"/>
                <a:gd name="f40" fmla="*/ f32 1 17"/>
                <a:gd name="f41" fmla="*/ f33 1 14"/>
                <a:gd name="f42" fmla="*/ f34 1 14"/>
                <a:gd name="f43" fmla="*/ f35 1 17"/>
                <a:gd name="f44" fmla="*/ f36 1 14"/>
                <a:gd name="f45" fmla="*/ f37 1 1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29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0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2"/>
                </a:cxn>
                <a:cxn ang="f38">
                  <a:pos x="f64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17">
                  <a:moveTo>
                    <a:pt x="f5" y="f5"/>
                  </a:moveTo>
                  <a:cubicBezTo>
                    <a:pt x="f8" y="f8"/>
                    <a:pt x="f9" y="f10"/>
                    <a:pt x="f11" y="f5"/>
                  </a:cubicBezTo>
                  <a:cubicBezTo>
                    <a:pt x="f12" y="f10"/>
                    <a:pt x="f6" y="f12"/>
                    <a:pt x="f13" y="f7"/>
                  </a:cubicBezTo>
                  <a:cubicBezTo>
                    <a:pt x="f13" y="f6"/>
                    <a:pt x="f14" y="f15"/>
                    <a:pt x="f10" y="f13"/>
                  </a:cubicBezTo>
                  <a:cubicBezTo>
                    <a:pt x="f16" y="f14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82">
              <a:extLst>
                <a:ext uri="{FF2B5EF4-FFF2-40B4-BE49-F238E27FC236}">
                  <a16:creationId xmlns:a16="http://schemas.microsoft.com/office/drawing/2014/main" id="{5D92869E-558D-6901-FE7C-83B32269138C}"/>
                </a:ext>
              </a:extLst>
            </p:cNvPr>
            <p:cNvSpPr/>
            <p:nvPr/>
          </p:nvSpPr>
          <p:spPr>
            <a:xfrm>
              <a:off x="12480929" y="5189540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4"/>
                <a:gd name="f9" fmla="val 1"/>
                <a:gd name="f10" fmla="val 6"/>
                <a:gd name="f11" fmla="val 5"/>
                <a:gd name="f12" fmla="val 3"/>
                <a:gd name="f13" fmla="+- 0 0 -90"/>
                <a:gd name="f14" fmla="*/ f3 1 7"/>
                <a:gd name="f15" fmla="*/ f4 1 7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7"/>
                <a:gd name="f22" fmla="*/ 2 f19 1"/>
                <a:gd name="f23" fmla="*/ 0 f19 1"/>
                <a:gd name="f24" fmla="*/ 7 f19 1"/>
                <a:gd name="f25" fmla="*/ 4 f19 1"/>
                <a:gd name="f26" fmla="*/ 3 f19 1"/>
                <a:gd name="f27" fmla="+- f20 0 f1"/>
                <a:gd name="f28" fmla="*/ f22 1 7"/>
                <a:gd name="f29" fmla="*/ f23 1 7"/>
                <a:gd name="f30" fmla="*/ f24 1 7"/>
                <a:gd name="f31" fmla="*/ f25 1 7"/>
                <a:gd name="f32" fmla="*/ f26 1 7"/>
                <a:gd name="f33" fmla="*/ 0 1 f21"/>
                <a:gd name="f34" fmla="*/ f17 1 f21"/>
                <a:gd name="f35" fmla="*/ f28 1 f21"/>
                <a:gd name="f36" fmla="*/ f29 1 f21"/>
                <a:gd name="f37" fmla="*/ f30 1 f21"/>
                <a:gd name="f38" fmla="*/ f31 1 f21"/>
                <a:gd name="f39" fmla="*/ f32 1 f21"/>
                <a:gd name="f40" fmla="*/ f33 f14 1"/>
                <a:gd name="f41" fmla="*/ f34 f14 1"/>
                <a:gd name="f42" fmla="*/ f34 f15 1"/>
                <a:gd name="f43" fmla="*/ f33 f15 1"/>
                <a:gd name="f44" fmla="*/ f35 f14 1"/>
                <a:gd name="f45" fmla="*/ f36 f15 1"/>
                <a:gd name="f46" fmla="*/ f37 f14 1"/>
                <a:gd name="f47" fmla="*/ f38 f15 1"/>
                <a:gd name="f48" fmla="*/ f39 f14 1"/>
                <a:gd name="f49" fmla="*/ f37 f15 1"/>
                <a:gd name="f50" fmla="*/ f36 f14 1"/>
                <a:gd name="f51" fmla="*/ f3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50" y="f51"/>
                </a:cxn>
                <a:cxn ang="f27">
                  <a:pos x="f44" y="f45"/>
                </a:cxn>
              </a:cxnLst>
              <a:rect l="f40" t="f43" r="f41" b="f42"/>
              <a:pathLst>
                <a:path w="7" h="7">
                  <a:moveTo>
                    <a:pt x="f7" y="f5"/>
                  </a:moveTo>
                  <a:cubicBezTo>
                    <a:pt x="f8" y="f9"/>
                    <a:pt x="f6" y="f9"/>
                    <a:pt x="f6" y="f8"/>
                  </a:cubicBezTo>
                  <a:cubicBezTo>
                    <a:pt x="f6" y="f10"/>
                    <a:pt x="f11" y="f6"/>
                    <a:pt x="f12" y="f6"/>
                  </a:cubicBezTo>
                  <a:cubicBezTo>
                    <a:pt x="f9" y="f10"/>
                    <a:pt x="f5" y="f8"/>
                    <a:pt x="f5" y="f7"/>
                  </a:cubicBezTo>
                  <a:cubicBezTo>
                    <a:pt x="f5" y="f7"/>
                    <a:pt x="f9" y="f9"/>
                    <a:pt x="f7" y="f5"/>
                  </a:cubicBezTo>
                  <a:close/>
                </a:path>
              </a:pathLst>
            </a:custGeom>
            <a:solidFill>
              <a:srgbClr val="5634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83">
              <a:extLst>
                <a:ext uri="{FF2B5EF4-FFF2-40B4-BE49-F238E27FC236}">
                  <a16:creationId xmlns:a16="http://schemas.microsoft.com/office/drawing/2014/main" id="{5A8E3865-2707-9CE5-4DD1-843C4D2A0C10}"/>
                </a:ext>
              </a:extLst>
            </p:cNvPr>
            <p:cNvSpPr/>
            <p:nvPr/>
          </p:nvSpPr>
          <p:spPr>
            <a:xfrm>
              <a:off x="12877796" y="5297484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7"/>
                <a:gd name="f8" fmla="val 4"/>
                <a:gd name="f9" fmla="val 5"/>
                <a:gd name="f10" fmla="val 3"/>
                <a:gd name="f11" fmla="val 2"/>
                <a:gd name="f12" fmla="val 6"/>
                <a:gd name="f13" fmla="val 1"/>
                <a:gd name="f14" fmla="+- 0 0 -90"/>
                <a:gd name="f15" fmla="*/ f3 1 8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7"/>
                <a:gd name="f26" fmla="*/ 7 f22 1"/>
                <a:gd name="f27" fmla="*/ 4 f21 1"/>
                <a:gd name="f28" fmla="*/ 3 f22 1"/>
                <a:gd name="f29" fmla="*/ 7 f21 1"/>
                <a:gd name="f30" fmla="*/ 0 f22 1"/>
                <a:gd name="f31" fmla="*/ 4 f22 1"/>
                <a:gd name="f32" fmla="*/ 1 f21 1"/>
                <a:gd name="f33" fmla="+- f23 0 f1"/>
                <a:gd name="f34" fmla="*/ f26 1 8"/>
                <a:gd name="f35" fmla="*/ f27 1 7"/>
                <a:gd name="f36" fmla="*/ f28 1 8"/>
                <a:gd name="f37" fmla="*/ f29 1 7"/>
                <a:gd name="f38" fmla="*/ f30 1 8"/>
                <a:gd name="f39" fmla="*/ f31 1 8"/>
                <a:gd name="f40" fmla="*/ f32 1 7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4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8" h="7">
                  <a:moveTo>
                    <a:pt x="f7" y="f8"/>
                  </a:moveTo>
                  <a:cubicBezTo>
                    <a:pt x="f7" y="f9"/>
                    <a:pt x="f9" y="f7"/>
                    <a:pt x="f10" y="f7"/>
                  </a:cubicBezTo>
                  <a:cubicBezTo>
                    <a:pt x="f11" y="f7"/>
                    <a:pt x="f5" y="f12"/>
                    <a:pt x="f5" y="f8"/>
                  </a:cubicBezTo>
                  <a:cubicBezTo>
                    <a:pt x="f5" y="f11"/>
                    <a:pt x="f11" y="f5"/>
                    <a:pt x="f8" y="f13"/>
                  </a:cubicBezTo>
                  <a:cubicBezTo>
                    <a:pt x="f9" y="f11"/>
                    <a:pt x="f6" y="f13"/>
                    <a:pt x="f7" y="f8"/>
                  </a:cubicBezTo>
                  <a:close/>
                </a:path>
              </a:pathLst>
            </a:custGeom>
            <a:solidFill>
              <a:srgbClr val="5935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84">
              <a:extLst>
                <a:ext uri="{FF2B5EF4-FFF2-40B4-BE49-F238E27FC236}">
                  <a16:creationId xmlns:a16="http://schemas.microsoft.com/office/drawing/2014/main" id="{F8CBB47A-CCBD-BFAB-52FC-A21DF6AA3474}"/>
                </a:ext>
              </a:extLst>
            </p:cNvPr>
            <p:cNvSpPr/>
            <p:nvPr/>
          </p:nvSpPr>
          <p:spPr>
            <a:xfrm>
              <a:off x="12103098" y="5172075"/>
              <a:ext cx="80960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7"/>
                <a:gd name="f9" fmla="val 6"/>
                <a:gd name="f10" fmla="val 4"/>
                <a:gd name="f11" fmla="val 1"/>
                <a:gd name="f12" fmla="val 2"/>
                <a:gd name="f13" fmla="val 5"/>
                <a:gd name="f14" fmla="val 3"/>
                <a:gd name="f15" fmla="+- 0 0 -90"/>
                <a:gd name="f16" fmla="*/ f3 1 9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9"/>
                <a:gd name="f27" fmla="*/ 7 f23 1"/>
                <a:gd name="f28" fmla="*/ 8 f22 1"/>
                <a:gd name="f29" fmla="*/ 0 f23 1"/>
                <a:gd name="f30" fmla="*/ 1 f22 1"/>
                <a:gd name="f31" fmla="*/ 5 f23 1"/>
                <a:gd name="f32" fmla="*/ 9 f23 1"/>
                <a:gd name="f33" fmla="*/ 2 f22 1"/>
                <a:gd name="f34" fmla="+- f24 0 f1"/>
                <a:gd name="f35" fmla="*/ f27 1 9"/>
                <a:gd name="f36" fmla="*/ f28 1 8"/>
                <a:gd name="f37" fmla="*/ f29 1 9"/>
                <a:gd name="f38" fmla="*/ f30 1 8"/>
                <a:gd name="f39" fmla="*/ f31 1 9"/>
                <a:gd name="f40" fmla="*/ f32 1 9"/>
                <a:gd name="f41" fmla="*/ f33 1 8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0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9" h="8">
                  <a:moveTo>
                    <a:pt x="f8" y="f7"/>
                  </a:moveTo>
                  <a:cubicBezTo>
                    <a:pt x="f9" y="f10"/>
                    <a:pt x="f10" y="f11"/>
                    <a:pt x="f5" y="f11"/>
                  </a:cubicBezTo>
                  <a:cubicBezTo>
                    <a:pt x="f12" y="f5"/>
                    <a:pt x="f10" y="f5"/>
                    <a:pt x="f13" y="f11"/>
                  </a:cubicBezTo>
                  <a:cubicBezTo>
                    <a:pt x="f9" y="f14"/>
                    <a:pt x="f8" y="f14"/>
                    <a:pt x="f6" y="f12"/>
                  </a:cubicBezTo>
                  <a:cubicBezTo>
                    <a:pt x="f7" y="f10"/>
                    <a:pt x="f8" y="f9"/>
                    <a:pt x="f8" y="f7"/>
                  </a:cubicBezTo>
                  <a:close/>
                </a:path>
              </a:pathLst>
            </a:custGeom>
            <a:solidFill>
              <a:srgbClr val="5A37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85">
              <a:extLst>
                <a:ext uri="{FF2B5EF4-FFF2-40B4-BE49-F238E27FC236}">
                  <a16:creationId xmlns:a16="http://schemas.microsoft.com/office/drawing/2014/main" id="{5DC5E938-3CA1-A455-4E80-7A01AAD8239B}"/>
                </a:ext>
              </a:extLst>
            </p:cNvPr>
            <p:cNvSpPr/>
            <p:nvPr/>
          </p:nvSpPr>
          <p:spPr>
            <a:xfrm>
              <a:off x="13201650" y="5480054"/>
              <a:ext cx="90489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6"/>
                <a:gd name="f8" fmla="val 3"/>
                <a:gd name="f9" fmla="val 2"/>
                <a:gd name="f10" fmla="val 1"/>
                <a:gd name="f11" fmla="val 7"/>
                <a:gd name="f12" fmla="+- 0 0 -90"/>
                <a:gd name="f13" fmla="*/ f3 1 10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0"/>
                <a:gd name="f24" fmla="*/ 0 f20 1"/>
                <a:gd name="f25" fmla="*/ 6 f19 1"/>
                <a:gd name="f26" fmla="*/ 1 f20 1"/>
                <a:gd name="f27" fmla="*/ 0 f19 1"/>
                <a:gd name="f28" fmla="*/ 10 f20 1"/>
                <a:gd name="f29" fmla="*/ 3 f19 1"/>
                <a:gd name="f30" fmla="+- f21 0 f1"/>
                <a:gd name="f31" fmla="*/ f24 1 10"/>
                <a:gd name="f32" fmla="*/ f25 1 6"/>
                <a:gd name="f33" fmla="*/ f26 1 10"/>
                <a:gd name="f34" fmla="*/ f27 1 6"/>
                <a:gd name="f35" fmla="*/ f28 1 10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10" h="6">
                  <a:moveTo>
                    <a:pt x="f5" y="f7"/>
                  </a:moveTo>
                  <a:cubicBezTo>
                    <a:pt x="f5" y="f8"/>
                    <a:pt x="f9" y="f9"/>
                    <a:pt x="f10" y="f5"/>
                  </a:cubicBezTo>
                  <a:cubicBezTo>
                    <a:pt x="f8" y="f9"/>
                    <a:pt x="f11" y="f5"/>
                    <a:pt x="f6" y="f8"/>
                  </a:cubicBezTo>
                  <a:cubicBezTo>
                    <a:pt x="f7" y="f8"/>
                    <a:pt x="f9" y="f10"/>
                    <a:pt x="f5" y="f7"/>
                  </a:cubicBezTo>
                  <a:close/>
                </a:path>
              </a:pathLst>
            </a:custGeom>
            <a:solidFill>
              <a:srgbClr val="603B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86">
              <a:extLst>
                <a:ext uri="{FF2B5EF4-FFF2-40B4-BE49-F238E27FC236}">
                  <a16:creationId xmlns:a16="http://schemas.microsoft.com/office/drawing/2014/main" id="{9AD92217-8C1E-BD24-C2D7-DA4FE396DD2C}"/>
                </a:ext>
              </a:extLst>
            </p:cNvPr>
            <p:cNvSpPr/>
            <p:nvPr/>
          </p:nvSpPr>
          <p:spPr>
            <a:xfrm>
              <a:off x="12669834" y="5353053"/>
              <a:ext cx="8255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"/>
                <a:gd name="f8" fmla="val 4"/>
                <a:gd name="f9" fmla="val 6"/>
                <a:gd name="f10" fmla="val 5"/>
                <a:gd name="f11" fmla="val 2"/>
                <a:gd name="f12" fmla="val 8"/>
                <a:gd name="f13" fmla="+- 0 0 -90"/>
                <a:gd name="f14" fmla="*/ f3 1 9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7"/>
                <a:gd name="f25" fmla="*/ 0 f21 1"/>
                <a:gd name="f26" fmla="*/ 4 f20 1"/>
                <a:gd name="f27" fmla="*/ 6 f21 1"/>
                <a:gd name="f28" fmla="*/ 0 f20 1"/>
                <a:gd name="f29" fmla="*/ 5 f20 1"/>
                <a:gd name="f30" fmla="+- f22 0 f1"/>
                <a:gd name="f31" fmla="*/ f25 1 9"/>
                <a:gd name="f32" fmla="*/ f26 1 7"/>
                <a:gd name="f33" fmla="*/ f27 1 9"/>
                <a:gd name="f34" fmla="*/ f28 1 7"/>
                <a:gd name="f35" fmla="*/ f29 1 7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1" y="f53"/>
                </a:cxn>
                <a:cxn ang="f30">
                  <a:pos x="f49" y="f50"/>
                </a:cxn>
              </a:cxnLst>
              <a:rect l="f45" t="f48" r="f46" b="f47"/>
              <a:pathLst>
                <a:path w="9" h="7">
                  <a:moveTo>
                    <a:pt x="f5" y="f8"/>
                  </a:moveTo>
                  <a:cubicBezTo>
                    <a:pt x="f9" y="f10"/>
                    <a:pt x="f9" y="f10"/>
                    <a:pt x="f9" y="f5"/>
                  </a:cubicBezTo>
                  <a:cubicBezTo>
                    <a:pt x="f6" y="f11"/>
                    <a:pt x="f12" y="f8"/>
                    <a:pt x="f9" y="f10"/>
                  </a:cubicBezTo>
                  <a:cubicBezTo>
                    <a:pt x="f8" y="f7"/>
                    <a:pt x="f11" y="f9"/>
                    <a:pt x="f5" y="f8"/>
                  </a:cubicBezTo>
                  <a:close/>
                </a:path>
              </a:pathLst>
            </a:custGeom>
            <a:solidFill>
              <a:srgbClr val="8861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87">
              <a:extLst>
                <a:ext uri="{FF2B5EF4-FFF2-40B4-BE49-F238E27FC236}">
                  <a16:creationId xmlns:a16="http://schemas.microsoft.com/office/drawing/2014/main" id="{ACCB53CD-2D68-B87F-C917-4DF93D8B8071}"/>
                </a:ext>
              </a:extLst>
            </p:cNvPr>
            <p:cNvSpPr/>
            <p:nvPr/>
          </p:nvSpPr>
          <p:spPr>
            <a:xfrm>
              <a:off x="10056808" y="5451479"/>
              <a:ext cx="404814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8"/>
                <a:gd name="f8" fmla="val 18"/>
                <a:gd name="f9" fmla="val 14"/>
                <a:gd name="f10" fmla="val 27"/>
                <a:gd name="f11" fmla="val 6"/>
                <a:gd name="f12" fmla="val 23"/>
                <a:gd name="f13" fmla="val 1"/>
                <a:gd name="f14" fmla="val 16"/>
                <a:gd name="f15" fmla="val 15"/>
                <a:gd name="f16" fmla="val 13"/>
                <a:gd name="f17" fmla="val 12"/>
                <a:gd name="f18" fmla="val 2"/>
                <a:gd name="f19" fmla="val 10"/>
                <a:gd name="f20" fmla="val 3"/>
                <a:gd name="f21" fmla="val 11"/>
                <a:gd name="f22" fmla="val 5"/>
                <a:gd name="f23" fmla="val 17"/>
                <a:gd name="f24" fmla="val 29"/>
                <a:gd name="f25" fmla="val 9"/>
                <a:gd name="f26" fmla="val 39"/>
                <a:gd name="f27" fmla="val 40"/>
                <a:gd name="f28" fmla="val 41"/>
                <a:gd name="f29" fmla="val 43"/>
                <a:gd name="f30" fmla="val 44"/>
                <a:gd name="f31" fmla="val 4"/>
                <a:gd name="f32" fmla="val 35"/>
                <a:gd name="f33" fmla="+- 0 0 -90"/>
                <a:gd name="f34" fmla="*/ f3 1 45"/>
                <a:gd name="f35" fmla="*/ f4 1 2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5"/>
                <a:gd name="f44" fmla="*/ f40 1 28"/>
                <a:gd name="f45" fmla="*/ 18 f41 1"/>
                <a:gd name="f46" fmla="*/ 28 f40 1"/>
                <a:gd name="f47" fmla="*/ 1 f41 1"/>
                <a:gd name="f48" fmla="*/ 16 f40 1"/>
                <a:gd name="f49" fmla="*/ 12 f40 1"/>
                <a:gd name="f50" fmla="*/ 5 f41 1"/>
                <a:gd name="f51" fmla="*/ 11 f40 1"/>
                <a:gd name="f52" fmla="*/ 39 f41 1"/>
                <a:gd name="f53" fmla="*/ 2 f40 1"/>
                <a:gd name="f54" fmla="*/ 43 f41 1"/>
                <a:gd name="f55" fmla="*/ 0 f40 1"/>
                <a:gd name="f56" fmla="*/ 44 f41 1"/>
                <a:gd name="f57" fmla="*/ 4 f40 1"/>
                <a:gd name="f58" fmla="+- f42 0 f1"/>
                <a:gd name="f59" fmla="*/ f45 1 45"/>
                <a:gd name="f60" fmla="*/ f46 1 29"/>
                <a:gd name="f61" fmla="*/ f47 1 45"/>
                <a:gd name="f62" fmla="*/ f48 1 29"/>
                <a:gd name="f63" fmla="*/ f49 1 29"/>
                <a:gd name="f64" fmla="*/ f50 1 45"/>
                <a:gd name="f65" fmla="*/ f51 1 29"/>
                <a:gd name="f66" fmla="*/ f52 1 45"/>
                <a:gd name="f67" fmla="*/ f53 1 29"/>
                <a:gd name="f68" fmla="*/ f54 1 45"/>
                <a:gd name="f69" fmla="*/ f55 1 29"/>
                <a:gd name="f70" fmla="*/ f56 1 45"/>
                <a:gd name="f71" fmla="*/ f57 1 29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4"/>
                <a:gd name="f81" fmla="*/ f64 1 f43"/>
                <a:gd name="f82" fmla="*/ f65 1 f44"/>
                <a:gd name="f83" fmla="*/ f66 1 f43"/>
                <a:gd name="f84" fmla="*/ f67 1 f44"/>
                <a:gd name="f85" fmla="*/ f68 1 f43"/>
                <a:gd name="f86" fmla="*/ f69 1 f44"/>
                <a:gd name="f87" fmla="*/ f70 1 f43"/>
                <a:gd name="f88" fmla="*/ f71 1 f44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5 1"/>
                <a:gd name="f98" fmla="*/ f81 f34 1"/>
                <a:gd name="f99" fmla="*/ f82 f35 1"/>
                <a:gd name="f100" fmla="*/ f83 f34 1"/>
                <a:gd name="f101" fmla="*/ f84 f35 1"/>
                <a:gd name="f102" fmla="*/ f85 f34 1"/>
                <a:gd name="f103" fmla="*/ f86 f35 1"/>
                <a:gd name="f104" fmla="*/ f87 f34 1"/>
                <a:gd name="f105" fmla="*/ f8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5" y="f97"/>
                </a:cxn>
                <a:cxn ang="f58">
                  <a:pos x="f98" y="f99"/>
                </a:cxn>
                <a:cxn ang="f58">
                  <a:pos x="f100" y="f101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93" y="f94"/>
                </a:cxn>
              </a:cxnLst>
              <a:rect l="f89" t="f92" r="f90" b="f91"/>
              <a:pathLst>
                <a:path w="45" h="2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5" y="f16"/>
                    <a:pt x="f13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17"/>
                    <a:pt x="f24" y="f25"/>
                    <a:pt x="f26" y="f18"/>
                  </a:cubicBezTo>
                  <a:cubicBezTo>
                    <a:pt x="f27" y="f13"/>
                    <a:pt x="f28" y="f5"/>
                    <a:pt x="f29" y="f5"/>
                  </a:cubicBezTo>
                  <a:cubicBezTo>
                    <a:pt x="f30" y="f13"/>
                    <a:pt x="f30" y="f20"/>
                    <a:pt x="f30" y="f31"/>
                  </a:cubicBezTo>
                  <a:cubicBezTo>
                    <a:pt x="f6" y="f9"/>
                    <a:pt x="f32" y="f24"/>
                    <a:pt x="f8" y="f7"/>
                  </a:cubicBezTo>
                  <a:close/>
                </a:path>
              </a:pathLst>
            </a:custGeom>
            <a:solidFill>
              <a:srgbClr val="5A27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88">
              <a:extLst>
                <a:ext uri="{FF2B5EF4-FFF2-40B4-BE49-F238E27FC236}">
                  <a16:creationId xmlns:a16="http://schemas.microsoft.com/office/drawing/2014/main" id="{568F594B-83C9-D8EA-54F9-59FBEE324984}"/>
                </a:ext>
              </a:extLst>
            </p:cNvPr>
            <p:cNvSpPr/>
            <p:nvPr/>
          </p:nvSpPr>
          <p:spPr>
            <a:xfrm>
              <a:off x="10101267" y="4827583"/>
              <a:ext cx="207961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8"/>
                <a:gd name="f8" fmla="val 1"/>
                <a:gd name="f9" fmla="val 10"/>
                <a:gd name="f10" fmla="val 6"/>
                <a:gd name="f11" fmla="val 5"/>
                <a:gd name="f12" fmla="val 17"/>
                <a:gd name="f13" fmla="val 29"/>
                <a:gd name="f14" fmla="val 4"/>
                <a:gd name="f15" fmla="+- 0 0 -90"/>
                <a:gd name="f16" fmla="*/ f3 1 23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3"/>
                <a:gd name="f26" fmla="*/ f22 1 28"/>
                <a:gd name="f27" fmla="*/ 23 f23 1"/>
                <a:gd name="f28" fmla="*/ 1 f22 1"/>
                <a:gd name="f29" fmla="*/ 5 f23 1"/>
                <a:gd name="f30" fmla="*/ 29 f22 1"/>
                <a:gd name="f31" fmla="+- f24 0 f1"/>
                <a:gd name="f32" fmla="*/ f27 1 23"/>
                <a:gd name="f33" fmla="*/ f28 1 29"/>
                <a:gd name="f34" fmla="*/ f29 1 23"/>
                <a:gd name="f35" fmla="*/ f30 1 29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3" h="28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5" y="f12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5632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89">
              <a:extLst>
                <a:ext uri="{FF2B5EF4-FFF2-40B4-BE49-F238E27FC236}">
                  <a16:creationId xmlns:a16="http://schemas.microsoft.com/office/drawing/2014/main" id="{C137C4E0-8F48-7F35-B061-134A0D8EADC2}"/>
                </a:ext>
              </a:extLst>
            </p:cNvPr>
            <p:cNvSpPr/>
            <p:nvPr/>
          </p:nvSpPr>
          <p:spPr>
            <a:xfrm>
              <a:off x="10380661" y="5262564"/>
              <a:ext cx="53977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"/>
                <a:gd name="f8" fmla="val 4"/>
                <a:gd name="f9" fmla="val 1"/>
                <a:gd name="f10" fmla="val 5"/>
                <a:gd name="f11" fmla="+- 0 0 -90"/>
                <a:gd name="f12" fmla="*/ f3 1 6"/>
                <a:gd name="f13" fmla="*/ f4 1 6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6"/>
                <a:gd name="f20" fmla="*/ 6 f17 1"/>
                <a:gd name="f21" fmla="*/ 3 f17 1"/>
                <a:gd name="f22" fmla="*/ 4 f17 1"/>
                <a:gd name="f23" fmla="*/ 1 f17 1"/>
                <a:gd name="f24" fmla="*/ 0 f17 1"/>
                <a:gd name="f25" fmla="+- f18 0 f1"/>
                <a:gd name="f26" fmla="*/ f20 1 6"/>
                <a:gd name="f27" fmla="*/ f21 1 6"/>
                <a:gd name="f28" fmla="*/ f22 1 6"/>
                <a:gd name="f29" fmla="*/ f23 1 6"/>
                <a:gd name="f30" fmla="*/ f24 1 6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6 f12 1"/>
                <a:gd name="f47" fmla="*/ f34 f12 1"/>
                <a:gd name="f48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3"/>
                </a:cxn>
                <a:cxn ang="f25">
                  <a:pos x="f47" y="f48"/>
                </a:cxn>
                <a:cxn ang="f25">
                  <a:pos x="f42" y="f43"/>
                </a:cxn>
              </a:cxnLst>
              <a:rect l="f38" t="f41" r="f39" b="f40"/>
              <a:pathLst>
                <a:path w="6" h="6">
                  <a:moveTo>
                    <a:pt x="f6" y="f7"/>
                  </a:moveTo>
                  <a:cubicBezTo>
                    <a:pt x="f6" y="f8"/>
                    <a:pt x="f6" y="f6"/>
                    <a:pt x="f8" y="f6"/>
                  </a:cubicBezTo>
                  <a:cubicBezTo>
                    <a:pt x="f9" y="f6"/>
                    <a:pt x="f9" y="f10"/>
                    <a:pt x="f9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10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58341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90">
              <a:extLst>
                <a:ext uri="{FF2B5EF4-FFF2-40B4-BE49-F238E27FC236}">
                  <a16:creationId xmlns:a16="http://schemas.microsoft.com/office/drawing/2014/main" id="{63E0BB45-200B-33BB-5E0B-369319035240}"/>
                </a:ext>
              </a:extLst>
            </p:cNvPr>
            <p:cNvSpPr/>
            <p:nvPr/>
          </p:nvSpPr>
          <p:spPr>
            <a:xfrm>
              <a:off x="9993313" y="5360990"/>
              <a:ext cx="6349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4"/>
                <a:gd name="f9" fmla="val 1"/>
                <a:gd name="f10" fmla="val 5"/>
                <a:gd name="f11" fmla="val 2"/>
                <a:gd name="f12" fmla="val 3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4 f21 1"/>
                <a:gd name="f26" fmla="*/ 1 f20 1"/>
                <a:gd name="f27" fmla="*/ 7 f21 1"/>
                <a:gd name="f28" fmla="*/ 4 f20 1"/>
                <a:gd name="f29" fmla="*/ 3 f21 1"/>
                <a:gd name="f30" fmla="*/ 6 f20 1"/>
                <a:gd name="f31" fmla="*/ 0 f21 1"/>
                <a:gd name="f32" fmla="*/ 3 f20 1"/>
                <a:gd name="f33" fmla="+- f22 0 f1"/>
                <a:gd name="f34" fmla="*/ f25 1 7"/>
                <a:gd name="f35" fmla="*/ f26 1 6"/>
                <a:gd name="f36" fmla="*/ f27 1 7"/>
                <a:gd name="f37" fmla="*/ f28 1 6"/>
                <a:gd name="f38" fmla="*/ f29 1 7"/>
                <a:gd name="f39" fmla="*/ f30 1 6"/>
                <a:gd name="f40" fmla="*/ f31 1 7"/>
                <a:gd name="f41" fmla="*/ f32 1 6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6">
                  <a:moveTo>
                    <a:pt x="f8" y="f9"/>
                  </a:moveTo>
                  <a:cubicBezTo>
                    <a:pt x="f10" y="f9"/>
                    <a:pt x="f6" y="f11"/>
                    <a:pt x="f6" y="f8"/>
                  </a:cubicBezTo>
                  <a:cubicBezTo>
                    <a:pt x="f7" y="f7"/>
                    <a:pt x="f10" y="f7"/>
                    <a:pt x="f12" y="f7"/>
                  </a:cubicBezTo>
                  <a:cubicBezTo>
                    <a:pt x="f9" y="f7"/>
                    <a:pt x="f5" y="f10"/>
                    <a:pt x="f5" y="f12"/>
                  </a:cubicBezTo>
                  <a:cubicBezTo>
                    <a:pt x="f5" y="f11"/>
                    <a:pt x="f9" y="f5"/>
                    <a:pt x="f8" y="f9"/>
                  </a:cubicBezTo>
                  <a:close/>
                </a:path>
              </a:pathLst>
            </a:custGeom>
            <a:solidFill>
              <a:srgbClr val="5433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91">
              <a:extLst>
                <a:ext uri="{FF2B5EF4-FFF2-40B4-BE49-F238E27FC236}">
                  <a16:creationId xmlns:a16="http://schemas.microsoft.com/office/drawing/2014/main" id="{D75EC5D6-CDD1-91EB-A730-0CDC7AF930D6}"/>
                </a:ext>
              </a:extLst>
            </p:cNvPr>
            <p:cNvSpPr/>
            <p:nvPr/>
          </p:nvSpPr>
          <p:spPr>
            <a:xfrm>
              <a:off x="10733090" y="5235570"/>
              <a:ext cx="80960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3"/>
                <a:gd name="f8" fmla="val 4"/>
                <a:gd name="f9" fmla="val 6"/>
                <a:gd name="f10" fmla="val 1"/>
                <a:gd name="f11" fmla="val 8"/>
                <a:gd name="f12" fmla="val 2"/>
                <a:gd name="f13" fmla="val 5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0 f20 1"/>
                <a:gd name="f24" fmla="*/ 3 f20 1"/>
                <a:gd name="f25" fmla="*/ 9 f20 1"/>
                <a:gd name="f26" fmla="*/ 1 f20 1"/>
                <a:gd name="f27" fmla="*/ 5 f20 1"/>
                <a:gd name="f28" fmla="*/ 4 f20 1"/>
                <a:gd name="f29" fmla="+- f21 0 f1"/>
                <a:gd name="f30" fmla="*/ f23 1 9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40 f15 1"/>
                <a:gd name="f51" fmla="*/ f41 f16 1"/>
                <a:gd name="f52" fmla="*/ f42 f15 1"/>
                <a:gd name="f53" fmla="*/ f43 f16 1"/>
                <a:gd name="f54" fmla="*/ f39 f15 1"/>
                <a:gd name="f55" fmla="*/ f40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48" y="f49"/>
                </a:cxn>
              </a:cxnLst>
              <a:rect l="f44" t="f47" r="f45" b="f46"/>
              <a:pathLst>
                <a:path w="9" h="9">
                  <a:moveTo>
                    <a:pt x="f5" y="f7"/>
                  </a:moveTo>
                  <a:cubicBezTo>
                    <a:pt x="f8" y="f8"/>
                    <a:pt x="f9" y="f5"/>
                    <a:pt x="f6" y="f10"/>
                  </a:cubicBezTo>
                  <a:cubicBezTo>
                    <a:pt x="f11" y="f7"/>
                    <a:pt x="f9" y="f12"/>
                    <a:pt x="f13" y="f8"/>
                  </a:cubicBezTo>
                  <a:cubicBezTo>
                    <a:pt x="f8" y="f13"/>
                    <a:pt x="f7" y="f9"/>
                    <a:pt x="f7" y="f6"/>
                  </a:cubicBezTo>
                  <a:cubicBezTo>
                    <a:pt x="f12" y="f9"/>
                    <a:pt x="f12" y="f8"/>
                    <a:pt x="f5" y="f7"/>
                  </a:cubicBezTo>
                  <a:close/>
                </a:path>
              </a:pathLst>
            </a:custGeom>
            <a:solidFill>
              <a:srgbClr val="492E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92">
              <a:extLst>
                <a:ext uri="{FF2B5EF4-FFF2-40B4-BE49-F238E27FC236}">
                  <a16:creationId xmlns:a16="http://schemas.microsoft.com/office/drawing/2014/main" id="{0C9AE494-2273-30F6-999C-61E605FD262D}"/>
                </a:ext>
              </a:extLst>
            </p:cNvPr>
            <p:cNvSpPr/>
            <p:nvPr/>
          </p:nvSpPr>
          <p:spPr>
            <a:xfrm>
              <a:off x="9650413" y="5534021"/>
              <a:ext cx="90489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9"/>
                <a:gd name="f9" fmla="val 8"/>
                <a:gd name="f10" fmla="val 2"/>
                <a:gd name="f11" fmla="val 3"/>
                <a:gd name="f12" fmla="val 7"/>
                <a:gd name="f13" fmla="val 4"/>
                <a:gd name="f14" fmla="val 1"/>
                <a:gd name="f15" fmla="val 6"/>
                <a:gd name="f16" fmla="+- 0 0 -90"/>
                <a:gd name="f17" fmla="*/ f3 1 10"/>
                <a:gd name="f18" fmla="*/ f4 1 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5"/>
                <a:gd name="f27" fmla="*/ f24 1 10"/>
                <a:gd name="f28" fmla="*/ 9 f24 1"/>
                <a:gd name="f29" fmla="*/ 0 f23 1"/>
                <a:gd name="f30" fmla="*/ 10 f24 1"/>
                <a:gd name="f31" fmla="*/ 5 f23 1"/>
                <a:gd name="f32" fmla="*/ 0 f24 1"/>
                <a:gd name="f33" fmla="*/ 4 f23 1"/>
                <a:gd name="f34" fmla="*/ 4 f24 1"/>
                <a:gd name="f35" fmla="*/ 1 f23 1"/>
                <a:gd name="f36" fmla="+- f25 0 f1"/>
                <a:gd name="f37" fmla="*/ f28 1 10"/>
                <a:gd name="f38" fmla="*/ f29 1 5"/>
                <a:gd name="f39" fmla="*/ f30 1 10"/>
                <a:gd name="f40" fmla="*/ f31 1 5"/>
                <a:gd name="f41" fmla="*/ f32 1 10"/>
                <a:gd name="f42" fmla="*/ f33 1 5"/>
                <a:gd name="f43" fmla="*/ f34 1 10"/>
                <a:gd name="f44" fmla="*/ f35 1 5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5">
                  <a:moveTo>
                    <a:pt x="f8" y="f5"/>
                  </a:moveTo>
                  <a:cubicBezTo>
                    <a:pt x="f9" y="f10"/>
                    <a:pt x="f9" y="f11"/>
                    <a:pt x="f6" y="f7"/>
                  </a:cubicBezTo>
                  <a:cubicBezTo>
                    <a:pt x="f12" y="f11"/>
                    <a:pt x="f13" y="f10"/>
                    <a:pt x="f5" y="f13"/>
                  </a:cubicBezTo>
                  <a:cubicBezTo>
                    <a:pt x="f14" y="f14"/>
                    <a:pt x="f11" y="f14"/>
                    <a:pt x="f13" y="f14"/>
                  </a:cubicBezTo>
                  <a:cubicBezTo>
                    <a:pt x="f15" y="f14"/>
                    <a:pt x="f12" y="f14"/>
                    <a:pt x="f8" y="f5"/>
                  </a:cubicBezTo>
                  <a:close/>
                </a:path>
              </a:pathLst>
            </a:custGeom>
            <a:solidFill>
              <a:srgbClr val="6A4A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93">
              <a:extLst>
                <a:ext uri="{FF2B5EF4-FFF2-40B4-BE49-F238E27FC236}">
                  <a16:creationId xmlns:a16="http://schemas.microsoft.com/office/drawing/2014/main" id="{D8967A7F-A6B7-9E4C-1119-FE917C48C19F}"/>
                </a:ext>
              </a:extLst>
            </p:cNvPr>
            <p:cNvSpPr/>
            <p:nvPr/>
          </p:nvSpPr>
          <p:spPr>
            <a:xfrm>
              <a:off x="10255252" y="5741983"/>
              <a:ext cx="90489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8"/>
                <a:gd name="f9" fmla="val 4"/>
                <a:gd name="f10" fmla="val 3"/>
                <a:gd name="f11" fmla="val 2"/>
                <a:gd name="f12" fmla="val 7"/>
                <a:gd name="f13" fmla="+- 0 0 -90"/>
                <a:gd name="f14" fmla="*/ f3 1 10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0"/>
                <a:gd name="f25" fmla="*/ 10 f21 1"/>
                <a:gd name="f26" fmla="*/ 0 f20 1"/>
                <a:gd name="f27" fmla="*/ 0 f21 1"/>
                <a:gd name="f28" fmla="*/ 3 f20 1"/>
                <a:gd name="f29" fmla="+- f22 0 f1"/>
                <a:gd name="f30" fmla="*/ f25 1 10"/>
                <a:gd name="f31" fmla="*/ f26 1 5"/>
                <a:gd name="f32" fmla="*/ f27 1 10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5">
                  <a:moveTo>
                    <a:pt x="f6" y="f5"/>
                  </a:moveTo>
                  <a:cubicBezTo>
                    <a:pt x="f8" y="f9"/>
                    <a:pt x="f9" y="f7"/>
                    <a:pt x="f5" y="f10"/>
                  </a:cubicBezTo>
                  <a:cubicBezTo>
                    <a:pt x="f9" y="f11"/>
                    <a:pt x="f12" y="f11"/>
                    <a:pt x="f6" y="f5"/>
                  </a:cubicBezTo>
                  <a:close/>
                </a:path>
              </a:pathLst>
            </a:custGeom>
            <a:solidFill>
              <a:srgbClr val="744C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94">
              <a:extLst>
                <a:ext uri="{FF2B5EF4-FFF2-40B4-BE49-F238E27FC236}">
                  <a16:creationId xmlns:a16="http://schemas.microsoft.com/office/drawing/2014/main" id="{C2ADDB73-BE33-5C6F-D427-52716C30C305}"/>
                </a:ext>
              </a:extLst>
            </p:cNvPr>
            <p:cNvSpPr/>
            <p:nvPr/>
          </p:nvSpPr>
          <p:spPr>
            <a:xfrm>
              <a:off x="10182228" y="5407020"/>
              <a:ext cx="7302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7"/>
                <a:gd name="f8" fmla="val 4"/>
                <a:gd name="f9" fmla="val 6"/>
                <a:gd name="f10" fmla="val 5"/>
                <a:gd name="f11" fmla="val 3"/>
                <a:gd name="f12" fmla="val 1"/>
                <a:gd name="f13" fmla="val 2"/>
                <a:gd name="f14" fmla="+- 0 0 -90"/>
                <a:gd name="f15" fmla="*/ f3 1 8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7"/>
                <a:gd name="f26" fmla="*/ 8 f22 1"/>
                <a:gd name="f27" fmla="*/ 4 f21 1"/>
                <a:gd name="f28" fmla="*/ 3 f22 1"/>
                <a:gd name="f29" fmla="*/ 6 f21 1"/>
                <a:gd name="f30" fmla="*/ 2 f22 1"/>
                <a:gd name="f31" fmla="*/ 0 f21 1"/>
                <a:gd name="f32" fmla="+- f23 0 f1"/>
                <a:gd name="f33" fmla="*/ f26 1 8"/>
                <a:gd name="f34" fmla="*/ f27 1 7"/>
                <a:gd name="f35" fmla="*/ f28 1 8"/>
                <a:gd name="f36" fmla="*/ f29 1 7"/>
                <a:gd name="f37" fmla="*/ f30 1 8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7">
                  <a:moveTo>
                    <a:pt x="f6" y="f8"/>
                  </a:moveTo>
                  <a:cubicBezTo>
                    <a:pt x="f9" y="f7"/>
                    <a:pt x="f10" y="f7"/>
                    <a:pt x="f11" y="f9"/>
                  </a:cubicBezTo>
                  <a:cubicBezTo>
                    <a:pt x="f12" y="f10"/>
                    <a:pt x="f5" y="f11"/>
                    <a:pt x="f13" y="f5"/>
                  </a:cubicBezTo>
                  <a:cubicBezTo>
                    <a:pt x="f13" y="f8"/>
                    <a:pt x="f11" y="f7"/>
                    <a:pt x="f6" y="f8"/>
                  </a:cubicBezTo>
                  <a:close/>
                </a:path>
              </a:pathLst>
            </a:custGeom>
            <a:solidFill>
              <a:srgbClr val="7A5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95">
              <a:extLst>
                <a:ext uri="{FF2B5EF4-FFF2-40B4-BE49-F238E27FC236}">
                  <a16:creationId xmlns:a16="http://schemas.microsoft.com/office/drawing/2014/main" id="{67BE4104-4C7F-10E6-CBA3-2965F1F273E2}"/>
                </a:ext>
              </a:extLst>
            </p:cNvPr>
            <p:cNvSpPr/>
            <p:nvPr/>
          </p:nvSpPr>
          <p:spPr>
            <a:xfrm>
              <a:off x="13869984" y="5035545"/>
              <a:ext cx="215898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5"/>
                <a:gd name="f8" fmla="val 11"/>
                <a:gd name="f9" fmla="val 8"/>
                <a:gd name="f10" fmla="val 5"/>
                <a:gd name="f11" fmla="val 14"/>
                <a:gd name="f12" fmla="val 2"/>
                <a:gd name="f13" fmla="val 9"/>
                <a:gd name="f14" fmla="val 7"/>
                <a:gd name="f15" fmla="val 6"/>
                <a:gd name="f16" fmla="val 1"/>
                <a:gd name="f17" fmla="val 17"/>
                <a:gd name="f18" fmla="val 21"/>
                <a:gd name="f19" fmla="val 4"/>
                <a:gd name="f20" fmla="val 10"/>
                <a:gd name="f21" fmla="val 20"/>
                <a:gd name="f22" fmla="val 12"/>
                <a:gd name="f23" fmla="+- 0 0 -90"/>
                <a:gd name="f24" fmla="*/ f3 1 24"/>
                <a:gd name="f25" fmla="*/ f4 1 1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4"/>
                <a:gd name="f34" fmla="*/ f30 1 15"/>
                <a:gd name="f35" fmla="*/ 11 f31 1"/>
                <a:gd name="f36" fmla="*/ 15 f30 1"/>
                <a:gd name="f37" fmla="*/ 2 f31 1"/>
                <a:gd name="f38" fmla="*/ 11 f30 1"/>
                <a:gd name="f39" fmla="*/ 5 f30 1"/>
                <a:gd name="f40" fmla="*/ 21 f31 1"/>
                <a:gd name="f41" fmla="*/ 4 f30 1"/>
                <a:gd name="f42" fmla="*/ 20 f31 1"/>
                <a:gd name="f43" fmla="*/ 12 f30 1"/>
                <a:gd name="f44" fmla="+- f32 0 f1"/>
                <a:gd name="f45" fmla="*/ f35 1 24"/>
                <a:gd name="f46" fmla="*/ f36 1 15"/>
                <a:gd name="f47" fmla="*/ f37 1 24"/>
                <a:gd name="f48" fmla="*/ f38 1 15"/>
                <a:gd name="f49" fmla="*/ f39 1 15"/>
                <a:gd name="f50" fmla="*/ f40 1 24"/>
                <a:gd name="f51" fmla="*/ f41 1 15"/>
                <a:gd name="f52" fmla="*/ f42 1 24"/>
                <a:gd name="f53" fmla="*/ f43 1 15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4"/>
                <a:gd name="f63" fmla="*/ f50 1 f33"/>
                <a:gd name="f64" fmla="*/ f51 1 f34"/>
                <a:gd name="f65" fmla="*/ f52 1 f33"/>
                <a:gd name="f66" fmla="*/ f53 1 f34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5 1"/>
                <a:gd name="f76" fmla="*/ f63 f24 1"/>
                <a:gd name="f77" fmla="*/ f64 f25 1"/>
                <a:gd name="f78" fmla="*/ f65 f24 1"/>
                <a:gd name="f79" fmla="*/ f6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3" y="f75"/>
                </a:cxn>
                <a:cxn ang="f44">
                  <a:pos x="f76" y="f77"/>
                </a:cxn>
                <a:cxn ang="f44">
                  <a:pos x="f78" y="f79"/>
                </a:cxn>
                <a:cxn ang="f44">
                  <a:pos x="f71" y="f72"/>
                </a:cxn>
              </a:cxnLst>
              <a:rect l="f67" t="f70" r="f68" b="f69"/>
              <a:pathLst>
                <a:path w="24" h="15">
                  <a:moveTo>
                    <a:pt x="f8" y="f7"/>
                  </a:moveTo>
                  <a:cubicBezTo>
                    <a:pt x="f9" y="f7"/>
                    <a:pt x="f10" y="f11"/>
                    <a:pt x="f12" y="f8"/>
                  </a:cubicBezTo>
                  <a:cubicBezTo>
                    <a:pt x="f5" y="f13"/>
                    <a:pt x="f5" y="f14"/>
                    <a:pt x="f12" y="f10"/>
                  </a:cubicBezTo>
                  <a:cubicBezTo>
                    <a:pt x="f15" y="f16"/>
                    <a:pt x="f17" y="f5"/>
                    <a:pt x="f18" y="f19"/>
                  </a:cubicBezTo>
                  <a:cubicBezTo>
                    <a:pt x="f6" y="f14"/>
                    <a:pt x="f6" y="f20"/>
                    <a:pt x="f21" y="f22"/>
                  </a:cubicBezTo>
                  <a:cubicBezTo>
                    <a:pt x="f17" y="f11"/>
                    <a:pt x="f11" y="f11"/>
                    <a:pt x="f8" y="f7"/>
                  </a:cubicBezTo>
                  <a:close/>
                </a:path>
              </a:pathLst>
            </a:custGeom>
            <a:solidFill>
              <a:srgbClr val="F2B8C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96">
              <a:extLst>
                <a:ext uri="{FF2B5EF4-FFF2-40B4-BE49-F238E27FC236}">
                  <a16:creationId xmlns:a16="http://schemas.microsoft.com/office/drawing/2014/main" id="{5178A913-FB77-2F54-02B3-19F9B98E8097}"/>
                </a:ext>
              </a:extLst>
            </p:cNvPr>
            <p:cNvSpPr/>
            <p:nvPr/>
          </p:nvSpPr>
          <p:spPr>
            <a:xfrm>
              <a:off x="13877921" y="4891089"/>
              <a:ext cx="180978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1"/>
                <a:gd name="f8" fmla="val 10"/>
                <a:gd name="f9" fmla="val 4"/>
                <a:gd name="f10" fmla="val 16"/>
                <a:gd name="f11" fmla="val 17"/>
                <a:gd name="f12" fmla="val 7"/>
                <a:gd name="f13" fmla="val 15"/>
                <a:gd name="f14" fmla="val 5"/>
                <a:gd name="f15" fmla="val 6"/>
                <a:gd name="f16" fmla="val 3"/>
                <a:gd name="f17" fmla="+- 0 0 -90"/>
                <a:gd name="f18" fmla="*/ f3 1 20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0"/>
                <a:gd name="f28" fmla="*/ f24 1 11"/>
                <a:gd name="f29" fmla="*/ 0 f25 1"/>
                <a:gd name="f30" fmla="*/ 10 f24 1"/>
                <a:gd name="f31" fmla="*/ 10 f25 1"/>
                <a:gd name="f32" fmla="*/ 0 f24 1"/>
                <a:gd name="f33" fmla="*/ 20 f25 1"/>
                <a:gd name="f34" fmla="*/ 11 f24 1"/>
                <a:gd name="f35" fmla="*/ 5 f24 1"/>
                <a:gd name="f36" fmla="+- f26 0 f1"/>
                <a:gd name="f37" fmla="*/ f29 1 20"/>
                <a:gd name="f38" fmla="*/ f30 1 11"/>
                <a:gd name="f39" fmla="*/ f31 1 20"/>
                <a:gd name="f40" fmla="*/ f32 1 11"/>
                <a:gd name="f41" fmla="*/ f33 1 20"/>
                <a:gd name="f42" fmla="*/ f34 1 11"/>
                <a:gd name="f43" fmla="*/ f35 1 11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1" y="f65"/>
                </a:cxn>
                <a:cxn ang="f36">
                  <a:pos x="f59" y="f60"/>
                </a:cxn>
              </a:cxnLst>
              <a:rect l="f55" t="f58" r="f56" b="f57"/>
              <a:pathLst>
                <a:path w="20" h="11">
                  <a:moveTo>
                    <a:pt x="f5" y="f8"/>
                  </a:moveTo>
                  <a:cubicBezTo>
                    <a:pt x="f5" y="f9"/>
                    <a:pt x="f9" y="f5"/>
                    <a:pt x="f8" y="f5"/>
                  </a:cubicBezTo>
                  <a:cubicBezTo>
                    <a:pt x="f10" y="f5"/>
                    <a:pt x="f6" y="f9"/>
                    <a:pt x="f6" y="f7"/>
                  </a:cubicBezTo>
                  <a:cubicBezTo>
                    <a:pt x="f11" y="f12"/>
                    <a:pt x="f13" y="f14"/>
                    <a:pt x="f8" y="f14"/>
                  </a:cubicBezTo>
                  <a:cubicBezTo>
                    <a:pt x="f15" y="f14"/>
                    <a:pt x="f16" y="f12"/>
                    <a:pt x="f5" y="f8"/>
                  </a:cubicBezTo>
                  <a:close/>
                </a:path>
              </a:pathLst>
            </a:custGeom>
            <a:solidFill>
              <a:srgbClr val="462F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97">
              <a:extLst>
                <a:ext uri="{FF2B5EF4-FFF2-40B4-BE49-F238E27FC236}">
                  <a16:creationId xmlns:a16="http://schemas.microsoft.com/office/drawing/2014/main" id="{25023069-4CE7-2CFF-88CC-8E3513E25908}"/>
                </a:ext>
              </a:extLst>
            </p:cNvPr>
            <p:cNvSpPr/>
            <p:nvPr/>
          </p:nvSpPr>
          <p:spPr>
            <a:xfrm>
              <a:off x="10074273" y="5470526"/>
              <a:ext cx="369883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18"/>
                <a:gd name="f8" fmla="val 40"/>
                <a:gd name="f9" fmla="val 4"/>
                <a:gd name="f10" fmla="val 8"/>
                <a:gd name="f11" fmla="val 37"/>
                <a:gd name="f12" fmla="val 10"/>
                <a:gd name="f13" fmla="val 28"/>
                <a:gd name="f14" fmla="val 14"/>
                <a:gd name="f15" fmla="val 6"/>
                <a:gd name="f16" fmla="val 5"/>
                <a:gd name="f17" fmla="val 17"/>
                <a:gd name="f18" fmla="val 2"/>
                <a:gd name="f19" fmla="val 15"/>
                <a:gd name="f20" fmla="val 13"/>
                <a:gd name="f21" fmla="val 1"/>
                <a:gd name="f22" fmla="val 11"/>
                <a:gd name="f23" fmla="val 29"/>
                <a:gd name="f24" fmla="val 9"/>
                <a:gd name="f25" fmla="val 39"/>
                <a:gd name="f26" fmla="+- 0 0 -90"/>
                <a:gd name="f27" fmla="*/ f3 1 41"/>
                <a:gd name="f28" fmla="*/ f4 1 1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1"/>
                <a:gd name="f37" fmla="*/ f33 1 18"/>
                <a:gd name="f38" fmla="*/ 40 f34 1"/>
                <a:gd name="f39" fmla="*/ 0 f33 1"/>
                <a:gd name="f40" fmla="*/ 37 f34 1"/>
                <a:gd name="f41" fmla="*/ 10 f33 1"/>
                <a:gd name="f42" fmla="*/ 8 f34 1"/>
                <a:gd name="f43" fmla="*/ 18 f33 1"/>
                <a:gd name="f44" fmla="*/ 4 f34 1"/>
                <a:gd name="f45" fmla="*/ 17 f33 1"/>
                <a:gd name="f46" fmla="*/ 1 f34 1"/>
                <a:gd name="f47" fmla="*/ 11 f33 1"/>
                <a:gd name="f48" fmla="*/ 5 f34 1"/>
                <a:gd name="f49" fmla="*/ 39 f34 1"/>
                <a:gd name="f50" fmla="*/ 1 f33 1"/>
                <a:gd name="f51" fmla="+- f35 0 f1"/>
                <a:gd name="f52" fmla="*/ f38 1 41"/>
                <a:gd name="f53" fmla="*/ f39 1 18"/>
                <a:gd name="f54" fmla="*/ f40 1 41"/>
                <a:gd name="f55" fmla="*/ f41 1 18"/>
                <a:gd name="f56" fmla="*/ f42 1 41"/>
                <a:gd name="f57" fmla="*/ f43 1 18"/>
                <a:gd name="f58" fmla="*/ f44 1 41"/>
                <a:gd name="f59" fmla="*/ f45 1 18"/>
                <a:gd name="f60" fmla="*/ f46 1 41"/>
                <a:gd name="f61" fmla="*/ f47 1 18"/>
                <a:gd name="f62" fmla="*/ f48 1 41"/>
                <a:gd name="f63" fmla="*/ f49 1 41"/>
                <a:gd name="f64" fmla="*/ f50 1 18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7"/>
                <a:gd name="f79" fmla="*/ f62 1 f36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8 1"/>
                <a:gd name="f96" fmla="*/ f79 f27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6" y="f95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41" h="18">
                  <a:moveTo>
                    <a:pt x="f8" y="f5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7" y="f7"/>
                    <a:pt x="f10" y="f7"/>
                  </a:cubicBezTo>
                  <a:cubicBezTo>
                    <a:pt x="f15" y="f7"/>
                    <a:pt x="f16" y="f7"/>
                    <a:pt x="f9" y="f17"/>
                  </a:cubicBezTo>
                  <a:cubicBezTo>
                    <a:pt x="f18" y="f19"/>
                    <a:pt x="f5" y="f20"/>
                    <a:pt x="f21" y="f22"/>
                  </a:cubicBezTo>
                  <a:cubicBezTo>
                    <a:pt x="f21" y="f12"/>
                    <a:pt x="f9" y="f22"/>
                    <a:pt x="f16" y="f22"/>
                  </a:cubicBezTo>
                  <a:cubicBezTo>
                    <a:pt x="f7" y="f22"/>
                    <a:pt x="f23" y="f24"/>
                    <a:pt x="f25" y="f21"/>
                  </a:cubicBezTo>
                  <a:cubicBezTo>
                    <a:pt x="f25" y="f21"/>
                    <a:pt x="f8" y="f21"/>
                    <a:pt x="f8" y="f5"/>
                  </a:cubicBezTo>
                  <a:close/>
                </a:path>
              </a:pathLst>
            </a:custGeom>
            <a:solidFill>
              <a:srgbClr val="FCF9F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98">
              <a:extLst>
                <a:ext uri="{FF2B5EF4-FFF2-40B4-BE49-F238E27FC236}">
                  <a16:creationId xmlns:a16="http://schemas.microsoft.com/office/drawing/2014/main" id="{F2DAA734-778E-27D7-57C9-A96051B89616}"/>
                </a:ext>
              </a:extLst>
            </p:cNvPr>
            <p:cNvSpPr/>
            <p:nvPr/>
          </p:nvSpPr>
          <p:spPr>
            <a:xfrm>
              <a:off x="10255252" y="5668959"/>
              <a:ext cx="53977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1"/>
                <a:gd name="f9" fmla="val 4"/>
                <a:gd name="f10" fmla="+- 0 0 -90"/>
                <a:gd name="f11" fmla="*/ f3 1 6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6"/>
                <a:gd name="f22" fmla="*/ 0 f18 1"/>
                <a:gd name="f23" fmla="*/ 2 f17 1"/>
                <a:gd name="f24" fmla="*/ 6 f18 1"/>
                <a:gd name="f25" fmla="*/ 1 f17 1"/>
                <a:gd name="f26" fmla="+- f19 0 f1"/>
                <a:gd name="f27" fmla="*/ f22 1 6"/>
                <a:gd name="f28" fmla="*/ f23 1 2"/>
                <a:gd name="f29" fmla="*/ f24 1 6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6" h="2">
                  <a:moveTo>
                    <a:pt x="f5" y="f7"/>
                  </a:moveTo>
                  <a:cubicBezTo>
                    <a:pt x="f7" y="f8"/>
                    <a:pt x="f9" y="f5"/>
                    <a:pt x="f6" y="f8"/>
                  </a:cubicBezTo>
                  <a:cubicBezTo>
                    <a:pt x="f9" y="f7"/>
                    <a:pt x="f7" y="f7"/>
                    <a:pt x="f5" y="f7"/>
                  </a:cubicBezTo>
                  <a:close/>
                </a:path>
              </a:pathLst>
            </a:custGeom>
            <a:solidFill>
              <a:srgbClr val="C39C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5;p58">
            <a:extLst>
              <a:ext uri="{FF2B5EF4-FFF2-40B4-BE49-F238E27FC236}">
                <a16:creationId xmlns:a16="http://schemas.microsoft.com/office/drawing/2014/main" id="{26DC65BD-9390-44EA-AFF4-6C3CB7B1EB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17251" y="4165869"/>
            <a:ext cx="8433063" cy="744595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800" b="1" dirty="0">
                <a:solidFill>
                  <a:srgbClr val="7F7F7F"/>
                </a:solidFill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800" b="1" dirty="0">
              <a:solidFill>
                <a:srgbClr val="7F7F7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1286;p58">
            <a:extLst>
              <a:ext uri="{FF2B5EF4-FFF2-40B4-BE49-F238E27FC236}">
                <a16:creationId xmlns:a16="http://schemas.microsoft.com/office/drawing/2014/main" id="{6269BA95-0F1D-9018-767D-4B359316102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73656" y="4083701"/>
            <a:ext cx="2609066" cy="744595"/>
          </a:xfrm>
        </p:spPr>
        <p:txBody>
          <a:bodyPr/>
          <a:lstStyle/>
          <a:p>
            <a:pPr lvl="0" rtl="1"/>
            <a:r>
              <a:rPr lang="en-US">
                <a:cs typeface="B Nazanin" panose="00000400000000000000" pitchFamily="2" charset="-78"/>
              </a:rPr>
              <a:t>56%</a:t>
            </a:r>
          </a:p>
        </p:txBody>
      </p:sp>
      <p:sp>
        <p:nvSpPr>
          <p:cNvPr id="4" name="Google Shape;1287;p58">
            <a:extLst>
              <a:ext uri="{FF2B5EF4-FFF2-40B4-BE49-F238E27FC236}">
                <a16:creationId xmlns:a16="http://schemas.microsoft.com/office/drawing/2014/main" id="{349775D9-1005-F741-46C6-64C5FC0F7E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17251" y="5959730"/>
            <a:ext cx="8433063" cy="744595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800" b="1" dirty="0">
                <a:solidFill>
                  <a:srgbClr val="7F7F7F"/>
                </a:solidFill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800" b="1" dirty="0">
              <a:solidFill>
                <a:srgbClr val="7F7F7F"/>
              </a:solidFill>
              <a:cs typeface="B Nazanin" panose="00000400000000000000" pitchFamily="2" charset="-78"/>
            </a:endParaRPr>
          </a:p>
        </p:txBody>
      </p:sp>
      <p:sp>
        <p:nvSpPr>
          <p:cNvPr id="5" name="Google Shape;1288;p58">
            <a:extLst>
              <a:ext uri="{FF2B5EF4-FFF2-40B4-BE49-F238E27FC236}">
                <a16:creationId xmlns:a16="http://schemas.microsoft.com/office/drawing/2014/main" id="{F7DC3CA7-EA03-8C53-AF66-5D63C343EF6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73656" y="5879509"/>
            <a:ext cx="2614397" cy="7407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4AB4EE"/>
                </a:solidFill>
                <a:cs typeface="B Nazanin" panose="00000400000000000000" pitchFamily="2" charset="-78"/>
              </a:rPr>
              <a:t>80%</a:t>
            </a:r>
          </a:p>
        </p:txBody>
      </p:sp>
      <p:sp>
        <p:nvSpPr>
          <p:cNvPr id="6" name="Google Shape;1289;p58">
            <a:extLst>
              <a:ext uri="{FF2B5EF4-FFF2-40B4-BE49-F238E27FC236}">
                <a16:creationId xmlns:a16="http://schemas.microsoft.com/office/drawing/2014/main" id="{3487C6C3-DAE2-D9DC-7A06-7733C51426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17251" y="7753590"/>
            <a:ext cx="8433063" cy="740700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800" b="1" dirty="0">
                <a:solidFill>
                  <a:srgbClr val="7F7F7F"/>
                </a:solidFill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800" b="1" dirty="0">
              <a:solidFill>
                <a:srgbClr val="7F7F7F"/>
              </a:solidFill>
              <a:cs typeface="B Nazanin" panose="00000400000000000000" pitchFamily="2" charset="-78"/>
            </a:endParaRPr>
          </a:p>
        </p:txBody>
      </p:sp>
      <p:sp>
        <p:nvSpPr>
          <p:cNvPr id="7" name="Google Shape;1290;p58">
            <a:extLst>
              <a:ext uri="{FF2B5EF4-FFF2-40B4-BE49-F238E27FC236}">
                <a16:creationId xmlns:a16="http://schemas.microsoft.com/office/drawing/2014/main" id="{651ED0A2-041F-2778-5043-C9F3FA26C49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173656" y="7671422"/>
            <a:ext cx="2614397" cy="7407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ECC017"/>
                </a:solidFill>
                <a:cs typeface="B Nazanin" panose="00000400000000000000" pitchFamily="2" charset="-78"/>
              </a:rPr>
              <a:t>23%</a:t>
            </a:r>
          </a:p>
        </p:txBody>
      </p:sp>
      <p:sp>
        <p:nvSpPr>
          <p:cNvPr id="8" name="Google Shape;1284;p58">
            <a:extLst>
              <a:ext uri="{FF2B5EF4-FFF2-40B4-BE49-F238E27FC236}">
                <a16:creationId xmlns:a16="http://schemas.microsoft.com/office/drawing/2014/main" id="{F130973C-00C7-A32D-FE7F-6F704475CE8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17433" y="500350"/>
            <a:ext cx="12683203" cy="1145395"/>
          </a:xfrm>
        </p:spPr>
        <p:txBody>
          <a:bodyPr anchorCtr="1"/>
          <a:lstStyle/>
          <a:p>
            <a:pPr lvl="0" algn="ctr" rtl="1"/>
            <a:r>
              <a:rPr lang="fa-IR" sz="6000" dirty="0">
                <a:solidFill>
                  <a:srgbClr val="FFFFFF"/>
                </a:solidFill>
                <a:cs typeface="B Nazanin" panose="00000400000000000000" pitchFamily="2" charset="-78"/>
              </a:rPr>
              <a:t>برترین سایت های شبکه های اجتماعی</a:t>
            </a:r>
            <a:endParaRPr lang="en-US" sz="6000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9" name="Google Shape;1293;p58">
            <a:extLst>
              <a:ext uri="{FF2B5EF4-FFF2-40B4-BE49-F238E27FC236}">
                <a16:creationId xmlns:a16="http://schemas.microsoft.com/office/drawing/2014/main" id="{CA8860A6-12E4-8410-31C8-D7940D9DBE46}"/>
              </a:ext>
            </a:extLst>
          </p:cNvPr>
          <p:cNvSpPr/>
          <p:nvPr/>
        </p:nvSpPr>
        <p:spPr>
          <a:xfrm rot="1397822">
            <a:off x="1240146" y="3818187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Google Shape;1294;p58">
            <a:extLst>
              <a:ext uri="{FF2B5EF4-FFF2-40B4-BE49-F238E27FC236}">
                <a16:creationId xmlns:a16="http://schemas.microsoft.com/office/drawing/2014/main" id="{874E6658-2459-6377-CD29-9270BCF7C63E}"/>
              </a:ext>
            </a:extLst>
          </p:cNvPr>
          <p:cNvSpPr/>
          <p:nvPr/>
        </p:nvSpPr>
        <p:spPr>
          <a:xfrm>
            <a:off x="1504334" y="4165869"/>
            <a:ext cx="608002" cy="875684"/>
          </a:xfrm>
          <a:custGeom>
            <a:avLst/>
            <a:gdLst>
              <a:gd name="f0" fmla="val w"/>
              <a:gd name="f1" fmla="val h"/>
              <a:gd name="f2" fmla="val 0"/>
              <a:gd name="f3" fmla="val 7406"/>
              <a:gd name="f4" fmla="val 10668"/>
              <a:gd name="f5" fmla="val 6208"/>
              <a:gd name="f6" fmla="val 4086"/>
              <a:gd name="f7" fmla="val 14"/>
              <a:gd name="f8" fmla="val 2079"/>
              <a:gd name="f9" fmla="val 1732"/>
              <a:gd name="f10" fmla="val 3854"/>
              <a:gd name="f11" fmla="val 4114"/>
              <a:gd name="f12" fmla="val 4129"/>
              <a:gd name="f13" fmla="val 2051"/>
              <a:gd name="f14" fmla="val 4157"/>
              <a:gd name="f15" fmla="val 2036"/>
              <a:gd name="f16" fmla="val 174"/>
              <a:gd name="f17" fmla="val 73"/>
              <a:gd name="f18" fmla="val 1"/>
              <a:gd name="f19" fmla="val 4230"/>
              <a:gd name="f20" fmla="val 4331"/>
              <a:gd name="f21" fmla="val 6048"/>
              <a:gd name="f22" fmla="val 6149"/>
              <a:gd name="f23" fmla="val 6236"/>
              <a:gd name="f24" fmla="val 6251"/>
              <a:gd name="f25" fmla="val 6279"/>
              <a:gd name="f26" fmla="val 10220"/>
              <a:gd name="f27" fmla="val 10235"/>
              <a:gd name="f28" fmla="val 10249"/>
              <a:gd name="f29" fmla="val 2108"/>
              <a:gd name="f30" fmla="val 10264"/>
              <a:gd name="f31" fmla="val 2743"/>
              <a:gd name="f32" fmla="val 10495"/>
              <a:gd name="f33" fmla="val 3422"/>
              <a:gd name="f34" fmla="val 10624"/>
              <a:gd name="f35" fmla="val 4100"/>
              <a:gd name="f36" fmla="val 4144"/>
              <a:gd name="f37" fmla="val 10639"/>
              <a:gd name="f38" fmla="val 4158"/>
              <a:gd name="f39" fmla="val 4187"/>
              <a:gd name="f40" fmla="val 7218"/>
              <a:gd name="f41" fmla="val 7319"/>
              <a:gd name="f42" fmla="val 4143"/>
              <a:gd name="f43" fmla="val 2714"/>
              <a:gd name="f44" fmla="val 5068"/>
              <a:gd name="f45" fmla="val 1992"/>
              <a:gd name="f46" fmla="val 1891"/>
              <a:gd name="f47" fmla="val 173"/>
              <a:gd name="f48" fmla="val 72"/>
              <a:gd name="f49" fmla="*/ f0 1 7406"/>
              <a:gd name="f50" fmla="*/ f1 1 10668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7406"/>
              <a:gd name="f57" fmla="*/ f54 1 10668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7406" h="10668">
                <a:moveTo>
                  <a:pt x="f5" y="f2"/>
                </a:moveTo>
                <a:cubicBezTo>
                  <a:pt x="f6" y="f7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9"/>
                  <a:pt x="f18" y="f20"/>
                </a:cubicBezTo>
                <a:lnTo>
                  <a:pt x="f18" y="f21"/>
                </a:lnTo>
                <a:cubicBezTo>
                  <a:pt x="f18" y="f22"/>
                  <a:pt x="f17" y="f23"/>
                  <a:pt x="f16" y="f23"/>
                </a:cubicBezTo>
                <a:lnTo>
                  <a:pt x="f15" y="f23"/>
                </a:lnTo>
                <a:cubicBezTo>
                  <a:pt x="f13" y="f23"/>
                  <a:pt x="f8" y="f24"/>
                  <a:pt x="f8" y="f25"/>
                </a:cubicBezTo>
                <a:lnTo>
                  <a:pt x="f8" y="f26"/>
                </a:lnTo>
                <a:cubicBezTo>
                  <a:pt x="f8" y="f27"/>
                  <a:pt x="f8" y="f28"/>
                  <a:pt x="f29" y="f30"/>
                </a:cubicBezTo>
                <a:cubicBezTo>
                  <a:pt x="f31" y="f32"/>
                  <a:pt x="f33" y="f34"/>
                  <a:pt x="f35" y="f4"/>
                </a:cubicBezTo>
                <a:cubicBezTo>
                  <a:pt x="f12" y="f4"/>
                  <a:pt x="f36" y="f37"/>
                  <a:pt x="f36" y="f34"/>
                </a:cubicBezTo>
                <a:lnTo>
                  <a:pt x="f36" y="f25"/>
                </a:lnTo>
                <a:cubicBezTo>
                  <a:pt x="f36" y="f24"/>
                  <a:pt x="f38" y="f23"/>
                  <a:pt x="f39" y="f23"/>
                </a:cubicBezTo>
                <a:lnTo>
                  <a:pt x="f40" y="f23"/>
                </a:lnTo>
                <a:cubicBezTo>
                  <a:pt x="f41" y="f23"/>
                  <a:pt x="f3" y="f22"/>
                  <a:pt x="f3" y="f21"/>
                </a:cubicBezTo>
                <a:lnTo>
                  <a:pt x="f3" y="f20"/>
                </a:lnTo>
                <a:cubicBezTo>
                  <a:pt x="f3" y="f19"/>
                  <a:pt x="f41" y="f42"/>
                  <a:pt x="f40" y="f42"/>
                </a:cubicBezTo>
                <a:lnTo>
                  <a:pt x="f39" y="f42"/>
                </a:lnTo>
                <a:cubicBezTo>
                  <a:pt x="f38" y="f42"/>
                  <a:pt x="f36" y="f12"/>
                  <a:pt x="f36" y="f35"/>
                </a:cubicBezTo>
                <a:lnTo>
                  <a:pt x="f36" y="f10"/>
                </a:lnTo>
                <a:cubicBezTo>
                  <a:pt x="f36" y="f43"/>
                  <a:pt x="f44" y="f8"/>
                  <a:pt x="f5" y="f8"/>
                </a:cubicBezTo>
                <a:lnTo>
                  <a:pt x="f40" y="f8"/>
                </a:lnTo>
                <a:cubicBezTo>
                  <a:pt x="f41" y="f8"/>
                  <a:pt x="f3" y="f45"/>
                  <a:pt x="f3" y="f46"/>
                </a:cubicBezTo>
                <a:lnTo>
                  <a:pt x="f3" y="f47"/>
                </a:lnTo>
                <a:cubicBezTo>
                  <a:pt x="f3" y="f48"/>
                  <a:pt x="f41" y="f2"/>
                  <a:pt x="f40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cxnSp>
        <p:nvCxnSpPr>
          <p:cNvPr id="11" name="Google Shape;1295;p58">
            <a:extLst>
              <a:ext uri="{FF2B5EF4-FFF2-40B4-BE49-F238E27FC236}">
                <a16:creationId xmlns:a16="http://schemas.microsoft.com/office/drawing/2014/main" id="{6F708279-54B7-B879-B119-F5890CC4C6E1}"/>
              </a:ext>
            </a:extLst>
          </p:cNvPr>
          <p:cNvCxnSpPr/>
          <p:nvPr/>
        </p:nvCxnSpPr>
        <p:spPr>
          <a:xfrm rot="10800009" flipH="1">
            <a:off x="692437" y="5268625"/>
            <a:ext cx="703494" cy="258894"/>
          </a:xfrm>
          <a:prstGeom prst="curvedConnector3">
            <a:avLst/>
          </a:prstGeom>
          <a:noFill/>
          <a:ln w="38103" cap="flat">
            <a:solidFill>
              <a:srgbClr val="F07E48"/>
            </a:solidFill>
            <a:prstDash val="solid"/>
            <a:round/>
          </a:ln>
        </p:spPr>
      </p:cxnSp>
      <p:sp>
        <p:nvSpPr>
          <p:cNvPr id="12" name="Google Shape;1298;p58">
            <a:extLst>
              <a:ext uri="{FF2B5EF4-FFF2-40B4-BE49-F238E27FC236}">
                <a16:creationId xmlns:a16="http://schemas.microsoft.com/office/drawing/2014/main" id="{781F10D8-F8C3-12BA-C130-EE0C07CA5928}"/>
              </a:ext>
            </a:extLst>
          </p:cNvPr>
          <p:cNvSpPr/>
          <p:nvPr/>
        </p:nvSpPr>
        <p:spPr>
          <a:xfrm rot="1397822">
            <a:off x="1233380" y="5638199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3" name="Google Shape;1299;p58">
            <a:extLst>
              <a:ext uri="{FF2B5EF4-FFF2-40B4-BE49-F238E27FC236}">
                <a16:creationId xmlns:a16="http://schemas.microsoft.com/office/drawing/2014/main" id="{AE012299-153A-CBE6-2EDF-8C43ED2BB6E3}"/>
              </a:ext>
            </a:extLst>
          </p:cNvPr>
          <p:cNvGrpSpPr/>
          <p:nvPr/>
        </p:nvGrpSpPr>
        <p:grpSpPr>
          <a:xfrm>
            <a:off x="1443682" y="5891342"/>
            <a:ext cx="715774" cy="715774"/>
            <a:chOff x="1443682" y="5891342"/>
            <a:chExt cx="715774" cy="715774"/>
          </a:xfrm>
        </p:grpSpPr>
        <p:sp>
          <p:nvSpPr>
            <p:cNvPr id="14" name="Google Shape;1300;p58">
              <a:extLst>
                <a:ext uri="{FF2B5EF4-FFF2-40B4-BE49-F238E27FC236}">
                  <a16:creationId xmlns:a16="http://schemas.microsoft.com/office/drawing/2014/main" id="{DC3E29A9-A185-7594-3938-9E3DD0F1AE71}"/>
                </a:ext>
              </a:extLst>
            </p:cNvPr>
            <p:cNvSpPr/>
            <p:nvPr/>
          </p:nvSpPr>
          <p:spPr>
            <a:xfrm>
              <a:off x="1443682" y="5891342"/>
              <a:ext cx="715774" cy="715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20"/>
                <a:gd name="f4" fmla="val 6886"/>
                <a:gd name="f5" fmla="val 448"/>
                <a:gd name="f6" fmla="val 7651"/>
                <a:gd name="f7" fmla="val 8272"/>
                <a:gd name="f8" fmla="val 1069"/>
                <a:gd name="f9" fmla="val 1834"/>
                <a:gd name="f10" fmla="val 6872"/>
                <a:gd name="f11" fmla="val 7652"/>
                <a:gd name="f12" fmla="val 1848"/>
                <a:gd name="f13" fmla="val 1"/>
                <a:gd name="f14" fmla="val 823"/>
                <a:gd name="f15" fmla="val 824"/>
                <a:gd name="f16" fmla="val 7897"/>
                <a:gd name="f17" fmla="val 8719"/>
                <a:gd name="f18" fmla="*/ f0 1 8720"/>
                <a:gd name="f19" fmla="*/ f1 1 8720"/>
                <a:gd name="f20" fmla="val f2"/>
                <a:gd name="f21" fmla="val f3"/>
                <a:gd name="f22" fmla="+- f21 0 f20"/>
                <a:gd name="f23" fmla="*/ f22 1 8720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720" h="8720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7" y="f4"/>
                  </a:lnTo>
                  <a:cubicBezTo>
                    <a:pt x="f7" y="f11"/>
                    <a:pt x="f6" y="f7"/>
                    <a:pt x="f10" y="f7"/>
                  </a:cubicBezTo>
                  <a:lnTo>
                    <a:pt x="f12" y="f7"/>
                  </a:lnTo>
                  <a:cubicBezTo>
                    <a:pt x="f8" y="f7"/>
                    <a:pt x="f5" y="f11"/>
                    <a:pt x="f5" y="f4"/>
                  </a:cubicBezTo>
                  <a:lnTo>
                    <a:pt x="f5" y="f9"/>
                  </a:lnTo>
                  <a:cubicBezTo>
                    <a:pt x="f5" y="f8"/>
                    <a:pt x="f8" y="f5"/>
                    <a:pt x="f12" y="f5"/>
                  </a:cubicBezTo>
                  <a:close/>
                  <a:moveTo>
                    <a:pt x="f12" y="f13"/>
                  </a:moveTo>
                  <a:cubicBezTo>
                    <a:pt x="f14" y="f13"/>
                    <a:pt x="f2" y="f15"/>
                    <a:pt x="f2" y="f9"/>
                  </a:cubicBezTo>
                  <a:lnTo>
                    <a:pt x="f2" y="f10"/>
                  </a:lnTo>
                  <a:cubicBezTo>
                    <a:pt x="f2" y="f16"/>
                    <a:pt x="f14" y="f3"/>
                    <a:pt x="f12" y="f3"/>
                  </a:cubicBezTo>
                  <a:lnTo>
                    <a:pt x="f4" y="f3"/>
                  </a:lnTo>
                  <a:cubicBezTo>
                    <a:pt x="f16" y="f3"/>
                    <a:pt x="f17" y="f16"/>
                    <a:pt x="f17" y="f4"/>
                  </a:cubicBezTo>
                  <a:lnTo>
                    <a:pt x="f17" y="f9"/>
                  </a:lnTo>
                  <a:cubicBezTo>
                    <a:pt x="f17" y="f15"/>
                    <a:pt x="f16" y="f13"/>
                    <a:pt x="f10" y="f13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301;p58">
              <a:extLst>
                <a:ext uri="{FF2B5EF4-FFF2-40B4-BE49-F238E27FC236}">
                  <a16:creationId xmlns:a16="http://schemas.microsoft.com/office/drawing/2014/main" id="{986CED5D-80F7-6857-1BC9-6342A8FBF486}"/>
                </a:ext>
              </a:extLst>
            </p:cNvPr>
            <p:cNvSpPr/>
            <p:nvPr/>
          </p:nvSpPr>
          <p:spPr>
            <a:xfrm>
              <a:off x="1549158" y="6060853"/>
              <a:ext cx="439643" cy="376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6"/>
                <a:gd name="f4" fmla="val 4588"/>
                <a:gd name="f5" fmla="val 3063"/>
                <a:gd name="f6" fmla="val 447"/>
                <a:gd name="f7" fmla="val 4013"/>
                <a:gd name="f8" fmla="val 4923"/>
                <a:gd name="f9" fmla="val 1183"/>
                <a:gd name="f10" fmla="val 2295"/>
                <a:gd name="f11" fmla="val 4908"/>
                <a:gd name="f12" fmla="val 3320"/>
                <a:gd name="f13" fmla="val 4085"/>
                <a:gd name="f14" fmla="val 4143"/>
                <a:gd name="f15" fmla="val 3075"/>
                <a:gd name="f16" fmla="val 1429"/>
                <a:gd name="f17" fmla="val 592"/>
                <a:gd name="f18" fmla="val 2151"/>
                <a:gd name="f19" fmla="val 1761"/>
                <a:gd name="f20" fmla="val 996"/>
                <a:gd name="f21" fmla="val 2140"/>
                <a:gd name="f22" fmla="val 617"/>
                <a:gd name="f23" fmla="val 2606"/>
                <a:gd name="f24" fmla="val 1025"/>
                <a:gd name="f25" fmla="val 2468"/>
                <a:gd name="f26" fmla="val 1444"/>
                <a:gd name="f27" fmla="val 3912"/>
                <a:gd name="f28" fmla="val 1910"/>
                <a:gd name="f29" fmla="val 4379"/>
                <a:gd name="f30" fmla="val 2484"/>
                <a:gd name="f31" fmla="val 4587"/>
                <a:gd name="f32" fmla="val 3047"/>
                <a:gd name="f33" fmla="val 4225"/>
                <a:gd name="f34" fmla="val 3673"/>
                <a:gd name="f35" fmla="val 4331"/>
                <a:gd name="f36" fmla="*/ f0 1 5356"/>
                <a:gd name="f37" fmla="*/ f1 1 45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56"/>
                <a:gd name="f44" fmla="*/ f41 1 45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56" h="45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15" y="f2"/>
                  </a:moveTo>
                  <a:cubicBezTo>
                    <a:pt x="f24" y="f2"/>
                    <a:pt x="f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" y="f34"/>
                    <a:pt x="f3" y="f10"/>
                  </a:cubicBezTo>
                  <a:cubicBezTo>
                    <a:pt x="f3" y="f24"/>
                    <a:pt x="f35" y="f2"/>
                    <a:pt x="f1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302;p58">
              <a:extLst>
                <a:ext uri="{FF2B5EF4-FFF2-40B4-BE49-F238E27FC236}">
                  <a16:creationId xmlns:a16="http://schemas.microsoft.com/office/drawing/2014/main" id="{788CCD16-2DEE-9F51-0BB7-145FC2768AAD}"/>
                </a:ext>
              </a:extLst>
            </p:cNvPr>
            <p:cNvSpPr/>
            <p:nvPr/>
          </p:nvSpPr>
          <p:spPr>
            <a:xfrm>
              <a:off x="1946035" y="5982626"/>
              <a:ext cx="97273" cy="97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5"/>
                <a:gd name="f4" fmla="val 1184"/>
                <a:gd name="f5" fmla="val 593"/>
                <a:gd name="f6" fmla="val 275"/>
                <a:gd name="f7" fmla="val 1"/>
                <a:gd name="f8" fmla="val 260"/>
                <a:gd name="f9" fmla="val 592"/>
                <a:gd name="f10" fmla="val 910"/>
                <a:gd name="f11" fmla="val 925"/>
                <a:gd name="f12" fmla="*/ f0 1 1185"/>
                <a:gd name="f13" fmla="*/ f1 1 11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185"/>
                <a:gd name="f20" fmla="*/ f17 1 11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185" h="118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cxnSp>
        <p:nvCxnSpPr>
          <p:cNvPr id="17" name="Google Shape;1303;p58">
            <a:extLst>
              <a:ext uri="{FF2B5EF4-FFF2-40B4-BE49-F238E27FC236}">
                <a16:creationId xmlns:a16="http://schemas.microsoft.com/office/drawing/2014/main" id="{E2FB3FE3-0410-6B19-3354-50DA329560CB}"/>
              </a:ext>
            </a:extLst>
          </p:cNvPr>
          <p:cNvCxnSpPr/>
          <p:nvPr/>
        </p:nvCxnSpPr>
        <p:spPr>
          <a:xfrm>
            <a:off x="514377" y="6570476"/>
            <a:ext cx="874797" cy="465896"/>
          </a:xfrm>
          <a:prstGeom prst="curvedConnector3">
            <a:avLst/>
          </a:prstGeom>
          <a:noFill/>
          <a:ln w="38103" cap="flat">
            <a:solidFill>
              <a:srgbClr val="4AB4EE"/>
            </a:solidFill>
            <a:prstDash val="solid"/>
            <a:round/>
          </a:ln>
        </p:spPr>
      </p:cxnSp>
      <p:sp>
        <p:nvSpPr>
          <p:cNvPr id="18" name="Google Shape;1306;p58">
            <a:extLst>
              <a:ext uri="{FF2B5EF4-FFF2-40B4-BE49-F238E27FC236}">
                <a16:creationId xmlns:a16="http://schemas.microsoft.com/office/drawing/2014/main" id="{D6998223-A294-AA95-E09C-B284AE2DE636}"/>
              </a:ext>
            </a:extLst>
          </p:cNvPr>
          <p:cNvSpPr/>
          <p:nvPr/>
        </p:nvSpPr>
        <p:spPr>
          <a:xfrm rot="1397822">
            <a:off x="1223632" y="7430113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9" name="Google Shape;1307;p58">
            <a:extLst>
              <a:ext uri="{FF2B5EF4-FFF2-40B4-BE49-F238E27FC236}">
                <a16:creationId xmlns:a16="http://schemas.microsoft.com/office/drawing/2014/main" id="{92CD7537-A3D0-42A8-B237-4FDBA607E16C}"/>
              </a:ext>
            </a:extLst>
          </p:cNvPr>
          <p:cNvGrpSpPr/>
          <p:nvPr/>
        </p:nvGrpSpPr>
        <p:grpSpPr>
          <a:xfrm>
            <a:off x="1449900" y="7724778"/>
            <a:ext cx="683851" cy="585919"/>
            <a:chOff x="1449900" y="7724778"/>
            <a:chExt cx="683851" cy="585919"/>
          </a:xfrm>
        </p:grpSpPr>
        <p:sp>
          <p:nvSpPr>
            <p:cNvPr id="20" name="Google Shape;1308;p58">
              <a:extLst>
                <a:ext uri="{FF2B5EF4-FFF2-40B4-BE49-F238E27FC236}">
                  <a16:creationId xmlns:a16="http://schemas.microsoft.com/office/drawing/2014/main" id="{F8D8DA93-FE72-1012-4969-081746508B0D}"/>
                </a:ext>
              </a:extLst>
            </p:cNvPr>
            <p:cNvSpPr/>
            <p:nvPr/>
          </p:nvSpPr>
          <p:spPr>
            <a:xfrm>
              <a:off x="1499725" y="7943283"/>
              <a:ext cx="123288" cy="366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2"/>
                <a:gd name="f4" fmla="val 4461"/>
                <a:gd name="f5" fmla="val 58"/>
                <a:gd name="f6" fmla="val 29"/>
                <a:gd name="f7" fmla="val 4403"/>
                <a:gd name="f8" fmla="val 4432"/>
                <a:gd name="f9" fmla="val 1444"/>
                <a:gd name="f10" fmla="val 1473"/>
                <a:gd name="f11" fmla="val 4446"/>
                <a:gd name="f12" fmla="*/ f0 1 1502"/>
                <a:gd name="f13" fmla="*/ f1 1 446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02"/>
                <a:gd name="f20" fmla="*/ f17 1 446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02" h="4461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11"/>
                    <a:pt x="f3" y="f7"/>
                  </a:cubicBezTo>
                  <a:lnTo>
                    <a:pt x="f3" y="f5"/>
                  </a:lnTo>
                  <a:cubicBezTo>
                    <a:pt x="f3" y="f6"/>
                    <a:pt x="f10" y="f2"/>
                    <a:pt x="f9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309;p58">
              <a:extLst>
                <a:ext uri="{FF2B5EF4-FFF2-40B4-BE49-F238E27FC236}">
                  <a16:creationId xmlns:a16="http://schemas.microsoft.com/office/drawing/2014/main" id="{A28AB2BC-2EC3-D889-694A-06A56728D2D7}"/>
                </a:ext>
              </a:extLst>
            </p:cNvPr>
            <p:cNvSpPr/>
            <p:nvPr/>
          </p:nvSpPr>
          <p:spPr>
            <a:xfrm>
              <a:off x="1449900" y="7724778"/>
              <a:ext cx="173114" cy="148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9"/>
                <a:gd name="f4" fmla="val 1811"/>
                <a:gd name="f5" fmla="val 1208"/>
                <a:gd name="f6" fmla="val 987"/>
                <a:gd name="f7" fmla="val 761"/>
                <a:gd name="f8" fmla="val 83"/>
                <a:gd name="f9" fmla="val 578"/>
                <a:gd name="f10" fmla="val 266"/>
                <a:gd name="f11" fmla="val 1"/>
                <a:gd name="f12" fmla="val 829"/>
                <a:gd name="f13" fmla="val 405"/>
                <a:gd name="f14" fmla="val 1810"/>
                <a:gd name="f15" fmla="val 1214"/>
                <a:gd name="f16" fmla="val 1704"/>
                <a:gd name="f17" fmla="val 1406"/>
                <a:gd name="f18" fmla="val 901"/>
                <a:gd name="f19" fmla="val 355"/>
                <a:gd name="f20" fmla="val 1668"/>
                <a:gd name="f21" fmla="*/ f0 1 2109"/>
                <a:gd name="f22" fmla="*/ f1 1 18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109"/>
                <a:gd name="f29" fmla="*/ f26 1 18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109" h="181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3" y="f17"/>
                    <a:pt x="f3" y="f18"/>
                  </a:cubicBezTo>
                  <a:cubicBezTo>
                    <a:pt x="f3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310;p58">
              <a:extLst>
                <a:ext uri="{FF2B5EF4-FFF2-40B4-BE49-F238E27FC236}">
                  <a16:creationId xmlns:a16="http://schemas.microsoft.com/office/drawing/2014/main" id="{FE484A77-D475-A077-236E-22D9BAEB5188}"/>
                </a:ext>
              </a:extLst>
            </p:cNvPr>
            <p:cNvSpPr/>
            <p:nvPr/>
          </p:nvSpPr>
          <p:spPr>
            <a:xfrm>
              <a:off x="1742617" y="7943200"/>
              <a:ext cx="391134" cy="367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5"/>
                <a:gd name="f4" fmla="val 4477"/>
                <a:gd name="f5" fmla="val 2716"/>
                <a:gd name="f6" fmla="val 1"/>
                <a:gd name="f7" fmla="val 2701"/>
                <a:gd name="f8" fmla="val 2686"/>
                <a:gd name="f9" fmla="val 2671"/>
                <a:gd name="f10" fmla="val 2180"/>
                <a:gd name="f11" fmla="val 1718"/>
                <a:gd name="f12" fmla="val 145"/>
                <a:gd name="f13" fmla="val 1314"/>
                <a:gd name="f14" fmla="val 434"/>
                <a:gd name="f15" fmla="val 1304"/>
                <a:gd name="f16" fmla="val 441"/>
                <a:gd name="f17" fmla="val 1294"/>
                <a:gd name="f18" fmla="val 444"/>
                <a:gd name="f19" fmla="val 1284"/>
                <a:gd name="f20" fmla="val 1248"/>
                <a:gd name="f21" fmla="val 1213"/>
                <a:gd name="f22" fmla="val 410"/>
                <a:gd name="f23" fmla="val 376"/>
                <a:gd name="f24" fmla="val 59"/>
                <a:gd name="f25" fmla="val 30"/>
                <a:gd name="f26" fmla="val 1170"/>
                <a:gd name="f27" fmla="val 1141"/>
                <a:gd name="f28" fmla="val 58"/>
                <a:gd name="f29" fmla="val 29"/>
                <a:gd name="f30" fmla="val 4389"/>
                <a:gd name="f31" fmla="val 4433"/>
                <a:gd name="f32" fmla="val 4462"/>
                <a:gd name="f33" fmla="val 1430"/>
                <a:gd name="f34" fmla="val 1473"/>
                <a:gd name="f35" fmla="val 1502"/>
                <a:gd name="f36" fmla="val 2859"/>
                <a:gd name="f37" fmla="val 2354"/>
                <a:gd name="f38" fmla="val 1617"/>
                <a:gd name="f39" fmla="val 2382"/>
                <a:gd name="f40" fmla="val 3133"/>
                <a:gd name="f41" fmla="val 3249"/>
                <a:gd name="f42" fmla="val 4404"/>
                <a:gd name="f43" fmla="val 3277"/>
                <a:gd name="f44" fmla="val 3321"/>
                <a:gd name="f45" fmla="val 4476"/>
                <a:gd name="f46" fmla="val 4692"/>
                <a:gd name="f47" fmla="val 4721"/>
                <a:gd name="f48" fmla="val 4750"/>
                <a:gd name="f49" fmla="val 2383"/>
                <a:gd name="f50" fmla="val 4764"/>
                <a:gd name="f51" fmla="val 1806"/>
                <a:gd name="f52" fmla="val 4591"/>
                <a:gd name="f53" fmla="val 1243"/>
                <a:gd name="f54" fmla="val 4259"/>
                <a:gd name="f55" fmla="val 766"/>
                <a:gd name="f56" fmla="val 3893"/>
                <a:gd name="f57" fmla="val 287"/>
                <a:gd name="f58" fmla="val 3320"/>
                <a:gd name="f59" fmla="*/ f0 1 4765"/>
                <a:gd name="f60" fmla="*/ f1 1 4477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4765"/>
                <a:gd name="f67" fmla="*/ f64 1 4477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765" h="447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6" y="f6"/>
                    <a:pt x="f27" y="f6"/>
                  </a:cubicBezTo>
                  <a:lnTo>
                    <a:pt x="f28" y="f6"/>
                  </a:lnTo>
                  <a:cubicBezTo>
                    <a:pt x="f29" y="f6"/>
                    <a:pt x="f6" y="f25"/>
                    <a:pt x="f6" y="f24"/>
                  </a:cubicBezTo>
                  <a:lnTo>
                    <a:pt x="f6" y="f30"/>
                  </a:lnTo>
                  <a:cubicBezTo>
                    <a:pt x="f6" y="f31"/>
                    <a:pt x="f29" y="f32"/>
                    <a:pt x="f28" y="f32"/>
                  </a:cubicBezTo>
                  <a:lnTo>
                    <a:pt x="f33" y="f32"/>
                  </a:lnTo>
                  <a:cubicBezTo>
                    <a:pt x="f34" y="f32"/>
                    <a:pt x="f35" y="f31"/>
                    <a:pt x="f35" y="f30"/>
                  </a:cubicBezTo>
                  <a:lnTo>
                    <a:pt x="f35" y="f36"/>
                  </a:lnTo>
                  <a:cubicBezTo>
                    <a:pt x="f35" y="f37"/>
                    <a:pt x="f38" y="f35"/>
                    <a:pt x="f39" y="f35"/>
                  </a:cubicBezTo>
                  <a:cubicBezTo>
                    <a:pt x="f40" y="f35"/>
                    <a:pt x="f41" y="f37"/>
                    <a:pt x="f41" y="f36"/>
                  </a:cubicBezTo>
                  <a:lnTo>
                    <a:pt x="f41" y="f42"/>
                  </a:lnTo>
                  <a:cubicBezTo>
                    <a:pt x="f41" y="f31"/>
                    <a:pt x="f43" y="f32"/>
                    <a:pt x="f44" y="f32"/>
                  </a:cubicBezTo>
                  <a:lnTo>
                    <a:pt x="f44" y="f45"/>
                  </a:lnTo>
                  <a:lnTo>
                    <a:pt x="f46" y="f45"/>
                  </a:lnTo>
                  <a:cubicBezTo>
                    <a:pt x="f47" y="f45"/>
                    <a:pt x="f48" y="f31"/>
                    <a:pt x="f48" y="f42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cxnSp>
        <p:nvCxnSpPr>
          <p:cNvPr id="23" name="Google Shape;1311;p58">
            <a:extLst>
              <a:ext uri="{FF2B5EF4-FFF2-40B4-BE49-F238E27FC236}">
                <a16:creationId xmlns:a16="http://schemas.microsoft.com/office/drawing/2014/main" id="{8E842710-3A91-64C2-1B56-9C60054A4986}"/>
              </a:ext>
            </a:extLst>
          </p:cNvPr>
          <p:cNvCxnSpPr/>
          <p:nvPr/>
        </p:nvCxnSpPr>
        <p:spPr>
          <a:xfrm flipH="1">
            <a:off x="495028" y="8827562"/>
            <a:ext cx="884399" cy="521099"/>
          </a:xfrm>
          <a:prstGeom prst="curvedConnector3">
            <a:avLst/>
          </a:prstGeom>
          <a:noFill/>
          <a:ln w="38103" cap="flat">
            <a:solidFill>
              <a:srgbClr val="ECC017"/>
            </a:solidFill>
            <a:prstDash val="solid"/>
            <a:round/>
          </a:ln>
        </p:spPr>
      </p:cxnSp>
      <p:grpSp>
        <p:nvGrpSpPr>
          <p:cNvPr id="24" name="Grupo 1290">
            <a:extLst>
              <a:ext uri="{FF2B5EF4-FFF2-40B4-BE49-F238E27FC236}">
                <a16:creationId xmlns:a16="http://schemas.microsoft.com/office/drawing/2014/main" id="{E628F1B1-3905-3552-184A-4FE0FF404D65}"/>
              </a:ext>
            </a:extLst>
          </p:cNvPr>
          <p:cNvGrpSpPr/>
          <p:nvPr/>
        </p:nvGrpSpPr>
        <p:grpSpPr>
          <a:xfrm>
            <a:off x="13250863" y="4070351"/>
            <a:ext cx="5037136" cy="5932489"/>
            <a:chOff x="13250863" y="4070351"/>
            <a:chExt cx="5037136" cy="5932489"/>
          </a:xfrm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35CDCB70-AFDD-EC11-77CF-5C9BA33BF867}"/>
                </a:ext>
              </a:extLst>
            </p:cNvPr>
            <p:cNvSpPr/>
            <p:nvPr/>
          </p:nvSpPr>
          <p:spPr>
            <a:xfrm>
              <a:off x="14016042" y="4656133"/>
              <a:ext cx="1882777" cy="21971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161"/>
                <a:gd name="f8" fmla="val 50"/>
                <a:gd name="f9" fmla="val 159"/>
                <a:gd name="f10" fmla="val 157"/>
                <a:gd name="f11" fmla="val 49"/>
                <a:gd name="f12" fmla="val 156"/>
                <a:gd name="f13" fmla="val 47"/>
                <a:gd name="f14" fmla="val 155"/>
                <a:gd name="f15" fmla="val 28"/>
                <a:gd name="f16" fmla="val 146"/>
                <a:gd name="f17" fmla="val 14"/>
                <a:gd name="f18" fmla="val 131"/>
                <a:gd name="f19" fmla="val 6"/>
                <a:gd name="f20" fmla="val 111"/>
                <a:gd name="f21" fmla="val 109"/>
                <a:gd name="f22" fmla="val 8"/>
                <a:gd name="f23" fmla="val 9"/>
                <a:gd name="f24" fmla="val 108"/>
                <a:gd name="f25" fmla="val 104"/>
                <a:gd name="f26" fmla="val 15"/>
                <a:gd name="f27" fmla="val 102"/>
                <a:gd name="f28" fmla="val 13"/>
                <a:gd name="f29" fmla="val 97"/>
                <a:gd name="f30" fmla="val 7"/>
                <a:gd name="f31" fmla="val 84"/>
                <a:gd name="f32" fmla="val 3"/>
                <a:gd name="f33" fmla="val 72"/>
                <a:gd name="f34" fmla="val 1"/>
                <a:gd name="f35" fmla="val 58"/>
                <a:gd name="f36" fmla="val 41"/>
                <a:gd name="f37" fmla="val 2"/>
                <a:gd name="f38" fmla="val 33"/>
                <a:gd name="f39" fmla="val 4"/>
                <a:gd name="f40" fmla="val 23"/>
                <a:gd name="f41" fmla="val 10"/>
                <a:gd name="f42" fmla="val 17"/>
                <a:gd name="f43" fmla="val 19"/>
                <a:gd name="f44" fmla="val 32"/>
                <a:gd name="f45" fmla="val 46"/>
                <a:gd name="f46" fmla="val 5"/>
                <a:gd name="f47" fmla="val 61"/>
                <a:gd name="f48" fmla="val 67"/>
                <a:gd name="f49" fmla="val 74"/>
                <a:gd name="f50" fmla="val 80"/>
                <a:gd name="f51" fmla="val 87"/>
                <a:gd name="f52" fmla="val 94"/>
                <a:gd name="f53" fmla="val 101"/>
                <a:gd name="f54" fmla="val 118"/>
                <a:gd name="f55" fmla="val 11"/>
                <a:gd name="f56" fmla="val 122"/>
                <a:gd name="f57" fmla="val 21"/>
                <a:gd name="f58" fmla="val 125"/>
                <a:gd name="f59" fmla="val 30"/>
                <a:gd name="f60" fmla="val 128"/>
                <a:gd name="f61" fmla="val 39"/>
                <a:gd name="f62" fmla="val 127"/>
                <a:gd name="f63" fmla="val 126"/>
                <a:gd name="f64" fmla="val 60"/>
                <a:gd name="f65" fmla="val 71"/>
                <a:gd name="f66" fmla="val 82"/>
                <a:gd name="f67" fmla="val 86"/>
                <a:gd name="f68" fmla="val 89"/>
                <a:gd name="f69" fmla="val 132"/>
                <a:gd name="f70" fmla="val 90"/>
                <a:gd name="f71" fmla="val 133"/>
                <a:gd name="f72" fmla="val 91"/>
                <a:gd name="f73" fmla="val 134"/>
                <a:gd name="f74" fmla="val 135"/>
                <a:gd name="f75" fmla="val 92"/>
                <a:gd name="f76" fmla="val 137"/>
                <a:gd name="f77" fmla="val 100"/>
                <a:gd name="f78" fmla="val 103"/>
                <a:gd name="f79" fmla="val 105"/>
                <a:gd name="f80" fmla="val 107"/>
                <a:gd name="f81" fmla="val 113"/>
                <a:gd name="f82" fmla="val 130"/>
                <a:gd name="f83" fmla="val 123"/>
                <a:gd name="f84" fmla="val 124"/>
                <a:gd name="f85" fmla="val 120"/>
                <a:gd name="f86" fmla="val 136"/>
                <a:gd name="f87" fmla="val 117"/>
                <a:gd name="f88" fmla="val 139"/>
                <a:gd name="f89" fmla="val 115"/>
                <a:gd name="f90" fmla="val 141"/>
                <a:gd name="f91" fmla="val 112"/>
                <a:gd name="f92" fmla="val 144"/>
                <a:gd name="f93" fmla="val 110"/>
                <a:gd name="f94" fmla="val 148"/>
                <a:gd name="f95" fmla="val 151"/>
                <a:gd name="f96" fmla="val 153"/>
                <a:gd name="f97" fmla="val 56"/>
                <a:gd name="f98" fmla="val 54"/>
                <a:gd name="f99" fmla="val 158"/>
                <a:gd name="f100" fmla="val 52"/>
                <a:gd name="f101" fmla="+- 0 0 -90"/>
                <a:gd name="f102" fmla="*/ f3 1 138"/>
                <a:gd name="f103" fmla="*/ f4 1 161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38"/>
                <a:gd name="f112" fmla="*/ f108 1 161"/>
                <a:gd name="f113" fmla="*/ 50 f109 1"/>
                <a:gd name="f114" fmla="*/ 159 f108 1"/>
                <a:gd name="f115" fmla="*/ 47 f109 1"/>
                <a:gd name="f116" fmla="*/ 155 f108 1"/>
                <a:gd name="f117" fmla="*/ 6 f109 1"/>
                <a:gd name="f118" fmla="*/ 111 f108 1"/>
                <a:gd name="f119" fmla="*/ 9 f109 1"/>
                <a:gd name="f120" fmla="*/ 108 f108 1"/>
                <a:gd name="f121" fmla="*/ 13 f109 1"/>
                <a:gd name="f122" fmla="*/ 97 f108 1"/>
                <a:gd name="f123" fmla="*/ 1 f109 1"/>
                <a:gd name="f124" fmla="*/ 58 f108 1"/>
                <a:gd name="f125" fmla="*/ 2 f109 1"/>
                <a:gd name="f126" fmla="*/ 33 f108 1"/>
                <a:gd name="f127" fmla="*/ 19 f109 1"/>
                <a:gd name="f128" fmla="*/ 13 f108 1"/>
                <a:gd name="f129" fmla="*/ 61 f109 1"/>
                <a:gd name="f130" fmla="*/ 3 f108 1"/>
                <a:gd name="f131" fmla="*/ 80 f109 1"/>
                <a:gd name="f132" fmla="*/ 1 f108 1"/>
                <a:gd name="f133" fmla="*/ 101 f109 1"/>
                <a:gd name="f134" fmla="*/ 2 f108 1"/>
                <a:gd name="f135" fmla="*/ 122 f109 1"/>
                <a:gd name="f136" fmla="*/ 21 f108 1"/>
                <a:gd name="f137" fmla="*/ 127 f109 1"/>
                <a:gd name="f138" fmla="*/ 49 f108 1"/>
                <a:gd name="f139" fmla="*/ 126 f109 1"/>
                <a:gd name="f140" fmla="*/ 82 f108 1"/>
                <a:gd name="f141" fmla="*/ 132 f109 1"/>
                <a:gd name="f142" fmla="*/ 90 f108 1"/>
                <a:gd name="f143" fmla="*/ 135 f109 1"/>
                <a:gd name="f144" fmla="*/ 92 f108 1"/>
                <a:gd name="f145" fmla="*/ 137 f109 1"/>
                <a:gd name="f146" fmla="*/ 100 f108 1"/>
                <a:gd name="f147" fmla="*/ 134 f109 1"/>
                <a:gd name="f148" fmla="*/ 107 f108 1"/>
                <a:gd name="f149" fmla="*/ 128 f109 1"/>
                <a:gd name="f150" fmla="*/ 123 f108 1"/>
                <a:gd name="f151" fmla="*/ 124 f109 1"/>
                <a:gd name="f152" fmla="*/ 131 f108 1"/>
                <a:gd name="f153" fmla="*/ 117 f109 1"/>
                <a:gd name="f154" fmla="*/ 139 f108 1"/>
                <a:gd name="f155" fmla="*/ 110 f109 1"/>
                <a:gd name="f156" fmla="*/ 146 f108 1"/>
                <a:gd name="f157" fmla="*/ 153 f108 1"/>
                <a:gd name="f158" fmla="*/ 56 f109 1"/>
                <a:gd name="f159" fmla="+- f110 0 f1"/>
                <a:gd name="f160" fmla="*/ f113 1 138"/>
                <a:gd name="f161" fmla="*/ f114 1 161"/>
                <a:gd name="f162" fmla="*/ f115 1 138"/>
                <a:gd name="f163" fmla="*/ f116 1 161"/>
                <a:gd name="f164" fmla="*/ f117 1 138"/>
                <a:gd name="f165" fmla="*/ f118 1 161"/>
                <a:gd name="f166" fmla="*/ f119 1 138"/>
                <a:gd name="f167" fmla="*/ f120 1 161"/>
                <a:gd name="f168" fmla="*/ f121 1 138"/>
                <a:gd name="f169" fmla="*/ f122 1 161"/>
                <a:gd name="f170" fmla="*/ f123 1 138"/>
                <a:gd name="f171" fmla="*/ f124 1 161"/>
                <a:gd name="f172" fmla="*/ f125 1 138"/>
                <a:gd name="f173" fmla="*/ f126 1 161"/>
                <a:gd name="f174" fmla="*/ f127 1 138"/>
                <a:gd name="f175" fmla="*/ f128 1 161"/>
                <a:gd name="f176" fmla="*/ f129 1 138"/>
                <a:gd name="f177" fmla="*/ f130 1 161"/>
                <a:gd name="f178" fmla="*/ f131 1 138"/>
                <a:gd name="f179" fmla="*/ f132 1 161"/>
                <a:gd name="f180" fmla="*/ f133 1 138"/>
                <a:gd name="f181" fmla="*/ f134 1 161"/>
                <a:gd name="f182" fmla="*/ f135 1 138"/>
                <a:gd name="f183" fmla="*/ f136 1 161"/>
                <a:gd name="f184" fmla="*/ f137 1 138"/>
                <a:gd name="f185" fmla="*/ f138 1 161"/>
                <a:gd name="f186" fmla="*/ f139 1 138"/>
                <a:gd name="f187" fmla="*/ f140 1 161"/>
                <a:gd name="f188" fmla="*/ f141 1 138"/>
                <a:gd name="f189" fmla="*/ f142 1 161"/>
                <a:gd name="f190" fmla="*/ f143 1 138"/>
                <a:gd name="f191" fmla="*/ f144 1 161"/>
                <a:gd name="f192" fmla="*/ f145 1 138"/>
                <a:gd name="f193" fmla="*/ f146 1 161"/>
                <a:gd name="f194" fmla="*/ f147 1 138"/>
                <a:gd name="f195" fmla="*/ f148 1 161"/>
                <a:gd name="f196" fmla="*/ f149 1 138"/>
                <a:gd name="f197" fmla="*/ f150 1 161"/>
                <a:gd name="f198" fmla="*/ f151 1 138"/>
                <a:gd name="f199" fmla="*/ f152 1 161"/>
                <a:gd name="f200" fmla="*/ f153 1 138"/>
                <a:gd name="f201" fmla="*/ f154 1 161"/>
                <a:gd name="f202" fmla="*/ f155 1 138"/>
                <a:gd name="f203" fmla="*/ f156 1 161"/>
                <a:gd name="f204" fmla="*/ f157 1 161"/>
                <a:gd name="f205" fmla="*/ f158 1 138"/>
                <a:gd name="f206" fmla="*/ 0 1 f111"/>
                <a:gd name="f207" fmla="*/ f105 1 f111"/>
                <a:gd name="f208" fmla="*/ 0 1 f112"/>
                <a:gd name="f209" fmla="*/ f106 1 f112"/>
                <a:gd name="f210" fmla="*/ f160 1 f111"/>
                <a:gd name="f211" fmla="*/ f161 1 f112"/>
                <a:gd name="f212" fmla="*/ f162 1 f111"/>
                <a:gd name="f213" fmla="*/ f163 1 f112"/>
                <a:gd name="f214" fmla="*/ f164 1 f111"/>
                <a:gd name="f215" fmla="*/ f165 1 f112"/>
                <a:gd name="f216" fmla="*/ f166 1 f111"/>
                <a:gd name="f217" fmla="*/ f167 1 f112"/>
                <a:gd name="f218" fmla="*/ f168 1 f111"/>
                <a:gd name="f219" fmla="*/ f169 1 f112"/>
                <a:gd name="f220" fmla="*/ f170 1 f111"/>
                <a:gd name="f221" fmla="*/ f171 1 f112"/>
                <a:gd name="f222" fmla="*/ f172 1 f111"/>
                <a:gd name="f223" fmla="*/ f173 1 f112"/>
                <a:gd name="f224" fmla="*/ f174 1 f111"/>
                <a:gd name="f225" fmla="*/ f175 1 f112"/>
                <a:gd name="f226" fmla="*/ f176 1 f111"/>
                <a:gd name="f227" fmla="*/ f177 1 f112"/>
                <a:gd name="f228" fmla="*/ f178 1 f111"/>
                <a:gd name="f229" fmla="*/ f179 1 f112"/>
                <a:gd name="f230" fmla="*/ f180 1 f111"/>
                <a:gd name="f231" fmla="*/ f181 1 f112"/>
                <a:gd name="f232" fmla="*/ f182 1 f111"/>
                <a:gd name="f233" fmla="*/ f183 1 f112"/>
                <a:gd name="f234" fmla="*/ f184 1 f111"/>
                <a:gd name="f235" fmla="*/ f185 1 f112"/>
                <a:gd name="f236" fmla="*/ f186 1 f111"/>
                <a:gd name="f237" fmla="*/ f187 1 f112"/>
                <a:gd name="f238" fmla="*/ f188 1 f111"/>
                <a:gd name="f239" fmla="*/ f189 1 f112"/>
                <a:gd name="f240" fmla="*/ f190 1 f111"/>
                <a:gd name="f241" fmla="*/ f191 1 f112"/>
                <a:gd name="f242" fmla="*/ f192 1 f111"/>
                <a:gd name="f243" fmla="*/ f193 1 f112"/>
                <a:gd name="f244" fmla="*/ f194 1 f111"/>
                <a:gd name="f245" fmla="*/ f195 1 f112"/>
                <a:gd name="f246" fmla="*/ f196 1 f111"/>
                <a:gd name="f247" fmla="*/ f197 1 f112"/>
                <a:gd name="f248" fmla="*/ f198 1 f111"/>
                <a:gd name="f249" fmla="*/ f199 1 f112"/>
                <a:gd name="f250" fmla="*/ f200 1 f111"/>
                <a:gd name="f251" fmla="*/ f201 1 f112"/>
                <a:gd name="f252" fmla="*/ f202 1 f111"/>
                <a:gd name="f253" fmla="*/ f203 1 f112"/>
                <a:gd name="f254" fmla="*/ f204 1 f112"/>
                <a:gd name="f255" fmla="*/ f205 1 f111"/>
                <a:gd name="f256" fmla="*/ f206 f102 1"/>
                <a:gd name="f257" fmla="*/ f207 f102 1"/>
                <a:gd name="f258" fmla="*/ f209 f103 1"/>
                <a:gd name="f259" fmla="*/ f208 f103 1"/>
                <a:gd name="f260" fmla="*/ f210 f102 1"/>
                <a:gd name="f261" fmla="*/ f211 f103 1"/>
                <a:gd name="f262" fmla="*/ f212 f102 1"/>
                <a:gd name="f263" fmla="*/ f213 f103 1"/>
                <a:gd name="f264" fmla="*/ f214 f102 1"/>
                <a:gd name="f265" fmla="*/ f215 f103 1"/>
                <a:gd name="f266" fmla="*/ f216 f102 1"/>
                <a:gd name="f267" fmla="*/ f217 f103 1"/>
                <a:gd name="f268" fmla="*/ f218 f102 1"/>
                <a:gd name="f269" fmla="*/ f219 f103 1"/>
                <a:gd name="f270" fmla="*/ f220 f102 1"/>
                <a:gd name="f271" fmla="*/ f221 f103 1"/>
                <a:gd name="f272" fmla="*/ f222 f102 1"/>
                <a:gd name="f273" fmla="*/ f223 f103 1"/>
                <a:gd name="f274" fmla="*/ f224 f102 1"/>
                <a:gd name="f275" fmla="*/ f225 f103 1"/>
                <a:gd name="f276" fmla="*/ f226 f102 1"/>
                <a:gd name="f277" fmla="*/ f227 f103 1"/>
                <a:gd name="f278" fmla="*/ f228 f102 1"/>
                <a:gd name="f279" fmla="*/ f229 f103 1"/>
                <a:gd name="f280" fmla="*/ f230 f102 1"/>
                <a:gd name="f281" fmla="*/ f231 f103 1"/>
                <a:gd name="f282" fmla="*/ f232 f102 1"/>
                <a:gd name="f283" fmla="*/ f233 f103 1"/>
                <a:gd name="f284" fmla="*/ f234 f102 1"/>
                <a:gd name="f285" fmla="*/ f235 f103 1"/>
                <a:gd name="f286" fmla="*/ f236 f102 1"/>
                <a:gd name="f287" fmla="*/ f237 f103 1"/>
                <a:gd name="f288" fmla="*/ f238 f102 1"/>
                <a:gd name="f289" fmla="*/ f239 f103 1"/>
                <a:gd name="f290" fmla="*/ f240 f102 1"/>
                <a:gd name="f291" fmla="*/ f241 f103 1"/>
                <a:gd name="f292" fmla="*/ f242 f102 1"/>
                <a:gd name="f293" fmla="*/ f243 f103 1"/>
                <a:gd name="f294" fmla="*/ f244 f102 1"/>
                <a:gd name="f295" fmla="*/ f245 f103 1"/>
                <a:gd name="f296" fmla="*/ f246 f102 1"/>
                <a:gd name="f297" fmla="*/ f247 f103 1"/>
                <a:gd name="f298" fmla="*/ f248 f102 1"/>
                <a:gd name="f299" fmla="*/ f249 f103 1"/>
                <a:gd name="f300" fmla="*/ f250 f102 1"/>
                <a:gd name="f301" fmla="*/ f251 f103 1"/>
                <a:gd name="f302" fmla="*/ f252 f102 1"/>
                <a:gd name="f303" fmla="*/ f253 f103 1"/>
                <a:gd name="f304" fmla="*/ f254 f103 1"/>
                <a:gd name="f305" fmla="*/ f255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60" y="f261"/>
                </a:cxn>
                <a:cxn ang="f159">
                  <a:pos x="f262" y="f263"/>
                </a:cxn>
                <a:cxn ang="f159">
                  <a:pos x="f264" y="f265"/>
                </a:cxn>
                <a:cxn ang="f159">
                  <a:pos x="f266" y="f267"/>
                </a:cxn>
                <a:cxn ang="f159">
                  <a:pos x="f268" y="f269"/>
                </a:cxn>
                <a:cxn ang="f159">
                  <a:pos x="f270" y="f271"/>
                </a:cxn>
                <a:cxn ang="f159">
                  <a:pos x="f272" y="f273"/>
                </a:cxn>
                <a:cxn ang="f159">
                  <a:pos x="f274" y="f275"/>
                </a:cxn>
                <a:cxn ang="f159">
                  <a:pos x="f276" y="f277"/>
                </a:cxn>
                <a:cxn ang="f159">
                  <a:pos x="f278" y="f279"/>
                </a:cxn>
                <a:cxn ang="f159">
                  <a:pos x="f280" y="f281"/>
                </a:cxn>
                <a:cxn ang="f159">
                  <a:pos x="f282" y="f283"/>
                </a:cxn>
                <a:cxn ang="f159">
                  <a:pos x="f284" y="f285"/>
                </a:cxn>
                <a:cxn ang="f159">
                  <a:pos x="f286" y="f287"/>
                </a:cxn>
                <a:cxn ang="f159">
                  <a:pos x="f288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94" y="f295"/>
                </a:cxn>
                <a:cxn ang="f159">
                  <a:pos x="f296" y="f297"/>
                </a:cxn>
                <a:cxn ang="f159">
                  <a:pos x="f298" y="f299"/>
                </a:cxn>
                <a:cxn ang="f159">
                  <a:pos x="f300" y="f301"/>
                </a:cxn>
                <a:cxn ang="f159">
                  <a:pos x="f302" y="f303"/>
                </a:cxn>
                <a:cxn ang="f159">
                  <a:pos x="f280" y="f304"/>
                </a:cxn>
                <a:cxn ang="f159">
                  <a:pos x="f305" y="f261"/>
                </a:cxn>
                <a:cxn ang="f159">
                  <a:pos x="f260" y="f261"/>
                </a:cxn>
              </a:cxnLst>
              <a:rect l="f256" t="f259" r="f257" b="f258"/>
              <a:pathLst>
                <a:path w="138" h="161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22" y="f21"/>
                    <a:pt x="f23" y="f24"/>
                  </a:cubicBezTo>
                  <a:cubicBezTo>
                    <a:pt x="f17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5" y="f8"/>
                    <a:pt x="f5" y="f36"/>
                    <a:pt x="f37" y="f38"/>
                  </a:cubicBezTo>
                  <a:cubicBezTo>
                    <a:pt x="f39" y="f40"/>
                    <a:pt x="f41" y="f42"/>
                    <a:pt x="f43" y="f28"/>
                  </a:cubicBezTo>
                  <a:cubicBezTo>
                    <a:pt x="f44" y="f30"/>
                    <a:pt x="f45" y="f46"/>
                    <a:pt x="f47" y="f32"/>
                  </a:cubicBezTo>
                  <a:cubicBezTo>
                    <a:pt x="f48" y="f37"/>
                    <a:pt x="f49" y="f37"/>
                    <a:pt x="f50" y="f34"/>
                  </a:cubicBezTo>
                  <a:cubicBezTo>
                    <a:pt x="f51" y="f5"/>
                    <a:pt x="f52" y="f34"/>
                    <a:pt x="f53" y="f37"/>
                  </a:cubicBezTo>
                  <a:cubicBezTo>
                    <a:pt x="f20" y="f46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11"/>
                  </a:cubicBezTo>
                  <a:cubicBezTo>
                    <a:pt x="f63" y="f64"/>
                    <a:pt x="f60" y="f65"/>
                    <a:pt x="f63" y="f66"/>
                  </a:cubicBezTo>
                  <a:cubicBezTo>
                    <a:pt x="f63" y="f67"/>
                    <a:pt x="f62" y="f68"/>
                    <a:pt x="f69" y="f70"/>
                  </a:cubicBezTo>
                  <a:cubicBezTo>
                    <a:pt x="f71" y="f72"/>
                    <a:pt x="f73" y="f72"/>
                    <a:pt x="f74" y="f75"/>
                  </a:cubicBezTo>
                  <a:cubicBezTo>
                    <a:pt x="f6" y="f52"/>
                    <a:pt x="f76" y="f29"/>
                    <a:pt x="f76" y="f77"/>
                  </a:cubicBezTo>
                  <a:cubicBezTo>
                    <a:pt x="f76" y="f78"/>
                    <a:pt x="f74" y="f79"/>
                    <a:pt x="f73" y="f80"/>
                  </a:cubicBezTo>
                  <a:cubicBezTo>
                    <a:pt x="f71" y="f81"/>
                    <a:pt x="f82" y="f54"/>
                    <a:pt x="f60" y="f83"/>
                  </a:cubicBezTo>
                  <a:cubicBezTo>
                    <a:pt x="f62" y="f58"/>
                    <a:pt x="f58" y="f60"/>
                    <a:pt x="f84" y="f18"/>
                  </a:cubicBezTo>
                  <a:cubicBezTo>
                    <a:pt x="f56" y="f73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16"/>
                  </a:cubicBezTo>
                  <a:cubicBezTo>
                    <a:pt x="f80" y="f94"/>
                    <a:pt x="f25" y="f95"/>
                    <a:pt x="f53" y="f96"/>
                  </a:cubicBezTo>
                  <a:cubicBezTo>
                    <a:pt x="f51" y="f9"/>
                    <a:pt x="f33" y="f7"/>
                    <a:pt x="f97" y="f9"/>
                  </a:cubicBezTo>
                  <a:cubicBezTo>
                    <a:pt x="f98" y="f99"/>
                    <a:pt x="f100" y="f9"/>
                    <a:pt x="f8" y="f9"/>
                  </a:cubicBezTo>
                  <a:close/>
                </a:path>
              </a:pathLst>
            </a:custGeom>
            <a:solidFill>
              <a:srgbClr val="F9C6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4F304763-44FD-3FBB-87BE-BEC15744E8AF}"/>
                </a:ext>
              </a:extLst>
            </p:cNvPr>
            <p:cNvSpPr/>
            <p:nvPr/>
          </p:nvSpPr>
          <p:spPr>
            <a:xfrm>
              <a:off x="15940085" y="7370758"/>
              <a:ext cx="2347914" cy="20732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"/>
                <a:gd name="f7" fmla="val 152"/>
                <a:gd name="f8" fmla="val 130"/>
                <a:gd name="f9" fmla="val 4"/>
                <a:gd name="f10" fmla="val 132"/>
                <a:gd name="f11" fmla="val 134"/>
                <a:gd name="f12" fmla="val 135"/>
                <a:gd name="f13" fmla="val 144"/>
                <a:gd name="f14" fmla="val 151"/>
                <a:gd name="f15" fmla="val 3"/>
                <a:gd name="f16" fmla="val 157"/>
                <a:gd name="f17" fmla="val 9"/>
                <a:gd name="f18" fmla="val 162"/>
                <a:gd name="f19" fmla="val 15"/>
                <a:gd name="f20" fmla="val 166"/>
                <a:gd name="f21" fmla="val 23"/>
                <a:gd name="f22" fmla="val 167"/>
                <a:gd name="f23" fmla="val 31"/>
                <a:gd name="f24" fmla="val 171"/>
                <a:gd name="f25" fmla="val 63"/>
                <a:gd name="f26" fmla="val 94"/>
                <a:gd name="f27" fmla="val 126"/>
                <a:gd name="f28" fmla="val 127"/>
                <a:gd name="f29" fmla="val 161"/>
                <a:gd name="f30" fmla="val 149"/>
                <a:gd name="f31" fmla="val 158"/>
                <a:gd name="f32" fmla="val 150"/>
                <a:gd name="f33" fmla="val 139"/>
                <a:gd name="f34" fmla="val 136"/>
                <a:gd name="f35" fmla="val 120"/>
                <a:gd name="f36" fmla="val 107"/>
                <a:gd name="f37" fmla="val 146"/>
                <a:gd name="f38" fmla="val 76"/>
                <a:gd name="f39" fmla="val 142"/>
                <a:gd name="f40" fmla="val 59"/>
                <a:gd name="f41" fmla="val 42"/>
                <a:gd name="f42" fmla="val 133"/>
                <a:gd name="f43" fmla="val 29"/>
                <a:gd name="f44" fmla="val 129"/>
                <a:gd name="f45" fmla="val 125"/>
                <a:gd name="f46" fmla="val 117"/>
                <a:gd name="f47" fmla="val 1"/>
                <a:gd name="f48" fmla="val 114"/>
                <a:gd name="f49" fmla="val 111"/>
                <a:gd name="f50" fmla="val 2"/>
                <a:gd name="f51" fmla="val 108"/>
                <a:gd name="f52" fmla="val 105"/>
                <a:gd name="f53" fmla="val 101"/>
                <a:gd name="f54" fmla="val 5"/>
                <a:gd name="f55" fmla="val 98"/>
                <a:gd name="f56" fmla="val 8"/>
                <a:gd name="f57" fmla="val 95"/>
                <a:gd name="f58" fmla="val 11"/>
                <a:gd name="f59" fmla="val 19"/>
                <a:gd name="f60" fmla="val 92"/>
                <a:gd name="f61" fmla="val 27"/>
                <a:gd name="f62" fmla="val 90"/>
                <a:gd name="f63" fmla="val 32"/>
                <a:gd name="f64" fmla="val 86"/>
                <a:gd name="f65" fmla="val 34"/>
                <a:gd name="f66" fmla="val 82"/>
                <a:gd name="f67" fmla="val 30"/>
                <a:gd name="f68" fmla="val 70"/>
                <a:gd name="f69" fmla="val 26"/>
                <a:gd name="f70" fmla="val 66"/>
                <a:gd name="f71" fmla="val 21"/>
                <a:gd name="f72" fmla="val 62"/>
                <a:gd name="f73" fmla="val 61"/>
                <a:gd name="f74" fmla="val 17"/>
                <a:gd name="f75" fmla="val 18"/>
                <a:gd name="f76" fmla="val 58"/>
                <a:gd name="f77" fmla="val 20"/>
                <a:gd name="f78" fmla="val 57"/>
                <a:gd name="f79" fmla="val 60"/>
                <a:gd name="f80" fmla="val 36"/>
                <a:gd name="f81" fmla="val 39"/>
                <a:gd name="f82" fmla="val 43"/>
                <a:gd name="f83" fmla="val 48"/>
                <a:gd name="f84" fmla="val 64"/>
                <a:gd name="f85" fmla="val 54"/>
                <a:gd name="f86" fmla="val 68"/>
                <a:gd name="f87" fmla="val 67"/>
                <a:gd name="f88" fmla="val 71"/>
                <a:gd name="f89" fmla="val 72"/>
                <a:gd name="f90" fmla="val 87"/>
                <a:gd name="f91" fmla="val 78"/>
                <a:gd name="f92" fmla="val 116"/>
                <a:gd name="f93" fmla="val 88"/>
                <a:gd name="f94" fmla="val 91"/>
                <a:gd name="f95" fmla="val 80"/>
                <a:gd name="f96" fmla="val 131"/>
                <a:gd name="f97" fmla="val 74"/>
                <a:gd name="f98" fmla="val 47"/>
                <a:gd name="f99" fmla="val 13"/>
                <a:gd name="f100" fmla="val 6"/>
                <a:gd name="f101" fmla="val 128"/>
                <a:gd name="f102" fmla="+- 0 0 -90"/>
                <a:gd name="f103" fmla="*/ f3 1 172"/>
                <a:gd name="f104" fmla="*/ f4 1 152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72"/>
                <a:gd name="f113" fmla="*/ f109 1 152"/>
                <a:gd name="f114" fmla="*/ 130 f110 1"/>
                <a:gd name="f115" fmla="*/ 4 f109 1"/>
                <a:gd name="f116" fmla="*/ 135 f110 1"/>
                <a:gd name="f117" fmla="*/ 157 f110 1"/>
                <a:gd name="f118" fmla="*/ 9 f109 1"/>
                <a:gd name="f119" fmla="*/ 167 f110 1"/>
                <a:gd name="f120" fmla="*/ 31 f109 1"/>
                <a:gd name="f121" fmla="*/ 126 f109 1"/>
                <a:gd name="f122" fmla="*/ 127 f109 1"/>
                <a:gd name="f123" fmla="*/ 139 f110 1"/>
                <a:gd name="f124" fmla="*/ 150 f109 1"/>
                <a:gd name="f125" fmla="*/ 132 f110 1"/>
                <a:gd name="f126" fmla="*/ 152 f109 1"/>
                <a:gd name="f127" fmla="*/ 94 f110 1"/>
                <a:gd name="f128" fmla="*/ 146 f109 1"/>
                <a:gd name="f129" fmla="*/ 42 f110 1"/>
                <a:gd name="f130" fmla="*/ 133 f109 1"/>
                <a:gd name="f131" fmla="*/ 3 f110 1"/>
                <a:gd name="f132" fmla="*/ 117 f109 1"/>
                <a:gd name="f133" fmla="*/ 2 f110 1"/>
                <a:gd name="f134" fmla="*/ 108 f109 1"/>
                <a:gd name="f135" fmla="*/ 5 f110 1"/>
                <a:gd name="f136" fmla="*/ 98 f109 1"/>
                <a:gd name="f137" fmla="*/ 15 f110 1"/>
                <a:gd name="f138" fmla="*/ 95 f109 1"/>
                <a:gd name="f139" fmla="*/ 27 f110 1"/>
                <a:gd name="f140" fmla="*/ 90 f109 1"/>
                <a:gd name="f141" fmla="*/ 32 f110 1"/>
                <a:gd name="f142" fmla="*/ 76 f109 1"/>
                <a:gd name="f143" fmla="*/ 21 f110 1"/>
                <a:gd name="f144" fmla="*/ 62 f109 1"/>
                <a:gd name="f145" fmla="*/ 18 f110 1"/>
                <a:gd name="f146" fmla="*/ 58 f109 1"/>
                <a:gd name="f147" fmla="*/ 26 f110 1"/>
                <a:gd name="f148" fmla="*/ 59 f109 1"/>
                <a:gd name="f149" fmla="*/ 31 f110 1"/>
                <a:gd name="f150" fmla="*/ 60 f109 1"/>
                <a:gd name="f151" fmla="*/ 43 f110 1"/>
                <a:gd name="f152" fmla="*/ 63 f109 1"/>
                <a:gd name="f153" fmla="*/ 59 f110 1"/>
                <a:gd name="f154" fmla="*/ 68 f109 1"/>
                <a:gd name="f155" fmla="*/ 72 f110 1"/>
                <a:gd name="f156" fmla="*/ 72 f109 1"/>
                <a:gd name="f157" fmla="*/ 116 f110 1"/>
                <a:gd name="f158" fmla="*/ 88 f109 1"/>
                <a:gd name="f159" fmla="*/ 80 f109 1"/>
                <a:gd name="f160" fmla="*/ 131 f110 1"/>
                <a:gd name="f161" fmla="*/ 18 f109 1"/>
                <a:gd name="f162" fmla="*/ 125 f110 1"/>
                <a:gd name="f163" fmla="*/ 5 f109 1"/>
                <a:gd name="f164" fmla="+- f111 0 f1"/>
                <a:gd name="f165" fmla="*/ f114 1 172"/>
                <a:gd name="f166" fmla="*/ f115 1 152"/>
                <a:gd name="f167" fmla="*/ f116 1 172"/>
                <a:gd name="f168" fmla="*/ f117 1 172"/>
                <a:gd name="f169" fmla="*/ f118 1 152"/>
                <a:gd name="f170" fmla="*/ f119 1 172"/>
                <a:gd name="f171" fmla="*/ f120 1 152"/>
                <a:gd name="f172" fmla="*/ f121 1 152"/>
                <a:gd name="f173" fmla="*/ f122 1 152"/>
                <a:gd name="f174" fmla="*/ f123 1 172"/>
                <a:gd name="f175" fmla="*/ f124 1 152"/>
                <a:gd name="f176" fmla="*/ f125 1 172"/>
                <a:gd name="f177" fmla="*/ f126 1 152"/>
                <a:gd name="f178" fmla="*/ f127 1 172"/>
                <a:gd name="f179" fmla="*/ f128 1 152"/>
                <a:gd name="f180" fmla="*/ f129 1 172"/>
                <a:gd name="f181" fmla="*/ f130 1 152"/>
                <a:gd name="f182" fmla="*/ f131 1 172"/>
                <a:gd name="f183" fmla="*/ f132 1 152"/>
                <a:gd name="f184" fmla="*/ f133 1 172"/>
                <a:gd name="f185" fmla="*/ f134 1 152"/>
                <a:gd name="f186" fmla="*/ f135 1 172"/>
                <a:gd name="f187" fmla="*/ f136 1 152"/>
                <a:gd name="f188" fmla="*/ f137 1 172"/>
                <a:gd name="f189" fmla="*/ f138 1 152"/>
                <a:gd name="f190" fmla="*/ f139 1 172"/>
                <a:gd name="f191" fmla="*/ f140 1 152"/>
                <a:gd name="f192" fmla="*/ f141 1 172"/>
                <a:gd name="f193" fmla="*/ f142 1 152"/>
                <a:gd name="f194" fmla="*/ f143 1 172"/>
                <a:gd name="f195" fmla="*/ f144 1 152"/>
                <a:gd name="f196" fmla="*/ f145 1 172"/>
                <a:gd name="f197" fmla="*/ f146 1 152"/>
                <a:gd name="f198" fmla="*/ f147 1 172"/>
                <a:gd name="f199" fmla="*/ f148 1 152"/>
                <a:gd name="f200" fmla="*/ f149 1 172"/>
                <a:gd name="f201" fmla="*/ f150 1 152"/>
                <a:gd name="f202" fmla="*/ f151 1 172"/>
                <a:gd name="f203" fmla="*/ f152 1 152"/>
                <a:gd name="f204" fmla="*/ f153 1 172"/>
                <a:gd name="f205" fmla="*/ f154 1 152"/>
                <a:gd name="f206" fmla="*/ f155 1 172"/>
                <a:gd name="f207" fmla="*/ f156 1 152"/>
                <a:gd name="f208" fmla="*/ f157 1 172"/>
                <a:gd name="f209" fmla="*/ f158 1 152"/>
                <a:gd name="f210" fmla="*/ f159 1 152"/>
                <a:gd name="f211" fmla="*/ f160 1 172"/>
                <a:gd name="f212" fmla="*/ f161 1 152"/>
                <a:gd name="f213" fmla="*/ f162 1 172"/>
                <a:gd name="f214" fmla="*/ f163 1 152"/>
                <a:gd name="f215" fmla="*/ 0 1 f112"/>
                <a:gd name="f216" fmla="*/ f106 1 f112"/>
                <a:gd name="f217" fmla="*/ 0 1 f113"/>
                <a:gd name="f218" fmla="*/ f107 1 f113"/>
                <a:gd name="f219" fmla="*/ f165 1 f112"/>
                <a:gd name="f220" fmla="*/ f166 1 f113"/>
                <a:gd name="f221" fmla="*/ f167 1 f112"/>
                <a:gd name="f222" fmla="*/ f168 1 f112"/>
                <a:gd name="f223" fmla="*/ f169 1 f113"/>
                <a:gd name="f224" fmla="*/ f170 1 f112"/>
                <a:gd name="f225" fmla="*/ f171 1 f113"/>
                <a:gd name="f226" fmla="*/ f172 1 f113"/>
                <a:gd name="f227" fmla="*/ f173 1 f113"/>
                <a:gd name="f228" fmla="*/ f174 1 f112"/>
                <a:gd name="f229" fmla="*/ f175 1 f113"/>
                <a:gd name="f230" fmla="*/ f176 1 f112"/>
                <a:gd name="f231" fmla="*/ f177 1 f113"/>
                <a:gd name="f232" fmla="*/ f178 1 f112"/>
                <a:gd name="f233" fmla="*/ f179 1 f113"/>
                <a:gd name="f234" fmla="*/ f180 1 f112"/>
                <a:gd name="f235" fmla="*/ f181 1 f113"/>
                <a:gd name="f236" fmla="*/ f182 1 f112"/>
                <a:gd name="f237" fmla="*/ f183 1 f113"/>
                <a:gd name="f238" fmla="*/ f184 1 f112"/>
                <a:gd name="f239" fmla="*/ f185 1 f113"/>
                <a:gd name="f240" fmla="*/ f186 1 f112"/>
                <a:gd name="f241" fmla="*/ f187 1 f113"/>
                <a:gd name="f242" fmla="*/ f188 1 f112"/>
                <a:gd name="f243" fmla="*/ f189 1 f113"/>
                <a:gd name="f244" fmla="*/ f190 1 f112"/>
                <a:gd name="f245" fmla="*/ f191 1 f113"/>
                <a:gd name="f246" fmla="*/ f192 1 f112"/>
                <a:gd name="f247" fmla="*/ f193 1 f113"/>
                <a:gd name="f248" fmla="*/ f194 1 f112"/>
                <a:gd name="f249" fmla="*/ f195 1 f113"/>
                <a:gd name="f250" fmla="*/ f196 1 f112"/>
                <a:gd name="f251" fmla="*/ f197 1 f113"/>
                <a:gd name="f252" fmla="*/ f198 1 f112"/>
                <a:gd name="f253" fmla="*/ f199 1 f113"/>
                <a:gd name="f254" fmla="*/ f200 1 f112"/>
                <a:gd name="f255" fmla="*/ f201 1 f113"/>
                <a:gd name="f256" fmla="*/ f202 1 f112"/>
                <a:gd name="f257" fmla="*/ f203 1 f113"/>
                <a:gd name="f258" fmla="*/ f204 1 f112"/>
                <a:gd name="f259" fmla="*/ f205 1 f113"/>
                <a:gd name="f260" fmla="*/ f206 1 f112"/>
                <a:gd name="f261" fmla="*/ f207 1 f113"/>
                <a:gd name="f262" fmla="*/ f208 1 f112"/>
                <a:gd name="f263" fmla="*/ f209 1 f113"/>
                <a:gd name="f264" fmla="*/ f210 1 f113"/>
                <a:gd name="f265" fmla="*/ f211 1 f112"/>
                <a:gd name="f266" fmla="*/ f212 1 f113"/>
                <a:gd name="f267" fmla="*/ f213 1 f112"/>
                <a:gd name="f268" fmla="*/ f214 1 f113"/>
                <a:gd name="f269" fmla="*/ f215 f103 1"/>
                <a:gd name="f270" fmla="*/ f216 f103 1"/>
                <a:gd name="f271" fmla="*/ f218 f104 1"/>
                <a:gd name="f272" fmla="*/ f217 f104 1"/>
                <a:gd name="f273" fmla="*/ f219 f103 1"/>
                <a:gd name="f274" fmla="*/ f220 f104 1"/>
                <a:gd name="f275" fmla="*/ f221 f103 1"/>
                <a:gd name="f276" fmla="*/ f222 f103 1"/>
                <a:gd name="f277" fmla="*/ f223 f104 1"/>
                <a:gd name="f278" fmla="*/ f224 f103 1"/>
                <a:gd name="f279" fmla="*/ f225 f104 1"/>
                <a:gd name="f280" fmla="*/ f226 f104 1"/>
                <a:gd name="f281" fmla="*/ f227 f104 1"/>
                <a:gd name="f282" fmla="*/ f228 f103 1"/>
                <a:gd name="f283" fmla="*/ f229 f104 1"/>
                <a:gd name="f284" fmla="*/ f230 f103 1"/>
                <a:gd name="f285" fmla="*/ f231 f104 1"/>
                <a:gd name="f286" fmla="*/ f232 f103 1"/>
                <a:gd name="f287" fmla="*/ f233 f104 1"/>
                <a:gd name="f288" fmla="*/ f234 f103 1"/>
                <a:gd name="f289" fmla="*/ f235 f104 1"/>
                <a:gd name="f290" fmla="*/ f236 f103 1"/>
                <a:gd name="f291" fmla="*/ f237 f104 1"/>
                <a:gd name="f292" fmla="*/ f238 f103 1"/>
                <a:gd name="f293" fmla="*/ f239 f104 1"/>
                <a:gd name="f294" fmla="*/ f240 f103 1"/>
                <a:gd name="f295" fmla="*/ f241 f104 1"/>
                <a:gd name="f296" fmla="*/ f242 f103 1"/>
                <a:gd name="f297" fmla="*/ f243 f104 1"/>
                <a:gd name="f298" fmla="*/ f244 f103 1"/>
                <a:gd name="f299" fmla="*/ f245 f104 1"/>
                <a:gd name="f300" fmla="*/ f246 f103 1"/>
                <a:gd name="f301" fmla="*/ f247 f104 1"/>
                <a:gd name="f302" fmla="*/ f248 f103 1"/>
                <a:gd name="f303" fmla="*/ f249 f104 1"/>
                <a:gd name="f304" fmla="*/ f250 f103 1"/>
                <a:gd name="f305" fmla="*/ f251 f104 1"/>
                <a:gd name="f306" fmla="*/ f252 f103 1"/>
                <a:gd name="f307" fmla="*/ f253 f104 1"/>
                <a:gd name="f308" fmla="*/ f254 f103 1"/>
                <a:gd name="f309" fmla="*/ f255 f104 1"/>
                <a:gd name="f310" fmla="*/ f256 f103 1"/>
                <a:gd name="f311" fmla="*/ f257 f104 1"/>
                <a:gd name="f312" fmla="*/ f258 f103 1"/>
                <a:gd name="f313" fmla="*/ f259 f104 1"/>
                <a:gd name="f314" fmla="*/ f260 f103 1"/>
                <a:gd name="f315" fmla="*/ f261 f104 1"/>
                <a:gd name="f316" fmla="*/ f262 f103 1"/>
                <a:gd name="f317" fmla="*/ f263 f104 1"/>
                <a:gd name="f318" fmla="*/ f264 f104 1"/>
                <a:gd name="f319" fmla="*/ f265 f103 1"/>
                <a:gd name="f320" fmla="*/ f266 f104 1"/>
                <a:gd name="f321" fmla="*/ f267 f103 1"/>
                <a:gd name="f322" fmla="*/ f26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73" y="f274"/>
                </a:cxn>
                <a:cxn ang="f164">
                  <a:pos x="f275" y="f274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78" y="f280"/>
                </a:cxn>
                <a:cxn ang="f164">
                  <a:pos x="f278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90" y="f291"/>
                </a:cxn>
                <a:cxn ang="f164">
                  <a:pos x="f292" y="f293"/>
                </a:cxn>
                <a:cxn ang="f164">
                  <a:pos x="f294" y="f295"/>
                </a:cxn>
                <a:cxn ang="f164">
                  <a:pos x="f296" y="f297"/>
                </a:cxn>
                <a:cxn ang="f164">
                  <a:pos x="f298" y="f299"/>
                </a:cxn>
                <a:cxn ang="f164">
                  <a:pos x="f300" y="f301"/>
                </a:cxn>
                <a:cxn ang="f164">
                  <a:pos x="f302" y="f303"/>
                </a:cxn>
                <a:cxn ang="f164">
                  <a:pos x="f304" y="f305"/>
                </a:cxn>
                <a:cxn ang="f164">
                  <a:pos x="f306" y="f307"/>
                </a:cxn>
                <a:cxn ang="f164">
                  <a:pos x="f308" y="f309"/>
                </a:cxn>
                <a:cxn ang="f164">
                  <a:pos x="f310" y="f311"/>
                </a:cxn>
                <a:cxn ang="f164">
                  <a:pos x="f312" y="f313"/>
                </a:cxn>
                <a:cxn ang="f164">
                  <a:pos x="f314" y="f315"/>
                </a:cxn>
                <a:cxn ang="f164">
                  <a:pos x="f316" y="f317"/>
                </a:cxn>
                <a:cxn ang="f164">
                  <a:pos x="f273" y="f318"/>
                </a:cxn>
                <a:cxn ang="f164">
                  <a:pos x="f319" y="f303"/>
                </a:cxn>
                <a:cxn ang="f164">
                  <a:pos x="f284" y="f320"/>
                </a:cxn>
                <a:cxn ang="f164">
                  <a:pos x="f321" y="f322"/>
                </a:cxn>
                <a:cxn ang="f164">
                  <a:pos x="f273" y="f274"/>
                </a:cxn>
              </a:cxnLst>
              <a:rect l="f269" t="f272" r="f270" b="f271"/>
              <a:pathLst>
                <a:path w="172" h="152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2" y="f27"/>
                  </a:cubicBezTo>
                  <a:cubicBezTo>
                    <a:pt x="f22" y="f27"/>
                    <a:pt x="f22" y="f28"/>
                    <a:pt x="f22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11" y="f30"/>
                    <a:pt x="f10" y="f7"/>
                  </a:cubicBezTo>
                  <a:cubicBezTo>
                    <a:pt x="f35" y="f30"/>
                    <a:pt x="f36" y="f30"/>
                    <a:pt x="f26" y="f37"/>
                  </a:cubicBezTo>
                  <a:cubicBezTo>
                    <a:pt x="f38" y="f39"/>
                    <a:pt x="f40" y="f33"/>
                    <a:pt x="f41" y="f42"/>
                  </a:cubicBezTo>
                  <a:cubicBezTo>
                    <a:pt x="f43" y="f44"/>
                    <a:pt x="f19" y="f45"/>
                    <a:pt x="f15" y="f46"/>
                  </a:cubicBezTo>
                  <a:cubicBezTo>
                    <a:pt x="f47" y="f48"/>
                    <a:pt x="f5" y="f49"/>
                    <a:pt x="f50" y="f51"/>
                  </a:cubicBezTo>
                  <a:cubicBezTo>
                    <a:pt x="f15" y="f52"/>
                    <a:pt x="f15" y="f53"/>
                    <a:pt x="f54" y="f55"/>
                  </a:cubicBezTo>
                  <a:cubicBezTo>
                    <a:pt x="f56" y="f57"/>
                    <a:pt x="f58" y="f57"/>
                    <a:pt x="f19" y="f57"/>
                  </a:cubicBezTo>
                  <a:cubicBezTo>
                    <a:pt x="f59" y="f26"/>
                    <a:pt x="f21" y="f60"/>
                    <a:pt x="f61" y="f62"/>
                  </a:cubicBezTo>
                  <a:cubicBezTo>
                    <a:pt x="f63" y="f64"/>
                    <a:pt x="f65" y="f66"/>
                    <a:pt x="f63" y="f38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59" y="f73"/>
                    <a:pt x="f74" y="f73"/>
                    <a:pt x="f75" y="f76"/>
                  </a:cubicBezTo>
                  <a:cubicBezTo>
                    <a:pt x="f77" y="f78"/>
                    <a:pt x="f21" y="f76"/>
                    <a:pt x="f69" y="f40"/>
                  </a:cubicBezTo>
                  <a:cubicBezTo>
                    <a:pt x="f61" y="f40"/>
                    <a:pt x="f43" y="f40"/>
                    <a:pt x="f23" y="f79"/>
                  </a:cubicBezTo>
                  <a:cubicBezTo>
                    <a:pt x="f80" y="f79"/>
                    <a:pt x="f81" y="f72"/>
                    <a:pt x="f82" y="f25"/>
                  </a:cubicBezTo>
                  <a:cubicBezTo>
                    <a:pt x="f83" y="f84"/>
                    <a:pt x="f85" y="f70"/>
                    <a:pt x="f40" y="f86"/>
                  </a:cubicBezTo>
                  <a:cubicBezTo>
                    <a:pt x="f25" y="f68"/>
                    <a:pt x="f87" y="f88"/>
                    <a:pt x="f89" y="f89"/>
                  </a:cubicBezTo>
                  <a:cubicBezTo>
                    <a:pt x="f90" y="f91"/>
                    <a:pt x="f53" y="f66"/>
                    <a:pt x="f92" y="f93"/>
                  </a:cubicBezTo>
                  <a:cubicBezTo>
                    <a:pt x="f28" y="f60"/>
                    <a:pt x="f44" y="f94"/>
                    <a:pt x="f8" y="f95"/>
                  </a:cubicBezTo>
                  <a:cubicBezTo>
                    <a:pt x="f96" y="f97"/>
                    <a:pt x="f96" y="f86"/>
                    <a:pt x="f96" y="f72"/>
                  </a:cubicBezTo>
                  <a:cubicBezTo>
                    <a:pt x="f96" y="f98"/>
                    <a:pt x="f10" y="f63"/>
                    <a:pt x="f10" y="f75"/>
                  </a:cubicBezTo>
                  <a:cubicBezTo>
                    <a:pt x="f10" y="f99"/>
                    <a:pt x="f11" y="f100"/>
                    <a:pt x="f45" y="f54"/>
                  </a:cubicBezTo>
                  <a:cubicBezTo>
                    <a:pt x="f101" y="f15"/>
                    <a:pt x="f44" y="f9"/>
                    <a:pt x="f8" y="f9"/>
                  </a:cubicBezTo>
                  <a:close/>
                </a:path>
              </a:pathLst>
            </a:custGeom>
            <a:solidFill>
              <a:srgbClr val="CE54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7DCEEBB3-3D5C-64B4-3D4B-A8653F8367A0}"/>
                </a:ext>
              </a:extLst>
            </p:cNvPr>
            <p:cNvSpPr/>
            <p:nvPr/>
          </p:nvSpPr>
          <p:spPr>
            <a:xfrm>
              <a:off x="13989048" y="6838953"/>
              <a:ext cx="2155826" cy="1390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8"/>
                <a:gd name="f7" fmla="val 102"/>
                <a:gd name="f8" fmla="val 2"/>
                <a:gd name="f9" fmla="val 11"/>
                <a:gd name="f10" fmla="val 18"/>
                <a:gd name="f11" fmla="val 5"/>
                <a:gd name="f12" fmla="val 33"/>
                <a:gd name="f13" fmla="val 50"/>
                <a:gd name="f14" fmla="val 51"/>
                <a:gd name="f15" fmla="val 48"/>
                <a:gd name="f16" fmla="val 8"/>
                <a:gd name="f17" fmla="val 15"/>
                <a:gd name="f18" fmla="val 52"/>
                <a:gd name="f19" fmla="val 22"/>
                <a:gd name="f20" fmla="val 61"/>
                <a:gd name="f21" fmla="val 39"/>
                <a:gd name="f22" fmla="val 84"/>
                <a:gd name="f23" fmla="val 95"/>
                <a:gd name="f24" fmla="val 31"/>
                <a:gd name="f25" fmla="val 100"/>
                <a:gd name="f26" fmla="val 28"/>
                <a:gd name="f27" fmla="val 103"/>
                <a:gd name="f28" fmla="val 25"/>
                <a:gd name="f29" fmla="val 106"/>
                <a:gd name="f30" fmla="val 20"/>
                <a:gd name="f31" fmla="val 109"/>
                <a:gd name="f32" fmla="val 16"/>
                <a:gd name="f33" fmla="val 110"/>
                <a:gd name="f34" fmla="val 6"/>
                <a:gd name="f35" fmla="val 108"/>
                <a:gd name="f36" fmla="val 4"/>
                <a:gd name="f37" fmla="val 3"/>
                <a:gd name="f38" fmla="val 112"/>
                <a:gd name="f39" fmla="val 1"/>
                <a:gd name="f40" fmla="val 115"/>
                <a:gd name="f41" fmla="val 118"/>
                <a:gd name="f42" fmla="val 127"/>
                <a:gd name="f43" fmla="val 136"/>
                <a:gd name="f44" fmla="val 145"/>
                <a:gd name="f45" fmla="val 10"/>
                <a:gd name="f46" fmla="val 146"/>
                <a:gd name="f47" fmla="val 148"/>
                <a:gd name="f48" fmla="val 149"/>
                <a:gd name="f49" fmla="val 12"/>
                <a:gd name="f50" fmla="val 154"/>
                <a:gd name="f51" fmla="val 29"/>
                <a:gd name="f52" fmla="val 47"/>
                <a:gd name="f53" fmla="val 65"/>
                <a:gd name="f54" fmla="val 74"/>
                <a:gd name="f55" fmla="val 83"/>
                <a:gd name="f56" fmla="val 92"/>
                <a:gd name="f57" fmla="val 157"/>
                <a:gd name="f58" fmla="val 98"/>
                <a:gd name="f59" fmla="val 99"/>
                <a:gd name="f60" fmla="val 140"/>
                <a:gd name="f61" fmla="val 126"/>
                <a:gd name="f62" fmla="val 113"/>
                <a:gd name="f63" fmla="val 97"/>
                <a:gd name="f64" fmla="val 94"/>
                <a:gd name="f65" fmla="val 105"/>
                <a:gd name="f66" fmla="val 101"/>
                <a:gd name="f67" fmla="val 93"/>
                <a:gd name="f68" fmla="val 88"/>
                <a:gd name="f69" fmla="val 90"/>
                <a:gd name="f70" fmla="val 81"/>
                <a:gd name="f71" fmla="val 80"/>
                <a:gd name="f72" fmla="val 77"/>
                <a:gd name="f73" fmla="val 71"/>
                <a:gd name="f74" fmla="val 72"/>
                <a:gd name="f75" fmla="val 64"/>
                <a:gd name="f76" fmla="val 63"/>
                <a:gd name="f77" fmla="val 62"/>
                <a:gd name="f78" fmla="val 60"/>
                <a:gd name="f79" fmla="val 70"/>
                <a:gd name="f80" fmla="val 59"/>
                <a:gd name="f81" fmla="val 54"/>
                <a:gd name="f82" fmla="val 66"/>
                <a:gd name="f83" fmla="val 42"/>
                <a:gd name="f84" fmla="val 41"/>
                <a:gd name="f85" fmla="val 40"/>
                <a:gd name="f86" fmla="val 34"/>
                <a:gd name="f87" fmla="val 30"/>
                <a:gd name="f88" fmla="val 57"/>
                <a:gd name="f89" fmla="val 26"/>
                <a:gd name="f90" fmla="val 55"/>
                <a:gd name="f91" fmla="val 14"/>
                <a:gd name="f92" fmla="val 49"/>
                <a:gd name="f93" fmla="val 7"/>
                <a:gd name="f94" fmla="val 45"/>
                <a:gd name="f95" fmla="val 38"/>
                <a:gd name="f96" fmla="val 32"/>
                <a:gd name="f97" fmla="val 27"/>
                <a:gd name="f98" fmla="val 17"/>
                <a:gd name="f99" fmla="+- 0 0 -90"/>
                <a:gd name="f100" fmla="*/ f3 1 158"/>
                <a:gd name="f101" fmla="*/ f4 1 102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58"/>
                <a:gd name="f110" fmla="*/ f106 1 102"/>
                <a:gd name="f111" fmla="*/ 2 f107 1"/>
                <a:gd name="f112" fmla="*/ 11 f106 1"/>
                <a:gd name="f113" fmla="*/ 50 f107 1"/>
                <a:gd name="f114" fmla="*/ 0 f106 1"/>
                <a:gd name="f115" fmla="*/ 51 f107 1"/>
                <a:gd name="f116" fmla="*/ 52 f107 1"/>
                <a:gd name="f117" fmla="*/ 22 f106 1"/>
                <a:gd name="f118" fmla="*/ 95 f107 1"/>
                <a:gd name="f119" fmla="*/ 31 f106 1"/>
                <a:gd name="f120" fmla="*/ 106 f107 1"/>
                <a:gd name="f121" fmla="*/ 20 f106 1"/>
                <a:gd name="f122" fmla="*/ 109 f107 1"/>
                <a:gd name="f123" fmla="*/ 6 f106 1"/>
                <a:gd name="f124" fmla="*/ 3 f106 1"/>
                <a:gd name="f125" fmla="*/ 118 f107 1"/>
                <a:gd name="f126" fmla="*/ 145 f107 1"/>
                <a:gd name="f127" fmla="*/ 10 f106 1"/>
                <a:gd name="f128" fmla="*/ 149 f107 1"/>
                <a:gd name="f129" fmla="*/ 12 f106 1"/>
                <a:gd name="f130" fmla="*/ 158 f107 1"/>
                <a:gd name="f131" fmla="*/ 65 f106 1"/>
                <a:gd name="f132" fmla="*/ 92 f106 1"/>
                <a:gd name="f133" fmla="*/ 154 f107 1"/>
                <a:gd name="f134" fmla="*/ 99 f106 1"/>
                <a:gd name="f135" fmla="*/ 113 f107 1"/>
                <a:gd name="f136" fmla="*/ 97 f106 1"/>
                <a:gd name="f137" fmla="*/ 101 f107 1"/>
                <a:gd name="f138" fmla="*/ 94 f106 1"/>
                <a:gd name="f139" fmla="*/ 98 f107 1"/>
                <a:gd name="f140" fmla="*/ 84 f107 1"/>
                <a:gd name="f141" fmla="*/ 83 f106 1"/>
                <a:gd name="f142" fmla="*/ 81 f107 1"/>
                <a:gd name="f143" fmla="*/ 80 f106 1"/>
                <a:gd name="f144" fmla="*/ 65 f107 1"/>
                <a:gd name="f145" fmla="*/ 71 f106 1"/>
                <a:gd name="f146" fmla="*/ 62 f107 1"/>
                <a:gd name="f147" fmla="*/ 59 f107 1"/>
                <a:gd name="f148" fmla="*/ 70 f106 1"/>
                <a:gd name="f149" fmla="*/ 42 f107 1"/>
                <a:gd name="f150" fmla="*/ 61 f106 1"/>
                <a:gd name="f151" fmla="*/ 39 f107 1"/>
                <a:gd name="f152" fmla="*/ 60 f106 1"/>
                <a:gd name="f153" fmla="*/ 26 f107 1"/>
                <a:gd name="f154" fmla="*/ 55 f106 1"/>
                <a:gd name="f155" fmla="*/ 7 f107 1"/>
                <a:gd name="f156" fmla="*/ 48 f106 1"/>
                <a:gd name="f157" fmla="*/ 1 f107 1"/>
                <a:gd name="f158" fmla="*/ 32 f106 1"/>
                <a:gd name="f159" fmla="*/ 17 f106 1"/>
                <a:gd name="f160" fmla="+- f108 0 f1"/>
                <a:gd name="f161" fmla="*/ f111 1 158"/>
                <a:gd name="f162" fmla="*/ f112 1 102"/>
                <a:gd name="f163" fmla="*/ f113 1 158"/>
                <a:gd name="f164" fmla="*/ f114 1 102"/>
                <a:gd name="f165" fmla="*/ f115 1 158"/>
                <a:gd name="f166" fmla="*/ f116 1 158"/>
                <a:gd name="f167" fmla="*/ f117 1 102"/>
                <a:gd name="f168" fmla="*/ f118 1 158"/>
                <a:gd name="f169" fmla="*/ f119 1 102"/>
                <a:gd name="f170" fmla="*/ f120 1 158"/>
                <a:gd name="f171" fmla="*/ f121 1 102"/>
                <a:gd name="f172" fmla="*/ f122 1 158"/>
                <a:gd name="f173" fmla="*/ f123 1 102"/>
                <a:gd name="f174" fmla="*/ f124 1 102"/>
                <a:gd name="f175" fmla="*/ f125 1 158"/>
                <a:gd name="f176" fmla="*/ f126 1 158"/>
                <a:gd name="f177" fmla="*/ f127 1 102"/>
                <a:gd name="f178" fmla="*/ f128 1 158"/>
                <a:gd name="f179" fmla="*/ f129 1 102"/>
                <a:gd name="f180" fmla="*/ f130 1 158"/>
                <a:gd name="f181" fmla="*/ f131 1 102"/>
                <a:gd name="f182" fmla="*/ f132 1 102"/>
                <a:gd name="f183" fmla="*/ f133 1 158"/>
                <a:gd name="f184" fmla="*/ f134 1 102"/>
                <a:gd name="f185" fmla="*/ f135 1 158"/>
                <a:gd name="f186" fmla="*/ f136 1 102"/>
                <a:gd name="f187" fmla="*/ f137 1 158"/>
                <a:gd name="f188" fmla="*/ f138 1 102"/>
                <a:gd name="f189" fmla="*/ f139 1 158"/>
                <a:gd name="f190" fmla="*/ f140 1 158"/>
                <a:gd name="f191" fmla="*/ f141 1 102"/>
                <a:gd name="f192" fmla="*/ f142 1 158"/>
                <a:gd name="f193" fmla="*/ f143 1 102"/>
                <a:gd name="f194" fmla="*/ f144 1 158"/>
                <a:gd name="f195" fmla="*/ f145 1 102"/>
                <a:gd name="f196" fmla="*/ f146 1 158"/>
                <a:gd name="f197" fmla="*/ f147 1 158"/>
                <a:gd name="f198" fmla="*/ f148 1 102"/>
                <a:gd name="f199" fmla="*/ f149 1 158"/>
                <a:gd name="f200" fmla="*/ f150 1 102"/>
                <a:gd name="f201" fmla="*/ f151 1 158"/>
                <a:gd name="f202" fmla="*/ f152 1 102"/>
                <a:gd name="f203" fmla="*/ f153 1 158"/>
                <a:gd name="f204" fmla="*/ f154 1 102"/>
                <a:gd name="f205" fmla="*/ f155 1 158"/>
                <a:gd name="f206" fmla="*/ f156 1 102"/>
                <a:gd name="f207" fmla="*/ f157 1 158"/>
                <a:gd name="f208" fmla="*/ f158 1 102"/>
                <a:gd name="f209" fmla="*/ f159 1 102"/>
                <a:gd name="f210" fmla="*/ 0 1 f109"/>
                <a:gd name="f211" fmla="*/ f103 1 f109"/>
                <a:gd name="f212" fmla="*/ 0 1 f110"/>
                <a:gd name="f213" fmla="*/ f104 1 f110"/>
                <a:gd name="f214" fmla="*/ f161 1 f109"/>
                <a:gd name="f215" fmla="*/ f162 1 f110"/>
                <a:gd name="f216" fmla="*/ f163 1 f109"/>
                <a:gd name="f217" fmla="*/ f164 1 f110"/>
                <a:gd name="f218" fmla="*/ f165 1 f109"/>
                <a:gd name="f219" fmla="*/ f166 1 f109"/>
                <a:gd name="f220" fmla="*/ f167 1 f110"/>
                <a:gd name="f221" fmla="*/ f168 1 f109"/>
                <a:gd name="f222" fmla="*/ f169 1 f110"/>
                <a:gd name="f223" fmla="*/ f170 1 f109"/>
                <a:gd name="f224" fmla="*/ f171 1 f110"/>
                <a:gd name="f225" fmla="*/ f172 1 f109"/>
                <a:gd name="f226" fmla="*/ f173 1 f110"/>
                <a:gd name="f227" fmla="*/ f174 1 f110"/>
                <a:gd name="f228" fmla="*/ f175 1 f109"/>
                <a:gd name="f229" fmla="*/ f176 1 f109"/>
                <a:gd name="f230" fmla="*/ f177 1 f110"/>
                <a:gd name="f231" fmla="*/ f178 1 f109"/>
                <a:gd name="f232" fmla="*/ f179 1 f110"/>
                <a:gd name="f233" fmla="*/ f180 1 f109"/>
                <a:gd name="f234" fmla="*/ f181 1 f110"/>
                <a:gd name="f235" fmla="*/ f182 1 f110"/>
                <a:gd name="f236" fmla="*/ f183 1 f109"/>
                <a:gd name="f237" fmla="*/ f184 1 f110"/>
                <a:gd name="f238" fmla="*/ f185 1 f109"/>
                <a:gd name="f239" fmla="*/ f186 1 f110"/>
                <a:gd name="f240" fmla="*/ f187 1 f109"/>
                <a:gd name="f241" fmla="*/ f188 1 f110"/>
                <a:gd name="f242" fmla="*/ f189 1 f109"/>
                <a:gd name="f243" fmla="*/ f190 1 f109"/>
                <a:gd name="f244" fmla="*/ f191 1 f110"/>
                <a:gd name="f245" fmla="*/ f192 1 f109"/>
                <a:gd name="f246" fmla="*/ f193 1 f110"/>
                <a:gd name="f247" fmla="*/ f194 1 f109"/>
                <a:gd name="f248" fmla="*/ f195 1 f110"/>
                <a:gd name="f249" fmla="*/ f196 1 f109"/>
                <a:gd name="f250" fmla="*/ f197 1 f109"/>
                <a:gd name="f251" fmla="*/ f198 1 f110"/>
                <a:gd name="f252" fmla="*/ f199 1 f109"/>
                <a:gd name="f253" fmla="*/ f200 1 f110"/>
                <a:gd name="f254" fmla="*/ f201 1 f109"/>
                <a:gd name="f255" fmla="*/ f202 1 f110"/>
                <a:gd name="f256" fmla="*/ f203 1 f109"/>
                <a:gd name="f257" fmla="*/ f204 1 f110"/>
                <a:gd name="f258" fmla="*/ f205 1 f109"/>
                <a:gd name="f259" fmla="*/ f206 1 f110"/>
                <a:gd name="f260" fmla="*/ f207 1 f109"/>
                <a:gd name="f261" fmla="*/ f208 1 f110"/>
                <a:gd name="f262" fmla="*/ f209 1 f110"/>
                <a:gd name="f263" fmla="*/ f210 f100 1"/>
                <a:gd name="f264" fmla="*/ f211 f100 1"/>
                <a:gd name="f265" fmla="*/ f213 f101 1"/>
                <a:gd name="f266" fmla="*/ f212 f101 1"/>
                <a:gd name="f267" fmla="*/ f214 f100 1"/>
                <a:gd name="f268" fmla="*/ f215 f101 1"/>
                <a:gd name="f269" fmla="*/ f216 f100 1"/>
                <a:gd name="f270" fmla="*/ f217 f101 1"/>
                <a:gd name="f271" fmla="*/ f218 f100 1"/>
                <a:gd name="f272" fmla="*/ f219 f100 1"/>
                <a:gd name="f273" fmla="*/ f220 f101 1"/>
                <a:gd name="f274" fmla="*/ f221 f100 1"/>
                <a:gd name="f275" fmla="*/ f222 f101 1"/>
                <a:gd name="f276" fmla="*/ f223 f100 1"/>
                <a:gd name="f277" fmla="*/ f224 f101 1"/>
                <a:gd name="f278" fmla="*/ f225 f100 1"/>
                <a:gd name="f279" fmla="*/ f226 f101 1"/>
                <a:gd name="f280" fmla="*/ f227 f101 1"/>
                <a:gd name="f281" fmla="*/ f228 f100 1"/>
                <a:gd name="f282" fmla="*/ f229 f100 1"/>
                <a:gd name="f283" fmla="*/ f230 f101 1"/>
                <a:gd name="f284" fmla="*/ f231 f100 1"/>
                <a:gd name="f285" fmla="*/ f232 f101 1"/>
                <a:gd name="f286" fmla="*/ f233 f100 1"/>
                <a:gd name="f287" fmla="*/ f234 f101 1"/>
                <a:gd name="f288" fmla="*/ f235 f101 1"/>
                <a:gd name="f289" fmla="*/ f236 f100 1"/>
                <a:gd name="f290" fmla="*/ f237 f101 1"/>
                <a:gd name="f291" fmla="*/ f238 f100 1"/>
                <a:gd name="f292" fmla="*/ f239 f101 1"/>
                <a:gd name="f293" fmla="*/ f240 f100 1"/>
                <a:gd name="f294" fmla="*/ f241 f101 1"/>
                <a:gd name="f295" fmla="*/ f242 f100 1"/>
                <a:gd name="f296" fmla="*/ f243 f100 1"/>
                <a:gd name="f297" fmla="*/ f244 f101 1"/>
                <a:gd name="f298" fmla="*/ f245 f100 1"/>
                <a:gd name="f299" fmla="*/ f246 f101 1"/>
                <a:gd name="f300" fmla="*/ f247 f100 1"/>
                <a:gd name="f301" fmla="*/ f248 f101 1"/>
                <a:gd name="f302" fmla="*/ f249 f100 1"/>
                <a:gd name="f303" fmla="*/ f250 f100 1"/>
                <a:gd name="f304" fmla="*/ f251 f101 1"/>
                <a:gd name="f305" fmla="*/ f252 f100 1"/>
                <a:gd name="f306" fmla="*/ f253 f101 1"/>
                <a:gd name="f307" fmla="*/ f254 f100 1"/>
                <a:gd name="f308" fmla="*/ f255 f101 1"/>
                <a:gd name="f309" fmla="*/ f256 f100 1"/>
                <a:gd name="f310" fmla="*/ f257 f101 1"/>
                <a:gd name="f311" fmla="*/ f258 f100 1"/>
                <a:gd name="f312" fmla="*/ f259 f101 1"/>
                <a:gd name="f313" fmla="*/ f260 f100 1"/>
                <a:gd name="f314" fmla="*/ f261 f101 1"/>
                <a:gd name="f315" fmla="*/ f262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0">
                  <a:pos x="f267" y="f268"/>
                </a:cxn>
                <a:cxn ang="f160">
                  <a:pos x="f269" y="f270"/>
                </a:cxn>
                <a:cxn ang="f160">
                  <a:pos x="f271" y="f270"/>
                </a:cxn>
                <a:cxn ang="f160">
                  <a:pos x="f272" y="f273"/>
                </a:cxn>
                <a:cxn ang="f160">
                  <a:pos x="f274" y="f275"/>
                </a:cxn>
                <a:cxn ang="f160">
                  <a:pos x="f276" y="f277"/>
                </a:cxn>
                <a:cxn ang="f160">
                  <a:pos x="f278" y="f279"/>
                </a:cxn>
                <a:cxn ang="f160">
                  <a:pos x="f278" y="f280"/>
                </a:cxn>
                <a:cxn ang="f160">
                  <a:pos x="f281" y="f280"/>
                </a:cxn>
                <a:cxn ang="f160">
                  <a:pos x="f282" y="f283"/>
                </a:cxn>
                <a:cxn ang="f160">
                  <a:pos x="f284" y="f285"/>
                </a:cxn>
                <a:cxn ang="f160">
                  <a:pos x="f286" y="f287"/>
                </a:cxn>
                <a:cxn ang="f160">
                  <a:pos x="f286" y="f288"/>
                </a:cxn>
                <a:cxn ang="f160">
                  <a:pos x="f289" y="f290"/>
                </a:cxn>
                <a:cxn ang="f160">
                  <a:pos x="f291" y="f292"/>
                </a:cxn>
                <a:cxn ang="f160">
                  <a:pos x="f293" y="f294"/>
                </a:cxn>
                <a:cxn ang="f160">
                  <a:pos x="f295" y="f288"/>
                </a:cxn>
                <a:cxn ang="f160">
                  <a:pos x="f296" y="f297"/>
                </a:cxn>
                <a:cxn ang="f160">
                  <a:pos x="f298" y="f299"/>
                </a:cxn>
                <a:cxn ang="f160">
                  <a:pos x="f300" y="f301"/>
                </a:cxn>
                <a:cxn ang="f160">
                  <a:pos x="f302" y="f301"/>
                </a:cxn>
                <a:cxn ang="f160">
                  <a:pos x="f303" y="f304"/>
                </a:cxn>
                <a:cxn ang="f160">
                  <a:pos x="f305" y="f306"/>
                </a:cxn>
                <a:cxn ang="f160">
                  <a:pos x="f307" y="f308"/>
                </a:cxn>
                <a:cxn ang="f160">
                  <a:pos x="f309" y="f310"/>
                </a:cxn>
                <a:cxn ang="f160">
                  <a:pos x="f311" y="f312"/>
                </a:cxn>
                <a:cxn ang="f160">
                  <a:pos x="f313" y="f314"/>
                </a:cxn>
                <a:cxn ang="f160">
                  <a:pos x="f313" y="f315"/>
                </a:cxn>
                <a:cxn ang="f160">
                  <a:pos x="f267" y="f268"/>
                </a:cxn>
              </a:cxnLst>
              <a:rect l="f263" t="f266" r="f264" b="f265"/>
              <a:pathLst>
                <a:path w="158" h="102">
                  <a:moveTo>
                    <a:pt x="f8" y="f9"/>
                  </a:moveTo>
                  <a:cubicBezTo>
                    <a:pt x="f10" y="f11"/>
                    <a:pt x="f12" y="f8"/>
                    <a:pt x="f13" y="f5"/>
                  </a:cubicBezTo>
                  <a:cubicBezTo>
                    <a:pt x="f13" y="f5"/>
                    <a:pt x="f14" y="f5"/>
                    <a:pt x="f14" y="f5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1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9"/>
                    <a:pt x="f31" y="f34"/>
                  </a:cubicBezTo>
                  <a:cubicBezTo>
                    <a:pt x="f35" y="f11"/>
                    <a:pt x="f35" y="f36"/>
                    <a:pt x="f31" y="f37"/>
                  </a:cubicBezTo>
                  <a:cubicBezTo>
                    <a:pt x="f38" y="f39"/>
                    <a:pt x="f40" y="f37"/>
                    <a:pt x="f41" y="f37"/>
                  </a:cubicBezTo>
                  <a:cubicBezTo>
                    <a:pt x="f42" y="f11"/>
                    <a:pt x="f43" y="f34"/>
                    <a:pt x="f44" y="f45"/>
                  </a:cubicBezTo>
                  <a:cubicBezTo>
                    <a:pt x="f46" y="f9"/>
                    <a:pt x="f47" y="f9"/>
                    <a:pt x="f48" y="f49"/>
                  </a:cubicBezTo>
                  <a:cubicBezTo>
                    <a:pt x="f50" y="f51"/>
                    <a:pt x="f6" y="f52"/>
                    <a:pt x="f6" y="f53"/>
                  </a:cubicBezTo>
                  <a:cubicBezTo>
                    <a:pt x="f6" y="f54"/>
                    <a:pt x="f6" y="f55"/>
                    <a:pt x="f6" y="f56"/>
                  </a:cubicBezTo>
                  <a:cubicBezTo>
                    <a:pt x="f6" y="f23"/>
                    <a:pt x="f57" y="f58"/>
                    <a:pt x="f50" y="f59"/>
                  </a:cubicBezTo>
                  <a:cubicBezTo>
                    <a:pt x="f60" y="f25"/>
                    <a:pt x="f61" y="f7"/>
                    <a:pt x="f62" y="f63"/>
                  </a:cubicBezTo>
                  <a:cubicBezTo>
                    <a:pt x="f31" y="f64"/>
                    <a:pt x="f65" y="f64"/>
                    <a:pt x="f66" y="f64"/>
                  </a:cubicBezTo>
                  <a:cubicBezTo>
                    <a:pt x="f25" y="f67"/>
                    <a:pt x="f59" y="f67"/>
                    <a:pt x="f58" y="f56"/>
                  </a:cubicBezTo>
                  <a:cubicBezTo>
                    <a:pt x="f64" y="f68"/>
                    <a:pt x="f69" y="f22"/>
                    <a:pt x="f22" y="f55"/>
                  </a:cubicBezTo>
                  <a:cubicBezTo>
                    <a:pt x="f55" y="f55"/>
                    <a:pt x="f70" y="f70"/>
                    <a:pt x="f70" y="f71"/>
                  </a:cubicBezTo>
                  <a:cubicBezTo>
                    <a:pt x="f72" y="f54"/>
                    <a:pt x="f73" y="f74"/>
                    <a:pt x="f53" y="f73"/>
                  </a:cubicBezTo>
                  <a:cubicBezTo>
                    <a:pt x="f75" y="f73"/>
                    <a:pt x="f76" y="f73"/>
                    <a:pt x="f77" y="f73"/>
                  </a:cubicBezTo>
                  <a:cubicBezTo>
                    <a:pt x="f20" y="f73"/>
                    <a:pt x="f78" y="f79"/>
                    <a:pt x="f80" y="f79"/>
                  </a:cubicBezTo>
                  <a:cubicBezTo>
                    <a:pt x="f81" y="f82"/>
                    <a:pt x="f52" y="f53"/>
                    <a:pt x="f83" y="f20"/>
                  </a:cubicBezTo>
                  <a:cubicBezTo>
                    <a:pt x="f84" y="f78"/>
                    <a:pt x="f85" y="f78"/>
                    <a:pt x="f21" y="f78"/>
                  </a:cubicBezTo>
                  <a:cubicBezTo>
                    <a:pt x="f86" y="f80"/>
                    <a:pt x="f87" y="f88"/>
                    <a:pt x="f89" y="f90"/>
                  </a:cubicBezTo>
                  <a:cubicBezTo>
                    <a:pt x="f30" y="f14"/>
                    <a:pt x="f91" y="f92"/>
                    <a:pt x="f93" y="f15"/>
                  </a:cubicBezTo>
                  <a:cubicBezTo>
                    <a:pt x="f5" y="f94"/>
                    <a:pt x="f39" y="f95"/>
                    <a:pt x="f39" y="f96"/>
                  </a:cubicBezTo>
                  <a:cubicBezTo>
                    <a:pt x="f39" y="f97"/>
                    <a:pt x="f39" y="f19"/>
                    <a:pt x="f39" y="f98"/>
                  </a:cubicBezTo>
                  <a:cubicBezTo>
                    <a:pt x="f39" y="f17"/>
                    <a:pt x="f39" y="f49"/>
                    <a:pt x="f8" y="f9"/>
                  </a:cubicBezTo>
                  <a:close/>
                </a:path>
              </a:pathLst>
            </a:custGeom>
            <a:solidFill>
              <a:srgbClr val="2D27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8">
              <a:extLst>
                <a:ext uri="{FF2B5EF4-FFF2-40B4-BE49-F238E27FC236}">
                  <a16:creationId xmlns:a16="http://schemas.microsoft.com/office/drawing/2014/main" id="{BF34E2CF-9911-23E7-07F7-8DE364624FF9}"/>
                </a:ext>
              </a:extLst>
            </p:cNvPr>
            <p:cNvSpPr/>
            <p:nvPr/>
          </p:nvSpPr>
          <p:spPr>
            <a:xfrm>
              <a:off x="13865220" y="8680454"/>
              <a:ext cx="2157407" cy="1322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8"/>
                <a:gd name="f7" fmla="val 97"/>
                <a:gd name="f8" fmla="val 157"/>
                <a:gd name="f9" fmla="val 2"/>
                <a:gd name="f10" fmla="val 5"/>
                <a:gd name="f11" fmla="val 9"/>
                <a:gd name="f12" fmla="val 155"/>
                <a:gd name="f13" fmla="val 12"/>
                <a:gd name="f14" fmla="val 153"/>
                <a:gd name="f15" fmla="val 15"/>
                <a:gd name="f16" fmla="val 154"/>
                <a:gd name="f17" fmla="val 18"/>
                <a:gd name="f18" fmla="val 156"/>
                <a:gd name="f19" fmla="val 20"/>
                <a:gd name="f20" fmla="val 25"/>
                <a:gd name="f21" fmla="val 30"/>
                <a:gd name="f22" fmla="val 35"/>
                <a:gd name="f23" fmla="val 50"/>
                <a:gd name="f24" fmla="val 66"/>
                <a:gd name="f25" fmla="val 81"/>
                <a:gd name="f26" fmla="val 152"/>
                <a:gd name="f27" fmla="val 86"/>
                <a:gd name="f28" fmla="val 91"/>
                <a:gd name="f29" fmla="val 151"/>
                <a:gd name="f30" fmla="val 96"/>
                <a:gd name="f31" fmla="val 149"/>
                <a:gd name="f32" fmla="val 147"/>
                <a:gd name="f33" fmla="val 145"/>
                <a:gd name="f34" fmla="val 101"/>
                <a:gd name="f35" fmla="val 57"/>
                <a:gd name="f36" fmla="val 13"/>
                <a:gd name="f37" fmla="val 8"/>
                <a:gd name="f38" fmla="val 95"/>
                <a:gd name="f39" fmla="val 92"/>
                <a:gd name="f40" fmla="val 6"/>
                <a:gd name="f41" fmla="val 72"/>
                <a:gd name="f42" fmla="val 3"/>
                <a:gd name="f43" fmla="val 52"/>
                <a:gd name="f44" fmla="val 32"/>
                <a:gd name="f45" fmla="val 28"/>
                <a:gd name="f46" fmla="val 31"/>
                <a:gd name="f47" fmla="val 14"/>
                <a:gd name="f48" fmla="val 33"/>
                <a:gd name="f49" fmla="val 22"/>
                <a:gd name="f50" fmla="val 36"/>
                <a:gd name="f51" fmla="val 38"/>
                <a:gd name="f52" fmla="val 42"/>
                <a:gd name="f53" fmla="val 41"/>
                <a:gd name="f54" fmla="val 53"/>
                <a:gd name="f55" fmla="val 44"/>
                <a:gd name="f56" fmla="val 64"/>
                <a:gd name="f57" fmla="val 45"/>
                <a:gd name="f58" fmla="val 75"/>
                <a:gd name="f59" fmla="val 46"/>
                <a:gd name="f60" fmla="val 87"/>
                <a:gd name="f61" fmla="val 98"/>
                <a:gd name="f62" fmla="val 43"/>
                <a:gd name="f63" fmla="val 106"/>
                <a:gd name="f64" fmla="val 40"/>
                <a:gd name="f65" fmla="val 114"/>
                <a:gd name="f66" fmla="val 122"/>
                <a:gd name="f67" fmla="val 37"/>
                <a:gd name="f68" fmla="val 124"/>
                <a:gd name="f69" fmla="val 125"/>
                <a:gd name="f70" fmla="val 126"/>
                <a:gd name="f71" fmla="val 128"/>
                <a:gd name="f72" fmla="val 130"/>
                <a:gd name="f73" fmla="val 127"/>
                <a:gd name="f74" fmla="val 29"/>
                <a:gd name="f75" fmla="val 136"/>
                <a:gd name="f76" fmla="val 26"/>
                <a:gd name="f77" fmla="val 135"/>
                <a:gd name="f78" fmla="val 137"/>
                <a:gd name="f79" fmla="val 138"/>
                <a:gd name="f80" fmla="val 141"/>
                <a:gd name="f81" fmla="val 4"/>
                <a:gd name="f82" fmla="val 146"/>
                <a:gd name="f83" fmla="val 1"/>
                <a:gd name="f84" fmla="+- 0 0 -90"/>
                <a:gd name="f85" fmla="*/ f3 1 158"/>
                <a:gd name="f86" fmla="*/ f4 1 97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158"/>
                <a:gd name="f95" fmla="*/ f91 1 97"/>
                <a:gd name="f96" fmla="*/ 157 f92 1"/>
                <a:gd name="f97" fmla="*/ 2 f91 1"/>
                <a:gd name="f98" fmla="*/ 155 f92 1"/>
                <a:gd name="f99" fmla="*/ 12 f91 1"/>
                <a:gd name="f100" fmla="*/ 156 f92 1"/>
                <a:gd name="f101" fmla="*/ 20 f91 1"/>
                <a:gd name="f102" fmla="*/ 35 f91 1"/>
                <a:gd name="f103" fmla="*/ 153 f92 1"/>
                <a:gd name="f104" fmla="*/ 81 f91 1"/>
                <a:gd name="f105" fmla="*/ 151 f92 1"/>
                <a:gd name="f106" fmla="*/ 96 f91 1"/>
                <a:gd name="f107" fmla="*/ 145 f92 1"/>
                <a:gd name="f108" fmla="*/ 97 f91 1"/>
                <a:gd name="f109" fmla="*/ 13 f92 1"/>
                <a:gd name="f110" fmla="*/ 8 f92 1"/>
                <a:gd name="f111" fmla="*/ 92 f91 1"/>
                <a:gd name="f112" fmla="*/ 0 f92 1"/>
                <a:gd name="f113" fmla="*/ 32 f91 1"/>
                <a:gd name="f114" fmla="*/ 5 f92 1"/>
                <a:gd name="f115" fmla="*/ 31 f91 1"/>
                <a:gd name="f116" fmla="*/ 31 f92 1"/>
                <a:gd name="f117" fmla="*/ 38 f91 1"/>
                <a:gd name="f118" fmla="*/ 64 f92 1"/>
                <a:gd name="f119" fmla="*/ 45 f91 1"/>
                <a:gd name="f120" fmla="*/ 98 f92 1"/>
                <a:gd name="f121" fmla="*/ 43 f91 1"/>
                <a:gd name="f122" fmla="*/ 122 f92 1"/>
                <a:gd name="f123" fmla="*/ 37 f91 1"/>
                <a:gd name="f124" fmla="*/ 126 f92 1"/>
                <a:gd name="f125" fmla="*/ 36 f91 1"/>
                <a:gd name="f126" fmla="*/ 130 f92 1"/>
                <a:gd name="f127" fmla="*/ 33 f91 1"/>
                <a:gd name="f128" fmla="*/ 127 f92 1"/>
                <a:gd name="f129" fmla="*/ 124 f92 1"/>
                <a:gd name="f130" fmla="*/ 29 f91 1"/>
                <a:gd name="f131" fmla="*/ 135 f92 1"/>
                <a:gd name="f132" fmla="*/ 18 f91 1"/>
                <a:gd name="f133" fmla="*/ 138 f92 1"/>
                <a:gd name="f134" fmla="*/ 9 f91 1"/>
                <a:gd name="f135" fmla="*/ 152 f92 1"/>
                <a:gd name="f136" fmla="*/ 0 f91 1"/>
                <a:gd name="f137" fmla="+- f93 0 f1"/>
                <a:gd name="f138" fmla="*/ f96 1 158"/>
                <a:gd name="f139" fmla="*/ f97 1 97"/>
                <a:gd name="f140" fmla="*/ f98 1 158"/>
                <a:gd name="f141" fmla="*/ f99 1 97"/>
                <a:gd name="f142" fmla="*/ f100 1 158"/>
                <a:gd name="f143" fmla="*/ f101 1 97"/>
                <a:gd name="f144" fmla="*/ f102 1 97"/>
                <a:gd name="f145" fmla="*/ f103 1 158"/>
                <a:gd name="f146" fmla="*/ f104 1 97"/>
                <a:gd name="f147" fmla="*/ f105 1 158"/>
                <a:gd name="f148" fmla="*/ f106 1 97"/>
                <a:gd name="f149" fmla="*/ f107 1 158"/>
                <a:gd name="f150" fmla="*/ f108 1 97"/>
                <a:gd name="f151" fmla="*/ f109 1 158"/>
                <a:gd name="f152" fmla="*/ f110 1 158"/>
                <a:gd name="f153" fmla="*/ f111 1 97"/>
                <a:gd name="f154" fmla="*/ f112 1 158"/>
                <a:gd name="f155" fmla="*/ f113 1 97"/>
                <a:gd name="f156" fmla="*/ f114 1 158"/>
                <a:gd name="f157" fmla="*/ f115 1 97"/>
                <a:gd name="f158" fmla="*/ f116 1 158"/>
                <a:gd name="f159" fmla="*/ f117 1 97"/>
                <a:gd name="f160" fmla="*/ f118 1 158"/>
                <a:gd name="f161" fmla="*/ f119 1 97"/>
                <a:gd name="f162" fmla="*/ f120 1 158"/>
                <a:gd name="f163" fmla="*/ f121 1 97"/>
                <a:gd name="f164" fmla="*/ f122 1 158"/>
                <a:gd name="f165" fmla="*/ f123 1 97"/>
                <a:gd name="f166" fmla="*/ f124 1 158"/>
                <a:gd name="f167" fmla="*/ f125 1 97"/>
                <a:gd name="f168" fmla="*/ f126 1 158"/>
                <a:gd name="f169" fmla="*/ f127 1 97"/>
                <a:gd name="f170" fmla="*/ f128 1 158"/>
                <a:gd name="f171" fmla="*/ f129 1 158"/>
                <a:gd name="f172" fmla="*/ f130 1 97"/>
                <a:gd name="f173" fmla="*/ f131 1 158"/>
                <a:gd name="f174" fmla="*/ f132 1 97"/>
                <a:gd name="f175" fmla="*/ f133 1 158"/>
                <a:gd name="f176" fmla="*/ f134 1 97"/>
                <a:gd name="f177" fmla="*/ f135 1 158"/>
                <a:gd name="f178" fmla="*/ f136 1 97"/>
                <a:gd name="f179" fmla="*/ 0 1 f94"/>
                <a:gd name="f180" fmla="*/ f88 1 f94"/>
                <a:gd name="f181" fmla="*/ 0 1 f95"/>
                <a:gd name="f182" fmla="*/ f89 1 f95"/>
                <a:gd name="f183" fmla="*/ f138 1 f94"/>
                <a:gd name="f184" fmla="*/ f139 1 f95"/>
                <a:gd name="f185" fmla="*/ f140 1 f94"/>
                <a:gd name="f186" fmla="*/ f141 1 f95"/>
                <a:gd name="f187" fmla="*/ f142 1 f94"/>
                <a:gd name="f188" fmla="*/ f143 1 f95"/>
                <a:gd name="f189" fmla="*/ f144 1 f95"/>
                <a:gd name="f190" fmla="*/ f145 1 f94"/>
                <a:gd name="f191" fmla="*/ f146 1 f95"/>
                <a:gd name="f192" fmla="*/ f147 1 f94"/>
                <a:gd name="f193" fmla="*/ f148 1 f95"/>
                <a:gd name="f194" fmla="*/ f149 1 f94"/>
                <a:gd name="f195" fmla="*/ f150 1 f95"/>
                <a:gd name="f196" fmla="*/ f151 1 f94"/>
                <a:gd name="f197" fmla="*/ f152 1 f94"/>
                <a:gd name="f198" fmla="*/ f153 1 f95"/>
                <a:gd name="f199" fmla="*/ f154 1 f94"/>
                <a:gd name="f200" fmla="*/ f155 1 f95"/>
                <a:gd name="f201" fmla="*/ f156 1 f94"/>
                <a:gd name="f202" fmla="*/ f157 1 f95"/>
                <a:gd name="f203" fmla="*/ f158 1 f94"/>
                <a:gd name="f204" fmla="*/ f159 1 f95"/>
                <a:gd name="f205" fmla="*/ f160 1 f94"/>
                <a:gd name="f206" fmla="*/ f161 1 f95"/>
                <a:gd name="f207" fmla="*/ f162 1 f94"/>
                <a:gd name="f208" fmla="*/ f163 1 f95"/>
                <a:gd name="f209" fmla="*/ f164 1 f94"/>
                <a:gd name="f210" fmla="*/ f165 1 f95"/>
                <a:gd name="f211" fmla="*/ f166 1 f94"/>
                <a:gd name="f212" fmla="*/ f167 1 f95"/>
                <a:gd name="f213" fmla="*/ f168 1 f94"/>
                <a:gd name="f214" fmla="*/ f169 1 f95"/>
                <a:gd name="f215" fmla="*/ f170 1 f94"/>
                <a:gd name="f216" fmla="*/ f171 1 f94"/>
                <a:gd name="f217" fmla="*/ f172 1 f95"/>
                <a:gd name="f218" fmla="*/ f173 1 f94"/>
                <a:gd name="f219" fmla="*/ f174 1 f95"/>
                <a:gd name="f220" fmla="*/ f175 1 f94"/>
                <a:gd name="f221" fmla="*/ f176 1 f95"/>
                <a:gd name="f222" fmla="*/ f177 1 f94"/>
                <a:gd name="f223" fmla="*/ f178 1 f95"/>
                <a:gd name="f224" fmla="*/ f179 f85 1"/>
                <a:gd name="f225" fmla="*/ f180 f85 1"/>
                <a:gd name="f226" fmla="*/ f182 f86 1"/>
                <a:gd name="f227" fmla="*/ f181 f86 1"/>
                <a:gd name="f228" fmla="*/ f183 f85 1"/>
                <a:gd name="f229" fmla="*/ f184 f86 1"/>
                <a:gd name="f230" fmla="*/ f185 f85 1"/>
                <a:gd name="f231" fmla="*/ f186 f86 1"/>
                <a:gd name="f232" fmla="*/ f187 f85 1"/>
                <a:gd name="f233" fmla="*/ f188 f86 1"/>
                <a:gd name="f234" fmla="*/ f189 f86 1"/>
                <a:gd name="f235" fmla="*/ f190 f85 1"/>
                <a:gd name="f236" fmla="*/ f191 f86 1"/>
                <a:gd name="f237" fmla="*/ f192 f85 1"/>
                <a:gd name="f238" fmla="*/ f193 f86 1"/>
                <a:gd name="f239" fmla="*/ f194 f85 1"/>
                <a:gd name="f240" fmla="*/ f195 f86 1"/>
                <a:gd name="f241" fmla="*/ f196 f85 1"/>
                <a:gd name="f242" fmla="*/ f197 f85 1"/>
                <a:gd name="f243" fmla="*/ f198 f86 1"/>
                <a:gd name="f244" fmla="*/ f199 f85 1"/>
                <a:gd name="f245" fmla="*/ f200 f86 1"/>
                <a:gd name="f246" fmla="*/ f201 f85 1"/>
                <a:gd name="f247" fmla="*/ f202 f86 1"/>
                <a:gd name="f248" fmla="*/ f203 f85 1"/>
                <a:gd name="f249" fmla="*/ f204 f86 1"/>
                <a:gd name="f250" fmla="*/ f205 f85 1"/>
                <a:gd name="f251" fmla="*/ f206 f86 1"/>
                <a:gd name="f252" fmla="*/ f207 f85 1"/>
                <a:gd name="f253" fmla="*/ f208 f86 1"/>
                <a:gd name="f254" fmla="*/ f209 f85 1"/>
                <a:gd name="f255" fmla="*/ f210 f86 1"/>
                <a:gd name="f256" fmla="*/ f211 f85 1"/>
                <a:gd name="f257" fmla="*/ f212 f86 1"/>
                <a:gd name="f258" fmla="*/ f213 f85 1"/>
                <a:gd name="f259" fmla="*/ f214 f86 1"/>
                <a:gd name="f260" fmla="*/ f215 f85 1"/>
                <a:gd name="f261" fmla="*/ f216 f85 1"/>
                <a:gd name="f262" fmla="*/ f217 f86 1"/>
                <a:gd name="f263" fmla="*/ f218 f85 1"/>
                <a:gd name="f264" fmla="*/ f219 f86 1"/>
                <a:gd name="f265" fmla="*/ f220 f85 1"/>
                <a:gd name="f266" fmla="*/ f221 f86 1"/>
                <a:gd name="f267" fmla="*/ f222 f85 1"/>
                <a:gd name="f268" fmla="*/ f22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7">
                  <a:pos x="f228" y="f229"/>
                </a:cxn>
                <a:cxn ang="f137">
                  <a:pos x="f230" y="f231"/>
                </a:cxn>
                <a:cxn ang="f137">
                  <a:pos x="f232" y="f233"/>
                </a:cxn>
                <a:cxn ang="f137">
                  <a:pos x="f232" y="f234"/>
                </a:cxn>
                <a:cxn ang="f137">
                  <a:pos x="f235" y="f236"/>
                </a:cxn>
                <a:cxn ang="f137">
                  <a:pos x="f237" y="f238"/>
                </a:cxn>
                <a:cxn ang="f137">
                  <a:pos x="f239" y="f240"/>
                </a:cxn>
                <a:cxn ang="f137">
                  <a:pos x="f241" y="f240"/>
                </a:cxn>
                <a:cxn ang="f137">
                  <a:pos x="f242" y="f243"/>
                </a:cxn>
                <a:cxn ang="f137">
                  <a:pos x="f244" y="f245"/>
                </a:cxn>
                <a:cxn ang="f137">
                  <a:pos x="f246" y="f247"/>
                </a:cxn>
                <a:cxn ang="f137">
                  <a:pos x="f248" y="f249"/>
                </a:cxn>
                <a:cxn ang="f137">
                  <a:pos x="f250" y="f251"/>
                </a:cxn>
                <a:cxn ang="f137">
                  <a:pos x="f252" y="f253"/>
                </a:cxn>
                <a:cxn ang="f137">
                  <a:pos x="f254" y="f255"/>
                </a:cxn>
                <a:cxn ang="f137">
                  <a:pos x="f256" y="f257"/>
                </a:cxn>
                <a:cxn ang="f137">
                  <a:pos x="f258" y="f259"/>
                </a:cxn>
                <a:cxn ang="f137">
                  <a:pos x="f260" y="f247"/>
                </a:cxn>
                <a:cxn ang="f137">
                  <a:pos x="f261" y="f262"/>
                </a:cxn>
                <a:cxn ang="f137">
                  <a:pos x="f263" y="f264"/>
                </a:cxn>
                <a:cxn ang="f137">
                  <a:pos x="f265" y="f266"/>
                </a:cxn>
                <a:cxn ang="f137">
                  <a:pos x="f267" y="f268"/>
                </a:cxn>
                <a:cxn ang="f137">
                  <a:pos x="f228" y="f229"/>
                </a:cxn>
              </a:cxnLst>
              <a:rect l="f224" t="f227" r="f225" b="f226"/>
              <a:pathLst>
                <a:path w="158" h="97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20"/>
                    <a:pt x="f8" y="f21"/>
                    <a:pt x="f18" y="f22"/>
                  </a:cubicBezTo>
                  <a:cubicBezTo>
                    <a:pt x="f12" y="f23"/>
                    <a:pt x="f12" y="f24"/>
                    <a:pt x="f14" y="f25"/>
                  </a:cubicBezTo>
                  <a:cubicBezTo>
                    <a:pt x="f26" y="f27"/>
                    <a:pt x="f16" y="f28"/>
                    <a:pt x="f29" y="f30"/>
                  </a:cubicBezTo>
                  <a:cubicBezTo>
                    <a:pt x="f31" y="f30"/>
                    <a:pt x="f32" y="f7"/>
                    <a:pt x="f33" y="f7"/>
                  </a:cubicBezTo>
                  <a:cubicBezTo>
                    <a:pt x="f34" y="f7"/>
                    <a:pt x="f35" y="f7"/>
                    <a:pt x="f36" y="f7"/>
                  </a:cubicBezTo>
                  <a:cubicBezTo>
                    <a:pt x="f11" y="f7"/>
                    <a:pt x="f37" y="f38"/>
                    <a:pt x="f37" y="f39"/>
                  </a:cubicBezTo>
                  <a:cubicBezTo>
                    <a:pt x="f40" y="f41"/>
                    <a:pt x="f42" y="f43"/>
                    <a:pt x="f5" y="f44"/>
                  </a:cubicBezTo>
                  <a:cubicBezTo>
                    <a:pt x="f5" y="f45"/>
                    <a:pt x="f42" y="f21"/>
                    <a:pt x="f10" y="f46"/>
                  </a:cubicBezTo>
                  <a:cubicBezTo>
                    <a:pt x="f47" y="f48"/>
                    <a:pt x="f49" y="f50"/>
                    <a:pt x="f46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9"/>
                    <a:pt x="f61" y="f62"/>
                  </a:cubicBezTo>
                  <a:cubicBezTo>
                    <a:pt x="f63" y="f64"/>
                    <a:pt x="f65" y="f51"/>
                    <a:pt x="f66" y="f67"/>
                  </a:cubicBezTo>
                  <a:cubicBezTo>
                    <a:pt x="f68" y="f50"/>
                    <a:pt x="f69" y="f50"/>
                    <a:pt x="f70" y="f50"/>
                  </a:cubicBezTo>
                  <a:cubicBezTo>
                    <a:pt x="f71" y="f22"/>
                    <a:pt x="f72" y="f22"/>
                    <a:pt x="f72" y="f48"/>
                  </a:cubicBezTo>
                  <a:cubicBezTo>
                    <a:pt x="f72" y="f46"/>
                    <a:pt x="f71" y="f46"/>
                    <a:pt x="f73" y="f46"/>
                  </a:cubicBezTo>
                  <a:cubicBezTo>
                    <a:pt x="f70" y="f21"/>
                    <a:pt x="f69" y="f21"/>
                    <a:pt x="f68" y="f74"/>
                  </a:cubicBezTo>
                  <a:cubicBezTo>
                    <a:pt x="f73" y="f20"/>
                    <a:pt x="f75" y="f76"/>
                    <a:pt x="f77" y="f17"/>
                  </a:cubicBezTo>
                  <a:cubicBezTo>
                    <a:pt x="f77" y="f47"/>
                    <a:pt x="f78" y="f13"/>
                    <a:pt x="f79" y="f11"/>
                  </a:cubicBezTo>
                  <a:cubicBezTo>
                    <a:pt x="f80" y="f81"/>
                    <a:pt x="f82" y="f83"/>
                    <a:pt x="f26" y="f5"/>
                  </a:cubicBezTo>
                  <a:cubicBezTo>
                    <a:pt x="f16" y="f5"/>
                    <a:pt x="f18" y="f5"/>
                    <a:pt x="f8" y="f9"/>
                  </a:cubicBezTo>
                  <a:close/>
                </a:path>
              </a:pathLst>
            </a:custGeom>
            <a:solidFill>
              <a:srgbClr val="2D27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9">
              <a:extLst>
                <a:ext uri="{FF2B5EF4-FFF2-40B4-BE49-F238E27FC236}">
                  <a16:creationId xmlns:a16="http://schemas.microsoft.com/office/drawing/2014/main" id="{05F81574-EBB1-DEAC-CF37-BBECAD77999C}"/>
                </a:ext>
              </a:extLst>
            </p:cNvPr>
            <p:cNvSpPr/>
            <p:nvPr/>
          </p:nvSpPr>
          <p:spPr>
            <a:xfrm>
              <a:off x="13811253" y="4070351"/>
              <a:ext cx="2128832" cy="21002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6"/>
                <a:gd name="f7" fmla="val 154"/>
                <a:gd name="f8" fmla="val 150"/>
                <a:gd name="f9" fmla="val 136"/>
                <a:gd name="f10" fmla="val 149"/>
                <a:gd name="f11" fmla="val 135"/>
                <a:gd name="f12" fmla="val 148"/>
                <a:gd name="f13" fmla="val 146"/>
                <a:gd name="f14" fmla="val 140"/>
                <a:gd name="f15" fmla="val 133"/>
                <a:gd name="f16" fmla="val 139"/>
                <a:gd name="f17" fmla="val 132"/>
                <a:gd name="f18" fmla="val 125"/>
                <a:gd name="f19" fmla="val 142"/>
                <a:gd name="f20" fmla="val 112"/>
                <a:gd name="f21" fmla="val 141"/>
                <a:gd name="f22" fmla="val 98"/>
                <a:gd name="f23" fmla="val 85"/>
                <a:gd name="f24" fmla="val 75"/>
                <a:gd name="f25" fmla="val 137"/>
                <a:gd name="f26" fmla="val 66"/>
                <a:gd name="f27" fmla="val 58"/>
                <a:gd name="f28" fmla="val 127"/>
                <a:gd name="f29" fmla="val 49"/>
                <a:gd name="f30" fmla="val 117"/>
                <a:gd name="f31" fmla="val 46"/>
                <a:gd name="f32" fmla="val 106"/>
                <a:gd name="f33" fmla="val 84"/>
                <a:gd name="f34" fmla="val 45"/>
                <a:gd name="f35" fmla="val 61"/>
                <a:gd name="f36" fmla="val 48"/>
                <a:gd name="f37" fmla="val 40"/>
                <a:gd name="f38" fmla="val 55"/>
                <a:gd name="f39" fmla="val 23"/>
                <a:gd name="f40" fmla="val 18"/>
                <a:gd name="f41" fmla="val 69"/>
                <a:gd name="f42" fmla="val 17"/>
                <a:gd name="f43" fmla="val 86"/>
                <a:gd name="f44" fmla="val 16"/>
                <a:gd name="f45" fmla="val 104"/>
                <a:gd name="f46" fmla="val 21"/>
                <a:gd name="f47" fmla="val 121"/>
                <a:gd name="f48" fmla="val 28"/>
                <a:gd name="f49" fmla="val 31"/>
                <a:gd name="f50" fmla="val 145"/>
                <a:gd name="f51" fmla="val 34"/>
                <a:gd name="f52" fmla="val 20"/>
                <a:gd name="f53" fmla="val 153"/>
                <a:gd name="f54" fmla="val 14"/>
                <a:gd name="f55" fmla="val 13"/>
                <a:gd name="f56" fmla="val 12"/>
                <a:gd name="f57" fmla="val 131"/>
                <a:gd name="f58" fmla="val 11"/>
                <a:gd name="f59" fmla="val 123"/>
                <a:gd name="f60" fmla="val 10"/>
                <a:gd name="f61" fmla="val 116"/>
                <a:gd name="f62" fmla="val 9"/>
                <a:gd name="f63" fmla="val 109"/>
                <a:gd name="f64" fmla="val 4"/>
                <a:gd name="f65" fmla="val 94"/>
                <a:gd name="f66" fmla="val 3"/>
                <a:gd name="f67" fmla="val 81"/>
                <a:gd name="f68" fmla="val 68"/>
                <a:gd name="f69" fmla="val 67"/>
                <a:gd name="f70" fmla="val 1"/>
                <a:gd name="f71" fmla="val 65"/>
                <a:gd name="f72" fmla="val 2"/>
                <a:gd name="f73" fmla="val 63"/>
                <a:gd name="f74" fmla="val 60"/>
                <a:gd name="f75" fmla="val 59"/>
                <a:gd name="f76" fmla="val 52"/>
                <a:gd name="f77" fmla="val 47"/>
                <a:gd name="f78" fmla="val 7"/>
                <a:gd name="f79" fmla="val 42"/>
                <a:gd name="f80" fmla="val 39"/>
                <a:gd name="f81" fmla="val 8"/>
                <a:gd name="f82" fmla="val 35"/>
                <a:gd name="f83" fmla="val 32"/>
                <a:gd name="f84" fmla="val 29"/>
                <a:gd name="f85" fmla="val 27"/>
                <a:gd name="f86" fmla="val 25"/>
                <a:gd name="f87" fmla="val 15"/>
                <a:gd name="f88" fmla="val 24"/>
                <a:gd name="f89" fmla="val 22"/>
                <a:gd name="f90" fmla="val 19"/>
                <a:gd name="f91" fmla="val 50"/>
                <a:gd name="f92" fmla="val 57"/>
                <a:gd name="f93" fmla="val 6"/>
                <a:gd name="f94" fmla="val 96"/>
                <a:gd name="f95" fmla="val 99"/>
                <a:gd name="f96" fmla="val 103"/>
                <a:gd name="f97" fmla="val 110"/>
                <a:gd name="f98" fmla="val 115"/>
                <a:gd name="f99" fmla="val 128"/>
                <a:gd name="f100" fmla="val 129"/>
                <a:gd name="f101" fmla="val 26"/>
                <a:gd name="f102" fmla="val 143"/>
                <a:gd name="f103" fmla="val 144"/>
                <a:gd name="f104" fmla="val 43"/>
                <a:gd name="f105" fmla="val 56"/>
                <a:gd name="f106" fmla="val 152"/>
                <a:gd name="f107" fmla="val 73"/>
                <a:gd name="f108" fmla="val 77"/>
                <a:gd name="f109" fmla="val 151"/>
                <a:gd name="f110" fmla="val 89"/>
                <a:gd name="f111" fmla="val 90"/>
                <a:gd name="f112" fmla="val 91"/>
                <a:gd name="f113" fmla="val 114"/>
                <a:gd name="f114" fmla="val 155"/>
                <a:gd name="f115" fmla="val 126"/>
                <a:gd name="f116" fmla="val 130"/>
                <a:gd name="f117" fmla="+- 0 0 -90"/>
                <a:gd name="f118" fmla="*/ f3 1 156"/>
                <a:gd name="f119" fmla="*/ f4 1 154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156"/>
                <a:gd name="f128" fmla="*/ f124 1 154"/>
                <a:gd name="f129" fmla="*/ 150 f125 1"/>
                <a:gd name="f130" fmla="*/ 136 f124 1"/>
                <a:gd name="f131" fmla="*/ 146 f125 1"/>
                <a:gd name="f132" fmla="*/ 135 f124 1"/>
                <a:gd name="f133" fmla="*/ 140 f125 1"/>
                <a:gd name="f134" fmla="*/ 125 f124 1"/>
                <a:gd name="f135" fmla="*/ 141 f125 1"/>
                <a:gd name="f136" fmla="*/ 85 f124 1"/>
                <a:gd name="f137" fmla="*/ 132 f125 1"/>
                <a:gd name="f138" fmla="*/ 58 f124 1"/>
                <a:gd name="f139" fmla="*/ 106 f125 1"/>
                <a:gd name="f140" fmla="*/ 46 f124 1"/>
                <a:gd name="f141" fmla="*/ 40 f125 1"/>
                <a:gd name="f142" fmla="*/ 55 f124 1"/>
                <a:gd name="f143" fmla="*/ 17 f125 1"/>
                <a:gd name="f144" fmla="*/ 86 f124 1"/>
                <a:gd name="f145" fmla="*/ 28 f125 1"/>
                <a:gd name="f146" fmla="*/ 137 f124 1"/>
                <a:gd name="f147" fmla="*/ 20 f125 1"/>
                <a:gd name="f148" fmla="*/ 154 f124 1"/>
                <a:gd name="f149" fmla="*/ 16 f125 1"/>
                <a:gd name="f150" fmla="*/ 148 f124 1"/>
                <a:gd name="f151" fmla="*/ 13 f125 1"/>
                <a:gd name="f152" fmla="*/ 139 f124 1"/>
                <a:gd name="f153" fmla="*/ 10 f125 1"/>
                <a:gd name="f154" fmla="*/ 116 f124 1"/>
                <a:gd name="f155" fmla="*/ 9 f125 1"/>
                <a:gd name="f156" fmla="*/ 106 f124 1"/>
                <a:gd name="f157" fmla="*/ 0 f125 1"/>
                <a:gd name="f158" fmla="*/ 68 f124 1"/>
                <a:gd name="f159" fmla="*/ 1 f125 1"/>
                <a:gd name="f160" fmla="*/ 65 f124 1"/>
                <a:gd name="f161" fmla="*/ 3 f125 1"/>
                <a:gd name="f162" fmla="*/ 59 f124 1"/>
                <a:gd name="f163" fmla="*/ 7 f125 1"/>
                <a:gd name="f164" fmla="*/ 42 f124 1"/>
                <a:gd name="f165" fmla="*/ 8 f125 1"/>
                <a:gd name="f166" fmla="*/ 32 f124 1"/>
                <a:gd name="f167" fmla="*/ 12 f125 1"/>
                <a:gd name="f168" fmla="*/ 25 f124 1"/>
                <a:gd name="f169" fmla="*/ 19 f125 1"/>
                <a:gd name="f170" fmla="*/ 19 f124 1"/>
                <a:gd name="f171" fmla="*/ 42 f125 1"/>
                <a:gd name="f172" fmla="*/ 9 f124 1"/>
                <a:gd name="f173" fmla="*/ 65 f125 1"/>
                <a:gd name="f174" fmla="*/ 96 f125 1"/>
                <a:gd name="f175" fmla="*/ 2 f124 1"/>
                <a:gd name="f176" fmla="*/ 3 f124 1"/>
                <a:gd name="f177" fmla="*/ 121 f125 1"/>
                <a:gd name="f178" fmla="*/ 7 f124 1"/>
                <a:gd name="f179" fmla="*/ 128 f125 1"/>
                <a:gd name="f180" fmla="*/ 14 f124 1"/>
                <a:gd name="f181" fmla="*/ 137 f125 1"/>
                <a:gd name="f182" fmla="*/ 26 f124 1"/>
                <a:gd name="f183" fmla="*/ 142 f125 1"/>
                <a:gd name="f184" fmla="*/ 35 f124 1"/>
                <a:gd name="f185" fmla="*/ 148 f125 1"/>
                <a:gd name="f186" fmla="*/ 45 f124 1"/>
                <a:gd name="f187" fmla="*/ 52 f124 1"/>
                <a:gd name="f188" fmla="*/ 63 f124 1"/>
                <a:gd name="f189" fmla="*/ 77 f124 1"/>
                <a:gd name="f190" fmla="*/ 151 f125 1"/>
                <a:gd name="f191" fmla="*/ 89 f124 1"/>
                <a:gd name="f192" fmla="*/ 91 f124 1"/>
                <a:gd name="f193" fmla="*/ 155 f125 1"/>
                <a:gd name="f194" fmla="*/ 126 f124 1"/>
                <a:gd name="f195" fmla="*/ 132 f124 1"/>
                <a:gd name="f196" fmla="+- f126 0 f1"/>
                <a:gd name="f197" fmla="*/ f129 1 156"/>
                <a:gd name="f198" fmla="*/ f130 1 154"/>
                <a:gd name="f199" fmla="*/ f131 1 156"/>
                <a:gd name="f200" fmla="*/ f132 1 154"/>
                <a:gd name="f201" fmla="*/ f133 1 156"/>
                <a:gd name="f202" fmla="*/ f134 1 154"/>
                <a:gd name="f203" fmla="*/ f135 1 156"/>
                <a:gd name="f204" fmla="*/ f136 1 154"/>
                <a:gd name="f205" fmla="*/ f137 1 156"/>
                <a:gd name="f206" fmla="*/ f138 1 154"/>
                <a:gd name="f207" fmla="*/ f139 1 156"/>
                <a:gd name="f208" fmla="*/ f140 1 154"/>
                <a:gd name="f209" fmla="*/ f141 1 156"/>
                <a:gd name="f210" fmla="*/ f142 1 154"/>
                <a:gd name="f211" fmla="*/ f143 1 156"/>
                <a:gd name="f212" fmla="*/ f144 1 154"/>
                <a:gd name="f213" fmla="*/ f145 1 156"/>
                <a:gd name="f214" fmla="*/ f146 1 154"/>
                <a:gd name="f215" fmla="*/ f147 1 156"/>
                <a:gd name="f216" fmla="*/ f148 1 154"/>
                <a:gd name="f217" fmla="*/ f149 1 156"/>
                <a:gd name="f218" fmla="*/ f150 1 154"/>
                <a:gd name="f219" fmla="*/ f151 1 156"/>
                <a:gd name="f220" fmla="*/ f152 1 154"/>
                <a:gd name="f221" fmla="*/ f153 1 156"/>
                <a:gd name="f222" fmla="*/ f154 1 154"/>
                <a:gd name="f223" fmla="*/ f155 1 156"/>
                <a:gd name="f224" fmla="*/ f156 1 154"/>
                <a:gd name="f225" fmla="*/ f157 1 156"/>
                <a:gd name="f226" fmla="*/ f158 1 154"/>
                <a:gd name="f227" fmla="*/ f159 1 156"/>
                <a:gd name="f228" fmla="*/ f160 1 154"/>
                <a:gd name="f229" fmla="*/ f161 1 156"/>
                <a:gd name="f230" fmla="*/ f162 1 154"/>
                <a:gd name="f231" fmla="*/ f163 1 156"/>
                <a:gd name="f232" fmla="*/ f164 1 154"/>
                <a:gd name="f233" fmla="*/ f165 1 156"/>
                <a:gd name="f234" fmla="*/ f166 1 154"/>
                <a:gd name="f235" fmla="*/ f167 1 156"/>
                <a:gd name="f236" fmla="*/ f168 1 154"/>
                <a:gd name="f237" fmla="*/ f169 1 156"/>
                <a:gd name="f238" fmla="*/ f170 1 154"/>
                <a:gd name="f239" fmla="*/ f171 1 156"/>
                <a:gd name="f240" fmla="*/ f172 1 154"/>
                <a:gd name="f241" fmla="*/ f173 1 156"/>
                <a:gd name="f242" fmla="*/ f174 1 156"/>
                <a:gd name="f243" fmla="*/ f175 1 154"/>
                <a:gd name="f244" fmla="*/ f176 1 154"/>
                <a:gd name="f245" fmla="*/ f177 1 156"/>
                <a:gd name="f246" fmla="*/ f178 1 154"/>
                <a:gd name="f247" fmla="*/ f179 1 156"/>
                <a:gd name="f248" fmla="*/ f180 1 154"/>
                <a:gd name="f249" fmla="*/ f181 1 156"/>
                <a:gd name="f250" fmla="*/ f182 1 154"/>
                <a:gd name="f251" fmla="*/ f183 1 156"/>
                <a:gd name="f252" fmla="*/ f184 1 154"/>
                <a:gd name="f253" fmla="*/ f185 1 156"/>
                <a:gd name="f254" fmla="*/ f186 1 154"/>
                <a:gd name="f255" fmla="*/ f187 1 154"/>
                <a:gd name="f256" fmla="*/ f188 1 154"/>
                <a:gd name="f257" fmla="*/ f189 1 154"/>
                <a:gd name="f258" fmla="*/ f190 1 156"/>
                <a:gd name="f259" fmla="*/ f191 1 154"/>
                <a:gd name="f260" fmla="*/ f192 1 154"/>
                <a:gd name="f261" fmla="*/ f193 1 156"/>
                <a:gd name="f262" fmla="*/ f194 1 154"/>
                <a:gd name="f263" fmla="*/ f195 1 154"/>
                <a:gd name="f264" fmla="*/ 0 1 f127"/>
                <a:gd name="f265" fmla="*/ f121 1 f127"/>
                <a:gd name="f266" fmla="*/ 0 1 f128"/>
                <a:gd name="f267" fmla="*/ f122 1 f128"/>
                <a:gd name="f268" fmla="*/ f197 1 f127"/>
                <a:gd name="f269" fmla="*/ f198 1 f128"/>
                <a:gd name="f270" fmla="*/ f199 1 f127"/>
                <a:gd name="f271" fmla="*/ f200 1 f128"/>
                <a:gd name="f272" fmla="*/ f201 1 f127"/>
                <a:gd name="f273" fmla="*/ f202 1 f128"/>
                <a:gd name="f274" fmla="*/ f203 1 f127"/>
                <a:gd name="f275" fmla="*/ f204 1 f128"/>
                <a:gd name="f276" fmla="*/ f205 1 f127"/>
                <a:gd name="f277" fmla="*/ f206 1 f128"/>
                <a:gd name="f278" fmla="*/ f207 1 f127"/>
                <a:gd name="f279" fmla="*/ f208 1 f128"/>
                <a:gd name="f280" fmla="*/ f209 1 f127"/>
                <a:gd name="f281" fmla="*/ f210 1 f128"/>
                <a:gd name="f282" fmla="*/ f211 1 f127"/>
                <a:gd name="f283" fmla="*/ f212 1 f128"/>
                <a:gd name="f284" fmla="*/ f213 1 f127"/>
                <a:gd name="f285" fmla="*/ f214 1 f128"/>
                <a:gd name="f286" fmla="*/ f215 1 f127"/>
                <a:gd name="f287" fmla="*/ f216 1 f128"/>
                <a:gd name="f288" fmla="*/ f217 1 f127"/>
                <a:gd name="f289" fmla="*/ f218 1 f128"/>
                <a:gd name="f290" fmla="*/ f219 1 f127"/>
                <a:gd name="f291" fmla="*/ f220 1 f128"/>
                <a:gd name="f292" fmla="*/ f221 1 f127"/>
                <a:gd name="f293" fmla="*/ f222 1 f128"/>
                <a:gd name="f294" fmla="*/ f223 1 f127"/>
                <a:gd name="f295" fmla="*/ f224 1 f128"/>
                <a:gd name="f296" fmla="*/ f225 1 f127"/>
                <a:gd name="f297" fmla="*/ f226 1 f128"/>
                <a:gd name="f298" fmla="*/ f227 1 f127"/>
                <a:gd name="f299" fmla="*/ f228 1 f128"/>
                <a:gd name="f300" fmla="*/ f229 1 f127"/>
                <a:gd name="f301" fmla="*/ f230 1 f128"/>
                <a:gd name="f302" fmla="*/ f231 1 f127"/>
                <a:gd name="f303" fmla="*/ f232 1 f128"/>
                <a:gd name="f304" fmla="*/ f233 1 f127"/>
                <a:gd name="f305" fmla="*/ f234 1 f128"/>
                <a:gd name="f306" fmla="*/ f235 1 f127"/>
                <a:gd name="f307" fmla="*/ f236 1 f128"/>
                <a:gd name="f308" fmla="*/ f237 1 f127"/>
                <a:gd name="f309" fmla="*/ f238 1 f128"/>
                <a:gd name="f310" fmla="*/ f239 1 f127"/>
                <a:gd name="f311" fmla="*/ f240 1 f128"/>
                <a:gd name="f312" fmla="*/ f241 1 f127"/>
                <a:gd name="f313" fmla="*/ f242 1 f127"/>
                <a:gd name="f314" fmla="*/ f243 1 f128"/>
                <a:gd name="f315" fmla="*/ f244 1 f128"/>
                <a:gd name="f316" fmla="*/ f245 1 f127"/>
                <a:gd name="f317" fmla="*/ f246 1 f128"/>
                <a:gd name="f318" fmla="*/ f247 1 f127"/>
                <a:gd name="f319" fmla="*/ f248 1 f128"/>
                <a:gd name="f320" fmla="*/ f249 1 f127"/>
                <a:gd name="f321" fmla="*/ f250 1 f128"/>
                <a:gd name="f322" fmla="*/ f251 1 f127"/>
                <a:gd name="f323" fmla="*/ f252 1 f128"/>
                <a:gd name="f324" fmla="*/ f253 1 f127"/>
                <a:gd name="f325" fmla="*/ f254 1 f128"/>
                <a:gd name="f326" fmla="*/ f255 1 f128"/>
                <a:gd name="f327" fmla="*/ f256 1 f128"/>
                <a:gd name="f328" fmla="*/ f257 1 f128"/>
                <a:gd name="f329" fmla="*/ f258 1 f127"/>
                <a:gd name="f330" fmla="*/ f259 1 f128"/>
                <a:gd name="f331" fmla="*/ f260 1 f128"/>
                <a:gd name="f332" fmla="*/ f261 1 f127"/>
                <a:gd name="f333" fmla="*/ f262 1 f128"/>
                <a:gd name="f334" fmla="*/ f263 1 f128"/>
                <a:gd name="f335" fmla="*/ f264 f118 1"/>
                <a:gd name="f336" fmla="*/ f265 f118 1"/>
                <a:gd name="f337" fmla="*/ f267 f119 1"/>
                <a:gd name="f338" fmla="*/ f266 f119 1"/>
                <a:gd name="f339" fmla="*/ f268 f118 1"/>
                <a:gd name="f340" fmla="*/ f269 f119 1"/>
                <a:gd name="f341" fmla="*/ f270 f118 1"/>
                <a:gd name="f342" fmla="*/ f271 f119 1"/>
                <a:gd name="f343" fmla="*/ f272 f118 1"/>
                <a:gd name="f344" fmla="*/ f273 f119 1"/>
                <a:gd name="f345" fmla="*/ f274 f118 1"/>
                <a:gd name="f346" fmla="*/ f275 f119 1"/>
                <a:gd name="f347" fmla="*/ f276 f118 1"/>
                <a:gd name="f348" fmla="*/ f277 f119 1"/>
                <a:gd name="f349" fmla="*/ f278 f118 1"/>
                <a:gd name="f350" fmla="*/ f279 f119 1"/>
                <a:gd name="f351" fmla="*/ f280 f118 1"/>
                <a:gd name="f352" fmla="*/ f281 f119 1"/>
                <a:gd name="f353" fmla="*/ f282 f118 1"/>
                <a:gd name="f354" fmla="*/ f283 f119 1"/>
                <a:gd name="f355" fmla="*/ f284 f118 1"/>
                <a:gd name="f356" fmla="*/ f285 f119 1"/>
                <a:gd name="f357" fmla="*/ f286 f118 1"/>
                <a:gd name="f358" fmla="*/ f287 f119 1"/>
                <a:gd name="f359" fmla="*/ f288 f118 1"/>
                <a:gd name="f360" fmla="*/ f289 f119 1"/>
                <a:gd name="f361" fmla="*/ f290 f118 1"/>
                <a:gd name="f362" fmla="*/ f291 f119 1"/>
                <a:gd name="f363" fmla="*/ f292 f118 1"/>
                <a:gd name="f364" fmla="*/ f293 f119 1"/>
                <a:gd name="f365" fmla="*/ f294 f118 1"/>
                <a:gd name="f366" fmla="*/ f295 f119 1"/>
                <a:gd name="f367" fmla="*/ f296 f118 1"/>
                <a:gd name="f368" fmla="*/ f297 f119 1"/>
                <a:gd name="f369" fmla="*/ f298 f118 1"/>
                <a:gd name="f370" fmla="*/ f299 f119 1"/>
                <a:gd name="f371" fmla="*/ f300 f118 1"/>
                <a:gd name="f372" fmla="*/ f301 f119 1"/>
                <a:gd name="f373" fmla="*/ f302 f118 1"/>
                <a:gd name="f374" fmla="*/ f303 f119 1"/>
                <a:gd name="f375" fmla="*/ f304 f118 1"/>
                <a:gd name="f376" fmla="*/ f305 f119 1"/>
                <a:gd name="f377" fmla="*/ f306 f118 1"/>
                <a:gd name="f378" fmla="*/ f307 f119 1"/>
                <a:gd name="f379" fmla="*/ f308 f118 1"/>
                <a:gd name="f380" fmla="*/ f309 f119 1"/>
                <a:gd name="f381" fmla="*/ f310 f118 1"/>
                <a:gd name="f382" fmla="*/ f311 f119 1"/>
                <a:gd name="f383" fmla="*/ f312 f118 1"/>
                <a:gd name="f384" fmla="*/ f313 f118 1"/>
                <a:gd name="f385" fmla="*/ f314 f119 1"/>
                <a:gd name="f386" fmla="*/ f315 f119 1"/>
                <a:gd name="f387" fmla="*/ f316 f118 1"/>
                <a:gd name="f388" fmla="*/ f317 f119 1"/>
                <a:gd name="f389" fmla="*/ f318 f118 1"/>
                <a:gd name="f390" fmla="*/ f319 f119 1"/>
                <a:gd name="f391" fmla="*/ f320 f118 1"/>
                <a:gd name="f392" fmla="*/ f321 f119 1"/>
                <a:gd name="f393" fmla="*/ f322 f118 1"/>
                <a:gd name="f394" fmla="*/ f323 f119 1"/>
                <a:gd name="f395" fmla="*/ f324 f118 1"/>
                <a:gd name="f396" fmla="*/ f325 f119 1"/>
                <a:gd name="f397" fmla="*/ f326 f119 1"/>
                <a:gd name="f398" fmla="*/ f327 f119 1"/>
                <a:gd name="f399" fmla="*/ f328 f119 1"/>
                <a:gd name="f400" fmla="*/ f329 f118 1"/>
                <a:gd name="f401" fmla="*/ f330 f119 1"/>
                <a:gd name="f402" fmla="*/ f331 f119 1"/>
                <a:gd name="f403" fmla="*/ f332 f118 1"/>
                <a:gd name="f404" fmla="*/ f333 f119 1"/>
                <a:gd name="f405" fmla="*/ f334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6">
                  <a:pos x="f339" y="f340"/>
                </a:cxn>
                <a:cxn ang="f196">
                  <a:pos x="f341" y="f342"/>
                </a:cxn>
                <a:cxn ang="f196">
                  <a:pos x="f343" y="f344"/>
                </a:cxn>
                <a:cxn ang="f196">
                  <a:pos x="f345" y="f346"/>
                </a:cxn>
                <a:cxn ang="f196">
                  <a:pos x="f347" y="f348"/>
                </a:cxn>
                <a:cxn ang="f196">
                  <a:pos x="f349" y="f350"/>
                </a:cxn>
                <a:cxn ang="f196">
                  <a:pos x="f351" y="f352"/>
                </a:cxn>
                <a:cxn ang="f196">
                  <a:pos x="f353" y="f354"/>
                </a:cxn>
                <a:cxn ang="f196">
                  <a:pos x="f355" y="f356"/>
                </a:cxn>
                <a:cxn ang="f196">
                  <a:pos x="f357" y="f358"/>
                </a:cxn>
                <a:cxn ang="f196">
                  <a:pos x="f359" y="f360"/>
                </a:cxn>
                <a:cxn ang="f196">
                  <a:pos x="f361" y="f362"/>
                </a:cxn>
                <a:cxn ang="f196">
                  <a:pos x="f363" y="f364"/>
                </a:cxn>
                <a:cxn ang="f196">
                  <a:pos x="f365" y="f366"/>
                </a:cxn>
                <a:cxn ang="f196">
                  <a:pos x="f367" y="f368"/>
                </a:cxn>
                <a:cxn ang="f196">
                  <a:pos x="f369" y="f370"/>
                </a:cxn>
                <a:cxn ang="f196">
                  <a:pos x="f371" y="f372"/>
                </a:cxn>
                <a:cxn ang="f196">
                  <a:pos x="f373" y="f374"/>
                </a:cxn>
                <a:cxn ang="f196">
                  <a:pos x="f375" y="f376"/>
                </a:cxn>
                <a:cxn ang="f196">
                  <a:pos x="f377" y="f378"/>
                </a:cxn>
                <a:cxn ang="f196">
                  <a:pos x="f379" y="f380"/>
                </a:cxn>
                <a:cxn ang="f196">
                  <a:pos x="f381" y="f382"/>
                </a:cxn>
                <a:cxn ang="f196">
                  <a:pos x="f383" y="f382"/>
                </a:cxn>
                <a:cxn ang="f196">
                  <a:pos x="f383" y="f382"/>
                </a:cxn>
                <a:cxn ang="f196">
                  <a:pos x="f384" y="f385"/>
                </a:cxn>
                <a:cxn ang="f196">
                  <a:pos x="f349" y="f386"/>
                </a:cxn>
                <a:cxn ang="f196">
                  <a:pos x="f387" y="f388"/>
                </a:cxn>
                <a:cxn ang="f196">
                  <a:pos x="f389" y="f390"/>
                </a:cxn>
                <a:cxn ang="f196">
                  <a:pos x="f391" y="f392"/>
                </a:cxn>
                <a:cxn ang="f196">
                  <a:pos x="f393" y="f394"/>
                </a:cxn>
                <a:cxn ang="f196">
                  <a:pos x="f395" y="f396"/>
                </a:cxn>
                <a:cxn ang="f196">
                  <a:pos x="f339" y="f397"/>
                </a:cxn>
                <a:cxn ang="f196">
                  <a:pos x="f339" y="f398"/>
                </a:cxn>
                <a:cxn ang="f196">
                  <a:pos x="f339" y="f399"/>
                </a:cxn>
                <a:cxn ang="f196">
                  <a:pos x="f400" y="f401"/>
                </a:cxn>
                <a:cxn ang="f196">
                  <a:pos x="f400" y="f402"/>
                </a:cxn>
                <a:cxn ang="f196">
                  <a:pos x="f403" y="f404"/>
                </a:cxn>
                <a:cxn ang="f196">
                  <a:pos x="f403" y="f405"/>
                </a:cxn>
                <a:cxn ang="f196">
                  <a:pos x="f339" y="f340"/>
                </a:cxn>
              </a:cxnLst>
              <a:rect l="f335" t="f338" r="f336" b="f337"/>
              <a:pathLst>
                <a:path w="156" h="154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4" y="f15"/>
                    <a:pt x="f16" y="f17"/>
                    <a:pt x="f14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14" y="f24"/>
                    <a:pt x="f25" y="f26"/>
                    <a:pt x="f17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5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25"/>
                  </a:cubicBezTo>
                  <a:cubicBezTo>
                    <a:pt x="f49" y="f50"/>
                    <a:pt x="f51" y="f10"/>
                    <a:pt x="f52" y="f7"/>
                  </a:cubicBezTo>
                  <a:cubicBezTo>
                    <a:pt x="f42" y="f53"/>
                    <a:pt x="f40" y="f8"/>
                    <a:pt x="f44" y="f12"/>
                  </a:cubicBezTo>
                  <a:cubicBezTo>
                    <a:pt x="f54" y="f50"/>
                    <a:pt x="f54" y="f19"/>
                    <a:pt x="f55" y="f16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0"/>
                    <a:pt x="f60" y="f63"/>
                    <a:pt x="f62" y="f32"/>
                  </a:cubicBezTo>
                  <a:cubicBezTo>
                    <a:pt x="f64" y="f65"/>
                    <a:pt x="f66" y="f67"/>
                    <a:pt x="f5" y="f68"/>
                  </a:cubicBezTo>
                  <a:cubicBezTo>
                    <a:pt x="f5" y="f69"/>
                    <a:pt x="f70" y="f26"/>
                    <a:pt x="f70" y="f71"/>
                  </a:cubicBezTo>
                  <a:cubicBezTo>
                    <a:pt x="f72" y="f73"/>
                    <a:pt x="f66" y="f74"/>
                    <a:pt x="f66" y="f75"/>
                  </a:cubicBezTo>
                  <a:cubicBezTo>
                    <a:pt x="f70" y="f76"/>
                    <a:pt x="f66" y="f77"/>
                    <a:pt x="f78" y="f79"/>
                  </a:cubicBezTo>
                  <a:cubicBezTo>
                    <a:pt x="f62" y="f80"/>
                    <a:pt x="f81" y="f82"/>
                    <a:pt x="f81" y="f83"/>
                  </a:cubicBezTo>
                  <a:cubicBezTo>
                    <a:pt x="f81" y="f84"/>
                    <a:pt x="f62" y="f85"/>
                    <a:pt x="f56" y="f86"/>
                  </a:cubicBezTo>
                  <a:cubicBezTo>
                    <a:pt x="f87" y="f88"/>
                    <a:pt x="f42" y="f89"/>
                    <a:pt x="f90" y="f90"/>
                  </a:cubicBezTo>
                  <a:cubicBezTo>
                    <a:pt x="f86" y="f58"/>
                    <a:pt x="f83" y="f62"/>
                    <a:pt x="f79" y="f62"/>
                  </a:cubicBezTo>
                  <a:cubicBezTo>
                    <a:pt x="f91" y="f62"/>
                    <a:pt x="f92" y="f78"/>
                    <a:pt x="f71" y="f62"/>
                  </a:cubicBezTo>
                  <a:cubicBezTo>
                    <a:pt x="f71" y="f60"/>
                    <a:pt x="f71" y="f60"/>
                    <a:pt x="f71" y="f62"/>
                  </a:cubicBezTo>
                  <a:cubicBezTo>
                    <a:pt x="f24" y="f64"/>
                    <a:pt x="f43" y="f93"/>
                    <a:pt x="f94" y="f72"/>
                  </a:cubicBezTo>
                  <a:cubicBezTo>
                    <a:pt x="f95" y="f5"/>
                    <a:pt x="f96" y="f5"/>
                    <a:pt x="f32" y="f66"/>
                  </a:cubicBezTo>
                  <a:cubicBezTo>
                    <a:pt x="f97" y="f93"/>
                    <a:pt x="f98" y="f81"/>
                    <a:pt x="f47" y="f78"/>
                  </a:cubicBezTo>
                  <a:cubicBezTo>
                    <a:pt x="f18" y="f78"/>
                    <a:pt x="f28" y="f60"/>
                    <a:pt x="f99" y="f54"/>
                  </a:cubicBezTo>
                  <a:cubicBezTo>
                    <a:pt x="f100" y="f90"/>
                    <a:pt x="f17" y="f39"/>
                    <a:pt x="f25" y="f101"/>
                  </a:cubicBezTo>
                  <a:cubicBezTo>
                    <a:pt x="f14" y="f48"/>
                    <a:pt x="f21" y="f49"/>
                    <a:pt x="f19" y="f82"/>
                  </a:cubicBezTo>
                  <a:cubicBezTo>
                    <a:pt x="f102" y="f80"/>
                    <a:pt x="f103" y="f104"/>
                    <a:pt x="f12" y="f34"/>
                  </a:cubicBezTo>
                  <a:cubicBezTo>
                    <a:pt x="f8" y="f77"/>
                    <a:pt x="f8" y="f91"/>
                    <a:pt x="f8" y="f76"/>
                  </a:cubicBezTo>
                  <a:cubicBezTo>
                    <a:pt x="f10" y="f105"/>
                    <a:pt x="f10" y="f74"/>
                    <a:pt x="f8" y="f73"/>
                  </a:cubicBezTo>
                  <a:cubicBezTo>
                    <a:pt x="f106" y="f68"/>
                    <a:pt x="f8" y="f107"/>
                    <a:pt x="f8" y="f108"/>
                  </a:cubicBezTo>
                  <a:cubicBezTo>
                    <a:pt x="f8" y="f67"/>
                    <a:pt x="f8" y="f23"/>
                    <a:pt x="f109" y="f110"/>
                  </a:cubicBezTo>
                  <a:cubicBezTo>
                    <a:pt x="f109" y="f110"/>
                    <a:pt x="f109" y="f111"/>
                    <a:pt x="f109" y="f112"/>
                  </a:cubicBezTo>
                  <a:cubicBezTo>
                    <a:pt x="f106" y="f96"/>
                    <a:pt x="f7" y="f113"/>
                    <a:pt x="f114" y="f115"/>
                  </a:cubicBezTo>
                  <a:cubicBezTo>
                    <a:pt x="f6" y="f99"/>
                    <a:pt x="f6" y="f116"/>
                    <a:pt x="f114" y="f17"/>
                  </a:cubicBezTo>
                  <a:cubicBezTo>
                    <a:pt x="f7" y="f11"/>
                    <a:pt x="f53" y="f25"/>
                    <a:pt x="f8" y="f9"/>
                  </a:cubicBezTo>
                  <a:close/>
                </a:path>
              </a:pathLst>
            </a:custGeom>
            <a:solidFill>
              <a:srgbClr val="7E30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0">
              <a:extLst>
                <a:ext uri="{FF2B5EF4-FFF2-40B4-BE49-F238E27FC236}">
                  <a16:creationId xmlns:a16="http://schemas.microsoft.com/office/drawing/2014/main" id="{0F587FF0-71DF-500E-AAEF-FCA2D136E41A}"/>
                </a:ext>
              </a:extLst>
            </p:cNvPr>
            <p:cNvSpPr/>
            <p:nvPr/>
          </p:nvSpPr>
          <p:spPr>
            <a:xfrm>
              <a:off x="15803566" y="4452935"/>
              <a:ext cx="1611309" cy="20446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150"/>
                <a:gd name="f8" fmla="val 4"/>
                <a:gd name="f9" fmla="val 61"/>
                <a:gd name="f10" fmla="val 2"/>
                <a:gd name="f11" fmla="val 55"/>
                <a:gd name="f12" fmla="val 3"/>
                <a:gd name="f13" fmla="val 49"/>
                <a:gd name="f14" fmla="val 43"/>
                <a:gd name="f15" fmla="val 40"/>
                <a:gd name="f16" fmla="val 38"/>
                <a:gd name="f17" fmla="val 36"/>
                <a:gd name="f18" fmla="val 30"/>
                <a:gd name="f19" fmla="val 23"/>
                <a:gd name="f20" fmla="val 17"/>
                <a:gd name="f21" fmla="val 27"/>
                <a:gd name="f22" fmla="val 52"/>
                <a:gd name="f23" fmla="val 77"/>
                <a:gd name="f24" fmla="val 19"/>
                <a:gd name="f25" fmla="val 78"/>
                <a:gd name="f26" fmla="val 20"/>
                <a:gd name="f27" fmla="val 79"/>
                <a:gd name="f28" fmla="val 80"/>
                <a:gd name="f29" fmla="val 90"/>
                <a:gd name="f30" fmla="val 22"/>
                <a:gd name="f31" fmla="val 96"/>
                <a:gd name="f32" fmla="val 102"/>
                <a:gd name="f33" fmla="val 35"/>
                <a:gd name="f34" fmla="val 110"/>
                <a:gd name="f35" fmla="val 47"/>
                <a:gd name="f36" fmla="val 113"/>
                <a:gd name="f37" fmla="val 114"/>
                <a:gd name="f38" fmla="val 76"/>
                <a:gd name="f39" fmla="val 84"/>
                <a:gd name="f40" fmla="val 92"/>
                <a:gd name="f41" fmla="val 99"/>
                <a:gd name="f42" fmla="val 115"/>
                <a:gd name="f43" fmla="val 130"/>
                <a:gd name="f44" fmla="val 116"/>
                <a:gd name="f45" fmla="val 146"/>
                <a:gd name="f46" fmla="val 148"/>
                <a:gd name="f47" fmla="val 112"/>
                <a:gd name="f48" fmla="val 109"/>
                <a:gd name="f49" fmla="val 107"/>
                <a:gd name="f50" fmla="val 144"/>
                <a:gd name="f51" fmla="val 106"/>
                <a:gd name="f52" fmla="val 142"/>
                <a:gd name="f53" fmla="val 139"/>
                <a:gd name="f54" fmla="val 103"/>
                <a:gd name="f55" fmla="val 124"/>
                <a:gd name="f56" fmla="val 98"/>
                <a:gd name="f57" fmla="val 93"/>
                <a:gd name="f58" fmla="val 91"/>
                <a:gd name="f59" fmla="val 97"/>
                <a:gd name="f60" fmla="val 83"/>
                <a:gd name="f61" fmla="val 86"/>
                <a:gd name="f62" fmla="val 75"/>
                <a:gd name="f63" fmla="val 74"/>
                <a:gd name="f64" fmla="val 70"/>
                <a:gd name="f65" fmla="val 72"/>
                <a:gd name="f66" fmla="val 66"/>
                <a:gd name="f67" fmla="val 69"/>
                <a:gd name="f68" fmla="val 64"/>
                <a:gd name="f69" fmla="val 63"/>
                <a:gd name="f70" fmla="val 62"/>
                <a:gd name="f71" fmla="val 59"/>
                <a:gd name="f72" fmla="val 46"/>
                <a:gd name="f73" fmla="val 81"/>
                <a:gd name="f74" fmla="val 16"/>
                <a:gd name="f75" fmla="val 14"/>
                <a:gd name="f76" fmla="val 12"/>
                <a:gd name="f77" fmla="val 10"/>
                <a:gd name="f78" fmla="val 89"/>
                <a:gd name="f79" fmla="val 9"/>
                <a:gd name="f80" fmla="val 57"/>
                <a:gd name="f81" fmla="val 28"/>
                <a:gd name="f82" fmla="val 60"/>
                <a:gd name="f83" fmla="val 39"/>
                <a:gd name="f84" fmla="val 42"/>
                <a:gd name="f85" fmla="val 51"/>
                <a:gd name="f86" fmla="val 48"/>
                <a:gd name="f87" fmla="val 45"/>
                <a:gd name="f88" fmla="val 41"/>
                <a:gd name="f89" fmla="val 50"/>
                <a:gd name="f90" fmla="val 53"/>
                <a:gd name="f91" fmla="val 18"/>
                <a:gd name="f92" fmla="val 13"/>
                <a:gd name="f93" fmla="val 58"/>
                <a:gd name="f94" fmla="val 11"/>
                <a:gd name="f95" fmla="val 7"/>
                <a:gd name="f96" fmla="+- 0 0 -90"/>
                <a:gd name="f97" fmla="*/ f3 1 118"/>
                <a:gd name="f98" fmla="*/ f4 1 150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118"/>
                <a:gd name="f107" fmla="*/ f103 1 150"/>
                <a:gd name="f108" fmla="*/ 4 f104 1"/>
                <a:gd name="f109" fmla="*/ 61 f103 1"/>
                <a:gd name="f110" fmla="*/ 3 f104 1"/>
                <a:gd name="f111" fmla="*/ 43 f103 1"/>
                <a:gd name="f112" fmla="*/ 36 f103 1"/>
                <a:gd name="f113" fmla="*/ 2 f104 1"/>
                <a:gd name="f114" fmla="*/ 17 f103 1"/>
                <a:gd name="f115" fmla="*/ 77 f104 1"/>
                <a:gd name="f116" fmla="*/ 19 f103 1"/>
                <a:gd name="f117" fmla="*/ 80 f104 1"/>
                <a:gd name="f118" fmla="*/ 20 f103 1"/>
                <a:gd name="f119" fmla="*/ 102 f104 1"/>
                <a:gd name="f120" fmla="*/ 35 f103 1"/>
                <a:gd name="f121" fmla="*/ 114 f104 1"/>
                <a:gd name="f122" fmla="*/ 76 f103 1"/>
                <a:gd name="f123" fmla="*/ 99 f103 1"/>
                <a:gd name="f124" fmla="*/ 116 f104 1"/>
                <a:gd name="f125" fmla="*/ 146 f103 1"/>
                <a:gd name="f126" fmla="*/ 112 f104 1"/>
                <a:gd name="f127" fmla="*/ 150 f103 1"/>
                <a:gd name="f128" fmla="*/ 109 f104 1"/>
                <a:gd name="f129" fmla="*/ 106 f104 1"/>
                <a:gd name="f130" fmla="*/ 139 f103 1"/>
                <a:gd name="f131" fmla="*/ 96 f104 1"/>
                <a:gd name="f132" fmla="*/ 93 f103 1"/>
                <a:gd name="f133" fmla="*/ 90 f103 1"/>
                <a:gd name="f134" fmla="*/ 86 f104 1"/>
                <a:gd name="f135" fmla="*/ 78 f103 1"/>
                <a:gd name="f136" fmla="*/ 75 f104 1"/>
                <a:gd name="f137" fmla="*/ 74 f103 1"/>
                <a:gd name="f138" fmla="*/ 64 f104 1"/>
                <a:gd name="f139" fmla="*/ 64 f103 1"/>
                <a:gd name="f140" fmla="*/ 59 f104 1"/>
                <a:gd name="f141" fmla="*/ 63 f103 1"/>
                <a:gd name="f142" fmla="*/ 16 f104 1"/>
                <a:gd name="f143" fmla="*/ 10 f104 1"/>
                <a:gd name="f144" fmla="*/ 89 f103 1"/>
                <a:gd name="f145" fmla="*/ 28 f104 1"/>
                <a:gd name="f146" fmla="*/ 60 f103 1"/>
                <a:gd name="f147" fmla="*/ 47 f104 1"/>
                <a:gd name="f148" fmla="*/ 51 f103 1"/>
                <a:gd name="f149" fmla="*/ 51 f104 1"/>
                <a:gd name="f150" fmla="*/ 42 f103 1"/>
                <a:gd name="f151" fmla="*/ 30 f104 1"/>
                <a:gd name="f152" fmla="*/ 53 f103 1"/>
                <a:gd name="f153" fmla="*/ 13 f104 1"/>
                <a:gd name="f154" fmla="*/ 58 f103 1"/>
                <a:gd name="f155" fmla="+- f105 0 f1"/>
                <a:gd name="f156" fmla="*/ f108 1 118"/>
                <a:gd name="f157" fmla="*/ f109 1 150"/>
                <a:gd name="f158" fmla="*/ f110 1 118"/>
                <a:gd name="f159" fmla="*/ f111 1 150"/>
                <a:gd name="f160" fmla="*/ f112 1 150"/>
                <a:gd name="f161" fmla="*/ f113 1 118"/>
                <a:gd name="f162" fmla="*/ f114 1 150"/>
                <a:gd name="f163" fmla="*/ f115 1 118"/>
                <a:gd name="f164" fmla="*/ f116 1 150"/>
                <a:gd name="f165" fmla="*/ f117 1 118"/>
                <a:gd name="f166" fmla="*/ f118 1 150"/>
                <a:gd name="f167" fmla="*/ f119 1 118"/>
                <a:gd name="f168" fmla="*/ f120 1 150"/>
                <a:gd name="f169" fmla="*/ f121 1 118"/>
                <a:gd name="f170" fmla="*/ f122 1 150"/>
                <a:gd name="f171" fmla="*/ f123 1 150"/>
                <a:gd name="f172" fmla="*/ f124 1 118"/>
                <a:gd name="f173" fmla="*/ f125 1 150"/>
                <a:gd name="f174" fmla="*/ f126 1 118"/>
                <a:gd name="f175" fmla="*/ f127 1 150"/>
                <a:gd name="f176" fmla="*/ f128 1 118"/>
                <a:gd name="f177" fmla="*/ f129 1 118"/>
                <a:gd name="f178" fmla="*/ f130 1 150"/>
                <a:gd name="f179" fmla="*/ f131 1 118"/>
                <a:gd name="f180" fmla="*/ f132 1 150"/>
                <a:gd name="f181" fmla="*/ f133 1 150"/>
                <a:gd name="f182" fmla="*/ f134 1 118"/>
                <a:gd name="f183" fmla="*/ f135 1 150"/>
                <a:gd name="f184" fmla="*/ f136 1 118"/>
                <a:gd name="f185" fmla="*/ f137 1 150"/>
                <a:gd name="f186" fmla="*/ f138 1 118"/>
                <a:gd name="f187" fmla="*/ f139 1 150"/>
                <a:gd name="f188" fmla="*/ f140 1 118"/>
                <a:gd name="f189" fmla="*/ f141 1 150"/>
                <a:gd name="f190" fmla="*/ f142 1 118"/>
                <a:gd name="f191" fmla="*/ f143 1 118"/>
                <a:gd name="f192" fmla="*/ f144 1 150"/>
                <a:gd name="f193" fmla="*/ f145 1 118"/>
                <a:gd name="f194" fmla="*/ f146 1 150"/>
                <a:gd name="f195" fmla="*/ f147 1 118"/>
                <a:gd name="f196" fmla="*/ f148 1 150"/>
                <a:gd name="f197" fmla="*/ f149 1 118"/>
                <a:gd name="f198" fmla="*/ f150 1 150"/>
                <a:gd name="f199" fmla="*/ f151 1 118"/>
                <a:gd name="f200" fmla="*/ f152 1 150"/>
                <a:gd name="f201" fmla="*/ f153 1 118"/>
                <a:gd name="f202" fmla="*/ f154 1 150"/>
                <a:gd name="f203" fmla="*/ 0 1 f106"/>
                <a:gd name="f204" fmla="*/ f100 1 f106"/>
                <a:gd name="f205" fmla="*/ 0 1 f107"/>
                <a:gd name="f206" fmla="*/ f101 1 f107"/>
                <a:gd name="f207" fmla="*/ f156 1 f106"/>
                <a:gd name="f208" fmla="*/ f157 1 f107"/>
                <a:gd name="f209" fmla="*/ f158 1 f106"/>
                <a:gd name="f210" fmla="*/ f159 1 f107"/>
                <a:gd name="f211" fmla="*/ f160 1 f107"/>
                <a:gd name="f212" fmla="*/ f161 1 f106"/>
                <a:gd name="f213" fmla="*/ f162 1 f107"/>
                <a:gd name="f214" fmla="*/ f163 1 f106"/>
                <a:gd name="f215" fmla="*/ f164 1 f107"/>
                <a:gd name="f216" fmla="*/ f165 1 f106"/>
                <a:gd name="f217" fmla="*/ f166 1 f107"/>
                <a:gd name="f218" fmla="*/ f167 1 f106"/>
                <a:gd name="f219" fmla="*/ f168 1 f107"/>
                <a:gd name="f220" fmla="*/ f169 1 f106"/>
                <a:gd name="f221" fmla="*/ f170 1 f107"/>
                <a:gd name="f222" fmla="*/ f171 1 f107"/>
                <a:gd name="f223" fmla="*/ f172 1 f106"/>
                <a:gd name="f224" fmla="*/ f173 1 f107"/>
                <a:gd name="f225" fmla="*/ f174 1 f106"/>
                <a:gd name="f226" fmla="*/ f175 1 f107"/>
                <a:gd name="f227" fmla="*/ f176 1 f106"/>
                <a:gd name="f228" fmla="*/ f177 1 f106"/>
                <a:gd name="f229" fmla="*/ f178 1 f107"/>
                <a:gd name="f230" fmla="*/ f179 1 f106"/>
                <a:gd name="f231" fmla="*/ f180 1 f107"/>
                <a:gd name="f232" fmla="*/ f181 1 f107"/>
                <a:gd name="f233" fmla="*/ f182 1 f106"/>
                <a:gd name="f234" fmla="*/ f183 1 f107"/>
                <a:gd name="f235" fmla="*/ f184 1 f106"/>
                <a:gd name="f236" fmla="*/ f185 1 f107"/>
                <a:gd name="f237" fmla="*/ f186 1 f106"/>
                <a:gd name="f238" fmla="*/ f187 1 f107"/>
                <a:gd name="f239" fmla="*/ f188 1 f106"/>
                <a:gd name="f240" fmla="*/ f189 1 f107"/>
                <a:gd name="f241" fmla="*/ f190 1 f106"/>
                <a:gd name="f242" fmla="*/ f191 1 f106"/>
                <a:gd name="f243" fmla="*/ f192 1 f107"/>
                <a:gd name="f244" fmla="*/ f193 1 f106"/>
                <a:gd name="f245" fmla="*/ f194 1 f107"/>
                <a:gd name="f246" fmla="*/ f195 1 f106"/>
                <a:gd name="f247" fmla="*/ f196 1 f107"/>
                <a:gd name="f248" fmla="*/ f197 1 f106"/>
                <a:gd name="f249" fmla="*/ f198 1 f107"/>
                <a:gd name="f250" fmla="*/ f199 1 f106"/>
                <a:gd name="f251" fmla="*/ f200 1 f107"/>
                <a:gd name="f252" fmla="*/ f201 1 f106"/>
                <a:gd name="f253" fmla="*/ f202 1 f107"/>
                <a:gd name="f254" fmla="*/ f203 f97 1"/>
                <a:gd name="f255" fmla="*/ f204 f97 1"/>
                <a:gd name="f256" fmla="*/ f206 f98 1"/>
                <a:gd name="f257" fmla="*/ f205 f98 1"/>
                <a:gd name="f258" fmla="*/ f207 f97 1"/>
                <a:gd name="f259" fmla="*/ f208 f98 1"/>
                <a:gd name="f260" fmla="*/ f209 f97 1"/>
                <a:gd name="f261" fmla="*/ f210 f98 1"/>
                <a:gd name="f262" fmla="*/ f211 f98 1"/>
                <a:gd name="f263" fmla="*/ f212 f97 1"/>
                <a:gd name="f264" fmla="*/ f213 f98 1"/>
                <a:gd name="f265" fmla="*/ f214 f97 1"/>
                <a:gd name="f266" fmla="*/ f215 f98 1"/>
                <a:gd name="f267" fmla="*/ f216 f97 1"/>
                <a:gd name="f268" fmla="*/ f217 f98 1"/>
                <a:gd name="f269" fmla="*/ f218 f97 1"/>
                <a:gd name="f270" fmla="*/ f219 f98 1"/>
                <a:gd name="f271" fmla="*/ f220 f97 1"/>
                <a:gd name="f272" fmla="*/ f221 f98 1"/>
                <a:gd name="f273" fmla="*/ f222 f98 1"/>
                <a:gd name="f274" fmla="*/ f223 f97 1"/>
                <a:gd name="f275" fmla="*/ f224 f98 1"/>
                <a:gd name="f276" fmla="*/ f225 f97 1"/>
                <a:gd name="f277" fmla="*/ f226 f98 1"/>
                <a:gd name="f278" fmla="*/ f227 f97 1"/>
                <a:gd name="f279" fmla="*/ f228 f97 1"/>
                <a:gd name="f280" fmla="*/ f229 f98 1"/>
                <a:gd name="f281" fmla="*/ f230 f97 1"/>
                <a:gd name="f282" fmla="*/ f231 f98 1"/>
                <a:gd name="f283" fmla="*/ f232 f98 1"/>
                <a:gd name="f284" fmla="*/ f233 f97 1"/>
                <a:gd name="f285" fmla="*/ f234 f98 1"/>
                <a:gd name="f286" fmla="*/ f235 f97 1"/>
                <a:gd name="f287" fmla="*/ f236 f98 1"/>
                <a:gd name="f288" fmla="*/ f237 f97 1"/>
                <a:gd name="f289" fmla="*/ f238 f98 1"/>
                <a:gd name="f290" fmla="*/ f239 f97 1"/>
                <a:gd name="f291" fmla="*/ f240 f98 1"/>
                <a:gd name="f292" fmla="*/ f241 f97 1"/>
                <a:gd name="f293" fmla="*/ f242 f97 1"/>
                <a:gd name="f294" fmla="*/ f243 f98 1"/>
                <a:gd name="f295" fmla="*/ f244 f97 1"/>
                <a:gd name="f296" fmla="*/ f245 f98 1"/>
                <a:gd name="f297" fmla="*/ f246 f97 1"/>
                <a:gd name="f298" fmla="*/ f247 f98 1"/>
                <a:gd name="f299" fmla="*/ f248 f97 1"/>
                <a:gd name="f300" fmla="*/ f249 f98 1"/>
                <a:gd name="f301" fmla="*/ f250 f97 1"/>
                <a:gd name="f302" fmla="*/ f251 f98 1"/>
                <a:gd name="f303" fmla="*/ f252 f97 1"/>
                <a:gd name="f304" fmla="*/ f25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63" y="f264"/>
                </a:cxn>
                <a:cxn ang="f155">
                  <a:pos x="f265" y="f266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1" y="f273"/>
                </a:cxn>
                <a:cxn ang="f155">
                  <a:pos x="f274" y="f275"/>
                </a:cxn>
                <a:cxn ang="f155">
                  <a:pos x="f276" y="f277"/>
                </a:cxn>
                <a:cxn ang="f155">
                  <a:pos x="f278" y="f275"/>
                </a:cxn>
                <a:cxn ang="f155">
                  <a:pos x="f279" y="f280"/>
                </a:cxn>
                <a:cxn ang="f155">
                  <a:pos x="f281" y="f282"/>
                </a:cxn>
                <a:cxn ang="f155">
                  <a:pos x="f281" y="f283"/>
                </a:cxn>
                <a:cxn ang="f155">
                  <a:pos x="f284" y="f285"/>
                </a:cxn>
                <a:cxn ang="f155">
                  <a:pos x="f286" y="f287"/>
                </a:cxn>
                <a:cxn ang="f155">
                  <a:pos x="f288" y="f289"/>
                </a:cxn>
                <a:cxn ang="f155">
                  <a:pos x="f290" y="f291"/>
                </a:cxn>
                <a:cxn ang="f155">
                  <a:pos x="f292" y="f283"/>
                </a:cxn>
                <a:cxn ang="f155">
                  <a:pos x="f293" y="f294"/>
                </a:cxn>
                <a:cxn ang="f155">
                  <a:pos x="f293" y="f287"/>
                </a:cxn>
                <a:cxn ang="f155">
                  <a:pos x="f295" y="f296"/>
                </a:cxn>
                <a:cxn ang="f155">
                  <a:pos x="f297" y="f298"/>
                </a:cxn>
                <a:cxn ang="f155">
                  <a:pos x="f299" y="f300"/>
                </a:cxn>
                <a:cxn ang="f155">
                  <a:pos x="f299" y="f300"/>
                </a:cxn>
                <a:cxn ang="f155">
                  <a:pos x="f299" y="f300"/>
                </a:cxn>
                <a:cxn ang="f155">
                  <a:pos x="f301" y="f302"/>
                </a:cxn>
                <a:cxn ang="f155">
                  <a:pos x="f303" y="f304"/>
                </a:cxn>
                <a:cxn ang="f155">
                  <a:pos x="f258" y="f259"/>
                </a:cxn>
              </a:cxnLst>
              <a:rect l="f254" t="f257" r="f255" b="f256"/>
              <a:pathLst>
                <a:path w="118" h="150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8" y="f16"/>
                    <a:pt x="f12" y="f17"/>
                  </a:cubicBezTo>
                  <a:cubicBezTo>
                    <a:pt x="f5" y="f18"/>
                    <a:pt x="f12" y="f19"/>
                    <a:pt x="f10" y="f20"/>
                  </a:cubicBezTo>
                  <a:cubicBezTo>
                    <a:pt x="f21" y="f8"/>
                    <a:pt x="f22" y="f5"/>
                    <a:pt x="f23" y="f24"/>
                  </a:cubicBezTo>
                  <a:cubicBezTo>
                    <a:pt x="f25" y="f26"/>
                    <a:pt x="f27" y="f26"/>
                    <a:pt x="f28" y="f26"/>
                  </a:cubicBezTo>
                  <a:cubicBezTo>
                    <a:pt x="f29" y="f30"/>
                    <a:pt x="f31" y="f21"/>
                    <a:pt x="f32" y="f33"/>
                  </a:cubicBezTo>
                  <a:cubicBezTo>
                    <a:pt x="f34" y="f35"/>
                    <a:pt x="f36" y="f9"/>
                    <a:pt x="f37" y="f38"/>
                  </a:cubicBezTo>
                  <a:cubicBezTo>
                    <a:pt x="f37" y="f39"/>
                    <a:pt x="f36" y="f40"/>
                    <a:pt x="f37" y="f41"/>
                  </a:cubicBezTo>
                  <a:cubicBezTo>
                    <a:pt x="f36" y="f42"/>
                    <a:pt x="f6" y="f43"/>
                    <a:pt x="f44" y="f45"/>
                  </a:cubicBezTo>
                  <a:cubicBezTo>
                    <a:pt x="f42" y="f46"/>
                    <a:pt x="f37" y="f7"/>
                    <a:pt x="f47" y="f7"/>
                  </a:cubicBezTo>
                  <a:cubicBezTo>
                    <a:pt x="f48" y="f7"/>
                    <a:pt x="f34" y="f45"/>
                    <a:pt x="f48" y="f45"/>
                  </a:cubicBezTo>
                  <a:cubicBezTo>
                    <a:pt x="f49" y="f50"/>
                    <a:pt x="f51" y="f52"/>
                    <a:pt x="f51" y="f53"/>
                  </a:cubicBezTo>
                  <a:cubicBezTo>
                    <a:pt x="f54" y="f55"/>
                    <a:pt x="f56" y="f48"/>
                    <a:pt x="f31" y="f57"/>
                  </a:cubicBezTo>
                  <a:cubicBezTo>
                    <a:pt x="f31" y="f40"/>
                    <a:pt x="f31" y="f58"/>
                    <a:pt x="f31" y="f29"/>
                  </a:cubicBezTo>
                  <a:cubicBezTo>
                    <a:pt x="f59" y="f60"/>
                    <a:pt x="f57" y="f28"/>
                    <a:pt x="f61" y="f25"/>
                  </a:cubicBezTo>
                  <a:cubicBezTo>
                    <a:pt x="f60" y="f23"/>
                    <a:pt x="f27" y="f62"/>
                    <a:pt x="f62" y="f63"/>
                  </a:cubicBezTo>
                  <a:cubicBezTo>
                    <a:pt x="f64" y="f65"/>
                    <a:pt x="f66" y="f67"/>
                    <a:pt x="f68" y="f68"/>
                  </a:cubicBezTo>
                  <a:cubicBezTo>
                    <a:pt x="f69" y="f70"/>
                    <a:pt x="f70" y="f9"/>
                    <a:pt x="f71" y="f69"/>
                  </a:cubicBezTo>
                  <a:cubicBezTo>
                    <a:pt x="f72" y="f63"/>
                    <a:pt x="f18" y="f73"/>
                    <a:pt x="f74" y="f29"/>
                  </a:cubicBezTo>
                  <a:cubicBezTo>
                    <a:pt x="f75" y="f58"/>
                    <a:pt x="f76" y="f40"/>
                    <a:pt x="f77" y="f78"/>
                  </a:cubicBezTo>
                  <a:cubicBezTo>
                    <a:pt x="f79" y="f39"/>
                    <a:pt x="f77" y="f27"/>
                    <a:pt x="f77" y="f63"/>
                  </a:cubicBezTo>
                  <a:cubicBezTo>
                    <a:pt x="f77" y="f69"/>
                    <a:pt x="f20" y="f80"/>
                    <a:pt x="f81" y="f82"/>
                  </a:cubicBezTo>
                  <a:cubicBezTo>
                    <a:pt x="f83" y="f70"/>
                    <a:pt x="f84" y="f9"/>
                    <a:pt x="f35" y="f85"/>
                  </a:cubicBezTo>
                  <a:cubicBezTo>
                    <a:pt x="f86" y="f86"/>
                    <a:pt x="f13" y="f87"/>
                    <a:pt x="f85" y="f84"/>
                  </a:cubicBezTo>
                  <a:cubicBezTo>
                    <a:pt x="f85" y="f88"/>
                    <a:pt x="f89" y="f84"/>
                    <a:pt x="f85" y="f84"/>
                  </a:cubicBezTo>
                  <a:cubicBezTo>
                    <a:pt x="f85" y="f84"/>
                    <a:pt x="f85" y="f84"/>
                    <a:pt x="f85" y="f84"/>
                  </a:cubicBezTo>
                  <a:cubicBezTo>
                    <a:pt x="f72" y="f89"/>
                    <a:pt x="f83" y="f11"/>
                    <a:pt x="f18" y="f90"/>
                  </a:cubicBezTo>
                  <a:cubicBezTo>
                    <a:pt x="f19" y="f22"/>
                    <a:pt x="f91" y="f90"/>
                    <a:pt x="f92" y="f93"/>
                  </a:cubicBezTo>
                  <a:cubicBezTo>
                    <a:pt x="f94" y="f82"/>
                    <a:pt x="f95" y="f9"/>
                    <a:pt x="f8" y="f9"/>
                  </a:cubicBezTo>
                  <a:close/>
                </a:path>
              </a:pathLst>
            </a:custGeom>
            <a:solidFill>
              <a:srgbClr val="2D27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1">
              <a:extLst>
                <a:ext uri="{FF2B5EF4-FFF2-40B4-BE49-F238E27FC236}">
                  <a16:creationId xmlns:a16="http://schemas.microsoft.com/office/drawing/2014/main" id="{DDA28204-3354-6864-87FF-E418136B1FD4}"/>
                </a:ext>
              </a:extLst>
            </p:cNvPr>
            <p:cNvSpPr/>
            <p:nvPr/>
          </p:nvSpPr>
          <p:spPr>
            <a:xfrm>
              <a:off x="13360398" y="8312152"/>
              <a:ext cx="2416173" cy="10223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75"/>
                <a:gd name="f8" fmla="val 172"/>
                <a:gd name="f9" fmla="val 44"/>
                <a:gd name="f10" fmla="val 174"/>
                <a:gd name="f11" fmla="val 50"/>
                <a:gd name="f12" fmla="val 51"/>
                <a:gd name="f13" fmla="val 168"/>
                <a:gd name="f14" fmla="val 54"/>
                <a:gd name="f15" fmla="val 166"/>
                <a:gd name="f16" fmla="val 164"/>
                <a:gd name="f17" fmla="val 55"/>
                <a:gd name="f18" fmla="val 162"/>
                <a:gd name="f19" fmla="val 56"/>
                <a:gd name="f20" fmla="val 163"/>
                <a:gd name="f21" fmla="val 167"/>
                <a:gd name="f22" fmla="val 169"/>
                <a:gd name="f23" fmla="val 170"/>
                <a:gd name="f24" fmla="val 58"/>
                <a:gd name="f25" fmla="val 61"/>
                <a:gd name="f26" fmla="val 62"/>
                <a:gd name="f27" fmla="val 63"/>
                <a:gd name="f28" fmla="val 65"/>
                <a:gd name="f29" fmla="val 159"/>
                <a:gd name="f30" fmla="val 66"/>
                <a:gd name="f31" fmla="val 155"/>
                <a:gd name="f32" fmla="val 145"/>
                <a:gd name="f33" fmla="val 67"/>
                <a:gd name="f34" fmla="val 136"/>
                <a:gd name="f35" fmla="val 72"/>
                <a:gd name="f36" fmla="val 126"/>
                <a:gd name="f37" fmla="val 73"/>
                <a:gd name="f38" fmla="val 106"/>
                <a:gd name="f39" fmla="val 86"/>
                <a:gd name="f40" fmla="val 64"/>
                <a:gd name="f41" fmla="val 41"/>
                <a:gd name="f42" fmla="val 59"/>
                <a:gd name="f43" fmla="val 40"/>
                <a:gd name="f44" fmla="val 38"/>
                <a:gd name="f45" fmla="val 57"/>
                <a:gd name="f46" fmla="val 37"/>
                <a:gd name="f47" fmla="val 34"/>
                <a:gd name="f48" fmla="val 31"/>
                <a:gd name="f49" fmla="val 27"/>
                <a:gd name="f50" fmla="val 22"/>
                <a:gd name="f51" fmla="val 53"/>
                <a:gd name="f52" fmla="val 17"/>
                <a:gd name="f53" fmla="val 15"/>
                <a:gd name="f54" fmla="val 45"/>
                <a:gd name="f55" fmla="val 12"/>
                <a:gd name="f56" fmla="val 8"/>
                <a:gd name="f57" fmla="val 30"/>
                <a:gd name="f58" fmla="val 5"/>
                <a:gd name="f59" fmla="val 4"/>
                <a:gd name="f60" fmla="val 20"/>
                <a:gd name="f61" fmla="val 3"/>
                <a:gd name="f62" fmla="val 18"/>
                <a:gd name="f63" fmla="val 1"/>
                <a:gd name="f64" fmla="val 10"/>
                <a:gd name="f65" fmla="val 19"/>
                <a:gd name="f66" fmla="val 2"/>
                <a:gd name="f67" fmla="val 28"/>
                <a:gd name="f68" fmla="val 48"/>
                <a:gd name="f69" fmla="val 49"/>
                <a:gd name="f70" fmla="val 47"/>
                <a:gd name="f71" fmla="val 7"/>
                <a:gd name="f72" fmla="val 13"/>
                <a:gd name="f73" fmla="val 23"/>
                <a:gd name="f74" fmla="val 25"/>
                <a:gd name="f75" fmla="val 26"/>
                <a:gd name="f76" fmla="val 60"/>
                <a:gd name="f77" fmla="val 29"/>
                <a:gd name="f78" fmla="val 74"/>
                <a:gd name="f79" fmla="val 81"/>
                <a:gd name="f80" fmla="val 43"/>
                <a:gd name="f81" fmla="val 90"/>
                <a:gd name="f82" fmla="val 46"/>
                <a:gd name="f83" fmla="val 95"/>
                <a:gd name="f84" fmla="val 101"/>
                <a:gd name="f85" fmla="val 108"/>
                <a:gd name="f86" fmla="val 116"/>
                <a:gd name="f87" fmla="val 129"/>
                <a:gd name="f88" fmla="val 21"/>
                <a:gd name="f89" fmla="val 131"/>
                <a:gd name="f90" fmla="val 134"/>
                <a:gd name="f91" fmla="val 16"/>
                <a:gd name="f92" fmla="val 135"/>
                <a:gd name="f93" fmla="val 137"/>
                <a:gd name="f94" fmla="val 140"/>
                <a:gd name="f95" fmla="val 14"/>
                <a:gd name="f96" fmla="val 142"/>
                <a:gd name="f97" fmla="val 138"/>
                <a:gd name="f98" fmla="val 146"/>
                <a:gd name="f99" fmla="val 150"/>
                <a:gd name="f100" fmla="val 157"/>
                <a:gd name="f101" fmla="val 171"/>
                <a:gd name="f102" fmla="val 175"/>
                <a:gd name="f103" fmla="val 176"/>
                <a:gd name="f104" fmla="val 173"/>
                <a:gd name="f105" fmla="val 32"/>
                <a:gd name="f106" fmla="val 36"/>
                <a:gd name="f107" fmla="val 165"/>
                <a:gd name="f108" fmla="val 42"/>
                <a:gd name="f109" fmla="+- 0 0 -90"/>
                <a:gd name="f110" fmla="*/ f3 1 177"/>
                <a:gd name="f111" fmla="*/ f4 1 75"/>
                <a:gd name="f112" fmla="val f5"/>
                <a:gd name="f113" fmla="val f6"/>
                <a:gd name="f114" fmla="val f7"/>
                <a:gd name="f115" fmla="*/ f109 f0 1"/>
                <a:gd name="f116" fmla="+- f114 0 f112"/>
                <a:gd name="f117" fmla="+- f113 0 f112"/>
                <a:gd name="f118" fmla="*/ f115 1 f2"/>
                <a:gd name="f119" fmla="*/ f117 1 177"/>
                <a:gd name="f120" fmla="*/ f116 1 75"/>
                <a:gd name="f121" fmla="*/ 172 f117 1"/>
                <a:gd name="f122" fmla="*/ 44 f116 1"/>
                <a:gd name="f123" fmla="*/ 168 f117 1"/>
                <a:gd name="f124" fmla="*/ 54 f116 1"/>
                <a:gd name="f125" fmla="*/ 162 f117 1"/>
                <a:gd name="f126" fmla="*/ 56 f116 1"/>
                <a:gd name="f127" fmla="*/ 166 f117 1"/>
                <a:gd name="f128" fmla="*/ 170 f117 1"/>
                <a:gd name="f129" fmla="*/ 58 f116 1"/>
                <a:gd name="f130" fmla="*/ 167 f117 1"/>
                <a:gd name="f131" fmla="*/ 63 f116 1"/>
                <a:gd name="f132" fmla="*/ 155 f117 1"/>
                <a:gd name="f133" fmla="*/ 66 f116 1"/>
                <a:gd name="f134" fmla="*/ 126 f117 1"/>
                <a:gd name="f135" fmla="*/ 73 f116 1"/>
                <a:gd name="f136" fmla="*/ 67 f117 1"/>
                <a:gd name="f137" fmla="*/ 41 f117 1"/>
                <a:gd name="f138" fmla="*/ 59 f116 1"/>
                <a:gd name="f139" fmla="*/ 37 f117 1"/>
                <a:gd name="f140" fmla="*/ 27 f117 1"/>
                <a:gd name="f141" fmla="*/ 55 f116 1"/>
                <a:gd name="f142" fmla="*/ 15 f117 1"/>
                <a:gd name="f143" fmla="*/ 45 f116 1"/>
                <a:gd name="f144" fmla="*/ 5 f117 1"/>
                <a:gd name="f145" fmla="*/ 22 f116 1"/>
                <a:gd name="f146" fmla="*/ 0 f117 1"/>
                <a:gd name="f147" fmla="*/ 17 f116 1"/>
                <a:gd name="f148" fmla="*/ 10 f117 1"/>
                <a:gd name="f149" fmla="*/ 5 f116 1"/>
                <a:gd name="f150" fmla="*/ 2 f116 1"/>
                <a:gd name="f151" fmla="*/ 48 f117 1"/>
                <a:gd name="f152" fmla="*/ 0 f116 1"/>
                <a:gd name="f153" fmla="*/ 49 f117 1"/>
                <a:gd name="f154" fmla="*/ 4 f116 1"/>
                <a:gd name="f155" fmla="*/ 13 f116 1"/>
                <a:gd name="f156" fmla="*/ 55 f117 1"/>
                <a:gd name="f157" fmla="*/ 25 f116 1"/>
                <a:gd name="f158" fmla="*/ 62 f117 1"/>
                <a:gd name="f159" fmla="*/ 31 f116 1"/>
                <a:gd name="f160" fmla="*/ 81 f117 1"/>
                <a:gd name="f161" fmla="*/ 43 f116 1"/>
                <a:gd name="f162" fmla="*/ 101 f117 1"/>
                <a:gd name="f163" fmla="*/ 38 f116 1"/>
                <a:gd name="f164" fmla="*/ 134 f117 1"/>
                <a:gd name="f165" fmla="*/ 16 f116 1"/>
                <a:gd name="f166" fmla="*/ 140 f117 1"/>
                <a:gd name="f167" fmla="*/ 14 f116 1"/>
                <a:gd name="f168" fmla="*/ 142 f117 1"/>
                <a:gd name="f169" fmla="*/ 20 f116 1"/>
                <a:gd name="f170" fmla="*/ 138 f117 1"/>
                <a:gd name="f171" fmla="*/ 150 f117 1"/>
                <a:gd name="f172" fmla="*/ 27 f116 1"/>
                <a:gd name="f173" fmla="*/ 171 f117 1"/>
                <a:gd name="f174" fmla="*/ 23 f116 1"/>
                <a:gd name="f175" fmla="*/ 176 f117 1"/>
                <a:gd name="f176" fmla="*/ 173 f117 1"/>
                <a:gd name="f177" fmla="*/ 28 f116 1"/>
                <a:gd name="f178" fmla="*/ 32 f116 1"/>
                <a:gd name="f179" fmla="*/ 165 f117 1"/>
                <a:gd name="f180" fmla="*/ 42 f116 1"/>
                <a:gd name="f181" fmla="+- f118 0 f1"/>
                <a:gd name="f182" fmla="*/ f121 1 177"/>
                <a:gd name="f183" fmla="*/ f122 1 75"/>
                <a:gd name="f184" fmla="*/ f123 1 177"/>
                <a:gd name="f185" fmla="*/ f124 1 75"/>
                <a:gd name="f186" fmla="*/ f125 1 177"/>
                <a:gd name="f187" fmla="*/ f126 1 75"/>
                <a:gd name="f188" fmla="*/ f127 1 177"/>
                <a:gd name="f189" fmla="*/ f128 1 177"/>
                <a:gd name="f190" fmla="*/ f129 1 75"/>
                <a:gd name="f191" fmla="*/ f130 1 177"/>
                <a:gd name="f192" fmla="*/ f131 1 75"/>
                <a:gd name="f193" fmla="*/ f132 1 177"/>
                <a:gd name="f194" fmla="*/ f133 1 75"/>
                <a:gd name="f195" fmla="*/ f134 1 177"/>
                <a:gd name="f196" fmla="*/ f135 1 75"/>
                <a:gd name="f197" fmla="*/ f136 1 177"/>
                <a:gd name="f198" fmla="*/ f137 1 177"/>
                <a:gd name="f199" fmla="*/ f138 1 75"/>
                <a:gd name="f200" fmla="*/ f139 1 177"/>
                <a:gd name="f201" fmla="*/ f140 1 177"/>
                <a:gd name="f202" fmla="*/ f141 1 75"/>
                <a:gd name="f203" fmla="*/ f142 1 177"/>
                <a:gd name="f204" fmla="*/ f143 1 75"/>
                <a:gd name="f205" fmla="*/ f144 1 177"/>
                <a:gd name="f206" fmla="*/ f145 1 75"/>
                <a:gd name="f207" fmla="*/ f146 1 177"/>
                <a:gd name="f208" fmla="*/ f147 1 75"/>
                <a:gd name="f209" fmla="*/ f148 1 177"/>
                <a:gd name="f210" fmla="*/ f149 1 75"/>
                <a:gd name="f211" fmla="*/ f150 1 75"/>
                <a:gd name="f212" fmla="*/ f151 1 177"/>
                <a:gd name="f213" fmla="*/ f152 1 75"/>
                <a:gd name="f214" fmla="*/ f153 1 177"/>
                <a:gd name="f215" fmla="*/ f154 1 75"/>
                <a:gd name="f216" fmla="*/ f155 1 75"/>
                <a:gd name="f217" fmla="*/ f156 1 177"/>
                <a:gd name="f218" fmla="*/ f157 1 75"/>
                <a:gd name="f219" fmla="*/ f158 1 177"/>
                <a:gd name="f220" fmla="*/ f159 1 75"/>
                <a:gd name="f221" fmla="*/ f160 1 177"/>
                <a:gd name="f222" fmla="*/ f161 1 75"/>
                <a:gd name="f223" fmla="*/ f162 1 177"/>
                <a:gd name="f224" fmla="*/ f163 1 75"/>
                <a:gd name="f225" fmla="*/ f164 1 177"/>
                <a:gd name="f226" fmla="*/ f165 1 75"/>
                <a:gd name="f227" fmla="*/ f166 1 177"/>
                <a:gd name="f228" fmla="*/ f167 1 75"/>
                <a:gd name="f229" fmla="*/ f168 1 177"/>
                <a:gd name="f230" fmla="*/ f169 1 75"/>
                <a:gd name="f231" fmla="*/ f170 1 177"/>
                <a:gd name="f232" fmla="*/ f171 1 177"/>
                <a:gd name="f233" fmla="*/ f172 1 75"/>
                <a:gd name="f234" fmla="*/ f173 1 177"/>
                <a:gd name="f235" fmla="*/ f174 1 75"/>
                <a:gd name="f236" fmla="*/ f175 1 177"/>
                <a:gd name="f237" fmla="*/ f176 1 177"/>
                <a:gd name="f238" fmla="*/ f177 1 75"/>
                <a:gd name="f239" fmla="*/ f178 1 75"/>
                <a:gd name="f240" fmla="*/ f179 1 177"/>
                <a:gd name="f241" fmla="*/ f180 1 75"/>
                <a:gd name="f242" fmla="*/ 0 1 f119"/>
                <a:gd name="f243" fmla="*/ f113 1 f119"/>
                <a:gd name="f244" fmla="*/ 0 1 f120"/>
                <a:gd name="f245" fmla="*/ f114 1 f120"/>
                <a:gd name="f246" fmla="*/ f182 1 f119"/>
                <a:gd name="f247" fmla="*/ f183 1 f120"/>
                <a:gd name="f248" fmla="*/ f184 1 f119"/>
                <a:gd name="f249" fmla="*/ f185 1 f120"/>
                <a:gd name="f250" fmla="*/ f186 1 f119"/>
                <a:gd name="f251" fmla="*/ f187 1 f120"/>
                <a:gd name="f252" fmla="*/ f188 1 f119"/>
                <a:gd name="f253" fmla="*/ f189 1 f119"/>
                <a:gd name="f254" fmla="*/ f190 1 f120"/>
                <a:gd name="f255" fmla="*/ f191 1 f119"/>
                <a:gd name="f256" fmla="*/ f192 1 f120"/>
                <a:gd name="f257" fmla="*/ f193 1 f119"/>
                <a:gd name="f258" fmla="*/ f194 1 f120"/>
                <a:gd name="f259" fmla="*/ f195 1 f119"/>
                <a:gd name="f260" fmla="*/ f196 1 f120"/>
                <a:gd name="f261" fmla="*/ f197 1 f119"/>
                <a:gd name="f262" fmla="*/ f198 1 f119"/>
                <a:gd name="f263" fmla="*/ f199 1 f120"/>
                <a:gd name="f264" fmla="*/ f200 1 f119"/>
                <a:gd name="f265" fmla="*/ f201 1 f119"/>
                <a:gd name="f266" fmla="*/ f202 1 f120"/>
                <a:gd name="f267" fmla="*/ f203 1 f119"/>
                <a:gd name="f268" fmla="*/ f204 1 f120"/>
                <a:gd name="f269" fmla="*/ f205 1 f119"/>
                <a:gd name="f270" fmla="*/ f206 1 f120"/>
                <a:gd name="f271" fmla="*/ f207 1 f119"/>
                <a:gd name="f272" fmla="*/ f208 1 f120"/>
                <a:gd name="f273" fmla="*/ f209 1 f119"/>
                <a:gd name="f274" fmla="*/ f210 1 f120"/>
                <a:gd name="f275" fmla="*/ f211 1 f120"/>
                <a:gd name="f276" fmla="*/ f212 1 f119"/>
                <a:gd name="f277" fmla="*/ f213 1 f120"/>
                <a:gd name="f278" fmla="*/ f214 1 f119"/>
                <a:gd name="f279" fmla="*/ f215 1 f120"/>
                <a:gd name="f280" fmla="*/ f216 1 f120"/>
                <a:gd name="f281" fmla="*/ f217 1 f119"/>
                <a:gd name="f282" fmla="*/ f218 1 f120"/>
                <a:gd name="f283" fmla="*/ f219 1 f119"/>
                <a:gd name="f284" fmla="*/ f220 1 f120"/>
                <a:gd name="f285" fmla="*/ f221 1 f119"/>
                <a:gd name="f286" fmla="*/ f222 1 f120"/>
                <a:gd name="f287" fmla="*/ f223 1 f119"/>
                <a:gd name="f288" fmla="*/ f224 1 f120"/>
                <a:gd name="f289" fmla="*/ f225 1 f119"/>
                <a:gd name="f290" fmla="*/ f226 1 f120"/>
                <a:gd name="f291" fmla="*/ f227 1 f119"/>
                <a:gd name="f292" fmla="*/ f228 1 f120"/>
                <a:gd name="f293" fmla="*/ f229 1 f119"/>
                <a:gd name="f294" fmla="*/ f230 1 f120"/>
                <a:gd name="f295" fmla="*/ f231 1 f119"/>
                <a:gd name="f296" fmla="*/ f232 1 f119"/>
                <a:gd name="f297" fmla="*/ f233 1 f120"/>
                <a:gd name="f298" fmla="*/ f234 1 f119"/>
                <a:gd name="f299" fmla="*/ f235 1 f120"/>
                <a:gd name="f300" fmla="*/ f236 1 f119"/>
                <a:gd name="f301" fmla="*/ f237 1 f119"/>
                <a:gd name="f302" fmla="*/ f238 1 f120"/>
                <a:gd name="f303" fmla="*/ f239 1 f120"/>
                <a:gd name="f304" fmla="*/ f240 1 f119"/>
                <a:gd name="f305" fmla="*/ f241 1 f120"/>
                <a:gd name="f306" fmla="*/ f242 f110 1"/>
                <a:gd name="f307" fmla="*/ f243 f110 1"/>
                <a:gd name="f308" fmla="*/ f245 f111 1"/>
                <a:gd name="f309" fmla="*/ f244 f111 1"/>
                <a:gd name="f310" fmla="*/ f246 f110 1"/>
                <a:gd name="f311" fmla="*/ f247 f111 1"/>
                <a:gd name="f312" fmla="*/ f248 f110 1"/>
                <a:gd name="f313" fmla="*/ f249 f111 1"/>
                <a:gd name="f314" fmla="*/ f250 f110 1"/>
                <a:gd name="f315" fmla="*/ f251 f111 1"/>
                <a:gd name="f316" fmla="*/ f252 f110 1"/>
                <a:gd name="f317" fmla="*/ f253 f110 1"/>
                <a:gd name="f318" fmla="*/ f254 f111 1"/>
                <a:gd name="f319" fmla="*/ f255 f110 1"/>
                <a:gd name="f320" fmla="*/ f256 f111 1"/>
                <a:gd name="f321" fmla="*/ f257 f110 1"/>
                <a:gd name="f322" fmla="*/ f258 f111 1"/>
                <a:gd name="f323" fmla="*/ f259 f110 1"/>
                <a:gd name="f324" fmla="*/ f260 f111 1"/>
                <a:gd name="f325" fmla="*/ f261 f110 1"/>
                <a:gd name="f326" fmla="*/ f262 f110 1"/>
                <a:gd name="f327" fmla="*/ f263 f111 1"/>
                <a:gd name="f328" fmla="*/ f264 f110 1"/>
                <a:gd name="f329" fmla="*/ f265 f110 1"/>
                <a:gd name="f330" fmla="*/ f266 f111 1"/>
                <a:gd name="f331" fmla="*/ f267 f110 1"/>
                <a:gd name="f332" fmla="*/ f268 f111 1"/>
                <a:gd name="f333" fmla="*/ f269 f110 1"/>
                <a:gd name="f334" fmla="*/ f270 f111 1"/>
                <a:gd name="f335" fmla="*/ f271 f110 1"/>
                <a:gd name="f336" fmla="*/ f272 f111 1"/>
                <a:gd name="f337" fmla="*/ f273 f110 1"/>
                <a:gd name="f338" fmla="*/ f274 f111 1"/>
                <a:gd name="f339" fmla="*/ f275 f111 1"/>
                <a:gd name="f340" fmla="*/ f276 f110 1"/>
                <a:gd name="f341" fmla="*/ f277 f111 1"/>
                <a:gd name="f342" fmla="*/ f278 f110 1"/>
                <a:gd name="f343" fmla="*/ f279 f111 1"/>
                <a:gd name="f344" fmla="*/ f280 f111 1"/>
                <a:gd name="f345" fmla="*/ f281 f110 1"/>
                <a:gd name="f346" fmla="*/ f282 f111 1"/>
                <a:gd name="f347" fmla="*/ f283 f110 1"/>
                <a:gd name="f348" fmla="*/ f284 f111 1"/>
                <a:gd name="f349" fmla="*/ f285 f110 1"/>
                <a:gd name="f350" fmla="*/ f286 f111 1"/>
                <a:gd name="f351" fmla="*/ f287 f110 1"/>
                <a:gd name="f352" fmla="*/ f288 f111 1"/>
                <a:gd name="f353" fmla="*/ f289 f110 1"/>
                <a:gd name="f354" fmla="*/ f290 f111 1"/>
                <a:gd name="f355" fmla="*/ f291 f110 1"/>
                <a:gd name="f356" fmla="*/ f292 f111 1"/>
                <a:gd name="f357" fmla="*/ f293 f110 1"/>
                <a:gd name="f358" fmla="*/ f294 f111 1"/>
                <a:gd name="f359" fmla="*/ f295 f110 1"/>
                <a:gd name="f360" fmla="*/ f296 f110 1"/>
                <a:gd name="f361" fmla="*/ f297 f111 1"/>
                <a:gd name="f362" fmla="*/ f298 f110 1"/>
                <a:gd name="f363" fmla="*/ f299 f111 1"/>
                <a:gd name="f364" fmla="*/ f300 f110 1"/>
                <a:gd name="f365" fmla="*/ f301 f110 1"/>
                <a:gd name="f366" fmla="*/ f302 f111 1"/>
                <a:gd name="f367" fmla="*/ f303 f111 1"/>
                <a:gd name="f368" fmla="*/ f304 f110 1"/>
                <a:gd name="f369" fmla="*/ f305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10" y="f311"/>
                </a:cxn>
                <a:cxn ang="f181">
                  <a:pos x="f312" y="f313"/>
                </a:cxn>
                <a:cxn ang="f181">
                  <a:pos x="f314" y="f315"/>
                </a:cxn>
                <a:cxn ang="f181">
                  <a:pos x="f316" y="f315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21" y="f322"/>
                </a:cxn>
                <a:cxn ang="f181">
                  <a:pos x="f323" y="f324"/>
                </a:cxn>
                <a:cxn ang="f181">
                  <a:pos x="f325" y="f322"/>
                </a:cxn>
                <a:cxn ang="f181">
                  <a:pos x="f326" y="f327"/>
                </a:cxn>
                <a:cxn ang="f181">
                  <a:pos x="f328" y="f327"/>
                </a:cxn>
                <a:cxn ang="f181">
                  <a:pos x="f329" y="f330"/>
                </a:cxn>
                <a:cxn ang="f181">
                  <a:pos x="f331" y="f332"/>
                </a:cxn>
                <a:cxn ang="f181">
                  <a:pos x="f333" y="f334"/>
                </a:cxn>
                <a:cxn ang="f181">
                  <a:pos x="f335" y="f336"/>
                </a:cxn>
                <a:cxn ang="f181">
                  <a:pos x="f337" y="f338"/>
                </a:cxn>
                <a:cxn ang="f181">
                  <a:pos x="f328" y="f339"/>
                </a:cxn>
                <a:cxn ang="f181">
                  <a:pos x="f340" y="f341"/>
                </a:cxn>
                <a:cxn ang="f181">
                  <a:pos x="f342" y="f343"/>
                </a:cxn>
                <a:cxn ang="f181">
                  <a:pos x="f340" y="f344"/>
                </a:cxn>
                <a:cxn ang="f181">
                  <a:pos x="f345" y="f346"/>
                </a:cxn>
                <a:cxn ang="f181">
                  <a:pos x="f347" y="f348"/>
                </a:cxn>
                <a:cxn ang="f181">
                  <a:pos x="f349" y="f350"/>
                </a:cxn>
                <a:cxn ang="f181">
                  <a:pos x="f351" y="f352"/>
                </a:cxn>
                <a:cxn ang="f181">
                  <a:pos x="f323" y="f334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58"/>
                </a:cxn>
                <a:cxn ang="f181">
                  <a:pos x="f359" y="f348"/>
                </a:cxn>
                <a:cxn ang="f181">
                  <a:pos x="f360" y="f361"/>
                </a:cxn>
                <a:cxn ang="f181">
                  <a:pos x="f362" y="f363"/>
                </a:cxn>
                <a:cxn ang="f181">
                  <a:pos x="f364" y="f363"/>
                </a:cxn>
                <a:cxn ang="f181">
                  <a:pos x="f365" y="f366"/>
                </a:cxn>
                <a:cxn ang="f181">
                  <a:pos x="f312" y="f367"/>
                </a:cxn>
                <a:cxn ang="f181">
                  <a:pos x="f368" y="f369"/>
                </a:cxn>
                <a:cxn ang="f181">
                  <a:pos x="f314" y="f332"/>
                </a:cxn>
                <a:cxn ang="f181">
                  <a:pos x="f310" y="f311"/>
                </a:cxn>
              </a:cxnLst>
              <a:rect l="f306" t="f309" r="f307" b="f308"/>
              <a:pathLst>
                <a:path w="177" h="75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20" y="f19"/>
                    <a:pt x="f16" y="f19"/>
                    <a:pt x="f15" y="f19"/>
                  </a:cubicBezTo>
                  <a:cubicBezTo>
                    <a:pt x="f21" y="f19"/>
                    <a:pt x="f22" y="f19"/>
                    <a:pt x="f23" y="f24"/>
                  </a:cubicBezTo>
                  <a:cubicBezTo>
                    <a:pt x="f23" y="f25"/>
                    <a:pt x="f22" y="f26"/>
                    <a:pt x="f21" y="f27"/>
                  </a:cubicBezTo>
                  <a:cubicBezTo>
                    <a:pt x="f20" y="f28"/>
                    <a:pt x="f29" y="f30"/>
                    <a:pt x="f31" y="f30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7"/>
                    <a:pt x="f39" y="f35"/>
                    <a:pt x="f33" y="f30"/>
                  </a:cubicBezTo>
                  <a:cubicBezTo>
                    <a:pt x="f24" y="f40"/>
                    <a:pt x="f11" y="f25"/>
                    <a:pt x="f41" y="f42"/>
                  </a:cubicBezTo>
                  <a:cubicBezTo>
                    <a:pt x="f43" y="f42"/>
                    <a:pt x="f44" y="f45"/>
                    <a:pt x="f46" y="f42"/>
                  </a:cubicBezTo>
                  <a:cubicBezTo>
                    <a:pt x="f47" y="f19"/>
                    <a:pt x="f48" y="f17"/>
                    <a:pt x="f49" y="f17"/>
                  </a:cubicBezTo>
                  <a:cubicBezTo>
                    <a:pt x="f50" y="f51"/>
                    <a:pt x="f52" y="f12"/>
                    <a:pt x="f53" y="f54"/>
                  </a:cubicBezTo>
                  <a:cubicBezTo>
                    <a:pt x="f55" y="f46"/>
                    <a:pt x="f56" y="f57"/>
                    <a:pt x="f58" y="f50"/>
                  </a:cubicBezTo>
                  <a:cubicBezTo>
                    <a:pt x="f59" y="f60"/>
                    <a:pt x="f61" y="f62"/>
                    <a:pt x="f5" y="f52"/>
                  </a:cubicBezTo>
                  <a:cubicBezTo>
                    <a:pt x="f63" y="f56"/>
                    <a:pt x="f63" y="f56"/>
                    <a:pt x="f64" y="f58"/>
                  </a:cubicBezTo>
                  <a:cubicBezTo>
                    <a:pt x="f65" y="f66"/>
                    <a:pt x="f67" y="f63"/>
                    <a:pt x="f46" y="f66"/>
                  </a:cubicBezTo>
                  <a:cubicBezTo>
                    <a:pt x="f41" y="f66"/>
                    <a:pt x="f54" y="f66"/>
                    <a:pt x="f68" y="f5"/>
                  </a:cubicBezTo>
                  <a:cubicBezTo>
                    <a:pt x="f11" y="f63"/>
                    <a:pt x="f69" y="f66"/>
                    <a:pt x="f69" y="f59"/>
                  </a:cubicBezTo>
                  <a:cubicBezTo>
                    <a:pt x="f70" y="f71"/>
                    <a:pt x="f68" y="f64"/>
                    <a:pt x="f68" y="f72"/>
                  </a:cubicBezTo>
                  <a:cubicBezTo>
                    <a:pt x="f70" y="f65"/>
                    <a:pt x="f69" y="f73"/>
                    <a:pt x="f17" y="f74"/>
                  </a:cubicBezTo>
                  <a:cubicBezTo>
                    <a:pt x="f24" y="f75"/>
                    <a:pt x="f76" y="f77"/>
                    <a:pt x="f26" y="f48"/>
                  </a:cubicBezTo>
                  <a:cubicBezTo>
                    <a:pt x="f33" y="f44"/>
                    <a:pt x="f78" y="f43"/>
                    <a:pt x="f79" y="f80"/>
                  </a:cubicBezTo>
                  <a:cubicBezTo>
                    <a:pt x="f81" y="f82"/>
                    <a:pt x="f83" y="f9"/>
                    <a:pt x="f84" y="f44"/>
                  </a:cubicBezTo>
                  <a:cubicBezTo>
                    <a:pt x="f85" y="f57"/>
                    <a:pt x="f86" y="f75"/>
                    <a:pt x="f36" y="f50"/>
                  </a:cubicBezTo>
                  <a:cubicBezTo>
                    <a:pt x="f87" y="f88"/>
                    <a:pt x="f89" y="f62"/>
                    <a:pt x="f90" y="f91"/>
                  </a:cubicBezTo>
                  <a:cubicBezTo>
                    <a:pt x="f92" y="f53"/>
                    <a:pt x="f93" y="f72"/>
                    <a:pt x="f94" y="f95"/>
                  </a:cubicBezTo>
                  <a:cubicBezTo>
                    <a:pt x="f96" y="f53"/>
                    <a:pt x="f96" y="f62"/>
                    <a:pt x="f96" y="f60"/>
                  </a:cubicBezTo>
                  <a:cubicBezTo>
                    <a:pt x="f96" y="f74"/>
                    <a:pt x="f96" y="f49"/>
                    <a:pt x="f97" y="f48"/>
                  </a:cubicBezTo>
                  <a:cubicBezTo>
                    <a:pt x="f96" y="f48"/>
                    <a:pt x="f98" y="f77"/>
                    <a:pt x="f99" y="f49"/>
                  </a:cubicBezTo>
                  <a:cubicBezTo>
                    <a:pt x="f100" y="f67"/>
                    <a:pt x="f16" y="f75"/>
                    <a:pt x="f101" y="f73"/>
                  </a:cubicBezTo>
                  <a:cubicBezTo>
                    <a:pt x="f8" y="f73"/>
                    <a:pt x="f102" y="f88"/>
                    <a:pt x="f103" y="f73"/>
                  </a:cubicBezTo>
                  <a:cubicBezTo>
                    <a:pt x="f6" y="f75"/>
                    <a:pt x="f10" y="f49"/>
                    <a:pt x="f104" y="f67"/>
                  </a:cubicBezTo>
                  <a:cubicBezTo>
                    <a:pt x="f101" y="f77"/>
                    <a:pt x="f22" y="f57"/>
                    <a:pt x="f13" y="f105"/>
                  </a:cubicBezTo>
                  <a:cubicBezTo>
                    <a:pt x="f18" y="f106"/>
                    <a:pt x="f18" y="f106"/>
                    <a:pt x="f107" y="f108"/>
                  </a:cubicBezTo>
                  <a:cubicBezTo>
                    <a:pt x="f107" y="f80"/>
                    <a:pt x="f16" y="f9"/>
                    <a:pt x="f18" y="f54"/>
                  </a:cubicBezTo>
                  <a:cubicBezTo>
                    <a:pt x="f15" y="f54"/>
                    <a:pt x="f22" y="f80"/>
                    <a:pt x="f8" y="f9"/>
                  </a:cubicBezTo>
                  <a:close/>
                </a:path>
              </a:pathLst>
            </a:custGeom>
            <a:solidFill>
              <a:srgbClr val="F9C6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12">
              <a:extLst>
                <a:ext uri="{FF2B5EF4-FFF2-40B4-BE49-F238E27FC236}">
                  <a16:creationId xmlns:a16="http://schemas.microsoft.com/office/drawing/2014/main" id="{A8612417-02FD-DEE5-A8B9-2B9C982C67A4}"/>
                </a:ext>
              </a:extLst>
            </p:cNvPr>
            <p:cNvSpPr/>
            <p:nvPr/>
          </p:nvSpPr>
          <p:spPr>
            <a:xfrm>
              <a:off x="15927384" y="9170983"/>
              <a:ext cx="1814507" cy="8318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61"/>
                <a:gd name="f8" fmla="val 60"/>
                <a:gd name="f9" fmla="val 55"/>
                <a:gd name="f10" fmla="val 51"/>
                <a:gd name="f11" fmla="val 1"/>
                <a:gd name="f12" fmla="val 46"/>
                <a:gd name="f13" fmla="val 4"/>
                <a:gd name="f14" fmla="val 42"/>
                <a:gd name="f15" fmla="val 7"/>
                <a:gd name="f16" fmla="val 38"/>
                <a:gd name="f17" fmla="val 11"/>
                <a:gd name="f18" fmla="val 34"/>
                <a:gd name="f19" fmla="val 22"/>
                <a:gd name="f20" fmla="val 23"/>
                <a:gd name="f21" fmla="val 12"/>
                <a:gd name="f22" fmla="val 43"/>
                <a:gd name="f23" fmla="val 66"/>
                <a:gd name="f24" fmla="val 89"/>
                <a:gd name="f25" fmla="val 112"/>
                <a:gd name="f26" fmla="val 15"/>
                <a:gd name="f27" fmla="val 118"/>
                <a:gd name="f28" fmla="val 16"/>
                <a:gd name="f29" fmla="val 123"/>
                <a:gd name="f30" fmla="val 18"/>
                <a:gd name="f31" fmla="val 129"/>
                <a:gd name="f32" fmla="val 17"/>
                <a:gd name="f33" fmla="val 131"/>
                <a:gd name="f34" fmla="val 132"/>
                <a:gd name="f35" fmla="val 19"/>
                <a:gd name="f36" fmla="val 20"/>
                <a:gd name="f37" fmla="val 130"/>
                <a:gd name="f38" fmla="val 32"/>
                <a:gd name="f39" fmla="val 128"/>
                <a:gd name="f40" fmla="val 45"/>
                <a:gd name="f41" fmla="val 58"/>
                <a:gd name="f42" fmla="val 127"/>
                <a:gd name="f43" fmla="val 125"/>
                <a:gd name="f44" fmla="val 124"/>
                <a:gd name="f45" fmla="val 84"/>
                <a:gd name="f46" fmla="val 5"/>
                <a:gd name="f47" fmla="val 2"/>
                <a:gd name="f48" fmla="+- 0 0 -90"/>
                <a:gd name="f49" fmla="*/ f3 1 133"/>
                <a:gd name="f50" fmla="*/ f4 1 61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33"/>
                <a:gd name="f59" fmla="*/ f55 1 61"/>
                <a:gd name="f60" fmla="*/ 0 f56 1"/>
                <a:gd name="f61" fmla="*/ 60 f55 1"/>
                <a:gd name="f62" fmla="*/ 1 f56 1"/>
                <a:gd name="f63" fmla="*/ 46 f55 1"/>
                <a:gd name="f64" fmla="*/ 11 f56 1"/>
                <a:gd name="f65" fmla="*/ 34 f55 1"/>
                <a:gd name="f66" fmla="*/ 43 f56 1"/>
                <a:gd name="f67" fmla="*/ 0 f55 1"/>
                <a:gd name="f68" fmla="*/ 112 f56 1"/>
                <a:gd name="f69" fmla="*/ 15 f55 1"/>
                <a:gd name="f70" fmla="*/ 129 f56 1"/>
                <a:gd name="f71" fmla="*/ 17 f55 1"/>
                <a:gd name="f72" fmla="*/ 133 f56 1"/>
                <a:gd name="f73" fmla="*/ 20 f55 1"/>
                <a:gd name="f74" fmla="*/ 128 f56 1"/>
                <a:gd name="f75" fmla="*/ 58 f55 1"/>
                <a:gd name="f76" fmla="*/ 125 f56 1"/>
                <a:gd name="f77" fmla="*/ 61 f55 1"/>
                <a:gd name="f78" fmla="*/ 123 f56 1"/>
                <a:gd name="f79" fmla="*/ 5 f56 1"/>
                <a:gd name="f80" fmla="+- f57 0 f1"/>
                <a:gd name="f81" fmla="*/ f60 1 133"/>
                <a:gd name="f82" fmla="*/ f61 1 61"/>
                <a:gd name="f83" fmla="*/ f62 1 133"/>
                <a:gd name="f84" fmla="*/ f63 1 61"/>
                <a:gd name="f85" fmla="*/ f64 1 133"/>
                <a:gd name="f86" fmla="*/ f65 1 61"/>
                <a:gd name="f87" fmla="*/ f66 1 133"/>
                <a:gd name="f88" fmla="*/ f67 1 61"/>
                <a:gd name="f89" fmla="*/ f68 1 133"/>
                <a:gd name="f90" fmla="*/ f69 1 61"/>
                <a:gd name="f91" fmla="*/ f70 1 133"/>
                <a:gd name="f92" fmla="*/ f71 1 61"/>
                <a:gd name="f93" fmla="*/ f72 1 133"/>
                <a:gd name="f94" fmla="*/ f73 1 61"/>
                <a:gd name="f95" fmla="*/ f74 1 133"/>
                <a:gd name="f96" fmla="*/ f75 1 61"/>
                <a:gd name="f97" fmla="*/ f76 1 133"/>
                <a:gd name="f98" fmla="*/ f77 1 61"/>
                <a:gd name="f99" fmla="*/ f78 1 133"/>
                <a:gd name="f100" fmla="*/ f79 1 133"/>
                <a:gd name="f101" fmla="*/ 0 1 f58"/>
                <a:gd name="f102" fmla="*/ f52 1 f58"/>
                <a:gd name="f103" fmla="*/ 0 1 f59"/>
                <a:gd name="f104" fmla="*/ f53 1 f59"/>
                <a:gd name="f105" fmla="*/ f81 1 f58"/>
                <a:gd name="f106" fmla="*/ f82 1 f59"/>
                <a:gd name="f107" fmla="*/ f83 1 f58"/>
                <a:gd name="f108" fmla="*/ f84 1 f59"/>
                <a:gd name="f109" fmla="*/ f85 1 f58"/>
                <a:gd name="f110" fmla="*/ f86 1 f59"/>
                <a:gd name="f111" fmla="*/ f87 1 f58"/>
                <a:gd name="f112" fmla="*/ f88 1 f59"/>
                <a:gd name="f113" fmla="*/ f89 1 f58"/>
                <a:gd name="f114" fmla="*/ f90 1 f59"/>
                <a:gd name="f115" fmla="*/ f91 1 f58"/>
                <a:gd name="f116" fmla="*/ f92 1 f59"/>
                <a:gd name="f117" fmla="*/ f93 1 f58"/>
                <a:gd name="f118" fmla="*/ f94 1 f59"/>
                <a:gd name="f119" fmla="*/ f95 1 f58"/>
                <a:gd name="f120" fmla="*/ f96 1 f59"/>
                <a:gd name="f121" fmla="*/ f97 1 f58"/>
                <a:gd name="f122" fmla="*/ f98 1 f59"/>
                <a:gd name="f123" fmla="*/ f99 1 f58"/>
                <a:gd name="f124" fmla="*/ f100 1 f58"/>
                <a:gd name="f125" fmla="*/ f101 f49 1"/>
                <a:gd name="f126" fmla="*/ f102 f49 1"/>
                <a:gd name="f127" fmla="*/ f104 f50 1"/>
                <a:gd name="f128" fmla="*/ f103 f50 1"/>
                <a:gd name="f129" fmla="*/ f105 f49 1"/>
                <a:gd name="f130" fmla="*/ f106 f50 1"/>
                <a:gd name="f131" fmla="*/ f107 f49 1"/>
                <a:gd name="f132" fmla="*/ f108 f50 1"/>
                <a:gd name="f133" fmla="*/ f109 f49 1"/>
                <a:gd name="f134" fmla="*/ f110 f50 1"/>
                <a:gd name="f135" fmla="*/ f111 f49 1"/>
                <a:gd name="f136" fmla="*/ f112 f50 1"/>
                <a:gd name="f137" fmla="*/ f113 f49 1"/>
                <a:gd name="f138" fmla="*/ f114 f50 1"/>
                <a:gd name="f139" fmla="*/ f115 f49 1"/>
                <a:gd name="f140" fmla="*/ f116 f50 1"/>
                <a:gd name="f141" fmla="*/ f117 f49 1"/>
                <a:gd name="f142" fmla="*/ f118 f50 1"/>
                <a:gd name="f143" fmla="*/ f119 f49 1"/>
                <a:gd name="f144" fmla="*/ f120 f50 1"/>
                <a:gd name="f145" fmla="*/ f121 f49 1"/>
                <a:gd name="f146" fmla="*/ f122 f50 1"/>
                <a:gd name="f147" fmla="*/ f123 f49 1"/>
                <a:gd name="f148" fmla="*/ f124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6"/>
                </a:cxn>
                <a:cxn ang="f80">
                  <a:pos x="f148" y="f146"/>
                </a:cxn>
                <a:cxn ang="f80">
                  <a:pos x="f129" y="f130"/>
                </a:cxn>
              </a:cxnLst>
              <a:rect l="f125" t="f128" r="f126" b="f127"/>
              <a:pathLst>
                <a:path w="133" h="61">
                  <a:moveTo>
                    <a:pt x="f5" y="f8"/>
                  </a:moveTo>
                  <a:cubicBezTo>
                    <a:pt x="f5" y="f9"/>
                    <a:pt x="f5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8" y="f21"/>
                    <a:pt x="f22" y="f5"/>
                  </a:cubicBezTo>
                  <a:cubicBezTo>
                    <a:pt x="f23" y="f15"/>
                    <a:pt x="f24" y="f17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35"/>
                    <a:pt x="f6" y="f36"/>
                  </a:cubicBezTo>
                  <a:cubicBezTo>
                    <a:pt x="f37" y="f38"/>
                    <a:pt x="f39" y="f40"/>
                    <a:pt x="f39" y="f41"/>
                  </a:cubicBezTo>
                  <a:cubicBezTo>
                    <a:pt x="f39" y="f8"/>
                    <a:pt x="f42" y="f7"/>
                    <a:pt x="f43" y="f7"/>
                  </a:cubicBezTo>
                  <a:cubicBezTo>
                    <a:pt x="f44" y="f7"/>
                    <a:pt x="f44" y="f7"/>
                    <a:pt x="f29" y="f7"/>
                  </a:cubicBezTo>
                  <a:cubicBezTo>
                    <a:pt x="f45" y="f7"/>
                    <a:pt x="f40" y="f7"/>
                    <a:pt x="f46" y="f7"/>
                  </a:cubicBezTo>
                  <a:cubicBezTo>
                    <a:pt x="f13" y="f7"/>
                    <a:pt x="f47" y="f8"/>
                    <a:pt x="f5" y="f8"/>
                  </a:cubicBezTo>
                  <a:close/>
                </a:path>
              </a:pathLst>
            </a:custGeom>
            <a:solidFill>
              <a:srgbClr val="EC60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3">
              <a:extLst>
                <a:ext uri="{FF2B5EF4-FFF2-40B4-BE49-F238E27FC236}">
                  <a16:creationId xmlns:a16="http://schemas.microsoft.com/office/drawing/2014/main" id="{C1366176-93D7-6594-3E69-36CADB4C78BD}"/>
                </a:ext>
              </a:extLst>
            </p:cNvPr>
            <p:cNvSpPr/>
            <p:nvPr/>
          </p:nvSpPr>
          <p:spPr>
            <a:xfrm>
              <a:off x="13250863" y="6989765"/>
              <a:ext cx="777870" cy="1554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14"/>
                <a:gd name="f8" fmla="val 56"/>
                <a:gd name="f9" fmla="val 97"/>
                <a:gd name="f10" fmla="val 55"/>
                <a:gd name="f11" fmla="val 100"/>
                <a:gd name="f12" fmla="val 52"/>
                <a:gd name="f13" fmla="val 50"/>
                <a:gd name="f14" fmla="val 38"/>
                <a:gd name="f15" fmla="val 27"/>
                <a:gd name="f16" fmla="val 16"/>
                <a:gd name="f17" fmla="val 104"/>
                <a:gd name="f18" fmla="val 12"/>
                <a:gd name="f19" fmla="val 106"/>
                <a:gd name="f20" fmla="val 7"/>
                <a:gd name="f21" fmla="val 10"/>
                <a:gd name="f22" fmla="val 112"/>
                <a:gd name="f23" fmla="val 11"/>
                <a:gd name="f24" fmla="val 9"/>
                <a:gd name="f25" fmla="val 113"/>
                <a:gd name="f26" fmla="val 8"/>
                <a:gd name="f27" fmla="val 5"/>
                <a:gd name="f28" fmla="val 110"/>
                <a:gd name="f29" fmla="val 4"/>
                <a:gd name="f30" fmla="val 105"/>
                <a:gd name="f31" fmla="val 3"/>
                <a:gd name="f32" fmla="val 1"/>
                <a:gd name="f33" fmla="val 87"/>
                <a:gd name="f34" fmla="val 74"/>
                <a:gd name="f35" fmla="val 61"/>
                <a:gd name="f36" fmla="val 51"/>
                <a:gd name="f37" fmla="val 2"/>
                <a:gd name="f38" fmla="val 42"/>
                <a:gd name="f39" fmla="val 33"/>
                <a:gd name="f40" fmla="val 25"/>
                <a:gd name="f41" fmla="val 14"/>
                <a:gd name="f42" fmla="val 18"/>
                <a:gd name="f43" fmla="val 22"/>
                <a:gd name="f44" fmla="val 32"/>
                <a:gd name="f45" fmla="val 43"/>
                <a:gd name="f46" fmla="val 23"/>
                <a:gd name="f47" fmla="val 24"/>
                <a:gd name="f48" fmla="val 30"/>
                <a:gd name="f49" fmla="val 34"/>
                <a:gd name="f50" fmla="val 36"/>
                <a:gd name="f51" fmla="val 46"/>
                <a:gd name="f52" fmla="val 45"/>
                <a:gd name="f53" fmla="val 47"/>
                <a:gd name="f54" fmla="val 44"/>
                <a:gd name="f55" fmla="val 49"/>
                <a:gd name="f56" fmla="val 53"/>
                <a:gd name="f57" fmla="val 65"/>
                <a:gd name="f58" fmla="val 37"/>
                <a:gd name="f59" fmla="val 73"/>
                <a:gd name="f60" fmla="val 81"/>
                <a:gd name="f61" fmla="val 86"/>
                <a:gd name="f62" fmla="val 54"/>
                <a:gd name="f63" fmla="val 90"/>
                <a:gd name="f64" fmla="val 96"/>
                <a:gd name="f65" fmla="+- 0 0 -90"/>
                <a:gd name="f66" fmla="*/ f3 1 57"/>
                <a:gd name="f67" fmla="*/ f4 1 114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57"/>
                <a:gd name="f76" fmla="*/ f72 1 114"/>
                <a:gd name="f77" fmla="*/ 56 f73 1"/>
                <a:gd name="f78" fmla="*/ 97 f72 1"/>
                <a:gd name="f79" fmla="*/ 50 f73 1"/>
                <a:gd name="f80" fmla="*/ 100 f72 1"/>
                <a:gd name="f81" fmla="*/ 16 f73 1"/>
                <a:gd name="f82" fmla="*/ 104 f72 1"/>
                <a:gd name="f83" fmla="*/ 10 f73 1"/>
                <a:gd name="f84" fmla="*/ 112 f72 1"/>
                <a:gd name="f85" fmla="*/ 8 f73 1"/>
                <a:gd name="f86" fmla="*/ 114 f72 1"/>
                <a:gd name="f87" fmla="*/ 3 f73 1"/>
                <a:gd name="f88" fmla="*/ 0 f73 1"/>
                <a:gd name="f89" fmla="*/ 61 f72 1"/>
                <a:gd name="f90" fmla="*/ 5 f73 1"/>
                <a:gd name="f91" fmla="*/ 33 f72 1"/>
                <a:gd name="f92" fmla="*/ 22 f73 1"/>
                <a:gd name="f93" fmla="*/ 14 f72 1"/>
                <a:gd name="f94" fmla="*/ 0 f72 1"/>
                <a:gd name="f95" fmla="*/ 22 f72 1"/>
                <a:gd name="f96" fmla="*/ 25 f72 1"/>
                <a:gd name="f97" fmla="*/ 36 f72 1"/>
                <a:gd name="f98" fmla="*/ 45 f73 1"/>
                <a:gd name="f99" fmla="*/ 47 f72 1"/>
                <a:gd name="f100" fmla="*/ 42 f73 1"/>
                <a:gd name="f101" fmla="*/ 53 f72 1"/>
                <a:gd name="f102" fmla="*/ 47 f73 1"/>
                <a:gd name="f103" fmla="*/ 81 f72 1"/>
                <a:gd name="f104" fmla="*/ 57 f73 1"/>
                <a:gd name="f105" fmla="*/ 96 f72 1"/>
                <a:gd name="f106" fmla="+- f74 0 f1"/>
                <a:gd name="f107" fmla="*/ f77 1 57"/>
                <a:gd name="f108" fmla="*/ f78 1 114"/>
                <a:gd name="f109" fmla="*/ f79 1 57"/>
                <a:gd name="f110" fmla="*/ f80 1 114"/>
                <a:gd name="f111" fmla="*/ f81 1 57"/>
                <a:gd name="f112" fmla="*/ f82 1 114"/>
                <a:gd name="f113" fmla="*/ f83 1 57"/>
                <a:gd name="f114" fmla="*/ f84 1 114"/>
                <a:gd name="f115" fmla="*/ f85 1 57"/>
                <a:gd name="f116" fmla="*/ f86 1 114"/>
                <a:gd name="f117" fmla="*/ f87 1 57"/>
                <a:gd name="f118" fmla="*/ f88 1 57"/>
                <a:gd name="f119" fmla="*/ f89 1 114"/>
                <a:gd name="f120" fmla="*/ f90 1 57"/>
                <a:gd name="f121" fmla="*/ f91 1 114"/>
                <a:gd name="f122" fmla="*/ f92 1 57"/>
                <a:gd name="f123" fmla="*/ f93 1 114"/>
                <a:gd name="f124" fmla="*/ f94 1 114"/>
                <a:gd name="f125" fmla="*/ f95 1 114"/>
                <a:gd name="f126" fmla="*/ f96 1 114"/>
                <a:gd name="f127" fmla="*/ f97 1 114"/>
                <a:gd name="f128" fmla="*/ f98 1 57"/>
                <a:gd name="f129" fmla="*/ f99 1 114"/>
                <a:gd name="f130" fmla="*/ f100 1 57"/>
                <a:gd name="f131" fmla="*/ f101 1 114"/>
                <a:gd name="f132" fmla="*/ f102 1 57"/>
                <a:gd name="f133" fmla="*/ f103 1 114"/>
                <a:gd name="f134" fmla="*/ f104 1 57"/>
                <a:gd name="f135" fmla="*/ f105 1 114"/>
                <a:gd name="f136" fmla="*/ 0 1 f75"/>
                <a:gd name="f137" fmla="*/ f69 1 f75"/>
                <a:gd name="f138" fmla="*/ 0 1 f76"/>
                <a:gd name="f139" fmla="*/ f70 1 f76"/>
                <a:gd name="f140" fmla="*/ f107 1 f75"/>
                <a:gd name="f141" fmla="*/ f108 1 f76"/>
                <a:gd name="f142" fmla="*/ f109 1 f75"/>
                <a:gd name="f143" fmla="*/ f110 1 f76"/>
                <a:gd name="f144" fmla="*/ f111 1 f75"/>
                <a:gd name="f145" fmla="*/ f112 1 f76"/>
                <a:gd name="f146" fmla="*/ f113 1 f75"/>
                <a:gd name="f147" fmla="*/ f114 1 f76"/>
                <a:gd name="f148" fmla="*/ f115 1 f75"/>
                <a:gd name="f149" fmla="*/ f116 1 f76"/>
                <a:gd name="f150" fmla="*/ f117 1 f75"/>
                <a:gd name="f151" fmla="*/ f118 1 f75"/>
                <a:gd name="f152" fmla="*/ f119 1 f76"/>
                <a:gd name="f153" fmla="*/ f120 1 f75"/>
                <a:gd name="f154" fmla="*/ f121 1 f76"/>
                <a:gd name="f155" fmla="*/ f122 1 f75"/>
                <a:gd name="f156" fmla="*/ f123 1 f76"/>
                <a:gd name="f157" fmla="*/ f124 1 f76"/>
                <a:gd name="f158" fmla="*/ f125 1 f76"/>
                <a:gd name="f159" fmla="*/ f126 1 f76"/>
                <a:gd name="f160" fmla="*/ f127 1 f76"/>
                <a:gd name="f161" fmla="*/ f128 1 f75"/>
                <a:gd name="f162" fmla="*/ f129 1 f76"/>
                <a:gd name="f163" fmla="*/ f130 1 f75"/>
                <a:gd name="f164" fmla="*/ f131 1 f76"/>
                <a:gd name="f165" fmla="*/ f132 1 f75"/>
                <a:gd name="f166" fmla="*/ f133 1 f76"/>
                <a:gd name="f167" fmla="*/ f134 1 f75"/>
                <a:gd name="f168" fmla="*/ f135 1 f76"/>
                <a:gd name="f169" fmla="*/ f136 f66 1"/>
                <a:gd name="f170" fmla="*/ f137 f66 1"/>
                <a:gd name="f171" fmla="*/ f139 f67 1"/>
                <a:gd name="f172" fmla="*/ f138 f67 1"/>
                <a:gd name="f173" fmla="*/ f140 f66 1"/>
                <a:gd name="f174" fmla="*/ f141 f67 1"/>
                <a:gd name="f175" fmla="*/ f142 f66 1"/>
                <a:gd name="f176" fmla="*/ f143 f67 1"/>
                <a:gd name="f177" fmla="*/ f144 f66 1"/>
                <a:gd name="f178" fmla="*/ f145 f67 1"/>
                <a:gd name="f179" fmla="*/ f146 f66 1"/>
                <a:gd name="f180" fmla="*/ f147 f67 1"/>
                <a:gd name="f181" fmla="*/ f148 f66 1"/>
                <a:gd name="f182" fmla="*/ f149 f67 1"/>
                <a:gd name="f183" fmla="*/ f150 f66 1"/>
                <a:gd name="f184" fmla="*/ f151 f66 1"/>
                <a:gd name="f185" fmla="*/ f152 f67 1"/>
                <a:gd name="f186" fmla="*/ f153 f66 1"/>
                <a:gd name="f187" fmla="*/ f154 f67 1"/>
                <a:gd name="f188" fmla="*/ f155 f66 1"/>
                <a:gd name="f189" fmla="*/ f156 f67 1"/>
                <a:gd name="f190" fmla="*/ f157 f67 1"/>
                <a:gd name="f191" fmla="*/ f158 f67 1"/>
                <a:gd name="f192" fmla="*/ f159 f67 1"/>
                <a:gd name="f193" fmla="*/ f160 f67 1"/>
                <a:gd name="f194" fmla="*/ f161 f66 1"/>
                <a:gd name="f195" fmla="*/ f162 f67 1"/>
                <a:gd name="f196" fmla="*/ f163 f66 1"/>
                <a:gd name="f197" fmla="*/ f164 f67 1"/>
                <a:gd name="f198" fmla="*/ f165 f66 1"/>
                <a:gd name="f199" fmla="*/ f166 f67 1"/>
                <a:gd name="f200" fmla="*/ f167 f66 1"/>
                <a:gd name="f201" fmla="*/ f168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73" y="f174"/>
                </a:cxn>
                <a:cxn ang="f106">
                  <a:pos x="f175" y="f176"/>
                </a:cxn>
                <a:cxn ang="f106">
                  <a:pos x="f177" y="f178"/>
                </a:cxn>
                <a:cxn ang="f106">
                  <a:pos x="f179" y="f180"/>
                </a:cxn>
                <a:cxn ang="f106">
                  <a:pos x="f181" y="f182"/>
                </a:cxn>
                <a:cxn ang="f106">
                  <a:pos x="f183" y="f176"/>
                </a:cxn>
                <a:cxn ang="f106">
                  <a:pos x="f184" y="f185"/>
                </a:cxn>
                <a:cxn ang="f106">
                  <a:pos x="f186" y="f187"/>
                </a:cxn>
                <a:cxn ang="f106">
                  <a:pos x="f188" y="f189"/>
                </a:cxn>
                <a:cxn ang="f106">
                  <a:pos x="f173" y="f190"/>
                </a:cxn>
                <a:cxn ang="f106">
                  <a:pos x="f173" y="f191"/>
                </a:cxn>
                <a:cxn ang="f106">
                  <a:pos x="f173" y="f192"/>
                </a:cxn>
                <a:cxn ang="f106">
                  <a:pos x="f175" y="f193"/>
                </a:cxn>
                <a:cxn ang="f106">
                  <a:pos x="f194" y="f195"/>
                </a:cxn>
                <a:cxn ang="f106">
                  <a:pos x="f196" y="f197"/>
                </a:cxn>
                <a:cxn ang="f106">
                  <a:pos x="f198" y="f199"/>
                </a:cxn>
                <a:cxn ang="f106">
                  <a:pos x="f200" y="f201"/>
                </a:cxn>
                <a:cxn ang="f106">
                  <a:pos x="f173" y="f174"/>
                </a:cxn>
              </a:cxnLst>
              <a:rect l="f169" t="f172" r="f170" b="f171"/>
              <a:pathLst>
                <a:path w="57" h="114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4" y="f11"/>
                    <a:pt x="f15" y="f11"/>
                    <a:pt x="f16" y="f17"/>
                  </a:cubicBezTo>
                  <a:cubicBezTo>
                    <a:pt x="f18" y="f19"/>
                    <a:pt x="f20" y="f19"/>
                    <a:pt x="f21" y="f22"/>
                  </a:cubicBezTo>
                  <a:cubicBezTo>
                    <a:pt x="f23" y="f7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11"/>
                  </a:cubicBezTo>
                  <a:cubicBezTo>
                    <a:pt x="f32" y="f33"/>
                    <a:pt x="f5" y="f34"/>
                    <a:pt x="f5" y="f35"/>
                  </a:cubicBezTo>
                  <a:cubicBezTo>
                    <a:pt x="f5" y="f36"/>
                    <a:pt x="f37" y="f38"/>
                    <a:pt x="f27" y="f39"/>
                  </a:cubicBezTo>
                  <a:cubicBezTo>
                    <a:pt x="f24" y="f40"/>
                    <a:pt x="f41" y="f42"/>
                    <a:pt x="f43" y="f41"/>
                  </a:cubicBezTo>
                  <a:cubicBezTo>
                    <a:pt x="f44" y="f20"/>
                    <a:pt x="f45" y="f32"/>
                    <a:pt x="f8" y="f5"/>
                  </a:cubicBezTo>
                  <a:cubicBezTo>
                    <a:pt x="f6" y="f20"/>
                    <a:pt x="f8" y="f41"/>
                    <a:pt x="f8" y="f43"/>
                  </a:cubicBezTo>
                  <a:cubicBezTo>
                    <a:pt x="f8" y="f46"/>
                    <a:pt x="f8" y="f47"/>
                    <a:pt x="f8" y="f40"/>
                  </a:cubicBezTo>
                  <a:cubicBezTo>
                    <a:pt x="f8" y="f48"/>
                    <a:pt x="f10" y="f49"/>
                    <a:pt x="f13" y="f50"/>
                  </a:cubicBezTo>
                  <a:cubicBezTo>
                    <a:pt x="f51" y="f14"/>
                    <a:pt x="f51" y="f45"/>
                    <a:pt x="f52" y="f53"/>
                  </a:cubicBezTo>
                  <a:cubicBezTo>
                    <a:pt x="f54" y="f55"/>
                    <a:pt x="f45" y="f36"/>
                    <a:pt x="f38" y="f56"/>
                  </a:cubicBezTo>
                  <a:cubicBezTo>
                    <a:pt x="f50" y="f57"/>
                    <a:pt x="f58" y="f59"/>
                    <a:pt x="f53" y="f60"/>
                  </a:cubicBezTo>
                  <a:cubicBezTo>
                    <a:pt x="f36" y="f61"/>
                    <a:pt x="f62" y="f63"/>
                    <a:pt x="f6" y="f64"/>
                  </a:cubicBezTo>
                  <a:cubicBezTo>
                    <a:pt x="f6" y="f64"/>
                    <a:pt x="f6" y="f9"/>
                    <a:pt x="f8" y="f9"/>
                  </a:cubicBezTo>
                  <a:close/>
                </a:path>
              </a:pathLst>
            </a:custGeom>
            <a:solidFill>
              <a:srgbClr val="F8A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085D861F-4542-CB8A-FA85-F84EFD06445D}"/>
                </a:ext>
              </a:extLst>
            </p:cNvPr>
            <p:cNvSpPr/>
            <p:nvPr/>
          </p:nvSpPr>
          <p:spPr>
            <a:xfrm>
              <a:off x="16910054" y="7370758"/>
              <a:ext cx="858841" cy="1255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2"/>
                <a:gd name="f8" fmla="val 59"/>
                <a:gd name="f9" fmla="val 4"/>
                <a:gd name="f10" fmla="val 58"/>
                <a:gd name="f11" fmla="val 57"/>
                <a:gd name="f12" fmla="val 56"/>
                <a:gd name="f13" fmla="val 5"/>
                <a:gd name="f14" fmla="val 63"/>
                <a:gd name="f15" fmla="val 7"/>
                <a:gd name="f16" fmla="val 12"/>
                <a:gd name="f17" fmla="val 33"/>
                <a:gd name="f18" fmla="val 61"/>
                <a:gd name="f19" fmla="val 53"/>
                <a:gd name="f20" fmla="val 73"/>
                <a:gd name="f21" fmla="val 78"/>
                <a:gd name="f22" fmla="val 60"/>
                <a:gd name="f23" fmla="val 83"/>
                <a:gd name="f24" fmla="val 87"/>
                <a:gd name="f25" fmla="val 52"/>
                <a:gd name="f26" fmla="val 91"/>
                <a:gd name="f27" fmla="val 46"/>
                <a:gd name="f28" fmla="val 90"/>
                <a:gd name="f29" fmla="val 40"/>
                <a:gd name="f30" fmla="val 88"/>
                <a:gd name="f31" fmla="val 34"/>
                <a:gd name="f32" fmla="val 86"/>
                <a:gd name="f33" fmla="val 27"/>
                <a:gd name="f34" fmla="val 19"/>
                <a:gd name="f35" fmla="val 80"/>
                <a:gd name="f36" fmla="val 11"/>
                <a:gd name="f37" fmla="val 77"/>
                <a:gd name="f38" fmla="val 75"/>
                <a:gd name="f39" fmla="val 3"/>
                <a:gd name="f40" fmla="val 70"/>
                <a:gd name="f41" fmla="val 67"/>
                <a:gd name="f42" fmla="val 55"/>
                <a:gd name="f43" fmla="val 10"/>
                <a:gd name="f44" fmla="val 14"/>
                <a:gd name="f45" fmla="val 16"/>
                <a:gd name="f46" fmla="val 15"/>
                <a:gd name="f47" fmla="val 37"/>
                <a:gd name="f48" fmla="val 35"/>
                <a:gd name="f49" fmla="val 18"/>
                <a:gd name="f50" fmla="val 23"/>
                <a:gd name="f51" fmla="val 29"/>
                <a:gd name="f52" fmla="val 24"/>
                <a:gd name="f53" fmla="val 17"/>
                <a:gd name="f54" fmla="val 6"/>
                <a:gd name="f55" fmla="val 2"/>
                <a:gd name="f56" fmla="val 25"/>
                <a:gd name="f57" fmla="val 32"/>
                <a:gd name="f58" fmla="+- 0 0 -90"/>
                <a:gd name="f59" fmla="*/ f3 1 62"/>
                <a:gd name="f60" fmla="*/ f4 1 92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62"/>
                <a:gd name="f69" fmla="*/ f65 1 92"/>
                <a:gd name="f70" fmla="*/ 59 f66 1"/>
                <a:gd name="f71" fmla="*/ 4 f65 1"/>
                <a:gd name="f72" fmla="*/ 56 f66 1"/>
                <a:gd name="f73" fmla="*/ 5 f65 1"/>
                <a:gd name="f74" fmla="*/ 63 f66 1"/>
                <a:gd name="f75" fmla="*/ 12 f65 1"/>
                <a:gd name="f76" fmla="*/ 61 f66 1"/>
                <a:gd name="f77" fmla="*/ 73 f65 1"/>
                <a:gd name="f78" fmla="*/ 60 f66 1"/>
                <a:gd name="f79" fmla="*/ 87 f65 1"/>
                <a:gd name="f80" fmla="*/ 52 f66 1"/>
                <a:gd name="f81" fmla="*/ 91 f65 1"/>
                <a:gd name="f82" fmla="*/ 34 f66 1"/>
                <a:gd name="f83" fmla="*/ 86 f65 1"/>
                <a:gd name="f84" fmla="*/ 11 f66 1"/>
                <a:gd name="f85" fmla="*/ 78 f65 1"/>
                <a:gd name="f86" fmla="*/ 0 f66 1"/>
                <a:gd name="f87" fmla="*/ 5 f66 1"/>
                <a:gd name="f88" fmla="*/ 62 f65 1"/>
                <a:gd name="f89" fmla="*/ 10 f66 1"/>
                <a:gd name="f90" fmla="*/ 53 f65 1"/>
                <a:gd name="f91" fmla="*/ 15 f66 1"/>
                <a:gd name="f92" fmla="*/ 40 f65 1"/>
                <a:gd name="f93" fmla="*/ 18 f66 1"/>
                <a:gd name="f94" fmla="*/ 33 f65 1"/>
                <a:gd name="f95" fmla="*/ 19 f66 1"/>
                <a:gd name="f96" fmla="*/ 19 f65 1"/>
                <a:gd name="f97" fmla="*/ 17 f66 1"/>
                <a:gd name="f98" fmla="*/ 15 f65 1"/>
                <a:gd name="f99" fmla="*/ 2 f65 1"/>
                <a:gd name="f100" fmla="*/ 40 f66 1"/>
                <a:gd name="f101" fmla="+- f67 0 f1"/>
                <a:gd name="f102" fmla="*/ f70 1 63"/>
                <a:gd name="f103" fmla="*/ f71 1 92"/>
                <a:gd name="f104" fmla="*/ f72 1 63"/>
                <a:gd name="f105" fmla="*/ f73 1 92"/>
                <a:gd name="f106" fmla="*/ f74 1 63"/>
                <a:gd name="f107" fmla="*/ f75 1 92"/>
                <a:gd name="f108" fmla="*/ f76 1 63"/>
                <a:gd name="f109" fmla="*/ f77 1 92"/>
                <a:gd name="f110" fmla="*/ f78 1 63"/>
                <a:gd name="f111" fmla="*/ f79 1 92"/>
                <a:gd name="f112" fmla="*/ f80 1 63"/>
                <a:gd name="f113" fmla="*/ f81 1 92"/>
                <a:gd name="f114" fmla="*/ f82 1 63"/>
                <a:gd name="f115" fmla="*/ f83 1 92"/>
                <a:gd name="f116" fmla="*/ f84 1 63"/>
                <a:gd name="f117" fmla="*/ f85 1 92"/>
                <a:gd name="f118" fmla="*/ f86 1 63"/>
                <a:gd name="f119" fmla="*/ f87 1 63"/>
                <a:gd name="f120" fmla="*/ f88 1 92"/>
                <a:gd name="f121" fmla="*/ f89 1 63"/>
                <a:gd name="f122" fmla="*/ f90 1 92"/>
                <a:gd name="f123" fmla="*/ f91 1 63"/>
                <a:gd name="f124" fmla="*/ f92 1 92"/>
                <a:gd name="f125" fmla="*/ f93 1 63"/>
                <a:gd name="f126" fmla="*/ f94 1 92"/>
                <a:gd name="f127" fmla="*/ f95 1 63"/>
                <a:gd name="f128" fmla="*/ f96 1 92"/>
                <a:gd name="f129" fmla="*/ f97 1 63"/>
                <a:gd name="f130" fmla="*/ f98 1 92"/>
                <a:gd name="f131" fmla="*/ f99 1 92"/>
                <a:gd name="f132" fmla="*/ f100 1 63"/>
                <a:gd name="f133" fmla="*/ 0 1 f68"/>
                <a:gd name="f134" fmla="*/ f62 1 f68"/>
                <a:gd name="f135" fmla="*/ 0 1 f69"/>
                <a:gd name="f136" fmla="*/ f63 1 f69"/>
                <a:gd name="f137" fmla="*/ f102 1 f68"/>
                <a:gd name="f138" fmla="*/ f103 1 f69"/>
                <a:gd name="f139" fmla="*/ f104 1 f68"/>
                <a:gd name="f140" fmla="*/ f105 1 f69"/>
                <a:gd name="f141" fmla="*/ f106 1 f68"/>
                <a:gd name="f142" fmla="*/ f107 1 f69"/>
                <a:gd name="f143" fmla="*/ f108 1 f68"/>
                <a:gd name="f144" fmla="*/ f109 1 f69"/>
                <a:gd name="f145" fmla="*/ f110 1 f68"/>
                <a:gd name="f146" fmla="*/ f111 1 f69"/>
                <a:gd name="f147" fmla="*/ f112 1 f68"/>
                <a:gd name="f148" fmla="*/ f113 1 f69"/>
                <a:gd name="f149" fmla="*/ f114 1 f68"/>
                <a:gd name="f150" fmla="*/ f115 1 f69"/>
                <a:gd name="f151" fmla="*/ f116 1 f68"/>
                <a:gd name="f152" fmla="*/ f117 1 f69"/>
                <a:gd name="f153" fmla="*/ f118 1 f68"/>
                <a:gd name="f154" fmla="*/ f119 1 f68"/>
                <a:gd name="f155" fmla="*/ f120 1 f69"/>
                <a:gd name="f156" fmla="*/ f121 1 f68"/>
                <a:gd name="f157" fmla="*/ f122 1 f69"/>
                <a:gd name="f158" fmla="*/ f123 1 f68"/>
                <a:gd name="f159" fmla="*/ f124 1 f69"/>
                <a:gd name="f160" fmla="*/ f125 1 f68"/>
                <a:gd name="f161" fmla="*/ f126 1 f69"/>
                <a:gd name="f162" fmla="*/ f127 1 f68"/>
                <a:gd name="f163" fmla="*/ f128 1 f69"/>
                <a:gd name="f164" fmla="*/ f129 1 f68"/>
                <a:gd name="f165" fmla="*/ f130 1 f69"/>
                <a:gd name="f166" fmla="*/ f131 1 f69"/>
                <a:gd name="f167" fmla="*/ f132 1 f68"/>
                <a:gd name="f168" fmla="*/ f133 f59 1"/>
                <a:gd name="f169" fmla="*/ f134 f59 1"/>
                <a:gd name="f170" fmla="*/ f136 f60 1"/>
                <a:gd name="f171" fmla="*/ f135 f60 1"/>
                <a:gd name="f172" fmla="*/ f137 f59 1"/>
                <a:gd name="f173" fmla="*/ f138 f60 1"/>
                <a:gd name="f174" fmla="*/ f139 f59 1"/>
                <a:gd name="f175" fmla="*/ f140 f60 1"/>
                <a:gd name="f176" fmla="*/ f141 f59 1"/>
                <a:gd name="f177" fmla="*/ f142 f60 1"/>
                <a:gd name="f178" fmla="*/ f143 f59 1"/>
                <a:gd name="f179" fmla="*/ f144 f60 1"/>
                <a:gd name="f180" fmla="*/ f145 f59 1"/>
                <a:gd name="f181" fmla="*/ f146 f60 1"/>
                <a:gd name="f182" fmla="*/ f147 f59 1"/>
                <a:gd name="f183" fmla="*/ f148 f60 1"/>
                <a:gd name="f184" fmla="*/ f149 f59 1"/>
                <a:gd name="f185" fmla="*/ f150 f60 1"/>
                <a:gd name="f186" fmla="*/ f151 f59 1"/>
                <a:gd name="f187" fmla="*/ f152 f60 1"/>
                <a:gd name="f188" fmla="*/ f153 f59 1"/>
                <a:gd name="f189" fmla="*/ f154 f59 1"/>
                <a:gd name="f190" fmla="*/ f155 f60 1"/>
                <a:gd name="f191" fmla="*/ f156 f59 1"/>
                <a:gd name="f192" fmla="*/ f157 f60 1"/>
                <a:gd name="f193" fmla="*/ f158 f59 1"/>
                <a:gd name="f194" fmla="*/ f159 f60 1"/>
                <a:gd name="f195" fmla="*/ f160 f59 1"/>
                <a:gd name="f196" fmla="*/ f161 f60 1"/>
                <a:gd name="f197" fmla="*/ f162 f59 1"/>
                <a:gd name="f198" fmla="*/ f163 f60 1"/>
                <a:gd name="f199" fmla="*/ f164 f59 1"/>
                <a:gd name="f200" fmla="*/ f165 f60 1"/>
                <a:gd name="f201" fmla="*/ f166 f60 1"/>
                <a:gd name="f202" fmla="*/ f167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72" y="f173"/>
                </a:cxn>
                <a:cxn ang="f101">
                  <a:pos x="f174" y="f175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82" y="f183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88" y="f179"/>
                </a:cxn>
                <a:cxn ang="f101">
                  <a:pos x="f189" y="f190"/>
                </a:cxn>
                <a:cxn ang="f101">
                  <a:pos x="f191" y="f192"/>
                </a:cxn>
                <a:cxn ang="f101">
                  <a:pos x="f193" y="f194"/>
                </a:cxn>
                <a:cxn ang="f101">
                  <a:pos x="f195" y="f196"/>
                </a:cxn>
                <a:cxn ang="f101">
                  <a:pos x="f197" y="f198"/>
                </a:cxn>
                <a:cxn ang="f101">
                  <a:pos x="f199" y="f200"/>
                </a:cxn>
                <a:cxn ang="f101">
                  <a:pos x="f195" y="f201"/>
                </a:cxn>
                <a:cxn ang="f101">
                  <a:pos x="f202" y="f201"/>
                </a:cxn>
                <a:cxn ang="f101">
                  <a:pos x="f172" y="f173"/>
                </a:cxn>
              </a:cxnLst>
              <a:rect l="f168" t="f171" r="f169" b="f170"/>
              <a:pathLst>
                <a:path w="62" h="92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6" y="f9"/>
                    <a:pt x="f14" y="f15"/>
                    <a:pt x="f14" y="f16"/>
                  </a:cubicBezTo>
                  <a:cubicBezTo>
                    <a:pt x="f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2" y="f24"/>
                  </a:cubicBezTo>
                  <a:cubicBezTo>
                    <a:pt x="f8" y="f7"/>
                    <a:pt x="f12" y="f7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23"/>
                    <a:pt x="f34" y="f35"/>
                    <a:pt x="f36" y="f21"/>
                  </a:cubicBezTo>
                  <a:cubicBezTo>
                    <a:pt x="f15" y="f37"/>
                    <a:pt x="f9" y="f38"/>
                    <a:pt x="f5" y="f20"/>
                  </a:cubicBezTo>
                  <a:cubicBezTo>
                    <a:pt x="f39" y="f40"/>
                    <a:pt x="f13" y="f41"/>
                    <a:pt x="f13" y="f6"/>
                  </a:cubicBezTo>
                  <a:cubicBezTo>
                    <a:pt x="f9" y="f10"/>
                    <a:pt x="f13" y="f42"/>
                    <a:pt x="f43" y="f19"/>
                  </a:cubicBezTo>
                  <a:cubicBezTo>
                    <a:pt x="f44" y="f25"/>
                    <a:pt x="f45" y="f27"/>
                    <a:pt x="f46" y="f29"/>
                  </a:cubicBezTo>
                  <a:cubicBezTo>
                    <a:pt x="f44" y="f47"/>
                    <a:pt x="f46" y="f48"/>
                    <a:pt x="f49" y="f17"/>
                  </a:cubicBezTo>
                  <a:cubicBezTo>
                    <a:pt x="f50" y="f51"/>
                    <a:pt x="f50" y="f52"/>
                    <a:pt x="f34" y="f34"/>
                  </a:cubicBezTo>
                  <a:cubicBezTo>
                    <a:pt x="f49" y="f49"/>
                    <a:pt x="f45" y="f45"/>
                    <a:pt x="f53" y="f46"/>
                  </a:cubicBezTo>
                  <a:cubicBezTo>
                    <a:pt x="f34" y="f43"/>
                    <a:pt x="f49" y="f54"/>
                    <a:pt x="f49" y="f55"/>
                  </a:cubicBezTo>
                  <a:cubicBezTo>
                    <a:pt x="f56" y="f5"/>
                    <a:pt x="f57" y="f5"/>
                    <a:pt x="f29" y="f55"/>
                  </a:cubicBezTo>
                  <a:cubicBezTo>
                    <a:pt x="f27" y="f39"/>
                    <a:pt x="f19" y="f55"/>
                    <a:pt x="f8" y="f9"/>
                  </a:cubicBezTo>
                  <a:close/>
                </a:path>
              </a:pathLst>
            </a:custGeom>
            <a:solidFill>
              <a:srgbClr val="EC60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2E48FE45-9153-D7D1-64BB-9A3B1DEB5B5C}"/>
                </a:ext>
              </a:extLst>
            </p:cNvPr>
            <p:cNvSpPr/>
            <p:nvPr/>
          </p:nvSpPr>
          <p:spPr>
            <a:xfrm>
              <a:off x="16881479" y="6389690"/>
              <a:ext cx="587373" cy="1049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77"/>
                <a:gd name="f8" fmla="val 42"/>
                <a:gd name="f9" fmla="val 74"/>
                <a:gd name="f10" fmla="val 36"/>
                <a:gd name="f11" fmla="val 30"/>
                <a:gd name="f12" fmla="val 25"/>
                <a:gd name="f13" fmla="val 23"/>
                <a:gd name="f14" fmla="val 21"/>
                <a:gd name="f15" fmla="val 19"/>
                <a:gd name="f16" fmla="val 75"/>
                <a:gd name="f17" fmla="val 18"/>
                <a:gd name="f18" fmla="val 15"/>
                <a:gd name="f19" fmla="val 13"/>
                <a:gd name="f20" fmla="val 10"/>
                <a:gd name="f21" fmla="val 76"/>
                <a:gd name="f22" fmla="val 9"/>
                <a:gd name="f23" fmla="val 8"/>
                <a:gd name="f24" fmla="val 71"/>
                <a:gd name="f25" fmla="val 5"/>
                <a:gd name="f26" fmla="val 66"/>
                <a:gd name="f27" fmla="val 3"/>
                <a:gd name="f28" fmla="val 60"/>
                <a:gd name="f29" fmla="val 1"/>
                <a:gd name="f30" fmla="val 54"/>
                <a:gd name="f31" fmla="val 51"/>
                <a:gd name="f32" fmla="val 2"/>
                <a:gd name="f33" fmla="val 49"/>
                <a:gd name="f34" fmla="val 4"/>
                <a:gd name="f35" fmla="val 48"/>
                <a:gd name="f36" fmla="val 14"/>
                <a:gd name="f37" fmla="val 28"/>
                <a:gd name="f38" fmla="val 6"/>
                <a:gd name="f39" fmla="val 29"/>
                <a:gd name="f40" fmla="val 31"/>
                <a:gd name="f41" fmla="val 32"/>
                <a:gd name="f42" fmla="val 33"/>
                <a:gd name="f43" fmla="val 7"/>
                <a:gd name="f44" fmla="val 34"/>
                <a:gd name="f45" fmla="val 37"/>
                <a:gd name="f46" fmla="val 40"/>
                <a:gd name="f47" fmla="val 62"/>
                <a:gd name="f48" fmla="val 70"/>
                <a:gd name="f49" fmla="+- 0 0 -90"/>
                <a:gd name="f50" fmla="*/ f3 1 43"/>
                <a:gd name="f51" fmla="*/ f4 1 77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43"/>
                <a:gd name="f60" fmla="*/ f56 1 77"/>
                <a:gd name="f61" fmla="*/ 42 f57 1"/>
                <a:gd name="f62" fmla="*/ 74 f56 1"/>
                <a:gd name="f63" fmla="*/ 25 f57 1"/>
                <a:gd name="f64" fmla="*/ 19 f57 1"/>
                <a:gd name="f65" fmla="*/ 75 f56 1"/>
                <a:gd name="f66" fmla="*/ 13 f57 1"/>
                <a:gd name="f67" fmla="*/ 77 f56 1"/>
                <a:gd name="f68" fmla="*/ 8 f57 1"/>
                <a:gd name="f69" fmla="*/ 71 f56 1"/>
                <a:gd name="f70" fmla="*/ 1 f57 1"/>
                <a:gd name="f71" fmla="*/ 54 f56 1"/>
                <a:gd name="f72" fmla="*/ 4 f57 1"/>
                <a:gd name="f73" fmla="*/ 48 f56 1"/>
                <a:gd name="f74" fmla="*/ 28 f57 1"/>
                <a:gd name="f75" fmla="*/ 8 f56 1"/>
                <a:gd name="f76" fmla="*/ 30 f57 1"/>
                <a:gd name="f77" fmla="*/ 4 f56 1"/>
                <a:gd name="f78" fmla="*/ 33 f57 1"/>
                <a:gd name="f79" fmla="*/ 7 f56 1"/>
                <a:gd name="f80" fmla="*/ 36 f57 1"/>
                <a:gd name="f81" fmla="*/ 40 f57 1"/>
                <a:gd name="f82" fmla="*/ 1 f56 1"/>
                <a:gd name="f83" fmla="*/ 43 f57 1"/>
                <a:gd name="f84" fmla="*/ 62 f56 1"/>
                <a:gd name="f85" fmla="+- f58 0 f1"/>
                <a:gd name="f86" fmla="*/ f61 1 43"/>
                <a:gd name="f87" fmla="*/ f62 1 77"/>
                <a:gd name="f88" fmla="*/ f63 1 43"/>
                <a:gd name="f89" fmla="*/ f64 1 43"/>
                <a:gd name="f90" fmla="*/ f65 1 77"/>
                <a:gd name="f91" fmla="*/ f66 1 43"/>
                <a:gd name="f92" fmla="*/ f67 1 77"/>
                <a:gd name="f93" fmla="*/ f68 1 43"/>
                <a:gd name="f94" fmla="*/ f69 1 77"/>
                <a:gd name="f95" fmla="*/ f70 1 43"/>
                <a:gd name="f96" fmla="*/ f71 1 77"/>
                <a:gd name="f97" fmla="*/ f72 1 43"/>
                <a:gd name="f98" fmla="*/ f73 1 77"/>
                <a:gd name="f99" fmla="*/ f74 1 43"/>
                <a:gd name="f100" fmla="*/ f75 1 77"/>
                <a:gd name="f101" fmla="*/ f76 1 43"/>
                <a:gd name="f102" fmla="*/ f77 1 77"/>
                <a:gd name="f103" fmla="*/ f78 1 43"/>
                <a:gd name="f104" fmla="*/ f79 1 77"/>
                <a:gd name="f105" fmla="*/ f80 1 43"/>
                <a:gd name="f106" fmla="*/ f81 1 43"/>
                <a:gd name="f107" fmla="*/ f82 1 77"/>
                <a:gd name="f108" fmla="*/ f83 1 43"/>
                <a:gd name="f109" fmla="*/ f84 1 77"/>
                <a:gd name="f110" fmla="*/ 0 1 f59"/>
                <a:gd name="f111" fmla="*/ f53 1 f59"/>
                <a:gd name="f112" fmla="*/ 0 1 f60"/>
                <a:gd name="f113" fmla="*/ f54 1 f60"/>
                <a:gd name="f114" fmla="*/ f86 1 f59"/>
                <a:gd name="f115" fmla="*/ f87 1 f60"/>
                <a:gd name="f116" fmla="*/ f88 1 f59"/>
                <a:gd name="f117" fmla="*/ f89 1 f59"/>
                <a:gd name="f118" fmla="*/ f90 1 f60"/>
                <a:gd name="f119" fmla="*/ f91 1 f59"/>
                <a:gd name="f120" fmla="*/ f92 1 f60"/>
                <a:gd name="f121" fmla="*/ f93 1 f59"/>
                <a:gd name="f122" fmla="*/ f94 1 f60"/>
                <a:gd name="f123" fmla="*/ f95 1 f59"/>
                <a:gd name="f124" fmla="*/ f96 1 f60"/>
                <a:gd name="f125" fmla="*/ f97 1 f59"/>
                <a:gd name="f126" fmla="*/ f98 1 f60"/>
                <a:gd name="f127" fmla="*/ f99 1 f59"/>
                <a:gd name="f128" fmla="*/ f100 1 f60"/>
                <a:gd name="f129" fmla="*/ f101 1 f59"/>
                <a:gd name="f130" fmla="*/ f102 1 f60"/>
                <a:gd name="f131" fmla="*/ f103 1 f59"/>
                <a:gd name="f132" fmla="*/ f104 1 f60"/>
                <a:gd name="f133" fmla="*/ f105 1 f59"/>
                <a:gd name="f134" fmla="*/ f106 1 f59"/>
                <a:gd name="f135" fmla="*/ f107 1 f60"/>
                <a:gd name="f136" fmla="*/ f108 1 f59"/>
                <a:gd name="f137" fmla="*/ f109 1 f60"/>
                <a:gd name="f138" fmla="*/ f110 f50 1"/>
                <a:gd name="f139" fmla="*/ f111 f50 1"/>
                <a:gd name="f140" fmla="*/ f113 f51 1"/>
                <a:gd name="f141" fmla="*/ f112 f51 1"/>
                <a:gd name="f142" fmla="*/ f114 f50 1"/>
                <a:gd name="f143" fmla="*/ f115 f51 1"/>
                <a:gd name="f144" fmla="*/ f116 f50 1"/>
                <a:gd name="f145" fmla="*/ f117 f50 1"/>
                <a:gd name="f146" fmla="*/ f118 f51 1"/>
                <a:gd name="f147" fmla="*/ f119 f50 1"/>
                <a:gd name="f148" fmla="*/ f120 f51 1"/>
                <a:gd name="f149" fmla="*/ f121 f50 1"/>
                <a:gd name="f150" fmla="*/ f122 f51 1"/>
                <a:gd name="f151" fmla="*/ f123 f50 1"/>
                <a:gd name="f152" fmla="*/ f124 f51 1"/>
                <a:gd name="f153" fmla="*/ f125 f50 1"/>
                <a:gd name="f154" fmla="*/ f126 f51 1"/>
                <a:gd name="f155" fmla="*/ f127 f50 1"/>
                <a:gd name="f156" fmla="*/ f128 f51 1"/>
                <a:gd name="f157" fmla="*/ f129 f50 1"/>
                <a:gd name="f158" fmla="*/ f130 f51 1"/>
                <a:gd name="f159" fmla="*/ f131 f50 1"/>
                <a:gd name="f160" fmla="*/ f132 f51 1"/>
                <a:gd name="f161" fmla="*/ f133 f50 1"/>
                <a:gd name="f162" fmla="*/ f134 f50 1"/>
                <a:gd name="f163" fmla="*/ f135 f51 1"/>
                <a:gd name="f164" fmla="*/ f136 f50 1"/>
                <a:gd name="f165" fmla="*/ f137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2" y="f143"/>
                </a:cxn>
                <a:cxn ang="f85">
                  <a:pos x="f144" y="f143"/>
                </a:cxn>
                <a:cxn ang="f85">
                  <a:pos x="f145" y="f146"/>
                </a:cxn>
                <a:cxn ang="f85">
                  <a:pos x="f147" y="f148"/>
                </a:cxn>
                <a:cxn ang="f85">
                  <a:pos x="f149" y="f150"/>
                </a:cxn>
                <a:cxn ang="f85">
                  <a:pos x="f151" y="f152"/>
                </a:cxn>
                <a:cxn ang="f85">
                  <a:pos x="f153" y="f154"/>
                </a:cxn>
                <a:cxn ang="f85">
                  <a:pos x="f155" y="f156"/>
                </a:cxn>
                <a:cxn ang="f85">
                  <a:pos x="f157" y="f158"/>
                </a:cxn>
                <a:cxn ang="f85">
                  <a:pos x="f159" y="f160"/>
                </a:cxn>
                <a:cxn ang="f85">
                  <a:pos x="f161" y="f158"/>
                </a:cxn>
                <a:cxn ang="f85">
                  <a:pos x="f162" y="f163"/>
                </a:cxn>
                <a:cxn ang="f85">
                  <a:pos x="f164" y="f165"/>
                </a:cxn>
                <a:cxn ang="f85">
                  <a:pos x="f142" y="f143"/>
                </a:cxn>
              </a:cxnLst>
              <a:rect l="f138" t="f141" r="f139" b="f140"/>
              <a:pathLst>
                <a:path w="43" h="7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9"/>
                    <a:pt x="f15" y="f16"/>
                  </a:cubicBezTo>
                  <a:cubicBezTo>
                    <a:pt x="f17" y="f7"/>
                    <a:pt x="f18" y="f7"/>
                    <a:pt x="f19" y="f7"/>
                  </a:cubicBezTo>
                  <a:cubicBezTo>
                    <a:pt x="f20" y="f21"/>
                    <a:pt x="f22" y="f9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5" y="f31"/>
                    <a:pt x="f32" y="f33"/>
                    <a:pt x="f34" y="f35"/>
                  </a:cubicBezTo>
                  <a:cubicBezTo>
                    <a:pt x="f36" y="f10"/>
                    <a:pt x="f13" y="f13"/>
                    <a:pt x="f37" y="f23"/>
                  </a:cubicBezTo>
                  <a:cubicBezTo>
                    <a:pt x="f37" y="f38"/>
                    <a:pt x="f39" y="f25"/>
                    <a:pt x="f11" y="f34"/>
                  </a:cubicBezTo>
                  <a:cubicBezTo>
                    <a:pt x="f40" y="f25"/>
                    <a:pt x="f41" y="f38"/>
                    <a:pt x="f42" y="f43"/>
                  </a:cubicBezTo>
                  <a:cubicBezTo>
                    <a:pt x="f44" y="f43"/>
                    <a:pt x="f44" y="f25"/>
                    <a:pt x="f10" y="f34"/>
                  </a:cubicBezTo>
                  <a:cubicBezTo>
                    <a:pt x="f45" y="f27"/>
                    <a:pt x="f45" y="f5"/>
                    <a:pt x="f46" y="f29"/>
                  </a:cubicBezTo>
                  <a:cubicBezTo>
                    <a:pt x="f8" y="f14"/>
                    <a:pt x="f6" y="f8"/>
                    <a:pt x="f6" y="f47"/>
                  </a:cubicBezTo>
                  <a:cubicBezTo>
                    <a:pt x="f6" y="f26"/>
                    <a:pt x="f8" y="f48"/>
                    <a:pt x="f8" y="f9"/>
                  </a:cubicBezTo>
                  <a:close/>
                </a:path>
              </a:pathLst>
            </a:custGeom>
            <a:solidFill>
              <a:srgbClr val="231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16">
              <a:extLst>
                <a:ext uri="{FF2B5EF4-FFF2-40B4-BE49-F238E27FC236}">
                  <a16:creationId xmlns:a16="http://schemas.microsoft.com/office/drawing/2014/main" id="{B12038C3-8E02-228F-6F0A-F3A535530F7E}"/>
                </a:ext>
              </a:extLst>
            </p:cNvPr>
            <p:cNvSpPr/>
            <p:nvPr/>
          </p:nvSpPr>
          <p:spPr>
            <a:xfrm>
              <a:off x="14657383" y="6716716"/>
              <a:ext cx="819146" cy="5857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43"/>
                <a:gd name="f8" fmla="val 2"/>
                <a:gd name="f9" fmla="val 10"/>
                <a:gd name="f10" fmla="val 9"/>
                <a:gd name="f11" fmla="val 1"/>
                <a:gd name="f12" fmla="val 3"/>
                <a:gd name="f13" fmla="val 8"/>
                <a:gd name="f14" fmla="val 4"/>
                <a:gd name="f15" fmla="val 7"/>
                <a:gd name="f16" fmla="val 5"/>
                <a:gd name="f17" fmla="val 6"/>
                <a:gd name="f18" fmla="val 18"/>
                <a:gd name="f19" fmla="val 30"/>
                <a:gd name="f20" fmla="val 42"/>
                <a:gd name="f21" fmla="val 46"/>
                <a:gd name="f22" fmla="val 50"/>
                <a:gd name="f23" fmla="val 54"/>
                <a:gd name="f24" fmla="val 56"/>
                <a:gd name="f25" fmla="val 57"/>
                <a:gd name="f26" fmla="val 24"/>
                <a:gd name="f27" fmla="val 47"/>
                <a:gd name="f28" fmla="val 41"/>
                <a:gd name="f29" fmla="val 32"/>
                <a:gd name="f30" fmla="val 16"/>
                <a:gd name="f31" fmla="val 33"/>
                <a:gd name="f32" fmla="val 20"/>
                <a:gd name="f33" fmla="val 17"/>
                <a:gd name="f34" fmla="val 13"/>
                <a:gd name="f35" fmla="+- 0 0 -90"/>
                <a:gd name="f36" fmla="*/ f3 1 60"/>
                <a:gd name="f37" fmla="*/ f4 1 4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0"/>
                <a:gd name="f46" fmla="*/ f42 1 43"/>
                <a:gd name="f47" fmla="*/ 2 f43 1"/>
                <a:gd name="f48" fmla="*/ 10 f42 1"/>
                <a:gd name="f49" fmla="*/ 1 f43 1"/>
                <a:gd name="f50" fmla="*/ 9 f42 1"/>
                <a:gd name="f51" fmla="*/ 3 f43 1"/>
                <a:gd name="f52" fmla="*/ 8 f42 1"/>
                <a:gd name="f53" fmla="*/ 7 f43 1"/>
                <a:gd name="f54" fmla="*/ 6 f42 1"/>
                <a:gd name="f55" fmla="*/ 42 f43 1"/>
                <a:gd name="f56" fmla="*/ 5 f42 1"/>
                <a:gd name="f57" fmla="*/ 54 f43 1"/>
                <a:gd name="f58" fmla="*/ 0 f42 1"/>
                <a:gd name="f59" fmla="*/ 57 f43 1"/>
                <a:gd name="f60" fmla="*/ 32 f43 1"/>
                <a:gd name="f61" fmla="*/ 42 f42 1"/>
                <a:gd name="f62" fmla="*/ 20 f42 1"/>
                <a:gd name="f63" fmla="+- f44 0 f1"/>
                <a:gd name="f64" fmla="*/ f47 1 60"/>
                <a:gd name="f65" fmla="*/ f48 1 43"/>
                <a:gd name="f66" fmla="*/ f49 1 60"/>
                <a:gd name="f67" fmla="*/ f50 1 43"/>
                <a:gd name="f68" fmla="*/ f51 1 60"/>
                <a:gd name="f69" fmla="*/ f52 1 43"/>
                <a:gd name="f70" fmla="*/ f53 1 60"/>
                <a:gd name="f71" fmla="*/ f54 1 43"/>
                <a:gd name="f72" fmla="*/ f55 1 60"/>
                <a:gd name="f73" fmla="*/ f56 1 43"/>
                <a:gd name="f74" fmla="*/ f57 1 60"/>
                <a:gd name="f75" fmla="*/ f58 1 43"/>
                <a:gd name="f76" fmla="*/ f59 1 60"/>
                <a:gd name="f77" fmla="*/ f60 1 60"/>
                <a:gd name="f78" fmla="*/ f61 1 43"/>
                <a:gd name="f79" fmla="*/ f62 1 43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5"/>
                <a:gd name="f87" fmla="*/ f67 1 f46"/>
                <a:gd name="f88" fmla="*/ f68 1 f45"/>
                <a:gd name="f89" fmla="*/ f69 1 f46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5"/>
                <a:gd name="f98" fmla="*/ f78 1 f46"/>
                <a:gd name="f99" fmla="*/ f79 1 f46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6 1"/>
                <a:gd name="f107" fmla="*/ f87 f37 1"/>
                <a:gd name="f108" fmla="*/ f88 f36 1"/>
                <a:gd name="f109" fmla="*/ f89 f37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6 1"/>
                <a:gd name="f118" fmla="*/ f98 f37 1"/>
                <a:gd name="f119" fmla="*/ f9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07"/>
                </a:cxn>
                <a:cxn ang="f63">
                  <a:pos x="f117" y="f118"/>
                </a:cxn>
                <a:cxn ang="f63">
                  <a:pos x="f106" y="f119"/>
                </a:cxn>
                <a:cxn ang="f63">
                  <a:pos x="f104" y="f105"/>
                </a:cxn>
              </a:cxnLst>
              <a:rect l="f100" t="f103" r="f101" b="f102"/>
              <a:pathLst>
                <a:path w="60" h="43">
                  <a:moveTo>
                    <a:pt x="f8" y="f9"/>
                  </a:moveTo>
                  <a:cubicBezTo>
                    <a:pt x="f8" y="f10"/>
                    <a:pt x="f11" y="f10"/>
                    <a:pt x="f11" y="f10"/>
                  </a:cubicBezTo>
                  <a:cubicBezTo>
                    <a:pt x="f11" y="f10"/>
                    <a:pt x="f8" y="f10"/>
                    <a:pt x="f12" y="f13"/>
                  </a:cubicBezTo>
                  <a:cubicBezTo>
                    <a:pt x="f14" y="f15"/>
                    <a:pt x="f14" y="f16"/>
                    <a:pt x="f15" y="f17"/>
                  </a:cubicBezTo>
                  <a:cubicBezTo>
                    <a:pt x="f18" y="f10"/>
                    <a:pt x="f19" y="f17"/>
                    <a:pt x="f20" y="f16"/>
                  </a:cubicBezTo>
                  <a:cubicBezTo>
                    <a:pt x="f21" y="f14"/>
                    <a:pt x="f22" y="f8"/>
                    <a:pt x="f23" y="f5"/>
                  </a:cubicBezTo>
                  <a:cubicBezTo>
                    <a:pt x="f24" y="f12"/>
                    <a:pt x="f24" y="f17"/>
                    <a:pt x="f25" y="f10"/>
                  </a:cubicBezTo>
                  <a:cubicBezTo>
                    <a:pt x="f6" y="f26"/>
                    <a:pt x="f27" y="f28"/>
                    <a:pt x="f29" y="f20"/>
                  </a:cubicBezTo>
                  <a:cubicBezTo>
                    <a:pt x="f30" y="f7"/>
                    <a:pt x="f17" y="f31"/>
                    <a:pt x="f11" y="f32"/>
                  </a:cubicBezTo>
                  <a:cubicBezTo>
                    <a:pt x="f5" y="f33"/>
                    <a:pt x="f5" y="f34"/>
                    <a:pt x="f8" y="f9"/>
                  </a:cubicBezTo>
                  <a:close/>
                </a:path>
              </a:pathLst>
            </a:custGeom>
            <a:solidFill>
              <a:srgbClr val="E8AB9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17">
              <a:extLst>
                <a:ext uri="{FF2B5EF4-FFF2-40B4-BE49-F238E27FC236}">
                  <a16:creationId xmlns:a16="http://schemas.microsoft.com/office/drawing/2014/main" id="{8CE07F85-2BB8-AFBB-A160-E3984A8072D7}"/>
                </a:ext>
              </a:extLst>
            </p:cNvPr>
            <p:cNvSpPr/>
            <p:nvPr/>
          </p:nvSpPr>
          <p:spPr>
            <a:xfrm>
              <a:off x="17332323" y="5802316"/>
              <a:ext cx="150811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7"/>
                <a:gd name="f8" fmla="val 7"/>
                <a:gd name="f9" fmla="val 44"/>
                <a:gd name="f10" fmla="val 5"/>
                <a:gd name="f11" fmla="val 45"/>
                <a:gd name="f12" fmla="val 4"/>
                <a:gd name="f13" fmla="val 46"/>
                <a:gd name="f14" fmla="val 3"/>
                <a:gd name="f15" fmla="val 37"/>
                <a:gd name="f16" fmla="val 2"/>
                <a:gd name="f17" fmla="val 26"/>
                <a:gd name="f18" fmla="val 1"/>
                <a:gd name="f19" fmla="val 15"/>
                <a:gd name="f20" fmla="val 10"/>
                <a:gd name="f21" fmla="val 6"/>
                <a:gd name="f22" fmla="val 9"/>
                <a:gd name="f23" fmla="val 12"/>
                <a:gd name="f24" fmla="val 16"/>
                <a:gd name="f25" fmla="val 19"/>
                <a:gd name="f26" fmla="val 23"/>
                <a:gd name="f27" fmla="val 30"/>
                <a:gd name="f28" fmla="val 8"/>
                <a:gd name="f29" fmla="+- 0 0 -90"/>
                <a:gd name="f30" fmla="*/ f3 1 11"/>
                <a:gd name="f31" fmla="*/ f4 1 4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1"/>
                <a:gd name="f40" fmla="*/ f36 1 47"/>
                <a:gd name="f41" fmla="*/ 7 f37 1"/>
                <a:gd name="f42" fmla="*/ 44 f36 1"/>
                <a:gd name="f43" fmla="*/ 3 f37 1"/>
                <a:gd name="f44" fmla="*/ 47 f36 1"/>
                <a:gd name="f45" fmla="*/ 1 f37 1"/>
                <a:gd name="f46" fmla="*/ 15 f36 1"/>
                <a:gd name="f47" fmla="*/ 2 f37 1"/>
                <a:gd name="f48" fmla="*/ 0 f36 1"/>
                <a:gd name="f49" fmla="*/ 6 f37 1"/>
                <a:gd name="f50" fmla="*/ 5 f36 1"/>
                <a:gd name="f51" fmla="*/ 11 f37 1"/>
                <a:gd name="f52" fmla="*/ 12 f36 1"/>
                <a:gd name="f53" fmla="*/ 10 f37 1"/>
                <a:gd name="f54" fmla="*/ 23 f36 1"/>
                <a:gd name="f55" fmla="+- f38 0 f1"/>
                <a:gd name="f56" fmla="*/ f41 1 11"/>
                <a:gd name="f57" fmla="*/ f42 1 47"/>
                <a:gd name="f58" fmla="*/ f43 1 11"/>
                <a:gd name="f59" fmla="*/ f44 1 47"/>
                <a:gd name="f60" fmla="*/ f45 1 11"/>
                <a:gd name="f61" fmla="*/ f46 1 47"/>
                <a:gd name="f62" fmla="*/ f47 1 11"/>
                <a:gd name="f63" fmla="*/ f48 1 47"/>
                <a:gd name="f64" fmla="*/ f49 1 11"/>
                <a:gd name="f65" fmla="*/ f50 1 47"/>
                <a:gd name="f66" fmla="*/ f51 1 11"/>
                <a:gd name="f67" fmla="*/ f52 1 47"/>
                <a:gd name="f68" fmla="*/ f53 1 11"/>
                <a:gd name="f69" fmla="*/ f54 1 47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11" h="47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5" y="f20"/>
                    <a:pt x="f16" y="f10"/>
                    <a:pt x="f16" y="f5"/>
                  </a:cubicBezTo>
                  <a:cubicBezTo>
                    <a:pt x="f14" y="f16"/>
                    <a:pt x="f14" y="f12"/>
                    <a:pt x="f21" y="f10"/>
                  </a:cubicBezTo>
                  <a:cubicBezTo>
                    <a:pt x="f20" y="f10"/>
                    <a:pt x="f20" y="f22"/>
                    <a:pt x="f6" y="f23"/>
                  </a:cubicBezTo>
                  <a:cubicBezTo>
                    <a:pt x="f6" y="f24"/>
                    <a:pt x="f20" y="f25"/>
                    <a:pt x="f20" y="f26"/>
                  </a:cubicBezTo>
                  <a:cubicBezTo>
                    <a:pt x="f22" y="f27"/>
                    <a:pt x="f28" y="f15"/>
                    <a:pt x="f8" y="f9"/>
                  </a:cubicBezTo>
                  <a:close/>
                </a:path>
              </a:pathLst>
            </a:custGeom>
            <a:solidFill>
              <a:srgbClr val="E3BE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63F39958-0565-35FF-49F7-0220ADD2B195}"/>
                </a:ext>
              </a:extLst>
            </p:cNvPr>
            <p:cNvSpPr/>
            <p:nvPr/>
          </p:nvSpPr>
          <p:spPr>
            <a:xfrm>
              <a:off x="13865220" y="5516566"/>
              <a:ext cx="163513" cy="573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2"/>
                <a:gd name="f8" fmla="val 5"/>
                <a:gd name="f9" fmla="val 7"/>
                <a:gd name="f10" fmla="val 9"/>
                <a:gd name="f11" fmla="val 24"/>
                <a:gd name="f12" fmla="val 11"/>
                <a:gd name="f13" fmla="val 36"/>
                <a:gd name="f14" fmla="val 38"/>
                <a:gd name="f15" fmla="val 40"/>
                <a:gd name="f16" fmla="val 41"/>
                <a:gd name="f17" fmla="val 6"/>
                <a:gd name="f18" fmla="val 37"/>
                <a:gd name="f19" fmla="val 33"/>
                <a:gd name="f20" fmla="val 4"/>
                <a:gd name="f21" fmla="val 26"/>
                <a:gd name="f22" fmla="val 2"/>
                <a:gd name="f23" fmla="val 19"/>
                <a:gd name="f24" fmla="val 3"/>
                <a:gd name="f25" fmla="+- 0 0 -90"/>
                <a:gd name="f26" fmla="*/ f3 1 12"/>
                <a:gd name="f27" fmla="*/ f4 1 4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2"/>
                <a:gd name="f36" fmla="*/ f32 1 42"/>
                <a:gd name="f37" fmla="*/ 5 f33 1"/>
                <a:gd name="f38" fmla="*/ 0 f32 1"/>
                <a:gd name="f39" fmla="*/ 11 f33 1"/>
                <a:gd name="f40" fmla="*/ 36 f32 1"/>
                <a:gd name="f41" fmla="*/ 12 f33 1"/>
                <a:gd name="f42" fmla="*/ 42 f32 1"/>
                <a:gd name="f43" fmla="*/ 33 f32 1"/>
                <a:gd name="f44" fmla="*/ 0 f33 1"/>
                <a:gd name="f45" fmla="*/ 12 f32 1"/>
                <a:gd name="f46" fmla="*/ 3 f33 1"/>
                <a:gd name="f47" fmla="*/ 5 f32 1"/>
                <a:gd name="f48" fmla="+- f34 0 f1"/>
                <a:gd name="f49" fmla="*/ f37 1 12"/>
                <a:gd name="f50" fmla="*/ f38 1 42"/>
                <a:gd name="f51" fmla="*/ f39 1 12"/>
                <a:gd name="f52" fmla="*/ f40 1 42"/>
                <a:gd name="f53" fmla="*/ f41 1 12"/>
                <a:gd name="f54" fmla="*/ f42 1 42"/>
                <a:gd name="f55" fmla="*/ f43 1 42"/>
                <a:gd name="f56" fmla="*/ f44 1 12"/>
                <a:gd name="f57" fmla="*/ f45 1 42"/>
                <a:gd name="f58" fmla="*/ f46 1 12"/>
                <a:gd name="f59" fmla="*/ f47 1 42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6"/>
                <a:gd name="f71" fmla="*/ f56 1 f35"/>
                <a:gd name="f72" fmla="*/ f57 1 f36"/>
                <a:gd name="f73" fmla="*/ f58 1 f35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7 1"/>
                <a:gd name="f86" fmla="*/ f71 f26 1"/>
                <a:gd name="f87" fmla="*/ f72 f27 1"/>
                <a:gd name="f88" fmla="*/ f73 f26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79" y="f85"/>
                </a:cxn>
                <a:cxn ang="f48">
                  <a:pos x="f86" y="f87"/>
                </a:cxn>
                <a:cxn ang="f48">
                  <a:pos x="f88" y="f89"/>
                </a:cxn>
                <a:cxn ang="f48">
                  <a:pos x="f79" y="f80"/>
                </a:cxn>
              </a:cxnLst>
              <a:rect l="f75" t="f78" r="f76" b="f77"/>
              <a:pathLst>
                <a:path w="12" h="42">
                  <a:moveTo>
                    <a:pt x="f8" y="f5"/>
                  </a:moveTo>
                  <a:cubicBezTo>
                    <a:pt x="f9" y="f6"/>
                    <a:pt x="f10" y="f11"/>
                    <a:pt x="f12" y="f13"/>
                  </a:cubicBezTo>
                  <a:cubicBezTo>
                    <a:pt x="f6" y="f14"/>
                    <a:pt x="f6" y="f15"/>
                    <a:pt x="f6" y="f7"/>
                  </a:cubicBezTo>
                  <a:cubicBezTo>
                    <a:pt x="f9" y="f16"/>
                    <a:pt x="f17" y="f18"/>
                    <a:pt x="f8" y="f19"/>
                  </a:cubicBezTo>
                  <a:cubicBezTo>
                    <a:pt x="f20" y="f21"/>
                    <a:pt x="f22" y="f23"/>
                    <a:pt x="f5" y="f6"/>
                  </a:cubicBezTo>
                  <a:cubicBezTo>
                    <a:pt x="f5" y="f10"/>
                    <a:pt x="f5" y="f17"/>
                    <a:pt x="f24" y="f8"/>
                  </a:cubicBezTo>
                  <a:cubicBezTo>
                    <a:pt x="f8" y="f24"/>
                    <a:pt x="f8" y="f22"/>
                    <a:pt x="f8" y="f5"/>
                  </a:cubicBezTo>
                  <a:close/>
                </a:path>
              </a:pathLst>
            </a:custGeom>
            <a:solidFill>
              <a:srgbClr val="F6C6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E49EC3E4-FDDD-BA3A-63AF-F4884DA8A00D}"/>
                </a:ext>
              </a:extLst>
            </p:cNvPr>
            <p:cNvSpPr/>
            <p:nvPr/>
          </p:nvSpPr>
          <p:spPr>
            <a:xfrm>
              <a:off x="15749589" y="5243517"/>
              <a:ext cx="1541458" cy="20050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3"/>
                <a:gd name="f7" fmla="val 147"/>
                <a:gd name="f8" fmla="val 88"/>
                <a:gd name="f9" fmla="val 109"/>
                <a:gd name="f10" fmla="val 105"/>
                <a:gd name="f11" fmla="val 99"/>
                <a:gd name="f12" fmla="val 120"/>
                <a:gd name="f13" fmla="val 133"/>
                <a:gd name="f14" fmla="val 86"/>
                <a:gd name="f15" fmla="val 134"/>
                <a:gd name="f16" fmla="val 84"/>
                <a:gd name="f17" fmla="val 135"/>
                <a:gd name="f18" fmla="val 85"/>
                <a:gd name="f19" fmla="val 138"/>
                <a:gd name="f20" fmla="val 83"/>
                <a:gd name="f21" fmla="val 139"/>
                <a:gd name="f22" fmla="val 80"/>
                <a:gd name="f23" fmla="val 140"/>
                <a:gd name="f24" fmla="val 78"/>
                <a:gd name="f25" fmla="val 142"/>
                <a:gd name="f26" fmla="val 74"/>
                <a:gd name="f27" fmla="val 146"/>
                <a:gd name="f28" fmla="val 69"/>
                <a:gd name="f29" fmla="val 64"/>
                <a:gd name="f30" fmla="val 61"/>
                <a:gd name="f31" fmla="val 58"/>
                <a:gd name="f32" fmla="val 55"/>
                <a:gd name="f33" fmla="val 54"/>
                <a:gd name="f34" fmla="val 53"/>
                <a:gd name="f35" fmla="val 52"/>
                <a:gd name="f36" fmla="val 145"/>
                <a:gd name="f37" fmla="val 46"/>
                <a:gd name="f38" fmla="val 39"/>
                <a:gd name="f39" fmla="val 137"/>
                <a:gd name="f40" fmla="val 32"/>
                <a:gd name="f41" fmla="val 24"/>
                <a:gd name="f42" fmla="val 127"/>
                <a:gd name="f43" fmla="val 16"/>
                <a:gd name="f44" fmla="val 121"/>
                <a:gd name="f45" fmla="val 10"/>
                <a:gd name="f46" fmla="val 7"/>
                <a:gd name="f47" fmla="val 110"/>
                <a:gd name="f48" fmla="val 6"/>
                <a:gd name="f49" fmla="val 107"/>
                <a:gd name="f50" fmla="val 5"/>
                <a:gd name="f51" fmla="val 103"/>
                <a:gd name="f52" fmla="val 94"/>
                <a:gd name="f53" fmla="val 3"/>
                <a:gd name="f54" fmla="val 87"/>
                <a:gd name="f55" fmla="val 79"/>
                <a:gd name="f56" fmla="val 2"/>
                <a:gd name="f57" fmla="val 12"/>
                <a:gd name="f58" fmla="val 21"/>
                <a:gd name="f59" fmla="val 51"/>
                <a:gd name="f60" fmla="val 31"/>
                <a:gd name="f61" fmla="val 50"/>
                <a:gd name="f62" fmla="val 33"/>
                <a:gd name="f63" fmla="val 49"/>
                <a:gd name="f64" fmla="val 35"/>
                <a:gd name="f65" fmla="val 37"/>
                <a:gd name="f66" fmla="val 36"/>
                <a:gd name="f67" fmla="val 47"/>
                <a:gd name="f68" fmla="val 45"/>
                <a:gd name="f69" fmla="val 34"/>
                <a:gd name="f70" fmla="val 27"/>
                <a:gd name="f71" fmla="val 48"/>
                <a:gd name="f72" fmla="val 14"/>
                <a:gd name="f73" fmla="val 57"/>
                <a:gd name="f74" fmla="val 9"/>
                <a:gd name="f75" fmla="val 8"/>
                <a:gd name="f76" fmla="val 11"/>
                <a:gd name="f77" fmla="val 44"/>
                <a:gd name="f78" fmla="val 42"/>
                <a:gd name="f79" fmla="val 40"/>
                <a:gd name="f80" fmla="val 38"/>
                <a:gd name="f81" fmla="val 15"/>
                <a:gd name="f82" fmla="val 17"/>
                <a:gd name="f83" fmla="val 22"/>
                <a:gd name="f84" fmla="val 67"/>
                <a:gd name="f85" fmla="val 70"/>
                <a:gd name="f86" fmla="val 77"/>
                <a:gd name="f87" fmla="val 90"/>
                <a:gd name="f88" fmla="val 18"/>
                <a:gd name="f89" fmla="val 92"/>
                <a:gd name="f90" fmla="val 19"/>
                <a:gd name="f91" fmla="val 98"/>
                <a:gd name="f92" fmla="val 101"/>
                <a:gd name="f93" fmla="val 102"/>
                <a:gd name="f94" fmla="val 43"/>
                <a:gd name="f95" fmla="val 104"/>
                <a:gd name="f96" fmla="val 108"/>
                <a:gd name="f97" fmla="val 81"/>
                <a:gd name="f98" fmla="+- 0 0 -90"/>
                <a:gd name="f99" fmla="*/ f3 1 113"/>
                <a:gd name="f100" fmla="*/ f4 1 147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13"/>
                <a:gd name="f109" fmla="*/ f105 1 147"/>
                <a:gd name="f110" fmla="*/ 113 f106 1"/>
                <a:gd name="f111" fmla="*/ 88 f105 1"/>
                <a:gd name="f112" fmla="*/ 88 f106 1"/>
                <a:gd name="f113" fmla="*/ 133 f105 1"/>
                <a:gd name="f114" fmla="*/ 85 f106 1"/>
                <a:gd name="f115" fmla="*/ 138 f105 1"/>
                <a:gd name="f116" fmla="*/ 78 f106 1"/>
                <a:gd name="f117" fmla="*/ 142 f105 1"/>
                <a:gd name="f118" fmla="*/ 64 f106 1"/>
                <a:gd name="f119" fmla="*/ 146 f105 1"/>
                <a:gd name="f120" fmla="*/ 55 f106 1"/>
                <a:gd name="f121" fmla="*/ 147 f105 1"/>
                <a:gd name="f122" fmla="*/ 52 f106 1"/>
                <a:gd name="f123" fmla="*/ 145 f105 1"/>
                <a:gd name="f124" fmla="*/ 32 f106 1"/>
                <a:gd name="f125" fmla="*/ 10 f106 1"/>
                <a:gd name="f126" fmla="*/ 113 f105 1"/>
                <a:gd name="f127" fmla="*/ 5 f106 1"/>
                <a:gd name="f128" fmla="*/ 103 f105 1"/>
                <a:gd name="f129" fmla="*/ 0 f106 1"/>
                <a:gd name="f130" fmla="*/ 79 f105 1"/>
                <a:gd name="f131" fmla="*/ 6 f106 1"/>
                <a:gd name="f132" fmla="*/ 64 f105 1"/>
                <a:gd name="f133" fmla="*/ 31 f106 1"/>
                <a:gd name="f134" fmla="*/ 50 f105 1"/>
                <a:gd name="f135" fmla="*/ 33 f106 1"/>
                <a:gd name="f136" fmla="*/ 49 f105 1"/>
                <a:gd name="f137" fmla="*/ 36 f106 1"/>
                <a:gd name="f138" fmla="*/ 47 f105 1"/>
                <a:gd name="f139" fmla="*/ 46 f105 1"/>
                <a:gd name="f140" fmla="*/ 16 f106 1"/>
                <a:gd name="f141" fmla="*/ 54 f105 1"/>
                <a:gd name="f142" fmla="*/ 9 f106 1"/>
                <a:gd name="f143" fmla="*/ 58 f105 1"/>
                <a:gd name="f144" fmla="*/ 8 f106 1"/>
                <a:gd name="f145" fmla="*/ 12 f106 1"/>
                <a:gd name="f146" fmla="*/ 45 f105 1"/>
                <a:gd name="f147" fmla="*/ 40 f105 1"/>
                <a:gd name="f148" fmla="*/ 15 f106 1"/>
                <a:gd name="f149" fmla="*/ 32 f105 1"/>
                <a:gd name="f150" fmla="*/ 17 f106 1"/>
                <a:gd name="f151" fmla="*/ 67 f106 1"/>
                <a:gd name="f152" fmla="*/ 0 f105 1"/>
                <a:gd name="f153" fmla="*/ 86 f106 1"/>
                <a:gd name="f154" fmla="*/ 17 f105 1"/>
                <a:gd name="f155" fmla="*/ 92 f106 1"/>
                <a:gd name="f156" fmla="*/ 19 f105 1"/>
                <a:gd name="f157" fmla="*/ 102 f106 1"/>
                <a:gd name="f158" fmla="*/ 31 f105 1"/>
                <a:gd name="f159" fmla="*/ 108 f106 1"/>
                <a:gd name="f160" fmla="*/ 67 f105 1"/>
                <a:gd name="f161" fmla="+- f107 0 f1"/>
                <a:gd name="f162" fmla="*/ f110 1 113"/>
                <a:gd name="f163" fmla="*/ f111 1 147"/>
                <a:gd name="f164" fmla="*/ f112 1 113"/>
                <a:gd name="f165" fmla="*/ f113 1 147"/>
                <a:gd name="f166" fmla="*/ f114 1 113"/>
                <a:gd name="f167" fmla="*/ f115 1 147"/>
                <a:gd name="f168" fmla="*/ f116 1 113"/>
                <a:gd name="f169" fmla="*/ f117 1 147"/>
                <a:gd name="f170" fmla="*/ f118 1 113"/>
                <a:gd name="f171" fmla="*/ f119 1 147"/>
                <a:gd name="f172" fmla="*/ f120 1 113"/>
                <a:gd name="f173" fmla="*/ f121 1 147"/>
                <a:gd name="f174" fmla="*/ f122 1 113"/>
                <a:gd name="f175" fmla="*/ f123 1 147"/>
                <a:gd name="f176" fmla="*/ f124 1 113"/>
                <a:gd name="f177" fmla="*/ f125 1 113"/>
                <a:gd name="f178" fmla="*/ f126 1 147"/>
                <a:gd name="f179" fmla="*/ f127 1 113"/>
                <a:gd name="f180" fmla="*/ f128 1 147"/>
                <a:gd name="f181" fmla="*/ f129 1 113"/>
                <a:gd name="f182" fmla="*/ f130 1 147"/>
                <a:gd name="f183" fmla="*/ f131 1 113"/>
                <a:gd name="f184" fmla="*/ f132 1 147"/>
                <a:gd name="f185" fmla="*/ f133 1 113"/>
                <a:gd name="f186" fmla="*/ f134 1 147"/>
                <a:gd name="f187" fmla="*/ f135 1 113"/>
                <a:gd name="f188" fmla="*/ f136 1 147"/>
                <a:gd name="f189" fmla="*/ f137 1 113"/>
                <a:gd name="f190" fmla="*/ f138 1 147"/>
                <a:gd name="f191" fmla="*/ f139 1 147"/>
                <a:gd name="f192" fmla="*/ f140 1 113"/>
                <a:gd name="f193" fmla="*/ f141 1 147"/>
                <a:gd name="f194" fmla="*/ f142 1 113"/>
                <a:gd name="f195" fmla="*/ f143 1 147"/>
                <a:gd name="f196" fmla="*/ f144 1 113"/>
                <a:gd name="f197" fmla="*/ f145 1 113"/>
                <a:gd name="f198" fmla="*/ f146 1 147"/>
                <a:gd name="f199" fmla="*/ f147 1 147"/>
                <a:gd name="f200" fmla="*/ f148 1 113"/>
                <a:gd name="f201" fmla="*/ f149 1 147"/>
                <a:gd name="f202" fmla="*/ f150 1 113"/>
                <a:gd name="f203" fmla="*/ f151 1 113"/>
                <a:gd name="f204" fmla="*/ f152 1 147"/>
                <a:gd name="f205" fmla="*/ f153 1 113"/>
                <a:gd name="f206" fmla="*/ f154 1 147"/>
                <a:gd name="f207" fmla="*/ f155 1 113"/>
                <a:gd name="f208" fmla="*/ f156 1 147"/>
                <a:gd name="f209" fmla="*/ f157 1 113"/>
                <a:gd name="f210" fmla="*/ f158 1 147"/>
                <a:gd name="f211" fmla="*/ f159 1 113"/>
                <a:gd name="f212" fmla="*/ f160 1 147"/>
                <a:gd name="f213" fmla="*/ 0 1 f108"/>
                <a:gd name="f214" fmla="*/ f102 1 f108"/>
                <a:gd name="f215" fmla="*/ 0 1 f109"/>
                <a:gd name="f216" fmla="*/ f103 1 f109"/>
                <a:gd name="f217" fmla="*/ f162 1 f108"/>
                <a:gd name="f218" fmla="*/ f163 1 f109"/>
                <a:gd name="f219" fmla="*/ f164 1 f108"/>
                <a:gd name="f220" fmla="*/ f165 1 f109"/>
                <a:gd name="f221" fmla="*/ f166 1 f108"/>
                <a:gd name="f222" fmla="*/ f167 1 f109"/>
                <a:gd name="f223" fmla="*/ f168 1 f108"/>
                <a:gd name="f224" fmla="*/ f169 1 f109"/>
                <a:gd name="f225" fmla="*/ f170 1 f108"/>
                <a:gd name="f226" fmla="*/ f171 1 f109"/>
                <a:gd name="f227" fmla="*/ f172 1 f108"/>
                <a:gd name="f228" fmla="*/ f173 1 f109"/>
                <a:gd name="f229" fmla="*/ f174 1 f108"/>
                <a:gd name="f230" fmla="*/ f175 1 f109"/>
                <a:gd name="f231" fmla="*/ f176 1 f108"/>
                <a:gd name="f232" fmla="*/ f177 1 f108"/>
                <a:gd name="f233" fmla="*/ f178 1 f109"/>
                <a:gd name="f234" fmla="*/ f179 1 f108"/>
                <a:gd name="f235" fmla="*/ f180 1 f109"/>
                <a:gd name="f236" fmla="*/ f181 1 f108"/>
                <a:gd name="f237" fmla="*/ f182 1 f109"/>
                <a:gd name="f238" fmla="*/ f183 1 f108"/>
                <a:gd name="f239" fmla="*/ f184 1 f109"/>
                <a:gd name="f240" fmla="*/ f185 1 f108"/>
                <a:gd name="f241" fmla="*/ f186 1 f109"/>
                <a:gd name="f242" fmla="*/ f187 1 f108"/>
                <a:gd name="f243" fmla="*/ f188 1 f109"/>
                <a:gd name="f244" fmla="*/ f189 1 f108"/>
                <a:gd name="f245" fmla="*/ f190 1 f109"/>
                <a:gd name="f246" fmla="*/ f191 1 f109"/>
                <a:gd name="f247" fmla="*/ f192 1 f108"/>
                <a:gd name="f248" fmla="*/ f193 1 f109"/>
                <a:gd name="f249" fmla="*/ f194 1 f108"/>
                <a:gd name="f250" fmla="*/ f195 1 f109"/>
                <a:gd name="f251" fmla="*/ f196 1 f108"/>
                <a:gd name="f252" fmla="*/ f197 1 f108"/>
                <a:gd name="f253" fmla="*/ f198 1 f109"/>
                <a:gd name="f254" fmla="*/ f199 1 f109"/>
                <a:gd name="f255" fmla="*/ f200 1 f108"/>
                <a:gd name="f256" fmla="*/ f201 1 f109"/>
                <a:gd name="f257" fmla="*/ f202 1 f108"/>
                <a:gd name="f258" fmla="*/ f203 1 f108"/>
                <a:gd name="f259" fmla="*/ f204 1 f109"/>
                <a:gd name="f260" fmla="*/ f205 1 f108"/>
                <a:gd name="f261" fmla="*/ f206 1 f109"/>
                <a:gd name="f262" fmla="*/ f207 1 f108"/>
                <a:gd name="f263" fmla="*/ f208 1 f109"/>
                <a:gd name="f264" fmla="*/ f209 1 f108"/>
                <a:gd name="f265" fmla="*/ f210 1 f109"/>
                <a:gd name="f266" fmla="*/ f211 1 f108"/>
                <a:gd name="f267" fmla="*/ f212 1 f109"/>
                <a:gd name="f268" fmla="*/ f213 f99 1"/>
                <a:gd name="f269" fmla="*/ f214 f99 1"/>
                <a:gd name="f270" fmla="*/ f216 f100 1"/>
                <a:gd name="f271" fmla="*/ f215 f100 1"/>
                <a:gd name="f272" fmla="*/ f217 f99 1"/>
                <a:gd name="f273" fmla="*/ f218 f100 1"/>
                <a:gd name="f274" fmla="*/ f219 f99 1"/>
                <a:gd name="f275" fmla="*/ f220 f100 1"/>
                <a:gd name="f276" fmla="*/ f221 f99 1"/>
                <a:gd name="f277" fmla="*/ f222 f100 1"/>
                <a:gd name="f278" fmla="*/ f223 f99 1"/>
                <a:gd name="f279" fmla="*/ f224 f100 1"/>
                <a:gd name="f280" fmla="*/ f225 f99 1"/>
                <a:gd name="f281" fmla="*/ f226 f100 1"/>
                <a:gd name="f282" fmla="*/ f227 f99 1"/>
                <a:gd name="f283" fmla="*/ f228 f100 1"/>
                <a:gd name="f284" fmla="*/ f229 f99 1"/>
                <a:gd name="f285" fmla="*/ f230 f100 1"/>
                <a:gd name="f286" fmla="*/ f231 f99 1"/>
                <a:gd name="f287" fmla="*/ f232 f99 1"/>
                <a:gd name="f288" fmla="*/ f233 f100 1"/>
                <a:gd name="f289" fmla="*/ f234 f99 1"/>
                <a:gd name="f290" fmla="*/ f235 f100 1"/>
                <a:gd name="f291" fmla="*/ f236 f99 1"/>
                <a:gd name="f292" fmla="*/ f237 f100 1"/>
                <a:gd name="f293" fmla="*/ f238 f99 1"/>
                <a:gd name="f294" fmla="*/ f239 f100 1"/>
                <a:gd name="f295" fmla="*/ f240 f99 1"/>
                <a:gd name="f296" fmla="*/ f241 f100 1"/>
                <a:gd name="f297" fmla="*/ f242 f99 1"/>
                <a:gd name="f298" fmla="*/ f243 f100 1"/>
                <a:gd name="f299" fmla="*/ f244 f99 1"/>
                <a:gd name="f300" fmla="*/ f245 f100 1"/>
                <a:gd name="f301" fmla="*/ f246 f100 1"/>
                <a:gd name="f302" fmla="*/ f247 f99 1"/>
                <a:gd name="f303" fmla="*/ f248 f100 1"/>
                <a:gd name="f304" fmla="*/ f249 f99 1"/>
                <a:gd name="f305" fmla="*/ f250 f100 1"/>
                <a:gd name="f306" fmla="*/ f251 f99 1"/>
                <a:gd name="f307" fmla="*/ f252 f99 1"/>
                <a:gd name="f308" fmla="*/ f253 f100 1"/>
                <a:gd name="f309" fmla="*/ f254 f100 1"/>
                <a:gd name="f310" fmla="*/ f255 f99 1"/>
                <a:gd name="f311" fmla="*/ f256 f100 1"/>
                <a:gd name="f312" fmla="*/ f257 f99 1"/>
                <a:gd name="f313" fmla="*/ f258 f99 1"/>
                <a:gd name="f314" fmla="*/ f259 f100 1"/>
                <a:gd name="f315" fmla="*/ f260 f99 1"/>
                <a:gd name="f316" fmla="*/ f261 f100 1"/>
                <a:gd name="f317" fmla="*/ f262 f99 1"/>
                <a:gd name="f318" fmla="*/ f263 f100 1"/>
                <a:gd name="f319" fmla="*/ f264 f99 1"/>
                <a:gd name="f320" fmla="*/ f265 f100 1"/>
                <a:gd name="f321" fmla="*/ f266 f99 1"/>
                <a:gd name="f322" fmla="*/ f267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1">
                  <a:pos x="f272" y="f273"/>
                </a:cxn>
                <a:cxn ang="f161">
                  <a:pos x="f274" y="f275"/>
                </a:cxn>
                <a:cxn ang="f161">
                  <a:pos x="f276" y="f277"/>
                </a:cxn>
                <a:cxn ang="f161">
                  <a:pos x="f278" y="f279"/>
                </a:cxn>
                <a:cxn ang="f161">
                  <a:pos x="f280" y="f281"/>
                </a:cxn>
                <a:cxn ang="f161">
                  <a:pos x="f282" y="f283"/>
                </a:cxn>
                <a:cxn ang="f161">
                  <a:pos x="f284" y="f285"/>
                </a:cxn>
                <a:cxn ang="f161">
                  <a:pos x="f286" y="f275"/>
                </a:cxn>
                <a:cxn ang="f161">
                  <a:pos x="f287" y="f288"/>
                </a:cxn>
                <a:cxn ang="f161">
                  <a:pos x="f289" y="f290"/>
                </a:cxn>
                <a:cxn ang="f161">
                  <a:pos x="f291" y="f292"/>
                </a:cxn>
                <a:cxn ang="f161">
                  <a:pos x="f293" y="f294"/>
                </a:cxn>
                <a:cxn ang="f161">
                  <a:pos x="f295" y="f296"/>
                </a:cxn>
                <a:cxn ang="f161">
                  <a:pos x="f297" y="f298"/>
                </a:cxn>
                <a:cxn ang="f161">
                  <a:pos x="f299" y="f300"/>
                </a:cxn>
                <a:cxn ang="f161">
                  <a:pos x="f297" y="f301"/>
                </a:cxn>
                <a:cxn ang="f161">
                  <a:pos x="f302" y="f303"/>
                </a:cxn>
                <a:cxn ang="f161">
                  <a:pos x="f304" y="f305"/>
                </a:cxn>
                <a:cxn ang="f161">
                  <a:pos x="f306" y="f296"/>
                </a:cxn>
                <a:cxn ang="f161">
                  <a:pos x="f307" y="f308"/>
                </a:cxn>
                <a:cxn ang="f161">
                  <a:pos x="f307" y="f309"/>
                </a:cxn>
                <a:cxn ang="f161">
                  <a:pos x="f310" y="f311"/>
                </a:cxn>
                <a:cxn ang="f161">
                  <a:pos x="f312" y="f311"/>
                </a:cxn>
                <a:cxn ang="f161">
                  <a:pos x="f313" y="f314"/>
                </a:cxn>
                <a:cxn ang="f161">
                  <a:pos x="f315" y="f316"/>
                </a:cxn>
                <a:cxn ang="f161">
                  <a:pos x="f317" y="f318"/>
                </a:cxn>
                <a:cxn ang="f161">
                  <a:pos x="f319" y="f320"/>
                </a:cxn>
                <a:cxn ang="f161">
                  <a:pos x="f321" y="f322"/>
                </a:cxn>
                <a:cxn ang="f161">
                  <a:pos x="f272" y="f273"/>
                </a:cxn>
              </a:cxnLst>
              <a:rect l="f268" t="f271" r="f269" b="f270"/>
              <a:pathLst>
                <a:path w="113" h="147">
                  <a:moveTo>
                    <a:pt x="f6" y="f8"/>
                  </a:moveTo>
                  <a:cubicBezTo>
                    <a:pt x="f9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7"/>
                    <a:pt x="f29" y="f27"/>
                  </a:cubicBezTo>
                  <a:cubicBezTo>
                    <a:pt x="f30" y="f7"/>
                    <a:pt x="f31" y="f27"/>
                    <a:pt x="f32" y="f7"/>
                  </a:cubicBezTo>
                  <a:cubicBezTo>
                    <a:pt x="f33" y="f7"/>
                    <a:pt x="f34" y="f27"/>
                    <a:pt x="f35" y="f36"/>
                  </a:cubicBezTo>
                  <a:cubicBezTo>
                    <a:pt x="f37" y="f23"/>
                    <a:pt x="f38" y="f39"/>
                    <a:pt x="f40" y="f13"/>
                  </a:cubicBezTo>
                  <a:cubicBezTo>
                    <a:pt x="f41" y="f42"/>
                    <a:pt x="f43" y="f44"/>
                    <a:pt x="f45" y="f6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0" y="f52"/>
                    <a:pt x="f53" y="f54"/>
                    <a:pt x="f5" y="f55"/>
                  </a:cubicBezTo>
                  <a:cubicBezTo>
                    <a:pt x="f56" y="f26"/>
                    <a:pt x="f50" y="f28"/>
                    <a:pt x="f48" y="f29"/>
                  </a:cubicBezTo>
                  <a:cubicBezTo>
                    <a:pt x="f57" y="f33"/>
                    <a:pt x="f58" y="f59"/>
                    <a:pt x="f60" y="f61"/>
                  </a:cubicBezTo>
                  <a:cubicBezTo>
                    <a:pt x="f40" y="f61"/>
                    <a:pt x="f62" y="f61"/>
                    <a:pt x="f62" y="f63"/>
                  </a:cubicBezTo>
                  <a:cubicBezTo>
                    <a:pt x="f64" y="f63"/>
                    <a:pt x="f65" y="f63"/>
                    <a:pt x="f66" y="f67"/>
                  </a:cubicBezTo>
                  <a:cubicBezTo>
                    <a:pt x="f66" y="f68"/>
                    <a:pt x="f69" y="f37"/>
                    <a:pt x="f62" y="f37"/>
                  </a:cubicBezTo>
                  <a:cubicBezTo>
                    <a:pt x="f70" y="f71"/>
                    <a:pt x="f58" y="f61"/>
                    <a:pt x="f43" y="f33"/>
                  </a:cubicBezTo>
                  <a:cubicBezTo>
                    <a:pt x="f72" y="f32"/>
                    <a:pt x="f57" y="f73"/>
                    <a:pt x="f74" y="f31"/>
                  </a:cubicBezTo>
                  <a:cubicBezTo>
                    <a:pt x="f75" y="f32"/>
                    <a:pt x="f45" y="f35"/>
                    <a:pt x="f75" y="f61"/>
                  </a:cubicBezTo>
                  <a:cubicBezTo>
                    <a:pt x="f76" y="f61"/>
                    <a:pt x="f57" y="f71"/>
                    <a:pt x="f57" y="f68"/>
                  </a:cubicBezTo>
                  <a:cubicBezTo>
                    <a:pt x="f57" y="f77"/>
                    <a:pt x="f57" y="f78"/>
                    <a:pt x="f57" y="f79"/>
                  </a:cubicBezTo>
                  <a:cubicBezTo>
                    <a:pt x="f72" y="f80"/>
                    <a:pt x="f72" y="f69"/>
                    <a:pt x="f81" y="f40"/>
                  </a:cubicBezTo>
                  <a:cubicBezTo>
                    <a:pt x="f43" y="f40"/>
                    <a:pt x="f82" y="f40"/>
                    <a:pt x="f82" y="f40"/>
                  </a:cubicBezTo>
                  <a:cubicBezTo>
                    <a:pt x="f69" y="f83"/>
                    <a:pt x="f35" y="f72"/>
                    <a:pt x="f84" y="f5"/>
                  </a:cubicBezTo>
                  <a:cubicBezTo>
                    <a:pt x="f85" y="f45"/>
                    <a:pt x="f86" y="f72"/>
                    <a:pt x="f14" y="f82"/>
                  </a:cubicBezTo>
                  <a:cubicBezTo>
                    <a:pt x="f8" y="f82"/>
                    <a:pt x="f87" y="f88"/>
                    <a:pt x="f89" y="f90"/>
                  </a:cubicBezTo>
                  <a:cubicBezTo>
                    <a:pt x="f91" y="f58"/>
                    <a:pt x="f92" y="f41"/>
                    <a:pt x="f93" y="f60"/>
                  </a:cubicBezTo>
                  <a:cubicBezTo>
                    <a:pt x="f93" y="f94"/>
                    <a:pt x="f95" y="f32"/>
                    <a:pt x="f96" y="f84"/>
                  </a:cubicBezTo>
                  <a:cubicBezTo>
                    <a:pt x="f47" y="f26"/>
                    <a:pt x="f47" y="f97"/>
                    <a:pt x="f6" y="f8"/>
                  </a:cubicBezTo>
                  <a:close/>
                </a:path>
              </a:pathLst>
            </a:custGeom>
            <a:solidFill>
              <a:srgbClr val="E6BD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0">
              <a:extLst>
                <a:ext uri="{FF2B5EF4-FFF2-40B4-BE49-F238E27FC236}">
                  <a16:creationId xmlns:a16="http://schemas.microsoft.com/office/drawing/2014/main" id="{475B5A2F-F447-A3F1-F51D-B4AB9522E53D}"/>
                </a:ext>
              </a:extLst>
            </p:cNvPr>
            <p:cNvSpPr/>
            <p:nvPr/>
          </p:nvSpPr>
          <p:spPr>
            <a:xfrm>
              <a:off x="15517816" y="6321420"/>
              <a:ext cx="668334" cy="7635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56"/>
                <a:gd name="f8" fmla="val 17"/>
                <a:gd name="f9" fmla="val 22"/>
                <a:gd name="f10" fmla="val 6"/>
                <a:gd name="f11" fmla="val 23"/>
                <a:gd name="f12" fmla="val 14"/>
                <a:gd name="f13" fmla="val 31"/>
                <a:gd name="f14" fmla="val 30"/>
                <a:gd name="f15" fmla="val 36"/>
                <a:gd name="f16" fmla="val 35"/>
                <a:gd name="f17" fmla="val 41"/>
                <a:gd name="f18" fmla="val 40"/>
                <a:gd name="f19" fmla="val 46"/>
                <a:gd name="f20" fmla="val 45"/>
                <a:gd name="f21" fmla="val 54"/>
                <a:gd name="f22" fmla="val 44"/>
                <a:gd name="f23" fmla="val 53"/>
                <a:gd name="f24" fmla="val 50"/>
                <a:gd name="f25" fmla="val 27"/>
                <a:gd name="f26" fmla="val 48"/>
                <a:gd name="f27" fmla="val 18"/>
                <a:gd name="f28" fmla="val 9"/>
                <a:gd name="f29" fmla="val 43"/>
                <a:gd name="f30" fmla="val 8"/>
                <a:gd name="f31" fmla="val 7"/>
                <a:gd name="f32" fmla="val 42"/>
                <a:gd name="f33" fmla="val 5"/>
                <a:gd name="f34" fmla="val 1"/>
                <a:gd name="f35" fmla="val 24"/>
                <a:gd name="f36" fmla="val 20"/>
                <a:gd name="f37" fmla="val 19"/>
                <a:gd name="f38" fmla="val 16"/>
                <a:gd name="f39" fmla="val 10"/>
                <a:gd name="f40" fmla="val 11"/>
                <a:gd name="f41" fmla="val 13"/>
                <a:gd name="f42" fmla="val 25"/>
                <a:gd name="f43" fmla="val 28"/>
                <a:gd name="f44" fmla="val 15"/>
                <a:gd name="f45" fmla="val 3"/>
                <a:gd name="f46" fmla="+- 0 0 -90"/>
                <a:gd name="f47" fmla="*/ f3 1 49"/>
                <a:gd name="f48" fmla="*/ f4 1 5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9"/>
                <a:gd name="f57" fmla="*/ f53 1 56"/>
                <a:gd name="f58" fmla="*/ 17 f54 1"/>
                <a:gd name="f59" fmla="*/ 0 f53 1"/>
                <a:gd name="f60" fmla="*/ 23 f54 1"/>
                <a:gd name="f61" fmla="*/ 22 f53 1"/>
                <a:gd name="f62" fmla="*/ 35 f54 1"/>
                <a:gd name="f63" fmla="*/ 41 f53 1"/>
                <a:gd name="f64" fmla="*/ 49 f54 1"/>
                <a:gd name="f65" fmla="*/ 54 f53 1"/>
                <a:gd name="f66" fmla="*/ 36 f54 1"/>
                <a:gd name="f67" fmla="*/ 50 f53 1"/>
                <a:gd name="f68" fmla="*/ 9 f54 1"/>
                <a:gd name="f69" fmla="*/ 43 f53 1"/>
                <a:gd name="f70" fmla="*/ 5 f54 1"/>
                <a:gd name="f71" fmla="*/ 0 f54 1"/>
                <a:gd name="f72" fmla="*/ 24 f53 1"/>
                <a:gd name="f73" fmla="*/ 6 f54 1"/>
                <a:gd name="f74" fmla="*/ 16 f53 1"/>
                <a:gd name="f75" fmla="*/ 11 f54 1"/>
                <a:gd name="f76" fmla="*/ 19 f53 1"/>
                <a:gd name="f77" fmla="*/ 28 f53 1"/>
                <a:gd name="f78" fmla="*/ 13 f54 1"/>
                <a:gd name="f79" fmla="*/ 8 f53 1"/>
                <a:gd name="f80" fmla="+- f55 0 f1"/>
                <a:gd name="f81" fmla="*/ f58 1 49"/>
                <a:gd name="f82" fmla="*/ f59 1 56"/>
                <a:gd name="f83" fmla="*/ f60 1 49"/>
                <a:gd name="f84" fmla="*/ f61 1 56"/>
                <a:gd name="f85" fmla="*/ f62 1 49"/>
                <a:gd name="f86" fmla="*/ f63 1 56"/>
                <a:gd name="f87" fmla="*/ f64 1 49"/>
                <a:gd name="f88" fmla="*/ f65 1 56"/>
                <a:gd name="f89" fmla="*/ f66 1 49"/>
                <a:gd name="f90" fmla="*/ f67 1 56"/>
                <a:gd name="f91" fmla="*/ f68 1 49"/>
                <a:gd name="f92" fmla="*/ f69 1 56"/>
                <a:gd name="f93" fmla="*/ f70 1 49"/>
                <a:gd name="f94" fmla="*/ f71 1 49"/>
                <a:gd name="f95" fmla="*/ f72 1 56"/>
                <a:gd name="f96" fmla="*/ f73 1 49"/>
                <a:gd name="f97" fmla="*/ f74 1 56"/>
                <a:gd name="f98" fmla="*/ f75 1 49"/>
                <a:gd name="f99" fmla="*/ f76 1 56"/>
                <a:gd name="f100" fmla="*/ f77 1 56"/>
                <a:gd name="f101" fmla="*/ f78 1 49"/>
                <a:gd name="f102" fmla="*/ f79 1 56"/>
                <a:gd name="f103" fmla="*/ 0 1 f56"/>
                <a:gd name="f104" fmla="*/ f50 1 f56"/>
                <a:gd name="f105" fmla="*/ 0 1 f57"/>
                <a:gd name="f106" fmla="*/ f51 1 f57"/>
                <a:gd name="f107" fmla="*/ f81 1 f56"/>
                <a:gd name="f108" fmla="*/ f82 1 f57"/>
                <a:gd name="f109" fmla="*/ f83 1 f56"/>
                <a:gd name="f110" fmla="*/ f84 1 f57"/>
                <a:gd name="f111" fmla="*/ f85 1 f56"/>
                <a:gd name="f112" fmla="*/ f86 1 f57"/>
                <a:gd name="f113" fmla="*/ f87 1 f56"/>
                <a:gd name="f114" fmla="*/ f88 1 f57"/>
                <a:gd name="f115" fmla="*/ f89 1 f56"/>
                <a:gd name="f116" fmla="*/ f90 1 f57"/>
                <a:gd name="f117" fmla="*/ f91 1 f56"/>
                <a:gd name="f118" fmla="*/ f92 1 f57"/>
                <a:gd name="f119" fmla="*/ f93 1 f56"/>
                <a:gd name="f120" fmla="*/ f94 1 f56"/>
                <a:gd name="f121" fmla="*/ f95 1 f57"/>
                <a:gd name="f122" fmla="*/ f96 1 f56"/>
                <a:gd name="f123" fmla="*/ f97 1 f57"/>
                <a:gd name="f124" fmla="*/ f98 1 f56"/>
                <a:gd name="f125" fmla="*/ f99 1 f57"/>
                <a:gd name="f126" fmla="*/ f100 1 f57"/>
                <a:gd name="f127" fmla="*/ f101 1 f56"/>
                <a:gd name="f128" fmla="*/ f102 1 f57"/>
                <a:gd name="f129" fmla="*/ f103 f47 1"/>
                <a:gd name="f130" fmla="*/ f104 f47 1"/>
                <a:gd name="f131" fmla="*/ f106 f48 1"/>
                <a:gd name="f132" fmla="*/ f105 f48 1"/>
                <a:gd name="f133" fmla="*/ f107 f47 1"/>
                <a:gd name="f134" fmla="*/ f108 f48 1"/>
                <a:gd name="f135" fmla="*/ f109 f47 1"/>
                <a:gd name="f136" fmla="*/ f110 f48 1"/>
                <a:gd name="f137" fmla="*/ f111 f47 1"/>
                <a:gd name="f138" fmla="*/ f112 f48 1"/>
                <a:gd name="f139" fmla="*/ f113 f47 1"/>
                <a:gd name="f140" fmla="*/ f114 f48 1"/>
                <a:gd name="f141" fmla="*/ f115 f47 1"/>
                <a:gd name="f142" fmla="*/ f116 f48 1"/>
                <a:gd name="f143" fmla="*/ f117 f47 1"/>
                <a:gd name="f144" fmla="*/ f118 f48 1"/>
                <a:gd name="f145" fmla="*/ f119 f47 1"/>
                <a:gd name="f146" fmla="*/ f120 f47 1"/>
                <a:gd name="f147" fmla="*/ f121 f48 1"/>
                <a:gd name="f148" fmla="*/ f122 f47 1"/>
                <a:gd name="f149" fmla="*/ f123 f48 1"/>
                <a:gd name="f150" fmla="*/ f124 f47 1"/>
                <a:gd name="f151" fmla="*/ f125 f48 1"/>
                <a:gd name="f152" fmla="*/ f126 f48 1"/>
                <a:gd name="f153" fmla="*/ f127 f47 1"/>
                <a:gd name="f154" fmla="*/ f12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38"/>
                </a:cxn>
                <a:cxn ang="f80">
                  <a:pos x="f146" y="f147"/>
                </a:cxn>
                <a:cxn ang="f80">
                  <a:pos x="f148" y="f149"/>
                </a:cxn>
                <a:cxn ang="f80">
                  <a:pos x="f150" y="f151"/>
                </a:cxn>
                <a:cxn ang="f80">
                  <a:pos x="f133" y="f152"/>
                </a:cxn>
                <a:cxn ang="f80">
                  <a:pos x="f153" y="f154"/>
                </a:cxn>
                <a:cxn ang="f80">
                  <a:pos x="f133" y="f134"/>
                </a:cxn>
              </a:cxnLst>
              <a:rect l="f129" t="f132" r="f130" b="f131"/>
              <a:pathLst>
                <a:path w="49" h="56">
                  <a:moveTo>
                    <a:pt x="f8" y="f5"/>
                  </a:moveTo>
                  <a:cubicBezTo>
                    <a:pt x="f9" y="f10"/>
                    <a:pt x="f11" y="f12"/>
                    <a:pt x="f11" y="f9"/>
                  </a:cubicBezTo>
                  <a:cubicBezTo>
                    <a:pt x="f11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6" y="f21"/>
                  </a:cubicBezTo>
                  <a:cubicBezTo>
                    <a:pt x="f22" y="f7"/>
                    <a:pt x="f18" y="f23"/>
                    <a:pt x="f15" y="f24"/>
                  </a:cubicBezTo>
                  <a:cubicBezTo>
                    <a:pt x="f25" y="f26"/>
                    <a:pt x="f27" y="f22"/>
                    <a:pt x="f28" y="f29"/>
                  </a:cubicBezTo>
                  <a:cubicBezTo>
                    <a:pt x="f30" y="f29"/>
                    <a:pt x="f31" y="f32"/>
                    <a:pt x="f33" y="f17"/>
                  </a:cubicBezTo>
                  <a:cubicBezTo>
                    <a:pt x="f34" y="f15"/>
                    <a:pt x="f5" y="f14"/>
                    <a:pt x="f5" y="f35"/>
                  </a:cubicBezTo>
                  <a:cubicBezTo>
                    <a:pt x="f34" y="f36"/>
                    <a:pt x="f33" y="f37"/>
                    <a:pt x="f10" y="f38"/>
                  </a:cubicBezTo>
                  <a:cubicBezTo>
                    <a:pt x="f39" y="f12"/>
                    <a:pt x="f39" y="f8"/>
                    <a:pt x="f40" y="f37"/>
                  </a:cubicBezTo>
                  <a:cubicBezTo>
                    <a:pt x="f41" y="f9"/>
                    <a:pt x="f12" y="f42"/>
                    <a:pt x="f8" y="f43"/>
                  </a:cubicBezTo>
                  <a:cubicBezTo>
                    <a:pt x="f8" y="f36"/>
                    <a:pt x="f12" y="f44"/>
                    <a:pt x="f41" y="f30"/>
                  </a:cubicBezTo>
                  <a:cubicBezTo>
                    <a:pt x="f12" y="f10"/>
                    <a:pt x="f44" y="f45"/>
                    <a:pt x="f8" y="f5"/>
                  </a:cubicBezTo>
                  <a:close/>
                </a:path>
              </a:pathLst>
            </a:custGeom>
            <a:solidFill>
              <a:srgbClr val="251F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06385EB8-538B-55A0-46B4-3D97D84D0E28}"/>
                </a:ext>
              </a:extLst>
            </p:cNvPr>
            <p:cNvSpPr/>
            <p:nvPr/>
          </p:nvSpPr>
          <p:spPr>
            <a:xfrm>
              <a:off x="15079663" y="5160965"/>
              <a:ext cx="574672" cy="2603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9"/>
                <a:gd name="f8" fmla="val 34"/>
                <a:gd name="f9" fmla="val 14"/>
                <a:gd name="f10" fmla="val 27"/>
                <a:gd name="f11" fmla="val 11"/>
                <a:gd name="f12" fmla="val 18"/>
                <a:gd name="f13" fmla="val 10"/>
                <a:gd name="f14" fmla="val 12"/>
                <a:gd name="f15" fmla="val 7"/>
                <a:gd name="f16" fmla="val 13"/>
                <a:gd name="f17" fmla="val 4"/>
                <a:gd name="f18" fmla="val 15"/>
                <a:gd name="f19" fmla="val 2"/>
                <a:gd name="f20" fmla="val 1"/>
                <a:gd name="f21" fmla="val 8"/>
                <a:gd name="f22" fmla="val 6"/>
                <a:gd name="f23" fmla="val 3"/>
                <a:gd name="f24" fmla="val 30"/>
                <a:gd name="f25" fmla="val 38"/>
                <a:gd name="f26" fmla="val 39"/>
                <a:gd name="f27" fmla="val 41"/>
                <a:gd name="f28" fmla="val 17"/>
                <a:gd name="f29" fmla="+- 0 0 -90"/>
                <a:gd name="f30" fmla="*/ f3 1 42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2"/>
                <a:gd name="f40" fmla="*/ f36 1 19"/>
                <a:gd name="f41" fmla="*/ 42 f37 1"/>
                <a:gd name="f42" fmla="*/ 19 f36 1"/>
                <a:gd name="f43" fmla="*/ 18 f37 1"/>
                <a:gd name="f44" fmla="*/ 11 f36 1"/>
                <a:gd name="f45" fmla="*/ 7 f37 1"/>
                <a:gd name="f46" fmla="*/ 13 f36 1"/>
                <a:gd name="f47" fmla="*/ 2 f37 1"/>
                <a:gd name="f48" fmla="*/ 3 f37 1"/>
                <a:gd name="f49" fmla="*/ 4 f36 1"/>
                <a:gd name="f50" fmla="*/ 38 f37 1"/>
                <a:gd name="f51" fmla="+- f38 0 f1"/>
                <a:gd name="f52" fmla="*/ f41 1 42"/>
                <a:gd name="f53" fmla="*/ f42 1 19"/>
                <a:gd name="f54" fmla="*/ f43 1 42"/>
                <a:gd name="f55" fmla="*/ f44 1 19"/>
                <a:gd name="f56" fmla="*/ f45 1 42"/>
                <a:gd name="f57" fmla="*/ f46 1 19"/>
                <a:gd name="f58" fmla="*/ f47 1 42"/>
                <a:gd name="f59" fmla="*/ f48 1 42"/>
                <a:gd name="f60" fmla="*/ f49 1 19"/>
                <a:gd name="f61" fmla="*/ f50 1 42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39"/>
                <a:gd name="f74" fmla="*/ f60 1 f40"/>
                <a:gd name="f75" fmla="*/ f61 1 f39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0 1"/>
                <a:gd name="f88" fmla="*/ f74 f31 1"/>
                <a:gd name="f89" fmla="*/ f75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3"/>
                </a:cxn>
                <a:cxn ang="f51">
                  <a:pos x="f87" y="f88"/>
                </a:cxn>
                <a:cxn ang="f51">
                  <a:pos x="f89" y="f85"/>
                </a:cxn>
                <a:cxn ang="f51">
                  <a:pos x="f80" y="f81"/>
                </a:cxn>
              </a:cxnLst>
              <a:rect l="f76" t="f79" r="f77" b="f78"/>
              <a:pathLst>
                <a:path w="42" h="19">
                  <a:moveTo>
                    <a:pt x="f6" y="f7"/>
                  </a:moveTo>
                  <a:cubicBezTo>
                    <a:pt x="f8" y="f9"/>
                    <a:pt x="f10" y="f11"/>
                    <a:pt x="f12" y="f11"/>
                  </a:cubicBezTo>
                  <a:cubicBezTo>
                    <a:pt x="f9" y="f11"/>
                    <a:pt x="f13" y="f14"/>
                    <a:pt x="f15" y="f16"/>
                  </a:cubicBezTo>
                  <a:cubicBezTo>
                    <a:pt x="f17" y="f18"/>
                    <a:pt x="f19" y="f16"/>
                    <a:pt x="f19" y="f11"/>
                  </a:cubicBezTo>
                  <a:cubicBezTo>
                    <a:pt x="f20" y="f21"/>
                    <a:pt x="f5" y="f22"/>
                    <a:pt x="f23" y="f17"/>
                  </a:cubicBezTo>
                  <a:cubicBezTo>
                    <a:pt x="f16" y="f5"/>
                    <a:pt x="f24" y="f5"/>
                    <a:pt x="f25" y="f16"/>
                  </a:cubicBezTo>
                  <a:cubicBezTo>
                    <a:pt x="f26" y="f18"/>
                    <a:pt x="f27" y="f28"/>
                    <a:pt x="f6" y="f7"/>
                  </a:cubicBezTo>
                  <a:close/>
                </a:path>
              </a:pathLst>
            </a:custGeom>
            <a:solidFill>
              <a:srgbClr val="7F32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1165840A-644F-C186-53A2-C8A94A2E427C}"/>
                </a:ext>
              </a:extLst>
            </p:cNvPr>
            <p:cNvSpPr/>
            <p:nvPr/>
          </p:nvSpPr>
          <p:spPr>
            <a:xfrm>
              <a:off x="14206539" y="5270501"/>
              <a:ext cx="504821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6"/>
                <a:gd name="f8" fmla="val 5"/>
                <a:gd name="f9" fmla="val 8"/>
                <a:gd name="f10" fmla="val 13"/>
                <a:gd name="f11" fmla="val 2"/>
                <a:gd name="f12" fmla="val 28"/>
                <a:gd name="f13" fmla="val 1"/>
                <a:gd name="f14" fmla="val 30"/>
                <a:gd name="f15" fmla="val 32"/>
                <a:gd name="f16" fmla="val 33"/>
                <a:gd name="f17" fmla="val 36"/>
                <a:gd name="f18" fmla="val 7"/>
                <a:gd name="f19" fmla="val 10"/>
                <a:gd name="f20" fmla="val 35"/>
                <a:gd name="f21" fmla="val 11"/>
                <a:gd name="f22" fmla="val 20"/>
                <a:gd name="f23" fmla="val 15"/>
                <a:gd name="f24" fmla="val 3"/>
                <a:gd name="f25" fmla="val 24"/>
                <a:gd name="f26" fmla="+- 0 0 -90"/>
                <a:gd name="f27" fmla="*/ f3 1 37"/>
                <a:gd name="f28" fmla="*/ f4 1 2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7"/>
                <a:gd name="f37" fmla="*/ f33 1 26"/>
                <a:gd name="f38" fmla="*/ 0 f34 1"/>
                <a:gd name="f39" fmla="*/ 26 f33 1"/>
                <a:gd name="f40" fmla="*/ 28 f34 1"/>
                <a:gd name="f41" fmla="*/ 1 f33 1"/>
                <a:gd name="f42" fmla="*/ 33 f34 1"/>
                <a:gd name="f43" fmla="*/ 36 f34 1"/>
                <a:gd name="f44" fmla="*/ 7 f33 1"/>
                <a:gd name="f45" fmla="*/ 32 f34 1"/>
                <a:gd name="f46" fmla="*/ 11 f33 1"/>
                <a:gd name="f47" fmla="*/ 3 f34 1"/>
                <a:gd name="f48" fmla="*/ 24 f33 1"/>
                <a:gd name="f49" fmla="+- f35 0 f1"/>
                <a:gd name="f50" fmla="*/ f38 1 37"/>
                <a:gd name="f51" fmla="*/ f39 1 26"/>
                <a:gd name="f52" fmla="*/ f40 1 37"/>
                <a:gd name="f53" fmla="*/ f41 1 26"/>
                <a:gd name="f54" fmla="*/ f42 1 37"/>
                <a:gd name="f55" fmla="*/ f43 1 37"/>
                <a:gd name="f56" fmla="*/ f44 1 26"/>
                <a:gd name="f57" fmla="*/ f45 1 37"/>
                <a:gd name="f58" fmla="*/ f46 1 26"/>
                <a:gd name="f59" fmla="*/ f47 1 37"/>
                <a:gd name="f60" fmla="*/ f48 1 26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6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7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3"/>
                </a:cxn>
                <a:cxn ang="f49">
                  <a:pos x="f85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37" h="26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5"/>
                    <a:pt x="f15" y="f13"/>
                    <a:pt x="f16" y="f13"/>
                  </a:cubicBezTo>
                  <a:cubicBezTo>
                    <a:pt x="f6" y="f11"/>
                    <a:pt x="f6" y="f8"/>
                    <a:pt x="f17" y="f18"/>
                  </a:cubicBezTo>
                  <a:cubicBezTo>
                    <a:pt x="f17" y="f19"/>
                    <a:pt x="f20" y="f21"/>
                    <a:pt x="f15" y="f21"/>
                  </a:cubicBezTo>
                  <a:cubicBezTo>
                    <a:pt x="f22" y="f19"/>
                    <a:pt x="f19" y="f23"/>
                    <a:pt x="f24" y="f25"/>
                  </a:cubicBezTo>
                  <a:cubicBezTo>
                    <a:pt x="f11" y="f25"/>
                    <a:pt x="f11" y="f25"/>
                    <a:pt x="f5" y="f7"/>
                  </a:cubicBezTo>
                  <a:close/>
                </a:path>
              </a:pathLst>
            </a:custGeom>
            <a:solidFill>
              <a:srgbClr val="7D32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23">
              <a:extLst>
                <a:ext uri="{FF2B5EF4-FFF2-40B4-BE49-F238E27FC236}">
                  <a16:creationId xmlns:a16="http://schemas.microsoft.com/office/drawing/2014/main" id="{56F3ACB4-3B2C-AE37-45A7-18BE65FCCEC4}"/>
                </a:ext>
              </a:extLst>
            </p:cNvPr>
            <p:cNvSpPr/>
            <p:nvPr/>
          </p:nvSpPr>
          <p:spPr>
            <a:xfrm>
              <a:off x="15830550" y="5843592"/>
              <a:ext cx="450854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0"/>
                <a:gd name="f8" fmla="val 3"/>
                <a:gd name="f9" fmla="val 14"/>
                <a:gd name="f10" fmla="val 10"/>
                <a:gd name="f11" fmla="val 7"/>
                <a:gd name="f12" fmla="val 18"/>
                <a:gd name="f13" fmla="val 27"/>
                <a:gd name="f14" fmla="val 1"/>
                <a:gd name="f15" fmla="val 30"/>
                <a:gd name="f16" fmla="val 32"/>
                <a:gd name="f17" fmla="val 6"/>
                <a:gd name="f18" fmla="val 31"/>
                <a:gd name="f19" fmla="val 28"/>
                <a:gd name="f20" fmla="val 23"/>
                <a:gd name="f21" fmla="val 8"/>
                <a:gd name="f22" fmla="val 13"/>
                <a:gd name="f23" fmla="val 12"/>
                <a:gd name="f24" fmla="val 4"/>
                <a:gd name="f25" fmla="val 16"/>
                <a:gd name="f26" fmla="val 2"/>
                <a:gd name="f27" fmla="+- 0 0 -90"/>
                <a:gd name="f28" fmla="*/ f3 1 33"/>
                <a:gd name="f29" fmla="*/ f4 1 2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3"/>
                <a:gd name="f38" fmla="*/ f34 1 20"/>
                <a:gd name="f39" fmla="*/ 3 f35 1"/>
                <a:gd name="f40" fmla="*/ 14 f34 1"/>
                <a:gd name="f41" fmla="*/ 27 f35 1"/>
                <a:gd name="f42" fmla="*/ 1 f34 1"/>
                <a:gd name="f43" fmla="*/ 32 f35 1"/>
                <a:gd name="f44" fmla="*/ 3 f34 1"/>
                <a:gd name="f45" fmla="*/ 28 f35 1"/>
                <a:gd name="f46" fmla="*/ 7 f34 1"/>
                <a:gd name="f47" fmla="*/ 13 f35 1"/>
                <a:gd name="f48" fmla="*/ 10 f34 1"/>
                <a:gd name="f49" fmla="*/ 1 f35 1"/>
                <a:gd name="f50" fmla="*/ 20 f34 1"/>
                <a:gd name="f51" fmla="*/ 0 f35 1"/>
                <a:gd name="f52" fmla="+- f36 0 f1"/>
                <a:gd name="f53" fmla="*/ f39 1 33"/>
                <a:gd name="f54" fmla="*/ f40 1 20"/>
                <a:gd name="f55" fmla="*/ f41 1 33"/>
                <a:gd name="f56" fmla="*/ f42 1 20"/>
                <a:gd name="f57" fmla="*/ f43 1 33"/>
                <a:gd name="f58" fmla="*/ f44 1 20"/>
                <a:gd name="f59" fmla="*/ f45 1 33"/>
                <a:gd name="f60" fmla="*/ f46 1 20"/>
                <a:gd name="f61" fmla="*/ f47 1 33"/>
                <a:gd name="f62" fmla="*/ f48 1 20"/>
                <a:gd name="f63" fmla="*/ f49 1 33"/>
                <a:gd name="f64" fmla="*/ f50 1 20"/>
                <a:gd name="f65" fmla="*/ f51 1 33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8"/>
                <a:gd name="f80" fmla="*/ f63 1 f37"/>
                <a:gd name="f81" fmla="*/ f64 1 f38"/>
                <a:gd name="f82" fmla="*/ f65 1 f37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9 1"/>
                <a:gd name="f97" fmla="*/ f80 f28 1"/>
                <a:gd name="f98" fmla="*/ f81 f29 1"/>
                <a:gd name="f99" fmla="*/ f8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9" y="f98"/>
                </a:cxn>
                <a:cxn ang="f52">
                  <a:pos x="f99" y="f98"/>
                </a:cxn>
                <a:cxn ang="f52">
                  <a:pos x="f87" y="f88"/>
                </a:cxn>
              </a:cxnLst>
              <a:rect l="f83" t="f86" r="f84" b="f85"/>
              <a:pathLst>
                <a:path w="33" h="20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5" y="f5"/>
                    <a:pt x="f16" y="f5"/>
                    <a:pt x="f16" y="f8"/>
                  </a:cubicBezTo>
                  <a:cubicBezTo>
                    <a:pt x="f6" y="f17"/>
                    <a:pt x="f18" y="f17"/>
                    <a:pt x="f19" y="f11"/>
                  </a:cubicBezTo>
                  <a:cubicBezTo>
                    <a:pt x="f20" y="f11"/>
                    <a:pt x="f12" y="f21"/>
                    <a:pt x="f22" y="f10"/>
                  </a:cubicBezTo>
                  <a:cubicBezTo>
                    <a:pt x="f21" y="f23"/>
                    <a:pt x="f24" y="f25"/>
                    <a:pt x="f14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4" y="f12"/>
                    <a:pt x="f26" y="f25"/>
                    <a:pt x="f8" y="f9"/>
                  </a:cubicBezTo>
                  <a:close/>
                </a:path>
              </a:pathLst>
            </a:custGeom>
            <a:solidFill>
              <a:srgbClr val="362A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11641F20-5BEC-8330-1432-00A40BAC7FBD}"/>
                </a:ext>
              </a:extLst>
            </p:cNvPr>
            <p:cNvSpPr/>
            <p:nvPr/>
          </p:nvSpPr>
          <p:spPr>
            <a:xfrm>
              <a:off x="14330357" y="5638803"/>
              <a:ext cx="231772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6"/>
                <a:gd name="f8" fmla="val 3"/>
                <a:gd name="f9" fmla="val 10"/>
                <a:gd name="f10" fmla="val 2"/>
                <a:gd name="f11" fmla="val 1"/>
                <a:gd name="f12" fmla="val 13"/>
                <a:gd name="f13" fmla="val 11"/>
                <a:gd name="f14" fmla="val 7"/>
                <a:gd name="f15" fmla="val 15"/>
                <a:gd name="f16" fmla="val 6"/>
                <a:gd name="f17" fmla="val 14"/>
                <a:gd name="f18" fmla="val 12"/>
                <a:gd name="f19" fmla="val 8"/>
                <a:gd name="f20" fmla="val 5"/>
                <a:gd name="f21" fmla="val 9"/>
                <a:gd name="f22" fmla="+- 0 0 -90"/>
                <a:gd name="f23" fmla="*/ f3 1 17"/>
                <a:gd name="f24" fmla="*/ f4 1 1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7"/>
                <a:gd name="f33" fmla="*/ f29 1 16"/>
                <a:gd name="f34" fmla="*/ 3 f30 1"/>
                <a:gd name="f35" fmla="*/ 10 f29 1"/>
                <a:gd name="f36" fmla="*/ 1 f30 1"/>
                <a:gd name="f37" fmla="*/ 11 f29 1"/>
                <a:gd name="f38" fmla="*/ 7 f30 1"/>
                <a:gd name="f39" fmla="*/ 1 f29 1"/>
                <a:gd name="f40" fmla="*/ 16 f30 1"/>
                <a:gd name="f41" fmla="*/ 6 f29 1"/>
                <a:gd name="f42" fmla="*/ 11 f30 1"/>
                <a:gd name="f43" fmla="*/ 16 f29 1"/>
                <a:gd name="f44" fmla="*/ 12 f29 1"/>
                <a:gd name="f45" fmla="+- f31 0 f1"/>
                <a:gd name="f46" fmla="*/ f34 1 17"/>
                <a:gd name="f47" fmla="*/ f35 1 16"/>
                <a:gd name="f48" fmla="*/ f36 1 17"/>
                <a:gd name="f49" fmla="*/ f37 1 16"/>
                <a:gd name="f50" fmla="*/ f38 1 17"/>
                <a:gd name="f51" fmla="*/ f39 1 16"/>
                <a:gd name="f52" fmla="*/ f40 1 17"/>
                <a:gd name="f53" fmla="*/ f41 1 16"/>
                <a:gd name="f54" fmla="*/ f42 1 17"/>
                <a:gd name="f55" fmla="*/ f43 1 16"/>
                <a:gd name="f56" fmla="*/ f44 1 16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3"/>
                <a:gd name="f65" fmla="*/ f50 1 f32"/>
                <a:gd name="f66" fmla="*/ f51 1 f33"/>
                <a:gd name="f67" fmla="*/ f52 1 f32"/>
                <a:gd name="f68" fmla="*/ f53 1 f33"/>
                <a:gd name="f69" fmla="*/ f54 1 f32"/>
                <a:gd name="f70" fmla="*/ f55 1 f33"/>
                <a:gd name="f71" fmla="*/ f56 1 f33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3 1"/>
                <a:gd name="f83" fmla="*/ f68 f24 1"/>
                <a:gd name="f84" fmla="*/ f69 f23 1"/>
                <a:gd name="f85" fmla="*/ f70 f24 1"/>
                <a:gd name="f86" fmla="*/ f7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0" y="f86"/>
                </a:cxn>
                <a:cxn ang="f45">
                  <a:pos x="f76" y="f77"/>
                </a:cxn>
              </a:cxnLst>
              <a:rect l="f72" t="f75" r="f73" b="f74"/>
              <a:pathLst>
                <a:path w="17" h="16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5" y="f14"/>
                    <a:pt x="f8" y="f10"/>
                    <a:pt x="f14" y="f11"/>
                  </a:cubicBezTo>
                  <a:cubicBezTo>
                    <a:pt x="f9" y="f5"/>
                    <a:pt x="f15" y="f8"/>
                    <a:pt x="f7" y="f16"/>
                  </a:cubicBezTo>
                  <a:cubicBezTo>
                    <a:pt x="f6" y="f13"/>
                    <a:pt x="f7" y="f17"/>
                    <a:pt x="f13" y="f7"/>
                  </a:cubicBezTo>
                  <a:cubicBezTo>
                    <a:pt x="f18" y="f12"/>
                    <a:pt x="f19" y="f17"/>
                    <a:pt x="f14" y="f18"/>
                  </a:cubicBezTo>
                  <a:cubicBezTo>
                    <a:pt x="f14" y="f19"/>
                    <a:pt x="f20" y="f21"/>
                    <a:pt x="f8" y="f9"/>
                  </a:cubicBezTo>
                  <a:close/>
                </a:path>
              </a:pathLst>
            </a:custGeom>
            <a:solidFill>
              <a:srgbClr val="F6EA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25">
              <a:extLst>
                <a:ext uri="{FF2B5EF4-FFF2-40B4-BE49-F238E27FC236}">
                  <a16:creationId xmlns:a16="http://schemas.microsoft.com/office/drawing/2014/main" id="{0AB8E7EA-FEFF-7999-596B-E7EEE285C164}"/>
                </a:ext>
              </a:extLst>
            </p:cNvPr>
            <p:cNvSpPr/>
            <p:nvPr/>
          </p:nvSpPr>
          <p:spPr>
            <a:xfrm>
              <a:off x="15598777" y="6429375"/>
              <a:ext cx="177795" cy="300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7"/>
                <a:gd name="f9" fmla="val 11"/>
                <a:gd name="f10" fmla="val 12"/>
                <a:gd name="f11" fmla="val 14"/>
                <a:gd name="f12" fmla="val 9"/>
                <a:gd name="f13" fmla="val 21"/>
                <a:gd name="f14" fmla="val 8"/>
                <a:gd name="f15" fmla="val 19"/>
                <a:gd name="f16" fmla="val 6"/>
                <a:gd name="f17" fmla="val 16"/>
                <a:gd name="f18" fmla="val 5"/>
                <a:gd name="f19" fmla="val 4"/>
                <a:gd name="f20" fmla="val 2"/>
                <a:gd name="f21" fmla="val 3"/>
                <a:gd name="f22" fmla="+- 0 0 -90"/>
                <a:gd name="f23" fmla="*/ f3 1 13"/>
                <a:gd name="f24" fmla="*/ f4 1 2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2"/>
                <a:gd name="f34" fmla="*/ 7 f30 1"/>
                <a:gd name="f35" fmla="*/ 0 f29 1"/>
                <a:gd name="f36" fmla="*/ 13 f30 1"/>
                <a:gd name="f37" fmla="*/ 22 f29 1"/>
                <a:gd name="f38" fmla="*/ 6 f30 1"/>
                <a:gd name="f39" fmla="*/ 16 f29 1"/>
                <a:gd name="f40" fmla="*/ 0 f30 1"/>
                <a:gd name="f41" fmla="*/ 8 f29 1"/>
                <a:gd name="f42" fmla="+- f31 0 f1"/>
                <a:gd name="f43" fmla="*/ f34 1 13"/>
                <a:gd name="f44" fmla="*/ f35 1 22"/>
                <a:gd name="f45" fmla="*/ f36 1 13"/>
                <a:gd name="f46" fmla="*/ f37 1 22"/>
                <a:gd name="f47" fmla="*/ f38 1 13"/>
                <a:gd name="f48" fmla="*/ f39 1 22"/>
                <a:gd name="f49" fmla="*/ f40 1 13"/>
                <a:gd name="f50" fmla="*/ f41 1 22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3" h="22">
                  <a:moveTo>
                    <a:pt x="f8" y="f5"/>
                  </a:moveTo>
                  <a:cubicBezTo>
                    <a:pt x="f9" y="f8"/>
                    <a:pt x="f10" y="f11"/>
                    <a:pt x="f6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6"/>
                    <a:pt x="f19" y="f12"/>
                    <a:pt x="f5" y="f14"/>
                  </a:cubicBezTo>
                  <a:cubicBezTo>
                    <a:pt x="f20" y="f18"/>
                    <a:pt x="f19" y="f21"/>
                    <a:pt x="f8" y="f5"/>
                  </a:cubicBezTo>
                  <a:close/>
                </a:path>
              </a:pathLst>
            </a:custGeom>
            <a:solidFill>
              <a:srgbClr val="DFBDA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15CB469A-6968-8F0E-905E-997DB5F9C3BB}"/>
                </a:ext>
              </a:extLst>
            </p:cNvPr>
            <p:cNvSpPr/>
            <p:nvPr/>
          </p:nvSpPr>
          <p:spPr>
            <a:xfrm>
              <a:off x="15325728" y="5543549"/>
              <a:ext cx="204789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4"/>
                <a:gd name="f9" fmla="val 2"/>
                <a:gd name="f10" fmla="val 1"/>
                <a:gd name="f11" fmla="val 6"/>
                <a:gd name="f12" fmla="val 10"/>
                <a:gd name="f13" fmla="val 14"/>
                <a:gd name="f14" fmla="val 7"/>
                <a:gd name="f15" fmla="val 11"/>
                <a:gd name="f16" fmla="val 12"/>
                <a:gd name="f17" fmla="val 8"/>
                <a:gd name="f18" fmla="val 13"/>
                <a:gd name="f19" fmla="val 5"/>
                <a:gd name="f20" fmla="+- 0 0 -90"/>
                <a:gd name="f21" fmla="*/ f3 1 15"/>
                <a:gd name="f22" fmla="*/ f4 1 15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15"/>
                <a:gd name="f29" fmla="*/ 0 f26 1"/>
                <a:gd name="f30" fmla="*/ 9 f26 1"/>
                <a:gd name="f31" fmla="*/ 6 f26 1"/>
                <a:gd name="f32" fmla="*/ 14 f26 1"/>
                <a:gd name="f33" fmla="*/ 7 f26 1"/>
                <a:gd name="f34" fmla="*/ 8 f26 1"/>
                <a:gd name="f35" fmla="*/ 15 f26 1"/>
                <a:gd name="f36" fmla="*/ 12 f26 1"/>
                <a:gd name="f37" fmla="*/ 5 f26 1"/>
                <a:gd name="f38" fmla="*/ 11 f26 1"/>
                <a:gd name="f39" fmla="+- f27 0 f1"/>
                <a:gd name="f40" fmla="*/ f29 1 15"/>
                <a:gd name="f41" fmla="*/ f30 1 15"/>
                <a:gd name="f42" fmla="*/ f31 1 15"/>
                <a:gd name="f43" fmla="*/ f32 1 15"/>
                <a:gd name="f44" fmla="*/ f33 1 15"/>
                <a:gd name="f45" fmla="*/ f34 1 15"/>
                <a:gd name="f46" fmla="*/ f35 1 15"/>
                <a:gd name="f47" fmla="*/ f36 1 15"/>
                <a:gd name="f48" fmla="*/ f37 1 15"/>
                <a:gd name="f49" fmla="*/ f38 1 15"/>
                <a:gd name="f50" fmla="*/ 0 1 f28"/>
                <a:gd name="f51" fmla="*/ f24 1 f28"/>
                <a:gd name="f52" fmla="*/ f40 1 f28"/>
                <a:gd name="f53" fmla="*/ f41 1 f28"/>
                <a:gd name="f54" fmla="*/ f42 1 f28"/>
                <a:gd name="f55" fmla="*/ f43 1 f28"/>
                <a:gd name="f56" fmla="*/ f44 1 f28"/>
                <a:gd name="f57" fmla="*/ f45 1 f28"/>
                <a:gd name="f58" fmla="*/ f46 1 f28"/>
                <a:gd name="f59" fmla="*/ f47 1 f28"/>
                <a:gd name="f60" fmla="*/ f48 1 f28"/>
                <a:gd name="f61" fmla="*/ f49 1 f28"/>
                <a:gd name="f62" fmla="*/ f50 f21 1"/>
                <a:gd name="f63" fmla="*/ f51 f21 1"/>
                <a:gd name="f64" fmla="*/ f51 f22 1"/>
                <a:gd name="f65" fmla="*/ f50 f22 1"/>
                <a:gd name="f66" fmla="*/ f52 f21 1"/>
                <a:gd name="f67" fmla="*/ f53 f22 1"/>
                <a:gd name="f68" fmla="*/ f54 f21 1"/>
                <a:gd name="f69" fmla="*/ f52 f22 1"/>
                <a:gd name="f70" fmla="*/ f55 f21 1"/>
                <a:gd name="f71" fmla="*/ f56 f22 1"/>
                <a:gd name="f72" fmla="*/ f57 f21 1"/>
                <a:gd name="f73" fmla="*/ f58 f22 1"/>
                <a:gd name="f74" fmla="*/ f55 f22 1"/>
                <a:gd name="f75" fmla="*/ f56 f21 1"/>
                <a:gd name="f76" fmla="*/ f59 f22 1"/>
                <a:gd name="f77" fmla="*/ f60 f21 1"/>
                <a:gd name="f78" fmla="*/ f61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72" y="f73"/>
                </a:cxn>
                <a:cxn ang="f39">
                  <a:pos x="f72" y="f74"/>
                </a:cxn>
                <a:cxn ang="f39">
                  <a:pos x="f75" y="f76"/>
                </a:cxn>
                <a:cxn ang="f39">
                  <a:pos x="f77" y="f78"/>
                </a:cxn>
                <a:cxn ang="f39">
                  <a:pos x="f66" y="f67"/>
                </a:cxn>
              </a:cxnLst>
              <a:rect l="f62" t="f65" r="f63" b="f64"/>
              <a:pathLst>
                <a:path w="15" h="15">
                  <a:moveTo>
                    <a:pt x="f5" y="f7"/>
                  </a:moveTo>
                  <a:cubicBezTo>
                    <a:pt x="f5" y="f8"/>
                    <a:pt x="f9" y="f10"/>
                    <a:pt x="f11" y="f5"/>
                  </a:cubicBezTo>
                  <a:cubicBezTo>
                    <a:pt x="f12" y="f5"/>
                    <a:pt x="f13" y="f9"/>
                    <a:pt x="f13" y="f14"/>
                  </a:cubicBezTo>
                  <a:cubicBezTo>
                    <a:pt x="f6" y="f15"/>
                    <a:pt x="f16" y="f13"/>
                    <a:pt x="f17" y="f6"/>
                  </a:cubicBezTo>
                  <a:cubicBezTo>
                    <a:pt x="f17" y="f6"/>
                    <a:pt x="f17" y="f13"/>
                    <a:pt x="f17" y="f13"/>
                  </a:cubicBezTo>
                  <a:cubicBezTo>
                    <a:pt x="f17" y="f18"/>
                    <a:pt x="f17" y="f18"/>
                    <a:pt x="f14" y="f16"/>
                  </a:cubicBezTo>
                  <a:cubicBezTo>
                    <a:pt x="f11" y="f16"/>
                    <a:pt x="f11" y="f15"/>
                    <a:pt x="f19" y="f15"/>
                  </a:cubicBezTo>
                  <a:cubicBezTo>
                    <a:pt x="f8" y="f14"/>
                    <a:pt x="f9" y="f17"/>
                    <a:pt x="f5" y="f7"/>
                  </a:cubicBezTo>
                  <a:close/>
                </a:path>
              </a:pathLst>
            </a:custGeom>
            <a:solidFill>
              <a:srgbClr val="F9ED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27">
              <a:extLst>
                <a:ext uri="{FF2B5EF4-FFF2-40B4-BE49-F238E27FC236}">
                  <a16:creationId xmlns:a16="http://schemas.microsoft.com/office/drawing/2014/main" id="{DAE4331F-D30C-ED62-2905-B6EC5287B124}"/>
                </a:ext>
              </a:extLst>
            </p:cNvPr>
            <p:cNvSpPr/>
            <p:nvPr/>
          </p:nvSpPr>
          <p:spPr>
            <a:xfrm>
              <a:off x="14725653" y="6292845"/>
              <a:ext cx="587373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13"/>
                <a:gd name="f8" fmla="val 4"/>
                <a:gd name="f9" fmla="val 15"/>
                <a:gd name="f10" fmla="val 9"/>
                <a:gd name="f11" fmla="val 29"/>
                <a:gd name="f12" fmla="val 5"/>
                <a:gd name="f13" fmla="val 34"/>
                <a:gd name="f14" fmla="val 8"/>
                <a:gd name="f15" fmla="+- 0 0 -90"/>
                <a:gd name="f16" fmla="*/ f3 1 43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43"/>
                <a:gd name="f26" fmla="*/ f22 1 13"/>
                <a:gd name="f27" fmla="*/ 0 f23 1"/>
                <a:gd name="f28" fmla="*/ 4 f22 1"/>
                <a:gd name="f29" fmla="*/ 43 f23 1"/>
                <a:gd name="f30" fmla="*/ 0 f22 1"/>
                <a:gd name="f31" fmla="+- f24 0 f1"/>
                <a:gd name="f32" fmla="*/ f27 1 43"/>
                <a:gd name="f33" fmla="*/ f28 1 13"/>
                <a:gd name="f34" fmla="*/ f29 1 43"/>
                <a:gd name="f35" fmla="*/ f30 1 1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43" h="13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7" y="f7"/>
                    <a:pt x="f5" y="f8"/>
                  </a:cubicBezTo>
                  <a:close/>
                </a:path>
              </a:pathLst>
            </a:custGeom>
            <a:solidFill>
              <a:srgbClr val="AA70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98FA702A-26C1-C4C8-FBB4-98B2607A3CFB}"/>
                </a:ext>
              </a:extLst>
            </p:cNvPr>
            <p:cNvSpPr/>
            <p:nvPr/>
          </p:nvSpPr>
          <p:spPr>
            <a:xfrm>
              <a:off x="15325728" y="5570533"/>
              <a:ext cx="150811" cy="1904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7"/>
                <a:gd name="f9" fmla="val 6"/>
                <a:gd name="f10" fmla="val 1"/>
                <a:gd name="f11" fmla="val 5"/>
                <a:gd name="f12" fmla="val 2"/>
                <a:gd name="f13" fmla="val 4"/>
                <a:gd name="f14" fmla="val 3"/>
                <a:gd name="f15" fmla="val 9"/>
                <a:gd name="f16" fmla="val 8"/>
                <a:gd name="f17" fmla="val 10"/>
                <a:gd name="f18" fmla="val 12"/>
                <a:gd name="f19" fmla="val 13"/>
                <a:gd name="f20" fmla="+- 0 0 -90"/>
                <a:gd name="f21" fmla="*/ f3 1 11"/>
                <a:gd name="f22" fmla="*/ f4 1 1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1"/>
                <a:gd name="f31" fmla="*/ f27 1 14"/>
                <a:gd name="f32" fmla="*/ 0 f28 1"/>
                <a:gd name="f33" fmla="*/ 7 f27 1"/>
                <a:gd name="f34" fmla="*/ 2 f28 1"/>
                <a:gd name="f35" fmla="*/ 4 f27 1"/>
                <a:gd name="f36" fmla="*/ 5 f28 1"/>
                <a:gd name="f37" fmla="*/ 6 f27 1"/>
                <a:gd name="f38" fmla="*/ 8 f28 1"/>
                <a:gd name="f39" fmla="*/ 10 f27 1"/>
                <a:gd name="f40" fmla="*/ 10 f28 1"/>
                <a:gd name="f41" fmla="*/ 8 f27 1"/>
                <a:gd name="f42" fmla="*/ 13 f27 1"/>
                <a:gd name="f43" fmla="+- f29 0 f1"/>
                <a:gd name="f44" fmla="*/ f32 1 11"/>
                <a:gd name="f45" fmla="*/ f33 1 14"/>
                <a:gd name="f46" fmla="*/ f34 1 11"/>
                <a:gd name="f47" fmla="*/ f35 1 14"/>
                <a:gd name="f48" fmla="*/ f36 1 11"/>
                <a:gd name="f49" fmla="*/ f37 1 14"/>
                <a:gd name="f50" fmla="*/ f38 1 11"/>
                <a:gd name="f51" fmla="*/ f39 1 14"/>
                <a:gd name="f52" fmla="*/ f40 1 11"/>
                <a:gd name="f53" fmla="*/ f41 1 14"/>
                <a:gd name="f54" fmla="*/ f42 1 14"/>
                <a:gd name="f55" fmla="*/ 0 1 f30"/>
                <a:gd name="f56" fmla="*/ f24 1 f30"/>
                <a:gd name="f57" fmla="*/ 0 1 f31"/>
                <a:gd name="f58" fmla="*/ f25 1 f31"/>
                <a:gd name="f59" fmla="*/ f44 1 f30"/>
                <a:gd name="f60" fmla="*/ f45 1 f31"/>
                <a:gd name="f61" fmla="*/ f46 1 f30"/>
                <a:gd name="f62" fmla="*/ f47 1 f31"/>
                <a:gd name="f63" fmla="*/ f48 1 f30"/>
                <a:gd name="f64" fmla="*/ f49 1 f31"/>
                <a:gd name="f65" fmla="*/ f50 1 f30"/>
                <a:gd name="f66" fmla="*/ f51 1 f31"/>
                <a:gd name="f67" fmla="*/ f52 1 f30"/>
                <a:gd name="f68" fmla="*/ f53 1 f31"/>
                <a:gd name="f69" fmla="*/ f54 1 f31"/>
                <a:gd name="f70" fmla="*/ f55 f21 1"/>
                <a:gd name="f71" fmla="*/ f56 f21 1"/>
                <a:gd name="f72" fmla="*/ f58 f22 1"/>
                <a:gd name="f73" fmla="*/ f57 f22 1"/>
                <a:gd name="f74" fmla="*/ f59 f21 1"/>
                <a:gd name="f75" fmla="*/ f60 f22 1"/>
                <a:gd name="f76" fmla="*/ f61 f21 1"/>
                <a:gd name="f77" fmla="*/ f62 f22 1"/>
                <a:gd name="f78" fmla="*/ f63 f21 1"/>
                <a:gd name="f79" fmla="*/ f64 f22 1"/>
                <a:gd name="f80" fmla="*/ f65 f21 1"/>
                <a:gd name="f81" fmla="*/ f66 f22 1"/>
                <a:gd name="f82" fmla="*/ f67 f21 1"/>
                <a:gd name="f83" fmla="*/ f68 f22 1"/>
                <a:gd name="f84" fmla="*/ f6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82" y="f83"/>
                </a:cxn>
                <a:cxn ang="f43">
                  <a:pos x="f80" y="f84"/>
                </a:cxn>
                <a:cxn ang="f43">
                  <a:pos x="f74" y="f75"/>
                </a:cxn>
              </a:cxnLst>
              <a:rect l="f70" t="f73" r="f71" b="f72"/>
              <a:pathLst>
                <a:path w="11" h="14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4"/>
                    <a:pt x="f9" y="f5"/>
                    <a:pt x="f11" y="f9"/>
                  </a:cubicBezTo>
                  <a:cubicBezTo>
                    <a:pt x="f11" y="f8"/>
                    <a:pt x="f8" y="f15"/>
                    <a:pt x="f16" y="f17"/>
                  </a:cubicBezTo>
                  <a:cubicBezTo>
                    <a:pt x="f15" y="f6"/>
                    <a:pt x="f16" y="f16"/>
                    <a:pt x="f17" y="f16"/>
                  </a:cubicBezTo>
                  <a:cubicBezTo>
                    <a:pt x="f6" y="f17"/>
                    <a:pt x="f15" y="f18"/>
                    <a:pt x="f16" y="f19"/>
                  </a:cubicBezTo>
                  <a:cubicBezTo>
                    <a:pt x="f10" y="f7"/>
                    <a:pt x="f5" y="f19"/>
                    <a:pt x="f5" y="f8"/>
                  </a:cubicBezTo>
                  <a:close/>
                </a:path>
              </a:pathLst>
            </a:custGeom>
            <a:solidFill>
              <a:srgbClr val="517D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9D5399B8-C08E-7B82-F0D3-D8AF556145E6}"/>
                </a:ext>
              </a:extLst>
            </p:cNvPr>
            <p:cNvSpPr/>
            <p:nvPr/>
          </p:nvSpPr>
          <p:spPr>
            <a:xfrm>
              <a:off x="14370052" y="5721345"/>
              <a:ext cx="150811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1"/>
                <a:gd name="f9" fmla="val 2"/>
                <a:gd name="f10" fmla="val 7"/>
                <a:gd name="f11" fmla="val 9"/>
                <a:gd name="f12" fmla="val 8"/>
                <a:gd name="f13" fmla="val 10"/>
                <a:gd name="f14" fmla="+- 0 0 -90"/>
                <a:gd name="f15" fmla="*/ f3 1 11"/>
                <a:gd name="f16" fmla="*/ f4 1 11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11"/>
                <a:gd name="f23" fmla="*/ 0 f20 1"/>
                <a:gd name="f24" fmla="*/ 4 f20 1"/>
                <a:gd name="f25" fmla="*/ 7 f20 1"/>
                <a:gd name="f26" fmla="*/ 9 f20 1"/>
                <a:gd name="f27" fmla="*/ 8 f20 1"/>
                <a:gd name="f28" fmla="*/ 10 f20 1"/>
                <a:gd name="f29" fmla="+- f21 0 f1"/>
                <a:gd name="f30" fmla="*/ f23 1 11"/>
                <a:gd name="f31" fmla="*/ f24 1 11"/>
                <a:gd name="f32" fmla="*/ f25 1 11"/>
                <a:gd name="f33" fmla="*/ f26 1 11"/>
                <a:gd name="f34" fmla="*/ f27 1 11"/>
                <a:gd name="f35" fmla="*/ f28 1 11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39 f15 1"/>
                <a:gd name="f51" fmla="*/ f38 f16 1"/>
                <a:gd name="f52" fmla="*/ f40 f15 1"/>
                <a:gd name="f53" fmla="*/ f40 f16 1"/>
                <a:gd name="f54" fmla="*/ f41 f15 1"/>
                <a:gd name="f55" fmla="*/ f42 f15 1"/>
                <a:gd name="f56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49"/>
                </a:cxn>
                <a:cxn ang="f29">
                  <a:pos x="f55" y="f56"/>
                </a:cxn>
                <a:cxn ang="f29">
                  <a:pos x="f48" y="f49"/>
                </a:cxn>
              </a:cxnLst>
              <a:rect l="f44" t="f47" r="f45" b="f46"/>
              <a:pathLst>
                <a:path w="11" h="11">
                  <a:moveTo>
                    <a:pt x="f5" y="f7"/>
                  </a:moveTo>
                  <a:cubicBezTo>
                    <a:pt x="f8" y="f9"/>
                    <a:pt x="f8" y="f9"/>
                    <a:pt x="f7" y="f5"/>
                  </a:cubicBezTo>
                  <a:cubicBezTo>
                    <a:pt x="f7" y="f7"/>
                    <a:pt x="f7" y="f7"/>
                    <a:pt x="f10" y="f10"/>
                  </a:cubicBezTo>
                  <a:cubicBezTo>
                    <a:pt x="f11" y="f10"/>
                    <a:pt x="f10" y="f7"/>
                    <a:pt x="f11" y="f7"/>
                  </a:cubicBezTo>
                  <a:cubicBezTo>
                    <a:pt x="f6" y="f10"/>
                    <a:pt x="f11" y="f12"/>
                    <a:pt x="f12" y="f13"/>
                  </a:cubicBezTo>
                  <a:cubicBezTo>
                    <a:pt x="f9" y="f6"/>
                    <a:pt x="f5" y="f13"/>
                    <a:pt x="f5" y="f7"/>
                  </a:cubicBezTo>
                  <a:close/>
                </a:path>
              </a:pathLst>
            </a:custGeom>
            <a:solidFill>
              <a:srgbClr val="5278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6A9C7E35-4754-1EF5-8B40-FC579966C18A}"/>
                </a:ext>
              </a:extLst>
            </p:cNvPr>
            <p:cNvSpPr/>
            <p:nvPr/>
          </p:nvSpPr>
          <p:spPr>
            <a:xfrm>
              <a:off x="14874873" y="6034089"/>
              <a:ext cx="24606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8"/>
                <a:gd name="f8" fmla="val 2"/>
                <a:gd name="f9" fmla="val 9"/>
                <a:gd name="f10" fmla="val 5"/>
                <a:gd name="f11" fmla="val 11"/>
                <a:gd name="f12" fmla="val 17"/>
                <a:gd name="f13" fmla="val 4"/>
                <a:gd name="f14" fmla="val 14"/>
                <a:gd name="f15" fmla="val 7"/>
                <a:gd name="f16" fmla="val 6"/>
                <a:gd name="f17" fmla="val 3"/>
                <a:gd name="f18" fmla="+- 0 0 -90"/>
                <a:gd name="f19" fmla="*/ f3 1 18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8"/>
                <a:gd name="f30" fmla="*/ 0 f26 1"/>
                <a:gd name="f31" fmla="*/ 2 f25 1"/>
                <a:gd name="f32" fmla="*/ 18 f26 1"/>
                <a:gd name="f33" fmla="*/ 0 f25 1"/>
                <a:gd name="f34" fmla="*/ 11 f26 1"/>
                <a:gd name="f35" fmla="*/ 7 f25 1"/>
                <a:gd name="f36" fmla="+- f27 0 f1"/>
                <a:gd name="f37" fmla="*/ f30 1 18"/>
                <a:gd name="f38" fmla="*/ f31 1 8"/>
                <a:gd name="f39" fmla="*/ f32 1 18"/>
                <a:gd name="f40" fmla="*/ f33 1 8"/>
                <a:gd name="f41" fmla="*/ f34 1 18"/>
                <a:gd name="f42" fmla="*/ f35 1 8"/>
                <a:gd name="f43" fmla="*/ 0 1 f29"/>
                <a:gd name="f44" fmla="*/ f22 1 f29"/>
                <a:gd name="f45" fmla="*/ 0 1 f28"/>
                <a:gd name="f46" fmla="*/ f23 1 f28"/>
                <a:gd name="f47" fmla="*/ f37 1 f29"/>
                <a:gd name="f48" fmla="*/ f38 1 f28"/>
                <a:gd name="f49" fmla="*/ f39 1 f29"/>
                <a:gd name="f50" fmla="*/ f40 1 f28"/>
                <a:gd name="f51" fmla="*/ f41 1 f29"/>
                <a:gd name="f52" fmla="*/ f42 1 f28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18" h="8">
                  <a:moveTo>
                    <a:pt x="f5" y="f8"/>
                  </a:moveTo>
                  <a:cubicBezTo>
                    <a:pt x="f9" y="f10"/>
                    <a:pt x="f11" y="f10"/>
                    <a:pt x="f6" y="f5"/>
                  </a:cubicBezTo>
                  <a:cubicBezTo>
                    <a:pt x="f12" y="f13"/>
                    <a:pt x="f14" y="f15"/>
                    <a:pt x="f11" y="f15"/>
                  </a:cubicBezTo>
                  <a:cubicBezTo>
                    <a:pt x="f16" y="f7"/>
                    <a:pt x="f17" y="f16"/>
                    <a:pt x="f5" y="f8"/>
                  </a:cubicBezTo>
                  <a:close/>
                </a:path>
              </a:pathLst>
            </a:custGeom>
            <a:solidFill>
              <a:srgbClr val="AC75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39B4126F-29E5-DAF2-9DC4-EE0E9299A8CA}"/>
                </a:ext>
              </a:extLst>
            </p:cNvPr>
            <p:cNvSpPr/>
            <p:nvPr/>
          </p:nvSpPr>
          <p:spPr>
            <a:xfrm>
              <a:off x="14916150" y="6429375"/>
              <a:ext cx="246065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6"/>
                <a:gd name="f8" fmla="val 12"/>
                <a:gd name="f9" fmla="val 2"/>
                <a:gd name="f10" fmla="+- 0 0 -90"/>
                <a:gd name="f11" fmla="*/ f3 1 18"/>
                <a:gd name="f12" fmla="*/ f4 1 6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6"/>
                <a:gd name="f21" fmla="*/ f18 1 18"/>
                <a:gd name="f22" fmla="*/ 18 f18 1"/>
                <a:gd name="f23" fmla="*/ 0 f17 1"/>
                <a:gd name="f24" fmla="*/ 0 f18 1"/>
                <a:gd name="f25" fmla="*/ 2 f17 1"/>
                <a:gd name="f26" fmla="+- f19 0 f1"/>
                <a:gd name="f27" fmla="*/ f22 1 18"/>
                <a:gd name="f28" fmla="*/ f23 1 6"/>
                <a:gd name="f29" fmla="*/ f24 1 18"/>
                <a:gd name="f30" fmla="*/ f25 1 6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18" h="6">
                  <a:moveTo>
                    <a:pt x="f6" y="f5"/>
                  </a:moveTo>
                  <a:cubicBezTo>
                    <a:pt x="f8" y="f7"/>
                    <a:pt x="f7" y="f7"/>
                    <a:pt x="f5" y="f9"/>
                  </a:cubicBezTo>
                  <a:cubicBezTo>
                    <a:pt x="f7" y="f9"/>
                    <a:pt x="f8" y="f9"/>
                    <a:pt x="f6" y="f5"/>
                  </a:cubicBezTo>
                  <a:close/>
                </a:path>
              </a:pathLst>
            </a:custGeom>
            <a:solidFill>
              <a:srgbClr val="AF74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285CB6EF-EF17-E432-8981-D9B68623C27F}"/>
                </a:ext>
              </a:extLst>
            </p:cNvPr>
            <p:cNvSpPr/>
            <p:nvPr/>
          </p:nvSpPr>
          <p:spPr>
            <a:xfrm>
              <a:off x="15981361" y="7002466"/>
              <a:ext cx="819146" cy="1241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91"/>
                <a:gd name="f8" fmla="val 2"/>
                <a:gd name="f9" fmla="val 7"/>
                <a:gd name="f10" fmla="val 1"/>
                <a:gd name="f11" fmla="val 11"/>
                <a:gd name="f12" fmla="val 4"/>
                <a:gd name="f13" fmla="val 15"/>
                <a:gd name="f14" fmla="val 24"/>
                <a:gd name="f15" fmla="val 31"/>
                <a:gd name="f16" fmla="val 12"/>
                <a:gd name="f17" fmla="val 38"/>
                <a:gd name="f18" fmla="val 17"/>
                <a:gd name="f19" fmla="val 46"/>
                <a:gd name="f20" fmla="val 20"/>
                <a:gd name="f21" fmla="val 48"/>
                <a:gd name="f22" fmla="val 28"/>
                <a:gd name="f23" fmla="val 50"/>
                <a:gd name="f24" fmla="val 34"/>
                <a:gd name="f25" fmla="val 54"/>
                <a:gd name="f26" fmla="val 44"/>
                <a:gd name="f27" fmla="val 55"/>
                <a:gd name="f28" fmla="val 57"/>
                <a:gd name="f29" fmla="val 65"/>
                <a:gd name="f30" fmla="val 58"/>
                <a:gd name="f31" fmla="val 72"/>
                <a:gd name="f32" fmla="val 59"/>
                <a:gd name="f33" fmla="val 78"/>
                <a:gd name="f34" fmla="val 85"/>
                <a:gd name="f35" fmla="val 87"/>
                <a:gd name="f36" fmla="val 88"/>
                <a:gd name="f37" fmla="val 56"/>
                <a:gd name="f38" fmla="val 89"/>
                <a:gd name="f39" fmla="val 51"/>
                <a:gd name="f40" fmla="val 90"/>
                <a:gd name="f41" fmla="val 40"/>
                <a:gd name="f42" fmla="val 37"/>
                <a:gd name="f43" fmla="val 33"/>
                <a:gd name="f44" fmla="val 29"/>
                <a:gd name="f45" fmla="val 84"/>
                <a:gd name="f46" fmla="val 83"/>
                <a:gd name="f47" fmla="val 80"/>
                <a:gd name="f48" fmla="val 71"/>
                <a:gd name="f49" fmla="val 61"/>
                <a:gd name="f50" fmla="val 52"/>
                <a:gd name="f51" fmla="val 10"/>
                <a:gd name="f52" fmla="val 35"/>
                <a:gd name="f53" fmla="val 19"/>
                <a:gd name="f54" fmla="val 3"/>
                <a:gd name="f55" fmla="+- 0 0 -90"/>
                <a:gd name="f56" fmla="*/ f3 1 60"/>
                <a:gd name="f57" fmla="*/ f4 1 91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60"/>
                <a:gd name="f66" fmla="*/ f62 1 91"/>
                <a:gd name="f67" fmla="*/ 2 f63 1"/>
                <a:gd name="f68" fmla="*/ 0 f62 1"/>
                <a:gd name="f69" fmla="*/ 15 f63 1"/>
                <a:gd name="f70" fmla="*/ 4 f62 1"/>
                <a:gd name="f71" fmla="*/ 38 f63 1"/>
                <a:gd name="f72" fmla="*/ 17 f62 1"/>
                <a:gd name="f73" fmla="*/ 50 f63 1"/>
                <a:gd name="f74" fmla="*/ 34 f62 1"/>
                <a:gd name="f75" fmla="*/ 57 f63 1"/>
                <a:gd name="f76" fmla="*/ 65 f62 1"/>
                <a:gd name="f77" fmla="*/ 60 f63 1"/>
                <a:gd name="f78" fmla="*/ 85 f62 1"/>
                <a:gd name="f79" fmla="*/ 56 f63 1"/>
                <a:gd name="f80" fmla="*/ 89 f62 1"/>
                <a:gd name="f81" fmla="*/ 40 f63 1"/>
                <a:gd name="f82" fmla="*/ 91 f62 1"/>
                <a:gd name="f83" fmla="*/ 29 f63 1"/>
                <a:gd name="f84" fmla="*/ 88 f62 1"/>
                <a:gd name="f85" fmla="*/ 11 f63 1"/>
                <a:gd name="f86" fmla="*/ 80 f62 1"/>
                <a:gd name="f87" fmla="*/ 52 f62 1"/>
                <a:gd name="f88" fmla="*/ 3 f62 1"/>
                <a:gd name="f89" fmla="+- f64 0 f1"/>
                <a:gd name="f90" fmla="*/ f67 1 60"/>
                <a:gd name="f91" fmla="*/ f68 1 91"/>
                <a:gd name="f92" fmla="*/ f69 1 60"/>
                <a:gd name="f93" fmla="*/ f70 1 91"/>
                <a:gd name="f94" fmla="*/ f71 1 60"/>
                <a:gd name="f95" fmla="*/ f72 1 91"/>
                <a:gd name="f96" fmla="*/ f73 1 60"/>
                <a:gd name="f97" fmla="*/ f74 1 91"/>
                <a:gd name="f98" fmla="*/ f75 1 60"/>
                <a:gd name="f99" fmla="*/ f76 1 91"/>
                <a:gd name="f100" fmla="*/ f77 1 60"/>
                <a:gd name="f101" fmla="*/ f78 1 91"/>
                <a:gd name="f102" fmla="*/ f79 1 60"/>
                <a:gd name="f103" fmla="*/ f80 1 91"/>
                <a:gd name="f104" fmla="*/ f81 1 60"/>
                <a:gd name="f105" fmla="*/ f82 1 91"/>
                <a:gd name="f106" fmla="*/ f83 1 60"/>
                <a:gd name="f107" fmla="*/ f84 1 91"/>
                <a:gd name="f108" fmla="*/ f85 1 60"/>
                <a:gd name="f109" fmla="*/ f86 1 91"/>
                <a:gd name="f110" fmla="*/ f87 1 91"/>
                <a:gd name="f111" fmla="*/ f88 1 91"/>
                <a:gd name="f112" fmla="*/ 0 1 f65"/>
                <a:gd name="f113" fmla="*/ f59 1 f65"/>
                <a:gd name="f114" fmla="*/ 0 1 f66"/>
                <a:gd name="f115" fmla="*/ f60 1 f66"/>
                <a:gd name="f116" fmla="*/ f90 1 f65"/>
                <a:gd name="f117" fmla="*/ f91 1 f66"/>
                <a:gd name="f118" fmla="*/ f92 1 f65"/>
                <a:gd name="f119" fmla="*/ f93 1 f66"/>
                <a:gd name="f120" fmla="*/ f94 1 f65"/>
                <a:gd name="f121" fmla="*/ f95 1 f66"/>
                <a:gd name="f122" fmla="*/ f96 1 f65"/>
                <a:gd name="f123" fmla="*/ f97 1 f66"/>
                <a:gd name="f124" fmla="*/ f98 1 f65"/>
                <a:gd name="f125" fmla="*/ f99 1 f66"/>
                <a:gd name="f126" fmla="*/ f100 1 f65"/>
                <a:gd name="f127" fmla="*/ f101 1 f66"/>
                <a:gd name="f128" fmla="*/ f102 1 f65"/>
                <a:gd name="f129" fmla="*/ f103 1 f66"/>
                <a:gd name="f130" fmla="*/ f104 1 f65"/>
                <a:gd name="f131" fmla="*/ f105 1 f66"/>
                <a:gd name="f132" fmla="*/ f106 1 f65"/>
                <a:gd name="f133" fmla="*/ f107 1 f66"/>
                <a:gd name="f134" fmla="*/ f108 1 f65"/>
                <a:gd name="f135" fmla="*/ f109 1 f66"/>
                <a:gd name="f136" fmla="*/ f110 1 f66"/>
                <a:gd name="f137" fmla="*/ f111 1 f66"/>
                <a:gd name="f138" fmla="*/ f112 f56 1"/>
                <a:gd name="f139" fmla="*/ f113 f56 1"/>
                <a:gd name="f140" fmla="*/ f115 f57 1"/>
                <a:gd name="f141" fmla="*/ f114 f57 1"/>
                <a:gd name="f142" fmla="*/ f116 f56 1"/>
                <a:gd name="f143" fmla="*/ f117 f57 1"/>
                <a:gd name="f144" fmla="*/ f118 f56 1"/>
                <a:gd name="f145" fmla="*/ f119 f57 1"/>
                <a:gd name="f146" fmla="*/ f120 f56 1"/>
                <a:gd name="f147" fmla="*/ f121 f57 1"/>
                <a:gd name="f148" fmla="*/ f122 f56 1"/>
                <a:gd name="f149" fmla="*/ f123 f57 1"/>
                <a:gd name="f150" fmla="*/ f124 f56 1"/>
                <a:gd name="f151" fmla="*/ f125 f57 1"/>
                <a:gd name="f152" fmla="*/ f126 f56 1"/>
                <a:gd name="f153" fmla="*/ f127 f57 1"/>
                <a:gd name="f154" fmla="*/ f128 f56 1"/>
                <a:gd name="f155" fmla="*/ f129 f57 1"/>
                <a:gd name="f156" fmla="*/ f130 f56 1"/>
                <a:gd name="f157" fmla="*/ f131 f57 1"/>
                <a:gd name="f158" fmla="*/ f132 f56 1"/>
                <a:gd name="f159" fmla="*/ f133 f57 1"/>
                <a:gd name="f160" fmla="*/ f134 f56 1"/>
                <a:gd name="f161" fmla="*/ f135 f57 1"/>
                <a:gd name="f162" fmla="*/ f136 f57 1"/>
                <a:gd name="f163" fmla="*/ f13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2" y="f143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3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8" y="f159"/>
                </a:cxn>
                <a:cxn ang="f89">
                  <a:pos x="f144" y="f153"/>
                </a:cxn>
                <a:cxn ang="f89">
                  <a:pos x="f160" y="f161"/>
                </a:cxn>
                <a:cxn ang="f89">
                  <a:pos x="f160" y="f162"/>
                </a:cxn>
                <a:cxn ang="f89">
                  <a:pos x="f142" y="f163"/>
                </a:cxn>
                <a:cxn ang="f89">
                  <a:pos x="f142" y="f143"/>
                </a:cxn>
              </a:cxnLst>
              <a:rect l="f138" t="f141" r="f139" b="f140"/>
              <a:pathLst>
                <a:path w="60" h="91">
                  <a:moveTo>
                    <a:pt x="f8" y="f5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9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7"/>
                    <a:pt x="f28" y="f29"/>
                  </a:cubicBezTo>
                  <a:cubicBezTo>
                    <a:pt x="f30" y="f31"/>
                    <a:pt x="f32" y="f33"/>
                    <a:pt x="f6" y="f34"/>
                  </a:cubicBezTo>
                  <a:cubicBezTo>
                    <a:pt x="f32" y="f35"/>
                    <a:pt x="f30" y="f36"/>
                    <a:pt x="f37" y="f38"/>
                  </a:cubicBezTo>
                  <a:cubicBezTo>
                    <a:pt x="f39" y="f40"/>
                    <a:pt x="f19" y="f7"/>
                    <a:pt x="f41" y="f7"/>
                  </a:cubicBezTo>
                  <a:cubicBezTo>
                    <a:pt x="f42" y="f40"/>
                    <a:pt x="f43" y="f38"/>
                    <a:pt x="f44" y="f36"/>
                  </a:cubicBezTo>
                  <a:cubicBezTo>
                    <a:pt x="f14" y="f35"/>
                    <a:pt x="f20" y="f34"/>
                    <a:pt x="f13" y="f34"/>
                  </a:cubicBezTo>
                  <a:cubicBezTo>
                    <a:pt x="f16" y="f45"/>
                    <a:pt x="f11" y="f46"/>
                    <a:pt x="f11" y="f47"/>
                  </a:cubicBezTo>
                  <a:cubicBezTo>
                    <a:pt x="f11" y="f48"/>
                    <a:pt x="f11" y="f49"/>
                    <a:pt x="f11" y="f50"/>
                  </a:cubicBezTo>
                  <a:cubicBezTo>
                    <a:pt x="f51" y="f52"/>
                    <a:pt x="f9" y="f53"/>
                    <a:pt x="f8" y="f54"/>
                  </a:cubicBezTo>
                  <a:cubicBezTo>
                    <a:pt x="f8" y="f8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F8A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4B1E6B26-FEA7-70D6-9921-0982C48D3A6C}"/>
                </a:ext>
              </a:extLst>
            </p:cNvPr>
            <p:cNvSpPr/>
            <p:nvPr/>
          </p:nvSpPr>
          <p:spPr>
            <a:xfrm>
              <a:off x="15271751" y="8093070"/>
              <a:ext cx="1200150" cy="819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60"/>
                <a:gd name="f8" fmla="val 24"/>
                <a:gd name="f9" fmla="val 58"/>
                <a:gd name="f10" fmla="val 57"/>
                <a:gd name="f11" fmla="val 23"/>
                <a:gd name="f12" fmla="val 56"/>
                <a:gd name="f13" fmla="val 22"/>
                <a:gd name="f14" fmla="val 19"/>
                <a:gd name="f15" fmla="val 53"/>
                <a:gd name="f16" fmla="val 20"/>
                <a:gd name="f17" fmla="val 51"/>
                <a:gd name="f18" fmla="val 49"/>
                <a:gd name="f19" fmla="val 28"/>
                <a:gd name="f20" fmla="val 46"/>
                <a:gd name="f21" fmla="val 32"/>
                <a:gd name="f22" fmla="val 43"/>
                <a:gd name="f23" fmla="val 35"/>
                <a:gd name="f24" fmla="val 40"/>
                <a:gd name="f25" fmla="val 31"/>
                <a:gd name="f26" fmla="val 41"/>
                <a:gd name="f27" fmla="val 27"/>
                <a:gd name="f28" fmla="val 42"/>
                <a:gd name="f29" fmla="val 44"/>
                <a:gd name="f30" fmla="val 45"/>
                <a:gd name="f31" fmla="val 14"/>
                <a:gd name="f32" fmla="val 10"/>
                <a:gd name="f33" fmla="val 8"/>
                <a:gd name="f34" fmla="val 7"/>
                <a:gd name="f35" fmla="val 6"/>
                <a:gd name="f36" fmla="val 39"/>
                <a:gd name="f37" fmla="val 38"/>
                <a:gd name="f38" fmla="val 9"/>
                <a:gd name="f39" fmla="val 37"/>
                <a:gd name="f40" fmla="val 34"/>
                <a:gd name="f41" fmla="val 33"/>
                <a:gd name="f42" fmla="val 26"/>
                <a:gd name="f43" fmla="val 30"/>
                <a:gd name="f44" fmla="val 18"/>
                <a:gd name="f45" fmla="val 29"/>
                <a:gd name="f46" fmla="val 4"/>
                <a:gd name="f47" fmla="val 2"/>
                <a:gd name="f48" fmla="val 25"/>
                <a:gd name="f49" fmla="val 1"/>
                <a:gd name="f50" fmla="val 12"/>
                <a:gd name="f51" fmla="val 17"/>
                <a:gd name="f52" fmla="val 16"/>
                <a:gd name="f53" fmla="val 13"/>
                <a:gd name="f54" fmla="val 5"/>
                <a:gd name="f55" fmla="val 11"/>
                <a:gd name="f56" fmla="val 15"/>
                <a:gd name="f57" fmla="val 48"/>
                <a:gd name="f58" fmla="val 54"/>
                <a:gd name="f59" fmla="val 62"/>
                <a:gd name="f60" fmla="val 64"/>
                <a:gd name="f61" fmla="val 66"/>
                <a:gd name="f62" fmla="val 71"/>
                <a:gd name="f63" fmla="val 76"/>
                <a:gd name="f64" fmla="val 79"/>
                <a:gd name="f65" fmla="val 83"/>
                <a:gd name="f66" fmla="val 47"/>
                <a:gd name="f67" fmla="val 36"/>
                <a:gd name="f68" fmla="val 52"/>
                <a:gd name="f69" fmla="+- 0 0 -90"/>
                <a:gd name="f70" fmla="*/ f3 1 88"/>
                <a:gd name="f71" fmla="*/ f4 1 60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88"/>
                <a:gd name="f80" fmla="*/ f76 1 60"/>
                <a:gd name="f81" fmla="*/ 24 f77 1"/>
                <a:gd name="f82" fmla="*/ 58 f76 1"/>
                <a:gd name="f83" fmla="*/ 22 f77 1"/>
                <a:gd name="f84" fmla="*/ 56 f76 1"/>
                <a:gd name="f85" fmla="*/ 49 f76 1"/>
                <a:gd name="f86" fmla="*/ 35 f77 1"/>
                <a:gd name="f87" fmla="*/ 40 f76 1"/>
                <a:gd name="f88" fmla="*/ 23 f77 1"/>
                <a:gd name="f89" fmla="*/ 44 f76 1"/>
                <a:gd name="f90" fmla="*/ 10 f77 1"/>
                <a:gd name="f91" fmla="*/ 6 f77 1"/>
                <a:gd name="f92" fmla="*/ 41 f76 1"/>
                <a:gd name="f93" fmla="*/ 9 f77 1"/>
                <a:gd name="f94" fmla="*/ 37 f76 1"/>
                <a:gd name="f95" fmla="*/ 26 f77 1"/>
                <a:gd name="f96" fmla="*/ 30 f76 1"/>
                <a:gd name="f97" fmla="*/ 14 f77 1"/>
                <a:gd name="f98" fmla="*/ 4 f77 1"/>
                <a:gd name="f99" fmla="*/ 27 f76 1"/>
                <a:gd name="f100" fmla="*/ 1 f77 1"/>
                <a:gd name="f101" fmla="*/ 22 f76 1"/>
                <a:gd name="f102" fmla="*/ 19 f76 1"/>
                <a:gd name="f103" fmla="*/ 17 f76 1"/>
                <a:gd name="f104" fmla="*/ 8 f77 1"/>
                <a:gd name="f105" fmla="*/ 9 f76 1"/>
                <a:gd name="f106" fmla="*/ 5 f77 1"/>
                <a:gd name="f107" fmla="*/ 0 f76 1"/>
                <a:gd name="f108" fmla="*/ 7 f77 1"/>
                <a:gd name="f109" fmla="*/ 1 f76 1"/>
                <a:gd name="f110" fmla="*/ 18 f77 1"/>
                <a:gd name="f111" fmla="*/ 4 f76 1"/>
                <a:gd name="f112" fmla="*/ 43 f77 1"/>
                <a:gd name="f113" fmla="*/ 6 f76 1"/>
                <a:gd name="f114" fmla="*/ 60 f77 1"/>
                <a:gd name="f115" fmla="*/ 5 f76 1"/>
                <a:gd name="f116" fmla="*/ 66 f77 1"/>
                <a:gd name="f117" fmla="*/ 79 f77 1"/>
                <a:gd name="f118" fmla="*/ 16 f76 1"/>
                <a:gd name="f119" fmla="*/ 43 f76 1"/>
                <a:gd name="f120" fmla="*/ 54 f77 1"/>
                <a:gd name="f121" fmla="*/ 45 f76 1"/>
                <a:gd name="f122" fmla="*/ 36 f77 1"/>
                <a:gd name="f123" fmla="*/ 52 f76 1"/>
                <a:gd name="f124" fmla="*/ 29 f77 1"/>
                <a:gd name="f125" fmla="+- f78 0 f1"/>
                <a:gd name="f126" fmla="*/ f81 1 88"/>
                <a:gd name="f127" fmla="*/ f82 1 60"/>
                <a:gd name="f128" fmla="*/ f83 1 88"/>
                <a:gd name="f129" fmla="*/ f84 1 60"/>
                <a:gd name="f130" fmla="*/ f85 1 60"/>
                <a:gd name="f131" fmla="*/ f86 1 88"/>
                <a:gd name="f132" fmla="*/ f87 1 60"/>
                <a:gd name="f133" fmla="*/ f88 1 88"/>
                <a:gd name="f134" fmla="*/ f89 1 60"/>
                <a:gd name="f135" fmla="*/ f90 1 88"/>
                <a:gd name="f136" fmla="*/ f91 1 88"/>
                <a:gd name="f137" fmla="*/ f92 1 60"/>
                <a:gd name="f138" fmla="*/ f93 1 88"/>
                <a:gd name="f139" fmla="*/ f94 1 60"/>
                <a:gd name="f140" fmla="*/ f95 1 88"/>
                <a:gd name="f141" fmla="*/ f96 1 60"/>
                <a:gd name="f142" fmla="*/ f97 1 88"/>
                <a:gd name="f143" fmla="*/ f98 1 88"/>
                <a:gd name="f144" fmla="*/ f99 1 60"/>
                <a:gd name="f145" fmla="*/ f100 1 88"/>
                <a:gd name="f146" fmla="*/ f101 1 60"/>
                <a:gd name="f147" fmla="*/ f102 1 60"/>
                <a:gd name="f148" fmla="*/ f103 1 60"/>
                <a:gd name="f149" fmla="*/ f104 1 88"/>
                <a:gd name="f150" fmla="*/ f105 1 60"/>
                <a:gd name="f151" fmla="*/ f106 1 88"/>
                <a:gd name="f152" fmla="*/ f107 1 60"/>
                <a:gd name="f153" fmla="*/ f108 1 88"/>
                <a:gd name="f154" fmla="*/ f109 1 60"/>
                <a:gd name="f155" fmla="*/ f110 1 88"/>
                <a:gd name="f156" fmla="*/ f111 1 60"/>
                <a:gd name="f157" fmla="*/ f112 1 88"/>
                <a:gd name="f158" fmla="*/ f113 1 60"/>
                <a:gd name="f159" fmla="*/ f114 1 88"/>
                <a:gd name="f160" fmla="*/ f115 1 60"/>
                <a:gd name="f161" fmla="*/ f116 1 88"/>
                <a:gd name="f162" fmla="*/ f117 1 88"/>
                <a:gd name="f163" fmla="*/ f118 1 60"/>
                <a:gd name="f164" fmla="*/ f119 1 60"/>
                <a:gd name="f165" fmla="*/ f120 1 88"/>
                <a:gd name="f166" fmla="*/ f121 1 60"/>
                <a:gd name="f167" fmla="*/ f122 1 88"/>
                <a:gd name="f168" fmla="*/ f123 1 60"/>
                <a:gd name="f169" fmla="*/ f124 1 88"/>
                <a:gd name="f170" fmla="*/ 0 1 f79"/>
                <a:gd name="f171" fmla="*/ f73 1 f79"/>
                <a:gd name="f172" fmla="*/ 0 1 f80"/>
                <a:gd name="f173" fmla="*/ f74 1 f80"/>
                <a:gd name="f174" fmla="*/ f126 1 f79"/>
                <a:gd name="f175" fmla="*/ f127 1 f80"/>
                <a:gd name="f176" fmla="*/ f128 1 f79"/>
                <a:gd name="f177" fmla="*/ f129 1 f80"/>
                <a:gd name="f178" fmla="*/ f130 1 f80"/>
                <a:gd name="f179" fmla="*/ f131 1 f79"/>
                <a:gd name="f180" fmla="*/ f132 1 f80"/>
                <a:gd name="f181" fmla="*/ f133 1 f79"/>
                <a:gd name="f182" fmla="*/ f134 1 f80"/>
                <a:gd name="f183" fmla="*/ f135 1 f79"/>
                <a:gd name="f184" fmla="*/ f136 1 f79"/>
                <a:gd name="f185" fmla="*/ f137 1 f80"/>
                <a:gd name="f186" fmla="*/ f138 1 f79"/>
                <a:gd name="f187" fmla="*/ f139 1 f80"/>
                <a:gd name="f188" fmla="*/ f140 1 f79"/>
                <a:gd name="f189" fmla="*/ f141 1 f80"/>
                <a:gd name="f190" fmla="*/ f142 1 f79"/>
                <a:gd name="f191" fmla="*/ f143 1 f79"/>
                <a:gd name="f192" fmla="*/ f144 1 f80"/>
                <a:gd name="f193" fmla="*/ f145 1 f79"/>
                <a:gd name="f194" fmla="*/ f146 1 f80"/>
                <a:gd name="f195" fmla="*/ f147 1 f80"/>
                <a:gd name="f196" fmla="*/ f148 1 f80"/>
                <a:gd name="f197" fmla="*/ f149 1 f79"/>
                <a:gd name="f198" fmla="*/ f150 1 f80"/>
                <a:gd name="f199" fmla="*/ f151 1 f79"/>
                <a:gd name="f200" fmla="*/ f152 1 f80"/>
                <a:gd name="f201" fmla="*/ f153 1 f79"/>
                <a:gd name="f202" fmla="*/ f154 1 f80"/>
                <a:gd name="f203" fmla="*/ f155 1 f79"/>
                <a:gd name="f204" fmla="*/ f156 1 f80"/>
                <a:gd name="f205" fmla="*/ f157 1 f79"/>
                <a:gd name="f206" fmla="*/ f158 1 f80"/>
                <a:gd name="f207" fmla="*/ f159 1 f79"/>
                <a:gd name="f208" fmla="*/ f160 1 f80"/>
                <a:gd name="f209" fmla="*/ f161 1 f79"/>
                <a:gd name="f210" fmla="*/ f162 1 f79"/>
                <a:gd name="f211" fmla="*/ f163 1 f80"/>
                <a:gd name="f212" fmla="*/ f164 1 f80"/>
                <a:gd name="f213" fmla="*/ f165 1 f79"/>
                <a:gd name="f214" fmla="*/ f166 1 f80"/>
                <a:gd name="f215" fmla="*/ f167 1 f79"/>
                <a:gd name="f216" fmla="*/ f168 1 f80"/>
                <a:gd name="f217" fmla="*/ f169 1 f79"/>
                <a:gd name="f218" fmla="*/ f170 f70 1"/>
                <a:gd name="f219" fmla="*/ f171 f70 1"/>
                <a:gd name="f220" fmla="*/ f173 f71 1"/>
                <a:gd name="f221" fmla="*/ f172 f71 1"/>
                <a:gd name="f222" fmla="*/ f174 f70 1"/>
                <a:gd name="f223" fmla="*/ f175 f71 1"/>
                <a:gd name="f224" fmla="*/ f176 f70 1"/>
                <a:gd name="f225" fmla="*/ f177 f71 1"/>
                <a:gd name="f226" fmla="*/ f178 f71 1"/>
                <a:gd name="f227" fmla="*/ f179 f70 1"/>
                <a:gd name="f228" fmla="*/ f180 f71 1"/>
                <a:gd name="f229" fmla="*/ f181 f70 1"/>
                <a:gd name="f230" fmla="*/ f182 f71 1"/>
                <a:gd name="f231" fmla="*/ f183 f70 1"/>
                <a:gd name="f232" fmla="*/ f184 f70 1"/>
                <a:gd name="f233" fmla="*/ f185 f71 1"/>
                <a:gd name="f234" fmla="*/ f186 f70 1"/>
                <a:gd name="f235" fmla="*/ f187 f71 1"/>
                <a:gd name="f236" fmla="*/ f188 f70 1"/>
                <a:gd name="f237" fmla="*/ f189 f71 1"/>
                <a:gd name="f238" fmla="*/ f190 f70 1"/>
                <a:gd name="f239" fmla="*/ f191 f70 1"/>
                <a:gd name="f240" fmla="*/ f192 f71 1"/>
                <a:gd name="f241" fmla="*/ f193 f70 1"/>
                <a:gd name="f242" fmla="*/ f194 f71 1"/>
                <a:gd name="f243" fmla="*/ f195 f71 1"/>
                <a:gd name="f244" fmla="*/ f196 f71 1"/>
                <a:gd name="f245" fmla="*/ f197 f70 1"/>
                <a:gd name="f246" fmla="*/ f198 f71 1"/>
                <a:gd name="f247" fmla="*/ f199 f70 1"/>
                <a:gd name="f248" fmla="*/ f200 f71 1"/>
                <a:gd name="f249" fmla="*/ f201 f70 1"/>
                <a:gd name="f250" fmla="*/ f202 f71 1"/>
                <a:gd name="f251" fmla="*/ f203 f70 1"/>
                <a:gd name="f252" fmla="*/ f204 f71 1"/>
                <a:gd name="f253" fmla="*/ f205 f70 1"/>
                <a:gd name="f254" fmla="*/ f206 f71 1"/>
                <a:gd name="f255" fmla="*/ f207 f70 1"/>
                <a:gd name="f256" fmla="*/ f208 f71 1"/>
                <a:gd name="f257" fmla="*/ f209 f70 1"/>
                <a:gd name="f258" fmla="*/ f210 f70 1"/>
                <a:gd name="f259" fmla="*/ f211 f71 1"/>
                <a:gd name="f260" fmla="*/ f212 f71 1"/>
                <a:gd name="f261" fmla="*/ f213 f70 1"/>
                <a:gd name="f262" fmla="*/ f214 f71 1"/>
                <a:gd name="f263" fmla="*/ f215 f70 1"/>
                <a:gd name="f264" fmla="*/ f216 f71 1"/>
                <a:gd name="f265" fmla="*/ f217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222" y="f223"/>
                </a:cxn>
                <a:cxn ang="f125">
                  <a:pos x="f224" y="f225"/>
                </a:cxn>
                <a:cxn ang="f125">
                  <a:pos x="f222" y="f226"/>
                </a:cxn>
                <a:cxn ang="f125">
                  <a:pos x="f227" y="f228"/>
                </a:cxn>
                <a:cxn ang="f125">
                  <a:pos x="f229" y="f230"/>
                </a:cxn>
                <a:cxn ang="f125">
                  <a:pos x="f231" y="f230"/>
                </a:cxn>
                <a:cxn ang="f125">
                  <a:pos x="f232" y="f233"/>
                </a:cxn>
                <a:cxn ang="f125">
                  <a:pos x="f234" y="f235"/>
                </a:cxn>
                <a:cxn ang="f125">
                  <a:pos x="f236" y="f237"/>
                </a:cxn>
                <a:cxn ang="f125">
                  <a:pos x="f238" y="f237"/>
                </a:cxn>
                <a:cxn ang="f125">
                  <a:pos x="f239" y="f240"/>
                </a:cxn>
                <a:cxn ang="f125">
                  <a:pos x="f241" y="f242"/>
                </a:cxn>
                <a:cxn ang="f125">
                  <a:pos x="f232" y="f243"/>
                </a:cxn>
                <a:cxn ang="f125">
                  <a:pos x="f222" y="f244"/>
                </a:cxn>
                <a:cxn ang="f125">
                  <a:pos x="f245" y="f246"/>
                </a:cxn>
                <a:cxn ang="f125">
                  <a:pos x="f247" y="f248"/>
                </a:cxn>
                <a:cxn ang="f125">
                  <a:pos x="f249" y="f250"/>
                </a:cxn>
                <a:cxn ang="f125">
                  <a:pos x="f251" y="f252"/>
                </a:cxn>
                <a:cxn ang="f125">
                  <a:pos x="f253" y="f254"/>
                </a:cxn>
                <a:cxn ang="f125">
                  <a:pos x="f255" y="f256"/>
                </a:cxn>
                <a:cxn ang="f125">
                  <a:pos x="f257" y="f254"/>
                </a:cxn>
                <a:cxn ang="f125">
                  <a:pos x="f258" y="f259"/>
                </a:cxn>
                <a:cxn ang="f125">
                  <a:pos x="f257" y="f260"/>
                </a:cxn>
                <a:cxn ang="f125">
                  <a:pos x="f261" y="f262"/>
                </a:cxn>
                <a:cxn ang="f125">
                  <a:pos x="f263" y="f264"/>
                </a:cxn>
                <a:cxn ang="f125">
                  <a:pos x="f265" y="f223"/>
                </a:cxn>
                <a:cxn ang="f125">
                  <a:pos x="f222" y="f223"/>
                </a:cxn>
              </a:cxnLst>
              <a:rect l="f218" t="f221" r="f219" b="f220"/>
              <a:pathLst>
                <a:path w="88" h="60">
                  <a:moveTo>
                    <a:pt x="f8" y="f9"/>
                  </a:moveTo>
                  <a:cubicBezTo>
                    <a:pt x="f8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8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1" y="f29"/>
                  </a:cubicBezTo>
                  <a:cubicBezTo>
                    <a:pt x="f14" y="f30"/>
                    <a:pt x="f31" y="f20"/>
                    <a:pt x="f32" y="f29"/>
                  </a:cubicBezTo>
                  <a:cubicBezTo>
                    <a:pt x="f33" y="f29"/>
                    <a:pt x="f34" y="f22"/>
                    <a:pt x="f35" y="f26"/>
                  </a:cubicBezTo>
                  <a:cubicBezTo>
                    <a:pt x="f35" y="f36"/>
                    <a:pt x="f33" y="f37"/>
                    <a:pt x="f38" y="f39"/>
                  </a:cubicBezTo>
                  <a:cubicBezTo>
                    <a:pt x="f31" y="f40"/>
                    <a:pt x="f16" y="f41"/>
                    <a:pt x="f42" y="f43"/>
                  </a:cubicBezTo>
                  <a:cubicBezTo>
                    <a:pt x="f13" y="f43"/>
                    <a:pt x="f44" y="f43"/>
                    <a:pt x="f31" y="f43"/>
                  </a:cubicBezTo>
                  <a:cubicBezTo>
                    <a:pt x="f32" y="f43"/>
                    <a:pt x="f34" y="f45"/>
                    <a:pt x="f46" y="f27"/>
                  </a:cubicBezTo>
                  <a:cubicBezTo>
                    <a:pt x="f47" y="f42"/>
                    <a:pt x="f5" y="f48"/>
                    <a:pt x="f49" y="f13"/>
                  </a:cubicBezTo>
                  <a:cubicBezTo>
                    <a:pt x="f47" y="f14"/>
                    <a:pt x="f46" y="f14"/>
                    <a:pt x="f35" y="f14"/>
                  </a:cubicBezTo>
                  <a:cubicBezTo>
                    <a:pt x="f50" y="f14"/>
                    <a:pt x="f44" y="f51"/>
                    <a:pt x="f8" y="f51"/>
                  </a:cubicBezTo>
                  <a:cubicBezTo>
                    <a:pt x="f44" y="f52"/>
                    <a:pt x="f50" y="f53"/>
                    <a:pt x="f33" y="f38"/>
                  </a:cubicBezTo>
                  <a:cubicBezTo>
                    <a:pt x="f35" y="f35"/>
                    <a:pt x="f47" y="f46"/>
                    <a:pt x="f54" y="f5"/>
                  </a:cubicBezTo>
                  <a:cubicBezTo>
                    <a:pt x="f35" y="f5"/>
                    <a:pt x="f35" y="f5"/>
                    <a:pt x="f34" y="f49"/>
                  </a:cubicBezTo>
                  <a:cubicBezTo>
                    <a:pt x="f55" y="f47"/>
                    <a:pt x="f56" y="f47"/>
                    <a:pt x="f44" y="f46"/>
                  </a:cubicBezTo>
                  <a:cubicBezTo>
                    <a:pt x="f42" y="f35"/>
                    <a:pt x="f23" y="f34"/>
                    <a:pt x="f22" y="f35"/>
                  </a:cubicBezTo>
                  <a:cubicBezTo>
                    <a:pt x="f57" y="f35"/>
                    <a:pt x="f58" y="f35"/>
                    <a:pt x="f7" y="f54"/>
                  </a:cubicBezTo>
                  <a:cubicBezTo>
                    <a:pt x="f59" y="f35"/>
                    <a:pt x="f60" y="f46"/>
                    <a:pt x="f61" y="f35"/>
                  </a:cubicBezTo>
                  <a:cubicBezTo>
                    <a:pt x="f62" y="f33"/>
                    <a:pt x="f63" y="f55"/>
                    <a:pt x="f64" y="f52"/>
                  </a:cubicBezTo>
                  <a:cubicBezTo>
                    <a:pt x="f6" y="f45"/>
                    <a:pt x="f65" y="f37"/>
                    <a:pt x="f61" y="f22"/>
                  </a:cubicBezTo>
                  <a:cubicBezTo>
                    <a:pt x="f59" y="f29"/>
                    <a:pt x="f9" y="f29"/>
                    <a:pt x="f58" y="f30"/>
                  </a:cubicBezTo>
                  <a:cubicBezTo>
                    <a:pt x="f20" y="f29"/>
                    <a:pt x="f26" y="f66"/>
                    <a:pt x="f67" y="f68"/>
                  </a:cubicBezTo>
                  <a:cubicBezTo>
                    <a:pt x="f40" y="f58"/>
                    <a:pt x="f21" y="f12"/>
                    <a:pt x="f45" y="f9"/>
                  </a:cubicBezTo>
                  <a:cubicBezTo>
                    <a:pt x="f19" y="f9"/>
                    <a:pt x="f42" y="f7"/>
                    <a:pt x="f8" y="f9"/>
                  </a:cubicBezTo>
                  <a:close/>
                </a:path>
              </a:pathLst>
            </a:custGeom>
            <a:solidFill>
              <a:srgbClr val="E6BD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415AA61A-8E09-7FC2-4837-CB5F5F19EDC1}"/>
                </a:ext>
              </a:extLst>
            </p:cNvPr>
            <p:cNvSpPr/>
            <p:nvPr/>
          </p:nvSpPr>
          <p:spPr>
            <a:xfrm>
              <a:off x="15940085" y="8953503"/>
              <a:ext cx="573091" cy="8445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62"/>
                <a:gd name="f8" fmla="val 16"/>
                <a:gd name="f9" fmla="val 41"/>
                <a:gd name="f10" fmla="val 20"/>
                <a:gd name="f11" fmla="val 38"/>
                <a:gd name="f12" fmla="val 23"/>
                <a:gd name="f13" fmla="val 35"/>
                <a:gd name="f14" fmla="val 26"/>
                <a:gd name="f15" fmla="val 24"/>
                <a:gd name="f16" fmla="val 12"/>
                <a:gd name="f17" fmla="val 49"/>
                <a:gd name="f18" fmla="val 2"/>
                <a:gd name="f19" fmla="val 61"/>
                <a:gd name="f20" fmla="val 1"/>
                <a:gd name="f21" fmla="val 45"/>
                <a:gd name="f22" fmla="val 28"/>
                <a:gd name="f23" fmla="val 3"/>
                <a:gd name="f24" fmla="val 11"/>
                <a:gd name="f25" fmla="val 7"/>
                <a:gd name="f26" fmla="val 4"/>
                <a:gd name="f27" fmla="val 29"/>
                <a:gd name="f28" fmla="+- 0 0 -90"/>
                <a:gd name="f29" fmla="*/ f3 1 42"/>
                <a:gd name="f30" fmla="*/ f4 1 6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42"/>
                <a:gd name="f39" fmla="*/ f35 1 62"/>
                <a:gd name="f40" fmla="*/ 42 f36 1"/>
                <a:gd name="f41" fmla="*/ 16 f35 1"/>
                <a:gd name="f42" fmla="*/ 35 f36 1"/>
                <a:gd name="f43" fmla="*/ 26 f35 1"/>
                <a:gd name="f44" fmla="*/ 2 f36 1"/>
                <a:gd name="f45" fmla="*/ 61 f35 1"/>
                <a:gd name="f46" fmla="*/ 0 f36 1"/>
                <a:gd name="f47" fmla="*/ 62 f35 1"/>
                <a:gd name="f48" fmla="*/ 3 f36 1"/>
                <a:gd name="f49" fmla="*/ 11 f35 1"/>
                <a:gd name="f50" fmla="*/ 4 f36 1"/>
                <a:gd name="f51" fmla="*/ 0 f35 1"/>
                <a:gd name="f52" fmla="+- f37 0 f1"/>
                <a:gd name="f53" fmla="*/ f40 1 42"/>
                <a:gd name="f54" fmla="*/ f41 1 62"/>
                <a:gd name="f55" fmla="*/ f42 1 42"/>
                <a:gd name="f56" fmla="*/ f43 1 62"/>
                <a:gd name="f57" fmla="*/ f44 1 42"/>
                <a:gd name="f58" fmla="*/ f45 1 62"/>
                <a:gd name="f59" fmla="*/ f46 1 42"/>
                <a:gd name="f60" fmla="*/ f47 1 62"/>
                <a:gd name="f61" fmla="*/ f48 1 42"/>
                <a:gd name="f62" fmla="*/ f49 1 62"/>
                <a:gd name="f63" fmla="*/ f50 1 42"/>
                <a:gd name="f64" fmla="*/ f51 1 62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42" h="6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9"/>
                    <a:pt x="f5" y="f7"/>
                    <a:pt x="f5" y="f7"/>
                  </a:cubicBezTo>
                  <a:cubicBezTo>
                    <a:pt x="f20" y="f21"/>
                    <a:pt x="f18" y="f22"/>
                    <a:pt x="f23" y="f24"/>
                  </a:cubicBezTo>
                  <a:cubicBezTo>
                    <a:pt x="f23" y="f25"/>
                    <a:pt x="f18" y="f26"/>
                    <a:pt x="f26" y="f5"/>
                  </a:cubicBezTo>
                  <a:cubicBezTo>
                    <a:pt x="f8" y="f25"/>
                    <a:pt x="f27" y="f16"/>
                    <a:pt x="f6" y="f8"/>
                  </a:cubicBezTo>
                  <a:close/>
                </a:path>
              </a:pathLst>
            </a:custGeom>
            <a:solidFill>
              <a:srgbClr val="F9C6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A25006B8-5A16-4009-7D60-762C32569C5F}"/>
                </a:ext>
              </a:extLst>
            </p:cNvPr>
            <p:cNvSpPr/>
            <p:nvPr/>
          </p:nvSpPr>
          <p:spPr>
            <a:xfrm>
              <a:off x="16717966" y="7412034"/>
              <a:ext cx="533396" cy="954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70"/>
                <a:gd name="f8" fmla="val 2"/>
                <a:gd name="f9" fmla="val 58"/>
                <a:gd name="f10" fmla="val 3"/>
                <a:gd name="f11" fmla="val 5"/>
                <a:gd name="f12" fmla="val 57"/>
                <a:gd name="f13" fmla="val 55"/>
                <a:gd name="f14" fmla="val 15"/>
                <a:gd name="f15" fmla="val 40"/>
                <a:gd name="f16" fmla="val 19"/>
                <a:gd name="f17" fmla="val 22"/>
                <a:gd name="f18" fmla="val 23"/>
                <a:gd name="f19" fmla="val 25"/>
                <a:gd name="f20" fmla="val 27"/>
                <a:gd name="f21" fmla="val 1"/>
                <a:gd name="f22" fmla="val 29"/>
                <a:gd name="f23" fmla="val 31"/>
                <a:gd name="f24" fmla="val 37"/>
                <a:gd name="f25" fmla="val 34"/>
                <a:gd name="f26" fmla="val 6"/>
                <a:gd name="f27" fmla="val 33"/>
                <a:gd name="f28" fmla="val 10"/>
                <a:gd name="f29" fmla="val 32"/>
                <a:gd name="f30" fmla="val 12"/>
                <a:gd name="f31" fmla="val 13"/>
                <a:gd name="f32" fmla="val 38"/>
                <a:gd name="f33" fmla="val 28"/>
                <a:gd name="f34" fmla="val 30"/>
                <a:gd name="f35" fmla="val 43"/>
                <a:gd name="f36" fmla="val 51"/>
                <a:gd name="f37" fmla="val 52"/>
                <a:gd name="f38" fmla="val 20"/>
                <a:gd name="f39" fmla="val 53"/>
                <a:gd name="f40" fmla="val 60"/>
                <a:gd name="f41" fmla="val 63"/>
                <a:gd name="f42" fmla="val 66"/>
                <a:gd name="f43" fmla="val 18"/>
                <a:gd name="f44" fmla="val 69"/>
                <a:gd name="f45" fmla="val 17"/>
                <a:gd name="f46" fmla="val 14"/>
                <a:gd name="f47" fmla="val 68"/>
                <a:gd name="f48" fmla="val 61"/>
                <a:gd name="f49" fmla="+- 0 0 -90"/>
                <a:gd name="f50" fmla="*/ f3 1 39"/>
                <a:gd name="f51" fmla="*/ f4 1 70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39"/>
                <a:gd name="f60" fmla="*/ f56 1 70"/>
                <a:gd name="f61" fmla="*/ 2 f57 1"/>
                <a:gd name="f62" fmla="*/ 58 f56 1"/>
                <a:gd name="f63" fmla="*/ 5 f57 1"/>
                <a:gd name="f64" fmla="*/ 55 f56 1"/>
                <a:gd name="f65" fmla="*/ 23 f57 1"/>
                <a:gd name="f66" fmla="*/ 5 f56 1"/>
                <a:gd name="f67" fmla="*/ 25 f57 1"/>
                <a:gd name="f68" fmla="*/ 2 f56 1"/>
                <a:gd name="f69" fmla="*/ 31 f57 1"/>
                <a:gd name="f70" fmla="*/ 0 f56 1"/>
                <a:gd name="f71" fmla="*/ 33 f57 1"/>
                <a:gd name="f72" fmla="*/ 10 f56 1"/>
                <a:gd name="f73" fmla="*/ 34 f57 1"/>
                <a:gd name="f74" fmla="*/ 15 f56 1"/>
                <a:gd name="f75" fmla="*/ 31 f56 1"/>
                <a:gd name="f76" fmla="*/ 37 f56 1"/>
                <a:gd name="f77" fmla="*/ 52 f56 1"/>
                <a:gd name="f78" fmla="*/ 20 f57 1"/>
                <a:gd name="f79" fmla="*/ 57 f56 1"/>
                <a:gd name="f80" fmla="*/ 19 f57 1"/>
                <a:gd name="f81" fmla="*/ 66 f56 1"/>
                <a:gd name="f82" fmla="*/ 14 f57 1"/>
                <a:gd name="f83" fmla="*/ 70 f56 1"/>
                <a:gd name="f84" fmla="*/ 1 f57 1"/>
                <a:gd name="f85" fmla="+- f58 0 f1"/>
                <a:gd name="f86" fmla="*/ f61 1 39"/>
                <a:gd name="f87" fmla="*/ f62 1 70"/>
                <a:gd name="f88" fmla="*/ f63 1 39"/>
                <a:gd name="f89" fmla="*/ f64 1 70"/>
                <a:gd name="f90" fmla="*/ f65 1 39"/>
                <a:gd name="f91" fmla="*/ f66 1 70"/>
                <a:gd name="f92" fmla="*/ f67 1 39"/>
                <a:gd name="f93" fmla="*/ f68 1 70"/>
                <a:gd name="f94" fmla="*/ f69 1 39"/>
                <a:gd name="f95" fmla="*/ f70 1 70"/>
                <a:gd name="f96" fmla="*/ f71 1 39"/>
                <a:gd name="f97" fmla="*/ f72 1 70"/>
                <a:gd name="f98" fmla="*/ f73 1 39"/>
                <a:gd name="f99" fmla="*/ f74 1 70"/>
                <a:gd name="f100" fmla="*/ f75 1 70"/>
                <a:gd name="f101" fmla="*/ f76 1 70"/>
                <a:gd name="f102" fmla="*/ f77 1 70"/>
                <a:gd name="f103" fmla="*/ f78 1 39"/>
                <a:gd name="f104" fmla="*/ f79 1 70"/>
                <a:gd name="f105" fmla="*/ f80 1 39"/>
                <a:gd name="f106" fmla="*/ f81 1 70"/>
                <a:gd name="f107" fmla="*/ f82 1 39"/>
                <a:gd name="f108" fmla="*/ f83 1 70"/>
                <a:gd name="f109" fmla="*/ f84 1 39"/>
                <a:gd name="f110" fmla="*/ 0 1 f59"/>
                <a:gd name="f111" fmla="*/ f53 1 f59"/>
                <a:gd name="f112" fmla="*/ 0 1 f60"/>
                <a:gd name="f113" fmla="*/ f54 1 f60"/>
                <a:gd name="f114" fmla="*/ f86 1 f59"/>
                <a:gd name="f115" fmla="*/ f87 1 f60"/>
                <a:gd name="f116" fmla="*/ f88 1 f59"/>
                <a:gd name="f117" fmla="*/ f89 1 f60"/>
                <a:gd name="f118" fmla="*/ f90 1 f59"/>
                <a:gd name="f119" fmla="*/ f91 1 f60"/>
                <a:gd name="f120" fmla="*/ f92 1 f59"/>
                <a:gd name="f121" fmla="*/ f93 1 f60"/>
                <a:gd name="f122" fmla="*/ f94 1 f59"/>
                <a:gd name="f123" fmla="*/ f95 1 f60"/>
                <a:gd name="f124" fmla="*/ f96 1 f59"/>
                <a:gd name="f125" fmla="*/ f97 1 f60"/>
                <a:gd name="f126" fmla="*/ f98 1 f59"/>
                <a:gd name="f127" fmla="*/ f99 1 f60"/>
                <a:gd name="f128" fmla="*/ f100 1 f60"/>
                <a:gd name="f129" fmla="*/ f101 1 f60"/>
                <a:gd name="f130" fmla="*/ f102 1 f60"/>
                <a:gd name="f131" fmla="*/ f103 1 f59"/>
                <a:gd name="f132" fmla="*/ f104 1 f60"/>
                <a:gd name="f133" fmla="*/ f105 1 f59"/>
                <a:gd name="f134" fmla="*/ f106 1 f60"/>
                <a:gd name="f135" fmla="*/ f107 1 f59"/>
                <a:gd name="f136" fmla="*/ f108 1 f60"/>
                <a:gd name="f137" fmla="*/ f109 1 f59"/>
                <a:gd name="f138" fmla="*/ f110 f50 1"/>
                <a:gd name="f139" fmla="*/ f111 f50 1"/>
                <a:gd name="f140" fmla="*/ f113 f51 1"/>
                <a:gd name="f141" fmla="*/ f112 f51 1"/>
                <a:gd name="f142" fmla="*/ f114 f50 1"/>
                <a:gd name="f143" fmla="*/ f115 f51 1"/>
                <a:gd name="f144" fmla="*/ f116 f50 1"/>
                <a:gd name="f145" fmla="*/ f117 f51 1"/>
                <a:gd name="f146" fmla="*/ f118 f50 1"/>
                <a:gd name="f147" fmla="*/ f119 f51 1"/>
                <a:gd name="f148" fmla="*/ f120 f50 1"/>
                <a:gd name="f149" fmla="*/ f121 f51 1"/>
                <a:gd name="f150" fmla="*/ f122 f50 1"/>
                <a:gd name="f151" fmla="*/ f123 f51 1"/>
                <a:gd name="f152" fmla="*/ f124 f50 1"/>
                <a:gd name="f153" fmla="*/ f125 f51 1"/>
                <a:gd name="f154" fmla="*/ f126 f50 1"/>
                <a:gd name="f155" fmla="*/ f127 f51 1"/>
                <a:gd name="f156" fmla="*/ f128 f51 1"/>
                <a:gd name="f157" fmla="*/ f129 f51 1"/>
                <a:gd name="f158" fmla="*/ f130 f51 1"/>
                <a:gd name="f159" fmla="*/ f131 f50 1"/>
                <a:gd name="f160" fmla="*/ f132 f51 1"/>
                <a:gd name="f161" fmla="*/ f133 f50 1"/>
                <a:gd name="f162" fmla="*/ f134 f51 1"/>
                <a:gd name="f163" fmla="*/ f135 f50 1"/>
                <a:gd name="f164" fmla="*/ f136 f51 1"/>
                <a:gd name="f165" fmla="*/ f13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7"/>
                </a:cxn>
                <a:cxn ang="f85">
                  <a:pos x="f148" y="f149"/>
                </a:cxn>
                <a:cxn ang="f85">
                  <a:pos x="f150" y="f151"/>
                </a:cxn>
                <a:cxn ang="f85">
                  <a:pos x="f152" y="f153"/>
                </a:cxn>
                <a:cxn ang="f85">
                  <a:pos x="f154" y="f155"/>
                </a:cxn>
                <a:cxn ang="f85">
                  <a:pos x="f152" y="f156"/>
                </a:cxn>
                <a:cxn ang="f85">
                  <a:pos x="f150" y="f157"/>
                </a:cxn>
                <a:cxn ang="f85">
                  <a:pos x="f146" y="f158"/>
                </a:cxn>
                <a:cxn ang="f85">
                  <a:pos x="f159" y="f160"/>
                </a:cxn>
                <a:cxn ang="f85">
                  <a:pos x="f161" y="f162"/>
                </a:cxn>
                <a:cxn ang="f85">
                  <a:pos x="f163" y="f164"/>
                </a:cxn>
                <a:cxn ang="f85">
                  <a:pos x="f165" y="f162"/>
                </a:cxn>
                <a:cxn ang="f85">
                  <a:pos x="f142" y="f143"/>
                </a:cxn>
              </a:cxnLst>
              <a:rect l="f138" t="f141" r="f139" b="f140"/>
              <a:pathLst>
                <a:path w="39" h="70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1"/>
                  </a:cubicBezTo>
                  <a:cubicBezTo>
                    <a:pt x="f18" y="f10"/>
                    <a:pt x="f18" y="f8"/>
                    <a:pt x="f19" y="f8"/>
                  </a:cubicBezTo>
                  <a:cubicBezTo>
                    <a:pt x="f20" y="f21"/>
                    <a:pt x="f22" y="f21"/>
                    <a:pt x="f23" y="f5"/>
                  </a:cubicBezTo>
                  <a:cubicBezTo>
                    <a:pt x="f24" y="f8"/>
                    <a:pt x="f25" y="f26"/>
                    <a:pt x="f27" y="f28"/>
                  </a:cubicBezTo>
                  <a:cubicBezTo>
                    <a:pt x="f29" y="f30"/>
                    <a:pt x="f29" y="f31"/>
                    <a:pt x="f25" y="f14"/>
                  </a:cubicBezTo>
                  <a:cubicBezTo>
                    <a:pt x="f6" y="f16"/>
                    <a:pt x="f32" y="f33"/>
                    <a:pt x="f27" y="f23"/>
                  </a:cubicBezTo>
                  <a:cubicBezTo>
                    <a:pt x="f34" y="f27"/>
                    <a:pt x="f22" y="f25"/>
                    <a:pt x="f23" y="f24"/>
                  </a:cubicBezTo>
                  <a:cubicBezTo>
                    <a:pt x="f27" y="f35"/>
                    <a:pt x="f22" y="f36"/>
                    <a:pt x="f18" y="f37"/>
                  </a:cubicBezTo>
                  <a:cubicBezTo>
                    <a:pt x="f38" y="f39"/>
                    <a:pt x="f38" y="f13"/>
                    <a:pt x="f38" y="f12"/>
                  </a:cubicBezTo>
                  <a:cubicBezTo>
                    <a:pt x="f38" y="f40"/>
                    <a:pt x="f38" y="f41"/>
                    <a:pt x="f16" y="f42"/>
                  </a:cubicBezTo>
                  <a:cubicBezTo>
                    <a:pt x="f43" y="f44"/>
                    <a:pt x="f45" y="f7"/>
                    <a:pt x="f46" y="f7"/>
                  </a:cubicBezTo>
                  <a:cubicBezTo>
                    <a:pt x="f28" y="f44"/>
                    <a:pt x="f11" y="f47"/>
                    <a:pt x="f21" y="f42"/>
                  </a:cubicBezTo>
                  <a:cubicBezTo>
                    <a:pt x="f5" y="f41"/>
                    <a:pt x="f5" y="f48"/>
                    <a:pt x="f8" y="f9"/>
                  </a:cubicBezTo>
                  <a:close/>
                </a:path>
              </a:pathLst>
            </a:custGeom>
            <a:solidFill>
              <a:srgbClr val="EB8D9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526FDD0E-F8AB-97B9-0820-72967EBCA82F}"/>
                </a:ext>
              </a:extLst>
            </p:cNvPr>
            <p:cNvSpPr/>
            <p:nvPr/>
          </p:nvSpPr>
          <p:spPr>
            <a:xfrm>
              <a:off x="16527459" y="8202616"/>
              <a:ext cx="217490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8"/>
                <a:gd name="f8" fmla="val 3"/>
                <a:gd name="f9" fmla="val 5"/>
                <a:gd name="f10" fmla="val 15"/>
                <a:gd name="f11" fmla="val 10"/>
                <a:gd name="f12" fmla="val 6"/>
                <a:gd name="f13" fmla="val 1"/>
                <a:gd name="f14" fmla="+- 0 0 -90"/>
                <a:gd name="f15" fmla="*/ f3 1 16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6"/>
                <a:gd name="f26" fmla="*/ 16 f22 1"/>
                <a:gd name="f27" fmla="*/ 0 f21 1"/>
                <a:gd name="f28" fmla="*/ 15 f22 1"/>
                <a:gd name="f29" fmla="*/ 8 f21 1"/>
                <a:gd name="f30" fmla="*/ 0 f22 1"/>
                <a:gd name="f31" fmla="*/ 3 f21 1"/>
                <a:gd name="f32" fmla="+- f23 0 f1"/>
                <a:gd name="f33" fmla="*/ f26 1 16"/>
                <a:gd name="f34" fmla="*/ f27 1 8"/>
                <a:gd name="f35" fmla="*/ f28 1 16"/>
                <a:gd name="f36" fmla="*/ f29 1 8"/>
                <a:gd name="f37" fmla="*/ f30 1 16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6" h="8">
                  <a:moveTo>
                    <a:pt x="f6" y="f5"/>
                  </a:moveTo>
                  <a:cubicBezTo>
                    <a:pt x="f6" y="f8"/>
                    <a:pt x="f6" y="f9"/>
                    <a:pt x="f10" y="f7"/>
                  </a:cubicBezTo>
                  <a:cubicBezTo>
                    <a:pt x="f11" y="f12"/>
                    <a:pt x="f9" y="f9"/>
                    <a:pt x="f5" y="f8"/>
                  </a:cubicBezTo>
                  <a:cubicBezTo>
                    <a:pt x="f9" y="f13"/>
                    <a:pt x="f11" y="f13"/>
                    <a:pt x="f6" y="f5"/>
                  </a:cubicBezTo>
                  <a:close/>
                </a:path>
              </a:pathLst>
            </a:custGeom>
            <a:solidFill>
              <a:srgbClr val="F8C0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3726B095-1435-1FA5-7CF6-DE2C21EFD8D3}"/>
                </a:ext>
              </a:extLst>
            </p:cNvPr>
            <p:cNvSpPr/>
            <p:nvPr/>
          </p:nvSpPr>
          <p:spPr>
            <a:xfrm>
              <a:off x="16090897" y="7712077"/>
              <a:ext cx="285750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7"/>
                <a:gd name="f8" fmla="val 6"/>
                <a:gd name="f9" fmla="val 34"/>
                <a:gd name="f10" fmla="val 4"/>
                <a:gd name="f11" fmla="val 2"/>
                <a:gd name="f12" fmla="val 33"/>
                <a:gd name="f13" fmla="val 3"/>
                <a:gd name="f14" fmla="val 31"/>
                <a:gd name="f15" fmla="val 29"/>
                <a:gd name="f16" fmla="val 19"/>
                <a:gd name="f17" fmla="val 10"/>
                <a:gd name="f18" fmla="val 9"/>
                <a:gd name="f19" fmla="val 17"/>
                <a:gd name="f20" fmla="val 26"/>
                <a:gd name="f21" fmla="val 7"/>
                <a:gd name="f22" fmla="val 32"/>
                <a:gd name="f23" fmla="val 12"/>
                <a:gd name="f24" fmla="val 36"/>
                <a:gd name="f25" fmla="val 16"/>
                <a:gd name="f26" fmla="val 11"/>
                <a:gd name="f27" fmla="+- 0 0 -90"/>
                <a:gd name="f28" fmla="*/ f3 1 21"/>
                <a:gd name="f29" fmla="*/ f4 1 3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1"/>
                <a:gd name="f38" fmla="*/ f34 1 37"/>
                <a:gd name="f39" fmla="*/ 6 f35 1"/>
                <a:gd name="f40" fmla="*/ 34 f34 1"/>
                <a:gd name="f41" fmla="*/ 0 f35 1"/>
                <a:gd name="f42" fmla="*/ 33 f34 1"/>
                <a:gd name="f43" fmla="*/ 3 f35 1"/>
                <a:gd name="f44" fmla="*/ 29 f34 1"/>
                <a:gd name="f45" fmla="*/ 0 f34 1"/>
                <a:gd name="f46" fmla="*/ 26 f34 1"/>
                <a:gd name="f47" fmla="*/ 7 f35 1"/>
                <a:gd name="f48" fmla="*/ 32 f34 1"/>
                <a:gd name="f49" fmla="*/ 21 f35 1"/>
                <a:gd name="f50" fmla="*/ 36 f34 1"/>
                <a:gd name="f51" fmla="+- f36 0 f1"/>
                <a:gd name="f52" fmla="*/ f39 1 21"/>
                <a:gd name="f53" fmla="*/ f40 1 37"/>
                <a:gd name="f54" fmla="*/ f41 1 21"/>
                <a:gd name="f55" fmla="*/ f42 1 37"/>
                <a:gd name="f56" fmla="*/ f43 1 21"/>
                <a:gd name="f57" fmla="*/ f44 1 37"/>
                <a:gd name="f58" fmla="*/ f45 1 37"/>
                <a:gd name="f59" fmla="*/ f46 1 37"/>
                <a:gd name="f60" fmla="*/ f47 1 21"/>
                <a:gd name="f61" fmla="*/ f48 1 37"/>
                <a:gd name="f62" fmla="*/ f49 1 21"/>
                <a:gd name="f63" fmla="*/ f50 1 37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8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9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8" y="f90"/>
                </a:cxn>
                <a:cxn ang="f51">
                  <a:pos x="f88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1" h="37">
                  <a:moveTo>
                    <a:pt x="f8" y="f9"/>
                  </a:moveTo>
                  <a:cubicBezTo>
                    <a:pt x="f10" y="f9"/>
                    <a:pt x="f11" y="f9"/>
                    <a:pt x="f5" y="f12"/>
                  </a:cubicBezTo>
                  <a:cubicBezTo>
                    <a:pt x="f13" y="f12"/>
                    <a:pt x="f13" y="f14"/>
                    <a:pt x="f13" y="f15"/>
                  </a:cubicBezTo>
                  <a:cubicBezTo>
                    <a:pt x="f13" y="f16"/>
                    <a:pt x="f13" y="f17"/>
                    <a:pt x="f13" y="f5"/>
                  </a:cubicBezTo>
                  <a:cubicBezTo>
                    <a:pt x="f10" y="f18"/>
                    <a:pt x="f13" y="f19"/>
                    <a:pt x="f13" y="f20"/>
                  </a:cubicBezTo>
                  <a:cubicBezTo>
                    <a:pt x="f13" y="f15"/>
                    <a:pt x="f10" y="f14"/>
                    <a:pt x="f21" y="f22"/>
                  </a:cubicBezTo>
                  <a:cubicBezTo>
                    <a:pt x="f23" y="f12"/>
                    <a:pt x="f19" y="f12"/>
                    <a:pt x="f6" y="f24"/>
                  </a:cubicBezTo>
                  <a:cubicBezTo>
                    <a:pt x="f25" y="f7"/>
                    <a:pt x="f26" y="f12"/>
                    <a:pt x="f8" y="f9"/>
                  </a:cubicBezTo>
                  <a:close/>
                </a:path>
              </a:pathLst>
            </a:custGeom>
            <a:solidFill>
              <a:srgbClr val="C869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0C361E6B-D9A0-94BB-DC85-BD02865CA452}"/>
                </a:ext>
              </a:extLst>
            </p:cNvPr>
            <p:cNvSpPr/>
            <p:nvPr/>
          </p:nvSpPr>
          <p:spPr>
            <a:xfrm>
              <a:off x="13989048" y="7793038"/>
              <a:ext cx="1677988" cy="1173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86"/>
                <a:gd name="f8" fmla="val 99"/>
                <a:gd name="f9" fmla="val 22"/>
                <a:gd name="f10" fmla="val 98"/>
                <a:gd name="f11" fmla="val 26"/>
                <a:gd name="f12" fmla="val 101"/>
                <a:gd name="f13" fmla="val 28"/>
                <a:gd name="f14" fmla="val 104"/>
                <a:gd name="f15" fmla="val 31"/>
                <a:gd name="f16" fmla="val 109"/>
                <a:gd name="f17" fmla="val 35"/>
                <a:gd name="f18" fmla="val 115"/>
                <a:gd name="f19" fmla="val 38"/>
                <a:gd name="f20" fmla="val 39"/>
                <a:gd name="f21" fmla="val 120"/>
                <a:gd name="f22" fmla="val 41"/>
                <a:gd name="f23" fmla="val 118"/>
                <a:gd name="f24" fmla="val 110"/>
                <a:gd name="f25" fmla="val 105"/>
                <a:gd name="f26" fmla="val 42"/>
                <a:gd name="f27" fmla="val 100"/>
                <a:gd name="f28" fmla="val 96"/>
                <a:gd name="f29" fmla="val 44"/>
                <a:gd name="f30" fmla="val 95"/>
                <a:gd name="f31" fmla="val 46"/>
                <a:gd name="f32" fmla="val 97"/>
                <a:gd name="f33" fmla="val 47"/>
                <a:gd name="f34" fmla="val 48"/>
                <a:gd name="f35" fmla="val 103"/>
                <a:gd name="f36" fmla="val 50"/>
                <a:gd name="f37" fmla="val 107"/>
                <a:gd name="f38" fmla="val 51"/>
                <a:gd name="f39" fmla="val 112"/>
                <a:gd name="f40" fmla="val 119"/>
                <a:gd name="f41" fmla="val 55"/>
                <a:gd name="f42" fmla="val 57"/>
                <a:gd name="f43" fmla="val 108"/>
                <a:gd name="f44" fmla="val 58"/>
                <a:gd name="f45" fmla="val 106"/>
                <a:gd name="f46" fmla="val 59"/>
                <a:gd name="f47" fmla="val 60"/>
                <a:gd name="f48" fmla="val 62"/>
                <a:gd name="f49" fmla="val 64"/>
                <a:gd name="f50" fmla="val 66"/>
                <a:gd name="f51" fmla="val 70"/>
                <a:gd name="f52" fmla="val 94"/>
                <a:gd name="f53" fmla="val 88"/>
                <a:gd name="f54" fmla="val 71"/>
                <a:gd name="f55" fmla="val 67"/>
                <a:gd name="f56" fmla="val 56"/>
                <a:gd name="f57" fmla="val 53"/>
                <a:gd name="f58" fmla="val 93"/>
                <a:gd name="f59" fmla="val 52"/>
                <a:gd name="f60" fmla="val 90"/>
                <a:gd name="f61" fmla="val 54"/>
                <a:gd name="f62" fmla="val 77"/>
                <a:gd name="f63" fmla="val 65"/>
                <a:gd name="f64" fmla="val 69"/>
                <a:gd name="f65" fmla="val 49"/>
                <a:gd name="f66" fmla="val 83"/>
                <a:gd name="f67" fmla="val 85"/>
                <a:gd name="f68" fmla="val 45"/>
                <a:gd name="f69" fmla="val 36"/>
                <a:gd name="f70" fmla="val 82"/>
                <a:gd name="f71" fmla="val 25"/>
                <a:gd name="f72" fmla="val 18"/>
                <a:gd name="f73" fmla="val 73"/>
                <a:gd name="f74" fmla="val 14"/>
                <a:gd name="f75" fmla="val 10"/>
                <a:gd name="f76" fmla="val 63"/>
                <a:gd name="f77" fmla="val 4"/>
                <a:gd name="f78" fmla="val 1"/>
                <a:gd name="f79" fmla="val 61"/>
                <a:gd name="f80" fmla="val 2"/>
                <a:gd name="f81" fmla="val 37"/>
                <a:gd name="f82" fmla="val 3"/>
                <a:gd name="f83" fmla="val 5"/>
                <a:gd name="f84" fmla="val 7"/>
                <a:gd name="f85" fmla="val 11"/>
                <a:gd name="f86" fmla="val 15"/>
                <a:gd name="f87" fmla="val 32"/>
                <a:gd name="f88" fmla="val 43"/>
                <a:gd name="f89" fmla="val 34"/>
                <a:gd name="f90" fmla="val 20"/>
                <a:gd name="f91" fmla="val 17"/>
                <a:gd name="f92" fmla="val 16"/>
                <a:gd name="f93" fmla="val 13"/>
                <a:gd name="f94" fmla="val 68"/>
                <a:gd name="f95" fmla="val 72"/>
                <a:gd name="f96" fmla="val 75"/>
                <a:gd name="f97" fmla="val 76"/>
                <a:gd name="f98" fmla="val 80"/>
                <a:gd name="f99" fmla="val 9"/>
                <a:gd name="f100" fmla="val 87"/>
                <a:gd name="f101" fmla="val 12"/>
                <a:gd name="f102" fmla="+- 0 0 -90"/>
                <a:gd name="f103" fmla="*/ f3 1 123"/>
                <a:gd name="f104" fmla="*/ f4 1 86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23"/>
                <a:gd name="f113" fmla="*/ f109 1 86"/>
                <a:gd name="f114" fmla="*/ 99 f110 1"/>
                <a:gd name="f115" fmla="*/ 22 f109 1"/>
                <a:gd name="f116" fmla="*/ 104 f110 1"/>
                <a:gd name="f117" fmla="*/ 31 f109 1"/>
                <a:gd name="f118" fmla="*/ 123 f110 1"/>
                <a:gd name="f119" fmla="*/ 39 f109 1"/>
                <a:gd name="f120" fmla="*/ 115 f110 1"/>
                <a:gd name="f121" fmla="*/ 41 f109 1"/>
                <a:gd name="f122" fmla="*/ 100 f110 1"/>
                <a:gd name="f123" fmla="*/ 42 f109 1"/>
                <a:gd name="f124" fmla="*/ 96 f110 1"/>
                <a:gd name="f125" fmla="*/ 44 f109 1"/>
                <a:gd name="f126" fmla="*/ 98 f110 1"/>
                <a:gd name="f127" fmla="*/ 48 f109 1"/>
                <a:gd name="f128" fmla="*/ 112 f110 1"/>
                <a:gd name="f129" fmla="*/ 50 f109 1"/>
                <a:gd name="f130" fmla="*/ 110 f110 1"/>
                <a:gd name="f131" fmla="*/ 57 f109 1"/>
                <a:gd name="f132" fmla="*/ 60 f109 1"/>
                <a:gd name="f133" fmla="*/ 66 f109 1"/>
                <a:gd name="f134" fmla="*/ 88 f110 1"/>
                <a:gd name="f135" fmla="*/ 71 f109 1"/>
                <a:gd name="f136" fmla="*/ 95 f110 1"/>
                <a:gd name="f137" fmla="*/ 56 f109 1"/>
                <a:gd name="f138" fmla="*/ 90 f110 1"/>
                <a:gd name="f139" fmla="*/ 54 f109 1"/>
                <a:gd name="f140" fmla="*/ 49 f110 1"/>
                <a:gd name="f141" fmla="*/ 83 f109 1"/>
                <a:gd name="f142" fmla="*/ 45 f110 1"/>
                <a:gd name="f143" fmla="*/ 85 f109 1"/>
                <a:gd name="f144" fmla="*/ 18 f110 1"/>
                <a:gd name="f145" fmla="*/ 73 f109 1"/>
                <a:gd name="f146" fmla="*/ 4 f110 1"/>
                <a:gd name="f147" fmla="*/ 62 f109 1"/>
                <a:gd name="f148" fmla="*/ 0 f110 1"/>
                <a:gd name="f149" fmla="*/ 55 f109 1"/>
                <a:gd name="f150" fmla="*/ 2 f110 1"/>
                <a:gd name="f151" fmla="*/ 38 f109 1"/>
                <a:gd name="f152" fmla="*/ 37 f109 1"/>
                <a:gd name="f153" fmla="*/ 7 f110 1"/>
                <a:gd name="f154" fmla="*/ 36 f109 1"/>
                <a:gd name="f155" fmla="*/ 48 f110 1"/>
                <a:gd name="f156" fmla="*/ 20 f109 1"/>
                <a:gd name="f157" fmla="*/ 50 f110 1"/>
                <a:gd name="f158" fmla="*/ 16 f109 1"/>
                <a:gd name="f159" fmla="*/ 54 f110 1"/>
                <a:gd name="f160" fmla="*/ 14 f109 1"/>
                <a:gd name="f161" fmla="*/ 62 f110 1"/>
                <a:gd name="f162" fmla="*/ 3 f109 1"/>
                <a:gd name="f163" fmla="*/ 0 f109 1"/>
                <a:gd name="f164" fmla="*/ 70 f110 1"/>
                <a:gd name="f165" fmla="*/ 1 f109 1"/>
                <a:gd name="f166" fmla="*/ 76 f110 1"/>
                <a:gd name="f167" fmla="*/ 93 f110 1"/>
                <a:gd name="f168" fmla="+- f111 0 f1"/>
                <a:gd name="f169" fmla="*/ f114 1 123"/>
                <a:gd name="f170" fmla="*/ f115 1 86"/>
                <a:gd name="f171" fmla="*/ f116 1 123"/>
                <a:gd name="f172" fmla="*/ f117 1 86"/>
                <a:gd name="f173" fmla="*/ f118 1 123"/>
                <a:gd name="f174" fmla="*/ f119 1 86"/>
                <a:gd name="f175" fmla="*/ f120 1 123"/>
                <a:gd name="f176" fmla="*/ f121 1 86"/>
                <a:gd name="f177" fmla="*/ f122 1 123"/>
                <a:gd name="f178" fmla="*/ f123 1 86"/>
                <a:gd name="f179" fmla="*/ f124 1 123"/>
                <a:gd name="f180" fmla="*/ f125 1 86"/>
                <a:gd name="f181" fmla="*/ f126 1 123"/>
                <a:gd name="f182" fmla="*/ f127 1 86"/>
                <a:gd name="f183" fmla="*/ f128 1 123"/>
                <a:gd name="f184" fmla="*/ f129 1 86"/>
                <a:gd name="f185" fmla="*/ f130 1 123"/>
                <a:gd name="f186" fmla="*/ f131 1 86"/>
                <a:gd name="f187" fmla="*/ f132 1 86"/>
                <a:gd name="f188" fmla="*/ f133 1 86"/>
                <a:gd name="f189" fmla="*/ f134 1 123"/>
                <a:gd name="f190" fmla="*/ f135 1 86"/>
                <a:gd name="f191" fmla="*/ f136 1 123"/>
                <a:gd name="f192" fmla="*/ f137 1 86"/>
                <a:gd name="f193" fmla="*/ f138 1 123"/>
                <a:gd name="f194" fmla="*/ f139 1 86"/>
                <a:gd name="f195" fmla="*/ f140 1 123"/>
                <a:gd name="f196" fmla="*/ f141 1 86"/>
                <a:gd name="f197" fmla="*/ f142 1 123"/>
                <a:gd name="f198" fmla="*/ f143 1 86"/>
                <a:gd name="f199" fmla="*/ f144 1 123"/>
                <a:gd name="f200" fmla="*/ f145 1 86"/>
                <a:gd name="f201" fmla="*/ f146 1 123"/>
                <a:gd name="f202" fmla="*/ f147 1 86"/>
                <a:gd name="f203" fmla="*/ f148 1 123"/>
                <a:gd name="f204" fmla="*/ f149 1 86"/>
                <a:gd name="f205" fmla="*/ f150 1 123"/>
                <a:gd name="f206" fmla="*/ f151 1 86"/>
                <a:gd name="f207" fmla="*/ f152 1 86"/>
                <a:gd name="f208" fmla="*/ f153 1 123"/>
                <a:gd name="f209" fmla="*/ f154 1 86"/>
                <a:gd name="f210" fmla="*/ f155 1 123"/>
                <a:gd name="f211" fmla="*/ f156 1 86"/>
                <a:gd name="f212" fmla="*/ f157 1 123"/>
                <a:gd name="f213" fmla="*/ f158 1 86"/>
                <a:gd name="f214" fmla="*/ f159 1 123"/>
                <a:gd name="f215" fmla="*/ f160 1 86"/>
                <a:gd name="f216" fmla="*/ f161 1 123"/>
                <a:gd name="f217" fmla="*/ f162 1 86"/>
                <a:gd name="f218" fmla="*/ f163 1 86"/>
                <a:gd name="f219" fmla="*/ f164 1 123"/>
                <a:gd name="f220" fmla="*/ f165 1 86"/>
                <a:gd name="f221" fmla="*/ f166 1 123"/>
                <a:gd name="f222" fmla="*/ f167 1 123"/>
                <a:gd name="f223" fmla="*/ 0 1 f112"/>
                <a:gd name="f224" fmla="*/ f106 1 f112"/>
                <a:gd name="f225" fmla="*/ 0 1 f113"/>
                <a:gd name="f226" fmla="*/ f107 1 f113"/>
                <a:gd name="f227" fmla="*/ f169 1 f112"/>
                <a:gd name="f228" fmla="*/ f170 1 f113"/>
                <a:gd name="f229" fmla="*/ f171 1 f112"/>
                <a:gd name="f230" fmla="*/ f172 1 f113"/>
                <a:gd name="f231" fmla="*/ f173 1 f112"/>
                <a:gd name="f232" fmla="*/ f174 1 f113"/>
                <a:gd name="f233" fmla="*/ f175 1 f112"/>
                <a:gd name="f234" fmla="*/ f176 1 f113"/>
                <a:gd name="f235" fmla="*/ f177 1 f112"/>
                <a:gd name="f236" fmla="*/ f178 1 f113"/>
                <a:gd name="f237" fmla="*/ f179 1 f112"/>
                <a:gd name="f238" fmla="*/ f180 1 f113"/>
                <a:gd name="f239" fmla="*/ f181 1 f112"/>
                <a:gd name="f240" fmla="*/ f182 1 f113"/>
                <a:gd name="f241" fmla="*/ f183 1 f112"/>
                <a:gd name="f242" fmla="*/ f184 1 f113"/>
                <a:gd name="f243" fmla="*/ f185 1 f112"/>
                <a:gd name="f244" fmla="*/ f186 1 f113"/>
                <a:gd name="f245" fmla="*/ f187 1 f113"/>
                <a:gd name="f246" fmla="*/ f188 1 f113"/>
                <a:gd name="f247" fmla="*/ f189 1 f112"/>
                <a:gd name="f248" fmla="*/ f190 1 f113"/>
                <a:gd name="f249" fmla="*/ f191 1 f112"/>
                <a:gd name="f250" fmla="*/ f192 1 f113"/>
                <a:gd name="f251" fmla="*/ f193 1 f112"/>
                <a:gd name="f252" fmla="*/ f194 1 f113"/>
                <a:gd name="f253" fmla="*/ f195 1 f112"/>
                <a:gd name="f254" fmla="*/ f196 1 f113"/>
                <a:gd name="f255" fmla="*/ f197 1 f112"/>
                <a:gd name="f256" fmla="*/ f198 1 f113"/>
                <a:gd name="f257" fmla="*/ f199 1 f112"/>
                <a:gd name="f258" fmla="*/ f200 1 f113"/>
                <a:gd name="f259" fmla="*/ f201 1 f112"/>
                <a:gd name="f260" fmla="*/ f202 1 f113"/>
                <a:gd name="f261" fmla="*/ f203 1 f112"/>
                <a:gd name="f262" fmla="*/ f204 1 f113"/>
                <a:gd name="f263" fmla="*/ f205 1 f112"/>
                <a:gd name="f264" fmla="*/ f206 1 f113"/>
                <a:gd name="f265" fmla="*/ f207 1 f113"/>
                <a:gd name="f266" fmla="*/ f208 1 f112"/>
                <a:gd name="f267" fmla="*/ f209 1 f113"/>
                <a:gd name="f268" fmla="*/ f210 1 f112"/>
                <a:gd name="f269" fmla="*/ f211 1 f113"/>
                <a:gd name="f270" fmla="*/ f212 1 f112"/>
                <a:gd name="f271" fmla="*/ f213 1 f113"/>
                <a:gd name="f272" fmla="*/ f214 1 f112"/>
                <a:gd name="f273" fmla="*/ f215 1 f113"/>
                <a:gd name="f274" fmla="*/ f216 1 f112"/>
                <a:gd name="f275" fmla="*/ f217 1 f113"/>
                <a:gd name="f276" fmla="*/ f218 1 f113"/>
                <a:gd name="f277" fmla="*/ f219 1 f112"/>
                <a:gd name="f278" fmla="*/ f220 1 f113"/>
                <a:gd name="f279" fmla="*/ f221 1 f112"/>
                <a:gd name="f280" fmla="*/ f222 1 f112"/>
                <a:gd name="f281" fmla="*/ f223 f103 1"/>
                <a:gd name="f282" fmla="*/ f224 f103 1"/>
                <a:gd name="f283" fmla="*/ f226 f104 1"/>
                <a:gd name="f284" fmla="*/ f225 f104 1"/>
                <a:gd name="f285" fmla="*/ f227 f103 1"/>
                <a:gd name="f286" fmla="*/ f228 f104 1"/>
                <a:gd name="f287" fmla="*/ f229 f103 1"/>
                <a:gd name="f288" fmla="*/ f230 f104 1"/>
                <a:gd name="f289" fmla="*/ f231 f103 1"/>
                <a:gd name="f290" fmla="*/ f232 f104 1"/>
                <a:gd name="f291" fmla="*/ f233 f103 1"/>
                <a:gd name="f292" fmla="*/ f234 f104 1"/>
                <a:gd name="f293" fmla="*/ f235 f103 1"/>
                <a:gd name="f294" fmla="*/ f236 f104 1"/>
                <a:gd name="f295" fmla="*/ f237 f103 1"/>
                <a:gd name="f296" fmla="*/ f238 f104 1"/>
                <a:gd name="f297" fmla="*/ f239 f103 1"/>
                <a:gd name="f298" fmla="*/ f240 f104 1"/>
                <a:gd name="f299" fmla="*/ f241 f103 1"/>
                <a:gd name="f300" fmla="*/ f242 f104 1"/>
                <a:gd name="f301" fmla="*/ f243 f103 1"/>
                <a:gd name="f302" fmla="*/ f244 f104 1"/>
                <a:gd name="f303" fmla="*/ f245 f104 1"/>
                <a:gd name="f304" fmla="*/ f246 f104 1"/>
                <a:gd name="f305" fmla="*/ f247 f103 1"/>
                <a:gd name="f306" fmla="*/ f248 f104 1"/>
                <a:gd name="f307" fmla="*/ f249 f103 1"/>
                <a:gd name="f308" fmla="*/ f250 f104 1"/>
                <a:gd name="f309" fmla="*/ f251 f103 1"/>
                <a:gd name="f310" fmla="*/ f252 f104 1"/>
                <a:gd name="f311" fmla="*/ f253 f103 1"/>
                <a:gd name="f312" fmla="*/ f254 f104 1"/>
                <a:gd name="f313" fmla="*/ f255 f103 1"/>
                <a:gd name="f314" fmla="*/ f256 f104 1"/>
                <a:gd name="f315" fmla="*/ f257 f103 1"/>
                <a:gd name="f316" fmla="*/ f258 f104 1"/>
                <a:gd name="f317" fmla="*/ f259 f103 1"/>
                <a:gd name="f318" fmla="*/ f260 f104 1"/>
                <a:gd name="f319" fmla="*/ f261 f103 1"/>
                <a:gd name="f320" fmla="*/ f262 f104 1"/>
                <a:gd name="f321" fmla="*/ f263 f103 1"/>
                <a:gd name="f322" fmla="*/ f264 f104 1"/>
                <a:gd name="f323" fmla="*/ f265 f104 1"/>
                <a:gd name="f324" fmla="*/ f266 f103 1"/>
                <a:gd name="f325" fmla="*/ f267 f104 1"/>
                <a:gd name="f326" fmla="*/ f268 f103 1"/>
                <a:gd name="f327" fmla="*/ f269 f104 1"/>
                <a:gd name="f328" fmla="*/ f270 f103 1"/>
                <a:gd name="f329" fmla="*/ f271 f104 1"/>
                <a:gd name="f330" fmla="*/ f272 f103 1"/>
                <a:gd name="f331" fmla="*/ f273 f104 1"/>
                <a:gd name="f332" fmla="*/ f274 f103 1"/>
                <a:gd name="f333" fmla="*/ f275 f104 1"/>
                <a:gd name="f334" fmla="*/ f276 f104 1"/>
                <a:gd name="f335" fmla="*/ f277 f103 1"/>
                <a:gd name="f336" fmla="*/ f278 f104 1"/>
                <a:gd name="f337" fmla="*/ f279 f103 1"/>
                <a:gd name="f338" fmla="*/ f280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8">
                  <a:pos x="f285" y="f286"/>
                </a:cxn>
                <a:cxn ang="f168">
                  <a:pos x="f287" y="f288"/>
                </a:cxn>
                <a:cxn ang="f168">
                  <a:pos x="f289" y="f290"/>
                </a:cxn>
                <a:cxn ang="f168">
                  <a:pos x="f291" y="f292"/>
                </a:cxn>
                <a:cxn ang="f168">
                  <a:pos x="f293" y="f294"/>
                </a:cxn>
                <a:cxn ang="f168">
                  <a:pos x="f295" y="f296"/>
                </a:cxn>
                <a:cxn ang="f168">
                  <a:pos x="f297" y="f298"/>
                </a:cxn>
                <a:cxn ang="f168">
                  <a:pos x="f299" y="f300"/>
                </a:cxn>
                <a:cxn ang="f168">
                  <a:pos x="f289" y="f300"/>
                </a:cxn>
                <a:cxn ang="f168">
                  <a:pos x="f301" y="f302"/>
                </a:cxn>
                <a:cxn ang="f168">
                  <a:pos x="f287" y="f303"/>
                </a:cxn>
                <a:cxn ang="f168">
                  <a:pos x="f287" y="f304"/>
                </a:cxn>
                <a:cxn ang="f168">
                  <a:pos x="f305" y="f306"/>
                </a:cxn>
                <a:cxn ang="f168">
                  <a:pos x="f307" y="f308"/>
                </a:cxn>
                <a:cxn ang="f168">
                  <a:pos x="f309" y="f310"/>
                </a:cxn>
                <a:cxn ang="f168">
                  <a:pos x="f311" y="f312"/>
                </a:cxn>
                <a:cxn ang="f168">
                  <a:pos x="f313" y="f314"/>
                </a:cxn>
                <a:cxn ang="f168">
                  <a:pos x="f315" y="f316"/>
                </a:cxn>
                <a:cxn ang="f168">
                  <a:pos x="f317" y="f318"/>
                </a:cxn>
                <a:cxn ang="f168">
                  <a:pos x="f319" y="f320"/>
                </a:cxn>
                <a:cxn ang="f168">
                  <a:pos x="f321" y="f322"/>
                </a:cxn>
                <a:cxn ang="f168">
                  <a:pos x="f321" y="f323"/>
                </a:cxn>
                <a:cxn ang="f168">
                  <a:pos x="f324" y="f325"/>
                </a:cxn>
                <a:cxn ang="f168">
                  <a:pos x="f315" y="f322"/>
                </a:cxn>
                <a:cxn ang="f168">
                  <a:pos x="f326" y="f327"/>
                </a:cxn>
                <a:cxn ang="f168">
                  <a:pos x="f328" y="f329"/>
                </a:cxn>
                <a:cxn ang="f168">
                  <a:pos x="f330" y="f331"/>
                </a:cxn>
                <a:cxn ang="f168">
                  <a:pos x="f332" y="f333"/>
                </a:cxn>
                <a:cxn ang="f168">
                  <a:pos x="f332" y="f334"/>
                </a:cxn>
                <a:cxn ang="f168">
                  <a:pos x="f335" y="f336"/>
                </a:cxn>
                <a:cxn ang="f168">
                  <a:pos x="f337" y="f333"/>
                </a:cxn>
                <a:cxn ang="f168">
                  <a:pos x="f338" y="f329"/>
                </a:cxn>
                <a:cxn ang="f168">
                  <a:pos x="f285" y="f286"/>
                </a:cxn>
              </a:cxnLst>
              <a:rect l="f281" t="f284" r="f282" b="f283"/>
              <a:pathLst>
                <a:path w="123" h="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20"/>
                  </a:cubicBezTo>
                  <a:cubicBezTo>
                    <a:pt x="f21" y="f22"/>
                    <a:pt x="f23" y="f22"/>
                    <a:pt x="f18" y="f22"/>
                  </a:cubicBezTo>
                  <a:cubicBezTo>
                    <a:pt x="f24" y="f22"/>
                    <a:pt x="f25" y="f26"/>
                    <a:pt x="f27" y="f26"/>
                  </a:cubicBezTo>
                  <a:cubicBezTo>
                    <a:pt x="f10" y="f26"/>
                    <a:pt x="f28" y="f26"/>
                    <a:pt x="f28" y="f29"/>
                  </a:cubicBezTo>
                  <a:cubicBezTo>
                    <a:pt x="f30" y="f31"/>
                    <a:pt x="f32" y="f33"/>
                    <a:pt x="f10" y="f34"/>
                  </a:cubicBezTo>
                  <a:cubicBezTo>
                    <a:pt x="f35" y="f36"/>
                    <a:pt x="f37" y="f38"/>
                    <a:pt x="f39" y="f36"/>
                  </a:cubicBezTo>
                  <a:cubicBezTo>
                    <a:pt x="f18" y="f36"/>
                    <a:pt x="f40" y="f36"/>
                    <a:pt x="f6" y="f36"/>
                  </a:cubicBezTo>
                  <a:cubicBezTo>
                    <a:pt x="f40" y="f41"/>
                    <a:pt x="f18" y="f41"/>
                    <a:pt x="f24" y="f42"/>
                  </a:cubicBezTo>
                  <a:cubicBezTo>
                    <a:pt x="f43" y="f44"/>
                    <a:pt x="f45" y="f46"/>
                    <a:pt x="f14" y="f47"/>
                  </a:cubicBezTo>
                  <a:cubicBezTo>
                    <a:pt x="f27" y="f48"/>
                    <a:pt x="f27" y="f49"/>
                    <a:pt x="f14" y="f50"/>
                  </a:cubicBezTo>
                  <a:cubicBezTo>
                    <a:pt x="f27" y="f51"/>
                    <a:pt x="f52" y="f51"/>
                    <a:pt x="f53" y="f54"/>
                  </a:cubicBezTo>
                  <a:cubicBezTo>
                    <a:pt x="f52" y="f55"/>
                    <a:pt x="f30" y="f48"/>
                    <a:pt x="f30" y="f56"/>
                  </a:cubicBezTo>
                  <a:cubicBezTo>
                    <a:pt x="f52" y="f57"/>
                    <a:pt x="f58" y="f59"/>
                    <a:pt x="f60" y="f61"/>
                  </a:cubicBezTo>
                  <a:cubicBezTo>
                    <a:pt x="f62" y="f63"/>
                    <a:pt x="f46" y="f64"/>
                    <a:pt x="f65" y="f66"/>
                  </a:cubicBezTo>
                  <a:cubicBezTo>
                    <a:pt x="f34" y="f67"/>
                    <a:pt x="f33" y="f7"/>
                    <a:pt x="f68" y="f67"/>
                  </a:cubicBezTo>
                  <a:cubicBezTo>
                    <a:pt x="f69" y="f70"/>
                    <a:pt x="f71" y="f70"/>
                    <a:pt x="f72" y="f73"/>
                  </a:cubicBezTo>
                  <a:cubicBezTo>
                    <a:pt x="f74" y="f64"/>
                    <a:pt x="f75" y="f76"/>
                    <a:pt x="f77" y="f48"/>
                  </a:cubicBezTo>
                  <a:cubicBezTo>
                    <a:pt x="f78" y="f79"/>
                    <a:pt x="f78" y="f44"/>
                    <a:pt x="f5" y="f41"/>
                  </a:cubicBezTo>
                  <a:cubicBezTo>
                    <a:pt x="f5" y="f65"/>
                    <a:pt x="f5" y="f29"/>
                    <a:pt x="f80" y="f19"/>
                  </a:cubicBezTo>
                  <a:cubicBezTo>
                    <a:pt x="f80" y="f19"/>
                    <a:pt x="f80" y="f81"/>
                    <a:pt x="f80" y="f81"/>
                  </a:cubicBezTo>
                  <a:cubicBezTo>
                    <a:pt x="f82" y="f17"/>
                    <a:pt x="f83" y="f69"/>
                    <a:pt x="f84" y="f69"/>
                  </a:cubicBezTo>
                  <a:cubicBezTo>
                    <a:pt x="f85" y="f81"/>
                    <a:pt x="f86" y="f81"/>
                    <a:pt x="f72" y="f19"/>
                  </a:cubicBezTo>
                  <a:cubicBezTo>
                    <a:pt x="f87" y="f22"/>
                    <a:pt x="f88" y="f89"/>
                    <a:pt x="f34" y="f90"/>
                  </a:cubicBezTo>
                  <a:cubicBezTo>
                    <a:pt x="f65" y="f72"/>
                    <a:pt x="f65" y="f91"/>
                    <a:pt x="f36" y="f92"/>
                  </a:cubicBezTo>
                  <a:cubicBezTo>
                    <a:pt x="f38" y="f74"/>
                    <a:pt x="f59" y="f74"/>
                    <a:pt x="f61" y="f74"/>
                  </a:cubicBezTo>
                  <a:cubicBezTo>
                    <a:pt x="f48" y="f93"/>
                    <a:pt x="f63" y="f75"/>
                    <a:pt x="f48" y="f82"/>
                  </a:cubicBezTo>
                  <a:cubicBezTo>
                    <a:pt x="f48" y="f80"/>
                    <a:pt x="f79" y="f78"/>
                    <a:pt x="f48" y="f5"/>
                  </a:cubicBezTo>
                  <a:cubicBezTo>
                    <a:pt x="f63" y="f5"/>
                    <a:pt x="f94" y="f78"/>
                    <a:pt x="f51" y="f78"/>
                  </a:cubicBezTo>
                  <a:cubicBezTo>
                    <a:pt x="f95" y="f78"/>
                    <a:pt x="f96" y="f80"/>
                    <a:pt x="f97" y="f82"/>
                  </a:cubicBezTo>
                  <a:cubicBezTo>
                    <a:pt x="f98" y="f99"/>
                    <a:pt x="f100" y="f101"/>
                    <a:pt x="f58" y="f92"/>
                  </a:cubicBezTo>
                  <a:cubicBezTo>
                    <a:pt x="f30" y="f91"/>
                    <a:pt x="f32" y="f90"/>
                    <a:pt x="f8" y="f9"/>
                  </a:cubicBezTo>
                  <a:close/>
                </a:path>
              </a:pathLst>
            </a:custGeom>
            <a:solidFill>
              <a:srgbClr val="EAF6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F3489B6D-67FF-6054-9F3D-AE7D7A9B51A8}"/>
                </a:ext>
              </a:extLst>
            </p:cNvPr>
            <p:cNvSpPr/>
            <p:nvPr/>
          </p:nvSpPr>
          <p:spPr>
            <a:xfrm>
              <a:off x="13701707" y="7466011"/>
              <a:ext cx="996952" cy="9144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67"/>
                <a:gd name="f8" fmla="val 72"/>
                <a:gd name="f9" fmla="val 39"/>
                <a:gd name="f10" fmla="val 69"/>
                <a:gd name="f11" fmla="val 56"/>
                <a:gd name="f12" fmla="val 54"/>
                <a:gd name="f13" fmla="val 64"/>
                <a:gd name="f14" fmla="val 34"/>
                <a:gd name="f15" fmla="val 63"/>
                <a:gd name="f16" fmla="val 29"/>
                <a:gd name="f17" fmla="val 60"/>
                <a:gd name="f18" fmla="val 23"/>
                <a:gd name="f19" fmla="val 61"/>
                <a:gd name="f20" fmla="val 22"/>
                <a:gd name="f21" fmla="val 59"/>
                <a:gd name="f22" fmla="val 18"/>
                <a:gd name="f23" fmla="val 58"/>
                <a:gd name="f24" fmla="val 20"/>
                <a:gd name="f25" fmla="val 53"/>
                <a:gd name="f26" fmla="val 52"/>
                <a:gd name="f27" fmla="val 17"/>
                <a:gd name="f28" fmla="val 51"/>
                <a:gd name="f29" fmla="val 2"/>
                <a:gd name="f30" fmla="val 42"/>
                <a:gd name="f31" fmla="val 26"/>
                <a:gd name="f32" fmla="val 11"/>
                <a:gd name="f33" fmla="val 13"/>
                <a:gd name="f34" fmla="val 14"/>
                <a:gd name="f35" fmla="val 12"/>
                <a:gd name="f36" fmla="val 16"/>
                <a:gd name="f37" fmla="val 15"/>
                <a:gd name="f38" fmla="val 25"/>
                <a:gd name="f39" fmla="val 27"/>
                <a:gd name="f40" fmla="val 9"/>
                <a:gd name="f41" fmla="val 3"/>
                <a:gd name="f42" fmla="val 28"/>
                <a:gd name="f43" fmla="val 44"/>
                <a:gd name="f44" fmla="val 5"/>
                <a:gd name="f45" fmla="val 49"/>
                <a:gd name="f46" fmla="val 8"/>
                <a:gd name="f47" fmla="val 66"/>
                <a:gd name="f48" fmla="val 68"/>
                <a:gd name="f49" fmla="val 19"/>
                <a:gd name="f50" fmla="val 21"/>
                <a:gd name="f51" fmla="val 71"/>
                <a:gd name="f52" fmla="val 24"/>
                <a:gd name="f53" fmla="val 70"/>
                <a:gd name="f54" fmla="val 65"/>
                <a:gd name="f55" fmla="val 30"/>
                <a:gd name="f56" fmla="val 33"/>
                <a:gd name="f57" fmla="val 37"/>
                <a:gd name="f58" fmla="val 38"/>
                <a:gd name="f59" fmla="+- 0 0 -90"/>
                <a:gd name="f60" fmla="*/ f3 1 73"/>
                <a:gd name="f61" fmla="*/ f4 1 67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73"/>
                <a:gd name="f70" fmla="*/ f66 1 67"/>
                <a:gd name="f71" fmla="*/ 72 f67 1"/>
                <a:gd name="f72" fmla="*/ 39 f66 1"/>
                <a:gd name="f73" fmla="*/ 39 f67 1"/>
                <a:gd name="f74" fmla="*/ 64 f66 1"/>
                <a:gd name="f75" fmla="*/ 23 f67 1"/>
                <a:gd name="f76" fmla="*/ 61 f66 1"/>
                <a:gd name="f77" fmla="*/ 20 f67 1"/>
                <a:gd name="f78" fmla="*/ 53 f66 1"/>
                <a:gd name="f79" fmla="*/ 17 f67 1"/>
                <a:gd name="f80" fmla="*/ 51 f66 1"/>
                <a:gd name="f81" fmla="*/ 11 f67 1"/>
                <a:gd name="f82" fmla="*/ 13 f66 1"/>
                <a:gd name="f83" fmla="*/ 27 f67 1"/>
                <a:gd name="f84" fmla="*/ 3 f66 1"/>
                <a:gd name="f85" fmla="*/ 29 f67 1"/>
                <a:gd name="f86" fmla="*/ 2 f66 1"/>
                <a:gd name="f87" fmla="*/ 44 f67 1"/>
                <a:gd name="f88" fmla="*/ 5 f66 1"/>
                <a:gd name="f89" fmla="*/ 60 f67 1"/>
                <a:gd name="f90" fmla="*/ 68 f67 1"/>
                <a:gd name="f91" fmla="*/ 19 f66 1"/>
                <a:gd name="f92" fmla="*/ 73 f67 1"/>
                <a:gd name="f93" fmla="*/ 24 f66 1"/>
                <a:gd name="f94" fmla="*/ 70 f67 1"/>
                <a:gd name="f95" fmla="*/ 27 f66 1"/>
                <a:gd name="f96" fmla="*/ 37 f66 1"/>
                <a:gd name="f97" fmla="+- f68 0 f1"/>
                <a:gd name="f98" fmla="*/ f71 1 73"/>
                <a:gd name="f99" fmla="*/ f72 1 67"/>
                <a:gd name="f100" fmla="*/ f73 1 73"/>
                <a:gd name="f101" fmla="*/ f74 1 67"/>
                <a:gd name="f102" fmla="*/ f75 1 73"/>
                <a:gd name="f103" fmla="*/ f76 1 67"/>
                <a:gd name="f104" fmla="*/ f77 1 73"/>
                <a:gd name="f105" fmla="*/ f78 1 67"/>
                <a:gd name="f106" fmla="*/ f79 1 73"/>
                <a:gd name="f107" fmla="*/ f80 1 67"/>
                <a:gd name="f108" fmla="*/ f81 1 73"/>
                <a:gd name="f109" fmla="*/ f82 1 67"/>
                <a:gd name="f110" fmla="*/ f83 1 73"/>
                <a:gd name="f111" fmla="*/ f84 1 67"/>
                <a:gd name="f112" fmla="*/ f85 1 73"/>
                <a:gd name="f113" fmla="*/ f86 1 67"/>
                <a:gd name="f114" fmla="*/ f87 1 73"/>
                <a:gd name="f115" fmla="*/ f88 1 67"/>
                <a:gd name="f116" fmla="*/ f89 1 73"/>
                <a:gd name="f117" fmla="*/ f90 1 73"/>
                <a:gd name="f118" fmla="*/ f91 1 67"/>
                <a:gd name="f119" fmla="*/ f92 1 73"/>
                <a:gd name="f120" fmla="*/ f93 1 67"/>
                <a:gd name="f121" fmla="*/ f94 1 73"/>
                <a:gd name="f122" fmla="*/ f95 1 67"/>
                <a:gd name="f123" fmla="*/ f96 1 67"/>
                <a:gd name="f124" fmla="*/ 0 1 f69"/>
                <a:gd name="f125" fmla="*/ f63 1 f69"/>
                <a:gd name="f126" fmla="*/ 0 1 f70"/>
                <a:gd name="f127" fmla="*/ f64 1 f70"/>
                <a:gd name="f128" fmla="*/ f98 1 f69"/>
                <a:gd name="f129" fmla="*/ f99 1 f70"/>
                <a:gd name="f130" fmla="*/ f100 1 f69"/>
                <a:gd name="f131" fmla="*/ f101 1 f70"/>
                <a:gd name="f132" fmla="*/ f102 1 f69"/>
                <a:gd name="f133" fmla="*/ f103 1 f70"/>
                <a:gd name="f134" fmla="*/ f104 1 f69"/>
                <a:gd name="f135" fmla="*/ f105 1 f70"/>
                <a:gd name="f136" fmla="*/ f106 1 f69"/>
                <a:gd name="f137" fmla="*/ f107 1 f70"/>
                <a:gd name="f138" fmla="*/ f108 1 f69"/>
                <a:gd name="f139" fmla="*/ f109 1 f70"/>
                <a:gd name="f140" fmla="*/ f110 1 f69"/>
                <a:gd name="f141" fmla="*/ f111 1 f70"/>
                <a:gd name="f142" fmla="*/ f112 1 f69"/>
                <a:gd name="f143" fmla="*/ f113 1 f70"/>
                <a:gd name="f144" fmla="*/ f114 1 f69"/>
                <a:gd name="f145" fmla="*/ f115 1 f70"/>
                <a:gd name="f146" fmla="*/ f116 1 f69"/>
                <a:gd name="f147" fmla="*/ f117 1 f69"/>
                <a:gd name="f148" fmla="*/ f118 1 f70"/>
                <a:gd name="f149" fmla="*/ f119 1 f69"/>
                <a:gd name="f150" fmla="*/ f120 1 f70"/>
                <a:gd name="f151" fmla="*/ f121 1 f69"/>
                <a:gd name="f152" fmla="*/ f122 1 f70"/>
                <a:gd name="f153" fmla="*/ f123 1 f70"/>
                <a:gd name="f154" fmla="*/ f124 f60 1"/>
                <a:gd name="f155" fmla="*/ f125 f60 1"/>
                <a:gd name="f156" fmla="*/ f127 f61 1"/>
                <a:gd name="f157" fmla="*/ f126 f61 1"/>
                <a:gd name="f158" fmla="*/ f128 f60 1"/>
                <a:gd name="f159" fmla="*/ f129 f61 1"/>
                <a:gd name="f160" fmla="*/ f130 f60 1"/>
                <a:gd name="f161" fmla="*/ f131 f61 1"/>
                <a:gd name="f162" fmla="*/ f132 f60 1"/>
                <a:gd name="f163" fmla="*/ f133 f61 1"/>
                <a:gd name="f164" fmla="*/ f134 f60 1"/>
                <a:gd name="f165" fmla="*/ f135 f61 1"/>
                <a:gd name="f166" fmla="*/ f136 f60 1"/>
                <a:gd name="f167" fmla="*/ f137 f61 1"/>
                <a:gd name="f168" fmla="*/ f138 f60 1"/>
                <a:gd name="f169" fmla="*/ f139 f61 1"/>
                <a:gd name="f170" fmla="*/ f140 f60 1"/>
                <a:gd name="f171" fmla="*/ f141 f61 1"/>
                <a:gd name="f172" fmla="*/ f142 f60 1"/>
                <a:gd name="f173" fmla="*/ f143 f61 1"/>
                <a:gd name="f174" fmla="*/ f144 f60 1"/>
                <a:gd name="f175" fmla="*/ f145 f61 1"/>
                <a:gd name="f176" fmla="*/ f146 f60 1"/>
                <a:gd name="f177" fmla="*/ f147 f60 1"/>
                <a:gd name="f178" fmla="*/ f148 f61 1"/>
                <a:gd name="f179" fmla="*/ f149 f60 1"/>
                <a:gd name="f180" fmla="*/ f150 f61 1"/>
                <a:gd name="f181" fmla="*/ f151 f60 1"/>
                <a:gd name="f182" fmla="*/ f152 f61 1"/>
                <a:gd name="f183" fmla="*/ f15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64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69"/>
                </a:cxn>
                <a:cxn ang="f97">
                  <a:pos x="f177" y="f178"/>
                </a:cxn>
                <a:cxn ang="f97">
                  <a:pos x="f179" y="f180"/>
                </a:cxn>
                <a:cxn ang="f97">
                  <a:pos x="f181" y="f182"/>
                </a:cxn>
                <a:cxn ang="f97">
                  <a:pos x="f181" y="f183"/>
                </a:cxn>
                <a:cxn ang="f97">
                  <a:pos x="f158" y="f159"/>
                </a:cxn>
              </a:cxnLst>
              <a:rect l="f154" t="f157" r="f155" b="f156"/>
              <a:pathLst>
                <a:path w="73" h="67">
                  <a:moveTo>
                    <a:pt x="f8" y="f9"/>
                  </a:moveTo>
                  <a:cubicBezTo>
                    <a:pt x="f10" y="f11"/>
                    <a:pt x="f12" y="f7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5"/>
                    <a:pt x="f22" y="f26"/>
                    <a:pt x="f27" y="f28"/>
                  </a:cubicBezTo>
                  <a:cubicBezTo>
                    <a:pt x="f29" y="f30"/>
                    <a:pt x="f5" y="f31"/>
                    <a:pt x="f32" y="f33"/>
                  </a:cubicBezTo>
                  <a:cubicBezTo>
                    <a:pt x="f34" y="f35"/>
                    <a:pt x="f36" y="f37"/>
                    <a:pt x="f24" y="f33"/>
                  </a:cubicBezTo>
                  <a:cubicBezTo>
                    <a:pt x="f38" y="f32"/>
                    <a:pt x="f39" y="f40"/>
                    <a:pt x="f39" y="f41"/>
                  </a:cubicBezTo>
                  <a:cubicBezTo>
                    <a:pt x="f39" y="f29"/>
                    <a:pt x="f42" y="f29"/>
                    <a:pt x="f16" y="f29"/>
                  </a:cubicBezTo>
                  <a:cubicBezTo>
                    <a:pt x="f14" y="f5"/>
                    <a:pt x="f9" y="f29"/>
                    <a:pt x="f43" y="f44"/>
                  </a:cubicBezTo>
                  <a:cubicBezTo>
                    <a:pt x="f45" y="f46"/>
                    <a:pt x="f12" y="f35"/>
                    <a:pt x="f17" y="f33"/>
                  </a:cubicBezTo>
                  <a:cubicBezTo>
                    <a:pt x="f13" y="f34"/>
                    <a:pt x="f47" y="f36"/>
                    <a:pt x="f48" y="f49"/>
                  </a:cubicBezTo>
                  <a:cubicBezTo>
                    <a:pt x="f10" y="f50"/>
                    <a:pt x="f51" y="f20"/>
                    <a:pt x="f6" y="f52"/>
                  </a:cubicBezTo>
                  <a:cubicBezTo>
                    <a:pt x="f6" y="f31"/>
                    <a:pt x="f51" y="f31"/>
                    <a:pt x="f53" y="f39"/>
                  </a:cubicBezTo>
                  <a:cubicBezTo>
                    <a:pt x="f54" y="f55"/>
                    <a:pt x="f13" y="f56"/>
                    <a:pt x="f53" y="f57"/>
                  </a:cubicBezTo>
                  <a:cubicBezTo>
                    <a:pt x="f53" y="f58"/>
                    <a:pt x="f51" y="f58"/>
                    <a:pt x="f8" y="f9"/>
                  </a:cubicBezTo>
                  <a:close/>
                </a:path>
              </a:pathLst>
            </a:custGeom>
            <a:solidFill>
              <a:srgbClr val="F8C6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394CCD6E-9868-7B97-399E-E9B78B8E74F0}"/>
                </a:ext>
              </a:extLst>
            </p:cNvPr>
            <p:cNvSpPr/>
            <p:nvPr/>
          </p:nvSpPr>
          <p:spPr>
            <a:xfrm>
              <a:off x="14616107" y="6838953"/>
              <a:ext cx="901698" cy="5587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41"/>
                <a:gd name="f8" fmla="val 59"/>
                <a:gd name="f9" fmla="val 61"/>
                <a:gd name="f10" fmla="val 1"/>
                <a:gd name="f11" fmla="val 62"/>
                <a:gd name="f12" fmla="val 2"/>
                <a:gd name="f13" fmla="val 63"/>
                <a:gd name="f14" fmla="val 3"/>
                <a:gd name="f15" fmla="val 16"/>
                <a:gd name="f16" fmla="val 60"/>
                <a:gd name="f17" fmla="val 28"/>
                <a:gd name="f18" fmla="val 47"/>
                <a:gd name="f19" fmla="val 34"/>
                <a:gd name="f20" fmla="val 33"/>
                <a:gd name="f21" fmla="val 10"/>
                <a:gd name="f22" fmla="val 40"/>
                <a:gd name="f23" fmla="val 17"/>
                <a:gd name="f24" fmla="val 11"/>
                <a:gd name="f25" fmla="val 5"/>
                <a:gd name="f26" fmla="val 13"/>
                <a:gd name="f27" fmla="val 9"/>
                <a:gd name="f28" fmla="val 22"/>
                <a:gd name="f29" fmla="val 19"/>
                <a:gd name="f30" fmla="val 38"/>
                <a:gd name="f31" fmla="val 46"/>
                <a:gd name="f32" fmla="val 27"/>
                <a:gd name="f33" fmla="val 55"/>
                <a:gd name="f34" fmla="val 20"/>
                <a:gd name="f35" fmla="+- 0 0 -90"/>
                <a:gd name="f36" fmla="*/ f3 1 66"/>
                <a:gd name="f37" fmla="*/ f4 1 41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6"/>
                <a:gd name="f46" fmla="*/ f42 1 41"/>
                <a:gd name="f47" fmla="*/ 59 f43 1"/>
                <a:gd name="f48" fmla="*/ 0 f42 1"/>
                <a:gd name="f49" fmla="*/ 63 f43 1"/>
                <a:gd name="f50" fmla="*/ 3 f42 1"/>
                <a:gd name="f51" fmla="*/ 47 f43 1"/>
                <a:gd name="f52" fmla="*/ 34 f42 1"/>
                <a:gd name="f53" fmla="*/ 2 f43 1"/>
                <a:gd name="f54" fmla="*/ 17 f42 1"/>
                <a:gd name="f55" fmla="*/ 5 f43 1"/>
                <a:gd name="f56" fmla="*/ 1 f42 1"/>
                <a:gd name="f57" fmla="*/ 19 f43 1"/>
                <a:gd name="f58" fmla="*/ 28 f42 1"/>
                <a:gd name="f59" fmla="*/ 46 f43 1"/>
                <a:gd name="f60" fmla="*/ 27 f42 1"/>
                <a:gd name="f61" fmla="+- f44 0 f1"/>
                <a:gd name="f62" fmla="*/ f47 1 66"/>
                <a:gd name="f63" fmla="*/ f48 1 41"/>
                <a:gd name="f64" fmla="*/ f49 1 66"/>
                <a:gd name="f65" fmla="*/ f50 1 41"/>
                <a:gd name="f66" fmla="*/ f51 1 66"/>
                <a:gd name="f67" fmla="*/ f52 1 41"/>
                <a:gd name="f68" fmla="*/ f53 1 66"/>
                <a:gd name="f69" fmla="*/ f54 1 41"/>
                <a:gd name="f70" fmla="*/ f55 1 66"/>
                <a:gd name="f71" fmla="*/ f56 1 41"/>
                <a:gd name="f72" fmla="*/ f57 1 66"/>
                <a:gd name="f73" fmla="*/ f58 1 41"/>
                <a:gd name="f74" fmla="*/ f59 1 66"/>
                <a:gd name="f75" fmla="*/ f60 1 41"/>
                <a:gd name="f76" fmla="*/ 0 1 f45"/>
                <a:gd name="f77" fmla="*/ f39 1 f45"/>
                <a:gd name="f78" fmla="*/ 0 1 f46"/>
                <a:gd name="f79" fmla="*/ f40 1 f46"/>
                <a:gd name="f80" fmla="*/ f62 1 f45"/>
                <a:gd name="f81" fmla="*/ f63 1 f46"/>
                <a:gd name="f82" fmla="*/ f64 1 f45"/>
                <a:gd name="f83" fmla="*/ f65 1 f46"/>
                <a:gd name="f84" fmla="*/ f66 1 f45"/>
                <a:gd name="f85" fmla="*/ f67 1 f46"/>
                <a:gd name="f86" fmla="*/ f68 1 f45"/>
                <a:gd name="f87" fmla="*/ f69 1 f46"/>
                <a:gd name="f88" fmla="*/ f70 1 f45"/>
                <a:gd name="f89" fmla="*/ f71 1 f46"/>
                <a:gd name="f90" fmla="*/ f72 1 f45"/>
                <a:gd name="f91" fmla="*/ f73 1 f46"/>
                <a:gd name="f92" fmla="*/ f74 1 f45"/>
                <a:gd name="f93" fmla="*/ f75 1 f46"/>
                <a:gd name="f94" fmla="*/ f76 f36 1"/>
                <a:gd name="f95" fmla="*/ f77 f36 1"/>
                <a:gd name="f96" fmla="*/ f79 f37 1"/>
                <a:gd name="f97" fmla="*/ f78 f37 1"/>
                <a:gd name="f98" fmla="*/ f80 f36 1"/>
                <a:gd name="f99" fmla="*/ f81 f37 1"/>
                <a:gd name="f100" fmla="*/ f82 f36 1"/>
                <a:gd name="f101" fmla="*/ f83 f37 1"/>
                <a:gd name="f102" fmla="*/ f84 f36 1"/>
                <a:gd name="f103" fmla="*/ f85 f37 1"/>
                <a:gd name="f104" fmla="*/ f86 f36 1"/>
                <a:gd name="f105" fmla="*/ f87 f37 1"/>
                <a:gd name="f106" fmla="*/ f88 f36 1"/>
                <a:gd name="f107" fmla="*/ f89 f37 1"/>
                <a:gd name="f108" fmla="*/ f90 f36 1"/>
                <a:gd name="f109" fmla="*/ f91 f37 1"/>
                <a:gd name="f110" fmla="*/ f92 f36 1"/>
                <a:gd name="f111" fmla="*/ f9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11"/>
                </a:cxn>
                <a:cxn ang="f61">
                  <a:pos x="f98" y="f99"/>
                </a:cxn>
              </a:cxnLst>
              <a:rect l="f94" t="f97" r="f95" b="f96"/>
              <a:pathLst>
                <a:path w="66" h="4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7"/>
                    <a:pt x="f21" y="f22"/>
                    <a:pt x="f12" y="f23"/>
                  </a:cubicBezTo>
                  <a:cubicBezTo>
                    <a:pt x="f5" y="f24"/>
                    <a:pt x="f5" y="f25"/>
                    <a:pt x="f25" y="f10"/>
                  </a:cubicBezTo>
                  <a:cubicBezTo>
                    <a:pt x="f14" y="f26"/>
                    <a:pt x="f27" y="f28"/>
                    <a:pt x="f29" y="f17"/>
                  </a:cubicBezTo>
                  <a:cubicBezTo>
                    <a:pt x="f17" y="f20"/>
                    <a:pt x="f30" y="f20"/>
                    <a:pt x="f31" y="f32"/>
                  </a:cubicBezTo>
                  <a:cubicBezTo>
                    <a:pt x="f33" y="f34"/>
                    <a:pt x="f11" y="f26"/>
                    <a:pt x="f8" y="f5"/>
                  </a:cubicBezTo>
                  <a:close/>
                </a:path>
              </a:pathLst>
            </a:custGeom>
            <a:solidFill>
              <a:srgbClr val="E453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E6538615-523D-DCF5-2C35-FDE67551B607}"/>
                </a:ext>
              </a:extLst>
            </p:cNvPr>
            <p:cNvSpPr/>
            <p:nvPr/>
          </p:nvSpPr>
          <p:spPr>
            <a:xfrm>
              <a:off x="13852529" y="7289797"/>
              <a:ext cx="273048" cy="395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8"/>
                <a:gd name="f8" fmla="val 18"/>
                <a:gd name="f9" fmla="val 15"/>
                <a:gd name="f10" fmla="val 16"/>
                <a:gd name="f11" fmla="val 17"/>
                <a:gd name="f12" fmla="val 19"/>
                <a:gd name="f13" fmla="val 21"/>
                <a:gd name="f14" fmla="val 23"/>
                <a:gd name="f15" fmla="val 13"/>
                <a:gd name="f16" fmla="val 22"/>
                <a:gd name="f17" fmla="val 26"/>
                <a:gd name="f18" fmla="val 11"/>
                <a:gd name="f19" fmla="val 27"/>
                <a:gd name="f20" fmla="val 7"/>
                <a:gd name="f21" fmla="val 3"/>
                <a:gd name="f22" fmla="val 29"/>
                <a:gd name="f23" fmla="val 2"/>
                <a:gd name="f24" fmla="val 9"/>
                <a:gd name="f25" fmla="val 8"/>
                <a:gd name="f26" fmla="val 5"/>
                <a:gd name="f27" fmla="val 12"/>
                <a:gd name="f28" fmla="val 6"/>
                <a:gd name="f29" fmla="+- 0 0 -90"/>
                <a:gd name="f30" fmla="*/ f3 1 20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0"/>
                <a:gd name="f40" fmla="*/ f36 1 28"/>
                <a:gd name="f41" fmla="*/ 18 f37 1"/>
                <a:gd name="f42" fmla="*/ 15 f36 1"/>
                <a:gd name="f43" fmla="*/ 19 f36 1"/>
                <a:gd name="f44" fmla="*/ 16 f37 1"/>
                <a:gd name="f45" fmla="*/ 23 f36 1"/>
                <a:gd name="f46" fmla="*/ 11 f37 1"/>
                <a:gd name="f47" fmla="*/ 27 f36 1"/>
                <a:gd name="f48" fmla="*/ 0 f37 1"/>
                <a:gd name="f49" fmla="*/ 26 f36 1"/>
                <a:gd name="f50" fmla="*/ 9 f37 1"/>
                <a:gd name="f51" fmla="*/ 11 f36 1"/>
                <a:gd name="f52" fmla="*/ 8 f36 1"/>
                <a:gd name="f53" fmla="*/ 12 f37 1"/>
                <a:gd name="f54" fmla="*/ 0 f36 1"/>
                <a:gd name="f55" fmla="+- f38 0 f1"/>
                <a:gd name="f56" fmla="*/ f41 1 20"/>
                <a:gd name="f57" fmla="*/ f42 1 29"/>
                <a:gd name="f58" fmla="*/ f43 1 29"/>
                <a:gd name="f59" fmla="*/ f44 1 20"/>
                <a:gd name="f60" fmla="*/ f45 1 29"/>
                <a:gd name="f61" fmla="*/ f46 1 20"/>
                <a:gd name="f62" fmla="*/ f47 1 29"/>
                <a:gd name="f63" fmla="*/ f48 1 20"/>
                <a:gd name="f64" fmla="*/ f49 1 29"/>
                <a:gd name="f65" fmla="*/ f50 1 20"/>
                <a:gd name="f66" fmla="*/ f51 1 29"/>
                <a:gd name="f67" fmla="*/ f52 1 29"/>
                <a:gd name="f68" fmla="*/ f53 1 20"/>
                <a:gd name="f69" fmla="*/ f54 1 29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40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1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7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20" h="28">
                  <a:moveTo>
                    <a:pt x="f8" y="f9"/>
                  </a:moveTo>
                  <a:cubicBezTo>
                    <a:pt x="f10" y="f10"/>
                    <a:pt x="f8" y="f11"/>
                    <a:pt x="f8" y="f12"/>
                  </a:cubicBezTo>
                  <a:cubicBezTo>
                    <a:pt x="f12" y="f13"/>
                    <a:pt x="f6" y="f14"/>
                    <a:pt x="f10" y="f14"/>
                  </a:cubicBezTo>
                  <a:cubicBezTo>
                    <a:pt x="f15" y="f16"/>
                    <a:pt x="f9" y="f17"/>
                    <a:pt x="f18" y="f19"/>
                  </a:cubicBezTo>
                  <a:cubicBezTo>
                    <a:pt x="f20" y="f7"/>
                    <a:pt x="f21" y="f22"/>
                    <a:pt x="f5" y="f17"/>
                  </a:cubicBezTo>
                  <a:cubicBezTo>
                    <a:pt x="f5" y="f12"/>
                    <a:pt x="f23" y="f15"/>
                    <a:pt x="f24" y="f18"/>
                  </a:cubicBezTo>
                  <a:cubicBezTo>
                    <a:pt x="f18" y="f18"/>
                    <a:pt x="f18" y="f24"/>
                    <a:pt x="f18" y="f25"/>
                  </a:cubicBezTo>
                  <a:cubicBezTo>
                    <a:pt x="f18" y="f26"/>
                    <a:pt x="f18" y="f21"/>
                    <a:pt x="f27" y="f5"/>
                  </a:cubicBezTo>
                  <a:cubicBezTo>
                    <a:pt x="f27" y="f28"/>
                    <a:pt x="f27" y="f18"/>
                    <a:pt x="f8" y="f9"/>
                  </a:cubicBezTo>
                  <a:close/>
                </a:path>
              </a:pathLst>
            </a:custGeom>
            <a:solidFill>
              <a:srgbClr val="7232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81B87242-ACAC-A075-C56E-B173EA9BEFA4}"/>
                </a:ext>
              </a:extLst>
            </p:cNvPr>
            <p:cNvSpPr/>
            <p:nvPr/>
          </p:nvSpPr>
          <p:spPr>
            <a:xfrm>
              <a:off x="14574841" y="7739060"/>
              <a:ext cx="314325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0"/>
                <a:gd name="f8" fmla="val 8"/>
                <a:gd name="f9" fmla="val 19"/>
                <a:gd name="f10" fmla="val 4"/>
                <a:gd name="f11" fmla="val 18"/>
                <a:gd name="f12" fmla="val 17"/>
                <a:gd name="f13" fmla="val 12"/>
                <a:gd name="f14" fmla="val 7"/>
                <a:gd name="f15" fmla="val 5"/>
                <a:gd name="f16" fmla="val 6"/>
                <a:gd name="f17" fmla="val 9"/>
                <a:gd name="f18" fmla="val 11"/>
                <a:gd name="f19" fmla="val 14"/>
                <a:gd name="f20" fmla="val 2"/>
                <a:gd name="f21" fmla="val 3"/>
                <a:gd name="f22" fmla="val 21"/>
                <a:gd name="f23" fmla="val 15"/>
                <a:gd name="f24" fmla="val 16"/>
                <a:gd name="f25" fmla="+- 0 0 -90"/>
                <a:gd name="f26" fmla="*/ f3 1 23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20"/>
                <a:gd name="f37" fmla="*/ 8 f33 1"/>
                <a:gd name="f38" fmla="*/ 19 f32 1"/>
                <a:gd name="f39" fmla="*/ 0 f33 1"/>
                <a:gd name="f40" fmla="*/ 12 f32 1"/>
                <a:gd name="f41" fmla="*/ 9 f33 1"/>
                <a:gd name="f42" fmla="*/ 4 f32 1"/>
                <a:gd name="f43" fmla="*/ 17 f33 1"/>
                <a:gd name="f44" fmla="*/ 3 f32 1"/>
                <a:gd name="f45" fmla="*/ 19 f33 1"/>
                <a:gd name="f46" fmla="*/ 20 f33 1"/>
                <a:gd name="f47" fmla="*/ 15 f32 1"/>
                <a:gd name="f48" fmla="*/ 12 f33 1"/>
                <a:gd name="f49" fmla="+- f34 0 f1"/>
                <a:gd name="f50" fmla="*/ f37 1 23"/>
                <a:gd name="f51" fmla="*/ f38 1 20"/>
                <a:gd name="f52" fmla="*/ f39 1 23"/>
                <a:gd name="f53" fmla="*/ f40 1 20"/>
                <a:gd name="f54" fmla="*/ f41 1 23"/>
                <a:gd name="f55" fmla="*/ f42 1 20"/>
                <a:gd name="f56" fmla="*/ f43 1 23"/>
                <a:gd name="f57" fmla="*/ f44 1 20"/>
                <a:gd name="f58" fmla="*/ f45 1 23"/>
                <a:gd name="f59" fmla="*/ f46 1 23"/>
                <a:gd name="f60" fmla="*/ f47 1 20"/>
                <a:gd name="f61" fmla="*/ f48 1 23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5"/>
                <a:gd name="f76" fmla="*/ f60 1 f36"/>
                <a:gd name="f77" fmla="*/ f61 1 f35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6 1"/>
                <a:gd name="f92" fmla="*/ f76 f27 1"/>
                <a:gd name="f93" fmla="*/ f7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87"/>
                </a:cxn>
                <a:cxn ang="f49">
                  <a:pos x="f91" y="f92"/>
                </a:cxn>
                <a:cxn ang="f49">
                  <a:pos x="f93" y="f83"/>
                </a:cxn>
                <a:cxn ang="f49">
                  <a:pos x="f82" y="f83"/>
                </a:cxn>
              </a:cxnLst>
              <a:rect l="f78" t="f81" r="f79" b="f80"/>
              <a:pathLst>
                <a:path w="23" h="20">
                  <a:moveTo>
                    <a:pt x="f8" y="f9"/>
                  </a:moveTo>
                  <a:cubicBezTo>
                    <a:pt x="f10" y="f11"/>
                    <a:pt x="f5" y="f12"/>
                    <a:pt x="f5" y="f13"/>
                  </a:cubicBezTo>
                  <a:cubicBezTo>
                    <a:pt x="f5" y="f14"/>
                    <a:pt x="f15" y="f16"/>
                    <a:pt x="f17" y="f10"/>
                  </a:cubicBezTo>
                  <a:cubicBezTo>
                    <a:pt x="f18" y="f5"/>
                    <a:pt x="f19" y="f20"/>
                    <a:pt x="f12" y="f21"/>
                  </a:cubicBezTo>
                  <a:cubicBezTo>
                    <a:pt x="f11" y="f21"/>
                    <a:pt x="f11" y="f21"/>
                    <a:pt x="f9" y="f10"/>
                  </a:cubicBezTo>
                  <a:cubicBezTo>
                    <a:pt x="f22" y="f14"/>
                    <a:pt x="f6" y="f18"/>
                    <a:pt x="f7" y="f23"/>
                  </a:cubicBezTo>
                  <a:cubicBezTo>
                    <a:pt x="f9" y="f11"/>
                    <a:pt x="f24" y="f7"/>
                    <a:pt x="f13" y="f9"/>
                  </a:cubicBezTo>
                  <a:cubicBezTo>
                    <a:pt x="f18" y="f9"/>
                    <a:pt x="f17" y="f9"/>
                    <a:pt x="f8" y="f9"/>
                  </a:cubicBezTo>
                  <a:close/>
                </a:path>
              </a:pathLst>
            </a:custGeom>
            <a:solidFill>
              <a:srgbClr val="BA37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D75FFFA6-83BD-7A6A-F1E7-F816E390EAB9}"/>
                </a:ext>
              </a:extLst>
            </p:cNvPr>
            <p:cNvSpPr/>
            <p:nvPr/>
          </p:nvSpPr>
          <p:spPr>
            <a:xfrm>
              <a:off x="14520864" y="7629525"/>
              <a:ext cx="285750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2"/>
                <a:gd name="f8" fmla="val 11"/>
                <a:gd name="f9" fmla="val 18"/>
                <a:gd name="f10" fmla="val 15"/>
                <a:gd name="f11" fmla="val 10"/>
                <a:gd name="f12" fmla="val 13"/>
                <a:gd name="f13" fmla="val 9"/>
                <a:gd name="f14" fmla="val 8"/>
                <a:gd name="f15" fmla="val 6"/>
                <a:gd name="f16" fmla="val 4"/>
                <a:gd name="f17" fmla="val 3"/>
                <a:gd name="f18" fmla="val 1"/>
                <a:gd name="f19" fmla="val 16"/>
                <a:gd name="f20" fmla="+- 0 0 -90"/>
                <a:gd name="f21" fmla="*/ f3 1 21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1"/>
                <a:gd name="f31" fmla="*/ f27 1 12"/>
                <a:gd name="f32" fmla="*/ 21 f28 1"/>
                <a:gd name="f33" fmla="*/ 11 f27 1"/>
                <a:gd name="f34" fmla="*/ 13 f28 1"/>
                <a:gd name="f35" fmla="*/ 12 f27 1"/>
                <a:gd name="f36" fmla="*/ 8 f28 1"/>
                <a:gd name="f37" fmla="*/ 9 f27 1"/>
                <a:gd name="f38" fmla="*/ 0 f28 1"/>
                <a:gd name="f39" fmla="*/ 1 f27 1"/>
                <a:gd name="f40" fmla="*/ 4 f28 1"/>
                <a:gd name="f41" fmla="+- f29 0 f1"/>
                <a:gd name="f42" fmla="*/ f32 1 21"/>
                <a:gd name="f43" fmla="*/ f33 1 12"/>
                <a:gd name="f44" fmla="*/ f34 1 21"/>
                <a:gd name="f45" fmla="*/ f35 1 12"/>
                <a:gd name="f46" fmla="*/ f36 1 21"/>
                <a:gd name="f47" fmla="*/ f37 1 12"/>
                <a:gd name="f48" fmla="*/ f38 1 21"/>
                <a:gd name="f49" fmla="*/ f39 1 12"/>
                <a:gd name="f50" fmla="*/ f40 1 21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1"/>
                <a:gd name="f61" fmla="*/ f48 1 f30"/>
                <a:gd name="f62" fmla="*/ f49 1 f31"/>
                <a:gd name="f63" fmla="*/ f50 1 f30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2 1"/>
                <a:gd name="f74" fmla="*/ f61 f21 1"/>
                <a:gd name="f75" fmla="*/ f62 f22 1"/>
                <a:gd name="f76" fmla="*/ f6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5"/>
                </a:cxn>
                <a:cxn ang="f41">
                  <a:pos x="f68" y="f69"/>
                </a:cxn>
              </a:cxnLst>
              <a:rect l="f64" t="f67" r="f65" b="f66"/>
              <a:pathLst>
                <a:path w="21" h="12">
                  <a:moveTo>
                    <a:pt x="f6" y="f8"/>
                  </a:moveTo>
                  <a:cubicBezTo>
                    <a:pt x="f9" y="f8"/>
                    <a:pt x="f10" y="f11"/>
                    <a:pt x="f12" y="f7"/>
                  </a:cubicBezTo>
                  <a:cubicBezTo>
                    <a:pt x="f11" y="f7"/>
                    <a:pt x="f13" y="f8"/>
                    <a:pt x="f14" y="f13"/>
                  </a:cubicBezTo>
                  <a:cubicBezTo>
                    <a:pt x="f15" y="f15"/>
                    <a:pt x="f16" y="f17"/>
                    <a:pt x="f5" y="f18"/>
                  </a:cubicBezTo>
                  <a:cubicBezTo>
                    <a:pt x="f18" y="f18"/>
                    <a:pt x="f17" y="f5"/>
                    <a:pt x="f16" y="f18"/>
                  </a:cubicBezTo>
                  <a:cubicBezTo>
                    <a:pt x="f14" y="f15"/>
                    <a:pt x="f19" y="f15"/>
                    <a:pt x="f6" y="f8"/>
                  </a:cubicBezTo>
                  <a:close/>
                </a:path>
              </a:pathLst>
            </a:custGeom>
            <a:solidFill>
              <a:srgbClr val="ECE6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A8720F7E-E8A1-B7A8-5357-531C1E165596}"/>
                </a:ext>
              </a:extLst>
            </p:cNvPr>
            <p:cNvSpPr/>
            <p:nvPr/>
          </p:nvSpPr>
          <p:spPr>
            <a:xfrm>
              <a:off x="15367004" y="8093070"/>
              <a:ext cx="15081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7"/>
                <a:gd name="f9" fmla="val 2"/>
                <a:gd name="f10" fmla="val 1"/>
                <a:gd name="f11" fmla="val 8"/>
                <a:gd name="f12" fmla="+- 0 0 -90"/>
                <a:gd name="f13" fmla="*/ f3 1 11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11"/>
                <a:gd name="f24" fmla="*/ 11 f20 1"/>
                <a:gd name="f25" fmla="*/ 4 f19 1"/>
                <a:gd name="f26" fmla="*/ 0 f20 1"/>
                <a:gd name="f27" fmla="*/ 1 f19 1"/>
                <a:gd name="f28" fmla="+- f21 0 f1"/>
                <a:gd name="f29" fmla="*/ f24 1 11"/>
                <a:gd name="f30" fmla="*/ f25 1 4"/>
                <a:gd name="f31" fmla="*/ f26 1 11"/>
                <a:gd name="f32" fmla="*/ f27 1 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4">
                  <a:moveTo>
                    <a:pt x="f6" y="f7"/>
                  </a:moveTo>
                  <a:cubicBezTo>
                    <a:pt x="f8" y="f7"/>
                    <a:pt x="f7" y="f9"/>
                    <a:pt x="f5" y="f10"/>
                  </a:cubicBezTo>
                  <a:cubicBezTo>
                    <a:pt x="f7" y="f5"/>
                    <a:pt x="f11" y="f5"/>
                    <a:pt x="f6" y="f7"/>
                  </a:cubicBezTo>
                  <a:close/>
                </a:path>
              </a:pathLst>
            </a:custGeom>
            <a:solidFill>
              <a:srgbClr val="E9E1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45">
              <a:extLst>
                <a:ext uri="{FF2B5EF4-FFF2-40B4-BE49-F238E27FC236}">
                  <a16:creationId xmlns:a16="http://schemas.microsoft.com/office/drawing/2014/main" id="{6D2B5BBC-4C6B-7182-11F6-AC3CAB06875F}"/>
                </a:ext>
              </a:extLst>
            </p:cNvPr>
            <p:cNvSpPr/>
            <p:nvPr/>
          </p:nvSpPr>
          <p:spPr>
            <a:xfrm>
              <a:off x="15544800" y="8789990"/>
              <a:ext cx="217490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1"/>
                <a:gd name="f8" fmla="val 4"/>
                <a:gd name="f9" fmla="val 7"/>
                <a:gd name="f10" fmla="val 9"/>
                <a:gd name="f11" fmla="val 5"/>
                <a:gd name="f12" fmla="val 12"/>
                <a:gd name="f13" fmla="val 3"/>
                <a:gd name="f14" fmla="val 13"/>
                <a:gd name="f15" fmla="val 2"/>
                <a:gd name="f16" fmla="val 1"/>
                <a:gd name="f17" fmla="val 15"/>
                <a:gd name="f18" fmla="val 14"/>
                <a:gd name="f19" fmla="val 8"/>
                <a:gd name="f20" fmla="val 10"/>
                <a:gd name="f21" fmla="+- 0 0 -90"/>
                <a:gd name="f22" fmla="*/ f3 1 16"/>
                <a:gd name="f23" fmla="*/ f4 1 1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6"/>
                <a:gd name="f32" fmla="*/ f28 1 11"/>
                <a:gd name="f33" fmla="*/ 4 f29 1"/>
                <a:gd name="f34" fmla="*/ 7 f28 1"/>
                <a:gd name="f35" fmla="*/ 12 f29 1"/>
                <a:gd name="f36" fmla="*/ 3 f28 1"/>
                <a:gd name="f37" fmla="*/ 16 f29 1"/>
                <a:gd name="f38" fmla="*/ 1 f28 1"/>
                <a:gd name="f39" fmla="*/ 9 f28 1"/>
                <a:gd name="f40" fmla="*/ 0 f29 1"/>
                <a:gd name="f41" fmla="*/ 11 f28 1"/>
                <a:gd name="f42" fmla="+- f30 0 f1"/>
                <a:gd name="f43" fmla="*/ f33 1 16"/>
                <a:gd name="f44" fmla="*/ f34 1 11"/>
                <a:gd name="f45" fmla="*/ f35 1 16"/>
                <a:gd name="f46" fmla="*/ f36 1 11"/>
                <a:gd name="f47" fmla="*/ f37 1 16"/>
                <a:gd name="f48" fmla="*/ f38 1 11"/>
                <a:gd name="f49" fmla="*/ f39 1 11"/>
                <a:gd name="f50" fmla="*/ f40 1 16"/>
                <a:gd name="f51" fmla="*/ f41 1 11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2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3 1"/>
                <a:gd name="f75" fmla="*/ f62 f23 1"/>
                <a:gd name="f76" fmla="*/ f63 f22 1"/>
                <a:gd name="f77" fmla="*/ f64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1" y="f75"/>
                </a:cxn>
                <a:cxn ang="f42">
                  <a:pos x="f76" y="f77"/>
                </a:cxn>
                <a:cxn ang="f42">
                  <a:pos x="f69" y="f70"/>
                </a:cxn>
              </a:cxnLst>
              <a:rect l="f65" t="f68" r="f66" b="f67"/>
              <a:pathLst>
                <a:path w="16" h="11">
                  <a:moveTo>
                    <a:pt x="f8" y="f9"/>
                  </a:moveTo>
                  <a:cubicBezTo>
                    <a:pt x="f9" y="f9"/>
                    <a:pt x="f10" y="f11"/>
                    <a:pt x="f12" y="f13"/>
                  </a:cubicBezTo>
                  <a:cubicBezTo>
                    <a:pt x="f14" y="f15"/>
                    <a:pt x="f14" y="f5"/>
                    <a:pt x="f6" y="f16"/>
                  </a:cubicBezTo>
                  <a:cubicBezTo>
                    <a:pt x="f17" y="f8"/>
                    <a:pt x="f18" y="f9"/>
                    <a:pt x="f12" y="f10"/>
                  </a:cubicBezTo>
                  <a:cubicBezTo>
                    <a:pt x="f19" y="f20"/>
                    <a:pt x="f8" y="f7"/>
                    <a:pt x="f5" y="f7"/>
                  </a:cubicBezTo>
                  <a:cubicBezTo>
                    <a:pt x="f5" y="f19"/>
                    <a:pt x="f13" y="f10"/>
                    <a:pt x="f8" y="f9"/>
                  </a:cubicBezTo>
                  <a:close/>
                </a:path>
              </a:pathLst>
            </a:custGeom>
            <a:solidFill>
              <a:srgbClr val="F1EDE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D0C7908D-E5BA-547F-2976-9DB137EFDB03}"/>
                </a:ext>
              </a:extLst>
            </p:cNvPr>
            <p:cNvSpPr/>
            <p:nvPr/>
          </p:nvSpPr>
          <p:spPr>
            <a:xfrm>
              <a:off x="15859125" y="4984751"/>
              <a:ext cx="668334" cy="4635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34"/>
                <a:gd name="f8" fmla="val 22"/>
                <a:gd name="f9" fmla="val 6"/>
                <a:gd name="f10" fmla="val 21"/>
                <a:gd name="f11" fmla="val 11"/>
                <a:gd name="f12" fmla="val 14"/>
                <a:gd name="f13" fmla="val 18"/>
                <a:gd name="f14" fmla="val 13"/>
                <a:gd name="f15" fmla="val 12"/>
                <a:gd name="f16" fmla="val 23"/>
                <a:gd name="f17" fmla="val 26"/>
                <a:gd name="f18" fmla="val 33"/>
                <a:gd name="f19" fmla="val 39"/>
                <a:gd name="f20" fmla="val 43"/>
                <a:gd name="f21" fmla="val 45"/>
                <a:gd name="f22" fmla="val 4"/>
                <a:gd name="f23" fmla="val 47"/>
                <a:gd name="f24" fmla="val 2"/>
                <a:gd name="f25" fmla="val 7"/>
                <a:gd name="f26" fmla="val 44"/>
                <a:gd name="f27" fmla="val 40"/>
                <a:gd name="f28" fmla="val 19"/>
                <a:gd name="f29" fmla="val 37"/>
                <a:gd name="f30" fmla="val 32"/>
                <a:gd name="f31" fmla="val 24"/>
                <a:gd name="f32" fmla="val 27"/>
                <a:gd name="f33" fmla="val 15"/>
                <a:gd name="f34" fmla="val 20"/>
                <a:gd name="f35" fmla="val 9"/>
                <a:gd name="f36" fmla="val 29"/>
                <a:gd name="f37" fmla="val 8"/>
                <a:gd name="f38" fmla="val 31"/>
                <a:gd name="f39" fmla="val 5"/>
                <a:gd name="f40" fmla="val 3"/>
                <a:gd name="f41" fmla="val 25"/>
                <a:gd name="f42" fmla="+- 0 0 -90"/>
                <a:gd name="f43" fmla="*/ f3 1 49"/>
                <a:gd name="f44" fmla="*/ f4 1 3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49"/>
                <a:gd name="f53" fmla="*/ f49 1 34"/>
                <a:gd name="f54" fmla="*/ 0 f50 1"/>
                <a:gd name="f55" fmla="*/ 22 f49 1"/>
                <a:gd name="f56" fmla="*/ 18 f50 1"/>
                <a:gd name="f57" fmla="*/ 13 f49 1"/>
                <a:gd name="f58" fmla="*/ 26 f50 1"/>
                <a:gd name="f59" fmla="*/ 43 f50 1"/>
                <a:gd name="f60" fmla="*/ 6 f49 1"/>
                <a:gd name="f61" fmla="*/ 49 f50 1"/>
                <a:gd name="f62" fmla="*/ 0 f49 1"/>
                <a:gd name="f63" fmla="*/ 40 f50 1"/>
                <a:gd name="f64" fmla="*/ 19 f49 1"/>
                <a:gd name="f65" fmla="*/ 27 f50 1"/>
                <a:gd name="f66" fmla="*/ 23 f49 1"/>
                <a:gd name="f67" fmla="*/ 9 f50 1"/>
                <a:gd name="f68" fmla="*/ 26 f49 1"/>
                <a:gd name="f69" fmla="*/ 7 f50 1"/>
                <a:gd name="f70" fmla="*/ 34 f49 1"/>
                <a:gd name="f71" fmla="*/ 5 f50 1"/>
                <a:gd name="f72" fmla="*/ 31 f49 1"/>
                <a:gd name="f73" fmla="+- f51 0 f1"/>
                <a:gd name="f74" fmla="*/ f54 1 49"/>
                <a:gd name="f75" fmla="*/ f55 1 34"/>
                <a:gd name="f76" fmla="*/ f56 1 49"/>
                <a:gd name="f77" fmla="*/ f57 1 34"/>
                <a:gd name="f78" fmla="*/ f58 1 49"/>
                <a:gd name="f79" fmla="*/ f59 1 49"/>
                <a:gd name="f80" fmla="*/ f60 1 34"/>
                <a:gd name="f81" fmla="*/ f61 1 49"/>
                <a:gd name="f82" fmla="*/ f62 1 34"/>
                <a:gd name="f83" fmla="*/ f63 1 49"/>
                <a:gd name="f84" fmla="*/ f64 1 34"/>
                <a:gd name="f85" fmla="*/ f65 1 49"/>
                <a:gd name="f86" fmla="*/ f66 1 34"/>
                <a:gd name="f87" fmla="*/ f67 1 49"/>
                <a:gd name="f88" fmla="*/ f68 1 34"/>
                <a:gd name="f89" fmla="*/ f69 1 49"/>
                <a:gd name="f90" fmla="*/ f70 1 34"/>
                <a:gd name="f91" fmla="*/ f71 1 49"/>
                <a:gd name="f92" fmla="*/ f72 1 34"/>
                <a:gd name="f93" fmla="*/ 0 1 f52"/>
                <a:gd name="f94" fmla="*/ f46 1 f52"/>
                <a:gd name="f95" fmla="*/ 0 1 f53"/>
                <a:gd name="f96" fmla="*/ f47 1 f53"/>
                <a:gd name="f97" fmla="*/ f74 1 f52"/>
                <a:gd name="f98" fmla="*/ f75 1 f53"/>
                <a:gd name="f99" fmla="*/ f76 1 f52"/>
                <a:gd name="f100" fmla="*/ f77 1 f53"/>
                <a:gd name="f101" fmla="*/ f78 1 f52"/>
                <a:gd name="f102" fmla="*/ f79 1 f52"/>
                <a:gd name="f103" fmla="*/ f80 1 f53"/>
                <a:gd name="f104" fmla="*/ f81 1 f52"/>
                <a:gd name="f105" fmla="*/ f82 1 f53"/>
                <a:gd name="f106" fmla="*/ f83 1 f52"/>
                <a:gd name="f107" fmla="*/ f84 1 f53"/>
                <a:gd name="f108" fmla="*/ f85 1 f52"/>
                <a:gd name="f109" fmla="*/ f86 1 f53"/>
                <a:gd name="f110" fmla="*/ f87 1 f52"/>
                <a:gd name="f111" fmla="*/ f88 1 f53"/>
                <a:gd name="f112" fmla="*/ f89 1 f52"/>
                <a:gd name="f113" fmla="*/ f90 1 f53"/>
                <a:gd name="f114" fmla="*/ f91 1 f52"/>
                <a:gd name="f115" fmla="*/ f92 1 f53"/>
                <a:gd name="f116" fmla="*/ f93 f43 1"/>
                <a:gd name="f117" fmla="*/ f94 f43 1"/>
                <a:gd name="f118" fmla="*/ f96 f44 1"/>
                <a:gd name="f119" fmla="*/ f95 f44 1"/>
                <a:gd name="f120" fmla="*/ f97 f43 1"/>
                <a:gd name="f121" fmla="*/ f98 f44 1"/>
                <a:gd name="f122" fmla="*/ f99 f43 1"/>
                <a:gd name="f123" fmla="*/ f100 f44 1"/>
                <a:gd name="f124" fmla="*/ f101 f43 1"/>
                <a:gd name="f125" fmla="*/ f102 f43 1"/>
                <a:gd name="f126" fmla="*/ f103 f44 1"/>
                <a:gd name="f127" fmla="*/ f104 f43 1"/>
                <a:gd name="f128" fmla="*/ f105 f44 1"/>
                <a:gd name="f129" fmla="*/ f106 f43 1"/>
                <a:gd name="f130" fmla="*/ f107 f44 1"/>
                <a:gd name="f131" fmla="*/ f108 f43 1"/>
                <a:gd name="f132" fmla="*/ f109 f44 1"/>
                <a:gd name="f133" fmla="*/ f110 f43 1"/>
                <a:gd name="f134" fmla="*/ f111 f44 1"/>
                <a:gd name="f135" fmla="*/ f112 f43 1"/>
                <a:gd name="f136" fmla="*/ f113 f44 1"/>
                <a:gd name="f137" fmla="*/ f114 f43 1"/>
                <a:gd name="f138" fmla="*/ f115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3"/>
                </a:cxn>
                <a:cxn ang="f73">
                  <a:pos x="f125" y="f126"/>
                </a:cxn>
                <a:cxn ang="f73">
                  <a:pos x="f127" y="f128"/>
                </a:cxn>
                <a:cxn ang="f73">
                  <a:pos x="f129" y="f130"/>
                </a:cxn>
                <a:cxn ang="f73">
                  <a:pos x="f131" y="f132"/>
                </a:cxn>
                <a:cxn ang="f73">
                  <a:pos x="f133" y="f134"/>
                </a:cxn>
                <a:cxn ang="f73">
                  <a:pos x="f135" y="f136"/>
                </a:cxn>
                <a:cxn ang="f73">
                  <a:pos x="f137" y="f138"/>
                </a:cxn>
                <a:cxn ang="f73">
                  <a:pos x="f120" y="f132"/>
                </a:cxn>
                <a:cxn ang="f73">
                  <a:pos x="f120" y="f121"/>
                </a:cxn>
              </a:cxnLst>
              <a:rect l="f116" t="f119" r="f117" b="f118"/>
              <a:pathLst>
                <a:path w="49" h="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0" y="f15"/>
                    <a:pt x="f16" y="f14"/>
                    <a:pt x="f17" y="f14"/>
                  </a:cubicBezTo>
                  <a:cubicBezTo>
                    <a:pt x="f18" y="f12"/>
                    <a:pt x="f19" y="f15"/>
                    <a:pt x="f20" y="f9"/>
                  </a:cubicBezTo>
                  <a:cubicBezTo>
                    <a:pt x="f21" y="f22"/>
                    <a:pt x="f23" y="f24"/>
                    <a:pt x="f6" y="f5"/>
                  </a:cubicBezTo>
                  <a:cubicBezTo>
                    <a:pt x="f23" y="f25"/>
                    <a:pt x="f26" y="f12"/>
                    <a:pt x="f27" y="f28"/>
                  </a:cubicBezTo>
                  <a:cubicBezTo>
                    <a:pt x="f29" y="f16"/>
                    <a:pt x="f30" y="f31"/>
                    <a:pt x="f32" y="f16"/>
                  </a:cubicBezTo>
                  <a:cubicBezTo>
                    <a:pt x="f10" y="f10"/>
                    <a:pt x="f33" y="f34"/>
                    <a:pt x="f35" y="f17"/>
                  </a:cubicBezTo>
                  <a:cubicBezTo>
                    <a:pt x="f25" y="f36"/>
                    <a:pt x="f37" y="f38"/>
                    <a:pt x="f25" y="f7"/>
                  </a:cubicBezTo>
                  <a:cubicBezTo>
                    <a:pt x="f39" y="f7"/>
                    <a:pt x="f39" y="f30"/>
                    <a:pt x="f39" y="f38"/>
                  </a:cubicBezTo>
                  <a:cubicBezTo>
                    <a:pt x="f39" y="f32"/>
                    <a:pt x="f40" y="f41"/>
                    <a:pt x="f5" y="f16"/>
                  </a:cubicBezTo>
                  <a:cubicBezTo>
                    <a:pt x="f5" y="f16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5750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47">
              <a:extLst>
                <a:ext uri="{FF2B5EF4-FFF2-40B4-BE49-F238E27FC236}">
                  <a16:creationId xmlns:a16="http://schemas.microsoft.com/office/drawing/2014/main" id="{E722941F-1550-E1AA-90DE-86AADA559737}"/>
                </a:ext>
              </a:extLst>
            </p:cNvPr>
            <p:cNvSpPr/>
            <p:nvPr/>
          </p:nvSpPr>
          <p:spPr>
            <a:xfrm>
              <a:off x="15859125" y="5297484"/>
              <a:ext cx="107954" cy="4921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36"/>
                <a:gd name="f8" fmla="val 4"/>
                <a:gd name="f9" fmla="val 6"/>
                <a:gd name="f10" fmla="val 2"/>
                <a:gd name="f11" fmla="val 7"/>
                <a:gd name="f12" fmla="val 9"/>
                <a:gd name="f13" fmla="val 11"/>
                <a:gd name="f14" fmla="val 16"/>
                <a:gd name="f15" fmla="val 22"/>
                <a:gd name="f16" fmla="val 28"/>
                <a:gd name="f17" fmla="val 31"/>
                <a:gd name="f18" fmla="val 34"/>
                <a:gd name="f19" fmla="val 3"/>
                <a:gd name="f20" fmla="val 24"/>
                <a:gd name="f21" fmla="val 1"/>
                <a:gd name="f22" fmla="val 12"/>
                <a:gd name="f23" fmla="+- 0 0 -90"/>
                <a:gd name="f24" fmla="*/ f3 1 8"/>
                <a:gd name="f25" fmla="*/ f4 1 3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8"/>
                <a:gd name="f34" fmla="*/ f30 1 36"/>
                <a:gd name="f35" fmla="*/ 0 f31 1"/>
                <a:gd name="f36" fmla="*/ 0 f30 1"/>
                <a:gd name="f37" fmla="*/ 6 f31 1"/>
                <a:gd name="f38" fmla="*/ 6 f30 1"/>
                <a:gd name="f39" fmla="*/ 7 f31 1"/>
                <a:gd name="f40" fmla="*/ 11 f30 1"/>
                <a:gd name="f41" fmla="*/ 28 f30 1"/>
                <a:gd name="f42" fmla="*/ 4 f31 1"/>
                <a:gd name="f43" fmla="*/ 36 f30 1"/>
                <a:gd name="f44" fmla="+- f32 0 f1"/>
                <a:gd name="f45" fmla="*/ f35 1 8"/>
                <a:gd name="f46" fmla="*/ f36 1 36"/>
                <a:gd name="f47" fmla="*/ f37 1 8"/>
                <a:gd name="f48" fmla="*/ f38 1 36"/>
                <a:gd name="f49" fmla="*/ f39 1 8"/>
                <a:gd name="f50" fmla="*/ f40 1 36"/>
                <a:gd name="f51" fmla="*/ f41 1 36"/>
                <a:gd name="f52" fmla="*/ f42 1 8"/>
                <a:gd name="f53" fmla="*/ f43 1 36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3"/>
                <a:gd name="f63" fmla="*/ f50 1 f34"/>
                <a:gd name="f64" fmla="*/ f51 1 f34"/>
                <a:gd name="f65" fmla="*/ f52 1 f33"/>
                <a:gd name="f66" fmla="*/ f53 1 f34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4 1"/>
                <a:gd name="f76" fmla="*/ f63 f25 1"/>
                <a:gd name="f77" fmla="*/ f64 f25 1"/>
                <a:gd name="f78" fmla="*/ f65 f24 1"/>
                <a:gd name="f79" fmla="*/ f6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5" y="f77"/>
                </a:cxn>
                <a:cxn ang="f44">
                  <a:pos x="f78" y="f79"/>
                </a:cxn>
                <a:cxn ang="f44">
                  <a:pos x="f71" y="f72"/>
                </a:cxn>
              </a:cxnLst>
              <a:rect l="f67" t="f70" r="f68" b="f69"/>
              <a:pathLst>
                <a:path w="8" h="36">
                  <a:moveTo>
                    <a:pt x="f5" y="f5"/>
                  </a:moveTo>
                  <a:cubicBezTo>
                    <a:pt x="f8" y="f5"/>
                    <a:pt x="f9" y="f10"/>
                    <a:pt x="f9" y="f9"/>
                  </a:cubicBezTo>
                  <a:cubicBezTo>
                    <a:pt x="f9" y="f6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6" y="f17"/>
                    <a:pt x="f6" y="f18"/>
                    <a:pt x="f8" y="f7"/>
                  </a:cubicBezTo>
                  <a:cubicBezTo>
                    <a:pt x="f19" y="f20"/>
                    <a:pt x="f21" y="f22"/>
                    <a:pt x="f5" y="f5"/>
                  </a:cubicBezTo>
                  <a:close/>
                </a:path>
              </a:pathLst>
            </a:custGeom>
            <a:solidFill>
              <a:srgbClr val="F4C3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48">
              <a:extLst>
                <a:ext uri="{FF2B5EF4-FFF2-40B4-BE49-F238E27FC236}">
                  <a16:creationId xmlns:a16="http://schemas.microsoft.com/office/drawing/2014/main" id="{F5C85027-411D-0DED-27C7-1A5F9431A7E2}"/>
                </a:ext>
              </a:extLst>
            </p:cNvPr>
            <p:cNvSpPr/>
            <p:nvPr/>
          </p:nvSpPr>
          <p:spPr>
            <a:xfrm>
              <a:off x="16800508" y="4875215"/>
              <a:ext cx="382584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7"/>
                <a:gd name="f8" fmla="val 30"/>
                <a:gd name="f9" fmla="val 12"/>
                <a:gd name="f10" fmla="val 24"/>
                <a:gd name="f11" fmla="val 21"/>
                <a:gd name="f12" fmla="val 27"/>
                <a:gd name="f13" fmla="val 6"/>
                <a:gd name="f14" fmla="val 9"/>
                <a:gd name="f15" fmla="val 17"/>
                <a:gd name="f16" fmla="val 22"/>
                <a:gd name="f17" fmla="val 16"/>
                <a:gd name="f18" fmla="val 31"/>
                <a:gd name="f19" fmla="val 10"/>
                <a:gd name="f20" fmla="val 8"/>
                <a:gd name="f21" fmla="+- 0 0 -90"/>
                <a:gd name="f22" fmla="*/ f3 1 28"/>
                <a:gd name="f23" fmla="*/ f4 1 3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37"/>
                <a:gd name="f33" fmla="*/ 0 f29 1"/>
                <a:gd name="f34" fmla="*/ 30 f28 1"/>
                <a:gd name="f35" fmla="*/ 21 f29 1"/>
                <a:gd name="f36" fmla="*/ 0 f28 1"/>
                <a:gd name="f37" fmla="*/ 24 f29 1"/>
                <a:gd name="f38" fmla="*/ 17 f28 1"/>
                <a:gd name="f39" fmla="*/ 16 f29 1"/>
                <a:gd name="f40" fmla="*/ 31 f28 1"/>
                <a:gd name="f41" fmla="+- f30 0 f1"/>
                <a:gd name="f42" fmla="*/ f33 1 28"/>
                <a:gd name="f43" fmla="*/ f34 1 37"/>
                <a:gd name="f44" fmla="*/ f35 1 28"/>
                <a:gd name="f45" fmla="*/ f36 1 37"/>
                <a:gd name="f46" fmla="*/ f37 1 28"/>
                <a:gd name="f47" fmla="*/ f38 1 37"/>
                <a:gd name="f48" fmla="*/ f39 1 28"/>
                <a:gd name="f49" fmla="*/ f40 1 37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28" h="37">
                  <a:moveTo>
                    <a:pt x="f5" y="f8"/>
                  </a:moveTo>
                  <a:cubicBezTo>
                    <a:pt x="f9" y="f8"/>
                    <a:pt x="f10" y="f9"/>
                    <a:pt x="f11" y="f5"/>
                  </a:cubicBezTo>
                  <a:cubicBezTo>
                    <a:pt x="f12" y="f13"/>
                    <a:pt x="f6" y="f14"/>
                    <a:pt x="f10" y="f15"/>
                  </a:cubicBezTo>
                  <a:cubicBezTo>
                    <a:pt x="f16" y="f16"/>
                    <a:pt x="f11" y="f12"/>
                    <a:pt x="f17" y="f18"/>
                  </a:cubicBezTo>
                  <a:cubicBezTo>
                    <a:pt x="f19" y="f7"/>
                    <a:pt x="f20" y="f7"/>
                    <a:pt x="f5" y="f8"/>
                  </a:cubicBezTo>
                  <a:close/>
                </a:path>
              </a:pathLst>
            </a:custGeom>
            <a:solidFill>
              <a:srgbClr val="5750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49">
              <a:extLst>
                <a:ext uri="{FF2B5EF4-FFF2-40B4-BE49-F238E27FC236}">
                  <a16:creationId xmlns:a16="http://schemas.microsoft.com/office/drawing/2014/main" id="{8A9F2CC6-6E5B-A5A5-AF0D-90F59311C0C1}"/>
                </a:ext>
              </a:extLst>
            </p:cNvPr>
            <p:cNvSpPr/>
            <p:nvPr/>
          </p:nvSpPr>
          <p:spPr>
            <a:xfrm>
              <a:off x="16500476" y="7112002"/>
              <a:ext cx="558798" cy="10493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77"/>
                <a:gd name="f8" fmla="val 24"/>
                <a:gd name="f9" fmla="val 39"/>
                <a:gd name="f10" fmla="val 33"/>
                <a:gd name="f11" fmla="val 37"/>
                <a:gd name="f12" fmla="val 42"/>
                <a:gd name="f13" fmla="val 34"/>
                <a:gd name="f14" fmla="val 52"/>
                <a:gd name="f15" fmla="val 31"/>
                <a:gd name="f16" fmla="val 61"/>
                <a:gd name="f17" fmla="val 29"/>
                <a:gd name="f18" fmla="val 70"/>
                <a:gd name="f19" fmla="val 21"/>
                <a:gd name="f20" fmla="val 19"/>
                <a:gd name="f21" fmla="val 66"/>
                <a:gd name="f22" fmla="val 17"/>
                <a:gd name="f23" fmla="val 55"/>
                <a:gd name="f24" fmla="val 16"/>
                <a:gd name="f25" fmla="val 45"/>
                <a:gd name="f26" fmla="val 14"/>
                <a:gd name="f27" fmla="val 10"/>
                <a:gd name="f28" fmla="val 9"/>
                <a:gd name="f29" fmla="val 5"/>
                <a:gd name="f30" fmla="val 7"/>
                <a:gd name="f31" fmla="val 8"/>
                <a:gd name="f32" fmla="val 6"/>
                <a:gd name="f33" fmla="val 22"/>
                <a:gd name="f34" fmla="val 25"/>
                <a:gd name="f35" fmla="val 2"/>
                <a:gd name="f36" fmla="val 26"/>
                <a:gd name="f37" fmla="val 28"/>
                <a:gd name="f38" fmla="val 30"/>
                <a:gd name="f39" fmla="val 1"/>
                <a:gd name="f40" fmla="val 35"/>
                <a:gd name="f41" fmla="val 13"/>
                <a:gd name="f42" fmla="val 38"/>
                <a:gd name="f43" fmla="+- 0 0 -90"/>
                <a:gd name="f44" fmla="*/ f3 1 41"/>
                <a:gd name="f45" fmla="*/ f4 1 77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41"/>
                <a:gd name="f54" fmla="*/ f50 1 77"/>
                <a:gd name="f55" fmla="*/ 41 f51 1"/>
                <a:gd name="f56" fmla="*/ 24 f50 1"/>
                <a:gd name="f57" fmla="*/ 34 f51 1"/>
                <a:gd name="f58" fmla="*/ 52 f50 1"/>
                <a:gd name="f59" fmla="*/ 21 f51 1"/>
                <a:gd name="f60" fmla="*/ 77 f50 1"/>
                <a:gd name="f61" fmla="*/ 16 f51 1"/>
                <a:gd name="f62" fmla="*/ 45 f50 1"/>
                <a:gd name="f63" fmla="*/ 0 f51 1"/>
                <a:gd name="f64" fmla="*/ 9 f50 1"/>
                <a:gd name="f65" fmla="*/ 14 f51 1"/>
                <a:gd name="f66" fmla="*/ 7 f50 1"/>
                <a:gd name="f67" fmla="*/ 25 f51 1"/>
                <a:gd name="f68" fmla="*/ 2 f50 1"/>
                <a:gd name="f69" fmla="*/ 30 f51 1"/>
                <a:gd name="f70" fmla="*/ 1 f50 1"/>
                <a:gd name="f71" fmla="*/ 37 f51 1"/>
                <a:gd name="f72" fmla="*/ 19 f50 1"/>
                <a:gd name="f73" fmla="+- f52 0 f1"/>
                <a:gd name="f74" fmla="*/ f55 1 41"/>
                <a:gd name="f75" fmla="*/ f56 1 77"/>
                <a:gd name="f76" fmla="*/ f57 1 41"/>
                <a:gd name="f77" fmla="*/ f58 1 77"/>
                <a:gd name="f78" fmla="*/ f59 1 41"/>
                <a:gd name="f79" fmla="*/ f60 1 77"/>
                <a:gd name="f80" fmla="*/ f61 1 41"/>
                <a:gd name="f81" fmla="*/ f62 1 77"/>
                <a:gd name="f82" fmla="*/ f63 1 41"/>
                <a:gd name="f83" fmla="*/ f64 1 77"/>
                <a:gd name="f84" fmla="*/ f65 1 41"/>
                <a:gd name="f85" fmla="*/ f66 1 77"/>
                <a:gd name="f86" fmla="*/ f67 1 41"/>
                <a:gd name="f87" fmla="*/ f68 1 77"/>
                <a:gd name="f88" fmla="*/ f69 1 41"/>
                <a:gd name="f89" fmla="*/ f70 1 77"/>
                <a:gd name="f90" fmla="*/ f71 1 41"/>
                <a:gd name="f91" fmla="*/ f72 1 77"/>
                <a:gd name="f92" fmla="*/ 0 1 f53"/>
                <a:gd name="f93" fmla="*/ f47 1 f53"/>
                <a:gd name="f94" fmla="*/ 0 1 f54"/>
                <a:gd name="f95" fmla="*/ f48 1 f54"/>
                <a:gd name="f96" fmla="*/ f74 1 f53"/>
                <a:gd name="f97" fmla="*/ f75 1 f54"/>
                <a:gd name="f98" fmla="*/ f76 1 f53"/>
                <a:gd name="f99" fmla="*/ f77 1 f54"/>
                <a:gd name="f100" fmla="*/ f78 1 f53"/>
                <a:gd name="f101" fmla="*/ f79 1 f54"/>
                <a:gd name="f102" fmla="*/ f80 1 f53"/>
                <a:gd name="f103" fmla="*/ f81 1 f54"/>
                <a:gd name="f104" fmla="*/ f82 1 f53"/>
                <a:gd name="f105" fmla="*/ f83 1 f54"/>
                <a:gd name="f106" fmla="*/ f84 1 f53"/>
                <a:gd name="f107" fmla="*/ f85 1 f54"/>
                <a:gd name="f108" fmla="*/ f86 1 f53"/>
                <a:gd name="f109" fmla="*/ f87 1 f54"/>
                <a:gd name="f110" fmla="*/ f88 1 f53"/>
                <a:gd name="f111" fmla="*/ f89 1 f54"/>
                <a:gd name="f112" fmla="*/ f90 1 f53"/>
                <a:gd name="f113" fmla="*/ f91 1 f54"/>
                <a:gd name="f114" fmla="*/ f92 f44 1"/>
                <a:gd name="f115" fmla="*/ f93 f44 1"/>
                <a:gd name="f116" fmla="*/ f95 f45 1"/>
                <a:gd name="f117" fmla="*/ f94 f45 1"/>
                <a:gd name="f118" fmla="*/ f96 f44 1"/>
                <a:gd name="f119" fmla="*/ f97 f45 1"/>
                <a:gd name="f120" fmla="*/ f98 f44 1"/>
                <a:gd name="f121" fmla="*/ f99 f45 1"/>
                <a:gd name="f122" fmla="*/ f100 f44 1"/>
                <a:gd name="f123" fmla="*/ f101 f45 1"/>
                <a:gd name="f124" fmla="*/ f102 f44 1"/>
                <a:gd name="f125" fmla="*/ f103 f45 1"/>
                <a:gd name="f126" fmla="*/ f104 f44 1"/>
                <a:gd name="f127" fmla="*/ f105 f45 1"/>
                <a:gd name="f128" fmla="*/ f106 f44 1"/>
                <a:gd name="f129" fmla="*/ f107 f45 1"/>
                <a:gd name="f130" fmla="*/ f108 f44 1"/>
                <a:gd name="f131" fmla="*/ f109 f45 1"/>
                <a:gd name="f132" fmla="*/ f110 f44 1"/>
                <a:gd name="f133" fmla="*/ f111 f45 1"/>
                <a:gd name="f134" fmla="*/ f112 f44 1"/>
                <a:gd name="f135" fmla="*/ f113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18" y="f119"/>
                </a:cxn>
              </a:cxnLst>
              <a:rect l="f114" t="f117" r="f115" b="f116"/>
              <a:pathLst>
                <a:path w="41" h="7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5"/>
                    <a:pt x="f27" y="f20"/>
                    <a:pt x="f5" y="f28"/>
                  </a:cubicBezTo>
                  <a:cubicBezTo>
                    <a:pt x="f29" y="f30"/>
                    <a:pt x="f27" y="f31"/>
                    <a:pt x="f26" y="f30"/>
                  </a:cubicBezTo>
                  <a:cubicBezTo>
                    <a:pt x="f20" y="f32"/>
                    <a:pt x="f33" y="f29"/>
                    <a:pt x="f34" y="f35"/>
                  </a:cubicBezTo>
                  <a:cubicBezTo>
                    <a:pt x="f36" y="f5"/>
                    <a:pt x="f37" y="f5"/>
                    <a:pt x="f38" y="f39"/>
                  </a:cubicBezTo>
                  <a:cubicBezTo>
                    <a:pt x="f10" y="f30"/>
                    <a:pt x="f40" y="f41"/>
                    <a:pt x="f11" y="f20"/>
                  </a:cubicBezTo>
                  <a:cubicBezTo>
                    <a:pt x="f42" y="f19"/>
                    <a:pt x="f9" y="f33"/>
                    <a:pt x="f6" y="f8"/>
                  </a:cubicBezTo>
                  <a:close/>
                </a:path>
              </a:pathLst>
            </a:custGeom>
            <a:solidFill>
              <a:srgbClr val="D3B6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50">
              <a:extLst>
                <a:ext uri="{FF2B5EF4-FFF2-40B4-BE49-F238E27FC236}">
                  <a16:creationId xmlns:a16="http://schemas.microsoft.com/office/drawing/2014/main" id="{93E3D487-9785-5681-F188-4C0B5C69D770}"/>
                </a:ext>
              </a:extLst>
            </p:cNvPr>
            <p:cNvSpPr/>
            <p:nvPr/>
          </p:nvSpPr>
          <p:spPr>
            <a:xfrm>
              <a:off x="16432216" y="6729417"/>
              <a:ext cx="354009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0"/>
                <a:gd name="f8" fmla="val 7"/>
                <a:gd name="f9" fmla="val 8"/>
                <a:gd name="f10" fmla="val 2"/>
                <a:gd name="f11" fmla="val 17"/>
                <a:gd name="f12" fmla="val 24"/>
                <a:gd name="f13" fmla="val 10"/>
                <a:gd name="f14" fmla="+- 0 0 -90"/>
                <a:gd name="f15" fmla="*/ f3 1 26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6"/>
                <a:gd name="f25" fmla="*/ f21 1 20"/>
                <a:gd name="f26" fmla="*/ 0 f22 1"/>
                <a:gd name="f27" fmla="*/ 7 f21 1"/>
                <a:gd name="f28" fmla="*/ 26 f22 1"/>
                <a:gd name="f29" fmla="*/ 2 f21 1"/>
                <a:gd name="f30" fmla="+- f23 0 f1"/>
                <a:gd name="f31" fmla="*/ f26 1 26"/>
                <a:gd name="f32" fmla="*/ f27 1 20"/>
                <a:gd name="f33" fmla="*/ f28 1 26"/>
                <a:gd name="f34" fmla="*/ f29 1 2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6" h="20">
                  <a:moveTo>
                    <a:pt x="f5" y="f8"/>
                  </a:moveTo>
                  <a:cubicBezTo>
                    <a:pt x="f9" y="f10"/>
                    <a:pt x="f11" y="f5"/>
                    <a:pt x="f6" y="f10"/>
                  </a:cubicBezTo>
                  <a:cubicBezTo>
                    <a:pt x="f12" y="f11"/>
                    <a:pt x="f13" y="f7"/>
                    <a:pt x="f5" y="f8"/>
                  </a:cubicBezTo>
                  <a:close/>
                </a:path>
              </a:pathLst>
            </a:custGeom>
            <a:solidFill>
              <a:srgbClr val="A42C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51">
              <a:extLst>
                <a:ext uri="{FF2B5EF4-FFF2-40B4-BE49-F238E27FC236}">
                  <a16:creationId xmlns:a16="http://schemas.microsoft.com/office/drawing/2014/main" id="{74A291F6-7F30-3B45-DED1-586553BE575C}"/>
                </a:ext>
              </a:extLst>
            </p:cNvPr>
            <p:cNvSpPr/>
            <p:nvPr/>
          </p:nvSpPr>
          <p:spPr>
            <a:xfrm>
              <a:off x="16622713" y="5748339"/>
              <a:ext cx="45085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7"/>
                <a:gd name="f8" fmla="val 32"/>
                <a:gd name="f9" fmla="val 24"/>
                <a:gd name="f10" fmla="val 4"/>
                <a:gd name="f11" fmla="val 17"/>
                <a:gd name="f12" fmla="val 9"/>
                <a:gd name="f13" fmla="val 6"/>
                <a:gd name="f14" fmla="val 2"/>
                <a:gd name="f15" fmla="val 1"/>
                <a:gd name="f16" fmla="val 3"/>
                <a:gd name="f17" fmla="val 14"/>
                <a:gd name="f18" fmla="val 5"/>
                <a:gd name="f19" fmla="+- 0 0 -90"/>
                <a:gd name="f20" fmla="*/ f3 1 33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3"/>
                <a:gd name="f30" fmla="*/ f26 1 7"/>
                <a:gd name="f31" fmla="*/ 32 f27 1"/>
                <a:gd name="f32" fmla="*/ 7 f26 1"/>
                <a:gd name="f33" fmla="*/ 9 f27 1"/>
                <a:gd name="f34" fmla="*/ 6 f26 1"/>
                <a:gd name="f35" fmla="*/ 4 f27 1"/>
                <a:gd name="f36" fmla="*/ 1 f27 1"/>
                <a:gd name="f37" fmla="*/ 4 f26 1"/>
                <a:gd name="f38" fmla="*/ 3 f27 1"/>
                <a:gd name="f39" fmla="*/ 1 f26 1"/>
                <a:gd name="f40" fmla="*/ 33 f27 1"/>
                <a:gd name="f41" fmla="*/ 5 f26 1"/>
                <a:gd name="f42" fmla="+- f28 0 f1"/>
                <a:gd name="f43" fmla="*/ f31 1 33"/>
                <a:gd name="f44" fmla="*/ f32 1 7"/>
                <a:gd name="f45" fmla="*/ f33 1 33"/>
                <a:gd name="f46" fmla="*/ f34 1 7"/>
                <a:gd name="f47" fmla="*/ f35 1 33"/>
                <a:gd name="f48" fmla="*/ f36 1 33"/>
                <a:gd name="f49" fmla="*/ f37 1 7"/>
                <a:gd name="f50" fmla="*/ f38 1 33"/>
                <a:gd name="f51" fmla="*/ f39 1 7"/>
                <a:gd name="f52" fmla="*/ f40 1 33"/>
                <a:gd name="f53" fmla="*/ f41 1 7"/>
                <a:gd name="f54" fmla="*/ 0 1 f29"/>
                <a:gd name="f55" fmla="*/ f23 1 f29"/>
                <a:gd name="f56" fmla="*/ 0 1 f30"/>
                <a:gd name="f57" fmla="*/ f24 1 f30"/>
                <a:gd name="f58" fmla="*/ f43 1 f29"/>
                <a:gd name="f59" fmla="*/ f44 1 f30"/>
                <a:gd name="f60" fmla="*/ f45 1 f29"/>
                <a:gd name="f61" fmla="*/ f46 1 f30"/>
                <a:gd name="f62" fmla="*/ f47 1 f29"/>
                <a:gd name="f63" fmla="*/ f48 1 f29"/>
                <a:gd name="f64" fmla="*/ f49 1 f30"/>
                <a:gd name="f65" fmla="*/ f50 1 f29"/>
                <a:gd name="f66" fmla="*/ f51 1 f30"/>
                <a:gd name="f67" fmla="*/ f52 1 f29"/>
                <a:gd name="f68" fmla="*/ f53 1 f30"/>
                <a:gd name="f69" fmla="*/ f54 f20 1"/>
                <a:gd name="f70" fmla="*/ f55 f20 1"/>
                <a:gd name="f71" fmla="*/ f57 f21 1"/>
                <a:gd name="f72" fmla="*/ f56 f21 1"/>
                <a:gd name="f73" fmla="*/ f58 f20 1"/>
                <a:gd name="f74" fmla="*/ f59 f21 1"/>
                <a:gd name="f75" fmla="*/ f60 f20 1"/>
                <a:gd name="f76" fmla="*/ f61 f21 1"/>
                <a:gd name="f77" fmla="*/ f62 f20 1"/>
                <a:gd name="f78" fmla="*/ f63 f20 1"/>
                <a:gd name="f79" fmla="*/ f64 f21 1"/>
                <a:gd name="f80" fmla="*/ f65 f20 1"/>
                <a:gd name="f81" fmla="*/ f66 f21 1"/>
                <a:gd name="f82" fmla="*/ f67 f20 1"/>
                <a:gd name="f83" fmla="*/ f6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4"/>
                </a:cxn>
                <a:cxn ang="f42">
                  <a:pos x="f78" y="f79"/>
                </a:cxn>
                <a:cxn ang="f42">
                  <a:pos x="f80" y="f81"/>
                </a:cxn>
                <a:cxn ang="f42">
                  <a:pos x="f82" y="f83"/>
                </a:cxn>
                <a:cxn ang="f42">
                  <a:pos x="f73" y="f74"/>
                </a:cxn>
              </a:cxnLst>
              <a:rect l="f69" t="f72" r="f70" b="f71"/>
              <a:pathLst>
                <a:path w="33" h="7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7" y="f13"/>
                    <a:pt x="f13" y="f7"/>
                    <a:pt x="f10" y="f7"/>
                  </a:cubicBezTo>
                  <a:cubicBezTo>
                    <a:pt x="f14" y="f7"/>
                    <a:pt x="f15" y="f13"/>
                    <a:pt x="f15" y="f10"/>
                  </a:cubicBezTo>
                  <a:cubicBezTo>
                    <a:pt x="f5" y="f14"/>
                    <a:pt x="f15" y="f15"/>
                    <a:pt x="f16" y="f15"/>
                  </a:cubicBezTo>
                  <a:cubicBezTo>
                    <a:pt x="f17" y="f5"/>
                    <a:pt x="f9" y="f5"/>
                    <a:pt x="f6" y="f18"/>
                  </a:cubicBezTo>
                  <a:cubicBezTo>
                    <a:pt x="f6" y="f13"/>
                    <a:pt x="f6" y="f7"/>
                    <a:pt x="f8" y="f7"/>
                  </a:cubicBezTo>
                  <a:close/>
                </a:path>
              </a:pathLst>
            </a:custGeom>
            <a:solidFill>
              <a:srgbClr val="372B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52">
              <a:extLst>
                <a:ext uri="{FF2B5EF4-FFF2-40B4-BE49-F238E27FC236}">
                  <a16:creationId xmlns:a16="http://schemas.microsoft.com/office/drawing/2014/main" id="{9098A306-C645-344C-3327-503F06EB89B6}"/>
                </a:ext>
              </a:extLst>
            </p:cNvPr>
            <p:cNvSpPr/>
            <p:nvPr/>
          </p:nvSpPr>
          <p:spPr>
            <a:xfrm>
              <a:off x="16773525" y="5965829"/>
              <a:ext cx="258766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6"/>
                <a:gd name="f8" fmla="val 18"/>
                <a:gd name="f9" fmla="val 9"/>
                <a:gd name="f10" fmla="val 10"/>
                <a:gd name="f11" fmla="val 14"/>
                <a:gd name="f12" fmla="val 13"/>
                <a:gd name="f13" fmla="val 11"/>
                <a:gd name="f14" fmla="val 8"/>
                <a:gd name="f15" fmla="val 7"/>
                <a:gd name="f16" fmla="val 5"/>
                <a:gd name="f17" fmla="val 6"/>
                <a:gd name="f18" fmla="val 12"/>
                <a:gd name="f19" fmla="val 3"/>
                <a:gd name="f20" fmla="val 1"/>
                <a:gd name="f21" fmla="val 17"/>
                <a:gd name="f22" fmla="val 2"/>
                <a:gd name="f23" fmla="+- 0 0 -90"/>
                <a:gd name="f24" fmla="*/ f3 1 19"/>
                <a:gd name="f25" fmla="*/ f4 1 1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9"/>
                <a:gd name="f34" fmla="*/ f30 1 16"/>
                <a:gd name="f35" fmla="*/ 18 f31 1"/>
                <a:gd name="f36" fmla="*/ 9 f30 1"/>
                <a:gd name="f37" fmla="*/ 13 f31 1"/>
                <a:gd name="f38" fmla="*/ 14 f30 1"/>
                <a:gd name="f39" fmla="*/ 10 f31 1"/>
                <a:gd name="f40" fmla="*/ 7 f30 1"/>
                <a:gd name="f41" fmla="*/ 6 f31 1"/>
                <a:gd name="f42" fmla="*/ 11 f30 1"/>
                <a:gd name="f43" fmla="*/ 7 f31 1"/>
                <a:gd name="f44" fmla="*/ 1 f31 1"/>
                <a:gd name="f45" fmla="*/ 1 f30 1"/>
                <a:gd name="f46" fmla="*/ 5 f30 1"/>
                <a:gd name="f47" fmla="+- f32 0 f1"/>
                <a:gd name="f48" fmla="*/ f35 1 19"/>
                <a:gd name="f49" fmla="*/ f36 1 16"/>
                <a:gd name="f50" fmla="*/ f37 1 19"/>
                <a:gd name="f51" fmla="*/ f38 1 16"/>
                <a:gd name="f52" fmla="*/ f39 1 19"/>
                <a:gd name="f53" fmla="*/ f40 1 16"/>
                <a:gd name="f54" fmla="*/ f41 1 19"/>
                <a:gd name="f55" fmla="*/ f42 1 16"/>
                <a:gd name="f56" fmla="*/ f43 1 19"/>
                <a:gd name="f57" fmla="*/ f44 1 19"/>
                <a:gd name="f58" fmla="*/ f45 1 16"/>
                <a:gd name="f59" fmla="*/ f46 1 16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3"/>
                <a:gd name="f74" fmla="*/ f58 1 f34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4 1"/>
                <a:gd name="f90" fmla="*/ f74 f25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5"/>
                </a:cxn>
                <a:cxn ang="f47">
                  <a:pos x="f86" y="f87"/>
                </a:cxn>
                <a:cxn ang="f47">
                  <a:pos x="f88" y="f83"/>
                </a:cxn>
                <a:cxn ang="f47">
                  <a:pos x="f89" y="f87"/>
                </a:cxn>
                <a:cxn ang="f47">
                  <a:pos x="f88" y="f90"/>
                </a:cxn>
                <a:cxn ang="f47">
                  <a:pos x="f80" y="f91"/>
                </a:cxn>
                <a:cxn ang="f47">
                  <a:pos x="f80" y="f81"/>
                </a:cxn>
              </a:cxnLst>
              <a:rect l="f76" t="f79" r="f77" b="f78"/>
              <a:pathLst>
                <a:path w="19" h="16">
                  <a:moveTo>
                    <a:pt x="f8" y="f9"/>
                  </a:moveTo>
                  <a:cubicBezTo>
                    <a:pt x="f7" y="f10"/>
                    <a:pt x="f7" y="f11"/>
                    <a:pt x="f12" y="f11"/>
                  </a:cubicBezTo>
                  <a:cubicBezTo>
                    <a:pt x="f12" y="f13"/>
                    <a:pt x="f11" y="f14"/>
                    <a:pt x="f10" y="f15"/>
                  </a:cubicBezTo>
                  <a:cubicBezTo>
                    <a:pt x="f9" y="f15"/>
                    <a:pt x="f14" y="f16"/>
                    <a:pt x="f17" y="f15"/>
                  </a:cubicBezTo>
                  <a:cubicBezTo>
                    <a:pt x="f16" y="f14"/>
                    <a:pt x="f16" y="f9"/>
                    <a:pt x="f17" y="f13"/>
                  </a:cubicBezTo>
                  <a:cubicBezTo>
                    <a:pt x="f17" y="f18"/>
                    <a:pt x="f15" y="f12"/>
                    <a:pt x="f15" y="f11"/>
                  </a:cubicBezTo>
                  <a:cubicBezTo>
                    <a:pt x="f19" y="f7"/>
                    <a:pt x="f19" y="f18"/>
                    <a:pt x="f20" y="f13"/>
                  </a:cubicBezTo>
                  <a:cubicBezTo>
                    <a:pt x="f5" y="f17"/>
                    <a:pt x="f20" y="f19"/>
                    <a:pt x="f15" y="f20"/>
                  </a:cubicBezTo>
                  <a:cubicBezTo>
                    <a:pt x="f13" y="f5"/>
                    <a:pt x="f21" y="f22"/>
                    <a:pt x="f8" y="f16"/>
                  </a:cubicBezTo>
                  <a:cubicBezTo>
                    <a:pt x="f6" y="f17"/>
                    <a:pt x="f6" y="f14"/>
                    <a:pt x="f8" y="f9"/>
                  </a:cubicBezTo>
                  <a:close/>
                </a:path>
              </a:pathLst>
            </a:custGeom>
            <a:solidFill>
              <a:srgbClr val="F4EA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53">
              <a:extLst>
                <a:ext uri="{FF2B5EF4-FFF2-40B4-BE49-F238E27FC236}">
                  <a16:creationId xmlns:a16="http://schemas.microsoft.com/office/drawing/2014/main" id="{CDF1DB31-C6B7-3F4F-F69B-0A47244FFA47}"/>
                </a:ext>
              </a:extLst>
            </p:cNvPr>
            <p:cNvSpPr/>
            <p:nvPr/>
          </p:nvSpPr>
          <p:spPr>
            <a:xfrm>
              <a:off x="16813209" y="6007095"/>
              <a:ext cx="165104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"/>
                <a:gd name="f8" fmla="val 11"/>
                <a:gd name="f9" fmla="val 1"/>
                <a:gd name="f10" fmla="val 9"/>
                <a:gd name="f11" fmla="val 6"/>
                <a:gd name="f12" fmla="val 2"/>
                <a:gd name="f13" fmla="val 3"/>
                <a:gd name="f14" fmla="val 8"/>
                <a:gd name="f15" fmla="val 10"/>
                <a:gd name="f16" fmla="+- 0 0 -90"/>
                <a:gd name="f17" fmla="*/ f3 1 12"/>
                <a:gd name="f18" fmla="*/ f4 1 12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2"/>
                <a:gd name="f25" fmla="*/ 4 f22 1"/>
                <a:gd name="f26" fmla="*/ 11 f22 1"/>
                <a:gd name="f27" fmla="*/ 2 f22 1"/>
                <a:gd name="f28" fmla="*/ 3 f22 1"/>
                <a:gd name="f29" fmla="*/ 6 f22 1"/>
                <a:gd name="f30" fmla="*/ 1 f22 1"/>
                <a:gd name="f31" fmla="*/ 12 f22 1"/>
                <a:gd name="f32" fmla="*/ 10 f22 1"/>
                <a:gd name="f33" fmla="+- f23 0 f1"/>
                <a:gd name="f34" fmla="*/ f25 1 12"/>
                <a:gd name="f35" fmla="*/ f26 1 12"/>
                <a:gd name="f36" fmla="*/ f27 1 12"/>
                <a:gd name="f37" fmla="*/ f28 1 12"/>
                <a:gd name="f38" fmla="*/ f29 1 12"/>
                <a:gd name="f39" fmla="*/ f30 1 12"/>
                <a:gd name="f40" fmla="*/ f31 1 12"/>
                <a:gd name="f41" fmla="*/ f32 1 12"/>
                <a:gd name="f42" fmla="*/ 0 1 f24"/>
                <a:gd name="f43" fmla="*/ f20 1 f24"/>
                <a:gd name="f44" fmla="*/ f34 1 f24"/>
                <a:gd name="f45" fmla="*/ f35 1 f24"/>
                <a:gd name="f46" fmla="*/ f36 1 f24"/>
                <a:gd name="f47" fmla="*/ f37 1 f24"/>
                <a:gd name="f48" fmla="*/ f38 1 f24"/>
                <a:gd name="f49" fmla="*/ f39 1 f24"/>
                <a:gd name="f50" fmla="*/ f40 1 f24"/>
                <a:gd name="f51" fmla="*/ f41 1 f24"/>
                <a:gd name="f52" fmla="*/ f42 f17 1"/>
                <a:gd name="f53" fmla="*/ f43 f17 1"/>
                <a:gd name="f54" fmla="*/ f43 f18 1"/>
                <a:gd name="f55" fmla="*/ f42 f18 1"/>
                <a:gd name="f56" fmla="*/ f44 f17 1"/>
                <a:gd name="f57" fmla="*/ f45 f18 1"/>
                <a:gd name="f58" fmla="*/ f46 f17 1"/>
                <a:gd name="f59" fmla="*/ f47 f18 1"/>
                <a:gd name="f60" fmla="*/ f48 f17 1"/>
                <a:gd name="f61" fmla="*/ f49 f18 1"/>
                <a:gd name="f62" fmla="*/ f50 f17 1"/>
                <a:gd name="f63" fmla="*/ f48 f18 1"/>
                <a:gd name="f64" fmla="*/ f5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57"/>
                </a:cxn>
                <a:cxn ang="f33">
                  <a:pos x="f56" y="f57"/>
                </a:cxn>
              </a:cxnLst>
              <a:rect l="f52" t="f55" r="f53" b="f54"/>
              <a:pathLst>
                <a:path w="12" h="12">
                  <a:moveTo>
                    <a:pt x="f7" y="f8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3" y="f12"/>
                    <a:pt x="f11" y="f5"/>
                    <a:pt x="f11" y="f9"/>
                  </a:cubicBezTo>
                  <a:cubicBezTo>
                    <a:pt x="f11" y="f11"/>
                    <a:pt x="f8" y="f12"/>
                    <a:pt x="f6" y="f11"/>
                  </a:cubicBezTo>
                  <a:cubicBezTo>
                    <a:pt x="f6" y="f14"/>
                    <a:pt x="f8" y="f10"/>
                    <a:pt x="f15" y="f8"/>
                  </a:cubicBezTo>
                  <a:cubicBezTo>
                    <a:pt x="f14" y="f8"/>
                    <a:pt x="f11" y="f6"/>
                    <a:pt x="f7" y="f8"/>
                  </a:cubicBezTo>
                  <a:close/>
                </a:path>
              </a:pathLst>
            </a:custGeom>
            <a:solidFill>
              <a:srgbClr val="3D3B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54">
              <a:extLst>
                <a:ext uri="{FF2B5EF4-FFF2-40B4-BE49-F238E27FC236}">
                  <a16:creationId xmlns:a16="http://schemas.microsoft.com/office/drawing/2014/main" id="{F135E5D1-5C0E-1485-8E0F-5131C1757E9F}"/>
                </a:ext>
              </a:extLst>
            </p:cNvPr>
            <p:cNvSpPr/>
            <p:nvPr/>
          </p:nvSpPr>
          <p:spPr>
            <a:xfrm>
              <a:off x="16008345" y="6116641"/>
              <a:ext cx="246065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6"/>
                <a:gd name="f8" fmla="val 6"/>
                <a:gd name="f9" fmla="val 9"/>
                <a:gd name="f10" fmla="val 12"/>
                <a:gd name="f11" fmla="val 14"/>
                <a:gd name="f12" fmla="val 13"/>
                <a:gd name="f13" fmla="val 11"/>
                <a:gd name="f14" fmla="val 15"/>
                <a:gd name="f15" fmla="val 8"/>
                <a:gd name="f16" fmla="val 10"/>
                <a:gd name="f17" fmla="val 7"/>
                <a:gd name="f18" fmla="val 5"/>
                <a:gd name="f19" fmla="val 4"/>
                <a:gd name="f20" fmla="val 3"/>
                <a:gd name="f21" fmla="val 1"/>
                <a:gd name="f22" fmla="val 2"/>
                <a:gd name="f23" fmla="+- 0 0 -90"/>
                <a:gd name="f24" fmla="*/ f3 1 18"/>
                <a:gd name="f25" fmla="*/ f4 1 1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8"/>
                <a:gd name="f34" fmla="*/ f30 1 16"/>
                <a:gd name="f35" fmla="*/ 18 f31 1"/>
                <a:gd name="f36" fmla="*/ 6 f30 1"/>
                <a:gd name="f37" fmla="*/ 14 f31 1"/>
                <a:gd name="f38" fmla="*/ 13 f30 1"/>
                <a:gd name="f39" fmla="*/ 11 f30 1"/>
                <a:gd name="f40" fmla="*/ 11 f31 1"/>
                <a:gd name="f41" fmla="*/ 8 f30 1"/>
                <a:gd name="f42" fmla="*/ 7 f31 1"/>
                <a:gd name="f43" fmla="*/ 7 f30 1"/>
                <a:gd name="f44" fmla="*/ 6 f31 1"/>
                <a:gd name="f45" fmla="*/ 15 f30 1"/>
                <a:gd name="f46" fmla="*/ 1 f31 1"/>
                <a:gd name="f47" fmla="*/ 0 f31 1"/>
                <a:gd name="f48" fmla="*/ 9 f30 1"/>
                <a:gd name="f49" fmla="*/ 8 f31 1"/>
                <a:gd name="f50" fmla="*/ 1 f30 1"/>
                <a:gd name="f51" fmla="+- f32 0 f1"/>
                <a:gd name="f52" fmla="*/ f35 1 18"/>
                <a:gd name="f53" fmla="*/ f36 1 16"/>
                <a:gd name="f54" fmla="*/ f37 1 18"/>
                <a:gd name="f55" fmla="*/ f38 1 16"/>
                <a:gd name="f56" fmla="*/ f39 1 16"/>
                <a:gd name="f57" fmla="*/ f40 1 18"/>
                <a:gd name="f58" fmla="*/ f41 1 16"/>
                <a:gd name="f59" fmla="*/ f42 1 18"/>
                <a:gd name="f60" fmla="*/ f43 1 16"/>
                <a:gd name="f61" fmla="*/ f44 1 18"/>
                <a:gd name="f62" fmla="*/ f45 1 16"/>
                <a:gd name="f63" fmla="*/ f46 1 18"/>
                <a:gd name="f64" fmla="*/ f47 1 18"/>
                <a:gd name="f65" fmla="*/ f48 1 16"/>
                <a:gd name="f66" fmla="*/ f49 1 18"/>
                <a:gd name="f67" fmla="*/ f50 1 16"/>
                <a:gd name="f68" fmla="*/ 0 1 f33"/>
                <a:gd name="f69" fmla="*/ f27 1 f33"/>
                <a:gd name="f70" fmla="*/ 0 1 f34"/>
                <a:gd name="f71" fmla="*/ f28 1 f34"/>
                <a:gd name="f72" fmla="*/ f52 1 f33"/>
                <a:gd name="f73" fmla="*/ f53 1 f34"/>
                <a:gd name="f74" fmla="*/ f54 1 f33"/>
                <a:gd name="f75" fmla="*/ f55 1 f34"/>
                <a:gd name="f76" fmla="*/ f56 1 f34"/>
                <a:gd name="f77" fmla="*/ f57 1 f33"/>
                <a:gd name="f78" fmla="*/ f58 1 f34"/>
                <a:gd name="f79" fmla="*/ f59 1 f33"/>
                <a:gd name="f80" fmla="*/ f60 1 f34"/>
                <a:gd name="f81" fmla="*/ f61 1 f33"/>
                <a:gd name="f82" fmla="*/ f62 1 f34"/>
                <a:gd name="f83" fmla="*/ f63 1 f33"/>
                <a:gd name="f84" fmla="*/ f64 1 f33"/>
                <a:gd name="f85" fmla="*/ f65 1 f34"/>
                <a:gd name="f86" fmla="*/ f66 1 f33"/>
                <a:gd name="f87" fmla="*/ f67 1 f34"/>
                <a:gd name="f88" fmla="*/ f68 f24 1"/>
                <a:gd name="f89" fmla="*/ f69 f24 1"/>
                <a:gd name="f90" fmla="*/ f71 f25 1"/>
                <a:gd name="f91" fmla="*/ f70 f25 1"/>
                <a:gd name="f92" fmla="*/ f72 f24 1"/>
                <a:gd name="f93" fmla="*/ f73 f25 1"/>
                <a:gd name="f94" fmla="*/ f74 f24 1"/>
                <a:gd name="f95" fmla="*/ f75 f25 1"/>
                <a:gd name="f96" fmla="*/ f76 f25 1"/>
                <a:gd name="f97" fmla="*/ f77 f24 1"/>
                <a:gd name="f98" fmla="*/ f78 f25 1"/>
                <a:gd name="f99" fmla="*/ f79 f24 1"/>
                <a:gd name="f100" fmla="*/ f80 f25 1"/>
                <a:gd name="f101" fmla="*/ f81 f24 1"/>
                <a:gd name="f102" fmla="*/ f82 f25 1"/>
                <a:gd name="f103" fmla="*/ f83 f24 1"/>
                <a:gd name="f104" fmla="*/ f84 f24 1"/>
                <a:gd name="f105" fmla="*/ f85 f25 1"/>
                <a:gd name="f106" fmla="*/ f86 f24 1"/>
                <a:gd name="f107" fmla="*/ f87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4" y="f96"/>
                </a:cxn>
                <a:cxn ang="f51">
                  <a:pos x="f97" y="f98"/>
                </a:cxn>
                <a:cxn ang="f51">
                  <a:pos x="f99" y="f100"/>
                </a:cxn>
                <a:cxn ang="f51">
                  <a:pos x="f101" y="f96"/>
                </a:cxn>
                <a:cxn ang="f51">
                  <a:pos x="f99" y="f102"/>
                </a:cxn>
                <a:cxn ang="f51">
                  <a:pos x="f103" y="f96"/>
                </a:cxn>
                <a:cxn ang="f51">
                  <a:pos x="f104" y="f105"/>
                </a:cxn>
                <a:cxn ang="f51">
                  <a:pos x="f106" y="f107"/>
                </a:cxn>
                <a:cxn ang="f51">
                  <a:pos x="f92" y="f93"/>
                </a:cxn>
              </a:cxnLst>
              <a:rect l="f88" t="f91" r="f89" b="f90"/>
              <a:pathLst>
                <a:path w="18" h="16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1" y="f10"/>
                    <a:pt x="f11" y="f10"/>
                    <a:pt x="f11" y="f13"/>
                  </a:cubicBezTo>
                  <a:cubicBezTo>
                    <a:pt x="f14" y="f9"/>
                    <a:pt x="f12" y="f15"/>
                    <a:pt x="f13" y="f15"/>
                  </a:cubicBezTo>
                  <a:cubicBezTo>
                    <a:pt x="f16" y="f17"/>
                    <a:pt x="f9" y="f18"/>
                    <a:pt x="f17" y="f17"/>
                  </a:cubicBezTo>
                  <a:cubicBezTo>
                    <a:pt x="f18" y="f15"/>
                    <a:pt x="f18" y="f16"/>
                    <a:pt x="f8" y="f13"/>
                  </a:cubicBezTo>
                  <a:cubicBezTo>
                    <a:pt x="f17" y="f10"/>
                    <a:pt x="f17" y="f12"/>
                    <a:pt x="f17" y="f14"/>
                  </a:cubicBezTo>
                  <a:cubicBezTo>
                    <a:pt x="f19" y="f7"/>
                    <a:pt x="f20" y="f10"/>
                    <a:pt x="f21" y="f13"/>
                  </a:cubicBezTo>
                  <a:cubicBezTo>
                    <a:pt x="f5" y="f13"/>
                    <a:pt x="f5" y="f16"/>
                    <a:pt x="f5" y="f9"/>
                  </a:cubicBezTo>
                  <a:cubicBezTo>
                    <a:pt x="f5" y="f8"/>
                    <a:pt x="f19" y="f22"/>
                    <a:pt x="f15" y="f21"/>
                  </a:cubicBezTo>
                  <a:cubicBezTo>
                    <a:pt x="f12" y="f5"/>
                    <a:pt x="f7" y="f22"/>
                    <a:pt x="f6" y="f8"/>
                  </a:cubicBezTo>
                  <a:close/>
                </a:path>
              </a:pathLst>
            </a:custGeom>
            <a:solidFill>
              <a:srgbClr val="F6EC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55">
              <a:extLst>
                <a:ext uri="{FF2B5EF4-FFF2-40B4-BE49-F238E27FC236}">
                  <a16:creationId xmlns:a16="http://schemas.microsoft.com/office/drawing/2014/main" id="{B600CF1B-7CEE-090B-755B-208450AFBAF3}"/>
                </a:ext>
              </a:extLst>
            </p:cNvPr>
            <p:cNvSpPr/>
            <p:nvPr/>
          </p:nvSpPr>
          <p:spPr>
            <a:xfrm>
              <a:off x="16063914" y="6157917"/>
              <a:ext cx="149220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8"/>
                <a:gd name="f9" fmla="val 10"/>
                <a:gd name="f10" fmla="val 9"/>
                <a:gd name="f11" fmla="val 6"/>
                <a:gd name="f12" fmla="val 3"/>
                <a:gd name="f13" fmla="val 1"/>
                <a:gd name="f14" fmla="val 4"/>
                <a:gd name="f15" fmla="val 2"/>
                <a:gd name="f16" fmla="val 7"/>
                <a:gd name="f17" fmla="+- 0 0 -90"/>
                <a:gd name="f18" fmla="*/ f3 1 11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12"/>
                <a:gd name="f29" fmla="*/ 11 f25 1"/>
                <a:gd name="f30" fmla="*/ 8 f24 1"/>
                <a:gd name="f31" fmla="*/ 10 f25 1"/>
                <a:gd name="f32" fmla="*/ 10 f24 1"/>
                <a:gd name="f33" fmla="*/ 3 f25 1"/>
                <a:gd name="f34" fmla="*/ 12 f24 1"/>
                <a:gd name="f35" fmla="*/ 0 f25 1"/>
                <a:gd name="f36" fmla="*/ 6 f24 1"/>
                <a:gd name="f37" fmla="*/ 4 f25 1"/>
                <a:gd name="f38" fmla="*/ 1 f24 1"/>
                <a:gd name="f39" fmla="*/ 7 f25 1"/>
                <a:gd name="f40" fmla="*/ 4 f24 1"/>
                <a:gd name="f41" fmla="+- f26 0 f1"/>
                <a:gd name="f42" fmla="*/ f29 1 11"/>
                <a:gd name="f43" fmla="*/ f30 1 12"/>
                <a:gd name="f44" fmla="*/ f31 1 11"/>
                <a:gd name="f45" fmla="*/ f32 1 12"/>
                <a:gd name="f46" fmla="*/ f33 1 11"/>
                <a:gd name="f47" fmla="*/ f34 1 12"/>
                <a:gd name="f48" fmla="*/ f35 1 11"/>
                <a:gd name="f49" fmla="*/ f36 1 12"/>
                <a:gd name="f50" fmla="*/ f37 1 11"/>
                <a:gd name="f51" fmla="*/ f38 1 12"/>
                <a:gd name="f52" fmla="*/ f39 1 11"/>
                <a:gd name="f53" fmla="*/ f40 1 12"/>
                <a:gd name="f54" fmla="*/ 0 1 f27"/>
                <a:gd name="f55" fmla="*/ f21 1 f27"/>
                <a:gd name="f56" fmla="*/ 0 1 f28"/>
                <a:gd name="f57" fmla="*/ f22 1 f28"/>
                <a:gd name="f58" fmla="*/ f42 1 f27"/>
                <a:gd name="f59" fmla="*/ f43 1 f28"/>
                <a:gd name="f60" fmla="*/ f44 1 f27"/>
                <a:gd name="f61" fmla="*/ f45 1 f28"/>
                <a:gd name="f62" fmla="*/ f46 1 f27"/>
                <a:gd name="f63" fmla="*/ f47 1 f28"/>
                <a:gd name="f64" fmla="*/ f48 1 f27"/>
                <a:gd name="f65" fmla="*/ f49 1 f28"/>
                <a:gd name="f66" fmla="*/ f50 1 f27"/>
                <a:gd name="f67" fmla="*/ f51 1 f28"/>
                <a:gd name="f68" fmla="*/ f52 1 f27"/>
                <a:gd name="f69" fmla="*/ f53 1 f28"/>
                <a:gd name="f70" fmla="*/ f54 f18 1"/>
                <a:gd name="f71" fmla="*/ f55 f18 1"/>
                <a:gd name="f72" fmla="*/ f57 f19 1"/>
                <a:gd name="f73" fmla="*/ f56 f19 1"/>
                <a:gd name="f74" fmla="*/ f58 f18 1"/>
                <a:gd name="f75" fmla="*/ f59 f19 1"/>
                <a:gd name="f76" fmla="*/ f60 f18 1"/>
                <a:gd name="f77" fmla="*/ f61 f19 1"/>
                <a:gd name="f78" fmla="*/ f62 f18 1"/>
                <a:gd name="f79" fmla="*/ f63 f19 1"/>
                <a:gd name="f80" fmla="*/ f64 f18 1"/>
                <a:gd name="f81" fmla="*/ f65 f19 1"/>
                <a:gd name="f82" fmla="*/ f66 f18 1"/>
                <a:gd name="f83" fmla="*/ f67 f19 1"/>
                <a:gd name="f84" fmla="*/ f68 f18 1"/>
                <a:gd name="f85" fmla="*/ f6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4" y="f75"/>
                </a:cxn>
                <a:cxn ang="f41">
                  <a:pos x="f76" y="f77"/>
                </a:cxn>
                <a:cxn ang="f41">
                  <a:pos x="f78" y="f79"/>
                </a:cxn>
                <a:cxn ang="f41">
                  <a:pos x="f80" y="f81"/>
                </a:cxn>
                <a:cxn ang="f41">
                  <a:pos x="f82" y="f83"/>
                </a:cxn>
                <a:cxn ang="f41">
                  <a:pos x="f84" y="f85"/>
                </a:cxn>
                <a:cxn ang="f41">
                  <a:pos x="f74" y="f75"/>
                </a:cxn>
              </a:cxnLst>
              <a:rect l="f70" t="f73" r="f71" b="f72"/>
              <a:pathLst>
                <a:path w="11" h="12">
                  <a:moveTo>
                    <a:pt x="f6" y="f8"/>
                  </a:moveTo>
                  <a:cubicBezTo>
                    <a:pt x="f9" y="f10"/>
                    <a:pt x="f9" y="f9"/>
                    <a:pt x="f9" y="f9"/>
                  </a:cubicBezTo>
                  <a:cubicBezTo>
                    <a:pt x="f8" y="f6"/>
                    <a:pt x="f11" y="f7"/>
                    <a:pt x="f12" y="f7"/>
                  </a:cubicBezTo>
                  <a:cubicBezTo>
                    <a:pt x="f13" y="f9"/>
                    <a:pt x="f5" y="f10"/>
                    <a:pt x="f5" y="f11"/>
                  </a:cubicBezTo>
                  <a:cubicBezTo>
                    <a:pt x="f5" y="f14"/>
                    <a:pt x="f13" y="f15"/>
                    <a:pt x="f14" y="f13"/>
                  </a:cubicBezTo>
                  <a:cubicBezTo>
                    <a:pt x="f16" y="f5"/>
                    <a:pt x="f11" y="f12"/>
                    <a:pt x="f16" y="f14"/>
                  </a:cubicBezTo>
                  <a:cubicBezTo>
                    <a:pt x="f8" y="f11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3B39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56">
              <a:extLst>
                <a:ext uri="{FF2B5EF4-FFF2-40B4-BE49-F238E27FC236}">
                  <a16:creationId xmlns:a16="http://schemas.microsoft.com/office/drawing/2014/main" id="{89C5297C-AA89-0569-C1F4-52F011F0184F}"/>
                </a:ext>
              </a:extLst>
            </p:cNvPr>
            <p:cNvSpPr/>
            <p:nvPr/>
          </p:nvSpPr>
          <p:spPr>
            <a:xfrm>
              <a:off x="16759242" y="5953128"/>
              <a:ext cx="314325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2"/>
                <a:gd name="f8" fmla="val 19"/>
                <a:gd name="f9" fmla="val 10"/>
                <a:gd name="f10" fmla="val 5"/>
                <a:gd name="f11" fmla="val 16"/>
                <a:gd name="f12" fmla="val 3"/>
                <a:gd name="f13" fmla="val 11"/>
                <a:gd name="f14" fmla="val 2"/>
                <a:gd name="f15" fmla="val 6"/>
                <a:gd name="f16" fmla="val 9"/>
                <a:gd name="f17" fmla="val 7"/>
                <a:gd name="f18" fmla="val 1"/>
                <a:gd name="f19" fmla="val 13"/>
                <a:gd name="f20" fmla="val 14"/>
                <a:gd name="f21" fmla="val 17"/>
                <a:gd name="f22" fmla="+- 0 0 -90"/>
                <a:gd name="f23" fmla="*/ f3 1 23"/>
                <a:gd name="f24" fmla="*/ f4 1 1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3"/>
                <a:gd name="f33" fmla="*/ f29 1 12"/>
                <a:gd name="f34" fmla="*/ 19 f30 1"/>
                <a:gd name="f35" fmla="*/ 10 f29 1"/>
                <a:gd name="f36" fmla="*/ 11 f30 1"/>
                <a:gd name="f37" fmla="*/ 3 f29 1"/>
                <a:gd name="f38" fmla="*/ 2 f30 1"/>
                <a:gd name="f39" fmla="*/ 12 f29 1"/>
                <a:gd name="f40" fmla="*/ 5 f29 1"/>
                <a:gd name="f41" fmla="*/ 13 f30 1"/>
                <a:gd name="f42" fmla="*/ 1 f29 1"/>
                <a:gd name="f43" fmla="*/ 17 f30 1"/>
                <a:gd name="f44" fmla="*/ 2 f29 1"/>
                <a:gd name="f45" fmla="+- f31 0 f1"/>
                <a:gd name="f46" fmla="*/ f34 1 23"/>
                <a:gd name="f47" fmla="*/ f35 1 12"/>
                <a:gd name="f48" fmla="*/ f36 1 23"/>
                <a:gd name="f49" fmla="*/ f37 1 12"/>
                <a:gd name="f50" fmla="*/ f38 1 23"/>
                <a:gd name="f51" fmla="*/ f39 1 12"/>
                <a:gd name="f52" fmla="*/ f40 1 12"/>
                <a:gd name="f53" fmla="*/ f41 1 23"/>
                <a:gd name="f54" fmla="*/ f42 1 12"/>
                <a:gd name="f55" fmla="*/ f43 1 23"/>
                <a:gd name="f56" fmla="*/ f44 1 12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3"/>
                <a:gd name="f65" fmla="*/ f50 1 f32"/>
                <a:gd name="f66" fmla="*/ f51 1 f33"/>
                <a:gd name="f67" fmla="*/ f52 1 f33"/>
                <a:gd name="f68" fmla="*/ f53 1 f32"/>
                <a:gd name="f69" fmla="*/ f54 1 f33"/>
                <a:gd name="f70" fmla="*/ f55 1 f32"/>
                <a:gd name="f71" fmla="*/ f56 1 f33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4 1"/>
                <a:gd name="f83" fmla="*/ f68 f23 1"/>
                <a:gd name="f84" fmla="*/ f69 f24 1"/>
                <a:gd name="f85" fmla="*/ f70 f23 1"/>
                <a:gd name="f86" fmla="*/ f7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0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76" y="f77"/>
                </a:cxn>
              </a:cxnLst>
              <a:rect l="f72" t="f75" r="f73" b="f74"/>
              <a:pathLst>
                <a:path w="23" h="12">
                  <a:moveTo>
                    <a:pt x="f8" y="f9"/>
                  </a:moveTo>
                  <a:cubicBezTo>
                    <a:pt x="f8" y="f10"/>
                    <a:pt x="f11" y="f12"/>
                    <a:pt x="f13" y="f12"/>
                  </a:cubicBezTo>
                  <a:cubicBezTo>
                    <a:pt x="f10" y="f12"/>
                    <a:pt x="f14" y="f15"/>
                    <a:pt x="f14" y="f7"/>
                  </a:cubicBezTo>
                  <a:cubicBezTo>
                    <a:pt x="f5" y="f16"/>
                    <a:pt x="f5" y="f17"/>
                    <a:pt x="f14" y="f10"/>
                  </a:cubicBezTo>
                  <a:cubicBezTo>
                    <a:pt x="f10" y="f18"/>
                    <a:pt x="f16" y="f5"/>
                    <a:pt x="f19" y="f18"/>
                  </a:cubicBezTo>
                  <a:cubicBezTo>
                    <a:pt x="f20" y="f18"/>
                    <a:pt x="f11" y="f14"/>
                    <a:pt x="f21" y="f14"/>
                  </a:cubicBezTo>
                  <a:cubicBezTo>
                    <a:pt x="f6" y="f10"/>
                    <a:pt x="f6" y="f10"/>
                    <a:pt x="f8" y="f9"/>
                  </a:cubicBezTo>
                  <a:close/>
                </a:path>
              </a:pathLst>
            </a:custGeom>
            <a:solidFill>
              <a:srgbClr val="7A60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57">
              <a:extLst>
                <a:ext uri="{FF2B5EF4-FFF2-40B4-BE49-F238E27FC236}">
                  <a16:creationId xmlns:a16="http://schemas.microsoft.com/office/drawing/2014/main" id="{004E593B-96DC-E1EB-B8EE-08D8A193454D}"/>
                </a:ext>
              </a:extLst>
            </p:cNvPr>
            <p:cNvSpPr/>
            <p:nvPr/>
          </p:nvSpPr>
          <p:spPr>
            <a:xfrm>
              <a:off x="15940085" y="6102348"/>
              <a:ext cx="327026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2"/>
                <a:gd name="f8" fmla="val 23"/>
                <a:gd name="f9" fmla="val 7"/>
                <a:gd name="f10" fmla="val 18"/>
                <a:gd name="f11" fmla="val 1"/>
                <a:gd name="f12" fmla="val 10"/>
                <a:gd name="f13" fmla="val 2"/>
                <a:gd name="f14" fmla="val 6"/>
                <a:gd name="f15" fmla="val 9"/>
                <a:gd name="f16" fmla="val 4"/>
                <a:gd name="f17" fmla="val 11"/>
                <a:gd name="f18" fmla="val 5"/>
                <a:gd name="f19" fmla="val 19"/>
                <a:gd name="f20" fmla="+- 0 0 -90"/>
                <a:gd name="f21" fmla="*/ f3 1 24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4"/>
                <a:gd name="f31" fmla="*/ f27 1 12"/>
                <a:gd name="f32" fmla="*/ 23 f28 1"/>
                <a:gd name="f33" fmla="*/ 7 f27 1"/>
                <a:gd name="f34" fmla="*/ 7 f28 1"/>
                <a:gd name="f35" fmla="*/ 6 f28 1"/>
                <a:gd name="f36" fmla="*/ 12 f27 1"/>
                <a:gd name="f37" fmla="*/ 0 f28 1"/>
                <a:gd name="f38" fmla="*/ 10 f27 1"/>
                <a:gd name="f39" fmla="*/ 5 f27 1"/>
                <a:gd name="f40" fmla="+- f29 0 f1"/>
                <a:gd name="f41" fmla="*/ f32 1 24"/>
                <a:gd name="f42" fmla="*/ f33 1 12"/>
                <a:gd name="f43" fmla="*/ f34 1 24"/>
                <a:gd name="f44" fmla="*/ f35 1 24"/>
                <a:gd name="f45" fmla="*/ f36 1 12"/>
                <a:gd name="f46" fmla="*/ f37 1 24"/>
                <a:gd name="f47" fmla="*/ f38 1 12"/>
                <a:gd name="f48" fmla="*/ f39 1 1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0"/>
                <a:gd name="f57" fmla="*/ f45 1 f31"/>
                <a:gd name="f58" fmla="*/ f46 1 f30"/>
                <a:gd name="f59" fmla="*/ f47 1 f31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1 1"/>
                <a:gd name="f69" fmla="*/ f57 f22 1"/>
                <a:gd name="f70" fmla="*/ f58 f21 1"/>
                <a:gd name="f71" fmla="*/ f59 f22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70" y="f71"/>
                </a:cxn>
                <a:cxn ang="f40">
                  <a:pos x="f67" y="f72"/>
                </a:cxn>
                <a:cxn ang="f40">
                  <a:pos x="f65" y="f72"/>
                </a:cxn>
                <a:cxn ang="f40">
                  <a:pos x="f65" y="f66"/>
                </a:cxn>
              </a:cxnLst>
              <a:rect l="f61" t="f64" r="f62" b="f63"/>
              <a:pathLst>
                <a:path w="24" h="12">
                  <a:moveTo>
                    <a:pt x="f8" y="f9"/>
                  </a:moveTo>
                  <a:cubicBezTo>
                    <a:pt x="f10" y="f11"/>
                    <a:pt x="f12" y="f13"/>
                    <a:pt x="f9" y="f9"/>
                  </a:cubicBezTo>
                  <a:cubicBezTo>
                    <a:pt x="f14" y="f15"/>
                    <a:pt x="f16" y="f12"/>
                    <a:pt x="f14" y="f7"/>
                  </a:cubicBezTo>
                  <a:cubicBezTo>
                    <a:pt x="f16" y="f7"/>
                    <a:pt x="f13" y="f17"/>
                    <a:pt x="f5" y="f12"/>
                  </a:cubicBezTo>
                  <a:cubicBezTo>
                    <a:pt x="f16" y="f15"/>
                    <a:pt x="f18" y="f14"/>
                    <a:pt x="f9" y="f18"/>
                  </a:cubicBezTo>
                  <a:cubicBezTo>
                    <a:pt x="f7" y="f5"/>
                    <a:pt x="f19" y="f5"/>
                    <a:pt x="f8" y="f18"/>
                  </a:cubicBezTo>
                  <a:cubicBezTo>
                    <a:pt x="f8" y="f14"/>
                    <a:pt x="f6" y="f14"/>
                    <a:pt x="f8" y="f9"/>
                  </a:cubicBezTo>
                  <a:close/>
                </a:path>
              </a:pathLst>
            </a:custGeom>
            <a:solidFill>
              <a:srgbClr val="7B5F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58">
              <a:extLst>
                <a:ext uri="{FF2B5EF4-FFF2-40B4-BE49-F238E27FC236}">
                  <a16:creationId xmlns:a16="http://schemas.microsoft.com/office/drawing/2014/main" id="{BFD5C464-1173-4F5E-B0A8-97705DAA9D7E}"/>
                </a:ext>
              </a:extLst>
            </p:cNvPr>
            <p:cNvSpPr/>
            <p:nvPr/>
          </p:nvSpPr>
          <p:spPr>
            <a:xfrm>
              <a:off x="16581436" y="6961190"/>
              <a:ext cx="136529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2"/>
                <a:gd name="f9" fmla="val 3"/>
                <a:gd name="f10" fmla="val 6"/>
                <a:gd name="f11" fmla="val 4"/>
                <a:gd name="f12" fmla="+- 0 0 -90"/>
                <a:gd name="f13" fmla="*/ f3 1 10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10"/>
                <a:gd name="f24" fmla="*/ 0 f20 1"/>
                <a:gd name="f25" fmla="*/ 2 f19 1"/>
                <a:gd name="f26" fmla="*/ 10 f20 1"/>
                <a:gd name="f27" fmla="*/ 0 f19 1"/>
                <a:gd name="f28" fmla="+- f21 0 f1"/>
                <a:gd name="f29" fmla="*/ f24 1 10"/>
                <a:gd name="f30" fmla="*/ f25 1 5"/>
                <a:gd name="f31" fmla="*/ f26 1 10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0" h="5">
                  <a:moveTo>
                    <a:pt x="f5" y="f8"/>
                  </a:moveTo>
                  <a:cubicBezTo>
                    <a:pt x="f9" y="f9"/>
                    <a:pt x="f10" y="f8"/>
                    <a:pt x="f6" y="f5"/>
                  </a:cubicBezTo>
                  <a:cubicBezTo>
                    <a:pt x="f10" y="f7"/>
                    <a:pt x="f9" y="f11"/>
                    <a:pt x="f5" y="f8"/>
                  </a:cubicBezTo>
                  <a:close/>
                </a:path>
              </a:pathLst>
            </a:custGeom>
            <a:solidFill>
              <a:srgbClr val="D291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59">
              <a:extLst>
                <a:ext uri="{FF2B5EF4-FFF2-40B4-BE49-F238E27FC236}">
                  <a16:creationId xmlns:a16="http://schemas.microsoft.com/office/drawing/2014/main" id="{C5735E21-448C-180D-1520-75CFE2BD2CF7}"/>
                </a:ext>
              </a:extLst>
            </p:cNvPr>
            <p:cNvSpPr/>
            <p:nvPr/>
          </p:nvSpPr>
          <p:spPr>
            <a:xfrm>
              <a:off x="16500476" y="6524628"/>
              <a:ext cx="10795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1"/>
                <a:gd name="f9" fmla="val 3"/>
                <a:gd name="f10" fmla="val 6"/>
                <a:gd name="f11" fmla="val 5"/>
                <a:gd name="f12" fmla="+- 0 0 -90"/>
                <a:gd name="f13" fmla="*/ f3 1 8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8"/>
                <a:gd name="f24" fmla="*/ 0 f20 1"/>
                <a:gd name="f25" fmla="*/ 1 f19 1"/>
                <a:gd name="f26" fmla="*/ 8 f20 1"/>
                <a:gd name="f27" fmla="*/ 0 f19 1"/>
                <a:gd name="f28" fmla="+- f21 0 f1"/>
                <a:gd name="f29" fmla="*/ f24 1 8"/>
                <a:gd name="f30" fmla="*/ f25 1 4"/>
                <a:gd name="f31" fmla="*/ f26 1 8"/>
                <a:gd name="f32" fmla="*/ f27 1 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4">
                  <a:moveTo>
                    <a:pt x="f5" y="f8"/>
                  </a:moveTo>
                  <a:cubicBezTo>
                    <a:pt x="f9" y="f8"/>
                    <a:pt x="f10" y="f9"/>
                    <a:pt x="f6" y="f5"/>
                  </a:cubicBezTo>
                  <a:cubicBezTo>
                    <a:pt x="f11" y="f7"/>
                    <a:pt x="f11" y="f7"/>
                    <a:pt x="f5" y="f8"/>
                  </a:cubicBezTo>
                  <a:close/>
                </a:path>
              </a:pathLst>
            </a:custGeom>
            <a:solidFill>
              <a:srgbClr val="CC85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60">
              <a:extLst>
                <a:ext uri="{FF2B5EF4-FFF2-40B4-BE49-F238E27FC236}">
                  <a16:creationId xmlns:a16="http://schemas.microsoft.com/office/drawing/2014/main" id="{22880760-3CB2-989C-79F1-EB1F3137C0AA}"/>
                </a:ext>
              </a:extLst>
            </p:cNvPr>
            <p:cNvSpPr/>
            <p:nvPr/>
          </p:nvSpPr>
          <p:spPr>
            <a:xfrm>
              <a:off x="17059275" y="5816598"/>
              <a:ext cx="82552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1"/>
                <a:gd name="f9" fmla="val 3"/>
                <a:gd name="f10" fmla="val 5"/>
                <a:gd name="f11" fmla="val 4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2 f18 1"/>
                <a:gd name="f23" fmla="*/ 1 f18 1"/>
                <a:gd name="f24" fmla="*/ 6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2 f14 1"/>
                <a:gd name="f44" fmla="*/ f35 f13 1"/>
                <a:gd name="f45" fmla="*/ f3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5" y="f7"/>
                  </a:moveTo>
                  <a:cubicBezTo>
                    <a:pt x="f5" y="f8"/>
                    <a:pt x="f8" y="f8"/>
                    <a:pt x="f8" y="f5"/>
                  </a:cubicBezTo>
                  <a:cubicBezTo>
                    <a:pt x="f9" y="f8"/>
                    <a:pt x="f10" y="f9"/>
                    <a:pt x="f6" y="f6"/>
                  </a:cubicBezTo>
                  <a:cubicBezTo>
                    <a:pt x="f11" y="f11"/>
                    <a:pt x="f7" y="f9"/>
                    <a:pt x="f5" y="f7"/>
                  </a:cubicBezTo>
                  <a:close/>
                </a:path>
              </a:pathLst>
            </a:custGeom>
            <a:solidFill>
              <a:srgbClr val="7E5D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61">
              <a:extLst>
                <a:ext uri="{FF2B5EF4-FFF2-40B4-BE49-F238E27FC236}">
                  <a16:creationId xmlns:a16="http://schemas.microsoft.com/office/drawing/2014/main" id="{D89F5AE3-93FA-0318-2430-31361BAEDDBA}"/>
                </a:ext>
              </a:extLst>
            </p:cNvPr>
            <p:cNvSpPr/>
            <p:nvPr/>
          </p:nvSpPr>
          <p:spPr>
            <a:xfrm>
              <a:off x="14193838" y="7834314"/>
              <a:ext cx="8096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"/>
                <a:gd name="f8" fmla="val 1"/>
                <a:gd name="f9" fmla="val 5"/>
                <a:gd name="f10" fmla="val 4"/>
                <a:gd name="f11" fmla="val 2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3 f18 1"/>
                <a:gd name="f22" fmla="*/ 6 f18 1"/>
                <a:gd name="f23" fmla="*/ 0 f18 1"/>
                <a:gd name="f24" fmla="*/ 2 f18 1"/>
                <a:gd name="f25" fmla="*/ 1 f18 1"/>
                <a:gd name="f26" fmla="+- f19 0 f1"/>
                <a:gd name="f27" fmla="*/ f21 1 6"/>
                <a:gd name="f28" fmla="*/ f22 1 6"/>
                <a:gd name="f29" fmla="*/ f23 1 6"/>
                <a:gd name="f30" fmla="*/ f24 1 6"/>
                <a:gd name="f31" fmla="*/ f25 1 6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6 f13 1"/>
                <a:gd name="f46" fmla="*/ f37 f14 1"/>
                <a:gd name="f47" fmla="*/ f37 f13 1"/>
                <a:gd name="f48" fmla="*/ f38 f14 1"/>
                <a:gd name="f49" fmla="*/ f35 f13 1"/>
                <a:gd name="f50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9" y="f50"/>
                </a:cxn>
                <a:cxn ang="f26">
                  <a:pos x="f43" y="f44"/>
                </a:cxn>
              </a:cxnLst>
              <a:rect l="f39" t="f42" r="f40" b="f41"/>
              <a:pathLst>
                <a:path w="6" h="6">
                  <a:moveTo>
                    <a:pt x="f7" y="f6"/>
                  </a:moveTo>
                  <a:cubicBezTo>
                    <a:pt x="f8" y="f9"/>
                    <a:pt x="f5" y="f10"/>
                    <a:pt x="f5" y="f11"/>
                  </a:cubicBezTo>
                  <a:cubicBezTo>
                    <a:pt x="f5" y="f8"/>
                    <a:pt x="f8" y="f5"/>
                    <a:pt x="f11" y="f8"/>
                  </a:cubicBezTo>
                  <a:cubicBezTo>
                    <a:pt x="f7" y="f11"/>
                    <a:pt x="f6" y="f8"/>
                    <a:pt x="f6" y="f7"/>
                  </a:cubicBezTo>
                  <a:cubicBezTo>
                    <a:pt x="f6" y="f9"/>
                    <a:pt x="f9" y="f6"/>
                    <a:pt x="f7" y="f6"/>
                  </a:cubicBezTo>
                  <a:close/>
                </a:path>
              </a:pathLst>
            </a:custGeom>
            <a:solidFill>
              <a:srgbClr val="743E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62">
              <a:extLst>
                <a:ext uri="{FF2B5EF4-FFF2-40B4-BE49-F238E27FC236}">
                  <a16:creationId xmlns:a16="http://schemas.microsoft.com/office/drawing/2014/main" id="{4D360825-685F-9EE6-E5F6-85057A2E6B75}"/>
                </a:ext>
              </a:extLst>
            </p:cNvPr>
            <p:cNvSpPr/>
            <p:nvPr/>
          </p:nvSpPr>
          <p:spPr>
            <a:xfrm>
              <a:off x="14343058" y="7658100"/>
              <a:ext cx="82552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"/>
                <a:gd name="f8" fmla="val 4"/>
                <a:gd name="f9" fmla="val 5"/>
                <a:gd name="f10" fmla="val 2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6 f18 1"/>
                <a:gd name="f22" fmla="*/ 3 f18 1"/>
                <a:gd name="f23" fmla="*/ 4 f18 1"/>
                <a:gd name="f24" fmla="*/ 5 f18 1"/>
                <a:gd name="f25" fmla="*/ 0 f18 1"/>
                <a:gd name="f26" fmla="*/ 1 f18 1"/>
                <a:gd name="f27" fmla="+- f19 0 f1"/>
                <a:gd name="f28" fmla="*/ f21 1 6"/>
                <a:gd name="f29" fmla="*/ f22 1 6"/>
                <a:gd name="f30" fmla="*/ f23 1 6"/>
                <a:gd name="f31" fmla="*/ f24 1 6"/>
                <a:gd name="f32" fmla="*/ f25 1 6"/>
                <a:gd name="f33" fmla="*/ f26 1 6"/>
                <a:gd name="f34" fmla="*/ 0 1 f20"/>
                <a:gd name="f35" fmla="*/ f16 1 f20"/>
                <a:gd name="f36" fmla="*/ f28 1 f20"/>
                <a:gd name="f37" fmla="*/ f29 1 f20"/>
                <a:gd name="f38" fmla="*/ f30 1 f20"/>
                <a:gd name="f39" fmla="*/ f31 1 f20"/>
                <a:gd name="f40" fmla="*/ f32 1 f20"/>
                <a:gd name="f41" fmla="*/ f33 1 f20"/>
                <a:gd name="f42" fmla="*/ f34 f13 1"/>
                <a:gd name="f43" fmla="*/ f35 f13 1"/>
                <a:gd name="f44" fmla="*/ f35 f14 1"/>
                <a:gd name="f45" fmla="*/ f34 f14 1"/>
                <a:gd name="f46" fmla="*/ f36 f13 1"/>
                <a:gd name="f47" fmla="*/ f37 f14 1"/>
                <a:gd name="f48" fmla="*/ f38 f13 1"/>
                <a:gd name="f49" fmla="*/ f39 f14 1"/>
                <a:gd name="f50" fmla="*/ f40 f13 1"/>
                <a:gd name="f51" fmla="*/ f41 f14 1"/>
                <a:gd name="f52" fmla="*/ f37 f13 1"/>
                <a:gd name="f53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50" y="f51"/>
                </a:cxn>
                <a:cxn ang="f27">
                  <a:pos x="f52" y="f53"/>
                </a:cxn>
                <a:cxn ang="f27">
                  <a:pos x="f46" y="f47"/>
                </a:cxn>
              </a:cxnLst>
              <a:rect l="f42" t="f45" r="f43" b="f44"/>
              <a:pathLst>
                <a:path w="6" h="6">
                  <a:moveTo>
                    <a:pt x="f6" y="f7"/>
                  </a:moveTo>
                  <a:cubicBezTo>
                    <a:pt x="f6" y="f8"/>
                    <a:pt x="f9" y="f6"/>
                    <a:pt x="f8" y="f9"/>
                  </a:cubicBezTo>
                  <a:cubicBezTo>
                    <a:pt x="f10" y="f8"/>
                    <a:pt x="f11" y="f7"/>
                    <a:pt x="f5" y="f11"/>
                  </a:cubicBezTo>
                  <a:cubicBezTo>
                    <a:pt x="f5" y="f5"/>
                    <a:pt x="f10" y="f5"/>
                    <a:pt x="f7" y="f5"/>
                  </a:cubicBezTo>
                  <a:cubicBezTo>
                    <a:pt x="f9" y="f5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6E38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63">
              <a:extLst>
                <a:ext uri="{FF2B5EF4-FFF2-40B4-BE49-F238E27FC236}">
                  <a16:creationId xmlns:a16="http://schemas.microsoft.com/office/drawing/2014/main" id="{E495620F-F930-D51D-427E-F35276F8AD52}"/>
                </a:ext>
              </a:extLst>
            </p:cNvPr>
            <p:cNvSpPr/>
            <p:nvPr/>
          </p:nvSpPr>
          <p:spPr>
            <a:xfrm>
              <a:off x="14028733" y="7726359"/>
              <a:ext cx="68259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1"/>
                <a:gd name="f8" fmla="val 3"/>
                <a:gd name="f9" fmla="val 4"/>
                <a:gd name="f10" fmla="val 7"/>
                <a:gd name="f11" fmla="val 2"/>
                <a:gd name="f12" fmla="+- 0 0 -90"/>
                <a:gd name="f13" fmla="*/ f3 1 5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1"/>
                <a:gd name="f24" fmla="*/ 5 f20 1"/>
                <a:gd name="f25" fmla="*/ 0 f19 1"/>
                <a:gd name="f26" fmla="*/ 3 f20 1"/>
                <a:gd name="f27" fmla="*/ 11 f19 1"/>
                <a:gd name="f28" fmla="+- f21 0 f1"/>
                <a:gd name="f29" fmla="*/ f24 1 5"/>
                <a:gd name="f30" fmla="*/ f25 1 11"/>
                <a:gd name="f31" fmla="*/ f26 1 5"/>
                <a:gd name="f32" fmla="*/ f27 1 1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1">
                  <a:moveTo>
                    <a:pt x="f6" y="f5"/>
                  </a:moveTo>
                  <a:cubicBezTo>
                    <a:pt x="f8" y="f9"/>
                    <a:pt x="f8" y="f10"/>
                    <a:pt x="f8" y="f7"/>
                  </a:cubicBezTo>
                  <a:cubicBezTo>
                    <a:pt x="f5" y="f10"/>
                    <a:pt x="f11" y="f8"/>
                    <a:pt x="f6" y="f5"/>
                  </a:cubicBezTo>
                  <a:close/>
                </a:path>
              </a:pathLst>
            </a:custGeom>
            <a:solidFill>
              <a:srgbClr val="AE7B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64">
              <a:extLst>
                <a:ext uri="{FF2B5EF4-FFF2-40B4-BE49-F238E27FC236}">
                  <a16:creationId xmlns:a16="http://schemas.microsoft.com/office/drawing/2014/main" id="{8BF2E697-ECD3-B498-4093-8EEF0A970AAE}"/>
                </a:ext>
              </a:extLst>
            </p:cNvPr>
            <p:cNvSpPr/>
            <p:nvPr/>
          </p:nvSpPr>
          <p:spPr>
            <a:xfrm>
              <a:off x="14493870" y="7943850"/>
              <a:ext cx="107954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7"/>
                <a:gd name="f8" fmla="val 5"/>
                <a:gd name="f9" fmla="val 4"/>
                <a:gd name="f10" fmla="val 3"/>
                <a:gd name="f11" fmla="val 1"/>
                <a:gd name="f12" fmla="val 2"/>
                <a:gd name="f13" fmla="+- 0 0 -90"/>
                <a:gd name="f14" fmla="*/ f3 1 8"/>
                <a:gd name="f15" fmla="*/ f4 1 8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8"/>
                <a:gd name="f22" fmla="*/ 7 f19 1"/>
                <a:gd name="f23" fmla="*/ 8 f19 1"/>
                <a:gd name="f24" fmla="*/ 0 f19 1"/>
                <a:gd name="f25" fmla="+- f20 0 f1"/>
                <a:gd name="f26" fmla="*/ f22 1 8"/>
                <a:gd name="f27" fmla="*/ f23 1 8"/>
                <a:gd name="f28" fmla="*/ f24 1 8"/>
                <a:gd name="f29" fmla="*/ 0 1 f21"/>
                <a:gd name="f30" fmla="*/ f17 1 f21"/>
                <a:gd name="f31" fmla="*/ f26 1 f21"/>
                <a:gd name="f32" fmla="*/ f27 1 f21"/>
                <a:gd name="f33" fmla="*/ f28 1 f21"/>
                <a:gd name="f34" fmla="*/ f29 f14 1"/>
                <a:gd name="f35" fmla="*/ f30 f14 1"/>
                <a:gd name="f36" fmla="*/ f30 f15 1"/>
                <a:gd name="f37" fmla="*/ f29 f15 1"/>
                <a:gd name="f38" fmla="*/ f31 f14 1"/>
                <a:gd name="f39" fmla="*/ f32 f15 1"/>
                <a:gd name="f40" fmla="*/ f33 f14 1"/>
                <a:gd name="f41" fmla="*/ f3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8" y="f39"/>
                </a:cxn>
                <a:cxn ang="f25">
                  <a:pos x="f40" y="f41"/>
                </a:cxn>
                <a:cxn ang="f25">
                  <a:pos x="f38" y="f39"/>
                </a:cxn>
              </a:cxnLst>
              <a:rect l="f34" t="f37" r="f35" b="f36"/>
              <a:pathLst>
                <a:path w="8" h="8">
                  <a:moveTo>
                    <a:pt x="f7" y="f6"/>
                  </a:moveTo>
                  <a:cubicBezTo>
                    <a:pt x="f8" y="f9"/>
                    <a:pt x="f10" y="f10"/>
                    <a:pt x="f5" y="f5"/>
                  </a:cubicBezTo>
                  <a:cubicBezTo>
                    <a:pt x="f8" y="f11"/>
                    <a:pt x="f6" y="f12"/>
                    <a:pt x="f7" y="f6"/>
                  </a:cubicBezTo>
                  <a:close/>
                </a:path>
              </a:pathLst>
            </a:custGeom>
            <a:solidFill>
              <a:srgbClr val="CE9D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65">
              <a:extLst>
                <a:ext uri="{FF2B5EF4-FFF2-40B4-BE49-F238E27FC236}">
                  <a16:creationId xmlns:a16="http://schemas.microsoft.com/office/drawing/2014/main" id="{918D2E20-29AF-D2B0-9D5F-C8C0B8610F1D}"/>
                </a:ext>
              </a:extLst>
            </p:cNvPr>
            <p:cNvSpPr/>
            <p:nvPr/>
          </p:nvSpPr>
          <p:spPr>
            <a:xfrm>
              <a:off x="14725653" y="7821613"/>
              <a:ext cx="95253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5"/>
                <a:gd name="f9" fmla="val 3"/>
                <a:gd name="f10" fmla="val 9"/>
                <a:gd name="f11" fmla="val 8"/>
                <a:gd name="f12" fmla="val 2"/>
                <a:gd name="f13" fmla="val 4"/>
                <a:gd name="f14" fmla="val 1"/>
                <a:gd name="f15" fmla="+- 0 0 -90"/>
                <a:gd name="f16" fmla="*/ f3 1 7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7"/>
                <a:gd name="f27" fmla="*/ 7 f23 1"/>
                <a:gd name="f28" fmla="*/ 5 f22 1"/>
                <a:gd name="f29" fmla="*/ 3 f23 1"/>
                <a:gd name="f30" fmla="*/ 9 f22 1"/>
                <a:gd name="f31" fmla="*/ 1 f23 1"/>
                <a:gd name="f32" fmla="*/ 2 f22 1"/>
                <a:gd name="f33" fmla="*/ 0 f22 1"/>
                <a:gd name="f34" fmla="+- f24 0 f1"/>
                <a:gd name="f35" fmla="*/ f27 1 7"/>
                <a:gd name="f36" fmla="*/ f28 1 10"/>
                <a:gd name="f37" fmla="*/ f29 1 7"/>
                <a:gd name="f38" fmla="*/ f30 1 10"/>
                <a:gd name="f39" fmla="*/ f31 1 7"/>
                <a:gd name="f40" fmla="*/ f32 1 10"/>
                <a:gd name="f41" fmla="*/ f33 1 10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1 f25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59" y="f63"/>
                </a:cxn>
                <a:cxn ang="f34">
                  <a:pos x="f57" y="f58"/>
                </a:cxn>
              </a:cxnLst>
              <a:rect l="f53" t="f56" r="f54" b="f55"/>
              <a:pathLst>
                <a:path w="7" h="10">
                  <a:moveTo>
                    <a:pt x="f6" y="f8"/>
                  </a:moveTo>
                  <a:cubicBezTo>
                    <a:pt x="f6" y="f6"/>
                    <a:pt x="f8" y="f7"/>
                    <a:pt x="f9" y="f10"/>
                  </a:cubicBezTo>
                  <a:cubicBezTo>
                    <a:pt x="f5" y="f11"/>
                    <a:pt x="f12" y="f13"/>
                    <a:pt x="f14" y="f12"/>
                  </a:cubicBezTo>
                  <a:cubicBezTo>
                    <a:pt x="f5" y="f14"/>
                    <a:pt x="f14" y="f5"/>
                    <a:pt x="f9" y="f5"/>
                  </a:cubicBezTo>
                  <a:cubicBezTo>
                    <a:pt x="f8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F6E9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66">
              <a:extLst>
                <a:ext uri="{FF2B5EF4-FFF2-40B4-BE49-F238E27FC236}">
                  <a16:creationId xmlns:a16="http://schemas.microsoft.com/office/drawing/2014/main" id="{D2873FB9-FB93-A4B3-C2DD-612B5F44A8AD}"/>
                </a:ext>
              </a:extLst>
            </p:cNvPr>
            <p:cNvSpPr/>
            <p:nvPr/>
          </p:nvSpPr>
          <p:spPr>
            <a:xfrm>
              <a:off x="16144875" y="6211884"/>
              <a:ext cx="95253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5"/>
                <a:gd name="f9" fmla="val 2"/>
                <a:gd name="f10" fmla="val 3"/>
                <a:gd name="f11" fmla="val 1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5 f20 1"/>
                <a:gd name="f25" fmla="*/ 4 f19 1"/>
                <a:gd name="f26" fmla="*/ 1 f20 1"/>
                <a:gd name="f27" fmla="*/ 0 f19 1"/>
                <a:gd name="f28" fmla="+- f21 0 f1"/>
                <a:gd name="f29" fmla="*/ f24 1 7"/>
                <a:gd name="f30" fmla="*/ f25 1 4"/>
                <a:gd name="f31" fmla="*/ f26 1 7"/>
                <a:gd name="f32" fmla="*/ f27 1 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7" h="4">
                  <a:moveTo>
                    <a:pt x="f8" y="f7"/>
                  </a:moveTo>
                  <a:cubicBezTo>
                    <a:pt x="f7" y="f9"/>
                    <a:pt x="f5" y="f10"/>
                    <a:pt x="f11" y="f5"/>
                  </a:cubicBezTo>
                  <a:cubicBezTo>
                    <a:pt x="f8" y="f5"/>
                    <a:pt x="f6" y="f5"/>
                    <a:pt x="f8" y="f7"/>
                  </a:cubicBezTo>
                  <a:close/>
                </a:path>
              </a:pathLst>
            </a:custGeom>
            <a:solidFill>
              <a:srgbClr val="847C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87" name="Grupo 1321">
            <a:extLst>
              <a:ext uri="{FF2B5EF4-FFF2-40B4-BE49-F238E27FC236}">
                <a16:creationId xmlns:a16="http://schemas.microsoft.com/office/drawing/2014/main" id="{B0317A5E-3B8B-FCEA-D76B-DF4F8DCC91A9}"/>
              </a:ext>
            </a:extLst>
          </p:cNvPr>
          <p:cNvGrpSpPr/>
          <p:nvPr/>
        </p:nvGrpSpPr>
        <p:grpSpPr>
          <a:xfrm>
            <a:off x="522286" y="574672"/>
            <a:ext cx="1195385" cy="1220788"/>
            <a:chOff x="522286" y="574672"/>
            <a:chExt cx="1195385" cy="1220788"/>
          </a:xfrm>
        </p:grpSpPr>
        <p:sp>
          <p:nvSpPr>
            <p:cNvPr id="88" name="Freeform 70">
              <a:extLst>
                <a:ext uri="{FF2B5EF4-FFF2-40B4-BE49-F238E27FC236}">
                  <a16:creationId xmlns:a16="http://schemas.microsoft.com/office/drawing/2014/main" id="{2CB40871-4F7B-DCDC-8C35-F2066BD96537}"/>
                </a:ext>
              </a:extLst>
            </p:cNvPr>
            <p:cNvSpPr/>
            <p:nvPr/>
          </p:nvSpPr>
          <p:spPr>
            <a:xfrm>
              <a:off x="522286" y="963613"/>
              <a:ext cx="1195385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0"/>
                <a:gd name="f7" fmla="val 175"/>
                <a:gd name="f8" fmla="val 313"/>
                <a:gd name="f9" fmla="val 5"/>
                <a:gd name="f10" fmla="val 355"/>
                <a:gd name="f11" fmla="val 12"/>
                <a:gd name="f12" fmla="val 397"/>
                <a:gd name="f13" fmla="val 13"/>
                <a:gd name="f14" fmla="val 438"/>
                <a:gd name="f15" fmla="val 26"/>
                <a:gd name="f16" fmla="val 451"/>
                <a:gd name="f17" fmla="val 29"/>
                <a:gd name="f18" fmla="val 464"/>
                <a:gd name="f19" fmla="val 34"/>
                <a:gd name="f20" fmla="val 476"/>
                <a:gd name="f21" fmla="val 39"/>
                <a:gd name="f22" fmla="val 498"/>
                <a:gd name="f23" fmla="val 48"/>
                <a:gd name="f24" fmla="val 63"/>
                <a:gd name="f25" fmla="val 508"/>
                <a:gd name="f26" fmla="val 90"/>
                <a:gd name="f27" fmla="val 507"/>
                <a:gd name="f28" fmla="val 113"/>
                <a:gd name="f29" fmla="val 494"/>
                <a:gd name="f30" fmla="val 124"/>
                <a:gd name="f31" fmla="val 133"/>
                <a:gd name="f32" fmla="val 453"/>
                <a:gd name="f33" fmla="val 143"/>
                <a:gd name="f34" fmla="val 429"/>
                <a:gd name="f35" fmla="val 150"/>
                <a:gd name="f36" fmla="val 403"/>
                <a:gd name="f37" fmla="val 153"/>
                <a:gd name="f38" fmla="val 149"/>
                <a:gd name="f39" fmla="val 384"/>
                <a:gd name="f40" fmla="val 157"/>
                <a:gd name="f41" fmla="val 383"/>
                <a:gd name="f42" fmla="val 387"/>
                <a:gd name="f43" fmla="val 136"/>
                <a:gd name="f44" fmla="val 395"/>
                <a:gd name="f45" fmla="val 137"/>
                <a:gd name="f46" fmla="val 402"/>
                <a:gd name="f47" fmla="val 135"/>
                <a:gd name="f48" fmla="val 425"/>
                <a:gd name="f49" fmla="val 131"/>
                <a:gd name="f50" fmla="val 448"/>
                <a:gd name="f51" fmla="val 126"/>
                <a:gd name="f52" fmla="val 467"/>
                <a:gd name="f53" fmla="val 118"/>
                <a:gd name="f54" fmla="val 445"/>
                <a:gd name="f55" fmla="val 419"/>
                <a:gd name="f56" fmla="val 393"/>
                <a:gd name="f57" fmla="val 366"/>
                <a:gd name="f58" fmla="val 142"/>
                <a:gd name="f59" fmla="val 339"/>
                <a:gd name="f60" fmla="val 312"/>
                <a:gd name="f61" fmla="val 146"/>
                <a:gd name="f62" fmla="val 286"/>
                <a:gd name="f63" fmla="val 259"/>
                <a:gd name="f64" fmla="val 147"/>
                <a:gd name="f65" fmla="val 232"/>
                <a:gd name="f66" fmla="val 205"/>
                <a:gd name="f67" fmla="val 148"/>
                <a:gd name="f68" fmla="val 178"/>
                <a:gd name="f69" fmla="val 144"/>
                <a:gd name="f70" fmla="val 151"/>
                <a:gd name="f71" fmla="val 141"/>
                <a:gd name="f72" fmla="val 139"/>
                <a:gd name="f73" fmla="val 97"/>
                <a:gd name="f74" fmla="val 71"/>
                <a:gd name="f75" fmla="val 56"/>
                <a:gd name="f76" fmla="val 120"/>
                <a:gd name="f77" fmla="val 38"/>
                <a:gd name="f78" fmla="val 117"/>
                <a:gd name="f79" fmla="val 21"/>
                <a:gd name="f80" fmla="val 105"/>
                <a:gd name="f81" fmla="val 115"/>
                <a:gd name="f82" fmla="val 47"/>
                <a:gd name="f83" fmla="val 59"/>
                <a:gd name="f84" fmla="val 123"/>
                <a:gd name="f85" fmla="val 140"/>
                <a:gd name="f86" fmla="val 176"/>
                <a:gd name="f87" fmla="val 219"/>
                <a:gd name="f88" fmla="val 263"/>
                <a:gd name="f89" fmla="val 307"/>
                <a:gd name="f90" fmla="val 320"/>
                <a:gd name="f91" fmla="val 333"/>
                <a:gd name="f92" fmla="val 346"/>
                <a:gd name="f93" fmla="val 353"/>
                <a:gd name="f94" fmla="val 154"/>
                <a:gd name="f95" fmla="val 349"/>
                <a:gd name="f96" fmla="val 160"/>
                <a:gd name="f97" fmla="val 341"/>
                <a:gd name="f98" fmla="val 161"/>
                <a:gd name="f99" fmla="val 330"/>
                <a:gd name="f100" fmla="val 162"/>
                <a:gd name="f101" fmla="val 324"/>
                <a:gd name="f102" fmla="val 171"/>
                <a:gd name="f103" fmla="val 314"/>
                <a:gd name="f104" fmla="val 275"/>
                <a:gd name="f105" fmla="val 169"/>
                <a:gd name="f106" fmla="val 236"/>
                <a:gd name="f107" fmla="val 197"/>
                <a:gd name="f108" fmla="val 196"/>
                <a:gd name="f109" fmla="val 194"/>
                <a:gd name="f110" fmla="val 193"/>
                <a:gd name="f111" fmla="val 182"/>
                <a:gd name="f112" fmla="val 159"/>
                <a:gd name="f113" fmla="val 170"/>
                <a:gd name="f114" fmla="val 152"/>
                <a:gd name="f115" fmla="val 168"/>
                <a:gd name="f116" fmla="val 166"/>
                <a:gd name="f117" fmla="val 145"/>
                <a:gd name="f118" fmla="val 156"/>
                <a:gd name="f119" fmla="val 130"/>
                <a:gd name="f120" fmla="val 158"/>
                <a:gd name="f121" fmla="val 64"/>
                <a:gd name="f122" fmla="val 14"/>
                <a:gd name="f123" fmla="val 111"/>
                <a:gd name="f124" fmla="val 86"/>
                <a:gd name="f125" fmla="val 61"/>
                <a:gd name="f126" fmla="val 33"/>
                <a:gd name="f127" fmla="val 76"/>
                <a:gd name="f128" fmla="val 20"/>
                <a:gd name="f129" fmla="val 122"/>
                <a:gd name="f130" fmla="val 9"/>
                <a:gd name="f131" fmla="val 8"/>
                <a:gd name="f132" fmla="val 189"/>
                <a:gd name="f133" fmla="val 195"/>
                <a:gd name="f134" fmla="val 2"/>
                <a:gd name="f135" fmla="val 4"/>
                <a:gd name="f136" fmla="val 222"/>
                <a:gd name="f137" fmla="val 7"/>
                <a:gd name="f138" fmla="val 218"/>
                <a:gd name="f139" fmla="val 23"/>
                <a:gd name="f140" fmla="val 184"/>
                <a:gd name="f141" fmla="val 28"/>
                <a:gd name="f142" fmla="val 35"/>
                <a:gd name="f143" fmla="val 93"/>
                <a:gd name="f144" fmla="val 70"/>
                <a:gd name="f145" fmla="val 45"/>
                <a:gd name="f146" fmla="val 54"/>
                <a:gd name="f147" fmla="val 58"/>
                <a:gd name="f148" fmla="val 25"/>
                <a:gd name="f149" fmla="val 74"/>
                <a:gd name="f150" fmla="val 89"/>
                <a:gd name="f151" fmla="val 49"/>
                <a:gd name="f152" fmla="val 66"/>
                <a:gd name="f153" fmla="val 101"/>
                <a:gd name="f154" fmla="val 85"/>
                <a:gd name="f155" fmla="val 106"/>
                <a:gd name="f156" fmla="val 104"/>
                <a:gd name="f157" fmla="val 110"/>
                <a:gd name="f158" fmla="val 215"/>
                <a:gd name="f159" fmla="val 129"/>
                <a:gd name="f160" fmla="val 325"/>
                <a:gd name="f161" fmla="val 435"/>
                <a:gd name="f162" fmla="val 102"/>
                <a:gd name="f163" fmla="val 99"/>
                <a:gd name="f164" fmla="val 461"/>
                <a:gd name="f165" fmla="val 95"/>
                <a:gd name="f166" fmla="val 472"/>
                <a:gd name="f167" fmla="val 87"/>
                <a:gd name="f168" fmla="val 487"/>
                <a:gd name="f169" fmla="val 78"/>
                <a:gd name="f170" fmla="val 68"/>
                <a:gd name="f171" fmla="val 460"/>
                <a:gd name="f172" fmla="val 51"/>
                <a:gd name="f173" fmla="val 446"/>
                <a:gd name="f174" fmla="val 433"/>
                <a:gd name="f175" fmla="val 44"/>
                <a:gd name="f176" fmla="val 396"/>
                <a:gd name="f177" fmla="val 358"/>
                <a:gd name="f178" fmla="val 27"/>
                <a:gd name="f179" fmla="val 310"/>
                <a:gd name="f180" fmla="val 299"/>
                <a:gd name="f181" fmla="val 290"/>
                <a:gd name="f182" fmla="val 292"/>
                <a:gd name="f183" fmla="val 295"/>
                <a:gd name="f184" fmla="+- 0 0 -90"/>
                <a:gd name="f185" fmla="*/ f3 1 510"/>
                <a:gd name="f186" fmla="*/ f4 1 175"/>
                <a:gd name="f187" fmla="val f5"/>
                <a:gd name="f188" fmla="val f6"/>
                <a:gd name="f189" fmla="val f7"/>
                <a:gd name="f190" fmla="*/ f184 f0 1"/>
                <a:gd name="f191" fmla="+- f189 0 f187"/>
                <a:gd name="f192" fmla="+- f188 0 f187"/>
                <a:gd name="f193" fmla="*/ f190 1 f2"/>
                <a:gd name="f194" fmla="*/ f192 1 510"/>
                <a:gd name="f195" fmla="*/ f191 1 175"/>
                <a:gd name="f196" fmla="*/ 313 f192 1"/>
                <a:gd name="f197" fmla="*/ 5 f191 1"/>
                <a:gd name="f198" fmla="*/ 438 f192 1"/>
                <a:gd name="f199" fmla="*/ 26 f191 1"/>
                <a:gd name="f200" fmla="*/ 476 f192 1"/>
                <a:gd name="f201" fmla="*/ 39 f191 1"/>
                <a:gd name="f202" fmla="*/ 508 f192 1"/>
                <a:gd name="f203" fmla="*/ 90 f191 1"/>
                <a:gd name="f204" fmla="*/ 133 f191 1"/>
                <a:gd name="f205" fmla="*/ 403 f192 1"/>
                <a:gd name="f206" fmla="*/ 153 f191 1"/>
                <a:gd name="f207" fmla="*/ 383 f192 1"/>
                <a:gd name="f208" fmla="*/ 143 f191 1"/>
                <a:gd name="f209" fmla="*/ 402 f192 1"/>
                <a:gd name="f210" fmla="*/ 135 f191 1"/>
                <a:gd name="f211" fmla="*/ 467 f192 1"/>
                <a:gd name="f212" fmla="*/ 118 f191 1"/>
                <a:gd name="f213" fmla="*/ 393 f192 1"/>
                <a:gd name="f214" fmla="*/ 136 f191 1"/>
                <a:gd name="f215" fmla="*/ 312 f192 1"/>
                <a:gd name="f216" fmla="*/ 146 f191 1"/>
                <a:gd name="f217" fmla="*/ 232 f192 1"/>
                <a:gd name="f218" fmla="*/ 147 f191 1"/>
                <a:gd name="f219" fmla="*/ 151 f192 1"/>
                <a:gd name="f220" fmla="*/ 141 f191 1"/>
                <a:gd name="f221" fmla="*/ 71 f192 1"/>
                <a:gd name="f222" fmla="*/ 126 f191 1"/>
                <a:gd name="f223" fmla="*/ 21 f192 1"/>
                <a:gd name="f224" fmla="*/ 105 f191 1"/>
                <a:gd name="f225" fmla="*/ 59 f192 1"/>
                <a:gd name="f226" fmla="*/ 123 f191 1"/>
                <a:gd name="f227" fmla="*/ 176 f192 1"/>
                <a:gd name="f228" fmla="*/ 144 f191 1"/>
                <a:gd name="f229" fmla="*/ 307 f192 1"/>
                <a:gd name="f230" fmla="*/ 148 f191 1"/>
                <a:gd name="f231" fmla="*/ 346 f192 1"/>
                <a:gd name="f232" fmla="*/ 341 f192 1"/>
                <a:gd name="f233" fmla="*/ 161 f191 1"/>
                <a:gd name="f234" fmla="*/ 314 f192 1"/>
                <a:gd name="f235" fmla="*/ 175 f191 1"/>
                <a:gd name="f236" fmla="*/ 197 f192 1"/>
                <a:gd name="f237" fmla="*/ 193 f192 1"/>
                <a:gd name="f238" fmla="*/ 153 f192 1"/>
                <a:gd name="f239" fmla="*/ 170 f191 1"/>
                <a:gd name="f240" fmla="*/ 148 f192 1"/>
                <a:gd name="f241" fmla="*/ 166 f191 1"/>
                <a:gd name="f242" fmla="*/ 130 f192 1"/>
                <a:gd name="f243" fmla="*/ 158 f191 1"/>
                <a:gd name="f244" fmla="*/ 34 f192 1"/>
                <a:gd name="f245" fmla="*/ 0 f192 1"/>
                <a:gd name="f246" fmla="*/ 86 f191 1"/>
                <a:gd name="f247" fmla="*/ 33 f192 1"/>
                <a:gd name="f248" fmla="*/ 168 f192 1"/>
                <a:gd name="f249" fmla="*/ 9 f191 1"/>
                <a:gd name="f250" fmla="*/ 195 f192 1"/>
                <a:gd name="f251" fmla="*/ 2 f191 1"/>
                <a:gd name="f252" fmla="*/ 218 f192 1"/>
                <a:gd name="f253" fmla="*/ 23 f191 1"/>
                <a:gd name="f254" fmla="*/ 117 f192 1"/>
                <a:gd name="f255" fmla="*/ 35 f191 1"/>
                <a:gd name="f256" fmla="*/ 48 f192 1"/>
                <a:gd name="f257" fmla="*/ 54 f191 1"/>
                <a:gd name="f258" fmla="*/ 26 f192 1"/>
                <a:gd name="f259" fmla="*/ 74 f191 1"/>
                <a:gd name="f260" fmla="*/ 49 f192 1"/>
                <a:gd name="f261" fmla="*/ 93 f191 1"/>
                <a:gd name="f262" fmla="*/ 104 f192 1"/>
                <a:gd name="f263" fmla="*/ 110 f191 1"/>
                <a:gd name="f264" fmla="*/ 435 f192 1"/>
                <a:gd name="f265" fmla="*/ 102 f191 1"/>
                <a:gd name="f266" fmla="*/ 472 f192 1"/>
                <a:gd name="f267" fmla="*/ 87 f191 1"/>
                <a:gd name="f268" fmla="*/ 59 f191 1"/>
                <a:gd name="f269" fmla="*/ 433 f192 1"/>
                <a:gd name="f270" fmla="*/ 44 f191 1"/>
                <a:gd name="f271" fmla="*/ 320 f192 1"/>
                <a:gd name="f272" fmla="*/ 27 f191 1"/>
                <a:gd name="f273" fmla="*/ 290 f192 1"/>
                <a:gd name="f274" fmla="*/ 20 f191 1"/>
                <a:gd name="f275" fmla="+- f193 0 f1"/>
                <a:gd name="f276" fmla="*/ f196 1 510"/>
                <a:gd name="f277" fmla="*/ f197 1 175"/>
                <a:gd name="f278" fmla="*/ f198 1 510"/>
                <a:gd name="f279" fmla="*/ f199 1 175"/>
                <a:gd name="f280" fmla="*/ f200 1 510"/>
                <a:gd name="f281" fmla="*/ f201 1 175"/>
                <a:gd name="f282" fmla="*/ f202 1 510"/>
                <a:gd name="f283" fmla="*/ f203 1 175"/>
                <a:gd name="f284" fmla="*/ f204 1 175"/>
                <a:gd name="f285" fmla="*/ f205 1 510"/>
                <a:gd name="f286" fmla="*/ f206 1 175"/>
                <a:gd name="f287" fmla="*/ f207 1 510"/>
                <a:gd name="f288" fmla="*/ f208 1 175"/>
                <a:gd name="f289" fmla="*/ f209 1 510"/>
                <a:gd name="f290" fmla="*/ f210 1 175"/>
                <a:gd name="f291" fmla="*/ f211 1 510"/>
                <a:gd name="f292" fmla="*/ f212 1 175"/>
                <a:gd name="f293" fmla="*/ f213 1 510"/>
                <a:gd name="f294" fmla="*/ f214 1 175"/>
                <a:gd name="f295" fmla="*/ f215 1 510"/>
                <a:gd name="f296" fmla="*/ f216 1 175"/>
                <a:gd name="f297" fmla="*/ f217 1 510"/>
                <a:gd name="f298" fmla="*/ f218 1 175"/>
                <a:gd name="f299" fmla="*/ f219 1 510"/>
                <a:gd name="f300" fmla="*/ f220 1 175"/>
                <a:gd name="f301" fmla="*/ f221 1 510"/>
                <a:gd name="f302" fmla="*/ f222 1 175"/>
                <a:gd name="f303" fmla="*/ f223 1 510"/>
                <a:gd name="f304" fmla="*/ f224 1 175"/>
                <a:gd name="f305" fmla="*/ f225 1 510"/>
                <a:gd name="f306" fmla="*/ f226 1 175"/>
                <a:gd name="f307" fmla="*/ f227 1 510"/>
                <a:gd name="f308" fmla="*/ f228 1 175"/>
                <a:gd name="f309" fmla="*/ f229 1 510"/>
                <a:gd name="f310" fmla="*/ f230 1 175"/>
                <a:gd name="f311" fmla="*/ f231 1 510"/>
                <a:gd name="f312" fmla="*/ f232 1 510"/>
                <a:gd name="f313" fmla="*/ f233 1 175"/>
                <a:gd name="f314" fmla="*/ f234 1 510"/>
                <a:gd name="f315" fmla="*/ f235 1 175"/>
                <a:gd name="f316" fmla="*/ f236 1 510"/>
                <a:gd name="f317" fmla="*/ f237 1 510"/>
                <a:gd name="f318" fmla="*/ f238 1 510"/>
                <a:gd name="f319" fmla="*/ f239 1 175"/>
                <a:gd name="f320" fmla="*/ f240 1 510"/>
                <a:gd name="f321" fmla="*/ f241 1 175"/>
                <a:gd name="f322" fmla="*/ f242 1 510"/>
                <a:gd name="f323" fmla="*/ f243 1 175"/>
                <a:gd name="f324" fmla="*/ f244 1 510"/>
                <a:gd name="f325" fmla="*/ f245 1 510"/>
                <a:gd name="f326" fmla="*/ f246 1 175"/>
                <a:gd name="f327" fmla="*/ f247 1 510"/>
                <a:gd name="f328" fmla="*/ f248 1 510"/>
                <a:gd name="f329" fmla="*/ f249 1 175"/>
                <a:gd name="f330" fmla="*/ f250 1 510"/>
                <a:gd name="f331" fmla="*/ f251 1 175"/>
                <a:gd name="f332" fmla="*/ f252 1 510"/>
                <a:gd name="f333" fmla="*/ f253 1 175"/>
                <a:gd name="f334" fmla="*/ f254 1 510"/>
                <a:gd name="f335" fmla="*/ f255 1 175"/>
                <a:gd name="f336" fmla="*/ f256 1 510"/>
                <a:gd name="f337" fmla="*/ f257 1 175"/>
                <a:gd name="f338" fmla="*/ f258 1 510"/>
                <a:gd name="f339" fmla="*/ f259 1 175"/>
                <a:gd name="f340" fmla="*/ f260 1 510"/>
                <a:gd name="f341" fmla="*/ f261 1 175"/>
                <a:gd name="f342" fmla="*/ f262 1 510"/>
                <a:gd name="f343" fmla="*/ f263 1 175"/>
                <a:gd name="f344" fmla="*/ f264 1 510"/>
                <a:gd name="f345" fmla="*/ f265 1 175"/>
                <a:gd name="f346" fmla="*/ f266 1 510"/>
                <a:gd name="f347" fmla="*/ f267 1 175"/>
                <a:gd name="f348" fmla="*/ f268 1 175"/>
                <a:gd name="f349" fmla="*/ f269 1 510"/>
                <a:gd name="f350" fmla="*/ f270 1 175"/>
                <a:gd name="f351" fmla="*/ f271 1 510"/>
                <a:gd name="f352" fmla="*/ f272 1 175"/>
                <a:gd name="f353" fmla="*/ f273 1 510"/>
                <a:gd name="f354" fmla="*/ f274 1 175"/>
                <a:gd name="f355" fmla="*/ 0 1 f194"/>
                <a:gd name="f356" fmla="*/ f188 1 f194"/>
                <a:gd name="f357" fmla="*/ 0 1 f195"/>
                <a:gd name="f358" fmla="*/ f189 1 f195"/>
                <a:gd name="f359" fmla="*/ f276 1 f194"/>
                <a:gd name="f360" fmla="*/ f277 1 f195"/>
                <a:gd name="f361" fmla="*/ f278 1 f194"/>
                <a:gd name="f362" fmla="*/ f279 1 f195"/>
                <a:gd name="f363" fmla="*/ f280 1 f194"/>
                <a:gd name="f364" fmla="*/ f281 1 f195"/>
                <a:gd name="f365" fmla="*/ f282 1 f194"/>
                <a:gd name="f366" fmla="*/ f283 1 f195"/>
                <a:gd name="f367" fmla="*/ f284 1 f195"/>
                <a:gd name="f368" fmla="*/ f285 1 f194"/>
                <a:gd name="f369" fmla="*/ f286 1 f195"/>
                <a:gd name="f370" fmla="*/ f287 1 f194"/>
                <a:gd name="f371" fmla="*/ f288 1 f195"/>
                <a:gd name="f372" fmla="*/ f289 1 f194"/>
                <a:gd name="f373" fmla="*/ f290 1 f195"/>
                <a:gd name="f374" fmla="*/ f291 1 f194"/>
                <a:gd name="f375" fmla="*/ f292 1 f195"/>
                <a:gd name="f376" fmla="*/ f293 1 f194"/>
                <a:gd name="f377" fmla="*/ f294 1 f195"/>
                <a:gd name="f378" fmla="*/ f295 1 f194"/>
                <a:gd name="f379" fmla="*/ f296 1 f195"/>
                <a:gd name="f380" fmla="*/ f297 1 f194"/>
                <a:gd name="f381" fmla="*/ f298 1 f195"/>
                <a:gd name="f382" fmla="*/ f299 1 f194"/>
                <a:gd name="f383" fmla="*/ f300 1 f195"/>
                <a:gd name="f384" fmla="*/ f301 1 f194"/>
                <a:gd name="f385" fmla="*/ f302 1 f195"/>
                <a:gd name="f386" fmla="*/ f303 1 f194"/>
                <a:gd name="f387" fmla="*/ f304 1 f195"/>
                <a:gd name="f388" fmla="*/ f305 1 f194"/>
                <a:gd name="f389" fmla="*/ f306 1 f195"/>
                <a:gd name="f390" fmla="*/ f307 1 f194"/>
                <a:gd name="f391" fmla="*/ f308 1 f195"/>
                <a:gd name="f392" fmla="*/ f309 1 f194"/>
                <a:gd name="f393" fmla="*/ f310 1 f195"/>
                <a:gd name="f394" fmla="*/ f311 1 f194"/>
                <a:gd name="f395" fmla="*/ f312 1 f194"/>
                <a:gd name="f396" fmla="*/ f313 1 f195"/>
                <a:gd name="f397" fmla="*/ f314 1 f194"/>
                <a:gd name="f398" fmla="*/ f315 1 f195"/>
                <a:gd name="f399" fmla="*/ f316 1 f194"/>
                <a:gd name="f400" fmla="*/ f317 1 f194"/>
                <a:gd name="f401" fmla="*/ f318 1 f194"/>
                <a:gd name="f402" fmla="*/ f319 1 f195"/>
                <a:gd name="f403" fmla="*/ f320 1 f194"/>
                <a:gd name="f404" fmla="*/ f321 1 f195"/>
                <a:gd name="f405" fmla="*/ f322 1 f194"/>
                <a:gd name="f406" fmla="*/ f323 1 f195"/>
                <a:gd name="f407" fmla="*/ f324 1 f194"/>
                <a:gd name="f408" fmla="*/ f325 1 f194"/>
                <a:gd name="f409" fmla="*/ f326 1 f195"/>
                <a:gd name="f410" fmla="*/ f327 1 f194"/>
                <a:gd name="f411" fmla="*/ f328 1 f194"/>
                <a:gd name="f412" fmla="*/ f329 1 f195"/>
                <a:gd name="f413" fmla="*/ f330 1 f194"/>
                <a:gd name="f414" fmla="*/ f331 1 f195"/>
                <a:gd name="f415" fmla="*/ f332 1 f194"/>
                <a:gd name="f416" fmla="*/ f333 1 f195"/>
                <a:gd name="f417" fmla="*/ f334 1 f194"/>
                <a:gd name="f418" fmla="*/ f335 1 f195"/>
                <a:gd name="f419" fmla="*/ f336 1 f194"/>
                <a:gd name="f420" fmla="*/ f337 1 f195"/>
                <a:gd name="f421" fmla="*/ f338 1 f194"/>
                <a:gd name="f422" fmla="*/ f339 1 f195"/>
                <a:gd name="f423" fmla="*/ f340 1 f194"/>
                <a:gd name="f424" fmla="*/ f341 1 f195"/>
                <a:gd name="f425" fmla="*/ f342 1 f194"/>
                <a:gd name="f426" fmla="*/ f343 1 f195"/>
                <a:gd name="f427" fmla="*/ f344 1 f194"/>
                <a:gd name="f428" fmla="*/ f345 1 f195"/>
                <a:gd name="f429" fmla="*/ f346 1 f194"/>
                <a:gd name="f430" fmla="*/ f347 1 f195"/>
                <a:gd name="f431" fmla="*/ f348 1 f195"/>
                <a:gd name="f432" fmla="*/ f349 1 f194"/>
                <a:gd name="f433" fmla="*/ f350 1 f195"/>
                <a:gd name="f434" fmla="*/ f351 1 f194"/>
                <a:gd name="f435" fmla="*/ f352 1 f195"/>
                <a:gd name="f436" fmla="*/ f353 1 f194"/>
                <a:gd name="f437" fmla="*/ f354 1 f195"/>
                <a:gd name="f438" fmla="*/ f355 f185 1"/>
                <a:gd name="f439" fmla="*/ f356 f185 1"/>
                <a:gd name="f440" fmla="*/ f358 f186 1"/>
                <a:gd name="f441" fmla="*/ f357 f186 1"/>
                <a:gd name="f442" fmla="*/ f359 f185 1"/>
                <a:gd name="f443" fmla="*/ f360 f186 1"/>
                <a:gd name="f444" fmla="*/ f361 f185 1"/>
                <a:gd name="f445" fmla="*/ f362 f186 1"/>
                <a:gd name="f446" fmla="*/ f363 f185 1"/>
                <a:gd name="f447" fmla="*/ f364 f186 1"/>
                <a:gd name="f448" fmla="*/ f365 f185 1"/>
                <a:gd name="f449" fmla="*/ f366 f186 1"/>
                <a:gd name="f450" fmla="*/ f367 f186 1"/>
                <a:gd name="f451" fmla="*/ f368 f185 1"/>
                <a:gd name="f452" fmla="*/ f369 f186 1"/>
                <a:gd name="f453" fmla="*/ f370 f185 1"/>
                <a:gd name="f454" fmla="*/ f371 f186 1"/>
                <a:gd name="f455" fmla="*/ f372 f185 1"/>
                <a:gd name="f456" fmla="*/ f373 f186 1"/>
                <a:gd name="f457" fmla="*/ f374 f185 1"/>
                <a:gd name="f458" fmla="*/ f375 f186 1"/>
                <a:gd name="f459" fmla="*/ f376 f185 1"/>
                <a:gd name="f460" fmla="*/ f377 f186 1"/>
                <a:gd name="f461" fmla="*/ f378 f185 1"/>
                <a:gd name="f462" fmla="*/ f379 f186 1"/>
                <a:gd name="f463" fmla="*/ f380 f185 1"/>
                <a:gd name="f464" fmla="*/ f381 f186 1"/>
                <a:gd name="f465" fmla="*/ f382 f185 1"/>
                <a:gd name="f466" fmla="*/ f383 f186 1"/>
                <a:gd name="f467" fmla="*/ f384 f185 1"/>
                <a:gd name="f468" fmla="*/ f385 f186 1"/>
                <a:gd name="f469" fmla="*/ f386 f185 1"/>
                <a:gd name="f470" fmla="*/ f387 f186 1"/>
                <a:gd name="f471" fmla="*/ f388 f185 1"/>
                <a:gd name="f472" fmla="*/ f389 f186 1"/>
                <a:gd name="f473" fmla="*/ f390 f185 1"/>
                <a:gd name="f474" fmla="*/ f391 f186 1"/>
                <a:gd name="f475" fmla="*/ f392 f185 1"/>
                <a:gd name="f476" fmla="*/ f393 f186 1"/>
                <a:gd name="f477" fmla="*/ f394 f185 1"/>
                <a:gd name="f478" fmla="*/ f395 f185 1"/>
                <a:gd name="f479" fmla="*/ f396 f186 1"/>
                <a:gd name="f480" fmla="*/ f397 f185 1"/>
                <a:gd name="f481" fmla="*/ f398 f186 1"/>
                <a:gd name="f482" fmla="*/ f399 f185 1"/>
                <a:gd name="f483" fmla="*/ f400 f185 1"/>
                <a:gd name="f484" fmla="*/ f401 f185 1"/>
                <a:gd name="f485" fmla="*/ f402 f186 1"/>
                <a:gd name="f486" fmla="*/ f403 f185 1"/>
                <a:gd name="f487" fmla="*/ f404 f186 1"/>
                <a:gd name="f488" fmla="*/ f405 f185 1"/>
                <a:gd name="f489" fmla="*/ f406 f186 1"/>
                <a:gd name="f490" fmla="*/ f407 f185 1"/>
                <a:gd name="f491" fmla="*/ f408 f185 1"/>
                <a:gd name="f492" fmla="*/ f409 f186 1"/>
                <a:gd name="f493" fmla="*/ f410 f185 1"/>
                <a:gd name="f494" fmla="*/ f411 f185 1"/>
                <a:gd name="f495" fmla="*/ f412 f186 1"/>
                <a:gd name="f496" fmla="*/ f413 f185 1"/>
                <a:gd name="f497" fmla="*/ f414 f186 1"/>
                <a:gd name="f498" fmla="*/ f415 f185 1"/>
                <a:gd name="f499" fmla="*/ f416 f186 1"/>
                <a:gd name="f500" fmla="*/ f417 f185 1"/>
                <a:gd name="f501" fmla="*/ f418 f186 1"/>
                <a:gd name="f502" fmla="*/ f419 f185 1"/>
                <a:gd name="f503" fmla="*/ f420 f186 1"/>
                <a:gd name="f504" fmla="*/ f421 f185 1"/>
                <a:gd name="f505" fmla="*/ f422 f186 1"/>
                <a:gd name="f506" fmla="*/ f423 f185 1"/>
                <a:gd name="f507" fmla="*/ f424 f186 1"/>
                <a:gd name="f508" fmla="*/ f425 f185 1"/>
                <a:gd name="f509" fmla="*/ f426 f186 1"/>
                <a:gd name="f510" fmla="*/ f427 f185 1"/>
                <a:gd name="f511" fmla="*/ f428 f186 1"/>
                <a:gd name="f512" fmla="*/ f429 f185 1"/>
                <a:gd name="f513" fmla="*/ f430 f186 1"/>
                <a:gd name="f514" fmla="*/ f431 f186 1"/>
                <a:gd name="f515" fmla="*/ f432 f185 1"/>
                <a:gd name="f516" fmla="*/ f433 f186 1"/>
                <a:gd name="f517" fmla="*/ f434 f185 1"/>
                <a:gd name="f518" fmla="*/ f435 f186 1"/>
                <a:gd name="f519" fmla="*/ f436 f185 1"/>
                <a:gd name="f520" fmla="*/ f437 f1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5">
                  <a:pos x="f442" y="f443"/>
                </a:cxn>
                <a:cxn ang="f275">
                  <a:pos x="f444" y="f445"/>
                </a:cxn>
                <a:cxn ang="f275">
                  <a:pos x="f446" y="f447"/>
                </a:cxn>
                <a:cxn ang="f275">
                  <a:pos x="f448" y="f449"/>
                </a:cxn>
                <a:cxn ang="f275">
                  <a:pos x="f446" y="f450"/>
                </a:cxn>
                <a:cxn ang="f275">
                  <a:pos x="f451" y="f452"/>
                </a:cxn>
                <a:cxn ang="f275">
                  <a:pos x="f453" y="f454"/>
                </a:cxn>
                <a:cxn ang="f275">
                  <a:pos x="f455" y="f456"/>
                </a:cxn>
                <a:cxn ang="f275">
                  <a:pos x="f457" y="f458"/>
                </a:cxn>
                <a:cxn ang="f275">
                  <a:pos x="f459" y="f460"/>
                </a:cxn>
                <a:cxn ang="f275">
                  <a:pos x="f461" y="f462"/>
                </a:cxn>
                <a:cxn ang="f275">
                  <a:pos x="f463" y="f464"/>
                </a:cxn>
                <a:cxn ang="f275">
                  <a:pos x="f465" y="f466"/>
                </a:cxn>
                <a:cxn ang="f275">
                  <a:pos x="f467" y="f468"/>
                </a:cxn>
                <a:cxn ang="f275">
                  <a:pos x="f469" y="f470"/>
                </a:cxn>
                <a:cxn ang="f275">
                  <a:pos x="f471" y="f472"/>
                </a:cxn>
                <a:cxn ang="f275">
                  <a:pos x="f473" y="f474"/>
                </a:cxn>
                <a:cxn ang="f275">
                  <a:pos x="f475" y="f476"/>
                </a:cxn>
                <a:cxn ang="f275">
                  <a:pos x="f477" y="f464"/>
                </a:cxn>
                <a:cxn ang="f275">
                  <a:pos x="f478" y="f479"/>
                </a:cxn>
                <a:cxn ang="f275">
                  <a:pos x="f480" y="f481"/>
                </a:cxn>
                <a:cxn ang="f275">
                  <a:pos x="f482" y="f481"/>
                </a:cxn>
                <a:cxn ang="f275">
                  <a:pos x="f483" y="f481"/>
                </a:cxn>
                <a:cxn ang="f275">
                  <a:pos x="f484" y="f485"/>
                </a:cxn>
                <a:cxn ang="f275">
                  <a:pos x="f486" y="f487"/>
                </a:cxn>
                <a:cxn ang="f275">
                  <a:pos x="f488" y="f489"/>
                </a:cxn>
                <a:cxn ang="f275">
                  <a:pos x="f490" y="f450"/>
                </a:cxn>
                <a:cxn ang="f275">
                  <a:pos x="f491" y="f492"/>
                </a:cxn>
                <a:cxn ang="f275">
                  <a:pos x="f493" y="f447"/>
                </a:cxn>
                <a:cxn ang="f275">
                  <a:pos x="f494" y="f495"/>
                </a:cxn>
                <a:cxn ang="f275">
                  <a:pos x="f496" y="f497"/>
                </a:cxn>
                <a:cxn ang="f275">
                  <a:pos x="f498" y="f499"/>
                </a:cxn>
                <a:cxn ang="f275">
                  <a:pos x="f500" y="f501"/>
                </a:cxn>
                <a:cxn ang="f275">
                  <a:pos x="f502" y="f503"/>
                </a:cxn>
                <a:cxn ang="f275">
                  <a:pos x="f504" y="f505"/>
                </a:cxn>
                <a:cxn ang="f275">
                  <a:pos x="f506" y="f507"/>
                </a:cxn>
                <a:cxn ang="f275">
                  <a:pos x="f508" y="f509"/>
                </a:cxn>
                <a:cxn ang="f275">
                  <a:pos x="f510" y="f511"/>
                </a:cxn>
                <a:cxn ang="f275">
                  <a:pos x="f512" y="f513"/>
                </a:cxn>
                <a:cxn ang="f275">
                  <a:pos x="f512" y="f514"/>
                </a:cxn>
                <a:cxn ang="f275">
                  <a:pos x="f515" y="f516"/>
                </a:cxn>
                <a:cxn ang="f275">
                  <a:pos x="f517" y="f518"/>
                </a:cxn>
                <a:cxn ang="f275">
                  <a:pos x="f519" y="f520"/>
                </a:cxn>
                <a:cxn ang="f275">
                  <a:pos x="f442" y="f443"/>
                </a:cxn>
              </a:cxnLst>
              <a:rect l="f438" t="f441" r="f439" b="f440"/>
              <a:pathLst>
                <a:path w="510" h="1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6" y="f24"/>
                    <a:pt x="f25" y="f26"/>
                  </a:cubicBezTo>
                  <a:cubicBezTo>
                    <a:pt x="f27" y="f28"/>
                    <a:pt x="f29" y="f30"/>
                    <a:pt x="f2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12" y="f38"/>
                    <a:pt x="f39" y="f40"/>
                    <a:pt x="f41" y="f33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1"/>
                    <a:pt x="f55" y="f49"/>
                    <a:pt x="f56" y="f43"/>
                  </a:cubicBezTo>
                  <a:cubicBezTo>
                    <a:pt x="f57" y="f58"/>
                    <a:pt x="f59" y="f33"/>
                    <a:pt x="f60" y="f61"/>
                  </a:cubicBezTo>
                  <a:cubicBezTo>
                    <a:pt x="f62" y="f38"/>
                    <a:pt x="f63" y="f64"/>
                    <a:pt x="f65" y="f64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0" y="f72"/>
                    <a:pt x="f73" y="f47"/>
                    <a:pt x="f74" y="f51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19" y="f81"/>
                    <a:pt x="f82" y="f53"/>
                    <a:pt x="f83" y="f84"/>
                  </a:cubicBezTo>
                  <a:cubicBezTo>
                    <a:pt x="f73" y="f43"/>
                    <a:pt x="f43" y="f85"/>
                    <a:pt x="f86" y="f69"/>
                  </a:cubicBezTo>
                  <a:cubicBezTo>
                    <a:pt x="f87" y="f38"/>
                    <a:pt x="f88" y="f61"/>
                    <a:pt x="f89" y="f67"/>
                  </a:cubicBezTo>
                  <a:cubicBezTo>
                    <a:pt x="f90" y="f67"/>
                    <a:pt x="f91" y="f85"/>
                    <a:pt x="f92" y="f64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7"/>
                  </a:cubicBezTo>
                  <a:cubicBezTo>
                    <a:pt x="f104" y="f105"/>
                    <a:pt x="f106" y="f105"/>
                    <a:pt x="f107" y="f7"/>
                  </a:cubicBezTo>
                  <a:cubicBezTo>
                    <a:pt x="f108" y="f7"/>
                    <a:pt x="f109" y="f7"/>
                    <a:pt x="f110" y="f7"/>
                  </a:cubicBezTo>
                  <a:cubicBezTo>
                    <a:pt x="f111" y="f112"/>
                    <a:pt x="f105" y="f40"/>
                    <a:pt x="f37" y="f113"/>
                  </a:cubicBezTo>
                  <a:cubicBezTo>
                    <a:pt x="f114" y="f102"/>
                    <a:pt x="f38" y="f115"/>
                    <a:pt x="f67" y="f116"/>
                  </a:cubicBezTo>
                  <a:cubicBezTo>
                    <a:pt x="f117" y="f118"/>
                    <a:pt x="f43" y="f112"/>
                    <a:pt x="f119" y="f120"/>
                  </a:cubicBezTo>
                  <a:cubicBezTo>
                    <a:pt x="f73" y="f37"/>
                    <a:pt x="f121" y="f64"/>
                    <a:pt x="f19" y="f31"/>
                  </a:cubicBezTo>
                  <a:cubicBezTo>
                    <a:pt x="f122" y="f30"/>
                    <a:pt x="f5" y="f123"/>
                    <a:pt x="f5" y="f124"/>
                  </a:cubicBezTo>
                  <a:cubicBezTo>
                    <a:pt x="f5" y="f125"/>
                    <a:pt x="f13" y="f23"/>
                    <a:pt x="f126" y="f21"/>
                  </a:cubicBezTo>
                  <a:cubicBezTo>
                    <a:pt x="f127" y="f128"/>
                    <a:pt x="f129" y="f122"/>
                    <a:pt x="f115" y="f130"/>
                  </a:cubicBezTo>
                  <a:cubicBezTo>
                    <a:pt x="f68" y="f131"/>
                    <a:pt x="f132" y="f11"/>
                    <a:pt x="f133" y="f134"/>
                  </a:cubicBezTo>
                  <a:cubicBezTo>
                    <a:pt x="f87" y="f135"/>
                    <a:pt x="f136" y="f137"/>
                    <a:pt x="f138" y="f139"/>
                  </a:cubicBezTo>
                  <a:cubicBezTo>
                    <a:pt x="f140" y="f17"/>
                    <a:pt x="f35" y="f141"/>
                    <a:pt x="f78" y="f142"/>
                  </a:cubicBezTo>
                  <a:cubicBezTo>
                    <a:pt x="f143" y="f21"/>
                    <a:pt x="f144" y="f145"/>
                    <a:pt x="f23" y="f146"/>
                  </a:cubicBezTo>
                  <a:cubicBezTo>
                    <a:pt x="f21" y="f147"/>
                    <a:pt x="f148" y="f125"/>
                    <a:pt x="f15" y="f149"/>
                  </a:cubicBezTo>
                  <a:cubicBezTo>
                    <a:pt x="f15" y="f124"/>
                    <a:pt x="f21" y="f150"/>
                    <a:pt x="f151" y="f143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19"/>
                    <a:pt x="f161" y="f162"/>
                  </a:cubicBezTo>
                  <a:cubicBezTo>
                    <a:pt x="f50" y="f163"/>
                    <a:pt x="f164" y="f165"/>
                    <a:pt x="f166" y="f167"/>
                  </a:cubicBezTo>
                  <a:cubicBezTo>
                    <a:pt x="f168" y="f169"/>
                    <a:pt x="f168" y="f170"/>
                    <a:pt x="f166" y="f83"/>
                  </a:cubicBezTo>
                  <a:cubicBezTo>
                    <a:pt x="f171" y="f172"/>
                    <a:pt x="f173" y="f82"/>
                    <a:pt x="f174" y="f175"/>
                  </a:cubicBezTo>
                  <a:cubicBezTo>
                    <a:pt x="f176" y="f142"/>
                    <a:pt x="f177" y="f141"/>
                    <a:pt x="f90" y="f178"/>
                  </a:cubicBezTo>
                  <a:cubicBezTo>
                    <a:pt x="f179" y="f178"/>
                    <a:pt x="f180" y="f141"/>
                    <a:pt x="f181" y="f128"/>
                  </a:cubicBezTo>
                  <a:cubicBezTo>
                    <a:pt x="f182" y="f134"/>
                    <a:pt x="f183" y="f5"/>
                    <a:pt x="f8" y="f9"/>
                  </a:cubicBezTo>
                  <a:close/>
                </a:path>
              </a:pathLst>
            </a:custGeom>
            <a:solidFill>
              <a:srgbClr val="3F1B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71">
              <a:extLst>
                <a:ext uri="{FF2B5EF4-FFF2-40B4-BE49-F238E27FC236}">
                  <a16:creationId xmlns:a16="http://schemas.microsoft.com/office/drawing/2014/main" id="{9D03D60C-06FB-CE67-D92C-1CB4CA2D23CB}"/>
                </a:ext>
              </a:extLst>
            </p:cNvPr>
            <p:cNvSpPr/>
            <p:nvPr/>
          </p:nvSpPr>
          <p:spPr>
            <a:xfrm>
              <a:off x="696909" y="1284283"/>
              <a:ext cx="815973" cy="5111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9"/>
                <a:gd name="f7" fmla="val 218"/>
                <a:gd name="f8" fmla="val 242"/>
                <a:gd name="f9" fmla="val 36"/>
                <a:gd name="f10" fmla="val 246"/>
                <a:gd name="f11" fmla="val 26"/>
                <a:gd name="f12" fmla="val 251"/>
                <a:gd name="f13" fmla="val 19"/>
                <a:gd name="f14" fmla="val 263"/>
                <a:gd name="f15" fmla="val 20"/>
                <a:gd name="f16" fmla="val 269"/>
                <a:gd name="f17" fmla="val 21"/>
                <a:gd name="f18" fmla="val 273"/>
                <a:gd name="f19" fmla="val 12"/>
                <a:gd name="f20" fmla="val 284"/>
                <a:gd name="f21" fmla="val 296"/>
                <a:gd name="f22" fmla="val 2"/>
                <a:gd name="f23" fmla="val 309"/>
                <a:gd name="f24" fmla="val 8"/>
                <a:gd name="f25" fmla="val 316"/>
                <a:gd name="f26" fmla="val 11"/>
                <a:gd name="f27" fmla="val 323"/>
                <a:gd name="f28" fmla="val 14"/>
                <a:gd name="f29" fmla="val 329"/>
                <a:gd name="f30" fmla="val 16"/>
                <a:gd name="f31" fmla="val 315"/>
                <a:gd name="f32" fmla="val 301"/>
                <a:gd name="f33" fmla="val 22"/>
                <a:gd name="f34" fmla="val 285"/>
                <a:gd name="f35" fmla="val 25"/>
                <a:gd name="f36" fmla="val 310"/>
                <a:gd name="f37" fmla="val 47"/>
                <a:gd name="f38" fmla="val 331"/>
                <a:gd name="f39" fmla="val 71"/>
                <a:gd name="f40" fmla="val 338"/>
                <a:gd name="f41" fmla="val 103"/>
                <a:gd name="f42" fmla="val 157"/>
                <a:gd name="f43" fmla="val 195"/>
                <a:gd name="f44" fmla="val 261"/>
                <a:gd name="f45" fmla="val 207"/>
                <a:gd name="f46" fmla="val 205"/>
                <a:gd name="f47" fmla="val 149"/>
                <a:gd name="f48" fmla="val 94"/>
                <a:gd name="f49" fmla="val 24"/>
                <a:gd name="f50" fmla="val 188"/>
                <a:gd name="f51" fmla="val 130"/>
                <a:gd name="f52" fmla="val 38"/>
                <a:gd name="f53" fmla="val 68"/>
                <a:gd name="f54" fmla="val 53"/>
                <a:gd name="f55" fmla="val 58"/>
                <a:gd name="f56" fmla="val 74"/>
                <a:gd name="f57" fmla="val 29"/>
                <a:gd name="f58" fmla="val 76"/>
                <a:gd name="f59" fmla="val 79"/>
                <a:gd name="f60" fmla="val 30"/>
                <a:gd name="f61" fmla="val 81"/>
                <a:gd name="f62" fmla="val 105"/>
                <a:gd name="f63" fmla="val 107"/>
                <a:gd name="f64" fmla="val 118"/>
                <a:gd name="f65" fmla="val 37"/>
                <a:gd name="f66" fmla="val 120"/>
                <a:gd name="f67" fmla="val 51"/>
                <a:gd name="f68" fmla="val 111"/>
                <a:gd name="f69" fmla="val 61"/>
                <a:gd name="f70" fmla="val 73"/>
                <a:gd name="f71" fmla="val 92"/>
                <a:gd name="f72" fmla="val 114"/>
                <a:gd name="f73" fmla="val 98"/>
                <a:gd name="f74" fmla="val 125"/>
                <a:gd name="f75" fmla="val 141"/>
                <a:gd name="f76" fmla="val 133"/>
                <a:gd name="f77" fmla="val 171"/>
                <a:gd name="f78" fmla="val 138"/>
                <a:gd name="f79" fmla="val 202"/>
                <a:gd name="f80" fmla="val 137"/>
                <a:gd name="f81" fmla="val 232"/>
                <a:gd name="f82" fmla="val 258"/>
                <a:gd name="f83" fmla="val 124"/>
                <a:gd name="f84" fmla="val 264"/>
                <a:gd name="f85" fmla="val 113"/>
                <a:gd name="f86" fmla="val 88"/>
                <a:gd name="f87" fmla="val 256"/>
                <a:gd name="f88" fmla="val 250"/>
                <a:gd name="f89" fmla="val 64"/>
                <a:gd name="f90" fmla="val 245"/>
                <a:gd name="f91" fmla="val 243"/>
                <a:gd name="f92" fmla="val 238"/>
                <a:gd name="f93" fmla="val 42"/>
                <a:gd name="f94" fmla="+- 0 0 -90"/>
                <a:gd name="f95" fmla="*/ f3 1 349"/>
                <a:gd name="f96" fmla="*/ f4 1 218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349"/>
                <a:gd name="f105" fmla="*/ f101 1 218"/>
                <a:gd name="f106" fmla="*/ 242 f102 1"/>
                <a:gd name="f107" fmla="*/ 36 f101 1"/>
                <a:gd name="f108" fmla="*/ 263 f102 1"/>
                <a:gd name="f109" fmla="*/ 20 f101 1"/>
                <a:gd name="f110" fmla="*/ 273 f102 1"/>
                <a:gd name="f111" fmla="*/ 12 f101 1"/>
                <a:gd name="f112" fmla="*/ 309 f102 1"/>
                <a:gd name="f113" fmla="*/ 8 f101 1"/>
                <a:gd name="f114" fmla="*/ 329 f102 1"/>
                <a:gd name="f115" fmla="*/ 16 f101 1"/>
                <a:gd name="f116" fmla="*/ 285 f102 1"/>
                <a:gd name="f117" fmla="*/ 25 f101 1"/>
                <a:gd name="f118" fmla="*/ 338 f102 1"/>
                <a:gd name="f119" fmla="*/ 103 f101 1"/>
                <a:gd name="f120" fmla="*/ 261 f102 1"/>
                <a:gd name="f121" fmla="*/ 207 f101 1"/>
                <a:gd name="f122" fmla="*/ 94 f102 1"/>
                <a:gd name="f123" fmla="*/ 205 f101 1"/>
                <a:gd name="f124" fmla="*/ 38 f102 1"/>
                <a:gd name="f125" fmla="*/ 68 f101 1"/>
                <a:gd name="f126" fmla="*/ 74 f102 1"/>
                <a:gd name="f127" fmla="*/ 29 f101 1"/>
                <a:gd name="f128" fmla="*/ 81 f102 1"/>
                <a:gd name="f129" fmla="*/ 118 f102 1"/>
                <a:gd name="f130" fmla="*/ 37 f101 1"/>
                <a:gd name="f131" fmla="*/ 107 f102 1"/>
                <a:gd name="f132" fmla="*/ 73 f101 1"/>
                <a:gd name="f133" fmla="*/ 141 f102 1"/>
                <a:gd name="f134" fmla="*/ 133 f101 1"/>
                <a:gd name="f135" fmla="*/ 232 f102 1"/>
                <a:gd name="f136" fmla="*/ 130 f101 1"/>
                <a:gd name="f137" fmla="*/ 258 f102 1"/>
                <a:gd name="f138" fmla="*/ 88 f101 1"/>
                <a:gd name="f139" fmla="*/ 245 f102 1"/>
                <a:gd name="f140" fmla="*/ 53 f101 1"/>
                <a:gd name="f141" fmla="+- f103 0 f1"/>
                <a:gd name="f142" fmla="*/ f106 1 349"/>
                <a:gd name="f143" fmla="*/ f107 1 218"/>
                <a:gd name="f144" fmla="*/ f108 1 349"/>
                <a:gd name="f145" fmla="*/ f109 1 218"/>
                <a:gd name="f146" fmla="*/ f110 1 349"/>
                <a:gd name="f147" fmla="*/ f111 1 218"/>
                <a:gd name="f148" fmla="*/ f112 1 349"/>
                <a:gd name="f149" fmla="*/ f113 1 218"/>
                <a:gd name="f150" fmla="*/ f114 1 349"/>
                <a:gd name="f151" fmla="*/ f115 1 218"/>
                <a:gd name="f152" fmla="*/ f116 1 349"/>
                <a:gd name="f153" fmla="*/ f117 1 218"/>
                <a:gd name="f154" fmla="*/ f118 1 349"/>
                <a:gd name="f155" fmla="*/ f119 1 218"/>
                <a:gd name="f156" fmla="*/ f120 1 349"/>
                <a:gd name="f157" fmla="*/ f121 1 218"/>
                <a:gd name="f158" fmla="*/ f122 1 349"/>
                <a:gd name="f159" fmla="*/ f123 1 218"/>
                <a:gd name="f160" fmla="*/ f124 1 349"/>
                <a:gd name="f161" fmla="*/ f125 1 218"/>
                <a:gd name="f162" fmla="*/ f126 1 349"/>
                <a:gd name="f163" fmla="*/ f127 1 218"/>
                <a:gd name="f164" fmla="*/ f128 1 349"/>
                <a:gd name="f165" fmla="*/ f129 1 349"/>
                <a:gd name="f166" fmla="*/ f130 1 218"/>
                <a:gd name="f167" fmla="*/ f131 1 349"/>
                <a:gd name="f168" fmla="*/ f132 1 218"/>
                <a:gd name="f169" fmla="*/ f133 1 349"/>
                <a:gd name="f170" fmla="*/ f134 1 218"/>
                <a:gd name="f171" fmla="*/ f135 1 349"/>
                <a:gd name="f172" fmla="*/ f136 1 218"/>
                <a:gd name="f173" fmla="*/ f137 1 349"/>
                <a:gd name="f174" fmla="*/ f138 1 218"/>
                <a:gd name="f175" fmla="*/ f139 1 349"/>
                <a:gd name="f176" fmla="*/ f140 1 218"/>
                <a:gd name="f177" fmla="*/ 0 1 f104"/>
                <a:gd name="f178" fmla="*/ f98 1 f104"/>
                <a:gd name="f179" fmla="*/ 0 1 f105"/>
                <a:gd name="f180" fmla="*/ f99 1 f105"/>
                <a:gd name="f181" fmla="*/ f142 1 f104"/>
                <a:gd name="f182" fmla="*/ f143 1 f105"/>
                <a:gd name="f183" fmla="*/ f144 1 f104"/>
                <a:gd name="f184" fmla="*/ f145 1 f105"/>
                <a:gd name="f185" fmla="*/ f146 1 f104"/>
                <a:gd name="f186" fmla="*/ f147 1 f105"/>
                <a:gd name="f187" fmla="*/ f148 1 f104"/>
                <a:gd name="f188" fmla="*/ f149 1 f105"/>
                <a:gd name="f189" fmla="*/ f150 1 f104"/>
                <a:gd name="f190" fmla="*/ f151 1 f105"/>
                <a:gd name="f191" fmla="*/ f152 1 f104"/>
                <a:gd name="f192" fmla="*/ f153 1 f105"/>
                <a:gd name="f193" fmla="*/ f154 1 f104"/>
                <a:gd name="f194" fmla="*/ f155 1 f105"/>
                <a:gd name="f195" fmla="*/ f156 1 f104"/>
                <a:gd name="f196" fmla="*/ f157 1 f105"/>
                <a:gd name="f197" fmla="*/ f158 1 f104"/>
                <a:gd name="f198" fmla="*/ f159 1 f105"/>
                <a:gd name="f199" fmla="*/ f160 1 f104"/>
                <a:gd name="f200" fmla="*/ f161 1 f105"/>
                <a:gd name="f201" fmla="*/ f162 1 f104"/>
                <a:gd name="f202" fmla="*/ f163 1 f105"/>
                <a:gd name="f203" fmla="*/ f164 1 f104"/>
                <a:gd name="f204" fmla="*/ f165 1 f104"/>
                <a:gd name="f205" fmla="*/ f166 1 f105"/>
                <a:gd name="f206" fmla="*/ f167 1 f104"/>
                <a:gd name="f207" fmla="*/ f168 1 f105"/>
                <a:gd name="f208" fmla="*/ f169 1 f104"/>
                <a:gd name="f209" fmla="*/ f170 1 f105"/>
                <a:gd name="f210" fmla="*/ f171 1 f104"/>
                <a:gd name="f211" fmla="*/ f172 1 f105"/>
                <a:gd name="f212" fmla="*/ f173 1 f104"/>
                <a:gd name="f213" fmla="*/ f174 1 f105"/>
                <a:gd name="f214" fmla="*/ f175 1 f104"/>
                <a:gd name="f215" fmla="*/ f176 1 f105"/>
                <a:gd name="f216" fmla="*/ f177 f95 1"/>
                <a:gd name="f217" fmla="*/ f178 f95 1"/>
                <a:gd name="f218" fmla="*/ f180 f96 1"/>
                <a:gd name="f219" fmla="*/ f179 f96 1"/>
                <a:gd name="f220" fmla="*/ f181 f95 1"/>
                <a:gd name="f221" fmla="*/ f182 f96 1"/>
                <a:gd name="f222" fmla="*/ f183 f95 1"/>
                <a:gd name="f223" fmla="*/ f184 f96 1"/>
                <a:gd name="f224" fmla="*/ f185 f95 1"/>
                <a:gd name="f225" fmla="*/ f186 f96 1"/>
                <a:gd name="f226" fmla="*/ f187 f95 1"/>
                <a:gd name="f227" fmla="*/ f188 f96 1"/>
                <a:gd name="f228" fmla="*/ f189 f95 1"/>
                <a:gd name="f229" fmla="*/ f190 f96 1"/>
                <a:gd name="f230" fmla="*/ f191 f95 1"/>
                <a:gd name="f231" fmla="*/ f192 f96 1"/>
                <a:gd name="f232" fmla="*/ f193 f95 1"/>
                <a:gd name="f233" fmla="*/ f194 f96 1"/>
                <a:gd name="f234" fmla="*/ f195 f95 1"/>
                <a:gd name="f235" fmla="*/ f196 f96 1"/>
                <a:gd name="f236" fmla="*/ f197 f95 1"/>
                <a:gd name="f237" fmla="*/ f198 f96 1"/>
                <a:gd name="f238" fmla="*/ f199 f95 1"/>
                <a:gd name="f239" fmla="*/ f200 f96 1"/>
                <a:gd name="f240" fmla="*/ f201 f95 1"/>
                <a:gd name="f241" fmla="*/ f202 f96 1"/>
                <a:gd name="f242" fmla="*/ f203 f95 1"/>
                <a:gd name="f243" fmla="*/ f204 f95 1"/>
                <a:gd name="f244" fmla="*/ f205 f96 1"/>
                <a:gd name="f245" fmla="*/ f206 f95 1"/>
                <a:gd name="f246" fmla="*/ f207 f96 1"/>
                <a:gd name="f247" fmla="*/ f208 f95 1"/>
                <a:gd name="f248" fmla="*/ f209 f96 1"/>
                <a:gd name="f249" fmla="*/ f210 f95 1"/>
                <a:gd name="f250" fmla="*/ f211 f96 1"/>
                <a:gd name="f251" fmla="*/ f212 f95 1"/>
                <a:gd name="f252" fmla="*/ f213 f96 1"/>
                <a:gd name="f253" fmla="*/ f214 f95 1"/>
                <a:gd name="f254" fmla="*/ f215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20" y="f221"/>
                </a:cxn>
                <a:cxn ang="f141">
                  <a:pos x="f222" y="f223"/>
                </a:cxn>
                <a:cxn ang="f141">
                  <a:pos x="f224" y="f225"/>
                </a:cxn>
                <a:cxn ang="f141">
                  <a:pos x="f226" y="f227"/>
                </a:cxn>
                <a:cxn ang="f141">
                  <a:pos x="f228" y="f229"/>
                </a:cxn>
                <a:cxn ang="f141">
                  <a:pos x="f230" y="f231"/>
                </a:cxn>
                <a:cxn ang="f141">
                  <a:pos x="f232" y="f233"/>
                </a:cxn>
                <a:cxn ang="f141">
                  <a:pos x="f234" y="f235"/>
                </a:cxn>
                <a:cxn ang="f141">
                  <a:pos x="f236" y="f237"/>
                </a:cxn>
                <a:cxn ang="f141">
                  <a:pos x="f238" y="f239"/>
                </a:cxn>
                <a:cxn ang="f141">
                  <a:pos x="f240" y="f241"/>
                </a:cxn>
                <a:cxn ang="f141">
                  <a:pos x="f242" y="f241"/>
                </a:cxn>
                <a:cxn ang="f141">
                  <a:pos x="f243" y="f244"/>
                </a:cxn>
                <a:cxn ang="f141">
                  <a:pos x="f245" y="f246"/>
                </a:cxn>
                <a:cxn ang="f141">
                  <a:pos x="f247" y="f248"/>
                </a:cxn>
                <a:cxn ang="f141">
                  <a:pos x="f249" y="f250"/>
                </a:cxn>
                <a:cxn ang="f141">
                  <a:pos x="f251" y="f252"/>
                </a:cxn>
                <a:cxn ang="f141">
                  <a:pos x="f253" y="f254"/>
                </a:cxn>
                <a:cxn ang="f141">
                  <a:pos x="f220" y="f221"/>
                </a:cxn>
              </a:cxnLst>
              <a:rect l="f216" t="f219" r="f217" b="f218"/>
              <a:pathLst>
                <a:path w="349" h="21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3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3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6" y="f42"/>
                    <a:pt x="f27" y="f43"/>
                    <a:pt x="f44" y="f45"/>
                  </a:cubicBezTo>
                  <a:cubicBezTo>
                    <a:pt x="f46" y="f7"/>
                    <a:pt x="f47" y="f7"/>
                    <a:pt x="f48" y="f46"/>
                  </a:cubicBezTo>
                  <a:cubicBezTo>
                    <a:pt x="f49" y="f50"/>
                    <a:pt x="f5" y="f51"/>
                    <a:pt x="f52" y="f53"/>
                  </a:cubicBezTo>
                  <a:cubicBezTo>
                    <a:pt x="f37" y="f54"/>
                    <a:pt x="f55" y="f52"/>
                    <a:pt x="f56" y="f57"/>
                  </a:cubicBezTo>
                  <a:cubicBezTo>
                    <a:pt x="f58" y="f57"/>
                    <a:pt x="f59" y="f60"/>
                    <a:pt x="f61" y="f57"/>
                  </a:cubicBezTo>
                  <a:cubicBezTo>
                    <a:pt x="f62" y="f26"/>
                    <a:pt x="f63" y="f26"/>
                    <a:pt x="f64" y="f65"/>
                  </a:cubicBezTo>
                  <a:cubicBezTo>
                    <a:pt x="f66" y="f67"/>
                    <a:pt x="f68" y="f69"/>
                    <a:pt x="f63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51"/>
                  </a:cubicBezTo>
                  <a:cubicBezTo>
                    <a:pt x="f82" y="f83"/>
                    <a:pt x="f84" y="f85"/>
                    <a:pt x="f82" y="f86"/>
                  </a:cubicBezTo>
                  <a:cubicBezTo>
                    <a:pt x="f87" y="f58"/>
                    <a:pt x="f88" y="f89"/>
                    <a:pt x="f90" y="f54"/>
                  </a:cubicBezTo>
                  <a:cubicBezTo>
                    <a:pt x="f91" y="f37"/>
                    <a:pt x="f92" y="f93"/>
                    <a:pt x="f8" y="f9"/>
                  </a:cubicBezTo>
                  <a:close/>
                </a:path>
              </a:pathLst>
            </a:custGeom>
            <a:solidFill>
              <a:srgbClr val="4819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72">
              <a:extLst>
                <a:ext uri="{FF2B5EF4-FFF2-40B4-BE49-F238E27FC236}">
                  <a16:creationId xmlns:a16="http://schemas.microsoft.com/office/drawing/2014/main" id="{AB91A533-5F89-45C3-435F-4ABE70B9FBCA}"/>
                </a:ext>
              </a:extLst>
            </p:cNvPr>
            <p:cNvSpPr/>
            <p:nvPr/>
          </p:nvSpPr>
          <p:spPr>
            <a:xfrm>
              <a:off x="881060" y="574672"/>
              <a:ext cx="474665" cy="5857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3"/>
                <a:gd name="f7" fmla="val 250"/>
                <a:gd name="f8" fmla="val 66"/>
                <a:gd name="f9" fmla="val 188"/>
                <a:gd name="f10" fmla="val 68"/>
                <a:gd name="f11" fmla="val 170"/>
                <a:gd name="f12" fmla="val 49"/>
                <a:gd name="f13" fmla="val 176"/>
                <a:gd name="f14" fmla="val 42"/>
                <a:gd name="f15" fmla="val 168"/>
                <a:gd name="f16" fmla="val 5"/>
                <a:gd name="f17" fmla="val 137"/>
                <a:gd name="f18" fmla="val 83"/>
                <a:gd name="f19" fmla="val 31"/>
                <a:gd name="f20" fmla="val 45"/>
                <a:gd name="f21" fmla="val 62"/>
                <a:gd name="f22" fmla="val 6"/>
                <a:gd name="f23" fmla="val 118"/>
                <a:gd name="f24" fmla="val 157"/>
                <a:gd name="f25" fmla="val 30"/>
                <a:gd name="f26" fmla="val 196"/>
                <a:gd name="f27" fmla="val 60"/>
                <a:gd name="f28" fmla="val 116"/>
                <a:gd name="f29" fmla="val 174"/>
                <a:gd name="f30" fmla="val 155"/>
                <a:gd name="f31" fmla="val 161"/>
                <a:gd name="f32" fmla="val 165"/>
                <a:gd name="f33" fmla="val 166"/>
                <a:gd name="f34" fmla="val 160"/>
                <a:gd name="f35" fmla="val 171"/>
                <a:gd name="f36" fmla="val 149"/>
                <a:gd name="f37" fmla="val 139"/>
                <a:gd name="f38" fmla="val 189"/>
                <a:gd name="f39" fmla="val 190"/>
                <a:gd name="f40" fmla="val 191"/>
                <a:gd name="f41" fmla="val 141"/>
                <a:gd name="f42" fmla="val 200"/>
                <a:gd name="f43" fmla="val 140"/>
                <a:gd name="f44" fmla="val 209"/>
                <a:gd name="f45" fmla="val 219"/>
                <a:gd name="f46" fmla="val 226"/>
                <a:gd name="f47" fmla="val 234"/>
                <a:gd name="f48" fmla="val 128"/>
                <a:gd name="f49" fmla="val 233"/>
                <a:gd name="f50" fmla="val 109"/>
                <a:gd name="f51" fmla="val 206"/>
                <a:gd name="f52" fmla="val 114"/>
                <a:gd name="f53" fmla="val 178"/>
                <a:gd name="f54" fmla="val 175"/>
                <a:gd name="f55" fmla="val 138"/>
                <a:gd name="f56" fmla="val 183"/>
                <a:gd name="f57" fmla="val 91"/>
                <a:gd name="f58" fmla="val 158"/>
                <a:gd name="f59" fmla="val 58"/>
                <a:gd name="f60" fmla="val 132"/>
                <a:gd name="f61" fmla="val 25"/>
                <a:gd name="f62" fmla="val 87"/>
                <a:gd name="f63" fmla="val 20"/>
                <a:gd name="f64" fmla="val 56"/>
                <a:gd name="f65" fmla="val 48"/>
                <a:gd name="f66" fmla="val 76"/>
                <a:gd name="f67" fmla="val 23"/>
                <a:gd name="f68" fmla="val 122"/>
                <a:gd name="f69" fmla="val 52"/>
                <a:gd name="f70" fmla="val 151"/>
                <a:gd name="f71" fmla="val 55"/>
                <a:gd name="f72" fmla="val 81"/>
                <a:gd name="f73" fmla="val 169"/>
                <a:gd name="f74" fmla="val 86"/>
                <a:gd name="f75" fmla="val 185"/>
                <a:gd name="f76" fmla="val 84"/>
                <a:gd name="f77" fmla="val 82"/>
                <a:gd name="f78" fmla="val 221"/>
                <a:gd name="f79" fmla="val 89"/>
                <a:gd name="f80" fmla="val 228"/>
                <a:gd name="f81" fmla="val 106"/>
                <a:gd name="f82" fmla="val 227"/>
                <a:gd name="f83" fmla="val 121"/>
                <a:gd name="f84" fmla="val 127"/>
                <a:gd name="f85" fmla="val 232"/>
                <a:gd name="f86" fmla="val 248"/>
                <a:gd name="f87" fmla="val 95"/>
                <a:gd name="f88" fmla="val 247"/>
                <a:gd name="f89" fmla="val 245"/>
                <a:gd name="f90" fmla="val 240"/>
                <a:gd name="f91" fmla="val 223"/>
                <a:gd name="f92" fmla="val 65"/>
                <a:gd name="f93" fmla="val 213"/>
                <a:gd name="f94" fmla="val 202"/>
                <a:gd name="f95" fmla="val 192"/>
                <a:gd name="f96" fmla="+- 0 0 -90"/>
                <a:gd name="f97" fmla="*/ f3 1 203"/>
                <a:gd name="f98" fmla="*/ f4 1 250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203"/>
                <a:gd name="f107" fmla="*/ f103 1 250"/>
                <a:gd name="f108" fmla="*/ 66 f104 1"/>
                <a:gd name="f109" fmla="*/ 188 f103 1"/>
                <a:gd name="f110" fmla="*/ 42 f104 1"/>
                <a:gd name="f111" fmla="*/ 168 f103 1"/>
                <a:gd name="f112" fmla="*/ 31 f104 1"/>
                <a:gd name="f113" fmla="*/ 45 f103 1"/>
                <a:gd name="f114" fmla="*/ 157 f104 1"/>
                <a:gd name="f115" fmla="*/ 30 f103 1"/>
                <a:gd name="f116" fmla="*/ 174 f104 1"/>
                <a:gd name="f117" fmla="*/ 155 f103 1"/>
                <a:gd name="f118" fmla="*/ 160 f104 1"/>
                <a:gd name="f119" fmla="*/ 171 f103 1"/>
                <a:gd name="f120" fmla="*/ 139 f104 1"/>
                <a:gd name="f121" fmla="*/ 191 f103 1"/>
                <a:gd name="f122" fmla="*/ 219 f103 1"/>
                <a:gd name="f123" fmla="*/ 128 f104 1"/>
                <a:gd name="f124" fmla="*/ 233 f103 1"/>
                <a:gd name="f125" fmla="*/ 141 f104 1"/>
                <a:gd name="f126" fmla="*/ 160 f103 1"/>
                <a:gd name="f127" fmla="*/ 158 f104 1"/>
                <a:gd name="f128" fmla="*/ 58 f103 1"/>
                <a:gd name="f129" fmla="*/ 56 f104 1"/>
                <a:gd name="f130" fmla="*/ 48 f103 1"/>
                <a:gd name="f131" fmla="*/ 52 f104 1"/>
                <a:gd name="f132" fmla="*/ 151 f103 1"/>
                <a:gd name="f133" fmla="*/ 62 f104 1"/>
                <a:gd name="f134" fmla="*/ 84 f104 1"/>
                <a:gd name="f135" fmla="*/ 203 f103 1"/>
                <a:gd name="f136" fmla="*/ 106 f104 1"/>
                <a:gd name="f137" fmla="*/ 227 f103 1"/>
                <a:gd name="f138" fmla="*/ 127 f104 1"/>
                <a:gd name="f139" fmla="*/ 232 f103 1"/>
                <a:gd name="f140" fmla="*/ 95 f104 1"/>
                <a:gd name="f141" fmla="*/ 247 f103 1"/>
                <a:gd name="f142" fmla="*/ 223 f103 1"/>
                <a:gd name="f143" fmla="*/ 65 f104 1"/>
                <a:gd name="f144" fmla="*/ 192 f103 1"/>
                <a:gd name="f145" fmla="+- f105 0 f1"/>
                <a:gd name="f146" fmla="*/ f108 1 203"/>
                <a:gd name="f147" fmla="*/ f109 1 250"/>
                <a:gd name="f148" fmla="*/ f110 1 203"/>
                <a:gd name="f149" fmla="*/ f111 1 250"/>
                <a:gd name="f150" fmla="*/ f112 1 203"/>
                <a:gd name="f151" fmla="*/ f113 1 250"/>
                <a:gd name="f152" fmla="*/ f114 1 203"/>
                <a:gd name="f153" fmla="*/ f115 1 250"/>
                <a:gd name="f154" fmla="*/ f116 1 203"/>
                <a:gd name="f155" fmla="*/ f117 1 250"/>
                <a:gd name="f156" fmla="*/ f118 1 203"/>
                <a:gd name="f157" fmla="*/ f119 1 250"/>
                <a:gd name="f158" fmla="*/ f120 1 203"/>
                <a:gd name="f159" fmla="*/ f121 1 250"/>
                <a:gd name="f160" fmla="*/ f122 1 250"/>
                <a:gd name="f161" fmla="*/ f123 1 203"/>
                <a:gd name="f162" fmla="*/ f124 1 250"/>
                <a:gd name="f163" fmla="*/ f125 1 203"/>
                <a:gd name="f164" fmla="*/ f126 1 250"/>
                <a:gd name="f165" fmla="*/ f127 1 203"/>
                <a:gd name="f166" fmla="*/ f128 1 250"/>
                <a:gd name="f167" fmla="*/ f129 1 203"/>
                <a:gd name="f168" fmla="*/ f130 1 250"/>
                <a:gd name="f169" fmla="*/ f131 1 203"/>
                <a:gd name="f170" fmla="*/ f132 1 250"/>
                <a:gd name="f171" fmla="*/ f133 1 203"/>
                <a:gd name="f172" fmla="*/ f134 1 203"/>
                <a:gd name="f173" fmla="*/ f135 1 250"/>
                <a:gd name="f174" fmla="*/ f136 1 203"/>
                <a:gd name="f175" fmla="*/ f137 1 250"/>
                <a:gd name="f176" fmla="*/ f138 1 203"/>
                <a:gd name="f177" fmla="*/ f139 1 250"/>
                <a:gd name="f178" fmla="*/ f140 1 203"/>
                <a:gd name="f179" fmla="*/ f141 1 250"/>
                <a:gd name="f180" fmla="*/ f142 1 250"/>
                <a:gd name="f181" fmla="*/ f143 1 203"/>
                <a:gd name="f182" fmla="*/ f144 1 250"/>
                <a:gd name="f183" fmla="*/ 0 1 f106"/>
                <a:gd name="f184" fmla="*/ f100 1 f106"/>
                <a:gd name="f185" fmla="*/ 0 1 f107"/>
                <a:gd name="f186" fmla="*/ f101 1 f107"/>
                <a:gd name="f187" fmla="*/ f146 1 f106"/>
                <a:gd name="f188" fmla="*/ f147 1 f107"/>
                <a:gd name="f189" fmla="*/ f148 1 f106"/>
                <a:gd name="f190" fmla="*/ f149 1 f107"/>
                <a:gd name="f191" fmla="*/ f150 1 f106"/>
                <a:gd name="f192" fmla="*/ f151 1 f107"/>
                <a:gd name="f193" fmla="*/ f152 1 f106"/>
                <a:gd name="f194" fmla="*/ f153 1 f107"/>
                <a:gd name="f195" fmla="*/ f154 1 f106"/>
                <a:gd name="f196" fmla="*/ f155 1 f107"/>
                <a:gd name="f197" fmla="*/ f156 1 f106"/>
                <a:gd name="f198" fmla="*/ f157 1 f107"/>
                <a:gd name="f199" fmla="*/ f158 1 f106"/>
                <a:gd name="f200" fmla="*/ f159 1 f107"/>
                <a:gd name="f201" fmla="*/ f160 1 f107"/>
                <a:gd name="f202" fmla="*/ f161 1 f106"/>
                <a:gd name="f203" fmla="*/ f162 1 f107"/>
                <a:gd name="f204" fmla="*/ f163 1 f106"/>
                <a:gd name="f205" fmla="*/ f164 1 f107"/>
                <a:gd name="f206" fmla="*/ f165 1 f106"/>
                <a:gd name="f207" fmla="*/ f166 1 f107"/>
                <a:gd name="f208" fmla="*/ f167 1 f106"/>
                <a:gd name="f209" fmla="*/ f168 1 f107"/>
                <a:gd name="f210" fmla="*/ f169 1 f106"/>
                <a:gd name="f211" fmla="*/ f170 1 f107"/>
                <a:gd name="f212" fmla="*/ f171 1 f106"/>
                <a:gd name="f213" fmla="*/ f172 1 f106"/>
                <a:gd name="f214" fmla="*/ f173 1 f107"/>
                <a:gd name="f215" fmla="*/ f174 1 f106"/>
                <a:gd name="f216" fmla="*/ f175 1 f107"/>
                <a:gd name="f217" fmla="*/ f176 1 f106"/>
                <a:gd name="f218" fmla="*/ f177 1 f107"/>
                <a:gd name="f219" fmla="*/ f178 1 f106"/>
                <a:gd name="f220" fmla="*/ f179 1 f107"/>
                <a:gd name="f221" fmla="*/ f180 1 f107"/>
                <a:gd name="f222" fmla="*/ f181 1 f106"/>
                <a:gd name="f223" fmla="*/ f182 1 f107"/>
                <a:gd name="f224" fmla="*/ f183 f97 1"/>
                <a:gd name="f225" fmla="*/ f184 f97 1"/>
                <a:gd name="f226" fmla="*/ f186 f98 1"/>
                <a:gd name="f227" fmla="*/ f185 f98 1"/>
                <a:gd name="f228" fmla="*/ f187 f97 1"/>
                <a:gd name="f229" fmla="*/ f188 f98 1"/>
                <a:gd name="f230" fmla="*/ f189 f97 1"/>
                <a:gd name="f231" fmla="*/ f190 f98 1"/>
                <a:gd name="f232" fmla="*/ f191 f97 1"/>
                <a:gd name="f233" fmla="*/ f192 f98 1"/>
                <a:gd name="f234" fmla="*/ f193 f97 1"/>
                <a:gd name="f235" fmla="*/ f194 f98 1"/>
                <a:gd name="f236" fmla="*/ f195 f97 1"/>
                <a:gd name="f237" fmla="*/ f196 f98 1"/>
                <a:gd name="f238" fmla="*/ f197 f97 1"/>
                <a:gd name="f239" fmla="*/ f198 f98 1"/>
                <a:gd name="f240" fmla="*/ f199 f97 1"/>
                <a:gd name="f241" fmla="*/ f200 f98 1"/>
                <a:gd name="f242" fmla="*/ f201 f98 1"/>
                <a:gd name="f243" fmla="*/ f202 f97 1"/>
                <a:gd name="f244" fmla="*/ f203 f98 1"/>
                <a:gd name="f245" fmla="*/ f204 f97 1"/>
                <a:gd name="f246" fmla="*/ f205 f98 1"/>
                <a:gd name="f247" fmla="*/ f206 f97 1"/>
                <a:gd name="f248" fmla="*/ f207 f98 1"/>
                <a:gd name="f249" fmla="*/ f208 f97 1"/>
                <a:gd name="f250" fmla="*/ f209 f98 1"/>
                <a:gd name="f251" fmla="*/ f210 f97 1"/>
                <a:gd name="f252" fmla="*/ f211 f98 1"/>
                <a:gd name="f253" fmla="*/ f212 f97 1"/>
                <a:gd name="f254" fmla="*/ f213 f97 1"/>
                <a:gd name="f255" fmla="*/ f214 f98 1"/>
                <a:gd name="f256" fmla="*/ f215 f97 1"/>
                <a:gd name="f257" fmla="*/ f216 f98 1"/>
                <a:gd name="f258" fmla="*/ f217 f97 1"/>
                <a:gd name="f259" fmla="*/ f218 f98 1"/>
                <a:gd name="f260" fmla="*/ f219 f97 1"/>
                <a:gd name="f261" fmla="*/ f220 f98 1"/>
                <a:gd name="f262" fmla="*/ f221 f98 1"/>
                <a:gd name="f263" fmla="*/ f222 f97 1"/>
                <a:gd name="f264" fmla="*/ f223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28" y="f229"/>
                </a:cxn>
                <a:cxn ang="f145">
                  <a:pos x="f230" y="f231"/>
                </a:cxn>
                <a:cxn ang="f145">
                  <a:pos x="f232" y="f233"/>
                </a:cxn>
                <a:cxn ang="f145">
                  <a:pos x="f234" y="f235"/>
                </a:cxn>
                <a:cxn ang="f145">
                  <a:pos x="f236" y="f237"/>
                </a:cxn>
                <a:cxn ang="f145">
                  <a:pos x="f238" y="f239"/>
                </a:cxn>
                <a:cxn ang="f145">
                  <a:pos x="f240" y="f229"/>
                </a:cxn>
                <a:cxn ang="f145">
                  <a:pos x="f240" y="f241"/>
                </a:cxn>
                <a:cxn ang="f145">
                  <a:pos x="f240" y="f242"/>
                </a:cxn>
                <a:cxn ang="f145">
                  <a:pos x="f243" y="f244"/>
                </a:cxn>
                <a:cxn ang="f145">
                  <a:pos x="f245" y="f246"/>
                </a:cxn>
                <a:cxn ang="f145">
                  <a:pos x="f247" y="f248"/>
                </a:cxn>
                <a:cxn ang="f145">
                  <a:pos x="f249" y="f250"/>
                </a:cxn>
                <a:cxn ang="f145">
                  <a:pos x="f251" y="f252"/>
                </a:cxn>
                <a:cxn ang="f145">
                  <a:pos x="f253" y="f246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28" y="f262"/>
                </a:cxn>
                <a:cxn ang="f145">
                  <a:pos x="f263" y="f264"/>
                </a:cxn>
                <a:cxn ang="f145">
                  <a:pos x="f228" y="f229"/>
                </a:cxn>
              </a:cxnLst>
              <a:rect l="f224" t="f227" r="f225" b="f226"/>
              <a:pathLst>
                <a:path w="203" h="2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5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6" y="f28"/>
                    <a:pt x="f29" y="f30"/>
                  </a:cubicBezTo>
                  <a:cubicBezTo>
                    <a:pt x="f11" y="f31"/>
                    <a:pt x="f32" y="f33"/>
                    <a:pt x="f34" y="f35"/>
                  </a:cubicBezTo>
                  <a:cubicBezTo>
                    <a:pt x="f36" y="f35"/>
                    <a:pt x="f17" y="f35"/>
                    <a:pt x="f37" y="f9"/>
                  </a:cubicBezTo>
                  <a:cubicBezTo>
                    <a:pt x="f37" y="f38"/>
                    <a:pt x="f37" y="f39"/>
                    <a:pt x="f37" y="f40"/>
                  </a:cubicBezTo>
                  <a:cubicBezTo>
                    <a:pt x="f41" y="f42"/>
                    <a:pt x="f43" y="f44"/>
                    <a:pt x="f37" y="f45"/>
                  </a:cubicBezTo>
                  <a:cubicBezTo>
                    <a:pt x="f37" y="f46"/>
                    <a:pt x="f37" y="f47"/>
                    <a:pt x="f48" y="f49"/>
                  </a:cubicBezTo>
                  <a:cubicBezTo>
                    <a:pt x="f50" y="f51"/>
                    <a:pt x="f52" y="f53"/>
                    <a:pt x="f41" y="f34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1" y="f66"/>
                    <a:pt x="f67" y="f68"/>
                    <a:pt x="f69" y="f70"/>
                  </a:cubicBezTo>
                  <a:cubicBezTo>
                    <a:pt x="f71" y="f30"/>
                    <a:pt x="f59" y="f58"/>
                    <a:pt x="f21" y="f34"/>
                  </a:cubicBezTo>
                  <a:cubicBezTo>
                    <a:pt x="f72" y="f73"/>
                    <a:pt x="f74" y="f75"/>
                    <a:pt x="f76" y="f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2" y="f46"/>
                    <a:pt x="f83" y="f46"/>
                    <a:pt x="f84" y="f85"/>
                  </a:cubicBezTo>
                  <a:cubicBezTo>
                    <a:pt x="f68" y="f86"/>
                    <a:pt x="f50" y="f7"/>
                    <a:pt x="f87" y="f88"/>
                  </a:cubicBezTo>
                  <a:cubicBezTo>
                    <a:pt x="f72" y="f89"/>
                    <a:pt x="f10" y="f90"/>
                    <a:pt x="f8" y="f91"/>
                  </a:cubicBezTo>
                  <a:cubicBezTo>
                    <a:pt x="f92" y="f93"/>
                    <a:pt x="f92" y="f94"/>
                    <a:pt x="f92" y="f95"/>
                  </a:cubicBezTo>
                  <a:cubicBezTo>
                    <a:pt x="f92" y="f39"/>
                    <a:pt x="f92" y="f38"/>
                    <a:pt x="f8" y="f9"/>
                  </a:cubicBezTo>
                  <a:close/>
                </a:path>
              </a:pathLst>
            </a:custGeom>
            <a:solidFill>
              <a:srgbClr val="4B1B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73">
              <a:extLst>
                <a:ext uri="{FF2B5EF4-FFF2-40B4-BE49-F238E27FC236}">
                  <a16:creationId xmlns:a16="http://schemas.microsoft.com/office/drawing/2014/main" id="{27CE8EA7-F490-89A7-C832-9BB735CD9DB2}"/>
                </a:ext>
              </a:extLst>
            </p:cNvPr>
            <p:cNvSpPr/>
            <p:nvPr/>
          </p:nvSpPr>
          <p:spPr>
            <a:xfrm>
              <a:off x="549270" y="1006470"/>
              <a:ext cx="1127126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2"/>
                <a:gd name="f7" fmla="val 115"/>
                <a:gd name="f8" fmla="val 281"/>
                <a:gd name="f9" fmla="val 4"/>
                <a:gd name="f10" fmla="val 344"/>
                <a:gd name="f11" fmla="val 3"/>
                <a:gd name="f12" fmla="val 405"/>
                <a:gd name="f13" fmla="val 10"/>
                <a:gd name="f14" fmla="val 463"/>
                <a:gd name="f15" fmla="val 36"/>
                <a:gd name="f16" fmla="val 472"/>
                <a:gd name="f17" fmla="val 40"/>
                <a:gd name="f18" fmla="val 481"/>
                <a:gd name="f19" fmla="val 45"/>
                <a:gd name="f20" fmla="val 55"/>
                <a:gd name="f21" fmla="val 67"/>
                <a:gd name="f22" fmla="val 471"/>
                <a:gd name="f23" fmla="val 71"/>
                <a:gd name="f24" fmla="val 462"/>
                <a:gd name="f25" fmla="val 76"/>
                <a:gd name="f26" fmla="val 433"/>
                <a:gd name="f27" fmla="val 90"/>
                <a:gd name="f28" fmla="val 402"/>
                <a:gd name="f29" fmla="val 97"/>
                <a:gd name="f30" fmla="val 370"/>
                <a:gd name="f31" fmla="val 101"/>
                <a:gd name="f32" fmla="val 268"/>
                <a:gd name="f33" fmla="val 116"/>
                <a:gd name="f34" fmla="val 166"/>
                <a:gd name="f35" fmla="val 65"/>
                <a:gd name="f36" fmla="val 91"/>
                <a:gd name="f37" fmla="val 49"/>
                <a:gd name="f38" fmla="val 87"/>
                <a:gd name="f39" fmla="val 34"/>
                <a:gd name="f40" fmla="val 81"/>
                <a:gd name="f41" fmla="val 20"/>
                <a:gd name="f42" fmla="val 73"/>
                <a:gd name="f43" fmla="val 61"/>
                <a:gd name="f44" fmla="val 50"/>
                <a:gd name="f45" fmla="val 38"/>
                <a:gd name="f46" fmla="val 52"/>
                <a:gd name="f47" fmla="val 19"/>
                <a:gd name="f48" fmla="val 13"/>
                <a:gd name="f49" fmla="val 127"/>
                <a:gd name="f50" fmla="val 8"/>
                <a:gd name="f51" fmla="val 153"/>
                <a:gd name="f52" fmla="val 5"/>
                <a:gd name="f53" fmla="val 208"/>
                <a:gd name="f54" fmla="val 214"/>
                <a:gd name="f55" fmla="val 15"/>
                <a:gd name="f56" fmla="val 210"/>
                <a:gd name="f57" fmla="val 27"/>
                <a:gd name="f58" fmla="val 39"/>
                <a:gd name="f59" fmla="val 211"/>
                <a:gd name="f60" fmla="val 215"/>
                <a:gd name="f61" fmla="val 60"/>
                <a:gd name="f62" fmla="val 230"/>
                <a:gd name="f63" fmla="val 237"/>
                <a:gd name="f64" fmla="val 243"/>
                <a:gd name="f65" fmla="val 62"/>
                <a:gd name="f66" fmla="val 250"/>
                <a:gd name="f67" fmla="val 273"/>
                <a:gd name="f68" fmla="val 278"/>
                <a:gd name="f69" fmla="val 54"/>
                <a:gd name="f70" fmla="val 279"/>
                <a:gd name="f71" fmla="val 31"/>
                <a:gd name="f72" fmla="val 22"/>
                <a:gd name="f73" fmla="val 277"/>
                <a:gd name="f74" fmla="+- 0 0 -90"/>
                <a:gd name="f75" fmla="*/ f3 1 482"/>
                <a:gd name="f76" fmla="*/ f4 1 115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482"/>
                <a:gd name="f85" fmla="*/ f81 1 115"/>
                <a:gd name="f86" fmla="*/ 281 f82 1"/>
                <a:gd name="f87" fmla="*/ 4 f81 1"/>
                <a:gd name="f88" fmla="*/ 463 f82 1"/>
                <a:gd name="f89" fmla="*/ 36 f81 1"/>
                <a:gd name="f90" fmla="*/ 482 f82 1"/>
                <a:gd name="f91" fmla="*/ 55 f81 1"/>
                <a:gd name="f92" fmla="*/ 462 f82 1"/>
                <a:gd name="f93" fmla="*/ 76 f81 1"/>
                <a:gd name="f94" fmla="*/ 370 f82 1"/>
                <a:gd name="f95" fmla="*/ 101 f81 1"/>
                <a:gd name="f96" fmla="*/ 65 f82 1"/>
                <a:gd name="f97" fmla="*/ 91 f81 1"/>
                <a:gd name="f98" fmla="*/ 20 f82 1"/>
                <a:gd name="f99" fmla="*/ 73 f81 1"/>
                <a:gd name="f100" fmla="*/ 38 f81 1"/>
                <a:gd name="f101" fmla="*/ 127 f82 1"/>
                <a:gd name="f102" fmla="*/ 8 f81 1"/>
                <a:gd name="f103" fmla="*/ 208 f82 1"/>
                <a:gd name="f104" fmla="*/ 210 f82 1"/>
                <a:gd name="f105" fmla="*/ 39 f81 1"/>
                <a:gd name="f106" fmla="*/ 230 f82 1"/>
                <a:gd name="f107" fmla="*/ 60 f81 1"/>
                <a:gd name="f108" fmla="*/ 250 f82 1"/>
                <a:gd name="f109" fmla="*/ 62 f81 1"/>
                <a:gd name="f110" fmla="*/ 279 f82 1"/>
                <a:gd name="f111" fmla="*/ 31 f81 1"/>
                <a:gd name="f112" fmla="+- f83 0 f1"/>
                <a:gd name="f113" fmla="*/ f86 1 482"/>
                <a:gd name="f114" fmla="*/ f87 1 116"/>
                <a:gd name="f115" fmla="*/ f88 1 482"/>
                <a:gd name="f116" fmla="*/ f89 1 116"/>
                <a:gd name="f117" fmla="*/ f90 1 482"/>
                <a:gd name="f118" fmla="*/ f91 1 116"/>
                <a:gd name="f119" fmla="*/ f92 1 482"/>
                <a:gd name="f120" fmla="*/ f93 1 116"/>
                <a:gd name="f121" fmla="*/ f94 1 482"/>
                <a:gd name="f122" fmla="*/ f95 1 116"/>
                <a:gd name="f123" fmla="*/ f96 1 482"/>
                <a:gd name="f124" fmla="*/ f97 1 116"/>
                <a:gd name="f125" fmla="*/ f98 1 482"/>
                <a:gd name="f126" fmla="*/ f99 1 116"/>
                <a:gd name="f127" fmla="*/ f100 1 116"/>
                <a:gd name="f128" fmla="*/ f101 1 482"/>
                <a:gd name="f129" fmla="*/ f102 1 116"/>
                <a:gd name="f130" fmla="*/ f103 1 482"/>
                <a:gd name="f131" fmla="*/ f104 1 482"/>
                <a:gd name="f132" fmla="*/ f105 1 116"/>
                <a:gd name="f133" fmla="*/ f106 1 482"/>
                <a:gd name="f134" fmla="*/ f107 1 116"/>
                <a:gd name="f135" fmla="*/ f108 1 482"/>
                <a:gd name="f136" fmla="*/ f109 1 116"/>
                <a:gd name="f137" fmla="*/ f110 1 482"/>
                <a:gd name="f138" fmla="*/ f111 1 116"/>
                <a:gd name="f139" fmla="*/ 0 1 f84"/>
                <a:gd name="f140" fmla="*/ f78 1 f84"/>
                <a:gd name="f141" fmla="*/ 0 1 f85"/>
                <a:gd name="f142" fmla="*/ f79 1 f85"/>
                <a:gd name="f143" fmla="*/ f113 1 f84"/>
                <a:gd name="f144" fmla="*/ f114 1 f85"/>
                <a:gd name="f145" fmla="*/ f115 1 f84"/>
                <a:gd name="f146" fmla="*/ f116 1 f85"/>
                <a:gd name="f147" fmla="*/ f117 1 f84"/>
                <a:gd name="f148" fmla="*/ f118 1 f85"/>
                <a:gd name="f149" fmla="*/ f119 1 f84"/>
                <a:gd name="f150" fmla="*/ f120 1 f85"/>
                <a:gd name="f151" fmla="*/ f121 1 f84"/>
                <a:gd name="f152" fmla="*/ f122 1 f85"/>
                <a:gd name="f153" fmla="*/ f123 1 f84"/>
                <a:gd name="f154" fmla="*/ f124 1 f85"/>
                <a:gd name="f155" fmla="*/ f125 1 f84"/>
                <a:gd name="f156" fmla="*/ f126 1 f85"/>
                <a:gd name="f157" fmla="*/ f127 1 f85"/>
                <a:gd name="f158" fmla="*/ f128 1 f84"/>
                <a:gd name="f159" fmla="*/ f129 1 f85"/>
                <a:gd name="f160" fmla="*/ f130 1 f84"/>
                <a:gd name="f161" fmla="*/ f131 1 f84"/>
                <a:gd name="f162" fmla="*/ f132 1 f85"/>
                <a:gd name="f163" fmla="*/ f133 1 f84"/>
                <a:gd name="f164" fmla="*/ f134 1 f85"/>
                <a:gd name="f165" fmla="*/ f135 1 f84"/>
                <a:gd name="f166" fmla="*/ f136 1 f85"/>
                <a:gd name="f167" fmla="*/ f137 1 f84"/>
                <a:gd name="f168" fmla="*/ f138 1 f85"/>
                <a:gd name="f169" fmla="*/ f139 f75 1"/>
                <a:gd name="f170" fmla="*/ f140 f75 1"/>
                <a:gd name="f171" fmla="*/ f142 f76 1"/>
                <a:gd name="f172" fmla="*/ f141 f76 1"/>
                <a:gd name="f173" fmla="*/ f143 f75 1"/>
                <a:gd name="f174" fmla="*/ f144 f76 1"/>
                <a:gd name="f175" fmla="*/ f145 f75 1"/>
                <a:gd name="f176" fmla="*/ f146 f76 1"/>
                <a:gd name="f177" fmla="*/ f147 f75 1"/>
                <a:gd name="f178" fmla="*/ f148 f76 1"/>
                <a:gd name="f179" fmla="*/ f149 f75 1"/>
                <a:gd name="f180" fmla="*/ f150 f76 1"/>
                <a:gd name="f181" fmla="*/ f151 f75 1"/>
                <a:gd name="f182" fmla="*/ f152 f76 1"/>
                <a:gd name="f183" fmla="*/ f153 f75 1"/>
                <a:gd name="f184" fmla="*/ f154 f76 1"/>
                <a:gd name="f185" fmla="*/ f155 f75 1"/>
                <a:gd name="f186" fmla="*/ f156 f76 1"/>
                <a:gd name="f187" fmla="*/ f157 f76 1"/>
                <a:gd name="f188" fmla="*/ f158 f75 1"/>
                <a:gd name="f189" fmla="*/ f159 f76 1"/>
                <a:gd name="f190" fmla="*/ f160 f75 1"/>
                <a:gd name="f191" fmla="*/ f161 f75 1"/>
                <a:gd name="f192" fmla="*/ f162 f76 1"/>
                <a:gd name="f193" fmla="*/ f163 f75 1"/>
                <a:gd name="f194" fmla="*/ f164 f76 1"/>
                <a:gd name="f195" fmla="*/ f165 f75 1"/>
                <a:gd name="f196" fmla="*/ f166 f76 1"/>
                <a:gd name="f197" fmla="*/ f167 f75 1"/>
                <a:gd name="f198" fmla="*/ f168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3" y="f174"/>
                </a:cxn>
                <a:cxn ang="f112">
                  <a:pos x="f175" y="f176"/>
                </a:cxn>
                <a:cxn ang="f112">
                  <a:pos x="f177" y="f178"/>
                </a:cxn>
                <a:cxn ang="f112">
                  <a:pos x="f179" y="f180"/>
                </a:cxn>
                <a:cxn ang="f112">
                  <a:pos x="f181" y="f182"/>
                </a:cxn>
                <a:cxn ang="f112">
                  <a:pos x="f183" y="f184"/>
                </a:cxn>
                <a:cxn ang="f112">
                  <a:pos x="f185" y="f186"/>
                </a:cxn>
                <a:cxn ang="f112">
                  <a:pos x="f185" y="f187"/>
                </a:cxn>
                <a:cxn ang="f112">
                  <a:pos x="f188" y="f189"/>
                </a:cxn>
                <a:cxn ang="f112">
                  <a:pos x="f190" y="f174"/>
                </a:cxn>
                <a:cxn ang="f112">
                  <a:pos x="f190" y="f174"/>
                </a:cxn>
                <a:cxn ang="f112">
                  <a:pos x="f191" y="f192"/>
                </a:cxn>
                <a:cxn ang="f112">
                  <a:pos x="f193" y="f194"/>
                </a:cxn>
                <a:cxn ang="f112">
                  <a:pos x="f195" y="f196"/>
                </a:cxn>
                <a:cxn ang="f112">
                  <a:pos x="f197" y="f198"/>
                </a:cxn>
                <a:cxn ang="f112">
                  <a:pos x="f173" y="f174"/>
                </a:cxn>
              </a:cxnLst>
              <a:rect l="f169" t="f172" r="f170" b="f171"/>
              <a:pathLst>
                <a:path w="482" h="11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20"/>
                  </a:cubicBezTo>
                  <a:cubicBezTo>
                    <a:pt x="f6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7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5" y="f43"/>
                    <a:pt x="f5" y="f44"/>
                    <a:pt x="f41" y="f45"/>
                  </a:cubicBezTo>
                  <a:cubicBezTo>
                    <a:pt x="f46" y="f47"/>
                    <a:pt x="f27" y="f48"/>
                    <a:pt x="f49" y="f50"/>
                  </a:cubicBezTo>
                  <a:cubicBezTo>
                    <a:pt x="f51" y="f52"/>
                    <a:pt x="f2" y="f5"/>
                    <a:pt x="f53" y="f9"/>
                  </a:cubicBezTo>
                  <a:cubicBezTo>
                    <a:pt x="f53" y="f9"/>
                    <a:pt x="f53" y="f9"/>
                    <a:pt x="f53" y="f9"/>
                  </a:cubicBezTo>
                  <a:cubicBezTo>
                    <a:pt x="f54" y="f55"/>
                    <a:pt x="f56" y="f57"/>
                    <a:pt x="f56" y="f58"/>
                  </a:cubicBezTo>
                  <a:cubicBezTo>
                    <a:pt x="f59" y="f46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5"/>
                  </a:cubicBezTo>
                  <a:cubicBezTo>
                    <a:pt x="f67" y="f61"/>
                    <a:pt x="f68" y="f69"/>
                    <a:pt x="f70" y="f71"/>
                  </a:cubicBezTo>
                  <a:cubicBezTo>
                    <a:pt x="f70" y="f72"/>
                    <a:pt x="f73" y="f48"/>
                    <a:pt x="f8" y="f9"/>
                  </a:cubicBezTo>
                  <a:close/>
                </a:path>
              </a:pathLst>
            </a:custGeom>
            <a:solidFill>
              <a:srgbClr val="72CA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74">
              <a:extLst>
                <a:ext uri="{FF2B5EF4-FFF2-40B4-BE49-F238E27FC236}">
                  <a16:creationId xmlns:a16="http://schemas.microsoft.com/office/drawing/2014/main" id="{C451342C-9E23-202C-8F9C-B81E09F8DBF7}"/>
                </a:ext>
              </a:extLst>
            </p:cNvPr>
            <p:cNvSpPr/>
            <p:nvPr/>
          </p:nvSpPr>
          <p:spPr>
            <a:xfrm>
              <a:off x="644523" y="1204914"/>
              <a:ext cx="1025527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8"/>
                <a:gd name="f7" fmla="val 54"/>
                <a:gd name="f8" fmla="val 331"/>
                <a:gd name="f9" fmla="val 42"/>
                <a:gd name="f10" fmla="val 319"/>
                <a:gd name="f11" fmla="val 44"/>
                <a:gd name="f12" fmla="val 307"/>
                <a:gd name="f13" fmla="val 295"/>
                <a:gd name="f14" fmla="val 46"/>
                <a:gd name="f15" fmla="val 217"/>
                <a:gd name="f16" fmla="val 139"/>
                <a:gd name="f17" fmla="val 52"/>
                <a:gd name="f18" fmla="val 61"/>
                <a:gd name="f19" fmla="val 39"/>
                <a:gd name="f20" fmla="val 40"/>
                <a:gd name="f21" fmla="val 35"/>
                <a:gd name="f22" fmla="val 19"/>
                <a:gd name="f23" fmla="val 31"/>
                <a:gd name="f24" fmla="val 22"/>
                <a:gd name="f25" fmla="val 3"/>
                <a:gd name="f26" fmla="val 12"/>
                <a:gd name="f27" fmla="val 10"/>
                <a:gd name="f28" fmla="val 17"/>
                <a:gd name="f29" fmla="val 15"/>
                <a:gd name="f30" fmla="val 18"/>
                <a:gd name="f31" fmla="val 87"/>
                <a:gd name="f32" fmla="val 36"/>
                <a:gd name="f33" fmla="val 160"/>
                <a:gd name="f34" fmla="val 41"/>
                <a:gd name="f35" fmla="val 233"/>
                <a:gd name="f36" fmla="val 285"/>
                <a:gd name="f37" fmla="val 37"/>
                <a:gd name="f38" fmla="val 335"/>
                <a:gd name="f39" fmla="val 32"/>
                <a:gd name="f40" fmla="val 385"/>
                <a:gd name="f41" fmla="val 403"/>
                <a:gd name="f42" fmla="val 14"/>
                <a:gd name="f43" fmla="val 421"/>
                <a:gd name="f44" fmla="val 8"/>
                <a:gd name="f45" fmla="val 426"/>
                <a:gd name="f46" fmla="val 410"/>
                <a:gd name="f47" fmla="val 393"/>
                <a:gd name="f48" fmla="val 27"/>
                <a:gd name="f49" fmla="val 372"/>
                <a:gd name="f50" fmla="val 33"/>
                <a:gd name="f51" fmla="val 352"/>
                <a:gd name="f52" fmla="+- 0 0 -90"/>
                <a:gd name="f53" fmla="*/ f3 1 438"/>
                <a:gd name="f54" fmla="*/ f4 1 54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438"/>
                <a:gd name="f63" fmla="*/ f59 1 54"/>
                <a:gd name="f64" fmla="*/ 331 f60 1"/>
                <a:gd name="f65" fmla="*/ 42 f59 1"/>
                <a:gd name="f66" fmla="*/ 295 f60 1"/>
                <a:gd name="f67" fmla="*/ 46 f59 1"/>
                <a:gd name="f68" fmla="*/ 61 f60 1"/>
                <a:gd name="f69" fmla="*/ 39 f59 1"/>
                <a:gd name="f70" fmla="*/ 0 f60 1"/>
                <a:gd name="f71" fmla="*/ 22 f59 1"/>
                <a:gd name="f72" fmla="*/ 15 f60 1"/>
                <a:gd name="f73" fmla="*/ 18 f59 1"/>
                <a:gd name="f74" fmla="*/ 233 f60 1"/>
                <a:gd name="f75" fmla="*/ 385 f60 1"/>
                <a:gd name="f76" fmla="*/ 19 f59 1"/>
                <a:gd name="f77" fmla="*/ 438 f60 1"/>
                <a:gd name="f78" fmla="*/ 0 f59 1"/>
                <a:gd name="f79" fmla="*/ 393 f60 1"/>
                <a:gd name="f80" fmla="*/ 27 f59 1"/>
                <a:gd name="f81" fmla="+- f61 0 f1"/>
                <a:gd name="f82" fmla="*/ f64 1 438"/>
                <a:gd name="f83" fmla="*/ f65 1 54"/>
                <a:gd name="f84" fmla="*/ f66 1 438"/>
                <a:gd name="f85" fmla="*/ f67 1 54"/>
                <a:gd name="f86" fmla="*/ f68 1 438"/>
                <a:gd name="f87" fmla="*/ f69 1 54"/>
                <a:gd name="f88" fmla="*/ f70 1 438"/>
                <a:gd name="f89" fmla="*/ f71 1 54"/>
                <a:gd name="f90" fmla="*/ f72 1 438"/>
                <a:gd name="f91" fmla="*/ f73 1 54"/>
                <a:gd name="f92" fmla="*/ f74 1 438"/>
                <a:gd name="f93" fmla="*/ f75 1 438"/>
                <a:gd name="f94" fmla="*/ f76 1 54"/>
                <a:gd name="f95" fmla="*/ f77 1 438"/>
                <a:gd name="f96" fmla="*/ f78 1 54"/>
                <a:gd name="f97" fmla="*/ f79 1 438"/>
                <a:gd name="f98" fmla="*/ f80 1 54"/>
                <a:gd name="f99" fmla="*/ 0 1 f62"/>
                <a:gd name="f100" fmla="*/ f56 1 f62"/>
                <a:gd name="f101" fmla="*/ 0 1 f63"/>
                <a:gd name="f102" fmla="*/ f57 1 f63"/>
                <a:gd name="f103" fmla="*/ f82 1 f62"/>
                <a:gd name="f104" fmla="*/ f83 1 f63"/>
                <a:gd name="f105" fmla="*/ f84 1 f62"/>
                <a:gd name="f106" fmla="*/ f85 1 f63"/>
                <a:gd name="f107" fmla="*/ f86 1 f62"/>
                <a:gd name="f108" fmla="*/ f87 1 f63"/>
                <a:gd name="f109" fmla="*/ f88 1 f62"/>
                <a:gd name="f110" fmla="*/ f89 1 f63"/>
                <a:gd name="f111" fmla="*/ f90 1 f62"/>
                <a:gd name="f112" fmla="*/ f91 1 f63"/>
                <a:gd name="f113" fmla="*/ f92 1 f62"/>
                <a:gd name="f114" fmla="*/ f93 1 f62"/>
                <a:gd name="f115" fmla="*/ f94 1 f63"/>
                <a:gd name="f116" fmla="*/ f95 1 f62"/>
                <a:gd name="f117" fmla="*/ f96 1 f63"/>
                <a:gd name="f118" fmla="*/ f97 1 f62"/>
                <a:gd name="f119" fmla="*/ f98 1 f63"/>
                <a:gd name="f120" fmla="*/ f99 f53 1"/>
                <a:gd name="f121" fmla="*/ f100 f53 1"/>
                <a:gd name="f122" fmla="*/ f102 f54 1"/>
                <a:gd name="f123" fmla="*/ f101 f54 1"/>
                <a:gd name="f124" fmla="*/ f103 f53 1"/>
                <a:gd name="f125" fmla="*/ f104 f54 1"/>
                <a:gd name="f126" fmla="*/ f105 f53 1"/>
                <a:gd name="f127" fmla="*/ f106 f54 1"/>
                <a:gd name="f128" fmla="*/ f107 f53 1"/>
                <a:gd name="f129" fmla="*/ f108 f54 1"/>
                <a:gd name="f130" fmla="*/ f109 f53 1"/>
                <a:gd name="f131" fmla="*/ f110 f54 1"/>
                <a:gd name="f132" fmla="*/ f111 f53 1"/>
                <a:gd name="f133" fmla="*/ f112 f54 1"/>
                <a:gd name="f134" fmla="*/ f113 f53 1"/>
                <a:gd name="f135" fmla="*/ f114 f53 1"/>
                <a:gd name="f136" fmla="*/ f115 f54 1"/>
                <a:gd name="f137" fmla="*/ f116 f53 1"/>
                <a:gd name="f138" fmla="*/ f117 f54 1"/>
                <a:gd name="f139" fmla="*/ f118 f53 1"/>
                <a:gd name="f140" fmla="*/ f119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24" y="f125"/>
                </a:cxn>
                <a:cxn ang="f81">
                  <a:pos x="f126" y="f127"/>
                </a:cxn>
                <a:cxn ang="f81">
                  <a:pos x="f128" y="f129"/>
                </a:cxn>
                <a:cxn ang="f81">
                  <a:pos x="f130" y="f131"/>
                </a:cxn>
                <a:cxn ang="f81">
                  <a:pos x="f132" y="f133"/>
                </a:cxn>
                <a:cxn ang="f81">
                  <a:pos x="f134" y="f129"/>
                </a:cxn>
                <a:cxn ang="f81">
                  <a:pos x="f135" y="f136"/>
                </a:cxn>
                <a:cxn ang="f81">
                  <a:pos x="f137" y="f138"/>
                </a:cxn>
                <a:cxn ang="f81">
                  <a:pos x="f139" y="f140"/>
                </a:cxn>
                <a:cxn ang="f81">
                  <a:pos x="f124" y="f125"/>
                </a:cxn>
              </a:cxnLst>
              <a:rect l="f120" t="f123" r="f121" b="f122"/>
              <a:pathLst>
                <a:path w="438" h="54">
                  <a:moveTo>
                    <a:pt x="f8" y="f9"/>
                  </a:moveTo>
                  <a:cubicBezTo>
                    <a:pt x="f10" y="f11"/>
                    <a:pt x="f12" y="f9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9"/>
                  </a:cubicBezTo>
                  <a:cubicBezTo>
                    <a:pt x="f36" y="f37"/>
                    <a:pt x="f38" y="f39"/>
                    <a:pt x="f40" y="f22"/>
                  </a:cubicBezTo>
                  <a:cubicBezTo>
                    <a:pt x="f41" y="f42"/>
                    <a:pt x="f43" y="f44"/>
                    <a:pt x="f6" y="f5"/>
                  </a:cubicBezTo>
                  <a:cubicBezTo>
                    <a:pt x="f45" y="f29"/>
                    <a:pt x="f46" y="f24"/>
                    <a:pt x="f47" y="f48"/>
                  </a:cubicBezTo>
                  <a:cubicBezTo>
                    <a:pt x="f49" y="f50"/>
                    <a:pt x="f51" y="f37"/>
                    <a:pt x="f8" y="f9"/>
                  </a:cubicBezTo>
                  <a:close/>
                </a:path>
              </a:pathLst>
            </a:custGeom>
            <a:solidFill>
              <a:srgbClr val="5298C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75">
              <a:extLst>
                <a:ext uri="{FF2B5EF4-FFF2-40B4-BE49-F238E27FC236}">
                  <a16:creationId xmlns:a16="http://schemas.microsoft.com/office/drawing/2014/main" id="{639131BB-3437-A14A-2DF4-7FAC197BCE58}"/>
                </a:ext>
              </a:extLst>
            </p:cNvPr>
            <p:cNvSpPr/>
            <p:nvPr/>
          </p:nvSpPr>
          <p:spPr>
            <a:xfrm>
              <a:off x="555626" y="1195385"/>
              <a:ext cx="123828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6"/>
                <a:gd name="f8" fmla="val 53"/>
                <a:gd name="f9" fmla="val 22"/>
                <a:gd name="f10" fmla="val 48"/>
                <a:gd name="f11" fmla="val 24"/>
                <a:gd name="f12" fmla="val 42"/>
                <a:gd name="f13" fmla="val 20"/>
                <a:gd name="f14" fmla="val 38"/>
                <a:gd name="f15" fmla="val 11"/>
                <a:gd name="f16" fmla="val 16"/>
                <a:gd name="f17" fmla="val 9"/>
                <a:gd name="f18" fmla="val 37"/>
                <a:gd name="f19" fmla="+- 0 0 -90"/>
                <a:gd name="f20" fmla="*/ f3 1 52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52"/>
                <a:gd name="f30" fmla="*/ f26 1 26"/>
                <a:gd name="f31" fmla="*/ 53 f27 1"/>
                <a:gd name="f32" fmla="*/ 22 f26 1"/>
                <a:gd name="f33" fmla="*/ 38 f27 1"/>
                <a:gd name="f34" fmla="*/ 26 f26 1"/>
                <a:gd name="f35" fmla="*/ 0 f27 1"/>
                <a:gd name="f36" fmla="*/ 0 f26 1"/>
                <a:gd name="f37" fmla="+- f28 0 f1"/>
                <a:gd name="f38" fmla="*/ f31 1 53"/>
                <a:gd name="f39" fmla="*/ f32 1 26"/>
                <a:gd name="f40" fmla="*/ f33 1 53"/>
                <a:gd name="f41" fmla="*/ f34 1 26"/>
                <a:gd name="f42" fmla="*/ f35 1 53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52" h="26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1" y="f9"/>
                    <a:pt x="f15" y="f16"/>
                    <a:pt x="f5" y="f5"/>
                  </a:cubicBezTo>
                  <a:cubicBezTo>
                    <a:pt x="f13" y="f17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5985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76">
              <a:extLst>
                <a:ext uri="{FF2B5EF4-FFF2-40B4-BE49-F238E27FC236}">
                  <a16:creationId xmlns:a16="http://schemas.microsoft.com/office/drawing/2014/main" id="{9AF0B9FA-B531-DAE2-132C-E50FD8C4138E}"/>
                </a:ext>
              </a:extLst>
            </p:cNvPr>
            <p:cNvSpPr/>
            <p:nvPr/>
          </p:nvSpPr>
          <p:spPr>
            <a:xfrm>
              <a:off x="761996" y="1343025"/>
              <a:ext cx="704846" cy="4175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1"/>
                <a:gd name="f7" fmla="val 178"/>
                <a:gd name="f8" fmla="val 225"/>
                <a:gd name="f9" fmla="val 3"/>
                <a:gd name="f10" fmla="val 231"/>
                <a:gd name="f11" fmla="val 234"/>
                <a:gd name="f12" fmla="val 2"/>
                <a:gd name="f13" fmla="val 236"/>
                <a:gd name="f14" fmla="val 269"/>
                <a:gd name="f15" fmla="val 17"/>
                <a:gd name="f16" fmla="val 71"/>
                <a:gd name="f17" fmla="val 298"/>
                <a:gd name="f18" fmla="val 107"/>
                <a:gd name="f19" fmla="val 295"/>
                <a:gd name="f20" fmla="val 137"/>
                <a:gd name="f21" fmla="val 276"/>
                <a:gd name="f22" fmla="val 154"/>
                <a:gd name="f23" fmla="val 250"/>
                <a:gd name="f24" fmla="val 163"/>
                <a:gd name="f25" fmla="val 205"/>
                <a:gd name="f26" fmla="val 158"/>
                <a:gd name="f27" fmla="val 177"/>
                <a:gd name="f28" fmla="val 111"/>
                <a:gd name="f29" fmla="val 174"/>
                <a:gd name="f30" fmla="val 90"/>
                <a:gd name="f31" fmla="val 172"/>
                <a:gd name="f32" fmla="val 69"/>
                <a:gd name="f33" fmla="val 169"/>
                <a:gd name="f34" fmla="val 49"/>
                <a:gd name="f35" fmla="val 160"/>
                <a:gd name="f36" fmla="val 15"/>
                <a:gd name="f37" fmla="val 145"/>
                <a:gd name="f38" fmla="val 115"/>
                <a:gd name="f39" fmla="val 9"/>
                <a:gd name="f40" fmla="val 79"/>
                <a:gd name="f41" fmla="val 47"/>
                <a:gd name="f42" fmla="val 39"/>
                <a:gd name="f43" fmla="val 25"/>
                <a:gd name="f44" fmla="val 64"/>
                <a:gd name="f45" fmla="val 6"/>
                <a:gd name="f46" fmla="val 68"/>
                <a:gd name="f47" fmla="val 73"/>
                <a:gd name="f48" fmla="val 76"/>
                <a:gd name="f49" fmla="val 4"/>
                <a:gd name="f50" fmla="val 80"/>
                <a:gd name="f51" fmla="val 8"/>
                <a:gd name="f52" fmla="val 75"/>
                <a:gd name="f53" fmla="val 11"/>
                <a:gd name="f54" fmla="val 62"/>
                <a:gd name="f55" fmla="val 34"/>
                <a:gd name="f56" fmla="val 55"/>
                <a:gd name="f57" fmla="val 54"/>
                <a:gd name="f58" fmla="val 52"/>
                <a:gd name="f59" fmla="val 50"/>
                <a:gd name="f60" fmla="val 98"/>
                <a:gd name="f61" fmla="val 60"/>
                <a:gd name="f62" fmla="val 78"/>
                <a:gd name="f63" fmla="val 118"/>
                <a:gd name="f64" fmla="val 127"/>
                <a:gd name="f65" fmla="val 136"/>
                <a:gd name="f66" fmla="val 176"/>
                <a:gd name="f67" fmla="val 135"/>
                <a:gd name="f68" fmla="val 119"/>
                <a:gd name="f69" fmla="val 249"/>
                <a:gd name="f70" fmla="val 110"/>
                <a:gd name="f71" fmla="val 256"/>
                <a:gd name="f72" fmla="val 96"/>
                <a:gd name="f73" fmla="val 252"/>
                <a:gd name="f74" fmla="val 70"/>
                <a:gd name="f75" fmla="val 238"/>
                <a:gd name="f76" fmla="val 26"/>
                <a:gd name="f77" fmla="+- 0 0 -90"/>
                <a:gd name="f78" fmla="*/ f3 1 301"/>
                <a:gd name="f79" fmla="*/ f4 1 178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301"/>
                <a:gd name="f88" fmla="*/ f84 1 178"/>
                <a:gd name="f89" fmla="*/ 225 f85 1"/>
                <a:gd name="f90" fmla="*/ 3 f84 1"/>
                <a:gd name="f91" fmla="*/ 236 f85 1"/>
                <a:gd name="f92" fmla="*/ 298 f85 1"/>
                <a:gd name="f93" fmla="*/ 107 f84 1"/>
                <a:gd name="f94" fmla="*/ 250 f85 1"/>
                <a:gd name="f95" fmla="*/ 163 f84 1"/>
                <a:gd name="f96" fmla="*/ 111 f85 1"/>
                <a:gd name="f97" fmla="*/ 174 f84 1"/>
                <a:gd name="f98" fmla="*/ 49 f85 1"/>
                <a:gd name="f99" fmla="*/ 160 f84 1"/>
                <a:gd name="f100" fmla="*/ 9 f85 1"/>
                <a:gd name="f101" fmla="*/ 79 f84 1"/>
                <a:gd name="f102" fmla="*/ 64 f85 1"/>
                <a:gd name="f103" fmla="*/ 6 f84 1"/>
                <a:gd name="f104" fmla="*/ 76 f85 1"/>
                <a:gd name="f105" fmla="*/ 4 f84 1"/>
                <a:gd name="f106" fmla="*/ 73 f85 1"/>
                <a:gd name="f107" fmla="*/ 15 f84 1"/>
                <a:gd name="f108" fmla="*/ 52 f85 1"/>
                <a:gd name="f109" fmla="*/ 76 f84 1"/>
                <a:gd name="f110" fmla="*/ 78 f85 1"/>
                <a:gd name="f111" fmla="*/ 118 f84 1"/>
                <a:gd name="f112" fmla="*/ 119 f84 1"/>
                <a:gd name="f113" fmla="*/ 252 f85 1"/>
                <a:gd name="f114" fmla="*/ 70 f84 1"/>
                <a:gd name="f115" fmla="+- f86 0 f1"/>
                <a:gd name="f116" fmla="*/ f89 1 301"/>
                <a:gd name="f117" fmla="*/ f90 1 178"/>
                <a:gd name="f118" fmla="*/ f91 1 301"/>
                <a:gd name="f119" fmla="*/ f92 1 301"/>
                <a:gd name="f120" fmla="*/ f93 1 178"/>
                <a:gd name="f121" fmla="*/ f94 1 301"/>
                <a:gd name="f122" fmla="*/ f95 1 178"/>
                <a:gd name="f123" fmla="*/ f96 1 301"/>
                <a:gd name="f124" fmla="*/ f97 1 178"/>
                <a:gd name="f125" fmla="*/ f98 1 301"/>
                <a:gd name="f126" fmla="*/ f99 1 178"/>
                <a:gd name="f127" fmla="*/ f100 1 301"/>
                <a:gd name="f128" fmla="*/ f101 1 178"/>
                <a:gd name="f129" fmla="*/ f102 1 301"/>
                <a:gd name="f130" fmla="*/ f103 1 178"/>
                <a:gd name="f131" fmla="*/ f104 1 301"/>
                <a:gd name="f132" fmla="*/ f105 1 178"/>
                <a:gd name="f133" fmla="*/ f106 1 301"/>
                <a:gd name="f134" fmla="*/ f107 1 178"/>
                <a:gd name="f135" fmla="*/ f108 1 301"/>
                <a:gd name="f136" fmla="*/ f109 1 178"/>
                <a:gd name="f137" fmla="*/ f110 1 301"/>
                <a:gd name="f138" fmla="*/ f111 1 178"/>
                <a:gd name="f139" fmla="*/ f112 1 178"/>
                <a:gd name="f140" fmla="*/ f113 1 301"/>
                <a:gd name="f141" fmla="*/ f114 1 178"/>
                <a:gd name="f142" fmla="*/ 0 1 f87"/>
                <a:gd name="f143" fmla="*/ f81 1 f87"/>
                <a:gd name="f144" fmla="*/ 0 1 f88"/>
                <a:gd name="f145" fmla="*/ f82 1 f88"/>
                <a:gd name="f146" fmla="*/ f116 1 f87"/>
                <a:gd name="f147" fmla="*/ f117 1 f88"/>
                <a:gd name="f148" fmla="*/ f118 1 f87"/>
                <a:gd name="f149" fmla="*/ f119 1 f87"/>
                <a:gd name="f150" fmla="*/ f120 1 f88"/>
                <a:gd name="f151" fmla="*/ f121 1 f87"/>
                <a:gd name="f152" fmla="*/ f122 1 f88"/>
                <a:gd name="f153" fmla="*/ f123 1 f87"/>
                <a:gd name="f154" fmla="*/ f124 1 f88"/>
                <a:gd name="f155" fmla="*/ f125 1 f87"/>
                <a:gd name="f156" fmla="*/ f126 1 f88"/>
                <a:gd name="f157" fmla="*/ f127 1 f87"/>
                <a:gd name="f158" fmla="*/ f128 1 f88"/>
                <a:gd name="f159" fmla="*/ f129 1 f87"/>
                <a:gd name="f160" fmla="*/ f130 1 f88"/>
                <a:gd name="f161" fmla="*/ f131 1 f87"/>
                <a:gd name="f162" fmla="*/ f132 1 f88"/>
                <a:gd name="f163" fmla="*/ f133 1 f87"/>
                <a:gd name="f164" fmla="*/ f134 1 f88"/>
                <a:gd name="f165" fmla="*/ f135 1 f87"/>
                <a:gd name="f166" fmla="*/ f136 1 f88"/>
                <a:gd name="f167" fmla="*/ f137 1 f87"/>
                <a:gd name="f168" fmla="*/ f138 1 f88"/>
                <a:gd name="f169" fmla="*/ f139 1 f88"/>
                <a:gd name="f170" fmla="*/ f140 1 f87"/>
                <a:gd name="f171" fmla="*/ f141 1 f88"/>
                <a:gd name="f172" fmla="*/ f142 f78 1"/>
                <a:gd name="f173" fmla="*/ f143 f78 1"/>
                <a:gd name="f174" fmla="*/ f145 f79 1"/>
                <a:gd name="f175" fmla="*/ f144 f79 1"/>
                <a:gd name="f176" fmla="*/ f146 f78 1"/>
                <a:gd name="f177" fmla="*/ f147 f79 1"/>
                <a:gd name="f178" fmla="*/ f148 f78 1"/>
                <a:gd name="f179" fmla="*/ f149 f78 1"/>
                <a:gd name="f180" fmla="*/ f150 f79 1"/>
                <a:gd name="f181" fmla="*/ f151 f78 1"/>
                <a:gd name="f182" fmla="*/ f152 f79 1"/>
                <a:gd name="f183" fmla="*/ f153 f78 1"/>
                <a:gd name="f184" fmla="*/ f154 f79 1"/>
                <a:gd name="f185" fmla="*/ f155 f78 1"/>
                <a:gd name="f186" fmla="*/ f156 f79 1"/>
                <a:gd name="f187" fmla="*/ f157 f78 1"/>
                <a:gd name="f188" fmla="*/ f158 f79 1"/>
                <a:gd name="f189" fmla="*/ f159 f78 1"/>
                <a:gd name="f190" fmla="*/ f160 f79 1"/>
                <a:gd name="f191" fmla="*/ f161 f78 1"/>
                <a:gd name="f192" fmla="*/ f162 f79 1"/>
                <a:gd name="f193" fmla="*/ f163 f78 1"/>
                <a:gd name="f194" fmla="*/ f164 f79 1"/>
                <a:gd name="f195" fmla="*/ f165 f78 1"/>
                <a:gd name="f196" fmla="*/ f166 f79 1"/>
                <a:gd name="f197" fmla="*/ f167 f78 1"/>
                <a:gd name="f198" fmla="*/ f168 f79 1"/>
                <a:gd name="f199" fmla="*/ f169 f79 1"/>
                <a:gd name="f200" fmla="*/ f170 f78 1"/>
                <a:gd name="f201" fmla="*/ f17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76" y="f177"/>
                </a:cxn>
                <a:cxn ang="f115">
                  <a:pos x="f178" y="f177"/>
                </a:cxn>
                <a:cxn ang="f115">
                  <a:pos x="f179" y="f180"/>
                </a:cxn>
                <a:cxn ang="f115">
                  <a:pos x="f181" y="f182"/>
                </a:cxn>
                <a:cxn ang="f115">
                  <a:pos x="f183" y="f184"/>
                </a:cxn>
                <a:cxn ang="f115">
                  <a:pos x="f185" y="f186"/>
                </a:cxn>
                <a:cxn ang="f115">
                  <a:pos x="f187" y="f188"/>
                </a:cxn>
                <a:cxn ang="f115">
                  <a:pos x="f189" y="f190"/>
                </a:cxn>
                <a:cxn ang="f115">
                  <a:pos x="f191" y="f192"/>
                </a:cxn>
                <a:cxn ang="f115">
                  <a:pos x="f193" y="f194"/>
                </a:cxn>
                <a:cxn ang="f115">
                  <a:pos x="f195" y="f196"/>
                </a:cxn>
                <a:cxn ang="f115">
                  <a:pos x="f197" y="f198"/>
                </a:cxn>
                <a:cxn ang="f115">
                  <a:pos x="f176" y="f199"/>
                </a:cxn>
                <a:cxn ang="f115">
                  <a:pos x="f200" y="f201"/>
                </a:cxn>
                <a:cxn ang="f115">
                  <a:pos x="f176" y="f177"/>
                </a:cxn>
              </a:cxnLst>
              <a:rect l="f172" t="f175" r="f173" b="f174"/>
              <a:pathLst>
                <a:path w="301" h="178">
                  <a:moveTo>
                    <a:pt x="f8" y="f9"/>
                  </a:moveTo>
                  <a:cubicBezTo>
                    <a:pt x="f10" y="f9"/>
                    <a:pt x="f11" y="f12"/>
                    <a:pt x="f13" y="f9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7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15" y="f41"/>
                    <a:pt x="f42" y="f43"/>
                    <a:pt x="f44" y="f45"/>
                  </a:cubicBezTo>
                  <a:cubicBezTo>
                    <a:pt x="f46" y="f9"/>
                    <a:pt x="f47" y="f5"/>
                    <a:pt x="f48" y="f49"/>
                  </a:cubicBezTo>
                  <a:cubicBezTo>
                    <a:pt x="f50" y="f51"/>
                    <a:pt x="f52" y="f53"/>
                    <a:pt x="f47" y="f36"/>
                  </a:cubicBezTo>
                  <a:cubicBezTo>
                    <a:pt x="f54" y="f55"/>
                    <a:pt x="f56" y="f57"/>
                    <a:pt x="f58" y="f48"/>
                  </a:cubicBezTo>
                  <a:cubicBezTo>
                    <a:pt x="f59" y="f60"/>
                    <a:pt x="f61" y="f28"/>
                    <a:pt x="f62" y="f63"/>
                  </a:cubicBezTo>
                  <a:cubicBezTo>
                    <a:pt x="f64" y="f65"/>
                    <a:pt x="f66" y="f67"/>
                    <a:pt x="f8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69" y="f41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F8AF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77">
              <a:extLst>
                <a:ext uri="{FF2B5EF4-FFF2-40B4-BE49-F238E27FC236}">
                  <a16:creationId xmlns:a16="http://schemas.microsoft.com/office/drawing/2014/main" id="{BD85C3E2-77E8-8EFA-F23B-2843058992BA}"/>
                </a:ext>
              </a:extLst>
            </p:cNvPr>
            <p:cNvSpPr/>
            <p:nvPr/>
          </p:nvSpPr>
          <p:spPr>
            <a:xfrm>
              <a:off x="923928" y="631822"/>
              <a:ext cx="390521" cy="493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211"/>
                <a:gd name="f8" fmla="val 108"/>
                <a:gd name="f9" fmla="val 207"/>
                <a:gd name="f10" fmla="val 107"/>
                <a:gd name="f11" fmla="val 106"/>
                <a:gd name="f12" fmla="val 61"/>
                <a:gd name="f13" fmla="val 155"/>
                <a:gd name="f14" fmla="val 56"/>
                <a:gd name="f15" fmla="val 149"/>
                <a:gd name="f16" fmla="val 46"/>
                <a:gd name="f17" fmla="val 144"/>
                <a:gd name="f18" fmla="val 15"/>
                <a:gd name="f19" fmla="val 126"/>
                <a:gd name="f20" fmla="val 91"/>
                <a:gd name="f21" fmla="val 10"/>
                <a:gd name="f22" fmla="val 57"/>
                <a:gd name="f23" fmla="val 19"/>
                <a:gd name="f24" fmla="val 24"/>
                <a:gd name="f25" fmla="val 51"/>
                <a:gd name="f26" fmla="val 84"/>
                <a:gd name="f27" fmla="val 118"/>
                <a:gd name="f28" fmla="val 1"/>
                <a:gd name="f29" fmla="val 148"/>
                <a:gd name="f30" fmla="val 157"/>
                <a:gd name="f31" fmla="val 153"/>
                <a:gd name="f32" fmla="val 120"/>
                <a:gd name="f33" fmla="val 109"/>
                <a:gd name="f34" fmla="val 150"/>
                <a:gd name="f35" fmla="val 105"/>
                <a:gd name="f36" fmla="val 169"/>
                <a:gd name="f37" fmla="val 181"/>
                <a:gd name="f38" fmla="val 194"/>
                <a:gd name="f39" fmla="+- 0 0 -90"/>
                <a:gd name="f40" fmla="*/ f3 1 167"/>
                <a:gd name="f41" fmla="*/ f4 1 2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167"/>
                <a:gd name="f50" fmla="*/ f46 1 211"/>
                <a:gd name="f51" fmla="*/ 108 f47 1"/>
                <a:gd name="f52" fmla="*/ 207 f46 1"/>
                <a:gd name="f53" fmla="*/ 106 f47 1"/>
                <a:gd name="f54" fmla="*/ 61 f47 1"/>
                <a:gd name="f55" fmla="*/ 167 f46 1"/>
                <a:gd name="f56" fmla="*/ 46 f47 1"/>
                <a:gd name="f57" fmla="*/ 144 f46 1"/>
                <a:gd name="f58" fmla="*/ 10 f47 1"/>
                <a:gd name="f59" fmla="*/ 57 f46 1"/>
                <a:gd name="f60" fmla="*/ 84 f47 1"/>
                <a:gd name="f61" fmla="*/ 0 f46 1"/>
                <a:gd name="f62" fmla="*/ 157 f47 1"/>
                <a:gd name="f63" fmla="*/ 120 f47 1"/>
                <a:gd name="f64" fmla="*/ 169 f46 1"/>
                <a:gd name="f65" fmla="+- f48 0 f1"/>
                <a:gd name="f66" fmla="*/ f51 1 167"/>
                <a:gd name="f67" fmla="*/ f52 1 211"/>
                <a:gd name="f68" fmla="*/ f53 1 167"/>
                <a:gd name="f69" fmla="*/ f54 1 167"/>
                <a:gd name="f70" fmla="*/ f55 1 211"/>
                <a:gd name="f71" fmla="*/ f56 1 167"/>
                <a:gd name="f72" fmla="*/ f57 1 211"/>
                <a:gd name="f73" fmla="*/ f58 1 167"/>
                <a:gd name="f74" fmla="*/ f59 1 211"/>
                <a:gd name="f75" fmla="*/ f60 1 167"/>
                <a:gd name="f76" fmla="*/ f61 1 211"/>
                <a:gd name="f77" fmla="*/ f62 1 167"/>
                <a:gd name="f78" fmla="*/ f63 1 167"/>
                <a:gd name="f79" fmla="*/ f64 1 211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49"/>
                <a:gd name="f88" fmla="*/ f70 1 f50"/>
                <a:gd name="f89" fmla="*/ f71 1 f49"/>
                <a:gd name="f90" fmla="*/ f72 1 f50"/>
                <a:gd name="f91" fmla="*/ f73 1 f49"/>
                <a:gd name="f92" fmla="*/ f74 1 f50"/>
                <a:gd name="f93" fmla="*/ f75 1 f49"/>
                <a:gd name="f94" fmla="*/ f76 1 f50"/>
                <a:gd name="f95" fmla="*/ f77 1 f49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0 1"/>
                <a:gd name="f106" fmla="*/ f88 f41 1"/>
                <a:gd name="f107" fmla="*/ f89 f40 1"/>
                <a:gd name="f108" fmla="*/ f90 f41 1"/>
                <a:gd name="f109" fmla="*/ f91 f40 1"/>
                <a:gd name="f110" fmla="*/ f92 f41 1"/>
                <a:gd name="f111" fmla="*/ f93 f40 1"/>
                <a:gd name="f112" fmla="*/ f94 f41 1"/>
                <a:gd name="f113" fmla="*/ f95 f40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3"/>
                </a:cxn>
                <a:cxn ang="f65">
                  <a:pos x="f105" y="f106"/>
                </a:cxn>
                <a:cxn ang="f65">
                  <a:pos x="f107" y="f108"/>
                </a:cxn>
                <a:cxn ang="f65">
                  <a:pos x="f109" y="f110"/>
                </a:cxn>
                <a:cxn ang="f65">
                  <a:pos x="f111" y="f112"/>
                </a:cxn>
                <a:cxn ang="f65">
                  <a:pos x="f113" y="f110"/>
                </a:cxn>
                <a:cxn ang="f65">
                  <a:pos x="f114" y="f108"/>
                </a:cxn>
                <a:cxn ang="f65">
                  <a:pos x="f104" y="f115"/>
                </a:cxn>
                <a:cxn ang="f65">
                  <a:pos x="f102" y="f103"/>
                </a:cxn>
              </a:cxnLst>
              <a:rect l="f98" t="f101" r="f99" b="f100"/>
              <a:pathLst>
                <a:path w="167" h="211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7"/>
                    <a:pt x="f12" y="f7"/>
                    <a:pt x="f12" y="f6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5" y="f20"/>
                    <a:pt x="f21" y="f22"/>
                  </a:cubicBezTo>
                  <a:cubicBezTo>
                    <a:pt x="f23" y="f24"/>
                    <a:pt x="f25" y="f5"/>
                    <a:pt x="f26" y="f5"/>
                  </a:cubicBezTo>
                  <a:cubicBezTo>
                    <a:pt x="f27" y="f28"/>
                    <a:pt x="f29" y="f24"/>
                    <a:pt x="f30" y="f22"/>
                  </a:cubicBezTo>
                  <a:cubicBezTo>
                    <a:pt x="f6" y="f20"/>
                    <a:pt x="f31" y="f19"/>
                    <a:pt x="f32" y="f17"/>
                  </a:cubicBezTo>
                  <a:cubicBezTo>
                    <a:pt x="f33" y="f34"/>
                    <a:pt x="f35" y="f30"/>
                    <a:pt x="f11" y="f36"/>
                  </a:cubicBezTo>
                  <a:cubicBezTo>
                    <a:pt x="f10" y="f37"/>
                    <a:pt x="f10" y="f38"/>
                    <a:pt x="f8" y="f9"/>
                  </a:cubicBezTo>
                  <a:close/>
                </a:path>
              </a:pathLst>
            </a:custGeom>
            <a:solidFill>
              <a:srgbClr val="F8AF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78">
              <a:extLst>
                <a:ext uri="{FF2B5EF4-FFF2-40B4-BE49-F238E27FC236}">
                  <a16:creationId xmlns:a16="http://schemas.microsoft.com/office/drawing/2014/main" id="{FCDD42FD-460E-C6BF-2AFD-507A51FBB3D4}"/>
                </a:ext>
              </a:extLst>
            </p:cNvPr>
            <p:cNvSpPr/>
            <p:nvPr/>
          </p:nvSpPr>
          <p:spPr>
            <a:xfrm>
              <a:off x="1033464" y="1015998"/>
              <a:ext cx="188915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66"/>
                <a:gd name="f8" fmla="val 74"/>
                <a:gd name="f9" fmla="val 2"/>
                <a:gd name="f10" fmla="val 5"/>
                <a:gd name="f11" fmla="val 8"/>
                <a:gd name="f12" fmla="val 72"/>
                <a:gd name="f13" fmla="val 24"/>
                <a:gd name="f14" fmla="val 46"/>
                <a:gd name="f15" fmla="val 69"/>
                <a:gd name="f16" fmla="val 55"/>
                <a:gd name="f17" fmla="val 54"/>
                <a:gd name="f18" fmla="val 31"/>
                <a:gd name="f19" fmla="val 58"/>
                <a:gd name="f20" fmla="val 11"/>
                <a:gd name="f21" fmla="val 59"/>
                <a:gd name="f22" fmla="val 53"/>
                <a:gd name="f23" fmla="val 30"/>
                <a:gd name="f24" fmla="val 15"/>
                <a:gd name="f25" fmla="val 1"/>
                <a:gd name="f26" fmla="val 9"/>
                <a:gd name="f27" fmla="val 13"/>
                <a:gd name="f28" fmla="val 20"/>
                <a:gd name="f29" fmla="val 6"/>
                <a:gd name="f30" fmla="val 45"/>
                <a:gd name="f31" fmla="val 17"/>
                <a:gd name="f32" fmla="val 50"/>
                <a:gd name="f33" fmla="val 32"/>
                <a:gd name="f34" fmla="val 49"/>
                <a:gd name="f35" fmla="val 62"/>
                <a:gd name="f36" fmla="val 61"/>
                <a:gd name="f37" fmla="val 43"/>
                <a:gd name="f38" fmla="val 35"/>
                <a:gd name="f39" fmla="val 70"/>
                <a:gd name="f40" fmla="val 29"/>
                <a:gd name="f41" fmla="val 71"/>
                <a:gd name="f42" fmla="val 19"/>
                <a:gd name="f43" fmla="+- 0 0 -90"/>
                <a:gd name="f44" fmla="*/ f3 1 81"/>
                <a:gd name="f45" fmla="*/ f4 1 66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81"/>
                <a:gd name="f54" fmla="*/ f50 1 66"/>
                <a:gd name="f55" fmla="*/ 74 f51 1"/>
                <a:gd name="f56" fmla="*/ 0 f50 1"/>
                <a:gd name="f57" fmla="*/ 8 f50 1"/>
                <a:gd name="f58" fmla="*/ 69 f51 1"/>
                <a:gd name="f59" fmla="*/ 55 f50 1"/>
                <a:gd name="f60" fmla="*/ 11 f51 1"/>
                <a:gd name="f61" fmla="*/ 59 f50 1"/>
                <a:gd name="f62" fmla="*/ 0 f51 1"/>
                <a:gd name="f63" fmla="*/ 46 f50 1"/>
                <a:gd name="f64" fmla="*/ 1 f51 1"/>
                <a:gd name="f65" fmla="*/ 5 f51 1"/>
                <a:gd name="f66" fmla="*/ 20 f50 1"/>
                <a:gd name="f67" fmla="*/ 17 f51 1"/>
                <a:gd name="f68" fmla="*/ 50 f50 1"/>
                <a:gd name="f69" fmla="*/ 61 f51 1"/>
                <a:gd name="f70" fmla="*/ 43 f50 1"/>
                <a:gd name="f71" fmla="*/ 70 f51 1"/>
                <a:gd name="f72" fmla="*/ 29 f50 1"/>
                <a:gd name="f73" fmla="+- f52 0 f1"/>
                <a:gd name="f74" fmla="*/ f55 1 81"/>
                <a:gd name="f75" fmla="*/ f56 1 66"/>
                <a:gd name="f76" fmla="*/ f57 1 66"/>
                <a:gd name="f77" fmla="*/ f58 1 81"/>
                <a:gd name="f78" fmla="*/ f59 1 66"/>
                <a:gd name="f79" fmla="*/ f60 1 81"/>
                <a:gd name="f80" fmla="*/ f61 1 66"/>
                <a:gd name="f81" fmla="*/ f62 1 81"/>
                <a:gd name="f82" fmla="*/ f63 1 66"/>
                <a:gd name="f83" fmla="*/ f64 1 81"/>
                <a:gd name="f84" fmla="*/ f65 1 81"/>
                <a:gd name="f85" fmla="*/ f66 1 66"/>
                <a:gd name="f86" fmla="*/ f67 1 81"/>
                <a:gd name="f87" fmla="*/ f68 1 66"/>
                <a:gd name="f88" fmla="*/ f69 1 81"/>
                <a:gd name="f89" fmla="*/ f70 1 66"/>
                <a:gd name="f90" fmla="*/ f71 1 81"/>
                <a:gd name="f91" fmla="*/ f72 1 66"/>
                <a:gd name="f92" fmla="*/ 0 1 f53"/>
                <a:gd name="f93" fmla="*/ f47 1 f53"/>
                <a:gd name="f94" fmla="*/ 0 1 f54"/>
                <a:gd name="f95" fmla="*/ f48 1 f54"/>
                <a:gd name="f96" fmla="*/ f74 1 f53"/>
                <a:gd name="f97" fmla="*/ f75 1 f54"/>
                <a:gd name="f98" fmla="*/ f76 1 f54"/>
                <a:gd name="f99" fmla="*/ f77 1 f53"/>
                <a:gd name="f100" fmla="*/ f78 1 f54"/>
                <a:gd name="f101" fmla="*/ f79 1 f53"/>
                <a:gd name="f102" fmla="*/ f80 1 f54"/>
                <a:gd name="f103" fmla="*/ f81 1 f53"/>
                <a:gd name="f104" fmla="*/ f82 1 f54"/>
                <a:gd name="f105" fmla="*/ f83 1 f53"/>
                <a:gd name="f106" fmla="*/ f84 1 f53"/>
                <a:gd name="f107" fmla="*/ f85 1 f54"/>
                <a:gd name="f108" fmla="*/ f86 1 f53"/>
                <a:gd name="f109" fmla="*/ f87 1 f54"/>
                <a:gd name="f110" fmla="*/ f88 1 f53"/>
                <a:gd name="f111" fmla="*/ f89 1 f54"/>
                <a:gd name="f112" fmla="*/ f90 1 f53"/>
                <a:gd name="f113" fmla="*/ f91 1 f54"/>
                <a:gd name="f114" fmla="*/ f92 f44 1"/>
                <a:gd name="f115" fmla="*/ f93 f44 1"/>
                <a:gd name="f116" fmla="*/ f95 f45 1"/>
                <a:gd name="f117" fmla="*/ f94 f45 1"/>
                <a:gd name="f118" fmla="*/ f96 f44 1"/>
                <a:gd name="f119" fmla="*/ f97 f45 1"/>
                <a:gd name="f120" fmla="*/ f98 f45 1"/>
                <a:gd name="f121" fmla="*/ f99 f44 1"/>
                <a:gd name="f122" fmla="*/ f100 f45 1"/>
                <a:gd name="f123" fmla="*/ f101 f44 1"/>
                <a:gd name="f124" fmla="*/ f102 f45 1"/>
                <a:gd name="f125" fmla="*/ f103 f44 1"/>
                <a:gd name="f126" fmla="*/ f104 f45 1"/>
                <a:gd name="f127" fmla="*/ f105 f44 1"/>
                <a:gd name="f128" fmla="*/ f106 f44 1"/>
                <a:gd name="f129" fmla="*/ f107 f45 1"/>
                <a:gd name="f130" fmla="*/ f108 f44 1"/>
                <a:gd name="f131" fmla="*/ f109 f45 1"/>
                <a:gd name="f132" fmla="*/ f110 f44 1"/>
                <a:gd name="f133" fmla="*/ f111 f45 1"/>
                <a:gd name="f134" fmla="*/ f112 f44 1"/>
                <a:gd name="f135" fmla="*/ f113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8" y="f119"/>
                </a:cxn>
                <a:cxn ang="f73">
                  <a:pos x="f118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19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18" y="f119"/>
                </a:cxn>
              </a:cxnLst>
              <a:rect l="f114" t="f117" r="f115" b="f116"/>
              <a:pathLst>
                <a:path w="81" h="66">
                  <a:moveTo>
                    <a:pt x="f8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9" y="f21"/>
                    <a:pt x="f5" y="f22"/>
                    <a:pt x="f5" y="f14"/>
                  </a:cubicBezTo>
                  <a:cubicBezTo>
                    <a:pt x="f5" y="f23"/>
                    <a:pt x="f5" y="f24"/>
                    <a:pt x="f25" y="f5"/>
                  </a:cubicBezTo>
                  <a:cubicBezTo>
                    <a:pt x="f26" y="f10"/>
                    <a:pt x="f10" y="f27"/>
                    <a:pt x="f10" y="f28"/>
                  </a:cubicBezTo>
                  <a:cubicBezTo>
                    <a:pt x="f29" y="f18"/>
                    <a:pt x="f9" y="f30"/>
                    <a:pt x="f31" y="f32"/>
                  </a:cubicBezTo>
                  <a:cubicBezTo>
                    <a:pt x="f33" y="f16"/>
                    <a:pt x="f34" y="f35"/>
                    <a:pt x="f36" y="f37"/>
                  </a:cubicBezTo>
                  <a:cubicBezTo>
                    <a:pt x="f36" y="f37"/>
                    <a:pt x="f36" y="f37"/>
                    <a:pt x="f36" y="f37"/>
                  </a:cubicBezTo>
                  <a:cubicBezTo>
                    <a:pt x="f12" y="f37"/>
                    <a:pt x="f15" y="f38"/>
                    <a:pt x="f39" y="f40"/>
                  </a:cubicBezTo>
                  <a:cubicBezTo>
                    <a:pt x="f41" y="f42"/>
                    <a:pt x="f7" y="f26"/>
                    <a:pt x="f8" y="f5"/>
                  </a:cubicBezTo>
                  <a:close/>
                </a:path>
              </a:pathLst>
            </a:custGeom>
            <a:solidFill>
              <a:srgbClr val="3F1B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79">
              <a:extLst>
                <a:ext uri="{FF2B5EF4-FFF2-40B4-BE49-F238E27FC236}">
                  <a16:creationId xmlns:a16="http://schemas.microsoft.com/office/drawing/2014/main" id="{2139E7AA-798B-97CD-7A7B-DD92F964C87B}"/>
                </a:ext>
              </a:extLst>
            </p:cNvPr>
            <p:cNvSpPr/>
            <p:nvPr/>
          </p:nvSpPr>
          <p:spPr>
            <a:xfrm>
              <a:off x="1000125" y="717547"/>
              <a:ext cx="66678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13"/>
                <a:gd name="f9" fmla="val 20"/>
                <a:gd name="f10" fmla="val 23"/>
                <a:gd name="f11" fmla="val 25"/>
                <a:gd name="f12" fmla="val 15"/>
                <a:gd name="f13" fmla="val 7"/>
                <a:gd name="f14" fmla="val 1"/>
                <a:gd name="f15" fmla="val 21"/>
                <a:gd name="f16" fmla="val 5"/>
                <a:gd name="f17" fmla="val 6"/>
                <a:gd name="f18" fmla="val 22"/>
                <a:gd name="f19" fmla="+- 0 0 -90"/>
                <a:gd name="f20" fmla="*/ f3 1 28"/>
                <a:gd name="f21" fmla="*/ f4 1 2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8"/>
                <a:gd name="f30" fmla="*/ f26 1 26"/>
                <a:gd name="f31" fmla="*/ 28 f27 1"/>
                <a:gd name="f32" fmla="*/ 13 f26 1"/>
                <a:gd name="f33" fmla="*/ 15 f27 1"/>
                <a:gd name="f34" fmla="*/ 26 f26 1"/>
                <a:gd name="f35" fmla="*/ 1 f27 1"/>
                <a:gd name="f36" fmla="*/ 0 f26 1"/>
                <a:gd name="f37" fmla="+- f28 0 f1"/>
                <a:gd name="f38" fmla="*/ f31 1 28"/>
                <a:gd name="f39" fmla="*/ f32 1 26"/>
                <a:gd name="f40" fmla="*/ f33 1 28"/>
                <a:gd name="f41" fmla="*/ f34 1 26"/>
                <a:gd name="f42" fmla="*/ f35 1 28"/>
                <a:gd name="f43" fmla="*/ f36 1 2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59"/>
                </a:cxn>
                <a:cxn ang="f37">
                  <a:pos x="f60" y="f63"/>
                </a:cxn>
                <a:cxn ang="f37">
                  <a:pos x="f58" y="f59"/>
                </a:cxn>
              </a:cxnLst>
              <a:rect l="f54" t="f57" r="f55" b="f56"/>
              <a:pathLst>
                <a:path w="28" h="26">
                  <a:moveTo>
                    <a:pt x="f6" y="f8"/>
                  </a:moveTo>
                  <a:cubicBezTo>
                    <a:pt x="f7" y="f9"/>
                    <a:pt x="f10" y="f11"/>
                    <a:pt x="f12" y="f7"/>
                  </a:cubicBezTo>
                  <a:cubicBezTo>
                    <a:pt x="f13" y="f7"/>
                    <a:pt x="f14" y="f15"/>
                    <a:pt x="f14" y="f8"/>
                  </a:cubicBezTo>
                  <a:cubicBezTo>
                    <a:pt x="f5" y="f16"/>
                    <a:pt x="f17" y="f5"/>
                    <a:pt x="f12" y="f5"/>
                  </a:cubicBezTo>
                  <a:cubicBezTo>
                    <a:pt x="f18" y="f5"/>
                    <a:pt x="f7" y="f16"/>
                    <a:pt x="f6" y="f8"/>
                  </a:cubicBezTo>
                  <a:close/>
                </a:path>
              </a:pathLst>
            </a:custGeom>
            <a:solidFill>
              <a:srgbClr val="FEECC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6;p59">
            <a:extLst>
              <a:ext uri="{FF2B5EF4-FFF2-40B4-BE49-F238E27FC236}">
                <a16:creationId xmlns:a16="http://schemas.microsoft.com/office/drawing/2014/main" id="{366EC2C5-1DFE-B647-0A05-C5CA987DB1C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0352" y="8469959"/>
            <a:ext cx="6964271" cy="10310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1319;p59">
            <a:extLst>
              <a:ext uri="{FF2B5EF4-FFF2-40B4-BE49-F238E27FC236}">
                <a16:creationId xmlns:a16="http://schemas.microsoft.com/office/drawing/2014/main" id="{2AFFFE8F-1344-E2BB-372D-F5BE7541EC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0352" y="4367768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4" name="Google Shape;1320;p59">
            <a:extLst>
              <a:ext uri="{FF2B5EF4-FFF2-40B4-BE49-F238E27FC236}">
                <a16:creationId xmlns:a16="http://schemas.microsoft.com/office/drawing/2014/main" id="{EE901732-4D47-2156-7795-3E63557A9A6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0352" y="5261430"/>
            <a:ext cx="6964271" cy="10310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" name="Google Shape;1321;p59">
            <a:extLst>
              <a:ext uri="{FF2B5EF4-FFF2-40B4-BE49-F238E27FC236}">
                <a16:creationId xmlns:a16="http://schemas.microsoft.com/office/drawing/2014/main" id="{1202CBD7-A918-188B-180F-40302C862BF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434620" y="4367768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6" name="Google Shape;1322;p59">
            <a:extLst>
              <a:ext uri="{FF2B5EF4-FFF2-40B4-BE49-F238E27FC236}">
                <a16:creationId xmlns:a16="http://schemas.microsoft.com/office/drawing/2014/main" id="{9A48260B-8195-0A48-81A3-4D91820FD9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434620" y="5261466"/>
            <a:ext cx="6964271" cy="10310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" name="Google Shape;1317;p59">
            <a:extLst>
              <a:ext uri="{FF2B5EF4-FFF2-40B4-BE49-F238E27FC236}">
                <a16:creationId xmlns:a16="http://schemas.microsoft.com/office/drawing/2014/main" id="{EDDE565B-293E-2036-D62C-445C881E265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30352" y="7576297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8" name="Google Shape;1323;p59">
            <a:extLst>
              <a:ext uri="{FF2B5EF4-FFF2-40B4-BE49-F238E27FC236}">
                <a16:creationId xmlns:a16="http://schemas.microsoft.com/office/drawing/2014/main" id="{4825232A-7BD0-C374-8647-3C886E3ED7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434620" y="7576297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9" name="Google Shape;1324;p59">
            <a:extLst>
              <a:ext uri="{FF2B5EF4-FFF2-40B4-BE49-F238E27FC236}">
                <a16:creationId xmlns:a16="http://schemas.microsoft.com/office/drawing/2014/main" id="{A5A079DE-E90E-0CE5-43BB-456047C4B21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434620" y="8469995"/>
            <a:ext cx="6964271" cy="10310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Google Shape;1318;p59">
            <a:extLst>
              <a:ext uri="{FF2B5EF4-FFF2-40B4-BE49-F238E27FC236}">
                <a16:creationId xmlns:a16="http://schemas.microsoft.com/office/drawing/2014/main" id="{977210CC-77DB-8AEA-81D2-EB4ED7E4275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تجزیه و تحلیل رقابت</a:t>
            </a:r>
            <a:endParaRPr lang="en-US" dirty="0">
              <a:solidFill>
                <a:srgbClr val="E86E8F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Google Shape;1325;p59">
            <a:extLst>
              <a:ext uri="{FF2B5EF4-FFF2-40B4-BE49-F238E27FC236}">
                <a16:creationId xmlns:a16="http://schemas.microsoft.com/office/drawing/2014/main" id="{70C3171F-B2EF-9ED2-9C2E-37D9F043DECC}"/>
              </a:ext>
            </a:extLst>
          </p:cNvPr>
          <p:cNvSpPr/>
          <p:nvPr/>
        </p:nvSpPr>
        <p:spPr>
          <a:xfrm>
            <a:off x="3480773" y="3272783"/>
            <a:ext cx="957806" cy="1031114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2" name="Google Shape;1326;p59">
            <a:extLst>
              <a:ext uri="{FF2B5EF4-FFF2-40B4-BE49-F238E27FC236}">
                <a16:creationId xmlns:a16="http://schemas.microsoft.com/office/drawing/2014/main" id="{4F538D22-3110-23A2-1451-947775D9EC9F}"/>
              </a:ext>
            </a:extLst>
          </p:cNvPr>
          <p:cNvSpPr/>
          <p:nvPr/>
        </p:nvSpPr>
        <p:spPr>
          <a:xfrm>
            <a:off x="13461988" y="3277483"/>
            <a:ext cx="957806" cy="1031114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3" name="Google Shape;1327;p59">
            <a:extLst>
              <a:ext uri="{FF2B5EF4-FFF2-40B4-BE49-F238E27FC236}">
                <a16:creationId xmlns:a16="http://schemas.microsoft.com/office/drawing/2014/main" id="{9DFDE800-8B90-05F8-87B0-BF9D112B7C7A}"/>
              </a:ext>
            </a:extLst>
          </p:cNvPr>
          <p:cNvSpPr/>
          <p:nvPr/>
        </p:nvSpPr>
        <p:spPr>
          <a:xfrm>
            <a:off x="3523759" y="6440603"/>
            <a:ext cx="957806" cy="1031114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Google Shape;1328;p59">
            <a:extLst>
              <a:ext uri="{FF2B5EF4-FFF2-40B4-BE49-F238E27FC236}">
                <a16:creationId xmlns:a16="http://schemas.microsoft.com/office/drawing/2014/main" id="{5D4BBEB9-EC73-8FDA-AB1F-56EBDA7DA391}"/>
              </a:ext>
            </a:extLst>
          </p:cNvPr>
          <p:cNvSpPr/>
          <p:nvPr/>
        </p:nvSpPr>
        <p:spPr>
          <a:xfrm>
            <a:off x="13461988" y="6670712"/>
            <a:ext cx="957806" cy="1031114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5" name="Google Shape;1329;p59">
            <a:extLst>
              <a:ext uri="{FF2B5EF4-FFF2-40B4-BE49-F238E27FC236}">
                <a16:creationId xmlns:a16="http://schemas.microsoft.com/office/drawing/2014/main" id="{0D7CDC70-665B-4B10-2CBA-77A6713E8075}"/>
              </a:ext>
            </a:extLst>
          </p:cNvPr>
          <p:cNvGrpSpPr/>
          <p:nvPr/>
        </p:nvGrpSpPr>
        <p:grpSpPr>
          <a:xfrm>
            <a:off x="13728728" y="6949942"/>
            <a:ext cx="424327" cy="472662"/>
            <a:chOff x="13728728" y="6949942"/>
            <a:chExt cx="424327" cy="472662"/>
          </a:xfrm>
        </p:grpSpPr>
        <p:sp>
          <p:nvSpPr>
            <p:cNvPr id="16" name="Google Shape;1330;p59">
              <a:extLst>
                <a:ext uri="{FF2B5EF4-FFF2-40B4-BE49-F238E27FC236}">
                  <a16:creationId xmlns:a16="http://schemas.microsoft.com/office/drawing/2014/main" id="{2C5D7CCE-65D6-5AED-B1A9-2FDC43DBA3B4}"/>
                </a:ext>
              </a:extLst>
            </p:cNvPr>
            <p:cNvSpPr/>
            <p:nvPr/>
          </p:nvSpPr>
          <p:spPr>
            <a:xfrm>
              <a:off x="13728728" y="7153012"/>
              <a:ext cx="27541" cy="94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2552"/>
                <a:gd name="f5" fmla="val 725"/>
                <a:gd name="f6" fmla="val 253"/>
                <a:gd name="f7" fmla="val 252"/>
                <a:gd name="f8" fmla="val 1"/>
                <a:gd name="f9" fmla="val 1260"/>
                <a:gd name="f10" fmla="val 1827"/>
                <a:gd name="f11" fmla="val 316"/>
                <a:gd name="f12" fmla="val 2300"/>
                <a:gd name="f13" fmla="*/ f0 1 726"/>
                <a:gd name="f14" fmla="*/ f1 1 255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26"/>
                <a:gd name="f21" fmla="*/ f18 1 255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26" h="2552">
                  <a:moveTo>
                    <a:pt x="f5" y="f2"/>
                  </a:moveTo>
                  <a:cubicBezTo>
                    <a:pt x="f6" y="f7"/>
                    <a:pt x="f8" y="f5"/>
                    <a:pt x="f8" y="f9"/>
                  </a:cubicBezTo>
                  <a:cubicBezTo>
                    <a:pt x="f8" y="f10"/>
                    <a:pt x="f11" y="f12"/>
                    <a:pt x="f5" y="f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331;p59">
              <a:extLst>
                <a:ext uri="{FF2B5EF4-FFF2-40B4-BE49-F238E27FC236}">
                  <a16:creationId xmlns:a16="http://schemas.microsoft.com/office/drawing/2014/main" id="{E53C2102-1F84-0218-6CD2-BF7ECF4CCE22}"/>
                </a:ext>
              </a:extLst>
            </p:cNvPr>
            <p:cNvSpPr/>
            <p:nvPr/>
          </p:nvSpPr>
          <p:spPr>
            <a:xfrm>
              <a:off x="13783693" y="7092296"/>
              <a:ext cx="312002" cy="1645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24"/>
                <a:gd name="f4" fmla="val 4443"/>
                <a:gd name="f5" fmla="val 2647"/>
                <a:gd name="f6" fmla="val 2143"/>
                <a:gd name="f7" fmla="val 2836"/>
                <a:gd name="f8" fmla="val 2994"/>
                <a:gd name="f9" fmla="val 2301"/>
                <a:gd name="f10" fmla="val 2521"/>
                <a:gd name="f11" fmla="val 2710"/>
                <a:gd name="f12" fmla="val 2868"/>
                <a:gd name="f13" fmla="val 2427"/>
                <a:gd name="f14" fmla="val 5640"/>
                <a:gd name="f15" fmla="val 5829"/>
                <a:gd name="f16" fmla="val 5987"/>
                <a:gd name="f17" fmla="val 5420"/>
                <a:gd name="f18" fmla="val 5262"/>
                <a:gd name="f19" fmla="val 1923"/>
                <a:gd name="f20" fmla="val 1"/>
                <a:gd name="f21" fmla="val 1765"/>
                <a:gd name="f22" fmla="val 2490"/>
                <a:gd name="f23" fmla="val 3986"/>
                <a:gd name="f24" fmla="val 3309"/>
                <a:gd name="f25" fmla="val 3758"/>
                <a:gd name="f26" fmla="val 4124"/>
                <a:gd name="f27" fmla="val 4939"/>
                <a:gd name="f28" fmla="val 5751"/>
                <a:gd name="f29" fmla="val 6459"/>
                <a:gd name="f30" fmla="val 6302"/>
                <a:gd name="f31" fmla="val 5625"/>
                <a:gd name="f32" fmla="val 395"/>
                <a:gd name="f33" fmla="val 4876"/>
                <a:gd name="f34" fmla="val 592"/>
                <a:gd name="f35" fmla="val 3372"/>
                <a:gd name="f36" fmla="val 2616"/>
                <a:gd name="f37" fmla="*/ f0 1 8224"/>
                <a:gd name="f38" fmla="*/ f1 1 444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8224"/>
                <a:gd name="f45" fmla="*/ f42 1 444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8224" h="444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9" y="f11"/>
                    <a:pt x="f9" y="f10"/>
                  </a:cubicBezTo>
                  <a:cubicBezTo>
                    <a:pt x="f9" y="f9"/>
                    <a:pt x="f13" y="f6"/>
                    <a:pt x="f5" y="f6"/>
                  </a:cubicBezTo>
                  <a:close/>
                  <a:moveTo>
                    <a:pt x="f14" y="f6"/>
                  </a:moveTo>
                  <a:cubicBezTo>
                    <a:pt x="f15" y="f6"/>
                    <a:pt x="f16" y="f9"/>
                    <a:pt x="f16" y="f10"/>
                  </a:cubicBezTo>
                  <a:cubicBezTo>
                    <a:pt x="f16" y="f11"/>
                    <a:pt x="f15" y="f12"/>
                    <a:pt x="f14" y="f12"/>
                  </a:cubicBezTo>
                  <a:cubicBezTo>
                    <a:pt x="f17" y="f12"/>
                    <a:pt x="f18" y="f11"/>
                    <a:pt x="f18" y="f10"/>
                  </a:cubicBezTo>
                  <a:cubicBezTo>
                    <a:pt x="f18" y="f9"/>
                    <a:pt x="f17" y="f6"/>
                    <a:pt x="f14" y="f6"/>
                  </a:cubicBezTo>
                  <a:close/>
                  <a:moveTo>
                    <a:pt x="f19" y="f20"/>
                  </a:moveTo>
                  <a:lnTo>
                    <a:pt x="f20" y="f19"/>
                  </a:lnTo>
                  <a:lnTo>
                    <a:pt x="f20" y="f4"/>
                  </a:lnTo>
                  <a:lnTo>
                    <a:pt x="f21" y="f4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4"/>
                  </a:cubicBezTo>
                  <a:lnTo>
                    <a:pt x="f3" y="f4"/>
                  </a:lnTo>
                  <a:lnTo>
                    <a:pt x="f3" y="f19"/>
                  </a:lnTo>
                  <a:lnTo>
                    <a:pt x="f30" y="f20"/>
                  </a:lnTo>
                  <a:cubicBezTo>
                    <a:pt x="f31" y="f32"/>
                    <a:pt x="f33" y="f34"/>
                    <a:pt x="f26" y="f34"/>
                  </a:cubicBezTo>
                  <a:cubicBezTo>
                    <a:pt x="f35" y="f34"/>
                    <a:pt x="f36" y="f32"/>
                    <a:pt x="f19" y="f20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332;p59">
              <a:extLst>
                <a:ext uri="{FF2B5EF4-FFF2-40B4-BE49-F238E27FC236}">
                  <a16:creationId xmlns:a16="http://schemas.microsoft.com/office/drawing/2014/main" id="{7DE1B5EC-DB04-C005-633B-6B8F44CA6960}"/>
                </a:ext>
              </a:extLst>
            </p:cNvPr>
            <p:cNvSpPr/>
            <p:nvPr/>
          </p:nvSpPr>
          <p:spPr>
            <a:xfrm>
              <a:off x="13784909" y="6949942"/>
              <a:ext cx="311956" cy="173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23"/>
                <a:gd name="f4" fmla="val 4695"/>
                <a:gd name="f5" fmla="val 4096"/>
                <a:gd name="f6" fmla="val 3560"/>
                <a:gd name="f7" fmla="val 3088"/>
                <a:gd name="f8" fmla="val 315"/>
                <a:gd name="f9" fmla="val 2804"/>
                <a:gd name="f10" fmla="val 756"/>
                <a:gd name="f11" fmla="val 2753"/>
                <a:gd name="f12" fmla="val 751"/>
                <a:gd name="f13" fmla="val 2702"/>
                <a:gd name="f14" fmla="val 748"/>
                <a:gd name="f15" fmla="val 2651"/>
                <a:gd name="f16" fmla="val 2101"/>
                <a:gd name="f17" fmla="val 1551"/>
                <a:gd name="f18" fmla="val 1051"/>
                <a:gd name="f19" fmla="val 1292"/>
                <a:gd name="f20" fmla="val 1512"/>
                <a:gd name="f21" fmla="val 567"/>
                <a:gd name="f22" fmla="val 1638"/>
                <a:gd name="f23" fmla="val 2269"/>
                <a:gd name="f24" fmla="val 3056"/>
                <a:gd name="f25" fmla="val 4694"/>
                <a:gd name="f26" fmla="val 1607"/>
                <a:gd name="f27" fmla="val 1683"/>
                <a:gd name="f28" fmla="val 3011"/>
                <a:gd name="f29" fmla="val 1783"/>
                <a:gd name="f30" fmla="val 2970"/>
                <a:gd name="f31" fmla="val 1884"/>
                <a:gd name="f32" fmla="val 1951"/>
                <a:gd name="f33" fmla="val 2018"/>
                <a:gd name="f34" fmla="val 2987"/>
                <a:gd name="f35" fmla="val 2080"/>
                <a:gd name="f36" fmla="val 3025"/>
                <a:gd name="f37" fmla="val 2694"/>
                <a:gd name="f38" fmla="val 3450"/>
                <a:gd name="f39" fmla="val 3403"/>
                <a:gd name="f40" fmla="val 3663"/>
                <a:gd name="f41" fmla="val 4112"/>
                <a:gd name="f42" fmla="val 4821"/>
                <a:gd name="f43" fmla="val 5529"/>
                <a:gd name="f44" fmla="val 6144"/>
                <a:gd name="f45" fmla="val 6206"/>
                <a:gd name="f46" fmla="val 6273"/>
                <a:gd name="f47" fmla="val 6339"/>
                <a:gd name="f48" fmla="val 6441"/>
                <a:gd name="f49" fmla="val 6540"/>
                <a:gd name="f50" fmla="val 6616"/>
                <a:gd name="f51" fmla="val 8192"/>
                <a:gd name="f52" fmla="val 2300"/>
                <a:gd name="f53" fmla="val 7656"/>
                <a:gd name="f54" fmla="val 6900"/>
                <a:gd name="f55" fmla="val 6641"/>
                <a:gd name="f56" fmla="val 6091"/>
                <a:gd name="f57" fmla="val 5541"/>
                <a:gd name="f58" fmla="val 5490"/>
                <a:gd name="f59" fmla="val 5439"/>
                <a:gd name="f60" fmla="val 5388"/>
                <a:gd name="f61" fmla="val 5136"/>
                <a:gd name="f62" fmla="val 284"/>
                <a:gd name="f63" fmla="val 4663"/>
                <a:gd name="f64" fmla="*/ f0 1 8223"/>
                <a:gd name="f65" fmla="*/ f1 1 4695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8223"/>
                <a:gd name="f72" fmla="*/ f69 1 4695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8223" h="46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" y="f23"/>
                    <a:pt x="f2" y="f24"/>
                  </a:cubicBezTo>
                  <a:lnTo>
                    <a:pt x="f2" y="f25"/>
                  </a:lnTo>
                  <a:lnTo>
                    <a:pt x="f26" y="f7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ubicBezTo>
                    <a:pt x="f45" y="f34"/>
                    <a:pt x="f46" y="f30"/>
                    <a:pt x="f47" y="f30"/>
                  </a:cubicBezTo>
                  <a:cubicBezTo>
                    <a:pt x="f48" y="f30"/>
                    <a:pt x="f49" y="f28"/>
                    <a:pt x="f50" y="f7"/>
                  </a:cubicBezTo>
                  <a:lnTo>
                    <a:pt x="f3" y="f25"/>
                  </a:lnTo>
                  <a:lnTo>
                    <a:pt x="f3" y="f24"/>
                  </a:lnTo>
                  <a:cubicBezTo>
                    <a:pt x="f51" y="f52"/>
                    <a:pt x="f53" y="f22"/>
                    <a:pt x="f54" y="f20"/>
                  </a:cubicBezTo>
                  <a:cubicBezTo>
                    <a:pt x="f55" y="f18"/>
                    <a:pt x="f56" y="f14"/>
                    <a:pt x="f57" y="f14"/>
                  </a:cubicBezTo>
                  <a:cubicBezTo>
                    <a:pt x="f58" y="f14"/>
                    <a:pt x="f59" y="f12"/>
                    <a:pt x="f60" y="f1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333;p59">
              <a:extLst>
                <a:ext uri="{FF2B5EF4-FFF2-40B4-BE49-F238E27FC236}">
                  <a16:creationId xmlns:a16="http://schemas.microsoft.com/office/drawing/2014/main" id="{CF75DE37-457A-F090-6A6E-B31B84CC5717}"/>
                </a:ext>
              </a:extLst>
            </p:cNvPr>
            <p:cNvSpPr/>
            <p:nvPr/>
          </p:nvSpPr>
          <p:spPr>
            <a:xfrm>
              <a:off x="13784909" y="7258616"/>
              <a:ext cx="310786" cy="163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92"/>
                <a:gd name="f4" fmla="val 4427"/>
                <a:gd name="f5" fmla="val 5159"/>
                <a:gd name="f6" fmla="val 1001"/>
                <a:gd name="f7" fmla="val 5254"/>
                <a:gd name="f8" fmla="val 5340"/>
                <a:gd name="f9" fmla="val 1040"/>
                <a:gd name="f10" fmla="val 5388"/>
                <a:gd name="f11" fmla="val 1119"/>
                <a:gd name="f12" fmla="val 5545"/>
                <a:gd name="f13" fmla="val 1245"/>
                <a:gd name="f14" fmla="val 1465"/>
                <a:gd name="f15" fmla="val 1654"/>
                <a:gd name="f16" fmla="val 5041"/>
                <a:gd name="f17" fmla="val 2001"/>
                <a:gd name="f18" fmla="val 4569"/>
                <a:gd name="f19" fmla="val 2190"/>
                <a:gd name="f20" fmla="val 4096"/>
                <a:gd name="f21" fmla="val 3623"/>
                <a:gd name="f22" fmla="val 3119"/>
                <a:gd name="f23" fmla="val 2804"/>
                <a:gd name="f24" fmla="val 2647"/>
                <a:gd name="f25" fmla="val 1497"/>
                <a:gd name="f26" fmla="val 2883"/>
                <a:gd name="f27" fmla="val 2978"/>
                <a:gd name="f28" fmla="val 3068"/>
                <a:gd name="f29" fmla="val 3159"/>
                <a:gd name="f30" fmla="val 3245"/>
                <a:gd name="f31" fmla="val 3308"/>
                <a:gd name="f32" fmla="val 3529"/>
                <a:gd name="f33" fmla="val 1339"/>
                <a:gd name="f34" fmla="val 3812"/>
                <a:gd name="f35" fmla="val 1449"/>
                <a:gd name="f36" fmla="val 4380"/>
                <a:gd name="f37" fmla="val 4663"/>
                <a:gd name="f38" fmla="val 4884"/>
                <a:gd name="f39" fmla="val 4962"/>
                <a:gd name="f40" fmla="val 5065"/>
                <a:gd name="f41" fmla="val 4080"/>
                <a:gd name="f42" fmla="val 3371"/>
                <a:gd name="f43" fmla="val 2663"/>
                <a:gd name="f44" fmla="val 205"/>
                <a:gd name="f45" fmla="val 2048"/>
                <a:gd name="f46" fmla="val 615"/>
                <a:gd name="f47" fmla="val 1985"/>
                <a:gd name="f48" fmla="val 646"/>
                <a:gd name="f49" fmla="val 1922"/>
                <a:gd name="f50" fmla="val 678"/>
                <a:gd name="f51" fmla="val 1859"/>
                <a:gd name="f52" fmla="val 189"/>
                <a:gd name="f53" fmla="val 2788"/>
                <a:gd name="f54" fmla="val 6270"/>
                <a:gd name="f55" fmla="val 8003"/>
                <a:gd name="f56" fmla="val 6333"/>
                <a:gd name="f57" fmla="val 6175"/>
                <a:gd name="f58" fmla="val 6112"/>
                <a:gd name="f59" fmla="val 5498"/>
                <a:gd name="f60" fmla="val 4789"/>
                <a:gd name="f61" fmla="*/ f0 1 8192"/>
                <a:gd name="f62" fmla="*/ f1 1 4427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8192"/>
                <a:gd name="f69" fmla="*/ f66 1 4427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8192" h="44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7"/>
                    <a:pt x="f23" y="f15"/>
                  </a:cubicBezTo>
                  <a:cubicBezTo>
                    <a:pt x="f24" y="f25"/>
                    <a:pt x="f24" y="f13"/>
                    <a:pt x="f23" y="f11"/>
                  </a:cubicBezTo>
                  <a:cubicBezTo>
                    <a:pt x="f26" y="f9"/>
                    <a:pt x="f27" y="f6"/>
                    <a:pt x="f28" y="f6"/>
                  </a:cubicBezTo>
                  <a:cubicBezTo>
                    <a:pt x="f29" y="f6"/>
                    <a:pt x="f30" y="f9"/>
                    <a:pt x="f31" y="f11"/>
                  </a:cubicBezTo>
                  <a:cubicBezTo>
                    <a:pt x="f32" y="f33"/>
                    <a:pt x="f34" y="f35"/>
                    <a:pt x="f20" y="f35"/>
                  </a:cubicBezTo>
                  <a:cubicBezTo>
                    <a:pt x="f36" y="f35"/>
                    <a:pt x="f37" y="f33"/>
                    <a:pt x="f38" y="f11"/>
                  </a:cubicBezTo>
                  <a:cubicBezTo>
                    <a:pt x="f39" y="f9"/>
                    <a:pt x="f40" y="f6"/>
                    <a:pt x="f5" y="f6"/>
                  </a:cubicBezTo>
                  <a:close/>
                  <a:moveTo>
                    <a:pt x="f41" y="f2"/>
                  </a:moveTo>
                  <a:cubicBezTo>
                    <a:pt x="f42" y="f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lnTo>
                    <a:pt x="f2" y="f50"/>
                  </a:lnTo>
                  <a:cubicBezTo>
                    <a:pt x="f52" y="f53"/>
                    <a:pt x="f49" y="f4"/>
                    <a:pt x="f20" y="f4"/>
                  </a:cubicBezTo>
                  <a:cubicBezTo>
                    <a:pt x="f54" y="f4"/>
                    <a:pt x="f55" y="f53"/>
                    <a:pt x="f3" y="f50"/>
                  </a:cubicBezTo>
                  <a:lnTo>
                    <a:pt x="f56" y="f50"/>
                  </a:lnTo>
                  <a:cubicBezTo>
                    <a:pt x="f54" y="f50"/>
                    <a:pt x="f57" y="f48"/>
                    <a:pt x="f58" y="f46"/>
                  </a:cubicBezTo>
                  <a:cubicBezTo>
                    <a:pt x="f59" y="f44"/>
                    <a:pt x="f60" y="f2"/>
                    <a:pt x="f41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334;p59">
              <a:extLst>
                <a:ext uri="{FF2B5EF4-FFF2-40B4-BE49-F238E27FC236}">
                  <a16:creationId xmlns:a16="http://schemas.microsoft.com/office/drawing/2014/main" id="{FD5CD154-AB9C-BD35-D038-ABC700DA4E0C}"/>
                </a:ext>
              </a:extLst>
            </p:cNvPr>
            <p:cNvSpPr/>
            <p:nvPr/>
          </p:nvSpPr>
          <p:spPr>
            <a:xfrm>
              <a:off x="14124334" y="7151824"/>
              <a:ext cx="28721" cy="94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553"/>
                <a:gd name="f5" fmla="val 1"/>
                <a:gd name="f6" fmla="val 2552"/>
                <a:gd name="f7" fmla="val 442"/>
                <a:gd name="f8" fmla="val 2269"/>
                <a:gd name="f9" fmla="val 1796"/>
                <a:gd name="f10" fmla="val 1261"/>
                <a:gd name="f11" fmla="val 284"/>
                <a:gd name="f12" fmla="*/ f0 1 757"/>
                <a:gd name="f13" fmla="*/ f1 1 255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7"/>
                <a:gd name="f20" fmla="*/ f17 1 255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7" h="2553">
                  <a:moveTo>
                    <a:pt x="f5" y="f5"/>
                  </a:moveTo>
                  <a:lnTo>
                    <a:pt x="f5" y="f6"/>
                  </a:lnTo>
                  <a:cubicBezTo>
                    <a:pt x="f7" y="f8"/>
                    <a:pt x="f3" y="f9"/>
                    <a:pt x="f3" y="f10"/>
                  </a:cubicBezTo>
                  <a:cubicBezTo>
                    <a:pt x="f3" y="f3"/>
                    <a:pt x="f7" y="f11"/>
                    <a:pt x="f5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oogle Shape;1335;p59">
            <a:extLst>
              <a:ext uri="{FF2B5EF4-FFF2-40B4-BE49-F238E27FC236}">
                <a16:creationId xmlns:a16="http://schemas.microsoft.com/office/drawing/2014/main" id="{1078833A-D237-594F-D671-A1575AD8BDA6}"/>
              </a:ext>
            </a:extLst>
          </p:cNvPr>
          <p:cNvGrpSpPr/>
          <p:nvPr/>
        </p:nvGrpSpPr>
        <p:grpSpPr>
          <a:xfrm>
            <a:off x="3719422" y="3552023"/>
            <a:ext cx="480517" cy="472662"/>
            <a:chOff x="3719422" y="3552023"/>
            <a:chExt cx="480517" cy="472662"/>
          </a:xfrm>
        </p:grpSpPr>
        <p:sp>
          <p:nvSpPr>
            <p:cNvPr id="22" name="Google Shape;1336;p59">
              <a:extLst>
                <a:ext uri="{FF2B5EF4-FFF2-40B4-BE49-F238E27FC236}">
                  <a16:creationId xmlns:a16="http://schemas.microsoft.com/office/drawing/2014/main" id="{0F1BD979-2071-B5DE-F175-D45FA5A90AAB}"/>
                </a:ext>
              </a:extLst>
            </p:cNvPr>
            <p:cNvSpPr/>
            <p:nvPr/>
          </p:nvSpPr>
          <p:spPr>
            <a:xfrm>
              <a:off x="3719422" y="3729416"/>
              <a:ext cx="27505" cy="94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5"/>
                <a:gd name="f4" fmla="val 2552"/>
                <a:gd name="f5" fmla="val 315"/>
                <a:gd name="f6" fmla="val 189"/>
                <a:gd name="f7" fmla="val 693"/>
                <a:gd name="f8" fmla="val 1260"/>
                <a:gd name="f9" fmla="val 1796"/>
                <a:gd name="f10" fmla="val 2268"/>
                <a:gd name="f11" fmla="val 158"/>
                <a:gd name="f12" fmla="*/ f0 1 725"/>
                <a:gd name="f13" fmla="*/ f1 1 255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25"/>
                <a:gd name="f20" fmla="*/ f17 1 255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25" h="2552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5" y="f10"/>
                    <a:pt x="f3" y="f4"/>
                  </a:cubicBez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337;p59">
              <a:extLst>
                <a:ext uri="{FF2B5EF4-FFF2-40B4-BE49-F238E27FC236}">
                  <a16:creationId xmlns:a16="http://schemas.microsoft.com/office/drawing/2014/main" id="{7B93E2CF-2F10-CDDB-86B2-FF3BE7D43988}"/>
                </a:ext>
              </a:extLst>
            </p:cNvPr>
            <p:cNvSpPr/>
            <p:nvPr/>
          </p:nvSpPr>
          <p:spPr>
            <a:xfrm>
              <a:off x="3924997" y="3552023"/>
              <a:ext cx="190067" cy="84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0"/>
                <a:gd name="f4" fmla="val 2269"/>
                <a:gd name="f5" fmla="val 914"/>
                <a:gd name="f6" fmla="val 599"/>
                <a:gd name="f7" fmla="val 315"/>
                <a:gd name="f8" fmla="val 63"/>
                <a:gd name="f9" fmla="val 95"/>
                <a:gd name="f10" fmla="val 158"/>
                <a:gd name="f11" fmla="val 536"/>
                <a:gd name="f12" fmla="val 441"/>
                <a:gd name="f13" fmla="val 756"/>
                <a:gd name="f14" fmla="val 1260"/>
                <a:gd name="f15" fmla="val 1418"/>
                <a:gd name="f16" fmla="val 1891"/>
                <a:gd name="f17" fmla="val 2237"/>
                <a:gd name="f18" fmla="val 3151"/>
                <a:gd name="f19" fmla="val 5009"/>
                <a:gd name="f20" fmla="val 4127"/>
                <a:gd name="f21" fmla="val 2647"/>
                <a:gd name="f22" fmla="*/ f0 1 5010"/>
                <a:gd name="f23" fmla="*/ f1 1 2269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010"/>
                <a:gd name="f30" fmla="*/ f27 1 2269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10" h="2269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cubicBezTo>
                    <a:pt x="f10" y="f11"/>
                    <a:pt x="f12" y="f5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5"/>
                    <a:pt x="f2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338;p59">
              <a:extLst>
                <a:ext uri="{FF2B5EF4-FFF2-40B4-BE49-F238E27FC236}">
                  <a16:creationId xmlns:a16="http://schemas.microsoft.com/office/drawing/2014/main" id="{5B6484F9-C1ED-A7C3-1E5C-8F62F1F7E651}"/>
                </a:ext>
              </a:extLst>
            </p:cNvPr>
            <p:cNvSpPr/>
            <p:nvPr/>
          </p:nvSpPr>
          <p:spPr>
            <a:xfrm>
              <a:off x="4002657" y="3720044"/>
              <a:ext cx="83731" cy="817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"/>
                <a:gd name="f4" fmla="val 1104"/>
                <a:gd name="f5" fmla="val 1"/>
                <a:gd name="f6" fmla="val 505"/>
                <a:gd name="f7" fmla="val 1702"/>
                <a:gd name="f8" fmla="val 2206"/>
                <a:gd name="f9" fmla="val 1734"/>
                <a:gd name="f10" fmla="*/ f0 1 2207"/>
                <a:gd name="f11" fmla="*/ f1 1 2207"/>
                <a:gd name="f12" fmla="val f2"/>
                <a:gd name="f13" fmla="val f3"/>
                <a:gd name="f14" fmla="+- f13 0 f12"/>
                <a:gd name="f15" fmla="*/ f14 1 220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207" h="220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339;p59">
              <a:extLst>
                <a:ext uri="{FF2B5EF4-FFF2-40B4-BE49-F238E27FC236}">
                  <a16:creationId xmlns:a16="http://schemas.microsoft.com/office/drawing/2014/main" id="{77C1B440-C73B-AD59-6135-EC73BDC322BB}"/>
                </a:ext>
              </a:extLst>
            </p:cNvPr>
            <p:cNvSpPr/>
            <p:nvPr/>
          </p:nvSpPr>
          <p:spPr>
            <a:xfrm>
              <a:off x="3834143" y="3720044"/>
              <a:ext cx="83685" cy="817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2207"/>
                <a:gd name="f5" fmla="val 1103"/>
                <a:gd name="f6" fmla="val 1"/>
                <a:gd name="f7" fmla="val 505"/>
                <a:gd name="f8" fmla="val 1104"/>
                <a:gd name="f9" fmla="val 1702"/>
                <a:gd name="f10" fmla="*/ f0 1 2206"/>
                <a:gd name="f11" fmla="*/ f1 1 220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206"/>
                <a:gd name="f18" fmla="*/ f15 1 220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206" h="220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8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340;p59">
              <a:extLst>
                <a:ext uri="{FF2B5EF4-FFF2-40B4-BE49-F238E27FC236}">
                  <a16:creationId xmlns:a16="http://schemas.microsoft.com/office/drawing/2014/main" id="{2545ABDC-B781-2D96-E645-427F0A316EB8}"/>
                </a:ext>
              </a:extLst>
            </p:cNvPr>
            <p:cNvSpPr/>
            <p:nvPr/>
          </p:nvSpPr>
          <p:spPr>
            <a:xfrm>
              <a:off x="3781565" y="3860697"/>
              <a:ext cx="358581" cy="163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4427"/>
                <a:gd name="f5" fmla="val 5790"/>
                <a:gd name="f6" fmla="val 969"/>
                <a:gd name="f7" fmla="val 5884"/>
                <a:gd name="f8" fmla="val 5971"/>
                <a:gd name="f9" fmla="val 1008"/>
                <a:gd name="f10" fmla="val 6018"/>
                <a:gd name="f11" fmla="val 1087"/>
                <a:gd name="f12" fmla="val 6176"/>
                <a:gd name="f13" fmla="val 1245"/>
                <a:gd name="f14" fmla="val 1497"/>
                <a:gd name="f15" fmla="val 1591"/>
                <a:gd name="f16" fmla="val 5671"/>
                <a:gd name="f17" fmla="val 1969"/>
                <a:gd name="f18" fmla="val 5199"/>
                <a:gd name="f19" fmla="val 2158"/>
                <a:gd name="f20" fmla="val 4726"/>
                <a:gd name="f21" fmla="val 4254"/>
                <a:gd name="f22" fmla="val 3750"/>
                <a:gd name="f23" fmla="val 3435"/>
                <a:gd name="f24" fmla="val 3277"/>
                <a:gd name="f25" fmla="val 1434"/>
                <a:gd name="f26" fmla="val 1213"/>
                <a:gd name="f27" fmla="val 3513"/>
                <a:gd name="f28" fmla="val 3608"/>
                <a:gd name="f29" fmla="val 3698"/>
                <a:gd name="f30" fmla="val 3789"/>
                <a:gd name="f31" fmla="val 3876"/>
                <a:gd name="f32" fmla="val 3939"/>
                <a:gd name="f33" fmla="val 4159"/>
                <a:gd name="f34" fmla="val 1308"/>
                <a:gd name="f35" fmla="val 4443"/>
                <a:gd name="f36" fmla="val 1418"/>
                <a:gd name="f37" fmla="val 5010"/>
                <a:gd name="f38" fmla="val 5293"/>
                <a:gd name="f39" fmla="val 5514"/>
                <a:gd name="f40" fmla="val 5593"/>
                <a:gd name="f41" fmla="val 5695"/>
                <a:gd name="f42" fmla="val 4711"/>
                <a:gd name="f43" fmla="val 4002"/>
                <a:gd name="f44" fmla="val 3293"/>
                <a:gd name="f45" fmla="val 205"/>
                <a:gd name="f46" fmla="val 2678"/>
                <a:gd name="f47" fmla="val 615"/>
                <a:gd name="f48" fmla="val 2615"/>
                <a:gd name="f49" fmla="val 646"/>
                <a:gd name="f50" fmla="val 2552"/>
                <a:gd name="f51" fmla="val 709"/>
                <a:gd name="f52" fmla="val 2489"/>
                <a:gd name="f53" fmla="val 1"/>
                <a:gd name="f54" fmla="val 505"/>
                <a:gd name="f55" fmla="val 2820"/>
                <a:gd name="f56" fmla="val 2458"/>
                <a:gd name="f57" fmla="val 7026"/>
                <a:gd name="f58" fmla="val 8948"/>
                <a:gd name="f59" fmla="val 6963"/>
                <a:gd name="f60" fmla="val 6869"/>
                <a:gd name="f61" fmla="val 6774"/>
                <a:gd name="f62" fmla="val 6743"/>
                <a:gd name="f63" fmla="val 6128"/>
                <a:gd name="f64" fmla="val 5419"/>
                <a:gd name="f65" fmla="*/ f0 1 9452"/>
                <a:gd name="f66" fmla="*/ f1 1 442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9452"/>
                <a:gd name="f73" fmla="*/ f70 1 442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9452" h="44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7"/>
                    <a:pt x="f23" y="f15"/>
                  </a:cubicBezTo>
                  <a:cubicBezTo>
                    <a:pt x="f24" y="f25"/>
                    <a:pt x="f24" y="f26"/>
                    <a:pt x="f23" y="f11"/>
                  </a:cubicBezTo>
                  <a:cubicBezTo>
                    <a:pt x="f27" y="f9"/>
                    <a:pt x="f28" y="f6"/>
                    <a:pt x="f29" y="f6"/>
                  </a:cubicBezTo>
                  <a:cubicBezTo>
                    <a:pt x="f30" y="f6"/>
                    <a:pt x="f31" y="f9"/>
                    <a:pt x="f32" y="f11"/>
                  </a:cubicBezTo>
                  <a:cubicBezTo>
                    <a:pt x="f33" y="f34"/>
                    <a:pt x="f35" y="f36"/>
                    <a:pt x="f20" y="f36"/>
                  </a:cubicBezTo>
                  <a:cubicBezTo>
                    <a:pt x="f37" y="f36"/>
                    <a:pt x="f38" y="f34"/>
                    <a:pt x="f39" y="f11"/>
                  </a:cubicBez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lnTo>
                    <a:pt x="f53" y="f51"/>
                  </a:lnTo>
                  <a:cubicBezTo>
                    <a:pt x="f54" y="f55"/>
                    <a:pt x="f56" y="f4"/>
                    <a:pt x="f20" y="f4"/>
                  </a:cubicBezTo>
                  <a:cubicBezTo>
                    <a:pt x="f57" y="f4"/>
                    <a:pt x="f58" y="f55"/>
                    <a:pt x="f3" y="f51"/>
                  </a:cubicBezTo>
                  <a:lnTo>
                    <a:pt x="f59" y="f51"/>
                  </a:lnTo>
                  <a:cubicBezTo>
                    <a:pt x="f60" y="f49"/>
                    <a:pt x="f61" y="f49"/>
                    <a:pt x="f62" y="f47"/>
                  </a:cubicBezTo>
                  <a:cubicBezTo>
                    <a:pt x="f63" y="f45"/>
                    <a:pt x="f64" y="f2"/>
                    <a:pt x="f42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341;p59">
              <a:extLst>
                <a:ext uri="{FF2B5EF4-FFF2-40B4-BE49-F238E27FC236}">
                  <a16:creationId xmlns:a16="http://schemas.microsoft.com/office/drawing/2014/main" id="{05F13CAF-288B-1AA9-1844-A2694F6905F4}"/>
                </a:ext>
              </a:extLst>
            </p:cNvPr>
            <p:cNvSpPr/>
            <p:nvPr/>
          </p:nvSpPr>
          <p:spPr>
            <a:xfrm>
              <a:off x="3779169" y="3773756"/>
              <a:ext cx="365750" cy="81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1"/>
                <a:gd name="f4" fmla="val 2206"/>
                <a:gd name="f5" fmla="val 1"/>
                <a:gd name="f6" fmla="val 1859"/>
                <a:gd name="f7" fmla="val 2458"/>
                <a:gd name="f8" fmla="val 3198"/>
                <a:gd name="f9" fmla="val 1749"/>
                <a:gd name="f10" fmla="val 4017"/>
                <a:gd name="f11" fmla="val 1520"/>
                <a:gd name="f12" fmla="val 4829"/>
                <a:gd name="f13" fmla="val 5640"/>
                <a:gd name="f14" fmla="val 6443"/>
                <a:gd name="f15" fmla="val 7152"/>
                <a:gd name="f16" fmla="val 8853"/>
                <a:gd name="f17" fmla="val 8696"/>
                <a:gd name="f18" fmla="val 882"/>
                <a:gd name="f19" fmla="val 7940"/>
                <a:gd name="f20" fmla="val 1512"/>
                <a:gd name="f21" fmla="val 7026"/>
                <a:gd name="f22" fmla="val 6144"/>
                <a:gd name="f23" fmla="val 5388"/>
                <a:gd name="f24" fmla="val 5230"/>
                <a:gd name="f25" fmla="val 4411"/>
                <a:gd name="f26" fmla="val 4254"/>
                <a:gd name="f27" fmla="val 3466"/>
                <a:gd name="f28" fmla="val 2584"/>
                <a:gd name="f29" fmla="val 1670"/>
                <a:gd name="f30" fmla="val 946"/>
                <a:gd name="f31" fmla="val 788"/>
                <a:gd name="f32" fmla="*/ f0 1 9641"/>
                <a:gd name="f33" fmla="*/ f1 1 220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641"/>
                <a:gd name="f40" fmla="*/ f37 1 220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641" h="2206">
                  <a:moveTo>
                    <a:pt x="f5" y="f2"/>
                  </a:moveTo>
                  <a:lnTo>
                    <a:pt x="f5" y="f6"/>
                  </a:lnTo>
                  <a:lnTo>
                    <a:pt x="f5" y="f4"/>
                  </a:lnTo>
                  <a:lnTo>
                    <a:pt x="f7" y="f4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4"/>
                  </a:cubicBezTo>
                  <a:lnTo>
                    <a:pt x="f3" y="f4"/>
                  </a:lnTo>
                  <a:lnTo>
                    <a:pt x="f3" y="f6"/>
                  </a:lnTo>
                  <a:lnTo>
                    <a:pt x="f3" y="f2"/>
                  </a:lnTo>
                  <a:lnTo>
                    <a:pt x="f16" y="f2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"/>
                  </a:cubicBezTo>
                  <a:lnTo>
                    <a:pt x="f25" y="f2"/>
                  </a:lnTo>
                  <a:cubicBezTo>
                    <a:pt x="f26" y="f18"/>
                    <a:pt x="f27" y="f20"/>
                    <a:pt x="f28" y="f20"/>
                  </a:cubicBezTo>
                  <a:cubicBezTo>
                    <a:pt x="f29" y="f20"/>
                    <a:pt x="f30" y="f18"/>
                    <a:pt x="f31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342;p59">
              <a:extLst>
                <a:ext uri="{FF2B5EF4-FFF2-40B4-BE49-F238E27FC236}">
                  <a16:creationId xmlns:a16="http://schemas.microsoft.com/office/drawing/2014/main" id="{DC3D701D-B0A5-B7DA-FB9D-211774052806}"/>
                </a:ext>
              </a:extLst>
            </p:cNvPr>
            <p:cNvSpPr/>
            <p:nvPr/>
          </p:nvSpPr>
          <p:spPr>
            <a:xfrm>
              <a:off x="3775603" y="3562502"/>
              <a:ext cx="366930" cy="183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2"/>
                <a:gd name="f4" fmla="val 4948"/>
                <a:gd name="f5" fmla="val 3245"/>
                <a:gd name="f6" fmla="val 1"/>
                <a:gd name="f7" fmla="val 1355"/>
                <a:gd name="f8" fmla="val 662"/>
                <a:gd name="f9" fmla="val 2490"/>
                <a:gd name="f10" fmla="val 4601"/>
                <a:gd name="f11" fmla="val 4947"/>
                <a:gd name="f12" fmla="val 788"/>
                <a:gd name="f13" fmla="val 945"/>
                <a:gd name="f14" fmla="val 4096"/>
                <a:gd name="f15" fmla="val 1701"/>
                <a:gd name="f16" fmla="val 3466"/>
                <a:gd name="f17" fmla="val 2615"/>
                <a:gd name="f18" fmla="val 3529"/>
                <a:gd name="f19" fmla="val 4253"/>
                <a:gd name="f20" fmla="val 4411"/>
                <a:gd name="f21" fmla="val 5261"/>
                <a:gd name="f22" fmla="val 5419"/>
                <a:gd name="f23" fmla="val 6207"/>
                <a:gd name="f24" fmla="val 7057"/>
                <a:gd name="f25" fmla="val 7971"/>
                <a:gd name="f26" fmla="val 8727"/>
                <a:gd name="f27" fmla="val 8884"/>
                <a:gd name="f28" fmla="val 3939"/>
                <a:gd name="f29" fmla="val 9546"/>
                <a:gd name="f30" fmla="val 3309"/>
                <a:gd name="f31" fmla="val 9262"/>
                <a:gd name="f32" fmla="val 2710"/>
                <a:gd name="f33" fmla="val 7089"/>
                <a:gd name="f34" fmla="val 5986"/>
                <a:gd name="f35" fmla="val 4978"/>
                <a:gd name="f36" fmla="val 2301"/>
                <a:gd name="f37" fmla="val 4190"/>
                <a:gd name="f38" fmla="val 1513"/>
                <a:gd name="f39" fmla="val 3749"/>
                <a:gd name="f40" fmla="val 1072"/>
                <a:gd name="f41" fmla="val 3434"/>
                <a:gd name="f42" fmla="val 568"/>
                <a:gd name="f43" fmla="*/ f0 1 9672"/>
                <a:gd name="f44" fmla="*/ f1 1 494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672"/>
                <a:gd name="f51" fmla="*/ f48 1 494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672" h="494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lnTo>
                    <a:pt x="f12" y="f11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1"/>
                  </a:cubicBezTo>
                  <a:lnTo>
                    <a:pt x="f21" y="f11"/>
                  </a:lnTo>
                  <a:cubicBezTo>
                    <a:pt x="f22" y="f14"/>
                    <a:pt x="f23" y="f16"/>
                    <a:pt x="f24" y="f16"/>
                  </a:cubicBezTo>
                  <a:cubicBezTo>
                    <a:pt x="f25" y="f16"/>
                    <a:pt x="f26" y="f14"/>
                    <a:pt x="f27" y="f11"/>
                  </a:cubicBezTo>
                  <a:lnTo>
                    <a:pt x="f3" y="f11"/>
                  </a:lnTo>
                  <a:lnTo>
                    <a:pt x="f3" y="f10"/>
                  </a:lnTo>
                  <a:cubicBezTo>
                    <a:pt x="f3" y="f28"/>
                    <a:pt x="f29" y="f30"/>
                    <a:pt x="f31" y="f32"/>
                  </a:cubicBezTo>
                  <a:lnTo>
                    <a:pt x="f33" y="f32"/>
                  </a:ln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343;p59">
              <a:extLst>
                <a:ext uri="{FF2B5EF4-FFF2-40B4-BE49-F238E27FC236}">
                  <a16:creationId xmlns:a16="http://schemas.microsoft.com/office/drawing/2014/main" id="{07A00352-C3EF-E0BB-59A9-46E58D570F70}"/>
                </a:ext>
              </a:extLst>
            </p:cNvPr>
            <p:cNvSpPr/>
            <p:nvPr/>
          </p:nvSpPr>
          <p:spPr>
            <a:xfrm>
              <a:off x="4171218" y="3727085"/>
              <a:ext cx="28721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584"/>
                <a:gd name="f5" fmla="val 158"/>
                <a:gd name="f6" fmla="val 2583"/>
                <a:gd name="f7" fmla="val 441"/>
                <a:gd name="f8" fmla="val 2300"/>
                <a:gd name="f9" fmla="val 756"/>
                <a:gd name="f10" fmla="val 1827"/>
                <a:gd name="f11" fmla="val 1260"/>
                <a:gd name="f12" fmla="val 473"/>
                <a:gd name="f13" fmla="val 252"/>
                <a:gd name="f14" fmla="*/ f0 1 757"/>
                <a:gd name="f15" fmla="*/ f1 1 258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7"/>
                <a:gd name="f22" fmla="*/ f19 1 258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7" h="2584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9" y="f10"/>
                    <a:pt x="f9" y="f11"/>
                  </a:cubicBezTo>
                  <a:cubicBezTo>
                    <a:pt x="f9" y="f9"/>
                    <a:pt x="f12" y="f13"/>
                    <a:pt x="f2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oogle Shape;1344;p59">
            <a:extLst>
              <a:ext uri="{FF2B5EF4-FFF2-40B4-BE49-F238E27FC236}">
                <a16:creationId xmlns:a16="http://schemas.microsoft.com/office/drawing/2014/main" id="{B513ABBE-9299-8F87-96D4-776F3DBA585B}"/>
              </a:ext>
            </a:extLst>
          </p:cNvPr>
          <p:cNvGrpSpPr/>
          <p:nvPr/>
        </p:nvGrpSpPr>
        <p:grpSpPr>
          <a:xfrm>
            <a:off x="3760607" y="6719642"/>
            <a:ext cx="484119" cy="473027"/>
            <a:chOff x="3760607" y="6719642"/>
            <a:chExt cx="484119" cy="473027"/>
          </a:xfrm>
        </p:grpSpPr>
        <p:sp>
          <p:nvSpPr>
            <p:cNvPr id="31" name="Google Shape;1345;p59">
              <a:extLst>
                <a:ext uri="{FF2B5EF4-FFF2-40B4-BE49-F238E27FC236}">
                  <a16:creationId xmlns:a16="http://schemas.microsoft.com/office/drawing/2014/main" id="{F19E657B-A1CC-AD04-41B3-F39CCB5E0927}"/>
                </a:ext>
              </a:extLst>
            </p:cNvPr>
            <p:cNvSpPr/>
            <p:nvPr/>
          </p:nvSpPr>
          <p:spPr>
            <a:xfrm>
              <a:off x="3994867" y="6719642"/>
              <a:ext cx="190067" cy="2151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10"/>
                <a:gd name="f4" fmla="val 5807"/>
                <a:gd name="f5" fmla="val 2038"/>
                <a:gd name="f6" fmla="val 1"/>
                <a:gd name="f7" fmla="val 1277"/>
                <a:gd name="f8" fmla="val 574"/>
                <a:gd name="f9" fmla="val 302"/>
                <a:gd name="f10" fmla="val 797"/>
                <a:gd name="f11" fmla="val 2332"/>
                <a:gd name="f12" fmla="val 1081"/>
                <a:gd name="f13" fmla="val 4160"/>
                <a:gd name="f14" fmla="val 3003"/>
                <a:gd name="f15" fmla="val 4254"/>
                <a:gd name="f16" fmla="val 5365"/>
                <a:gd name="f17" fmla="val 4538"/>
                <a:gd name="f18" fmla="val 5491"/>
                <a:gd name="f19" fmla="val 4821"/>
                <a:gd name="f20" fmla="val 5586"/>
                <a:gd name="f21" fmla="val 3066"/>
                <a:gd name="f22" fmla="val 1585"/>
                <a:gd name="f23" fmla="val 3939"/>
                <a:gd name="f24" fmla="val 293"/>
                <a:gd name="f25" fmla="val 2521"/>
                <a:gd name="f26" fmla="val 41"/>
                <a:gd name="f27" fmla="val 2358"/>
                <a:gd name="f28" fmla="val 14"/>
                <a:gd name="f29" fmla="val 2197"/>
                <a:gd name="f30" fmla="*/ f0 1 5010"/>
                <a:gd name="f31" fmla="*/ f1 1 580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010"/>
                <a:gd name="f38" fmla="*/ f35 1 580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010" h="5807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3" y="f4"/>
                  </a:cubicBezTo>
                  <a:lnTo>
                    <a:pt x="f3" y="f21"/>
                  </a:lnTo>
                  <a:cubicBezTo>
                    <a:pt x="f3" y="f22"/>
                    <a:pt x="f23" y="f24"/>
                    <a:pt x="f25" y="f26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1346;p59">
              <a:extLst>
                <a:ext uri="{FF2B5EF4-FFF2-40B4-BE49-F238E27FC236}">
                  <a16:creationId xmlns:a16="http://schemas.microsoft.com/office/drawing/2014/main" id="{F92161B1-EC7A-5188-99F8-11C9D3896B1A}"/>
                </a:ext>
              </a:extLst>
            </p:cNvPr>
            <p:cNvSpPr/>
            <p:nvPr/>
          </p:nvSpPr>
          <p:spPr>
            <a:xfrm>
              <a:off x="4143091" y="7046723"/>
              <a:ext cx="101635" cy="607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640"/>
                <a:gd name="f5" fmla="val 1418"/>
                <a:gd name="f6" fmla="val 1"/>
                <a:gd name="f7" fmla="val 1135"/>
                <a:gd name="f8" fmla="val 379"/>
                <a:gd name="f9" fmla="val 757"/>
                <a:gd name="f10" fmla="val 663"/>
                <a:gd name="f11" fmla="val 284"/>
                <a:gd name="f12" fmla="val 789"/>
                <a:gd name="f13" fmla="val 190"/>
                <a:gd name="f14" fmla="val 1072"/>
                <a:gd name="f15" fmla="val 127"/>
                <a:gd name="f16" fmla="val 1387"/>
                <a:gd name="f17" fmla="val 1639"/>
                <a:gd name="f18" fmla="val 2300"/>
                <a:gd name="f19" fmla="val 2458"/>
                <a:gd name="f20" fmla="val 2615"/>
                <a:gd name="f21" fmla="val 1545"/>
                <a:gd name="f22" fmla="val 2647"/>
                <a:gd name="f23" fmla="val 2678"/>
                <a:gd name="f24" fmla="val 1167"/>
                <a:gd name="f25" fmla="val 1009"/>
                <a:gd name="f26" fmla="val 946"/>
                <a:gd name="f27" fmla="val 2017"/>
                <a:gd name="f28" fmla="val 1670"/>
                <a:gd name="f29" fmla="*/ f0 1 2679"/>
                <a:gd name="f30" fmla="*/ f1 1 1640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679"/>
                <a:gd name="f37" fmla="*/ f34 1 1640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679" h="16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6" y="f17"/>
                  </a:cubicBezTo>
                  <a:lnTo>
                    <a:pt x="f18" y="f17"/>
                  </a:lnTo>
                  <a:cubicBezTo>
                    <a:pt x="f19" y="f17"/>
                    <a:pt x="f20" y="f21"/>
                    <a:pt x="f22" y="f16"/>
                  </a:cubicBezTo>
                  <a:cubicBezTo>
                    <a:pt x="f23" y="f24"/>
                    <a:pt x="f20" y="f25"/>
                    <a:pt x="f19" y="f26"/>
                  </a:cubicBezTo>
                  <a:cubicBezTo>
                    <a:pt x="f27" y="f9"/>
                    <a:pt x="f28" y="f8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347;p59">
              <a:extLst>
                <a:ext uri="{FF2B5EF4-FFF2-40B4-BE49-F238E27FC236}">
                  <a16:creationId xmlns:a16="http://schemas.microsoft.com/office/drawing/2014/main" id="{951278AF-A1D7-543D-21A8-5976BCC7DA54}"/>
                </a:ext>
              </a:extLst>
            </p:cNvPr>
            <p:cNvSpPr/>
            <p:nvPr/>
          </p:nvSpPr>
          <p:spPr>
            <a:xfrm>
              <a:off x="3818004" y="6774835"/>
              <a:ext cx="223525" cy="140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3781"/>
                <a:gd name="f5" fmla="val 4064"/>
                <a:gd name="f6" fmla="val 1922"/>
                <a:gd name="f7" fmla="val 63"/>
                <a:gd name="f8" fmla="val 189"/>
                <a:gd name="f9" fmla="val 1702"/>
                <a:gd name="f10" fmla="val 2584"/>
                <a:gd name="f11" fmla="val 3749"/>
                <a:gd name="f12" fmla="val 3938"/>
                <a:gd name="f13" fmla="val 5135"/>
                <a:gd name="f14" fmla="val 2930"/>
                <a:gd name="f15" fmla="val 5671"/>
                <a:gd name="f16" fmla="val 1670"/>
                <a:gd name="f17" fmla="val 5829"/>
                <a:gd name="f18" fmla="val 1261"/>
                <a:gd name="f19" fmla="val 882"/>
                <a:gd name="f20" fmla="val 441"/>
                <a:gd name="f21" fmla="val 5356"/>
                <a:gd name="f22" fmla="val 158"/>
                <a:gd name="f23" fmla="val 4726"/>
                <a:gd name="f24" fmla="*/ f0 1 5892"/>
                <a:gd name="f25" fmla="*/ f1 1 378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5892"/>
                <a:gd name="f32" fmla="*/ f29 1 378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892" h="3781">
                  <a:moveTo>
                    <a:pt x="f5" y="f2"/>
                  </a:moveTo>
                  <a:cubicBezTo>
                    <a:pt x="f6" y="f7"/>
                    <a:pt x="f8" y="f9"/>
                    <a:pt x="f2" y="f4"/>
                  </a:cubicBezTo>
                  <a:lnTo>
                    <a:pt x="f10" y="f11"/>
                  </a:lnTo>
                  <a:cubicBezTo>
                    <a:pt x="f12" y="f11"/>
                    <a:pt x="f13" y="f14"/>
                    <a:pt x="f15" y="f16"/>
                  </a:cubicBezTo>
                  <a:cubicBezTo>
                    <a:pt x="f17" y="f18"/>
                    <a:pt x="f3" y="f19"/>
                    <a:pt x="f3" y="f20"/>
                  </a:cubicBezTo>
                  <a:cubicBezTo>
                    <a:pt x="f21" y="f22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348;p59">
              <a:extLst>
                <a:ext uri="{FF2B5EF4-FFF2-40B4-BE49-F238E27FC236}">
                  <a16:creationId xmlns:a16="http://schemas.microsoft.com/office/drawing/2014/main" id="{1AA0319C-2444-BC5D-1973-087495226F0E}"/>
                </a:ext>
              </a:extLst>
            </p:cNvPr>
            <p:cNvSpPr/>
            <p:nvPr/>
          </p:nvSpPr>
          <p:spPr>
            <a:xfrm>
              <a:off x="3818004" y="6808649"/>
              <a:ext cx="313172" cy="384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10367"/>
                <a:gd name="f5" fmla="val 2584"/>
                <a:gd name="f6" fmla="val 4349"/>
                <a:gd name="f7" fmla="val 2773"/>
                <a:gd name="f8" fmla="val 2993"/>
                <a:gd name="f9" fmla="val 4475"/>
                <a:gd name="f10" fmla="val 4695"/>
                <a:gd name="f11" fmla="val 4884"/>
                <a:gd name="f12" fmla="val 2836"/>
                <a:gd name="f13" fmla="val 5073"/>
                <a:gd name="f14" fmla="val 2615"/>
                <a:gd name="f15" fmla="val 2395"/>
                <a:gd name="f16" fmla="val 2237"/>
                <a:gd name="f17" fmla="val 4916"/>
                <a:gd name="f18" fmla="val 4727"/>
                <a:gd name="f19" fmla="val 4538"/>
                <a:gd name="f20" fmla="val 5545"/>
                <a:gd name="f21" fmla="val 5734"/>
                <a:gd name="f22" fmla="val 5923"/>
                <a:gd name="f23" fmla="val 4506"/>
                <a:gd name="f24" fmla="val 5986"/>
                <a:gd name="f25" fmla="val 5829"/>
                <a:gd name="f26" fmla="val 5042"/>
                <a:gd name="f27" fmla="val 5577"/>
                <a:gd name="f28" fmla="val 5388"/>
                <a:gd name="f29" fmla="val 5198"/>
                <a:gd name="f30" fmla="val 5356"/>
                <a:gd name="f31" fmla="val 5191"/>
                <a:gd name="f32" fmla="val 6908"/>
                <a:gd name="f33" fmla="val 5285"/>
                <a:gd name="f34" fmla="val 5372"/>
                <a:gd name="f35" fmla="val 6948"/>
                <a:gd name="f36" fmla="val 5419"/>
                <a:gd name="f37" fmla="val 7027"/>
                <a:gd name="f38" fmla="val 7121"/>
                <a:gd name="f39" fmla="val 7373"/>
                <a:gd name="f40" fmla="val 5451"/>
                <a:gd name="f41" fmla="val 7531"/>
                <a:gd name="f42" fmla="val 5104"/>
                <a:gd name="f43" fmla="val 7877"/>
                <a:gd name="f44" fmla="val 4631"/>
                <a:gd name="f45" fmla="val 8066"/>
                <a:gd name="f46" fmla="val 4159"/>
                <a:gd name="f47" fmla="val 3655"/>
                <a:gd name="f48" fmla="val 3182"/>
                <a:gd name="f49" fmla="val 2678"/>
                <a:gd name="f50" fmla="val 2914"/>
                <a:gd name="f51" fmla="val 3009"/>
                <a:gd name="f52" fmla="val 3099"/>
                <a:gd name="f53" fmla="val 3190"/>
                <a:gd name="f54" fmla="val 3277"/>
                <a:gd name="f55" fmla="val 3340"/>
                <a:gd name="f56" fmla="val 3556"/>
                <a:gd name="f57" fmla="val 7227"/>
                <a:gd name="f58" fmla="val 3848"/>
                <a:gd name="f59" fmla="val 7322"/>
                <a:gd name="f60" fmla="val 4133"/>
                <a:gd name="f61" fmla="val 4431"/>
                <a:gd name="f62" fmla="val 4722"/>
                <a:gd name="f63" fmla="val 7219"/>
                <a:gd name="f64" fmla="val 4915"/>
                <a:gd name="f65" fmla="val 4994"/>
                <a:gd name="f66" fmla="val 5096"/>
                <a:gd name="f67" fmla="val 6616"/>
                <a:gd name="f68" fmla="val 1"/>
                <a:gd name="f69" fmla="val 6553"/>
                <a:gd name="f70" fmla="val 348"/>
                <a:gd name="f71" fmla="val 6490"/>
                <a:gd name="f72" fmla="val 726"/>
                <a:gd name="f73" fmla="val 6333"/>
                <a:gd name="f74" fmla="val 1072"/>
                <a:gd name="f75" fmla="val 5703"/>
                <a:gd name="f76" fmla="val 4253"/>
                <a:gd name="f77" fmla="val 3624"/>
                <a:gd name="f78" fmla="val 3656"/>
                <a:gd name="f79" fmla="val 32"/>
                <a:gd name="f80" fmla="val 6302"/>
                <a:gd name="f81" fmla="val 63"/>
                <a:gd name="f82" fmla="val 8520"/>
                <a:gd name="f83" fmla="val 1891"/>
                <a:gd name="f84" fmla="val 10366"/>
                <a:gd name="f85" fmla="val 4103"/>
                <a:gd name="f86" fmla="val 4121"/>
                <a:gd name="f87" fmla="val 4140"/>
                <a:gd name="f88" fmla="val 6396"/>
                <a:gd name="f89" fmla="val 10335"/>
                <a:gd name="f90" fmla="val 8254"/>
                <a:gd name="f91" fmla="val 8476"/>
                <a:gd name="f92" fmla="val 8223"/>
                <a:gd name="f93" fmla="val 6239"/>
                <a:gd name="f94" fmla="val 8191"/>
                <a:gd name="f95" fmla="val 3246"/>
                <a:gd name="f96" fmla="val 7561"/>
                <a:gd name="f97" fmla="val 757"/>
                <a:gd name="f98" fmla="*/ f0 1 8255"/>
                <a:gd name="f99" fmla="*/ f1 1 1036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8255"/>
                <a:gd name="f106" fmla="*/ f103 1 1036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8255" h="1036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15" y="f6"/>
                    <a:pt x="f5" y="f6"/>
                  </a:cubicBezTo>
                  <a:close/>
                  <a:moveTo>
                    <a:pt x="f20" y="f6"/>
                  </a:moveTo>
                  <a:cubicBezTo>
                    <a:pt x="f21" y="f6"/>
                    <a:pt x="f22" y="f23"/>
                    <a:pt x="f22" y="f10"/>
                  </a:cubicBezTo>
                  <a:cubicBezTo>
                    <a:pt x="f24" y="f11"/>
                    <a:pt x="f25" y="f26"/>
                    <a:pt x="f27" y="f13"/>
                  </a:cubicBezTo>
                  <a:cubicBezTo>
                    <a:pt x="f28" y="f13"/>
                    <a:pt x="f29" y="f17"/>
                    <a:pt x="f29" y="f18"/>
                  </a:cubicBezTo>
                  <a:cubicBezTo>
                    <a:pt x="f29" y="f19"/>
                    <a:pt x="f30" y="f6"/>
                    <a:pt x="f20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27" y="f38"/>
                    <a:pt x="f27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3"/>
                    <a:pt x="f12" y="f41"/>
                  </a:cubicBezTo>
                  <a:cubicBezTo>
                    <a:pt x="f49" y="f39"/>
                    <a:pt x="f49" y="f38"/>
                    <a:pt x="f12" y="f37"/>
                  </a:cubicBezTo>
                  <a:cubicBezTo>
                    <a:pt x="f50" y="f35"/>
                    <a:pt x="f51" y="f32"/>
                    <a:pt x="f52" y="f32"/>
                  </a:cubicBezTo>
                  <a:cubicBezTo>
                    <a:pt x="f53" y="f32"/>
                    <a:pt x="f54" y="f35"/>
                    <a:pt x="f55" y="f37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37"/>
                  </a:cubicBezTo>
                  <a:cubicBezTo>
                    <a:pt x="f65" y="f35"/>
                    <a:pt x="f66" y="f32"/>
                    <a:pt x="f31" y="f32"/>
                  </a:cubicBezTo>
                  <a:close/>
                  <a:moveTo>
                    <a:pt x="f67" y="f68"/>
                  </a:moveTo>
                  <a:cubicBezTo>
                    <a:pt x="f69" y="f70"/>
                    <a:pt x="f71" y="f72"/>
                    <a:pt x="f73" y="f74"/>
                  </a:cubicBezTo>
                  <a:cubicBezTo>
                    <a:pt x="f75" y="f5"/>
                    <a:pt x="f76" y="f77"/>
                    <a:pt x="f5" y="f77"/>
                  </a:cubicBezTo>
                  <a:lnTo>
                    <a:pt x="f2" y="f78"/>
                  </a:lnTo>
                  <a:lnTo>
                    <a:pt x="f79" y="f80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46" y="f84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4" y="f83"/>
                    <a:pt x="f96" y="f97"/>
                    <a:pt x="f67" y="f68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349;p59">
              <a:extLst>
                <a:ext uri="{FF2B5EF4-FFF2-40B4-BE49-F238E27FC236}">
                  <a16:creationId xmlns:a16="http://schemas.microsoft.com/office/drawing/2014/main" id="{58753609-32D9-53E5-B8D4-DAC668DEE7F6}"/>
                </a:ext>
              </a:extLst>
            </p:cNvPr>
            <p:cNvSpPr/>
            <p:nvPr/>
          </p:nvSpPr>
          <p:spPr>
            <a:xfrm>
              <a:off x="4156258" y="6947565"/>
              <a:ext cx="2868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"/>
                <a:gd name="f4" fmla="val 2584"/>
                <a:gd name="f5" fmla="val 2426"/>
                <a:gd name="f6" fmla="val 2583"/>
                <a:gd name="f7" fmla="val 441"/>
                <a:gd name="f8" fmla="val 2331"/>
                <a:gd name="f9" fmla="val 1859"/>
                <a:gd name="f10" fmla="val 1292"/>
                <a:gd name="f11" fmla="val 284"/>
                <a:gd name="f12" fmla="*/ f0 1 756"/>
                <a:gd name="f13" fmla="*/ f1 1 25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6"/>
                <a:gd name="f20" fmla="*/ f17 1 25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6" h="2584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3" y="f9"/>
                    <a:pt x="f3" y="f10"/>
                  </a:cubicBezTo>
                  <a:cubicBezTo>
                    <a:pt x="f3" y="f3"/>
                    <a:pt x="f7" y="f11"/>
                    <a:pt x="f2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350;p59">
              <a:extLst>
                <a:ext uri="{FF2B5EF4-FFF2-40B4-BE49-F238E27FC236}">
                  <a16:creationId xmlns:a16="http://schemas.microsoft.com/office/drawing/2014/main" id="{53BD0196-D294-AC04-76BC-8A0B0FB24A4D}"/>
                </a:ext>
              </a:extLst>
            </p:cNvPr>
            <p:cNvSpPr/>
            <p:nvPr/>
          </p:nvSpPr>
          <p:spPr>
            <a:xfrm>
              <a:off x="3760607" y="6948708"/>
              <a:ext cx="28721" cy="96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"/>
                <a:gd name="f4" fmla="val 2616"/>
                <a:gd name="f5" fmla="val 1"/>
                <a:gd name="f6" fmla="val 284"/>
                <a:gd name="f7" fmla="val 1292"/>
                <a:gd name="f8" fmla="val 1859"/>
                <a:gd name="f9" fmla="val 316"/>
                <a:gd name="f10" fmla="val 2332"/>
                <a:gd name="f11" fmla="val 2615"/>
                <a:gd name="f12" fmla="*/ f0 1 757"/>
                <a:gd name="f13" fmla="*/ f1 1 261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57"/>
                <a:gd name="f20" fmla="*/ f17 1 261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57" h="2616">
                  <a:moveTo>
                    <a:pt x="f3" y="f5"/>
                  </a:moveTo>
                  <a:cubicBezTo>
                    <a:pt x="f6" y="f6"/>
                    <a:pt x="f5" y="f3"/>
                    <a:pt x="f5" y="f7"/>
                  </a:cubicBezTo>
                  <a:cubicBezTo>
                    <a:pt x="f5" y="f8"/>
                    <a:pt x="f9" y="f10"/>
                    <a:pt x="f3" y="f11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oogle Shape;1351;p59">
            <a:extLst>
              <a:ext uri="{FF2B5EF4-FFF2-40B4-BE49-F238E27FC236}">
                <a16:creationId xmlns:a16="http://schemas.microsoft.com/office/drawing/2014/main" id="{7C06EE20-361D-EF36-D0AC-E9CE4A1CF607}"/>
              </a:ext>
            </a:extLst>
          </p:cNvPr>
          <p:cNvGrpSpPr/>
          <p:nvPr/>
        </p:nvGrpSpPr>
        <p:grpSpPr>
          <a:xfrm>
            <a:off x="13699440" y="3558451"/>
            <a:ext cx="482903" cy="469178"/>
            <a:chOff x="13699440" y="3558451"/>
            <a:chExt cx="482903" cy="469178"/>
          </a:xfrm>
        </p:grpSpPr>
        <p:sp>
          <p:nvSpPr>
            <p:cNvPr id="38" name="Google Shape;1352;p59">
              <a:extLst>
                <a:ext uri="{FF2B5EF4-FFF2-40B4-BE49-F238E27FC236}">
                  <a16:creationId xmlns:a16="http://schemas.microsoft.com/office/drawing/2014/main" id="{5AC91981-28C5-327A-0DF9-D083AD491223}"/>
                </a:ext>
              </a:extLst>
            </p:cNvPr>
            <p:cNvSpPr/>
            <p:nvPr/>
          </p:nvSpPr>
          <p:spPr>
            <a:xfrm>
              <a:off x="13809424" y="3698473"/>
              <a:ext cx="254596" cy="2497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11"/>
                <a:gd name="f4" fmla="val 6742"/>
                <a:gd name="f5" fmla="val 1891"/>
                <a:gd name="f6" fmla="val 2238"/>
                <a:gd name="f7" fmla="val 2111"/>
                <a:gd name="f8" fmla="val 2269"/>
                <a:gd name="f9" fmla="val 2395"/>
                <a:gd name="f10" fmla="val 2584"/>
                <a:gd name="f11" fmla="val 2805"/>
                <a:gd name="f12" fmla="val 2962"/>
                <a:gd name="f13" fmla="val 1702"/>
                <a:gd name="f14" fmla="val 1544"/>
                <a:gd name="f15" fmla="val 2836"/>
                <a:gd name="f16" fmla="val 4884"/>
                <a:gd name="f17" fmla="val 5104"/>
                <a:gd name="f18" fmla="val 5262"/>
                <a:gd name="f19" fmla="val 2427"/>
                <a:gd name="f20" fmla="val 2647"/>
                <a:gd name="f21" fmla="val 2994"/>
                <a:gd name="f22" fmla="val 4695"/>
                <a:gd name="f23" fmla="val 4537"/>
                <a:gd name="f24" fmla="val 4454"/>
                <a:gd name="f25" fmla="val 4798"/>
                <a:gd name="f26" fmla="val 4545"/>
                <a:gd name="f27" fmla="val 4632"/>
                <a:gd name="f28" fmla="val 4837"/>
                <a:gd name="f29" fmla="val 4916"/>
                <a:gd name="f30" fmla="val 4852"/>
                <a:gd name="f31" fmla="val 5042"/>
                <a:gd name="f32" fmla="val 4726"/>
                <a:gd name="f33" fmla="val 5420"/>
                <a:gd name="f34" fmla="val 4380"/>
                <a:gd name="f35" fmla="val 5798"/>
                <a:gd name="f36" fmla="val 3907"/>
                <a:gd name="f37" fmla="val 5987"/>
                <a:gd name="f38" fmla="val 3403"/>
                <a:gd name="f39" fmla="val 2899"/>
                <a:gd name="f40" fmla="val 2426"/>
                <a:gd name="f41" fmla="val 1954"/>
                <a:gd name="f42" fmla="val 2190"/>
                <a:gd name="f43" fmla="val 2284"/>
                <a:gd name="f44" fmla="val 2375"/>
                <a:gd name="f45" fmla="val 2466"/>
                <a:gd name="f46" fmla="val 2552"/>
                <a:gd name="f47" fmla="val 2615"/>
                <a:gd name="f48" fmla="val 5136"/>
                <a:gd name="f49" fmla="val 3119"/>
                <a:gd name="f50" fmla="val 5246"/>
                <a:gd name="f51" fmla="val 3686"/>
                <a:gd name="f52" fmla="val 3970"/>
                <a:gd name="f53" fmla="val 4191"/>
                <a:gd name="f54" fmla="val 4269"/>
                <a:gd name="f55" fmla="val 4364"/>
                <a:gd name="f56" fmla="val 1"/>
                <a:gd name="f57" fmla="val 2773"/>
                <a:gd name="f58" fmla="val 1261"/>
                <a:gd name="f59" fmla="val 1513"/>
                <a:gd name="f60" fmla="val 2112"/>
                <a:gd name="f61" fmla="val 63"/>
                <a:gd name="f62" fmla="val 2364"/>
                <a:gd name="f63" fmla="val 2521"/>
                <a:gd name="f64" fmla="val 4128"/>
                <a:gd name="f65" fmla="val 5577"/>
                <a:gd name="f66" fmla="val 1198"/>
                <a:gd name="f67" fmla="val 6743"/>
                <a:gd name="f68" fmla="val 4096"/>
                <a:gd name="f69" fmla="val 5546"/>
                <a:gd name="f70" fmla="val 6679"/>
                <a:gd name="f71" fmla="val 5293"/>
                <a:gd name="f72" fmla="val 4033"/>
                <a:gd name="f73" fmla="*/ f0 1 6711"/>
                <a:gd name="f74" fmla="*/ f1 1 6742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6711"/>
                <a:gd name="f81" fmla="*/ f78 1 6742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6711" h="674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6" y="f8"/>
                  </a:moveTo>
                  <a:cubicBezTo>
                    <a:pt x="f17" y="f8"/>
                    <a:pt x="f18" y="f19"/>
                    <a:pt x="f18" y="f20"/>
                  </a:cubicBezTo>
                  <a:cubicBezTo>
                    <a:pt x="f18" y="f15"/>
                    <a:pt x="f17" y="f21"/>
                    <a:pt x="f16" y="f21"/>
                  </a:cubicBezTo>
                  <a:cubicBezTo>
                    <a:pt x="f22" y="f21"/>
                    <a:pt x="f23" y="f15"/>
                    <a:pt x="f23" y="f20"/>
                  </a:cubicBezTo>
                  <a:cubicBezTo>
                    <a:pt x="f23" y="f19"/>
                    <a:pt x="f22" y="f8"/>
                    <a:pt x="f16" y="f8"/>
                  </a:cubicBez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2" y="f29"/>
                  </a:cubicBezTo>
                  <a:cubicBezTo>
                    <a:pt x="f30" y="f31"/>
                    <a:pt x="f30" y="f18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7" y="f33"/>
                  </a:cubicBezTo>
                  <a:cubicBezTo>
                    <a:pt x="f41" y="f18"/>
                    <a:pt x="f41" y="f31"/>
                    <a:pt x="f7" y="f29"/>
                  </a:cubicBezTo>
                  <a:cubicBezTo>
                    <a:pt x="f42" y="f28"/>
                    <a:pt x="f43" y="f25"/>
                    <a:pt x="f44" y="f25"/>
                  </a:cubicBezTo>
                  <a:cubicBezTo>
                    <a:pt x="f45" y="f25"/>
                    <a:pt x="f46" y="f28"/>
                    <a:pt x="f47" y="f29"/>
                  </a:cubicBezTo>
                  <a:cubicBezTo>
                    <a:pt x="f15" y="f48"/>
                    <a:pt x="f49" y="f50"/>
                    <a:pt x="f38" y="f50"/>
                  </a:cubicBezTo>
                  <a:cubicBezTo>
                    <a:pt x="f51" y="f50"/>
                    <a:pt x="f52" y="f48"/>
                    <a:pt x="f53" y="f29"/>
                  </a:cubicBezTo>
                  <a:cubicBezTo>
                    <a:pt x="f54" y="f28"/>
                    <a:pt x="f55" y="f25"/>
                    <a:pt x="f24" y="f25"/>
                  </a:cubicBezTo>
                  <a:close/>
                  <a:moveTo>
                    <a:pt x="f38" y="f56"/>
                  </a:moveTo>
                  <a:cubicBezTo>
                    <a:pt x="f57" y="f58"/>
                    <a:pt x="f59" y="f60"/>
                    <a:pt x="f61" y="f6"/>
                  </a:cubicBezTo>
                  <a:cubicBezTo>
                    <a:pt x="f61" y="f62"/>
                    <a:pt x="f2" y="f63"/>
                    <a:pt x="f2" y="f20"/>
                  </a:cubicBezTo>
                  <a:lnTo>
                    <a:pt x="f2" y="f64"/>
                  </a:lnTo>
                  <a:cubicBezTo>
                    <a:pt x="f2" y="f65"/>
                    <a:pt x="f66" y="f67"/>
                    <a:pt x="f47" y="f67"/>
                  </a:cubicBezTo>
                  <a:lnTo>
                    <a:pt x="f68" y="f67"/>
                  </a:lnTo>
                  <a:cubicBezTo>
                    <a:pt x="f65" y="f67"/>
                    <a:pt x="f3" y="f69"/>
                    <a:pt x="f3" y="f64"/>
                  </a:cubicBezTo>
                  <a:lnTo>
                    <a:pt x="f3" y="f20"/>
                  </a:lnTo>
                  <a:cubicBezTo>
                    <a:pt x="f3" y="f63"/>
                    <a:pt x="f3" y="f62"/>
                    <a:pt x="f70" y="f6"/>
                  </a:cubicBezTo>
                  <a:cubicBezTo>
                    <a:pt x="f71" y="f60"/>
                    <a:pt x="f72" y="f58"/>
                    <a:pt x="f38" y="f5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1353;p59">
              <a:extLst>
                <a:ext uri="{FF2B5EF4-FFF2-40B4-BE49-F238E27FC236}">
                  <a16:creationId xmlns:a16="http://schemas.microsoft.com/office/drawing/2014/main" id="{B1F5C372-0E2E-098A-F758-E52296619898}"/>
                </a:ext>
              </a:extLst>
            </p:cNvPr>
            <p:cNvSpPr/>
            <p:nvPr/>
          </p:nvSpPr>
          <p:spPr>
            <a:xfrm>
              <a:off x="13699440" y="3558451"/>
              <a:ext cx="482903" cy="469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12666"/>
                <a:gd name="f5" fmla="val 6302"/>
                <a:gd name="f6" fmla="val 2221"/>
                <a:gd name="f7" fmla="val 6459"/>
                <a:gd name="f8" fmla="val 6617"/>
                <a:gd name="f9" fmla="val 2300"/>
                <a:gd name="f10" fmla="val 6648"/>
                <a:gd name="f11" fmla="val 2458"/>
                <a:gd name="f12" fmla="val 6680"/>
                <a:gd name="f13" fmla="val 2615"/>
                <a:gd name="f14" fmla="val 7058"/>
                <a:gd name="f15" fmla="val 4127"/>
                <a:gd name="f16" fmla="val 8381"/>
                <a:gd name="f17" fmla="val 5230"/>
                <a:gd name="f18" fmla="val 9956"/>
                <a:gd name="f19" fmla="val 10145"/>
                <a:gd name="f20" fmla="val 10272"/>
                <a:gd name="f21" fmla="val 5356"/>
                <a:gd name="f22" fmla="val 10303"/>
                <a:gd name="f23" fmla="val 5545"/>
                <a:gd name="f24" fmla="val 10366"/>
                <a:gd name="f25" fmla="val 5829"/>
                <a:gd name="f26" fmla="val 10398"/>
                <a:gd name="f27" fmla="val 6112"/>
                <a:gd name="f28" fmla="val 6364"/>
                <a:gd name="f29" fmla="val 7877"/>
                <a:gd name="f30" fmla="val 9704"/>
                <a:gd name="f31" fmla="val 8885"/>
                <a:gd name="f32" fmla="val 11216"/>
                <a:gd name="f33" fmla="val 5546"/>
                <a:gd name="f34" fmla="val 3687"/>
                <a:gd name="f35" fmla="val 2206"/>
                <a:gd name="f36" fmla="val 2238"/>
                <a:gd name="f37" fmla="val 2269"/>
                <a:gd name="f38" fmla="val 2332"/>
                <a:gd name="f39" fmla="val 5388"/>
                <a:gd name="f40" fmla="val 2490"/>
                <a:gd name="f41" fmla="val 2647"/>
                <a:gd name="f42" fmla="val 4160"/>
                <a:gd name="f43" fmla="val 5514"/>
                <a:gd name="f44" fmla="val 5892"/>
                <a:gd name="f45" fmla="val 5955"/>
                <a:gd name="f46" fmla="val 5987"/>
                <a:gd name="f47" fmla="val 6144"/>
                <a:gd name="f48" fmla="val 6333"/>
                <a:gd name="f49" fmla="val 3529"/>
                <a:gd name="f50" fmla="val 1135"/>
                <a:gd name="f51" fmla="val 2111"/>
                <a:gd name="f52" fmla="val 789"/>
                <a:gd name="f53" fmla="val 4884"/>
                <a:gd name="f54" fmla="val 284"/>
                <a:gd name="f55" fmla="val 1"/>
                <a:gd name="f56" fmla="val 5797"/>
                <a:gd name="f57" fmla="val 6427"/>
                <a:gd name="f58" fmla="val 6805"/>
                <a:gd name="f59" fmla="val 127"/>
                <a:gd name="f60" fmla="val 7215"/>
                <a:gd name="f61" fmla="val 379"/>
                <a:gd name="f62" fmla="val 7530"/>
                <a:gd name="f63" fmla="val 158"/>
                <a:gd name="f64" fmla="val 7845"/>
                <a:gd name="f65" fmla="val 8223"/>
                <a:gd name="f66" fmla="val 8633"/>
                <a:gd name="f67" fmla="val 9011"/>
                <a:gd name="f68" fmla="val 9420"/>
                <a:gd name="f69" fmla="val 9735"/>
                <a:gd name="f70" fmla="val 10050"/>
                <a:gd name="f71" fmla="val 10428"/>
                <a:gd name="f72" fmla="val 10838"/>
                <a:gd name="f73" fmla="val 11846"/>
                <a:gd name="f74" fmla="val 852"/>
                <a:gd name="f75" fmla="val 12665"/>
                <a:gd name="f76" fmla="val 1891"/>
                <a:gd name="f77" fmla="val 10839"/>
                <a:gd name="f78" fmla="val 11847"/>
                <a:gd name="f79" fmla="val 12603"/>
                <a:gd name="f80" fmla="val 12319"/>
                <a:gd name="f81" fmla="val 12571"/>
                <a:gd name="f82" fmla="val 12508"/>
                <a:gd name="f83" fmla="val 12288"/>
                <a:gd name="f84" fmla="val 12351"/>
                <a:gd name="f85" fmla="val 11878"/>
                <a:gd name="f86" fmla="val 11500"/>
                <a:gd name="f87" fmla="val 9137"/>
                <a:gd name="f88" fmla="*/ f0 1 12729"/>
                <a:gd name="f89" fmla="*/ f1 1 12666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12729"/>
                <a:gd name="f96" fmla="*/ f93 1 12666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12729" h="126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6" y="f28"/>
                  </a:cubicBezTo>
                  <a:lnTo>
                    <a:pt x="f26" y="f29"/>
                  </a:lnTo>
                  <a:cubicBezTo>
                    <a:pt x="f26" y="f30"/>
                    <a:pt x="f31" y="f32"/>
                    <a:pt x="f1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lnTo>
                    <a:pt x="f35" y="f28"/>
                  </a:lnTo>
                  <a:cubicBezTo>
                    <a:pt x="f35" y="f27"/>
                    <a:pt x="f36" y="f25"/>
                    <a:pt x="f37" y="f23"/>
                  </a:cubicBezTo>
                  <a:cubicBezTo>
                    <a:pt x="f38" y="f39"/>
                    <a:pt x="f40" y="f17"/>
                    <a:pt x="f41" y="f17"/>
                  </a:cubicBezTo>
                  <a:cubicBezTo>
                    <a:pt x="f42" y="f17"/>
                    <a:pt x="f43" y="f15"/>
                    <a:pt x="f44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  <a:moveTo>
                    <a:pt x="f48" y="f2"/>
                  </a:moveTo>
                  <a:cubicBezTo>
                    <a:pt x="f49" y="f2"/>
                    <a:pt x="f50" y="f51"/>
                    <a:pt x="f52" y="f53"/>
                  </a:cubicBezTo>
                  <a:cubicBezTo>
                    <a:pt x="f54" y="f17"/>
                    <a:pt x="f55" y="f56"/>
                    <a:pt x="f55" y="f57"/>
                  </a:cubicBezTo>
                  <a:cubicBezTo>
                    <a:pt x="f55" y="f58"/>
                    <a:pt x="f59" y="f60"/>
                    <a:pt x="f61" y="f62"/>
                  </a:cubicBezTo>
                  <a:cubicBezTo>
                    <a:pt x="f63" y="f64"/>
                    <a:pt x="f55" y="f65"/>
                    <a:pt x="f55" y="f66"/>
                  </a:cubicBezTo>
                  <a:cubicBezTo>
                    <a:pt x="f55" y="f67"/>
                    <a:pt x="f59" y="f68"/>
                    <a:pt x="f61" y="f69"/>
                  </a:cubicBezTo>
                  <a:cubicBezTo>
                    <a:pt x="f63" y="f70"/>
                    <a:pt x="f55" y="f71"/>
                    <a:pt x="f55" y="f72"/>
                  </a:cubicBezTo>
                  <a:cubicBezTo>
                    <a:pt x="f55" y="f73"/>
                    <a:pt x="f74" y="f75"/>
                    <a:pt x="f76" y="f75"/>
                  </a:cubicBezTo>
                  <a:lnTo>
                    <a:pt x="f77" y="f75"/>
                  </a:lnTo>
                  <a:cubicBezTo>
                    <a:pt x="f78" y="f75"/>
                    <a:pt x="f3" y="f73"/>
                    <a:pt x="f3" y="f72"/>
                  </a:cubicBezTo>
                  <a:cubicBezTo>
                    <a:pt x="f3" y="f71"/>
                    <a:pt x="f79" y="f70"/>
                    <a:pt x="f80" y="f69"/>
                  </a:cubicBezTo>
                  <a:cubicBezTo>
                    <a:pt x="f81" y="f68"/>
                    <a:pt x="f3" y="f67"/>
                    <a:pt x="f3" y="f66"/>
                  </a:cubicBezTo>
                  <a:cubicBezTo>
                    <a:pt x="f4" y="f65"/>
                    <a:pt x="f82" y="f64"/>
                    <a:pt x="f83" y="f62"/>
                  </a:cubicBezTo>
                  <a:cubicBezTo>
                    <a:pt x="f82" y="f60"/>
                    <a:pt x="f4" y="f58"/>
                    <a:pt x="f4" y="f57"/>
                  </a:cubicBezTo>
                  <a:cubicBezTo>
                    <a:pt x="f4" y="f25"/>
                    <a:pt x="f84" y="f17"/>
                    <a:pt x="f85" y="f53"/>
                  </a:cubicBezTo>
                  <a:cubicBezTo>
                    <a:pt x="f86" y="f51"/>
                    <a:pt x="f87" y="f2"/>
                    <a:pt x="f48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rupo 1473">
            <a:extLst>
              <a:ext uri="{FF2B5EF4-FFF2-40B4-BE49-F238E27FC236}">
                <a16:creationId xmlns:a16="http://schemas.microsoft.com/office/drawing/2014/main" id="{F7B4EB5D-A239-791A-16C9-A00F118D4346}"/>
              </a:ext>
            </a:extLst>
          </p:cNvPr>
          <p:cNvGrpSpPr/>
          <p:nvPr/>
        </p:nvGrpSpPr>
        <p:grpSpPr>
          <a:xfrm>
            <a:off x="6145216" y="3213101"/>
            <a:ext cx="4519603" cy="6429374"/>
            <a:chOff x="6145216" y="3213101"/>
            <a:chExt cx="4519603" cy="6429374"/>
          </a:xfrm>
        </p:grpSpPr>
        <p:grpSp>
          <p:nvGrpSpPr>
            <p:cNvPr id="41" name="Group 205">
              <a:extLst>
                <a:ext uri="{FF2B5EF4-FFF2-40B4-BE49-F238E27FC236}">
                  <a16:creationId xmlns:a16="http://schemas.microsoft.com/office/drawing/2014/main" id="{3A87F34A-924A-982D-F54B-6D7689F44FF0}"/>
                </a:ext>
              </a:extLst>
            </p:cNvPr>
            <p:cNvGrpSpPr/>
            <p:nvPr/>
          </p:nvGrpSpPr>
          <p:grpSpPr>
            <a:xfrm>
              <a:off x="6145216" y="3213101"/>
              <a:ext cx="4519603" cy="6429374"/>
              <a:chOff x="6145216" y="3213101"/>
              <a:chExt cx="4519603" cy="6429374"/>
            </a:xfrm>
          </p:grpSpPr>
          <p:sp>
            <p:nvSpPr>
              <p:cNvPr id="42" name="Freeform 5">
                <a:extLst>
                  <a:ext uri="{FF2B5EF4-FFF2-40B4-BE49-F238E27FC236}">
                    <a16:creationId xmlns:a16="http://schemas.microsoft.com/office/drawing/2014/main" id="{735A9F26-59B2-CAA0-0A68-1BF1655E937A}"/>
                  </a:ext>
                </a:extLst>
              </p:cNvPr>
              <p:cNvSpPr/>
              <p:nvPr/>
            </p:nvSpPr>
            <p:spPr>
              <a:xfrm>
                <a:off x="7596185" y="6894511"/>
                <a:ext cx="2401891" cy="27479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5"/>
                  <a:gd name="f7" fmla="val 235"/>
                  <a:gd name="f8" fmla="val 191"/>
                  <a:gd name="f9" fmla="val 200"/>
                  <a:gd name="f10" fmla="val 186"/>
                  <a:gd name="f11" fmla="val 204"/>
                  <a:gd name="f12" fmla="val 181"/>
                  <a:gd name="f13" fmla="val 208"/>
                  <a:gd name="f14" fmla="val 176"/>
                  <a:gd name="f15" fmla="val 212"/>
                  <a:gd name="f16" fmla="val 171"/>
                  <a:gd name="f17" fmla="val 216"/>
                  <a:gd name="f18" fmla="val 166"/>
                  <a:gd name="f19" fmla="val 220"/>
                  <a:gd name="f20" fmla="val 161"/>
                  <a:gd name="f21" fmla="val 223"/>
                  <a:gd name="f22" fmla="val 156"/>
                  <a:gd name="f23" fmla="val 227"/>
                  <a:gd name="f24" fmla="val 150"/>
                  <a:gd name="f25" fmla="val 229"/>
                  <a:gd name="f26" fmla="val 144"/>
                  <a:gd name="f27" fmla="val 232"/>
                  <a:gd name="f28" fmla="val 136"/>
                  <a:gd name="f29" fmla="val 128"/>
                  <a:gd name="f30" fmla="val 120"/>
                  <a:gd name="f31" fmla="val 115"/>
                  <a:gd name="f32" fmla="val 234"/>
                  <a:gd name="f33" fmla="val 110"/>
                  <a:gd name="f34" fmla="val 233"/>
                  <a:gd name="f35" fmla="val 105"/>
                  <a:gd name="f36" fmla="val 101"/>
                  <a:gd name="f37" fmla="val 231"/>
                  <a:gd name="f38" fmla="val 97"/>
                  <a:gd name="f39" fmla="val 94"/>
                  <a:gd name="f40" fmla="val 88"/>
                  <a:gd name="f41" fmla="val 224"/>
                  <a:gd name="f42" fmla="val 82"/>
                  <a:gd name="f43" fmla="val 221"/>
                  <a:gd name="f44" fmla="val 76"/>
                  <a:gd name="f45" fmla="val 217"/>
                  <a:gd name="f46" fmla="val 71"/>
                  <a:gd name="f47" fmla="val 213"/>
                  <a:gd name="f48" fmla="val 66"/>
                  <a:gd name="f49" fmla="val 209"/>
                  <a:gd name="f50" fmla="val 60"/>
                  <a:gd name="f51" fmla="val 206"/>
                  <a:gd name="f52" fmla="val 57"/>
                  <a:gd name="f53" fmla="val 54"/>
                  <a:gd name="f54" fmla="val 202"/>
                  <a:gd name="f55" fmla="val 51"/>
                  <a:gd name="f56" fmla="val 45"/>
                  <a:gd name="f57" fmla="val 197"/>
                  <a:gd name="f58" fmla="val 39"/>
                  <a:gd name="f59" fmla="val 193"/>
                  <a:gd name="f60" fmla="val 34"/>
                  <a:gd name="f61" fmla="val 190"/>
                  <a:gd name="f62" fmla="val 28"/>
                  <a:gd name="f63" fmla="val 187"/>
                  <a:gd name="f64" fmla="val 22"/>
                  <a:gd name="f65" fmla="val 184"/>
                  <a:gd name="f66" fmla="val 16"/>
                  <a:gd name="f67" fmla="val 14"/>
                  <a:gd name="f68" fmla="val 179"/>
                  <a:gd name="f69" fmla="val 10"/>
                  <a:gd name="f70" fmla="val 8"/>
                  <a:gd name="f71" fmla="val 177"/>
                  <a:gd name="f72" fmla="val 6"/>
                  <a:gd name="f73" fmla="val 175"/>
                  <a:gd name="f74" fmla="val 172"/>
                  <a:gd name="f75" fmla="val 170"/>
                  <a:gd name="f76" fmla="val 2"/>
                  <a:gd name="f77" fmla="val 151"/>
                  <a:gd name="f78" fmla="val 132"/>
                  <a:gd name="f79" fmla="val 1"/>
                  <a:gd name="f80" fmla="val 113"/>
                  <a:gd name="f81" fmla="val 98"/>
                  <a:gd name="f82" fmla="val 4"/>
                  <a:gd name="f83" fmla="val 90"/>
                  <a:gd name="f84" fmla="val 5"/>
                  <a:gd name="f85" fmla="val 87"/>
                  <a:gd name="f86" fmla="val 7"/>
                  <a:gd name="f87" fmla="val 86"/>
                  <a:gd name="f88" fmla="val 9"/>
                  <a:gd name="f89" fmla="val 83"/>
                  <a:gd name="f90" fmla="val 81"/>
                  <a:gd name="f91" fmla="val 80"/>
                  <a:gd name="f92" fmla="val 79"/>
                  <a:gd name="f93" fmla="val 78"/>
                  <a:gd name="f94" fmla="val 75"/>
                  <a:gd name="f95" fmla="val 11"/>
                  <a:gd name="f96" fmla="val 72"/>
                  <a:gd name="f97" fmla="val 13"/>
                  <a:gd name="f98" fmla="val 70"/>
                  <a:gd name="f99" fmla="val 20"/>
                  <a:gd name="f100" fmla="val 63"/>
                  <a:gd name="f101" fmla="val 25"/>
                  <a:gd name="f102" fmla="val 27"/>
                  <a:gd name="f103" fmla="val 43"/>
                  <a:gd name="f104" fmla="val 42"/>
                  <a:gd name="f105" fmla="val 41"/>
                  <a:gd name="f106" fmla="val 40"/>
                  <a:gd name="f107" fmla="val 29"/>
                  <a:gd name="f108" fmla="val 30"/>
                  <a:gd name="f109" fmla="val 32"/>
                  <a:gd name="f110" fmla="val 48"/>
                  <a:gd name="f111" fmla="val 33"/>
                  <a:gd name="f112" fmla="val 55"/>
                  <a:gd name="f113" fmla="val 58"/>
                  <a:gd name="f114" fmla="val 36"/>
                  <a:gd name="f115" fmla="val 61"/>
                  <a:gd name="f116" fmla="val 38"/>
                  <a:gd name="f117" fmla="val 62"/>
                  <a:gd name="f118" fmla="val 64"/>
                  <a:gd name="f119" fmla="val 65"/>
                  <a:gd name="f120" fmla="val 77"/>
                  <a:gd name="f121" fmla="val 67"/>
                  <a:gd name="f122" fmla="val 44"/>
                  <a:gd name="f123" fmla="val 46"/>
                  <a:gd name="f124" fmla="val 56"/>
                  <a:gd name="f125" fmla="val 49"/>
                  <a:gd name="f126" fmla="val 37"/>
                  <a:gd name="f127" fmla="val 47"/>
                  <a:gd name="f128" fmla="val 50"/>
                  <a:gd name="f129" fmla="val 52"/>
                  <a:gd name="f130" fmla="val 19"/>
                  <a:gd name="f131" fmla="val 15"/>
                  <a:gd name="f132" fmla="val 69"/>
                  <a:gd name="f133" fmla="val 74"/>
                  <a:gd name="f134" fmla="val 89"/>
                  <a:gd name="f135" fmla="val 17"/>
                  <a:gd name="f136" fmla="val 91"/>
                  <a:gd name="f137" fmla="val 92"/>
                  <a:gd name="f138" fmla="val 93"/>
                  <a:gd name="f139" fmla="val 73"/>
                  <a:gd name="f140" fmla="val 95"/>
                  <a:gd name="f141" fmla="val 96"/>
                  <a:gd name="f142" fmla="val 53"/>
                  <a:gd name="f143" fmla="val 35"/>
                  <a:gd name="f144" fmla="val 23"/>
                  <a:gd name="f145" fmla="val 18"/>
                  <a:gd name="f146" fmla="val 99"/>
                  <a:gd name="f147" fmla="val 12"/>
                  <a:gd name="f148" fmla="val 103"/>
                  <a:gd name="f149" fmla="val 26"/>
                  <a:gd name="f150" fmla="val 106"/>
                  <a:gd name="f151" fmla="val 108"/>
                  <a:gd name="f152" fmla="val 109"/>
                  <a:gd name="f153" fmla="val 100"/>
                  <a:gd name="f154" fmla="val 3"/>
                  <a:gd name="f155" fmla="val 104"/>
                  <a:gd name="f156" fmla="val 114"/>
                  <a:gd name="f157" fmla="val 117"/>
                  <a:gd name="f158" fmla="val 130"/>
                  <a:gd name="f159" fmla="val 138"/>
                  <a:gd name="f160" fmla="val 146"/>
                  <a:gd name="f161" fmla="val 147"/>
                  <a:gd name="f162" fmla="val 148"/>
                  <a:gd name="f163" fmla="val 143"/>
                  <a:gd name="f164" fmla="val 139"/>
                  <a:gd name="f165" fmla="val 137"/>
                  <a:gd name="f166" fmla="val 135"/>
                  <a:gd name="f167" fmla="val 133"/>
                  <a:gd name="f168" fmla="val 131"/>
                  <a:gd name="f169" fmla="val 134"/>
                  <a:gd name="f170" fmla="val 149"/>
                  <a:gd name="f171" fmla="val 152"/>
                  <a:gd name="f172" fmla="val 129"/>
                  <a:gd name="f173" fmla="val 127"/>
                  <a:gd name="f174" fmla="val 153"/>
                  <a:gd name="f175" fmla="val 154"/>
                  <a:gd name="f176" fmla="val 155"/>
                  <a:gd name="f177" fmla="val 157"/>
                  <a:gd name="f178" fmla="val 159"/>
                  <a:gd name="f179" fmla="val 162"/>
                  <a:gd name="f180" fmla="val 21"/>
                  <a:gd name="f181" fmla="val 173"/>
                  <a:gd name="f182" fmla="val 174"/>
                  <a:gd name="f183" fmla="val 168"/>
                  <a:gd name="f184" fmla="val 167"/>
                  <a:gd name="f185" fmla="val 169"/>
                  <a:gd name="f186" fmla="val 182"/>
                  <a:gd name="f187" fmla="val 185"/>
                  <a:gd name="f188" fmla="val 188"/>
                  <a:gd name="f189" fmla="val 192"/>
                  <a:gd name="f190" fmla="val 68"/>
                  <a:gd name="f191" fmla="val 165"/>
                  <a:gd name="f192" fmla="val 160"/>
                  <a:gd name="f193" fmla="val 84"/>
                  <a:gd name="f194" fmla="val 163"/>
                  <a:gd name="f195" fmla="val 85"/>
                  <a:gd name="f196" fmla="val 189"/>
                  <a:gd name="f197" fmla="val 183"/>
                  <a:gd name="f198" fmla="val 164"/>
                  <a:gd name="f199" fmla="val 107"/>
                  <a:gd name="f200" fmla="val 194"/>
                  <a:gd name="f201" fmla="val 196"/>
                  <a:gd name="f202" fmla="val 198"/>
                  <a:gd name="f203" fmla="val 102"/>
                  <a:gd name="f204" fmla="val 201"/>
                  <a:gd name="f205" fmla="val 203"/>
                  <a:gd name="f206" fmla="val 116"/>
                  <a:gd name="f207" fmla="val 123"/>
                  <a:gd name="f208" fmla="val 199"/>
                  <a:gd name="f209" fmla="val 195"/>
                  <a:gd name="f210" fmla="+- 0 0 -90"/>
                  <a:gd name="f211" fmla="*/ f3 1 205"/>
                  <a:gd name="f212" fmla="*/ f4 1 235"/>
                  <a:gd name="f213" fmla="val f5"/>
                  <a:gd name="f214" fmla="val f6"/>
                  <a:gd name="f215" fmla="val f7"/>
                  <a:gd name="f216" fmla="*/ f210 f0 1"/>
                  <a:gd name="f217" fmla="+- f215 0 f213"/>
                  <a:gd name="f218" fmla="+- f214 0 f213"/>
                  <a:gd name="f219" fmla="*/ f216 1 f2"/>
                  <a:gd name="f220" fmla="*/ f218 1 205"/>
                  <a:gd name="f221" fmla="*/ f217 1 235"/>
                  <a:gd name="f222" fmla="*/ 176 f218 1"/>
                  <a:gd name="f223" fmla="*/ 212 f217 1"/>
                  <a:gd name="f224" fmla="*/ 144 f218 1"/>
                  <a:gd name="f225" fmla="*/ 232 f217 1"/>
                  <a:gd name="f226" fmla="*/ 105 f218 1"/>
                  <a:gd name="f227" fmla="*/ 76 f218 1"/>
                  <a:gd name="f228" fmla="*/ 217 f217 1"/>
                  <a:gd name="f229" fmla="*/ 51 f218 1"/>
                  <a:gd name="f230" fmla="*/ 200 f217 1"/>
                  <a:gd name="f231" fmla="*/ 16 f218 1"/>
                  <a:gd name="f232" fmla="*/ 181 f217 1"/>
                  <a:gd name="f233" fmla="*/ 6 f218 1"/>
                  <a:gd name="f234" fmla="*/ 170 f217 1"/>
                  <a:gd name="f235" fmla="*/ 4 f218 1"/>
                  <a:gd name="f236" fmla="*/ 90 f217 1"/>
                  <a:gd name="f237" fmla="*/ 9 f218 1"/>
                  <a:gd name="f238" fmla="*/ 81 f217 1"/>
                  <a:gd name="f239" fmla="*/ 13 f218 1"/>
                  <a:gd name="f240" fmla="*/ 70 f217 1"/>
                  <a:gd name="f241" fmla="*/ 27 f218 1"/>
                  <a:gd name="f242" fmla="*/ 42 f217 1"/>
                  <a:gd name="f243" fmla="*/ 30 f218 1"/>
                  <a:gd name="f244" fmla="*/ 36 f218 1"/>
                  <a:gd name="f245" fmla="*/ 61 f217 1"/>
                  <a:gd name="f246" fmla="*/ 42 f218 1"/>
                  <a:gd name="f247" fmla="*/ 66 f217 1"/>
                  <a:gd name="f248" fmla="*/ 67 f217 1"/>
                  <a:gd name="f249" fmla="*/ 45 f218 1"/>
                  <a:gd name="f250" fmla="*/ 58 f217 1"/>
                  <a:gd name="f251" fmla="*/ 46 f218 1"/>
                  <a:gd name="f252" fmla="*/ 38 f217 1"/>
                  <a:gd name="f253" fmla="*/ 50 f218 1"/>
                  <a:gd name="f254" fmla="*/ 40 f217 1"/>
                  <a:gd name="f255" fmla="*/ 60 f218 1"/>
                  <a:gd name="f256" fmla="*/ 19 f217 1"/>
                  <a:gd name="f257" fmla="*/ 86 f218 1"/>
                  <a:gd name="f258" fmla="*/ 11 f217 1"/>
                  <a:gd name="f259" fmla="*/ 93 f218 1"/>
                  <a:gd name="f260" fmla="*/ 43 f217 1"/>
                  <a:gd name="f261" fmla="*/ 94 f218 1"/>
                  <a:gd name="f262" fmla="*/ 73 f217 1"/>
                  <a:gd name="f263" fmla="*/ 96 f218 1"/>
                  <a:gd name="f264" fmla="*/ 56 f217 1"/>
                  <a:gd name="f265" fmla="*/ 95 f218 1"/>
                  <a:gd name="f266" fmla="*/ 18 f217 1"/>
                  <a:gd name="f267" fmla="*/ 99 f218 1"/>
                  <a:gd name="f268" fmla="*/ 13 f217 1"/>
                  <a:gd name="f269" fmla="*/ 110 f218 1"/>
                  <a:gd name="f270" fmla="*/ 109 f218 1"/>
                  <a:gd name="f271" fmla="*/ 3 f217 1"/>
                  <a:gd name="f272" fmla="*/ 47 f217 1"/>
                  <a:gd name="f273" fmla="*/ 139 f218 1"/>
                  <a:gd name="f274" fmla="*/ 32 f217 1"/>
                  <a:gd name="f275" fmla="*/ 134 f218 1"/>
                  <a:gd name="f276" fmla="*/ 152 f218 1"/>
                  <a:gd name="f277" fmla="*/ 48 f217 1"/>
                  <a:gd name="f278" fmla="*/ 129 f218 1"/>
                  <a:gd name="f279" fmla="*/ 5 f217 1"/>
                  <a:gd name="f280" fmla="*/ 132 f218 1"/>
                  <a:gd name="f281" fmla="*/ 1 f217 1"/>
                  <a:gd name="f282" fmla="*/ 153 f218 1"/>
                  <a:gd name="f283" fmla="*/ 10 f217 1"/>
                  <a:gd name="f284" fmla="*/ 161 f218 1"/>
                  <a:gd name="f285" fmla="*/ 173 f218 1"/>
                  <a:gd name="f286" fmla="*/ 50 f217 1"/>
                  <a:gd name="f287" fmla="*/ 172 f218 1"/>
                  <a:gd name="f288" fmla="*/ 190 f218 1"/>
                  <a:gd name="f289" fmla="*/ 65 f217 1"/>
                  <a:gd name="f290" fmla="*/ 69 f217 1"/>
                  <a:gd name="f291" fmla="*/ 162 f218 1"/>
                  <a:gd name="f292" fmla="*/ 77 f217 1"/>
                  <a:gd name="f293" fmla="*/ 165 f218 1"/>
                  <a:gd name="f294" fmla="*/ 86 f217 1"/>
                  <a:gd name="f295" fmla="*/ 191 f218 1"/>
                  <a:gd name="f296" fmla="*/ 85 f217 1"/>
                  <a:gd name="f297" fmla="*/ 180 f218 1"/>
                  <a:gd name="f298" fmla="*/ 91 f217 1"/>
                  <a:gd name="f299" fmla="*/ 164 f218 1"/>
                  <a:gd name="f300" fmla="*/ 99 f217 1"/>
                  <a:gd name="f301" fmla="*/ 171 f218 1"/>
                  <a:gd name="f302" fmla="*/ 106 f217 1"/>
                  <a:gd name="f303" fmla="*/ 194 f218 1"/>
                  <a:gd name="f304" fmla="*/ 104 f217 1"/>
                  <a:gd name="f305" fmla="*/ 205 f218 1"/>
                  <a:gd name="f306" fmla="*/ 101 f217 1"/>
                  <a:gd name="f307" fmla="*/ 202 f218 1"/>
                  <a:gd name="f308" fmla="*/ 146 f217 1"/>
                  <a:gd name="f309" fmla="*/ 192 f218 1"/>
                  <a:gd name="f310" fmla="*/ 197 f217 1"/>
                  <a:gd name="f311" fmla="+- f219 0 f1"/>
                  <a:gd name="f312" fmla="*/ f222 1 205"/>
                  <a:gd name="f313" fmla="*/ f223 1 235"/>
                  <a:gd name="f314" fmla="*/ f224 1 205"/>
                  <a:gd name="f315" fmla="*/ f225 1 235"/>
                  <a:gd name="f316" fmla="*/ f226 1 205"/>
                  <a:gd name="f317" fmla="*/ f227 1 205"/>
                  <a:gd name="f318" fmla="*/ f228 1 235"/>
                  <a:gd name="f319" fmla="*/ f229 1 205"/>
                  <a:gd name="f320" fmla="*/ f230 1 235"/>
                  <a:gd name="f321" fmla="*/ f231 1 205"/>
                  <a:gd name="f322" fmla="*/ f232 1 235"/>
                  <a:gd name="f323" fmla="*/ f233 1 205"/>
                  <a:gd name="f324" fmla="*/ f234 1 235"/>
                  <a:gd name="f325" fmla="*/ f235 1 205"/>
                  <a:gd name="f326" fmla="*/ f236 1 235"/>
                  <a:gd name="f327" fmla="*/ f237 1 205"/>
                  <a:gd name="f328" fmla="*/ f238 1 235"/>
                  <a:gd name="f329" fmla="*/ f239 1 205"/>
                  <a:gd name="f330" fmla="*/ f240 1 235"/>
                  <a:gd name="f331" fmla="*/ f241 1 205"/>
                  <a:gd name="f332" fmla="*/ f242 1 235"/>
                  <a:gd name="f333" fmla="*/ f243 1 205"/>
                  <a:gd name="f334" fmla="*/ f244 1 205"/>
                  <a:gd name="f335" fmla="*/ f245 1 235"/>
                  <a:gd name="f336" fmla="*/ f246 1 205"/>
                  <a:gd name="f337" fmla="*/ f247 1 235"/>
                  <a:gd name="f338" fmla="*/ f248 1 235"/>
                  <a:gd name="f339" fmla="*/ f249 1 205"/>
                  <a:gd name="f340" fmla="*/ f250 1 235"/>
                  <a:gd name="f341" fmla="*/ f251 1 205"/>
                  <a:gd name="f342" fmla="*/ f252 1 235"/>
                  <a:gd name="f343" fmla="*/ f253 1 205"/>
                  <a:gd name="f344" fmla="*/ f254 1 235"/>
                  <a:gd name="f345" fmla="*/ f255 1 205"/>
                  <a:gd name="f346" fmla="*/ f256 1 235"/>
                  <a:gd name="f347" fmla="*/ f257 1 205"/>
                  <a:gd name="f348" fmla="*/ f258 1 235"/>
                  <a:gd name="f349" fmla="*/ f259 1 205"/>
                  <a:gd name="f350" fmla="*/ f260 1 235"/>
                  <a:gd name="f351" fmla="*/ f261 1 205"/>
                  <a:gd name="f352" fmla="*/ f262 1 235"/>
                  <a:gd name="f353" fmla="*/ f263 1 205"/>
                  <a:gd name="f354" fmla="*/ f264 1 235"/>
                  <a:gd name="f355" fmla="*/ f265 1 205"/>
                  <a:gd name="f356" fmla="*/ f266 1 235"/>
                  <a:gd name="f357" fmla="*/ f267 1 205"/>
                  <a:gd name="f358" fmla="*/ f268 1 235"/>
                  <a:gd name="f359" fmla="*/ f269 1 205"/>
                  <a:gd name="f360" fmla="*/ f270 1 205"/>
                  <a:gd name="f361" fmla="*/ f271 1 235"/>
                  <a:gd name="f362" fmla="*/ f272 1 235"/>
                  <a:gd name="f363" fmla="*/ f273 1 205"/>
                  <a:gd name="f364" fmla="*/ f274 1 235"/>
                  <a:gd name="f365" fmla="*/ f275 1 205"/>
                  <a:gd name="f366" fmla="*/ f276 1 205"/>
                  <a:gd name="f367" fmla="*/ f277 1 235"/>
                  <a:gd name="f368" fmla="*/ f278 1 205"/>
                  <a:gd name="f369" fmla="*/ f279 1 235"/>
                  <a:gd name="f370" fmla="*/ f280 1 205"/>
                  <a:gd name="f371" fmla="*/ f281 1 235"/>
                  <a:gd name="f372" fmla="*/ f282 1 205"/>
                  <a:gd name="f373" fmla="*/ f283 1 235"/>
                  <a:gd name="f374" fmla="*/ f284 1 205"/>
                  <a:gd name="f375" fmla="*/ f285 1 205"/>
                  <a:gd name="f376" fmla="*/ f286 1 235"/>
                  <a:gd name="f377" fmla="*/ f287 1 205"/>
                  <a:gd name="f378" fmla="*/ f288 1 205"/>
                  <a:gd name="f379" fmla="*/ f289 1 235"/>
                  <a:gd name="f380" fmla="*/ f290 1 235"/>
                  <a:gd name="f381" fmla="*/ f291 1 205"/>
                  <a:gd name="f382" fmla="*/ f292 1 235"/>
                  <a:gd name="f383" fmla="*/ f293 1 205"/>
                  <a:gd name="f384" fmla="*/ f294 1 235"/>
                  <a:gd name="f385" fmla="*/ f295 1 205"/>
                  <a:gd name="f386" fmla="*/ f296 1 235"/>
                  <a:gd name="f387" fmla="*/ f297 1 205"/>
                  <a:gd name="f388" fmla="*/ f298 1 235"/>
                  <a:gd name="f389" fmla="*/ f299 1 205"/>
                  <a:gd name="f390" fmla="*/ f300 1 235"/>
                  <a:gd name="f391" fmla="*/ f301 1 205"/>
                  <a:gd name="f392" fmla="*/ f302 1 235"/>
                  <a:gd name="f393" fmla="*/ f303 1 205"/>
                  <a:gd name="f394" fmla="*/ f304 1 235"/>
                  <a:gd name="f395" fmla="*/ f305 1 205"/>
                  <a:gd name="f396" fmla="*/ f306 1 235"/>
                  <a:gd name="f397" fmla="*/ f307 1 205"/>
                  <a:gd name="f398" fmla="*/ f308 1 235"/>
                  <a:gd name="f399" fmla="*/ f309 1 205"/>
                  <a:gd name="f400" fmla="*/ f310 1 235"/>
                  <a:gd name="f401" fmla="*/ 0 1 f220"/>
                  <a:gd name="f402" fmla="*/ f214 1 f220"/>
                  <a:gd name="f403" fmla="*/ 0 1 f221"/>
                  <a:gd name="f404" fmla="*/ f215 1 f221"/>
                  <a:gd name="f405" fmla="*/ f312 1 f220"/>
                  <a:gd name="f406" fmla="*/ f313 1 f221"/>
                  <a:gd name="f407" fmla="*/ f314 1 f220"/>
                  <a:gd name="f408" fmla="*/ f315 1 f221"/>
                  <a:gd name="f409" fmla="*/ f316 1 f220"/>
                  <a:gd name="f410" fmla="*/ f317 1 f220"/>
                  <a:gd name="f411" fmla="*/ f318 1 f221"/>
                  <a:gd name="f412" fmla="*/ f319 1 f220"/>
                  <a:gd name="f413" fmla="*/ f320 1 f221"/>
                  <a:gd name="f414" fmla="*/ f321 1 f220"/>
                  <a:gd name="f415" fmla="*/ f322 1 f221"/>
                  <a:gd name="f416" fmla="*/ f323 1 f220"/>
                  <a:gd name="f417" fmla="*/ f324 1 f221"/>
                  <a:gd name="f418" fmla="*/ f325 1 f220"/>
                  <a:gd name="f419" fmla="*/ f326 1 f221"/>
                  <a:gd name="f420" fmla="*/ f327 1 f220"/>
                  <a:gd name="f421" fmla="*/ f328 1 f221"/>
                  <a:gd name="f422" fmla="*/ f329 1 f220"/>
                  <a:gd name="f423" fmla="*/ f330 1 f221"/>
                  <a:gd name="f424" fmla="*/ f331 1 f220"/>
                  <a:gd name="f425" fmla="*/ f332 1 f221"/>
                  <a:gd name="f426" fmla="*/ f333 1 f220"/>
                  <a:gd name="f427" fmla="*/ f334 1 f220"/>
                  <a:gd name="f428" fmla="*/ f335 1 f221"/>
                  <a:gd name="f429" fmla="*/ f336 1 f220"/>
                  <a:gd name="f430" fmla="*/ f337 1 f221"/>
                  <a:gd name="f431" fmla="*/ f338 1 f221"/>
                  <a:gd name="f432" fmla="*/ f339 1 f220"/>
                  <a:gd name="f433" fmla="*/ f340 1 f221"/>
                  <a:gd name="f434" fmla="*/ f341 1 f220"/>
                  <a:gd name="f435" fmla="*/ f342 1 f221"/>
                  <a:gd name="f436" fmla="*/ f343 1 f220"/>
                  <a:gd name="f437" fmla="*/ f344 1 f221"/>
                  <a:gd name="f438" fmla="*/ f345 1 f220"/>
                  <a:gd name="f439" fmla="*/ f346 1 f221"/>
                  <a:gd name="f440" fmla="*/ f347 1 f220"/>
                  <a:gd name="f441" fmla="*/ f348 1 f221"/>
                  <a:gd name="f442" fmla="*/ f349 1 f220"/>
                  <a:gd name="f443" fmla="*/ f350 1 f221"/>
                  <a:gd name="f444" fmla="*/ f351 1 f220"/>
                  <a:gd name="f445" fmla="*/ f352 1 f221"/>
                  <a:gd name="f446" fmla="*/ f353 1 f220"/>
                  <a:gd name="f447" fmla="*/ f354 1 f221"/>
                  <a:gd name="f448" fmla="*/ f355 1 f220"/>
                  <a:gd name="f449" fmla="*/ f356 1 f221"/>
                  <a:gd name="f450" fmla="*/ f357 1 f220"/>
                  <a:gd name="f451" fmla="*/ f358 1 f221"/>
                  <a:gd name="f452" fmla="*/ f359 1 f220"/>
                  <a:gd name="f453" fmla="*/ f360 1 f220"/>
                  <a:gd name="f454" fmla="*/ f361 1 f221"/>
                  <a:gd name="f455" fmla="*/ f362 1 f221"/>
                  <a:gd name="f456" fmla="*/ f363 1 f220"/>
                  <a:gd name="f457" fmla="*/ f364 1 f221"/>
                  <a:gd name="f458" fmla="*/ f365 1 f220"/>
                  <a:gd name="f459" fmla="*/ f366 1 f220"/>
                  <a:gd name="f460" fmla="*/ f367 1 f221"/>
                  <a:gd name="f461" fmla="*/ f368 1 f220"/>
                  <a:gd name="f462" fmla="*/ f369 1 f221"/>
                  <a:gd name="f463" fmla="*/ f370 1 f220"/>
                  <a:gd name="f464" fmla="*/ f371 1 f221"/>
                  <a:gd name="f465" fmla="*/ f372 1 f220"/>
                  <a:gd name="f466" fmla="*/ f373 1 f221"/>
                  <a:gd name="f467" fmla="*/ f374 1 f220"/>
                  <a:gd name="f468" fmla="*/ f375 1 f220"/>
                  <a:gd name="f469" fmla="*/ f376 1 f221"/>
                  <a:gd name="f470" fmla="*/ f377 1 f220"/>
                  <a:gd name="f471" fmla="*/ f378 1 f220"/>
                  <a:gd name="f472" fmla="*/ f379 1 f221"/>
                  <a:gd name="f473" fmla="*/ f380 1 f221"/>
                  <a:gd name="f474" fmla="*/ f381 1 f220"/>
                  <a:gd name="f475" fmla="*/ f382 1 f221"/>
                  <a:gd name="f476" fmla="*/ f383 1 f220"/>
                  <a:gd name="f477" fmla="*/ f384 1 f221"/>
                  <a:gd name="f478" fmla="*/ f385 1 f220"/>
                  <a:gd name="f479" fmla="*/ f386 1 f221"/>
                  <a:gd name="f480" fmla="*/ f387 1 f220"/>
                  <a:gd name="f481" fmla="*/ f388 1 f221"/>
                  <a:gd name="f482" fmla="*/ f389 1 f220"/>
                  <a:gd name="f483" fmla="*/ f390 1 f221"/>
                  <a:gd name="f484" fmla="*/ f391 1 f220"/>
                  <a:gd name="f485" fmla="*/ f392 1 f221"/>
                  <a:gd name="f486" fmla="*/ f393 1 f220"/>
                  <a:gd name="f487" fmla="*/ f394 1 f221"/>
                  <a:gd name="f488" fmla="*/ f395 1 f220"/>
                  <a:gd name="f489" fmla="*/ f396 1 f221"/>
                  <a:gd name="f490" fmla="*/ f397 1 f220"/>
                  <a:gd name="f491" fmla="*/ f398 1 f221"/>
                  <a:gd name="f492" fmla="*/ f399 1 f220"/>
                  <a:gd name="f493" fmla="*/ f400 1 f221"/>
                  <a:gd name="f494" fmla="*/ f401 f211 1"/>
                  <a:gd name="f495" fmla="*/ f402 f211 1"/>
                  <a:gd name="f496" fmla="*/ f404 f212 1"/>
                  <a:gd name="f497" fmla="*/ f403 f212 1"/>
                  <a:gd name="f498" fmla="*/ f405 f211 1"/>
                  <a:gd name="f499" fmla="*/ f406 f212 1"/>
                  <a:gd name="f500" fmla="*/ f407 f211 1"/>
                  <a:gd name="f501" fmla="*/ f408 f212 1"/>
                  <a:gd name="f502" fmla="*/ f409 f211 1"/>
                  <a:gd name="f503" fmla="*/ f410 f211 1"/>
                  <a:gd name="f504" fmla="*/ f411 f212 1"/>
                  <a:gd name="f505" fmla="*/ f412 f211 1"/>
                  <a:gd name="f506" fmla="*/ f413 f212 1"/>
                  <a:gd name="f507" fmla="*/ f414 f211 1"/>
                  <a:gd name="f508" fmla="*/ f415 f212 1"/>
                  <a:gd name="f509" fmla="*/ f416 f211 1"/>
                  <a:gd name="f510" fmla="*/ f417 f212 1"/>
                  <a:gd name="f511" fmla="*/ f418 f211 1"/>
                  <a:gd name="f512" fmla="*/ f419 f212 1"/>
                  <a:gd name="f513" fmla="*/ f420 f211 1"/>
                  <a:gd name="f514" fmla="*/ f421 f212 1"/>
                  <a:gd name="f515" fmla="*/ f422 f211 1"/>
                  <a:gd name="f516" fmla="*/ f423 f212 1"/>
                  <a:gd name="f517" fmla="*/ f424 f211 1"/>
                  <a:gd name="f518" fmla="*/ f425 f212 1"/>
                  <a:gd name="f519" fmla="*/ f426 f211 1"/>
                  <a:gd name="f520" fmla="*/ f427 f211 1"/>
                  <a:gd name="f521" fmla="*/ f428 f212 1"/>
                  <a:gd name="f522" fmla="*/ f429 f211 1"/>
                  <a:gd name="f523" fmla="*/ f430 f212 1"/>
                  <a:gd name="f524" fmla="*/ f431 f212 1"/>
                  <a:gd name="f525" fmla="*/ f432 f211 1"/>
                  <a:gd name="f526" fmla="*/ f433 f212 1"/>
                  <a:gd name="f527" fmla="*/ f434 f211 1"/>
                  <a:gd name="f528" fmla="*/ f435 f212 1"/>
                  <a:gd name="f529" fmla="*/ f436 f211 1"/>
                  <a:gd name="f530" fmla="*/ f437 f212 1"/>
                  <a:gd name="f531" fmla="*/ f438 f211 1"/>
                  <a:gd name="f532" fmla="*/ f439 f212 1"/>
                  <a:gd name="f533" fmla="*/ f440 f211 1"/>
                  <a:gd name="f534" fmla="*/ f441 f212 1"/>
                  <a:gd name="f535" fmla="*/ f442 f211 1"/>
                  <a:gd name="f536" fmla="*/ f443 f212 1"/>
                  <a:gd name="f537" fmla="*/ f444 f211 1"/>
                  <a:gd name="f538" fmla="*/ f445 f212 1"/>
                  <a:gd name="f539" fmla="*/ f446 f211 1"/>
                  <a:gd name="f540" fmla="*/ f447 f212 1"/>
                  <a:gd name="f541" fmla="*/ f448 f211 1"/>
                  <a:gd name="f542" fmla="*/ f449 f212 1"/>
                  <a:gd name="f543" fmla="*/ f450 f211 1"/>
                  <a:gd name="f544" fmla="*/ f451 f212 1"/>
                  <a:gd name="f545" fmla="*/ f452 f211 1"/>
                  <a:gd name="f546" fmla="*/ f453 f211 1"/>
                  <a:gd name="f547" fmla="*/ f454 f212 1"/>
                  <a:gd name="f548" fmla="*/ f455 f212 1"/>
                  <a:gd name="f549" fmla="*/ f456 f211 1"/>
                  <a:gd name="f550" fmla="*/ f457 f212 1"/>
                  <a:gd name="f551" fmla="*/ f458 f211 1"/>
                  <a:gd name="f552" fmla="*/ f459 f211 1"/>
                  <a:gd name="f553" fmla="*/ f460 f212 1"/>
                  <a:gd name="f554" fmla="*/ f461 f211 1"/>
                  <a:gd name="f555" fmla="*/ f462 f212 1"/>
                  <a:gd name="f556" fmla="*/ f463 f211 1"/>
                  <a:gd name="f557" fmla="*/ f464 f212 1"/>
                  <a:gd name="f558" fmla="*/ f465 f211 1"/>
                  <a:gd name="f559" fmla="*/ f466 f212 1"/>
                  <a:gd name="f560" fmla="*/ f467 f211 1"/>
                  <a:gd name="f561" fmla="*/ f468 f211 1"/>
                  <a:gd name="f562" fmla="*/ f469 f212 1"/>
                  <a:gd name="f563" fmla="*/ f470 f211 1"/>
                  <a:gd name="f564" fmla="*/ f471 f211 1"/>
                  <a:gd name="f565" fmla="*/ f472 f212 1"/>
                  <a:gd name="f566" fmla="*/ f473 f212 1"/>
                  <a:gd name="f567" fmla="*/ f474 f211 1"/>
                  <a:gd name="f568" fmla="*/ f475 f212 1"/>
                  <a:gd name="f569" fmla="*/ f476 f211 1"/>
                  <a:gd name="f570" fmla="*/ f477 f212 1"/>
                  <a:gd name="f571" fmla="*/ f478 f211 1"/>
                  <a:gd name="f572" fmla="*/ f479 f212 1"/>
                  <a:gd name="f573" fmla="*/ f480 f211 1"/>
                  <a:gd name="f574" fmla="*/ f481 f212 1"/>
                  <a:gd name="f575" fmla="*/ f482 f211 1"/>
                  <a:gd name="f576" fmla="*/ f483 f212 1"/>
                  <a:gd name="f577" fmla="*/ f484 f211 1"/>
                  <a:gd name="f578" fmla="*/ f485 f212 1"/>
                  <a:gd name="f579" fmla="*/ f486 f211 1"/>
                  <a:gd name="f580" fmla="*/ f487 f212 1"/>
                  <a:gd name="f581" fmla="*/ f488 f211 1"/>
                  <a:gd name="f582" fmla="*/ f489 f212 1"/>
                  <a:gd name="f583" fmla="*/ f490 f211 1"/>
                  <a:gd name="f584" fmla="*/ f491 f212 1"/>
                  <a:gd name="f585" fmla="*/ f492 f211 1"/>
                  <a:gd name="f586" fmla="*/ f493 f2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1">
                    <a:pos x="f498" y="f499"/>
                  </a:cxn>
                  <a:cxn ang="f311">
                    <a:pos x="f500" y="f501"/>
                  </a:cxn>
                  <a:cxn ang="f311">
                    <a:pos x="f502" y="f501"/>
                  </a:cxn>
                  <a:cxn ang="f311">
                    <a:pos x="f503" y="f504"/>
                  </a:cxn>
                  <a:cxn ang="f311">
                    <a:pos x="f505" y="f506"/>
                  </a:cxn>
                  <a:cxn ang="f311">
                    <a:pos x="f507" y="f508"/>
                  </a:cxn>
                  <a:cxn ang="f311">
                    <a:pos x="f509" y="f510"/>
                  </a:cxn>
                  <a:cxn ang="f311">
                    <a:pos x="f511" y="f512"/>
                  </a:cxn>
                  <a:cxn ang="f311">
                    <a:pos x="f513" y="f514"/>
                  </a:cxn>
                  <a:cxn ang="f311">
                    <a:pos x="f515" y="f516"/>
                  </a:cxn>
                  <a:cxn ang="f311">
                    <a:pos x="f517" y="f518"/>
                  </a:cxn>
                  <a:cxn ang="f311">
                    <a:pos x="f519" y="f518"/>
                  </a:cxn>
                  <a:cxn ang="f311">
                    <a:pos x="f520" y="f521"/>
                  </a:cxn>
                  <a:cxn ang="f311">
                    <a:pos x="f522" y="f523"/>
                  </a:cxn>
                  <a:cxn ang="f311">
                    <a:pos x="f522" y="f524"/>
                  </a:cxn>
                  <a:cxn ang="f311">
                    <a:pos x="f525" y="f526"/>
                  </a:cxn>
                  <a:cxn ang="f311">
                    <a:pos x="f527" y="f528"/>
                  </a:cxn>
                  <a:cxn ang="f311">
                    <a:pos x="f529" y="f530"/>
                  </a:cxn>
                  <a:cxn ang="f311">
                    <a:pos x="f531" y="f532"/>
                  </a:cxn>
                  <a:cxn ang="f311">
                    <a:pos x="f533" y="f534"/>
                  </a:cxn>
                  <a:cxn ang="f311">
                    <a:pos x="f535" y="f536"/>
                  </a:cxn>
                  <a:cxn ang="f311">
                    <a:pos x="f537" y="f538"/>
                  </a:cxn>
                  <a:cxn ang="f311">
                    <a:pos x="f539" y="f540"/>
                  </a:cxn>
                  <a:cxn ang="f311">
                    <a:pos x="f539" y="f518"/>
                  </a:cxn>
                  <a:cxn ang="f311">
                    <a:pos x="f541" y="f542"/>
                  </a:cxn>
                  <a:cxn ang="f311">
                    <a:pos x="f543" y="f544"/>
                  </a:cxn>
                  <a:cxn ang="f311">
                    <a:pos x="f545" y="f524"/>
                  </a:cxn>
                  <a:cxn ang="f311">
                    <a:pos x="f543" y="f544"/>
                  </a:cxn>
                  <a:cxn ang="f311">
                    <a:pos x="f546" y="f547"/>
                  </a:cxn>
                  <a:cxn ang="f311">
                    <a:pos x="f500" y="f548"/>
                  </a:cxn>
                  <a:cxn ang="f311">
                    <a:pos x="f549" y="f550"/>
                  </a:cxn>
                  <a:cxn ang="f311">
                    <a:pos x="f551" y="f544"/>
                  </a:cxn>
                  <a:cxn ang="f311">
                    <a:pos x="f552" y="f553"/>
                  </a:cxn>
                  <a:cxn ang="f311">
                    <a:pos x="f554" y="f555"/>
                  </a:cxn>
                  <a:cxn ang="f311">
                    <a:pos x="f556" y="f557"/>
                  </a:cxn>
                  <a:cxn ang="f311">
                    <a:pos x="f558" y="f559"/>
                  </a:cxn>
                  <a:cxn ang="f311">
                    <a:pos x="f560" y="f532"/>
                  </a:cxn>
                  <a:cxn ang="f311">
                    <a:pos x="f561" y="f518"/>
                  </a:cxn>
                  <a:cxn ang="f311">
                    <a:pos x="f561" y="f562"/>
                  </a:cxn>
                  <a:cxn ang="f311">
                    <a:pos x="f563" y="f521"/>
                  </a:cxn>
                  <a:cxn ang="f311">
                    <a:pos x="f564" y="f565"/>
                  </a:cxn>
                  <a:cxn ang="f311">
                    <a:pos x="f564" y="f566"/>
                  </a:cxn>
                  <a:cxn ang="f311">
                    <a:pos x="f567" y="f568"/>
                  </a:cxn>
                  <a:cxn ang="f311">
                    <a:pos x="f569" y="f570"/>
                  </a:cxn>
                  <a:cxn ang="f311">
                    <a:pos x="f571" y="f572"/>
                  </a:cxn>
                  <a:cxn ang="f311">
                    <a:pos x="f573" y="f574"/>
                  </a:cxn>
                  <a:cxn ang="f311">
                    <a:pos x="f575" y="f576"/>
                  </a:cxn>
                  <a:cxn ang="f311">
                    <a:pos x="f577" y="f578"/>
                  </a:cxn>
                  <a:cxn ang="f311">
                    <a:pos x="f579" y="f580"/>
                  </a:cxn>
                  <a:cxn ang="f311">
                    <a:pos x="f581" y="f582"/>
                  </a:cxn>
                  <a:cxn ang="f311">
                    <a:pos x="f583" y="f584"/>
                  </a:cxn>
                  <a:cxn ang="f311">
                    <a:pos x="f585" y="f586"/>
                  </a:cxn>
                </a:cxnLst>
                <a:rect l="f494" t="f497" r="f495" b="f496"/>
                <a:pathLst>
                  <a:path w="205" h="23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7"/>
                      <a:pt x="f29" y="f7"/>
                      <a:pt x="f30" y="f7"/>
                    </a:cubicBezTo>
                    <a:cubicBezTo>
                      <a:pt x="f31" y="f32"/>
                      <a:pt x="f33" y="f34"/>
                      <a:pt x="f35" y="f27"/>
                    </a:cubicBezTo>
                    <a:cubicBezTo>
                      <a:pt x="f36" y="f37"/>
                      <a:pt x="f38" y="f25"/>
                      <a:pt x="f39" y="f23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11"/>
                      <a:pt x="f53" y="f54"/>
                      <a:pt x="f55" y="f9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12"/>
                    </a:cubicBezTo>
                    <a:cubicBezTo>
                      <a:pt x="f67" y="f68"/>
                      <a:pt x="f69" y="f68"/>
                      <a:pt x="f70" y="f71"/>
                    </a:cubicBezTo>
                    <a:cubicBezTo>
                      <a:pt x="f72" y="f73"/>
                      <a:pt x="f72" y="f74"/>
                      <a:pt x="f72" y="f75"/>
                    </a:cubicBezTo>
                    <a:cubicBezTo>
                      <a:pt x="f76" y="f77"/>
                      <a:pt x="f5" y="f78"/>
                      <a:pt x="f79" y="f80"/>
                    </a:cubicBezTo>
                    <a:cubicBezTo>
                      <a:pt x="f76" y="f35"/>
                      <a:pt x="f76" y="f81"/>
                      <a:pt x="f82" y="f83"/>
                    </a:cubicBezTo>
                    <a:cubicBezTo>
                      <a:pt x="f82" y="f40"/>
                      <a:pt x="f84" y="f85"/>
                      <a:pt x="f86" y="f87"/>
                    </a:cubicBezTo>
                    <a:cubicBezTo>
                      <a:pt x="f88" y="f87"/>
                      <a:pt x="f88" y="f89"/>
                      <a:pt x="f88" y="f90"/>
                    </a:cubicBezTo>
                    <a:cubicBezTo>
                      <a:pt x="f69" y="f91"/>
                      <a:pt x="f69" y="f92"/>
                      <a:pt x="f69" y="f93"/>
                    </a:cubicBezTo>
                    <a:cubicBezTo>
                      <a:pt x="f69" y="f94"/>
                      <a:pt x="f95" y="f96"/>
                      <a:pt x="f97" y="f98"/>
                    </a:cubicBezTo>
                    <a:cubicBezTo>
                      <a:pt x="f99" y="f100"/>
                      <a:pt x="f101" y="f53"/>
                      <a:pt x="f102" y="f103"/>
                    </a:cubicBezTo>
                    <a:cubicBezTo>
                      <a:pt x="f102" y="f103"/>
                      <a:pt x="f102" y="f104"/>
                      <a:pt x="f102" y="f104"/>
                    </a:cubicBezTo>
                    <a:cubicBezTo>
                      <a:pt x="f62" y="f105"/>
                      <a:pt x="f62" y="f106"/>
                      <a:pt x="f107" y="f106"/>
                    </a:cubicBezTo>
                    <a:cubicBezTo>
                      <a:pt x="f108" y="f106"/>
                      <a:pt x="f108" y="f105"/>
                      <a:pt x="f108" y="f104"/>
                    </a:cubicBezTo>
                    <a:cubicBezTo>
                      <a:pt x="f109" y="f56"/>
                      <a:pt x="f109" y="f110"/>
                      <a:pt x="f111" y="f55"/>
                    </a:cubicBezTo>
                    <a:cubicBezTo>
                      <a:pt x="f111" y="f112"/>
                      <a:pt x="f60" y="f113"/>
                      <a:pt x="f114" y="f115"/>
                    </a:cubicBezTo>
                    <a:cubicBezTo>
                      <a:pt x="f116" y="f117"/>
                      <a:pt x="f58" y="f100"/>
                      <a:pt x="f105" y="f118"/>
                    </a:cubicBezTo>
                    <a:cubicBezTo>
                      <a:pt x="f104" y="f119"/>
                      <a:pt x="f103" y="f119"/>
                      <a:pt x="f104" y="f48"/>
                    </a:cubicBezTo>
                    <a:cubicBezTo>
                      <a:pt x="f105" y="f120"/>
                      <a:pt x="f105" y="f85"/>
                      <a:pt x="f105" y="f38"/>
                    </a:cubicBezTo>
                    <a:cubicBezTo>
                      <a:pt x="f105" y="f85"/>
                      <a:pt x="f105" y="f120"/>
                      <a:pt x="f104" y="f121"/>
                    </a:cubicBezTo>
                    <a:cubicBezTo>
                      <a:pt x="f103" y="f119"/>
                      <a:pt x="f103" y="f119"/>
                      <a:pt x="f122" y="f118"/>
                    </a:cubicBezTo>
                    <a:cubicBezTo>
                      <a:pt x="f123" y="f117"/>
                      <a:pt x="f123" y="f115"/>
                      <a:pt x="f56" y="f113"/>
                    </a:cubicBezTo>
                    <a:cubicBezTo>
                      <a:pt x="f122" y="f52"/>
                      <a:pt x="f103" y="f124"/>
                      <a:pt x="f103" y="f53"/>
                    </a:cubicBezTo>
                    <a:cubicBezTo>
                      <a:pt x="f122" y="f125"/>
                      <a:pt x="f56" y="f103"/>
                      <a:pt x="f123" y="f116"/>
                    </a:cubicBezTo>
                    <a:cubicBezTo>
                      <a:pt x="f123" y="f126"/>
                      <a:pt x="f123" y="f114"/>
                      <a:pt x="f127" y="f114"/>
                    </a:cubicBezTo>
                    <a:cubicBezTo>
                      <a:pt x="f125" y="f114"/>
                      <a:pt x="f128" y="f116"/>
                      <a:pt x="f128" y="f106"/>
                    </a:cubicBezTo>
                    <a:cubicBezTo>
                      <a:pt x="f55" y="f56"/>
                      <a:pt x="f55" y="f128"/>
                      <a:pt x="f55" y="f53"/>
                    </a:cubicBezTo>
                    <a:cubicBezTo>
                      <a:pt x="f129" y="f103"/>
                      <a:pt x="f53" y="f108"/>
                      <a:pt x="f50" y="f130"/>
                    </a:cubicBezTo>
                    <a:cubicBezTo>
                      <a:pt x="f117" y="f131"/>
                      <a:pt x="f48" y="f95"/>
                      <a:pt x="f132" y="f70"/>
                    </a:cubicBezTo>
                    <a:cubicBezTo>
                      <a:pt x="f133" y="f84"/>
                      <a:pt x="f42" y="f72"/>
                      <a:pt x="f87" y="f95"/>
                    </a:cubicBezTo>
                    <a:cubicBezTo>
                      <a:pt x="f134" y="f135"/>
                      <a:pt x="f83" y="f64"/>
                      <a:pt x="f136" y="f62"/>
                    </a:cubicBezTo>
                    <a:cubicBezTo>
                      <a:pt x="f137" y="f111"/>
                      <a:pt x="f138" y="f116"/>
                      <a:pt x="f138" y="f103"/>
                    </a:cubicBezTo>
                    <a:cubicBezTo>
                      <a:pt x="f138" y="f122"/>
                      <a:pt x="f39" y="f123"/>
                      <a:pt x="f39" y="f127"/>
                    </a:cubicBezTo>
                    <a:cubicBezTo>
                      <a:pt x="f39" y="f124"/>
                      <a:pt x="f138" y="f118"/>
                      <a:pt x="f39" y="f139"/>
                    </a:cubicBezTo>
                    <a:cubicBezTo>
                      <a:pt x="f39" y="f46"/>
                      <a:pt x="f140" y="f132"/>
                      <a:pt x="f140" y="f121"/>
                    </a:cubicBezTo>
                    <a:cubicBezTo>
                      <a:pt x="f141" y="f100"/>
                      <a:pt x="f141" y="f50"/>
                      <a:pt x="f141" y="f124"/>
                    </a:cubicBezTo>
                    <a:cubicBezTo>
                      <a:pt x="f141" y="f112"/>
                      <a:pt x="f141" y="f53"/>
                      <a:pt x="f141" y="f142"/>
                    </a:cubicBezTo>
                    <a:cubicBezTo>
                      <a:pt x="f38" y="f125"/>
                      <a:pt x="f38" y="f123"/>
                      <a:pt x="f141" y="f104"/>
                    </a:cubicBezTo>
                    <a:cubicBezTo>
                      <a:pt x="f141" y="f58"/>
                      <a:pt x="f38" y="f143"/>
                      <a:pt x="f141" y="f109"/>
                    </a:cubicBezTo>
                    <a:cubicBezTo>
                      <a:pt x="f140" y="f102"/>
                      <a:pt x="f140" y="f144"/>
                      <a:pt x="f140" y="f145"/>
                    </a:cubicBezTo>
                    <a:cubicBezTo>
                      <a:pt x="f39" y="f131"/>
                      <a:pt x="f140" y="f97"/>
                      <a:pt x="f81" y="f95"/>
                    </a:cubicBezTo>
                    <a:cubicBezTo>
                      <a:pt x="f146" y="f95"/>
                      <a:pt x="f146" y="f147"/>
                      <a:pt x="f146" y="f97"/>
                    </a:cubicBezTo>
                    <a:cubicBezTo>
                      <a:pt x="f148" y="f149"/>
                      <a:pt x="f150" y="f58"/>
                      <a:pt x="f151" y="f129"/>
                    </a:cubicBezTo>
                    <a:cubicBezTo>
                      <a:pt x="f152" y="f113"/>
                      <a:pt x="f152" y="f100"/>
                      <a:pt x="f33" y="f121"/>
                    </a:cubicBezTo>
                    <a:cubicBezTo>
                      <a:pt x="f152" y="f100"/>
                      <a:pt x="f152" y="f113"/>
                      <a:pt x="f151" y="f142"/>
                    </a:cubicBezTo>
                    <a:cubicBezTo>
                      <a:pt x="f150" y="f58"/>
                      <a:pt x="f148" y="f149"/>
                      <a:pt x="f146" y="f97"/>
                    </a:cubicBezTo>
                    <a:cubicBezTo>
                      <a:pt x="f81" y="f95"/>
                      <a:pt x="f38" y="f69"/>
                      <a:pt x="f38" y="f70"/>
                    </a:cubicBezTo>
                    <a:cubicBezTo>
                      <a:pt x="f153" y="f154"/>
                      <a:pt x="f155" y="f79"/>
                      <a:pt x="f152" y="f154"/>
                    </a:cubicBezTo>
                    <a:cubicBezTo>
                      <a:pt x="f156" y="f84"/>
                      <a:pt x="f157" y="f70"/>
                      <a:pt x="f30" y="f95"/>
                    </a:cubicBezTo>
                    <a:cubicBezTo>
                      <a:pt x="f158" y="f64"/>
                      <a:pt x="f159" y="f60"/>
                      <a:pt x="f26" y="f127"/>
                    </a:cubicBezTo>
                    <a:cubicBezTo>
                      <a:pt x="f160" y="f128"/>
                      <a:pt x="f161" y="f142"/>
                      <a:pt x="f162" y="f112"/>
                    </a:cubicBezTo>
                    <a:cubicBezTo>
                      <a:pt x="f160" y="f110"/>
                      <a:pt x="f163" y="f106"/>
                      <a:pt x="f164" y="f109"/>
                    </a:cubicBezTo>
                    <a:cubicBezTo>
                      <a:pt x="f165" y="f102"/>
                      <a:pt x="f166" y="f64"/>
                      <a:pt x="f167" y="f135"/>
                    </a:cubicBezTo>
                    <a:cubicBezTo>
                      <a:pt x="f78" y="f66"/>
                      <a:pt x="f168" y="f67"/>
                      <a:pt x="f169" y="f97"/>
                    </a:cubicBezTo>
                    <a:cubicBezTo>
                      <a:pt x="f28" y="f131"/>
                      <a:pt x="f165" y="f135"/>
                      <a:pt x="f159" y="f130"/>
                    </a:cubicBezTo>
                    <a:cubicBezTo>
                      <a:pt x="f26" y="f108"/>
                      <a:pt x="f170" y="f105"/>
                      <a:pt x="f171" y="f110"/>
                    </a:cubicBezTo>
                    <a:cubicBezTo>
                      <a:pt x="f170" y="f105"/>
                      <a:pt x="f26" y="f108"/>
                      <a:pt x="f159" y="f99"/>
                    </a:cubicBezTo>
                    <a:cubicBezTo>
                      <a:pt x="f166" y="f131"/>
                      <a:pt x="f78" y="f69"/>
                      <a:pt x="f172" y="f84"/>
                    </a:cubicBezTo>
                    <a:cubicBezTo>
                      <a:pt x="f29" y="f82"/>
                      <a:pt x="f173" y="f154"/>
                      <a:pt x="f29" y="f76"/>
                    </a:cubicBezTo>
                    <a:cubicBezTo>
                      <a:pt x="f172" y="f5"/>
                      <a:pt x="f168" y="f5"/>
                      <a:pt x="f78" y="f79"/>
                    </a:cubicBezTo>
                    <a:cubicBezTo>
                      <a:pt x="f159" y="f76"/>
                      <a:pt x="f163" y="f154"/>
                      <a:pt x="f161" y="f86"/>
                    </a:cubicBezTo>
                    <a:cubicBezTo>
                      <a:pt x="f170" y="f70"/>
                      <a:pt x="f77" y="f88"/>
                      <a:pt x="f174" y="f69"/>
                    </a:cubicBezTo>
                    <a:cubicBezTo>
                      <a:pt x="f175" y="f69"/>
                      <a:pt x="f176" y="f95"/>
                      <a:pt x="f22" y="f147"/>
                    </a:cubicBezTo>
                    <a:cubicBezTo>
                      <a:pt x="f177" y="f131"/>
                      <a:pt x="f178" y="f135"/>
                      <a:pt x="f20" y="f130"/>
                    </a:cubicBezTo>
                    <a:cubicBezTo>
                      <a:pt x="f179" y="f99"/>
                      <a:pt x="f179" y="f99"/>
                      <a:pt x="f179" y="f180"/>
                    </a:cubicBezTo>
                    <a:cubicBezTo>
                      <a:pt x="f18" y="f62"/>
                      <a:pt x="f75" y="f143"/>
                      <a:pt x="f181" y="f104"/>
                    </a:cubicBezTo>
                    <a:cubicBezTo>
                      <a:pt x="f182" y="f122"/>
                      <a:pt x="f73" y="f56"/>
                      <a:pt x="f14" y="f127"/>
                    </a:cubicBezTo>
                    <a:cubicBezTo>
                      <a:pt x="f14" y="f125"/>
                      <a:pt x="f14" y="f128"/>
                      <a:pt x="f181" y="f128"/>
                    </a:cubicBezTo>
                    <a:cubicBezTo>
                      <a:pt x="f75" y="f55"/>
                      <a:pt x="f183" y="f129"/>
                      <a:pt x="f184" y="f112"/>
                    </a:cubicBezTo>
                    <a:cubicBezTo>
                      <a:pt x="f184" y="f52"/>
                      <a:pt x="f185" y="f50"/>
                      <a:pt x="f74" y="f115"/>
                    </a:cubicBezTo>
                    <a:cubicBezTo>
                      <a:pt x="f73" y="f117"/>
                      <a:pt x="f68" y="f117"/>
                      <a:pt x="f186" y="f100"/>
                    </a:cubicBezTo>
                    <a:cubicBezTo>
                      <a:pt x="f187" y="f100"/>
                      <a:pt x="f188" y="f100"/>
                      <a:pt x="f61" y="f119"/>
                    </a:cubicBezTo>
                    <a:cubicBezTo>
                      <a:pt x="f8" y="f119"/>
                      <a:pt x="f59" y="f48"/>
                      <a:pt x="f59" y="f121"/>
                    </a:cubicBezTo>
                    <a:cubicBezTo>
                      <a:pt x="f189" y="f190"/>
                      <a:pt x="f8" y="f132"/>
                      <a:pt x="f61" y="f132"/>
                    </a:cubicBezTo>
                    <a:cubicBezTo>
                      <a:pt x="f65" y="f46"/>
                      <a:pt x="f71" y="f139"/>
                      <a:pt x="f16" y="f133"/>
                    </a:cubicBezTo>
                    <a:cubicBezTo>
                      <a:pt x="f183" y="f94"/>
                      <a:pt x="f191" y="f44"/>
                      <a:pt x="f179" y="f120"/>
                    </a:cubicBezTo>
                    <a:cubicBezTo>
                      <a:pt x="f192" y="f91"/>
                      <a:pt x="f178" y="f90"/>
                      <a:pt x="f192" y="f193"/>
                    </a:cubicBezTo>
                    <a:cubicBezTo>
                      <a:pt x="f20" y="f85"/>
                      <a:pt x="f194" y="f85"/>
                      <a:pt x="f191" y="f87"/>
                    </a:cubicBezTo>
                    <a:cubicBezTo>
                      <a:pt x="f181" y="f89"/>
                      <a:pt x="f12" y="f195"/>
                      <a:pt x="f188" y="f193"/>
                    </a:cubicBezTo>
                    <a:cubicBezTo>
                      <a:pt x="f196" y="f89"/>
                      <a:pt x="f8" y="f89"/>
                      <a:pt x="f8" y="f195"/>
                    </a:cubicBezTo>
                    <a:cubicBezTo>
                      <a:pt x="f189" y="f87"/>
                      <a:pt x="f61" y="f87"/>
                      <a:pt x="f61" y="f85"/>
                    </a:cubicBezTo>
                    <a:cubicBezTo>
                      <a:pt x="f63" y="f134"/>
                      <a:pt x="f197" y="f83"/>
                      <a:pt x="f2" y="f136"/>
                    </a:cubicBezTo>
                    <a:cubicBezTo>
                      <a:pt x="f73" y="f136"/>
                      <a:pt x="f16" y="f137"/>
                      <a:pt x="f184" y="f140"/>
                    </a:cubicBezTo>
                    <a:cubicBezTo>
                      <a:pt x="f18" y="f140"/>
                      <a:pt x="f191" y="f38"/>
                      <a:pt x="f198" y="f146"/>
                    </a:cubicBezTo>
                    <a:cubicBezTo>
                      <a:pt x="f198" y="f36"/>
                      <a:pt x="f191" y="f148"/>
                      <a:pt x="f183" y="f148"/>
                    </a:cubicBezTo>
                    <a:cubicBezTo>
                      <a:pt x="f75" y="f148"/>
                      <a:pt x="f16" y="f148"/>
                      <a:pt x="f16" y="f150"/>
                    </a:cubicBezTo>
                    <a:cubicBezTo>
                      <a:pt x="f74" y="f151"/>
                      <a:pt x="f182" y="f152"/>
                      <a:pt x="f71" y="f152"/>
                    </a:cubicBezTo>
                    <a:cubicBezTo>
                      <a:pt x="f197" y="f199"/>
                      <a:pt x="f196" y="f150"/>
                      <a:pt x="f200" y="f155"/>
                    </a:cubicBezTo>
                    <a:cubicBezTo>
                      <a:pt x="f201" y="f148"/>
                      <a:pt x="f202" y="f148"/>
                      <a:pt x="f9" y="f203"/>
                    </a:cubicBezTo>
                    <a:cubicBezTo>
                      <a:pt x="f204" y="f203"/>
                      <a:pt x="f205" y="f146"/>
                      <a:pt x="f6" y="f36"/>
                    </a:cubicBezTo>
                    <a:cubicBezTo>
                      <a:pt x="f6" y="f151"/>
                      <a:pt x="f6" y="f206"/>
                      <a:pt x="f6" y="f207"/>
                    </a:cubicBezTo>
                    <a:cubicBezTo>
                      <a:pt x="f11" y="f168"/>
                      <a:pt x="f205" y="f164"/>
                      <a:pt x="f54" y="f160"/>
                    </a:cubicBezTo>
                    <a:cubicBezTo>
                      <a:pt x="f204" y="f22"/>
                      <a:pt x="f208" y="f18"/>
                      <a:pt x="f57" y="f73"/>
                    </a:cubicBezTo>
                    <a:cubicBezTo>
                      <a:pt x="f209" y="f197"/>
                      <a:pt x="f200" y="f61"/>
                      <a:pt x="f189" y="f57"/>
                    </a:cubicBezTo>
                    <a:cubicBezTo>
                      <a:pt x="f8" y="f202"/>
                      <a:pt x="f8" y="f208"/>
                      <a:pt x="f8" y="f9"/>
                    </a:cubicBezTo>
                    <a:close/>
                  </a:path>
                </a:pathLst>
              </a:custGeom>
              <a:solidFill>
                <a:srgbClr val="C4CEE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:a16="http://schemas.microsoft.com/office/drawing/2014/main" id="{FF79CAA4-94BB-7BFD-E0B4-9DB7E48F772B}"/>
                  </a:ext>
                </a:extLst>
              </p:cNvPr>
              <p:cNvSpPr/>
              <p:nvPr/>
            </p:nvSpPr>
            <p:spPr>
              <a:xfrm>
                <a:off x="7432672" y="3213101"/>
                <a:ext cx="1722436" cy="20113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7"/>
                  <a:gd name="f7" fmla="val 172"/>
                  <a:gd name="f8" fmla="val 50"/>
                  <a:gd name="f9" fmla="val 49"/>
                  <a:gd name="f10" fmla="val 167"/>
                  <a:gd name="f11" fmla="val 162"/>
                  <a:gd name="f12" fmla="val 157"/>
                  <a:gd name="f13" fmla="val 156"/>
                  <a:gd name="f14" fmla="val 48"/>
                  <a:gd name="f15" fmla="val 155"/>
                  <a:gd name="f16" fmla="val 47"/>
                  <a:gd name="f17" fmla="val 154"/>
                  <a:gd name="f18" fmla="val 42"/>
                  <a:gd name="f19" fmla="val 151"/>
                  <a:gd name="f20" fmla="val 38"/>
                  <a:gd name="f21" fmla="val 148"/>
                  <a:gd name="f22" fmla="val 36"/>
                  <a:gd name="f23" fmla="val 143"/>
                  <a:gd name="f24" fmla="val 35"/>
                  <a:gd name="f25" fmla="val 142"/>
                  <a:gd name="f26" fmla="val 34"/>
                  <a:gd name="f27" fmla="val 24"/>
                  <a:gd name="f28" fmla="val 133"/>
                  <a:gd name="f29" fmla="val 20"/>
                  <a:gd name="f30" fmla="val 121"/>
                  <a:gd name="f31" fmla="val 108"/>
                  <a:gd name="f32" fmla="val 107"/>
                  <a:gd name="f33" fmla="val 105"/>
                  <a:gd name="f34" fmla="val 19"/>
                  <a:gd name="f35" fmla="val 104"/>
                  <a:gd name="f36" fmla="val 16"/>
                  <a:gd name="f37" fmla="val 99"/>
                  <a:gd name="f38" fmla="val 14"/>
                  <a:gd name="f39" fmla="val 94"/>
                  <a:gd name="f40" fmla="val 11"/>
                  <a:gd name="f41" fmla="val 88"/>
                  <a:gd name="f42" fmla="val 10"/>
                  <a:gd name="f43" fmla="val 87"/>
                  <a:gd name="f44" fmla="val 85"/>
                  <a:gd name="f45" fmla="val 83"/>
                  <a:gd name="f46" fmla="val 12"/>
                  <a:gd name="f47" fmla="val 78"/>
                  <a:gd name="f48" fmla="val 9"/>
                  <a:gd name="f49" fmla="val 73"/>
                  <a:gd name="f50" fmla="val 67"/>
                  <a:gd name="f51" fmla="val 8"/>
                  <a:gd name="f52" fmla="val 66"/>
                  <a:gd name="f53" fmla="val 56"/>
                  <a:gd name="f54" fmla="val 4"/>
                  <a:gd name="f55" fmla="val 43"/>
                  <a:gd name="f56" fmla="val 32"/>
                  <a:gd name="f57" fmla="val 29"/>
                  <a:gd name="f58" fmla="val 23"/>
                  <a:gd name="f59" fmla="val 18"/>
                  <a:gd name="f60" fmla="val 25"/>
                  <a:gd name="f61" fmla="val 26"/>
                  <a:gd name="f62" fmla="val 28"/>
                  <a:gd name="f63" fmla="val 15"/>
                  <a:gd name="f64" fmla="val 13"/>
                  <a:gd name="f65" fmla="val 45"/>
                  <a:gd name="f66" fmla="val 72"/>
                  <a:gd name="f67" fmla="val 2"/>
                  <a:gd name="f68" fmla="val 84"/>
                  <a:gd name="f69" fmla="val 86"/>
                  <a:gd name="f70" fmla="val 89"/>
                  <a:gd name="f71" fmla="val 95"/>
                  <a:gd name="f72" fmla="val 101"/>
                  <a:gd name="f73" fmla="val 22"/>
                  <a:gd name="f74" fmla="val 109"/>
                  <a:gd name="f75" fmla="val 112"/>
                  <a:gd name="f76" fmla="val 115"/>
                  <a:gd name="f77" fmla="val 125"/>
                  <a:gd name="f78" fmla="val 132"/>
                  <a:gd name="f79" fmla="val 30"/>
                  <a:gd name="f80" fmla="val 135"/>
                  <a:gd name="f81" fmla="val 40"/>
                  <a:gd name="f82" fmla="val 136"/>
                  <a:gd name="f83" fmla="val 41"/>
                  <a:gd name="f84" fmla="val 137"/>
                  <a:gd name="f85" fmla="val 140"/>
                  <a:gd name="f86" fmla="val 44"/>
                  <a:gd name="f87" fmla="val 141"/>
                  <a:gd name="f88" fmla="val 51"/>
                  <a:gd name="f89" fmla="val 146"/>
                  <a:gd name="f90" fmla="val 55"/>
                  <a:gd name="f91" fmla="val 63"/>
                  <a:gd name="f92" fmla="val 145"/>
                  <a:gd name="f93" fmla="val 70"/>
                  <a:gd name="f94" fmla="val 71"/>
                  <a:gd name="f95" fmla="val 139"/>
                  <a:gd name="f96" fmla="val 74"/>
                  <a:gd name="f97" fmla="val 130"/>
                  <a:gd name="f98" fmla="val 124"/>
                  <a:gd name="f99" fmla="val 119"/>
                  <a:gd name="f100" fmla="val 114"/>
                  <a:gd name="f101" fmla="val 65"/>
                  <a:gd name="f102" fmla="val 111"/>
                  <a:gd name="f103" fmla="val 64"/>
                  <a:gd name="f104" fmla="val 106"/>
                  <a:gd name="f105" fmla="val 60"/>
                  <a:gd name="f106" fmla="val 59"/>
                  <a:gd name="f107" fmla="val 102"/>
                  <a:gd name="f108" fmla="val 100"/>
                  <a:gd name="f109" fmla="val 58"/>
                  <a:gd name="f110" fmla="val 98"/>
                  <a:gd name="f111" fmla="val 57"/>
                  <a:gd name="f112" fmla="val 96"/>
                  <a:gd name="f113" fmla="val 92"/>
                  <a:gd name="f114" fmla="val 52"/>
                  <a:gd name="f115" fmla="val 54"/>
                  <a:gd name="f116" fmla="val 80"/>
                  <a:gd name="f117" fmla="val 75"/>
                  <a:gd name="f118" fmla="val 69"/>
                  <a:gd name="f119" fmla="val 68"/>
                  <a:gd name="f120" fmla="val 61"/>
                  <a:gd name="f121" fmla="val 76"/>
                  <a:gd name="f122" fmla="val 39"/>
                  <a:gd name="f123" fmla="val 37"/>
                  <a:gd name="f124" fmla="val 103"/>
                  <a:gd name="f125" fmla="val 33"/>
                  <a:gd name="f126" fmla="val 31"/>
                  <a:gd name="f127" fmla="val 97"/>
                  <a:gd name="f128" fmla="val 27"/>
                  <a:gd name="f129" fmla="val 118"/>
                  <a:gd name="f130" fmla="val 128"/>
                  <a:gd name="f131" fmla="val 129"/>
                  <a:gd name="f132" fmla="val 134"/>
                  <a:gd name="f133" fmla="val 46"/>
                  <a:gd name="f134" fmla="val 138"/>
                  <a:gd name="f135" fmla="val 149"/>
                  <a:gd name="f136" fmla="val 158"/>
                  <a:gd name="f137" fmla="val 161"/>
                  <a:gd name="f138" fmla="val 164"/>
                  <a:gd name="f139" fmla="val 169"/>
                  <a:gd name="f140" fmla="val 171"/>
                  <a:gd name="f141" fmla="+- 0 0 -90"/>
                  <a:gd name="f142" fmla="*/ f3 1 147"/>
                  <a:gd name="f143" fmla="*/ f4 1 172"/>
                  <a:gd name="f144" fmla="val f5"/>
                  <a:gd name="f145" fmla="val f6"/>
                  <a:gd name="f146" fmla="val f7"/>
                  <a:gd name="f147" fmla="*/ f141 f0 1"/>
                  <a:gd name="f148" fmla="+- f146 0 f144"/>
                  <a:gd name="f149" fmla="+- f145 0 f144"/>
                  <a:gd name="f150" fmla="*/ f147 1 f2"/>
                  <a:gd name="f151" fmla="*/ f149 1 147"/>
                  <a:gd name="f152" fmla="*/ f148 1 172"/>
                  <a:gd name="f153" fmla="*/ 50 f149 1"/>
                  <a:gd name="f154" fmla="*/ 172 f148 1"/>
                  <a:gd name="f155" fmla="*/ 49 f149 1"/>
                  <a:gd name="f156" fmla="*/ 157 f148 1"/>
                  <a:gd name="f157" fmla="*/ 47 f149 1"/>
                  <a:gd name="f158" fmla="*/ 154 f148 1"/>
                  <a:gd name="f159" fmla="*/ 36 f149 1"/>
                  <a:gd name="f160" fmla="*/ 143 f148 1"/>
                  <a:gd name="f161" fmla="*/ 34 f149 1"/>
                  <a:gd name="f162" fmla="*/ 142 f148 1"/>
                  <a:gd name="f163" fmla="*/ 20 f149 1"/>
                  <a:gd name="f164" fmla="*/ 108 f148 1"/>
                  <a:gd name="f165" fmla="*/ 19 f149 1"/>
                  <a:gd name="f166" fmla="*/ 104 f148 1"/>
                  <a:gd name="f167" fmla="*/ 11 f149 1"/>
                  <a:gd name="f168" fmla="*/ 88 f148 1"/>
                  <a:gd name="f169" fmla="*/ 10 f149 1"/>
                  <a:gd name="f170" fmla="*/ 83 f148 1"/>
                  <a:gd name="f171" fmla="*/ 9 f149 1"/>
                  <a:gd name="f172" fmla="*/ 67 f148 1"/>
                  <a:gd name="f173" fmla="*/ 8 f149 1"/>
                  <a:gd name="f174" fmla="*/ 66 f148 1"/>
                  <a:gd name="f175" fmla="*/ 36 f148 1"/>
                  <a:gd name="f176" fmla="*/ 12 f149 1"/>
                  <a:gd name="f177" fmla="*/ 29 f148 1"/>
                  <a:gd name="f178" fmla="*/ 25 f149 1"/>
                  <a:gd name="f179" fmla="*/ 16 f148 1"/>
                  <a:gd name="f180" fmla="*/ 29 f149 1"/>
                  <a:gd name="f181" fmla="*/ 13 f148 1"/>
                  <a:gd name="f182" fmla="*/ 84 f149 1"/>
                  <a:gd name="f183" fmla="*/ 19 f148 1"/>
                  <a:gd name="f184" fmla="*/ 89 f149 1"/>
                  <a:gd name="f185" fmla="*/ 20 f148 1"/>
                  <a:gd name="f186" fmla="*/ 107 f149 1"/>
                  <a:gd name="f187" fmla="*/ 22 f148 1"/>
                  <a:gd name="f188" fmla="*/ 115 f149 1"/>
                  <a:gd name="f189" fmla="*/ 23 f148 1"/>
                  <a:gd name="f190" fmla="*/ 135 f149 1"/>
                  <a:gd name="f191" fmla="*/ 40 f148 1"/>
                  <a:gd name="f192" fmla="*/ 137 f149 1"/>
                  <a:gd name="f193" fmla="*/ 42 f148 1"/>
                  <a:gd name="f194" fmla="*/ 143 f149 1"/>
                  <a:gd name="f195" fmla="*/ 51 f148 1"/>
                  <a:gd name="f196" fmla="*/ 145 f149 1"/>
                  <a:gd name="f197" fmla="*/ 139 f149 1"/>
                  <a:gd name="f198" fmla="*/ 72 f148 1"/>
                  <a:gd name="f199" fmla="*/ 130 f149 1"/>
                  <a:gd name="f200" fmla="*/ 114 f149 1"/>
                  <a:gd name="f201" fmla="*/ 65 f148 1"/>
                  <a:gd name="f202" fmla="*/ 106 f149 1"/>
                  <a:gd name="f203" fmla="*/ 60 f148 1"/>
                  <a:gd name="f204" fmla="*/ 102 f149 1"/>
                  <a:gd name="f205" fmla="*/ 59 f148 1"/>
                  <a:gd name="f206" fmla="*/ 96 f149 1"/>
                  <a:gd name="f207" fmla="*/ 55 f148 1"/>
                  <a:gd name="f208" fmla="*/ 83 f149 1"/>
                  <a:gd name="f209" fmla="*/ 54 f148 1"/>
                  <a:gd name="f210" fmla="*/ 71 f149 1"/>
                  <a:gd name="f211" fmla="*/ 67 f149 1"/>
                  <a:gd name="f212" fmla="*/ 63 f148 1"/>
                  <a:gd name="f213" fmla="*/ 58 f149 1"/>
                  <a:gd name="f214" fmla="*/ 76 f148 1"/>
                  <a:gd name="f215" fmla="*/ 40 f149 1"/>
                  <a:gd name="f216" fmla="*/ 105 f148 1"/>
                  <a:gd name="f217" fmla="*/ 39 f149 1"/>
                  <a:gd name="f218" fmla="*/ 37 f149 1"/>
                  <a:gd name="f219" fmla="*/ 31 f149 1"/>
                  <a:gd name="f220" fmla="*/ 99 f148 1"/>
                  <a:gd name="f221" fmla="*/ 27 f149 1"/>
                  <a:gd name="f222" fmla="*/ 98 f148 1"/>
                  <a:gd name="f223" fmla="*/ 24 f149 1"/>
                  <a:gd name="f224" fmla="*/ 102 f148 1"/>
                  <a:gd name="f225" fmla="*/ 33 f149 1"/>
                  <a:gd name="f226" fmla="*/ 125 f148 1"/>
                  <a:gd name="f227" fmla="*/ 42 f149 1"/>
                  <a:gd name="f228" fmla="*/ 129 f148 1"/>
                  <a:gd name="f229" fmla="*/ 45 f149 1"/>
                  <a:gd name="f230" fmla="*/ 134 f148 1"/>
                  <a:gd name="f231" fmla="*/ 138 f148 1"/>
                  <a:gd name="f232" fmla="*/ 155 f148 1"/>
                  <a:gd name="f233" fmla="*/ 51 f149 1"/>
                  <a:gd name="f234" fmla="*/ 158 f148 1"/>
                  <a:gd name="f235" fmla="*/ 167 f148 1"/>
                  <a:gd name="f236" fmla="+- f150 0 f1"/>
                  <a:gd name="f237" fmla="*/ f153 1 147"/>
                  <a:gd name="f238" fmla="*/ f154 1 172"/>
                  <a:gd name="f239" fmla="*/ f155 1 147"/>
                  <a:gd name="f240" fmla="*/ f156 1 172"/>
                  <a:gd name="f241" fmla="*/ f157 1 147"/>
                  <a:gd name="f242" fmla="*/ f158 1 172"/>
                  <a:gd name="f243" fmla="*/ f159 1 147"/>
                  <a:gd name="f244" fmla="*/ f160 1 172"/>
                  <a:gd name="f245" fmla="*/ f161 1 147"/>
                  <a:gd name="f246" fmla="*/ f162 1 172"/>
                  <a:gd name="f247" fmla="*/ f163 1 147"/>
                  <a:gd name="f248" fmla="*/ f164 1 172"/>
                  <a:gd name="f249" fmla="*/ f165 1 147"/>
                  <a:gd name="f250" fmla="*/ f166 1 172"/>
                  <a:gd name="f251" fmla="*/ f167 1 147"/>
                  <a:gd name="f252" fmla="*/ f168 1 172"/>
                  <a:gd name="f253" fmla="*/ f169 1 147"/>
                  <a:gd name="f254" fmla="*/ f170 1 172"/>
                  <a:gd name="f255" fmla="*/ f171 1 147"/>
                  <a:gd name="f256" fmla="*/ f172 1 172"/>
                  <a:gd name="f257" fmla="*/ f173 1 147"/>
                  <a:gd name="f258" fmla="*/ f174 1 172"/>
                  <a:gd name="f259" fmla="*/ f175 1 172"/>
                  <a:gd name="f260" fmla="*/ f176 1 147"/>
                  <a:gd name="f261" fmla="*/ f177 1 172"/>
                  <a:gd name="f262" fmla="*/ f178 1 147"/>
                  <a:gd name="f263" fmla="*/ f179 1 172"/>
                  <a:gd name="f264" fmla="*/ f180 1 147"/>
                  <a:gd name="f265" fmla="*/ f181 1 172"/>
                  <a:gd name="f266" fmla="*/ f182 1 147"/>
                  <a:gd name="f267" fmla="*/ f183 1 172"/>
                  <a:gd name="f268" fmla="*/ f184 1 147"/>
                  <a:gd name="f269" fmla="*/ f185 1 172"/>
                  <a:gd name="f270" fmla="*/ f186 1 147"/>
                  <a:gd name="f271" fmla="*/ f187 1 172"/>
                  <a:gd name="f272" fmla="*/ f188 1 147"/>
                  <a:gd name="f273" fmla="*/ f189 1 172"/>
                  <a:gd name="f274" fmla="*/ f190 1 147"/>
                  <a:gd name="f275" fmla="*/ f191 1 172"/>
                  <a:gd name="f276" fmla="*/ f192 1 147"/>
                  <a:gd name="f277" fmla="*/ f193 1 172"/>
                  <a:gd name="f278" fmla="*/ f194 1 147"/>
                  <a:gd name="f279" fmla="*/ f195 1 172"/>
                  <a:gd name="f280" fmla="*/ f196 1 147"/>
                  <a:gd name="f281" fmla="*/ f197 1 147"/>
                  <a:gd name="f282" fmla="*/ f198 1 172"/>
                  <a:gd name="f283" fmla="*/ f199 1 147"/>
                  <a:gd name="f284" fmla="*/ f200 1 147"/>
                  <a:gd name="f285" fmla="*/ f201 1 172"/>
                  <a:gd name="f286" fmla="*/ f202 1 147"/>
                  <a:gd name="f287" fmla="*/ f203 1 172"/>
                  <a:gd name="f288" fmla="*/ f204 1 147"/>
                  <a:gd name="f289" fmla="*/ f205 1 172"/>
                  <a:gd name="f290" fmla="*/ f206 1 147"/>
                  <a:gd name="f291" fmla="*/ f207 1 172"/>
                  <a:gd name="f292" fmla="*/ f208 1 147"/>
                  <a:gd name="f293" fmla="*/ f209 1 172"/>
                  <a:gd name="f294" fmla="*/ f210 1 147"/>
                  <a:gd name="f295" fmla="*/ f211 1 147"/>
                  <a:gd name="f296" fmla="*/ f212 1 172"/>
                  <a:gd name="f297" fmla="*/ f213 1 147"/>
                  <a:gd name="f298" fmla="*/ f214 1 172"/>
                  <a:gd name="f299" fmla="*/ f215 1 147"/>
                  <a:gd name="f300" fmla="*/ f216 1 172"/>
                  <a:gd name="f301" fmla="*/ f217 1 147"/>
                  <a:gd name="f302" fmla="*/ f218 1 147"/>
                  <a:gd name="f303" fmla="*/ f219 1 147"/>
                  <a:gd name="f304" fmla="*/ f220 1 172"/>
                  <a:gd name="f305" fmla="*/ f221 1 147"/>
                  <a:gd name="f306" fmla="*/ f222 1 172"/>
                  <a:gd name="f307" fmla="*/ f223 1 147"/>
                  <a:gd name="f308" fmla="*/ f224 1 172"/>
                  <a:gd name="f309" fmla="*/ f225 1 147"/>
                  <a:gd name="f310" fmla="*/ f226 1 172"/>
                  <a:gd name="f311" fmla="*/ f227 1 147"/>
                  <a:gd name="f312" fmla="*/ f228 1 172"/>
                  <a:gd name="f313" fmla="*/ f229 1 147"/>
                  <a:gd name="f314" fmla="*/ f230 1 172"/>
                  <a:gd name="f315" fmla="*/ f231 1 172"/>
                  <a:gd name="f316" fmla="*/ f232 1 172"/>
                  <a:gd name="f317" fmla="*/ f233 1 147"/>
                  <a:gd name="f318" fmla="*/ f234 1 172"/>
                  <a:gd name="f319" fmla="*/ f235 1 172"/>
                  <a:gd name="f320" fmla="*/ 0 1 f151"/>
                  <a:gd name="f321" fmla="*/ f145 1 f151"/>
                  <a:gd name="f322" fmla="*/ 0 1 f152"/>
                  <a:gd name="f323" fmla="*/ f146 1 f152"/>
                  <a:gd name="f324" fmla="*/ f237 1 f151"/>
                  <a:gd name="f325" fmla="*/ f238 1 f152"/>
                  <a:gd name="f326" fmla="*/ f239 1 f151"/>
                  <a:gd name="f327" fmla="*/ f240 1 f152"/>
                  <a:gd name="f328" fmla="*/ f241 1 f151"/>
                  <a:gd name="f329" fmla="*/ f242 1 f152"/>
                  <a:gd name="f330" fmla="*/ f243 1 f151"/>
                  <a:gd name="f331" fmla="*/ f244 1 f152"/>
                  <a:gd name="f332" fmla="*/ f245 1 f151"/>
                  <a:gd name="f333" fmla="*/ f246 1 f152"/>
                  <a:gd name="f334" fmla="*/ f247 1 f151"/>
                  <a:gd name="f335" fmla="*/ f248 1 f152"/>
                  <a:gd name="f336" fmla="*/ f249 1 f151"/>
                  <a:gd name="f337" fmla="*/ f250 1 f152"/>
                  <a:gd name="f338" fmla="*/ f251 1 f151"/>
                  <a:gd name="f339" fmla="*/ f252 1 f152"/>
                  <a:gd name="f340" fmla="*/ f253 1 f151"/>
                  <a:gd name="f341" fmla="*/ f254 1 f152"/>
                  <a:gd name="f342" fmla="*/ f255 1 f151"/>
                  <a:gd name="f343" fmla="*/ f256 1 f152"/>
                  <a:gd name="f344" fmla="*/ f257 1 f151"/>
                  <a:gd name="f345" fmla="*/ f258 1 f152"/>
                  <a:gd name="f346" fmla="*/ f259 1 f152"/>
                  <a:gd name="f347" fmla="*/ f260 1 f151"/>
                  <a:gd name="f348" fmla="*/ f261 1 f152"/>
                  <a:gd name="f349" fmla="*/ f262 1 f151"/>
                  <a:gd name="f350" fmla="*/ f263 1 f152"/>
                  <a:gd name="f351" fmla="*/ f264 1 f151"/>
                  <a:gd name="f352" fmla="*/ f265 1 f152"/>
                  <a:gd name="f353" fmla="*/ f266 1 f151"/>
                  <a:gd name="f354" fmla="*/ f267 1 f152"/>
                  <a:gd name="f355" fmla="*/ f268 1 f151"/>
                  <a:gd name="f356" fmla="*/ f269 1 f152"/>
                  <a:gd name="f357" fmla="*/ f270 1 f151"/>
                  <a:gd name="f358" fmla="*/ f271 1 f152"/>
                  <a:gd name="f359" fmla="*/ f272 1 f151"/>
                  <a:gd name="f360" fmla="*/ f273 1 f152"/>
                  <a:gd name="f361" fmla="*/ f274 1 f151"/>
                  <a:gd name="f362" fmla="*/ f275 1 f152"/>
                  <a:gd name="f363" fmla="*/ f276 1 f151"/>
                  <a:gd name="f364" fmla="*/ f277 1 f152"/>
                  <a:gd name="f365" fmla="*/ f278 1 f151"/>
                  <a:gd name="f366" fmla="*/ f279 1 f152"/>
                  <a:gd name="f367" fmla="*/ f280 1 f151"/>
                  <a:gd name="f368" fmla="*/ f281 1 f151"/>
                  <a:gd name="f369" fmla="*/ f282 1 f152"/>
                  <a:gd name="f370" fmla="*/ f283 1 f151"/>
                  <a:gd name="f371" fmla="*/ f284 1 f151"/>
                  <a:gd name="f372" fmla="*/ f285 1 f152"/>
                  <a:gd name="f373" fmla="*/ f286 1 f151"/>
                  <a:gd name="f374" fmla="*/ f287 1 f152"/>
                  <a:gd name="f375" fmla="*/ f288 1 f151"/>
                  <a:gd name="f376" fmla="*/ f289 1 f152"/>
                  <a:gd name="f377" fmla="*/ f290 1 f151"/>
                  <a:gd name="f378" fmla="*/ f291 1 f152"/>
                  <a:gd name="f379" fmla="*/ f292 1 f151"/>
                  <a:gd name="f380" fmla="*/ f293 1 f152"/>
                  <a:gd name="f381" fmla="*/ f294 1 f151"/>
                  <a:gd name="f382" fmla="*/ f295 1 f151"/>
                  <a:gd name="f383" fmla="*/ f296 1 f152"/>
                  <a:gd name="f384" fmla="*/ f297 1 f151"/>
                  <a:gd name="f385" fmla="*/ f298 1 f152"/>
                  <a:gd name="f386" fmla="*/ f299 1 f151"/>
                  <a:gd name="f387" fmla="*/ f300 1 f152"/>
                  <a:gd name="f388" fmla="*/ f301 1 f151"/>
                  <a:gd name="f389" fmla="*/ f302 1 f151"/>
                  <a:gd name="f390" fmla="*/ f303 1 f151"/>
                  <a:gd name="f391" fmla="*/ f304 1 f152"/>
                  <a:gd name="f392" fmla="*/ f305 1 f151"/>
                  <a:gd name="f393" fmla="*/ f306 1 f152"/>
                  <a:gd name="f394" fmla="*/ f307 1 f151"/>
                  <a:gd name="f395" fmla="*/ f308 1 f152"/>
                  <a:gd name="f396" fmla="*/ f309 1 f151"/>
                  <a:gd name="f397" fmla="*/ f310 1 f152"/>
                  <a:gd name="f398" fmla="*/ f311 1 f151"/>
                  <a:gd name="f399" fmla="*/ f312 1 f152"/>
                  <a:gd name="f400" fmla="*/ f313 1 f151"/>
                  <a:gd name="f401" fmla="*/ f314 1 f152"/>
                  <a:gd name="f402" fmla="*/ f315 1 f152"/>
                  <a:gd name="f403" fmla="*/ f316 1 f152"/>
                  <a:gd name="f404" fmla="*/ f317 1 f151"/>
                  <a:gd name="f405" fmla="*/ f318 1 f152"/>
                  <a:gd name="f406" fmla="*/ f319 1 f152"/>
                  <a:gd name="f407" fmla="*/ f320 f142 1"/>
                  <a:gd name="f408" fmla="*/ f321 f142 1"/>
                  <a:gd name="f409" fmla="*/ f323 f143 1"/>
                  <a:gd name="f410" fmla="*/ f322 f143 1"/>
                  <a:gd name="f411" fmla="*/ f324 f142 1"/>
                  <a:gd name="f412" fmla="*/ f325 f143 1"/>
                  <a:gd name="f413" fmla="*/ f326 f142 1"/>
                  <a:gd name="f414" fmla="*/ f327 f143 1"/>
                  <a:gd name="f415" fmla="*/ f328 f142 1"/>
                  <a:gd name="f416" fmla="*/ f329 f143 1"/>
                  <a:gd name="f417" fmla="*/ f330 f142 1"/>
                  <a:gd name="f418" fmla="*/ f331 f143 1"/>
                  <a:gd name="f419" fmla="*/ f332 f142 1"/>
                  <a:gd name="f420" fmla="*/ f333 f143 1"/>
                  <a:gd name="f421" fmla="*/ f334 f142 1"/>
                  <a:gd name="f422" fmla="*/ f335 f143 1"/>
                  <a:gd name="f423" fmla="*/ f336 f142 1"/>
                  <a:gd name="f424" fmla="*/ f337 f143 1"/>
                  <a:gd name="f425" fmla="*/ f338 f142 1"/>
                  <a:gd name="f426" fmla="*/ f339 f143 1"/>
                  <a:gd name="f427" fmla="*/ f340 f142 1"/>
                  <a:gd name="f428" fmla="*/ f341 f143 1"/>
                  <a:gd name="f429" fmla="*/ f342 f142 1"/>
                  <a:gd name="f430" fmla="*/ f343 f143 1"/>
                  <a:gd name="f431" fmla="*/ f344 f142 1"/>
                  <a:gd name="f432" fmla="*/ f345 f143 1"/>
                  <a:gd name="f433" fmla="*/ f346 f143 1"/>
                  <a:gd name="f434" fmla="*/ f347 f142 1"/>
                  <a:gd name="f435" fmla="*/ f348 f143 1"/>
                  <a:gd name="f436" fmla="*/ f349 f142 1"/>
                  <a:gd name="f437" fmla="*/ f350 f143 1"/>
                  <a:gd name="f438" fmla="*/ f351 f142 1"/>
                  <a:gd name="f439" fmla="*/ f352 f143 1"/>
                  <a:gd name="f440" fmla="*/ f353 f142 1"/>
                  <a:gd name="f441" fmla="*/ f354 f143 1"/>
                  <a:gd name="f442" fmla="*/ f355 f142 1"/>
                  <a:gd name="f443" fmla="*/ f356 f143 1"/>
                  <a:gd name="f444" fmla="*/ f357 f142 1"/>
                  <a:gd name="f445" fmla="*/ f358 f143 1"/>
                  <a:gd name="f446" fmla="*/ f359 f142 1"/>
                  <a:gd name="f447" fmla="*/ f360 f143 1"/>
                  <a:gd name="f448" fmla="*/ f361 f142 1"/>
                  <a:gd name="f449" fmla="*/ f362 f143 1"/>
                  <a:gd name="f450" fmla="*/ f363 f142 1"/>
                  <a:gd name="f451" fmla="*/ f364 f143 1"/>
                  <a:gd name="f452" fmla="*/ f365 f142 1"/>
                  <a:gd name="f453" fmla="*/ f366 f143 1"/>
                  <a:gd name="f454" fmla="*/ f367 f142 1"/>
                  <a:gd name="f455" fmla="*/ f368 f142 1"/>
                  <a:gd name="f456" fmla="*/ f369 f143 1"/>
                  <a:gd name="f457" fmla="*/ f370 f142 1"/>
                  <a:gd name="f458" fmla="*/ f371 f142 1"/>
                  <a:gd name="f459" fmla="*/ f372 f143 1"/>
                  <a:gd name="f460" fmla="*/ f373 f142 1"/>
                  <a:gd name="f461" fmla="*/ f374 f143 1"/>
                  <a:gd name="f462" fmla="*/ f375 f142 1"/>
                  <a:gd name="f463" fmla="*/ f376 f143 1"/>
                  <a:gd name="f464" fmla="*/ f377 f142 1"/>
                  <a:gd name="f465" fmla="*/ f378 f143 1"/>
                  <a:gd name="f466" fmla="*/ f379 f142 1"/>
                  <a:gd name="f467" fmla="*/ f380 f143 1"/>
                  <a:gd name="f468" fmla="*/ f381 f142 1"/>
                  <a:gd name="f469" fmla="*/ f382 f142 1"/>
                  <a:gd name="f470" fmla="*/ f383 f143 1"/>
                  <a:gd name="f471" fmla="*/ f384 f142 1"/>
                  <a:gd name="f472" fmla="*/ f385 f143 1"/>
                  <a:gd name="f473" fmla="*/ f386 f142 1"/>
                  <a:gd name="f474" fmla="*/ f387 f143 1"/>
                  <a:gd name="f475" fmla="*/ f388 f142 1"/>
                  <a:gd name="f476" fmla="*/ f389 f142 1"/>
                  <a:gd name="f477" fmla="*/ f390 f142 1"/>
                  <a:gd name="f478" fmla="*/ f391 f143 1"/>
                  <a:gd name="f479" fmla="*/ f392 f142 1"/>
                  <a:gd name="f480" fmla="*/ f393 f143 1"/>
                  <a:gd name="f481" fmla="*/ f394 f142 1"/>
                  <a:gd name="f482" fmla="*/ f395 f143 1"/>
                  <a:gd name="f483" fmla="*/ f396 f142 1"/>
                  <a:gd name="f484" fmla="*/ f397 f143 1"/>
                  <a:gd name="f485" fmla="*/ f398 f142 1"/>
                  <a:gd name="f486" fmla="*/ f399 f143 1"/>
                  <a:gd name="f487" fmla="*/ f400 f142 1"/>
                  <a:gd name="f488" fmla="*/ f401 f143 1"/>
                  <a:gd name="f489" fmla="*/ f402 f143 1"/>
                  <a:gd name="f490" fmla="*/ f403 f143 1"/>
                  <a:gd name="f491" fmla="*/ f404 f142 1"/>
                  <a:gd name="f492" fmla="*/ f405 f143 1"/>
                  <a:gd name="f493" fmla="*/ f406 f1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6">
                    <a:pos x="f411" y="f412"/>
                  </a:cxn>
                  <a:cxn ang="f236">
                    <a:pos x="f413" y="f414"/>
                  </a:cxn>
                  <a:cxn ang="f236">
                    <a:pos x="f415" y="f416"/>
                  </a:cxn>
                  <a:cxn ang="f236">
                    <a:pos x="f417" y="f418"/>
                  </a:cxn>
                  <a:cxn ang="f236">
                    <a:pos x="f419" y="f420"/>
                  </a:cxn>
                  <a:cxn ang="f236">
                    <a:pos x="f421" y="f422"/>
                  </a:cxn>
                  <a:cxn ang="f236">
                    <a:pos x="f423" y="f424"/>
                  </a:cxn>
                  <a:cxn ang="f236">
                    <a:pos x="f425" y="f426"/>
                  </a:cxn>
                  <a:cxn ang="f236">
                    <a:pos x="f427" y="f428"/>
                  </a:cxn>
                  <a:cxn ang="f236">
                    <a:pos x="f429" y="f430"/>
                  </a:cxn>
                  <a:cxn ang="f236">
                    <a:pos x="f431" y="f432"/>
                  </a:cxn>
                  <a:cxn ang="f236">
                    <a:pos x="f429" y="f433"/>
                  </a:cxn>
                  <a:cxn ang="f236">
                    <a:pos x="f434" y="f435"/>
                  </a:cxn>
                  <a:cxn ang="f236">
                    <a:pos x="f436" y="f437"/>
                  </a:cxn>
                  <a:cxn ang="f236">
                    <a:pos x="f438" y="f439"/>
                  </a:cxn>
                  <a:cxn ang="f236">
                    <a:pos x="f440" y="f441"/>
                  </a:cxn>
                  <a:cxn ang="f236">
                    <a:pos x="f442" y="f443"/>
                  </a:cxn>
                  <a:cxn ang="f236">
                    <a:pos x="f444" y="f445"/>
                  </a:cxn>
                  <a:cxn ang="f236">
                    <a:pos x="f446" y="f447"/>
                  </a:cxn>
                  <a:cxn ang="f236">
                    <a:pos x="f448" y="f449"/>
                  </a:cxn>
                  <a:cxn ang="f236">
                    <a:pos x="f450" y="f451"/>
                  </a:cxn>
                  <a:cxn ang="f236">
                    <a:pos x="f452" y="f453"/>
                  </a:cxn>
                  <a:cxn ang="f236">
                    <a:pos x="f454" y="f430"/>
                  </a:cxn>
                  <a:cxn ang="f236">
                    <a:pos x="f455" y="f456"/>
                  </a:cxn>
                  <a:cxn ang="f236">
                    <a:pos x="f457" y="f456"/>
                  </a:cxn>
                  <a:cxn ang="f236">
                    <a:pos x="f458" y="f459"/>
                  </a:cxn>
                  <a:cxn ang="f236">
                    <a:pos x="f460" y="f461"/>
                  </a:cxn>
                  <a:cxn ang="f236">
                    <a:pos x="f462" y="f463"/>
                  </a:cxn>
                  <a:cxn ang="f236">
                    <a:pos x="f464" y="f465"/>
                  </a:cxn>
                  <a:cxn ang="f236">
                    <a:pos x="f466" y="f467"/>
                  </a:cxn>
                  <a:cxn ang="f236">
                    <a:pos x="f468" y="f463"/>
                  </a:cxn>
                  <a:cxn ang="f236">
                    <a:pos x="f469" y="f470"/>
                  </a:cxn>
                  <a:cxn ang="f236">
                    <a:pos x="f471" y="f472"/>
                  </a:cxn>
                  <a:cxn ang="f236">
                    <a:pos x="f473" y="f474"/>
                  </a:cxn>
                  <a:cxn ang="f236">
                    <a:pos x="f475" y="f422"/>
                  </a:cxn>
                  <a:cxn ang="f236">
                    <a:pos x="f476" y="f474"/>
                  </a:cxn>
                  <a:cxn ang="f236">
                    <a:pos x="f477" y="f478"/>
                  </a:cxn>
                  <a:cxn ang="f236">
                    <a:pos x="f479" y="f480"/>
                  </a:cxn>
                  <a:cxn ang="f236">
                    <a:pos x="f481" y="f482"/>
                  </a:cxn>
                  <a:cxn ang="f236">
                    <a:pos x="f483" y="f484"/>
                  </a:cxn>
                  <a:cxn ang="f236">
                    <a:pos x="f485" y="f486"/>
                  </a:cxn>
                  <a:cxn ang="f236">
                    <a:pos x="f487" y="f488"/>
                  </a:cxn>
                  <a:cxn ang="f236">
                    <a:pos x="f415" y="f489"/>
                  </a:cxn>
                  <a:cxn ang="f236">
                    <a:pos x="f411" y="f490"/>
                  </a:cxn>
                  <a:cxn ang="f236">
                    <a:pos x="f491" y="f492"/>
                  </a:cxn>
                  <a:cxn ang="f236">
                    <a:pos x="f491" y="f493"/>
                  </a:cxn>
                  <a:cxn ang="f236">
                    <a:pos x="f411" y="f412"/>
                  </a:cxn>
                </a:cxnLst>
                <a:rect l="f407" t="f410" r="f408" b="f409"/>
                <a:pathLst>
                  <a:path w="147" h="172">
                    <a:moveTo>
                      <a:pt x="f8" y="f7"/>
                    </a:moveTo>
                    <a:cubicBezTo>
                      <a:pt x="f9" y="f10"/>
                      <a:pt x="f9" y="f11"/>
                      <a:pt x="f9" y="f12"/>
                    </a:cubicBezTo>
                    <a:cubicBezTo>
                      <a:pt x="f9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3"/>
                      <a:pt x="f24" y="f25"/>
                      <a:pt x="f26" y="f25"/>
                    </a:cubicBezTo>
                    <a:cubicBezTo>
                      <a:pt x="f27" y="f28"/>
                      <a:pt x="f29" y="f30"/>
                      <a:pt x="f29" y="f31"/>
                    </a:cubicBezTo>
                    <a:cubicBezTo>
                      <a:pt x="f29" y="f32"/>
                      <a:pt x="f29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2" y="f45"/>
                    </a:cubicBezTo>
                    <a:cubicBezTo>
                      <a:pt x="f46" y="f47"/>
                      <a:pt x="f48" y="f49"/>
                      <a:pt x="f48" y="f50"/>
                    </a:cubicBezTo>
                    <a:cubicBezTo>
                      <a:pt x="f48" y="f50"/>
                      <a:pt x="f51" y="f52"/>
                      <a:pt x="f51" y="f52"/>
                    </a:cubicBezTo>
                    <a:cubicBezTo>
                      <a:pt x="f5" y="f53"/>
                      <a:pt x="f54" y="f55"/>
                      <a:pt x="f48" y="f22"/>
                    </a:cubicBezTo>
                    <a:cubicBezTo>
                      <a:pt x="f40" y="f26"/>
                      <a:pt x="f46" y="f56"/>
                      <a:pt x="f46" y="f57"/>
                    </a:cubicBezTo>
                    <a:cubicBezTo>
                      <a:pt x="f38" y="f58"/>
                      <a:pt x="f59" y="f34"/>
                      <a:pt x="f60" y="f36"/>
                    </a:cubicBezTo>
                    <a:cubicBezTo>
                      <a:pt x="f61" y="f36"/>
                      <a:pt x="f62" y="f63"/>
                      <a:pt x="f57" y="f64"/>
                    </a:cubicBezTo>
                    <a:cubicBezTo>
                      <a:pt x="f65" y="f5"/>
                      <a:pt x="f66" y="f67"/>
                      <a:pt x="f68" y="f34"/>
                    </a:cubicBezTo>
                    <a:cubicBezTo>
                      <a:pt x="f69" y="f29"/>
                      <a:pt x="f43" y="f29"/>
                      <a:pt x="f70" y="f29"/>
                    </a:cubicBezTo>
                    <a:cubicBezTo>
                      <a:pt x="f71" y="f34"/>
                      <a:pt x="f72" y="f34"/>
                      <a:pt x="f32" y="f73"/>
                    </a:cubicBezTo>
                    <a:cubicBezTo>
                      <a:pt x="f74" y="f58"/>
                      <a:pt x="f75" y="f58"/>
                      <a:pt x="f76" y="f58"/>
                    </a:cubicBezTo>
                    <a:cubicBezTo>
                      <a:pt x="f77" y="f60"/>
                      <a:pt x="f78" y="f79"/>
                      <a:pt x="f80" y="f81"/>
                    </a:cubicBezTo>
                    <a:cubicBezTo>
                      <a:pt x="f82" y="f83"/>
                      <a:pt x="f82" y="f83"/>
                      <a:pt x="f84" y="f18"/>
                    </a:cubicBezTo>
                    <a:cubicBezTo>
                      <a:pt x="f85" y="f86"/>
                      <a:pt x="f87" y="f16"/>
                      <a:pt x="f23" y="f88"/>
                    </a:cubicBezTo>
                    <a:cubicBezTo>
                      <a:pt x="f89" y="f90"/>
                      <a:pt x="f6" y="f91"/>
                      <a:pt x="f92" y="f50"/>
                    </a:cubicBezTo>
                    <a:cubicBezTo>
                      <a:pt x="f23" y="f93"/>
                      <a:pt x="f87" y="f94"/>
                      <a:pt x="f95" y="f66"/>
                    </a:cubicBezTo>
                    <a:cubicBezTo>
                      <a:pt x="f82" y="f96"/>
                      <a:pt x="f28" y="f49"/>
                      <a:pt x="f97" y="f66"/>
                    </a:cubicBezTo>
                    <a:cubicBezTo>
                      <a:pt x="f98" y="f93"/>
                      <a:pt x="f99" y="f50"/>
                      <a:pt x="f100" y="f101"/>
                    </a:cubicBezTo>
                    <a:cubicBezTo>
                      <a:pt x="f102" y="f103"/>
                      <a:pt x="f31" y="f91"/>
                      <a:pt x="f104" y="f105"/>
                    </a:cubicBezTo>
                    <a:cubicBezTo>
                      <a:pt x="f33" y="f106"/>
                      <a:pt x="f35" y="f106"/>
                      <a:pt x="f107" y="f106"/>
                    </a:cubicBezTo>
                    <a:cubicBezTo>
                      <a:pt x="f108" y="f109"/>
                      <a:pt x="f110" y="f111"/>
                      <a:pt x="f112" y="f90"/>
                    </a:cubicBezTo>
                    <a:cubicBezTo>
                      <a:pt x="f113" y="f114"/>
                      <a:pt x="f41" y="f114"/>
                      <a:pt x="f45" y="f115"/>
                    </a:cubicBezTo>
                    <a:cubicBezTo>
                      <a:pt x="f116" y="f53"/>
                      <a:pt x="f117" y="f111"/>
                      <a:pt x="f94" y="f106"/>
                    </a:cubicBezTo>
                    <a:cubicBezTo>
                      <a:pt x="f118" y="f106"/>
                      <a:pt x="f119" y="f120"/>
                      <a:pt x="f50" y="f91"/>
                    </a:cubicBezTo>
                    <a:cubicBezTo>
                      <a:pt x="f103" y="f119"/>
                      <a:pt x="f120" y="f66"/>
                      <a:pt x="f109" y="f121"/>
                    </a:cubicBezTo>
                    <a:cubicBezTo>
                      <a:pt x="f8" y="f44"/>
                      <a:pt x="f86" y="f39"/>
                      <a:pt x="f81" y="f33"/>
                    </a:cubicBezTo>
                    <a:cubicBezTo>
                      <a:pt x="f81" y="f104"/>
                      <a:pt x="f81" y="f32"/>
                      <a:pt x="f122" y="f31"/>
                    </a:cubicBezTo>
                    <a:cubicBezTo>
                      <a:pt x="f20" y="f32"/>
                      <a:pt x="f123" y="f104"/>
                      <a:pt x="f123" y="f33"/>
                    </a:cubicBezTo>
                    <a:cubicBezTo>
                      <a:pt x="f24" y="f124"/>
                      <a:pt x="f125" y="f72"/>
                      <a:pt x="f126" y="f37"/>
                    </a:cubicBezTo>
                    <a:cubicBezTo>
                      <a:pt x="f79" y="f110"/>
                      <a:pt x="f62" y="f127"/>
                      <a:pt x="f128" y="f110"/>
                    </a:cubicBezTo>
                    <a:cubicBezTo>
                      <a:pt x="f60" y="f37"/>
                      <a:pt x="f27" y="f108"/>
                      <a:pt x="f27" y="f107"/>
                    </a:cubicBezTo>
                    <a:cubicBezTo>
                      <a:pt x="f60" y="f102"/>
                      <a:pt x="f62" y="f129"/>
                      <a:pt x="f125" y="f77"/>
                    </a:cubicBezTo>
                    <a:cubicBezTo>
                      <a:pt x="f24" y="f130"/>
                      <a:pt x="f20" y="f131"/>
                      <a:pt x="f18" y="f131"/>
                    </a:cubicBezTo>
                    <a:cubicBezTo>
                      <a:pt x="f86" y="f97"/>
                      <a:pt x="f86" y="f78"/>
                      <a:pt x="f65" y="f132"/>
                    </a:cubicBezTo>
                    <a:cubicBezTo>
                      <a:pt x="f133" y="f80"/>
                      <a:pt x="f133" y="f84"/>
                      <a:pt x="f16" y="f134"/>
                    </a:cubicBezTo>
                    <a:cubicBezTo>
                      <a:pt x="f8" y="f23"/>
                      <a:pt x="f8" y="f135"/>
                      <a:pt x="f8" y="f15"/>
                    </a:cubicBezTo>
                    <a:cubicBezTo>
                      <a:pt x="f8" y="f13"/>
                      <a:pt x="f88" y="f12"/>
                      <a:pt x="f88" y="f136"/>
                    </a:cubicBezTo>
                    <a:cubicBezTo>
                      <a:pt x="f88" y="f137"/>
                      <a:pt x="f114" y="f138"/>
                      <a:pt x="f88" y="f10"/>
                    </a:cubicBezTo>
                    <a:cubicBezTo>
                      <a:pt x="f88" y="f139"/>
                      <a:pt x="f88" y="f140"/>
                      <a:pt x="f8" y="f7"/>
                    </a:cubicBezTo>
                    <a:close/>
                  </a:path>
                </a:pathLst>
              </a:custGeom>
              <a:solidFill>
                <a:srgbClr val="93562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 7">
                <a:extLst>
                  <a:ext uri="{FF2B5EF4-FFF2-40B4-BE49-F238E27FC236}">
                    <a16:creationId xmlns:a16="http://schemas.microsoft.com/office/drawing/2014/main" id="{F69DBAF3-E1BF-E452-28B4-B81184092C9A}"/>
                  </a:ext>
                </a:extLst>
              </p:cNvPr>
              <p:cNvSpPr/>
              <p:nvPr/>
            </p:nvSpPr>
            <p:spPr>
              <a:xfrm>
                <a:off x="9061447" y="3529017"/>
                <a:ext cx="1287466" cy="16478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0"/>
                  <a:gd name="f7" fmla="val 141"/>
                  <a:gd name="f8" fmla="val 44"/>
                  <a:gd name="f9" fmla="val 6"/>
                  <a:gd name="f10" fmla="val 41"/>
                  <a:gd name="f11" fmla="val 8"/>
                  <a:gd name="f12" fmla="val 35"/>
                  <a:gd name="f13" fmla="val 4"/>
                  <a:gd name="f14" fmla="val 29"/>
                  <a:gd name="f15" fmla="val 3"/>
                  <a:gd name="f16" fmla="val 27"/>
                  <a:gd name="f17" fmla="val 25"/>
                  <a:gd name="f18" fmla="val 24"/>
                  <a:gd name="f19" fmla="val 21"/>
                  <a:gd name="f20" fmla="val 11"/>
                  <a:gd name="f21" fmla="val 17"/>
                  <a:gd name="f22" fmla="val 15"/>
                  <a:gd name="f23" fmla="val 14"/>
                  <a:gd name="f24" fmla="val 12"/>
                  <a:gd name="f25" fmla="val 9"/>
                  <a:gd name="f26" fmla="val 5"/>
                  <a:gd name="f27" fmla="val 10"/>
                  <a:gd name="f28" fmla="val 28"/>
                  <a:gd name="f29" fmla="val 1"/>
                  <a:gd name="f30" fmla="val 54"/>
                  <a:gd name="f31" fmla="val 60"/>
                  <a:gd name="f32" fmla="val 2"/>
                  <a:gd name="f33" fmla="val 66"/>
                  <a:gd name="f34" fmla="val 71"/>
                  <a:gd name="f35" fmla="val 77"/>
                  <a:gd name="f36" fmla="val 82"/>
                  <a:gd name="f37" fmla="val 84"/>
                  <a:gd name="f38" fmla="val 22"/>
                  <a:gd name="f39" fmla="val 85"/>
                  <a:gd name="f40" fmla="val 23"/>
                  <a:gd name="f41" fmla="val 87"/>
                  <a:gd name="f42" fmla="val 98"/>
                  <a:gd name="f43" fmla="val 105"/>
                  <a:gd name="f44" fmla="val 30"/>
                  <a:gd name="f45" fmla="val 108"/>
                  <a:gd name="f46" fmla="val 109"/>
                  <a:gd name="f47" fmla="val 47"/>
                  <a:gd name="f48" fmla="val 53"/>
                  <a:gd name="f49" fmla="val 59"/>
                  <a:gd name="f50" fmla="val 61"/>
                  <a:gd name="f51" fmla="val 62"/>
                  <a:gd name="f52" fmla="val 69"/>
                  <a:gd name="f53" fmla="val 107"/>
                  <a:gd name="f54" fmla="val 74"/>
                  <a:gd name="f55" fmla="val 79"/>
                  <a:gd name="f56" fmla="val 89"/>
                  <a:gd name="f57" fmla="val 93"/>
                  <a:gd name="f58" fmla="val 106"/>
                  <a:gd name="f59" fmla="val 96"/>
                  <a:gd name="f60" fmla="val 104"/>
                  <a:gd name="f61" fmla="val 103"/>
                  <a:gd name="f62" fmla="val 99"/>
                  <a:gd name="f63" fmla="val 100"/>
                  <a:gd name="f64" fmla="val 101"/>
                  <a:gd name="f65" fmla="val 114"/>
                  <a:gd name="f66" fmla="val 126"/>
                  <a:gd name="f67" fmla="val 94"/>
                  <a:gd name="f68" fmla="val 137"/>
                  <a:gd name="f69" fmla="val 138"/>
                  <a:gd name="f70" fmla="val 139"/>
                  <a:gd name="f71" fmla="val 140"/>
                  <a:gd name="f72" fmla="val 92"/>
                  <a:gd name="f73" fmla="val 91"/>
                  <a:gd name="f74" fmla="val 136"/>
                  <a:gd name="f75" fmla="val 135"/>
                  <a:gd name="f76" fmla="val 123"/>
                  <a:gd name="f77" fmla="val 90"/>
                  <a:gd name="f78" fmla="val 97"/>
                  <a:gd name="f79" fmla="val 76"/>
                  <a:gd name="f80" fmla="val 75"/>
                  <a:gd name="f81" fmla="val 95"/>
                  <a:gd name="f82" fmla="val 72"/>
                  <a:gd name="f83" fmla="val 64"/>
                  <a:gd name="f84" fmla="val 58"/>
                  <a:gd name="f85" fmla="val 86"/>
                  <a:gd name="f86" fmla="val 49"/>
                  <a:gd name="f87" fmla="val 83"/>
                  <a:gd name="f88" fmla="val 46"/>
                  <a:gd name="f89" fmla="val 80"/>
                  <a:gd name="f90" fmla="val 43"/>
                  <a:gd name="f91" fmla="val 42"/>
                  <a:gd name="f92" fmla="val 73"/>
                  <a:gd name="f93" fmla="val 40"/>
                  <a:gd name="f94" fmla="val 70"/>
                  <a:gd name="f95" fmla="val 38"/>
                  <a:gd name="f96" fmla="val 68"/>
                  <a:gd name="f97" fmla="val 36"/>
                  <a:gd name="f98" fmla="val 65"/>
                  <a:gd name="f99" fmla="val 33"/>
                  <a:gd name="f100" fmla="val 63"/>
                  <a:gd name="f101" fmla="val 45"/>
                  <a:gd name="f102" fmla="val 52"/>
                  <a:gd name="f103" fmla="val 57"/>
                  <a:gd name="f104" fmla="val 55"/>
                  <a:gd name="f105" fmla="val 56"/>
                  <a:gd name="f106" fmla="val 34"/>
                  <a:gd name="f107" fmla="val 26"/>
                  <a:gd name="f108" fmla="val 19"/>
                  <a:gd name="f109" fmla="val 16"/>
                  <a:gd name="f110" fmla="val 18"/>
                  <a:gd name="f111" fmla="val 67"/>
                  <a:gd name="f112" fmla="val 50"/>
                  <a:gd name="f113" fmla="val 48"/>
                  <a:gd name="f114" fmla="val 20"/>
                  <a:gd name="f115" fmla="val 51"/>
                  <a:gd name="f116" fmla="val 13"/>
                  <a:gd name="f117" fmla="val 7"/>
                  <a:gd name="f118" fmla="+- 0 0 -90"/>
                  <a:gd name="f119" fmla="*/ f3 1 110"/>
                  <a:gd name="f120" fmla="*/ f4 1 141"/>
                  <a:gd name="f121" fmla="val f5"/>
                  <a:gd name="f122" fmla="val f6"/>
                  <a:gd name="f123" fmla="val f7"/>
                  <a:gd name="f124" fmla="*/ f118 f0 1"/>
                  <a:gd name="f125" fmla="+- f123 0 f121"/>
                  <a:gd name="f126" fmla="+- f122 0 f121"/>
                  <a:gd name="f127" fmla="*/ f124 1 f2"/>
                  <a:gd name="f128" fmla="*/ f126 1 110"/>
                  <a:gd name="f129" fmla="*/ f125 1 141"/>
                  <a:gd name="f130" fmla="*/ 4 f126 1"/>
                  <a:gd name="f131" fmla="*/ 29 f125 1"/>
                  <a:gd name="f132" fmla="*/ 15 f126 1"/>
                  <a:gd name="f133" fmla="*/ 14 f125 1"/>
                  <a:gd name="f134" fmla="*/ 8 f125 1"/>
                  <a:gd name="f135" fmla="*/ 71 f126 1"/>
                  <a:gd name="f136" fmla="*/ 6 f125 1"/>
                  <a:gd name="f137" fmla="*/ 87 f126 1"/>
                  <a:gd name="f138" fmla="*/ 24 f125 1"/>
                  <a:gd name="f139" fmla="*/ 109 f126 1"/>
                  <a:gd name="f140" fmla="*/ 59 f125 1"/>
                  <a:gd name="f141" fmla="*/ 107 f126 1"/>
                  <a:gd name="f142" fmla="*/ 74 f125 1"/>
                  <a:gd name="f143" fmla="*/ 104 f126 1"/>
                  <a:gd name="f144" fmla="*/ 98 f125 1"/>
                  <a:gd name="f145" fmla="*/ 94 f126 1"/>
                  <a:gd name="f146" fmla="*/ 137 f125 1"/>
                  <a:gd name="f147" fmla="*/ 92 f126 1"/>
                  <a:gd name="f148" fmla="*/ 141 f125 1"/>
                  <a:gd name="f149" fmla="*/ 91 f126 1"/>
                  <a:gd name="f150" fmla="*/ 139 f125 1"/>
                  <a:gd name="f151" fmla="*/ 100 f126 1"/>
                  <a:gd name="f152" fmla="*/ 96 f125 1"/>
                  <a:gd name="f153" fmla="*/ 95 f126 1"/>
                  <a:gd name="f154" fmla="*/ 75 f125 1"/>
                  <a:gd name="f155" fmla="*/ 64 f125 1"/>
                  <a:gd name="f156" fmla="*/ 75 f126 1"/>
                  <a:gd name="f157" fmla="*/ 43 f125 1"/>
                  <a:gd name="f158" fmla="*/ 66 f126 1"/>
                  <a:gd name="f159" fmla="*/ 35 f125 1"/>
                  <a:gd name="f160" fmla="*/ 54 f126 1"/>
                  <a:gd name="f161" fmla="*/ 52 f125 1"/>
                  <a:gd name="f162" fmla="*/ 60 f126 1"/>
                  <a:gd name="f163" fmla="*/ 71 f125 1"/>
                  <a:gd name="f164" fmla="*/ 77 f125 1"/>
                  <a:gd name="f165" fmla="*/ 30 f126 1"/>
                  <a:gd name="f166" fmla="*/ 72 f125 1"/>
                  <a:gd name="f167" fmla="*/ 16 f126 1"/>
                  <a:gd name="f168" fmla="*/ 26 f126 1"/>
                  <a:gd name="f169" fmla="*/ 46 f125 1"/>
                  <a:gd name="f170" fmla="*/ 19 f126 1"/>
                  <a:gd name="f171" fmla="*/ 53 f125 1"/>
                  <a:gd name="f172" fmla="*/ 13 f126 1"/>
                  <a:gd name="f173" fmla="*/ 58 f125 1"/>
                  <a:gd name="f174" fmla="*/ 17 f126 1"/>
                  <a:gd name="f175" fmla="*/ 45 f125 1"/>
                  <a:gd name="f176" fmla="*/ 9 f126 1"/>
                  <a:gd name="f177" fmla="*/ 67 f125 1"/>
                  <a:gd name="f178" fmla="*/ 6 f126 1"/>
                  <a:gd name="f179" fmla="*/ 14 f126 1"/>
                  <a:gd name="f180" fmla="*/ 40 f125 1"/>
                  <a:gd name="f181" fmla="*/ 3 f126 1"/>
                  <a:gd name="f182" fmla="*/ 55 f125 1"/>
                  <a:gd name="f183" fmla="*/ 1 f126 1"/>
                  <a:gd name="f184" fmla="*/ 0 f126 1"/>
                  <a:gd name="f185" fmla="*/ 44 f125 1"/>
                  <a:gd name="f186" fmla="+- f127 0 f1"/>
                  <a:gd name="f187" fmla="*/ f130 1 110"/>
                  <a:gd name="f188" fmla="*/ f131 1 141"/>
                  <a:gd name="f189" fmla="*/ f132 1 110"/>
                  <a:gd name="f190" fmla="*/ f133 1 141"/>
                  <a:gd name="f191" fmla="*/ f134 1 141"/>
                  <a:gd name="f192" fmla="*/ f135 1 110"/>
                  <a:gd name="f193" fmla="*/ f136 1 141"/>
                  <a:gd name="f194" fmla="*/ f137 1 110"/>
                  <a:gd name="f195" fmla="*/ f138 1 141"/>
                  <a:gd name="f196" fmla="*/ f139 1 110"/>
                  <a:gd name="f197" fmla="*/ f140 1 141"/>
                  <a:gd name="f198" fmla="*/ f141 1 110"/>
                  <a:gd name="f199" fmla="*/ f142 1 141"/>
                  <a:gd name="f200" fmla="*/ f143 1 110"/>
                  <a:gd name="f201" fmla="*/ f144 1 141"/>
                  <a:gd name="f202" fmla="*/ f145 1 110"/>
                  <a:gd name="f203" fmla="*/ f146 1 141"/>
                  <a:gd name="f204" fmla="*/ f147 1 110"/>
                  <a:gd name="f205" fmla="*/ f148 1 141"/>
                  <a:gd name="f206" fmla="*/ f149 1 110"/>
                  <a:gd name="f207" fmla="*/ f150 1 141"/>
                  <a:gd name="f208" fmla="*/ f151 1 110"/>
                  <a:gd name="f209" fmla="*/ f152 1 141"/>
                  <a:gd name="f210" fmla="*/ f153 1 110"/>
                  <a:gd name="f211" fmla="*/ f154 1 141"/>
                  <a:gd name="f212" fmla="*/ f155 1 141"/>
                  <a:gd name="f213" fmla="*/ f156 1 110"/>
                  <a:gd name="f214" fmla="*/ f157 1 141"/>
                  <a:gd name="f215" fmla="*/ f158 1 110"/>
                  <a:gd name="f216" fmla="*/ f159 1 141"/>
                  <a:gd name="f217" fmla="*/ f160 1 110"/>
                  <a:gd name="f218" fmla="*/ f161 1 141"/>
                  <a:gd name="f219" fmla="*/ f162 1 110"/>
                  <a:gd name="f220" fmla="*/ f163 1 141"/>
                  <a:gd name="f221" fmla="*/ f164 1 141"/>
                  <a:gd name="f222" fmla="*/ f165 1 110"/>
                  <a:gd name="f223" fmla="*/ f166 1 141"/>
                  <a:gd name="f224" fmla="*/ f167 1 110"/>
                  <a:gd name="f225" fmla="*/ f168 1 110"/>
                  <a:gd name="f226" fmla="*/ f169 1 141"/>
                  <a:gd name="f227" fmla="*/ f170 1 110"/>
                  <a:gd name="f228" fmla="*/ f171 1 141"/>
                  <a:gd name="f229" fmla="*/ f172 1 110"/>
                  <a:gd name="f230" fmla="*/ f173 1 141"/>
                  <a:gd name="f231" fmla="*/ f174 1 110"/>
                  <a:gd name="f232" fmla="*/ f175 1 141"/>
                  <a:gd name="f233" fmla="*/ f176 1 110"/>
                  <a:gd name="f234" fmla="*/ f177 1 141"/>
                  <a:gd name="f235" fmla="*/ f178 1 110"/>
                  <a:gd name="f236" fmla="*/ f179 1 110"/>
                  <a:gd name="f237" fmla="*/ f180 1 141"/>
                  <a:gd name="f238" fmla="*/ f181 1 110"/>
                  <a:gd name="f239" fmla="*/ f182 1 141"/>
                  <a:gd name="f240" fmla="*/ f183 1 110"/>
                  <a:gd name="f241" fmla="*/ f184 1 110"/>
                  <a:gd name="f242" fmla="*/ f185 1 141"/>
                  <a:gd name="f243" fmla="*/ 0 1 f128"/>
                  <a:gd name="f244" fmla="*/ f122 1 f128"/>
                  <a:gd name="f245" fmla="*/ 0 1 f129"/>
                  <a:gd name="f246" fmla="*/ f123 1 f129"/>
                  <a:gd name="f247" fmla="*/ f187 1 f128"/>
                  <a:gd name="f248" fmla="*/ f188 1 f129"/>
                  <a:gd name="f249" fmla="*/ f189 1 f128"/>
                  <a:gd name="f250" fmla="*/ f190 1 f129"/>
                  <a:gd name="f251" fmla="*/ f191 1 f129"/>
                  <a:gd name="f252" fmla="*/ f192 1 f128"/>
                  <a:gd name="f253" fmla="*/ f193 1 f129"/>
                  <a:gd name="f254" fmla="*/ f194 1 f128"/>
                  <a:gd name="f255" fmla="*/ f195 1 f129"/>
                  <a:gd name="f256" fmla="*/ f196 1 f128"/>
                  <a:gd name="f257" fmla="*/ f197 1 f129"/>
                  <a:gd name="f258" fmla="*/ f198 1 f128"/>
                  <a:gd name="f259" fmla="*/ f199 1 f129"/>
                  <a:gd name="f260" fmla="*/ f200 1 f128"/>
                  <a:gd name="f261" fmla="*/ f201 1 f129"/>
                  <a:gd name="f262" fmla="*/ f202 1 f128"/>
                  <a:gd name="f263" fmla="*/ f203 1 f129"/>
                  <a:gd name="f264" fmla="*/ f204 1 f128"/>
                  <a:gd name="f265" fmla="*/ f205 1 f129"/>
                  <a:gd name="f266" fmla="*/ f206 1 f128"/>
                  <a:gd name="f267" fmla="*/ f207 1 f129"/>
                  <a:gd name="f268" fmla="*/ f208 1 f128"/>
                  <a:gd name="f269" fmla="*/ f209 1 f129"/>
                  <a:gd name="f270" fmla="*/ f210 1 f128"/>
                  <a:gd name="f271" fmla="*/ f211 1 f129"/>
                  <a:gd name="f272" fmla="*/ f212 1 f129"/>
                  <a:gd name="f273" fmla="*/ f213 1 f128"/>
                  <a:gd name="f274" fmla="*/ f214 1 f129"/>
                  <a:gd name="f275" fmla="*/ f215 1 f128"/>
                  <a:gd name="f276" fmla="*/ f216 1 f129"/>
                  <a:gd name="f277" fmla="*/ f217 1 f128"/>
                  <a:gd name="f278" fmla="*/ f218 1 f129"/>
                  <a:gd name="f279" fmla="*/ f219 1 f128"/>
                  <a:gd name="f280" fmla="*/ f220 1 f129"/>
                  <a:gd name="f281" fmla="*/ f221 1 f129"/>
                  <a:gd name="f282" fmla="*/ f222 1 f128"/>
                  <a:gd name="f283" fmla="*/ f223 1 f129"/>
                  <a:gd name="f284" fmla="*/ f224 1 f128"/>
                  <a:gd name="f285" fmla="*/ f225 1 f128"/>
                  <a:gd name="f286" fmla="*/ f226 1 f129"/>
                  <a:gd name="f287" fmla="*/ f227 1 f128"/>
                  <a:gd name="f288" fmla="*/ f228 1 f129"/>
                  <a:gd name="f289" fmla="*/ f229 1 f128"/>
                  <a:gd name="f290" fmla="*/ f230 1 f129"/>
                  <a:gd name="f291" fmla="*/ f231 1 f128"/>
                  <a:gd name="f292" fmla="*/ f232 1 f129"/>
                  <a:gd name="f293" fmla="*/ f233 1 f128"/>
                  <a:gd name="f294" fmla="*/ f234 1 f129"/>
                  <a:gd name="f295" fmla="*/ f235 1 f128"/>
                  <a:gd name="f296" fmla="*/ f236 1 f128"/>
                  <a:gd name="f297" fmla="*/ f237 1 f129"/>
                  <a:gd name="f298" fmla="*/ f238 1 f128"/>
                  <a:gd name="f299" fmla="*/ f239 1 f129"/>
                  <a:gd name="f300" fmla="*/ f240 1 f128"/>
                  <a:gd name="f301" fmla="*/ f241 1 f128"/>
                  <a:gd name="f302" fmla="*/ f242 1 f129"/>
                  <a:gd name="f303" fmla="*/ f243 f119 1"/>
                  <a:gd name="f304" fmla="*/ f244 f119 1"/>
                  <a:gd name="f305" fmla="*/ f246 f120 1"/>
                  <a:gd name="f306" fmla="*/ f245 f120 1"/>
                  <a:gd name="f307" fmla="*/ f247 f119 1"/>
                  <a:gd name="f308" fmla="*/ f248 f120 1"/>
                  <a:gd name="f309" fmla="*/ f249 f119 1"/>
                  <a:gd name="f310" fmla="*/ f250 f120 1"/>
                  <a:gd name="f311" fmla="*/ f251 f120 1"/>
                  <a:gd name="f312" fmla="*/ f252 f119 1"/>
                  <a:gd name="f313" fmla="*/ f253 f120 1"/>
                  <a:gd name="f314" fmla="*/ f254 f119 1"/>
                  <a:gd name="f315" fmla="*/ f255 f120 1"/>
                  <a:gd name="f316" fmla="*/ f256 f119 1"/>
                  <a:gd name="f317" fmla="*/ f257 f120 1"/>
                  <a:gd name="f318" fmla="*/ f258 f119 1"/>
                  <a:gd name="f319" fmla="*/ f259 f120 1"/>
                  <a:gd name="f320" fmla="*/ f260 f119 1"/>
                  <a:gd name="f321" fmla="*/ f261 f120 1"/>
                  <a:gd name="f322" fmla="*/ f262 f119 1"/>
                  <a:gd name="f323" fmla="*/ f263 f120 1"/>
                  <a:gd name="f324" fmla="*/ f264 f119 1"/>
                  <a:gd name="f325" fmla="*/ f265 f120 1"/>
                  <a:gd name="f326" fmla="*/ f266 f119 1"/>
                  <a:gd name="f327" fmla="*/ f267 f120 1"/>
                  <a:gd name="f328" fmla="*/ f268 f119 1"/>
                  <a:gd name="f329" fmla="*/ f269 f120 1"/>
                  <a:gd name="f330" fmla="*/ f270 f119 1"/>
                  <a:gd name="f331" fmla="*/ f271 f120 1"/>
                  <a:gd name="f332" fmla="*/ f272 f120 1"/>
                  <a:gd name="f333" fmla="*/ f273 f119 1"/>
                  <a:gd name="f334" fmla="*/ f274 f120 1"/>
                  <a:gd name="f335" fmla="*/ f275 f119 1"/>
                  <a:gd name="f336" fmla="*/ f276 f120 1"/>
                  <a:gd name="f337" fmla="*/ f277 f119 1"/>
                  <a:gd name="f338" fmla="*/ f278 f120 1"/>
                  <a:gd name="f339" fmla="*/ f279 f119 1"/>
                  <a:gd name="f340" fmla="*/ f280 f120 1"/>
                  <a:gd name="f341" fmla="*/ f281 f120 1"/>
                  <a:gd name="f342" fmla="*/ f282 f119 1"/>
                  <a:gd name="f343" fmla="*/ f283 f120 1"/>
                  <a:gd name="f344" fmla="*/ f284 f119 1"/>
                  <a:gd name="f345" fmla="*/ f285 f119 1"/>
                  <a:gd name="f346" fmla="*/ f286 f120 1"/>
                  <a:gd name="f347" fmla="*/ f287 f119 1"/>
                  <a:gd name="f348" fmla="*/ f288 f120 1"/>
                  <a:gd name="f349" fmla="*/ f289 f119 1"/>
                  <a:gd name="f350" fmla="*/ f290 f120 1"/>
                  <a:gd name="f351" fmla="*/ f291 f119 1"/>
                  <a:gd name="f352" fmla="*/ f292 f120 1"/>
                  <a:gd name="f353" fmla="*/ f293 f119 1"/>
                  <a:gd name="f354" fmla="*/ f294 f120 1"/>
                  <a:gd name="f355" fmla="*/ f295 f119 1"/>
                  <a:gd name="f356" fmla="*/ f296 f119 1"/>
                  <a:gd name="f357" fmla="*/ f297 f120 1"/>
                  <a:gd name="f358" fmla="*/ f298 f119 1"/>
                  <a:gd name="f359" fmla="*/ f299 f120 1"/>
                  <a:gd name="f360" fmla="*/ f300 f119 1"/>
                  <a:gd name="f361" fmla="*/ f301 f119 1"/>
                  <a:gd name="f362" fmla="*/ f302 f1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6">
                    <a:pos x="f307" y="f308"/>
                  </a:cxn>
                  <a:cxn ang="f186">
                    <a:pos x="f309" y="f310"/>
                  </a:cxn>
                  <a:cxn ang="f186">
                    <a:pos x="f309" y="f311"/>
                  </a:cxn>
                  <a:cxn ang="f186">
                    <a:pos x="f312" y="f313"/>
                  </a:cxn>
                  <a:cxn ang="f186">
                    <a:pos x="f314" y="f315"/>
                  </a:cxn>
                  <a:cxn ang="f186">
                    <a:pos x="f316" y="f317"/>
                  </a:cxn>
                  <a:cxn ang="f186">
                    <a:pos x="f318" y="f319"/>
                  </a:cxn>
                  <a:cxn ang="f186">
                    <a:pos x="f320" y="f321"/>
                  </a:cxn>
                  <a:cxn ang="f186">
                    <a:pos x="f322" y="f323"/>
                  </a:cxn>
                  <a:cxn ang="f186">
                    <a:pos x="f324" y="f325"/>
                  </a:cxn>
                  <a:cxn ang="f186">
                    <a:pos x="f326" y="f327"/>
                  </a:cxn>
                  <a:cxn ang="f186">
                    <a:pos x="f328" y="f329"/>
                  </a:cxn>
                  <a:cxn ang="f186">
                    <a:pos x="f330" y="f331"/>
                  </a:cxn>
                  <a:cxn ang="f186">
                    <a:pos x="f324" y="f332"/>
                  </a:cxn>
                  <a:cxn ang="f186">
                    <a:pos x="f333" y="f334"/>
                  </a:cxn>
                  <a:cxn ang="f186">
                    <a:pos x="f335" y="f336"/>
                  </a:cxn>
                  <a:cxn ang="f186">
                    <a:pos x="f337" y="f338"/>
                  </a:cxn>
                  <a:cxn ang="f186">
                    <a:pos x="f339" y="f340"/>
                  </a:cxn>
                  <a:cxn ang="f186">
                    <a:pos x="f339" y="f341"/>
                  </a:cxn>
                  <a:cxn ang="f186">
                    <a:pos x="f342" y="f343"/>
                  </a:cxn>
                  <a:cxn ang="f186">
                    <a:pos x="f344" y="f340"/>
                  </a:cxn>
                  <a:cxn ang="f186">
                    <a:pos x="f345" y="f332"/>
                  </a:cxn>
                  <a:cxn ang="f186">
                    <a:pos x="f345" y="f346"/>
                  </a:cxn>
                  <a:cxn ang="f186">
                    <a:pos x="f347" y="f348"/>
                  </a:cxn>
                  <a:cxn ang="f186">
                    <a:pos x="f349" y="f350"/>
                  </a:cxn>
                  <a:cxn ang="f186">
                    <a:pos x="f351" y="f352"/>
                  </a:cxn>
                  <a:cxn ang="f186">
                    <a:pos x="f353" y="f354"/>
                  </a:cxn>
                  <a:cxn ang="f186">
                    <a:pos x="f355" y="f332"/>
                  </a:cxn>
                  <a:cxn ang="f186">
                    <a:pos x="f356" y="f357"/>
                  </a:cxn>
                  <a:cxn ang="f186">
                    <a:pos x="f358" y="f359"/>
                  </a:cxn>
                  <a:cxn ang="f186">
                    <a:pos x="f360" y="f350"/>
                  </a:cxn>
                  <a:cxn ang="f186">
                    <a:pos x="f361" y="f362"/>
                  </a:cxn>
                </a:cxnLst>
                <a:rect l="f303" t="f306" r="f304" b="f305"/>
                <a:pathLst>
                  <a:path w="110" h="14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3" y="f17"/>
                      <a:pt x="f13" y="f18"/>
                    </a:cubicBezTo>
                    <a:cubicBezTo>
                      <a:pt x="f11" y="f19"/>
                      <a:pt x="f20" y="f21"/>
                      <a:pt x="f22" y="f23"/>
                    </a:cubicBezTo>
                    <a:cubicBezTo>
                      <a:pt x="f24" y="f23"/>
                      <a:pt x="f25" y="f23"/>
                      <a:pt x="f26" y="f22"/>
                    </a:cubicBezTo>
                    <a:cubicBezTo>
                      <a:pt x="f11" y="f24"/>
                      <a:pt x="f24" y="f27"/>
                      <a:pt x="f22" y="f11"/>
                    </a:cubicBezTo>
                    <a:cubicBezTo>
                      <a:pt x="f28" y="f29"/>
                      <a:pt x="f10" y="f5"/>
                      <a:pt x="f30" y="f29"/>
                    </a:cubicBezTo>
                    <a:cubicBezTo>
                      <a:pt x="f31" y="f32"/>
                      <a:pt x="f33" y="f15"/>
                      <a:pt x="f34" y="f9"/>
                    </a:cubicBezTo>
                    <a:cubicBezTo>
                      <a:pt x="f35" y="f25"/>
                      <a:pt x="f36" y="f23"/>
                      <a:pt x="f37" y="f38"/>
                    </a:cubicBezTo>
                    <a:cubicBezTo>
                      <a:pt x="f39" y="f40"/>
                      <a:pt x="f39" y="f18"/>
                      <a:pt x="f41" y="f18"/>
                    </a:cubicBezTo>
                    <a:cubicBezTo>
                      <a:pt x="f42" y="f17"/>
                      <a:pt x="f43" y="f44"/>
                      <a:pt x="f45" y="f10"/>
                    </a:cubicBezTo>
                    <a:cubicBezTo>
                      <a:pt x="f46" y="f47"/>
                      <a:pt x="f6" y="f48"/>
                      <a:pt x="f46" y="f49"/>
                    </a:cubicBezTo>
                    <a:cubicBezTo>
                      <a:pt x="f46" y="f31"/>
                      <a:pt x="f46" y="f50"/>
                      <a:pt x="f45" y="f51"/>
                    </a:cubicBezTo>
                    <a:cubicBezTo>
                      <a:pt x="f43" y="f33"/>
                      <a:pt x="f43" y="f52"/>
                      <a:pt x="f53" y="f54"/>
                    </a:cubicBezTo>
                    <a:cubicBezTo>
                      <a:pt x="f45" y="f55"/>
                      <a:pt x="f45" y="f37"/>
                      <a:pt x="f53" y="f56"/>
                    </a:cubicBezTo>
                    <a:cubicBezTo>
                      <a:pt x="f53" y="f57"/>
                      <a:pt x="f58" y="f59"/>
                      <a:pt x="f60" y="f42"/>
                    </a:cubicBezTo>
                    <a:cubicBezTo>
                      <a:pt x="f61" y="f62"/>
                      <a:pt x="f61" y="f63"/>
                      <a:pt x="f61" y="f64"/>
                    </a:cubicBezTo>
                    <a:cubicBezTo>
                      <a:pt x="f61" y="f65"/>
                      <a:pt x="f64" y="f66"/>
                      <a:pt x="f67" y="f68"/>
                    </a:cubicBezTo>
                    <a:cubicBezTo>
                      <a:pt x="f67" y="f69"/>
                      <a:pt x="f67" y="f70"/>
                      <a:pt x="f67" y="f71"/>
                    </a:cubicBezTo>
                    <a:cubicBezTo>
                      <a:pt x="f57" y="f71"/>
                      <a:pt x="f57" y="f7"/>
                      <a:pt x="f72" y="f7"/>
                    </a:cubicBezTo>
                    <a:cubicBezTo>
                      <a:pt x="f73" y="f71"/>
                      <a:pt x="f73" y="f71"/>
                      <a:pt x="f73" y="f71"/>
                    </a:cubicBezTo>
                    <a:cubicBezTo>
                      <a:pt x="f73" y="f71"/>
                      <a:pt x="f73" y="f70"/>
                      <a:pt x="f73" y="f70"/>
                    </a:cubicBezTo>
                    <a:cubicBezTo>
                      <a:pt x="f73" y="f69"/>
                      <a:pt x="f72" y="f74"/>
                      <a:pt x="f72" y="f75"/>
                    </a:cubicBezTo>
                    <a:cubicBezTo>
                      <a:pt x="f62" y="f76"/>
                      <a:pt x="f64" y="f6"/>
                      <a:pt x="f63" y="f59"/>
                    </a:cubicBezTo>
                    <a:cubicBezTo>
                      <a:pt x="f62" y="f77"/>
                      <a:pt x="f42" y="f37"/>
                      <a:pt x="f42" y="f35"/>
                    </a:cubicBezTo>
                    <a:cubicBezTo>
                      <a:pt x="f78" y="f79"/>
                      <a:pt x="f78" y="f80"/>
                      <a:pt x="f81" y="f80"/>
                    </a:cubicBezTo>
                    <a:cubicBezTo>
                      <a:pt x="f57" y="f80"/>
                      <a:pt x="f57" y="f54"/>
                      <a:pt x="f57" y="f82"/>
                    </a:cubicBezTo>
                    <a:cubicBezTo>
                      <a:pt x="f57" y="f52"/>
                      <a:pt x="f57" y="f33"/>
                      <a:pt x="f72" y="f83"/>
                    </a:cubicBezTo>
                    <a:cubicBezTo>
                      <a:pt x="f72" y="f84"/>
                      <a:pt x="f77" y="f48"/>
                      <a:pt x="f85" y="f86"/>
                    </a:cubicBezTo>
                    <a:cubicBezTo>
                      <a:pt x="f87" y="f88"/>
                      <a:pt x="f89" y="f8"/>
                      <a:pt x="f80" y="f90"/>
                    </a:cubicBezTo>
                    <a:cubicBezTo>
                      <a:pt x="f54" y="f91"/>
                      <a:pt x="f92" y="f10"/>
                      <a:pt x="f82" y="f93"/>
                    </a:cubicBezTo>
                    <a:cubicBezTo>
                      <a:pt x="f94" y="f95"/>
                      <a:pt x="f96" y="f97"/>
                      <a:pt x="f33" y="f12"/>
                    </a:cubicBezTo>
                    <a:cubicBezTo>
                      <a:pt x="f98" y="f99"/>
                      <a:pt x="f100" y="f99"/>
                      <a:pt x="f51" y="f12"/>
                    </a:cubicBezTo>
                    <a:cubicBezTo>
                      <a:pt x="f84" y="f93"/>
                      <a:pt x="f30" y="f101"/>
                      <a:pt x="f30" y="f102"/>
                    </a:cubicBezTo>
                    <a:cubicBezTo>
                      <a:pt x="f30" y="f30"/>
                      <a:pt x="f30" y="f103"/>
                      <a:pt x="f104" y="f31"/>
                    </a:cubicBezTo>
                    <a:cubicBezTo>
                      <a:pt x="f105" y="f83"/>
                      <a:pt x="f84" y="f96"/>
                      <a:pt x="f31" y="f34"/>
                    </a:cubicBezTo>
                    <a:cubicBezTo>
                      <a:pt x="f50" y="f82"/>
                      <a:pt x="f50" y="f92"/>
                      <a:pt x="f51" y="f92"/>
                    </a:cubicBezTo>
                    <a:cubicBezTo>
                      <a:pt x="f100" y="f79"/>
                      <a:pt x="f100" y="f35"/>
                      <a:pt x="f31" y="f35"/>
                    </a:cubicBezTo>
                    <a:cubicBezTo>
                      <a:pt x="f30" y="f35"/>
                      <a:pt x="f47" y="f79"/>
                      <a:pt x="f91" y="f92"/>
                    </a:cubicBezTo>
                    <a:cubicBezTo>
                      <a:pt x="f95" y="f94"/>
                      <a:pt x="f106" y="f94"/>
                      <a:pt x="f44" y="f82"/>
                    </a:cubicBezTo>
                    <a:cubicBezTo>
                      <a:pt x="f107" y="f92"/>
                      <a:pt x="f40" y="f80"/>
                      <a:pt x="f108" y="f79"/>
                    </a:cubicBezTo>
                    <a:cubicBezTo>
                      <a:pt x="f22" y="f79"/>
                      <a:pt x="f22" y="f80"/>
                      <a:pt x="f109" y="f34"/>
                    </a:cubicBezTo>
                    <a:cubicBezTo>
                      <a:pt x="f110" y="f96"/>
                      <a:pt x="f19" y="f111"/>
                      <a:pt x="f40" y="f98"/>
                    </a:cubicBezTo>
                    <a:cubicBezTo>
                      <a:pt x="f18" y="f98"/>
                      <a:pt x="f17" y="f83"/>
                      <a:pt x="f107" y="f83"/>
                    </a:cubicBezTo>
                    <a:cubicBezTo>
                      <a:pt x="f44" y="f50"/>
                      <a:pt x="f44" y="f50"/>
                      <a:pt x="f28" y="f103"/>
                    </a:cubicBezTo>
                    <a:cubicBezTo>
                      <a:pt x="f16" y="f48"/>
                      <a:pt x="f107" y="f112"/>
                      <a:pt x="f107" y="f88"/>
                    </a:cubicBezTo>
                    <a:cubicBezTo>
                      <a:pt x="f17" y="f47"/>
                      <a:pt x="f17" y="f47"/>
                      <a:pt x="f18" y="f47"/>
                    </a:cubicBezTo>
                    <a:cubicBezTo>
                      <a:pt x="f19" y="f113"/>
                      <a:pt x="f114" y="f115"/>
                      <a:pt x="f108" y="f48"/>
                    </a:cubicBezTo>
                    <a:cubicBezTo>
                      <a:pt x="f110" y="f30"/>
                      <a:pt x="f21" y="f104"/>
                      <a:pt x="f21" y="f105"/>
                    </a:cubicBezTo>
                    <a:cubicBezTo>
                      <a:pt x="f109" y="f103"/>
                      <a:pt x="f22" y="f49"/>
                      <a:pt x="f116" y="f84"/>
                    </a:cubicBezTo>
                    <a:cubicBezTo>
                      <a:pt x="f24" y="f103"/>
                      <a:pt x="f116" y="f104"/>
                      <a:pt x="f116" y="f30"/>
                    </a:cubicBezTo>
                    <a:cubicBezTo>
                      <a:pt x="f23" y="f115"/>
                      <a:pt x="f22" y="f113"/>
                      <a:pt x="f21" y="f101"/>
                    </a:cubicBezTo>
                    <a:cubicBezTo>
                      <a:pt x="f24" y="f115"/>
                      <a:pt x="f25" y="f103"/>
                      <a:pt x="f27" y="f98"/>
                    </a:cubicBezTo>
                    <a:cubicBezTo>
                      <a:pt x="f27" y="f33"/>
                      <a:pt x="f27" y="f111"/>
                      <a:pt x="f25" y="f111"/>
                    </a:cubicBezTo>
                    <a:cubicBezTo>
                      <a:pt x="f25" y="f52"/>
                      <a:pt x="f11" y="f52"/>
                      <a:pt x="f117" y="f96"/>
                    </a:cubicBezTo>
                    <a:cubicBezTo>
                      <a:pt x="f9" y="f111"/>
                      <a:pt x="f9" y="f98"/>
                      <a:pt x="f9" y="f83"/>
                    </a:cubicBezTo>
                    <a:cubicBezTo>
                      <a:pt x="f9" y="f49"/>
                      <a:pt x="f117" y="f30"/>
                      <a:pt x="f25" y="f112"/>
                    </a:cubicBezTo>
                    <a:cubicBezTo>
                      <a:pt x="f27" y="f88"/>
                      <a:pt x="f24" y="f90"/>
                      <a:pt x="f23" y="f93"/>
                    </a:cubicBezTo>
                    <a:cubicBezTo>
                      <a:pt x="f25" y="f101"/>
                      <a:pt x="f9" y="f115"/>
                      <a:pt x="f15" y="f84"/>
                    </a:cubicBezTo>
                    <a:cubicBezTo>
                      <a:pt x="f32" y="f105"/>
                      <a:pt x="f15" y="f104"/>
                      <a:pt x="f15" y="f104"/>
                    </a:cubicBezTo>
                    <a:cubicBezTo>
                      <a:pt x="f15" y="f104"/>
                      <a:pt x="f15" y="f105"/>
                      <a:pt x="f15" y="f103"/>
                    </a:cubicBezTo>
                    <a:cubicBezTo>
                      <a:pt x="f15" y="f84"/>
                      <a:pt x="f32" y="f49"/>
                      <a:pt x="f29" y="f84"/>
                    </a:cubicBezTo>
                    <a:cubicBezTo>
                      <a:pt x="f5" y="f105"/>
                      <a:pt x="f29" y="f104"/>
                      <a:pt x="f29" y="f48"/>
                    </a:cubicBezTo>
                    <a:cubicBezTo>
                      <a:pt x="f29" y="f112"/>
                      <a:pt x="f29" y="f47"/>
                      <a:pt x="f5" y="f8"/>
                    </a:cubicBezTo>
                    <a:close/>
                  </a:path>
                </a:pathLst>
              </a:custGeom>
              <a:solidFill>
                <a:srgbClr val="8F5C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Freeform 8">
                <a:extLst>
                  <a:ext uri="{FF2B5EF4-FFF2-40B4-BE49-F238E27FC236}">
                    <a16:creationId xmlns:a16="http://schemas.microsoft.com/office/drawing/2014/main" id="{55B6913E-E7D7-3140-C0FD-1E16A0CFF3B8}"/>
                  </a:ext>
                </a:extLst>
              </p:cNvPr>
              <p:cNvSpPr/>
              <p:nvPr/>
            </p:nvSpPr>
            <p:spPr>
              <a:xfrm>
                <a:off x="6249988" y="6708779"/>
                <a:ext cx="1535113" cy="7937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1"/>
                  <a:gd name="f7" fmla="val 68"/>
                  <a:gd name="f8" fmla="val 3"/>
                  <a:gd name="f9" fmla="val 11"/>
                  <a:gd name="f10" fmla="val 2"/>
                  <a:gd name="f11" fmla="val 10"/>
                  <a:gd name="f12" fmla="val 1"/>
                  <a:gd name="f13" fmla="val 9"/>
                  <a:gd name="f14" fmla="val 8"/>
                  <a:gd name="f15" fmla="val 7"/>
                  <a:gd name="f16" fmla="val 6"/>
                  <a:gd name="f17" fmla="val 5"/>
                  <a:gd name="f18" fmla="val 16"/>
                  <a:gd name="f19" fmla="val 17"/>
                  <a:gd name="f20" fmla="val 19"/>
                  <a:gd name="f21" fmla="val 18"/>
                  <a:gd name="f22" fmla="val 20"/>
                  <a:gd name="f23" fmla="val 22"/>
                  <a:gd name="f24" fmla="val 27"/>
                  <a:gd name="f25" fmla="val 14"/>
                  <a:gd name="f26" fmla="val 34"/>
                  <a:gd name="f27" fmla="val 40"/>
                  <a:gd name="f28" fmla="val 48"/>
                  <a:gd name="f29" fmla="val 23"/>
                  <a:gd name="f30" fmla="val 57"/>
                  <a:gd name="f31" fmla="val 25"/>
                  <a:gd name="f32" fmla="val 66"/>
                  <a:gd name="f33" fmla="val 26"/>
                  <a:gd name="f34" fmla="val 73"/>
                  <a:gd name="f35" fmla="val 81"/>
                  <a:gd name="f36" fmla="val 29"/>
                  <a:gd name="f37" fmla="val 88"/>
                  <a:gd name="f38" fmla="val 98"/>
                  <a:gd name="f39" fmla="val 107"/>
                  <a:gd name="f40" fmla="val 30"/>
                  <a:gd name="f41" fmla="val 116"/>
                  <a:gd name="f42" fmla="val 32"/>
                  <a:gd name="f43" fmla="val 122"/>
                  <a:gd name="f44" fmla="val 125"/>
                  <a:gd name="f45" fmla="val 38"/>
                  <a:gd name="f46" fmla="val 128"/>
                  <a:gd name="f47" fmla="val 43"/>
                  <a:gd name="f48" fmla="val 49"/>
                  <a:gd name="f49" fmla="val 130"/>
                  <a:gd name="f50" fmla="val 64"/>
                  <a:gd name="f51" fmla="val 65"/>
                  <a:gd name="f52" fmla="val 129"/>
                  <a:gd name="f53" fmla="val 67"/>
                  <a:gd name="f54" fmla="val 127"/>
                  <a:gd name="f55" fmla="val 126"/>
                  <a:gd name="f56" fmla="val 63"/>
                  <a:gd name="f57" fmla="val 61"/>
                  <a:gd name="f58" fmla="val 58"/>
                  <a:gd name="f59" fmla="val 52"/>
                  <a:gd name="f60" fmla="val 124"/>
                  <a:gd name="f61" fmla="val 47"/>
                  <a:gd name="f62" fmla="val 120"/>
                  <a:gd name="f63" fmla="val 115"/>
                  <a:gd name="f64" fmla="val 37"/>
                  <a:gd name="f65" fmla="val 108"/>
                  <a:gd name="f66" fmla="val 35"/>
                  <a:gd name="f67" fmla="val 100"/>
                  <a:gd name="f68" fmla="val 94"/>
                  <a:gd name="f69" fmla="val 33"/>
                  <a:gd name="f70" fmla="val 31"/>
                  <a:gd name="f71" fmla="val 53"/>
                  <a:gd name="f72" fmla="val 39"/>
                  <a:gd name="f73" fmla="val 4"/>
                  <a:gd name="f74" fmla="+- 0 0 -90"/>
                  <a:gd name="f75" fmla="*/ f3 1 131"/>
                  <a:gd name="f76" fmla="*/ f4 1 68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131"/>
                  <a:gd name="f85" fmla="*/ f81 1 68"/>
                  <a:gd name="f86" fmla="*/ 3 f82 1"/>
                  <a:gd name="f87" fmla="*/ 11 f81 1"/>
                  <a:gd name="f88" fmla="*/ 0 f82 1"/>
                  <a:gd name="f89" fmla="*/ 8 f81 1"/>
                  <a:gd name="f90" fmla="*/ 1 f82 1"/>
                  <a:gd name="f91" fmla="*/ 7 f81 1"/>
                  <a:gd name="f92" fmla="*/ 16 f82 1"/>
                  <a:gd name="f93" fmla="*/ 0 f81 1"/>
                  <a:gd name="f94" fmla="*/ 17 f82 1"/>
                  <a:gd name="f95" fmla="*/ 19 f82 1"/>
                  <a:gd name="f96" fmla="*/ 3 f81 1"/>
                  <a:gd name="f97" fmla="*/ 22 f82 1"/>
                  <a:gd name="f98" fmla="*/ 10 f81 1"/>
                  <a:gd name="f99" fmla="*/ 40 f82 1"/>
                  <a:gd name="f100" fmla="*/ 19 f81 1"/>
                  <a:gd name="f101" fmla="*/ 66 f82 1"/>
                  <a:gd name="f102" fmla="*/ 26 f81 1"/>
                  <a:gd name="f103" fmla="*/ 88 f82 1"/>
                  <a:gd name="f104" fmla="*/ 29 f81 1"/>
                  <a:gd name="f105" fmla="*/ 116 f82 1"/>
                  <a:gd name="f106" fmla="*/ 32 f81 1"/>
                  <a:gd name="f107" fmla="*/ 128 f82 1"/>
                  <a:gd name="f108" fmla="*/ 43 f81 1"/>
                  <a:gd name="f109" fmla="*/ 130 f82 1"/>
                  <a:gd name="f110" fmla="*/ 64 f81 1"/>
                  <a:gd name="f111" fmla="*/ 129 f82 1"/>
                  <a:gd name="f112" fmla="*/ 66 f81 1"/>
                  <a:gd name="f113" fmla="*/ 127 f82 1"/>
                  <a:gd name="f114" fmla="*/ 68 f81 1"/>
                  <a:gd name="f115" fmla="*/ 125 f82 1"/>
                  <a:gd name="f116" fmla="*/ 126 f82 1"/>
                  <a:gd name="f117" fmla="*/ 58 f81 1"/>
                  <a:gd name="f118" fmla="*/ 120 f82 1"/>
                  <a:gd name="f119" fmla="*/ 100 f82 1"/>
                  <a:gd name="f120" fmla="*/ 34 f81 1"/>
                  <a:gd name="f121" fmla="*/ 81 f82 1"/>
                  <a:gd name="f122" fmla="*/ 39 f82 1"/>
                  <a:gd name="f123" fmla="*/ 27 f81 1"/>
                  <a:gd name="f124" fmla="*/ 4 f82 1"/>
                  <a:gd name="f125" fmla="+- f83 0 f1"/>
                  <a:gd name="f126" fmla="*/ f86 1 131"/>
                  <a:gd name="f127" fmla="*/ f87 1 68"/>
                  <a:gd name="f128" fmla="*/ f88 1 131"/>
                  <a:gd name="f129" fmla="*/ f89 1 68"/>
                  <a:gd name="f130" fmla="*/ f90 1 131"/>
                  <a:gd name="f131" fmla="*/ f91 1 68"/>
                  <a:gd name="f132" fmla="*/ f92 1 131"/>
                  <a:gd name="f133" fmla="*/ f93 1 68"/>
                  <a:gd name="f134" fmla="*/ f94 1 131"/>
                  <a:gd name="f135" fmla="*/ f95 1 131"/>
                  <a:gd name="f136" fmla="*/ f96 1 68"/>
                  <a:gd name="f137" fmla="*/ f97 1 131"/>
                  <a:gd name="f138" fmla="*/ f98 1 68"/>
                  <a:gd name="f139" fmla="*/ f99 1 131"/>
                  <a:gd name="f140" fmla="*/ f100 1 68"/>
                  <a:gd name="f141" fmla="*/ f101 1 131"/>
                  <a:gd name="f142" fmla="*/ f102 1 68"/>
                  <a:gd name="f143" fmla="*/ f103 1 131"/>
                  <a:gd name="f144" fmla="*/ f104 1 68"/>
                  <a:gd name="f145" fmla="*/ f105 1 131"/>
                  <a:gd name="f146" fmla="*/ f106 1 68"/>
                  <a:gd name="f147" fmla="*/ f107 1 131"/>
                  <a:gd name="f148" fmla="*/ f108 1 68"/>
                  <a:gd name="f149" fmla="*/ f109 1 131"/>
                  <a:gd name="f150" fmla="*/ f110 1 68"/>
                  <a:gd name="f151" fmla="*/ f111 1 131"/>
                  <a:gd name="f152" fmla="*/ f112 1 68"/>
                  <a:gd name="f153" fmla="*/ f113 1 131"/>
                  <a:gd name="f154" fmla="*/ f114 1 68"/>
                  <a:gd name="f155" fmla="*/ f115 1 131"/>
                  <a:gd name="f156" fmla="*/ f116 1 131"/>
                  <a:gd name="f157" fmla="*/ f117 1 68"/>
                  <a:gd name="f158" fmla="*/ f118 1 131"/>
                  <a:gd name="f159" fmla="*/ f119 1 131"/>
                  <a:gd name="f160" fmla="*/ f120 1 68"/>
                  <a:gd name="f161" fmla="*/ f121 1 131"/>
                  <a:gd name="f162" fmla="*/ f122 1 131"/>
                  <a:gd name="f163" fmla="*/ f123 1 68"/>
                  <a:gd name="f164" fmla="*/ f124 1 131"/>
                  <a:gd name="f165" fmla="*/ 0 1 f84"/>
                  <a:gd name="f166" fmla="*/ f78 1 f84"/>
                  <a:gd name="f167" fmla="*/ 0 1 f85"/>
                  <a:gd name="f168" fmla="*/ f79 1 f85"/>
                  <a:gd name="f169" fmla="*/ f126 1 f84"/>
                  <a:gd name="f170" fmla="*/ f127 1 f85"/>
                  <a:gd name="f171" fmla="*/ f128 1 f84"/>
                  <a:gd name="f172" fmla="*/ f129 1 f85"/>
                  <a:gd name="f173" fmla="*/ f130 1 f84"/>
                  <a:gd name="f174" fmla="*/ f131 1 f85"/>
                  <a:gd name="f175" fmla="*/ f132 1 f84"/>
                  <a:gd name="f176" fmla="*/ f133 1 f85"/>
                  <a:gd name="f177" fmla="*/ f134 1 f84"/>
                  <a:gd name="f178" fmla="*/ f135 1 f84"/>
                  <a:gd name="f179" fmla="*/ f136 1 f85"/>
                  <a:gd name="f180" fmla="*/ f137 1 f84"/>
                  <a:gd name="f181" fmla="*/ f138 1 f85"/>
                  <a:gd name="f182" fmla="*/ f139 1 f84"/>
                  <a:gd name="f183" fmla="*/ f140 1 f85"/>
                  <a:gd name="f184" fmla="*/ f141 1 f84"/>
                  <a:gd name="f185" fmla="*/ f142 1 f85"/>
                  <a:gd name="f186" fmla="*/ f143 1 f84"/>
                  <a:gd name="f187" fmla="*/ f144 1 f85"/>
                  <a:gd name="f188" fmla="*/ f145 1 f84"/>
                  <a:gd name="f189" fmla="*/ f146 1 f85"/>
                  <a:gd name="f190" fmla="*/ f147 1 f84"/>
                  <a:gd name="f191" fmla="*/ f148 1 f85"/>
                  <a:gd name="f192" fmla="*/ f149 1 f84"/>
                  <a:gd name="f193" fmla="*/ f150 1 f85"/>
                  <a:gd name="f194" fmla="*/ f151 1 f84"/>
                  <a:gd name="f195" fmla="*/ f152 1 f85"/>
                  <a:gd name="f196" fmla="*/ f153 1 f84"/>
                  <a:gd name="f197" fmla="*/ f154 1 f85"/>
                  <a:gd name="f198" fmla="*/ f155 1 f84"/>
                  <a:gd name="f199" fmla="*/ f156 1 f84"/>
                  <a:gd name="f200" fmla="*/ f157 1 f85"/>
                  <a:gd name="f201" fmla="*/ f158 1 f84"/>
                  <a:gd name="f202" fmla="*/ f159 1 f84"/>
                  <a:gd name="f203" fmla="*/ f160 1 f85"/>
                  <a:gd name="f204" fmla="*/ f161 1 f84"/>
                  <a:gd name="f205" fmla="*/ f162 1 f84"/>
                  <a:gd name="f206" fmla="*/ f163 1 f85"/>
                  <a:gd name="f207" fmla="*/ f164 1 f84"/>
                  <a:gd name="f208" fmla="*/ f165 f75 1"/>
                  <a:gd name="f209" fmla="*/ f166 f75 1"/>
                  <a:gd name="f210" fmla="*/ f168 f76 1"/>
                  <a:gd name="f211" fmla="*/ f167 f76 1"/>
                  <a:gd name="f212" fmla="*/ f169 f75 1"/>
                  <a:gd name="f213" fmla="*/ f170 f76 1"/>
                  <a:gd name="f214" fmla="*/ f171 f75 1"/>
                  <a:gd name="f215" fmla="*/ f172 f76 1"/>
                  <a:gd name="f216" fmla="*/ f173 f75 1"/>
                  <a:gd name="f217" fmla="*/ f174 f76 1"/>
                  <a:gd name="f218" fmla="*/ f175 f75 1"/>
                  <a:gd name="f219" fmla="*/ f176 f76 1"/>
                  <a:gd name="f220" fmla="*/ f177 f75 1"/>
                  <a:gd name="f221" fmla="*/ f178 f75 1"/>
                  <a:gd name="f222" fmla="*/ f179 f76 1"/>
                  <a:gd name="f223" fmla="*/ f180 f75 1"/>
                  <a:gd name="f224" fmla="*/ f181 f76 1"/>
                  <a:gd name="f225" fmla="*/ f182 f75 1"/>
                  <a:gd name="f226" fmla="*/ f183 f76 1"/>
                  <a:gd name="f227" fmla="*/ f184 f75 1"/>
                  <a:gd name="f228" fmla="*/ f185 f76 1"/>
                  <a:gd name="f229" fmla="*/ f186 f75 1"/>
                  <a:gd name="f230" fmla="*/ f187 f76 1"/>
                  <a:gd name="f231" fmla="*/ f188 f75 1"/>
                  <a:gd name="f232" fmla="*/ f189 f76 1"/>
                  <a:gd name="f233" fmla="*/ f190 f75 1"/>
                  <a:gd name="f234" fmla="*/ f191 f76 1"/>
                  <a:gd name="f235" fmla="*/ f192 f75 1"/>
                  <a:gd name="f236" fmla="*/ f193 f76 1"/>
                  <a:gd name="f237" fmla="*/ f194 f75 1"/>
                  <a:gd name="f238" fmla="*/ f195 f76 1"/>
                  <a:gd name="f239" fmla="*/ f196 f75 1"/>
                  <a:gd name="f240" fmla="*/ f197 f76 1"/>
                  <a:gd name="f241" fmla="*/ f198 f75 1"/>
                  <a:gd name="f242" fmla="*/ f199 f75 1"/>
                  <a:gd name="f243" fmla="*/ f200 f76 1"/>
                  <a:gd name="f244" fmla="*/ f201 f75 1"/>
                  <a:gd name="f245" fmla="*/ f202 f75 1"/>
                  <a:gd name="f246" fmla="*/ f203 f76 1"/>
                  <a:gd name="f247" fmla="*/ f204 f75 1"/>
                  <a:gd name="f248" fmla="*/ f205 f75 1"/>
                  <a:gd name="f249" fmla="*/ f206 f76 1"/>
                  <a:gd name="f250" fmla="*/ f207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5">
                    <a:pos x="f212" y="f213"/>
                  </a:cxn>
                  <a:cxn ang="f125">
                    <a:pos x="f214" y="f215"/>
                  </a:cxn>
                  <a:cxn ang="f125">
                    <a:pos x="f216" y="f217"/>
                  </a:cxn>
                  <a:cxn ang="f125">
                    <a:pos x="f218" y="f219"/>
                  </a:cxn>
                  <a:cxn ang="f125">
                    <a:pos x="f220" y="f219"/>
                  </a:cxn>
                  <a:cxn ang="f125">
                    <a:pos x="f221" y="f222"/>
                  </a:cxn>
                  <a:cxn ang="f125">
                    <a:pos x="f223" y="f224"/>
                  </a:cxn>
                  <a:cxn ang="f125">
                    <a:pos x="f225" y="f226"/>
                  </a:cxn>
                  <a:cxn ang="f125">
                    <a:pos x="f227" y="f228"/>
                  </a:cxn>
                  <a:cxn ang="f125">
                    <a:pos x="f229" y="f230"/>
                  </a:cxn>
                  <a:cxn ang="f125">
                    <a:pos x="f231" y="f232"/>
                  </a:cxn>
                  <a:cxn ang="f125">
                    <a:pos x="f233" y="f234"/>
                  </a:cxn>
                  <a:cxn ang="f125">
                    <a:pos x="f235" y="f236"/>
                  </a:cxn>
                  <a:cxn ang="f125">
                    <a:pos x="f237" y="f238"/>
                  </a:cxn>
                  <a:cxn ang="f125">
                    <a:pos x="f239" y="f240"/>
                  </a:cxn>
                  <a:cxn ang="f125">
                    <a:pos x="f241" y="f238"/>
                  </a:cxn>
                  <a:cxn ang="f125">
                    <a:pos x="f242" y="f243"/>
                  </a:cxn>
                  <a:cxn ang="f125">
                    <a:pos x="f244" y="f234"/>
                  </a:cxn>
                  <a:cxn ang="f125">
                    <a:pos x="f245" y="f246"/>
                  </a:cxn>
                  <a:cxn ang="f125">
                    <a:pos x="f247" y="f232"/>
                  </a:cxn>
                  <a:cxn ang="f125">
                    <a:pos x="f248" y="f249"/>
                  </a:cxn>
                  <a:cxn ang="f125">
                    <a:pos x="f250" y="f213"/>
                  </a:cxn>
                  <a:cxn ang="f125">
                    <a:pos x="f212" y="f213"/>
                  </a:cxn>
                </a:cxnLst>
                <a:rect l="f208" t="f211" r="f209" b="f210"/>
                <a:pathLst>
                  <a:path w="131" h="68">
                    <a:moveTo>
                      <a:pt x="f8" y="f9"/>
                    </a:moveTo>
                    <a:cubicBezTo>
                      <a:pt x="f10" y="f11"/>
                      <a:pt x="f12" y="f13"/>
                      <a:pt x="f5" y="f14"/>
                    </a:cubicBezTo>
                    <a:cubicBezTo>
                      <a:pt x="f5" y="f15"/>
                      <a:pt x="f5" y="f15"/>
                      <a:pt x="f12" y="f15"/>
                    </a:cubicBezTo>
                    <a:cubicBezTo>
                      <a:pt x="f16" y="f17"/>
                      <a:pt x="f11" y="f10"/>
                      <a:pt x="f18" y="f5"/>
                    </a:cubicBezTo>
                    <a:cubicBezTo>
                      <a:pt x="f18" y="f5"/>
                      <a:pt x="f18" y="f5"/>
                      <a:pt x="f19" y="f5"/>
                    </a:cubicBezTo>
                    <a:cubicBezTo>
                      <a:pt x="f20" y="f5"/>
                      <a:pt x="f20" y="f10"/>
                      <a:pt x="f20" y="f8"/>
                    </a:cubicBezTo>
                    <a:cubicBezTo>
                      <a:pt x="f21" y="f16"/>
                      <a:pt x="f22" y="f14"/>
                      <a:pt x="f23" y="f11"/>
                    </a:cubicBezTo>
                    <a:cubicBezTo>
                      <a:pt x="f24" y="f25"/>
                      <a:pt x="f26" y="f18"/>
                      <a:pt x="f27" y="f20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24"/>
                      <a:pt x="f35" y="f36"/>
                      <a:pt x="f37" y="f36"/>
                    </a:cubicBezTo>
                    <a:cubicBezTo>
                      <a:pt x="f38" y="f36"/>
                      <a:pt x="f39" y="f40"/>
                      <a:pt x="f41" y="f42"/>
                    </a:cubicBezTo>
                    <a:cubicBezTo>
                      <a:pt x="f43" y="f26"/>
                      <a:pt x="f44" y="f45"/>
                      <a:pt x="f46" y="f47"/>
                    </a:cubicBezTo>
                    <a:cubicBezTo>
                      <a:pt x="f6" y="f48"/>
                      <a:pt x="f6" y="f30"/>
                      <a:pt x="f49" y="f50"/>
                    </a:cubicBezTo>
                    <a:cubicBezTo>
                      <a:pt x="f49" y="f51"/>
                      <a:pt x="f49" y="f32"/>
                      <a:pt x="f52" y="f32"/>
                    </a:cubicBezTo>
                    <a:cubicBezTo>
                      <a:pt x="f52" y="f53"/>
                      <a:pt x="f46" y="f7"/>
                      <a:pt x="f54" y="f7"/>
                    </a:cubicBezTo>
                    <a:cubicBezTo>
                      <a:pt x="f55" y="f53"/>
                      <a:pt x="f55" y="f53"/>
                      <a:pt x="f44" y="f32"/>
                    </a:cubicBezTo>
                    <a:cubicBezTo>
                      <a:pt x="f44" y="f56"/>
                      <a:pt x="f44" y="f57"/>
                      <a:pt x="f55" y="f58"/>
                    </a:cubicBezTo>
                    <a:cubicBezTo>
                      <a:pt x="f54" y="f59"/>
                      <a:pt x="f60" y="f61"/>
                      <a:pt x="f62" y="f47"/>
                    </a:cubicBezTo>
                    <a:cubicBezTo>
                      <a:pt x="f63" y="f64"/>
                      <a:pt x="f65" y="f66"/>
                      <a:pt x="f67" y="f26"/>
                    </a:cubicBezTo>
                    <a:cubicBezTo>
                      <a:pt x="f68" y="f69"/>
                      <a:pt x="f37" y="f42"/>
                      <a:pt x="f35" y="f42"/>
                    </a:cubicBezTo>
                    <a:cubicBezTo>
                      <a:pt x="f53" y="f70"/>
                      <a:pt x="f71" y="f70"/>
                      <a:pt x="f72" y="f24"/>
                    </a:cubicBezTo>
                    <a:cubicBezTo>
                      <a:pt x="f33" y="f31"/>
                      <a:pt x="f25" y="f22"/>
                      <a:pt x="f73" y="f9"/>
                    </a:cubicBezTo>
                    <a:cubicBezTo>
                      <a:pt x="f73" y="f9"/>
                      <a:pt x="f73" y="f9"/>
                      <a:pt x="f8" y="f9"/>
                    </a:cubicBezTo>
                    <a:close/>
                  </a:path>
                </a:pathLst>
              </a:custGeom>
              <a:solidFill>
                <a:srgbClr val="F8BB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Freeform 9">
                <a:extLst>
                  <a:ext uri="{FF2B5EF4-FFF2-40B4-BE49-F238E27FC236}">
                    <a16:creationId xmlns:a16="http://schemas.microsoft.com/office/drawing/2014/main" id="{5768EE1D-7240-0604-B9B1-0A0157C8FF7E}"/>
                  </a:ext>
                </a:extLst>
              </p:cNvPr>
              <p:cNvSpPr/>
              <p:nvPr/>
            </p:nvSpPr>
            <p:spPr>
              <a:xfrm>
                <a:off x="6145216" y="6438903"/>
                <a:ext cx="690564" cy="3508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30"/>
                  <a:gd name="f8" fmla="val 3"/>
                  <a:gd name="f9" fmla="val 16"/>
                  <a:gd name="f10" fmla="val 15"/>
                  <a:gd name="f11" fmla="val 4"/>
                  <a:gd name="f12" fmla="val 13"/>
                  <a:gd name="f13" fmla="val 1"/>
                  <a:gd name="f14" fmla="val 9"/>
                  <a:gd name="f15" fmla="val 2"/>
                  <a:gd name="f16" fmla="val 7"/>
                  <a:gd name="f17" fmla="val 12"/>
                  <a:gd name="f18" fmla="val 17"/>
                  <a:gd name="f19" fmla="val 22"/>
                  <a:gd name="f20" fmla="val 28"/>
                  <a:gd name="f21" fmla="val 33"/>
                  <a:gd name="f22" fmla="val 38"/>
                  <a:gd name="f23" fmla="val 40"/>
                  <a:gd name="f24" fmla="val 5"/>
                  <a:gd name="f25" fmla="val 11"/>
                  <a:gd name="f26" fmla="val 39"/>
                  <a:gd name="f27" fmla="val 37"/>
                  <a:gd name="f28" fmla="val 32"/>
                  <a:gd name="f29" fmla="val 26"/>
                  <a:gd name="f30" fmla="val 20"/>
                  <a:gd name="f31" fmla="val 14"/>
                  <a:gd name="f32" fmla="val 10"/>
                  <a:gd name="f33" fmla="val 8"/>
                  <a:gd name="f34" fmla="val 19"/>
                  <a:gd name="f35" fmla="val 21"/>
                  <a:gd name="f36" fmla="val 23"/>
                  <a:gd name="f37" fmla="val 6"/>
                  <a:gd name="f38" fmla="val 25"/>
                  <a:gd name="f39" fmla="val 27"/>
                  <a:gd name="f40" fmla="val 31"/>
                  <a:gd name="f41" fmla="val 42"/>
                  <a:gd name="f42" fmla="val 43"/>
                  <a:gd name="f43" fmla="val 44"/>
                  <a:gd name="f44" fmla="val 45"/>
                  <a:gd name="f45" fmla="val 48"/>
                  <a:gd name="f46" fmla="val 51"/>
                  <a:gd name="f47" fmla="val 54"/>
                  <a:gd name="f48" fmla="val 57"/>
                  <a:gd name="f49" fmla="val 36"/>
                  <a:gd name="f50" fmla="val 24"/>
                  <a:gd name="f51" fmla="val 18"/>
                  <a:gd name="f52" fmla="val 29"/>
                  <a:gd name="f53" fmla="+- 0 0 -90"/>
                  <a:gd name="f54" fmla="*/ f3 1 59"/>
                  <a:gd name="f55" fmla="*/ f4 1 30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59"/>
                  <a:gd name="f64" fmla="*/ f60 1 30"/>
                  <a:gd name="f65" fmla="*/ 3 f61 1"/>
                  <a:gd name="f66" fmla="*/ 16 f60 1"/>
                  <a:gd name="f67" fmla="*/ 4 f61 1"/>
                  <a:gd name="f68" fmla="*/ 13 f60 1"/>
                  <a:gd name="f69" fmla="*/ 7 f61 1"/>
                  <a:gd name="f70" fmla="*/ 2 f60 1"/>
                  <a:gd name="f71" fmla="*/ 22 f61 1"/>
                  <a:gd name="f72" fmla="*/ 0 f60 1"/>
                  <a:gd name="f73" fmla="*/ 38 f61 1"/>
                  <a:gd name="f74" fmla="*/ 4 f60 1"/>
                  <a:gd name="f75" fmla="*/ 40 f61 1"/>
                  <a:gd name="f76" fmla="*/ 9 f60 1"/>
                  <a:gd name="f77" fmla="*/ 37 f61 1"/>
                  <a:gd name="f78" fmla="*/ 20 f61 1"/>
                  <a:gd name="f79" fmla="*/ 14 f60 1"/>
                  <a:gd name="f80" fmla="*/ 12 f61 1"/>
                  <a:gd name="f81" fmla="*/ 15 f60 1"/>
                  <a:gd name="f82" fmla="*/ 21 f60 1"/>
                  <a:gd name="f83" fmla="*/ 8 f61 1"/>
                  <a:gd name="f84" fmla="*/ 26 f60 1"/>
                  <a:gd name="f85" fmla="*/ 13 f61 1"/>
                  <a:gd name="f86" fmla="*/ 25 f60 1"/>
                  <a:gd name="f87" fmla="*/ 26 f61 1"/>
                  <a:gd name="f88" fmla="*/ 19 f60 1"/>
                  <a:gd name="f89" fmla="*/ 27 f61 1"/>
                  <a:gd name="f90" fmla="*/ 42 f61 1"/>
                  <a:gd name="f91" fmla="*/ 45 f61 1"/>
                  <a:gd name="f92" fmla="*/ 12 f60 1"/>
                  <a:gd name="f93" fmla="*/ 54 f61 1"/>
                  <a:gd name="f94" fmla="*/ 59 f61 1"/>
                  <a:gd name="f95" fmla="*/ 51 f61 1"/>
                  <a:gd name="f96" fmla="*/ 28 f61 1"/>
                  <a:gd name="f97" fmla="*/ 22 f60 1"/>
                  <a:gd name="f98" fmla="*/ 29 f60 1"/>
                  <a:gd name="f99" fmla="*/ 28 f60 1"/>
                  <a:gd name="f100" fmla="*/ 1 f61 1"/>
                  <a:gd name="f101" fmla="+- f62 0 f1"/>
                  <a:gd name="f102" fmla="*/ f65 1 59"/>
                  <a:gd name="f103" fmla="*/ f66 1 30"/>
                  <a:gd name="f104" fmla="*/ f67 1 59"/>
                  <a:gd name="f105" fmla="*/ f68 1 30"/>
                  <a:gd name="f106" fmla="*/ f69 1 59"/>
                  <a:gd name="f107" fmla="*/ f70 1 30"/>
                  <a:gd name="f108" fmla="*/ f71 1 59"/>
                  <a:gd name="f109" fmla="*/ f72 1 30"/>
                  <a:gd name="f110" fmla="*/ f73 1 59"/>
                  <a:gd name="f111" fmla="*/ f74 1 30"/>
                  <a:gd name="f112" fmla="*/ f75 1 59"/>
                  <a:gd name="f113" fmla="*/ f76 1 30"/>
                  <a:gd name="f114" fmla="*/ f77 1 59"/>
                  <a:gd name="f115" fmla="*/ f78 1 59"/>
                  <a:gd name="f116" fmla="*/ f79 1 30"/>
                  <a:gd name="f117" fmla="*/ f80 1 59"/>
                  <a:gd name="f118" fmla="*/ f81 1 30"/>
                  <a:gd name="f119" fmla="*/ f82 1 30"/>
                  <a:gd name="f120" fmla="*/ f83 1 59"/>
                  <a:gd name="f121" fmla="*/ f84 1 30"/>
                  <a:gd name="f122" fmla="*/ f85 1 59"/>
                  <a:gd name="f123" fmla="*/ f86 1 30"/>
                  <a:gd name="f124" fmla="*/ f87 1 59"/>
                  <a:gd name="f125" fmla="*/ f88 1 30"/>
                  <a:gd name="f126" fmla="*/ f89 1 59"/>
                  <a:gd name="f127" fmla="*/ f90 1 59"/>
                  <a:gd name="f128" fmla="*/ f91 1 59"/>
                  <a:gd name="f129" fmla="*/ f92 1 30"/>
                  <a:gd name="f130" fmla="*/ f93 1 59"/>
                  <a:gd name="f131" fmla="*/ f94 1 59"/>
                  <a:gd name="f132" fmla="*/ f95 1 59"/>
                  <a:gd name="f133" fmla="*/ f96 1 59"/>
                  <a:gd name="f134" fmla="*/ f97 1 30"/>
                  <a:gd name="f135" fmla="*/ f98 1 30"/>
                  <a:gd name="f136" fmla="*/ f99 1 30"/>
                  <a:gd name="f137" fmla="*/ f100 1 59"/>
                  <a:gd name="f138" fmla="*/ 0 1 f63"/>
                  <a:gd name="f139" fmla="*/ f57 1 f63"/>
                  <a:gd name="f140" fmla="*/ 0 1 f64"/>
                  <a:gd name="f141" fmla="*/ f58 1 f64"/>
                  <a:gd name="f142" fmla="*/ f102 1 f63"/>
                  <a:gd name="f143" fmla="*/ f103 1 f64"/>
                  <a:gd name="f144" fmla="*/ f104 1 f63"/>
                  <a:gd name="f145" fmla="*/ f105 1 f64"/>
                  <a:gd name="f146" fmla="*/ f106 1 f63"/>
                  <a:gd name="f147" fmla="*/ f107 1 f64"/>
                  <a:gd name="f148" fmla="*/ f108 1 f63"/>
                  <a:gd name="f149" fmla="*/ f109 1 f64"/>
                  <a:gd name="f150" fmla="*/ f110 1 f63"/>
                  <a:gd name="f151" fmla="*/ f111 1 f64"/>
                  <a:gd name="f152" fmla="*/ f112 1 f63"/>
                  <a:gd name="f153" fmla="*/ f113 1 f64"/>
                  <a:gd name="f154" fmla="*/ f114 1 f63"/>
                  <a:gd name="f155" fmla="*/ f115 1 f63"/>
                  <a:gd name="f156" fmla="*/ f116 1 f64"/>
                  <a:gd name="f157" fmla="*/ f117 1 f63"/>
                  <a:gd name="f158" fmla="*/ f118 1 f64"/>
                  <a:gd name="f159" fmla="*/ f119 1 f64"/>
                  <a:gd name="f160" fmla="*/ f120 1 f63"/>
                  <a:gd name="f161" fmla="*/ f121 1 f64"/>
                  <a:gd name="f162" fmla="*/ f122 1 f63"/>
                  <a:gd name="f163" fmla="*/ f123 1 f64"/>
                  <a:gd name="f164" fmla="*/ f124 1 f63"/>
                  <a:gd name="f165" fmla="*/ f125 1 f64"/>
                  <a:gd name="f166" fmla="*/ f126 1 f63"/>
                  <a:gd name="f167" fmla="*/ f127 1 f63"/>
                  <a:gd name="f168" fmla="*/ f128 1 f63"/>
                  <a:gd name="f169" fmla="*/ f129 1 f64"/>
                  <a:gd name="f170" fmla="*/ f130 1 f63"/>
                  <a:gd name="f171" fmla="*/ f131 1 f63"/>
                  <a:gd name="f172" fmla="*/ f132 1 f63"/>
                  <a:gd name="f173" fmla="*/ f133 1 f63"/>
                  <a:gd name="f174" fmla="*/ f134 1 f64"/>
                  <a:gd name="f175" fmla="*/ f135 1 f64"/>
                  <a:gd name="f176" fmla="*/ f136 1 f64"/>
                  <a:gd name="f177" fmla="*/ f137 1 f63"/>
                  <a:gd name="f178" fmla="*/ f138 f54 1"/>
                  <a:gd name="f179" fmla="*/ f139 f54 1"/>
                  <a:gd name="f180" fmla="*/ f141 f55 1"/>
                  <a:gd name="f181" fmla="*/ f140 f55 1"/>
                  <a:gd name="f182" fmla="*/ f142 f54 1"/>
                  <a:gd name="f183" fmla="*/ f143 f55 1"/>
                  <a:gd name="f184" fmla="*/ f144 f54 1"/>
                  <a:gd name="f185" fmla="*/ f145 f55 1"/>
                  <a:gd name="f186" fmla="*/ f146 f54 1"/>
                  <a:gd name="f187" fmla="*/ f147 f55 1"/>
                  <a:gd name="f188" fmla="*/ f148 f54 1"/>
                  <a:gd name="f189" fmla="*/ f149 f55 1"/>
                  <a:gd name="f190" fmla="*/ f150 f54 1"/>
                  <a:gd name="f191" fmla="*/ f151 f55 1"/>
                  <a:gd name="f192" fmla="*/ f152 f54 1"/>
                  <a:gd name="f193" fmla="*/ f153 f55 1"/>
                  <a:gd name="f194" fmla="*/ f154 f54 1"/>
                  <a:gd name="f195" fmla="*/ f155 f54 1"/>
                  <a:gd name="f196" fmla="*/ f156 f55 1"/>
                  <a:gd name="f197" fmla="*/ f157 f54 1"/>
                  <a:gd name="f198" fmla="*/ f158 f55 1"/>
                  <a:gd name="f199" fmla="*/ f159 f55 1"/>
                  <a:gd name="f200" fmla="*/ f160 f54 1"/>
                  <a:gd name="f201" fmla="*/ f161 f55 1"/>
                  <a:gd name="f202" fmla="*/ f162 f54 1"/>
                  <a:gd name="f203" fmla="*/ f163 f55 1"/>
                  <a:gd name="f204" fmla="*/ f164 f54 1"/>
                  <a:gd name="f205" fmla="*/ f165 f55 1"/>
                  <a:gd name="f206" fmla="*/ f166 f54 1"/>
                  <a:gd name="f207" fmla="*/ f167 f54 1"/>
                  <a:gd name="f208" fmla="*/ f168 f54 1"/>
                  <a:gd name="f209" fmla="*/ f169 f55 1"/>
                  <a:gd name="f210" fmla="*/ f170 f54 1"/>
                  <a:gd name="f211" fmla="*/ f171 f54 1"/>
                  <a:gd name="f212" fmla="*/ f172 f54 1"/>
                  <a:gd name="f213" fmla="*/ f173 f54 1"/>
                  <a:gd name="f214" fmla="*/ f174 f55 1"/>
                  <a:gd name="f215" fmla="*/ f175 f55 1"/>
                  <a:gd name="f216" fmla="*/ f176 f55 1"/>
                  <a:gd name="f217" fmla="*/ f177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82" y="f183"/>
                  </a:cxn>
                  <a:cxn ang="f101">
                    <a:pos x="f184" y="f185"/>
                  </a:cxn>
                  <a:cxn ang="f101">
                    <a:pos x="f186" y="f187"/>
                  </a:cxn>
                  <a:cxn ang="f101">
                    <a:pos x="f188" y="f189"/>
                  </a:cxn>
                  <a:cxn ang="f101">
                    <a:pos x="f190" y="f191"/>
                  </a:cxn>
                  <a:cxn ang="f101">
                    <a:pos x="f192" y="f193"/>
                  </a:cxn>
                  <a:cxn ang="f101">
                    <a:pos x="f194" y="f185"/>
                  </a:cxn>
                  <a:cxn ang="f101">
                    <a:pos x="f195" y="f196"/>
                  </a:cxn>
                  <a:cxn ang="f101">
                    <a:pos x="f197" y="f185"/>
                  </a:cxn>
                  <a:cxn ang="f101">
                    <a:pos x="f186" y="f198"/>
                  </a:cxn>
                  <a:cxn ang="f101">
                    <a:pos x="f184" y="f199"/>
                  </a:cxn>
                  <a:cxn ang="f101">
                    <a:pos x="f200" y="f201"/>
                  </a:cxn>
                  <a:cxn ang="f101">
                    <a:pos x="f202" y="f203"/>
                  </a:cxn>
                  <a:cxn ang="f101">
                    <a:pos x="f204" y="f205"/>
                  </a:cxn>
                  <a:cxn ang="f101">
                    <a:pos x="f206" y="f205"/>
                  </a:cxn>
                  <a:cxn ang="f101">
                    <a:pos x="f207" y="f185"/>
                  </a:cxn>
                  <a:cxn ang="f101">
                    <a:pos x="f208" y="f209"/>
                  </a:cxn>
                  <a:cxn ang="f101">
                    <a:pos x="f210" y="f209"/>
                  </a:cxn>
                  <a:cxn ang="f101">
                    <a:pos x="f211" y="f198"/>
                  </a:cxn>
                  <a:cxn ang="f101">
                    <a:pos x="f212" y="f183"/>
                  </a:cxn>
                  <a:cxn ang="f101">
                    <a:pos x="f213" y="f214"/>
                  </a:cxn>
                  <a:cxn ang="f101">
                    <a:pos x="f197" y="f215"/>
                  </a:cxn>
                  <a:cxn ang="f101">
                    <a:pos x="f184" y="f216"/>
                  </a:cxn>
                  <a:cxn ang="f101">
                    <a:pos x="f217" y="f205"/>
                  </a:cxn>
                  <a:cxn ang="f101">
                    <a:pos x="f182" y="f183"/>
                  </a:cxn>
                </a:cxnLst>
                <a:rect l="f178" t="f181" r="f179" b="f180"/>
                <a:pathLst>
                  <a:path w="59" h="30">
                    <a:moveTo>
                      <a:pt x="f8" y="f9"/>
                    </a:moveTo>
                    <a:cubicBezTo>
                      <a:pt x="f8" y="f10"/>
                      <a:pt x="f11" y="f10"/>
                      <a:pt x="f11" y="f12"/>
                    </a:cubicBezTo>
                    <a:cubicBezTo>
                      <a:pt x="f13" y="f14"/>
                      <a:pt x="f15" y="f11"/>
                      <a:pt x="f16" y="f15"/>
                    </a:cubicBezTo>
                    <a:cubicBezTo>
                      <a:pt x="f17" y="f13"/>
                      <a:pt x="f18" y="f5"/>
                      <a:pt x="f19" y="f5"/>
                    </a:cubicBezTo>
                    <a:cubicBezTo>
                      <a:pt x="f20" y="f13"/>
                      <a:pt x="f21" y="f15"/>
                      <a:pt x="f22" y="f11"/>
                    </a:cubicBezTo>
                    <a:cubicBezTo>
                      <a:pt x="f23" y="f24"/>
                      <a:pt x="f23" y="f16"/>
                      <a:pt x="f23" y="f14"/>
                    </a:cubicBezTo>
                    <a:cubicBezTo>
                      <a:pt x="f23" y="f25"/>
                      <a:pt x="f26" y="f17"/>
                      <a:pt x="f27" y="f12"/>
                    </a:cubicBezTo>
                    <a:cubicBezTo>
                      <a:pt x="f28" y="f10"/>
                      <a:pt x="f29" y="f10"/>
                      <a:pt x="f30" y="f31"/>
                    </a:cubicBezTo>
                    <a:cubicBezTo>
                      <a:pt x="f18" y="f12"/>
                      <a:pt x="f31" y="f12"/>
                      <a:pt x="f17" y="f12"/>
                    </a:cubicBezTo>
                    <a:cubicBezTo>
                      <a:pt x="f32" y="f17"/>
                      <a:pt x="f33" y="f12"/>
                      <a:pt x="f16" y="f10"/>
                    </a:cubicBezTo>
                    <a:cubicBezTo>
                      <a:pt x="f24" y="f18"/>
                      <a:pt x="f11" y="f34"/>
                      <a:pt x="f11" y="f35"/>
                    </a:cubicBezTo>
                    <a:cubicBezTo>
                      <a:pt x="f11" y="f36"/>
                      <a:pt x="f37" y="f38"/>
                      <a:pt x="f33" y="f29"/>
                    </a:cubicBezTo>
                    <a:cubicBezTo>
                      <a:pt x="f32" y="f39"/>
                      <a:pt x="f17" y="f39"/>
                      <a:pt x="f12" y="f38"/>
                    </a:cubicBezTo>
                    <a:cubicBezTo>
                      <a:pt x="f18" y="f19"/>
                      <a:pt x="f19" y="f35"/>
                      <a:pt x="f29" y="f34"/>
                    </a:cubicBezTo>
                    <a:cubicBezTo>
                      <a:pt x="f29" y="f34"/>
                      <a:pt x="f39" y="f34"/>
                      <a:pt x="f39" y="f34"/>
                    </a:cubicBezTo>
                    <a:cubicBezTo>
                      <a:pt x="f40" y="f9"/>
                      <a:pt x="f27" y="f9"/>
                      <a:pt x="f41" y="f12"/>
                    </a:cubicBezTo>
                    <a:cubicBezTo>
                      <a:pt x="f42" y="f17"/>
                      <a:pt x="f43" y="f17"/>
                      <a:pt x="f44" y="f17"/>
                    </a:cubicBezTo>
                    <a:cubicBezTo>
                      <a:pt x="f45" y="f17"/>
                      <a:pt x="f46" y="f17"/>
                      <a:pt x="f47" y="f17"/>
                    </a:cubicBezTo>
                    <a:cubicBezTo>
                      <a:pt x="f48" y="f25"/>
                      <a:pt x="f6" y="f12"/>
                      <a:pt x="f6" y="f10"/>
                    </a:cubicBezTo>
                    <a:cubicBezTo>
                      <a:pt x="f48" y="f9"/>
                      <a:pt x="f47" y="f9"/>
                      <a:pt x="f46" y="f9"/>
                    </a:cubicBezTo>
                    <a:cubicBezTo>
                      <a:pt x="f42" y="f9"/>
                      <a:pt x="f49" y="f34"/>
                      <a:pt x="f20" y="f19"/>
                    </a:cubicBezTo>
                    <a:cubicBezTo>
                      <a:pt x="f36" y="f50"/>
                      <a:pt x="f51" y="f39"/>
                      <a:pt x="f17" y="f52"/>
                    </a:cubicBezTo>
                    <a:cubicBezTo>
                      <a:pt x="f14" y="f7"/>
                      <a:pt x="f37" y="f7"/>
                      <a:pt x="f11" y="f20"/>
                    </a:cubicBezTo>
                    <a:cubicBezTo>
                      <a:pt x="f13" y="f38"/>
                      <a:pt x="f5" y="f19"/>
                      <a:pt x="f13" y="f34"/>
                    </a:cubicBezTo>
                    <a:cubicBezTo>
                      <a:pt x="f15" y="f51"/>
                      <a:pt x="f15" y="f18"/>
                      <a:pt x="f8" y="f9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 10">
                <a:extLst>
                  <a:ext uri="{FF2B5EF4-FFF2-40B4-BE49-F238E27FC236}">
                    <a16:creationId xmlns:a16="http://schemas.microsoft.com/office/drawing/2014/main" id="{CC2E1914-4597-ADE6-BE8D-07EE728D1282}"/>
                  </a:ext>
                </a:extLst>
              </p:cNvPr>
              <p:cNvSpPr/>
              <p:nvPr/>
            </p:nvSpPr>
            <p:spPr>
              <a:xfrm>
                <a:off x="7011984" y="6650038"/>
                <a:ext cx="1135063" cy="1285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7"/>
                  <a:gd name="f7" fmla="val 110"/>
                  <a:gd name="f8" fmla="val 94"/>
                  <a:gd name="f9" fmla="val 75"/>
                  <a:gd name="f10" fmla="val 77"/>
                  <a:gd name="f11" fmla="val 95"/>
                  <a:gd name="f12" fmla="val 78"/>
                  <a:gd name="f13" fmla="val 79"/>
                  <a:gd name="f14" fmla="val 82"/>
                  <a:gd name="f15" fmla="val 84"/>
                  <a:gd name="f16" fmla="val 86"/>
                  <a:gd name="f17" fmla="val 93"/>
                  <a:gd name="f18" fmla="val 87"/>
                  <a:gd name="f19" fmla="val 92"/>
                  <a:gd name="f20" fmla="val 83"/>
                  <a:gd name="f21" fmla="val 81"/>
                  <a:gd name="f22" fmla="val 70"/>
                  <a:gd name="f23" fmla="val 67"/>
                  <a:gd name="f24" fmla="val 80"/>
                  <a:gd name="f25" fmla="val 64"/>
                  <a:gd name="f26" fmla="val 62"/>
                  <a:gd name="f27" fmla="val 65"/>
                  <a:gd name="f28" fmla="val 68"/>
                  <a:gd name="f29" fmla="val 76"/>
                  <a:gd name="f30" fmla="val 71"/>
                  <a:gd name="f31" fmla="val 74"/>
                  <a:gd name="f32" fmla="val 69"/>
                  <a:gd name="f33" fmla="val 91"/>
                  <a:gd name="f34" fmla="val 60"/>
                  <a:gd name="f35" fmla="val 96"/>
                  <a:gd name="f36" fmla="val 99"/>
                  <a:gd name="f37" fmla="val 61"/>
                  <a:gd name="f38" fmla="val 102"/>
                  <a:gd name="f39" fmla="val 104"/>
                  <a:gd name="f40" fmla="val 59"/>
                  <a:gd name="f41" fmla="val 106"/>
                  <a:gd name="f42" fmla="val 58"/>
                  <a:gd name="f43" fmla="val 108"/>
                  <a:gd name="f44" fmla="val 109"/>
                  <a:gd name="f45" fmla="val 56"/>
                  <a:gd name="f46" fmla="val 54"/>
                  <a:gd name="f47" fmla="val 55"/>
                  <a:gd name="f48" fmla="val 107"/>
                  <a:gd name="f49" fmla="val 57"/>
                  <a:gd name="f50" fmla="val 105"/>
                  <a:gd name="f51" fmla="val 103"/>
                  <a:gd name="f52" fmla="val 101"/>
                  <a:gd name="f53" fmla="val 100"/>
                  <a:gd name="f54" fmla="val 88"/>
                  <a:gd name="f55" fmla="val 72"/>
                  <a:gd name="f56" fmla="val 63"/>
                  <a:gd name="f57" fmla="val 66"/>
                  <a:gd name="f58" fmla="val 73"/>
                  <a:gd name="f59" fmla="val 85"/>
                  <a:gd name="f60" fmla="val 89"/>
                  <a:gd name="f61" fmla="val 90"/>
                  <a:gd name="f62" fmla="val 51"/>
                  <a:gd name="f63" fmla="val 44"/>
                  <a:gd name="f64" fmla="val 38"/>
                  <a:gd name="f65" fmla="val 34"/>
                  <a:gd name="f66" fmla="val 28"/>
                  <a:gd name="f67" fmla="val 24"/>
                  <a:gd name="f68" fmla="val 40"/>
                  <a:gd name="f69" fmla="val 19"/>
                  <a:gd name="f70" fmla="val 14"/>
                  <a:gd name="f71" fmla="val 16"/>
                  <a:gd name="f72" fmla="val 9"/>
                  <a:gd name="f73" fmla="val 4"/>
                  <a:gd name="f74" fmla="val 3"/>
                  <a:gd name="f75" fmla="val 1"/>
                  <a:gd name="f76" fmla="val 2"/>
                  <a:gd name="f77" fmla="val 25"/>
                  <a:gd name="f78" fmla="val 45"/>
                  <a:gd name="f79" fmla="val 17"/>
                  <a:gd name="f80" fmla="val 27"/>
                  <a:gd name="f81" fmla="val 29"/>
                  <a:gd name="f82" fmla="val 31"/>
                  <a:gd name="f83" fmla="val 35"/>
                  <a:gd name="f84" fmla="val 47"/>
                  <a:gd name="f85" fmla="+- 0 0 -90"/>
                  <a:gd name="f86" fmla="*/ f3 1 97"/>
                  <a:gd name="f87" fmla="*/ f4 1 110"/>
                  <a:gd name="f88" fmla="val f5"/>
                  <a:gd name="f89" fmla="val f6"/>
                  <a:gd name="f90" fmla="val f7"/>
                  <a:gd name="f91" fmla="*/ f85 f0 1"/>
                  <a:gd name="f92" fmla="+- f90 0 f88"/>
                  <a:gd name="f93" fmla="+- f89 0 f88"/>
                  <a:gd name="f94" fmla="*/ f91 1 f2"/>
                  <a:gd name="f95" fmla="*/ f93 1 97"/>
                  <a:gd name="f96" fmla="*/ f92 1 110"/>
                  <a:gd name="f97" fmla="*/ 94 f93 1"/>
                  <a:gd name="f98" fmla="*/ 75 f92 1"/>
                  <a:gd name="f99" fmla="*/ 95 f93 1"/>
                  <a:gd name="f100" fmla="*/ 79 f92 1"/>
                  <a:gd name="f101" fmla="*/ 86 f92 1"/>
                  <a:gd name="f102" fmla="*/ 93 f93 1"/>
                  <a:gd name="f103" fmla="*/ 87 f92 1"/>
                  <a:gd name="f104" fmla="*/ 92 f93 1"/>
                  <a:gd name="f105" fmla="*/ 81 f93 1"/>
                  <a:gd name="f106" fmla="*/ 70 f92 1"/>
                  <a:gd name="f107" fmla="*/ 79 f93 1"/>
                  <a:gd name="f108" fmla="*/ 62 f92 1"/>
                  <a:gd name="f109" fmla="*/ 76 f93 1"/>
                  <a:gd name="f110" fmla="*/ 71 f92 1"/>
                  <a:gd name="f111" fmla="*/ 64 f93 1"/>
                  <a:gd name="f112" fmla="*/ 91 f92 1"/>
                  <a:gd name="f113" fmla="*/ 60 f93 1"/>
                  <a:gd name="f114" fmla="*/ 99 f92 1"/>
                  <a:gd name="f115" fmla="*/ 59 f93 1"/>
                  <a:gd name="f116" fmla="*/ 106 f92 1"/>
                  <a:gd name="f117" fmla="*/ 56 f93 1"/>
                  <a:gd name="f118" fmla="*/ 109 f92 1"/>
                  <a:gd name="f119" fmla="*/ 54 f93 1"/>
                  <a:gd name="f120" fmla="*/ 110 f92 1"/>
                  <a:gd name="f121" fmla="*/ 107 f92 1"/>
                  <a:gd name="f122" fmla="*/ 58 f93 1"/>
                  <a:gd name="f123" fmla="*/ 104 f92 1"/>
                  <a:gd name="f124" fmla="*/ 100 f92 1"/>
                  <a:gd name="f125" fmla="*/ 88 f92 1"/>
                  <a:gd name="f126" fmla="*/ 63 f92 1"/>
                  <a:gd name="f127" fmla="*/ 78 f93 1"/>
                  <a:gd name="f128" fmla="*/ 59 f92 1"/>
                  <a:gd name="f129" fmla="*/ 84 f93 1"/>
                  <a:gd name="f130" fmla="*/ 73 f92 1"/>
                  <a:gd name="f131" fmla="*/ 87 f93 1"/>
                  <a:gd name="f132" fmla="*/ 80 f92 1"/>
                  <a:gd name="f133" fmla="*/ 91 f93 1"/>
                  <a:gd name="f134" fmla="*/ 84 f92 1"/>
                  <a:gd name="f135" fmla="*/ 83 f92 1"/>
                  <a:gd name="f136" fmla="*/ 90 f93 1"/>
                  <a:gd name="f137" fmla="*/ 74 f92 1"/>
                  <a:gd name="f138" fmla="*/ 61 f92 1"/>
                  <a:gd name="f139" fmla="*/ 85 f93 1"/>
                  <a:gd name="f140" fmla="*/ 51 f92 1"/>
                  <a:gd name="f141" fmla="*/ 72 f93 1"/>
                  <a:gd name="f142" fmla="*/ 34 f92 1"/>
                  <a:gd name="f143" fmla="*/ 40 f93 1"/>
                  <a:gd name="f144" fmla="*/ 19 f92 1"/>
                  <a:gd name="f145" fmla="*/ 4 f93 1"/>
                  <a:gd name="f146" fmla="*/ 4 f92 1"/>
                  <a:gd name="f147" fmla="*/ 1 f93 1"/>
                  <a:gd name="f148" fmla="*/ 2 f92 1"/>
                  <a:gd name="f149" fmla="*/ 1 f92 1"/>
                  <a:gd name="f150" fmla="*/ 65 f93 1"/>
                  <a:gd name="f151" fmla="*/ 27 f92 1"/>
                  <a:gd name="f152" fmla="*/ 77 f93 1"/>
                  <a:gd name="f153" fmla="*/ 35 f92 1"/>
                  <a:gd name="f154" fmla="*/ 89 f93 1"/>
                  <a:gd name="f155" fmla="*/ 55 f92 1"/>
                  <a:gd name="f156" fmla="+- f94 0 f1"/>
                  <a:gd name="f157" fmla="*/ f97 1 97"/>
                  <a:gd name="f158" fmla="*/ f98 1 110"/>
                  <a:gd name="f159" fmla="*/ f99 1 97"/>
                  <a:gd name="f160" fmla="*/ f100 1 110"/>
                  <a:gd name="f161" fmla="*/ f101 1 110"/>
                  <a:gd name="f162" fmla="*/ f102 1 97"/>
                  <a:gd name="f163" fmla="*/ f103 1 110"/>
                  <a:gd name="f164" fmla="*/ f104 1 97"/>
                  <a:gd name="f165" fmla="*/ f105 1 97"/>
                  <a:gd name="f166" fmla="*/ f106 1 110"/>
                  <a:gd name="f167" fmla="*/ f107 1 97"/>
                  <a:gd name="f168" fmla="*/ f108 1 110"/>
                  <a:gd name="f169" fmla="*/ f109 1 97"/>
                  <a:gd name="f170" fmla="*/ f110 1 110"/>
                  <a:gd name="f171" fmla="*/ f111 1 97"/>
                  <a:gd name="f172" fmla="*/ f112 1 110"/>
                  <a:gd name="f173" fmla="*/ f113 1 97"/>
                  <a:gd name="f174" fmla="*/ f114 1 110"/>
                  <a:gd name="f175" fmla="*/ f115 1 97"/>
                  <a:gd name="f176" fmla="*/ f116 1 110"/>
                  <a:gd name="f177" fmla="*/ f117 1 97"/>
                  <a:gd name="f178" fmla="*/ f118 1 110"/>
                  <a:gd name="f179" fmla="*/ f119 1 97"/>
                  <a:gd name="f180" fmla="*/ f120 1 110"/>
                  <a:gd name="f181" fmla="*/ f121 1 110"/>
                  <a:gd name="f182" fmla="*/ f122 1 97"/>
                  <a:gd name="f183" fmla="*/ f123 1 110"/>
                  <a:gd name="f184" fmla="*/ f124 1 110"/>
                  <a:gd name="f185" fmla="*/ f125 1 110"/>
                  <a:gd name="f186" fmla="*/ f126 1 110"/>
                  <a:gd name="f187" fmla="*/ f127 1 97"/>
                  <a:gd name="f188" fmla="*/ f128 1 110"/>
                  <a:gd name="f189" fmla="*/ f129 1 97"/>
                  <a:gd name="f190" fmla="*/ f130 1 110"/>
                  <a:gd name="f191" fmla="*/ f131 1 97"/>
                  <a:gd name="f192" fmla="*/ f132 1 110"/>
                  <a:gd name="f193" fmla="*/ f133 1 97"/>
                  <a:gd name="f194" fmla="*/ f134 1 110"/>
                  <a:gd name="f195" fmla="*/ f135 1 110"/>
                  <a:gd name="f196" fmla="*/ f136 1 97"/>
                  <a:gd name="f197" fmla="*/ f137 1 110"/>
                  <a:gd name="f198" fmla="*/ f138 1 110"/>
                  <a:gd name="f199" fmla="*/ f139 1 97"/>
                  <a:gd name="f200" fmla="*/ f140 1 110"/>
                  <a:gd name="f201" fmla="*/ f141 1 97"/>
                  <a:gd name="f202" fmla="*/ f142 1 110"/>
                  <a:gd name="f203" fmla="*/ f143 1 97"/>
                  <a:gd name="f204" fmla="*/ f144 1 110"/>
                  <a:gd name="f205" fmla="*/ f145 1 97"/>
                  <a:gd name="f206" fmla="*/ f146 1 110"/>
                  <a:gd name="f207" fmla="*/ f147 1 97"/>
                  <a:gd name="f208" fmla="*/ f148 1 110"/>
                  <a:gd name="f209" fmla="*/ f149 1 110"/>
                  <a:gd name="f210" fmla="*/ f150 1 97"/>
                  <a:gd name="f211" fmla="*/ f151 1 110"/>
                  <a:gd name="f212" fmla="*/ f152 1 97"/>
                  <a:gd name="f213" fmla="*/ f153 1 110"/>
                  <a:gd name="f214" fmla="*/ f154 1 97"/>
                  <a:gd name="f215" fmla="*/ f155 1 110"/>
                  <a:gd name="f216" fmla="*/ 0 1 f95"/>
                  <a:gd name="f217" fmla="*/ f89 1 f95"/>
                  <a:gd name="f218" fmla="*/ 0 1 f96"/>
                  <a:gd name="f219" fmla="*/ f90 1 f96"/>
                  <a:gd name="f220" fmla="*/ f157 1 f95"/>
                  <a:gd name="f221" fmla="*/ f158 1 f96"/>
                  <a:gd name="f222" fmla="*/ f159 1 f95"/>
                  <a:gd name="f223" fmla="*/ f160 1 f96"/>
                  <a:gd name="f224" fmla="*/ f161 1 f96"/>
                  <a:gd name="f225" fmla="*/ f162 1 f95"/>
                  <a:gd name="f226" fmla="*/ f163 1 f96"/>
                  <a:gd name="f227" fmla="*/ f164 1 f95"/>
                  <a:gd name="f228" fmla="*/ f165 1 f95"/>
                  <a:gd name="f229" fmla="*/ f166 1 f96"/>
                  <a:gd name="f230" fmla="*/ f167 1 f95"/>
                  <a:gd name="f231" fmla="*/ f168 1 f96"/>
                  <a:gd name="f232" fmla="*/ f169 1 f95"/>
                  <a:gd name="f233" fmla="*/ f170 1 f96"/>
                  <a:gd name="f234" fmla="*/ f171 1 f95"/>
                  <a:gd name="f235" fmla="*/ f172 1 f96"/>
                  <a:gd name="f236" fmla="*/ f173 1 f95"/>
                  <a:gd name="f237" fmla="*/ f174 1 f96"/>
                  <a:gd name="f238" fmla="*/ f175 1 f95"/>
                  <a:gd name="f239" fmla="*/ f176 1 f96"/>
                  <a:gd name="f240" fmla="*/ f177 1 f95"/>
                  <a:gd name="f241" fmla="*/ f178 1 f96"/>
                  <a:gd name="f242" fmla="*/ f179 1 f95"/>
                  <a:gd name="f243" fmla="*/ f180 1 f96"/>
                  <a:gd name="f244" fmla="*/ f181 1 f96"/>
                  <a:gd name="f245" fmla="*/ f182 1 f95"/>
                  <a:gd name="f246" fmla="*/ f183 1 f96"/>
                  <a:gd name="f247" fmla="*/ f184 1 f96"/>
                  <a:gd name="f248" fmla="*/ f185 1 f96"/>
                  <a:gd name="f249" fmla="*/ f186 1 f96"/>
                  <a:gd name="f250" fmla="*/ f187 1 f95"/>
                  <a:gd name="f251" fmla="*/ f188 1 f96"/>
                  <a:gd name="f252" fmla="*/ f189 1 f95"/>
                  <a:gd name="f253" fmla="*/ f190 1 f96"/>
                  <a:gd name="f254" fmla="*/ f191 1 f95"/>
                  <a:gd name="f255" fmla="*/ f192 1 f96"/>
                  <a:gd name="f256" fmla="*/ f193 1 f95"/>
                  <a:gd name="f257" fmla="*/ f194 1 f96"/>
                  <a:gd name="f258" fmla="*/ f195 1 f96"/>
                  <a:gd name="f259" fmla="*/ f196 1 f95"/>
                  <a:gd name="f260" fmla="*/ f197 1 f96"/>
                  <a:gd name="f261" fmla="*/ f198 1 f96"/>
                  <a:gd name="f262" fmla="*/ f199 1 f95"/>
                  <a:gd name="f263" fmla="*/ f200 1 f96"/>
                  <a:gd name="f264" fmla="*/ f201 1 f95"/>
                  <a:gd name="f265" fmla="*/ f202 1 f96"/>
                  <a:gd name="f266" fmla="*/ f203 1 f95"/>
                  <a:gd name="f267" fmla="*/ f204 1 f96"/>
                  <a:gd name="f268" fmla="*/ f205 1 f95"/>
                  <a:gd name="f269" fmla="*/ f206 1 f96"/>
                  <a:gd name="f270" fmla="*/ f207 1 f95"/>
                  <a:gd name="f271" fmla="*/ f208 1 f96"/>
                  <a:gd name="f272" fmla="*/ f209 1 f96"/>
                  <a:gd name="f273" fmla="*/ f210 1 f95"/>
                  <a:gd name="f274" fmla="*/ f211 1 f96"/>
                  <a:gd name="f275" fmla="*/ f212 1 f95"/>
                  <a:gd name="f276" fmla="*/ f213 1 f96"/>
                  <a:gd name="f277" fmla="*/ f214 1 f95"/>
                  <a:gd name="f278" fmla="*/ f215 1 f96"/>
                  <a:gd name="f279" fmla="*/ f216 f86 1"/>
                  <a:gd name="f280" fmla="*/ f217 f86 1"/>
                  <a:gd name="f281" fmla="*/ f219 f87 1"/>
                  <a:gd name="f282" fmla="*/ f218 f87 1"/>
                  <a:gd name="f283" fmla="*/ f220 f86 1"/>
                  <a:gd name="f284" fmla="*/ f221 f87 1"/>
                  <a:gd name="f285" fmla="*/ f222 f86 1"/>
                  <a:gd name="f286" fmla="*/ f223 f87 1"/>
                  <a:gd name="f287" fmla="*/ f224 f87 1"/>
                  <a:gd name="f288" fmla="*/ f225 f86 1"/>
                  <a:gd name="f289" fmla="*/ f226 f87 1"/>
                  <a:gd name="f290" fmla="*/ f227 f86 1"/>
                  <a:gd name="f291" fmla="*/ f228 f86 1"/>
                  <a:gd name="f292" fmla="*/ f229 f87 1"/>
                  <a:gd name="f293" fmla="*/ f230 f86 1"/>
                  <a:gd name="f294" fmla="*/ f231 f87 1"/>
                  <a:gd name="f295" fmla="*/ f232 f86 1"/>
                  <a:gd name="f296" fmla="*/ f233 f87 1"/>
                  <a:gd name="f297" fmla="*/ f234 f86 1"/>
                  <a:gd name="f298" fmla="*/ f235 f87 1"/>
                  <a:gd name="f299" fmla="*/ f236 f86 1"/>
                  <a:gd name="f300" fmla="*/ f237 f87 1"/>
                  <a:gd name="f301" fmla="*/ f238 f86 1"/>
                  <a:gd name="f302" fmla="*/ f239 f87 1"/>
                  <a:gd name="f303" fmla="*/ f240 f86 1"/>
                  <a:gd name="f304" fmla="*/ f241 f87 1"/>
                  <a:gd name="f305" fmla="*/ f242 f86 1"/>
                  <a:gd name="f306" fmla="*/ f243 f87 1"/>
                  <a:gd name="f307" fmla="*/ f244 f87 1"/>
                  <a:gd name="f308" fmla="*/ f245 f86 1"/>
                  <a:gd name="f309" fmla="*/ f246 f87 1"/>
                  <a:gd name="f310" fmla="*/ f247 f87 1"/>
                  <a:gd name="f311" fmla="*/ f248 f87 1"/>
                  <a:gd name="f312" fmla="*/ f249 f87 1"/>
                  <a:gd name="f313" fmla="*/ f250 f86 1"/>
                  <a:gd name="f314" fmla="*/ f251 f87 1"/>
                  <a:gd name="f315" fmla="*/ f252 f86 1"/>
                  <a:gd name="f316" fmla="*/ f253 f87 1"/>
                  <a:gd name="f317" fmla="*/ f254 f86 1"/>
                  <a:gd name="f318" fmla="*/ f255 f87 1"/>
                  <a:gd name="f319" fmla="*/ f256 f86 1"/>
                  <a:gd name="f320" fmla="*/ f257 f87 1"/>
                  <a:gd name="f321" fmla="*/ f258 f87 1"/>
                  <a:gd name="f322" fmla="*/ f259 f86 1"/>
                  <a:gd name="f323" fmla="*/ f260 f87 1"/>
                  <a:gd name="f324" fmla="*/ f261 f87 1"/>
                  <a:gd name="f325" fmla="*/ f262 f86 1"/>
                  <a:gd name="f326" fmla="*/ f263 f87 1"/>
                  <a:gd name="f327" fmla="*/ f264 f86 1"/>
                  <a:gd name="f328" fmla="*/ f265 f87 1"/>
                  <a:gd name="f329" fmla="*/ f266 f86 1"/>
                  <a:gd name="f330" fmla="*/ f267 f87 1"/>
                  <a:gd name="f331" fmla="*/ f268 f86 1"/>
                  <a:gd name="f332" fmla="*/ f269 f87 1"/>
                  <a:gd name="f333" fmla="*/ f270 f86 1"/>
                  <a:gd name="f334" fmla="*/ f271 f87 1"/>
                  <a:gd name="f335" fmla="*/ f272 f87 1"/>
                  <a:gd name="f336" fmla="*/ f273 f86 1"/>
                  <a:gd name="f337" fmla="*/ f274 f87 1"/>
                  <a:gd name="f338" fmla="*/ f275 f86 1"/>
                  <a:gd name="f339" fmla="*/ f276 f87 1"/>
                  <a:gd name="f340" fmla="*/ f277 f86 1"/>
                  <a:gd name="f341" fmla="*/ f278 f8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6">
                    <a:pos x="f283" y="f284"/>
                  </a:cxn>
                  <a:cxn ang="f156">
                    <a:pos x="f285" y="f286"/>
                  </a:cxn>
                  <a:cxn ang="f156">
                    <a:pos x="f283" y="f287"/>
                  </a:cxn>
                  <a:cxn ang="f156">
                    <a:pos x="f288" y="f289"/>
                  </a:cxn>
                  <a:cxn ang="f156">
                    <a:pos x="f290" y="f289"/>
                  </a:cxn>
                  <a:cxn ang="f156">
                    <a:pos x="f291" y="f292"/>
                  </a:cxn>
                  <a:cxn ang="f156">
                    <a:pos x="f293" y="f294"/>
                  </a:cxn>
                  <a:cxn ang="f156">
                    <a:pos x="f295" y="f296"/>
                  </a:cxn>
                  <a:cxn ang="f156">
                    <a:pos x="f297" y="f298"/>
                  </a:cxn>
                  <a:cxn ang="f156">
                    <a:pos x="f299" y="f300"/>
                  </a:cxn>
                  <a:cxn ang="f156">
                    <a:pos x="f301" y="f302"/>
                  </a:cxn>
                  <a:cxn ang="f156">
                    <a:pos x="f303" y="f304"/>
                  </a:cxn>
                  <a:cxn ang="f156">
                    <a:pos x="f305" y="f306"/>
                  </a:cxn>
                  <a:cxn ang="f156">
                    <a:pos x="f305" y="f304"/>
                  </a:cxn>
                  <a:cxn ang="f156">
                    <a:pos x="f305" y="f307"/>
                  </a:cxn>
                  <a:cxn ang="f156">
                    <a:pos x="f303" y="f302"/>
                  </a:cxn>
                  <a:cxn ang="f156">
                    <a:pos x="f308" y="f309"/>
                  </a:cxn>
                  <a:cxn ang="f156">
                    <a:pos x="f301" y="f310"/>
                  </a:cxn>
                  <a:cxn ang="f156">
                    <a:pos x="f297" y="f311"/>
                  </a:cxn>
                  <a:cxn ang="f156">
                    <a:pos x="f295" y="f312"/>
                  </a:cxn>
                  <a:cxn ang="f156">
                    <a:pos x="f313" y="f314"/>
                  </a:cxn>
                  <a:cxn ang="f156">
                    <a:pos x="f291" y="f312"/>
                  </a:cxn>
                  <a:cxn ang="f156">
                    <a:pos x="f315" y="f316"/>
                  </a:cxn>
                  <a:cxn ang="f156">
                    <a:pos x="f317" y="f318"/>
                  </a:cxn>
                  <a:cxn ang="f156">
                    <a:pos x="f319" y="f320"/>
                  </a:cxn>
                  <a:cxn ang="f156">
                    <a:pos x="f283" y="f321"/>
                  </a:cxn>
                  <a:cxn ang="f156">
                    <a:pos x="f283" y="f318"/>
                  </a:cxn>
                  <a:cxn ang="f156">
                    <a:pos x="f322" y="f323"/>
                  </a:cxn>
                  <a:cxn ang="f156">
                    <a:pos x="f317" y="f324"/>
                  </a:cxn>
                  <a:cxn ang="f156">
                    <a:pos x="f325" y="f326"/>
                  </a:cxn>
                  <a:cxn ang="f156">
                    <a:pos x="f327" y="f328"/>
                  </a:cxn>
                  <a:cxn ang="f156">
                    <a:pos x="f329" y="f330"/>
                  </a:cxn>
                  <a:cxn ang="f156">
                    <a:pos x="f331" y="f332"/>
                  </a:cxn>
                  <a:cxn ang="f156">
                    <a:pos x="f333" y="f334"/>
                  </a:cxn>
                  <a:cxn ang="f156">
                    <a:pos x="f333" y="f335"/>
                  </a:cxn>
                  <a:cxn ang="f156">
                    <a:pos x="f331" y="f335"/>
                  </a:cxn>
                  <a:cxn ang="f156">
                    <a:pos x="f336" y="f337"/>
                  </a:cxn>
                  <a:cxn ang="f156">
                    <a:pos x="f338" y="f328"/>
                  </a:cxn>
                  <a:cxn ang="f156">
                    <a:pos x="f293" y="f339"/>
                  </a:cxn>
                  <a:cxn ang="f156">
                    <a:pos x="f340" y="f341"/>
                  </a:cxn>
                  <a:cxn ang="f156">
                    <a:pos x="f288" y="f296"/>
                  </a:cxn>
                  <a:cxn ang="f156">
                    <a:pos x="f283" y="f323"/>
                  </a:cxn>
                  <a:cxn ang="f156">
                    <a:pos x="f283" y="f284"/>
                  </a:cxn>
                </a:cxnLst>
                <a:rect l="f279" t="f282" r="f280" b="f281"/>
                <a:pathLst>
                  <a:path w="97" h="110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6" y="f14"/>
                      <a:pt x="f6" y="f15"/>
                      <a:pt x="f8" y="f16"/>
                    </a:cubicBezTo>
                    <a:cubicBezTo>
                      <a:pt x="f17" y="f16"/>
                      <a:pt x="f17" y="f18"/>
                      <a:pt x="f17" y="f18"/>
                    </a:cubicBezTo>
                    <a:cubicBezTo>
                      <a:pt x="f17" y="f18"/>
                      <a:pt x="f19" y="f18"/>
                      <a:pt x="f19" y="f18"/>
                    </a:cubicBezTo>
                    <a:cubicBezTo>
                      <a:pt x="f15" y="f15"/>
                      <a:pt x="f20" y="f10"/>
                      <a:pt x="f21" y="f22"/>
                    </a:cubicBezTo>
                    <a:cubicBezTo>
                      <a:pt x="f21" y="f23"/>
                      <a:pt x="f24" y="f25"/>
                      <a:pt x="f13" y="f26"/>
                    </a:cubicBezTo>
                    <a:cubicBezTo>
                      <a:pt x="f12" y="f27"/>
                      <a:pt x="f10" y="f28"/>
                      <a:pt x="f29" y="f30"/>
                    </a:cubicBezTo>
                    <a:cubicBezTo>
                      <a:pt x="f31" y="f13"/>
                      <a:pt x="f32" y="f16"/>
                      <a:pt x="f25" y="f33"/>
                    </a:cubicBezTo>
                    <a:cubicBezTo>
                      <a:pt x="f26" y="f8"/>
                      <a:pt x="f34" y="f35"/>
                      <a:pt x="f34" y="f36"/>
                    </a:cubicBezTo>
                    <a:cubicBezTo>
                      <a:pt x="f37" y="f38"/>
                      <a:pt x="f34" y="f39"/>
                      <a:pt x="f40" y="f41"/>
                    </a:cubicBezTo>
                    <a:cubicBezTo>
                      <a:pt x="f42" y="f43"/>
                      <a:pt x="f42" y="f44"/>
                      <a:pt x="f45" y="f44"/>
                    </a:cubicBezTo>
                    <a:cubicBezTo>
                      <a:pt x="f46" y="f43"/>
                      <a:pt x="f47" y="f7"/>
                      <a:pt x="f46" y="f7"/>
                    </a:cubicBezTo>
                    <a:cubicBezTo>
                      <a:pt x="f46" y="f7"/>
                      <a:pt x="f46" y="f44"/>
                      <a:pt x="f46" y="f44"/>
                    </a:cubicBezTo>
                    <a:cubicBezTo>
                      <a:pt x="f46" y="f43"/>
                      <a:pt x="f46" y="f48"/>
                      <a:pt x="f46" y="f48"/>
                    </a:cubicBezTo>
                    <a:cubicBezTo>
                      <a:pt x="f46" y="f41"/>
                      <a:pt x="f47" y="f48"/>
                      <a:pt x="f45" y="f41"/>
                    </a:cubicBezTo>
                    <a:cubicBezTo>
                      <a:pt x="f49" y="f41"/>
                      <a:pt x="f49" y="f50"/>
                      <a:pt x="f42" y="f39"/>
                    </a:cubicBezTo>
                    <a:cubicBezTo>
                      <a:pt x="f42" y="f51"/>
                      <a:pt x="f40" y="f52"/>
                      <a:pt x="f40" y="f53"/>
                    </a:cubicBezTo>
                    <a:cubicBezTo>
                      <a:pt x="f42" y="f11"/>
                      <a:pt x="f37" y="f19"/>
                      <a:pt x="f25" y="f54"/>
                    </a:cubicBezTo>
                    <a:cubicBezTo>
                      <a:pt x="f30" y="f21"/>
                      <a:pt x="f31" y="f55"/>
                      <a:pt x="f29" y="f56"/>
                    </a:cubicBezTo>
                    <a:cubicBezTo>
                      <a:pt x="f29" y="f37"/>
                      <a:pt x="f29" y="f40"/>
                      <a:pt x="f12" y="f40"/>
                    </a:cubicBezTo>
                    <a:cubicBezTo>
                      <a:pt x="f24" y="f40"/>
                      <a:pt x="f21" y="f37"/>
                      <a:pt x="f21" y="f56"/>
                    </a:cubicBezTo>
                    <a:cubicBezTo>
                      <a:pt x="f20" y="f57"/>
                      <a:pt x="f20" y="f32"/>
                      <a:pt x="f15" y="f58"/>
                    </a:cubicBezTo>
                    <a:cubicBezTo>
                      <a:pt x="f59" y="f9"/>
                      <a:pt x="f59" y="f12"/>
                      <a:pt x="f18" y="f24"/>
                    </a:cubicBezTo>
                    <a:cubicBezTo>
                      <a:pt x="f54" y="f14"/>
                      <a:pt x="f60" y="f20"/>
                      <a:pt x="f33" y="f15"/>
                    </a:cubicBezTo>
                    <a:cubicBezTo>
                      <a:pt x="f19" y="f15"/>
                      <a:pt x="f17" y="f15"/>
                      <a:pt x="f8" y="f20"/>
                    </a:cubicBezTo>
                    <a:cubicBezTo>
                      <a:pt x="f11" y="f14"/>
                      <a:pt x="f8" y="f21"/>
                      <a:pt x="f8" y="f24"/>
                    </a:cubicBezTo>
                    <a:cubicBezTo>
                      <a:pt x="f17" y="f12"/>
                      <a:pt x="f33" y="f29"/>
                      <a:pt x="f61" y="f31"/>
                    </a:cubicBezTo>
                    <a:cubicBezTo>
                      <a:pt x="f60" y="f22"/>
                      <a:pt x="f54" y="f27"/>
                      <a:pt x="f18" y="f37"/>
                    </a:cubicBezTo>
                    <a:cubicBezTo>
                      <a:pt x="f18" y="f42"/>
                      <a:pt x="f16" y="f46"/>
                      <a:pt x="f59" y="f62"/>
                    </a:cubicBezTo>
                    <a:cubicBezTo>
                      <a:pt x="f20" y="f63"/>
                      <a:pt x="f13" y="f64"/>
                      <a:pt x="f55" y="f65"/>
                    </a:cubicBezTo>
                    <a:cubicBezTo>
                      <a:pt x="f26" y="f66"/>
                      <a:pt x="f62" y="f67"/>
                      <a:pt x="f68" y="f69"/>
                    </a:cubicBezTo>
                    <a:cubicBezTo>
                      <a:pt x="f66" y="f70"/>
                      <a:pt x="f71" y="f72"/>
                      <a:pt x="f73" y="f73"/>
                    </a:cubicBezTo>
                    <a:cubicBezTo>
                      <a:pt x="f74" y="f74"/>
                      <a:pt x="f75" y="f74"/>
                      <a:pt x="f75" y="f76"/>
                    </a:cubicBezTo>
                    <a:cubicBezTo>
                      <a:pt x="f5" y="f76"/>
                      <a:pt x="f75" y="f75"/>
                      <a:pt x="f75" y="f75"/>
                    </a:cubicBezTo>
                    <a:cubicBezTo>
                      <a:pt x="f76" y="f5"/>
                      <a:pt x="f74" y="f5"/>
                      <a:pt x="f73" y="f75"/>
                    </a:cubicBezTo>
                    <a:cubicBezTo>
                      <a:pt x="f77" y="f72"/>
                      <a:pt x="f78" y="f79"/>
                      <a:pt x="f27" y="f80"/>
                    </a:cubicBezTo>
                    <a:cubicBezTo>
                      <a:pt x="f32" y="f81"/>
                      <a:pt x="f58" y="f82"/>
                      <a:pt x="f10" y="f65"/>
                    </a:cubicBezTo>
                    <a:cubicBezTo>
                      <a:pt x="f12" y="f65"/>
                      <a:pt x="f12" y="f83"/>
                      <a:pt x="f13" y="f83"/>
                    </a:cubicBezTo>
                    <a:cubicBezTo>
                      <a:pt x="f59" y="f68"/>
                      <a:pt x="f54" y="f84"/>
                      <a:pt x="f60" y="f47"/>
                    </a:cubicBezTo>
                    <a:cubicBezTo>
                      <a:pt x="f61" y="f34"/>
                      <a:pt x="f33" y="f57"/>
                      <a:pt x="f17" y="f30"/>
                    </a:cubicBezTo>
                    <a:cubicBezTo>
                      <a:pt x="f17" y="f55"/>
                      <a:pt x="f17" y="f58"/>
                      <a:pt x="f8" y="f31"/>
                    </a:cubicBezTo>
                    <a:cubicBezTo>
                      <a:pt x="f8" y="f31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158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 11">
                <a:extLst>
                  <a:ext uri="{FF2B5EF4-FFF2-40B4-BE49-F238E27FC236}">
                    <a16:creationId xmlns:a16="http://schemas.microsoft.com/office/drawing/2014/main" id="{DF49D626-0D75-B986-87D9-41C976AA06BE}"/>
                  </a:ext>
                </a:extLst>
              </p:cNvPr>
              <p:cNvSpPr/>
              <p:nvPr/>
            </p:nvSpPr>
            <p:spPr>
              <a:xfrm>
                <a:off x="6284908" y="6824660"/>
                <a:ext cx="1487491" cy="10874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7"/>
                  <a:gd name="f7" fmla="val 93"/>
                  <a:gd name="f8" fmla="val 117"/>
                  <a:gd name="f9" fmla="val 92"/>
                  <a:gd name="f10" fmla="val 116"/>
                  <a:gd name="f11" fmla="val 113"/>
                  <a:gd name="f12" fmla="val 88"/>
                  <a:gd name="f13" fmla="val 114"/>
                  <a:gd name="f14" fmla="val 85"/>
                  <a:gd name="f15" fmla="val 115"/>
                  <a:gd name="f16" fmla="val 81"/>
                  <a:gd name="f17" fmla="val 80"/>
                  <a:gd name="f18" fmla="val 79"/>
                  <a:gd name="f19" fmla="val 78"/>
                  <a:gd name="f20" fmla="val 122"/>
                  <a:gd name="f21" fmla="val 69"/>
                  <a:gd name="f22" fmla="val 59"/>
                  <a:gd name="f23" fmla="val 49"/>
                  <a:gd name="f24" fmla="val 123"/>
                  <a:gd name="f25" fmla="val 40"/>
                  <a:gd name="f26" fmla="val 118"/>
                  <a:gd name="f27" fmla="val 33"/>
                  <a:gd name="f28" fmla="val 111"/>
                  <a:gd name="f29" fmla="val 29"/>
                  <a:gd name="f30" fmla="val 104"/>
                  <a:gd name="f31" fmla="val 25"/>
                  <a:gd name="f32" fmla="val 96"/>
                  <a:gd name="f33" fmla="val 24"/>
                  <a:gd name="f34" fmla="val 23"/>
                  <a:gd name="f35" fmla="val 74"/>
                  <a:gd name="f36" fmla="val 22"/>
                  <a:gd name="f37" fmla="val 60"/>
                  <a:gd name="f38" fmla="val 45"/>
                  <a:gd name="f39" fmla="val 20"/>
                  <a:gd name="f40" fmla="val 32"/>
                  <a:gd name="f41" fmla="val 18"/>
                  <a:gd name="f42" fmla="val 19"/>
                  <a:gd name="f43" fmla="val 14"/>
                  <a:gd name="f44" fmla="val 7"/>
                  <a:gd name="f45" fmla="val 5"/>
                  <a:gd name="f46" fmla="val 2"/>
                  <a:gd name="f47" fmla="val 3"/>
                  <a:gd name="f48" fmla="val 1"/>
                  <a:gd name="f49" fmla="val 11"/>
                  <a:gd name="f50" fmla="val 16"/>
                  <a:gd name="f51" fmla="val 44"/>
                  <a:gd name="f52" fmla="val 58"/>
                  <a:gd name="f53" fmla="val 21"/>
                  <a:gd name="f54" fmla="val 72"/>
                  <a:gd name="f55" fmla="val 86"/>
                  <a:gd name="f56" fmla="val 94"/>
                  <a:gd name="f57" fmla="val 103"/>
                  <a:gd name="f58" fmla="val 110"/>
                  <a:gd name="f59" fmla="val 27"/>
                  <a:gd name="f60" fmla="val 31"/>
                  <a:gd name="f61" fmla="val 125"/>
                  <a:gd name="f62" fmla="val 39"/>
                  <a:gd name="f63" fmla="val 51"/>
                  <a:gd name="f64" fmla="val 54"/>
                  <a:gd name="f65" fmla="val 56"/>
                  <a:gd name="f66" fmla="val 124"/>
                  <a:gd name="f67" fmla="val 61"/>
                  <a:gd name="f68" fmla="val 62"/>
                  <a:gd name="f69" fmla="val 57"/>
                  <a:gd name="f70" fmla="val 126"/>
                  <a:gd name="f71" fmla="val 65"/>
                  <a:gd name="f72" fmla="val 120"/>
                  <a:gd name="f73" fmla="val 73"/>
                  <a:gd name="f74" fmla="val 119"/>
                  <a:gd name="f75" fmla="val 75"/>
                  <a:gd name="f76" fmla="val 83"/>
                  <a:gd name="f77" fmla="val 87"/>
                  <a:gd name="f78" fmla="val 90"/>
                  <a:gd name="f79" fmla="val 91"/>
                  <a:gd name="f80" fmla="+- 0 0 -90"/>
                  <a:gd name="f81" fmla="*/ f3 1 127"/>
                  <a:gd name="f82" fmla="*/ f4 1 93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127"/>
                  <a:gd name="f91" fmla="*/ f87 1 93"/>
                  <a:gd name="f92" fmla="*/ 117 f88 1"/>
                  <a:gd name="f93" fmla="*/ 92 f87 1"/>
                  <a:gd name="f94" fmla="*/ 116 f88 1"/>
                  <a:gd name="f95" fmla="*/ 115 f88 1"/>
                  <a:gd name="f96" fmla="*/ 81 f87 1"/>
                  <a:gd name="f97" fmla="*/ 78 f87 1"/>
                  <a:gd name="f98" fmla="*/ 122 f88 1"/>
                  <a:gd name="f99" fmla="*/ 49 f87 1"/>
                  <a:gd name="f100" fmla="*/ 111 f88 1"/>
                  <a:gd name="f101" fmla="*/ 29 f87 1"/>
                  <a:gd name="f102" fmla="*/ 88 f88 1"/>
                  <a:gd name="f103" fmla="*/ 23 f87 1"/>
                  <a:gd name="f104" fmla="*/ 45 f88 1"/>
                  <a:gd name="f105" fmla="*/ 20 f87 1"/>
                  <a:gd name="f106" fmla="*/ 7 f88 1"/>
                  <a:gd name="f107" fmla="*/ 7 f87 1"/>
                  <a:gd name="f108" fmla="*/ 0 f88 1"/>
                  <a:gd name="f109" fmla="*/ 1 f87 1"/>
                  <a:gd name="f110" fmla="*/ 2 f88 1"/>
                  <a:gd name="f111" fmla="*/ 44 f88 1"/>
                  <a:gd name="f112" fmla="*/ 18 f87 1"/>
                  <a:gd name="f113" fmla="*/ 86 f88 1"/>
                  <a:gd name="f114" fmla="*/ 22 f87 1"/>
                  <a:gd name="f115" fmla="*/ 110 f88 1"/>
                  <a:gd name="f116" fmla="*/ 27 f87 1"/>
                  <a:gd name="f117" fmla="*/ 123 f88 1"/>
                  <a:gd name="f118" fmla="*/ 56 f87 1"/>
                  <a:gd name="f119" fmla="*/ 61 f87 1"/>
                  <a:gd name="f120" fmla="*/ 124 f88 1"/>
                  <a:gd name="f121" fmla="*/ 58 f87 1"/>
                  <a:gd name="f122" fmla="*/ 125 f88 1"/>
                  <a:gd name="f123" fmla="*/ 60 f87 1"/>
                  <a:gd name="f124" fmla="*/ 120 f88 1"/>
                  <a:gd name="f125" fmla="*/ 73 f87 1"/>
                  <a:gd name="f126" fmla="*/ 80 f87 1"/>
                  <a:gd name="f127" fmla="*/ 90 f87 1"/>
                  <a:gd name="f128" fmla="+- f89 0 f1"/>
                  <a:gd name="f129" fmla="*/ f92 1 127"/>
                  <a:gd name="f130" fmla="*/ f93 1 93"/>
                  <a:gd name="f131" fmla="*/ f94 1 127"/>
                  <a:gd name="f132" fmla="*/ f95 1 127"/>
                  <a:gd name="f133" fmla="*/ f96 1 93"/>
                  <a:gd name="f134" fmla="*/ f97 1 93"/>
                  <a:gd name="f135" fmla="*/ f98 1 127"/>
                  <a:gd name="f136" fmla="*/ f99 1 93"/>
                  <a:gd name="f137" fmla="*/ f100 1 127"/>
                  <a:gd name="f138" fmla="*/ f101 1 93"/>
                  <a:gd name="f139" fmla="*/ f102 1 127"/>
                  <a:gd name="f140" fmla="*/ f103 1 93"/>
                  <a:gd name="f141" fmla="*/ f104 1 127"/>
                  <a:gd name="f142" fmla="*/ f105 1 93"/>
                  <a:gd name="f143" fmla="*/ f106 1 127"/>
                  <a:gd name="f144" fmla="*/ f107 1 93"/>
                  <a:gd name="f145" fmla="*/ f108 1 127"/>
                  <a:gd name="f146" fmla="*/ f109 1 93"/>
                  <a:gd name="f147" fmla="*/ f110 1 127"/>
                  <a:gd name="f148" fmla="*/ f111 1 127"/>
                  <a:gd name="f149" fmla="*/ f112 1 93"/>
                  <a:gd name="f150" fmla="*/ f113 1 127"/>
                  <a:gd name="f151" fmla="*/ f114 1 93"/>
                  <a:gd name="f152" fmla="*/ f115 1 127"/>
                  <a:gd name="f153" fmla="*/ f116 1 93"/>
                  <a:gd name="f154" fmla="*/ f117 1 127"/>
                  <a:gd name="f155" fmla="*/ f118 1 93"/>
                  <a:gd name="f156" fmla="*/ f119 1 93"/>
                  <a:gd name="f157" fmla="*/ f120 1 127"/>
                  <a:gd name="f158" fmla="*/ f121 1 93"/>
                  <a:gd name="f159" fmla="*/ f122 1 127"/>
                  <a:gd name="f160" fmla="*/ f123 1 93"/>
                  <a:gd name="f161" fmla="*/ f124 1 127"/>
                  <a:gd name="f162" fmla="*/ f125 1 93"/>
                  <a:gd name="f163" fmla="*/ f126 1 93"/>
                  <a:gd name="f164" fmla="*/ f127 1 93"/>
                  <a:gd name="f165" fmla="*/ 0 1 f90"/>
                  <a:gd name="f166" fmla="*/ f84 1 f90"/>
                  <a:gd name="f167" fmla="*/ 0 1 f91"/>
                  <a:gd name="f168" fmla="*/ f85 1 f91"/>
                  <a:gd name="f169" fmla="*/ f129 1 f90"/>
                  <a:gd name="f170" fmla="*/ f130 1 f91"/>
                  <a:gd name="f171" fmla="*/ f131 1 f90"/>
                  <a:gd name="f172" fmla="*/ f132 1 f90"/>
                  <a:gd name="f173" fmla="*/ f133 1 f91"/>
                  <a:gd name="f174" fmla="*/ f134 1 f91"/>
                  <a:gd name="f175" fmla="*/ f135 1 f90"/>
                  <a:gd name="f176" fmla="*/ f136 1 f91"/>
                  <a:gd name="f177" fmla="*/ f137 1 f90"/>
                  <a:gd name="f178" fmla="*/ f138 1 f91"/>
                  <a:gd name="f179" fmla="*/ f139 1 f90"/>
                  <a:gd name="f180" fmla="*/ f140 1 f91"/>
                  <a:gd name="f181" fmla="*/ f141 1 f90"/>
                  <a:gd name="f182" fmla="*/ f142 1 f91"/>
                  <a:gd name="f183" fmla="*/ f143 1 f90"/>
                  <a:gd name="f184" fmla="*/ f144 1 f91"/>
                  <a:gd name="f185" fmla="*/ f145 1 f90"/>
                  <a:gd name="f186" fmla="*/ f146 1 f91"/>
                  <a:gd name="f187" fmla="*/ f147 1 f90"/>
                  <a:gd name="f188" fmla="*/ f148 1 f90"/>
                  <a:gd name="f189" fmla="*/ f149 1 f91"/>
                  <a:gd name="f190" fmla="*/ f150 1 f90"/>
                  <a:gd name="f191" fmla="*/ f151 1 f91"/>
                  <a:gd name="f192" fmla="*/ f152 1 f90"/>
                  <a:gd name="f193" fmla="*/ f153 1 f91"/>
                  <a:gd name="f194" fmla="*/ f154 1 f90"/>
                  <a:gd name="f195" fmla="*/ f155 1 f91"/>
                  <a:gd name="f196" fmla="*/ f156 1 f91"/>
                  <a:gd name="f197" fmla="*/ f157 1 f90"/>
                  <a:gd name="f198" fmla="*/ f158 1 f91"/>
                  <a:gd name="f199" fmla="*/ f159 1 f90"/>
                  <a:gd name="f200" fmla="*/ f160 1 f91"/>
                  <a:gd name="f201" fmla="*/ f161 1 f90"/>
                  <a:gd name="f202" fmla="*/ f162 1 f91"/>
                  <a:gd name="f203" fmla="*/ f163 1 f91"/>
                  <a:gd name="f204" fmla="*/ f164 1 f91"/>
                  <a:gd name="f205" fmla="*/ f165 f81 1"/>
                  <a:gd name="f206" fmla="*/ f166 f81 1"/>
                  <a:gd name="f207" fmla="*/ f168 f82 1"/>
                  <a:gd name="f208" fmla="*/ f167 f82 1"/>
                  <a:gd name="f209" fmla="*/ f169 f81 1"/>
                  <a:gd name="f210" fmla="*/ f170 f82 1"/>
                  <a:gd name="f211" fmla="*/ f171 f81 1"/>
                  <a:gd name="f212" fmla="*/ f172 f81 1"/>
                  <a:gd name="f213" fmla="*/ f173 f82 1"/>
                  <a:gd name="f214" fmla="*/ f174 f82 1"/>
                  <a:gd name="f215" fmla="*/ f175 f81 1"/>
                  <a:gd name="f216" fmla="*/ f176 f82 1"/>
                  <a:gd name="f217" fmla="*/ f177 f81 1"/>
                  <a:gd name="f218" fmla="*/ f178 f82 1"/>
                  <a:gd name="f219" fmla="*/ f179 f81 1"/>
                  <a:gd name="f220" fmla="*/ f180 f82 1"/>
                  <a:gd name="f221" fmla="*/ f181 f81 1"/>
                  <a:gd name="f222" fmla="*/ f182 f82 1"/>
                  <a:gd name="f223" fmla="*/ f183 f81 1"/>
                  <a:gd name="f224" fmla="*/ f184 f82 1"/>
                  <a:gd name="f225" fmla="*/ f185 f81 1"/>
                  <a:gd name="f226" fmla="*/ f186 f82 1"/>
                  <a:gd name="f227" fmla="*/ f187 f81 1"/>
                  <a:gd name="f228" fmla="*/ f188 f81 1"/>
                  <a:gd name="f229" fmla="*/ f189 f82 1"/>
                  <a:gd name="f230" fmla="*/ f190 f81 1"/>
                  <a:gd name="f231" fmla="*/ f191 f82 1"/>
                  <a:gd name="f232" fmla="*/ f192 f81 1"/>
                  <a:gd name="f233" fmla="*/ f193 f82 1"/>
                  <a:gd name="f234" fmla="*/ f194 f81 1"/>
                  <a:gd name="f235" fmla="*/ f195 f82 1"/>
                  <a:gd name="f236" fmla="*/ f196 f82 1"/>
                  <a:gd name="f237" fmla="*/ f197 f81 1"/>
                  <a:gd name="f238" fmla="*/ f198 f82 1"/>
                  <a:gd name="f239" fmla="*/ f199 f81 1"/>
                  <a:gd name="f240" fmla="*/ f200 f82 1"/>
                  <a:gd name="f241" fmla="*/ f201 f81 1"/>
                  <a:gd name="f242" fmla="*/ f202 f82 1"/>
                  <a:gd name="f243" fmla="*/ f203 f82 1"/>
                  <a:gd name="f244" fmla="*/ f204 f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8">
                    <a:pos x="f209" y="f210"/>
                  </a:cxn>
                  <a:cxn ang="f128">
                    <a:pos x="f211" y="f210"/>
                  </a:cxn>
                  <a:cxn ang="f128">
                    <a:pos x="f212" y="f213"/>
                  </a:cxn>
                  <a:cxn ang="f128">
                    <a:pos x="f211" y="f214"/>
                  </a:cxn>
                  <a:cxn ang="f128">
                    <a:pos x="f215" y="f216"/>
                  </a:cxn>
                  <a:cxn ang="f128">
                    <a:pos x="f217" y="f218"/>
                  </a:cxn>
                  <a:cxn ang="f128">
                    <a:pos x="f219" y="f220"/>
                  </a:cxn>
                  <a:cxn ang="f128">
                    <a:pos x="f221" y="f222"/>
                  </a:cxn>
                  <a:cxn ang="f128">
                    <a:pos x="f223" y="f224"/>
                  </a:cxn>
                  <a:cxn ang="f128">
                    <a:pos x="f225" y="f226"/>
                  </a:cxn>
                  <a:cxn ang="f128">
                    <a:pos x="f227" y="f226"/>
                  </a:cxn>
                  <a:cxn ang="f128">
                    <a:pos x="f228" y="f229"/>
                  </a:cxn>
                  <a:cxn ang="f128">
                    <a:pos x="f230" y="f231"/>
                  </a:cxn>
                  <a:cxn ang="f128">
                    <a:pos x="f232" y="f233"/>
                  </a:cxn>
                  <a:cxn ang="f128">
                    <a:pos x="f234" y="f216"/>
                  </a:cxn>
                  <a:cxn ang="f128">
                    <a:pos x="f234" y="f235"/>
                  </a:cxn>
                  <a:cxn ang="f128">
                    <a:pos x="f234" y="f236"/>
                  </a:cxn>
                  <a:cxn ang="f128">
                    <a:pos x="f234" y="f236"/>
                  </a:cxn>
                  <a:cxn ang="f128">
                    <a:pos x="f234" y="f236"/>
                  </a:cxn>
                  <a:cxn ang="f128">
                    <a:pos x="f237" y="f238"/>
                  </a:cxn>
                  <a:cxn ang="f128">
                    <a:pos x="f239" y="f235"/>
                  </a:cxn>
                  <a:cxn ang="f128">
                    <a:pos x="f239" y="f240"/>
                  </a:cxn>
                  <a:cxn ang="f128">
                    <a:pos x="f241" y="f242"/>
                  </a:cxn>
                  <a:cxn ang="f128">
                    <a:pos x="f209" y="f243"/>
                  </a:cxn>
                  <a:cxn ang="f128">
                    <a:pos x="f209" y="f244"/>
                  </a:cxn>
                  <a:cxn ang="f128">
                    <a:pos x="f209" y="f210"/>
                  </a:cxn>
                </a:cxnLst>
                <a:rect l="f205" t="f208" r="f206" b="f207"/>
                <a:pathLst>
                  <a:path w="127" h="93">
                    <a:moveTo>
                      <a:pt x="f8" y="f9"/>
                    </a:moveTo>
                    <a:cubicBezTo>
                      <a:pt x="f10" y="f7"/>
                      <a:pt x="f10" y="f9"/>
                      <a:pt x="f10" y="f9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5" y="f17"/>
                      <a:pt x="f15" y="f18"/>
                      <a:pt x="f10" y="f19"/>
                    </a:cubicBezTo>
                    <a:cubicBezTo>
                      <a:pt x="f20" y="f21"/>
                      <a:pt x="f20" y="f22"/>
                      <a:pt x="f20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12" y="f34"/>
                    </a:cubicBezTo>
                    <a:cubicBezTo>
                      <a:pt x="f35" y="f36"/>
                      <a:pt x="f37" y="f36"/>
                      <a:pt x="f38" y="f39"/>
                    </a:cubicBezTo>
                    <a:cubicBezTo>
                      <a:pt x="f40" y="f41"/>
                      <a:pt x="f42" y="f43"/>
                      <a:pt x="f44" y="f44"/>
                    </a:cubicBezTo>
                    <a:cubicBezTo>
                      <a:pt x="f45" y="f45"/>
                      <a:pt x="f46" y="f47"/>
                      <a:pt x="f5" y="f48"/>
                    </a:cubicBezTo>
                    <a:cubicBezTo>
                      <a:pt x="f48" y="f5"/>
                      <a:pt x="f48" y="f48"/>
                      <a:pt x="f46" y="f48"/>
                    </a:cubicBezTo>
                    <a:cubicBezTo>
                      <a:pt x="f43" y="f49"/>
                      <a:pt x="f29" y="f50"/>
                      <a:pt x="f51" y="f41"/>
                    </a:cubicBezTo>
                    <a:cubicBezTo>
                      <a:pt x="f52" y="f53"/>
                      <a:pt x="f54" y="f53"/>
                      <a:pt x="f55" y="f36"/>
                    </a:cubicBezTo>
                    <a:cubicBezTo>
                      <a:pt x="f56" y="f34"/>
                      <a:pt x="f57" y="f33"/>
                      <a:pt x="f58" y="f59"/>
                    </a:cubicBezTo>
                    <a:cubicBezTo>
                      <a:pt x="f8" y="f60"/>
                      <a:pt x="f61" y="f62"/>
                      <a:pt x="f24" y="f23"/>
                    </a:cubicBezTo>
                    <a:cubicBezTo>
                      <a:pt x="f24" y="f63"/>
                      <a:pt x="f24" y="f64"/>
                      <a:pt x="f24" y="f65"/>
                    </a:cubicBezTo>
                    <a:cubicBezTo>
                      <a:pt x="f66" y="f52"/>
                      <a:pt x="f24" y="f22"/>
                      <a:pt x="f24" y="f67"/>
                    </a:cubicBezTo>
                    <a:cubicBezTo>
                      <a:pt x="f24" y="f68"/>
                      <a:pt x="f24" y="f67"/>
                      <a:pt x="f24" y="f67"/>
                    </a:cubicBezTo>
                    <a:cubicBezTo>
                      <a:pt x="f24" y="f67"/>
                      <a:pt x="f24" y="f67"/>
                      <a:pt x="f24" y="f67"/>
                    </a:cubicBezTo>
                    <a:cubicBezTo>
                      <a:pt x="f24" y="f37"/>
                      <a:pt x="f24" y="f52"/>
                      <a:pt x="f66" y="f52"/>
                    </a:cubicBezTo>
                    <a:cubicBezTo>
                      <a:pt x="f61" y="f69"/>
                      <a:pt x="f61" y="f69"/>
                      <a:pt x="f61" y="f65"/>
                    </a:cubicBezTo>
                    <a:cubicBezTo>
                      <a:pt x="f6" y="f52"/>
                      <a:pt x="f70" y="f22"/>
                      <a:pt x="f61" y="f37"/>
                    </a:cubicBezTo>
                    <a:cubicBezTo>
                      <a:pt x="f66" y="f71"/>
                      <a:pt x="f20" y="f21"/>
                      <a:pt x="f72" y="f73"/>
                    </a:cubicBezTo>
                    <a:cubicBezTo>
                      <a:pt x="f74" y="f75"/>
                      <a:pt x="f26" y="f19"/>
                      <a:pt x="f8" y="f17"/>
                    </a:cubicBezTo>
                    <a:cubicBezTo>
                      <a:pt x="f10" y="f76"/>
                      <a:pt x="f15" y="f77"/>
                      <a:pt x="f8" y="f78"/>
                    </a:cubicBezTo>
                    <a:cubicBezTo>
                      <a:pt x="f8" y="f78"/>
                      <a:pt x="f26" y="f79"/>
                      <a:pt x="f8" y="f9"/>
                    </a:cubicBezTo>
                    <a:close/>
                  </a:path>
                </a:pathLst>
              </a:custGeom>
              <a:solidFill>
                <a:srgbClr val="924F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 12">
                <a:extLst>
                  <a:ext uri="{FF2B5EF4-FFF2-40B4-BE49-F238E27FC236}">
                    <a16:creationId xmlns:a16="http://schemas.microsoft.com/office/drawing/2014/main" id="{7D65D211-DA12-7CAA-3A76-C5A63BD0BF4B}"/>
                  </a:ext>
                </a:extLst>
              </p:cNvPr>
              <p:cNvSpPr/>
              <p:nvPr/>
            </p:nvSpPr>
            <p:spPr>
              <a:xfrm>
                <a:off x="10279063" y="5610228"/>
                <a:ext cx="363538" cy="1284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10"/>
                  <a:gd name="f8" fmla="val 15"/>
                  <a:gd name="f9" fmla="val 7"/>
                  <a:gd name="f10" fmla="val 26"/>
                  <a:gd name="f11" fmla="val 25"/>
                  <a:gd name="f12" fmla="val 38"/>
                  <a:gd name="f13" fmla="val 30"/>
                  <a:gd name="f14" fmla="val 54"/>
                  <a:gd name="f15" fmla="val 69"/>
                  <a:gd name="f16" fmla="val 28"/>
                  <a:gd name="f17" fmla="val 85"/>
                  <a:gd name="f18" fmla="val 88"/>
                  <a:gd name="f19" fmla="val 27"/>
                  <a:gd name="f20" fmla="val 91"/>
                  <a:gd name="f21" fmla="val 94"/>
                  <a:gd name="f22" fmla="val 95"/>
                  <a:gd name="f23" fmla="val 96"/>
                  <a:gd name="f24" fmla="val 97"/>
                  <a:gd name="f25" fmla="val 93"/>
                  <a:gd name="f26" fmla="val 90"/>
                  <a:gd name="f27" fmla="val 22"/>
                  <a:gd name="f28" fmla="val 16"/>
                  <a:gd name="f29" fmla="val 101"/>
                  <a:gd name="f30" fmla="val 9"/>
                  <a:gd name="f31" fmla="val 107"/>
                  <a:gd name="f32" fmla="val 108"/>
                  <a:gd name="f33" fmla="val 6"/>
                  <a:gd name="f34" fmla="val 109"/>
                  <a:gd name="f35" fmla="val 4"/>
                  <a:gd name="f36" fmla="val 3"/>
                  <a:gd name="f37" fmla="val 2"/>
                  <a:gd name="f38" fmla="val 1"/>
                  <a:gd name="f39" fmla="val 106"/>
                  <a:gd name="f40" fmla="val 105"/>
                  <a:gd name="f41" fmla="val 13"/>
                  <a:gd name="f42" fmla="val 102"/>
                  <a:gd name="f43" fmla="val 18"/>
                  <a:gd name="f44" fmla="val 83"/>
                  <a:gd name="f45" fmla="val 77"/>
                  <a:gd name="f46" fmla="val 71"/>
                  <a:gd name="f47" fmla="val 62"/>
                  <a:gd name="f48" fmla="val 45"/>
                  <a:gd name="f49" fmla="val 29"/>
                  <a:gd name="f50" fmla="val 40"/>
                  <a:gd name="f51" fmla="val 35"/>
                  <a:gd name="f52" fmla="val 21"/>
                  <a:gd name="f53" fmla="val 14"/>
                  <a:gd name="f54" fmla="val 11"/>
                  <a:gd name="f55" fmla="val 5"/>
                  <a:gd name="f56" fmla="val 12"/>
                  <a:gd name="f57" fmla="+- 0 0 -90"/>
                  <a:gd name="f58" fmla="*/ f3 1 31"/>
                  <a:gd name="f59" fmla="*/ f4 1 110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31"/>
                  <a:gd name="f68" fmla="*/ f64 1 110"/>
                  <a:gd name="f69" fmla="*/ 15 f65 1"/>
                  <a:gd name="f70" fmla="*/ 7 f64 1"/>
                  <a:gd name="f71" fmla="*/ 31 f65 1"/>
                  <a:gd name="f72" fmla="*/ 38 f64 1"/>
                  <a:gd name="f73" fmla="*/ 28 f65 1"/>
                  <a:gd name="f74" fmla="*/ 85 f64 1"/>
                  <a:gd name="f75" fmla="*/ 27 f65 1"/>
                  <a:gd name="f76" fmla="*/ 94 f64 1"/>
                  <a:gd name="f77" fmla="*/ 26 f65 1"/>
                  <a:gd name="f78" fmla="*/ 97 f64 1"/>
                  <a:gd name="f79" fmla="*/ 25 f65 1"/>
                  <a:gd name="f80" fmla="*/ 95 f64 1"/>
                  <a:gd name="f81" fmla="*/ 88 f64 1"/>
                  <a:gd name="f82" fmla="*/ 9 f65 1"/>
                  <a:gd name="f83" fmla="*/ 107 f64 1"/>
                  <a:gd name="f84" fmla="*/ 4 f65 1"/>
                  <a:gd name="f85" fmla="*/ 109 f64 1"/>
                  <a:gd name="f86" fmla="*/ 1 f65 1"/>
                  <a:gd name="f87" fmla="*/ 2 f65 1"/>
                  <a:gd name="f88" fmla="*/ 106 f64 1"/>
                  <a:gd name="f89" fmla="*/ 105 f64 1"/>
                  <a:gd name="f90" fmla="*/ 22 f65 1"/>
                  <a:gd name="f91" fmla="*/ 71 f64 1"/>
                  <a:gd name="f92" fmla="*/ 45 f64 1"/>
                  <a:gd name="f93" fmla="*/ 29 f64 1"/>
                  <a:gd name="f94" fmla="*/ 14 f65 1"/>
                  <a:gd name="f95" fmla="*/ 9 f64 1"/>
                  <a:gd name="f96" fmla="*/ 1 f64 1"/>
                  <a:gd name="f97" fmla="*/ 11 f65 1"/>
                  <a:gd name="f98" fmla="*/ 3 f64 1"/>
                  <a:gd name="f99" fmla="+- f66 0 f1"/>
                  <a:gd name="f100" fmla="*/ f69 1 31"/>
                  <a:gd name="f101" fmla="*/ f70 1 110"/>
                  <a:gd name="f102" fmla="*/ f71 1 31"/>
                  <a:gd name="f103" fmla="*/ f72 1 110"/>
                  <a:gd name="f104" fmla="*/ f73 1 31"/>
                  <a:gd name="f105" fmla="*/ f74 1 110"/>
                  <a:gd name="f106" fmla="*/ f75 1 31"/>
                  <a:gd name="f107" fmla="*/ f76 1 110"/>
                  <a:gd name="f108" fmla="*/ f77 1 31"/>
                  <a:gd name="f109" fmla="*/ f78 1 110"/>
                  <a:gd name="f110" fmla="*/ f79 1 31"/>
                  <a:gd name="f111" fmla="*/ f80 1 110"/>
                  <a:gd name="f112" fmla="*/ f81 1 110"/>
                  <a:gd name="f113" fmla="*/ f82 1 31"/>
                  <a:gd name="f114" fmla="*/ f83 1 110"/>
                  <a:gd name="f115" fmla="*/ f84 1 31"/>
                  <a:gd name="f116" fmla="*/ f85 1 110"/>
                  <a:gd name="f117" fmla="*/ f86 1 31"/>
                  <a:gd name="f118" fmla="*/ f87 1 31"/>
                  <a:gd name="f119" fmla="*/ f88 1 110"/>
                  <a:gd name="f120" fmla="*/ f89 1 110"/>
                  <a:gd name="f121" fmla="*/ f90 1 31"/>
                  <a:gd name="f122" fmla="*/ f91 1 110"/>
                  <a:gd name="f123" fmla="*/ f92 1 110"/>
                  <a:gd name="f124" fmla="*/ f93 1 110"/>
                  <a:gd name="f125" fmla="*/ f94 1 31"/>
                  <a:gd name="f126" fmla="*/ f95 1 110"/>
                  <a:gd name="f127" fmla="*/ f96 1 110"/>
                  <a:gd name="f128" fmla="*/ f97 1 31"/>
                  <a:gd name="f129" fmla="*/ f98 1 110"/>
                  <a:gd name="f130" fmla="*/ 0 1 f67"/>
                  <a:gd name="f131" fmla="*/ f61 1 f67"/>
                  <a:gd name="f132" fmla="*/ 0 1 f68"/>
                  <a:gd name="f133" fmla="*/ f62 1 f68"/>
                  <a:gd name="f134" fmla="*/ f100 1 f67"/>
                  <a:gd name="f135" fmla="*/ f101 1 f68"/>
                  <a:gd name="f136" fmla="*/ f102 1 f67"/>
                  <a:gd name="f137" fmla="*/ f103 1 f68"/>
                  <a:gd name="f138" fmla="*/ f104 1 f67"/>
                  <a:gd name="f139" fmla="*/ f105 1 f68"/>
                  <a:gd name="f140" fmla="*/ f106 1 f67"/>
                  <a:gd name="f141" fmla="*/ f107 1 f68"/>
                  <a:gd name="f142" fmla="*/ f108 1 f67"/>
                  <a:gd name="f143" fmla="*/ f109 1 f68"/>
                  <a:gd name="f144" fmla="*/ f110 1 f67"/>
                  <a:gd name="f145" fmla="*/ f111 1 f68"/>
                  <a:gd name="f146" fmla="*/ f112 1 f68"/>
                  <a:gd name="f147" fmla="*/ f113 1 f67"/>
                  <a:gd name="f148" fmla="*/ f114 1 f68"/>
                  <a:gd name="f149" fmla="*/ f115 1 f67"/>
                  <a:gd name="f150" fmla="*/ f116 1 f68"/>
                  <a:gd name="f151" fmla="*/ f117 1 f67"/>
                  <a:gd name="f152" fmla="*/ f118 1 f67"/>
                  <a:gd name="f153" fmla="*/ f119 1 f68"/>
                  <a:gd name="f154" fmla="*/ f120 1 f68"/>
                  <a:gd name="f155" fmla="*/ f121 1 f67"/>
                  <a:gd name="f156" fmla="*/ f122 1 f68"/>
                  <a:gd name="f157" fmla="*/ f123 1 f68"/>
                  <a:gd name="f158" fmla="*/ f124 1 f68"/>
                  <a:gd name="f159" fmla="*/ f125 1 f67"/>
                  <a:gd name="f160" fmla="*/ f126 1 f68"/>
                  <a:gd name="f161" fmla="*/ f127 1 f68"/>
                  <a:gd name="f162" fmla="*/ f128 1 f67"/>
                  <a:gd name="f163" fmla="*/ f129 1 f68"/>
                  <a:gd name="f164" fmla="*/ f130 f58 1"/>
                  <a:gd name="f165" fmla="*/ f131 f58 1"/>
                  <a:gd name="f166" fmla="*/ f133 f59 1"/>
                  <a:gd name="f167" fmla="*/ f132 f59 1"/>
                  <a:gd name="f168" fmla="*/ f134 f58 1"/>
                  <a:gd name="f169" fmla="*/ f135 f59 1"/>
                  <a:gd name="f170" fmla="*/ f136 f58 1"/>
                  <a:gd name="f171" fmla="*/ f137 f59 1"/>
                  <a:gd name="f172" fmla="*/ f138 f58 1"/>
                  <a:gd name="f173" fmla="*/ f139 f59 1"/>
                  <a:gd name="f174" fmla="*/ f140 f58 1"/>
                  <a:gd name="f175" fmla="*/ f141 f59 1"/>
                  <a:gd name="f176" fmla="*/ f142 f58 1"/>
                  <a:gd name="f177" fmla="*/ f143 f59 1"/>
                  <a:gd name="f178" fmla="*/ f144 f58 1"/>
                  <a:gd name="f179" fmla="*/ f145 f59 1"/>
                  <a:gd name="f180" fmla="*/ f146 f59 1"/>
                  <a:gd name="f181" fmla="*/ f147 f58 1"/>
                  <a:gd name="f182" fmla="*/ f148 f59 1"/>
                  <a:gd name="f183" fmla="*/ f149 f58 1"/>
                  <a:gd name="f184" fmla="*/ f150 f59 1"/>
                  <a:gd name="f185" fmla="*/ f151 f58 1"/>
                  <a:gd name="f186" fmla="*/ f152 f58 1"/>
                  <a:gd name="f187" fmla="*/ f153 f59 1"/>
                  <a:gd name="f188" fmla="*/ f154 f59 1"/>
                  <a:gd name="f189" fmla="*/ f155 f58 1"/>
                  <a:gd name="f190" fmla="*/ f156 f59 1"/>
                  <a:gd name="f191" fmla="*/ f157 f59 1"/>
                  <a:gd name="f192" fmla="*/ f158 f59 1"/>
                  <a:gd name="f193" fmla="*/ f159 f58 1"/>
                  <a:gd name="f194" fmla="*/ f160 f59 1"/>
                  <a:gd name="f195" fmla="*/ f161 f59 1"/>
                  <a:gd name="f196" fmla="*/ f162 f58 1"/>
                  <a:gd name="f197" fmla="*/ f163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68" y="f169"/>
                  </a:cxn>
                  <a:cxn ang="f99">
                    <a:pos x="f170" y="f171"/>
                  </a:cxn>
                  <a:cxn ang="f99">
                    <a:pos x="f172" y="f173"/>
                  </a:cxn>
                  <a:cxn ang="f99">
                    <a:pos x="f174" y="f175"/>
                  </a:cxn>
                  <a:cxn ang="f99">
                    <a:pos x="f176" y="f177"/>
                  </a:cxn>
                  <a:cxn ang="f99">
                    <a:pos x="f178" y="f179"/>
                  </a:cxn>
                  <a:cxn ang="f99">
                    <a:pos x="f178" y="f180"/>
                  </a:cxn>
                  <a:cxn ang="f99">
                    <a:pos x="f181" y="f182"/>
                  </a:cxn>
                  <a:cxn ang="f99">
                    <a:pos x="f183" y="f184"/>
                  </a:cxn>
                  <a:cxn ang="f99">
                    <a:pos x="f185" y="f184"/>
                  </a:cxn>
                  <a:cxn ang="f99">
                    <a:pos x="f186" y="f187"/>
                  </a:cxn>
                  <a:cxn ang="f99">
                    <a:pos x="f183" y="f188"/>
                  </a:cxn>
                  <a:cxn ang="f99">
                    <a:pos x="f189" y="f180"/>
                  </a:cxn>
                  <a:cxn ang="f99">
                    <a:pos x="f174" y="f190"/>
                  </a:cxn>
                  <a:cxn ang="f99">
                    <a:pos x="f172" y="f191"/>
                  </a:cxn>
                  <a:cxn ang="f99">
                    <a:pos x="f172" y="f192"/>
                  </a:cxn>
                  <a:cxn ang="f99">
                    <a:pos x="f193" y="f194"/>
                  </a:cxn>
                  <a:cxn ang="f99">
                    <a:pos x="f181" y="f195"/>
                  </a:cxn>
                  <a:cxn ang="f99">
                    <a:pos x="f196" y="f197"/>
                  </a:cxn>
                  <a:cxn ang="f99">
                    <a:pos x="f168" y="f169"/>
                  </a:cxn>
                </a:cxnLst>
                <a:rect l="f164" t="f167" r="f165" b="f166"/>
                <a:pathLst>
                  <a:path w="31" h="110">
                    <a:moveTo>
                      <a:pt x="f8" y="f9"/>
                    </a:moveTo>
                    <a:cubicBezTo>
                      <a:pt x="f10" y="f8"/>
                      <a:pt x="f6" y="f11"/>
                      <a:pt x="f6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6" y="f18"/>
                      <a:pt x="f19" y="f20"/>
                      <a:pt x="f19" y="f21"/>
                    </a:cubicBezTo>
                    <a:cubicBezTo>
                      <a:pt x="f10" y="f22"/>
                      <a:pt x="f16" y="f23"/>
                      <a:pt x="f10" y="f24"/>
                    </a:cubicBezTo>
                    <a:cubicBezTo>
                      <a:pt x="f11" y="f23"/>
                      <a:pt x="f11" y="f23"/>
                      <a:pt x="f11" y="f22"/>
                    </a:cubicBezTo>
                    <a:cubicBezTo>
                      <a:pt x="f11" y="f25"/>
                      <a:pt x="f10" y="f26"/>
                      <a:pt x="f11" y="f18"/>
                    </a:cubicBezTo>
                    <a:cubicBezTo>
                      <a:pt x="f27" y="f23"/>
                      <a:pt x="f28" y="f29"/>
                      <a:pt x="f30" y="f31"/>
                    </a:cubicBezTo>
                    <a:cubicBezTo>
                      <a:pt x="f9" y="f32"/>
                      <a:pt x="f33" y="f34"/>
                      <a:pt x="f35" y="f34"/>
                    </a:cubicBezTo>
                    <a:cubicBezTo>
                      <a:pt x="f36" y="f7"/>
                      <a:pt x="f37" y="f7"/>
                      <a:pt x="f38" y="f34"/>
                    </a:cubicBezTo>
                    <a:cubicBezTo>
                      <a:pt x="f5" y="f32"/>
                      <a:pt x="f38" y="f31"/>
                      <a:pt x="f37" y="f39"/>
                    </a:cubicBezTo>
                    <a:cubicBezTo>
                      <a:pt x="f36" y="f39"/>
                      <a:pt x="f35" y="f39"/>
                      <a:pt x="f35" y="f40"/>
                    </a:cubicBezTo>
                    <a:cubicBezTo>
                      <a:pt x="f41" y="f42"/>
                      <a:pt x="f43" y="f22"/>
                      <a:pt x="f27" y="f18"/>
                    </a:cubicBezTo>
                    <a:cubicBezTo>
                      <a:pt x="f11" y="f44"/>
                      <a:pt x="f10" y="f45"/>
                      <a:pt x="f19" y="f46"/>
                    </a:cubicBezTo>
                    <a:cubicBezTo>
                      <a:pt x="f19" y="f47"/>
                      <a:pt x="f19" y="f14"/>
                      <a:pt x="f16" y="f48"/>
                    </a:cubicBezTo>
                    <a:cubicBezTo>
                      <a:pt x="f49" y="f50"/>
                      <a:pt x="f49" y="f51"/>
                      <a:pt x="f16" y="f49"/>
                    </a:cubicBezTo>
                    <a:cubicBezTo>
                      <a:pt x="f10" y="f52"/>
                      <a:pt x="f52" y="f53"/>
                      <a:pt x="f53" y="f30"/>
                    </a:cubicBezTo>
                    <a:cubicBezTo>
                      <a:pt x="f54" y="f9"/>
                      <a:pt x="f30" y="f55"/>
                      <a:pt x="f30" y="f38"/>
                    </a:cubicBezTo>
                    <a:cubicBezTo>
                      <a:pt x="f54" y="f5"/>
                      <a:pt x="f54" y="f37"/>
                      <a:pt x="f54" y="f36"/>
                    </a:cubicBezTo>
                    <a:cubicBezTo>
                      <a:pt x="f56" y="f55"/>
                      <a:pt x="f41" y="f33"/>
                      <a:pt x="f8" y="f9"/>
                    </a:cubicBezTo>
                    <a:close/>
                  </a:path>
                </a:pathLst>
              </a:custGeom>
              <a:solidFill>
                <a:srgbClr val="64546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Freeform 13">
                <a:extLst>
                  <a:ext uri="{FF2B5EF4-FFF2-40B4-BE49-F238E27FC236}">
                    <a16:creationId xmlns:a16="http://schemas.microsoft.com/office/drawing/2014/main" id="{D9442493-D24C-29D1-CA06-AAB96A76A946}"/>
                  </a:ext>
                </a:extLst>
              </p:cNvPr>
              <p:cNvSpPr/>
              <p:nvPr/>
            </p:nvSpPr>
            <p:spPr>
              <a:xfrm>
                <a:off x="7339010" y="5329242"/>
                <a:ext cx="1217615" cy="3857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4"/>
                  <a:gd name="f7" fmla="val 33"/>
                  <a:gd name="f8" fmla="val 22"/>
                  <a:gd name="f9" fmla="val 7"/>
                  <a:gd name="f10" fmla="val 16"/>
                  <a:gd name="f11" fmla="val 14"/>
                  <a:gd name="f12" fmla="val 10"/>
                  <a:gd name="f13" fmla="val 23"/>
                  <a:gd name="f14" fmla="val 6"/>
                  <a:gd name="f15" fmla="val 34"/>
                  <a:gd name="f16" fmla="val 44"/>
                  <a:gd name="f17" fmla="val 55"/>
                  <a:gd name="f18" fmla="val 56"/>
                  <a:gd name="f19" fmla="val 57"/>
                  <a:gd name="f20" fmla="val 4"/>
                  <a:gd name="f21" fmla="val 58"/>
                  <a:gd name="f22" fmla="val 2"/>
                  <a:gd name="f23" fmla="val 59"/>
                  <a:gd name="f24" fmla="val 1"/>
                  <a:gd name="f25" fmla="val 3"/>
                  <a:gd name="f26" fmla="val 61"/>
                  <a:gd name="f27" fmla="val 9"/>
                  <a:gd name="f28" fmla="val 64"/>
                  <a:gd name="f29" fmla="val 11"/>
                  <a:gd name="f30" fmla="val 69"/>
                  <a:gd name="f31" fmla="val 74"/>
                  <a:gd name="f32" fmla="val 19"/>
                  <a:gd name="f33" fmla="val 79"/>
                  <a:gd name="f34" fmla="val 83"/>
                  <a:gd name="f35" fmla="val 26"/>
                  <a:gd name="f36" fmla="val 87"/>
                  <a:gd name="f37" fmla="val 28"/>
                  <a:gd name="f38" fmla="val 91"/>
                  <a:gd name="f39" fmla="val 29"/>
                  <a:gd name="f40" fmla="val 92"/>
                  <a:gd name="f41" fmla="val 93"/>
                  <a:gd name="f42" fmla="val 98"/>
                  <a:gd name="f43" fmla="val 100"/>
                  <a:gd name="f44" fmla="val 27"/>
                  <a:gd name="f45" fmla="val 101"/>
                  <a:gd name="f46" fmla="val 103"/>
                  <a:gd name="f47" fmla="val 25"/>
                  <a:gd name="f48" fmla="val 32"/>
                  <a:gd name="f49" fmla="val 94"/>
                  <a:gd name="f50" fmla="val 31"/>
                  <a:gd name="f51" fmla="val 30"/>
                  <a:gd name="f52" fmla="val 76"/>
                  <a:gd name="f53" fmla="val 24"/>
                  <a:gd name="f54" fmla="val 63"/>
                  <a:gd name="f55" fmla="val 13"/>
                  <a:gd name="f56" fmla="val 21"/>
                  <a:gd name="f57" fmla="val 15"/>
                  <a:gd name="f58" fmla="val 12"/>
                  <a:gd name="f59" fmla="val 5"/>
                  <a:gd name="f60" fmla="val 20"/>
                  <a:gd name="f61" fmla="+- 0 0 -90"/>
                  <a:gd name="f62" fmla="*/ f3 1 104"/>
                  <a:gd name="f63" fmla="*/ f4 1 33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104"/>
                  <a:gd name="f72" fmla="*/ f68 1 33"/>
                  <a:gd name="f73" fmla="*/ 0 f69 1"/>
                  <a:gd name="f74" fmla="*/ 22 f68 1"/>
                  <a:gd name="f75" fmla="*/ 23 f69 1"/>
                  <a:gd name="f76" fmla="*/ 6 f68 1"/>
                  <a:gd name="f77" fmla="*/ 55 f69 1"/>
                  <a:gd name="f78" fmla="*/ 57 f69 1"/>
                  <a:gd name="f79" fmla="*/ 7 f68 1"/>
                  <a:gd name="f80" fmla="*/ 58 f69 1"/>
                  <a:gd name="f81" fmla="*/ 0 f68 1"/>
                  <a:gd name="f82" fmla="*/ 59 f69 1"/>
                  <a:gd name="f83" fmla="*/ 3 f68 1"/>
                  <a:gd name="f84" fmla="*/ 64 f69 1"/>
                  <a:gd name="f85" fmla="*/ 11 f68 1"/>
                  <a:gd name="f86" fmla="*/ 79 f69 1"/>
                  <a:gd name="f87" fmla="*/ 23 f68 1"/>
                  <a:gd name="f88" fmla="*/ 91 f69 1"/>
                  <a:gd name="f89" fmla="*/ 29 f68 1"/>
                  <a:gd name="f90" fmla="*/ 93 f69 1"/>
                  <a:gd name="f91" fmla="*/ 101 f69 1"/>
                  <a:gd name="f92" fmla="*/ 104 f69 1"/>
                  <a:gd name="f93" fmla="*/ 25 f68 1"/>
                  <a:gd name="f94" fmla="*/ 26 f68 1"/>
                  <a:gd name="f95" fmla="*/ 87 f69 1"/>
                  <a:gd name="f96" fmla="*/ 31 f68 1"/>
                  <a:gd name="f97" fmla="*/ 76 f69 1"/>
                  <a:gd name="f98" fmla="*/ 24 f68 1"/>
                  <a:gd name="f99" fmla="*/ 56 f69 1"/>
                  <a:gd name="f100" fmla="*/ 9 f68 1"/>
                  <a:gd name="f101" fmla="*/ 21 f69 1"/>
                  <a:gd name="f102" fmla="*/ 5 f69 1"/>
                  <a:gd name="f103" fmla="*/ 20 f68 1"/>
                  <a:gd name="f104" fmla="+- f70 0 f1"/>
                  <a:gd name="f105" fmla="*/ f73 1 104"/>
                  <a:gd name="f106" fmla="*/ f74 1 33"/>
                  <a:gd name="f107" fmla="*/ f75 1 104"/>
                  <a:gd name="f108" fmla="*/ f76 1 33"/>
                  <a:gd name="f109" fmla="*/ f77 1 104"/>
                  <a:gd name="f110" fmla="*/ f78 1 104"/>
                  <a:gd name="f111" fmla="*/ f79 1 33"/>
                  <a:gd name="f112" fmla="*/ f80 1 104"/>
                  <a:gd name="f113" fmla="*/ f81 1 33"/>
                  <a:gd name="f114" fmla="*/ f82 1 104"/>
                  <a:gd name="f115" fmla="*/ f83 1 33"/>
                  <a:gd name="f116" fmla="*/ f84 1 104"/>
                  <a:gd name="f117" fmla="*/ f85 1 33"/>
                  <a:gd name="f118" fmla="*/ f86 1 104"/>
                  <a:gd name="f119" fmla="*/ f87 1 33"/>
                  <a:gd name="f120" fmla="*/ f88 1 104"/>
                  <a:gd name="f121" fmla="*/ f89 1 33"/>
                  <a:gd name="f122" fmla="*/ f90 1 104"/>
                  <a:gd name="f123" fmla="*/ f91 1 104"/>
                  <a:gd name="f124" fmla="*/ f92 1 104"/>
                  <a:gd name="f125" fmla="*/ f93 1 33"/>
                  <a:gd name="f126" fmla="*/ f94 1 33"/>
                  <a:gd name="f127" fmla="*/ f95 1 104"/>
                  <a:gd name="f128" fmla="*/ f96 1 33"/>
                  <a:gd name="f129" fmla="*/ f97 1 104"/>
                  <a:gd name="f130" fmla="*/ f98 1 33"/>
                  <a:gd name="f131" fmla="*/ f99 1 104"/>
                  <a:gd name="f132" fmla="*/ f100 1 33"/>
                  <a:gd name="f133" fmla="*/ f101 1 104"/>
                  <a:gd name="f134" fmla="*/ f102 1 104"/>
                  <a:gd name="f135" fmla="*/ f103 1 33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1"/>
                  <a:gd name="f146" fmla="*/ f111 1 f72"/>
                  <a:gd name="f147" fmla="*/ f112 1 f71"/>
                  <a:gd name="f148" fmla="*/ f113 1 f72"/>
                  <a:gd name="f149" fmla="*/ f114 1 f71"/>
                  <a:gd name="f150" fmla="*/ f115 1 f72"/>
                  <a:gd name="f151" fmla="*/ f116 1 f71"/>
                  <a:gd name="f152" fmla="*/ f117 1 f72"/>
                  <a:gd name="f153" fmla="*/ f118 1 f71"/>
                  <a:gd name="f154" fmla="*/ f119 1 f72"/>
                  <a:gd name="f155" fmla="*/ f120 1 f71"/>
                  <a:gd name="f156" fmla="*/ f121 1 f72"/>
                  <a:gd name="f157" fmla="*/ f122 1 f71"/>
                  <a:gd name="f158" fmla="*/ f123 1 f71"/>
                  <a:gd name="f159" fmla="*/ f124 1 f71"/>
                  <a:gd name="f160" fmla="*/ f125 1 f72"/>
                  <a:gd name="f161" fmla="*/ f126 1 f72"/>
                  <a:gd name="f162" fmla="*/ f127 1 f71"/>
                  <a:gd name="f163" fmla="*/ f128 1 f72"/>
                  <a:gd name="f164" fmla="*/ f129 1 f71"/>
                  <a:gd name="f165" fmla="*/ f130 1 f72"/>
                  <a:gd name="f166" fmla="*/ f131 1 f71"/>
                  <a:gd name="f167" fmla="*/ f132 1 f72"/>
                  <a:gd name="f168" fmla="*/ f133 1 f71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2 1"/>
                  <a:gd name="f181" fmla="*/ f146 f63 1"/>
                  <a:gd name="f182" fmla="*/ f147 f62 1"/>
                  <a:gd name="f183" fmla="*/ f148 f63 1"/>
                  <a:gd name="f184" fmla="*/ f149 f62 1"/>
                  <a:gd name="f185" fmla="*/ f150 f63 1"/>
                  <a:gd name="f186" fmla="*/ f151 f62 1"/>
                  <a:gd name="f187" fmla="*/ f152 f63 1"/>
                  <a:gd name="f188" fmla="*/ f153 f62 1"/>
                  <a:gd name="f189" fmla="*/ f154 f63 1"/>
                  <a:gd name="f190" fmla="*/ f155 f62 1"/>
                  <a:gd name="f191" fmla="*/ f156 f63 1"/>
                  <a:gd name="f192" fmla="*/ f157 f62 1"/>
                  <a:gd name="f193" fmla="*/ f158 f62 1"/>
                  <a:gd name="f194" fmla="*/ f159 f62 1"/>
                  <a:gd name="f195" fmla="*/ f160 f63 1"/>
                  <a:gd name="f196" fmla="*/ f161 f63 1"/>
                  <a:gd name="f197" fmla="*/ f162 f62 1"/>
                  <a:gd name="f198" fmla="*/ f163 f63 1"/>
                  <a:gd name="f199" fmla="*/ f164 f62 1"/>
                  <a:gd name="f200" fmla="*/ f165 f63 1"/>
                  <a:gd name="f201" fmla="*/ f166 f62 1"/>
                  <a:gd name="f202" fmla="*/ f167 f63 1"/>
                  <a:gd name="f203" fmla="*/ f168 f62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78"/>
                  </a:cxn>
                  <a:cxn ang="f104">
                    <a:pos x="f180" y="f181"/>
                  </a:cxn>
                  <a:cxn ang="f104">
                    <a:pos x="f180" y="f181"/>
                  </a:cxn>
                  <a:cxn ang="f104">
                    <a:pos x="f182" y="f183"/>
                  </a:cxn>
                  <a:cxn ang="f104">
                    <a:pos x="f184" y="f185"/>
                  </a:cxn>
                  <a:cxn ang="f104">
                    <a:pos x="f186" y="f187"/>
                  </a:cxn>
                  <a:cxn ang="f104">
                    <a:pos x="f188" y="f189"/>
                  </a:cxn>
                  <a:cxn ang="f104">
                    <a:pos x="f190" y="f191"/>
                  </a:cxn>
                  <a:cxn ang="f104">
                    <a:pos x="f192" y="f191"/>
                  </a:cxn>
                  <a:cxn ang="f104">
                    <a:pos x="f193" y="f189"/>
                  </a:cxn>
                  <a:cxn ang="f104">
                    <a:pos x="f193" y="f176"/>
                  </a:cxn>
                  <a:cxn ang="f104">
                    <a:pos x="f194" y="f195"/>
                  </a:cxn>
                  <a:cxn ang="f104">
                    <a:pos x="f194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201" y="f202"/>
                  </a:cxn>
                  <a:cxn ang="f104">
                    <a:pos x="f203" y="f202"/>
                  </a:cxn>
                  <a:cxn ang="f104">
                    <a:pos x="f204" y="f205"/>
                  </a:cxn>
                  <a:cxn ang="f104">
                    <a:pos x="f175" y="f176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104" h="3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5"/>
                      <a:pt x="f17" y="f14"/>
                    </a:cubicBezTo>
                    <a:cubicBezTo>
                      <a:pt x="f17" y="f14"/>
                      <a:pt x="f18" y="f9"/>
                      <a:pt x="f19" y="f9"/>
                    </a:cubicBezTo>
                    <a:cubicBezTo>
                      <a:pt x="f19" y="f9"/>
                      <a:pt x="f19" y="f9"/>
                      <a:pt x="f19" y="f9"/>
                    </a:cubicBezTo>
                    <a:cubicBezTo>
                      <a:pt x="f19" y="f20"/>
                      <a:pt x="f21" y="f22"/>
                      <a:pt x="f21" y="f5"/>
                    </a:cubicBezTo>
                    <a:cubicBezTo>
                      <a:pt x="f23" y="f24"/>
                      <a:pt x="f23" y="f22"/>
                      <a:pt x="f23" y="f25"/>
                    </a:cubicBezTo>
                    <a:cubicBezTo>
                      <a:pt x="f23" y="f9"/>
                      <a:pt x="f26" y="f27"/>
                      <a:pt x="f28" y="f29"/>
                    </a:cubicBezTo>
                    <a:cubicBezTo>
                      <a:pt x="f30" y="f11"/>
                      <a:pt x="f31" y="f32"/>
                      <a:pt x="f33" y="f1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39"/>
                      <a:pt x="f40" y="f39"/>
                      <a:pt x="f41" y="f39"/>
                    </a:cubicBezTo>
                    <a:cubicBezTo>
                      <a:pt x="f42" y="f39"/>
                      <a:pt x="f43" y="f44"/>
                      <a:pt x="f45" y="f13"/>
                    </a:cubicBezTo>
                    <a:cubicBezTo>
                      <a:pt x="f45" y="f8"/>
                      <a:pt x="f45" y="f8"/>
                      <a:pt x="f45" y="f8"/>
                    </a:cubicBezTo>
                    <a:cubicBezTo>
                      <a:pt x="f46" y="f8"/>
                      <a:pt x="f6" y="f13"/>
                      <a:pt x="f6" y="f47"/>
                    </a:cubicBezTo>
                    <a:cubicBezTo>
                      <a:pt x="f6" y="f47"/>
                      <a:pt x="f6" y="f47"/>
                      <a:pt x="f6" y="f35"/>
                    </a:cubicBezTo>
                    <a:cubicBezTo>
                      <a:pt x="f43" y="f48"/>
                      <a:pt x="f49" y="f7"/>
                      <a:pt x="f36" y="f50"/>
                    </a:cubicBezTo>
                    <a:cubicBezTo>
                      <a:pt x="f34" y="f51"/>
                      <a:pt x="f33" y="f44"/>
                      <a:pt x="f52" y="f53"/>
                    </a:cubicBezTo>
                    <a:cubicBezTo>
                      <a:pt x="f30" y="f32"/>
                      <a:pt x="f54" y="f55"/>
                      <a:pt x="f18" y="f27"/>
                    </a:cubicBezTo>
                    <a:cubicBezTo>
                      <a:pt x="f16" y="f22"/>
                      <a:pt x="f7" y="f22"/>
                      <a:pt x="f56" y="f27"/>
                    </a:cubicBezTo>
                    <a:cubicBezTo>
                      <a:pt x="f57" y="f58"/>
                      <a:pt x="f12" y="f10"/>
                      <a:pt x="f59" y="f60"/>
                    </a:cubicBezTo>
                    <a:cubicBezTo>
                      <a:pt x="f25" y="f56"/>
                      <a:pt x="f22" y="f13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7C59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 14">
                <a:extLst>
                  <a:ext uri="{FF2B5EF4-FFF2-40B4-BE49-F238E27FC236}">
                    <a16:creationId xmlns:a16="http://schemas.microsoft.com/office/drawing/2014/main" id="{65396FEC-0F92-F49B-9B65-E65A4CBCABBA}"/>
                  </a:ext>
                </a:extLst>
              </p:cNvPr>
              <p:cNvSpPr/>
              <p:nvPr/>
            </p:nvSpPr>
            <p:spPr>
              <a:xfrm>
                <a:off x="9821863" y="8064505"/>
                <a:ext cx="187323" cy="1192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02"/>
                  <a:gd name="f8" fmla="val 1"/>
                  <a:gd name="f9" fmla="val 100"/>
                  <a:gd name="f10" fmla="val 4"/>
                  <a:gd name="f11" fmla="val 88"/>
                  <a:gd name="f12" fmla="val 6"/>
                  <a:gd name="f13" fmla="val 76"/>
                  <a:gd name="f14" fmla="val 8"/>
                  <a:gd name="f15" fmla="val 65"/>
                  <a:gd name="f16" fmla="val 13"/>
                  <a:gd name="f17" fmla="val 44"/>
                  <a:gd name="f18" fmla="val 15"/>
                  <a:gd name="f19" fmla="val 22"/>
                  <a:gd name="f20" fmla="val 14"/>
                  <a:gd name="f21" fmla="val 18"/>
                  <a:gd name="f22" fmla="val 35"/>
                  <a:gd name="f23" fmla="val 12"/>
                  <a:gd name="f24" fmla="val 51"/>
                  <a:gd name="f25" fmla="val 9"/>
                  <a:gd name="f26" fmla="val 68"/>
                  <a:gd name="f27" fmla="val 5"/>
                  <a:gd name="f28" fmla="val 85"/>
                  <a:gd name="f29" fmla="val 101"/>
                  <a:gd name="f30" fmla="+- 0 0 -90"/>
                  <a:gd name="f31" fmla="*/ f3 1 16"/>
                  <a:gd name="f32" fmla="*/ f4 1 10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102"/>
                  <a:gd name="f42" fmla="*/ 1 f38 1"/>
                  <a:gd name="f43" fmla="*/ 100 f37 1"/>
                  <a:gd name="f44" fmla="*/ 8 f38 1"/>
                  <a:gd name="f45" fmla="*/ 65 f37 1"/>
                  <a:gd name="f46" fmla="*/ 14 f38 1"/>
                  <a:gd name="f47" fmla="*/ 1 f37 1"/>
                  <a:gd name="f48" fmla="*/ 16 f38 1"/>
                  <a:gd name="f49" fmla="*/ 12 f38 1"/>
                  <a:gd name="f50" fmla="*/ 51 f37 1"/>
                  <a:gd name="f51" fmla="*/ 101 f37 1"/>
                  <a:gd name="f52" fmla="*/ 0 f38 1"/>
                  <a:gd name="f53" fmla="+- f39 0 f1"/>
                  <a:gd name="f54" fmla="*/ f42 1 16"/>
                  <a:gd name="f55" fmla="*/ f43 1 102"/>
                  <a:gd name="f56" fmla="*/ f44 1 16"/>
                  <a:gd name="f57" fmla="*/ f45 1 102"/>
                  <a:gd name="f58" fmla="*/ f46 1 16"/>
                  <a:gd name="f59" fmla="*/ f47 1 102"/>
                  <a:gd name="f60" fmla="*/ f48 1 16"/>
                  <a:gd name="f61" fmla="*/ f49 1 16"/>
                  <a:gd name="f62" fmla="*/ f50 1 102"/>
                  <a:gd name="f63" fmla="*/ f51 1 102"/>
                  <a:gd name="f64" fmla="*/ f52 1 16"/>
                  <a:gd name="f65" fmla="*/ 0 1 f40"/>
                  <a:gd name="f66" fmla="*/ f34 1 f40"/>
                  <a:gd name="f67" fmla="*/ 0 1 f41"/>
                  <a:gd name="f68" fmla="*/ f35 1 f41"/>
                  <a:gd name="f69" fmla="*/ f54 1 f40"/>
                  <a:gd name="f70" fmla="*/ f55 1 f41"/>
                  <a:gd name="f71" fmla="*/ f56 1 f40"/>
                  <a:gd name="f72" fmla="*/ f57 1 f41"/>
                  <a:gd name="f73" fmla="*/ f58 1 f40"/>
                  <a:gd name="f74" fmla="*/ f59 1 f41"/>
                  <a:gd name="f75" fmla="*/ f60 1 f40"/>
                  <a:gd name="f76" fmla="*/ f61 1 f40"/>
                  <a:gd name="f77" fmla="*/ f62 1 f41"/>
                  <a:gd name="f78" fmla="*/ f63 1 f41"/>
                  <a:gd name="f79" fmla="*/ f64 1 f40"/>
                  <a:gd name="f80" fmla="*/ f65 f31 1"/>
                  <a:gd name="f81" fmla="*/ f66 f31 1"/>
                  <a:gd name="f82" fmla="*/ f68 f32 1"/>
                  <a:gd name="f83" fmla="*/ f67 f32 1"/>
                  <a:gd name="f84" fmla="*/ f69 f31 1"/>
                  <a:gd name="f85" fmla="*/ f70 f32 1"/>
                  <a:gd name="f86" fmla="*/ f71 f31 1"/>
                  <a:gd name="f87" fmla="*/ f72 f32 1"/>
                  <a:gd name="f88" fmla="*/ f73 f31 1"/>
                  <a:gd name="f89" fmla="*/ f74 f32 1"/>
                  <a:gd name="f90" fmla="*/ f75 f31 1"/>
                  <a:gd name="f91" fmla="*/ f76 f31 1"/>
                  <a:gd name="f92" fmla="*/ f77 f32 1"/>
                  <a:gd name="f93" fmla="*/ f78 f32 1"/>
                  <a:gd name="f94" fmla="*/ f79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4" y="f85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89"/>
                  </a:cxn>
                  <a:cxn ang="f53">
                    <a:pos x="f91" y="f92"/>
                  </a:cxn>
                  <a:cxn ang="f53">
                    <a:pos x="f84" y="f93"/>
                  </a:cxn>
                  <a:cxn ang="f53">
                    <a:pos x="f94" y="f93"/>
                  </a:cxn>
                  <a:cxn ang="f53">
                    <a:pos x="f84" y="f85"/>
                  </a:cxn>
                </a:cxnLst>
                <a:rect l="f80" t="f83" r="f81" b="f82"/>
                <a:pathLst>
                  <a:path w="16" h="10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8"/>
                    </a:cubicBezTo>
                    <a:cubicBezTo>
                      <a:pt x="f18" y="f5"/>
                      <a:pt x="f18" y="f5"/>
                      <a:pt x="f6" y="f8"/>
                    </a:cubicBezTo>
                    <a:cubicBezTo>
                      <a:pt x="f6" y="f21"/>
                      <a:pt x="f18" y="f22"/>
                      <a:pt x="f23" y="f24"/>
                    </a:cubicBezTo>
                    <a:cubicBezTo>
                      <a:pt x="f25" y="f26"/>
                      <a:pt x="f27" y="f28"/>
                      <a:pt x="f8" y="f29"/>
                    </a:cubicBezTo>
                    <a:cubicBezTo>
                      <a:pt x="f8" y="f7"/>
                      <a:pt x="f5" y="f29"/>
                      <a:pt x="f5" y="f29"/>
                    </a:cubicBezTo>
                    <a:cubicBezTo>
                      <a:pt x="f5" y="f9"/>
                      <a:pt x="f5" y="f9"/>
                      <a:pt x="f8" y="f9"/>
                    </a:cubicBezTo>
                    <a:close/>
                  </a:path>
                </a:pathLst>
              </a:custGeom>
              <a:solidFill>
                <a:srgbClr val="714A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D5F7EF63-3083-C542-1BF1-A442F62F4852}"/>
                  </a:ext>
                </a:extLst>
              </p:cNvPr>
              <p:cNvSpPr/>
              <p:nvPr/>
            </p:nvSpPr>
            <p:spPr>
              <a:xfrm>
                <a:off x="6145216" y="6392863"/>
                <a:ext cx="936629" cy="4095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35"/>
                  <a:gd name="f8" fmla="val 75"/>
                  <a:gd name="f9" fmla="val 23"/>
                  <a:gd name="f10" fmla="val 24"/>
                  <a:gd name="f11" fmla="val 74"/>
                  <a:gd name="f12" fmla="val 73"/>
                  <a:gd name="f13" fmla="val 72"/>
                  <a:gd name="f14" fmla="val 61"/>
                  <a:gd name="f15" fmla="val 19"/>
                  <a:gd name="f16" fmla="val 50"/>
                  <a:gd name="f17" fmla="val 20"/>
                  <a:gd name="f18" fmla="val 39"/>
                  <a:gd name="f19" fmla="val 36"/>
                  <a:gd name="f20" fmla="val 33"/>
                  <a:gd name="f21" fmla="val 25"/>
                  <a:gd name="f22" fmla="val 30"/>
                  <a:gd name="f23" fmla="val 26"/>
                  <a:gd name="f24" fmla="val 29"/>
                  <a:gd name="f25" fmla="val 27"/>
                  <a:gd name="f26" fmla="val 15"/>
                  <a:gd name="f27" fmla="val 9"/>
                  <a:gd name="f28" fmla="val 5"/>
                  <a:gd name="f29" fmla="val 34"/>
                  <a:gd name="f30" fmla="val 2"/>
                  <a:gd name="f31" fmla="val 32"/>
                  <a:gd name="f32" fmla="val 1"/>
                  <a:gd name="f33" fmla="val 28"/>
                  <a:gd name="f34" fmla="val 22"/>
                  <a:gd name="f35" fmla="val 3"/>
                  <a:gd name="f36" fmla="val 31"/>
                  <a:gd name="f37" fmla="val 6"/>
                  <a:gd name="f38" fmla="val 12"/>
                  <a:gd name="f39" fmla="val 17"/>
                  <a:gd name="f40" fmla="val 38"/>
                  <a:gd name="f41" fmla="val 48"/>
                  <a:gd name="f42" fmla="val 18"/>
                  <a:gd name="f43" fmla="val 59"/>
                  <a:gd name="f44" fmla="val 60"/>
                  <a:gd name="f45" fmla="val 63"/>
                  <a:gd name="f46" fmla="val 65"/>
                  <a:gd name="f47" fmla="val 67"/>
                  <a:gd name="f48" fmla="val 70"/>
                  <a:gd name="f49" fmla="val 16"/>
                  <a:gd name="f50" fmla="val 71"/>
                  <a:gd name="f51" fmla="val 77"/>
                  <a:gd name="f52" fmla="val 14"/>
                  <a:gd name="f53" fmla="val 13"/>
                  <a:gd name="f54" fmla="val 76"/>
                  <a:gd name="f55" fmla="val 8"/>
                  <a:gd name="f56" fmla="val 4"/>
                  <a:gd name="f57" fmla="val 7"/>
                  <a:gd name="f58" fmla="val 78"/>
                  <a:gd name="f59" fmla="val 79"/>
                  <a:gd name="f60" fmla="val 11"/>
                  <a:gd name="f61" fmla="+- 0 0 -90"/>
                  <a:gd name="f62" fmla="*/ f3 1 80"/>
                  <a:gd name="f63" fmla="*/ f4 1 3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80"/>
                  <a:gd name="f72" fmla="*/ f68 1 35"/>
                  <a:gd name="f73" fmla="*/ 75 f69 1"/>
                  <a:gd name="f74" fmla="*/ 23 f68 1"/>
                  <a:gd name="f75" fmla="*/ 24 f68 1"/>
                  <a:gd name="f76" fmla="*/ 72 f69 1"/>
                  <a:gd name="f77" fmla="*/ 39 f69 1"/>
                  <a:gd name="f78" fmla="*/ 30 f69 1"/>
                  <a:gd name="f79" fmla="*/ 26 f68 1"/>
                  <a:gd name="f80" fmla="*/ 26 f69 1"/>
                  <a:gd name="f81" fmla="*/ 27 f68 1"/>
                  <a:gd name="f82" fmla="*/ 9 f69 1"/>
                  <a:gd name="f83" fmla="*/ 35 f68 1"/>
                  <a:gd name="f84" fmla="*/ 1 f69 1"/>
                  <a:gd name="f85" fmla="*/ 28 f68 1"/>
                  <a:gd name="f86" fmla="*/ 3 f69 1"/>
                  <a:gd name="f87" fmla="*/ 20 f68 1"/>
                  <a:gd name="f88" fmla="*/ 31 f68 1"/>
                  <a:gd name="f89" fmla="*/ 12 f69 1"/>
                  <a:gd name="f90" fmla="*/ 33 f68 1"/>
                  <a:gd name="f91" fmla="*/ 28 f69 1"/>
                  <a:gd name="f92" fmla="*/ 25 f68 1"/>
                  <a:gd name="f93" fmla="*/ 59 f69 1"/>
                  <a:gd name="f94" fmla="*/ 18 f68 1"/>
                  <a:gd name="f95" fmla="*/ 61 f69 1"/>
                  <a:gd name="f96" fmla="*/ 17 f68 1"/>
                  <a:gd name="f97" fmla="*/ 67 f69 1"/>
                  <a:gd name="f98" fmla="*/ 19 f68 1"/>
                  <a:gd name="f99" fmla="*/ 70 f69 1"/>
                  <a:gd name="f100" fmla="*/ 16 f68 1"/>
                  <a:gd name="f101" fmla="*/ 71 f69 1"/>
                  <a:gd name="f102" fmla="*/ 15 f68 1"/>
                  <a:gd name="f103" fmla="*/ 76 f69 1"/>
                  <a:gd name="f104" fmla="*/ 12 f68 1"/>
                  <a:gd name="f105" fmla="*/ 0 f68 1"/>
                  <a:gd name="f106" fmla="*/ 73 f69 1"/>
                  <a:gd name="f107" fmla="*/ 77 f69 1"/>
                  <a:gd name="f108" fmla="*/ 6 f68 1"/>
                  <a:gd name="f109" fmla="*/ 78 f69 1"/>
                  <a:gd name="f110" fmla="*/ 8 f68 1"/>
                  <a:gd name="f111" fmla="*/ 80 f69 1"/>
                  <a:gd name="f112" fmla="*/ 9 f68 1"/>
                  <a:gd name="f113" fmla="*/ 79 f69 1"/>
                  <a:gd name="f114" fmla="*/ 14 f68 1"/>
                  <a:gd name="f115" fmla="*/ 22 f68 1"/>
                  <a:gd name="f116" fmla="+- f70 0 f1"/>
                  <a:gd name="f117" fmla="*/ f73 1 80"/>
                  <a:gd name="f118" fmla="*/ f74 1 35"/>
                  <a:gd name="f119" fmla="*/ f75 1 35"/>
                  <a:gd name="f120" fmla="*/ f76 1 80"/>
                  <a:gd name="f121" fmla="*/ f77 1 80"/>
                  <a:gd name="f122" fmla="*/ f78 1 80"/>
                  <a:gd name="f123" fmla="*/ f79 1 35"/>
                  <a:gd name="f124" fmla="*/ f80 1 80"/>
                  <a:gd name="f125" fmla="*/ f81 1 35"/>
                  <a:gd name="f126" fmla="*/ f82 1 80"/>
                  <a:gd name="f127" fmla="*/ f83 1 35"/>
                  <a:gd name="f128" fmla="*/ f84 1 80"/>
                  <a:gd name="f129" fmla="*/ f85 1 35"/>
                  <a:gd name="f130" fmla="*/ f86 1 80"/>
                  <a:gd name="f131" fmla="*/ f87 1 35"/>
                  <a:gd name="f132" fmla="*/ f88 1 35"/>
                  <a:gd name="f133" fmla="*/ f89 1 80"/>
                  <a:gd name="f134" fmla="*/ f90 1 35"/>
                  <a:gd name="f135" fmla="*/ f91 1 80"/>
                  <a:gd name="f136" fmla="*/ f92 1 35"/>
                  <a:gd name="f137" fmla="*/ f93 1 80"/>
                  <a:gd name="f138" fmla="*/ f94 1 35"/>
                  <a:gd name="f139" fmla="*/ f95 1 80"/>
                  <a:gd name="f140" fmla="*/ f96 1 35"/>
                  <a:gd name="f141" fmla="*/ f97 1 80"/>
                  <a:gd name="f142" fmla="*/ f98 1 35"/>
                  <a:gd name="f143" fmla="*/ f99 1 80"/>
                  <a:gd name="f144" fmla="*/ f100 1 35"/>
                  <a:gd name="f145" fmla="*/ f101 1 80"/>
                  <a:gd name="f146" fmla="*/ f102 1 35"/>
                  <a:gd name="f147" fmla="*/ f103 1 80"/>
                  <a:gd name="f148" fmla="*/ f104 1 35"/>
                  <a:gd name="f149" fmla="*/ f105 1 35"/>
                  <a:gd name="f150" fmla="*/ f106 1 80"/>
                  <a:gd name="f151" fmla="*/ f107 1 80"/>
                  <a:gd name="f152" fmla="*/ f108 1 35"/>
                  <a:gd name="f153" fmla="*/ f109 1 80"/>
                  <a:gd name="f154" fmla="*/ f110 1 35"/>
                  <a:gd name="f155" fmla="*/ f111 1 80"/>
                  <a:gd name="f156" fmla="*/ f112 1 35"/>
                  <a:gd name="f157" fmla="*/ f113 1 80"/>
                  <a:gd name="f158" fmla="*/ f114 1 35"/>
                  <a:gd name="f159" fmla="*/ f115 1 35"/>
                  <a:gd name="f160" fmla="*/ 0 1 f71"/>
                  <a:gd name="f161" fmla="*/ f65 1 f71"/>
                  <a:gd name="f162" fmla="*/ 0 1 f72"/>
                  <a:gd name="f163" fmla="*/ f66 1 f72"/>
                  <a:gd name="f164" fmla="*/ f117 1 f71"/>
                  <a:gd name="f165" fmla="*/ f118 1 f72"/>
                  <a:gd name="f166" fmla="*/ f119 1 f72"/>
                  <a:gd name="f167" fmla="*/ f120 1 f71"/>
                  <a:gd name="f168" fmla="*/ f121 1 f71"/>
                  <a:gd name="f169" fmla="*/ f122 1 f71"/>
                  <a:gd name="f170" fmla="*/ f123 1 f72"/>
                  <a:gd name="f171" fmla="*/ f124 1 f71"/>
                  <a:gd name="f172" fmla="*/ f125 1 f72"/>
                  <a:gd name="f173" fmla="*/ f126 1 f71"/>
                  <a:gd name="f174" fmla="*/ f127 1 f72"/>
                  <a:gd name="f175" fmla="*/ f128 1 f71"/>
                  <a:gd name="f176" fmla="*/ f129 1 f72"/>
                  <a:gd name="f177" fmla="*/ f130 1 f71"/>
                  <a:gd name="f178" fmla="*/ f131 1 f72"/>
                  <a:gd name="f179" fmla="*/ f132 1 f72"/>
                  <a:gd name="f180" fmla="*/ f133 1 f71"/>
                  <a:gd name="f181" fmla="*/ f134 1 f72"/>
                  <a:gd name="f182" fmla="*/ f135 1 f71"/>
                  <a:gd name="f183" fmla="*/ f136 1 f72"/>
                  <a:gd name="f184" fmla="*/ f137 1 f71"/>
                  <a:gd name="f185" fmla="*/ f138 1 f72"/>
                  <a:gd name="f186" fmla="*/ f139 1 f71"/>
                  <a:gd name="f187" fmla="*/ f140 1 f72"/>
                  <a:gd name="f188" fmla="*/ f141 1 f71"/>
                  <a:gd name="f189" fmla="*/ f142 1 f72"/>
                  <a:gd name="f190" fmla="*/ f143 1 f71"/>
                  <a:gd name="f191" fmla="*/ f144 1 f72"/>
                  <a:gd name="f192" fmla="*/ f145 1 f71"/>
                  <a:gd name="f193" fmla="*/ f146 1 f72"/>
                  <a:gd name="f194" fmla="*/ f147 1 f71"/>
                  <a:gd name="f195" fmla="*/ f148 1 f72"/>
                  <a:gd name="f196" fmla="*/ f149 1 f72"/>
                  <a:gd name="f197" fmla="*/ f150 1 f71"/>
                  <a:gd name="f198" fmla="*/ f151 1 f71"/>
                  <a:gd name="f199" fmla="*/ f152 1 f72"/>
                  <a:gd name="f200" fmla="*/ f153 1 f71"/>
                  <a:gd name="f201" fmla="*/ f154 1 f72"/>
                  <a:gd name="f202" fmla="*/ f155 1 f71"/>
                  <a:gd name="f203" fmla="*/ f156 1 f72"/>
                  <a:gd name="f204" fmla="*/ f157 1 f71"/>
                  <a:gd name="f205" fmla="*/ f158 1 f72"/>
                  <a:gd name="f206" fmla="*/ f159 1 f72"/>
                  <a:gd name="f207" fmla="*/ f160 f62 1"/>
                  <a:gd name="f208" fmla="*/ f161 f62 1"/>
                  <a:gd name="f209" fmla="*/ f163 f63 1"/>
                  <a:gd name="f210" fmla="*/ f162 f63 1"/>
                  <a:gd name="f211" fmla="*/ f164 f62 1"/>
                  <a:gd name="f212" fmla="*/ f165 f63 1"/>
                  <a:gd name="f213" fmla="*/ f166 f63 1"/>
                  <a:gd name="f214" fmla="*/ f167 f62 1"/>
                  <a:gd name="f215" fmla="*/ f168 f62 1"/>
                  <a:gd name="f216" fmla="*/ f169 f62 1"/>
                  <a:gd name="f217" fmla="*/ f170 f63 1"/>
                  <a:gd name="f218" fmla="*/ f171 f62 1"/>
                  <a:gd name="f219" fmla="*/ f172 f63 1"/>
                  <a:gd name="f220" fmla="*/ f173 f62 1"/>
                  <a:gd name="f221" fmla="*/ f174 f63 1"/>
                  <a:gd name="f222" fmla="*/ f175 f62 1"/>
                  <a:gd name="f223" fmla="*/ f176 f63 1"/>
                  <a:gd name="f224" fmla="*/ f177 f62 1"/>
                  <a:gd name="f225" fmla="*/ f178 f63 1"/>
                  <a:gd name="f226" fmla="*/ f179 f63 1"/>
                  <a:gd name="f227" fmla="*/ f180 f62 1"/>
                  <a:gd name="f228" fmla="*/ f181 f63 1"/>
                  <a:gd name="f229" fmla="*/ f182 f62 1"/>
                  <a:gd name="f230" fmla="*/ f183 f63 1"/>
                  <a:gd name="f231" fmla="*/ f184 f62 1"/>
                  <a:gd name="f232" fmla="*/ f185 f63 1"/>
                  <a:gd name="f233" fmla="*/ f186 f62 1"/>
                  <a:gd name="f234" fmla="*/ f187 f63 1"/>
                  <a:gd name="f235" fmla="*/ f188 f62 1"/>
                  <a:gd name="f236" fmla="*/ f189 f63 1"/>
                  <a:gd name="f237" fmla="*/ f190 f62 1"/>
                  <a:gd name="f238" fmla="*/ f191 f63 1"/>
                  <a:gd name="f239" fmla="*/ f192 f62 1"/>
                  <a:gd name="f240" fmla="*/ f193 f63 1"/>
                  <a:gd name="f241" fmla="*/ f194 f62 1"/>
                  <a:gd name="f242" fmla="*/ f195 f63 1"/>
                  <a:gd name="f243" fmla="*/ f196 f63 1"/>
                  <a:gd name="f244" fmla="*/ f197 f62 1"/>
                  <a:gd name="f245" fmla="*/ f198 f62 1"/>
                  <a:gd name="f246" fmla="*/ f199 f63 1"/>
                  <a:gd name="f247" fmla="*/ f200 f62 1"/>
                  <a:gd name="f248" fmla="*/ f201 f63 1"/>
                  <a:gd name="f249" fmla="*/ f202 f62 1"/>
                  <a:gd name="f250" fmla="*/ f203 f63 1"/>
                  <a:gd name="f251" fmla="*/ f204 f62 1"/>
                  <a:gd name="f252" fmla="*/ f205 f63 1"/>
                  <a:gd name="f253" fmla="*/ f20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211" y="f212"/>
                  </a:cxn>
                  <a:cxn ang="f116">
                    <a:pos x="f211" y="f213"/>
                  </a:cxn>
                  <a:cxn ang="f116">
                    <a:pos x="f214" y="f212"/>
                  </a:cxn>
                  <a:cxn ang="f116">
                    <a:pos x="f215" y="f212"/>
                  </a:cxn>
                  <a:cxn ang="f116">
                    <a:pos x="f216" y="f217"/>
                  </a:cxn>
                  <a:cxn ang="f116">
                    <a:pos x="f218" y="f219"/>
                  </a:cxn>
                  <a:cxn ang="f116">
                    <a:pos x="f220" y="f221"/>
                  </a:cxn>
                  <a:cxn ang="f116">
                    <a:pos x="f222" y="f223"/>
                  </a:cxn>
                  <a:cxn ang="f116">
                    <a:pos x="f224" y="f225"/>
                  </a:cxn>
                  <a:cxn ang="f116">
                    <a:pos x="f224" y="f226"/>
                  </a:cxn>
                  <a:cxn ang="f116">
                    <a:pos x="f227" y="f228"/>
                  </a:cxn>
                  <a:cxn ang="f116">
                    <a:pos x="f229" y="f230"/>
                  </a:cxn>
                  <a:cxn ang="f116">
                    <a:pos x="f231" y="f232"/>
                  </a:cxn>
                  <a:cxn ang="f116">
                    <a:pos x="f233" y="f234"/>
                  </a:cxn>
                  <a:cxn ang="f116">
                    <a:pos x="f235" y="f236"/>
                  </a:cxn>
                  <a:cxn ang="f116">
                    <a:pos x="f237" y="f238"/>
                  </a:cxn>
                  <a:cxn ang="f116">
                    <a:pos x="f239" y="f240"/>
                  </a:cxn>
                  <a:cxn ang="f116">
                    <a:pos x="f214" y="f240"/>
                  </a:cxn>
                  <a:cxn ang="f116">
                    <a:pos x="f211" y="f240"/>
                  </a:cxn>
                  <a:cxn ang="f116">
                    <a:pos x="f241" y="f242"/>
                  </a:cxn>
                  <a:cxn ang="f116">
                    <a:pos x="f214" y="f243"/>
                  </a:cxn>
                  <a:cxn ang="f116">
                    <a:pos x="f244" y="f243"/>
                  </a:cxn>
                  <a:cxn ang="f116">
                    <a:pos x="f245" y="f246"/>
                  </a:cxn>
                  <a:cxn ang="f116">
                    <a:pos x="f247" y="f248"/>
                  </a:cxn>
                  <a:cxn ang="f116">
                    <a:pos x="f249" y="f248"/>
                  </a:cxn>
                  <a:cxn ang="f116">
                    <a:pos x="f249" y="f250"/>
                  </a:cxn>
                  <a:cxn ang="f116">
                    <a:pos x="f251" y="f252"/>
                  </a:cxn>
                  <a:cxn ang="f116">
                    <a:pos x="f241" y="f232"/>
                  </a:cxn>
                  <a:cxn ang="f116">
                    <a:pos x="f211" y="f253"/>
                  </a:cxn>
                  <a:cxn ang="f116">
                    <a:pos x="f211" y="f212"/>
                  </a:cxn>
                </a:cxnLst>
                <a:rect l="f207" t="f210" r="f208" b="f209"/>
                <a:pathLst>
                  <a:path w="80" h="35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0"/>
                      <a:pt x="f12" y="f10"/>
                      <a:pt x="f13" y="f9"/>
                    </a:cubicBezTo>
                    <a:cubicBezTo>
                      <a:pt x="f14" y="f15"/>
                      <a:pt x="f16" y="f17"/>
                      <a:pt x="f18" y="f9"/>
                    </a:cubicBezTo>
                    <a:cubicBezTo>
                      <a:pt x="f19" y="f10"/>
                      <a:pt x="f20" y="f21"/>
                      <a:pt x="f22" y="f23"/>
                    </a:cubicBezTo>
                    <a:cubicBezTo>
                      <a:pt x="f24" y="f25"/>
                      <a:pt x="f25" y="f25"/>
                      <a:pt x="f23" y="f25"/>
                    </a:cubicBezTo>
                    <a:cubicBezTo>
                      <a:pt x="f17" y="f24"/>
                      <a:pt x="f26" y="f20"/>
                      <a:pt x="f27" y="f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5" y="f21"/>
                      <a:pt x="f5" y="f34"/>
                      <a:pt x="f35" y="f17"/>
                    </a:cubicBezTo>
                    <a:cubicBezTo>
                      <a:pt x="f32" y="f10"/>
                      <a:pt x="f5" y="f33"/>
                      <a:pt x="f35" y="f36"/>
                    </a:cubicBezTo>
                    <a:cubicBezTo>
                      <a:pt x="f37" y="f20"/>
                      <a:pt x="f27" y="f29"/>
                      <a:pt x="f38" y="f20"/>
                    </a:cubicBezTo>
                    <a:cubicBezTo>
                      <a:pt x="f39" y="f22"/>
                      <a:pt x="f9" y="f25"/>
                      <a:pt x="f33" y="f21"/>
                    </a:cubicBezTo>
                    <a:cubicBezTo>
                      <a:pt x="f40" y="f17"/>
                      <a:pt x="f41" y="f42"/>
                      <a:pt x="f43" y="f42"/>
                    </a:cubicBezTo>
                    <a:cubicBezTo>
                      <a:pt x="f43" y="f42"/>
                      <a:pt x="f44" y="f39"/>
                      <a:pt x="f14" y="f39"/>
                    </a:cubicBezTo>
                    <a:cubicBezTo>
                      <a:pt x="f45" y="f42"/>
                      <a:pt x="f46" y="f15"/>
                      <a:pt x="f47" y="f15"/>
                    </a:cubicBezTo>
                    <a:cubicBezTo>
                      <a:pt x="f48" y="f15"/>
                      <a:pt x="f48" y="f15"/>
                      <a:pt x="f48" y="f49"/>
                    </a:cubicBezTo>
                    <a:cubicBezTo>
                      <a:pt x="f48" y="f49"/>
                      <a:pt x="f50" y="f26"/>
                      <a:pt x="f50" y="f26"/>
                    </a:cubicBezTo>
                    <a:cubicBezTo>
                      <a:pt x="f50" y="f26"/>
                      <a:pt x="f13" y="f26"/>
                      <a:pt x="f13" y="f26"/>
                    </a:cubicBezTo>
                    <a:cubicBezTo>
                      <a:pt x="f12" y="f26"/>
                      <a:pt x="f11" y="f26"/>
                      <a:pt x="f8" y="f26"/>
                    </a:cubicBezTo>
                    <a:cubicBezTo>
                      <a:pt x="f51" y="f52"/>
                      <a:pt x="f8" y="f53"/>
                      <a:pt x="f54" y="f38"/>
                    </a:cubicBezTo>
                    <a:cubicBezTo>
                      <a:pt x="f11" y="f55"/>
                      <a:pt x="f13" y="f56"/>
                      <a:pt x="f13" y="f5"/>
                    </a:cubicBezTo>
                    <a:cubicBezTo>
                      <a:pt x="f13" y="f5"/>
                      <a:pt x="f13" y="f5"/>
                      <a:pt x="f12" y="f5"/>
                    </a:cubicBezTo>
                    <a:cubicBezTo>
                      <a:pt x="f8" y="f32"/>
                      <a:pt x="f8" y="f56"/>
                      <a:pt x="f51" y="f37"/>
                    </a:cubicBezTo>
                    <a:cubicBezTo>
                      <a:pt x="f51" y="f37"/>
                      <a:pt x="f51" y="f57"/>
                      <a:pt x="f58" y="f55"/>
                    </a:cubicBezTo>
                    <a:cubicBezTo>
                      <a:pt x="f58" y="f55"/>
                      <a:pt x="f59" y="f57"/>
                      <a:pt x="f6" y="f55"/>
                    </a:cubicBezTo>
                    <a:cubicBezTo>
                      <a:pt x="f6" y="f55"/>
                      <a:pt x="f6" y="f27"/>
                      <a:pt x="f6" y="f27"/>
                    </a:cubicBezTo>
                    <a:cubicBezTo>
                      <a:pt x="f59" y="f60"/>
                      <a:pt x="f59" y="f38"/>
                      <a:pt x="f59" y="f52"/>
                    </a:cubicBezTo>
                    <a:cubicBezTo>
                      <a:pt x="f59" y="f49"/>
                      <a:pt x="f58" y="f39"/>
                      <a:pt x="f54" y="f42"/>
                    </a:cubicBezTo>
                    <a:cubicBezTo>
                      <a:pt x="f13" y="f15"/>
                      <a:pt x="f13" y="f15"/>
                      <a:pt x="f8" y="f34"/>
                    </a:cubicBezTo>
                    <a:cubicBezTo>
                      <a:pt x="f8" y="f34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E6E6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 16">
                <a:extLst>
                  <a:ext uri="{FF2B5EF4-FFF2-40B4-BE49-F238E27FC236}">
                    <a16:creationId xmlns:a16="http://schemas.microsoft.com/office/drawing/2014/main" id="{3F53DA2E-9377-F45C-2D34-39FA2BC1D6C8}"/>
                  </a:ext>
                </a:extLst>
              </p:cNvPr>
              <p:cNvSpPr/>
              <p:nvPr/>
            </p:nvSpPr>
            <p:spPr>
              <a:xfrm>
                <a:off x="7573966" y="7923211"/>
                <a:ext cx="139702" cy="11223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6"/>
                  <a:gd name="f8" fmla="val 6"/>
                  <a:gd name="f9" fmla="val 1"/>
                  <a:gd name="f10" fmla="val 4"/>
                  <a:gd name="f11" fmla="val 17"/>
                  <a:gd name="f12" fmla="val 3"/>
                  <a:gd name="f13" fmla="val 33"/>
                  <a:gd name="f14" fmla="val 49"/>
                  <a:gd name="f15" fmla="val 5"/>
                  <a:gd name="f16" fmla="val 62"/>
                  <a:gd name="f17" fmla="val 7"/>
                  <a:gd name="f18" fmla="val 76"/>
                  <a:gd name="f19" fmla="val 10"/>
                  <a:gd name="f20" fmla="val 89"/>
                  <a:gd name="f21" fmla="val 11"/>
                  <a:gd name="f22" fmla="val 91"/>
                  <a:gd name="f23" fmla="val 94"/>
                  <a:gd name="f24" fmla="val 2"/>
                  <a:gd name="f25" fmla="val 65"/>
                  <a:gd name="f26" fmla="val 32"/>
                  <a:gd name="f27" fmla="+- 0 0 -90"/>
                  <a:gd name="f28" fmla="*/ f3 1 12"/>
                  <a:gd name="f29" fmla="*/ f4 1 9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96"/>
                  <a:gd name="f39" fmla="*/ 6 f35 1"/>
                  <a:gd name="f40" fmla="*/ 0 f34 1"/>
                  <a:gd name="f41" fmla="*/ 1 f34 1"/>
                  <a:gd name="f42" fmla="*/ 4 f35 1"/>
                  <a:gd name="f43" fmla="*/ 49 f34 1"/>
                  <a:gd name="f44" fmla="*/ 10 f35 1"/>
                  <a:gd name="f45" fmla="*/ 89 f34 1"/>
                  <a:gd name="f46" fmla="*/ 12 f35 1"/>
                  <a:gd name="f47" fmla="*/ 96 f34 1"/>
                  <a:gd name="f48" fmla="+- f36 0 f1"/>
                  <a:gd name="f49" fmla="*/ f39 1 12"/>
                  <a:gd name="f50" fmla="*/ f40 1 96"/>
                  <a:gd name="f51" fmla="*/ f41 1 96"/>
                  <a:gd name="f52" fmla="*/ f42 1 12"/>
                  <a:gd name="f53" fmla="*/ f43 1 96"/>
                  <a:gd name="f54" fmla="*/ f44 1 12"/>
                  <a:gd name="f55" fmla="*/ f45 1 96"/>
                  <a:gd name="f56" fmla="*/ f46 1 12"/>
                  <a:gd name="f57" fmla="*/ f47 1 96"/>
                  <a:gd name="f58" fmla="*/ 0 1 f37"/>
                  <a:gd name="f59" fmla="*/ f31 1 f37"/>
                  <a:gd name="f60" fmla="*/ 0 1 f38"/>
                  <a:gd name="f61" fmla="*/ f32 1 f38"/>
                  <a:gd name="f62" fmla="*/ f49 1 f37"/>
                  <a:gd name="f63" fmla="*/ f50 1 f38"/>
                  <a:gd name="f64" fmla="*/ f51 1 f38"/>
                  <a:gd name="f65" fmla="*/ f52 1 f37"/>
                  <a:gd name="f66" fmla="*/ f53 1 f38"/>
                  <a:gd name="f67" fmla="*/ f54 1 f37"/>
                  <a:gd name="f68" fmla="*/ f55 1 f38"/>
                  <a:gd name="f69" fmla="*/ f56 1 f37"/>
                  <a:gd name="f70" fmla="*/ f57 1 f38"/>
                  <a:gd name="f71" fmla="*/ f58 f28 1"/>
                  <a:gd name="f72" fmla="*/ f59 f28 1"/>
                  <a:gd name="f73" fmla="*/ f61 f29 1"/>
                  <a:gd name="f74" fmla="*/ f60 f29 1"/>
                  <a:gd name="f75" fmla="*/ f62 f28 1"/>
                  <a:gd name="f76" fmla="*/ f63 f29 1"/>
                  <a:gd name="f77" fmla="*/ f64 f29 1"/>
                  <a:gd name="f78" fmla="*/ f65 f28 1"/>
                  <a:gd name="f79" fmla="*/ f66 f29 1"/>
                  <a:gd name="f80" fmla="*/ f67 f28 1"/>
                  <a:gd name="f81" fmla="*/ f68 f29 1"/>
                  <a:gd name="f82" fmla="*/ f69 f28 1"/>
                  <a:gd name="f83" fmla="*/ f7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5" y="f76"/>
                  </a:cxn>
                  <a:cxn ang="f48">
                    <a:pos x="f75" y="f77"/>
                  </a:cxn>
                  <a:cxn ang="f48">
                    <a:pos x="f78" y="f79"/>
                  </a:cxn>
                  <a:cxn ang="f48">
                    <a:pos x="f80" y="f81"/>
                  </a:cxn>
                  <a:cxn ang="f48">
                    <a:pos x="f82" y="f83"/>
                  </a:cxn>
                  <a:cxn ang="f48">
                    <a:pos x="f75" y="f76"/>
                  </a:cxn>
                </a:cxnLst>
                <a:rect l="f71" t="f74" r="f72" b="f73"/>
                <a:pathLst>
                  <a:path w="12" h="96">
                    <a:moveTo>
                      <a:pt x="f8" y="f5"/>
                    </a:moveTo>
                    <a:cubicBezTo>
                      <a:pt x="f8" y="f5"/>
                      <a:pt x="f8" y="f9"/>
                      <a:pt x="f8" y="f9"/>
                    </a:cubicBezTo>
                    <a:cubicBezTo>
                      <a:pt x="f10" y="f11"/>
                      <a:pt x="f12" y="f13"/>
                      <a:pt x="f10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6" y="f7"/>
                    </a:cubicBezTo>
                    <a:cubicBezTo>
                      <a:pt x="f24" y="f25"/>
                      <a:pt x="f5" y="f26"/>
                      <a:pt x="f8" y="f5"/>
                    </a:cubicBezTo>
                    <a:close/>
                  </a:path>
                </a:pathLst>
              </a:custGeom>
              <a:solidFill>
                <a:srgbClr val="774E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Freeform 17">
                <a:extLst>
                  <a:ext uri="{FF2B5EF4-FFF2-40B4-BE49-F238E27FC236}">
                    <a16:creationId xmlns:a16="http://schemas.microsoft.com/office/drawing/2014/main" id="{53A2CD18-6AC6-C807-53DE-499EB6C0765E}"/>
                  </a:ext>
                </a:extLst>
              </p:cNvPr>
              <p:cNvSpPr/>
              <p:nvPr/>
            </p:nvSpPr>
            <p:spPr>
              <a:xfrm>
                <a:off x="10126659" y="5153028"/>
                <a:ext cx="328617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6"/>
                  <a:gd name="f8" fmla="val 27"/>
                  <a:gd name="f9" fmla="val 25"/>
                  <a:gd name="f10" fmla="val 45"/>
                  <a:gd name="f11" fmla="val 43"/>
                  <a:gd name="f12" fmla="val 24"/>
                  <a:gd name="f13" fmla="val 42"/>
                  <a:gd name="f14" fmla="val 41"/>
                  <a:gd name="f15" fmla="val 23"/>
                  <a:gd name="f16" fmla="val 40"/>
                  <a:gd name="f17" fmla="val 21"/>
                  <a:gd name="f18" fmla="val 39"/>
                  <a:gd name="f19" fmla="val 20"/>
                  <a:gd name="f20" fmla="val 38"/>
                  <a:gd name="f21" fmla="val 17"/>
                  <a:gd name="f22" fmla="val 34"/>
                  <a:gd name="f23" fmla="val 14"/>
                  <a:gd name="f24" fmla="val 31"/>
                  <a:gd name="f25" fmla="val 10"/>
                  <a:gd name="f26" fmla="val 29"/>
                  <a:gd name="f27" fmla="val 8"/>
                  <a:gd name="f28" fmla="val 6"/>
                  <a:gd name="f29" fmla="val 4"/>
                  <a:gd name="f30" fmla="val 3"/>
                  <a:gd name="f31" fmla="val 2"/>
                  <a:gd name="f32" fmla="val 1"/>
                  <a:gd name="f33" fmla="val 18"/>
                  <a:gd name="f34" fmla="val 9"/>
                  <a:gd name="f35" fmla="val 5"/>
                  <a:gd name="f36" fmla="val 7"/>
                  <a:gd name="f37" fmla="val 15"/>
                  <a:gd name="f38" fmla="val 26"/>
                  <a:gd name="f39" fmla="val 44"/>
                  <a:gd name="f40" fmla="+- 0 0 -90"/>
                  <a:gd name="f41" fmla="*/ f3 1 28"/>
                  <a:gd name="f42" fmla="*/ f4 1 4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8"/>
                  <a:gd name="f51" fmla="*/ f47 1 46"/>
                  <a:gd name="f52" fmla="*/ 28 f48 1"/>
                  <a:gd name="f53" fmla="*/ 46 f47 1"/>
                  <a:gd name="f54" fmla="*/ 25 f48 1"/>
                  <a:gd name="f55" fmla="*/ 43 f47 1"/>
                  <a:gd name="f56" fmla="*/ 23 f48 1"/>
                  <a:gd name="f57" fmla="*/ 40 f47 1"/>
                  <a:gd name="f58" fmla="*/ 20 f48 1"/>
                  <a:gd name="f59" fmla="*/ 38 f47 1"/>
                  <a:gd name="f60" fmla="*/ 10 f48 1"/>
                  <a:gd name="f61" fmla="*/ 29 f47 1"/>
                  <a:gd name="f62" fmla="*/ 4 f48 1"/>
                  <a:gd name="f63" fmla="*/ 2 f48 1"/>
                  <a:gd name="f64" fmla="*/ 28 f47 1"/>
                  <a:gd name="f65" fmla="*/ 3 f48 1"/>
                  <a:gd name="f66" fmla="*/ 18 f47 1"/>
                  <a:gd name="f67" fmla="*/ 5 f47 1"/>
                  <a:gd name="f68" fmla="*/ 1 f48 1"/>
                  <a:gd name="f69" fmla="*/ 2 f47 1"/>
                  <a:gd name="f70" fmla="*/ 1 f47 1"/>
                  <a:gd name="f71" fmla="*/ 5 f48 1"/>
                  <a:gd name="f72" fmla="*/ 21 f47 1"/>
                  <a:gd name="f73" fmla="*/ 7 f48 1"/>
                  <a:gd name="f74" fmla="*/ 25 f47 1"/>
                  <a:gd name="f75" fmla="*/ 42 f47 1"/>
                  <a:gd name="f76" fmla="+- f49 0 f1"/>
                  <a:gd name="f77" fmla="*/ f52 1 28"/>
                  <a:gd name="f78" fmla="*/ f53 1 46"/>
                  <a:gd name="f79" fmla="*/ f54 1 28"/>
                  <a:gd name="f80" fmla="*/ f55 1 46"/>
                  <a:gd name="f81" fmla="*/ f56 1 28"/>
                  <a:gd name="f82" fmla="*/ f57 1 46"/>
                  <a:gd name="f83" fmla="*/ f58 1 28"/>
                  <a:gd name="f84" fmla="*/ f59 1 46"/>
                  <a:gd name="f85" fmla="*/ f60 1 28"/>
                  <a:gd name="f86" fmla="*/ f61 1 46"/>
                  <a:gd name="f87" fmla="*/ f62 1 28"/>
                  <a:gd name="f88" fmla="*/ f63 1 28"/>
                  <a:gd name="f89" fmla="*/ f64 1 46"/>
                  <a:gd name="f90" fmla="*/ f65 1 28"/>
                  <a:gd name="f91" fmla="*/ f66 1 46"/>
                  <a:gd name="f92" fmla="*/ f67 1 46"/>
                  <a:gd name="f93" fmla="*/ f68 1 28"/>
                  <a:gd name="f94" fmla="*/ f69 1 46"/>
                  <a:gd name="f95" fmla="*/ f70 1 46"/>
                  <a:gd name="f96" fmla="*/ f71 1 28"/>
                  <a:gd name="f97" fmla="*/ f72 1 46"/>
                  <a:gd name="f98" fmla="*/ f73 1 28"/>
                  <a:gd name="f99" fmla="*/ f74 1 46"/>
                  <a:gd name="f100" fmla="*/ f75 1 46"/>
                  <a:gd name="f101" fmla="*/ 0 1 f50"/>
                  <a:gd name="f102" fmla="*/ f44 1 f50"/>
                  <a:gd name="f103" fmla="*/ 0 1 f51"/>
                  <a:gd name="f104" fmla="*/ f45 1 f51"/>
                  <a:gd name="f105" fmla="*/ f77 1 f50"/>
                  <a:gd name="f106" fmla="*/ f78 1 f51"/>
                  <a:gd name="f107" fmla="*/ f79 1 f50"/>
                  <a:gd name="f108" fmla="*/ f80 1 f51"/>
                  <a:gd name="f109" fmla="*/ f81 1 f50"/>
                  <a:gd name="f110" fmla="*/ f82 1 f51"/>
                  <a:gd name="f111" fmla="*/ f83 1 f50"/>
                  <a:gd name="f112" fmla="*/ f84 1 f51"/>
                  <a:gd name="f113" fmla="*/ f85 1 f50"/>
                  <a:gd name="f114" fmla="*/ f86 1 f51"/>
                  <a:gd name="f115" fmla="*/ f87 1 f50"/>
                  <a:gd name="f116" fmla="*/ f88 1 f50"/>
                  <a:gd name="f117" fmla="*/ f89 1 f51"/>
                  <a:gd name="f118" fmla="*/ f90 1 f50"/>
                  <a:gd name="f119" fmla="*/ f91 1 f51"/>
                  <a:gd name="f120" fmla="*/ f92 1 f51"/>
                  <a:gd name="f121" fmla="*/ f93 1 f50"/>
                  <a:gd name="f122" fmla="*/ f94 1 f51"/>
                  <a:gd name="f123" fmla="*/ f95 1 f51"/>
                  <a:gd name="f124" fmla="*/ f96 1 f50"/>
                  <a:gd name="f125" fmla="*/ f97 1 f51"/>
                  <a:gd name="f126" fmla="*/ f98 1 f50"/>
                  <a:gd name="f127" fmla="*/ f99 1 f51"/>
                  <a:gd name="f128" fmla="*/ f100 1 f51"/>
                  <a:gd name="f129" fmla="*/ f101 f41 1"/>
                  <a:gd name="f130" fmla="*/ f102 f41 1"/>
                  <a:gd name="f131" fmla="*/ f104 f42 1"/>
                  <a:gd name="f132" fmla="*/ f103 f42 1"/>
                  <a:gd name="f133" fmla="*/ f105 f41 1"/>
                  <a:gd name="f134" fmla="*/ f106 f42 1"/>
                  <a:gd name="f135" fmla="*/ f107 f41 1"/>
                  <a:gd name="f136" fmla="*/ f108 f42 1"/>
                  <a:gd name="f137" fmla="*/ f109 f41 1"/>
                  <a:gd name="f138" fmla="*/ f110 f42 1"/>
                  <a:gd name="f139" fmla="*/ f111 f41 1"/>
                  <a:gd name="f140" fmla="*/ f112 f42 1"/>
                  <a:gd name="f141" fmla="*/ f113 f41 1"/>
                  <a:gd name="f142" fmla="*/ f114 f42 1"/>
                  <a:gd name="f143" fmla="*/ f115 f41 1"/>
                  <a:gd name="f144" fmla="*/ f116 f41 1"/>
                  <a:gd name="f145" fmla="*/ f117 f42 1"/>
                  <a:gd name="f146" fmla="*/ f118 f41 1"/>
                  <a:gd name="f147" fmla="*/ f119 f42 1"/>
                  <a:gd name="f148" fmla="*/ f120 f42 1"/>
                  <a:gd name="f149" fmla="*/ f121 f41 1"/>
                  <a:gd name="f150" fmla="*/ f122 f42 1"/>
                  <a:gd name="f151" fmla="*/ f123 f42 1"/>
                  <a:gd name="f152" fmla="*/ f124 f41 1"/>
                  <a:gd name="f153" fmla="*/ f125 f42 1"/>
                  <a:gd name="f154" fmla="*/ f126 f41 1"/>
                  <a:gd name="f155" fmla="*/ f127 f42 1"/>
                  <a:gd name="f156" fmla="*/ f128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39" y="f140"/>
                  </a:cxn>
                  <a:cxn ang="f76">
                    <a:pos x="f141" y="f142"/>
                  </a:cxn>
                  <a:cxn ang="f76">
                    <a:pos x="f143" y="f142"/>
                  </a:cxn>
                  <a:cxn ang="f76">
                    <a:pos x="f144" y="f145"/>
                  </a:cxn>
                  <a:cxn ang="f76">
                    <a:pos x="f146" y="f147"/>
                  </a:cxn>
                  <a:cxn ang="f76">
                    <a:pos x="f144" y="f148"/>
                  </a:cxn>
                  <a:cxn ang="f76">
                    <a:pos x="f149" y="f150"/>
                  </a:cxn>
                  <a:cxn ang="f76">
                    <a:pos x="f149" y="f151"/>
                  </a:cxn>
                  <a:cxn ang="f76">
                    <a:pos x="f146" y="f151"/>
                  </a:cxn>
                  <a:cxn ang="f76">
                    <a:pos x="f152" y="f153"/>
                  </a:cxn>
                  <a:cxn ang="f76">
                    <a:pos x="f154" y="f155"/>
                  </a:cxn>
                  <a:cxn ang="f76">
                    <a:pos x="f135" y="f156"/>
                  </a:cxn>
                  <a:cxn ang="f76">
                    <a:pos x="f133" y="f134"/>
                  </a:cxn>
                </a:cxnLst>
                <a:rect l="f129" t="f132" r="f130" b="f131"/>
                <a:pathLst>
                  <a:path w="28" h="46">
                    <a:moveTo>
                      <a:pt x="f6" y="f7"/>
                    </a:moveTo>
                    <a:cubicBezTo>
                      <a:pt x="f8" y="f7"/>
                      <a:pt x="f9" y="f10"/>
                      <a:pt x="f9" y="f11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17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8"/>
                      <a:pt x="f28" y="f8"/>
                      <a:pt x="f29" y="f26"/>
                    </a:cubicBezTo>
                    <a:cubicBezTo>
                      <a:pt x="f30" y="f26"/>
                      <a:pt x="f31" y="f26"/>
                      <a:pt x="f31" y="f6"/>
                    </a:cubicBezTo>
                    <a:cubicBezTo>
                      <a:pt x="f32" y="f9"/>
                      <a:pt x="f31" y="f17"/>
                      <a:pt x="f30" y="f33"/>
                    </a:cubicBezTo>
                    <a:cubicBezTo>
                      <a:pt x="f30" y="f23"/>
                      <a:pt x="f30" y="f34"/>
                      <a:pt x="f31" y="f35"/>
                    </a:cubicBezTo>
                    <a:cubicBezTo>
                      <a:pt x="f31" y="f29"/>
                      <a:pt x="f32" y="f30"/>
                      <a:pt x="f32" y="f31"/>
                    </a:cubicBezTo>
                    <a:cubicBezTo>
                      <a:pt x="f5" y="f31"/>
                      <a:pt x="f5" y="f32"/>
                      <a:pt x="f32" y="f32"/>
                    </a:cubicBezTo>
                    <a:cubicBezTo>
                      <a:pt x="f32" y="f32"/>
                      <a:pt x="f31" y="f5"/>
                      <a:pt x="f30" y="f32"/>
                    </a:cubicBezTo>
                    <a:cubicBezTo>
                      <a:pt x="f28" y="f36"/>
                      <a:pt x="f28" y="f23"/>
                      <a:pt x="f35" y="f17"/>
                    </a:cubicBezTo>
                    <a:cubicBezTo>
                      <a:pt x="f35" y="f15"/>
                      <a:pt x="f35" y="f12"/>
                      <a:pt x="f36" y="f9"/>
                    </a:cubicBezTo>
                    <a:cubicBezTo>
                      <a:pt x="f37" y="f6"/>
                      <a:pt x="f17" y="f22"/>
                      <a:pt x="f9" y="f13"/>
                    </a:cubicBezTo>
                    <a:cubicBezTo>
                      <a:pt x="f38" y="f39"/>
                      <a:pt x="f8" y="f10"/>
                      <a:pt x="f6" y="f7"/>
                    </a:cubicBezTo>
                    <a:close/>
                  </a:path>
                </a:pathLst>
              </a:custGeom>
              <a:solidFill>
                <a:srgbClr val="674E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Freeform 18">
                <a:extLst>
                  <a:ext uri="{FF2B5EF4-FFF2-40B4-BE49-F238E27FC236}">
                    <a16:creationId xmlns:a16="http://schemas.microsoft.com/office/drawing/2014/main" id="{E649EADE-3489-8B98-5A9C-FBC261778151}"/>
                  </a:ext>
                </a:extLst>
              </p:cNvPr>
              <p:cNvSpPr/>
              <p:nvPr/>
            </p:nvSpPr>
            <p:spPr>
              <a:xfrm>
                <a:off x="10442576" y="7046915"/>
                <a:ext cx="187323" cy="6556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6"/>
                  <a:gd name="f8" fmla="val 12"/>
                  <a:gd name="f9" fmla="val 1"/>
                  <a:gd name="f10" fmla="val 11"/>
                  <a:gd name="f11" fmla="val 3"/>
                  <a:gd name="f12" fmla="val 4"/>
                  <a:gd name="f13" fmla="val 5"/>
                  <a:gd name="f14" fmla="val 18"/>
                  <a:gd name="f15" fmla="val 15"/>
                  <a:gd name="f16" fmla="val 25"/>
                  <a:gd name="f17" fmla="val 14"/>
                  <a:gd name="f18" fmla="val 32"/>
                  <a:gd name="f19" fmla="val 13"/>
                  <a:gd name="f20" fmla="val 39"/>
                  <a:gd name="f21" fmla="val 10"/>
                  <a:gd name="f22" fmla="val 46"/>
                  <a:gd name="f23" fmla="val 8"/>
                  <a:gd name="f24" fmla="val 50"/>
                  <a:gd name="f25" fmla="val 54"/>
                  <a:gd name="f26" fmla="val 55"/>
                  <a:gd name="f27" fmla="val 2"/>
                  <a:gd name="f28" fmla="val 53"/>
                  <a:gd name="f29" fmla="val 52"/>
                  <a:gd name="f30" fmla="val 9"/>
                  <a:gd name="f31" fmla="val 47"/>
                  <a:gd name="f32" fmla="val 40"/>
                  <a:gd name="f33" fmla="val 29"/>
                  <a:gd name="f34" fmla="val 27"/>
                  <a:gd name="f35" fmla="val 24"/>
                  <a:gd name="f36" fmla="val 17"/>
                  <a:gd name="f37" fmla="val 7"/>
                  <a:gd name="f38" fmla="val 6"/>
                  <a:gd name="f39" fmla="+- 0 0 -90"/>
                  <a:gd name="f40" fmla="*/ f3 1 16"/>
                  <a:gd name="f41" fmla="*/ f4 1 56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6"/>
                  <a:gd name="f50" fmla="*/ f46 1 56"/>
                  <a:gd name="f51" fmla="*/ 12 f47 1"/>
                  <a:gd name="f52" fmla="*/ 1 f46 1"/>
                  <a:gd name="f53" fmla="*/ 5 f46 1"/>
                  <a:gd name="f54" fmla="*/ 15 f47 1"/>
                  <a:gd name="f55" fmla="*/ 25 f46 1"/>
                  <a:gd name="f56" fmla="*/ 10 f47 1"/>
                  <a:gd name="f57" fmla="*/ 46 f46 1"/>
                  <a:gd name="f58" fmla="*/ 0 f47 1"/>
                  <a:gd name="f59" fmla="*/ 56 f46 1"/>
                  <a:gd name="f60" fmla="*/ 55 f46 1"/>
                  <a:gd name="f61" fmla="*/ 3 f47 1"/>
                  <a:gd name="f62" fmla="*/ 52 f46 1"/>
                  <a:gd name="f63" fmla="*/ 11 f47 1"/>
                  <a:gd name="f64" fmla="*/ 32 f46 1"/>
                  <a:gd name="f65" fmla="*/ 14 f47 1"/>
                  <a:gd name="f66" fmla="*/ 24 f46 1"/>
                  <a:gd name="f67" fmla="*/ 7 f46 1"/>
                  <a:gd name="f68" fmla="*/ 9 f47 1"/>
                  <a:gd name="f69" fmla="*/ 4 f46 1"/>
                  <a:gd name="f70" fmla="+- f48 0 f1"/>
                  <a:gd name="f71" fmla="*/ f51 1 16"/>
                  <a:gd name="f72" fmla="*/ f52 1 56"/>
                  <a:gd name="f73" fmla="*/ f53 1 56"/>
                  <a:gd name="f74" fmla="*/ f54 1 16"/>
                  <a:gd name="f75" fmla="*/ f55 1 56"/>
                  <a:gd name="f76" fmla="*/ f56 1 16"/>
                  <a:gd name="f77" fmla="*/ f57 1 56"/>
                  <a:gd name="f78" fmla="*/ f58 1 16"/>
                  <a:gd name="f79" fmla="*/ f59 1 56"/>
                  <a:gd name="f80" fmla="*/ f60 1 56"/>
                  <a:gd name="f81" fmla="*/ f61 1 16"/>
                  <a:gd name="f82" fmla="*/ f62 1 56"/>
                  <a:gd name="f83" fmla="*/ f63 1 16"/>
                  <a:gd name="f84" fmla="*/ f64 1 56"/>
                  <a:gd name="f85" fmla="*/ f65 1 16"/>
                  <a:gd name="f86" fmla="*/ f66 1 56"/>
                  <a:gd name="f87" fmla="*/ f67 1 56"/>
                  <a:gd name="f88" fmla="*/ f68 1 16"/>
                  <a:gd name="f89" fmla="*/ f69 1 56"/>
                  <a:gd name="f90" fmla="*/ 0 1 f49"/>
                  <a:gd name="f91" fmla="*/ f43 1 f49"/>
                  <a:gd name="f92" fmla="*/ 0 1 f50"/>
                  <a:gd name="f93" fmla="*/ f44 1 f50"/>
                  <a:gd name="f94" fmla="*/ f71 1 f49"/>
                  <a:gd name="f95" fmla="*/ f72 1 f50"/>
                  <a:gd name="f96" fmla="*/ f73 1 f50"/>
                  <a:gd name="f97" fmla="*/ f74 1 f49"/>
                  <a:gd name="f98" fmla="*/ f75 1 f50"/>
                  <a:gd name="f99" fmla="*/ f76 1 f49"/>
                  <a:gd name="f100" fmla="*/ f77 1 f50"/>
                  <a:gd name="f101" fmla="*/ f78 1 f49"/>
                  <a:gd name="f102" fmla="*/ f79 1 f50"/>
                  <a:gd name="f103" fmla="*/ f80 1 f50"/>
                  <a:gd name="f104" fmla="*/ f81 1 f49"/>
                  <a:gd name="f105" fmla="*/ f82 1 f50"/>
                  <a:gd name="f106" fmla="*/ f83 1 f49"/>
                  <a:gd name="f107" fmla="*/ f84 1 f50"/>
                  <a:gd name="f108" fmla="*/ f85 1 f49"/>
                  <a:gd name="f109" fmla="*/ f86 1 f50"/>
                  <a:gd name="f110" fmla="*/ f87 1 f50"/>
                  <a:gd name="f111" fmla="*/ f88 1 f49"/>
                  <a:gd name="f112" fmla="*/ f89 1 f50"/>
                  <a:gd name="f113" fmla="*/ f90 f40 1"/>
                  <a:gd name="f114" fmla="*/ f91 f40 1"/>
                  <a:gd name="f115" fmla="*/ f93 f41 1"/>
                  <a:gd name="f116" fmla="*/ f92 f41 1"/>
                  <a:gd name="f117" fmla="*/ f94 f40 1"/>
                  <a:gd name="f118" fmla="*/ f95 f41 1"/>
                  <a:gd name="f119" fmla="*/ f96 f41 1"/>
                  <a:gd name="f120" fmla="*/ f97 f40 1"/>
                  <a:gd name="f121" fmla="*/ f98 f41 1"/>
                  <a:gd name="f122" fmla="*/ f99 f40 1"/>
                  <a:gd name="f123" fmla="*/ f100 f41 1"/>
                  <a:gd name="f124" fmla="*/ f101 f40 1"/>
                  <a:gd name="f125" fmla="*/ f102 f41 1"/>
                  <a:gd name="f126" fmla="*/ f103 f41 1"/>
                  <a:gd name="f127" fmla="*/ f104 f40 1"/>
                  <a:gd name="f128" fmla="*/ f105 f41 1"/>
                  <a:gd name="f129" fmla="*/ f106 f40 1"/>
                  <a:gd name="f130" fmla="*/ f107 f41 1"/>
                  <a:gd name="f131" fmla="*/ f108 f40 1"/>
                  <a:gd name="f132" fmla="*/ f109 f41 1"/>
                  <a:gd name="f133" fmla="*/ f110 f41 1"/>
                  <a:gd name="f134" fmla="*/ f111 f40 1"/>
                  <a:gd name="f135" fmla="*/ f112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7" y="f118"/>
                  </a:cxn>
                  <a:cxn ang="f70">
                    <a:pos x="f117" y="f119"/>
                  </a:cxn>
                  <a:cxn ang="f70">
                    <a:pos x="f120" y="f121"/>
                  </a:cxn>
                  <a:cxn ang="f70">
                    <a:pos x="f122" y="f123"/>
                  </a:cxn>
                  <a:cxn ang="f70">
                    <a:pos x="f124" y="f125"/>
                  </a:cxn>
                  <a:cxn ang="f70">
                    <a:pos x="f124" y="f126"/>
                  </a:cxn>
                  <a:cxn ang="f70">
                    <a:pos x="f127" y="f128"/>
                  </a:cxn>
                  <a:cxn ang="f70">
                    <a:pos x="f129" y="f130"/>
                  </a:cxn>
                  <a:cxn ang="f70">
                    <a:pos x="f131" y="f132"/>
                  </a:cxn>
                  <a:cxn ang="f70">
                    <a:pos x="f122" y="f133"/>
                  </a:cxn>
                  <a:cxn ang="f70">
                    <a:pos x="f134" y="f135"/>
                  </a:cxn>
                  <a:cxn ang="f70">
                    <a:pos x="f117" y="f118"/>
                  </a:cxn>
                </a:cxnLst>
                <a:rect l="f113" t="f116" r="f114" b="f115"/>
                <a:pathLst>
                  <a:path w="16" h="56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6" y="f10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13" y="f25"/>
                      <a:pt x="f5" y="f7"/>
                    </a:cubicBezTo>
                    <a:cubicBezTo>
                      <a:pt x="f5" y="f26"/>
                      <a:pt x="f5" y="f26"/>
                      <a:pt x="f5" y="f26"/>
                    </a:cubicBezTo>
                    <a:cubicBezTo>
                      <a:pt x="f9" y="f25"/>
                      <a:pt x="f27" y="f28"/>
                      <a:pt x="f11" y="f29"/>
                    </a:cubicBezTo>
                    <a:cubicBezTo>
                      <a:pt x="f30" y="f31"/>
                      <a:pt x="f10" y="f32"/>
                      <a:pt x="f10" y="f18"/>
                    </a:cubicBezTo>
                    <a:cubicBezTo>
                      <a:pt x="f8" y="f33"/>
                      <a:pt x="f19" y="f34"/>
                      <a:pt x="f17" y="f35"/>
                    </a:cubicBezTo>
                    <a:cubicBezTo>
                      <a:pt x="f17" y="f36"/>
                      <a:pt x="f19" y="f8"/>
                      <a:pt x="f21" y="f37"/>
                    </a:cubicBezTo>
                    <a:cubicBezTo>
                      <a:pt x="f21" y="f38"/>
                      <a:pt x="f30" y="f13"/>
                      <a:pt x="f30" y="f12"/>
                    </a:cubicBezTo>
                    <a:cubicBezTo>
                      <a:pt x="f30" y="f27"/>
                      <a:pt x="f30" y="f5"/>
                      <a:pt x="f8" y="f9"/>
                    </a:cubicBezTo>
                    <a:close/>
                  </a:path>
                </a:pathLst>
              </a:custGeom>
              <a:solidFill>
                <a:srgbClr val="6B4E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Freeform 19">
                <a:extLst>
                  <a:ext uri="{FF2B5EF4-FFF2-40B4-BE49-F238E27FC236}">
                    <a16:creationId xmlns:a16="http://schemas.microsoft.com/office/drawing/2014/main" id="{3D8E034E-FB79-0FD5-0380-C9BEC81700BD}"/>
                  </a:ext>
                </a:extLst>
              </p:cNvPr>
              <p:cNvSpPr/>
              <p:nvPr/>
            </p:nvSpPr>
            <p:spPr>
              <a:xfrm>
                <a:off x="6156326" y="6299201"/>
                <a:ext cx="527051" cy="292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5"/>
                  <a:gd name="f8" fmla="val 21"/>
                  <a:gd name="f9" fmla="val 13"/>
                  <a:gd name="f10" fmla="val 18"/>
                  <a:gd name="f11" fmla="val 14"/>
                  <a:gd name="f12" fmla="val 11"/>
                  <a:gd name="f13" fmla="val 3"/>
                  <a:gd name="f14" fmla="val 15"/>
                  <a:gd name="f15" fmla="val 1"/>
                  <a:gd name="f16" fmla="val 23"/>
                  <a:gd name="f17" fmla="val 16"/>
                  <a:gd name="f18" fmla="val 6"/>
                  <a:gd name="f19" fmla="val 9"/>
                  <a:gd name="f20" fmla="val 12"/>
                  <a:gd name="f21" fmla="val 7"/>
                  <a:gd name="f22" fmla="val 20"/>
                  <a:gd name="f23" fmla="val 5"/>
                  <a:gd name="f24" fmla="val 24"/>
                  <a:gd name="f25" fmla="val 27"/>
                  <a:gd name="f26" fmla="val 30"/>
                  <a:gd name="f27" fmla="val 31"/>
                  <a:gd name="f28" fmla="val 32"/>
                  <a:gd name="f29" fmla="val 2"/>
                  <a:gd name="f30" fmla="val 4"/>
                  <a:gd name="f31" fmla="val 36"/>
                  <a:gd name="f32" fmla="val 39"/>
                  <a:gd name="f33" fmla="val 43"/>
                  <a:gd name="f34" fmla="val 44"/>
                  <a:gd name="f35" fmla="val 8"/>
                  <a:gd name="f36" fmla="val 10"/>
                  <a:gd name="f37" fmla="val 42"/>
                  <a:gd name="f38" fmla="val 41"/>
                  <a:gd name="f39" fmla="val 34"/>
                  <a:gd name="f40" fmla="val 29"/>
                  <a:gd name="f41" fmla="val 19"/>
                  <a:gd name="f42" fmla="val 22"/>
                  <a:gd name="f43" fmla="+- 0 0 -90"/>
                  <a:gd name="f44" fmla="*/ f3 1 45"/>
                  <a:gd name="f45" fmla="*/ f4 1 25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45"/>
                  <a:gd name="f54" fmla="*/ f50 1 25"/>
                  <a:gd name="f55" fmla="*/ 21 f51 1"/>
                  <a:gd name="f56" fmla="*/ 13 f50 1"/>
                  <a:gd name="f57" fmla="*/ 11 f51 1"/>
                  <a:gd name="f58" fmla="*/ 14 f50 1"/>
                  <a:gd name="f59" fmla="*/ 3 f51 1"/>
                  <a:gd name="f60" fmla="*/ 25 f50 1"/>
                  <a:gd name="f61" fmla="*/ 16 f50 1"/>
                  <a:gd name="f62" fmla="*/ 12 f51 1"/>
                  <a:gd name="f63" fmla="*/ 15 f51 1"/>
                  <a:gd name="f64" fmla="*/ 11 f50 1"/>
                  <a:gd name="f65" fmla="*/ 24 f51 1"/>
                  <a:gd name="f66" fmla="*/ 5 f50 1"/>
                  <a:gd name="f67" fmla="*/ 30 f51 1"/>
                  <a:gd name="f68" fmla="*/ 1 f50 1"/>
                  <a:gd name="f69" fmla="*/ 31 f51 1"/>
                  <a:gd name="f70" fmla="*/ 0 f50 1"/>
                  <a:gd name="f71" fmla="*/ 32 f51 1"/>
                  <a:gd name="f72" fmla="*/ 4 f50 1"/>
                  <a:gd name="f73" fmla="*/ 43 f51 1"/>
                  <a:gd name="f74" fmla="*/ 6 f50 1"/>
                  <a:gd name="f75" fmla="*/ 45 f51 1"/>
                  <a:gd name="f76" fmla="*/ 8 f50 1"/>
                  <a:gd name="f77" fmla="*/ 44 f51 1"/>
                  <a:gd name="f78" fmla="*/ 10 f50 1"/>
                  <a:gd name="f79" fmla="*/ 39 f51 1"/>
                  <a:gd name="f80" fmla="*/ 23 f51 1"/>
                  <a:gd name="f81" fmla="*/ 7 f50 1"/>
                  <a:gd name="f82" fmla="*/ 18 f51 1"/>
                  <a:gd name="f83" fmla="*/ 22 f51 1"/>
                  <a:gd name="f84" fmla="+- f52 0 f1"/>
                  <a:gd name="f85" fmla="*/ f55 1 45"/>
                  <a:gd name="f86" fmla="*/ f56 1 25"/>
                  <a:gd name="f87" fmla="*/ f57 1 45"/>
                  <a:gd name="f88" fmla="*/ f58 1 25"/>
                  <a:gd name="f89" fmla="*/ f59 1 45"/>
                  <a:gd name="f90" fmla="*/ f60 1 25"/>
                  <a:gd name="f91" fmla="*/ f61 1 25"/>
                  <a:gd name="f92" fmla="*/ f62 1 45"/>
                  <a:gd name="f93" fmla="*/ f63 1 45"/>
                  <a:gd name="f94" fmla="*/ f64 1 25"/>
                  <a:gd name="f95" fmla="*/ f65 1 45"/>
                  <a:gd name="f96" fmla="*/ f66 1 25"/>
                  <a:gd name="f97" fmla="*/ f67 1 45"/>
                  <a:gd name="f98" fmla="*/ f68 1 25"/>
                  <a:gd name="f99" fmla="*/ f69 1 45"/>
                  <a:gd name="f100" fmla="*/ f70 1 25"/>
                  <a:gd name="f101" fmla="*/ f71 1 45"/>
                  <a:gd name="f102" fmla="*/ f72 1 25"/>
                  <a:gd name="f103" fmla="*/ f73 1 45"/>
                  <a:gd name="f104" fmla="*/ f74 1 25"/>
                  <a:gd name="f105" fmla="*/ f75 1 45"/>
                  <a:gd name="f106" fmla="*/ f76 1 25"/>
                  <a:gd name="f107" fmla="*/ f77 1 45"/>
                  <a:gd name="f108" fmla="*/ f78 1 25"/>
                  <a:gd name="f109" fmla="*/ f79 1 45"/>
                  <a:gd name="f110" fmla="*/ f80 1 45"/>
                  <a:gd name="f111" fmla="*/ f81 1 25"/>
                  <a:gd name="f112" fmla="*/ f82 1 45"/>
                  <a:gd name="f113" fmla="*/ f83 1 45"/>
                  <a:gd name="f114" fmla="*/ 0 1 f53"/>
                  <a:gd name="f115" fmla="*/ f47 1 f53"/>
                  <a:gd name="f116" fmla="*/ 0 1 f54"/>
                  <a:gd name="f117" fmla="*/ f48 1 f54"/>
                  <a:gd name="f118" fmla="*/ f85 1 f53"/>
                  <a:gd name="f119" fmla="*/ f86 1 f54"/>
                  <a:gd name="f120" fmla="*/ f87 1 f53"/>
                  <a:gd name="f121" fmla="*/ f88 1 f54"/>
                  <a:gd name="f122" fmla="*/ f89 1 f53"/>
                  <a:gd name="f123" fmla="*/ f90 1 f54"/>
                  <a:gd name="f124" fmla="*/ f91 1 f54"/>
                  <a:gd name="f125" fmla="*/ f92 1 f53"/>
                  <a:gd name="f126" fmla="*/ f93 1 f53"/>
                  <a:gd name="f127" fmla="*/ f94 1 f54"/>
                  <a:gd name="f128" fmla="*/ f95 1 f53"/>
                  <a:gd name="f129" fmla="*/ f96 1 f54"/>
                  <a:gd name="f130" fmla="*/ f97 1 f53"/>
                  <a:gd name="f131" fmla="*/ f98 1 f54"/>
                  <a:gd name="f132" fmla="*/ f99 1 f53"/>
                  <a:gd name="f133" fmla="*/ f100 1 f54"/>
                  <a:gd name="f134" fmla="*/ f101 1 f53"/>
                  <a:gd name="f135" fmla="*/ f102 1 f54"/>
                  <a:gd name="f136" fmla="*/ f103 1 f53"/>
                  <a:gd name="f137" fmla="*/ f104 1 f54"/>
                  <a:gd name="f138" fmla="*/ f105 1 f53"/>
                  <a:gd name="f139" fmla="*/ f106 1 f54"/>
                  <a:gd name="f140" fmla="*/ f107 1 f53"/>
                  <a:gd name="f141" fmla="*/ f108 1 f54"/>
                  <a:gd name="f142" fmla="*/ f109 1 f53"/>
                  <a:gd name="f143" fmla="*/ f110 1 f53"/>
                  <a:gd name="f144" fmla="*/ f111 1 f54"/>
                  <a:gd name="f145" fmla="*/ f112 1 f53"/>
                  <a:gd name="f146" fmla="*/ f113 1 f53"/>
                  <a:gd name="f147" fmla="*/ f114 f44 1"/>
                  <a:gd name="f148" fmla="*/ f115 f44 1"/>
                  <a:gd name="f149" fmla="*/ f117 f45 1"/>
                  <a:gd name="f150" fmla="*/ f116 f45 1"/>
                  <a:gd name="f151" fmla="*/ f118 f44 1"/>
                  <a:gd name="f152" fmla="*/ f119 f45 1"/>
                  <a:gd name="f153" fmla="*/ f120 f44 1"/>
                  <a:gd name="f154" fmla="*/ f121 f45 1"/>
                  <a:gd name="f155" fmla="*/ f122 f44 1"/>
                  <a:gd name="f156" fmla="*/ f123 f45 1"/>
                  <a:gd name="f157" fmla="*/ f124 f45 1"/>
                  <a:gd name="f158" fmla="*/ f125 f44 1"/>
                  <a:gd name="f159" fmla="*/ f126 f44 1"/>
                  <a:gd name="f160" fmla="*/ f127 f45 1"/>
                  <a:gd name="f161" fmla="*/ f128 f44 1"/>
                  <a:gd name="f162" fmla="*/ f129 f45 1"/>
                  <a:gd name="f163" fmla="*/ f130 f44 1"/>
                  <a:gd name="f164" fmla="*/ f131 f45 1"/>
                  <a:gd name="f165" fmla="*/ f132 f44 1"/>
                  <a:gd name="f166" fmla="*/ f133 f45 1"/>
                  <a:gd name="f167" fmla="*/ f134 f44 1"/>
                  <a:gd name="f168" fmla="*/ f135 f45 1"/>
                  <a:gd name="f169" fmla="*/ f136 f44 1"/>
                  <a:gd name="f170" fmla="*/ f137 f45 1"/>
                  <a:gd name="f171" fmla="*/ f138 f44 1"/>
                  <a:gd name="f172" fmla="*/ f139 f45 1"/>
                  <a:gd name="f173" fmla="*/ f140 f44 1"/>
                  <a:gd name="f174" fmla="*/ f141 f45 1"/>
                  <a:gd name="f175" fmla="*/ f142 f44 1"/>
                  <a:gd name="f176" fmla="*/ f143 f44 1"/>
                  <a:gd name="f177" fmla="*/ f144 f45 1"/>
                  <a:gd name="f178" fmla="*/ f145 f44 1"/>
                  <a:gd name="f179" fmla="*/ f14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5" y="f157"/>
                  </a:cxn>
                  <a:cxn ang="f84">
                    <a:pos x="f158" y="f152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6"/>
                  </a:cxn>
                  <a:cxn ang="f84">
                    <a:pos x="f167" y="f164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71" y="f172"/>
                  </a:cxn>
                  <a:cxn ang="f84">
                    <a:pos x="f173" y="f174"/>
                  </a:cxn>
                  <a:cxn ang="f84">
                    <a:pos x="f175" y="f172"/>
                  </a:cxn>
                  <a:cxn ang="f84">
                    <a:pos x="f176" y="f177"/>
                  </a:cxn>
                  <a:cxn ang="f84">
                    <a:pos x="f178" y="f160"/>
                  </a:cxn>
                  <a:cxn ang="f84">
                    <a:pos x="f179" y="f152"/>
                  </a:cxn>
                  <a:cxn ang="f84">
                    <a:pos x="f151" y="f152"/>
                  </a:cxn>
                </a:cxnLst>
                <a:rect l="f147" t="f150" r="f148" b="f149"/>
                <a:pathLst>
                  <a:path w="45" h="25">
                    <a:moveTo>
                      <a:pt x="f8" y="f9"/>
                    </a:moveTo>
                    <a:cubicBezTo>
                      <a:pt x="f10" y="f9"/>
                      <a:pt x="f11" y="f9"/>
                      <a:pt x="f12" y="f11"/>
                    </a:cubicBezTo>
                    <a:cubicBezTo>
                      <a:pt x="f13" y="f14"/>
                      <a:pt x="f15" y="f10"/>
                      <a:pt x="f13" y="f7"/>
                    </a:cubicBezTo>
                    <a:cubicBezTo>
                      <a:pt x="f5" y="f16"/>
                      <a:pt x="f5" y="f10"/>
                      <a:pt x="f13" y="f17"/>
                    </a:cubicBezTo>
                    <a:cubicBezTo>
                      <a:pt x="f18" y="f9"/>
                      <a:pt x="f19" y="f9"/>
                      <a:pt x="f20" y="f9"/>
                    </a:cubicBezTo>
                    <a:cubicBezTo>
                      <a:pt x="f9" y="f20"/>
                      <a:pt x="f11" y="f20"/>
                      <a:pt x="f14" y="f12"/>
                    </a:cubicBezTo>
                    <a:cubicBezTo>
                      <a:pt x="f17" y="f21"/>
                      <a:pt x="f22" y="f23"/>
                      <a:pt x="f24" y="f23"/>
                    </a:cubicBezTo>
                    <a:cubicBezTo>
                      <a:pt x="f25" y="f23"/>
                      <a:pt x="f26" y="f23"/>
                      <a:pt x="f26" y="f15"/>
                    </a:cubicBezTo>
                    <a:cubicBezTo>
                      <a:pt x="f26" y="f15"/>
                      <a:pt x="f27" y="f5"/>
                      <a:pt x="f27" y="f5"/>
                    </a:cubicBezTo>
                    <a:cubicBezTo>
                      <a:pt x="f27" y="f5"/>
                      <a:pt x="f28" y="f5"/>
                      <a:pt x="f28" y="f5"/>
                    </a:cubicBezTo>
                    <a:cubicBezTo>
                      <a:pt x="f28" y="f5"/>
                      <a:pt x="f28" y="f15"/>
                      <a:pt x="f28" y="f15"/>
                    </a:cubicBezTo>
                    <a:cubicBezTo>
                      <a:pt x="f28" y="f29"/>
                      <a:pt x="f26" y="f13"/>
                      <a:pt x="f28" y="f30"/>
                    </a:cubicBezTo>
                    <a:cubicBezTo>
                      <a:pt x="f31" y="f30"/>
                      <a:pt x="f32" y="f23"/>
                      <a:pt x="f33" y="f18"/>
                    </a:cubicBezTo>
                    <a:cubicBezTo>
                      <a:pt x="f34" y="f21"/>
                      <a:pt x="f6" y="f21"/>
                      <a:pt x="f6" y="f35"/>
                    </a:cubicBezTo>
                    <a:cubicBezTo>
                      <a:pt x="f6" y="f19"/>
                      <a:pt x="f6" y="f19"/>
                      <a:pt x="f34" y="f36"/>
                    </a:cubicBezTo>
                    <a:cubicBezTo>
                      <a:pt x="f37" y="f36"/>
                      <a:pt x="f38" y="f19"/>
                      <a:pt x="f32" y="f35"/>
                    </a:cubicBezTo>
                    <a:cubicBezTo>
                      <a:pt x="f39" y="f21"/>
                      <a:pt x="f40" y="f18"/>
                      <a:pt x="f16" y="f21"/>
                    </a:cubicBezTo>
                    <a:cubicBezTo>
                      <a:pt x="f22" y="f35"/>
                      <a:pt x="f41" y="f19"/>
                      <a:pt x="f10" y="f12"/>
                    </a:cubicBezTo>
                    <a:cubicBezTo>
                      <a:pt x="f41" y="f20"/>
                      <a:pt x="f8" y="f12"/>
                      <a:pt x="f42" y="f9"/>
                    </a:cubicBezTo>
                    <a:cubicBezTo>
                      <a:pt x="f42" y="f9"/>
                      <a:pt x="f42" y="f11"/>
                      <a:pt x="f8" y="f9"/>
                    </a:cubicBezTo>
                    <a:close/>
                  </a:path>
                </a:pathLst>
              </a:custGeom>
              <a:solidFill>
                <a:srgbClr val="785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Freeform 20">
                <a:extLst>
                  <a:ext uri="{FF2B5EF4-FFF2-40B4-BE49-F238E27FC236}">
                    <a16:creationId xmlns:a16="http://schemas.microsoft.com/office/drawing/2014/main" id="{227BE14E-3AD5-0E1E-5608-D4D9908363DD}"/>
                  </a:ext>
                </a:extLst>
              </p:cNvPr>
              <p:cNvSpPr/>
              <p:nvPr/>
            </p:nvSpPr>
            <p:spPr>
              <a:xfrm>
                <a:off x="9939335" y="7678738"/>
                <a:ext cx="479429" cy="4206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6"/>
                  <a:gd name="f8" fmla="val 6"/>
                  <a:gd name="f9" fmla="val 34"/>
                  <a:gd name="f10" fmla="val 5"/>
                  <a:gd name="f11" fmla="val 4"/>
                  <a:gd name="f12" fmla="val 3"/>
                  <a:gd name="f13" fmla="val 1"/>
                  <a:gd name="f14" fmla="val 35"/>
                  <a:gd name="f15" fmla="val 33"/>
                  <a:gd name="f16" fmla="val 2"/>
                  <a:gd name="f17" fmla="val 9"/>
                  <a:gd name="f18" fmla="val 29"/>
                  <a:gd name="f19" fmla="val 12"/>
                  <a:gd name="f20" fmla="val 23"/>
                  <a:gd name="f21" fmla="val 14"/>
                  <a:gd name="f22" fmla="val 16"/>
                  <a:gd name="f23" fmla="val 15"/>
                  <a:gd name="f24" fmla="val 10"/>
                  <a:gd name="f25" fmla="val 8"/>
                  <a:gd name="f26" fmla="val 17"/>
                  <a:gd name="f27" fmla="val 18"/>
                  <a:gd name="f28" fmla="val 19"/>
                  <a:gd name="f29" fmla="val 11"/>
                  <a:gd name="f30" fmla="val 20"/>
                  <a:gd name="f31" fmla="val 21"/>
                  <a:gd name="f32" fmla="val 26"/>
                  <a:gd name="f33" fmla="val 32"/>
                  <a:gd name="f34" fmla="val 37"/>
                  <a:gd name="f35" fmla="val 38"/>
                  <a:gd name="f36" fmla="val 39"/>
                  <a:gd name="f37" fmla="val 7"/>
                  <a:gd name="f38" fmla="val 30"/>
                  <a:gd name="f39" fmla="val 24"/>
                  <a:gd name="f40" fmla="val 13"/>
                  <a:gd name="f41" fmla="val 22"/>
                  <a:gd name="f42" fmla="+- 0 0 -90"/>
                  <a:gd name="f43" fmla="*/ f3 1 41"/>
                  <a:gd name="f44" fmla="*/ f4 1 36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1"/>
                  <a:gd name="f53" fmla="*/ f49 1 36"/>
                  <a:gd name="f54" fmla="*/ 6 f50 1"/>
                  <a:gd name="f55" fmla="*/ 34 f49 1"/>
                  <a:gd name="f56" fmla="*/ 4 f50 1"/>
                  <a:gd name="f57" fmla="*/ 0 f50 1"/>
                  <a:gd name="f58" fmla="*/ 36 f49 1"/>
                  <a:gd name="f59" fmla="*/ 35 f49 1"/>
                  <a:gd name="f60" fmla="*/ 2 f50 1"/>
                  <a:gd name="f61" fmla="*/ 33 f49 1"/>
                  <a:gd name="f62" fmla="*/ 14 f50 1"/>
                  <a:gd name="f63" fmla="*/ 16 f49 1"/>
                  <a:gd name="f64" fmla="*/ 16 f50 1"/>
                  <a:gd name="f65" fmla="*/ 10 f49 1"/>
                  <a:gd name="f66" fmla="*/ 17 f50 1"/>
                  <a:gd name="f67" fmla="*/ 8 f49 1"/>
                  <a:gd name="f68" fmla="*/ 18 f50 1"/>
                  <a:gd name="f69" fmla="*/ 21 f50 1"/>
                  <a:gd name="f70" fmla="*/ 36 f50 1"/>
                  <a:gd name="f71" fmla="*/ 2 f49 1"/>
                  <a:gd name="f72" fmla="*/ 39 f50 1"/>
                  <a:gd name="f73" fmla="*/ 0 f49 1"/>
                  <a:gd name="f74" fmla="*/ 41 f50 1"/>
                  <a:gd name="f75" fmla="*/ 3 f49 1"/>
                  <a:gd name="f76" fmla="*/ 34 f50 1"/>
                  <a:gd name="f77" fmla="*/ 7 f49 1"/>
                  <a:gd name="f78" fmla="*/ 19 f50 1"/>
                  <a:gd name="f79" fmla="*/ 13 f49 1"/>
                  <a:gd name="f80" fmla="+- f51 0 f1"/>
                  <a:gd name="f81" fmla="*/ f54 1 41"/>
                  <a:gd name="f82" fmla="*/ f55 1 36"/>
                  <a:gd name="f83" fmla="*/ f56 1 41"/>
                  <a:gd name="f84" fmla="*/ f57 1 41"/>
                  <a:gd name="f85" fmla="*/ f58 1 36"/>
                  <a:gd name="f86" fmla="*/ f59 1 36"/>
                  <a:gd name="f87" fmla="*/ f60 1 41"/>
                  <a:gd name="f88" fmla="*/ f61 1 36"/>
                  <a:gd name="f89" fmla="*/ f62 1 41"/>
                  <a:gd name="f90" fmla="*/ f63 1 36"/>
                  <a:gd name="f91" fmla="*/ f64 1 41"/>
                  <a:gd name="f92" fmla="*/ f65 1 36"/>
                  <a:gd name="f93" fmla="*/ f66 1 41"/>
                  <a:gd name="f94" fmla="*/ f67 1 36"/>
                  <a:gd name="f95" fmla="*/ f68 1 41"/>
                  <a:gd name="f96" fmla="*/ f69 1 41"/>
                  <a:gd name="f97" fmla="*/ f70 1 41"/>
                  <a:gd name="f98" fmla="*/ f71 1 36"/>
                  <a:gd name="f99" fmla="*/ f72 1 41"/>
                  <a:gd name="f100" fmla="*/ f73 1 36"/>
                  <a:gd name="f101" fmla="*/ f74 1 41"/>
                  <a:gd name="f102" fmla="*/ f75 1 36"/>
                  <a:gd name="f103" fmla="*/ f76 1 41"/>
                  <a:gd name="f104" fmla="*/ f77 1 36"/>
                  <a:gd name="f105" fmla="*/ f78 1 41"/>
                  <a:gd name="f106" fmla="*/ f79 1 36"/>
                  <a:gd name="f107" fmla="*/ 0 1 f52"/>
                  <a:gd name="f108" fmla="*/ f46 1 f52"/>
                  <a:gd name="f109" fmla="*/ 0 1 f53"/>
                  <a:gd name="f110" fmla="*/ f47 1 f53"/>
                  <a:gd name="f111" fmla="*/ f81 1 f52"/>
                  <a:gd name="f112" fmla="*/ f82 1 f53"/>
                  <a:gd name="f113" fmla="*/ f83 1 f52"/>
                  <a:gd name="f114" fmla="*/ f84 1 f52"/>
                  <a:gd name="f115" fmla="*/ f85 1 f53"/>
                  <a:gd name="f116" fmla="*/ f86 1 f53"/>
                  <a:gd name="f117" fmla="*/ f87 1 f52"/>
                  <a:gd name="f118" fmla="*/ f88 1 f53"/>
                  <a:gd name="f119" fmla="*/ f89 1 f52"/>
                  <a:gd name="f120" fmla="*/ f90 1 f53"/>
                  <a:gd name="f121" fmla="*/ f91 1 f52"/>
                  <a:gd name="f122" fmla="*/ f92 1 f53"/>
                  <a:gd name="f123" fmla="*/ f93 1 f52"/>
                  <a:gd name="f124" fmla="*/ f94 1 f53"/>
                  <a:gd name="f125" fmla="*/ f95 1 f52"/>
                  <a:gd name="f126" fmla="*/ f96 1 f52"/>
                  <a:gd name="f127" fmla="*/ f97 1 f52"/>
                  <a:gd name="f128" fmla="*/ f98 1 f53"/>
                  <a:gd name="f129" fmla="*/ f99 1 f52"/>
                  <a:gd name="f130" fmla="*/ f100 1 f53"/>
                  <a:gd name="f131" fmla="*/ f101 1 f52"/>
                  <a:gd name="f132" fmla="*/ f102 1 f53"/>
                  <a:gd name="f133" fmla="*/ f103 1 f52"/>
                  <a:gd name="f134" fmla="*/ f104 1 f53"/>
                  <a:gd name="f135" fmla="*/ f105 1 f52"/>
                  <a:gd name="f136" fmla="*/ f106 1 f53"/>
                  <a:gd name="f137" fmla="*/ f107 f43 1"/>
                  <a:gd name="f138" fmla="*/ f108 f43 1"/>
                  <a:gd name="f139" fmla="*/ f110 f44 1"/>
                  <a:gd name="f140" fmla="*/ f109 f44 1"/>
                  <a:gd name="f141" fmla="*/ f111 f43 1"/>
                  <a:gd name="f142" fmla="*/ f112 f44 1"/>
                  <a:gd name="f143" fmla="*/ f113 f43 1"/>
                  <a:gd name="f144" fmla="*/ f114 f43 1"/>
                  <a:gd name="f145" fmla="*/ f115 f44 1"/>
                  <a:gd name="f146" fmla="*/ f116 f44 1"/>
                  <a:gd name="f147" fmla="*/ f117 f43 1"/>
                  <a:gd name="f148" fmla="*/ f118 f44 1"/>
                  <a:gd name="f149" fmla="*/ f119 f43 1"/>
                  <a:gd name="f150" fmla="*/ f120 f44 1"/>
                  <a:gd name="f151" fmla="*/ f121 f43 1"/>
                  <a:gd name="f152" fmla="*/ f122 f44 1"/>
                  <a:gd name="f153" fmla="*/ f123 f43 1"/>
                  <a:gd name="f154" fmla="*/ f124 f44 1"/>
                  <a:gd name="f155" fmla="*/ f125 f43 1"/>
                  <a:gd name="f156" fmla="*/ f126 f43 1"/>
                  <a:gd name="f157" fmla="*/ f127 f43 1"/>
                  <a:gd name="f158" fmla="*/ f128 f44 1"/>
                  <a:gd name="f159" fmla="*/ f129 f43 1"/>
                  <a:gd name="f160" fmla="*/ f130 f44 1"/>
                  <a:gd name="f161" fmla="*/ f131 f43 1"/>
                  <a:gd name="f162" fmla="*/ f132 f44 1"/>
                  <a:gd name="f163" fmla="*/ f133 f43 1"/>
                  <a:gd name="f164" fmla="*/ f134 f44 1"/>
                  <a:gd name="f165" fmla="*/ f135 f43 1"/>
                  <a:gd name="f166" fmla="*/ f136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41" y="f142"/>
                  </a:cxn>
                  <a:cxn ang="f80">
                    <a:pos x="f143" y="f142"/>
                  </a:cxn>
                  <a:cxn ang="f80">
                    <a:pos x="f144" y="f145"/>
                  </a:cxn>
                  <a:cxn ang="f80">
                    <a:pos x="f144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3" y="f154"/>
                  </a:cxn>
                  <a:cxn ang="f80">
                    <a:pos x="f155" y="f152"/>
                  </a:cxn>
                  <a:cxn ang="f80">
                    <a:pos x="f156" y="f152"/>
                  </a:cxn>
                  <a:cxn ang="f80">
                    <a:pos x="f157" y="f158"/>
                  </a:cxn>
                  <a:cxn ang="f80">
                    <a:pos x="f159" y="f160"/>
                  </a:cxn>
                  <a:cxn ang="f80">
                    <a:pos x="f161" y="f162"/>
                  </a:cxn>
                  <a:cxn ang="f80">
                    <a:pos x="f163" y="f164"/>
                  </a:cxn>
                  <a:cxn ang="f80">
                    <a:pos x="f165" y="f166"/>
                  </a:cxn>
                  <a:cxn ang="f80">
                    <a:pos x="f151" y="f150"/>
                  </a:cxn>
                  <a:cxn ang="f80">
                    <a:pos x="f141" y="f148"/>
                  </a:cxn>
                  <a:cxn ang="f80">
                    <a:pos x="f141" y="f142"/>
                  </a:cxn>
                </a:cxnLst>
                <a:rect l="f137" t="f140" r="f138" b="f139"/>
                <a:pathLst>
                  <a:path w="41" h="36">
                    <a:moveTo>
                      <a:pt x="f8" y="f9"/>
                    </a:moveTo>
                    <a:cubicBezTo>
                      <a:pt x="f10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5" y="f7"/>
                    </a:cubicBezTo>
                    <a:cubicBezTo>
                      <a:pt x="f5" y="f14"/>
                      <a:pt x="f5" y="f14"/>
                      <a:pt x="f5" y="f14"/>
                    </a:cubicBezTo>
                    <a:cubicBezTo>
                      <a:pt x="f5" y="f9"/>
                      <a:pt x="f13" y="f15"/>
                      <a:pt x="f16" y="f15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1"/>
                      <a:pt x="f23" y="f19"/>
                      <a:pt x="f22" y="f24"/>
                    </a:cubicBezTo>
                    <a:cubicBezTo>
                      <a:pt x="f22" y="f17"/>
                      <a:pt x="f22" y="f25"/>
                      <a:pt x="f26" y="f25"/>
                    </a:cubicBezTo>
                    <a:cubicBezTo>
                      <a:pt x="f27" y="f25"/>
                      <a:pt x="f27" y="f17"/>
                      <a:pt x="f27" y="f24"/>
                    </a:cubicBezTo>
                    <a:cubicBezTo>
                      <a:pt x="f28" y="f29"/>
                      <a:pt x="f30" y="f29"/>
                      <a:pt x="f31" y="f24"/>
                    </a:cubicBezTo>
                    <a:cubicBezTo>
                      <a:pt x="f32" y="f17"/>
                      <a:pt x="f33" y="f8"/>
                      <a:pt x="f7" y="f16"/>
                    </a:cubicBezTo>
                    <a:cubicBezTo>
                      <a:pt x="f34" y="f16"/>
                      <a:pt x="f35" y="f5"/>
                      <a:pt x="f36" y="f5"/>
                    </a:cubicBezTo>
                    <a:cubicBezTo>
                      <a:pt x="f6" y="f13"/>
                      <a:pt x="f6" y="f16"/>
                      <a:pt x="f6" y="f12"/>
                    </a:cubicBezTo>
                    <a:cubicBezTo>
                      <a:pt x="f35" y="f11"/>
                      <a:pt x="f7" y="f10"/>
                      <a:pt x="f9" y="f37"/>
                    </a:cubicBezTo>
                    <a:cubicBezTo>
                      <a:pt x="f38" y="f24"/>
                      <a:pt x="f39" y="f19"/>
                      <a:pt x="f28" y="f40"/>
                    </a:cubicBezTo>
                    <a:cubicBezTo>
                      <a:pt x="f27" y="f21"/>
                      <a:pt x="f26" y="f21"/>
                      <a:pt x="f22" y="f22"/>
                    </a:cubicBezTo>
                    <a:cubicBezTo>
                      <a:pt x="f23" y="f41"/>
                      <a:pt x="f19" y="f18"/>
                      <a:pt x="f8" y="f15"/>
                    </a:cubicBezTo>
                    <a:cubicBezTo>
                      <a:pt x="f8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8D4F3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Freeform 21">
                <a:extLst>
                  <a:ext uri="{FF2B5EF4-FFF2-40B4-BE49-F238E27FC236}">
                    <a16:creationId xmlns:a16="http://schemas.microsoft.com/office/drawing/2014/main" id="{DA8D7A7A-584F-DF10-9752-B43D78254B29}"/>
                  </a:ext>
                </a:extLst>
              </p:cNvPr>
              <p:cNvSpPr/>
              <p:nvPr/>
            </p:nvSpPr>
            <p:spPr>
              <a:xfrm>
                <a:off x="6788148" y="5586417"/>
                <a:ext cx="550861" cy="50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3"/>
                  <a:gd name="f8" fmla="val 2"/>
                  <a:gd name="f9" fmla="val 46"/>
                  <a:gd name="f10" fmla="val 3"/>
                  <a:gd name="f11" fmla="val 45"/>
                  <a:gd name="f12" fmla="val 31"/>
                  <a:gd name="f13" fmla="val 15"/>
                  <a:gd name="f14" fmla="val 18"/>
                  <a:gd name="f15" fmla="val 29"/>
                  <a:gd name="f16" fmla="val 4"/>
                  <a:gd name="f17" fmla="val 41"/>
                  <a:gd name="f18" fmla="val 42"/>
                  <a:gd name="f19" fmla="val 1"/>
                  <a:gd name="f20" fmla="val 16"/>
                  <a:gd name="f21" fmla="val 28"/>
                  <a:gd name="f22" fmla="val 30"/>
                  <a:gd name="f23" fmla="val 13"/>
                  <a:gd name="f24" fmla="+- 0 0 -90"/>
                  <a:gd name="f25" fmla="*/ f3 1 47"/>
                  <a:gd name="f26" fmla="*/ f4 1 4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47"/>
                  <a:gd name="f35" fmla="*/ f31 1 43"/>
                  <a:gd name="f36" fmla="*/ 47 f32 1"/>
                  <a:gd name="f37" fmla="*/ 0 f31 1"/>
                  <a:gd name="f38" fmla="*/ 45 f32 1"/>
                  <a:gd name="f39" fmla="*/ 3 f31 1"/>
                  <a:gd name="f40" fmla="*/ 4 f32 1"/>
                  <a:gd name="f41" fmla="*/ 41 f31 1"/>
                  <a:gd name="f42" fmla="*/ 1 f32 1"/>
                  <a:gd name="f43" fmla="*/ 42 f31 1"/>
                  <a:gd name="f44" fmla="*/ 0 f32 1"/>
                  <a:gd name="f45" fmla="*/ 46 f32 1"/>
                  <a:gd name="f46" fmla="+- f33 0 f1"/>
                  <a:gd name="f47" fmla="*/ f36 1 47"/>
                  <a:gd name="f48" fmla="*/ f37 1 43"/>
                  <a:gd name="f49" fmla="*/ f38 1 47"/>
                  <a:gd name="f50" fmla="*/ f39 1 43"/>
                  <a:gd name="f51" fmla="*/ f40 1 47"/>
                  <a:gd name="f52" fmla="*/ f41 1 43"/>
                  <a:gd name="f53" fmla="*/ f42 1 47"/>
                  <a:gd name="f54" fmla="*/ f43 1 43"/>
                  <a:gd name="f55" fmla="*/ f44 1 47"/>
                  <a:gd name="f56" fmla="*/ f45 1 47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5"/>
                  <a:gd name="f67" fmla="*/ f53 1 f34"/>
                  <a:gd name="f68" fmla="*/ f54 1 f35"/>
                  <a:gd name="f69" fmla="*/ f55 1 f34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6 1"/>
                  <a:gd name="f81" fmla="*/ f67 f25 1"/>
                  <a:gd name="f82" fmla="*/ f68 f26 1"/>
                  <a:gd name="f83" fmla="*/ f69 f25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2"/>
                  </a:cxn>
                  <a:cxn ang="f46">
                    <a:pos x="f81" y="f82"/>
                  </a:cxn>
                  <a:cxn ang="f46">
                    <a:pos x="f84" y="f76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47" h="43">
                    <a:moveTo>
                      <a:pt x="f6" y="f5"/>
                    </a:move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8"/>
                      <a:pt x="f9" y="f10"/>
                      <a:pt x="f11" y="f10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0" y="f18"/>
                      <a:pt x="f8" y="f7"/>
                      <a:pt x="f19" y="f18"/>
                    </a:cubicBezTo>
                    <a:cubicBezTo>
                      <a:pt x="f19" y="f18"/>
                      <a:pt x="f5" y="f18"/>
                      <a:pt x="f5" y="f18"/>
                    </a:cubicBezTo>
                    <a:cubicBezTo>
                      <a:pt x="f19" y="f18"/>
                      <a:pt x="f19" y="f18"/>
                      <a:pt x="f19" y="f18"/>
                    </a:cubicBezTo>
                    <a:cubicBezTo>
                      <a:pt x="f20" y="f21"/>
                      <a:pt x="f22" y="f23"/>
                      <a:pt x="f9" y="f5"/>
                    </a:cubicBezTo>
                    <a:cubicBezTo>
                      <a:pt x="f9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825B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Freeform 22">
                <a:extLst>
                  <a:ext uri="{FF2B5EF4-FFF2-40B4-BE49-F238E27FC236}">
                    <a16:creationId xmlns:a16="http://schemas.microsoft.com/office/drawing/2014/main" id="{D6CCA87C-5095-FADA-7CC9-B0645A02B55D}"/>
                  </a:ext>
                </a:extLst>
              </p:cNvPr>
              <p:cNvSpPr/>
              <p:nvPr/>
            </p:nvSpPr>
            <p:spPr>
              <a:xfrm>
                <a:off x="10255252" y="6894511"/>
                <a:ext cx="36353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0"/>
                  <a:gd name="f8" fmla="val 30"/>
                  <a:gd name="f9" fmla="val 7"/>
                  <a:gd name="f10" fmla="val 8"/>
                  <a:gd name="f11" fmla="val 29"/>
                  <a:gd name="f12" fmla="val 9"/>
                  <a:gd name="f13" fmla="val 28"/>
                  <a:gd name="f14" fmla="val 27"/>
                  <a:gd name="f15" fmla="val 26"/>
                  <a:gd name="f16" fmla="val 6"/>
                  <a:gd name="f17" fmla="val 23"/>
                  <a:gd name="f18" fmla="val 21"/>
                  <a:gd name="f19" fmla="val 5"/>
                  <a:gd name="f20" fmla="val 15"/>
                  <a:gd name="f21" fmla="val 4"/>
                  <a:gd name="f22" fmla="val 3"/>
                  <a:gd name="f23" fmla="val 2"/>
                  <a:gd name="f24" fmla="val 1"/>
                  <a:gd name="f25" fmla="val 11"/>
                  <a:gd name="f26" fmla="val 16"/>
                  <a:gd name="f27" fmla="+- 0 0 -90"/>
                  <a:gd name="f28" fmla="*/ f3 1 31"/>
                  <a:gd name="f29" fmla="*/ f4 1 1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4 1 10"/>
                  <a:gd name="f38" fmla="*/ f35 1 31"/>
                  <a:gd name="f39" fmla="*/ 30 f35 1"/>
                  <a:gd name="f40" fmla="*/ 7 f34 1"/>
                  <a:gd name="f41" fmla="*/ 29 f35 1"/>
                  <a:gd name="f42" fmla="*/ 10 f34 1"/>
                  <a:gd name="f43" fmla="*/ 27 f35 1"/>
                  <a:gd name="f44" fmla="*/ 9 f34 1"/>
                  <a:gd name="f45" fmla="*/ 21 f35 1"/>
                  <a:gd name="f46" fmla="*/ 5 f34 1"/>
                  <a:gd name="f47" fmla="*/ 4 f35 1"/>
                  <a:gd name="f48" fmla="*/ 1 f35 1"/>
                  <a:gd name="f49" fmla="*/ 3 f34 1"/>
                  <a:gd name="f50" fmla="*/ 11 f35 1"/>
                  <a:gd name="f51" fmla="*/ 0 f34 1"/>
                  <a:gd name="f52" fmla="*/ 26 f35 1"/>
                  <a:gd name="f53" fmla="+- f36 0 f1"/>
                  <a:gd name="f54" fmla="*/ f39 1 31"/>
                  <a:gd name="f55" fmla="*/ f40 1 10"/>
                  <a:gd name="f56" fmla="*/ f41 1 31"/>
                  <a:gd name="f57" fmla="*/ f42 1 10"/>
                  <a:gd name="f58" fmla="*/ f43 1 31"/>
                  <a:gd name="f59" fmla="*/ f44 1 10"/>
                  <a:gd name="f60" fmla="*/ f45 1 31"/>
                  <a:gd name="f61" fmla="*/ f46 1 10"/>
                  <a:gd name="f62" fmla="*/ f47 1 31"/>
                  <a:gd name="f63" fmla="*/ f48 1 31"/>
                  <a:gd name="f64" fmla="*/ f49 1 10"/>
                  <a:gd name="f65" fmla="*/ f50 1 31"/>
                  <a:gd name="f66" fmla="*/ f51 1 10"/>
                  <a:gd name="f67" fmla="*/ f52 1 31"/>
                  <a:gd name="f68" fmla="*/ 0 1 f38"/>
                  <a:gd name="f69" fmla="*/ f31 1 f38"/>
                  <a:gd name="f70" fmla="*/ 0 1 f37"/>
                  <a:gd name="f71" fmla="*/ f32 1 f37"/>
                  <a:gd name="f72" fmla="*/ f54 1 f38"/>
                  <a:gd name="f73" fmla="*/ f55 1 f37"/>
                  <a:gd name="f74" fmla="*/ f56 1 f38"/>
                  <a:gd name="f75" fmla="*/ f57 1 f37"/>
                  <a:gd name="f76" fmla="*/ f58 1 f38"/>
                  <a:gd name="f77" fmla="*/ f59 1 f37"/>
                  <a:gd name="f78" fmla="*/ f60 1 f38"/>
                  <a:gd name="f79" fmla="*/ f61 1 f37"/>
                  <a:gd name="f80" fmla="*/ f62 1 f38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8 1"/>
                  <a:gd name="f100" fmla="*/ f82 f29 1"/>
                  <a:gd name="f101" fmla="*/ f83 f28 1"/>
                  <a:gd name="f102" fmla="*/ f84 f29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7"/>
                  </a:cxn>
                  <a:cxn ang="f53">
                    <a:pos x="f99" y="f100"/>
                  </a:cxn>
                  <a:cxn ang="f53">
                    <a:pos x="f101" y="f102"/>
                  </a:cxn>
                  <a:cxn ang="f53">
                    <a:pos x="f103" y="f100"/>
                  </a:cxn>
                  <a:cxn ang="f53">
                    <a:pos x="f92" y="f97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1" h="10">
                    <a:moveTo>
                      <a:pt x="f8" y="f9"/>
                    </a:moveTo>
                    <a:cubicBezTo>
                      <a:pt x="f8" y="f10"/>
                      <a:pt x="f11" y="f12"/>
                      <a:pt x="f11" y="f7"/>
                    </a:cubicBezTo>
                    <a:cubicBezTo>
                      <a:pt x="f13" y="f7"/>
                      <a:pt x="f13" y="f12"/>
                      <a:pt x="f14" y="f12"/>
                    </a:cubicBezTo>
                    <a:cubicBezTo>
                      <a:pt x="f15" y="f16"/>
                      <a:pt x="f17" y="f16"/>
                      <a:pt x="f18" y="f19"/>
                    </a:cubicBezTo>
                    <a:cubicBezTo>
                      <a:pt x="f20" y="f21"/>
                      <a:pt x="f7" y="f22"/>
                      <a:pt x="f21" y="f19"/>
                    </a:cubicBezTo>
                    <a:cubicBezTo>
                      <a:pt x="f23" y="f19"/>
                      <a:pt x="f5" y="f16"/>
                      <a:pt x="f24" y="f22"/>
                    </a:cubicBezTo>
                    <a:cubicBezTo>
                      <a:pt x="f21" y="f24"/>
                      <a:pt x="f9" y="f24"/>
                      <a:pt x="f25" y="f5"/>
                    </a:cubicBezTo>
                    <a:cubicBezTo>
                      <a:pt x="f26" y="f5"/>
                      <a:pt x="f18" y="f5"/>
                      <a:pt x="f15" y="f22"/>
                    </a:cubicBezTo>
                    <a:cubicBezTo>
                      <a:pt x="f14" y="f22"/>
                      <a:pt x="f13" y="f21"/>
                      <a:pt x="f11" y="f19"/>
                    </a:cubicBezTo>
                    <a:cubicBezTo>
                      <a:pt x="f8" y="f19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584F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Freeform 23">
                <a:extLst>
                  <a:ext uri="{FF2B5EF4-FFF2-40B4-BE49-F238E27FC236}">
                    <a16:creationId xmlns:a16="http://schemas.microsoft.com/office/drawing/2014/main" id="{471B9AD2-3387-CB62-D2AD-94A3A07B2099}"/>
                  </a:ext>
                </a:extLst>
              </p:cNvPr>
              <p:cNvSpPr/>
              <p:nvPr/>
            </p:nvSpPr>
            <p:spPr>
              <a:xfrm>
                <a:off x="10560048" y="6708779"/>
                <a:ext cx="104771" cy="2682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3"/>
                  <a:gd name="f8" fmla="val 4"/>
                  <a:gd name="f9" fmla="val 3"/>
                  <a:gd name="f10" fmla="val 21"/>
                  <a:gd name="f11" fmla="val 1"/>
                  <a:gd name="f12" fmla="val 20"/>
                  <a:gd name="f13" fmla="val 2"/>
                  <a:gd name="f14" fmla="val 19"/>
                  <a:gd name="f15" fmla="val 18"/>
                  <a:gd name="f16" fmla="val 5"/>
                  <a:gd name="f17" fmla="val 16"/>
                  <a:gd name="f18" fmla="val 6"/>
                  <a:gd name="f19" fmla="val 12"/>
                  <a:gd name="f20" fmla="val 11"/>
                  <a:gd name="f21" fmla="val 8"/>
                  <a:gd name="f22" fmla="val 7"/>
                  <a:gd name="f23" fmla="val 10"/>
                  <a:gd name="f24" fmla="val 13"/>
                  <a:gd name="f25" fmla="+- 0 0 -90"/>
                  <a:gd name="f26" fmla="*/ f3 1 9"/>
                  <a:gd name="f27" fmla="*/ f4 1 23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9"/>
                  <a:gd name="f36" fmla="*/ f32 1 23"/>
                  <a:gd name="f37" fmla="*/ 4 f33 1"/>
                  <a:gd name="f38" fmla="*/ 23 f32 1"/>
                  <a:gd name="f39" fmla="*/ 0 f33 1"/>
                  <a:gd name="f40" fmla="*/ 20 f32 1"/>
                  <a:gd name="f41" fmla="*/ 5 f33 1"/>
                  <a:gd name="f42" fmla="*/ 16 f32 1"/>
                  <a:gd name="f43" fmla="*/ 3 f33 1"/>
                  <a:gd name="f44" fmla="*/ 8 f32 1"/>
                  <a:gd name="f45" fmla="*/ 2 f33 1"/>
                  <a:gd name="f46" fmla="*/ 2 f32 1"/>
                  <a:gd name="f47" fmla="*/ 0 f32 1"/>
                  <a:gd name="f48" fmla="*/ 6 f33 1"/>
                  <a:gd name="f49" fmla="*/ 7 f33 1"/>
                  <a:gd name="f50" fmla="+- f34 0 f1"/>
                  <a:gd name="f51" fmla="*/ f37 1 9"/>
                  <a:gd name="f52" fmla="*/ f38 1 23"/>
                  <a:gd name="f53" fmla="*/ f39 1 9"/>
                  <a:gd name="f54" fmla="*/ f40 1 23"/>
                  <a:gd name="f55" fmla="*/ f41 1 9"/>
                  <a:gd name="f56" fmla="*/ f42 1 23"/>
                  <a:gd name="f57" fmla="*/ f43 1 9"/>
                  <a:gd name="f58" fmla="*/ f44 1 23"/>
                  <a:gd name="f59" fmla="*/ f45 1 9"/>
                  <a:gd name="f60" fmla="*/ f46 1 23"/>
                  <a:gd name="f61" fmla="*/ f47 1 23"/>
                  <a:gd name="f62" fmla="*/ f48 1 9"/>
                  <a:gd name="f63" fmla="*/ f49 1 9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6"/>
                  <a:gd name="f79" fmla="*/ f62 1 f35"/>
                  <a:gd name="f80" fmla="*/ f63 1 f35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7 1"/>
                  <a:gd name="f96" fmla="*/ f79 f26 1"/>
                  <a:gd name="f97" fmla="*/ f80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1" y="f95"/>
                  </a:cxn>
                  <a:cxn ang="f50">
                    <a:pos x="f96" y="f92"/>
                  </a:cxn>
                  <a:cxn ang="f50">
                    <a:pos x="f97" y="f90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9" h="23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18" y="f19"/>
                      <a:pt x="f18" y="f20"/>
                      <a:pt x="f9" y="f21"/>
                    </a:cubicBezTo>
                    <a:cubicBezTo>
                      <a:pt x="f13" y="f22"/>
                      <a:pt x="f5" y="f16"/>
                      <a:pt x="f13" y="f13"/>
                    </a:cubicBezTo>
                    <a:cubicBezTo>
                      <a:pt x="f9" y="f13"/>
                      <a:pt x="f13" y="f5"/>
                      <a:pt x="f9" y="f5"/>
                    </a:cubicBezTo>
                    <a:cubicBezTo>
                      <a:pt x="f9" y="f9"/>
                      <a:pt x="f8" y="f18"/>
                      <a:pt x="f18" y="f21"/>
                    </a:cubicBezTo>
                    <a:cubicBezTo>
                      <a:pt x="f6" y="f23"/>
                      <a:pt x="f21" y="f24"/>
                      <a:pt x="f22" y="f17"/>
                    </a:cubicBezTo>
                    <a:cubicBezTo>
                      <a:pt x="f22" y="f15"/>
                      <a:pt x="f18" y="f10"/>
                      <a:pt x="f8" y="f7"/>
                    </a:cubicBezTo>
                    <a:close/>
                  </a:path>
                </a:pathLst>
              </a:custGeom>
              <a:solidFill>
                <a:srgbClr val="626A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Freeform 24">
                <a:extLst>
                  <a:ext uri="{FF2B5EF4-FFF2-40B4-BE49-F238E27FC236}">
                    <a16:creationId xmlns:a16="http://schemas.microsoft.com/office/drawing/2014/main" id="{0DB5F6E2-015A-42BB-00AA-690AE4F3262B}"/>
                  </a:ext>
                </a:extLst>
              </p:cNvPr>
              <p:cNvSpPr/>
              <p:nvPr/>
            </p:nvSpPr>
            <p:spPr>
              <a:xfrm>
                <a:off x="6519864" y="6076946"/>
                <a:ext cx="280985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0"/>
                  <a:gd name="f8" fmla="val 1"/>
                  <a:gd name="f9" fmla="val 3"/>
                  <a:gd name="f10" fmla="val 22"/>
                  <a:gd name="f11" fmla="val 4"/>
                  <a:gd name="f12" fmla="val 21"/>
                  <a:gd name="f13" fmla="val 5"/>
                  <a:gd name="f14" fmla="val 16"/>
                  <a:gd name="f15" fmla="val 9"/>
                  <a:gd name="f16" fmla="val 10"/>
                  <a:gd name="f17" fmla="val 13"/>
                  <a:gd name="f18" fmla="val 17"/>
                  <a:gd name="f19" fmla="val 18"/>
                  <a:gd name="f20" fmla="val 19"/>
                  <a:gd name="f21" fmla="val 2"/>
                  <a:gd name="f22" fmla="val 15"/>
                  <a:gd name="f23" fmla="val 7"/>
                  <a:gd name="f24" fmla="+- 0 0 -90"/>
                  <a:gd name="f25" fmla="*/ f3 1 24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20"/>
                  <a:gd name="f36" fmla="*/ 24 f32 1"/>
                  <a:gd name="f37" fmla="*/ 0 f31 1"/>
                  <a:gd name="f38" fmla="*/ 1 f31 1"/>
                  <a:gd name="f39" fmla="*/ 21 f32 1"/>
                  <a:gd name="f40" fmla="*/ 5 f31 1"/>
                  <a:gd name="f41" fmla="*/ 5 f32 1"/>
                  <a:gd name="f42" fmla="*/ 17 f31 1"/>
                  <a:gd name="f43" fmla="*/ 1 f32 1"/>
                  <a:gd name="f44" fmla="*/ 19 f31 1"/>
                  <a:gd name="f45" fmla="*/ 0 f32 1"/>
                  <a:gd name="f46" fmla="*/ 7 f32 1"/>
                  <a:gd name="f47" fmla="*/ 13 f31 1"/>
                  <a:gd name="f48" fmla="+- f33 0 f1"/>
                  <a:gd name="f49" fmla="*/ f36 1 24"/>
                  <a:gd name="f50" fmla="*/ f37 1 20"/>
                  <a:gd name="f51" fmla="*/ f38 1 20"/>
                  <a:gd name="f52" fmla="*/ f39 1 24"/>
                  <a:gd name="f53" fmla="*/ f40 1 20"/>
                  <a:gd name="f54" fmla="*/ f41 1 24"/>
                  <a:gd name="f55" fmla="*/ f42 1 20"/>
                  <a:gd name="f56" fmla="*/ f43 1 24"/>
                  <a:gd name="f57" fmla="*/ f44 1 20"/>
                  <a:gd name="f58" fmla="*/ f45 1 24"/>
                  <a:gd name="f59" fmla="*/ f46 1 24"/>
                  <a:gd name="f60" fmla="*/ f47 1 20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5"/>
                  <a:gd name="f68" fmla="*/ f52 1 f34"/>
                  <a:gd name="f69" fmla="*/ f53 1 f35"/>
                  <a:gd name="f70" fmla="*/ f54 1 f34"/>
                  <a:gd name="f71" fmla="*/ f55 1 f35"/>
                  <a:gd name="f72" fmla="*/ f56 1 f34"/>
                  <a:gd name="f73" fmla="*/ f57 1 f35"/>
                  <a:gd name="f74" fmla="*/ f58 1 f34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6 1"/>
                  <a:gd name="f84" fmla="*/ f68 f25 1"/>
                  <a:gd name="f85" fmla="*/ f69 f26 1"/>
                  <a:gd name="f86" fmla="*/ f70 f25 1"/>
                  <a:gd name="f87" fmla="*/ f71 f26 1"/>
                  <a:gd name="f88" fmla="*/ f72 f25 1"/>
                  <a:gd name="f89" fmla="*/ f73 f26 1"/>
                  <a:gd name="f90" fmla="*/ f74 f25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1" y="f83"/>
                  </a:cxn>
                  <a:cxn ang="f48">
                    <a:pos x="f84" y="f85"/>
                  </a:cxn>
                  <a:cxn ang="f48">
                    <a:pos x="f86" y="f87"/>
                  </a:cxn>
                  <a:cxn ang="f48">
                    <a:pos x="f88" y="f89"/>
                  </a:cxn>
                  <a:cxn ang="f48">
                    <a:pos x="f90" y="f89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4" h="20">
                    <a:moveTo>
                      <a:pt x="f6" y="f5"/>
                    </a:moveTo>
                    <a:cubicBezTo>
                      <a:pt x="f6" y="f5"/>
                      <a:pt x="f6" y="f5"/>
                      <a:pt x="f6" y="f8"/>
                    </a:cubicBez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9" y="f19"/>
                      <a:pt x="f9" y="f7"/>
                      <a:pt x="f8" y="f20"/>
                    </a:cubicBezTo>
                    <a:cubicBezTo>
                      <a:pt x="f8" y="f20"/>
                      <a:pt x="f5" y="f20"/>
                      <a:pt x="f5" y="f20"/>
                    </a:cubicBezTo>
                    <a:cubicBezTo>
                      <a:pt x="f21" y="f14"/>
                      <a:pt x="f13" y="f22"/>
                      <a:pt x="f23" y="f17"/>
                    </a:cubicBezTo>
                    <a:cubicBezTo>
                      <a:pt x="f17" y="f15"/>
                      <a:pt x="f19" y="f11"/>
                      <a:pt x="f6" y="f5"/>
                    </a:cubicBezTo>
                    <a:close/>
                  </a:path>
                </a:pathLst>
              </a:custGeom>
              <a:solidFill>
                <a:srgbClr val="8965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Freeform 25">
                <a:extLst>
                  <a:ext uri="{FF2B5EF4-FFF2-40B4-BE49-F238E27FC236}">
                    <a16:creationId xmlns:a16="http://schemas.microsoft.com/office/drawing/2014/main" id="{1ACE7FE6-4F91-7C9F-6E3D-E66610D1B565}"/>
                  </a:ext>
                </a:extLst>
              </p:cNvPr>
              <p:cNvSpPr/>
              <p:nvPr/>
            </p:nvSpPr>
            <p:spPr>
              <a:xfrm>
                <a:off x="10442576" y="6988173"/>
                <a:ext cx="152403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12"/>
                  <a:gd name="f9" fmla="val 1"/>
                  <a:gd name="f10" fmla="val 2"/>
                  <a:gd name="f11" fmla="val 4"/>
                  <a:gd name="f12" fmla="val 5"/>
                  <a:gd name="f13" fmla="val 6"/>
                  <a:gd name="f14" fmla="val 8"/>
                  <a:gd name="f15" fmla="val 9"/>
                  <a:gd name="f16" fmla="val 7"/>
                  <a:gd name="f17" fmla="val 3"/>
                  <a:gd name="f18" fmla="val 11"/>
                  <a:gd name="f19" fmla="+- 0 0 -90"/>
                  <a:gd name="f20" fmla="*/ f3 1 13"/>
                  <a:gd name="f21" fmla="*/ f4 1 1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6 1 10"/>
                  <a:gd name="f30" fmla="*/ f27 1 13"/>
                  <a:gd name="f31" fmla="*/ 12 f27 1"/>
                  <a:gd name="f32" fmla="*/ 0 f26 1"/>
                  <a:gd name="f33" fmla="*/ 13 f27 1"/>
                  <a:gd name="f34" fmla="*/ 2 f26 1"/>
                  <a:gd name="f35" fmla="*/ 6 f26 1"/>
                  <a:gd name="f36" fmla="*/ 10 f27 1"/>
                  <a:gd name="f37" fmla="*/ 9 f26 1"/>
                  <a:gd name="f38" fmla="*/ 8 f27 1"/>
                  <a:gd name="f39" fmla="*/ 4 f27 1"/>
                  <a:gd name="f40" fmla="*/ 7 f26 1"/>
                  <a:gd name="f41" fmla="*/ 1 f27 1"/>
                  <a:gd name="f42" fmla="*/ 3 f26 1"/>
                  <a:gd name="f43" fmla="*/ 5 f27 1"/>
                  <a:gd name="f44" fmla="*/ 11 f27 1"/>
                  <a:gd name="f45" fmla="*/ 1 f26 1"/>
                  <a:gd name="f46" fmla="+- f28 0 f1"/>
                  <a:gd name="f47" fmla="*/ f31 1 13"/>
                  <a:gd name="f48" fmla="*/ f32 1 10"/>
                  <a:gd name="f49" fmla="*/ f33 1 13"/>
                  <a:gd name="f50" fmla="*/ f34 1 10"/>
                  <a:gd name="f51" fmla="*/ f35 1 10"/>
                  <a:gd name="f52" fmla="*/ f36 1 13"/>
                  <a:gd name="f53" fmla="*/ f37 1 10"/>
                  <a:gd name="f54" fmla="*/ f38 1 13"/>
                  <a:gd name="f55" fmla="*/ f39 1 13"/>
                  <a:gd name="f56" fmla="*/ f40 1 10"/>
                  <a:gd name="f57" fmla="*/ f41 1 13"/>
                  <a:gd name="f58" fmla="*/ f42 1 10"/>
                  <a:gd name="f59" fmla="*/ f43 1 13"/>
                  <a:gd name="f60" fmla="*/ f44 1 13"/>
                  <a:gd name="f61" fmla="*/ f45 1 10"/>
                  <a:gd name="f62" fmla="*/ 0 1 f30"/>
                  <a:gd name="f63" fmla="*/ f23 1 f30"/>
                  <a:gd name="f64" fmla="*/ 0 1 f29"/>
                  <a:gd name="f65" fmla="*/ f24 1 f29"/>
                  <a:gd name="f66" fmla="*/ f47 1 f30"/>
                  <a:gd name="f67" fmla="*/ f48 1 f29"/>
                  <a:gd name="f68" fmla="*/ f49 1 f30"/>
                  <a:gd name="f69" fmla="*/ f50 1 f29"/>
                  <a:gd name="f70" fmla="*/ f51 1 f29"/>
                  <a:gd name="f71" fmla="*/ f52 1 f30"/>
                  <a:gd name="f72" fmla="*/ f53 1 f29"/>
                  <a:gd name="f73" fmla="*/ f54 1 f30"/>
                  <a:gd name="f74" fmla="*/ f55 1 f30"/>
                  <a:gd name="f75" fmla="*/ f56 1 f29"/>
                  <a:gd name="f76" fmla="*/ f57 1 f30"/>
                  <a:gd name="f77" fmla="*/ f58 1 f29"/>
                  <a:gd name="f78" fmla="*/ f59 1 f30"/>
                  <a:gd name="f79" fmla="*/ f60 1 f30"/>
                  <a:gd name="f80" fmla="*/ f61 1 f29"/>
                  <a:gd name="f81" fmla="*/ f62 f20 1"/>
                  <a:gd name="f82" fmla="*/ f63 f20 1"/>
                  <a:gd name="f83" fmla="*/ f65 f21 1"/>
                  <a:gd name="f84" fmla="*/ f64 f21 1"/>
                  <a:gd name="f85" fmla="*/ f66 f20 1"/>
                  <a:gd name="f86" fmla="*/ f67 f21 1"/>
                  <a:gd name="f87" fmla="*/ f68 f20 1"/>
                  <a:gd name="f88" fmla="*/ f69 f21 1"/>
                  <a:gd name="f89" fmla="*/ f70 f21 1"/>
                  <a:gd name="f90" fmla="*/ f71 f20 1"/>
                  <a:gd name="f91" fmla="*/ f72 f21 1"/>
                  <a:gd name="f92" fmla="*/ f73 f20 1"/>
                  <a:gd name="f93" fmla="*/ f74 f20 1"/>
                  <a:gd name="f94" fmla="*/ f75 f21 1"/>
                  <a:gd name="f95" fmla="*/ f76 f20 1"/>
                  <a:gd name="f96" fmla="*/ f77 f21 1"/>
                  <a:gd name="f97" fmla="*/ f78 f20 1"/>
                  <a:gd name="f98" fmla="*/ f79 f20 1"/>
                  <a:gd name="f99" fmla="*/ f8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5" y="f89"/>
                  </a:cxn>
                  <a:cxn ang="f46">
                    <a:pos x="f90" y="f91"/>
                  </a:cxn>
                  <a:cxn ang="f46">
                    <a:pos x="f92" y="f91"/>
                  </a:cxn>
                  <a:cxn ang="f46">
                    <a:pos x="f93" y="f94"/>
                  </a:cxn>
                  <a:cxn ang="f46">
                    <a:pos x="f95" y="f96"/>
                  </a:cxn>
                  <a:cxn ang="f46">
                    <a:pos x="f97" y="f96"/>
                  </a:cxn>
                  <a:cxn ang="f46">
                    <a:pos x="f98" y="f99"/>
                  </a:cxn>
                  <a:cxn ang="f46">
                    <a:pos x="f85" y="f86"/>
                  </a:cxn>
                  <a:cxn ang="f46">
                    <a:pos x="f85" y="f86"/>
                  </a:cxn>
                </a:cxnLst>
                <a:rect l="f81" t="f84" r="f82" b="f83"/>
                <a:pathLst>
                  <a:path w="13" h="10">
                    <a:moveTo>
                      <a:pt x="f8" y="f5"/>
                    </a:moveTo>
                    <a:cubicBezTo>
                      <a:pt x="f6" y="f9"/>
                      <a:pt x="f6" y="f10"/>
                      <a:pt x="f6" y="f10"/>
                    </a:cubicBezTo>
                    <a:cubicBezTo>
                      <a:pt x="f8" y="f11"/>
                      <a:pt x="f8" y="f12"/>
                      <a:pt x="f8" y="f13"/>
                    </a:cubicBezTo>
                    <a:cubicBezTo>
                      <a:pt x="f7" y="f13"/>
                      <a:pt x="f7" y="f14"/>
                      <a:pt x="f7" y="f15"/>
                    </a:cubicBezTo>
                    <a:cubicBezTo>
                      <a:pt x="f15" y="f7"/>
                      <a:pt x="f14" y="f15"/>
                      <a:pt x="f14" y="f15"/>
                    </a:cubicBezTo>
                    <a:cubicBezTo>
                      <a:pt x="f16" y="f14"/>
                      <a:pt x="f12" y="f16"/>
                      <a:pt x="f11" y="f16"/>
                    </a:cubicBezTo>
                    <a:cubicBezTo>
                      <a:pt x="f10" y="f13"/>
                      <a:pt x="f5" y="f11"/>
                      <a:pt x="f9" y="f17"/>
                    </a:cubicBezTo>
                    <a:cubicBezTo>
                      <a:pt x="f10" y="f9"/>
                      <a:pt x="f11" y="f10"/>
                      <a:pt x="f12" y="f17"/>
                    </a:cubicBezTo>
                    <a:cubicBezTo>
                      <a:pt x="f15" y="f12"/>
                      <a:pt x="f15" y="f12"/>
                      <a:pt x="f18" y="f9"/>
                    </a:cubicBezTo>
                    <a:cubicBezTo>
                      <a:pt x="f18" y="f9"/>
                      <a:pt x="f18" y="f5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5860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Freeform 26">
                <a:extLst>
                  <a:ext uri="{FF2B5EF4-FFF2-40B4-BE49-F238E27FC236}">
                    <a16:creationId xmlns:a16="http://schemas.microsoft.com/office/drawing/2014/main" id="{25662561-5B2E-4492-02A0-6C219619AB64}"/>
                  </a:ext>
                </a:extLst>
              </p:cNvPr>
              <p:cNvSpPr/>
              <p:nvPr/>
            </p:nvSpPr>
            <p:spPr>
              <a:xfrm>
                <a:off x="10396535" y="7619996"/>
                <a:ext cx="8096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2"/>
                  <a:gd name="f9" fmla="val 6"/>
                  <a:gd name="f10" fmla="val 1"/>
                  <a:gd name="f11" fmla="val 5"/>
                  <a:gd name="f12" fmla="val 4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2 f22 1"/>
                  <a:gd name="f27" fmla="*/ 8 f21 1"/>
                  <a:gd name="f28" fmla="*/ 1 f22 1"/>
                  <a:gd name="f29" fmla="*/ 5 f21 1"/>
                  <a:gd name="f30" fmla="*/ 3 f22 1"/>
                  <a:gd name="f31" fmla="*/ 2 f21 1"/>
                  <a:gd name="f32" fmla="*/ 6 f22 1"/>
                  <a:gd name="f33" fmla="*/ 0 f21 1"/>
                  <a:gd name="f34" fmla="*/ 7 f22 1"/>
                  <a:gd name="f35" fmla="*/ 4 f21 1"/>
                  <a:gd name="f36" fmla="*/ 4 f22 1"/>
                  <a:gd name="f37" fmla="*/ 7 f21 1"/>
                  <a:gd name="f38" fmla="+- f23 0 f1"/>
                  <a:gd name="f39" fmla="*/ f26 1 7"/>
                  <a:gd name="f40" fmla="*/ f27 1 8"/>
                  <a:gd name="f41" fmla="*/ f28 1 7"/>
                  <a:gd name="f42" fmla="*/ f29 1 8"/>
                  <a:gd name="f43" fmla="*/ f30 1 7"/>
                  <a:gd name="f44" fmla="*/ f31 1 8"/>
                  <a:gd name="f45" fmla="*/ f32 1 7"/>
                  <a:gd name="f46" fmla="*/ f33 1 8"/>
                  <a:gd name="f47" fmla="*/ f34 1 7"/>
                  <a:gd name="f48" fmla="*/ f35 1 8"/>
                  <a:gd name="f49" fmla="*/ f36 1 7"/>
                  <a:gd name="f50" fmla="*/ f37 1 8"/>
                  <a:gd name="f51" fmla="*/ 0 1 f25"/>
                  <a:gd name="f52" fmla="*/ f18 1 f25"/>
                  <a:gd name="f53" fmla="*/ 0 1 f24"/>
                  <a:gd name="f54" fmla="*/ f19 1 f24"/>
                  <a:gd name="f55" fmla="*/ f39 1 f25"/>
                  <a:gd name="f56" fmla="*/ f40 1 f24"/>
                  <a:gd name="f57" fmla="*/ f41 1 f25"/>
                  <a:gd name="f58" fmla="*/ f42 1 f24"/>
                  <a:gd name="f59" fmla="*/ f43 1 f25"/>
                  <a:gd name="f60" fmla="*/ f44 1 f24"/>
                  <a:gd name="f61" fmla="*/ f45 1 f25"/>
                  <a:gd name="f62" fmla="*/ f46 1 f24"/>
                  <a:gd name="f63" fmla="*/ f47 1 f25"/>
                  <a:gd name="f64" fmla="*/ f48 1 f24"/>
                  <a:gd name="f65" fmla="*/ f49 1 f25"/>
                  <a:gd name="f66" fmla="*/ f50 1 f24"/>
                  <a:gd name="f67" fmla="*/ f51 f15 1"/>
                  <a:gd name="f68" fmla="*/ f52 f15 1"/>
                  <a:gd name="f69" fmla="*/ f54 f16 1"/>
                  <a:gd name="f70" fmla="*/ f53 f16 1"/>
                  <a:gd name="f71" fmla="*/ f55 f15 1"/>
                  <a:gd name="f72" fmla="*/ f56 f16 1"/>
                  <a:gd name="f73" fmla="*/ f57 f15 1"/>
                  <a:gd name="f74" fmla="*/ f58 f16 1"/>
                  <a:gd name="f75" fmla="*/ f59 f15 1"/>
                  <a:gd name="f76" fmla="*/ f60 f16 1"/>
                  <a:gd name="f77" fmla="*/ f61 f15 1"/>
                  <a:gd name="f78" fmla="*/ f62 f16 1"/>
                  <a:gd name="f79" fmla="*/ f63 f15 1"/>
                  <a:gd name="f80" fmla="*/ f64 f16 1"/>
                  <a:gd name="f81" fmla="*/ f65 f15 1"/>
                  <a:gd name="f82" fmla="*/ f6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71" y="f72"/>
                  </a:cxn>
                  <a:cxn ang="f38">
                    <a:pos x="f73" y="f74"/>
                  </a:cxn>
                  <a:cxn ang="f38">
                    <a:pos x="f75" y="f76"/>
                  </a:cxn>
                  <a:cxn ang="f38">
                    <a:pos x="f77" y="f78"/>
                  </a:cxn>
                  <a:cxn ang="f38">
                    <a:pos x="f79" y="f80"/>
                  </a:cxn>
                  <a:cxn ang="f38">
                    <a:pos x="f81" y="f82"/>
                  </a:cxn>
                  <a:cxn ang="f38">
                    <a:pos x="f71" y="f72"/>
                  </a:cxn>
                </a:cxnLst>
                <a:rect l="f67" t="f70" r="f68" b="f69"/>
                <a:pathLst>
                  <a:path w="7" h="8">
                    <a:moveTo>
                      <a:pt x="f8" y="f7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5" y="f12"/>
                      <a:pt x="f8" y="f13"/>
                      <a:pt x="f13" y="f8"/>
                    </a:cubicBezTo>
                    <a:cubicBezTo>
                      <a:pt x="f12" y="f8"/>
                      <a:pt x="f12" y="f5"/>
                      <a:pt x="f9" y="f5"/>
                    </a:cubicBezTo>
                    <a:cubicBezTo>
                      <a:pt x="f6" y="f10"/>
                      <a:pt x="f11" y="f13"/>
                      <a:pt x="f6" y="f12"/>
                    </a:cubicBezTo>
                    <a:cubicBezTo>
                      <a:pt x="f6" y="f9"/>
                      <a:pt x="f11" y="f9"/>
                      <a:pt x="f12" y="f6"/>
                    </a:cubicBezTo>
                    <a:cubicBezTo>
                      <a:pt x="f12" y="f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6367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Freeform 27">
                <a:extLst>
                  <a:ext uri="{FF2B5EF4-FFF2-40B4-BE49-F238E27FC236}">
                    <a16:creationId xmlns:a16="http://schemas.microsoft.com/office/drawing/2014/main" id="{D7B560F1-9B43-375D-D7C7-0F3CF591A138}"/>
                  </a:ext>
                </a:extLst>
              </p:cNvPr>
              <p:cNvSpPr/>
              <p:nvPr/>
            </p:nvSpPr>
            <p:spPr>
              <a:xfrm>
                <a:off x="8018465" y="5165729"/>
                <a:ext cx="23810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17"/>
                  <a:gd name="f8" fmla="val 16"/>
                  <a:gd name="f9" fmla="val 15"/>
                  <a:gd name="f10" fmla="val 14"/>
                  <a:gd name="f11" fmla="val 11"/>
                  <a:gd name="f12" fmla="val 8"/>
                  <a:gd name="f13" fmla="val 5"/>
                  <a:gd name="f14" fmla="val 3"/>
                  <a:gd name="f15" fmla="val 1"/>
                  <a:gd name="f16" fmla="val 7"/>
                  <a:gd name="f17" fmla="val 10"/>
                  <a:gd name="f18" fmla="+- 0 0 -90"/>
                  <a:gd name="f19" fmla="*/ f3 1 2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"/>
                  <a:gd name="f29" fmla="*/ f25 1 17"/>
                  <a:gd name="f30" fmla="*/ 0 f26 1"/>
                  <a:gd name="f31" fmla="*/ 17 f25 1"/>
                  <a:gd name="f32" fmla="*/ 14 f25 1"/>
                  <a:gd name="f33" fmla="*/ 5 f25 1"/>
                  <a:gd name="f34" fmla="*/ 0 f25 1"/>
                  <a:gd name="f35" fmla="*/ 2 f26 1"/>
                  <a:gd name="f36" fmla="*/ 3 f25 1"/>
                  <a:gd name="f37" fmla="+- f27 0 f1"/>
                  <a:gd name="f38" fmla="*/ f30 1 2"/>
                  <a:gd name="f39" fmla="*/ f31 1 17"/>
                  <a:gd name="f40" fmla="*/ f32 1 17"/>
                  <a:gd name="f41" fmla="*/ f33 1 17"/>
                  <a:gd name="f42" fmla="*/ f34 1 17"/>
                  <a:gd name="f43" fmla="*/ f35 1 2"/>
                  <a:gd name="f44" fmla="*/ f36 1 17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9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20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0" y="f62"/>
                  </a:cxn>
                  <a:cxn ang="f37">
                    <a:pos x="f60" y="f63"/>
                  </a:cxn>
                  <a:cxn ang="f37">
                    <a:pos x="f60" y="f64"/>
                  </a:cxn>
                  <a:cxn ang="f37">
                    <a:pos x="f65" y="f66"/>
                  </a:cxn>
                  <a:cxn ang="f37">
                    <a:pos x="f65" y="f62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2" h="17">
                    <a:moveTo>
                      <a:pt x="f5" y="f7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5" y="f11"/>
                      <a:pt x="f5" y="f12"/>
                      <a:pt x="f5" y="f13"/>
                    </a:cubicBezTo>
                    <a:cubicBezTo>
                      <a:pt x="f5" y="f14"/>
                      <a:pt x="f5" y="f6"/>
                      <a:pt x="f5" y="f5"/>
                    </a:cubicBezTo>
                    <a:cubicBezTo>
                      <a:pt x="f15" y="f15"/>
                      <a:pt x="f6" y="f6"/>
                      <a:pt x="f6" y="f14"/>
                    </a:cubicBezTo>
                    <a:cubicBezTo>
                      <a:pt x="f6" y="f16"/>
                      <a:pt x="f6" y="f17"/>
                      <a:pt x="f6" y="f10"/>
                    </a:cubicBezTo>
                    <a:cubicBezTo>
                      <a:pt x="f6" y="f9"/>
                      <a:pt x="f15" y="f8"/>
                      <a:pt x="f5" y="f7"/>
                    </a:cubicBezTo>
                    <a:close/>
                  </a:path>
                </a:pathLst>
              </a:custGeom>
              <a:solidFill>
                <a:srgbClr val="7D41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Freeform 28">
                <a:extLst>
                  <a:ext uri="{FF2B5EF4-FFF2-40B4-BE49-F238E27FC236}">
                    <a16:creationId xmlns:a16="http://schemas.microsoft.com/office/drawing/2014/main" id="{25565AFC-C6E0-8A49-3384-443446273089}"/>
                  </a:ext>
                </a:extLst>
              </p:cNvPr>
              <p:cNvSpPr/>
              <p:nvPr/>
            </p:nvSpPr>
            <p:spPr>
              <a:xfrm>
                <a:off x="9810753" y="9245598"/>
                <a:ext cx="2381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6"/>
                  <a:gd name="f8" fmla="val 1"/>
                  <a:gd name="f9" fmla="val 4"/>
                  <a:gd name="f10" fmla="+- 0 0 -90"/>
                  <a:gd name="f11" fmla="*/ f3 1 2"/>
                  <a:gd name="f12" fmla="*/ f4 1 6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6"/>
                  <a:gd name="f21" fmla="*/ f18 1 2"/>
                  <a:gd name="f22" fmla="*/ 1 f18 1"/>
                  <a:gd name="f23" fmla="*/ 0 f17 1"/>
                  <a:gd name="f24" fmla="*/ 2 f18 1"/>
                  <a:gd name="f25" fmla="*/ 0 f18 1"/>
                  <a:gd name="f26" fmla="*/ 6 f17 1"/>
                  <a:gd name="f27" fmla="+- f19 0 f1"/>
                  <a:gd name="f28" fmla="*/ f22 1 2"/>
                  <a:gd name="f29" fmla="*/ f23 1 6"/>
                  <a:gd name="f30" fmla="*/ f24 1 2"/>
                  <a:gd name="f31" fmla="*/ f25 1 2"/>
                  <a:gd name="f32" fmla="*/ f26 1 6"/>
                  <a:gd name="f33" fmla="*/ 0 1 f21"/>
                  <a:gd name="f34" fmla="*/ f14 1 f21"/>
                  <a:gd name="f35" fmla="*/ 0 1 f20"/>
                  <a:gd name="f36" fmla="*/ f15 1 f20"/>
                  <a:gd name="f37" fmla="*/ f28 1 f21"/>
                  <a:gd name="f38" fmla="*/ f29 1 f20"/>
                  <a:gd name="f39" fmla="*/ f30 1 f21"/>
                  <a:gd name="f40" fmla="*/ f31 1 f21"/>
                  <a:gd name="f41" fmla="*/ f32 1 f20"/>
                  <a:gd name="f42" fmla="*/ f33 f11 1"/>
                  <a:gd name="f43" fmla="*/ f34 f11 1"/>
                  <a:gd name="f44" fmla="*/ f36 f12 1"/>
                  <a:gd name="f45" fmla="*/ f35 f12 1"/>
                  <a:gd name="f46" fmla="*/ f37 f11 1"/>
                  <a:gd name="f47" fmla="*/ f38 f12 1"/>
                  <a:gd name="f48" fmla="*/ f39 f11 1"/>
                  <a:gd name="f49" fmla="*/ f40 f11 1"/>
                  <a:gd name="f50" fmla="*/ f41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9" y="f50"/>
                  </a:cxn>
                  <a:cxn ang="f27">
                    <a:pos x="f46" y="f47"/>
                  </a:cxn>
                </a:cxnLst>
                <a:rect l="f42" t="f45" r="f43" b="f44"/>
                <a:pathLst>
                  <a:path w="2" h="6">
                    <a:moveTo>
                      <a:pt x="f8" y="f5"/>
                    </a:moveTo>
                    <a:cubicBezTo>
                      <a:pt x="f6" y="f5"/>
                      <a:pt x="f6" y="f5"/>
                      <a:pt x="f6" y="f5"/>
                    </a:cubicBezTo>
                    <a:cubicBezTo>
                      <a:pt x="f6" y="f6"/>
                      <a:pt x="f8" y="f9"/>
                      <a:pt x="f5" y="f7"/>
                    </a:cubicBezTo>
                    <a:cubicBezTo>
                      <a:pt x="f5" y="f9"/>
                      <a:pt x="f5" y="f6"/>
                      <a:pt x="f8" y="f5"/>
                    </a:cubicBezTo>
                    <a:close/>
                  </a:path>
                </a:pathLst>
              </a:custGeom>
              <a:solidFill>
                <a:srgbClr val="B8747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303D7283-6ECE-B98E-310E-886CA361635A}"/>
                  </a:ext>
                </a:extLst>
              </p:cNvPr>
              <p:cNvSpPr/>
              <p:nvPr/>
            </p:nvSpPr>
            <p:spPr>
              <a:xfrm>
                <a:off x="8486774" y="6765929"/>
                <a:ext cx="1404939" cy="8302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71"/>
                  <a:gd name="f8" fmla="val 58"/>
                  <a:gd name="f9" fmla="val 25"/>
                  <a:gd name="f10" fmla="val 57"/>
                  <a:gd name="f11" fmla="val 56"/>
                  <a:gd name="f12" fmla="val 26"/>
                  <a:gd name="f13" fmla="val 27"/>
                  <a:gd name="f14" fmla="val 60"/>
                  <a:gd name="f15" fmla="val 31"/>
                  <a:gd name="f16" fmla="val 61"/>
                  <a:gd name="f17" fmla="val 36"/>
                  <a:gd name="f18" fmla="val 63"/>
                  <a:gd name="f19" fmla="val 40"/>
                  <a:gd name="f20" fmla="val 66"/>
                  <a:gd name="f21" fmla="val 46"/>
                  <a:gd name="f22" fmla="val 68"/>
                  <a:gd name="f23" fmla="val 53"/>
                  <a:gd name="f24" fmla="val 59"/>
                  <a:gd name="f25" fmla="val 72"/>
                  <a:gd name="f26" fmla="val 62"/>
                  <a:gd name="f27" fmla="val 73"/>
                  <a:gd name="f28" fmla="val 65"/>
                  <a:gd name="f29" fmla="val 74"/>
                  <a:gd name="f30" fmla="val 69"/>
                  <a:gd name="f31" fmla="val 70"/>
                  <a:gd name="f32" fmla="val 49"/>
                  <a:gd name="f33" fmla="val 37"/>
                  <a:gd name="f34" fmla="val 45"/>
                  <a:gd name="f35" fmla="val 43"/>
                  <a:gd name="f36" fmla="val 22"/>
                  <a:gd name="f37" fmla="val 41"/>
                  <a:gd name="f38" fmla="val 19"/>
                  <a:gd name="f39" fmla="val 17"/>
                  <a:gd name="f40" fmla="val 13"/>
                  <a:gd name="f41" fmla="val 28"/>
                  <a:gd name="f42" fmla="val 18"/>
                  <a:gd name="f43" fmla="val 21"/>
                  <a:gd name="f44" fmla="val 20"/>
                  <a:gd name="f45" fmla="val 24"/>
                  <a:gd name="f46" fmla="val 34"/>
                  <a:gd name="f47" fmla="val 39"/>
                  <a:gd name="f48" fmla="val 51"/>
                  <a:gd name="f49" fmla="val 64"/>
                  <a:gd name="f50" fmla="val 55"/>
                  <a:gd name="f51" fmla="val 16"/>
                  <a:gd name="f52" fmla="val 33"/>
                  <a:gd name="f53" fmla="val 35"/>
                  <a:gd name="f54" fmla="val 15"/>
                  <a:gd name="f55" fmla="val 14"/>
                  <a:gd name="f56" fmla="val 32"/>
                  <a:gd name="f57" fmla="val 11"/>
                  <a:gd name="f58" fmla="val 8"/>
                  <a:gd name="f59" fmla="val 7"/>
                  <a:gd name="f60" fmla="val 5"/>
                  <a:gd name="f61" fmla="val 3"/>
                  <a:gd name="f62" fmla="val 2"/>
                  <a:gd name="f63" fmla="val 1"/>
                  <a:gd name="f64" fmla="val 12"/>
                  <a:gd name="f65" fmla="val 23"/>
                  <a:gd name="f66" fmla="val 9"/>
                  <a:gd name="f67" fmla="val 6"/>
                  <a:gd name="f68" fmla="val 38"/>
                  <a:gd name="f69" fmla="val 4"/>
                  <a:gd name="f70" fmla="val 10"/>
                  <a:gd name="f71" fmla="val 75"/>
                  <a:gd name="f72" fmla="val 76"/>
                  <a:gd name="f73" fmla="val 77"/>
                  <a:gd name="f74" fmla="val 78"/>
                  <a:gd name="f75" fmla="val 79"/>
                  <a:gd name="f76" fmla="val 81"/>
                  <a:gd name="f77" fmla="val 84"/>
                  <a:gd name="f78" fmla="val 85"/>
                  <a:gd name="f79" fmla="val 86"/>
                  <a:gd name="f80" fmla="val 87"/>
                  <a:gd name="f81" fmla="val 88"/>
                  <a:gd name="f82" fmla="val 90"/>
                  <a:gd name="f83" fmla="val 93"/>
                  <a:gd name="f84" fmla="val 95"/>
                  <a:gd name="f85" fmla="val 96"/>
                  <a:gd name="f86" fmla="val 97"/>
                  <a:gd name="f87" fmla="val 98"/>
                  <a:gd name="f88" fmla="val 99"/>
                  <a:gd name="f89" fmla="val 29"/>
                  <a:gd name="f90" fmla="val 30"/>
                  <a:gd name="f91" fmla="val 101"/>
                  <a:gd name="f92" fmla="val 103"/>
                  <a:gd name="f93" fmla="val 106"/>
                  <a:gd name="f94" fmla="val 108"/>
                  <a:gd name="f95" fmla="val 107"/>
                  <a:gd name="f96" fmla="val 42"/>
                  <a:gd name="f97" fmla="val 109"/>
                  <a:gd name="f98" fmla="val 111"/>
                  <a:gd name="f99" fmla="val 112"/>
                  <a:gd name="f100" fmla="val 113"/>
                  <a:gd name="f101" fmla="val 114"/>
                  <a:gd name="f102" fmla="val 47"/>
                  <a:gd name="f103" fmla="val 115"/>
                  <a:gd name="f104" fmla="val 52"/>
                  <a:gd name="f105" fmla="val 50"/>
                  <a:gd name="f106" fmla="val 110"/>
                  <a:gd name="f107" fmla="val 54"/>
                  <a:gd name="f108" fmla="val 116"/>
                  <a:gd name="f109" fmla="val 117"/>
                  <a:gd name="f110" fmla="val 119"/>
                  <a:gd name="f111" fmla="val 118"/>
                  <a:gd name="f112" fmla="val 94"/>
                  <a:gd name="f113" fmla="val 91"/>
                  <a:gd name="f114" fmla="val 83"/>
                  <a:gd name="f115" fmla="val 67"/>
                  <a:gd name="f116" fmla="+- 0 0 -90"/>
                  <a:gd name="f117" fmla="*/ f3 1 120"/>
                  <a:gd name="f118" fmla="*/ f4 1 71"/>
                  <a:gd name="f119" fmla="val f5"/>
                  <a:gd name="f120" fmla="val f6"/>
                  <a:gd name="f121" fmla="val f7"/>
                  <a:gd name="f122" fmla="*/ f116 f0 1"/>
                  <a:gd name="f123" fmla="+- f121 0 f119"/>
                  <a:gd name="f124" fmla="+- f120 0 f119"/>
                  <a:gd name="f125" fmla="*/ f122 1 f2"/>
                  <a:gd name="f126" fmla="*/ f124 1 120"/>
                  <a:gd name="f127" fmla="*/ f123 1 71"/>
                  <a:gd name="f128" fmla="*/ 57 f124 1"/>
                  <a:gd name="f129" fmla="*/ 27 f123 1"/>
                  <a:gd name="f130" fmla="*/ 71 f124 1"/>
                  <a:gd name="f131" fmla="*/ 59 f123 1"/>
                  <a:gd name="f132" fmla="*/ 74 f124 1"/>
                  <a:gd name="f133" fmla="*/ 71 f123 1"/>
                  <a:gd name="f134" fmla="*/ 45 f124 1"/>
                  <a:gd name="f135" fmla="*/ 25 f123 1"/>
                  <a:gd name="f136" fmla="*/ 22 f124 1"/>
                  <a:gd name="f137" fmla="*/ 18 f123 1"/>
                  <a:gd name="f138" fmla="*/ 22 f123 1"/>
                  <a:gd name="f139" fmla="*/ 21 f124 1"/>
                  <a:gd name="f140" fmla="*/ 45 f123 1"/>
                  <a:gd name="f141" fmla="*/ 19 f124 1"/>
                  <a:gd name="f142" fmla="*/ 55 f123 1"/>
                  <a:gd name="f143" fmla="*/ 18 f124 1"/>
                  <a:gd name="f144" fmla="*/ 33 f123 1"/>
                  <a:gd name="f145" fmla="*/ 14 f124 1"/>
                  <a:gd name="f146" fmla="*/ 34 f123 1"/>
                  <a:gd name="f147" fmla="*/ 8 f124 1"/>
                  <a:gd name="f148" fmla="*/ 20 f123 1"/>
                  <a:gd name="f149" fmla="*/ 0 f124 1"/>
                  <a:gd name="f150" fmla="*/ 16 f123 1"/>
                  <a:gd name="f151" fmla="*/ 32 f124 1"/>
                  <a:gd name="f152" fmla="*/ 6 f123 1"/>
                  <a:gd name="f153" fmla="*/ 69 f124 1"/>
                  <a:gd name="f154" fmla="*/ 2 f123 1"/>
                  <a:gd name="f155" fmla="*/ 72 f124 1"/>
                  <a:gd name="f156" fmla="*/ 5 f123 1"/>
                  <a:gd name="f157" fmla="*/ 76 f124 1"/>
                  <a:gd name="f158" fmla="*/ 12 f123 1"/>
                  <a:gd name="f159" fmla="*/ 84 f124 1"/>
                  <a:gd name="f160" fmla="*/ 87 f124 1"/>
                  <a:gd name="f161" fmla="*/ 95 f124 1"/>
                  <a:gd name="f162" fmla="*/ 23 f123 1"/>
                  <a:gd name="f163" fmla="*/ 98 f124 1"/>
                  <a:gd name="f164" fmla="*/ 96 f124 1"/>
                  <a:gd name="f165" fmla="*/ 31 f123 1"/>
                  <a:gd name="f166" fmla="*/ 103 f124 1"/>
                  <a:gd name="f167" fmla="*/ 109 f124 1"/>
                  <a:gd name="f168" fmla="*/ 42 f123 1"/>
                  <a:gd name="f169" fmla="*/ 115 f124 1"/>
                  <a:gd name="f170" fmla="*/ 49 f123 1"/>
                  <a:gd name="f171" fmla="*/ 110 f124 1"/>
                  <a:gd name="f172" fmla="*/ 51 f123 1"/>
                  <a:gd name="f173" fmla="*/ 117 f124 1"/>
                  <a:gd name="f174" fmla="*/ 60 f123 1"/>
                  <a:gd name="f175" fmla="*/ 64 f123 1"/>
                  <a:gd name="f176" fmla="*/ 108 f124 1"/>
                  <a:gd name="f177" fmla="*/ 63 f123 1"/>
                  <a:gd name="f178" fmla="*/ 85 f124 1"/>
                  <a:gd name="f179" fmla="*/ 30 f123 1"/>
                  <a:gd name="f180" fmla="*/ 15 f123 1"/>
                  <a:gd name="f181" fmla="*/ 75 f124 1"/>
                  <a:gd name="f182" fmla="*/ 19 f123 1"/>
                  <a:gd name="f183" fmla="*/ 70 f124 1"/>
                  <a:gd name="f184" fmla="*/ 50 f124 1"/>
                  <a:gd name="f185" fmla="+- f125 0 f1"/>
                  <a:gd name="f186" fmla="*/ f128 1 120"/>
                  <a:gd name="f187" fmla="*/ f129 1 71"/>
                  <a:gd name="f188" fmla="*/ f130 1 120"/>
                  <a:gd name="f189" fmla="*/ f131 1 71"/>
                  <a:gd name="f190" fmla="*/ f132 1 120"/>
                  <a:gd name="f191" fmla="*/ f133 1 71"/>
                  <a:gd name="f192" fmla="*/ f134 1 120"/>
                  <a:gd name="f193" fmla="*/ f135 1 71"/>
                  <a:gd name="f194" fmla="*/ f136 1 120"/>
                  <a:gd name="f195" fmla="*/ f137 1 71"/>
                  <a:gd name="f196" fmla="*/ f138 1 71"/>
                  <a:gd name="f197" fmla="*/ f139 1 120"/>
                  <a:gd name="f198" fmla="*/ f140 1 71"/>
                  <a:gd name="f199" fmla="*/ f141 1 120"/>
                  <a:gd name="f200" fmla="*/ f142 1 71"/>
                  <a:gd name="f201" fmla="*/ f143 1 120"/>
                  <a:gd name="f202" fmla="*/ f144 1 71"/>
                  <a:gd name="f203" fmla="*/ f145 1 120"/>
                  <a:gd name="f204" fmla="*/ f146 1 71"/>
                  <a:gd name="f205" fmla="*/ f147 1 120"/>
                  <a:gd name="f206" fmla="*/ f148 1 71"/>
                  <a:gd name="f207" fmla="*/ f149 1 120"/>
                  <a:gd name="f208" fmla="*/ f150 1 71"/>
                  <a:gd name="f209" fmla="*/ f151 1 120"/>
                  <a:gd name="f210" fmla="*/ f152 1 71"/>
                  <a:gd name="f211" fmla="*/ f153 1 120"/>
                  <a:gd name="f212" fmla="*/ f154 1 71"/>
                  <a:gd name="f213" fmla="*/ f155 1 120"/>
                  <a:gd name="f214" fmla="*/ f156 1 71"/>
                  <a:gd name="f215" fmla="*/ f157 1 120"/>
                  <a:gd name="f216" fmla="*/ f158 1 71"/>
                  <a:gd name="f217" fmla="*/ f159 1 120"/>
                  <a:gd name="f218" fmla="*/ f160 1 120"/>
                  <a:gd name="f219" fmla="*/ f161 1 120"/>
                  <a:gd name="f220" fmla="*/ f162 1 71"/>
                  <a:gd name="f221" fmla="*/ f163 1 120"/>
                  <a:gd name="f222" fmla="*/ f164 1 120"/>
                  <a:gd name="f223" fmla="*/ f165 1 71"/>
                  <a:gd name="f224" fmla="*/ f166 1 120"/>
                  <a:gd name="f225" fmla="*/ f167 1 120"/>
                  <a:gd name="f226" fmla="*/ f168 1 71"/>
                  <a:gd name="f227" fmla="*/ f169 1 120"/>
                  <a:gd name="f228" fmla="*/ f170 1 71"/>
                  <a:gd name="f229" fmla="*/ f171 1 120"/>
                  <a:gd name="f230" fmla="*/ f172 1 71"/>
                  <a:gd name="f231" fmla="*/ f173 1 120"/>
                  <a:gd name="f232" fmla="*/ f174 1 71"/>
                  <a:gd name="f233" fmla="*/ f175 1 71"/>
                  <a:gd name="f234" fmla="*/ f176 1 120"/>
                  <a:gd name="f235" fmla="*/ f177 1 71"/>
                  <a:gd name="f236" fmla="*/ f178 1 120"/>
                  <a:gd name="f237" fmla="*/ f179 1 71"/>
                  <a:gd name="f238" fmla="*/ f180 1 71"/>
                  <a:gd name="f239" fmla="*/ f181 1 120"/>
                  <a:gd name="f240" fmla="*/ f182 1 71"/>
                  <a:gd name="f241" fmla="*/ f183 1 120"/>
                  <a:gd name="f242" fmla="*/ f184 1 120"/>
                  <a:gd name="f243" fmla="*/ 0 1 f126"/>
                  <a:gd name="f244" fmla="*/ f120 1 f126"/>
                  <a:gd name="f245" fmla="*/ 0 1 f127"/>
                  <a:gd name="f246" fmla="*/ f121 1 f127"/>
                  <a:gd name="f247" fmla="*/ f186 1 f126"/>
                  <a:gd name="f248" fmla="*/ f187 1 f127"/>
                  <a:gd name="f249" fmla="*/ f188 1 f126"/>
                  <a:gd name="f250" fmla="*/ f189 1 f127"/>
                  <a:gd name="f251" fmla="*/ f190 1 f126"/>
                  <a:gd name="f252" fmla="*/ f191 1 f127"/>
                  <a:gd name="f253" fmla="*/ f192 1 f126"/>
                  <a:gd name="f254" fmla="*/ f193 1 f127"/>
                  <a:gd name="f255" fmla="*/ f194 1 f126"/>
                  <a:gd name="f256" fmla="*/ f195 1 f127"/>
                  <a:gd name="f257" fmla="*/ f196 1 f127"/>
                  <a:gd name="f258" fmla="*/ f197 1 f126"/>
                  <a:gd name="f259" fmla="*/ f198 1 f127"/>
                  <a:gd name="f260" fmla="*/ f199 1 f126"/>
                  <a:gd name="f261" fmla="*/ f200 1 f127"/>
                  <a:gd name="f262" fmla="*/ f201 1 f126"/>
                  <a:gd name="f263" fmla="*/ f202 1 f127"/>
                  <a:gd name="f264" fmla="*/ f203 1 f126"/>
                  <a:gd name="f265" fmla="*/ f204 1 f127"/>
                  <a:gd name="f266" fmla="*/ f205 1 f126"/>
                  <a:gd name="f267" fmla="*/ f206 1 f127"/>
                  <a:gd name="f268" fmla="*/ f207 1 f126"/>
                  <a:gd name="f269" fmla="*/ f208 1 f127"/>
                  <a:gd name="f270" fmla="*/ f209 1 f126"/>
                  <a:gd name="f271" fmla="*/ f210 1 f127"/>
                  <a:gd name="f272" fmla="*/ f211 1 f126"/>
                  <a:gd name="f273" fmla="*/ f212 1 f127"/>
                  <a:gd name="f274" fmla="*/ f213 1 f126"/>
                  <a:gd name="f275" fmla="*/ f214 1 f127"/>
                  <a:gd name="f276" fmla="*/ f215 1 f126"/>
                  <a:gd name="f277" fmla="*/ f216 1 f127"/>
                  <a:gd name="f278" fmla="*/ f217 1 f126"/>
                  <a:gd name="f279" fmla="*/ f218 1 f126"/>
                  <a:gd name="f280" fmla="*/ f219 1 f126"/>
                  <a:gd name="f281" fmla="*/ f220 1 f127"/>
                  <a:gd name="f282" fmla="*/ f221 1 f126"/>
                  <a:gd name="f283" fmla="*/ f222 1 f126"/>
                  <a:gd name="f284" fmla="*/ f223 1 f127"/>
                  <a:gd name="f285" fmla="*/ f224 1 f126"/>
                  <a:gd name="f286" fmla="*/ f225 1 f126"/>
                  <a:gd name="f287" fmla="*/ f226 1 f127"/>
                  <a:gd name="f288" fmla="*/ f227 1 f126"/>
                  <a:gd name="f289" fmla="*/ f228 1 f127"/>
                  <a:gd name="f290" fmla="*/ f229 1 f126"/>
                  <a:gd name="f291" fmla="*/ f230 1 f127"/>
                  <a:gd name="f292" fmla="*/ f231 1 f126"/>
                  <a:gd name="f293" fmla="*/ f232 1 f127"/>
                  <a:gd name="f294" fmla="*/ f233 1 f127"/>
                  <a:gd name="f295" fmla="*/ f234 1 f126"/>
                  <a:gd name="f296" fmla="*/ f235 1 f127"/>
                  <a:gd name="f297" fmla="*/ f236 1 f126"/>
                  <a:gd name="f298" fmla="*/ f237 1 f127"/>
                  <a:gd name="f299" fmla="*/ f238 1 f127"/>
                  <a:gd name="f300" fmla="*/ f239 1 f126"/>
                  <a:gd name="f301" fmla="*/ f240 1 f127"/>
                  <a:gd name="f302" fmla="*/ f241 1 f126"/>
                  <a:gd name="f303" fmla="*/ f242 1 f126"/>
                  <a:gd name="f304" fmla="*/ f243 f117 1"/>
                  <a:gd name="f305" fmla="*/ f244 f117 1"/>
                  <a:gd name="f306" fmla="*/ f246 f118 1"/>
                  <a:gd name="f307" fmla="*/ f245 f118 1"/>
                  <a:gd name="f308" fmla="*/ f247 f117 1"/>
                  <a:gd name="f309" fmla="*/ f248 f118 1"/>
                  <a:gd name="f310" fmla="*/ f249 f117 1"/>
                  <a:gd name="f311" fmla="*/ f250 f118 1"/>
                  <a:gd name="f312" fmla="*/ f251 f117 1"/>
                  <a:gd name="f313" fmla="*/ f252 f118 1"/>
                  <a:gd name="f314" fmla="*/ f253 f117 1"/>
                  <a:gd name="f315" fmla="*/ f254 f118 1"/>
                  <a:gd name="f316" fmla="*/ f255 f117 1"/>
                  <a:gd name="f317" fmla="*/ f256 f118 1"/>
                  <a:gd name="f318" fmla="*/ f257 f118 1"/>
                  <a:gd name="f319" fmla="*/ f258 f117 1"/>
                  <a:gd name="f320" fmla="*/ f259 f118 1"/>
                  <a:gd name="f321" fmla="*/ f260 f117 1"/>
                  <a:gd name="f322" fmla="*/ f261 f118 1"/>
                  <a:gd name="f323" fmla="*/ f262 f117 1"/>
                  <a:gd name="f324" fmla="*/ f263 f118 1"/>
                  <a:gd name="f325" fmla="*/ f264 f117 1"/>
                  <a:gd name="f326" fmla="*/ f265 f118 1"/>
                  <a:gd name="f327" fmla="*/ f266 f117 1"/>
                  <a:gd name="f328" fmla="*/ f267 f118 1"/>
                  <a:gd name="f329" fmla="*/ f268 f117 1"/>
                  <a:gd name="f330" fmla="*/ f269 f118 1"/>
                  <a:gd name="f331" fmla="*/ f270 f117 1"/>
                  <a:gd name="f332" fmla="*/ f271 f118 1"/>
                  <a:gd name="f333" fmla="*/ f272 f117 1"/>
                  <a:gd name="f334" fmla="*/ f273 f118 1"/>
                  <a:gd name="f335" fmla="*/ f274 f117 1"/>
                  <a:gd name="f336" fmla="*/ f275 f118 1"/>
                  <a:gd name="f337" fmla="*/ f276 f117 1"/>
                  <a:gd name="f338" fmla="*/ f277 f118 1"/>
                  <a:gd name="f339" fmla="*/ f278 f117 1"/>
                  <a:gd name="f340" fmla="*/ f279 f117 1"/>
                  <a:gd name="f341" fmla="*/ f280 f117 1"/>
                  <a:gd name="f342" fmla="*/ f281 f118 1"/>
                  <a:gd name="f343" fmla="*/ f282 f117 1"/>
                  <a:gd name="f344" fmla="*/ f283 f117 1"/>
                  <a:gd name="f345" fmla="*/ f284 f118 1"/>
                  <a:gd name="f346" fmla="*/ f285 f117 1"/>
                  <a:gd name="f347" fmla="*/ f286 f117 1"/>
                  <a:gd name="f348" fmla="*/ f287 f118 1"/>
                  <a:gd name="f349" fmla="*/ f288 f117 1"/>
                  <a:gd name="f350" fmla="*/ f289 f118 1"/>
                  <a:gd name="f351" fmla="*/ f290 f117 1"/>
                  <a:gd name="f352" fmla="*/ f291 f118 1"/>
                  <a:gd name="f353" fmla="*/ f292 f117 1"/>
                  <a:gd name="f354" fmla="*/ f293 f118 1"/>
                  <a:gd name="f355" fmla="*/ f294 f118 1"/>
                  <a:gd name="f356" fmla="*/ f295 f117 1"/>
                  <a:gd name="f357" fmla="*/ f296 f118 1"/>
                  <a:gd name="f358" fmla="*/ f297 f117 1"/>
                  <a:gd name="f359" fmla="*/ f298 f118 1"/>
                  <a:gd name="f360" fmla="*/ f299 f118 1"/>
                  <a:gd name="f361" fmla="*/ f300 f117 1"/>
                  <a:gd name="f362" fmla="*/ f301 f118 1"/>
                  <a:gd name="f363" fmla="*/ f302 f117 1"/>
                  <a:gd name="f364" fmla="*/ f303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5">
                    <a:pos x="f308" y="f309"/>
                  </a:cxn>
                  <a:cxn ang="f185">
                    <a:pos x="f310" y="f311"/>
                  </a:cxn>
                  <a:cxn ang="f185">
                    <a:pos x="f312" y="f313"/>
                  </a:cxn>
                  <a:cxn ang="f185">
                    <a:pos x="f314" y="f315"/>
                  </a:cxn>
                  <a:cxn ang="f185">
                    <a:pos x="f316" y="f317"/>
                  </a:cxn>
                  <a:cxn ang="f185">
                    <a:pos x="f316" y="f318"/>
                  </a:cxn>
                  <a:cxn ang="f185">
                    <a:pos x="f319" y="f320"/>
                  </a:cxn>
                  <a:cxn ang="f185">
                    <a:pos x="f321" y="f322"/>
                  </a:cxn>
                  <a:cxn ang="f185">
                    <a:pos x="f323" y="f324"/>
                  </a:cxn>
                  <a:cxn ang="f185">
                    <a:pos x="f325" y="f326"/>
                  </a:cxn>
                  <a:cxn ang="f185">
                    <a:pos x="f327" y="f328"/>
                  </a:cxn>
                  <a:cxn ang="f185">
                    <a:pos x="f329" y="f330"/>
                  </a:cxn>
                  <a:cxn ang="f185">
                    <a:pos x="f331" y="f332"/>
                  </a:cxn>
                  <a:cxn ang="f185">
                    <a:pos x="f333" y="f334"/>
                  </a:cxn>
                  <a:cxn ang="f185">
                    <a:pos x="f335" y="f336"/>
                  </a:cxn>
                  <a:cxn ang="f185">
                    <a:pos x="f337" y="f338"/>
                  </a:cxn>
                  <a:cxn ang="f185">
                    <a:pos x="f339" y="f317"/>
                  </a:cxn>
                  <a:cxn ang="f185">
                    <a:pos x="f340" y="f318"/>
                  </a:cxn>
                  <a:cxn ang="f185">
                    <a:pos x="f341" y="f342"/>
                  </a:cxn>
                  <a:cxn ang="f185">
                    <a:pos x="f343" y="f309"/>
                  </a:cxn>
                  <a:cxn ang="f185">
                    <a:pos x="f344" y="f345"/>
                  </a:cxn>
                  <a:cxn ang="f185">
                    <a:pos x="f346" y="f324"/>
                  </a:cxn>
                  <a:cxn ang="f185">
                    <a:pos x="f347" y="f348"/>
                  </a:cxn>
                  <a:cxn ang="f185">
                    <a:pos x="f349" y="f350"/>
                  </a:cxn>
                  <a:cxn ang="f185">
                    <a:pos x="f351" y="f352"/>
                  </a:cxn>
                  <a:cxn ang="f185">
                    <a:pos x="f353" y="f354"/>
                  </a:cxn>
                  <a:cxn ang="f185">
                    <a:pos x="f353" y="f355"/>
                  </a:cxn>
                  <a:cxn ang="f185">
                    <a:pos x="f356" y="f357"/>
                  </a:cxn>
                  <a:cxn ang="f185">
                    <a:pos x="f340" y="f326"/>
                  </a:cxn>
                  <a:cxn ang="f185">
                    <a:pos x="f358" y="f359"/>
                  </a:cxn>
                  <a:cxn ang="f185">
                    <a:pos x="f310" y="f360"/>
                  </a:cxn>
                  <a:cxn ang="f185">
                    <a:pos x="f361" y="f362"/>
                  </a:cxn>
                  <a:cxn ang="f185">
                    <a:pos x="f363" y="f317"/>
                  </a:cxn>
                  <a:cxn ang="f185">
                    <a:pos x="f364" y="f338"/>
                  </a:cxn>
                  <a:cxn ang="f185">
                    <a:pos x="f308" y="f318"/>
                  </a:cxn>
                </a:cxnLst>
                <a:rect l="f304" t="f307" r="f305" b="f306"/>
                <a:pathLst>
                  <a:path w="120" h="71">
                    <a:moveTo>
                      <a:pt x="f8" y="f9"/>
                    </a:moveTo>
                    <a:cubicBezTo>
                      <a:pt x="f10" y="f9"/>
                      <a:pt x="f11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7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9" y="f30"/>
                      <a:pt x="f29" y="f31"/>
                      <a:pt x="f29" y="f7"/>
                    </a:cubicBezTo>
                    <a:cubicBezTo>
                      <a:pt x="f25" y="f22"/>
                      <a:pt x="f7" y="f20"/>
                      <a:pt x="f31" y="f18"/>
                    </a:cubicBezTo>
                    <a:cubicBezTo>
                      <a:pt x="f18" y="f32"/>
                      <a:pt x="f11" y="f33"/>
                      <a:pt x="f34" y="f9"/>
                    </a:cubicBezTo>
                    <a:cubicBezTo>
                      <a:pt x="f35" y="f36"/>
                      <a:pt x="f37" y="f38"/>
                      <a:pt x="f33" y="f39"/>
                    </a:cubicBezTo>
                    <a:cubicBezTo>
                      <a:pt x="f15" y="f40"/>
                      <a:pt x="f41" y="f40"/>
                      <a:pt x="f36" y="f42"/>
                    </a:cubicBezTo>
                    <a:cubicBezTo>
                      <a:pt x="f43" y="f42"/>
                      <a:pt x="f43" y="f42"/>
                      <a:pt x="f43" y="f39"/>
                    </a:cubicBezTo>
                    <a:cubicBezTo>
                      <a:pt x="f43" y="f38"/>
                      <a:pt x="f36" y="f43"/>
                      <a:pt x="f36" y="f36"/>
                    </a:cubicBezTo>
                    <a:cubicBezTo>
                      <a:pt x="f44" y="f45"/>
                      <a:pt x="f44" y="f12"/>
                      <a:pt x="f44" y="f41"/>
                    </a:cubicBezTo>
                    <a:cubicBezTo>
                      <a:pt x="f44" y="f46"/>
                      <a:pt x="f43" y="f47"/>
                      <a:pt x="f43" y="f34"/>
                    </a:cubicBezTo>
                    <a:cubicBezTo>
                      <a:pt x="f43" y="f48"/>
                      <a:pt x="f36" y="f10"/>
                      <a:pt x="f43" y="f49"/>
                    </a:cubicBezTo>
                    <a:cubicBezTo>
                      <a:pt x="f38" y="f16"/>
                      <a:pt x="f44" y="f8"/>
                      <a:pt x="f38" y="f50"/>
                    </a:cubicBezTo>
                    <a:cubicBezTo>
                      <a:pt x="f42" y="f35"/>
                      <a:pt x="f42" y="f15"/>
                      <a:pt x="f51" y="f38"/>
                    </a:cubicBezTo>
                    <a:cubicBezTo>
                      <a:pt x="f39" y="f45"/>
                      <a:pt x="f42" y="f41"/>
                      <a:pt x="f42" y="f52"/>
                    </a:cubicBezTo>
                    <a:cubicBezTo>
                      <a:pt x="f42" y="f46"/>
                      <a:pt x="f39" y="f53"/>
                      <a:pt x="f51" y="f53"/>
                    </a:cubicBezTo>
                    <a:cubicBezTo>
                      <a:pt x="f54" y="f53"/>
                      <a:pt x="f55" y="f46"/>
                      <a:pt x="f55" y="f46"/>
                    </a:cubicBezTo>
                    <a:cubicBezTo>
                      <a:pt x="f55" y="f52"/>
                      <a:pt x="f55" y="f52"/>
                      <a:pt x="f55" y="f56"/>
                    </a:cubicBezTo>
                    <a:cubicBezTo>
                      <a:pt x="f55" y="f13"/>
                      <a:pt x="f57" y="f45"/>
                      <a:pt x="f58" y="f44"/>
                    </a:cubicBezTo>
                    <a:cubicBezTo>
                      <a:pt x="f59" y="f38"/>
                      <a:pt x="f60" y="f42"/>
                      <a:pt x="f61" y="f39"/>
                    </a:cubicBezTo>
                    <a:cubicBezTo>
                      <a:pt x="f62" y="f39"/>
                      <a:pt x="f63" y="f42"/>
                      <a:pt x="f5" y="f51"/>
                    </a:cubicBezTo>
                    <a:cubicBezTo>
                      <a:pt x="f63" y="f55"/>
                      <a:pt x="f62" y="f55"/>
                      <a:pt x="f61" y="f55"/>
                    </a:cubicBezTo>
                    <a:cubicBezTo>
                      <a:pt x="f40" y="f64"/>
                      <a:pt x="f65" y="f66"/>
                      <a:pt x="f56" y="f67"/>
                    </a:cubicBezTo>
                    <a:cubicBezTo>
                      <a:pt x="f68" y="f69"/>
                      <a:pt x="f35" y="f62"/>
                      <a:pt x="f32" y="f63"/>
                    </a:cubicBezTo>
                    <a:cubicBezTo>
                      <a:pt x="f11" y="f5"/>
                      <a:pt x="f26" y="f5"/>
                      <a:pt x="f30" y="f62"/>
                    </a:cubicBezTo>
                    <a:cubicBezTo>
                      <a:pt x="f31" y="f62"/>
                      <a:pt x="f7" y="f61"/>
                      <a:pt x="f25" y="f69"/>
                    </a:cubicBezTo>
                    <a:cubicBezTo>
                      <a:pt x="f25" y="f69"/>
                      <a:pt x="f27" y="f69"/>
                      <a:pt x="f25" y="f60"/>
                    </a:cubicBezTo>
                    <a:cubicBezTo>
                      <a:pt x="f31" y="f59"/>
                      <a:pt x="f7" y="f58"/>
                      <a:pt x="f27" y="f70"/>
                    </a:cubicBezTo>
                    <a:cubicBezTo>
                      <a:pt x="f29" y="f57"/>
                      <a:pt x="f71" y="f57"/>
                      <a:pt x="f72" y="f64"/>
                    </a:cubicBezTo>
                    <a:cubicBezTo>
                      <a:pt x="f73" y="f64"/>
                      <a:pt x="f74" y="f40"/>
                      <a:pt x="f75" y="f55"/>
                    </a:cubicBezTo>
                    <a:cubicBezTo>
                      <a:pt x="f75" y="f39"/>
                      <a:pt x="f76" y="f42"/>
                      <a:pt x="f77" y="f42"/>
                    </a:cubicBezTo>
                    <a:cubicBezTo>
                      <a:pt x="f78" y="f38"/>
                      <a:pt x="f78" y="f38"/>
                      <a:pt x="f78" y="f44"/>
                    </a:cubicBezTo>
                    <a:cubicBezTo>
                      <a:pt x="f79" y="f44"/>
                      <a:pt x="f79" y="f36"/>
                      <a:pt x="f80" y="f36"/>
                    </a:cubicBezTo>
                    <a:cubicBezTo>
                      <a:pt x="f80" y="f36"/>
                      <a:pt x="f81" y="f36"/>
                      <a:pt x="f81" y="f36"/>
                    </a:cubicBezTo>
                    <a:cubicBezTo>
                      <a:pt x="f82" y="f65"/>
                      <a:pt x="f83" y="f36"/>
                      <a:pt x="f84" y="f65"/>
                    </a:cubicBezTo>
                    <a:cubicBezTo>
                      <a:pt x="f85" y="f65"/>
                      <a:pt x="f86" y="f65"/>
                      <a:pt x="f87" y="f45"/>
                    </a:cubicBezTo>
                    <a:cubicBezTo>
                      <a:pt x="f88" y="f9"/>
                      <a:pt x="f88" y="f12"/>
                      <a:pt x="f87" y="f13"/>
                    </a:cubicBezTo>
                    <a:cubicBezTo>
                      <a:pt x="f87" y="f13"/>
                      <a:pt x="f86" y="f41"/>
                      <a:pt x="f86" y="f41"/>
                    </a:cubicBezTo>
                    <a:cubicBezTo>
                      <a:pt x="f85" y="f89"/>
                      <a:pt x="f84" y="f90"/>
                      <a:pt x="f85" y="f15"/>
                    </a:cubicBezTo>
                    <a:cubicBezTo>
                      <a:pt x="f85" y="f56"/>
                      <a:pt x="f86" y="f52"/>
                      <a:pt x="f87" y="f52"/>
                    </a:cubicBezTo>
                    <a:cubicBezTo>
                      <a:pt x="f88" y="f52"/>
                      <a:pt x="f91" y="f52"/>
                      <a:pt x="f92" y="f52"/>
                    </a:cubicBezTo>
                    <a:cubicBezTo>
                      <a:pt x="f93" y="f52"/>
                      <a:pt x="f94" y="f53"/>
                      <a:pt x="f95" y="f47"/>
                    </a:cubicBezTo>
                    <a:cubicBezTo>
                      <a:pt x="f93" y="f96"/>
                      <a:pt x="f93" y="f96"/>
                      <a:pt x="f97" y="f96"/>
                    </a:cubicBezTo>
                    <a:cubicBezTo>
                      <a:pt x="f98" y="f96"/>
                      <a:pt x="f99" y="f35"/>
                      <a:pt x="f100" y="f34"/>
                    </a:cubicBezTo>
                    <a:cubicBezTo>
                      <a:pt x="f100" y="f21"/>
                      <a:pt x="f101" y="f102"/>
                      <a:pt x="f103" y="f32"/>
                    </a:cubicBezTo>
                    <a:cubicBezTo>
                      <a:pt x="f101" y="f104"/>
                      <a:pt x="f99" y="f105"/>
                      <a:pt x="f98" y="f105"/>
                    </a:cubicBezTo>
                    <a:cubicBezTo>
                      <a:pt x="f106" y="f48"/>
                      <a:pt x="f106" y="f48"/>
                      <a:pt x="f106" y="f48"/>
                    </a:cubicBezTo>
                    <a:cubicBezTo>
                      <a:pt x="f97" y="f107"/>
                      <a:pt x="f98" y="f10"/>
                      <a:pt x="f101" y="f24"/>
                    </a:cubicBezTo>
                    <a:cubicBezTo>
                      <a:pt x="f103" y="f24"/>
                      <a:pt x="f108" y="f14"/>
                      <a:pt x="f109" y="f14"/>
                    </a:cubicBezTo>
                    <a:cubicBezTo>
                      <a:pt x="f110" y="f14"/>
                      <a:pt x="f6" y="f16"/>
                      <a:pt x="f6" y="f26"/>
                    </a:cubicBezTo>
                    <a:cubicBezTo>
                      <a:pt x="f110" y="f49"/>
                      <a:pt x="f111" y="f49"/>
                      <a:pt x="f109" y="f49"/>
                    </a:cubicBezTo>
                    <a:cubicBezTo>
                      <a:pt x="f101" y="f49"/>
                      <a:pt x="f99" y="f18"/>
                      <a:pt x="f97" y="f18"/>
                    </a:cubicBezTo>
                    <a:cubicBezTo>
                      <a:pt x="f97" y="f18"/>
                      <a:pt x="f97" y="f18"/>
                      <a:pt x="f94" y="f18"/>
                    </a:cubicBezTo>
                    <a:cubicBezTo>
                      <a:pt x="f91" y="f49"/>
                      <a:pt x="f88" y="f24"/>
                      <a:pt x="f86" y="f23"/>
                    </a:cubicBezTo>
                    <a:cubicBezTo>
                      <a:pt x="f112" y="f102"/>
                      <a:pt x="f113" y="f19"/>
                      <a:pt x="f80" y="f46"/>
                    </a:cubicBezTo>
                    <a:cubicBezTo>
                      <a:pt x="f79" y="f46"/>
                      <a:pt x="f79" y="f52"/>
                      <a:pt x="f78" y="f56"/>
                    </a:cubicBezTo>
                    <a:cubicBezTo>
                      <a:pt x="f78" y="f56"/>
                      <a:pt x="f78" y="f15"/>
                      <a:pt x="f78" y="f90"/>
                    </a:cubicBezTo>
                    <a:cubicBezTo>
                      <a:pt x="f114" y="f89"/>
                      <a:pt x="f76" y="f12"/>
                      <a:pt x="f75" y="f45"/>
                    </a:cubicBezTo>
                    <a:cubicBezTo>
                      <a:pt x="f73" y="f43"/>
                      <a:pt x="f29" y="f42"/>
                      <a:pt x="f7" y="f54"/>
                    </a:cubicBezTo>
                    <a:cubicBezTo>
                      <a:pt x="f22" y="f40"/>
                      <a:pt x="f28" y="f70"/>
                      <a:pt x="f26" y="f58"/>
                    </a:cubicBezTo>
                    <a:cubicBezTo>
                      <a:pt x="f115" y="f57"/>
                      <a:pt x="f7" y="f54"/>
                      <a:pt x="f71" y="f38"/>
                    </a:cubicBezTo>
                    <a:cubicBezTo>
                      <a:pt x="f72" y="f44"/>
                      <a:pt x="f73" y="f43"/>
                      <a:pt x="f73" y="f36"/>
                    </a:cubicBezTo>
                    <a:cubicBezTo>
                      <a:pt x="f29" y="f43"/>
                      <a:pt x="f25" y="f38"/>
                      <a:pt x="f31" y="f42"/>
                    </a:cubicBezTo>
                    <a:cubicBezTo>
                      <a:pt x="f49" y="f54"/>
                      <a:pt x="f24" y="f57"/>
                      <a:pt x="f104" y="f40"/>
                    </a:cubicBezTo>
                    <a:cubicBezTo>
                      <a:pt x="f48" y="f40"/>
                      <a:pt x="f48" y="f40"/>
                      <a:pt x="f105" y="f64"/>
                    </a:cubicBezTo>
                    <a:cubicBezTo>
                      <a:pt x="f105" y="f64"/>
                      <a:pt x="f105" y="f57"/>
                      <a:pt x="f32" y="f57"/>
                    </a:cubicBezTo>
                    <a:cubicBezTo>
                      <a:pt x="f104" y="f55"/>
                      <a:pt x="f107" y="f42"/>
                      <a:pt x="f10" y="f36"/>
                    </a:cubicBezTo>
                    <a:cubicBezTo>
                      <a:pt x="f10" y="f65"/>
                      <a:pt x="f8" y="f45"/>
                      <a:pt x="f8" y="f9"/>
                    </a:cubicBezTo>
                    <a:close/>
                  </a:path>
                </a:pathLst>
              </a:custGeom>
              <a:solidFill>
                <a:srgbClr val="D6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0EE7CD7A-A0A8-2217-CA88-94304820898A}"/>
                  </a:ext>
                </a:extLst>
              </p:cNvPr>
              <p:cNvSpPr/>
              <p:nvPr/>
            </p:nvSpPr>
            <p:spPr>
              <a:xfrm>
                <a:off x="7913683" y="6942143"/>
                <a:ext cx="819146" cy="8524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3"/>
                  <a:gd name="f8" fmla="val 49"/>
                  <a:gd name="f9" fmla="val 1"/>
                  <a:gd name="f10" fmla="val 50"/>
                  <a:gd name="f11" fmla="val 2"/>
                  <a:gd name="f12" fmla="val 51"/>
                  <a:gd name="f13" fmla="val 52"/>
                  <a:gd name="f14" fmla="val 55"/>
                  <a:gd name="f15" fmla="val 57"/>
                  <a:gd name="f16" fmla="val 3"/>
                  <a:gd name="f17" fmla="val 58"/>
                  <a:gd name="f18" fmla="val 6"/>
                  <a:gd name="f19" fmla="val 59"/>
                  <a:gd name="f20" fmla="val 7"/>
                  <a:gd name="f21" fmla="val 63"/>
                  <a:gd name="f22" fmla="val 10"/>
                  <a:gd name="f23" fmla="val 14"/>
                  <a:gd name="f24" fmla="val 17"/>
                  <a:gd name="f25" fmla="val 64"/>
                  <a:gd name="f26" fmla="val 18"/>
                  <a:gd name="f27" fmla="val 20"/>
                  <a:gd name="f28" fmla="val 65"/>
                  <a:gd name="f29" fmla="val 66"/>
                  <a:gd name="f30" fmla="val 19"/>
                  <a:gd name="f31" fmla="val 68"/>
                  <a:gd name="f32" fmla="val 67"/>
                  <a:gd name="f33" fmla="val 21"/>
                  <a:gd name="f34" fmla="val 22"/>
                  <a:gd name="f35" fmla="val 23"/>
                  <a:gd name="f36" fmla="val 25"/>
                  <a:gd name="f37" fmla="val 26"/>
                  <a:gd name="f38" fmla="val 29"/>
                  <a:gd name="f39" fmla="val 32"/>
                  <a:gd name="f40" fmla="val 34"/>
                  <a:gd name="f41" fmla="val 37"/>
                  <a:gd name="f42" fmla="val 39"/>
                  <a:gd name="f43" fmla="val 42"/>
                  <a:gd name="f44" fmla="val 45"/>
                  <a:gd name="f45" fmla="val 69"/>
                  <a:gd name="f46" fmla="val 48"/>
                  <a:gd name="f47" fmla="val 54"/>
                  <a:gd name="f48" fmla="val 60"/>
                  <a:gd name="f49" fmla="val 61"/>
                  <a:gd name="f50" fmla="val 62"/>
                  <a:gd name="f51" fmla="val 72"/>
                  <a:gd name="f52" fmla="val 71"/>
                  <a:gd name="f53" fmla="val 46"/>
                  <a:gd name="f54" fmla="val 35"/>
                  <a:gd name="f55" fmla="val 8"/>
                  <a:gd name="f56" fmla="val 43"/>
                  <a:gd name="f57" fmla="val 4"/>
                  <a:gd name="f58" fmla="val 41"/>
                  <a:gd name="f59" fmla="val 38"/>
                  <a:gd name="f60" fmla="val 31"/>
                  <a:gd name="f61" fmla="val 28"/>
                  <a:gd name="f62" fmla="val 40"/>
                  <a:gd name="f63" fmla="val 24"/>
                  <a:gd name="f64" fmla="val 56"/>
                  <a:gd name="f65" fmla="val 53"/>
                  <a:gd name="f66" fmla="val 47"/>
                  <a:gd name="f67" fmla="val 36"/>
                  <a:gd name="f68" fmla="val 33"/>
                  <a:gd name="f69" fmla="val 30"/>
                  <a:gd name="f70" fmla="val 16"/>
                  <a:gd name="f71" fmla="val 13"/>
                  <a:gd name="f72" fmla="val 12"/>
                  <a:gd name="f73" fmla="val 11"/>
                  <a:gd name="f74" fmla="val 9"/>
                  <a:gd name="f75" fmla="val 15"/>
                  <a:gd name="f76" fmla="val 5"/>
                  <a:gd name="f77" fmla="+- 0 0 -90"/>
                  <a:gd name="f78" fmla="*/ f3 1 70"/>
                  <a:gd name="f79" fmla="*/ f4 1 73"/>
                  <a:gd name="f80" fmla="val f5"/>
                  <a:gd name="f81" fmla="val f6"/>
                  <a:gd name="f82" fmla="val f7"/>
                  <a:gd name="f83" fmla="*/ f77 f0 1"/>
                  <a:gd name="f84" fmla="+- f82 0 f80"/>
                  <a:gd name="f85" fmla="+- f81 0 f80"/>
                  <a:gd name="f86" fmla="*/ f83 1 f2"/>
                  <a:gd name="f87" fmla="*/ f85 1 70"/>
                  <a:gd name="f88" fmla="*/ f84 1 73"/>
                  <a:gd name="f89" fmla="*/ 49 f85 1"/>
                  <a:gd name="f90" fmla="*/ 1 f84 1"/>
                  <a:gd name="f91" fmla="*/ 52 f85 1"/>
                  <a:gd name="f92" fmla="*/ 58 f85 1"/>
                  <a:gd name="f93" fmla="*/ 6 f84 1"/>
                  <a:gd name="f94" fmla="*/ 59 f85 1"/>
                  <a:gd name="f95" fmla="*/ 7 f84 1"/>
                  <a:gd name="f96" fmla="*/ 63 f85 1"/>
                  <a:gd name="f97" fmla="*/ 17 f84 1"/>
                  <a:gd name="f98" fmla="*/ 65 f85 1"/>
                  <a:gd name="f99" fmla="*/ 20 f84 1"/>
                  <a:gd name="f100" fmla="*/ 66 f85 1"/>
                  <a:gd name="f101" fmla="*/ 18 f84 1"/>
                  <a:gd name="f102" fmla="*/ 67 f85 1"/>
                  <a:gd name="f103" fmla="*/ 21 f84 1"/>
                  <a:gd name="f104" fmla="*/ 23 f84 1"/>
                  <a:gd name="f105" fmla="*/ 68 f85 1"/>
                  <a:gd name="f106" fmla="*/ 26 f84 1"/>
                  <a:gd name="f107" fmla="*/ 34 f84 1"/>
                  <a:gd name="f108" fmla="*/ 42 f84 1"/>
                  <a:gd name="f109" fmla="*/ 51 f84 1"/>
                  <a:gd name="f110" fmla="*/ 69 f85 1"/>
                  <a:gd name="f111" fmla="*/ 60 f84 1"/>
                  <a:gd name="f112" fmla="*/ 63 f84 1"/>
                  <a:gd name="f113" fmla="*/ 73 f84 1"/>
                  <a:gd name="f114" fmla="*/ 70 f84 1"/>
                  <a:gd name="f115" fmla="*/ 46 f84 1"/>
                  <a:gd name="f116" fmla="*/ 61 f85 1"/>
                  <a:gd name="f117" fmla="*/ 14 f84 1"/>
                  <a:gd name="f118" fmla="*/ 48 f85 1"/>
                  <a:gd name="f119" fmla="*/ 3 f84 1"/>
                  <a:gd name="f120" fmla="*/ 38 f85 1"/>
                  <a:gd name="f121" fmla="*/ 10 f84 1"/>
                  <a:gd name="f122" fmla="*/ 26 f85 1"/>
                  <a:gd name="f123" fmla="*/ 40 f84 1"/>
                  <a:gd name="f124" fmla="*/ 24 f85 1"/>
                  <a:gd name="f125" fmla="*/ 56 f84 1"/>
                  <a:gd name="f126" fmla="*/ 23 f85 1"/>
                  <a:gd name="f127" fmla="*/ 52 f84 1"/>
                  <a:gd name="f128" fmla="*/ 22 f85 1"/>
                  <a:gd name="f129" fmla="*/ 36 f84 1"/>
                  <a:gd name="f130" fmla="*/ 20 f85 1"/>
                  <a:gd name="f131" fmla="*/ 32 f84 1"/>
                  <a:gd name="f132" fmla="*/ 29 f84 1"/>
                  <a:gd name="f133" fmla="*/ 16 f84 1"/>
                  <a:gd name="f134" fmla="*/ 17 f85 1"/>
                  <a:gd name="f135" fmla="*/ 16 f85 1"/>
                  <a:gd name="f136" fmla="*/ 50 f84 1"/>
                  <a:gd name="f137" fmla="*/ 11 f85 1"/>
                  <a:gd name="f138" fmla="*/ 28 f84 1"/>
                  <a:gd name="f139" fmla="*/ 1 f85 1"/>
                  <a:gd name="f140" fmla="*/ 11 f84 1"/>
                  <a:gd name="f141" fmla="*/ 4 f85 1"/>
                  <a:gd name="f142" fmla="*/ 6 f85 1"/>
                  <a:gd name="f143" fmla="*/ 47 f85 1"/>
                  <a:gd name="f144" fmla="+- f86 0 f1"/>
                  <a:gd name="f145" fmla="*/ f89 1 70"/>
                  <a:gd name="f146" fmla="*/ f90 1 73"/>
                  <a:gd name="f147" fmla="*/ f91 1 70"/>
                  <a:gd name="f148" fmla="*/ f92 1 70"/>
                  <a:gd name="f149" fmla="*/ f93 1 73"/>
                  <a:gd name="f150" fmla="*/ f94 1 70"/>
                  <a:gd name="f151" fmla="*/ f95 1 73"/>
                  <a:gd name="f152" fmla="*/ f96 1 70"/>
                  <a:gd name="f153" fmla="*/ f97 1 73"/>
                  <a:gd name="f154" fmla="*/ f98 1 70"/>
                  <a:gd name="f155" fmla="*/ f99 1 73"/>
                  <a:gd name="f156" fmla="*/ f100 1 70"/>
                  <a:gd name="f157" fmla="*/ f101 1 73"/>
                  <a:gd name="f158" fmla="*/ f102 1 70"/>
                  <a:gd name="f159" fmla="*/ f103 1 73"/>
                  <a:gd name="f160" fmla="*/ f104 1 73"/>
                  <a:gd name="f161" fmla="*/ f105 1 70"/>
                  <a:gd name="f162" fmla="*/ f106 1 73"/>
                  <a:gd name="f163" fmla="*/ f107 1 73"/>
                  <a:gd name="f164" fmla="*/ f108 1 73"/>
                  <a:gd name="f165" fmla="*/ f109 1 73"/>
                  <a:gd name="f166" fmla="*/ f110 1 70"/>
                  <a:gd name="f167" fmla="*/ f111 1 73"/>
                  <a:gd name="f168" fmla="*/ f112 1 73"/>
                  <a:gd name="f169" fmla="*/ f113 1 73"/>
                  <a:gd name="f170" fmla="*/ f114 1 73"/>
                  <a:gd name="f171" fmla="*/ f115 1 73"/>
                  <a:gd name="f172" fmla="*/ f116 1 70"/>
                  <a:gd name="f173" fmla="*/ f117 1 73"/>
                  <a:gd name="f174" fmla="*/ f118 1 70"/>
                  <a:gd name="f175" fmla="*/ f119 1 73"/>
                  <a:gd name="f176" fmla="*/ f120 1 70"/>
                  <a:gd name="f177" fmla="*/ f121 1 73"/>
                  <a:gd name="f178" fmla="*/ f122 1 70"/>
                  <a:gd name="f179" fmla="*/ f123 1 73"/>
                  <a:gd name="f180" fmla="*/ f124 1 70"/>
                  <a:gd name="f181" fmla="*/ f125 1 73"/>
                  <a:gd name="f182" fmla="*/ f126 1 70"/>
                  <a:gd name="f183" fmla="*/ f127 1 73"/>
                  <a:gd name="f184" fmla="*/ f128 1 70"/>
                  <a:gd name="f185" fmla="*/ f129 1 73"/>
                  <a:gd name="f186" fmla="*/ f130 1 70"/>
                  <a:gd name="f187" fmla="*/ f131 1 73"/>
                  <a:gd name="f188" fmla="*/ f132 1 73"/>
                  <a:gd name="f189" fmla="*/ f133 1 73"/>
                  <a:gd name="f190" fmla="*/ f134 1 70"/>
                  <a:gd name="f191" fmla="*/ f135 1 70"/>
                  <a:gd name="f192" fmla="*/ f136 1 73"/>
                  <a:gd name="f193" fmla="*/ f137 1 70"/>
                  <a:gd name="f194" fmla="*/ f138 1 73"/>
                  <a:gd name="f195" fmla="*/ f139 1 70"/>
                  <a:gd name="f196" fmla="*/ f140 1 73"/>
                  <a:gd name="f197" fmla="*/ f141 1 70"/>
                  <a:gd name="f198" fmla="*/ f142 1 70"/>
                  <a:gd name="f199" fmla="*/ f143 1 70"/>
                  <a:gd name="f200" fmla="*/ 0 1 f87"/>
                  <a:gd name="f201" fmla="*/ f81 1 f87"/>
                  <a:gd name="f202" fmla="*/ 0 1 f88"/>
                  <a:gd name="f203" fmla="*/ f82 1 f88"/>
                  <a:gd name="f204" fmla="*/ f145 1 f87"/>
                  <a:gd name="f205" fmla="*/ f146 1 f88"/>
                  <a:gd name="f206" fmla="*/ f147 1 f87"/>
                  <a:gd name="f207" fmla="*/ f148 1 f87"/>
                  <a:gd name="f208" fmla="*/ f149 1 f88"/>
                  <a:gd name="f209" fmla="*/ f150 1 f87"/>
                  <a:gd name="f210" fmla="*/ f151 1 f88"/>
                  <a:gd name="f211" fmla="*/ f152 1 f87"/>
                  <a:gd name="f212" fmla="*/ f153 1 f88"/>
                  <a:gd name="f213" fmla="*/ f154 1 f87"/>
                  <a:gd name="f214" fmla="*/ f155 1 f88"/>
                  <a:gd name="f215" fmla="*/ f156 1 f87"/>
                  <a:gd name="f216" fmla="*/ f157 1 f88"/>
                  <a:gd name="f217" fmla="*/ f158 1 f87"/>
                  <a:gd name="f218" fmla="*/ f159 1 f88"/>
                  <a:gd name="f219" fmla="*/ f160 1 f88"/>
                  <a:gd name="f220" fmla="*/ f161 1 f87"/>
                  <a:gd name="f221" fmla="*/ f162 1 f88"/>
                  <a:gd name="f222" fmla="*/ f163 1 f88"/>
                  <a:gd name="f223" fmla="*/ f164 1 f88"/>
                  <a:gd name="f224" fmla="*/ f165 1 f88"/>
                  <a:gd name="f225" fmla="*/ f166 1 f87"/>
                  <a:gd name="f226" fmla="*/ f167 1 f88"/>
                  <a:gd name="f227" fmla="*/ f168 1 f88"/>
                  <a:gd name="f228" fmla="*/ f169 1 f88"/>
                  <a:gd name="f229" fmla="*/ f170 1 f88"/>
                  <a:gd name="f230" fmla="*/ f171 1 f88"/>
                  <a:gd name="f231" fmla="*/ f172 1 f87"/>
                  <a:gd name="f232" fmla="*/ f173 1 f88"/>
                  <a:gd name="f233" fmla="*/ f174 1 f87"/>
                  <a:gd name="f234" fmla="*/ f175 1 f88"/>
                  <a:gd name="f235" fmla="*/ f176 1 f87"/>
                  <a:gd name="f236" fmla="*/ f177 1 f88"/>
                  <a:gd name="f237" fmla="*/ f178 1 f87"/>
                  <a:gd name="f238" fmla="*/ f179 1 f88"/>
                  <a:gd name="f239" fmla="*/ f180 1 f87"/>
                  <a:gd name="f240" fmla="*/ f181 1 f88"/>
                  <a:gd name="f241" fmla="*/ f182 1 f87"/>
                  <a:gd name="f242" fmla="*/ f183 1 f88"/>
                  <a:gd name="f243" fmla="*/ f184 1 f87"/>
                  <a:gd name="f244" fmla="*/ f185 1 f88"/>
                  <a:gd name="f245" fmla="*/ f186 1 f87"/>
                  <a:gd name="f246" fmla="*/ f187 1 f88"/>
                  <a:gd name="f247" fmla="*/ f188 1 f88"/>
                  <a:gd name="f248" fmla="*/ f189 1 f88"/>
                  <a:gd name="f249" fmla="*/ f190 1 f87"/>
                  <a:gd name="f250" fmla="*/ f191 1 f87"/>
                  <a:gd name="f251" fmla="*/ f192 1 f88"/>
                  <a:gd name="f252" fmla="*/ f193 1 f87"/>
                  <a:gd name="f253" fmla="*/ f194 1 f88"/>
                  <a:gd name="f254" fmla="*/ f195 1 f87"/>
                  <a:gd name="f255" fmla="*/ f196 1 f88"/>
                  <a:gd name="f256" fmla="*/ f197 1 f87"/>
                  <a:gd name="f257" fmla="*/ f198 1 f87"/>
                  <a:gd name="f258" fmla="*/ f199 1 f87"/>
                  <a:gd name="f259" fmla="*/ f200 f78 1"/>
                  <a:gd name="f260" fmla="*/ f201 f78 1"/>
                  <a:gd name="f261" fmla="*/ f203 f79 1"/>
                  <a:gd name="f262" fmla="*/ f202 f79 1"/>
                  <a:gd name="f263" fmla="*/ f204 f78 1"/>
                  <a:gd name="f264" fmla="*/ f205 f79 1"/>
                  <a:gd name="f265" fmla="*/ f206 f78 1"/>
                  <a:gd name="f266" fmla="*/ f207 f78 1"/>
                  <a:gd name="f267" fmla="*/ f208 f79 1"/>
                  <a:gd name="f268" fmla="*/ f209 f78 1"/>
                  <a:gd name="f269" fmla="*/ f210 f79 1"/>
                  <a:gd name="f270" fmla="*/ f211 f78 1"/>
                  <a:gd name="f271" fmla="*/ f212 f79 1"/>
                  <a:gd name="f272" fmla="*/ f213 f78 1"/>
                  <a:gd name="f273" fmla="*/ f214 f79 1"/>
                  <a:gd name="f274" fmla="*/ f215 f78 1"/>
                  <a:gd name="f275" fmla="*/ f216 f79 1"/>
                  <a:gd name="f276" fmla="*/ f217 f78 1"/>
                  <a:gd name="f277" fmla="*/ f218 f79 1"/>
                  <a:gd name="f278" fmla="*/ f219 f79 1"/>
                  <a:gd name="f279" fmla="*/ f220 f78 1"/>
                  <a:gd name="f280" fmla="*/ f221 f79 1"/>
                  <a:gd name="f281" fmla="*/ f222 f79 1"/>
                  <a:gd name="f282" fmla="*/ f223 f79 1"/>
                  <a:gd name="f283" fmla="*/ f224 f79 1"/>
                  <a:gd name="f284" fmla="*/ f225 f78 1"/>
                  <a:gd name="f285" fmla="*/ f226 f79 1"/>
                  <a:gd name="f286" fmla="*/ f227 f79 1"/>
                  <a:gd name="f287" fmla="*/ f228 f79 1"/>
                  <a:gd name="f288" fmla="*/ f229 f79 1"/>
                  <a:gd name="f289" fmla="*/ f230 f79 1"/>
                  <a:gd name="f290" fmla="*/ f231 f78 1"/>
                  <a:gd name="f291" fmla="*/ f232 f79 1"/>
                  <a:gd name="f292" fmla="*/ f233 f78 1"/>
                  <a:gd name="f293" fmla="*/ f234 f79 1"/>
                  <a:gd name="f294" fmla="*/ f235 f78 1"/>
                  <a:gd name="f295" fmla="*/ f236 f79 1"/>
                  <a:gd name="f296" fmla="*/ f237 f78 1"/>
                  <a:gd name="f297" fmla="*/ f238 f79 1"/>
                  <a:gd name="f298" fmla="*/ f239 f78 1"/>
                  <a:gd name="f299" fmla="*/ f240 f79 1"/>
                  <a:gd name="f300" fmla="*/ f241 f78 1"/>
                  <a:gd name="f301" fmla="*/ f242 f79 1"/>
                  <a:gd name="f302" fmla="*/ f243 f78 1"/>
                  <a:gd name="f303" fmla="*/ f244 f79 1"/>
                  <a:gd name="f304" fmla="*/ f245 f78 1"/>
                  <a:gd name="f305" fmla="*/ f246 f79 1"/>
                  <a:gd name="f306" fmla="*/ f247 f79 1"/>
                  <a:gd name="f307" fmla="*/ f248 f79 1"/>
                  <a:gd name="f308" fmla="*/ f249 f78 1"/>
                  <a:gd name="f309" fmla="*/ f250 f78 1"/>
                  <a:gd name="f310" fmla="*/ f251 f79 1"/>
                  <a:gd name="f311" fmla="*/ f252 f78 1"/>
                  <a:gd name="f312" fmla="*/ f253 f79 1"/>
                  <a:gd name="f313" fmla="*/ f254 f78 1"/>
                  <a:gd name="f314" fmla="*/ f255 f79 1"/>
                  <a:gd name="f315" fmla="*/ f256 f78 1"/>
                  <a:gd name="f316" fmla="*/ f257 f78 1"/>
                  <a:gd name="f317" fmla="*/ f258 f7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4">
                    <a:pos x="f263" y="f264"/>
                  </a:cxn>
                  <a:cxn ang="f144">
                    <a:pos x="f265" y="f264"/>
                  </a:cxn>
                  <a:cxn ang="f144">
                    <a:pos x="f266" y="f267"/>
                  </a:cxn>
                  <a:cxn ang="f144">
                    <a:pos x="f268" y="f269"/>
                  </a:cxn>
                  <a:cxn ang="f144">
                    <a:pos x="f270" y="f271"/>
                  </a:cxn>
                  <a:cxn ang="f144">
                    <a:pos x="f272" y="f273"/>
                  </a:cxn>
                  <a:cxn ang="f144">
                    <a:pos x="f274" y="f275"/>
                  </a:cxn>
                  <a:cxn ang="f144">
                    <a:pos x="f276" y="f277"/>
                  </a:cxn>
                  <a:cxn ang="f144">
                    <a:pos x="f276" y="f278"/>
                  </a:cxn>
                  <a:cxn ang="f144">
                    <a:pos x="f279" y="f280"/>
                  </a:cxn>
                  <a:cxn ang="f144">
                    <a:pos x="f279" y="f281"/>
                  </a:cxn>
                  <a:cxn ang="f144">
                    <a:pos x="f279" y="f282"/>
                  </a:cxn>
                  <a:cxn ang="f144">
                    <a:pos x="f279" y="f283"/>
                  </a:cxn>
                  <a:cxn ang="f144">
                    <a:pos x="f284" y="f285"/>
                  </a:cxn>
                  <a:cxn ang="f144">
                    <a:pos x="f284" y="f285"/>
                  </a:cxn>
                  <a:cxn ang="f144">
                    <a:pos x="f284" y="f286"/>
                  </a:cxn>
                  <a:cxn ang="f144">
                    <a:pos x="f274" y="f287"/>
                  </a:cxn>
                  <a:cxn ang="f144">
                    <a:pos x="f274" y="f288"/>
                  </a:cxn>
                  <a:cxn ang="f144">
                    <a:pos x="f274" y="f289"/>
                  </a:cxn>
                  <a:cxn ang="f144">
                    <a:pos x="f290" y="f291"/>
                  </a:cxn>
                  <a:cxn ang="f144">
                    <a:pos x="f292" y="f293"/>
                  </a:cxn>
                  <a:cxn ang="f144">
                    <a:pos x="f294" y="f295"/>
                  </a:cxn>
                  <a:cxn ang="f144">
                    <a:pos x="f296" y="f297"/>
                  </a:cxn>
                  <a:cxn ang="f144">
                    <a:pos x="f298" y="f299"/>
                  </a:cxn>
                  <a:cxn ang="f144">
                    <a:pos x="f300" y="f301"/>
                  </a:cxn>
                  <a:cxn ang="f144">
                    <a:pos x="f302" y="f303"/>
                  </a:cxn>
                  <a:cxn ang="f144">
                    <a:pos x="f304" y="f305"/>
                  </a:cxn>
                  <a:cxn ang="f144">
                    <a:pos x="f304" y="f306"/>
                  </a:cxn>
                  <a:cxn ang="f144">
                    <a:pos x="f300" y="f307"/>
                  </a:cxn>
                  <a:cxn ang="f144">
                    <a:pos x="f308" y="f289"/>
                  </a:cxn>
                  <a:cxn ang="f144">
                    <a:pos x="f309" y="f310"/>
                  </a:cxn>
                  <a:cxn ang="f144">
                    <a:pos x="f311" y="f312"/>
                  </a:cxn>
                  <a:cxn ang="f144">
                    <a:pos x="f313" y="f314"/>
                  </a:cxn>
                  <a:cxn ang="f144">
                    <a:pos x="f315" y="f269"/>
                  </a:cxn>
                  <a:cxn ang="f144">
                    <a:pos x="f316" y="f269"/>
                  </a:cxn>
                  <a:cxn ang="f144">
                    <a:pos x="f317" y="f264"/>
                  </a:cxn>
                  <a:cxn ang="f144">
                    <a:pos x="f263" y="f264"/>
                  </a:cxn>
                </a:cxnLst>
                <a:rect l="f259" t="f262" r="f260" b="f261"/>
                <a:pathLst>
                  <a:path w="70" h="73">
                    <a:moveTo>
                      <a:pt x="f8" y="f9"/>
                    </a:moveTo>
                    <a:cubicBezTo>
                      <a:pt x="f10" y="f11"/>
                      <a:pt x="f12" y="f9"/>
                      <a:pt x="f13" y="f9"/>
                    </a:cubicBezTo>
                    <a:cubicBezTo>
                      <a:pt x="f14" y="f11"/>
                      <a:pt x="f15" y="f16"/>
                      <a:pt x="f17" y="f18"/>
                    </a:cubicBezTo>
                    <a:cubicBezTo>
                      <a:pt x="f17" y="f18"/>
                      <a:pt x="f19" y="f20"/>
                      <a:pt x="f19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5" y="f27"/>
                      <a:pt x="f28" y="f27"/>
                    </a:cubicBezTo>
                    <a:cubicBezTo>
                      <a:pt x="f29" y="f27"/>
                      <a:pt x="f29" y="f30"/>
                      <a:pt x="f29" y="f26"/>
                    </a:cubicBezTo>
                    <a:cubicBezTo>
                      <a:pt x="f31" y="f30"/>
                      <a:pt x="f32" y="f27"/>
                      <a:pt x="f32" y="f33"/>
                    </a:cubicBezTo>
                    <a:cubicBezTo>
                      <a:pt x="f32" y="f34"/>
                      <a:pt x="f32" y="f35"/>
                      <a:pt x="f32" y="f35"/>
                    </a:cubicBezTo>
                    <a:cubicBezTo>
                      <a:pt x="f29" y="f36"/>
                      <a:pt x="f32" y="f37"/>
                      <a:pt x="f31" y="f37"/>
                    </a:cubicBezTo>
                    <a:cubicBezTo>
                      <a:pt x="f31" y="f38"/>
                      <a:pt x="f31" y="f39"/>
                      <a:pt x="f31" y="f40"/>
                    </a:cubicBezTo>
                    <a:cubicBezTo>
                      <a:pt x="f31" y="f41"/>
                      <a:pt x="f31" y="f42"/>
                      <a:pt x="f31" y="f43"/>
                    </a:cubicBezTo>
                    <a:cubicBezTo>
                      <a:pt x="f31" y="f44"/>
                      <a:pt x="f45" y="f46"/>
                      <a:pt x="f31" y="f12"/>
                    </a:cubicBezTo>
                    <a:cubicBezTo>
                      <a:pt x="f32" y="f47"/>
                      <a:pt x="f32" y="f15"/>
                      <a:pt x="f45" y="f48"/>
                    </a:cubicBezTo>
                    <a:cubicBezTo>
                      <a:pt x="f45" y="f48"/>
                      <a:pt x="f45" y="f48"/>
                      <a:pt x="f45" y="f48"/>
                    </a:cubicBezTo>
                    <a:cubicBezTo>
                      <a:pt x="f45" y="f49"/>
                      <a:pt x="f6" y="f50"/>
                      <a:pt x="f45" y="f21"/>
                    </a:cubicBezTo>
                    <a:cubicBezTo>
                      <a:pt x="f31" y="f29"/>
                      <a:pt x="f31" y="f6"/>
                      <a:pt x="f29" y="f7"/>
                    </a:cubicBezTo>
                    <a:cubicBezTo>
                      <a:pt x="f28" y="f51"/>
                      <a:pt x="f29" y="f52"/>
                      <a:pt x="f29" y="f6"/>
                    </a:cubicBezTo>
                    <a:cubicBezTo>
                      <a:pt x="f29" y="f50"/>
                      <a:pt x="f29" y="f47"/>
                      <a:pt x="f29" y="f53"/>
                    </a:cubicBezTo>
                    <a:cubicBezTo>
                      <a:pt x="f28" y="f54"/>
                      <a:pt x="f25" y="f36"/>
                      <a:pt x="f49" y="f23"/>
                    </a:cubicBezTo>
                    <a:cubicBezTo>
                      <a:pt x="f19" y="f55"/>
                      <a:pt x="f14" y="f16"/>
                      <a:pt x="f46" y="f16"/>
                    </a:cubicBezTo>
                    <a:cubicBezTo>
                      <a:pt x="f56" y="f57"/>
                      <a:pt x="f58" y="f20"/>
                      <a:pt x="f59" y="f22"/>
                    </a:cubicBezTo>
                    <a:cubicBezTo>
                      <a:pt x="f60" y="f30"/>
                      <a:pt x="f61" y="f38"/>
                      <a:pt x="f37" y="f62"/>
                    </a:cubicBezTo>
                    <a:cubicBezTo>
                      <a:pt x="f36" y="f44"/>
                      <a:pt x="f36" y="f10"/>
                      <a:pt x="f63" y="f64"/>
                    </a:cubicBezTo>
                    <a:cubicBezTo>
                      <a:pt x="f35" y="f14"/>
                      <a:pt x="f35" y="f65"/>
                      <a:pt x="f35" y="f13"/>
                    </a:cubicBezTo>
                    <a:cubicBezTo>
                      <a:pt x="f35" y="f66"/>
                      <a:pt x="f35" y="f58"/>
                      <a:pt x="f34" y="f67"/>
                    </a:cubicBezTo>
                    <a:cubicBezTo>
                      <a:pt x="f34" y="f40"/>
                      <a:pt x="f33" y="f68"/>
                      <a:pt x="f27" y="f39"/>
                    </a:cubicBezTo>
                    <a:cubicBezTo>
                      <a:pt x="f27" y="f60"/>
                      <a:pt x="f27" y="f69"/>
                      <a:pt x="f27" y="f38"/>
                    </a:cubicBezTo>
                    <a:cubicBezTo>
                      <a:pt x="f33" y="f63"/>
                      <a:pt x="f34" y="f30"/>
                      <a:pt x="f35" y="f70"/>
                    </a:cubicBezTo>
                    <a:cubicBezTo>
                      <a:pt x="f33" y="f36"/>
                      <a:pt x="f30" y="f67"/>
                      <a:pt x="f24" y="f53"/>
                    </a:cubicBezTo>
                    <a:cubicBezTo>
                      <a:pt x="f24" y="f46"/>
                      <a:pt x="f26" y="f8"/>
                      <a:pt x="f70" y="f10"/>
                    </a:cubicBezTo>
                    <a:cubicBezTo>
                      <a:pt x="f71" y="f56"/>
                      <a:pt x="f72" y="f54"/>
                      <a:pt x="f73" y="f61"/>
                    </a:cubicBezTo>
                    <a:cubicBezTo>
                      <a:pt x="f74" y="f33"/>
                      <a:pt x="f18" y="f75"/>
                      <a:pt x="f9" y="f73"/>
                    </a:cubicBezTo>
                    <a:cubicBezTo>
                      <a:pt x="f5" y="f20"/>
                      <a:pt x="f5" y="f20"/>
                      <a:pt x="f57" y="f20"/>
                    </a:cubicBezTo>
                    <a:cubicBezTo>
                      <a:pt x="f76" y="f20"/>
                      <a:pt x="f76" y="f20"/>
                      <a:pt x="f18" y="f20"/>
                    </a:cubicBezTo>
                    <a:cubicBezTo>
                      <a:pt x="f27" y="f76"/>
                      <a:pt x="f68" y="f57"/>
                      <a:pt x="f66" y="f9"/>
                    </a:cubicBezTo>
                    <a:cubicBezTo>
                      <a:pt x="f46" y="f5"/>
                      <a:pt x="f8" y="f5"/>
                      <a:pt x="f8" y="f9"/>
                    </a:cubicBezTo>
                    <a:close/>
                  </a:path>
                </a:pathLst>
              </a:custGeom>
              <a:solidFill>
                <a:srgbClr val="D5DBF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DD95974B-9B8F-1F4E-FA60-E98317C665F9}"/>
                  </a:ext>
                </a:extLst>
              </p:cNvPr>
              <p:cNvSpPr/>
              <p:nvPr/>
            </p:nvSpPr>
            <p:spPr>
              <a:xfrm>
                <a:off x="9459916" y="7853360"/>
                <a:ext cx="503240" cy="3397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8"/>
                  <a:gd name="f8" fmla="val 41"/>
                  <a:gd name="f9" fmla="val 20"/>
                  <a:gd name="f10" fmla="val 21"/>
                  <a:gd name="f11" fmla="val 33"/>
                  <a:gd name="f12" fmla="val 24"/>
                  <a:gd name="f13" fmla="val 26"/>
                  <a:gd name="f14" fmla="val 18"/>
                  <a:gd name="f15" fmla="val 14"/>
                  <a:gd name="f16" fmla="val 29"/>
                  <a:gd name="f17" fmla="val 12"/>
                  <a:gd name="f18" fmla="val 27"/>
                  <a:gd name="f19" fmla="val 11"/>
                  <a:gd name="f20" fmla="val 23"/>
                  <a:gd name="f21" fmla="val 10"/>
                  <a:gd name="f22" fmla="val 8"/>
                  <a:gd name="f23" fmla="val 22"/>
                  <a:gd name="f24" fmla="val 5"/>
                  <a:gd name="f25" fmla="val 19"/>
                  <a:gd name="f26" fmla="val 4"/>
                  <a:gd name="f27" fmla="val 17"/>
                  <a:gd name="f28" fmla="val 15"/>
                  <a:gd name="f29" fmla="val 6"/>
                  <a:gd name="f30" fmla="val 13"/>
                  <a:gd name="f31" fmla="val 9"/>
                  <a:gd name="f32" fmla="val 25"/>
                  <a:gd name="f33" fmla="val 7"/>
                  <a:gd name="f34" fmla="val 32"/>
                  <a:gd name="f35" fmla="val 2"/>
                  <a:gd name="f36" fmla="val 3"/>
                  <a:gd name="f37" fmla="val 1"/>
                  <a:gd name="f38" fmla="val 16"/>
                  <a:gd name="f39" fmla="val 31"/>
                  <a:gd name="f40" fmla="val 34"/>
                  <a:gd name="f41" fmla="val 35"/>
                  <a:gd name="f42" fmla="val 36"/>
                  <a:gd name="f43" fmla="val 37"/>
                  <a:gd name="f44" fmla="val 38"/>
                  <a:gd name="f45" fmla="val 39"/>
                  <a:gd name="f46" fmla="val 30"/>
                  <a:gd name="f47" fmla="val 40"/>
                  <a:gd name="f48" fmla="val 42"/>
                  <a:gd name="f49" fmla="+- 0 0 -90"/>
                  <a:gd name="f50" fmla="*/ f3 1 43"/>
                  <a:gd name="f51" fmla="*/ f4 1 28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43"/>
                  <a:gd name="f60" fmla="*/ f56 1 28"/>
                  <a:gd name="f61" fmla="*/ 41 f57 1"/>
                  <a:gd name="f62" fmla="*/ 20 f56 1"/>
                  <a:gd name="f63" fmla="*/ 21 f56 1"/>
                  <a:gd name="f64" fmla="*/ 18 f57 1"/>
                  <a:gd name="f65" fmla="*/ 28 f56 1"/>
                  <a:gd name="f66" fmla="*/ 11 f57 1"/>
                  <a:gd name="f67" fmla="*/ 23 f56 1"/>
                  <a:gd name="f68" fmla="*/ 10 f57 1"/>
                  <a:gd name="f69" fmla="*/ 5 f57 1"/>
                  <a:gd name="f70" fmla="*/ 19 f56 1"/>
                  <a:gd name="f71" fmla="*/ 6 f57 1"/>
                  <a:gd name="f72" fmla="*/ 13 f56 1"/>
                  <a:gd name="f73" fmla="*/ 21 f57 1"/>
                  <a:gd name="f74" fmla="*/ 8 f56 1"/>
                  <a:gd name="f75" fmla="*/ 32 f57 1"/>
                  <a:gd name="f76" fmla="*/ 2 f56 1"/>
                  <a:gd name="f77" fmla="*/ 9 f57 1"/>
                  <a:gd name="f78" fmla="*/ 4 f56 1"/>
                  <a:gd name="f79" fmla="*/ 4 f57 1"/>
                  <a:gd name="f80" fmla="*/ 5 f56 1"/>
                  <a:gd name="f81" fmla="*/ 0 f57 1"/>
                  <a:gd name="f82" fmla="*/ 1 f57 1"/>
                  <a:gd name="f83" fmla="*/ 25 f57 1"/>
                  <a:gd name="f84" fmla="*/ 1 f56 1"/>
                  <a:gd name="f85" fmla="*/ 34 f57 1"/>
                  <a:gd name="f86" fmla="*/ 0 f56 1"/>
                  <a:gd name="f87" fmla="*/ 36 f57 1"/>
                  <a:gd name="f88" fmla="*/ 38 f57 1"/>
                  <a:gd name="f89" fmla="*/ 37 f57 1"/>
                  <a:gd name="f90" fmla="*/ 3 f56 1"/>
                  <a:gd name="f91" fmla="*/ 6 f56 1"/>
                  <a:gd name="f92" fmla="*/ 19 f57 1"/>
                  <a:gd name="f93" fmla="*/ 10 f56 1"/>
                  <a:gd name="f94" fmla="*/ 8 f57 1"/>
                  <a:gd name="f95" fmla="*/ 15 f56 1"/>
                  <a:gd name="f96" fmla="*/ 7 f57 1"/>
                  <a:gd name="f97" fmla="*/ 18 f56 1"/>
                  <a:gd name="f98" fmla="*/ 39 f57 1"/>
                  <a:gd name="f99" fmla="*/ 11 f56 1"/>
                  <a:gd name="f100" fmla="*/ 40 f57 1"/>
                  <a:gd name="f101" fmla="*/ 42 f57 1"/>
                  <a:gd name="f102" fmla="*/ 16 f56 1"/>
                  <a:gd name="f103" fmla="*/ 17 f57 1"/>
                  <a:gd name="f104" fmla="*/ 22 f56 1"/>
                  <a:gd name="f105" fmla="*/ 15 f57 1"/>
                  <a:gd name="f106" fmla="*/ 14 f57 1"/>
                  <a:gd name="f107" fmla="*/ 25 f56 1"/>
                  <a:gd name="f108" fmla="*/ 26 f56 1"/>
                  <a:gd name="f109" fmla="+- f58 0 f1"/>
                  <a:gd name="f110" fmla="*/ f61 1 43"/>
                  <a:gd name="f111" fmla="*/ f62 1 29"/>
                  <a:gd name="f112" fmla="*/ f63 1 29"/>
                  <a:gd name="f113" fmla="*/ f64 1 43"/>
                  <a:gd name="f114" fmla="*/ f65 1 29"/>
                  <a:gd name="f115" fmla="*/ f66 1 43"/>
                  <a:gd name="f116" fmla="*/ f67 1 29"/>
                  <a:gd name="f117" fmla="*/ f68 1 43"/>
                  <a:gd name="f118" fmla="*/ f69 1 43"/>
                  <a:gd name="f119" fmla="*/ f70 1 29"/>
                  <a:gd name="f120" fmla="*/ f71 1 43"/>
                  <a:gd name="f121" fmla="*/ f72 1 29"/>
                  <a:gd name="f122" fmla="*/ f73 1 43"/>
                  <a:gd name="f123" fmla="*/ f74 1 29"/>
                  <a:gd name="f124" fmla="*/ f75 1 43"/>
                  <a:gd name="f125" fmla="*/ f76 1 29"/>
                  <a:gd name="f126" fmla="*/ f77 1 43"/>
                  <a:gd name="f127" fmla="*/ f78 1 29"/>
                  <a:gd name="f128" fmla="*/ f79 1 43"/>
                  <a:gd name="f129" fmla="*/ f80 1 29"/>
                  <a:gd name="f130" fmla="*/ f81 1 43"/>
                  <a:gd name="f131" fmla="*/ f82 1 43"/>
                  <a:gd name="f132" fmla="*/ f83 1 43"/>
                  <a:gd name="f133" fmla="*/ f84 1 29"/>
                  <a:gd name="f134" fmla="*/ f85 1 43"/>
                  <a:gd name="f135" fmla="*/ f86 1 29"/>
                  <a:gd name="f136" fmla="*/ f87 1 43"/>
                  <a:gd name="f137" fmla="*/ f88 1 43"/>
                  <a:gd name="f138" fmla="*/ f89 1 43"/>
                  <a:gd name="f139" fmla="*/ f90 1 29"/>
                  <a:gd name="f140" fmla="*/ f91 1 29"/>
                  <a:gd name="f141" fmla="*/ f92 1 43"/>
                  <a:gd name="f142" fmla="*/ f93 1 29"/>
                  <a:gd name="f143" fmla="*/ f94 1 43"/>
                  <a:gd name="f144" fmla="*/ f95 1 29"/>
                  <a:gd name="f145" fmla="*/ f96 1 43"/>
                  <a:gd name="f146" fmla="*/ f97 1 29"/>
                  <a:gd name="f147" fmla="*/ f98 1 43"/>
                  <a:gd name="f148" fmla="*/ f99 1 29"/>
                  <a:gd name="f149" fmla="*/ f100 1 43"/>
                  <a:gd name="f150" fmla="*/ f101 1 43"/>
                  <a:gd name="f151" fmla="*/ f102 1 29"/>
                  <a:gd name="f152" fmla="*/ f103 1 43"/>
                  <a:gd name="f153" fmla="*/ f104 1 29"/>
                  <a:gd name="f154" fmla="*/ f105 1 43"/>
                  <a:gd name="f155" fmla="*/ f106 1 43"/>
                  <a:gd name="f156" fmla="*/ f107 1 29"/>
                  <a:gd name="f157" fmla="*/ f108 1 29"/>
                  <a:gd name="f158" fmla="*/ 0 1 f59"/>
                  <a:gd name="f159" fmla="*/ f53 1 f59"/>
                  <a:gd name="f160" fmla="*/ 0 1 f60"/>
                  <a:gd name="f161" fmla="*/ f54 1 f60"/>
                  <a:gd name="f162" fmla="*/ f110 1 f59"/>
                  <a:gd name="f163" fmla="*/ f111 1 f60"/>
                  <a:gd name="f164" fmla="*/ f112 1 f60"/>
                  <a:gd name="f165" fmla="*/ f113 1 f59"/>
                  <a:gd name="f166" fmla="*/ f114 1 f60"/>
                  <a:gd name="f167" fmla="*/ f115 1 f59"/>
                  <a:gd name="f168" fmla="*/ f116 1 f60"/>
                  <a:gd name="f169" fmla="*/ f117 1 f59"/>
                  <a:gd name="f170" fmla="*/ f118 1 f59"/>
                  <a:gd name="f171" fmla="*/ f119 1 f60"/>
                  <a:gd name="f172" fmla="*/ f120 1 f59"/>
                  <a:gd name="f173" fmla="*/ f121 1 f60"/>
                  <a:gd name="f174" fmla="*/ f122 1 f59"/>
                  <a:gd name="f175" fmla="*/ f123 1 f60"/>
                  <a:gd name="f176" fmla="*/ f124 1 f59"/>
                  <a:gd name="f177" fmla="*/ f125 1 f60"/>
                  <a:gd name="f178" fmla="*/ f126 1 f59"/>
                  <a:gd name="f179" fmla="*/ f127 1 f60"/>
                  <a:gd name="f180" fmla="*/ f128 1 f59"/>
                  <a:gd name="f181" fmla="*/ f129 1 f60"/>
                  <a:gd name="f182" fmla="*/ f130 1 f59"/>
                  <a:gd name="f183" fmla="*/ f131 1 f59"/>
                  <a:gd name="f184" fmla="*/ f132 1 f59"/>
                  <a:gd name="f185" fmla="*/ f133 1 f60"/>
                  <a:gd name="f186" fmla="*/ f134 1 f59"/>
                  <a:gd name="f187" fmla="*/ f135 1 f60"/>
                  <a:gd name="f188" fmla="*/ f136 1 f59"/>
                  <a:gd name="f189" fmla="*/ f137 1 f59"/>
                  <a:gd name="f190" fmla="*/ f138 1 f59"/>
                  <a:gd name="f191" fmla="*/ f139 1 f60"/>
                  <a:gd name="f192" fmla="*/ f140 1 f60"/>
                  <a:gd name="f193" fmla="*/ f141 1 f59"/>
                  <a:gd name="f194" fmla="*/ f142 1 f60"/>
                  <a:gd name="f195" fmla="*/ f143 1 f59"/>
                  <a:gd name="f196" fmla="*/ f144 1 f60"/>
                  <a:gd name="f197" fmla="*/ f145 1 f59"/>
                  <a:gd name="f198" fmla="*/ f146 1 f60"/>
                  <a:gd name="f199" fmla="*/ f147 1 f59"/>
                  <a:gd name="f200" fmla="*/ f148 1 f60"/>
                  <a:gd name="f201" fmla="*/ f149 1 f59"/>
                  <a:gd name="f202" fmla="*/ f150 1 f59"/>
                  <a:gd name="f203" fmla="*/ f151 1 f60"/>
                  <a:gd name="f204" fmla="*/ f152 1 f59"/>
                  <a:gd name="f205" fmla="*/ f153 1 f60"/>
                  <a:gd name="f206" fmla="*/ f154 1 f59"/>
                  <a:gd name="f207" fmla="*/ f155 1 f59"/>
                  <a:gd name="f208" fmla="*/ f156 1 f60"/>
                  <a:gd name="f209" fmla="*/ f157 1 f60"/>
                  <a:gd name="f210" fmla="*/ f158 f50 1"/>
                  <a:gd name="f211" fmla="*/ f159 f50 1"/>
                  <a:gd name="f212" fmla="*/ f161 f51 1"/>
                  <a:gd name="f213" fmla="*/ f160 f51 1"/>
                  <a:gd name="f214" fmla="*/ f162 f50 1"/>
                  <a:gd name="f215" fmla="*/ f163 f51 1"/>
                  <a:gd name="f216" fmla="*/ f164 f51 1"/>
                  <a:gd name="f217" fmla="*/ f165 f50 1"/>
                  <a:gd name="f218" fmla="*/ f166 f51 1"/>
                  <a:gd name="f219" fmla="*/ f167 f50 1"/>
                  <a:gd name="f220" fmla="*/ f168 f51 1"/>
                  <a:gd name="f221" fmla="*/ f169 f50 1"/>
                  <a:gd name="f222" fmla="*/ f170 f50 1"/>
                  <a:gd name="f223" fmla="*/ f171 f51 1"/>
                  <a:gd name="f224" fmla="*/ f172 f50 1"/>
                  <a:gd name="f225" fmla="*/ f173 f51 1"/>
                  <a:gd name="f226" fmla="*/ f174 f50 1"/>
                  <a:gd name="f227" fmla="*/ f175 f51 1"/>
                  <a:gd name="f228" fmla="*/ f176 f50 1"/>
                  <a:gd name="f229" fmla="*/ f177 f51 1"/>
                  <a:gd name="f230" fmla="*/ f178 f50 1"/>
                  <a:gd name="f231" fmla="*/ f179 f51 1"/>
                  <a:gd name="f232" fmla="*/ f180 f50 1"/>
                  <a:gd name="f233" fmla="*/ f181 f51 1"/>
                  <a:gd name="f234" fmla="*/ f182 f50 1"/>
                  <a:gd name="f235" fmla="*/ f183 f50 1"/>
                  <a:gd name="f236" fmla="*/ f184 f50 1"/>
                  <a:gd name="f237" fmla="*/ f185 f51 1"/>
                  <a:gd name="f238" fmla="*/ f186 f50 1"/>
                  <a:gd name="f239" fmla="*/ f187 f51 1"/>
                  <a:gd name="f240" fmla="*/ f188 f50 1"/>
                  <a:gd name="f241" fmla="*/ f189 f50 1"/>
                  <a:gd name="f242" fmla="*/ f190 f50 1"/>
                  <a:gd name="f243" fmla="*/ f191 f51 1"/>
                  <a:gd name="f244" fmla="*/ f192 f51 1"/>
                  <a:gd name="f245" fmla="*/ f193 f50 1"/>
                  <a:gd name="f246" fmla="*/ f194 f51 1"/>
                  <a:gd name="f247" fmla="*/ f195 f50 1"/>
                  <a:gd name="f248" fmla="*/ f196 f51 1"/>
                  <a:gd name="f249" fmla="*/ f197 f50 1"/>
                  <a:gd name="f250" fmla="*/ f198 f51 1"/>
                  <a:gd name="f251" fmla="*/ f199 f50 1"/>
                  <a:gd name="f252" fmla="*/ f200 f51 1"/>
                  <a:gd name="f253" fmla="*/ f201 f50 1"/>
                  <a:gd name="f254" fmla="*/ f202 f50 1"/>
                  <a:gd name="f255" fmla="*/ f203 f51 1"/>
                  <a:gd name="f256" fmla="*/ f204 f50 1"/>
                  <a:gd name="f257" fmla="*/ f205 f51 1"/>
                  <a:gd name="f258" fmla="*/ f206 f50 1"/>
                  <a:gd name="f259" fmla="*/ f207 f50 1"/>
                  <a:gd name="f260" fmla="*/ f208 f51 1"/>
                  <a:gd name="f261" fmla="*/ f209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214" y="f215"/>
                  </a:cxn>
                  <a:cxn ang="f109">
                    <a:pos x="f214" y="f216"/>
                  </a:cxn>
                  <a:cxn ang="f109">
                    <a:pos x="f217" y="f218"/>
                  </a:cxn>
                  <a:cxn ang="f109">
                    <a:pos x="f219" y="f220"/>
                  </a:cxn>
                  <a:cxn ang="f109">
                    <a:pos x="f221" y="f216"/>
                  </a:cxn>
                  <a:cxn ang="f109">
                    <a:pos x="f222" y="f223"/>
                  </a:cxn>
                  <a:cxn ang="f109">
                    <a:pos x="f224" y="f225"/>
                  </a:cxn>
                  <a:cxn ang="f109">
                    <a:pos x="f226" y="f227"/>
                  </a:cxn>
                  <a:cxn ang="f109">
                    <a:pos x="f228" y="f229"/>
                  </a:cxn>
                  <a:cxn ang="f109">
                    <a:pos x="f230" y="f231"/>
                  </a:cxn>
                  <a:cxn ang="f109">
                    <a:pos x="f232" y="f233"/>
                  </a:cxn>
                  <a:cxn ang="f109">
                    <a:pos x="f234" y="f229"/>
                  </a:cxn>
                  <a:cxn ang="f109">
                    <a:pos x="f235" y="f229"/>
                  </a:cxn>
                  <a:cxn ang="f109">
                    <a:pos x="f219" y="f229"/>
                  </a:cxn>
                  <a:cxn ang="f109">
                    <a:pos x="f236" y="f237"/>
                  </a:cxn>
                  <a:cxn ang="f109">
                    <a:pos x="f238" y="f239"/>
                  </a:cxn>
                  <a:cxn ang="f109">
                    <a:pos x="f240" y="f239"/>
                  </a:cxn>
                  <a:cxn ang="f109">
                    <a:pos x="f241" y="f229"/>
                  </a:cxn>
                  <a:cxn ang="f109">
                    <a:pos x="f242" y="f243"/>
                  </a:cxn>
                  <a:cxn ang="f109">
                    <a:pos x="f228" y="f244"/>
                  </a:cxn>
                  <a:cxn ang="f109">
                    <a:pos x="f245" y="f246"/>
                  </a:cxn>
                  <a:cxn ang="f109">
                    <a:pos x="f247" y="f248"/>
                  </a:cxn>
                  <a:cxn ang="f109">
                    <a:pos x="f249" y="f250"/>
                  </a:cxn>
                  <a:cxn ang="f109">
                    <a:pos x="f221" y="f223"/>
                  </a:cxn>
                  <a:cxn ang="f109">
                    <a:pos x="f251" y="f252"/>
                  </a:cxn>
                  <a:cxn ang="f109">
                    <a:pos x="f253" y="f246"/>
                  </a:cxn>
                  <a:cxn ang="f109">
                    <a:pos x="f254" y="f246"/>
                  </a:cxn>
                  <a:cxn ang="f109">
                    <a:pos x="f254" y="f225"/>
                  </a:cxn>
                  <a:cxn ang="f109">
                    <a:pos x="f242" y="f255"/>
                  </a:cxn>
                  <a:cxn ang="f109">
                    <a:pos x="f256" y="f257"/>
                  </a:cxn>
                  <a:cxn ang="f109">
                    <a:pos x="f258" y="f257"/>
                  </a:cxn>
                  <a:cxn ang="f109">
                    <a:pos x="f259" y="f220"/>
                  </a:cxn>
                  <a:cxn ang="f109">
                    <a:pos x="f258" y="f260"/>
                  </a:cxn>
                  <a:cxn ang="f109">
                    <a:pos x="f245" y="f261"/>
                  </a:cxn>
                  <a:cxn ang="f109">
                    <a:pos x="f242" y="f215"/>
                  </a:cxn>
                  <a:cxn ang="f109">
                    <a:pos x="f214" y="f215"/>
                  </a:cxn>
                </a:cxnLst>
                <a:rect l="f210" t="f213" r="f211" b="f212"/>
                <a:pathLst>
                  <a:path w="43" h="28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3"/>
                      <a:pt x="f14" y="f7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19" y="f10"/>
                      <a:pt x="f19" y="f10"/>
                      <a:pt x="f21" y="f10"/>
                    </a:cubicBezTo>
                    <a:cubicBezTo>
                      <a:pt x="f22" y="f23"/>
                      <a:pt x="f24" y="f23"/>
                      <a:pt x="f24" y="f25"/>
                    </a:cubicBezTo>
                    <a:cubicBezTo>
                      <a:pt x="f26" y="f27"/>
                      <a:pt x="f24" y="f28"/>
                      <a:pt x="f29" y="f30"/>
                    </a:cubicBezTo>
                    <a:cubicBezTo>
                      <a:pt x="f21" y="f31"/>
                      <a:pt x="f28" y="f22"/>
                      <a:pt x="f10" y="f22"/>
                    </a:cubicBezTo>
                    <a:cubicBezTo>
                      <a:pt x="f32" y="f33"/>
                      <a:pt x="f16" y="f29"/>
                      <a:pt x="f34" y="f35"/>
                    </a:cubicBezTo>
                    <a:cubicBezTo>
                      <a:pt x="f12" y="f36"/>
                      <a:pt x="f27" y="f35"/>
                      <a:pt x="f31" y="f26"/>
                    </a:cubicBezTo>
                    <a:cubicBezTo>
                      <a:pt x="f33" y="f24"/>
                      <a:pt x="f24" y="f29"/>
                      <a:pt x="f26" y="f24"/>
                    </a:cubicBezTo>
                    <a:cubicBezTo>
                      <a:pt x="f35" y="f24"/>
                      <a:pt x="f37" y="f26"/>
                      <a:pt x="f5" y="f35"/>
                    </a:cubicBezTo>
                    <a:cubicBezTo>
                      <a:pt x="f5" y="f35"/>
                      <a:pt x="f5" y="f35"/>
                      <a:pt x="f37" y="f35"/>
                    </a:cubicBezTo>
                    <a:cubicBezTo>
                      <a:pt x="f26" y="f26"/>
                      <a:pt x="f22" y="f36"/>
                      <a:pt x="f19" y="f35"/>
                    </a:cubicBezTo>
                    <a:cubicBezTo>
                      <a:pt x="f38" y="f37"/>
                      <a:pt x="f9" y="f37"/>
                      <a:pt x="f32" y="f37"/>
                    </a:cubicBezTo>
                    <a:cubicBezTo>
                      <a:pt x="f7" y="f37"/>
                      <a:pt x="f39" y="f37"/>
                      <a:pt x="f40" y="f5"/>
                    </a:cubicBezTo>
                    <a:cubicBezTo>
                      <a:pt x="f41" y="f5"/>
                      <a:pt x="f42" y="f5"/>
                      <a:pt x="f42" y="f5"/>
                    </a:cubicBezTo>
                    <a:cubicBezTo>
                      <a:pt x="f43" y="f5"/>
                      <a:pt x="f44" y="f5"/>
                      <a:pt x="f44" y="f35"/>
                    </a:cubicBezTo>
                    <a:cubicBezTo>
                      <a:pt x="f45" y="f36"/>
                      <a:pt x="f43" y="f36"/>
                      <a:pt x="f43" y="f36"/>
                    </a:cubicBezTo>
                    <a:cubicBezTo>
                      <a:pt x="f41" y="f26"/>
                      <a:pt x="f11" y="f24"/>
                      <a:pt x="f34" y="f29"/>
                    </a:cubicBezTo>
                    <a:cubicBezTo>
                      <a:pt x="f7" y="f22"/>
                      <a:pt x="f12" y="f21"/>
                      <a:pt x="f25" y="f21"/>
                    </a:cubicBezTo>
                    <a:cubicBezTo>
                      <a:pt x="f28" y="f21"/>
                      <a:pt x="f19" y="f19"/>
                      <a:pt x="f22" y="f28"/>
                    </a:cubicBezTo>
                    <a:cubicBezTo>
                      <a:pt x="f33" y="f38"/>
                      <a:pt x="f29" y="f27"/>
                      <a:pt x="f33" y="f14"/>
                    </a:cubicBezTo>
                    <a:cubicBezTo>
                      <a:pt x="f33" y="f9"/>
                      <a:pt x="f31" y="f25"/>
                      <a:pt x="f21" y="f25"/>
                    </a:cubicBezTo>
                    <a:cubicBezTo>
                      <a:pt x="f9" y="f25"/>
                      <a:pt x="f46" y="f27"/>
                      <a:pt x="f45" y="f19"/>
                    </a:cubicBezTo>
                    <a:cubicBezTo>
                      <a:pt x="f47" y="f19"/>
                      <a:pt x="f47" y="f19"/>
                      <a:pt x="f47" y="f21"/>
                    </a:cubicBezTo>
                    <a:cubicBezTo>
                      <a:pt x="f8" y="f21"/>
                      <a:pt x="f48" y="f21"/>
                      <a:pt x="f48" y="f21"/>
                    </a:cubicBezTo>
                    <a:cubicBezTo>
                      <a:pt x="f6" y="f19"/>
                      <a:pt x="f48" y="f17"/>
                      <a:pt x="f48" y="f30"/>
                    </a:cubicBezTo>
                    <a:cubicBezTo>
                      <a:pt x="f8" y="f15"/>
                      <a:pt x="f45" y="f28"/>
                      <a:pt x="f43" y="f38"/>
                    </a:cubicBezTo>
                    <a:cubicBezTo>
                      <a:pt x="f39" y="f9"/>
                      <a:pt x="f12" y="f10"/>
                      <a:pt x="f27" y="f23"/>
                    </a:cubicBezTo>
                    <a:cubicBezTo>
                      <a:pt x="f38" y="f23"/>
                      <a:pt x="f38" y="f23"/>
                      <a:pt x="f28" y="f23"/>
                    </a:cubicBezTo>
                    <a:cubicBezTo>
                      <a:pt x="f15" y="f23"/>
                      <a:pt x="f15" y="f20"/>
                      <a:pt x="f15" y="f20"/>
                    </a:cubicBezTo>
                    <a:cubicBezTo>
                      <a:pt x="f30" y="f12"/>
                      <a:pt x="f15" y="f32"/>
                      <a:pt x="f28" y="f32"/>
                    </a:cubicBezTo>
                    <a:cubicBezTo>
                      <a:pt x="f38" y="f13"/>
                      <a:pt x="f27" y="f13"/>
                      <a:pt x="f25" y="f13"/>
                    </a:cubicBezTo>
                    <a:cubicBezTo>
                      <a:pt x="f32" y="f12"/>
                      <a:pt x="f39" y="f23"/>
                      <a:pt x="f43" y="f9"/>
                    </a:cubicBezTo>
                    <a:cubicBezTo>
                      <a:pt x="f44" y="f9"/>
                      <a:pt x="f45" y="f25"/>
                      <a:pt x="f8" y="f9"/>
                    </a:cubicBezTo>
                    <a:close/>
                  </a:path>
                </a:pathLst>
              </a:custGeom>
              <a:solidFill>
                <a:srgbClr val="856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BF7D863E-36EC-0886-9A04-CBCDCFB53FBC}"/>
                  </a:ext>
                </a:extLst>
              </p:cNvPr>
              <p:cNvSpPr/>
              <p:nvPr/>
            </p:nvSpPr>
            <p:spPr>
              <a:xfrm>
                <a:off x="9447215" y="7351711"/>
                <a:ext cx="492120" cy="5254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45"/>
                  <a:gd name="f8" fmla="val 15"/>
                  <a:gd name="f9" fmla="val 2"/>
                  <a:gd name="f10" fmla="val 3"/>
                  <a:gd name="f11" fmla="val 17"/>
                  <a:gd name="f12" fmla="val 9"/>
                  <a:gd name="f13" fmla="val 21"/>
                  <a:gd name="f14" fmla="val 12"/>
                  <a:gd name="f15" fmla="val 27"/>
                  <a:gd name="f16" fmla="val 30"/>
                  <a:gd name="f17" fmla="val 33"/>
                  <a:gd name="f18" fmla="val 13"/>
                  <a:gd name="f19" fmla="val 35"/>
                  <a:gd name="f20" fmla="val 36"/>
                  <a:gd name="f21" fmla="val 37"/>
                  <a:gd name="f22" fmla="val 11"/>
                  <a:gd name="f23" fmla="val 10"/>
                  <a:gd name="f24" fmla="val 34"/>
                  <a:gd name="f25" fmla="val 29"/>
                  <a:gd name="f26" fmla="val 6"/>
                  <a:gd name="f27" fmla="val 26"/>
                  <a:gd name="f28" fmla="val 1"/>
                  <a:gd name="f29" fmla="val 28"/>
                  <a:gd name="f30" fmla="val 5"/>
                  <a:gd name="f31" fmla="val 31"/>
                  <a:gd name="f32" fmla="val 8"/>
                  <a:gd name="f33" fmla="val 39"/>
                  <a:gd name="f34" fmla="val 41"/>
                  <a:gd name="f35" fmla="val 14"/>
                  <a:gd name="f36" fmla="val 40"/>
                  <a:gd name="f37" fmla="val 38"/>
                  <a:gd name="f38" fmla="val 16"/>
                  <a:gd name="f39" fmla="val 25"/>
                  <a:gd name="f40" fmla="val 19"/>
                  <a:gd name="f41" fmla="val 20"/>
                  <a:gd name="f42" fmla="val 22"/>
                  <a:gd name="f43" fmla="val 18"/>
                  <a:gd name="f44" fmla="val 24"/>
                  <a:gd name="f45" fmla="val 32"/>
                  <a:gd name="f46" fmla="val 44"/>
                  <a:gd name="f47" fmla="val 43"/>
                  <a:gd name="f48" fmla="val 4"/>
                  <a:gd name="f49" fmla="val 23"/>
                  <a:gd name="f50" fmla="val 7"/>
                  <a:gd name="f51" fmla="+- 0 0 -90"/>
                  <a:gd name="f52" fmla="*/ f3 1 42"/>
                  <a:gd name="f53" fmla="*/ f4 1 45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2"/>
                  <a:gd name="f62" fmla="*/ f58 1 45"/>
                  <a:gd name="f63" fmla="*/ 15 f59 1"/>
                  <a:gd name="f64" fmla="*/ 2 f58 1"/>
                  <a:gd name="f65" fmla="*/ 3 f58 1"/>
                  <a:gd name="f66" fmla="*/ 27 f59 1"/>
                  <a:gd name="f67" fmla="*/ 12 f58 1"/>
                  <a:gd name="f68" fmla="*/ 35 f59 1"/>
                  <a:gd name="f69" fmla="*/ 13 f58 1"/>
                  <a:gd name="f70" fmla="*/ 37 f59 1"/>
                  <a:gd name="f71" fmla="*/ 36 f59 1"/>
                  <a:gd name="f72" fmla="*/ 11 f58 1"/>
                  <a:gd name="f73" fmla="*/ 33 f59 1"/>
                  <a:gd name="f74" fmla="*/ 10 f58 1"/>
                  <a:gd name="f75" fmla="*/ 28 f59 1"/>
                  <a:gd name="f76" fmla="*/ 0 f58 1"/>
                  <a:gd name="f77" fmla="*/ 8 f58 1"/>
                  <a:gd name="f78" fmla="*/ 41 f59 1"/>
                  <a:gd name="f79" fmla="*/ 40 f59 1"/>
                  <a:gd name="f80" fmla="*/ 15 f58 1"/>
                  <a:gd name="f81" fmla="*/ 21 f59 1"/>
                  <a:gd name="f82" fmla="*/ 14 f59 1"/>
                  <a:gd name="f83" fmla="*/ 11 f59 1"/>
                  <a:gd name="f84" fmla="*/ 12 f59 1"/>
                  <a:gd name="f85" fmla="*/ 20 f58 1"/>
                  <a:gd name="f86" fmla="*/ 22 f58 1"/>
                  <a:gd name="f87" fmla="*/ 26 f58 1"/>
                  <a:gd name="f88" fmla="*/ 28 f58 1"/>
                  <a:gd name="f89" fmla="*/ 30 f58 1"/>
                  <a:gd name="f90" fmla="*/ 19 f59 1"/>
                  <a:gd name="f91" fmla="*/ 35 f58 1"/>
                  <a:gd name="f92" fmla="*/ 10 f59 1"/>
                  <a:gd name="f93" fmla="*/ 37 f58 1"/>
                  <a:gd name="f94" fmla="*/ 2 f59 1"/>
                  <a:gd name="f95" fmla="*/ 44 f58 1"/>
                  <a:gd name="f96" fmla="*/ 1 f59 1"/>
                  <a:gd name="f97" fmla="*/ 45 f58 1"/>
                  <a:gd name="f98" fmla="*/ 39 f58 1"/>
                  <a:gd name="f99" fmla="*/ 9 f59 1"/>
                  <a:gd name="f100" fmla="*/ 31 f59 1"/>
                  <a:gd name="f101" fmla="*/ 29 f58 1"/>
                  <a:gd name="f102" fmla="*/ 34 f59 1"/>
                  <a:gd name="f103" fmla="*/ 24 f59 1"/>
                  <a:gd name="f104" fmla="*/ 25 f58 1"/>
                  <a:gd name="f105" fmla="*/ 16 f59 1"/>
                  <a:gd name="f106" fmla="*/ 23 f58 1"/>
                  <a:gd name="f107" fmla="*/ 21 f58 1"/>
                  <a:gd name="f108" fmla="*/ 14 f58 1"/>
                  <a:gd name="f109" fmla="*/ 7 f58 1"/>
                  <a:gd name="f110" fmla="+- f60 0 f1"/>
                  <a:gd name="f111" fmla="*/ f63 1 42"/>
                  <a:gd name="f112" fmla="*/ f64 1 45"/>
                  <a:gd name="f113" fmla="*/ f65 1 45"/>
                  <a:gd name="f114" fmla="*/ f66 1 42"/>
                  <a:gd name="f115" fmla="*/ f67 1 45"/>
                  <a:gd name="f116" fmla="*/ f68 1 42"/>
                  <a:gd name="f117" fmla="*/ f69 1 45"/>
                  <a:gd name="f118" fmla="*/ f70 1 42"/>
                  <a:gd name="f119" fmla="*/ f71 1 42"/>
                  <a:gd name="f120" fmla="*/ f72 1 45"/>
                  <a:gd name="f121" fmla="*/ f73 1 42"/>
                  <a:gd name="f122" fmla="*/ f74 1 45"/>
                  <a:gd name="f123" fmla="*/ f75 1 42"/>
                  <a:gd name="f124" fmla="*/ f76 1 45"/>
                  <a:gd name="f125" fmla="*/ f77 1 45"/>
                  <a:gd name="f126" fmla="*/ f78 1 42"/>
                  <a:gd name="f127" fmla="*/ f79 1 42"/>
                  <a:gd name="f128" fmla="*/ f80 1 45"/>
                  <a:gd name="f129" fmla="*/ f81 1 42"/>
                  <a:gd name="f130" fmla="*/ f82 1 42"/>
                  <a:gd name="f131" fmla="*/ f83 1 42"/>
                  <a:gd name="f132" fmla="*/ f84 1 42"/>
                  <a:gd name="f133" fmla="*/ f85 1 45"/>
                  <a:gd name="f134" fmla="*/ f86 1 45"/>
                  <a:gd name="f135" fmla="*/ f87 1 45"/>
                  <a:gd name="f136" fmla="*/ f88 1 45"/>
                  <a:gd name="f137" fmla="*/ f89 1 45"/>
                  <a:gd name="f138" fmla="*/ f90 1 42"/>
                  <a:gd name="f139" fmla="*/ f91 1 45"/>
                  <a:gd name="f140" fmla="*/ f92 1 42"/>
                  <a:gd name="f141" fmla="*/ f93 1 45"/>
                  <a:gd name="f142" fmla="*/ f94 1 42"/>
                  <a:gd name="f143" fmla="*/ f95 1 45"/>
                  <a:gd name="f144" fmla="*/ f96 1 42"/>
                  <a:gd name="f145" fmla="*/ f97 1 45"/>
                  <a:gd name="f146" fmla="*/ f98 1 45"/>
                  <a:gd name="f147" fmla="*/ f99 1 42"/>
                  <a:gd name="f148" fmla="*/ f100 1 42"/>
                  <a:gd name="f149" fmla="*/ f101 1 45"/>
                  <a:gd name="f150" fmla="*/ f102 1 42"/>
                  <a:gd name="f151" fmla="*/ f103 1 42"/>
                  <a:gd name="f152" fmla="*/ f104 1 45"/>
                  <a:gd name="f153" fmla="*/ f105 1 42"/>
                  <a:gd name="f154" fmla="*/ f106 1 45"/>
                  <a:gd name="f155" fmla="*/ f107 1 45"/>
                  <a:gd name="f156" fmla="*/ f108 1 45"/>
                  <a:gd name="f157" fmla="*/ f109 1 45"/>
                  <a:gd name="f158" fmla="*/ 0 1 f61"/>
                  <a:gd name="f159" fmla="*/ f55 1 f61"/>
                  <a:gd name="f160" fmla="*/ 0 1 f62"/>
                  <a:gd name="f161" fmla="*/ f56 1 f62"/>
                  <a:gd name="f162" fmla="*/ f111 1 f61"/>
                  <a:gd name="f163" fmla="*/ f112 1 f62"/>
                  <a:gd name="f164" fmla="*/ f113 1 f62"/>
                  <a:gd name="f165" fmla="*/ f114 1 f61"/>
                  <a:gd name="f166" fmla="*/ f115 1 f62"/>
                  <a:gd name="f167" fmla="*/ f116 1 f61"/>
                  <a:gd name="f168" fmla="*/ f117 1 f62"/>
                  <a:gd name="f169" fmla="*/ f118 1 f61"/>
                  <a:gd name="f170" fmla="*/ f119 1 f61"/>
                  <a:gd name="f171" fmla="*/ f120 1 f62"/>
                  <a:gd name="f172" fmla="*/ f121 1 f61"/>
                  <a:gd name="f173" fmla="*/ f122 1 f62"/>
                  <a:gd name="f174" fmla="*/ f123 1 f61"/>
                  <a:gd name="f175" fmla="*/ f124 1 f62"/>
                  <a:gd name="f176" fmla="*/ f125 1 f62"/>
                  <a:gd name="f177" fmla="*/ f126 1 f61"/>
                  <a:gd name="f178" fmla="*/ f127 1 f61"/>
                  <a:gd name="f179" fmla="*/ f128 1 f62"/>
                  <a:gd name="f180" fmla="*/ f129 1 f61"/>
                  <a:gd name="f181" fmla="*/ f130 1 f61"/>
                  <a:gd name="f182" fmla="*/ f131 1 f61"/>
                  <a:gd name="f183" fmla="*/ f132 1 f61"/>
                  <a:gd name="f184" fmla="*/ f133 1 f62"/>
                  <a:gd name="f185" fmla="*/ f134 1 f62"/>
                  <a:gd name="f186" fmla="*/ f135 1 f62"/>
                  <a:gd name="f187" fmla="*/ f136 1 f62"/>
                  <a:gd name="f188" fmla="*/ f137 1 f62"/>
                  <a:gd name="f189" fmla="*/ f138 1 f61"/>
                  <a:gd name="f190" fmla="*/ f139 1 f62"/>
                  <a:gd name="f191" fmla="*/ f140 1 f61"/>
                  <a:gd name="f192" fmla="*/ f141 1 f62"/>
                  <a:gd name="f193" fmla="*/ f142 1 f61"/>
                  <a:gd name="f194" fmla="*/ f143 1 f62"/>
                  <a:gd name="f195" fmla="*/ f144 1 f61"/>
                  <a:gd name="f196" fmla="*/ f145 1 f62"/>
                  <a:gd name="f197" fmla="*/ f146 1 f62"/>
                  <a:gd name="f198" fmla="*/ f147 1 f61"/>
                  <a:gd name="f199" fmla="*/ f148 1 f61"/>
                  <a:gd name="f200" fmla="*/ f149 1 f62"/>
                  <a:gd name="f201" fmla="*/ f150 1 f61"/>
                  <a:gd name="f202" fmla="*/ f151 1 f61"/>
                  <a:gd name="f203" fmla="*/ f152 1 f62"/>
                  <a:gd name="f204" fmla="*/ f153 1 f61"/>
                  <a:gd name="f205" fmla="*/ f154 1 f62"/>
                  <a:gd name="f206" fmla="*/ f155 1 f62"/>
                  <a:gd name="f207" fmla="*/ f156 1 f62"/>
                  <a:gd name="f208" fmla="*/ f157 1 f62"/>
                  <a:gd name="f209" fmla="*/ f158 f52 1"/>
                  <a:gd name="f210" fmla="*/ f159 f52 1"/>
                  <a:gd name="f211" fmla="*/ f161 f53 1"/>
                  <a:gd name="f212" fmla="*/ f160 f53 1"/>
                  <a:gd name="f213" fmla="*/ f162 f52 1"/>
                  <a:gd name="f214" fmla="*/ f163 f53 1"/>
                  <a:gd name="f215" fmla="*/ f164 f53 1"/>
                  <a:gd name="f216" fmla="*/ f165 f52 1"/>
                  <a:gd name="f217" fmla="*/ f166 f53 1"/>
                  <a:gd name="f218" fmla="*/ f167 f52 1"/>
                  <a:gd name="f219" fmla="*/ f168 f53 1"/>
                  <a:gd name="f220" fmla="*/ f169 f52 1"/>
                  <a:gd name="f221" fmla="*/ f170 f52 1"/>
                  <a:gd name="f222" fmla="*/ f171 f53 1"/>
                  <a:gd name="f223" fmla="*/ f172 f52 1"/>
                  <a:gd name="f224" fmla="*/ f173 f53 1"/>
                  <a:gd name="f225" fmla="*/ f174 f52 1"/>
                  <a:gd name="f226" fmla="*/ f175 f53 1"/>
                  <a:gd name="f227" fmla="*/ f176 f53 1"/>
                  <a:gd name="f228" fmla="*/ f177 f52 1"/>
                  <a:gd name="f229" fmla="*/ f178 f52 1"/>
                  <a:gd name="f230" fmla="*/ f179 f53 1"/>
                  <a:gd name="f231" fmla="*/ f180 f52 1"/>
                  <a:gd name="f232" fmla="*/ f181 f52 1"/>
                  <a:gd name="f233" fmla="*/ f182 f52 1"/>
                  <a:gd name="f234" fmla="*/ f183 f52 1"/>
                  <a:gd name="f235" fmla="*/ f184 f53 1"/>
                  <a:gd name="f236" fmla="*/ f185 f53 1"/>
                  <a:gd name="f237" fmla="*/ f186 f53 1"/>
                  <a:gd name="f238" fmla="*/ f187 f53 1"/>
                  <a:gd name="f239" fmla="*/ f188 f53 1"/>
                  <a:gd name="f240" fmla="*/ f189 f52 1"/>
                  <a:gd name="f241" fmla="*/ f190 f53 1"/>
                  <a:gd name="f242" fmla="*/ f191 f52 1"/>
                  <a:gd name="f243" fmla="*/ f192 f53 1"/>
                  <a:gd name="f244" fmla="*/ f193 f52 1"/>
                  <a:gd name="f245" fmla="*/ f194 f53 1"/>
                  <a:gd name="f246" fmla="*/ f195 f52 1"/>
                  <a:gd name="f247" fmla="*/ f196 f53 1"/>
                  <a:gd name="f248" fmla="*/ f197 f53 1"/>
                  <a:gd name="f249" fmla="*/ f198 f52 1"/>
                  <a:gd name="f250" fmla="*/ f199 f52 1"/>
                  <a:gd name="f251" fmla="*/ f200 f53 1"/>
                  <a:gd name="f252" fmla="*/ f201 f52 1"/>
                  <a:gd name="f253" fmla="*/ f202 f52 1"/>
                  <a:gd name="f254" fmla="*/ f203 f53 1"/>
                  <a:gd name="f255" fmla="*/ f204 f52 1"/>
                  <a:gd name="f256" fmla="*/ f205 f53 1"/>
                  <a:gd name="f257" fmla="*/ f206 f53 1"/>
                  <a:gd name="f258" fmla="*/ f207 f53 1"/>
                  <a:gd name="f259" fmla="*/ f208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213" y="f214"/>
                  </a:cxn>
                  <a:cxn ang="f110">
                    <a:pos x="f213" y="f215"/>
                  </a:cxn>
                  <a:cxn ang="f110">
                    <a:pos x="f216" y="f217"/>
                  </a:cxn>
                  <a:cxn ang="f110">
                    <a:pos x="f218" y="f219"/>
                  </a:cxn>
                  <a:cxn ang="f110">
                    <a:pos x="f220" y="f217"/>
                  </a:cxn>
                  <a:cxn ang="f110">
                    <a:pos x="f221" y="f222"/>
                  </a:cxn>
                  <a:cxn ang="f110">
                    <a:pos x="f223" y="f224"/>
                  </a:cxn>
                  <a:cxn ang="f110">
                    <a:pos x="f216" y="f215"/>
                  </a:cxn>
                  <a:cxn ang="f110">
                    <a:pos x="f225" y="f226"/>
                  </a:cxn>
                  <a:cxn ang="f110">
                    <a:pos x="f225" y="f214"/>
                  </a:cxn>
                  <a:cxn ang="f110">
                    <a:pos x="f218" y="f227"/>
                  </a:cxn>
                  <a:cxn ang="f110">
                    <a:pos x="f228" y="f222"/>
                  </a:cxn>
                  <a:cxn ang="f110">
                    <a:pos x="f229" y="f230"/>
                  </a:cxn>
                  <a:cxn ang="f110">
                    <a:pos x="f223" y="f230"/>
                  </a:cxn>
                  <a:cxn ang="f110">
                    <a:pos x="f231" y="f219"/>
                  </a:cxn>
                  <a:cxn ang="f110">
                    <a:pos x="f232" y="f219"/>
                  </a:cxn>
                  <a:cxn ang="f110">
                    <a:pos x="f233" y="f230"/>
                  </a:cxn>
                  <a:cxn ang="f110">
                    <a:pos x="f234" y="f235"/>
                  </a:cxn>
                  <a:cxn ang="f110">
                    <a:pos x="f231" y="f236"/>
                  </a:cxn>
                  <a:cxn ang="f110">
                    <a:pos x="f218" y="f237"/>
                  </a:cxn>
                  <a:cxn ang="f110">
                    <a:pos x="f220" y="f238"/>
                  </a:cxn>
                  <a:cxn ang="f110">
                    <a:pos x="f218" y="f239"/>
                  </a:cxn>
                  <a:cxn ang="f110">
                    <a:pos x="f240" y="f241"/>
                  </a:cxn>
                  <a:cxn ang="f110">
                    <a:pos x="f242" y="f243"/>
                  </a:cxn>
                  <a:cxn ang="f110">
                    <a:pos x="f244" y="f245"/>
                  </a:cxn>
                  <a:cxn ang="f110">
                    <a:pos x="f246" y="f247"/>
                  </a:cxn>
                  <a:cxn ang="f110">
                    <a:pos x="f246" y="f247"/>
                  </a:cxn>
                  <a:cxn ang="f110">
                    <a:pos x="f244" y="f248"/>
                  </a:cxn>
                  <a:cxn ang="f110">
                    <a:pos x="f249" y="f241"/>
                  </a:cxn>
                  <a:cxn ang="f110">
                    <a:pos x="f250" y="f251"/>
                  </a:cxn>
                  <a:cxn ang="f110">
                    <a:pos x="f252" y="f238"/>
                  </a:cxn>
                  <a:cxn ang="f110">
                    <a:pos x="f253" y="f254"/>
                  </a:cxn>
                  <a:cxn ang="f110">
                    <a:pos x="f255" y="f256"/>
                  </a:cxn>
                  <a:cxn ang="f110">
                    <a:pos x="f233" y="f257"/>
                  </a:cxn>
                  <a:cxn ang="f110">
                    <a:pos x="f249" y="f258"/>
                  </a:cxn>
                  <a:cxn ang="f110">
                    <a:pos x="f213" y="f222"/>
                  </a:cxn>
                  <a:cxn ang="f110">
                    <a:pos x="f255" y="f259"/>
                  </a:cxn>
                  <a:cxn ang="f110">
                    <a:pos x="f232" y="f215"/>
                  </a:cxn>
                  <a:cxn ang="f110">
                    <a:pos x="f213" y="f214"/>
                  </a:cxn>
                </a:cxnLst>
                <a:rect l="f209" t="f212" r="f210" b="f211"/>
                <a:pathLst>
                  <a:path w="42" h="45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12"/>
                      <a:pt x="f13" y="f14"/>
                      <a:pt x="f15" y="f14"/>
                    </a:cubicBezTo>
                    <a:cubicBezTo>
                      <a:pt x="f16" y="f14"/>
                      <a:pt x="f17" y="f18"/>
                      <a:pt x="f19" y="f18"/>
                    </a:cubicBezTo>
                    <a:cubicBezTo>
                      <a:pt x="f20" y="f18"/>
                      <a:pt x="f21" y="f18"/>
                      <a:pt x="f21" y="f14"/>
                    </a:cubicBezTo>
                    <a:cubicBezTo>
                      <a:pt x="f21" y="f22"/>
                      <a:pt x="f21" y="f22"/>
                      <a:pt x="f20" y="f22"/>
                    </a:cubicBezTo>
                    <a:cubicBezTo>
                      <a:pt x="f19" y="f23"/>
                      <a:pt x="f24" y="f23"/>
                      <a:pt x="f17" y="f23"/>
                    </a:cubicBezTo>
                    <a:cubicBezTo>
                      <a:pt x="f25" y="f12"/>
                      <a:pt x="f15" y="f26"/>
                      <a:pt x="f15" y="f10"/>
                    </a:cubicBezTo>
                    <a:cubicBezTo>
                      <a:pt x="f27" y="f28"/>
                      <a:pt x="f27" y="f5"/>
                      <a:pt x="f29" y="f5"/>
                    </a:cubicBezTo>
                    <a:cubicBezTo>
                      <a:pt x="f29" y="f5"/>
                      <a:pt x="f29" y="f28"/>
                      <a:pt x="f29" y="f9"/>
                    </a:cubicBezTo>
                    <a:cubicBezTo>
                      <a:pt x="f25" y="f30"/>
                      <a:pt x="f31" y="f32"/>
                      <a:pt x="f19" y="f32"/>
                    </a:cubicBezTo>
                    <a:cubicBezTo>
                      <a:pt x="f21" y="f12"/>
                      <a:pt x="f33" y="f12"/>
                      <a:pt x="f34" y="f22"/>
                    </a:cubicBezTo>
                    <a:cubicBezTo>
                      <a:pt x="f6" y="f18"/>
                      <a:pt x="f6" y="f35"/>
                      <a:pt x="f36" y="f8"/>
                    </a:cubicBezTo>
                    <a:cubicBezTo>
                      <a:pt x="f37" y="f38"/>
                      <a:pt x="f19" y="f8"/>
                      <a:pt x="f17" y="f8"/>
                    </a:cubicBezTo>
                    <a:cubicBezTo>
                      <a:pt x="f25" y="f8"/>
                      <a:pt x="f39" y="f35"/>
                      <a:pt x="f13" y="f18"/>
                    </a:cubicBezTo>
                    <a:cubicBezTo>
                      <a:pt x="f40" y="f18"/>
                      <a:pt x="f38" y="f18"/>
                      <a:pt x="f35" y="f18"/>
                    </a:cubicBezTo>
                    <a:cubicBezTo>
                      <a:pt x="f18" y="f18"/>
                      <a:pt x="f22" y="f35"/>
                      <a:pt x="f22" y="f8"/>
                    </a:cubicBezTo>
                    <a:cubicBezTo>
                      <a:pt x="f23" y="f11"/>
                      <a:pt x="f22" y="f40"/>
                      <a:pt x="f14" y="f41"/>
                    </a:cubicBezTo>
                    <a:cubicBezTo>
                      <a:pt x="f8" y="f42"/>
                      <a:pt x="f43" y="f42"/>
                      <a:pt x="f13" y="f42"/>
                    </a:cubicBezTo>
                    <a:cubicBezTo>
                      <a:pt x="f27" y="f42"/>
                      <a:pt x="f31" y="f44"/>
                      <a:pt x="f19" y="f27"/>
                    </a:cubicBezTo>
                    <a:cubicBezTo>
                      <a:pt x="f20" y="f27"/>
                      <a:pt x="f21" y="f15"/>
                      <a:pt x="f21" y="f29"/>
                    </a:cubicBezTo>
                    <a:cubicBezTo>
                      <a:pt x="f21" y="f25"/>
                      <a:pt x="f20" y="f16"/>
                      <a:pt x="f19" y="f16"/>
                    </a:cubicBezTo>
                    <a:cubicBezTo>
                      <a:pt x="f16" y="f45"/>
                      <a:pt x="f39" y="f17"/>
                      <a:pt x="f40" y="f19"/>
                    </a:cubicBezTo>
                    <a:cubicBezTo>
                      <a:pt x="f38" y="f20"/>
                      <a:pt x="f18" y="f20"/>
                      <a:pt x="f23" y="f21"/>
                    </a:cubicBezTo>
                    <a:cubicBezTo>
                      <a:pt x="f26" y="f37"/>
                      <a:pt x="f10" y="f36"/>
                      <a:pt x="f9" y="f46"/>
                    </a:cubicBezTo>
                    <a:cubicBezTo>
                      <a:pt x="f9" y="f7"/>
                      <a:pt x="f9" y="f7"/>
                      <a:pt x="f28" y="f7"/>
                    </a:cubicBezTo>
                    <a:cubicBezTo>
                      <a:pt x="f28" y="f7"/>
                      <a:pt x="f28" y="f7"/>
                      <a:pt x="f28" y="f7"/>
                    </a:cubicBezTo>
                    <a:cubicBezTo>
                      <a:pt x="f5" y="f47"/>
                      <a:pt x="f28" y="f34"/>
                      <a:pt x="f9" y="f33"/>
                    </a:cubicBezTo>
                    <a:cubicBezTo>
                      <a:pt x="f48" y="f21"/>
                      <a:pt x="f26" y="f20"/>
                      <a:pt x="f12" y="f19"/>
                    </a:cubicBezTo>
                    <a:cubicBezTo>
                      <a:pt x="f38" y="f17"/>
                      <a:pt x="f44" y="f45"/>
                      <a:pt x="f31" y="f25"/>
                    </a:cubicBezTo>
                    <a:cubicBezTo>
                      <a:pt x="f45" y="f25"/>
                      <a:pt x="f17" y="f25"/>
                      <a:pt x="f24" y="f29"/>
                    </a:cubicBezTo>
                    <a:cubicBezTo>
                      <a:pt x="f31" y="f27"/>
                      <a:pt x="f29" y="f39"/>
                      <a:pt x="f44" y="f39"/>
                    </a:cubicBezTo>
                    <a:cubicBezTo>
                      <a:pt x="f13" y="f44"/>
                      <a:pt x="f40" y="f44"/>
                      <a:pt x="f38" y="f49"/>
                    </a:cubicBezTo>
                    <a:cubicBezTo>
                      <a:pt x="f35" y="f49"/>
                      <a:pt x="f14" y="f42"/>
                      <a:pt x="f22" y="f13"/>
                    </a:cubicBezTo>
                    <a:cubicBezTo>
                      <a:pt x="f12" y="f40"/>
                      <a:pt x="f32" y="f11"/>
                      <a:pt x="f12" y="f35"/>
                    </a:cubicBezTo>
                    <a:cubicBezTo>
                      <a:pt x="f23" y="f14"/>
                      <a:pt x="f14" y="f22"/>
                      <a:pt x="f8" y="f22"/>
                    </a:cubicBezTo>
                    <a:cubicBezTo>
                      <a:pt x="f43" y="f23"/>
                      <a:pt x="f43" y="f23"/>
                      <a:pt x="f38" y="f50"/>
                    </a:cubicBezTo>
                    <a:cubicBezTo>
                      <a:pt x="f38" y="f26"/>
                      <a:pt x="f8" y="f48"/>
                      <a:pt x="f35" y="f10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56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9419DF76-9611-7FC8-5E59-8AD941FD9696}"/>
                  </a:ext>
                </a:extLst>
              </p:cNvPr>
              <p:cNvSpPr/>
              <p:nvPr/>
            </p:nvSpPr>
            <p:spPr>
              <a:xfrm>
                <a:off x="8721720" y="6942143"/>
                <a:ext cx="163513" cy="7715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66"/>
                  <a:gd name="f8" fmla="val 2"/>
                  <a:gd name="f9" fmla="val 7"/>
                  <a:gd name="f10" fmla="val 1"/>
                  <a:gd name="f11" fmla="val 5"/>
                  <a:gd name="f12" fmla="val 3"/>
                  <a:gd name="f13" fmla="val 6"/>
                  <a:gd name="f14" fmla="val 16"/>
                  <a:gd name="f15" fmla="val 9"/>
                  <a:gd name="f16" fmla="val 28"/>
                  <a:gd name="f17" fmla="val 11"/>
                  <a:gd name="f18" fmla="val 40"/>
                  <a:gd name="f19" fmla="val 12"/>
                  <a:gd name="f20" fmla="val 47"/>
                  <a:gd name="f21" fmla="val 13"/>
                  <a:gd name="f22" fmla="val 54"/>
                  <a:gd name="f23" fmla="val 61"/>
                  <a:gd name="f24" fmla="val 62"/>
                  <a:gd name="f25" fmla="val 64"/>
                  <a:gd name="f26" fmla="val 58"/>
                  <a:gd name="f27" fmla="val 51"/>
                  <a:gd name="f28" fmla="val 10"/>
                  <a:gd name="f29" fmla="val 44"/>
                  <a:gd name="f30" fmla="val 8"/>
                  <a:gd name="f31" fmla="val 31"/>
                  <a:gd name="f32" fmla="val 19"/>
                  <a:gd name="f33" fmla="+- 0 0 -90"/>
                  <a:gd name="f34" fmla="*/ f3 1 14"/>
                  <a:gd name="f35" fmla="*/ f4 1 6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4"/>
                  <a:gd name="f44" fmla="*/ f40 1 66"/>
                  <a:gd name="f45" fmla="*/ 2 f41 1"/>
                  <a:gd name="f46" fmla="*/ 7 f40 1"/>
                  <a:gd name="f47" fmla="*/ 0 f41 1"/>
                  <a:gd name="f48" fmla="*/ 0 f40 1"/>
                  <a:gd name="f49" fmla="*/ 3 f40 1"/>
                  <a:gd name="f50" fmla="*/ 11 f41 1"/>
                  <a:gd name="f51" fmla="*/ 40 f40 1"/>
                  <a:gd name="f52" fmla="*/ 14 f41 1"/>
                  <a:gd name="f53" fmla="*/ 61 f40 1"/>
                  <a:gd name="f54" fmla="*/ 66 f40 1"/>
                  <a:gd name="f55" fmla="*/ 10 f41 1"/>
                  <a:gd name="f56" fmla="*/ 44 f40 1"/>
                  <a:gd name="f57" fmla="+- f42 0 f1"/>
                  <a:gd name="f58" fmla="*/ f45 1 14"/>
                  <a:gd name="f59" fmla="*/ f46 1 66"/>
                  <a:gd name="f60" fmla="*/ f47 1 14"/>
                  <a:gd name="f61" fmla="*/ f48 1 66"/>
                  <a:gd name="f62" fmla="*/ f49 1 66"/>
                  <a:gd name="f63" fmla="*/ f50 1 14"/>
                  <a:gd name="f64" fmla="*/ f51 1 66"/>
                  <a:gd name="f65" fmla="*/ f52 1 14"/>
                  <a:gd name="f66" fmla="*/ f53 1 66"/>
                  <a:gd name="f67" fmla="*/ f54 1 66"/>
                  <a:gd name="f68" fmla="*/ f55 1 14"/>
                  <a:gd name="f69" fmla="*/ f56 1 66"/>
                  <a:gd name="f70" fmla="*/ 0 1 f43"/>
                  <a:gd name="f71" fmla="*/ f37 1 f43"/>
                  <a:gd name="f72" fmla="*/ 0 1 f44"/>
                  <a:gd name="f73" fmla="*/ f38 1 f44"/>
                  <a:gd name="f74" fmla="*/ f58 1 f43"/>
                  <a:gd name="f75" fmla="*/ f59 1 f44"/>
                  <a:gd name="f76" fmla="*/ f60 1 f43"/>
                  <a:gd name="f77" fmla="*/ f61 1 f44"/>
                  <a:gd name="f78" fmla="*/ f62 1 f44"/>
                  <a:gd name="f79" fmla="*/ f63 1 f43"/>
                  <a:gd name="f80" fmla="*/ f64 1 f44"/>
                  <a:gd name="f81" fmla="*/ f65 1 f43"/>
                  <a:gd name="f82" fmla="*/ f66 1 f44"/>
                  <a:gd name="f83" fmla="*/ f67 1 f44"/>
                  <a:gd name="f84" fmla="*/ f68 1 f43"/>
                  <a:gd name="f85" fmla="*/ f69 1 f44"/>
                  <a:gd name="f86" fmla="*/ f70 f34 1"/>
                  <a:gd name="f87" fmla="*/ f71 f34 1"/>
                  <a:gd name="f88" fmla="*/ f73 f35 1"/>
                  <a:gd name="f89" fmla="*/ f72 f35 1"/>
                  <a:gd name="f90" fmla="*/ f74 f34 1"/>
                  <a:gd name="f91" fmla="*/ f75 f35 1"/>
                  <a:gd name="f92" fmla="*/ f76 f34 1"/>
                  <a:gd name="f93" fmla="*/ f77 f35 1"/>
                  <a:gd name="f94" fmla="*/ f78 f35 1"/>
                  <a:gd name="f95" fmla="*/ f79 f34 1"/>
                  <a:gd name="f96" fmla="*/ f80 f35 1"/>
                  <a:gd name="f97" fmla="*/ f81 f34 1"/>
                  <a:gd name="f98" fmla="*/ f82 f35 1"/>
                  <a:gd name="f99" fmla="*/ f83 f35 1"/>
                  <a:gd name="f100" fmla="*/ f84 f34 1"/>
                  <a:gd name="f101" fmla="*/ f8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0" y="f91"/>
                  </a:cxn>
                  <a:cxn ang="f57">
                    <a:pos x="f92" y="f93"/>
                  </a:cxn>
                  <a:cxn ang="f57">
                    <a:pos x="f90" y="f94"/>
                  </a:cxn>
                  <a:cxn ang="f57">
                    <a:pos x="f95" y="f96"/>
                  </a:cxn>
                  <a:cxn ang="f57">
                    <a:pos x="f97" y="f98"/>
                  </a:cxn>
                  <a:cxn ang="f57">
                    <a:pos x="f97" y="f99"/>
                  </a:cxn>
                  <a:cxn ang="f57">
                    <a:pos x="f100" y="f101"/>
                  </a:cxn>
                  <a:cxn ang="f57">
                    <a:pos x="f90" y="f91"/>
                  </a:cxn>
                </a:cxnLst>
                <a:rect l="f86" t="f89" r="f87" b="f88"/>
                <a:pathLst>
                  <a:path w="14" h="66">
                    <a:moveTo>
                      <a:pt x="f8" y="f9"/>
                    </a:moveTo>
                    <a:cubicBezTo>
                      <a:pt x="f10" y="f11"/>
                      <a:pt x="f10" y="f12"/>
                      <a:pt x="f5" y="f5"/>
                    </a:cubicBezTo>
                    <a:cubicBezTo>
                      <a:pt x="f8" y="f10"/>
                      <a:pt x="f10" y="f12"/>
                      <a:pt x="f8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6" y="f23"/>
                    </a:cubicBezTo>
                    <a:cubicBezTo>
                      <a:pt x="f6" y="f24"/>
                      <a:pt x="f6" y="f25"/>
                      <a:pt x="f6" y="f7"/>
                    </a:cubicBezTo>
                    <a:cubicBezTo>
                      <a:pt x="f21" y="f26"/>
                      <a:pt x="f19" y="f27"/>
                      <a:pt x="f28" y="f29"/>
                    </a:cubicBezTo>
                    <a:cubicBezTo>
                      <a:pt x="f30" y="f31"/>
                      <a:pt x="f13" y="f32"/>
                      <a:pt x="f8" y="f9"/>
                    </a:cubicBezTo>
                    <a:close/>
                  </a:path>
                </a:pathLst>
              </a:custGeom>
              <a:solidFill>
                <a:srgbClr val="726B8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32DFC950-0BFE-D512-86BC-8CFFAA5D7DA0}"/>
                  </a:ext>
                </a:extLst>
              </p:cNvPr>
              <p:cNvSpPr/>
              <p:nvPr/>
            </p:nvSpPr>
            <p:spPr>
              <a:xfrm>
                <a:off x="8662989" y="6953253"/>
                <a:ext cx="69851" cy="7254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62"/>
                  <a:gd name="f8" fmla="val 3"/>
                  <a:gd name="f9" fmla="val 21"/>
                  <a:gd name="f10" fmla="val 20"/>
                  <a:gd name="f11" fmla="val 18"/>
                  <a:gd name="f12" fmla="val 2"/>
                  <a:gd name="f13" fmla="val 17"/>
                  <a:gd name="f14" fmla="val 11"/>
                  <a:gd name="f15" fmla="val 1"/>
                  <a:gd name="f16" fmla="val 4"/>
                  <a:gd name="f17" fmla="val 8"/>
                  <a:gd name="f18" fmla="val 15"/>
                  <a:gd name="f19" fmla="val 19"/>
                  <a:gd name="f20" fmla="val 23"/>
                  <a:gd name="f21" fmla="val 27"/>
                  <a:gd name="f22" fmla="val 5"/>
                  <a:gd name="f23" fmla="val 31"/>
                  <a:gd name="f24" fmla="val 35"/>
                  <a:gd name="f25" fmla="val 39"/>
                  <a:gd name="f26" fmla="val 43"/>
                  <a:gd name="f27" fmla="val 48"/>
                  <a:gd name="f28" fmla="val 51"/>
                  <a:gd name="f29" fmla="val 55"/>
                  <a:gd name="f30" fmla="val 58"/>
                  <a:gd name="f31" fmla="val 60"/>
                  <a:gd name="f32" fmla="val 61"/>
                  <a:gd name="f33" fmla="val 59"/>
                  <a:gd name="f34" fmla="val 56"/>
                  <a:gd name="f35" fmla="val 54"/>
                  <a:gd name="f36" fmla="val 53"/>
                  <a:gd name="f37" fmla="val 49"/>
                  <a:gd name="f38" fmla="val 46"/>
                  <a:gd name="f39" fmla="val 37"/>
                  <a:gd name="f40" fmla="val 34"/>
                  <a:gd name="f41" fmla="val 28"/>
                  <a:gd name="f42" fmla="val 25"/>
                  <a:gd name="f43" fmla="val 24"/>
                  <a:gd name="f44" fmla="val 22"/>
                  <a:gd name="f45" fmla="+- 0 0 -90"/>
                  <a:gd name="f46" fmla="*/ f3 1 6"/>
                  <a:gd name="f47" fmla="*/ f4 1 62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6"/>
                  <a:gd name="f56" fmla="*/ f52 1 62"/>
                  <a:gd name="f57" fmla="*/ 3 f53 1"/>
                  <a:gd name="f58" fmla="*/ 21 f52 1"/>
                  <a:gd name="f59" fmla="*/ 2 f53 1"/>
                  <a:gd name="f60" fmla="*/ 17 f52 1"/>
                  <a:gd name="f61" fmla="*/ 0 f53 1"/>
                  <a:gd name="f62" fmla="*/ 0 f52 1"/>
                  <a:gd name="f63" fmla="*/ 11 f52 1"/>
                  <a:gd name="f64" fmla="*/ 4 f53 1"/>
                  <a:gd name="f65" fmla="*/ 23 f52 1"/>
                  <a:gd name="f66" fmla="*/ 5 f53 1"/>
                  <a:gd name="f67" fmla="*/ 35 f52 1"/>
                  <a:gd name="f68" fmla="*/ 6 f53 1"/>
                  <a:gd name="f69" fmla="*/ 48 f52 1"/>
                  <a:gd name="f70" fmla="*/ 58 f52 1"/>
                  <a:gd name="f71" fmla="*/ 62 f52 1"/>
                  <a:gd name="f72" fmla="*/ 59 f52 1"/>
                  <a:gd name="f73" fmla="*/ 54 f52 1"/>
                  <a:gd name="f74" fmla="*/ 49 f52 1"/>
                  <a:gd name="f75" fmla="*/ 39 f52 1"/>
                  <a:gd name="f76" fmla="*/ 34 f52 1"/>
                  <a:gd name="f77" fmla="*/ 25 f52 1"/>
                  <a:gd name="f78" fmla="+- f54 0 f1"/>
                  <a:gd name="f79" fmla="*/ f57 1 6"/>
                  <a:gd name="f80" fmla="*/ f58 1 62"/>
                  <a:gd name="f81" fmla="*/ f59 1 6"/>
                  <a:gd name="f82" fmla="*/ f60 1 62"/>
                  <a:gd name="f83" fmla="*/ f61 1 6"/>
                  <a:gd name="f84" fmla="*/ f62 1 62"/>
                  <a:gd name="f85" fmla="*/ f63 1 62"/>
                  <a:gd name="f86" fmla="*/ f64 1 6"/>
                  <a:gd name="f87" fmla="*/ f65 1 62"/>
                  <a:gd name="f88" fmla="*/ f66 1 6"/>
                  <a:gd name="f89" fmla="*/ f67 1 62"/>
                  <a:gd name="f90" fmla="*/ f68 1 6"/>
                  <a:gd name="f91" fmla="*/ f69 1 62"/>
                  <a:gd name="f92" fmla="*/ f70 1 62"/>
                  <a:gd name="f93" fmla="*/ f71 1 62"/>
                  <a:gd name="f94" fmla="*/ f72 1 62"/>
                  <a:gd name="f95" fmla="*/ f73 1 62"/>
                  <a:gd name="f96" fmla="*/ f74 1 62"/>
                  <a:gd name="f97" fmla="*/ f75 1 62"/>
                  <a:gd name="f98" fmla="*/ f76 1 62"/>
                  <a:gd name="f99" fmla="*/ f77 1 62"/>
                  <a:gd name="f100" fmla="*/ 0 1 f55"/>
                  <a:gd name="f101" fmla="*/ f49 1 f55"/>
                  <a:gd name="f102" fmla="*/ 0 1 f56"/>
                  <a:gd name="f103" fmla="*/ f50 1 f56"/>
                  <a:gd name="f104" fmla="*/ f79 1 f55"/>
                  <a:gd name="f105" fmla="*/ f80 1 f56"/>
                  <a:gd name="f106" fmla="*/ f81 1 f55"/>
                  <a:gd name="f107" fmla="*/ f82 1 f56"/>
                  <a:gd name="f108" fmla="*/ f83 1 f55"/>
                  <a:gd name="f109" fmla="*/ f84 1 f56"/>
                  <a:gd name="f110" fmla="*/ f85 1 f56"/>
                  <a:gd name="f111" fmla="*/ f86 1 f55"/>
                  <a:gd name="f112" fmla="*/ f87 1 f56"/>
                  <a:gd name="f113" fmla="*/ f88 1 f55"/>
                  <a:gd name="f114" fmla="*/ f89 1 f56"/>
                  <a:gd name="f115" fmla="*/ f90 1 f55"/>
                  <a:gd name="f116" fmla="*/ f91 1 f56"/>
                  <a:gd name="f117" fmla="*/ f92 1 f56"/>
                  <a:gd name="f118" fmla="*/ f93 1 f56"/>
                  <a:gd name="f119" fmla="*/ f94 1 f56"/>
                  <a:gd name="f120" fmla="*/ f95 1 f56"/>
                  <a:gd name="f121" fmla="*/ f96 1 f56"/>
                  <a:gd name="f122" fmla="*/ f97 1 f56"/>
                  <a:gd name="f123" fmla="*/ f98 1 f56"/>
                  <a:gd name="f124" fmla="*/ f99 1 f56"/>
                  <a:gd name="f125" fmla="*/ f100 f46 1"/>
                  <a:gd name="f126" fmla="*/ f101 f46 1"/>
                  <a:gd name="f127" fmla="*/ f103 f47 1"/>
                  <a:gd name="f128" fmla="*/ f102 f47 1"/>
                  <a:gd name="f129" fmla="*/ f104 f46 1"/>
                  <a:gd name="f130" fmla="*/ f105 f47 1"/>
                  <a:gd name="f131" fmla="*/ f106 f46 1"/>
                  <a:gd name="f132" fmla="*/ f107 f47 1"/>
                  <a:gd name="f133" fmla="*/ f108 f46 1"/>
                  <a:gd name="f134" fmla="*/ f109 f47 1"/>
                  <a:gd name="f135" fmla="*/ f110 f47 1"/>
                  <a:gd name="f136" fmla="*/ f111 f46 1"/>
                  <a:gd name="f137" fmla="*/ f112 f47 1"/>
                  <a:gd name="f138" fmla="*/ f113 f46 1"/>
                  <a:gd name="f139" fmla="*/ f114 f47 1"/>
                  <a:gd name="f140" fmla="*/ f115 f46 1"/>
                  <a:gd name="f141" fmla="*/ f116 f47 1"/>
                  <a:gd name="f142" fmla="*/ f117 f47 1"/>
                  <a:gd name="f143" fmla="*/ f118 f47 1"/>
                  <a:gd name="f144" fmla="*/ f119 f47 1"/>
                  <a:gd name="f145" fmla="*/ f120 f47 1"/>
                  <a:gd name="f146" fmla="*/ f121 f47 1"/>
                  <a:gd name="f147" fmla="*/ f122 f47 1"/>
                  <a:gd name="f148" fmla="*/ f123 f47 1"/>
                  <a:gd name="f149" fmla="*/ f124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29" y="f135"/>
                  </a:cxn>
                  <a:cxn ang="f78">
                    <a:pos x="f136" y="f137"/>
                  </a:cxn>
                  <a:cxn ang="f78">
                    <a:pos x="f138" y="f139"/>
                  </a:cxn>
                  <a:cxn ang="f78">
                    <a:pos x="f140" y="f141"/>
                  </a:cxn>
                  <a:cxn ang="f78">
                    <a:pos x="f140" y="f142"/>
                  </a:cxn>
                  <a:cxn ang="f78">
                    <a:pos x="f138" y="f143"/>
                  </a:cxn>
                  <a:cxn ang="f78">
                    <a:pos x="f138" y="f144"/>
                  </a:cxn>
                  <a:cxn ang="f78">
                    <a:pos x="f136" y="f145"/>
                  </a:cxn>
                  <a:cxn ang="f78">
                    <a:pos x="f136" y="f146"/>
                  </a:cxn>
                  <a:cxn ang="f78">
                    <a:pos x="f136" y="f147"/>
                  </a:cxn>
                  <a:cxn ang="f78">
                    <a:pos x="f136" y="f148"/>
                  </a:cxn>
                  <a:cxn ang="f78">
                    <a:pos x="f129" y="f149"/>
                  </a:cxn>
                  <a:cxn ang="f78">
                    <a:pos x="f129" y="f130"/>
                  </a:cxn>
                </a:cxnLst>
                <a:rect l="f125" t="f128" r="f126" b="f127"/>
                <a:pathLst>
                  <a:path w="6" h="62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2" y="f14"/>
                      <a:pt x="f15" y="f6"/>
                      <a:pt x="f5" y="f5"/>
                    </a:cubicBezTo>
                    <a:cubicBezTo>
                      <a:pt x="f12" y="f16"/>
                      <a:pt x="f12" y="f17"/>
                      <a:pt x="f8" y="f14"/>
                    </a:cubicBezTo>
                    <a:cubicBezTo>
                      <a:pt x="f8" y="f18"/>
                      <a:pt x="f16" y="f19"/>
                      <a:pt x="f16" y="f20"/>
                    </a:cubicBezTo>
                    <a:cubicBezTo>
                      <a:pt x="f16" y="f21"/>
                      <a:pt x="f22" y="f23"/>
                      <a:pt x="f22" y="f24"/>
                    </a:cubicBezTo>
                    <a:cubicBezTo>
                      <a:pt x="f22" y="f25"/>
                      <a:pt x="f6" y="f26"/>
                      <a:pt x="f6" y="f27"/>
                    </a:cubicBezTo>
                    <a:cubicBezTo>
                      <a:pt x="f6" y="f28"/>
                      <a:pt x="f6" y="f29"/>
                      <a:pt x="f6" y="f30"/>
                    </a:cubicBezTo>
                    <a:cubicBezTo>
                      <a:pt x="f6" y="f31"/>
                      <a:pt x="f6" y="f32"/>
                      <a:pt x="f22" y="f7"/>
                    </a:cubicBezTo>
                    <a:cubicBezTo>
                      <a:pt x="f22" y="f32"/>
                      <a:pt x="f22" y="f31"/>
                      <a:pt x="f22" y="f33"/>
                    </a:cubicBezTo>
                    <a:cubicBezTo>
                      <a:pt x="f16" y="f30"/>
                      <a:pt x="f16" y="f34"/>
                      <a:pt x="f16" y="f35"/>
                    </a:cubicBezTo>
                    <a:cubicBezTo>
                      <a:pt x="f16" y="f36"/>
                      <a:pt x="f16" y="f28"/>
                      <a:pt x="f16" y="f37"/>
                    </a:cubicBezTo>
                    <a:cubicBezTo>
                      <a:pt x="f16" y="f38"/>
                      <a:pt x="f16" y="f26"/>
                      <a:pt x="f16" y="f25"/>
                    </a:cubicBezTo>
                    <a:cubicBezTo>
                      <a:pt x="f8" y="f39"/>
                      <a:pt x="f8" y="f24"/>
                      <a:pt x="f16" y="f40"/>
                    </a:cubicBezTo>
                    <a:cubicBezTo>
                      <a:pt x="f8" y="f23"/>
                      <a:pt x="f16" y="f41"/>
                      <a:pt x="f8" y="f42"/>
                    </a:cubicBezTo>
                    <a:cubicBezTo>
                      <a:pt x="f15" y="f43"/>
                      <a:pt x="f8" y="f44"/>
                      <a:pt x="f8" y="f9"/>
                    </a:cubicBezTo>
                    <a:close/>
                  </a:path>
                </a:pathLst>
              </a:custGeom>
              <a:solidFill>
                <a:srgbClr val="7A6F7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Freeform 35">
                <a:extLst>
                  <a:ext uri="{FF2B5EF4-FFF2-40B4-BE49-F238E27FC236}">
                    <a16:creationId xmlns:a16="http://schemas.microsoft.com/office/drawing/2014/main" id="{86B840E7-B0D3-8125-6089-63E932ED246B}"/>
                  </a:ext>
                </a:extLst>
              </p:cNvPr>
              <p:cNvSpPr/>
              <p:nvPr/>
            </p:nvSpPr>
            <p:spPr>
              <a:xfrm>
                <a:off x="9037636" y="6859591"/>
                <a:ext cx="363538" cy="6778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57"/>
                  <a:gd name="f8" fmla="val 11"/>
                  <a:gd name="f9" fmla="val 17"/>
                  <a:gd name="f10" fmla="val 7"/>
                  <a:gd name="f11" fmla="val 4"/>
                  <a:gd name="f12" fmla="val 6"/>
                  <a:gd name="f13" fmla="val 3"/>
                  <a:gd name="f14" fmla="val 2"/>
                  <a:gd name="f15" fmla="val 5"/>
                  <a:gd name="f16" fmla="val 10"/>
                  <a:gd name="f17" fmla="val 14"/>
                  <a:gd name="f18" fmla="val 16"/>
                  <a:gd name="f19" fmla="val 23"/>
                  <a:gd name="f20" fmla="val 21"/>
                  <a:gd name="f21" fmla="val 33"/>
                  <a:gd name="f22" fmla="val 25"/>
                  <a:gd name="f23" fmla="val 40"/>
                  <a:gd name="f24" fmla="val 28"/>
                  <a:gd name="f25" fmla="val 47"/>
                  <a:gd name="f26" fmla="val 55"/>
                  <a:gd name="f27" fmla="val 56"/>
                  <a:gd name="f28" fmla="val 58"/>
                  <a:gd name="f29" fmla="val 29"/>
                  <a:gd name="f30" fmla="val 52"/>
                  <a:gd name="f31" fmla="val 27"/>
                  <a:gd name="f32" fmla="val 24"/>
                  <a:gd name="f33" fmla="val 42"/>
                  <a:gd name="f34" fmla="val 20"/>
                  <a:gd name="f35" fmla="+- 0 0 -90"/>
                  <a:gd name="f36" fmla="*/ f3 1 31"/>
                  <a:gd name="f37" fmla="*/ f4 1 5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1"/>
                  <a:gd name="f46" fmla="*/ f42 1 57"/>
                  <a:gd name="f47" fmla="*/ 11 f43 1"/>
                  <a:gd name="f48" fmla="*/ 17 f42 1"/>
                  <a:gd name="f49" fmla="*/ 0 f43 1"/>
                  <a:gd name="f50" fmla="*/ 0 f42 1"/>
                  <a:gd name="f51" fmla="*/ 5 f43 1"/>
                  <a:gd name="f52" fmla="*/ 5 f42 1"/>
                  <a:gd name="f53" fmla="*/ 21 f43 1"/>
                  <a:gd name="f54" fmla="*/ 33 f42 1"/>
                  <a:gd name="f55" fmla="*/ 31 f43 1"/>
                  <a:gd name="f56" fmla="*/ 55 f42 1"/>
                  <a:gd name="f57" fmla="*/ 58 f42 1"/>
                  <a:gd name="f58" fmla="*/ 24 f43 1"/>
                  <a:gd name="f59" fmla="*/ 42 f42 1"/>
                  <a:gd name="f60" fmla="+- f44 0 f1"/>
                  <a:gd name="f61" fmla="*/ f47 1 31"/>
                  <a:gd name="f62" fmla="*/ f48 1 58"/>
                  <a:gd name="f63" fmla="*/ f49 1 31"/>
                  <a:gd name="f64" fmla="*/ f50 1 58"/>
                  <a:gd name="f65" fmla="*/ f51 1 31"/>
                  <a:gd name="f66" fmla="*/ f52 1 58"/>
                  <a:gd name="f67" fmla="*/ f53 1 31"/>
                  <a:gd name="f68" fmla="*/ f54 1 58"/>
                  <a:gd name="f69" fmla="*/ f55 1 31"/>
                  <a:gd name="f70" fmla="*/ f56 1 58"/>
                  <a:gd name="f71" fmla="*/ f57 1 58"/>
                  <a:gd name="f72" fmla="*/ f58 1 31"/>
                  <a:gd name="f73" fmla="*/ f59 1 58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5"/>
                  <a:gd name="f85" fmla="*/ f68 1 f46"/>
                  <a:gd name="f86" fmla="*/ f69 1 f45"/>
                  <a:gd name="f87" fmla="*/ f70 1 f46"/>
                  <a:gd name="f88" fmla="*/ f71 1 f46"/>
                  <a:gd name="f89" fmla="*/ f72 1 f45"/>
                  <a:gd name="f90" fmla="*/ f73 1 f46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6 1"/>
                  <a:gd name="f102" fmla="*/ f85 f37 1"/>
                  <a:gd name="f103" fmla="*/ f86 f36 1"/>
                  <a:gd name="f104" fmla="*/ f87 f37 1"/>
                  <a:gd name="f105" fmla="*/ f88 f37 1"/>
                  <a:gd name="f106" fmla="*/ f89 f36 1"/>
                  <a:gd name="f107" fmla="*/ f9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3" y="f105"/>
                  </a:cxn>
                  <a:cxn ang="f60">
                    <a:pos x="f106" y="f107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31" h="57">
                    <a:moveTo>
                      <a:pt x="f8" y="f9"/>
                    </a:moveTo>
                    <a:cubicBezTo>
                      <a:pt x="f10" y="f8"/>
                      <a:pt x="f11" y="f12"/>
                      <a:pt x="f5" y="f5"/>
                    </a:cubicBezTo>
                    <a:cubicBezTo>
                      <a:pt x="f13" y="f14"/>
                      <a:pt x="f13" y="f11"/>
                      <a:pt x="f15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6" y="f26"/>
                    </a:cubicBezTo>
                    <a:cubicBezTo>
                      <a:pt x="f6" y="f27"/>
                      <a:pt x="f6" y="f27"/>
                      <a:pt x="f6" y="f28"/>
                    </a:cubicBezTo>
                    <a:cubicBezTo>
                      <a:pt x="f29" y="f30"/>
                      <a:pt x="f31" y="f25"/>
                      <a:pt x="f32" y="f33"/>
                    </a:cubicBezTo>
                    <a:cubicBezTo>
                      <a:pt x="f34" y="f21"/>
                      <a:pt x="f18" y="f22"/>
                      <a:pt x="f8" y="f9"/>
                    </a:cubicBezTo>
                    <a:close/>
                  </a:path>
                </a:pathLst>
              </a:custGeom>
              <a:solidFill>
                <a:srgbClr val="6A64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Freeform 36">
                <a:extLst>
                  <a:ext uri="{FF2B5EF4-FFF2-40B4-BE49-F238E27FC236}">
                    <a16:creationId xmlns:a16="http://schemas.microsoft.com/office/drawing/2014/main" id="{21594B18-717C-1670-C024-AD3C96C76621}"/>
                  </a:ext>
                </a:extLst>
              </p:cNvPr>
              <p:cNvSpPr/>
              <p:nvPr/>
            </p:nvSpPr>
            <p:spPr>
              <a:xfrm>
                <a:off x="7807320" y="7515224"/>
                <a:ext cx="117472" cy="5143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4"/>
                  <a:gd name="f8" fmla="val 5"/>
                  <a:gd name="f9" fmla="val 14"/>
                  <a:gd name="f10" fmla="val 3"/>
                  <a:gd name="f11" fmla="val 29"/>
                  <a:gd name="f12" fmla="val 2"/>
                  <a:gd name="f13" fmla="val 37"/>
                  <a:gd name="f14" fmla="val 6"/>
                  <a:gd name="f15" fmla="val 7"/>
                  <a:gd name="f16" fmla="+- 0 0 -90"/>
                  <a:gd name="f17" fmla="*/ f3 1 10"/>
                  <a:gd name="f18" fmla="*/ f4 1 4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44"/>
                  <a:gd name="f28" fmla="*/ 10 f24 1"/>
                  <a:gd name="f29" fmla="*/ 0 f23 1"/>
                  <a:gd name="f30" fmla="*/ 2 f24 1"/>
                  <a:gd name="f31" fmla="*/ 44 f23 1"/>
                  <a:gd name="f32" fmla="+- f25 0 f1"/>
                  <a:gd name="f33" fmla="*/ f28 1 10"/>
                  <a:gd name="f34" fmla="*/ f29 1 44"/>
                  <a:gd name="f35" fmla="*/ f30 1 10"/>
                  <a:gd name="f36" fmla="*/ f31 1 44"/>
                  <a:gd name="f37" fmla="*/ 0 1 f26"/>
                  <a:gd name="f38" fmla="*/ f20 1 f26"/>
                  <a:gd name="f39" fmla="*/ 0 1 f27"/>
                  <a:gd name="f40" fmla="*/ f21 1 f27"/>
                  <a:gd name="f41" fmla="*/ f33 1 f26"/>
                  <a:gd name="f42" fmla="*/ f34 1 f27"/>
                  <a:gd name="f43" fmla="*/ f35 1 f26"/>
                  <a:gd name="f44" fmla="*/ f36 1 f27"/>
                  <a:gd name="f45" fmla="*/ f37 f17 1"/>
                  <a:gd name="f46" fmla="*/ f38 f17 1"/>
                  <a:gd name="f47" fmla="*/ f40 f18 1"/>
                  <a:gd name="f48" fmla="*/ f39 f18 1"/>
                  <a:gd name="f49" fmla="*/ f41 f17 1"/>
                  <a:gd name="f50" fmla="*/ f42 f18 1"/>
                  <a:gd name="f51" fmla="*/ f43 f17 1"/>
                  <a:gd name="f52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0"/>
                  </a:cxn>
                  <a:cxn ang="f32">
                    <a:pos x="f51" y="f52"/>
                  </a:cxn>
                  <a:cxn ang="f32">
                    <a:pos x="f49" y="f50"/>
                  </a:cxn>
                </a:cxnLst>
                <a:rect l="f45" t="f48" r="f46" b="f47"/>
                <a:pathLst>
                  <a:path w="10" h="44">
                    <a:moveTo>
                      <a:pt x="f6" y="f5"/>
                    </a:moveTo>
                    <a:cubicBezTo>
                      <a:pt x="f8" y="f9"/>
                      <a:pt x="f10" y="f11"/>
                      <a:pt x="f12" y="f7"/>
                    </a:cubicBezTo>
                    <a:cubicBezTo>
                      <a:pt x="f5" y="f13"/>
                      <a:pt x="f14" y="f15"/>
                      <a:pt x="f6" y="f5"/>
                    </a:cubicBezTo>
                    <a:close/>
                  </a:path>
                </a:pathLst>
              </a:custGeom>
              <a:solidFill>
                <a:srgbClr val="70687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Freeform 37">
                <a:extLst>
                  <a:ext uri="{FF2B5EF4-FFF2-40B4-BE49-F238E27FC236}">
                    <a16:creationId xmlns:a16="http://schemas.microsoft.com/office/drawing/2014/main" id="{23D505D2-42F5-21D8-DF7A-B13307085FAC}"/>
                  </a:ext>
                </a:extLst>
              </p:cNvPr>
              <p:cNvSpPr/>
              <p:nvPr/>
            </p:nvSpPr>
            <p:spPr>
              <a:xfrm>
                <a:off x="8101007" y="7059616"/>
                <a:ext cx="104771" cy="4667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0"/>
                  <a:gd name="f8" fmla="val 2"/>
                  <a:gd name="f9" fmla="val 28"/>
                  <a:gd name="f10" fmla="val 4"/>
                  <a:gd name="f11" fmla="val 16"/>
                  <a:gd name="f12" fmla="val 7"/>
                  <a:gd name="f13" fmla="val 5"/>
                  <a:gd name="f14" fmla="val 3"/>
                  <a:gd name="f15" fmla="val 8"/>
                  <a:gd name="f16" fmla="val 15"/>
                  <a:gd name="f17" fmla="val 22"/>
                  <a:gd name="f18" fmla="val 27"/>
                  <a:gd name="f19" fmla="val 32"/>
                  <a:gd name="f20" fmla="val 38"/>
                  <a:gd name="f21" fmla="val 1"/>
                  <a:gd name="f22" fmla="val 39"/>
                  <a:gd name="f23" fmla="+- 0 0 -90"/>
                  <a:gd name="f24" fmla="*/ f3 1 9"/>
                  <a:gd name="f25" fmla="*/ f4 1 4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9"/>
                  <a:gd name="f34" fmla="*/ f30 1 40"/>
                  <a:gd name="f35" fmla="*/ 0 f31 1"/>
                  <a:gd name="f36" fmla="*/ 40 f30 1"/>
                  <a:gd name="f37" fmla="*/ 7 f31 1"/>
                  <a:gd name="f38" fmla="*/ 5 f30 1"/>
                  <a:gd name="f39" fmla="*/ 9 f31 1"/>
                  <a:gd name="f40" fmla="*/ 0 f30 1"/>
                  <a:gd name="f41" fmla="*/ 4 f31 1"/>
                  <a:gd name="f42" fmla="*/ 22 f30 1"/>
                  <a:gd name="f43" fmla="*/ 2 f31 1"/>
                  <a:gd name="f44" fmla="*/ 38 f30 1"/>
                  <a:gd name="f45" fmla="*/ 1 f31 1"/>
                  <a:gd name="f46" fmla="+- f32 0 f1"/>
                  <a:gd name="f47" fmla="*/ f35 1 9"/>
                  <a:gd name="f48" fmla="*/ f36 1 40"/>
                  <a:gd name="f49" fmla="*/ f37 1 9"/>
                  <a:gd name="f50" fmla="*/ f38 1 40"/>
                  <a:gd name="f51" fmla="*/ f39 1 9"/>
                  <a:gd name="f52" fmla="*/ f40 1 40"/>
                  <a:gd name="f53" fmla="*/ f41 1 9"/>
                  <a:gd name="f54" fmla="*/ f42 1 40"/>
                  <a:gd name="f55" fmla="*/ f43 1 9"/>
                  <a:gd name="f56" fmla="*/ f44 1 40"/>
                  <a:gd name="f57" fmla="*/ f45 1 9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3"/>
                  <a:gd name="f69" fmla="*/ f54 1 f34"/>
                  <a:gd name="f70" fmla="*/ f55 1 f33"/>
                  <a:gd name="f71" fmla="*/ f56 1 f34"/>
                  <a:gd name="f72" fmla="*/ f57 1 f33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4 1"/>
                  <a:gd name="f84" fmla="*/ f69 f25 1"/>
                  <a:gd name="f85" fmla="*/ f70 f24 1"/>
                  <a:gd name="f86" fmla="*/ f71 f25 1"/>
                  <a:gd name="f87" fmla="*/ f7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78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9" h="40">
                    <a:moveTo>
                      <a:pt x="f5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2" y="f14"/>
                      <a:pt x="f12" y="f8"/>
                      <a:pt x="f6" y="f5"/>
                    </a:cubicBezTo>
                    <a:cubicBezTo>
                      <a:pt x="f12" y="f15"/>
                      <a:pt x="f13" y="f16"/>
                      <a:pt x="f10" y="f17"/>
                    </a:cubicBezTo>
                    <a:cubicBezTo>
                      <a:pt x="f14" y="f18"/>
                      <a:pt x="f14" y="f19"/>
                      <a:pt x="f8" y="f20"/>
                    </a:cubicBezTo>
                    <a:cubicBezTo>
                      <a:pt x="f21" y="f22"/>
                      <a:pt x="f8" y="f22"/>
                      <a:pt x="f21" y="f7"/>
                    </a:cubicBezTo>
                    <a:cubicBezTo>
                      <a:pt x="f21" y="f7"/>
                      <a:pt x="f5" y="f7"/>
                      <a:pt x="f5" y="f7"/>
                    </a:cubicBezTo>
                    <a:close/>
                  </a:path>
                </a:pathLst>
              </a:custGeom>
              <a:solidFill>
                <a:srgbClr val="746D8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Freeform 38">
                <a:extLst>
                  <a:ext uri="{FF2B5EF4-FFF2-40B4-BE49-F238E27FC236}">
                    <a16:creationId xmlns:a16="http://schemas.microsoft.com/office/drawing/2014/main" id="{63DB51C7-E63B-9CCD-CB2E-26E95CF21669}"/>
                  </a:ext>
                </a:extLst>
              </p:cNvPr>
              <p:cNvSpPr/>
              <p:nvPr/>
            </p:nvSpPr>
            <p:spPr>
              <a:xfrm>
                <a:off x="8066086" y="7666036"/>
                <a:ext cx="34920" cy="3746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32"/>
                  <a:gd name="f8" fmla="val 2"/>
                  <a:gd name="f9" fmla="val 11"/>
                  <a:gd name="f10" fmla="val 21"/>
                  <a:gd name="f11" fmla="val 1"/>
                  <a:gd name="f12" fmla="val 24"/>
                  <a:gd name="f13" fmla="val 16"/>
                  <a:gd name="f14" fmla="val 8"/>
                  <a:gd name="f15" fmla="val 5"/>
                  <a:gd name="f16" fmla="+- 0 0 -90"/>
                  <a:gd name="f17" fmla="*/ f3 1 3"/>
                  <a:gd name="f18" fmla="*/ f4 1 3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3"/>
                  <a:gd name="f27" fmla="*/ f23 1 32"/>
                  <a:gd name="f28" fmla="*/ 2 f24 1"/>
                  <a:gd name="f29" fmla="*/ 0 f23 1"/>
                  <a:gd name="f30" fmla="*/ 3 f24 1"/>
                  <a:gd name="f31" fmla="*/ 1 f24 1"/>
                  <a:gd name="f32" fmla="*/ 32 f23 1"/>
                  <a:gd name="f33" fmla="*/ 8 f23 1"/>
                  <a:gd name="f34" fmla="+- f25 0 f1"/>
                  <a:gd name="f35" fmla="*/ f28 1 3"/>
                  <a:gd name="f36" fmla="*/ f29 1 32"/>
                  <a:gd name="f37" fmla="*/ f30 1 3"/>
                  <a:gd name="f38" fmla="*/ f31 1 3"/>
                  <a:gd name="f39" fmla="*/ f32 1 32"/>
                  <a:gd name="f40" fmla="*/ f33 1 32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6"/>
                  <a:gd name="f49" fmla="*/ f39 1 f27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7 1"/>
                  <a:gd name="f59" fmla="*/ f49 f18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6"/>
                  </a:cxn>
                  <a:cxn ang="f34">
                    <a:pos x="f58" y="f59"/>
                  </a:cxn>
                  <a:cxn ang="f34">
                    <a:pos x="f58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3" h="32">
                    <a:moveTo>
                      <a:pt x="f8" y="f5"/>
                    </a:moveTo>
                    <a:cubicBezTo>
                      <a:pt x="f8" y="f5"/>
                      <a:pt x="f6" y="f5"/>
                      <a:pt x="f6" y="f5"/>
                    </a:cubicBezTo>
                    <a:cubicBezTo>
                      <a:pt x="f8" y="f9"/>
                      <a:pt x="f8" y="f10"/>
                      <a:pt x="f11" y="f7"/>
                    </a:cubicBezTo>
                    <a:cubicBezTo>
                      <a:pt x="f5" y="f12"/>
                      <a:pt x="f11" y="f13"/>
                      <a:pt x="f11" y="f14"/>
                    </a:cubicBezTo>
                    <a:cubicBezTo>
                      <a:pt x="f8" y="f15"/>
                      <a:pt x="f11" y="f6"/>
                      <a:pt x="f8" y="f5"/>
                    </a:cubicBezTo>
                    <a:close/>
                  </a:path>
                </a:pathLst>
              </a:custGeom>
              <a:solidFill>
                <a:srgbClr val="6F667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Freeform 39">
                <a:extLst>
                  <a:ext uri="{FF2B5EF4-FFF2-40B4-BE49-F238E27FC236}">
                    <a16:creationId xmlns:a16="http://schemas.microsoft.com/office/drawing/2014/main" id="{D5CC8510-E37D-02E5-F750-A7239CA35586}"/>
                  </a:ext>
                </a:extLst>
              </p:cNvPr>
              <p:cNvSpPr/>
              <p:nvPr/>
            </p:nvSpPr>
            <p:spPr>
              <a:xfrm>
                <a:off x="9177339" y="6837361"/>
                <a:ext cx="246065" cy="2095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16"/>
                  <a:gd name="f9" fmla="val 13"/>
                  <a:gd name="f10" fmla="val 10"/>
                  <a:gd name="f11" fmla="val 6"/>
                  <a:gd name="f12" fmla="val 5"/>
                  <a:gd name="f13" fmla="val 8"/>
                  <a:gd name="f14" fmla="val 4"/>
                  <a:gd name="f15" fmla="val 15"/>
                  <a:gd name="f16" fmla="val 20"/>
                  <a:gd name="f17" fmla="val 19"/>
                  <a:gd name="f18" fmla="val 17"/>
                  <a:gd name="f19" fmla="+- 0 0 -90"/>
                  <a:gd name="f20" fmla="*/ f3 1 21"/>
                  <a:gd name="f21" fmla="*/ f4 1 18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1"/>
                  <a:gd name="f30" fmla="*/ f26 1 18"/>
                  <a:gd name="f31" fmla="*/ 18 f27 1"/>
                  <a:gd name="f32" fmla="*/ 16 f26 1"/>
                  <a:gd name="f33" fmla="*/ 0 f27 1"/>
                  <a:gd name="f34" fmla="*/ 0 f26 1"/>
                  <a:gd name="f35" fmla="*/ 21 f27 1"/>
                  <a:gd name="f36" fmla="*/ 18 f26 1"/>
                  <a:gd name="f37" fmla="*/ 20 f27 1"/>
                  <a:gd name="f38" fmla="+- f28 0 f1"/>
                  <a:gd name="f39" fmla="*/ f31 1 21"/>
                  <a:gd name="f40" fmla="*/ f32 1 18"/>
                  <a:gd name="f41" fmla="*/ f33 1 21"/>
                  <a:gd name="f42" fmla="*/ f34 1 18"/>
                  <a:gd name="f43" fmla="*/ f35 1 21"/>
                  <a:gd name="f44" fmla="*/ f36 1 18"/>
                  <a:gd name="f45" fmla="*/ f37 1 21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29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6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21" h="18">
                    <a:moveTo>
                      <a:pt x="f7" y="f8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13" y="f14"/>
                      <a:pt x="f15" y="f10"/>
                      <a:pt x="f6" y="f7"/>
                    </a:cubicBezTo>
                    <a:cubicBezTo>
                      <a:pt x="f16" y="f7"/>
                      <a:pt x="f16" y="f7"/>
                      <a:pt x="f16" y="f7"/>
                    </a:cubicBezTo>
                    <a:cubicBezTo>
                      <a:pt x="f17" y="f18"/>
                      <a:pt x="f17" y="f8"/>
                      <a:pt x="f7" y="f8"/>
                    </a:cubicBezTo>
                    <a:close/>
                  </a:path>
                </a:pathLst>
              </a:custGeom>
              <a:solidFill>
                <a:srgbClr val="6F66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Freeform 40">
                <a:extLst>
                  <a:ext uri="{FF2B5EF4-FFF2-40B4-BE49-F238E27FC236}">
                    <a16:creationId xmlns:a16="http://schemas.microsoft.com/office/drawing/2014/main" id="{4531E6C1-8F78-3212-DEC1-BECD3D49E7F7}"/>
                  </a:ext>
                </a:extLst>
              </p:cNvPr>
              <p:cNvSpPr/>
              <p:nvPr/>
            </p:nvSpPr>
            <p:spPr>
              <a:xfrm>
                <a:off x="9482135" y="7140577"/>
                <a:ext cx="141283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20"/>
                  <a:gd name="f9" fmla="val 11"/>
                  <a:gd name="f10" fmla="val 8"/>
                  <a:gd name="f11" fmla="val 14"/>
                  <a:gd name="f12" fmla="val 4"/>
                  <a:gd name="f13" fmla="val 7"/>
                  <a:gd name="f14" fmla="val 2"/>
                  <a:gd name="f15" fmla="val 1"/>
                  <a:gd name="f16" fmla="val 6"/>
                  <a:gd name="f17" fmla="val 9"/>
                  <a:gd name="f18" fmla="+- 0 0 -90"/>
                  <a:gd name="f19" fmla="*/ f3 1 12"/>
                  <a:gd name="f20" fmla="*/ f4 1 2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21"/>
                  <a:gd name="f30" fmla="*/ 12 f26 1"/>
                  <a:gd name="f31" fmla="*/ 20 f25 1"/>
                  <a:gd name="f32" fmla="*/ 11 f26 1"/>
                  <a:gd name="f33" fmla="*/ 21 f25 1"/>
                  <a:gd name="f34" fmla="*/ 0 f26 1"/>
                  <a:gd name="f35" fmla="*/ 0 f25 1"/>
                  <a:gd name="f36" fmla="*/ 2 f26 1"/>
                  <a:gd name="f37" fmla="*/ 2 f25 1"/>
                  <a:gd name="f38" fmla="+- f27 0 f1"/>
                  <a:gd name="f39" fmla="*/ f30 1 12"/>
                  <a:gd name="f40" fmla="*/ f31 1 21"/>
                  <a:gd name="f41" fmla="*/ f32 1 12"/>
                  <a:gd name="f42" fmla="*/ f33 1 21"/>
                  <a:gd name="f43" fmla="*/ f34 1 12"/>
                  <a:gd name="f44" fmla="*/ f35 1 21"/>
                  <a:gd name="f45" fmla="*/ f36 1 12"/>
                  <a:gd name="f46" fmla="*/ f37 1 21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21">
                    <a:moveTo>
                      <a:pt x="f6" y="f8"/>
                    </a:moveTo>
                    <a:cubicBezTo>
                      <a:pt x="f6" y="f7"/>
                      <a:pt x="f6" y="f7"/>
                      <a:pt x="f9" y="f7"/>
                    </a:cubicBezTo>
                    <a:cubicBezTo>
                      <a:pt x="f10" y="f11"/>
                      <a:pt x="f12" y="f13"/>
                      <a:pt x="f5" y="f5"/>
                    </a:cubicBezTo>
                    <a:cubicBezTo>
                      <a:pt x="f14" y="f5"/>
                      <a:pt x="f14" y="f15"/>
                      <a:pt x="f14" y="f14"/>
                    </a:cubicBezTo>
                    <a:cubicBezTo>
                      <a:pt x="f16" y="f10"/>
                      <a:pt x="f17" y="f11"/>
                      <a:pt x="f6" y="f8"/>
                    </a:cubicBezTo>
                    <a:close/>
                  </a:path>
                </a:pathLst>
              </a:custGeom>
              <a:solidFill>
                <a:srgbClr val="6760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Freeform 41">
                <a:extLst>
                  <a:ext uri="{FF2B5EF4-FFF2-40B4-BE49-F238E27FC236}">
                    <a16:creationId xmlns:a16="http://schemas.microsoft.com/office/drawing/2014/main" id="{7BFB37DB-35EC-CC8C-E88B-D0B1E68775A3}"/>
                  </a:ext>
                </a:extLst>
              </p:cNvPr>
              <p:cNvSpPr/>
              <p:nvPr/>
            </p:nvSpPr>
            <p:spPr>
              <a:xfrm>
                <a:off x="9412284" y="7046915"/>
                <a:ext cx="6985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1"/>
                  <a:gd name="f9" fmla="val 2"/>
                  <a:gd name="f10" fmla="val 4"/>
                  <a:gd name="f11" fmla="val 5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0 f20 1"/>
                  <a:gd name="f27" fmla="*/ 1 f21 1"/>
                  <a:gd name="f28" fmla="*/ 6 f21 1"/>
                  <a:gd name="f29" fmla="*/ 6 f20 1"/>
                  <a:gd name="f30" fmla="*/ 4 f21 1"/>
                  <a:gd name="f31" fmla="*/ 5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6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5"/>
                    </a:moveTo>
                    <a:cubicBezTo>
                      <a:pt x="f5" y="f5"/>
                      <a:pt x="f5" y="f5"/>
                      <a:pt x="f8" y="f5"/>
                    </a:cubicBezTo>
                    <a:cubicBezTo>
                      <a:pt x="f9" y="f9"/>
                      <a:pt x="f10" y="f10"/>
                      <a:pt x="f6" y="f6"/>
                    </a:cubicBezTo>
                    <a:cubicBezTo>
                      <a:pt x="f11" y="f7"/>
                      <a:pt x="f11" y="f6"/>
                      <a:pt x="f10" y="f11"/>
                    </a:cubicBezTo>
                    <a:cubicBezTo>
                      <a:pt x="f12" y="f10"/>
                      <a:pt x="f8" y="f9"/>
                      <a:pt x="f5" y="f5"/>
                    </a:cubicBezTo>
                    <a:close/>
                  </a:path>
                </a:pathLst>
              </a:custGeom>
              <a:solidFill>
                <a:srgbClr val="6B617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Freeform 42">
                <a:extLst>
                  <a:ext uri="{FF2B5EF4-FFF2-40B4-BE49-F238E27FC236}">
                    <a16:creationId xmlns:a16="http://schemas.microsoft.com/office/drawing/2014/main" id="{2454F425-3632-71B8-4BA2-4E2F694A88D8}"/>
                  </a:ext>
                </a:extLst>
              </p:cNvPr>
              <p:cNvSpPr/>
              <p:nvPr/>
            </p:nvSpPr>
            <p:spPr>
              <a:xfrm>
                <a:off x="7702548" y="3902073"/>
                <a:ext cx="1370008" cy="1357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"/>
                  <a:gd name="f7" fmla="val 115"/>
                  <a:gd name="f8" fmla="val 19"/>
                  <a:gd name="f9" fmla="val 70"/>
                  <a:gd name="f10" fmla="val 15"/>
                  <a:gd name="f11" fmla="val 72"/>
                  <a:gd name="f12" fmla="val 12"/>
                  <a:gd name="f13" fmla="val 71"/>
                  <a:gd name="f14" fmla="val 10"/>
                  <a:gd name="f15" fmla="val 68"/>
                  <a:gd name="f16" fmla="val 4"/>
                  <a:gd name="f17" fmla="val 61"/>
                  <a:gd name="f18" fmla="val 1"/>
                  <a:gd name="f19" fmla="val 53"/>
                  <a:gd name="f20" fmla="val 43"/>
                  <a:gd name="f21" fmla="val 41"/>
                  <a:gd name="f22" fmla="val 38"/>
                  <a:gd name="f23" fmla="val 6"/>
                  <a:gd name="f24" fmla="val 37"/>
                  <a:gd name="f25" fmla="val 8"/>
                  <a:gd name="f26" fmla="val 40"/>
                  <a:gd name="f27" fmla="val 42"/>
                  <a:gd name="f28" fmla="val 14"/>
                  <a:gd name="f29" fmla="val 45"/>
                  <a:gd name="f30" fmla="val 16"/>
                  <a:gd name="f31" fmla="val 48"/>
                  <a:gd name="f32" fmla="val 49"/>
                  <a:gd name="f33" fmla="val 20"/>
                  <a:gd name="f34" fmla="val 26"/>
                  <a:gd name="f35" fmla="val 36"/>
                  <a:gd name="f36" fmla="val 31"/>
                  <a:gd name="f37" fmla="val 34"/>
                  <a:gd name="f38" fmla="val 27"/>
                  <a:gd name="f39" fmla="val 23"/>
                  <a:gd name="f40" fmla="val 44"/>
                  <a:gd name="f41" fmla="val 11"/>
                  <a:gd name="f42" fmla="val 51"/>
                  <a:gd name="f43" fmla="val 7"/>
                  <a:gd name="f44" fmla="val 54"/>
                  <a:gd name="f45" fmla="val 57"/>
                  <a:gd name="f46" fmla="val 2"/>
                  <a:gd name="f47" fmla="val 65"/>
                  <a:gd name="f48" fmla="val 74"/>
                  <a:gd name="f49" fmla="val 3"/>
                  <a:gd name="f50" fmla="val 78"/>
                  <a:gd name="f51" fmla="val 82"/>
                  <a:gd name="f52" fmla="val 88"/>
                  <a:gd name="f53" fmla="val 93"/>
                  <a:gd name="f54" fmla="val 98"/>
                  <a:gd name="f55" fmla="val 103"/>
                  <a:gd name="f56" fmla="val 106"/>
                  <a:gd name="f57" fmla="val 108"/>
                  <a:gd name="f58" fmla="val 18"/>
                  <a:gd name="f59" fmla="val 110"/>
                  <a:gd name="f60" fmla="val 112"/>
                  <a:gd name="f61" fmla="val 22"/>
                  <a:gd name="f62" fmla="val 113"/>
                  <a:gd name="f63" fmla="val 24"/>
                  <a:gd name="f64" fmla="val 114"/>
                  <a:gd name="f65" fmla="val 28"/>
                  <a:gd name="f66" fmla="val 29"/>
                  <a:gd name="f67" fmla="val 30"/>
                  <a:gd name="f68" fmla="val 111"/>
                  <a:gd name="f69" fmla="val 109"/>
                  <a:gd name="f70" fmla="val 107"/>
                  <a:gd name="f71" fmla="val 105"/>
                  <a:gd name="f72" fmla="val 102"/>
                  <a:gd name="f73" fmla="val 116"/>
                  <a:gd name="f74" fmla="val 35"/>
                  <a:gd name="f75" fmla="val 58"/>
                  <a:gd name="f76" fmla="val 56"/>
                  <a:gd name="f77" fmla="val 52"/>
                  <a:gd name="f78" fmla="val 46"/>
                  <a:gd name="f79" fmla="val 39"/>
                  <a:gd name="f80" fmla="val 99"/>
                  <a:gd name="f81" fmla="val 97"/>
                  <a:gd name="f82" fmla="val 96"/>
                  <a:gd name="f83" fmla="val 47"/>
                  <a:gd name="f84" fmla="val 94"/>
                  <a:gd name="f85" fmla="val 50"/>
                  <a:gd name="f86" fmla="val 92"/>
                  <a:gd name="f87" fmla="val 59"/>
                  <a:gd name="f88" fmla="val 95"/>
                  <a:gd name="f89" fmla="val 62"/>
                  <a:gd name="f90" fmla="val 101"/>
                  <a:gd name="f91" fmla="val 63"/>
                  <a:gd name="f92" fmla="val 104"/>
                  <a:gd name="f93" fmla="val 73"/>
                  <a:gd name="f94" fmla="val 81"/>
                  <a:gd name="f95" fmla="val 89"/>
                  <a:gd name="f96" fmla="val 91"/>
                  <a:gd name="f97" fmla="val 84"/>
                  <a:gd name="f98" fmla="val 77"/>
                  <a:gd name="f99" fmla="val 66"/>
                  <a:gd name="f100" fmla="val 33"/>
                  <a:gd name="f101" fmla="val 90"/>
                  <a:gd name="f102" fmla="+- 0 0 -90"/>
                  <a:gd name="f103" fmla="*/ f3 1 117"/>
                  <a:gd name="f104" fmla="*/ f4 1 115"/>
                  <a:gd name="f105" fmla="val f5"/>
                  <a:gd name="f106" fmla="val f6"/>
                  <a:gd name="f107" fmla="val f7"/>
                  <a:gd name="f108" fmla="*/ f102 f0 1"/>
                  <a:gd name="f109" fmla="+- f107 0 f105"/>
                  <a:gd name="f110" fmla="+- f106 0 f105"/>
                  <a:gd name="f111" fmla="*/ f108 1 f2"/>
                  <a:gd name="f112" fmla="*/ f110 1 117"/>
                  <a:gd name="f113" fmla="*/ f109 1 115"/>
                  <a:gd name="f114" fmla="*/ 19 f110 1"/>
                  <a:gd name="f115" fmla="*/ 70 f109 1"/>
                  <a:gd name="f116" fmla="*/ 10 f110 1"/>
                  <a:gd name="f117" fmla="*/ 68 f109 1"/>
                  <a:gd name="f118" fmla="*/ 0 f110 1"/>
                  <a:gd name="f119" fmla="*/ 43 f109 1"/>
                  <a:gd name="f120" fmla="*/ 4 f110 1"/>
                  <a:gd name="f121" fmla="*/ 38 f109 1"/>
                  <a:gd name="f122" fmla="*/ 40 f109 1"/>
                  <a:gd name="f123" fmla="*/ 16 f110 1"/>
                  <a:gd name="f124" fmla="*/ 48 f109 1"/>
                  <a:gd name="f125" fmla="*/ 31 f110 1"/>
                  <a:gd name="f126" fmla="*/ 31 f109 1"/>
                  <a:gd name="f127" fmla="*/ 41 f110 1"/>
                  <a:gd name="f128" fmla="*/ 19 f109 1"/>
                  <a:gd name="f129" fmla="*/ 51 f110 1"/>
                  <a:gd name="f130" fmla="*/ 7 f109 1"/>
                  <a:gd name="f131" fmla="*/ 61 f110 1"/>
                  <a:gd name="f132" fmla="*/ 1 f109 1"/>
                  <a:gd name="f133" fmla="*/ 74 f110 1"/>
                  <a:gd name="f134" fmla="*/ 3 f109 1"/>
                  <a:gd name="f135" fmla="*/ 88 f110 1"/>
                  <a:gd name="f136" fmla="*/ 8 f109 1"/>
                  <a:gd name="f137" fmla="*/ 103 f110 1"/>
                  <a:gd name="f138" fmla="*/ 15 f109 1"/>
                  <a:gd name="f139" fmla="*/ 110 f110 1"/>
                  <a:gd name="f140" fmla="*/ 20 f109 1"/>
                  <a:gd name="f141" fmla="*/ 113 f110 1"/>
                  <a:gd name="f142" fmla="*/ 27 f109 1"/>
                  <a:gd name="f143" fmla="*/ 112 f110 1"/>
                  <a:gd name="f144" fmla="*/ 30 f109 1"/>
                  <a:gd name="f145" fmla="*/ 109 f110 1"/>
                  <a:gd name="f146" fmla="*/ 29 f109 1"/>
                  <a:gd name="f147" fmla="*/ 102 f110 1"/>
                  <a:gd name="f148" fmla="*/ 115 f110 1"/>
                  <a:gd name="f149" fmla="*/ 34 f109 1"/>
                  <a:gd name="f150" fmla="*/ 117 f110 1"/>
                  <a:gd name="f151" fmla="*/ 57 f109 1"/>
                  <a:gd name="f152" fmla="*/ 108 f110 1"/>
                  <a:gd name="f153" fmla="*/ 106 f110 1"/>
                  <a:gd name="f154" fmla="*/ 52 f109 1"/>
                  <a:gd name="f155" fmla="*/ 96 f110 1"/>
                  <a:gd name="f156" fmla="*/ 47 f109 1"/>
                  <a:gd name="f157" fmla="*/ 93 f110 1"/>
                  <a:gd name="f158" fmla="*/ 59 f109 1"/>
                  <a:gd name="f159" fmla="*/ 101 f110 1"/>
                  <a:gd name="f160" fmla="*/ 62 f109 1"/>
                  <a:gd name="f161" fmla="*/ 65 f109 1"/>
                  <a:gd name="f162" fmla="*/ 89 f109 1"/>
                  <a:gd name="f163" fmla="*/ 101 f109 1"/>
                  <a:gd name="f164" fmla="*/ 97 f110 1"/>
                  <a:gd name="f165" fmla="*/ 102 f109 1"/>
                  <a:gd name="f166" fmla="*/ 77 f110 1"/>
                  <a:gd name="f167" fmla="*/ 114 f109 1"/>
                  <a:gd name="f168" fmla="*/ 113 f109 1"/>
                  <a:gd name="f169" fmla="*/ 50 f110 1"/>
                  <a:gd name="f170" fmla="*/ 107 f109 1"/>
                  <a:gd name="f171" fmla="*/ 35 f110 1"/>
                  <a:gd name="f172" fmla="*/ 93 f109 1"/>
                  <a:gd name="f173" fmla="*/ 88 f109 1"/>
                  <a:gd name="f174" fmla="*/ 20 f110 1"/>
                  <a:gd name="f175" fmla="*/ 71 f109 1"/>
                  <a:gd name="f176" fmla="+- f111 0 f1"/>
                  <a:gd name="f177" fmla="*/ f114 1 117"/>
                  <a:gd name="f178" fmla="*/ f115 1 116"/>
                  <a:gd name="f179" fmla="*/ f116 1 117"/>
                  <a:gd name="f180" fmla="*/ f117 1 116"/>
                  <a:gd name="f181" fmla="*/ f118 1 117"/>
                  <a:gd name="f182" fmla="*/ f119 1 116"/>
                  <a:gd name="f183" fmla="*/ f120 1 117"/>
                  <a:gd name="f184" fmla="*/ f121 1 116"/>
                  <a:gd name="f185" fmla="*/ f122 1 116"/>
                  <a:gd name="f186" fmla="*/ f123 1 117"/>
                  <a:gd name="f187" fmla="*/ f124 1 116"/>
                  <a:gd name="f188" fmla="*/ f125 1 117"/>
                  <a:gd name="f189" fmla="*/ f126 1 116"/>
                  <a:gd name="f190" fmla="*/ f127 1 117"/>
                  <a:gd name="f191" fmla="*/ f128 1 116"/>
                  <a:gd name="f192" fmla="*/ f129 1 117"/>
                  <a:gd name="f193" fmla="*/ f130 1 116"/>
                  <a:gd name="f194" fmla="*/ f131 1 117"/>
                  <a:gd name="f195" fmla="*/ f132 1 116"/>
                  <a:gd name="f196" fmla="*/ f133 1 117"/>
                  <a:gd name="f197" fmla="*/ f134 1 116"/>
                  <a:gd name="f198" fmla="*/ f135 1 117"/>
                  <a:gd name="f199" fmla="*/ f136 1 116"/>
                  <a:gd name="f200" fmla="*/ f137 1 117"/>
                  <a:gd name="f201" fmla="*/ f138 1 116"/>
                  <a:gd name="f202" fmla="*/ f139 1 117"/>
                  <a:gd name="f203" fmla="*/ f140 1 116"/>
                  <a:gd name="f204" fmla="*/ f141 1 117"/>
                  <a:gd name="f205" fmla="*/ f142 1 116"/>
                  <a:gd name="f206" fmla="*/ f143 1 117"/>
                  <a:gd name="f207" fmla="*/ f144 1 116"/>
                  <a:gd name="f208" fmla="*/ f145 1 117"/>
                  <a:gd name="f209" fmla="*/ f146 1 116"/>
                  <a:gd name="f210" fmla="*/ f147 1 117"/>
                  <a:gd name="f211" fmla="*/ f148 1 117"/>
                  <a:gd name="f212" fmla="*/ f149 1 116"/>
                  <a:gd name="f213" fmla="*/ f150 1 117"/>
                  <a:gd name="f214" fmla="*/ f151 1 116"/>
                  <a:gd name="f215" fmla="*/ f152 1 117"/>
                  <a:gd name="f216" fmla="*/ f153 1 117"/>
                  <a:gd name="f217" fmla="*/ f154 1 116"/>
                  <a:gd name="f218" fmla="*/ f155 1 117"/>
                  <a:gd name="f219" fmla="*/ f156 1 116"/>
                  <a:gd name="f220" fmla="*/ f157 1 117"/>
                  <a:gd name="f221" fmla="*/ f158 1 116"/>
                  <a:gd name="f222" fmla="*/ f159 1 117"/>
                  <a:gd name="f223" fmla="*/ f160 1 116"/>
                  <a:gd name="f224" fmla="*/ f161 1 116"/>
                  <a:gd name="f225" fmla="*/ f162 1 116"/>
                  <a:gd name="f226" fmla="*/ f163 1 116"/>
                  <a:gd name="f227" fmla="*/ f164 1 117"/>
                  <a:gd name="f228" fmla="*/ f165 1 116"/>
                  <a:gd name="f229" fmla="*/ f166 1 117"/>
                  <a:gd name="f230" fmla="*/ f167 1 116"/>
                  <a:gd name="f231" fmla="*/ f168 1 116"/>
                  <a:gd name="f232" fmla="*/ f169 1 117"/>
                  <a:gd name="f233" fmla="*/ f170 1 116"/>
                  <a:gd name="f234" fmla="*/ f171 1 117"/>
                  <a:gd name="f235" fmla="*/ f172 1 116"/>
                  <a:gd name="f236" fmla="*/ f173 1 116"/>
                  <a:gd name="f237" fmla="*/ f174 1 117"/>
                  <a:gd name="f238" fmla="*/ f175 1 116"/>
                  <a:gd name="f239" fmla="*/ 0 1 f112"/>
                  <a:gd name="f240" fmla="*/ f106 1 f112"/>
                  <a:gd name="f241" fmla="*/ 0 1 f113"/>
                  <a:gd name="f242" fmla="*/ f107 1 f113"/>
                  <a:gd name="f243" fmla="*/ f177 1 f112"/>
                  <a:gd name="f244" fmla="*/ f178 1 f113"/>
                  <a:gd name="f245" fmla="*/ f179 1 f112"/>
                  <a:gd name="f246" fmla="*/ f180 1 f113"/>
                  <a:gd name="f247" fmla="*/ f181 1 f112"/>
                  <a:gd name="f248" fmla="*/ f182 1 f113"/>
                  <a:gd name="f249" fmla="*/ f183 1 f112"/>
                  <a:gd name="f250" fmla="*/ f184 1 f113"/>
                  <a:gd name="f251" fmla="*/ f185 1 f113"/>
                  <a:gd name="f252" fmla="*/ f186 1 f112"/>
                  <a:gd name="f253" fmla="*/ f187 1 f113"/>
                  <a:gd name="f254" fmla="*/ f188 1 f112"/>
                  <a:gd name="f255" fmla="*/ f189 1 f113"/>
                  <a:gd name="f256" fmla="*/ f190 1 f112"/>
                  <a:gd name="f257" fmla="*/ f191 1 f113"/>
                  <a:gd name="f258" fmla="*/ f192 1 f112"/>
                  <a:gd name="f259" fmla="*/ f193 1 f113"/>
                  <a:gd name="f260" fmla="*/ f194 1 f112"/>
                  <a:gd name="f261" fmla="*/ f195 1 f113"/>
                  <a:gd name="f262" fmla="*/ f196 1 f112"/>
                  <a:gd name="f263" fmla="*/ f197 1 f113"/>
                  <a:gd name="f264" fmla="*/ f198 1 f112"/>
                  <a:gd name="f265" fmla="*/ f199 1 f113"/>
                  <a:gd name="f266" fmla="*/ f200 1 f112"/>
                  <a:gd name="f267" fmla="*/ f201 1 f113"/>
                  <a:gd name="f268" fmla="*/ f202 1 f112"/>
                  <a:gd name="f269" fmla="*/ f203 1 f113"/>
                  <a:gd name="f270" fmla="*/ f204 1 f112"/>
                  <a:gd name="f271" fmla="*/ f205 1 f113"/>
                  <a:gd name="f272" fmla="*/ f206 1 f112"/>
                  <a:gd name="f273" fmla="*/ f207 1 f113"/>
                  <a:gd name="f274" fmla="*/ f208 1 f112"/>
                  <a:gd name="f275" fmla="*/ f209 1 f113"/>
                  <a:gd name="f276" fmla="*/ f210 1 f112"/>
                  <a:gd name="f277" fmla="*/ f211 1 f112"/>
                  <a:gd name="f278" fmla="*/ f212 1 f113"/>
                  <a:gd name="f279" fmla="*/ f213 1 f112"/>
                  <a:gd name="f280" fmla="*/ f214 1 f113"/>
                  <a:gd name="f281" fmla="*/ f215 1 f112"/>
                  <a:gd name="f282" fmla="*/ f216 1 f112"/>
                  <a:gd name="f283" fmla="*/ f217 1 f113"/>
                  <a:gd name="f284" fmla="*/ f218 1 f112"/>
                  <a:gd name="f285" fmla="*/ f219 1 f113"/>
                  <a:gd name="f286" fmla="*/ f220 1 f112"/>
                  <a:gd name="f287" fmla="*/ f221 1 f113"/>
                  <a:gd name="f288" fmla="*/ f222 1 f112"/>
                  <a:gd name="f289" fmla="*/ f223 1 f113"/>
                  <a:gd name="f290" fmla="*/ f224 1 f113"/>
                  <a:gd name="f291" fmla="*/ f225 1 f113"/>
                  <a:gd name="f292" fmla="*/ f226 1 f113"/>
                  <a:gd name="f293" fmla="*/ f227 1 f112"/>
                  <a:gd name="f294" fmla="*/ f228 1 f113"/>
                  <a:gd name="f295" fmla="*/ f229 1 f112"/>
                  <a:gd name="f296" fmla="*/ f230 1 f113"/>
                  <a:gd name="f297" fmla="*/ f231 1 f113"/>
                  <a:gd name="f298" fmla="*/ f232 1 f112"/>
                  <a:gd name="f299" fmla="*/ f233 1 f113"/>
                  <a:gd name="f300" fmla="*/ f234 1 f112"/>
                  <a:gd name="f301" fmla="*/ f235 1 f113"/>
                  <a:gd name="f302" fmla="*/ f236 1 f113"/>
                  <a:gd name="f303" fmla="*/ f237 1 f112"/>
                  <a:gd name="f304" fmla="*/ f238 1 f113"/>
                  <a:gd name="f305" fmla="*/ f239 f103 1"/>
                  <a:gd name="f306" fmla="*/ f240 f103 1"/>
                  <a:gd name="f307" fmla="*/ f242 f104 1"/>
                  <a:gd name="f308" fmla="*/ f241 f104 1"/>
                  <a:gd name="f309" fmla="*/ f243 f103 1"/>
                  <a:gd name="f310" fmla="*/ f244 f104 1"/>
                  <a:gd name="f311" fmla="*/ f245 f103 1"/>
                  <a:gd name="f312" fmla="*/ f246 f104 1"/>
                  <a:gd name="f313" fmla="*/ f247 f103 1"/>
                  <a:gd name="f314" fmla="*/ f248 f104 1"/>
                  <a:gd name="f315" fmla="*/ f249 f103 1"/>
                  <a:gd name="f316" fmla="*/ f250 f104 1"/>
                  <a:gd name="f317" fmla="*/ f251 f104 1"/>
                  <a:gd name="f318" fmla="*/ f252 f103 1"/>
                  <a:gd name="f319" fmla="*/ f253 f104 1"/>
                  <a:gd name="f320" fmla="*/ f254 f103 1"/>
                  <a:gd name="f321" fmla="*/ f255 f104 1"/>
                  <a:gd name="f322" fmla="*/ f256 f103 1"/>
                  <a:gd name="f323" fmla="*/ f257 f104 1"/>
                  <a:gd name="f324" fmla="*/ f258 f103 1"/>
                  <a:gd name="f325" fmla="*/ f259 f104 1"/>
                  <a:gd name="f326" fmla="*/ f260 f103 1"/>
                  <a:gd name="f327" fmla="*/ f261 f104 1"/>
                  <a:gd name="f328" fmla="*/ f262 f103 1"/>
                  <a:gd name="f329" fmla="*/ f263 f104 1"/>
                  <a:gd name="f330" fmla="*/ f264 f103 1"/>
                  <a:gd name="f331" fmla="*/ f265 f104 1"/>
                  <a:gd name="f332" fmla="*/ f266 f103 1"/>
                  <a:gd name="f333" fmla="*/ f267 f104 1"/>
                  <a:gd name="f334" fmla="*/ f268 f103 1"/>
                  <a:gd name="f335" fmla="*/ f269 f104 1"/>
                  <a:gd name="f336" fmla="*/ f270 f103 1"/>
                  <a:gd name="f337" fmla="*/ f271 f104 1"/>
                  <a:gd name="f338" fmla="*/ f272 f103 1"/>
                  <a:gd name="f339" fmla="*/ f273 f104 1"/>
                  <a:gd name="f340" fmla="*/ f274 f103 1"/>
                  <a:gd name="f341" fmla="*/ f275 f104 1"/>
                  <a:gd name="f342" fmla="*/ f276 f103 1"/>
                  <a:gd name="f343" fmla="*/ f277 f103 1"/>
                  <a:gd name="f344" fmla="*/ f278 f104 1"/>
                  <a:gd name="f345" fmla="*/ f279 f103 1"/>
                  <a:gd name="f346" fmla="*/ f280 f104 1"/>
                  <a:gd name="f347" fmla="*/ f281 f103 1"/>
                  <a:gd name="f348" fmla="*/ f282 f103 1"/>
                  <a:gd name="f349" fmla="*/ f283 f104 1"/>
                  <a:gd name="f350" fmla="*/ f284 f103 1"/>
                  <a:gd name="f351" fmla="*/ f285 f104 1"/>
                  <a:gd name="f352" fmla="*/ f286 f103 1"/>
                  <a:gd name="f353" fmla="*/ f287 f104 1"/>
                  <a:gd name="f354" fmla="*/ f288 f103 1"/>
                  <a:gd name="f355" fmla="*/ f289 f104 1"/>
                  <a:gd name="f356" fmla="*/ f290 f104 1"/>
                  <a:gd name="f357" fmla="*/ f291 f104 1"/>
                  <a:gd name="f358" fmla="*/ f292 f104 1"/>
                  <a:gd name="f359" fmla="*/ f293 f103 1"/>
                  <a:gd name="f360" fmla="*/ f294 f104 1"/>
                  <a:gd name="f361" fmla="*/ f295 f103 1"/>
                  <a:gd name="f362" fmla="*/ f296 f104 1"/>
                  <a:gd name="f363" fmla="*/ f297 f104 1"/>
                  <a:gd name="f364" fmla="*/ f298 f103 1"/>
                  <a:gd name="f365" fmla="*/ f299 f104 1"/>
                  <a:gd name="f366" fmla="*/ f300 f103 1"/>
                  <a:gd name="f367" fmla="*/ f301 f104 1"/>
                  <a:gd name="f368" fmla="*/ f302 f104 1"/>
                  <a:gd name="f369" fmla="*/ f303 f103 1"/>
                  <a:gd name="f370" fmla="*/ f304 f10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76">
                    <a:pos x="f309" y="f310"/>
                  </a:cxn>
                  <a:cxn ang="f176">
                    <a:pos x="f311" y="f312"/>
                  </a:cxn>
                  <a:cxn ang="f176">
                    <a:pos x="f313" y="f314"/>
                  </a:cxn>
                  <a:cxn ang="f176">
                    <a:pos x="f315" y="f316"/>
                  </a:cxn>
                  <a:cxn ang="f176">
                    <a:pos x="f311" y="f317"/>
                  </a:cxn>
                  <a:cxn ang="f176">
                    <a:pos x="f318" y="f319"/>
                  </a:cxn>
                  <a:cxn ang="f176">
                    <a:pos x="f318" y="f319"/>
                  </a:cxn>
                  <a:cxn ang="f176">
                    <a:pos x="f320" y="f321"/>
                  </a:cxn>
                  <a:cxn ang="f176">
                    <a:pos x="f322" y="f323"/>
                  </a:cxn>
                  <a:cxn ang="f176">
                    <a:pos x="f324" y="f325"/>
                  </a:cxn>
                  <a:cxn ang="f176">
                    <a:pos x="f326" y="f327"/>
                  </a:cxn>
                  <a:cxn ang="f176">
                    <a:pos x="f328" y="f329"/>
                  </a:cxn>
                  <a:cxn ang="f176">
                    <a:pos x="f330" y="f331"/>
                  </a:cxn>
                  <a:cxn ang="f176">
                    <a:pos x="f332" y="f333"/>
                  </a:cxn>
                  <a:cxn ang="f176">
                    <a:pos x="f334" y="f335"/>
                  </a:cxn>
                  <a:cxn ang="f176">
                    <a:pos x="f336" y="f337"/>
                  </a:cxn>
                  <a:cxn ang="f176">
                    <a:pos x="f338" y="f339"/>
                  </a:cxn>
                  <a:cxn ang="f176">
                    <a:pos x="f340" y="f341"/>
                  </a:cxn>
                  <a:cxn ang="f176">
                    <a:pos x="f342" y="f337"/>
                  </a:cxn>
                  <a:cxn ang="f176">
                    <a:pos x="f343" y="f344"/>
                  </a:cxn>
                  <a:cxn ang="f176">
                    <a:pos x="f345" y="f316"/>
                  </a:cxn>
                  <a:cxn ang="f176">
                    <a:pos x="f334" y="f346"/>
                  </a:cxn>
                  <a:cxn ang="f176">
                    <a:pos x="f347" y="f346"/>
                  </a:cxn>
                  <a:cxn ang="f176">
                    <a:pos x="f348" y="f349"/>
                  </a:cxn>
                  <a:cxn ang="f176">
                    <a:pos x="f348" y="f314"/>
                  </a:cxn>
                  <a:cxn ang="f176">
                    <a:pos x="f342" y="f317"/>
                  </a:cxn>
                  <a:cxn ang="f176">
                    <a:pos x="f350" y="f351"/>
                  </a:cxn>
                  <a:cxn ang="f176">
                    <a:pos x="f352" y="f353"/>
                  </a:cxn>
                  <a:cxn ang="f176">
                    <a:pos x="f354" y="f355"/>
                  </a:cxn>
                  <a:cxn ang="f176">
                    <a:pos x="f348" y="f355"/>
                  </a:cxn>
                  <a:cxn ang="f176">
                    <a:pos x="f334" y="f356"/>
                  </a:cxn>
                  <a:cxn ang="f176">
                    <a:pos x="f340" y="f357"/>
                  </a:cxn>
                  <a:cxn ang="f176">
                    <a:pos x="f354" y="f358"/>
                  </a:cxn>
                  <a:cxn ang="f176">
                    <a:pos x="f359" y="f360"/>
                  </a:cxn>
                  <a:cxn ang="f176">
                    <a:pos x="f361" y="f362"/>
                  </a:cxn>
                  <a:cxn ang="f176">
                    <a:pos x="f326" y="f363"/>
                  </a:cxn>
                  <a:cxn ang="f176">
                    <a:pos x="f364" y="f365"/>
                  </a:cxn>
                  <a:cxn ang="f176">
                    <a:pos x="f366" y="f367"/>
                  </a:cxn>
                  <a:cxn ang="f176">
                    <a:pos x="f320" y="f368"/>
                  </a:cxn>
                  <a:cxn ang="f176">
                    <a:pos x="f369" y="f370"/>
                  </a:cxn>
                  <a:cxn ang="f176">
                    <a:pos x="f309" y="f310"/>
                  </a:cxn>
                </a:cxnLst>
                <a:rect l="f305" t="f308" r="f306" b="f307"/>
                <a:pathLst>
                  <a:path w="117" h="115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5" y="f20"/>
                    </a:cubicBezTo>
                    <a:cubicBezTo>
                      <a:pt x="f5" y="f21"/>
                      <a:pt x="f18" y="f22"/>
                      <a:pt x="f16" y="f22"/>
                    </a:cubicBezTo>
                    <a:cubicBezTo>
                      <a:pt x="f23" y="f24"/>
                      <a:pt x="f25" y="f22"/>
                      <a:pt x="f14" y="f26"/>
                    </a:cubicBezTo>
                    <a:cubicBezTo>
                      <a:pt x="f12" y="f27"/>
                      <a:pt x="f28" y="f29"/>
                      <a:pt x="f30" y="f31"/>
                    </a:cubicBezTo>
                    <a:cubicBezTo>
                      <a:pt x="f30" y="f31"/>
                      <a:pt x="f30" y="f32"/>
                      <a:pt x="f30" y="f31"/>
                    </a:cubicBezTo>
                    <a:cubicBezTo>
                      <a:pt x="f33" y="f27"/>
                      <a:pt x="f34" y="f35"/>
                      <a:pt x="f36" y="f36"/>
                    </a:cubicBezTo>
                    <a:cubicBezTo>
                      <a:pt x="f37" y="f38"/>
                      <a:pt x="f24" y="f39"/>
                      <a:pt x="f21" y="f8"/>
                    </a:cubicBezTo>
                    <a:cubicBezTo>
                      <a:pt x="f40" y="f10"/>
                      <a:pt x="f31" y="f41"/>
                      <a:pt x="f42" y="f43"/>
                    </a:cubicBezTo>
                    <a:cubicBezTo>
                      <a:pt x="f44" y="f16"/>
                      <a:pt x="f45" y="f46"/>
                      <a:pt x="f17" y="f18"/>
                    </a:cubicBezTo>
                    <a:cubicBezTo>
                      <a:pt x="f47" y="f5"/>
                      <a:pt x="f9" y="f18"/>
                      <a:pt x="f48" y="f49"/>
                    </a:cubicBezTo>
                    <a:cubicBezTo>
                      <a:pt x="f50" y="f23"/>
                      <a:pt x="f51" y="f43"/>
                      <a:pt x="f52" y="f25"/>
                    </a:cubicBezTo>
                    <a:cubicBezTo>
                      <a:pt x="f53" y="f25"/>
                      <a:pt x="f54" y="f12"/>
                      <a:pt x="f55" y="f10"/>
                    </a:cubicBezTo>
                    <a:cubicBezTo>
                      <a:pt x="f56" y="f30"/>
                      <a:pt x="f57" y="f58"/>
                      <a:pt x="f59" y="f33"/>
                    </a:cubicBezTo>
                    <a:cubicBezTo>
                      <a:pt x="f60" y="f61"/>
                      <a:pt x="f62" y="f63"/>
                      <a:pt x="f62" y="f38"/>
                    </a:cubicBezTo>
                    <a:cubicBezTo>
                      <a:pt x="f64" y="f65"/>
                      <a:pt x="f62" y="f66"/>
                      <a:pt x="f60" y="f67"/>
                    </a:cubicBezTo>
                    <a:cubicBezTo>
                      <a:pt x="f68" y="f67"/>
                      <a:pt x="f59" y="f66"/>
                      <a:pt x="f69" y="f66"/>
                    </a:cubicBezTo>
                    <a:cubicBezTo>
                      <a:pt x="f70" y="f38"/>
                      <a:pt x="f71" y="f38"/>
                      <a:pt x="f72" y="f38"/>
                    </a:cubicBezTo>
                    <a:cubicBezTo>
                      <a:pt x="f70" y="f65"/>
                      <a:pt x="f60" y="f67"/>
                      <a:pt x="f7" y="f37"/>
                    </a:cubicBezTo>
                    <a:cubicBezTo>
                      <a:pt x="f73" y="f74"/>
                      <a:pt x="f6" y="f35"/>
                      <a:pt x="f6" y="f22"/>
                    </a:cubicBezTo>
                    <a:cubicBezTo>
                      <a:pt x="f73" y="f40"/>
                      <a:pt x="f64" y="f42"/>
                      <a:pt x="f59" y="f45"/>
                    </a:cubicBezTo>
                    <a:cubicBezTo>
                      <a:pt x="f69" y="f45"/>
                      <a:pt x="f69" y="f75"/>
                      <a:pt x="f57" y="f45"/>
                    </a:cubicBezTo>
                    <a:cubicBezTo>
                      <a:pt x="f56" y="f76"/>
                      <a:pt x="f56" y="f44"/>
                      <a:pt x="f56" y="f77"/>
                    </a:cubicBezTo>
                    <a:cubicBezTo>
                      <a:pt x="f56" y="f32"/>
                      <a:pt x="f56" y="f78"/>
                      <a:pt x="f56" y="f20"/>
                    </a:cubicBezTo>
                    <a:cubicBezTo>
                      <a:pt x="f56" y="f26"/>
                      <a:pt x="f71" y="f79"/>
                      <a:pt x="f72" y="f26"/>
                    </a:cubicBezTo>
                    <a:cubicBezTo>
                      <a:pt x="f80" y="f27"/>
                      <a:pt x="f81" y="f40"/>
                      <a:pt x="f82" y="f83"/>
                    </a:cubicBezTo>
                    <a:cubicBezTo>
                      <a:pt x="f84" y="f85"/>
                      <a:pt x="f86" y="f44"/>
                      <a:pt x="f53" y="f87"/>
                    </a:cubicBezTo>
                    <a:cubicBezTo>
                      <a:pt x="f88" y="f89"/>
                      <a:pt x="f54" y="f89"/>
                      <a:pt x="f90" y="f89"/>
                    </a:cubicBezTo>
                    <a:cubicBezTo>
                      <a:pt x="f55" y="f91"/>
                      <a:pt x="f92" y="f89"/>
                      <a:pt x="f56" y="f89"/>
                    </a:cubicBezTo>
                    <a:cubicBezTo>
                      <a:pt x="f57" y="f89"/>
                      <a:pt x="f59" y="f91"/>
                      <a:pt x="f59" y="f47"/>
                    </a:cubicBezTo>
                    <a:cubicBezTo>
                      <a:pt x="f59" y="f93"/>
                      <a:pt x="f60" y="f94"/>
                      <a:pt x="f69" y="f95"/>
                    </a:cubicBezTo>
                    <a:cubicBezTo>
                      <a:pt x="f70" y="f84"/>
                      <a:pt x="f92" y="f54"/>
                      <a:pt x="f90" y="f90"/>
                    </a:cubicBezTo>
                    <a:cubicBezTo>
                      <a:pt x="f80" y="f90"/>
                      <a:pt x="f54" y="f90"/>
                      <a:pt x="f81" y="f72"/>
                    </a:cubicBezTo>
                    <a:cubicBezTo>
                      <a:pt x="f96" y="f70"/>
                      <a:pt x="f97" y="f68"/>
                      <a:pt x="f98" y="f64"/>
                    </a:cubicBezTo>
                    <a:cubicBezTo>
                      <a:pt x="f11" y="f73"/>
                      <a:pt x="f99" y="f7"/>
                      <a:pt x="f17" y="f62"/>
                    </a:cubicBezTo>
                    <a:cubicBezTo>
                      <a:pt x="f45" y="f60"/>
                      <a:pt x="f44" y="f69"/>
                      <a:pt x="f85" y="f70"/>
                    </a:cubicBezTo>
                    <a:cubicBezTo>
                      <a:pt x="f29" y="f72"/>
                      <a:pt x="f26" y="f81"/>
                      <a:pt x="f74" y="f53"/>
                    </a:cubicBezTo>
                    <a:cubicBezTo>
                      <a:pt x="f37" y="f96"/>
                      <a:pt x="f100" y="f101"/>
                      <a:pt x="f36" y="f52"/>
                    </a:cubicBezTo>
                    <a:cubicBezTo>
                      <a:pt x="f65" y="f51"/>
                      <a:pt x="f39" y="f98"/>
                      <a:pt x="f33" y="f13"/>
                    </a:cubicBezTo>
                    <a:cubicBezTo>
                      <a:pt x="f33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0" name="Freeform 43">
                <a:extLst>
                  <a:ext uri="{FF2B5EF4-FFF2-40B4-BE49-F238E27FC236}">
                    <a16:creationId xmlns:a16="http://schemas.microsoft.com/office/drawing/2014/main" id="{9639DA0C-165A-FA93-ACAA-05F0CF36CE4F}"/>
                  </a:ext>
                </a:extLst>
              </p:cNvPr>
              <p:cNvSpPr/>
              <p:nvPr/>
            </p:nvSpPr>
            <p:spPr>
              <a:xfrm>
                <a:off x="7924803" y="4710110"/>
                <a:ext cx="960440" cy="7588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65"/>
                  <a:gd name="f8" fmla="val 1"/>
                  <a:gd name="f9" fmla="val 2"/>
                  <a:gd name="f10" fmla="val 3"/>
                  <a:gd name="f11" fmla="val 4"/>
                  <a:gd name="f12" fmla="val 7"/>
                  <a:gd name="f13" fmla="val 9"/>
                  <a:gd name="f14" fmla="val 10"/>
                  <a:gd name="f15" fmla="val 14"/>
                  <a:gd name="f16" fmla="val 19"/>
                  <a:gd name="f17" fmla="val 15"/>
                  <a:gd name="f18" fmla="val 21"/>
                  <a:gd name="f19" fmla="val 16"/>
                  <a:gd name="f20" fmla="val 22"/>
                  <a:gd name="f21" fmla="val 17"/>
                  <a:gd name="f22" fmla="val 23"/>
                  <a:gd name="f23" fmla="val 28"/>
                  <a:gd name="f24" fmla="val 27"/>
                  <a:gd name="f25" fmla="val 33"/>
                  <a:gd name="f26" fmla="val 32"/>
                  <a:gd name="f27" fmla="val 37"/>
                  <a:gd name="f28" fmla="val 40"/>
                  <a:gd name="f29" fmla="val 41"/>
                  <a:gd name="f30" fmla="val 43"/>
                  <a:gd name="f31" fmla="val 46"/>
                  <a:gd name="f32" fmla="val 45"/>
                  <a:gd name="f33" fmla="val 52"/>
                  <a:gd name="f34" fmla="val 58"/>
                  <a:gd name="f35" fmla="val 44"/>
                  <a:gd name="f36" fmla="val 63"/>
                  <a:gd name="f37" fmla="val 42"/>
                  <a:gd name="f38" fmla="val 69"/>
                  <a:gd name="f39" fmla="val 39"/>
                  <a:gd name="f40" fmla="val 74"/>
                  <a:gd name="f41" fmla="val 35"/>
                  <a:gd name="f42" fmla="val 79"/>
                  <a:gd name="f43" fmla="val 31"/>
                  <a:gd name="f44" fmla="val 80"/>
                  <a:gd name="f45" fmla="val 30"/>
                  <a:gd name="f46" fmla="val 81"/>
                  <a:gd name="f47" fmla="val 34"/>
                  <a:gd name="f48" fmla="val 78"/>
                  <a:gd name="f49" fmla="val 36"/>
                  <a:gd name="f50" fmla="val 76"/>
                  <a:gd name="f51" fmla="val 75"/>
                  <a:gd name="f52" fmla="val 70"/>
                  <a:gd name="f53" fmla="val 61"/>
                  <a:gd name="f54" fmla="val 48"/>
                  <a:gd name="f55" fmla="val 56"/>
                  <a:gd name="f56" fmla="val 51"/>
                  <a:gd name="f57" fmla="val 47"/>
                  <a:gd name="f58" fmla="val 50"/>
                  <a:gd name="f59" fmla="val 54"/>
                  <a:gd name="f60" fmla="val 59"/>
                  <a:gd name="f61" fmla="val 62"/>
                  <a:gd name="f62" fmla="val 38"/>
                  <a:gd name="f63" fmla="val 20"/>
                  <a:gd name="f64" fmla="val 13"/>
                  <a:gd name="f65" fmla="val 12"/>
                  <a:gd name="f66" fmla="val 11"/>
                  <a:gd name="f67" fmla="val 8"/>
                  <a:gd name="f68" fmla="val 29"/>
                  <a:gd name="f69" fmla="val 26"/>
                  <a:gd name="f70" fmla="val 6"/>
                  <a:gd name="f71" fmla="val 18"/>
                  <a:gd name="f72" fmla="val 5"/>
                  <a:gd name="f73" fmla="+- 0 0 -90"/>
                  <a:gd name="f74" fmla="*/ f3 1 82"/>
                  <a:gd name="f75" fmla="*/ f4 1 65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82"/>
                  <a:gd name="f84" fmla="*/ f80 1 65"/>
                  <a:gd name="f85" fmla="*/ 0 f81 1"/>
                  <a:gd name="f86" fmla="*/ 1 f80 1"/>
                  <a:gd name="f87" fmla="*/ 2 f81 1"/>
                  <a:gd name="f88" fmla="*/ 0 f80 1"/>
                  <a:gd name="f89" fmla="*/ 3 f81 1"/>
                  <a:gd name="f90" fmla="*/ 4 f80 1"/>
                  <a:gd name="f91" fmla="*/ 14 f81 1"/>
                  <a:gd name="f92" fmla="*/ 19 f80 1"/>
                  <a:gd name="f93" fmla="*/ 17 f81 1"/>
                  <a:gd name="f94" fmla="*/ 23 f80 1"/>
                  <a:gd name="f95" fmla="*/ 32 f81 1"/>
                  <a:gd name="f96" fmla="*/ 37 f80 1"/>
                  <a:gd name="f97" fmla="*/ 46 f81 1"/>
                  <a:gd name="f98" fmla="*/ 45 f80 1"/>
                  <a:gd name="f99" fmla="*/ 63 f81 1"/>
                  <a:gd name="f100" fmla="*/ 42 f80 1"/>
                  <a:gd name="f101" fmla="*/ 79 f81 1"/>
                  <a:gd name="f102" fmla="*/ 31 f80 1"/>
                  <a:gd name="f103" fmla="*/ 81 f81 1"/>
                  <a:gd name="f104" fmla="*/ 32 f80 1"/>
                  <a:gd name="f105" fmla="*/ 80 f81 1"/>
                  <a:gd name="f106" fmla="*/ 34 f80 1"/>
                  <a:gd name="f107" fmla="*/ 75 f81 1"/>
                  <a:gd name="f108" fmla="*/ 39 f80 1"/>
                  <a:gd name="f109" fmla="*/ 61 f81 1"/>
                  <a:gd name="f110" fmla="*/ 48 f80 1"/>
                  <a:gd name="f111" fmla="*/ 47 f81 1"/>
                  <a:gd name="f112" fmla="*/ 50 f80 1"/>
                  <a:gd name="f113" fmla="*/ 31 f81 1"/>
                  <a:gd name="f114" fmla="*/ 44 f80 1"/>
                  <a:gd name="f115" fmla="*/ 30 f81 1"/>
                  <a:gd name="f116" fmla="*/ 51 f80 1"/>
                  <a:gd name="f117" fmla="*/ 58 f80 1"/>
                  <a:gd name="f118" fmla="*/ 48 f81 1"/>
                  <a:gd name="f119" fmla="*/ 62 f80 1"/>
                  <a:gd name="f120" fmla="*/ 38 f81 1"/>
                  <a:gd name="f121" fmla="*/ 63 f80 1"/>
                  <a:gd name="f122" fmla="*/ 23 f81 1"/>
                  <a:gd name="f123" fmla="*/ 13 f81 1"/>
                  <a:gd name="f124" fmla="*/ 38 f80 1"/>
                  <a:gd name="f125" fmla="*/ 11 f81 1"/>
                  <a:gd name="f126" fmla="*/ 8 f81 1"/>
                  <a:gd name="f127" fmla="*/ 29 f80 1"/>
                  <a:gd name="f128" fmla="*/ 6 f81 1"/>
                  <a:gd name="f129" fmla="*/ 18 f80 1"/>
                  <a:gd name="f130" fmla="+- f82 0 f1"/>
                  <a:gd name="f131" fmla="*/ f85 1 82"/>
                  <a:gd name="f132" fmla="*/ f86 1 65"/>
                  <a:gd name="f133" fmla="*/ f87 1 82"/>
                  <a:gd name="f134" fmla="*/ f88 1 65"/>
                  <a:gd name="f135" fmla="*/ f89 1 82"/>
                  <a:gd name="f136" fmla="*/ f90 1 65"/>
                  <a:gd name="f137" fmla="*/ f91 1 82"/>
                  <a:gd name="f138" fmla="*/ f92 1 65"/>
                  <a:gd name="f139" fmla="*/ f93 1 82"/>
                  <a:gd name="f140" fmla="*/ f94 1 65"/>
                  <a:gd name="f141" fmla="*/ f95 1 82"/>
                  <a:gd name="f142" fmla="*/ f96 1 65"/>
                  <a:gd name="f143" fmla="*/ f97 1 82"/>
                  <a:gd name="f144" fmla="*/ f98 1 65"/>
                  <a:gd name="f145" fmla="*/ f99 1 82"/>
                  <a:gd name="f146" fmla="*/ f100 1 65"/>
                  <a:gd name="f147" fmla="*/ f101 1 82"/>
                  <a:gd name="f148" fmla="*/ f102 1 65"/>
                  <a:gd name="f149" fmla="*/ f103 1 82"/>
                  <a:gd name="f150" fmla="*/ f104 1 65"/>
                  <a:gd name="f151" fmla="*/ f105 1 82"/>
                  <a:gd name="f152" fmla="*/ f106 1 65"/>
                  <a:gd name="f153" fmla="*/ f107 1 82"/>
                  <a:gd name="f154" fmla="*/ f108 1 65"/>
                  <a:gd name="f155" fmla="*/ f109 1 82"/>
                  <a:gd name="f156" fmla="*/ f110 1 65"/>
                  <a:gd name="f157" fmla="*/ f111 1 82"/>
                  <a:gd name="f158" fmla="*/ f112 1 65"/>
                  <a:gd name="f159" fmla="*/ f113 1 82"/>
                  <a:gd name="f160" fmla="*/ f114 1 65"/>
                  <a:gd name="f161" fmla="*/ f115 1 82"/>
                  <a:gd name="f162" fmla="*/ f116 1 65"/>
                  <a:gd name="f163" fmla="*/ f117 1 65"/>
                  <a:gd name="f164" fmla="*/ f118 1 82"/>
                  <a:gd name="f165" fmla="*/ f119 1 65"/>
                  <a:gd name="f166" fmla="*/ f120 1 82"/>
                  <a:gd name="f167" fmla="*/ f121 1 65"/>
                  <a:gd name="f168" fmla="*/ f122 1 82"/>
                  <a:gd name="f169" fmla="*/ f123 1 82"/>
                  <a:gd name="f170" fmla="*/ f124 1 65"/>
                  <a:gd name="f171" fmla="*/ f125 1 82"/>
                  <a:gd name="f172" fmla="*/ f126 1 82"/>
                  <a:gd name="f173" fmla="*/ f127 1 65"/>
                  <a:gd name="f174" fmla="*/ f128 1 82"/>
                  <a:gd name="f175" fmla="*/ f129 1 65"/>
                  <a:gd name="f176" fmla="*/ 0 1 f83"/>
                  <a:gd name="f177" fmla="*/ f77 1 f83"/>
                  <a:gd name="f178" fmla="*/ 0 1 f84"/>
                  <a:gd name="f179" fmla="*/ f78 1 f84"/>
                  <a:gd name="f180" fmla="*/ f131 1 f83"/>
                  <a:gd name="f181" fmla="*/ f132 1 f84"/>
                  <a:gd name="f182" fmla="*/ f133 1 f83"/>
                  <a:gd name="f183" fmla="*/ f134 1 f84"/>
                  <a:gd name="f184" fmla="*/ f135 1 f83"/>
                  <a:gd name="f185" fmla="*/ f136 1 f84"/>
                  <a:gd name="f186" fmla="*/ f137 1 f83"/>
                  <a:gd name="f187" fmla="*/ f138 1 f84"/>
                  <a:gd name="f188" fmla="*/ f139 1 f83"/>
                  <a:gd name="f189" fmla="*/ f140 1 f84"/>
                  <a:gd name="f190" fmla="*/ f141 1 f83"/>
                  <a:gd name="f191" fmla="*/ f142 1 f84"/>
                  <a:gd name="f192" fmla="*/ f143 1 f83"/>
                  <a:gd name="f193" fmla="*/ f144 1 f84"/>
                  <a:gd name="f194" fmla="*/ f145 1 f83"/>
                  <a:gd name="f195" fmla="*/ f146 1 f84"/>
                  <a:gd name="f196" fmla="*/ f147 1 f83"/>
                  <a:gd name="f197" fmla="*/ f148 1 f84"/>
                  <a:gd name="f198" fmla="*/ f149 1 f83"/>
                  <a:gd name="f199" fmla="*/ f150 1 f84"/>
                  <a:gd name="f200" fmla="*/ f151 1 f83"/>
                  <a:gd name="f201" fmla="*/ f152 1 f84"/>
                  <a:gd name="f202" fmla="*/ f153 1 f83"/>
                  <a:gd name="f203" fmla="*/ f154 1 f84"/>
                  <a:gd name="f204" fmla="*/ f155 1 f83"/>
                  <a:gd name="f205" fmla="*/ f156 1 f84"/>
                  <a:gd name="f206" fmla="*/ f157 1 f83"/>
                  <a:gd name="f207" fmla="*/ f158 1 f84"/>
                  <a:gd name="f208" fmla="*/ f159 1 f83"/>
                  <a:gd name="f209" fmla="*/ f160 1 f84"/>
                  <a:gd name="f210" fmla="*/ f161 1 f83"/>
                  <a:gd name="f211" fmla="*/ f162 1 f84"/>
                  <a:gd name="f212" fmla="*/ f163 1 f84"/>
                  <a:gd name="f213" fmla="*/ f164 1 f83"/>
                  <a:gd name="f214" fmla="*/ f165 1 f84"/>
                  <a:gd name="f215" fmla="*/ f166 1 f83"/>
                  <a:gd name="f216" fmla="*/ f167 1 f84"/>
                  <a:gd name="f217" fmla="*/ f168 1 f83"/>
                  <a:gd name="f218" fmla="*/ f169 1 f83"/>
                  <a:gd name="f219" fmla="*/ f170 1 f84"/>
                  <a:gd name="f220" fmla="*/ f171 1 f83"/>
                  <a:gd name="f221" fmla="*/ f172 1 f83"/>
                  <a:gd name="f222" fmla="*/ f173 1 f84"/>
                  <a:gd name="f223" fmla="*/ f174 1 f83"/>
                  <a:gd name="f224" fmla="*/ f175 1 f84"/>
                  <a:gd name="f225" fmla="*/ f176 f74 1"/>
                  <a:gd name="f226" fmla="*/ f177 f74 1"/>
                  <a:gd name="f227" fmla="*/ f179 f75 1"/>
                  <a:gd name="f228" fmla="*/ f178 f75 1"/>
                  <a:gd name="f229" fmla="*/ f180 f74 1"/>
                  <a:gd name="f230" fmla="*/ f181 f75 1"/>
                  <a:gd name="f231" fmla="*/ f182 f74 1"/>
                  <a:gd name="f232" fmla="*/ f183 f75 1"/>
                  <a:gd name="f233" fmla="*/ f184 f74 1"/>
                  <a:gd name="f234" fmla="*/ f185 f75 1"/>
                  <a:gd name="f235" fmla="*/ f186 f74 1"/>
                  <a:gd name="f236" fmla="*/ f187 f75 1"/>
                  <a:gd name="f237" fmla="*/ f188 f74 1"/>
                  <a:gd name="f238" fmla="*/ f189 f75 1"/>
                  <a:gd name="f239" fmla="*/ f190 f74 1"/>
                  <a:gd name="f240" fmla="*/ f191 f75 1"/>
                  <a:gd name="f241" fmla="*/ f192 f74 1"/>
                  <a:gd name="f242" fmla="*/ f193 f75 1"/>
                  <a:gd name="f243" fmla="*/ f194 f74 1"/>
                  <a:gd name="f244" fmla="*/ f195 f75 1"/>
                  <a:gd name="f245" fmla="*/ f196 f74 1"/>
                  <a:gd name="f246" fmla="*/ f197 f75 1"/>
                  <a:gd name="f247" fmla="*/ f198 f74 1"/>
                  <a:gd name="f248" fmla="*/ f199 f75 1"/>
                  <a:gd name="f249" fmla="*/ f200 f74 1"/>
                  <a:gd name="f250" fmla="*/ f201 f75 1"/>
                  <a:gd name="f251" fmla="*/ f202 f74 1"/>
                  <a:gd name="f252" fmla="*/ f203 f75 1"/>
                  <a:gd name="f253" fmla="*/ f204 f74 1"/>
                  <a:gd name="f254" fmla="*/ f205 f75 1"/>
                  <a:gd name="f255" fmla="*/ f206 f74 1"/>
                  <a:gd name="f256" fmla="*/ f207 f75 1"/>
                  <a:gd name="f257" fmla="*/ f208 f74 1"/>
                  <a:gd name="f258" fmla="*/ f209 f75 1"/>
                  <a:gd name="f259" fmla="*/ f210 f74 1"/>
                  <a:gd name="f260" fmla="*/ f211 f75 1"/>
                  <a:gd name="f261" fmla="*/ f212 f75 1"/>
                  <a:gd name="f262" fmla="*/ f213 f74 1"/>
                  <a:gd name="f263" fmla="*/ f214 f75 1"/>
                  <a:gd name="f264" fmla="*/ f215 f74 1"/>
                  <a:gd name="f265" fmla="*/ f216 f75 1"/>
                  <a:gd name="f266" fmla="*/ f217 f74 1"/>
                  <a:gd name="f267" fmla="*/ f218 f74 1"/>
                  <a:gd name="f268" fmla="*/ f219 f75 1"/>
                  <a:gd name="f269" fmla="*/ f220 f74 1"/>
                  <a:gd name="f270" fmla="*/ f221 f74 1"/>
                  <a:gd name="f271" fmla="*/ f222 f75 1"/>
                  <a:gd name="f272" fmla="*/ f223 f74 1"/>
                  <a:gd name="f273" fmla="*/ f224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0">
                    <a:pos x="f229" y="f230"/>
                  </a:cxn>
                  <a:cxn ang="f130">
                    <a:pos x="f231" y="f232"/>
                  </a:cxn>
                  <a:cxn ang="f130">
                    <a:pos x="f233" y="f234"/>
                  </a:cxn>
                  <a:cxn ang="f130">
                    <a:pos x="f235" y="f236"/>
                  </a:cxn>
                  <a:cxn ang="f130">
                    <a:pos x="f237" y="f238"/>
                  </a:cxn>
                  <a:cxn ang="f130">
                    <a:pos x="f239" y="f240"/>
                  </a:cxn>
                  <a:cxn ang="f130">
                    <a:pos x="f241" y="f242"/>
                  </a:cxn>
                  <a:cxn ang="f130">
                    <a:pos x="f243" y="f244"/>
                  </a:cxn>
                  <a:cxn ang="f130">
                    <a:pos x="f245" y="f246"/>
                  </a:cxn>
                  <a:cxn ang="f130">
                    <a:pos x="f247" y="f248"/>
                  </a:cxn>
                  <a:cxn ang="f130">
                    <a:pos x="f249" y="f250"/>
                  </a:cxn>
                  <a:cxn ang="f130">
                    <a:pos x="f251" y="f252"/>
                  </a:cxn>
                  <a:cxn ang="f130">
                    <a:pos x="f253" y="f254"/>
                  </a:cxn>
                  <a:cxn ang="f130">
                    <a:pos x="f255" y="f256"/>
                  </a:cxn>
                  <a:cxn ang="f130">
                    <a:pos x="f257" y="f258"/>
                  </a:cxn>
                  <a:cxn ang="f130">
                    <a:pos x="f259" y="f258"/>
                  </a:cxn>
                  <a:cxn ang="f130">
                    <a:pos x="f259" y="f258"/>
                  </a:cxn>
                  <a:cxn ang="f130">
                    <a:pos x="f255" y="f256"/>
                  </a:cxn>
                  <a:cxn ang="f130">
                    <a:pos x="f255" y="f260"/>
                  </a:cxn>
                  <a:cxn ang="f130">
                    <a:pos x="f255" y="f261"/>
                  </a:cxn>
                  <a:cxn ang="f130">
                    <a:pos x="f262" y="f263"/>
                  </a:cxn>
                  <a:cxn ang="f130">
                    <a:pos x="f264" y="f265"/>
                  </a:cxn>
                  <a:cxn ang="f130">
                    <a:pos x="f266" y="f260"/>
                  </a:cxn>
                  <a:cxn ang="f130">
                    <a:pos x="f267" y="f268"/>
                  </a:cxn>
                  <a:cxn ang="f130">
                    <a:pos x="f269" y="f250"/>
                  </a:cxn>
                  <a:cxn ang="f130">
                    <a:pos x="f270" y="f271"/>
                  </a:cxn>
                  <a:cxn ang="f130">
                    <a:pos x="f272" y="f273"/>
                  </a:cxn>
                  <a:cxn ang="f130">
                    <a:pos x="f270" y="f236"/>
                  </a:cxn>
                  <a:cxn ang="f130">
                    <a:pos x="f229" y="f230"/>
                  </a:cxn>
                </a:cxnLst>
                <a:rect l="f225" t="f228" r="f226" b="f227"/>
                <a:pathLst>
                  <a:path w="82" h="65">
                    <a:moveTo>
                      <a:pt x="f5" y="f8"/>
                    </a:moveTo>
                    <a:cubicBezTo>
                      <a:pt x="f5" y="f8"/>
                      <a:pt x="f8" y="f5"/>
                      <a:pt x="f9" y="f5"/>
                    </a:cubicBezTo>
                    <a:cubicBezTo>
                      <a:pt x="f8" y="f9"/>
                      <a:pt x="f9" y="f10"/>
                      <a:pt x="f10" y="f11"/>
                    </a:cubicBezTo>
                    <a:cubicBezTo>
                      <a:pt x="f12" y="f13"/>
                      <a:pt x="f14" y="f15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0" y="f23"/>
                      <a:pt x="f24" y="f25"/>
                      <a:pt x="f26" y="f27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1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4" y="f43"/>
                      <a:pt x="f46" y="f26"/>
                    </a:cubicBezTo>
                    <a:cubicBezTo>
                      <a:pt x="f6" y="f25"/>
                      <a:pt x="f44" y="f47"/>
                      <a:pt x="f44" y="f47"/>
                    </a:cubicBezTo>
                    <a:cubicBezTo>
                      <a:pt x="f48" y="f49"/>
                      <a:pt x="f50" y="f27"/>
                      <a:pt x="f51" y="f39"/>
                    </a:cubicBezTo>
                    <a:cubicBezTo>
                      <a:pt x="f52" y="f37"/>
                      <a:pt x="f7" y="f32"/>
                      <a:pt x="f53" y="f54"/>
                    </a:cubicBezTo>
                    <a:cubicBezTo>
                      <a:pt x="f55" y="f56"/>
                      <a:pt x="f33" y="f33"/>
                      <a:pt x="f57" y="f58"/>
                    </a:cubicBezTo>
                    <a:cubicBezTo>
                      <a:pt x="f29" y="f54"/>
                      <a:pt x="f41" y="f57"/>
                      <a:pt x="f43" y="f35"/>
                    </a:cubicBezTo>
                    <a:cubicBezTo>
                      <a:pt x="f45" y="f30"/>
                      <a:pt x="f45" y="f35"/>
                      <a:pt x="f45" y="f35"/>
                    </a:cubicBezTo>
                    <a:cubicBezTo>
                      <a:pt x="f45" y="f30"/>
                      <a:pt x="f45" y="f30"/>
                      <a:pt x="f45" y="f35"/>
                    </a:cubicBezTo>
                    <a:cubicBezTo>
                      <a:pt x="f49" y="f57"/>
                      <a:pt x="f29" y="f54"/>
                      <a:pt x="f57" y="f58"/>
                    </a:cubicBezTo>
                    <a:cubicBezTo>
                      <a:pt x="f57" y="f58"/>
                      <a:pt x="f57" y="f56"/>
                      <a:pt x="f57" y="f56"/>
                    </a:cubicBezTo>
                    <a:cubicBezTo>
                      <a:pt x="f57" y="f59"/>
                      <a:pt x="f57" y="f55"/>
                      <a:pt x="f57" y="f34"/>
                    </a:cubicBezTo>
                    <a:cubicBezTo>
                      <a:pt x="f54" y="f60"/>
                      <a:pt x="f54" y="f53"/>
                      <a:pt x="f54" y="f61"/>
                    </a:cubicBezTo>
                    <a:cubicBezTo>
                      <a:pt x="f32" y="f7"/>
                      <a:pt x="f29" y="f7"/>
                      <a:pt x="f62" y="f36"/>
                    </a:cubicBezTo>
                    <a:cubicBezTo>
                      <a:pt x="f26" y="f53"/>
                      <a:pt x="f24" y="f55"/>
                      <a:pt x="f22" y="f56"/>
                    </a:cubicBezTo>
                    <a:cubicBezTo>
                      <a:pt x="f63" y="f57"/>
                      <a:pt x="f21" y="f30"/>
                      <a:pt x="f64" y="f62"/>
                    </a:cubicBezTo>
                    <a:cubicBezTo>
                      <a:pt x="f65" y="f27"/>
                      <a:pt x="f65" y="f49"/>
                      <a:pt x="f66" y="f47"/>
                    </a:cubicBezTo>
                    <a:cubicBezTo>
                      <a:pt x="f14" y="f25"/>
                      <a:pt x="f14" y="f45"/>
                      <a:pt x="f67" y="f68"/>
                    </a:cubicBezTo>
                    <a:cubicBezTo>
                      <a:pt x="f12" y="f69"/>
                      <a:pt x="f12" y="f20"/>
                      <a:pt x="f70" y="f71"/>
                    </a:cubicBezTo>
                    <a:cubicBezTo>
                      <a:pt x="f12" y="f71"/>
                      <a:pt x="f12" y="f16"/>
                      <a:pt x="f67" y="f16"/>
                    </a:cubicBezTo>
                    <a:cubicBezTo>
                      <a:pt x="f72" y="f64"/>
                      <a:pt x="f10" y="f12"/>
                      <a:pt x="f5" y="f8"/>
                    </a:cubicBezTo>
                    <a:close/>
                  </a:path>
                </a:pathLst>
              </a:custGeom>
              <a:solidFill>
                <a:srgbClr val="F8BB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1" name="Freeform 44">
                <a:extLst>
                  <a:ext uri="{FF2B5EF4-FFF2-40B4-BE49-F238E27FC236}">
                    <a16:creationId xmlns:a16="http://schemas.microsoft.com/office/drawing/2014/main" id="{0A3FF186-AC9D-5072-8CFE-9B1DB86B9965}"/>
                  </a:ext>
                </a:extLst>
              </p:cNvPr>
              <p:cNvSpPr/>
              <p:nvPr/>
            </p:nvSpPr>
            <p:spPr>
              <a:xfrm>
                <a:off x="8018465" y="5024435"/>
                <a:ext cx="515941" cy="6667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57"/>
                  <a:gd name="f8" fmla="val 2"/>
                  <a:gd name="f9" fmla="val 1"/>
                  <a:gd name="f10" fmla="val 3"/>
                  <a:gd name="f11" fmla="val 6"/>
                  <a:gd name="f12" fmla="val 5"/>
                  <a:gd name="f13" fmla="val 9"/>
                  <a:gd name="f14" fmla="val 8"/>
                  <a:gd name="f15" fmla="val 13"/>
                  <a:gd name="f16" fmla="val 11"/>
                  <a:gd name="f17" fmla="val 17"/>
                  <a:gd name="f18" fmla="val 14"/>
                  <a:gd name="f19" fmla="val 21"/>
                  <a:gd name="f20" fmla="val 15"/>
                  <a:gd name="f21" fmla="val 23"/>
                  <a:gd name="f22" fmla="val 25"/>
                  <a:gd name="f23" fmla="val 19"/>
                  <a:gd name="f24" fmla="val 27"/>
                  <a:gd name="f25" fmla="val 30"/>
                  <a:gd name="f26" fmla="val 24"/>
                  <a:gd name="f27" fmla="val 32"/>
                  <a:gd name="f28" fmla="val 34"/>
                  <a:gd name="f29" fmla="val 37"/>
                  <a:gd name="f30" fmla="val 35"/>
                  <a:gd name="f31" fmla="val 39"/>
                  <a:gd name="f32" fmla="val 40"/>
                  <a:gd name="f33" fmla="val 36"/>
                  <a:gd name="f34" fmla="val 41"/>
                  <a:gd name="f35" fmla="val 38"/>
                  <a:gd name="f36" fmla="val 43"/>
                  <a:gd name="f37" fmla="val 46"/>
                  <a:gd name="f38" fmla="val 49"/>
                  <a:gd name="f39" fmla="val 52"/>
                  <a:gd name="f40" fmla="val 53"/>
                  <a:gd name="f41" fmla="val 55"/>
                  <a:gd name="f42" fmla="val 56"/>
                  <a:gd name="f43" fmla="val 26"/>
                  <a:gd name="f44" fmla="val 54"/>
                  <a:gd name="f45" fmla="val 51"/>
                  <a:gd name="f46" fmla="val 47"/>
                  <a:gd name="f47" fmla="val 10"/>
                  <a:gd name="f48" fmla="val 33"/>
                  <a:gd name="f49" fmla="val 29"/>
                  <a:gd name="f50" fmla="val 18"/>
                  <a:gd name="f51" fmla="val 12"/>
                  <a:gd name="f52" fmla="+- 0 0 -90"/>
                  <a:gd name="f53" fmla="*/ f3 1 44"/>
                  <a:gd name="f54" fmla="*/ f4 1 57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4"/>
                  <a:gd name="f63" fmla="*/ f59 1 57"/>
                  <a:gd name="f64" fmla="*/ 0 f60 1"/>
                  <a:gd name="f65" fmla="*/ 2 f59 1"/>
                  <a:gd name="f66" fmla="*/ 0 f59 1"/>
                  <a:gd name="f67" fmla="*/ 5 f60 1"/>
                  <a:gd name="f68" fmla="*/ 9 f59 1"/>
                  <a:gd name="f69" fmla="*/ 14 f60 1"/>
                  <a:gd name="f70" fmla="*/ 21 f59 1"/>
                  <a:gd name="f71" fmla="*/ 19 f60 1"/>
                  <a:gd name="f72" fmla="*/ 27 f59 1"/>
                  <a:gd name="f73" fmla="*/ 27 f60 1"/>
                  <a:gd name="f74" fmla="*/ 34 f59 1"/>
                  <a:gd name="f75" fmla="*/ 39 f60 1"/>
                  <a:gd name="f76" fmla="*/ 35 f59 1"/>
                  <a:gd name="f77" fmla="*/ 40 f60 1"/>
                  <a:gd name="f78" fmla="*/ 37 f59 1"/>
                  <a:gd name="f79" fmla="*/ 41 f60 1"/>
                  <a:gd name="f80" fmla="*/ 40 f59 1"/>
                  <a:gd name="f81" fmla="*/ 43 f60 1"/>
                  <a:gd name="f82" fmla="*/ 49 f59 1"/>
                  <a:gd name="f83" fmla="*/ 55 f59 1"/>
                  <a:gd name="f84" fmla="*/ 26 f60 1"/>
                  <a:gd name="f85" fmla="*/ 54 f59 1"/>
                  <a:gd name="f86" fmla="*/ 13 f60 1"/>
                  <a:gd name="f87" fmla="*/ 43 f59 1"/>
                  <a:gd name="f88" fmla="*/ 29 f59 1"/>
                  <a:gd name="f89" fmla="*/ 12 f59 1"/>
                  <a:gd name="f90" fmla="+- f61 0 f1"/>
                  <a:gd name="f91" fmla="*/ f64 1 44"/>
                  <a:gd name="f92" fmla="*/ f65 1 57"/>
                  <a:gd name="f93" fmla="*/ f66 1 57"/>
                  <a:gd name="f94" fmla="*/ f67 1 44"/>
                  <a:gd name="f95" fmla="*/ f68 1 57"/>
                  <a:gd name="f96" fmla="*/ f69 1 44"/>
                  <a:gd name="f97" fmla="*/ f70 1 57"/>
                  <a:gd name="f98" fmla="*/ f71 1 44"/>
                  <a:gd name="f99" fmla="*/ f72 1 57"/>
                  <a:gd name="f100" fmla="*/ f73 1 44"/>
                  <a:gd name="f101" fmla="*/ f74 1 57"/>
                  <a:gd name="f102" fmla="*/ f75 1 44"/>
                  <a:gd name="f103" fmla="*/ f76 1 57"/>
                  <a:gd name="f104" fmla="*/ f77 1 44"/>
                  <a:gd name="f105" fmla="*/ f78 1 57"/>
                  <a:gd name="f106" fmla="*/ f79 1 44"/>
                  <a:gd name="f107" fmla="*/ f80 1 57"/>
                  <a:gd name="f108" fmla="*/ f81 1 44"/>
                  <a:gd name="f109" fmla="*/ f82 1 57"/>
                  <a:gd name="f110" fmla="*/ f83 1 57"/>
                  <a:gd name="f111" fmla="*/ f84 1 44"/>
                  <a:gd name="f112" fmla="*/ f85 1 57"/>
                  <a:gd name="f113" fmla="*/ f86 1 44"/>
                  <a:gd name="f114" fmla="*/ f87 1 57"/>
                  <a:gd name="f115" fmla="*/ f88 1 57"/>
                  <a:gd name="f116" fmla="*/ f89 1 57"/>
                  <a:gd name="f117" fmla="*/ 0 1 f62"/>
                  <a:gd name="f118" fmla="*/ f56 1 f62"/>
                  <a:gd name="f119" fmla="*/ 0 1 f63"/>
                  <a:gd name="f120" fmla="*/ f57 1 f63"/>
                  <a:gd name="f121" fmla="*/ f91 1 f62"/>
                  <a:gd name="f122" fmla="*/ f92 1 f63"/>
                  <a:gd name="f123" fmla="*/ f93 1 f63"/>
                  <a:gd name="f124" fmla="*/ f94 1 f62"/>
                  <a:gd name="f125" fmla="*/ f95 1 f63"/>
                  <a:gd name="f126" fmla="*/ f96 1 f62"/>
                  <a:gd name="f127" fmla="*/ f97 1 f63"/>
                  <a:gd name="f128" fmla="*/ f98 1 f62"/>
                  <a:gd name="f129" fmla="*/ f99 1 f63"/>
                  <a:gd name="f130" fmla="*/ f100 1 f62"/>
                  <a:gd name="f131" fmla="*/ f101 1 f63"/>
                  <a:gd name="f132" fmla="*/ f102 1 f62"/>
                  <a:gd name="f133" fmla="*/ f103 1 f63"/>
                  <a:gd name="f134" fmla="*/ f104 1 f62"/>
                  <a:gd name="f135" fmla="*/ f105 1 f63"/>
                  <a:gd name="f136" fmla="*/ f106 1 f62"/>
                  <a:gd name="f137" fmla="*/ f107 1 f63"/>
                  <a:gd name="f138" fmla="*/ f108 1 f62"/>
                  <a:gd name="f139" fmla="*/ f109 1 f63"/>
                  <a:gd name="f140" fmla="*/ f110 1 f63"/>
                  <a:gd name="f141" fmla="*/ f111 1 f62"/>
                  <a:gd name="f142" fmla="*/ f112 1 f63"/>
                  <a:gd name="f143" fmla="*/ f113 1 f62"/>
                  <a:gd name="f144" fmla="*/ f114 1 f63"/>
                  <a:gd name="f145" fmla="*/ f115 1 f63"/>
                  <a:gd name="f146" fmla="*/ f116 1 f63"/>
                  <a:gd name="f147" fmla="*/ f117 f53 1"/>
                  <a:gd name="f148" fmla="*/ f118 f53 1"/>
                  <a:gd name="f149" fmla="*/ f120 f54 1"/>
                  <a:gd name="f150" fmla="*/ f119 f54 1"/>
                  <a:gd name="f151" fmla="*/ f121 f53 1"/>
                  <a:gd name="f152" fmla="*/ f122 f54 1"/>
                  <a:gd name="f153" fmla="*/ f123 f54 1"/>
                  <a:gd name="f154" fmla="*/ f124 f53 1"/>
                  <a:gd name="f155" fmla="*/ f125 f54 1"/>
                  <a:gd name="f156" fmla="*/ f126 f53 1"/>
                  <a:gd name="f157" fmla="*/ f127 f54 1"/>
                  <a:gd name="f158" fmla="*/ f128 f53 1"/>
                  <a:gd name="f159" fmla="*/ f129 f54 1"/>
                  <a:gd name="f160" fmla="*/ f130 f53 1"/>
                  <a:gd name="f161" fmla="*/ f131 f54 1"/>
                  <a:gd name="f162" fmla="*/ f132 f53 1"/>
                  <a:gd name="f163" fmla="*/ f133 f54 1"/>
                  <a:gd name="f164" fmla="*/ f134 f53 1"/>
                  <a:gd name="f165" fmla="*/ f135 f54 1"/>
                  <a:gd name="f166" fmla="*/ f136 f53 1"/>
                  <a:gd name="f167" fmla="*/ f137 f54 1"/>
                  <a:gd name="f168" fmla="*/ f138 f53 1"/>
                  <a:gd name="f169" fmla="*/ f139 f54 1"/>
                  <a:gd name="f170" fmla="*/ f140 f54 1"/>
                  <a:gd name="f171" fmla="*/ f141 f53 1"/>
                  <a:gd name="f172" fmla="*/ f142 f54 1"/>
                  <a:gd name="f173" fmla="*/ f143 f53 1"/>
                  <a:gd name="f174" fmla="*/ f144 f54 1"/>
                  <a:gd name="f175" fmla="*/ f145 f54 1"/>
                  <a:gd name="f176" fmla="*/ f146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51" y="f152"/>
                  </a:cxn>
                  <a:cxn ang="f90">
                    <a:pos x="f151" y="f153"/>
                  </a:cxn>
                  <a:cxn ang="f90">
                    <a:pos x="f154" y="f155"/>
                  </a:cxn>
                  <a:cxn ang="f90">
                    <a:pos x="f156" y="f157"/>
                  </a:cxn>
                  <a:cxn ang="f90">
                    <a:pos x="f158" y="f159"/>
                  </a:cxn>
                  <a:cxn ang="f90">
                    <a:pos x="f160" y="f161"/>
                  </a:cxn>
                  <a:cxn ang="f90">
                    <a:pos x="f162" y="f163"/>
                  </a:cxn>
                  <a:cxn ang="f90">
                    <a:pos x="f164" y="f165"/>
                  </a:cxn>
                  <a:cxn ang="f90">
                    <a:pos x="f166" y="f167"/>
                  </a:cxn>
                  <a:cxn ang="f90">
                    <a:pos x="f168" y="f169"/>
                  </a:cxn>
                  <a:cxn ang="f90">
                    <a:pos x="f162" y="f170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54" y="f165"/>
                  </a:cxn>
                  <a:cxn ang="f90">
                    <a:pos x="f151" y="f175"/>
                  </a:cxn>
                  <a:cxn ang="f90">
                    <a:pos x="f151" y="f176"/>
                  </a:cxn>
                  <a:cxn ang="f90">
                    <a:pos x="f151" y="f152"/>
                  </a:cxn>
                </a:cxnLst>
                <a:rect l="f147" t="f150" r="f148" b="f149"/>
                <a:pathLst>
                  <a:path w="44" h="57">
                    <a:moveTo>
                      <a:pt x="f5" y="f8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8" y="f10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17" y="f22"/>
                      <a:pt x="f23" y="f24"/>
                    </a:cubicBezTo>
                    <a:cubicBezTo>
                      <a:pt x="f19" y="f25"/>
                      <a:pt x="f26" y="f27"/>
                      <a:pt x="f24" y="f28"/>
                    </a:cubicBezTo>
                    <a:cubicBezTo>
                      <a:pt x="f25" y="f29"/>
                      <a:pt x="f30" y="f29"/>
                      <a:pt x="f31" y="f30"/>
                    </a:cubicBezTo>
                    <a:cubicBezTo>
                      <a:pt x="f32" y="f33"/>
                      <a:pt x="f32" y="f33"/>
                      <a:pt x="f32" y="f29"/>
                    </a:cubicBezTo>
                    <a:cubicBezTo>
                      <a:pt x="f34" y="f35"/>
                      <a:pt x="f34" y="f31"/>
                      <a:pt x="f34" y="f32"/>
                    </a:cubicBezTo>
                    <a:cubicBezTo>
                      <a:pt x="f34" y="f36"/>
                      <a:pt x="f36" y="f37"/>
                      <a:pt x="f36" y="f38"/>
                    </a:cubicBezTo>
                    <a:cubicBezTo>
                      <a:pt x="f6" y="f39"/>
                      <a:pt x="f36" y="f40"/>
                      <a:pt x="f31" y="f41"/>
                    </a:cubicBezTo>
                    <a:cubicBezTo>
                      <a:pt x="f30" y="f7"/>
                      <a:pt x="f25" y="f42"/>
                      <a:pt x="f43" y="f44"/>
                    </a:cubicBezTo>
                    <a:cubicBezTo>
                      <a:pt x="f19" y="f45"/>
                      <a:pt x="f17" y="f46"/>
                      <a:pt x="f15" y="f36"/>
                    </a:cubicBezTo>
                    <a:cubicBezTo>
                      <a:pt x="f47" y="f34"/>
                      <a:pt x="f14" y="f31"/>
                      <a:pt x="f12" y="f29"/>
                    </a:cubicBezTo>
                    <a:cubicBezTo>
                      <a:pt x="f9" y="f30"/>
                      <a:pt x="f5" y="f48"/>
                      <a:pt x="f5" y="f49"/>
                    </a:cubicBezTo>
                    <a:cubicBezTo>
                      <a:pt x="f9" y="f21"/>
                      <a:pt x="f9" y="f50"/>
                      <a:pt x="f5" y="f51"/>
                    </a:cubicBezTo>
                    <a:cubicBezTo>
                      <a:pt x="f5" y="f13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Freeform 45">
                <a:extLst>
                  <a:ext uri="{FF2B5EF4-FFF2-40B4-BE49-F238E27FC236}">
                    <a16:creationId xmlns:a16="http://schemas.microsoft.com/office/drawing/2014/main" id="{409C0B93-C722-64FA-B60F-3C4CF31D2B6D}"/>
                  </a:ext>
                </a:extLst>
              </p:cNvPr>
              <p:cNvSpPr/>
              <p:nvPr/>
            </p:nvSpPr>
            <p:spPr>
              <a:xfrm>
                <a:off x="7889872" y="3810003"/>
                <a:ext cx="1193804" cy="6778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57"/>
                  <a:gd name="f8" fmla="val 96"/>
                  <a:gd name="f9" fmla="val 37"/>
                  <a:gd name="f10" fmla="val 97"/>
                  <a:gd name="f11" fmla="val 34"/>
                  <a:gd name="f12" fmla="val 95"/>
                  <a:gd name="f13" fmla="val 31"/>
                  <a:gd name="f14" fmla="val 93"/>
                  <a:gd name="f15" fmla="val 29"/>
                  <a:gd name="f16" fmla="val 89"/>
                  <a:gd name="f17" fmla="val 25"/>
                  <a:gd name="f18" fmla="val 84"/>
                  <a:gd name="f19" fmla="val 22"/>
                  <a:gd name="f20" fmla="val 79"/>
                  <a:gd name="f21" fmla="val 19"/>
                  <a:gd name="f22" fmla="val 75"/>
                  <a:gd name="f23" fmla="val 17"/>
                  <a:gd name="f24" fmla="val 71"/>
                  <a:gd name="f25" fmla="val 16"/>
                  <a:gd name="f26" fmla="val 67"/>
                  <a:gd name="f27" fmla="val 63"/>
                  <a:gd name="f28" fmla="val 61"/>
                  <a:gd name="f29" fmla="val 14"/>
                  <a:gd name="f30" fmla="val 58"/>
                  <a:gd name="f31" fmla="val 13"/>
                  <a:gd name="f32" fmla="val 53"/>
                  <a:gd name="f33" fmla="val 9"/>
                  <a:gd name="f34" fmla="val 48"/>
                  <a:gd name="f35" fmla="val 8"/>
                  <a:gd name="f36" fmla="val 42"/>
                  <a:gd name="f37" fmla="val 11"/>
                  <a:gd name="f38" fmla="val 38"/>
                  <a:gd name="f39" fmla="val 35"/>
                  <a:gd name="f40" fmla="val 32"/>
                  <a:gd name="f41" fmla="val 20"/>
                  <a:gd name="f42" fmla="val 26"/>
                  <a:gd name="f43" fmla="val 21"/>
                  <a:gd name="f44" fmla="val 33"/>
                  <a:gd name="f45" fmla="val 39"/>
                  <a:gd name="f46" fmla="val 45"/>
                  <a:gd name="f47" fmla="val 6"/>
                  <a:gd name="f48" fmla="val 51"/>
                  <a:gd name="f49" fmla="val 1"/>
                  <a:gd name="f50" fmla="val 56"/>
                  <a:gd name="f51" fmla="val 3"/>
                  <a:gd name="f52" fmla="val 44"/>
                  <a:gd name="f53" fmla="val 10"/>
                  <a:gd name="f54" fmla="val 18"/>
                  <a:gd name="f55" fmla="val 24"/>
                  <a:gd name="f56" fmla="val 15"/>
                  <a:gd name="f57" fmla="val 27"/>
                  <a:gd name="f58" fmla="val 28"/>
                  <a:gd name="f59" fmla="val 7"/>
                  <a:gd name="f60" fmla="val 36"/>
                  <a:gd name="f61" fmla="val 5"/>
                  <a:gd name="f62" fmla="val 41"/>
                  <a:gd name="f63" fmla="val 4"/>
                  <a:gd name="f64" fmla="val 46"/>
                  <a:gd name="f65" fmla="val 55"/>
                  <a:gd name="f66" fmla="val 2"/>
                  <a:gd name="f67" fmla="val 59"/>
                  <a:gd name="f68" fmla="val 65"/>
                  <a:gd name="f69" fmla="val 66"/>
                  <a:gd name="f70" fmla="val 70"/>
                  <a:gd name="f71" fmla="val 73"/>
                  <a:gd name="f72" fmla="val 77"/>
                  <a:gd name="f73" fmla="val 80"/>
                  <a:gd name="f74" fmla="val 82"/>
                  <a:gd name="f75" fmla="val 85"/>
                  <a:gd name="f76" fmla="val 87"/>
                  <a:gd name="f77" fmla="val 91"/>
                  <a:gd name="f78" fmla="val 90"/>
                  <a:gd name="f79" fmla="val 92"/>
                  <a:gd name="f80" fmla="val 98"/>
                  <a:gd name="f81" fmla="val 30"/>
                  <a:gd name="f82" fmla="val 100"/>
                  <a:gd name="f83" fmla="val 101"/>
                  <a:gd name="f84" fmla="val 40"/>
                  <a:gd name="f85" fmla="val 43"/>
                  <a:gd name="f86" fmla="+- 0 0 -90"/>
                  <a:gd name="f87" fmla="*/ f3 1 102"/>
                  <a:gd name="f88" fmla="*/ f4 1 57"/>
                  <a:gd name="f89" fmla="val f5"/>
                  <a:gd name="f90" fmla="val f6"/>
                  <a:gd name="f91" fmla="val f7"/>
                  <a:gd name="f92" fmla="*/ f86 f0 1"/>
                  <a:gd name="f93" fmla="+- f91 0 f89"/>
                  <a:gd name="f94" fmla="+- f90 0 f89"/>
                  <a:gd name="f95" fmla="*/ f92 1 f2"/>
                  <a:gd name="f96" fmla="*/ f94 1 102"/>
                  <a:gd name="f97" fmla="*/ f93 1 57"/>
                  <a:gd name="f98" fmla="*/ 96 f94 1"/>
                  <a:gd name="f99" fmla="*/ 37 f93 1"/>
                  <a:gd name="f100" fmla="*/ 93 f94 1"/>
                  <a:gd name="f101" fmla="*/ 29 f93 1"/>
                  <a:gd name="f102" fmla="*/ 79 f94 1"/>
                  <a:gd name="f103" fmla="*/ 19 f93 1"/>
                  <a:gd name="f104" fmla="*/ 67 f94 1"/>
                  <a:gd name="f105" fmla="*/ 16 f93 1"/>
                  <a:gd name="f106" fmla="*/ 58 f94 1"/>
                  <a:gd name="f107" fmla="*/ 13 f93 1"/>
                  <a:gd name="f108" fmla="*/ 42 f94 1"/>
                  <a:gd name="f109" fmla="*/ 11 f93 1"/>
                  <a:gd name="f110" fmla="*/ 32 f94 1"/>
                  <a:gd name="f111" fmla="*/ 20 f93 1"/>
                  <a:gd name="f112" fmla="*/ 16 f94 1"/>
                  <a:gd name="f113" fmla="*/ 39 f93 1"/>
                  <a:gd name="f114" fmla="*/ 1 f94 1"/>
                  <a:gd name="f115" fmla="*/ 56 f93 1"/>
                  <a:gd name="f116" fmla="*/ 0 f94 1"/>
                  <a:gd name="f117" fmla="*/ 18 f94 1"/>
                  <a:gd name="f118" fmla="*/ 24 f93 1"/>
                  <a:gd name="f119" fmla="*/ 27 f94 1"/>
                  <a:gd name="f120" fmla="*/ 10 f93 1"/>
                  <a:gd name="f121" fmla="*/ 31 f94 1"/>
                  <a:gd name="f122" fmla="*/ 7 f93 1"/>
                  <a:gd name="f123" fmla="*/ 46 f94 1"/>
                  <a:gd name="f124" fmla="*/ 1 f93 1"/>
                  <a:gd name="f125" fmla="*/ 56 f94 1"/>
                  <a:gd name="f126" fmla="*/ 2 f93 1"/>
                  <a:gd name="f127" fmla="*/ 65 f94 1"/>
                  <a:gd name="f128" fmla="*/ 8 f93 1"/>
                  <a:gd name="f129" fmla="*/ 77 f94 1"/>
                  <a:gd name="f130" fmla="*/ 14 f93 1"/>
                  <a:gd name="f131" fmla="*/ 85 f94 1"/>
                  <a:gd name="f132" fmla="*/ 18 f93 1"/>
                  <a:gd name="f133" fmla="*/ 91 f94 1"/>
                  <a:gd name="f134" fmla="*/ 95 f94 1"/>
                  <a:gd name="f135" fmla="*/ 26 f93 1"/>
                  <a:gd name="f136" fmla="*/ 98 f94 1"/>
                  <a:gd name="f137" fmla="*/ 30 f93 1"/>
                  <a:gd name="f138" fmla="*/ 101 f94 1"/>
                  <a:gd name="f139" fmla="*/ 40 f93 1"/>
                  <a:gd name="f140" fmla="*/ 42 f93 1"/>
                  <a:gd name="f141" fmla="*/ 100 f94 1"/>
                  <a:gd name="f142" fmla="*/ 43 f93 1"/>
                  <a:gd name="f143" fmla="+- f95 0 f1"/>
                  <a:gd name="f144" fmla="*/ f98 1 102"/>
                  <a:gd name="f145" fmla="*/ f99 1 58"/>
                  <a:gd name="f146" fmla="*/ f100 1 102"/>
                  <a:gd name="f147" fmla="*/ f101 1 58"/>
                  <a:gd name="f148" fmla="*/ f102 1 102"/>
                  <a:gd name="f149" fmla="*/ f103 1 58"/>
                  <a:gd name="f150" fmla="*/ f104 1 102"/>
                  <a:gd name="f151" fmla="*/ f105 1 58"/>
                  <a:gd name="f152" fmla="*/ f106 1 102"/>
                  <a:gd name="f153" fmla="*/ f107 1 58"/>
                  <a:gd name="f154" fmla="*/ f108 1 102"/>
                  <a:gd name="f155" fmla="*/ f109 1 58"/>
                  <a:gd name="f156" fmla="*/ f110 1 102"/>
                  <a:gd name="f157" fmla="*/ f111 1 58"/>
                  <a:gd name="f158" fmla="*/ f112 1 102"/>
                  <a:gd name="f159" fmla="*/ f113 1 58"/>
                  <a:gd name="f160" fmla="*/ f114 1 102"/>
                  <a:gd name="f161" fmla="*/ f115 1 58"/>
                  <a:gd name="f162" fmla="*/ f116 1 102"/>
                  <a:gd name="f163" fmla="*/ f117 1 102"/>
                  <a:gd name="f164" fmla="*/ f118 1 58"/>
                  <a:gd name="f165" fmla="*/ f119 1 102"/>
                  <a:gd name="f166" fmla="*/ f120 1 58"/>
                  <a:gd name="f167" fmla="*/ f121 1 102"/>
                  <a:gd name="f168" fmla="*/ f122 1 58"/>
                  <a:gd name="f169" fmla="*/ f123 1 102"/>
                  <a:gd name="f170" fmla="*/ f124 1 58"/>
                  <a:gd name="f171" fmla="*/ f125 1 102"/>
                  <a:gd name="f172" fmla="*/ f126 1 58"/>
                  <a:gd name="f173" fmla="*/ f127 1 102"/>
                  <a:gd name="f174" fmla="*/ f128 1 58"/>
                  <a:gd name="f175" fmla="*/ f129 1 102"/>
                  <a:gd name="f176" fmla="*/ f130 1 58"/>
                  <a:gd name="f177" fmla="*/ f131 1 102"/>
                  <a:gd name="f178" fmla="*/ f132 1 58"/>
                  <a:gd name="f179" fmla="*/ f133 1 102"/>
                  <a:gd name="f180" fmla="*/ f134 1 102"/>
                  <a:gd name="f181" fmla="*/ f135 1 58"/>
                  <a:gd name="f182" fmla="*/ f136 1 102"/>
                  <a:gd name="f183" fmla="*/ f137 1 58"/>
                  <a:gd name="f184" fmla="*/ f138 1 102"/>
                  <a:gd name="f185" fmla="*/ f139 1 58"/>
                  <a:gd name="f186" fmla="*/ f140 1 58"/>
                  <a:gd name="f187" fmla="*/ f141 1 102"/>
                  <a:gd name="f188" fmla="*/ f142 1 58"/>
                  <a:gd name="f189" fmla="*/ 0 1 f96"/>
                  <a:gd name="f190" fmla="*/ f90 1 f96"/>
                  <a:gd name="f191" fmla="*/ 0 1 f97"/>
                  <a:gd name="f192" fmla="*/ f91 1 f97"/>
                  <a:gd name="f193" fmla="*/ f144 1 f96"/>
                  <a:gd name="f194" fmla="*/ f145 1 f97"/>
                  <a:gd name="f195" fmla="*/ f146 1 f96"/>
                  <a:gd name="f196" fmla="*/ f147 1 f97"/>
                  <a:gd name="f197" fmla="*/ f148 1 f96"/>
                  <a:gd name="f198" fmla="*/ f149 1 f97"/>
                  <a:gd name="f199" fmla="*/ f150 1 f96"/>
                  <a:gd name="f200" fmla="*/ f151 1 f97"/>
                  <a:gd name="f201" fmla="*/ f152 1 f96"/>
                  <a:gd name="f202" fmla="*/ f153 1 f97"/>
                  <a:gd name="f203" fmla="*/ f154 1 f96"/>
                  <a:gd name="f204" fmla="*/ f155 1 f97"/>
                  <a:gd name="f205" fmla="*/ f156 1 f96"/>
                  <a:gd name="f206" fmla="*/ f157 1 f97"/>
                  <a:gd name="f207" fmla="*/ f158 1 f96"/>
                  <a:gd name="f208" fmla="*/ f159 1 f97"/>
                  <a:gd name="f209" fmla="*/ f160 1 f96"/>
                  <a:gd name="f210" fmla="*/ f161 1 f97"/>
                  <a:gd name="f211" fmla="*/ f162 1 f96"/>
                  <a:gd name="f212" fmla="*/ f163 1 f96"/>
                  <a:gd name="f213" fmla="*/ f164 1 f97"/>
                  <a:gd name="f214" fmla="*/ f165 1 f96"/>
                  <a:gd name="f215" fmla="*/ f166 1 f97"/>
                  <a:gd name="f216" fmla="*/ f167 1 f96"/>
                  <a:gd name="f217" fmla="*/ f168 1 f97"/>
                  <a:gd name="f218" fmla="*/ f169 1 f96"/>
                  <a:gd name="f219" fmla="*/ f170 1 f97"/>
                  <a:gd name="f220" fmla="*/ f171 1 f96"/>
                  <a:gd name="f221" fmla="*/ f172 1 f97"/>
                  <a:gd name="f222" fmla="*/ f173 1 f96"/>
                  <a:gd name="f223" fmla="*/ f174 1 f97"/>
                  <a:gd name="f224" fmla="*/ f175 1 f96"/>
                  <a:gd name="f225" fmla="*/ f176 1 f97"/>
                  <a:gd name="f226" fmla="*/ f177 1 f96"/>
                  <a:gd name="f227" fmla="*/ f178 1 f97"/>
                  <a:gd name="f228" fmla="*/ f179 1 f96"/>
                  <a:gd name="f229" fmla="*/ f180 1 f96"/>
                  <a:gd name="f230" fmla="*/ f181 1 f97"/>
                  <a:gd name="f231" fmla="*/ f182 1 f96"/>
                  <a:gd name="f232" fmla="*/ f183 1 f97"/>
                  <a:gd name="f233" fmla="*/ f184 1 f96"/>
                  <a:gd name="f234" fmla="*/ f185 1 f97"/>
                  <a:gd name="f235" fmla="*/ f186 1 f97"/>
                  <a:gd name="f236" fmla="*/ f187 1 f96"/>
                  <a:gd name="f237" fmla="*/ f188 1 f97"/>
                  <a:gd name="f238" fmla="*/ f189 f87 1"/>
                  <a:gd name="f239" fmla="*/ f190 f87 1"/>
                  <a:gd name="f240" fmla="*/ f192 f88 1"/>
                  <a:gd name="f241" fmla="*/ f191 f88 1"/>
                  <a:gd name="f242" fmla="*/ f193 f87 1"/>
                  <a:gd name="f243" fmla="*/ f194 f88 1"/>
                  <a:gd name="f244" fmla="*/ f195 f87 1"/>
                  <a:gd name="f245" fmla="*/ f196 f88 1"/>
                  <a:gd name="f246" fmla="*/ f197 f87 1"/>
                  <a:gd name="f247" fmla="*/ f198 f88 1"/>
                  <a:gd name="f248" fmla="*/ f199 f87 1"/>
                  <a:gd name="f249" fmla="*/ f200 f88 1"/>
                  <a:gd name="f250" fmla="*/ f201 f87 1"/>
                  <a:gd name="f251" fmla="*/ f202 f88 1"/>
                  <a:gd name="f252" fmla="*/ f203 f87 1"/>
                  <a:gd name="f253" fmla="*/ f204 f88 1"/>
                  <a:gd name="f254" fmla="*/ f205 f87 1"/>
                  <a:gd name="f255" fmla="*/ f206 f88 1"/>
                  <a:gd name="f256" fmla="*/ f207 f87 1"/>
                  <a:gd name="f257" fmla="*/ f208 f88 1"/>
                  <a:gd name="f258" fmla="*/ f209 f87 1"/>
                  <a:gd name="f259" fmla="*/ f210 f88 1"/>
                  <a:gd name="f260" fmla="*/ f211 f87 1"/>
                  <a:gd name="f261" fmla="*/ f212 f87 1"/>
                  <a:gd name="f262" fmla="*/ f213 f88 1"/>
                  <a:gd name="f263" fmla="*/ f214 f87 1"/>
                  <a:gd name="f264" fmla="*/ f215 f88 1"/>
                  <a:gd name="f265" fmla="*/ f216 f87 1"/>
                  <a:gd name="f266" fmla="*/ f217 f88 1"/>
                  <a:gd name="f267" fmla="*/ f218 f87 1"/>
                  <a:gd name="f268" fmla="*/ f219 f88 1"/>
                  <a:gd name="f269" fmla="*/ f220 f87 1"/>
                  <a:gd name="f270" fmla="*/ f221 f88 1"/>
                  <a:gd name="f271" fmla="*/ f222 f87 1"/>
                  <a:gd name="f272" fmla="*/ f223 f88 1"/>
                  <a:gd name="f273" fmla="*/ f224 f87 1"/>
                  <a:gd name="f274" fmla="*/ f225 f88 1"/>
                  <a:gd name="f275" fmla="*/ f226 f87 1"/>
                  <a:gd name="f276" fmla="*/ f227 f88 1"/>
                  <a:gd name="f277" fmla="*/ f228 f87 1"/>
                  <a:gd name="f278" fmla="*/ f229 f87 1"/>
                  <a:gd name="f279" fmla="*/ f230 f88 1"/>
                  <a:gd name="f280" fmla="*/ f231 f87 1"/>
                  <a:gd name="f281" fmla="*/ f232 f88 1"/>
                  <a:gd name="f282" fmla="*/ f233 f87 1"/>
                  <a:gd name="f283" fmla="*/ f234 f88 1"/>
                  <a:gd name="f284" fmla="*/ f235 f88 1"/>
                  <a:gd name="f285" fmla="*/ f236 f87 1"/>
                  <a:gd name="f286" fmla="*/ f237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3">
                    <a:pos x="f242" y="f243"/>
                  </a:cxn>
                  <a:cxn ang="f143">
                    <a:pos x="f244" y="f245"/>
                  </a:cxn>
                  <a:cxn ang="f143">
                    <a:pos x="f246" y="f247"/>
                  </a:cxn>
                  <a:cxn ang="f143">
                    <a:pos x="f248" y="f249"/>
                  </a:cxn>
                  <a:cxn ang="f143">
                    <a:pos x="f250" y="f251"/>
                  </a:cxn>
                  <a:cxn ang="f143">
                    <a:pos x="f252" y="f253"/>
                  </a:cxn>
                  <a:cxn ang="f143">
                    <a:pos x="f254" y="f255"/>
                  </a:cxn>
                  <a:cxn ang="f143">
                    <a:pos x="f256" y="f257"/>
                  </a:cxn>
                  <a:cxn ang="f143">
                    <a:pos x="f258" y="f259"/>
                  </a:cxn>
                  <a:cxn ang="f143">
                    <a:pos x="f260" y="f259"/>
                  </a:cxn>
                  <a:cxn ang="f143">
                    <a:pos x="f261" y="f262"/>
                  </a:cxn>
                  <a:cxn ang="f143">
                    <a:pos x="f263" y="f264"/>
                  </a:cxn>
                  <a:cxn ang="f143">
                    <a:pos x="f265" y="f266"/>
                  </a:cxn>
                  <a:cxn ang="f143">
                    <a:pos x="f267" y="f268"/>
                  </a:cxn>
                  <a:cxn ang="f143">
                    <a:pos x="f269" y="f270"/>
                  </a:cxn>
                  <a:cxn ang="f143">
                    <a:pos x="f271" y="f266"/>
                  </a:cxn>
                  <a:cxn ang="f143">
                    <a:pos x="f248" y="f272"/>
                  </a:cxn>
                  <a:cxn ang="f143">
                    <a:pos x="f273" y="f274"/>
                  </a:cxn>
                  <a:cxn ang="f143">
                    <a:pos x="f275" y="f276"/>
                  </a:cxn>
                  <a:cxn ang="f143">
                    <a:pos x="f277" y="f255"/>
                  </a:cxn>
                  <a:cxn ang="f143">
                    <a:pos x="f278" y="f279"/>
                  </a:cxn>
                  <a:cxn ang="f143">
                    <a:pos x="f280" y="f281"/>
                  </a:cxn>
                  <a:cxn ang="f143">
                    <a:pos x="f282" y="f283"/>
                  </a:cxn>
                  <a:cxn ang="f143">
                    <a:pos x="f282" y="f284"/>
                  </a:cxn>
                  <a:cxn ang="f143">
                    <a:pos x="f285" y="f286"/>
                  </a:cxn>
                  <a:cxn ang="f143">
                    <a:pos x="f242" y="f243"/>
                  </a:cxn>
                </a:cxnLst>
                <a:rect l="f238" t="f241" r="f239" b="f240"/>
                <a:pathLst>
                  <a:path w="102" h="5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1"/>
                      <a:pt x="f39" y="f23"/>
                      <a:pt x="f40" y="f41"/>
                    </a:cubicBezTo>
                    <a:cubicBezTo>
                      <a:pt x="f42" y="f42"/>
                      <a:pt x="f43" y="f44"/>
                      <a:pt x="f25" y="f45"/>
                    </a:cubicBezTo>
                    <a:cubicBezTo>
                      <a:pt x="f37" y="f46"/>
                      <a:pt x="f47" y="f48"/>
                      <a:pt x="f49" y="f50"/>
                    </a:cubicBezTo>
                    <a:cubicBezTo>
                      <a:pt x="f49" y="f7"/>
                      <a:pt x="f5" y="f30"/>
                      <a:pt x="f5" y="f50"/>
                    </a:cubicBezTo>
                    <a:cubicBezTo>
                      <a:pt x="f51" y="f52"/>
                      <a:pt x="f53" y="f11"/>
                      <a:pt x="f54" y="f55"/>
                    </a:cubicBezTo>
                    <a:cubicBezTo>
                      <a:pt x="f19" y="f41"/>
                      <a:pt x="f17" y="f56"/>
                      <a:pt x="f57" y="f53"/>
                    </a:cubicBezTo>
                    <a:cubicBezTo>
                      <a:pt x="f58" y="f35"/>
                      <a:pt x="f15" y="f35"/>
                      <a:pt x="f13" y="f59"/>
                    </a:cubicBezTo>
                    <a:cubicBezTo>
                      <a:pt x="f60" y="f61"/>
                      <a:pt x="f62" y="f63"/>
                      <a:pt x="f64" y="f49"/>
                    </a:cubicBezTo>
                    <a:cubicBezTo>
                      <a:pt x="f34" y="f5"/>
                      <a:pt x="f65" y="f49"/>
                      <a:pt x="f50" y="f66"/>
                    </a:cubicBezTo>
                    <a:cubicBezTo>
                      <a:pt x="f67" y="f61"/>
                      <a:pt x="f28" y="f59"/>
                      <a:pt x="f68" y="f59"/>
                    </a:cubicBezTo>
                    <a:cubicBezTo>
                      <a:pt x="f69" y="f59"/>
                      <a:pt x="f26" y="f59"/>
                      <a:pt x="f26" y="f35"/>
                    </a:cubicBezTo>
                    <a:cubicBezTo>
                      <a:pt x="f70" y="f37"/>
                      <a:pt x="f71" y="f31"/>
                      <a:pt x="f72" y="f29"/>
                    </a:cubicBezTo>
                    <a:cubicBezTo>
                      <a:pt x="f73" y="f29"/>
                      <a:pt x="f74" y="f23"/>
                      <a:pt x="f75" y="f54"/>
                    </a:cubicBezTo>
                    <a:cubicBezTo>
                      <a:pt x="f76" y="f54"/>
                      <a:pt x="f16" y="f21"/>
                      <a:pt x="f77" y="f41"/>
                    </a:cubicBezTo>
                    <a:cubicBezTo>
                      <a:pt x="f78" y="f19"/>
                      <a:pt x="f79" y="f42"/>
                      <a:pt x="f12" y="f42"/>
                    </a:cubicBezTo>
                    <a:cubicBezTo>
                      <a:pt x="f10" y="f57"/>
                      <a:pt x="f80" y="f58"/>
                      <a:pt x="f80" y="f81"/>
                    </a:cubicBezTo>
                    <a:cubicBezTo>
                      <a:pt x="f82" y="f44"/>
                      <a:pt x="f82" y="f9"/>
                      <a:pt x="f83" y="f84"/>
                    </a:cubicBezTo>
                    <a:cubicBezTo>
                      <a:pt x="f6" y="f84"/>
                      <a:pt x="f6" y="f62"/>
                      <a:pt x="f83" y="f36"/>
                    </a:cubicBezTo>
                    <a:cubicBezTo>
                      <a:pt x="f83" y="f85"/>
                      <a:pt x="f82" y="f85"/>
                      <a:pt x="f82" y="f85"/>
                    </a:cubicBezTo>
                    <a:cubicBezTo>
                      <a:pt x="f80" y="f62"/>
                      <a:pt x="f8" y="f84"/>
                      <a:pt x="f8" y="f9"/>
                    </a:cubicBezTo>
                    <a:close/>
                  </a:path>
                </a:pathLst>
              </a:custGeom>
              <a:solidFill>
                <a:srgbClr val="F8BB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Freeform 46">
                <a:extLst>
                  <a:ext uri="{FF2B5EF4-FFF2-40B4-BE49-F238E27FC236}">
                    <a16:creationId xmlns:a16="http://schemas.microsoft.com/office/drawing/2014/main" id="{1B916910-B328-D7E6-1507-C0456CC289BF}"/>
                  </a:ext>
                </a:extLst>
              </p:cNvPr>
              <p:cNvSpPr/>
              <p:nvPr/>
            </p:nvSpPr>
            <p:spPr>
              <a:xfrm>
                <a:off x="8932865" y="4043367"/>
                <a:ext cx="163513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2"/>
                  <a:gd name="f9" fmla="val 11"/>
                  <a:gd name="f10" fmla="val 19"/>
                  <a:gd name="f11" fmla="val 10"/>
                  <a:gd name="f12" fmla="val 16"/>
                  <a:gd name="f13" fmla="val 9"/>
                  <a:gd name="f14" fmla="val 8"/>
                  <a:gd name="f15" fmla="val 7"/>
                  <a:gd name="f16" fmla="val 6"/>
                  <a:gd name="f17" fmla="val 4"/>
                  <a:gd name="f18" fmla="val 3"/>
                  <a:gd name="f19" fmla="val 2"/>
                  <a:gd name="f20" fmla="val 1"/>
                  <a:gd name="f21" fmla="val 5"/>
                  <a:gd name="f22" fmla="val 13"/>
                  <a:gd name="f23" fmla="val 17"/>
                  <a:gd name="f24" fmla="val 20"/>
                  <a:gd name="f25" fmla="+- 0 0 -90"/>
                  <a:gd name="f26" fmla="*/ f3 1 14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22"/>
                  <a:gd name="f37" fmla="*/ 12 f33 1"/>
                  <a:gd name="f38" fmla="*/ 22 f32 1"/>
                  <a:gd name="f39" fmla="*/ 9 f33 1"/>
                  <a:gd name="f40" fmla="*/ 12 f32 1"/>
                  <a:gd name="f41" fmla="*/ 8 f33 1"/>
                  <a:gd name="f42" fmla="*/ 10 f32 1"/>
                  <a:gd name="f43" fmla="*/ 6 f33 1"/>
                  <a:gd name="f44" fmla="*/ 7 f32 1"/>
                  <a:gd name="f45" fmla="*/ 3 f33 1"/>
                  <a:gd name="f46" fmla="*/ 6 f32 1"/>
                  <a:gd name="f47" fmla="*/ 0 f33 1"/>
                  <a:gd name="f48" fmla="*/ 3 f32 1"/>
                  <a:gd name="f49" fmla="*/ 1 f32 1"/>
                  <a:gd name="f50" fmla="*/ 2 f33 1"/>
                  <a:gd name="f51" fmla="*/ 0 f32 1"/>
                  <a:gd name="f52" fmla="*/ 11 f33 1"/>
                  <a:gd name="f53" fmla="*/ 2 f32 1"/>
                  <a:gd name="f54" fmla="*/ 13 f33 1"/>
                  <a:gd name="f55" fmla="*/ 14 f32 1"/>
                  <a:gd name="f56" fmla="+- f34 0 f1"/>
                  <a:gd name="f57" fmla="*/ f37 1 14"/>
                  <a:gd name="f58" fmla="*/ f38 1 22"/>
                  <a:gd name="f59" fmla="*/ f39 1 14"/>
                  <a:gd name="f60" fmla="*/ f40 1 22"/>
                  <a:gd name="f61" fmla="*/ f41 1 14"/>
                  <a:gd name="f62" fmla="*/ f42 1 22"/>
                  <a:gd name="f63" fmla="*/ f43 1 14"/>
                  <a:gd name="f64" fmla="*/ f44 1 22"/>
                  <a:gd name="f65" fmla="*/ f45 1 14"/>
                  <a:gd name="f66" fmla="*/ f46 1 22"/>
                  <a:gd name="f67" fmla="*/ f47 1 14"/>
                  <a:gd name="f68" fmla="*/ f48 1 22"/>
                  <a:gd name="f69" fmla="*/ f49 1 22"/>
                  <a:gd name="f70" fmla="*/ f50 1 14"/>
                  <a:gd name="f71" fmla="*/ f51 1 22"/>
                  <a:gd name="f72" fmla="*/ f52 1 14"/>
                  <a:gd name="f73" fmla="*/ f53 1 22"/>
                  <a:gd name="f74" fmla="*/ f54 1 14"/>
                  <a:gd name="f75" fmla="*/ f55 1 22"/>
                  <a:gd name="f76" fmla="*/ 0 1 f35"/>
                  <a:gd name="f77" fmla="*/ f29 1 f35"/>
                  <a:gd name="f78" fmla="*/ 0 1 f36"/>
                  <a:gd name="f79" fmla="*/ f30 1 f36"/>
                  <a:gd name="f80" fmla="*/ f57 1 f35"/>
                  <a:gd name="f81" fmla="*/ f58 1 f36"/>
                  <a:gd name="f82" fmla="*/ f59 1 f35"/>
                  <a:gd name="f83" fmla="*/ f60 1 f36"/>
                  <a:gd name="f84" fmla="*/ f61 1 f35"/>
                  <a:gd name="f85" fmla="*/ f62 1 f36"/>
                  <a:gd name="f86" fmla="*/ f63 1 f35"/>
                  <a:gd name="f87" fmla="*/ f64 1 f36"/>
                  <a:gd name="f88" fmla="*/ f65 1 f35"/>
                  <a:gd name="f89" fmla="*/ f66 1 f36"/>
                  <a:gd name="f90" fmla="*/ f67 1 f35"/>
                  <a:gd name="f91" fmla="*/ f68 1 f36"/>
                  <a:gd name="f92" fmla="*/ f69 1 f36"/>
                  <a:gd name="f93" fmla="*/ f70 1 f35"/>
                  <a:gd name="f94" fmla="*/ f71 1 f36"/>
                  <a:gd name="f95" fmla="*/ f72 1 f35"/>
                  <a:gd name="f96" fmla="*/ f73 1 f36"/>
                  <a:gd name="f97" fmla="*/ f74 1 f35"/>
                  <a:gd name="f98" fmla="*/ f75 1 f36"/>
                  <a:gd name="f99" fmla="*/ f76 f26 1"/>
                  <a:gd name="f100" fmla="*/ f77 f26 1"/>
                  <a:gd name="f101" fmla="*/ f79 f27 1"/>
                  <a:gd name="f102" fmla="*/ f78 f27 1"/>
                  <a:gd name="f103" fmla="*/ f80 f26 1"/>
                  <a:gd name="f104" fmla="*/ f81 f27 1"/>
                  <a:gd name="f105" fmla="*/ f82 f26 1"/>
                  <a:gd name="f106" fmla="*/ f83 f27 1"/>
                  <a:gd name="f107" fmla="*/ f84 f26 1"/>
                  <a:gd name="f108" fmla="*/ f85 f27 1"/>
                  <a:gd name="f109" fmla="*/ f86 f26 1"/>
                  <a:gd name="f110" fmla="*/ f87 f27 1"/>
                  <a:gd name="f111" fmla="*/ f88 f26 1"/>
                  <a:gd name="f112" fmla="*/ f89 f27 1"/>
                  <a:gd name="f113" fmla="*/ f90 f26 1"/>
                  <a:gd name="f114" fmla="*/ f91 f27 1"/>
                  <a:gd name="f115" fmla="*/ f92 f27 1"/>
                  <a:gd name="f116" fmla="*/ f93 f26 1"/>
                  <a:gd name="f117" fmla="*/ f94 f27 1"/>
                  <a:gd name="f118" fmla="*/ f95 f26 1"/>
                  <a:gd name="f119" fmla="*/ f96 f27 1"/>
                  <a:gd name="f120" fmla="*/ f97 f26 1"/>
                  <a:gd name="f121" fmla="*/ f98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9" y="f110"/>
                  </a:cxn>
                  <a:cxn ang="f56">
                    <a:pos x="f111" y="f112"/>
                  </a:cxn>
                  <a:cxn ang="f56">
                    <a:pos x="f113" y="f114"/>
                  </a:cxn>
                  <a:cxn ang="f56">
                    <a:pos x="f113" y="f115"/>
                  </a:cxn>
                  <a:cxn ang="f56">
                    <a:pos x="f116" y="f117"/>
                  </a:cxn>
                  <a:cxn ang="f56">
                    <a:pos x="f118" y="f117"/>
                  </a:cxn>
                  <a:cxn ang="f56">
                    <a:pos x="f103" y="f119"/>
                  </a:cxn>
                  <a:cxn ang="f56">
                    <a:pos x="f120" y="f121"/>
                  </a:cxn>
                  <a:cxn ang="f56">
                    <a:pos x="f103" y="f104"/>
                  </a:cxn>
                </a:cxnLst>
                <a:rect l="f99" t="f102" r="f100" b="f101"/>
                <a:pathLst>
                  <a:path w="14" h="22">
                    <a:moveTo>
                      <a:pt x="f8" y="f7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8"/>
                      <a:pt x="f14" y="f9"/>
                      <a:pt x="f14" y="f11"/>
                    </a:cubicBezTo>
                    <a:cubicBezTo>
                      <a:pt x="f14" y="f14"/>
                      <a:pt x="f15" y="f15"/>
                      <a:pt x="f16" y="f15"/>
                    </a:cubicBezTo>
                    <a:cubicBezTo>
                      <a:pt x="f17" y="f14"/>
                      <a:pt x="f18" y="f15"/>
                      <a:pt x="f18" y="f16"/>
                    </a:cubicBezTo>
                    <a:cubicBezTo>
                      <a:pt x="f19" y="f17"/>
                      <a:pt x="f19" y="f18"/>
                      <a:pt x="f5" y="f18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5"/>
                      <a:pt x="f20" y="f20"/>
                      <a:pt x="f19" y="f5"/>
                    </a:cubicBezTo>
                    <a:cubicBezTo>
                      <a:pt x="f21" y="f5"/>
                      <a:pt x="f14" y="f19"/>
                      <a:pt x="f9" y="f5"/>
                    </a:cubicBezTo>
                    <a:cubicBezTo>
                      <a:pt x="f8" y="f5"/>
                      <a:pt x="f8" y="f20"/>
                      <a:pt x="f8" y="f19"/>
                    </a:cubicBezTo>
                    <a:cubicBezTo>
                      <a:pt x="f22" y="f16"/>
                      <a:pt x="f22" y="f11"/>
                      <a:pt x="f22" y="f6"/>
                    </a:cubicBezTo>
                    <a:cubicBezTo>
                      <a:pt x="f6" y="f23"/>
                      <a:pt x="f6" y="f24"/>
                      <a:pt x="f8" y="f7"/>
                    </a:cubicBezTo>
                    <a:close/>
                  </a:path>
                </a:pathLst>
              </a:custGeom>
              <a:solidFill>
                <a:srgbClr val="F8BB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Freeform 47">
                <a:extLst>
                  <a:ext uri="{FF2B5EF4-FFF2-40B4-BE49-F238E27FC236}">
                    <a16:creationId xmlns:a16="http://schemas.microsoft.com/office/drawing/2014/main" id="{0C4C1A45-34EE-05E0-B8BC-E094A4A30C09}"/>
                  </a:ext>
                </a:extLst>
              </p:cNvPr>
              <p:cNvSpPr/>
              <p:nvPr/>
            </p:nvSpPr>
            <p:spPr>
              <a:xfrm>
                <a:off x="9026527" y="4008436"/>
                <a:ext cx="1228725" cy="1296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5"/>
                  <a:gd name="f7" fmla="val 110"/>
                  <a:gd name="f8" fmla="val 22"/>
                  <a:gd name="f9" fmla="val 35"/>
                  <a:gd name="f10" fmla="val 27"/>
                  <a:gd name="f11" fmla="val 32"/>
                  <a:gd name="f12" fmla="val 29"/>
                  <a:gd name="f13" fmla="val 38"/>
                  <a:gd name="f14" fmla="val 28"/>
                  <a:gd name="f15" fmla="val 40"/>
                  <a:gd name="f16" fmla="val 41"/>
                  <a:gd name="f17" fmla="val 42"/>
                  <a:gd name="f18" fmla="val 48"/>
                  <a:gd name="f19" fmla="val 34"/>
                  <a:gd name="f20" fmla="val 57"/>
                  <a:gd name="f21" fmla="val 65"/>
                  <a:gd name="f22" fmla="val 61"/>
                  <a:gd name="f23" fmla="val 30"/>
                  <a:gd name="f24" fmla="val 58"/>
                  <a:gd name="f25" fmla="val 25"/>
                  <a:gd name="f26" fmla="val 19"/>
                  <a:gd name="f27" fmla="val 13"/>
                  <a:gd name="f28" fmla="val 60"/>
                  <a:gd name="f29" fmla="val 8"/>
                  <a:gd name="f30" fmla="val 64"/>
                  <a:gd name="f31" fmla="val 3"/>
                  <a:gd name="f32" fmla="val 66"/>
                  <a:gd name="f33" fmla="val 1"/>
                  <a:gd name="f34" fmla="val 69"/>
                  <a:gd name="f35" fmla="val 72"/>
                  <a:gd name="f36" fmla="val 2"/>
                  <a:gd name="f37" fmla="val 75"/>
                  <a:gd name="f38" fmla="val 4"/>
                  <a:gd name="f39" fmla="val 79"/>
                  <a:gd name="f40" fmla="val 6"/>
                  <a:gd name="f41" fmla="val 83"/>
                  <a:gd name="f42" fmla="val 89"/>
                  <a:gd name="f43" fmla="val 11"/>
                  <a:gd name="f44" fmla="val 93"/>
                  <a:gd name="f45" fmla="val 16"/>
                  <a:gd name="f46" fmla="val 96"/>
                  <a:gd name="f47" fmla="val 97"/>
                  <a:gd name="f48" fmla="val 31"/>
                  <a:gd name="f49" fmla="val 33"/>
                  <a:gd name="f50" fmla="val 100"/>
                  <a:gd name="f51" fmla="val 101"/>
                  <a:gd name="f52" fmla="val 102"/>
                  <a:gd name="f53" fmla="val 104"/>
                  <a:gd name="f54" fmla="val 51"/>
                  <a:gd name="f55" fmla="val 74"/>
                  <a:gd name="f56" fmla="val 87"/>
                  <a:gd name="f57" fmla="val 94"/>
                  <a:gd name="f58" fmla="val 99"/>
                  <a:gd name="f59" fmla="val 92"/>
                  <a:gd name="f60" fmla="val 91"/>
                  <a:gd name="f61" fmla="val 88"/>
                  <a:gd name="f62" fmla="val 106"/>
                  <a:gd name="f63" fmla="val 108"/>
                  <a:gd name="f64" fmla="val 111"/>
                  <a:gd name="f65" fmla="val 109"/>
                  <a:gd name="f66" fmla="val 49"/>
                  <a:gd name="f67" fmla="val 90"/>
                  <a:gd name="f68" fmla="val 86"/>
                  <a:gd name="f69" fmla="val 85"/>
                  <a:gd name="f70" fmla="val 23"/>
                  <a:gd name="f71" fmla="val 82"/>
                  <a:gd name="f72" fmla="val 21"/>
                  <a:gd name="f73" fmla="val 76"/>
                  <a:gd name="f74" fmla="val 18"/>
                  <a:gd name="f75" fmla="val 15"/>
                  <a:gd name="f76" fmla="val 9"/>
                  <a:gd name="f77" fmla="val 70"/>
                  <a:gd name="f78" fmla="val 63"/>
                  <a:gd name="f79" fmla="val 59"/>
                  <a:gd name="f80" fmla="val 56"/>
                  <a:gd name="f81" fmla="val 50"/>
                  <a:gd name="f82" fmla="val 46"/>
                  <a:gd name="f83" fmla="val 45"/>
                  <a:gd name="f84" fmla="val 7"/>
                  <a:gd name="f85" fmla="val 47"/>
                  <a:gd name="f86" fmla="val 12"/>
                  <a:gd name="f87" fmla="val 52"/>
                  <a:gd name="f88" fmla="val 14"/>
                  <a:gd name="f89" fmla="val 62"/>
                  <a:gd name="f90" fmla="val 54"/>
                  <a:gd name="f91" fmla="val 44"/>
                  <a:gd name="f92" fmla="val 43"/>
                  <a:gd name="f93" fmla="val 17"/>
                  <a:gd name="f94" fmla="val 20"/>
                  <a:gd name="f95" fmla="val 24"/>
                  <a:gd name="f96" fmla="val 55"/>
                  <a:gd name="f97" fmla="val 36"/>
                  <a:gd name="f98" fmla="val 39"/>
                  <a:gd name="f99" fmla="val 53"/>
                  <a:gd name="f100" fmla="val 37"/>
                  <a:gd name="f101" fmla="+- 0 0 -90"/>
                  <a:gd name="f102" fmla="*/ f3 1 105"/>
                  <a:gd name="f103" fmla="*/ f4 1 110"/>
                  <a:gd name="f104" fmla="val f5"/>
                  <a:gd name="f105" fmla="val f6"/>
                  <a:gd name="f106" fmla="val f7"/>
                  <a:gd name="f107" fmla="*/ f101 f0 1"/>
                  <a:gd name="f108" fmla="+- f106 0 f104"/>
                  <a:gd name="f109" fmla="+- f105 0 f104"/>
                  <a:gd name="f110" fmla="*/ f107 1 f2"/>
                  <a:gd name="f111" fmla="*/ f109 1 105"/>
                  <a:gd name="f112" fmla="*/ f108 1 110"/>
                  <a:gd name="f113" fmla="*/ 22 f109 1"/>
                  <a:gd name="f114" fmla="*/ 35 f108 1"/>
                  <a:gd name="f115" fmla="*/ 38 f109 1"/>
                  <a:gd name="f116" fmla="*/ 28 f108 1"/>
                  <a:gd name="f117" fmla="*/ 42 f109 1"/>
                  <a:gd name="f118" fmla="*/ 65 f109 1"/>
                  <a:gd name="f119" fmla="*/ 34 f108 1"/>
                  <a:gd name="f120" fmla="*/ 57 f109 1"/>
                  <a:gd name="f121" fmla="*/ 19 f108 1"/>
                  <a:gd name="f122" fmla="*/ 64 f109 1"/>
                  <a:gd name="f123" fmla="*/ 3 f108 1"/>
                  <a:gd name="f124" fmla="*/ 72 f109 1"/>
                  <a:gd name="f125" fmla="*/ 2 f108 1"/>
                  <a:gd name="f126" fmla="*/ 83 f109 1"/>
                  <a:gd name="f127" fmla="*/ 8 f108 1"/>
                  <a:gd name="f128" fmla="*/ 96 f109 1"/>
                  <a:gd name="f129" fmla="*/ 22 f108 1"/>
                  <a:gd name="f130" fmla="*/ 97 f109 1"/>
                  <a:gd name="f131" fmla="*/ 31 f108 1"/>
                  <a:gd name="f132" fmla="*/ 100 f109 1"/>
                  <a:gd name="f133" fmla="*/ 33 f108 1"/>
                  <a:gd name="f134" fmla="*/ 101 f109 1"/>
                  <a:gd name="f135" fmla="*/ 104 f109 1"/>
                  <a:gd name="f136" fmla="*/ 60 f108 1"/>
                  <a:gd name="f137" fmla="*/ 94 f109 1"/>
                  <a:gd name="f138" fmla="*/ 99 f108 1"/>
                  <a:gd name="f139" fmla="*/ 91 f109 1"/>
                  <a:gd name="f140" fmla="*/ 100 f108 1"/>
                  <a:gd name="f141" fmla="*/ 79 f109 1"/>
                  <a:gd name="f142" fmla="*/ 108 f108 1"/>
                  <a:gd name="f143" fmla="*/ 58 f109 1"/>
                  <a:gd name="f144" fmla="*/ 109 f108 1"/>
                  <a:gd name="f145" fmla="*/ 33 f109 1"/>
                  <a:gd name="f146" fmla="*/ 94 f108 1"/>
                  <a:gd name="f147" fmla="*/ 28 f109 1"/>
                  <a:gd name="f148" fmla="*/ 86 f108 1"/>
                  <a:gd name="f149" fmla="*/ 27 f109 1"/>
                  <a:gd name="f150" fmla="*/ 88 f108 1"/>
                  <a:gd name="f151" fmla="*/ 25 f109 1"/>
                  <a:gd name="f152" fmla="*/ 85 f108 1"/>
                  <a:gd name="f153" fmla="*/ 21 f109 1"/>
                  <a:gd name="f154" fmla="*/ 76 f108 1"/>
                  <a:gd name="f155" fmla="*/ 13 f109 1"/>
                  <a:gd name="f156" fmla="*/ 72 f108 1"/>
                  <a:gd name="f157" fmla="*/ 4 f109 1"/>
                  <a:gd name="f158" fmla="*/ 63 f108 1"/>
                  <a:gd name="f159" fmla="*/ 0 f109 1"/>
                  <a:gd name="f160" fmla="*/ 51 f108 1"/>
                  <a:gd name="f161" fmla="*/ 49 f108 1"/>
                  <a:gd name="f162" fmla="*/ 7 f109 1"/>
                  <a:gd name="f163" fmla="*/ 46 f108 1"/>
                  <a:gd name="f164" fmla="*/ 9 f109 1"/>
                  <a:gd name="f165" fmla="*/ 48 f108 1"/>
                  <a:gd name="f166" fmla="*/ 15 f109 1"/>
                  <a:gd name="f167" fmla="*/ 14 f109 1"/>
                  <a:gd name="f168" fmla="*/ 61 f108 1"/>
                  <a:gd name="f169" fmla="*/ 6 f109 1"/>
                  <a:gd name="f170" fmla="*/ 54 f108 1"/>
                  <a:gd name="f171" fmla="*/ 16 f109 1"/>
                  <a:gd name="f172" fmla="*/ 64 f108 1"/>
                  <a:gd name="f173" fmla="*/ 56 f108 1"/>
                  <a:gd name="f174" fmla="*/ 44 f108 1"/>
                  <a:gd name="f175" fmla="*/ 42 f108 1"/>
                  <a:gd name="f176" fmla="*/ 17 f109 1"/>
                  <a:gd name="f177" fmla="*/ 43 f108 1"/>
                  <a:gd name="f178" fmla="*/ 47 f108 1"/>
                  <a:gd name="f179" fmla="*/ 24 f109 1"/>
                  <a:gd name="f180" fmla="*/ 30 f109 1"/>
                  <a:gd name="f181" fmla="*/ 39 f109 1"/>
                  <a:gd name="f182" fmla="*/ 53 f108 1"/>
                  <a:gd name="f183" fmla="*/ 41 f109 1"/>
                  <a:gd name="f184" fmla="*/ 52 f108 1"/>
                  <a:gd name="f185" fmla="*/ 44 f109 1"/>
                  <a:gd name="f186" fmla="*/ 50 f108 1"/>
                  <a:gd name="f187" fmla="*/ 43 f109 1"/>
                  <a:gd name="f188" fmla="*/ 23 f109 1"/>
                  <a:gd name="f189" fmla="*/ 19 f109 1"/>
                  <a:gd name="f190" fmla="*/ 38 f108 1"/>
                  <a:gd name="f191" fmla="+- f110 0 f1"/>
                  <a:gd name="f192" fmla="*/ f113 1 105"/>
                  <a:gd name="f193" fmla="*/ f114 1 111"/>
                  <a:gd name="f194" fmla="*/ f115 1 105"/>
                  <a:gd name="f195" fmla="*/ f116 1 111"/>
                  <a:gd name="f196" fmla="*/ f117 1 105"/>
                  <a:gd name="f197" fmla="*/ f118 1 105"/>
                  <a:gd name="f198" fmla="*/ f119 1 111"/>
                  <a:gd name="f199" fmla="*/ f120 1 105"/>
                  <a:gd name="f200" fmla="*/ f121 1 111"/>
                  <a:gd name="f201" fmla="*/ f122 1 105"/>
                  <a:gd name="f202" fmla="*/ f123 1 111"/>
                  <a:gd name="f203" fmla="*/ f124 1 105"/>
                  <a:gd name="f204" fmla="*/ f125 1 111"/>
                  <a:gd name="f205" fmla="*/ f126 1 105"/>
                  <a:gd name="f206" fmla="*/ f127 1 111"/>
                  <a:gd name="f207" fmla="*/ f128 1 105"/>
                  <a:gd name="f208" fmla="*/ f129 1 111"/>
                  <a:gd name="f209" fmla="*/ f130 1 105"/>
                  <a:gd name="f210" fmla="*/ f131 1 111"/>
                  <a:gd name="f211" fmla="*/ f132 1 105"/>
                  <a:gd name="f212" fmla="*/ f133 1 111"/>
                  <a:gd name="f213" fmla="*/ f134 1 105"/>
                  <a:gd name="f214" fmla="*/ f135 1 105"/>
                  <a:gd name="f215" fmla="*/ f136 1 111"/>
                  <a:gd name="f216" fmla="*/ f137 1 105"/>
                  <a:gd name="f217" fmla="*/ f138 1 111"/>
                  <a:gd name="f218" fmla="*/ f139 1 105"/>
                  <a:gd name="f219" fmla="*/ f140 1 111"/>
                  <a:gd name="f220" fmla="*/ f141 1 105"/>
                  <a:gd name="f221" fmla="*/ f142 1 111"/>
                  <a:gd name="f222" fmla="*/ f143 1 105"/>
                  <a:gd name="f223" fmla="*/ f144 1 111"/>
                  <a:gd name="f224" fmla="*/ f145 1 105"/>
                  <a:gd name="f225" fmla="*/ f146 1 111"/>
                  <a:gd name="f226" fmla="*/ f147 1 105"/>
                  <a:gd name="f227" fmla="*/ f148 1 111"/>
                  <a:gd name="f228" fmla="*/ f149 1 105"/>
                  <a:gd name="f229" fmla="*/ f150 1 111"/>
                  <a:gd name="f230" fmla="*/ f151 1 105"/>
                  <a:gd name="f231" fmla="*/ f152 1 111"/>
                  <a:gd name="f232" fmla="*/ f153 1 105"/>
                  <a:gd name="f233" fmla="*/ f154 1 111"/>
                  <a:gd name="f234" fmla="*/ f155 1 105"/>
                  <a:gd name="f235" fmla="*/ f156 1 111"/>
                  <a:gd name="f236" fmla="*/ f157 1 105"/>
                  <a:gd name="f237" fmla="*/ f158 1 111"/>
                  <a:gd name="f238" fmla="*/ f159 1 105"/>
                  <a:gd name="f239" fmla="*/ f160 1 111"/>
                  <a:gd name="f240" fmla="*/ f161 1 111"/>
                  <a:gd name="f241" fmla="*/ f162 1 105"/>
                  <a:gd name="f242" fmla="*/ f163 1 111"/>
                  <a:gd name="f243" fmla="*/ f164 1 105"/>
                  <a:gd name="f244" fmla="*/ f165 1 111"/>
                  <a:gd name="f245" fmla="*/ f166 1 105"/>
                  <a:gd name="f246" fmla="*/ f167 1 105"/>
                  <a:gd name="f247" fmla="*/ f168 1 111"/>
                  <a:gd name="f248" fmla="*/ f169 1 105"/>
                  <a:gd name="f249" fmla="*/ f170 1 111"/>
                  <a:gd name="f250" fmla="*/ f171 1 105"/>
                  <a:gd name="f251" fmla="*/ f172 1 111"/>
                  <a:gd name="f252" fmla="*/ f173 1 111"/>
                  <a:gd name="f253" fmla="*/ f174 1 111"/>
                  <a:gd name="f254" fmla="*/ f175 1 111"/>
                  <a:gd name="f255" fmla="*/ f176 1 105"/>
                  <a:gd name="f256" fmla="*/ f177 1 111"/>
                  <a:gd name="f257" fmla="*/ f178 1 111"/>
                  <a:gd name="f258" fmla="*/ f179 1 105"/>
                  <a:gd name="f259" fmla="*/ f180 1 105"/>
                  <a:gd name="f260" fmla="*/ f181 1 105"/>
                  <a:gd name="f261" fmla="*/ f182 1 111"/>
                  <a:gd name="f262" fmla="*/ f183 1 105"/>
                  <a:gd name="f263" fmla="*/ f184 1 111"/>
                  <a:gd name="f264" fmla="*/ f185 1 105"/>
                  <a:gd name="f265" fmla="*/ f186 1 111"/>
                  <a:gd name="f266" fmla="*/ f187 1 105"/>
                  <a:gd name="f267" fmla="*/ f188 1 105"/>
                  <a:gd name="f268" fmla="*/ f189 1 105"/>
                  <a:gd name="f269" fmla="*/ f190 1 111"/>
                  <a:gd name="f270" fmla="*/ 0 1 f111"/>
                  <a:gd name="f271" fmla="*/ f105 1 f111"/>
                  <a:gd name="f272" fmla="*/ 0 1 f112"/>
                  <a:gd name="f273" fmla="*/ f106 1 f112"/>
                  <a:gd name="f274" fmla="*/ f192 1 f111"/>
                  <a:gd name="f275" fmla="*/ f193 1 f112"/>
                  <a:gd name="f276" fmla="*/ f194 1 f111"/>
                  <a:gd name="f277" fmla="*/ f195 1 f112"/>
                  <a:gd name="f278" fmla="*/ f196 1 f111"/>
                  <a:gd name="f279" fmla="*/ f197 1 f111"/>
                  <a:gd name="f280" fmla="*/ f198 1 f112"/>
                  <a:gd name="f281" fmla="*/ f199 1 f111"/>
                  <a:gd name="f282" fmla="*/ f200 1 f112"/>
                  <a:gd name="f283" fmla="*/ f201 1 f111"/>
                  <a:gd name="f284" fmla="*/ f202 1 f112"/>
                  <a:gd name="f285" fmla="*/ f203 1 f111"/>
                  <a:gd name="f286" fmla="*/ f204 1 f112"/>
                  <a:gd name="f287" fmla="*/ f205 1 f111"/>
                  <a:gd name="f288" fmla="*/ f206 1 f112"/>
                  <a:gd name="f289" fmla="*/ f207 1 f111"/>
                  <a:gd name="f290" fmla="*/ f208 1 f112"/>
                  <a:gd name="f291" fmla="*/ f209 1 f111"/>
                  <a:gd name="f292" fmla="*/ f210 1 f112"/>
                  <a:gd name="f293" fmla="*/ f211 1 f111"/>
                  <a:gd name="f294" fmla="*/ f212 1 f112"/>
                  <a:gd name="f295" fmla="*/ f213 1 f111"/>
                  <a:gd name="f296" fmla="*/ f214 1 f111"/>
                  <a:gd name="f297" fmla="*/ f215 1 f112"/>
                  <a:gd name="f298" fmla="*/ f216 1 f111"/>
                  <a:gd name="f299" fmla="*/ f217 1 f112"/>
                  <a:gd name="f300" fmla="*/ f218 1 f111"/>
                  <a:gd name="f301" fmla="*/ f219 1 f112"/>
                  <a:gd name="f302" fmla="*/ f220 1 f111"/>
                  <a:gd name="f303" fmla="*/ f221 1 f112"/>
                  <a:gd name="f304" fmla="*/ f222 1 f111"/>
                  <a:gd name="f305" fmla="*/ f223 1 f112"/>
                  <a:gd name="f306" fmla="*/ f224 1 f111"/>
                  <a:gd name="f307" fmla="*/ f225 1 f112"/>
                  <a:gd name="f308" fmla="*/ f226 1 f111"/>
                  <a:gd name="f309" fmla="*/ f227 1 f112"/>
                  <a:gd name="f310" fmla="*/ f228 1 f111"/>
                  <a:gd name="f311" fmla="*/ f229 1 f112"/>
                  <a:gd name="f312" fmla="*/ f230 1 f111"/>
                  <a:gd name="f313" fmla="*/ f231 1 f112"/>
                  <a:gd name="f314" fmla="*/ f232 1 f111"/>
                  <a:gd name="f315" fmla="*/ f233 1 f112"/>
                  <a:gd name="f316" fmla="*/ f234 1 f111"/>
                  <a:gd name="f317" fmla="*/ f235 1 f112"/>
                  <a:gd name="f318" fmla="*/ f236 1 f111"/>
                  <a:gd name="f319" fmla="*/ f237 1 f112"/>
                  <a:gd name="f320" fmla="*/ f238 1 f111"/>
                  <a:gd name="f321" fmla="*/ f239 1 f112"/>
                  <a:gd name="f322" fmla="*/ f240 1 f112"/>
                  <a:gd name="f323" fmla="*/ f241 1 f111"/>
                  <a:gd name="f324" fmla="*/ f242 1 f112"/>
                  <a:gd name="f325" fmla="*/ f243 1 f111"/>
                  <a:gd name="f326" fmla="*/ f244 1 f112"/>
                  <a:gd name="f327" fmla="*/ f245 1 f111"/>
                  <a:gd name="f328" fmla="*/ f246 1 f111"/>
                  <a:gd name="f329" fmla="*/ f247 1 f112"/>
                  <a:gd name="f330" fmla="*/ f248 1 f111"/>
                  <a:gd name="f331" fmla="*/ f249 1 f112"/>
                  <a:gd name="f332" fmla="*/ f250 1 f111"/>
                  <a:gd name="f333" fmla="*/ f251 1 f112"/>
                  <a:gd name="f334" fmla="*/ f252 1 f112"/>
                  <a:gd name="f335" fmla="*/ f253 1 f112"/>
                  <a:gd name="f336" fmla="*/ f254 1 f112"/>
                  <a:gd name="f337" fmla="*/ f255 1 f111"/>
                  <a:gd name="f338" fmla="*/ f256 1 f112"/>
                  <a:gd name="f339" fmla="*/ f257 1 f112"/>
                  <a:gd name="f340" fmla="*/ f258 1 f111"/>
                  <a:gd name="f341" fmla="*/ f259 1 f111"/>
                  <a:gd name="f342" fmla="*/ f260 1 f111"/>
                  <a:gd name="f343" fmla="*/ f261 1 f112"/>
                  <a:gd name="f344" fmla="*/ f262 1 f111"/>
                  <a:gd name="f345" fmla="*/ f263 1 f112"/>
                  <a:gd name="f346" fmla="*/ f264 1 f111"/>
                  <a:gd name="f347" fmla="*/ f265 1 f112"/>
                  <a:gd name="f348" fmla="*/ f266 1 f111"/>
                  <a:gd name="f349" fmla="*/ f267 1 f111"/>
                  <a:gd name="f350" fmla="*/ f268 1 f111"/>
                  <a:gd name="f351" fmla="*/ f269 1 f112"/>
                  <a:gd name="f352" fmla="*/ f270 f102 1"/>
                  <a:gd name="f353" fmla="*/ f271 f102 1"/>
                  <a:gd name="f354" fmla="*/ f273 f103 1"/>
                  <a:gd name="f355" fmla="*/ f272 f103 1"/>
                  <a:gd name="f356" fmla="*/ f274 f102 1"/>
                  <a:gd name="f357" fmla="*/ f275 f103 1"/>
                  <a:gd name="f358" fmla="*/ f276 f102 1"/>
                  <a:gd name="f359" fmla="*/ f277 f103 1"/>
                  <a:gd name="f360" fmla="*/ f278 f102 1"/>
                  <a:gd name="f361" fmla="*/ f279 f102 1"/>
                  <a:gd name="f362" fmla="*/ f280 f103 1"/>
                  <a:gd name="f363" fmla="*/ f281 f102 1"/>
                  <a:gd name="f364" fmla="*/ f282 f103 1"/>
                  <a:gd name="f365" fmla="*/ f283 f102 1"/>
                  <a:gd name="f366" fmla="*/ f284 f103 1"/>
                  <a:gd name="f367" fmla="*/ f285 f102 1"/>
                  <a:gd name="f368" fmla="*/ f286 f103 1"/>
                  <a:gd name="f369" fmla="*/ f287 f102 1"/>
                  <a:gd name="f370" fmla="*/ f288 f103 1"/>
                  <a:gd name="f371" fmla="*/ f289 f102 1"/>
                  <a:gd name="f372" fmla="*/ f290 f103 1"/>
                  <a:gd name="f373" fmla="*/ f291 f102 1"/>
                  <a:gd name="f374" fmla="*/ f292 f103 1"/>
                  <a:gd name="f375" fmla="*/ f293 f102 1"/>
                  <a:gd name="f376" fmla="*/ f294 f103 1"/>
                  <a:gd name="f377" fmla="*/ f295 f102 1"/>
                  <a:gd name="f378" fmla="*/ f296 f102 1"/>
                  <a:gd name="f379" fmla="*/ f297 f103 1"/>
                  <a:gd name="f380" fmla="*/ f298 f102 1"/>
                  <a:gd name="f381" fmla="*/ f299 f103 1"/>
                  <a:gd name="f382" fmla="*/ f300 f102 1"/>
                  <a:gd name="f383" fmla="*/ f301 f103 1"/>
                  <a:gd name="f384" fmla="*/ f302 f102 1"/>
                  <a:gd name="f385" fmla="*/ f303 f103 1"/>
                  <a:gd name="f386" fmla="*/ f304 f102 1"/>
                  <a:gd name="f387" fmla="*/ f305 f103 1"/>
                  <a:gd name="f388" fmla="*/ f306 f102 1"/>
                  <a:gd name="f389" fmla="*/ f307 f103 1"/>
                  <a:gd name="f390" fmla="*/ f308 f102 1"/>
                  <a:gd name="f391" fmla="*/ f309 f103 1"/>
                  <a:gd name="f392" fmla="*/ f310 f102 1"/>
                  <a:gd name="f393" fmla="*/ f311 f103 1"/>
                  <a:gd name="f394" fmla="*/ f312 f102 1"/>
                  <a:gd name="f395" fmla="*/ f313 f103 1"/>
                  <a:gd name="f396" fmla="*/ f314 f102 1"/>
                  <a:gd name="f397" fmla="*/ f315 f103 1"/>
                  <a:gd name="f398" fmla="*/ f316 f102 1"/>
                  <a:gd name="f399" fmla="*/ f317 f103 1"/>
                  <a:gd name="f400" fmla="*/ f318 f102 1"/>
                  <a:gd name="f401" fmla="*/ f319 f103 1"/>
                  <a:gd name="f402" fmla="*/ f320 f102 1"/>
                  <a:gd name="f403" fmla="*/ f321 f103 1"/>
                  <a:gd name="f404" fmla="*/ f322 f103 1"/>
                  <a:gd name="f405" fmla="*/ f323 f102 1"/>
                  <a:gd name="f406" fmla="*/ f324 f103 1"/>
                  <a:gd name="f407" fmla="*/ f325 f102 1"/>
                  <a:gd name="f408" fmla="*/ f326 f103 1"/>
                  <a:gd name="f409" fmla="*/ f327 f102 1"/>
                  <a:gd name="f410" fmla="*/ f328 f102 1"/>
                  <a:gd name="f411" fmla="*/ f329 f103 1"/>
                  <a:gd name="f412" fmla="*/ f330 f102 1"/>
                  <a:gd name="f413" fmla="*/ f331 f103 1"/>
                  <a:gd name="f414" fmla="*/ f332 f102 1"/>
                  <a:gd name="f415" fmla="*/ f333 f103 1"/>
                  <a:gd name="f416" fmla="*/ f334 f103 1"/>
                  <a:gd name="f417" fmla="*/ f335 f103 1"/>
                  <a:gd name="f418" fmla="*/ f336 f103 1"/>
                  <a:gd name="f419" fmla="*/ f337 f102 1"/>
                  <a:gd name="f420" fmla="*/ f338 f103 1"/>
                  <a:gd name="f421" fmla="*/ f339 f103 1"/>
                  <a:gd name="f422" fmla="*/ f340 f102 1"/>
                  <a:gd name="f423" fmla="*/ f341 f102 1"/>
                  <a:gd name="f424" fmla="*/ f342 f102 1"/>
                  <a:gd name="f425" fmla="*/ f343 f103 1"/>
                  <a:gd name="f426" fmla="*/ f344 f102 1"/>
                  <a:gd name="f427" fmla="*/ f345 f103 1"/>
                  <a:gd name="f428" fmla="*/ f346 f102 1"/>
                  <a:gd name="f429" fmla="*/ f347 f103 1"/>
                  <a:gd name="f430" fmla="*/ f348 f102 1"/>
                  <a:gd name="f431" fmla="*/ f349 f102 1"/>
                  <a:gd name="f432" fmla="*/ f350 f102 1"/>
                  <a:gd name="f433" fmla="*/ f351 f1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91">
                    <a:pos x="f356" y="f357"/>
                  </a:cxn>
                  <a:cxn ang="f191">
                    <a:pos x="f358" y="f359"/>
                  </a:cxn>
                  <a:cxn ang="f191">
                    <a:pos x="f360" y="f359"/>
                  </a:cxn>
                  <a:cxn ang="f191">
                    <a:pos x="f361" y="f362"/>
                  </a:cxn>
                  <a:cxn ang="f191">
                    <a:pos x="f363" y="f364"/>
                  </a:cxn>
                  <a:cxn ang="f191">
                    <a:pos x="f365" y="f366"/>
                  </a:cxn>
                  <a:cxn ang="f191">
                    <a:pos x="f367" y="f368"/>
                  </a:cxn>
                  <a:cxn ang="f191">
                    <a:pos x="f369" y="f370"/>
                  </a:cxn>
                  <a:cxn ang="f191">
                    <a:pos x="f371" y="f372"/>
                  </a:cxn>
                  <a:cxn ang="f191">
                    <a:pos x="f373" y="f374"/>
                  </a:cxn>
                  <a:cxn ang="f191">
                    <a:pos x="f375" y="f376"/>
                  </a:cxn>
                  <a:cxn ang="f191">
                    <a:pos x="f377" y="f376"/>
                  </a:cxn>
                  <a:cxn ang="f191">
                    <a:pos x="f378" y="f379"/>
                  </a:cxn>
                  <a:cxn ang="f191">
                    <a:pos x="f380" y="f381"/>
                  </a:cxn>
                  <a:cxn ang="f191">
                    <a:pos x="f382" y="f383"/>
                  </a:cxn>
                  <a:cxn ang="f191">
                    <a:pos x="f384" y="f385"/>
                  </a:cxn>
                  <a:cxn ang="f191">
                    <a:pos x="f386" y="f387"/>
                  </a:cxn>
                  <a:cxn ang="f191">
                    <a:pos x="f388" y="f389"/>
                  </a:cxn>
                  <a:cxn ang="f191">
                    <a:pos x="f390" y="f391"/>
                  </a:cxn>
                  <a:cxn ang="f191">
                    <a:pos x="f392" y="f393"/>
                  </a:cxn>
                  <a:cxn ang="f191">
                    <a:pos x="f394" y="f395"/>
                  </a:cxn>
                  <a:cxn ang="f191">
                    <a:pos x="f396" y="f397"/>
                  </a:cxn>
                  <a:cxn ang="f191">
                    <a:pos x="f398" y="f399"/>
                  </a:cxn>
                  <a:cxn ang="f191">
                    <a:pos x="f400" y="f401"/>
                  </a:cxn>
                  <a:cxn ang="f191">
                    <a:pos x="f402" y="f403"/>
                  </a:cxn>
                  <a:cxn ang="f191">
                    <a:pos x="f402" y="f404"/>
                  </a:cxn>
                  <a:cxn ang="f191">
                    <a:pos x="f405" y="f406"/>
                  </a:cxn>
                  <a:cxn ang="f191">
                    <a:pos x="f407" y="f408"/>
                  </a:cxn>
                  <a:cxn ang="f191">
                    <a:pos x="f409" y="f379"/>
                  </a:cxn>
                  <a:cxn ang="f191">
                    <a:pos x="f409" y="f401"/>
                  </a:cxn>
                  <a:cxn ang="f191">
                    <a:pos x="f410" y="f411"/>
                  </a:cxn>
                  <a:cxn ang="f191">
                    <a:pos x="f412" y="f413"/>
                  </a:cxn>
                  <a:cxn ang="f191">
                    <a:pos x="f414" y="f415"/>
                  </a:cxn>
                  <a:cxn ang="f191">
                    <a:pos x="f409" y="f416"/>
                  </a:cxn>
                  <a:cxn ang="f191">
                    <a:pos x="f410" y="f417"/>
                  </a:cxn>
                  <a:cxn ang="f191">
                    <a:pos x="f409" y="f418"/>
                  </a:cxn>
                  <a:cxn ang="f191">
                    <a:pos x="f419" y="f420"/>
                  </a:cxn>
                  <a:cxn ang="f191">
                    <a:pos x="f396" y="f421"/>
                  </a:cxn>
                  <a:cxn ang="f191">
                    <a:pos x="f422" y="f403"/>
                  </a:cxn>
                  <a:cxn ang="f191">
                    <a:pos x="f423" y="f416"/>
                  </a:cxn>
                  <a:cxn ang="f191">
                    <a:pos x="f424" y="f425"/>
                  </a:cxn>
                  <a:cxn ang="f191">
                    <a:pos x="f426" y="f427"/>
                  </a:cxn>
                  <a:cxn ang="f191">
                    <a:pos x="f428" y="f429"/>
                  </a:cxn>
                  <a:cxn ang="f191">
                    <a:pos x="f430" y="f404"/>
                  </a:cxn>
                  <a:cxn ang="f191">
                    <a:pos x="f394" y="f421"/>
                  </a:cxn>
                  <a:cxn ang="f191">
                    <a:pos x="f431" y="f421"/>
                  </a:cxn>
                  <a:cxn ang="f191">
                    <a:pos x="f432" y="f433"/>
                  </a:cxn>
                  <a:cxn ang="f191">
                    <a:pos x="f356" y="f357"/>
                  </a:cxn>
                </a:cxnLst>
                <a:rect l="f352" t="f355" r="f353" b="f354"/>
                <a:pathLst>
                  <a:path w="105" h="110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0"/>
                      <a:pt x="f16" y="f10"/>
                      <a:pt x="f17" y="f14"/>
                    </a:cubicBezTo>
                    <a:cubicBezTo>
                      <a:pt x="f18" y="f19"/>
                      <a:pt x="f20" y="f9"/>
                      <a:pt x="f21" y="f19"/>
                    </a:cubicBezTo>
                    <a:cubicBezTo>
                      <a:pt x="f22" y="f23"/>
                      <a:pt x="f24" y="f25"/>
                      <a:pt x="f20" y="f26"/>
                    </a:cubicBezTo>
                    <a:cubicBezTo>
                      <a:pt x="f20" y="f27"/>
                      <a:pt x="f28" y="f29"/>
                      <a:pt x="f30" y="f31"/>
                    </a:cubicBezTo>
                    <a:cubicBezTo>
                      <a:pt x="f32" y="f33"/>
                      <a:pt x="f34" y="f5"/>
                      <a:pt x="f35" y="f36"/>
                    </a:cubicBezTo>
                    <a:cubicBezTo>
                      <a:pt x="f37" y="f38"/>
                      <a:pt x="f39" y="f40"/>
                      <a:pt x="f41" y="f29"/>
                    </a:cubicBezTo>
                    <a:cubicBezTo>
                      <a:pt x="f42" y="f43"/>
                      <a:pt x="f44" y="f45"/>
                      <a:pt x="f46" y="f8"/>
                    </a:cubicBezTo>
                    <a:cubicBezTo>
                      <a:pt x="f47" y="f25"/>
                      <a:pt x="f47" y="f14"/>
                      <a:pt x="f47" y="f48"/>
                    </a:cubicBezTo>
                    <a:cubicBezTo>
                      <a:pt x="f47" y="f49"/>
                      <a:pt x="f47" y="f19"/>
                      <a:pt x="f50" y="f49"/>
                    </a:cubicBezTo>
                    <a:cubicBezTo>
                      <a:pt x="f50" y="f11"/>
                      <a:pt x="f51" y="f11"/>
                      <a:pt x="f51" y="f49"/>
                    </a:cubicBezTo>
                    <a:cubicBezTo>
                      <a:pt x="f52" y="f17"/>
                      <a:pt x="f53" y="f54"/>
                      <a:pt x="f53" y="f28"/>
                    </a:cubicBezTo>
                    <a:cubicBezTo>
                      <a:pt x="f6" y="f55"/>
                      <a:pt x="f52" y="f56"/>
                      <a:pt x="f57" y="f58"/>
                    </a:cubicBezTo>
                    <a:cubicBezTo>
                      <a:pt x="f44" y="f58"/>
                      <a:pt x="f59" y="f58"/>
                      <a:pt x="f60" y="f50"/>
                    </a:cubicBezTo>
                    <a:cubicBezTo>
                      <a:pt x="f61" y="f53"/>
                      <a:pt x="f41" y="f62"/>
                      <a:pt x="f39" y="f63"/>
                    </a:cubicBezTo>
                    <a:cubicBezTo>
                      <a:pt x="f35" y="f64"/>
                      <a:pt x="f21" y="f64"/>
                      <a:pt x="f24" y="f65"/>
                    </a:cubicBezTo>
                    <a:cubicBezTo>
                      <a:pt x="f66" y="f6"/>
                      <a:pt x="f16" y="f51"/>
                      <a:pt x="f49" y="f57"/>
                    </a:cubicBezTo>
                    <a:cubicBezTo>
                      <a:pt x="f48" y="f60"/>
                      <a:pt x="f14" y="f67"/>
                      <a:pt x="f14" y="f68"/>
                    </a:cubicBezTo>
                    <a:cubicBezTo>
                      <a:pt x="f14" y="f56"/>
                      <a:pt x="f14" y="f61"/>
                      <a:pt x="f10" y="f61"/>
                    </a:cubicBezTo>
                    <a:cubicBezTo>
                      <a:pt x="f25" y="f61"/>
                      <a:pt x="f25" y="f56"/>
                      <a:pt x="f25" y="f69"/>
                    </a:cubicBezTo>
                    <a:cubicBezTo>
                      <a:pt x="f70" y="f71"/>
                      <a:pt x="f70" y="f39"/>
                      <a:pt x="f72" y="f73"/>
                    </a:cubicBezTo>
                    <a:cubicBezTo>
                      <a:pt x="f74" y="f37"/>
                      <a:pt x="f75" y="f55"/>
                      <a:pt x="f27" y="f35"/>
                    </a:cubicBezTo>
                    <a:cubicBezTo>
                      <a:pt x="f76" y="f77"/>
                      <a:pt x="f40" y="f32"/>
                      <a:pt x="f38" y="f78"/>
                    </a:cubicBezTo>
                    <a:cubicBezTo>
                      <a:pt x="f36" y="f79"/>
                      <a:pt x="f5" y="f80"/>
                      <a:pt x="f5" y="f54"/>
                    </a:cubicBezTo>
                    <a:cubicBezTo>
                      <a:pt x="f5" y="f54"/>
                      <a:pt x="f5" y="f81"/>
                      <a:pt x="f5" y="f66"/>
                    </a:cubicBezTo>
                    <a:cubicBezTo>
                      <a:pt x="f33" y="f82"/>
                      <a:pt x="f38" y="f83"/>
                      <a:pt x="f84" y="f82"/>
                    </a:cubicBezTo>
                    <a:cubicBezTo>
                      <a:pt x="f29" y="f85"/>
                      <a:pt x="f76" y="f85"/>
                      <a:pt x="f76" y="f18"/>
                    </a:cubicBezTo>
                    <a:cubicBezTo>
                      <a:pt x="f86" y="f87"/>
                      <a:pt x="f88" y="f80"/>
                      <a:pt x="f75" y="f28"/>
                    </a:cubicBezTo>
                    <a:cubicBezTo>
                      <a:pt x="f45" y="f22"/>
                      <a:pt x="f45" y="f89"/>
                      <a:pt x="f75" y="f78"/>
                    </a:cubicBezTo>
                    <a:cubicBezTo>
                      <a:pt x="f88" y="f78"/>
                      <a:pt x="f88" y="f89"/>
                      <a:pt x="f88" y="f22"/>
                    </a:cubicBezTo>
                    <a:cubicBezTo>
                      <a:pt x="f43" y="f79"/>
                      <a:pt x="f29" y="f80"/>
                      <a:pt x="f40" y="f90"/>
                    </a:cubicBezTo>
                    <a:cubicBezTo>
                      <a:pt x="f76" y="f20"/>
                      <a:pt x="f27" y="f22"/>
                      <a:pt x="f45" y="f30"/>
                    </a:cubicBezTo>
                    <a:cubicBezTo>
                      <a:pt x="f75" y="f89"/>
                      <a:pt x="f45" y="f79"/>
                      <a:pt x="f75" y="f80"/>
                    </a:cubicBezTo>
                    <a:cubicBezTo>
                      <a:pt x="f75" y="f87"/>
                      <a:pt x="f88" y="f18"/>
                      <a:pt x="f88" y="f91"/>
                    </a:cubicBezTo>
                    <a:cubicBezTo>
                      <a:pt x="f88" y="f91"/>
                      <a:pt x="f88" y="f92"/>
                      <a:pt x="f75" y="f17"/>
                    </a:cubicBezTo>
                    <a:cubicBezTo>
                      <a:pt x="f45" y="f17"/>
                      <a:pt x="f45" y="f17"/>
                      <a:pt x="f93" y="f92"/>
                    </a:cubicBezTo>
                    <a:cubicBezTo>
                      <a:pt x="f74" y="f91"/>
                      <a:pt x="f94" y="f82"/>
                      <a:pt x="f72" y="f85"/>
                    </a:cubicBezTo>
                    <a:cubicBezTo>
                      <a:pt x="f70" y="f18"/>
                      <a:pt x="f95" y="f81"/>
                      <a:pt x="f95" y="f54"/>
                    </a:cubicBezTo>
                    <a:cubicBezTo>
                      <a:pt x="f25" y="f90"/>
                      <a:pt x="f10" y="f80"/>
                      <a:pt x="f23" y="f80"/>
                    </a:cubicBezTo>
                    <a:cubicBezTo>
                      <a:pt x="f49" y="f96"/>
                      <a:pt x="f97" y="f96"/>
                      <a:pt x="f98" y="f99"/>
                    </a:cubicBezTo>
                    <a:cubicBezTo>
                      <a:pt x="f15" y="f99"/>
                      <a:pt x="f15" y="f99"/>
                      <a:pt x="f16" y="f87"/>
                    </a:cubicBezTo>
                    <a:cubicBezTo>
                      <a:pt x="f17" y="f87"/>
                      <a:pt x="f92" y="f54"/>
                      <a:pt x="f91" y="f81"/>
                    </a:cubicBezTo>
                    <a:cubicBezTo>
                      <a:pt x="f91" y="f66"/>
                      <a:pt x="f92" y="f66"/>
                      <a:pt x="f92" y="f66"/>
                    </a:cubicBezTo>
                    <a:cubicBezTo>
                      <a:pt x="f100" y="f82"/>
                      <a:pt x="f11" y="f91"/>
                      <a:pt x="f25" y="f85"/>
                    </a:cubicBezTo>
                    <a:cubicBezTo>
                      <a:pt x="f25" y="f85"/>
                      <a:pt x="f95" y="f85"/>
                      <a:pt x="f70" y="f85"/>
                    </a:cubicBezTo>
                    <a:cubicBezTo>
                      <a:pt x="f72" y="f91"/>
                      <a:pt x="f94" y="f16"/>
                      <a:pt x="f26" y="f13"/>
                    </a:cubicBezTo>
                    <a:cubicBezTo>
                      <a:pt x="f26" y="f97"/>
                      <a:pt x="f94" y="f9"/>
                      <a:pt x="f8" y="f9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Freeform 48">
                <a:extLst>
                  <a:ext uri="{FF2B5EF4-FFF2-40B4-BE49-F238E27FC236}">
                    <a16:creationId xmlns:a16="http://schemas.microsoft.com/office/drawing/2014/main" id="{D47EAD20-B7BE-77EE-B8EE-EAF340DB1E44}"/>
                  </a:ext>
                </a:extLst>
              </p:cNvPr>
              <p:cNvSpPr/>
              <p:nvPr/>
            </p:nvSpPr>
            <p:spPr>
              <a:xfrm>
                <a:off x="8861422" y="3973516"/>
                <a:ext cx="481010" cy="8175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70"/>
                  <a:gd name="f8" fmla="val 36"/>
                  <a:gd name="f9" fmla="val 38"/>
                  <a:gd name="f10" fmla="val 34"/>
                  <a:gd name="f11" fmla="val 39"/>
                  <a:gd name="f12" fmla="val 40"/>
                  <a:gd name="f13" fmla="val 42"/>
                  <a:gd name="f14" fmla="val 35"/>
                  <a:gd name="f15" fmla="val 44"/>
                  <a:gd name="f16" fmla="val 47"/>
                  <a:gd name="f17" fmla="val 37"/>
                  <a:gd name="f18" fmla="val 49"/>
                  <a:gd name="f19" fmla="val 52"/>
                  <a:gd name="f20" fmla="val 51"/>
                  <a:gd name="f21" fmla="val 50"/>
                  <a:gd name="f22" fmla="val 32"/>
                  <a:gd name="f23" fmla="val 31"/>
                  <a:gd name="f24" fmla="val 29"/>
                  <a:gd name="f25" fmla="val 45"/>
                  <a:gd name="f26" fmla="val 30"/>
                  <a:gd name="f27" fmla="val 54"/>
                  <a:gd name="f28" fmla="val 58"/>
                  <a:gd name="f29" fmla="val 62"/>
                  <a:gd name="f30" fmla="val 66"/>
                  <a:gd name="f31" fmla="val 27"/>
                  <a:gd name="f32" fmla="val 65"/>
                  <a:gd name="f33" fmla="val 22"/>
                  <a:gd name="f34" fmla="val 59"/>
                  <a:gd name="f35" fmla="val 17"/>
                  <a:gd name="f36" fmla="val 57"/>
                  <a:gd name="f37" fmla="val 25"/>
                  <a:gd name="f38" fmla="val 61"/>
                  <a:gd name="f39" fmla="val 60"/>
                  <a:gd name="f40" fmla="val 56"/>
                  <a:gd name="f41" fmla="val 21"/>
                  <a:gd name="f42" fmla="val 19"/>
                  <a:gd name="f43" fmla="val 16"/>
                  <a:gd name="f44" fmla="val 15"/>
                  <a:gd name="f45" fmla="val 53"/>
                  <a:gd name="f46" fmla="val 14"/>
                  <a:gd name="f47" fmla="val 13"/>
                  <a:gd name="f48" fmla="val 48"/>
                  <a:gd name="f49" fmla="val 18"/>
                  <a:gd name="f50" fmla="val 46"/>
                  <a:gd name="f51" fmla="val 12"/>
                  <a:gd name="f52" fmla="val 11"/>
                  <a:gd name="f53" fmla="val 7"/>
                  <a:gd name="f54" fmla="val 23"/>
                  <a:gd name="f55" fmla="val 2"/>
                  <a:gd name="f56" fmla="val 1"/>
                  <a:gd name="f57" fmla="val 3"/>
                  <a:gd name="f58" fmla="val 26"/>
                  <a:gd name="f59" fmla="val 28"/>
                  <a:gd name="f60" fmla="val 20"/>
                  <a:gd name="f61" fmla="val 4"/>
                  <a:gd name="f62" fmla="val 33"/>
                  <a:gd name="f63" fmla="val 9"/>
                  <a:gd name="f64" fmla="val 10"/>
                  <a:gd name="f65" fmla="val 5"/>
                  <a:gd name="f66" fmla="val 6"/>
                  <a:gd name="f67" fmla="+- 0 0 -90"/>
                  <a:gd name="f68" fmla="*/ f3 1 41"/>
                  <a:gd name="f69" fmla="*/ f4 1 70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41"/>
                  <a:gd name="f78" fmla="*/ f74 1 70"/>
                  <a:gd name="f79" fmla="*/ 36 f75 1"/>
                  <a:gd name="f80" fmla="*/ 38 f74 1"/>
                  <a:gd name="f81" fmla="*/ 34 f75 1"/>
                  <a:gd name="f82" fmla="*/ 42 f74 1"/>
                  <a:gd name="f83" fmla="*/ 37 f75 1"/>
                  <a:gd name="f84" fmla="*/ 49 f74 1"/>
                  <a:gd name="f85" fmla="*/ 35 f75 1"/>
                  <a:gd name="f86" fmla="*/ 50 f74 1"/>
                  <a:gd name="f87" fmla="*/ 29 f75 1"/>
                  <a:gd name="f88" fmla="*/ 45 f74 1"/>
                  <a:gd name="f89" fmla="*/ 30 f75 1"/>
                  <a:gd name="f90" fmla="*/ 58 f74 1"/>
                  <a:gd name="f91" fmla="*/ 32 f75 1"/>
                  <a:gd name="f92" fmla="*/ 70 f74 1"/>
                  <a:gd name="f93" fmla="*/ 17 f75 1"/>
                  <a:gd name="f94" fmla="*/ 54 f74 1"/>
                  <a:gd name="f95" fmla="*/ 66 f74 1"/>
                  <a:gd name="f96" fmla="*/ 22 f75 1"/>
                  <a:gd name="f97" fmla="*/ 51 f74 1"/>
                  <a:gd name="f98" fmla="*/ 15 f75 1"/>
                  <a:gd name="f99" fmla="*/ 53 f74 1"/>
                  <a:gd name="f100" fmla="*/ 13 f75 1"/>
                  <a:gd name="f101" fmla="*/ 18 f75 1"/>
                  <a:gd name="f102" fmla="*/ 47 f74 1"/>
                  <a:gd name="f103" fmla="*/ 46 f74 1"/>
                  <a:gd name="f104" fmla="*/ 12 f75 1"/>
                  <a:gd name="f105" fmla="*/ 52 f74 1"/>
                  <a:gd name="f106" fmla="*/ 11 f75 1"/>
                  <a:gd name="f107" fmla="*/ 32 f74 1"/>
                  <a:gd name="f108" fmla="*/ 16 f75 1"/>
                  <a:gd name="f109" fmla="*/ 29 f74 1"/>
                  <a:gd name="f110" fmla="*/ 2 f75 1"/>
                  <a:gd name="f111" fmla="*/ 22 f74 1"/>
                  <a:gd name="f112" fmla="*/ 0 f75 1"/>
                  <a:gd name="f113" fmla="*/ 23 f74 1"/>
                  <a:gd name="f114" fmla="*/ 28 f74 1"/>
                  <a:gd name="f115" fmla="*/ 19 f75 1"/>
                  <a:gd name="f116" fmla="*/ 20 f74 1"/>
                  <a:gd name="f117" fmla="*/ 20 f75 1"/>
                  <a:gd name="f118" fmla="*/ 14 f74 1"/>
                  <a:gd name="f119" fmla="*/ 18 f74 1"/>
                  <a:gd name="f120" fmla="*/ 33 f75 1"/>
                  <a:gd name="f121" fmla="*/ 0 f74 1"/>
                  <a:gd name="f122" fmla="*/ 25 f75 1"/>
                  <a:gd name="f123" fmla="*/ 30 f74 1"/>
                  <a:gd name="f124" fmla="*/ 26 f75 1"/>
                  <a:gd name="f125" fmla="*/ 5 f74 1"/>
                  <a:gd name="f126" fmla="*/ 4 f74 1"/>
                  <a:gd name="f127" fmla="*/ 6 f74 1"/>
                  <a:gd name="f128" fmla="*/ 40 f75 1"/>
                  <a:gd name="f129" fmla="*/ 9 f74 1"/>
                  <a:gd name="f130" fmla="*/ 41 f75 1"/>
                  <a:gd name="f131" fmla="*/ 12 f74 1"/>
                  <a:gd name="f132" fmla="*/ 34 f74 1"/>
                  <a:gd name="f133" fmla="+- f76 0 f1"/>
                  <a:gd name="f134" fmla="*/ f79 1 41"/>
                  <a:gd name="f135" fmla="*/ f80 1 70"/>
                  <a:gd name="f136" fmla="*/ f81 1 41"/>
                  <a:gd name="f137" fmla="*/ f82 1 70"/>
                  <a:gd name="f138" fmla="*/ f83 1 41"/>
                  <a:gd name="f139" fmla="*/ f84 1 70"/>
                  <a:gd name="f140" fmla="*/ f85 1 41"/>
                  <a:gd name="f141" fmla="*/ f86 1 70"/>
                  <a:gd name="f142" fmla="*/ f87 1 41"/>
                  <a:gd name="f143" fmla="*/ f88 1 70"/>
                  <a:gd name="f144" fmla="*/ f89 1 41"/>
                  <a:gd name="f145" fmla="*/ f90 1 70"/>
                  <a:gd name="f146" fmla="*/ f91 1 41"/>
                  <a:gd name="f147" fmla="*/ f92 1 70"/>
                  <a:gd name="f148" fmla="*/ f93 1 41"/>
                  <a:gd name="f149" fmla="*/ f94 1 70"/>
                  <a:gd name="f150" fmla="*/ f95 1 70"/>
                  <a:gd name="f151" fmla="*/ f96 1 41"/>
                  <a:gd name="f152" fmla="*/ f97 1 70"/>
                  <a:gd name="f153" fmla="*/ f98 1 41"/>
                  <a:gd name="f154" fmla="*/ f99 1 70"/>
                  <a:gd name="f155" fmla="*/ f100 1 41"/>
                  <a:gd name="f156" fmla="*/ f101 1 41"/>
                  <a:gd name="f157" fmla="*/ f102 1 70"/>
                  <a:gd name="f158" fmla="*/ f103 1 70"/>
                  <a:gd name="f159" fmla="*/ f104 1 41"/>
                  <a:gd name="f160" fmla="*/ f105 1 70"/>
                  <a:gd name="f161" fmla="*/ f106 1 41"/>
                  <a:gd name="f162" fmla="*/ f107 1 70"/>
                  <a:gd name="f163" fmla="*/ f108 1 41"/>
                  <a:gd name="f164" fmla="*/ f109 1 70"/>
                  <a:gd name="f165" fmla="*/ f110 1 41"/>
                  <a:gd name="f166" fmla="*/ f111 1 70"/>
                  <a:gd name="f167" fmla="*/ f112 1 41"/>
                  <a:gd name="f168" fmla="*/ f113 1 70"/>
                  <a:gd name="f169" fmla="*/ f114 1 70"/>
                  <a:gd name="f170" fmla="*/ f115 1 41"/>
                  <a:gd name="f171" fmla="*/ f116 1 70"/>
                  <a:gd name="f172" fmla="*/ f117 1 41"/>
                  <a:gd name="f173" fmla="*/ f118 1 70"/>
                  <a:gd name="f174" fmla="*/ f119 1 70"/>
                  <a:gd name="f175" fmla="*/ f120 1 41"/>
                  <a:gd name="f176" fmla="*/ f121 1 70"/>
                  <a:gd name="f177" fmla="*/ f122 1 41"/>
                  <a:gd name="f178" fmla="*/ f123 1 70"/>
                  <a:gd name="f179" fmla="*/ f124 1 41"/>
                  <a:gd name="f180" fmla="*/ f125 1 70"/>
                  <a:gd name="f181" fmla="*/ f126 1 70"/>
                  <a:gd name="f182" fmla="*/ f127 1 70"/>
                  <a:gd name="f183" fmla="*/ f128 1 41"/>
                  <a:gd name="f184" fmla="*/ f129 1 70"/>
                  <a:gd name="f185" fmla="*/ f130 1 41"/>
                  <a:gd name="f186" fmla="*/ f131 1 70"/>
                  <a:gd name="f187" fmla="*/ f132 1 70"/>
                  <a:gd name="f188" fmla="*/ 0 1 f77"/>
                  <a:gd name="f189" fmla="*/ f71 1 f77"/>
                  <a:gd name="f190" fmla="*/ 0 1 f78"/>
                  <a:gd name="f191" fmla="*/ f72 1 f78"/>
                  <a:gd name="f192" fmla="*/ f134 1 f77"/>
                  <a:gd name="f193" fmla="*/ f135 1 f78"/>
                  <a:gd name="f194" fmla="*/ f136 1 f77"/>
                  <a:gd name="f195" fmla="*/ f137 1 f78"/>
                  <a:gd name="f196" fmla="*/ f138 1 f77"/>
                  <a:gd name="f197" fmla="*/ f139 1 f78"/>
                  <a:gd name="f198" fmla="*/ f140 1 f77"/>
                  <a:gd name="f199" fmla="*/ f141 1 f78"/>
                  <a:gd name="f200" fmla="*/ f142 1 f77"/>
                  <a:gd name="f201" fmla="*/ f143 1 f78"/>
                  <a:gd name="f202" fmla="*/ f144 1 f77"/>
                  <a:gd name="f203" fmla="*/ f145 1 f78"/>
                  <a:gd name="f204" fmla="*/ f146 1 f77"/>
                  <a:gd name="f205" fmla="*/ f147 1 f78"/>
                  <a:gd name="f206" fmla="*/ f148 1 f77"/>
                  <a:gd name="f207" fmla="*/ f149 1 f78"/>
                  <a:gd name="f208" fmla="*/ f150 1 f78"/>
                  <a:gd name="f209" fmla="*/ f151 1 f77"/>
                  <a:gd name="f210" fmla="*/ f152 1 f78"/>
                  <a:gd name="f211" fmla="*/ f153 1 f77"/>
                  <a:gd name="f212" fmla="*/ f154 1 f78"/>
                  <a:gd name="f213" fmla="*/ f155 1 f77"/>
                  <a:gd name="f214" fmla="*/ f156 1 f77"/>
                  <a:gd name="f215" fmla="*/ f157 1 f78"/>
                  <a:gd name="f216" fmla="*/ f158 1 f78"/>
                  <a:gd name="f217" fmla="*/ f159 1 f77"/>
                  <a:gd name="f218" fmla="*/ f160 1 f78"/>
                  <a:gd name="f219" fmla="*/ f161 1 f77"/>
                  <a:gd name="f220" fmla="*/ f162 1 f78"/>
                  <a:gd name="f221" fmla="*/ f163 1 f77"/>
                  <a:gd name="f222" fmla="*/ f164 1 f78"/>
                  <a:gd name="f223" fmla="*/ f165 1 f77"/>
                  <a:gd name="f224" fmla="*/ f166 1 f78"/>
                  <a:gd name="f225" fmla="*/ f167 1 f77"/>
                  <a:gd name="f226" fmla="*/ f168 1 f78"/>
                  <a:gd name="f227" fmla="*/ f169 1 f78"/>
                  <a:gd name="f228" fmla="*/ f170 1 f77"/>
                  <a:gd name="f229" fmla="*/ f171 1 f78"/>
                  <a:gd name="f230" fmla="*/ f172 1 f77"/>
                  <a:gd name="f231" fmla="*/ f173 1 f78"/>
                  <a:gd name="f232" fmla="*/ f174 1 f78"/>
                  <a:gd name="f233" fmla="*/ f175 1 f77"/>
                  <a:gd name="f234" fmla="*/ f176 1 f78"/>
                  <a:gd name="f235" fmla="*/ f177 1 f77"/>
                  <a:gd name="f236" fmla="*/ f178 1 f78"/>
                  <a:gd name="f237" fmla="*/ f179 1 f77"/>
                  <a:gd name="f238" fmla="*/ f180 1 f78"/>
                  <a:gd name="f239" fmla="*/ f181 1 f78"/>
                  <a:gd name="f240" fmla="*/ f182 1 f78"/>
                  <a:gd name="f241" fmla="*/ f183 1 f77"/>
                  <a:gd name="f242" fmla="*/ f184 1 f78"/>
                  <a:gd name="f243" fmla="*/ f185 1 f77"/>
                  <a:gd name="f244" fmla="*/ f186 1 f78"/>
                  <a:gd name="f245" fmla="*/ f187 1 f78"/>
                  <a:gd name="f246" fmla="*/ f188 f68 1"/>
                  <a:gd name="f247" fmla="*/ f189 f68 1"/>
                  <a:gd name="f248" fmla="*/ f191 f69 1"/>
                  <a:gd name="f249" fmla="*/ f190 f69 1"/>
                  <a:gd name="f250" fmla="*/ f192 f68 1"/>
                  <a:gd name="f251" fmla="*/ f193 f69 1"/>
                  <a:gd name="f252" fmla="*/ f194 f68 1"/>
                  <a:gd name="f253" fmla="*/ f195 f69 1"/>
                  <a:gd name="f254" fmla="*/ f196 f68 1"/>
                  <a:gd name="f255" fmla="*/ f197 f69 1"/>
                  <a:gd name="f256" fmla="*/ f198 f68 1"/>
                  <a:gd name="f257" fmla="*/ f199 f69 1"/>
                  <a:gd name="f258" fmla="*/ f200 f68 1"/>
                  <a:gd name="f259" fmla="*/ f201 f69 1"/>
                  <a:gd name="f260" fmla="*/ f202 f68 1"/>
                  <a:gd name="f261" fmla="*/ f203 f69 1"/>
                  <a:gd name="f262" fmla="*/ f204 f68 1"/>
                  <a:gd name="f263" fmla="*/ f205 f69 1"/>
                  <a:gd name="f264" fmla="*/ f206 f68 1"/>
                  <a:gd name="f265" fmla="*/ f207 f69 1"/>
                  <a:gd name="f266" fmla="*/ f208 f69 1"/>
                  <a:gd name="f267" fmla="*/ f209 f68 1"/>
                  <a:gd name="f268" fmla="*/ f210 f69 1"/>
                  <a:gd name="f269" fmla="*/ f211 f68 1"/>
                  <a:gd name="f270" fmla="*/ f212 f69 1"/>
                  <a:gd name="f271" fmla="*/ f213 f68 1"/>
                  <a:gd name="f272" fmla="*/ f214 f68 1"/>
                  <a:gd name="f273" fmla="*/ f215 f69 1"/>
                  <a:gd name="f274" fmla="*/ f216 f69 1"/>
                  <a:gd name="f275" fmla="*/ f217 f68 1"/>
                  <a:gd name="f276" fmla="*/ f218 f69 1"/>
                  <a:gd name="f277" fmla="*/ f219 f68 1"/>
                  <a:gd name="f278" fmla="*/ f220 f69 1"/>
                  <a:gd name="f279" fmla="*/ f221 f68 1"/>
                  <a:gd name="f280" fmla="*/ f222 f69 1"/>
                  <a:gd name="f281" fmla="*/ f223 f68 1"/>
                  <a:gd name="f282" fmla="*/ f224 f69 1"/>
                  <a:gd name="f283" fmla="*/ f225 f68 1"/>
                  <a:gd name="f284" fmla="*/ f226 f69 1"/>
                  <a:gd name="f285" fmla="*/ f227 f69 1"/>
                  <a:gd name="f286" fmla="*/ f228 f68 1"/>
                  <a:gd name="f287" fmla="*/ f229 f69 1"/>
                  <a:gd name="f288" fmla="*/ f230 f68 1"/>
                  <a:gd name="f289" fmla="*/ f231 f69 1"/>
                  <a:gd name="f290" fmla="*/ f232 f69 1"/>
                  <a:gd name="f291" fmla="*/ f233 f68 1"/>
                  <a:gd name="f292" fmla="*/ f234 f69 1"/>
                  <a:gd name="f293" fmla="*/ f235 f68 1"/>
                  <a:gd name="f294" fmla="*/ f236 f69 1"/>
                  <a:gd name="f295" fmla="*/ f237 f68 1"/>
                  <a:gd name="f296" fmla="*/ f238 f69 1"/>
                  <a:gd name="f297" fmla="*/ f239 f69 1"/>
                  <a:gd name="f298" fmla="*/ f240 f69 1"/>
                  <a:gd name="f299" fmla="*/ f241 f68 1"/>
                  <a:gd name="f300" fmla="*/ f242 f69 1"/>
                  <a:gd name="f301" fmla="*/ f243 f68 1"/>
                  <a:gd name="f302" fmla="*/ f244 f69 1"/>
                  <a:gd name="f303" fmla="*/ f245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3">
                    <a:pos x="f250" y="f251"/>
                  </a:cxn>
                  <a:cxn ang="f133">
                    <a:pos x="f252" y="f253"/>
                  </a:cxn>
                  <a:cxn ang="f133">
                    <a:pos x="f254" y="f255"/>
                  </a:cxn>
                  <a:cxn ang="f133">
                    <a:pos x="f256" y="f257"/>
                  </a:cxn>
                  <a:cxn ang="f133">
                    <a:pos x="f258" y="f259"/>
                  </a:cxn>
                  <a:cxn ang="f133">
                    <a:pos x="f260" y="f261"/>
                  </a:cxn>
                  <a:cxn ang="f133">
                    <a:pos x="f262" y="f263"/>
                  </a:cxn>
                  <a:cxn ang="f133">
                    <a:pos x="f264" y="f265"/>
                  </a:cxn>
                  <a:cxn ang="f133">
                    <a:pos x="f258" y="f266"/>
                  </a:cxn>
                  <a:cxn ang="f133">
                    <a:pos x="f267" y="f268"/>
                  </a:cxn>
                  <a:cxn ang="f133">
                    <a:pos x="f264" y="f255"/>
                  </a:cxn>
                  <a:cxn ang="f133">
                    <a:pos x="f269" y="f270"/>
                  </a:cxn>
                  <a:cxn ang="f133">
                    <a:pos x="f271" y="f270"/>
                  </a:cxn>
                  <a:cxn ang="f133">
                    <a:pos x="f272" y="f273"/>
                  </a:cxn>
                  <a:cxn ang="f133">
                    <a:pos x="f264" y="f274"/>
                  </a:cxn>
                  <a:cxn ang="f133">
                    <a:pos x="f269" y="f274"/>
                  </a:cxn>
                  <a:cxn ang="f133">
                    <a:pos x="f275" y="f276"/>
                  </a:cxn>
                  <a:cxn ang="f133">
                    <a:pos x="f277" y="f268"/>
                  </a:cxn>
                  <a:cxn ang="f133">
                    <a:pos x="f264" y="f278"/>
                  </a:cxn>
                  <a:cxn ang="f133">
                    <a:pos x="f279" y="f280"/>
                  </a:cxn>
                  <a:cxn ang="f133">
                    <a:pos x="f281" y="f282"/>
                  </a:cxn>
                  <a:cxn ang="f133">
                    <a:pos x="f283" y="f282"/>
                  </a:cxn>
                  <a:cxn ang="f133">
                    <a:pos x="f283" y="f282"/>
                  </a:cxn>
                  <a:cxn ang="f133">
                    <a:pos x="f271" y="f284"/>
                  </a:cxn>
                  <a:cxn ang="f133">
                    <a:pos x="f279" y="f285"/>
                  </a:cxn>
                  <a:cxn ang="f133">
                    <a:pos x="f272" y="f285"/>
                  </a:cxn>
                  <a:cxn ang="f133">
                    <a:pos x="f286" y="f287"/>
                  </a:cxn>
                  <a:cxn ang="f133">
                    <a:pos x="f288" y="f289"/>
                  </a:cxn>
                  <a:cxn ang="f133">
                    <a:pos x="f288" y="f290"/>
                  </a:cxn>
                  <a:cxn ang="f133">
                    <a:pos x="f291" y="f292"/>
                  </a:cxn>
                  <a:cxn ang="f133">
                    <a:pos x="f293" y="f294"/>
                  </a:cxn>
                  <a:cxn ang="f133">
                    <a:pos x="f295" y="f282"/>
                  </a:cxn>
                  <a:cxn ang="f133">
                    <a:pos x="f256" y="f296"/>
                  </a:cxn>
                  <a:cxn ang="f133">
                    <a:pos x="f250" y="f297"/>
                  </a:cxn>
                  <a:cxn ang="f133">
                    <a:pos x="f250" y="f298"/>
                  </a:cxn>
                  <a:cxn ang="f133">
                    <a:pos x="f260" y="f287"/>
                  </a:cxn>
                  <a:cxn ang="f133">
                    <a:pos x="f291" y="f290"/>
                  </a:cxn>
                  <a:cxn ang="f133">
                    <a:pos x="f299" y="f300"/>
                  </a:cxn>
                  <a:cxn ang="f133">
                    <a:pos x="f301" y="f300"/>
                  </a:cxn>
                  <a:cxn ang="f133">
                    <a:pos x="f299" y="f302"/>
                  </a:cxn>
                  <a:cxn ang="f133">
                    <a:pos x="f252" y="f280"/>
                  </a:cxn>
                  <a:cxn ang="f133">
                    <a:pos x="f252" y="f303"/>
                  </a:cxn>
                  <a:cxn ang="f133">
                    <a:pos x="f250" y="f251"/>
                  </a:cxn>
                </a:cxnLst>
                <a:rect l="f246" t="f249" r="f247" b="f248"/>
                <a:pathLst>
                  <a:path w="41" h="70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5"/>
                      <a:pt x="f8" y="f16"/>
                      <a:pt x="f17" y="f18"/>
                    </a:cubicBezTo>
                    <a:cubicBezTo>
                      <a:pt x="f17" y="f19"/>
                      <a:pt x="f8" y="f20"/>
                      <a:pt x="f14" y="f21"/>
                    </a:cubicBezTo>
                    <a:cubicBezTo>
                      <a:pt x="f22" y="f18"/>
                      <a:pt x="f23" y="f16"/>
                      <a:pt x="f24" y="f25"/>
                    </a:cubicBezTo>
                    <a:cubicBezTo>
                      <a:pt x="f24" y="f21"/>
                      <a:pt x="f26" y="f27"/>
                      <a:pt x="f26" y="f28"/>
                    </a:cubicBezTo>
                    <a:cubicBezTo>
                      <a:pt x="f23" y="f29"/>
                      <a:pt x="f26" y="f30"/>
                      <a:pt x="f22" y="f7"/>
                    </a:cubicBezTo>
                    <a:cubicBezTo>
                      <a:pt x="f31" y="f32"/>
                      <a:pt x="f33" y="f34"/>
                      <a:pt x="f35" y="f27"/>
                    </a:cubicBezTo>
                    <a:cubicBezTo>
                      <a:pt x="f33" y="f36"/>
                      <a:pt x="f37" y="f38"/>
                      <a:pt x="f24" y="f30"/>
                    </a:cubicBezTo>
                    <a:cubicBezTo>
                      <a:pt x="f31" y="f39"/>
                      <a:pt x="f37" y="f40"/>
                      <a:pt x="f33" y="f20"/>
                    </a:cubicBezTo>
                    <a:cubicBezTo>
                      <a:pt x="f41" y="f21"/>
                      <a:pt x="f42" y="f18"/>
                      <a:pt x="f35" y="f18"/>
                    </a:cubicBezTo>
                    <a:cubicBezTo>
                      <a:pt x="f43" y="f21"/>
                      <a:pt x="f44" y="f20"/>
                      <a:pt x="f44" y="f45"/>
                    </a:cubicBezTo>
                    <a:cubicBezTo>
                      <a:pt x="f46" y="f45"/>
                      <a:pt x="f47" y="f45"/>
                      <a:pt x="f47" y="f45"/>
                    </a:cubicBezTo>
                    <a:cubicBezTo>
                      <a:pt x="f47" y="f21"/>
                      <a:pt x="f44" y="f48"/>
                      <a:pt x="f49" y="f16"/>
                    </a:cubicBezTo>
                    <a:cubicBezTo>
                      <a:pt x="f49" y="f16"/>
                      <a:pt x="f35" y="f50"/>
                      <a:pt x="f35" y="f50"/>
                    </a:cubicBezTo>
                    <a:cubicBezTo>
                      <a:pt x="f43" y="f25"/>
                      <a:pt x="f44" y="f25"/>
                      <a:pt x="f44" y="f50"/>
                    </a:cubicBezTo>
                    <a:cubicBezTo>
                      <a:pt x="f46" y="f48"/>
                      <a:pt x="f46" y="f21"/>
                      <a:pt x="f51" y="f19"/>
                    </a:cubicBezTo>
                    <a:cubicBezTo>
                      <a:pt x="f52" y="f19"/>
                      <a:pt x="f52" y="f20"/>
                      <a:pt x="f52" y="f20"/>
                    </a:cubicBezTo>
                    <a:cubicBezTo>
                      <a:pt x="f46" y="f25"/>
                      <a:pt x="f44" y="f9"/>
                      <a:pt x="f35" y="f22"/>
                    </a:cubicBezTo>
                    <a:cubicBezTo>
                      <a:pt x="f35" y="f23"/>
                      <a:pt x="f35" y="f26"/>
                      <a:pt x="f43" y="f24"/>
                    </a:cubicBezTo>
                    <a:cubicBezTo>
                      <a:pt x="f51" y="f37"/>
                      <a:pt x="f53" y="f54"/>
                      <a:pt x="f55" y="f33"/>
                    </a:cubicBezTo>
                    <a:cubicBezTo>
                      <a:pt x="f56" y="f33"/>
                      <a:pt x="f56" y="f33"/>
                      <a:pt x="f5" y="f33"/>
                    </a:cubicBezTo>
                    <a:cubicBezTo>
                      <a:pt x="f5" y="f33"/>
                      <a:pt x="f5" y="f33"/>
                      <a:pt x="f5" y="f33"/>
                    </a:cubicBezTo>
                    <a:cubicBezTo>
                      <a:pt x="f57" y="f42"/>
                      <a:pt x="f53" y="f42"/>
                      <a:pt x="f47" y="f54"/>
                    </a:cubicBezTo>
                    <a:cubicBezTo>
                      <a:pt x="f46" y="f37"/>
                      <a:pt x="f44" y="f58"/>
                      <a:pt x="f43" y="f59"/>
                    </a:cubicBezTo>
                    <a:cubicBezTo>
                      <a:pt x="f35" y="f24"/>
                      <a:pt x="f35" y="f24"/>
                      <a:pt x="f49" y="f59"/>
                    </a:cubicBezTo>
                    <a:cubicBezTo>
                      <a:pt x="f42" y="f58"/>
                      <a:pt x="f49" y="f54"/>
                      <a:pt x="f42" y="f60"/>
                    </a:cubicBezTo>
                    <a:cubicBezTo>
                      <a:pt x="f60" y="f42"/>
                      <a:pt x="f42" y="f35"/>
                      <a:pt x="f60" y="f46"/>
                    </a:cubicBezTo>
                    <a:cubicBezTo>
                      <a:pt x="f60" y="f43"/>
                      <a:pt x="f60" y="f35"/>
                      <a:pt x="f60" y="f49"/>
                    </a:cubicBezTo>
                    <a:cubicBezTo>
                      <a:pt x="f54" y="f52"/>
                      <a:pt x="f58" y="f61"/>
                      <a:pt x="f62" y="f5"/>
                    </a:cubicBezTo>
                    <a:cubicBezTo>
                      <a:pt x="f59" y="f63"/>
                      <a:pt x="f33" y="f49"/>
                      <a:pt x="f37" y="f26"/>
                    </a:cubicBezTo>
                    <a:cubicBezTo>
                      <a:pt x="f58" y="f31"/>
                      <a:pt x="f37" y="f37"/>
                      <a:pt x="f58" y="f33"/>
                    </a:cubicBezTo>
                    <a:cubicBezTo>
                      <a:pt x="f31" y="f43"/>
                      <a:pt x="f24" y="f64"/>
                      <a:pt x="f14" y="f65"/>
                    </a:cubicBezTo>
                    <a:cubicBezTo>
                      <a:pt x="f14" y="f61"/>
                      <a:pt x="f8" y="f61"/>
                      <a:pt x="f8" y="f61"/>
                    </a:cubicBezTo>
                    <a:cubicBezTo>
                      <a:pt x="f17" y="f65"/>
                      <a:pt x="f8" y="f65"/>
                      <a:pt x="f8" y="f66"/>
                    </a:cubicBezTo>
                    <a:cubicBezTo>
                      <a:pt x="f62" y="f64"/>
                      <a:pt x="f22" y="f44"/>
                      <a:pt x="f26" y="f60"/>
                    </a:cubicBezTo>
                    <a:cubicBezTo>
                      <a:pt x="f22" y="f60"/>
                      <a:pt x="f22" y="f42"/>
                      <a:pt x="f62" y="f49"/>
                    </a:cubicBezTo>
                    <a:cubicBezTo>
                      <a:pt x="f14" y="f44"/>
                      <a:pt x="f17" y="f52"/>
                      <a:pt x="f12" y="f63"/>
                    </a:cubicBezTo>
                    <a:cubicBezTo>
                      <a:pt x="f12" y="f63"/>
                      <a:pt x="f12" y="f63"/>
                      <a:pt x="f6" y="f63"/>
                    </a:cubicBezTo>
                    <a:cubicBezTo>
                      <a:pt x="f6" y="f64"/>
                      <a:pt x="f6" y="f52"/>
                      <a:pt x="f12" y="f51"/>
                    </a:cubicBezTo>
                    <a:cubicBezTo>
                      <a:pt x="f8" y="f35"/>
                      <a:pt x="f14" y="f54"/>
                      <a:pt x="f10" y="f24"/>
                    </a:cubicBezTo>
                    <a:cubicBezTo>
                      <a:pt x="f10" y="f23"/>
                      <a:pt x="f62" y="f22"/>
                      <a:pt x="f10" y="f10"/>
                    </a:cubicBezTo>
                    <a:cubicBezTo>
                      <a:pt x="f62" y="f8"/>
                      <a:pt x="f62" y="f17"/>
                      <a:pt x="f8" y="f9"/>
                    </a:cubicBezTo>
                    <a:close/>
                  </a:path>
                </a:pathLst>
              </a:custGeom>
              <a:solidFill>
                <a:srgbClr val="8453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6" name="Freeform 49">
                <a:extLst>
                  <a:ext uri="{FF2B5EF4-FFF2-40B4-BE49-F238E27FC236}">
                    <a16:creationId xmlns:a16="http://schemas.microsoft.com/office/drawing/2014/main" id="{0E6B8A53-39E5-BFB2-0AF4-2CEFA3292DBA}"/>
                  </a:ext>
                </a:extLst>
              </p:cNvPr>
              <p:cNvSpPr/>
              <p:nvPr/>
            </p:nvSpPr>
            <p:spPr>
              <a:xfrm>
                <a:off x="9329732" y="5002216"/>
                <a:ext cx="796927" cy="3857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3"/>
                  <a:gd name="f8" fmla="val 1"/>
                  <a:gd name="f9" fmla="val 3"/>
                  <a:gd name="f10" fmla="val 2"/>
                  <a:gd name="f11" fmla="val 4"/>
                  <a:gd name="f12" fmla="val 6"/>
                  <a:gd name="f13" fmla="val 8"/>
                  <a:gd name="f14" fmla="val 7"/>
                  <a:gd name="f15" fmla="val 11"/>
                  <a:gd name="f16" fmla="val 10"/>
                  <a:gd name="f17" fmla="val 17"/>
                  <a:gd name="f18" fmla="val 16"/>
                  <a:gd name="f19" fmla="val 25"/>
                  <a:gd name="f20" fmla="val 20"/>
                  <a:gd name="f21" fmla="val 23"/>
                  <a:gd name="f22" fmla="val 37"/>
                  <a:gd name="f23" fmla="val 24"/>
                  <a:gd name="f24" fmla="val 41"/>
                  <a:gd name="f25" fmla="val 46"/>
                  <a:gd name="f26" fmla="val 52"/>
                  <a:gd name="f27" fmla="val 56"/>
                  <a:gd name="f28" fmla="val 61"/>
                  <a:gd name="f29" fmla="val 18"/>
                  <a:gd name="f30" fmla="val 62"/>
                  <a:gd name="f31" fmla="val 63"/>
                  <a:gd name="f32" fmla="val 15"/>
                  <a:gd name="f33" fmla="val 65"/>
                  <a:gd name="f34" fmla="val 14"/>
                  <a:gd name="f35" fmla="val 66"/>
                  <a:gd name="f36" fmla="val 12"/>
                  <a:gd name="f37" fmla="val 67"/>
                  <a:gd name="f38" fmla="val 27"/>
                  <a:gd name="f39" fmla="val 57"/>
                  <a:gd name="f40" fmla="val 29"/>
                  <a:gd name="f41" fmla="val 53"/>
                  <a:gd name="f42" fmla="val 30"/>
                  <a:gd name="f43" fmla="val 48"/>
                  <a:gd name="f44" fmla="val 42"/>
                  <a:gd name="f45" fmla="val 32"/>
                  <a:gd name="f46" fmla="val 28"/>
                  <a:gd name="f47" fmla="val 26"/>
                  <a:gd name="f48" fmla="val 22"/>
                  <a:gd name="f49" fmla="val 19"/>
                  <a:gd name="f50" fmla="val 5"/>
                  <a:gd name="f51" fmla="+- 0 0 -90"/>
                  <a:gd name="f52" fmla="*/ f3 1 68"/>
                  <a:gd name="f53" fmla="*/ f4 1 33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68"/>
                  <a:gd name="f62" fmla="*/ f58 1 33"/>
                  <a:gd name="f63" fmla="*/ 1 f59 1"/>
                  <a:gd name="f64" fmla="*/ 3 f58 1"/>
                  <a:gd name="f65" fmla="*/ 0 f58 1"/>
                  <a:gd name="f66" fmla="*/ 3 f59 1"/>
                  <a:gd name="f67" fmla="*/ 1 f58 1"/>
                  <a:gd name="f68" fmla="*/ 11 f59 1"/>
                  <a:gd name="f69" fmla="*/ 10 f58 1"/>
                  <a:gd name="f70" fmla="*/ 33 f59 1"/>
                  <a:gd name="f71" fmla="*/ 23 f58 1"/>
                  <a:gd name="f72" fmla="*/ 46 f59 1"/>
                  <a:gd name="f73" fmla="*/ 24 f58 1"/>
                  <a:gd name="f74" fmla="*/ 61 f59 1"/>
                  <a:gd name="f75" fmla="*/ 18 f58 1"/>
                  <a:gd name="f76" fmla="*/ 63 f59 1"/>
                  <a:gd name="f77" fmla="*/ 15 f58 1"/>
                  <a:gd name="f78" fmla="*/ 68 f59 1"/>
                  <a:gd name="f79" fmla="*/ 14 f58 1"/>
                  <a:gd name="f80" fmla="*/ 53 f59 1"/>
                  <a:gd name="f81" fmla="*/ 30 f58 1"/>
                  <a:gd name="f82" fmla="*/ 37 f59 1"/>
                  <a:gd name="f83" fmla="*/ 17 f59 1"/>
                  <a:gd name="f84" fmla="*/ 22 f58 1"/>
                  <a:gd name="f85" fmla="*/ 2 f59 1"/>
                  <a:gd name="f86" fmla="*/ 8 f58 1"/>
                  <a:gd name="f87" fmla="+- f60 0 f1"/>
                  <a:gd name="f88" fmla="*/ f63 1 68"/>
                  <a:gd name="f89" fmla="*/ f64 1 33"/>
                  <a:gd name="f90" fmla="*/ f65 1 33"/>
                  <a:gd name="f91" fmla="*/ f66 1 68"/>
                  <a:gd name="f92" fmla="*/ f67 1 33"/>
                  <a:gd name="f93" fmla="*/ f68 1 68"/>
                  <a:gd name="f94" fmla="*/ f69 1 33"/>
                  <a:gd name="f95" fmla="*/ f70 1 68"/>
                  <a:gd name="f96" fmla="*/ f71 1 33"/>
                  <a:gd name="f97" fmla="*/ f72 1 68"/>
                  <a:gd name="f98" fmla="*/ f73 1 33"/>
                  <a:gd name="f99" fmla="*/ f74 1 68"/>
                  <a:gd name="f100" fmla="*/ f75 1 33"/>
                  <a:gd name="f101" fmla="*/ f76 1 68"/>
                  <a:gd name="f102" fmla="*/ f77 1 33"/>
                  <a:gd name="f103" fmla="*/ f78 1 68"/>
                  <a:gd name="f104" fmla="*/ f79 1 33"/>
                  <a:gd name="f105" fmla="*/ f80 1 68"/>
                  <a:gd name="f106" fmla="*/ f81 1 33"/>
                  <a:gd name="f107" fmla="*/ f82 1 68"/>
                  <a:gd name="f108" fmla="*/ f83 1 68"/>
                  <a:gd name="f109" fmla="*/ f84 1 33"/>
                  <a:gd name="f110" fmla="*/ f85 1 68"/>
                  <a:gd name="f111" fmla="*/ f86 1 33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2"/>
                  <a:gd name="f119" fmla="*/ f91 1 f61"/>
                  <a:gd name="f120" fmla="*/ f92 1 f62"/>
                  <a:gd name="f121" fmla="*/ f93 1 f61"/>
                  <a:gd name="f122" fmla="*/ f94 1 f62"/>
                  <a:gd name="f123" fmla="*/ f95 1 f61"/>
                  <a:gd name="f124" fmla="*/ f96 1 f62"/>
                  <a:gd name="f125" fmla="*/ f97 1 f61"/>
                  <a:gd name="f126" fmla="*/ f98 1 f62"/>
                  <a:gd name="f127" fmla="*/ f99 1 f61"/>
                  <a:gd name="f128" fmla="*/ f100 1 f62"/>
                  <a:gd name="f129" fmla="*/ f101 1 f61"/>
                  <a:gd name="f130" fmla="*/ f102 1 f62"/>
                  <a:gd name="f131" fmla="*/ f103 1 f61"/>
                  <a:gd name="f132" fmla="*/ f104 1 f62"/>
                  <a:gd name="f133" fmla="*/ f105 1 f61"/>
                  <a:gd name="f134" fmla="*/ f106 1 f62"/>
                  <a:gd name="f135" fmla="*/ f107 1 f61"/>
                  <a:gd name="f136" fmla="*/ f108 1 f61"/>
                  <a:gd name="f137" fmla="*/ f109 1 f62"/>
                  <a:gd name="f138" fmla="*/ f110 1 f61"/>
                  <a:gd name="f139" fmla="*/ f111 1 f62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3 1"/>
                  <a:gd name="f147" fmla="*/ f119 f52 1"/>
                  <a:gd name="f148" fmla="*/ f120 f53 1"/>
                  <a:gd name="f149" fmla="*/ f121 f52 1"/>
                  <a:gd name="f150" fmla="*/ f122 f53 1"/>
                  <a:gd name="f151" fmla="*/ f123 f52 1"/>
                  <a:gd name="f152" fmla="*/ f124 f53 1"/>
                  <a:gd name="f153" fmla="*/ f125 f52 1"/>
                  <a:gd name="f154" fmla="*/ f126 f53 1"/>
                  <a:gd name="f155" fmla="*/ f127 f52 1"/>
                  <a:gd name="f156" fmla="*/ f128 f53 1"/>
                  <a:gd name="f157" fmla="*/ f129 f52 1"/>
                  <a:gd name="f158" fmla="*/ f130 f53 1"/>
                  <a:gd name="f159" fmla="*/ f131 f52 1"/>
                  <a:gd name="f160" fmla="*/ f132 f53 1"/>
                  <a:gd name="f161" fmla="*/ f133 f52 1"/>
                  <a:gd name="f162" fmla="*/ f134 f53 1"/>
                  <a:gd name="f163" fmla="*/ f135 f52 1"/>
                  <a:gd name="f164" fmla="*/ f136 f52 1"/>
                  <a:gd name="f165" fmla="*/ f137 f53 1"/>
                  <a:gd name="f166" fmla="*/ f138 f52 1"/>
                  <a:gd name="f167" fmla="*/ f139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4" y="f146"/>
                  </a:cxn>
                  <a:cxn ang="f87">
                    <a:pos x="f147" y="f148"/>
                  </a:cxn>
                  <a:cxn ang="f87">
                    <a:pos x="f149" y="f150"/>
                  </a:cxn>
                  <a:cxn ang="f87">
                    <a:pos x="f151" y="f152"/>
                  </a:cxn>
                  <a:cxn ang="f87">
                    <a:pos x="f153" y="f154"/>
                  </a:cxn>
                  <a:cxn ang="f87">
                    <a:pos x="f155" y="f156"/>
                  </a:cxn>
                  <a:cxn ang="f87">
                    <a:pos x="f157" y="f158"/>
                  </a:cxn>
                  <a:cxn ang="f87">
                    <a:pos x="f159" y="f160"/>
                  </a:cxn>
                  <a:cxn ang="f87">
                    <a:pos x="f159" y="f160"/>
                  </a:cxn>
                  <a:cxn ang="f87">
                    <a:pos x="f157" y="f152"/>
                  </a:cxn>
                  <a:cxn ang="f87">
                    <a:pos x="f161" y="f162"/>
                  </a:cxn>
                  <a:cxn ang="f87">
                    <a:pos x="f163" y="f162"/>
                  </a:cxn>
                  <a:cxn ang="f87">
                    <a:pos x="f164" y="f165"/>
                  </a:cxn>
                  <a:cxn ang="f87">
                    <a:pos x="f166" y="f167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68" h="33">
                    <a:moveTo>
                      <a:pt x="f8" y="f9"/>
                    </a:moveTo>
                    <a:cubicBezTo>
                      <a:pt x="f10" y="f10"/>
                      <a:pt x="f5" y="f8"/>
                      <a:pt x="f8" y="f5"/>
                    </a:cubicBezTo>
                    <a:cubicBezTo>
                      <a:pt x="f10" y="f5"/>
                      <a:pt x="f9" y="f5"/>
                      <a:pt x="f9" y="f8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7" y="f21"/>
                    </a:cubicBezTo>
                    <a:cubicBezTo>
                      <a:pt x="f22" y="f23"/>
                      <a:pt x="f24" y="f23"/>
                      <a:pt x="f25" y="f23"/>
                    </a:cubicBezTo>
                    <a:cubicBezTo>
                      <a:pt x="f26" y="f23"/>
                      <a:pt x="f27" y="f20"/>
                      <a:pt x="f28" y="f29"/>
                    </a:cubicBezTo>
                    <a:cubicBezTo>
                      <a:pt x="f30" y="f17"/>
                      <a:pt x="f31" y="f18"/>
                      <a:pt x="f31" y="f32"/>
                    </a:cubicBezTo>
                    <a:cubicBezTo>
                      <a:pt x="f33" y="f34"/>
                      <a:pt x="f35" y="f36"/>
                      <a:pt x="f6" y="f34"/>
                    </a:cubicBezTo>
                    <a:cubicBezTo>
                      <a:pt x="f6" y="f34"/>
                      <a:pt x="f6" y="f34"/>
                      <a:pt x="f6" y="f34"/>
                    </a:cubicBezTo>
                    <a:cubicBezTo>
                      <a:pt x="f37" y="f17"/>
                      <a:pt x="f33" y="f20"/>
                      <a:pt x="f31" y="f21"/>
                    </a:cubicBezTo>
                    <a:cubicBezTo>
                      <a:pt x="f28" y="f38"/>
                      <a:pt x="f39" y="f40"/>
                      <a:pt x="f41" y="f42"/>
                    </a:cubicBezTo>
                    <a:cubicBezTo>
                      <a:pt x="f43" y="f7"/>
                      <a:pt x="f44" y="f45"/>
                      <a:pt x="f22" y="f42"/>
                    </a:cubicBezTo>
                    <a:cubicBezTo>
                      <a:pt x="f42" y="f46"/>
                      <a:pt x="f21" y="f47"/>
                      <a:pt x="f17" y="f48"/>
                    </a:cubicBezTo>
                    <a:cubicBezTo>
                      <a:pt x="f16" y="f49"/>
                      <a:pt x="f50" y="f34"/>
                      <a:pt x="f10" y="f13"/>
                    </a:cubicBezTo>
                    <a:cubicBezTo>
                      <a:pt x="f10" y="f12"/>
                      <a:pt x="f5" y="f50"/>
                      <a:pt x="f8" y="f9"/>
                    </a:cubicBezTo>
                    <a:close/>
                  </a:path>
                </a:pathLst>
              </a:custGeom>
              <a:solidFill>
                <a:srgbClr val="F8BC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Freeform 50">
                <a:extLst>
                  <a:ext uri="{FF2B5EF4-FFF2-40B4-BE49-F238E27FC236}">
                    <a16:creationId xmlns:a16="http://schemas.microsoft.com/office/drawing/2014/main" id="{3E5EBFF3-0C01-764D-951F-003CEE143D5D}"/>
                  </a:ext>
                </a:extLst>
              </p:cNvPr>
              <p:cNvSpPr/>
              <p:nvPr/>
            </p:nvSpPr>
            <p:spPr>
              <a:xfrm>
                <a:off x="9669459" y="3902073"/>
                <a:ext cx="481010" cy="3635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1"/>
                  <a:gd name="f8" fmla="val 39"/>
                  <a:gd name="f9" fmla="val 29"/>
                  <a:gd name="f10" fmla="val 37"/>
                  <a:gd name="f11" fmla="val 26"/>
                  <a:gd name="f12" fmla="val 36"/>
                  <a:gd name="f13" fmla="val 24"/>
                  <a:gd name="f14" fmla="val 33"/>
                  <a:gd name="f15" fmla="val 20"/>
                  <a:gd name="f16" fmla="val 28"/>
                  <a:gd name="f17" fmla="val 18"/>
                  <a:gd name="f18" fmla="val 16"/>
                  <a:gd name="f19" fmla="val 21"/>
                  <a:gd name="f20" fmla="val 15"/>
                  <a:gd name="f21" fmla="val 19"/>
                  <a:gd name="f22" fmla="val 14"/>
                  <a:gd name="f23" fmla="val 12"/>
                  <a:gd name="f24" fmla="val 13"/>
                  <a:gd name="f25" fmla="val 10"/>
                  <a:gd name="f26" fmla="val 11"/>
                  <a:gd name="f27" fmla="val 9"/>
                  <a:gd name="f28" fmla="val 5"/>
                  <a:gd name="f29" fmla="val 4"/>
                  <a:gd name="f30" fmla="val 23"/>
                  <a:gd name="f31" fmla="val 2"/>
                  <a:gd name="f32" fmla="val 17"/>
                  <a:gd name="f33" fmla="val 3"/>
                  <a:gd name="f34" fmla="val 8"/>
                  <a:gd name="f35" fmla="val 1"/>
                  <a:gd name="f36" fmla="val 7"/>
                  <a:gd name="f37" fmla="val 22"/>
                  <a:gd name="f38" fmla="val 34"/>
                  <a:gd name="f39" fmla="+- 0 0 -90"/>
                  <a:gd name="f40" fmla="*/ f3 1 41"/>
                  <a:gd name="f41" fmla="*/ f4 1 3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31"/>
                  <a:gd name="f51" fmla="*/ 41 f47 1"/>
                  <a:gd name="f52" fmla="*/ 31 f46 1"/>
                  <a:gd name="f53" fmla="*/ 36 f47 1"/>
                  <a:gd name="f54" fmla="*/ 24 f46 1"/>
                  <a:gd name="f55" fmla="*/ 24 f47 1"/>
                  <a:gd name="f56" fmla="*/ 16 f46 1"/>
                  <a:gd name="f57" fmla="*/ 16 f47 1"/>
                  <a:gd name="f58" fmla="*/ 12 f46 1"/>
                  <a:gd name="f59" fmla="*/ 9 f47 1"/>
                  <a:gd name="f60" fmla="*/ 13 f46 1"/>
                  <a:gd name="f61" fmla="*/ 2 f47 1"/>
                  <a:gd name="f62" fmla="*/ 28 f46 1"/>
                  <a:gd name="f63" fmla="*/ 10 f47 1"/>
                  <a:gd name="f64" fmla="*/ 1 f46 1"/>
                  <a:gd name="f65" fmla="*/ 13 f47 1"/>
                  <a:gd name="f66" fmla="*/ 20 f47 1"/>
                  <a:gd name="f67" fmla="*/ 7 f46 1"/>
                  <a:gd name="f68" fmla="*/ 10 f46 1"/>
                  <a:gd name="f69" fmla="+- f48 0 f1"/>
                  <a:gd name="f70" fmla="*/ f51 1 41"/>
                  <a:gd name="f71" fmla="*/ f52 1 31"/>
                  <a:gd name="f72" fmla="*/ f53 1 41"/>
                  <a:gd name="f73" fmla="*/ f54 1 31"/>
                  <a:gd name="f74" fmla="*/ f55 1 41"/>
                  <a:gd name="f75" fmla="*/ f56 1 31"/>
                  <a:gd name="f76" fmla="*/ f57 1 41"/>
                  <a:gd name="f77" fmla="*/ f58 1 31"/>
                  <a:gd name="f78" fmla="*/ f59 1 41"/>
                  <a:gd name="f79" fmla="*/ f60 1 31"/>
                  <a:gd name="f80" fmla="*/ f61 1 41"/>
                  <a:gd name="f81" fmla="*/ f62 1 31"/>
                  <a:gd name="f82" fmla="*/ f63 1 41"/>
                  <a:gd name="f83" fmla="*/ f64 1 31"/>
                  <a:gd name="f84" fmla="*/ f65 1 41"/>
                  <a:gd name="f85" fmla="*/ f66 1 41"/>
                  <a:gd name="f86" fmla="*/ f67 1 31"/>
                  <a:gd name="f87" fmla="*/ f68 1 31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7"/>
                  </a:cxn>
                  <a:cxn ang="f69">
                    <a:pos x="f129" y="f130"/>
                  </a:cxn>
                  <a:cxn ang="f69">
                    <a:pos x="f118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41" h="31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20"/>
                      <a:pt x="f21" y="f22"/>
                      <a:pt x="f18" y="f23"/>
                    </a:cubicBezTo>
                    <a:cubicBezTo>
                      <a:pt x="f24" y="f25"/>
                      <a:pt x="f26" y="f26"/>
                      <a:pt x="f27" y="f24"/>
                    </a:cubicBezTo>
                    <a:cubicBezTo>
                      <a:pt x="f28" y="f17"/>
                      <a:pt x="f29" y="f30"/>
                      <a:pt x="f31" y="f16"/>
                    </a:cubicBezTo>
                    <a:cubicBezTo>
                      <a:pt x="f5" y="f32"/>
                      <a:pt x="f33" y="f34"/>
                      <a:pt x="f25" y="f35"/>
                    </a:cubicBezTo>
                    <a:cubicBezTo>
                      <a:pt x="f26" y="f5"/>
                      <a:pt x="f23" y="f5"/>
                      <a:pt x="f24" y="f35"/>
                    </a:cubicBezTo>
                    <a:cubicBezTo>
                      <a:pt x="f18" y="f31"/>
                      <a:pt x="f17" y="f29"/>
                      <a:pt x="f15" y="f36"/>
                    </a:cubicBezTo>
                    <a:cubicBezTo>
                      <a:pt x="f19" y="f34"/>
                      <a:pt x="f37" y="f27"/>
                      <a:pt x="f13" y="f25"/>
                    </a:cubicBezTo>
                    <a:cubicBezTo>
                      <a:pt x="f38" y="f23"/>
                      <a:pt x="f6" y="f19"/>
                      <a:pt x="f6" y="f7"/>
                    </a:cubicBezTo>
                    <a:close/>
                  </a:path>
                </a:pathLst>
              </a:custGeom>
              <a:solidFill>
                <a:srgbClr val="F8BB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Freeform 51">
                <a:extLst>
                  <a:ext uri="{FF2B5EF4-FFF2-40B4-BE49-F238E27FC236}">
                    <a16:creationId xmlns:a16="http://schemas.microsoft.com/office/drawing/2014/main" id="{6C879C99-273A-EBEF-025D-A9C1ED83984F}"/>
                  </a:ext>
                </a:extLst>
              </p:cNvPr>
              <p:cNvSpPr/>
              <p:nvPr/>
            </p:nvSpPr>
            <p:spPr>
              <a:xfrm>
                <a:off x="9236070" y="4043367"/>
                <a:ext cx="187323" cy="3270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8"/>
                  <a:gd name="f8" fmla="val 2"/>
                  <a:gd name="f9" fmla="val 27"/>
                  <a:gd name="f10" fmla="val 1"/>
                  <a:gd name="f11" fmla="val 26"/>
                  <a:gd name="f12" fmla="val 25"/>
                  <a:gd name="f13" fmla="val 17"/>
                  <a:gd name="f14" fmla="val 4"/>
                  <a:gd name="f15" fmla="val 9"/>
                  <a:gd name="f16" fmla="val 3"/>
                  <a:gd name="f17" fmla="val 10"/>
                  <a:gd name="f18" fmla="val 12"/>
                  <a:gd name="f19" fmla="val 5"/>
                  <a:gd name="f20" fmla="val 13"/>
                  <a:gd name="f21" fmla="val 14"/>
                  <a:gd name="f22" fmla="val 18"/>
                  <a:gd name="f23" fmla="val 15"/>
                  <a:gd name="f24" fmla="val 19"/>
                  <a:gd name="f25" fmla="val 21"/>
                  <a:gd name="f26" fmla="val 24"/>
                  <a:gd name="f27" fmla="+- 0 0 -90"/>
                  <a:gd name="f28" fmla="*/ f3 1 16"/>
                  <a:gd name="f29" fmla="*/ f4 1 2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6"/>
                  <a:gd name="f38" fmla="*/ f34 1 28"/>
                  <a:gd name="f39" fmla="*/ 2 f35 1"/>
                  <a:gd name="f40" fmla="*/ 28 f34 1"/>
                  <a:gd name="f41" fmla="*/ 1 f35 1"/>
                  <a:gd name="f42" fmla="*/ 25 f34 1"/>
                  <a:gd name="f43" fmla="*/ 9 f35 1"/>
                  <a:gd name="f44" fmla="*/ 3 f34 1"/>
                  <a:gd name="f45" fmla="*/ 12 f35 1"/>
                  <a:gd name="f46" fmla="*/ 0 f34 1"/>
                  <a:gd name="f47" fmla="*/ 5 f34 1"/>
                  <a:gd name="f48" fmla="*/ 16 f35 1"/>
                  <a:gd name="f49" fmla="*/ 16 f34 1"/>
                  <a:gd name="f50" fmla="*/ 15 f35 1"/>
                  <a:gd name="f51" fmla="*/ 19 f34 1"/>
                  <a:gd name="f52" fmla="+- f36 0 f1"/>
                  <a:gd name="f53" fmla="*/ f39 1 16"/>
                  <a:gd name="f54" fmla="*/ f40 1 28"/>
                  <a:gd name="f55" fmla="*/ f41 1 16"/>
                  <a:gd name="f56" fmla="*/ f42 1 28"/>
                  <a:gd name="f57" fmla="*/ f43 1 16"/>
                  <a:gd name="f58" fmla="*/ f44 1 28"/>
                  <a:gd name="f59" fmla="*/ f45 1 16"/>
                  <a:gd name="f60" fmla="*/ f46 1 28"/>
                  <a:gd name="f61" fmla="*/ f47 1 28"/>
                  <a:gd name="f62" fmla="*/ f48 1 16"/>
                  <a:gd name="f63" fmla="*/ f49 1 28"/>
                  <a:gd name="f64" fmla="*/ f50 1 16"/>
                  <a:gd name="f65" fmla="*/ f51 1 28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3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6" h="28">
                    <a:moveTo>
                      <a:pt x="f8" y="f7"/>
                    </a:moveTo>
                    <a:cubicBezTo>
                      <a:pt x="f5" y="f9"/>
                      <a:pt x="f10" y="f11"/>
                      <a:pt x="f10" y="f12"/>
                    </a:cubicBezTo>
                    <a:cubicBezTo>
                      <a:pt x="f10" y="f13"/>
                      <a:pt x="f14" y="f15"/>
                      <a:pt x="f15" y="f16"/>
                    </a:cubicBezTo>
                    <a:cubicBezTo>
                      <a:pt x="f17" y="f8"/>
                      <a:pt x="f17" y="f10"/>
                      <a:pt x="f18" y="f5"/>
                    </a:cubicBezTo>
                    <a:cubicBezTo>
                      <a:pt x="f18" y="f8"/>
                      <a:pt x="f18" y="f14"/>
                      <a:pt x="f18" y="f19"/>
                    </a:cubicBezTo>
                    <a:cubicBezTo>
                      <a:pt x="f20" y="f15"/>
                      <a:pt x="f21" y="f18"/>
                      <a:pt x="f6" y="f6"/>
                    </a:cubicBezTo>
                    <a:cubicBezTo>
                      <a:pt x="f6" y="f13"/>
                      <a:pt x="f6" y="f22"/>
                      <a:pt x="f23" y="f24"/>
                    </a:cubicBezTo>
                    <a:cubicBezTo>
                      <a:pt x="f17" y="f25"/>
                      <a:pt x="f19" y="f26"/>
                      <a:pt x="f8" y="f7"/>
                    </a:cubicBezTo>
                    <a:close/>
                  </a:path>
                </a:pathLst>
              </a:custGeom>
              <a:solidFill>
                <a:srgbClr val="F9C5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Freeform 52">
                <a:extLst>
                  <a:ext uri="{FF2B5EF4-FFF2-40B4-BE49-F238E27FC236}">
                    <a16:creationId xmlns:a16="http://schemas.microsoft.com/office/drawing/2014/main" id="{5E79C4F5-0202-42DB-B493-13A1F1FD6D80}"/>
                  </a:ext>
                </a:extLst>
              </p:cNvPr>
              <p:cNvSpPr/>
              <p:nvPr/>
            </p:nvSpPr>
            <p:spPr>
              <a:xfrm>
                <a:off x="10220321" y="4335463"/>
                <a:ext cx="104771" cy="33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28"/>
                  <a:gd name="f8" fmla="val 4"/>
                  <a:gd name="f9" fmla="val 6"/>
                  <a:gd name="f10" fmla="val 23"/>
                  <a:gd name="f11" fmla="val 3"/>
                  <a:gd name="f12" fmla="val 29"/>
                  <a:gd name="f13" fmla="val 25"/>
                  <a:gd name="f14" fmla="val 2"/>
                  <a:gd name="f15" fmla="val 21"/>
                  <a:gd name="f16" fmla="val 17"/>
                  <a:gd name="f17" fmla="val 1"/>
                  <a:gd name="f18" fmla="val 13"/>
                  <a:gd name="f19" fmla="val 5"/>
                  <a:gd name="f20" fmla="+- 0 0 -90"/>
                  <a:gd name="f21" fmla="*/ f3 1 9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9"/>
                  <a:gd name="f31" fmla="*/ f27 1 28"/>
                  <a:gd name="f32" fmla="*/ 4 f28 1"/>
                  <a:gd name="f33" fmla="*/ 0 f27 1"/>
                  <a:gd name="f34" fmla="*/ 3 f28 1"/>
                  <a:gd name="f35" fmla="*/ 29 f27 1"/>
                  <a:gd name="f36" fmla="*/ 2 f28 1"/>
                  <a:gd name="f37" fmla="*/ 17 f27 1"/>
                  <a:gd name="f38" fmla="*/ 0 f28 1"/>
                  <a:gd name="f39" fmla="*/ 5 f27 1"/>
                  <a:gd name="f40" fmla="*/ 2 f27 1"/>
                  <a:gd name="f41" fmla="+- f29 0 f1"/>
                  <a:gd name="f42" fmla="*/ f32 1 9"/>
                  <a:gd name="f43" fmla="*/ f33 1 29"/>
                  <a:gd name="f44" fmla="*/ f34 1 9"/>
                  <a:gd name="f45" fmla="*/ f35 1 29"/>
                  <a:gd name="f46" fmla="*/ f36 1 9"/>
                  <a:gd name="f47" fmla="*/ f37 1 29"/>
                  <a:gd name="f48" fmla="*/ f38 1 9"/>
                  <a:gd name="f49" fmla="*/ f39 1 29"/>
                  <a:gd name="f50" fmla="*/ f40 1 29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1"/>
                  <a:gd name="f63" fmla="*/ f50 1 f31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2 1"/>
                  <a:gd name="f76" fmla="*/ f6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2" y="f76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9" h="28">
                    <a:moveTo>
                      <a:pt x="f8" y="f5"/>
                    </a:moveTo>
                    <a:cubicBezTo>
                      <a:pt x="f6" y="f9"/>
                      <a:pt x="f6" y="f10"/>
                      <a:pt x="f11" y="f12"/>
                    </a:cubicBezTo>
                    <a:cubicBezTo>
                      <a:pt x="f11" y="f13"/>
                      <a:pt x="f14" y="f15"/>
                      <a:pt x="f14" y="f16"/>
                    </a:cubicBezTo>
                    <a:cubicBezTo>
                      <a:pt x="f17" y="f18"/>
                      <a:pt x="f17" y="f6"/>
                      <a:pt x="f5" y="f19"/>
                    </a:cubicBezTo>
                    <a:cubicBezTo>
                      <a:pt x="f5" y="f11"/>
                      <a:pt x="f17" y="f14"/>
                      <a:pt x="f14" y="f14"/>
                    </a:cubicBezTo>
                    <a:cubicBezTo>
                      <a:pt x="f11" y="f17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F9C3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Freeform 53">
                <a:extLst>
                  <a:ext uri="{FF2B5EF4-FFF2-40B4-BE49-F238E27FC236}">
                    <a16:creationId xmlns:a16="http://schemas.microsoft.com/office/drawing/2014/main" id="{D49EE9FA-EABB-8BD2-31B8-5DF2C8CDBAD8}"/>
                  </a:ext>
                </a:extLst>
              </p:cNvPr>
              <p:cNvSpPr/>
              <p:nvPr/>
            </p:nvSpPr>
            <p:spPr>
              <a:xfrm>
                <a:off x="9845673" y="5165729"/>
                <a:ext cx="292095" cy="4206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36"/>
                  <a:gd name="f8" fmla="val 9"/>
                  <a:gd name="f9" fmla="val 15"/>
                  <a:gd name="f10" fmla="val 13"/>
                  <a:gd name="f11" fmla="val 18"/>
                  <a:gd name="f12" fmla="val 21"/>
                  <a:gd name="f13" fmla="val 4"/>
                  <a:gd name="f14" fmla="val 22"/>
                  <a:gd name="f15" fmla="val 2"/>
                  <a:gd name="f16" fmla="val 23"/>
                  <a:gd name="f17" fmla="val 1"/>
                  <a:gd name="f18" fmla="val 24"/>
                  <a:gd name="f19" fmla="val 3"/>
                  <a:gd name="f20" fmla="val 7"/>
                  <a:gd name="f21" fmla="val 19"/>
                  <a:gd name="f22" fmla="val 14"/>
                  <a:gd name="f23" fmla="val 12"/>
                  <a:gd name="f24" fmla="val 16"/>
                  <a:gd name="f25" fmla="val 11"/>
                  <a:gd name="f26" fmla="val 17"/>
                  <a:gd name="f27" fmla="val 28"/>
                  <a:gd name="f28" fmla="val 5"/>
                  <a:gd name="f29" fmla="val 33"/>
                  <a:gd name="f30" fmla="val 34"/>
                  <a:gd name="f31" fmla="val 35"/>
                  <a:gd name="f32" fmla="val 6"/>
                  <a:gd name="f33" fmla="val 8"/>
                  <a:gd name="f34" fmla="+- 0 0 -90"/>
                  <a:gd name="f35" fmla="*/ f3 1 25"/>
                  <a:gd name="f36" fmla="*/ f4 1 3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5"/>
                  <a:gd name="f45" fmla="*/ f41 1 36"/>
                  <a:gd name="f46" fmla="*/ 9 f42 1"/>
                  <a:gd name="f47" fmla="*/ 15 f41 1"/>
                  <a:gd name="f48" fmla="*/ 21 f42 1"/>
                  <a:gd name="f49" fmla="*/ 4 f41 1"/>
                  <a:gd name="f50" fmla="*/ 24 f42 1"/>
                  <a:gd name="f51" fmla="*/ 0 f41 1"/>
                  <a:gd name="f52" fmla="*/ 25 f42 1"/>
                  <a:gd name="f53" fmla="*/ 1 f41 1"/>
                  <a:gd name="f54" fmla="*/ 3 f41 1"/>
                  <a:gd name="f55" fmla="*/ 14 f42 1"/>
                  <a:gd name="f56" fmla="*/ 11 f42 1"/>
                  <a:gd name="f57" fmla="*/ 19 f41 1"/>
                  <a:gd name="f58" fmla="*/ 5 f42 1"/>
                  <a:gd name="f59" fmla="*/ 33 f41 1"/>
                  <a:gd name="f60" fmla="*/ 2 f42 1"/>
                  <a:gd name="f61" fmla="*/ 36 f41 1"/>
                  <a:gd name="f62" fmla="*/ 1 f42 1"/>
                  <a:gd name="f63" fmla="*/ 35 f41 1"/>
                  <a:gd name="f64" fmla="*/ 8 f42 1"/>
                  <a:gd name="f65" fmla="*/ 17 f41 1"/>
                  <a:gd name="f66" fmla="+- f43 0 f1"/>
                  <a:gd name="f67" fmla="*/ f46 1 25"/>
                  <a:gd name="f68" fmla="*/ f47 1 36"/>
                  <a:gd name="f69" fmla="*/ f48 1 25"/>
                  <a:gd name="f70" fmla="*/ f49 1 36"/>
                  <a:gd name="f71" fmla="*/ f50 1 25"/>
                  <a:gd name="f72" fmla="*/ f51 1 36"/>
                  <a:gd name="f73" fmla="*/ f52 1 25"/>
                  <a:gd name="f74" fmla="*/ f53 1 36"/>
                  <a:gd name="f75" fmla="*/ f54 1 36"/>
                  <a:gd name="f76" fmla="*/ f55 1 25"/>
                  <a:gd name="f77" fmla="*/ f56 1 25"/>
                  <a:gd name="f78" fmla="*/ f57 1 36"/>
                  <a:gd name="f79" fmla="*/ f58 1 25"/>
                  <a:gd name="f80" fmla="*/ f59 1 36"/>
                  <a:gd name="f81" fmla="*/ f60 1 25"/>
                  <a:gd name="f82" fmla="*/ f61 1 36"/>
                  <a:gd name="f83" fmla="*/ f62 1 25"/>
                  <a:gd name="f84" fmla="*/ f63 1 36"/>
                  <a:gd name="f85" fmla="*/ f64 1 25"/>
                  <a:gd name="f86" fmla="*/ f65 1 36"/>
                  <a:gd name="f87" fmla="*/ 0 1 f44"/>
                  <a:gd name="f88" fmla="*/ f38 1 f44"/>
                  <a:gd name="f89" fmla="*/ 0 1 f45"/>
                  <a:gd name="f90" fmla="*/ f39 1 f45"/>
                  <a:gd name="f91" fmla="*/ f67 1 f44"/>
                  <a:gd name="f92" fmla="*/ f68 1 f45"/>
                  <a:gd name="f93" fmla="*/ f69 1 f44"/>
                  <a:gd name="f94" fmla="*/ f70 1 f45"/>
                  <a:gd name="f95" fmla="*/ f71 1 f44"/>
                  <a:gd name="f96" fmla="*/ f72 1 f45"/>
                  <a:gd name="f97" fmla="*/ f73 1 f44"/>
                  <a:gd name="f98" fmla="*/ f74 1 f45"/>
                  <a:gd name="f99" fmla="*/ f75 1 f45"/>
                  <a:gd name="f100" fmla="*/ f76 1 f44"/>
                  <a:gd name="f101" fmla="*/ f77 1 f44"/>
                  <a:gd name="f102" fmla="*/ f78 1 f45"/>
                  <a:gd name="f103" fmla="*/ f79 1 f44"/>
                  <a:gd name="f104" fmla="*/ f80 1 f45"/>
                  <a:gd name="f105" fmla="*/ f81 1 f44"/>
                  <a:gd name="f106" fmla="*/ f82 1 f45"/>
                  <a:gd name="f107" fmla="*/ f83 1 f44"/>
                  <a:gd name="f108" fmla="*/ f84 1 f45"/>
                  <a:gd name="f109" fmla="*/ f85 1 f44"/>
                  <a:gd name="f110" fmla="*/ f86 1 f45"/>
                  <a:gd name="f111" fmla="*/ f87 f35 1"/>
                  <a:gd name="f112" fmla="*/ f88 f35 1"/>
                  <a:gd name="f113" fmla="*/ f90 f36 1"/>
                  <a:gd name="f114" fmla="*/ f89 f36 1"/>
                  <a:gd name="f115" fmla="*/ f91 f35 1"/>
                  <a:gd name="f116" fmla="*/ f92 f36 1"/>
                  <a:gd name="f117" fmla="*/ f93 f35 1"/>
                  <a:gd name="f118" fmla="*/ f94 f36 1"/>
                  <a:gd name="f119" fmla="*/ f95 f35 1"/>
                  <a:gd name="f120" fmla="*/ f96 f36 1"/>
                  <a:gd name="f121" fmla="*/ f97 f35 1"/>
                  <a:gd name="f122" fmla="*/ f98 f36 1"/>
                  <a:gd name="f123" fmla="*/ f99 f36 1"/>
                  <a:gd name="f124" fmla="*/ f100 f35 1"/>
                  <a:gd name="f125" fmla="*/ f101 f35 1"/>
                  <a:gd name="f126" fmla="*/ f102 f36 1"/>
                  <a:gd name="f127" fmla="*/ f103 f35 1"/>
                  <a:gd name="f128" fmla="*/ f104 f36 1"/>
                  <a:gd name="f129" fmla="*/ f105 f35 1"/>
                  <a:gd name="f130" fmla="*/ f106 f36 1"/>
                  <a:gd name="f131" fmla="*/ f107 f35 1"/>
                  <a:gd name="f132" fmla="*/ f108 f36 1"/>
                  <a:gd name="f133" fmla="*/ f109 f35 1"/>
                  <a:gd name="f134" fmla="*/ f11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0"/>
                  </a:cxn>
                  <a:cxn ang="f66">
                    <a:pos x="f121" y="f122"/>
                  </a:cxn>
                  <a:cxn ang="f66">
                    <a:pos x="f121" y="f123"/>
                  </a:cxn>
                  <a:cxn ang="f66">
                    <a:pos x="f124" y="f116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31" y="f132"/>
                  </a:cxn>
                  <a:cxn ang="f66">
                    <a:pos x="f131" y="f128"/>
                  </a:cxn>
                  <a:cxn ang="f66">
                    <a:pos x="f133" y="f134"/>
                  </a:cxn>
                  <a:cxn ang="f66">
                    <a:pos x="f115" y="f116"/>
                  </a:cxn>
                </a:cxnLst>
                <a:rect l="f111" t="f114" r="f112" b="f113"/>
                <a:pathLst>
                  <a:path w="25" h="36">
                    <a:moveTo>
                      <a:pt x="f8" y="f9"/>
                    </a:moveTo>
                    <a:cubicBezTo>
                      <a:pt x="f9" y="f10"/>
                      <a:pt x="f11" y="f8"/>
                      <a:pt x="f12" y="f13"/>
                    </a:cubicBezTo>
                    <a:cubicBezTo>
                      <a:pt x="f14" y="f15"/>
                      <a:pt x="f16" y="f17"/>
                      <a:pt x="f18" y="f5"/>
                    </a:cubicBezTo>
                    <a:cubicBezTo>
                      <a:pt x="f18" y="f5"/>
                      <a:pt x="f18" y="f5"/>
                      <a:pt x="f6" y="f5"/>
                    </a:cubicBezTo>
                    <a:cubicBezTo>
                      <a:pt x="f6" y="f5"/>
                      <a:pt x="f6" y="f17"/>
                      <a:pt x="f6" y="f17"/>
                    </a:cubicBezTo>
                    <a:cubicBezTo>
                      <a:pt x="f6" y="f17"/>
                      <a:pt x="f6" y="f15"/>
                      <a:pt x="f6" y="f19"/>
                    </a:cubicBezTo>
                    <a:cubicBezTo>
                      <a:pt x="f14" y="f20"/>
                      <a:pt x="f21" y="f10"/>
                      <a:pt x="f22" y="f9"/>
                    </a:cubicBezTo>
                    <a:cubicBezTo>
                      <a:pt x="f23" y="f24"/>
                      <a:pt x="f25" y="f26"/>
                      <a:pt x="f25" y="f21"/>
                    </a:cubicBezTo>
                    <a:cubicBezTo>
                      <a:pt x="f8" y="f16"/>
                      <a:pt x="f20" y="f27"/>
                      <a:pt x="f28" y="f29"/>
                    </a:cubicBezTo>
                    <a:cubicBezTo>
                      <a:pt x="f13" y="f30"/>
                      <a:pt x="f13" y="f31"/>
                      <a:pt x="f15" y="f7"/>
                    </a:cubicBezTo>
                    <a:cubicBezTo>
                      <a:pt x="f15" y="f7"/>
                      <a:pt x="f17" y="f7"/>
                      <a:pt x="f17" y="f31"/>
                    </a:cubicBezTo>
                    <a:cubicBezTo>
                      <a:pt x="f5" y="f30"/>
                      <a:pt x="f5" y="f30"/>
                      <a:pt x="f17" y="f29"/>
                    </a:cubicBezTo>
                    <a:cubicBezTo>
                      <a:pt x="f13" y="f27"/>
                      <a:pt x="f32" y="f14"/>
                      <a:pt x="f33" y="f26"/>
                    </a:cubicBezTo>
                    <a:cubicBezTo>
                      <a:pt x="f8" y="f24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6C56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Freeform 54">
                <a:extLst>
                  <a:ext uri="{FF2B5EF4-FFF2-40B4-BE49-F238E27FC236}">
                    <a16:creationId xmlns:a16="http://schemas.microsoft.com/office/drawing/2014/main" id="{0B22667A-4792-3E9C-3ACB-CF9C6414F82A}"/>
                  </a:ext>
                </a:extLst>
              </p:cNvPr>
              <p:cNvSpPr/>
              <p:nvPr/>
            </p:nvSpPr>
            <p:spPr>
              <a:xfrm>
                <a:off x="6448421" y="6580186"/>
                <a:ext cx="1687516" cy="1331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4"/>
                  <a:gd name="f7" fmla="val 114"/>
                  <a:gd name="f8" fmla="val 11"/>
                  <a:gd name="f9" fmla="val 15"/>
                  <a:gd name="f10" fmla="val 4"/>
                  <a:gd name="f11" fmla="val 32"/>
                  <a:gd name="f12" fmla="val 49"/>
                  <a:gd name="f13" fmla="val 8"/>
                  <a:gd name="f14" fmla="val 68"/>
                  <a:gd name="f15" fmla="val 16"/>
                  <a:gd name="f16" fmla="val 88"/>
                  <a:gd name="f17" fmla="val 24"/>
                  <a:gd name="f18" fmla="val 107"/>
                  <a:gd name="f19" fmla="val 112"/>
                  <a:gd name="f20" fmla="val 34"/>
                  <a:gd name="f21" fmla="val 117"/>
                  <a:gd name="f22" fmla="val 37"/>
                  <a:gd name="f23" fmla="val 122"/>
                  <a:gd name="f24" fmla="val 40"/>
                  <a:gd name="f25" fmla="val 130"/>
                  <a:gd name="f26" fmla="val 45"/>
                  <a:gd name="f27" fmla="val 134"/>
                  <a:gd name="f28" fmla="val 53"/>
                  <a:gd name="f29" fmla="val 136"/>
                  <a:gd name="f30" fmla="val 63"/>
                  <a:gd name="f31" fmla="val 65"/>
                  <a:gd name="f32" fmla="val 137"/>
                  <a:gd name="f33" fmla="val 71"/>
                  <a:gd name="f34" fmla="val 138"/>
                  <a:gd name="f35" fmla="val 76"/>
                  <a:gd name="f36" fmla="val 140"/>
                  <a:gd name="f37" fmla="val 81"/>
                  <a:gd name="f38" fmla="val 143"/>
                  <a:gd name="f39" fmla="val 86"/>
                  <a:gd name="f40" fmla="val 87"/>
                  <a:gd name="f41" fmla="val 90"/>
                  <a:gd name="f42" fmla="val 142"/>
                  <a:gd name="f43" fmla="val 91"/>
                  <a:gd name="f44" fmla="val 135"/>
                  <a:gd name="f45" fmla="val 133"/>
                  <a:gd name="f46" fmla="val 84"/>
                  <a:gd name="f47" fmla="val 131"/>
                  <a:gd name="f48" fmla="val 77"/>
                  <a:gd name="f49" fmla="val 74"/>
                  <a:gd name="f50" fmla="val 129"/>
                  <a:gd name="f51" fmla="val 128"/>
                  <a:gd name="f52" fmla="val 126"/>
                  <a:gd name="f53" fmla="val 125"/>
                  <a:gd name="f54" fmla="val 67"/>
                  <a:gd name="f55" fmla="val 69"/>
                  <a:gd name="f56" fmla="val 123"/>
                  <a:gd name="f57" fmla="val 118"/>
                  <a:gd name="f58" fmla="val 89"/>
                  <a:gd name="f59" fmla="val 96"/>
                  <a:gd name="f60" fmla="val 109"/>
                  <a:gd name="f61" fmla="val 99"/>
                  <a:gd name="f62" fmla="val 102"/>
                  <a:gd name="f63" fmla="val 108"/>
                  <a:gd name="f64" fmla="val 105"/>
                  <a:gd name="f65" fmla="val 110"/>
                  <a:gd name="f66" fmla="val 106"/>
                  <a:gd name="f67" fmla="val 103"/>
                  <a:gd name="f68" fmla="val 113"/>
                  <a:gd name="f69" fmla="val 100"/>
                  <a:gd name="f70" fmla="val 101"/>
                  <a:gd name="f71" fmla="val 104"/>
                  <a:gd name="f72" fmla="val 95"/>
                  <a:gd name="f73" fmla="val 82"/>
                  <a:gd name="f74" fmla="val 111"/>
                  <a:gd name="f75" fmla="val 80"/>
                  <a:gd name="f76" fmla="val 61"/>
                  <a:gd name="f77" fmla="val 54"/>
                  <a:gd name="f78" fmla="val 97"/>
                  <a:gd name="f79" fmla="val 44"/>
                  <a:gd name="f80" fmla="val 42"/>
                  <a:gd name="f81" fmla="val 41"/>
                  <a:gd name="f82" fmla="val 57"/>
                  <a:gd name="f83" fmla="val 46"/>
                  <a:gd name="f84" fmla="val 39"/>
                  <a:gd name="f85" fmla="val 36"/>
                  <a:gd name="f86" fmla="val 33"/>
                  <a:gd name="f87" fmla="val 35"/>
                  <a:gd name="f88" fmla="val 30"/>
                  <a:gd name="f89" fmla="val 27"/>
                  <a:gd name="f90" fmla="val 19"/>
                  <a:gd name="f91" fmla="val 29"/>
                  <a:gd name="f92" fmla="val 10"/>
                  <a:gd name="f93" fmla="val 26"/>
                  <a:gd name="f94" fmla="val 2"/>
                  <a:gd name="f95" fmla="val 20"/>
                  <a:gd name="f96" fmla="val 1"/>
                  <a:gd name="f97" fmla="val 17"/>
                  <a:gd name="f98" fmla="val 14"/>
                  <a:gd name="f99" fmla="val 13"/>
                  <a:gd name="f100" fmla="val 12"/>
                  <a:gd name="f101" fmla="+- 0 0 -90"/>
                  <a:gd name="f102" fmla="*/ f3 1 144"/>
                  <a:gd name="f103" fmla="*/ f4 1 114"/>
                  <a:gd name="f104" fmla="val f5"/>
                  <a:gd name="f105" fmla="val f6"/>
                  <a:gd name="f106" fmla="val f7"/>
                  <a:gd name="f107" fmla="*/ f101 f0 1"/>
                  <a:gd name="f108" fmla="+- f106 0 f104"/>
                  <a:gd name="f109" fmla="+- f105 0 f104"/>
                  <a:gd name="f110" fmla="*/ f107 1 f2"/>
                  <a:gd name="f111" fmla="*/ f109 1 144"/>
                  <a:gd name="f112" fmla="*/ f108 1 114"/>
                  <a:gd name="f113" fmla="*/ 0 f109 1"/>
                  <a:gd name="f114" fmla="*/ 11 f108 1"/>
                  <a:gd name="f115" fmla="*/ 49 f109 1"/>
                  <a:gd name="f116" fmla="*/ 8 f108 1"/>
                  <a:gd name="f117" fmla="*/ 107 f109 1"/>
                  <a:gd name="f118" fmla="*/ 32 f108 1"/>
                  <a:gd name="f119" fmla="*/ 122 f109 1"/>
                  <a:gd name="f120" fmla="*/ 40 f108 1"/>
                  <a:gd name="f121" fmla="*/ 136 f109 1"/>
                  <a:gd name="f122" fmla="*/ 63 f108 1"/>
                  <a:gd name="f123" fmla="*/ 137 f109 1"/>
                  <a:gd name="f124" fmla="*/ 71 f108 1"/>
                  <a:gd name="f125" fmla="*/ 143 f109 1"/>
                  <a:gd name="f126" fmla="*/ 86 f108 1"/>
                  <a:gd name="f127" fmla="*/ 90 f108 1"/>
                  <a:gd name="f128" fmla="*/ 138 f109 1"/>
                  <a:gd name="f129" fmla="*/ 91 f108 1"/>
                  <a:gd name="f130" fmla="*/ 133 f109 1"/>
                  <a:gd name="f131" fmla="*/ 84 f108 1"/>
                  <a:gd name="f132" fmla="*/ 130 f109 1"/>
                  <a:gd name="f133" fmla="*/ 74 f108 1"/>
                  <a:gd name="f134" fmla="*/ 126 f109 1"/>
                  <a:gd name="f135" fmla="*/ 65 f108 1"/>
                  <a:gd name="f136" fmla="*/ 125 f109 1"/>
                  <a:gd name="f137" fmla="*/ 112 f109 1"/>
                  <a:gd name="f138" fmla="*/ 96 f108 1"/>
                  <a:gd name="f139" fmla="*/ 108 f109 1"/>
                  <a:gd name="f140" fmla="*/ 105 f108 1"/>
                  <a:gd name="f141" fmla="*/ 106 f109 1"/>
                  <a:gd name="f142" fmla="*/ 112 f108 1"/>
                  <a:gd name="f143" fmla="*/ 103 f109 1"/>
                  <a:gd name="f144" fmla="*/ 113 f108 1"/>
                  <a:gd name="f145" fmla="*/ 102 f109 1"/>
                  <a:gd name="f146" fmla="*/ 101 f108 1"/>
                  <a:gd name="f147" fmla="*/ 109 f109 1"/>
                  <a:gd name="f148" fmla="*/ 111 f109 1"/>
                  <a:gd name="f149" fmla="*/ 77 f108 1"/>
                  <a:gd name="f150" fmla="*/ 54 f108 1"/>
                  <a:gd name="f151" fmla="*/ 97 f109 1"/>
                  <a:gd name="f152" fmla="*/ 44 f108 1"/>
                  <a:gd name="f153" fmla="*/ 68 f109 1"/>
                  <a:gd name="f154" fmla="*/ 41 f108 1"/>
                  <a:gd name="f155" fmla="*/ 36 f109 1"/>
                  <a:gd name="f156" fmla="*/ 36 f108 1"/>
                  <a:gd name="f157" fmla="*/ 27 f109 1"/>
                  <a:gd name="f158" fmla="*/ 33 f108 1"/>
                  <a:gd name="f159" fmla="*/ 2 f109 1"/>
                  <a:gd name="f160" fmla="*/ 20 f108 1"/>
                  <a:gd name="f161" fmla="*/ 1 f109 1"/>
                  <a:gd name="f162" fmla="*/ 14 f108 1"/>
                  <a:gd name="f163" fmla="+- f110 0 f1"/>
                  <a:gd name="f164" fmla="*/ f113 1 144"/>
                  <a:gd name="f165" fmla="*/ f114 1 114"/>
                  <a:gd name="f166" fmla="*/ f115 1 144"/>
                  <a:gd name="f167" fmla="*/ f116 1 114"/>
                  <a:gd name="f168" fmla="*/ f117 1 144"/>
                  <a:gd name="f169" fmla="*/ f118 1 114"/>
                  <a:gd name="f170" fmla="*/ f119 1 144"/>
                  <a:gd name="f171" fmla="*/ f120 1 114"/>
                  <a:gd name="f172" fmla="*/ f121 1 144"/>
                  <a:gd name="f173" fmla="*/ f122 1 114"/>
                  <a:gd name="f174" fmla="*/ f123 1 144"/>
                  <a:gd name="f175" fmla="*/ f124 1 114"/>
                  <a:gd name="f176" fmla="*/ f125 1 144"/>
                  <a:gd name="f177" fmla="*/ f126 1 114"/>
                  <a:gd name="f178" fmla="*/ f127 1 114"/>
                  <a:gd name="f179" fmla="*/ f128 1 144"/>
                  <a:gd name="f180" fmla="*/ f129 1 114"/>
                  <a:gd name="f181" fmla="*/ f130 1 144"/>
                  <a:gd name="f182" fmla="*/ f131 1 114"/>
                  <a:gd name="f183" fmla="*/ f132 1 144"/>
                  <a:gd name="f184" fmla="*/ f133 1 114"/>
                  <a:gd name="f185" fmla="*/ f134 1 144"/>
                  <a:gd name="f186" fmla="*/ f135 1 114"/>
                  <a:gd name="f187" fmla="*/ f136 1 144"/>
                  <a:gd name="f188" fmla="*/ f137 1 144"/>
                  <a:gd name="f189" fmla="*/ f138 1 114"/>
                  <a:gd name="f190" fmla="*/ f139 1 144"/>
                  <a:gd name="f191" fmla="*/ f140 1 114"/>
                  <a:gd name="f192" fmla="*/ f141 1 144"/>
                  <a:gd name="f193" fmla="*/ f142 1 114"/>
                  <a:gd name="f194" fmla="*/ f143 1 144"/>
                  <a:gd name="f195" fmla="*/ f144 1 114"/>
                  <a:gd name="f196" fmla="*/ f145 1 144"/>
                  <a:gd name="f197" fmla="*/ f146 1 114"/>
                  <a:gd name="f198" fmla="*/ f147 1 144"/>
                  <a:gd name="f199" fmla="*/ f148 1 144"/>
                  <a:gd name="f200" fmla="*/ f149 1 114"/>
                  <a:gd name="f201" fmla="*/ f150 1 114"/>
                  <a:gd name="f202" fmla="*/ f151 1 144"/>
                  <a:gd name="f203" fmla="*/ f152 1 114"/>
                  <a:gd name="f204" fmla="*/ f153 1 144"/>
                  <a:gd name="f205" fmla="*/ f154 1 114"/>
                  <a:gd name="f206" fmla="*/ f155 1 144"/>
                  <a:gd name="f207" fmla="*/ f156 1 114"/>
                  <a:gd name="f208" fmla="*/ f157 1 144"/>
                  <a:gd name="f209" fmla="*/ f158 1 114"/>
                  <a:gd name="f210" fmla="*/ f159 1 144"/>
                  <a:gd name="f211" fmla="*/ f160 1 114"/>
                  <a:gd name="f212" fmla="*/ f161 1 144"/>
                  <a:gd name="f213" fmla="*/ f162 1 114"/>
                  <a:gd name="f214" fmla="*/ 0 1 f111"/>
                  <a:gd name="f215" fmla="*/ f105 1 f111"/>
                  <a:gd name="f216" fmla="*/ 0 1 f112"/>
                  <a:gd name="f217" fmla="*/ f106 1 f112"/>
                  <a:gd name="f218" fmla="*/ f164 1 f111"/>
                  <a:gd name="f219" fmla="*/ f165 1 f112"/>
                  <a:gd name="f220" fmla="*/ f166 1 f111"/>
                  <a:gd name="f221" fmla="*/ f167 1 f112"/>
                  <a:gd name="f222" fmla="*/ f168 1 f111"/>
                  <a:gd name="f223" fmla="*/ f169 1 f112"/>
                  <a:gd name="f224" fmla="*/ f170 1 f111"/>
                  <a:gd name="f225" fmla="*/ f171 1 f112"/>
                  <a:gd name="f226" fmla="*/ f172 1 f111"/>
                  <a:gd name="f227" fmla="*/ f173 1 f112"/>
                  <a:gd name="f228" fmla="*/ f174 1 f111"/>
                  <a:gd name="f229" fmla="*/ f175 1 f112"/>
                  <a:gd name="f230" fmla="*/ f176 1 f111"/>
                  <a:gd name="f231" fmla="*/ f177 1 f112"/>
                  <a:gd name="f232" fmla="*/ f178 1 f112"/>
                  <a:gd name="f233" fmla="*/ f179 1 f111"/>
                  <a:gd name="f234" fmla="*/ f180 1 f112"/>
                  <a:gd name="f235" fmla="*/ f181 1 f111"/>
                  <a:gd name="f236" fmla="*/ f182 1 f112"/>
                  <a:gd name="f237" fmla="*/ f183 1 f111"/>
                  <a:gd name="f238" fmla="*/ f184 1 f112"/>
                  <a:gd name="f239" fmla="*/ f185 1 f111"/>
                  <a:gd name="f240" fmla="*/ f186 1 f112"/>
                  <a:gd name="f241" fmla="*/ f187 1 f111"/>
                  <a:gd name="f242" fmla="*/ f188 1 f111"/>
                  <a:gd name="f243" fmla="*/ f189 1 f112"/>
                  <a:gd name="f244" fmla="*/ f190 1 f111"/>
                  <a:gd name="f245" fmla="*/ f191 1 f112"/>
                  <a:gd name="f246" fmla="*/ f192 1 f111"/>
                  <a:gd name="f247" fmla="*/ f193 1 f112"/>
                  <a:gd name="f248" fmla="*/ f194 1 f111"/>
                  <a:gd name="f249" fmla="*/ f195 1 f112"/>
                  <a:gd name="f250" fmla="*/ f196 1 f111"/>
                  <a:gd name="f251" fmla="*/ f197 1 f112"/>
                  <a:gd name="f252" fmla="*/ f198 1 f111"/>
                  <a:gd name="f253" fmla="*/ f199 1 f111"/>
                  <a:gd name="f254" fmla="*/ f200 1 f112"/>
                  <a:gd name="f255" fmla="*/ f201 1 f112"/>
                  <a:gd name="f256" fmla="*/ f202 1 f111"/>
                  <a:gd name="f257" fmla="*/ f203 1 f112"/>
                  <a:gd name="f258" fmla="*/ f204 1 f111"/>
                  <a:gd name="f259" fmla="*/ f205 1 f112"/>
                  <a:gd name="f260" fmla="*/ f206 1 f111"/>
                  <a:gd name="f261" fmla="*/ f207 1 f112"/>
                  <a:gd name="f262" fmla="*/ f208 1 f111"/>
                  <a:gd name="f263" fmla="*/ f209 1 f112"/>
                  <a:gd name="f264" fmla="*/ f210 1 f111"/>
                  <a:gd name="f265" fmla="*/ f211 1 f112"/>
                  <a:gd name="f266" fmla="*/ f212 1 f111"/>
                  <a:gd name="f267" fmla="*/ f213 1 f112"/>
                  <a:gd name="f268" fmla="*/ f214 f102 1"/>
                  <a:gd name="f269" fmla="*/ f215 f102 1"/>
                  <a:gd name="f270" fmla="*/ f217 f103 1"/>
                  <a:gd name="f271" fmla="*/ f216 f103 1"/>
                  <a:gd name="f272" fmla="*/ f218 f102 1"/>
                  <a:gd name="f273" fmla="*/ f219 f103 1"/>
                  <a:gd name="f274" fmla="*/ f220 f102 1"/>
                  <a:gd name="f275" fmla="*/ f221 f103 1"/>
                  <a:gd name="f276" fmla="*/ f222 f102 1"/>
                  <a:gd name="f277" fmla="*/ f223 f103 1"/>
                  <a:gd name="f278" fmla="*/ f224 f102 1"/>
                  <a:gd name="f279" fmla="*/ f225 f103 1"/>
                  <a:gd name="f280" fmla="*/ f226 f102 1"/>
                  <a:gd name="f281" fmla="*/ f227 f103 1"/>
                  <a:gd name="f282" fmla="*/ f228 f102 1"/>
                  <a:gd name="f283" fmla="*/ f229 f103 1"/>
                  <a:gd name="f284" fmla="*/ f230 f102 1"/>
                  <a:gd name="f285" fmla="*/ f231 f103 1"/>
                  <a:gd name="f286" fmla="*/ f232 f103 1"/>
                  <a:gd name="f287" fmla="*/ f233 f102 1"/>
                  <a:gd name="f288" fmla="*/ f234 f103 1"/>
                  <a:gd name="f289" fmla="*/ f235 f102 1"/>
                  <a:gd name="f290" fmla="*/ f236 f103 1"/>
                  <a:gd name="f291" fmla="*/ f237 f102 1"/>
                  <a:gd name="f292" fmla="*/ f238 f103 1"/>
                  <a:gd name="f293" fmla="*/ f239 f102 1"/>
                  <a:gd name="f294" fmla="*/ f240 f103 1"/>
                  <a:gd name="f295" fmla="*/ f241 f102 1"/>
                  <a:gd name="f296" fmla="*/ f242 f102 1"/>
                  <a:gd name="f297" fmla="*/ f243 f103 1"/>
                  <a:gd name="f298" fmla="*/ f244 f102 1"/>
                  <a:gd name="f299" fmla="*/ f245 f103 1"/>
                  <a:gd name="f300" fmla="*/ f246 f102 1"/>
                  <a:gd name="f301" fmla="*/ f247 f103 1"/>
                  <a:gd name="f302" fmla="*/ f248 f102 1"/>
                  <a:gd name="f303" fmla="*/ f249 f103 1"/>
                  <a:gd name="f304" fmla="*/ f250 f102 1"/>
                  <a:gd name="f305" fmla="*/ f251 f103 1"/>
                  <a:gd name="f306" fmla="*/ f252 f102 1"/>
                  <a:gd name="f307" fmla="*/ f253 f102 1"/>
                  <a:gd name="f308" fmla="*/ f254 f103 1"/>
                  <a:gd name="f309" fmla="*/ f255 f103 1"/>
                  <a:gd name="f310" fmla="*/ f256 f102 1"/>
                  <a:gd name="f311" fmla="*/ f257 f103 1"/>
                  <a:gd name="f312" fmla="*/ f258 f102 1"/>
                  <a:gd name="f313" fmla="*/ f259 f103 1"/>
                  <a:gd name="f314" fmla="*/ f260 f102 1"/>
                  <a:gd name="f315" fmla="*/ f261 f103 1"/>
                  <a:gd name="f316" fmla="*/ f262 f102 1"/>
                  <a:gd name="f317" fmla="*/ f263 f103 1"/>
                  <a:gd name="f318" fmla="*/ f264 f102 1"/>
                  <a:gd name="f319" fmla="*/ f265 f103 1"/>
                  <a:gd name="f320" fmla="*/ f266 f102 1"/>
                  <a:gd name="f321" fmla="*/ f267 f1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63">
                    <a:pos x="f272" y="f273"/>
                  </a:cxn>
                  <a:cxn ang="f163">
                    <a:pos x="f274" y="f275"/>
                  </a:cxn>
                  <a:cxn ang="f163">
                    <a:pos x="f276" y="f277"/>
                  </a:cxn>
                  <a:cxn ang="f163">
                    <a:pos x="f278" y="f279"/>
                  </a:cxn>
                  <a:cxn ang="f163">
                    <a:pos x="f280" y="f281"/>
                  </a:cxn>
                  <a:cxn ang="f163">
                    <a:pos x="f282" y="f283"/>
                  </a:cxn>
                  <a:cxn ang="f163">
                    <a:pos x="f284" y="f285"/>
                  </a:cxn>
                  <a:cxn ang="f163">
                    <a:pos x="f284" y="f286"/>
                  </a:cxn>
                  <a:cxn ang="f163">
                    <a:pos x="f287" y="f288"/>
                  </a:cxn>
                  <a:cxn ang="f163">
                    <a:pos x="f289" y="f290"/>
                  </a:cxn>
                  <a:cxn ang="f163">
                    <a:pos x="f291" y="f292"/>
                  </a:cxn>
                  <a:cxn ang="f163">
                    <a:pos x="f293" y="f294"/>
                  </a:cxn>
                  <a:cxn ang="f163">
                    <a:pos x="f295" y="f283"/>
                  </a:cxn>
                  <a:cxn ang="f163">
                    <a:pos x="f296" y="f297"/>
                  </a:cxn>
                  <a:cxn ang="f163">
                    <a:pos x="f298" y="f299"/>
                  </a:cxn>
                  <a:cxn ang="f163">
                    <a:pos x="f300" y="f301"/>
                  </a:cxn>
                  <a:cxn ang="f163">
                    <a:pos x="f302" y="f303"/>
                  </a:cxn>
                  <a:cxn ang="f163">
                    <a:pos x="f304" y="f305"/>
                  </a:cxn>
                  <a:cxn ang="f163">
                    <a:pos x="f306" y="f290"/>
                  </a:cxn>
                  <a:cxn ang="f163">
                    <a:pos x="f307" y="f308"/>
                  </a:cxn>
                  <a:cxn ang="f163">
                    <a:pos x="f306" y="f309"/>
                  </a:cxn>
                  <a:cxn ang="f163">
                    <a:pos x="f310" y="f311"/>
                  </a:cxn>
                  <a:cxn ang="f163">
                    <a:pos x="f312" y="f313"/>
                  </a:cxn>
                  <a:cxn ang="f163">
                    <a:pos x="f314" y="f315"/>
                  </a:cxn>
                  <a:cxn ang="f163">
                    <a:pos x="f316" y="f317"/>
                  </a:cxn>
                  <a:cxn ang="f163">
                    <a:pos x="f318" y="f319"/>
                  </a:cxn>
                  <a:cxn ang="f163">
                    <a:pos x="f320" y="f321"/>
                  </a:cxn>
                  <a:cxn ang="f163">
                    <a:pos x="f272" y="f273"/>
                  </a:cxn>
                </a:cxnLst>
                <a:rect l="f268" t="f271" r="f269" b="f270"/>
                <a:pathLst>
                  <a:path w="144" h="114">
                    <a:moveTo>
                      <a:pt x="f5" y="f8"/>
                    </a:moveTo>
                    <a:cubicBezTo>
                      <a:pt x="f9" y="f10"/>
                      <a:pt x="f11" y="f5"/>
                      <a:pt x="f12" y="f13"/>
                    </a:cubicBezTo>
                    <a:cubicBezTo>
                      <a:pt x="f14" y="f15"/>
                      <a:pt x="f16" y="f17"/>
                      <a:pt x="f18" y="f11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9" y="f31"/>
                      <a:pt x="f29" y="f14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6" y="f40"/>
                      <a:pt x="f6" y="f16"/>
                      <a:pt x="f38" y="f41"/>
                    </a:cubicBezTo>
                    <a:cubicBezTo>
                      <a:pt x="f42" y="f43"/>
                      <a:pt x="f36" y="f43"/>
                      <a:pt x="f34" y="f43"/>
                    </a:cubicBezTo>
                    <a:cubicBezTo>
                      <a:pt x="f44" y="f41"/>
                      <a:pt x="f27" y="f40"/>
                      <a:pt x="f45" y="f46"/>
                    </a:cubicBezTo>
                    <a:cubicBezTo>
                      <a:pt x="f47" y="f37"/>
                      <a:pt x="f47" y="f48"/>
                      <a:pt x="f25" y="f49"/>
                    </a:cubicBezTo>
                    <a:cubicBezTo>
                      <a:pt x="f50" y="f33"/>
                      <a:pt x="f51" y="f14"/>
                      <a:pt x="f52" y="f31"/>
                    </a:cubicBezTo>
                    <a:cubicBezTo>
                      <a:pt x="f53" y="f54"/>
                      <a:pt x="f53" y="f55"/>
                      <a:pt x="f53" y="f33"/>
                    </a:cubicBezTo>
                    <a:cubicBezTo>
                      <a:pt x="f56" y="f37"/>
                      <a:pt x="f57" y="f58"/>
                      <a:pt x="f19" y="f59"/>
                    </a:cubicBezTo>
                    <a:cubicBezTo>
                      <a:pt x="f60" y="f61"/>
                      <a:pt x="f18" y="f62"/>
                      <a:pt x="f63" y="f64"/>
                    </a:cubicBezTo>
                    <a:cubicBezTo>
                      <a:pt x="f63" y="f63"/>
                      <a:pt x="f18" y="f65"/>
                      <a:pt x="f66" y="f19"/>
                    </a:cubicBezTo>
                    <a:cubicBezTo>
                      <a:pt x="f66" y="f7"/>
                      <a:pt x="f64" y="f7"/>
                      <a:pt x="f67" y="f68"/>
                    </a:cubicBezTo>
                    <a:cubicBezTo>
                      <a:pt x="f69" y="f60"/>
                      <a:pt x="f69" y="f64"/>
                      <a:pt x="f62" y="f70"/>
                    </a:cubicBezTo>
                    <a:cubicBezTo>
                      <a:pt x="f71" y="f72"/>
                      <a:pt x="f63" y="f41"/>
                      <a:pt x="f60" y="f46"/>
                    </a:cubicBezTo>
                    <a:cubicBezTo>
                      <a:pt x="f65" y="f73"/>
                      <a:pt x="f74" y="f75"/>
                      <a:pt x="f74" y="f48"/>
                    </a:cubicBezTo>
                    <a:cubicBezTo>
                      <a:pt x="f7" y="f55"/>
                      <a:pt x="f68" y="f76"/>
                      <a:pt x="f60" y="f77"/>
                    </a:cubicBezTo>
                    <a:cubicBezTo>
                      <a:pt x="f18" y="f12"/>
                      <a:pt x="f67" y="f26"/>
                      <a:pt x="f78" y="f79"/>
                    </a:cubicBezTo>
                    <a:cubicBezTo>
                      <a:pt x="f40" y="f80"/>
                      <a:pt x="f48" y="f81"/>
                      <a:pt x="f14" y="f81"/>
                    </a:cubicBezTo>
                    <a:cubicBezTo>
                      <a:pt x="f82" y="f24"/>
                      <a:pt x="f83" y="f84"/>
                      <a:pt x="f85" y="f85"/>
                    </a:cubicBezTo>
                    <a:cubicBezTo>
                      <a:pt x="f86" y="f87"/>
                      <a:pt x="f88" y="f87"/>
                      <a:pt x="f89" y="f86"/>
                    </a:cubicBezTo>
                    <a:cubicBezTo>
                      <a:pt x="f90" y="f91"/>
                      <a:pt x="f92" y="f93"/>
                      <a:pt x="f94" y="f95"/>
                    </a:cubicBezTo>
                    <a:cubicBezTo>
                      <a:pt x="f96" y="f90"/>
                      <a:pt x="f5" y="f97"/>
                      <a:pt x="f96" y="f98"/>
                    </a:cubicBezTo>
                    <a:cubicBezTo>
                      <a:pt x="f96" y="f99"/>
                      <a:pt x="f96" y="f100"/>
                      <a:pt x="f5" y="f8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Freeform 55">
                <a:extLst>
                  <a:ext uri="{FF2B5EF4-FFF2-40B4-BE49-F238E27FC236}">
                    <a16:creationId xmlns:a16="http://schemas.microsoft.com/office/drawing/2014/main" id="{B007FC30-1471-49E3-1639-69A85DB61A2C}"/>
                  </a:ext>
                </a:extLst>
              </p:cNvPr>
              <p:cNvSpPr/>
              <p:nvPr/>
            </p:nvSpPr>
            <p:spPr>
              <a:xfrm>
                <a:off x="7713658" y="7480304"/>
                <a:ext cx="2381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6"/>
                  <a:gd name="f8" fmla="val 3"/>
                  <a:gd name="f9" fmla="val 1"/>
                  <a:gd name="f10" fmla="val 5"/>
                  <a:gd name="f11" fmla="val 4"/>
                  <a:gd name="f12" fmla="+- 0 0 -90"/>
                  <a:gd name="f13" fmla="*/ f3 1 2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2"/>
                  <a:gd name="f24" fmla="*/ 2 f20 1"/>
                  <a:gd name="f25" fmla="*/ 2 f19 1"/>
                  <a:gd name="f26" fmla="*/ 1 f20 1"/>
                  <a:gd name="f27" fmla="*/ 6 f19 1"/>
                  <a:gd name="f28" fmla="*/ 0 f19 1"/>
                  <a:gd name="f29" fmla="+- f21 0 f1"/>
                  <a:gd name="f30" fmla="*/ f24 1 2"/>
                  <a:gd name="f31" fmla="*/ f25 1 6"/>
                  <a:gd name="f32" fmla="*/ f26 1 2"/>
                  <a:gd name="f33" fmla="*/ f27 1 6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0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2" h="6">
                    <a:moveTo>
                      <a:pt x="f6" y="f6"/>
                    </a:moveTo>
                    <a:cubicBezTo>
                      <a:pt x="f6" y="f8"/>
                      <a:pt x="f9" y="f10"/>
                      <a:pt x="f9" y="f7"/>
                    </a:cubicBezTo>
                    <a:cubicBezTo>
                      <a:pt x="f5" y="f11"/>
                      <a:pt x="f5" y="f6"/>
                      <a:pt x="f9" y="f5"/>
                    </a:cubicBezTo>
                    <a:cubicBezTo>
                      <a:pt x="f6" y="f5"/>
                      <a:pt x="f6" y="f9"/>
                      <a:pt x="f6" y="f6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Freeform 56">
                <a:extLst>
                  <a:ext uri="{FF2B5EF4-FFF2-40B4-BE49-F238E27FC236}">
                    <a16:creationId xmlns:a16="http://schemas.microsoft.com/office/drawing/2014/main" id="{020A7C48-EC4B-359D-EE23-16DC48F3B10D}"/>
                  </a:ext>
                </a:extLst>
              </p:cNvPr>
              <p:cNvSpPr/>
              <p:nvPr/>
            </p:nvSpPr>
            <p:spPr>
              <a:xfrm>
                <a:off x="6167435" y="6007105"/>
                <a:ext cx="2482852" cy="8762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1"/>
                  <a:gd name="f7" fmla="val 75"/>
                  <a:gd name="f8" fmla="val 71"/>
                  <a:gd name="f9" fmla="val 34"/>
                  <a:gd name="f10" fmla="val 70"/>
                  <a:gd name="f11" fmla="val 68"/>
                  <a:gd name="f12" fmla="val 69"/>
                  <a:gd name="f13" fmla="val 36"/>
                  <a:gd name="f14" fmla="val 72"/>
                  <a:gd name="f15" fmla="val 39"/>
                  <a:gd name="f16" fmla="val 43"/>
                  <a:gd name="f17" fmla="val 74"/>
                  <a:gd name="f18" fmla="val 46"/>
                  <a:gd name="f19" fmla="val 47"/>
                  <a:gd name="f20" fmla="val 73"/>
                  <a:gd name="f21" fmla="val 49"/>
                  <a:gd name="f22" fmla="val 48"/>
                  <a:gd name="f23" fmla="val 67"/>
                  <a:gd name="f24" fmla="val 44"/>
                  <a:gd name="f25" fmla="val 66"/>
                  <a:gd name="f26" fmla="val 63"/>
                  <a:gd name="f27" fmla="val 42"/>
                  <a:gd name="f28" fmla="val 45"/>
                  <a:gd name="f29" fmla="val 65"/>
                  <a:gd name="f30" fmla="val 51"/>
                  <a:gd name="f31" fmla="val 52"/>
                  <a:gd name="f32" fmla="val 64"/>
                  <a:gd name="f33" fmla="val 62"/>
                  <a:gd name="f34" fmla="val 59"/>
                  <a:gd name="f35" fmla="val 57"/>
                  <a:gd name="f36" fmla="val 58"/>
                  <a:gd name="f37" fmla="val 50"/>
                  <a:gd name="f38" fmla="val 55"/>
                  <a:gd name="f39" fmla="val 37"/>
                  <a:gd name="f40" fmla="val 32"/>
                  <a:gd name="f41" fmla="val 31"/>
                  <a:gd name="f42" fmla="val 30"/>
                  <a:gd name="f43" fmla="val 29"/>
                  <a:gd name="f44" fmla="val 54"/>
                  <a:gd name="f45" fmla="val 28"/>
                  <a:gd name="f46" fmla="val 25"/>
                  <a:gd name="f47" fmla="val 21"/>
                  <a:gd name="f48" fmla="val 18"/>
                  <a:gd name="f49" fmla="val 60"/>
                  <a:gd name="f50" fmla="val 16"/>
                  <a:gd name="f51" fmla="val 61"/>
                  <a:gd name="f52" fmla="val 14"/>
                  <a:gd name="f53" fmla="val 12"/>
                  <a:gd name="f54" fmla="val 11"/>
                  <a:gd name="f55" fmla="val 8"/>
                  <a:gd name="f56" fmla="val 6"/>
                  <a:gd name="f57" fmla="val 3"/>
                  <a:gd name="f58" fmla="val 4"/>
                  <a:gd name="f59" fmla="val 53"/>
                  <a:gd name="f60" fmla="val 5"/>
                  <a:gd name="f61" fmla="val 7"/>
                  <a:gd name="f62" fmla="val 9"/>
                  <a:gd name="f63" fmla="val 10"/>
                  <a:gd name="f64" fmla="val 15"/>
                  <a:gd name="f65" fmla="val 20"/>
                  <a:gd name="f66" fmla="val 27"/>
                  <a:gd name="f67" fmla="val 33"/>
                  <a:gd name="f68" fmla="val 38"/>
                  <a:gd name="f69" fmla="val 41"/>
                  <a:gd name="f70" fmla="val 26"/>
                  <a:gd name="f71" fmla="val 35"/>
                  <a:gd name="f72" fmla="val 40"/>
                  <a:gd name="f73" fmla="val 24"/>
                  <a:gd name="f74" fmla="val 56"/>
                  <a:gd name="f75" fmla="val 19"/>
                  <a:gd name="f76" fmla="val 79"/>
                  <a:gd name="f77" fmla="val 83"/>
                  <a:gd name="f78" fmla="val 87"/>
                  <a:gd name="f79" fmla="val 92"/>
                  <a:gd name="f80" fmla="val 96"/>
                  <a:gd name="f81" fmla="val 97"/>
                  <a:gd name="f82" fmla="val 102"/>
                  <a:gd name="f83" fmla="val 107"/>
                  <a:gd name="f84" fmla="val 112"/>
                  <a:gd name="f85" fmla="val 118"/>
                  <a:gd name="f86" fmla="val 123"/>
                  <a:gd name="f87" fmla="val 129"/>
                  <a:gd name="f88" fmla="val 2"/>
                  <a:gd name="f89" fmla="val 133"/>
                  <a:gd name="f90" fmla="val 1"/>
                  <a:gd name="f91" fmla="val 137"/>
                  <a:gd name="f92" fmla="val 141"/>
                  <a:gd name="f93" fmla="val 145"/>
                  <a:gd name="f94" fmla="val 143"/>
                  <a:gd name="f95" fmla="val 140"/>
                  <a:gd name="f96" fmla="val 144"/>
                  <a:gd name="f97" fmla="val 148"/>
                  <a:gd name="f98" fmla="val 151"/>
                  <a:gd name="f99" fmla="val 152"/>
                  <a:gd name="f100" fmla="val 153"/>
                  <a:gd name="f101" fmla="val 162"/>
                  <a:gd name="f102" fmla="val 172"/>
                  <a:gd name="f103" fmla="val 182"/>
                  <a:gd name="f104" fmla="val 188"/>
                  <a:gd name="f105" fmla="val 193"/>
                  <a:gd name="f106" fmla="val 198"/>
                  <a:gd name="f107" fmla="val 201"/>
                  <a:gd name="f108" fmla="val 204"/>
                  <a:gd name="f109" fmla="val 206"/>
                  <a:gd name="f110" fmla="val 210"/>
                  <a:gd name="f111" fmla="val 212"/>
                  <a:gd name="f112" fmla="val 209"/>
                  <a:gd name="f113" fmla="val 208"/>
                  <a:gd name="f114" fmla="val 189"/>
                  <a:gd name="f115" fmla="val 179"/>
                  <a:gd name="f116" fmla="val 181"/>
                  <a:gd name="f117" fmla="val 183"/>
                  <a:gd name="f118" fmla="val 184"/>
                  <a:gd name="f119" fmla="val 178"/>
                  <a:gd name="f120" fmla="val 175"/>
                  <a:gd name="f121" fmla="val 170"/>
                  <a:gd name="f122" fmla="val 169"/>
                  <a:gd name="f123" fmla="val 168"/>
                  <a:gd name="f124" fmla="val 165"/>
                  <a:gd name="f125" fmla="val 163"/>
                  <a:gd name="f126" fmla="val 166"/>
                  <a:gd name="f127" fmla="val 176"/>
                  <a:gd name="f128" fmla="val 177"/>
                  <a:gd name="f129" fmla="val 186"/>
                  <a:gd name="f130" fmla="val 192"/>
                  <a:gd name="f131" fmla="val 194"/>
                  <a:gd name="f132" fmla="val 195"/>
                  <a:gd name="f133" fmla="val 196"/>
                  <a:gd name="f134" fmla="val 200"/>
                  <a:gd name="f135" fmla="val 203"/>
                  <a:gd name="f136" fmla="val 202"/>
                  <a:gd name="f137" fmla="val 199"/>
                  <a:gd name="f138" fmla="val 191"/>
                  <a:gd name="f139" fmla="val 190"/>
                  <a:gd name="f140" fmla="val 187"/>
                  <a:gd name="f141" fmla="val 185"/>
                  <a:gd name="f142" fmla="val 174"/>
                  <a:gd name="f143" fmla="val 173"/>
                  <a:gd name="f144" fmla="val 171"/>
                  <a:gd name="f145" fmla="val 167"/>
                  <a:gd name="f146" fmla="val 160"/>
                  <a:gd name="f147" fmla="val 156"/>
                  <a:gd name="f148" fmla="val 155"/>
                  <a:gd name="f149" fmla="val 154"/>
                  <a:gd name="f150" fmla="val 150"/>
                  <a:gd name="f151" fmla="val 147"/>
                  <a:gd name="f152" fmla="val 146"/>
                  <a:gd name="f153" fmla="val 149"/>
                  <a:gd name="f154" fmla="val 142"/>
                  <a:gd name="f155" fmla="val 139"/>
                  <a:gd name="f156" fmla="val 136"/>
                  <a:gd name="f157" fmla="val 134"/>
                  <a:gd name="f158" fmla="val 135"/>
                  <a:gd name="f159" fmla="val 138"/>
                  <a:gd name="f160" fmla="val 158"/>
                  <a:gd name="f161" fmla="val 159"/>
                  <a:gd name="f162" fmla="val 157"/>
                  <a:gd name="f163" fmla="val 131"/>
                  <a:gd name="f164" fmla="val 128"/>
                  <a:gd name="f165" fmla="val 127"/>
                  <a:gd name="f166" fmla="val 125"/>
                  <a:gd name="f167" fmla="val 122"/>
                  <a:gd name="f168" fmla="val 119"/>
                  <a:gd name="f169" fmla="val 117"/>
                  <a:gd name="f170" fmla="val 23"/>
                  <a:gd name="f171" fmla="val 22"/>
                  <a:gd name="f172" fmla="val 17"/>
                  <a:gd name="f173" fmla="val 132"/>
                  <a:gd name="f174" fmla="val 130"/>
                  <a:gd name="f175" fmla="val 114"/>
                  <a:gd name="f176" fmla="val 110"/>
                  <a:gd name="f177" fmla="val 105"/>
                  <a:gd name="f178" fmla="val 101"/>
                  <a:gd name="f179" fmla="val 100"/>
                  <a:gd name="f180" fmla="val 90"/>
                  <a:gd name="f181" fmla="val 86"/>
                  <a:gd name="f182" fmla="val 85"/>
                  <a:gd name="f183" fmla="val 84"/>
                  <a:gd name="f184" fmla="val 81"/>
                  <a:gd name="f185" fmla="val 80"/>
                  <a:gd name="f186" fmla="val 78"/>
                  <a:gd name="f187" fmla="val 76"/>
                  <a:gd name="f188" fmla="+- 0 0 -90"/>
                  <a:gd name="f189" fmla="*/ f3 1 211"/>
                  <a:gd name="f190" fmla="*/ f4 1 75"/>
                  <a:gd name="f191" fmla="val f5"/>
                  <a:gd name="f192" fmla="val f6"/>
                  <a:gd name="f193" fmla="val f7"/>
                  <a:gd name="f194" fmla="*/ f188 f0 1"/>
                  <a:gd name="f195" fmla="+- f193 0 f191"/>
                  <a:gd name="f196" fmla="+- f192 0 f191"/>
                  <a:gd name="f197" fmla="*/ f194 1 f2"/>
                  <a:gd name="f198" fmla="*/ f196 1 211"/>
                  <a:gd name="f199" fmla="*/ f195 1 75"/>
                  <a:gd name="f200" fmla="*/ 69 f196 1"/>
                  <a:gd name="f201" fmla="*/ 36 f195 1"/>
                  <a:gd name="f202" fmla="*/ 70 f196 1"/>
                  <a:gd name="f203" fmla="*/ 48 f195 1"/>
                  <a:gd name="f204" fmla="*/ 63 f196 1"/>
                  <a:gd name="f205" fmla="*/ 42 f195 1"/>
                  <a:gd name="f206" fmla="*/ 67 f196 1"/>
                  <a:gd name="f207" fmla="*/ 51 f195 1"/>
                  <a:gd name="f208" fmla="*/ 59 f196 1"/>
                  <a:gd name="f209" fmla="*/ 48 f196 1"/>
                  <a:gd name="f210" fmla="*/ 50 f195 1"/>
                  <a:gd name="f211" fmla="*/ 28 f196 1"/>
                  <a:gd name="f212" fmla="*/ 55 f195 1"/>
                  <a:gd name="f213" fmla="*/ 6 f196 1"/>
                  <a:gd name="f214" fmla="*/ 65 f195 1"/>
                  <a:gd name="f215" fmla="*/ 7 f196 1"/>
                  <a:gd name="f216" fmla="*/ 49 f195 1"/>
                  <a:gd name="f217" fmla="*/ 31 f196 1"/>
                  <a:gd name="f218" fmla="*/ 36 f196 1"/>
                  <a:gd name="f219" fmla="*/ 38 f195 1"/>
                  <a:gd name="f220" fmla="*/ 42 f196 1"/>
                  <a:gd name="f221" fmla="*/ 37 f195 1"/>
                  <a:gd name="f222" fmla="*/ 52 f196 1"/>
                  <a:gd name="f223" fmla="*/ 26 f195 1"/>
                  <a:gd name="f224" fmla="*/ 56 f196 1"/>
                  <a:gd name="f225" fmla="*/ 25 f195 1"/>
                  <a:gd name="f226" fmla="*/ 96 f196 1"/>
                  <a:gd name="f227" fmla="*/ 11 f195 1"/>
                  <a:gd name="f228" fmla="*/ 129 f196 1"/>
                  <a:gd name="f229" fmla="*/ 2 f195 1"/>
                  <a:gd name="f230" fmla="*/ 144 f196 1"/>
                  <a:gd name="f231" fmla="*/ 24 f195 1"/>
                  <a:gd name="f232" fmla="*/ 182 f196 1"/>
                  <a:gd name="f233" fmla="*/ 31 f195 1"/>
                  <a:gd name="f234" fmla="*/ 210 f196 1"/>
                  <a:gd name="f235" fmla="*/ 33 f195 1"/>
                  <a:gd name="f236" fmla="*/ 184 f196 1"/>
                  <a:gd name="f237" fmla="*/ 56 f195 1"/>
                  <a:gd name="f238" fmla="*/ 178 f196 1"/>
                  <a:gd name="f239" fmla="*/ 60 f195 1"/>
                  <a:gd name="f240" fmla="*/ 162 f196 1"/>
                  <a:gd name="f241" fmla="*/ 69 f195 1"/>
                  <a:gd name="f242" fmla="*/ 192 f196 1"/>
                  <a:gd name="f243" fmla="*/ 58 f195 1"/>
                  <a:gd name="f244" fmla="*/ 196 f196 1"/>
                  <a:gd name="f245" fmla="*/ 52 f195 1"/>
                  <a:gd name="f246" fmla="*/ 201 f196 1"/>
                  <a:gd name="f247" fmla="*/ 59 f195 1"/>
                  <a:gd name="f248" fmla="*/ 189 f196 1"/>
                  <a:gd name="f249" fmla="*/ 67 f195 1"/>
                  <a:gd name="f250" fmla="*/ 170 f196 1"/>
                  <a:gd name="f251" fmla="*/ 71 f195 1"/>
                  <a:gd name="f252" fmla="*/ 154 f196 1"/>
                  <a:gd name="f253" fmla="*/ 74 f195 1"/>
                  <a:gd name="f254" fmla="*/ 66 f195 1"/>
                  <a:gd name="f255" fmla="*/ 148 f196 1"/>
                  <a:gd name="f256" fmla="*/ 139 f196 1"/>
                  <a:gd name="f257" fmla="*/ 138 f196 1"/>
                  <a:gd name="f258" fmla="*/ 158 f196 1"/>
                  <a:gd name="f259" fmla="*/ 44 f195 1"/>
                  <a:gd name="f260" fmla="*/ 41 f195 1"/>
                  <a:gd name="f261" fmla="*/ 135 f196 1"/>
                  <a:gd name="f262" fmla="*/ 125 f196 1"/>
                  <a:gd name="f263" fmla="*/ 35 f195 1"/>
                  <a:gd name="f264" fmla="*/ 118 f196 1"/>
                  <a:gd name="f265" fmla="*/ 21 f195 1"/>
                  <a:gd name="f266" fmla="*/ 131 f196 1"/>
                  <a:gd name="f267" fmla="*/ 16 f195 1"/>
                  <a:gd name="f268" fmla="*/ 127 f196 1"/>
                  <a:gd name="f269" fmla="*/ 14 f195 1"/>
                  <a:gd name="f270" fmla="*/ 100 f196 1"/>
                  <a:gd name="f271" fmla="*/ 29 f195 1"/>
                  <a:gd name="f272" fmla="*/ 83 f196 1"/>
                  <a:gd name="f273" fmla="*/ 74 f196 1"/>
                  <a:gd name="f274" fmla="*/ 39 f195 1"/>
                  <a:gd name="f275" fmla="+- f197 0 f1"/>
                  <a:gd name="f276" fmla="*/ f200 1 212"/>
                  <a:gd name="f277" fmla="*/ f201 1 75"/>
                  <a:gd name="f278" fmla="*/ f202 1 212"/>
                  <a:gd name="f279" fmla="*/ f203 1 75"/>
                  <a:gd name="f280" fmla="*/ f204 1 212"/>
                  <a:gd name="f281" fmla="*/ f205 1 75"/>
                  <a:gd name="f282" fmla="*/ f206 1 212"/>
                  <a:gd name="f283" fmla="*/ f207 1 75"/>
                  <a:gd name="f284" fmla="*/ f208 1 212"/>
                  <a:gd name="f285" fmla="*/ f209 1 212"/>
                  <a:gd name="f286" fmla="*/ f210 1 75"/>
                  <a:gd name="f287" fmla="*/ f211 1 212"/>
                  <a:gd name="f288" fmla="*/ f212 1 75"/>
                  <a:gd name="f289" fmla="*/ f213 1 212"/>
                  <a:gd name="f290" fmla="*/ f214 1 75"/>
                  <a:gd name="f291" fmla="*/ f215 1 212"/>
                  <a:gd name="f292" fmla="*/ f216 1 75"/>
                  <a:gd name="f293" fmla="*/ f217 1 212"/>
                  <a:gd name="f294" fmla="*/ f218 1 212"/>
                  <a:gd name="f295" fmla="*/ f219 1 75"/>
                  <a:gd name="f296" fmla="*/ f220 1 212"/>
                  <a:gd name="f297" fmla="*/ f221 1 75"/>
                  <a:gd name="f298" fmla="*/ f222 1 212"/>
                  <a:gd name="f299" fmla="*/ f223 1 75"/>
                  <a:gd name="f300" fmla="*/ f224 1 212"/>
                  <a:gd name="f301" fmla="*/ f225 1 75"/>
                  <a:gd name="f302" fmla="*/ f226 1 212"/>
                  <a:gd name="f303" fmla="*/ f227 1 75"/>
                  <a:gd name="f304" fmla="*/ f228 1 212"/>
                  <a:gd name="f305" fmla="*/ f229 1 75"/>
                  <a:gd name="f306" fmla="*/ f230 1 212"/>
                  <a:gd name="f307" fmla="*/ f231 1 75"/>
                  <a:gd name="f308" fmla="*/ f232 1 212"/>
                  <a:gd name="f309" fmla="*/ f233 1 75"/>
                  <a:gd name="f310" fmla="*/ f234 1 212"/>
                  <a:gd name="f311" fmla="*/ f235 1 75"/>
                  <a:gd name="f312" fmla="*/ f236 1 212"/>
                  <a:gd name="f313" fmla="*/ f237 1 75"/>
                  <a:gd name="f314" fmla="*/ f238 1 212"/>
                  <a:gd name="f315" fmla="*/ f239 1 75"/>
                  <a:gd name="f316" fmla="*/ f240 1 212"/>
                  <a:gd name="f317" fmla="*/ f241 1 75"/>
                  <a:gd name="f318" fmla="*/ f242 1 212"/>
                  <a:gd name="f319" fmla="*/ f243 1 75"/>
                  <a:gd name="f320" fmla="*/ f244 1 212"/>
                  <a:gd name="f321" fmla="*/ f245 1 75"/>
                  <a:gd name="f322" fmla="*/ f246 1 212"/>
                  <a:gd name="f323" fmla="*/ f247 1 75"/>
                  <a:gd name="f324" fmla="*/ f248 1 212"/>
                  <a:gd name="f325" fmla="*/ f249 1 75"/>
                  <a:gd name="f326" fmla="*/ f250 1 212"/>
                  <a:gd name="f327" fmla="*/ f251 1 75"/>
                  <a:gd name="f328" fmla="*/ f252 1 212"/>
                  <a:gd name="f329" fmla="*/ f253 1 75"/>
                  <a:gd name="f330" fmla="*/ f254 1 75"/>
                  <a:gd name="f331" fmla="*/ f255 1 212"/>
                  <a:gd name="f332" fmla="*/ f256 1 212"/>
                  <a:gd name="f333" fmla="*/ f257 1 212"/>
                  <a:gd name="f334" fmla="*/ f258 1 212"/>
                  <a:gd name="f335" fmla="*/ f259 1 75"/>
                  <a:gd name="f336" fmla="*/ f260 1 75"/>
                  <a:gd name="f337" fmla="*/ f261 1 212"/>
                  <a:gd name="f338" fmla="*/ f262 1 212"/>
                  <a:gd name="f339" fmla="*/ f263 1 75"/>
                  <a:gd name="f340" fmla="*/ f264 1 212"/>
                  <a:gd name="f341" fmla="*/ f265 1 75"/>
                  <a:gd name="f342" fmla="*/ f266 1 212"/>
                  <a:gd name="f343" fmla="*/ f267 1 75"/>
                  <a:gd name="f344" fmla="*/ f268 1 212"/>
                  <a:gd name="f345" fmla="*/ f269 1 75"/>
                  <a:gd name="f346" fmla="*/ f270 1 212"/>
                  <a:gd name="f347" fmla="*/ f271 1 75"/>
                  <a:gd name="f348" fmla="*/ f272 1 212"/>
                  <a:gd name="f349" fmla="*/ f273 1 212"/>
                  <a:gd name="f350" fmla="*/ f274 1 75"/>
                  <a:gd name="f351" fmla="*/ 0 1 f198"/>
                  <a:gd name="f352" fmla="*/ f192 1 f198"/>
                  <a:gd name="f353" fmla="*/ 0 1 f199"/>
                  <a:gd name="f354" fmla="*/ f193 1 f199"/>
                  <a:gd name="f355" fmla="*/ f276 1 f198"/>
                  <a:gd name="f356" fmla="*/ f277 1 f199"/>
                  <a:gd name="f357" fmla="*/ f278 1 f198"/>
                  <a:gd name="f358" fmla="*/ f279 1 f199"/>
                  <a:gd name="f359" fmla="*/ f280 1 f198"/>
                  <a:gd name="f360" fmla="*/ f281 1 f199"/>
                  <a:gd name="f361" fmla="*/ f282 1 f198"/>
                  <a:gd name="f362" fmla="*/ f283 1 f199"/>
                  <a:gd name="f363" fmla="*/ f284 1 f198"/>
                  <a:gd name="f364" fmla="*/ f285 1 f198"/>
                  <a:gd name="f365" fmla="*/ f286 1 f199"/>
                  <a:gd name="f366" fmla="*/ f287 1 f198"/>
                  <a:gd name="f367" fmla="*/ f288 1 f199"/>
                  <a:gd name="f368" fmla="*/ f289 1 f198"/>
                  <a:gd name="f369" fmla="*/ f290 1 f199"/>
                  <a:gd name="f370" fmla="*/ f291 1 f198"/>
                  <a:gd name="f371" fmla="*/ f292 1 f199"/>
                  <a:gd name="f372" fmla="*/ f293 1 f198"/>
                  <a:gd name="f373" fmla="*/ f294 1 f198"/>
                  <a:gd name="f374" fmla="*/ f295 1 f199"/>
                  <a:gd name="f375" fmla="*/ f296 1 f198"/>
                  <a:gd name="f376" fmla="*/ f297 1 f199"/>
                  <a:gd name="f377" fmla="*/ f298 1 f198"/>
                  <a:gd name="f378" fmla="*/ f299 1 f199"/>
                  <a:gd name="f379" fmla="*/ f300 1 f198"/>
                  <a:gd name="f380" fmla="*/ f301 1 f199"/>
                  <a:gd name="f381" fmla="*/ f302 1 f198"/>
                  <a:gd name="f382" fmla="*/ f303 1 f199"/>
                  <a:gd name="f383" fmla="*/ f304 1 f198"/>
                  <a:gd name="f384" fmla="*/ f305 1 f199"/>
                  <a:gd name="f385" fmla="*/ f306 1 f198"/>
                  <a:gd name="f386" fmla="*/ f307 1 f199"/>
                  <a:gd name="f387" fmla="*/ f308 1 f198"/>
                  <a:gd name="f388" fmla="*/ f309 1 f199"/>
                  <a:gd name="f389" fmla="*/ f310 1 f198"/>
                  <a:gd name="f390" fmla="*/ f311 1 f199"/>
                  <a:gd name="f391" fmla="*/ f312 1 f198"/>
                  <a:gd name="f392" fmla="*/ f313 1 f199"/>
                  <a:gd name="f393" fmla="*/ f314 1 f198"/>
                  <a:gd name="f394" fmla="*/ f315 1 f199"/>
                  <a:gd name="f395" fmla="*/ f316 1 f198"/>
                  <a:gd name="f396" fmla="*/ f317 1 f199"/>
                  <a:gd name="f397" fmla="*/ f318 1 f198"/>
                  <a:gd name="f398" fmla="*/ f319 1 f199"/>
                  <a:gd name="f399" fmla="*/ f320 1 f198"/>
                  <a:gd name="f400" fmla="*/ f321 1 f199"/>
                  <a:gd name="f401" fmla="*/ f322 1 f198"/>
                  <a:gd name="f402" fmla="*/ f323 1 f199"/>
                  <a:gd name="f403" fmla="*/ f324 1 f198"/>
                  <a:gd name="f404" fmla="*/ f325 1 f199"/>
                  <a:gd name="f405" fmla="*/ f326 1 f198"/>
                  <a:gd name="f406" fmla="*/ f327 1 f199"/>
                  <a:gd name="f407" fmla="*/ f328 1 f198"/>
                  <a:gd name="f408" fmla="*/ f329 1 f199"/>
                  <a:gd name="f409" fmla="*/ f330 1 f199"/>
                  <a:gd name="f410" fmla="*/ f331 1 f198"/>
                  <a:gd name="f411" fmla="*/ f332 1 f198"/>
                  <a:gd name="f412" fmla="*/ f333 1 f198"/>
                  <a:gd name="f413" fmla="*/ f334 1 f198"/>
                  <a:gd name="f414" fmla="*/ f335 1 f199"/>
                  <a:gd name="f415" fmla="*/ f336 1 f199"/>
                  <a:gd name="f416" fmla="*/ f337 1 f198"/>
                  <a:gd name="f417" fmla="*/ f338 1 f198"/>
                  <a:gd name="f418" fmla="*/ f339 1 f199"/>
                  <a:gd name="f419" fmla="*/ f340 1 f198"/>
                  <a:gd name="f420" fmla="*/ f341 1 f199"/>
                  <a:gd name="f421" fmla="*/ f342 1 f198"/>
                  <a:gd name="f422" fmla="*/ f343 1 f199"/>
                  <a:gd name="f423" fmla="*/ f344 1 f198"/>
                  <a:gd name="f424" fmla="*/ f345 1 f199"/>
                  <a:gd name="f425" fmla="*/ f346 1 f198"/>
                  <a:gd name="f426" fmla="*/ f347 1 f199"/>
                  <a:gd name="f427" fmla="*/ f348 1 f198"/>
                  <a:gd name="f428" fmla="*/ f349 1 f198"/>
                  <a:gd name="f429" fmla="*/ f350 1 f199"/>
                  <a:gd name="f430" fmla="*/ f351 f189 1"/>
                  <a:gd name="f431" fmla="*/ f352 f189 1"/>
                  <a:gd name="f432" fmla="*/ f354 f190 1"/>
                  <a:gd name="f433" fmla="*/ f353 f190 1"/>
                  <a:gd name="f434" fmla="*/ f355 f189 1"/>
                  <a:gd name="f435" fmla="*/ f356 f190 1"/>
                  <a:gd name="f436" fmla="*/ f357 f189 1"/>
                  <a:gd name="f437" fmla="*/ f358 f190 1"/>
                  <a:gd name="f438" fmla="*/ f359 f189 1"/>
                  <a:gd name="f439" fmla="*/ f360 f190 1"/>
                  <a:gd name="f440" fmla="*/ f361 f189 1"/>
                  <a:gd name="f441" fmla="*/ f362 f190 1"/>
                  <a:gd name="f442" fmla="*/ f363 f189 1"/>
                  <a:gd name="f443" fmla="*/ f364 f189 1"/>
                  <a:gd name="f444" fmla="*/ f365 f190 1"/>
                  <a:gd name="f445" fmla="*/ f366 f189 1"/>
                  <a:gd name="f446" fmla="*/ f367 f190 1"/>
                  <a:gd name="f447" fmla="*/ f368 f189 1"/>
                  <a:gd name="f448" fmla="*/ f369 f190 1"/>
                  <a:gd name="f449" fmla="*/ f370 f189 1"/>
                  <a:gd name="f450" fmla="*/ f371 f190 1"/>
                  <a:gd name="f451" fmla="*/ f372 f189 1"/>
                  <a:gd name="f452" fmla="*/ f373 f189 1"/>
                  <a:gd name="f453" fmla="*/ f374 f190 1"/>
                  <a:gd name="f454" fmla="*/ f375 f189 1"/>
                  <a:gd name="f455" fmla="*/ f376 f190 1"/>
                  <a:gd name="f456" fmla="*/ f377 f189 1"/>
                  <a:gd name="f457" fmla="*/ f378 f190 1"/>
                  <a:gd name="f458" fmla="*/ f379 f189 1"/>
                  <a:gd name="f459" fmla="*/ f380 f190 1"/>
                  <a:gd name="f460" fmla="*/ f381 f189 1"/>
                  <a:gd name="f461" fmla="*/ f382 f190 1"/>
                  <a:gd name="f462" fmla="*/ f383 f189 1"/>
                  <a:gd name="f463" fmla="*/ f384 f190 1"/>
                  <a:gd name="f464" fmla="*/ f385 f189 1"/>
                  <a:gd name="f465" fmla="*/ f386 f190 1"/>
                  <a:gd name="f466" fmla="*/ f387 f189 1"/>
                  <a:gd name="f467" fmla="*/ f388 f190 1"/>
                  <a:gd name="f468" fmla="*/ f389 f189 1"/>
                  <a:gd name="f469" fmla="*/ f390 f190 1"/>
                  <a:gd name="f470" fmla="*/ f391 f189 1"/>
                  <a:gd name="f471" fmla="*/ f392 f190 1"/>
                  <a:gd name="f472" fmla="*/ f393 f189 1"/>
                  <a:gd name="f473" fmla="*/ f394 f190 1"/>
                  <a:gd name="f474" fmla="*/ f395 f189 1"/>
                  <a:gd name="f475" fmla="*/ f396 f190 1"/>
                  <a:gd name="f476" fmla="*/ f397 f189 1"/>
                  <a:gd name="f477" fmla="*/ f398 f190 1"/>
                  <a:gd name="f478" fmla="*/ f399 f189 1"/>
                  <a:gd name="f479" fmla="*/ f400 f190 1"/>
                  <a:gd name="f480" fmla="*/ f401 f189 1"/>
                  <a:gd name="f481" fmla="*/ f402 f190 1"/>
                  <a:gd name="f482" fmla="*/ f403 f189 1"/>
                  <a:gd name="f483" fmla="*/ f404 f190 1"/>
                  <a:gd name="f484" fmla="*/ f405 f189 1"/>
                  <a:gd name="f485" fmla="*/ f406 f190 1"/>
                  <a:gd name="f486" fmla="*/ f407 f189 1"/>
                  <a:gd name="f487" fmla="*/ f408 f190 1"/>
                  <a:gd name="f488" fmla="*/ f409 f190 1"/>
                  <a:gd name="f489" fmla="*/ f410 f189 1"/>
                  <a:gd name="f490" fmla="*/ f411 f189 1"/>
                  <a:gd name="f491" fmla="*/ f412 f189 1"/>
                  <a:gd name="f492" fmla="*/ f413 f189 1"/>
                  <a:gd name="f493" fmla="*/ f414 f190 1"/>
                  <a:gd name="f494" fmla="*/ f415 f190 1"/>
                  <a:gd name="f495" fmla="*/ f416 f189 1"/>
                  <a:gd name="f496" fmla="*/ f417 f189 1"/>
                  <a:gd name="f497" fmla="*/ f418 f190 1"/>
                  <a:gd name="f498" fmla="*/ f419 f189 1"/>
                  <a:gd name="f499" fmla="*/ f420 f190 1"/>
                  <a:gd name="f500" fmla="*/ f421 f189 1"/>
                  <a:gd name="f501" fmla="*/ f422 f190 1"/>
                  <a:gd name="f502" fmla="*/ f423 f189 1"/>
                  <a:gd name="f503" fmla="*/ f424 f190 1"/>
                  <a:gd name="f504" fmla="*/ f425 f189 1"/>
                  <a:gd name="f505" fmla="*/ f426 f190 1"/>
                  <a:gd name="f506" fmla="*/ f427 f189 1"/>
                  <a:gd name="f507" fmla="*/ f428 f189 1"/>
                  <a:gd name="f508" fmla="*/ f429 f1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5">
                    <a:pos x="f434" y="f435"/>
                  </a:cxn>
                  <a:cxn ang="f275">
                    <a:pos x="f436" y="f437"/>
                  </a:cxn>
                  <a:cxn ang="f275">
                    <a:pos x="f438" y="f439"/>
                  </a:cxn>
                  <a:cxn ang="f275">
                    <a:pos x="f440" y="f441"/>
                  </a:cxn>
                  <a:cxn ang="f275">
                    <a:pos x="f442" y="f441"/>
                  </a:cxn>
                  <a:cxn ang="f275">
                    <a:pos x="f443" y="f444"/>
                  </a:cxn>
                  <a:cxn ang="f275">
                    <a:pos x="f445" y="f446"/>
                  </a:cxn>
                  <a:cxn ang="f275">
                    <a:pos x="f447" y="f448"/>
                  </a:cxn>
                  <a:cxn ang="f275">
                    <a:pos x="f449" y="f450"/>
                  </a:cxn>
                  <a:cxn ang="f275">
                    <a:pos x="f451" y="f444"/>
                  </a:cxn>
                  <a:cxn ang="f275">
                    <a:pos x="f452" y="f439"/>
                  </a:cxn>
                  <a:cxn ang="f275">
                    <a:pos x="f445" y="f453"/>
                  </a:cxn>
                  <a:cxn ang="f275">
                    <a:pos x="f454" y="f455"/>
                  </a:cxn>
                  <a:cxn ang="f275">
                    <a:pos x="f456" y="f453"/>
                  </a:cxn>
                  <a:cxn ang="f275">
                    <a:pos x="f451" y="f457"/>
                  </a:cxn>
                  <a:cxn ang="f275">
                    <a:pos x="f458" y="f459"/>
                  </a:cxn>
                  <a:cxn ang="f275">
                    <a:pos x="f460" y="f461"/>
                  </a:cxn>
                  <a:cxn ang="f275">
                    <a:pos x="f462" y="f463"/>
                  </a:cxn>
                  <a:cxn ang="f275">
                    <a:pos x="f464" y="f465"/>
                  </a:cxn>
                  <a:cxn ang="f275">
                    <a:pos x="f466" y="f467"/>
                  </a:cxn>
                  <a:cxn ang="f275">
                    <a:pos x="f468" y="f469"/>
                  </a:cxn>
                  <a:cxn ang="f275">
                    <a:pos x="f470" y="f471"/>
                  </a:cxn>
                  <a:cxn ang="f275">
                    <a:pos x="f472" y="f473"/>
                  </a:cxn>
                  <a:cxn ang="f275">
                    <a:pos x="f474" y="f475"/>
                  </a:cxn>
                  <a:cxn ang="f275">
                    <a:pos x="f476" y="f477"/>
                  </a:cxn>
                  <a:cxn ang="f275">
                    <a:pos x="f478" y="f479"/>
                  </a:cxn>
                  <a:cxn ang="f275">
                    <a:pos x="f480" y="f481"/>
                  </a:cxn>
                  <a:cxn ang="f275">
                    <a:pos x="f482" y="f483"/>
                  </a:cxn>
                  <a:cxn ang="f275">
                    <a:pos x="f484" y="f485"/>
                  </a:cxn>
                  <a:cxn ang="f275">
                    <a:pos x="f486" y="f487"/>
                  </a:cxn>
                  <a:cxn ang="f275">
                    <a:pos x="f486" y="f488"/>
                  </a:cxn>
                  <a:cxn ang="f275">
                    <a:pos x="f489" y="f481"/>
                  </a:cxn>
                  <a:cxn ang="f275">
                    <a:pos x="f490" y="f441"/>
                  </a:cxn>
                  <a:cxn ang="f275">
                    <a:pos x="f491" y="f439"/>
                  </a:cxn>
                  <a:cxn ang="f275">
                    <a:pos x="f492" y="f450"/>
                  </a:cxn>
                  <a:cxn ang="f275">
                    <a:pos x="f492" y="f493"/>
                  </a:cxn>
                  <a:cxn ang="f275">
                    <a:pos x="f464" y="f494"/>
                  </a:cxn>
                  <a:cxn ang="f275">
                    <a:pos x="f495" y="f494"/>
                  </a:cxn>
                  <a:cxn ang="f275">
                    <a:pos x="f496" y="f497"/>
                  </a:cxn>
                  <a:cxn ang="f275">
                    <a:pos x="f498" y="f499"/>
                  </a:cxn>
                  <a:cxn ang="f275">
                    <a:pos x="f500" y="f501"/>
                  </a:cxn>
                  <a:cxn ang="f275">
                    <a:pos x="f502" y="f503"/>
                  </a:cxn>
                  <a:cxn ang="f275">
                    <a:pos x="f504" y="f505"/>
                  </a:cxn>
                  <a:cxn ang="f275">
                    <a:pos x="f506" y="f453"/>
                  </a:cxn>
                  <a:cxn ang="f275">
                    <a:pos x="f507" y="f508"/>
                  </a:cxn>
                </a:cxnLst>
                <a:rect l="f430" t="f433" r="f431" b="f432"/>
                <a:pathLst>
                  <a:path w="211" h="75">
                    <a:moveTo>
                      <a:pt x="f8" y="f9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11" y="f9"/>
                      <a:pt x="f12" y="f13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7" y="f18"/>
                      <a:pt x="f17" y="f19"/>
                      <a:pt x="f17" y="f19"/>
                    </a:cubicBezTo>
                    <a:cubicBezTo>
                      <a:pt x="f20" y="f21"/>
                      <a:pt x="f14" y="f22"/>
                      <a:pt x="f10" y="f22"/>
                    </a:cubicBezTo>
                    <a:cubicBezTo>
                      <a:pt x="f12" y="f22"/>
                      <a:pt x="f12" y="f22"/>
                      <a:pt x="f12" y="f19"/>
                    </a:cubicBezTo>
                    <a:cubicBezTo>
                      <a:pt x="f12" y="f19"/>
                      <a:pt x="f12" y="f18"/>
                      <a:pt x="f12" y="f18"/>
                    </a:cubicBezTo>
                    <a:cubicBezTo>
                      <a:pt x="f23" y="f24"/>
                      <a:pt x="f25" y="f16"/>
                      <a:pt x="f26" y="f27"/>
                    </a:cubicBezTo>
                    <a:cubicBezTo>
                      <a:pt x="f26" y="f27"/>
                      <a:pt x="f26" y="f27"/>
                      <a:pt x="f26" y="f16"/>
                    </a:cubicBezTo>
                    <a:cubicBezTo>
                      <a:pt x="f26" y="f28"/>
                      <a:pt x="f29" y="f18"/>
                      <a:pt x="f25" y="f22"/>
                    </a:cubicBezTo>
                    <a:cubicBezTo>
                      <a:pt x="f23" y="f21"/>
                      <a:pt x="f11" y="f21"/>
                      <a:pt x="f23" y="f30"/>
                    </a:cubicBezTo>
                    <a:cubicBezTo>
                      <a:pt x="f23" y="f31"/>
                      <a:pt x="f29" y="f31"/>
                      <a:pt x="f32" y="f31"/>
                    </a:cubicBezTo>
                    <a:cubicBezTo>
                      <a:pt x="f33" y="f30"/>
                      <a:pt x="f34" y="f30"/>
                      <a:pt x="f35" y="f21"/>
                    </a:cubicBezTo>
                    <a:cubicBezTo>
                      <a:pt x="f36" y="f37"/>
                      <a:pt x="f34" y="f21"/>
                      <a:pt x="f34" y="f30"/>
                    </a:cubicBezTo>
                    <a:cubicBezTo>
                      <a:pt x="f36" y="f30"/>
                      <a:pt x="f36" y="f30"/>
                      <a:pt x="f35" y="f30"/>
                    </a:cubicBezTo>
                    <a:cubicBezTo>
                      <a:pt x="f38" y="f21"/>
                      <a:pt x="f31" y="f21"/>
                      <a:pt x="f37" y="f37"/>
                    </a:cubicBezTo>
                    <a:cubicBezTo>
                      <a:pt x="f21" y="f37"/>
                      <a:pt x="f21" y="f37"/>
                      <a:pt x="f22" y="f37"/>
                    </a:cubicBezTo>
                    <a:cubicBezTo>
                      <a:pt x="f27" y="f21"/>
                      <a:pt x="f39" y="f31"/>
                      <a:pt x="f40" y="f38"/>
                    </a:cubicBezTo>
                    <a:cubicBezTo>
                      <a:pt x="f41" y="f38"/>
                      <a:pt x="f41" y="f38"/>
                      <a:pt x="f42" y="f38"/>
                    </a:cubicBezTo>
                    <a:cubicBezTo>
                      <a:pt x="f43" y="f44"/>
                      <a:pt x="f45" y="f44"/>
                      <a:pt x="f45" y="f38"/>
                    </a:cubicBezTo>
                    <a:cubicBezTo>
                      <a:pt x="f46" y="f36"/>
                      <a:pt x="f47" y="f36"/>
                      <a:pt x="f48" y="f49"/>
                    </a:cubicBezTo>
                    <a:cubicBezTo>
                      <a:pt x="f50" y="f51"/>
                      <a:pt x="f52" y="f51"/>
                      <a:pt x="f53" y="f26"/>
                    </a:cubicBezTo>
                    <a:cubicBezTo>
                      <a:pt x="f54" y="f29"/>
                      <a:pt x="f55" y="f25"/>
                      <a:pt x="f56" y="f29"/>
                    </a:cubicBezTo>
                    <a:cubicBezTo>
                      <a:pt x="f57" y="f26"/>
                      <a:pt x="f5" y="f34"/>
                      <a:pt x="f5" y="f35"/>
                    </a:cubicBezTo>
                    <a:cubicBezTo>
                      <a:pt x="f5" y="f35"/>
                      <a:pt x="f58" y="f59"/>
                      <a:pt x="f58" y="f31"/>
                    </a:cubicBezTo>
                    <a:cubicBezTo>
                      <a:pt x="f57" y="f37"/>
                      <a:pt x="f60" y="f37"/>
                      <a:pt x="f61" y="f21"/>
                    </a:cubicBezTo>
                    <a:cubicBezTo>
                      <a:pt x="f61" y="f22"/>
                      <a:pt x="f62" y="f22"/>
                      <a:pt x="f63" y="f21"/>
                    </a:cubicBezTo>
                    <a:cubicBezTo>
                      <a:pt x="f64" y="f37"/>
                      <a:pt x="f65" y="f37"/>
                      <a:pt x="f46" y="f30"/>
                    </a:cubicBezTo>
                    <a:cubicBezTo>
                      <a:pt x="f66" y="f30"/>
                      <a:pt x="f43" y="f30"/>
                      <a:pt x="f41" y="f37"/>
                    </a:cubicBezTo>
                    <a:cubicBezTo>
                      <a:pt x="f40" y="f37"/>
                      <a:pt x="f67" y="f21"/>
                      <a:pt x="f9" y="f21"/>
                    </a:cubicBezTo>
                    <a:cubicBezTo>
                      <a:pt x="f39" y="f21"/>
                      <a:pt x="f68" y="f19"/>
                      <a:pt x="f39" y="f24"/>
                    </a:cubicBezTo>
                    <a:cubicBezTo>
                      <a:pt x="f13" y="f16"/>
                      <a:pt x="f13" y="f27"/>
                      <a:pt x="f13" y="f27"/>
                    </a:cubicBezTo>
                    <a:cubicBezTo>
                      <a:pt x="f13" y="f69"/>
                      <a:pt x="f9" y="f27"/>
                      <a:pt x="f9" y="f69"/>
                    </a:cubicBezTo>
                    <a:cubicBezTo>
                      <a:pt x="f67" y="f15"/>
                      <a:pt x="f67" y="f15"/>
                      <a:pt x="f41" y="f15"/>
                    </a:cubicBezTo>
                    <a:cubicBezTo>
                      <a:pt x="f42" y="f15"/>
                      <a:pt x="f43" y="f15"/>
                      <a:pt x="f45" y="f68"/>
                    </a:cubicBezTo>
                    <a:cubicBezTo>
                      <a:pt x="f45" y="f68"/>
                      <a:pt x="f70" y="f39"/>
                      <a:pt x="f70" y="f13"/>
                    </a:cubicBezTo>
                    <a:cubicBezTo>
                      <a:pt x="f66" y="f71"/>
                      <a:pt x="f45" y="f71"/>
                      <a:pt x="f43" y="f71"/>
                    </a:cubicBezTo>
                    <a:cubicBezTo>
                      <a:pt x="f9" y="f71"/>
                      <a:pt x="f68" y="f71"/>
                      <a:pt x="f27" y="f39"/>
                    </a:cubicBezTo>
                    <a:cubicBezTo>
                      <a:pt x="f28" y="f68"/>
                      <a:pt x="f22" y="f15"/>
                      <a:pt x="f37" y="f69"/>
                    </a:cubicBezTo>
                    <a:cubicBezTo>
                      <a:pt x="f30" y="f69"/>
                      <a:pt x="f31" y="f27"/>
                      <a:pt x="f31" y="f72"/>
                    </a:cubicBezTo>
                    <a:cubicBezTo>
                      <a:pt x="f31" y="f72"/>
                      <a:pt x="f31" y="f15"/>
                      <a:pt x="f31" y="f68"/>
                    </a:cubicBezTo>
                    <a:cubicBezTo>
                      <a:pt x="f37" y="f9"/>
                      <a:pt x="f19" y="f67"/>
                      <a:pt x="f16" y="f40"/>
                    </a:cubicBezTo>
                    <a:cubicBezTo>
                      <a:pt x="f72" y="f41"/>
                      <a:pt x="f39" y="f43"/>
                      <a:pt x="f67" y="f43"/>
                    </a:cubicBezTo>
                    <a:cubicBezTo>
                      <a:pt x="f40" y="f43"/>
                      <a:pt x="f41" y="f45"/>
                      <a:pt x="f41" y="f70"/>
                    </a:cubicBezTo>
                    <a:cubicBezTo>
                      <a:pt x="f41" y="f46"/>
                      <a:pt x="f40" y="f73"/>
                      <a:pt x="f9" y="f73"/>
                    </a:cubicBezTo>
                    <a:cubicBezTo>
                      <a:pt x="f71" y="f73"/>
                      <a:pt x="f39" y="f73"/>
                      <a:pt x="f68" y="f73"/>
                    </a:cubicBezTo>
                    <a:cubicBezTo>
                      <a:pt x="f24" y="f66"/>
                      <a:pt x="f37" y="f70"/>
                      <a:pt x="f74" y="f46"/>
                    </a:cubicBezTo>
                    <a:cubicBezTo>
                      <a:pt x="f51" y="f73"/>
                      <a:pt x="f29" y="f47"/>
                      <a:pt x="f8" y="f65"/>
                    </a:cubicBezTo>
                    <a:cubicBezTo>
                      <a:pt x="f7" y="f75"/>
                      <a:pt x="f76" y="f50"/>
                      <a:pt x="f77" y="f64"/>
                    </a:cubicBezTo>
                    <a:cubicBezTo>
                      <a:pt x="f78" y="f52"/>
                      <a:pt x="f79" y="f53"/>
                      <a:pt x="f80" y="f54"/>
                    </a:cubicBezTo>
                    <a:cubicBezTo>
                      <a:pt x="f81" y="f54"/>
                      <a:pt x="f81" y="f54"/>
                      <a:pt x="f81" y="f54"/>
                    </a:cubicBezTo>
                    <a:cubicBezTo>
                      <a:pt x="f82" y="f55"/>
                      <a:pt x="f83" y="f55"/>
                      <a:pt x="f84" y="f56"/>
                    </a:cubicBezTo>
                    <a:cubicBezTo>
                      <a:pt x="f85" y="f58"/>
                      <a:pt x="f86" y="f57"/>
                      <a:pt x="f87" y="f88"/>
                    </a:cubicBezTo>
                    <a:cubicBezTo>
                      <a:pt x="f89" y="f90"/>
                      <a:pt x="f91" y="f5"/>
                      <a:pt x="f92" y="f5"/>
                    </a:cubicBezTo>
                    <a:cubicBezTo>
                      <a:pt x="f93" y="f5"/>
                      <a:pt x="f93" y="f90"/>
                      <a:pt x="f94" y="f58"/>
                    </a:cubicBezTo>
                    <a:cubicBezTo>
                      <a:pt x="f95" y="f54"/>
                      <a:pt x="f95" y="f48"/>
                      <a:pt x="f96" y="f73"/>
                    </a:cubicBezTo>
                    <a:cubicBezTo>
                      <a:pt x="f93" y="f66"/>
                      <a:pt x="f97" y="f45"/>
                      <a:pt x="f98" y="f43"/>
                    </a:cubicBezTo>
                    <a:cubicBezTo>
                      <a:pt x="f98" y="f43"/>
                      <a:pt x="f99" y="f43"/>
                      <a:pt x="f100" y="f43"/>
                    </a:cubicBezTo>
                    <a:cubicBezTo>
                      <a:pt x="f101" y="f9"/>
                      <a:pt x="f102" y="f67"/>
                      <a:pt x="f103" y="f41"/>
                    </a:cubicBezTo>
                    <a:cubicBezTo>
                      <a:pt x="f104" y="f42"/>
                      <a:pt x="f105" y="f43"/>
                      <a:pt x="f106" y="f45"/>
                    </a:cubicBezTo>
                    <a:cubicBezTo>
                      <a:pt x="f107" y="f66"/>
                      <a:pt x="f108" y="f70"/>
                      <a:pt x="f109" y="f66"/>
                    </a:cubicBezTo>
                    <a:cubicBezTo>
                      <a:pt x="f110" y="f66"/>
                      <a:pt x="f111" y="f42"/>
                      <a:pt x="f110" y="f67"/>
                    </a:cubicBezTo>
                    <a:cubicBezTo>
                      <a:pt x="f112" y="f71"/>
                      <a:pt x="f113" y="f13"/>
                      <a:pt x="f109" y="f39"/>
                    </a:cubicBezTo>
                    <a:cubicBezTo>
                      <a:pt x="f106" y="f24"/>
                      <a:pt x="f114" y="f21"/>
                      <a:pt x="f115" y="f44"/>
                    </a:cubicBezTo>
                    <a:cubicBezTo>
                      <a:pt x="f116" y="f44"/>
                      <a:pt x="f117" y="f44"/>
                      <a:pt x="f118" y="f74"/>
                    </a:cubicBezTo>
                    <a:cubicBezTo>
                      <a:pt x="f118" y="f35"/>
                      <a:pt x="f117" y="f35"/>
                      <a:pt x="f117" y="f36"/>
                    </a:cubicBezTo>
                    <a:cubicBezTo>
                      <a:pt x="f116" y="f34"/>
                      <a:pt x="f2" y="f34"/>
                      <a:pt x="f115" y="f49"/>
                    </a:cubicBezTo>
                    <a:cubicBezTo>
                      <a:pt x="f115" y="f49"/>
                      <a:pt x="f119" y="f49"/>
                      <a:pt x="f119" y="f49"/>
                    </a:cubicBezTo>
                    <a:cubicBezTo>
                      <a:pt x="f120" y="f51"/>
                      <a:pt x="f102" y="f33"/>
                      <a:pt x="f121" y="f32"/>
                    </a:cubicBezTo>
                    <a:cubicBezTo>
                      <a:pt x="f122" y="f32"/>
                      <a:pt x="f122" y="f29"/>
                      <a:pt x="f123" y="f29"/>
                    </a:cubicBezTo>
                    <a:cubicBezTo>
                      <a:pt x="f124" y="f29"/>
                      <a:pt x="f125" y="f23"/>
                      <a:pt x="f101" y="f12"/>
                    </a:cubicBezTo>
                    <a:cubicBezTo>
                      <a:pt x="f126" y="f29"/>
                      <a:pt x="f121" y="f29"/>
                      <a:pt x="f120" y="f25"/>
                    </a:cubicBezTo>
                    <a:cubicBezTo>
                      <a:pt x="f127" y="f25"/>
                      <a:pt x="f127" y="f29"/>
                      <a:pt x="f128" y="f32"/>
                    </a:cubicBezTo>
                    <a:cubicBezTo>
                      <a:pt x="f2" y="f36"/>
                      <a:pt x="f129" y="f36"/>
                      <a:pt x="f130" y="f36"/>
                    </a:cubicBezTo>
                    <a:cubicBezTo>
                      <a:pt x="f130" y="f36"/>
                      <a:pt x="f105" y="f36"/>
                      <a:pt x="f131" y="f36"/>
                    </a:cubicBezTo>
                    <a:cubicBezTo>
                      <a:pt x="f132" y="f36"/>
                      <a:pt x="f133" y="f36"/>
                      <a:pt x="f133" y="f74"/>
                    </a:cubicBezTo>
                    <a:cubicBezTo>
                      <a:pt x="f132" y="f38"/>
                      <a:pt x="f132" y="f59"/>
                      <a:pt x="f133" y="f31"/>
                    </a:cubicBezTo>
                    <a:cubicBezTo>
                      <a:pt x="f106" y="f30"/>
                      <a:pt x="f134" y="f30"/>
                      <a:pt x="f107" y="f30"/>
                    </a:cubicBezTo>
                    <a:cubicBezTo>
                      <a:pt x="f135" y="f31"/>
                      <a:pt x="f135" y="f59"/>
                      <a:pt x="f136" y="f44"/>
                    </a:cubicBezTo>
                    <a:cubicBezTo>
                      <a:pt x="f136" y="f74"/>
                      <a:pt x="f136" y="f36"/>
                      <a:pt x="f107" y="f34"/>
                    </a:cubicBezTo>
                    <a:cubicBezTo>
                      <a:pt x="f107" y="f33"/>
                      <a:pt x="f137" y="f32"/>
                      <a:pt x="f133" y="f26"/>
                    </a:cubicBezTo>
                    <a:cubicBezTo>
                      <a:pt x="f131" y="f26"/>
                      <a:pt x="f130" y="f26"/>
                      <a:pt x="f130" y="f29"/>
                    </a:cubicBezTo>
                    <a:cubicBezTo>
                      <a:pt x="f138" y="f25"/>
                      <a:pt x="f139" y="f23"/>
                      <a:pt x="f114" y="f23"/>
                    </a:cubicBezTo>
                    <a:cubicBezTo>
                      <a:pt x="f140" y="f11"/>
                      <a:pt x="f141" y="f12"/>
                      <a:pt x="f117" y="f12"/>
                    </a:cubicBezTo>
                    <a:cubicBezTo>
                      <a:pt x="f2" y="f10"/>
                      <a:pt x="f128" y="f8"/>
                      <a:pt x="f142" y="f10"/>
                    </a:cubicBezTo>
                    <a:cubicBezTo>
                      <a:pt x="f143" y="f10"/>
                      <a:pt x="f144" y="f10"/>
                      <a:pt x="f121" y="f8"/>
                    </a:cubicBezTo>
                    <a:cubicBezTo>
                      <a:pt x="f122" y="f14"/>
                      <a:pt x="f145" y="f20"/>
                      <a:pt x="f126" y="f17"/>
                    </a:cubicBezTo>
                    <a:cubicBezTo>
                      <a:pt x="f125" y="f17"/>
                      <a:pt x="f146" y="f7"/>
                      <a:pt x="f147" y="f20"/>
                    </a:cubicBezTo>
                    <a:cubicBezTo>
                      <a:pt x="f147" y="f20"/>
                      <a:pt x="f148" y="f17"/>
                      <a:pt x="f149" y="f17"/>
                    </a:cubicBezTo>
                    <a:cubicBezTo>
                      <a:pt x="f99" y="f20"/>
                      <a:pt x="f98" y="f20"/>
                      <a:pt x="f98" y="f14"/>
                    </a:cubicBezTo>
                    <a:cubicBezTo>
                      <a:pt x="f150" y="f10"/>
                      <a:pt x="f98" y="f10"/>
                      <a:pt x="f99" y="f12"/>
                    </a:cubicBezTo>
                    <a:cubicBezTo>
                      <a:pt x="f100" y="f11"/>
                      <a:pt x="f149" y="f23"/>
                      <a:pt x="f149" y="f25"/>
                    </a:cubicBezTo>
                    <a:cubicBezTo>
                      <a:pt x="f99" y="f25"/>
                      <a:pt x="f150" y="f29"/>
                      <a:pt x="f97" y="f29"/>
                    </a:cubicBezTo>
                    <a:cubicBezTo>
                      <a:pt x="f151" y="f32"/>
                      <a:pt x="f152" y="f32"/>
                      <a:pt x="f152" y="f33"/>
                    </a:cubicBezTo>
                    <a:cubicBezTo>
                      <a:pt x="f152" y="f49"/>
                      <a:pt x="f151" y="f34"/>
                      <a:pt x="f97" y="f34"/>
                    </a:cubicBezTo>
                    <a:cubicBezTo>
                      <a:pt x="f153" y="f36"/>
                      <a:pt x="f150" y="f36"/>
                      <a:pt x="f98" y="f36"/>
                    </a:cubicBezTo>
                    <a:cubicBezTo>
                      <a:pt x="f150" y="f36"/>
                      <a:pt x="f97" y="f36"/>
                      <a:pt x="f151" y="f36"/>
                    </a:cubicBezTo>
                    <a:cubicBezTo>
                      <a:pt x="f154" y="f36"/>
                      <a:pt x="f95" y="f74"/>
                      <a:pt x="f155" y="f30"/>
                    </a:cubicBezTo>
                    <a:cubicBezTo>
                      <a:pt x="f155" y="f21"/>
                      <a:pt x="f155" y="f19"/>
                      <a:pt x="f156" y="f18"/>
                    </a:cubicBezTo>
                    <a:cubicBezTo>
                      <a:pt x="f157" y="f18"/>
                      <a:pt x="f157" y="f24"/>
                      <a:pt x="f158" y="f16"/>
                    </a:cubicBezTo>
                    <a:cubicBezTo>
                      <a:pt x="f158" y="f69"/>
                      <a:pt x="f91" y="f69"/>
                      <a:pt x="f159" y="f27"/>
                    </a:cubicBezTo>
                    <a:cubicBezTo>
                      <a:pt x="f92" y="f24"/>
                      <a:pt x="f93" y="f18"/>
                      <a:pt x="f153" y="f18"/>
                    </a:cubicBezTo>
                    <a:cubicBezTo>
                      <a:pt x="f153" y="f18"/>
                      <a:pt x="f150" y="f19"/>
                      <a:pt x="f150" y="f19"/>
                    </a:cubicBezTo>
                    <a:cubicBezTo>
                      <a:pt x="f99" y="f37"/>
                      <a:pt x="f148" y="f21"/>
                      <a:pt x="f160" y="f21"/>
                    </a:cubicBezTo>
                    <a:cubicBezTo>
                      <a:pt x="f161" y="f21"/>
                      <a:pt x="f146" y="f22"/>
                      <a:pt x="f146" y="f19"/>
                    </a:cubicBezTo>
                    <a:cubicBezTo>
                      <a:pt x="f146" y="f18"/>
                      <a:pt x="f146" y="f28"/>
                      <a:pt x="f161" y="f28"/>
                    </a:cubicBezTo>
                    <a:cubicBezTo>
                      <a:pt x="f161" y="f28"/>
                      <a:pt x="f161" y="f28"/>
                      <a:pt x="f160" y="f24"/>
                    </a:cubicBezTo>
                    <a:cubicBezTo>
                      <a:pt x="f160" y="f24"/>
                      <a:pt x="f162" y="f24"/>
                      <a:pt x="f162" y="f16"/>
                    </a:cubicBezTo>
                    <a:cubicBezTo>
                      <a:pt x="f98" y="f16"/>
                      <a:pt x="f151" y="f15"/>
                      <a:pt x="f92" y="f68"/>
                    </a:cubicBezTo>
                    <a:cubicBezTo>
                      <a:pt x="f154" y="f15"/>
                      <a:pt x="f96" y="f72"/>
                      <a:pt x="f96" y="f69"/>
                    </a:cubicBezTo>
                    <a:cubicBezTo>
                      <a:pt x="f96" y="f27"/>
                      <a:pt x="f96" y="f27"/>
                      <a:pt x="f96" y="f27"/>
                    </a:cubicBezTo>
                    <a:cubicBezTo>
                      <a:pt x="f154" y="f16"/>
                      <a:pt x="f95" y="f27"/>
                      <a:pt x="f155" y="f72"/>
                    </a:cubicBezTo>
                    <a:cubicBezTo>
                      <a:pt x="f91" y="f72"/>
                      <a:pt x="f156" y="f15"/>
                      <a:pt x="f158" y="f69"/>
                    </a:cubicBezTo>
                    <a:cubicBezTo>
                      <a:pt x="f157" y="f27"/>
                      <a:pt x="f89" y="f27"/>
                      <a:pt x="f163" y="f27"/>
                    </a:cubicBezTo>
                    <a:cubicBezTo>
                      <a:pt x="f164" y="f69"/>
                      <a:pt x="f165" y="f68"/>
                      <a:pt x="f166" y="f13"/>
                    </a:cubicBezTo>
                    <a:cubicBezTo>
                      <a:pt x="f166" y="f13"/>
                      <a:pt x="f166" y="f13"/>
                      <a:pt x="f166" y="f71"/>
                    </a:cubicBezTo>
                    <a:cubicBezTo>
                      <a:pt x="f167" y="f41"/>
                      <a:pt x="f168" y="f45"/>
                      <a:pt x="f169" y="f73"/>
                    </a:cubicBezTo>
                    <a:cubicBezTo>
                      <a:pt x="f169" y="f73"/>
                      <a:pt x="f169" y="f73"/>
                      <a:pt x="f169" y="f170"/>
                    </a:cubicBezTo>
                    <a:cubicBezTo>
                      <a:pt x="f169" y="f171"/>
                      <a:pt x="f169" y="f47"/>
                      <a:pt x="f85" y="f47"/>
                    </a:cubicBezTo>
                    <a:cubicBezTo>
                      <a:pt x="f86" y="f75"/>
                      <a:pt x="f165" y="f172"/>
                      <a:pt x="f163" y="f50"/>
                    </a:cubicBezTo>
                    <a:cubicBezTo>
                      <a:pt x="f173" y="f50"/>
                      <a:pt x="f163" y="f50"/>
                      <a:pt x="f163" y="f50"/>
                    </a:cubicBezTo>
                    <a:cubicBezTo>
                      <a:pt x="f163" y="f50"/>
                      <a:pt x="f163" y="f50"/>
                      <a:pt x="f163" y="f50"/>
                    </a:cubicBezTo>
                    <a:cubicBezTo>
                      <a:pt x="f163" y="f50"/>
                      <a:pt x="f163" y="f64"/>
                      <a:pt x="f163" y="f50"/>
                    </a:cubicBezTo>
                    <a:cubicBezTo>
                      <a:pt x="f174" y="f50"/>
                      <a:pt x="f87" y="f50"/>
                      <a:pt x="f87" y="f50"/>
                    </a:cubicBezTo>
                    <a:cubicBezTo>
                      <a:pt x="f165" y="f50"/>
                      <a:pt x="f165" y="f64"/>
                      <a:pt x="f165" y="f52"/>
                    </a:cubicBezTo>
                    <a:cubicBezTo>
                      <a:pt x="f86" y="f172"/>
                      <a:pt x="f85" y="f65"/>
                      <a:pt x="f175" y="f170"/>
                    </a:cubicBezTo>
                    <a:cubicBezTo>
                      <a:pt x="f176" y="f70"/>
                      <a:pt x="f177" y="f45"/>
                      <a:pt x="f178" y="f43"/>
                    </a:cubicBezTo>
                    <a:cubicBezTo>
                      <a:pt x="f179" y="f43"/>
                      <a:pt x="f179" y="f45"/>
                      <a:pt x="f179" y="f43"/>
                    </a:cubicBezTo>
                    <a:cubicBezTo>
                      <a:pt x="f80" y="f40"/>
                      <a:pt x="f180" y="f40"/>
                      <a:pt x="f181" y="f13"/>
                    </a:cubicBezTo>
                    <a:cubicBezTo>
                      <a:pt x="f181" y="f13"/>
                      <a:pt x="f181" y="f39"/>
                      <a:pt x="f182" y="f39"/>
                    </a:cubicBezTo>
                    <a:cubicBezTo>
                      <a:pt x="f183" y="f68"/>
                      <a:pt x="f183" y="f68"/>
                      <a:pt x="f77" y="f68"/>
                    </a:cubicBezTo>
                    <a:cubicBezTo>
                      <a:pt x="f184" y="f39"/>
                      <a:pt x="f185" y="f68"/>
                      <a:pt x="f76" y="f72"/>
                    </a:cubicBezTo>
                    <a:cubicBezTo>
                      <a:pt x="f186" y="f69"/>
                      <a:pt x="f187" y="f69"/>
                      <a:pt x="f7" y="f27"/>
                    </a:cubicBezTo>
                    <a:cubicBezTo>
                      <a:pt x="f17" y="f69"/>
                      <a:pt x="f17" y="f72"/>
                      <a:pt x="f17" y="f15"/>
                    </a:cubicBezTo>
                    <a:cubicBezTo>
                      <a:pt x="f17" y="f68"/>
                      <a:pt x="f17" y="f13"/>
                      <a:pt x="f17" y="f71"/>
                    </a:cubicBezTo>
                    <a:cubicBezTo>
                      <a:pt x="f20" y="f9"/>
                      <a:pt x="f14" y="f9"/>
                      <a:pt x="f8" y="f9"/>
                    </a:cubicBezTo>
                    <a:close/>
                  </a:path>
                </a:pathLst>
              </a:custGeom>
              <a:solidFill>
                <a:srgbClr val="C5CFE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Freeform 57">
                <a:extLst>
                  <a:ext uri="{FF2B5EF4-FFF2-40B4-BE49-F238E27FC236}">
                    <a16:creationId xmlns:a16="http://schemas.microsoft.com/office/drawing/2014/main" id="{4687919A-5DD3-F35C-5626-16228119595F}"/>
                  </a:ext>
                </a:extLst>
              </p:cNvPr>
              <p:cNvSpPr/>
              <p:nvPr/>
            </p:nvSpPr>
            <p:spPr>
              <a:xfrm>
                <a:off x="6402391" y="6427793"/>
                <a:ext cx="187323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"/>
                  <a:gd name="f8" fmla="val 14"/>
                  <a:gd name="f9" fmla="val 5"/>
                  <a:gd name="f10" fmla="val 15"/>
                  <a:gd name="f11" fmla="val 13"/>
                  <a:gd name="f12" fmla="val 11"/>
                  <a:gd name="f13" fmla="val 4"/>
                  <a:gd name="f14" fmla="val 8"/>
                  <a:gd name="f15" fmla="val 3"/>
                  <a:gd name="f16" fmla="val 2"/>
                  <a:gd name="f17" fmla="val 1"/>
                  <a:gd name="f18" fmla="val 7"/>
                  <a:gd name="f19" fmla="val 10"/>
                  <a:gd name="f20" fmla="+- 0 0 -90"/>
                  <a:gd name="f21" fmla="*/ f3 1 16"/>
                  <a:gd name="f22" fmla="*/ f4 1 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7 1 6"/>
                  <a:gd name="f31" fmla="*/ f28 1 16"/>
                  <a:gd name="f32" fmla="*/ 14 f28 1"/>
                  <a:gd name="f33" fmla="*/ 5 f27 1"/>
                  <a:gd name="f34" fmla="*/ 16 f28 1"/>
                  <a:gd name="f35" fmla="*/ 6 f27 1"/>
                  <a:gd name="f36" fmla="*/ 11 f28 1"/>
                  <a:gd name="f37" fmla="*/ 4 f27 1"/>
                  <a:gd name="f38" fmla="*/ 0 f28 1"/>
                  <a:gd name="f39" fmla="*/ 2 f27 1"/>
                  <a:gd name="f40" fmla="*/ 1 f28 1"/>
                  <a:gd name="f41" fmla="*/ 5 f28 1"/>
                  <a:gd name="f42" fmla="*/ 1 f27 1"/>
                  <a:gd name="f43" fmla="*/ 13 f28 1"/>
                  <a:gd name="f44" fmla="*/ 3 f27 1"/>
                  <a:gd name="f45" fmla="+- f29 0 f1"/>
                  <a:gd name="f46" fmla="*/ f32 1 16"/>
                  <a:gd name="f47" fmla="*/ f33 1 6"/>
                  <a:gd name="f48" fmla="*/ f34 1 16"/>
                  <a:gd name="f49" fmla="*/ f35 1 6"/>
                  <a:gd name="f50" fmla="*/ f36 1 16"/>
                  <a:gd name="f51" fmla="*/ f37 1 6"/>
                  <a:gd name="f52" fmla="*/ f38 1 16"/>
                  <a:gd name="f53" fmla="*/ f39 1 6"/>
                  <a:gd name="f54" fmla="*/ f40 1 16"/>
                  <a:gd name="f55" fmla="*/ f41 1 16"/>
                  <a:gd name="f56" fmla="*/ f42 1 6"/>
                  <a:gd name="f57" fmla="*/ f43 1 16"/>
                  <a:gd name="f58" fmla="*/ f44 1 6"/>
                  <a:gd name="f59" fmla="*/ 0 1 f31"/>
                  <a:gd name="f60" fmla="*/ f24 1 f31"/>
                  <a:gd name="f61" fmla="*/ 0 1 f30"/>
                  <a:gd name="f62" fmla="*/ f25 1 f30"/>
                  <a:gd name="f63" fmla="*/ f46 1 f31"/>
                  <a:gd name="f64" fmla="*/ f47 1 f30"/>
                  <a:gd name="f65" fmla="*/ f48 1 f31"/>
                  <a:gd name="f66" fmla="*/ f49 1 f30"/>
                  <a:gd name="f67" fmla="*/ f50 1 f31"/>
                  <a:gd name="f68" fmla="*/ f51 1 f30"/>
                  <a:gd name="f69" fmla="*/ f52 1 f31"/>
                  <a:gd name="f70" fmla="*/ f53 1 f30"/>
                  <a:gd name="f71" fmla="*/ f54 1 f31"/>
                  <a:gd name="f72" fmla="*/ f55 1 f31"/>
                  <a:gd name="f73" fmla="*/ f56 1 f30"/>
                  <a:gd name="f74" fmla="*/ f57 1 f31"/>
                  <a:gd name="f75" fmla="*/ f58 1 f30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1 1"/>
                  <a:gd name="f85" fmla="*/ f68 f22 1"/>
                  <a:gd name="f86" fmla="*/ f69 f21 1"/>
                  <a:gd name="f87" fmla="*/ f70 f22 1"/>
                  <a:gd name="f88" fmla="*/ f71 f21 1"/>
                  <a:gd name="f89" fmla="*/ f72 f21 1"/>
                  <a:gd name="f90" fmla="*/ f73 f22 1"/>
                  <a:gd name="f91" fmla="*/ f74 f21 1"/>
                  <a:gd name="f92" fmla="*/ f7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7"/>
                  </a:cxn>
                  <a:cxn ang="f45">
                    <a:pos x="f89" y="f90"/>
                  </a:cxn>
                  <a:cxn ang="f45">
                    <a:pos x="f91" y="f92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6" h="6">
                    <a:moveTo>
                      <a:pt x="f8" y="f9"/>
                    </a:moveTo>
                    <a:cubicBezTo>
                      <a:pt x="f10" y="f9"/>
                      <a:pt x="f6" y="f9"/>
                      <a:pt x="f6" y="f7"/>
                    </a:cubicBezTo>
                    <a:cubicBezTo>
                      <a:pt x="f8" y="f7"/>
                      <a:pt x="f11" y="f9"/>
                      <a:pt x="f12" y="f13"/>
                    </a:cubicBezTo>
                    <a:cubicBezTo>
                      <a:pt x="f14" y="f15"/>
                      <a:pt x="f13" y="f15"/>
                      <a:pt x="f5" y="f16"/>
                    </a:cubicBezTo>
                    <a:cubicBezTo>
                      <a:pt x="f17" y="f16"/>
                      <a:pt x="f17" y="f16"/>
                      <a:pt x="f17" y="f16"/>
                    </a:cubicBezTo>
                    <a:cubicBezTo>
                      <a:pt x="f16" y="f5"/>
                      <a:pt x="f15" y="f17"/>
                      <a:pt x="f9" y="f17"/>
                    </a:cubicBezTo>
                    <a:cubicBezTo>
                      <a:pt x="f18" y="f17"/>
                      <a:pt x="f19" y="f15"/>
                      <a:pt x="f11" y="f15"/>
                    </a:cubicBezTo>
                    <a:cubicBezTo>
                      <a:pt x="f11" y="f15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726C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Freeform 58">
                <a:extLst>
                  <a:ext uri="{FF2B5EF4-FFF2-40B4-BE49-F238E27FC236}">
                    <a16:creationId xmlns:a16="http://schemas.microsoft.com/office/drawing/2014/main" id="{8CA2708C-3E1D-4D84-881F-D98DD5E3A3A9}"/>
                  </a:ext>
                </a:extLst>
              </p:cNvPr>
              <p:cNvSpPr/>
              <p:nvPr/>
            </p:nvSpPr>
            <p:spPr>
              <a:xfrm>
                <a:off x="7632697" y="6416673"/>
                <a:ext cx="350836" cy="65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56"/>
                  <a:gd name="f8" fmla="val 23"/>
                  <a:gd name="f9" fmla="val 55"/>
                  <a:gd name="f10" fmla="val 26"/>
                  <a:gd name="f11" fmla="val 44"/>
                  <a:gd name="f12" fmla="val 35"/>
                  <a:gd name="f13" fmla="val 17"/>
                  <a:gd name="f14" fmla="val 25"/>
                  <a:gd name="f15" fmla="val 13"/>
                  <a:gd name="f16" fmla="val 7"/>
                  <a:gd name="f17" fmla="val 10"/>
                  <a:gd name="f18" fmla="val 1"/>
                  <a:gd name="f19" fmla="val 2"/>
                  <a:gd name="f20" fmla="val 3"/>
                  <a:gd name="f21" fmla="val 4"/>
                  <a:gd name="f22" fmla="val 5"/>
                  <a:gd name="f23" fmla="val 6"/>
                  <a:gd name="f24" fmla="val 9"/>
                  <a:gd name="f25" fmla="val 12"/>
                  <a:gd name="f26" fmla="val 14"/>
                  <a:gd name="f27" fmla="val 16"/>
                  <a:gd name="f28" fmla="val 15"/>
                  <a:gd name="f29" fmla="val 19"/>
                  <a:gd name="f30" fmla="val 21"/>
                  <a:gd name="f31" fmla="val 18"/>
                  <a:gd name="f32" fmla="val 28"/>
                  <a:gd name="f33" fmla="val 24"/>
                  <a:gd name="f34" fmla="val 34"/>
                  <a:gd name="f35" fmla="val 40"/>
                  <a:gd name="f36" fmla="val 41"/>
                  <a:gd name="f37" fmla="val 43"/>
                  <a:gd name="f38" fmla="val 45"/>
                  <a:gd name="f39" fmla="val 47"/>
                  <a:gd name="f40" fmla="val 50"/>
                  <a:gd name="f41" fmla="val 27"/>
                  <a:gd name="f42" fmla="val 51"/>
                  <a:gd name="f43" fmla="val 52"/>
                  <a:gd name="f44" fmla="val 29"/>
                  <a:gd name="f45" fmla="val 53"/>
                  <a:gd name="f46" fmla="+- 0 0 -90"/>
                  <a:gd name="f47" fmla="*/ f3 1 30"/>
                  <a:gd name="f48" fmla="*/ f4 1 5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0"/>
                  <a:gd name="f57" fmla="*/ f53 1 56"/>
                  <a:gd name="f58" fmla="*/ 23 f54 1"/>
                  <a:gd name="f59" fmla="*/ 55 f53 1"/>
                  <a:gd name="f60" fmla="*/ 17 f54 1"/>
                  <a:gd name="f61" fmla="*/ 25 f53 1"/>
                  <a:gd name="f62" fmla="*/ 1 f54 1"/>
                  <a:gd name="f63" fmla="*/ 2 f53 1"/>
                  <a:gd name="f64" fmla="*/ 0 f54 1"/>
                  <a:gd name="f65" fmla="*/ 0 f53 1"/>
                  <a:gd name="f66" fmla="*/ 6 f54 1"/>
                  <a:gd name="f67" fmla="*/ 7 f53 1"/>
                  <a:gd name="f68" fmla="*/ 14 f54 1"/>
                  <a:gd name="f69" fmla="*/ 16 f53 1"/>
                  <a:gd name="f70" fmla="*/ 18 f54 1"/>
                  <a:gd name="f71" fmla="*/ 23 f53 1"/>
                  <a:gd name="f72" fmla="*/ 26 f54 1"/>
                  <a:gd name="f73" fmla="*/ 40 f53 1"/>
                  <a:gd name="f74" fmla="*/ 41 f53 1"/>
                  <a:gd name="f75" fmla="*/ 47 f53 1"/>
                  <a:gd name="f76" fmla="*/ 30 f54 1"/>
                  <a:gd name="f77" fmla="*/ 51 f53 1"/>
                  <a:gd name="f78" fmla="*/ 52 f53 1"/>
                  <a:gd name="f79" fmla="*/ 28 f54 1"/>
                  <a:gd name="f80" fmla="*/ 25 f54 1"/>
                  <a:gd name="f81" fmla="*/ 56 f53 1"/>
                  <a:gd name="f82" fmla="+- f55 0 f1"/>
                  <a:gd name="f83" fmla="*/ f58 1 30"/>
                  <a:gd name="f84" fmla="*/ f59 1 56"/>
                  <a:gd name="f85" fmla="*/ f60 1 30"/>
                  <a:gd name="f86" fmla="*/ f61 1 56"/>
                  <a:gd name="f87" fmla="*/ f62 1 30"/>
                  <a:gd name="f88" fmla="*/ f63 1 56"/>
                  <a:gd name="f89" fmla="*/ f64 1 30"/>
                  <a:gd name="f90" fmla="*/ f65 1 56"/>
                  <a:gd name="f91" fmla="*/ f66 1 30"/>
                  <a:gd name="f92" fmla="*/ f67 1 56"/>
                  <a:gd name="f93" fmla="*/ f68 1 30"/>
                  <a:gd name="f94" fmla="*/ f69 1 56"/>
                  <a:gd name="f95" fmla="*/ f70 1 30"/>
                  <a:gd name="f96" fmla="*/ f71 1 56"/>
                  <a:gd name="f97" fmla="*/ f72 1 30"/>
                  <a:gd name="f98" fmla="*/ f73 1 56"/>
                  <a:gd name="f99" fmla="*/ f74 1 56"/>
                  <a:gd name="f100" fmla="*/ f75 1 56"/>
                  <a:gd name="f101" fmla="*/ f76 1 30"/>
                  <a:gd name="f102" fmla="*/ f77 1 56"/>
                  <a:gd name="f103" fmla="*/ f78 1 56"/>
                  <a:gd name="f104" fmla="*/ f79 1 30"/>
                  <a:gd name="f105" fmla="*/ f80 1 30"/>
                  <a:gd name="f106" fmla="*/ f81 1 56"/>
                  <a:gd name="f107" fmla="*/ 0 1 f56"/>
                  <a:gd name="f108" fmla="*/ f50 1 f56"/>
                  <a:gd name="f109" fmla="*/ 0 1 f57"/>
                  <a:gd name="f110" fmla="*/ f51 1 f57"/>
                  <a:gd name="f111" fmla="*/ f83 1 f56"/>
                  <a:gd name="f112" fmla="*/ f84 1 f57"/>
                  <a:gd name="f113" fmla="*/ f85 1 f56"/>
                  <a:gd name="f114" fmla="*/ f86 1 f57"/>
                  <a:gd name="f115" fmla="*/ f87 1 f56"/>
                  <a:gd name="f116" fmla="*/ f88 1 f57"/>
                  <a:gd name="f117" fmla="*/ f89 1 f56"/>
                  <a:gd name="f118" fmla="*/ f90 1 f57"/>
                  <a:gd name="f119" fmla="*/ f91 1 f56"/>
                  <a:gd name="f120" fmla="*/ f92 1 f57"/>
                  <a:gd name="f121" fmla="*/ f93 1 f56"/>
                  <a:gd name="f122" fmla="*/ f94 1 f57"/>
                  <a:gd name="f123" fmla="*/ f95 1 f56"/>
                  <a:gd name="f124" fmla="*/ f96 1 f57"/>
                  <a:gd name="f125" fmla="*/ f97 1 f56"/>
                  <a:gd name="f126" fmla="*/ f98 1 f57"/>
                  <a:gd name="f127" fmla="*/ f99 1 f57"/>
                  <a:gd name="f128" fmla="*/ f100 1 f57"/>
                  <a:gd name="f129" fmla="*/ f101 1 f56"/>
                  <a:gd name="f130" fmla="*/ f102 1 f57"/>
                  <a:gd name="f131" fmla="*/ f103 1 f57"/>
                  <a:gd name="f132" fmla="*/ f104 1 f56"/>
                  <a:gd name="f133" fmla="*/ f105 1 f56"/>
                  <a:gd name="f134" fmla="*/ f106 1 f57"/>
                  <a:gd name="f135" fmla="*/ f107 f47 1"/>
                  <a:gd name="f136" fmla="*/ f108 f47 1"/>
                  <a:gd name="f137" fmla="*/ f110 f48 1"/>
                  <a:gd name="f138" fmla="*/ f109 f48 1"/>
                  <a:gd name="f139" fmla="*/ f111 f47 1"/>
                  <a:gd name="f140" fmla="*/ f112 f48 1"/>
                  <a:gd name="f141" fmla="*/ f113 f47 1"/>
                  <a:gd name="f142" fmla="*/ f114 f48 1"/>
                  <a:gd name="f143" fmla="*/ f115 f47 1"/>
                  <a:gd name="f144" fmla="*/ f116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  <a:gd name="f155" fmla="*/ f127 f48 1"/>
                  <a:gd name="f156" fmla="*/ f128 f48 1"/>
                  <a:gd name="f157" fmla="*/ f129 f47 1"/>
                  <a:gd name="f158" fmla="*/ f130 f48 1"/>
                  <a:gd name="f159" fmla="*/ f131 f48 1"/>
                  <a:gd name="f160" fmla="*/ f132 f47 1"/>
                  <a:gd name="f161" fmla="*/ f133 f47 1"/>
                  <a:gd name="f162" fmla="*/ f134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7" y="f148"/>
                  </a:cxn>
                  <a:cxn ang="f82">
                    <a:pos x="f149" y="f150"/>
                  </a:cxn>
                  <a:cxn ang="f82">
                    <a:pos x="f151" y="f152"/>
                  </a:cxn>
                  <a:cxn ang="f82">
                    <a:pos x="f153" y="f154"/>
                  </a:cxn>
                  <a:cxn ang="f82">
                    <a:pos x="f153" y="f155"/>
                  </a:cxn>
                  <a:cxn ang="f82">
                    <a:pos x="f153" y="f156"/>
                  </a:cxn>
                  <a:cxn ang="f82">
                    <a:pos x="f157" y="f158"/>
                  </a:cxn>
                  <a:cxn ang="f82">
                    <a:pos x="f157" y="f159"/>
                  </a:cxn>
                  <a:cxn ang="f82">
                    <a:pos x="f160" y="f159"/>
                  </a:cxn>
                  <a:cxn ang="f82">
                    <a:pos x="f161" y="f162"/>
                  </a:cxn>
                  <a:cxn ang="f82">
                    <a:pos x="f139" y="f140"/>
                  </a:cxn>
                </a:cxnLst>
                <a:rect l="f135" t="f138" r="f136" b="f137"/>
                <a:pathLst>
                  <a:path w="30" h="5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3"/>
                      <a:pt x="f16" y="f17"/>
                      <a:pt x="f18" y="f19"/>
                    </a:cubicBezTo>
                    <a:cubicBezTo>
                      <a:pt x="f18" y="f19"/>
                      <a:pt x="f5" y="f18"/>
                      <a:pt x="f5" y="f5"/>
                    </a:cubicBezTo>
                    <a:cubicBezTo>
                      <a:pt x="f20" y="f19"/>
                      <a:pt x="f21" y="f22"/>
                      <a:pt x="f23" y="f16"/>
                    </a:cubicBezTo>
                    <a:cubicBezTo>
                      <a:pt x="f17" y="f24"/>
                      <a:pt x="f25" y="f15"/>
                      <a:pt x="f26" y="f27"/>
                    </a:cubicBezTo>
                    <a:cubicBezTo>
                      <a:pt x="f28" y="f29"/>
                      <a:pt x="f13" y="f30"/>
                      <a:pt x="f31" y="f8"/>
                    </a:cubicBezTo>
                    <a:cubicBezTo>
                      <a:pt x="f30" y="f32"/>
                      <a:pt x="f33" y="f34"/>
                      <a:pt x="f10" y="f35"/>
                    </a:cubicBezTo>
                    <a:cubicBezTo>
                      <a:pt x="f10" y="f35"/>
                      <a:pt x="f10" y="f36"/>
                      <a:pt x="f10" y="f36"/>
                    </a:cubicBezTo>
                    <a:cubicBezTo>
                      <a:pt x="f10" y="f37"/>
                      <a:pt x="f10" y="f38"/>
                      <a:pt x="f10" y="f39"/>
                    </a:cubicBezTo>
                    <a:cubicBezTo>
                      <a:pt x="f10" y="f40"/>
                      <a:pt x="f41" y="f42"/>
                      <a:pt x="f6" y="f42"/>
                    </a:cubicBezTo>
                    <a:cubicBezTo>
                      <a:pt x="f6" y="f42"/>
                      <a:pt x="f6" y="f43"/>
                      <a:pt x="f6" y="f43"/>
                    </a:cubicBezTo>
                    <a:cubicBezTo>
                      <a:pt x="f6" y="f43"/>
                      <a:pt x="f44" y="f43"/>
                      <a:pt x="f32" y="f43"/>
                    </a:cubicBezTo>
                    <a:cubicBezTo>
                      <a:pt x="f14" y="f43"/>
                      <a:pt x="f33" y="f45"/>
                      <a:pt x="f14" y="f7"/>
                    </a:cubicBezTo>
                    <a:cubicBezTo>
                      <a:pt x="f33" y="f9"/>
                      <a:pt x="f33" y="f9"/>
                      <a:pt x="f8" y="f9"/>
                    </a:cubicBezTo>
                    <a:close/>
                  </a:path>
                </a:pathLst>
              </a:custGeom>
              <a:solidFill>
                <a:srgbClr val="86606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Freeform 59">
                <a:extLst>
                  <a:ext uri="{FF2B5EF4-FFF2-40B4-BE49-F238E27FC236}">
                    <a16:creationId xmlns:a16="http://schemas.microsoft.com/office/drawing/2014/main" id="{525A75C3-F3EC-7E01-E043-A8D804E2F01A}"/>
                  </a:ext>
                </a:extLst>
              </p:cNvPr>
              <p:cNvSpPr/>
              <p:nvPr/>
            </p:nvSpPr>
            <p:spPr>
              <a:xfrm>
                <a:off x="9166229" y="5457825"/>
                <a:ext cx="1476371" cy="16716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5"/>
                  <a:gd name="f7" fmla="val 143"/>
                  <a:gd name="f8" fmla="val 85"/>
                  <a:gd name="f9" fmla="val 2"/>
                  <a:gd name="f10" fmla="val 87"/>
                  <a:gd name="f11" fmla="val 89"/>
                  <a:gd name="f12" fmla="val 92"/>
                  <a:gd name="f13" fmla="val 97"/>
                  <a:gd name="f14" fmla="val 5"/>
                  <a:gd name="f15" fmla="val 101"/>
                  <a:gd name="f16" fmla="val 9"/>
                  <a:gd name="f17" fmla="val 105"/>
                  <a:gd name="f18" fmla="val 14"/>
                  <a:gd name="f19" fmla="val 18"/>
                  <a:gd name="f20" fmla="val 107"/>
                  <a:gd name="f21" fmla="val 20"/>
                  <a:gd name="f22" fmla="val 111"/>
                  <a:gd name="f23" fmla="val 22"/>
                  <a:gd name="f24" fmla="val 114"/>
                  <a:gd name="f25" fmla="val 23"/>
                  <a:gd name="f26" fmla="val 116"/>
                  <a:gd name="f27" fmla="val 27"/>
                  <a:gd name="f28" fmla="val 118"/>
                  <a:gd name="f29" fmla="val 30"/>
                  <a:gd name="f30" fmla="val 126"/>
                  <a:gd name="f31" fmla="val 39"/>
                  <a:gd name="f32" fmla="val 51"/>
                  <a:gd name="f33" fmla="val 124"/>
                  <a:gd name="f34" fmla="val 62"/>
                  <a:gd name="f35" fmla="val 66"/>
                  <a:gd name="f36" fmla="val 70"/>
                  <a:gd name="f37" fmla="val 74"/>
                  <a:gd name="f38" fmla="val 123"/>
                  <a:gd name="f39" fmla="val 81"/>
                  <a:gd name="f40" fmla="val 122"/>
                  <a:gd name="f41" fmla="val 94"/>
                  <a:gd name="f42" fmla="val 95"/>
                  <a:gd name="f43" fmla="val 119"/>
                  <a:gd name="f44" fmla="val 99"/>
                  <a:gd name="f45" fmla="val 117"/>
                  <a:gd name="f46" fmla="val 115"/>
                  <a:gd name="f47" fmla="val 103"/>
                  <a:gd name="f48" fmla="val 106"/>
                  <a:gd name="f49" fmla="val 112"/>
                  <a:gd name="f50" fmla="val 109"/>
                  <a:gd name="f51" fmla="val 102"/>
                  <a:gd name="f52" fmla="val 100"/>
                  <a:gd name="f53" fmla="val 120"/>
                  <a:gd name="f54" fmla="val 98"/>
                  <a:gd name="f55" fmla="val 96"/>
                  <a:gd name="f56" fmla="val 121"/>
                  <a:gd name="f57" fmla="val 86"/>
                  <a:gd name="f58" fmla="val 84"/>
                  <a:gd name="f59" fmla="val 90"/>
                  <a:gd name="f60" fmla="val 78"/>
                  <a:gd name="f61" fmla="val 71"/>
                  <a:gd name="f62" fmla="val 108"/>
                  <a:gd name="f63" fmla="val 69"/>
                  <a:gd name="f64" fmla="val 65"/>
                  <a:gd name="f65" fmla="val 64"/>
                  <a:gd name="f66" fmla="val 61"/>
                  <a:gd name="f67" fmla="val 104"/>
                  <a:gd name="f68" fmla="val 57"/>
                  <a:gd name="f69" fmla="val 54"/>
                  <a:gd name="f70" fmla="val 56"/>
                  <a:gd name="f71" fmla="val 60"/>
                  <a:gd name="f72" fmla="val 67"/>
                  <a:gd name="f73" fmla="val 93"/>
                  <a:gd name="f74" fmla="val 80"/>
                  <a:gd name="f75" fmla="val 88"/>
                  <a:gd name="f76" fmla="val 79"/>
                  <a:gd name="f77" fmla="val 77"/>
                  <a:gd name="f78" fmla="val 75"/>
                  <a:gd name="f79" fmla="val 73"/>
                  <a:gd name="f80" fmla="val 72"/>
                  <a:gd name="f81" fmla="val 127"/>
                  <a:gd name="f82" fmla="val 128"/>
                  <a:gd name="f83" fmla="val 129"/>
                  <a:gd name="f84" fmla="val 131"/>
                  <a:gd name="f85" fmla="val 133"/>
                  <a:gd name="f86" fmla="val 136"/>
                  <a:gd name="f87" fmla="val 138"/>
                  <a:gd name="f88" fmla="val 63"/>
                  <a:gd name="f89" fmla="val 141"/>
                  <a:gd name="f90" fmla="val 142"/>
                  <a:gd name="f91" fmla="val 59"/>
                  <a:gd name="f92" fmla="val 58"/>
                  <a:gd name="f93" fmla="val 140"/>
                  <a:gd name="f94" fmla="val 139"/>
                  <a:gd name="f95" fmla="val 134"/>
                  <a:gd name="f96" fmla="val 52"/>
                  <a:gd name="f97" fmla="val 132"/>
                  <a:gd name="f98" fmla="val 130"/>
                  <a:gd name="f99" fmla="val 53"/>
                  <a:gd name="f100" fmla="val 49"/>
                  <a:gd name="f101" fmla="val 48"/>
                  <a:gd name="f102" fmla="val 47"/>
                  <a:gd name="f103" fmla="val 45"/>
                  <a:gd name="f104" fmla="val 42"/>
                  <a:gd name="f105" fmla="val 41"/>
                  <a:gd name="f106" fmla="val 38"/>
                  <a:gd name="f107" fmla="val 35"/>
                  <a:gd name="f108" fmla="val 32"/>
                  <a:gd name="f109" fmla="val 29"/>
                  <a:gd name="f110" fmla="val 24"/>
                  <a:gd name="f111" fmla="val 21"/>
                  <a:gd name="f112" fmla="val 17"/>
                  <a:gd name="f113" fmla="val 11"/>
                  <a:gd name="f114" fmla="val 10"/>
                  <a:gd name="f115" fmla="val 4"/>
                  <a:gd name="f116" fmla="val 1"/>
                  <a:gd name="f117" fmla="val 3"/>
                  <a:gd name="f118" fmla="val 91"/>
                  <a:gd name="f119" fmla="val 6"/>
                  <a:gd name="f120" fmla="val 8"/>
                  <a:gd name="f121" fmla="val 19"/>
                  <a:gd name="f122" fmla="val 28"/>
                  <a:gd name="f123" fmla="val 16"/>
                  <a:gd name="f124" fmla="val 7"/>
                  <a:gd name="f125" fmla="val 110"/>
                  <a:gd name="f126" fmla="val 12"/>
                  <a:gd name="f127" fmla="val 15"/>
                  <a:gd name="f128" fmla="val 33"/>
                  <a:gd name="f129" fmla="val 40"/>
                  <a:gd name="f130" fmla="val 50"/>
                  <a:gd name="f131" fmla="val 55"/>
                  <a:gd name="f132" fmla="val 83"/>
                  <a:gd name="f133" fmla="val 46"/>
                  <a:gd name="f134" fmla="val 113"/>
                  <a:gd name="f135" fmla="val 68"/>
                  <a:gd name="f136" fmla="val 82"/>
                  <a:gd name="f137" fmla="val 44"/>
                  <a:gd name="f138" fmla="val 43"/>
                  <a:gd name="f139" fmla="val 37"/>
                  <a:gd name="f140" fmla="val 25"/>
                  <a:gd name="f141" fmla="val 36"/>
                  <a:gd name="f142" fmla="val 34"/>
                  <a:gd name="f143" fmla="val 31"/>
                  <a:gd name="f144" fmla="val 13"/>
                  <a:gd name="f145" fmla="val 76"/>
                  <a:gd name="f146" fmla="+- 0 0 -90"/>
                  <a:gd name="f147" fmla="*/ f3 1 125"/>
                  <a:gd name="f148" fmla="*/ f4 1 143"/>
                  <a:gd name="f149" fmla="val f5"/>
                  <a:gd name="f150" fmla="val f6"/>
                  <a:gd name="f151" fmla="val f7"/>
                  <a:gd name="f152" fmla="*/ f146 f0 1"/>
                  <a:gd name="f153" fmla="+- f151 0 f149"/>
                  <a:gd name="f154" fmla="+- f150 0 f149"/>
                  <a:gd name="f155" fmla="*/ f152 1 f2"/>
                  <a:gd name="f156" fmla="*/ f154 1 125"/>
                  <a:gd name="f157" fmla="*/ f153 1 143"/>
                  <a:gd name="f158" fmla="*/ 92 f154 1"/>
                  <a:gd name="f159" fmla="*/ 2 f153 1"/>
                  <a:gd name="f160" fmla="*/ 111 f154 1"/>
                  <a:gd name="f161" fmla="*/ 22 f153 1"/>
                  <a:gd name="f162" fmla="*/ 124 f154 1"/>
                  <a:gd name="f163" fmla="*/ 62 f153 1"/>
                  <a:gd name="f164" fmla="*/ 122 f154 1"/>
                  <a:gd name="f165" fmla="*/ 94 f153 1"/>
                  <a:gd name="f166" fmla="*/ 117 f154 1"/>
                  <a:gd name="f167" fmla="*/ 101 f153 1"/>
                  <a:gd name="f168" fmla="*/ 102 f154 1"/>
                  <a:gd name="f169" fmla="*/ 117 f153 1"/>
                  <a:gd name="f170" fmla="*/ 98 f154 1"/>
                  <a:gd name="f171" fmla="*/ 120 f153 1"/>
                  <a:gd name="f172" fmla="*/ 94 f154 1"/>
                  <a:gd name="f173" fmla="*/ 121 f153 1"/>
                  <a:gd name="f174" fmla="*/ 84 f154 1"/>
                  <a:gd name="f175" fmla="*/ 125 f153 1"/>
                  <a:gd name="f176" fmla="*/ 89 f154 1"/>
                  <a:gd name="f177" fmla="*/ 114 f153 1"/>
                  <a:gd name="f178" fmla="*/ 107 f154 1"/>
                  <a:gd name="f179" fmla="*/ 71 f153 1"/>
                  <a:gd name="f180" fmla="*/ 105 f154 1"/>
                  <a:gd name="f181" fmla="*/ 64 f153 1"/>
                  <a:gd name="f182" fmla="*/ 101 f154 1"/>
                  <a:gd name="f183" fmla="*/ 60 f153 1"/>
                  <a:gd name="f184" fmla="*/ 92 f153 1"/>
                  <a:gd name="f185" fmla="*/ 73 f154 1"/>
                  <a:gd name="f186" fmla="*/ 116 f153 1"/>
                  <a:gd name="f187" fmla="*/ 69 f154 1"/>
                  <a:gd name="f188" fmla="*/ 127 f153 1"/>
                  <a:gd name="f189" fmla="*/ 67 f154 1"/>
                  <a:gd name="f190" fmla="*/ 133 f153 1"/>
                  <a:gd name="f191" fmla="*/ 59 f154 1"/>
                  <a:gd name="f192" fmla="*/ 143 f153 1"/>
                  <a:gd name="f193" fmla="*/ 56 f154 1"/>
                  <a:gd name="f194" fmla="*/ 139 f153 1"/>
                  <a:gd name="f195" fmla="*/ 52 f154 1"/>
                  <a:gd name="f196" fmla="*/ 128 f153 1"/>
                  <a:gd name="f197" fmla="*/ 47 f154 1"/>
                  <a:gd name="f198" fmla="*/ 119 f153 1"/>
                  <a:gd name="f199" fmla="*/ 38 f154 1"/>
                  <a:gd name="f200" fmla="*/ 118 f153 1"/>
                  <a:gd name="f201" fmla="*/ 21 f154 1"/>
                  <a:gd name="f202" fmla="*/ 9 f154 1"/>
                  <a:gd name="f203" fmla="*/ 2 f154 1"/>
                  <a:gd name="f204" fmla="*/ 3 f154 1"/>
                  <a:gd name="f205" fmla="*/ 6 f154 1"/>
                  <a:gd name="f206" fmla="*/ 90 f153 1"/>
                  <a:gd name="f207" fmla="*/ 23 f154 1"/>
                  <a:gd name="f208" fmla="*/ 79 f153 1"/>
                  <a:gd name="f209" fmla="*/ 10 f154 1"/>
                  <a:gd name="f210" fmla="*/ 100 f153 1"/>
                  <a:gd name="f211" fmla="*/ 8 f154 1"/>
                  <a:gd name="f212" fmla="*/ 106 f153 1"/>
                  <a:gd name="f213" fmla="*/ 17 f154 1"/>
                  <a:gd name="f214" fmla="*/ 110 f153 1"/>
                  <a:gd name="f215" fmla="*/ 108 f153 1"/>
                  <a:gd name="f216" fmla="*/ 18 f154 1"/>
                  <a:gd name="f217" fmla="*/ 105 f153 1"/>
                  <a:gd name="f218" fmla="*/ 40 f154 1"/>
                  <a:gd name="f219" fmla="*/ 96 f153 1"/>
                  <a:gd name="f220" fmla="*/ 83 f153 1"/>
                  <a:gd name="f221" fmla="*/ 60 f154 1"/>
                  <a:gd name="f222" fmla="*/ 81 f153 1"/>
                  <a:gd name="f223" fmla="*/ 61 f154 1"/>
                  <a:gd name="f224" fmla="*/ 88 f153 1"/>
                  <a:gd name="f225" fmla="*/ 49 f154 1"/>
                  <a:gd name="f226" fmla="*/ 50 f154 1"/>
                  <a:gd name="f227" fmla="*/ 51 f154 1"/>
                  <a:gd name="f228" fmla="*/ 72 f154 1"/>
                  <a:gd name="f229" fmla="*/ 84 f153 1"/>
                  <a:gd name="f230" fmla="*/ 79 f154 1"/>
                  <a:gd name="f231" fmla="*/ 65 f153 1"/>
                  <a:gd name="f232" fmla="*/ 85 f154 1"/>
                  <a:gd name="f233" fmla="*/ 42 f153 1"/>
                  <a:gd name="f234" fmla="*/ 87 f154 1"/>
                  <a:gd name="f235" fmla="*/ 43 f153 1"/>
                  <a:gd name="f236" fmla="*/ 77 f154 1"/>
                  <a:gd name="f237" fmla="*/ 40 f153 1"/>
                  <a:gd name="f238" fmla="*/ 27 f153 1"/>
                  <a:gd name="f239" fmla="*/ 88 f154 1"/>
                  <a:gd name="f240" fmla="*/ 18 f153 1"/>
                  <a:gd name="f241" fmla="*/ 28 f154 1"/>
                  <a:gd name="f242" fmla="*/ 52 f153 1"/>
                  <a:gd name="f243" fmla="*/ 34 f153 1"/>
                  <a:gd name="f244" fmla="*/ 28 f153 1"/>
                  <a:gd name="f245" fmla="*/ 11 f154 1"/>
                  <a:gd name="f246" fmla="*/ 33 f153 1"/>
                  <a:gd name="f247" fmla="*/ 19 f154 1"/>
                  <a:gd name="f248" fmla="*/ 37 f153 1"/>
                  <a:gd name="f249" fmla="*/ 32 f154 1"/>
                  <a:gd name="f250" fmla="*/ 35 f154 1"/>
                  <a:gd name="f251" fmla="*/ 44 f153 1"/>
                  <a:gd name="f252" fmla="*/ 36 f154 1"/>
                  <a:gd name="f253" fmla="*/ 39 f153 1"/>
                  <a:gd name="f254" fmla="*/ 71 f154 1"/>
                  <a:gd name="f255" fmla="*/ 25 f153 1"/>
                  <a:gd name="f256" fmla="*/ 5 f153 1"/>
                  <a:gd name="f257" fmla="+- f155 0 f1"/>
                  <a:gd name="f258" fmla="*/ f158 1 126"/>
                  <a:gd name="f259" fmla="*/ f159 1 143"/>
                  <a:gd name="f260" fmla="*/ f160 1 126"/>
                  <a:gd name="f261" fmla="*/ f161 1 143"/>
                  <a:gd name="f262" fmla="*/ f162 1 126"/>
                  <a:gd name="f263" fmla="*/ f163 1 143"/>
                  <a:gd name="f264" fmla="*/ f164 1 126"/>
                  <a:gd name="f265" fmla="*/ f165 1 143"/>
                  <a:gd name="f266" fmla="*/ f166 1 126"/>
                  <a:gd name="f267" fmla="*/ f167 1 143"/>
                  <a:gd name="f268" fmla="*/ f168 1 126"/>
                  <a:gd name="f269" fmla="*/ f169 1 143"/>
                  <a:gd name="f270" fmla="*/ f170 1 126"/>
                  <a:gd name="f271" fmla="*/ f171 1 143"/>
                  <a:gd name="f272" fmla="*/ f172 1 126"/>
                  <a:gd name="f273" fmla="*/ f173 1 143"/>
                  <a:gd name="f274" fmla="*/ f174 1 126"/>
                  <a:gd name="f275" fmla="*/ f175 1 143"/>
                  <a:gd name="f276" fmla="*/ f176 1 126"/>
                  <a:gd name="f277" fmla="*/ f177 1 143"/>
                  <a:gd name="f278" fmla="*/ f178 1 126"/>
                  <a:gd name="f279" fmla="*/ f179 1 143"/>
                  <a:gd name="f280" fmla="*/ f180 1 126"/>
                  <a:gd name="f281" fmla="*/ f181 1 143"/>
                  <a:gd name="f282" fmla="*/ f182 1 126"/>
                  <a:gd name="f283" fmla="*/ f183 1 143"/>
                  <a:gd name="f284" fmla="*/ f184 1 143"/>
                  <a:gd name="f285" fmla="*/ f185 1 126"/>
                  <a:gd name="f286" fmla="*/ f186 1 143"/>
                  <a:gd name="f287" fmla="*/ f187 1 126"/>
                  <a:gd name="f288" fmla="*/ f188 1 143"/>
                  <a:gd name="f289" fmla="*/ f189 1 126"/>
                  <a:gd name="f290" fmla="*/ f190 1 143"/>
                  <a:gd name="f291" fmla="*/ f191 1 126"/>
                  <a:gd name="f292" fmla="*/ f192 1 143"/>
                  <a:gd name="f293" fmla="*/ f193 1 126"/>
                  <a:gd name="f294" fmla="*/ f194 1 143"/>
                  <a:gd name="f295" fmla="*/ f195 1 126"/>
                  <a:gd name="f296" fmla="*/ f196 1 143"/>
                  <a:gd name="f297" fmla="*/ f197 1 126"/>
                  <a:gd name="f298" fmla="*/ f198 1 143"/>
                  <a:gd name="f299" fmla="*/ f199 1 126"/>
                  <a:gd name="f300" fmla="*/ f200 1 143"/>
                  <a:gd name="f301" fmla="*/ f201 1 126"/>
                  <a:gd name="f302" fmla="*/ f202 1 126"/>
                  <a:gd name="f303" fmla="*/ f203 1 126"/>
                  <a:gd name="f304" fmla="*/ f204 1 126"/>
                  <a:gd name="f305" fmla="*/ f205 1 126"/>
                  <a:gd name="f306" fmla="*/ f206 1 143"/>
                  <a:gd name="f307" fmla="*/ f207 1 126"/>
                  <a:gd name="f308" fmla="*/ f208 1 143"/>
                  <a:gd name="f309" fmla="*/ f209 1 126"/>
                  <a:gd name="f310" fmla="*/ f210 1 143"/>
                  <a:gd name="f311" fmla="*/ f211 1 126"/>
                  <a:gd name="f312" fmla="*/ f212 1 143"/>
                  <a:gd name="f313" fmla="*/ f213 1 126"/>
                  <a:gd name="f314" fmla="*/ f214 1 143"/>
                  <a:gd name="f315" fmla="*/ f215 1 143"/>
                  <a:gd name="f316" fmla="*/ f216 1 126"/>
                  <a:gd name="f317" fmla="*/ f217 1 143"/>
                  <a:gd name="f318" fmla="*/ f218 1 126"/>
                  <a:gd name="f319" fmla="*/ f219 1 143"/>
                  <a:gd name="f320" fmla="*/ f220 1 143"/>
                  <a:gd name="f321" fmla="*/ f221 1 126"/>
                  <a:gd name="f322" fmla="*/ f222 1 143"/>
                  <a:gd name="f323" fmla="*/ f223 1 126"/>
                  <a:gd name="f324" fmla="*/ f224 1 143"/>
                  <a:gd name="f325" fmla="*/ f225 1 126"/>
                  <a:gd name="f326" fmla="*/ f226 1 126"/>
                  <a:gd name="f327" fmla="*/ f227 1 126"/>
                  <a:gd name="f328" fmla="*/ f228 1 126"/>
                  <a:gd name="f329" fmla="*/ f229 1 143"/>
                  <a:gd name="f330" fmla="*/ f230 1 126"/>
                  <a:gd name="f331" fmla="*/ f231 1 143"/>
                  <a:gd name="f332" fmla="*/ f232 1 126"/>
                  <a:gd name="f333" fmla="*/ f233 1 143"/>
                  <a:gd name="f334" fmla="*/ f234 1 126"/>
                  <a:gd name="f335" fmla="*/ f235 1 143"/>
                  <a:gd name="f336" fmla="*/ f236 1 126"/>
                  <a:gd name="f337" fmla="*/ f237 1 143"/>
                  <a:gd name="f338" fmla="*/ f238 1 143"/>
                  <a:gd name="f339" fmla="*/ f239 1 126"/>
                  <a:gd name="f340" fmla="*/ f240 1 143"/>
                  <a:gd name="f341" fmla="*/ f241 1 126"/>
                  <a:gd name="f342" fmla="*/ f242 1 143"/>
                  <a:gd name="f343" fmla="*/ f243 1 143"/>
                  <a:gd name="f344" fmla="*/ f244 1 143"/>
                  <a:gd name="f345" fmla="*/ f245 1 126"/>
                  <a:gd name="f346" fmla="*/ f246 1 143"/>
                  <a:gd name="f347" fmla="*/ f247 1 126"/>
                  <a:gd name="f348" fmla="*/ f248 1 143"/>
                  <a:gd name="f349" fmla="*/ f249 1 126"/>
                  <a:gd name="f350" fmla="*/ f250 1 126"/>
                  <a:gd name="f351" fmla="*/ f251 1 143"/>
                  <a:gd name="f352" fmla="*/ f252 1 126"/>
                  <a:gd name="f353" fmla="*/ f253 1 143"/>
                  <a:gd name="f354" fmla="*/ f254 1 126"/>
                  <a:gd name="f355" fmla="*/ f255 1 143"/>
                  <a:gd name="f356" fmla="*/ f256 1 143"/>
                  <a:gd name="f357" fmla="*/ 0 1 f156"/>
                  <a:gd name="f358" fmla="*/ f150 1 f156"/>
                  <a:gd name="f359" fmla="*/ 0 1 f157"/>
                  <a:gd name="f360" fmla="*/ f151 1 f157"/>
                  <a:gd name="f361" fmla="*/ f258 1 f156"/>
                  <a:gd name="f362" fmla="*/ f259 1 f157"/>
                  <a:gd name="f363" fmla="*/ f260 1 f156"/>
                  <a:gd name="f364" fmla="*/ f261 1 f157"/>
                  <a:gd name="f365" fmla="*/ f262 1 f156"/>
                  <a:gd name="f366" fmla="*/ f263 1 f157"/>
                  <a:gd name="f367" fmla="*/ f264 1 f156"/>
                  <a:gd name="f368" fmla="*/ f265 1 f157"/>
                  <a:gd name="f369" fmla="*/ f266 1 f156"/>
                  <a:gd name="f370" fmla="*/ f267 1 f157"/>
                  <a:gd name="f371" fmla="*/ f268 1 f156"/>
                  <a:gd name="f372" fmla="*/ f269 1 f157"/>
                  <a:gd name="f373" fmla="*/ f270 1 f156"/>
                  <a:gd name="f374" fmla="*/ f271 1 f157"/>
                  <a:gd name="f375" fmla="*/ f272 1 f156"/>
                  <a:gd name="f376" fmla="*/ f273 1 f157"/>
                  <a:gd name="f377" fmla="*/ f274 1 f156"/>
                  <a:gd name="f378" fmla="*/ f275 1 f157"/>
                  <a:gd name="f379" fmla="*/ f276 1 f156"/>
                  <a:gd name="f380" fmla="*/ f277 1 f157"/>
                  <a:gd name="f381" fmla="*/ f278 1 f156"/>
                  <a:gd name="f382" fmla="*/ f279 1 f157"/>
                  <a:gd name="f383" fmla="*/ f280 1 f156"/>
                  <a:gd name="f384" fmla="*/ f281 1 f157"/>
                  <a:gd name="f385" fmla="*/ f282 1 f156"/>
                  <a:gd name="f386" fmla="*/ f283 1 f157"/>
                  <a:gd name="f387" fmla="*/ f284 1 f157"/>
                  <a:gd name="f388" fmla="*/ f285 1 f156"/>
                  <a:gd name="f389" fmla="*/ f286 1 f157"/>
                  <a:gd name="f390" fmla="*/ f287 1 f156"/>
                  <a:gd name="f391" fmla="*/ f288 1 f157"/>
                  <a:gd name="f392" fmla="*/ f289 1 f156"/>
                  <a:gd name="f393" fmla="*/ f290 1 f157"/>
                  <a:gd name="f394" fmla="*/ f291 1 f156"/>
                  <a:gd name="f395" fmla="*/ f292 1 f157"/>
                  <a:gd name="f396" fmla="*/ f293 1 f156"/>
                  <a:gd name="f397" fmla="*/ f294 1 f157"/>
                  <a:gd name="f398" fmla="*/ f295 1 f156"/>
                  <a:gd name="f399" fmla="*/ f296 1 f157"/>
                  <a:gd name="f400" fmla="*/ f297 1 f156"/>
                  <a:gd name="f401" fmla="*/ f298 1 f157"/>
                  <a:gd name="f402" fmla="*/ f299 1 f156"/>
                  <a:gd name="f403" fmla="*/ f300 1 f157"/>
                  <a:gd name="f404" fmla="*/ f301 1 f156"/>
                  <a:gd name="f405" fmla="*/ f302 1 f156"/>
                  <a:gd name="f406" fmla="*/ f303 1 f156"/>
                  <a:gd name="f407" fmla="*/ f304 1 f156"/>
                  <a:gd name="f408" fmla="*/ f305 1 f156"/>
                  <a:gd name="f409" fmla="*/ f306 1 f157"/>
                  <a:gd name="f410" fmla="*/ f307 1 f156"/>
                  <a:gd name="f411" fmla="*/ f308 1 f157"/>
                  <a:gd name="f412" fmla="*/ f309 1 f156"/>
                  <a:gd name="f413" fmla="*/ f310 1 f157"/>
                  <a:gd name="f414" fmla="*/ f311 1 f156"/>
                  <a:gd name="f415" fmla="*/ f312 1 f157"/>
                  <a:gd name="f416" fmla="*/ f313 1 f156"/>
                  <a:gd name="f417" fmla="*/ f314 1 f157"/>
                  <a:gd name="f418" fmla="*/ f315 1 f157"/>
                  <a:gd name="f419" fmla="*/ f316 1 f156"/>
                  <a:gd name="f420" fmla="*/ f317 1 f157"/>
                  <a:gd name="f421" fmla="*/ f318 1 f156"/>
                  <a:gd name="f422" fmla="*/ f319 1 f157"/>
                  <a:gd name="f423" fmla="*/ f320 1 f157"/>
                  <a:gd name="f424" fmla="*/ f321 1 f156"/>
                  <a:gd name="f425" fmla="*/ f322 1 f157"/>
                  <a:gd name="f426" fmla="*/ f323 1 f156"/>
                  <a:gd name="f427" fmla="*/ f324 1 f157"/>
                  <a:gd name="f428" fmla="*/ f325 1 f156"/>
                  <a:gd name="f429" fmla="*/ f326 1 f156"/>
                  <a:gd name="f430" fmla="*/ f327 1 f156"/>
                  <a:gd name="f431" fmla="*/ f328 1 f156"/>
                  <a:gd name="f432" fmla="*/ f329 1 f157"/>
                  <a:gd name="f433" fmla="*/ f330 1 f156"/>
                  <a:gd name="f434" fmla="*/ f331 1 f157"/>
                  <a:gd name="f435" fmla="*/ f332 1 f156"/>
                  <a:gd name="f436" fmla="*/ f333 1 f157"/>
                  <a:gd name="f437" fmla="*/ f334 1 f156"/>
                  <a:gd name="f438" fmla="*/ f335 1 f157"/>
                  <a:gd name="f439" fmla="*/ f336 1 f156"/>
                  <a:gd name="f440" fmla="*/ f337 1 f157"/>
                  <a:gd name="f441" fmla="*/ f338 1 f157"/>
                  <a:gd name="f442" fmla="*/ f339 1 f156"/>
                  <a:gd name="f443" fmla="*/ f340 1 f157"/>
                  <a:gd name="f444" fmla="*/ f341 1 f156"/>
                  <a:gd name="f445" fmla="*/ f342 1 f157"/>
                  <a:gd name="f446" fmla="*/ f343 1 f157"/>
                  <a:gd name="f447" fmla="*/ f344 1 f157"/>
                  <a:gd name="f448" fmla="*/ f345 1 f156"/>
                  <a:gd name="f449" fmla="*/ f346 1 f157"/>
                  <a:gd name="f450" fmla="*/ f347 1 f156"/>
                  <a:gd name="f451" fmla="*/ f348 1 f157"/>
                  <a:gd name="f452" fmla="*/ f349 1 f156"/>
                  <a:gd name="f453" fmla="*/ f350 1 f156"/>
                  <a:gd name="f454" fmla="*/ f351 1 f157"/>
                  <a:gd name="f455" fmla="*/ f352 1 f156"/>
                  <a:gd name="f456" fmla="*/ f353 1 f157"/>
                  <a:gd name="f457" fmla="*/ f354 1 f156"/>
                  <a:gd name="f458" fmla="*/ f355 1 f157"/>
                  <a:gd name="f459" fmla="*/ f356 1 f157"/>
                  <a:gd name="f460" fmla="*/ f357 f147 1"/>
                  <a:gd name="f461" fmla="*/ f358 f147 1"/>
                  <a:gd name="f462" fmla="*/ f360 f148 1"/>
                  <a:gd name="f463" fmla="*/ f359 f148 1"/>
                  <a:gd name="f464" fmla="*/ f361 f147 1"/>
                  <a:gd name="f465" fmla="*/ f362 f148 1"/>
                  <a:gd name="f466" fmla="*/ f363 f147 1"/>
                  <a:gd name="f467" fmla="*/ f364 f148 1"/>
                  <a:gd name="f468" fmla="*/ f365 f147 1"/>
                  <a:gd name="f469" fmla="*/ f366 f148 1"/>
                  <a:gd name="f470" fmla="*/ f367 f147 1"/>
                  <a:gd name="f471" fmla="*/ f368 f148 1"/>
                  <a:gd name="f472" fmla="*/ f369 f147 1"/>
                  <a:gd name="f473" fmla="*/ f370 f148 1"/>
                  <a:gd name="f474" fmla="*/ f371 f147 1"/>
                  <a:gd name="f475" fmla="*/ f372 f148 1"/>
                  <a:gd name="f476" fmla="*/ f373 f147 1"/>
                  <a:gd name="f477" fmla="*/ f374 f148 1"/>
                  <a:gd name="f478" fmla="*/ f375 f147 1"/>
                  <a:gd name="f479" fmla="*/ f376 f148 1"/>
                  <a:gd name="f480" fmla="*/ f377 f147 1"/>
                  <a:gd name="f481" fmla="*/ f378 f148 1"/>
                  <a:gd name="f482" fmla="*/ f379 f147 1"/>
                  <a:gd name="f483" fmla="*/ f380 f148 1"/>
                  <a:gd name="f484" fmla="*/ f381 f147 1"/>
                  <a:gd name="f485" fmla="*/ f382 f148 1"/>
                  <a:gd name="f486" fmla="*/ f383 f147 1"/>
                  <a:gd name="f487" fmla="*/ f384 f148 1"/>
                  <a:gd name="f488" fmla="*/ f385 f147 1"/>
                  <a:gd name="f489" fmla="*/ f386 f148 1"/>
                  <a:gd name="f490" fmla="*/ f387 f148 1"/>
                  <a:gd name="f491" fmla="*/ f388 f147 1"/>
                  <a:gd name="f492" fmla="*/ f389 f148 1"/>
                  <a:gd name="f493" fmla="*/ f390 f147 1"/>
                  <a:gd name="f494" fmla="*/ f391 f148 1"/>
                  <a:gd name="f495" fmla="*/ f392 f147 1"/>
                  <a:gd name="f496" fmla="*/ f393 f148 1"/>
                  <a:gd name="f497" fmla="*/ f394 f147 1"/>
                  <a:gd name="f498" fmla="*/ f395 f148 1"/>
                  <a:gd name="f499" fmla="*/ f396 f147 1"/>
                  <a:gd name="f500" fmla="*/ f397 f148 1"/>
                  <a:gd name="f501" fmla="*/ f398 f147 1"/>
                  <a:gd name="f502" fmla="*/ f399 f148 1"/>
                  <a:gd name="f503" fmla="*/ f400 f147 1"/>
                  <a:gd name="f504" fmla="*/ f401 f148 1"/>
                  <a:gd name="f505" fmla="*/ f402 f147 1"/>
                  <a:gd name="f506" fmla="*/ f403 f148 1"/>
                  <a:gd name="f507" fmla="*/ f404 f147 1"/>
                  <a:gd name="f508" fmla="*/ f405 f147 1"/>
                  <a:gd name="f509" fmla="*/ f406 f147 1"/>
                  <a:gd name="f510" fmla="*/ f407 f147 1"/>
                  <a:gd name="f511" fmla="*/ f408 f147 1"/>
                  <a:gd name="f512" fmla="*/ f409 f148 1"/>
                  <a:gd name="f513" fmla="*/ f410 f147 1"/>
                  <a:gd name="f514" fmla="*/ f411 f148 1"/>
                  <a:gd name="f515" fmla="*/ f412 f147 1"/>
                  <a:gd name="f516" fmla="*/ f413 f148 1"/>
                  <a:gd name="f517" fmla="*/ f414 f147 1"/>
                  <a:gd name="f518" fmla="*/ f415 f148 1"/>
                  <a:gd name="f519" fmla="*/ f416 f147 1"/>
                  <a:gd name="f520" fmla="*/ f417 f148 1"/>
                  <a:gd name="f521" fmla="*/ f418 f148 1"/>
                  <a:gd name="f522" fmla="*/ f419 f147 1"/>
                  <a:gd name="f523" fmla="*/ f420 f148 1"/>
                  <a:gd name="f524" fmla="*/ f421 f147 1"/>
                  <a:gd name="f525" fmla="*/ f422 f148 1"/>
                  <a:gd name="f526" fmla="*/ f423 f148 1"/>
                  <a:gd name="f527" fmla="*/ f424 f147 1"/>
                  <a:gd name="f528" fmla="*/ f425 f148 1"/>
                  <a:gd name="f529" fmla="*/ f426 f147 1"/>
                  <a:gd name="f530" fmla="*/ f427 f148 1"/>
                  <a:gd name="f531" fmla="*/ f428 f147 1"/>
                  <a:gd name="f532" fmla="*/ f429 f147 1"/>
                  <a:gd name="f533" fmla="*/ f430 f147 1"/>
                  <a:gd name="f534" fmla="*/ f431 f147 1"/>
                  <a:gd name="f535" fmla="*/ f432 f148 1"/>
                  <a:gd name="f536" fmla="*/ f433 f147 1"/>
                  <a:gd name="f537" fmla="*/ f434 f148 1"/>
                  <a:gd name="f538" fmla="*/ f435 f147 1"/>
                  <a:gd name="f539" fmla="*/ f436 f148 1"/>
                  <a:gd name="f540" fmla="*/ f437 f147 1"/>
                  <a:gd name="f541" fmla="*/ f438 f148 1"/>
                  <a:gd name="f542" fmla="*/ f439 f147 1"/>
                  <a:gd name="f543" fmla="*/ f440 f148 1"/>
                  <a:gd name="f544" fmla="*/ f441 f148 1"/>
                  <a:gd name="f545" fmla="*/ f442 f147 1"/>
                  <a:gd name="f546" fmla="*/ f443 f148 1"/>
                  <a:gd name="f547" fmla="*/ f444 f147 1"/>
                  <a:gd name="f548" fmla="*/ f445 f148 1"/>
                  <a:gd name="f549" fmla="*/ f446 f148 1"/>
                  <a:gd name="f550" fmla="*/ f447 f148 1"/>
                  <a:gd name="f551" fmla="*/ f448 f147 1"/>
                  <a:gd name="f552" fmla="*/ f449 f148 1"/>
                  <a:gd name="f553" fmla="*/ f450 f147 1"/>
                  <a:gd name="f554" fmla="*/ f451 f148 1"/>
                  <a:gd name="f555" fmla="*/ f452 f147 1"/>
                  <a:gd name="f556" fmla="*/ f453 f147 1"/>
                  <a:gd name="f557" fmla="*/ f454 f148 1"/>
                  <a:gd name="f558" fmla="*/ f455 f147 1"/>
                  <a:gd name="f559" fmla="*/ f456 f148 1"/>
                  <a:gd name="f560" fmla="*/ f457 f147 1"/>
                  <a:gd name="f561" fmla="*/ f458 f148 1"/>
                  <a:gd name="f562" fmla="*/ f459 f1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7">
                    <a:pos x="f464" y="f465"/>
                  </a:cxn>
                  <a:cxn ang="f257">
                    <a:pos x="f466" y="f467"/>
                  </a:cxn>
                  <a:cxn ang="f257">
                    <a:pos x="f468" y="f469"/>
                  </a:cxn>
                  <a:cxn ang="f257">
                    <a:pos x="f470" y="f471"/>
                  </a:cxn>
                  <a:cxn ang="f257">
                    <a:pos x="f472" y="f473"/>
                  </a:cxn>
                  <a:cxn ang="f257">
                    <a:pos x="f474" y="f475"/>
                  </a:cxn>
                  <a:cxn ang="f257">
                    <a:pos x="f476" y="f477"/>
                  </a:cxn>
                  <a:cxn ang="f257">
                    <a:pos x="f478" y="f479"/>
                  </a:cxn>
                  <a:cxn ang="f257">
                    <a:pos x="f480" y="f481"/>
                  </a:cxn>
                  <a:cxn ang="f257">
                    <a:pos x="f482" y="f483"/>
                  </a:cxn>
                  <a:cxn ang="f257">
                    <a:pos x="f484" y="f485"/>
                  </a:cxn>
                  <a:cxn ang="f257">
                    <a:pos x="f486" y="f487"/>
                  </a:cxn>
                  <a:cxn ang="f257">
                    <a:pos x="f488" y="f489"/>
                  </a:cxn>
                  <a:cxn ang="f257">
                    <a:pos x="f480" y="f490"/>
                  </a:cxn>
                  <a:cxn ang="f257">
                    <a:pos x="f491" y="f492"/>
                  </a:cxn>
                  <a:cxn ang="f257">
                    <a:pos x="f493" y="f494"/>
                  </a:cxn>
                  <a:cxn ang="f257">
                    <a:pos x="f495" y="f496"/>
                  </a:cxn>
                  <a:cxn ang="f257">
                    <a:pos x="f497" y="f498"/>
                  </a:cxn>
                  <a:cxn ang="f257">
                    <a:pos x="f499" y="f500"/>
                  </a:cxn>
                  <a:cxn ang="f257">
                    <a:pos x="f501" y="f502"/>
                  </a:cxn>
                  <a:cxn ang="f257">
                    <a:pos x="f503" y="f504"/>
                  </a:cxn>
                  <a:cxn ang="f257">
                    <a:pos x="f505" y="f506"/>
                  </a:cxn>
                  <a:cxn ang="f257">
                    <a:pos x="f507" y="f475"/>
                  </a:cxn>
                  <a:cxn ang="f257">
                    <a:pos x="f508" y="f483"/>
                  </a:cxn>
                  <a:cxn ang="f257">
                    <a:pos x="f509" y="f473"/>
                  </a:cxn>
                  <a:cxn ang="f257">
                    <a:pos x="f510" y="f471"/>
                  </a:cxn>
                  <a:cxn ang="f257">
                    <a:pos x="f511" y="f512"/>
                  </a:cxn>
                  <a:cxn ang="f257">
                    <a:pos x="f513" y="f514"/>
                  </a:cxn>
                  <a:cxn ang="f257">
                    <a:pos x="f515" y="f516"/>
                  </a:cxn>
                  <a:cxn ang="f257">
                    <a:pos x="f517" y="f518"/>
                  </a:cxn>
                  <a:cxn ang="f257">
                    <a:pos x="f519" y="f520"/>
                  </a:cxn>
                  <a:cxn ang="f257">
                    <a:pos x="f519" y="f521"/>
                  </a:cxn>
                  <a:cxn ang="f257">
                    <a:pos x="f522" y="f523"/>
                  </a:cxn>
                  <a:cxn ang="f257">
                    <a:pos x="f524" y="f525"/>
                  </a:cxn>
                  <a:cxn ang="f257">
                    <a:pos x="f499" y="f526"/>
                  </a:cxn>
                  <a:cxn ang="f257">
                    <a:pos x="f527" y="f528"/>
                  </a:cxn>
                  <a:cxn ang="f257">
                    <a:pos x="f529" y="f530"/>
                  </a:cxn>
                  <a:cxn ang="f257">
                    <a:pos x="f531" y="f523"/>
                  </a:cxn>
                  <a:cxn ang="f257">
                    <a:pos x="f532" y="f520"/>
                  </a:cxn>
                  <a:cxn ang="f257">
                    <a:pos x="f533" y="f504"/>
                  </a:cxn>
                  <a:cxn ang="f257">
                    <a:pos x="f534" y="f535"/>
                  </a:cxn>
                  <a:cxn ang="f257">
                    <a:pos x="f536" y="f537"/>
                  </a:cxn>
                  <a:cxn ang="f257">
                    <a:pos x="f538" y="f539"/>
                  </a:cxn>
                  <a:cxn ang="f257">
                    <a:pos x="f540" y="f541"/>
                  </a:cxn>
                  <a:cxn ang="f257">
                    <a:pos x="f542" y="f530"/>
                  </a:cxn>
                  <a:cxn ang="f257">
                    <a:pos x="f540" y="f543"/>
                  </a:cxn>
                  <a:cxn ang="f257">
                    <a:pos x="f482" y="f544"/>
                  </a:cxn>
                  <a:cxn ang="f257">
                    <a:pos x="f545" y="f546"/>
                  </a:cxn>
                  <a:cxn ang="f257">
                    <a:pos x="f495" y="f543"/>
                  </a:cxn>
                  <a:cxn ang="f257">
                    <a:pos x="f547" y="f548"/>
                  </a:cxn>
                  <a:cxn ang="f257">
                    <a:pos x="f509" y="f549"/>
                  </a:cxn>
                  <a:cxn ang="f257">
                    <a:pos x="f511" y="f550"/>
                  </a:cxn>
                  <a:cxn ang="f257">
                    <a:pos x="f551" y="f552"/>
                  </a:cxn>
                  <a:cxn ang="f257">
                    <a:pos x="f553" y="f554"/>
                  </a:cxn>
                  <a:cxn ang="f257">
                    <a:pos x="f555" y="f539"/>
                  </a:cxn>
                  <a:cxn ang="f257">
                    <a:pos x="f556" y="f557"/>
                  </a:cxn>
                  <a:cxn ang="f257">
                    <a:pos x="f558" y="f539"/>
                  </a:cxn>
                  <a:cxn ang="f257">
                    <a:pos x="f524" y="f559"/>
                  </a:cxn>
                  <a:cxn ang="f257">
                    <a:pos x="f499" y="f549"/>
                  </a:cxn>
                  <a:cxn ang="f257">
                    <a:pos x="f531" y="f559"/>
                  </a:cxn>
                  <a:cxn ang="f257">
                    <a:pos x="f560" y="f561"/>
                  </a:cxn>
                  <a:cxn ang="f257">
                    <a:pos x="f480" y="f562"/>
                  </a:cxn>
                </a:cxnLst>
                <a:rect l="f460" t="f463" r="f461" b="f462"/>
                <a:pathLst>
                  <a:path w="125" h="143">
                    <a:moveTo>
                      <a:pt x="f8" y="f9"/>
                    </a:moveTo>
                    <a:cubicBezTo>
                      <a:pt x="f10" y="f5"/>
                      <a:pt x="f11" y="f5"/>
                      <a:pt x="f12" y="f9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7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6" y="f32"/>
                      <a:pt x="f33" y="f34"/>
                    </a:cubicBezTo>
                    <a:cubicBezTo>
                      <a:pt x="f33" y="f35"/>
                      <a:pt x="f33" y="f36"/>
                      <a:pt x="f33" y="f37"/>
                    </a:cubicBezTo>
                    <a:cubicBezTo>
                      <a:pt x="f38" y="f39"/>
                      <a:pt x="f38" y="f10"/>
                      <a:pt x="f40" y="f41"/>
                    </a:cubicBezTo>
                    <a:cubicBezTo>
                      <a:pt x="f40" y="f41"/>
                      <a:pt x="f40" y="f42"/>
                      <a:pt x="f40" y="f42"/>
                    </a:cubicBezTo>
                    <a:cubicBezTo>
                      <a:pt x="f43" y="f13"/>
                      <a:pt x="f43" y="f44"/>
                      <a:pt x="f45" y="f15"/>
                    </a:cubicBezTo>
                    <a:cubicBezTo>
                      <a:pt x="f46" y="f47"/>
                      <a:pt x="f24" y="f48"/>
                      <a:pt x="f49" y="f50"/>
                    </a:cubicBezTo>
                    <a:cubicBezTo>
                      <a:pt x="f50" y="f49"/>
                      <a:pt x="f48" y="f46"/>
                      <a:pt x="f51" y="f45"/>
                    </a:cubicBezTo>
                    <a:cubicBezTo>
                      <a:pt x="f15" y="f28"/>
                      <a:pt x="f15" y="f43"/>
                      <a:pt x="f52" y="f43"/>
                    </a:cubicBezTo>
                    <a:cubicBezTo>
                      <a:pt x="f44" y="f53"/>
                      <a:pt x="f54" y="f53"/>
                      <a:pt x="f54" y="f53"/>
                    </a:cubicBezTo>
                    <a:cubicBezTo>
                      <a:pt x="f13" y="f53"/>
                      <a:pt x="f55" y="f43"/>
                      <a:pt x="f42" y="f43"/>
                    </a:cubicBezTo>
                    <a:cubicBezTo>
                      <a:pt x="f41" y="f53"/>
                      <a:pt x="f42" y="f53"/>
                      <a:pt x="f41" y="f56"/>
                    </a:cubicBezTo>
                    <a:cubicBezTo>
                      <a:pt x="f12" y="f38"/>
                      <a:pt x="f11" y="f33"/>
                      <a:pt x="f10" y="f6"/>
                    </a:cubicBezTo>
                    <a:cubicBezTo>
                      <a:pt x="f57" y="f6"/>
                      <a:pt x="f8" y="f6"/>
                      <a:pt x="f58" y="f6"/>
                    </a:cubicBezTo>
                    <a:cubicBezTo>
                      <a:pt x="f58" y="f33"/>
                      <a:pt x="f58" y="f38"/>
                      <a:pt x="f58" y="f40"/>
                    </a:cubicBezTo>
                    <a:cubicBezTo>
                      <a:pt x="f8" y="f43"/>
                      <a:pt x="f10" y="f26"/>
                      <a:pt x="f11" y="f24"/>
                    </a:cubicBezTo>
                    <a:cubicBezTo>
                      <a:pt x="f42" y="f20"/>
                      <a:pt x="f52" y="f44"/>
                      <a:pt x="f47" y="f59"/>
                    </a:cubicBezTo>
                    <a:cubicBezTo>
                      <a:pt x="f17" y="f58"/>
                      <a:pt x="f20" y="f60"/>
                      <a:pt x="f20" y="f61"/>
                    </a:cubicBezTo>
                    <a:cubicBezTo>
                      <a:pt x="f62" y="f63"/>
                      <a:pt x="f62" y="f35"/>
                      <a:pt x="f17" y="f64"/>
                    </a:cubicBezTo>
                    <a:cubicBezTo>
                      <a:pt x="f17" y="f64"/>
                      <a:pt x="f17" y="f65"/>
                      <a:pt x="f17" y="f65"/>
                    </a:cubicBezTo>
                    <a:cubicBezTo>
                      <a:pt x="f20" y="f66"/>
                      <a:pt x="f67" y="f68"/>
                      <a:pt x="f17" y="f69"/>
                    </a:cubicBezTo>
                    <a:cubicBezTo>
                      <a:pt x="f67" y="f70"/>
                      <a:pt x="f15" y="f68"/>
                      <a:pt x="f15" y="f71"/>
                    </a:cubicBezTo>
                    <a:cubicBezTo>
                      <a:pt x="f13" y="f72"/>
                      <a:pt x="f73" y="f37"/>
                      <a:pt x="f59" y="f74"/>
                    </a:cubicBezTo>
                    <a:cubicBezTo>
                      <a:pt x="f75" y="f58"/>
                      <a:pt x="f57" y="f75"/>
                      <a:pt x="f58" y="f12"/>
                    </a:cubicBezTo>
                    <a:cubicBezTo>
                      <a:pt x="f39" y="f13"/>
                      <a:pt x="f76" y="f47"/>
                      <a:pt x="f77" y="f62"/>
                    </a:cubicBezTo>
                    <a:cubicBezTo>
                      <a:pt x="f78" y="f22"/>
                      <a:pt x="f37" y="f24"/>
                      <a:pt x="f79" y="f26"/>
                    </a:cubicBezTo>
                    <a:cubicBezTo>
                      <a:pt x="f80" y="f43"/>
                      <a:pt x="f61" y="f56"/>
                      <a:pt x="f36" y="f33"/>
                    </a:cubicBezTo>
                    <a:cubicBezTo>
                      <a:pt x="f63" y="f6"/>
                      <a:pt x="f63" y="f30"/>
                      <a:pt x="f63" y="f81"/>
                    </a:cubicBezTo>
                    <a:cubicBezTo>
                      <a:pt x="f63" y="f81"/>
                      <a:pt x="f63" y="f81"/>
                      <a:pt x="f63" y="f82"/>
                    </a:cubicBezTo>
                    <a:cubicBezTo>
                      <a:pt x="f35" y="f83"/>
                      <a:pt x="f72" y="f84"/>
                      <a:pt x="f72" y="f85"/>
                    </a:cubicBezTo>
                    <a:cubicBezTo>
                      <a:pt x="f35" y="f86"/>
                      <a:pt x="f65" y="f87"/>
                      <a:pt x="f88" y="f89"/>
                    </a:cubicBezTo>
                    <a:cubicBezTo>
                      <a:pt x="f88" y="f90"/>
                      <a:pt x="f66" y="f7"/>
                      <a:pt x="f91" y="f7"/>
                    </a:cubicBezTo>
                    <a:cubicBezTo>
                      <a:pt x="f91" y="f7"/>
                      <a:pt x="f91" y="f7"/>
                      <a:pt x="f92" y="f90"/>
                    </a:cubicBezTo>
                    <a:cubicBezTo>
                      <a:pt x="f68" y="f90"/>
                      <a:pt x="f70" y="f93"/>
                      <a:pt x="f70" y="f94"/>
                    </a:cubicBezTo>
                    <a:cubicBezTo>
                      <a:pt x="f70" y="f86"/>
                      <a:pt x="f70" y="f95"/>
                      <a:pt x="f69" y="f85"/>
                    </a:cubicBezTo>
                    <a:cubicBezTo>
                      <a:pt x="f96" y="f97"/>
                      <a:pt x="f96" y="f98"/>
                      <a:pt x="f96" y="f82"/>
                    </a:cubicBezTo>
                    <a:cubicBezTo>
                      <a:pt x="f99" y="f30"/>
                      <a:pt x="f96" y="f33"/>
                      <a:pt x="f100" y="f38"/>
                    </a:cubicBezTo>
                    <a:cubicBezTo>
                      <a:pt x="f101" y="f40"/>
                      <a:pt x="f102" y="f56"/>
                      <a:pt x="f102" y="f43"/>
                    </a:cubicBezTo>
                    <a:cubicBezTo>
                      <a:pt x="f102" y="f26"/>
                      <a:pt x="f103" y="f46"/>
                      <a:pt x="f104" y="f26"/>
                    </a:cubicBezTo>
                    <a:cubicBezTo>
                      <a:pt x="f105" y="f26"/>
                      <a:pt x="f31" y="f45"/>
                      <a:pt x="f106" y="f28"/>
                    </a:cubicBezTo>
                    <a:cubicBezTo>
                      <a:pt x="f107" y="f43"/>
                      <a:pt x="f108" y="f43"/>
                      <a:pt x="f109" y="f28"/>
                    </a:cubicBezTo>
                    <a:cubicBezTo>
                      <a:pt x="f27" y="f45"/>
                      <a:pt x="f110" y="f26"/>
                      <a:pt x="f111" y="f45"/>
                    </a:cubicBezTo>
                    <a:cubicBezTo>
                      <a:pt x="f112" y="f45"/>
                      <a:pt x="f18" y="f46"/>
                      <a:pt x="f113" y="f24"/>
                    </a:cubicBezTo>
                    <a:cubicBezTo>
                      <a:pt x="f114" y="f24"/>
                      <a:pt x="f114" y="f24"/>
                      <a:pt x="f16" y="f24"/>
                    </a:cubicBezTo>
                    <a:cubicBezTo>
                      <a:pt x="f115" y="f49"/>
                      <a:pt x="f115" y="f49"/>
                      <a:pt x="f115" y="f20"/>
                    </a:cubicBezTo>
                    <a:cubicBezTo>
                      <a:pt x="f115" y="f17"/>
                      <a:pt x="f115" y="f47"/>
                      <a:pt x="f9" y="f15"/>
                    </a:cubicBezTo>
                    <a:cubicBezTo>
                      <a:pt x="f116" y="f52"/>
                      <a:pt x="f116" y="f44"/>
                      <a:pt x="f116" y="f54"/>
                    </a:cubicBezTo>
                    <a:cubicBezTo>
                      <a:pt x="f116" y="f55"/>
                      <a:pt x="f9" y="f42"/>
                      <a:pt x="f117" y="f41"/>
                    </a:cubicBezTo>
                    <a:cubicBezTo>
                      <a:pt x="f14" y="f41"/>
                      <a:pt x="f14" y="f12"/>
                      <a:pt x="f14" y="f118"/>
                    </a:cubicBezTo>
                    <a:cubicBezTo>
                      <a:pt x="f119" y="f118"/>
                      <a:pt x="f119" y="f59"/>
                      <a:pt x="f119" y="f59"/>
                    </a:cubicBezTo>
                    <a:cubicBezTo>
                      <a:pt x="f120" y="f10"/>
                      <a:pt x="f16" y="f58"/>
                      <a:pt x="f114" y="f74"/>
                    </a:cubicBezTo>
                    <a:cubicBezTo>
                      <a:pt x="f18" y="f60"/>
                      <a:pt x="f121" y="f60"/>
                      <a:pt x="f25" y="f76"/>
                    </a:cubicBezTo>
                    <a:cubicBezTo>
                      <a:pt x="f122" y="f76"/>
                      <a:pt x="f29" y="f58"/>
                      <a:pt x="f27" y="f75"/>
                    </a:cubicBezTo>
                    <a:cubicBezTo>
                      <a:pt x="f23" y="f73"/>
                      <a:pt x="f123" y="f13"/>
                      <a:pt x="f114" y="f52"/>
                    </a:cubicBezTo>
                    <a:cubicBezTo>
                      <a:pt x="f16" y="f52"/>
                      <a:pt x="f120" y="f52"/>
                      <a:pt x="f120" y="f51"/>
                    </a:cubicBezTo>
                    <a:cubicBezTo>
                      <a:pt x="f16" y="f47"/>
                      <a:pt x="f120" y="f17"/>
                      <a:pt x="f120" y="f48"/>
                    </a:cubicBezTo>
                    <a:cubicBezTo>
                      <a:pt x="f124" y="f125"/>
                      <a:pt x="f120" y="f22"/>
                      <a:pt x="f126" y="f22"/>
                    </a:cubicBezTo>
                    <a:cubicBezTo>
                      <a:pt x="f18" y="f22"/>
                      <a:pt x="f127" y="f125"/>
                      <a:pt x="f112" y="f125"/>
                    </a:cubicBezTo>
                    <a:cubicBezTo>
                      <a:pt x="f19" y="f50"/>
                      <a:pt x="f21" y="f50"/>
                      <a:pt x="f111" y="f62"/>
                    </a:cubicBezTo>
                    <a:cubicBezTo>
                      <a:pt x="f21" y="f50"/>
                      <a:pt x="f19" y="f50"/>
                      <a:pt x="f112" y="f62"/>
                    </a:cubicBezTo>
                    <a:cubicBezTo>
                      <a:pt x="f123" y="f62"/>
                      <a:pt x="f127" y="f20"/>
                      <a:pt x="f127" y="f48"/>
                    </a:cubicBezTo>
                    <a:cubicBezTo>
                      <a:pt x="f123" y="f67"/>
                      <a:pt x="f112" y="f67"/>
                      <a:pt x="f19" y="f17"/>
                    </a:cubicBezTo>
                    <a:cubicBezTo>
                      <a:pt x="f19" y="f17"/>
                      <a:pt x="f121" y="f17"/>
                      <a:pt x="f21" y="f17"/>
                    </a:cubicBezTo>
                    <a:cubicBezTo>
                      <a:pt x="f27" y="f47"/>
                      <a:pt x="f128" y="f52"/>
                      <a:pt x="f129" y="f55"/>
                    </a:cubicBezTo>
                    <a:cubicBezTo>
                      <a:pt x="f103" y="f73"/>
                      <a:pt x="f130" y="f75"/>
                      <a:pt x="f69" y="f58"/>
                    </a:cubicBezTo>
                    <a:cubicBezTo>
                      <a:pt x="f131" y="f58"/>
                      <a:pt x="f70" y="f132"/>
                      <a:pt x="f70" y="f132"/>
                    </a:cubicBezTo>
                    <a:cubicBezTo>
                      <a:pt x="f68" y="f58"/>
                      <a:pt x="f68" y="f58"/>
                      <a:pt x="f68" y="f8"/>
                    </a:cubicBezTo>
                    <a:cubicBezTo>
                      <a:pt x="f92" y="f58"/>
                      <a:pt x="f91" y="f132"/>
                      <a:pt x="f71" y="f39"/>
                    </a:cubicBezTo>
                    <a:cubicBezTo>
                      <a:pt x="f66" y="f39"/>
                      <a:pt x="f34" y="f74"/>
                      <a:pt x="f88" y="f74"/>
                    </a:cubicBezTo>
                    <a:cubicBezTo>
                      <a:pt x="f88" y="f132"/>
                      <a:pt x="f34" y="f57"/>
                      <a:pt x="f66" y="f75"/>
                    </a:cubicBezTo>
                    <a:cubicBezTo>
                      <a:pt x="f70" y="f55"/>
                      <a:pt x="f32" y="f47"/>
                      <a:pt x="f103" y="f125"/>
                    </a:cubicBezTo>
                    <a:cubicBezTo>
                      <a:pt x="f133" y="f62"/>
                      <a:pt x="f101" y="f20"/>
                      <a:pt x="f100" y="f17"/>
                    </a:cubicBezTo>
                    <a:cubicBezTo>
                      <a:pt x="f130" y="f67"/>
                      <a:pt x="f32" y="f47"/>
                      <a:pt x="f96" y="f67"/>
                    </a:cubicBezTo>
                    <a:cubicBezTo>
                      <a:pt x="f99" y="f48"/>
                      <a:pt x="f32" y="f62"/>
                      <a:pt x="f130" y="f125"/>
                    </a:cubicBezTo>
                    <a:cubicBezTo>
                      <a:pt x="f101" y="f22"/>
                      <a:pt x="f102" y="f49"/>
                      <a:pt x="f133" y="f134"/>
                    </a:cubicBezTo>
                    <a:cubicBezTo>
                      <a:pt x="f101" y="f24"/>
                      <a:pt x="f130" y="f26"/>
                      <a:pt x="f32" y="f43"/>
                    </a:cubicBezTo>
                    <a:cubicBezTo>
                      <a:pt x="f99" y="f26"/>
                      <a:pt x="f70" y="f24"/>
                      <a:pt x="f92" y="f22"/>
                    </a:cubicBezTo>
                    <a:cubicBezTo>
                      <a:pt x="f88" y="f51"/>
                      <a:pt x="f135" y="f41"/>
                      <a:pt x="f80" y="f58"/>
                    </a:cubicBezTo>
                    <a:cubicBezTo>
                      <a:pt x="f79" y="f136"/>
                      <a:pt x="f37" y="f39"/>
                      <a:pt x="f78" y="f76"/>
                    </a:cubicBezTo>
                    <a:cubicBezTo>
                      <a:pt x="f77" y="f37"/>
                      <a:pt x="f60" y="f36"/>
                      <a:pt x="f76" y="f64"/>
                    </a:cubicBezTo>
                    <a:cubicBezTo>
                      <a:pt x="f39" y="f71"/>
                      <a:pt x="f136" y="f69"/>
                      <a:pt x="f132" y="f100"/>
                    </a:cubicBezTo>
                    <a:cubicBezTo>
                      <a:pt x="f58" y="f102"/>
                      <a:pt x="f58" y="f137"/>
                      <a:pt x="f8" y="f104"/>
                    </a:cubicBezTo>
                    <a:cubicBezTo>
                      <a:pt x="f8" y="f105"/>
                      <a:pt x="f8" y="f129"/>
                      <a:pt x="f10" y="f129"/>
                    </a:cubicBezTo>
                    <a:cubicBezTo>
                      <a:pt x="f75" y="f105"/>
                      <a:pt x="f75" y="f104"/>
                      <a:pt x="f10" y="f138"/>
                    </a:cubicBezTo>
                    <a:cubicBezTo>
                      <a:pt x="f57" y="f130"/>
                      <a:pt x="f8" y="f70"/>
                      <a:pt x="f132" y="f34"/>
                    </a:cubicBezTo>
                    <a:cubicBezTo>
                      <a:pt x="f39" y="f80"/>
                      <a:pt x="f76" y="f39"/>
                      <a:pt x="f77" y="f75"/>
                    </a:cubicBezTo>
                    <a:cubicBezTo>
                      <a:pt x="f136" y="f61"/>
                      <a:pt x="f11" y="f129"/>
                      <a:pt x="f11" y="f128"/>
                    </a:cubicBezTo>
                    <a:cubicBezTo>
                      <a:pt x="f75" y="f107"/>
                      <a:pt x="f59" y="f106"/>
                      <a:pt x="f10" y="f129"/>
                    </a:cubicBezTo>
                    <a:cubicBezTo>
                      <a:pt x="f10" y="f129"/>
                      <a:pt x="f57" y="f129"/>
                      <a:pt x="f57" y="f129"/>
                    </a:cubicBezTo>
                    <a:cubicBezTo>
                      <a:pt x="f8" y="f139"/>
                      <a:pt x="f57" y="f109"/>
                      <a:pt x="f11" y="f27"/>
                    </a:cubicBezTo>
                    <a:cubicBezTo>
                      <a:pt x="f118" y="f140"/>
                      <a:pt x="f12" y="f21"/>
                      <a:pt x="f118" y="f19"/>
                    </a:cubicBezTo>
                    <a:cubicBezTo>
                      <a:pt x="f59" y="f112"/>
                      <a:pt x="f11" y="f112"/>
                      <a:pt x="f75" y="f19"/>
                    </a:cubicBezTo>
                    <a:cubicBezTo>
                      <a:pt x="f10" y="f121"/>
                      <a:pt x="f57" y="f21"/>
                      <a:pt x="f8" y="f23"/>
                    </a:cubicBezTo>
                    <a:cubicBezTo>
                      <a:pt x="f39" y="f109"/>
                      <a:pt x="f37" y="f107"/>
                      <a:pt x="f72" y="f129"/>
                    </a:cubicBezTo>
                    <a:cubicBezTo>
                      <a:pt x="f34" y="f138"/>
                      <a:pt x="f68" y="f133"/>
                      <a:pt x="f32" y="f101"/>
                    </a:cubicBezTo>
                    <a:cubicBezTo>
                      <a:pt x="f137" y="f96"/>
                      <a:pt x="f141" y="f99"/>
                      <a:pt x="f122" y="f96"/>
                    </a:cubicBezTo>
                    <a:cubicBezTo>
                      <a:pt x="f25" y="f96"/>
                      <a:pt x="f121" y="f130"/>
                      <a:pt x="f127" y="f102"/>
                    </a:cubicBezTo>
                    <a:cubicBezTo>
                      <a:pt x="f114" y="f137"/>
                      <a:pt x="f119" y="f31"/>
                      <a:pt x="f9" y="f142"/>
                    </a:cubicBezTo>
                    <a:cubicBezTo>
                      <a:pt x="f116" y="f128"/>
                      <a:pt x="f5" y="f108"/>
                      <a:pt x="f116" y="f143"/>
                    </a:cubicBezTo>
                    <a:cubicBezTo>
                      <a:pt x="f9" y="f109"/>
                      <a:pt x="f117" y="f27"/>
                      <a:pt x="f119" y="f122"/>
                    </a:cubicBezTo>
                    <a:cubicBezTo>
                      <a:pt x="f124" y="f122"/>
                      <a:pt x="f120" y="f109"/>
                      <a:pt x="f120" y="f29"/>
                    </a:cubicBezTo>
                    <a:cubicBezTo>
                      <a:pt x="f120" y="f108"/>
                      <a:pt x="f120" y="f128"/>
                      <a:pt x="f113" y="f128"/>
                    </a:cubicBezTo>
                    <a:cubicBezTo>
                      <a:pt x="f113" y="f128"/>
                      <a:pt x="f126" y="f142"/>
                      <a:pt x="f144" y="f107"/>
                    </a:cubicBezTo>
                    <a:cubicBezTo>
                      <a:pt x="f18" y="f139"/>
                      <a:pt x="f123" y="f106"/>
                      <a:pt x="f121" y="f139"/>
                    </a:cubicBezTo>
                    <a:cubicBezTo>
                      <a:pt x="f111" y="f106"/>
                      <a:pt x="f25" y="f31"/>
                      <a:pt x="f140" y="f129"/>
                    </a:cubicBezTo>
                    <a:cubicBezTo>
                      <a:pt x="f27" y="f104"/>
                      <a:pt x="f109" y="f104"/>
                      <a:pt x="f108" y="f104"/>
                    </a:cubicBezTo>
                    <a:cubicBezTo>
                      <a:pt x="f108" y="f104"/>
                      <a:pt x="f108" y="f104"/>
                      <a:pt x="f128" y="f104"/>
                    </a:cubicBezTo>
                    <a:cubicBezTo>
                      <a:pt x="f128" y="f104"/>
                      <a:pt x="f142" y="f138"/>
                      <a:pt x="f107" y="f137"/>
                    </a:cubicBezTo>
                    <a:cubicBezTo>
                      <a:pt x="f141" y="f137"/>
                      <a:pt x="f141" y="f137"/>
                      <a:pt x="f141" y="f138"/>
                    </a:cubicBezTo>
                    <a:cubicBezTo>
                      <a:pt x="f141" y="f138"/>
                      <a:pt x="f141" y="f104"/>
                      <a:pt x="f141" y="f104"/>
                    </a:cubicBezTo>
                    <a:cubicBezTo>
                      <a:pt x="f107" y="f105"/>
                      <a:pt x="f142" y="f105"/>
                      <a:pt x="f107" y="f31"/>
                    </a:cubicBezTo>
                    <a:cubicBezTo>
                      <a:pt x="f139" y="f106"/>
                      <a:pt x="f106" y="f106"/>
                      <a:pt x="f129" y="f31"/>
                    </a:cubicBezTo>
                    <a:cubicBezTo>
                      <a:pt x="f104" y="f31"/>
                      <a:pt x="f138" y="f106"/>
                      <a:pt x="f103" y="f139"/>
                    </a:cubicBezTo>
                    <a:cubicBezTo>
                      <a:pt x="f101" y="f107"/>
                      <a:pt x="f96" y="f128"/>
                      <a:pt x="f70" y="f142"/>
                    </a:cubicBezTo>
                    <a:cubicBezTo>
                      <a:pt x="f68" y="f107"/>
                      <a:pt x="f70" y="f107"/>
                      <a:pt x="f131" y="f141"/>
                    </a:cubicBezTo>
                    <a:cubicBezTo>
                      <a:pt x="f99" y="f139"/>
                      <a:pt x="f32" y="f106"/>
                      <a:pt x="f100" y="f31"/>
                    </a:cubicBezTo>
                    <a:cubicBezTo>
                      <a:pt x="f32" y="f106"/>
                      <a:pt x="f96" y="f139"/>
                      <a:pt x="f69" y="f141"/>
                    </a:cubicBezTo>
                    <a:cubicBezTo>
                      <a:pt x="f71" y="f128"/>
                      <a:pt x="f35" y="f109"/>
                      <a:pt x="f61" y="f140"/>
                    </a:cubicBezTo>
                    <a:cubicBezTo>
                      <a:pt x="f79" y="f25"/>
                      <a:pt x="f37" y="f21"/>
                      <a:pt x="f145" y="f19"/>
                    </a:cubicBezTo>
                    <a:cubicBezTo>
                      <a:pt x="f76" y="f18"/>
                      <a:pt x="f136" y="f114"/>
                      <a:pt x="f58" y="f14"/>
                    </a:cubicBezTo>
                    <a:cubicBezTo>
                      <a:pt x="f58" y="f115"/>
                      <a:pt x="f8" y="f117"/>
                      <a:pt x="f8" y="f9"/>
                    </a:cubicBezTo>
                    <a:close/>
                  </a:path>
                </a:pathLst>
              </a:custGeom>
              <a:solidFill>
                <a:srgbClr val="4871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Freeform 60">
                <a:extLst>
                  <a:ext uri="{FF2B5EF4-FFF2-40B4-BE49-F238E27FC236}">
                    <a16:creationId xmlns:a16="http://schemas.microsoft.com/office/drawing/2014/main" id="{A71157AE-9E90-6B02-767D-A52747F8DE36}"/>
                  </a:ext>
                </a:extLst>
              </p:cNvPr>
              <p:cNvSpPr/>
              <p:nvPr/>
            </p:nvSpPr>
            <p:spPr>
              <a:xfrm>
                <a:off x="10244132" y="6719889"/>
                <a:ext cx="409578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0"/>
                  <a:gd name="f8" fmla="val 2"/>
                  <a:gd name="f9" fmla="val 12"/>
                  <a:gd name="f10" fmla="val 1"/>
                  <a:gd name="f11" fmla="val 11"/>
                  <a:gd name="f12" fmla="val 10"/>
                  <a:gd name="f13" fmla="val 9"/>
                  <a:gd name="f14" fmla="val 3"/>
                  <a:gd name="f15" fmla="val 4"/>
                  <a:gd name="f16" fmla="val 5"/>
                  <a:gd name="f17" fmla="val 6"/>
                  <a:gd name="f18" fmla="val 13"/>
                  <a:gd name="f19" fmla="val 14"/>
                  <a:gd name="f20" fmla="val 15"/>
                  <a:gd name="f21" fmla="val 7"/>
                  <a:gd name="f22" fmla="val 8"/>
                  <a:gd name="f23" fmla="val 17"/>
                  <a:gd name="f24" fmla="val 19"/>
                  <a:gd name="f25" fmla="val 23"/>
                  <a:gd name="f26" fmla="val 25"/>
                  <a:gd name="f27" fmla="val 27"/>
                  <a:gd name="f28" fmla="val 28"/>
                  <a:gd name="f29" fmla="val 29"/>
                  <a:gd name="f30" fmla="val 31"/>
                  <a:gd name="f31" fmla="val 33"/>
                  <a:gd name="f32" fmla="val 32"/>
                  <a:gd name="f33" fmla="val 16"/>
                  <a:gd name="f34" fmla="val 18"/>
                  <a:gd name="f35" fmla="+- 0 0 -90"/>
                  <a:gd name="f36" fmla="*/ f3 1 35"/>
                  <a:gd name="f37" fmla="*/ f4 1 2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5"/>
                  <a:gd name="f46" fmla="*/ f42 1 20"/>
                  <a:gd name="f47" fmla="*/ 2 f43 1"/>
                  <a:gd name="f48" fmla="*/ 12 f42 1"/>
                  <a:gd name="f49" fmla="*/ 1 f43 1"/>
                  <a:gd name="f50" fmla="*/ 11 f42 1"/>
                  <a:gd name="f51" fmla="*/ 10 f42 1"/>
                  <a:gd name="f52" fmla="*/ 3 f43 1"/>
                  <a:gd name="f53" fmla="*/ 6 f43 1"/>
                  <a:gd name="f54" fmla="*/ 4 f43 1"/>
                  <a:gd name="f55" fmla="*/ 14 f42 1"/>
                  <a:gd name="f56" fmla="*/ 7 f43 1"/>
                  <a:gd name="f57" fmla="*/ 11 f43 1"/>
                  <a:gd name="f58" fmla="*/ 13 f43 1"/>
                  <a:gd name="f59" fmla="*/ 19 f43 1"/>
                  <a:gd name="f60" fmla="*/ 27 f43 1"/>
                  <a:gd name="f61" fmla="*/ 3 f42 1"/>
                  <a:gd name="f62" fmla="*/ 28 f43 1"/>
                  <a:gd name="f63" fmla="*/ 0 f42 1"/>
                  <a:gd name="f64" fmla="*/ 29 f43 1"/>
                  <a:gd name="f65" fmla="*/ 1 f42 1"/>
                  <a:gd name="f66" fmla="*/ 31 f43 1"/>
                  <a:gd name="f67" fmla="*/ 7 f42 1"/>
                  <a:gd name="f68" fmla="*/ 33 f43 1"/>
                  <a:gd name="f69" fmla="*/ 32 f43 1"/>
                  <a:gd name="f70" fmla="*/ 18 f42 1"/>
                  <a:gd name="f71" fmla="*/ 19 f42 1"/>
                  <a:gd name="f72" fmla="+- f44 0 f1"/>
                  <a:gd name="f73" fmla="*/ f47 1 35"/>
                  <a:gd name="f74" fmla="*/ f48 1 20"/>
                  <a:gd name="f75" fmla="*/ f49 1 35"/>
                  <a:gd name="f76" fmla="*/ f50 1 20"/>
                  <a:gd name="f77" fmla="*/ f51 1 20"/>
                  <a:gd name="f78" fmla="*/ f52 1 35"/>
                  <a:gd name="f79" fmla="*/ f53 1 35"/>
                  <a:gd name="f80" fmla="*/ f54 1 35"/>
                  <a:gd name="f81" fmla="*/ f55 1 20"/>
                  <a:gd name="f82" fmla="*/ f56 1 35"/>
                  <a:gd name="f83" fmla="*/ f57 1 35"/>
                  <a:gd name="f84" fmla="*/ f58 1 35"/>
                  <a:gd name="f85" fmla="*/ f59 1 35"/>
                  <a:gd name="f86" fmla="*/ f60 1 35"/>
                  <a:gd name="f87" fmla="*/ f61 1 20"/>
                  <a:gd name="f88" fmla="*/ f62 1 35"/>
                  <a:gd name="f89" fmla="*/ f63 1 20"/>
                  <a:gd name="f90" fmla="*/ f64 1 35"/>
                  <a:gd name="f91" fmla="*/ f65 1 20"/>
                  <a:gd name="f92" fmla="*/ f66 1 35"/>
                  <a:gd name="f93" fmla="*/ f67 1 20"/>
                  <a:gd name="f94" fmla="*/ f68 1 35"/>
                  <a:gd name="f95" fmla="*/ f69 1 35"/>
                  <a:gd name="f96" fmla="*/ f70 1 20"/>
                  <a:gd name="f97" fmla="*/ f71 1 20"/>
                  <a:gd name="f98" fmla="*/ 0 1 f45"/>
                  <a:gd name="f99" fmla="*/ f39 1 f45"/>
                  <a:gd name="f100" fmla="*/ 0 1 f46"/>
                  <a:gd name="f101" fmla="*/ f40 1 f46"/>
                  <a:gd name="f102" fmla="*/ f73 1 f45"/>
                  <a:gd name="f103" fmla="*/ f74 1 f46"/>
                  <a:gd name="f104" fmla="*/ f75 1 f45"/>
                  <a:gd name="f105" fmla="*/ f76 1 f46"/>
                  <a:gd name="f106" fmla="*/ f77 1 f46"/>
                  <a:gd name="f107" fmla="*/ f78 1 f45"/>
                  <a:gd name="f108" fmla="*/ f79 1 f45"/>
                  <a:gd name="f109" fmla="*/ f80 1 f45"/>
                  <a:gd name="f110" fmla="*/ f81 1 f46"/>
                  <a:gd name="f111" fmla="*/ f82 1 f45"/>
                  <a:gd name="f112" fmla="*/ f83 1 f45"/>
                  <a:gd name="f113" fmla="*/ f84 1 f45"/>
                  <a:gd name="f114" fmla="*/ f85 1 f45"/>
                  <a:gd name="f115" fmla="*/ f86 1 f45"/>
                  <a:gd name="f116" fmla="*/ f87 1 f46"/>
                  <a:gd name="f117" fmla="*/ f88 1 f45"/>
                  <a:gd name="f118" fmla="*/ f89 1 f46"/>
                  <a:gd name="f119" fmla="*/ f90 1 f45"/>
                  <a:gd name="f120" fmla="*/ f91 1 f46"/>
                  <a:gd name="f121" fmla="*/ f92 1 f45"/>
                  <a:gd name="f122" fmla="*/ f93 1 f46"/>
                  <a:gd name="f123" fmla="*/ f94 1 f45"/>
                  <a:gd name="f124" fmla="*/ f95 1 f45"/>
                  <a:gd name="f125" fmla="*/ f96 1 f46"/>
                  <a:gd name="f126" fmla="*/ f97 1 f46"/>
                  <a:gd name="f127" fmla="*/ f98 f36 1"/>
                  <a:gd name="f128" fmla="*/ f99 f36 1"/>
                  <a:gd name="f129" fmla="*/ f101 f37 1"/>
                  <a:gd name="f130" fmla="*/ f100 f37 1"/>
                  <a:gd name="f131" fmla="*/ f102 f36 1"/>
                  <a:gd name="f132" fmla="*/ f103 f37 1"/>
                  <a:gd name="f133" fmla="*/ f104 f36 1"/>
                  <a:gd name="f134" fmla="*/ f105 f37 1"/>
                  <a:gd name="f135" fmla="*/ f106 f37 1"/>
                  <a:gd name="f136" fmla="*/ f107 f36 1"/>
                  <a:gd name="f137" fmla="*/ f108 f36 1"/>
                  <a:gd name="f138" fmla="*/ f109 f36 1"/>
                  <a:gd name="f139" fmla="*/ f110 f37 1"/>
                  <a:gd name="f140" fmla="*/ f111 f36 1"/>
                  <a:gd name="f141" fmla="*/ f112 f36 1"/>
                  <a:gd name="f142" fmla="*/ f113 f36 1"/>
                  <a:gd name="f143" fmla="*/ f114 f36 1"/>
                  <a:gd name="f144" fmla="*/ f115 f36 1"/>
                  <a:gd name="f145" fmla="*/ f116 f37 1"/>
                  <a:gd name="f146" fmla="*/ f117 f36 1"/>
                  <a:gd name="f147" fmla="*/ f118 f37 1"/>
                  <a:gd name="f148" fmla="*/ f119 f36 1"/>
                  <a:gd name="f149" fmla="*/ f120 f37 1"/>
                  <a:gd name="f150" fmla="*/ f121 f36 1"/>
                  <a:gd name="f151" fmla="*/ f122 f37 1"/>
                  <a:gd name="f152" fmla="*/ f123 f36 1"/>
                  <a:gd name="f153" fmla="*/ f124 f36 1"/>
                  <a:gd name="f154" fmla="*/ f125 f37 1"/>
                  <a:gd name="f155" fmla="*/ f12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3" y="f135"/>
                  </a:cxn>
                  <a:cxn ang="f72">
                    <a:pos x="f136" y="f135"/>
                  </a:cxn>
                  <a:cxn ang="f72">
                    <a:pos x="f137" y="f132"/>
                  </a:cxn>
                  <a:cxn ang="f72">
                    <a:pos x="f138" y="f139"/>
                  </a:cxn>
                  <a:cxn ang="f72">
                    <a:pos x="f140" y="f139"/>
                  </a:cxn>
                  <a:cxn ang="f72">
                    <a:pos x="f141" y="f134"/>
                  </a:cxn>
                  <a:cxn ang="f72">
                    <a:pos x="f142" y="f134"/>
                  </a:cxn>
                  <a:cxn ang="f72">
                    <a:pos x="f141" y="f139"/>
                  </a:cxn>
                  <a:cxn ang="f72">
                    <a:pos x="f143" y="f134"/>
                  </a:cxn>
                  <a:cxn ang="f72">
                    <a:pos x="f144" y="f145"/>
                  </a:cxn>
                  <a:cxn ang="f72">
                    <a:pos x="f146" y="f147"/>
                  </a:cxn>
                  <a:cxn ang="f72">
                    <a:pos x="f148" y="f147"/>
                  </a:cxn>
                  <a:cxn ang="f72">
                    <a:pos x="f148" y="f149"/>
                  </a:cxn>
                  <a:cxn ang="f72">
                    <a:pos x="f150" y="f151"/>
                  </a:cxn>
                  <a:cxn ang="f72">
                    <a:pos x="f152" y="f139"/>
                  </a:cxn>
                  <a:cxn ang="f72">
                    <a:pos x="f153" y="f154"/>
                  </a:cxn>
                  <a:cxn ang="f72">
                    <a:pos x="f144" y="f155"/>
                  </a:cxn>
                  <a:cxn ang="f72">
                    <a:pos x="f131" y="f154"/>
                  </a:cxn>
                  <a:cxn ang="f72">
                    <a:pos x="f133" y="f154"/>
                  </a:cxn>
                  <a:cxn ang="f72">
                    <a:pos x="f133" y="f154"/>
                  </a:cxn>
                  <a:cxn ang="f72">
                    <a:pos x="f131" y="f132"/>
                  </a:cxn>
                </a:cxnLst>
                <a:rect l="f127" t="f130" r="f128" b="f129"/>
                <a:pathLst>
                  <a:path w="35" h="20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0" y="f11"/>
                      <a:pt x="f5" y="f12"/>
                      <a:pt x="f10" y="f12"/>
                    </a:cubicBezTo>
                    <a:cubicBezTo>
                      <a:pt x="f8" y="f13"/>
                      <a:pt x="f8" y="f13"/>
                      <a:pt x="f14" y="f12"/>
                    </a:cubicBezTo>
                    <a:cubicBezTo>
                      <a:pt x="f15" y="f12"/>
                      <a:pt x="f16" y="f11"/>
                      <a:pt x="f17" y="f9"/>
                    </a:cubicBezTo>
                    <a:cubicBezTo>
                      <a:pt x="f16" y="f18"/>
                      <a:pt x="f15" y="f18"/>
                      <a:pt x="f15" y="f19"/>
                    </a:cubicBezTo>
                    <a:cubicBezTo>
                      <a:pt x="f16" y="f20"/>
                      <a:pt x="f17" y="f19"/>
                      <a:pt x="f21" y="f19"/>
                    </a:cubicBezTo>
                    <a:cubicBezTo>
                      <a:pt x="f22" y="f18"/>
                      <a:pt x="f12" y="f9"/>
                      <a:pt x="f11" y="f11"/>
                    </a:cubicBezTo>
                    <a:cubicBezTo>
                      <a:pt x="f9" y="f12"/>
                      <a:pt x="f9" y="f12"/>
                      <a:pt x="f18" y="f11"/>
                    </a:cubicBezTo>
                    <a:cubicBezTo>
                      <a:pt x="f19" y="f18"/>
                      <a:pt x="f9" y="f18"/>
                      <a:pt x="f11" y="f19"/>
                    </a:cubicBezTo>
                    <a:cubicBezTo>
                      <a:pt x="f19" y="f18"/>
                      <a:pt x="f23" y="f18"/>
                      <a:pt x="f24" y="f11"/>
                    </a:cubicBezTo>
                    <a:cubicBezTo>
                      <a:pt x="f25" y="f13"/>
                      <a:pt x="f26" y="f17"/>
                      <a:pt x="f27" y="f14"/>
                    </a:cubicBezTo>
                    <a:cubicBezTo>
                      <a:pt x="f27" y="f8"/>
                      <a:pt x="f27" y="f10"/>
                      <a:pt x="f28" y="f5"/>
                    </a:cubicBezTo>
                    <a:cubicBezTo>
                      <a:pt x="f28" y="f5"/>
                      <a:pt x="f29" y="f5"/>
                      <a:pt x="f29" y="f5"/>
                    </a:cubicBezTo>
                    <a:cubicBezTo>
                      <a:pt x="f29" y="f10"/>
                      <a:pt x="f29" y="f10"/>
                      <a:pt x="f29" y="f10"/>
                    </a:cubicBezTo>
                    <a:cubicBezTo>
                      <a:pt x="f29" y="f15"/>
                      <a:pt x="f29" y="f16"/>
                      <a:pt x="f30" y="f21"/>
                    </a:cubicBezTo>
                    <a:cubicBezTo>
                      <a:pt x="f31" y="f22"/>
                      <a:pt x="f6" y="f11"/>
                      <a:pt x="f31" y="f19"/>
                    </a:cubicBezTo>
                    <a:cubicBezTo>
                      <a:pt x="f32" y="f20"/>
                      <a:pt x="f32" y="f33"/>
                      <a:pt x="f32" y="f34"/>
                    </a:cubicBezTo>
                    <a:cubicBezTo>
                      <a:pt x="f30" y="f7"/>
                      <a:pt x="f29" y="f24"/>
                      <a:pt x="f27" y="f24"/>
                    </a:cubicBezTo>
                    <a:cubicBezTo>
                      <a:pt x="f24" y="f20"/>
                      <a:pt x="f12" y="f33"/>
                      <a:pt x="f8" y="f34"/>
                    </a:cubicBezTo>
                    <a:cubicBezTo>
                      <a:pt x="f10" y="f24"/>
                      <a:pt x="f10" y="f24"/>
                      <a:pt x="f10" y="f34"/>
                    </a:cubicBezTo>
                    <a:cubicBezTo>
                      <a:pt x="f10" y="f34"/>
                      <a:pt x="f10" y="f34"/>
                      <a:pt x="f10" y="f34"/>
                    </a:cubicBezTo>
                    <a:cubicBezTo>
                      <a:pt x="f14" y="f33"/>
                      <a:pt x="f14" y="f19"/>
                      <a:pt x="f8" y="f9"/>
                    </a:cubicBezTo>
                    <a:close/>
                  </a:path>
                </a:pathLst>
              </a:custGeom>
              <a:solidFill>
                <a:srgbClr val="4871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Freeform 61">
                <a:extLst>
                  <a:ext uri="{FF2B5EF4-FFF2-40B4-BE49-F238E27FC236}">
                    <a16:creationId xmlns:a16="http://schemas.microsoft.com/office/drawing/2014/main" id="{9006E336-7B9B-E0DF-D13D-653E5FB7B1E6}"/>
                  </a:ext>
                </a:extLst>
              </p:cNvPr>
              <p:cNvSpPr/>
              <p:nvPr/>
            </p:nvSpPr>
            <p:spPr>
              <a:xfrm>
                <a:off x="10372725" y="6602416"/>
                <a:ext cx="222254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2"/>
                  <a:gd name="f9" fmla="val 1"/>
                  <a:gd name="f10" fmla="val 6"/>
                  <a:gd name="f11" fmla="val 17"/>
                  <a:gd name="f12" fmla="val 11"/>
                  <a:gd name="f13" fmla="val 13"/>
                  <a:gd name="f14" fmla="val 14"/>
                  <a:gd name="f15" fmla="val 7"/>
                  <a:gd name="f16" fmla="val 15"/>
                  <a:gd name="f17" fmla="val 5"/>
                  <a:gd name="f18" fmla="val 3"/>
                  <a:gd name="f19" fmla="val 18"/>
                  <a:gd name="f20" fmla="val 4"/>
                  <a:gd name="f21" fmla="val 10"/>
                  <a:gd name="f22" fmla="val 16"/>
                  <a:gd name="f23" fmla="val 9"/>
                  <a:gd name="f24" fmla="val 8"/>
                  <a:gd name="f25" fmla="val 20"/>
                  <a:gd name="f26" fmla="+- 0 0 -90"/>
                  <a:gd name="f27" fmla="*/ f3 1 19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21"/>
                  <a:gd name="f38" fmla="*/ 2 f34 1"/>
                  <a:gd name="f39" fmla="*/ 21 f33 1"/>
                  <a:gd name="f40" fmla="*/ 0 f34 1"/>
                  <a:gd name="f41" fmla="*/ 14 f34 1"/>
                  <a:gd name="f42" fmla="*/ 7 f33 1"/>
                  <a:gd name="f43" fmla="*/ 18 f34 1"/>
                  <a:gd name="f44" fmla="*/ 0 f33 1"/>
                  <a:gd name="f45" fmla="*/ 10 f33 1"/>
                  <a:gd name="f46" fmla="*/ 17 f34 1"/>
                  <a:gd name="f47" fmla="*/ 16 f34 1"/>
                  <a:gd name="f48" fmla="*/ 8 f33 1"/>
                  <a:gd name="f49" fmla="*/ 6 f34 1"/>
                  <a:gd name="f50" fmla="*/ 20 f33 1"/>
                  <a:gd name="f51" fmla="+- f35 0 f1"/>
                  <a:gd name="f52" fmla="*/ f38 1 19"/>
                  <a:gd name="f53" fmla="*/ f39 1 21"/>
                  <a:gd name="f54" fmla="*/ f40 1 19"/>
                  <a:gd name="f55" fmla="*/ f41 1 19"/>
                  <a:gd name="f56" fmla="*/ f42 1 21"/>
                  <a:gd name="f57" fmla="*/ f43 1 19"/>
                  <a:gd name="f58" fmla="*/ f44 1 21"/>
                  <a:gd name="f59" fmla="*/ f45 1 21"/>
                  <a:gd name="f60" fmla="*/ f46 1 19"/>
                  <a:gd name="f61" fmla="*/ f47 1 19"/>
                  <a:gd name="f62" fmla="*/ f48 1 21"/>
                  <a:gd name="f63" fmla="*/ f49 1 19"/>
                  <a:gd name="f64" fmla="*/ f50 1 21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7"/>
                  <a:gd name="f77" fmla="*/ f60 1 f36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8 1"/>
                  <a:gd name="f94" fmla="*/ f77 f27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7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1" y="f93"/>
                  </a:cxn>
                  <a:cxn ang="f51">
                    <a:pos x="f94" y="f93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9" h="21">
                    <a:moveTo>
                      <a:pt x="f8" y="f7"/>
                    </a:moveTo>
                    <a:cubicBezTo>
                      <a:pt x="f8" y="f7"/>
                      <a:pt x="f9" y="f7"/>
                      <a:pt x="f5" y="f7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1" y="f18"/>
                      <a:pt x="f19" y="f5"/>
                    </a:cubicBezTo>
                    <a:cubicBezTo>
                      <a:pt x="f6" y="f20"/>
                      <a:pt x="f19" y="f15"/>
                      <a:pt x="f19" y="f21"/>
                    </a:cubicBezTo>
                    <a:cubicBezTo>
                      <a:pt x="f19" y="f21"/>
                      <a:pt x="f11" y="f21"/>
                      <a:pt x="f11" y="f21"/>
                    </a:cubicBezTo>
                    <a:cubicBezTo>
                      <a:pt x="f22" y="f21"/>
                      <a:pt x="f11" y="f23"/>
                      <a:pt x="f22" y="f24"/>
                    </a:cubicBezTo>
                    <a:cubicBezTo>
                      <a:pt x="f13" y="f13"/>
                      <a:pt x="f23" y="f22"/>
                      <a:pt x="f10" y="f25"/>
                    </a:cubicBezTo>
                    <a:cubicBezTo>
                      <a:pt x="f17" y="f7"/>
                      <a:pt x="f20" y="f7"/>
                      <a:pt x="f8" y="f7"/>
                    </a:cubicBezTo>
                    <a:close/>
                  </a:path>
                </a:pathLst>
              </a:custGeom>
              <a:solidFill>
                <a:srgbClr val="626A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Freeform 62">
                <a:extLst>
                  <a:ext uri="{FF2B5EF4-FFF2-40B4-BE49-F238E27FC236}">
                    <a16:creationId xmlns:a16="http://schemas.microsoft.com/office/drawing/2014/main" id="{AC646B84-1200-4BE0-44C2-2D6B64FF1B9D}"/>
                  </a:ext>
                </a:extLst>
              </p:cNvPr>
              <p:cNvSpPr/>
              <p:nvPr/>
            </p:nvSpPr>
            <p:spPr>
              <a:xfrm>
                <a:off x="10337804" y="6626227"/>
                <a:ext cx="198433" cy="2222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9"/>
                  <a:gd name="f8" fmla="val 2"/>
                  <a:gd name="f9" fmla="val 16"/>
                  <a:gd name="f10" fmla="val 5"/>
                  <a:gd name="f11" fmla="val 15"/>
                  <a:gd name="f12" fmla="val 7"/>
                  <a:gd name="f13" fmla="val 12"/>
                  <a:gd name="f14" fmla="val 10"/>
                  <a:gd name="f15" fmla="val 14"/>
                  <a:gd name="f16" fmla="val 4"/>
                  <a:gd name="f17" fmla="val 3"/>
                  <a:gd name="f18" fmla="val 1"/>
                  <a:gd name="f19" fmla="val 13"/>
                  <a:gd name="f20" fmla="val 8"/>
                  <a:gd name="f21" fmla="val 9"/>
                  <a:gd name="f22" fmla="val 18"/>
                  <a:gd name="f23" fmla="+- 0 0 -90"/>
                  <a:gd name="f24" fmla="*/ f3 1 17"/>
                  <a:gd name="f25" fmla="*/ f4 1 19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19"/>
                  <a:gd name="f35" fmla="*/ 0 f31 1"/>
                  <a:gd name="f36" fmla="*/ 19 f30 1"/>
                  <a:gd name="f37" fmla="*/ 7 f31 1"/>
                  <a:gd name="f38" fmla="*/ 12 f30 1"/>
                  <a:gd name="f39" fmla="*/ 14 f31 1"/>
                  <a:gd name="f40" fmla="*/ 5 f30 1"/>
                  <a:gd name="f41" fmla="*/ 15 f31 1"/>
                  <a:gd name="f42" fmla="*/ 3 f30 1"/>
                  <a:gd name="f43" fmla="*/ 17 f31 1"/>
                  <a:gd name="f44" fmla="*/ 1 f30 1"/>
                  <a:gd name="f45" fmla="*/ 2 f31 1"/>
                  <a:gd name="f46" fmla="*/ 18 f30 1"/>
                  <a:gd name="f47" fmla="+- f32 0 f1"/>
                  <a:gd name="f48" fmla="*/ f35 1 17"/>
                  <a:gd name="f49" fmla="*/ f36 1 19"/>
                  <a:gd name="f50" fmla="*/ f37 1 17"/>
                  <a:gd name="f51" fmla="*/ f38 1 19"/>
                  <a:gd name="f52" fmla="*/ f39 1 17"/>
                  <a:gd name="f53" fmla="*/ f40 1 19"/>
                  <a:gd name="f54" fmla="*/ f41 1 17"/>
                  <a:gd name="f55" fmla="*/ f42 1 19"/>
                  <a:gd name="f56" fmla="*/ f43 1 17"/>
                  <a:gd name="f57" fmla="*/ f44 1 19"/>
                  <a:gd name="f58" fmla="*/ f45 1 17"/>
                  <a:gd name="f59" fmla="*/ f46 1 19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7" h="19">
                    <a:moveTo>
                      <a:pt x="f5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4"/>
                      <a:pt x="f13" y="f12"/>
                      <a:pt x="f15" y="f10"/>
                    </a:cubicBezTo>
                    <a:cubicBezTo>
                      <a:pt x="f11" y="f16"/>
                      <a:pt x="f11" y="f16"/>
                      <a:pt x="f11" y="f17"/>
                    </a:cubicBezTo>
                    <a:cubicBezTo>
                      <a:pt x="f15" y="f5"/>
                      <a:pt x="f9" y="f18"/>
                      <a:pt x="f6" y="f18"/>
                    </a:cubicBezTo>
                    <a:cubicBezTo>
                      <a:pt x="f19" y="f20"/>
                      <a:pt x="f21" y="f15"/>
                      <a:pt x="f8" y="f22"/>
                    </a:cubicBezTo>
                    <a:cubicBezTo>
                      <a:pt x="f18" y="f22"/>
                      <a:pt x="f18" y="f7"/>
                      <a:pt x="f5" y="f7"/>
                    </a:cubicBezTo>
                    <a:close/>
                  </a:path>
                </a:pathLst>
              </a:custGeom>
              <a:solidFill>
                <a:srgbClr val="626A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 63">
                <a:extLst>
                  <a:ext uri="{FF2B5EF4-FFF2-40B4-BE49-F238E27FC236}">
                    <a16:creationId xmlns:a16="http://schemas.microsoft.com/office/drawing/2014/main" id="{49326DA5-516A-BC33-3D3E-5B51E883C3FE}"/>
                  </a:ext>
                </a:extLst>
              </p:cNvPr>
              <p:cNvSpPr/>
              <p:nvPr/>
            </p:nvSpPr>
            <p:spPr>
              <a:xfrm>
                <a:off x="6565904" y="5329242"/>
                <a:ext cx="2693986" cy="13446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0"/>
                  <a:gd name="f7" fmla="val 115"/>
                  <a:gd name="f8" fmla="val 150"/>
                  <a:gd name="f9" fmla="val 114"/>
                  <a:gd name="f10" fmla="val 148"/>
                  <a:gd name="f11" fmla="val 112"/>
                  <a:gd name="f12" fmla="val 147"/>
                  <a:gd name="f13" fmla="val 145"/>
                  <a:gd name="f14" fmla="val 144"/>
                  <a:gd name="f15" fmla="val 113"/>
                  <a:gd name="f16" fmla="val 143"/>
                  <a:gd name="f17" fmla="val 111"/>
                  <a:gd name="f18" fmla="val 152"/>
                  <a:gd name="f19" fmla="val 108"/>
                  <a:gd name="f20" fmla="val 159"/>
                  <a:gd name="f21" fmla="val 104"/>
                  <a:gd name="f22" fmla="val 166"/>
                  <a:gd name="f23" fmla="val 99"/>
                  <a:gd name="f24" fmla="val 169"/>
                  <a:gd name="f25" fmla="val 97"/>
                  <a:gd name="f26" fmla="val 173"/>
                  <a:gd name="f27" fmla="val 95"/>
                  <a:gd name="f28" fmla="val 175"/>
                  <a:gd name="f29" fmla="val 91"/>
                  <a:gd name="f30" fmla="val 176"/>
                  <a:gd name="f31" fmla="val 88"/>
                  <a:gd name="f32" fmla="val 86"/>
                  <a:gd name="f33" fmla="val 172"/>
                  <a:gd name="f34" fmla="val 167"/>
                  <a:gd name="f35" fmla="val 164"/>
                  <a:gd name="f36" fmla="val 87"/>
                  <a:gd name="f37" fmla="val 156"/>
                  <a:gd name="f38" fmla="val 89"/>
                  <a:gd name="f39" fmla="val 140"/>
                  <a:gd name="f40" fmla="val 92"/>
                  <a:gd name="f41" fmla="val 133"/>
                  <a:gd name="f42" fmla="val 93"/>
                  <a:gd name="f43" fmla="val 126"/>
                  <a:gd name="f44" fmla="val 120"/>
                  <a:gd name="f45" fmla="val 119"/>
                  <a:gd name="f46" fmla="val 118"/>
                  <a:gd name="f47" fmla="val 116"/>
                  <a:gd name="f48" fmla="val 106"/>
                  <a:gd name="f49" fmla="val 81"/>
                  <a:gd name="f50" fmla="val 70"/>
                  <a:gd name="f51" fmla="val 109"/>
                  <a:gd name="f52" fmla="val 62"/>
                  <a:gd name="f53" fmla="val 110"/>
                  <a:gd name="f54" fmla="val 61"/>
                  <a:gd name="f55" fmla="val 60"/>
                  <a:gd name="f56" fmla="val 59"/>
                  <a:gd name="f57" fmla="val 57"/>
                  <a:gd name="f58" fmla="val 107"/>
                  <a:gd name="f59" fmla="val 58"/>
                  <a:gd name="f60" fmla="val 98"/>
                  <a:gd name="f61" fmla="val 85"/>
                  <a:gd name="f62" fmla="val 79"/>
                  <a:gd name="f63" fmla="val 64"/>
                  <a:gd name="f64" fmla="val 73"/>
                  <a:gd name="f65" fmla="val 65"/>
                  <a:gd name="f66" fmla="val 66"/>
                  <a:gd name="f67" fmla="val 67"/>
                  <a:gd name="f68" fmla="val 71"/>
                  <a:gd name="f69" fmla="val 46"/>
                  <a:gd name="f70" fmla="val 74"/>
                  <a:gd name="f71" fmla="val 37"/>
                  <a:gd name="f72" fmla="val 78"/>
                  <a:gd name="f73" fmla="val 30"/>
                  <a:gd name="f74" fmla="val 80"/>
                  <a:gd name="f75" fmla="val 24"/>
                  <a:gd name="f76" fmla="val 83"/>
                  <a:gd name="f77" fmla="val 17"/>
                  <a:gd name="f78" fmla="val 84"/>
                  <a:gd name="f79" fmla="val 11"/>
                  <a:gd name="f80" fmla="val 6"/>
                  <a:gd name="f81" fmla="val 1"/>
                  <a:gd name="f82" fmla="val 76"/>
                  <a:gd name="f83" fmla="val 72"/>
                  <a:gd name="f84" fmla="val 18"/>
                  <a:gd name="f85" fmla="val 19"/>
                  <a:gd name="f86" fmla="val 20"/>
                  <a:gd name="f87" fmla="val 28"/>
                  <a:gd name="f88" fmla="val 32"/>
                  <a:gd name="f89" fmla="val 53"/>
                  <a:gd name="f90" fmla="val 43"/>
                  <a:gd name="f91" fmla="val 33"/>
                  <a:gd name="f92" fmla="val 23"/>
                  <a:gd name="f93" fmla="val 22"/>
                  <a:gd name="f94" fmla="val 75"/>
                  <a:gd name="f95" fmla="val 16"/>
                  <a:gd name="f96" fmla="val 13"/>
                  <a:gd name="f97" fmla="val 9"/>
                  <a:gd name="f98" fmla="val 7"/>
                  <a:gd name="f99" fmla="val 5"/>
                  <a:gd name="f100" fmla="val 3"/>
                  <a:gd name="f101" fmla="val 124"/>
                  <a:gd name="f102" fmla="val 131"/>
                  <a:gd name="f103" fmla="val 137"/>
                  <a:gd name="f104" fmla="val 153"/>
                  <a:gd name="f105" fmla="val 31"/>
                  <a:gd name="f106" fmla="val 163"/>
                  <a:gd name="f107" fmla="val 168"/>
                  <a:gd name="f108" fmla="val 27"/>
                  <a:gd name="f109" fmla="val 26"/>
                  <a:gd name="f110" fmla="val 25"/>
                  <a:gd name="f111" fmla="val 170"/>
                  <a:gd name="f112" fmla="val 171"/>
                  <a:gd name="f113" fmla="val 186"/>
                  <a:gd name="f114" fmla="val 36"/>
                  <a:gd name="f115" fmla="val 200"/>
                  <a:gd name="f116" fmla="val 44"/>
                  <a:gd name="f117" fmla="val 213"/>
                  <a:gd name="f118" fmla="val 219"/>
                  <a:gd name="f119" fmla="val 224"/>
                  <a:gd name="f120" fmla="val 227"/>
                  <a:gd name="f121" fmla="val 68"/>
                  <a:gd name="f122" fmla="val 228"/>
                  <a:gd name="f123" fmla="val 229"/>
                  <a:gd name="f124" fmla="val 226"/>
                  <a:gd name="f125" fmla="val 77"/>
                  <a:gd name="f126" fmla="val 215"/>
                  <a:gd name="f127" fmla="val 212"/>
                  <a:gd name="f128" fmla="val 90"/>
                  <a:gd name="f129" fmla="val 208"/>
                  <a:gd name="f130" fmla="val 202"/>
                  <a:gd name="f131" fmla="val 197"/>
                  <a:gd name="f132" fmla="val 94"/>
                  <a:gd name="f133" fmla="val 194"/>
                  <a:gd name="f134" fmla="val 191"/>
                  <a:gd name="f135" fmla="val 103"/>
                  <a:gd name="f136" fmla="val 187"/>
                  <a:gd name="f137" fmla="val 184"/>
                  <a:gd name="f138" fmla="val 183"/>
                  <a:gd name="f139" fmla="val 182"/>
                  <a:gd name="f140" fmla="val 179"/>
                  <a:gd name="f141" fmla="val 181"/>
                  <a:gd name="f142" fmla="val 185"/>
                  <a:gd name="f143" fmla="val 105"/>
                  <a:gd name="f144" fmla="val 102"/>
                  <a:gd name="f145" fmla="val 188"/>
                  <a:gd name="f146" fmla="val 100"/>
                  <a:gd name="f147" fmla="val 190"/>
                  <a:gd name="f148" fmla="val 96"/>
                  <a:gd name="f149" fmla="val 189"/>
                  <a:gd name="f150" fmla="val 101"/>
                  <a:gd name="f151" fmla="val 177"/>
                  <a:gd name="f152" fmla="val 174"/>
                  <a:gd name="f153" fmla="val 162"/>
                  <a:gd name="f154" fmla="val 157"/>
                  <a:gd name="f155" fmla="val 155"/>
                  <a:gd name="f156" fmla="val 151"/>
                  <a:gd name="f157" fmla="+- 0 0 -90"/>
                  <a:gd name="f158" fmla="*/ f3 1 230"/>
                  <a:gd name="f159" fmla="*/ f4 1 115"/>
                  <a:gd name="f160" fmla="val f5"/>
                  <a:gd name="f161" fmla="val f6"/>
                  <a:gd name="f162" fmla="val f7"/>
                  <a:gd name="f163" fmla="*/ f157 f0 1"/>
                  <a:gd name="f164" fmla="+- f162 0 f160"/>
                  <a:gd name="f165" fmla="+- f161 0 f160"/>
                  <a:gd name="f166" fmla="*/ f163 1 f2"/>
                  <a:gd name="f167" fmla="*/ f165 1 230"/>
                  <a:gd name="f168" fmla="*/ f164 1 115"/>
                  <a:gd name="f169" fmla="*/ 150 f165 1"/>
                  <a:gd name="f170" fmla="*/ 114 f164 1"/>
                  <a:gd name="f171" fmla="*/ 145 f165 1"/>
                  <a:gd name="f172" fmla="*/ 143 f165 1"/>
                  <a:gd name="f173" fmla="*/ 113 f164 1"/>
                  <a:gd name="f174" fmla="*/ 144 f165 1"/>
                  <a:gd name="f175" fmla="*/ 111 f164 1"/>
                  <a:gd name="f176" fmla="*/ 166 f165 1"/>
                  <a:gd name="f177" fmla="*/ 99 f164 1"/>
                  <a:gd name="f178" fmla="*/ 175 f165 1"/>
                  <a:gd name="f179" fmla="*/ 91 f164 1"/>
                  <a:gd name="f180" fmla="*/ 172 f165 1"/>
                  <a:gd name="f181" fmla="*/ 86 f164 1"/>
                  <a:gd name="f182" fmla="*/ 164 f165 1"/>
                  <a:gd name="f183" fmla="*/ 87 f164 1"/>
                  <a:gd name="f184" fmla="*/ 140 f165 1"/>
                  <a:gd name="f185" fmla="*/ 92 f164 1"/>
                  <a:gd name="f186" fmla="*/ 120 f165 1"/>
                  <a:gd name="f187" fmla="*/ 89 f164 1"/>
                  <a:gd name="f188" fmla="*/ 116 f165 1"/>
                  <a:gd name="f189" fmla="*/ 88 f164 1"/>
                  <a:gd name="f190" fmla="*/ 114 f165 1"/>
                  <a:gd name="f191" fmla="*/ 109 f165 1"/>
                  <a:gd name="f192" fmla="*/ 62 f164 1"/>
                  <a:gd name="f193" fmla="*/ 112 f165 1"/>
                  <a:gd name="f194" fmla="*/ 59 f164 1"/>
                  <a:gd name="f195" fmla="*/ 104 f165 1"/>
                  <a:gd name="f196" fmla="*/ 85 f165 1"/>
                  <a:gd name="f197" fmla="*/ 66 f165 1"/>
                  <a:gd name="f198" fmla="*/ 67 f164 1"/>
                  <a:gd name="f199" fmla="*/ 37 f165 1"/>
                  <a:gd name="f200" fmla="*/ 78 f164 1"/>
                  <a:gd name="f201" fmla="*/ 17 f165 1"/>
                  <a:gd name="f202" fmla="*/ 84 f164 1"/>
                  <a:gd name="f203" fmla="*/ 1 f165 1"/>
                  <a:gd name="f204" fmla="*/ 81 f164 1"/>
                  <a:gd name="f205" fmla="*/ 0 f165 1"/>
                  <a:gd name="f206" fmla="*/ 80 f164 1"/>
                  <a:gd name="f207" fmla="*/ 20 f165 1"/>
                  <a:gd name="f208" fmla="*/ 65 f164 1"/>
                  <a:gd name="f209" fmla="*/ 32 f165 1"/>
                  <a:gd name="f210" fmla="*/ 53 f164 1"/>
                  <a:gd name="f211" fmla="*/ 65 f165 1"/>
                  <a:gd name="f212" fmla="*/ 24 f164 1"/>
                  <a:gd name="f213" fmla="*/ 22 f164 1"/>
                  <a:gd name="f214" fmla="*/ 79 f165 1"/>
                  <a:gd name="f215" fmla="*/ 13 f164 1"/>
                  <a:gd name="f216" fmla="*/ 93 f165 1"/>
                  <a:gd name="f217" fmla="*/ 5 f164 1"/>
                  <a:gd name="f218" fmla="*/ 124 f165 1"/>
                  <a:gd name="f219" fmla="*/ 9 f164 1"/>
                  <a:gd name="f220" fmla="*/ 159 f165 1"/>
                  <a:gd name="f221" fmla="*/ 31 f164 1"/>
                  <a:gd name="f222" fmla="*/ 168 f165 1"/>
                  <a:gd name="f223" fmla="*/ 27 f164 1"/>
                  <a:gd name="f224" fmla="*/ 170 f165 1"/>
                  <a:gd name="f225" fmla="*/ 26 f164 1"/>
                  <a:gd name="f226" fmla="*/ 213 f165 1"/>
                  <a:gd name="f227" fmla="*/ 227 f165 1"/>
                  <a:gd name="f228" fmla="*/ 68 f164 1"/>
                  <a:gd name="f229" fmla="*/ 229 f165 1"/>
                  <a:gd name="f230" fmla="*/ 73 f164 1"/>
                  <a:gd name="f231" fmla="*/ 219 f165 1"/>
                  <a:gd name="f232" fmla="*/ 208 f165 1"/>
                  <a:gd name="f233" fmla="*/ 90 f164 1"/>
                  <a:gd name="f234" fmla="*/ 194 f165 1"/>
                  <a:gd name="f235" fmla="*/ 184 f165 1"/>
                  <a:gd name="f236" fmla="*/ 110 f164 1"/>
                  <a:gd name="f237" fmla="*/ 180 f165 1"/>
                  <a:gd name="f238" fmla="*/ 112 f164 1"/>
                  <a:gd name="f239" fmla="*/ 182 f165 1"/>
                  <a:gd name="f240" fmla="*/ 107 f164 1"/>
                  <a:gd name="f241" fmla="*/ 188 f165 1"/>
                  <a:gd name="f242" fmla="*/ 100 f164 1"/>
                  <a:gd name="f243" fmla="*/ 191 f165 1"/>
                  <a:gd name="f244" fmla="*/ 96 f164 1"/>
                  <a:gd name="f245" fmla="*/ 189 f165 1"/>
                  <a:gd name="f246" fmla="*/ 98 f164 1"/>
                  <a:gd name="f247" fmla="*/ 179 f165 1"/>
                  <a:gd name="f248" fmla="*/ 101 f164 1"/>
                  <a:gd name="f249" fmla="*/ 174 f165 1"/>
                  <a:gd name="f250" fmla="*/ 176 f165 1"/>
                  <a:gd name="f251" fmla="*/ 97 f164 1"/>
                  <a:gd name="f252" fmla="*/ 105 f164 1"/>
                  <a:gd name="f253" fmla="*/ 167 f165 1"/>
                  <a:gd name="f254" fmla="*/ 153 f165 1"/>
                  <a:gd name="f255" fmla="+- f166 0 f1"/>
                  <a:gd name="f256" fmla="*/ f169 1 230"/>
                  <a:gd name="f257" fmla="*/ f170 1 115"/>
                  <a:gd name="f258" fmla="*/ f171 1 230"/>
                  <a:gd name="f259" fmla="*/ f172 1 230"/>
                  <a:gd name="f260" fmla="*/ f173 1 115"/>
                  <a:gd name="f261" fmla="*/ f174 1 230"/>
                  <a:gd name="f262" fmla="*/ f175 1 115"/>
                  <a:gd name="f263" fmla="*/ f176 1 230"/>
                  <a:gd name="f264" fmla="*/ f177 1 115"/>
                  <a:gd name="f265" fmla="*/ f178 1 230"/>
                  <a:gd name="f266" fmla="*/ f179 1 115"/>
                  <a:gd name="f267" fmla="*/ f180 1 230"/>
                  <a:gd name="f268" fmla="*/ f181 1 115"/>
                  <a:gd name="f269" fmla="*/ f182 1 230"/>
                  <a:gd name="f270" fmla="*/ f183 1 115"/>
                  <a:gd name="f271" fmla="*/ f184 1 230"/>
                  <a:gd name="f272" fmla="*/ f185 1 115"/>
                  <a:gd name="f273" fmla="*/ f186 1 230"/>
                  <a:gd name="f274" fmla="*/ f187 1 115"/>
                  <a:gd name="f275" fmla="*/ f188 1 230"/>
                  <a:gd name="f276" fmla="*/ f189 1 115"/>
                  <a:gd name="f277" fmla="*/ f190 1 230"/>
                  <a:gd name="f278" fmla="*/ f191 1 230"/>
                  <a:gd name="f279" fmla="*/ f192 1 115"/>
                  <a:gd name="f280" fmla="*/ f193 1 230"/>
                  <a:gd name="f281" fmla="*/ f194 1 115"/>
                  <a:gd name="f282" fmla="*/ f195 1 230"/>
                  <a:gd name="f283" fmla="*/ f196 1 230"/>
                  <a:gd name="f284" fmla="*/ f197 1 230"/>
                  <a:gd name="f285" fmla="*/ f198 1 115"/>
                  <a:gd name="f286" fmla="*/ f199 1 230"/>
                  <a:gd name="f287" fmla="*/ f200 1 115"/>
                  <a:gd name="f288" fmla="*/ f201 1 230"/>
                  <a:gd name="f289" fmla="*/ f202 1 115"/>
                  <a:gd name="f290" fmla="*/ f203 1 230"/>
                  <a:gd name="f291" fmla="*/ f204 1 115"/>
                  <a:gd name="f292" fmla="*/ f205 1 230"/>
                  <a:gd name="f293" fmla="*/ f206 1 115"/>
                  <a:gd name="f294" fmla="*/ f207 1 230"/>
                  <a:gd name="f295" fmla="*/ f208 1 115"/>
                  <a:gd name="f296" fmla="*/ f209 1 230"/>
                  <a:gd name="f297" fmla="*/ f210 1 115"/>
                  <a:gd name="f298" fmla="*/ f211 1 230"/>
                  <a:gd name="f299" fmla="*/ f212 1 115"/>
                  <a:gd name="f300" fmla="*/ f213 1 115"/>
                  <a:gd name="f301" fmla="*/ f214 1 230"/>
                  <a:gd name="f302" fmla="*/ f215 1 115"/>
                  <a:gd name="f303" fmla="*/ f216 1 230"/>
                  <a:gd name="f304" fmla="*/ f217 1 115"/>
                  <a:gd name="f305" fmla="*/ f218 1 230"/>
                  <a:gd name="f306" fmla="*/ f219 1 115"/>
                  <a:gd name="f307" fmla="*/ f220 1 230"/>
                  <a:gd name="f308" fmla="*/ f221 1 115"/>
                  <a:gd name="f309" fmla="*/ f222 1 230"/>
                  <a:gd name="f310" fmla="*/ f223 1 115"/>
                  <a:gd name="f311" fmla="*/ f224 1 230"/>
                  <a:gd name="f312" fmla="*/ f225 1 115"/>
                  <a:gd name="f313" fmla="*/ f226 1 230"/>
                  <a:gd name="f314" fmla="*/ f227 1 230"/>
                  <a:gd name="f315" fmla="*/ f228 1 115"/>
                  <a:gd name="f316" fmla="*/ f229 1 230"/>
                  <a:gd name="f317" fmla="*/ f230 1 115"/>
                  <a:gd name="f318" fmla="*/ f231 1 230"/>
                  <a:gd name="f319" fmla="*/ f232 1 230"/>
                  <a:gd name="f320" fmla="*/ f233 1 115"/>
                  <a:gd name="f321" fmla="*/ f234 1 230"/>
                  <a:gd name="f322" fmla="*/ f235 1 230"/>
                  <a:gd name="f323" fmla="*/ f236 1 115"/>
                  <a:gd name="f324" fmla="*/ f237 1 230"/>
                  <a:gd name="f325" fmla="*/ f238 1 115"/>
                  <a:gd name="f326" fmla="*/ f239 1 230"/>
                  <a:gd name="f327" fmla="*/ f240 1 115"/>
                  <a:gd name="f328" fmla="*/ f241 1 230"/>
                  <a:gd name="f329" fmla="*/ f242 1 115"/>
                  <a:gd name="f330" fmla="*/ f243 1 230"/>
                  <a:gd name="f331" fmla="*/ f244 1 115"/>
                  <a:gd name="f332" fmla="*/ f245 1 230"/>
                  <a:gd name="f333" fmla="*/ f246 1 115"/>
                  <a:gd name="f334" fmla="*/ f247 1 230"/>
                  <a:gd name="f335" fmla="*/ f248 1 115"/>
                  <a:gd name="f336" fmla="*/ f249 1 230"/>
                  <a:gd name="f337" fmla="*/ f250 1 230"/>
                  <a:gd name="f338" fmla="*/ f251 1 115"/>
                  <a:gd name="f339" fmla="*/ f252 1 115"/>
                  <a:gd name="f340" fmla="*/ f253 1 230"/>
                  <a:gd name="f341" fmla="*/ f254 1 230"/>
                  <a:gd name="f342" fmla="*/ 0 1 f167"/>
                  <a:gd name="f343" fmla="*/ f161 1 f167"/>
                  <a:gd name="f344" fmla="*/ 0 1 f168"/>
                  <a:gd name="f345" fmla="*/ f162 1 f168"/>
                  <a:gd name="f346" fmla="*/ f256 1 f167"/>
                  <a:gd name="f347" fmla="*/ f257 1 f168"/>
                  <a:gd name="f348" fmla="*/ f258 1 f167"/>
                  <a:gd name="f349" fmla="*/ f259 1 f167"/>
                  <a:gd name="f350" fmla="*/ f260 1 f168"/>
                  <a:gd name="f351" fmla="*/ f261 1 f167"/>
                  <a:gd name="f352" fmla="*/ f262 1 f168"/>
                  <a:gd name="f353" fmla="*/ f263 1 f167"/>
                  <a:gd name="f354" fmla="*/ f264 1 f168"/>
                  <a:gd name="f355" fmla="*/ f265 1 f167"/>
                  <a:gd name="f356" fmla="*/ f266 1 f168"/>
                  <a:gd name="f357" fmla="*/ f267 1 f167"/>
                  <a:gd name="f358" fmla="*/ f268 1 f168"/>
                  <a:gd name="f359" fmla="*/ f269 1 f167"/>
                  <a:gd name="f360" fmla="*/ f270 1 f168"/>
                  <a:gd name="f361" fmla="*/ f271 1 f167"/>
                  <a:gd name="f362" fmla="*/ f272 1 f168"/>
                  <a:gd name="f363" fmla="*/ f273 1 f167"/>
                  <a:gd name="f364" fmla="*/ f274 1 f168"/>
                  <a:gd name="f365" fmla="*/ f275 1 f167"/>
                  <a:gd name="f366" fmla="*/ f276 1 f168"/>
                  <a:gd name="f367" fmla="*/ f277 1 f167"/>
                  <a:gd name="f368" fmla="*/ f278 1 f167"/>
                  <a:gd name="f369" fmla="*/ f279 1 f168"/>
                  <a:gd name="f370" fmla="*/ f280 1 f167"/>
                  <a:gd name="f371" fmla="*/ f281 1 f168"/>
                  <a:gd name="f372" fmla="*/ f282 1 f167"/>
                  <a:gd name="f373" fmla="*/ f283 1 f167"/>
                  <a:gd name="f374" fmla="*/ f284 1 f167"/>
                  <a:gd name="f375" fmla="*/ f285 1 f168"/>
                  <a:gd name="f376" fmla="*/ f286 1 f167"/>
                  <a:gd name="f377" fmla="*/ f287 1 f168"/>
                  <a:gd name="f378" fmla="*/ f288 1 f167"/>
                  <a:gd name="f379" fmla="*/ f289 1 f168"/>
                  <a:gd name="f380" fmla="*/ f290 1 f167"/>
                  <a:gd name="f381" fmla="*/ f291 1 f168"/>
                  <a:gd name="f382" fmla="*/ f292 1 f167"/>
                  <a:gd name="f383" fmla="*/ f293 1 f168"/>
                  <a:gd name="f384" fmla="*/ f294 1 f167"/>
                  <a:gd name="f385" fmla="*/ f295 1 f168"/>
                  <a:gd name="f386" fmla="*/ f296 1 f167"/>
                  <a:gd name="f387" fmla="*/ f297 1 f168"/>
                  <a:gd name="f388" fmla="*/ f298 1 f167"/>
                  <a:gd name="f389" fmla="*/ f299 1 f168"/>
                  <a:gd name="f390" fmla="*/ f300 1 f168"/>
                  <a:gd name="f391" fmla="*/ f301 1 f167"/>
                  <a:gd name="f392" fmla="*/ f302 1 f168"/>
                  <a:gd name="f393" fmla="*/ f303 1 f167"/>
                  <a:gd name="f394" fmla="*/ f304 1 f168"/>
                  <a:gd name="f395" fmla="*/ f305 1 f167"/>
                  <a:gd name="f396" fmla="*/ f306 1 f168"/>
                  <a:gd name="f397" fmla="*/ f307 1 f167"/>
                  <a:gd name="f398" fmla="*/ f308 1 f168"/>
                  <a:gd name="f399" fmla="*/ f309 1 f167"/>
                  <a:gd name="f400" fmla="*/ f310 1 f168"/>
                  <a:gd name="f401" fmla="*/ f311 1 f167"/>
                  <a:gd name="f402" fmla="*/ f312 1 f168"/>
                  <a:gd name="f403" fmla="*/ f313 1 f167"/>
                  <a:gd name="f404" fmla="*/ f314 1 f167"/>
                  <a:gd name="f405" fmla="*/ f315 1 f168"/>
                  <a:gd name="f406" fmla="*/ f316 1 f167"/>
                  <a:gd name="f407" fmla="*/ f317 1 f168"/>
                  <a:gd name="f408" fmla="*/ f318 1 f167"/>
                  <a:gd name="f409" fmla="*/ f319 1 f167"/>
                  <a:gd name="f410" fmla="*/ f320 1 f168"/>
                  <a:gd name="f411" fmla="*/ f321 1 f167"/>
                  <a:gd name="f412" fmla="*/ f322 1 f167"/>
                  <a:gd name="f413" fmla="*/ f323 1 f168"/>
                  <a:gd name="f414" fmla="*/ f324 1 f167"/>
                  <a:gd name="f415" fmla="*/ f325 1 f168"/>
                  <a:gd name="f416" fmla="*/ f326 1 f167"/>
                  <a:gd name="f417" fmla="*/ f327 1 f168"/>
                  <a:gd name="f418" fmla="*/ f328 1 f167"/>
                  <a:gd name="f419" fmla="*/ f329 1 f168"/>
                  <a:gd name="f420" fmla="*/ f330 1 f167"/>
                  <a:gd name="f421" fmla="*/ f331 1 f168"/>
                  <a:gd name="f422" fmla="*/ f332 1 f167"/>
                  <a:gd name="f423" fmla="*/ f333 1 f168"/>
                  <a:gd name="f424" fmla="*/ f334 1 f167"/>
                  <a:gd name="f425" fmla="*/ f335 1 f168"/>
                  <a:gd name="f426" fmla="*/ f336 1 f167"/>
                  <a:gd name="f427" fmla="*/ f337 1 f167"/>
                  <a:gd name="f428" fmla="*/ f338 1 f168"/>
                  <a:gd name="f429" fmla="*/ f339 1 f168"/>
                  <a:gd name="f430" fmla="*/ f340 1 f167"/>
                  <a:gd name="f431" fmla="*/ f341 1 f167"/>
                  <a:gd name="f432" fmla="*/ f342 f158 1"/>
                  <a:gd name="f433" fmla="*/ f343 f158 1"/>
                  <a:gd name="f434" fmla="*/ f345 f159 1"/>
                  <a:gd name="f435" fmla="*/ f344 f159 1"/>
                  <a:gd name="f436" fmla="*/ f346 f158 1"/>
                  <a:gd name="f437" fmla="*/ f347 f159 1"/>
                  <a:gd name="f438" fmla="*/ f348 f158 1"/>
                  <a:gd name="f439" fmla="*/ f349 f158 1"/>
                  <a:gd name="f440" fmla="*/ f350 f159 1"/>
                  <a:gd name="f441" fmla="*/ f351 f158 1"/>
                  <a:gd name="f442" fmla="*/ f352 f159 1"/>
                  <a:gd name="f443" fmla="*/ f353 f158 1"/>
                  <a:gd name="f444" fmla="*/ f354 f159 1"/>
                  <a:gd name="f445" fmla="*/ f355 f158 1"/>
                  <a:gd name="f446" fmla="*/ f356 f159 1"/>
                  <a:gd name="f447" fmla="*/ f357 f158 1"/>
                  <a:gd name="f448" fmla="*/ f358 f159 1"/>
                  <a:gd name="f449" fmla="*/ f359 f158 1"/>
                  <a:gd name="f450" fmla="*/ f360 f159 1"/>
                  <a:gd name="f451" fmla="*/ f361 f158 1"/>
                  <a:gd name="f452" fmla="*/ f362 f159 1"/>
                  <a:gd name="f453" fmla="*/ f363 f158 1"/>
                  <a:gd name="f454" fmla="*/ f364 f159 1"/>
                  <a:gd name="f455" fmla="*/ f365 f158 1"/>
                  <a:gd name="f456" fmla="*/ f366 f159 1"/>
                  <a:gd name="f457" fmla="*/ f367 f158 1"/>
                  <a:gd name="f458" fmla="*/ f368 f158 1"/>
                  <a:gd name="f459" fmla="*/ f369 f159 1"/>
                  <a:gd name="f460" fmla="*/ f370 f158 1"/>
                  <a:gd name="f461" fmla="*/ f371 f159 1"/>
                  <a:gd name="f462" fmla="*/ f372 f158 1"/>
                  <a:gd name="f463" fmla="*/ f373 f158 1"/>
                  <a:gd name="f464" fmla="*/ f374 f158 1"/>
                  <a:gd name="f465" fmla="*/ f375 f159 1"/>
                  <a:gd name="f466" fmla="*/ f376 f158 1"/>
                  <a:gd name="f467" fmla="*/ f377 f159 1"/>
                  <a:gd name="f468" fmla="*/ f378 f158 1"/>
                  <a:gd name="f469" fmla="*/ f379 f159 1"/>
                  <a:gd name="f470" fmla="*/ f380 f158 1"/>
                  <a:gd name="f471" fmla="*/ f381 f159 1"/>
                  <a:gd name="f472" fmla="*/ f382 f158 1"/>
                  <a:gd name="f473" fmla="*/ f383 f159 1"/>
                  <a:gd name="f474" fmla="*/ f384 f158 1"/>
                  <a:gd name="f475" fmla="*/ f385 f159 1"/>
                  <a:gd name="f476" fmla="*/ f386 f158 1"/>
                  <a:gd name="f477" fmla="*/ f387 f159 1"/>
                  <a:gd name="f478" fmla="*/ f388 f158 1"/>
                  <a:gd name="f479" fmla="*/ f389 f159 1"/>
                  <a:gd name="f480" fmla="*/ f390 f159 1"/>
                  <a:gd name="f481" fmla="*/ f391 f158 1"/>
                  <a:gd name="f482" fmla="*/ f392 f159 1"/>
                  <a:gd name="f483" fmla="*/ f393 f158 1"/>
                  <a:gd name="f484" fmla="*/ f394 f159 1"/>
                  <a:gd name="f485" fmla="*/ f395 f158 1"/>
                  <a:gd name="f486" fmla="*/ f396 f159 1"/>
                  <a:gd name="f487" fmla="*/ f397 f158 1"/>
                  <a:gd name="f488" fmla="*/ f398 f159 1"/>
                  <a:gd name="f489" fmla="*/ f399 f158 1"/>
                  <a:gd name="f490" fmla="*/ f400 f159 1"/>
                  <a:gd name="f491" fmla="*/ f401 f158 1"/>
                  <a:gd name="f492" fmla="*/ f402 f159 1"/>
                  <a:gd name="f493" fmla="*/ f403 f158 1"/>
                  <a:gd name="f494" fmla="*/ f404 f158 1"/>
                  <a:gd name="f495" fmla="*/ f405 f159 1"/>
                  <a:gd name="f496" fmla="*/ f406 f158 1"/>
                  <a:gd name="f497" fmla="*/ f407 f159 1"/>
                  <a:gd name="f498" fmla="*/ f408 f158 1"/>
                  <a:gd name="f499" fmla="*/ f409 f158 1"/>
                  <a:gd name="f500" fmla="*/ f410 f159 1"/>
                  <a:gd name="f501" fmla="*/ f411 f158 1"/>
                  <a:gd name="f502" fmla="*/ f412 f158 1"/>
                  <a:gd name="f503" fmla="*/ f413 f159 1"/>
                  <a:gd name="f504" fmla="*/ f414 f158 1"/>
                  <a:gd name="f505" fmla="*/ f415 f159 1"/>
                  <a:gd name="f506" fmla="*/ f416 f158 1"/>
                  <a:gd name="f507" fmla="*/ f417 f159 1"/>
                  <a:gd name="f508" fmla="*/ f418 f158 1"/>
                  <a:gd name="f509" fmla="*/ f419 f159 1"/>
                  <a:gd name="f510" fmla="*/ f420 f158 1"/>
                  <a:gd name="f511" fmla="*/ f421 f159 1"/>
                  <a:gd name="f512" fmla="*/ f422 f158 1"/>
                  <a:gd name="f513" fmla="*/ f423 f159 1"/>
                  <a:gd name="f514" fmla="*/ f424 f158 1"/>
                  <a:gd name="f515" fmla="*/ f425 f159 1"/>
                  <a:gd name="f516" fmla="*/ f426 f158 1"/>
                  <a:gd name="f517" fmla="*/ f427 f158 1"/>
                  <a:gd name="f518" fmla="*/ f428 f159 1"/>
                  <a:gd name="f519" fmla="*/ f429 f159 1"/>
                  <a:gd name="f520" fmla="*/ f430 f158 1"/>
                  <a:gd name="f521" fmla="*/ f431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5">
                    <a:pos x="f436" y="f437"/>
                  </a:cxn>
                  <a:cxn ang="f255">
                    <a:pos x="f438" y="f437"/>
                  </a:cxn>
                  <a:cxn ang="f255">
                    <a:pos x="f439" y="f440"/>
                  </a:cxn>
                  <a:cxn ang="f255">
                    <a:pos x="f441" y="f442"/>
                  </a:cxn>
                  <a:cxn ang="f255">
                    <a:pos x="f443" y="f444"/>
                  </a:cxn>
                  <a:cxn ang="f255">
                    <a:pos x="f445" y="f446"/>
                  </a:cxn>
                  <a:cxn ang="f255">
                    <a:pos x="f447" y="f448"/>
                  </a:cxn>
                  <a:cxn ang="f255">
                    <a:pos x="f449" y="f450"/>
                  </a:cxn>
                  <a:cxn ang="f255">
                    <a:pos x="f451" y="f452"/>
                  </a:cxn>
                  <a:cxn ang="f255">
                    <a:pos x="f453" y="f454"/>
                  </a:cxn>
                  <a:cxn ang="f255">
                    <a:pos x="f455" y="f456"/>
                  </a:cxn>
                  <a:cxn ang="f255">
                    <a:pos x="f457" y="f448"/>
                  </a:cxn>
                  <a:cxn ang="f255">
                    <a:pos x="f458" y="f459"/>
                  </a:cxn>
                  <a:cxn ang="f255">
                    <a:pos x="f460" y="f461"/>
                  </a:cxn>
                  <a:cxn ang="f255">
                    <a:pos x="f462" y="f461"/>
                  </a:cxn>
                  <a:cxn ang="f255">
                    <a:pos x="f463" y="f459"/>
                  </a:cxn>
                  <a:cxn ang="f255">
                    <a:pos x="f464" y="f465"/>
                  </a:cxn>
                  <a:cxn ang="f255">
                    <a:pos x="f466" y="f467"/>
                  </a:cxn>
                  <a:cxn ang="f255">
                    <a:pos x="f468" y="f469"/>
                  </a:cxn>
                  <a:cxn ang="f255">
                    <a:pos x="f470" y="f471"/>
                  </a:cxn>
                  <a:cxn ang="f255">
                    <a:pos x="f472" y="f473"/>
                  </a:cxn>
                  <a:cxn ang="f255">
                    <a:pos x="f468" y="f465"/>
                  </a:cxn>
                  <a:cxn ang="f255">
                    <a:pos x="f474" y="f475"/>
                  </a:cxn>
                  <a:cxn ang="f255">
                    <a:pos x="f476" y="f477"/>
                  </a:cxn>
                  <a:cxn ang="f255">
                    <a:pos x="f478" y="f479"/>
                  </a:cxn>
                  <a:cxn ang="f255">
                    <a:pos x="f464" y="f480"/>
                  </a:cxn>
                  <a:cxn ang="f255">
                    <a:pos x="f481" y="f482"/>
                  </a:cxn>
                  <a:cxn ang="f255">
                    <a:pos x="f483" y="f484"/>
                  </a:cxn>
                  <a:cxn ang="f255">
                    <a:pos x="f485" y="f486"/>
                  </a:cxn>
                  <a:cxn ang="f255">
                    <a:pos x="f439" y="f479"/>
                  </a:cxn>
                  <a:cxn ang="f255">
                    <a:pos x="f487" y="f488"/>
                  </a:cxn>
                  <a:cxn ang="f255">
                    <a:pos x="f489" y="f490"/>
                  </a:cxn>
                  <a:cxn ang="f255">
                    <a:pos x="f491" y="f492"/>
                  </a:cxn>
                  <a:cxn ang="f255">
                    <a:pos x="f447" y="f490"/>
                  </a:cxn>
                  <a:cxn ang="f255">
                    <a:pos x="f493" y="f477"/>
                  </a:cxn>
                  <a:cxn ang="f255">
                    <a:pos x="f494" y="f495"/>
                  </a:cxn>
                  <a:cxn ang="f255">
                    <a:pos x="f496" y="f497"/>
                  </a:cxn>
                  <a:cxn ang="f255">
                    <a:pos x="f498" y="f448"/>
                  </a:cxn>
                  <a:cxn ang="f255">
                    <a:pos x="f499" y="f500"/>
                  </a:cxn>
                  <a:cxn ang="f255">
                    <a:pos x="f501" y="f444"/>
                  </a:cxn>
                  <a:cxn ang="f255">
                    <a:pos x="f502" y="f503"/>
                  </a:cxn>
                  <a:cxn ang="f255">
                    <a:pos x="f504" y="f505"/>
                  </a:cxn>
                  <a:cxn ang="f255">
                    <a:pos x="f504" y="f503"/>
                  </a:cxn>
                  <a:cxn ang="f255">
                    <a:pos x="f506" y="f507"/>
                  </a:cxn>
                  <a:cxn ang="f255">
                    <a:pos x="f508" y="f509"/>
                  </a:cxn>
                  <a:cxn ang="f255">
                    <a:pos x="f508" y="f444"/>
                  </a:cxn>
                  <a:cxn ang="f255">
                    <a:pos x="f510" y="f511"/>
                  </a:cxn>
                  <a:cxn ang="f255">
                    <a:pos x="f512" y="f513"/>
                  </a:cxn>
                  <a:cxn ang="f255">
                    <a:pos x="f502" y="f513"/>
                  </a:cxn>
                  <a:cxn ang="f255">
                    <a:pos x="f514" y="f515"/>
                  </a:cxn>
                  <a:cxn ang="f255">
                    <a:pos x="f516" y="f444"/>
                  </a:cxn>
                  <a:cxn ang="f255">
                    <a:pos x="f517" y="f513"/>
                  </a:cxn>
                  <a:cxn ang="f255">
                    <a:pos x="f517" y="f518"/>
                  </a:cxn>
                  <a:cxn ang="f255">
                    <a:pos x="f445" y="f513"/>
                  </a:cxn>
                  <a:cxn ang="f255">
                    <a:pos x="f489" y="f519"/>
                  </a:cxn>
                  <a:cxn ang="f255">
                    <a:pos x="f520" y="f519"/>
                  </a:cxn>
                  <a:cxn ang="f255">
                    <a:pos x="f487" y="f503"/>
                  </a:cxn>
                  <a:cxn ang="f255">
                    <a:pos x="f521" y="f437"/>
                  </a:cxn>
                  <a:cxn ang="f255">
                    <a:pos x="f436" y="f437"/>
                  </a:cxn>
                </a:cxnLst>
                <a:rect l="f432" t="f435" r="f433" b="f434"/>
                <a:pathLst>
                  <a:path w="230" h="115">
                    <a:moveTo>
                      <a:pt x="f8" y="f9"/>
                    </a:moveTo>
                    <a:cubicBezTo>
                      <a:pt x="f10" y="f11"/>
                      <a:pt x="f12" y="f9"/>
                      <a:pt x="f13" y="f9"/>
                    </a:cubicBezTo>
                    <a:cubicBezTo>
                      <a:pt x="f14" y="f15"/>
                      <a:pt x="f16" y="f9"/>
                      <a:pt x="f16" y="f15"/>
                    </a:cubicBezTo>
                    <a:cubicBezTo>
                      <a:pt x="f16" y="f11"/>
                      <a:pt x="f14" y="f11"/>
                      <a:pt x="f14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0" y="f32"/>
                      <a:pt x="f33" y="f32"/>
                    </a:cubicBezTo>
                    <a:cubicBezTo>
                      <a:pt x="f24" y="f32"/>
                      <a:pt x="f34" y="f32"/>
                      <a:pt x="f35" y="f36"/>
                    </a:cubicBezTo>
                    <a:cubicBezTo>
                      <a:pt x="f37" y="f38"/>
                      <a:pt x="f10" y="f29"/>
                      <a:pt x="f39" y="f40"/>
                    </a:cubicBezTo>
                    <a:cubicBezTo>
                      <a:pt x="f41" y="f42"/>
                      <a:pt x="f43" y="f40"/>
                      <a:pt x="f44" y="f38"/>
                    </a:cubicBezTo>
                    <a:cubicBezTo>
                      <a:pt x="f45" y="f38"/>
                      <a:pt x="f46" y="f31"/>
                      <a:pt x="f47" y="f31"/>
                    </a:cubicBezTo>
                    <a:cubicBezTo>
                      <a:pt x="f47" y="f36"/>
                      <a:pt x="f7" y="f32"/>
                      <a:pt x="f9" y="f32"/>
                    </a:cubicBezTo>
                    <a:cubicBezTo>
                      <a:pt x="f48" y="f49"/>
                      <a:pt x="f21" y="f50"/>
                      <a:pt x="f51" y="f52"/>
                    </a:cubicBezTo>
                    <a:cubicBezTo>
                      <a:pt x="f53" y="f54"/>
                      <a:pt x="f17" y="f55"/>
                      <a:pt x="f11" y="f56"/>
                    </a:cubicBezTo>
                    <a:cubicBezTo>
                      <a:pt x="f51" y="f57"/>
                      <a:pt x="f58" y="f59"/>
                      <a:pt x="f21" y="f56"/>
                    </a:cubicBezTo>
                    <a:cubicBezTo>
                      <a:pt x="f60" y="f55"/>
                      <a:pt x="f40" y="f55"/>
                      <a:pt x="f61" y="f52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5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61"/>
                      <a:pt x="f80" y="f78"/>
                      <a:pt x="f81" y="f49"/>
                    </a:cubicBezTo>
                    <a:cubicBezTo>
                      <a:pt x="f5" y="f49"/>
                      <a:pt x="f5" y="f49"/>
                      <a:pt x="f5" y="f74"/>
                    </a:cubicBezTo>
                    <a:cubicBezTo>
                      <a:pt x="f80" y="f82"/>
                      <a:pt x="f79" y="f83"/>
                      <a:pt x="f77" y="f67"/>
                    </a:cubicBezTo>
                    <a:cubicBezTo>
                      <a:pt x="f84" y="f66"/>
                      <a:pt x="f85" y="f65"/>
                      <a:pt x="f86" y="f65"/>
                    </a:cubicBezTo>
                    <a:cubicBezTo>
                      <a:pt x="f75" y="f54"/>
                      <a:pt x="f87" y="f57"/>
                      <a:pt x="f88" y="f89"/>
                    </a:cubicBezTo>
                    <a:cubicBezTo>
                      <a:pt x="f90" y="f90"/>
                      <a:pt x="f89" y="f91"/>
                      <a:pt x="f65" y="f75"/>
                    </a:cubicBezTo>
                    <a:cubicBezTo>
                      <a:pt x="f65" y="f92"/>
                      <a:pt x="f66" y="f92"/>
                      <a:pt x="f66" y="f93"/>
                    </a:cubicBezTo>
                    <a:cubicBezTo>
                      <a:pt x="f50" y="f85"/>
                      <a:pt x="f94" y="f95"/>
                      <a:pt x="f62" y="f96"/>
                    </a:cubicBezTo>
                    <a:cubicBezTo>
                      <a:pt x="f76" y="f97"/>
                      <a:pt x="f31" y="f98"/>
                      <a:pt x="f42" y="f99"/>
                    </a:cubicBezTo>
                    <a:cubicBezTo>
                      <a:pt x="f21" y="f5"/>
                      <a:pt x="f9" y="f100"/>
                      <a:pt x="f101" y="f97"/>
                    </a:cubicBezTo>
                    <a:cubicBezTo>
                      <a:pt x="f102" y="f96"/>
                      <a:pt x="f103" y="f85"/>
                      <a:pt x="f16" y="f75"/>
                    </a:cubicBezTo>
                    <a:cubicBezTo>
                      <a:pt x="f10" y="f87"/>
                      <a:pt x="f104" y="f105"/>
                      <a:pt x="f20" y="f105"/>
                    </a:cubicBezTo>
                    <a:cubicBezTo>
                      <a:pt x="f106" y="f105"/>
                      <a:pt x="f22" y="f73"/>
                      <a:pt x="f107" y="f108"/>
                    </a:cubicBezTo>
                    <a:cubicBezTo>
                      <a:pt x="f107" y="f109"/>
                      <a:pt x="f24" y="f110"/>
                      <a:pt x="f111" y="f109"/>
                    </a:cubicBezTo>
                    <a:cubicBezTo>
                      <a:pt x="f112" y="f110"/>
                      <a:pt x="f112" y="f109"/>
                      <a:pt x="f33" y="f108"/>
                    </a:cubicBezTo>
                    <a:cubicBezTo>
                      <a:pt x="f113" y="f114"/>
                      <a:pt x="f115" y="f116"/>
                      <a:pt x="f117" y="f89"/>
                    </a:cubicBezTo>
                    <a:cubicBezTo>
                      <a:pt x="f118" y="f57"/>
                      <a:pt x="f119" y="f52"/>
                      <a:pt x="f120" y="f121"/>
                    </a:cubicBezTo>
                    <a:cubicBezTo>
                      <a:pt x="f122" y="f50"/>
                      <a:pt x="f6" y="f68"/>
                      <a:pt x="f123" y="f64"/>
                    </a:cubicBezTo>
                    <a:cubicBezTo>
                      <a:pt x="f124" y="f125"/>
                      <a:pt x="f119" y="f76"/>
                      <a:pt x="f118" y="f32"/>
                    </a:cubicBezTo>
                    <a:cubicBezTo>
                      <a:pt x="f126" y="f31"/>
                      <a:pt x="f127" y="f128"/>
                      <a:pt x="f129" y="f128"/>
                    </a:cubicBezTo>
                    <a:cubicBezTo>
                      <a:pt x="f130" y="f29"/>
                      <a:pt x="f131" y="f132"/>
                      <a:pt x="f133" y="f23"/>
                    </a:cubicBezTo>
                    <a:cubicBezTo>
                      <a:pt x="f134" y="f135"/>
                      <a:pt x="f136" y="f58"/>
                      <a:pt x="f137" y="f53"/>
                    </a:cubicBezTo>
                    <a:cubicBezTo>
                      <a:pt x="f138" y="f17"/>
                      <a:pt x="f139" y="f15"/>
                      <a:pt x="f2" y="f11"/>
                    </a:cubicBezTo>
                    <a:cubicBezTo>
                      <a:pt x="f140" y="f17"/>
                      <a:pt x="f2" y="f53"/>
                      <a:pt x="f2" y="f53"/>
                    </a:cubicBezTo>
                    <a:cubicBezTo>
                      <a:pt x="f141" y="f51"/>
                      <a:pt x="f139" y="f19"/>
                      <a:pt x="f139" y="f58"/>
                    </a:cubicBezTo>
                    <a:cubicBezTo>
                      <a:pt x="f142" y="f143"/>
                      <a:pt x="f113" y="f144"/>
                      <a:pt x="f145" y="f146"/>
                    </a:cubicBezTo>
                    <a:cubicBezTo>
                      <a:pt x="f145" y="f23"/>
                      <a:pt x="f145" y="f23"/>
                      <a:pt x="f145" y="f23"/>
                    </a:cubicBezTo>
                    <a:cubicBezTo>
                      <a:pt x="f147" y="f60"/>
                      <a:pt x="f147" y="f25"/>
                      <a:pt x="f134" y="f148"/>
                    </a:cubicBezTo>
                    <a:cubicBezTo>
                      <a:pt x="f134" y="f25"/>
                      <a:pt x="f147" y="f60"/>
                      <a:pt x="f149" y="f60"/>
                    </a:cubicBezTo>
                    <a:cubicBezTo>
                      <a:pt x="f136" y="f148"/>
                      <a:pt x="f136" y="f148"/>
                      <a:pt x="f137" y="f60"/>
                    </a:cubicBezTo>
                    <a:cubicBezTo>
                      <a:pt x="f139" y="f23"/>
                      <a:pt x="f2" y="f146"/>
                      <a:pt x="f140" y="f150"/>
                    </a:cubicBezTo>
                    <a:cubicBezTo>
                      <a:pt x="f151" y="f144"/>
                      <a:pt x="f28" y="f144"/>
                      <a:pt x="f152" y="f23"/>
                    </a:cubicBezTo>
                    <a:cubicBezTo>
                      <a:pt x="f28" y="f60"/>
                      <a:pt x="f28" y="f60"/>
                      <a:pt x="f30" y="f60"/>
                    </a:cubicBezTo>
                    <a:cubicBezTo>
                      <a:pt x="f30" y="f60"/>
                      <a:pt x="f30" y="f60"/>
                      <a:pt x="f30" y="f25"/>
                    </a:cubicBezTo>
                    <a:cubicBezTo>
                      <a:pt x="f30" y="f60"/>
                      <a:pt x="f30" y="f60"/>
                      <a:pt x="f28" y="f60"/>
                    </a:cubicBezTo>
                    <a:cubicBezTo>
                      <a:pt x="f26" y="f150"/>
                      <a:pt x="f112" y="f144"/>
                      <a:pt x="f107" y="f143"/>
                    </a:cubicBezTo>
                    <a:cubicBezTo>
                      <a:pt x="f107" y="f143"/>
                      <a:pt x="f107" y="f143"/>
                      <a:pt x="f34" y="f143"/>
                    </a:cubicBezTo>
                    <a:cubicBezTo>
                      <a:pt x="f35" y="f58"/>
                      <a:pt x="f153" y="f51"/>
                      <a:pt x="f20" y="f53"/>
                    </a:cubicBezTo>
                    <a:cubicBezTo>
                      <a:pt x="f154" y="f11"/>
                      <a:pt x="f155" y="f15"/>
                      <a:pt x="f104" y="f9"/>
                    </a:cubicBezTo>
                    <a:cubicBezTo>
                      <a:pt x="f18" y="f9"/>
                      <a:pt x="f156" y="f7"/>
                      <a:pt x="f8" y="f9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1" name="Freeform 64">
                <a:extLst>
                  <a:ext uri="{FF2B5EF4-FFF2-40B4-BE49-F238E27FC236}">
                    <a16:creationId xmlns:a16="http://schemas.microsoft.com/office/drawing/2014/main" id="{2A066B4E-FE43-B17A-F5E8-B40286EFDB2D}"/>
                  </a:ext>
                </a:extLst>
              </p:cNvPr>
              <p:cNvSpPr/>
              <p:nvPr/>
            </p:nvSpPr>
            <p:spPr>
              <a:xfrm>
                <a:off x="8486774" y="5468934"/>
                <a:ext cx="363538" cy="3270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8"/>
                  <a:gd name="f8" fmla="val 6"/>
                  <a:gd name="f9" fmla="val 13"/>
                  <a:gd name="f10" fmla="val 5"/>
                  <a:gd name="f11" fmla="val 12"/>
                  <a:gd name="f12" fmla="val 4"/>
                  <a:gd name="f13" fmla="val 11"/>
                  <a:gd name="f14" fmla="val 3"/>
                  <a:gd name="f15" fmla="val 10"/>
                  <a:gd name="f16" fmla="val 1"/>
                  <a:gd name="f17" fmla="val 8"/>
                  <a:gd name="f18" fmla="val 9"/>
                  <a:gd name="f19" fmla="val 22"/>
                  <a:gd name="f20" fmla="val 27"/>
                  <a:gd name="f21" fmla="val 29"/>
                  <a:gd name="f22" fmla="val 23"/>
                  <a:gd name="f23" fmla="val 24"/>
                  <a:gd name="f24" fmla="val 26"/>
                  <a:gd name="f25" fmla="val 25"/>
                  <a:gd name="f26" fmla="val 19"/>
                  <a:gd name="f27" fmla="val 14"/>
                  <a:gd name="f28" fmla="val 18"/>
                  <a:gd name="f29" fmla="val 15"/>
                  <a:gd name="f30" fmla="val 7"/>
                  <a:gd name="f31" fmla="+- 0 0 -90"/>
                  <a:gd name="f32" fmla="*/ f3 1 31"/>
                  <a:gd name="f33" fmla="*/ f4 1 2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1"/>
                  <a:gd name="f42" fmla="*/ f38 1 28"/>
                  <a:gd name="f43" fmla="*/ 6 f39 1"/>
                  <a:gd name="f44" fmla="*/ 13 f38 1"/>
                  <a:gd name="f45" fmla="*/ 3 f39 1"/>
                  <a:gd name="f46" fmla="*/ 10 f38 1"/>
                  <a:gd name="f47" fmla="*/ 1 f39 1"/>
                  <a:gd name="f48" fmla="*/ 1 f38 1"/>
                  <a:gd name="f49" fmla="*/ 9 f39 1"/>
                  <a:gd name="f50" fmla="*/ 29 f39 1"/>
                  <a:gd name="f51" fmla="*/ 23 f38 1"/>
                  <a:gd name="f52" fmla="*/ 27 f38 1"/>
                  <a:gd name="f53" fmla="*/ 25 f39 1"/>
                  <a:gd name="f54" fmla="*/ 26 f38 1"/>
                  <a:gd name="f55" fmla="*/ 8 f39 1"/>
                  <a:gd name="f56" fmla="*/ 15 f38 1"/>
                  <a:gd name="f57" fmla="+- f40 0 f1"/>
                  <a:gd name="f58" fmla="*/ f43 1 31"/>
                  <a:gd name="f59" fmla="*/ f44 1 28"/>
                  <a:gd name="f60" fmla="*/ f45 1 31"/>
                  <a:gd name="f61" fmla="*/ f46 1 28"/>
                  <a:gd name="f62" fmla="*/ f47 1 31"/>
                  <a:gd name="f63" fmla="*/ f48 1 28"/>
                  <a:gd name="f64" fmla="*/ f49 1 31"/>
                  <a:gd name="f65" fmla="*/ f50 1 31"/>
                  <a:gd name="f66" fmla="*/ f51 1 28"/>
                  <a:gd name="f67" fmla="*/ f52 1 28"/>
                  <a:gd name="f68" fmla="*/ f53 1 31"/>
                  <a:gd name="f69" fmla="*/ f54 1 28"/>
                  <a:gd name="f70" fmla="*/ f55 1 31"/>
                  <a:gd name="f71" fmla="*/ f56 1 28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1"/>
                  <a:gd name="f84" fmla="*/ f66 1 f42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2 1"/>
                  <a:gd name="f102" fmla="*/ f84 f33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99"/>
                  </a:cxn>
                  <a:cxn ang="f57">
                    <a:pos x="f101" y="f102"/>
                  </a:cxn>
                  <a:cxn ang="f57">
                    <a:pos x="f101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31" h="2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5" y="f10"/>
                      <a:pt x="f16" y="f16"/>
                    </a:cubicBezTo>
                    <a:cubicBezTo>
                      <a:pt x="f12" y="f5"/>
                      <a:pt x="f8" y="f16"/>
                      <a:pt x="f18" y="f16"/>
                    </a:cubicBezTo>
                    <a:cubicBezTo>
                      <a:pt x="f19" y="f14"/>
                      <a:pt x="f20" y="f11"/>
                      <a:pt x="f21" y="f22"/>
                    </a:cubicBezTo>
                    <a:cubicBezTo>
                      <a:pt x="f21" y="f23"/>
                      <a:pt x="f6" y="f24"/>
                      <a:pt x="f21" y="f20"/>
                    </a:cubicBezTo>
                    <a:cubicBezTo>
                      <a:pt x="f20" y="f7"/>
                      <a:pt x="f24" y="f24"/>
                      <a:pt x="f25" y="f24"/>
                    </a:cubicBezTo>
                    <a:cubicBezTo>
                      <a:pt x="f26" y="f19"/>
                      <a:pt x="f27" y="f28"/>
                      <a:pt x="f17" y="f29"/>
                    </a:cubicBezTo>
                    <a:cubicBezTo>
                      <a:pt x="f30" y="f27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C5CEE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Freeform 65">
                <a:extLst>
                  <a:ext uri="{FF2B5EF4-FFF2-40B4-BE49-F238E27FC236}">
                    <a16:creationId xmlns:a16="http://schemas.microsoft.com/office/drawing/2014/main" id="{B42D9E74-2B1F-8A21-9E10-2DAD4DFAC9F0}"/>
                  </a:ext>
                </a:extLst>
              </p:cNvPr>
              <p:cNvSpPr/>
              <p:nvPr/>
            </p:nvSpPr>
            <p:spPr>
              <a:xfrm>
                <a:off x="8475665" y="5445123"/>
                <a:ext cx="831847" cy="10763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92"/>
                  <a:gd name="f8" fmla="val 7"/>
                  <a:gd name="f9" fmla="val 15"/>
                  <a:gd name="f10" fmla="val 14"/>
                  <a:gd name="f11" fmla="val 20"/>
                  <a:gd name="f12" fmla="val 22"/>
                  <a:gd name="f13" fmla="val 25"/>
                  <a:gd name="f14" fmla="val 29"/>
                  <a:gd name="f15" fmla="val 30"/>
                  <a:gd name="f16" fmla="val 18"/>
                  <a:gd name="f17" fmla="val 23"/>
                  <a:gd name="f18" fmla="val 6"/>
                  <a:gd name="f19" fmla="val 11"/>
                  <a:gd name="f20" fmla="val 4"/>
                  <a:gd name="f21" fmla="val 8"/>
                  <a:gd name="f22" fmla="val 5"/>
                  <a:gd name="f23" fmla="val 2"/>
                  <a:gd name="f24" fmla="val 3"/>
                  <a:gd name="f25" fmla="val 1"/>
                  <a:gd name="f26" fmla="val 10"/>
                  <a:gd name="f27" fmla="val 12"/>
                  <a:gd name="f28" fmla="val 21"/>
                  <a:gd name="f29" fmla="val 26"/>
                  <a:gd name="f30" fmla="val 9"/>
                  <a:gd name="f31" fmla="val 16"/>
                  <a:gd name="f32" fmla="val 31"/>
                  <a:gd name="f33" fmla="val 19"/>
                  <a:gd name="f34" fmla="val 32"/>
                  <a:gd name="f35" fmla="val 34"/>
                  <a:gd name="f36" fmla="val 36"/>
                  <a:gd name="f37" fmla="val 33"/>
                  <a:gd name="f38" fmla="val 41"/>
                  <a:gd name="f39" fmla="val 46"/>
                  <a:gd name="f40" fmla="val 40"/>
                  <a:gd name="f41" fmla="val 51"/>
                  <a:gd name="f42" fmla="val 43"/>
                  <a:gd name="f43" fmla="val 61"/>
                  <a:gd name="f44" fmla="val 50"/>
                  <a:gd name="f45" fmla="val 68"/>
                  <a:gd name="f46" fmla="val 58"/>
                  <a:gd name="f47" fmla="val 70"/>
                  <a:gd name="f48" fmla="val 73"/>
                  <a:gd name="f49" fmla="val 75"/>
                  <a:gd name="f50" fmla="val 78"/>
                  <a:gd name="f51" fmla="val 79"/>
                  <a:gd name="f52" fmla="val 80"/>
                  <a:gd name="f53" fmla="val 69"/>
                  <a:gd name="f54" fmla="val 81"/>
                  <a:gd name="f55" fmla="val 85"/>
                  <a:gd name="f56" fmla="val 89"/>
                  <a:gd name="f57" fmla="val 65"/>
                  <a:gd name="f58" fmla="val 64"/>
                  <a:gd name="f59" fmla="val 91"/>
                  <a:gd name="f60" fmla="val 88"/>
                  <a:gd name="f61" fmla="val 67"/>
                  <a:gd name="f62" fmla="val 74"/>
                  <a:gd name="f63" fmla="val 66"/>
                  <a:gd name="f64" fmla="val 63"/>
                  <a:gd name="f65" fmla="val 56"/>
                  <a:gd name="f66" fmla="val 52"/>
                  <a:gd name="f67" fmla="val 39"/>
                  <a:gd name="f68" fmla="val 27"/>
                  <a:gd name="f69" fmla="+- 0 0 -90"/>
                  <a:gd name="f70" fmla="*/ f3 1 71"/>
                  <a:gd name="f71" fmla="*/ f4 1 92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71"/>
                  <a:gd name="f80" fmla="*/ f76 1 92"/>
                  <a:gd name="f81" fmla="*/ 7 f77 1"/>
                  <a:gd name="f82" fmla="*/ 15 f76 1"/>
                  <a:gd name="f83" fmla="*/ 29 f77 1"/>
                  <a:gd name="f84" fmla="*/ 29 f76 1"/>
                  <a:gd name="f85" fmla="*/ 11 f77 1"/>
                  <a:gd name="f86" fmla="*/ 4 f76 1"/>
                  <a:gd name="f87" fmla="*/ 2 f77 1"/>
                  <a:gd name="f88" fmla="*/ 3 f76 1"/>
                  <a:gd name="f89" fmla="*/ 1 f77 1"/>
                  <a:gd name="f90" fmla="*/ 0 f77 1"/>
                  <a:gd name="f91" fmla="*/ 2 f76 1"/>
                  <a:gd name="f92" fmla="*/ 0 f76 1"/>
                  <a:gd name="f93" fmla="*/ 3 f77 1"/>
                  <a:gd name="f94" fmla="*/ 1 f76 1"/>
                  <a:gd name="f95" fmla="*/ 5 f77 1"/>
                  <a:gd name="f96" fmla="*/ 12 f77 1"/>
                  <a:gd name="f97" fmla="*/ 16 f76 1"/>
                  <a:gd name="f98" fmla="*/ 32 f77 1"/>
                  <a:gd name="f99" fmla="*/ 26 f76 1"/>
                  <a:gd name="f100" fmla="*/ 36 f77 1"/>
                  <a:gd name="f101" fmla="*/ 33 f76 1"/>
                  <a:gd name="f102" fmla="*/ 51 f77 1"/>
                  <a:gd name="f103" fmla="*/ 43 f76 1"/>
                  <a:gd name="f104" fmla="*/ 70 f77 1"/>
                  <a:gd name="f105" fmla="*/ 70 f76 1"/>
                  <a:gd name="f106" fmla="*/ 78 f76 1"/>
                  <a:gd name="f107" fmla="*/ 69 f77 1"/>
                  <a:gd name="f108" fmla="*/ 81 f76 1"/>
                  <a:gd name="f109" fmla="*/ 65 f77 1"/>
                  <a:gd name="f110" fmla="*/ 92 f76 1"/>
                  <a:gd name="f111" fmla="*/ 88 f76 1"/>
                  <a:gd name="f112" fmla="*/ 66 f77 1"/>
                  <a:gd name="f113" fmla="*/ 67 f76 1"/>
                  <a:gd name="f114" fmla="*/ 63 f76 1"/>
                  <a:gd name="f115" fmla="*/ 52 f77 1"/>
                  <a:gd name="f116" fmla="*/ 46 f76 1"/>
                  <a:gd name="f117" fmla="*/ 23 f77 1"/>
                  <a:gd name="f118" fmla="*/ 27 f76 1"/>
                  <a:gd name="f119" fmla="+- f78 0 f1"/>
                  <a:gd name="f120" fmla="*/ f81 1 71"/>
                  <a:gd name="f121" fmla="*/ f82 1 92"/>
                  <a:gd name="f122" fmla="*/ f83 1 71"/>
                  <a:gd name="f123" fmla="*/ f84 1 92"/>
                  <a:gd name="f124" fmla="*/ f85 1 71"/>
                  <a:gd name="f125" fmla="*/ f86 1 92"/>
                  <a:gd name="f126" fmla="*/ f87 1 71"/>
                  <a:gd name="f127" fmla="*/ f88 1 92"/>
                  <a:gd name="f128" fmla="*/ f89 1 71"/>
                  <a:gd name="f129" fmla="*/ f90 1 71"/>
                  <a:gd name="f130" fmla="*/ f91 1 92"/>
                  <a:gd name="f131" fmla="*/ f92 1 92"/>
                  <a:gd name="f132" fmla="*/ f93 1 71"/>
                  <a:gd name="f133" fmla="*/ f94 1 92"/>
                  <a:gd name="f134" fmla="*/ f95 1 71"/>
                  <a:gd name="f135" fmla="*/ f96 1 71"/>
                  <a:gd name="f136" fmla="*/ f97 1 92"/>
                  <a:gd name="f137" fmla="*/ f98 1 71"/>
                  <a:gd name="f138" fmla="*/ f99 1 92"/>
                  <a:gd name="f139" fmla="*/ f100 1 71"/>
                  <a:gd name="f140" fmla="*/ f101 1 92"/>
                  <a:gd name="f141" fmla="*/ f102 1 71"/>
                  <a:gd name="f142" fmla="*/ f103 1 92"/>
                  <a:gd name="f143" fmla="*/ f104 1 71"/>
                  <a:gd name="f144" fmla="*/ f105 1 92"/>
                  <a:gd name="f145" fmla="*/ f106 1 92"/>
                  <a:gd name="f146" fmla="*/ f107 1 71"/>
                  <a:gd name="f147" fmla="*/ f108 1 92"/>
                  <a:gd name="f148" fmla="*/ f109 1 71"/>
                  <a:gd name="f149" fmla="*/ f110 1 92"/>
                  <a:gd name="f150" fmla="*/ f111 1 92"/>
                  <a:gd name="f151" fmla="*/ f112 1 71"/>
                  <a:gd name="f152" fmla="*/ f113 1 92"/>
                  <a:gd name="f153" fmla="*/ f114 1 92"/>
                  <a:gd name="f154" fmla="*/ f115 1 71"/>
                  <a:gd name="f155" fmla="*/ f116 1 92"/>
                  <a:gd name="f156" fmla="*/ f117 1 71"/>
                  <a:gd name="f157" fmla="*/ f118 1 92"/>
                  <a:gd name="f158" fmla="*/ 0 1 f79"/>
                  <a:gd name="f159" fmla="*/ f73 1 f79"/>
                  <a:gd name="f160" fmla="*/ 0 1 f80"/>
                  <a:gd name="f161" fmla="*/ f74 1 f80"/>
                  <a:gd name="f162" fmla="*/ f120 1 f79"/>
                  <a:gd name="f163" fmla="*/ f121 1 f80"/>
                  <a:gd name="f164" fmla="*/ f122 1 f79"/>
                  <a:gd name="f165" fmla="*/ f123 1 f80"/>
                  <a:gd name="f166" fmla="*/ f124 1 f79"/>
                  <a:gd name="f167" fmla="*/ f125 1 f80"/>
                  <a:gd name="f168" fmla="*/ f126 1 f79"/>
                  <a:gd name="f169" fmla="*/ f127 1 f80"/>
                  <a:gd name="f170" fmla="*/ f128 1 f79"/>
                  <a:gd name="f171" fmla="*/ f129 1 f79"/>
                  <a:gd name="f172" fmla="*/ f130 1 f80"/>
                  <a:gd name="f173" fmla="*/ f131 1 f80"/>
                  <a:gd name="f174" fmla="*/ f132 1 f79"/>
                  <a:gd name="f175" fmla="*/ f133 1 f80"/>
                  <a:gd name="f176" fmla="*/ f134 1 f79"/>
                  <a:gd name="f177" fmla="*/ f135 1 f79"/>
                  <a:gd name="f178" fmla="*/ f136 1 f80"/>
                  <a:gd name="f179" fmla="*/ f137 1 f79"/>
                  <a:gd name="f180" fmla="*/ f138 1 f80"/>
                  <a:gd name="f181" fmla="*/ f139 1 f79"/>
                  <a:gd name="f182" fmla="*/ f140 1 f80"/>
                  <a:gd name="f183" fmla="*/ f141 1 f79"/>
                  <a:gd name="f184" fmla="*/ f142 1 f80"/>
                  <a:gd name="f185" fmla="*/ f143 1 f79"/>
                  <a:gd name="f186" fmla="*/ f144 1 f80"/>
                  <a:gd name="f187" fmla="*/ f145 1 f80"/>
                  <a:gd name="f188" fmla="*/ f146 1 f79"/>
                  <a:gd name="f189" fmla="*/ f147 1 f80"/>
                  <a:gd name="f190" fmla="*/ f148 1 f79"/>
                  <a:gd name="f191" fmla="*/ f149 1 f80"/>
                  <a:gd name="f192" fmla="*/ f150 1 f80"/>
                  <a:gd name="f193" fmla="*/ f151 1 f79"/>
                  <a:gd name="f194" fmla="*/ f152 1 f80"/>
                  <a:gd name="f195" fmla="*/ f153 1 f80"/>
                  <a:gd name="f196" fmla="*/ f154 1 f79"/>
                  <a:gd name="f197" fmla="*/ f155 1 f80"/>
                  <a:gd name="f198" fmla="*/ f156 1 f79"/>
                  <a:gd name="f199" fmla="*/ f157 1 f80"/>
                  <a:gd name="f200" fmla="*/ f158 f70 1"/>
                  <a:gd name="f201" fmla="*/ f159 f70 1"/>
                  <a:gd name="f202" fmla="*/ f161 f71 1"/>
                  <a:gd name="f203" fmla="*/ f160 f71 1"/>
                  <a:gd name="f204" fmla="*/ f162 f70 1"/>
                  <a:gd name="f205" fmla="*/ f163 f71 1"/>
                  <a:gd name="f206" fmla="*/ f164 f70 1"/>
                  <a:gd name="f207" fmla="*/ f165 f71 1"/>
                  <a:gd name="f208" fmla="*/ f166 f70 1"/>
                  <a:gd name="f209" fmla="*/ f167 f71 1"/>
                  <a:gd name="f210" fmla="*/ f168 f70 1"/>
                  <a:gd name="f211" fmla="*/ f169 f71 1"/>
                  <a:gd name="f212" fmla="*/ f170 f70 1"/>
                  <a:gd name="f213" fmla="*/ f171 f70 1"/>
                  <a:gd name="f214" fmla="*/ f172 f71 1"/>
                  <a:gd name="f215" fmla="*/ f173 f71 1"/>
                  <a:gd name="f216" fmla="*/ f174 f70 1"/>
                  <a:gd name="f217" fmla="*/ f175 f71 1"/>
                  <a:gd name="f218" fmla="*/ f176 f70 1"/>
                  <a:gd name="f219" fmla="*/ f177 f70 1"/>
                  <a:gd name="f220" fmla="*/ f178 f71 1"/>
                  <a:gd name="f221" fmla="*/ f179 f70 1"/>
                  <a:gd name="f222" fmla="*/ f180 f71 1"/>
                  <a:gd name="f223" fmla="*/ f181 f70 1"/>
                  <a:gd name="f224" fmla="*/ f182 f71 1"/>
                  <a:gd name="f225" fmla="*/ f183 f70 1"/>
                  <a:gd name="f226" fmla="*/ f184 f71 1"/>
                  <a:gd name="f227" fmla="*/ f185 f70 1"/>
                  <a:gd name="f228" fmla="*/ f186 f71 1"/>
                  <a:gd name="f229" fmla="*/ f187 f71 1"/>
                  <a:gd name="f230" fmla="*/ f188 f70 1"/>
                  <a:gd name="f231" fmla="*/ f189 f71 1"/>
                  <a:gd name="f232" fmla="*/ f190 f70 1"/>
                  <a:gd name="f233" fmla="*/ f191 f71 1"/>
                  <a:gd name="f234" fmla="*/ f192 f71 1"/>
                  <a:gd name="f235" fmla="*/ f193 f70 1"/>
                  <a:gd name="f236" fmla="*/ f194 f71 1"/>
                  <a:gd name="f237" fmla="*/ f195 f71 1"/>
                  <a:gd name="f238" fmla="*/ f196 f70 1"/>
                  <a:gd name="f239" fmla="*/ f197 f71 1"/>
                  <a:gd name="f240" fmla="*/ f198 f70 1"/>
                  <a:gd name="f241" fmla="*/ f199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212" y="f209"/>
                  </a:cxn>
                  <a:cxn ang="f119">
                    <a:pos x="f213" y="f214"/>
                  </a:cxn>
                  <a:cxn ang="f119">
                    <a:pos x="f212" y="f215"/>
                  </a:cxn>
                  <a:cxn ang="f119">
                    <a:pos x="f210" y="f215"/>
                  </a:cxn>
                  <a:cxn ang="f119">
                    <a:pos x="f216" y="f217"/>
                  </a:cxn>
                  <a:cxn ang="f119">
                    <a:pos x="f218" y="f214"/>
                  </a:cxn>
                  <a:cxn ang="f119">
                    <a:pos x="f219" y="f214"/>
                  </a:cxn>
                  <a:cxn ang="f119">
                    <a:pos x="f206" y="f220"/>
                  </a:cxn>
                  <a:cxn ang="f119">
                    <a:pos x="f221" y="f222"/>
                  </a:cxn>
                  <a:cxn ang="f119">
                    <a:pos x="f223" y="f224"/>
                  </a:cxn>
                  <a:cxn ang="f119">
                    <a:pos x="f225" y="f226"/>
                  </a:cxn>
                  <a:cxn ang="f119">
                    <a:pos x="f227" y="f228"/>
                  </a:cxn>
                  <a:cxn ang="f119">
                    <a:pos x="f227" y="f229"/>
                  </a:cxn>
                  <a:cxn ang="f119">
                    <a:pos x="f230" y="f231"/>
                  </a:cxn>
                  <a:cxn ang="f119">
                    <a:pos x="f232" y="f233"/>
                  </a:cxn>
                  <a:cxn ang="f119">
                    <a:pos x="f232" y="f234"/>
                  </a:cxn>
                  <a:cxn ang="f119">
                    <a:pos x="f235" y="f236"/>
                  </a:cxn>
                  <a:cxn ang="f119">
                    <a:pos x="f235" y="f237"/>
                  </a:cxn>
                  <a:cxn ang="f119">
                    <a:pos x="f238" y="f239"/>
                  </a:cxn>
                  <a:cxn ang="f119">
                    <a:pos x="f240" y="f241"/>
                  </a:cxn>
                  <a:cxn ang="f119">
                    <a:pos x="f204" y="f220"/>
                  </a:cxn>
                  <a:cxn ang="f119">
                    <a:pos x="f204" y="f205"/>
                  </a:cxn>
                </a:cxnLst>
                <a:rect l="f200" t="f203" r="f201" b="f202"/>
                <a:pathLst>
                  <a:path w="71" h="92">
                    <a:moveTo>
                      <a:pt x="f8" y="f9"/>
                    </a:moveTo>
                    <a:cubicBezTo>
                      <a:pt x="f10" y="f11"/>
                      <a:pt x="f12" y="f13"/>
                      <a:pt x="f14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0"/>
                      <a:pt x="f22" y="f20"/>
                      <a:pt x="f23" y="f24"/>
                    </a:cubicBezTo>
                    <a:cubicBezTo>
                      <a:pt x="f23" y="f20"/>
                      <a:pt x="f23" y="f22"/>
                      <a:pt x="f25" y="f20"/>
                    </a:cubicBezTo>
                    <a:cubicBezTo>
                      <a:pt x="f25" y="f20"/>
                      <a:pt x="f25" y="f24"/>
                      <a:pt x="f5" y="f23"/>
                    </a:cubicBezTo>
                    <a:cubicBezTo>
                      <a:pt x="f25" y="f25"/>
                      <a:pt x="f5" y="f5"/>
                      <a:pt x="f25" y="f5"/>
                    </a:cubicBezTo>
                    <a:cubicBezTo>
                      <a:pt x="f25" y="f5"/>
                      <a:pt x="f23" y="f5"/>
                      <a:pt x="f23" y="f5"/>
                    </a:cubicBezTo>
                    <a:cubicBezTo>
                      <a:pt x="f23" y="f5"/>
                      <a:pt x="f23" y="f5"/>
                      <a:pt x="f24" y="f25"/>
                    </a:cubicBezTo>
                    <a:cubicBezTo>
                      <a:pt x="f24" y="f23"/>
                      <a:pt x="f20" y="f23"/>
                      <a:pt x="f22" y="f23"/>
                    </a:cubicBezTo>
                    <a:cubicBezTo>
                      <a:pt x="f8" y="f23"/>
                      <a:pt x="f26" y="f23"/>
                      <a:pt x="f27" y="f23"/>
                    </a:cubicBezTo>
                    <a:cubicBezTo>
                      <a:pt x="f28" y="f20"/>
                      <a:pt x="f29" y="f30"/>
                      <a:pt x="f14" y="f31"/>
                    </a:cubicBezTo>
                    <a:cubicBezTo>
                      <a:pt x="f32" y="f33"/>
                      <a:pt x="f34" y="f12"/>
                      <a:pt x="f34" y="f29"/>
                    </a:cubicBezTo>
                    <a:cubicBezTo>
                      <a:pt x="f34" y="f14"/>
                      <a:pt x="f35" y="f32"/>
                      <a:pt x="f36" y="f37"/>
                    </a:cubicBezTo>
                    <a:cubicBezTo>
                      <a:pt x="f38" y="f36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7"/>
                    </a:cubicBezTo>
                    <a:cubicBezTo>
                      <a:pt x="f6" y="f48"/>
                      <a:pt x="f47" y="f49"/>
                      <a:pt x="f47" y="f50"/>
                    </a:cubicBezTo>
                    <a:cubicBezTo>
                      <a:pt x="f47" y="f51"/>
                      <a:pt x="f47" y="f52"/>
                      <a:pt x="f53" y="f54"/>
                    </a:cubicBezTo>
                    <a:cubicBezTo>
                      <a:pt x="f47" y="f55"/>
                      <a:pt x="f45" y="f56"/>
                      <a:pt x="f57" y="f7"/>
                    </a:cubicBezTo>
                    <a:cubicBezTo>
                      <a:pt x="f58" y="f59"/>
                      <a:pt x="f57" y="f56"/>
                      <a:pt x="f57" y="f60"/>
                    </a:cubicBezTo>
                    <a:cubicBezTo>
                      <a:pt x="f45" y="f54"/>
                      <a:pt x="f61" y="f62"/>
                      <a:pt x="f63" y="f61"/>
                    </a:cubicBezTo>
                    <a:cubicBezTo>
                      <a:pt x="f63" y="f57"/>
                      <a:pt x="f63" y="f58"/>
                      <a:pt x="f63" y="f64"/>
                    </a:cubicBezTo>
                    <a:cubicBezTo>
                      <a:pt x="f64" y="f65"/>
                      <a:pt x="f46" y="f41"/>
                      <a:pt x="f66" y="f39"/>
                    </a:cubicBezTo>
                    <a:cubicBezTo>
                      <a:pt x="f42" y="f67"/>
                      <a:pt x="f37" y="f37"/>
                      <a:pt x="f17" y="f68"/>
                    </a:cubicBezTo>
                    <a:cubicBezTo>
                      <a:pt x="f16" y="f17"/>
                      <a:pt x="f27" y="f33"/>
                      <a:pt x="f8" y="f31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5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Freeform 66">
                <a:extLst>
                  <a:ext uri="{FF2B5EF4-FFF2-40B4-BE49-F238E27FC236}">
                    <a16:creationId xmlns:a16="http://schemas.microsoft.com/office/drawing/2014/main" id="{C57FD432-BED7-E1C9-5194-4C378B1DECEB}"/>
                  </a:ext>
                </a:extLst>
              </p:cNvPr>
              <p:cNvSpPr/>
              <p:nvPr/>
            </p:nvSpPr>
            <p:spPr>
              <a:xfrm>
                <a:off x="8486774" y="5481635"/>
                <a:ext cx="34920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0"/>
                  <a:gd name="f8" fmla="val 1"/>
                  <a:gd name="f9" fmla="val 4"/>
                  <a:gd name="f10" fmla="val 2"/>
                  <a:gd name="f11" fmla="val 6"/>
                  <a:gd name="f12" fmla="val 9"/>
                  <a:gd name="f13" fmla="val 7"/>
                  <a:gd name="f14" fmla="+- 0 0 -90"/>
                  <a:gd name="f15" fmla="*/ f3 1 3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3"/>
                  <a:gd name="f26" fmla="*/ 0 f22 1"/>
                  <a:gd name="f27" fmla="*/ 1 f21 1"/>
                  <a:gd name="f28" fmla="*/ 1 f22 1"/>
                  <a:gd name="f29" fmla="*/ 0 f21 1"/>
                  <a:gd name="f30" fmla="*/ 3 f22 1"/>
                  <a:gd name="f31" fmla="*/ 9 f21 1"/>
                  <a:gd name="f32" fmla="*/ 10 f21 1"/>
                  <a:gd name="f33" fmla="+- f23 0 f1"/>
                  <a:gd name="f34" fmla="*/ f26 1 3"/>
                  <a:gd name="f35" fmla="*/ f27 1 10"/>
                  <a:gd name="f36" fmla="*/ f28 1 3"/>
                  <a:gd name="f37" fmla="*/ f29 1 10"/>
                  <a:gd name="f38" fmla="*/ f30 1 3"/>
                  <a:gd name="f39" fmla="*/ f31 1 10"/>
                  <a:gd name="f40" fmla="*/ f32 1 10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0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3" h="10">
                    <a:moveTo>
                      <a:pt x="f5" y="f8"/>
                    </a:moveTo>
                    <a:cubicBezTo>
                      <a:pt x="f5" y="f8"/>
                      <a:pt x="f5" y="f5"/>
                      <a:pt x="f8" y="f5"/>
                    </a:cubicBezTo>
                    <a:cubicBezTo>
                      <a:pt x="f8" y="f9"/>
                      <a:pt x="f10" y="f11"/>
                      <a:pt x="f6" y="f12"/>
                    </a:cubicBezTo>
                    <a:cubicBezTo>
                      <a:pt x="f6" y="f12"/>
                      <a:pt x="f6" y="f7"/>
                      <a:pt x="f6" y="f7"/>
                    </a:cubicBezTo>
                    <a:cubicBezTo>
                      <a:pt x="f8" y="f13"/>
                      <a:pt x="f8" y="f9"/>
                      <a:pt x="f5" y="f8"/>
                    </a:cubicBezTo>
                    <a:close/>
                  </a:path>
                </a:pathLst>
              </a:custGeom>
              <a:solidFill>
                <a:srgbClr val="666A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Freeform 67">
                <a:extLst>
                  <a:ext uri="{FF2B5EF4-FFF2-40B4-BE49-F238E27FC236}">
                    <a16:creationId xmlns:a16="http://schemas.microsoft.com/office/drawing/2014/main" id="{371C21AE-69C5-EB99-B81E-9EA6DB3863B7}"/>
                  </a:ext>
                </a:extLst>
              </p:cNvPr>
              <p:cNvSpPr/>
              <p:nvPr/>
            </p:nvSpPr>
            <p:spPr>
              <a:xfrm>
                <a:off x="7069134" y="6146797"/>
                <a:ext cx="668334" cy="3508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30"/>
                  <a:gd name="f8" fmla="val 40"/>
                  <a:gd name="f9" fmla="val 12"/>
                  <a:gd name="f10" fmla="val 39"/>
                  <a:gd name="f11" fmla="val 11"/>
                  <a:gd name="f12" fmla="val 38"/>
                  <a:gd name="f13" fmla="val 37"/>
                  <a:gd name="f14" fmla="val 26"/>
                  <a:gd name="f15" fmla="val 17"/>
                  <a:gd name="f16" fmla="val 15"/>
                  <a:gd name="f17" fmla="val 23"/>
                  <a:gd name="f18" fmla="val 4"/>
                  <a:gd name="f19" fmla="val 28"/>
                  <a:gd name="f20" fmla="val 3"/>
                  <a:gd name="f21" fmla="val 29"/>
                  <a:gd name="f22" fmla="val 1"/>
                  <a:gd name="f23" fmla="val 2"/>
                  <a:gd name="f24" fmla="val 27"/>
                  <a:gd name="f25" fmla="val 6"/>
                  <a:gd name="f26" fmla="val 25"/>
                  <a:gd name="f27" fmla="val 7"/>
                  <a:gd name="f28" fmla="val 8"/>
                  <a:gd name="f29" fmla="val 22"/>
                  <a:gd name="f30" fmla="val 20"/>
                  <a:gd name="f31" fmla="val 18"/>
                  <a:gd name="f32" fmla="val 19"/>
                  <a:gd name="f33" fmla="val 21"/>
                  <a:gd name="f34" fmla="val 16"/>
                  <a:gd name="f35" fmla="val 24"/>
                  <a:gd name="f36" fmla="val 32"/>
                  <a:gd name="f37" fmla="val 14"/>
                  <a:gd name="f38" fmla="val 9"/>
                  <a:gd name="f39" fmla="val 46"/>
                  <a:gd name="f40" fmla="val 47"/>
                  <a:gd name="f41" fmla="val 49"/>
                  <a:gd name="f42" fmla="val 50"/>
                  <a:gd name="f43" fmla="val 51"/>
                  <a:gd name="f44" fmla="val 52"/>
                  <a:gd name="f45" fmla="val 43"/>
                  <a:gd name="f46" fmla="val 54"/>
                  <a:gd name="f47" fmla="val 55"/>
                  <a:gd name="f48" fmla="val 56"/>
                  <a:gd name="f49" fmla="val 5"/>
                  <a:gd name="f50" fmla="val 48"/>
                  <a:gd name="f51" fmla="val 42"/>
                  <a:gd name="f52" fmla="val 10"/>
                  <a:gd name="f53" fmla="+- 0 0 -90"/>
                  <a:gd name="f54" fmla="*/ f3 1 57"/>
                  <a:gd name="f55" fmla="*/ f4 1 30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57"/>
                  <a:gd name="f64" fmla="*/ f60 1 30"/>
                  <a:gd name="f65" fmla="*/ 40 f61 1"/>
                  <a:gd name="f66" fmla="*/ 12 f60 1"/>
                  <a:gd name="f67" fmla="*/ 37 f61 1"/>
                  <a:gd name="f68" fmla="*/ 4 f61 1"/>
                  <a:gd name="f69" fmla="*/ 28 f60 1"/>
                  <a:gd name="f70" fmla="*/ 0 f61 1"/>
                  <a:gd name="f71" fmla="*/ 30 f60 1"/>
                  <a:gd name="f72" fmla="*/ 29 f60 1"/>
                  <a:gd name="f73" fmla="*/ 2 f61 1"/>
                  <a:gd name="f74" fmla="*/ 27 f60 1"/>
                  <a:gd name="f75" fmla="*/ 6 f61 1"/>
                  <a:gd name="f76" fmla="*/ 26 f60 1"/>
                  <a:gd name="f77" fmla="*/ 8 f61 1"/>
                  <a:gd name="f78" fmla="*/ 25 f60 1"/>
                  <a:gd name="f79" fmla="*/ 18 f61 1"/>
                  <a:gd name="f80" fmla="*/ 19 f60 1"/>
                  <a:gd name="f81" fmla="*/ 24 f61 1"/>
                  <a:gd name="f82" fmla="*/ 16 f60 1"/>
                  <a:gd name="f83" fmla="*/ 46 f61 1"/>
                  <a:gd name="f84" fmla="*/ 4 f60 1"/>
                  <a:gd name="f85" fmla="*/ 50 f61 1"/>
                  <a:gd name="f86" fmla="*/ 1 f60 1"/>
                  <a:gd name="f87" fmla="*/ 52 f61 1"/>
                  <a:gd name="f88" fmla="*/ 43 f61 1"/>
                  <a:gd name="f89" fmla="*/ 7 f60 1"/>
                  <a:gd name="f90" fmla="*/ 54 f61 1"/>
                  <a:gd name="f91" fmla="*/ 3 f60 1"/>
                  <a:gd name="f92" fmla="*/ 57 f61 1"/>
                  <a:gd name="f93" fmla="*/ 2 f60 1"/>
                  <a:gd name="f94" fmla="*/ 9 f60 1"/>
                  <a:gd name="f95" fmla="+- f62 0 f1"/>
                  <a:gd name="f96" fmla="*/ f65 1 57"/>
                  <a:gd name="f97" fmla="*/ f66 1 30"/>
                  <a:gd name="f98" fmla="*/ f67 1 57"/>
                  <a:gd name="f99" fmla="*/ f68 1 57"/>
                  <a:gd name="f100" fmla="*/ f69 1 30"/>
                  <a:gd name="f101" fmla="*/ f70 1 57"/>
                  <a:gd name="f102" fmla="*/ f71 1 30"/>
                  <a:gd name="f103" fmla="*/ f72 1 30"/>
                  <a:gd name="f104" fmla="*/ f73 1 57"/>
                  <a:gd name="f105" fmla="*/ f74 1 30"/>
                  <a:gd name="f106" fmla="*/ f75 1 57"/>
                  <a:gd name="f107" fmla="*/ f76 1 30"/>
                  <a:gd name="f108" fmla="*/ f77 1 57"/>
                  <a:gd name="f109" fmla="*/ f78 1 30"/>
                  <a:gd name="f110" fmla="*/ f79 1 57"/>
                  <a:gd name="f111" fmla="*/ f80 1 30"/>
                  <a:gd name="f112" fmla="*/ f81 1 57"/>
                  <a:gd name="f113" fmla="*/ f82 1 30"/>
                  <a:gd name="f114" fmla="*/ f83 1 57"/>
                  <a:gd name="f115" fmla="*/ f84 1 30"/>
                  <a:gd name="f116" fmla="*/ f85 1 57"/>
                  <a:gd name="f117" fmla="*/ f86 1 30"/>
                  <a:gd name="f118" fmla="*/ f87 1 57"/>
                  <a:gd name="f119" fmla="*/ f88 1 57"/>
                  <a:gd name="f120" fmla="*/ f89 1 30"/>
                  <a:gd name="f121" fmla="*/ f90 1 57"/>
                  <a:gd name="f122" fmla="*/ f91 1 30"/>
                  <a:gd name="f123" fmla="*/ f92 1 57"/>
                  <a:gd name="f124" fmla="*/ f93 1 30"/>
                  <a:gd name="f125" fmla="*/ f94 1 30"/>
                  <a:gd name="f126" fmla="*/ 0 1 f63"/>
                  <a:gd name="f127" fmla="*/ f57 1 f63"/>
                  <a:gd name="f128" fmla="*/ 0 1 f64"/>
                  <a:gd name="f129" fmla="*/ f58 1 f64"/>
                  <a:gd name="f130" fmla="*/ f96 1 f63"/>
                  <a:gd name="f131" fmla="*/ f97 1 f64"/>
                  <a:gd name="f132" fmla="*/ f98 1 f63"/>
                  <a:gd name="f133" fmla="*/ f99 1 f63"/>
                  <a:gd name="f134" fmla="*/ f100 1 f64"/>
                  <a:gd name="f135" fmla="*/ f101 1 f63"/>
                  <a:gd name="f136" fmla="*/ f102 1 f64"/>
                  <a:gd name="f137" fmla="*/ f103 1 f64"/>
                  <a:gd name="f138" fmla="*/ f104 1 f63"/>
                  <a:gd name="f139" fmla="*/ f105 1 f64"/>
                  <a:gd name="f140" fmla="*/ f106 1 f63"/>
                  <a:gd name="f141" fmla="*/ f107 1 f64"/>
                  <a:gd name="f142" fmla="*/ f108 1 f63"/>
                  <a:gd name="f143" fmla="*/ f109 1 f64"/>
                  <a:gd name="f144" fmla="*/ f110 1 f63"/>
                  <a:gd name="f145" fmla="*/ f111 1 f64"/>
                  <a:gd name="f146" fmla="*/ f112 1 f63"/>
                  <a:gd name="f147" fmla="*/ f113 1 f64"/>
                  <a:gd name="f148" fmla="*/ f114 1 f63"/>
                  <a:gd name="f149" fmla="*/ f115 1 f64"/>
                  <a:gd name="f150" fmla="*/ f116 1 f63"/>
                  <a:gd name="f151" fmla="*/ f117 1 f64"/>
                  <a:gd name="f152" fmla="*/ f118 1 f63"/>
                  <a:gd name="f153" fmla="*/ f119 1 f63"/>
                  <a:gd name="f154" fmla="*/ f120 1 f64"/>
                  <a:gd name="f155" fmla="*/ f121 1 f63"/>
                  <a:gd name="f156" fmla="*/ f122 1 f64"/>
                  <a:gd name="f157" fmla="*/ f123 1 f63"/>
                  <a:gd name="f158" fmla="*/ f124 1 f64"/>
                  <a:gd name="f159" fmla="*/ f125 1 f64"/>
                  <a:gd name="f160" fmla="*/ f126 f54 1"/>
                  <a:gd name="f161" fmla="*/ f127 f54 1"/>
                  <a:gd name="f162" fmla="*/ f129 f55 1"/>
                  <a:gd name="f163" fmla="*/ f128 f55 1"/>
                  <a:gd name="f164" fmla="*/ f130 f54 1"/>
                  <a:gd name="f165" fmla="*/ f131 f55 1"/>
                  <a:gd name="f166" fmla="*/ f132 f54 1"/>
                  <a:gd name="f167" fmla="*/ f133 f54 1"/>
                  <a:gd name="f168" fmla="*/ f134 f55 1"/>
                  <a:gd name="f169" fmla="*/ f135 f54 1"/>
                  <a:gd name="f170" fmla="*/ f136 f55 1"/>
                  <a:gd name="f171" fmla="*/ f137 f55 1"/>
                  <a:gd name="f172" fmla="*/ f138 f54 1"/>
                  <a:gd name="f173" fmla="*/ f139 f55 1"/>
                  <a:gd name="f174" fmla="*/ f140 f54 1"/>
                  <a:gd name="f175" fmla="*/ f141 f55 1"/>
                  <a:gd name="f176" fmla="*/ f142 f54 1"/>
                  <a:gd name="f177" fmla="*/ f143 f55 1"/>
                  <a:gd name="f178" fmla="*/ f144 f54 1"/>
                  <a:gd name="f179" fmla="*/ f145 f55 1"/>
                  <a:gd name="f180" fmla="*/ f146 f54 1"/>
                  <a:gd name="f181" fmla="*/ f147 f55 1"/>
                  <a:gd name="f182" fmla="*/ f148 f54 1"/>
                  <a:gd name="f183" fmla="*/ f149 f55 1"/>
                  <a:gd name="f184" fmla="*/ f150 f54 1"/>
                  <a:gd name="f185" fmla="*/ f151 f55 1"/>
                  <a:gd name="f186" fmla="*/ f152 f54 1"/>
                  <a:gd name="f187" fmla="*/ f153 f54 1"/>
                  <a:gd name="f188" fmla="*/ f154 f55 1"/>
                  <a:gd name="f189" fmla="*/ f155 f54 1"/>
                  <a:gd name="f190" fmla="*/ f156 f55 1"/>
                  <a:gd name="f191" fmla="*/ f157 f54 1"/>
                  <a:gd name="f192" fmla="*/ f158 f55 1"/>
                  <a:gd name="f193" fmla="*/ f159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4" y="f165"/>
                  </a:cxn>
                  <a:cxn ang="f95">
                    <a:pos x="f166" y="f165"/>
                  </a:cxn>
                  <a:cxn ang="f95">
                    <a:pos x="f167" y="f168"/>
                  </a:cxn>
                  <a:cxn ang="f95">
                    <a:pos x="f169" y="f170"/>
                  </a:cxn>
                  <a:cxn ang="f95">
                    <a:pos x="f169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6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5"/>
                  </a:cxn>
                  <a:cxn ang="f95">
                    <a:pos x="f187" y="f188"/>
                  </a:cxn>
                  <a:cxn ang="f95">
                    <a:pos x="f189" y="f190"/>
                  </a:cxn>
                  <a:cxn ang="f95">
                    <a:pos x="f191" y="f192"/>
                  </a:cxn>
                  <a:cxn ang="f95">
                    <a:pos x="f191" y="f190"/>
                  </a:cxn>
                  <a:cxn ang="f95">
                    <a:pos x="f187" y="f193"/>
                  </a:cxn>
                  <a:cxn ang="f95">
                    <a:pos x="f164" y="f165"/>
                  </a:cxn>
                </a:cxnLst>
                <a:rect l="f160" t="f163" r="f161" b="f162"/>
                <a:pathLst>
                  <a:path w="57" h="30">
                    <a:moveTo>
                      <a:pt x="f8" y="f9"/>
                    </a:moveTo>
                    <a:cubicBezTo>
                      <a:pt x="f10" y="f11"/>
                      <a:pt x="f12" y="f11"/>
                      <a:pt x="f13" y="f9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5" y="f7"/>
                    </a:cubicBezTo>
                    <a:cubicBezTo>
                      <a:pt x="f5" y="f7"/>
                      <a:pt x="f5" y="f21"/>
                      <a:pt x="f5" y="f21"/>
                    </a:cubicBezTo>
                    <a:cubicBezTo>
                      <a:pt x="f22" y="f19"/>
                      <a:pt x="f23" y="f19"/>
                      <a:pt x="f23" y="f24"/>
                    </a:cubicBezTo>
                    <a:cubicBezTo>
                      <a:pt x="f20" y="f14"/>
                      <a:pt x="f18" y="f14"/>
                      <a:pt x="f25" y="f14"/>
                    </a:cubicBezTo>
                    <a:cubicBezTo>
                      <a:pt x="f25" y="f26"/>
                      <a:pt x="f27" y="f26"/>
                      <a:pt x="f28" y="f26"/>
                    </a:cubicBezTo>
                    <a:cubicBezTo>
                      <a:pt x="f11" y="f29"/>
                      <a:pt x="f16" y="f30"/>
                      <a:pt x="f31" y="f32"/>
                    </a:cubicBezTo>
                    <a:cubicBezTo>
                      <a:pt x="f30" y="f31"/>
                      <a:pt x="f33" y="f34"/>
                      <a:pt x="f35" y="f34"/>
                    </a:cubicBezTo>
                    <a:cubicBezTo>
                      <a:pt x="f36" y="f37"/>
                      <a:pt x="f10" y="f38"/>
                      <a:pt x="f39" y="f18"/>
                    </a:cubicBezTo>
                    <a:cubicBezTo>
                      <a:pt x="f40" y="f20"/>
                      <a:pt x="f41" y="f23"/>
                      <a:pt x="f42" y="f22"/>
                    </a:cubicBezTo>
                    <a:cubicBezTo>
                      <a:pt x="f43" y="f22"/>
                      <a:pt x="f43" y="f5"/>
                      <a:pt x="f44" y="f22"/>
                    </a:cubicBezTo>
                    <a:cubicBezTo>
                      <a:pt x="f41" y="f18"/>
                      <a:pt x="f39" y="f25"/>
                      <a:pt x="f45" y="f27"/>
                    </a:cubicBezTo>
                    <a:cubicBezTo>
                      <a:pt x="f39" y="f25"/>
                      <a:pt x="f41" y="f18"/>
                      <a:pt x="f46" y="f20"/>
                    </a:cubicBezTo>
                    <a:cubicBezTo>
                      <a:pt x="f47" y="f20"/>
                      <a:pt x="f48" y="f20"/>
                      <a:pt x="f6" y="f23"/>
                    </a:cubicBezTo>
                    <a:cubicBezTo>
                      <a:pt x="f6" y="f20"/>
                      <a:pt x="f6" y="f20"/>
                      <a:pt x="f6" y="f20"/>
                    </a:cubicBezTo>
                    <a:cubicBezTo>
                      <a:pt x="f44" y="f49"/>
                      <a:pt x="f50" y="f27"/>
                      <a:pt x="f45" y="f38"/>
                    </a:cubicBezTo>
                    <a:cubicBezTo>
                      <a:pt x="f51" y="f52"/>
                      <a:pt x="f8" y="f52"/>
                      <a:pt x="f8" y="f9"/>
                    </a:cubicBezTo>
                    <a:close/>
                  </a:path>
                </a:pathLst>
              </a:custGeom>
              <a:solidFill>
                <a:srgbClr val="7656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Freeform 68">
                <a:extLst>
                  <a:ext uri="{FF2B5EF4-FFF2-40B4-BE49-F238E27FC236}">
                    <a16:creationId xmlns:a16="http://schemas.microsoft.com/office/drawing/2014/main" id="{116686BD-785E-1F5C-4E5A-FD73E4DBCE69}"/>
                  </a:ext>
                </a:extLst>
              </p:cNvPr>
              <p:cNvSpPr/>
              <p:nvPr/>
            </p:nvSpPr>
            <p:spPr>
              <a:xfrm>
                <a:off x="6800850" y="6497634"/>
                <a:ext cx="187323" cy="141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2"/>
                  <a:gd name="f8" fmla="val 5"/>
                  <a:gd name="f9" fmla="val 9"/>
                  <a:gd name="f10" fmla="val 4"/>
                  <a:gd name="f11" fmla="val 8"/>
                  <a:gd name="f12" fmla="val 1"/>
                  <a:gd name="f13" fmla="val 6"/>
                  <a:gd name="f14" fmla="val 2"/>
                  <a:gd name="f15" fmla="val 7"/>
                  <a:gd name="f16" fmla="val 11"/>
                  <a:gd name="f17" fmla="val 13"/>
                  <a:gd name="f18" fmla="val 15"/>
                  <a:gd name="f19" fmla="val 10"/>
                  <a:gd name="f20" fmla="+- 0 0 -90"/>
                  <a:gd name="f21" fmla="*/ f3 1 16"/>
                  <a:gd name="f22" fmla="*/ f4 1 1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2"/>
                  <a:gd name="f32" fmla="*/ 5 f28 1"/>
                  <a:gd name="f33" fmla="*/ 9 f27 1"/>
                  <a:gd name="f34" fmla="*/ 0 f28 1"/>
                  <a:gd name="f35" fmla="*/ 6 f27 1"/>
                  <a:gd name="f36" fmla="*/ 8 f27 1"/>
                  <a:gd name="f37" fmla="*/ 11 f28 1"/>
                  <a:gd name="f38" fmla="*/ 13 f28 1"/>
                  <a:gd name="f39" fmla="*/ 12 f28 1"/>
                  <a:gd name="f40" fmla="*/ 7 f27 1"/>
                  <a:gd name="f41" fmla="*/ 8 f28 1"/>
                  <a:gd name="f42" fmla="*/ 0 f27 1"/>
                  <a:gd name="f43" fmla="*/ 15 f28 1"/>
                  <a:gd name="f44" fmla="*/ 11 f27 1"/>
                  <a:gd name="f45" fmla="+- f29 0 f1"/>
                  <a:gd name="f46" fmla="*/ f32 1 16"/>
                  <a:gd name="f47" fmla="*/ f33 1 12"/>
                  <a:gd name="f48" fmla="*/ f34 1 16"/>
                  <a:gd name="f49" fmla="*/ f35 1 12"/>
                  <a:gd name="f50" fmla="*/ f36 1 12"/>
                  <a:gd name="f51" fmla="*/ f37 1 16"/>
                  <a:gd name="f52" fmla="*/ f38 1 16"/>
                  <a:gd name="f53" fmla="*/ f39 1 16"/>
                  <a:gd name="f54" fmla="*/ f40 1 12"/>
                  <a:gd name="f55" fmla="*/ f41 1 16"/>
                  <a:gd name="f56" fmla="*/ f42 1 12"/>
                  <a:gd name="f57" fmla="*/ f43 1 16"/>
                  <a:gd name="f58" fmla="*/ f44 1 12"/>
                  <a:gd name="f59" fmla="*/ 0 1 f30"/>
                  <a:gd name="f60" fmla="*/ f24 1 f30"/>
                  <a:gd name="f61" fmla="*/ 0 1 f31"/>
                  <a:gd name="f62" fmla="*/ f25 1 f31"/>
                  <a:gd name="f63" fmla="*/ f46 1 f30"/>
                  <a:gd name="f64" fmla="*/ f47 1 f31"/>
                  <a:gd name="f65" fmla="*/ f48 1 f30"/>
                  <a:gd name="f66" fmla="*/ f49 1 f31"/>
                  <a:gd name="f67" fmla="*/ f50 1 f31"/>
                  <a:gd name="f68" fmla="*/ f51 1 f30"/>
                  <a:gd name="f69" fmla="*/ f52 1 f30"/>
                  <a:gd name="f70" fmla="*/ f53 1 f30"/>
                  <a:gd name="f71" fmla="*/ f54 1 f31"/>
                  <a:gd name="f72" fmla="*/ f55 1 f30"/>
                  <a:gd name="f73" fmla="*/ f56 1 f31"/>
                  <a:gd name="f74" fmla="*/ f57 1 f30"/>
                  <a:gd name="f75" fmla="*/ f58 1 f31"/>
                  <a:gd name="f76" fmla="*/ f59 f21 1"/>
                  <a:gd name="f77" fmla="*/ f60 f21 1"/>
                  <a:gd name="f78" fmla="*/ f62 f22 1"/>
                  <a:gd name="f79" fmla="*/ f61 f22 1"/>
                  <a:gd name="f80" fmla="*/ f63 f21 1"/>
                  <a:gd name="f81" fmla="*/ f64 f22 1"/>
                  <a:gd name="f82" fmla="*/ f65 f21 1"/>
                  <a:gd name="f83" fmla="*/ f66 f22 1"/>
                  <a:gd name="f84" fmla="*/ f67 f22 1"/>
                  <a:gd name="f85" fmla="*/ f68 f21 1"/>
                  <a:gd name="f86" fmla="*/ f69 f21 1"/>
                  <a:gd name="f87" fmla="*/ f70 f21 1"/>
                  <a:gd name="f88" fmla="*/ f71 f22 1"/>
                  <a:gd name="f89" fmla="*/ f72 f21 1"/>
                  <a:gd name="f90" fmla="*/ f73 f22 1"/>
                  <a:gd name="f91" fmla="*/ f74 f21 1"/>
                  <a:gd name="f92" fmla="*/ f75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0" y="f84"/>
                  </a:cxn>
                  <a:cxn ang="f45">
                    <a:pos x="f85" y="f81"/>
                  </a:cxn>
                  <a:cxn ang="f45">
                    <a:pos x="f86" y="f84"/>
                  </a:cxn>
                  <a:cxn ang="f45">
                    <a:pos x="f87" y="f88"/>
                  </a:cxn>
                  <a:cxn ang="f45">
                    <a:pos x="f89" y="f90"/>
                  </a:cxn>
                  <a:cxn ang="f45">
                    <a:pos x="f91" y="f88"/>
                  </a:cxn>
                  <a:cxn ang="f45">
                    <a:pos x="f85" y="f92"/>
                  </a:cxn>
                  <a:cxn ang="f45">
                    <a:pos x="f80" y="f81"/>
                  </a:cxn>
                </a:cxnLst>
                <a:rect l="f76" t="f79" r="f77" b="f78"/>
                <a:pathLst>
                  <a:path w="16" h="12">
                    <a:moveTo>
                      <a:pt x="f8" y="f9"/>
                    </a:moveTo>
                    <a:cubicBezTo>
                      <a:pt x="f10" y="f11"/>
                      <a:pt x="f12" y="f11"/>
                      <a:pt x="f5" y="f13"/>
                    </a:cubicBezTo>
                    <a:cubicBezTo>
                      <a:pt x="f14" y="f13"/>
                      <a:pt x="f10" y="f15"/>
                      <a:pt x="f8" y="f11"/>
                    </a:cubicBezTo>
                    <a:cubicBezTo>
                      <a:pt x="f15" y="f9"/>
                      <a:pt x="f9" y="f11"/>
                      <a:pt x="f16" y="f9"/>
                    </a:cubicBezTo>
                    <a:cubicBezTo>
                      <a:pt x="f7" y="f9"/>
                      <a:pt x="f17" y="f9"/>
                      <a:pt x="f17" y="f11"/>
                    </a:cubicBezTo>
                    <a:cubicBezTo>
                      <a:pt x="f17" y="f15"/>
                      <a:pt x="f7" y="f15"/>
                      <a:pt x="f7" y="f15"/>
                    </a:cubicBezTo>
                    <a:cubicBezTo>
                      <a:pt x="f9" y="f8"/>
                      <a:pt x="f11" y="f14"/>
                      <a:pt x="f11" y="f5"/>
                    </a:cubicBezTo>
                    <a:cubicBezTo>
                      <a:pt x="f7" y="f12"/>
                      <a:pt x="f17" y="f10"/>
                      <a:pt x="f18" y="f15"/>
                    </a:cubicBezTo>
                    <a:cubicBezTo>
                      <a:pt x="f6" y="f16"/>
                      <a:pt x="f18" y="f7"/>
                      <a:pt x="f16" y="f16"/>
                    </a:cubicBezTo>
                    <a:cubicBezTo>
                      <a:pt x="f9" y="f19"/>
                      <a:pt x="f15" y="f19"/>
                      <a:pt x="f8" y="f9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Freeform 69">
                <a:extLst>
                  <a:ext uri="{FF2B5EF4-FFF2-40B4-BE49-F238E27FC236}">
                    <a16:creationId xmlns:a16="http://schemas.microsoft.com/office/drawing/2014/main" id="{1906BF50-232A-C890-2725-B78C40AE1137}"/>
                  </a:ext>
                </a:extLst>
              </p:cNvPr>
              <p:cNvSpPr/>
              <p:nvPr/>
            </p:nvSpPr>
            <p:spPr>
              <a:xfrm>
                <a:off x="6953253" y="6381753"/>
                <a:ext cx="80960" cy="1635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4"/>
                  <a:gd name="f8" fmla="val 6"/>
                  <a:gd name="f9" fmla="val 13"/>
                  <a:gd name="f10" fmla="val 5"/>
                  <a:gd name="f11" fmla="val 12"/>
                  <a:gd name="f12" fmla="val 10"/>
                  <a:gd name="f13" fmla="val 3"/>
                  <a:gd name="f14" fmla="val 9"/>
                  <a:gd name="f15" fmla="val 1"/>
                  <a:gd name="f16" fmla="val 4"/>
                  <a:gd name="f17" fmla="val 2"/>
                  <a:gd name="f18" fmla="+- 0 0 -90"/>
                  <a:gd name="f19" fmla="*/ f3 1 7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4"/>
                  <a:gd name="f30" fmla="*/ 7 f26 1"/>
                  <a:gd name="f31" fmla="*/ 14 f25 1"/>
                  <a:gd name="f32" fmla="*/ 5 f26 1"/>
                  <a:gd name="f33" fmla="*/ 10 f25 1"/>
                  <a:gd name="f34" fmla="*/ 1 f26 1"/>
                  <a:gd name="f35" fmla="*/ 5 f25 1"/>
                  <a:gd name="f36" fmla="*/ 1 f25 1"/>
                  <a:gd name="f37" fmla="*/ 3 f26 1"/>
                  <a:gd name="f38" fmla="*/ 2 f25 1"/>
                  <a:gd name="f39" fmla="*/ 13 f25 1"/>
                  <a:gd name="f40" fmla="+- f27 0 f1"/>
                  <a:gd name="f41" fmla="*/ f30 1 7"/>
                  <a:gd name="f42" fmla="*/ f31 1 14"/>
                  <a:gd name="f43" fmla="*/ f32 1 7"/>
                  <a:gd name="f44" fmla="*/ f33 1 14"/>
                  <a:gd name="f45" fmla="*/ f34 1 7"/>
                  <a:gd name="f46" fmla="*/ f35 1 14"/>
                  <a:gd name="f47" fmla="*/ f36 1 14"/>
                  <a:gd name="f48" fmla="*/ f37 1 7"/>
                  <a:gd name="f49" fmla="*/ f38 1 14"/>
                  <a:gd name="f50" fmla="*/ f39 1 14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9"/>
                  <a:gd name="f62" fmla="*/ f48 1 f28"/>
                  <a:gd name="f63" fmla="*/ f49 1 f29"/>
                  <a:gd name="f64" fmla="*/ f50 1 f29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20 1"/>
                  <a:gd name="f76" fmla="*/ f62 f19 1"/>
                  <a:gd name="f77" fmla="*/ f63 f20 1"/>
                  <a:gd name="f78" fmla="*/ f6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3" y="f75"/>
                  </a:cxn>
                  <a:cxn ang="f40">
                    <a:pos x="f76" y="f75"/>
                  </a:cxn>
                  <a:cxn ang="f40">
                    <a:pos x="f76" y="f77"/>
                  </a:cxn>
                  <a:cxn ang="f40">
                    <a:pos x="f69" y="f78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7" h="14">
                    <a:moveTo>
                      <a:pt x="f6" y="f7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13" y="f14"/>
                      <a:pt x="f13" y="f8"/>
                      <a:pt x="f15" y="f10"/>
                    </a:cubicBezTo>
                    <a:cubicBezTo>
                      <a:pt x="f5" y="f16"/>
                      <a:pt x="f5" y="f17"/>
                      <a:pt x="f15" y="f15"/>
                    </a:cubicBezTo>
                    <a:cubicBezTo>
                      <a:pt x="f15" y="f5"/>
                      <a:pt x="f17" y="f15"/>
                      <a:pt x="f13" y="f15"/>
                    </a:cubicBezTo>
                    <a:cubicBezTo>
                      <a:pt x="f13" y="f15"/>
                      <a:pt x="f13" y="f15"/>
                      <a:pt x="f13" y="f17"/>
                    </a:cubicBezTo>
                    <a:cubicBezTo>
                      <a:pt x="f10" y="f10"/>
                      <a:pt x="f8" y="f14"/>
                      <a:pt x="f6" y="f9"/>
                    </a:cubicBezTo>
                    <a:cubicBezTo>
                      <a:pt x="f6" y="f9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Freeform 70">
                <a:extLst>
                  <a:ext uri="{FF2B5EF4-FFF2-40B4-BE49-F238E27FC236}">
                    <a16:creationId xmlns:a16="http://schemas.microsoft.com/office/drawing/2014/main" id="{22A10615-F817-F4AE-603B-D2346B2DBCDE}"/>
                  </a:ext>
                </a:extLst>
              </p:cNvPr>
              <p:cNvSpPr/>
              <p:nvPr/>
            </p:nvSpPr>
            <p:spPr>
              <a:xfrm>
                <a:off x="6999283" y="6381753"/>
                <a:ext cx="58741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2"/>
                  <a:gd name="f9" fmla="val 1"/>
                  <a:gd name="f10" fmla="val 3"/>
                  <a:gd name="f11" fmla="val 4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2 f20 1"/>
                  <a:gd name="f27" fmla="*/ 3 f21 1"/>
                  <a:gd name="f28" fmla="*/ 4 f21 1"/>
                  <a:gd name="f29" fmla="*/ 5 f20 1"/>
                  <a:gd name="f30" fmla="*/ 7 f20 1"/>
                  <a:gd name="f31" fmla="+- f22 0 f1"/>
                  <a:gd name="f32" fmla="*/ f25 1 5"/>
                  <a:gd name="f33" fmla="*/ f26 1 7"/>
                  <a:gd name="f34" fmla="*/ f27 1 5"/>
                  <a:gd name="f35" fmla="*/ f28 1 5"/>
                  <a:gd name="f36" fmla="*/ f29 1 7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3"/>
                  <a:gd name="f46" fmla="*/ f36 1 f24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4 1"/>
                  <a:gd name="f56" fmla="*/ f46 f15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5" y="f56"/>
                  </a:cxn>
                  <a:cxn ang="f31">
                    <a:pos x="f54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7">
                    <a:moveTo>
                      <a:pt x="f5" y="f8"/>
                    </a:moveTo>
                    <a:cubicBezTo>
                      <a:pt x="f9" y="f5"/>
                      <a:pt x="f8" y="f9"/>
                      <a:pt x="f10" y="f8"/>
                    </a:cubicBezTo>
                    <a:cubicBezTo>
                      <a:pt x="f11" y="f10"/>
                      <a:pt x="f6" y="f11"/>
                      <a:pt x="f11" y="f6"/>
                    </a:cubicBezTo>
                    <a:cubicBezTo>
                      <a:pt x="f10" y="f12"/>
                      <a:pt x="f11" y="f7"/>
                      <a:pt x="f10" y="f7"/>
                    </a:cubicBezTo>
                    <a:cubicBezTo>
                      <a:pt x="f8" y="f6"/>
                      <a:pt x="f9" y="f11"/>
                      <a:pt x="f5" y="f8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Freeform 71">
                <a:extLst>
                  <a:ext uri="{FF2B5EF4-FFF2-40B4-BE49-F238E27FC236}">
                    <a16:creationId xmlns:a16="http://schemas.microsoft.com/office/drawing/2014/main" id="{EB94181A-9335-FBAF-C207-342FB820F76A}"/>
                  </a:ext>
                </a:extLst>
              </p:cNvPr>
              <p:cNvSpPr/>
              <p:nvPr/>
            </p:nvSpPr>
            <p:spPr>
              <a:xfrm>
                <a:off x="6894511" y="6486525"/>
                <a:ext cx="80960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5"/>
                  <a:gd name="f9" fmla="val 6"/>
                  <a:gd name="f10" fmla="val 2"/>
                  <a:gd name="f11" fmla="val 3"/>
                  <a:gd name="f12" fmla="val 1"/>
                  <a:gd name="f13" fmla="val 4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8 f21 1"/>
                  <a:gd name="f28" fmla="*/ 0 f22 1"/>
                  <a:gd name="f29" fmla="*/ 1 f21 1"/>
                  <a:gd name="f30" fmla="*/ 0 f21 1"/>
                  <a:gd name="f31" fmla="*/ 5 f22 1"/>
                  <a:gd name="f32" fmla="*/ 4 f21 1"/>
                  <a:gd name="f33" fmla="+- f23 0 f1"/>
                  <a:gd name="f34" fmla="*/ f26 1 7"/>
                  <a:gd name="f35" fmla="*/ f27 1 8"/>
                  <a:gd name="f36" fmla="*/ f28 1 7"/>
                  <a:gd name="f37" fmla="*/ f29 1 8"/>
                  <a:gd name="f38" fmla="*/ f30 1 8"/>
                  <a:gd name="f39" fmla="*/ f31 1 7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8" y="f60"/>
                  </a:cxn>
                  <a:cxn ang="f33">
                    <a:pos x="f61" y="f62"/>
                  </a:cxn>
                  <a:cxn ang="f33">
                    <a:pos x="f56" y="f57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7" h="8">
                    <a:moveTo>
                      <a:pt x="f6" y="f7"/>
                    </a:moveTo>
                    <a:cubicBezTo>
                      <a:pt x="f8" y="f9"/>
                      <a:pt x="f10" y="f11"/>
                      <a:pt x="f5" y="f12"/>
                    </a:cubicBezTo>
                    <a:cubicBezTo>
                      <a:pt x="f5" y="f12"/>
                      <a:pt x="f5" y="f5"/>
                      <a:pt x="f5" y="f5"/>
                    </a:cubicBezTo>
                    <a:cubicBezTo>
                      <a:pt x="f11" y="f5"/>
                      <a:pt x="f13" y="f11"/>
                      <a:pt x="f8" y="f13"/>
                    </a:cubicBezTo>
                    <a:cubicBezTo>
                      <a:pt x="f9" y="f8"/>
                      <a:pt x="f6" y="f9"/>
                      <a:pt x="f6" y="f7"/>
                    </a:cubicBezTo>
                    <a:cubicBezTo>
                      <a:pt x="f6" y="f7"/>
                      <a:pt x="f6" y="f7"/>
                      <a:pt x="f6" y="f7"/>
                    </a:cubicBezTo>
                    <a:close/>
                  </a:path>
                </a:pathLst>
              </a:custGeom>
              <a:solidFill>
                <a:srgbClr val="67658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Freeform 72">
                <a:extLst>
                  <a:ext uri="{FF2B5EF4-FFF2-40B4-BE49-F238E27FC236}">
                    <a16:creationId xmlns:a16="http://schemas.microsoft.com/office/drawing/2014/main" id="{A2B36B22-F592-613C-1573-95807BA63160}"/>
                  </a:ext>
                </a:extLst>
              </p:cNvPr>
              <p:cNvSpPr/>
              <p:nvPr/>
            </p:nvSpPr>
            <p:spPr>
              <a:xfrm>
                <a:off x="7046915" y="6462714"/>
                <a:ext cx="5874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1"/>
                  <a:gd name="f10" fmla="val 2"/>
                  <a:gd name="f11" fmla="+- 0 0 -90"/>
                  <a:gd name="f12" fmla="*/ f3 1 5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5"/>
                  <a:gd name="f23" fmla="*/ 5 f19 1"/>
                  <a:gd name="f24" fmla="*/ 0 f18 1"/>
                  <a:gd name="f25" fmla="*/ 2 f19 1"/>
                  <a:gd name="f26" fmla="*/ 2 f18 1"/>
                  <a:gd name="f27" fmla="*/ 0 f19 1"/>
                  <a:gd name="f28" fmla="*/ 3 f18 1"/>
                  <a:gd name="f29" fmla="*/ 4 f19 1"/>
                  <a:gd name="f30" fmla="+- f20 0 f1"/>
                  <a:gd name="f31" fmla="*/ f23 1 5"/>
                  <a:gd name="f32" fmla="*/ f24 1 3"/>
                  <a:gd name="f33" fmla="*/ f25 1 5"/>
                  <a:gd name="f34" fmla="*/ f26 1 3"/>
                  <a:gd name="f35" fmla="*/ f27 1 5"/>
                  <a:gd name="f36" fmla="*/ f28 1 3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2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9" y="f54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5" h="3">
                    <a:moveTo>
                      <a:pt x="f6" y="f5"/>
                    </a:moveTo>
                    <a:cubicBezTo>
                      <a:pt x="f8" y="f9"/>
                      <a:pt x="f7" y="f10"/>
                      <a:pt x="f10" y="f10"/>
                    </a:cubicBezTo>
                    <a:cubicBezTo>
                      <a:pt x="f10" y="f10"/>
                      <a:pt x="f9" y="f7"/>
                      <a:pt x="f5" y="f7"/>
                    </a:cubicBezTo>
                    <a:cubicBezTo>
                      <a:pt x="f9" y="f10"/>
                      <a:pt x="f10" y="f9"/>
                      <a:pt x="f8" y="f5"/>
                    </a:cubicBezTo>
                    <a:cubicBezTo>
                      <a:pt x="f8" y="f5"/>
                      <a:pt x="f8" y="f5"/>
                      <a:pt x="f6" y="f5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Freeform 73">
                <a:extLst>
                  <a:ext uri="{FF2B5EF4-FFF2-40B4-BE49-F238E27FC236}">
                    <a16:creationId xmlns:a16="http://schemas.microsoft.com/office/drawing/2014/main" id="{D62F162F-C097-5F42-9104-27EEA532A842}"/>
                  </a:ext>
                </a:extLst>
              </p:cNvPr>
              <p:cNvSpPr/>
              <p:nvPr/>
            </p:nvSpPr>
            <p:spPr>
              <a:xfrm>
                <a:off x="6988173" y="6556376"/>
                <a:ext cx="4604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"/>
                  <a:gd name="f8" fmla="val 1"/>
                  <a:gd name="f9" fmla="val 3"/>
                  <a:gd name="f10" fmla="+- 0 0 -90"/>
                  <a:gd name="f11" fmla="*/ f3 1 4"/>
                  <a:gd name="f12" fmla="*/ f4 1 2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2"/>
                  <a:gd name="f21" fmla="*/ f18 1 4"/>
                  <a:gd name="f22" fmla="*/ 0 f18 1"/>
                  <a:gd name="f23" fmla="*/ 1 f17 1"/>
                  <a:gd name="f24" fmla="*/ 4 f18 1"/>
                  <a:gd name="f25" fmla="*/ 0 f17 1"/>
                  <a:gd name="f26" fmla="*/ 3 f18 1"/>
                  <a:gd name="f27" fmla="*/ 2 f17 1"/>
                  <a:gd name="f28" fmla="+- f19 0 f1"/>
                  <a:gd name="f29" fmla="*/ f22 1 4"/>
                  <a:gd name="f30" fmla="*/ f23 1 2"/>
                  <a:gd name="f31" fmla="*/ f24 1 4"/>
                  <a:gd name="f32" fmla="*/ f25 1 2"/>
                  <a:gd name="f33" fmla="*/ f26 1 4"/>
                  <a:gd name="f34" fmla="*/ f27 1 2"/>
                  <a:gd name="f35" fmla="*/ 0 1 f21"/>
                  <a:gd name="f36" fmla="*/ f14 1 f21"/>
                  <a:gd name="f37" fmla="*/ 0 1 f20"/>
                  <a:gd name="f38" fmla="*/ f15 1 f20"/>
                  <a:gd name="f39" fmla="*/ f29 1 f21"/>
                  <a:gd name="f40" fmla="*/ f30 1 f20"/>
                  <a:gd name="f41" fmla="*/ f31 1 f21"/>
                  <a:gd name="f42" fmla="*/ f32 1 f20"/>
                  <a:gd name="f43" fmla="*/ f33 1 f21"/>
                  <a:gd name="f44" fmla="*/ f34 1 f20"/>
                  <a:gd name="f45" fmla="*/ f35 f11 1"/>
                  <a:gd name="f46" fmla="*/ f36 f11 1"/>
                  <a:gd name="f47" fmla="*/ f38 f12 1"/>
                  <a:gd name="f48" fmla="*/ f37 f12 1"/>
                  <a:gd name="f49" fmla="*/ f39 f11 1"/>
                  <a:gd name="f50" fmla="*/ f40 f12 1"/>
                  <a:gd name="f51" fmla="*/ f41 f11 1"/>
                  <a:gd name="f52" fmla="*/ f42 f12 1"/>
                  <a:gd name="f53" fmla="*/ f43 f11 1"/>
                  <a:gd name="f54" fmla="*/ f4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9" y="f50"/>
                  </a:cxn>
                  <a:cxn ang="f28">
                    <a:pos x="f51" y="f52"/>
                  </a:cxn>
                  <a:cxn ang="f28">
                    <a:pos x="f53" y="f54"/>
                  </a:cxn>
                  <a:cxn ang="f28">
                    <a:pos x="f49" y="f54"/>
                  </a:cxn>
                  <a:cxn ang="f28">
                    <a:pos x="f49" y="f50"/>
                  </a:cxn>
                </a:cxnLst>
                <a:rect l="f45" t="f48" r="f46" b="f47"/>
                <a:pathLst>
                  <a:path w="4" h="2">
                    <a:moveTo>
                      <a:pt x="f5" y="f8"/>
                    </a:moveTo>
                    <a:cubicBezTo>
                      <a:pt x="f8" y="f5"/>
                      <a:pt x="f9" y="f8"/>
                      <a:pt x="f6" y="f5"/>
                    </a:cubicBezTo>
                    <a:cubicBezTo>
                      <a:pt x="f6" y="f8"/>
                      <a:pt x="f9" y="f7"/>
                      <a:pt x="f9" y="f7"/>
                    </a:cubicBezTo>
                    <a:cubicBezTo>
                      <a:pt x="f7" y="f7"/>
                      <a:pt x="f8" y="f7"/>
                      <a:pt x="f5" y="f7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Freeform 74">
                <a:extLst>
                  <a:ext uri="{FF2B5EF4-FFF2-40B4-BE49-F238E27FC236}">
                    <a16:creationId xmlns:a16="http://schemas.microsoft.com/office/drawing/2014/main" id="{5D3241E3-8CBA-8F7A-5647-D3653DA84172}"/>
                  </a:ext>
                </a:extLst>
              </p:cNvPr>
              <p:cNvSpPr/>
              <p:nvPr/>
            </p:nvSpPr>
            <p:spPr>
              <a:xfrm>
                <a:off x="7023104" y="6532565"/>
                <a:ext cx="3492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4"/>
                  <a:gd name="f8" fmla="val 1"/>
                  <a:gd name="f9" fmla="val 2"/>
                  <a:gd name="f10" fmla="+- 0 0 -90"/>
                  <a:gd name="f11" fmla="*/ f3 1 3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3"/>
                  <a:gd name="f22" fmla="*/ 0 f18 1"/>
                  <a:gd name="f23" fmla="*/ 4 f17 1"/>
                  <a:gd name="f24" fmla="*/ 1 f18 1"/>
                  <a:gd name="f25" fmla="*/ 2 f17 1"/>
                  <a:gd name="f26" fmla="*/ 1 f17 1"/>
                  <a:gd name="f27" fmla="*/ 0 f17 1"/>
                  <a:gd name="f28" fmla="+- f19 0 f1"/>
                  <a:gd name="f29" fmla="*/ f22 1 3"/>
                  <a:gd name="f30" fmla="*/ f23 1 4"/>
                  <a:gd name="f31" fmla="*/ f24 1 3"/>
                  <a:gd name="f32" fmla="*/ f25 1 4"/>
                  <a:gd name="f33" fmla="*/ f26 1 4"/>
                  <a:gd name="f34" fmla="*/ f27 1 4"/>
                  <a:gd name="f35" fmla="*/ 0 1 f21"/>
                  <a:gd name="f36" fmla="*/ f14 1 f21"/>
                  <a:gd name="f37" fmla="*/ 0 1 f20"/>
                  <a:gd name="f38" fmla="*/ f15 1 f20"/>
                  <a:gd name="f39" fmla="*/ f29 1 f21"/>
                  <a:gd name="f40" fmla="*/ f30 1 f20"/>
                  <a:gd name="f41" fmla="*/ f31 1 f21"/>
                  <a:gd name="f42" fmla="*/ f32 1 f20"/>
                  <a:gd name="f43" fmla="*/ f33 1 f20"/>
                  <a:gd name="f44" fmla="*/ f34 1 f20"/>
                  <a:gd name="f45" fmla="*/ f35 f11 1"/>
                  <a:gd name="f46" fmla="*/ f36 f11 1"/>
                  <a:gd name="f47" fmla="*/ f38 f12 1"/>
                  <a:gd name="f48" fmla="*/ f37 f12 1"/>
                  <a:gd name="f49" fmla="*/ f39 f11 1"/>
                  <a:gd name="f50" fmla="*/ f40 f12 1"/>
                  <a:gd name="f51" fmla="*/ f41 f11 1"/>
                  <a:gd name="f52" fmla="*/ f42 f12 1"/>
                  <a:gd name="f53" fmla="*/ f43 f12 1"/>
                  <a:gd name="f54" fmla="*/ f4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9" y="f50"/>
                  </a:cxn>
                  <a:cxn ang="f28">
                    <a:pos x="f51" y="f52"/>
                  </a:cxn>
                  <a:cxn ang="f28">
                    <a:pos x="f51" y="f53"/>
                  </a:cxn>
                  <a:cxn ang="f28">
                    <a:pos x="f51" y="f54"/>
                  </a:cxn>
                  <a:cxn ang="f28">
                    <a:pos x="f49" y="f50"/>
                  </a:cxn>
                </a:cxnLst>
                <a:rect l="f45" t="f48" r="f46" b="f47"/>
                <a:pathLst>
                  <a:path w="3" h="4">
                    <a:moveTo>
                      <a:pt x="f5" y="f7"/>
                    </a:moveTo>
                    <a:cubicBezTo>
                      <a:pt x="f5" y="f6"/>
                      <a:pt x="f8" y="f6"/>
                      <a:pt x="f8" y="f9"/>
                    </a:cubicBezTo>
                    <a:cubicBezTo>
                      <a:pt x="f8" y="f9"/>
                      <a:pt x="f8" y="f8"/>
                      <a:pt x="f8" y="f8"/>
                    </a:cubicBez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8"/>
                      <a:pt x="f6" y="f7"/>
                      <a:pt x="f5" y="f7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Freeform 75">
                <a:extLst>
                  <a:ext uri="{FF2B5EF4-FFF2-40B4-BE49-F238E27FC236}">
                    <a16:creationId xmlns:a16="http://schemas.microsoft.com/office/drawing/2014/main" id="{A3D61CBB-23FB-B502-D783-96CB571463A6}"/>
                  </a:ext>
                </a:extLst>
              </p:cNvPr>
              <p:cNvSpPr/>
              <p:nvPr/>
            </p:nvSpPr>
            <p:spPr>
              <a:xfrm>
                <a:off x="6953253" y="6532565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"/>
                  <a:gd name="f8" fmla="val 2"/>
                  <a:gd name="f9" fmla="val 1"/>
                  <a:gd name="f10" fmla="+- 0 0 -90"/>
                  <a:gd name="f11" fmla="*/ f3 1 4"/>
                  <a:gd name="f12" fmla="*/ f4 1 4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4"/>
                  <a:gd name="f19" fmla="*/ 3 f16 1"/>
                  <a:gd name="f20" fmla="*/ 4 f16 1"/>
                  <a:gd name="f21" fmla="*/ 2 f16 1"/>
                  <a:gd name="f22" fmla="*/ 0 f16 1"/>
                  <a:gd name="f23" fmla="+- f17 0 f1"/>
                  <a:gd name="f24" fmla="*/ f19 1 4"/>
                  <a:gd name="f25" fmla="*/ f20 1 4"/>
                  <a:gd name="f26" fmla="*/ f21 1 4"/>
                  <a:gd name="f27" fmla="*/ f22 1 4"/>
                  <a:gd name="f28" fmla="*/ 0 1 f18"/>
                  <a:gd name="f29" fmla="*/ f14 1 f18"/>
                  <a:gd name="f30" fmla="*/ f24 1 f18"/>
                  <a:gd name="f31" fmla="*/ f25 1 f18"/>
                  <a:gd name="f32" fmla="*/ f26 1 f18"/>
                  <a:gd name="f33" fmla="*/ f27 1 f18"/>
                  <a:gd name="f34" fmla="*/ f28 f11 1"/>
                  <a:gd name="f35" fmla="*/ f29 f11 1"/>
                  <a:gd name="f36" fmla="*/ f29 f12 1"/>
                  <a:gd name="f37" fmla="*/ f28 f12 1"/>
                  <a:gd name="f38" fmla="*/ f30 f11 1"/>
                  <a:gd name="f39" fmla="*/ f30 f12 1"/>
                  <a:gd name="f40" fmla="*/ f31 f11 1"/>
                  <a:gd name="f41" fmla="*/ f31 f12 1"/>
                  <a:gd name="f42" fmla="*/ f32 f11 1"/>
                  <a:gd name="f43" fmla="*/ f33 f11 1"/>
                  <a:gd name="f44" fmla="*/ f33 f12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40" y="f39"/>
                  </a:cxn>
                  <a:cxn ang="f23">
                    <a:pos x="f38" y="f41"/>
                  </a:cxn>
                  <a:cxn ang="f23">
                    <a:pos x="f42" y="f41"/>
                  </a:cxn>
                  <a:cxn ang="f23">
                    <a:pos x="f43" y="f44"/>
                  </a:cxn>
                  <a:cxn ang="f23">
                    <a:pos x="f42" y="f45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4" h="4">
                    <a:moveTo>
                      <a:pt x="f7" y="f7"/>
                    </a:moveTo>
                    <a:cubicBezTo>
                      <a:pt x="f7" y="f7"/>
                      <a:pt x="f6" y="f7"/>
                      <a:pt x="f6" y="f7"/>
                    </a:cubicBezTo>
                    <a:cubicBezTo>
                      <a:pt x="f6" y="f7"/>
                      <a:pt x="f6" y="f6"/>
                      <a:pt x="f7" y="f6"/>
                    </a:cubicBezTo>
                    <a:cubicBezTo>
                      <a:pt x="f7" y="f6"/>
                      <a:pt x="f7" y="f6"/>
                      <a:pt x="f8" y="f6"/>
                    </a:cubicBezTo>
                    <a:cubicBezTo>
                      <a:pt x="f9" y="f8"/>
                      <a:pt x="f9" y="f9"/>
                      <a:pt x="f5" y="f5"/>
                    </a:cubicBezTo>
                    <a:cubicBezTo>
                      <a:pt x="f9" y="f5"/>
                      <a:pt x="f8" y="f5"/>
                      <a:pt x="f8" y="f8"/>
                    </a:cubicBezTo>
                    <a:cubicBezTo>
                      <a:pt x="f8" y="f7"/>
                      <a:pt x="f7" y="f7"/>
                      <a:pt x="f7" y="f7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Freeform 76">
                <a:extLst>
                  <a:ext uri="{FF2B5EF4-FFF2-40B4-BE49-F238E27FC236}">
                    <a16:creationId xmlns:a16="http://schemas.microsoft.com/office/drawing/2014/main" id="{43648227-FA38-DD57-C3C8-15DAE82A808B}"/>
                  </a:ext>
                </a:extLst>
              </p:cNvPr>
              <p:cNvSpPr/>
              <p:nvPr/>
            </p:nvSpPr>
            <p:spPr>
              <a:xfrm>
                <a:off x="9564688" y="5165729"/>
                <a:ext cx="609603" cy="7588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2"/>
                  <a:gd name="f7" fmla="val 65"/>
                  <a:gd name="f8" fmla="val 6"/>
                  <a:gd name="f9" fmla="val 64"/>
                  <a:gd name="f10" fmla="val 4"/>
                  <a:gd name="f11" fmla="val 3"/>
                  <a:gd name="f12" fmla="val 1"/>
                  <a:gd name="f13" fmla="val 63"/>
                  <a:gd name="f14" fmla="val 62"/>
                  <a:gd name="f15" fmla="val 61"/>
                  <a:gd name="f16" fmla="val 2"/>
                  <a:gd name="f17" fmla="val 8"/>
                  <a:gd name="f18" fmla="val 59"/>
                  <a:gd name="f19" fmla="val 10"/>
                  <a:gd name="f20" fmla="val 55"/>
                  <a:gd name="f21" fmla="val 11"/>
                  <a:gd name="f22" fmla="val 54"/>
                  <a:gd name="f23" fmla="val 12"/>
                  <a:gd name="f24" fmla="val 53"/>
                  <a:gd name="f25" fmla="val 13"/>
                  <a:gd name="f26" fmla="val 51"/>
                  <a:gd name="f27" fmla="val 16"/>
                  <a:gd name="f28" fmla="val 49"/>
                  <a:gd name="f29" fmla="val 18"/>
                  <a:gd name="f30" fmla="val 46"/>
                  <a:gd name="f31" fmla="val 20"/>
                  <a:gd name="f32" fmla="val 43"/>
                  <a:gd name="f33" fmla="val 22"/>
                  <a:gd name="f34" fmla="val 41"/>
                  <a:gd name="f35" fmla="val 23"/>
                  <a:gd name="f36" fmla="val 38"/>
                  <a:gd name="f37" fmla="val 25"/>
                  <a:gd name="f38" fmla="val 37"/>
                  <a:gd name="f39" fmla="val 26"/>
                  <a:gd name="f40" fmla="val 36"/>
                  <a:gd name="f41" fmla="val 35"/>
                  <a:gd name="f42" fmla="val 30"/>
                  <a:gd name="f43" fmla="val 29"/>
                  <a:gd name="f44" fmla="val 32"/>
                  <a:gd name="f45" fmla="val 17"/>
                  <a:gd name="f46" fmla="val 15"/>
                  <a:gd name="f47" fmla="val 14"/>
                  <a:gd name="f48" fmla="val 9"/>
                  <a:gd name="f49" fmla="val 47"/>
                  <a:gd name="f50" fmla="val 48"/>
                  <a:gd name="f51" fmla="val 50"/>
                  <a:gd name="f52" fmla="val 24"/>
                  <a:gd name="f53" fmla="val 27"/>
                  <a:gd name="f54" fmla="val 45"/>
                  <a:gd name="f55" fmla="val 40"/>
                  <a:gd name="f56" fmla="+- 0 0 -90"/>
                  <a:gd name="f57" fmla="*/ f3 1 52"/>
                  <a:gd name="f58" fmla="*/ f4 1 65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52"/>
                  <a:gd name="f67" fmla="*/ f63 1 65"/>
                  <a:gd name="f68" fmla="*/ 6 f64 1"/>
                  <a:gd name="f69" fmla="*/ 64 f63 1"/>
                  <a:gd name="f70" fmla="*/ 1 f64 1"/>
                  <a:gd name="f71" fmla="*/ 65 f63 1"/>
                  <a:gd name="f72" fmla="*/ 0 f64 1"/>
                  <a:gd name="f73" fmla="*/ 63 f63 1"/>
                  <a:gd name="f74" fmla="*/ 61 f63 1"/>
                  <a:gd name="f75" fmla="*/ 3 f64 1"/>
                  <a:gd name="f76" fmla="*/ 10 f64 1"/>
                  <a:gd name="f77" fmla="*/ 55 f63 1"/>
                  <a:gd name="f78" fmla="*/ 13 f64 1"/>
                  <a:gd name="f79" fmla="*/ 51 f63 1"/>
                  <a:gd name="f80" fmla="*/ 20 f64 1"/>
                  <a:gd name="f81" fmla="*/ 43 f63 1"/>
                  <a:gd name="f82" fmla="*/ 25 f64 1"/>
                  <a:gd name="f83" fmla="*/ 37 f63 1"/>
                  <a:gd name="f84" fmla="*/ 26 f64 1"/>
                  <a:gd name="f85" fmla="*/ 35 f63 1"/>
                  <a:gd name="f86" fmla="*/ 35 f64 1"/>
                  <a:gd name="f87" fmla="*/ 17 f63 1"/>
                  <a:gd name="f88" fmla="*/ 36 f64 1"/>
                  <a:gd name="f89" fmla="*/ 15 f63 1"/>
                  <a:gd name="f90" fmla="*/ 46 f64 1"/>
                  <a:gd name="f91" fmla="*/ 6 f63 1"/>
                  <a:gd name="f92" fmla="*/ 49 f64 1"/>
                  <a:gd name="f93" fmla="*/ 1 f63 1"/>
                  <a:gd name="f94" fmla="*/ 51 f64 1"/>
                  <a:gd name="f95" fmla="*/ 2 f63 1"/>
                  <a:gd name="f96" fmla="*/ 24 f63 1"/>
                  <a:gd name="f97" fmla="*/ 50 f64 1"/>
                  <a:gd name="f98" fmla="*/ 27 f63 1"/>
                  <a:gd name="f99" fmla="*/ 25 f63 1"/>
                  <a:gd name="f100" fmla="*/ 45 f64 1"/>
                  <a:gd name="f101" fmla="*/ 26 f63 1"/>
                  <a:gd name="f102" fmla="*/ 30 f64 1"/>
                  <a:gd name="f103" fmla="*/ 40 f63 1"/>
                  <a:gd name="f104" fmla="*/ 11 f64 1"/>
                  <a:gd name="f105" fmla="*/ 59 f63 1"/>
                  <a:gd name="f106" fmla="+- f65 0 f1"/>
                  <a:gd name="f107" fmla="*/ f68 1 52"/>
                  <a:gd name="f108" fmla="*/ f69 1 65"/>
                  <a:gd name="f109" fmla="*/ f70 1 52"/>
                  <a:gd name="f110" fmla="*/ f71 1 65"/>
                  <a:gd name="f111" fmla="*/ f72 1 52"/>
                  <a:gd name="f112" fmla="*/ f73 1 65"/>
                  <a:gd name="f113" fmla="*/ f74 1 65"/>
                  <a:gd name="f114" fmla="*/ f75 1 52"/>
                  <a:gd name="f115" fmla="*/ f76 1 52"/>
                  <a:gd name="f116" fmla="*/ f77 1 65"/>
                  <a:gd name="f117" fmla="*/ f78 1 52"/>
                  <a:gd name="f118" fmla="*/ f79 1 65"/>
                  <a:gd name="f119" fmla="*/ f80 1 52"/>
                  <a:gd name="f120" fmla="*/ f81 1 65"/>
                  <a:gd name="f121" fmla="*/ f82 1 52"/>
                  <a:gd name="f122" fmla="*/ f83 1 65"/>
                  <a:gd name="f123" fmla="*/ f84 1 52"/>
                  <a:gd name="f124" fmla="*/ f85 1 65"/>
                  <a:gd name="f125" fmla="*/ f86 1 52"/>
                  <a:gd name="f126" fmla="*/ f87 1 65"/>
                  <a:gd name="f127" fmla="*/ f88 1 52"/>
                  <a:gd name="f128" fmla="*/ f89 1 65"/>
                  <a:gd name="f129" fmla="*/ f90 1 52"/>
                  <a:gd name="f130" fmla="*/ f91 1 65"/>
                  <a:gd name="f131" fmla="*/ f92 1 52"/>
                  <a:gd name="f132" fmla="*/ f93 1 65"/>
                  <a:gd name="f133" fmla="*/ f94 1 52"/>
                  <a:gd name="f134" fmla="*/ f95 1 65"/>
                  <a:gd name="f135" fmla="*/ f96 1 65"/>
                  <a:gd name="f136" fmla="*/ f97 1 52"/>
                  <a:gd name="f137" fmla="*/ f98 1 65"/>
                  <a:gd name="f138" fmla="*/ f99 1 65"/>
                  <a:gd name="f139" fmla="*/ f100 1 52"/>
                  <a:gd name="f140" fmla="*/ f101 1 65"/>
                  <a:gd name="f141" fmla="*/ f102 1 52"/>
                  <a:gd name="f142" fmla="*/ f103 1 65"/>
                  <a:gd name="f143" fmla="*/ f104 1 52"/>
                  <a:gd name="f144" fmla="*/ f105 1 65"/>
                  <a:gd name="f145" fmla="*/ 0 1 f66"/>
                  <a:gd name="f146" fmla="*/ f60 1 f66"/>
                  <a:gd name="f147" fmla="*/ 0 1 f67"/>
                  <a:gd name="f148" fmla="*/ f61 1 f67"/>
                  <a:gd name="f149" fmla="*/ f107 1 f66"/>
                  <a:gd name="f150" fmla="*/ f108 1 f67"/>
                  <a:gd name="f151" fmla="*/ f109 1 f66"/>
                  <a:gd name="f152" fmla="*/ f110 1 f67"/>
                  <a:gd name="f153" fmla="*/ f111 1 f66"/>
                  <a:gd name="f154" fmla="*/ f112 1 f67"/>
                  <a:gd name="f155" fmla="*/ f113 1 f67"/>
                  <a:gd name="f156" fmla="*/ f114 1 f66"/>
                  <a:gd name="f157" fmla="*/ f115 1 f66"/>
                  <a:gd name="f158" fmla="*/ f116 1 f67"/>
                  <a:gd name="f159" fmla="*/ f117 1 f66"/>
                  <a:gd name="f160" fmla="*/ f118 1 f67"/>
                  <a:gd name="f161" fmla="*/ f119 1 f66"/>
                  <a:gd name="f162" fmla="*/ f120 1 f67"/>
                  <a:gd name="f163" fmla="*/ f121 1 f66"/>
                  <a:gd name="f164" fmla="*/ f122 1 f67"/>
                  <a:gd name="f165" fmla="*/ f123 1 f66"/>
                  <a:gd name="f166" fmla="*/ f124 1 f67"/>
                  <a:gd name="f167" fmla="*/ f125 1 f66"/>
                  <a:gd name="f168" fmla="*/ f126 1 f67"/>
                  <a:gd name="f169" fmla="*/ f127 1 f66"/>
                  <a:gd name="f170" fmla="*/ f128 1 f67"/>
                  <a:gd name="f171" fmla="*/ f129 1 f66"/>
                  <a:gd name="f172" fmla="*/ f130 1 f67"/>
                  <a:gd name="f173" fmla="*/ f131 1 f66"/>
                  <a:gd name="f174" fmla="*/ f132 1 f67"/>
                  <a:gd name="f175" fmla="*/ f133 1 f66"/>
                  <a:gd name="f176" fmla="*/ f134 1 f67"/>
                  <a:gd name="f177" fmla="*/ f135 1 f67"/>
                  <a:gd name="f178" fmla="*/ f136 1 f66"/>
                  <a:gd name="f179" fmla="*/ f137 1 f67"/>
                  <a:gd name="f180" fmla="*/ f138 1 f67"/>
                  <a:gd name="f181" fmla="*/ f139 1 f66"/>
                  <a:gd name="f182" fmla="*/ f140 1 f67"/>
                  <a:gd name="f183" fmla="*/ f141 1 f66"/>
                  <a:gd name="f184" fmla="*/ f142 1 f67"/>
                  <a:gd name="f185" fmla="*/ f143 1 f66"/>
                  <a:gd name="f186" fmla="*/ f144 1 f67"/>
                  <a:gd name="f187" fmla="*/ f145 f57 1"/>
                  <a:gd name="f188" fmla="*/ f146 f57 1"/>
                  <a:gd name="f189" fmla="*/ f148 f58 1"/>
                  <a:gd name="f190" fmla="*/ f147 f58 1"/>
                  <a:gd name="f191" fmla="*/ f149 f57 1"/>
                  <a:gd name="f192" fmla="*/ f150 f58 1"/>
                  <a:gd name="f193" fmla="*/ f151 f57 1"/>
                  <a:gd name="f194" fmla="*/ f152 f58 1"/>
                  <a:gd name="f195" fmla="*/ f153 f57 1"/>
                  <a:gd name="f196" fmla="*/ f154 f58 1"/>
                  <a:gd name="f197" fmla="*/ f155 f58 1"/>
                  <a:gd name="f198" fmla="*/ f156 f57 1"/>
                  <a:gd name="f199" fmla="*/ f157 f57 1"/>
                  <a:gd name="f200" fmla="*/ f158 f58 1"/>
                  <a:gd name="f201" fmla="*/ f159 f57 1"/>
                  <a:gd name="f202" fmla="*/ f160 f58 1"/>
                  <a:gd name="f203" fmla="*/ f161 f57 1"/>
                  <a:gd name="f204" fmla="*/ f162 f58 1"/>
                  <a:gd name="f205" fmla="*/ f163 f57 1"/>
                  <a:gd name="f206" fmla="*/ f164 f58 1"/>
                  <a:gd name="f207" fmla="*/ f165 f57 1"/>
                  <a:gd name="f208" fmla="*/ f166 f58 1"/>
                  <a:gd name="f209" fmla="*/ f167 f57 1"/>
                  <a:gd name="f210" fmla="*/ f168 f58 1"/>
                  <a:gd name="f211" fmla="*/ f169 f57 1"/>
                  <a:gd name="f212" fmla="*/ f170 f58 1"/>
                  <a:gd name="f213" fmla="*/ f171 f57 1"/>
                  <a:gd name="f214" fmla="*/ f172 f58 1"/>
                  <a:gd name="f215" fmla="*/ f173 f57 1"/>
                  <a:gd name="f216" fmla="*/ f174 f58 1"/>
                  <a:gd name="f217" fmla="*/ f175 f57 1"/>
                  <a:gd name="f218" fmla="*/ f176 f58 1"/>
                  <a:gd name="f219" fmla="*/ f177 f58 1"/>
                  <a:gd name="f220" fmla="*/ f178 f57 1"/>
                  <a:gd name="f221" fmla="*/ f179 f58 1"/>
                  <a:gd name="f222" fmla="*/ f180 f58 1"/>
                  <a:gd name="f223" fmla="*/ f181 f57 1"/>
                  <a:gd name="f224" fmla="*/ f182 f58 1"/>
                  <a:gd name="f225" fmla="*/ f183 f57 1"/>
                  <a:gd name="f226" fmla="*/ f184 f58 1"/>
                  <a:gd name="f227" fmla="*/ f185 f57 1"/>
                  <a:gd name="f228" fmla="*/ f186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5" y="f197"/>
                  </a:cxn>
                  <a:cxn ang="f106">
                    <a:pos x="f198" y="f197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204"/>
                  </a:cxn>
                  <a:cxn ang="f106">
                    <a:pos x="f205" y="f206"/>
                  </a:cxn>
                  <a:cxn ang="f106">
                    <a:pos x="f207" y="f206"/>
                  </a:cxn>
                  <a:cxn ang="f106">
                    <a:pos x="f205" y="f206"/>
                  </a:cxn>
                  <a:cxn ang="f106">
                    <a:pos x="f207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3" y="f214"/>
                  </a:cxn>
                  <a:cxn ang="f106">
                    <a:pos x="f215" y="f216"/>
                  </a:cxn>
                  <a:cxn ang="f106">
                    <a:pos x="f217" y="f218"/>
                  </a:cxn>
                  <a:cxn ang="f106">
                    <a:pos x="f217" y="f219"/>
                  </a:cxn>
                  <a:cxn ang="f106">
                    <a:pos x="f220" y="f221"/>
                  </a:cxn>
                  <a:cxn ang="f106">
                    <a:pos x="f220" y="f221"/>
                  </a:cxn>
                  <a:cxn ang="f106">
                    <a:pos x="f215" y="f222"/>
                  </a:cxn>
                  <a:cxn ang="f106">
                    <a:pos x="f223" y="f224"/>
                  </a:cxn>
                  <a:cxn ang="f106">
                    <a:pos x="f225" y="f226"/>
                  </a:cxn>
                  <a:cxn ang="f106">
                    <a:pos x="f227" y="f228"/>
                  </a:cxn>
                  <a:cxn ang="f106">
                    <a:pos x="f191" y="f192"/>
                  </a:cxn>
                </a:cxnLst>
                <a:rect l="f187" t="f190" r="f188" b="f189"/>
                <a:pathLst>
                  <a:path w="52" h="65">
                    <a:moveTo>
                      <a:pt x="f8" y="f9"/>
                    </a:moveTo>
                    <a:cubicBezTo>
                      <a:pt x="f10" y="f7"/>
                      <a:pt x="f11" y="f7"/>
                      <a:pt x="f12" y="f7"/>
                    </a:cubicBezTo>
                    <a:cubicBezTo>
                      <a:pt x="f5" y="f7"/>
                      <a:pt x="f5" y="f9"/>
                      <a:pt x="f5" y="f13"/>
                    </a:cubicBezTo>
                    <a:cubicBezTo>
                      <a:pt x="f5" y="f14"/>
                      <a:pt x="f5" y="f14"/>
                      <a:pt x="f5" y="f15"/>
                    </a:cubicBezTo>
                    <a:cubicBezTo>
                      <a:pt x="f12" y="f15"/>
                      <a:pt x="f16" y="f15"/>
                      <a:pt x="f11" y="f15"/>
                    </a:cubicBezTo>
                    <a:cubicBezTo>
                      <a:pt x="f8" y="f15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7" y="f38"/>
                      <a:pt x="f37" y="f38"/>
                      <a:pt x="f39" y="f38"/>
                    </a:cubicBezTo>
                    <a:cubicBezTo>
                      <a:pt x="f37" y="f38"/>
                      <a:pt x="f37" y="f38"/>
                      <a:pt x="f37" y="f38"/>
                    </a:cubicBezTo>
                    <a:cubicBezTo>
                      <a:pt x="f37" y="f40"/>
                      <a:pt x="f39" y="f41"/>
                      <a:pt x="f39" y="f41"/>
                    </a:cubicBezTo>
                    <a:cubicBezTo>
                      <a:pt x="f42" y="f43"/>
                      <a:pt x="f44" y="f35"/>
                      <a:pt x="f41" y="f45"/>
                    </a:cubicBezTo>
                    <a:cubicBezTo>
                      <a:pt x="f41" y="f27"/>
                      <a:pt x="f41" y="f46"/>
                      <a:pt x="f40" y="f46"/>
                    </a:cubicBezTo>
                    <a:cubicBezTo>
                      <a:pt x="f34" y="f47"/>
                      <a:pt x="f32" y="f48"/>
                      <a:pt x="f30" y="f8"/>
                    </a:cubicBezTo>
                    <a:cubicBezTo>
                      <a:pt x="f49" y="f10"/>
                      <a:pt x="f50" y="f11"/>
                      <a:pt x="f28" y="f12"/>
                    </a:cubicBezTo>
                    <a:cubicBezTo>
                      <a:pt x="f51" y="f5"/>
                      <a:pt x="f51" y="f12"/>
                      <a:pt x="f26" y="f16"/>
                    </a:cubicBezTo>
                    <a:cubicBezTo>
                      <a:pt x="f6" y="f19"/>
                      <a:pt x="f6" y="f45"/>
                      <a:pt x="f26" y="f52"/>
                    </a:cubicBezTo>
                    <a:cubicBezTo>
                      <a:pt x="f26" y="f37"/>
                      <a:pt x="f51" y="f39"/>
                      <a:pt x="f51" y="f53"/>
                    </a:cubicBezTo>
                    <a:cubicBezTo>
                      <a:pt x="f51" y="f53"/>
                      <a:pt x="f51" y="f53"/>
                      <a:pt x="f51" y="f53"/>
                    </a:cubicBezTo>
                    <a:cubicBezTo>
                      <a:pt x="f28" y="f53"/>
                      <a:pt x="f28" y="f37"/>
                      <a:pt x="f28" y="f37"/>
                    </a:cubicBezTo>
                    <a:cubicBezTo>
                      <a:pt x="f49" y="f37"/>
                      <a:pt x="f30" y="f39"/>
                      <a:pt x="f54" y="f39"/>
                    </a:cubicBezTo>
                    <a:cubicBezTo>
                      <a:pt x="f55" y="f42"/>
                      <a:pt x="f41" y="f41"/>
                      <a:pt x="f42" y="f55"/>
                    </a:cubicBezTo>
                    <a:cubicBezTo>
                      <a:pt x="f52" y="f30"/>
                      <a:pt x="f29" y="f24"/>
                      <a:pt x="f21" y="f18"/>
                    </a:cubicBezTo>
                    <a:cubicBezTo>
                      <a:pt x="f48" y="f15"/>
                      <a:pt x="f17" y="f13"/>
                      <a:pt x="f8" y="f9"/>
                    </a:cubicBezTo>
                    <a:close/>
                  </a:path>
                </a:pathLst>
              </a:custGeom>
              <a:solidFill>
                <a:srgbClr val="4970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Freeform 77">
                <a:extLst>
                  <a:ext uri="{FF2B5EF4-FFF2-40B4-BE49-F238E27FC236}">
                    <a16:creationId xmlns:a16="http://schemas.microsoft.com/office/drawing/2014/main" id="{4FAEE9BB-AEE9-D8E5-4421-B1F704BFB7FD}"/>
                  </a:ext>
                </a:extLst>
              </p:cNvPr>
              <p:cNvSpPr/>
              <p:nvPr/>
            </p:nvSpPr>
            <p:spPr>
              <a:xfrm>
                <a:off x="9704390" y="5481635"/>
                <a:ext cx="457200" cy="4429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38"/>
                  <a:gd name="f8" fmla="val 1"/>
                  <a:gd name="f9" fmla="val 3"/>
                  <a:gd name="f10" fmla="val 5"/>
                  <a:gd name="f11" fmla="val 37"/>
                  <a:gd name="f12" fmla="val 7"/>
                  <a:gd name="f13" fmla="val 36"/>
                  <a:gd name="f14" fmla="val 12"/>
                  <a:gd name="f15" fmla="val 32"/>
                  <a:gd name="f16" fmla="val 16"/>
                  <a:gd name="f17" fmla="val 29"/>
                  <a:gd name="f18" fmla="val 20"/>
                  <a:gd name="f19" fmla="val 24"/>
                  <a:gd name="f20" fmla="val 25"/>
                  <a:gd name="f21" fmla="val 18"/>
                  <a:gd name="f22" fmla="val 30"/>
                  <a:gd name="f23" fmla="val 11"/>
                  <a:gd name="f24" fmla="val 33"/>
                  <a:gd name="f25" fmla="val 35"/>
                  <a:gd name="f26" fmla="val 4"/>
                  <a:gd name="f27" fmla="val 10"/>
                  <a:gd name="f28" fmla="val 31"/>
                  <a:gd name="f29" fmla="val 17"/>
                  <a:gd name="f30" fmla="val 27"/>
                  <a:gd name="f31" fmla="val 21"/>
                  <a:gd name="f32" fmla="val 23"/>
                  <a:gd name="f33" fmla="val 19"/>
                  <a:gd name="f34" fmla="val 28"/>
                  <a:gd name="f35" fmla="val 13"/>
                  <a:gd name="f36" fmla="val 9"/>
                  <a:gd name="f37" fmla="val 8"/>
                  <a:gd name="f38" fmla="val 34"/>
                  <a:gd name="f39" fmla="val 2"/>
                  <a:gd name="f40" fmla="+- 0 0 -90"/>
                  <a:gd name="f41" fmla="*/ f3 1 39"/>
                  <a:gd name="f42" fmla="*/ f4 1 38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39"/>
                  <a:gd name="f51" fmla="*/ f47 1 38"/>
                  <a:gd name="f52" fmla="*/ 38 f48 1"/>
                  <a:gd name="f53" fmla="*/ 0 f47 1"/>
                  <a:gd name="f54" fmla="*/ 39 f48 1"/>
                  <a:gd name="f55" fmla="*/ 37 f48 1"/>
                  <a:gd name="f56" fmla="*/ 7 f47 1"/>
                  <a:gd name="f57" fmla="*/ 29 f48 1"/>
                  <a:gd name="f58" fmla="*/ 20 f47 1"/>
                  <a:gd name="f59" fmla="*/ 11 f48 1"/>
                  <a:gd name="f60" fmla="*/ 33 f47 1"/>
                  <a:gd name="f61" fmla="*/ 0 f48 1"/>
                  <a:gd name="f62" fmla="*/ 38 f47 1"/>
                  <a:gd name="f63" fmla="*/ 10 f48 1"/>
                  <a:gd name="f64" fmla="*/ 32 f47 1"/>
                  <a:gd name="f65" fmla="*/ 12 f48 1"/>
                  <a:gd name="f66" fmla="*/ 30 f47 1"/>
                  <a:gd name="f67" fmla="*/ 25 f48 1"/>
                  <a:gd name="f68" fmla="*/ 19 f47 1"/>
                  <a:gd name="f69" fmla="*/ 32 f48 1"/>
                  <a:gd name="f70" fmla="*/ 10 f47 1"/>
                  <a:gd name="f71" fmla="*/ 34 f48 1"/>
                  <a:gd name="f72" fmla="*/ 2 f47 1"/>
                  <a:gd name="f73" fmla="+- f49 0 f1"/>
                  <a:gd name="f74" fmla="*/ f52 1 39"/>
                  <a:gd name="f75" fmla="*/ f53 1 38"/>
                  <a:gd name="f76" fmla="*/ f54 1 39"/>
                  <a:gd name="f77" fmla="*/ f55 1 39"/>
                  <a:gd name="f78" fmla="*/ f56 1 38"/>
                  <a:gd name="f79" fmla="*/ f57 1 39"/>
                  <a:gd name="f80" fmla="*/ f58 1 38"/>
                  <a:gd name="f81" fmla="*/ f59 1 39"/>
                  <a:gd name="f82" fmla="*/ f60 1 38"/>
                  <a:gd name="f83" fmla="*/ f61 1 39"/>
                  <a:gd name="f84" fmla="*/ f62 1 38"/>
                  <a:gd name="f85" fmla="*/ f63 1 39"/>
                  <a:gd name="f86" fmla="*/ f64 1 38"/>
                  <a:gd name="f87" fmla="*/ f65 1 39"/>
                  <a:gd name="f88" fmla="*/ f66 1 38"/>
                  <a:gd name="f89" fmla="*/ f67 1 39"/>
                  <a:gd name="f90" fmla="*/ f68 1 38"/>
                  <a:gd name="f91" fmla="*/ f69 1 39"/>
                  <a:gd name="f92" fmla="*/ f70 1 38"/>
                  <a:gd name="f93" fmla="*/ f71 1 39"/>
                  <a:gd name="f94" fmla="*/ f72 1 38"/>
                  <a:gd name="f95" fmla="*/ 0 1 f50"/>
                  <a:gd name="f96" fmla="*/ f44 1 f50"/>
                  <a:gd name="f97" fmla="*/ 0 1 f51"/>
                  <a:gd name="f98" fmla="*/ f45 1 f51"/>
                  <a:gd name="f99" fmla="*/ f74 1 f50"/>
                  <a:gd name="f100" fmla="*/ f75 1 f51"/>
                  <a:gd name="f101" fmla="*/ f76 1 f50"/>
                  <a:gd name="f102" fmla="*/ f77 1 f50"/>
                  <a:gd name="f103" fmla="*/ f78 1 f51"/>
                  <a:gd name="f104" fmla="*/ f79 1 f50"/>
                  <a:gd name="f105" fmla="*/ f80 1 f51"/>
                  <a:gd name="f106" fmla="*/ f81 1 f50"/>
                  <a:gd name="f107" fmla="*/ f82 1 f51"/>
                  <a:gd name="f108" fmla="*/ f83 1 f50"/>
                  <a:gd name="f109" fmla="*/ f84 1 f51"/>
                  <a:gd name="f110" fmla="*/ f85 1 f50"/>
                  <a:gd name="f111" fmla="*/ f86 1 f51"/>
                  <a:gd name="f112" fmla="*/ f87 1 f50"/>
                  <a:gd name="f113" fmla="*/ f88 1 f51"/>
                  <a:gd name="f114" fmla="*/ f89 1 f50"/>
                  <a:gd name="f115" fmla="*/ f90 1 f51"/>
                  <a:gd name="f116" fmla="*/ f91 1 f50"/>
                  <a:gd name="f117" fmla="*/ f92 1 f51"/>
                  <a:gd name="f118" fmla="*/ f93 1 f50"/>
                  <a:gd name="f119" fmla="*/ f94 1 f51"/>
                  <a:gd name="f120" fmla="*/ f95 f41 1"/>
                  <a:gd name="f121" fmla="*/ f96 f41 1"/>
                  <a:gd name="f122" fmla="*/ f98 f42 1"/>
                  <a:gd name="f123" fmla="*/ f97 f42 1"/>
                  <a:gd name="f124" fmla="*/ f99 f41 1"/>
                  <a:gd name="f125" fmla="*/ f100 f42 1"/>
                  <a:gd name="f126" fmla="*/ f101 f41 1"/>
                  <a:gd name="f127" fmla="*/ f102 f41 1"/>
                  <a:gd name="f128" fmla="*/ f103 f42 1"/>
                  <a:gd name="f129" fmla="*/ f104 f41 1"/>
                  <a:gd name="f130" fmla="*/ f105 f42 1"/>
                  <a:gd name="f131" fmla="*/ f106 f41 1"/>
                  <a:gd name="f132" fmla="*/ f107 f42 1"/>
                  <a:gd name="f133" fmla="*/ f108 f41 1"/>
                  <a:gd name="f134" fmla="*/ f109 f42 1"/>
                  <a:gd name="f135" fmla="*/ f110 f41 1"/>
                  <a:gd name="f136" fmla="*/ f111 f42 1"/>
                  <a:gd name="f137" fmla="*/ f112 f41 1"/>
                  <a:gd name="f138" fmla="*/ f113 f42 1"/>
                  <a:gd name="f139" fmla="*/ f114 f41 1"/>
                  <a:gd name="f140" fmla="*/ f115 f42 1"/>
                  <a:gd name="f141" fmla="*/ f116 f41 1"/>
                  <a:gd name="f142" fmla="*/ f117 f42 1"/>
                  <a:gd name="f143" fmla="*/ f118 f41 1"/>
                  <a:gd name="f144" fmla="*/ f119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4" y="f125"/>
                  </a:cxn>
                  <a:cxn ang="f73">
                    <a:pos x="f124" y="f125"/>
                  </a:cxn>
                  <a:cxn ang="f73">
                    <a:pos x="f126" y="f125"/>
                  </a:cxn>
                  <a:cxn ang="f73">
                    <a:pos x="f127" y="f128"/>
                  </a:cxn>
                  <a:cxn ang="f73">
                    <a:pos x="f129" y="f130"/>
                  </a:cxn>
                  <a:cxn ang="f73">
                    <a:pos x="f131" y="f132"/>
                  </a:cxn>
                  <a:cxn ang="f73">
                    <a:pos x="f133" y="f134"/>
                  </a:cxn>
                  <a:cxn ang="f73">
                    <a:pos x="f135" y="f136"/>
                  </a:cxn>
                  <a:cxn ang="f73">
                    <a:pos x="f137" y="f138"/>
                  </a:cxn>
                  <a:cxn ang="f73">
                    <a:pos x="f139" y="f140"/>
                  </a:cxn>
                  <a:cxn ang="f73">
                    <a:pos x="f141" y="f142"/>
                  </a:cxn>
                  <a:cxn ang="f73">
                    <a:pos x="f143" y="f128"/>
                  </a:cxn>
                  <a:cxn ang="f73">
                    <a:pos x="f127" y="f144"/>
                  </a:cxn>
                  <a:cxn ang="f73">
                    <a:pos x="f124" y="f125"/>
                  </a:cxn>
                </a:cxnLst>
                <a:rect l="f120" t="f123" r="f121" b="f122"/>
                <a:pathLst>
                  <a:path w="39" h="38">
                    <a:moveTo>
                      <a:pt x="f7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6" y="f8"/>
                      <a:pt x="f6" y="f5"/>
                      <a:pt x="f6" y="f5"/>
                    </a:cubicBezTo>
                    <a:cubicBezTo>
                      <a:pt x="f6" y="f9"/>
                      <a:pt x="f7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2" y="f25"/>
                      <a:pt x="f26" y="f11"/>
                      <a:pt x="f5" y="f7"/>
                    </a:cubicBezTo>
                    <a:cubicBezTo>
                      <a:pt x="f9" y="f13"/>
                      <a:pt x="f12" y="f25"/>
                      <a:pt x="f27" y="f15"/>
                    </a:cubicBezTo>
                    <a:cubicBezTo>
                      <a:pt x="f27" y="f28"/>
                      <a:pt x="f23" y="f22"/>
                      <a:pt x="f14" y="f22"/>
                    </a:cubicBezTo>
                    <a:cubicBezTo>
                      <a:pt x="f29" y="f30"/>
                      <a:pt x="f31" y="f32"/>
                      <a:pt x="f20" y="f33"/>
                    </a:cubicBezTo>
                    <a:cubicBezTo>
                      <a:pt x="f34" y="f16"/>
                      <a:pt x="f22" y="f35"/>
                      <a:pt x="f15" y="f27"/>
                    </a:cubicBezTo>
                    <a:cubicBezTo>
                      <a:pt x="f24" y="f36"/>
                      <a:pt x="f24" y="f37"/>
                      <a:pt x="f38" y="f12"/>
                    </a:cubicBezTo>
                    <a:cubicBezTo>
                      <a:pt x="f25" y="f10"/>
                      <a:pt x="f13" y="f9"/>
                      <a:pt x="f11" y="f39"/>
                    </a:cubicBezTo>
                    <a:cubicBezTo>
                      <a:pt x="f11" y="f8"/>
                      <a:pt x="f11" y="f5"/>
                      <a:pt x="f7" y="f5"/>
                    </a:cubicBezTo>
                    <a:close/>
                  </a:path>
                </a:pathLst>
              </a:custGeom>
              <a:solidFill>
                <a:srgbClr val="4F5B7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Freeform 78">
                <a:extLst>
                  <a:ext uri="{FF2B5EF4-FFF2-40B4-BE49-F238E27FC236}">
                    <a16:creationId xmlns:a16="http://schemas.microsoft.com/office/drawing/2014/main" id="{26C50530-D941-B326-E8A9-0D7AF26773B2}"/>
                  </a:ext>
                </a:extLst>
              </p:cNvPr>
              <p:cNvSpPr/>
              <p:nvPr/>
            </p:nvSpPr>
            <p:spPr>
              <a:xfrm>
                <a:off x="9974266" y="6918322"/>
                <a:ext cx="655633" cy="7604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65"/>
                  <a:gd name="f8" fmla="val 24"/>
                  <a:gd name="f9" fmla="val 1"/>
                  <a:gd name="f10" fmla="val 25"/>
                  <a:gd name="f11" fmla="val 4"/>
                  <a:gd name="f12" fmla="val 27"/>
                  <a:gd name="f13" fmla="val 2"/>
                  <a:gd name="f14" fmla="val 28"/>
                  <a:gd name="f15" fmla="val 33"/>
                  <a:gd name="f16" fmla="val 39"/>
                  <a:gd name="f17" fmla="val 45"/>
                  <a:gd name="f18" fmla="val 47"/>
                  <a:gd name="f19" fmla="val 49"/>
                  <a:gd name="f20" fmla="val 51"/>
                  <a:gd name="f21" fmla="val 5"/>
                  <a:gd name="f22" fmla="val 52"/>
                  <a:gd name="f23" fmla="val 53"/>
                  <a:gd name="f24" fmla="val 6"/>
                  <a:gd name="f25" fmla="val 7"/>
                  <a:gd name="f26" fmla="val 50"/>
                  <a:gd name="f27" fmla="val 8"/>
                  <a:gd name="f28" fmla="val 48"/>
                  <a:gd name="f29" fmla="val 9"/>
                  <a:gd name="f30" fmla="val 13"/>
                  <a:gd name="f31" fmla="val 46"/>
                  <a:gd name="f32" fmla="val 10"/>
                  <a:gd name="f33" fmla="val 43"/>
                  <a:gd name="f34" fmla="val 42"/>
                  <a:gd name="f35" fmla="val 41"/>
                  <a:gd name="f36" fmla="val 12"/>
                  <a:gd name="f37" fmla="val 44"/>
                  <a:gd name="f38" fmla="val 14"/>
                  <a:gd name="f39" fmla="val 15"/>
                  <a:gd name="f40" fmla="val 55"/>
                  <a:gd name="f41" fmla="val 23"/>
                  <a:gd name="f42" fmla="val 32"/>
                  <a:gd name="f43" fmla="val 58"/>
                  <a:gd name="f44" fmla="val 62"/>
                  <a:gd name="f45" fmla="val 63"/>
                  <a:gd name="f46" fmla="val 64"/>
                  <a:gd name="f47" fmla="val 40"/>
                  <a:gd name="f48" fmla="val 60"/>
                  <a:gd name="f49" fmla="val 54"/>
                  <a:gd name="f50" fmla="val 37"/>
                  <a:gd name="f51" fmla="val 31"/>
                  <a:gd name="f52" fmla="val 36"/>
                  <a:gd name="f53" fmla="val 26"/>
                  <a:gd name="f54" fmla="val 21"/>
                  <a:gd name="f55" fmla="val 22"/>
                  <a:gd name="f56" fmla="val 19"/>
                  <a:gd name="f57" fmla="val 18"/>
                  <a:gd name="f58" fmla="val 20"/>
                  <a:gd name="f59" fmla="val 11"/>
                  <a:gd name="f60" fmla="val 29"/>
                  <a:gd name="f61" fmla="val 38"/>
                  <a:gd name="f62" fmla="val 34"/>
                  <a:gd name="f63" fmla="val 30"/>
                  <a:gd name="f64" fmla="val 3"/>
                  <a:gd name="f65" fmla="val 17"/>
                  <a:gd name="f66" fmla="val 16"/>
                  <a:gd name="f67" fmla="val 35"/>
                  <a:gd name="f68" fmla="+- 0 0 -90"/>
                  <a:gd name="f69" fmla="*/ f3 1 56"/>
                  <a:gd name="f70" fmla="*/ f4 1 6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56"/>
                  <a:gd name="f79" fmla="*/ f75 1 65"/>
                  <a:gd name="f80" fmla="*/ 25 f76 1"/>
                  <a:gd name="f81" fmla="*/ 1 f75 1"/>
                  <a:gd name="f82" fmla="*/ 45 f76 1"/>
                  <a:gd name="f83" fmla="*/ 2 f75 1"/>
                  <a:gd name="f84" fmla="*/ 52 f76 1"/>
                  <a:gd name="f85" fmla="*/ 6 f75 1"/>
                  <a:gd name="f86" fmla="*/ 47 f76 1"/>
                  <a:gd name="f87" fmla="*/ 8 f75 1"/>
                  <a:gd name="f88" fmla="*/ 7 f75 1"/>
                  <a:gd name="f89" fmla="*/ 46 f76 1"/>
                  <a:gd name="f90" fmla="*/ 10 f75 1"/>
                  <a:gd name="f91" fmla="*/ 41 f76 1"/>
                  <a:gd name="f92" fmla="*/ 9 f75 1"/>
                  <a:gd name="f93" fmla="*/ 50 f76 1"/>
                  <a:gd name="f94" fmla="*/ 15 f75 1"/>
                  <a:gd name="f95" fmla="*/ 47 f75 1"/>
                  <a:gd name="f96" fmla="*/ 43 f76 1"/>
                  <a:gd name="f97" fmla="*/ 64 f75 1"/>
                  <a:gd name="f98" fmla="*/ 60 f75 1"/>
                  <a:gd name="f99" fmla="*/ 50 f75 1"/>
                  <a:gd name="f100" fmla="*/ 26 f76 1"/>
                  <a:gd name="f101" fmla="*/ 21 f75 1"/>
                  <a:gd name="f102" fmla="*/ 11 f76 1"/>
                  <a:gd name="f103" fmla="*/ 29 f75 1"/>
                  <a:gd name="f104" fmla="*/ 5 f76 1"/>
                  <a:gd name="f105" fmla="*/ 36 f75 1"/>
                  <a:gd name="f106" fmla="*/ 0 f76 1"/>
                  <a:gd name="f107" fmla="*/ 34 f75 1"/>
                  <a:gd name="f108" fmla="*/ 10 f76 1"/>
                  <a:gd name="f109" fmla="*/ 18 f75 1"/>
                  <a:gd name="f110" fmla="*/ 9 f76 1"/>
                  <a:gd name="f111" fmla="*/ 23 f75 1"/>
                  <a:gd name="f112" fmla="*/ 13 f76 1"/>
                  <a:gd name="f113" fmla="*/ 20 f75 1"/>
                  <a:gd name="f114" fmla="*/ 37 f76 1"/>
                  <a:gd name="f115" fmla="*/ 24 f75 1"/>
                  <a:gd name="f116" fmla="*/ 37 f75 1"/>
                  <a:gd name="f117" fmla="*/ 51 f75 1"/>
                  <a:gd name="f118" fmla="*/ 35 f75 1"/>
                  <a:gd name="f119" fmla="*/ 27 f75 1"/>
                  <a:gd name="f120" fmla="*/ 39 f76 1"/>
                  <a:gd name="f121" fmla="*/ 14 f75 1"/>
                  <a:gd name="f122" fmla="*/ 30 f76 1"/>
                  <a:gd name="f123" fmla="*/ 12 f75 1"/>
                  <a:gd name="f124" fmla="*/ 28 f76 1"/>
                  <a:gd name="f125" fmla="*/ 11 f75 1"/>
                  <a:gd name="f126" fmla="*/ 22 f76 1"/>
                  <a:gd name="f127" fmla="*/ 32 f76 1"/>
                  <a:gd name="f128" fmla="*/ 5 f75 1"/>
                  <a:gd name="f129" fmla="*/ 24 f76 1"/>
                  <a:gd name="f130" fmla="+- f77 0 f1"/>
                  <a:gd name="f131" fmla="*/ f80 1 56"/>
                  <a:gd name="f132" fmla="*/ f81 1 65"/>
                  <a:gd name="f133" fmla="*/ f82 1 56"/>
                  <a:gd name="f134" fmla="*/ f83 1 65"/>
                  <a:gd name="f135" fmla="*/ f84 1 56"/>
                  <a:gd name="f136" fmla="*/ f85 1 65"/>
                  <a:gd name="f137" fmla="*/ f86 1 56"/>
                  <a:gd name="f138" fmla="*/ f87 1 65"/>
                  <a:gd name="f139" fmla="*/ f88 1 65"/>
                  <a:gd name="f140" fmla="*/ f89 1 56"/>
                  <a:gd name="f141" fmla="*/ f90 1 65"/>
                  <a:gd name="f142" fmla="*/ f91 1 56"/>
                  <a:gd name="f143" fmla="*/ f92 1 65"/>
                  <a:gd name="f144" fmla="*/ f93 1 56"/>
                  <a:gd name="f145" fmla="*/ f94 1 65"/>
                  <a:gd name="f146" fmla="*/ f95 1 65"/>
                  <a:gd name="f147" fmla="*/ f96 1 56"/>
                  <a:gd name="f148" fmla="*/ f97 1 65"/>
                  <a:gd name="f149" fmla="*/ f98 1 65"/>
                  <a:gd name="f150" fmla="*/ f99 1 65"/>
                  <a:gd name="f151" fmla="*/ f100 1 56"/>
                  <a:gd name="f152" fmla="*/ f101 1 65"/>
                  <a:gd name="f153" fmla="*/ f102 1 56"/>
                  <a:gd name="f154" fmla="*/ f103 1 65"/>
                  <a:gd name="f155" fmla="*/ f104 1 56"/>
                  <a:gd name="f156" fmla="*/ f105 1 65"/>
                  <a:gd name="f157" fmla="*/ f106 1 56"/>
                  <a:gd name="f158" fmla="*/ f107 1 65"/>
                  <a:gd name="f159" fmla="*/ f108 1 56"/>
                  <a:gd name="f160" fmla="*/ f109 1 65"/>
                  <a:gd name="f161" fmla="*/ f110 1 56"/>
                  <a:gd name="f162" fmla="*/ f111 1 65"/>
                  <a:gd name="f163" fmla="*/ f112 1 56"/>
                  <a:gd name="f164" fmla="*/ f113 1 65"/>
                  <a:gd name="f165" fmla="*/ f114 1 56"/>
                  <a:gd name="f166" fmla="*/ f115 1 65"/>
                  <a:gd name="f167" fmla="*/ f116 1 65"/>
                  <a:gd name="f168" fmla="*/ f117 1 65"/>
                  <a:gd name="f169" fmla="*/ f118 1 65"/>
                  <a:gd name="f170" fmla="*/ f119 1 65"/>
                  <a:gd name="f171" fmla="*/ f120 1 56"/>
                  <a:gd name="f172" fmla="*/ f121 1 65"/>
                  <a:gd name="f173" fmla="*/ f122 1 56"/>
                  <a:gd name="f174" fmla="*/ f123 1 65"/>
                  <a:gd name="f175" fmla="*/ f124 1 56"/>
                  <a:gd name="f176" fmla="*/ f125 1 65"/>
                  <a:gd name="f177" fmla="*/ f126 1 56"/>
                  <a:gd name="f178" fmla="*/ f127 1 56"/>
                  <a:gd name="f179" fmla="*/ f128 1 65"/>
                  <a:gd name="f180" fmla="*/ f129 1 56"/>
                  <a:gd name="f181" fmla="*/ 0 1 f78"/>
                  <a:gd name="f182" fmla="*/ f72 1 f78"/>
                  <a:gd name="f183" fmla="*/ 0 1 f79"/>
                  <a:gd name="f184" fmla="*/ f73 1 f79"/>
                  <a:gd name="f185" fmla="*/ f131 1 f78"/>
                  <a:gd name="f186" fmla="*/ f132 1 f79"/>
                  <a:gd name="f187" fmla="*/ f133 1 f78"/>
                  <a:gd name="f188" fmla="*/ f134 1 f79"/>
                  <a:gd name="f189" fmla="*/ f135 1 f78"/>
                  <a:gd name="f190" fmla="*/ f136 1 f79"/>
                  <a:gd name="f191" fmla="*/ f137 1 f78"/>
                  <a:gd name="f192" fmla="*/ f138 1 f79"/>
                  <a:gd name="f193" fmla="*/ f139 1 f79"/>
                  <a:gd name="f194" fmla="*/ f140 1 f78"/>
                  <a:gd name="f195" fmla="*/ f141 1 f79"/>
                  <a:gd name="f196" fmla="*/ f142 1 f78"/>
                  <a:gd name="f197" fmla="*/ f143 1 f79"/>
                  <a:gd name="f198" fmla="*/ f144 1 f78"/>
                  <a:gd name="f199" fmla="*/ f145 1 f79"/>
                  <a:gd name="f200" fmla="*/ f146 1 f79"/>
                  <a:gd name="f201" fmla="*/ f147 1 f78"/>
                  <a:gd name="f202" fmla="*/ f148 1 f79"/>
                  <a:gd name="f203" fmla="*/ f149 1 f79"/>
                  <a:gd name="f204" fmla="*/ f150 1 f79"/>
                  <a:gd name="f205" fmla="*/ f151 1 f78"/>
                  <a:gd name="f206" fmla="*/ f152 1 f79"/>
                  <a:gd name="f207" fmla="*/ f153 1 f78"/>
                  <a:gd name="f208" fmla="*/ f154 1 f79"/>
                  <a:gd name="f209" fmla="*/ f155 1 f78"/>
                  <a:gd name="f210" fmla="*/ f156 1 f79"/>
                  <a:gd name="f211" fmla="*/ f157 1 f78"/>
                  <a:gd name="f212" fmla="*/ f158 1 f79"/>
                  <a:gd name="f213" fmla="*/ f159 1 f78"/>
                  <a:gd name="f214" fmla="*/ f160 1 f79"/>
                  <a:gd name="f215" fmla="*/ f161 1 f78"/>
                  <a:gd name="f216" fmla="*/ f162 1 f79"/>
                  <a:gd name="f217" fmla="*/ f163 1 f78"/>
                  <a:gd name="f218" fmla="*/ f164 1 f79"/>
                  <a:gd name="f219" fmla="*/ f165 1 f78"/>
                  <a:gd name="f220" fmla="*/ f166 1 f79"/>
                  <a:gd name="f221" fmla="*/ f167 1 f79"/>
                  <a:gd name="f222" fmla="*/ f168 1 f79"/>
                  <a:gd name="f223" fmla="*/ f169 1 f79"/>
                  <a:gd name="f224" fmla="*/ f170 1 f79"/>
                  <a:gd name="f225" fmla="*/ f171 1 f78"/>
                  <a:gd name="f226" fmla="*/ f172 1 f79"/>
                  <a:gd name="f227" fmla="*/ f173 1 f78"/>
                  <a:gd name="f228" fmla="*/ f174 1 f79"/>
                  <a:gd name="f229" fmla="*/ f175 1 f78"/>
                  <a:gd name="f230" fmla="*/ f176 1 f79"/>
                  <a:gd name="f231" fmla="*/ f177 1 f78"/>
                  <a:gd name="f232" fmla="*/ f178 1 f78"/>
                  <a:gd name="f233" fmla="*/ f179 1 f79"/>
                  <a:gd name="f234" fmla="*/ f180 1 f78"/>
                  <a:gd name="f235" fmla="*/ f181 f69 1"/>
                  <a:gd name="f236" fmla="*/ f182 f69 1"/>
                  <a:gd name="f237" fmla="*/ f184 f70 1"/>
                  <a:gd name="f238" fmla="*/ f183 f70 1"/>
                  <a:gd name="f239" fmla="*/ f185 f69 1"/>
                  <a:gd name="f240" fmla="*/ f186 f70 1"/>
                  <a:gd name="f241" fmla="*/ f187 f69 1"/>
                  <a:gd name="f242" fmla="*/ f188 f70 1"/>
                  <a:gd name="f243" fmla="*/ f189 f69 1"/>
                  <a:gd name="f244" fmla="*/ f190 f70 1"/>
                  <a:gd name="f245" fmla="*/ f191 f69 1"/>
                  <a:gd name="f246" fmla="*/ f192 f70 1"/>
                  <a:gd name="f247" fmla="*/ f193 f70 1"/>
                  <a:gd name="f248" fmla="*/ f194 f69 1"/>
                  <a:gd name="f249" fmla="*/ f195 f70 1"/>
                  <a:gd name="f250" fmla="*/ f196 f69 1"/>
                  <a:gd name="f251" fmla="*/ f197 f70 1"/>
                  <a:gd name="f252" fmla="*/ f198 f69 1"/>
                  <a:gd name="f253" fmla="*/ f199 f70 1"/>
                  <a:gd name="f254" fmla="*/ f200 f70 1"/>
                  <a:gd name="f255" fmla="*/ f201 f69 1"/>
                  <a:gd name="f256" fmla="*/ f202 f70 1"/>
                  <a:gd name="f257" fmla="*/ f203 f70 1"/>
                  <a:gd name="f258" fmla="*/ f204 f70 1"/>
                  <a:gd name="f259" fmla="*/ f205 f69 1"/>
                  <a:gd name="f260" fmla="*/ f206 f70 1"/>
                  <a:gd name="f261" fmla="*/ f207 f69 1"/>
                  <a:gd name="f262" fmla="*/ f208 f70 1"/>
                  <a:gd name="f263" fmla="*/ f209 f69 1"/>
                  <a:gd name="f264" fmla="*/ f210 f70 1"/>
                  <a:gd name="f265" fmla="*/ f211 f69 1"/>
                  <a:gd name="f266" fmla="*/ f212 f70 1"/>
                  <a:gd name="f267" fmla="*/ f213 f69 1"/>
                  <a:gd name="f268" fmla="*/ f214 f70 1"/>
                  <a:gd name="f269" fmla="*/ f215 f69 1"/>
                  <a:gd name="f270" fmla="*/ f216 f70 1"/>
                  <a:gd name="f271" fmla="*/ f217 f69 1"/>
                  <a:gd name="f272" fmla="*/ f218 f70 1"/>
                  <a:gd name="f273" fmla="*/ f219 f69 1"/>
                  <a:gd name="f274" fmla="*/ f220 f70 1"/>
                  <a:gd name="f275" fmla="*/ f221 f70 1"/>
                  <a:gd name="f276" fmla="*/ f222 f70 1"/>
                  <a:gd name="f277" fmla="*/ f223 f70 1"/>
                  <a:gd name="f278" fmla="*/ f224 f70 1"/>
                  <a:gd name="f279" fmla="*/ f225 f69 1"/>
                  <a:gd name="f280" fmla="*/ f226 f70 1"/>
                  <a:gd name="f281" fmla="*/ f227 f69 1"/>
                  <a:gd name="f282" fmla="*/ f228 f70 1"/>
                  <a:gd name="f283" fmla="*/ f229 f69 1"/>
                  <a:gd name="f284" fmla="*/ f230 f70 1"/>
                  <a:gd name="f285" fmla="*/ f231 f69 1"/>
                  <a:gd name="f286" fmla="*/ f232 f69 1"/>
                  <a:gd name="f287" fmla="*/ f233 f70 1"/>
                  <a:gd name="f288" fmla="*/ f234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0">
                    <a:pos x="f239" y="f240"/>
                  </a:cxn>
                  <a:cxn ang="f130">
                    <a:pos x="f241" y="f242"/>
                  </a:cxn>
                  <a:cxn ang="f130">
                    <a:pos x="f243" y="f244"/>
                  </a:cxn>
                  <a:cxn ang="f130">
                    <a:pos x="f245" y="f246"/>
                  </a:cxn>
                  <a:cxn ang="f130">
                    <a:pos x="f243" y="f247"/>
                  </a:cxn>
                  <a:cxn ang="f130">
                    <a:pos x="f248" y="f249"/>
                  </a:cxn>
                  <a:cxn ang="f130">
                    <a:pos x="f250" y="f251"/>
                  </a:cxn>
                  <a:cxn ang="f130">
                    <a:pos x="f252" y="f253"/>
                  </a:cxn>
                  <a:cxn ang="f130">
                    <a:pos x="f243" y="f254"/>
                  </a:cxn>
                  <a:cxn ang="f130">
                    <a:pos x="f255" y="f256"/>
                  </a:cxn>
                  <a:cxn ang="f130">
                    <a:pos x="f250" y="f257"/>
                  </a:cxn>
                  <a:cxn ang="f130">
                    <a:pos x="f255" y="f258"/>
                  </a:cxn>
                  <a:cxn ang="f130">
                    <a:pos x="f259" y="f260"/>
                  </a:cxn>
                  <a:cxn ang="f130">
                    <a:pos x="f261" y="f262"/>
                  </a:cxn>
                  <a:cxn ang="f130">
                    <a:pos x="f263" y="f264"/>
                  </a:cxn>
                  <a:cxn ang="f130">
                    <a:pos x="f265" y="f266"/>
                  </a:cxn>
                  <a:cxn ang="f130">
                    <a:pos x="f267" y="f268"/>
                  </a:cxn>
                  <a:cxn ang="f130">
                    <a:pos x="f269" y="f270"/>
                  </a:cxn>
                  <a:cxn ang="f130">
                    <a:pos x="f271" y="f272"/>
                  </a:cxn>
                  <a:cxn ang="f130">
                    <a:pos x="f273" y="f274"/>
                  </a:cxn>
                  <a:cxn ang="f130">
                    <a:pos x="f241" y="f275"/>
                  </a:cxn>
                  <a:cxn ang="f130">
                    <a:pos x="f245" y="f276"/>
                  </a:cxn>
                  <a:cxn ang="f130">
                    <a:pos x="f243" y="f277"/>
                  </a:cxn>
                  <a:cxn ang="f130">
                    <a:pos x="f252" y="f278"/>
                  </a:cxn>
                  <a:cxn ang="f130">
                    <a:pos x="f279" y="f280"/>
                  </a:cxn>
                  <a:cxn ang="f130">
                    <a:pos x="f281" y="f282"/>
                  </a:cxn>
                  <a:cxn ang="f130">
                    <a:pos x="f283" y="f284"/>
                  </a:cxn>
                  <a:cxn ang="f130">
                    <a:pos x="f271" y="f253"/>
                  </a:cxn>
                  <a:cxn ang="f130">
                    <a:pos x="f263" y="f268"/>
                  </a:cxn>
                  <a:cxn ang="f130">
                    <a:pos x="f285" y="f246"/>
                  </a:cxn>
                  <a:cxn ang="f130">
                    <a:pos x="f286" y="f246"/>
                  </a:cxn>
                  <a:cxn ang="f130">
                    <a:pos x="f279" y="f287"/>
                  </a:cxn>
                  <a:cxn ang="f130">
                    <a:pos x="f259" y="f247"/>
                  </a:cxn>
                  <a:cxn ang="f130">
                    <a:pos x="f288" y="f240"/>
                  </a:cxn>
                </a:cxnLst>
                <a:rect l="f235" t="f238" r="f236" b="f237"/>
                <a:pathLst>
                  <a:path w="56" h="65">
                    <a:moveTo>
                      <a:pt x="f8" y="f9"/>
                    </a:moveTo>
                    <a:cubicBezTo>
                      <a:pt x="f8" y="f9"/>
                      <a:pt x="f8" y="f9"/>
                      <a:pt x="f10" y="f9"/>
                    </a:cubicBez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5"/>
                      <a:pt x="f17" y="f13"/>
                    </a:cubicBezTo>
                    <a:cubicBezTo>
                      <a:pt x="f18" y="f13"/>
                      <a:pt x="f19" y="f11"/>
                      <a:pt x="f20" y="f21"/>
                    </a:cubicBezTo>
                    <a:cubicBezTo>
                      <a:pt x="f22" y="f21"/>
                      <a:pt x="f23" y="f24"/>
                      <a:pt x="f22" y="f24"/>
                    </a:cubicBezTo>
                    <a:cubicBezTo>
                      <a:pt x="f22" y="f25"/>
                      <a:pt x="f22" y="f25"/>
                      <a:pt x="f22" y="f25"/>
                    </a:cubicBezTo>
                    <a:cubicBezTo>
                      <a:pt x="f26" y="f21"/>
                      <a:pt x="f19" y="f27"/>
                      <a:pt x="f18" y="f27"/>
                    </a:cubicBezTo>
                    <a:cubicBezTo>
                      <a:pt x="f28" y="f29"/>
                      <a:pt x="f19" y="f27"/>
                      <a:pt x="f19" y="f25"/>
                    </a:cubicBezTo>
                    <a:cubicBezTo>
                      <a:pt x="f26" y="f25"/>
                      <a:pt x="f20" y="f24"/>
                      <a:pt x="f22" y="f25"/>
                    </a:cubicBezTo>
                    <a:cubicBezTo>
                      <a:pt x="f22" y="f25"/>
                      <a:pt x="f20" y="f27"/>
                      <a:pt x="f20" y="f27"/>
                    </a:cubicBezTo>
                    <a:cubicBezTo>
                      <a:pt x="f26" y="f30"/>
                      <a:pt x="f26" y="f30"/>
                      <a:pt x="f31" y="f32"/>
                    </a:cubicBezTo>
                    <a:cubicBezTo>
                      <a:pt x="f17" y="f32"/>
                      <a:pt x="f17" y="f32"/>
                      <a:pt x="f17" y="f32"/>
                    </a:cubicBezTo>
                    <a:cubicBezTo>
                      <a:pt x="f33" y="f29"/>
                      <a:pt x="f34" y="f27"/>
                      <a:pt x="f35" y="f29"/>
                    </a:cubicBezTo>
                    <a:cubicBezTo>
                      <a:pt x="f35" y="f32"/>
                      <a:pt x="f33" y="f36"/>
                      <a:pt x="f37" y="f36"/>
                    </a:cubicBezTo>
                    <a:cubicBezTo>
                      <a:pt x="f18" y="f36"/>
                      <a:pt x="f28" y="f38"/>
                      <a:pt x="f26" y="f39"/>
                    </a:cubicBezTo>
                    <a:cubicBezTo>
                      <a:pt x="f40" y="f41"/>
                      <a:pt x="f6" y="f42"/>
                      <a:pt x="f23" y="f35"/>
                    </a:cubicBezTo>
                    <a:cubicBezTo>
                      <a:pt x="f23" y="f33"/>
                      <a:pt x="f22" y="f17"/>
                      <a:pt x="f22" y="f18"/>
                    </a:cubicBezTo>
                    <a:cubicBezTo>
                      <a:pt x="f20" y="f22"/>
                      <a:pt x="f19" y="f43"/>
                      <a:pt x="f17" y="f44"/>
                    </a:cubicBezTo>
                    <a:cubicBezTo>
                      <a:pt x="f17" y="f45"/>
                      <a:pt x="f37" y="f45"/>
                      <a:pt x="f33" y="f46"/>
                    </a:cubicBezTo>
                    <a:cubicBezTo>
                      <a:pt x="f34" y="f46"/>
                      <a:pt x="f35" y="f46"/>
                      <a:pt x="f47" y="f7"/>
                    </a:cubicBezTo>
                    <a:cubicBezTo>
                      <a:pt x="f35" y="f45"/>
                      <a:pt x="f34" y="f44"/>
                      <a:pt x="f35" y="f48"/>
                    </a:cubicBezTo>
                    <a:cubicBezTo>
                      <a:pt x="f35" y="f43"/>
                      <a:pt x="f34" y="f6"/>
                      <a:pt x="f33" y="f49"/>
                    </a:cubicBezTo>
                    <a:cubicBezTo>
                      <a:pt x="f33" y="f23"/>
                      <a:pt x="f33" y="f20"/>
                      <a:pt x="f33" y="f26"/>
                    </a:cubicBezTo>
                    <a:cubicBezTo>
                      <a:pt x="f37" y="f33"/>
                      <a:pt x="f34" y="f50"/>
                      <a:pt x="f16" y="f51"/>
                    </a:cubicBezTo>
                    <a:cubicBezTo>
                      <a:pt x="f52" y="f12"/>
                      <a:pt x="f42" y="f41"/>
                      <a:pt x="f53" y="f54"/>
                    </a:cubicBezTo>
                    <a:cubicBezTo>
                      <a:pt x="f55" y="f56"/>
                      <a:pt x="f57" y="f58"/>
                      <a:pt x="f39" y="f8"/>
                    </a:cubicBezTo>
                    <a:cubicBezTo>
                      <a:pt x="f38" y="f10"/>
                      <a:pt x="f36" y="f12"/>
                      <a:pt x="f59" y="f60"/>
                    </a:cubicBezTo>
                    <a:cubicBezTo>
                      <a:pt x="f59" y="f60"/>
                      <a:pt x="f32" y="f60"/>
                      <a:pt x="f32" y="f60"/>
                    </a:cubicBezTo>
                    <a:cubicBezTo>
                      <a:pt x="f27" y="f51"/>
                      <a:pt x="f24" y="f15"/>
                      <a:pt x="f21" y="f52"/>
                    </a:cubicBezTo>
                    <a:cubicBezTo>
                      <a:pt x="f11" y="f50"/>
                      <a:pt x="f11" y="f61"/>
                      <a:pt x="f13" y="f61"/>
                    </a:cubicBezTo>
                    <a:cubicBezTo>
                      <a:pt x="f5" y="f50"/>
                      <a:pt x="f5" y="f52"/>
                      <a:pt x="f5" y="f62"/>
                    </a:cubicBezTo>
                    <a:cubicBezTo>
                      <a:pt x="f9" y="f63"/>
                      <a:pt x="f64" y="f10"/>
                      <a:pt x="f21" y="f55"/>
                    </a:cubicBezTo>
                    <a:cubicBezTo>
                      <a:pt x="f25" y="f54"/>
                      <a:pt x="f29" y="f58"/>
                      <a:pt x="f32" y="f57"/>
                    </a:cubicBezTo>
                    <a:cubicBezTo>
                      <a:pt x="f32" y="f65"/>
                      <a:pt x="f59" y="f66"/>
                      <a:pt x="f36" y="f65"/>
                    </a:cubicBezTo>
                    <a:cubicBezTo>
                      <a:pt x="f30" y="f58"/>
                      <a:pt x="f36" y="f54"/>
                      <a:pt x="f29" y="f41"/>
                    </a:cubicBezTo>
                    <a:cubicBezTo>
                      <a:pt x="f25" y="f8"/>
                      <a:pt x="f24" y="f12"/>
                      <a:pt x="f24" y="f60"/>
                    </a:cubicBezTo>
                    <a:cubicBezTo>
                      <a:pt x="f25" y="f10"/>
                      <a:pt x="f36" y="f8"/>
                      <a:pt x="f30" y="f58"/>
                    </a:cubicBezTo>
                    <a:cubicBezTo>
                      <a:pt x="f30" y="f57"/>
                      <a:pt x="f39" y="f65"/>
                      <a:pt x="f66" y="f65"/>
                    </a:cubicBezTo>
                    <a:cubicBezTo>
                      <a:pt x="f8" y="f66"/>
                      <a:pt x="f51" y="f56"/>
                      <a:pt x="f50" y="f8"/>
                    </a:cubicBezTo>
                    <a:cubicBezTo>
                      <a:pt x="f47" y="f53"/>
                      <a:pt x="f34" y="f60"/>
                      <a:pt x="f33" y="f42"/>
                    </a:cubicBezTo>
                    <a:cubicBezTo>
                      <a:pt x="f33" y="f62"/>
                      <a:pt x="f37" y="f52"/>
                      <a:pt x="f17" y="f50"/>
                    </a:cubicBezTo>
                    <a:cubicBezTo>
                      <a:pt x="f28" y="f47"/>
                      <a:pt x="f19" y="f37"/>
                      <a:pt x="f18" y="f19"/>
                    </a:cubicBezTo>
                    <a:cubicBezTo>
                      <a:pt x="f18" y="f26"/>
                      <a:pt x="f18" y="f26"/>
                      <a:pt x="f18" y="f20"/>
                    </a:cubicBezTo>
                    <a:cubicBezTo>
                      <a:pt x="f19" y="f19"/>
                      <a:pt x="f26" y="f18"/>
                      <a:pt x="f26" y="f37"/>
                    </a:cubicBezTo>
                    <a:cubicBezTo>
                      <a:pt x="f19" y="f35"/>
                      <a:pt x="f20" y="f61"/>
                      <a:pt x="f22" y="f67"/>
                    </a:cubicBezTo>
                    <a:cubicBezTo>
                      <a:pt x="f22" y="f62"/>
                      <a:pt x="f22" y="f15"/>
                      <a:pt x="f22" y="f42"/>
                    </a:cubicBezTo>
                    <a:cubicBezTo>
                      <a:pt x="f23" y="f63"/>
                      <a:pt x="f22" y="f14"/>
                      <a:pt x="f26" y="f12"/>
                    </a:cubicBezTo>
                    <a:cubicBezTo>
                      <a:pt x="f19" y="f53"/>
                      <a:pt x="f19" y="f53"/>
                      <a:pt x="f19" y="f10"/>
                    </a:cubicBezTo>
                    <a:cubicBezTo>
                      <a:pt x="f20" y="f58"/>
                      <a:pt x="f31" y="f38"/>
                      <a:pt x="f16" y="f38"/>
                    </a:cubicBezTo>
                    <a:cubicBezTo>
                      <a:pt x="f61" y="f38"/>
                      <a:pt x="f50" y="f30"/>
                      <a:pt x="f67" y="f30"/>
                    </a:cubicBezTo>
                    <a:cubicBezTo>
                      <a:pt x="f62" y="f59"/>
                      <a:pt x="f42" y="f36"/>
                      <a:pt x="f63" y="f36"/>
                    </a:cubicBezTo>
                    <a:cubicBezTo>
                      <a:pt x="f63" y="f36"/>
                      <a:pt x="f60" y="f36"/>
                      <a:pt x="f60" y="f36"/>
                    </a:cubicBezTo>
                    <a:cubicBezTo>
                      <a:pt x="f60" y="f36"/>
                      <a:pt x="f14" y="f36"/>
                      <a:pt x="f14" y="f59"/>
                    </a:cubicBezTo>
                    <a:cubicBezTo>
                      <a:pt x="f10" y="f32"/>
                      <a:pt x="f41" y="f32"/>
                      <a:pt x="f58" y="f36"/>
                    </a:cubicBezTo>
                    <a:cubicBezTo>
                      <a:pt x="f57" y="f30"/>
                      <a:pt x="f39" y="f38"/>
                      <a:pt x="f30" y="f39"/>
                    </a:cubicBezTo>
                    <a:cubicBezTo>
                      <a:pt x="f36" y="f66"/>
                      <a:pt x="f32" y="f65"/>
                      <a:pt x="f29" y="f57"/>
                    </a:cubicBezTo>
                    <a:cubicBezTo>
                      <a:pt x="f25" y="f58"/>
                      <a:pt x="f24" y="f58"/>
                      <a:pt x="f21" y="f57"/>
                    </a:cubicBezTo>
                    <a:cubicBezTo>
                      <a:pt x="f25" y="f38"/>
                      <a:pt x="f59" y="f30"/>
                      <a:pt x="f38" y="f32"/>
                    </a:cubicBezTo>
                    <a:cubicBezTo>
                      <a:pt x="f39" y="f29"/>
                      <a:pt x="f58" y="f27"/>
                      <a:pt x="f55" y="f27"/>
                    </a:cubicBezTo>
                    <a:cubicBezTo>
                      <a:pt x="f10" y="f27"/>
                      <a:pt x="f14" y="f25"/>
                      <a:pt x="f51" y="f27"/>
                    </a:cubicBezTo>
                    <a:cubicBezTo>
                      <a:pt x="f51" y="f27"/>
                      <a:pt x="f42" y="f27"/>
                      <a:pt x="f42" y="f27"/>
                    </a:cubicBezTo>
                    <a:cubicBezTo>
                      <a:pt x="f15" y="f11"/>
                      <a:pt x="f67" y="f21"/>
                      <a:pt x="f61" y="f21"/>
                    </a:cubicBezTo>
                    <a:cubicBezTo>
                      <a:pt x="f61" y="f21"/>
                      <a:pt x="f61" y="f21"/>
                      <a:pt x="f16" y="f21"/>
                    </a:cubicBezTo>
                    <a:cubicBezTo>
                      <a:pt x="f67" y="f21"/>
                      <a:pt x="f42" y="f13"/>
                      <a:pt x="f14" y="f11"/>
                    </a:cubicBezTo>
                    <a:cubicBezTo>
                      <a:pt x="f60" y="f24"/>
                      <a:pt x="f60" y="f25"/>
                      <a:pt x="f53" y="f25"/>
                    </a:cubicBezTo>
                    <a:cubicBezTo>
                      <a:pt x="f41" y="f27"/>
                      <a:pt x="f54" y="f21"/>
                      <a:pt x="f54" y="f13"/>
                    </a:cubicBezTo>
                    <a:cubicBezTo>
                      <a:pt x="f55" y="f9"/>
                      <a:pt x="f41" y="f9"/>
                      <a:pt x="f8" y="f9"/>
                    </a:cubicBezTo>
                    <a:close/>
                  </a:path>
                </a:pathLst>
              </a:custGeom>
              <a:solidFill>
                <a:srgbClr val="4B6F9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Freeform 79">
                <a:extLst>
                  <a:ext uri="{FF2B5EF4-FFF2-40B4-BE49-F238E27FC236}">
                    <a16:creationId xmlns:a16="http://schemas.microsoft.com/office/drawing/2014/main" id="{A5658971-4D6D-BC5D-5EB3-A0E1C3C9C62A}"/>
                  </a:ext>
                </a:extLst>
              </p:cNvPr>
              <p:cNvSpPr/>
              <p:nvPr/>
            </p:nvSpPr>
            <p:spPr>
              <a:xfrm>
                <a:off x="6507163" y="5983284"/>
                <a:ext cx="1417640" cy="4794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1"/>
                  <a:gd name="f8" fmla="val 5"/>
                  <a:gd name="f9" fmla="val 24"/>
                  <a:gd name="f10" fmla="val 7"/>
                  <a:gd name="f11" fmla="val 25"/>
                  <a:gd name="f12" fmla="val 9"/>
                  <a:gd name="f13" fmla="val 26"/>
                  <a:gd name="f14" fmla="val 11"/>
                  <a:gd name="f15" fmla="val 27"/>
                  <a:gd name="f16" fmla="val 16"/>
                  <a:gd name="f17" fmla="val 29"/>
                  <a:gd name="f18" fmla="val 22"/>
                  <a:gd name="f19" fmla="val 28"/>
                  <a:gd name="f20" fmla="val 39"/>
                  <a:gd name="f21" fmla="val 51"/>
                  <a:gd name="f22" fmla="val 18"/>
                  <a:gd name="f23" fmla="val 62"/>
                  <a:gd name="f24" fmla="val 14"/>
                  <a:gd name="f25" fmla="val 71"/>
                  <a:gd name="f26" fmla="val 79"/>
                  <a:gd name="f27" fmla="val 88"/>
                  <a:gd name="f28" fmla="val 6"/>
                  <a:gd name="f29" fmla="val 96"/>
                  <a:gd name="f30" fmla="val 4"/>
                  <a:gd name="f31" fmla="val 105"/>
                  <a:gd name="f32" fmla="val 3"/>
                  <a:gd name="f33" fmla="val 113"/>
                  <a:gd name="f34" fmla="val 2"/>
                  <a:gd name="f35" fmla="val 1"/>
                  <a:gd name="f36" fmla="val 115"/>
                  <a:gd name="f37" fmla="val 118"/>
                  <a:gd name="f38" fmla="val 119"/>
                  <a:gd name="f39" fmla="val 117"/>
                  <a:gd name="f40" fmla="val 116"/>
                  <a:gd name="f41" fmla="val 109"/>
                  <a:gd name="f42" fmla="val 112"/>
                  <a:gd name="f43" fmla="val 30"/>
                  <a:gd name="f44" fmla="val 121"/>
                  <a:gd name="f45" fmla="val 31"/>
                  <a:gd name="f46" fmla="val 32"/>
                  <a:gd name="f47" fmla="val 114"/>
                  <a:gd name="f48" fmla="val 107"/>
                  <a:gd name="f49" fmla="val 101"/>
                  <a:gd name="f50" fmla="val 89"/>
                  <a:gd name="f51" fmla="val 83"/>
                  <a:gd name="f52" fmla="val 10"/>
                  <a:gd name="f53" fmla="val 76"/>
                  <a:gd name="f54" fmla="val 75"/>
                  <a:gd name="f55" fmla="val 74"/>
                  <a:gd name="f56" fmla="val 70"/>
                  <a:gd name="f57" fmla="val 65"/>
                  <a:gd name="f58" fmla="val 60"/>
                  <a:gd name="f59" fmla="val 57"/>
                  <a:gd name="f60" fmla="val 53"/>
                  <a:gd name="f61" fmla="val 19"/>
                  <a:gd name="f62" fmla="val 49"/>
                  <a:gd name="f63" fmla="val 20"/>
                  <a:gd name="f64" fmla="val 48"/>
                  <a:gd name="f65" fmla="val 47"/>
                  <a:gd name="f66" fmla="val 21"/>
                  <a:gd name="f67" fmla="val 46"/>
                  <a:gd name="f68" fmla="val 23"/>
                  <a:gd name="f69" fmla="val 35"/>
                  <a:gd name="f70" fmla="val 8"/>
                  <a:gd name="f71" fmla="val 12"/>
                  <a:gd name="f72" fmla="val 34"/>
                  <a:gd name="f73" fmla="val 17"/>
                  <a:gd name="f74" fmla="val 37"/>
                  <a:gd name="f75" fmla="val 40"/>
                  <a:gd name="f76" fmla="val 38"/>
                  <a:gd name="f77" fmla="val 15"/>
                  <a:gd name="f78" fmla="val 36"/>
                  <a:gd name="f79" fmla="val 33"/>
                  <a:gd name="f80" fmla="+- 0 0 -90"/>
                  <a:gd name="f81" fmla="*/ f3 1 120"/>
                  <a:gd name="f82" fmla="*/ f4 1 41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120"/>
                  <a:gd name="f91" fmla="*/ f87 1 41"/>
                  <a:gd name="f92" fmla="*/ 5 f88 1"/>
                  <a:gd name="f93" fmla="*/ 24 f87 1"/>
                  <a:gd name="f94" fmla="*/ 11 f88 1"/>
                  <a:gd name="f95" fmla="*/ 27 f87 1"/>
                  <a:gd name="f96" fmla="*/ 27 f88 1"/>
                  <a:gd name="f97" fmla="*/ 26 f87 1"/>
                  <a:gd name="f98" fmla="*/ 62 f88 1"/>
                  <a:gd name="f99" fmla="*/ 14 f87 1"/>
                  <a:gd name="f100" fmla="*/ 88 f88 1"/>
                  <a:gd name="f101" fmla="*/ 6 f87 1"/>
                  <a:gd name="f102" fmla="*/ 113 f88 1"/>
                  <a:gd name="f103" fmla="*/ 2 f87 1"/>
                  <a:gd name="f104" fmla="*/ 1 f87 1"/>
                  <a:gd name="f105" fmla="*/ 119 f88 1"/>
                  <a:gd name="f106" fmla="*/ 116 f88 1"/>
                  <a:gd name="f107" fmla="*/ 5 f87 1"/>
                  <a:gd name="f108" fmla="*/ 29 f87 1"/>
                  <a:gd name="f109" fmla="*/ 121 f88 1"/>
                  <a:gd name="f110" fmla="*/ 32 f87 1"/>
                  <a:gd name="f111" fmla="*/ 115 f88 1"/>
                  <a:gd name="f112" fmla="*/ 4 f87 1"/>
                  <a:gd name="f113" fmla="*/ 112 f88 1"/>
                  <a:gd name="f114" fmla="*/ 3 f87 1"/>
                  <a:gd name="f115" fmla="*/ 96 f88 1"/>
                  <a:gd name="f116" fmla="*/ 76 f88 1"/>
                  <a:gd name="f117" fmla="*/ 11 f87 1"/>
                  <a:gd name="f118" fmla="*/ 74 f88 1"/>
                  <a:gd name="f119" fmla="*/ 60 f88 1"/>
                  <a:gd name="f120" fmla="*/ 16 f87 1"/>
                  <a:gd name="f121" fmla="*/ 49 f88 1"/>
                  <a:gd name="f122" fmla="*/ 20 f87 1"/>
                  <a:gd name="f123" fmla="*/ 46 f88 1"/>
                  <a:gd name="f124" fmla="*/ 21 f87 1"/>
                  <a:gd name="f125" fmla="*/ 29 f88 1"/>
                  <a:gd name="f126" fmla="*/ 24 f88 1"/>
                  <a:gd name="f127" fmla="*/ 28 f87 1"/>
                  <a:gd name="f128" fmla="*/ 9 f88 1"/>
                  <a:gd name="f129" fmla="*/ 3 f88 1"/>
                  <a:gd name="f130" fmla="*/ 30 f87 1"/>
                  <a:gd name="f131" fmla="*/ 17 f88 1"/>
                  <a:gd name="f132" fmla="*/ 34 f87 1"/>
                  <a:gd name="f133" fmla="*/ 39 f87 1"/>
                  <a:gd name="f134" fmla="*/ 23 f88 1"/>
                  <a:gd name="f135" fmla="*/ 41 f87 1"/>
                  <a:gd name="f136" fmla="*/ 15 f88 1"/>
                  <a:gd name="f137" fmla="*/ 36 f87 1"/>
                  <a:gd name="f138" fmla="*/ 1 f88 1"/>
                  <a:gd name="f139" fmla="*/ 2 f88 1"/>
                  <a:gd name="f140" fmla="+- f89 0 f1"/>
                  <a:gd name="f141" fmla="*/ f92 1 121"/>
                  <a:gd name="f142" fmla="*/ f93 1 41"/>
                  <a:gd name="f143" fmla="*/ f94 1 121"/>
                  <a:gd name="f144" fmla="*/ f95 1 41"/>
                  <a:gd name="f145" fmla="*/ f96 1 121"/>
                  <a:gd name="f146" fmla="*/ f97 1 41"/>
                  <a:gd name="f147" fmla="*/ f98 1 121"/>
                  <a:gd name="f148" fmla="*/ f99 1 41"/>
                  <a:gd name="f149" fmla="*/ f100 1 121"/>
                  <a:gd name="f150" fmla="*/ f101 1 41"/>
                  <a:gd name="f151" fmla="*/ f102 1 121"/>
                  <a:gd name="f152" fmla="*/ f103 1 41"/>
                  <a:gd name="f153" fmla="*/ f104 1 41"/>
                  <a:gd name="f154" fmla="*/ f105 1 121"/>
                  <a:gd name="f155" fmla="*/ f106 1 121"/>
                  <a:gd name="f156" fmla="*/ f107 1 41"/>
                  <a:gd name="f157" fmla="*/ f108 1 41"/>
                  <a:gd name="f158" fmla="*/ f109 1 121"/>
                  <a:gd name="f159" fmla="*/ f110 1 41"/>
                  <a:gd name="f160" fmla="*/ f111 1 121"/>
                  <a:gd name="f161" fmla="*/ f112 1 41"/>
                  <a:gd name="f162" fmla="*/ f113 1 121"/>
                  <a:gd name="f163" fmla="*/ f114 1 41"/>
                  <a:gd name="f164" fmla="*/ f115 1 121"/>
                  <a:gd name="f165" fmla="*/ f116 1 121"/>
                  <a:gd name="f166" fmla="*/ f117 1 41"/>
                  <a:gd name="f167" fmla="*/ f118 1 121"/>
                  <a:gd name="f168" fmla="*/ f119 1 121"/>
                  <a:gd name="f169" fmla="*/ f120 1 41"/>
                  <a:gd name="f170" fmla="*/ f121 1 121"/>
                  <a:gd name="f171" fmla="*/ f122 1 41"/>
                  <a:gd name="f172" fmla="*/ f123 1 121"/>
                  <a:gd name="f173" fmla="*/ f124 1 41"/>
                  <a:gd name="f174" fmla="*/ f125 1 121"/>
                  <a:gd name="f175" fmla="*/ f126 1 121"/>
                  <a:gd name="f176" fmla="*/ f127 1 41"/>
                  <a:gd name="f177" fmla="*/ f128 1 121"/>
                  <a:gd name="f178" fmla="*/ f129 1 121"/>
                  <a:gd name="f179" fmla="*/ f130 1 41"/>
                  <a:gd name="f180" fmla="*/ f131 1 121"/>
                  <a:gd name="f181" fmla="*/ f132 1 41"/>
                  <a:gd name="f182" fmla="*/ f133 1 41"/>
                  <a:gd name="f183" fmla="*/ f134 1 121"/>
                  <a:gd name="f184" fmla="*/ f135 1 41"/>
                  <a:gd name="f185" fmla="*/ f136 1 121"/>
                  <a:gd name="f186" fmla="*/ f137 1 41"/>
                  <a:gd name="f187" fmla="*/ f138 1 121"/>
                  <a:gd name="f188" fmla="*/ f139 1 121"/>
                  <a:gd name="f189" fmla="*/ 0 1 f90"/>
                  <a:gd name="f190" fmla="*/ f84 1 f90"/>
                  <a:gd name="f191" fmla="*/ 0 1 f91"/>
                  <a:gd name="f192" fmla="*/ f85 1 f91"/>
                  <a:gd name="f193" fmla="*/ f141 1 f90"/>
                  <a:gd name="f194" fmla="*/ f142 1 f91"/>
                  <a:gd name="f195" fmla="*/ f143 1 f90"/>
                  <a:gd name="f196" fmla="*/ f144 1 f91"/>
                  <a:gd name="f197" fmla="*/ f145 1 f90"/>
                  <a:gd name="f198" fmla="*/ f146 1 f91"/>
                  <a:gd name="f199" fmla="*/ f147 1 f90"/>
                  <a:gd name="f200" fmla="*/ f148 1 f91"/>
                  <a:gd name="f201" fmla="*/ f149 1 f90"/>
                  <a:gd name="f202" fmla="*/ f150 1 f91"/>
                  <a:gd name="f203" fmla="*/ f151 1 f90"/>
                  <a:gd name="f204" fmla="*/ f152 1 f91"/>
                  <a:gd name="f205" fmla="*/ f153 1 f91"/>
                  <a:gd name="f206" fmla="*/ f154 1 f90"/>
                  <a:gd name="f207" fmla="*/ f155 1 f90"/>
                  <a:gd name="f208" fmla="*/ f156 1 f91"/>
                  <a:gd name="f209" fmla="*/ f157 1 f91"/>
                  <a:gd name="f210" fmla="*/ f158 1 f90"/>
                  <a:gd name="f211" fmla="*/ f159 1 f91"/>
                  <a:gd name="f212" fmla="*/ f160 1 f90"/>
                  <a:gd name="f213" fmla="*/ f161 1 f91"/>
                  <a:gd name="f214" fmla="*/ f162 1 f90"/>
                  <a:gd name="f215" fmla="*/ f163 1 f91"/>
                  <a:gd name="f216" fmla="*/ f164 1 f90"/>
                  <a:gd name="f217" fmla="*/ f165 1 f90"/>
                  <a:gd name="f218" fmla="*/ f166 1 f91"/>
                  <a:gd name="f219" fmla="*/ f167 1 f90"/>
                  <a:gd name="f220" fmla="*/ f168 1 f90"/>
                  <a:gd name="f221" fmla="*/ f169 1 f91"/>
                  <a:gd name="f222" fmla="*/ f170 1 f90"/>
                  <a:gd name="f223" fmla="*/ f171 1 f91"/>
                  <a:gd name="f224" fmla="*/ f172 1 f90"/>
                  <a:gd name="f225" fmla="*/ f173 1 f91"/>
                  <a:gd name="f226" fmla="*/ f174 1 f90"/>
                  <a:gd name="f227" fmla="*/ f175 1 f90"/>
                  <a:gd name="f228" fmla="*/ f176 1 f91"/>
                  <a:gd name="f229" fmla="*/ f177 1 f90"/>
                  <a:gd name="f230" fmla="*/ f178 1 f90"/>
                  <a:gd name="f231" fmla="*/ f179 1 f91"/>
                  <a:gd name="f232" fmla="*/ f180 1 f90"/>
                  <a:gd name="f233" fmla="*/ f181 1 f91"/>
                  <a:gd name="f234" fmla="*/ f182 1 f91"/>
                  <a:gd name="f235" fmla="*/ f183 1 f90"/>
                  <a:gd name="f236" fmla="*/ f184 1 f91"/>
                  <a:gd name="f237" fmla="*/ f185 1 f90"/>
                  <a:gd name="f238" fmla="*/ f186 1 f91"/>
                  <a:gd name="f239" fmla="*/ f187 1 f90"/>
                  <a:gd name="f240" fmla="*/ f188 1 f90"/>
                  <a:gd name="f241" fmla="*/ f189 f81 1"/>
                  <a:gd name="f242" fmla="*/ f190 f81 1"/>
                  <a:gd name="f243" fmla="*/ f192 f82 1"/>
                  <a:gd name="f244" fmla="*/ f191 f82 1"/>
                  <a:gd name="f245" fmla="*/ f193 f81 1"/>
                  <a:gd name="f246" fmla="*/ f194 f82 1"/>
                  <a:gd name="f247" fmla="*/ f195 f81 1"/>
                  <a:gd name="f248" fmla="*/ f196 f82 1"/>
                  <a:gd name="f249" fmla="*/ f197 f81 1"/>
                  <a:gd name="f250" fmla="*/ f198 f82 1"/>
                  <a:gd name="f251" fmla="*/ f199 f81 1"/>
                  <a:gd name="f252" fmla="*/ f200 f82 1"/>
                  <a:gd name="f253" fmla="*/ f201 f81 1"/>
                  <a:gd name="f254" fmla="*/ f202 f82 1"/>
                  <a:gd name="f255" fmla="*/ f203 f81 1"/>
                  <a:gd name="f256" fmla="*/ f204 f82 1"/>
                  <a:gd name="f257" fmla="*/ f205 f82 1"/>
                  <a:gd name="f258" fmla="*/ f206 f81 1"/>
                  <a:gd name="f259" fmla="*/ f207 f81 1"/>
                  <a:gd name="f260" fmla="*/ f208 f82 1"/>
                  <a:gd name="f261" fmla="*/ f209 f82 1"/>
                  <a:gd name="f262" fmla="*/ f210 f81 1"/>
                  <a:gd name="f263" fmla="*/ f211 f82 1"/>
                  <a:gd name="f264" fmla="*/ f212 f81 1"/>
                  <a:gd name="f265" fmla="*/ f213 f82 1"/>
                  <a:gd name="f266" fmla="*/ f214 f81 1"/>
                  <a:gd name="f267" fmla="*/ f215 f82 1"/>
                  <a:gd name="f268" fmla="*/ f216 f81 1"/>
                  <a:gd name="f269" fmla="*/ f217 f81 1"/>
                  <a:gd name="f270" fmla="*/ f218 f82 1"/>
                  <a:gd name="f271" fmla="*/ f219 f81 1"/>
                  <a:gd name="f272" fmla="*/ f220 f81 1"/>
                  <a:gd name="f273" fmla="*/ f221 f82 1"/>
                  <a:gd name="f274" fmla="*/ f222 f81 1"/>
                  <a:gd name="f275" fmla="*/ f223 f82 1"/>
                  <a:gd name="f276" fmla="*/ f224 f81 1"/>
                  <a:gd name="f277" fmla="*/ f225 f82 1"/>
                  <a:gd name="f278" fmla="*/ f226 f81 1"/>
                  <a:gd name="f279" fmla="*/ f227 f81 1"/>
                  <a:gd name="f280" fmla="*/ f228 f82 1"/>
                  <a:gd name="f281" fmla="*/ f229 f81 1"/>
                  <a:gd name="f282" fmla="*/ f230 f81 1"/>
                  <a:gd name="f283" fmla="*/ f231 f82 1"/>
                  <a:gd name="f284" fmla="*/ f232 f81 1"/>
                  <a:gd name="f285" fmla="*/ f233 f82 1"/>
                  <a:gd name="f286" fmla="*/ f234 f82 1"/>
                  <a:gd name="f287" fmla="*/ f235 f81 1"/>
                  <a:gd name="f288" fmla="*/ f236 f82 1"/>
                  <a:gd name="f289" fmla="*/ f237 f81 1"/>
                  <a:gd name="f290" fmla="*/ f238 f82 1"/>
                  <a:gd name="f291" fmla="*/ f239 f81 1"/>
                  <a:gd name="f292" fmla="*/ f240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0">
                    <a:pos x="f245" y="f246"/>
                  </a:cxn>
                  <a:cxn ang="f140">
                    <a:pos x="f247" y="f248"/>
                  </a:cxn>
                  <a:cxn ang="f140">
                    <a:pos x="f249" y="f250"/>
                  </a:cxn>
                  <a:cxn ang="f140">
                    <a:pos x="f251" y="f252"/>
                  </a:cxn>
                  <a:cxn ang="f140">
                    <a:pos x="f253" y="f254"/>
                  </a:cxn>
                  <a:cxn ang="f140">
                    <a:pos x="f255" y="f256"/>
                  </a:cxn>
                  <a:cxn ang="f140">
                    <a:pos x="f255" y="f257"/>
                  </a:cxn>
                  <a:cxn ang="f140">
                    <a:pos x="f258" y="f256"/>
                  </a:cxn>
                  <a:cxn ang="f140">
                    <a:pos x="f259" y="f260"/>
                  </a:cxn>
                  <a:cxn ang="f140">
                    <a:pos x="f258" y="f261"/>
                  </a:cxn>
                  <a:cxn ang="f140">
                    <a:pos x="f262" y="f263"/>
                  </a:cxn>
                  <a:cxn ang="f140">
                    <a:pos x="f255" y="f254"/>
                  </a:cxn>
                  <a:cxn ang="f140">
                    <a:pos x="f264" y="f265"/>
                  </a:cxn>
                  <a:cxn ang="f140">
                    <a:pos x="f266" y="f267"/>
                  </a:cxn>
                  <a:cxn ang="f140">
                    <a:pos x="f268" y="f260"/>
                  </a:cxn>
                  <a:cxn ang="f140">
                    <a:pos x="f269" y="f270"/>
                  </a:cxn>
                  <a:cxn ang="f140">
                    <a:pos x="f271" y="f270"/>
                  </a:cxn>
                  <a:cxn ang="f140">
                    <a:pos x="f272" y="f273"/>
                  </a:cxn>
                  <a:cxn ang="f140">
                    <a:pos x="f274" y="f275"/>
                  </a:cxn>
                  <a:cxn ang="f140">
                    <a:pos x="f276" y="f277"/>
                  </a:cxn>
                  <a:cxn ang="f140">
                    <a:pos x="f278" y="f248"/>
                  </a:cxn>
                  <a:cxn ang="f140">
                    <a:pos x="f279" y="f280"/>
                  </a:cxn>
                  <a:cxn ang="f140">
                    <a:pos x="f281" y="f248"/>
                  </a:cxn>
                  <a:cxn ang="f140">
                    <a:pos x="f245" y="f248"/>
                  </a:cxn>
                  <a:cxn ang="f140">
                    <a:pos x="f282" y="f261"/>
                  </a:cxn>
                  <a:cxn ang="f140">
                    <a:pos x="f245" y="f283"/>
                  </a:cxn>
                  <a:cxn ang="f140">
                    <a:pos x="f284" y="f285"/>
                  </a:cxn>
                  <a:cxn ang="f140">
                    <a:pos x="f279" y="f286"/>
                  </a:cxn>
                  <a:cxn ang="f140">
                    <a:pos x="f287" y="f288"/>
                  </a:cxn>
                  <a:cxn ang="f140">
                    <a:pos x="f289" y="f290"/>
                  </a:cxn>
                  <a:cxn ang="f140">
                    <a:pos x="f291" y="f263"/>
                  </a:cxn>
                  <a:cxn ang="f140">
                    <a:pos x="f291" y="f280"/>
                  </a:cxn>
                  <a:cxn ang="f140">
                    <a:pos x="f292" y="f248"/>
                  </a:cxn>
                  <a:cxn ang="f140">
                    <a:pos x="f245" y="f246"/>
                  </a:cxn>
                </a:cxnLst>
                <a:rect l="f241" t="f244" r="f242" b="f243"/>
                <a:pathLst>
                  <a:path w="120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15" y="f13"/>
                    </a:cubicBezTo>
                    <a:cubicBezTo>
                      <a:pt x="f20" y="f18"/>
                      <a:pt x="f21" y="f22"/>
                      <a:pt x="f23" y="f24"/>
                    </a:cubicBezTo>
                    <a:cubicBezTo>
                      <a:pt x="f25" y="f14"/>
                      <a:pt x="f26" y="f12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3" y="f35"/>
                      <a:pt x="f33" y="f35"/>
                      <a:pt x="f33" y="f35"/>
                    </a:cubicBezTo>
                    <a:cubicBezTo>
                      <a:pt x="f36" y="f35"/>
                      <a:pt x="f37" y="f5"/>
                      <a:pt x="f38" y="f34"/>
                    </a:cubicBezTo>
                    <a:cubicBezTo>
                      <a:pt x="f38" y="f32"/>
                      <a:pt x="f39" y="f30"/>
                      <a:pt x="f40" y="f8"/>
                    </a:cubicBezTo>
                    <a:cubicBezTo>
                      <a:pt x="f41" y="f24"/>
                      <a:pt x="f42" y="f9"/>
                      <a:pt x="f38" y="f17"/>
                    </a:cubicBezTo>
                    <a:cubicBezTo>
                      <a:pt x="f6" y="f43"/>
                      <a:pt x="f44" y="f45"/>
                      <a:pt x="f44" y="f46"/>
                    </a:cubicBezTo>
                    <a:cubicBezTo>
                      <a:pt x="f41" y="f15"/>
                      <a:pt x="f41" y="f24"/>
                      <a:pt x="f33" y="f28"/>
                    </a:cubicBezTo>
                    <a:cubicBezTo>
                      <a:pt x="f47" y="f8"/>
                      <a:pt x="f36" y="f8"/>
                      <a:pt x="f36" y="f30"/>
                    </a:cubicBezTo>
                    <a:cubicBezTo>
                      <a:pt x="f47" y="f32"/>
                      <a:pt x="f33" y="f32"/>
                      <a:pt x="f42" y="f32"/>
                    </a:cubicBezTo>
                    <a:cubicBezTo>
                      <a:pt x="f48" y="f30"/>
                      <a:pt x="f49" y="f8"/>
                      <a:pt x="f29" y="f8"/>
                    </a:cubicBezTo>
                    <a:cubicBezTo>
                      <a:pt x="f50" y="f10"/>
                      <a:pt x="f51" y="f52"/>
                      <a:pt x="f53" y="f14"/>
                    </a:cubicBezTo>
                    <a:cubicBezTo>
                      <a:pt x="f54" y="f14"/>
                      <a:pt x="f54" y="f14"/>
                      <a:pt x="f55" y="f14"/>
                    </a:cubicBezTo>
                    <a:cubicBezTo>
                      <a:pt x="f56" y="f24"/>
                      <a:pt x="f57" y="f24"/>
                      <a:pt x="f58" y="f16"/>
                    </a:cubicBezTo>
                    <a:cubicBezTo>
                      <a:pt x="f59" y="f22"/>
                      <a:pt x="f60" y="f61"/>
                      <a:pt x="f62" y="f63"/>
                    </a:cubicBezTo>
                    <a:cubicBezTo>
                      <a:pt x="f64" y="f63"/>
                      <a:pt x="f65" y="f66"/>
                      <a:pt x="f67" y="f66"/>
                    </a:cubicBezTo>
                    <a:cubicBezTo>
                      <a:pt x="f7" y="f68"/>
                      <a:pt x="f69" y="f11"/>
                      <a:pt x="f17" y="f15"/>
                    </a:cubicBezTo>
                    <a:cubicBezTo>
                      <a:pt x="f15" y="f15"/>
                      <a:pt x="f11" y="f19"/>
                      <a:pt x="f9" y="f19"/>
                    </a:cubicBezTo>
                    <a:cubicBezTo>
                      <a:pt x="f22" y="f43"/>
                      <a:pt x="f24" y="f17"/>
                      <a:pt x="f12" y="f15"/>
                    </a:cubicBezTo>
                    <a:cubicBezTo>
                      <a:pt x="f70" y="f15"/>
                      <a:pt x="f28" y="f15"/>
                      <a:pt x="f8" y="f15"/>
                    </a:cubicBezTo>
                    <a:cubicBezTo>
                      <a:pt x="f30" y="f15"/>
                      <a:pt x="f32" y="f19"/>
                      <a:pt x="f32" y="f17"/>
                    </a:cubicBezTo>
                    <a:cubicBezTo>
                      <a:pt x="f32" y="f43"/>
                      <a:pt x="f30" y="f43"/>
                      <a:pt x="f8" y="f43"/>
                    </a:cubicBezTo>
                    <a:cubicBezTo>
                      <a:pt x="f12" y="f43"/>
                      <a:pt x="f71" y="f72"/>
                      <a:pt x="f73" y="f72"/>
                    </a:cubicBezTo>
                    <a:cubicBezTo>
                      <a:pt x="f63" y="f72"/>
                      <a:pt x="f18" y="f74"/>
                      <a:pt x="f9" y="f20"/>
                    </a:cubicBezTo>
                    <a:cubicBezTo>
                      <a:pt x="f11" y="f75"/>
                      <a:pt x="f9" y="f75"/>
                      <a:pt x="f68" y="f7"/>
                    </a:cubicBezTo>
                    <a:cubicBezTo>
                      <a:pt x="f63" y="f75"/>
                      <a:pt x="f73" y="f76"/>
                      <a:pt x="f77" y="f78"/>
                    </a:cubicBezTo>
                    <a:cubicBezTo>
                      <a:pt x="f14" y="f79"/>
                      <a:pt x="f28" y="f46"/>
                      <a:pt x="f35" y="f46"/>
                    </a:cubicBezTo>
                    <a:cubicBezTo>
                      <a:pt x="f5" y="f43"/>
                      <a:pt x="f35" y="f17"/>
                      <a:pt x="f35" y="f19"/>
                    </a:cubicBezTo>
                    <a:cubicBezTo>
                      <a:pt x="f35" y="f19"/>
                      <a:pt x="f34" y="f15"/>
                      <a:pt x="f34" y="f15"/>
                    </a:cubicBezTo>
                    <a:cubicBezTo>
                      <a:pt x="f32" y="f13"/>
                      <a:pt x="f30" y="f11"/>
                      <a:pt x="f8" y="f9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Freeform 80">
                <a:extLst>
                  <a:ext uri="{FF2B5EF4-FFF2-40B4-BE49-F238E27FC236}">
                    <a16:creationId xmlns:a16="http://schemas.microsoft.com/office/drawing/2014/main" id="{224E059C-CDBD-D45D-C872-E2A476E77664}"/>
                  </a:ext>
                </a:extLst>
              </p:cNvPr>
              <p:cNvSpPr/>
              <p:nvPr/>
            </p:nvSpPr>
            <p:spPr>
              <a:xfrm>
                <a:off x="6332540" y="6357942"/>
                <a:ext cx="468309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3"/>
                  <a:gd name="f8" fmla="val 20"/>
                  <a:gd name="f9" fmla="val 11"/>
                  <a:gd name="f10" fmla="val 16"/>
                  <a:gd name="f11" fmla="val 9"/>
                  <a:gd name="f12" fmla="val 12"/>
                  <a:gd name="f13" fmla="val 8"/>
                  <a:gd name="f14" fmla="val 7"/>
                  <a:gd name="f15" fmla="val 5"/>
                  <a:gd name="f16" fmla="val 3"/>
                  <a:gd name="f17" fmla="val 1"/>
                  <a:gd name="f18" fmla="val 4"/>
                  <a:gd name="f19" fmla="val 2"/>
                  <a:gd name="f20" fmla="val 15"/>
                  <a:gd name="f21" fmla="val 22"/>
                  <a:gd name="f22" fmla="val 29"/>
                  <a:gd name="f23" fmla="val 32"/>
                  <a:gd name="f24" fmla="val 35"/>
                  <a:gd name="f25" fmla="val 38"/>
                  <a:gd name="f26" fmla="val 10"/>
                  <a:gd name="f27" fmla="val 39"/>
                  <a:gd name="f28" fmla="val 37"/>
                  <a:gd name="f29" fmla="val 36"/>
                  <a:gd name="f30" fmla="val 30"/>
                  <a:gd name="f31" fmla="val 24"/>
                  <a:gd name="f32" fmla="val 6"/>
                  <a:gd name="f33" fmla="val 17"/>
                  <a:gd name="f34" fmla="val 14"/>
                  <a:gd name="f35" fmla="val 18"/>
                  <a:gd name="f36" fmla="val 19"/>
                  <a:gd name="f37" fmla="val 21"/>
                  <a:gd name="f38" fmla="+- 0 0 -90"/>
                  <a:gd name="f39" fmla="*/ f3 1 40"/>
                  <a:gd name="f40" fmla="*/ f4 1 13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0"/>
                  <a:gd name="f49" fmla="*/ f45 1 13"/>
                  <a:gd name="f50" fmla="*/ 20 f46 1"/>
                  <a:gd name="f51" fmla="*/ 11 f45 1"/>
                  <a:gd name="f52" fmla="*/ 7 f46 1"/>
                  <a:gd name="f53" fmla="*/ 8 f45 1"/>
                  <a:gd name="f54" fmla="*/ 0 f46 1"/>
                  <a:gd name="f55" fmla="*/ 8 f46 1"/>
                  <a:gd name="f56" fmla="*/ 1 f45 1"/>
                  <a:gd name="f57" fmla="*/ 29 f46 1"/>
                  <a:gd name="f58" fmla="*/ 4 f45 1"/>
                  <a:gd name="f59" fmla="*/ 38 f46 1"/>
                  <a:gd name="f60" fmla="*/ 10 f45 1"/>
                  <a:gd name="f61" fmla="*/ 39 f46 1"/>
                  <a:gd name="f62" fmla="*/ 40 f46 1"/>
                  <a:gd name="f63" fmla="*/ 12 f45 1"/>
                  <a:gd name="f64" fmla="*/ 13 f45 1"/>
                  <a:gd name="f65" fmla="*/ 35 f46 1"/>
                  <a:gd name="f66" fmla="*/ 17 f46 1"/>
                  <a:gd name="f67" fmla="*/ 6 f45 1"/>
                  <a:gd name="f68" fmla="*/ 12 f46 1"/>
                  <a:gd name="f69" fmla="*/ 18 f46 1"/>
                  <a:gd name="f70" fmla="+- f47 0 f1"/>
                  <a:gd name="f71" fmla="*/ f50 1 40"/>
                  <a:gd name="f72" fmla="*/ f51 1 13"/>
                  <a:gd name="f73" fmla="*/ f52 1 40"/>
                  <a:gd name="f74" fmla="*/ f53 1 13"/>
                  <a:gd name="f75" fmla="*/ f54 1 40"/>
                  <a:gd name="f76" fmla="*/ f55 1 40"/>
                  <a:gd name="f77" fmla="*/ f56 1 13"/>
                  <a:gd name="f78" fmla="*/ f57 1 40"/>
                  <a:gd name="f79" fmla="*/ f58 1 13"/>
                  <a:gd name="f80" fmla="*/ f59 1 40"/>
                  <a:gd name="f81" fmla="*/ f60 1 13"/>
                  <a:gd name="f82" fmla="*/ f61 1 40"/>
                  <a:gd name="f83" fmla="*/ f62 1 40"/>
                  <a:gd name="f84" fmla="*/ f63 1 13"/>
                  <a:gd name="f85" fmla="*/ f64 1 13"/>
                  <a:gd name="f86" fmla="*/ f65 1 40"/>
                  <a:gd name="f87" fmla="*/ f66 1 40"/>
                  <a:gd name="f88" fmla="*/ f67 1 13"/>
                  <a:gd name="f89" fmla="*/ f68 1 40"/>
                  <a:gd name="f90" fmla="*/ f69 1 40"/>
                  <a:gd name="f91" fmla="*/ 0 1 f48"/>
                  <a:gd name="f92" fmla="*/ f42 1 f48"/>
                  <a:gd name="f93" fmla="*/ 0 1 f49"/>
                  <a:gd name="f94" fmla="*/ f43 1 f49"/>
                  <a:gd name="f95" fmla="*/ f71 1 f48"/>
                  <a:gd name="f96" fmla="*/ f72 1 f49"/>
                  <a:gd name="f97" fmla="*/ f73 1 f48"/>
                  <a:gd name="f98" fmla="*/ f74 1 f49"/>
                  <a:gd name="f99" fmla="*/ f75 1 f48"/>
                  <a:gd name="f100" fmla="*/ f76 1 f48"/>
                  <a:gd name="f101" fmla="*/ f77 1 f49"/>
                  <a:gd name="f102" fmla="*/ f78 1 f48"/>
                  <a:gd name="f103" fmla="*/ f79 1 f49"/>
                  <a:gd name="f104" fmla="*/ f80 1 f48"/>
                  <a:gd name="f105" fmla="*/ f81 1 f49"/>
                  <a:gd name="f106" fmla="*/ f82 1 f48"/>
                  <a:gd name="f107" fmla="*/ f83 1 f48"/>
                  <a:gd name="f108" fmla="*/ f84 1 f49"/>
                  <a:gd name="f109" fmla="*/ f85 1 f49"/>
                  <a:gd name="f110" fmla="*/ f86 1 f48"/>
                  <a:gd name="f111" fmla="*/ f87 1 f48"/>
                  <a:gd name="f112" fmla="*/ f88 1 f49"/>
                  <a:gd name="f113" fmla="*/ f89 1 f48"/>
                  <a:gd name="f114" fmla="*/ f90 1 f48"/>
                  <a:gd name="f115" fmla="*/ f91 f39 1"/>
                  <a:gd name="f116" fmla="*/ f92 f39 1"/>
                  <a:gd name="f117" fmla="*/ f94 f40 1"/>
                  <a:gd name="f118" fmla="*/ f93 f40 1"/>
                  <a:gd name="f119" fmla="*/ f95 f39 1"/>
                  <a:gd name="f120" fmla="*/ f96 f40 1"/>
                  <a:gd name="f121" fmla="*/ f97 f39 1"/>
                  <a:gd name="f122" fmla="*/ f98 f40 1"/>
                  <a:gd name="f123" fmla="*/ f99 f39 1"/>
                  <a:gd name="f124" fmla="*/ f100 f39 1"/>
                  <a:gd name="f125" fmla="*/ f101 f40 1"/>
                  <a:gd name="f126" fmla="*/ f102 f39 1"/>
                  <a:gd name="f127" fmla="*/ f103 f40 1"/>
                  <a:gd name="f128" fmla="*/ f104 f39 1"/>
                  <a:gd name="f129" fmla="*/ f105 f40 1"/>
                  <a:gd name="f130" fmla="*/ f106 f39 1"/>
                  <a:gd name="f131" fmla="*/ f107 f39 1"/>
                  <a:gd name="f132" fmla="*/ f108 f40 1"/>
                  <a:gd name="f133" fmla="*/ f109 f40 1"/>
                  <a:gd name="f134" fmla="*/ f110 f39 1"/>
                  <a:gd name="f135" fmla="*/ f111 f39 1"/>
                  <a:gd name="f136" fmla="*/ f112 f40 1"/>
                  <a:gd name="f137" fmla="*/ f113 f39 1"/>
                  <a:gd name="f138" fmla="*/ f11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9" y="f120"/>
                  </a:cxn>
                  <a:cxn ang="f70">
                    <a:pos x="f121" y="f122"/>
                  </a:cxn>
                  <a:cxn ang="f70">
                    <a:pos x="f123" y="f122"/>
                  </a:cxn>
                  <a:cxn ang="f70">
                    <a:pos x="f124" y="f125"/>
                  </a:cxn>
                  <a:cxn ang="f70">
                    <a:pos x="f126" y="f127"/>
                  </a:cxn>
                  <a:cxn ang="f70">
                    <a:pos x="f128" y="f129"/>
                  </a:cxn>
                  <a:cxn ang="f70">
                    <a:pos x="f130" y="f120"/>
                  </a:cxn>
                  <a:cxn ang="f70">
                    <a:pos x="f131" y="f132"/>
                  </a:cxn>
                  <a:cxn ang="f70">
                    <a:pos x="f128" y="f133"/>
                  </a:cxn>
                  <a:cxn ang="f70">
                    <a:pos x="f134" y="f132"/>
                  </a:cxn>
                  <a:cxn ang="f70">
                    <a:pos x="f135" y="f136"/>
                  </a:cxn>
                  <a:cxn ang="f70">
                    <a:pos x="f137" y="f136"/>
                  </a:cxn>
                  <a:cxn ang="f70">
                    <a:pos x="f138" y="f122"/>
                  </a:cxn>
                  <a:cxn ang="f70">
                    <a:pos x="f119" y="f120"/>
                  </a:cxn>
                </a:cxnLst>
                <a:rect l="f115" t="f118" r="f116" b="f117"/>
                <a:pathLst>
                  <a:path w="40" h="13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3"/>
                      <a:pt x="f16" y="f13"/>
                      <a:pt x="f5" y="f13"/>
                    </a:cubicBezTo>
                    <a:cubicBezTo>
                      <a:pt x="f17" y="f18"/>
                      <a:pt x="f18" y="f19"/>
                      <a:pt x="f13" y="f17"/>
                    </a:cubicBezTo>
                    <a:cubicBezTo>
                      <a:pt x="f20" y="f5"/>
                      <a:pt x="f21" y="f17"/>
                      <a:pt x="f22" y="f18"/>
                    </a:cubicBezTo>
                    <a:cubicBezTo>
                      <a:pt x="f23" y="f15"/>
                      <a:pt x="f24" y="f14"/>
                      <a:pt x="f25" y="f26"/>
                    </a:cubicBezTo>
                    <a:cubicBezTo>
                      <a:pt x="f25" y="f26"/>
                      <a:pt x="f27" y="f26"/>
                      <a:pt x="f27" y="f9"/>
                    </a:cubicBezTo>
                    <a:cubicBezTo>
                      <a:pt x="f6" y="f9"/>
                      <a:pt x="f6" y="f9"/>
                      <a:pt x="f6" y="f12"/>
                    </a:cubicBezTo>
                    <a:cubicBezTo>
                      <a:pt x="f6" y="f7"/>
                      <a:pt x="f27" y="f7"/>
                      <a:pt x="f25" y="f7"/>
                    </a:cubicBezTo>
                    <a:cubicBezTo>
                      <a:pt x="f28" y="f12"/>
                      <a:pt x="f29" y="f12"/>
                      <a:pt x="f24" y="f12"/>
                    </a:cubicBezTo>
                    <a:cubicBezTo>
                      <a:pt x="f30" y="f13"/>
                      <a:pt x="f31" y="f32"/>
                      <a:pt x="f33" y="f32"/>
                    </a:cubicBezTo>
                    <a:cubicBezTo>
                      <a:pt x="f10" y="f32"/>
                      <a:pt x="f34" y="f32"/>
                      <a:pt x="f12" y="f32"/>
                    </a:cubicBezTo>
                    <a:cubicBezTo>
                      <a:pt x="f34" y="f14"/>
                      <a:pt x="f10" y="f13"/>
                      <a:pt x="f35" y="f13"/>
                    </a:cubicBezTo>
                    <a:cubicBezTo>
                      <a:pt x="f36" y="f13"/>
                      <a:pt x="f37" y="f11"/>
                      <a:pt x="f8" y="f9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Freeform 81">
                <a:extLst>
                  <a:ext uri="{FF2B5EF4-FFF2-40B4-BE49-F238E27FC236}">
                    <a16:creationId xmlns:a16="http://schemas.microsoft.com/office/drawing/2014/main" id="{DB877CF5-D670-5930-830A-EA5DA17F61B5}"/>
                  </a:ext>
                </a:extLst>
              </p:cNvPr>
              <p:cNvSpPr/>
              <p:nvPr/>
            </p:nvSpPr>
            <p:spPr>
              <a:xfrm>
                <a:off x="6672257" y="6403972"/>
                <a:ext cx="115891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9"/>
                  <a:gd name="f9" fmla="val 4"/>
                  <a:gd name="f10" fmla="val 3"/>
                  <a:gd name="f11" fmla="val 2"/>
                  <a:gd name="f12" fmla="val 1"/>
                  <a:gd name="f13" fmla="val 7"/>
                  <a:gd name="f14" fmla="val 5"/>
                  <a:gd name="f15" fmla="+- 0 0 -90"/>
                  <a:gd name="f16" fmla="*/ f3 1 10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10"/>
                  <a:gd name="f27" fmla="*/ 9 f23 1"/>
                  <a:gd name="f28" fmla="*/ 6 f22 1"/>
                  <a:gd name="f29" fmla="*/ 0 f23 1"/>
                  <a:gd name="f30" fmla="*/ 0 f22 1"/>
                  <a:gd name="f31" fmla="*/ 1 f23 1"/>
                  <a:gd name="f32" fmla="*/ 5 f22 1"/>
                  <a:gd name="f33" fmla="*/ 10 f23 1"/>
                  <a:gd name="f34" fmla="+- f24 0 f1"/>
                  <a:gd name="f35" fmla="*/ f27 1 10"/>
                  <a:gd name="f36" fmla="*/ f28 1 6"/>
                  <a:gd name="f37" fmla="*/ f29 1 10"/>
                  <a:gd name="f38" fmla="*/ f30 1 6"/>
                  <a:gd name="f39" fmla="*/ f31 1 10"/>
                  <a:gd name="f40" fmla="*/ f32 1 6"/>
                  <a:gd name="f41" fmla="*/ f33 1 10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0"/>
                  </a:cxn>
                  <a:cxn ang="f34">
                    <a:pos x="f57" y="f62"/>
                  </a:cxn>
                  <a:cxn ang="f34">
                    <a:pos x="f63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6">
                    <a:moveTo>
                      <a:pt x="f8" y="f7"/>
                    </a:moveTo>
                    <a:cubicBezTo>
                      <a:pt x="f7" y="f9"/>
                      <a:pt x="f10" y="f11"/>
                      <a:pt x="f5" y="f5"/>
                    </a:cubicBezTo>
                    <a:cubicBezTo>
                      <a:pt x="f5" y="f5"/>
                      <a:pt x="f12" y="f5"/>
                      <a:pt x="f12" y="f5"/>
                    </a:cubicBezTo>
                    <a:cubicBezTo>
                      <a:pt x="f9" y="f12"/>
                      <a:pt x="f13" y="f10"/>
                      <a:pt x="f8" y="f14"/>
                    </a:cubicBezTo>
                    <a:cubicBezTo>
                      <a:pt x="f6" y="f14"/>
                      <a:pt x="f6" y="f14"/>
                      <a:pt x="f6" y="f7"/>
                    </a:cubicBezTo>
                    <a:cubicBezTo>
                      <a:pt x="f6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61596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Freeform 82">
                <a:extLst>
                  <a:ext uri="{FF2B5EF4-FFF2-40B4-BE49-F238E27FC236}">
                    <a16:creationId xmlns:a16="http://schemas.microsoft.com/office/drawing/2014/main" id="{E5294809-8397-DDC5-B210-52767C9E5C6F}"/>
                  </a:ext>
                </a:extLst>
              </p:cNvPr>
              <p:cNvSpPr/>
              <p:nvPr/>
            </p:nvSpPr>
            <p:spPr>
              <a:xfrm>
                <a:off x="6496053" y="6310310"/>
                <a:ext cx="3492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4"/>
                  <a:gd name="f8" fmla="val 2"/>
                  <a:gd name="f9" fmla="val 1"/>
                  <a:gd name="f10" fmla="+- 0 0 -90"/>
                  <a:gd name="f11" fmla="*/ f3 1 3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3"/>
                  <a:gd name="f22" fmla="*/ 2 f18 1"/>
                  <a:gd name="f23" fmla="*/ 0 f17 1"/>
                  <a:gd name="f24" fmla="*/ 4 f17 1"/>
                  <a:gd name="f25" fmla="+- f19 0 f1"/>
                  <a:gd name="f26" fmla="*/ f22 1 3"/>
                  <a:gd name="f27" fmla="*/ f23 1 4"/>
                  <a:gd name="f28" fmla="*/ f24 1 4"/>
                  <a:gd name="f29" fmla="*/ 0 1 f21"/>
                  <a:gd name="f30" fmla="*/ f14 1 f21"/>
                  <a:gd name="f31" fmla="*/ 0 1 f20"/>
                  <a:gd name="f32" fmla="*/ f15 1 f20"/>
                  <a:gd name="f33" fmla="*/ f26 1 f21"/>
                  <a:gd name="f34" fmla="*/ f27 1 f20"/>
                  <a:gd name="f35" fmla="*/ f28 1 f20"/>
                  <a:gd name="f36" fmla="*/ f29 f11 1"/>
                  <a:gd name="f37" fmla="*/ f30 f11 1"/>
                  <a:gd name="f38" fmla="*/ f32 f12 1"/>
                  <a:gd name="f39" fmla="*/ f31 f12 1"/>
                  <a:gd name="f40" fmla="*/ f33 f11 1"/>
                  <a:gd name="f41" fmla="*/ f34 f12 1"/>
                  <a:gd name="f42" fmla="*/ f35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0" y="f42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3" h="4">
                    <a:moveTo>
                      <a:pt x="f8" y="f5"/>
                    </a:moveTo>
                    <a:cubicBezTo>
                      <a:pt x="f6" y="f9"/>
                      <a:pt x="f9" y="f8"/>
                      <a:pt x="f8" y="f7"/>
                    </a:cubicBezTo>
                    <a:cubicBezTo>
                      <a:pt x="f5" y="f6"/>
                      <a:pt x="f5" y="f6"/>
                      <a:pt x="f8" y="f5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Freeform 83">
                <a:extLst>
                  <a:ext uri="{FF2B5EF4-FFF2-40B4-BE49-F238E27FC236}">
                    <a16:creationId xmlns:a16="http://schemas.microsoft.com/office/drawing/2014/main" id="{96D0D72F-C802-6A49-BE7A-F367714CFA48}"/>
                  </a:ext>
                </a:extLst>
              </p:cNvPr>
              <p:cNvSpPr/>
              <p:nvPr/>
            </p:nvSpPr>
            <p:spPr>
              <a:xfrm>
                <a:off x="9459916" y="7140577"/>
                <a:ext cx="1030291" cy="10287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63"/>
                  <a:gd name="f8" fmla="val 59"/>
                  <a:gd name="f9" fmla="val 2"/>
                  <a:gd name="f10" fmla="val 57"/>
                  <a:gd name="f11" fmla="val 5"/>
                  <a:gd name="f12" fmla="val 55"/>
                  <a:gd name="f13" fmla="val 9"/>
                  <a:gd name="f14" fmla="val 53"/>
                  <a:gd name="f15" fmla="val 14"/>
                  <a:gd name="f16" fmla="val 18"/>
                  <a:gd name="f17" fmla="val 52"/>
                  <a:gd name="f18" fmla="val 24"/>
                  <a:gd name="f19" fmla="val 50"/>
                  <a:gd name="f20" fmla="val 30"/>
                  <a:gd name="f21" fmla="val 49"/>
                  <a:gd name="f22" fmla="val 36"/>
                  <a:gd name="f23" fmla="val 46"/>
                  <a:gd name="f24" fmla="val 42"/>
                  <a:gd name="f25" fmla="val 41"/>
                  <a:gd name="f26" fmla="val 16"/>
                  <a:gd name="f27" fmla="val 15"/>
                  <a:gd name="f28" fmla="val 40"/>
                  <a:gd name="f29" fmla="val 12"/>
                  <a:gd name="f30" fmla="val 11"/>
                  <a:gd name="f31" fmla="val 39"/>
                  <a:gd name="f32" fmla="val 10"/>
                  <a:gd name="f33" fmla="val 38"/>
                  <a:gd name="f34" fmla="val 8"/>
                  <a:gd name="f35" fmla="val 34"/>
                  <a:gd name="f36" fmla="val 32"/>
                  <a:gd name="f37" fmla="val 13"/>
                  <a:gd name="f38" fmla="val 19"/>
                  <a:gd name="f39" fmla="val 29"/>
                  <a:gd name="f40" fmla="val 25"/>
                  <a:gd name="f41" fmla="val 31"/>
                  <a:gd name="f42" fmla="val 33"/>
                  <a:gd name="f43" fmla="val 28"/>
                  <a:gd name="f44" fmla="val 27"/>
                  <a:gd name="f45" fmla="val 21"/>
                  <a:gd name="f46" fmla="val 17"/>
                  <a:gd name="f47" fmla="val 44"/>
                  <a:gd name="f48" fmla="val 45"/>
                  <a:gd name="f49" fmla="val 47"/>
                  <a:gd name="f50" fmla="val 20"/>
                  <a:gd name="f51" fmla="val 54"/>
                  <a:gd name="f52" fmla="val 56"/>
                  <a:gd name="f53" fmla="val 35"/>
                  <a:gd name="f54" fmla="val 48"/>
                  <a:gd name="f55" fmla="val 7"/>
                  <a:gd name="f56" fmla="val 58"/>
                  <a:gd name="f57" fmla="val 6"/>
                  <a:gd name="f58" fmla="val 60"/>
                  <a:gd name="f59" fmla="val 4"/>
                  <a:gd name="f60" fmla="val 1"/>
                  <a:gd name="f61" fmla="val 67"/>
                  <a:gd name="f62" fmla="val 71"/>
                  <a:gd name="f63" fmla="val 76"/>
                  <a:gd name="f64" fmla="val 80"/>
                  <a:gd name="f65" fmla="val 83"/>
                  <a:gd name="f66" fmla="val 86"/>
                  <a:gd name="f67" fmla="val 87"/>
                  <a:gd name="f68" fmla="val 82"/>
                  <a:gd name="f69" fmla="val 81"/>
                  <a:gd name="f70" fmla="val 69"/>
                  <a:gd name="f71" fmla="val 62"/>
                  <a:gd name="f72" fmla="val 66"/>
                  <a:gd name="f73" fmla="val 84"/>
                  <a:gd name="f74" fmla="val 23"/>
                  <a:gd name="f75" fmla="val 37"/>
                  <a:gd name="f76" fmla="val 75"/>
                  <a:gd name="f77" fmla="val 74"/>
                  <a:gd name="f78" fmla="val 72"/>
                  <a:gd name="f79" fmla="val 78"/>
                  <a:gd name="f80" fmla="val 26"/>
                  <a:gd name="f81" fmla="val 79"/>
                  <a:gd name="f82" fmla="val 73"/>
                  <a:gd name="f83" fmla="val 70"/>
                  <a:gd name="f84" fmla="val 68"/>
                  <a:gd name="f85" fmla="val 65"/>
                  <a:gd name="f86" fmla="val 64"/>
                  <a:gd name="f87" fmla="+- 0 0 -90"/>
                  <a:gd name="f88" fmla="*/ f3 1 88"/>
                  <a:gd name="f89" fmla="*/ f4 1 88"/>
                  <a:gd name="f90" fmla="val f5"/>
                  <a:gd name="f91" fmla="val f6"/>
                  <a:gd name="f92" fmla="*/ f87 f0 1"/>
                  <a:gd name="f93" fmla="+- f91 0 f90"/>
                  <a:gd name="f94" fmla="*/ f92 1 f2"/>
                  <a:gd name="f95" fmla="*/ f93 1 88"/>
                  <a:gd name="f96" fmla="*/ 0 f93 1"/>
                  <a:gd name="f97" fmla="*/ 63 f93 1"/>
                  <a:gd name="f98" fmla="*/ 5 f93 1"/>
                  <a:gd name="f99" fmla="*/ 55 f93 1"/>
                  <a:gd name="f100" fmla="*/ 18 f93 1"/>
                  <a:gd name="f101" fmla="*/ 52 f93 1"/>
                  <a:gd name="f102" fmla="*/ 36 f93 1"/>
                  <a:gd name="f103" fmla="*/ 46 f93 1"/>
                  <a:gd name="f104" fmla="*/ 41 f93 1"/>
                  <a:gd name="f105" fmla="*/ 14 f93 1"/>
                  <a:gd name="f106" fmla="*/ 40 f93 1"/>
                  <a:gd name="f107" fmla="*/ 10 f93 1"/>
                  <a:gd name="f108" fmla="*/ 38 f93 1"/>
                  <a:gd name="f109" fmla="*/ 9 f93 1"/>
                  <a:gd name="f110" fmla="*/ 32 f93 1"/>
                  <a:gd name="f111" fmla="*/ 13 f93 1"/>
                  <a:gd name="f112" fmla="*/ 30 f93 1"/>
                  <a:gd name="f113" fmla="*/ 31 f93 1"/>
                  <a:gd name="f114" fmla="*/ 33 f93 1"/>
                  <a:gd name="f115" fmla="*/ 27 f93 1"/>
                  <a:gd name="f116" fmla="*/ 44 f93 1"/>
                  <a:gd name="f117" fmla="*/ 47 f93 1"/>
                  <a:gd name="f118" fmla="*/ 20 f93 1"/>
                  <a:gd name="f119" fmla="*/ 56 f93 1"/>
                  <a:gd name="f120" fmla="*/ 35 f93 1"/>
                  <a:gd name="f121" fmla="*/ 11 f93 1"/>
                  <a:gd name="f122" fmla="*/ 54 f93 1"/>
                  <a:gd name="f123" fmla="*/ 60 f93 1"/>
                  <a:gd name="f124" fmla="*/ 4 f93 1"/>
                  <a:gd name="f125" fmla="*/ 71 f93 1"/>
                  <a:gd name="f126" fmla="*/ 2 f93 1"/>
                  <a:gd name="f127" fmla="*/ 83 f93 1"/>
                  <a:gd name="f128" fmla="*/ 12 f93 1"/>
                  <a:gd name="f129" fmla="*/ 88 f93 1"/>
                  <a:gd name="f130" fmla="*/ 81 f93 1"/>
                  <a:gd name="f131" fmla="*/ 62 f93 1"/>
                  <a:gd name="f132" fmla="*/ 57 f93 1"/>
                  <a:gd name="f133" fmla="*/ 58 f93 1"/>
                  <a:gd name="f134" fmla="*/ 87 f93 1"/>
                  <a:gd name="f135" fmla="*/ 15 f93 1"/>
                  <a:gd name="f136" fmla="*/ 84 f93 1"/>
                  <a:gd name="f137" fmla="*/ 82 f93 1"/>
                  <a:gd name="f138" fmla="*/ 37 f93 1"/>
                  <a:gd name="f139" fmla="*/ 76 f93 1"/>
                  <a:gd name="f140" fmla="*/ 42 f93 1"/>
                  <a:gd name="f141" fmla="*/ 72 f93 1"/>
                  <a:gd name="f142" fmla="*/ 26 f93 1"/>
                  <a:gd name="f143" fmla="*/ 79 f93 1"/>
                  <a:gd name="f144" fmla="*/ 8 f93 1"/>
                  <a:gd name="f145" fmla="*/ 78 f93 1"/>
                  <a:gd name="f146" fmla="*/ 73 f93 1"/>
                  <a:gd name="f147" fmla="*/ 70 f93 1"/>
                  <a:gd name="f148" fmla="*/ 65 f93 1"/>
                  <a:gd name="f149" fmla="*/ 17 f93 1"/>
                  <a:gd name="f150" fmla="+- f94 0 f1"/>
                  <a:gd name="f151" fmla="*/ f96 1 88"/>
                  <a:gd name="f152" fmla="*/ f97 1 88"/>
                  <a:gd name="f153" fmla="*/ f98 1 88"/>
                  <a:gd name="f154" fmla="*/ f99 1 88"/>
                  <a:gd name="f155" fmla="*/ f100 1 88"/>
                  <a:gd name="f156" fmla="*/ f101 1 88"/>
                  <a:gd name="f157" fmla="*/ f102 1 88"/>
                  <a:gd name="f158" fmla="*/ f103 1 88"/>
                  <a:gd name="f159" fmla="*/ f104 1 88"/>
                  <a:gd name="f160" fmla="*/ f105 1 88"/>
                  <a:gd name="f161" fmla="*/ f106 1 88"/>
                  <a:gd name="f162" fmla="*/ f107 1 88"/>
                  <a:gd name="f163" fmla="*/ f108 1 88"/>
                  <a:gd name="f164" fmla="*/ f109 1 88"/>
                  <a:gd name="f165" fmla="*/ f110 1 88"/>
                  <a:gd name="f166" fmla="*/ f111 1 88"/>
                  <a:gd name="f167" fmla="*/ f112 1 88"/>
                  <a:gd name="f168" fmla="*/ f113 1 88"/>
                  <a:gd name="f169" fmla="*/ f114 1 88"/>
                  <a:gd name="f170" fmla="*/ f115 1 88"/>
                  <a:gd name="f171" fmla="*/ f116 1 88"/>
                  <a:gd name="f172" fmla="*/ f117 1 88"/>
                  <a:gd name="f173" fmla="*/ f118 1 88"/>
                  <a:gd name="f174" fmla="*/ f119 1 88"/>
                  <a:gd name="f175" fmla="*/ f120 1 88"/>
                  <a:gd name="f176" fmla="*/ f121 1 88"/>
                  <a:gd name="f177" fmla="*/ f122 1 88"/>
                  <a:gd name="f178" fmla="*/ f123 1 88"/>
                  <a:gd name="f179" fmla="*/ f124 1 88"/>
                  <a:gd name="f180" fmla="*/ f125 1 88"/>
                  <a:gd name="f181" fmla="*/ f126 1 88"/>
                  <a:gd name="f182" fmla="*/ f127 1 88"/>
                  <a:gd name="f183" fmla="*/ f128 1 88"/>
                  <a:gd name="f184" fmla="*/ f129 1 88"/>
                  <a:gd name="f185" fmla="*/ f130 1 88"/>
                  <a:gd name="f186" fmla="*/ f131 1 88"/>
                  <a:gd name="f187" fmla="*/ f132 1 88"/>
                  <a:gd name="f188" fmla="*/ f133 1 88"/>
                  <a:gd name="f189" fmla="*/ f134 1 88"/>
                  <a:gd name="f190" fmla="*/ f135 1 88"/>
                  <a:gd name="f191" fmla="*/ f136 1 88"/>
                  <a:gd name="f192" fmla="*/ f137 1 88"/>
                  <a:gd name="f193" fmla="*/ f138 1 88"/>
                  <a:gd name="f194" fmla="*/ f139 1 88"/>
                  <a:gd name="f195" fmla="*/ f140 1 88"/>
                  <a:gd name="f196" fmla="*/ f141 1 88"/>
                  <a:gd name="f197" fmla="*/ f142 1 88"/>
                  <a:gd name="f198" fmla="*/ f143 1 88"/>
                  <a:gd name="f199" fmla="*/ f144 1 88"/>
                  <a:gd name="f200" fmla="*/ f145 1 88"/>
                  <a:gd name="f201" fmla="*/ f146 1 88"/>
                  <a:gd name="f202" fmla="*/ f147 1 88"/>
                  <a:gd name="f203" fmla="*/ f148 1 88"/>
                  <a:gd name="f204" fmla="*/ f149 1 88"/>
                  <a:gd name="f205" fmla="*/ 0 1 f95"/>
                  <a:gd name="f206" fmla="*/ f91 1 f95"/>
                  <a:gd name="f207" fmla="*/ f151 1 f95"/>
                  <a:gd name="f208" fmla="*/ f152 1 f95"/>
                  <a:gd name="f209" fmla="*/ f153 1 f95"/>
                  <a:gd name="f210" fmla="*/ f154 1 f95"/>
                  <a:gd name="f211" fmla="*/ f155 1 f95"/>
                  <a:gd name="f212" fmla="*/ f156 1 f95"/>
                  <a:gd name="f213" fmla="*/ f157 1 f95"/>
                  <a:gd name="f214" fmla="*/ f158 1 f95"/>
                  <a:gd name="f215" fmla="*/ f159 1 f95"/>
                  <a:gd name="f216" fmla="*/ f160 1 f95"/>
                  <a:gd name="f217" fmla="*/ f161 1 f95"/>
                  <a:gd name="f218" fmla="*/ f162 1 f95"/>
                  <a:gd name="f219" fmla="*/ f163 1 f95"/>
                  <a:gd name="f220" fmla="*/ f164 1 f95"/>
                  <a:gd name="f221" fmla="*/ f165 1 f95"/>
                  <a:gd name="f222" fmla="*/ f166 1 f95"/>
                  <a:gd name="f223" fmla="*/ f167 1 f95"/>
                  <a:gd name="f224" fmla="*/ f168 1 f95"/>
                  <a:gd name="f225" fmla="*/ f169 1 f95"/>
                  <a:gd name="f226" fmla="*/ f170 1 f95"/>
                  <a:gd name="f227" fmla="*/ f171 1 f95"/>
                  <a:gd name="f228" fmla="*/ f172 1 f95"/>
                  <a:gd name="f229" fmla="*/ f173 1 f95"/>
                  <a:gd name="f230" fmla="*/ f174 1 f95"/>
                  <a:gd name="f231" fmla="*/ f175 1 f95"/>
                  <a:gd name="f232" fmla="*/ f176 1 f95"/>
                  <a:gd name="f233" fmla="*/ f177 1 f95"/>
                  <a:gd name="f234" fmla="*/ f178 1 f95"/>
                  <a:gd name="f235" fmla="*/ f179 1 f95"/>
                  <a:gd name="f236" fmla="*/ f180 1 f95"/>
                  <a:gd name="f237" fmla="*/ f181 1 f95"/>
                  <a:gd name="f238" fmla="*/ f182 1 f95"/>
                  <a:gd name="f239" fmla="*/ f183 1 f95"/>
                  <a:gd name="f240" fmla="*/ f184 1 f95"/>
                  <a:gd name="f241" fmla="*/ f185 1 f95"/>
                  <a:gd name="f242" fmla="*/ f186 1 f95"/>
                  <a:gd name="f243" fmla="*/ f187 1 f95"/>
                  <a:gd name="f244" fmla="*/ f188 1 f95"/>
                  <a:gd name="f245" fmla="*/ f189 1 f95"/>
                  <a:gd name="f246" fmla="*/ f190 1 f95"/>
                  <a:gd name="f247" fmla="*/ f191 1 f95"/>
                  <a:gd name="f248" fmla="*/ f192 1 f95"/>
                  <a:gd name="f249" fmla="*/ f193 1 f95"/>
                  <a:gd name="f250" fmla="*/ f194 1 f95"/>
                  <a:gd name="f251" fmla="*/ f195 1 f95"/>
                  <a:gd name="f252" fmla="*/ f196 1 f95"/>
                  <a:gd name="f253" fmla="*/ f197 1 f95"/>
                  <a:gd name="f254" fmla="*/ f198 1 f95"/>
                  <a:gd name="f255" fmla="*/ f199 1 f95"/>
                  <a:gd name="f256" fmla="*/ f200 1 f95"/>
                  <a:gd name="f257" fmla="*/ f201 1 f95"/>
                  <a:gd name="f258" fmla="*/ f202 1 f95"/>
                  <a:gd name="f259" fmla="*/ f203 1 f95"/>
                  <a:gd name="f260" fmla="*/ f204 1 f95"/>
                  <a:gd name="f261" fmla="*/ f205 f88 1"/>
                  <a:gd name="f262" fmla="*/ f206 f88 1"/>
                  <a:gd name="f263" fmla="*/ f206 f89 1"/>
                  <a:gd name="f264" fmla="*/ f205 f89 1"/>
                  <a:gd name="f265" fmla="*/ f207 f88 1"/>
                  <a:gd name="f266" fmla="*/ f208 f89 1"/>
                  <a:gd name="f267" fmla="*/ f209 f88 1"/>
                  <a:gd name="f268" fmla="*/ f210 f89 1"/>
                  <a:gd name="f269" fmla="*/ f211 f88 1"/>
                  <a:gd name="f270" fmla="*/ f212 f89 1"/>
                  <a:gd name="f271" fmla="*/ f213 f88 1"/>
                  <a:gd name="f272" fmla="*/ f214 f89 1"/>
                  <a:gd name="f273" fmla="*/ f215 f89 1"/>
                  <a:gd name="f274" fmla="*/ f216 f88 1"/>
                  <a:gd name="f275" fmla="*/ f217 f89 1"/>
                  <a:gd name="f276" fmla="*/ f218 f88 1"/>
                  <a:gd name="f277" fmla="*/ f219 f89 1"/>
                  <a:gd name="f278" fmla="*/ f220 f88 1"/>
                  <a:gd name="f279" fmla="*/ f221 f89 1"/>
                  <a:gd name="f280" fmla="*/ f222 f88 1"/>
                  <a:gd name="f281" fmla="*/ f223 f89 1"/>
                  <a:gd name="f282" fmla="*/ f224 f88 1"/>
                  <a:gd name="f283" fmla="*/ f215 f88 1"/>
                  <a:gd name="f284" fmla="*/ f224 f89 1"/>
                  <a:gd name="f285" fmla="*/ f225 f88 1"/>
                  <a:gd name="f286" fmla="*/ f226 f89 1"/>
                  <a:gd name="f287" fmla="*/ f226 f88 1"/>
                  <a:gd name="f288" fmla="*/ f211 f89 1"/>
                  <a:gd name="f289" fmla="*/ f221 f88 1"/>
                  <a:gd name="f290" fmla="*/ f227 f88 1"/>
                  <a:gd name="f291" fmla="*/ f228 f88 1"/>
                  <a:gd name="f292" fmla="*/ f229 f89 1"/>
                  <a:gd name="f293" fmla="*/ f230 f88 1"/>
                  <a:gd name="f294" fmla="*/ f231 f89 1"/>
                  <a:gd name="f295" fmla="*/ f212 f88 1"/>
                  <a:gd name="f296" fmla="*/ f232 f89 1"/>
                  <a:gd name="f297" fmla="*/ f233 f88 1"/>
                  <a:gd name="f298" fmla="*/ f218 f89 1"/>
                  <a:gd name="f299" fmla="*/ f234 f88 1"/>
                  <a:gd name="f300" fmla="*/ f235 f89 1"/>
                  <a:gd name="f301" fmla="*/ f236 f88 1"/>
                  <a:gd name="f302" fmla="*/ f237 f89 1"/>
                  <a:gd name="f303" fmla="*/ f238 f88 1"/>
                  <a:gd name="f304" fmla="*/ f239 f89 1"/>
                  <a:gd name="f305" fmla="*/ f240 f88 1"/>
                  <a:gd name="f306" fmla="*/ f227 f89 1"/>
                  <a:gd name="f307" fmla="*/ f241 f88 1"/>
                  <a:gd name="f308" fmla="*/ f242 f88 1"/>
                  <a:gd name="f309" fmla="*/ f243 f89 1"/>
                  <a:gd name="f310" fmla="*/ f244 f88 1"/>
                  <a:gd name="f311" fmla="*/ f241 f89 1"/>
                  <a:gd name="f312" fmla="*/ f229 f88 1"/>
                  <a:gd name="f313" fmla="*/ f245 f89 1"/>
                  <a:gd name="f314" fmla="*/ f246 f88 1"/>
                  <a:gd name="f315" fmla="*/ f240 f89 1"/>
                  <a:gd name="f316" fmla="*/ f239 f88 1"/>
                  <a:gd name="f317" fmla="*/ f247 f89 1"/>
                  <a:gd name="f318" fmla="*/ f248 f89 1"/>
                  <a:gd name="f319" fmla="*/ f249 f88 1"/>
                  <a:gd name="f320" fmla="*/ f250 f89 1"/>
                  <a:gd name="f321" fmla="*/ f251 f88 1"/>
                  <a:gd name="f322" fmla="*/ f252 f89 1"/>
                  <a:gd name="f323" fmla="*/ f253 f88 1"/>
                  <a:gd name="f324" fmla="*/ f254 f89 1"/>
                  <a:gd name="f325" fmla="*/ f255 f88 1"/>
                  <a:gd name="f326" fmla="*/ f256 f89 1"/>
                  <a:gd name="f327" fmla="*/ f257 f89 1"/>
                  <a:gd name="f328" fmla="*/ f258 f89 1"/>
                  <a:gd name="f329" fmla="*/ f259 f89 1"/>
                  <a:gd name="f330" fmla="*/ f260 f8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0">
                    <a:pos x="f265" y="f266"/>
                  </a:cxn>
                  <a:cxn ang="f150">
                    <a:pos x="f267" y="f268"/>
                  </a:cxn>
                  <a:cxn ang="f150">
                    <a:pos x="f269" y="f270"/>
                  </a:cxn>
                  <a:cxn ang="f150">
                    <a:pos x="f271" y="f272"/>
                  </a:cxn>
                  <a:cxn ang="f150">
                    <a:pos x="f269" y="f273"/>
                  </a:cxn>
                  <a:cxn ang="f150">
                    <a:pos x="f274" y="f275"/>
                  </a:cxn>
                  <a:cxn ang="f150">
                    <a:pos x="f276" y="f277"/>
                  </a:cxn>
                  <a:cxn ang="f150">
                    <a:pos x="f278" y="f279"/>
                  </a:cxn>
                  <a:cxn ang="f150">
                    <a:pos x="f280" y="f281"/>
                  </a:cxn>
                  <a:cxn ang="f150">
                    <a:pos x="f282" y="f279"/>
                  </a:cxn>
                  <a:cxn ang="f150">
                    <a:pos x="f283" y="f284"/>
                  </a:cxn>
                  <a:cxn ang="f150">
                    <a:pos x="f285" y="f286"/>
                  </a:cxn>
                  <a:cxn ang="f150">
                    <a:pos x="f287" y="f288"/>
                  </a:cxn>
                  <a:cxn ang="f150">
                    <a:pos x="f287" y="f288"/>
                  </a:cxn>
                  <a:cxn ang="f150">
                    <a:pos x="f289" y="f288"/>
                  </a:cxn>
                  <a:cxn ang="f150">
                    <a:pos x="f290" y="f288"/>
                  </a:cxn>
                  <a:cxn ang="f150">
                    <a:pos x="f291" y="f292"/>
                  </a:cxn>
                  <a:cxn ang="f150">
                    <a:pos x="f293" y="f294"/>
                  </a:cxn>
                  <a:cxn ang="f150">
                    <a:pos x="f291" y="f292"/>
                  </a:cxn>
                  <a:cxn ang="f150">
                    <a:pos x="f295" y="f296"/>
                  </a:cxn>
                  <a:cxn ang="f150">
                    <a:pos x="f297" y="f298"/>
                  </a:cxn>
                  <a:cxn ang="f150">
                    <a:pos x="f297" y="f298"/>
                  </a:cxn>
                  <a:cxn ang="f150">
                    <a:pos x="f299" y="f300"/>
                  </a:cxn>
                  <a:cxn ang="f150">
                    <a:pos x="f301" y="f302"/>
                  </a:cxn>
                  <a:cxn ang="f150">
                    <a:pos x="f303" y="f304"/>
                  </a:cxn>
                  <a:cxn ang="f150">
                    <a:pos x="f305" y="f284"/>
                  </a:cxn>
                  <a:cxn ang="f150">
                    <a:pos x="f303" y="f306"/>
                  </a:cxn>
                  <a:cxn ang="f150">
                    <a:pos x="f307" y="f272"/>
                  </a:cxn>
                  <a:cxn ang="f150">
                    <a:pos x="f308" y="f309"/>
                  </a:cxn>
                  <a:cxn ang="f150">
                    <a:pos x="f310" y="f268"/>
                  </a:cxn>
                  <a:cxn ang="f150">
                    <a:pos x="f283" y="f311"/>
                  </a:cxn>
                  <a:cxn ang="f150">
                    <a:pos x="f312" y="f313"/>
                  </a:cxn>
                  <a:cxn ang="f150">
                    <a:pos x="f314" y="f315"/>
                  </a:cxn>
                  <a:cxn ang="f150">
                    <a:pos x="f316" y="f317"/>
                  </a:cxn>
                  <a:cxn ang="f150">
                    <a:pos x="f314" y="f318"/>
                  </a:cxn>
                  <a:cxn ang="f150">
                    <a:pos x="f319" y="f320"/>
                  </a:cxn>
                  <a:cxn ang="f150">
                    <a:pos x="f321" y="f322"/>
                  </a:cxn>
                  <a:cxn ang="f150">
                    <a:pos x="f323" y="f324"/>
                  </a:cxn>
                  <a:cxn ang="f150">
                    <a:pos x="f325" y="f311"/>
                  </a:cxn>
                  <a:cxn ang="f150">
                    <a:pos x="f267" y="f326"/>
                  </a:cxn>
                  <a:cxn ang="f150">
                    <a:pos x="f276" y="f327"/>
                  </a:cxn>
                  <a:cxn ang="f150">
                    <a:pos x="f312" y="f328"/>
                  </a:cxn>
                  <a:cxn ang="f150">
                    <a:pos x="f289" y="f329"/>
                  </a:cxn>
                  <a:cxn ang="f150">
                    <a:pos x="f319" y="f266"/>
                  </a:cxn>
                  <a:cxn ang="f150">
                    <a:pos x="f330" y="f266"/>
                  </a:cxn>
                  <a:cxn ang="f150">
                    <a:pos x="f325" y="f329"/>
                  </a:cxn>
                  <a:cxn ang="f150">
                    <a:pos x="f265" y="f266"/>
                  </a:cxn>
                </a:cxnLst>
                <a:rect l="f261" t="f264" r="f262" b="f263"/>
                <a:pathLst>
                  <a:path w="88" h="88">
                    <a:moveTo>
                      <a:pt x="f5" y="f7"/>
                    </a:moveTo>
                    <a:cubicBezTo>
                      <a:pt x="f5" y="f8"/>
                      <a:pt x="f9" y="f10"/>
                      <a:pt x="f11" y="f12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0" y="f24"/>
                      <a:pt x="f18" y="f25"/>
                      <a:pt x="f16" y="f25"/>
                    </a:cubicBezTo>
                    <a:cubicBezTo>
                      <a:pt x="f26" y="f25"/>
                      <a:pt x="f27" y="f28"/>
                      <a:pt x="f15" y="f28"/>
                    </a:cubicBezTo>
                    <a:cubicBezTo>
                      <a:pt x="f29" y="f28"/>
                      <a:pt x="f30" y="f31"/>
                      <a:pt x="f32" y="f33"/>
                    </a:cubicBezTo>
                    <a:cubicBezTo>
                      <a:pt x="f34" y="f22"/>
                      <a:pt x="f34" y="f35"/>
                      <a:pt x="f13" y="f36"/>
                    </a:cubicBezTo>
                    <a:cubicBezTo>
                      <a:pt x="f13" y="f20"/>
                      <a:pt x="f30" y="f20"/>
                      <a:pt x="f37" y="f20"/>
                    </a:cubicBezTo>
                    <a:cubicBezTo>
                      <a:pt x="f38" y="f39"/>
                      <a:pt x="f40" y="f41"/>
                      <a:pt x="f41" y="f36"/>
                    </a:cubicBezTo>
                    <a:cubicBezTo>
                      <a:pt x="f35" y="f36"/>
                      <a:pt x="f33" y="f42"/>
                      <a:pt x="f25" y="f41"/>
                    </a:cubicBezTo>
                    <a:cubicBezTo>
                      <a:pt x="f31" y="f43"/>
                      <a:pt x="f22" y="f43"/>
                      <a:pt x="f42" y="f44"/>
                    </a:cubicBezTo>
                    <a:cubicBezTo>
                      <a:pt x="f39" y="f44"/>
                      <a:pt x="f40" y="f45"/>
                      <a:pt x="f44" y="f16"/>
                    </a:cubicBezTo>
                    <a:cubicBezTo>
                      <a:pt x="f44" y="f16"/>
                      <a:pt x="f44" y="f16"/>
                      <a:pt x="f44" y="f16"/>
                    </a:cubicBezTo>
                    <a:cubicBezTo>
                      <a:pt x="f39" y="f46"/>
                      <a:pt x="f20" y="f38"/>
                      <a:pt x="f36" y="f16"/>
                    </a:cubicBezTo>
                    <a:cubicBezTo>
                      <a:pt x="f22" y="f16"/>
                      <a:pt x="f28" y="f26"/>
                      <a:pt x="f47" y="f16"/>
                    </a:cubicBezTo>
                    <a:cubicBezTo>
                      <a:pt x="f48" y="f16"/>
                      <a:pt x="f23" y="f38"/>
                      <a:pt x="f49" y="f50"/>
                    </a:cubicBezTo>
                    <a:cubicBezTo>
                      <a:pt x="f19" y="f40"/>
                      <a:pt x="f51" y="f20"/>
                      <a:pt x="f52" y="f53"/>
                    </a:cubicBezTo>
                    <a:cubicBezTo>
                      <a:pt x="f51" y="f20"/>
                      <a:pt x="f19" y="f40"/>
                      <a:pt x="f49" y="f50"/>
                    </a:cubicBezTo>
                    <a:cubicBezTo>
                      <a:pt x="f54" y="f46"/>
                      <a:pt x="f19" y="f15"/>
                      <a:pt x="f17" y="f30"/>
                    </a:cubicBezTo>
                    <a:cubicBezTo>
                      <a:pt x="f14" y="f30"/>
                      <a:pt x="f51" y="f32"/>
                      <a:pt x="f51" y="f32"/>
                    </a:cubicBezTo>
                    <a:cubicBezTo>
                      <a:pt x="f51" y="f32"/>
                      <a:pt x="f51" y="f32"/>
                      <a:pt x="f51" y="f32"/>
                    </a:cubicBezTo>
                    <a:cubicBezTo>
                      <a:pt x="f52" y="f55"/>
                      <a:pt x="f56" y="f57"/>
                      <a:pt x="f58" y="f59"/>
                    </a:cubicBezTo>
                    <a:cubicBezTo>
                      <a:pt x="f7" y="f60"/>
                      <a:pt x="f61" y="f5"/>
                      <a:pt x="f62" y="f9"/>
                    </a:cubicBezTo>
                    <a:cubicBezTo>
                      <a:pt x="f63" y="f59"/>
                      <a:pt x="f64" y="f34"/>
                      <a:pt x="f65" y="f29"/>
                    </a:cubicBezTo>
                    <a:cubicBezTo>
                      <a:pt x="f66" y="f16"/>
                      <a:pt x="f6" y="f18"/>
                      <a:pt x="f6" y="f41"/>
                    </a:cubicBezTo>
                    <a:cubicBezTo>
                      <a:pt x="f67" y="f22"/>
                      <a:pt x="f66" y="f28"/>
                      <a:pt x="f65" y="f47"/>
                    </a:cubicBezTo>
                    <a:cubicBezTo>
                      <a:pt x="f68" y="f48"/>
                      <a:pt x="f68" y="f23"/>
                      <a:pt x="f69" y="f23"/>
                    </a:cubicBezTo>
                    <a:cubicBezTo>
                      <a:pt x="f63" y="f17"/>
                      <a:pt x="f70" y="f12"/>
                      <a:pt x="f71" y="f10"/>
                    </a:cubicBezTo>
                    <a:cubicBezTo>
                      <a:pt x="f56" y="f8"/>
                      <a:pt x="f56" y="f8"/>
                      <a:pt x="f56" y="f12"/>
                    </a:cubicBezTo>
                    <a:cubicBezTo>
                      <a:pt x="f52" y="f72"/>
                      <a:pt x="f14" y="f63"/>
                      <a:pt x="f25" y="f69"/>
                    </a:cubicBezTo>
                    <a:cubicBezTo>
                      <a:pt x="f35" y="f65"/>
                      <a:pt x="f44" y="f66"/>
                      <a:pt x="f50" y="f67"/>
                    </a:cubicBezTo>
                    <a:cubicBezTo>
                      <a:pt x="f16" y="f6"/>
                      <a:pt x="f46" y="f6"/>
                      <a:pt x="f27" y="f6"/>
                    </a:cubicBezTo>
                    <a:cubicBezTo>
                      <a:pt x="f37" y="f67"/>
                      <a:pt x="f29" y="f66"/>
                      <a:pt x="f29" y="f73"/>
                    </a:cubicBezTo>
                    <a:cubicBezTo>
                      <a:pt x="f29" y="f68"/>
                      <a:pt x="f15" y="f68"/>
                      <a:pt x="f27" y="f68"/>
                    </a:cubicBezTo>
                    <a:cubicBezTo>
                      <a:pt x="f74" y="f69"/>
                      <a:pt x="f20" y="f64"/>
                      <a:pt x="f75" y="f63"/>
                    </a:cubicBezTo>
                    <a:cubicBezTo>
                      <a:pt x="f31" y="f76"/>
                      <a:pt x="f25" y="f77"/>
                      <a:pt x="f24" y="f78"/>
                    </a:cubicBezTo>
                    <a:cubicBezTo>
                      <a:pt x="f75" y="f76"/>
                      <a:pt x="f36" y="f79"/>
                      <a:pt x="f80" y="f81"/>
                    </a:cubicBezTo>
                    <a:cubicBezTo>
                      <a:pt x="f50" y="f69"/>
                      <a:pt x="f15" y="f69"/>
                      <a:pt x="f34" y="f69"/>
                    </a:cubicBezTo>
                    <a:cubicBezTo>
                      <a:pt x="f57" y="f68"/>
                      <a:pt x="f11" y="f64"/>
                      <a:pt x="f11" y="f79"/>
                    </a:cubicBezTo>
                    <a:cubicBezTo>
                      <a:pt x="f57" y="f76"/>
                      <a:pt x="f34" y="f77"/>
                      <a:pt x="f32" y="f82"/>
                    </a:cubicBezTo>
                    <a:cubicBezTo>
                      <a:pt x="f37" y="f62"/>
                      <a:pt x="f26" y="f83"/>
                      <a:pt x="f50" y="f83"/>
                    </a:cubicBezTo>
                    <a:cubicBezTo>
                      <a:pt x="f18" y="f83"/>
                      <a:pt x="f39" y="f84"/>
                      <a:pt x="f36" y="f85"/>
                    </a:cubicBezTo>
                    <a:cubicBezTo>
                      <a:pt x="f35" y="f7"/>
                      <a:pt x="f22" y="f86"/>
                      <a:pt x="f75" y="f7"/>
                    </a:cubicBezTo>
                    <a:cubicBezTo>
                      <a:pt x="f41" y="f7"/>
                      <a:pt x="f18" y="f7"/>
                      <a:pt x="f46" y="f7"/>
                    </a:cubicBezTo>
                    <a:cubicBezTo>
                      <a:pt x="f15" y="f7"/>
                      <a:pt x="f30" y="f86"/>
                      <a:pt x="f34" y="f85"/>
                    </a:cubicBezTo>
                    <a:cubicBezTo>
                      <a:pt x="f11" y="f72"/>
                      <a:pt x="f9" y="f72"/>
                      <a:pt x="f5" y="f7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Freeform 84">
                <a:extLst>
                  <a:ext uri="{FF2B5EF4-FFF2-40B4-BE49-F238E27FC236}">
                    <a16:creationId xmlns:a16="http://schemas.microsoft.com/office/drawing/2014/main" id="{0DD9F17B-C31D-F26B-3CE7-815B985E09AD}"/>
                  </a:ext>
                </a:extLst>
              </p:cNvPr>
              <p:cNvSpPr/>
              <p:nvPr/>
            </p:nvSpPr>
            <p:spPr>
              <a:xfrm>
                <a:off x="10418765" y="7280279"/>
                <a:ext cx="95253" cy="3746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2"/>
                  <a:gd name="f8" fmla="val 1"/>
                  <a:gd name="f9" fmla="val 7"/>
                  <a:gd name="f10" fmla="val 21"/>
                  <a:gd name="f11" fmla="val 6"/>
                  <a:gd name="f12" fmla="val 10"/>
                  <a:gd name="f13" fmla="val 9"/>
                  <a:gd name="f14" fmla="val 19"/>
                  <a:gd name="f15" fmla="val 3"/>
                  <a:gd name="f16" fmla="val 29"/>
                  <a:gd name="f17" fmla="val 2"/>
                  <a:gd name="f18" fmla="val 30"/>
                  <a:gd name="f19" fmla="+- 0 0 -90"/>
                  <a:gd name="f20" fmla="*/ f3 1 8"/>
                  <a:gd name="f21" fmla="*/ f4 1 3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8"/>
                  <a:gd name="f30" fmla="*/ f26 1 32"/>
                  <a:gd name="f31" fmla="*/ 1 f27 1"/>
                  <a:gd name="f32" fmla="*/ 32 f26 1"/>
                  <a:gd name="f33" fmla="*/ 0 f27 1"/>
                  <a:gd name="f34" fmla="*/ 0 f26 1"/>
                  <a:gd name="f35" fmla="*/ 3 f27 1"/>
                  <a:gd name="f36" fmla="*/ 29 f26 1"/>
                  <a:gd name="f37" fmla="+- f28 0 f1"/>
                  <a:gd name="f38" fmla="*/ f31 1 8"/>
                  <a:gd name="f39" fmla="*/ f32 1 32"/>
                  <a:gd name="f40" fmla="*/ f33 1 8"/>
                  <a:gd name="f41" fmla="*/ f34 1 32"/>
                  <a:gd name="f42" fmla="*/ f35 1 8"/>
                  <a:gd name="f43" fmla="*/ f36 1 32"/>
                  <a:gd name="f44" fmla="*/ 0 1 f29"/>
                  <a:gd name="f45" fmla="*/ f23 1 f29"/>
                  <a:gd name="f46" fmla="*/ 0 1 f30"/>
                  <a:gd name="f47" fmla="*/ f24 1 f30"/>
                  <a:gd name="f48" fmla="*/ f38 1 f29"/>
                  <a:gd name="f49" fmla="*/ f39 1 f30"/>
                  <a:gd name="f50" fmla="*/ f40 1 f29"/>
                  <a:gd name="f51" fmla="*/ f41 1 f30"/>
                  <a:gd name="f52" fmla="*/ f42 1 f29"/>
                  <a:gd name="f53" fmla="*/ f43 1 f30"/>
                  <a:gd name="f54" fmla="*/ f44 f20 1"/>
                  <a:gd name="f55" fmla="*/ f45 f20 1"/>
                  <a:gd name="f56" fmla="*/ f47 f21 1"/>
                  <a:gd name="f57" fmla="*/ f46 f21 1"/>
                  <a:gd name="f58" fmla="*/ f48 f20 1"/>
                  <a:gd name="f59" fmla="*/ f49 f21 1"/>
                  <a:gd name="f60" fmla="*/ f50 f20 1"/>
                  <a:gd name="f61" fmla="*/ f51 f21 1"/>
                  <a:gd name="f62" fmla="*/ f52 f20 1"/>
                  <a:gd name="f63" fmla="*/ f5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58" y="f59"/>
                  </a:cxn>
                  <a:cxn ang="f37">
                    <a:pos x="f60" y="f61"/>
                  </a:cxn>
                  <a:cxn ang="f37">
                    <a:pos x="f58" y="f61"/>
                  </a:cxn>
                  <a:cxn ang="f37">
                    <a:pos x="f62" y="f63"/>
                  </a:cxn>
                  <a:cxn ang="f37">
                    <a:pos x="f58" y="f59"/>
                  </a:cxn>
                </a:cxnLst>
                <a:rect l="f54" t="f57" r="f55" b="f56"/>
                <a:pathLst>
                  <a:path w="8" h="32">
                    <a:moveTo>
                      <a:pt x="f8" y="f7"/>
                    </a:moveTo>
                    <a:cubicBezTo>
                      <a:pt x="f9" y="f10"/>
                      <a:pt x="f11" y="f12"/>
                      <a:pt x="f5" y="f5"/>
                    </a:cubicBez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3"/>
                      <a:pt x="f6" y="f14"/>
                      <a:pt x="f15" y="f16"/>
                    </a:cubicBezTo>
                    <a:cubicBezTo>
                      <a:pt x="f17" y="f18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6C58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Freeform 85">
                <a:extLst>
                  <a:ext uri="{FF2B5EF4-FFF2-40B4-BE49-F238E27FC236}">
                    <a16:creationId xmlns:a16="http://schemas.microsoft.com/office/drawing/2014/main" id="{0FFC564F-D66C-5B90-2F1F-58AB104A8542}"/>
                  </a:ext>
                </a:extLst>
              </p:cNvPr>
              <p:cNvSpPr/>
              <p:nvPr/>
            </p:nvSpPr>
            <p:spPr>
              <a:xfrm>
                <a:off x="9401174" y="6802441"/>
                <a:ext cx="490539" cy="4667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40"/>
                  <a:gd name="f8" fmla="val 7"/>
                  <a:gd name="f9" fmla="val 17"/>
                  <a:gd name="f10" fmla="val 6"/>
                  <a:gd name="f11" fmla="val 16"/>
                  <a:gd name="f12" fmla="val 5"/>
                  <a:gd name="f13" fmla="val 15"/>
                  <a:gd name="f14" fmla="val 3"/>
                  <a:gd name="f15" fmla="val 2"/>
                  <a:gd name="f16" fmla="val 13"/>
                  <a:gd name="f17" fmla="val 11"/>
                  <a:gd name="f18" fmla="val 10"/>
                  <a:gd name="f19" fmla="val 9"/>
                  <a:gd name="f20" fmla="val 4"/>
                  <a:gd name="f21" fmla="val 8"/>
                  <a:gd name="f22" fmla="val 12"/>
                  <a:gd name="f23" fmla="val 18"/>
                  <a:gd name="f24" fmla="val 20"/>
                  <a:gd name="f25" fmla="val 1"/>
                  <a:gd name="f26" fmla="val 22"/>
                  <a:gd name="f27" fmla="val 25"/>
                  <a:gd name="f28" fmla="val 27"/>
                  <a:gd name="f29" fmla="val 28"/>
                  <a:gd name="f30" fmla="val 29"/>
                  <a:gd name="f31" fmla="val 32"/>
                  <a:gd name="f32" fmla="val 33"/>
                  <a:gd name="f33" fmla="val 14"/>
                  <a:gd name="f34" fmla="val 35"/>
                  <a:gd name="f35" fmla="val 37"/>
                  <a:gd name="f36" fmla="val 19"/>
                  <a:gd name="f37" fmla="val 21"/>
                  <a:gd name="f38" fmla="val 23"/>
                  <a:gd name="f39" fmla="val 24"/>
                  <a:gd name="f40" fmla="val 36"/>
                  <a:gd name="f41" fmla="val 26"/>
                  <a:gd name="f42" fmla="val 38"/>
                  <a:gd name="f43" fmla="val 31"/>
                  <a:gd name="f44" fmla="val 34"/>
                  <a:gd name="f45" fmla="val 41"/>
                  <a:gd name="f46" fmla="val 39"/>
                  <a:gd name="f47" fmla="val 30"/>
                  <a:gd name="f48" fmla="+- 0 0 -90"/>
                  <a:gd name="f49" fmla="*/ f3 1 42"/>
                  <a:gd name="f50" fmla="*/ f4 1 40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42"/>
                  <a:gd name="f59" fmla="*/ f55 1 40"/>
                  <a:gd name="f60" fmla="*/ 7 f56 1"/>
                  <a:gd name="f61" fmla="*/ 17 f55 1"/>
                  <a:gd name="f62" fmla="*/ 6 f56 1"/>
                  <a:gd name="f63" fmla="*/ 16 f55 1"/>
                  <a:gd name="f64" fmla="*/ 2 f56 1"/>
                  <a:gd name="f65" fmla="*/ 15 f55 1"/>
                  <a:gd name="f66" fmla="*/ 10 f55 1"/>
                  <a:gd name="f67" fmla="*/ 4 f56 1"/>
                  <a:gd name="f68" fmla="*/ 9 f55 1"/>
                  <a:gd name="f69" fmla="*/ 17 f56 1"/>
                  <a:gd name="f70" fmla="*/ 3 f55 1"/>
                  <a:gd name="f71" fmla="*/ 22 f56 1"/>
                  <a:gd name="f72" fmla="*/ 1 f55 1"/>
                  <a:gd name="f73" fmla="*/ 27 f56 1"/>
                  <a:gd name="f74" fmla="*/ 4 f55 1"/>
                  <a:gd name="f75" fmla="*/ 29 f56 1"/>
                  <a:gd name="f76" fmla="*/ 7 f55 1"/>
                  <a:gd name="f77" fmla="*/ 32 f56 1"/>
                  <a:gd name="f78" fmla="*/ 14 f55 1"/>
                  <a:gd name="f79" fmla="*/ 35 f56 1"/>
                  <a:gd name="f80" fmla="*/ 18 f55 1"/>
                  <a:gd name="f81" fmla="*/ 37 f56 1"/>
                  <a:gd name="f82" fmla="*/ 23 f55 1"/>
                  <a:gd name="f83" fmla="*/ 26 f55 1"/>
                  <a:gd name="f84" fmla="*/ 38 f56 1"/>
                  <a:gd name="f85" fmla="*/ 27 f55 1"/>
                  <a:gd name="f86" fmla="*/ 42 f56 1"/>
                  <a:gd name="f87" fmla="*/ 31 f55 1"/>
                  <a:gd name="f88" fmla="*/ 39 f56 1"/>
                  <a:gd name="f89" fmla="*/ 37 f55 1"/>
                  <a:gd name="f90" fmla="*/ 30 f56 1"/>
                  <a:gd name="f91" fmla="*/ 40 f55 1"/>
                  <a:gd name="f92" fmla="*/ 28 f56 1"/>
                  <a:gd name="f93" fmla="*/ 36 f55 1"/>
                  <a:gd name="f94" fmla="*/ 30 f55 1"/>
                  <a:gd name="f95" fmla="*/ 20 f56 1"/>
                  <a:gd name="f96" fmla="*/ 28 f55 1"/>
                  <a:gd name="f97" fmla="*/ 19 f56 1"/>
                  <a:gd name="f98" fmla="*/ 24 f55 1"/>
                  <a:gd name="f99" fmla="*/ 25 f56 1"/>
                  <a:gd name="f100" fmla="*/ 21 f55 1"/>
                  <a:gd name="f101" fmla="*/ 21 f56 1"/>
                  <a:gd name="f102" fmla="*/ 19 f55 1"/>
                  <a:gd name="f103" fmla="*/ 9 f56 1"/>
                  <a:gd name="f104" fmla="*/ 20 f55 1"/>
                  <a:gd name="f105" fmla="*/ 10 f56 1"/>
                  <a:gd name="f106" fmla="+- f57 0 f1"/>
                  <a:gd name="f107" fmla="*/ f60 1 42"/>
                  <a:gd name="f108" fmla="*/ f61 1 40"/>
                  <a:gd name="f109" fmla="*/ f62 1 42"/>
                  <a:gd name="f110" fmla="*/ f63 1 40"/>
                  <a:gd name="f111" fmla="*/ f64 1 42"/>
                  <a:gd name="f112" fmla="*/ f65 1 40"/>
                  <a:gd name="f113" fmla="*/ f66 1 40"/>
                  <a:gd name="f114" fmla="*/ f67 1 42"/>
                  <a:gd name="f115" fmla="*/ f68 1 40"/>
                  <a:gd name="f116" fmla="*/ f69 1 42"/>
                  <a:gd name="f117" fmla="*/ f70 1 40"/>
                  <a:gd name="f118" fmla="*/ f71 1 42"/>
                  <a:gd name="f119" fmla="*/ f72 1 40"/>
                  <a:gd name="f120" fmla="*/ f73 1 42"/>
                  <a:gd name="f121" fmla="*/ f74 1 40"/>
                  <a:gd name="f122" fmla="*/ f75 1 42"/>
                  <a:gd name="f123" fmla="*/ f76 1 40"/>
                  <a:gd name="f124" fmla="*/ f77 1 42"/>
                  <a:gd name="f125" fmla="*/ f78 1 40"/>
                  <a:gd name="f126" fmla="*/ f79 1 42"/>
                  <a:gd name="f127" fmla="*/ f80 1 40"/>
                  <a:gd name="f128" fmla="*/ f81 1 42"/>
                  <a:gd name="f129" fmla="*/ f82 1 40"/>
                  <a:gd name="f130" fmla="*/ f83 1 40"/>
                  <a:gd name="f131" fmla="*/ f84 1 42"/>
                  <a:gd name="f132" fmla="*/ f85 1 40"/>
                  <a:gd name="f133" fmla="*/ f86 1 42"/>
                  <a:gd name="f134" fmla="*/ f87 1 40"/>
                  <a:gd name="f135" fmla="*/ f88 1 42"/>
                  <a:gd name="f136" fmla="*/ f89 1 40"/>
                  <a:gd name="f137" fmla="*/ f90 1 42"/>
                  <a:gd name="f138" fmla="*/ f91 1 40"/>
                  <a:gd name="f139" fmla="*/ f92 1 42"/>
                  <a:gd name="f140" fmla="*/ f93 1 40"/>
                  <a:gd name="f141" fmla="*/ f94 1 40"/>
                  <a:gd name="f142" fmla="*/ f95 1 42"/>
                  <a:gd name="f143" fmla="*/ f96 1 40"/>
                  <a:gd name="f144" fmla="*/ f97 1 42"/>
                  <a:gd name="f145" fmla="*/ f98 1 40"/>
                  <a:gd name="f146" fmla="*/ f99 1 42"/>
                  <a:gd name="f147" fmla="*/ f100 1 40"/>
                  <a:gd name="f148" fmla="*/ f101 1 42"/>
                  <a:gd name="f149" fmla="*/ f102 1 40"/>
                  <a:gd name="f150" fmla="*/ f103 1 42"/>
                  <a:gd name="f151" fmla="*/ f104 1 40"/>
                  <a:gd name="f152" fmla="*/ f105 1 42"/>
                  <a:gd name="f153" fmla="*/ 0 1 f58"/>
                  <a:gd name="f154" fmla="*/ f52 1 f58"/>
                  <a:gd name="f155" fmla="*/ 0 1 f59"/>
                  <a:gd name="f156" fmla="*/ f53 1 f59"/>
                  <a:gd name="f157" fmla="*/ f107 1 f58"/>
                  <a:gd name="f158" fmla="*/ f108 1 f59"/>
                  <a:gd name="f159" fmla="*/ f109 1 f58"/>
                  <a:gd name="f160" fmla="*/ f110 1 f59"/>
                  <a:gd name="f161" fmla="*/ f111 1 f58"/>
                  <a:gd name="f162" fmla="*/ f112 1 f59"/>
                  <a:gd name="f163" fmla="*/ f113 1 f59"/>
                  <a:gd name="f164" fmla="*/ f114 1 f58"/>
                  <a:gd name="f165" fmla="*/ f115 1 f59"/>
                  <a:gd name="f166" fmla="*/ f116 1 f58"/>
                  <a:gd name="f167" fmla="*/ f117 1 f59"/>
                  <a:gd name="f168" fmla="*/ f118 1 f58"/>
                  <a:gd name="f169" fmla="*/ f119 1 f59"/>
                  <a:gd name="f170" fmla="*/ f120 1 f58"/>
                  <a:gd name="f171" fmla="*/ f121 1 f59"/>
                  <a:gd name="f172" fmla="*/ f122 1 f58"/>
                  <a:gd name="f173" fmla="*/ f123 1 f59"/>
                  <a:gd name="f174" fmla="*/ f124 1 f58"/>
                  <a:gd name="f175" fmla="*/ f125 1 f59"/>
                  <a:gd name="f176" fmla="*/ f126 1 f58"/>
                  <a:gd name="f177" fmla="*/ f127 1 f59"/>
                  <a:gd name="f178" fmla="*/ f128 1 f58"/>
                  <a:gd name="f179" fmla="*/ f129 1 f59"/>
                  <a:gd name="f180" fmla="*/ f130 1 f59"/>
                  <a:gd name="f181" fmla="*/ f131 1 f58"/>
                  <a:gd name="f182" fmla="*/ f132 1 f59"/>
                  <a:gd name="f183" fmla="*/ f133 1 f58"/>
                  <a:gd name="f184" fmla="*/ f134 1 f59"/>
                  <a:gd name="f185" fmla="*/ f135 1 f58"/>
                  <a:gd name="f186" fmla="*/ f136 1 f59"/>
                  <a:gd name="f187" fmla="*/ f137 1 f58"/>
                  <a:gd name="f188" fmla="*/ f138 1 f59"/>
                  <a:gd name="f189" fmla="*/ f139 1 f58"/>
                  <a:gd name="f190" fmla="*/ f140 1 f59"/>
                  <a:gd name="f191" fmla="*/ f141 1 f59"/>
                  <a:gd name="f192" fmla="*/ f142 1 f58"/>
                  <a:gd name="f193" fmla="*/ f143 1 f59"/>
                  <a:gd name="f194" fmla="*/ f144 1 f58"/>
                  <a:gd name="f195" fmla="*/ f145 1 f59"/>
                  <a:gd name="f196" fmla="*/ f146 1 f58"/>
                  <a:gd name="f197" fmla="*/ f147 1 f59"/>
                  <a:gd name="f198" fmla="*/ f148 1 f58"/>
                  <a:gd name="f199" fmla="*/ f149 1 f59"/>
                  <a:gd name="f200" fmla="*/ f150 1 f58"/>
                  <a:gd name="f201" fmla="*/ f151 1 f59"/>
                  <a:gd name="f202" fmla="*/ f152 1 f58"/>
                  <a:gd name="f203" fmla="*/ f153 f49 1"/>
                  <a:gd name="f204" fmla="*/ f154 f49 1"/>
                  <a:gd name="f205" fmla="*/ f156 f50 1"/>
                  <a:gd name="f206" fmla="*/ f155 f50 1"/>
                  <a:gd name="f207" fmla="*/ f157 f49 1"/>
                  <a:gd name="f208" fmla="*/ f158 f50 1"/>
                  <a:gd name="f209" fmla="*/ f159 f49 1"/>
                  <a:gd name="f210" fmla="*/ f160 f50 1"/>
                  <a:gd name="f211" fmla="*/ f161 f49 1"/>
                  <a:gd name="f212" fmla="*/ f162 f50 1"/>
                  <a:gd name="f213" fmla="*/ f163 f50 1"/>
                  <a:gd name="f214" fmla="*/ f164 f49 1"/>
                  <a:gd name="f215" fmla="*/ f165 f50 1"/>
                  <a:gd name="f216" fmla="*/ f166 f49 1"/>
                  <a:gd name="f217" fmla="*/ f167 f50 1"/>
                  <a:gd name="f218" fmla="*/ f168 f49 1"/>
                  <a:gd name="f219" fmla="*/ f169 f50 1"/>
                  <a:gd name="f220" fmla="*/ f170 f49 1"/>
                  <a:gd name="f221" fmla="*/ f171 f50 1"/>
                  <a:gd name="f222" fmla="*/ f172 f49 1"/>
                  <a:gd name="f223" fmla="*/ f173 f50 1"/>
                  <a:gd name="f224" fmla="*/ f174 f49 1"/>
                  <a:gd name="f225" fmla="*/ f175 f50 1"/>
                  <a:gd name="f226" fmla="*/ f176 f49 1"/>
                  <a:gd name="f227" fmla="*/ f177 f50 1"/>
                  <a:gd name="f228" fmla="*/ f178 f49 1"/>
                  <a:gd name="f229" fmla="*/ f179 f50 1"/>
                  <a:gd name="f230" fmla="*/ f180 f50 1"/>
                  <a:gd name="f231" fmla="*/ f181 f49 1"/>
                  <a:gd name="f232" fmla="*/ f182 f50 1"/>
                  <a:gd name="f233" fmla="*/ f183 f49 1"/>
                  <a:gd name="f234" fmla="*/ f184 f50 1"/>
                  <a:gd name="f235" fmla="*/ f185 f49 1"/>
                  <a:gd name="f236" fmla="*/ f186 f50 1"/>
                  <a:gd name="f237" fmla="*/ f187 f49 1"/>
                  <a:gd name="f238" fmla="*/ f188 f50 1"/>
                  <a:gd name="f239" fmla="*/ f189 f49 1"/>
                  <a:gd name="f240" fmla="*/ f190 f50 1"/>
                  <a:gd name="f241" fmla="*/ f191 f50 1"/>
                  <a:gd name="f242" fmla="*/ f192 f49 1"/>
                  <a:gd name="f243" fmla="*/ f193 f50 1"/>
                  <a:gd name="f244" fmla="*/ f194 f49 1"/>
                  <a:gd name="f245" fmla="*/ f195 f50 1"/>
                  <a:gd name="f246" fmla="*/ f196 f49 1"/>
                  <a:gd name="f247" fmla="*/ f197 f50 1"/>
                  <a:gd name="f248" fmla="*/ f198 f49 1"/>
                  <a:gd name="f249" fmla="*/ f199 f50 1"/>
                  <a:gd name="f250" fmla="*/ f200 f49 1"/>
                  <a:gd name="f251" fmla="*/ f201 f50 1"/>
                  <a:gd name="f252" fmla="*/ f202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207" y="f208"/>
                  </a:cxn>
                  <a:cxn ang="f106">
                    <a:pos x="f209" y="f210"/>
                  </a:cxn>
                  <a:cxn ang="f106">
                    <a:pos x="f211" y="f212"/>
                  </a:cxn>
                  <a:cxn ang="f106">
                    <a:pos x="f211" y="f213"/>
                  </a:cxn>
                  <a:cxn ang="f106">
                    <a:pos x="f214" y="f215"/>
                  </a:cxn>
                  <a:cxn ang="f106">
                    <a:pos x="f216" y="f217"/>
                  </a:cxn>
                  <a:cxn ang="f106">
                    <a:pos x="f218" y="f219"/>
                  </a:cxn>
                  <a:cxn ang="f106">
                    <a:pos x="f220" y="f221"/>
                  </a:cxn>
                  <a:cxn ang="f106">
                    <a:pos x="f222" y="f223"/>
                  </a:cxn>
                  <a:cxn ang="f106">
                    <a:pos x="f224" y="f225"/>
                  </a:cxn>
                  <a:cxn ang="f106">
                    <a:pos x="f226" y="f227"/>
                  </a:cxn>
                  <a:cxn ang="f106">
                    <a:pos x="f228" y="f229"/>
                  </a:cxn>
                  <a:cxn ang="f106">
                    <a:pos x="f228" y="f230"/>
                  </a:cxn>
                  <a:cxn ang="f106">
                    <a:pos x="f231" y="f232"/>
                  </a:cxn>
                  <a:cxn ang="f106">
                    <a:pos x="f233" y="f234"/>
                  </a:cxn>
                  <a:cxn ang="f106">
                    <a:pos x="f235" y="f236"/>
                  </a:cxn>
                  <a:cxn ang="f106">
                    <a:pos x="f237" y="f238"/>
                  </a:cxn>
                  <a:cxn ang="f106">
                    <a:pos x="f239" y="f240"/>
                  </a:cxn>
                  <a:cxn ang="f106">
                    <a:pos x="f239" y="f241"/>
                  </a:cxn>
                  <a:cxn ang="f106">
                    <a:pos x="f220" y="f241"/>
                  </a:cxn>
                  <a:cxn ang="f106">
                    <a:pos x="f242" y="f234"/>
                  </a:cxn>
                  <a:cxn ang="f106">
                    <a:pos x="f216" y="f243"/>
                  </a:cxn>
                  <a:cxn ang="f106">
                    <a:pos x="f244" y="f245"/>
                  </a:cxn>
                  <a:cxn ang="f106">
                    <a:pos x="f246" y="f247"/>
                  </a:cxn>
                  <a:cxn ang="f106">
                    <a:pos x="f242" y="f247"/>
                  </a:cxn>
                  <a:cxn ang="f106">
                    <a:pos x="f248" y="f249"/>
                  </a:cxn>
                  <a:cxn ang="f106">
                    <a:pos x="f246" y="f227"/>
                  </a:cxn>
                  <a:cxn ang="f106">
                    <a:pos x="f250" y="f251"/>
                  </a:cxn>
                  <a:cxn ang="f106">
                    <a:pos x="f250" y="f251"/>
                  </a:cxn>
                  <a:cxn ang="f106">
                    <a:pos x="f252" y="f212"/>
                  </a:cxn>
                  <a:cxn ang="f106">
                    <a:pos x="f242" y="f213"/>
                  </a:cxn>
                  <a:cxn ang="f106">
                    <a:pos x="f207" y="f208"/>
                  </a:cxn>
                </a:cxnLst>
                <a:rect l="f203" t="f206" r="f204" b="f205"/>
                <a:pathLst>
                  <a:path w="42" h="40">
                    <a:moveTo>
                      <a:pt x="f8" y="f9"/>
                    </a:moveTo>
                    <a:cubicBezTo>
                      <a:pt x="f8" y="f9"/>
                      <a:pt x="f10" y="f11"/>
                      <a:pt x="f10" y="f11"/>
                    </a:cubicBezTo>
                    <a:cubicBezTo>
                      <a:pt x="f12" y="f13"/>
                      <a:pt x="f14" y="f13"/>
                      <a:pt x="f15" y="f13"/>
                    </a:cubicBezTo>
                    <a:cubicBezTo>
                      <a:pt x="f5" y="f16"/>
                      <a:pt x="f5" y="f17"/>
                      <a:pt x="f15" y="f18"/>
                    </a:cubicBezTo>
                    <a:cubicBezTo>
                      <a:pt x="f15" y="f19"/>
                      <a:pt x="f14" y="f19"/>
                      <a:pt x="f20" y="f19"/>
                    </a:cubicBezTo>
                    <a:cubicBezTo>
                      <a:pt x="f21" y="f8"/>
                      <a:pt x="f22" y="f12"/>
                      <a:pt x="f9" y="f14"/>
                    </a:cubicBezTo>
                    <a:cubicBezTo>
                      <a:pt x="f23" y="f15"/>
                      <a:pt x="f24" y="f25"/>
                      <a:pt x="f26" y="f25"/>
                    </a:cubicBezTo>
                    <a:cubicBezTo>
                      <a:pt x="f27" y="f5"/>
                      <a:pt x="f28" y="f25"/>
                      <a:pt x="f28" y="f20"/>
                    </a:cubicBezTo>
                    <a:cubicBezTo>
                      <a:pt x="f28" y="f10"/>
                      <a:pt x="f29" y="f8"/>
                      <a:pt x="f30" y="f8"/>
                    </a:cubicBezTo>
                    <a:cubicBezTo>
                      <a:pt x="f31" y="f21"/>
                      <a:pt x="f32" y="f17"/>
                      <a:pt x="f31" y="f33"/>
                    </a:cubicBezTo>
                    <a:cubicBezTo>
                      <a:pt x="f31" y="f11"/>
                      <a:pt x="f32" y="f9"/>
                      <a:pt x="f34" y="f23"/>
                    </a:cubicBezTo>
                    <a:cubicBezTo>
                      <a:pt x="f35" y="f36"/>
                      <a:pt x="f35" y="f37"/>
                      <a:pt x="f35" y="f38"/>
                    </a:cubicBezTo>
                    <a:cubicBezTo>
                      <a:pt x="f35" y="f39"/>
                      <a:pt x="f40" y="f27"/>
                      <a:pt x="f35" y="f41"/>
                    </a:cubicBezTo>
                    <a:cubicBezTo>
                      <a:pt x="f35" y="f28"/>
                      <a:pt x="f42" y="f28"/>
                      <a:pt x="f42" y="f28"/>
                    </a:cubicBezTo>
                    <a:cubicBezTo>
                      <a:pt x="f7" y="f29"/>
                      <a:pt x="f6" y="f30"/>
                      <a:pt x="f6" y="f43"/>
                    </a:cubicBezTo>
                    <a:cubicBezTo>
                      <a:pt x="f6" y="f44"/>
                      <a:pt x="f45" y="f40"/>
                      <a:pt x="f46" y="f35"/>
                    </a:cubicBezTo>
                    <a:cubicBezTo>
                      <a:pt x="f35" y="f46"/>
                      <a:pt x="f32" y="f7"/>
                      <a:pt x="f47" y="f7"/>
                    </a:cubicBezTo>
                    <a:cubicBezTo>
                      <a:pt x="f29" y="f7"/>
                      <a:pt x="f41" y="f42"/>
                      <a:pt x="f29" y="f40"/>
                    </a:cubicBezTo>
                    <a:cubicBezTo>
                      <a:pt x="f47" y="f44"/>
                      <a:pt x="f29" y="f31"/>
                      <a:pt x="f29" y="f47"/>
                    </a:cubicBezTo>
                    <a:cubicBezTo>
                      <a:pt x="f29" y="f30"/>
                      <a:pt x="f28" y="f47"/>
                      <a:pt x="f28" y="f47"/>
                    </a:cubicBezTo>
                    <a:cubicBezTo>
                      <a:pt x="f27" y="f47"/>
                      <a:pt x="f26" y="f43"/>
                      <a:pt x="f24" y="f43"/>
                    </a:cubicBezTo>
                    <a:cubicBezTo>
                      <a:pt x="f36" y="f47"/>
                      <a:pt x="f9" y="f30"/>
                      <a:pt x="f9" y="f29"/>
                    </a:cubicBezTo>
                    <a:cubicBezTo>
                      <a:pt x="f9" y="f41"/>
                      <a:pt x="f23" y="f27"/>
                      <a:pt x="f36" y="f39"/>
                    </a:cubicBezTo>
                    <a:cubicBezTo>
                      <a:pt x="f37" y="f38"/>
                      <a:pt x="f38" y="f26"/>
                      <a:pt x="f27" y="f37"/>
                    </a:cubicBezTo>
                    <a:cubicBezTo>
                      <a:pt x="f39" y="f26"/>
                      <a:pt x="f26" y="f39"/>
                      <a:pt x="f24" y="f37"/>
                    </a:cubicBezTo>
                    <a:cubicBezTo>
                      <a:pt x="f36" y="f24"/>
                      <a:pt x="f24" y="f24"/>
                      <a:pt x="f37" y="f36"/>
                    </a:cubicBezTo>
                    <a:cubicBezTo>
                      <a:pt x="f26" y="f36"/>
                      <a:pt x="f38" y="f36"/>
                      <a:pt x="f27" y="f23"/>
                    </a:cubicBezTo>
                    <a:cubicBezTo>
                      <a:pt x="f36" y="f24"/>
                      <a:pt x="f33" y="f37"/>
                      <a:pt x="f19" y="f24"/>
                    </a:cubicBezTo>
                    <a:cubicBezTo>
                      <a:pt x="f19" y="f24"/>
                      <a:pt x="f19" y="f24"/>
                      <a:pt x="f19" y="f24"/>
                    </a:cubicBezTo>
                    <a:cubicBezTo>
                      <a:pt x="f8" y="f23"/>
                      <a:pt x="f8" y="f9"/>
                      <a:pt x="f18" y="f13"/>
                    </a:cubicBezTo>
                    <a:cubicBezTo>
                      <a:pt x="f16" y="f16"/>
                      <a:pt x="f9" y="f22"/>
                      <a:pt x="f24" y="f18"/>
                    </a:cubicBezTo>
                    <a:cubicBezTo>
                      <a:pt x="f11" y="f22"/>
                      <a:pt x="f17" y="f33"/>
                      <a:pt x="f8" y="f9"/>
                    </a:cubicBezTo>
                    <a:close/>
                  </a:path>
                </a:pathLst>
              </a:custGeom>
              <a:solidFill>
                <a:srgbClr val="FAC6A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Freeform 86">
                <a:extLst>
                  <a:ext uri="{FF2B5EF4-FFF2-40B4-BE49-F238E27FC236}">
                    <a16:creationId xmlns:a16="http://schemas.microsoft.com/office/drawing/2014/main" id="{AD269F19-A375-6141-364E-EAEC2557E8DC}"/>
                  </a:ext>
                </a:extLst>
              </p:cNvPr>
              <p:cNvSpPr/>
              <p:nvPr/>
            </p:nvSpPr>
            <p:spPr>
              <a:xfrm>
                <a:off x="8955084" y="6591296"/>
                <a:ext cx="901698" cy="5381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7"/>
                  <a:gd name="f7" fmla="val 46"/>
                  <a:gd name="f8" fmla="val 74"/>
                  <a:gd name="f9" fmla="val 45"/>
                  <a:gd name="f10" fmla="val 73"/>
                  <a:gd name="f11" fmla="val 44"/>
                  <a:gd name="f12" fmla="val 43"/>
                  <a:gd name="f13" fmla="val 42"/>
                  <a:gd name="f14" fmla="val 39"/>
                  <a:gd name="f15" fmla="val 37"/>
                  <a:gd name="f16" fmla="val 72"/>
                  <a:gd name="f17" fmla="val 36"/>
                  <a:gd name="f18" fmla="val 70"/>
                  <a:gd name="f19" fmla="val 35"/>
                  <a:gd name="f20" fmla="val 69"/>
                  <a:gd name="f21" fmla="val 34"/>
                  <a:gd name="f22" fmla="val 32"/>
                  <a:gd name="f23" fmla="val 29"/>
                  <a:gd name="f24" fmla="val 27"/>
                  <a:gd name="f25" fmla="val 67"/>
                  <a:gd name="f26" fmla="val 26"/>
                  <a:gd name="f27" fmla="val 65"/>
                  <a:gd name="f28" fmla="val 24"/>
                  <a:gd name="f29" fmla="val 23"/>
                  <a:gd name="f30" fmla="val 19"/>
                  <a:gd name="f31" fmla="val 63"/>
                  <a:gd name="f32" fmla="val 18"/>
                  <a:gd name="f33" fmla="val 59"/>
                  <a:gd name="f34" fmla="val 58"/>
                  <a:gd name="f35" fmla="val 20"/>
                  <a:gd name="f36" fmla="val 56"/>
                  <a:gd name="f37" fmla="val 21"/>
                  <a:gd name="f38" fmla="val 55"/>
                  <a:gd name="f39" fmla="val 22"/>
                  <a:gd name="f40" fmla="val 53"/>
                  <a:gd name="f41" fmla="val 52"/>
                  <a:gd name="f42" fmla="val 50"/>
                  <a:gd name="f43" fmla="val 41"/>
                  <a:gd name="f44" fmla="val 33"/>
                  <a:gd name="f45" fmla="val 16"/>
                  <a:gd name="f46" fmla="val 12"/>
                  <a:gd name="f47" fmla="val 11"/>
                  <a:gd name="f48" fmla="val 10"/>
                  <a:gd name="f49" fmla="val 17"/>
                  <a:gd name="f50" fmla="val 9"/>
                  <a:gd name="f51" fmla="val 8"/>
                  <a:gd name="f52" fmla="val 7"/>
                  <a:gd name="f53" fmla="val 15"/>
                  <a:gd name="f54" fmla="val 14"/>
                  <a:gd name="f55" fmla="val 13"/>
                  <a:gd name="f56" fmla="val 6"/>
                  <a:gd name="f57" fmla="val 4"/>
                  <a:gd name="f58" fmla="val 5"/>
                  <a:gd name="f59" fmla="val 3"/>
                  <a:gd name="f60" fmla="val 2"/>
                  <a:gd name="f61" fmla="val 1"/>
                  <a:gd name="f62" fmla="val 28"/>
                  <a:gd name="f63" fmla="val 30"/>
                  <a:gd name="f64" fmla="val 40"/>
                  <a:gd name="f65" fmla="val 47"/>
                  <a:gd name="f66" fmla="val 54"/>
                  <a:gd name="f67" fmla="val 57"/>
                  <a:gd name="f68" fmla="val 66"/>
                  <a:gd name="f69" fmla="val 25"/>
                  <a:gd name="f70" fmla="val 68"/>
                  <a:gd name="f71" fmla="val 71"/>
                  <a:gd name="f72" fmla="val 31"/>
                  <a:gd name="f73" fmla="val 75"/>
                  <a:gd name="f74" fmla="val 76"/>
                  <a:gd name="f75" fmla="+- 0 0 -90"/>
                  <a:gd name="f76" fmla="*/ f3 1 77"/>
                  <a:gd name="f77" fmla="*/ f4 1 46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77"/>
                  <a:gd name="f86" fmla="*/ f82 1 46"/>
                  <a:gd name="f87" fmla="*/ 74 f83 1"/>
                  <a:gd name="f88" fmla="*/ 45 f82 1"/>
                  <a:gd name="f89" fmla="*/ 42 f82 1"/>
                  <a:gd name="f90" fmla="*/ 72 f83 1"/>
                  <a:gd name="f91" fmla="*/ 36 f82 1"/>
                  <a:gd name="f92" fmla="*/ 70 f83 1"/>
                  <a:gd name="f93" fmla="*/ 32 f82 1"/>
                  <a:gd name="f94" fmla="*/ 67 f83 1"/>
                  <a:gd name="f95" fmla="*/ 26 f82 1"/>
                  <a:gd name="f96" fmla="*/ 65 f83 1"/>
                  <a:gd name="f97" fmla="*/ 23 f82 1"/>
                  <a:gd name="f98" fmla="*/ 59 f83 1"/>
                  <a:gd name="f99" fmla="*/ 19 f82 1"/>
                  <a:gd name="f100" fmla="*/ 55 f83 1"/>
                  <a:gd name="f101" fmla="*/ 22 f82 1"/>
                  <a:gd name="f102" fmla="*/ 50 f83 1"/>
                  <a:gd name="f103" fmla="*/ 36 f83 1"/>
                  <a:gd name="f104" fmla="*/ 21 f82 1"/>
                  <a:gd name="f105" fmla="*/ 32 f83 1"/>
                  <a:gd name="f106" fmla="*/ 12 f83 1"/>
                  <a:gd name="f107" fmla="*/ 16 f82 1"/>
                  <a:gd name="f108" fmla="*/ 9 f83 1"/>
                  <a:gd name="f109" fmla="*/ 17 f82 1"/>
                  <a:gd name="f110" fmla="*/ 7 f83 1"/>
                  <a:gd name="f111" fmla="*/ 10 f83 1"/>
                  <a:gd name="f112" fmla="*/ 14 f82 1"/>
                  <a:gd name="f113" fmla="*/ 18 f83 1"/>
                  <a:gd name="f114" fmla="*/ 21 f83 1"/>
                  <a:gd name="f115" fmla="*/ 11 f82 1"/>
                  <a:gd name="f116" fmla="*/ 19 f83 1"/>
                  <a:gd name="f117" fmla="*/ 6 f82 1"/>
                  <a:gd name="f118" fmla="*/ 5 f83 1"/>
                  <a:gd name="f119" fmla="*/ 0 f83 1"/>
                  <a:gd name="f120" fmla="*/ 5 f82 1"/>
                  <a:gd name="f121" fmla="*/ 2 f82 1"/>
                  <a:gd name="f122" fmla="*/ 20 f83 1"/>
                  <a:gd name="f123" fmla="*/ 0 f82 1"/>
                  <a:gd name="f124" fmla="*/ 22 f83 1"/>
                  <a:gd name="f125" fmla="*/ 23 f83 1"/>
                  <a:gd name="f126" fmla="*/ 13 f82 1"/>
                  <a:gd name="f127" fmla="*/ 26 f83 1"/>
                  <a:gd name="f128" fmla="*/ 33 f83 1"/>
                  <a:gd name="f129" fmla="*/ 18 f82 1"/>
                  <a:gd name="f130" fmla="*/ 54 f83 1"/>
                  <a:gd name="f131" fmla="*/ 20 f82 1"/>
                  <a:gd name="f132" fmla="*/ 66 f83 1"/>
                  <a:gd name="f133" fmla="*/ 68 f83 1"/>
                  <a:gd name="f134" fmla="*/ 25 f82 1"/>
                  <a:gd name="f135" fmla="*/ 71 f83 1"/>
                  <a:gd name="f136" fmla="*/ 31 f82 1"/>
                  <a:gd name="f137" fmla="*/ 75 f83 1"/>
                  <a:gd name="f138" fmla="*/ 41 f82 1"/>
                  <a:gd name="f139" fmla="*/ 77 f83 1"/>
                  <a:gd name="f140" fmla="+- f84 0 f1"/>
                  <a:gd name="f141" fmla="*/ f87 1 77"/>
                  <a:gd name="f142" fmla="*/ f88 1 46"/>
                  <a:gd name="f143" fmla="*/ f89 1 46"/>
                  <a:gd name="f144" fmla="*/ f90 1 77"/>
                  <a:gd name="f145" fmla="*/ f91 1 46"/>
                  <a:gd name="f146" fmla="*/ f92 1 77"/>
                  <a:gd name="f147" fmla="*/ f93 1 46"/>
                  <a:gd name="f148" fmla="*/ f94 1 77"/>
                  <a:gd name="f149" fmla="*/ f95 1 46"/>
                  <a:gd name="f150" fmla="*/ f96 1 77"/>
                  <a:gd name="f151" fmla="*/ f97 1 46"/>
                  <a:gd name="f152" fmla="*/ f98 1 77"/>
                  <a:gd name="f153" fmla="*/ f99 1 46"/>
                  <a:gd name="f154" fmla="*/ f100 1 77"/>
                  <a:gd name="f155" fmla="*/ f101 1 46"/>
                  <a:gd name="f156" fmla="*/ f102 1 77"/>
                  <a:gd name="f157" fmla="*/ f103 1 77"/>
                  <a:gd name="f158" fmla="*/ f104 1 46"/>
                  <a:gd name="f159" fmla="*/ f105 1 77"/>
                  <a:gd name="f160" fmla="*/ f106 1 77"/>
                  <a:gd name="f161" fmla="*/ f107 1 46"/>
                  <a:gd name="f162" fmla="*/ f108 1 77"/>
                  <a:gd name="f163" fmla="*/ f109 1 46"/>
                  <a:gd name="f164" fmla="*/ f110 1 77"/>
                  <a:gd name="f165" fmla="*/ f111 1 77"/>
                  <a:gd name="f166" fmla="*/ f112 1 46"/>
                  <a:gd name="f167" fmla="*/ f113 1 77"/>
                  <a:gd name="f168" fmla="*/ f114 1 77"/>
                  <a:gd name="f169" fmla="*/ f115 1 46"/>
                  <a:gd name="f170" fmla="*/ f116 1 77"/>
                  <a:gd name="f171" fmla="*/ f117 1 46"/>
                  <a:gd name="f172" fmla="*/ f118 1 77"/>
                  <a:gd name="f173" fmla="*/ f119 1 77"/>
                  <a:gd name="f174" fmla="*/ f120 1 46"/>
                  <a:gd name="f175" fmla="*/ f121 1 46"/>
                  <a:gd name="f176" fmla="*/ f122 1 77"/>
                  <a:gd name="f177" fmla="*/ f123 1 46"/>
                  <a:gd name="f178" fmla="*/ f124 1 77"/>
                  <a:gd name="f179" fmla="*/ f125 1 77"/>
                  <a:gd name="f180" fmla="*/ f126 1 46"/>
                  <a:gd name="f181" fmla="*/ f127 1 77"/>
                  <a:gd name="f182" fmla="*/ f128 1 77"/>
                  <a:gd name="f183" fmla="*/ f129 1 46"/>
                  <a:gd name="f184" fmla="*/ f130 1 77"/>
                  <a:gd name="f185" fmla="*/ f131 1 46"/>
                  <a:gd name="f186" fmla="*/ f132 1 77"/>
                  <a:gd name="f187" fmla="*/ f133 1 77"/>
                  <a:gd name="f188" fmla="*/ f134 1 46"/>
                  <a:gd name="f189" fmla="*/ f135 1 77"/>
                  <a:gd name="f190" fmla="*/ f136 1 46"/>
                  <a:gd name="f191" fmla="*/ f137 1 77"/>
                  <a:gd name="f192" fmla="*/ f138 1 46"/>
                  <a:gd name="f193" fmla="*/ f139 1 77"/>
                  <a:gd name="f194" fmla="*/ 0 1 f85"/>
                  <a:gd name="f195" fmla="*/ f79 1 f85"/>
                  <a:gd name="f196" fmla="*/ 0 1 f86"/>
                  <a:gd name="f197" fmla="*/ f80 1 f86"/>
                  <a:gd name="f198" fmla="*/ f141 1 f85"/>
                  <a:gd name="f199" fmla="*/ f142 1 f86"/>
                  <a:gd name="f200" fmla="*/ f143 1 f86"/>
                  <a:gd name="f201" fmla="*/ f144 1 f85"/>
                  <a:gd name="f202" fmla="*/ f145 1 f86"/>
                  <a:gd name="f203" fmla="*/ f146 1 f85"/>
                  <a:gd name="f204" fmla="*/ f147 1 f86"/>
                  <a:gd name="f205" fmla="*/ f148 1 f85"/>
                  <a:gd name="f206" fmla="*/ f149 1 f86"/>
                  <a:gd name="f207" fmla="*/ f150 1 f85"/>
                  <a:gd name="f208" fmla="*/ f151 1 f86"/>
                  <a:gd name="f209" fmla="*/ f152 1 f85"/>
                  <a:gd name="f210" fmla="*/ f153 1 f86"/>
                  <a:gd name="f211" fmla="*/ f154 1 f85"/>
                  <a:gd name="f212" fmla="*/ f155 1 f86"/>
                  <a:gd name="f213" fmla="*/ f156 1 f85"/>
                  <a:gd name="f214" fmla="*/ f157 1 f85"/>
                  <a:gd name="f215" fmla="*/ f158 1 f86"/>
                  <a:gd name="f216" fmla="*/ f159 1 f85"/>
                  <a:gd name="f217" fmla="*/ f160 1 f85"/>
                  <a:gd name="f218" fmla="*/ f161 1 f86"/>
                  <a:gd name="f219" fmla="*/ f162 1 f85"/>
                  <a:gd name="f220" fmla="*/ f163 1 f86"/>
                  <a:gd name="f221" fmla="*/ f164 1 f85"/>
                  <a:gd name="f222" fmla="*/ f165 1 f85"/>
                  <a:gd name="f223" fmla="*/ f166 1 f86"/>
                  <a:gd name="f224" fmla="*/ f167 1 f85"/>
                  <a:gd name="f225" fmla="*/ f168 1 f85"/>
                  <a:gd name="f226" fmla="*/ f169 1 f86"/>
                  <a:gd name="f227" fmla="*/ f170 1 f85"/>
                  <a:gd name="f228" fmla="*/ f171 1 f86"/>
                  <a:gd name="f229" fmla="*/ f172 1 f85"/>
                  <a:gd name="f230" fmla="*/ f173 1 f85"/>
                  <a:gd name="f231" fmla="*/ f174 1 f86"/>
                  <a:gd name="f232" fmla="*/ f175 1 f86"/>
                  <a:gd name="f233" fmla="*/ f176 1 f85"/>
                  <a:gd name="f234" fmla="*/ f177 1 f86"/>
                  <a:gd name="f235" fmla="*/ f178 1 f85"/>
                  <a:gd name="f236" fmla="*/ f179 1 f85"/>
                  <a:gd name="f237" fmla="*/ f180 1 f86"/>
                  <a:gd name="f238" fmla="*/ f181 1 f85"/>
                  <a:gd name="f239" fmla="*/ f182 1 f85"/>
                  <a:gd name="f240" fmla="*/ f183 1 f86"/>
                  <a:gd name="f241" fmla="*/ f184 1 f85"/>
                  <a:gd name="f242" fmla="*/ f185 1 f86"/>
                  <a:gd name="f243" fmla="*/ f186 1 f85"/>
                  <a:gd name="f244" fmla="*/ f187 1 f85"/>
                  <a:gd name="f245" fmla="*/ f188 1 f86"/>
                  <a:gd name="f246" fmla="*/ f189 1 f85"/>
                  <a:gd name="f247" fmla="*/ f190 1 f86"/>
                  <a:gd name="f248" fmla="*/ f191 1 f85"/>
                  <a:gd name="f249" fmla="*/ f192 1 f86"/>
                  <a:gd name="f250" fmla="*/ f193 1 f85"/>
                  <a:gd name="f251" fmla="*/ f194 f76 1"/>
                  <a:gd name="f252" fmla="*/ f195 f76 1"/>
                  <a:gd name="f253" fmla="*/ f197 f77 1"/>
                  <a:gd name="f254" fmla="*/ f196 f77 1"/>
                  <a:gd name="f255" fmla="*/ f198 f76 1"/>
                  <a:gd name="f256" fmla="*/ f199 f77 1"/>
                  <a:gd name="f257" fmla="*/ f200 f77 1"/>
                  <a:gd name="f258" fmla="*/ f201 f76 1"/>
                  <a:gd name="f259" fmla="*/ f202 f77 1"/>
                  <a:gd name="f260" fmla="*/ f203 f76 1"/>
                  <a:gd name="f261" fmla="*/ f204 f77 1"/>
                  <a:gd name="f262" fmla="*/ f205 f76 1"/>
                  <a:gd name="f263" fmla="*/ f206 f77 1"/>
                  <a:gd name="f264" fmla="*/ f207 f76 1"/>
                  <a:gd name="f265" fmla="*/ f208 f77 1"/>
                  <a:gd name="f266" fmla="*/ f209 f76 1"/>
                  <a:gd name="f267" fmla="*/ f210 f77 1"/>
                  <a:gd name="f268" fmla="*/ f211 f76 1"/>
                  <a:gd name="f269" fmla="*/ f212 f77 1"/>
                  <a:gd name="f270" fmla="*/ f213 f76 1"/>
                  <a:gd name="f271" fmla="*/ f214 f76 1"/>
                  <a:gd name="f272" fmla="*/ f215 f77 1"/>
                  <a:gd name="f273" fmla="*/ f216 f76 1"/>
                  <a:gd name="f274" fmla="*/ f217 f76 1"/>
                  <a:gd name="f275" fmla="*/ f218 f77 1"/>
                  <a:gd name="f276" fmla="*/ f219 f76 1"/>
                  <a:gd name="f277" fmla="*/ f220 f77 1"/>
                  <a:gd name="f278" fmla="*/ f221 f76 1"/>
                  <a:gd name="f279" fmla="*/ f222 f76 1"/>
                  <a:gd name="f280" fmla="*/ f223 f77 1"/>
                  <a:gd name="f281" fmla="*/ f224 f76 1"/>
                  <a:gd name="f282" fmla="*/ f225 f76 1"/>
                  <a:gd name="f283" fmla="*/ f226 f77 1"/>
                  <a:gd name="f284" fmla="*/ f227 f76 1"/>
                  <a:gd name="f285" fmla="*/ f228 f77 1"/>
                  <a:gd name="f286" fmla="*/ f229 f76 1"/>
                  <a:gd name="f287" fmla="*/ f230 f76 1"/>
                  <a:gd name="f288" fmla="*/ f231 f77 1"/>
                  <a:gd name="f289" fmla="*/ f232 f77 1"/>
                  <a:gd name="f290" fmla="*/ f233 f76 1"/>
                  <a:gd name="f291" fmla="*/ f234 f77 1"/>
                  <a:gd name="f292" fmla="*/ f235 f76 1"/>
                  <a:gd name="f293" fmla="*/ f236 f76 1"/>
                  <a:gd name="f294" fmla="*/ f237 f77 1"/>
                  <a:gd name="f295" fmla="*/ f238 f76 1"/>
                  <a:gd name="f296" fmla="*/ f239 f76 1"/>
                  <a:gd name="f297" fmla="*/ f240 f77 1"/>
                  <a:gd name="f298" fmla="*/ f241 f76 1"/>
                  <a:gd name="f299" fmla="*/ f242 f77 1"/>
                  <a:gd name="f300" fmla="*/ f243 f76 1"/>
                  <a:gd name="f301" fmla="*/ f244 f76 1"/>
                  <a:gd name="f302" fmla="*/ f245 f77 1"/>
                  <a:gd name="f303" fmla="*/ f246 f76 1"/>
                  <a:gd name="f304" fmla="*/ f247 f77 1"/>
                  <a:gd name="f305" fmla="*/ f248 f76 1"/>
                  <a:gd name="f306" fmla="*/ f249 f77 1"/>
                  <a:gd name="f307" fmla="*/ f250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0">
                    <a:pos x="f255" y="f256"/>
                  </a:cxn>
                  <a:cxn ang="f140">
                    <a:pos x="f255" y="f257"/>
                  </a:cxn>
                  <a:cxn ang="f140">
                    <a:pos x="f258" y="f259"/>
                  </a:cxn>
                  <a:cxn ang="f140">
                    <a:pos x="f260" y="f261"/>
                  </a:cxn>
                  <a:cxn ang="f140">
                    <a:pos x="f262" y="f263"/>
                  </a:cxn>
                  <a:cxn ang="f140">
                    <a:pos x="f264" y="f265"/>
                  </a:cxn>
                  <a:cxn ang="f140">
                    <a:pos x="f266" y="f267"/>
                  </a:cxn>
                  <a:cxn ang="f140">
                    <a:pos x="f268" y="f269"/>
                  </a:cxn>
                  <a:cxn ang="f140">
                    <a:pos x="f270" y="f269"/>
                  </a:cxn>
                  <a:cxn ang="f140">
                    <a:pos x="f271" y="f272"/>
                  </a:cxn>
                  <a:cxn ang="f140">
                    <a:pos x="f273" y="f267"/>
                  </a:cxn>
                  <a:cxn ang="f140">
                    <a:pos x="f274" y="f275"/>
                  </a:cxn>
                  <a:cxn ang="f140">
                    <a:pos x="f276" y="f277"/>
                  </a:cxn>
                  <a:cxn ang="f140">
                    <a:pos x="f278" y="f275"/>
                  </a:cxn>
                  <a:cxn ang="f140">
                    <a:pos x="f279" y="f280"/>
                  </a:cxn>
                  <a:cxn ang="f140">
                    <a:pos x="f281" y="f280"/>
                  </a:cxn>
                  <a:cxn ang="f140">
                    <a:pos x="f282" y="f283"/>
                  </a:cxn>
                  <a:cxn ang="f140">
                    <a:pos x="f284" y="f285"/>
                  </a:cxn>
                  <a:cxn ang="f140">
                    <a:pos x="f286" y="f285"/>
                  </a:cxn>
                  <a:cxn ang="f140">
                    <a:pos x="f287" y="f285"/>
                  </a:cxn>
                  <a:cxn ang="f140">
                    <a:pos x="f287" y="f288"/>
                  </a:cxn>
                  <a:cxn ang="f140">
                    <a:pos x="f274" y="f289"/>
                  </a:cxn>
                  <a:cxn ang="f140">
                    <a:pos x="f290" y="f291"/>
                  </a:cxn>
                  <a:cxn ang="f140">
                    <a:pos x="f292" y="f288"/>
                  </a:cxn>
                  <a:cxn ang="f140">
                    <a:pos x="f293" y="f294"/>
                  </a:cxn>
                  <a:cxn ang="f140">
                    <a:pos x="f295" y="f275"/>
                  </a:cxn>
                  <a:cxn ang="f140">
                    <a:pos x="f296" y="f297"/>
                  </a:cxn>
                  <a:cxn ang="f140">
                    <a:pos x="f296" y="f297"/>
                  </a:cxn>
                  <a:cxn ang="f140">
                    <a:pos x="f298" y="f299"/>
                  </a:cxn>
                  <a:cxn ang="f140">
                    <a:pos x="f266" y="f297"/>
                  </a:cxn>
                  <a:cxn ang="f140">
                    <a:pos x="f300" y="f269"/>
                  </a:cxn>
                  <a:cxn ang="f140">
                    <a:pos x="f301" y="f302"/>
                  </a:cxn>
                  <a:cxn ang="f140">
                    <a:pos x="f303" y="f304"/>
                  </a:cxn>
                  <a:cxn ang="f140">
                    <a:pos x="f255" y="f259"/>
                  </a:cxn>
                  <a:cxn ang="f140">
                    <a:pos x="f305" y="f306"/>
                  </a:cxn>
                  <a:cxn ang="f140">
                    <a:pos x="f307" y="f256"/>
                  </a:cxn>
                  <a:cxn ang="f140">
                    <a:pos x="f255" y="f256"/>
                  </a:cxn>
                </a:cxnLst>
                <a:rect l="f251" t="f254" r="f252" b="f253"/>
                <a:pathLst>
                  <a:path w="77" h="46">
                    <a:moveTo>
                      <a:pt x="f8" y="f9"/>
                    </a:moveTo>
                    <a:cubicBezTo>
                      <a:pt x="f10" y="f11"/>
                      <a:pt x="f8" y="f12"/>
                      <a:pt x="f8" y="f13"/>
                    </a:cubicBezTo>
                    <a:cubicBezTo>
                      <a:pt x="f8" y="f14"/>
                      <a:pt x="f8" y="f15"/>
                      <a:pt x="f16" y="f17"/>
                    </a:cubicBezTo>
                    <a:cubicBezTo>
                      <a:pt x="f18" y="f19"/>
                      <a:pt x="f20" y="f21"/>
                      <a:pt x="f18" y="f22"/>
                    </a:cubicBezTo>
                    <a:cubicBezTo>
                      <a:pt x="f18" y="f23"/>
                      <a:pt x="f18" y="f24"/>
                      <a:pt x="f25" y="f26"/>
                    </a:cubicBezTo>
                    <a:cubicBezTo>
                      <a:pt x="f27" y="f26"/>
                      <a:pt x="f27" y="f28"/>
                      <a:pt x="f27" y="f29"/>
                    </a:cubicBezTo>
                    <a:cubicBezTo>
                      <a:pt x="f27" y="f30"/>
                      <a:pt x="f31" y="f32"/>
                      <a:pt x="f33" y="f30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39"/>
                      <a:pt x="f41" y="f39"/>
                      <a:pt x="f42" y="f39"/>
                    </a:cubicBezTo>
                    <a:cubicBezTo>
                      <a:pt x="f7" y="f37"/>
                      <a:pt x="f43" y="f39"/>
                      <a:pt x="f17" y="f37"/>
                    </a:cubicBezTo>
                    <a:cubicBezTo>
                      <a:pt x="f19" y="f37"/>
                      <a:pt x="f44" y="f37"/>
                      <a:pt x="f22" y="f30"/>
                    </a:cubicBezTo>
                    <a:cubicBezTo>
                      <a:pt x="f26" y="f45"/>
                      <a:pt x="f30" y="f45"/>
                      <a:pt x="f46" y="f45"/>
                    </a:cubicBezTo>
                    <a:cubicBezTo>
                      <a:pt x="f47" y="f45"/>
                      <a:pt x="f48" y="f49"/>
                      <a:pt x="f50" y="f49"/>
                    </a:cubicBezTo>
                    <a:cubicBezTo>
                      <a:pt x="f51" y="f49"/>
                      <a:pt x="f52" y="f49"/>
                      <a:pt x="f52" y="f45"/>
                    </a:cubicBezTo>
                    <a:cubicBezTo>
                      <a:pt x="f51" y="f53"/>
                      <a:pt x="f50" y="f53"/>
                      <a:pt x="f48" y="f54"/>
                    </a:cubicBezTo>
                    <a:cubicBezTo>
                      <a:pt x="f55" y="f54"/>
                      <a:pt x="f53" y="f54"/>
                      <a:pt x="f32" y="f54"/>
                    </a:cubicBezTo>
                    <a:cubicBezTo>
                      <a:pt x="f35" y="f54"/>
                      <a:pt x="f37" y="f55"/>
                      <a:pt x="f37" y="f47"/>
                    </a:cubicBezTo>
                    <a:cubicBezTo>
                      <a:pt x="f39" y="f51"/>
                      <a:pt x="f37" y="f52"/>
                      <a:pt x="f30" y="f56"/>
                    </a:cubicBezTo>
                    <a:cubicBezTo>
                      <a:pt x="f54" y="f57"/>
                      <a:pt x="f48" y="f58"/>
                      <a:pt x="f58" y="f56"/>
                    </a:cubicBezTo>
                    <a:cubicBezTo>
                      <a:pt x="f59" y="f56"/>
                      <a:pt x="f60" y="f52"/>
                      <a:pt x="f5" y="f56"/>
                    </a:cubicBezTo>
                    <a:cubicBezTo>
                      <a:pt x="f5" y="f56"/>
                      <a:pt x="f5" y="f58"/>
                      <a:pt x="f5" y="f58"/>
                    </a:cubicBezTo>
                    <a:cubicBezTo>
                      <a:pt x="f59" y="f60"/>
                      <a:pt x="f51" y="f60"/>
                      <a:pt x="f46" y="f60"/>
                    </a:cubicBezTo>
                    <a:cubicBezTo>
                      <a:pt x="f53" y="f61"/>
                      <a:pt x="f49" y="f60"/>
                      <a:pt x="f35" y="f5"/>
                    </a:cubicBezTo>
                    <a:cubicBezTo>
                      <a:pt x="f35" y="f60"/>
                      <a:pt x="f37" y="f57"/>
                      <a:pt x="f39" y="f58"/>
                    </a:cubicBezTo>
                    <a:cubicBezTo>
                      <a:pt x="f28" y="f52"/>
                      <a:pt x="f29" y="f48"/>
                      <a:pt x="f29" y="f55"/>
                    </a:cubicBezTo>
                    <a:cubicBezTo>
                      <a:pt x="f29" y="f53"/>
                      <a:pt x="f28" y="f45"/>
                      <a:pt x="f26" y="f45"/>
                    </a:cubicBezTo>
                    <a:cubicBezTo>
                      <a:pt x="f62" y="f45"/>
                      <a:pt x="f63" y="f49"/>
                      <a:pt x="f44" y="f32"/>
                    </a:cubicBezTo>
                    <a:cubicBezTo>
                      <a:pt x="f44" y="f32"/>
                      <a:pt x="f44" y="f32"/>
                      <a:pt x="f44" y="f32"/>
                    </a:cubicBezTo>
                    <a:cubicBezTo>
                      <a:pt x="f64" y="f30"/>
                      <a:pt x="f65" y="f35"/>
                      <a:pt x="f66" y="f35"/>
                    </a:cubicBezTo>
                    <a:cubicBezTo>
                      <a:pt x="f36" y="f35"/>
                      <a:pt x="f67" y="f30"/>
                      <a:pt x="f33" y="f32"/>
                    </a:cubicBezTo>
                    <a:cubicBezTo>
                      <a:pt x="f31" y="f49"/>
                      <a:pt x="f27" y="f32"/>
                      <a:pt x="f68" y="f39"/>
                    </a:cubicBezTo>
                    <a:cubicBezTo>
                      <a:pt x="f68" y="f28"/>
                      <a:pt x="f25" y="f69"/>
                      <a:pt x="f70" y="f69"/>
                    </a:cubicBezTo>
                    <a:cubicBezTo>
                      <a:pt x="f71" y="f26"/>
                      <a:pt x="f71" y="f62"/>
                      <a:pt x="f71" y="f72"/>
                    </a:cubicBezTo>
                    <a:cubicBezTo>
                      <a:pt x="f71" y="f44"/>
                      <a:pt x="f71" y="f19"/>
                      <a:pt x="f8" y="f17"/>
                    </a:cubicBezTo>
                    <a:cubicBezTo>
                      <a:pt x="f73" y="f15"/>
                      <a:pt x="f73" y="f14"/>
                      <a:pt x="f73" y="f43"/>
                    </a:cubicBezTo>
                    <a:cubicBezTo>
                      <a:pt x="f73" y="f12"/>
                      <a:pt x="f73" y="f11"/>
                      <a:pt x="f6" y="f9"/>
                    </a:cubicBezTo>
                    <a:cubicBezTo>
                      <a:pt x="f74" y="f7"/>
                      <a:pt x="f73" y="f9"/>
                      <a:pt x="f8" y="f9"/>
                    </a:cubicBezTo>
                    <a:close/>
                  </a:path>
                </a:pathLst>
              </a:custGeom>
              <a:solidFill>
                <a:srgbClr val="6954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4" name="Freeform 87">
                <a:extLst>
                  <a:ext uri="{FF2B5EF4-FFF2-40B4-BE49-F238E27FC236}">
                    <a16:creationId xmlns:a16="http://schemas.microsoft.com/office/drawing/2014/main" id="{2F72340F-83A3-2E3E-0429-07E7AB7E0FAA}"/>
                  </a:ext>
                </a:extLst>
              </p:cNvPr>
              <p:cNvSpPr/>
              <p:nvPr/>
            </p:nvSpPr>
            <p:spPr>
              <a:xfrm>
                <a:off x="9505946" y="7000875"/>
                <a:ext cx="409578" cy="3381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28"/>
                  <a:gd name="f8" fmla="val 27"/>
                  <a:gd name="f9" fmla="val 10"/>
                  <a:gd name="f10" fmla="val 29"/>
                  <a:gd name="f11" fmla="val 30"/>
                  <a:gd name="f12" fmla="val 31"/>
                  <a:gd name="f13" fmla="val 11"/>
                  <a:gd name="f14" fmla="val 33"/>
                  <a:gd name="f15" fmla="val 34"/>
                  <a:gd name="f16" fmla="val 12"/>
                  <a:gd name="f17" fmla="val 17"/>
                  <a:gd name="f18" fmla="val 20"/>
                  <a:gd name="f19" fmla="val 22"/>
                  <a:gd name="f20" fmla="val 23"/>
                  <a:gd name="f21" fmla="val 26"/>
                  <a:gd name="f22" fmla="val 25"/>
                  <a:gd name="f23" fmla="val 24"/>
                  <a:gd name="f24" fmla="val 21"/>
                  <a:gd name="f25" fmla="val 18"/>
                  <a:gd name="f26" fmla="val 19"/>
                  <a:gd name="f27" fmla="val 15"/>
                  <a:gd name="f28" fmla="val 14"/>
                  <a:gd name="f29" fmla="val 9"/>
                  <a:gd name="f30" fmla="val 8"/>
                  <a:gd name="f31" fmla="val 6"/>
                  <a:gd name="f32" fmla="val 7"/>
                  <a:gd name="f33" fmla="val 4"/>
                  <a:gd name="f34" fmla="val 3"/>
                  <a:gd name="f35" fmla="val 5"/>
                  <a:gd name="f36" fmla="val 2"/>
                  <a:gd name="f37" fmla="val 13"/>
                  <a:gd name="f38" fmla="val 1"/>
                  <a:gd name="f39" fmla="val 16"/>
                  <a:gd name="f40" fmla="val 32"/>
                  <a:gd name="f41" fmla="+- 0 0 -90"/>
                  <a:gd name="f42" fmla="*/ f3 1 35"/>
                  <a:gd name="f43" fmla="*/ f4 1 28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5"/>
                  <a:gd name="f52" fmla="*/ f48 1 28"/>
                  <a:gd name="f53" fmla="*/ 27 f49 1"/>
                  <a:gd name="f54" fmla="*/ 10 f48 1"/>
                  <a:gd name="f55" fmla="*/ 30 f49 1"/>
                  <a:gd name="f56" fmla="*/ 34 f49 1"/>
                  <a:gd name="f57" fmla="*/ 12 f48 1"/>
                  <a:gd name="f58" fmla="*/ 22 f48 1"/>
                  <a:gd name="f59" fmla="*/ 28 f49 1"/>
                  <a:gd name="f60" fmla="*/ 27 f48 1"/>
                  <a:gd name="f61" fmla="*/ 29 f48 1"/>
                  <a:gd name="f62" fmla="*/ 25 f49 1"/>
                  <a:gd name="f63" fmla="*/ 26 f48 1"/>
                  <a:gd name="f64" fmla="*/ 21 f49 1"/>
                  <a:gd name="f65" fmla="*/ 23 f48 1"/>
                  <a:gd name="f66" fmla="*/ 18 f49 1"/>
                  <a:gd name="f67" fmla="*/ 19 f48 1"/>
                  <a:gd name="f68" fmla="*/ 15 f49 1"/>
                  <a:gd name="f69" fmla="*/ 14 f48 1"/>
                  <a:gd name="f70" fmla="*/ 8 f49 1"/>
                  <a:gd name="f71" fmla="*/ 11 f49 1"/>
                  <a:gd name="f72" fmla="*/ 6 f48 1"/>
                  <a:gd name="f73" fmla="*/ 7 f49 1"/>
                  <a:gd name="f74" fmla="*/ 3 f48 1"/>
                  <a:gd name="f75" fmla="*/ 0 f49 1"/>
                  <a:gd name="f76" fmla="*/ 19 f49 1"/>
                  <a:gd name="f77" fmla="*/ 0 f48 1"/>
                  <a:gd name="f78" fmla="*/ 17 f49 1"/>
                  <a:gd name="f79" fmla="*/ 4 f48 1"/>
                  <a:gd name="f80" fmla="*/ 5 f48 1"/>
                  <a:gd name="f81" fmla="*/ 8 f48 1"/>
                  <a:gd name="f82" fmla="*/ 9 f49 1"/>
                  <a:gd name="f83" fmla="*/ 11 f48 1"/>
                  <a:gd name="f84" fmla="*/ 12 f49 1"/>
                  <a:gd name="f85" fmla="*/ 13 f48 1"/>
                  <a:gd name="f86" fmla="*/ 22 f49 1"/>
                  <a:gd name="f87" fmla="*/ 15 f48 1"/>
                  <a:gd name="f88" fmla="*/ 29 f49 1"/>
                  <a:gd name="f89" fmla="*/ 20 f48 1"/>
                  <a:gd name="f90" fmla="*/ 32 f49 1"/>
                  <a:gd name="f91" fmla="+- f50 0 f1"/>
                  <a:gd name="f92" fmla="*/ f53 1 35"/>
                  <a:gd name="f93" fmla="*/ f54 1 29"/>
                  <a:gd name="f94" fmla="*/ f55 1 35"/>
                  <a:gd name="f95" fmla="*/ f56 1 35"/>
                  <a:gd name="f96" fmla="*/ f57 1 29"/>
                  <a:gd name="f97" fmla="*/ f58 1 29"/>
                  <a:gd name="f98" fmla="*/ f59 1 35"/>
                  <a:gd name="f99" fmla="*/ f60 1 29"/>
                  <a:gd name="f100" fmla="*/ f61 1 29"/>
                  <a:gd name="f101" fmla="*/ f62 1 35"/>
                  <a:gd name="f102" fmla="*/ f63 1 29"/>
                  <a:gd name="f103" fmla="*/ f64 1 35"/>
                  <a:gd name="f104" fmla="*/ f65 1 29"/>
                  <a:gd name="f105" fmla="*/ f66 1 35"/>
                  <a:gd name="f106" fmla="*/ f67 1 29"/>
                  <a:gd name="f107" fmla="*/ f68 1 35"/>
                  <a:gd name="f108" fmla="*/ f69 1 29"/>
                  <a:gd name="f109" fmla="*/ f70 1 35"/>
                  <a:gd name="f110" fmla="*/ f71 1 35"/>
                  <a:gd name="f111" fmla="*/ f72 1 29"/>
                  <a:gd name="f112" fmla="*/ f73 1 35"/>
                  <a:gd name="f113" fmla="*/ f74 1 29"/>
                  <a:gd name="f114" fmla="*/ f75 1 35"/>
                  <a:gd name="f115" fmla="*/ f76 1 35"/>
                  <a:gd name="f116" fmla="*/ f77 1 29"/>
                  <a:gd name="f117" fmla="*/ f78 1 35"/>
                  <a:gd name="f118" fmla="*/ f79 1 29"/>
                  <a:gd name="f119" fmla="*/ f80 1 29"/>
                  <a:gd name="f120" fmla="*/ f81 1 29"/>
                  <a:gd name="f121" fmla="*/ f82 1 35"/>
                  <a:gd name="f122" fmla="*/ f83 1 29"/>
                  <a:gd name="f123" fmla="*/ f84 1 35"/>
                  <a:gd name="f124" fmla="*/ f85 1 29"/>
                  <a:gd name="f125" fmla="*/ f86 1 35"/>
                  <a:gd name="f126" fmla="*/ f87 1 29"/>
                  <a:gd name="f127" fmla="*/ f88 1 35"/>
                  <a:gd name="f128" fmla="*/ f89 1 29"/>
                  <a:gd name="f129" fmla="*/ f90 1 35"/>
                  <a:gd name="f130" fmla="*/ 0 1 f51"/>
                  <a:gd name="f131" fmla="*/ f45 1 f51"/>
                  <a:gd name="f132" fmla="*/ 0 1 f52"/>
                  <a:gd name="f133" fmla="*/ f46 1 f52"/>
                  <a:gd name="f134" fmla="*/ f92 1 f51"/>
                  <a:gd name="f135" fmla="*/ f93 1 f52"/>
                  <a:gd name="f136" fmla="*/ f94 1 f51"/>
                  <a:gd name="f137" fmla="*/ f95 1 f51"/>
                  <a:gd name="f138" fmla="*/ f96 1 f52"/>
                  <a:gd name="f139" fmla="*/ f97 1 f52"/>
                  <a:gd name="f140" fmla="*/ f98 1 f51"/>
                  <a:gd name="f141" fmla="*/ f99 1 f52"/>
                  <a:gd name="f142" fmla="*/ f100 1 f52"/>
                  <a:gd name="f143" fmla="*/ f101 1 f51"/>
                  <a:gd name="f144" fmla="*/ f102 1 f52"/>
                  <a:gd name="f145" fmla="*/ f103 1 f51"/>
                  <a:gd name="f146" fmla="*/ f104 1 f52"/>
                  <a:gd name="f147" fmla="*/ f105 1 f51"/>
                  <a:gd name="f148" fmla="*/ f106 1 f52"/>
                  <a:gd name="f149" fmla="*/ f107 1 f51"/>
                  <a:gd name="f150" fmla="*/ f108 1 f52"/>
                  <a:gd name="f151" fmla="*/ f109 1 f51"/>
                  <a:gd name="f152" fmla="*/ f110 1 f51"/>
                  <a:gd name="f153" fmla="*/ f111 1 f52"/>
                  <a:gd name="f154" fmla="*/ f112 1 f51"/>
                  <a:gd name="f155" fmla="*/ f113 1 f52"/>
                  <a:gd name="f156" fmla="*/ f114 1 f51"/>
                  <a:gd name="f157" fmla="*/ f115 1 f51"/>
                  <a:gd name="f158" fmla="*/ f116 1 f52"/>
                  <a:gd name="f159" fmla="*/ f117 1 f51"/>
                  <a:gd name="f160" fmla="*/ f118 1 f52"/>
                  <a:gd name="f161" fmla="*/ f119 1 f52"/>
                  <a:gd name="f162" fmla="*/ f120 1 f52"/>
                  <a:gd name="f163" fmla="*/ f121 1 f51"/>
                  <a:gd name="f164" fmla="*/ f122 1 f52"/>
                  <a:gd name="f165" fmla="*/ f123 1 f51"/>
                  <a:gd name="f166" fmla="*/ f124 1 f52"/>
                  <a:gd name="f167" fmla="*/ f125 1 f51"/>
                  <a:gd name="f168" fmla="*/ f126 1 f52"/>
                  <a:gd name="f169" fmla="*/ f127 1 f51"/>
                  <a:gd name="f170" fmla="*/ f128 1 f52"/>
                  <a:gd name="f171" fmla="*/ f129 1 f51"/>
                  <a:gd name="f172" fmla="*/ f130 f42 1"/>
                  <a:gd name="f173" fmla="*/ f131 f42 1"/>
                  <a:gd name="f174" fmla="*/ f133 f43 1"/>
                  <a:gd name="f175" fmla="*/ f132 f43 1"/>
                  <a:gd name="f176" fmla="*/ f134 f42 1"/>
                  <a:gd name="f177" fmla="*/ f135 f43 1"/>
                  <a:gd name="f178" fmla="*/ f136 f42 1"/>
                  <a:gd name="f179" fmla="*/ f137 f42 1"/>
                  <a:gd name="f180" fmla="*/ f138 f43 1"/>
                  <a:gd name="f181" fmla="*/ f139 f43 1"/>
                  <a:gd name="f182" fmla="*/ f140 f42 1"/>
                  <a:gd name="f183" fmla="*/ f141 f43 1"/>
                  <a:gd name="f184" fmla="*/ f142 f43 1"/>
                  <a:gd name="f185" fmla="*/ f143 f42 1"/>
                  <a:gd name="f186" fmla="*/ f144 f43 1"/>
                  <a:gd name="f187" fmla="*/ f145 f42 1"/>
                  <a:gd name="f188" fmla="*/ f146 f43 1"/>
                  <a:gd name="f189" fmla="*/ f147 f42 1"/>
                  <a:gd name="f190" fmla="*/ f148 f43 1"/>
                  <a:gd name="f191" fmla="*/ f149 f42 1"/>
                  <a:gd name="f192" fmla="*/ f150 f43 1"/>
                  <a:gd name="f193" fmla="*/ f151 f42 1"/>
                  <a:gd name="f194" fmla="*/ f152 f42 1"/>
                  <a:gd name="f195" fmla="*/ f153 f43 1"/>
                  <a:gd name="f196" fmla="*/ f154 f42 1"/>
                  <a:gd name="f197" fmla="*/ f155 f43 1"/>
                  <a:gd name="f198" fmla="*/ f156 f42 1"/>
                  <a:gd name="f199" fmla="*/ f157 f42 1"/>
                  <a:gd name="f200" fmla="*/ f158 f43 1"/>
                  <a:gd name="f201" fmla="*/ f159 f42 1"/>
                  <a:gd name="f202" fmla="*/ f160 f43 1"/>
                  <a:gd name="f203" fmla="*/ f161 f43 1"/>
                  <a:gd name="f204" fmla="*/ f162 f43 1"/>
                  <a:gd name="f205" fmla="*/ f163 f42 1"/>
                  <a:gd name="f206" fmla="*/ f164 f43 1"/>
                  <a:gd name="f207" fmla="*/ f165 f42 1"/>
                  <a:gd name="f208" fmla="*/ f166 f43 1"/>
                  <a:gd name="f209" fmla="*/ f167 f42 1"/>
                  <a:gd name="f210" fmla="*/ f168 f43 1"/>
                  <a:gd name="f211" fmla="*/ f169 f42 1"/>
                  <a:gd name="f212" fmla="*/ f170 f43 1"/>
                  <a:gd name="f213" fmla="*/ f171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76" y="f177"/>
                  </a:cxn>
                  <a:cxn ang="f91">
                    <a:pos x="f178" y="f177"/>
                  </a:cxn>
                  <a:cxn ang="f91">
                    <a:pos x="f178" y="f177"/>
                  </a:cxn>
                  <a:cxn ang="f91">
                    <a:pos x="f179" y="f180"/>
                  </a:cxn>
                  <a:cxn ang="f91">
                    <a:pos x="f178" y="f181"/>
                  </a:cxn>
                  <a:cxn ang="f91">
                    <a:pos x="f182" y="f183"/>
                  </a:cxn>
                  <a:cxn ang="f91">
                    <a:pos x="f182" y="f184"/>
                  </a:cxn>
                  <a:cxn ang="f91">
                    <a:pos x="f176" y="f184"/>
                  </a:cxn>
                  <a:cxn ang="f91">
                    <a:pos x="f185" y="f186"/>
                  </a:cxn>
                  <a:cxn ang="f91">
                    <a:pos x="f187" y="f188"/>
                  </a:cxn>
                  <a:cxn ang="f91">
                    <a:pos x="f189" y="f190"/>
                  </a:cxn>
                  <a:cxn ang="f91">
                    <a:pos x="f191" y="f192"/>
                  </a:cxn>
                  <a:cxn ang="f91">
                    <a:pos x="f193" y="f180"/>
                  </a:cxn>
                  <a:cxn ang="f91">
                    <a:pos x="f194" y="f195"/>
                  </a:cxn>
                  <a:cxn ang="f91">
                    <a:pos x="f196" y="f197"/>
                  </a:cxn>
                  <a:cxn ang="f91">
                    <a:pos x="f198" y="f197"/>
                  </a:cxn>
                  <a:cxn ang="f91">
                    <a:pos x="f199" y="f200"/>
                  </a:cxn>
                  <a:cxn ang="f91">
                    <a:pos x="f194" y="f197"/>
                  </a:cxn>
                  <a:cxn ang="f91">
                    <a:pos x="f199" y="f197"/>
                  </a:cxn>
                  <a:cxn ang="f91">
                    <a:pos x="f201" y="f202"/>
                  </a:cxn>
                  <a:cxn ang="f91">
                    <a:pos x="f191" y="f203"/>
                  </a:cxn>
                  <a:cxn ang="f91">
                    <a:pos x="f194" y="f204"/>
                  </a:cxn>
                  <a:cxn ang="f91">
                    <a:pos x="f205" y="f206"/>
                  </a:cxn>
                  <a:cxn ang="f91">
                    <a:pos x="f207" y="f208"/>
                  </a:cxn>
                  <a:cxn ang="f91">
                    <a:pos x="f199" y="f180"/>
                  </a:cxn>
                  <a:cxn ang="f91">
                    <a:pos x="f209" y="f206"/>
                  </a:cxn>
                  <a:cxn ang="f91">
                    <a:pos x="f199" y="f192"/>
                  </a:cxn>
                  <a:cxn ang="f91">
                    <a:pos x="f209" y="f210"/>
                  </a:cxn>
                  <a:cxn ang="f91">
                    <a:pos x="f199" y="f190"/>
                  </a:cxn>
                  <a:cxn ang="f91">
                    <a:pos x="f209" y="f188"/>
                  </a:cxn>
                  <a:cxn ang="f91">
                    <a:pos x="f211" y="f212"/>
                  </a:cxn>
                  <a:cxn ang="f91">
                    <a:pos x="f213" y="f192"/>
                  </a:cxn>
                  <a:cxn ang="f91">
                    <a:pos x="f182" y="f206"/>
                  </a:cxn>
                  <a:cxn ang="f91">
                    <a:pos x="f176" y="f177"/>
                  </a:cxn>
                </a:cxnLst>
                <a:rect l="f172" t="f175" r="f173" b="f174"/>
                <a:pathLst>
                  <a:path w="35" h="28">
                    <a:moveTo>
                      <a:pt x="f8" y="f9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1" y="f9"/>
                      <a:pt x="f11" y="f9"/>
                      <a:pt x="f11" y="f9"/>
                    </a:cubicBezTo>
                    <a:cubicBezTo>
                      <a:pt x="f12" y="f13"/>
                      <a:pt x="f14" y="f9"/>
                      <a:pt x="f15" y="f16"/>
                    </a:cubicBezTo>
                    <a:cubicBezTo>
                      <a:pt x="f6" y="f17"/>
                      <a:pt x="f15" y="f18"/>
                      <a:pt x="f11" y="f19"/>
                    </a:cubicBezTo>
                    <a:cubicBezTo>
                      <a:pt x="f7" y="f20"/>
                      <a:pt x="f21" y="f22"/>
                      <a:pt x="f7" y="f8"/>
                    </a:cubicBezTo>
                    <a:cubicBezTo>
                      <a:pt x="f7" y="f7"/>
                      <a:pt x="f7" y="f10"/>
                      <a:pt x="f7" y="f10"/>
                    </a:cubicBezTo>
                    <a:cubicBezTo>
                      <a:pt x="f8" y="f10"/>
                      <a:pt x="f8" y="f10"/>
                      <a:pt x="f8" y="f10"/>
                    </a:cubicBezTo>
                    <a:cubicBezTo>
                      <a:pt x="f21" y="f7"/>
                      <a:pt x="f21" y="f8"/>
                      <a:pt x="f22" y="f21"/>
                    </a:cubicBezTo>
                    <a:cubicBezTo>
                      <a:pt x="f22" y="f23"/>
                      <a:pt x="f23" y="f20"/>
                      <a:pt x="f24" y="f20"/>
                    </a:cubicBezTo>
                    <a:cubicBezTo>
                      <a:pt x="f25" y="f23"/>
                      <a:pt x="f17" y="f19"/>
                      <a:pt x="f25" y="f26"/>
                    </a:cubicBezTo>
                    <a:cubicBezTo>
                      <a:pt x="f18" y="f27"/>
                      <a:pt x="f26" y="f28"/>
                      <a:pt x="f27" y="f28"/>
                    </a:cubicBezTo>
                    <a:cubicBezTo>
                      <a:pt x="f16" y="f28"/>
                      <a:pt x="f29" y="f27"/>
                      <a:pt x="f30" y="f16"/>
                    </a:cubicBezTo>
                    <a:cubicBezTo>
                      <a:pt x="f31" y="f30"/>
                      <a:pt x="f9" y="f32"/>
                      <a:pt x="f13" y="f31"/>
                    </a:cubicBezTo>
                    <a:cubicBezTo>
                      <a:pt x="f13" y="f33"/>
                      <a:pt x="f29" y="f34"/>
                      <a:pt x="f32" y="f34"/>
                    </a:cubicBezTo>
                    <a:cubicBezTo>
                      <a:pt x="f35" y="f33"/>
                      <a:pt x="f36" y="f35"/>
                      <a:pt x="f5" y="f34"/>
                    </a:cubicBezTo>
                    <a:cubicBezTo>
                      <a:pt x="f31" y="f34"/>
                      <a:pt x="f37" y="f38"/>
                      <a:pt x="f26" y="f5"/>
                    </a:cubicBezTo>
                    <a:cubicBezTo>
                      <a:pt x="f17" y="f36"/>
                      <a:pt x="f28" y="f36"/>
                      <a:pt x="f13" y="f34"/>
                    </a:cubicBezTo>
                    <a:cubicBezTo>
                      <a:pt x="f28" y="f32"/>
                      <a:pt x="f39" y="f38"/>
                      <a:pt x="f26" y="f34"/>
                    </a:cubicBezTo>
                    <a:cubicBezTo>
                      <a:pt x="f26" y="f34"/>
                      <a:pt x="f25" y="f33"/>
                      <a:pt x="f17" y="f33"/>
                    </a:cubicBezTo>
                    <a:cubicBezTo>
                      <a:pt x="f17" y="f33"/>
                      <a:pt x="f39" y="f35"/>
                      <a:pt x="f27" y="f35"/>
                    </a:cubicBezTo>
                    <a:cubicBezTo>
                      <a:pt x="f28" y="f31"/>
                      <a:pt x="f16" y="f32"/>
                      <a:pt x="f13" y="f30"/>
                    </a:cubicBezTo>
                    <a:cubicBezTo>
                      <a:pt x="f29" y="f30"/>
                      <a:pt x="f30" y="f29"/>
                      <a:pt x="f29" y="f13"/>
                    </a:cubicBezTo>
                    <a:cubicBezTo>
                      <a:pt x="f29" y="f37"/>
                      <a:pt x="f13" y="f37"/>
                      <a:pt x="f16" y="f37"/>
                    </a:cubicBezTo>
                    <a:cubicBezTo>
                      <a:pt x="f27" y="f37"/>
                      <a:pt x="f17" y="f37"/>
                      <a:pt x="f26" y="f16"/>
                    </a:cubicBezTo>
                    <a:cubicBezTo>
                      <a:pt x="f18" y="f13"/>
                      <a:pt x="f24" y="f13"/>
                      <a:pt x="f19" y="f13"/>
                    </a:cubicBezTo>
                    <a:cubicBezTo>
                      <a:pt x="f19" y="f37"/>
                      <a:pt x="f26" y="f16"/>
                      <a:pt x="f26" y="f28"/>
                    </a:cubicBezTo>
                    <a:cubicBezTo>
                      <a:pt x="f18" y="f27"/>
                      <a:pt x="f18" y="f39"/>
                      <a:pt x="f19" y="f27"/>
                    </a:cubicBezTo>
                    <a:cubicBezTo>
                      <a:pt x="f24" y="f17"/>
                      <a:pt x="f18" y="f25"/>
                      <a:pt x="f26" y="f26"/>
                    </a:cubicBezTo>
                    <a:cubicBezTo>
                      <a:pt x="f25" y="f24"/>
                      <a:pt x="f26" y="f20"/>
                      <a:pt x="f19" y="f20"/>
                    </a:cubicBezTo>
                    <a:cubicBezTo>
                      <a:pt x="f23" y="f19"/>
                      <a:pt x="f8" y="f19"/>
                      <a:pt x="f10" y="f18"/>
                    </a:cubicBezTo>
                    <a:cubicBezTo>
                      <a:pt x="f12" y="f26"/>
                      <a:pt x="f14" y="f17"/>
                      <a:pt x="f40" y="f28"/>
                    </a:cubicBezTo>
                    <a:cubicBezTo>
                      <a:pt x="f40" y="f16"/>
                      <a:pt x="f11" y="f13"/>
                      <a:pt x="f7" y="f13"/>
                    </a:cubicBezTo>
                    <a:cubicBezTo>
                      <a:pt x="f7" y="f13"/>
                      <a:pt x="f7" y="f9"/>
                      <a:pt x="f8" y="f9"/>
                    </a:cubicBezTo>
                    <a:close/>
                  </a:path>
                </a:pathLst>
              </a:custGeom>
              <a:solidFill>
                <a:srgbClr val="805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Freeform 88">
                <a:extLst>
                  <a:ext uri="{FF2B5EF4-FFF2-40B4-BE49-F238E27FC236}">
                    <a16:creationId xmlns:a16="http://schemas.microsoft.com/office/drawing/2014/main" id="{93C95DBA-2462-CCB7-9D79-681B9F1CBB8E}"/>
                  </a:ext>
                </a:extLst>
              </p:cNvPr>
              <p:cNvSpPr/>
              <p:nvPr/>
            </p:nvSpPr>
            <p:spPr>
              <a:xfrm>
                <a:off x="7983534" y="6765929"/>
                <a:ext cx="1077913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22"/>
                  <a:gd name="f8" fmla="val 90"/>
                  <a:gd name="f9" fmla="val 1"/>
                  <a:gd name="f10" fmla="val 91"/>
                  <a:gd name="f11" fmla="val 2"/>
                  <a:gd name="f12" fmla="val 76"/>
                  <a:gd name="f13" fmla="val 6"/>
                  <a:gd name="f14" fmla="val 61"/>
                  <a:gd name="f15" fmla="val 12"/>
                  <a:gd name="f16" fmla="val 45"/>
                  <a:gd name="f17" fmla="val 15"/>
                  <a:gd name="f18" fmla="val 44"/>
                  <a:gd name="f19" fmla="val 16"/>
                  <a:gd name="f20" fmla="val 43"/>
                  <a:gd name="f21" fmla="val 37"/>
                  <a:gd name="f22" fmla="val 17"/>
                  <a:gd name="f23" fmla="val 31"/>
                  <a:gd name="f24" fmla="val 18"/>
                  <a:gd name="f25" fmla="val 25"/>
                  <a:gd name="f26" fmla="val 19"/>
                  <a:gd name="f27" fmla="val 20"/>
                  <a:gd name="f28" fmla="val 21"/>
                  <a:gd name="f29" fmla="val 11"/>
                  <a:gd name="f30" fmla="val 7"/>
                  <a:gd name="f31" fmla="val 4"/>
                  <a:gd name="f32" fmla="val 3"/>
                  <a:gd name="f33" fmla="val 10"/>
                  <a:gd name="f34" fmla="val 26"/>
                  <a:gd name="f35" fmla="val 14"/>
                  <a:gd name="f36" fmla="val 59"/>
                  <a:gd name="f37" fmla="val 79"/>
                  <a:gd name="f38" fmla="val 83"/>
                  <a:gd name="f39" fmla="val 87"/>
                  <a:gd name="f40" fmla="val 88"/>
                  <a:gd name="f41" fmla="val 89"/>
                  <a:gd name="f42" fmla="+- 0 0 -90"/>
                  <a:gd name="f43" fmla="*/ f3 1 92"/>
                  <a:gd name="f44" fmla="*/ f4 1 22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92"/>
                  <a:gd name="f53" fmla="*/ f49 1 22"/>
                  <a:gd name="f54" fmla="*/ 90 f50 1"/>
                  <a:gd name="f55" fmla="*/ 1 f49 1"/>
                  <a:gd name="f56" fmla="*/ 92 f50 1"/>
                  <a:gd name="f57" fmla="*/ 2 f49 1"/>
                  <a:gd name="f58" fmla="*/ 45 f50 1"/>
                  <a:gd name="f59" fmla="*/ 15 f49 1"/>
                  <a:gd name="f60" fmla="*/ 43 f50 1"/>
                  <a:gd name="f61" fmla="*/ 16 f49 1"/>
                  <a:gd name="f62" fmla="*/ 25 f50 1"/>
                  <a:gd name="f63" fmla="*/ 19 f49 1"/>
                  <a:gd name="f64" fmla="*/ 11 f50 1"/>
                  <a:gd name="f65" fmla="*/ 21 f49 1"/>
                  <a:gd name="f66" fmla="*/ 0 f50 1"/>
                  <a:gd name="f67" fmla="*/ 22 f49 1"/>
                  <a:gd name="f68" fmla="*/ 3 f50 1"/>
                  <a:gd name="f69" fmla="*/ 20 f49 1"/>
                  <a:gd name="f70" fmla="*/ 26 f50 1"/>
                  <a:gd name="f71" fmla="*/ 17 f49 1"/>
                  <a:gd name="f72" fmla="*/ 76 f50 1"/>
                  <a:gd name="f73" fmla="*/ 4 f49 1"/>
                  <a:gd name="f74" fmla="*/ 87 f50 1"/>
                  <a:gd name="f75" fmla="+- f51 0 f1"/>
                  <a:gd name="f76" fmla="*/ f54 1 92"/>
                  <a:gd name="f77" fmla="*/ f55 1 22"/>
                  <a:gd name="f78" fmla="*/ f56 1 92"/>
                  <a:gd name="f79" fmla="*/ f57 1 22"/>
                  <a:gd name="f80" fmla="*/ f58 1 92"/>
                  <a:gd name="f81" fmla="*/ f59 1 22"/>
                  <a:gd name="f82" fmla="*/ f60 1 92"/>
                  <a:gd name="f83" fmla="*/ f61 1 22"/>
                  <a:gd name="f84" fmla="*/ f62 1 92"/>
                  <a:gd name="f85" fmla="*/ f63 1 22"/>
                  <a:gd name="f86" fmla="*/ f64 1 92"/>
                  <a:gd name="f87" fmla="*/ f65 1 22"/>
                  <a:gd name="f88" fmla="*/ f66 1 92"/>
                  <a:gd name="f89" fmla="*/ f67 1 22"/>
                  <a:gd name="f90" fmla="*/ f68 1 92"/>
                  <a:gd name="f91" fmla="*/ f69 1 22"/>
                  <a:gd name="f92" fmla="*/ f70 1 92"/>
                  <a:gd name="f93" fmla="*/ f71 1 22"/>
                  <a:gd name="f94" fmla="*/ f72 1 92"/>
                  <a:gd name="f95" fmla="*/ f73 1 22"/>
                  <a:gd name="f96" fmla="*/ f74 1 92"/>
                  <a:gd name="f97" fmla="*/ 0 1 f52"/>
                  <a:gd name="f98" fmla="*/ f46 1 f52"/>
                  <a:gd name="f99" fmla="*/ 0 1 f53"/>
                  <a:gd name="f100" fmla="*/ f47 1 f53"/>
                  <a:gd name="f101" fmla="*/ f76 1 f52"/>
                  <a:gd name="f102" fmla="*/ f77 1 f53"/>
                  <a:gd name="f103" fmla="*/ f78 1 f52"/>
                  <a:gd name="f104" fmla="*/ f79 1 f53"/>
                  <a:gd name="f105" fmla="*/ f80 1 f52"/>
                  <a:gd name="f106" fmla="*/ f81 1 f53"/>
                  <a:gd name="f107" fmla="*/ f82 1 f52"/>
                  <a:gd name="f108" fmla="*/ f83 1 f53"/>
                  <a:gd name="f109" fmla="*/ f84 1 f52"/>
                  <a:gd name="f110" fmla="*/ f85 1 f53"/>
                  <a:gd name="f111" fmla="*/ f86 1 f52"/>
                  <a:gd name="f112" fmla="*/ f87 1 f53"/>
                  <a:gd name="f113" fmla="*/ f88 1 f52"/>
                  <a:gd name="f114" fmla="*/ f89 1 f53"/>
                  <a:gd name="f115" fmla="*/ f90 1 f52"/>
                  <a:gd name="f116" fmla="*/ f91 1 f53"/>
                  <a:gd name="f117" fmla="*/ f92 1 f52"/>
                  <a:gd name="f118" fmla="*/ f93 1 f53"/>
                  <a:gd name="f119" fmla="*/ f94 1 f52"/>
                  <a:gd name="f120" fmla="*/ f95 1 f53"/>
                  <a:gd name="f121" fmla="*/ f96 1 f52"/>
                  <a:gd name="f122" fmla="*/ f97 f43 1"/>
                  <a:gd name="f123" fmla="*/ f98 f43 1"/>
                  <a:gd name="f124" fmla="*/ f100 f44 1"/>
                  <a:gd name="f125" fmla="*/ f99 f44 1"/>
                  <a:gd name="f126" fmla="*/ f101 f43 1"/>
                  <a:gd name="f127" fmla="*/ f102 f44 1"/>
                  <a:gd name="f128" fmla="*/ f103 f43 1"/>
                  <a:gd name="f129" fmla="*/ f104 f44 1"/>
                  <a:gd name="f130" fmla="*/ f105 f43 1"/>
                  <a:gd name="f131" fmla="*/ f106 f44 1"/>
                  <a:gd name="f132" fmla="*/ f107 f43 1"/>
                  <a:gd name="f133" fmla="*/ f108 f44 1"/>
                  <a:gd name="f134" fmla="*/ f109 f43 1"/>
                  <a:gd name="f135" fmla="*/ f110 f44 1"/>
                  <a:gd name="f136" fmla="*/ f111 f43 1"/>
                  <a:gd name="f137" fmla="*/ f112 f44 1"/>
                  <a:gd name="f138" fmla="*/ f113 f43 1"/>
                  <a:gd name="f139" fmla="*/ f114 f44 1"/>
                  <a:gd name="f140" fmla="*/ f115 f43 1"/>
                  <a:gd name="f141" fmla="*/ f116 f44 1"/>
                  <a:gd name="f142" fmla="*/ f117 f43 1"/>
                  <a:gd name="f143" fmla="*/ f118 f44 1"/>
                  <a:gd name="f144" fmla="*/ f119 f43 1"/>
                  <a:gd name="f145" fmla="*/ f120 f44 1"/>
                  <a:gd name="f146" fmla="*/ f12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44" y="f145"/>
                  </a:cxn>
                  <a:cxn ang="f75">
                    <a:pos x="f146" y="f127"/>
                  </a:cxn>
                  <a:cxn ang="f75">
                    <a:pos x="f126" y="f127"/>
                  </a:cxn>
                </a:cxnLst>
                <a:rect l="f122" t="f125" r="f123" b="f124"/>
                <a:pathLst>
                  <a:path w="92" h="22">
                    <a:moveTo>
                      <a:pt x="f8" y="f9"/>
                    </a:moveTo>
                    <a:cubicBezTo>
                      <a:pt x="f10" y="f9"/>
                      <a:pt x="f10" y="f9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8" y="f19"/>
                      <a:pt x="f20" y="f19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7"/>
                      <a:pt x="f17" y="f28"/>
                      <a:pt x="f29" y="f28"/>
                    </a:cubicBezTo>
                    <a:cubicBezTo>
                      <a:pt x="f30" y="f28"/>
                      <a:pt x="f31" y="f7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ubicBezTo>
                      <a:pt x="f5" y="f27"/>
                      <a:pt x="f11" y="f27"/>
                      <a:pt x="f32" y="f27"/>
                    </a:cubicBezTo>
                    <a:cubicBezTo>
                      <a:pt x="f33" y="f26"/>
                      <a:pt x="f24" y="f24"/>
                      <a:pt x="f34" y="f22"/>
                    </a:cubicBezTo>
                    <a:cubicBezTo>
                      <a:pt x="f20" y="f35"/>
                      <a:pt x="f36" y="f33"/>
                      <a:pt x="f12" y="f31"/>
                    </a:cubicBezTo>
                    <a:cubicBezTo>
                      <a:pt x="f37" y="f32"/>
                      <a:pt x="f38" y="f11"/>
                      <a:pt x="f39" y="f9"/>
                    </a:cubicBezTo>
                    <a:cubicBezTo>
                      <a:pt x="f40" y="f5"/>
                      <a:pt x="f41" y="f5"/>
                      <a:pt x="f8" y="f9"/>
                    </a:cubicBezTo>
                    <a:close/>
                  </a:path>
                </a:pathLst>
              </a:custGeom>
              <a:solidFill>
                <a:srgbClr val="725D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6" name="Freeform 89">
                <a:extLst>
                  <a:ext uri="{FF2B5EF4-FFF2-40B4-BE49-F238E27FC236}">
                    <a16:creationId xmlns:a16="http://schemas.microsoft.com/office/drawing/2014/main" id="{3A2CC616-619F-6BCE-2BD4-790C8FEB9456}"/>
                  </a:ext>
                </a:extLst>
              </p:cNvPr>
              <p:cNvSpPr/>
              <p:nvPr/>
            </p:nvSpPr>
            <p:spPr>
              <a:xfrm>
                <a:off x="9294811" y="6813551"/>
                <a:ext cx="304796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5"/>
                  <a:gd name="f8" fmla="val 3"/>
                  <a:gd name="f9" fmla="val 4"/>
                  <a:gd name="f10" fmla="val 1"/>
                  <a:gd name="f11" fmla="val 6"/>
                  <a:gd name="f12" fmla="val 7"/>
                  <a:gd name="f13" fmla="val 5"/>
                  <a:gd name="f14" fmla="val 2"/>
                  <a:gd name="f15" fmla="val 10"/>
                  <a:gd name="f16" fmla="val 8"/>
                  <a:gd name="f17" fmla="val 12"/>
                  <a:gd name="f18" fmla="val 19"/>
                  <a:gd name="f19" fmla="val 22"/>
                  <a:gd name="f20" fmla="val 23"/>
                  <a:gd name="f21" fmla="val 25"/>
                  <a:gd name="f22" fmla="val 18"/>
                  <a:gd name="f23" fmla="val 13"/>
                  <a:gd name="f24" fmla="val 9"/>
                  <a:gd name="f25" fmla="val 11"/>
                  <a:gd name="f26" fmla="val 14"/>
                  <a:gd name="f27" fmla="val 16"/>
                  <a:gd name="f28" fmla="+- 0 0 -90"/>
                  <a:gd name="f29" fmla="*/ f3 1 26"/>
                  <a:gd name="f30" fmla="*/ f4 1 15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6"/>
                  <a:gd name="f39" fmla="*/ f35 1 15"/>
                  <a:gd name="f40" fmla="*/ 3 f36 1"/>
                  <a:gd name="f41" fmla="*/ 0 f35 1"/>
                  <a:gd name="f42" fmla="*/ 7 f36 1"/>
                  <a:gd name="f43" fmla="*/ 1 f35 1"/>
                  <a:gd name="f44" fmla="*/ 4 f36 1"/>
                  <a:gd name="f45" fmla="*/ 3 f35 1"/>
                  <a:gd name="f46" fmla="*/ 4 f35 1"/>
                  <a:gd name="f47" fmla="*/ 12 f36 1"/>
                  <a:gd name="f48" fmla="*/ 7 f35 1"/>
                  <a:gd name="f49" fmla="*/ 22 f36 1"/>
                  <a:gd name="f50" fmla="*/ 26 f36 1"/>
                  <a:gd name="f51" fmla="*/ 15 f36 1"/>
                  <a:gd name="f52" fmla="*/ 8 f35 1"/>
                  <a:gd name="f53" fmla="*/ 10 f36 1"/>
                  <a:gd name="f54" fmla="*/ 11 f35 1"/>
                  <a:gd name="f55" fmla="*/ 14 f35 1"/>
                  <a:gd name="f56" fmla="*/ 15 f35 1"/>
                  <a:gd name="f57" fmla="*/ 9 f36 1"/>
                  <a:gd name="f58" fmla="*/ 10 f35 1"/>
                  <a:gd name="f59" fmla="*/ 8 f36 1"/>
                  <a:gd name="f60" fmla="*/ 9 f35 1"/>
                  <a:gd name="f61" fmla="*/ 2 f36 1"/>
                  <a:gd name="f62" fmla="*/ 6 f35 1"/>
                  <a:gd name="f63" fmla="+- f37 0 f1"/>
                  <a:gd name="f64" fmla="*/ f40 1 26"/>
                  <a:gd name="f65" fmla="*/ f41 1 15"/>
                  <a:gd name="f66" fmla="*/ f42 1 26"/>
                  <a:gd name="f67" fmla="*/ f43 1 15"/>
                  <a:gd name="f68" fmla="*/ f44 1 26"/>
                  <a:gd name="f69" fmla="*/ f45 1 15"/>
                  <a:gd name="f70" fmla="*/ f46 1 15"/>
                  <a:gd name="f71" fmla="*/ f47 1 26"/>
                  <a:gd name="f72" fmla="*/ f48 1 15"/>
                  <a:gd name="f73" fmla="*/ f49 1 26"/>
                  <a:gd name="f74" fmla="*/ f50 1 26"/>
                  <a:gd name="f75" fmla="*/ f51 1 26"/>
                  <a:gd name="f76" fmla="*/ f52 1 15"/>
                  <a:gd name="f77" fmla="*/ f53 1 26"/>
                  <a:gd name="f78" fmla="*/ f54 1 15"/>
                  <a:gd name="f79" fmla="*/ f55 1 15"/>
                  <a:gd name="f80" fmla="*/ f56 1 15"/>
                  <a:gd name="f81" fmla="*/ f57 1 26"/>
                  <a:gd name="f82" fmla="*/ f58 1 15"/>
                  <a:gd name="f83" fmla="*/ f59 1 26"/>
                  <a:gd name="f84" fmla="*/ f60 1 15"/>
                  <a:gd name="f85" fmla="*/ f61 1 26"/>
                  <a:gd name="f86" fmla="*/ f62 1 15"/>
                  <a:gd name="f87" fmla="*/ 0 1 f38"/>
                  <a:gd name="f88" fmla="*/ f32 1 f38"/>
                  <a:gd name="f89" fmla="*/ 0 1 f39"/>
                  <a:gd name="f90" fmla="*/ f33 1 f39"/>
                  <a:gd name="f91" fmla="*/ f64 1 f38"/>
                  <a:gd name="f92" fmla="*/ f65 1 f39"/>
                  <a:gd name="f93" fmla="*/ f66 1 f38"/>
                  <a:gd name="f94" fmla="*/ f67 1 f39"/>
                  <a:gd name="f95" fmla="*/ f68 1 f38"/>
                  <a:gd name="f96" fmla="*/ f69 1 f39"/>
                  <a:gd name="f97" fmla="*/ f70 1 f39"/>
                  <a:gd name="f98" fmla="*/ f71 1 f38"/>
                  <a:gd name="f99" fmla="*/ f72 1 f39"/>
                  <a:gd name="f100" fmla="*/ f73 1 f38"/>
                  <a:gd name="f101" fmla="*/ f74 1 f38"/>
                  <a:gd name="f102" fmla="*/ f75 1 f38"/>
                  <a:gd name="f103" fmla="*/ f76 1 f39"/>
                  <a:gd name="f104" fmla="*/ f77 1 f38"/>
                  <a:gd name="f105" fmla="*/ f78 1 f39"/>
                  <a:gd name="f106" fmla="*/ f79 1 f39"/>
                  <a:gd name="f107" fmla="*/ f80 1 f39"/>
                  <a:gd name="f108" fmla="*/ f81 1 f38"/>
                  <a:gd name="f109" fmla="*/ f82 1 f39"/>
                  <a:gd name="f110" fmla="*/ f83 1 f38"/>
                  <a:gd name="f111" fmla="*/ f84 1 f39"/>
                  <a:gd name="f112" fmla="*/ f85 1 f38"/>
                  <a:gd name="f113" fmla="*/ f86 1 f39"/>
                  <a:gd name="f114" fmla="*/ f87 f29 1"/>
                  <a:gd name="f115" fmla="*/ f88 f29 1"/>
                  <a:gd name="f116" fmla="*/ f90 f30 1"/>
                  <a:gd name="f117" fmla="*/ f89 f30 1"/>
                  <a:gd name="f118" fmla="*/ f91 f29 1"/>
                  <a:gd name="f119" fmla="*/ f92 f30 1"/>
                  <a:gd name="f120" fmla="*/ f93 f29 1"/>
                  <a:gd name="f121" fmla="*/ f94 f30 1"/>
                  <a:gd name="f122" fmla="*/ f95 f29 1"/>
                  <a:gd name="f123" fmla="*/ f96 f30 1"/>
                  <a:gd name="f124" fmla="*/ f97 f30 1"/>
                  <a:gd name="f125" fmla="*/ f98 f29 1"/>
                  <a:gd name="f126" fmla="*/ f99 f30 1"/>
                  <a:gd name="f127" fmla="*/ f100 f29 1"/>
                  <a:gd name="f128" fmla="*/ f101 f29 1"/>
                  <a:gd name="f129" fmla="*/ f102 f29 1"/>
                  <a:gd name="f130" fmla="*/ f103 f30 1"/>
                  <a:gd name="f131" fmla="*/ f104 f29 1"/>
                  <a:gd name="f132" fmla="*/ f105 f30 1"/>
                  <a:gd name="f133" fmla="*/ f106 f30 1"/>
                  <a:gd name="f134" fmla="*/ f107 f30 1"/>
                  <a:gd name="f135" fmla="*/ f108 f29 1"/>
                  <a:gd name="f136" fmla="*/ f109 f30 1"/>
                  <a:gd name="f137" fmla="*/ f110 f29 1"/>
                  <a:gd name="f138" fmla="*/ f111 f30 1"/>
                  <a:gd name="f139" fmla="*/ f112 f29 1"/>
                  <a:gd name="f140" fmla="*/ f11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18" y="f119"/>
                  </a:cxn>
                  <a:cxn ang="f63">
                    <a:pos x="f120" y="f121"/>
                  </a:cxn>
                  <a:cxn ang="f63">
                    <a:pos x="f122" y="f123"/>
                  </a:cxn>
                  <a:cxn ang="f63">
                    <a:pos x="f122" y="f124"/>
                  </a:cxn>
                  <a:cxn ang="f63">
                    <a:pos x="f125" y="f126"/>
                  </a:cxn>
                  <a:cxn ang="f63">
                    <a:pos x="f127" y="f123"/>
                  </a:cxn>
                  <a:cxn ang="f63">
                    <a:pos x="f127" y="f123"/>
                  </a:cxn>
                  <a:cxn ang="f63">
                    <a:pos x="f128" y="f123"/>
                  </a:cxn>
                  <a:cxn ang="f63">
                    <a:pos x="f129" y="f130"/>
                  </a:cxn>
                  <a:cxn ang="f63">
                    <a:pos x="f131" y="f132"/>
                  </a:cxn>
                  <a:cxn ang="f63">
                    <a:pos x="f129" y="f133"/>
                  </a:cxn>
                  <a:cxn ang="f63">
                    <a:pos x="f129" y="f133"/>
                  </a:cxn>
                  <a:cxn ang="f63">
                    <a:pos x="f129" y="f134"/>
                  </a:cxn>
                  <a:cxn ang="f63">
                    <a:pos x="f135" y="f136"/>
                  </a:cxn>
                  <a:cxn ang="f63">
                    <a:pos x="f137" y="f138"/>
                  </a:cxn>
                  <a:cxn ang="f63">
                    <a:pos x="f139" y="f140"/>
                  </a:cxn>
                  <a:cxn ang="f63">
                    <a:pos x="f118" y="f119"/>
                  </a:cxn>
                </a:cxnLst>
                <a:rect l="f114" t="f117" r="f115" b="f116"/>
                <a:pathLst>
                  <a:path w="26" h="15">
                    <a:moveTo>
                      <a:pt x="f8" y="f5"/>
                    </a:moveTo>
                    <a:cubicBezTo>
                      <a:pt x="f9" y="f10"/>
                      <a:pt x="f11" y="f5"/>
                      <a:pt x="f12" y="f10"/>
                    </a:cubicBezTo>
                    <a:cubicBezTo>
                      <a:pt x="f12" y="f8"/>
                      <a:pt x="f13" y="f14"/>
                      <a:pt x="f9" y="f8"/>
                    </a:cubicBezTo>
                    <a:cubicBezTo>
                      <a:pt x="f8" y="f8"/>
                      <a:pt x="f8" y="f9"/>
                      <a:pt x="f9" y="f9"/>
                    </a:cubicBezTo>
                    <a:cubicBezTo>
                      <a:pt x="f13" y="f11"/>
                      <a:pt x="f15" y="f16"/>
                      <a:pt x="f17" y="f12"/>
                    </a:cubicBezTo>
                    <a:cubicBezTo>
                      <a:pt x="f7" y="f11"/>
                      <a:pt x="f18" y="f9"/>
                      <a:pt x="f19" y="f8"/>
                    </a:cubicBezTo>
                    <a:cubicBezTo>
                      <a:pt x="f19" y="f8"/>
                      <a:pt x="f19" y="f8"/>
                      <a:pt x="f19" y="f8"/>
                    </a:cubicBezTo>
                    <a:cubicBezTo>
                      <a:pt x="f20" y="f14"/>
                      <a:pt x="f21" y="f14"/>
                      <a:pt x="f6" y="f8"/>
                    </a:cubicBezTo>
                    <a:cubicBezTo>
                      <a:pt x="f19" y="f13"/>
                      <a:pt x="f22" y="f12"/>
                      <a:pt x="f7" y="f16"/>
                    </a:cubicBezTo>
                    <a:cubicBezTo>
                      <a:pt x="f23" y="f24"/>
                      <a:pt x="f15" y="f24"/>
                      <a:pt x="f15" y="f25"/>
                    </a:cubicBezTo>
                    <a:cubicBezTo>
                      <a:pt x="f15" y="f26"/>
                      <a:pt x="f23" y="f26"/>
                      <a:pt x="f7" y="f26"/>
                    </a:cubicBezTo>
                    <a:cubicBezTo>
                      <a:pt x="f7" y="f26"/>
                      <a:pt x="f7" y="f26"/>
                      <a:pt x="f7" y="f26"/>
                    </a:cubicBezTo>
                    <a:cubicBezTo>
                      <a:pt x="f27" y="f7"/>
                      <a:pt x="f7" y="f7"/>
                      <a:pt x="f7" y="f7"/>
                    </a:cubicBezTo>
                    <a:cubicBezTo>
                      <a:pt x="f17" y="f26"/>
                      <a:pt x="f24" y="f26"/>
                      <a:pt x="f24" y="f15"/>
                    </a:cubicBezTo>
                    <a:cubicBezTo>
                      <a:pt x="f24" y="f24"/>
                      <a:pt x="f16" y="f24"/>
                      <a:pt x="f16" y="f24"/>
                    </a:cubicBezTo>
                    <a:cubicBezTo>
                      <a:pt x="f11" y="f16"/>
                      <a:pt x="f9" y="f12"/>
                      <a:pt x="f14" y="f11"/>
                    </a:cubicBezTo>
                    <a:cubicBezTo>
                      <a:pt x="f5" y="f8"/>
                      <a:pt x="f5" y="f10"/>
                      <a:pt x="f8" y="f5"/>
                    </a:cubicBezTo>
                    <a:close/>
                  </a:path>
                </a:pathLst>
              </a:custGeom>
              <a:solidFill>
                <a:srgbClr val="805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7" name="Freeform 90">
                <a:extLst>
                  <a:ext uri="{FF2B5EF4-FFF2-40B4-BE49-F238E27FC236}">
                    <a16:creationId xmlns:a16="http://schemas.microsoft.com/office/drawing/2014/main" id="{E98649B8-A7E7-CB56-8240-9006C3F099E3}"/>
                  </a:ext>
                </a:extLst>
              </p:cNvPr>
              <p:cNvSpPr/>
              <p:nvPr/>
            </p:nvSpPr>
            <p:spPr>
              <a:xfrm>
                <a:off x="9482135" y="6907213"/>
                <a:ext cx="187323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1"/>
                  <a:gd name="f8" fmla="val 8"/>
                  <a:gd name="f9" fmla="val 1"/>
                  <a:gd name="f10" fmla="val 7"/>
                  <a:gd name="f11" fmla="val 6"/>
                  <a:gd name="f12" fmla="val 4"/>
                  <a:gd name="f13" fmla="val 2"/>
                  <a:gd name="f14" fmla="val 13"/>
                  <a:gd name="f15" fmla="val 9"/>
                  <a:gd name="f16" fmla="val 3"/>
                  <a:gd name="f17" fmla="val 5"/>
                  <a:gd name="f18" fmla="+- 0 0 -90"/>
                  <a:gd name="f19" fmla="*/ f3 1 16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1"/>
                  <a:gd name="f30" fmla="*/ 0 f26 1"/>
                  <a:gd name="f31" fmla="*/ 8 f25 1"/>
                  <a:gd name="f32" fmla="*/ 1 f26 1"/>
                  <a:gd name="f33" fmla="*/ 6 f25 1"/>
                  <a:gd name="f34" fmla="*/ 16 f26 1"/>
                  <a:gd name="f35" fmla="*/ 0 f25 1"/>
                  <a:gd name="f36" fmla="*/ 6 f26 1"/>
                  <a:gd name="f37" fmla="*/ 5 f25 1"/>
                  <a:gd name="f38" fmla="*/ 3 f26 1"/>
                  <a:gd name="f39" fmla="*/ 2 f26 1"/>
                  <a:gd name="f40" fmla="*/ 11 f25 1"/>
                  <a:gd name="f41" fmla="+- f27 0 f1"/>
                  <a:gd name="f42" fmla="*/ f30 1 16"/>
                  <a:gd name="f43" fmla="*/ f31 1 11"/>
                  <a:gd name="f44" fmla="*/ f32 1 16"/>
                  <a:gd name="f45" fmla="*/ f33 1 11"/>
                  <a:gd name="f46" fmla="*/ f34 1 16"/>
                  <a:gd name="f47" fmla="*/ f35 1 11"/>
                  <a:gd name="f48" fmla="*/ f36 1 16"/>
                  <a:gd name="f49" fmla="*/ f37 1 11"/>
                  <a:gd name="f50" fmla="*/ f38 1 16"/>
                  <a:gd name="f51" fmla="*/ f39 1 16"/>
                  <a:gd name="f52" fmla="*/ f40 1 11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8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19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75"/>
                  </a:cxn>
                  <a:cxn ang="f41">
                    <a:pos x="f81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6" h="11">
                    <a:moveTo>
                      <a:pt x="f5" y="f8"/>
                    </a:moveTo>
                    <a:cubicBezTo>
                      <a:pt x="f9" y="f8"/>
                      <a:pt x="f9" y="f10"/>
                      <a:pt x="f9" y="f11"/>
                    </a:cubicBezTo>
                    <a:cubicBezTo>
                      <a:pt x="f11" y="f12"/>
                      <a:pt x="f7" y="f13"/>
                      <a:pt x="f6" y="f5"/>
                    </a:cubicBezTo>
                    <a:cubicBezTo>
                      <a:pt x="f14" y="f13"/>
                      <a:pt x="f15" y="f16"/>
                      <a:pt x="f11" y="f17"/>
                    </a:cubicBezTo>
                    <a:cubicBezTo>
                      <a:pt x="f17" y="f11"/>
                      <a:pt x="f12" y="f11"/>
                      <a:pt x="f16" y="f11"/>
                    </a:cubicBezTo>
                    <a:cubicBezTo>
                      <a:pt x="f9" y="f10"/>
                      <a:pt x="f5" y="f15"/>
                      <a:pt x="f13" y="f7"/>
                    </a:cubicBezTo>
                    <a:cubicBezTo>
                      <a:pt x="f5" y="f7"/>
                      <a:pt x="f5" y="f15"/>
                      <a:pt x="f5" y="f8"/>
                    </a:cubicBezTo>
                    <a:close/>
                  </a:path>
                </a:pathLst>
              </a:custGeom>
              <a:solidFill>
                <a:srgbClr val="805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Freeform 91">
                <a:extLst>
                  <a:ext uri="{FF2B5EF4-FFF2-40B4-BE49-F238E27FC236}">
                    <a16:creationId xmlns:a16="http://schemas.microsoft.com/office/drawing/2014/main" id="{7AEDD0D1-D914-1DC2-B280-76C5E9AB9376}"/>
                  </a:ext>
                </a:extLst>
              </p:cNvPr>
              <p:cNvSpPr/>
              <p:nvPr/>
            </p:nvSpPr>
            <p:spPr>
              <a:xfrm>
                <a:off x="9775822" y="7339010"/>
                <a:ext cx="58741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2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2"/>
                  <a:gd name="f22" fmla="*/ f19 1 5"/>
                  <a:gd name="f23" fmla="*/ 4 f19 1"/>
                  <a:gd name="f24" fmla="*/ 0 f18 1"/>
                  <a:gd name="f25" fmla="*/ 5 f19 1"/>
                  <a:gd name="f26" fmla="*/ 1 f18 1"/>
                  <a:gd name="f27" fmla="*/ 2 f18 1"/>
                  <a:gd name="f28" fmla="*/ 0 f19 1"/>
                  <a:gd name="f29" fmla="*/ 2 f19 1"/>
                  <a:gd name="f30" fmla="+- f20 0 f1"/>
                  <a:gd name="f31" fmla="*/ f23 1 5"/>
                  <a:gd name="f32" fmla="*/ f24 1 2"/>
                  <a:gd name="f33" fmla="*/ f25 1 5"/>
                  <a:gd name="f34" fmla="*/ f26 1 2"/>
                  <a:gd name="f35" fmla="*/ f27 1 2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2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4"/>
                  </a:cxn>
                  <a:cxn ang="f30">
                    <a:pos x="f55" y="f56"/>
                  </a:cxn>
                  <a:cxn ang="f30">
                    <a:pos x="f55" y="f57"/>
                  </a:cxn>
                  <a:cxn ang="f30">
                    <a:pos x="f58" y="f56"/>
                  </a:cxn>
                  <a:cxn ang="f30">
                    <a:pos x="f59" y="f56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5" h="2">
                    <a:moveTo>
                      <a:pt x="f8" y="f5"/>
                    </a:moveTo>
                    <a:cubicBezTo>
                      <a:pt x="f8" y="f5"/>
                      <a:pt x="f8" y="f5"/>
                      <a:pt x="f6" y="f5"/>
                    </a:cubicBezTo>
                    <a:cubicBezTo>
                      <a:pt x="f6" y="f5"/>
                      <a:pt x="f6" y="f5"/>
                      <a:pt x="f6" y="f9"/>
                    </a:cubicBezTo>
                    <a:cubicBezTo>
                      <a:pt x="f6" y="f9"/>
                      <a:pt x="f6" y="f9"/>
                      <a:pt x="f6" y="f7"/>
                    </a:cubicBezTo>
                    <a:cubicBezTo>
                      <a:pt x="f10" y="f7"/>
                      <a:pt x="f9" y="f9"/>
                      <a:pt x="f5" y="f9"/>
                    </a:cubicBezTo>
                    <a:cubicBezTo>
                      <a:pt x="f9" y="f5"/>
                      <a:pt x="f7" y="f9"/>
                      <a:pt x="f7" y="f9"/>
                    </a:cubicBezTo>
                    <a:cubicBezTo>
                      <a:pt x="f10" y="f9"/>
                      <a:pt x="f8" y="f9"/>
                      <a:pt x="f8" y="f5"/>
                    </a:cubicBezTo>
                    <a:close/>
                  </a:path>
                </a:pathLst>
              </a:custGeom>
              <a:solidFill>
                <a:srgbClr val="8565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9" name="Freeform 92">
                <a:extLst>
                  <a:ext uri="{FF2B5EF4-FFF2-40B4-BE49-F238E27FC236}">
                    <a16:creationId xmlns:a16="http://schemas.microsoft.com/office/drawing/2014/main" id="{2A67F852-1D20-E0F4-2F85-63E00F9109E6}"/>
                  </a:ext>
                </a:extLst>
              </p:cNvPr>
              <p:cNvSpPr/>
              <p:nvPr/>
            </p:nvSpPr>
            <p:spPr>
              <a:xfrm>
                <a:off x="8697909" y="7351711"/>
                <a:ext cx="23810" cy="3032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26"/>
                  <a:gd name="f8" fmla="val 1"/>
                  <a:gd name="f9" fmla="val 5"/>
                  <a:gd name="f10" fmla="val 10"/>
                  <a:gd name="f11" fmla="val 15"/>
                  <a:gd name="f12" fmla="val 18"/>
                  <a:gd name="f13" fmla="val 22"/>
                  <a:gd name="f14" fmla="val 25"/>
                  <a:gd name="f15" fmla="val 24"/>
                  <a:gd name="f16" fmla="val 21"/>
                  <a:gd name="f17" fmla="val 17"/>
                  <a:gd name="f18" fmla="val 14"/>
                  <a:gd name="f19" fmla="val 11"/>
                  <a:gd name="f20" fmla="val 8"/>
                  <a:gd name="f21" fmla="val 3"/>
                  <a:gd name="f22" fmla="+- 0 0 -90"/>
                  <a:gd name="f23" fmla="*/ f3 1 2"/>
                  <a:gd name="f24" fmla="*/ f4 1 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"/>
                  <a:gd name="f33" fmla="*/ f29 1 26"/>
                  <a:gd name="f34" fmla="*/ 1 f30 1"/>
                  <a:gd name="f35" fmla="*/ 0 f29 1"/>
                  <a:gd name="f36" fmla="*/ 2 f30 1"/>
                  <a:gd name="f37" fmla="*/ 15 f29 1"/>
                  <a:gd name="f38" fmla="*/ 25 f29 1"/>
                  <a:gd name="f39" fmla="*/ 0 f30 1"/>
                  <a:gd name="f40" fmla="*/ 24 f29 1"/>
                  <a:gd name="f41" fmla="*/ 14 f29 1"/>
                  <a:gd name="f42" fmla="*/ 5 f29 1"/>
                  <a:gd name="f43" fmla="+- f31 0 f1"/>
                  <a:gd name="f44" fmla="*/ f34 1 2"/>
                  <a:gd name="f45" fmla="*/ f35 1 26"/>
                  <a:gd name="f46" fmla="*/ f36 1 2"/>
                  <a:gd name="f47" fmla="*/ f37 1 26"/>
                  <a:gd name="f48" fmla="*/ f38 1 26"/>
                  <a:gd name="f49" fmla="*/ f39 1 2"/>
                  <a:gd name="f50" fmla="*/ f40 1 26"/>
                  <a:gd name="f51" fmla="*/ f41 1 26"/>
                  <a:gd name="f52" fmla="*/ f42 1 26"/>
                  <a:gd name="f53" fmla="*/ 0 1 f32"/>
                  <a:gd name="f54" fmla="*/ f26 1 f32"/>
                  <a:gd name="f55" fmla="*/ 0 1 f33"/>
                  <a:gd name="f56" fmla="*/ f27 1 f33"/>
                  <a:gd name="f57" fmla="*/ f44 1 f32"/>
                  <a:gd name="f58" fmla="*/ f45 1 f33"/>
                  <a:gd name="f59" fmla="*/ f46 1 f32"/>
                  <a:gd name="f60" fmla="*/ f47 1 f33"/>
                  <a:gd name="f61" fmla="*/ f48 1 f33"/>
                  <a:gd name="f62" fmla="*/ f49 1 f32"/>
                  <a:gd name="f63" fmla="*/ f50 1 f33"/>
                  <a:gd name="f64" fmla="*/ f51 1 f33"/>
                  <a:gd name="f65" fmla="*/ f52 1 f33"/>
                  <a:gd name="f66" fmla="*/ f53 f23 1"/>
                  <a:gd name="f67" fmla="*/ f54 f23 1"/>
                  <a:gd name="f68" fmla="*/ f56 f24 1"/>
                  <a:gd name="f69" fmla="*/ f55 f24 1"/>
                  <a:gd name="f70" fmla="*/ f57 f23 1"/>
                  <a:gd name="f71" fmla="*/ f58 f24 1"/>
                  <a:gd name="f72" fmla="*/ f59 f23 1"/>
                  <a:gd name="f73" fmla="*/ f60 f24 1"/>
                  <a:gd name="f74" fmla="*/ f61 f24 1"/>
                  <a:gd name="f75" fmla="*/ f62 f23 1"/>
                  <a:gd name="f76" fmla="*/ f63 f24 1"/>
                  <a:gd name="f77" fmla="*/ f64 f24 1"/>
                  <a:gd name="f78" fmla="*/ f65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2" y="f74"/>
                  </a:cxn>
                  <a:cxn ang="f43">
                    <a:pos x="f75" y="f76"/>
                  </a:cxn>
                  <a:cxn ang="f43">
                    <a:pos x="f75" y="f77"/>
                  </a:cxn>
                  <a:cxn ang="f43">
                    <a:pos x="f75" y="f78"/>
                  </a:cxn>
                  <a:cxn ang="f43">
                    <a:pos x="f70" y="f71"/>
                  </a:cxn>
                </a:cxnLst>
                <a:rect l="f66" t="f69" r="f67" b="f68"/>
                <a:pathLst>
                  <a:path w="2" h="26">
                    <a:moveTo>
                      <a:pt x="f8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12"/>
                      <a:pt x="f6" y="f13"/>
                      <a:pt x="f6" y="f14"/>
                    </a:cubicBezTo>
                    <a:cubicBezTo>
                      <a:pt x="f8" y="f7"/>
                      <a:pt x="f5" y="f14"/>
                      <a:pt x="f5" y="f15"/>
                    </a:cubicBezTo>
                    <a:cubicBezTo>
                      <a:pt x="f5" y="f16"/>
                      <a:pt x="f5" y="f17"/>
                      <a:pt x="f5" y="f18"/>
                    </a:cubicBezTo>
                    <a:cubicBezTo>
                      <a:pt x="f5" y="f19"/>
                      <a:pt x="f8" y="f20"/>
                      <a:pt x="f5" y="f9"/>
                    </a:cubicBezTo>
                    <a:cubicBezTo>
                      <a:pt x="f5" y="f21"/>
                      <a:pt x="f5" y="f8"/>
                      <a:pt x="f8" y="f5"/>
                    </a:cubicBezTo>
                    <a:close/>
                  </a:path>
                </a:pathLst>
              </a:custGeom>
              <a:solidFill>
                <a:srgbClr val="D6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0" name="Freeform 93">
                <a:extLst>
                  <a:ext uri="{FF2B5EF4-FFF2-40B4-BE49-F238E27FC236}">
                    <a16:creationId xmlns:a16="http://schemas.microsoft.com/office/drawing/2014/main" id="{8B0BDCD2-58BB-B01E-43F5-C4F6DBC2E6E2}"/>
                  </a:ext>
                </a:extLst>
              </p:cNvPr>
              <p:cNvSpPr/>
              <p:nvPr/>
            </p:nvSpPr>
            <p:spPr>
              <a:xfrm>
                <a:off x="8674098" y="7199318"/>
                <a:ext cx="2381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4"/>
                  <a:gd name="f8" fmla="val 1"/>
                  <a:gd name="f9" fmla="val 3"/>
                  <a:gd name="f10" fmla="+- 0 0 -90"/>
                  <a:gd name="f11" fmla="*/ f3 1 2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2"/>
                  <a:gd name="f22" fmla="*/ 2 f18 1"/>
                  <a:gd name="f23" fmla="*/ 0 f17 1"/>
                  <a:gd name="f24" fmla="*/ 4 f17 1"/>
                  <a:gd name="f25" fmla="*/ 0 f18 1"/>
                  <a:gd name="f26" fmla="*/ 2 f17 1"/>
                  <a:gd name="f27" fmla="+- f19 0 f1"/>
                  <a:gd name="f28" fmla="*/ f22 1 2"/>
                  <a:gd name="f29" fmla="*/ f23 1 4"/>
                  <a:gd name="f30" fmla="*/ f24 1 4"/>
                  <a:gd name="f31" fmla="*/ f25 1 2"/>
                  <a:gd name="f32" fmla="*/ f26 1 4"/>
                  <a:gd name="f33" fmla="*/ 0 1 f21"/>
                  <a:gd name="f34" fmla="*/ f14 1 f21"/>
                  <a:gd name="f35" fmla="*/ 0 1 f20"/>
                  <a:gd name="f36" fmla="*/ f15 1 f20"/>
                  <a:gd name="f37" fmla="*/ f28 1 f21"/>
                  <a:gd name="f38" fmla="*/ f29 1 f20"/>
                  <a:gd name="f39" fmla="*/ f30 1 f20"/>
                  <a:gd name="f40" fmla="*/ f31 1 f21"/>
                  <a:gd name="f41" fmla="*/ f32 1 f20"/>
                  <a:gd name="f42" fmla="*/ f33 f11 1"/>
                  <a:gd name="f43" fmla="*/ f34 f11 1"/>
                  <a:gd name="f44" fmla="*/ f36 f12 1"/>
                  <a:gd name="f45" fmla="*/ f35 f12 1"/>
                  <a:gd name="f46" fmla="*/ f37 f11 1"/>
                  <a:gd name="f47" fmla="*/ f38 f12 1"/>
                  <a:gd name="f48" fmla="*/ f39 f12 1"/>
                  <a:gd name="f49" fmla="*/ f40 f11 1"/>
                  <a:gd name="f50" fmla="*/ f41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6" y="f47"/>
                  </a:cxn>
                  <a:cxn ang="f27">
                    <a:pos x="f46" y="f48"/>
                  </a:cxn>
                  <a:cxn ang="f27">
                    <a:pos x="f49" y="f50"/>
                  </a:cxn>
                  <a:cxn ang="f27">
                    <a:pos x="f46" y="f47"/>
                  </a:cxn>
                </a:cxnLst>
                <a:rect l="f42" t="f45" r="f43" b="f44"/>
                <a:pathLst>
                  <a:path w="2" h="4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5" y="f7"/>
                      <a:pt x="f5" y="f7"/>
                      <a:pt x="f5" y="f6"/>
                    </a:cubicBezTo>
                    <a:cubicBezTo>
                      <a:pt x="f8" y="f8"/>
                      <a:pt x="f8" y="f8"/>
                      <a:pt x="f6" y="f5"/>
                    </a:cubicBezTo>
                    <a:close/>
                  </a:path>
                </a:pathLst>
              </a:custGeom>
              <a:solidFill>
                <a:srgbClr val="D6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1" name="Freeform 94">
                <a:extLst>
                  <a:ext uri="{FF2B5EF4-FFF2-40B4-BE49-F238E27FC236}">
                    <a16:creationId xmlns:a16="http://schemas.microsoft.com/office/drawing/2014/main" id="{D3C82590-D43C-B797-C7C1-F60088E8FD79}"/>
                  </a:ext>
                </a:extLst>
              </p:cNvPr>
              <p:cNvSpPr/>
              <p:nvPr/>
            </p:nvSpPr>
            <p:spPr>
              <a:xfrm flipH="1">
                <a:off x="8721720" y="7526334"/>
                <a:ext cx="0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7475"/>
                  <a:gd name="f7" fmla="val 82233"/>
                  <a:gd name="f8" fmla="val 35243"/>
                  <a:gd name="f9" fmla="+- 0 0 -90"/>
                  <a:gd name="f10" fmla="*/ f3 1 0"/>
                  <a:gd name="f11" fmla="*/ f4 1 117475"/>
                  <a:gd name="f12" fmla="val f5"/>
                  <a:gd name="f13" fmla="val f6"/>
                  <a:gd name="f14" fmla="*/ f9 f0 1"/>
                  <a:gd name="f15" fmla="+- f13 0 f12"/>
                  <a:gd name="f16" fmla="+- f12 0 f12"/>
                  <a:gd name="f17" fmla="*/ f14 1 f2"/>
                  <a:gd name="f18" fmla="*/ f16 1 0"/>
                  <a:gd name="f19" fmla="*/ f15 1 117475"/>
                  <a:gd name="f20" fmla="+- f17 0 f1"/>
                  <a:gd name="f21" fmla="*/ 0 1 f18"/>
                  <a:gd name="f22" fmla="*/ 117475 1 f19"/>
                  <a:gd name="f23" fmla="*/ 0 1 f19"/>
                  <a:gd name="f24" fmla="*/ 1 1 f18"/>
                  <a:gd name="f25" fmla="*/ f21 f10 1"/>
                  <a:gd name="f26" fmla="*/ f24 f10 1"/>
                  <a:gd name="f27" fmla="*/ f22 f11 1"/>
                  <a:gd name="f28" fmla="*/ f23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">
                    <a:pos x="f25" y="f27"/>
                  </a:cxn>
                  <a:cxn ang="f20">
                    <a:pos x="f25" y="f28"/>
                  </a:cxn>
                  <a:cxn ang="f20">
                    <a:pos x="f25" y="f27"/>
                  </a:cxn>
                  <a:cxn ang="f20">
                    <a:pos x="f25" y="f27"/>
                  </a:cxn>
                </a:cxnLst>
                <a:rect l="f25" t="f28" r="f26" b="f27"/>
                <a:pathLst>
                  <a:path h="117475">
                    <a:moveTo>
                      <a:pt x="f5" y="f6"/>
                    </a:moveTo>
                    <a:cubicBezTo>
                      <a:pt x="f5" y="f7"/>
                      <a:pt x="f5" y="f8"/>
                      <a:pt x="f5" y="f5"/>
                    </a:cubicBezTo>
                    <a:cubicBezTo>
                      <a:pt x="f5" y="f8"/>
                      <a:pt x="f5" y="f7"/>
                      <a:pt x="f5" y="f6"/>
                    </a:cubicBezTo>
                    <a:cubicBezTo>
                      <a:pt x="f5" y="f6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C4CEE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2" name="Freeform 95">
                <a:extLst>
                  <a:ext uri="{FF2B5EF4-FFF2-40B4-BE49-F238E27FC236}">
                    <a16:creationId xmlns:a16="http://schemas.microsoft.com/office/drawing/2014/main" id="{4AF25E22-0222-F9AE-C380-3F7E0192C6ED}"/>
                  </a:ext>
                </a:extLst>
              </p:cNvPr>
              <p:cNvSpPr/>
              <p:nvPr/>
            </p:nvSpPr>
            <p:spPr>
              <a:xfrm>
                <a:off x="8229600" y="4276721"/>
                <a:ext cx="269876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1"/>
                  <a:gd name="f9" fmla="val 21"/>
                  <a:gd name="f10" fmla="val 18"/>
                  <a:gd name="f11" fmla="val 16"/>
                  <a:gd name="f12" fmla="val 2"/>
                  <a:gd name="f13" fmla="val 13"/>
                  <a:gd name="f14" fmla="val 3"/>
                  <a:gd name="f15" fmla="val 6"/>
                  <a:gd name="f16" fmla="val 10"/>
                  <a:gd name="f17" fmla="val 17"/>
                  <a:gd name="f18" fmla="val 5"/>
                  <a:gd name="f19" fmla="val 7"/>
                  <a:gd name="f20" fmla="val 22"/>
                  <a:gd name="f21" fmla="val 9"/>
                  <a:gd name="f22" fmla="val 11"/>
                  <a:gd name="f23" fmla="val 20"/>
                  <a:gd name="f24" fmla="val 14"/>
                  <a:gd name="f25" fmla="val 19"/>
                  <a:gd name="f26" fmla="val 24"/>
                  <a:gd name="f27" fmla="val 25"/>
                  <a:gd name="f28" fmla="val 26"/>
                  <a:gd name="f29" fmla="val 8"/>
                  <a:gd name="f30" fmla="+- 0 0 -90"/>
                  <a:gd name="f31" fmla="*/ f3 1 23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3"/>
                  <a:gd name="f41" fmla="*/ f37 1 27"/>
                  <a:gd name="f42" fmla="*/ 1 f38 1"/>
                  <a:gd name="f43" fmla="*/ 21 f37 1"/>
                  <a:gd name="f44" fmla="*/ 2 f38 1"/>
                  <a:gd name="f45" fmla="*/ 13 f37 1"/>
                  <a:gd name="f46" fmla="*/ 17 f38 1"/>
                  <a:gd name="f47" fmla="*/ 0 f37 1"/>
                  <a:gd name="f48" fmla="*/ 23 f38 1"/>
                  <a:gd name="f49" fmla="*/ 5 f37 1"/>
                  <a:gd name="f50" fmla="*/ 21 f38 1"/>
                  <a:gd name="f51" fmla="*/ 11 f37 1"/>
                  <a:gd name="f52" fmla="*/ 20 f38 1"/>
                  <a:gd name="f53" fmla="*/ 22 f38 1"/>
                  <a:gd name="f54" fmla="*/ 25 f37 1"/>
                  <a:gd name="f55" fmla="*/ 19 f38 1"/>
                  <a:gd name="f56" fmla="*/ 27 f37 1"/>
                  <a:gd name="f57" fmla="*/ 3 f38 1"/>
                  <a:gd name="f58" fmla="*/ 23 f37 1"/>
                  <a:gd name="f59" fmla="+- f39 0 f1"/>
                  <a:gd name="f60" fmla="*/ f42 1 23"/>
                  <a:gd name="f61" fmla="*/ f43 1 27"/>
                  <a:gd name="f62" fmla="*/ f44 1 23"/>
                  <a:gd name="f63" fmla="*/ f45 1 27"/>
                  <a:gd name="f64" fmla="*/ f46 1 23"/>
                  <a:gd name="f65" fmla="*/ f47 1 27"/>
                  <a:gd name="f66" fmla="*/ f48 1 23"/>
                  <a:gd name="f67" fmla="*/ f49 1 27"/>
                  <a:gd name="f68" fmla="*/ f50 1 23"/>
                  <a:gd name="f69" fmla="*/ f51 1 27"/>
                  <a:gd name="f70" fmla="*/ f52 1 23"/>
                  <a:gd name="f71" fmla="*/ f53 1 23"/>
                  <a:gd name="f72" fmla="*/ f54 1 27"/>
                  <a:gd name="f73" fmla="*/ f55 1 23"/>
                  <a:gd name="f74" fmla="*/ f56 1 27"/>
                  <a:gd name="f75" fmla="*/ f57 1 23"/>
                  <a:gd name="f76" fmla="*/ f58 1 27"/>
                  <a:gd name="f77" fmla="*/ 0 1 f40"/>
                  <a:gd name="f78" fmla="*/ f34 1 f40"/>
                  <a:gd name="f79" fmla="*/ 0 1 f41"/>
                  <a:gd name="f80" fmla="*/ f35 1 f41"/>
                  <a:gd name="f81" fmla="*/ f60 1 f40"/>
                  <a:gd name="f82" fmla="*/ f61 1 f41"/>
                  <a:gd name="f83" fmla="*/ f62 1 f40"/>
                  <a:gd name="f84" fmla="*/ f63 1 f41"/>
                  <a:gd name="f85" fmla="*/ f64 1 f40"/>
                  <a:gd name="f86" fmla="*/ f65 1 f41"/>
                  <a:gd name="f87" fmla="*/ f66 1 f40"/>
                  <a:gd name="f88" fmla="*/ f67 1 f41"/>
                  <a:gd name="f89" fmla="*/ f68 1 f40"/>
                  <a:gd name="f90" fmla="*/ f69 1 f41"/>
                  <a:gd name="f91" fmla="*/ f70 1 f40"/>
                  <a:gd name="f92" fmla="*/ f71 1 f40"/>
                  <a:gd name="f93" fmla="*/ f72 1 f41"/>
                  <a:gd name="f94" fmla="*/ f73 1 f40"/>
                  <a:gd name="f95" fmla="*/ f74 1 f41"/>
                  <a:gd name="f96" fmla="*/ f75 1 f40"/>
                  <a:gd name="f97" fmla="*/ f76 1 f41"/>
                  <a:gd name="f98" fmla="*/ f77 f31 1"/>
                  <a:gd name="f99" fmla="*/ f78 f31 1"/>
                  <a:gd name="f100" fmla="*/ f80 f32 1"/>
                  <a:gd name="f101" fmla="*/ f79 f32 1"/>
                  <a:gd name="f102" fmla="*/ f81 f31 1"/>
                  <a:gd name="f103" fmla="*/ f82 f32 1"/>
                  <a:gd name="f104" fmla="*/ f83 f31 1"/>
                  <a:gd name="f105" fmla="*/ f84 f32 1"/>
                  <a:gd name="f106" fmla="*/ f85 f31 1"/>
                  <a:gd name="f107" fmla="*/ f86 f32 1"/>
                  <a:gd name="f108" fmla="*/ f87 f31 1"/>
                  <a:gd name="f109" fmla="*/ f88 f32 1"/>
                  <a:gd name="f110" fmla="*/ f89 f31 1"/>
                  <a:gd name="f111" fmla="*/ f90 f32 1"/>
                  <a:gd name="f112" fmla="*/ f91 f31 1"/>
                  <a:gd name="f113" fmla="*/ f92 f31 1"/>
                  <a:gd name="f114" fmla="*/ f93 f32 1"/>
                  <a:gd name="f115" fmla="*/ f94 f31 1"/>
                  <a:gd name="f116" fmla="*/ f95 f32 1"/>
                  <a:gd name="f117" fmla="*/ f96 f31 1"/>
                  <a:gd name="f118" fmla="*/ f97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03"/>
                  </a:cxn>
                  <a:cxn ang="f59">
                    <a:pos x="f113" y="f114"/>
                  </a:cxn>
                  <a:cxn ang="f59">
                    <a:pos x="f115" y="f116"/>
                  </a:cxn>
                  <a:cxn ang="f59">
                    <a:pos x="f117" y="f118"/>
                  </a:cxn>
                  <a:cxn ang="f59">
                    <a:pos x="f102" y="f103"/>
                  </a:cxn>
                </a:cxnLst>
                <a:rect l="f98" t="f101" r="f99" b="f100"/>
                <a:pathLst>
                  <a:path w="23" h="27">
                    <a:moveTo>
                      <a:pt x="f8" y="f9"/>
                    </a:moveTo>
                    <a:cubicBezTo>
                      <a:pt x="f5" y="f10"/>
                      <a:pt x="f8" y="f11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9" y="f5"/>
                      <a:pt x="f6" y="f12"/>
                      <a:pt x="f6" y="f18"/>
                    </a:cubicBezTo>
                    <a:cubicBezTo>
                      <a:pt x="f6" y="f19"/>
                      <a:pt x="f20" y="f21"/>
                      <a:pt x="f9" y="f22"/>
                    </a:cubicBezTo>
                    <a:cubicBezTo>
                      <a:pt x="f23" y="f24"/>
                      <a:pt x="f25" y="f10"/>
                      <a:pt x="f23" y="f9"/>
                    </a:cubicBezTo>
                    <a:cubicBezTo>
                      <a:pt x="f23" y="f6"/>
                      <a:pt x="f23" y="f26"/>
                      <a:pt x="f20" y="f27"/>
                    </a:cubicBezTo>
                    <a:cubicBezTo>
                      <a:pt x="f9" y="f28"/>
                      <a:pt x="f23" y="f28"/>
                      <a:pt x="f25" y="f7"/>
                    </a:cubicBezTo>
                    <a:cubicBezTo>
                      <a:pt x="f13" y="f7"/>
                      <a:pt x="f29" y="f28"/>
                      <a:pt x="f14" y="f6"/>
                    </a:cubicBezTo>
                    <a:cubicBezTo>
                      <a:pt x="f12" y="f6"/>
                      <a:pt x="f8" y="f6"/>
                      <a:pt x="f8" y="f9"/>
                    </a:cubicBezTo>
                    <a:close/>
                  </a:path>
                </a:pathLst>
              </a:custGeom>
              <a:solidFill>
                <a:srgbClr val="F8BA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Freeform 96">
                <a:extLst>
                  <a:ext uri="{FF2B5EF4-FFF2-40B4-BE49-F238E27FC236}">
                    <a16:creationId xmlns:a16="http://schemas.microsoft.com/office/drawing/2014/main" id="{CDBABE29-B9E7-CF22-474C-E2382468DDD1}"/>
                  </a:ext>
                </a:extLst>
              </p:cNvPr>
              <p:cNvSpPr/>
              <p:nvPr/>
            </p:nvSpPr>
            <p:spPr>
              <a:xfrm>
                <a:off x="8767760" y="4335463"/>
                <a:ext cx="200025" cy="2920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5"/>
                  <a:gd name="f8" fmla="val 22"/>
                  <a:gd name="f9" fmla="val 1"/>
                  <a:gd name="f10" fmla="val 18"/>
                  <a:gd name="f11" fmla="val 15"/>
                  <a:gd name="f12" fmla="val 3"/>
                  <a:gd name="f13" fmla="val 11"/>
                  <a:gd name="f14" fmla="val 4"/>
                  <a:gd name="f15" fmla="val 8"/>
                  <a:gd name="f16" fmla="val 7"/>
                  <a:gd name="f17" fmla="val 5"/>
                  <a:gd name="f18" fmla="val 10"/>
                  <a:gd name="f19" fmla="val 14"/>
                  <a:gd name="f20" fmla="val 16"/>
                  <a:gd name="f21" fmla="val 6"/>
                  <a:gd name="f22" fmla="val 9"/>
                  <a:gd name="f23" fmla="val 13"/>
                  <a:gd name="f24" fmla="val 19"/>
                  <a:gd name="f25" fmla="val 20"/>
                  <a:gd name="f26" fmla="val 23"/>
                  <a:gd name="f27" fmla="+- 0 0 -90"/>
                  <a:gd name="f28" fmla="*/ f3 1 17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7"/>
                  <a:gd name="f38" fmla="*/ f34 1 25"/>
                  <a:gd name="f39" fmla="*/ 0 f35 1"/>
                  <a:gd name="f40" fmla="*/ 22 f34 1"/>
                  <a:gd name="f41" fmla="*/ 3 f35 1"/>
                  <a:gd name="f42" fmla="*/ 11 f34 1"/>
                  <a:gd name="f43" fmla="*/ 10 f35 1"/>
                  <a:gd name="f44" fmla="*/ 3 f34 1"/>
                  <a:gd name="f45" fmla="*/ 16 f35 1"/>
                  <a:gd name="f46" fmla="*/ 6 f34 1"/>
                  <a:gd name="f47" fmla="*/ 16 f34 1"/>
                  <a:gd name="f48" fmla="*/ 17 f35 1"/>
                  <a:gd name="f49" fmla="*/ 20 f34 1"/>
                  <a:gd name="f50" fmla="*/ 14 f35 1"/>
                  <a:gd name="f51" fmla="*/ 23 f34 1"/>
                  <a:gd name="f52" fmla="+- f36 0 f1"/>
                  <a:gd name="f53" fmla="*/ f39 1 17"/>
                  <a:gd name="f54" fmla="*/ f40 1 25"/>
                  <a:gd name="f55" fmla="*/ f41 1 17"/>
                  <a:gd name="f56" fmla="*/ f42 1 25"/>
                  <a:gd name="f57" fmla="*/ f43 1 17"/>
                  <a:gd name="f58" fmla="*/ f44 1 25"/>
                  <a:gd name="f59" fmla="*/ f45 1 17"/>
                  <a:gd name="f60" fmla="*/ f46 1 25"/>
                  <a:gd name="f61" fmla="*/ f47 1 25"/>
                  <a:gd name="f62" fmla="*/ f48 1 17"/>
                  <a:gd name="f63" fmla="*/ f49 1 25"/>
                  <a:gd name="f64" fmla="*/ f50 1 17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3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7" h="25">
                    <a:moveTo>
                      <a:pt x="f5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8" y="f12"/>
                    </a:cubicBezTo>
                    <a:cubicBezTo>
                      <a:pt x="f19" y="f5"/>
                      <a:pt x="f20" y="f9"/>
                      <a:pt x="f20" y="f21"/>
                    </a:cubicBezTo>
                    <a:cubicBezTo>
                      <a:pt x="f20" y="f22"/>
                      <a:pt x="f6" y="f23"/>
                      <a:pt x="f20" y="f20"/>
                    </a:cubicBezTo>
                    <a:cubicBezTo>
                      <a:pt x="f20" y="f6"/>
                      <a:pt x="f6" y="f24"/>
                      <a:pt x="f6" y="f25"/>
                    </a:cubicBezTo>
                    <a:cubicBezTo>
                      <a:pt x="f6" y="f8"/>
                      <a:pt x="f20" y="f8"/>
                      <a:pt x="f19" y="f26"/>
                    </a:cubicBezTo>
                    <a:cubicBezTo>
                      <a:pt x="f22" y="f7"/>
                      <a:pt x="f14" y="f7"/>
                      <a:pt x="f5" y="f8"/>
                    </a:cubicBezTo>
                    <a:close/>
                  </a:path>
                </a:pathLst>
              </a:custGeom>
              <a:solidFill>
                <a:srgbClr val="F8BA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Freeform 97">
                <a:extLst>
                  <a:ext uri="{FF2B5EF4-FFF2-40B4-BE49-F238E27FC236}">
                    <a16:creationId xmlns:a16="http://schemas.microsoft.com/office/drawing/2014/main" id="{175B49BD-0214-5D2C-EC68-21EAC11A9677}"/>
                  </a:ext>
                </a:extLst>
              </p:cNvPr>
              <p:cNvSpPr/>
              <p:nvPr/>
            </p:nvSpPr>
            <p:spPr>
              <a:xfrm>
                <a:off x="8767760" y="4557717"/>
                <a:ext cx="269876" cy="6080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52"/>
                  <a:gd name="f8" fmla="val 3"/>
                  <a:gd name="f9" fmla="val 5"/>
                  <a:gd name="f10" fmla="val 4"/>
                  <a:gd name="f11" fmla="val 10"/>
                  <a:gd name="f12" fmla="val 15"/>
                  <a:gd name="f13" fmla="val 2"/>
                  <a:gd name="f14" fmla="val 16"/>
                  <a:gd name="f15" fmla="val 17"/>
                  <a:gd name="f16" fmla="val 1"/>
                  <a:gd name="f17" fmla="val 18"/>
                  <a:gd name="f18" fmla="val 19"/>
                  <a:gd name="f19" fmla="val 20"/>
                  <a:gd name="f20" fmla="val 21"/>
                  <a:gd name="f21" fmla="val 22"/>
                  <a:gd name="f22" fmla="val 6"/>
                  <a:gd name="f23" fmla="val 7"/>
                  <a:gd name="f24" fmla="val 9"/>
                  <a:gd name="f25" fmla="val 11"/>
                  <a:gd name="f26" fmla="val 26"/>
                  <a:gd name="f27" fmla="val 31"/>
                  <a:gd name="f28" fmla="val 36"/>
                  <a:gd name="f29" fmla="val 40"/>
                  <a:gd name="f30" fmla="val 13"/>
                  <a:gd name="f31" fmla="val 44"/>
                  <a:gd name="f32" fmla="val 48"/>
                  <a:gd name="f33" fmla="val 51"/>
                  <a:gd name="f34" fmla="val 49"/>
                  <a:gd name="f35" fmla="val 47"/>
                  <a:gd name="f36" fmla="val 45"/>
                  <a:gd name="f37" fmla="val 38"/>
                  <a:gd name="f38" fmla="val 30"/>
                  <a:gd name="f39" fmla="val 8"/>
                  <a:gd name="f40" fmla="+- 0 0 -90"/>
                  <a:gd name="f41" fmla="*/ f3 1 23"/>
                  <a:gd name="f42" fmla="*/ f4 1 52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52"/>
                  <a:gd name="f52" fmla="*/ 0 f48 1"/>
                  <a:gd name="f53" fmla="*/ 3 f47 1"/>
                  <a:gd name="f54" fmla="*/ 15 f48 1"/>
                  <a:gd name="f55" fmla="*/ 2 f47 1"/>
                  <a:gd name="f56" fmla="*/ 17 f48 1"/>
                  <a:gd name="f57" fmla="*/ 1 f47 1"/>
                  <a:gd name="f58" fmla="*/ 19 f48 1"/>
                  <a:gd name="f59" fmla="*/ 20 f48 1"/>
                  <a:gd name="f60" fmla="*/ 21 f48 1"/>
                  <a:gd name="f61" fmla="*/ 23 f48 1"/>
                  <a:gd name="f62" fmla="*/ 4 f47 1"/>
                  <a:gd name="f63" fmla="*/ 6 f47 1"/>
                  <a:gd name="f64" fmla="*/ 11 f47 1"/>
                  <a:gd name="f65" fmla="*/ 26 f47 1"/>
                  <a:gd name="f66" fmla="*/ 16 f48 1"/>
                  <a:gd name="f67" fmla="*/ 40 f47 1"/>
                  <a:gd name="f68" fmla="*/ 5 f48 1"/>
                  <a:gd name="f69" fmla="*/ 51 f47 1"/>
                  <a:gd name="f70" fmla="*/ 3 f48 1"/>
                  <a:gd name="f71" fmla="*/ 52 f47 1"/>
                  <a:gd name="f72" fmla="*/ 2 f48 1"/>
                  <a:gd name="f73" fmla="*/ 9 f48 1"/>
                  <a:gd name="f74" fmla="*/ 45 f47 1"/>
                  <a:gd name="f75" fmla="*/ 21 f47 1"/>
                  <a:gd name="f76" fmla="*/ 18 f48 1"/>
                  <a:gd name="f77" fmla="*/ 9 f47 1"/>
                  <a:gd name="f78" fmla="*/ 7 f47 1"/>
                  <a:gd name="f79" fmla="+- f49 0 f1"/>
                  <a:gd name="f80" fmla="*/ f52 1 23"/>
                  <a:gd name="f81" fmla="*/ f53 1 52"/>
                  <a:gd name="f82" fmla="*/ f54 1 23"/>
                  <a:gd name="f83" fmla="*/ f55 1 52"/>
                  <a:gd name="f84" fmla="*/ f56 1 23"/>
                  <a:gd name="f85" fmla="*/ f57 1 52"/>
                  <a:gd name="f86" fmla="*/ f58 1 23"/>
                  <a:gd name="f87" fmla="*/ f59 1 23"/>
                  <a:gd name="f88" fmla="*/ f60 1 23"/>
                  <a:gd name="f89" fmla="*/ f61 1 23"/>
                  <a:gd name="f90" fmla="*/ f62 1 52"/>
                  <a:gd name="f91" fmla="*/ f63 1 52"/>
                  <a:gd name="f92" fmla="*/ f64 1 52"/>
                  <a:gd name="f93" fmla="*/ f65 1 52"/>
                  <a:gd name="f94" fmla="*/ f66 1 23"/>
                  <a:gd name="f95" fmla="*/ f67 1 52"/>
                  <a:gd name="f96" fmla="*/ f68 1 23"/>
                  <a:gd name="f97" fmla="*/ f69 1 52"/>
                  <a:gd name="f98" fmla="*/ f70 1 23"/>
                  <a:gd name="f99" fmla="*/ f71 1 52"/>
                  <a:gd name="f100" fmla="*/ f72 1 23"/>
                  <a:gd name="f101" fmla="*/ f73 1 23"/>
                  <a:gd name="f102" fmla="*/ f74 1 52"/>
                  <a:gd name="f103" fmla="*/ f75 1 52"/>
                  <a:gd name="f104" fmla="*/ f76 1 23"/>
                  <a:gd name="f105" fmla="*/ f77 1 52"/>
                  <a:gd name="f106" fmla="*/ f78 1 52"/>
                  <a:gd name="f107" fmla="*/ 0 1 f50"/>
                  <a:gd name="f108" fmla="*/ f44 1 f50"/>
                  <a:gd name="f109" fmla="*/ 0 1 f51"/>
                  <a:gd name="f110" fmla="*/ f45 1 f51"/>
                  <a:gd name="f111" fmla="*/ f80 1 f50"/>
                  <a:gd name="f112" fmla="*/ f81 1 f51"/>
                  <a:gd name="f113" fmla="*/ f82 1 f50"/>
                  <a:gd name="f114" fmla="*/ f83 1 f51"/>
                  <a:gd name="f115" fmla="*/ f84 1 f50"/>
                  <a:gd name="f116" fmla="*/ f85 1 f51"/>
                  <a:gd name="f117" fmla="*/ f86 1 f50"/>
                  <a:gd name="f118" fmla="*/ f87 1 f50"/>
                  <a:gd name="f119" fmla="*/ f88 1 f50"/>
                  <a:gd name="f120" fmla="*/ f89 1 f50"/>
                  <a:gd name="f121" fmla="*/ f90 1 f51"/>
                  <a:gd name="f122" fmla="*/ f91 1 f51"/>
                  <a:gd name="f123" fmla="*/ f92 1 f51"/>
                  <a:gd name="f124" fmla="*/ f93 1 f51"/>
                  <a:gd name="f125" fmla="*/ f94 1 f50"/>
                  <a:gd name="f126" fmla="*/ f95 1 f51"/>
                  <a:gd name="f127" fmla="*/ f96 1 f50"/>
                  <a:gd name="f128" fmla="*/ f97 1 f51"/>
                  <a:gd name="f129" fmla="*/ f98 1 f50"/>
                  <a:gd name="f130" fmla="*/ f99 1 f51"/>
                  <a:gd name="f131" fmla="*/ f100 1 f50"/>
                  <a:gd name="f132" fmla="*/ f101 1 f50"/>
                  <a:gd name="f133" fmla="*/ f102 1 f51"/>
                  <a:gd name="f134" fmla="*/ f103 1 f51"/>
                  <a:gd name="f135" fmla="*/ f104 1 f50"/>
                  <a:gd name="f136" fmla="*/ f105 1 f51"/>
                  <a:gd name="f137" fmla="*/ f106 1 f51"/>
                  <a:gd name="f138" fmla="*/ f107 f41 1"/>
                  <a:gd name="f139" fmla="*/ f108 f41 1"/>
                  <a:gd name="f140" fmla="*/ f110 f42 1"/>
                  <a:gd name="f141" fmla="*/ f109 f42 1"/>
                  <a:gd name="f142" fmla="*/ f111 f41 1"/>
                  <a:gd name="f143" fmla="*/ f112 f42 1"/>
                  <a:gd name="f144" fmla="*/ f113 f41 1"/>
                  <a:gd name="f145" fmla="*/ f114 f42 1"/>
                  <a:gd name="f146" fmla="*/ f115 f41 1"/>
                  <a:gd name="f147" fmla="*/ f116 f42 1"/>
                  <a:gd name="f148" fmla="*/ f117 f41 1"/>
                  <a:gd name="f149" fmla="*/ f118 f41 1"/>
                  <a:gd name="f150" fmla="*/ f119 f41 1"/>
                  <a:gd name="f151" fmla="*/ f120 f41 1"/>
                  <a:gd name="f152" fmla="*/ f121 f42 1"/>
                  <a:gd name="f153" fmla="*/ f122 f42 1"/>
                  <a:gd name="f154" fmla="*/ f123 f42 1"/>
                  <a:gd name="f155" fmla="*/ f124 f42 1"/>
                  <a:gd name="f156" fmla="*/ f125 f41 1"/>
                  <a:gd name="f157" fmla="*/ f126 f42 1"/>
                  <a:gd name="f158" fmla="*/ f127 f41 1"/>
                  <a:gd name="f159" fmla="*/ f128 f42 1"/>
                  <a:gd name="f160" fmla="*/ f129 f41 1"/>
                  <a:gd name="f161" fmla="*/ f130 f42 1"/>
                  <a:gd name="f162" fmla="*/ f131 f41 1"/>
                  <a:gd name="f163" fmla="*/ f132 f41 1"/>
                  <a:gd name="f164" fmla="*/ f133 f42 1"/>
                  <a:gd name="f165" fmla="*/ f134 f42 1"/>
                  <a:gd name="f166" fmla="*/ f135 f41 1"/>
                  <a:gd name="f167" fmla="*/ f136 f42 1"/>
                  <a:gd name="f168" fmla="*/ f13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42" y="f143"/>
                  </a:cxn>
                  <a:cxn ang="f79">
                    <a:pos x="f144" y="f145"/>
                  </a:cxn>
                  <a:cxn ang="f79">
                    <a:pos x="f146" y="f147"/>
                  </a:cxn>
                  <a:cxn ang="f79">
                    <a:pos x="f148" y="f147"/>
                  </a:cxn>
                  <a:cxn ang="f79">
                    <a:pos x="f149" y="f145"/>
                  </a:cxn>
                  <a:cxn ang="f79">
                    <a:pos x="f150" y="f145"/>
                  </a:cxn>
                  <a:cxn ang="f79">
                    <a:pos x="f151" y="f143"/>
                  </a:cxn>
                  <a:cxn ang="f79">
                    <a:pos x="f151" y="f152"/>
                  </a:cxn>
                  <a:cxn ang="f79">
                    <a:pos x="f150" y="f153"/>
                  </a:cxn>
                  <a:cxn ang="f79">
                    <a:pos x="f149" y="f154"/>
                  </a:cxn>
                  <a:cxn ang="f79">
                    <a:pos x="f150" y="f155"/>
                  </a:cxn>
                  <a:cxn ang="f79">
                    <a:pos x="f156" y="f157"/>
                  </a:cxn>
                  <a:cxn ang="f79">
                    <a:pos x="f158" y="f159"/>
                  </a:cxn>
                  <a:cxn ang="f79">
                    <a:pos x="f160" y="f161"/>
                  </a:cxn>
                  <a:cxn ang="f79">
                    <a:pos x="f162" y="f159"/>
                  </a:cxn>
                  <a:cxn ang="f79">
                    <a:pos x="f163" y="f164"/>
                  </a:cxn>
                  <a:cxn ang="f79">
                    <a:pos x="f148" y="f165"/>
                  </a:cxn>
                  <a:cxn ang="f79">
                    <a:pos x="f166" y="f167"/>
                  </a:cxn>
                  <a:cxn ang="f79">
                    <a:pos x="f144" y="f168"/>
                  </a:cxn>
                  <a:cxn ang="f79">
                    <a:pos x="f142" y="f143"/>
                  </a:cxn>
                </a:cxnLst>
                <a:rect l="f138" t="f141" r="f139" b="f140"/>
                <a:pathLst>
                  <a:path w="23" h="52">
                    <a:moveTo>
                      <a:pt x="f5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4" y="f13"/>
                      <a:pt x="f14" y="f13"/>
                      <a:pt x="f15" y="f16"/>
                    </a:cubicBezTo>
                    <a:cubicBezTo>
                      <a:pt x="f17" y="f16"/>
                      <a:pt x="f17" y="f5"/>
                      <a:pt x="f18" y="f16"/>
                    </a:cubicBezTo>
                    <a:cubicBezTo>
                      <a:pt x="f18" y="f16"/>
                      <a:pt x="f19" y="f16"/>
                      <a:pt x="f19" y="f13"/>
                    </a:cubicBezTo>
                    <a:cubicBezTo>
                      <a:pt x="f20" y="f16"/>
                      <a:pt x="f20" y="f13"/>
                      <a:pt x="f20" y="f13"/>
                    </a:cubicBezTo>
                    <a:cubicBezTo>
                      <a:pt x="f20" y="f8"/>
                      <a:pt x="f21" y="f8"/>
                      <a:pt x="f6" y="f8"/>
                    </a:cubicBezTo>
                    <a:cubicBezTo>
                      <a:pt x="f6" y="f8"/>
                      <a:pt x="f6" y="f10"/>
                      <a:pt x="f6" y="f10"/>
                    </a:cubicBezTo>
                    <a:cubicBezTo>
                      <a:pt x="f21" y="f9"/>
                      <a:pt x="f21" y="f22"/>
                      <a:pt x="f20" y="f22"/>
                    </a:cubicBezTo>
                    <a:cubicBezTo>
                      <a:pt x="f19" y="f23"/>
                      <a:pt x="f19" y="f24"/>
                      <a:pt x="f19" y="f25"/>
                    </a:cubicBezTo>
                    <a:cubicBezTo>
                      <a:pt x="f19" y="f14"/>
                      <a:pt x="f20" y="f20"/>
                      <a:pt x="f20" y="f26"/>
                    </a:cubicBezTo>
                    <a:cubicBezTo>
                      <a:pt x="f19" y="f27"/>
                      <a:pt x="f17" y="f28"/>
                      <a:pt x="f14" y="f29"/>
                    </a:cubicBezTo>
                    <a:cubicBezTo>
                      <a:pt x="f30" y="f31"/>
                      <a:pt x="f24" y="f32"/>
                      <a:pt x="f9" y="f33"/>
                    </a:cubicBezTo>
                    <a:cubicBezTo>
                      <a:pt x="f9" y="f33"/>
                      <a:pt x="f10" y="f7"/>
                      <a:pt x="f8" y="f7"/>
                    </a:cubicBezTo>
                    <a:cubicBezTo>
                      <a:pt x="f8" y="f7"/>
                      <a:pt x="f13" y="f7"/>
                      <a:pt x="f13" y="f33"/>
                    </a:cubicBezTo>
                    <a:cubicBezTo>
                      <a:pt x="f10" y="f34"/>
                      <a:pt x="f23" y="f35"/>
                      <a:pt x="f24" y="f36"/>
                    </a:cubicBezTo>
                    <a:cubicBezTo>
                      <a:pt x="f14" y="f37"/>
                      <a:pt x="f18" y="f38"/>
                      <a:pt x="f18" y="f20"/>
                    </a:cubicBezTo>
                    <a:cubicBezTo>
                      <a:pt x="f17" y="f15"/>
                      <a:pt x="f17" y="f30"/>
                      <a:pt x="f17" y="f24"/>
                    </a:cubicBezTo>
                    <a:cubicBezTo>
                      <a:pt x="f17" y="f23"/>
                      <a:pt x="f15" y="f23"/>
                      <a:pt x="f12" y="f23"/>
                    </a:cubicBezTo>
                    <a:cubicBezTo>
                      <a:pt x="f24" y="f39"/>
                      <a:pt x="f10" y="f23"/>
                      <a:pt x="f5" y="f8"/>
                    </a:cubicBezTo>
                    <a:close/>
                  </a:path>
                </a:pathLst>
              </a:custGeom>
              <a:solidFill>
                <a:srgbClr val="7F41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Freeform 98">
                <a:extLst>
                  <a:ext uri="{FF2B5EF4-FFF2-40B4-BE49-F238E27FC236}">
                    <a16:creationId xmlns:a16="http://schemas.microsoft.com/office/drawing/2014/main" id="{AECF1E65-4E79-CC68-F972-C565357D6DDD}"/>
                  </a:ext>
                </a:extLst>
              </p:cNvPr>
              <p:cNvSpPr/>
              <p:nvPr/>
            </p:nvSpPr>
            <p:spPr>
              <a:xfrm>
                <a:off x="8216898" y="4522786"/>
                <a:ext cx="363538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2"/>
                  <a:gd name="f8" fmla="val 2"/>
                  <a:gd name="f9" fmla="val 8"/>
                  <a:gd name="f10" fmla="val 4"/>
                  <a:gd name="f11" fmla="val 15"/>
                  <a:gd name="f12" fmla="val 6"/>
                  <a:gd name="f13" fmla="val 23"/>
                  <a:gd name="f14" fmla="val 24"/>
                  <a:gd name="f15" fmla="val 25"/>
                  <a:gd name="f16" fmla="val 3"/>
                  <a:gd name="f17" fmla="val 26"/>
                  <a:gd name="f18" fmla="val 27"/>
                  <a:gd name="f19" fmla="val 29"/>
                  <a:gd name="f20" fmla="val 30"/>
                  <a:gd name="f21" fmla="val 7"/>
                  <a:gd name="f22" fmla="val 11"/>
                  <a:gd name="f23" fmla="val 1"/>
                  <a:gd name="f24" fmla="+- 0 0 -90"/>
                  <a:gd name="f25" fmla="*/ f3 1 31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1"/>
                  <a:gd name="f35" fmla="*/ f31 1 12"/>
                  <a:gd name="f36" fmla="*/ 2 f32 1"/>
                  <a:gd name="f37" fmla="*/ 0 f31 1"/>
                  <a:gd name="f38" fmla="*/ 23 f32 1"/>
                  <a:gd name="f39" fmla="*/ 4 f31 1"/>
                  <a:gd name="f40" fmla="*/ 26 f32 1"/>
                  <a:gd name="f41" fmla="*/ 3 f31 1"/>
                  <a:gd name="f42" fmla="*/ 27 f32 1"/>
                  <a:gd name="f43" fmla="*/ 31 f32 1"/>
                  <a:gd name="f44" fmla="*/ 0 f32 1"/>
                  <a:gd name="f45" fmla="+- f33 0 f1"/>
                  <a:gd name="f46" fmla="*/ f36 1 31"/>
                  <a:gd name="f47" fmla="*/ f37 1 12"/>
                  <a:gd name="f48" fmla="*/ f38 1 31"/>
                  <a:gd name="f49" fmla="*/ f39 1 12"/>
                  <a:gd name="f50" fmla="*/ f40 1 31"/>
                  <a:gd name="f51" fmla="*/ f41 1 12"/>
                  <a:gd name="f52" fmla="*/ f42 1 31"/>
                  <a:gd name="f53" fmla="*/ f43 1 31"/>
                  <a:gd name="f54" fmla="*/ f44 1 31"/>
                  <a:gd name="f55" fmla="*/ 0 1 f34"/>
                  <a:gd name="f56" fmla="*/ f28 1 f34"/>
                  <a:gd name="f57" fmla="*/ 0 1 f35"/>
                  <a:gd name="f58" fmla="*/ f29 1 f35"/>
                  <a:gd name="f59" fmla="*/ f46 1 f34"/>
                  <a:gd name="f60" fmla="*/ f47 1 f35"/>
                  <a:gd name="f61" fmla="*/ f48 1 f34"/>
                  <a:gd name="f62" fmla="*/ f49 1 f35"/>
                  <a:gd name="f63" fmla="*/ f50 1 f34"/>
                  <a:gd name="f64" fmla="*/ f51 1 f35"/>
                  <a:gd name="f65" fmla="*/ f52 1 f34"/>
                  <a:gd name="f66" fmla="*/ f53 1 f34"/>
                  <a:gd name="f67" fmla="*/ f54 1 f34"/>
                  <a:gd name="f68" fmla="*/ f55 f25 1"/>
                  <a:gd name="f69" fmla="*/ f56 f25 1"/>
                  <a:gd name="f70" fmla="*/ f58 f26 1"/>
                  <a:gd name="f71" fmla="*/ f57 f26 1"/>
                  <a:gd name="f72" fmla="*/ f59 f25 1"/>
                  <a:gd name="f73" fmla="*/ f60 f26 1"/>
                  <a:gd name="f74" fmla="*/ f61 f25 1"/>
                  <a:gd name="f75" fmla="*/ f62 f26 1"/>
                  <a:gd name="f76" fmla="*/ f63 f25 1"/>
                  <a:gd name="f77" fmla="*/ f64 f26 1"/>
                  <a:gd name="f78" fmla="*/ f65 f25 1"/>
                  <a:gd name="f79" fmla="*/ f66 f25 1"/>
                  <a:gd name="f80" fmla="*/ f67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2" y="f73"/>
                  </a:cxn>
                  <a:cxn ang="f45">
                    <a:pos x="f74" y="f75"/>
                  </a:cxn>
                  <a:cxn ang="f45">
                    <a:pos x="f76" y="f77"/>
                  </a:cxn>
                  <a:cxn ang="f45">
                    <a:pos x="f78" y="f77"/>
                  </a:cxn>
                  <a:cxn ang="f45">
                    <a:pos x="f79" y="f75"/>
                  </a:cxn>
                  <a:cxn ang="f45">
                    <a:pos x="f80" y="f73"/>
                  </a:cxn>
                  <a:cxn ang="f45">
                    <a:pos x="f72" y="f73"/>
                  </a:cxn>
                </a:cxnLst>
                <a:rect l="f68" t="f71" r="f69" b="f70"/>
                <a:pathLst>
                  <a:path w="31" h="12">
                    <a:moveTo>
                      <a:pt x="f8" y="f5"/>
                    </a:moveTo>
                    <a:cubicBezTo>
                      <a:pt x="f9" y="f10"/>
                      <a:pt x="f11" y="f12"/>
                      <a:pt x="f13" y="f10"/>
                    </a:cubicBezTo>
                    <a:cubicBezTo>
                      <a:pt x="f14" y="f10"/>
                      <a:pt x="f15" y="f16"/>
                      <a:pt x="f17" y="f16"/>
                    </a:cubicBezTo>
                    <a:cubicBezTo>
                      <a:pt x="f18" y="f16"/>
                      <a:pt x="f18" y="f16"/>
                      <a:pt x="f18" y="f16"/>
                    </a:cubicBezTo>
                    <a:cubicBezTo>
                      <a:pt x="f19" y="f16"/>
                      <a:pt x="f20" y="f10"/>
                      <a:pt x="f6" y="f10"/>
                    </a:cubicBezTo>
                    <a:cubicBezTo>
                      <a:pt x="f14" y="f7"/>
                      <a:pt x="f21" y="f22"/>
                      <a:pt x="f5" y="f5"/>
                    </a:cubicBezTo>
                    <a:cubicBezTo>
                      <a:pt x="f23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7A3F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6" name="Freeform 99">
                <a:extLst>
                  <a:ext uri="{FF2B5EF4-FFF2-40B4-BE49-F238E27FC236}">
                    <a16:creationId xmlns:a16="http://schemas.microsoft.com/office/drawing/2014/main" id="{28D8950E-1101-5FED-A99D-CCB4BC6A49B3}"/>
                  </a:ext>
                </a:extLst>
              </p:cNvPr>
              <p:cNvSpPr/>
              <p:nvPr/>
            </p:nvSpPr>
            <p:spPr>
              <a:xfrm>
                <a:off x="8440734" y="4989515"/>
                <a:ext cx="280985" cy="141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2"/>
                  <a:gd name="f8" fmla="val 5"/>
                  <a:gd name="f9" fmla="val 6"/>
                  <a:gd name="f10" fmla="val 19"/>
                  <a:gd name="f11" fmla="val 7"/>
                  <a:gd name="f12" fmla="val 9"/>
                  <a:gd name="f13" fmla="val 8"/>
                  <a:gd name="f14" fmla="val 2"/>
                  <a:gd name="f15" fmla="val 1"/>
                  <a:gd name="f16" fmla="val 4"/>
                  <a:gd name="f17" fmla="val 3"/>
                  <a:gd name="f18" fmla="val 17"/>
                  <a:gd name="f19" fmla="val 21"/>
                  <a:gd name="f20" fmla="val 22"/>
                  <a:gd name="f21" fmla="val 23"/>
                  <a:gd name="f22" fmla="+- 0 0 -90"/>
                  <a:gd name="f23" fmla="*/ f3 1 24"/>
                  <a:gd name="f24" fmla="*/ f4 1 1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4"/>
                  <a:gd name="f33" fmla="*/ f29 1 12"/>
                  <a:gd name="f34" fmla="*/ 24 f30 1"/>
                  <a:gd name="f35" fmla="*/ 5 f29 1"/>
                  <a:gd name="f36" fmla="*/ 6 f29 1"/>
                  <a:gd name="f37" fmla="*/ 7 f30 1"/>
                  <a:gd name="f38" fmla="*/ 9 f29 1"/>
                  <a:gd name="f39" fmla="*/ 5 f30 1"/>
                  <a:gd name="f40" fmla="*/ 8 f29 1"/>
                  <a:gd name="f41" fmla="*/ 0 f30 1"/>
                  <a:gd name="f42" fmla="*/ 1 f29 1"/>
                  <a:gd name="f43" fmla="*/ 8 f30 1"/>
                  <a:gd name="f44" fmla="*/ 3 f29 1"/>
                  <a:gd name="f45" fmla="*/ 21 f30 1"/>
                  <a:gd name="f46" fmla="*/ 4 f29 1"/>
                  <a:gd name="f47" fmla="+- f31 0 f1"/>
                  <a:gd name="f48" fmla="*/ f34 1 24"/>
                  <a:gd name="f49" fmla="*/ f35 1 12"/>
                  <a:gd name="f50" fmla="*/ f36 1 12"/>
                  <a:gd name="f51" fmla="*/ f37 1 24"/>
                  <a:gd name="f52" fmla="*/ f38 1 12"/>
                  <a:gd name="f53" fmla="*/ f39 1 24"/>
                  <a:gd name="f54" fmla="*/ f40 1 12"/>
                  <a:gd name="f55" fmla="*/ f41 1 24"/>
                  <a:gd name="f56" fmla="*/ f42 1 12"/>
                  <a:gd name="f57" fmla="*/ f43 1 24"/>
                  <a:gd name="f58" fmla="*/ f44 1 12"/>
                  <a:gd name="f59" fmla="*/ f45 1 24"/>
                  <a:gd name="f60" fmla="*/ f46 1 12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3"/>
                  <a:gd name="f68" fmla="*/ f51 1 f32"/>
                  <a:gd name="f69" fmla="*/ f52 1 f33"/>
                  <a:gd name="f70" fmla="*/ f53 1 f32"/>
                  <a:gd name="f71" fmla="*/ f54 1 f33"/>
                  <a:gd name="f72" fmla="*/ f55 1 f32"/>
                  <a:gd name="f73" fmla="*/ f56 1 f33"/>
                  <a:gd name="f74" fmla="*/ f57 1 f32"/>
                  <a:gd name="f75" fmla="*/ f58 1 f33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4 1"/>
                  <a:gd name="f85" fmla="*/ f68 f23 1"/>
                  <a:gd name="f86" fmla="*/ f69 f24 1"/>
                  <a:gd name="f87" fmla="*/ f70 f23 1"/>
                  <a:gd name="f88" fmla="*/ f71 f24 1"/>
                  <a:gd name="f89" fmla="*/ f72 f23 1"/>
                  <a:gd name="f90" fmla="*/ f73 f24 1"/>
                  <a:gd name="f91" fmla="*/ f74 f23 1"/>
                  <a:gd name="f92" fmla="*/ f75 f24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2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89" y="f90"/>
                  </a:cxn>
                  <a:cxn ang="f47">
                    <a:pos x="f91" y="f92"/>
                  </a:cxn>
                  <a:cxn ang="f47">
                    <a:pos x="f93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24" h="12">
                    <a:moveTo>
                      <a:pt x="f6" y="f8"/>
                    </a:moveTo>
                    <a:cubicBezTo>
                      <a:pt x="f6" y="f8"/>
                      <a:pt x="f6" y="f9"/>
                      <a:pt x="f6" y="f9"/>
                    </a:cubicBezTo>
                    <a:cubicBezTo>
                      <a:pt x="f10" y="f7"/>
                      <a:pt x="f7" y="f7"/>
                      <a:pt x="f11" y="f12"/>
                    </a:cubicBezTo>
                    <a:cubicBezTo>
                      <a:pt x="f9" y="f13"/>
                      <a:pt x="f9" y="f13"/>
                      <a:pt x="f8" y="f13"/>
                    </a:cubicBezTo>
                    <a:cubicBezTo>
                      <a:pt x="f14" y="f11"/>
                      <a:pt x="f15" y="f16"/>
                      <a:pt x="f5" y="f15"/>
                    </a:cubicBezTo>
                    <a:cubicBezTo>
                      <a:pt x="f17" y="f5"/>
                      <a:pt x="f8" y="f17"/>
                      <a:pt x="f13" y="f17"/>
                    </a:cubicBezTo>
                    <a:cubicBezTo>
                      <a:pt x="f7" y="f16"/>
                      <a:pt x="f18" y="f8"/>
                      <a:pt x="f19" y="f16"/>
                    </a:cubicBezTo>
                    <a:cubicBezTo>
                      <a:pt x="f20" y="f16"/>
                      <a:pt x="f21" y="f16"/>
                      <a:pt x="f6" y="f8"/>
                    </a:cubicBezTo>
                    <a:close/>
                  </a:path>
                </a:pathLst>
              </a:custGeom>
              <a:solidFill>
                <a:srgbClr val="EFA49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Freeform 100">
                <a:extLst>
                  <a:ext uri="{FF2B5EF4-FFF2-40B4-BE49-F238E27FC236}">
                    <a16:creationId xmlns:a16="http://schemas.microsoft.com/office/drawing/2014/main" id="{CF9FB47E-76CF-5800-7D21-B35FDDD26091}"/>
                  </a:ext>
                </a:extLst>
              </p:cNvPr>
              <p:cNvSpPr/>
              <p:nvPr/>
            </p:nvSpPr>
            <p:spPr>
              <a:xfrm>
                <a:off x="8229600" y="4113218"/>
                <a:ext cx="35083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9"/>
                  <a:gd name="f8" fmla="val 7"/>
                  <a:gd name="f9" fmla="val 3"/>
                  <a:gd name="f10" fmla="val 15"/>
                  <a:gd name="f11" fmla="val 23"/>
                  <a:gd name="f12" fmla="val 26"/>
                  <a:gd name="f13" fmla="val 28"/>
                  <a:gd name="f14" fmla="val 1"/>
                  <a:gd name="f15" fmla="val 4"/>
                  <a:gd name="f16" fmla="val 17"/>
                  <a:gd name="f17" fmla="+- 0 0 -90"/>
                  <a:gd name="f18" fmla="*/ f3 1 30"/>
                  <a:gd name="f19" fmla="*/ f4 1 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30"/>
                  <a:gd name="f28" fmla="*/ f24 1 9"/>
                  <a:gd name="f29" fmla="*/ 0 f25 1"/>
                  <a:gd name="f30" fmla="*/ 9 f24 1"/>
                  <a:gd name="f31" fmla="*/ 23 f25 1"/>
                  <a:gd name="f32" fmla="*/ 0 f24 1"/>
                  <a:gd name="f33" fmla="*/ 30 f25 1"/>
                  <a:gd name="f34" fmla="*/ 4 f24 1"/>
                  <a:gd name="f35" fmla="+- f26 0 f1"/>
                  <a:gd name="f36" fmla="*/ f29 1 30"/>
                  <a:gd name="f37" fmla="*/ f30 1 9"/>
                  <a:gd name="f38" fmla="*/ f31 1 30"/>
                  <a:gd name="f39" fmla="*/ f32 1 9"/>
                  <a:gd name="f40" fmla="*/ f33 1 30"/>
                  <a:gd name="f41" fmla="*/ f34 1 9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30" h="9">
                    <a:moveTo>
                      <a:pt x="f5" y="f7"/>
                    </a:moveTo>
                    <a:cubicBezTo>
                      <a:pt x="f8" y="f9"/>
                      <a:pt x="f10" y="f5"/>
                      <a:pt x="f11" y="f5"/>
                    </a:cubicBezTo>
                    <a:cubicBezTo>
                      <a:pt x="f12" y="f5"/>
                      <a:pt x="f13" y="f14"/>
                      <a:pt x="f6" y="f15"/>
                    </a:cubicBezTo>
                    <a:cubicBezTo>
                      <a:pt x="f16" y="f9"/>
                      <a:pt x="f10" y="f9"/>
                      <a:pt x="f5" y="f7"/>
                    </a:cubicBezTo>
                    <a:close/>
                  </a:path>
                </a:pathLst>
              </a:custGeom>
              <a:solidFill>
                <a:srgbClr val="7A40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Freeform 101">
                <a:extLst>
                  <a:ext uri="{FF2B5EF4-FFF2-40B4-BE49-F238E27FC236}">
                    <a16:creationId xmlns:a16="http://schemas.microsoft.com/office/drawing/2014/main" id="{68BFBBE0-EFD8-04A4-5C26-127025D3C875}"/>
                  </a:ext>
                </a:extLst>
              </p:cNvPr>
              <p:cNvSpPr/>
              <p:nvPr/>
            </p:nvSpPr>
            <p:spPr>
              <a:xfrm>
                <a:off x="8604247" y="4429125"/>
                <a:ext cx="176214" cy="4794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41"/>
                  <a:gd name="f8" fmla="val 40"/>
                  <a:gd name="f9" fmla="val 3"/>
                  <a:gd name="f10" fmla="val 7"/>
                  <a:gd name="f11" fmla="val 10"/>
                  <a:gd name="f12" fmla="val 39"/>
                  <a:gd name="f13" fmla="val 13"/>
                  <a:gd name="f14" fmla="val 38"/>
                  <a:gd name="f15" fmla="val 14"/>
                  <a:gd name="f16" fmla="val 37"/>
                  <a:gd name="f17" fmla="val 34"/>
                  <a:gd name="f18" fmla="val 11"/>
                  <a:gd name="f19" fmla="val 23"/>
                  <a:gd name="f20" fmla="val 12"/>
                  <a:gd name="f21" fmla="val 2"/>
                  <a:gd name="f22" fmla="val 1"/>
                  <a:gd name="f23" fmla="val 6"/>
                  <a:gd name="f24" fmla="val 18"/>
                  <a:gd name="f25" fmla="val 28"/>
                  <a:gd name="f26" fmla="val 32"/>
                  <a:gd name="f27" fmla="val 9"/>
                  <a:gd name="f28" fmla="+- 0 0 -90"/>
                  <a:gd name="f29" fmla="*/ f3 1 15"/>
                  <a:gd name="f30" fmla="*/ f4 1 4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41"/>
                  <a:gd name="f40" fmla="*/ 0 f36 1"/>
                  <a:gd name="f41" fmla="*/ 40 f35 1"/>
                  <a:gd name="f42" fmla="*/ 10 f36 1"/>
                  <a:gd name="f43" fmla="*/ 39 f35 1"/>
                  <a:gd name="f44" fmla="*/ 13 f36 1"/>
                  <a:gd name="f45" fmla="*/ 34 f35 1"/>
                  <a:gd name="f46" fmla="*/ 12 f36 1"/>
                  <a:gd name="f47" fmla="*/ 3 f35 1"/>
                  <a:gd name="f48" fmla="*/ 1 f35 1"/>
                  <a:gd name="f49" fmla="*/ 14 f36 1"/>
                  <a:gd name="f50" fmla="*/ 0 f35 1"/>
                  <a:gd name="f51" fmla="*/ 18 f35 1"/>
                  <a:gd name="f52" fmla="*/ 32 f35 1"/>
                  <a:gd name="f53" fmla="*/ 9 f36 1"/>
                  <a:gd name="f54" fmla="*/ 41 f35 1"/>
                  <a:gd name="f55" fmla="+- f37 0 f1"/>
                  <a:gd name="f56" fmla="*/ f40 1 15"/>
                  <a:gd name="f57" fmla="*/ f41 1 41"/>
                  <a:gd name="f58" fmla="*/ f42 1 15"/>
                  <a:gd name="f59" fmla="*/ f43 1 41"/>
                  <a:gd name="f60" fmla="*/ f44 1 15"/>
                  <a:gd name="f61" fmla="*/ f45 1 41"/>
                  <a:gd name="f62" fmla="*/ f46 1 15"/>
                  <a:gd name="f63" fmla="*/ f47 1 41"/>
                  <a:gd name="f64" fmla="*/ f48 1 41"/>
                  <a:gd name="f65" fmla="*/ f49 1 15"/>
                  <a:gd name="f66" fmla="*/ f50 1 41"/>
                  <a:gd name="f67" fmla="*/ f51 1 41"/>
                  <a:gd name="f68" fmla="*/ f52 1 41"/>
                  <a:gd name="f69" fmla="*/ f53 1 15"/>
                  <a:gd name="f70" fmla="*/ f54 1 41"/>
                  <a:gd name="f71" fmla="*/ 0 1 f38"/>
                  <a:gd name="f72" fmla="*/ f32 1 f38"/>
                  <a:gd name="f73" fmla="*/ 0 1 f39"/>
                  <a:gd name="f74" fmla="*/ f33 1 f39"/>
                  <a:gd name="f75" fmla="*/ f56 1 f38"/>
                  <a:gd name="f76" fmla="*/ f57 1 f39"/>
                  <a:gd name="f77" fmla="*/ f58 1 f38"/>
                  <a:gd name="f78" fmla="*/ f59 1 f39"/>
                  <a:gd name="f79" fmla="*/ f60 1 f38"/>
                  <a:gd name="f80" fmla="*/ f61 1 f39"/>
                  <a:gd name="f81" fmla="*/ f62 1 f38"/>
                  <a:gd name="f82" fmla="*/ f63 1 f39"/>
                  <a:gd name="f83" fmla="*/ f64 1 f39"/>
                  <a:gd name="f84" fmla="*/ f65 1 f38"/>
                  <a:gd name="f85" fmla="*/ f66 1 f39"/>
                  <a:gd name="f86" fmla="*/ f67 1 f39"/>
                  <a:gd name="f87" fmla="*/ f68 1 f39"/>
                  <a:gd name="f88" fmla="*/ f69 1 f38"/>
                  <a:gd name="f89" fmla="*/ f70 1 f39"/>
                  <a:gd name="f90" fmla="*/ f71 f29 1"/>
                  <a:gd name="f91" fmla="*/ f72 f29 1"/>
                  <a:gd name="f92" fmla="*/ f74 f30 1"/>
                  <a:gd name="f93" fmla="*/ f73 f30 1"/>
                  <a:gd name="f94" fmla="*/ f75 f29 1"/>
                  <a:gd name="f95" fmla="*/ f76 f30 1"/>
                  <a:gd name="f96" fmla="*/ f77 f29 1"/>
                  <a:gd name="f97" fmla="*/ f78 f30 1"/>
                  <a:gd name="f98" fmla="*/ f79 f29 1"/>
                  <a:gd name="f99" fmla="*/ f80 f30 1"/>
                  <a:gd name="f100" fmla="*/ f81 f29 1"/>
                  <a:gd name="f101" fmla="*/ f82 f30 1"/>
                  <a:gd name="f102" fmla="*/ f83 f30 1"/>
                  <a:gd name="f103" fmla="*/ f84 f29 1"/>
                  <a:gd name="f104" fmla="*/ f85 f30 1"/>
                  <a:gd name="f105" fmla="*/ f86 f30 1"/>
                  <a:gd name="f106" fmla="*/ f87 f30 1"/>
                  <a:gd name="f107" fmla="*/ f88 f29 1"/>
                  <a:gd name="f108" fmla="*/ f8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98" y="f102"/>
                  </a:cxn>
                  <a:cxn ang="f55">
                    <a:pos x="f103" y="f104"/>
                  </a:cxn>
                  <a:cxn ang="f55">
                    <a:pos x="f100" y="f105"/>
                  </a:cxn>
                  <a:cxn ang="f55">
                    <a:pos x="f103" y="f106"/>
                  </a:cxn>
                  <a:cxn ang="f55">
                    <a:pos x="f107" y="f108"/>
                  </a:cxn>
                  <a:cxn ang="f55">
                    <a:pos x="f94" y="f95"/>
                  </a:cxn>
                </a:cxnLst>
                <a:rect l="f90" t="f93" r="f91" b="f92"/>
                <a:pathLst>
                  <a:path w="15" h="41">
                    <a:moveTo>
                      <a:pt x="f5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4"/>
                      <a:pt x="f15" y="f16"/>
                      <a:pt x="f13" y="f17"/>
                    </a:cubicBezTo>
                    <a:cubicBezTo>
                      <a:pt x="f18" y="f19"/>
                      <a:pt x="f11" y="f13"/>
                      <a:pt x="f20" y="f9"/>
                    </a:cubicBezTo>
                    <a:cubicBezTo>
                      <a:pt x="f20" y="f21"/>
                      <a:pt x="f13" y="f21"/>
                      <a:pt x="f13" y="f22"/>
                    </a:cubicBezTo>
                    <a:cubicBezTo>
                      <a:pt x="f13" y="f22"/>
                      <a:pt x="f13" y="f22"/>
                      <a:pt x="f15" y="f5"/>
                    </a:cubicBezTo>
                    <a:cubicBezTo>
                      <a:pt x="f13" y="f23"/>
                      <a:pt x="f20" y="f20"/>
                      <a:pt x="f20" y="f24"/>
                    </a:cubicBezTo>
                    <a:cubicBezTo>
                      <a:pt x="f13" y="f19"/>
                      <a:pt x="f13" y="f25"/>
                      <a:pt x="f15" y="f26"/>
                    </a:cubicBezTo>
                    <a:cubicBezTo>
                      <a:pt x="f6" y="f16"/>
                      <a:pt x="f15" y="f12"/>
                      <a:pt x="f27" y="f7"/>
                    </a:cubicBezTo>
                    <a:cubicBezTo>
                      <a:pt x="f23" y="f7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A26A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Freeform 102">
                <a:extLst>
                  <a:ext uri="{FF2B5EF4-FFF2-40B4-BE49-F238E27FC236}">
                    <a16:creationId xmlns:a16="http://schemas.microsoft.com/office/drawing/2014/main" id="{CF99358C-C9BD-7602-110D-B81E93F0DE14}"/>
                  </a:ext>
                </a:extLst>
              </p:cNvPr>
              <p:cNvSpPr/>
              <p:nvPr/>
            </p:nvSpPr>
            <p:spPr>
              <a:xfrm>
                <a:off x="8521695" y="4978405"/>
                <a:ext cx="24606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7"/>
                  <a:gd name="f8" fmla="val 17"/>
                  <a:gd name="f9" fmla="val 6"/>
                  <a:gd name="f10" fmla="val 12"/>
                  <a:gd name="f11" fmla="val 1"/>
                  <a:gd name="f12" fmla="val 5"/>
                  <a:gd name="f13" fmla="val 4"/>
                  <a:gd name="f14" fmla="val 8"/>
                  <a:gd name="f15" fmla="val 14"/>
                  <a:gd name="f16" fmla="val 15"/>
                  <a:gd name="f17" fmla="val 3"/>
                  <a:gd name="f18" fmla="val 2"/>
                  <a:gd name="f19" fmla="val 10"/>
                  <a:gd name="f20" fmla="val 9"/>
                  <a:gd name="f21" fmla="val 18"/>
                  <a:gd name="f22" fmla="val 19"/>
                  <a:gd name="f23" fmla="val 20"/>
                  <a:gd name="f24" fmla="+- 0 0 -90"/>
                  <a:gd name="f25" fmla="*/ f3 1 21"/>
                  <a:gd name="f26" fmla="*/ f4 1 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7"/>
                  <a:gd name="f36" fmla="*/ 17 f32 1"/>
                  <a:gd name="f37" fmla="*/ 6 f31 1"/>
                  <a:gd name="f38" fmla="*/ 1 f32 1"/>
                  <a:gd name="f39" fmla="*/ 5 f31 1"/>
                  <a:gd name="f40" fmla="*/ 0 f32 1"/>
                  <a:gd name="f41" fmla="*/ 4 f31 1"/>
                  <a:gd name="f42" fmla="*/ 12 f32 1"/>
                  <a:gd name="f43" fmla="*/ 3 f31 1"/>
                  <a:gd name="f44" fmla="*/ 10 f32 1"/>
                  <a:gd name="f45" fmla="*/ 2 f31 1"/>
                  <a:gd name="f46" fmla="*/ 1 f31 1"/>
                  <a:gd name="f47" fmla="*/ 20 f32 1"/>
                  <a:gd name="f48" fmla="+- f33 0 f1"/>
                  <a:gd name="f49" fmla="*/ f36 1 21"/>
                  <a:gd name="f50" fmla="*/ f37 1 7"/>
                  <a:gd name="f51" fmla="*/ f38 1 21"/>
                  <a:gd name="f52" fmla="*/ f39 1 7"/>
                  <a:gd name="f53" fmla="*/ f40 1 21"/>
                  <a:gd name="f54" fmla="*/ f41 1 7"/>
                  <a:gd name="f55" fmla="*/ f42 1 21"/>
                  <a:gd name="f56" fmla="*/ f43 1 7"/>
                  <a:gd name="f57" fmla="*/ f44 1 21"/>
                  <a:gd name="f58" fmla="*/ f45 1 7"/>
                  <a:gd name="f59" fmla="*/ f46 1 7"/>
                  <a:gd name="f60" fmla="*/ f47 1 21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5"/>
                  <a:gd name="f76" fmla="*/ f60 1 f34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6 1"/>
                  <a:gd name="f92" fmla="*/ f76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4"/>
                  </a:cxn>
                  <a:cxn ang="f48">
                    <a:pos x="f83" y="f86"/>
                  </a:cxn>
                  <a:cxn ang="f48">
                    <a:pos x="f87" y="f86"/>
                  </a:cxn>
                  <a:cxn ang="f48">
                    <a:pos x="f81" y="f88"/>
                  </a:cxn>
                  <a:cxn ang="f48">
                    <a:pos x="f89" y="f90"/>
                  </a:cxn>
                  <a:cxn ang="f48">
                    <a:pos x="f89" y="f91"/>
                  </a:cxn>
                  <a:cxn ang="f48">
                    <a:pos x="f81" y="f91"/>
                  </a:cxn>
                  <a:cxn ang="f48">
                    <a:pos x="f92" y="f91"/>
                  </a:cxn>
                  <a:cxn ang="f48">
                    <a:pos x="f92" y="f84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1" h="7">
                    <a:moveTo>
                      <a:pt x="f8" y="f9"/>
                    </a:moveTo>
                    <a:cubicBezTo>
                      <a:pt x="f10" y="f9"/>
                      <a:pt x="f9" y="f7"/>
                      <a:pt x="f11" y="f12"/>
                    </a:cubicBezTo>
                    <a:cubicBezTo>
                      <a:pt x="f11" y="f12"/>
                      <a:pt x="f11" y="f12"/>
                      <a:pt x="f5" y="f12"/>
                    </a:cubicBezTo>
                    <a:cubicBezTo>
                      <a:pt x="f5" y="f13"/>
                      <a:pt x="f11" y="f13"/>
                      <a:pt x="f11" y="f13"/>
                    </a:cubicBezTo>
                    <a:cubicBezTo>
                      <a:pt x="f12" y="f13"/>
                      <a:pt x="f14" y="f13"/>
                      <a:pt x="f10" y="f13"/>
                    </a:cubicBezTo>
                    <a:cubicBezTo>
                      <a:pt x="f15" y="f13"/>
                      <a:pt x="f16" y="f13"/>
                      <a:pt x="f8" y="f17"/>
                    </a:cubicBezTo>
                    <a:cubicBezTo>
                      <a:pt x="f16" y="f18"/>
                      <a:pt x="f10" y="f13"/>
                      <a:pt x="f19" y="f18"/>
                    </a:cubicBezTo>
                    <a:cubicBezTo>
                      <a:pt x="f20" y="f11"/>
                      <a:pt x="f20" y="f11"/>
                      <a:pt x="f19" y="f11"/>
                    </a:cubicBezTo>
                    <a:cubicBezTo>
                      <a:pt x="f10" y="f11"/>
                      <a:pt x="f15" y="f11"/>
                      <a:pt x="f8" y="f11"/>
                    </a:cubicBezTo>
                    <a:cubicBezTo>
                      <a:pt x="f21" y="f5"/>
                      <a:pt x="f22" y="f5"/>
                      <a:pt x="f23" y="f11"/>
                    </a:cubicBezTo>
                    <a:cubicBezTo>
                      <a:pt x="f6" y="f18"/>
                      <a:pt x="f6" y="f13"/>
                      <a:pt x="f23" y="f12"/>
                    </a:cubicBezTo>
                    <a:cubicBezTo>
                      <a:pt x="f22" y="f12"/>
                      <a:pt x="f21" y="f12"/>
                      <a:pt x="f8" y="f9"/>
                    </a:cubicBezTo>
                    <a:close/>
                  </a:path>
                </a:pathLst>
              </a:custGeom>
              <a:solidFill>
                <a:srgbClr val="A15E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0" name="Freeform 103">
                <a:extLst>
                  <a:ext uri="{FF2B5EF4-FFF2-40B4-BE49-F238E27FC236}">
                    <a16:creationId xmlns:a16="http://schemas.microsoft.com/office/drawing/2014/main" id="{8F8D33F1-090A-3F2E-0A4E-6F9D2C0B4F4A}"/>
                  </a:ext>
                </a:extLst>
              </p:cNvPr>
              <p:cNvSpPr/>
              <p:nvPr/>
            </p:nvSpPr>
            <p:spPr>
              <a:xfrm>
                <a:off x="7726359" y="4394204"/>
                <a:ext cx="128592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5"/>
                  <a:gd name="f8" fmla="val 10"/>
                  <a:gd name="f9" fmla="val 8"/>
                  <a:gd name="f10" fmla="val 7"/>
                  <a:gd name="f11" fmla="val 9"/>
                  <a:gd name="f12" fmla="val 6"/>
                  <a:gd name="f13" fmla="val 13"/>
                  <a:gd name="f14" fmla="val 12"/>
                  <a:gd name="f15" fmla="val 5"/>
                  <a:gd name="f16" fmla="val 4"/>
                  <a:gd name="f17" fmla="val 3"/>
                  <a:gd name="f18" fmla="val 2"/>
                  <a:gd name="f19" fmla="+- 0 0 -90"/>
                  <a:gd name="f20" fmla="*/ f3 1 11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5"/>
                  <a:gd name="f31" fmla="*/ 10 f27 1"/>
                  <a:gd name="f32" fmla="*/ 8 f26 1"/>
                  <a:gd name="f33" fmla="*/ 9 f27 1"/>
                  <a:gd name="f34" fmla="*/ 6 f26 1"/>
                  <a:gd name="f35" fmla="*/ 8 f27 1"/>
                  <a:gd name="f36" fmla="*/ 7 f27 1"/>
                  <a:gd name="f37" fmla="*/ 15 f26 1"/>
                  <a:gd name="f38" fmla="*/ 7 f26 1"/>
                  <a:gd name="f39" fmla="*/ 6 f27 1"/>
                  <a:gd name="f40" fmla="*/ 3 f26 1"/>
                  <a:gd name="f41" fmla="*/ 0 f27 1"/>
                  <a:gd name="f42" fmla="*/ 0 f26 1"/>
                  <a:gd name="f43" fmla="*/ 11 f27 1"/>
                  <a:gd name="f44" fmla="+- f28 0 f1"/>
                  <a:gd name="f45" fmla="*/ f31 1 11"/>
                  <a:gd name="f46" fmla="*/ f32 1 15"/>
                  <a:gd name="f47" fmla="*/ f33 1 11"/>
                  <a:gd name="f48" fmla="*/ f34 1 15"/>
                  <a:gd name="f49" fmla="*/ f35 1 11"/>
                  <a:gd name="f50" fmla="*/ f36 1 11"/>
                  <a:gd name="f51" fmla="*/ f37 1 15"/>
                  <a:gd name="f52" fmla="*/ f38 1 15"/>
                  <a:gd name="f53" fmla="*/ f39 1 11"/>
                  <a:gd name="f54" fmla="*/ f40 1 15"/>
                  <a:gd name="f55" fmla="*/ f41 1 11"/>
                  <a:gd name="f56" fmla="*/ f42 1 15"/>
                  <a:gd name="f57" fmla="*/ f43 1 11"/>
                  <a:gd name="f58" fmla="*/ 0 1 f29"/>
                  <a:gd name="f59" fmla="*/ f23 1 f29"/>
                  <a:gd name="f60" fmla="*/ 0 1 f30"/>
                  <a:gd name="f61" fmla="*/ f24 1 f30"/>
                  <a:gd name="f62" fmla="*/ f45 1 f29"/>
                  <a:gd name="f63" fmla="*/ f46 1 f30"/>
                  <a:gd name="f64" fmla="*/ f47 1 f29"/>
                  <a:gd name="f65" fmla="*/ f48 1 f30"/>
                  <a:gd name="f66" fmla="*/ f49 1 f29"/>
                  <a:gd name="f67" fmla="*/ f50 1 f29"/>
                  <a:gd name="f68" fmla="*/ f51 1 f30"/>
                  <a:gd name="f69" fmla="*/ f52 1 f30"/>
                  <a:gd name="f70" fmla="*/ f53 1 f29"/>
                  <a:gd name="f71" fmla="*/ f54 1 f30"/>
                  <a:gd name="f72" fmla="*/ f55 1 f29"/>
                  <a:gd name="f73" fmla="*/ f56 1 f30"/>
                  <a:gd name="f74" fmla="*/ f57 1 f29"/>
                  <a:gd name="f75" fmla="*/ f58 f20 1"/>
                  <a:gd name="f76" fmla="*/ f59 f20 1"/>
                  <a:gd name="f77" fmla="*/ f61 f21 1"/>
                  <a:gd name="f78" fmla="*/ f60 f21 1"/>
                  <a:gd name="f79" fmla="*/ f62 f20 1"/>
                  <a:gd name="f80" fmla="*/ f63 f21 1"/>
                  <a:gd name="f81" fmla="*/ f64 f20 1"/>
                  <a:gd name="f82" fmla="*/ f65 f21 1"/>
                  <a:gd name="f83" fmla="*/ f66 f20 1"/>
                  <a:gd name="f84" fmla="*/ f67 f20 1"/>
                  <a:gd name="f85" fmla="*/ f68 f21 1"/>
                  <a:gd name="f86" fmla="*/ f69 f21 1"/>
                  <a:gd name="f87" fmla="*/ f70 f20 1"/>
                  <a:gd name="f88" fmla="*/ f71 f21 1"/>
                  <a:gd name="f89" fmla="*/ f72 f20 1"/>
                  <a:gd name="f90" fmla="*/ f73 f21 1"/>
                  <a:gd name="f91" fmla="*/ f74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9" y="f80"/>
                  </a:cxn>
                  <a:cxn ang="f44">
                    <a:pos x="f81" y="f82"/>
                  </a:cxn>
                  <a:cxn ang="f44">
                    <a:pos x="f83" y="f80"/>
                  </a:cxn>
                  <a:cxn ang="f44">
                    <a:pos x="f84" y="f85"/>
                  </a:cxn>
                  <a:cxn ang="f44">
                    <a:pos x="f84" y="f86"/>
                  </a:cxn>
                  <a:cxn ang="f44">
                    <a:pos x="f87" y="f88"/>
                  </a:cxn>
                  <a:cxn ang="f44">
                    <a:pos x="f89" y="f90"/>
                  </a:cxn>
                  <a:cxn ang="f44">
                    <a:pos x="f91" y="f80"/>
                  </a:cxn>
                  <a:cxn ang="f44">
                    <a:pos x="f79" y="f80"/>
                  </a:cxn>
                </a:cxnLst>
                <a:rect l="f75" t="f78" r="f76" b="f77"/>
                <a:pathLst>
                  <a:path w="11" h="15">
                    <a:moveTo>
                      <a:pt x="f8" y="f9"/>
                    </a:moveTo>
                    <a:cubicBezTo>
                      <a:pt x="f8" y="f10"/>
                      <a:pt x="f11" y="f12"/>
                      <a:pt x="f11" y="f12"/>
                    </a:cubicBezTo>
                    <a:cubicBezTo>
                      <a:pt x="f9" y="f12"/>
                      <a:pt x="f9" y="f10"/>
                      <a:pt x="f9" y="f9"/>
                    </a:cubicBezTo>
                    <a:cubicBezTo>
                      <a:pt x="f10" y="f8"/>
                      <a:pt x="f9" y="f13"/>
                      <a:pt x="f10" y="f7"/>
                    </a:cubicBezTo>
                    <a:cubicBezTo>
                      <a:pt x="f10" y="f14"/>
                      <a:pt x="f12" y="f8"/>
                      <a:pt x="f10" y="f10"/>
                    </a:cubicBezTo>
                    <a:cubicBezTo>
                      <a:pt x="f9" y="f15"/>
                      <a:pt x="f9" y="f16"/>
                      <a:pt x="f12" y="f17"/>
                    </a:cubicBezTo>
                    <a:cubicBezTo>
                      <a:pt x="f16" y="f18"/>
                      <a:pt x="f18" y="f18"/>
                      <a:pt x="f5" y="f5"/>
                    </a:cubicBezTo>
                    <a:cubicBezTo>
                      <a:pt x="f16" y="f5"/>
                      <a:pt x="f11" y="f17"/>
                      <a:pt x="f6" y="f9"/>
                    </a:cubicBezTo>
                    <a:cubicBezTo>
                      <a:pt x="f6" y="f9"/>
                      <a:pt x="f6" y="f9"/>
                      <a:pt x="f8" y="f9"/>
                    </a:cubicBezTo>
                    <a:close/>
                  </a:path>
                </a:pathLst>
              </a:custGeom>
              <a:solidFill>
                <a:srgbClr val="AA70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1" name="Freeform 104">
                <a:extLst>
                  <a:ext uri="{FF2B5EF4-FFF2-40B4-BE49-F238E27FC236}">
                    <a16:creationId xmlns:a16="http://schemas.microsoft.com/office/drawing/2014/main" id="{FA308AF7-0373-566D-5E7D-EC43D23048FB}"/>
                  </a:ext>
                </a:extLst>
              </p:cNvPr>
              <p:cNvSpPr/>
              <p:nvPr/>
            </p:nvSpPr>
            <p:spPr>
              <a:xfrm>
                <a:off x="8499476" y="5059366"/>
                <a:ext cx="222254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6"/>
                  <a:gd name="f8" fmla="val 2"/>
                  <a:gd name="f9" fmla="val 1"/>
                  <a:gd name="f10" fmla="val 7"/>
                  <a:gd name="f11" fmla="val 5"/>
                  <a:gd name="f12" fmla="val 13"/>
                  <a:gd name="f13" fmla="val 17"/>
                  <a:gd name="f14" fmla="val 18"/>
                  <a:gd name="f15" fmla="val 10"/>
                  <a:gd name="f16" fmla="val 4"/>
                  <a:gd name="f17" fmla="val 3"/>
                  <a:gd name="f18" fmla="+- 0 0 -90"/>
                  <a:gd name="f19" fmla="*/ f3 1 19"/>
                  <a:gd name="f20" fmla="*/ f4 1 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6"/>
                  <a:gd name="f29" fmla="*/ f26 1 19"/>
                  <a:gd name="f30" fmla="*/ 0 f26 1"/>
                  <a:gd name="f31" fmla="*/ 2 f25 1"/>
                  <a:gd name="f32" fmla="*/ 2 f26 1"/>
                  <a:gd name="f33" fmla="*/ 17 f26 1"/>
                  <a:gd name="f34" fmla="*/ 1 f25 1"/>
                  <a:gd name="f35" fmla="*/ 19 f26 1"/>
                  <a:gd name="f36" fmla="*/ 0 f25 1"/>
                  <a:gd name="f37" fmla="*/ 6 f26 1"/>
                  <a:gd name="f38" fmla="*/ 5 f25 1"/>
                  <a:gd name="f39" fmla="+- f27 0 f1"/>
                  <a:gd name="f40" fmla="*/ f30 1 19"/>
                  <a:gd name="f41" fmla="*/ f31 1 6"/>
                  <a:gd name="f42" fmla="*/ f32 1 19"/>
                  <a:gd name="f43" fmla="*/ f33 1 19"/>
                  <a:gd name="f44" fmla="*/ f34 1 6"/>
                  <a:gd name="f45" fmla="*/ f35 1 19"/>
                  <a:gd name="f46" fmla="*/ f36 1 6"/>
                  <a:gd name="f47" fmla="*/ f37 1 19"/>
                  <a:gd name="f48" fmla="*/ f38 1 6"/>
                  <a:gd name="f49" fmla="*/ 0 1 f29"/>
                  <a:gd name="f50" fmla="*/ f22 1 f29"/>
                  <a:gd name="f51" fmla="*/ 0 1 f28"/>
                  <a:gd name="f52" fmla="*/ f23 1 f28"/>
                  <a:gd name="f53" fmla="*/ f40 1 f29"/>
                  <a:gd name="f54" fmla="*/ f41 1 f28"/>
                  <a:gd name="f55" fmla="*/ f42 1 f29"/>
                  <a:gd name="f56" fmla="*/ f43 1 f29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8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19 1"/>
                  <a:gd name="f70" fmla="*/ f57 f20 1"/>
                  <a:gd name="f71" fmla="*/ f58 f19 1"/>
                  <a:gd name="f72" fmla="*/ f59 f20 1"/>
                  <a:gd name="f73" fmla="*/ f60 f19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7"/>
                  </a:cxn>
                  <a:cxn ang="f39">
                    <a:pos x="f69" y="f70"/>
                  </a:cxn>
                  <a:cxn ang="f39">
                    <a:pos x="f71" y="f72"/>
                  </a:cxn>
                  <a:cxn ang="f39">
                    <a:pos x="f73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19" h="6">
                    <a:moveTo>
                      <a:pt x="f5" y="f8"/>
                    </a:moveTo>
                    <a:cubicBezTo>
                      <a:pt x="f9" y="f9"/>
                      <a:pt x="f9" y="f8"/>
                      <a:pt x="f8" y="f8"/>
                    </a:cubicBezTo>
                    <a:cubicBezTo>
                      <a:pt x="f10" y="f11"/>
                      <a:pt x="f12" y="f7"/>
                      <a:pt x="f13" y="f9"/>
                    </a:cubicBezTo>
                    <a:cubicBezTo>
                      <a:pt x="f14" y="f9"/>
                      <a:pt x="f14" y="f9"/>
                      <a:pt x="f6" y="f5"/>
                    </a:cubicBezTo>
                    <a:cubicBezTo>
                      <a:pt x="f13" y="f11"/>
                      <a:pt x="f15" y="f7"/>
                      <a:pt x="f7" y="f11"/>
                    </a:cubicBezTo>
                    <a:cubicBezTo>
                      <a:pt x="f16" y="f16"/>
                      <a:pt x="f8" y="f17"/>
                      <a:pt x="f5" y="f8"/>
                    </a:cubicBezTo>
                    <a:close/>
                  </a:path>
                </a:pathLst>
              </a:custGeom>
              <a:solidFill>
                <a:srgbClr val="A96A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2" name="Freeform 105">
                <a:extLst>
                  <a:ext uri="{FF2B5EF4-FFF2-40B4-BE49-F238E27FC236}">
                    <a16:creationId xmlns:a16="http://schemas.microsoft.com/office/drawing/2014/main" id="{F20D249C-502E-2F17-9922-D9E631AD0507}"/>
                  </a:ext>
                </a:extLst>
              </p:cNvPr>
              <p:cNvSpPr/>
              <p:nvPr/>
            </p:nvSpPr>
            <p:spPr>
              <a:xfrm>
                <a:off x="8521695" y="4370393"/>
                <a:ext cx="47621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6"/>
                  <a:gd name="f8" fmla="val 1"/>
                  <a:gd name="f9" fmla="val 2"/>
                  <a:gd name="f10" fmla="val 11"/>
                  <a:gd name="f11" fmla="val 3"/>
                  <a:gd name="f12" fmla="val 5"/>
                  <a:gd name="f13" fmla="val 8"/>
                  <a:gd name="f14" fmla="val 13"/>
                  <a:gd name="f15" fmla="val 14"/>
                  <a:gd name="f16" fmla="+- 0 0 -90"/>
                  <a:gd name="f17" fmla="*/ f3 1 4"/>
                  <a:gd name="f18" fmla="*/ f4 1 1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4"/>
                  <a:gd name="f27" fmla="*/ f23 1 16"/>
                  <a:gd name="f28" fmla="*/ 1 f24 1"/>
                  <a:gd name="f29" fmla="*/ 16 f23 1"/>
                  <a:gd name="f30" fmla="*/ 0 f24 1"/>
                  <a:gd name="f31" fmla="*/ 3 f24 1"/>
                  <a:gd name="f32" fmla="*/ 0 f23 1"/>
                  <a:gd name="f33" fmla="*/ 2 f24 1"/>
                  <a:gd name="f34" fmla="*/ 11 f23 1"/>
                  <a:gd name="f35" fmla="+- f25 0 f1"/>
                  <a:gd name="f36" fmla="*/ f28 1 4"/>
                  <a:gd name="f37" fmla="*/ f29 1 16"/>
                  <a:gd name="f38" fmla="*/ f30 1 4"/>
                  <a:gd name="f39" fmla="*/ f31 1 4"/>
                  <a:gd name="f40" fmla="*/ f32 1 16"/>
                  <a:gd name="f41" fmla="*/ f33 1 4"/>
                  <a:gd name="f42" fmla="*/ f34 1 16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6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59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4" h="16">
                    <a:moveTo>
                      <a:pt x="f8" y="f7"/>
                    </a:moveTo>
                    <a:cubicBezTo>
                      <a:pt x="f8" y="f7"/>
                      <a:pt x="f8" y="f7"/>
                      <a:pt x="f5" y="f7"/>
                    </a:cubicBezTo>
                    <a:cubicBezTo>
                      <a:pt x="f9" y="f10"/>
                      <a:pt x="f11" y="f12"/>
                      <a:pt x="f11" y="f5"/>
                    </a:cubicBezTo>
                    <a:cubicBezTo>
                      <a:pt x="f6" y="f6"/>
                      <a:pt x="f11" y="f13"/>
                      <a:pt x="f9" y="f10"/>
                    </a:cubicBezTo>
                    <a:cubicBezTo>
                      <a:pt x="f9" y="f14"/>
                      <a:pt x="f8" y="f15"/>
                      <a:pt x="f8" y="f7"/>
                    </a:cubicBezTo>
                    <a:close/>
                  </a:path>
                </a:pathLst>
              </a:custGeom>
              <a:solidFill>
                <a:srgbClr val="AB76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3" name="Freeform 106">
                <a:extLst>
                  <a:ext uri="{FF2B5EF4-FFF2-40B4-BE49-F238E27FC236}">
                    <a16:creationId xmlns:a16="http://schemas.microsoft.com/office/drawing/2014/main" id="{7F0E263C-FCE9-D647-46CA-FA382BF2EA87}"/>
                  </a:ext>
                </a:extLst>
              </p:cNvPr>
              <p:cNvSpPr/>
              <p:nvPr/>
            </p:nvSpPr>
            <p:spPr>
              <a:xfrm>
                <a:off x="8440734" y="4989515"/>
                <a:ext cx="9366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4"/>
                  <a:gd name="f8" fmla="val 7"/>
                  <a:gd name="f9" fmla="val 5"/>
                  <a:gd name="f10" fmla="val 3"/>
                  <a:gd name="f11" fmla="val 2"/>
                  <a:gd name="f12" fmla="val 1"/>
                  <a:gd name="f13" fmla="val 6"/>
                  <a:gd name="f14" fmla="+- 0 0 -90"/>
                  <a:gd name="f15" fmla="*/ f3 1 8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8"/>
                  <a:gd name="f26" fmla="*/ 8 f22 1"/>
                  <a:gd name="f27" fmla="*/ 4 f21 1"/>
                  <a:gd name="f28" fmla="*/ 7 f22 1"/>
                  <a:gd name="f29" fmla="*/ 0 f22 1"/>
                  <a:gd name="f30" fmla="*/ 1 f21 1"/>
                  <a:gd name="f31" fmla="*/ 1 f22 1"/>
                  <a:gd name="f32" fmla="*/ 0 f21 1"/>
                  <a:gd name="f33" fmla="*/ 5 f22 1"/>
                  <a:gd name="f34" fmla="*/ 2 f21 1"/>
                  <a:gd name="f35" fmla="+- f23 0 f1"/>
                  <a:gd name="f36" fmla="*/ f26 1 8"/>
                  <a:gd name="f37" fmla="*/ f27 1 4"/>
                  <a:gd name="f38" fmla="*/ f28 1 8"/>
                  <a:gd name="f39" fmla="*/ f29 1 8"/>
                  <a:gd name="f40" fmla="*/ f30 1 4"/>
                  <a:gd name="f41" fmla="*/ f31 1 8"/>
                  <a:gd name="f42" fmla="*/ f32 1 4"/>
                  <a:gd name="f43" fmla="*/ f33 1 8"/>
                  <a:gd name="f44" fmla="*/ f34 1 4"/>
                  <a:gd name="f45" fmla="*/ 0 1 f25"/>
                  <a:gd name="f46" fmla="*/ f18 1 f25"/>
                  <a:gd name="f47" fmla="*/ 0 1 f24"/>
                  <a:gd name="f48" fmla="*/ f19 1 f24"/>
                  <a:gd name="f49" fmla="*/ f36 1 f25"/>
                  <a:gd name="f50" fmla="*/ f37 1 f24"/>
                  <a:gd name="f51" fmla="*/ f38 1 f25"/>
                  <a:gd name="f52" fmla="*/ f39 1 f25"/>
                  <a:gd name="f53" fmla="*/ f40 1 f24"/>
                  <a:gd name="f54" fmla="*/ f41 1 f25"/>
                  <a:gd name="f55" fmla="*/ f42 1 f24"/>
                  <a:gd name="f56" fmla="*/ f43 1 f25"/>
                  <a:gd name="f57" fmla="*/ f44 1 f24"/>
                  <a:gd name="f58" fmla="*/ f45 f15 1"/>
                  <a:gd name="f59" fmla="*/ f46 f15 1"/>
                  <a:gd name="f60" fmla="*/ f48 f16 1"/>
                  <a:gd name="f61" fmla="*/ f47 f16 1"/>
                  <a:gd name="f62" fmla="*/ f49 f15 1"/>
                  <a:gd name="f63" fmla="*/ f50 f16 1"/>
                  <a:gd name="f64" fmla="*/ f51 f15 1"/>
                  <a:gd name="f65" fmla="*/ f52 f15 1"/>
                  <a:gd name="f66" fmla="*/ f53 f16 1"/>
                  <a:gd name="f67" fmla="*/ f54 f15 1"/>
                  <a:gd name="f68" fmla="*/ f55 f16 1"/>
                  <a:gd name="f69" fmla="*/ f56 f15 1"/>
                  <a:gd name="f70" fmla="*/ f57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2" y="f63"/>
                  </a:cxn>
                  <a:cxn ang="f35">
                    <a:pos x="f64" y="f63"/>
                  </a:cxn>
                  <a:cxn ang="f35">
                    <a:pos x="f65" y="f66"/>
                  </a:cxn>
                  <a:cxn ang="f35">
                    <a:pos x="f67" y="f68"/>
                  </a:cxn>
                  <a:cxn ang="f35">
                    <a:pos x="f64" y="f68"/>
                  </a:cxn>
                  <a:cxn ang="f35">
                    <a:pos x="f62" y="f68"/>
                  </a:cxn>
                  <a:cxn ang="f35">
                    <a:pos x="f69" y="f70"/>
                  </a:cxn>
                  <a:cxn ang="f35">
                    <a:pos x="f69" y="f70"/>
                  </a:cxn>
                  <a:cxn ang="f35">
                    <a:pos x="f69" y="f70"/>
                  </a:cxn>
                  <a:cxn ang="f35">
                    <a:pos x="f62" y="f63"/>
                  </a:cxn>
                </a:cxnLst>
                <a:rect l="f58" t="f61" r="f59" b="f60"/>
                <a:pathLst>
                  <a:path w="8" h="4">
                    <a:moveTo>
                      <a:pt x="f6" y="f7"/>
                    </a:moveTo>
                    <a:cubicBezTo>
                      <a:pt x="f6" y="f7"/>
                      <a:pt x="f6" y="f7"/>
                      <a:pt x="f8" y="f7"/>
                    </a:cubicBezTo>
                    <a:cubicBezTo>
                      <a:pt x="f9" y="f7"/>
                      <a:pt x="f10" y="f11"/>
                      <a:pt x="f5" y="f12"/>
                    </a:cubicBezTo>
                    <a:cubicBezTo>
                      <a:pt x="f5" y="f12"/>
                      <a:pt x="f5" y="f5"/>
                      <a:pt x="f12" y="f5"/>
                    </a:cubicBezTo>
                    <a:cubicBezTo>
                      <a:pt x="f10" y="f5"/>
                      <a:pt x="f9" y="f5"/>
                      <a:pt x="f8" y="f5"/>
                    </a:cubicBezTo>
                    <a:cubicBezTo>
                      <a:pt x="f8" y="f5"/>
                      <a:pt x="f6" y="f5"/>
                      <a:pt x="f6" y="f5"/>
                    </a:cubicBezTo>
                    <a:cubicBezTo>
                      <a:pt x="f6" y="f10"/>
                      <a:pt x="f13" y="f12"/>
                      <a:pt x="f9" y="f11"/>
                    </a:cubicBezTo>
                    <a:cubicBezTo>
                      <a:pt x="f9" y="f11"/>
                      <a:pt x="f9" y="f11"/>
                      <a:pt x="f9" y="f11"/>
                    </a:cubicBezTo>
                    <a:cubicBezTo>
                      <a:pt x="f9" y="f11"/>
                      <a:pt x="f9" y="f11"/>
                      <a:pt x="f9" y="f11"/>
                    </a:cubicBezTo>
                    <a:cubicBezTo>
                      <a:pt x="f8" y="f11"/>
                      <a:pt x="f6" y="f11"/>
                      <a:pt x="f6" y="f7"/>
                    </a:cubicBezTo>
                    <a:close/>
                  </a:path>
                </a:pathLst>
              </a:custGeom>
              <a:solidFill>
                <a:srgbClr val="B874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Freeform 107">
                <a:extLst>
                  <a:ext uri="{FF2B5EF4-FFF2-40B4-BE49-F238E27FC236}">
                    <a16:creationId xmlns:a16="http://schemas.microsoft.com/office/drawing/2014/main" id="{E9A4593E-CAC0-B75A-BF3F-2B2BFA446109}"/>
                  </a:ext>
                </a:extLst>
              </p:cNvPr>
              <p:cNvSpPr/>
              <p:nvPr/>
            </p:nvSpPr>
            <p:spPr>
              <a:xfrm>
                <a:off x="8521695" y="4967285"/>
                <a:ext cx="11747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"/>
                  <a:gd name="f8" fmla="val 2"/>
                  <a:gd name="f9" fmla="val 1"/>
                  <a:gd name="f10" fmla="val 6"/>
                  <a:gd name="f11" fmla="val 7"/>
                  <a:gd name="f12" fmla="val 4"/>
                  <a:gd name="f13" fmla="+- 0 0 -90"/>
                  <a:gd name="f14" fmla="*/ f3 1 10"/>
                  <a:gd name="f15" fmla="*/ f4 1 3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3"/>
                  <a:gd name="f24" fmla="*/ f21 1 10"/>
                  <a:gd name="f25" fmla="*/ 2 f21 1"/>
                  <a:gd name="f26" fmla="*/ 2 f20 1"/>
                  <a:gd name="f27" fmla="*/ 0 f21 1"/>
                  <a:gd name="f28" fmla="*/ 10 f21 1"/>
                  <a:gd name="f29" fmla="+- f22 0 f1"/>
                  <a:gd name="f30" fmla="*/ f25 1 10"/>
                  <a:gd name="f31" fmla="*/ f26 1 3"/>
                  <a:gd name="f32" fmla="*/ f27 1 10"/>
                  <a:gd name="f33" fmla="*/ f28 1 10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7"/>
                  </a:cxn>
                  <a:cxn ang="f29">
                    <a:pos x="f49" y="f47"/>
                  </a:cxn>
                  <a:cxn ang="f29">
                    <a:pos x="f49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0" h="3">
                    <a:moveTo>
                      <a:pt x="f8" y="f8"/>
                    </a:moveTo>
                    <a:cubicBezTo>
                      <a:pt x="f9" y="f8"/>
                      <a:pt x="f9" y="f8"/>
                      <a:pt x="f5" y="f8"/>
                    </a:cubicBezTo>
                    <a:cubicBezTo>
                      <a:pt x="f7" y="f9"/>
                      <a:pt x="f10" y="f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ubicBezTo>
                      <a:pt x="f11" y="f7"/>
                      <a:pt x="f12" y="f7"/>
                      <a:pt x="f8" y="f8"/>
                    </a:cubicBezTo>
                    <a:close/>
                  </a:path>
                </a:pathLst>
              </a:custGeom>
              <a:solidFill>
                <a:srgbClr val="AB6A4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5" name="Freeform 108">
                <a:extLst>
                  <a:ext uri="{FF2B5EF4-FFF2-40B4-BE49-F238E27FC236}">
                    <a16:creationId xmlns:a16="http://schemas.microsoft.com/office/drawing/2014/main" id="{E7548BA9-B77D-0B6D-4081-0F7DCAAFA2C5}"/>
                  </a:ext>
                </a:extLst>
              </p:cNvPr>
              <p:cNvSpPr/>
              <p:nvPr/>
            </p:nvSpPr>
            <p:spPr>
              <a:xfrm>
                <a:off x="7842251" y="4487866"/>
                <a:ext cx="36511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1"/>
                  <a:gd name="f9" fmla="val 2"/>
                  <a:gd name="f10" fmla="val 4"/>
                  <a:gd name="f11" fmla="+- 0 0 -90"/>
                  <a:gd name="f12" fmla="*/ f3 1 3"/>
                  <a:gd name="f13" fmla="*/ f4 1 6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6"/>
                  <a:gd name="f22" fmla="*/ f19 1 3"/>
                  <a:gd name="f23" fmla="*/ 0 f19 1"/>
                  <a:gd name="f24" fmla="*/ 0 f18 1"/>
                  <a:gd name="f25" fmla="*/ 1 f19 1"/>
                  <a:gd name="f26" fmla="*/ 3 f19 1"/>
                  <a:gd name="f27" fmla="*/ 6 f18 1"/>
                  <a:gd name="f28" fmla="+- f20 0 f1"/>
                  <a:gd name="f29" fmla="*/ f23 1 3"/>
                  <a:gd name="f30" fmla="*/ f24 1 6"/>
                  <a:gd name="f31" fmla="*/ f25 1 3"/>
                  <a:gd name="f32" fmla="*/ f26 1 3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2"/>
                  <a:gd name="f42" fmla="*/ f33 1 f21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2 1"/>
                  <a:gd name="f51" fmla="*/ f42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48"/>
                  </a:cxn>
                  <a:cxn ang="f28">
                    <a:pos x="f50" y="f51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3" h="6">
                    <a:moveTo>
                      <a:pt x="f5" y="f5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6" y="f8"/>
                      <a:pt x="f6" y="f6"/>
                      <a:pt x="f6" y="f7"/>
                    </a:cubicBezTo>
                    <a:cubicBezTo>
                      <a:pt x="f9" y="f10"/>
                      <a:pt x="f8" y="f9"/>
                      <a:pt x="f5" y="f5"/>
                    </a:cubicBezTo>
                    <a:close/>
                  </a:path>
                </a:pathLst>
              </a:custGeom>
              <a:solidFill>
                <a:srgbClr val="B77C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6" name="Freeform 109">
                <a:extLst>
                  <a:ext uri="{FF2B5EF4-FFF2-40B4-BE49-F238E27FC236}">
                    <a16:creationId xmlns:a16="http://schemas.microsoft.com/office/drawing/2014/main" id="{4B000C68-B4F0-10FD-2975-6D8A06A14942}"/>
                  </a:ext>
                </a:extLst>
              </p:cNvPr>
              <p:cNvSpPr/>
              <p:nvPr/>
            </p:nvSpPr>
            <p:spPr>
              <a:xfrm>
                <a:off x="8462964" y="5153028"/>
                <a:ext cx="352428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7"/>
                  <a:gd name="f8" fmla="val 28"/>
                  <a:gd name="f9" fmla="val 1"/>
                  <a:gd name="f10" fmla="val 29"/>
                  <a:gd name="f11" fmla="val 3"/>
                  <a:gd name="f12" fmla="val 4"/>
                  <a:gd name="f13" fmla="val 26"/>
                  <a:gd name="f14" fmla="val 5"/>
                  <a:gd name="f15" fmla="val 24"/>
                  <a:gd name="f16" fmla="val 22"/>
                  <a:gd name="f17" fmla="val 7"/>
                  <a:gd name="f18" fmla="val 19"/>
                  <a:gd name="f19" fmla="val 10"/>
                  <a:gd name="f20" fmla="val 15"/>
                  <a:gd name="f21" fmla="val 12"/>
                  <a:gd name="f22" fmla="val 11"/>
                  <a:gd name="f23" fmla="val 14"/>
                  <a:gd name="f24" fmla="val 9"/>
                  <a:gd name="f25" fmla="val 16"/>
                  <a:gd name="f26" fmla="val 18"/>
                  <a:gd name="f27" fmla="val 20"/>
                  <a:gd name="f28" fmla="val 23"/>
                  <a:gd name="f29" fmla="val 2"/>
                  <a:gd name="f30" fmla="val 25"/>
                  <a:gd name="f31" fmla="val 13"/>
                  <a:gd name="f32" fmla="val 17"/>
                  <a:gd name="f33" fmla="val 8"/>
                  <a:gd name="f34" fmla="+- 0 0 -90"/>
                  <a:gd name="f35" fmla="*/ f3 1 30"/>
                  <a:gd name="f36" fmla="*/ f4 1 27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0"/>
                  <a:gd name="f45" fmla="*/ f41 1 27"/>
                  <a:gd name="f46" fmla="*/ 28 f42 1"/>
                  <a:gd name="f47" fmla="*/ 0 f41 1"/>
                  <a:gd name="f48" fmla="*/ 29 f42 1"/>
                  <a:gd name="f49" fmla="*/ 1 f41 1"/>
                  <a:gd name="f50" fmla="*/ 30 f42 1"/>
                  <a:gd name="f51" fmla="*/ 4 f41 1"/>
                  <a:gd name="f52" fmla="*/ 22 f42 1"/>
                  <a:gd name="f53" fmla="*/ 7 f41 1"/>
                  <a:gd name="f54" fmla="*/ 11 f42 1"/>
                  <a:gd name="f55" fmla="*/ 14 f41 1"/>
                  <a:gd name="f56" fmla="*/ 5 f42 1"/>
                  <a:gd name="f57" fmla="*/ 3 f42 1"/>
                  <a:gd name="f58" fmla="*/ 16 f41 1"/>
                  <a:gd name="f59" fmla="*/ 22 f41 1"/>
                  <a:gd name="f60" fmla="*/ 2 f42 1"/>
                  <a:gd name="f61" fmla="*/ 25 f41 1"/>
                  <a:gd name="f62" fmla="*/ 1 f42 1"/>
                  <a:gd name="f63" fmla="*/ 27 f41 1"/>
                  <a:gd name="f64" fmla="*/ 24 f41 1"/>
                  <a:gd name="f65" fmla="*/ 20 f41 1"/>
                  <a:gd name="f66" fmla="*/ 13 f41 1"/>
                  <a:gd name="f67" fmla="*/ 12 f41 1"/>
                  <a:gd name="f68" fmla="*/ 11 f41 1"/>
                  <a:gd name="f69" fmla="*/ 24 f42 1"/>
                  <a:gd name="f70" fmla="*/ 3 f41 1"/>
                  <a:gd name="f71" fmla="+- f43 0 f1"/>
                  <a:gd name="f72" fmla="*/ f46 1 30"/>
                  <a:gd name="f73" fmla="*/ f47 1 27"/>
                  <a:gd name="f74" fmla="*/ f48 1 30"/>
                  <a:gd name="f75" fmla="*/ f49 1 27"/>
                  <a:gd name="f76" fmla="*/ f50 1 30"/>
                  <a:gd name="f77" fmla="*/ f51 1 27"/>
                  <a:gd name="f78" fmla="*/ f52 1 30"/>
                  <a:gd name="f79" fmla="*/ f53 1 27"/>
                  <a:gd name="f80" fmla="*/ f54 1 30"/>
                  <a:gd name="f81" fmla="*/ f55 1 27"/>
                  <a:gd name="f82" fmla="*/ f56 1 30"/>
                  <a:gd name="f83" fmla="*/ f57 1 30"/>
                  <a:gd name="f84" fmla="*/ f58 1 27"/>
                  <a:gd name="f85" fmla="*/ f59 1 27"/>
                  <a:gd name="f86" fmla="*/ f60 1 30"/>
                  <a:gd name="f87" fmla="*/ f61 1 27"/>
                  <a:gd name="f88" fmla="*/ f62 1 30"/>
                  <a:gd name="f89" fmla="*/ f63 1 27"/>
                  <a:gd name="f90" fmla="*/ f64 1 27"/>
                  <a:gd name="f91" fmla="*/ f65 1 27"/>
                  <a:gd name="f92" fmla="*/ f66 1 27"/>
                  <a:gd name="f93" fmla="*/ f67 1 27"/>
                  <a:gd name="f94" fmla="*/ f68 1 27"/>
                  <a:gd name="f95" fmla="*/ f69 1 30"/>
                  <a:gd name="f96" fmla="*/ f70 1 27"/>
                  <a:gd name="f97" fmla="*/ 0 1 f44"/>
                  <a:gd name="f98" fmla="*/ f38 1 f44"/>
                  <a:gd name="f99" fmla="*/ 0 1 f45"/>
                  <a:gd name="f100" fmla="*/ f39 1 f45"/>
                  <a:gd name="f101" fmla="*/ f72 1 f44"/>
                  <a:gd name="f102" fmla="*/ f73 1 f45"/>
                  <a:gd name="f103" fmla="*/ f74 1 f44"/>
                  <a:gd name="f104" fmla="*/ f75 1 f45"/>
                  <a:gd name="f105" fmla="*/ f76 1 f44"/>
                  <a:gd name="f106" fmla="*/ f77 1 f45"/>
                  <a:gd name="f107" fmla="*/ f78 1 f44"/>
                  <a:gd name="f108" fmla="*/ f79 1 f45"/>
                  <a:gd name="f109" fmla="*/ f80 1 f44"/>
                  <a:gd name="f110" fmla="*/ f81 1 f45"/>
                  <a:gd name="f111" fmla="*/ f82 1 f44"/>
                  <a:gd name="f112" fmla="*/ f83 1 f44"/>
                  <a:gd name="f113" fmla="*/ f84 1 f45"/>
                  <a:gd name="f114" fmla="*/ f85 1 f45"/>
                  <a:gd name="f115" fmla="*/ f86 1 f44"/>
                  <a:gd name="f116" fmla="*/ f87 1 f45"/>
                  <a:gd name="f117" fmla="*/ f88 1 f44"/>
                  <a:gd name="f118" fmla="*/ f89 1 f45"/>
                  <a:gd name="f119" fmla="*/ f90 1 f45"/>
                  <a:gd name="f120" fmla="*/ f91 1 f45"/>
                  <a:gd name="f121" fmla="*/ f92 1 f45"/>
                  <a:gd name="f122" fmla="*/ f93 1 f45"/>
                  <a:gd name="f123" fmla="*/ f94 1 f45"/>
                  <a:gd name="f124" fmla="*/ f95 1 f44"/>
                  <a:gd name="f125" fmla="*/ f96 1 f45"/>
                  <a:gd name="f126" fmla="*/ f97 f35 1"/>
                  <a:gd name="f127" fmla="*/ f98 f35 1"/>
                  <a:gd name="f128" fmla="*/ f100 f36 1"/>
                  <a:gd name="f129" fmla="*/ f99 f36 1"/>
                  <a:gd name="f130" fmla="*/ f101 f35 1"/>
                  <a:gd name="f131" fmla="*/ f102 f36 1"/>
                  <a:gd name="f132" fmla="*/ f103 f35 1"/>
                  <a:gd name="f133" fmla="*/ f104 f36 1"/>
                  <a:gd name="f134" fmla="*/ f105 f35 1"/>
                  <a:gd name="f135" fmla="*/ f106 f36 1"/>
                  <a:gd name="f136" fmla="*/ f107 f35 1"/>
                  <a:gd name="f137" fmla="*/ f108 f36 1"/>
                  <a:gd name="f138" fmla="*/ f109 f35 1"/>
                  <a:gd name="f139" fmla="*/ f110 f36 1"/>
                  <a:gd name="f140" fmla="*/ f111 f35 1"/>
                  <a:gd name="f141" fmla="*/ f112 f35 1"/>
                  <a:gd name="f142" fmla="*/ f113 f36 1"/>
                  <a:gd name="f143" fmla="*/ f114 f36 1"/>
                  <a:gd name="f144" fmla="*/ f115 f35 1"/>
                  <a:gd name="f145" fmla="*/ f116 f36 1"/>
                  <a:gd name="f146" fmla="*/ f117 f35 1"/>
                  <a:gd name="f147" fmla="*/ f118 f36 1"/>
                  <a:gd name="f148" fmla="*/ f119 f36 1"/>
                  <a:gd name="f149" fmla="*/ f120 f36 1"/>
                  <a:gd name="f150" fmla="*/ f121 f36 1"/>
                  <a:gd name="f151" fmla="*/ f122 f36 1"/>
                  <a:gd name="f152" fmla="*/ f123 f36 1"/>
                  <a:gd name="f153" fmla="*/ f124 f35 1"/>
                  <a:gd name="f154" fmla="*/ f12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4" y="f133"/>
                  </a:cxn>
                  <a:cxn ang="f71">
                    <a:pos x="f130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40" y="f139"/>
                  </a:cxn>
                  <a:cxn ang="f71">
                    <a:pos x="f141" y="f142"/>
                  </a:cxn>
                  <a:cxn ang="f71">
                    <a:pos x="f141" y="f143"/>
                  </a:cxn>
                  <a:cxn ang="f71">
                    <a:pos x="f144" y="f145"/>
                  </a:cxn>
                  <a:cxn ang="f71">
                    <a:pos x="f146" y="f147"/>
                  </a:cxn>
                  <a:cxn ang="f71">
                    <a:pos x="f146" y="f148"/>
                  </a:cxn>
                  <a:cxn ang="f71">
                    <a:pos x="f146" y="f149"/>
                  </a:cxn>
                  <a:cxn ang="f71">
                    <a:pos x="f146" y="f150"/>
                  </a:cxn>
                  <a:cxn ang="f71">
                    <a:pos x="f146" y="f151"/>
                  </a:cxn>
                  <a:cxn ang="f71">
                    <a:pos x="f146" y="f152"/>
                  </a:cxn>
                  <a:cxn ang="f71">
                    <a:pos x="f153" y="f154"/>
                  </a:cxn>
                  <a:cxn ang="f71">
                    <a:pos x="f130" y="f131"/>
                  </a:cxn>
                </a:cxnLst>
                <a:rect l="f126" t="f129" r="f127" b="f128"/>
                <a:pathLst>
                  <a:path w="30" h="27">
                    <a:moveTo>
                      <a:pt x="f8" y="f5"/>
                    </a:moveTo>
                    <a:cubicBezTo>
                      <a:pt x="f8" y="f9"/>
                      <a:pt x="f10" y="f9"/>
                      <a:pt x="f10" y="f9"/>
                    </a:cubicBezTo>
                    <a:cubicBezTo>
                      <a:pt x="f10" y="f9"/>
                      <a:pt x="f10" y="f9"/>
                      <a:pt x="f6" y="f9"/>
                    </a:cubicBezTo>
                    <a:cubicBezTo>
                      <a:pt x="f6" y="f11"/>
                      <a:pt x="f10" y="f11"/>
                      <a:pt x="f8" y="f12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17" y="f23"/>
                      <a:pt x="f14" y="f23"/>
                    </a:cubicBezTo>
                    <a:cubicBezTo>
                      <a:pt x="f11" y="f23"/>
                      <a:pt x="f11" y="f23"/>
                      <a:pt x="f11" y="f25"/>
                    </a:cubicBezTo>
                    <a:cubicBezTo>
                      <a:pt x="f11" y="f26"/>
                      <a:pt x="f11" y="f27"/>
                      <a:pt x="f11" y="f16"/>
                    </a:cubicBezTo>
                    <a:cubicBezTo>
                      <a:pt x="f11" y="f28"/>
                      <a:pt x="f11" y="f15"/>
                      <a:pt x="f29" y="f30"/>
                    </a:cubicBezTo>
                    <a:cubicBezTo>
                      <a:pt x="f29" y="f30"/>
                      <a:pt x="f29" y="f13"/>
                      <a:pt x="f9" y="f7"/>
                    </a:cubicBezTo>
                    <a:cubicBezTo>
                      <a:pt x="f9" y="f13"/>
                      <a:pt x="f9" y="f30"/>
                      <a:pt x="f9" y="f15"/>
                    </a:cubicBezTo>
                    <a:cubicBezTo>
                      <a:pt x="f9" y="f28"/>
                      <a:pt x="f9" y="f16"/>
                      <a:pt x="f9" y="f27"/>
                    </a:cubicBezTo>
                    <a:cubicBezTo>
                      <a:pt x="f5" y="f26"/>
                      <a:pt x="f5" y="f25"/>
                      <a:pt x="f9" y="f31"/>
                    </a:cubicBezTo>
                    <a:cubicBezTo>
                      <a:pt x="f9" y="f31"/>
                      <a:pt x="f9" y="f31"/>
                      <a:pt x="f9" y="f21"/>
                    </a:cubicBezTo>
                    <a:cubicBezTo>
                      <a:pt x="f5" y="f21"/>
                      <a:pt x="f5" y="f21"/>
                      <a:pt x="f9" y="f22"/>
                    </a:cubicBezTo>
                    <a:cubicBezTo>
                      <a:pt x="f22" y="f23"/>
                      <a:pt x="f32" y="f33"/>
                      <a:pt x="f15" y="f11"/>
                    </a:cubicBezTo>
                    <a:cubicBezTo>
                      <a:pt x="f30" y="f29"/>
                      <a:pt x="f7" y="f9"/>
                      <a:pt x="f8" y="f5"/>
                    </a:cubicBezTo>
                    <a:close/>
                  </a:path>
                </a:pathLst>
              </a:custGeom>
              <a:solidFill>
                <a:srgbClr val="705A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Freeform 110">
                <a:extLst>
                  <a:ext uri="{FF2B5EF4-FFF2-40B4-BE49-F238E27FC236}">
                    <a16:creationId xmlns:a16="http://schemas.microsoft.com/office/drawing/2014/main" id="{04F62EE0-59F8-D011-ECF2-85EAD4D191C2}"/>
                  </a:ext>
                </a:extLst>
              </p:cNvPr>
              <p:cNvSpPr/>
              <p:nvPr/>
            </p:nvSpPr>
            <p:spPr>
              <a:xfrm>
                <a:off x="8264520" y="5211759"/>
                <a:ext cx="211134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7"/>
                  <a:gd name="f8" fmla="val 6"/>
                  <a:gd name="f9" fmla="val 11"/>
                  <a:gd name="f10" fmla="val 5"/>
                  <a:gd name="f11" fmla="val 4"/>
                  <a:gd name="f12" fmla="val 3"/>
                  <a:gd name="f13" fmla="val 12"/>
                  <a:gd name="f14" fmla="+- 0 0 -90"/>
                  <a:gd name="f15" fmla="*/ f3 1 1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8"/>
                  <a:gd name="f25" fmla="*/ f21 1 7"/>
                  <a:gd name="f26" fmla="*/ 18 f22 1"/>
                  <a:gd name="f27" fmla="*/ 6 f21 1"/>
                  <a:gd name="f28" fmla="*/ 7 f21 1"/>
                  <a:gd name="f29" fmla="*/ 0 f22 1"/>
                  <a:gd name="f30" fmla="*/ 0 f21 1"/>
                  <a:gd name="f31" fmla="+- f23 0 f1"/>
                  <a:gd name="f32" fmla="*/ f26 1 18"/>
                  <a:gd name="f33" fmla="*/ f27 1 7"/>
                  <a:gd name="f34" fmla="*/ f28 1 7"/>
                  <a:gd name="f35" fmla="*/ f29 1 18"/>
                  <a:gd name="f36" fmla="*/ f30 1 7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6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0" y="f52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8" h="7">
                    <a:moveTo>
                      <a:pt x="f6" y="f8"/>
                    </a:moveTo>
                    <a:cubicBezTo>
                      <a:pt x="f6" y="f7"/>
                      <a:pt x="f6" y="f7"/>
                      <a:pt x="f6" y="f7"/>
                    </a:cubicBezTo>
                    <a:cubicBezTo>
                      <a:pt x="f9" y="f8"/>
                      <a:pt x="f10" y="f11"/>
                      <a:pt x="f5" y="f5"/>
                    </a:cubicBezTo>
                    <a:cubicBezTo>
                      <a:pt x="f8" y="f12"/>
                      <a:pt x="f13" y="f10"/>
                      <a:pt x="f6" y="f8"/>
                    </a:cubicBezTo>
                    <a:close/>
                  </a:path>
                </a:pathLst>
              </a:custGeom>
              <a:solidFill>
                <a:srgbClr val="B673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8" name="Freeform 111">
                <a:extLst>
                  <a:ext uri="{FF2B5EF4-FFF2-40B4-BE49-F238E27FC236}">
                    <a16:creationId xmlns:a16="http://schemas.microsoft.com/office/drawing/2014/main" id="{07495B60-90B8-36CD-1E35-13928D28EC26}"/>
                  </a:ext>
                </a:extLst>
              </p:cNvPr>
              <p:cNvSpPr/>
              <p:nvPr/>
            </p:nvSpPr>
            <p:spPr>
              <a:xfrm>
                <a:off x="8123236" y="5095878"/>
                <a:ext cx="5874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3"/>
                  <a:gd name="f9" fmla="val 1"/>
                  <a:gd name="f10" fmla="val 2"/>
                  <a:gd name="f11" fmla="+- 0 0 -90"/>
                  <a:gd name="f12" fmla="*/ f3 1 5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5"/>
                  <a:gd name="f23" fmla="*/ 5 f19 1"/>
                  <a:gd name="f24" fmla="*/ 4 f18 1"/>
                  <a:gd name="f25" fmla="*/ 0 f19 1"/>
                  <a:gd name="f26" fmla="*/ 0 f18 1"/>
                  <a:gd name="f27" fmla="+- f20 0 f1"/>
                  <a:gd name="f28" fmla="*/ f23 1 5"/>
                  <a:gd name="f29" fmla="*/ f24 1 4"/>
                  <a:gd name="f30" fmla="*/ f25 1 5"/>
                  <a:gd name="f31" fmla="*/ f26 1 4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5" h="4">
                    <a:moveTo>
                      <a:pt x="f6" y="f7"/>
                    </a:moveTo>
                    <a:cubicBezTo>
                      <a:pt x="f8" y="f7"/>
                      <a:pt x="f9" y="f10"/>
                      <a:pt x="f5" y="f5"/>
                    </a:cubicBezTo>
                    <a:cubicBezTo>
                      <a:pt x="f10" y="f9"/>
                      <a:pt x="f7" y="f8"/>
                      <a:pt x="f6" y="f7"/>
                    </a:cubicBezTo>
                    <a:close/>
                  </a:path>
                </a:pathLst>
              </a:custGeom>
              <a:solidFill>
                <a:srgbClr val="BA7A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9" name="Freeform 112">
                <a:extLst>
                  <a:ext uri="{FF2B5EF4-FFF2-40B4-BE49-F238E27FC236}">
                    <a16:creationId xmlns:a16="http://schemas.microsoft.com/office/drawing/2014/main" id="{31E2D937-0520-78A6-3106-BD713975C47D}"/>
                  </a:ext>
                </a:extLst>
              </p:cNvPr>
              <p:cNvSpPr/>
              <p:nvPr/>
            </p:nvSpPr>
            <p:spPr>
              <a:xfrm>
                <a:off x="8462964" y="5305421"/>
                <a:ext cx="1270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"/>
                  <a:gd name="f7" fmla="val 7"/>
                  <a:gd name="f8" fmla="val 3"/>
                  <a:gd name="f9" fmla="val 5"/>
                  <a:gd name="f10" fmla="+- 0 0 -90"/>
                  <a:gd name="f11" fmla="*/ f3 1 1"/>
                  <a:gd name="f12" fmla="*/ f4 1 7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val f18"/>
                  <a:gd name="f21" fmla="*/ f17 1 7"/>
                  <a:gd name="f22" fmla="*/ 1 f18 1"/>
                  <a:gd name="f23" fmla="*/ 0 f17 1"/>
                  <a:gd name="f24" fmla="*/ 7 f17 1"/>
                  <a:gd name="f25" fmla="+- f19 0 f1"/>
                  <a:gd name="f26" fmla="*/ f23 1 7"/>
                  <a:gd name="f27" fmla="*/ f24 1 7"/>
                  <a:gd name="f28" fmla="*/ f22 1 f20"/>
                  <a:gd name="f29" fmla="*/ 0 1 f20"/>
                  <a:gd name="f30" fmla="*/ f14 1 f20"/>
                  <a:gd name="f31" fmla="*/ 0 1 f21"/>
                  <a:gd name="f32" fmla="*/ f15 1 f21"/>
                  <a:gd name="f33" fmla="*/ f26 1 f21"/>
                  <a:gd name="f34" fmla="*/ f27 1 f21"/>
                  <a:gd name="f35" fmla="*/ f29 f11 1"/>
                  <a:gd name="f36" fmla="*/ f30 f11 1"/>
                  <a:gd name="f37" fmla="*/ f32 f12 1"/>
                  <a:gd name="f38" fmla="*/ f31 f12 1"/>
                  <a:gd name="f39" fmla="*/ f28 f11 1"/>
                  <a:gd name="f40" fmla="*/ f33 f12 1"/>
                  <a:gd name="f41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39" y="f40"/>
                  </a:cxn>
                  <a:cxn ang="f25">
                    <a:pos x="f39" y="f41"/>
                  </a:cxn>
                  <a:cxn ang="f25">
                    <a:pos x="f39" y="f40"/>
                  </a:cxn>
                </a:cxnLst>
                <a:rect l="f35" t="f38" r="f36" b="f37"/>
                <a:pathLst>
                  <a:path w="1" h="7">
                    <a:moveTo>
                      <a:pt x="f6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5" y="f9"/>
                      <a:pt x="f5" y="f8"/>
                      <a:pt x="f6" y="f5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Freeform 113">
                <a:extLst>
                  <a:ext uri="{FF2B5EF4-FFF2-40B4-BE49-F238E27FC236}">
                    <a16:creationId xmlns:a16="http://schemas.microsoft.com/office/drawing/2014/main" id="{8F9A4A38-C363-7277-8ED8-A0465D2DE402}"/>
                  </a:ext>
                </a:extLst>
              </p:cNvPr>
              <p:cNvSpPr/>
              <p:nvPr/>
            </p:nvSpPr>
            <p:spPr>
              <a:xfrm>
                <a:off x="8088316" y="5048246"/>
                <a:ext cx="3492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4"/>
                  <a:gd name="f8" fmla="val 1"/>
                  <a:gd name="f9" fmla="val 2"/>
                  <a:gd name="f10" fmla="+- 0 0 -90"/>
                  <a:gd name="f11" fmla="*/ f3 1 3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3"/>
                  <a:gd name="f22" fmla="*/ 3 f18 1"/>
                  <a:gd name="f23" fmla="*/ 4 f17 1"/>
                  <a:gd name="f24" fmla="*/ 0 f18 1"/>
                  <a:gd name="f25" fmla="*/ 0 f17 1"/>
                  <a:gd name="f26" fmla="+- f19 0 f1"/>
                  <a:gd name="f27" fmla="*/ f22 1 3"/>
                  <a:gd name="f28" fmla="*/ f23 1 4"/>
                  <a:gd name="f29" fmla="*/ f24 1 3"/>
                  <a:gd name="f30" fmla="*/ f25 1 4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3" h="4">
                    <a:moveTo>
                      <a:pt x="f6" y="f7"/>
                    </a:moveTo>
                    <a:cubicBezTo>
                      <a:pt x="f8" y="f9"/>
                      <a:pt x="f5" y="f8"/>
                      <a:pt x="f5" y="f5"/>
                    </a:cubicBezTo>
                    <a:cubicBezTo>
                      <a:pt x="f8" y="f8"/>
                      <a:pt x="f9" y="f9"/>
                      <a:pt x="f6" y="f7"/>
                    </a:cubicBezTo>
                    <a:close/>
                  </a:path>
                </a:pathLst>
              </a:custGeom>
              <a:solidFill>
                <a:srgbClr val="B778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1" name="Freeform 114">
                <a:extLst>
                  <a:ext uri="{FF2B5EF4-FFF2-40B4-BE49-F238E27FC236}">
                    <a16:creationId xmlns:a16="http://schemas.microsoft.com/office/drawing/2014/main" id="{CDC12AEC-90E6-7C96-9887-E3922E11DA62}"/>
                  </a:ext>
                </a:extLst>
              </p:cNvPr>
              <p:cNvSpPr/>
              <p:nvPr/>
            </p:nvSpPr>
            <p:spPr>
              <a:xfrm>
                <a:off x="9704390" y="4137029"/>
                <a:ext cx="398458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13"/>
                  <a:gd name="f8" fmla="val 11"/>
                  <a:gd name="f9" fmla="val 2"/>
                  <a:gd name="f10" fmla="val 9"/>
                  <a:gd name="f11" fmla="val 1"/>
                  <a:gd name="f12" fmla="val 8"/>
                  <a:gd name="f13" fmla="val 6"/>
                  <a:gd name="f14" fmla="val 3"/>
                  <a:gd name="f15" fmla="val 21"/>
                  <a:gd name="f16" fmla="val 28"/>
                  <a:gd name="f17" fmla="val 7"/>
                  <a:gd name="f18" fmla="val 23"/>
                  <a:gd name="f19" fmla="val 12"/>
                  <a:gd name="f20" fmla="+- 0 0 -90"/>
                  <a:gd name="f21" fmla="*/ f3 1 34"/>
                  <a:gd name="f22" fmla="*/ f4 1 1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34"/>
                  <a:gd name="f31" fmla="*/ f27 1 13"/>
                  <a:gd name="f32" fmla="*/ 0 f28 1"/>
                  <a:gd name="f33" fmla="*/ 11 f27 1"/>
                  <a:gd name="f34" fmla="*/ 2 f28 1"/>
                  <a:gd name="f35" fmla="*/ 6 f27 1"/>
                  <a:gd name="f36" fmla="*/ 13 f28 1"/>
                  <a:gd name="f37" fmla="*/ 1 f27 1"/>
                  <a:gd name="f38" fmla="*/ 34 f28 1"/>
                  <a:gd name="f39" fmla="*/ 13 f27 1"/>
                  <a:gd name="f40" fmla="+- f29 0 f1"/>
                  <a:gd name="f41" fmla="*/ f32 1 34"/>
                  <a:gd name="f42" fmla="*/ f33 1 13"/>
                  <a:gd name="f43" fmla="*/ f34 1 34"/>
                  <a:gd name="f44" fmla="*/ f35 1 13"/>
                  <a:gd name="f45" fmla="*/ f36 1 34"/>
                  <a:gd name="f46" fmla="*/ f37 1 13"/>
                  <a:gd name="f47" fmla="*/ f38 1 34"/>
                  <a:gd name="f48" fmla="*/ f39 1 1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34" h="13">
                    <a:moveTo>
                      <a:pt x="f5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14" y="f11"/>
                      <a:pt x="f10" y="f5"/>
                      <a:pt x="f7" y="f11"/>
                    </a:cubicBezTo>
                    <a:cubicBezTo>
                      <a:pt x="f15" y="f9"/>
                      <a:pt x="f16" y="f17"/>
                      <a:pt x="f6" y="f7"/>
                    </a:cubicBezTo>
                    <a:cubicBezTo>
                      <a:pt x="f18" y="f10"/>
                      <a:pt x="f19" y="f10"/>
                      <a:pt x="f5" y="f8"/>
                    </a:cubicBezTo>
                    <a:close/>
                  </a:path>
                </a:pathLst>
              </a:custGeom>
              <a:solidFill>
                <a:srgbClr val="915C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2" name="Freeform 115">
                <a:extLst>
                  <a:ext uri="{FF2B5EF4-FFF2-40B4-BE49-F238E27FC236}">
                    <a16:creationId xmlns:a16="http://schemas.microsoft.com/office/drawing/2014/main" id="{83245BAF-60A6-A4CB-4D49-75E264CA2E6C}"/>
                  </a:ext>
                </a:extLst>
              </p:cNvPr>
              <p:cNvSpPr/>
              <p:nvPr/>
            </p:nvSpPr>
            <p:spPr>
              <a:xfrm>
                <a:off x="9013826" y="4884743"/>
                <a:ext cx="409578" cy="7127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61"/>
                  <a:gd name="f8" fmla="val 28"/>
                  <a:gd name="f9" fmla="val 13"/>
                  <a:gd name="f10" fmla="val 29"/>
                  <a:gd name="f11" fmla="val 15"/>
                  <a:gd name="f12" fmla="val 16"/>
                  <a:gd name="f13" fmla="val 30"/>
                  <a:gd name="f14" fmla="val 18"/>
                  <a:gd name="f15" fmla="val 19"/>
                  <a:gd name="f16" fmla="val 21"/>
                  <a:gd name="f17" fmla="val 23"/>
                  <a:gd name="f18" fmla="val 27"/>
                  <a:gd name="f19" fmla="val 26"/>
                  <a:gd name="f20" fmla="val 25"/>
                  <a:gd name="f21" fmla="val 32"/>
                  <a:gd name="f22" fmla="val 41"/>
                  <a:gd name="f23" fmla="val 49"/>
                  <a:gd name="f24" fmla="val 33"/>
                  <a:gd name="f25" fmla="val 56"/>
                  <a:gd name="f26" fmla="val 34"/>
                  <a:gd name="f27" fmla="val 58"/>
                  <a:gd name="f28" fmla="val 59"/>
                  <a:gd name="f29" fmla="val 31"/>
                  <a:gd name="f30" fmla="val 60"/>
                  <a:gd name="f31" fmla="val 50"/>
                  <a:gd name="f32" fmla="val 44"/>
                  <a:gd name="f33" fmla="val 38"/>
                  <a:gd name="f34" fmla="val 22"/>
                  <a:gd name="f35" fmla="val 20"/>
                  <a:gd name="f36" fmla="val 14"/>
                  <a:gd name="f37" fmla="val 12"/>
                  <a:gd name="f38" fmla="val 24"/>
                  <a:gd name="f39" fmla="val 10"/>
                  <a:gd name="f40" fmla="val 8"/>
                  <a:gd name="f41" fmla="val 6"/>
                  <a:gd name="f42" fmla="val 3"/>
                  <a:gd name="f43" fmla="val 4"/>
                  <a:gd name="f44" fmla="val 5"/>
                  <a:gd name="f45" fmla="val 9"/>
                  <a:gd name="f46" fmla="val 11"/>
                  <a:gd name="f47" fmla="val 2"/>
                  <a:gd name="f48" fmla="val 1"/>
                  <a:gd name="f49" fmla="val 7"/>
                  <a:gd name="f50" fmla="+- 0 0 -90"/>
                  <a:gd name="f51" fmla="*/ f3 1 35"/>
                  <a:gd name="f52" fmla="*/ f4 1 61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35"/>
                  <a:gd name="f61" fmla="*/ f57 1 61"/>
                  <a:gd name="f62" fmla="*/ 28 f58 1"/>
                  <a:gd name="f63" fmla="*/ 13 f57 1"/>
                  <a:gd name="f64" fmla="*/ 30 f58 1"/>
                  <a:gd name="f65" fmla="*/ 18 f57 1"/>
                  <a:gd name="f66" fmla="*/ 19 f57 1"/>
                  <a:gd name="f67" fmla="*/ 27 f58 1"/>
                  <a:gd name="f68" fmla="*/ 26 f57 1"/>
                  <a:gd name="f69" fmla="*/ 26 f58 1"/>
                  <a:gd name="f70" fmla="*/ 32 f57 1"/>
                  <a:gd name="f71" fmla="*/ 33 f58 1"/>
                  <a:gd name="f72" fmla="*/ 56 f57 1"/>
                  <a:gd name="f73" fmla="*/ 34 f58 1"/>
                  <a:gd name="f74" fmla="*/ 61 f57 1"/>
                  <a:gd name="f75" fmla="*/ 29 f58 1"/>
                  <a:gd name="f76" fmla="*/ 23 f58 1"/>
                  <a:gd name="f77" fmla="*/ 38 f57 1"/>
                  <a:gd name="f78" fmla="*/ 22 f58 1"/>
                  <a:gd name="f79" fmla="*/ 22 f57 1"/>
                  <a:gd name="f80" fmla="*/ 25 f58 1"/>
                  <a:gd name="f81" fmla="*/ 16 f57 1"/>
                  <a:gd name="f82" fmla="*/ 12 f57 1"/>
                  <a:gd name="f83" fmla="*/ 6 f57 1"/>
                  <a:gd name="f84" fmla="*/ 18 f58 1"/>
                  <a:gd name="f85" fmla="*/ 4 f57 1"/>
                  <a:gd name="f86" fmla="*/ 10 f58 1"/>
                  <a:gd name="f87" fmla="*/ 10 f57 1"/>
                  <a:gd name="f88" fmla="*/ 8 f58 1"/>
                  <a:gd name="f89" fmla="*/ 3 f58 1"/>
                  <a:gd name="f90" fmla="*/ 15 f57 1"/>
                  <a:gd name="f91" fmla="*/ 1 f58 1"/>
                  <a:gd name="f92" fmla="*/ 0 f58 1"/>
                  <a:gd name="f93" fmla="*/ 2 f58 1"/>
                  <a:gd name="f94" fmla="*/ 11 f57 1"/>
                  <a:gd name="f95" fmla="*/ 11 f58 1"/>
                  <a:gd name="f96" fmla="*/ 20 f58 1"/>
                  <a:gd name="f97" fmla="*/ 0 f57 1"/>
                  <a:gd name="f98" fmla="+- f59 0 f1"/>
                  <a:gd name="f99" fmla="*/ f62 1 35"/>
                  <a:gd name="f100" fmla="*/ f63 1 61"/>
                  <a:gd name="f101" fmla="*/ f64 1 35"/>
                  <a:gd name="f102" fmla="*/ f65 1 61"/>
                  <a:gd name="f103" fmla="*/ f66 1 61"/>
                  <a:gd name="f104" fmla="*/ f67 1 35"/>
                  <a:gd name="f105" fmla="*/ f68 1 61"/>
                  <a:gd name="f106" fmla="*/ f69 1 35"/>
                  <a:gd name="f107" fmla="*/ f70 1 61"/>
                  <a:gd name="f108" fmla="*/ f71 1 35"/>
                  <a:gd name="f109" fmla="*/ f72 1 61"/>
                  <a:gd name="f110" fmla="*/ f73 1 35"/>
                  <a:gd name="f111" fmla="*/ f74 1 61"/>
                  <a:gd name="f112" fmla="*/ f75 1 35"/>
                  <a:gd name="f113" fmla="*/ f76 1 35"/>
                  <a:gd name="f114" fmla="*/ f77 1 61"/>
                  <a:gd name="f115" fmla="*/ f78 1 35"/>
                  <a:gd name="f116" fmla="*/ f79 1 61"/>
                  <a:gd name="f117" fmla="*/ f80 1 35"/>
                  <a:gd name="f118" fmla="*/ f81 1 61"/>
                  <a:gd name="f119" fmla="*/ f82 1 61"/>
                  <a:gd name="f120" fmla="*/ f83 1 61"/>
                  <a:gd name="f121" fmla="*/ f84 1 35"/>
                  <a:gd name="f122" fmla="*/ f85 1 61"/>
                  <a:gd name="f123" fmla="*/ f86 1 35"/>
                  <a:gd name="f124" fmla="*/ f87 1 61"/>
                  <a:gd name="f125" fmla="*/ f88 1 35"/>
                  <a:gd name="f126" fmla="*/ f89 1 35"/>
                  <a:gd name="f127" fmla="*/ f90 1 61"/>
                  <a:gd name="f128" fmla="*/ f91 1 35"/>
                  <a:gd name="f129" fmla="*/ f92 1 35"/>
                  <a:gd name="f130" fmla="*/ f93 1 35"/>
                  <a:gd name="f131" fmla="*/ f94 1 61"/>
                  <a:gd name="f132" fmla="*/ f95 1 35"/>
                  <a:gd name="f133" fmla="*/ f96 1 35"/>
                  <a:gd name="f134" fmla="*/ f97 1 61"/>
                  <a:gd name="f135" fmla="*/ 0 1 f60"/>
                  <a:gd name="f136" fmla="*/ f54 1 f60"/>
                  <a:gd name="f137" fmla="*/ 0 1 f61"/>
                  <a:gd name="f138" fmla="*/ f55 1 f61"/>
                  <a:gd name="f139" fmla="*/ f99 1 f60"/>
                  <a:gd name="f140" fmla="*/ f100 1 f61"/>
                  <a:gd name="f141" fmla="*/ f101 1 f60"/>
                  <a:gd name="f142" fmla="*/ f102 1 f61"/>
                  <a:gd name="f143" fmla="*/ f103 1 f61"/>
                  <a:gd name="f144" fmla="*/ f104 1 f60"/>
                  <a:gd name="f145" fmla="*/ f105 1 f61"/>
                  <a:gd name="f146" fmla="*/ f106 1 f60"/>
                  <a:gd name="f147" fmla="*/ f107 1 f61"/>
                  <a:gd name="f148" fmla="*/ f108 1 f60"/>
                  <a:gd name="f149" fmla="*/ f109 1 f61"/>
                  <a:gd name="f150" fmla="*/ f110 1 f60"/>
                  <a:gd name="f151" fmla="*/ f111 1 f61"/>
                  <a:gd name="f152" fmla="*/ f112 1 f60"/>
                  <a:gd name="f153" fmla="*/ f113 1 f60"/>
                  <a:gd name="f154" fmla="*/ f114 1 f61"/>
                  <a:gd name="f155" fmla="*/ f115 1 f60"/>
                  <a:gd name="f156" fmla="*/ f116 1 f61"/>
                  <a:gd name="f157" fmla="*/ f117 1 f60"/>
                  <a:gd name="f158" fmla="*/ f118 1 f61"/>
                  <a:gd name="f159" fmla="*/ f119 1 f61"/>
                  <a:gd name="f160" fmla="*/ f120 1 f61"/>
                  <a:gd name="f161" fmla="*/ f121 1 f60"/>
                  <a:gd name="f162" fmla="*/ f122 1 f61"/>
                  <a:gd name="f163" fmla="*/ f123 1 f60"/>
                  <a:gd name="f164" fmla="*/ f124 1 f61"/>
                  <a:gd name="f165" fmla="*/ f125 1 f60"/>
                  <a:gd name="f166" fmla="*/ f126 1 f60"/>
                  <a:gd name="f167" fmla="*/ f127 1 f61"/>
                  <a:gd name="f168" fmla="*/ f128 1 f60"/>
                  <a:gd name="f169" fmla="*/ f129 1 f60"/>
                  <a:gd name="f170" fmla="*/ f130 1 f60"/>
                  <a:gd name="f171" fmla="*/ f131 1 f61"/>
                  <a:gd name="f172" fmla="*/ f132 1 f60"/>
                  <a:gd name="f173" fmla="*/ f133 1 f60"/>
                  <a:gd name="f174" fmla="*/ f134 1 f61"/>
                  <a:gd name="f175" fmla="*/ f135 f51 1"/>
                  <a:gd name="f176" fmla="*/ f136 f51 1"/>
                  <a:gd name="f177" fmla="*/ f138 f52 1"/>
                  <a:gd name="f178" fmla="*/ f137 f52 1"/>
                  <a:gd name="f179" fmla="*/ f139 f51 1"/>
                  <a:gd name="f180" fmla="*/ f140 f52 1"/>
                  <a:gd name="f181" fmla="*/ f141 f51 1"/>
                  <a:gd name="f182" fmla="*/ f142 f52 1"/>
                  <a:gd name="f183" fmla="*/ f143 f52 1"/>
                  <a:gd name="f184" fmla="*/ f144 f51 1"/>
                  <a:gd name="f185" fmla="*/ f145 f52 1"/>
                  <a:gd name="f186" fmla="*/ f146 f51 1"/>
                  <a:gd name="f187" fmla="*/ f147 f52 1"/>
                  <a:gd name="f188" fmla="*/ f148 f51 1"/>
                  <a:gd name="f189" fmla="*/ f149 f52 1"/>
                  <a:gd name="f190" fmla="*/ f150 f51 1"/>
                  <a:gd name="f191" fmla="*/ f151 f52 1"/>
                  <a:gd name="f192" fmla="*/ f152 f51 1"/>
                  <a:gd name="f193" fmla="*/ f153 f51 1"/>
                  <a:gd name="f194" fmla="*/ f154 f52 1"/>
                  <a:gd name="f195" fmla="*/ f155 f51 1"/>
                  <a:gd name="f196" fmla="*/ f156 f52 1"/>
                  <a:gd name="f197" fmla="*/ f157 f51 1"/>
                  <a:gd name="f198" fmla="*/ f158 f52 1"/>
                  <a:gd name="f199" fmla="*/ f159 f52 1"/>
                  <a:gd name="f200" fmla="*/ f160 f52 1"/>
                  <a:gd name="f201" fmla="*/ f161 f51 1"/>
                  <a:gd name="f202" fmla="*/ f162 f52 1"/>
                  <a:gd name="f203" fmla="*/ f163 f51 1"/>
                  <a:gd name="f204" fmla="*/ f164 f52 1"/>
                  <a:gd name="f205" fmla="*/ f165 f51 1"/>
                  <a:gd name="f206" fmla="*/ f166 f51 1"/>
                  <a:gd name="f207" fmla="*/ f167 f52 1"/>
                  <a:gd name="f208" fmla="*/ f168 f51 1"/>
                  <a:gd name="f209" fmla="*/ f169 f51 1"/>
                  <a:gd name="f210" fmla="*/ f170 f51 1"/>
                  <a:gd name="f211" fmla="*/ f171 f52 1"/>
                  <a:gd name="f212" fmla="*/ f172 f51 1"/>
                  <a:gd name="f213" fmla="*/ f173 f51 1"/>
                  <a:gd name="f214" fmla="*/ f174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79" y="f180"/>
                  </a:cxn>
                  <a:cxn ang="f98">
                    <a:pos x="f181" y="f182"/>
                  </a:cxn>
                  <a:cxn ang="f98">
                    <a:pos x="f181" y="f183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88" y="f189"/>
                  </a:cxn>
                  <a:cxn ang="f98">
                    <a:pos x="f190" y="f191"/>
                  </a:cxn>
                  <a:cxn ang="f98">
                    <a:pos x="f188" y="f191"/>
                  </a:cxn>
                  <a:cxn ang="f98">
                    <a:pos x="f192" y="f189"/>
                  </a:cxn>
                  <a:cxn ang="f98">
                    <a:pos x="f193" y="f194"/>
                  </a:cxn>
                  <a:cxn ang="f98">
                    <a:pos x="f195" y="f196"/>
                  </a:cxn>
                  <a:cxn ang="f98">
                    <a:pos x="f197" y="f198"/>
                  </a:cxn>
                  <a:cxn ang="f98">
                    <a:pos x="f197" y="f199"/>
                  </a:cxn>
                  <a:cxn ang="f98">
                    <a:pos x="f193" y="f200"/>
                  </a:cxn>
                  <a:cxn ang="f98">
                    <a:pos x="f201" y="f202"/>
                  </a:cxn>
                  <a:cxn ang="f98">
                    <a:pos x="f203" y="f204"/>
                  </a:cxn>
                  <a:cxn ang="f98">
                    <a:pos x="f205" y="f180"/>
                  </a:cxn>
                  <a:cxn ang="f98">
                    <a:pos x="f206" y="f207"/>
                  </a:cxn>
                  <a:cxn ang="f98">
                    <a:pos x="f208" y="f207"/>
                  </a:cxn>
                  <a:cxn ang="f98">
                    <a:pos x="f209" y="f207"/>
                  </a:cxn>
                  <a:cxn ang="f98">
                    <a:pos x="f210" y="f211"/>
                  </a:cxn>
                  <a:cxn ang="f98">
                    <a:pos x="f212" y="f202"/>
                  </a:cxn>
                  <a:cxn ang="f98">
                    <a:pos x="f213" y="f214"/>
                  </a:cxn>
                  <a:cxn ang="f98">
                    <a:pos x="f195" y="f214"/>
                  </a:cxn>
                  <a:cxn ang="f98">
                    <a:pos x="f179" y="f180"/>
                  </a:cxn>
                </a:cxnLst>
                <a:rect l="f175" t="f178" r="f176" b="f177"/>
                <a:pathLst>
                  <a:path w="35" h="61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3" y="f14"/>
                      <a:pt x="f13" y="f14"/>
                      <a:pt x="f13" y="f15"/>
                    </a:cubicBezTo>
                    <a:cubicBezTo>
                      <a:pt x="f13" y="f16"/>
                      <a:pt x="f8" y="f17"/>
                      <a:pt x="f18" y="f19"/>
                    </a:cubicBezTo>
                    <a:cubicBezTo>
                      <a:pt x="f19" y="f8"/>
                      <a:pt x="f20" y="f13"/>
                      <a:pt x="f19" y="f21"/>
                    </a:cubicBezTo>
                    <a:cubicBezTo>
                      <a:pt x="f18" y="f22"/>
                      <a:pt x="f13" y="f23"/>
                      <a:pt x="f24" y="f25"/>
                    </a:cubicBezTo>
                    <a:cubicBezTo>
                      <a:pt x="f26" y="f27"/>
                      <a:pt x="f6" y="f28"/>
                      <a:pt x="f26" y="f7"/>
                    </a:cubicBezTo>
                    <a:cubicBezTo>
                      <a:pt x="f26" y="f7"/>
                      <a:pt x="f26" y="f7"/>
                      <a:pt x="f24" y="f7"/>
                    </a:cubicBezTo>
                    <a:cubicBezTo>
                      <a:pt x="f29" y="f30"/>
                      <a:pt x="f13" y="f27"/>
                      <a:pt x="f10" y="f25"/>
                    </a:cubicBezTo>
                    <a:cubicBezTo>
                      <a:pt x="f18" y="f31"/>
                      <a:pt x="f20" y="f32"/>
                      <a:pt x="f17" y="f33"/>
                    </a:cubicBezTo>
                    <a:cubicBezTo>
                      <a:pt x="f34" y="f21"/>
                      <a:pt x="f34" y="f18"/>
                      <a:pt x="f34" y="f34"/>
                    </a:cubicBezTo>
                    <a:cubicBezTo>
                      <a:pt x="f34" y="f35"/>
                      <a:pt x="f17" y="f14"/>
                      <a:pt x="f20" y="f12"/>
                    </a:cubicBezTo>
                    <a:cubicBezTo>
                      <a:pt x="f19" y="f11"/>
                      <a:pt x="f19" y="f36"/>
                      <a:pt x="f20" y="f37"/>
                    </a:cubicBezTo>
                    <a:cubicBezTo>
                      <a:pt x="f38" y="f39"/>
                      <a:pt x="f17" y="f40"/>
                      <a:pt x="f17" y="f41"/>
                    </a:cubicBezTo>
                    <a:cubicBezTo>
                      <a:pt x="f16" y="f42"/>
                      <a:pt x="f35" y="f42"/>
                      <a:pt x="f14" y="f43"/>
                    </a:cubicBezTo>
                    <a:cubicBezTo>
                      <a:pt x="f36" y="f44"/>
                      <a:pt x="f37" y="f40"/>
                      <a:pt x="f39" y="f39"/>
                    </a:cubicBezTo>
                    <a:cubicBezTo>
                      <a:pt x="f45" y="f46"/>
                      <a:pt x="f45" y="f37"/>
                      <a:pt x="f40" y="f9"/>
                    </a:cubicBezTo>
                    <a:cubicBezTo>
                      <a:pt x="f41" y="f36"/>
                      <a:pt x="f43" y="f9"/>
                      <a:pt x="f42" y="f11"/>
                    </a:cubicBezTo>
                    <a:cubicBezTo>
                      <a:pt x="f47" y="f11"/>
                      <a:pt x="f47" y="f11"/>
                      <a:pt x="f48" y="f11"/>
                    </a:cubicBezTo>
                    <a:cubicBezTo>
                      <a:pt x="f48" y="f11"/>
                      <a:pt x="f48" y="f11"/>
                      <a:pt x="f5" y="f11"/>
                    </a:cubicBezTo>
                    <a:cubicBezTo>
                      <a:pt x="f5" y="f9"/>
                      <a:pt x="f48" y="f37"/>
                      <a:pt x="f47" y="f46"/>
                    </a:cubicBezTo>
                    <a:cubicBezTo>
                      <a:pt x="f44" y="f45"/>
                      <a:pt x="f40" y="f49"/>
                      <a:pt x="f46" y="f43"/>
                    </a:cubicBezTo>
                    <a:cubicBezTo>
                      <a:pt x="f9" y="f47"/>
                      <a:pt x="f12" y="f5"/>
                      <a:pt x="f35" y="f5"/>
                    </a:cubicBezTo>
                    <a:cubicBezTo>
                      <a:pt x="f35" y="f5"/>
                      <a:pt x="f16" y="f5"/>
                      <a:pt x="f34" y="f5"/>
                    </a:cubicBezTo>
                    <a:cubicBezTo>
                      <a:pt x="f20" y="f43"/>
                      <a:pt x="f19" y="f45"/>
                      <a:pt x="f8" y="f9"/>
                    </a:cubicBezTo>
                    <a:close/>
                  </a:path>
                </a:pathLst>
              </a:custGeom>
              <a:solidFill>
                <a:srgbClr val="6E5D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Freeform 116">
                <a:extLst>
                  <a:ext uri="{FF2B5EF4-FFF2-40B4-BE49-F238E27FC236}">
                    <a16:creationId xmlns:a16="http://schemas.microsoft.com/office/drawing/2014/main" id="{9E67AD32-6BB4-FCE0-AA16-78B6FB3F0DF1}"/>
                  </a:ext>
                </a:extLst>
              </p:cNvPr>
              <p:cNvSpPr/>
              <p:nvPr/>
            </p:nvSpPr>
            <p:spPr>
              <a:xfrm>
                <a:off x="9752011" y="4394204"/>
                <a:ext cx="315916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16"/>
                  <a:gd name="f8" fmla="val 12"/>
                  <a:gd name="f9" fmla="val 14"/>
                  <a:gd name="f10" fmla="val 6"/>
                  <a:gd name="f11" fmla="val 4"/>
                  <a:gd name="f12" fmla="val 15"/>
                  <a:gd name="f13" fmla="val 2"/>
                  <a:gd name="f14" fmla="val 9"/>
                  <a:gd name="f15" fmla="val 8"/>
                  <a:gd name="f16" fmla="val 1"/>
                  <a:gd name="f17" fmla="val 20"/>
                  <a:gd name="f18" fmla="val 26"/>
                  <a:gd name="f19" fmla="val 25"/>
                  <a:gd name="f20" fmla="val 24"/>
                  <a:gd name="f21" fmla="val 22"/>
                  <a:gd name="f22" fmla="val 5"/>
                  <a:gd name="f23" fmla="val 21"/>
                  <a:gd name="f24" fmla="val 19"/>
                  <a:gd name="f25" fmla="val 17"/>
                  <a:gd name="f26" fmla="val 13"/>
                  <a:gd name="f27" fmla="val 7"/>
                  <a:gd name="f28" fmla="val 11"/>
                  <a:gd name="f29" fmla="val 10"/>
                  <a:gd name="f30" fmla="+- 0 0 -90"/>
                  <a:gd name="f31" fmla="*/ f3 1 27"/>
                  <a:gd name="f32" fmla="*/ f4 1 16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7"/>
                  <a:gd name="f41" fmla="*/ f37 1 16"/>
                  <a:gd name="f42" fmla="*/ 12 f38 1"/>
                  <a:gd name="f43" fmla="*/ 14 f37 1"/>
                  <a:gd name="f44" fmla="*/ 2 f38 1"/>
                  <a:gd name="f45" fmla="*/ 9 f37 1"/>
                  <a:gd name="f46" fmla="*/ 0 f38 1"/>
                  <a:gd name="f47" fmla="*/ 6 f37 1"/>
                  <a:gd name="f48" fmla="*/ 27 f38 1"/>
                  <a:gd name="f49" fmla="*/ 4 f37 1"/>
                  <a:gd name="f50" fmla="*/ 24 f38 1"/>
                  <a:gd name="f51" fmla="*/ 19 f38 1"/>
                  <a:gd name="f52" fmla="*/ 13 f38 1"/>
                  <a:gd name="f53" fmla="*/ 5 f37 1"/>
                  <a:gd name="f54" fmla="*/ 9 f38 1"/>
                  <a:gd name="f55" fmla="*/ 7 f37 1"/>
                  <a:gd name="f56" fmla="*/ 8 f37 1"/>
                  <a:gd name="f57" fmla="+- f39 0 f1"/>
                  <a:gd name="f58" fmla="*/ f42 1 27"/>
                  <a:gd name="f59" fmla="*/ f43 1 16"/>
                  <a:gd name="f60" fmla="*/ f44 1 27"/>
                  <a:gd name="f61" fmla="*/ f45 1 16"/>
                  <a:gd name="f62" fmla="*/ f46 1 27"/>
                  <a:gd name="f63" fmla="*/ f47 1 16"/>
                  <a:gd name="f64" fmla="*/ f48 1 27"/>
                  <a:gd name="f65" fmla="*/ f49 1 16"/>
                  <a:gd name="f66" fmla="*/ f50 1 27"/>
                  <a:gd name="f67" fmla="*/ f51 1 27"/>
                  <a:gd name="f68" fmla="*/ f52 1 27"/>
                  <a:gd name="f69" fmla="*/ f53 1 16"/>
                  <a:gd name="f70" fmla="*/ f54 1 27"/>
                  <a:gd name="f71" fmla="*/ f55 1 16"/>
                  <a:gd name="f72" fmla="*/ f56 1 16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0"/>
                  <a:gd name="f87" fmla="*/ f68 1 f40"/>
                  <a:gd name="f88" fmla="*/ f69 1 f41"/>
                  <a:gd name="f89" fmla="*/ f70 1 f40"/>
                  <a:gd name="f90" fmla="*/ f71 1 f41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1 1"/>
                  <a:gd name="f106" fmla="*/ f87 f31 1"/>
                  <a:gd name="f107" fmla="*/ f88 f32 1"/>
                  <a:gd name="f108" fmla="*/ f89 f31 1"/>
                  <a:gd name="f109" fmla="*/ f90 f32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3"/>
                  </a:cxn>
                  <a:cxn ang="f57">
                    <a:pos x="f104" y="f103"/>
                  </a:cxn>
                  <a:cxn ang="f57">
                    <a:pos x="f105" y="f103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08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27" h="16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3" y="f15"/>
                      <a:pt x="f13" y="f10"/>
                      <a:pt x="f5" y="f10"/>
                    </a:cubicBezTo>
                    <a:cubicBezTo>
                      <a:pt x="f15" y="f16"/>
                      <a:pt x="f17" y="f5"/>
                      <a:pt x="f6" y="f11"/>
                    </a:cubicBezTo>
                    <a:cubicBezTo>
                      <a:pt x="f18" y="f11"/>
                      <a:pt x="f19" y="f11"/>
                      <a:pt x="f20" y="f11"/>
                    </a:cubicBezTo>
                    <a:cubicBezTo>
                      <a:pt x="f20" y="f11"/>
                      <a:pt x="f20" y="f11"/>
                      <a:pt x="f20" y="f11"/>
                    </a:cubicBezTo>
                    <a:cubicBezTo>
                      <a:pt x="f21" y="f22"/>
                      <a:pt x="f23" y="f11"/>
                      <a:pt x="f24" y="f11"/>
                    </a:cubicBezTo>
                    <a:cubicBezTo>
                      <a:pt x="f25" y="f11"/>
                      <a:pt x="f12" y="f11"/>
                      <a:pt x="f26" y="f22"/>
                    </a:cubicBezTo>
                    <a:cubicBezTo>
                      <a:pt x="f26" y="f27"/>
                      <a:pt x="f28" y="f27"/>
                      <a:pt x="f14" y="f27"/>
                    </a:cubicBezTo>
                    <a:cubicBezTo>
                      <a:pt x="f15" y="f15"/>
                      <a:pt x="f14" y="f15"/>
                      <a:pt x="f14" y="f15"/>
                    </a:cubicBezTo>
                    <a:cubicBezTo>
                      <a:pt x="f8" y="f29"/>
                      <a:pt x="f28" y="f8"/>
                      <a:pt x="f8" y="f9"/>
                    </a:cubicBezTo>
                    <a:close/>
                  </a:path>
                </a:pathLst>
              </a:custGeom>
              <a:solidFill>
                <a:srgbClr val="864C2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4" name="Freeform 117">
                <a:extLst>
                  <a:ext uri="{FF2B5EF4-FFF2-40B4-BE49-F238E27FC236}">
                    <a16:creationId xmlns:a16="http://schemas.microsoft.com/office/drawing/2014/main" id="{EE8CF2D2-4E64-AB9B-C18D-410619709CF5}"/>
                  </a:ext>
                </a:extLst>
              </p:cNvPr>
              <p:cNvSpPr/>
              <p:nvPr/>
            </p:nvSpPr>
            <p:spPr>
              <a:xfrm>
                <a:off x="9529757" y="4791071"/>
                <a:ext cx="479429" cy="3047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6"/>
                  <a:gd name="f8" fmla="val 10"/>
                  <a:gd name="f9" fmla="val 22"/>
                  <a:gd name="f10" fmla="val 6"/>
                  <a:gd name="f11" fmla="val 20"/>
                  <a:gd name="f12" fmla="val 2"/>
                  <a:gd name="f13" fmla="val 19"/>
                  <a:gd name="f14" fmla="val 1"/>
                  <a:gd name="f15" fmla="val 18"/>
                  <a:gd name="f16" fmla="val 3"/>
                  <a:gd name="f17" fmla="val 8"/>
                  <a:gd name="f18" fmla="val 12"/>
                  <a:gd name="f19" fmla="val 17"/>
                  <a:gd name="f20" fmla="val 33"/>
                  <a:gd name="f21" fmla="val 37"/>
                  <a:gd name="f22" fmla="val 4"/>
                  <a:gd name="f23" fmla="val 38"/>
                  <a:gd name="f24" fmla="val 39"/>
                  <a:gd name="f25" fmla="val 40"/>
                  <a:gd name="f26" fmla="val 9"/>
                  <a:gd name="f27" fmla="val 36"/>
                  <a:gd name="f28" fmla="val 13"/>
                  <a:gd name="f29" fmla="val 34"/>
                  <a:gd name="f30" fmla="val 31"/>
                  <a:gd name="f31" fmla="val 21"/>
                  <a:gd name="f32" fmla="val 11"/>
                  <a:gd name="f33" fmla="val 14"/>
                  <a:gd name="f34" fmla="val 16"/>
                  <a:gd name="f35" fmla="val 24"/>
                  <a:gd name="f36" fmla="val 27"/>
                  <a:gd name="f37" fmla="val 28"/>
                  <a:gd name="f38" fmla="val 29"/>
                  <a:gd name="f39" fmla="val 25"/>
                  <a:gd name="f40" fmla="val 23"/>
                  <a:gd name="f41" fmla="val 32"/>
                  <a:gd name="f42" fmla="val 15"/>
                  <a:gd name="f43" fmla="+- 0 0 -90"/>
                  <a:gd name="f44" fmla="*/ f3 1 41"/>
                  <a:gd name="f45" fmla="*/ f4 1 2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41"/>
                  <a:gd name="f54" fmla="*/ f50 1 26"/>
                  <a:gd name="f55" fmla="*/ 10 f51 1"/>
                  <a:gd name="f56" fmla="*/ 22 f50 1"/>
                  <a:gd name="f57" fmla="*/ 0 f51 1"/>
                  <a:gd name="f58" fmla="*/ 19 f50 1"/>
                  <a:gd name="f59" fmla="*/ 3 f51 1"/>
                  <a:gd name="f60" fmla="*/ 17 f51 1"/>
                  <a:gd name="f61" fmla="*/ 20 f50 1"/>
                  <a:gd name="f62" fmla="*/ 37 f51 1"/>
                  <a:gd name="f63" fmla="*/ 4 f50 1"/>
                  <a:gd name="f64" fmla="*/ 38 f51 1"/>
                  <a:gd name="f65" fmla="*/ 1 f50 1"/>
                  <a:gd name="f66" fmla="*/ 39 f51 1"/>
                  <a:gd name="f67" fmla="*/ 0 f50 1"/>
                  <a:gd name="f68" fmla="*/ 40 f51 1"/>
                  <a:gd name="f69" fmla="*/ 9 f50 1"/>
                  <a:gd name="f70" fmla="*/ 31 f51 1"/>
                  <a:gd name="f71" fmla="*/ 21 f50 1"/>
                  <a:gd name="f72" fmla="*/ 11 f51 1"/>
                  <a:gd name="f73" fmla="*/ 19 f51 1"/>
                  <a:gd name="f74" fmla="*/ 27 f51 1"/>
                  <a:gd name="f75" fmla="*/ 29 f51 1"/>
                  <a:gd name="f76" fmla="*/ 23 f51 1"/>
                  <a:gd name="f77" fmla="*/ 23 f50 1"/>
                  <a:gd name="f78" fmla="*/ 21 f51 1"/>
                  <a:gd name="f79" fmla="*/ 16 f50 1"/>
                  <a:gd name="f80" fmla="*/ 33 f51 1"/>
                  <a:gd name="f81" fmla="*/ 13 f50 1"/>
                  <a:gd name="f82" fmla="+- f52 0 f1"/>
                  <a:gd name="f83" fmla="*/ f55 1 41"/>
                  <a:gd name="f84" fmla="*/ f56 1 26"/>
                  <a:gd name="f85" fmla="*/ f57 1 41"/>
                  <a:gd name="f86" fmla="*/ f58 1 26"/>
                  <a:gd name="f87" fmla="*/ f59 1 41"/>
                  <a:gd name="f88" fmla="*/ f60 1 41"/>
                  <a:gd name="f89" fmla="*/ f61 1 26"/>
                  <a:gd name="f90" fmla="*/ f62 1 41"/>
                  <a:gd name="f91" fmla="*/ f63 1 26"/>
                  <a:gd name="f92" fmla="*/ f64 1 41"/>
                  <a:gd name="f93" fmla="*/ f65 1 26"/>
                  <a:gd name="f94" fmla="*/ f66 1 41"/>
                  <a:gd name="f95" fmla="*/ f67 1 26"/>
                  <a:gd name="f96" fmla="*/ f68 1 41"/>
                  <a:gd name="f97" fmla="*/ f69 1 26"/>
                  <a:gd name="f98" fmla="*/ f70 1 41"/>
                  <a:gd name="f99" fmla="*/ f71 1 26"/>
                  <a:gd name="f100" fmla="*/ f72 1 41"/>
                  <a:gd name="f101" fmla="*/ f73 1 41"/>
                  <a:gd name="f102" fmla="*/ f74 1 41"/>
                  <a:gd name="f103" fmla="*/ f75 1 41"/>
                  <a:gd name="f104" fmla="*/ f76 1 41"/>
                  <a:gd name="f105" fmla="*/ f77 1 26"/>
                  <a:gd name="f106" fmla="*/ f78 1 41"/>
                  <a:gd name="f107" fmla="*/ f79 1 26"/>
                  <a:gd name="f108" fmla="*/ f80 1 41"/>
                  <a:gd name="f109" fmla="*/ f81 1 26"/>
                  <a:gd name="f110" fmla="*/ 0 1 f53"/>
                  <a:gd name="f111" fmla="*/ f47 1 f53"/>
                  <a:gd name="f112" fmla="*/ 0 1 f54"/>
                  <a:gd name="f113" fmla="*/ f48 1 f54"/>
                  <a:gd name="f114" fmla="*/ f83 1 f53"/>
                  <a:gd name="f115" fmla="*/ f84 1 f54"/>
                  <a:gd name="f116" fmla="*/ f85 1 f53"/>
                  <a:gd name="f117" fmla="*/ f86 1 f54"/>
                  <a:gd name="f118" fmla="*/ f87 1 f53"/>
                  <a:gd name="f119" fmla="*/ f88 1 f53"/>
                  <a:gd name="f120" fmla="*/ f89 1 f54"/>
                  <a:gd name="f121" fmla="*/ f90 1 f53"/>
                  <a:gd name="f122" fmla="*/ f91 1 f54"/>
                  <a:gd name="f123" fmla="*/ f92 1 f53"/>
                  <a:gd name="f124" fmla="*/ f93 1 f54"/>
                  <a:gd name="f125" fmla="*/ f94 1 f53"/>
                  <a:gd name="f126" fmla="*/ f95 1 f54"/>
                  <a:gd name="f127" fmla="*/ f96 1 f53"/>
                  <a:gd name="f128" fmla="*/ f97 1 f54"/>
                  <a:gd name="f129" fmla="*/ f98 1 f53"/>
                  <a:gd name="f130" fmla="*/ f99 1 f54"/>
                  <a:gd name="f131" fmla="*/ f100 1 f53"/>
                  <a:gd name="f132" fmla="*/ f101 1 f53"/>
                  <a:gd name="f133" fmla="*/ f102 1 f53"/>
                  <a:gd name="f134" fmla="*/ f103 1 f53"/>
                  <a:gd name="f135" fmla="*/ f104 1 f53"/>
                  <a:gd name="f136" fmla="*/ f105 1 f54"/>
                  <a:gd name="f137" fmla="*/ f106 1 f53"/>
                  <a:gd name="f138" fmla="*/ f107 1 f54"/>
                  <a:gd name="f139" fmla="*/ f108 1 f53"/>
                  <a:gd name="f140" fmla="*/ f109 1 f54"/>
                  <a:gd name="f141" fmla="*/ f110 f44 1"/>
                  <a:gd name="f142" fmla="*/ f111 f44 1"/>
                  <a:gd name="f143" fmla="*/ f113 f45 1"/>
                  <a:gd name="f144" fmla="*/ f112 f45 1"/>
                  <a:gd name="f145" fmla="*/ f114 f44 1"/>
                  <a:gd name="f146" fmla="*/ f115 f45 1"/>
                  <a:gd name="f147" fmla="*/ f116 f44 1"/>
                  <a:gd name="f148" fmla="*/ f117 f45 1"/>
                  <a:gd name="f149" fmla="*/ f118 f44 1"/>
                  <a:gd name="f150" fmla="*/ f119 f44 1"/>
                  <a:gd name="f151" fmla="*/ f120 f45 1"/>
                  <a:gd name="f152" fmla="*/ f121 f44 1"/>
                  <a:gd name="f153" fmla="*/ f122 f45 1"/>
                  <a:gd name="f154" fmla="*/ f123 f44 1"/>
                  <a:gd name="f155" fmla="*/ f124 f45 1"/>
                  <a:gd name="f156" fmla="*/ f125 f44 1"/>
                  <a:gd name="f157" fmla="*/ f126 f45 1"/>
                  <a:gd name="f158" fmla="*/ f127 f44 1"/>
                  <a:gd name="f159" fmla="*/ f128 f45 1"/>
                  <a:gd name="f160" fmla="*/ f129 f44 1"/>
                  <a:gd name="f161" fmla="*/ f130 f45 1"/>
                  <a:gd name="f162" fmla="*/ f131 f44 1"/>
                  <a:gd name="f163" fmla="*/ f132 f44 1"/>
                  <a:gd name="f164" fmla="*/ f133 f44 1"/>
                  <a:gd name="f165" fmla="*/ f134 f44 1"/>
                  <a:gd name="f166" fmla="*/ f135 f44 1"/>
                  <a:gd name="f167" fmla="*/ f136 f45 1"/>
                  <a:gd name="f168" fmla="*/ f137 f44 1"/>
                  <a:gd name="f169" fmla="*/ f138 f45 1"/>
                  <a:gd name="f170" fmla="*/ f139 f44 1"/>
                  <a:gd name="f171" fmla="*/ f14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45" y="f146"/>
                  </a:cxn>
                  <a:cxn ang="f82">
                    <a:pos x="f147" y="f148"/>
                  </a:cxn>
                  <a:cxn ang="f82">
                    <a:pos x="f149" y="f148"/>
                  </a:cxn>
                  <a:cxn ang="f82">
                    <a:pos x="f150" y="f151"/>
                  </a:cxn>
                  <a:cxn ang="f82">
                    <a:pos x="f152" y="f153"/>
                  </a:cxn>
                  <a:cxn ang="f82">
                    <a:pos x="f154" y="f155"/>
                  </a:cxn>
                  <a:cxn ang="f82">
                    <a:pos x="f156" y="f157"/>
                  </a:cxn>
                  <a:cxn ang="f82">
                    <a:pos x="f158" y="f157"/>
                  </a:cxn>
                  <a:cxn ang="f82">
                    <a:pos x="f156" y="f155"/>
                  </a:cxn>
                  <a:cxn ang="f82">
                    <a:pos x="f152" y="f159"/>
                  </a:cxn>
                  <a:cxn ang="f82">
                    <a:pos x="f160" y="f161"/>
                  </a:cxn>
                  <a:cxn ang="f82">
                    <a:pos x="f162" y="f146"/>
                  </a:cxn>
                  <a:cxn ang="f82">
                    <a:pos x="f163" y="f146"/>
                  </a:cxn>
                  <a:cxn ang="f82">
                    <a:pos x="f164" y="f161"/>
                  </a:cxn>
                  <a:cxn ang="f82">
                    <a:pos x="f165" y="f148"/>
                  </a:cxn>
                  <a:cxn ang="f82">
                    <a:pos x="f166" y="f146"/>
                  </a:cxn>
                  <a:cxn ang="f82">
                    <a:pos x="f163" y="f167"/>
                  </a:cxn>
                  <a:cxn ang="f82">
                    <a:pos x="f168" y="f151"/>
                  </a:cxn>
                  <a:cxn ang="f82">
                    <a:pos x="f160" y="f169"/>
                  </a:cxn>
                  <a:cxn ang="f82">
                    <a:pos x="f170" y="f171"/>
                  </a:cxn>
                  <a:cxn ang="f82">
                    <a:pos x="f150" y="f146"/>
                  </a:cxn>
                  <a:cxn ang="f82">
                    <a:pos x="f145" y="f146"/>
                  </a:cxn>
                </a:cxnLst>
                <a:rect l="f141" t="f144" r="f142" b="f143"/>
                <a:pathLst>
                  <a:path w="41" h="26">
                    <a:moveTo>
                      <a:pt x="f8" y="f9"/>
                    </a:moveTo>
                    <a:cubicBezTo>
                      <a:pt x="f10" y="f11"/>
                      <a:pt x="f12" y="f13"/>
                      <a:pt x="f5" y="f13"/>
                    </a:cubicBezTo>
                    <a:cubicBezTo>
                      <a:pt x="f14" y="f15"/>
                      <a:pt x="f14" y="f15"/>
                      <a:pt x="f16" y="f13"/>
                    </a:cubicBezTo>
                    <a:cubicBezTo>
                      <a:pt x="f17" y="f11"/>
                      <a:pt x="f18" y="f11"/>
                      <a:pt x="f19" y="f11"/>
                    </a:cubicBezTo>
                    <a:cubicBezTo>
                      <a:pt x="f7" y="f15"/>
                      <a:pt x="f20" y="f18"/>
                      <a:pt x="f21" y="f22"/>
                    </a:cubicBezTo>
                    <a:cubicBezTo>
                      <a:pt x="f23" y="f16"/>
                      <a:pt x="f24" y="f12"/>
                      <a:pt x="f23" y="f14"/>
                    </a:cubicBezTo>
                    <a:cubicBezTo>
                      <a:pt x="f23" y="f5"/>
                      <a:pt x="f23" y="f5"/>
                      <a:pt x="f24" y="f5"/>
                    </a:cubicBezTo>
                    <a:cubicBezTo>
                      <a:pt x="f24" y="f5"/>
                      <a:pt x="f25" y="f5"/>
                      <a:pt x="f25" y="f5"/>
                    </a:cubicBezTo>
                    <a:cubicBezTo>
                      <a:pt x="f6" y="f14"/>
                      <a:pt x="f25" y="f14"/>
                      <a:pt x="f24" y="f14"/>
                    </a:cubicBezTo>
                    <a:cubicBezTo>
                      <a:pt x="f23" y="f22"/>
                      <a:pt x="f21" y="f10"/>
                      <a:pt x="f21" y="f26"/>
                    </a:cubicBezTo>
                    <a:cubicBezTo>
                      <a:pt x="f27" y="f28"/>
                      <a:pt x="f29" y="f19"/>
                      <a:pt x="f30" y="f31"/>
                    </a:cubicBezTo>
                    <a:cubicBezTo>
                      <a:pt x="f7" y="f7"/>
                      <a:pt x="f19" y="f7"/>
                      <a:pt x="f32" y="f9"/>
                    </a:cubicBezTo>
                    <a:cubicBezTo>
                      <a:pt x="f33" y="f31"/>
                      <a:pt x="f34" y="f9"/>
                      <a:pt x="f13" y="f9"/>
                    </a:cubicBezTo>
                    <a:cubicBezTo>
                      <a:pt x="f9" y="f35"/>
                      <a:pt x="f35" y="f9"/>
                      <a:pt x="f36" y="f31"/>
                    </a:cubicBezTo>
                    <a:cubicBezTo>
                      <a:pt x="f37" y="f31"/>
                      <a:pt x="f38" y="f11"/>
                      <a:pt x="f38" y="f13"/>
                    </a:cubicBezTo>
                    <a:cubicBezTo>
                      <a:pt x="f36" y="f11"/>
                      <a:pt x="f39" y="f31"/>
                      <a:pt x="f40" y="f9"/>
                    </a:cubicBezTo>
                    <a:cubicBezTo>
                      <a:pt x="f9" y="f40"/>
                      <a:pt x="f31" y="f35"/>
                      <a:pt x="f13" y="f40"/>
                    </a:cubicBezTo>
                    <a:cubicBezTo>
                      <a:pt x="f13" y="f31"/>
                      <a:pt x="f11" y="f31"/>
                      <a:pt x="f31" y="f11"/>
                    </a:cubicBezTo>
                    <a:cubicBezTo>
                      <a:pt x="f35" y="f13"/>
                      <a:pt x="f36" y="f19"/>
                      <a:pt x="f30" y="f34"/>
                    </a:cubicBezTo>
                    <a:cubicBezTo>
                      <a:pt x="f41" y="f42"/>
                      <a:pt x="f20" y="f42"/>
                      <a:pt x="f20" y="f28"/>
                    </a:cubicBezTo>
                    <a:cubicBezTo>
                      <a:pt x="f37" y="f15"/>
                      <a:pt x="f40" y="f11"/>
                      <a:pt x="f19" y="f9"/>
                    </a:cubicBezTo>
                    <a:cubicBezTo>
                      <a:pt x="f42" y="f9"/>
                      <a:pt x="f18" y="f31"/>
                      <a:pt x="f8" y="f9"/>
                    </a:cubicBezTo>
                    <a:close/>
                  </a:path>
                </a:pathLst>
              </a:custGeom>
              <a:solidFill>
                <a:srgbClr val="914B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5" name="Freeform 118">
                <a:extLst>
                  <a:ext uri="{FF2B5EF4-FFF2-40B4-BE49-F238E27FC236}">
                    <a16:creationId xmlns:a16="http://schemas.microsoft.com/office/drawing/2014/main" id="{70D947CD-1373-677B-8C5E-800EF33C7154}"/>
                  </a:ext>
                </a:extLst>
              </p:cNvPr>
              <p:cNvSpPr/>
              <p:nvPr/>
            </p:nvSpPr>
            <p:spPr>
              <a:xfrm>
                <a:off x="9271001" y="4522786"/>
                <a:ext cx="269876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3"/>
                  <a:gd name="f9" fmla="val 2"/>
                  <a:gd name="f10" fmla="val 4"/>
                  <a:gd name="f11" fmla="val 9"/>
                  <a:gd name="f12" fmla="val 15"/>
                  <a:gd name="f13" fmla="val 21"/>
                  <a:gd name="f14" fmla="val 22"/>
                  <a:gd name="f15" fmla="val 5"/>
                  <a:gd name="f16" fmla="val 6"/>
                  <a:gd name="f17" fmla="val 18"/>
                  <a:gd name="f18" fmla="val 16"/>
                  <a:gd name="f19" fmla="val 14"/>
                  <a:gd name="f20" fmla="val 11"/>
                  <a:gd name="f21" fmla="val 8"/>
                  <a:gd name="f22" fmla="val 7"/>
                  <a:gd name="f23" fmla="val 10"/>
                  <a:gd name="f24" fmla="+- 0 0 -90"/>
                  <a:gd name="f25" fmla="*/ f3 1 23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3"/>
                  <a:gd name="f36" fmla="*/ 0 f32 1"/>
                  <a:gd name="f37" fmla="*/ 3 f31 1"/>
                  <a:gd name="f38" fmla="*/ 2 f32 1"/>
                  <a:gd name="f39" fmla="*/ 2 f31 1"/>
                  <a:gd name="f40" fmla="*/ 21 f32 1"/>
                  <a:gd name="f41" fmla="*/ 23 f32 1"/>
                  <a:gd name="f42" fmla="*/ 5 f31 1"/>
                  <a:gd name="f43" fmla="*/ 14 f32 1"/>
                  <a:gd name="f44" fmla="*/ 5 f32 1"/>
                  <a:gd name="f45" fmla="*/ 4 f31 1"/>
                  <a:gd name="f46" fmla="*/ 8 f32 1"/>
                  <a:gd name="f47" fmla="*/ 6 f31 1"/>
                  <a:gd name="f48" fmla="*/ 9 f32 1"/>
                  <a:gd name="f49" fmla="*/ 7 f31 1"/>
                  <a:gd name="f50" fmla="*/ 13 f31 1"/>
                  <a:gd name="f51" fmla="*/ 3 f32 1"/>
                  <a:gd name="f52" fmla="*/ 9 f31 1"/>
                  <a:gd name="f53" fmla="+- f33 0 f1"/>
                  <a:gd name="f54" fmla="*/ f36 1 23"/>
                  <a:gd name="f55" fmla="*/ f37 1 13"/>
                  <a:gd name="f56" fmla="*/ f38 1 23"/>
                  <a:gd name="f57" fmla="*/ f39 1 13"/>
                  <a:gd name="f58" fmla="*/ f40 1 23"/>
                  <a:gd name="f59" fmla="*/ f41 1 23"/>
                  <a:gd name="f60" fmla="*/ f42 1 13"/>
                  <a:gd name="f61" fmla="*/ f43 1 23"/>
                  <a:gd name="f62" fmla="*/ f44 1 23"/>
                  <a:gd name="f63" fmla="*/ f45 1 13"/>
                  <a:gd name="f64" fmla="*/ f46 1 23"/>
                  <a:gd name="f65" fmla="*/ f47 1 13"/>
                  <a:gd name="f66" fmla="*/ f48 1 23"/>
                  <a:gd name="f67" fmla="*/ f49 1 13"/>
                  <a:gd name="f68" fmla="*/ f50 1 13"/>
                  <a:gd name="f69" fmla="*/ f51 1 23"/>
                  <a:gd name="f70" fmla="*/ f52 1 13"/>
                  <a:gd name="f71" fmla="*/ 0 1 f34"/>
                  <a:gd name="f72" fmla="*/ f28 1 f34"/>
                  <a:gd name="f73" fmla="*/ 0 1 f35"/>
                  <a:gd name="f74" fmla="*/ f29 1 f35"/>
                  <a:gd name="f75" fmla="*/ f54 1 f34"/>
                  <a:gd name="f76" fmla="*/ f55 1 f35"/>
                  <a:gd name="f77" fmla="*/ f56 1 f34"/>
                  <a:gd name="f78" fmla="*/ f57 1 f35"/>
                  <a:gd name="f79" fmla="*/ f58 1 f34"/>
                  <a:gd name="f80" fmla="*/ f59 1 f34"/>
                  <a:gd name="f81" fmla="*/ f60 1 f35"/>
                  <a:gd name="f82" fmla="*/ f61 1 f34"/>
                  <a:gd name="f83" fmla="*/ f62 1 f34"/>
                  <a:gd name="f84" fmla="*/ f63 1 f35"/>
                  <a:gd name="f85" fmla="*/ f64 1 f34"/>
                  <a:gd name="f86" fmla="*/ f65 1 f35"/>
                  <a:gd name="f87" fmla="*/ f66 1 f34"/>
                  <a:gd name="f88" fmla="*/ f67 1 f35"/>
                  <a:gd name="f89" fmla="*/ f68 1 f35"/>
                  <a:gd name="f90" fmla="*/ f69 1 f34"/>
                  <a:gd name="f91" fmla="*/ f70 1 f35"/>
                  <a:gd name="f92" fmla="*/ f71 f25 1"/>
                  <a:gd name="f93" fmla="*/ f72 f25 1"/>
                  <a:gd name="f94" fmla="*/ f74 f26 1"/>
                  <a:gd name="f95" fmla="*/ f73 f26 1"/>
                  <a:gd name="f96" fmla="*/ f75 f25 1"/>
                  <a:gd name="f97" fmla="*/ f76 f26 1"/>
                  <a:gd name="f98" fmla="*/ f77 f25 1"/>
                  <a:gd name="f99" fmla="*/ f78 f26 1"/>
                  <a:gd name="f100" fmla="*/ f79 f25 1"/>
                  <a:gd name="f101" fmla="*/ f80 f25 1"/>
                  <a:gd name="f102" fmla="*/ f81 f26 1"/>
                  <a:gd name="f103" fmla="*/ f82 f25 1"/>
                  <a:gd name="f104" fmla="*/ f83 f25 1"/>
                  <a:gd name="f105" fmla="*/ f84 f26 1"/>
                  <a:gd name="f106" fmla="*/ f85 f25 1"/>
                  <a:gd name="f107" fmla="*/ f86 f26 1"/>
                  <a:gd name="f108" fmla="*/ f87 f25 1"/>
                  <a:gd name="f109" fmla="*/ f88 f26 1"/>
                  <a:gd name="f110" fmla="*/ f89 f26 1"/>
                  <a:gd name="f111" fmla="*/ f90 f25 1"/>
                  <a:gd name="f112" fmla="*/ f9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7"/>
                  </a:cxn>
                  <a:cxn ang="f53">
                    <a:pos x="f101" y="f102"/>
                  </a:cxn>
                  <a:cxn ang="f53">
                    <a:pos x="f100" y="f102"/>
                  </a:cxn>
                  <a:cxn ang="f53">
                    <a:pos x="f103" y="f97"/>
                  </a:cxn>
                  <a:cxn ang="f53">
                    <a:pos x="f104" y="f105"/>
                  </a:cxn>
                  <a:cxn ang="f53">
                    <a:pos x="f106" y="f107"/>
                  </a:cxn>
                  <a:cxn ang="f53">
                    <a:pos x="f108" y="f109"/>
                  </a:cxn>
                  <a:cxn ang="f53">
                    <a:pos x="f108" y="f110"/>
                  </a:cxn>
                  <a:cxn ang="f53">
                    <a:pos x="f111" y="f112"/>
                  </a:cxn>
                  <a:cxn ang="f53">
                    <a:pos x="f96" y="f97"/>
                  </a:cxn>
                </a:cxnLst>
                <a:rect l="f92" t="f95" r="f93" b="f94"/>
                <a:pathLst>
                  <a:path w="23" h="13">
                    <a:moveTo>
                      <a:pt x="f5" y="f8"/>
                    </a:moveTo>
                    <a:cubicBezTo>
                      <a:pt x="f5" y="f8"/>
                      <a:pt x="f9" y="f10"/>
                      <a:pt x="f9" y="f9"/>
                    </a:cubicBezTo>
                    <a:cubicBezTo>
                      <a:pt x="f11" y="f5"/>
                      <a:pt x="f12" y="f5"/>
                      <a:pt x="f13" y="f8"/>
                    </a:cubicBezTo>
                    <a:cubicBezTo>
                      <a:pt x="f14" y="f10"/>
                      <a:pt x="f6" y="f10"/>
                      <a:pt x="f6" y="f15"/>
                    </a:cubicBezTo>
                    <a:cubicBezTo>
                      <a:pt x="f6" y="f16"/>
                      <a:pt x="f14" y="f16"/>
                      <a:pt x="f13" y="f15"/>
                    </a:cubicBezTo>
                    <a:cubicBezTo>
                      <a:pt x="f17" y="f15"/>
                      <a:pt x="f18" y="f10"/>
                      <a:pt x="f19" y="f8"/>
                    </a:cubicBezTo>
                    <a:cubicBezTo>
                      <a:pt x="f20" y="f9"/>
                      <a:pt x="f21" y="f10"/>
                      <a:pt x="f15" y="f10"/>
                    </a:cubicBezTo>
                    <a:cubicBezTo>
                      <a:pt x="f16" y="f15"/>
                      <a:pt x="f21" y="f15"/>
                      <a:pt x="f21" y="f16"/>
                    </a:cubicBezTo>
                    <a:cubicBezTo>
                      <a:pt x="f21" y="f16"/>
                      <a:pt x="f11" y="f22"/>
                      <a:pt x="f11" y="f22"/>
                    </a:cubicBezTo>
                    <a:cubicBezTo>
                      <a:pt x="f20" y="f11"/>
                      <a:pt x="f20" y="f23"/>
                      <a:pt x="f11" y="f7"/>
                    </a:cubicBezTo>
                    <a:cubicBezTo>
                      <a:pt x="f15" y="f7"/>
                      <a:pt x="f15" y="f7"/>
                      <a:pt x="f8" y="f11"/>
                    </a:cubicBezTo>
                    <a:cubicBezTo>
                      <a:pt x="f9" y="f22"/>
                      <a:pt x="f9" y="f15"/>
                      <a:pt x="f5" y="f8"/>
                    </a:cubicBezTo>
                    <a:close/>
                  </a:path>
                </a:pathLst>
              </a:custGeom>
              <a:solidFill>
                <a:srgbClr val="7A42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6" name="Freeform 119">
                <a:extLst>
                  <a:ext uri="{FF2B5EF4-FFF2-40B4-BE49-F238E27FC236}">
                    <a16:creationId xmlns:a16="http://schemas.microsoft.com/office/drawing/2014/main" id="{5AC09F08-F1F7-9558-F280-CC43846B9A42}"/>
                  </a:ext>
                </a:extLst>
              </p:cNvPr>
              <p:cNvSpPr/>
              <p:nvPr/>
            </p:nvSpPr>
            <p:spPr>
              <a:xfrm>
                <a:off x="9318622" y="4533896"/>
                <a:ext cx="176214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2"/>
                  <a:gd name="f8" fmla="val 4"/>
                  <a:gd name="f9" fmla="val 5"/>
                  <a:gd name="f10" fmla="val 3"/>
                  <a:gd name="f11" fmla="val 2"/>
                  <a:gd name="f12" fmla="val 1"/>
                  <a:gd name="f13" fmla="val 7"/>
                  <a:gd name="f14" fmla="val 9"/>
                  <a:gd name="f15" fmla="val 11"/>
                  <a:gd name="f16" fmla="val 6"/>
                  <a:gd name="f17" fmla="val 14"/>
                  <a:gd name="f18" fmla="val 8"/>
                  <a:gd name="f19" fmla="val 10"/>
                  <a:gd name="f20" fmla="+- 0 0 -90"/>
                  <a:gd name="f21" fmla="*/ f3 1 15"/>
                  <a:gd name="f22" fmla="*/ f4 1 1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2"/>
                  <a:gd name="f32" fmla="*/ 4 f28 1"/>
                  <a:gd name="f33" fmla="*/ 5 f27 1"/>
                  <a:gd name="f34" fmla="*/ 2 f28 1"/>
                  <a:gd name="f35" fmla="*/ 0 f28 1"/>
                  <a:gd name="f36" fmla="*/ 3 f27 1"/>
                  <a:gd name="f37" fmla="*/ 2 f27 1"/>
                  <a:gd name="f38" fmla="*/ 9 f28 1"/>
                  <a:gd name="f39" fmla="*/ 1 f27 1"/>
                  <a:gd name="f40" fmla="*/ 11 f28 1"/>
                  <a:gd name="f41" fmla="*/ 6 f27 1"/>
                  <a:gd name="f42" fmla="*/ 15 f28 1"/>
                  <a:gd name="f43" fmla="*/ 9 f27 1"/>
                  <a:gd name="f44" fmla="*/ 5 f28 1"/>
                  <a:gd name="f45" fmla="*/ 12 f27 1"/>
                  <a:gd name="f46" fmla="+- f29 0 f1"/>
                  <a:gd name="f47" fmla="*/ f32 1 15"/>
                  <a:gd name="f48" fmla="*/ f33 1 12"/>
                  <a:gd name="f49" fmla="*/ f34 1 15"/>
                  <a:gd name="f50" fmla="*/ f35 1 15"/>
                  <a:gd name="f51" fmla="*/ f36 1 12"/>
                  <a:gd name="f52" fmla="*/ f37 1 12"/>
                  <a:gd name="f53" fmla="*/ f38 1 15"/>
                  <a:gd name="f54" fmla="*/ f39 1 12"/>
                  <a:gd name="f55" fmla="*/ f40 1 15"/>
                  <a:gd name="f56" fmla="*/ f41 1 12"/>
                  <a:gd name="f57" fmla="*/ f42 1 15"/>
                  <a:gd name="f58" fmla="*/ f43 1 12"/>
                  <a:gd name="f59" fmla="*/ f44 1 15"/>
                  <a:gd name="f60" fmla="*/ f45 1 12"/>
                  <a:gd name="f61" fmla="*/ 0 1 f30"/>
                  <a:gd name="f62" fmla="*/ f24 1 f30"/>
                  <a:gd name="f63" fmla="*/ 0 1 f31"/>
                  <a:gd name="f64" fmla="*/ f25 1 f31"/>
                  <a:gd name="f65" fmla="*/ f47 1 f30"/>
                  <a:gd name="f66" fmla="*/ f48 1 f31"/>
                  <a:gd name="f67" fmla="*/ f49 1 f30"/>
                  <a:gd name="f68" fmla="*/ f50 1 f30"/>
                  <a:gd name="f69" fmla="*/ f51 1 f31"/>
                  <a:gd name="f70" fmla="*/ f52 1 f31"/>
                  <a:gd name="f71" fmla="*/ f53 1 f30"/>
                  <a:gd name="f72" fmla="*/ f54 1 f31"/>
                  <a:gd name="f73" fmla="*/ f55 1 f30"/>
                  <a:gd name="f74" fmla="*/ f56 1 f31"/>
                  <a:gd name="f75" fmla="*/ f57 1 f30"/>
                  <a:gd name="f76" fmla="*/ f58 1 f31"/>
                  <a:gd name="f77" fmla="*/ f59 1 f30"/>
                  <a:gd name="f78" fmla="*/ f60 1 f31"/>
                  <a:gd name="f79" fmla="*/ f61 f21 1"/>
                  <a:gd name="f80" fmla="*/ f62 f21 1"/>
                  <a:gd name="f81" fmla="*/ f64 f22 1"/>
                  <a:gd name="f82" fmla="*/ f63 f22 1"/>
                  <a:gd name="f83" fmla="*/ f65 f21 1"/>
                  <a:gd name="f84" fmla="*/ f66 f22 1"/>
                  <a:gd name="f85" fmla="*/ f67 f21 1"/>
                  <a:gd name="f86" fmla="*/ f68 f21 1"/>
                  <a:gd name="f87" fmla="*/ f69 f22 1"/>
                  <a:gd name="f88" fmla="*/ f70 f22 1"/>
                  <a:gd name="f89" fmla="*/ f71 f21 1"/>
                  <a:gd name="f90" fmla="*/ f72 f22 1"/>
                  <a:gd name="f91" fmla="*/ f73 f21 1"/>
                  <a:gd name="f92" fmla="*/ f74 f22 1"/>
                  <a:gd name="f93" fmla="*/ f75 f21 1"/>
                  <a:gd name="f94" fmla="*/ f76 f22 1"/>
                  <a:gd name="f95" fmla="*/ f77 f21 1"/>
                  <a:gd name="f96" fmla="*/ f7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3" y="f84"/>
                  </a:cxn>
                  <a:cxn ang="f46">
                    <a:pos x="f85" y="f84"/>
                  </a:cxn>
                  <a:cxn ang="f46">
                    <a:pos x="f86" y="f87"/>
                  </a:cxn>
                  <a:cxn ang="f46">
                    <a:pos x="f85" y="f88"/>
                  </a:cxn>
                  <a:cxn ang="f46">
                    <a:pos x="f89" y="f90"/>
                  </a:cxn>
                  <a:cxn ang="f46">
                    <a:pos x="f91" y="f92"/>
                  </a:cxn>
                  <a:cxn ang="f46">
                    <a:pos x="f93" y="f94"/>
                  </a:cxn>
                  <a:cxn ang="f46">
                    <a:pos x="f95" y="f96"/>
                  </a:cxn>
                  <a:cxn ang="f46">
                    <a:pos x="f83" y="f92"/>
                  </a:cxn>
                  <a:cxn ang="f46">
                    <a:pos x="f83" y="f84"/>
                  </a:cxn>
                </a:cxnLst>
                <a:rect l="f79" t="f82" r="f80" b="f81"/>
                <a:pathLst>
                  <a:path w="15" h="12">
                    <a:moveTo>
                      <a:pt x="f8" y="f9"/>
                    </a:moveTo>
                    <a:cubicBezTo>
                      <a:pt x="f10" y="f8"/>
                      <a:pt x="f11" y="f9"/>
                      <a:pt x="f11" y="f9"/>
                    </a:cubicBezTo>
                    <a:cubicBezTo>
                      <a:pt x="f12" y="f9"/>
                      <a:pt x="f5" y="f8"/>
                      <a:pt x="f5" y="f10"/>
                    </a:cubicBezTo>
                    <a:cubicBezTo>
                      <a:pt x="f5" y="f11"/>
                      <a:pt x="f12" y="f11"/>
                      <a:pt x="f11" y="f11"/>
                    </a:cubicBezTo>
                    <a:cubicBezTo>
                      <a:pt x="f8" y="f11"/>
                      <a:pt x="f13" y="f5"/>
                      <a:pt x="f14" y="f12"/>
                    </a:cubicBezTo>
                    <a:cubicBezTo>
                      <a:pt x="f14" y="f10"/>
                      <a:pt x="f15" y="f8"/>
                      <a:pt x="f15" y="f16"/>
                    </a:cubicBezTo>
                    <a:cubicBezTo>
                      <a:pt x="f15" y="f14"/>
                      <a:pt x="f17" y="f18"/>
                      <a:pt x="f6" y="f14"/>
                    </a:cubicBezTo>
                    <a:cubicBezTo>
                      <a:pt x="f7" y="f15"/>
                      <a:pt x="f14" y="f15"/>
                      <a:pt x="f9" y="f7"/>
                    </a:cubicBezTo>
                    <a:cubicBezTo>
                      <a:pt x="f9" y="f19"/>
                      <a:pt x="f13" y="f13"/>
                      <a:pt x="f8" y="f16"/>
                    </a:cubicBezTo>
                    <a:cubicBezTo>
                      <a:pt x="f8" y="f16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9960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Freeform 120">
                <a:extLst>
                  <a:ext uri="{FF2B5EF4-FFF2-40B4-BE49-F238E27FC236}">
                    <a16:creationId xmlns:a16="http://schemas.microsoft.com/office/drawing/2014/main" id="{D7B44C5D-7EC9-7A7E-E864-F3FB098E7FF6}"/>
                  </a:ext>
                </a:extLst>
              </p:cNvPr>
              <p:cNvSpPr/>
              <p:nvPr/>
            </p:nvSpPr>
            <p:spPr>
              <a:xfrm>
                <a:off x="9401174" y="4545016"/>
                <a:ext cx="1524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8"/>
                  <a:gd name="f9" fmla="val 6"/>
                  <a:gd name="f10" fmla="val 5"/>
                  <a:gd name="f11" fmla="val 3"/>
                  <a:gd name="f12" fmla="val 1"/>
                  <a:gd name="f13" fmla="val 2"/>
                  <a:gd name="f14" fmla="val 12"/>
                  <a:gd name="f15" fmla="val 4"/>
                  <a:gd name="f16" fmla="val 11"/>
                  <a:gd name="f17" fmla="val 7"/>
                  <a:gd name="f18" fmla="+- 0 0 -90"/>
                  <a:gd name="f19" fmla="*/ f3 1 13"/>
                  <a:gd name="f20" fmla="*/ f4 1 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9"/>
                  <a:gd name="f30" fmla="*/ 8 f26 1"/>
                  <a:gd name="f31" fmla="*/ 8 f25 1"/>
                  <a:gd name="f32" fmla="*/ 3 f26 1"/>
                  <a:gd name="f33" fmla="*/ 9 f25 1"/>
                  <a:gd name="f34" fmla="*/ 0 f26 1"/>
                  <a:gd name="f35" fmla="*/ 1 f25 1"/>
                  <a:gd name="f36" fmla="*/ 2 f26 1"/>
                  <a:gd name="f37" fmla="*/ 0 f25 1"/>
                  <a:gd name="f38" fmla="*/ 12 f26 1"/>
                  <a:gd name="f39" fmla="*/ 3 f25 1"/>
                  <a:gd name="f40" fmla="*/ 13 f26 1"/>
                  <a:gd name="f41" fmla="*/ 4 f25 1"/>
                  <a:gd name="f42" fmla="*/ 9 f26 1"/>
                  <a:gd name="f43" fmla="*/ 7 f25 1"/>
                  <a:gd name="f44" fmla="+- f27 0 f1"/>
                  <a:gd name="f45" fmla="*/ f30 1 13"/>
                  <a:gd name="f46" fmla="*/ f31 1 9"/>
                  <a:gd name="f47" fmla="*/ f32 1 13"/>
                  <a:gd name="f48" fmla="*/ f33 1 9"/>
                  <a:gd name="f49" fmla="*/ f34 1 13"/>
                  <a:gd name="f50" fmla="*/ f35 1 9"/>
                  <a:gd name="f51" fmla="*/ f36 1 13"/>
                  <a:gd name="f52" fmla="*/ f37 1 9"/>
                  <a:gd name="f53" fmla="*/ f38 1 13"/>
                  <a:gd name="f54" fmla="*/ f39 1 9"/>
                  <a:gd name="f55" fmla="*/ f40 1 13"/>
                  <a:gd name="f56" fmla="*/ f41 1 9"/>
                  <a:gd name="f57" fmla="*/ f42 1 13"/>
                  <a:gd name="f58" fmla="*/ f43 1 9"/>
                  <a:gd name="f59" fmla="*/ 0 1 f28"/>
                  <a:gd name="f60" fmla="*/ f22 1 f28"/>
                  <a:gd name="f61" fmla="*/ 0 1 f29"/>
                  <a:gd name="f62" fmla="*/ f23 1 f29"/>
                  <a:gd name="f63" fmla="*/ f45 1 f28"/>
                  <a:gd name="f64" fmla="*/ f46 1 f29"/>
                  <a:gd name="f65" fmla="*/ f47 1 f28"/>
                  <a:gd name="f66" fmla="*/ f48 1 f29"/>
                  <a:gd name="f67" fmla="*/ f49 1 f28"/>
                  <a:gd name="f68" fmla="*/ f50 1 f29"/>
                  <a:gd name="f69" fmla="*/ f51 1 f28"/>
                  <a:gd name="f70" fmla="*/ f52 1 f29"/>
                  <a:gd name="f71" fmla="*/ f53 1 f28"/>
                  <a:gd name="f72" fmla="*/ f54 1 f29"/>
                  <a:gd name="f73" fmla="*/ f55 1 f28"/>
                  <a:gd name="f74" fmla="*/ f56 1 f29"/>
                  <a:gd name="f75" fmla="*/ f57 1 f28"/>
                  <a:gd name="f76" fmla="*/ f58 1 f29"/>
                  <a:gd name="f77" fmla="*/ f59 f19 1"/>
                  <a:gd name="f78" fmla="*/ f60 f19 1"/>
                  <a:gd name="f79" fmla="*/ f62 f20 1"/>
                  <a:gd name="f80" fmla="*/ f61 f20 1"/>
                  <a:gd name="f81" fmla="*/ f63 f19 1"/>
                  <a:gd name="f82" fmla="*/ f64 f20 1"/>
                  <a:gd name="f83" fmla="*/ f65 f19 1"/>
                  <a:gd name="f84" fmla="*/ f66 f20 1"/>
                  <a:gd name="f85" fmla="*/ f67 f19 1"/>
                  <a:gd name="f86" fmla="*/ f68 f20 1"/>
                  <a:gd name="f87" fmla="*/ f69 f19 1"/>
                  <a:gd name="f88" fmla="*/ f70 f20 1"/>
                  <a:gd name="f89" fmla="*/ f71 f19 1"/>
                  <a:gd name="f90" fmla="*/ f72 f20 1"/>
                  <a:gd name="f91" fmla="*/ f73 f19 1"/>
                  <a:gd name="f92" fmla="*/ f74 f20 1"/>
                  <a:gd name="f93" fmla="*/ f75 f19 1"/>
                  <a:gd name="f94" fmla="*/ f7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81" y="f82"/>
                  </a:cxn>
                  <a:cxn ang="f44">
                    <a:pos x="f83" y="f84"/>
                  </a:cxn>
                  <a:cxn ang="f44">
                    <a:pos x="f85" y="f86"/>
                  </a:cxn>
                  <a:cxn ang="f44">
                    <a:pos x="f87" y="f88"/>
                  </a:cxn>
                  <a:cxn ang="f44">
                    <a:pos x="f89" y="f90"/>
                  </a:cxn>
                  <a:cxn ang="f44">
                    <a:pos x="f91" y="f92"/>
                  </a:cxn>
                  <a:cxn ang="f44">
                    <a:pos x="f93" y="f94"/>
                  </a:cxn>
                  <a:cxn ang="f44">
                    <a:pos x="f81" y="f82"/>
                  </a:cxn>
                </a:cxnLst>
                <a:rect l="f77" t="f80" r="f78" b="f79"/>
                <a:pathLst>
                  <a:path w="13" h="9">
                    <a:moveTo>
                      <a:pt x="f8" y="f8"/>
                    </a:moveTo>
                    <a:cubicBezTo>
                      <a:pt x="f9" y="f8"/>
                      <a:pt x="f10" y="f7"/>
                      <a:pt x="f11" y="f7"/>
                    </a:cubicBezTo>
                    <a:cubicBezTo>
                      <a:pt x="f11" y="f9"/>
                      <a:pt x="f11" y="f11"/>
                      <a:pt x="f5" y="f12"/>
                    </a:cubicBezTo>
                    <a:cubicBezTo>
                      <a:pt x="f12" y="f5"/>
                      <a:pt x="f13" y="f12"/>
                      <a:pt x="f13" y="f5"/>
                    </a:cubicBezTo>
                    <a:cubicBezTo>
                      <a:pt x="f9" y="f12"/>
                      <a:pt x="f7" y="f13"/>
                      <a:pt x="f14" y="f11"/>
                    </a:cubicBezTo>
                    <a:cubicBezTo>
                      <a:pt x="f6" y="f11"/>
                      <a:pt x="f6" y="f11"/>
                      <a:pt x="f6" y="f15"/>
                    </a:cubicBezTo>
                    <a:cubicBezTo>
                      <a:pt x="f16" y="f10"/>
                      <a:pt x="f16" y="f9"/>
                      <a:pt x="f7" y="f17"/>
                    </a:cubicBezTo>
                    <a:cubicBezTo>
                      <a:pt x="f7" y="f17"/>
                      <a:pt x="f8" y="f17"/>
                      <a:pt x="f8" y="f8"/>
                    </a:cubicBezTo>
                    <a:close/>
                  </a:path>
                </a:pathLst>
              </a:custGeom>
              <a:solidFill>
                <a:srgbClr val="F5E5D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Freeform 121">
                <a:extLst>
                  <a:ext uri="{FF2B5EF4-FFF2-40B4-BE49-F238E27FC236}">
                    <a16:creationId xmlns:a16="http://schemas.microsoft.com/office/drawing/2014/main" id="{41DB179F-9571-C586-4A62-BC5F92B2DCB6}"/>
                  </a:ext>
                </a:extLst>
              </p:cNvPr>
              <p:cNvSpPr/>
              <p:nvPr/>
            </p:nvSpPr>
            <p:spPr>
              <a:xfrm>
                <a:off x="9845673" y="4440234"/>
                <a:ext cx="198433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0"/>
                  <a:gd name="f8" fmla="val 4"/>
                  <a:gd name="f9" fmla="val 3"/>
                  <a:gd name="f10" fmla="val 9"/>
                  <a:gd name="f11" fmla="val 1"/>
                  <a:gd name="f12" fmla="val 2"/>
                  <a:gd name="f13" fmla="val 8"/>
                  <a:gd name="f14" fmla="val 7"/>
                  <a:gd name="f15" fmla="val 6"/>
                  <a:gd name="f16" fmla="val 5"/>
                  <a:gd name="f17" fmla="val 11"/>
                  <a:gd name="f18" fmla="val 12"/>
                  <a:gd name="f19" fmla="val 13"/>
                  <a:gd name="f20" fmla="val 14"/>
                  <a:gd name="f21" fmla="val 15"/>
                  <a:gd name="f22" fmla="val 16"/>
                  <a:gd name="f23" fmla="+- 0 0 -90"/>
                  <a:gd name="f24" fmla="*/ f3 1 17"/>
                  <a:gd name="f25" fmla="*/ f4 1 1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0 1 10"/>
                  <a:gd name="f34" fmla="*/ f31 1 17"/>
                  <a:gd name="f35" fmla="*/ 4 f31 1"/>
                  <a:gd name="f36" fmla="*/ 10 f30 1"/>
                  <a:gd name="f37" fmla="*/ 2 f31 1"/>
                  <a:gd name="f38" fmla="*/ 8 f30 1"/>
                  <a:gd name="f39" fmla="*/ 1 f31 1"/>
                  <a:gd name="f40" fmla="*/ 5 f30 1"/>
                  <a:gd name="f41" fmla="*/ 2 f30 1"/>
                  <a:gd name="f42" fmla="*/ 5 f31 1"/>
                  <a:gd name="f43" fmla="*/ 1 f30 1"/>
                  <a:gd name="f44" fmla="*/ 8 f31 1"/>
                  <a:gd name="f45" fmla="*/ 3 f30 1"/>
                  <a:gd name="f46" fmla="*/ 11 f31 1"/>
                  <a:gd name="f47" fmla="*/ 4 f30 1"/>
                  <a:gd name="f48" fmla="*/ 14 f31 1"/>
                  <a:gd name="f49" fmla="*/ 17 f31 1"/>
                  <a:gd name="f50" fmla="*/ 0 f30 1"/>
                  <a:gd name="f51" fmla="*/ 16 f31 1"/>
                  <a:gd name="f52" fmla="*/ 15 f31 1"/>
                  <a:gd name="f53" fmla="+- f32 0 f1"/>
                  <a:gd name="f54" fmla="*/ f35 1 17"/>
                  <a:gd name="f55" fmla="*/ f36 1 10"/>
                  <a:gd name="f56" fmla="*/ f37 1 17"/>
                  <a:gd name="f57" fmla="*/ f38 1 10"/>
                  <a:gd name="f58" fmla="*/ f39 1 17"/>
                  <a:gd name="f59" fmla="*/ f40 1 10"/>
                  <a:gd name="f60" fmla="*/ f41 1 10"/>
                  <a:gd name="f61" fmla="*/ f42 1 17"/>
                  <a:gd name="f62" fmla="*/ f43 1 10"/>
                  <a:gd name="f63" fmla="*/ f44 1 17"/>
                  <a:gd name="f64" fmla="*/ f45 1 10"/>
                  <a:gd name="f65" fmla="*/ f46 1 17"/>
                  <a:gd name="f66" fmla="*/ f47 1 10"/>
                  <a:gd name="f67" fmla="*/ f48 1 17"/>
                  <a:gd name="f68" fmla="*/ f49 1 17"/>
                  <a:gd name="f69" fmla="*/ f50 1 10"/>
                  <a:gd name="f70" fmla="*/ f51 1 17"/>
                  <a:gd name="f71" fmla="*/ f52 1 17"/>
                  <a:gd name="f72" fmla="*/ 0 1 f34"/>
                  <a:gd name="f73" fmla="*/ f27 1 f34"/>
                  <a:gd name="f74" fmla="*/ 0 1 f33"/>
                  <a:gd name="f75" fmla="*/ f28 1 f33"/>
                  <a:gd name="f76" fmla="*/ f54 1 f34"/>
                  <a:gd name="f77" fmla="*/ f55 1 f33"/>
                  <a:gd name="f78" fmla="*/ f56 1 f34"/>
                  <a:gd name="f79" fmla="*/ f57 1 f33"/>
                  <a:gd name="f80" fmla="*/ f58 1 f34"/>
                  <a:gd name="f81" fmla="*/ f59 1 f33"/>
                  <a:gd name="f82" fmla="*/ f60 1 f33"/>
                  <a:gd name="f83" fmla="*/ f61 1 f34"/>
                  <a:gd name="f84" fmla="*/ f62 1 f33"/>
                  <a:gd name="f85" fmla="*/ f63 1 f34"/>
                  <a:gd name="f86" fmla="*/ f64 1 f33"/>
                  <a:gd name="f87" fmla="*/ f65 1 f34"/>
                  <a:gd name="f88" fmla="*/ f66 1 f33"/>
                  <a:gd name="f89" fmla="*/ f67 1 f34"/>
                  <a:gd name="f90" fmla="*/ f68 1 f34"/>
                  <a:gd name="f91" fmla="*/ f69 1 f33"/>
                  <a:gd name="f92" fmla="*/ f70 1 f34"/>
                  <a:gd name="f93" fmla="*/ f71 1 f34"/>
                  <a:gd name="f94" fmla="*/ f72 f24 1"/>
                  <a:gd name="f95" fmla="*/ f73 f24 1"/>
                  <a:gd name="f96" fmla="*/ f75 f25 1"/>
                  <a:gd name="f97" fmla="*/ f74 f25 1"/>
                  <a:gd name="f98" fmla="*/ f76 f24 1"/>
                  <a:gd name="f99" fmla="*/ f77 f25 1"/>
                  <a:gd name="f100" fmla="*/ f78 f24 1"/>
                  <a:gd name="f101" fmla="*/ f79 f25 1"/>
                  <a:gd name="f102" fmla="*/ f80 f24 1"/>
                  <a:gd name="f103" fmla="*/ f81 f25 1"/>
                  <a:gd name="f104" fmla="*/ f82 f25 1"/>
                  <a:gd name="f105" fmla="*/ f83 f24 1"/>
                  <a:gd name="f106" fmla="*/ f84 f25 1"/>
                  <a:gd name="f107" fmla="*/ f85 f24 1"/>
                  <a:gd name="f108" fmla="*/ f86 f25 1"/>
                  <a:gd name="f109" fmla="*/ f87 f24 1"/>
                  <a:gd name="f110" fmla="*/ f88 f25 1"/>
                  <a:gd name="f111" fmla="*/ f89 f24 1"/>
                  <a:gd name="f112" fmla="*/ f90 f24 1"/>
                  <a:gd name="f113" fmla="*/ f91 f25 1"/>
                  <a:gd name="f114" fmla="*/ f92 f24 1"/>
                  <a:gd name="f115" fmla="*/ f93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2" y="f104"/>
                  </a:cxn>
                  <a:cxn ang="f53">
                    <a:pos x="f105" y="f106"/>
                  </a:cxn>
                  <a:cxn ang="f53">
                    <a:pos x="f107" y="f108"/>
                  </a:cxn>
                  <a:cxn ang="f53">
                    <a:pos x="f109" y="f110"/>
                  </a:cxn>
                  <a:cxn ang="f53">
                    <a:pos x="f111" y="f106"/>
                  </a:cxn>
                  <a:cxn ang="f53">
                    <a:pos x="f112" y="f113"/>
                  </a:cxn>
                  <a:cxn ang="f53">
                    <a:pos x="f114" y="f113"/>
                  </a:cxn>
                  <a:cxn ang="f53">
                    <a:pos x="f115" y="f108"/>
                  </a:cxn>
                  <a:cxn ang="f53">
                    <a:pos x="f98" y="f99"/>
                  </a:cxn>
                </a:cxnLst>
                <a:rect l="f94" t="f97" r="f95" b="f96"/>
                <a:pathLst>
                  <a:path w="17" h="10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9" y="f14"/>
                      <a:pt x="f12" y="f15"/>
                      <a:pt x="f11" y="f16"/>
                    </a:cubicBezTo>
                    <a:cubicBezTo>
                      <a:pt x="f5" y="f8"/>
                      <a:pt x="f5" y="f9"/>
                      <a:pt x="f11" y="f12"/>
                    </a:cubicBezTo>
                    <a:cubicBezTo>
                      <a:pt x="f12" y="f12"/>
                      <a:pt x="f8" y="f12"/>
                      <a:pt x="f16" y="f11"/>
                    </a:cubicBezTo>
                    <a:cubicBezTo>
                      <a:pt x="f14" y="f11"/>
                      <a:pt x="f14" y="f12"/>
                      <a:pt x="f13" y="f9"/>
                    </a:cubicBezTo>
                    <a:cubicBezTo>
                      <a:pt x="f10" y="f16"/>
                      <a:pt x="f7" y="f16"/>
                      <a:pt x="f17" y="f8"/>
                    </a:cubicBezTo>
                    <a:cubicBezTo>
                      <a:pt x="f18" y="f9"/>
                      <a:pt x="f19" y="f12"/>
                      <a:pt x="f20" y="f11"/>
                    </a:cubicBezTo>
                    <a:cubicBezTo>
                      <a:pt x="f21" y="f11"/>
                      <a:pt x="f21" y="f5"/>
                      <a:pt x="f6" y="f5"/>
                    </a:cubicBezTo>
                    <a:cubicBezTo>
                      <a:pt x="f22" y="f5"/>
                      <a:pt x="f22" y="f5"/>
                      <a:pt x="f22" y="f5"/>
                    </a:cubicBezTo>
                    <a:cubicBezTo>
                      <a:pt x="f6" y="f11"/>
                      <a:pt x="f22" y="f12"/>
                      <a:pt x="f21" y="f9"/>
                    </a:cubicBezTo>
                    <a:cubicBezTo>
                      <a:pt x="f18" y="f15"/>
                      <a:pt x="f13" y="f10"/>
                      <a:pt x="f8" y="f7"/>
                    </a:cubicBezTo>
                    <a:close/>
                  </a:path>
                </a:pathLst>
              </a:custGeom>
              <a:solidFill>
                <a:srgbClr val="A36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Freeform 122">
                <a:extLst>
                  <a:ext uri="{FF2B5EF4-FFF2-40B4-BE49-F238E27FC236}">
                    <a16:creationId xmlns:a16="http://schemas.microsoft.com/office/drawing/2014/main" id="{598582CC-B2BD-5996-7902-9B662727D835}"/>
                  </a:ext>
                </a:extLst>
              </p:cNvPr>
              <p:cNvSpPr/>
              <p:nvPr/>
            </p:nvSpPr>
            <p:spPr>
              <a:xfrm>
                <a:off x="9647240" y="4919664"/>
                <a:ext cx="292095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13"/>
                  <a:gd name="f8" fmla="val 11"/>
                  <a:gd name="f9" fmla="val 1"/>
                  <a:gd name="f10" fmla="val 10"/>
                  <a:gd name="f11" fmla="val 2"/>
                  <a:gd name="f12" fmla="val 3"/>
                  <a:gd name="f13" fmla="val 18"/>
                  <a:gd name="f14" fmla="val 7"/>
                  <a:gd name="f15" fmla="val 24"/>
                  <a:gd name="f16" fmla="val 5"/>
                  <a:gd name="f17" fmla="val 21"/>
                  <a:gd name="f18" fmla="val 6"/>
                  <a:gd name="f19" fmla="val 17"/>
                  <a:gd name="f20" fmla="val 12"/>
                  <a:gd name="f21" fmla="val 8"/>
                  <a:gd name="f22" fmla="val 9"/>
                  <a:gd name="f23" fmla="val 4"/>
                  <a:gd name="f24" fmla="+- 0 0 -90"/>
                  <a:gd name="f25" fmla="*/ f3 1 25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5"/>
                  <a:gd name="f35" fmla="*/ f31 1 13"/>
                  <a:gd name="f36" fmla="*/ 0 f32 1"/>
                  <a:gd name="f37" fmla="*/ 11 f31 1"/>
                  <a:gd name="f38" fmla="*/ 3 f32 1"/>
                  <a:gd name="f39" fmla="*/ 10 f31 1"/>
                  <a:gd name="f40" fmla="*/ 24 f32 1"/>
                  <a:gd name="f41" fmla="*/ 0 f31 1"/>
                  <a:gd name="f42" fmla="*/ 21 f32 1"/>
                  <a:gd name="f43" fmla="*/ 6 f31 1"/>
                  <a:gd name="f44" fmla="*/ 9 f32 1"/>
                  <a:gd name="f45" fmla="*/ 12 f31 1"/>
                  <a:gd name="f46" fmla="*/ 1 f32 1"/>
                  <a:gd name="f47" fmla="+- f33 0 f1"/>
                  <a:gd name="f48" fmla="*/ f36 1 25"/>
                  <a:gd name="f49" fmla="*/ f37 1 13"/>
                  <a:gd name="f50" fmla="*/ f38 1 25"/>
                  <a:gd name="f51" fmla="*/ f39 1 13"/>
                  <a:gd name="f52" fmla="*/ f40 1 25"/>
                  <a:gd name="f53" fmla="*/ f41 1 13"/>
                  <a:gd name="f54" fmla="*/ f42 1 25"/>
                  <a:gd name="f55" fmla="*/ f43 1 13"/>
                  <a:gd name="f56" fmla="*/ f44 1 25"/>
                  <a:gd name="f57" fmla="*/ f45 1 13"/>
                  <a:gd name="f58" fmla="*/ f46 1 25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4"/>
                  <a:gd name="f70" fmla="*/ f55 1 f35"/>
                  <a:gd name="f71" fmla="*/ f56 1 f34"/>
                  <a:gd name="f72" fmla="*/ f57 1 f35"/>
                  <a:gd name="f73" fmla="*/ f58 1 f34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5 1"/>
                  <a:gd name="f85" fmla="*/ f70 f26 1"/>
                  <a:gd name="f86" fmla="*/ f71 f25 1"/>
                  <a:gd name="f87" fmla="*/ f72 f26 1"/>
                  <a:gd name="f88" fmla="*/ f7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6" y="f87"/>
                  </a:cxn>
                  <a:cxn ang="f47">
                    <a:pos x="f88" y="f79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25" h="13">
                    <a:moveTo>
                      <a:pt x="f5" y="f8"/>
                    </a:moveTo>
                    <a:cubicBezTo>
                      <a:pt x="f9" y="f10"/>
                      <a:pt x="f11" y="f10"/>
                      <a:pt x="f12" y="f10"/>
                    </a:cubicBezTo>
                    <a:cubicBezTo>
                      <a:pt x="f8" y="f10"/>
                      <a:pt x="f13" y="f14"/>
                      <a:pt x="f15" y="f5"/>
                    </a:cubicBezTo>
                    <a:cubicBezTo>
                      <a:pt x="f15" y="f5"/>
                      <a:pt x="f15" y="f5"/>
                      <a:pt x="f15" y="f5"/>
                    </a:cubicBezTo>
                    <a:cubicBezTo>
                      <a:pt x="f6" y="f12"/>
                      <a:pt x="f15" y="f16"/>
                      <a:pt x="f17" y="f18"/>
                    </a:cubicBezTo>
                    <a:cubicBezTo>
                      <a:pt x="f19" y="f14"/>
                      <a:pt x="f20" y="f21"/>
                      <a:pt x="f22" y="f20"/>
                    </a:cubicBezTo>
                    <a:cubicBezTo>
                      <a:pt x="f22" y="f20"/>
                      <a:pt x="f22" y="f20"/>
                      <a:pt x="f22" y="f20"/>
                    </a:cubicBezTo>
                    <a:cubicBezTo>
                      <a:pt x="f14" y="f7"/>
                      <a:pt x="f23" y="f8"/>
                      <a:pt x="f9" y="f8"/>
                    </a:cubicBezTo>
                    <a:cubicBezTo>
                      <a:pt x="f9" y="f8"/>
                      <a:pt x="f9" y="f8"/>
                      <a:pt x="f5" y="f8"/>
                    </a:cubicBezTo>
                    <a:close/>
                  </a:path>
                </a:pathLst>
              </a:custGeom>
              <a:solidFill>
                <a:srgbClr val="BE6A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Freeform 123">
                <a:extLst>
                  <a:ext uri="{FF2B5EF4-FFF2-40B4-BE49-F238E27FC236}">
                    <a16:creationId xmlns:a16="http://schemas.microsoft.com/office/drawing/2014/main" id="{B70B5B00-B87F-B668-4984-D4AFED97A32E}"/>
                  </a:ext>
                </a:extLst>
              </p:cNvPr>
              <p:cNvSpPr/>
              <p:nvPr/>
            </p:nvSpPr>
            <p:spPr>
              <a:xfrm>
                <a:off x="9623429" y="4568827"/>
                <a:ext cx="46040" cy="2698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23"/>
                  <a:gd name="f8" fmla="val 8"/>
                  <a:gd name="f9" fmla="val 16"/>
                  <a:gd name="f10" fmla="val 2"/>
                  <a:gd name="f11" fmla="val 20"/>
                  <a:gd name="f12" fmla="val 3"/>
                  <a:gd name="f13" fmla="val 12"/>
                  <a:gd name="f14" fmla="val 1"/>
                  <a:gd name="f15" fmla="+- 0 0 -90"/>
                  <a:gd name="f16" fmla="*/ f3 1 4"/>
                  <a:gd name="f17" fmla="*/ f4 1 2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4"/>
                  <a:gd name="f26" fmla="*/ f22 1 23"/>
                  <a:gd name="f27" fmla="*/ 0 f23 1"/>
                  <a:gd name="f28" fmla="*/ 0 f22 1"/>
                  <a:gd name="f29" fmla="*/ 2 f23 1"/>
                  <a:gd name="f30" fmla="*/ 23 f22 1"/>
                  <a:gd name="f31" fmla="*/ 12 f22 1"/>
                  <a:gd name="f32" fmla="+- f24 0 f1"/>
                  <a:gd name="f33" fmla="*/ f27 1 4"/>
                  <a:gd name="f34" fmla="*/ f28 1 23"/>
                  <a:gd name="f35" fmla="*/ f29 1 4"/>
                  <a:gd name="f36" fmla="*/ f30 1 23"/>
                  <a:gd name="f37" fmla="*/ f31 1 23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3" y="f55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4" h="23">
                    <a:moveTo>
                      <a:pt x="f5" y="f5"/>
                    </a:moveTo>
                    <a:cubicBezTo>
                      <a:pt x="f6" y="f8"/>
                      <a:pt x="f6" y="f9"/>
                      <a:pt x="f10" y="f7"/>
                    </a:cubicBezTo>
                    <a:cubicBezTo>
                      <a:pt x="f10" y="f11"/>
                      <a:pt x="f12" y="f9"/>
                      <a:pt x="f10" y="f13"/>
                    </a:cubicBezTo>
                    <a:cubicBezTo>
                      <a:pt x="f10" y="f8"/>
                      <a:pt x="f14" y="f6"/>
                      <a:pt x="f5" y="f5"/>
                    </a:cubicBezTo>
                    <a:close/>
                  </a:path>
                </a:pathLst>
              </a:custGeom>
              <a:solidFill>
                <a:srgbClr val="AA71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Freeform 124">
                <a:extLst>
                  <a:ext uri="{FF2B5EF4-FFF2-40B4-BE49-F238E27FC236}">
                    <a16:creationId xmlns:a16="http://schemas.microsoft.com/office/drawing/2014/main" id="{685A404B-9A64-E380-8314-5D537A49230C}"/>
                  </a:ext>
                </a:extLst>
              </p:cNvPr>
              <p:cNvSpPr/>
              <p:nvPr/>
            </p:nvSpPr>
            <p:spPr>
              <a:xfrm>
                <a:off x="9072557" y="4732340"/>
                <a:ext cx="104771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4"/>
                  <a:gd name="f10" fmla="val 6"/>
                  <a:gd name="f11" fmla="val 7"/>
                  <a:gd name="f12" fmla="val 8"/>
                  <a:gd name="f13" fmla="val 1"/>
                  <a:gd name="f14" fmla="+- 0 0 -90"/>
                  <a:gd name="f15" fmla="*/ f3 1 9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9"/>
                  <a:gd name="f26" fmla="*/ 0 f22 1"/>
                  <a:gd name="f27" fmla="*/ 0 f21 1"/>
                  <a:gd name="f28" fmla="*/ 9 f22 1"/>
                  <a:gd name="f29" fmla="*/ 9 f21 1"/>
                  <a:gd name="f30" fmla="*/ 8 f22 1"/>
                  <a:gd name="f31" fmla="*/ 10 f21 1"/>
                  <a:gd name="f32" fmla="*/ 1 f21 1"/>
                  <a:gd name="f33" fmla="+- f23 0 f1"/>
                  <a:gd name="f34" fmla="*/ f26 1 9"/>
                  <a:gd name="f35" fmla="*/ f27 1 10"/>
                  <a:gd name="f36" fmla="*/ f28 1 9"/>
                  <a:gd name="f37" fmla="*/ f29 1 10"/>
                  <a:gd name="f38" fmla="*/ f30 1 9"/>
                  <a:gd name="f39" fmla="*/ f31 1 10"/>
                  <a:gd name="f40" fmla="*/ f32 1 10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56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9" h="10">
                    <a:moveTo>
                      <a:pt x="f5" y="f5"/>
                    </a:moveTo>
                    <a:cubicBezTo>
                      <a:pt x="f8" y="f9"/>
                      <a:pt x="f10" y="f11"/>
                      <a:pt x="f6" y="f6"/>
                    </a:cubicBezTo>
                    <a:cubicBezTo>
                      <a:pt x="f6" y="f7"/>
                      <a:pt x="f6" y="f7"/>
                      <a:pt x="f12" y="f7"/>
                    </a:cubicBezTo>
                    <a:cubicBezTo>
                      <a:pt x="f9" y="f12"/>
                      <a:pt x="f13" y="f10"/>
                      <a:pt x="f5" y="f13"/>
                    </a:cubicBezTo>
                    <a:cubicBezTo>
                      <a:pt x="f5" y="f13"/>
                      <a:pt x="f5" y="f5"/>
                      <a:pt x="f5" y="f5"/>
                    </a:cubicBezTo>
                    <a:close/>
                  </a:path>
                </a:pathLst>
              </a:custGeom>
              <a:solidFill>
                <a:srgbClr val="9E625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Freeform 125">
                <a:extLst>
                  <a:ext uri="{FF2B5EF4-FFF2-40B4-BE49-F238E27FC236}">
                    <a16:creationId xmlns:a16="http://schemas.microsoft.com/office/drawing/2014/main" id="{1DB2E86D-03A1-4685-418C-44F9F60D0C19}"/>
                  </a:ext>
                </a:extLst>
              </p:cNvPr>
              <p:cNvSpPr/>
              <p:nvPr/>
            </p:nvSpPr>
            <p:spPr>
              <a:xfrm>
                <a:off x="9821863" y="5130798"/>
                <a:ext cx="117472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3"/>
                  <a:gd name="f9" fmla="val 2"/>
                  <a:gd name="f10" fmla="val 6"/>
                  <a:gd name="f11" fmla="val 1"/>
                  <a:gd name="f12" fmla="val 7"/>
                  <a:gd name="f13" fmla="+- 0 0 -90"/>
                  <a:gd name="f14" fmla="*/ f3 1 10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10"/>
                  <a:gd name="f25" fmla="*/ 0 f21 1"/>
                  <a:gd name="f26" fmla="*/ 5 f20 1"/>
                  <a:gd name="f27" fmla="*/ 10 f21 1"/>
                  <a:gd name="f28" fmla="*/ 0 f20 1"/>
                  <a:gd name="f29" fmla="+- f22 0 f1"/>
                  <a:gd name="f30" fmla="*/ f25 1 10"/>
                  <a:gd name="f31" fmla="*/ f26 1 5"/>
                  <a:gd name="f32" fmla="*/ f27 1 10"/>
                  <a:gd name="f33" fmla="*/ f28 1 5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0" h="5">
                    <a:moveTo>
                      <a:pt x="f5" y="f7"/>
                    </a:moveTo>
                    <a:cubicBezTo>
                      <a:pt x="f8" y="f9"/>
                      <a:pt x="f10" y="f11"/>
                      <a:pt x="f6" y="f5"/>
                    </a:cubicBezTo>
                    <a:cubicBezTo>
                      <a:pt x="f12" y="f9"/>
                      <a:pt x="f8" y="f8"/>
                      <a:pt x="f5" y="f7"/>
                    </a:cubicBezTo>
                    <a:close/>
                  </a:path>
                </a:pathLst>
              </a:custGeom>
              <a:solidFill>
                <a:srgbClr val="A469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Freeform 126">
                <a:extLst>
                  <a:ext uri="{FF2B5EF4-FFF2-40B4-BE49-F238E27FC236}">
                    <a16:creationId xmlns:a16="http://schemas.microsoft.com/office/drawing/2014/main" id="{F7799A88-1461-C1A6-D1A1-8FA529E093FF}"/>
                  </a:ext>
                </a:extLst>
              </p:cNvPr>
              <p:cNvSpPr/>
              <p:nvPr/>
            </p:nvSpPr>
            <p:spPr>
              <a:xfrm>
                <a:off x="9013826" y="4603747"/>
                <a:ext cx="58741" cy="141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2"/>
                  <a:gd name="f8" fmla="val 11"/>
                  <a:gd name="f9" fmla="val 4"/>
                  <a:gd name="f10" fmla="val 3"/>
                  <a:gd name="f11" fmla="val 10"/>
                  <a:gd name="f12" fmla="val 1"/>
                  <a:gd name="f13" fmla="val 7"/>
                  <a:gd name="f14" fmla="val 2"/>
                  <a:gd name="f15" fmla="val 8"/>
                  <a:gd name="f16" fmla="+- 0 0 -90"/>
                  <a:gd name="f17" fmla="*/ f3 1 5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"/>
                  <a:gd name="f27" fmla="*/ f23 1 12"/>
                  <a:gd name="f28" fmla="*/ 5 f24 1"/>
                  <a:gd name="f29" fmla="*/ 11 f23 1"/>
                  <a:gd name="f30" fmla="*/ 12 f23 1"/>
                  <a:gd name="f31" fmla="*/ 3 f24 1"/>
                  <a:gd name="f32" fmla="*/ 10 f23 1"/>
                  <a:gd name="f33" fmla="*/ 0 f24 1"/>
                  <a:gd name="f34" fmla="*/ 1 f23 1"/>
                  <a:gd name="f35" fmla="*/ 2 f24 1"/>
                  <a:gd name="f36" fmla="*/ 0 f23 1"/>
                  <a:gd name="f37" fmla="+- f25 0 f1"/>
                  <a:gd name="f38" fmla="*/ f28 1 5"/>
                  <a:gd name="f39" fmla="*/ f29 1 12"/>
                  <a:gd name="f40" fmla="*/ f30 1 12"/>
                  <a:gd name="f41" fmla="*/ f31 1 5"/>
                  <a:gd name="f42" fmla="*/ f32 1 12"/>
                  <a:gd name="f43" fmla="*/ f33 1 5"/>
                  <a:gd name="f44" fmla="*/ f34 1 12"/>
                  <a:gd name="f45" fmla="*/ f35 1 5"/>
                  <a:gd name="f46" fmla="*/ f36 1 12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7"/>
                  <a:gd name="f54" fmla="*/ f41 1 f26"/>
                  <a:gd name="f55" fmla="*/ f42 1 f27"/>
                  <a:gd name="f56" fmla="*/ f43 1 f26"/>
                  <a:gd name="f57" fmla="*/ f44 1 f27"/>
                  <a:gd name="f58" fmla="*/ f45 1 f26"/>
                  <a:gd name="f59" fmla="*/ f46 1 f27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8 1"/>
                  <a:gd name="f67" fmla="*/ f54 f17 1"/>
                  <a:gd name="f68" fmla="*/ f55 f18 1"/>
                  <a:gd name="f69" fmla="*/ f56 f17 1"/>
                  <a:gd name="f70" fmla="*/ f57 f18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8"/>
                  </a:cxn>
                  <a:cxn ang="f37">
                    <a:pos x="f69" y="f70"/>
                  </a:cxn>
                  <a:cxn ang="f37">
                    <a:pos x="f71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5" h="12">
                    <a:moveTo>
                      <a:pt x="f6" y="f8"/>
                    </a:moveTo>
                    <a:cubicBezTo>
                      <a:pt x="f6" y="f7"/>
                      <a:pt x="f6" y="f7"/>
                      <a:pt x="f6" y="f7"/>
                    </a:cubicBezTo>
                    <a:cubicBezTo>
                      <a:pt x="f9" y="f7"/>
                      <a:pt x="f10" y="f8"/>
                      <a:pt x="f10" y="f11"/>
                    </a:cubicBezTo>
                    <a:cubicBezTo>
                      <a:pt x="f12" y="f13"/>
                      <a:pt x="f5" y="f9"/>
                      <a:pt x="f5" y="f12"/>
                    </a:cubicBezTo>
                    <a:cubicBezTo>
                      <a:pt x="f12" y="f12"/>
                      <a:pt x="f12" y="f5"/>
                      <a:pt x="f14" y="f5"/>
                    </a:cubicBezTo>
                    <a:cubicBezTo>
                      <a:pt x="f14" y="f9"/>
                      <a:pt x="f9" y="f15"/>
                      <a:pt x="f6" y="f8"/>
                    </a:cubicBezTo>
                    <a:close/>
                  </a:path>
                </a:pathLst>
              </a:custGeom>
              <a:solidFill>
                <a:srgbClr val="A163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4" name="Freeform 127">
                <a:extLst>
                  <a:ext uri="{FF2B5EF4-FFF2-40B4-BE49-F238E27FC236}">
                    <a16:creationId xmlns:a16="http://schemas.microsoft.com/office/drawing/2014/main" id="{DA165E60-44E6-DF06-82CA-ABC420D9184A}"/>
                  </a:ext>
                </a:extLst>
              </p:cNvPr>
              <p:cNvSpPr/>
              <p:nvPr/>
            </p:nvSpPr>
            <p:spPr>
              <a:xfrm>
                <a:off x="9717091" y="4756151"/>
                <a:ext cx="8096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2"/>
                  <a:gd name="f10" fmla="val 5"/>
                  <a:gd name="f11" fmla="+- 0 0 -90"/>
                  <a:gd name="f12" fmla="*/ f3 1 7"/>
                  <a:gd name="f13" fmla="*/ f4 1 3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3"/>
                  <a:gd name="f22" fmla="*/ f19 1 7"/>
                  <a:gd name="f23" fmla="*/ 0 f19 1"/>
                  <a:gd name="f24" fmla="*/ 1 f18 1"/>
                  <a:gd name="f25" fmla="*/ 7 f19 1"/>
                  <a:gd name="f26" fmla="*/ 3 f18 1"/>
                  <a:gd name="f27" fmla="+- f20 0 f1"/>
                  <a:gd name="f28" fmla="*/ f23 1 7"/>
                  <a:gd name="f29" fmla="*/ f24 1 3"/>
                  <a:gd name="f30" fmla="*/ f25 1 7"/>
                  <a:gd name="f31" fmla="*/ f26 1 3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3">
                    <a:moveTo>
                      <a:pt x="f5" y="f8"/>
                    </a:moveTo>
                    <a:cubicBezTo>
                      <a:pt x="f9" y="f5"/>
                      <a:pt x="f10" y="f5"/>
                      <a:pt x="f6" y="f7"/>
                    </a:cubicBezTo>
                    <a:cubicBezTo>
                      <a:pt x="f10" y="f8"/>
                      <a:pt x="f9" y="f8"/>
                      <a:pt x="f5" y="f8"/>
                    </a:cubicBezTo>
                    <a:close/>
                  </a:path>
                </a:pathLst>
              </a:custGeom>
              <a:solidFill>
                <a:srgbClr val="A56F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Freeform 128">
                <a:extLst>
                  <a:ext uri="{FF2B5EF4-FFF2-40B4-BE49-F238E27FC236}">
                    <a16:creationId xmlns:a16="http://schemas.microsoft.com/office/drawing/2014/main" id="{B2103D8F-5E65-46C4-8C68-F349127C1A3B}"/>
                  </a:ext>
                </a:extLst>
              </p:cNvPr>
              <p:cNvSpPr/>
              <p:nvPr/>
            </p:nvSpPr>
            <p:spPr>
              <a:xfrm>
                <a:off x="9166229" y="4838703"/>
                <a:ext cx="10477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4"/>
                  <a:gd name="f8" fmla="val 1"/>
                  <a:gd name="f9" fmla="val 2"/>
                  <a:gd name="f10" fmla="val 6"/>
                  <a:gd name="f11" fmla="val 3"/>
                  <a:gd name="f12" fmla="val 8"/>
                  <a:gd name="f13" fmla="val 7"/>
                  <a:gd name="f14" fmla="+- 0 0 -90"/>
                  <a:gd name="f15" fmla="*/ f3 1 9"/>
                  <a:gd name="f16" fmla="*/ f4 1 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4"/>
                  <a:gd name="f25" fmla="*/ f22 1 9"/>
                  <a:gd name="f26" fmla="*/ 0 f22 1"/>
                  <a:gd name="f27" fmla="*/ 1 f21 1"/>
                  <a:gd name="f28" fmla="*/ 1 f22 1"/>
                  <a:gd name="f29" fmla="*/ 0 f21 1"/>
                  <a:gd name="f30" fmla="*/ 9 f22 1"/>
                  <a:gd name="f31" fmla="*/ 4 f21 1"/>
                  <a:gd name="f32" fmla="*/ 6 f22 1"/>
                  <a:gd name="f33" fmla="+- f23 0 f1"/>
                  <a:gd name="f34" fmla="*/ f26 1 9"/>
                  <a:gd name="f35" fmla="*/ f27 1 4"/>
                  <a:gd name="f36" fmla="*/ f28 1 9"/>
                  <a:gd name="f37" fmla="*/ f29 1 4"/>
                  <a:gd name="f38" fmla="*/ f30 1 9"/>
                  <a:gd name="f39" fmla="*/ f31 1 4"/>
                  <a:gd name="f40" fmla="*/ f32 1 9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5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1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9" h="4">
                    <a:moveTo>
                      <a:pt x="f5" y="f8"/>
                    </a:moveTo>
                    <a:cubicBezTo>
                      <a:pt x="f8" y="f8"/>
                      <a:pt x="f8" y="f5"/>
                      <a:pt x="f8" y="f5"/>
                    </a:cubicBezTo>
                    <a:cubicBezTo>
                      <a:pt x="f7" y="f9"/>
                      <a:pt x="f10" y="f11"/>
                      <a:pt x="f6" y="f7"/>
                    </a:cubicBezTo>
                    <a:cubicBezTo>
                      <a:pt x="f12" y="f7"/>
                      <a:pt x="f13" y="f7"/>
                      <a:pt x="f10" y="f7"/>
                    </a:cubicBezTo>
                    <a:cubicBezTo>
                      <a:pt x="f7" y="f7"/>
                      <a:pt x="f8" y="f7"/>
                      <a:pt x="f5" y="f8"/>
                    </a:cubicBezTo>
                    <a:close/>
                  </a:path>
                </a:pathLst>
              </a:custGeom>
              <a:solidFill>
                <a:srgbClr val="975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6" name="Freeform 129">
                <a:extLst>
                  <a:ext uri="{FF2B5EF4-FFF2-40B4-BE49-F238E27FC236}">
                    <a16:creationId xmlns:a16="http://schemas.microsoft.com/office/drawing/2014/main" id="{27D17920-BF47-8AAB-3C01-71E9492FA157}"/>
                  </a:ext>
                </a:extLst>
              </p:cNvPr>
              <p:cNvSpPr/>
              <p:nvPr/>
            </p:nvSpPr>
            <p:spPr>
              <a:xfrm>
                <a:off x="9658350" y="4895853"/>
                <a:ext cx="5874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1"/>
                  <a:gd name="f9" fmla="val 2"/>
                  <a:gd name="f10" fmla="+- 0 0 -90"/>
                  <a:gd name="f11" fmla="*/ f3 1 5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5"/>
                  <a:gd name="f22" fmla="*/ 0 f18 1"/>
                  <a:gd name="f23" fmla="*/ 1 f17 1"/>
                  <a:gd name="f24" fmla="*/ 5 f18 1"/>
                  <a:gd name="f25" fmla="*/ 2 f17 1"/>
                  <a:gd name="f26" fmla="+- f19 0 f1"/>
                  <a:gd name="f27" fmla="*/ f22 1 5"/>
                  <a:gd name="f28" fmla="*/ f23 1 3"/>
                  <a:gd name="f29" fmla="*/ f24 1 5"/>
                  <a:gd name="f30" fmla="*/ f25 1 3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5" h="3">
                    <a:moveTo>
                      <a:pt x="f5" y="f8"/>
                    </a:moveTo>
                    <a:cubicBezTo>
                      <a:pt x="f9" y="f5"/>
                      <a:pt x="f7" y="f8"/>
                      <a:pt x="f6" y="f9"/>
                    </a:cubicBezTo>
                    <a:cubicBezTo>
                      <a:pt x="f7" y="f7"/>
                      <a:pt x="f9" y="f9"/>
                      <a:pt x="f5" y="f8"/>
                    </a:cubicBezTo>
                    <a:close/>
                  </a:path>
                </a:pathLst>
              </a:custGeom>
              <a:solidFill>
                <a:srgbClr val="9E603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7" name="Freeform 130">
                <a:extLst>
                  <a:ext uri="{FF2B5EF4-FFF2-40B4-BE49-F238E27FC236}">
                    <a16:creationId xmlns:a16="http://schemas.microsoft.com/office/drawing/2014/main" id="{22CAFADD-C2BF-E28D-4545-D09508595200}"/>
                  </a:ext>
                </a:extLst>
              </p:cNvPr>
              <p:cNvSpPr/>
              <p:nvPr/>
            </p:nvSpPr>
            <p:spPr>
              <a:xfrm>
                <a:off x="9786932" y="4849813"/>
                <a:ext cx="4762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"/>
                  <a:gd name="f8" fmla="val 2"/>
                  <a:gd name="f9" fmla="val 3"/>
                  <a:gd name="f10" fmla="+- 0 0 -90"/>
                  <a:gd name="f11" fmla="*/ f3 1 4"/>
                  <a:gd name="f12" fmla="*/ f4 1 4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4"/>
                  <a:gd name="f19" fmla="*/ 0 f16 1"/>
                  <a:gd name="f20" fmla="*/ 4 f16 1"/>
                  <a:gd name="f21" fmla="*/ 1 f16 1"/>
                  <a:gd name="f22" fmla="+- f17 0 f1"/>
                  <a:gd name="f23" fmla="*/ f19 1 4"/>
                  <a:gd name="f24" fmla="*/ f20 1 4"/>
                  <a:gd name="f25" fmla="*/ f21 1 4"/>
                  <a:gd name="f26" fmla="*/ 0 1 f18"/>
                  <a:gd name="f27" fmla="*/ f14 1 f18"/>
                  <a:gd name="f28" fmla="*/ f23 1 f18"/>
                  <a:gd name="f29" fmla="*/ f24 1 f18"/>
                  <a:gd name="f30" fmla="*/ f25 1 f18"/>
                  <a:gd name="f31" fmla="*/ f26 f11 1"/>
                  <a:gd name="f32" fmla="*/ f27 f11 1"/>
                  <a:gd name="f33" fmla="*/ f27 f12 1"/>
                  <a:gd name="f34" fmla="*/ f26 f12 1"/>
                  <a:gd name="f35" fmla="*/ f28 f11 1"/>
                  <a:gd name="f36" fmla="*/ f29 f12 1"/>
                  <a:gd name="f37" fmla="*/ f29 f11 1"/>
                  <a:gd name="f38" fmla="*/ f28 f12 1"/>
                  <a:gd name="f39" fmla="*/ f30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">
                    <a:pos x="f35" y="f36"/>
                  </a:cxn>
                  <a:cxn ang="f22">
                    <a:pos x="f37" y="f38"/>
                  </a:cxn>
                  <a:cxn ang="f22">
                    <a:pos x="f39" y="f36"/>
                  </a:cxn>
                  <a:cxn ang="f22">
                    <a:pos x="f35" y="f36"/>
                  </a:cxn>
                </a:cxnLst>
                <a:rect l="f31" t="f34" r="f32" b="f33"/>
                <a:pathLst>
                  <a:path w="4" h="4">
                    <a:moveTo>
                      <a:pt x="f5" y="f6"/>
                    </a:moveTo>
                    <a:cubicBezTo>
                      <a:pt x="f7" y="f8"/>
                      <a:pt x="f7" y="f5"/>
                      <a:pt x="f6" y="f5"/>
                    </a:cubicBezTo>
                    <a:cubicBezTo>
                      <a:pt x="f9" y="f7"/>
                      <a:pt x="f8" y="f9"/>
                      <a:pt x="f7" y="f6"/>
                    </a:cubicBezTo>
                    <a:cubicBezTo>
                      <a:pt x="f7" y="f6"/>
                      <a:pt x="f7" y="f6"/>
                      <a:pt x="f5" y="f6"/>
                    </a:cubicBezTo>
                    <a:close/>
                  </a:path>
                </a:pathLst>
              </a:custGeom>
              <a:solidFill>
                <a:srgbClr val="9659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8" name="Freeform 131">
                <a:extLst>
                  <a:ext uri="{FF2B5EF4-FFF2-40B4-BE49-F238E27FC236}">
                    <a16:creationId xmlns:a16="http://schemas.microsoft.com/office/drawing/2014/main" id="{62A3DD60-F2E7-5BE3-D0AF-2EC12AC6893E}"/>
                  </a:ext>
                </a:extLst>
              </p:cNvPr>
              <p:cNvSpPr/>
              <p:nvPr/>
            </p:nvSpPr>
            <p:spPr>
              <a:xfrm>
                <a:off x="9505946" y="4592638"/>
                <a:ext cx="4762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"/>
                  <a:gd name="f8" fmla="val 1"/>
                  <a:gd name="f9" fmla="val 2"/>
                  <a:gd name="f10" fmla="+- 0 0 -90"/>
                  <a:gd name="f11" fmla="*/ f3 1 4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4"/>
                  <a:gd name="f22" fmla="*/ 0 f18 1"/>
                  <a:gd name="f23" fmla="*/ 3 f17 1"/>
                  <a:gd name="f24" fmla="*/ 4 f18 1"/>
                  <a:gd name="f25" fmla="*/ 0 f17 1"/>
                  <a:gd name="f26" fmla="+- f19 0 f1"/>
                  <a:gd name="f27" fmla="*/ f22 1 4"/>
                  <a:gd name="f28" fmla="*/ f23 1 3"/>
                  <a:gd name="f29" fmla="*/ f24 1 4"/>
                  <a:gd name="f30" fmla="*/ f25 1 3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4" h="3">
                    <a:moveTo>
                      <a:pt x="f5" y="f7"/>
                    </a:moveTo>
                    <a:cubicBezTo>
                      <a:pt x="f8" y="f9"/>
                      <a:pt x="f9" y="f5"/>
                      <a:pt x="f6" y="f5"/>
                    </a:cubicBezTo>
                    <a:cubicBezTo>
                      <a:pt x="f7" y="f8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9960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9" name="Freeform 132">
                <a:extLst>
                  <a:ext uri="{FF2B5EF4-FFF2-40B4-BE49-F238E27FC236}">
                    <a16:creationId xmlns:a16="http://schemas.microsoft.com/office/drawing/2014/main" id="{CE84FE0B-BA4F-97B3-D30A-763FA26C40EF}"/>
                  </a:ext>
                </a:extLst>
              </p:cNvPr>
              <p:cNvSpPr/>
              <p:nvPr/>
            </p:nvSpPr>
            <p:spPr>
              <a:xfrm>
                <a:off x="9002716" y="4475165"/>
                <a:ext cx="93661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1"/>
                  <a:gd name="f9" fmla="val 6"/>
                  <a:gd name="f10" fmla="val 2"/>
                  <a:gd name="f11" fmla="val 3"/>
                  <a:gd name="f12" fmla="val 5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1 f21 1"/>
                  <a:gd name="f26" fmla="*/ 9 f20 1"/>
                  <a:gd name="f27" fmla="*/ 0 f21 1"/>
                  <a:gd name="f28" fmla="*/ 3 f21 1"/>
                  <a:gd name="f29" fmla="*/ 0 f20 1"/>
                  <a:gd name="f30" fmla="*/ 8 f21 1"/>
                  <a:gd name="f31" fmla="*/ 6 f20 1"/>
                  <a:gd name="f32" fmla="*/ 2 f21 1"/>
                  <a:gd name="f33" fmla="+- f22 0 f1"/>
                  <a:gd name="f34" fmla="*/ f25 1 8"/>
                  <a:gd name="f35" fmla="*/ f26 1 9"/>
                  <a:gd name="f36" fmla="*/ f27 1 8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4 1"/>
                  <a:gd name="f62" fmla="*/ f50 f15 1"/>
                  <a:gd name="f63" fmla="*/ f51 f14 1"/>
                  <a:gd name="f64" fmla="*/ f52 f15 1"/>
                  <a:gd name="f65" fmla="*/ f5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59"/>
                  </a:cxn>
                  <a:cxn ang="f33">
                    <a:pos x="f61" y="f62"/>
                  </a:cxn>
                  <a:cxn ang="f33">
                    <a:pos x="f63" y="f64"/>
                  </a:cxn>
                  <a:cxn ang="f33">
                    <a:pos x="f65" y="f59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9">
                    <a:moveTo>
                      <a:pt x="f8" y="f7"/>
                    </a:moveTo>
                    <a:cubicBezTo>
                      <a:pt x="f8" y="f7"/>
                      <a:pt x="f5" y="f7"/>
                      <a:pt x="f5" y="f7"/>
                    </a:cubicBezTo>
                    <a:cubicBezTo>
                      <a:pt x="f5" y="f9"/>
                      <a:pt x="f10" y="f11"/>
                      <a:pt x="f11" y="f5"/>
                    </a:cubicBezTo>
                    <a:cubicBezTo>
                      <a:pt x="f12" y="f8"/>
                      <a:pt x="f9" y="f11"/>
                      <a:pt x="f6" y="f9"/>
                    </a:cubicBezTo>
                    <a:cubicBezTo>
                      <a:pt x="f12" y="f12"/>
                      <a:pt x="f11" y="f9"/>
                      <a:pt x="f10" y="f7"/>
                    </a:cubicBezTo>
                    <a:cubicBezTo>
                      <a:pt x="f10" y="f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F4B5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0" name="Freeform 133">
                <a:extLst>
                  <a:ext uri="{FF2B5EF4-FFF2-40B4-BE49-F238E27FC236}">
                    <a16:creationId xmlns:a16="http://schemas.microsoft.com/office/drawing/2014/main" id="{A9C7388E-BFB1-5AB1-4EAB-6495BD043B01}"/>
                  </a:ext>
                </a:extLst>
              </p:cNvPr>
              <p:cNvSpPr/>
              <p:nvPr/>
            </p:nvSpPr>
            <p:spPr>
              <a:xfrm>
                <a:off x="9353553" y="5095878"/>
                <a:ext cx="246065" cy="5016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43"/>
                  <a:gd name="f8" fmla="val 1"/>
                  <a:gd name="f9" fmla="val 4"/>
                  <a:gd name="f10" fmla="val 6"/>
                  <a:gd name="f11" fmla="val 9"/>
                  <a:gd name="f12" fmla="val 10"/>
                  <a:gd name="f13" fmla="val 15"/>
                  <a:gd name="f14" fmla="val 13"/>
                  <a:gd name="f15" fmla="val 14"/>
                  <a:gd name="f16" fmla="val 16"/>
                  <a:gd name="f17" fmla="val 20"/>
                  <a:gd name="f18" fmla="val 24"/>
                  <a:gd name="f19" fmla="val 17"/>
                  <a:gd name="f20" fmla="val 28"/>
                  <a:gd name="f21" fmla="val 18"/>
                  <a:gd name="f22" fmla="val 31"/>
                  <a:gd name="f23" fmla="val 19"/>
                  <a:gd name="f24" fmla="val 35"/>
                  <a:gd name="f25" fmla="val 39"/>
                  <a:gd name="f26" fmla="val 40"/>
                  <a:gd name="f27" fmla="val 41"/>
                  <a:gd name="f28" fmla="val 42"/>
                  <a:gd name="f29" fmla="val 12"/>
                  <a:gd name="f30" fmla="val 22"/>
                  <a:gd name="f31" fmla="val 8"/>
                  <a:gd name="f32" fmla="val 11"/>
                  <a:gd name="f33" fmla="val 7"/>
                  <a:gd name="f34" fmla="val 3"/>
                  <a:gd name="f35" fmla="val 2"/>
                  <a:gd name="f36" fmla="+- 0 0 -90"/>
                  <a:gd name="f37" fmla="*/ f3 1 21"/>
                  <a:gd name="f38" fmla="*/ f4 1 43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1"/>
                  <a:gd name="f47" fmla="*/ f43 1 43"/>
                  <a:gd name="f48" fmla="*/ 1 f44 1"/>
                  <a:gd name="f49" fmla="*/ 1 f43 1"/>
                  <a:gd name="f50" fmla="*/ 0 f43 1"/>
                  <a:gd name="f51" fmla="*/ 15 f44 1"/>
                  <a:gd name="f52" fmla="*/ 13 f43 1"/>
                  <a:gd name="f53" fmla="*/ 14 f44 1"/>
                  <a:gd name="f54" fmla="*/ 14 f43 1"/>
                  <a:gd name="f55" fmla="*/ 13 f44 1"/>
                  <a:gd name="f56" fmla="*/ 16 f43 1"/>
                  <a:gd name="f57" fmla="*/ 17 f44 1"/>
                  <a:gd name="f58" fmla="*/ 28 f43 1"/>
                  <a:gd name="f59" fmla="*/ 21 f44 1"/>
                  <a:gd name="f60" fmla="*/ 39 f43 1"/>
                  <a:gd name="f61" fmla="*/ 40 f43 1"/>
                  <a:gd name="f62" fmla="*/ 20 f44 1"/>
                  <a:gd name="f63" fmla="*/ 43 f43 1"/>
                  <a:gd name="f64" fmla="*/ 18 f44 1"/>
                  <a:gd name="f65" fmla="*/ 41 f43 1"/>
                  <a:gd name="f66" fmla="*/ 9 f44 1"/>
                  <a:gd name="f67" fmla="*/ 7 f44 1"/>
                  <a:gd name="f68" fmla="*/ 10 f43 1"/>
                  <a:gd name="f69" fmla="*/ 4 f43 1"/>
                  <a:gd name="f70" fmla="+- f45 0 f1"/>
                  <a:gd name="f71" fmla="*/ f48 1 21"/>
                  <a:gd name="f72" fmla="*/ f49 1 43"/>
                  <a:gd name="f73" fmla="*/ f50 1 43"/>
                  <a:gd name="f74" fmla="*/ f51 1 21"/>
                  <a:gd name="f75" fmla="*/ f52 1 43"/>
                  <a:gd name="f76" fmla="*/ f53 1 21"/>
                  <a:gd name="f77" fmla="*/ f54 1 43"/>
                  <a:gd name="f78" fmla="*/ f55 1 21"/>
                  <a:gd name="f79" fmla="*/ f56 1 43"/>
                  <a:gd name="f80" fmla="*/ f57 1 21"/>
                  <a:gd name="f81" fmla="*/ f58 1 43"/>
                  <a:gd name="f82" fmla="*/ f59 1 21"/>
                  <a:gd name="f83" fmla="*/ f60 1 43"/>
                  <a:gd name="f84" fmla="*/ f61 1 43"/>
                  <a:gd name="f85" fmla="*/ f62 1 21"/>
                  <a:gd name="f86" fmla="*/ f63 1 43"/>
                  <a:gd name="f87" fmla="*/ f64 1 21"/>
                  <a:gd name="f88" fmla="*/ f65 1 43"/>
                  <a:gd name="f89" fmla="*/ f66 1 21"/>
                  <a:gd name="f90" fmla="*/ f67 1 21"/>
                  <a:gd name="f91" fmla="*/ f68 1 43"/>
                  <a:gd name="f92" fmla="*/ f69 1 43"/>
                  <a:gd name="f93" fmla="*/ 0 1 f46"/>
                  <a:gd name="f94" fmla="*/ f40 1 f46"/>
                  <a:gd name="f95" fmla="*/ 0 1 f47"/>
                  <a:gd name="f96" fmla="*/ f41 1 f47"/>
                  <a:gd name="f97" fmla="*/ f71 1 f46"/>
                  <a:gd name="f98" fmla="*/ f72 1 f47"/>
                  <a:gd name="f99" fmla="*/ f73 1 f47"/>
                  <a:gd name="f100" fmla="*/ f74 1 f46"/>
                  <a:gd name="f101" fmla="*/ f75 1 f47"/>
                  <a:gd name="f102" fmla="*/ f76 1 f46"/>
                  <a:gd name="f103" fmla="*/ f77 1 f47"/>
                  <a:gd name="f104" fmla="*/ f78 1 f46"/>
                  <a:gd name="f105" fmla="*/ f79 1 f47"/>
                  <a:gd name="f106" fmla="*/ f80 1 f46"/>
                  <a:gd name="f107" fmla="*/ f81 1 f47"/>
                  <a:gd name="f108" fmla="*/ f82 1 f46"/>
                  <a:gd name="f109" fmla="*/ f83 1 f47"/>
                  <a:gd name="f110" fmla="*/ f84 1 f47"/>
                  <a:gd name="f111" fmla="*/ f85 1 f46"/>
                  <a:gd name="f112" fmla="*/ f86 1 f47"/>
                  <a:gd name="f113" fmla="*/ f87 1 f46"/>
                  <a:gd name="f114" fmla="*/ f88 1 f47"/>
                  <a:gd name="f115" fmla="*/ f89 1 f46"/>
                  <a:gd name="f116" fmla="*/ f90 1 f46"/>
                  <a:gd name="f117" fmla="*/ f91 1 f47"/>
                  <a:gd name="f118" fmla="*/ f92 1 f47"/>
                  <a:gd name="f119" fmla="*/ f93 f37 1"/>
                  <a:gd name="f120" fmla="*/ f94 f37 1"/>
                  <a:gd name="f121" fmla="*/ f96 f38 1"/>
                  <a:gd name="f122" fmla="*/ f95 f38 1"/>
                  <a:gd name="f123" fmla="*/ f97 f37 1"/>
                  <a:gd name="f124" fmla="*/ f98 f38 1"/>
                  <a:gd name="f125" fmla="*/ f99 f38 1"/>
                  <a:gd name="f126" fmla="*/ f100 f37 1"/>
                  <a:gd name="f127" fmla="*/ f101 f38 1"/>
                  <a:gd name="f128" fmla="*/ f102 f37 1"/>
                  <a:gd name="f129" fmla="*/ f103 f38 1"/>
                  <a:gd name="f130" fmla="*/ f104 f37 1"/>
                  <a:gd name="f131" fmla="*/ f105 f38 1"/>
                  <a:gd name="f132" fmla="*/ f106 f37 1"/>
                  <a:gd name="f133" fmla="*/ f107 f38 1"/>
                  <a:gd name="f134" fmla="*/ f108 f37 1"/>
                  <a:gd name="f135" fmla="*/ f109 f38 1"/>
                  <a:gd name="f136" fmla="*/ f110 f38 1"/>
                  <a:gd name="f137" fmla="*/ f111 f37 1"/>
                  <a:gd name="f138" fmla="*/ f112 f38 1"/>
                  <a:gd name="f139" fmla="*/ f113 f37 1"/>
                  <a:gd name="f140" fmla="*/ f114 f38 1"/>
                  <a:gd name="f141" fmla="*/ f115 f37 1"/>
                  <a:gd name="f142" fmla="*/ f116 f37 1"/>
                  <a:gd name="f143" fmla="*/ f117 f38 1"/>
                  <a:gd name="f144" fmla="*/ f11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23" y="f124"/>
                  </a:cxn>
                  <a:cxn ang="f70">
                    <a:pos x="f123" y="f125"/>
                  </a:cxn>
                  <a:cxn ang="f70">
                    <a:pos x="f126" y="f127"/>
                  </a:cxn>
                  <a:cxn ang="f70">
                    <a:pos x="f128" y="f129"/>
                  </a:cxn>
                  <a:cxn ang="f70">
                    <a:pos x="f130" y="f131"/>
                  </a:cxn>
                  <a:cxn ang="f70">
                    <a:pos x="f132" y="f133"/>
                  </a:cxn>
                  <a:cxn ang="f70">
                    <a:pos x="f134" y="f135"/>
                  </a:cxn>
                  <a:cxn ang="f70">
                    <a:pos x="f134" y="f136"/>
                  </a:cxn>
                  <a:cxn ang="f70">
                    <a:pos x="f137" y="f138"/>
                  </a:cxn>
                  <a:cxn ang="f70">
                    <a:pos x="f139" y="f140"/>
                  </a:cxn>
                  <a:cxn ang="f70">
                    <a:pos x="f132" y="f135"/>
                  </a:cxn>
                  <a:cxn ang="f70">
                    <a:pos x="f141" y="f129"/>
                  </a:cxn>
                  <a:cxn ang="f70">
                    <a:pos x="f142" y="f143"/>
                  </a:cxn>
                  <a:cxn ang="f70">
                    <a:pos x="f123" y="f144"/>
                  </a:cxn>
                  <a:cxn ang="f70">
                    <a:pos x="f123" y="f124"/>
                  </a:cxn>
                </a:cxnLst>
                <a:rect l="f119" t="f122" r="f120" b="f121"/>
                <a:pathLst>
                  <a:path w="21" h="43">
                    <a:moveTo>
                      <a:pt x="f8" y="f8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5"/>
                      <a:pt x="f15" y="f15"/>
                    </a:cubicBezTo>
                    <a:cubicBezTo>
                      <a:pt x="f14" y="f15"/>
                      <a:pt x="f14" y="f15"/>
                      <a:pt x="f14" y="f16"/>
                    </a:cubicBezTo>
                    <a:cubicBezTo>
                      <a:pt x="f15" y="f17"/>
                      <a:pt x="f13" y="f18"/>
                      <a:pt x="f19" y="f20"/>
                    </a:cubicBezTo>
                    <a:cubicBezTo>
                      <a:pt x="f21" y="f22"/>
                      <a:pt x="f23" y="f24"/>
                      <a:pt x="f6" y="f25"/>
                    </a:cubicBezTo>
                    <a:cubicBezTo>
                      <a:pt x="f6" y="f26"/>
                      <a:pt x="f6" y="f26"/>
                      <a:pt x="f6" y="f26"/>
                    </a:cubicBezTo>
                    <a:cubicBezTo>
                      <a:pt x="f6" y="f27"/>
                      <a:pt x="f6" y="f7"/>
                      <a:pt x="f17" y="f7"/>
                    </a:cubicBezTo>
                    <a:cubicBezTo>
                      <a:pt x="f23" y="f7"/>
                      <a:pt x="f23" y="f28"/>
                      <a:pt x="f21" y="f27"/>
                    </a:cubicBezTo>
                    <a:cubicBezTo>
                      <a:pt x="f21" y="f26"/>
                      <a:pt x="f19" y="f26"/>
                      <a:pt x="f19" y="f25"/>
                    </a:cubicBezTo>
                    <a:cubicBezTo>
                      <a:pt x="f15" y="f22"/>
                      <a:pt x="f29" y="f30"/>
                      <a:pt x="f11" y="f15"/>
                    </a:cubicBezTo>
                    <a:cubicBezTo>
                      <a:pt x="f11" y="f29"/>
                      <a:pt x="f31" y="f32"/>
                      <a:pt x="f33" y="f12"/>
                    </a:cubicBezTo>
                    <a:cubicBezTo>
                      <a:pt x="f9" y="f31"/>
                      <a:pt x="f34" y="f10"/>
                      <a:pt x="f8" y="f9"/>
                    </a:cubicBezTo>
                    <a:cubicBezTo>
                      <a:pt x="f8" y="f34"/>
                      <a:pt x="f5" y="f35"/>
                      <a:pt x="f8" y="f8"/>
                    </a:cubicBezTo>
                    <a:close/>
                  </a:path>
                </a:pathLst>
              </a:custGeom>
              <a:solidFill>
                <a:srgbClr val="A364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1" name="Freeform 134">
                <a:extLst>
                  <a:ext uri="{FF2B5EF4-FFF2-40B4-BE49-F238E27FC236}">
                    <a16:creationId xmlns:a16="http://schemas.microsoft.com/office/drawing/2014/main" id="{DEB97105-67E6-2BF5-D244-248A8AA6747C}"/>
                  </a:ext>
                </a:extLst>
              </p:cNvPr>
              <p:cNvSpPr/>
              <p:nvPr/>
            </p:nvSpPr>
            <p:spPr>
              <a:xfrm>
                <a:off x="9517066" y="5246690"/>
                <a:ext cx="446090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18"/>
                  <a:gd name="f8" fmla="val 1"/>
                  <a:gd name="f9" fmla="val 9"/>
                  <a:gd name="f10" fmla="val 4"/>
                  <a:gd name="f11" fmla="val 17"/>
                  <a:gd name="f12" fmla="val 8"/>
                  <a:gd name="f13" fmla="val 26"/>
                  <a:gd name="f14" fmla="val 10"/>
                  <a:gd name="f15" fmla="val 30"/>
                  <a:gd name="f16" fmla="val 34"/>
                  <a:gd name="f17" fmla="val 37"/>
                  <a:gd name="f18" fmla="val 35"/>
                  <a:gd name="f19" fmla="val 12"/>
                  <a:gd name="f20" fmla="val 33"/>
                  <a:gd name="f21" fmla="val 14"/>
                  <a:gd name="f22" fmla="val 31"/>
                  <a:gd name="f23" fmla="val 16"/>
                  <a:gd name="f24" fmla="val 29"/>
                  <a:gd name="f25" fmla="val 28"/>
                  <a:gd name="f26" fmla="val 15"/>
                  <a:gd name="f27" fmla="val 13"/>
                  <a:gd name="f28" fmla="val 21"/>
                  <a:gd name="f29" fmla="val 11"/>
                  <a:gd name="f30" fmla="val 3"/>
                  <a:gd name="f31" fmla="val 2"/>
                  <a:gd name="f32" fmla="+- 0 0 -90"/>
                  <a:gd name="f33" fmla="*/ f3 1 38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8"/>
                  <a:gd name="f43" fmla="*/ f39 1 18"/>
                  <a:gd name="f44" fmla="*/ 0 f40 1"/>
                  <a:gd name="f45" fmla="*/ 1 f39 1"/>
                  <a:gd name="f46" fmla="*/ 1 f40 1"/>
                  <a:gd name="f47" fmla="*/ 0 f39 1"/>
                  <a:gd name="f48" fmla="*/ 26 f40 1"/>
                  <a:gd name="f49" fmla="*/ 10 f39 1"/>
                  <a:gd name="f50" fmla="*/ 37 f40 1"/>
                  <a:gd name="f51" fmla="*/ 8 f39 1"/>
                  <a:gd name="f52" fmla="*/ 9 f39 1"/>
                  <a:gd name="f53" fmla="*/ 31 f40 1"/>
                  <a:gd name="f54" fmla="*/ 16 f39 1"/>
                  <a:gd name="f55" fmla="*/ 29 f40 1"/>
                  <a:gd name="f56" fmla="*/ 17 f39 1"/>
                  <a:gd name="f57" fmla="*/ 28 f40 1"/>
                  <a:gd name="f58" fmla="*/ 12 f39 1"/>
                  <a:gd name="f59" fmla="*/ 3 f40 1"/>
                  <a:gd name="f60" fmla="*/ 3 f39 1"/>
                  <a:gd name="f61" fmla="+- f41 0 f1"/>
                  <a:gd name="f62" fmla="*/ f44 1 38"/>
                  <a:gd name="f63" fmla="*/ f45 1 18"/>
                  <a:gd name="f64" fmla="*/ f46 1 38"/>
                  <a:gd name="f65" fmla="*/ f47 1 18"/>
                  <a:gd name="f66" fmla="*/ f48 1 38"/>
                  <a:gd name="f67" fmla="*/ f49 1 18"/>
                  <a:gd name="f68" fmla="*/ f50 1 38"/>
                  <a:gd name="f69" fmla="*/ f51 1 18"/>
                  <a:gd name="f70" fmla="*/ f52 1 18"/>
                  <a:gd name="f71" fmla="*/ f53 1 38"/>
                  <a:gd name="f72" fmla="*/ f54 1 18"/>
                  <a:gd name="f73" fmla="*/ f55 1 38"/>
                  <a:gd name="f74" fmla="*/ f56 1 18"/>
                  <a:gd name="f75" fmla="*/ f57 1 38"/>
                  <a:gd name="f76" fmla="*/ f58 1 18"/>
                  <a:gd name="f77" fmla="*/ f59 1 38"/>
                  <a:gd name="f78" fmla="*/ f60 1 18"/>
                  <a:gd name="f79" fmla="*/ 0 1 f42"/>
                  <a:gd name="f80" fmla="*/ f36 1 f42"/>
                  <a:gd name="f81" fmla="*/ 0 1 f43"/>
                  <a:gd name="f82" fmla="*/ f37 1 f43"/>
                  <a:gd name="f83" fmla="*/ f62 1 f42"/>
                  <a:gd name="f84" fmla="*/ f63 1 f43"/>
                  <a:gd name="f85" fmla="*/ f64 1 f42"/>
                  <a:gd name="f86" fmla="*/ f65 1 f43"/>
                  <a:gd name="f87" fmla="*/ f66 1 f42"/>
                  <a:gd name="f88" fmla="*/ f67 1 f43"/>
                  <a:gd name="f89" fmla="*/ f68 1 f42"/>
                  <a:gd name="f90" fmla="*/ f69 1 f43"/>
                  <a:gd name="f91" fmla="*/ f70 1 f43"/>
                  <a:gd name="f92" fmla="*/ f71 1 f42"/>
                  <a:gd name="f93" fmla="*/ f72 1 f43"/>
                  <a:gd name="f94" fmla="*/ f73 1 f42"/>
                  <a:gd name="f95" fmla="*/ f74 1 f43"/>
                  <a:gd name="f96" fmla="*/ f75 1 f42"/>
                  <a:gd name="f97" fmla="*/ f76 1 f43"/>
                  <a:gd name="f98" fmla="*/ f77 1 f42"/>
                  <a:gd name="f99" fmla="*/ f78 1 f43"/>
                  <a:gd name="f100" fmla="*/ f79 f33 1"/>
                  <a:gd name="f101" fmla="*/ f80 f33 1"/>
                  <a:gd name="f102" fmla="*/ f82 f34 1"/>
                  <a:gd name="f103" fmla="*/ f81 f34 1"/>
                  <a:gd name="f104" fmla="*/ f83 f33 1"/>
                  <a:gd name="f105" fmla="*/ f84 f34 1"/>
                  <a:gd name="f106" fmla="*/ f85 f33 1"/>
                  <a:gd name="f107" fmla="*/ f86 f34 1"/>
                  <a:gd name="f108" fmla="*/ f87 f33 1"/>
                  <a:gd name="f109" fmla="*/ f88 f34 1"/>
                  <a:gd name="f110" fmla="*/ f89 f33 1"/>
                  <a:gd name="f111" fmla="*/ f90 f34 1"/>
                  <a:gd name="f112" fmla="*/ f91 f34 1"/>
                  <a:gd name="f113" fmla="*/ f92 f33 1"/>
                  <a:gd name="f114" fmla="*/ f93 f34 1"/>
                  <a:gd name="f115" fmla="*/ f94 f33 1"/>
                  <a:gd name="f116" fmla="*/ f95 f34 1"/>
                  <a:gd name="f117" fmla="*/ f96 f33 1"/>
                  <a:gd name="f118" fmla="*/ f97 f34 1"/>
                  <a:gd name="f119" fmla="*/ f98 f33 1"/>
                  <a:gd name="f120" fmla="*/ f99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0" y="f112"/>
                  </a:cxn>
                  <a:cxn ang="f61">
                    <a:pos x="f113" y="f114"/>
                  </a:cxn>
                  <a:cxn ang="f61">
                    <a:pos x="f115" y="f116"/>
                  </a:cxn>
                  <a:cxn ang="f61">
                    <a:pos x="f117" y="f116"/>
                  </a:cxn>
                  <a:cxn ang="f61">
                    <a:pos x="f113" y="f118"/>
                  </a:cxn>
                  <a:cxn ang="f61">
                    <a:pos x="f119" y="f120"/>
                  </a:cxn>
                  <a:cxn ang="f61">
                    <a:pos x="f104" y="f105"/>
                  </a:cxn>
                </a:cxnLst>
                <a:rect l="f100" t="f103" r="f101" b="f102"/>
                <a:pathLst>
                  <a:path w="38" h="18">
                    <a:moveTo>
                      <a:pt x="f5" y="f8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6" y="f9"/>
                      <a:pt x="f17" y="f12"/>
                    </a:cubicBezTo>
                    <a:cubicBezTo>
                      <a:pt x="f17" y="f9"/>
                      <a:pt x="f6" y="f9"/>
                      <a:pt x="f17" y="f9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2" y="f11"/>
                      <a:pt x="f15" y="f7"/>
                      <a:pt x="f24" y="f11"/>
                    </a:cubicBezTo>
                    <a:cubicBezTo>
                      <a:pt x="f24" y="f11"/>
                      <a:pt x="f25" y="f11"/>
                      <a:pt x="f25" y="f11"/>
                    </a:cubicBezTo>
                    <a:cubicBezTo>
                      <a:pt x="f25" y="f26"/>
                      <a:pt x="f15" y="f27"/>
                      <a:pt x="f22" y="f19"/>
                    </a:cubicBezTo>
                    <a:cubicBezTo>
                      <a:pt x="f28" y="f29"/>
                      <a:pt x="f19" y="f12"/>
                      <a:pt x="f30" y="f30"/>
                    </a:cubicBezTo>
                    <a:cubicBezTo>
                      <a:pt x="f31" y="f30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AC6E4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2" name="Freeform 135">
                <a:extLst>
                  <a:ext uri="{FF2B5EF4-FFF2-40B4-BE49-F238E27FC236}">
                    <a16:creationId xmlns:a16="http://schemas.microsoft.com/office/drawing/2014/main" id="{E4FDB700-F5BB-FE4E-4193-B73704C4557D}"/>
                  </a:ext>
                </a:extLst>
              </p:cNvPr>
              <p:cNvSpPr/>
              <p:nvPr/>
            </p:nvSpPr>
            <p:spPr>
              <a:xfrm>
                <a:off x="9307513" y="5246690"/>
                <a:ext cx="642942" cy="6429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5"/>
                  <a:gd name="f7" fmla="val 47"/>
                  <a:gd name="f8" fmla="val 17"/>
                  <a:gd name="f9" fmla="val 49"/>
                  <a:gd name="f10" fmla="val 15"/>
                  <a:gd name="f11" fmla="val 51"/>
                  <a:gd name="f12" fmla="val 13"/>
                  <a:gd name="f13" fmla="val 53"/>
                  <a:gd name="f14" fmla="val 11"/>
                  <a:gd name="f15" fmla="val 10"/>
                  <a:gd name="f16" fmla="val 54"/>
                  <a:gd name="f17" fmla="val 9"/>
                  <a:gd name="f18" fmla="val 20"/>
                  <a:gd name="f19" fmla="val 48"/>
                  <a:gd name="f20" fmla="val 26"/>
                  <a:gd name="f21" fmla="val 27"/>
                  <a:gd name="f22" fmla="val 28"/>
                  <a:gd name="f23" fmla="val 31"/>
                  <a:gd name="f24" fmla="val 45"/>
                  <a:gd name="f25" fmla="val 32"/>
                  <a:gd name="f26" fmla="val 44"/>
                  <a:gd name="f27" fmla="val 34"/>
                  <a:gd name="f28" fmla="val 40"/>
                  <a:gd name="f29" fmla="val 39"/>
                  <a:gd name="f30" fmla="val 36"/>
                  <a:gd name="f31" fmla="val 29"/>
                  <a:gd name="f32" fmla="val 50"/>
                  <a:gd name="f33" fmla="val 52"/>
                  <a:gd name="f34" fmla="val 24"/>
                  <a:gd name="f35" fmla="val 23"/>
                  <a:gd name="f36" fmla="val 21"/>
                  <a:gd name="f37" fmla="val 19"/>
                  <a:gd name="f38" fmla="val 14"/>
                  <a:gd name="f39" fmla="val 41"/>
                  <a:gd name="f40" fmla="val 38"/>
                  <a:gd name="f41" fmla="val 12"/>
                  <a:gd name="f42" fmla="val 33"/>
                  <a:gd name="f43" fmla="val 30"/>
                  <a:gd name="f44" fmla="val 5"/>
                  <a:gd name="f45" fmla="val 22"/>
                  <a:gd name="f46" fmla="val 2"/>
                  <a:gd name="f47" fmla="val 3"/>
                  <a:gd name="f48" fmla="val 1"/>
                  <a:gd name="f49" fmla="val 4"/>
                  <a:gd name="f50" fmla="val 6"/>
                  <a:gd name="f51" fmla="val 16"/>
                  <a:gd name="f52" fmla="val 25"/>
                  <a:gd name="f53" fmla="val 43"/>
                  <a:gd name="f54" fmla="+- 0 0 -90"/>
                  <a:gd name="f55" fmla="*/ f3 1 55"/>
                  <a:gd name="f56" fmla="*/ f4 1 55"/>
                  <a:gd name="f57" fmla="val f5"/>
                  <a:gd name="f58" fmla="val f6"/>
                  <a:gd name="f59" fmla="*/ f54 f0 1"/>
                  <a:gd name="f60" fmla="+- f58 0 f57"/>
                  <a:gd name="f61" fmla="*/ f59 1 f2"/>
                  <a:gd name="f62" fmla="*/ f60 1 55"/>
                  <a:gd name="f63" fmla="*/ 47 f60 1"/>
                  <a:gd name="f64" fmla="*/ 17 f60 1"/>
                  <a:gd name="f65" fmla="*/ 53 f60 1"/>
                  <a:gd name="f66" fmla="*/ 11 f60 1"/>
                  <a:gd name="f67" fmla="*/ 55 f60 1"/>
                  <a:gd name="f68" fmla="*/ 9 f60 1"/>
                  <a:gd name="f69" fmla="*/ 48 f60 1"/>
                  <a:gd name="f70" fmla="*/ 26 f60 1"/>
                  <a:gd name="f71" fmla="*/ 28 f60 1"/>
                  <a:gd name="f72" fmla="*/ 44 f60 1"/>
                  <a:gd name="f73" fmla="*/ 34 f60 1"/>
                  <a:gd name="f74" fmla="*/ 31 f60 1"/>
                  <a:gd name="f75" fmla="*/ 49 f60 1"/>
                  <a:gd name="f76" fmla="*/ 27 f60 1"/>
                  <a:gd name="f77" fmla="*/ 21 f60 1"/>
                  <a:gd name="f78" fmla="*/ 52 f60 1"/>
                  <a:gd name="f79" fmla="*/ 14 f60 1"/>
                  <a:gd name="f80" fmla="*/ 41 f60 1"/>
                  <a:gd name="f81" fmla="*/ 40 f60 1"/>
                  <a:gd name="f82" fmla="*/ 10 f60 1"/>
                  <a:gd name="f83" fmla="*/ 30 f60 1"/>
                  <a:gd name="f84" fmla="*/ 0 f60 1"/>
                  <a:gd name="f85" fmla="*/ 5 f60 1"/>
                  <a:gd name="f86" fmla="*/ 1 f60 1"/>
                  <a:gd name="f87" fmla="*/ 2 f60 1"/>
                  <a:gd name="f88" fmla="*/ 6 f60 1"/>
                  <a:gd name="f89" fmla="*/ 22 f60 1"/>
                  <a:gd name="f90" fmla="*/ 24 f60 1"/>
                  <a:gd name="f91" fmla="*/ 43 f60 1"/>
                  <a:gd name="f92" fmla="*/ 19 f60 1"/>
                  <a:gd name="f93" fmla="+- f61 0 f1"/>
                  <a:gd name="f94" fmla="*/ f63 1 55"/>
                  <a:gd name="f95" fmla="*/ f64 1 55"/>
                  <a:gd name="f96" fmla="*/ f65 1 55"/>
                  <a:gd name="f97" fmla="*/ f66 1 55"/>
                  <a:gd name="f98" fmla="*/ f67 1 55"/>
                  <a:gd name="f99" fmla="*/ f68 1 55"/>
                  <a:gd name="f100" fmla="*/ f69 1 55"/>
                  <a:gd name="f101" fmla="*/ f70 1 55"/>
                  <a:gd name="f102" fmla="*/ f71 1 55"/>
                  <a:gd name="f103" fmla="*/ f72 1 55"/>
                  <a:gd name="f104" fmla="*/ f73 1 55"/>
                  <a:gd name="f105" fmla="*/ f74 1 55"/>
                  <a:gd name="f106" fmla="*/ f75 1 55"/>
                  <a:gd name="f107" fmla="*/ f76 1 55"/>
                  <a:gd name="f108" fmla="*/ f77 1 55"/>
                  <a:gd name="f109" fmla="*/ f78 1 55"/>
                  <a:gd name="f110" fmla="*/ f79 1 55"/>
                  <a:gd name="f111" fmla="*/ f80 1 55"/>
                  <a:gd name="f112" fmla="*/ f81 1 55"/>
                  <a:gd name="f113" fmla="*/ f82 1 55"/>
                  <a:gd name="f114" fmla="*/ f83 1 55"/>
                  <a:gd name="f115" fmla="*/ f84 1 55"/>
                  <a:gd name="f116" fmla="*/ f85 1 55"/>
                  <a:gd name="f117" fmla="*/ f86 1 55"/>
                  <a:gd name="f118" fmla="*/ f87 1 55"/>
                  <a:gd name="f119" fmla="*/ f88 1 55"/>
                  <a:gd name="f120" fmla="*/ f89 1 55"/>
                  <a:gd name="f121" fmla="*/ f90 1 55"/>
                  <a:gd name="f122" fmla="*/ f91 1 55"/>
                  <a:gd name="f123" fmla="*/ f92 1 55"/>
                  <a:gd name="f124" fmla="*/ 0 1 f62"/>
                  <a:gd name="f125" fmla="*/ f58 1 f62"/>
                  <a:gd name="f126" fmla="*/ f94 1 f62"/>
                  <a:gd name="f127" fmla="*/ f95 1 f62"/>
                  <a:gd name="f128" fmla="*/ f96 1 f62"/>
                  <a:gd name="f129" fmla="*/ f97 1 f62"/>
                  <a:gd name="f130" fmla="*/ f98 1 f62"/>
                  <a:gd name="f131" fmla="*/ f99 1 f62"/>
                  <a:gd name="f132" fmla="*/ f100 1 f62"/>
                  <a:gd name="f133" fmla="*/ f101 1 f62"/>
                  <a:gd name="f134" fmla="*/ f102 1 f62"/>
                  <a:gd name="f135" fmla="*/ f103 1 f62"/>
                  <a:gd name="f136" fmla="*/ f104 1 f62"/>
                  <a:gd name="f137" fmla="*/ f105 1 f62"/>
                  <a:gd name="f138" fmla="*/ f106 1 f62"/>
                  <a:gd name="f139" fmla="*/ f107 1 f62"/>
                  <a:gd name="f140" fmla="*/ f108 1 f62"/>
                  <a:gd name="f141" fmla="*/ f109 1 f62"/>
                  <a:gd name="f142" fmla="*/ f110 1 f62"/>
                  <a:gd name="f143" fmla="*/ f111 1 f62"/>
                  <a:gd name="f144" fmla="*/ f112 1 f62"/>
                  <a:gd name="f145" fmla="*/ f113 1 f62"/>
                  <a:gd name="f146" fmla="*/ f114 1 f62"/>
                  <a:gd name="f147" fmla="*/ f115 1 f62"/>
                  <a:gd name="f148" fmla="*/ f116 1 f62"/>
                  <a:gd name="f149" fmla="*/ f117 1 f62"/>
                  <a:gd name="f150" fmla="*/ f118 1 f62"/>
                  <a:gd name="f151" fmla="*/ f119 1 f62"/>
                  <a:gd name="f152" fmla="*/ f120 1 f62"/>
                  <a:gd name="f153" fmla="*/ f121 1 f62"/>
                  <a:gd name="f154" fmla="*/ f122 1 f62"/>
                  <a:gd name="f155" fmla="*/ f123 1 f62"/>
                  <a:gd name="f156" fmla="*/ f124 f55 1"/>
                  <a:gd name="f157" fmla="*/ f125 f55 1"/>
                  <a:gd name="f158" fmla="*/ f125 f56 1"/>
                  <a:gd name="f159" fmla="*/ f124 f56 1"/>
                  <a:gd name="f160" fmla="*/ f126 f55 1"/>
                  <a:gd name="f161" fmla="*/ f127 f56 1"/>
                  <a:gd name="f162" fmla="*/ f128 f55 1"/>
                  <a:gd name="f163" fmla="*/ f129 f56 1"/>
                  <a:gd name="f164" fmla="*/ f130 f55 1"/>
                  <a:gd name="f165" fmla="*/ f131 f56 1"/>
                  <a:gd name="f166" fmla="*/ f132 f55 1"/>
                  <a:gd name="f167" fmla="*/ f133 f56 1"/>
                  <a:gd name="f168" fmla="*/ f134 f56 1"/>
                  <a:gd name="f169" fmla="*/ f135 f55 1"/>
                  <a:gd name="f170" fmla="*/ f136 f56 1"/>
                  <a:gd name="f171" fmla="*/ f137 f55 1"/>
                  <a:gd name="f172" fmla="*/ f138 f56 1"/>
                  <a:gd name="f173" fmla="*/ f139 f55 1"/>
                  <a:gd name="f174" fmla="*/ f128 f56 1"/>
                  <a:gd name="f175" fmla="*/ f140 f55 1"/>
                  <a:gd name="f176" fmla="*/ f141 f56 1"/>
                  <a:gd name="f177" fmla="*/ f142 f55 1"/>
                  <a:gd name="f178" fmla="*/ f143 f56 1"/>
                  <a:gd name="f179" fmla="*/ f144 f56 1"/>
                  <a:gd name="f180" fmla="*/ f145 f55 1"/>
                  <a:gd name="f181" fmla="*/ f131 f55 1"/>
                  <a:gd name="f182" fmla="*/ f146 f56 1"/>
                  <a:gd name="f183" fmla="*/ f147 f55 1"/>
                  <a:gd name="f184" fmla="*/ f148 f56 1"/>
                  <a:gd name="f185" fmla="*/ f149 f56 1"/>
                  <a:gd name="f186" fmla="*/ f147 f56 1"/>
                  <a:gd name="f187" fmla="*/ f150 f55 1"/>
                  <a:gd name="f188" fmla="*/ f148 f55 1"/>
                  <a:gd name="f189" fmla="*/ f151 f56 1"/>
                  <a:gd name="f190" fmla="*/ f152 f55 1"/>
                  <a:gd name="f191" fmla="*/ f153 f55 1"/>
                  <a:gd name="f192" fmla="*/ f154 f55 1"/>
                  <a:gd name="f193" fmla="*/ f155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0" y="f168"/>
                  </a:cxn>
                  <a:cxn ang="f93">
                    <a:pos x="f169" y="f170"/>
                  </a:cxn>
                  <a:cxn ang="f93">
                    <a:pos x="f171" y="f172"/>
                  </a:cxn>
                  <a:cxn ang="f93">
                    <a:pos x="f173" y="f174"/>
                  </a:cxn>
                  <a:cxn ang="f93">
                    <a:pos x="f175" y="f176"/>
                  </a:cxn>
                  <a:cxn ang="f93">
                    <a:pos x="f177" y="f178"/>
                  </a:cxn>
                  <a:cxn ang="f93">
                    <a:pos x="f177" y="f179"/>
                  </a:cxn>
                  <a:cxn ang="f93">
                    <a:pos x="f180" y="f170"/>
                  </a:cxn>
                  <a:cxn ang="f93">
                    <a:pos x="f181" y="f182"/>
                  </a:cxn>
                  <a:cxn ang="f93">
                    <a:pos x="f183" y="f184"/>
                  </a:cxn>
                  <a:cxn ang="f93">
                    <a:pos x="f183" y="f185"/>
                  </a:cxn>
                  <a:cxn ang="f93">
                    <a:pos x="f183" y="f186"/>
                  </a:cxn>
                  <a:cxn ang="f93">
                    <a:pos x="f187" y="f185"/>
                  </a:cxn>
                  <a:cxn ang="f93">
                    <a:pos x="f188" y="f189"/>
                  </a:cxn>
                  <a:cxn ang="f93">
                    <a:pos x="f190" y="f167"/>
                  </a:cxn>
                  <a:cxn ang="f93">
                    <a:pos x="f191" y="f182"/>
                  </a:cxn>
                  <a:cxn ang="f93">
                    <a:pos x="f191" y="f167"/>
                  </a:cxn>
                  <a:cxn ang="f93">
                    <a:pos x="f192" y="f193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55" h="55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6" y="f17"/>
                    </a:cubicBezTo>
                    <a:cubicBezTo>
                      <a:pt x="f16" y="f10"/>
                      <a:pt x="f11" y="f18"/>
                      <a:pt x="f19" y="f20"/>
                    </a:cubicBezTo>
                    <a:cubicBezTo>
                      <a:pt x="f19" y="f21"/>
                      <a:pt x="f7" y="f21"/>
                      <a:pt x="f7" y="f22"/>
                    </a:cubicBezTo>
                    <a:cubicBezTo>
                      <a:pt x="f7" y="f23"/>
                      <a:pt x="f24" y="f25"/>
                      <a:pt x="f26" y="f27"/>
                    </a:cubicBezTo>
                    <a:cubicBezTo>
                      <a:pt x="f28" y="f29"/>
                      <a:pt x="f30" y="f26"/>
                      <a:pt x="f23" y="f9"/>
                    </a:cubicBezTo>
                    <a:cubicBezTo>
                      <a:pt x="f31" y="f32"/>
                      <a:pt x="f22" y="f33"/>
                      <a:pt x="f21" y="f13"/>
                    </a:cubicBezTo>
                    <a:cubicBezTo>
                      <a:pt x="f34" y="f6"/>
                      <a:pt x="f35" y="f6"/>
                      <a:pt x="f36" y="f33"/>
                    </a:cubicBezTo>
                    <a:cubicBezTo>
                      <a:pt x="f37" y="f19"/>
                      <a:pt x="f8" y="f26"/>
                      <a:pt x="f38" y="f39"/>
                    </a:cubicBezTo>
                    <a:cubicBezTo>
                      <a:pt x="f38" y="f39"/>
                      <a:pt x="f38" y="f28"/>
                      <a:pt x="f38" y="f28"/>
                    </a:cubicBezTo>
                    <a:cubicBezTo>
                      <a:pt x="f12" y="f40"/>
                      <a:pt x="f41" y="f30"/>
                      <a:pt x="f15" y="f27"/>
                    </a:cubicBezTo>
                    <a:cubicBezTo>
                      <a:pt x="f15" y="f42"/>
                      <a:pt x="f17" y="f23"/>
                      <a:pt x="f17" y="f43"/>
                    </a:cubicBezTo>
                    <a:cubicBezTo>
                      <a:pt x="f44" y="f45"/>
                      <a:pt x="f46" y="f12"/>
                      <a:pt x="f5" y="f44"/>
                    </a:cubicBezTo>
                    <a:cubicBezTo>
                      <a:pt x="f5" y="f47"/>
                      <a:pt x="f5" y="f46"/>
                      <a:pt x="f5" y="f48"/>
                    </a:cubicBezTo>
                    <a:cubicBezTo>
                      <a:pt x="f5" y="f48"/>
                      <a:pt x="f5" y="f5"/>
                      <a:pt x="f5" y="f5"/>
                    </a:cubicBezTo>
                    <a:cubicBezTo>
                      <a:pt x="f48" y="f5"/>
                      <a:pt x="f48" y="f5"/>
                      <a:pt x="f46" y="f48"/>
                    </a:cubicBezTo>
                    <a:cubicBezTo>
                      <a:pt x="f46" y="f47"/>
                      <a:pt x="f49" y="f49"/>
                      <a:pt x="f44" y="f50"/>
                    </a:cubicBezTo>
                    <a:cubicBezTo>
                      <a:pt x="f15" y="f12"/>
                      <a:pt x="f51" y="f37"/>
                      <a:pt x="f45" y="f20"/>
                    </a:cubicBezTo>
                    <a:cubicBezTo>
                      <a:pt x="f35" y="f21"/>
                      <a:pt x="f35" y="f22"/>
                      <a:pt x="f34" y="f43"/>
                    </a:cubicBezTo>
                    <a:cubicBezTo>
                      <a:pt x="f52" y="f22"/>
                      <a:pt x="f35" y="f21"/>
                      <a:pt x="f34" y="f20"/>
                    </a:cubicBezTo>
                    <a:cubicBezTo>
                      <a:pt x="f21" y="f10"/>
                      <a:pt x="f30" y="f10"/>
                      <a:pt x="f53" y="f37"/>
                    </a:cubicBezTo>
                    <a:cubicBezTo>
                      <a:pt x="f24" y="f37"/>
                      <a:pt x="f24" y="f8"/>
                      <a:pt x="f7" y="f8"/>
                    </a:cubicBezTo>
                    <a:close/>
                  </a:path>
                </a:pathLst>
              </a:custGeom>
              <a:solidFill>
                <a:srgbClr val="FAC5A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3" name="Freeform 136">
                <a:extLst>
                  <a:ext uri="{FF2B5EF4-FFF2-40B4-BE49-F238E27FC236}">
                    <a16:creationId xmlns:a16="http://schemas.microsoft.com/office/drawing/2014/main" id="{16093810-A640-48F7-2332-5CF5C5C6CD28}"/>
                  </a:ext>
                </a:extLst>
              </p:cNvPr>
              <p:cNvSpPr/>
              <p:nvPr/>
            </p:nvSpPr>
            <p:spPr>
              <a:xfrm>
                <a:off x="9658350" y="5573716"/>
                <a:ext cx="211134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7"/>
                  <a:gd name="f9" fmla="val 14"/>
                  <a:gd name="f10" fmla="val 12"/>
                  <a:gd name="f11" fmla="val 8"/>
                  <a:gd name="f12" fmla="val 17"/>
                  <a:gd name="f13" fmla="val 1"/>
                  <a:gd name="f14" fmla="val 2"/>
                  <a:gd name="f15" fmla="val 13"/>
                  <a:gd name="f16" fmla="val 15"/>
                  <a:gd name="f17" fmla="+- 0 0 -90"/>
                  <a:gd name="f18" fmla="*/ f3 1 18"/>
                  <a:gd name="f19" fmla="*/ f4 1 2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21"/>
                  <a:gd name="f29" fmla="*/ 0 f25 1"/>
                  <a:gd name="f30" fmla="*/ 21 f24 1"/>
                  <a:gd name="f31" fmla="*/ 17 f25 1"/>
                  <a:gd name="f32" fmla="*/ 0 f24 1"/>
                  <a:gd name="f33" fmla="*/ 18 f25 1"/>
                  <a:gd name="f34" fmla="*/ 2 f24 1"/>
                  <a:gd name="f35" fmla="*/ 2 f25 1"/>
                  <a:gd name="f36" fmla="+- f26 0 f1"/>
                  <a:gd name="f37" fmla="*/ f29 1 18"/>
                  <a:gd name="f38" fmla="*/ f30 1 21"/>
                  <a:gd name="f39" fmla="*/ f31 1 18"/>
                  <a:gd name="f40" fmla="*/ f32 1 21"/>
                  <a:gd name="f41" fmla="*/ f33 1 18"/>
                  <a:gd name="f42" fmla="*/ f34 1 21"/>
                  <a:gd name="f43" fmla="*/ f35 1 18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2"/>
                  </a:cxn>
                  <a:cxn ang="f36">
                    <a:pos x="f61" y="f64"/>
                  </a:cxn>
                  <a:cxn ang="f36">
                    <a:pos x="f61" y="f64"/>
                  </a:cxn>
                  <a:cxn ang="f36">
                    <a:pos x="f65" y="f60"/>
                  </a:cxn>
                  <a:cxn ang="f36">
                    <a:pos x="f65" y="f60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8" h="21">
                    <a:moveTo>
                      <a:pt x="f5" y="f7"/>
                    </a:moveTo>
                    <a:cubicBezTo>
                      <a:pt x="f8" y="f9"/>
                      <a:pt x="f10" y="f11"/>
                      <a:pt x="f12" y="f5"/>
                    </a:cubicBezTo>
                    <a:cubicBezTo>
                      <a:pt x="f12" y="f5"/>
                      <a:pt x="f6" y="f5"/>
                      <a:pt x="f6" y="f5"/>
                    </a:cubicBezTo>
                    <a:cubicBezTo>
                      <a:pt x="f6" y="f13"/>
                      <a:pt x="f6" y="f13"/>
                      <a:pt x="f12" y="f14"/>
                    </a:cubicBezTo>
                    <a:cubicBezTo>
                      <a:pt x="f12" y="f14"/>
                      <a:pt x="f12" y="f14"/>
                      <a:pt x="f12" y="f14"/>
                    </a:cubicBezTo>
                    <a:cubicBezTo>
                      <a:pt x="f15" y="f11"/>
                      <a:pt x="f11" y="f16"/>
                      <a:pt x="f14" y="f7"/>
                    </a:cubicBezTo>
                    <a:cubicBezTo>
                      <a:pt x="f14" y="f7"/>
                      <a:pt x="f14" y="f7"/>
                      <a:pt x="f14" y="f7"/>
                    </a:cubicBezTo>
                    <a:cubicBezTo>
                      <a:pt x="f13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665A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Freeform 137">
                <a:extLst>
                  <a:ext uri="{FF2B5EF4-FFF2-40B4-BE49-F238E27FC236}">
                    <a16:creationId xmlns:a16="http://schemas.microsoft.com/office/drawing/2014/main" id="{7EE7ED3C-F06D-3EF4-4AA7-4D6A4AFAB73F}"/>
                  </a:ext>
                </a:extLst>
              </p:cNvPr>
              <p:cNvSpPr/>
              <p:nvPr/>
            </p:nvSpPr>
            <p:spPr>
              <a:xfrm>
                <a:off x="7702548" y="6181728"/>
                <a:ext cx="1581153" cy="7254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5"/>
                  <a:gd name="f7" fmla="val 62"/>
                  <a:gd name="f8" fmla="val 127"/>
                  <a:gd name="f9" fmla="val 35"/>
                  <a:gd name="f10" fmla="val 126"/>
                  <a:gd name="f11" fmla="val 37"/>
                  <a:gd name="f12" fmla="val 125"/>
                  <a:gd name="f13" fmla="val 38"/>
                  <a:gd name="f14" fmla="val 123"/>
                  <a:gd name="f15" fmla="val 117"/>
                  <a:gd name="f16" fmla="val 112"/>
                  <a:gd name="f17" fmla="val 107"/>
                  <a:gd name="f18" fmla="val 40"/>
                  <a:gd name="f19" fmla="val 106"/>
                  <a:gd name="f20" fmla="val 41"/>
                  <a:gd name="f21" fmla="val 105"/>
                  <a:gd name="f22" fmla="val 104"/>
                  <a:gd name="f23" fmla="val 102"/>
                  <a:gd name="f24" fmla="val 100"/>
                  <a:gd name="f25" fmla="val 42"/>
                  <a:gd name="f26" fmla="val 98"/>
                  <a:gd name="f27" fmla="val 43"/>
                  <a:gd name="f28" fmla="val 86"/>
                  <a:gd name="f29" fmla="val 47"/>
                  <a:gd name="f30" fmla="val 75"/>
                  <a:gd name="f31" fmla="val 51"/>
                  <a:gd name="f32" fmla="val 63"/>
                  <a:gd name="f33" fmla="val 54"/>
                  <a:gd name="f34" fmla="val 57"/>
                  <a:gd name="f35" fmla="val 45"/>
                  <a:gd name="f36" fmla="val 59"/>
                  <a:gd name="f37" fmla="val 61"/>
                  <a:gd name="f38" fmla="val 31"/>
                  <a:gd name="f39" fmla="val 26"/>
                  <a:gd name="f40" fmla="val 21"/>
                  <a:gd name="f41" fmla="val 20"/>
                  <a:gd name="f42" fmla="val 19"/>
                  <a:gd name="f43" fmla="val 60"/>
                  <a:gd name="f44" fmla="val 15"/>
                  <a:gd name="f45" fmla="val 49"/>
                  <a:gd name="f46" fmla="val 9"/>
                  <a:gd name="f47" fmla="val 39"/>
                  <a:gd name="f48" fmla="val 2"/>
                  <a:gd name="f49" fmla="val 30"/>
                  <a:gd name="f50" fmla="val 1"/>
                  <a:gd name="f51" fmla="val 29"/>
                  <a:gd name="f52" fmla="val 28"/>
                  <a:gd name="f53" fmla="val 27"/>
                  <a:gd name="f54" fmla="val 3"/>
                  <a:gd name="f55" fmla="val 4"/>
                  <a:gd name="f56" fmla="val 24"/>
                  <a:gd name="f57" fmla="val 5"/>
                  <a:gd name="f58" fmla="val 23"/>
                  <a:gd name="f59" fmla="val 6"/>
                  <a:gd name="f60" fmla="val 7"/>
                  <a:gd name="f61" fmla="val 8"/>
                  <a:gd name="f62" fmla="val 25"/>
                  <a:gd name="f63" fmla="val 10"/>
                  <a:gd name="f64" fmla="val 12"/>
                  <a:gd name="f65" fmla="val 14"/>
                  <a:gd name="f66" fmla="val 16"/>
                  <a:gd name="f67" fmla="val 13"/>
                  <a:gd name="f68" fmla="val 11"/>
                  <a:gd name="f69" fmla="val 22"/>
                  <a:gd name="f70" fmla="val 18"/>
                  <a:gd name="f71" fmla="val 32"/>
                  <a:gd name="f72" fmla="val 34"/>
                  <a:gd name="f73" fmla="val 36"/>
                  <a:gd name="f74" fmla="val 33"/>
                  <a:gd name="f75" fmla="val 17"/>
                  <a:gd name="f76" fmla="val 44"/>
                  <a:gd name="f77" fmla="val 46"/>
                  <a:gd name="f78" fmla="val 48"/>
                  <a:gd name="f79" fmla="val 50"/>
                  <a:gd name="f80" fmla="val 52"/>
                  <a:gd name="f81" fmla="val 55"/>
                  <a:gd name="f82" fmla="val 56"/>
                  <a:gd name="f83" fmla="val 58"/>
                  <a:gd name="f84" fmla="val 53"/>
                  <a:gd name="f85" fmla="val 64"/>
                  <a:gd name="f86" fmla="val 68"/>
                  <a:gd name="f87" fmla="val 69"/>
                  <a:gd name="f88" fmla="val 70"/>
                  <a:gd name="f89" fmla="val 71"/>
                  <a:gd name="f90" fmla="val 67"/>
                  <a:gd name="f91" fmla="val 66"/>
                  <a:gd name="f92" fmla="val 65"/>
                  <a:gd name="f93" fmla="val 73"/>
                  <a:gd name="f94" fmla="val 78"/>
                  <a:gd name="f95" fmla="val 79"/>
                  <a:gd name="f96" fmla="val 80"/>
                  <a:gd name="f97" fmla="val 82"/>
                  <a:gd name="f98" fmla="val 84"/>
                  <a:gd name="f99" fmla="val 87"/>
                  <a:gd name="f100" fmla="val 89"/>
                  <a:gd name="f101" fmla="val 90"/>
                  <a:gd name="f102" fmla="val 91"/>
                  <a:gd name="f103" fmla="val 92"/>
                  <a:gd name="f104" fmla="val 93"/>
                  <a:gd name="f105" fmla="val 88"/>
                  <a:gd name="f106" fmla="val 85"/>
                  <a:gd name="f107" fmla="val 83"/>
                  <a:gd name="f108" fmla="val 94"/>
                  <a:gd name="f109" fmla="val 97"/>
                  <a:gd name="f110" fmla="val 110"/>
                  <a:gd name="f111" fmla="val 118"/>
                  <a:gd name="f112" fmla="val 124"/>
                  <a:gd name="f113" fmla="val 129"/>
                  <a:gd name="f114" fmla="val 130"/>
                  <a:gd name="f115" fmla="val 132"/>
                  <a:gd name="f116" fmla="val 131"/>
                  <a:gd name="f117" fmla="val 128"/>
                  <a:gd name="f118" fmla="+- 0 0 -90"/>
                  <a:gd name="f119" fmla="*/ f3 1 135"/>
                  <a:gd name="f120" fmla="*/ f4 1 62"/>
                  <a:gd name="f121" fmla="val f5"/>
                  <a:gd name="f122" fmla="val f6"/>
                  <a:gd name="f123" fmla="val f7"/>
                  <a:gd name="f124" fmla="*/ f118 f0 1"/>
                  <a:gd name="f125" fmla="+- f123 0 f121"/>
                  <a:gd name="f126" fmla="+- f122 0 f121"/>
                  <a:gd name="f127" fmla="*/ f124 1 f2"/>
                  <a:gd name="f128" fmla="*/ f126 1 135"/>
                  <a:gd name="f129" fmla="*/ f125 1 62"/>
                  <a:gd name="f130" fmla="*/ 123 f126 1"/>
                  <a:gd name="f131" fmla="*/ 38 f125 1"/>
                  <a:gd name="f132" fmla="*/ 104 f126 1"/>
                  <a:gd name="f133" fmla="*/ 41 f125 1"/>
                  <a:gd name="f134" fmla="*/ 63 f126 1"/>
                  <a:gd name="f135" fmla="*/ 54 f125 1"/>
                  <a:gd name="f136" fmla="*/ 21 f126 1"/>
                  <a:gd name="f137" fmla="*/ 62 f125 1"/>
                  <a:gd name="f138" fmla="*/ 2 f126 1"/>
                  <a:gd name="f139" fmla="*/ 30 f125 1"/>
                  <a:gd name="f140" fmla="*/ 4 f126 1"/>
                  <a:gd name="f141" fmla="*/ 24 f125 1"/>
                  <a:gd name="f142" fmla="*/ 12 f126 1"/>
                  <a:gd name="f143" fmla="*/ 27 f125 1"/>
                  <a:gd name="f144" fmla="*/ 13 f126 1"/>
                  <a:gd name="f145" fmla="*/ 26 f125 1"/>
                  <a:gd name="f146" fmla="*/ 15 f126 1"/>
                  <a:gd name="f147" fmla="*/ 23 f125 1"/>
                  <a:gd name="f148" fmla="*/ 29 f126 1"/>
                  <a:gd name="f149" fmla="*/ 29 f125 1"/>
                  <a:gd name="f150" fmla="*/ 28 f126 1"/>
                  <a:gd name="f151" fmla="*/ 35 f125 1"/>
                  <a:gd name="f152" fmla="*/ 19 f126 1"/>
                  <a:gd name="f153" fmla="*/ 34 f125 1"/>
                  <a:gd name="f154" fmla="*/ 6 f126 1"/>
                  <a:gd name="f155" fmla="*/ 28 f125 1"/>
                  <a:gd name="f156" fmla="*/ 5 f126 1"/>
                  <a:gd name="f157" fmla="*/ 16 f126 1"/>
                  <a:gd name="f158" fmla="*/ 23 f126 1"/>
                  <a:gd name="f159" fmla="*/ 44 f125 1"/>
                  <a:gd name="f160" fmla="*/ 46 f125 1"/>
                  <a:gd name="f161" fmla="*/ 49 f125 1"/>
                  <a:gd name="f162" fmla="*/ 24 f126 1"/>
                  <a:gd name="f163" fmla="*/ 51 f125 1"/>
                  <a:gd name="f164" fmla="*/ 20 f126 1"/>
                  <a:gd name="f165" fmla="*/ 56 f125 1"/>
                  <a:gd name="f166" fmla="*/ 58 f125 1"/>
                  <a:gd name="f167" fmla="*/ 38 f126 1"/>
                  <a:gd name="f168" fmla="*/ 48 f126 1"/>
                  <a:gd name="f169" fmla="*/ 51 f126 1"/>
                  <a:gd name="f170" fmla="*/ 61 f126 1"/>
                  <a:gd name="f171" fmla="*/ 48 f125 1"/>
                  <a:gd name="f172" fmla="*/ 69 f126 1"/>
                  <a:gd name="f173" fmla="*/ 43 f125 1"/>
                  <a:gd name="f174" fmla="*/ 37 f125 1"/>
                  <a:gd name="f175" fmla="*/ 66 f126 1"/>
                  <a:gd name="f176" fmla="*/ 56 f126 1"/>
                  <a:gd name="f177" fmla="*/ 45 f125 1"/>
                  <a:gd name="f178" fmla="*/ 43 f126 1"/>
                  <a:gd name="f179" fmla="*/ 52 f125 1"/>
                  <a:gd name="f180" fmla="*/ 32 f126 1"/>
                  <a:gd name="f181" fmla="*/ 55 f125 1"/>
                  <a:gd name="f182" fmla="*/ 30 f126 1"/>
                  <a:gd name="f183" fmla="*/ 53 f125 1"/>
                  <a:gd name="f184" fmla="*/ 34 f126 1"/>
                  <a:gd name="f185" fmla="*/ 47 f126 1"/>
                  <a:gd name="f186" fmla="*/ 62 f126 1"/>
                  <a:gd name="f187" fmla="*/ 70 f126 1"/>
                  <a:gd name="f188" fmla="*/ 31 f125 1"/>
                  <a:gd name="f189" fmla="*/ 82 f126 1"/>
                  <a:gd name="f190" fmla="*/ 91 f126 1"/>
                  <a:gd name="f191" fmla="*/ 21 f125 1"/>
                  <a:gd name="f192" fmla="*/ 92 f126 1"/>
                  <a:gd name="f193" fmla="*/ 25 f125 1"/>
                  <a:gd name="f194" fmla="*/ 39 f125 1"/>
                  <a:gd name="f195" fmla="*/ 97 f126 1"/>
                  <a:gd name="f196" fmla="*/ 129 f126 1"/>
                  <a:gd name="f197" fmla="*/ 4 f125 1"/>
                  <a:gd name="f198" fmla="*/ 132 f126 1"/>
                  <a:gd name="f199" fmla="*/ 131 f126 1"/>
                  <a:gd name="f200" fmla="*/ 127 f126 1"/>
                  <a:gd name="f201" fmla="+- f127 0 f1"/>
                  <a:gd name="f202" fmla="*/ f130 1 135"/>
                  <a:gd name="f203" fmla="*/ f131 1 62"/>
                  <a:gd name="f204" fmla="*/ f132 1 135"/>
                  <a:gd name="f205" fmla="*/ f133 1 62"/>
                  <a:gd name="f206" fmla="*/ f134 1 135"/>
                  <a:gd name="f207" fmla="*/ f135 1 62"/>
                  <a:gd name="f208" fmla="*/ f136 1 135"/>
                  <a:gd name="f209" fmla="*/ f137 1 62"/>
                  <a:gd name="f210" fmla="*/ f138 1 135"/>
                  <a:gd name="f211" fmla="*/ f139 1 62"/>
                  <a:gd name="f212" fmla="*/ f140 1 135"/>
                  <a:gd name="f213" fmla="*/ f141 1 62"/>
                  <a:gd name="f214" fmla="*/ f142 1 135"/>
                  <a:gd name="f215" fmla="*/ f143 1 62"/>
                  <a:gd name="f216" fmla="*/ f144 1 135"/>
                  <a:gd name="f217" fmla="*/ f145 1 62"/>
                  <a:gd name="f218" fmla="*/ f146 1 135"/>
                  <a:gd name="f219" fmla="*/ f147 1 62"/>
                  <a:gd name="f220" fmla="*/ f148 1 135"/>
                  <a:gd name="f221" fmla="*/ f149 1 62"/>
                  <a:gd name="f222" fmla="*/ f150 1 135"/>
                  <a:gd name="f223" fmla="*/ f151 1 62"/>
                  <a:gd name="f224" fmla="*/ f152 1 135"/>
                  <a:gd name="f225" fmla="*/ f153 1 62"/>
                  <a:gd name="f226" fmla="*/ f154 1 135"/>
                  <a:gd name="f227" fmla="*/ f155 1 62"/>
                  <a:gd name="f228" fmla="*/ f156 1 135"/>
                  <a:gd name="f229" fmla="*/ f157 1 135"/>
                  <a:gd name="f230" fmla="*/ f158 1 135"/>
                  <a:gd name="f231" fmla="*/ f159 1 62"/>
                  <a:gd name="f232" fmla="*/ f160 1 62"/>
                  <a:gd name="f233" fmla="*/ f161 1 62"/>
                  <a:gd name="f234" fmla="*/ f162 1 135"/>
                  <a:gd name="f235" fmla="*/ f163 1 62"/>
                  <a:gd name="f236" fmla="*/ f164 1 135"/>
                  <a:gd name="f237" fmla="*/ f165 1 62"/>
                  <a:gd name="f238" fmla="*/ f166 1 62"/>
                  <a:gd name="f239" fmla="*/ f167 1 135"/>
                  <a:gd name="f240" fmla="*/ f168 1 135"/>
                  <a:gd name="f241" fmla="*/ f169 1 135"/>
                  <a:gd name="f242" fmla="*/ f170 1 135"/>
                  <a:gd name="f243" fmla="*/ f171 1 62"/>
                  <a:gd name="f244" fmla="*/ f172 1 135"/>
                  <a:gd name="f245" fmla="*/ f173 1 62"/>
                  <a:gd name="f246" fmla="*/ f174 1 62"/>
                  <a:gd name="f247" fmla="*/ f175 1 135"/>
                  <a:gd name="f248" fmla="*/ f176 1 135"/>
                  <a:gd name="f249" fmla="*/ f177 1 62"/>
                  <a:gd name="f250" fmla="*/ f178 1 135"/>
                  <a:gd name="f251" fmla="*/ f179 1 62"/>
                  <a:gd name="f252" fmla="*/ f180 1 135"/>
                  <a:gd name="f253" fmla="*/ f181 1 62"/>
                  <a:gd name="f254" fmla="*/ f182 1 135"/>
                  <a:gd name="f255" fmla="*/ f183 1 62"/>
                  <a:gd name="f256" fmla="*/ f184 1 135"/>
                  <a:gd name="f257" fmla="*/ f185 1 135"/>
                  <a:gd name="f258" fmla="*/ f186 1 135"/>
                  <a:gd name="f259" fmla="*/ f187 1 135"/>
                  <a:gd name="f260" fmla="*/ f188 1 62"/>
                  <a:gd name="f261" fmla="*/ f189 1 135"/>
                  <a:gd name="f262" fmla="*/ f190 1 135"/>
                  <a:gd name="f263" fmla="*/ f191 1 62"/>
                  <a:gd name="f264" fmla="*/ f192 1 135"/>
                  <a:gd name="f265" fmla="*/ f193 1 62"/>
                  <a:gd name="f266" fmla="*/ f194 1 62"/>
                  <a:gd name="f267" fmla="*/ f195 1 135"/>
                  <a:gd name="f268" fmla="*/ f196 1 135"/>
                  <a:gd name="f269" fmla="*/ f197 1 62"/>
                  <a:gd name="f270" fmla="*/ f198 1 135"/>
                  <a:gd name="f271" fmla="*/ f199 1 135"/>
                  <a:gd name="f272" fmla="*/ f200 1 135"/>
                  <a:gd name="f273" fmla="*/ 0 1 f128"/>
                  <a:gd name="f274" fmla="*/ f122 1 f128"/>
                  <a:gd name="f275" fmla="*/ 0 1 f129"/>
                  <a:gd name="f276" fmla="*/ f123 1 f129"/>
                  <a:gd name="f277" fmla="*/ f202 1 f128"/>
                  <a:gd name="f278" fmla="*/ f203 1 f129"/>
                  <a:gd name="f279" fmla="*/ f204 1 f128"/>
                  <a:gd name="f280" fmla="*/ f205 1 f129"/>
                  <a:gd name="f281" fmla="*/ f206 1 f128"/>
                  <a:gd name="f282" fmla="*/ f207 1 f129"/>
                  <a:gd name="f283" fmla="*/ f208 1 f128"/>
                  <a:gd name="f284" fmla="*/ f209 1 f129"/>
                  <a:gd name="f285" fmla="*/ f210 1 f128"/>
                  <a:gd name="f286" fmla="*/ f211 1 f129"/>
                  <a:gd name="f287" fmla="*/ f212 1 f128"/>
                  <a:gd name="f288" fmla="*/ f213 1 f129"/>
                  <a:gd name="f289" fmla="*/ f214 1 f128"/>
                  <a:gd name="f290" fmla="*/ f215 1 f129"/>
                  <a:gd name="f291" fmla="*/ f216 1 f128"/>
                  <a:gd name="f292" fmla="*/ f217 1 f129"/>
                  <a:gd name="f293" fmla="*/ f218 1 f128"/>
                  <a:gd name="f294" fmla="*/ f219 1 f129"/>
                  <a:gd name="f295" fmla="*/ f220 1 f128"/>
                  <a:gd name="f296" fmla="*/ f221 1 f129"/>
                  <a:gd name="f297" fmla="*/ f222 1 f128"/>
                  <a:gd name="f298" fmla="*/ f223 1 f129"/>
                  <a:gd name="f299" fmla="*/ f224 1 f128"/>
                  <a:gd name="f300" fmla="*/ f225 1 f129"/>
                  <a:gd name="f301" fmla="*/ f226 1 f128"/>
                  <a:gd name="f302" fmla="*/ f227 1 f129"/>
                  <a:gd name="f303" fmla="*/ f228 1 f128"/>
                  <a:gd name="f304" fmla="*/ f229 1 f128"/>
                  <a:gd name="f305" fmla="*/ f230 1 f128"/>
                  <a:gd name="f306" fmla="*/ f231 1 f129"/>
                  <a:gd name="f307" fmla="*/ f232 1 f129"/>
                  <a:gd name="f308" fmla="*/ f233 1 f129"/>
                  <a:gd name="f309" fmla="*/ f234 1 f128"/>
                  <a:gd name="f310" fmla="*/ f235 1 f129"/>
                  <a:gd name="f311" fmla="*/ f236 1 f128"/>
                  <a:gd name="f312" fmla="*/ f237 1 f129"/>
                  <a:gd name="f313" fmla="*/ f238 1 f129"/>
                  <a:gd name="f314" fmla="*/ f239 1 f128"/>
                  <a:gd name="f315" fmla="*/ f240 1 f128"/>
                  <a:gd name="f316" fmla="*/ f241 1 f128"/>
                  <a:gd name="f317" fmla="*/ f242 1 f128"/>
                  <a:gd name="f318" fmla="*/ f243 1 f129"/>
                  <a:gd name="f319" fmla="*/ f244 1 f128"/>
                  <a:gd name="f320" fmla="*/ f245 1 f129"/>
                  <a:gd name="f321" fmla="*/ f246 1 f129"/>
                  <a:gd name="f322" fmla="*/ f247 1 f128"/>
                  <a:gd name="f323" fmla="*/ f248 1 f128"/>
                  <a:gd name="f324" fmla="*/ f249 1 f129"/>
                  <a:gd name="f325" fmla="*/ f250 1 f128"/>
                  <a:gd name="f326" fmla="*/ f251 1 f129"/>
                  <a:gd name="f327" fmla="*/ f252 1 f128"/>
                  <a:gd name="f328" fmla="*/ f253 1 f129"/>
                  <a:gd name="f329" fmla="*/ f254 1 f128"/>
                  <a:gd name="f330" fmla="*/ f255 1 f129"/>
                  <a:gd name="f331" fmla="*/ f256 1 f128"/>
                  <a:gd name="f332" fmla="*/ f257 1 f128"/>
                  <a:gd name="f333" fmla="*/ f258 1 f128"/>
                  <a:gd name="f334" fmla="*/ f259 1 f128"/>
                  <a:gd name="f335" fmla="*/ f260 1 f129"/>
                  <a:gd name="f336" fmla="*/ f261 1 f128"/>
                  <a:gd name="f337" fmla="*/ f262 1 f128"/>
                  <a:gd name="f338" fmla="*/ f263 1 f129"/>
                  <a:gd name="f339" fmla="*/ f264 1 f128"/>
                  <a:gd name="f340" fmla="*/ f265 1 f129"/>
                  <a:gd name="f341" fmla="*/ f266 1 f129"/>
                  <a:gd name="f342" fmla="*/ f267 1 f128"/>
                  <a:gd name="f343" fmla="*/ f268 1 f128"/>
                  <a:gd name="f344" fmla="*/ f269 1 f129"/>
                  <a:gd name="f345" fmla="*/ f270 1 f128"/>
                  <a:gd name="f346" fmla="*/ f271 1 f128"/>
                  <a:gd name="f347" fmla="*/ f272 1 f128"/>
                  <a:gd name="f348" fmla="*/ f273 f119 1"/>
                  <a:gd name="f349" fmla="*/ f274 f119 1"/>
                  <a:gd name="f350" fmla="*/ f276 f120 1"/>
                  <a:gd name="f351" fmla="*/ f275 f120 1"/>
                  <a:gd name="f352" fmla="*/ f277 f119 1"/>
                  <a:gd name="f353" fmla="*/ f278 f120 1"/>
                  <a:gd name="f354" fmla="*/ f279 f119 1"/>
                  <a:gd name="f355" fmla="*/ f280 f120 1"/>
                  <a:gd name="f356" fmla="*/ f281 f119 1"/>
                  <a:gd name="f357" fmla="*/ f282 f120 1"/>
                  <a:gd name="f358" fmla="*/ f283 f119 1"/>
                  <a:gd name="f359" fmla="*/ f284 f120 1"/>
                  <a:gd name="f360" fmla="*/ f285 f119 1"/>
                  <a:gd name="f361" fmla="*/ f286 f120 1"/>
                  <a:gd name="f362" fmla="*/ f287 f119 1"/>
                  <a:gd name="f363" fmla="*/ f288 f120 1"/>
                  <a:gd name="f364" fmla="*/ f289 f119 1"/>
                  <a:gd name="f365" fmla="*/ f290 f120 1"/>
                  <a:gd name="f366" fmla="*/ f291 f119 1"/>
                  <a:gd name="f367" fmla="*/ f292 f120 1"/>
                  <a:gd name="f368" fmla="*/ f293 f119 1"/>
                  <a:gd name="f369" fmla="*/ f294 f120 1"/>
                  <a:gd name="f370" fmla="*/ f295 f119 1"/>
                  <a:gd name="f371" fmla="*/ f296 f120 1"/>
                  <a:gd name="f372" fmla="*/ f297 f119 1"/>
                  <a:gd name="f373" fmla="*/ f298 f120 1"/>
                  <a:gd name="f374" fmla="*/ f299 f119 1"/>
                  <a:gd name="f375" fmla="*/ f300 f120 1"/>
                  <a:gd name="f376" fmla="*/ f301 f119 1"/>
                  <a:gd name="f377" fmla="*/ f302 f120 1"/>
                  <a:gd name="f378" fmla="*/ f303 f119 1"/>
                  <a:gd name="f379" fmla="*/ f304 f119 1"/>
                  <a:gd name="f380" fmla="*/ f305 f119 1"/>
                  <a:gd name="f381" fmla="*/ f306 f120 1"/>
                  <a:gd name="f382" fmla="*/ f307 f120 1"/>
                  <a:gd name="f383" fmla="*/ f308 f120 1"/>
                  <a:gd name="f384" fmla="*/ f309 f119 1"/>
                  <a:gd name="f385" fmla="*/ f310 f120 1"/>
                  <a:gd name="f386" fmla="*/ f311 f119 1"/>
                  <a:gd name="f387" fmla="*/ f312 f120 1"/>
                  <a:gd name="f388" fmla="*/ f313 f120 1"/>
                  <a:gd name="f389" fmla="*/ f314 f119 1"/>
                  <a:gd name="f390" fmla="*/ f315 f119 1"/>
                  <a:gd name="f391" fmla="*/ f316 f119 1"/>
                  <a:gd name="f392" fmla="*/ f317 f119 1"/>
                  <a:gd name="f393" fmla="*/ f318 f120 1"/>
                  <a:gd name="f394" fmla="*/ f319 f119 1"/>
                  <a:gd name="f395" fmla="*/ f320 f120 1"/>
                  <a:gd name="f396" fmla="*/ f321 f120 1"/>
                  <a:gd name="f397" fmla="*/ f322 f119 1"/>
                  <a:gd name="f398" fmla="*/ f323 f119 1"/>
                  <a:gd name="f399" fmla="*/ f324 f120 1"/>
                  <a:gd name="f400" fmla="*/ f325 f119 1"/>
                  <a:gd name="f401" fmla="*/ f326 f120 1"/>
                  <a:gd name="f402" fmla="*/ f327 f119 1"/>
                  <a:gd name="f403" fmla="*/ f328 f120 1"/>
                  <a:gd name="f404" fmla="*/ f329 f119 1"/>
                  <a:gd name="f405" fmla="*/ f330 f120 1"/>
                  <a:gd name="f406" fmla="*/ f331 f119 1"/>
                  <a:gd name="f407" fmla="*/ f332 f119 1"/>
                  <a:gd name="f408" fmla="*/ f333 f119 1"/>
                  <a:gd name="f409" fmla="*/ f334 f119 1"/>
                  <a:gd name="f410" fmla="*/ f335 f120 1"/>
                  <a:gd name="f411" fmla="*/ f336 f119 1"/>
                  <a:gd name="f412" fmla="*/ f337 f119 1"/>
                  <a:gd name="f413" fmla="*/ f338 f120 1"/>
                  <a:gd name="f414" fmla="*/ f339 f119 1"/>
                  <a:gd name="f415" fmla="*/ f340 f120 1"/>
                  <a:gd name="f416" fmla="*/ f341 f120 1"/>
                  <a:gd name="f417" fmla="*/ f342 f119 1"/>
                  <a:gd name="f418" fmla="*/ f343 f119 1"/>
                  <a:gd name="f419" fmla="*/ f344 f120 1"/>
                  <a:gd name="f420" fmla="*/ f345 f119 1"/>
                  <a:gd name="f421" fmla="*/ f346 f119 1"/>
                  <a:gd name="f422" fmla="*/ f347 f1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01">
                    <a:pos x="f352" y="f353"/>
                  </a:cxn>
                  <a:cxn ang="f201">
                    <a:pos x="f354" y="f355"/>
                  </a:cxn>
                  <a:cxn ang="f201">
                    <a:pos x="f356" y="f357"/>
                  </a:cxn>
                  <a:cxn ang="f201">
                    <a:pos x="f358" y="f359"/>
                  </a:cxn>
                  <a:cxn ang="f201">
                    <a:pos x="f360" y="f361"/>
                  </a:cxn>
                  <a:cxn ang="f201">
                    <a:pos x="f362" y="f363"/>
                  </a:cxn>
                  <a:cxn ang="f201">
                    <a:pos x="f364" y="f365"/>
                  </a:cxn>
                  <a:cxn ang="f201">
                    <a:pos x="f366" y="f367"/>
                  </a:cxn>
                  <a:cxn ang="f201">
                    <a:pos x="f368" y="f369"/>
                  </a:cxn>
                  <a:cxn ang="f201">
                    <a:pos x="f370" y="f371"/>
                  </a:cxn>
                  <a:cxn ang="f201">
                    <a:pos x="f372" y="f373"/>
                  </a:cxn>
                  <a:cxn ang="f201">
                    <a:pos x="f374" y="f375"/>
                  </a:cxn>
                  <a:cxn ang="f201">
                    <a:pos x="f376" y="f377"/>
                  </a:cxn>
                  <a:cxn ang="f201">
                    <a:pos x="f378" y="f361"/>
                  </a:cxn>
                  <a:cxn ang="f201">
                    <a:pos x="f379" y="f355"/>
                  </a:cxn>
                  <a:cxn ang="f201">
                    <a:pos x="f380" y="f381"/>
                  </a:cxn>
                  <a:cxn ang="f201">
                    <a:pos x="f379" y="f382"/>
                  </a:cxn>
                  <a:cxn ang="f201">
                    <a:pos x="f380" y="f383"/>
                  </a:cxn>
                  <a:cxn ang="f201">
                    <a:pos x="f384" y="f385"/>
                  </a:cxn>
                  <a:cxn ang="f201">
                    <a:pos x="f386" y="f387"/>
                  </a:cxn>
                  <a:cxn ang="f201">
                    <a:pos x="f372" y="f388"/>
                  </a:cxn>
                  <a:cxn ang="f201">
                    <a:pos x="f389" y="f387"/>
                  </a:cxn>
                  <a:cxn ang="f201">
                    <a:pos x="f390" y="f357"/>
                  </a:cxn>
                  <a:cxn ang="f201">
                    <a:pos x="f391" y="f357"/>
                  </a:cxn>
                  <a:cxn ang="f201">
                    <a:pos x="f392" y="f393"/>
                  </a:cxn>
                  <a:cxn ang="f201">
                    <a:pos x="f394" y="f395"/>
                  </a:cxn>
                  <a:cxn ang="f201">
                    <a:pos x="f394" y="f396"/>
                  </a:cxn>
                  <a:cxn ang="f201">
                    <a:pos x="f397" y="f355"/>
                  </a:cxn>
                  <a:cxn ang="f201">
                    <a:pos x="f398" y="f399"/>
                  </a:cxn>
                  <a:cxn ang="f201">
                    <a:pos x="f400" y="f401"/>
                  </a:cxn>
                  <a:cxn ang="f201">
                    <a:pos x="f402" y="f403"/>
                  </a:cxn>
                  <a:cxn ang="f201">
                    <a:pos x="f404" y="f405"/>
                  </a:cxn>
                  <a:cxn ang="f201">
                    <a:pos x="f406" y="f383"/>
                  </a:cxn>
                  <a:cxn ang="f201">
                    <a:pos x="f407" y="f399"/>
                  </a:cxn>
                  <a:cxn ang="f201">
                    <a:pos x="f408" y="f396"/>
                  </a:cxn>
                  <a:cxn ang="f201">
                    <a:pos x="f409" y="f410"/>
                  </a:cxn>
                  <a:cxn ang="f201">
                    <a:pos x="f411" y="f365"/>
                  </a:cxn>
                  <a:cxn ang="f201">
                    <a:pos x="f412" y="f413"/>
                  </a:cxn>
                  <a:cxn ang="f201">
                    <a:pos x="f414" y="f415"/>
                  </a:cxn>
                  <a:cxn ang="f201">
                    <a:pos x="f414" y="f365"/>
                  </a:cxn>
                  <a:cxn ang="f201">
                    <a:pos x="f411" y="f416"/>
                  </a:cxn>
                  <a:cxn ang="f201">
                    <a:pos x="f417" y="f363"/>
                  </a:cxn>
                  <a:cxn ang="f201">
                    <a:pos x="f418" y="f419"/>
                  </a:cxn>
                  <a:cxn ang="f201">
                    <a:pos x="f420" y="f415"/>
                  </a:cxn>
                  <a:cxn ang="f201">
                    <a:pos x="f421" y="f371"/>
                  </a:cxn>
                  <a:cxn ang="f201">
                    <a:pos x="f422" y="f373"/>
                  </a:cxn>
                </a:cxnLst>
                <a:rect l="f348" t="f351" r="f349" b="f350"/>
                <a:pathLst>
                  <a:path w="135" h="62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11"/>
                      <a:pt x="f16" y="f13"/>
                      <a:pt x="f17" y="f18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20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3" y="f34"/>
                      <a:pt x="f35" y="f36"/>
                      <a:pt x="f9" y="f37"/>
                    </a:cubicBezTo>
                    <a:cubicBezTo>
                      <a:pt x="f38" y="f37"/>
                      <a:pt x="f39" y="f7"/>
                      <a:pt x="f40" y="f7"/>
                    </a:cubicBezTo>
                    <a:cubicBezTo>
                      <a:pt x="f41" y="f7"/>
                      <a:pt x="f42" y="f37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0" y="f52"/>
                      <a:pt x="f5" y="f53"/>
                    </a:cubicBezTo>
                    <a:cubicBezTo>
                      <a:pt x="f48" y="f39"/>
                      <a:pt x="f54" y="f39"/>
                      <a:pt x="f55" y="f56"/>
                    </a:cubicBezTo>
                    <a:cubicBezTo>
                      <a:pt x="f57" y="f58"/>
                      <a:pt x="f59" y="f58"/>
                      <a:pt x="f60" y="f58"/>
                    </a:cubicBezTo>
                    <a:cubicBezTo>
                      <a:pt x="f61" y="f62"/>
                      <a:pt x="f63" y="f39"/>
                      <a:pt x="f64" y="f53"/>
                    </a:cubicBezTo>
                    <a:cubicBezTo>
                      <a:pt x="f65" y="f53"/>
                      <a:pt x="f44" y="f52"/>
                      <a:pt x="f66" y="f51"/>
                    </a:cubicBezTo>
                    <a:cubicBezTo>
                      <a:pt x="f44" y="f52"/>
                      <a:pt x="f67" y="f52"/>
                      <a:pt x="f67" y="f39"/>
                    </a:cubicBezTo>
                    <a:cubicBezTo>
                      <a:pt x="f68" y="f62"/>
                      <a:pt x="f46" y="f56"/>
                      <a:pt x="f60" y="f58"/>
                    </a:cubicBezTo>
                    <a:cubicBezTo>
                      <a:pt x="f63" y="f40"/>
                      <a:pt x="f67" y="f69"/>
                      <a:pt x="f44" y="f58"/>
                    </a:cubicBezTo>
                    <a:cubicBezTo>
                      <a:pt x="f70" y="f56"/>
                      <a:pt x="f41" y="f39"/>
                      <a:pt x="f58" y="f53"/>
                    </a:cubicBezTo>
                    <a:cubicBezTo>
                      <a:pt x="f62" y="f53"/>
                      <a:pt x="f53" y="f52"/>
                      <a:pt x="f51" y="f51"/>
                    </a:cubicBezTo>
                    <a:cubicBezTo>
                      <a:pt x="f38" y="f49"/>
                      <a:pt x="f49" y="f38"/>
                      <a:pt x="f49" y="f71"/>
                    </a:cubicBezTo>
                    <a:cubicBezTo>
                      <a:pt x="f49" y="f72"/>
                      <a:pt x="f51" y="f9"/>
                      <a:pt x="f52" y="f9"/>
                    </a:cubicBezTo>
                    <a:cubicBezTo>
                      <a:pt x="f62" y="f9"/>
                      <a:pt x="f58" y="f73"/>
                      <a:pt x="f40" y="f9"/>
                    </a:cubicBezTo>
                    <a:cubicBezTo>
                      <a:pt x="f41" y="f9"/>
                      <a:pt x="f42" y="f9"/>
                      <a:pt x="f42" y="f72"/>
                    </a:cubicBezTo>
                    <a:cubicBezTo>
                      <a:pt x="f42" y="f74"/>
                      <a:pt x="f70" y="f71"/>
                      <a:pt x="f75" y="f71"/>
                    </a:cubicBezTo>
                    <a:cubicBezTo>
                      <a:pt x="f67" y="f71"/>
                      <a:pt x="f63" y="f49"/>
                      <a:pt x="f59" y="f52"/>
                    </a:cubicBezTo>
                    <a:cubicBezTo>
                      <a:pt x="f59" y="f53"/>
                      <a:pt x="f57" y="f53"/>
                      <a:pt x="f55" y="f52"/>
                    </a:cubicBezTo>
                    <a:cubicBezTo>
                      <a:pt x="f54" y="f51"/>
                      <a:pt x="f55" y="f38"/>
                      <a:pt x="f57" y="f49"/>
                    </a:cubicBezTo>
                    <a:cubicBezTo>
                      <a:pt x="f63" y="f49"/>
                      <a:pt x="f46" y="f72"/>
                      <a:pt x="f46" y="f73"/>
                    </a:cubicBezTo>
                    <a:cubicBezTo>
                      <a:pt x="f63" y="f18"/>
                      <a:pt x="f68" y="f25"/>
                      <a:pt x="f66" y="f20"/>
                    </a:cubicBezTo>
                    <a:cubicBezTo>
                      <a:pt x="f70" y="f20"/>
                      <a:pt x="f41" y="f25"/>
                      <a:pt x="f69" y="f27"/>
                    </a:cubicBezTo>
                    <a:cubicBezTo>
                      <a:pt x="f69" y="f27"/>
                      <a:pt x="f58" y="f27"/>
                      <a:pt x="f58" y="f76"/>
                    </a:cubicBezTo>
                    <a:cubicBezTo>
                      <a:pt x="f58" y="f35"/>
                      <a:pt x="f69" y="f76"/>
                      <a:pt x="f40" y="f76"/>
                    </a:cubicBezTo>
                    <a:cubicBezTo>
                      <a:pt x="f42" y="f76"/>
                      <a:pt x="f75" y="f76"/>
                      <a:pt x="f66" y="f77"/>
                    </a:cubicBezTo>
                    <a:cubicBezTo>
                      <a:pt x="f66" y="f29"/>
                      <a:pt x="f44" y="f78"/>
                      <a:pt x="f66" y="f78"/>
                    </a:cubicBezTo>
                    <a:cubicBezTo>
                      <a:pt x="f70" y="f78"/>
                      <a:pt x="f41" y="f31"/>
                      <a:pt x="f58" y="f45"/>
                    </a:cubicBezTo>
                    <a:cubicBezTo>
                      <a:pt x="f58" y="f45"/>
                      <a:pt x="f56" y="f45"/>
                      <a:pt x="f56" y="f45"/>
                    </a:cubicBezTo>
                    <a:cubicBezTo>
                      <a:pt x="f62" y="f79"/>
                      <a:pt x="f62" y="f79"/>
                      <a:pt x="f56" y="f31"/>
                    </a:cubicBezTo>
                    <a:cubicBezTo>
                      <a:pt x="f58" y="f80"/>
                      <a:pt x="f58" y="f33"/>
                      <a:pt x="f69" y="f81"/>
                    </a:cubicBezTo>
                    <a:cubicBezTo>
                      <a:pt x="f40" y="f81"/>
                      <a:pt x="f41" y="f81"/>
                      <a:pt x="f41" y="f82"/>
                    </a:cubicBezTo>
                    <a:cubicBezTo>
                      <a:pt x="f40" y="f34"/>
                      <a:pt x="f69" y="f83"/>
                      <a:pt x="f58" y="f83"/>
                    </a:cubicBezTo>
                    <a:cubicBezTo>
                      <a:pt x="f62" y="f82"/>
                      <a:pt x="f53" y="f83"/>
                      <a:pt x="f52" y="f83"/>
                    </a:cubicBezTo>
                    <a:cubicBezTo>
                      <a:pt x="f51" y="f36"/>
                      <a:pt x="f51" y="f43"/>
                      <a:pt x="f49" y="f36"/>
                    </a:cubicBezTo>
                    <a:cubicBezTo>
                      <a:pt x="f71" y="f34"/>
                      <a:pt x="f73" y="f83"/>
                      <a:pt x="f13" y="f82"/>
                    </a:cubicBezTo>
                    <a:cubicBezTo>
                      <a:pt x="f47" y="f33"/>
                      <a:pt x="f20" y="f84"/>
                      <a:pt x="f27" y="f33"/>
                    </a:cubicBezTo>
                    <a:cubicBezTo>
                      <a:pt x="f76" y="f81"/>
                      <a:pt x="f77" y="f81"/>
                      <a:pt x="f78" y="f33"/>
                    </a:cubicBezTo>
                    <a:cubicBezTo>
                      <a:pt x="f78" y="f84"/>
                      <a:pt x="f45" y="f84"/>
                      <a:pt x="f79" y="f33"/>
                    </a:cubicBezTo>
                    <a:cubicBezTo>
                      <a:pt x="f79" y="f33"/>
                      <a:pt x="f31" y="f33"/>
                      <a:pt x="f31" y="f33"/>
                    </a:cubicBezTo>
                    <a:cubicBezTo>
                      <a:pt x="f80" y="f31"/>
                      <a:pt x="f33" y="f80"/>
                      <a:pt x="f82" y="f31"/>
                    </a:cubicBezTo>
                    <a:cubicBezTo>
                      <a:pt x="f83" y="f31"/>
                      <a:pt x="f43" y="f79"/>
                      <a:pt x="f37" y="f78"/>
                    </a:cubicBezTo>
                    <a:cubicBezTo>
                      <a:pt x="f37" y="f77"/>
                      <a:pt x="f7" y="f77"/>
                      <a:pt x="f85" y="f29"/>
                    </a:cubicBezTo>
                    <a:cubicBezTo>
                      <a:pt x="f86" y="f78"/>
                      <a:pt x="f87" y="f29"/>
                      <a:pt x="f87" y="f27"/>
                    </a:cubicBezTo>
                    <a:cubicBezTo>
                      <a:pt x="f87" y="f20"/>
                      <a:pt x="f88" y="f20"/>
                      <a:pt x="f88" y="f18"/>
                    </a:cubicBezTo>
                    <a:cubicBezTo>
                      <a:pt x="f89" y="f13"/>
                      <a:pt x="f89" y="f11"/>
                      <a:pt x="f87" y="f11"/>
                    </a:cubicBezTo>
                    <a:cubicBezTo>
                      <a:pt x="f90" y="f11"/>
                      <a:pt x="f91" y="f11"/>
                      <a:pt x="f92" y="f47"/>
                    </a:cubicBezTo>
                    <a:cubicBezTo>
                      <a:pt x="f85" y="f18"/>
                      <a:pt x="f91" y="f18"/>
                      <a:pt x="f91" y="f20"/>
                    </a:cubicBezTo>
                    <a:cubicBezTo>
                      <a:pt x="f90" y="f27"/>
                      <a:pt x="f91" y="f35"/>
                      <a:pt x="f85" y="f35"/>
                    </a:cubicBezTo>
                    <a:cubicBezTo>
                      <a:pt x="f37" y="f76"/>
                      <a:pt x="f83" y="f35"/>
                      <a:pt x="f82" y="f35"/>
                    </a:cubicBezTo>
                    <a:cubicBezTo>
                      <a:pt x="f31" y="f76"/>
                      <a:pt x="f78" y="f29"/>
                      <a:pt x="f77" y="f79"/>
                    </a:cubicBezTo>
                    <a:cubicBezTo>
                      <a:pt x="f77" y="f80"/>
                      <a:pt x="f35" y="f80"/>
                      <a:pt x="f27" y="f80"/>
                    </a:cubicBezTo>
                    <a:cubicBezTo>
                      <a:pt x="f18" y="f31"/>
                      <a:pt x="f73" y="f31"/>
                      <a:pt x="f74" y="f84"/>
                    </a:cubicBezTo>
                    <a:cubicBezTo>
                      <a:pt x="f74" y="f33"/>
                      <a:pt x="f71" y="f33"/>
                      <a:pt x="f71" y="f81"/>
                    </a:cubicBezTo>
                    <a:cubicBezTo>
                      <a:pt x="f38" y="f82"/>
                      <a:pt x="f49" y="f82"/>
                      <a:pt x="f51" y="f81"/>
                    </a:cubicBezTo>
                    <a:cubicBezTo>
                      <a:pt x="f52" y="f33"/>
                      <a:pt x="f51" y="f84"/>
                      <a:pt x="f49" y="f84"/>
                    </a:cubicBezTo>
                    <a:cubicBezTo>
                      <a:pt x="f38" y="f80"/>
                      <a:pt x="f71" y="f31"/>
                      <a:pt x="f71" y="f79"/>
                    </a:cubicBezTo>
                    <a:cubicBezTo>
                      <a:pt x="f71" y="f45"/>
                      <a:pt x="f74" y="f45"/>
                      <a:pt x="f72" y="f45"/>
                    </a:cubicBezTo>
                    <a:cubicBezTo>
                      <a:pt x="f73" y="f45"/>
                      <a:pt x="f11" y="f79"/>
                      <a:pt x="f47" y="f78"/>
                    </a:cubicBezTo>
                    <a:cubicBezTo>
                      <a:pt x="f20" y="f29"/>
                      <a:pt x="f76" y="f77"/>
                      <a:pt x="f29" y="f35"/>
                    </a:cubicBezTo>
                    <a:cubicBezTo>
                      <a:pt x="f29" y="f35"/>
                      <a:pt x="f29" y="f35"/>
                      <a:pt x="f29" y="f35"/>
                    </a:cubicBezTo>
                    <a:cubicBezTo>
                      <a:pt x="f80" y="f25"/>
                      <a:pt x="f34" y="f18"/>
                      <a:pt x="f7" y="f11"/>
                    </a:cubicBezTo>
                    <a:cubicBezTo>
                      <a:pt x="f92" y="f9"/>
                      <a:pt x="f86" y="f74"/>
                      <a:pt x="f88" y="f38"/>
                    </a:cubicBezTo>
                    <a:cubicBezTo>
                      <a:pt x="f88" y="f38"/>
                      <a:pt x="f88" y="f38"/>
                      <a:pt x="f88" y="f38"/>
                    </a:cubicBezTo>
                    <a:cubicBezTo>
                      <a:pt x="f93" y="f49"/>
                      <a:pt x="f30" y="f53"/>
                      <a:pt x="f94" y="f39"/>
                    </a:cubicBezTo>
                    <a:cubicBezTo>
                      <a:pt x="f95" y="f52"/>
                      <a:pt x="f96" y="f52"/>
                      <a:pt x="f97" y="f53"/>
                    </a:cubicBezTo>
                    <a:cubicBezTo>
                      <a:pt x="f98" y="f62"/>
                      <a:pt x="f99" y="f56"/>
                      <a:pt x="f100" y="f69"/>
                    </a:cubicBezTo>
                    <a:cubicBezTo>
                      <a:pt x="f101" y="f69"/>
                      <a:pt x="f101" y="f40"/>
                      <a:pt x="f102" y="f40"/>
                    </a:cubicBezTo>
                    <a:cubicBezTo>
                      <a:pt x="f103" y="f69"/>
                      <a:pt x="f103" y="f58"/>
                      <a:pt x="f103" y="f56"/>
                    </a:cubicBezTo>
                    <a:cubicBezTo>
                      <a:pt x="f103" y="f56"/>
                      <a:pt x="f103" y="f62"/>
                      <a:pt x="f103" y="f62"/>
                    </a:cubicBezTo>
                    <a:cubicBezTo>
                      <a:pt x="f104" y="f39"/>
                      <a:pt x="f103" y="f39"/>
                      <a:pt x="f103" y="f53"/>
                    </a:cubicBezTo>
                    <a:cubicBezTo>
                      <a:pt x="f103" y="f53"/>
                      <a:pt x="f103" y="f53"/>
                      <a:pt x="f103" y="f53"/>
                    </a:cubicBezTo>
                    <a:cubicBezTo>
                      <a:pt x="f101" y="f51"/>
                      <a:pt x="f105" y="f71"/>
                      <a:pt x="f28" y="f72"/>
                    </a:cubicBezTo>
                    <a:cubicBezTo>
                      <a:pt x="f106" y="f73"/>
                      <a:pt x="f107" y="f11"/>
                      <a:pt x="f97" y="f47"/>
                    </a:cubicBezTo>
                    <a:cubicBezTo>
                      <a:pt x="f98" y="f13"/>
                      <a:pt x="f28" y="f11"/>
                      <a:pt x="f99" y="f9"/>
                    </a:cubicBezTo>
                    <a:cubicBezTo>
                      <a:pt x="f101" y="f38"/>
                      <a:pt x="f108" y="f52"/>
                      <a:pt x="f109" y="f56"/>
                    </a:cubicBezTo>
                    <a:cubicBezTo>
                      <a:pt x="f24" y="f41"/>
                      <a:pt x="f22" y="f75"/>
                      <a:pt x="f110" y="f66"/>
                    </a:cubicBezTo>
                    <a:cubicBezTo>
                      <a:pt x="f111" y="f44"/>
                      <a:pt x="f112" y="f68"/>
                      <a:pt x="f113" y="f55"/>
                    </a:cubicBezTo>
                    <a:cubicBezTo>
                      <a:pt x="f113" y="f48"/>
                      <a:pt x="f114" y="f50"/>
                      <a:pt x="f115" y="f5"/>
                    </a:cubicBezTo>
                    <a:cubicBezTo>
                      <a:pt x="f6" y="f61"/>
                      <a:pt x="f6" y="f66"/>
                      <a:pt x="f115" y="f62"/>
                    </a:cubicBezTo>
                    <a:cubicBezTo>
                      <a:pt x="f115" y="f39"/>
                      <a:pt x="f116" y="f52"/>
                      <a:pt x="f116" y="f51"/>
                    </a:cubicBezTo>
                    <a:cubicBezTo>
                      <a:pt x="f116" y="f51"/>
                      <a:pt x="f116" y="f51"/>
                      <a:pt x="f116" y="f51"/>
                    </a:cubicBezTo>
                    <a:cubicBezTo>
                      <a:pt x="f114" y="f49"/>
                      <a:pt x="f114" y="f71"/>
                      <a:pt x="f113" y="f74"/>
                    </a:cubicBezTo>
                    <a:cubicBezTo>
                      <a:pt x="f117" y="f72"/>
                      <a:pt x="f8" y="f72"/>
                      <a:pt x="f8" y="f9"/>
                    </a:cubicBezTo>
                    <a:close/>
                  </a:path>
                </a:pathLst>
              </a:custGeom>
              <a:solidFill>
                <a:srgbClr val="C5CFE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5" name="Freeform 138">
                <a:extLst>
                  <a:ext uri="{FF2B5EF4-FFF2-40B4-BE49-F238E27FC236}">
                    <a16:creationId xmlns:a16="http://schemas.microsoft.com/office/drawing/2014/main" id="{8ED2EBC7-0D1D-4F1F-78F3-0F63A4EC93EF}"/>
                  </a:ext>
                </a:extLst>
              </p:cNvPr>
              <p:cNvSpPr/>
              <p:nvPr/>
            </p:nvSpPr>
            <p:spPr>
              <a:xfrm>
                <a:off x="7164388" y="6310310"/>
                <a:ext cx="187323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1"/>
                  <a:gd name="f8" fmla="val 2"/>
                  <a:gd name="f9" fmla="val 3"/>
                  <a:gd name="f10" fmla="val 15"/>
                  <a:gd name="f11" fmla="val 14"/>
                  <a:gd name="f12" fmla="val 4"/>
                  <a:gd name="f13" fmla="val 9"/>
                  <a:gd name="f14" fmla="val 6"/>
                  <a:gd name="f15" fmla="val 5"/>
                  <a:gd name="f16" fmla="val 8"/>
                  <a:gd name="f17" fmla="val 1"/>
                  <a:gd name="f18" fmla="val 7"/>
                  <a:gd name="f19" fmla="val 13"/>
                  <a:gd name="f20" fmla="+- 0 0 -90"/>
                  <a:gd name="f21" fmla="*/ f3 1 16"/>
                  <a:gd name="f22" fmla="*/ f4 1 11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1"/>
                  <a:gd name="f32" fmla="*/ 16 f28 1"/>
                  <a:gd name="f33" fmla="*/ 2 f27 1"/>
                  <a:gd name="f34" fmla="*/ 14 f28 1"/>
                  <a:gd name="f35" fmla="*/ 4 f27 1"/>
                  <a:gd name="f36" fmla="*/ 0 f28 1"/>
                  <a:gd name="f37" fmla="*/ 11 f27 1"/>
                  <a:gd name="f38" fmla="*/ 6 f28 1"/>
                  <a:gd name="f39" fmla="*/ 6 f27 1"/>
                  <a:gd name="f40" fmla="*/ 13 f28 1"/>
                  <a:gd name="f41" fmla="+- f29 0 f1"/>
                  <a:gd name="f42" fmla="*/ f32 1 16"/>
                  <a:gd name="f43" fmla="*/ f33 1 11"/>
                  <a:gd name="f44" fmla="*/ f34 1 16"/>
                  <a:gd name="f45" fmla="*/ f35 1 11"/>
                  <a:gd name="f46" fmla="*/ f36 1 16"/>
                  <a:gd name="f47" fmla="*/ f37 1 11"/>
                  <a:gd name="f48" fmla="*/ f38 1 16"/>
                  <a:gd name="f49" fmla="*/ f39 1 11"/>
                  <a:gd name="f50" fmla="*/ f40 1 16"/>
                  <a:gd name="f51" fmla="*/ 0 1 f30"/>
                  <a:gd name="f52" fmla="*/ f24 1 f30"/>
                  <a:gd name="f53" fmla="*/ 0 1 f31"/>
                  <a:gd name="f54" fmla="*/ f25 1 f31"/>
                  <a:gd name="f55" fmla="*/ f42 1 f30"/>
                  <a:gd name="f56" fmla="*/ f43 1 f31"/>
                  <a:gd name="f57" fmla="*/ f44 1 f30"/>
                  <a:gd name="f58" fmla="*/ f45 1 f31"/>
                  <a:gd name="f59" fmla="*/ f46 1 f30"/>
                  <a:gd name="f60" fmla="*/ f47 1 f31"/>
                  <a:gd name="f61" fmla="*/ f48 1 f30"/>
                  <a:gd name="f62" fmla="*/ f49 1 f31"/>
                  <a:gd name="f63" fmla="*/ f50 1 f30"/>
                  <a:gd name="f64" fmla="*/ f51 f21 1"/>
                  <a:gd name="f65" fmla="*/ f52 f21 1"/>
                  <a:gd name="f66" fmla="*/ f54 f22 1"/>
                  <a:gd name="f67" fmla="*/ f53 f22 1"/>
                  <a:gd name="f68" fmla="*/ f55 f21 1"/>
                  <a:gd name="f69" fmla="*/ f56 f22 1"/>
                  <a:gd name="f70" fmla="*/ f57 f21 1"/>
                  <a:gd name="f71" fmla="*/ f58 f22 1"/>
                  <a:gd name="f72" fmla="*/ f59 f21 1"/>
                  <a:gd name="f73" fmla="*/ f60 f22 1"/>
                  <a:gd name="f74" fmla="*/ f61 f21 1"/>
                  <a:gd name="f75" fmla="*/ f62 f22 1"/>
                  <a:gd name="f76" fmla="*/ f63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69"/>
                  </a:cxn>
                  <a:cxn ang="f41">
                    <a:pos x="f68" y="f69"/>
                  </a:cxn>
                </a:cxnLst>
                <a:rect l="f64" t="f67" r="f65" b="f66"/>
                <a:pathLst>
                  <a:path w="16" h="11">
                    <a:moveTo>
                      <a:pt x="f6" y="f8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14"/>
                      <a:pt x="f15" y="f16"/>
                      <a:pt x="f5" y="f7"/>
                    </a:cubicBezTo>
                    <a:cubicBezTo>
                      <a:pt x="f17" y="f16"/>
                      <a:pt x="f12" y="f18"/>
                      <a:pt x="f14" y="f14"/>
                    </a:cubicBezTo>
                    <a:cubicBezTo>
                      <a:pt x="f13" y="f15"/>
                      <a:pt x="f7" y="f12"/>
                      <a:pt x="f19" y="f8"/>
                    </a:cubicBezTo>
                    <a:cubicBezTo>
                      <a:pt x="f11" y="f8"/>
                      <a:pt x="f10" y="f5"/>
                      <a:pt x="f6" y="f8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6" name="Freeform 139">
                <a:extLst>
                  <a:ext uri="{FF2B5EF4-FFF2-40B4-BE49-F238E27FC236}">
                    <a16:creationId xmlns:a16="http://schemas.microsoft.com/office/drawing/2014/main" id="{E90B68A9-7086-6749-1ACA-BE15CF9E942D}"/>
                  </a:ext>
                </a:extLst>
              </p:cNvPr>
              <p:cNvSpPr/>
              <p:nvPr/>
            </p:nvSpPr>
            <p:spPr>
              <a:xfrm>
                <a:off x="7550145" y="6159498"/>
                <a:ext cx="15240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2"/>
                  <a:gd name="f9" fmla="val 4"/>
                  <a:gd name="f10" fmla="val 6"/>
                  <a:gd name="f11" fmla="val 3"/>
                  <a:gd name="f12" fmla="val 5"/>
                  <a:gd name="f13" fmla="val 7"/>
                  <a:gd name="f14" fmla="val 11"/>
                  <a:gd name="f15" fmla="val 12"/>
                  <a:gd name="f16" fmla="val 10"/>
                  <a:gd name="f17" fmla="val 1"/>
                  <a:gd name="f18" fmla="+- 0 0 -90"/>
                  <a:gd name="f19" fmla="*/ f3 1 13"/>
                  <a:gd name="f20" fmla="*/ f4 1 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8"/>
                  <a:gd name="f29" fmla="*/ f26 1 13"/>
                  <a:gd name="f30" fmla="*/ 13 f26 1"/>
                  <a:gd name="f31" fmla="*/ 2 f25 1"/>
                  <a:gd name="f32" fmla="*/ 0 f26 1"/>
                  <a:gd name="f33" fmla="*/ 8 f25 1"/>
                  <a:gd name="f34" fmla="*/ 11 f26 1"/>
                  <a:gd name="f35" fmla="*/ 0 f25 1"/>
                  <a:gd name="f36" fmla="*/ 10 f26 1"/>
                  <a:gd name="f37" fmla="+- f27 0 f1"/>
                  <a:gd name="f38" fmla="*/ f30 1 13"/>
                  <a:gd name="f39" fmla="*/ f31 1 8"/>
                  <a:gd name="f40" fmla="*/ f32 1 13"/>
                  <a:gd name="f41" fmla="*/ f33 1 8"/>
                  <a:gd name="f42" fmla="*/ f34 1 13"/>
                  <a:gd name="f43" fmla="*/ f35 1 8"/>
                  <a:gd name="f44" fmla="*/ f36 1 13"/>
                  <a:gd name="f45" fmla="*/ 0 1 f29"/>
                  <a:gd name="f46" fmla="*/ f22 1 f29"/>
                  <a:gd name="f47" fmla="*/ 0 1 f28"/>
                  <a:gd name="f48" fmla="*/ f23 1 f28"/>
                  <a:gd name="f49" fmla="*/ f38 1 f29"/>
                  <a:gd name="f50" fmla="*/ f39 1 f28"/>
                  <a:gd name="f51" fmla="*/ f40 1 f29"/>
                  <a:gd name="f52" fmla="*/ f41 1 f28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20 1"/>
                  <a:gd name="f66" fmla="*/ f55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1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3" h="8">
                    <a:moveTo>
                      <a:pt x="f6" y="f8"/>
                    </a:moveTo>
                    <a:cubicBezTo>
                      <a:pt x="f7" y="f9"/>
                      <a:pt x="f9" y="f10"/>
                      <a:pt x="f5" y="f7"/>
                    </a:cubicBezTo>
                    <a:cubicBezTo>
                      <a:pt x="f11" y="f12"/>
                      <a:pt x="f13" y="f8"/>
                      <a:pt x="f14" y="f5"/>
                    </a:cubicBezTo>
                    <a:cubicBezTo>
                      <a:pt x="f15" y="f8"/>
                      <a:pt x="f16" y="f17"/>
                      <a:pt x="f16" y="f8"/>
                    </a:cubicBezTo>
                    <a:cubicBezTo>
                      <a:pt x="f14" y="f11"/>
                      <a:pt x="f15" y="f17"/>
                      <a:pt x="f6" y="f8"/>
                    </a:cubicBezTo>
                    <a:close/>
                  </a:path>
                </a:pathLst>
              </a:custGeom>
              <a:solidFill>
                <a:srgbClr val="D5DCF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7" name="Freeform 140">
                <a:extLst>
                  <a:ext uri="{FF2B5EF4-FFF2-40B4-BE49-F238E27FC236}">
                    <a16:creationId xmlns:a16="http://schemas.microsoft.com/office/drawing/2014/main" id="{775C6380-EE6E-B7D9-26AF-D093AAE910AA}"/>
                  </a:ext>
                </a:extLst>
              </p:cNvPr>
              <p:cNvSpPr/>
              <p:nvPr/>
            </p:nvSpPr>
            <p:spPr>
              <a:xfrm>
                <a:off x="6894511" y="6462714"/>
                <a:ext cx="104771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6"/>
                  <a:gd name="f10" fmla="val 5"/>
                  <a:gd name="f11" fmla="val 3"/>
                  <a:gd name="f12" fmla="val 2"/>
                  <a:gd name="f13" fmla="val 1"/>
                  <a:gd name="f14" fmla="val 4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7 f23 1"/>
                  <a:gd name="f28" fmla="*/ 8 f22 1"/>
                  <a:gd name="f29" fmla="*/ 5 f23 1"/>
                  <a:gd name="f30" fmla="*/ 6 f22 1"/>
                  <a:gd name="f31" fmla="*/ 0 f23 1"/>
                  <a:gd name="f32" fmla="*/ 2 f22 1"/>
                  <a:gd name="f33" fmla="*/ 4 f23 1"/>
                  <a:gd name="f34" fmla="*/ 3 f22 1"/>
                  <a:gd name="f35" fmla="*/ 8 f23 1"/>
                  <a:gd name="f36" fmla="+- f24 0 f1"/>
                  <a:gd name="f37" fmla="*/ f27 1 9"/>
                  <a:gd name="f38" fmla="*/ f28 1 8"/>
                  <a:gd name="f39" fmla="*/ f29 1 9"/>
                  <a:gd name="f40" fmla="*/ f30 1 8"/>
                  <a:gd name="f41" fmla="*/ f31 1 9"/>
                  <a:gd name="f42" fmla="*/ f32 1 8"/>
                  <a:gd name="f43" fmla="*/ f33 1 9"/>
                  <a:gd name="f44" fmla="*/ f34 1 8"/>
                  <a:gd name="f45" fmla="*/ f35 1 9"/>
                  <a:gd name="f46" fmla="*/ 0 1 f26"/>
                  <a:gd name="f47" fmla="*/ f19 1 f26"/>
                  <a:gd name="f48" fmla="*/ 0 1 f25"/>
                  <a:gd name="f49" fmla="*/ f20 1 f25"/>
                  <a:gd name="f50" fmla="*/ f37 1 f26"/>
                  <a:gd name="f51" fmla="*/ f38 1 f25"/>
                  <a:gd name="f52" fmla="*/ f39 1 f26"/>
                  <a:gd name="f53" fmla="*/ f40 1 f25"/>
                  <a:gd name="f54" fmla="*/ f41 1 f26"/>
                  <a:gd name="f55" fmla="*/ f42 1 f25"/>
                  <a:gd name="f56" fmla="*/ f43 1 f26"/>
                  <a:gd name="f57" fmla="*/ f44 1 f25"/>
                  <a:gd name="f58" fmla="*/ f45 1 f26"/>
                  <a:gd name="f59" fmla="*/ f46 f16 1"/>
                  <a:gd name="f60" fmla="*/ f47 f16 1"/>
                  <a:gd name="f61" fmla="*/ f49 f17 1"/>
                  <a:gd name="f62" fmla="*/ f48 f17 1"/>
                  <a:gd name="f63" fmla="*/ f50 f16 1"/>
                  <a:gd name="f64" fmla="*/ f51 f17 1"/>
                  <a:gd name="f65" fmla="*/ f52 f16 1"/>
                  <a:gd name="f66" fmla="*/ f53 f17 1"/>
                  <a:gd name="f67" fmla="*/ f54 f16 1"/>
                  <a:gd name="f68" fmla="*/ f55 f17 1"/>
                  <a:gd name="f69" fmla="*/ f56 f16 1"/>
                  <a:gd name="f70" fmla="*/ f57 f17 1"/>
                  <a:gd name="f71" fmla="*/ f5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9" y="f70"/>
                  </a:cxn>
                  <a:cxn ang="f36">
                    <a:pos x="f71" y="f66"/>
                  </a:cxn>
                  <a:cxn ang="f36">
                    <a:pos x="f63" y="f64"/>
                  </a:cxn>
                </a:cxnLst>
                <a:rect l="f59" t="f62" r="f60" b="f61"/>
                <a:pathLst>
                  <a:path w="9" h="8">
                    <a:moveTo>
                      <a:pt x="f8" y="f7"/>
                    </a:moveTo>
                    <a:cubicBezTo>
                      <a:pt x="f9" y="f8"/>
                      <a:pt x="f9" y="f8"/>
                      <a:pt x="f10" y="f9"/>
                    </a:cubicBezTo>
                    <a:cubicBezTo>
                      <a:pt x="f11" y="f10"/>
                      <a:pt x="f12" y="f11"/>
                      <a:pt x="f5" y="f12"/>
                    </a:cubicBezTo>
                    <a:cubicBezTo>
                      <a:pt x="f12" y="f13"/>
                      <a:pt x="f11" y="f5"/>
                      <a:pt x="f14" y="f11"/>
                    </a:cubicBezTo>
                    <a:cubicBezTo>
                      <a:pt x="f14" y="f14"/>
                      <a:pt x="f9" y="f10"/>
                      <a:pt x="f7" y="f9"/>
                    </a:cubicBezTo>
                    <a:cubicBezTo>
                      <a:pt x="f6" y="f8"/>
                      <a:pt x="f6" y="f7"/>
                      <a:pt x="f8" y="f7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8" name="Freeform 141">
                <a:extLst>
                  <a:ext uri="{FF2B5EF4-FFF2-40B4-BE49-F238E27FC236}">
                    <a16:creationId xmlns:a16="http://schemas.microsoft.com/office/drawing/2014/main" id="{86751F9B-C3E5-5A0A-ABC9-40B578F36CF5}"/>
                  </a:ext>
                </a:extLst>
              </p:cNvPr>
              <p:cNvSpPr/>
              <p:nvPr/>
            </p:nvSpPr>
            <p:spPr>
              <a:xfrm>
                <a:off x="8253410" y="6615117"/>
                <a:ext cx="174622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8"/>
                  <a:gd name="f8" fmla="val 10"/>
                  <a:gd name="f9" fmla="val 3"/>
                  <a:gd name="f10" fmla="val 6"/>
                  <a:gd name="f11" fmla="val 2"/>
                  <a:gd name="f12" fmla="val 4"/>
                  <a:gd name="f13" fmla="val 9"/>
                  <a:gd name="f14" fmla="val 12"/>
                  <a:gd name="f15" fmla="val 1"/>
                  <a:gd name="f16" fmla="+- 0 0 -90"/>
                  <a:gd name="f17" fmla="*/ f3 1 15"/>
                  <a:gd name="f18" fmla="*/ f4 1 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8"/>
                  <a:gd name="f27" fmla="*/ f24 1 15"/>
                  <a:gd name="f28" fmla="*/ 15 f24 1"/>
                  <a:gd name="f29" fmla="*/ 0 f23 1"/>
                  <a:gd name="f30" fmla="*/ 0 f24 1"/>
                  <a:gd name="f31" fmla="*/ 8 f23 1"/>
                  <a:gd name="f32" fmla="*/ 6 f24 1"/>
                  <a:gd name="f33" fmla="*/ 4 f23 1"/>
                  <a:gd name="f34" fmla="+- f25 0 f1"/>
                  <a:gd name="f35" fmla="*/ f28 1 15"/>
                  <a:gd name="f36" fmla="*/ f29 1 8"/>
                  <a:gd name="f37" fmla="*/ f30 1 15"/>
                  <a:gd name="f38" fmla="*/ f31 1 8"/>
                  <a:gd name="f39" fmla="*/ f32 1 15"/>
                  <a:gd name="f40" fmla="*/ f33 1 8"/>
                  <a:gd name="f41" fmla="*/ 0 1 f27"/>
                  <a:gd name="f42" fmla="*/ f20 1 f27"/>
                  <a:gd name="f43" fmla="*/ 0 1 f26"/>
                  <a:gd name="f44" fmla="*/ f21 1 f26"/>
                  <a:gd name="f45" fmla="*/ f35 1 f27"/>
                  <a:gd name="f46" fmla="*/ f36 1 f26"/>
                  <a:gd name="f47" fmla="*/ f37 1 f27"/>
                  <a:gd name="f48" fmla="*/ f38 1 f26"/>
                  <a:gd name="f49" fmla="*/ f39 1 f27"/>
                  <a:gd name="f50" fmla="*/ f40 1 f26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8">
                    <a:moveTo>
                      <a:pt x="f6" y="f5"/>
                    </a:moveTo>
                    <a:cubicBezTo>
                      <a:pt x="f8" y="f9"/>
                      <a:pt x="f10" y="f10"/>
                      <a:pt x="f5" y="f7"/>
                    </a:cubicBezTo>
                    <a:cubicBezTo>
                      <a:pt x="f11" y="f10"/>
                      <a:pt x="f12" y="f10"/>
                      <a:pt x="f10" y="f12"/>
                    </a:cubicBezTo>
                    <a:cubicBezTo>
                      <a:pt x="f13" y="f9"/>
                      <a:pt x="f14" y="f15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lose/>
                  </a:path>
                </a:pathLst>
              </a:custGeom>
              <a:solidFill>
                <a:srgbClr val="8689A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9" name="Freeform 142">
                <a:extLst>
                  <a:ext uri="{FF2B5EF4-FFF2-40B4-BE49-F238E27FC236}">
                    <a16:creationId xmlns:a16="http://schemas.microsoft.com/office/drawing/2014/main" id="{BCC10B98-DB9F-8D43-CEB9-A96184B1C380}"/>
                  </a:ext>
                </a:extLst>
              </p:cNvPr>
              <p:cNvSpPr/>
              <p:nvPr/>
            </p:nvSpPr>
            <p:spPr>
              <a:xfrm>
                <a:off x="7539035" y="6288091"/>
                <a:ext cx="93661" cy="1285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1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val 7"/>
                  <a:gd name="f14" fmla="+- 0 0 -90"/>
                  <a:gd name="f15" fmla="*/ f3 1 8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11"/>
                  <a:gd name="f26" fmla="*/ 8 f22 1"/>
                  <a:gd name="f27" fmla="*/ 11 f21 1"/>
                  <a:gd name="f28" fmla="*/ 0 f22 1"/>
                  <a:gd name="f29" fmla="*/ 0 f21 1"/>
                  <a:gd name="f30" fmla="+- f23 0 f1"/>
                  <a:gd name="f31" fmla="*/ f26 1 8"/>
                  <a:gd name="f32" fmla="*/ f27 1 11"/>
                  <a:gd name="f33" fmla="*/ f28 1 8"/>
                  <a:gd name="f34" fmla="*/ f29 1 11"/>
                  <a:gd name="f35" fmla="*/ 0 1 f24"/>
                  <a:gd name="f36" fmla="*/ f18 1 f24"/>
                  <a:gd name="f37" fmla="*/ 0 1 f25"/>
                  <a:gd name="f38" fmla="*/ f19 1 f25"/>
                  <a:gd name="f39" fmla="*/ f31 1 f24"/>
                  <a:gd name="f40" fmla="*/ f32 1 f25"/>
                  <a:gd name="f41" fmla="*/ f33 1 f24"/>
                  <a:gd name="f42" fmla="*/ f34 1 f25"/>
                  <a:gd name="f43" fmla="*/ f35 f15 1"/>
                  <a:gd name="f44" fmla="*/ f36 f15 1"/>
                  <a:gd name="f45" fmla="*/ f38 f16 1"/>
                  <a:gd name="f46" fmla="*/ f37 f16 1"/>
                  <a:gd name="f47" fmla="*/ f39 f15 1"/>
                  <a:gd name="f48" fmla="*/ f40 f16 1"/>
                  <a:gd name="f49" fmla="*/ f41 f15 1"/>
                  <a:gd name="f50" fmla="*/ f4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8" h="11">
                    <a:moveTo>
                      <a:pt x="f6" y="f7"/>
                    </a:moveTo>
                    <a:cubicBezTo>
                      <a:pt x="f8" y="f6"/>
                      <a:pt x="f9" y="f10"/>
                      <a:pt x="f5" y="f5"/>
                    </a:cubicBezTo>
                    <a:cubicBezTo>
                      <a:pt x="f11" y="f11"/>
                      <a:pt x="f12" y="f13"/>
                      <a:pt x="f6" y="f7"/>
                    </a:cubicBezTo>
                    <a:close/>
                  </a:path>
                </a:pathLst>
              </a:custGeom>
              <a:solidFill>
                <a:srgbClr val="8A667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0" name="Freeform 143">
                <a:extLst>
                  <a:ext uri="{FF2B5EF4-FFF2-40B4-BE49-F238E27FC236}">
                    <a16:creationId xmlns:a16="http://schemas.microsoft.com/office/drawing/2014/main" id="{D54DB7D7-80AB-841A-1B9F-93CD9EAF9673}"/>
                  </a:ext>
                </a:extLst>
              </p:cNvPr>
              <p:cNvSpPr/>
              <p:nvPr/>
            </p:nvSpPr>
            <p:spPr>
              <a:xfrm>
                <a:off x="7092945" y="6427793"/>
                <a:ext cx="4762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"/>
                  <a:gd name="f8" fmla="val 1"/>
                  <a:gd name="f9" fmla="val 2"/>
                  <a:gd name="f10" fmla="+- 0 0 -90"/>
                  <a:gd name="f11" fmla="*/ f3 1 4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4"/>
                  <a:gd name="f22" fmla="*/ 1 f18 1"/>
                  <a:gd name="f23" fmla="*/ 3 f17 1"/>
                  <a:gd name="f24" fmla="*/ 0 f18 1"/>
                  <a:gd name="f25" fmla="*/ 4 f18 1"/>
                  <a:gd name="f26" fmla="*/ 2 f17 1"/>
                  <a:gd name="f27" fmla="+- f19 0 f1"/>
                  <a:gd name="f28" fmla="*/ f22 1 4"/>
                  <a:gd name="f29" fmla="*/ f23 1 3"/>
                  <a:gd name="f30" fmla="*/ f24 1 4"/>
                  <a:gd name="f31" fmla="*/ f25 1 4"/>
                  <a:gd name="f32" fmla="*/ f26 1 3"/>
                  <a:gd name="f33" fmla="*/ 0 1 f21"/>
                  <a:gd name="f34" fmla="*/ f14 1 f21"/>
                  <a:gd name="f35" fmla="*/ 0 1 f20"/>
                  <a:gd name="f36" fmla="*/ f15 1 f20"/>
                  <a:gd name="f37" fmla="*/ f28 1 f21"/>
                  <a:gd name="f38" fmla="*/ f29 1 f20"/>
                  <a:gd name="f39" fmla="*/ f30 1 f21"/>
                  <a:gd name="f40" fmla="*/ f31 1 f21"/>
                  <a:gd name="f41" fmla="*/ f32 1 f20"/>
                  <a:gd name="f42" fmla="*/ f33 f11 1"/>
                  <a:gd name="f43" fmla="*/ f34 f11 1"/>
                  <a:gd name="f44" fmla="*/ f36 f12 1"/>
                  <a:gd name="f45" fmla="*/ f35 f12 1"/>
                  <a:gd name="f46" fmla="*/ f37 f11 1"/>
                  <a:gd name="f47" fmla="*/ f38 f12 1"/>
                  <a:gd name="f48" fmla="*/ f39 f11 1"/>
                  <a:gd name="f49" fmla="*/ f40 f11 1"/>
                  <a:gd name="f50" fmla="*/ f41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9" y="f50"/>
                  </a:cxn>
                  <a:cxn ang="f27">
                    <a:pos x="f46" y="f47"/>
                  </a:cxn>
                </a:cxnLst>
                <a:rect l="f42" t="f45" r="f43" b="f44"/>
                <a:pathLst>
                  <a:path w="4" h="3">
                    <a:moveTo>
                      <a:pt x="f8" y="f7"/>
                    </a:moveTo>
                    <a:cubicBezTo>
                      <a:pt x="f5" y="f7"/>
                      <a:pt x="f5" y="f7"/>
                      <a:pt x="f5" y="f7"/>
                    </a:cubicBezTo>
                    <a:cubicBezTo>
                      <a:pt x="f8" y="f5"/>
                      <a:pt x="f9" y="f5"/>
                      <a:pt x="f6" y="f9"/>
                    </a:cubicBezTo>
                    <a:cubicBezTo>
                      <a:pt x="f7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C9D1E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1" name="Freeform 144">
                <a:extLst>
                  <a:ext uri="{FF2B5EF4-FFF2-40B4-BE49-F238E27FC236}">
                    <a16:creationId xmlns:a16="http://schemas.microsoft.com/office/drawing/2014/main" id="{F02ABBF2-C978-80C8-AC9B-5F3B6968085A}"/>
                  </a:ext>
                </a:extLst>
              </p:cNvPr>
              <p:cNvSpPr/>
              <p:nvPr/>
            </p:nvSpPr>
            <p:spPr>
              <a:xfrm>
                <a:off x="8159748" y="6708779"/>
                <a:ext cx="9366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"/>
                  <a:gd name="f8" fmla="val 6"/>
                  <a:gd name="f9" fmla="val 1"/>
                  <a:gd name="f10" fmla="val 2"/>
                  <a:gd name="f11" fmla="val 5"/>
                  <a:gd name="f12" fmla="+- 0 0 -90"/>
                  <a:gd name="f13" fmla="*/ f3 1 8"/>
                  <a:gd name="f14" fmla="*/ f4 1 3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3"/>
                  <a:gd name="f23" fmla="*/ f20 1 8"/>
                  <a:gd name="f24" fmla="*/ 8 f20 1"/>
                  <a:gd name="f25" fmla="*/ 0 f19 1"/>
                  <a:gd name="f26" fmla="*/ 0 f20 1"/>
                  <a:gd name="f27" fmla="*/ 3 f19 1"/>
                  <a:gd name="f28" fmla="+- f21 0 f1"/>
                  <a:gd name="f29" fmla="*/ f24 1 8"/>
                  <a:gd name="f30" fmla="*/ f25 1 3"/>
                  <a:gd name="f31" fmla="*/ f26 1 8"/>
                  <a:gd name="f32" fmla="*/ f27 1 3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3">
                    <a:moveTo>
                      <a:pt x="f6" y="f5"/>
                    </a:moveTo>
                    <a:cubicBezTo>
                      <a:pt x="f8" y="f9"/>
                      <a:pt x="f7" y="f7"/>
                      <a:pt x="f5" y="f7"/>
                    </a:cubicBezTo>
                    <a:cubicBezTo>
                      <a:pt x="f10" y="f9"/>
                      <a:pt x="f11" y="f5"/>
                      <a:pt x="f6" y="f5"/>
                    </a:cubicBezTo>
                    <a:close/>
                  </a:path>
                </a:pathLst>
              </a:custGeom>
              <a:solidFill>
                <a:srgbClr val="8689A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2" name="Freeform 145">
                <a:extLst>
                  <a:ext uri="{FF2B5EF4-FFF2-40B4-BE49-F238E27FC236}">
                    <a16:creationId xmlns:a16="http://schemas.microsoft.com/office/drawing/2014/main" id="{0017E10A-1471-C1D6-B775-764E67953213}"/>
                  </a:ext>
                </a:extLst>
              </p:cNvPr>
              <p:cNvSpPr/>
              <p:nvPr/>
            </p:nvSpPr>
            <p:spPr>
              <a:xfrm>
                <a:off x="7842251" y="6486525"/>
                <a:ext cx="7144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1"/>
                  <a:gd name="f9" fmla="val 3"/>
                  <a:gd name="f10" fmla="val 2"/>
                  <a:gd name="f11" fmla="+- 0 0 -90"/>
                  <a:gd name="f12" fmla="*/ f3 1 6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6"/>
                  <a:gd name="f23" fmla="*/ 1 f19 1"/>
                  <a:gd name="f24" fmla="*/ 0 f18 1"/>
                  <a:gd name="f25" fmla="*/ 6 f19 1"/>
                  <a:gd name="f26" fmla="*/ 3 f18 1"/>
                  <a:gd name="f27" fmla="*/ 0 f19 1"/>
                  <a:gd name="f28" fmla="*/ 1 f18 1"/>
                  <a:gd name="f29" fmla="+- f20 0 f1"/>
                  <a:gd name="f30" fmla="*/ f23 1 6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6" h="4">
                    <a:moveTo>
                      <a:pt x="f8" y="f5"/>
                    </a:moveTo>
                    <a:cubicBezTo>
                      <a:pt x="f9" y="f8"/>
                      <a:pt x="f7" y="f10"/>
                      <a:pt x="f6" y="f9"/>
                    </a:cubicBezTo>
                    <a:cubicBezTo>
                      <a:pt x="f9" y="f7"/>
                      <a:pt x="f10" y="f10"/>
                      <a:pt x="f5" y="f8"/>
                    </a:cubicBezTo>
                    <a:cubicBezTo>
                      <a:pt x="f8" y="f8"/>
                      <a:pt x="f8" y="f8"/>
                      <a:pt x="f8" y="f5"/>
                    </a:cubicBezTo>
                    <a:close/>
                  </a:path>
                </a:pathLst>
              </a:custGeom>
              <a:solidFill>
                <a:srgbClr val="858AA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3" name="Freeform 146">
                <a:extLst>
                  <a:ext uri="{FF2B5EF4-FFF2-40B4-BE49-F238E27FC236}">
                    <a16:creationId xmlns:a16="http://schemas.microsoft.com/office/drawing/2014/main" id="{A1FAB271-00F1-4A02-69E6-2CB82DE02414}"/>
                  </a:ext>
                </a:extLst>
              </p:cNvPr>
              <p:cNvSpPr/>
              <p:nvPr/>
            </p:nvSpPr>
            <p:spPr>
              <a:xfrm>
                <a:off x="7913683" y="6626227"/>
                <a:ext cx="1311277" cy="396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2"/>
                  <a:gd name="f7" fmla="val 34"/>
                  <a:gd name="f8" fmla="val 96"/>
                  <a:gd name="f9" fmla="val 13"/>
                  <a:gd name="f10" fmla="val 88"/>
                  <a:gd name="f11" fmla="val 15"/>
                  <a:gd name="f12" fmla="val 79"/>
                  <a:gd name="f13" fmla="val 18"/>
                  <a:gd name="f14" fmla="val 71"/>
                  <a:gd name="f15" fmla="val 21"/>
                  <a:gd name="f16" fmla="val 54"/>
                  <a:gd name="f17" fmla="val 26"/>
                  <a:gd name="f18" fmla="val 37"/>
                  <a:gd name="f19" fmla="val 30"/>
                  <a:gd name="f20" fmla="val 19"/>
                  <a:gd name="f21" fmla="val 32"/>
                  <a:gd name="f22" fmla="val 33"/>
                  <a:gd name="f23" fmla="val 11"/>
                  <a:gd name="f24" fmla="val 6"/>
                  <a:gd name="f25" fmla="val 1"/>
                  <a:gd name="f26" fmla="val 29"/>
                  <a:gd name="f27" fmla="val 27"/>
                  <a:gd name="f28" fmla="val 25"/>
                  <a:gd name="f29" fmla="val 23"/>
                  <a:gd name="f30" fmla="val 5"/>
                  <a:gd name="f31" fmla="val 9"/>
                  <a:gd name="f32" fmla="val 14"/>
                  <a:gd name="f33" fmla="val 22"/>
                  <a:gd name="f34" fmla="val 41"/>
                  <a:gd name="f35" fmla="val 17"/>
                  <a:gd name="f36" fmla="val 66"/>
                  <a:gd name="f37" fmla="val 78"/>
                  <a:gd name="f38" fmla="val 82"/>
                  <a:gd name="f39" fmla="val 86"/>
                  <a:gd name="f40" fmla="val 3"/>
                  <a:gd name="f41" fmla="val 90"/>
                  <a:gd name="f42" fmla="val 95"/>
                  <a:gd name="f43" fmla="val 101"/>
                  <a:gd name="f44" fmla="val 107"/>
                  <a:gd name="f45" fmla="val 108"/>
                  <a:gd name="f46" fmla="val 2"/>
                  <a:gd name="f47" fmla="val 111"/>
                  <a:gd name="f48" fmla="val 110"/>
                  <a:gd name="f49" fmla="val 12"/>
                  <a:gd name="f50" fmla="val 109"/>
                  <a:gd name="f51" fmla="val 105"/>
                  <a:gd name="f52" fmla="val 100"/>
                  <a:gd name="f53" fmla="+- 0 0 -90"/>
                  <a:gd name="f54" fmla="*/ f3 1 112"/>
                  <a:gd name="f55" fmla="*/ f4 1 34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112"/>
                  <a:gd name="f64" fmla="*/ f60 1 34"/>
                  <a:gd name="f65" fmla="*/ 96 f61 1"/>
                  <a:gd name="f66" fmla="*/ 13 f60 1"/>
                  <a:gd name="f67" fmla="*/ 71 f61 1"/>
                  <a:gd name="f68" fmla="*/ 21 f60 1"/>
                  <a:gd name="f69" fmla="*/ 19 f61 1"/>
                  <a:gd name="f70" fmla="*/ 32 f60 1"/>
                  <a:gd name="f71" fmla="*/ 6 f61 1"/>
                  <a:gd name="f72" fmla="*/ 34 f60 1"/>
                  <a:gd name="f73" fmla="*/ 1 f61 1"/>
                  <a:gd name="f74" fmla="*/ 29 f60 1"/>
                  <a:gd name="f75" fmla="*/ 23 f60 1"/>
                  <a:gd name="f76" fmla="*/ 14 f61 1"/>
                  <a:gd name="f77" fmla="*/ 41 f61 1"/>
                  <a:gd name="f78" fmla="*/ 17 f60 1"/>
                  <a:gd name="f79" fmla="*/ 78 f61 1"/>
                  <a:gd name="f80" fmla="*/ 6 f60 1"/>
                  <a:gd name="f81" fmla="*/ 90 f61 1"/>
                  <a:gd name="f82" fmla="*/ 3 f60 1"/>
                  <a:gd name="f83" fmla="*/ 107 f61 1"/>
                  <a:gd name="f84" fmla="*/ 1 f60 1"/>
                  <a:gd name="f85" fmla="*/ 111 f61 1"/>
                  <a:gd name="f86" fmla="*/ 11 f60 1"/>
                  <a:gd name="f87" fmla="*/ 109 f61 1"/>
                  <a:gd name="f88" fmla="*/ 12 f60 1"/>
                  <a:gd name="f89" fmla="+- f62 0 f1"/>
                  <a:gd name="f90" fmla="*/ f65 1 112"/>
                  <a:gd name="f91" fmla="*/ f66 1 34"/>
                  <a:gd name="f92" fmla="*/ f67 1 112"/>
                  <a:gd name="f93" fmla="*/ f68 1 34"/>
                  <a:gd name="f94" fmla="*/ f69 1 112"/>
                  <a:gd name="f95" fmla="*/ f70 1 34"/>
                  <a:gd name="f96" fmla="*/ f71 1 112"/>
                  <a:gd name="f97" fmla="*/ f72 1 34"/>
                  <a:gd name="f98" fmla="*/ f73 1 112"/>
                  <a:gd name="f99" fmla="*/ f74 1 34"/>
                  <a:gd name="f100" fmla="*/ f75 1 34"/>
                  <a:gd name="f101" fmla="*/ f76 1 112"/>
                  <a:gd name="f102" fmla="*/ f77 1 112"/>
                  <a:gd name="f103" fmla="*/ f78 1 34"/>
                  <a:gd name="f104" fmla="*/ f79 1 112"/>
                  <a:gd name="f105" fmla="*/ f80 1 34"/>
                  <a:gd name="f106" fmla="*/ f81 1 112"/>
                  <a:gd name="f107" fmla="*/ f82 1 34"/>
                  <a:gd name="f108" fmla="*/ f83 1 112"/>
                  <a:gd name="f109" fmla="*/ f84 1 34"/>
                  <a:gd name="f110" fmla="*/ f85 1 112"/>
                  <a:gd name="f111" fmla="*/ f86 1 34"/>
                  <a:gd name="f112" fmla="*/ f87 1 112"/>
                  <a:gd name="f113" fmla="*/ f88 1 34"/>
                  <a:gd name="f114" fmla="*/ 0 1 f63"/>
                  <a:gd name="f115" fmla="*/ f57 1 f63"/>
                  <a:gd name="f116" fmla="*/ 0 1 f64"/>
                  <a:gd name="f117" fmla="*/ f58 1 f64"/>
                  <a:gd name="f118" fmla="*/ f90 1 f63"/>
                  <a:gd name="f119" fmla="*/ f91 1 f64"/>
                  <a:gd name="f120" fmla="*/ f92 1 f63"/>
                  <a:gd name="f121" fmla="*/ f93 1 f64"/>
                  <a:gd name="f122" fmla="*/ f94 1 f63"/>
                  <a:gd name="f123" fmla="*/ f95 1 f64"/>
                  <a:gd name="f124" fmla="*/ f96 1 f63"/>
                  <a:gd name="f125" fmla="*/ f97 1 f64"/>
                  <a:gd name="f126" fmla="*/ f98 1 f63"/>
                  <a:gd name="f127" fmla="*/ f99 1 f64"/>
                  <a:gd name="f128" fmla="*/ f100 1 f64"/>
                  <a:gd name="f129" fmla="*/ f101 1 f63"/>
                  <a:gd name="f130" fmla="*/ f102 1 f63"/>
                  <a:gd name="f131" fmla="*/ f103 1 f64"/>
                  <a:gd name="f132" fmla="*/ f104 1 f63"/>
                  <a:gd name="f133" fmla="*/ f105 1 f64"/>
                  <a:gd name="f134" fmla="*/ f106 1 f63"/>
                  <a:gd name="f135" fmla="*/ f107 1 f64"/>
                  <a:gd name="f136" fmla="*/ f108 1 f63"/>
                  <a:gd name="f137" fmla="*/ f109 1 f64"/>
                  <a:gd name="f138" fmla="*/ f110 1 f63"/>
                  <a:gd name="f139" fmla="*/ f111 1 f64"/>
                  <a:gd name="f140" fmla="*/ f112 1 f63"/>
                  <a:gd name="f141" fmla="*/ f113 1 f64"/>
                  <a:gd name="f142" fmla="*/ f114 f54 1"/>
                  <a:gd name="f143" fmla="*/ f115 f54 1"/>
                  <a:gd name="f144" fmla="*/ f117 f55 1"/>
                  <a:gd name="f145" fmla="*/ f116 f55 1"/>
                  <a:gd name="f146" fmla="*/ f118 f54 1"/>
                  <a:gd name="f147" fmla="*/ f119 f55 1"/>
                  <a:gd name="f148" fmla="*/ f120 f54 1"/>
                  <a:gd name="f149" fmla="*/ f121 f55 1"/>
                  <a:gd name="f150" fmla="*/ f122 f54 1"/>
                  <a:gd name="f151" fmla="*/ f123 f55 1"/>
                  <a:gd name="f152" fmla="*/ f124 f54 1"/>
                  <a:gd name="f153" fmla="*/ f125 f55 1"/>
                  <a:gd name="f154" fmla="*/ f126 f54 1"/>
                  <a:gd name="f155" fmla="*/ f127 f55 1"/>
                  <a:gd name="f156" fmla="*/ f128 f55 1"/>
                  <a:gd name="f157" fmla="*/ f129 f54 1"/>
                  <a:gd name="f158" fmla="*/ f130 f54 1"/>
                  <a:gd name="f159" fmla="*/ f131 f55 1"/>
                  <a:gd name="f160" fmla="*/ f132 f54 1"/>
                  <a:gd name="f161" fmla="*/ f133 f55 1"/>
                  <a:gd name="f162" fmla="*/ f134 f54 1"/>
                  <a:gd name="f163" fmla="*/ f135 f55 1"/>
                  <a:gd name="f164" fmla="*/ f136 f54 1"/>
                  <a:gd name="f165" fmla="*/ f137 f55 1"/>
                  <a:gd name="f166" fmla="*/ f138 f54 1"/>
                  <a:gd name="f167" fmla="*/ f139 f55 1"/>
                  <a:gd name="f168" fmla="*/ f140 f54 1"/>
                  <a:gd name="f169" fmla="*/ f14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4" y="f156"/>
                  </a:cxn>
                  <a:cxn ang="f89">
                    <a:pos x="f157" y="f156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3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46" y="f147"/>
                  </a:cxn>
                </a:cxnLst>
                <a:rect l="f142" t="f145" r="f143" b="f144"/>
                <a:pathLst>
                  <a:path w="112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11" y="f22"/>
                      <a:pt x="f23" y="f22"/>
                      <a:pt x="f24" y="f7"/>
                    </a:cubicBezTo>
                    <a:cubicBezTo>
                      <a:pt x="f25" y="f7"/>
                      <a:pt x="f25" y="f7"/>
                      <a:pt x="f25" y="f26"/>
                    </a:cubicBezTo>
                    <a:cubicBezTo>
                      <a:pt x="f25" y="f27"/>
                      <a:pt x="f5" y="f28"/>
                      <a:pt x="f25" y="f29"/>
                    </a:cubicBezTo>
                    <a:cubicBezTo>
                      <a:pt x="f30" y="f29"/>
                      <a:pt x="f31" y="f29"/>
                      <a:pt x="f32" y="f29"/>
                    </a:cubicBezTo>
                    <a:cubicBezTo>
                      <a:pt x="f29" y="f33"/>
                      <a:pt x="f21" y="f20"/>
                      <a:pt x="f34" y="f35"/>
                    </a:cubicBezTo>
                    <a:cubicBezTo>
                      <a:pt x="f16" y="f9"/>
                      <a:pt x="f36" y="f31"/>
                      <a:pt x="f37" y="f24"/>
                    </a:cubicBezTo>
                    <a:cubicBezTo>
                      <a:pt x="f38" y="f30"/>
                      <a:pt x="f39" y="f40"/>
                      <a:pt x="f41" y="f40"/>
                    </a:cubicBezTo>
                    <a:cubicBezTo>
                      <a:pt x="f42" y="f25"/>
                      <a:pt x="f43" y="f5"/>
                      <a:pt x="f44" y="f25"/>
                    </a:cubicBezTo>
                    <a:cubicBezTo>
                      <a:pt x="f45" y="f46"/>
                      <a:pt x="f47" y="f46"/>
                      <a:pt x="f47" y="f40"/>
                    </a:cubicBezTo>
                    <a:cubicBezTo>
                      <a:pt x="f6" y="f24"/>
                      <a:pt x="f6" y="f31"/>
                      <a:pt x="f47" y="f23"/>
                    </a:cubicBezTo>
                    <a:cubicBezTo>
                      <a:pt x="f48" y="f49"/>
                      <a:pt x="f50" y="f49"/>
                      <a:pt x="f50" y="f49"/>
                    </a:cubicBezTo>
                    <a:cubicBezTo>
                      <a:pt x="f51" y="f49"/>
                      <a:pt x="f52" y="f49"/>
                      <a:pt x="f8" y="f9"/>
                    </a:cubicBezTo>
                    <a:close/>
                  </a:path>
                </a:pathLst>
              </a:custGeom>
              <a:solidFill>
                <a:srgbClr val="C6B8D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4" name="Freeform 147">
                <a:extLst>
                  <a:ext uri="{FF2B5EF4-FFF2-40B4-BE49-F238E27FC236}">
                    <a16:creationId xmlns:a16="http://schemas.microsoft.com/office/drawing/2014/main" id="{AFC185EE-E4B5-563B-8F3D-34650C8899CB}"/>
                  </a:ext>
                </a:extLst>
              </p:cNvPr>
              <p:cNvSpPr/>
              <p:nvPr/>
            </p:nvSpPr>
            <p:spPr>
              <a:xfrm>
                <a:off x="7924803" y="6650038"/>
                <a:ext cx="1042992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22"/>
                  <a:gd name="f8" fmla="val 1"/>
                  <a:gd name="f9" fmla="val 66"/>
                  <a:gd name="f10" fmla="val 7"/>
                  <a:gd name="f11" fmla="val 44"/>
                  <a:gd name="f12" fmla="val 15"/>
                  <a:gd name="f13" fmla="val 21"/>
                  <a:gd name="f14" fmla="val 20"/>
                  <a:gd name="f15" fmla="val 14"/>
                  <a:gd name="f16" fmla="val 3"/>
                  <a:gd name="f17" fmla="val 10"/>
                  <a:gd name="f18" fmla="val 23"/>
                  <a:gd name="f19" fmla="val 19"/>
                  <a:gd name="f20" fmla="val 36"/>
                  <a:gd name="f21" fmla="val 16"/>
                  <a:gd name="f22" fmla="val 48"/>
                  <a:gd name="f23" fmla="val 12"/>
                  <a:gd name="f24" fmla="val 59"/>
                  <a:gd name="f25" fmla="val 9"/>
                  <a:gd name="f26" fmla="val 69"/>
                  <a:gd name="f27" fmla="val 5"/>
                  <a:gd name="f28" fmla="val 79"/>
                  <a:gd name="f29" fmla="val 2"/>
                  <a:gd name="f30" fmla="val 81"/>
                  <a:gd name="f31" fmla="val 83"/>
                  <a:gd name="f32" fmla="val 85"/>
                  <a:gd name="f33" fmla="val 86"/>
                  <a:gd name="f34" fmla="val 87"/>
                  <a:gd name="f35" fmla="val 88"/>
                  <a:gd name="f36" fmla="+- 0 0 -90"/>
                  <a:gd name="f37" fmla="*/ f3 1 89"/>
                  <a:gd name="f38" fmla="*/ f4 1 2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89"/>
                  <a:gd name="f47" fmla="*/ f43 1 22"/>
                  <a:gd name="f48" fmla="*/ 89 f44 1"/>
                  <a:gd name="f49" fmla="*/ 1 f43 1"/>
                  <a:gd name="f50" fmla="*/ 21 f44 1"/>
                  <a:gd name="f51" fmla="*/ 20 f43 1"/>
                  <a:gd name="f52" fmla="*/ 0 f44 1"/>
                  <a:gd name="f53" fmla="*/ 21 f43 1"/>
                  <a:gd name="f54" fmla="*/ 10 f44 1"/>
                  <a:gd name="f55" fmla="*/ 48 f44 1"/>
                  <a:gd name="f56" fmla="*/ 12 f43 1"/>
                  <a:gd name="f57" fmla="*/ 79 f44 1"/>
                  <a:gd name="f58" fmla="*/ 2 f43 1"/>
                  <a:gd name="f59" fmla="*/ 85 f44 1"/>
                  <a:gd name="f60" fmla="*/ 88 f44 1"/>
                  <a:gd name="f61" fmla="*/ 0 f43 1"/>
                  <a:gd name="f62" fmla="+- f45 0 f1"/>
                  <a:gd name="f63" fmla="*/ f48 1 89"/>
                  <a:gd name="f64" fmla="*/ f49 1 22"/>
                  <a:gd name="f65" fmla="*/ f50 1 89"/>
                  <a:gd name="f66" fmla="*/ f51 1 22"/>
                  <a:gd name="f67" fmla="*/ f52 1 89"/>
                  <a:gd name="f68" fmla="*/ f53 1 22"/>
                  <a:gd name="f69" fmla="*/ f54 1 89"/>
                  <a:gd name="f70" fmla="*/ f55 1 89"/>
                  <a:gd name="f71" fmla="*/ f56 1 22"/>
                  <a:gd name="f72" fmla="*/ f57 1 89"/>
                  <a:gd name="f73" fmla="*/ f58 1 22"/>
                  <a:gd name="f74" fmla="*/ f59 1 89"/>
                  <a:gd name="f75" fmla="*/ f60 1 89"/>
                  <a:gd name="f76" fmla="*/ f61 1 22"/>
                  <a:gd name="f77" fmla="*/ 0 1 f46"/>
                  <a:gd name="f78" fmla="*/ f40 1 f46"/>
                  <a:gd name="f79" fmla="*/ 0 1 f47"/>
                  <a:gd name="f80" fmla="*/ f41 1 f47"/>
                  <a:gd name="f81" fmla="*/ f63 1 f46"/>
                  <a:gd name="f82" fmla="*/ f64 1 f47"/>
                  <a:gd name="f83" fmla="*/ f65 1 f46"/>
                  <a:gd name="f84" fmla="*/ f66 1 f47"/>
                  <a:gd name="f85" fmla="*/ f67 1 f46"/>
                  <a:gd name="f86" fmla="*/ f68 1 f47"/>
                  <a:gd name="f87" fmla="*/ f69 1 f46"/>
                  <a:gd name="f88" fmla="*/ f70 1 f46"/>
                  <a:gd name="f89" fmla="*/ f71 1 f47"/>
                  <a:gd name="f90" fmla="*/ f72 1 f46"/>
                  <a:gd name="f91" fmla="*/ f73 1 f47"/>
                  <a:gd name="f92" fmla="*/ f74 1 f46"/>
                  <a:gd name="f93" fmla="*/ f75 1 f46"/>
                  <a:gd name="f94" fmla="*/ f76 1 f47"/>
                  <a:gd name="f95" fmla="*/ f77 f37 1"/>
                  <a:gd name="f96" fmla="*/ f78 f37 1"/>
                  <a:gd name="f97" fmla="*/ f80 f38 1"/>
                  <a:gd name="f98" fmla="*/ f79 f38 1"/>
                  <a:gd name="f99" fmla="*/ f81 f37 1"/>
                  <a:gd name="f100" fmla="*/ f82 f38 1"/>
                  <a:gd name="f101" fmla="*/ f83 f37 1"/>
                  <a:gd name="f102" fmla="*/ f84 f38 1"/>
                  <a:gd name="f103" fmla="*/ f85 f37 1"/>
                  <a:gd name="f104" fmla="*/ f86 f38 1"/>
                  <a:gd name="f105" fmla="*/ f87 f37 1"/>
                  <a:gd name="f106" fmla="*/ f88 f37 1"/>
                  <a:gd name="f107" fmla="*/ f89 f38 1"/>
                  <a:gd name="f108" fmla="*/ f90 f37 1"/>
                  <a:gd name="f109" fmla="*/ f91 f38 1"/>
                  <a:gd name="f110" fmla="*/ f92 f37 1"/>
                  <a:gd name="f111" fmla="*/ f93 f37 1"/>
                  <a:gd name="f112" fmla="*/ f94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3" y="f102"/>
                  </a:cxn>
                  <a:cxn ang="f62">
                    <a:pos x="f105" y="f104"/>
                  </a:cxn>
                  <a:cxn ang="f62">
                    <a:pos x="f106" y="f107"/>
                  </a:cxn>
                  <a:cxn ang="f62">
                    <a:pos x="f108" y="f109"/>
                  </a:cxn>
                  <a:cxn ang="f62">
                    <a:pos x="f110" y="f100"/>
                  </a:cxn>
                  <a:cxn ang="f62">
                    <a:pos x="f111" y="f112"/>
                  </a:cxn>
                  <a:cxn ang="f62">
                    <a:pos x="f99" y="f100"/>
                  </a:cxn>
                </a:cxnLst>
                <a:rect l="f95" t="f98" r="f96" b="f97"/>
                <a:pathLst>
                  <a:path w="89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3"/>
                      <a:pt x="f10" y="f7"/>
                      <a:pt x="f5" y="f13"/>
                    </a:cubicBezTo>
                    <a:cubicBezTo>
                      <a:pt x="f5" y="f13"/>
                      <a:pt x="f5" y="f13"/>
                      <a:pt x="f5" y="f14"/>
                    </a:cubicBezTo>
                    <a:cubicBezTo>
                      <a:pt x="f16" y="f7"/>
                      <a:pt x="f10" y="f13"/>
                      <a:pt x="f17" y="f13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29"/>
                      <a:pt x="f31" y="f8"/>
                      <a:pt x="f32" y="f8"/>
                    </a:cubicBezTo>
                    <a:cubicBezTo>
                      <a:pt x="f33" y="f5"/>
                      <a:pt x="f34" y="f5"/>
                      <a:pt x="f35" y="f5"/>
                    </a:cubicBezTo>
                    <a:cubicBezTo>
                      <a:pt x="f35" y="f5"/>
                      <a:pt x="f35" y="f5"/>
                      <a:pt x="f6" y="f8"/>
                    </a:cubicBezTo>
                    <a:close/>
                  </a:path>
                </a:pathLst>
              </a:custGeom>
              <a:solidFill>
                <a:srgbClr val="715F7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5" name="Freeform 148">
                <a:extLst>
                  <a:ext uri="{FF2B5EF4-FFF2-40B4-BE49-F238E27FC236}">
                    <a16:creationId xmlns:a16="http://schemas.microsoft.com/office/drawing/2014/main" id="{7B316071-D209-351B-D3DD-9360BE0FFDB7}"/>
                  </a:ext>
                </a:extLst>
              </p:cNvPr>
              <p:cNvSpPr/>
              <p:nvPr/>
            </p:nvSpPr>
            <p:spPr>
              <a:xfrm>
                <a:off x="8874123" y="5621338"/>
                <a:ext cx="1381128" cy="1250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8"/>
                  <a:gd name="f7" fmla="val 107"/>
                  <a:gd name="f8" fmla="val 35"/>
                  <a:gd name="f9" fmla="val 66"/>
                  <a:gd name="f10" fmla="val 62"/>
                  <a:gd name="f11" fmla="val 58"/>
                  <a:gd name="f12" fmla="val 54"/>
                  <a:gd name="f13" fmla="val 34"/>
                  <a:gd name="f14" fmla="val 45"/>
                  <a:gd name="f15" fmla="val 29"/>
                  <a:gd name="f16" fmla="val 38"/>
                  <a:gd name="f17" fmla="val 22"/>
                  <a:gd name="f18" fmla="val 32"/>
                  <a:gd name="f19" fmla="val 16"/>
                  <a:gd name="f20" fmla="val 27"/>
                  <a:gd name="f21" fmla="val 9"/>
                  <a:gd name="f22" fmla="val 23"/>
                  <a:gd name="f23" fmla="val 3"/>
                  <a:gd name="f24" fmla="val 19"/>
                  <a:gd name="f25" fmla="val 2"/>
                  <a:gd name="f26" fmla="val 18"/>
                  <a:gd name="f27" fmla="val 1"/>
                  <a:gd name="f28" fmla="val 17"/>
                  <a:gd name="f29" fmla="val 15"/>
                  <a:gd name="f30" fmla="val 13"/>
                  <a:gd name="f31" fmla="val 11"/>
                  <a:gd name="f32" fmla="val 8"/>
                  <a:gd name="f33" fmla="val 6"/>
                  <a:gd name="f34" fmla="val 4"/>
                  <a:gd name="f35" fmla="val 7"/>
                  <a:gd name="f36" fmla="val 5"/>
                  <a:gd name="f37" fmla="val 12"/>
                  <a:gd name="f38" fmla="val 10"/>
                  <a:gd name="f39" fmla="val 20"/>
                  <a:gd name="f40" fmla="val 21"/>
                  <a:gd name="f41" fmla="val 14"/>
                  <a:gd name="f42" fmla="val 26"/>
                  <a:gd name="f43" fmla="val 30"/>
                  <a:gd name="f44" fmla="val 28"/>
                  <a:gd name="f45" fmla="val 41"/>
                  <a:gd name="f46" fmla="val 33"/>
                  <a:gd name="f47" fmla="val 49"/>
                  <a:gd name="f48" fmla="val 57"/>
                  <a:gd name="f49" fmla="val 65"/>
                  <a:gd name="f50" fmla="val 37"/>
                  <a:gd name="f51" fmla="val 74"/>
                  <a:gd name="f52" fmla="val 82"/>
                  <a:gd name="f53" fmla="val 31"/>
                  <a:gd name="f54" fmla="val 90"/>
                  <a:gd name="f55" fmla="val 97"/>
                  <a:gd name="f56" fmla="val 103"/>
                  <a:gd name="f57" fmla="val 108"/>
                  <a:gd name="f58" fmla="val 110"/>
                  <a:gd name="f59" fmla="val 112"/>
                  <a:gd name="f60" fmla="val 113"/>
                  <a:gd name="f61" fmla="val 114"/>
                  <a:gd name="f62" fmla="val 116"/>
                  <a:gd name="f63" fmla="val 117"/>
                  <a:gd name="f64" fmla="val 115"/>
                  <a:gd name="f65" fmla="val 111"/>
                  <a:gd name="f66" fmla="val 109"/>
                  <a:gd name="f67" fmla="val 36"/>
                  <a:gd name="f68" fmla="val 46"/>
                  <a:gd name="f69" fmla="val 105"/>
                  <a:gd name="f70" fmla="val 52"/>
                  <a:gd name="f71" fmla="val 104"/>
                  <a:gd name="f72" fmla="val 59"/>
                  <a:gd name="f73" fmla="val 101"/>
                  <a:gd name="f74" fmla="val 99"/>
                  <a:gd name="f75" fmla="val 70"/>
                  <a:gd name="f76" fmla="val 75"/>
                  <a:gd name="f77" fmla="val 94"/>
                  <a:gd name="f78" fmla="val 80"/>
                  <a:gd name="f79" fmla="val 91"/>
                  <a:gd name="f80" fmla="val 85"/>
                  <a:gd name="f81" fmla="val 87"/>
                  <a:gd name="f82" fmla="val 84"/>
                  <a:gd name="f83" fmla="val 100"/>
                  <a:gd name="f84" fmla="val 79"/>
                  <a:gd name="f85" fmla="val 102"/>
                  <a:gd name="f86" fmla="val 77"/>
                  <a:gd name="f87" fmla="val 106"/>
                  <a:gd name="f88" fmla="val 76"/>
                  <a:gd name="f89" fmla="val 73"/>
                  <a:gd name="f90" fmla="val 69"/>
                  <a:gd name="f91" fmla="val 68"/>
                  <a:gd name="f92" fmla="val 72"/>
                  <a:gd name="f93" fmla="val 95"/>
                  <a:gd name="f94" fmla="val 86"/>
                  <a:gd name="f95" fmla="val 83"/>
                  <a:gd name="f96" fmla="val 78"/>
                  <a:gd name="f97" fmla="val 89"/>
                  <a:gd name="f98" fmla="val 71"/>
                  <a:gd name="f99" fmla="val 67"/>
                  <a:gd name="f100" fmla="val 88"/>
                  <a:gd name="f101" fmla="val 81"/>
                  <a:gd name="f102" fmla="val 64"/>
                  <a:gd name="f103" fmla="val 61"/>
                  <a:gd name="f104" fmla="val 56"/>
                  <a:gd name="f105" fmla="val 51"/>
                  <a:gd name="f106" fmla="val 44"/>
                  <a:gd name="f107" fmla="val 43"/>
                  <a:gd name="f108" fmla="val 42"/>
                  <a:gd name="f109" fmla="val 92"/>
                  <a:gd name="f110" fmla="val 93"/>
                  <a:gd name="f111" fmla="val 47"/>
                  <a:gd name="f112" fmla="val 96"/>
                  <a:gd name="f113" fmla="val 98"/>
                  <a:gd name="f114" fmla="val 40"/>
                  <a:gd name="f115" fmla="val 53"/>
                  <a:gd name="f116" fmla="+- 0 0 -90"/>
                  <a:gd name="f117" fmla="*/ f3 1 118"/>
                  <a:gd name="f118" fmla="*/ f4 1 107"/>
                  <a:gd name="f119" fmla="val f5"/>
                  <a:gd name="f120" fmla="val f6"/>
                  <a:gd name="f121" fmla="val f7"/>
                  <a:gd name="f122" fmla="*/ f116 f0 1"/>
                  <a:gd name="f123" fmla="+- f121 0 f119"/>
                  <a:gd name="f124" fmla="+- f120 0 f119"/>
                  <a:gd name="f125" fmla="*/ f122 1 f2"/>
                  <a:gd name="f126" fmla="*/ f124 1 118"/>
                  <a:gd name="f127" fmla="*/ f123 1 107"/>
                  <a:gd name="f128" fmla="*/ 35 f124 1"/>
                  <a:gd name="f129" fmla="*/ 54 f123 1"/>
                  <a:gd name="f130" fmla="*/ 3 f124 1"/>
                  <a:gd name="f131" fmla="*/ 19 f123 1"/>
                  <a:gd name="f132" fmla="*/ 1 f124 1"/>
                  <a:gd name="f133" fmla="*/ 8 f123 1"/>
                  <a:gd name="f134" fmla="*/ 8 f124 1"/>
                  <a:gd name="f135" fmla="*/ 6 f123 1"/>
                  <a:gd name="f136" fmla="*/ 17 f124 1"/>
                  <a:gd name="f137" fmla="*/ 22 f123 1"/>
                  <a:gd name="f138" fmla="*/ 10 f124 1"/>
                  <a:gd name="f139" fmla="*/ 4 f123 1"/>
                  <a:gd name="f140" fmla="*/ 26 f124 1"/>
                  <a:gd name="f141" fmla="*/ 17 f123 1"/>
                  <a:gd name="f142" fmla="*/ 65 f124 1"/>
                  <a:gd name="f143" fmla="*/ 37 f123 1"/>
                  <a:gd name="f144" fmla="*/ 108 f124 1"/>
                  <a:gd name="f145" fmla="*/ 9 f123 1"/>
                  <a:gd name="f146" fmla="*/ 116 f124 1"/>
                  <a:gd name="f147" fmla="*/ 2 f123 1"/>
                  <a:gd name="f148" fmla="*/ 117 f124 1"/>
                  <a:gd name="f149" fmla="*/ 11 f123 1"/>
                  <a:gd name="f150" fmla="*/ 112 f124 1"/>
                  <a:gd name="f151" fmla="*/ 26 f123 1"/>
                  <a:gd name="f152" fmla="*/ 107 f124 1"/>
                  <a:gd name="f153" fmla="*/ 46 f123 1"/>
                  <a:gd name="f154" fmla="*/ 94 f124 1"/>
                  <a:gd name="f155" fmla="*/ 80 f123 1"/>
                  <a:gd name="f156" fmla="*/ 77 f124 1"/>
                  <a:gd name="f157" fmla="*/ 106 f123 1"/>
                  <a:gd name="f158" fmla="*/ 69 f124 1"/>
                  <a:gd name="f159" fmla="*/ 100 f123 1"/>
                  <a:gd name="f160" fmla="*/ 90 f123 1"/>
                  <a:gd name="f161" fmla="*/ 85 f124 1"/>
                  <a:gd name="f162" fmla="*/ 78 f123 1"/>
                  <a:gd name="f163" fmla="*/ 89 f124 1"/>
                  <a:gd name="f164" fmla="*/ 66 f123 1"/>
                  <a:gd name="f165" fmla="*/ 82 f124 1"/>
                  <a:gd name="f166" fmla="*/ 72 f123 1"/>
                  <a:gd name="f167" fmla="*/ 81 f124 1"/>
                  <a:gd name="f168" fmla="*/ 71 f123 1"/>
                  <a:gd name="f169" fmla="*/ 83 f124 1"/>
                  <a:gd name="f170" fmla="*/ 65 f123 1"/>
                  <a:gd name="f171" fmla="*/ 62 f124 1"/>
                  <a:gd name="f172" fmla="*/ 84 f123 1"/>
                  <a:gd name="f173" fmla="*/ 43 f124 1"/>
                  <a:gd name="f174" fmla="*/ 91 f123 1"/>
                  <a:gd name="f175" fmla="*/ 44 f124 1"/>
                  <a:gd name="f176" fmla="*/ 94 f123 1"/>
                  <a:gd name="f177" fmla="*/ 33 f124 1"/>
                  <a:gd name="f178" fmla="*/ 98 f123 1"/>
                  <a:gd name="f179" fmla="*/ 32 f124 1"/>
                  <a:gd name="f180" fmla="*/ 85 f123 1"/>
                  <a:gd name="f181" fmla="*/ 51 f124 1"/>
                  <a:gd name="f182" fmla="*/ 74 f123 1"/>
                  <a:gd name="f183" fmla="*/ 47 f124 1"/>
                  <a:gd name="f184" fmla="+- f125 0 f1"/>
                  <a:gd name="f185" fmla="*/ f128 1 118"/>
                  <a:gd name="f186" fmla="*/ f129 1 107"/>
                  <a:gd name="f187" fmla="*/ f130 1 118"/>
                  <a:gd name="f188" fmla="*/ f131 1 107"/>
                  <a:gd name="f189" fmla="*/ f132 1 118"/>
                  <a:gd name="f190" fmla="*/ f133 1 107"/>
                  <a:gd name="f191" fmla="*/ f134 1 118"/>
                  <a:gd name="f192" fmla="*/ f135 1 107"/>
                  <a:gd name="f193" fmla="*/ f136 1 118"/>
                  <a:gd name="f194" fmla="*/ f137 1 107"/>
                  <a:gd name="f195" fmla="*/ f138 1 118"/>
                  <a:gd name="f196" fmla="*/ f139 1 107"/>
                  <a:gd name="f197" fmla="*/ f140 1 118"/>
                  <a:gd name="f198" fmla="*/ f141 1 107"/>
                  <a:gd name="f199" fmla="*/ f142 1 118"/>
                  <a:gd name="f200" fmla="*/ f143 1 107"/>
                  <a:gd name="f201" fmla="*/ f144 1 118"/>
                  <a:gd name="f202" fmla="*/ f145 1 107"/>
                  <a:gd name="f203" fmla="*/ f146 1 118"/>
                  <a:gd name="f204" fmla="*/ f147 1 107"/>
                  <a:gd name="f205" fmla="*/ f148 1 118"/>
                  <a:gd name="f206" fmla="*/ f149 1 107"/>
                  <a:gd name="f207" fmla="*/ f150 1 118"/>
                  <a:gd name="f208" fmla="*/ f151 1 107"/>
                  <a:gd name="f209" fmla="*/ f152 1 118"/>
                  <a:gd name="f210" fmla="*/ f153 1 107"/>
                  <a:gd name="f211" fmla="*/ f154 1 118"/>
                  <a:gd name="f212" fmla="*/ f155 1 107"/>
                  <a:gd name="f213" fmla="*/ f156 1 118"/>
                  <a:gd name="f214" fmla="*/ f157 1 107"/>
                  <a:gd name="f215" fmla="*/ f158 1 118"/>
                  <a:gd name="f216" fmla="*/ f159 1 107"/>
                  <a:gd name="f217" fmla="*/ f160 1 107"/>
                  <a:gd name="f218" fmla="*/ f161 1 118"/>
                  <a:gd name="f219" fmla="*/ f162 1 107"/>
                  <a:gd name="f220" fmla="*/ f163 1 118"/>
                  <a:gd name="f221" fmla="*/ f164 1 107"/>
                  <a:gd name="f222" fmla="*/ f165 1 118"/>
                  <a:gd name="f223" fmla="*/ f166 1 107"/>
                  <a:gd name="f224" fmla="*/ f167 1 118"/>
                  <a:gd name="f225" fmla="*/ f168 1 107"/>
                  <a:gd name="f226" fmla="*/ f169 1 118"/>
                  <a:gd name="f227" fmla="*/ f170 1 107"/>
                  <a:gd name="f228" fmla="*/ f171 1 118"/>
                  <a:gd name="f229" fmla="*/ f172 1 107"/>
                  <a:gd name="f230" fmla="*/ f173 1 118"/>
                  <a:gd name="f231" fmla="*/ f174 1 107"/>
                  <a:gd name="f232" fmla="*/ f175 1 118"/>
                  <a:gd name="f233" fmla="*/ f176 1 107"/>
                  <a:gd name="f234" fmla="*/ f177 1 118"/>
                  <a:gd name="f235" fmla="*/ f178 1 107"/>
                  <a:gd name="f236" fmla="*/ f179 1 118"/>
                  <a:gd name="f237" fmla="*/ f180 1 107"/>
                  <a:gd name="f238" fmla="*/ f181 1 118"/>
                  <a:gd name="f239" fmla="*/ f182 1 107"/>
                  <a:gd name="f240" fmla="*/ f183 1 118"/>
                  <a:gd name="f241" fmla="*/ 0 1 f126"/>
                  <a:gd name="f242" fmla="*/ f120 1 f126"/>
                  <a:gd name="f243" fmla="*/ 0 1 f127"/>
                  <a:gd name="f244" fmla="*/ f121 1 f127"/>
                  <a:gd name="f245" fmla="*/ f185 1 f126"/>
                  <a:gd name="f246" fmla="*/ f186 1 f127"/>
                  <a:gd name="f247" fmla="*/ f187 1 f126"/>
                  <a:gd name="f248" fmla="*/ f188 1 f127"/>
                  <a:gd name="f249" fmla="*/ f189 1 f126"/>
                  <a:gd name="f250" fmla="*/ f190 1 f127"/>
                  <a:gd name="f251" fmla="*/ f191 1 f126"/>
                  <a:gd name="f252" fmla="*/ f192 1 f127"/>
                  <a:gd name="f253" fmla="*/ f193 1 f126"/>
                  <a:gd name="f254" fmla="*/ f194 1 f127"/>
                  <a:gd name="f255" fmla="*/ f195 1 f126"/>
                  <a:gd name="f256" fmla="*/ f196 1 f127"/>
                  <a:gd name="f257" fmla="*/ f197 1 f126"/>
                  <a:gd name="f258" fmla="*/ f198 1 f127"/>
                  <a:gd name="f259" fmla="*/ f199 1 f126"/>
                  <a:gd name="f260" fmla="*/ f200 1 f127"/>
                  <a:gd name="f261" fmla="*/ f201 1 f126"/>
                  <a:gd name="f262" fmla="*/ f202 1 f127"/>
                  <a:gd name="f263" fmla="*/ f203 1 f126"/>
                  <a:gd name="f264" fmla="*/ f204 1 f127"/>
                  <a:gd name="f265" fmla="*/ f205 1 f126"/>
                  <a:gd name="f266" fmla="*/ f206 1 f127"/>
                  <a:gd name="f267" fmla="*/ f207 1 f126"/>
                  <a:gd name="f268" fmla="*/ f208 1 f127"/>
                  <a:gd name="f269" fmla="*/ f209 1 f126"/>
                  <a:gd name="f270" fmla="*/ f210 1 f127"/>
                  <a:gd name="f271" fmla="*/ f211 1 f126"/>
                  <a:gd name="f272" fmla="*/ f212 1 f127"/>
                  <a:gd name="f273" fmla="*/ f213 1 f126"/>
                  <a:gd name="f274" fmla="*/ f214 1 f127"/>
                  <a:gd name="f275" fmla="*/ f215 1 f126"/>
                  <a:gd name="f276" fmla="*/ f216 1 f127"/>
                  <a:gd name="f277" fmla="*/ f217 1 f127"/>
                  <a:gd name="f278" fmla="*/ f218 1 f126"/>
                  <a:gd name="f279" fmla="*/ f219 1 f127"/>
                  <a:gd name="f280" fmla="*/ f220 1 f126"/>
                  <a:gd name="f281" fmla="*/ f221 1 f127"/>
                  <a:gd name="f282" fmla="*/ f222 1 f126"/>
                  <a:gd name="f283" fmla="*/ f223 1 f127"/>
                  <a:gd name="f284" fmla="*/ f224 1 f126"/>
                  <a:gd name="f285" fmla="*/ f225 1 f127"/>
                  <a:gd name="f286" fmla="*/ f226 1 f126"/>
                  <a:gd name="f287" fmla="*/ f227 1 f127"/>
                  <a:gd name="f288" fmla="*/ f228 1 f126"/>
                  <a:gd name="f289" fmla="*/ f229 1 f127"/>
                  <a:gd name="f290" fmla="*/ f230 1 f126"/>
                  <a:gd name="f291" fmla="*/ f231 1 f127"/>
                  <a:gd name="f292" fmla="*/ f232 1 f126"/>
                  <a:gd name="f293" fmla="*/ f233 1 f127"/>
                  <a:gd name="f294" fmla="*/ f234 1 f126"/>
                  <a:gd name="f295" fmla="*/ f235 1 f127"/>
                  <a:gd name="f296" fmla="*/ f236 1 f126"/>
                  <a:gd name="f297" fmla="*/ f237 1 f127"/>
                  <a:gd name="f298" fmla="*/ f238 1 f126"/>
                  <a:gd name="f299" fmla="*/ f239 1 f127"/>
                  <a:gd name="f300" fmla="*/ f240 1 f126"/>
                  <a:gd name="f301" fmla="*/ f241 f117 1"/>
                  <a:gd name="f302" fmla="*/ f242 f117 1"/>
                  <a:gd name="f303" fmla="*/ f244 f118 1"/>
                  <a:gd name="f304" fmla="*/ f243 f118 1"/>
                  <a:gd name="f305" fmla="*/ f245 f117 1"/>
                  <a:gd name="f306" fmla="*/ f246 f118 1"/>
                  <a:gd name="f307" fmla="*/ f247 f117 1"/>
                  <a:gd name="f308" fmla="*/ f248 f118 1"/>
                  <a:gd name="f309" fmla="*/ f249 f117 1"/>
                  <a:gd name="f310" fmla="*/ f250 f118 1"/>
                  <a:gd name="f311" fmla="*/ f251 f117 1"/>
                  <a:gd name="f312" fmla="*/ f252 f118 1"/>
                  <a:gd name="f313" fmla="*/ f253 f117 1"/>
                  <a:gd name="f314" fmla="*/ f254 f118 1"/>
                  <a:gd name="f315" fmla="*/ f255 f117 1"/>
                  <a:gd name="f316" fmla="*/ f256 f118 1"/>
                  <a:gd name="f317" fmla="*/ f257 f117 1"/>
                  <a:gd name="f318" fmla="*/ f258 f118 1"/>
                  <a:gd name="f319" fmla="*/ f259 f117 1"/>
                  <a:gd name="f320" fmla="*/ f260 f118 1"/>
                  <a:gd name="f321" fmla="*/ f261 f117 1"/>
                  <a:gd name="f322" fmla="*/ f262 f118 1"/>
                  <a:gd name="f323" fmla="*/ f263 f117 1"/>
                  <a:gd name="f324" fmla="*/ f264 f118 1"/>
                  <a:gd name="f325" fmla="*/ f265 f117 1"/>
                  <a:gd name="f326" fmla="*/ f266 f118 1"/>
                  <a:gd name="f327" fmla="*/ f267 f117 1"/>
                  <a:gd name="f328" fmla="*/ f268 f118 1"/>
                  <a:gd name="f329" fmla="*/ f269 f117 1"/>
                  <a:gd name="f330" fmla="*/ f270 f118 1"/>
                  <a:gd name="f331" fmla="*/ f271 f117 1"/>
                  <a:gd name="f332" fmla="*/ f272 f118 1"/>
                  <a:gd name="f333" fmla="*/ f273 f117 1"/>
                  <a:gd name="f334" fmla="*/ f274 f118 1"/>
                  <a:gd name="f335" fmla="*/ f275 f117 1"/>
                  <a:gd name="f336" fmla="*/ f276 f118 1"/>
                  <a:gd name="f337" fmla="*/ f277 f118 1"/>
                  <a:gd name="f338" fmla="*/ f278 f117 1"/>
                  <a:gd name="f339" fmla="*/ f279 f118 1"/>
                  <a:gd name="f340" fmla="*/ f280 f117 1"/>
                  <a:gd name="f341" fmla="*/ f281 f118 1"/>
                  <a:gd name="f342" fmla="*/ f282 f117 1"/>
                  <a:gd name="f343" fmla="*/ f283 f118 1"/>
                  <a:gd name="f344" fmla="*/ f284 f117 1"/>
                  <a:gd name="f345" fmla="*/ f285 f118 1"/>
                  <a:gd name="f346" fmla="*/ f286 f117 1"/>
                  <a:gd name="f347" fmla="*/ f287 f118 1"/>
                  <a:gd name="f348" fmla="*/ f288 f117 1"/>
                  <a:gd name="f349" fmla="*/ f289 f118 1"/>
                  <a:gd name="f350" fmla="*/ f290 f117 1"/>
                  <a:gd name="f351" fmla="*/ f291 f118 1"/>
                  <a:gd name="f352" fmla="*/ f292 f117 1"/>
                  <a:gd name="f353" fmla="*/ f293 f118 1"/>
                  <a:gd name="f354" fmla="*/ f294 f117 1"/>
                  <a:gd name="f355" fmla="*/ f295 f118 1"/>
                  <a:gd name="f356" fmla="*/ f296 f117 1"/>
                  <a:gd name="f357" fmla="*/ f297 f118 1"/>
                  <a:gd name="f358" fmla="*/ f298 f117 1"/>
                  <a:gd name="f359" fmla="*/ f299 f118 1"/>
                  <a:gd name="f360" fmla="*/ f300 f1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84">
                    <a:pos x="f305" y="f306"/>
                  </a:cxn>
                  <a:cxn ang="f184">
                    <a:pos x="f307" y="f308"/>
                  </a:cxn>
                  <a:cxn ang="f184">
                    <a:pos x="f309" y="f310"/>
                  </a:cxn>
                  <a:cxn ang="f184">
                    <a:pos x="f311" y="f312"/>
                  </a:cxn>
                  <a:cxn ang="f184">
                    <a:pos x="f313" y="f314"/>
                  </a:cxn>
                  <a:cxn ang="f184">
                    <a:pos x="f315" y="f316"/>
                  </a:cxn>
                  <a:cxn ang="f184">
                    <a:pos x="f313" y="f316"/>
                  </a:cxn>
                  <a:cxn ang="f184">
                    <a:pos x="f317" y="f318"/>
                  </a:cxn>
                  <a:cxn ang="f184">
                    <a:pos x="f319" y="f320"/>
                  </a:cxn>
                  <a:cxn ang="f184">
                    <a:pos x="f321" y="f322"/>
                  </a:cxn>
                  <a:cxn ang="f184">
                    <a:pos x="f323" y="f324"/>
                  </a:cxn>
                  <a:cxn ang="f184">
                    <a:pos x="f325" y="f326"/>
                  </a:cxn>
                  <a:cxn ang="f184">
                    <a:pos x="f327" y="f318"/>
                  </a:cxn>
                  <a:cxn ang="f184">
                    <a:pos x="f327" y="f328"/>
                  </a:cxn>
                  <a:cxn ang="f184">
                    <a:pos x="f329" y="f330"/>
                  </a:cxn>
                  <a:cxn ang="f184">
                    <a:pos x="f331" y="f332"/>
                  </a:cxn>
                  <a:cxn ang="f184">
                    <a:pos x="f333" y="f334"/>
                  </a:cxn>
                  <a:cxn ang="f184">
                    <a:pos x="f335" y="f336"/>
                  </a:cxn>
                  <a:cxn ang="f184">
                    <a:pos x="f333" y="f337"/>
                  </a:cxn>
                  <a:cxn ang="f184">
                    <a:pos x="f338" y="f339"/>
                  </a:cxn>
                  <a:cxn ang="f184">
                    <a:pos x="f340" y="f341"/>
                  </a:cxn>
                  <a:cxn ang="f184">
                    <a:pos x="f342" y="f343"/>
                  </a:cxn>
                  <a:cxn ang="f184">
                    <a:pos x="f344" y="f345"/>
                  </a:cxn>
                  <a:cxn ang="f184">
                    <a:pos x="f346" y="f347"/>
                  </a:cxn>
                  <a:cxn ang="f184">
                    <a:pos x="f348" y="f349"/>
                  </a:cxn>
                  <a:cxn ang="f184">
                    <a:pos x="f350" y="f351"/>
                  </a:cxn>
                  <a:cxn ang="f184">
                    <a:pos x="f352" y="f353"/>
                  </a:cxn>
                  <a:cxn ang="f184">
                    <a:pos x="f354" y="f355"/>
                  </a:cxn>
                  <a:cxn ang="f184">
                    <a:pos x="f354" y="f337"/>
                  </a:cxn>
                  <a:cxn ang="f184">
                    <a:pos x="f356" y="f357"/>
                  </a:cxn>
                  <a:cxn ang="f184">
                    <a:pos x="f358" y="f359"/>
                  </a:cxn>
                  <a:cxn ang="f184">
                    <a:pos x="f360" y="f347"/>
                  </a:cxn>
                  <a:cxn ang="f184">
                    <a:pos x="f305" y="f341"/>
                  </a:cxn>
                </a:cxnLst>
                <a:rect l="f301" t="f304" r="f302" b="f303"/>
                <a:pathLst>
                  <a:path w="118" h="107">
                    <a:moveTo>
                      <a:pt x="f8" y="f9"/>
                    </a:moveTo>
                    <a:cubicBezTo>
                      <a:pt x="f8" y="f10"/>
                      <a:pt x="f8" y="f11"/>
                      <a:pt x="f8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7" y="f29"/>
                    </a:cubicBezTo>
                    <a:cubicBezTo>
                      <a:pt x="f27" y="f30"/>
                      <a:pt x="f5" y="f31"/>
                      <a:pt x="f27" y="f32"/>
                    </a:cubicBezTo>
                    <a:cubicBezTo>
                      <a:pt x="f27" y="f33"/>
                      <a:pt x="f25" y="f34"/>
                      <a:pt x="f34" y="f23"/>
                    </a:cubicBezTo>
                    <a:cubicBezTo>
                      <a:pt x="f33" y="f23"/>
                      <a:pt x="f35" y="f36"/>
                      <a:pt x="f32" y="f33"/>
                    </a:cubicBezTo>
                    <a:cubicBezTo>
                      <a:pt x="f37" y="f38"/>
                      <a:pt x="f30" y="f29"/>
                      <a:pt x="f19" y="f39"/>
                    </a:cubicBezTo>
                    <a:cubicBezTo>
                      <a:pt x="f19" y="f39"/>
                      <a:pt x="f19" y="f40"/>
                      <a:pt x="f28" y="f17"/>
                    </a:cubicBezTo>
                    <a:cubicBezTo>
                      <a:pt x="f41" y="f28"/>
                      <a:pt x="f31" y="f37"/>
                      <a:pt x="f38" y="f35"/>
                    </a:cubicBezTo>
                    <a:cubicBezTo>
                      <a:pt x="f21" y="f33"/>
                      <a:pt x="f38" y="f36"/>
                      <a:pt x="f38" y="f34"/>
                    </a:cubicBezTo>
                    <a:cubicBezTo>
                      <a:pt x="f38" y="f27"/>
                      <a:pt x="f31" y="f5"/>
                      <a:pt x="f30" y="f27"/>
                    </a:cubicBezTo>
                    <a:cubicBezTo>
                      <a:pt x="f29" y="f25"/>
                      <a:pt x="f19" y="f25"/>
                      <a:pt x="f28" y="f34"/>
                    </a:cubicBezTo>
                    <a:cubicBezTo>
                      <a:pt x="f40" y="f35"/>
                      <a:pt x="f22" y="f31"/>
                      <a:pt x="f42" y="f29"/>
                    </a:cubicBezTo>
                    <a:cubicBezTo>
                      <a:pt x="f42" y="f29"/>
                      <a:pt x="f42" y="f19"/>
                      <a:pt x="f42" y="f28"/>
                    </a:cubicBezTo>
                    <a:cubicBezTo>
                      <a:pt x="f43" y="f22"/>
                      <a:pt x="f8" y="f44"/>
                      <a:pt x="f45" y="f46"/>
                    </a:cubicBezTo>
                    <a:cubicBezTo>
                      <a:pt x="f47" y="f16"/>
                      <a:pt x="f48" y="f16"/>
                      <a:pt x="f49" y="f50"/>
                    </a:cubicBezTo>
                    <a:cubicBezTo>
                      <a:pt x="f51" y="f8"/>
                      <a:pt x="f52" y="f53"/>
                      <a:pt x="f54" y="f42"/>
                    </a:cubicBezTo>
                    <a:cubicBezTo>
                      <a:pt x="f55" y="f40"/>
                      <a:pt x="f56" y="f19"/>
                      <a:pt x="f57" y="f21"/>
                    </a:cubicBezTo>
                    <a:cubicBezTo>
                      <a:pt x="f58" y="f35"/>
                      <a:pt x="f58" y="f36"/>
                      <a:pt x="f59" y="f34"/>
                    </a:cubicBezTo>
                    <a:cubicBezTo>
                      <a:pt x="f60" y="f23"/>
                      <a:pt x="f61" y="f27"/>
                      <a:pt x="f62" y="f25"/>
                    </a:cubicBezTo>
                    <a:cubicBezTo>
                      <a:pt x="f6" y="f23"/>
                      <a:pt x="f6" y="f34"/>
                      <a:pt x="f63" y="f33"/>
                    </a:cubicBezTo>
                    <a:cubicBezTo>
                      <a:pt x="f63" y="f32"/>
                      <a:pt x="f6" y="f21"/>
                      <a:pt x="f63" y="f31"/>
                    </a:cubicBezTo>
                    <a:cubicBezTo>
                      <a:pt x="f63" y="f37"/>
                      <a:pt x="f62" y="f30"/>
                      <a:pt x="f64" y="f41"/>
                    </a:cubicBezTo>
                    <a:cubicBezTo>
                      <a:pt x="f60" y="f41"/>
                      <a:pt x="f59" y="f29"/>
                      <a:pt x="f59" y="f28"/>
                    </a:cubicBezTo>
                    <a:cubicBezTo>
                      <a:pt x="f59" y="f39"/>
                      <a:pt x="f65" y="f22"/>
                      <a:pt x="f59" y="f42"/>
                    </a:cubicBezTo>
                    <a:cubicBezTo>
                      <a:pt x="f59" y="f42"/>
                      <a:pt x="f59" y="f42"/>
                      <a:pt x="f59" y="f42"/>
                    </a:cubicBezTo>
                    <a:cubicBezTo>
                      <a:pt x="f58" y="f20"/>
                      <a:pt x="f58" y="f15"/>
                      <a:pt x="f58" y="f53"/>
                    </a:cubicBezTo>
                    <a:cubicBezTo>
                      <a:pt x="f66" y="f67"/>
                      <a:pt x="f57" y="f45"/>
                      <a:pt x="f7" y="f68"/>
                    </a:cubicBezTo>
                    <a:cubicBezTo>
                      <a:pt x="f69" y="f70"/>
                      <a:pt x="f71" y="f72"/>
                      <a:pt x="f73" y="f49"/>
                    </a:cubicBezTo>
                    <a:cubicBezTo>
                      <a:pt x="f74" y="f75"/>
                      <a:pt x="f55" y="f76"/>
                      <a:pt x="f77" y="f78"/>
                    </a:cubicBezTo>
                    <a:cubicBezTo>
                      <a:pt x="f79" y="f80"/>
                      <a:pt x="f81" y="f79"/>
                      <a:pt x="f82" y="f55"/>
                    </a:cubicBezTo>
                    <a:cubicBezTo>
                      <a:pt x="f52" y="f83"/>
                      <a:pt x="f84" y="f85"/>
                      <a:pt x="f86" y="f87"/>
                    </a:cubicBezTo>
                    <a:cubicBezTo>
                      <a:pt x="f88" y="f87"/>
                      <a:pt x="f76" y="f7"/>
                      <a:pt x="f76" y="f69"/>
                    </a:cubicBezTo>
                    <a:cubicBezTo>
                      <a:pt x="f51" y="f73"/>
                      <a:pt x="f89" y="f83"/>
                      <a:pt x="f90" y="f83"/>
                    </a:cubicBezTo>
                    <a:cubicBezTo>
                      <a:pt x="f90" y="f83"/>
                      <a:pt x="f91" y="f83"/>
                      <a:pt x="f91" y="f83"/>
                    </a:cubicBezTo>
                    <a:cubicBezTo>
                      <a:pt x="f92" y="f55"/>
                      <a:pt x="f88" y="f93"/>
                      <a:pt x="f86" y="f54"/>
                    </a:cubicBezTo>
                    <a:cubicBezTo>
                      <a:pt x="f88" y="f81"/>
                      <a:pt x="f84" y="f94"/>
                      <a:pt x="f78" y="f82"/>
                    </a:cubicBezTo>
                    <a:cubicBezTo>
                      <a:pt x="f52" y="f95"/>
                      <a:pt x="f95" y="f78"/>
                      <a:pt x="f80" y="f96"/>
                    </a:cubicBezTo>
                    <a:cubicBezTo>
                      <a:pt x="f81" y="f76"/>
                      <a:pt x="f97" y="f98"/>
                      <a:pt x="f54" y="f99"/>
                    </a:cubicBezTo>
                    <a:cubicBezTo>
                      <a:pt x="f54" y="f99"/>
                      <a:pt x="f54" y="f9"/>
                      <a:pt x="f97" y="f9"/>
                    </a:cubicBezTo>
                    <a:cubicBezTo>
                      <a:pt x="f97" y="f99"/>
                      <a:pt x="f100" y="f99"/>
                      <a:pt x="f100" y="f99"/>
                    </a:cubicBezTo>
                    <a:cubicBezTo>
                      <a:pt x="f94" y="f91"/>
                      <a:pt x="f82" y="f75"/>
                      <a:pt x="f52" y="f92"/>
                    </a:cubicBezTo>
                    <a:cubicBezTo>
                      <a:pt x="f101" y="f89"/>
                      <a:pt x="f78" y="f51"/>
                      <a:pt x="f78" y="f89"/>
                    </a:cubicBezTo>
                    <a:cubicBezTo>
                      <a:pt x="f84" y="f92"/>
                      <a:pt x="f78" y="f92"/>
                      <a:pt x="f101" y="f98"/>
                    </a:cubicBezTo>
                    <a:cubicBezTo>
                      <a:pt x="f101" y="f98"/>
                      <a:pt x="f52" y="f75"/>
                      <a:pt x="f101" y="f90"/>
                    </a:cubicBezTo>
                    <a:cubicBezTo>
                      <a:pt x="f101" y="f91"/>
                      <a:pt x="f52" y="f9"/>
                      <a:pt x="f95" y="f49"/>
                    </a:cubicBezTo>
                    <a:cubicBezTo>
                      <a:pt x="f80" y="f102"/>
                      <a:pt x="f94" y="f10"/>
                      <a:pt x="f81" y="f103"/>
                    </a:cubicBezTo>
                    <a:cubicBezTo>
                      <a:pt x="f78" y="f75"/>
                      <a:pt x="f92" y="f96"/>
                      <a:pt x="f10" y="f82"/>
                    </a:cubicBezTo>
                    <a:cubicBezTo>
                      <a:pt x="f104" y="f81"/>
                      <a:pt x="f105" y="f97"/>
                      <a:pt x="f14" y="f79"/>
                    </a:cubicBezTo>
                    <a:cubicBezTo>
                      <a:pt x="f106" y="f79"/>
                      <a:pt x="f106" y="f79"/>
                      <a:pt x="f107" y="f79"/>
                    </a:cubicBezTo>
                    <a:cubicBezTo>
                      <a:pt x="f108" y="f79"/>
                      <a:pt x="f45" y="f79"/>
                      <a:pt x="f45" y="f109"/>
                    </a:cubicBezTo>
                    <a:cubicBezTo>
                      <a:pt x="f45" y="f110"/>
                      <a:pt x="f107" y="f77"/>
                      <a:pt x="f106" y="f77"/>
                    </a:cubicBezTo>
                    <a:cubicBezTo>
                      <a:pt x="f68" y="f110"/>
                      <a:pt x="f111" y="f110"/>
                      <a:pt x="f47" y="f109"/>
                    </a:cubicBezTo>
                    <a:cubicBezTo>
                      <a:pt x="f68" y="f112"/>
                      <a:pt x="f50" y="f74"/>
                      <a:pt x="f46" y="f113"/>
                    </a:cubicBezTo>
                    <a:cubicBezTo>
                      <a:pt x="f18" y="f55"/>
                      <a:pt x="f53" y="f112"/>
                      <a:pt x="f18" y="f93"/>
                    </a:cubicBezTo>
                    <a:cubicBezTo>
                      <a:pt x="f18" y="f110"/>
                      <a:pt x="f53" y="f79"/>
                      <a:pt x="f46" y="f54"/>
                    </a:cubicBezTo>
                    <a:cubicBezTo>
                      <a:pt x="f46" y="f100"/>
                      <a:pt x="f18" y="f81"/>
                      <a:pt x="f18" y="f94"/>
                    </a:cubicBezTo>
                    <a:cubicBezTo>
                      <a:pt x="f53" y="f80"/>
                      <a:pt x="f53" y="f82"/>
                      <a:pt x="f18" y="f80"/>
                    </a:cubicBezTo>
                    <a:cubicBezTo>
                      <a:pt x="f50" y="f94"/>
                      <a:pt x="f114" y="f52"/>
                      <a:pt x="f107" y="f78"/>
                    </a:cubicBezTo>
                    <a:cubicBezTo>
                      <a:pt x="f68" y="f96"/>
                      <a:pt x="f47" y="f88"/>
                      <a:pt x="f105" y="f51"/>
                    </a:cubicBezTo>
                    <a:cubicBezTo>
                      <a:pt x="f115" y="f92"/>
                      <a:pt x="f115" y="f75"/>
                      <a:pt x="f70" y="f91"/>
                    </a:cubicBezTo>
                    <a:cubicBezTo>
                      <a:pt x="f105" y="f9"/>
                      <a:pt x="f47" y="f49"/>
                      <a:pt x="f111" y="f49"/>
                    </a:cubicBezTo>
                    <a:cubicBezTo>
                      <a:pt x="f106" y="f9"/>
                      <a:pt x="f45" y="f9"/>
                      <a:pt x="f50" y="f9"/>
                    </a:cubicBezTo>
                    <a:cubicBezTo>
                      <a:pt x="f50" y="f9"/>
                      <a:pt x="f67" y="f9"/>
                      <a:pt x="f8" y="f9"/>
                    </a:cubicBezTo>
                    <a:close/>
                  </a:path>
                </a:pathLst>
              </a:custGeom>
              <a:solidFill>
                <a:srgbClr val="507DB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6" name="Freeform 149">
                <a:extLst>
                  <a:ext uri="{FF2B5EF4-FFF2-40B4-BE49-F238E27FC236}">
                    <a16:creationId xmlns:a16="http://schemas.microsoft.com/office/drawing/2014/main" id="{8744A56D-E60A-CECA-C630-060803390E3F}"/>
                  </a:ext>
                </a:extLst>
              </p:cNvPr>
              <p:cNvSpPr/>
              <p:nvPr/>
            </p:nvSpPr>
            <p:spPr>
              <a:xfrm>
                <a:off x="8486774" y="5153028"/>
                <a:ext cx="808036" cy="11001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94"/>
                  <a:gd name="f8" fmla="val 59"/>
                  <a:gd name="f9" fmla="val 57"/>
                  <a:gd name="f10" fmla="val 56"/>
                  <a:gd name="f11" fmla="val 53"/>
                  <a:gd name="f12" fmla="val 49"/>
                  <a:gd name="f13" fmla="val 51"/>
                  <a:gd name="f14" fmla="val 45"/>
                  <a:gd name="f15" fmla="val 43"/>
                  <a:gd name="f16" fmla="val 47"/>
                  <a:gd name="f17" fmla="val 42"/>
                  <a:gd name="f18" fmla="val 44"/>
                  <a:gd name="f19" fmla="val 41"/>
                  <a:gd name="f20" fmla="val 46"/>
                  <a:gd name="f21" fmla="val 39"/>
                  <a:gd name="f22" fmla="val 37"/>
                  <a:gd name="f23" fmla="val 35"/>
                  <a:gd name="f24" fmla="val 30"/>
                  <a:gd name="f25" fmla="val 34"/>
                  <a:gd name="f26" fmla="val 24"/>
                  <a:gd name="f27" fmla="val 29"/>
                  <a:gd name="f28" fmla="val 38"/>
                  <a:gd name="f29" fmla="val 36"/>
                  <a:gd name="f30" fmla="val 48"/>
                  <a:gd name="f31" fmla="val 54"/>
                  <a:gd name="f32" fmla="val 60"/>
                  <a:gd name="f33" fmla="val 40"/>
                  <a:gd name="f34" fmla="val 61"/>
                  <a:gd name="f35" fmla="val 64"/>
                  <a:gd name="f36" fmla="val 50"/>
                  <a:gd name="f37" fmla="val 67"/>
                  <a:gd name="f38" fmla="val 70"/>
                  <a:gd name="f39" fmla="val 72"/>
                  <a:gd name="f40" fmla="val 58"/>
                  <a:gd name="f41" fmla="val 73"/>
                  <a:gd name="f42" fmla="val 75"/>
                  <a:gd name="f43" fmla="val 81"/>
                  <a:gd name="f44" fmla="val 86"/>
                  <a:gd name="f45" fmla="val 68"/>
                  <a:gd name="f46" fmla="val 66"/>
                  <a:gd name="f47" fmla="val 87"/>
                  <a:gd name="f48" fmla="val 63"/>
                  <a:gd name="f49" fmla="val 76"/>
                  <a:gd name="f50" fmla="val 71"/>
                  <a:gd name="f51" fmla="val 62"/>
                  <a:gd name="f52" fmla="val 32"/>
                  <a:gd name="f53" fmla="val 31"/>
                  <a:gd name="f54" fmla="val 52"/>
                  <a:gd name="f55" fmla="val 25"/>
                  <a:gd name="f56" fmla="val 16"/>
                  <a:gd name="f57" fmla="val 14"/>
                  <a:gd name="f58" fmla="val 13"/>
                  <a:gd name="f59" fmla="val 11"/>
                  <a:gd name="f60" fmla="val 28"/>
                  <a:gd name="f61" fmla="val 8"/>
                  <a:gd name="f62" fmla="val 27"/>
                  <a:gd name="f63" fmla="val 5"/>
                  <a:gd name="f64" fmla="val 2"/>
                  <a:gd name="f65" fmla="val 1"/>
                  <a:gd name="f66" fmla="val 26"/>
                  <a:gd name="f67" fmla="val 22"/>
                  <a:gd name="f68" fmla="val 19"/>
                  <a:gd name="f69" fmla="val 3"/>
                  <a:gd name="f70" fmla="val 15"/>
                  <a:gd name="f71" fmla="val 9"/>
                  <a:gd name="f72" fmla="val 17"/>
                  <a:gd name="f73" fmla="val 18"/>
                  <a:gd name="f74" fmla="val 7"/>
                  <a:gd name="f75" fmla="val 20"/>
                  <a:gd name="f76" fmla="val 6"/>
                  <a:gd name="f77" fmla="val 4"/>
                  <a:gd name="f78" fmla="val 12"/>
                  <a:gd name="f79" fmla="val 55"/>
                  <a:gd name="f80" fmla="+- 0 0 -90"/>
                  <a:gd name="f81" fmla="*/ f3 1 69"/>
                  <a:gd name="f82" fmla="*/ f4 1 94"/>
                  <a:gd name="f83" fmla="val f5"/>
                  <a:gd name="f84" fmla="val f6"/>
                  <a:gd name="f85" fmla="val f7"/>
                  <a:gd name="f86" fmla="*/ f80 f0 1"/>
                  <a:gd name="f87" fmla="+- f85 0 f83"/>
                  <a:gd name="f88" fmla="+- f84 0 f83"/>
                  <a:gd name="f89" fmla="*/ f86 1 f2"/>
                  <a:gd name="f90" fmla="*/ f88 1 69"/>
                  <a:gd name="f91" fmla="*/ f87 1 94"/>
                  <a:gd name="f92" fmla="*/ 59 f88 1"/>
                  <a:gd name="f93" fmla="*/ 57 f87 1"/>
                  <a:gd name="f94" fmla="*/ 51 f88 1"/>
                  <a:gd name="f95" fmla="*/ 45 f87 1"/>
                  <a:gd name="f96" fmla="*/ 45 f88 1"/>
                  <a:gd name="f97" fmla="*/ 42 f87 1"/>
                  <a:gd name="f98" fmla="*/ 44 f88 1"/>
                  <a:gd name="f99" fmla="*/ 43 f87 1"/>
                  <a:gd name="f100" fmla="*/ 43 f88 1"/>
                  <a:gd name="f101" fmla="*/ 47 f87 1"/>
                  <a:gd name="f102" fmla="*/ 41 f88 1"/>
                  <a:gd name="f103" fmla="*/ 34 f88 1"/>
                  <a:gd name="f104" fmla="*/ 24 f87 1"/>
                  <a:gd name="f105" fmla="*/ 37 f88 1"/>
                  <a:gd name="f106" fmla="*/ 44 f87 1"/>
                  <a:gd name="f107" fmla="*/ 35 f88 1"/>
                  <a:gd name="f108" fmla="*/ 48 f87 1"/>
                  <a:gd name="f109" fmla="*/ 40 f88 1"/>
                  <a:gd name="f110" fmla="*/ 61 f87 1"/>
                  <a:gd name="f111" fmla="*/ 54 f88 1"/>
                  <a:gd name="f112" fmla="*/ 70 f87 1"/>
                  <a:gd name="f113" fmla="*/ 75 f87 1"/>
                  <a:gd name="f114" fmla="*/ 68 f88 1"/>
                  <a:gd name="f115" fmla="*/ 94 f87 1"/>
                  <a:gd name="f116" fmla="*/ 58 f88 1"/>
                  <a:gd name="f117" fmla="*/ 76 f87 1"/>
                  <a:gd name="f118" fmla="*/ 64 f87 1"/>
                  <a:gd name="f119" fmla="*/ 32 f88 1"/>
                  <a:gd name="f120" fmla="*/ 30 f88 1"/>
                  <a:gd name="f121" fmla="*/ 52 f87 1"/>
                  <a:gd name="f122" fmla="*/ 16 f88 1"/>
                  <a:gd name="f123" fmla="*/ 30 f87 1"/>
                  <a:gd name="f124" fmla="*/ 11 f88 1"/>
                  <a:gd name="f125" fmla="*/ 28 f87 1"/>
                  <a:gd name="f126" fmla="*/ 2 f88 1"/>
                  <a:gd name="f127" fmla="*/ 27 f87 1"/>
                  <a:gd name="f128" fmla="*/ 0 f88 1"/>
                  <a:gd name="f129" fmla="*/ 26 f87 1"/>
                  <a:gd name="f130" fmla="*/ 25 f87 1"/>
                  <a:gd name="f131" fmla="*/ 16 f87 1"/>
                  <a:gd name="f132" fmla="*/ 3 f88 1"/>
                  <a:gd name="f133" fmla="*/ 13 f87 1"/>
                  <a:gd name="f134" fmla="*/ 15 f88 1"/>
                  <a:gd name="f135" fmla="*/ 9 f87 1"/>
                  <a:gd name="f136" fmla="*/ 20 f88 1"/>
                  <a:gd name="f137" fmla="*/ 6 f87 1"/>
                  <a:gd name="f138" fmla="*/ 31 f88 1"/>
                  <a:gd name="f139" fmla="*/ 1 f87 1"/>
                  <a:gd name="f140" fmla="*/ 39 f88 1"/>
                  <a:gd name="f141" fmla="*/ 0 f87 1"/>
                  <a:gd name="f142" fmla="*/ 3 f87 1"/>
                  <a:gd name="f143" fmla="*/ 55 f88 1"/>
                  <a:gd name="f144" fmla="*/ 57 f88 1"/>
                  <a:gd name="f145" fmla="*/ 64 f88 1"/>
                  <a:gd name="f146" fmla="*/ 54 f87 1"/>
                  <a:gd name="f147" fmla="+- f89 0 f1"/>
                  <a:gd name="f148" fmla="*/ f92 1 69"/>
                  <a:gd name="f149" fmla="*/ f93 1 94"/>
                  <a:gd name="f150" fmla="*/ f94 1 69"/>
                  <a:gd name="f151" fmla="*/ f95 1 94"/>
                  <a:gd name="f152" fmla="*/ f96 1 69"/>
                  <a:gd name="f153" fmla="*/ f97 1 94"/>
                  <a:gd name="f154" fmla="*/ f98 1 69"/>
                  <a:gd name="f155" fmla="*/ f99 1 94"/>
                  <a:gd name="f156" fmla="*/ f100 1 69"/>
                  <a:gd name="f157" fmla="*/ f101 1 94"/>
                  <a:gd name="f158" fmla="*/ f102 1 69"/>
                  <a:gd name="f159" fmla="*/ f103 1 69"/>
                  <a:gd name="f160" fmla="*/ f104 1 94"/>
                  <a:gd name="f161" fmla="*/ f105 1 69"/>
                  <a:gd name="f162" fmla="*/ f106 1 94"/>
                  <a:gd name="f163" fmla="*/ f107 1 69"/>
                  <a:gd name="f164" fmla="*/ f108 1 94"/>
                  <a:gd name="f165" fmla="*/ f109 1 69"/>
                  <a:gd name="f166" fmla="*/ f110 1 94"/>
                  <a:gd name="f167" fmla="*/ f111 1 69"/>
                  <a:gd name="f168" fmla="*/ f112 1 94"/>
                  <a:gd name="f169" fmla="*/ f113 1 94"/>
                  <a:gd name="f170" fmla="*/ f114 1 69"/>
                  <a:gd name="f171" fmla="*/ f115 1 94"/>
                  <a:gd name="f172" fmla="*/ f116 1 69"/>
                  <a:gd name="f173" fmla="*/ f117 1 94"/>
                  <a:gd name="f174" fmla="*/ f118 1 94"/>
                  <a:gd name="f175" fmla="*/ f119 1 69"/>
                  <a:gd name="f176" fmla="*/ f120 1 69"/>
                  <a:gd name="f177" fmla="*/ f121 1 94"/>
                  <a:gd name="f178" fmla="*/ f122 1 69"/>
                  <a:gd name="f179" fmla="*/ f123 1 94"/>
                  <a:gd name="f180" fmla="*/ f124 1 69"/>
                  <a:gd name="f181" fmla="*/ f125 1 94"/>
                  <a:gd name="f182" fmla="*/ f126 1 69"/>
                  <a:gd name="f183" fmla="*/ f127 1 94"/>
                  <a:gd name="f184" fmla="*/ f128 1 69"/>
                  <a:gd name="f185" fmla="*/ f129 1 94"/>
                  <a:gd name="f186" fmla="*/ f130 1 94"/>
                  <a:gd name="f187" fmla="*/ f131 1 94"/>
                  <a:gd name="f188" fmla="*/ f132 1 69"/>
                  <a:gd name="f189" fmla="*/ f133 1 94"/>
                  <a:gd name="f190" fmla="*/ f134 1 69"/>
                  <a:gd name="f191" fmla="*/ f135 1 94"/>
                  <a:gd name="f192" fmla="*/ f136 1 69"/>
                  <a:gd name="f193" fmla="*/ f137 1 94"/>
                  <a:gd name="f194" fmla="*/ f138 1 69"/>
                  <a:gd name="f195" fmla="*/ f139 1 94"/>
                  <a:gd name="f196" fmla="*/ f140 1 69"/>
                  <a:gd name="f197" fmla="*/ f141 1 94"/>
                  <a:gd name="f198" fmla="*/ f142 1 94"/>
                  <a:gd name="f199" fmla="*/ f143 1 69"/>
                  <a:gd name="f200" fmla="*/ f144 1 69"/>
                  <a:gd name="f201" fmla="*/ f145 1 69"/>
                  <a:gd name="f202" fmla="*/ f146 1 94"/>
                  <a:gd name="f203" fmla="*/ 0 1 f90"/>
                  <a:gd name="f204" fmla="*/ f84 1 f90"/>
                  <a:gd name="f205" fmla="*/ 0 1 f91"/>
                  <a:gd name="f206" fmla="*/ f85 1 f91"/>
                  <a:gd name="f207" fmla="*/ f148 1 f90"/>
                  <a:gd name="f208" fmla="*/ f149 1 f91"/>
                  <a:gd name="f209" fmla="*/ f150 1 f90"/>
                  <a:gd name="f210" fmla="*/ f151 1 f91"/>
                  <a:gd name="f211" fmla="*/ f152 1 f90"/>
                  <a:gd name="f212" fmla="*/ f153 1 f91"/>
                  <a:gd name="f213" fmla="*/ f154 1 f90"/>
                  <a:gd name="f214" fmla="*/ f155 1 f91"/>
                  <a:gd name="f215" fmla="*/ f156 1 f90"/>
                  <a:gd name="f216" fmla="*/ f157 1 f91"/>
                  <a:gd name="f217" fmla="*/ f158 1 f90"/>
                  <a:gd name="f218" fmla="*/ f159 1 f90"/>
                  <a:gd name="f219" fmla="*/ f160 1 f91"/>
                  <a:gd name="f220" fmla="*/ f161 1 f90"/>
                  <a:gd name="f221" fmla="*/ f162 1 f91"/>
                  <a:gd name="f222" fmla="*/ f163 1 f90"/>
                  <a:gd name="f223" fmla="*/ f164 1 f91"/>
                  <a:gd name="f224" fmla="*/ f165 1 f90"/>
                  <a:gd name="f225" fmla="*/ f166 1 f91"/>
                  <a:gd name="f226" fmla="*/ f167 1 f90"/>
                  <a:gd name="f227" fmla="*/ f168 1 f91"/>
                  <a:gd name="f228" fmla="*/ f169 1 f91"/>
                  <a:gd name="f229" fmla="*/ f170 1 f90"/>
                  <a:gd name="f230" fmla="*/ f171 1 f91"/>
                  <a:gd name="f231" fmla="*/ f172 1 f90"/>
                  <a:gd name="f232" fmla="*/ f173 1 f91"/>
                  <a:gd name="f233" fmla="*/ f174 1 f91"/>
                  <a:gd name="f234" fmla="*/ f175 1 f90"/>
                  <a:gd name="f235" fmla="*/ f176 1 f90"/>
                  <a:gd name="f236" fmla="*/ f177 1 f91"/>
                  <a:gd name="f237" fmla="*/ f178 1 f90"/>
                  <a:gd name="f238" fmla="*/ f179 1 f91"/>
                  <a:gd name="f239" fmla="*/ f180 1 f90"/>
                  <a:gd name="f240" fmla="*/ f181 1 f91"/>
                  <a:gd name="f241" fmla="*/ f182 1 f90"/>
                  <a:gd name="f242" fmla="*/ f183 1 f91"/>
                  <a:gd name="f243" fmla="*/ f184 1 f90"/>
                  <a:gd name="f244" fmla="*/ f185 1 f91"/>
                  <a:gd name="f245" fmla="*/ f186 1 f91"/>
                  <a:gd name="f246" fmla="*/ f187 1 f91"/>
                  <a:gd name="f247" fmla="*/ f188 1 f90"/>
                  <a:gd name="f248" fmla="*/ f189 1 f91"/>
                  <a:gd name="f249" fmla="*/ f190 1 f90"/>
                  <a:gd name="f250" fmla="*/ f191 1 f91"/>
                  <a:gd name="f251" fmla="*/ f192 1 f90"/>
                  <a:gd name="f252" fmla="*/ f193 1 f91"/>
                  <a:gd name="f253" fmla="*/ f194 1 f90"/>
                  <a:gd name="f254" fmla="*/ f195 1 f91"/>
                  <a:gd name="f255" fmla="*/ f196 1 f90"/>
                  <a:gd name="f256" fmla="*/ f197 1 f91"/>
                  <a:gd name="f257" fmla="*/ f198 1 f91"/>
                  <a:gd name="f258" fmla="*/ f199 1 f90"/>
                  <a:gd name="f259" fmla="*/ f200 1 f90"/>
                  <a:gd name="f260" fmla="*/ f201 1 f90"/>
                  <a:gd name="f261" fmla="*/ f202 1 f91"/>
                  <a:gd name="f262" fmla="*/ f203 f81 1"/>
                  <a:gd name="f263" fmla="*/ f204 f81 1"/>
                  <a:gd name="f264" fmla="*/ f206 f82 1"/>
                  <a:gd name="f265" fmla="*/ f205 f82 1"/>
                  <a:gd name="f266" fmla="*/ f207 f81 1"/>
                  <a:gd name="f267" fmla="*/ f208 f82 1"/>
                  <a:gd name="f268" fmla="*/ f209 f81 1"/>
                  <a:gd name="f269" fmla="*/ f210 f82 1"/>
                  <a:gd name="f270" fmla="*/ f211 f81 1"/>
                  <a:gd name="f271" fmla="*/ f212 f82 1"/>
                  <a:gd name="f272" fmla="*/ f213 f81 1"/>
                  <a:gd name="f273" fmla="*/ f214 f82 1"/>
                  <a:gd name="f274" fmla="*/ f215 f81 1"/>
                  <a:gd name="f275" fmla="*/ f216 f82 1"/>
                  <a:gd name="f276" fmla="*/ f217 f81 1"/>
                  <a:gd name="f277" fmla="*/ f218 f81 1"/>
                  <a:gd name="f278" fmla="*/ f219 f82 1"/>
                  <a:gd name="f279" fmla="*/ f220 f81 1"/>
                  <a:gd name="f280" fmla="*/ f221 f82 1"/>
                  <a:gd name="f281" fmla="*/ f222 f81 1"/>
                  <a:gd name="f282" fmla="*/ f223 f82 1"/>
                  <a:gd name="f283" fmla="*/ f224 f81 1"/>
                  <a:gd name="f284" fmla="*/ f225 f82 1"/>
                  <a:gd name="f285" fmla="*/ f226 f81 1"/>
                  <a:gd name="f286" fmla="*/ f227 f82 1"/>
                  <a:gd name="f287" fmla="*/ f228 f82 1"/>
                  <a:gd name="f288" fmla="*/ f229 f81 1"/>
                  <a:gd name="f289" fmla="*/ f230 f82 1"/>
                  <a:gd name="f290" fmla="*/ f231 f81 1"/>
                  <a:gd name="f291" fmla="*/ f232 f82 1"/>
                  <a:gd name="f292" fmla="*/ f233 f82 1"/>
                  <a:gd name="f293" fmla="*/ f234 f81 1"/>
                  <a:gd name="f294" fmla="*/ f235 f81 1"/>
                  <a:gd name="f295" fmla="*/ f236 f82 1"/>
                  <a:gd name="f296" fmla="*/ f237 f81 1"/>
                  <a:gd name="f297" fmla="*/ f238 f82 1"/>
                  <a:gd name="f298" fmla="*/ f239 f81 1"/>
                  <a:gd name="f299" fmla="*/ f240 f82 1"/>
                  <a:gd name="f300" fmla="*/ f241 f81 1"/>
                  <a:gd name="f301" fmla="*/ f242 f82 1"/>
                  <a:gd name="f302" fmla="*/ f243 f81 1"/>
                  <a:gd name="f303" fmla="*/ f244 f82 1"/>
                  <a:gd name="f304" fmla="*/ f245 f82 1"/>
                  <a:gd name="f305" fmla="*/ f246 f82 1"/>
                  <a:gd name="f306" fmla="*/ f247 f81 1"/>
                  <a:gd name="f307" fmla="*/ f248 f82 1"/>
                  <a:gd name="f308" fmla="*/ f249 f81 1"/>
                  <a:gd name="f309" fmla="*/ f250 f82 1"/>
                  <a:gd name="f310" fmla="*/ f251 f81 1"/>
                  <a:gd name="f311" fmla="*/ f252 f82 1"/>
                  <a:gd name="f312" fmla="*/ f253 f81 1"/>
                  <a:gd name="f313" fmla="*/ f254 f82 1"/>
                  <a:gd name="f314" fmla="*/ f255 f81 1"/>
                  <a:gd name="f315" fmla="*/ f256 f82 1"/>
                  <a:gd name="f316" fmla="*/ f257 f82 1"/>
                  <a:gd name="f317" fmla="*/ f258 f81 1"/>
                  <a:gd name="f318" fmla="*/ f259 f81 1"/>
                  <a:gd name="f319" fmla="*/ f260 f81 1"/>
                  <a:gd name="f320" fmla="*/ f261 f8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47">
                    <a:pos x="f266" y="f267"/>
                  </a:cxn>
                  <a:cxn ang="f147">
                    <a:pos x="f268" y="f269"/>
                  </a:cxn>
                  <a:cxn ang="f147">
                    <a:pos x="f270" y="f271"/>
                  </a:cxn>
                  <a:cxn ang="f147">
                    <a:pos x="f272" y="f273"/>
                  </a:cxn>
                  <a:cxn ang="f147">
                    <a:pos x="f274" y="f275"/>
                  </a:cxn>
                  <a:cxn ang="f147">
                    <a:pos x="f276" y="f269"/>
                  </a:cxn>
                  <a:cxn ang="f147">
                    <a:pos x="f277" y="f278"/>
                  </a:cxn>
                  <a:cxn ang="f147">
                    <a:pos x="f276" y="f273"/>
                  </a:cxn>
                  <a:cxn ang="f147">
                    <a:pos x="f276" y="f275"/>
                  </a:cxn>
                  <a:cxn ang="f147">
                    <a:pos x="f279" y="f280"/>
                  </a:cxn>
                  <a:cxn ang="f147">
                    <a:pos x="f281" y="f282"/>
                  </a:cxn>
                  <a:cxn ang="f147">
                    <a:pos x="f281" y="f267"/>
                  </a:cxn>
                  <a:cxn ang="f147">
                    <a:pos x="f283" y="f284"/>
                  </a:cxn>
                  <a:cxn ang="f147">
                    <a:pos x="f285" y="f286"/>
                  </a:cxn>
                  <a:cxn ang="f147">
                    <a:pos x="f266" y="f287"/>
                  </a:cxn>
                  <a:cxn ang="f147">
                    <a:pos x="f288" y="f289"/>
                  </a:cxn>
                  <a:cxn ang="f147">
                    <a:pos x="f290" y="f291"/>
                  </a:cxn>
                  <a:cxn ang="f147">
                    <a:pos x="f274" y="f292"/>
                  </a:cxn>
                  <a:cxn ang="f147">
                    <a:pos x="f293" y="f267"/>
                  </a:cxn>
                  <a:cxn ang="f147">
                    <a:pos x="f294" y="f295"/>
                  </a:cxn>
                  <a:cxn ang="f147">
                    <a:pos x="f296" y="f297"/>
                  </a:cxn>
                  <a:cxn ang="f147">
                    <a:pos x="f298" y="f299"/>
                  </a:cxn>
                  <a:cxn ang="f147">
                    <a:pos x="f300" y="f301"/>
                  </a:cxn>
                  <a:cxn ang="f147">
                    <a:pos x="f302" y="f303"/>
                  </a:cxn>
                  <a:cxn ang="f147">
                    <a:pos x="f302" y="f304"/>
                  </a:cxn>
                  <a:cxn ang="f147">
                    <a:pos x="f302" y="f305"/>
                  </a:cxn>
                  <a:cxn ang="f147">
                    <a:pos x="f306" y="f307"/>
                  </a:cxn>
                  <a:cxn ang="f147">
                    <a:pos x="f308" y="f309"/>
                  </a:cxn>
                  <a:cxn ang="f147">
                    <a:pos x="f310" y="f311"/>
                  </a:cxn>
                  <a:cxn ang="f147">
                    <a:pos x="f312" y="f313"/>
                  </a:cxn>
                  <a:cxn ang="f147">
                    <a:pos x="f314" y="f315"/>
                  </a:cxn>
                  <a:cxn ang="f147">
                    <a:pos x="f276" y="f316"/>
                  </a:cxn>
                  <a:cxn ang="f147">
                    <a:pos x="f276" y="f305"/>
                  </a:cxn>
                  <a:cxn ang="f147">
                    <a:pos x="f272" y="f278"/>
                  </a:cxn>
                  <a:cxn ang="f147">
                    <a:pos x="f317" y="f271"/>
                  </a:cxn>
                  <a:cxn ang="f147">
                    <a:pos x="f318" y="f269"/>
                  </a:cxn>
                  <a:cxn ang="f147">
                    <a:pos x="f319" y="f320"/>
                  </a:cxn>
                  <a:cxn ang="f147">
                    <a:pos x="f266" y="f267"/>
                  </a:cxn>
                </a:cxnLst>
                <a:rect l="f262" t="f265" r="f263" b="f264"/>
                <a:pathLst>
                  <a:path w="69" h="94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2" y="f15"/>
                      <a:pt x="f16" y="f15"/>
                      <a:pt x="f14" y="f17"/>
                    </a:cubicBezTo>
                    <a:cubicBezTo>
                      <a:pt x="f18" y="f19"/>
                      <a:pt x="f15" y="f17"/>
                      <a:pt x="f18" y="f15"/>
                    </a:cubicBezTo>
                    <a:cubicBezTo>
                      <a:pt x="f18" y="f18"/>
                      <a:pt x="f15" y="f20"/>
                      <a:pt x="f15" y="f16"/>
                    </a:cubicBezTo>
                    <a:cubicBezTo>
                      <a:pt x="f17" y="f16"/>
                      <a:pt x="f17" y="f20"/>
                      <a:pt x="f19" y="f14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3" y="f27"/>
                      <a:pt x="f28" y="f29"/>
                      <a:pt x="f19" y="f15"/>
                    </a:cubicBezTo>
                    <a:cubicBezTo>
                      <a:pt x="f19" y="f18"/>
                      <a:pt x="f17" y="f20"/>
                      <a:pt x="f19" y="f16"/>
                    </a:cubicBezTo>
                    <a:cubicBezTo>
                      <a:pt x="f21" y="f20"/>
                      <a:pt x="f21" y="f18"/>
                      <a:pt x="f22" y="f18"/>
                    </a:cubicBezTo>
                    <a:cubicBezTo>
                      <a:pt x="f23" y="f18"/>
                      <a:pt x="f23" y="f16"/>
                      <a:pt x="f23" y="f30"/>
                    </a:cubicBezTo>
                    <a:cubicBezTo>
                      <a:pt x="f25" y="f13"/>
                      <a:pt x="f23" y="f31"/>
                      <a:pt x="f23" y="f9"/>
                    </a:cubicBezTo>
                    <a:cubicBezTo>
                      <a:pt x="f23" y="f8"/>
                      <a:pt x="f28" y="f32"/>
                      <a:pt x="f33" y="f34"/>
                    </a:cubicBezTo>
                    <a:cubicBezTo>
                      <a:pt x="f14" y="f35"/>
                      <a:pt x="f36" y="f37"/>
                      <a:pt x="f31" y="f38"/>
                    </a:cubicBezTo>
                    <a:cubicBezTo>
                      <a:pt x="f10" y="f39"/>
                      <a:pt x="f40" y="f41"/>
                      <a:pt x="f8" y="f42"/>
                    </a:cubicBezTo>
                    <a:cubicBezTo>
                      <a:pt x="f35" y="f43"/>
                      <a:pt x="f6" y="f44"/>
                      <a:pt x="f45" y="f7"/>
                    </a:cubicBezTo>
                    <a:cubicBezTo>
                      <a:pt x="f46" y="f47"/>
                      <a:pt x="f48" y="f43"/>
                      <a:pt x="f40" y="f49"/>
                    </a:cubicBezTo>
                    <a:cubicBezTo>
                      <a:pt x="f11" y="f50"/>
                      <a:pt x="f30" y="f45"/>
                      <a:pt x="f15" y="f35"/>
                    </a:cubicBezTo>
                    <a:cubicBezTo>
                      <a:pt x="f21" y="f51"/>
                      <a:pt x="f29" y="f8"/>
                      <a:pt x="f52" y="f9"/>
                    </a:cubicBezTo>
                    <a:cubicBezTo>
                      <a:pt x="f53" y="f10"/>
                      <a:pt x="f24" y="f31"/>
                      <a:pt x="f24" y="f54"/>
                    </a:cubicBezTo>
                    <a:cubicBezTo>
                      <a:pt x="f27" y="f17"/>
                      <a:pt x="f55" y="f25"/>
                      <a:pt x="f56" y="f24"/>
                    </a:cubicBezTo>
                    <a:cubicBezTo>
                      <a:pt x="f57" y="f27"/>
                      <a:pt x="f58" y="f27"/>
                      <a:pt x="f59" y="f60"/>
                    </a:cubicBezTo>
                    <a:cubicBezTo>
                      <a:pt x="f61" y="f62"/>
                      <a:pt x="f63" y="f62"/>
                      <a:pt x="f64" y="f62"/>
                    </a:cubicBezTo>
                    <a:cubicBezTo>
                      <a:pt x="f65" y="f62"/>
                      <a:pt x="f65" y="f62"/>
                      <a:pt x="f5" y="f66"/>
                    </a:cubicBezTo>
                    <a:cubicBezTo>
                      <a:pt x="f5" y="f66"/>
                      <a:pt x="f5" y="f55"/>
                      <a:pt x="f5" y="f55"/>
                    </a:cubicBezTo>
                    <a:cubicBezTo>
                      <a:pt x="f5" y="f67"/>
                      <a:pt x="f5" y="f68"/>
                      <a:pt x="f5" y="f56"/>
                    </a:cubicBezTo>
                    <a:cubicBezTo>
                      <a:pt x="f5" y="f57"/>
                      <a:pt x="f65" y="f58"/>
                      <a:pt x="f69" y="f58"/>
                    </a:cubicBezTo>
                    <a:cubicBezTo>
                      <a:pt x="f61" y="f57"/>
                      <a:pt x="f59" y="f59"/>
                      <a:pt x="f70" y="f71"/>
                    </a:cubicBezTo>
                    <a:cubicBezTo>
                      <a:pt x="f72" y="f71"/>
                      <a:pt x="f73" y="f74"/>
                      <a:pt x="f75" y="f76"/>
                    </a:cubicBezTo>
                    <a:cubicBezTo>
                      <a:pt x="f26" y="f77"/>
                      <a:pt x="f60" y="f69"/>
                      <a:pt x="f53" y="f65"/>
                    </a:cubicBezTo>
                    <a:cubicBezTo>
                      <a:pt x="f25" y="f5"/>
                      <a:pt x="f29" y="f5"/>
                      <a:pt x="f21" y="f5"/>
                    </a:cubicBezTo>
                    <a:cubicBezTo>
                      <a:pt x="f33" y="f65"/>
                      <a:pt x="f19" y="f64"/>
                      <a:pt x="f19" y="f69"/>
                    </a:cubicBezTo>
                    <a:cubicBezTo>
                      <a:pt x="f33" y="f61"/>
                      <a:pt x="f19" y="f78"/>
                      <a:pt x="f19" y="f56"/>
                    </a:cubicBezTo>
                    <a:cubicBezTo>
                      <a:pt x="f19" y="f68"/>
                      <a:pt x="f15" y="f67"/>
                      <a:pt x="f18" y="f26"/>
                    </a:cubicBezTo>
                    <a:cubicBezTo>
                      <a:pt x="f20" y="f53"/>
                      <a:pt x="f13" y="f29"/>
                      <a:pt x="f79" y="f17"/>
                    </a:cubicBezTo>
                    <a:cubicBezTo>
                      <a:pt x="f79" y="f15"/>
                      <a:pt x="f10" y="f18"/>
                      <a:pt x="f9" y="f14"/>
                    </a:cubicBezTo>
                    <a:cubicBezTo>
                      <a:pt x="f32" y="f30"/>
                      <a:pt x="f51" y="f13"/>
                      <a:pt x="f35" y="f31"/>
                    </a:cubicBezTo>
                    <a:cubicBezTo>
                      <a:pt x="f34" y="f31"/>
                      <a:pt x="f34" y="f9"/>
                      <a:pt x="f8" y="f9"/>
                    </a:cubicBezTo>
                    <a:close/>
                  </a:path>
                </a:pathLst>
              </a:custGeom>
              <a:solidFill>
                <a:srgbClr val="4871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7" name="Freeform 150">
                <a:extLst>
                  <a:ext uri="{FF2B5EF4-FFF2-40B4-BE49-F238E27FC236}">
                    <a16:creationId xmlns:a16="http://schemas.microsoft.com/office/drawing/2014/main" id="{5A37A952-4D0C-33CC-0ACD-F82547C74D2C}"/>
                  </a:ext>
                </a:extLst>
              </p:cNvPr>
              <p:cNvSpPr/>
              <p:nvPr/>
            </p:nvSpPr>
            <p:spPr>
              <a:xfrm>
                <a:off x="9986957" y="6205539"/>
                <a:ext cx="444498" cy="8540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73"/>
                  <a:gd name="f8" fmla="val 23"/>
                  <a:gd name="f9" fmla="val 62"/>
                  <a:gd name="f10" fmla="val 22"/>
                  <a:gd name="f11" fmla="val 63"/>
                  <a:gd name="f12" fmla="val 21"/>
                  <a:gd name="f13" fmla="val 20"/>
                  <a:gd name="f14" fmla="val 65"/>
                  <a:gd name="f15" fmla="val 18"/>
                  <a:gd name="f16" fmla="val 17"/>
                  <a:gd name="f17" fmla="val 66"/>
                  <a:gd name="f18" fmla="val 13"/>
                  <a:gd name="f19" fmla="val 67"/>
                  <a:gd name="f20" fmla="val 10"/>
                  <a:gd name="f21" fmla="val 68"/>
                  <a:gd name="f22" fmla="val 7"/>
                  <a:gd name="f23" fmla="val 71"/>
                  <a:gd name="f24" fmla="val 4"/>
                  <a:gd name="f25" fmla="val 2"/>
                  <a:gd name="f26" fmla="val 70"/>
                  <a:gd name="f27" fmla="val 1"/>
                  <a:gd name="f28" fmla="val 69"/>
                  <a:gd name="f29" fmla="val 64"/>
                  <a:gd name="f30" fmla="val 59"/>
                  <a:gd name="f31" fmla="val 55"/>
                  <a:gd name="f32" fmla="val 5"/>
                  <a:gd name="f33" fmla="val 51"/>
                  <a:gd name="f34" fmla="val 49"/>
                  <a:gd name="f35" fmla="val 48"/>
                  <a:gd name="f36" fmla="val 46"/>
                  <a:gd name="f37" fmla="val 9"/>
                  <a:gd name="f38" fmla="val 43"/>
                  <a:gd name="f39" fmla="val 11"/>
                  <a:gd name="f40" fmla="val 40"/>
                  <a:gd name="f41" fmla="val 12"/>
                  <a:gd name="f42" fmla="val 36"/>
                  <a:gd name="f43" fmla="val 16"/>
                  <a:gd name="f44" fmla="val 34"/>
                  <a:gd name="f45" fmla="val 31"/>
                  <a:gd name="f46" fmla="val 19"/>
                  <a:gd name="f47" fmla="val 27"/>
                  <a:gd name="f48" fmla="val 26"/>
                  <a:gd name="f49" fmla="val 24"/>
                  <a:gd name="f50" fmla="val 25"/>
                  <a:gd name="f51" fmla="val 28"/>
                  <a:gd name="f52" fmla="val 15"/>
                  <a:gd name="f53" fmla="val 30"/>
                  <a:gd name="f54" fmla="val 8"/>
                  <a:gd name="f55" fmla="val 32"/>
                  <a:gd name="f56" fmla="val 33"/>
                  <a:gd name="f57" fmla="val 3"/>
                  <a:gd name="f58" fmla="val 35"/>
                  <a:gd name="f59" fmla="val 37"/>
                  <a:gd name="f60" fmla="val 41"/>
                  <a:gd name="f61" fmla="val 44"/>
                  <a:gd name="f62" fmla="val 53"/>
                  <a:gd name="f63" fmla="val 56"/>
                  <a:gd name="f64" fmla="val 14"/>
                  <a:gd name="f65" fmla="val 60"/>
                  <a:gd name="f66" fmla="val 61"/>
                  <a:gd name="f67" fmla="val 58"/>
                  <a:gd name="f68" fmla="val 57"/>
                  <a:gd name="f69" fmla="+- 0 0 -90"/>
                  <a:gd name="f70" fmla="*/ f3 1 38"/>
                  <a:gd name="f71" fmla="*/ f4 1 73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38"/>
                  <a:gd name="f80" fmla="*/ f76 1 73"/>
                  <a:gd name="f81" fmla="*/ 23 f77 1"/>
                  <a:gd name="f82" fmla="*/ 62 f76 1"/>
                  <a:gd name="f83" fmla="*/ 21 f77 1"/>
                  <a:gd name="f84" fmla="*/ 63 f76 1"/>
                  <a:gd name="f85" fmla="*/ 17 f77 1"/>
                  <a:gd name="f86" fmla="*/ 66 f76 1"/>
                  <a:gd name="f87" fmla="*/ 7 f77 1"/>
                  <a:gd name="f88" fmla="*/ 71 f76 1"/>
                  <a:gd name="f89" fmla="*/ 2 f77 1"/>
                  <a:gd name="f90" fmla="*/ 70 f76 1"/>
                  <a:gd name="f91" fmla="*/ 1 f77 1"/>
                  <a:gd name="f92" fmla="*/ 67 f76 1"/>
                  <a:gd name="f93" fmla="*/ 64 f76 1"/>
                  <a:gd name="f94" fmla="*/ 5 f77 1"/>
                  <a:gd name="f95" fmla="*/ 51 f76 1"/>
                  <a:gd name="f96" fmla="*/ 46 f76 1"/>
                  <a:gd name="f97" fmla="*/ 12 f77 1"/>
                  <a:gd name="f98" fmla="*/ 36 f76 1"/>
                  <a:gd name="f99" fmla="*/ 13 f77 1"/>
                  <a:gd name="f100" fmla="*/ 19 f77 1"/>
                  <a:gd name="f101" fmla="*/ 27 f76 1"/>
                  <a:gd name="f102" fmla="*/ 22 f77 1"/>
                  <a:gd name="f103" fmla="*/ 23 f76 1"/>
                  <a:gd name="f104" fmla="*/ 28 f77 1"/>
                  <a:gd name="f105" fmla="*/ 15 f76 1"/>
                  <a:gd name="f106" fmla="*/ 31 f77 1"/>
                  <a:gd name="f107" fmla="*/ 8 f76 1"/>
                  <a:gd name="f108" fmla="*/ 35 f77 1"/>
                  <a:gd name="f109" fmla="*/ 1 f76 1"/>
                  <a:gd name="f110" fmla="*/ 38 f77 1"/>
                  <a:gd name="f111" fmla="*/ 2 f76 1"/>
                  <a:gd name="f112" fmla="*/ 24 f76 1"/>
                  <a:gd name="f113" fmla="*/ 27 f77 1"/>
                  <a:gd name="f114" fmla="*/ 41 f76 1"/>
                  <a:gd name="f115" fmla="*/ 20 f77 1"/>
                  <a:gd name="f116" fmla="*/ 15 f77 1"/>
                  <a:gd name="f117" fmla="*/ 59 f76 1"/>
                  <a:gd name="f118" fmla="*/ 60 f76 1"/>
                  <a:gd name="f119" fmla="*/ 16 f77 1"/>
                  <a:gd name="f120" fmla="*/ 24 f77 1"/>
                  <a:gd name="f121" fmla="*/ 56 f76 1"/>
                  <a:gd name="f122" fmla="*/ 26 f77 1"/>
                  <a:gd name="f123" fmla="+- f78 0 f1"/>
                  <a:gd name="f124" fmla="*/ f81 1 38"/>
                  <a:gd name="f125" fmla="*/ f82 1 73"/>
                  <a:gd name="f126" fmla="*/ f83 1 38"/>
                  <a:gd name="f127" fmla="*/ f84 1 73"/>
                  <a:gd name="f128" fmla="*/ f85 1 38"/>
                  <a:gd name="f129" fmla="*/ f86 1 73"/>
                  <a:gd name="f130" fmla="*/ f87 1 38"/>
                  <a:gd name="f131" fmla="*/ f88 1 73"/>
                  <a:gd name="f132" fmla="*/ f89 1 38"/>
                  <a:gd name="f133" fmla="*/ f90 1 73"/>
                  <a:gd name="f134" fmla="*/ f91 1 38"/>
                  <a:gd name="f135" fmla="*/ f92 1 73"/>
                  <a:gd name="f136" fmla="*/ f93 1 73"/>
                  <a:gd name="f137" fmla="*/ f94 1 38"/>
                  <a:gd name="f138" fmla="*/ f95 1 73"/>
                  <a:gd name="f139" fmla="*/ f96 1 73"/>
                  <a:gd name="f140" fmla="*/ f97 1 38"/>
                  <a:gd name="f141" fmla="*/ f98 1 73"/>
                  <a:gd name="f142" fmla="*/ f99 1 38"/>
                  <a:gd name="f143" fmla="*/ f100 1 38"/>
                  <a:gd name="f144" fmla="*/ f101 1 73"/>
                  <a:gd name="f145" fmla="*/ f102 1 38"/>
                  <a:gd name="f146" fmla="*/ f103 1 73"/>
                  <a:gd name="f147" fmla="*/ f104 1 38"/>
                  <a:gd name="f148" fmla="*/ f105 1 73"/>
                  <a:gd name="f149" fmla="*/ f106 1 38"/>
                  <a:gd name="f150" fmla="*/ f107 1 73"/>
                  <a:gd name="f151" fmla="*/ f108 1 38"/>
                  <a:gd name="f152" fmla="*/ f109 1 73"/>
                  <a:gd name="f153" fmla="*/ f110 1 38"/>
                  <a:gd name="f154" fmla="*/ f111 1 73"/>
                  <a:gd name="f155" fmla="*/ f112 1 73"/>
                  <a:gd name="f156" fmla="*/ f113 1 38"/>
                  <a:gd name="f157" fmla="*/ f114 1 73"/>
                  <a:gd name="f158" fmla="*/ f115 1 38"/>
                  <a:gd name="f159" fmla="*/ f116 1 38"/>
                  <a:gd name="f160" fmla="*/ f117 1 73"/>
                  <a:gd name="f161" fmla="*/ f118 1 73"/>
                  <a:gd name="f162" fmla="*/ f119 1 38"/>
                  <a:gd name="f163" fmla="*/ f120 1 38"/>
                  <a:gd name="f164" fmla="*/ f121 1 73"/>
                  <a:gd name="f165" fmla="*/ f122 1 38"/>
                  <a:gd name="f166" fmla="*/ 0 1 f79"/>
                  <a:gd name="f167" fmla="*/ f73 1 f79"/>
                  <a:gd name="f168" fmla="*/ 0 1 f80"/>
                  <a:gd name="f169" fmla="*/ f74 1 f80"/>
                  <a:gd name="f170" fmla="*/ f124 1 f79"/>
                  <a:gd name="f171" fmla="*/ f125 1 f80"/>
                  <a:gd name="f172" fmla="*/ f126 1 f79"/>
                  <a:gd name="f173" fmla="*/ f127 1 f80"/>
                  <a:gd name="f174" fmla="*/ f128 1 f79"/>
                  <a:gd name="f175" fmla="*/ f129 1 f80"/>
                  <a:gd name="f176" fmla="*/ f130 1 f79"/>
                  <a:gd name="f177" fmla="*/ f131 1 f80"/>
                  <a:gd name="f178" fmla="*/ f132 1 f79"/>
                  <a:gd name="f179" fmla="*/ f133 1 f80"/>
                  <a:gd name="f180" fmla="*/ f134 1 f79"/>
                  <a:gd name="f181" fmla="*/ f135 1 f80"/>
                  <a:gd name="f182" fmla="*/ f136 1 f80"/>
                  <a:gd name="f183" fmla="*/ f137 1 f79"/>
                  <a:gd name="f184" fmla="*/ f138 1 f80"/>
                  <a:gd name="f185" fmla="*/ f139 1 f80"/>
                  <a:gd name="f186" fmla="*/ f140 1 f79"/>
                  <a:gd name="f187" fmla="*/ f141 1 f80"/>
                  <a:gd name="f188" fmla="*/ f142 1 f79"/>
                  <a:gd name="f189" fmla="*/ f143 1 f79"/>
                  <a:gd name="f190" fmla="*/ f144 1 f80"/>
                  <a:gd name="f191" fmla="*/ f145 1 f79"/>
                  <a:gd name="f192" fmla="*/ f146 1 f80"/>
                  <a:gd name="f193" fmla="*/ f147 1 f79"/>
                  <a:gd name="f194" fmla="*/ f148 1 f80"/>
                  <a:gd name="f195" fmla="*/ f149 1 f79"/>
                  <a:gd name="f196" fmla="*/ f150 1 f80"/>
                  <a:gd name="f197" fmla="*/ f151 1 f79"/>
                  <a:gd name="f198" fmla="*/ f152 1 f80"/>
                  <a:gd name="f199" fmla="*/ f153 1 f79"/>
                  <a:gd name="f200" fmla="*/ f154 1 f80"/>
                  <a:gd name="f201" fmla="*/ f155 1 f80"/>
                  <a:gd name="f202" fmla="*/ f156 1 f79"/>
                  <a:gd name="f203" fmla="*/ f157 1 f80"/>
                  <a:gd name="f204" fmla="*/ f158 1 f79"/>
                  <a:gd name="f205" fmla="*/ f159 1 f79"/>
                  <a:gd name="f206" fmla="*/ f160 1 f80"/>
                  <a:gd name="f207" fmla="*/ f161 1 f80"/>
                  <a:gd name="f208" fmla="*/ f162 1 f79"/>
                  <a:gd name="f209" fmla="*/ f163 1 f79"/>
                  <a:gd name="f210" fmla="*/ f164 1 f80"/>
                  <a:gd name="f211" fmla="*/ f165 1 f79"/>
                  <a:gd name="f212" fmla="*/ f166 f70 1"/>
                  <a:gd name="f213" fmla="*/ f167 f70 1"/>
                  <a:gd name="f214" fmla="*/ f169 f71 1"/>
                  <a:gd name="f215" fmla="*/ f168 f71 1"/>
                  <a:gd name="f216" fmla="*/ f170 f70 1"/>
                  <a:gd name="f217" fmla="*/ f171 f71 1"/>
                  <a:gd name="f218" fmla="*/ f172 f70 1"/>
                  <a:gd name="f219" fmla="*/ f173 f71 1"/>
                  <a:gd name="f220" fmla="*/ f174 f70 1"/>
                  <a:gd name="f221" fmla="*/ f175 f71 1"/>
                  <a:gd name="f222" fmla="*/ f176 f70 1"/>
                  <a:gd name="f223" fmla="*/ f177 f71 1"/>
                  <a:gd name="f224" fmla="*/ f178 f70 1"/>
                  <a:gd name="f225" fmla="*/ f179 f71 1"/>
                  <a:gd name="f226" fmla="*/ f180 f70 1"/>
                  <a:gd name="f227" fmla="*/ f181 f71 1"/>
                  <a:gd name="f228" fmla="*/ f182 f71 1"/>
                  <a:gd name="f229" fmla="*/ f183 f70 1"/>
                  <a:gd name="f230" fmla="*/ f184 f71 1"/>
                  <a:gd name="f231" fmla="*/ f185 f71 1"/>
                  <a:gd name="f232" fmla="*/ f186 f70 1"/>
                  <a:gd name="f233" fmla="*/ f187 f71 1"/>
                  <a:gd name="f234" fmla="*/ f188 f70 1"/>
                  <a:gd name="f235" fmla="*/ f189 f70 1"/>
                  <a:gd name="f236" fmla="*/ f190 f71 1"/>
                  <a:gd name="f237" fmla="*/ f191 f70 1"/>
                  <a:gd name="f238" fmla="*/ f192 f71 1"/>
                  <a:gd name="f239" fmla="*/ f193 f70 1"/>
                  <a:gd name="f240" fmla="*/ f194 f71 1"/>
                  <a:gd name="f241" fmla="*/ f195 f70 1"/>
                  <a:gd name="f242" fmla="*/ f196 f71 1"/>
                  <a:gd name="f243" fmla="*/ f197 f70 1"/>
                  <a:gd name="f244" fmla="*/ f198 f71 1"/>
                  <a:gd name="f245" fmla="*/ f199 f70 1"/>
                  <a:gd name="f246" fmla="*/ f200 f71 1"/>
                  <a:gd name="f247" fmla="*/ f201 f71 1"/>
                  <a:gd name="f248" fmla="*/ f202 f70 1"/>
                  <a:gd name="f249" fmla="*/ f203 f71 1"/>
                  <a:gd name="f250" fmla="*/ f204 f70 1"/>
                  <a:gd name="f251" fmla="*/ f205 f70 1"/>
                  <a:gd name="f252" fmla="*/ f206 f71 1"/>
                  <a:gd name="f253" fmla="*/ f207 f71 1"/>
                  <a:gd name="f254" fmla="*/ f208 f70 1"/>
                  <a:gd name="f255" fmla="*/ f209 f70 1"/>
                  <a:gd name="f256" fmla="*/ f210 f71 1"/>
                  <a:gd name="f257" fmla="*/ f211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6" y="f217"/>
                  </a:cxn>
                  <a:cxn ang="f123">
                    <a:pos x="f218" y="f219"/>
                  </a:cxn>
                  <a:cxn ang="f123">
                    <a:pos x="f220" y="f221"/>
                  </a:cxn>
                  <a:cxn ang="f123">
                    <a:pos x="f222" y="f223"/>
                  </a:cxn>
                  <a:cxn ang="f123">
                    <a:pos x="f224" y="f225"/>
                  </a:cxn>
                  <a:cxn ang="f123">
                    <a:pos x="f226" y="f227"/>
                  </a:cxn>
                  <a:cxn ang="f123">
                    <a:pos x="f226" y="f228"/>
                  </a:cxn>
                  <a:cxn ang="f123">
                    <a:pos x="f229" y="f230"/>
                  </a:cxn>
                  <a:cxn ang="f123">
                    <a:pos x="f222" y="f231"/>
                  </a:cxn>
                  <a:cxn ang="f123">
                    <a:pos x="f232" y="f233"/>
                  </a:cxn>
                  <a:cxn ang="f123">
                    <a:pos x="f234" y="f233"/>
                  </a:cxn>
                  <a:cxn ang="f123">
                    <a:pos x="f235" y="f236"/>
                  </a:cxn>
                  <a:cxn ang="f123">
                    <a:pos x="f237" y="f238"/>
                  </a:cxn>
                  <a:cxn ang="f123">
                    <a:pos x="f239" y="f240"/>
                  </a:cxn>
                  <a:cxn ang="f123">
                    <a:pos x="f241" y="f242"/>
                  </a:cxn>
                  <a:cxn ang="f123">
                    <a:pos x="f243" y="f244"/>
                  </a:cxn>
                  <a:cxn ang="f123">
                    <a:pos x="f245" y="f246"/>
                  </a:cxn>
                  <a:cxn ang="f123">
                    <a:pos x="f243" y="f247"/>
                  </a:cxn>
                  <a:cxn ang="f123">
                    <a:pos x="f248" y="f249"/>
                  </a:cxn>
                  <a:cxn ang="f123">
                    <a:pos x="f250" y="f230"/>
                  </a:cxn>
                  <a:cxn ang="f123">
                    <a:pos x="f251" y="f252"/>
                  </a:cxn>
                  <a:cxn ang="f123">
                    <a:pos x="f251" y="f253"/>
                  </a:cxn>
                  <a:cxn ang="f123">
                    <a:pos x="f254" y="f253"/>
                  </a:cxn>
                  <a:cxn ang="f123">
                    <a:pos x="f255" y="f256"/>
                  </a:cxn>
                  <a:cxn ang="f123">
                    <a:pos x="f257" y="f253"/>
                  </a:cxn>
                  <a:cxn ang="f123">
                    <a:pos x="f216" y="f217"/>
                  </a:cxn>
                </a:cxnLst>
                <a:rect l="f212" t="f215" r="f213" b="f214"/>
                <a:pathLst>
                  <a:path w="38" h="73">
                    <a:moveTo>
                      <a:pt x="f8" y="f9"/>
                    </a:moveTo>
                    <a:cubicBezTo>
                      <a:pt x="f10" y="f11"/>
                      <a:pt x="f12" y="f11"/>
                      <a:pt x="f12" y="f11"/>
                    </a:cubicBezTo>
                    <a:cubicBezTo>
                      <a:pt x="f13" y="f14"/>
                      <a:pt x="f15" y="f14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7"/>
                      <a:pt x="f24" y="f7"/>
                      <a:pt x="f25" y="f26"/>
                    </a:cubicBezTo>
                    <a:cubicBezTo>
                      <a:pt x="f27" y="f28"/>
                      <a:pt x="f27" y="f21"/>
                      <a:pt x="f27" y="f19"/>
                    </a:cubicBezTo>
                    <a:cubicBezTo>
                      <a:pt x="f5" y="f17"/>
                      <a:pt x="f27" y="f14"/>
                      <a:pt x="f27" y="f29"/>
                    </a:cubicBezTo>
                    <a:cubicBezTo>
                      <a:pt x="f27" y="f30"/>
                      <a:pt x="f24" y="f31"/>
                      <a:pt x="f32" y="f33"/>
                    </a:cubicBezTo>
                    <a:cubicBezTo>
                      <a:pt x="f32" y="f34"/>
                      <a:pt x="f22" y="f35"/>
                      <a:pt x="f22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1" y="f42"/>
                      <a:pt x="f18" y="f42"/>
                      <a:pt x="f18" y="f42"/>
                    </a:cubicBezTo>
                    <a:cubicBezTo>
                      <a:pt x="f43" y="f44"/>
                      <a:pt x="f15" y="f45"/>
                      <a:pt x="f46" y="f47"/>
                    </a:cubicBezTo>
                    <a:cubicBezTo>
                      <a:pt x="f13" y="f48"/>
                      <a:pt x="f12" y="f49"/>
                      <a:pt x="f10" y="f8"/>
                    </a:cubicBezTo>
                    <a:cubicBezTo>
                      <a:pt x="f50" y="f12"/>
                      <a:pt x="f50" y="f16"/>
                      <a:pt x="f51" y="f52"/>
                    </a:cubicBezTo>
                    <a:cubicBezTo>
                      <a:pt x="f53" y="f18"/>
                      <a:pt x="f45" y="f39"/>
                      <a:pt x="f45" y="f54"/>
                    </a:cubicBezTo>
                    <a:cubicBezTo>
                      <a:pt x="f55" y="f32"/>
                      <a:pt x="f56" y="f57"/>
                      <a:pt x="f58" y="f27"/>
                    </a:cubicBezTo>
                    <a:cubicBezTo>
                      <a:pt x="f59" y="f5"/>
                      <a:pt x="f6" y="f5"/>
                      <a:pt x="f6" y="f25"/>
                    </a:cubicBezTo>
                    <a:cubicBezTo>
                      <a:pt x="f6" y="f20"/>
                      <a:pt x="f59" y="f16"/>
                      <a:pt x="f58" y="f49"/>
                    </a:cubicBezTo>
                    <a:cubicBezTo>
                      <a:pt x="f56" y="f53"/>
                      <a:pt x="f45" y="f42"/>
                      <a:pt x="f47" y="f60"/>
                    </a:cubicBezTo>
                    <a:cubicBezTo>
                      <a:pt x="f50" y="f61"/>
                      <a:pt x="f8" y="f35"/>
                      <a:pt x="f13" y="f33"/>
                    </a:cubicBezTo>
                    <a:cubicBezTo>
                      <a:pt x="f15" y="f62"/>
                      <a:pt x="f43" y="f63"/>
                      <a:pt x="f52" y="f30"/>
                    </a:cubicBezTo>
                    <a:cubicBezTo>
                      <a:pt x="f64" y="f30"/>
                      <a:pt x="f64" y="f65"/>
                      <a:pt x="f52" y="f65"/>
                    </a:cubicBezTo>
                    <a:cubicBezTo>
                      <a:pt x="f52" y="f66"/>
                      <a:pt x="f43" y="f65"/>
                      <a:pt x="f43" y="f65"/>
                    </a:cubicBezTo>
                    <a:cubicBezTo>
                      <a:pt x="f46" y="f30"/>
                      <a:pt x="f10" y="f67"/>
                      <a:pt x="f49" y="f63"/>
                    </a:cubicBezTo>
                    <a:cubicBezTo>
                      <a:pt x="f48" y="f68"/>
                      <a:pt x="f48" y="f30"/>
                      <a:pt x="f48" y="f65"/>
                    </a:cubicBezTo>
                    <a:cubicBezTo>
                      <a:pt x="f48" y="f9"/>
                      <a:pt x="f49" y="f66"/>
                      <a:pt x="f8" y="f9"/>
                    </a:cubicBezTo>
                    <a:close/>
                  </a:path>
                </a:pathLst>
              </a:custGeom>
              <a:solidFill>
                <a:srgbClr val="507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8" name="Freeform 151">
                <a:extLst>
                  <a:ext uri="{FF2B5EF4-FFF2-40B4-BE49-F238E27FC236}">
                    <a16:creationId xmlns:a16="http://schemas.microsoft.com/office/drawing/2014/main" id="{CE8B295B-C0C7-3154-F119-FB235BE9007B}"/>
                  </a:ext>
                </a:extLst>
              </p:cNvPr>
              <p:cNvSpPr/>
              <p:nvPr/>
            </p:nvSpPr>
            <p:spPr>
              <a:xfrm>
                <a:off x="9634539" y="5434014"/>
                <a:ext cx="527051" cy="4905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42"/>
                  <a:gd name="f8" fmla="val 44"/>
                  <a:gd name="f9" fmla="val 4"/>
                  <a:gd name="f10" fmla="val 5"/>
                  <a:gd name="f11" fmla="val 43"/>
                  <a:gd name="f12" fmla="val 6"/>
                  <a:gd name="f13" fmla="val 7"/>
                  <a:gd name="f14" fmla="val 41"/>
                  <a:gd name="f15" fmla="val 9"/>
                  <a:gd name="f16" fmla="val 11"/>
                  <a:gd name="f17" fmla="val 40"/>
                  <a:gd name="f18" fmla="val 13"/>
                  <a:gd name="f19" fmla="val 39"/>
                  <a:gd name="f20" fmla="val 15"/>
                  <a:gd name="f21" fmla="val 38"/>
                  <a:gd name="f22" fmla="val 16"/>
                  <a:gd name="f23" fmla="val 35"/>
                  <a:gd name="f24" fmla="val 19"/>
                  <a:gd name="f25" fmla="val 34"/>
                  <a:gd name="f26" fmla="val 22"/>
                  <a:gd name="f27" fmla="val 31"/>
                  <a:gd name="f28" fmla="val 25"/>
                  <a:gd name="f29" fmla="val 27"/>
                  <a:gd name="f30" fmla="val 29"/>
                  <a:gd name="f31" fmla="val 33"/>
                  <a:gd name="f32" fmla="val 36"/>
                  <a:gd name="f33" fmla="val 12"/>
                  <a:gd name="f34" fmla="val 37"/>
                  <a:gd name="f35" fmla="val 8"/>
                  <a:gd name="f36" fmla="val 3"/>
                  <a:gd name="f37" fmla="val 2"/>
                  <a:gd name="f38" fmla="val 32"/>
                  <a:gd name="f39" fmla="val 28"/>
                  <a:gd name="f40" fmla="val 24"/>
                  <a:gd name="f41" fmla="val 20"/>
                  <a:gd name="f42" fmla="val 26"/>
                  <a:gd name="f43" fmla="val 1"/>
                  <a:gd name="f44" fmla="+- 0 0 -90"/>
                  <a:gd name="f45" fmla="*/ f3 1 45"/>
                  <a:gd name="f46" fmla="*/ f4 1 42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5"/>
                  <a:gd name="f55" fmla="*/ f51 1 42"/>
                  <a:gd name="f56" fmla="*/ 44 f52 1"/>
                  <a:gd name="f57" fmla="*/ 4 f51 1"/>
                  <a:gd name="f58" fmla="*/ 43 f52 1"/>
                  <a:gd name="f59" fmla="*/ 6 f51 1"/>
                  <a:gd name="f60" fmla="*/ 41 f52 1"/>
                  <a:gd name="f61" fmla="*/ 11 f51 1"/>
                  <a:gd name="f62" fmla="*/ 38 f52 1"/>
                  <a:gd name="f63" fmla="*/ 16 f51 1"/>
                  <a:gd name="f64" fmla="*/ 31 f52 1"/>
                  <a:gd name="f65" fmla="*/ 25 f51 1"/>
                  <a:gd name="f66" fmla="*/ 16 f52 1"/>
                  <a:gd name="f67" fmla="*/ 36 f51 1"/>
                  <a:gd name="f68" fmla="*/ 5 f52 1"/>
                  <a:gd name="f69" fmla="*/ 41 f51 1"/>
                  <a:gd name="f70" fmla="*/ 0 f52 1"/>
                  <a:gd name="f71" fmla="*/ 8 f52 1"/>
                  <a:gd name="f72" fmla="*/ 32 f51 1"/>
                  <a:gd name="f73" fmla="*/ 19 f52 1"/>
                  <a:gd name="f74" fmla="*/ 20 f51 1"/>
                  <a:gd name="f75" fmla="*/ 42 f52 1"/>
                  <a:gd name="f76" fmla="*/ 0 f51 1"/>
                  <a:gd name="f77" fmla="*/ 2 f51 1"/>
                  <a:gd name="f78" fmla="+- f53 0 f1"/>
                  <a:gd name="f79" fmla="*/ f56 1 45"/>
                  <a:gd name="f80" fmla="*/ f57 1 42"/>
                  <a:gd name="f81" fmla="*/ f58 1 45"/>
                  <a:gd name="f82" fmla="*/ f59 1 42"/>
                  <a:gd name="f83" fmla="*/ f60 1 45"/>
                  <a:gd name="f84" fmla="*/ f61 1 42"/>
                  <a:gd name="f85" fmla="*/ f62 1 45"/>
                  <a:gd name="f86" fmla="*/ f63 1 42"/>
                  <a:gd name="f87" fmla="*/ f64 1 45"/>
                  <a:gd name="f88" fmla="*/ f65 1 42"/>
                  <a:gd name="f89" fmla="*/ f66 1 45"/>
                  <a:gd name="f90" fmla="*/ f67 1 42"/>
                  <a:gd name="f91" fmla="*/ f68 1 45"/>
                  <a:gd name="f92" fmla="*/ f69 1 42"/>
                  <a:gd name="f93" fmla="*/ f70 1 45"/>
                  <a:gd name="f94" fmla="*/ f71 1 45"/>
                  <a:gd name="f95" fmla="*/ f72 1 42"/>
                  <a:gd name="f96" fmla="*/ f73 1 45"/>
                  <a:gd name="f97" fmla="*/ f74 1 42"/>
                  <a:gd name="f98" fmla="*/ f75 1 45"/>
                  <a:gd name="f99" fmla="*/ f76 1 42"/>
                  <a:gd name="f100" fmla="*/ f77 1 42"/>
                  <a:gd name="f101" fmla="*/ 0 1 f54"/>
                  <a:gd name="f102" fmla="*/ f48 1 f54"/>
                  <a:gd name="f103" fmla="*/ 0 1 f55"/>
                  <a:gd name="f104" fmla="*/ f49 1 f55"/>
                  <a:gd name="f105" fmla="*/ f79 1 f54"/>
                  <a:gd name="f106" fmla="*/ f80 1 f55"/>
                  <a:gd name="f107" fmla="*/ f81 1 f54"/>
                  <a:gd name="f108" fmla="*/ f82 1 f55"/>
                  <a:gd name="f109" fmla="*/ f83 1 f54"/>
                  <a:gd name="f110" fmla="*/ f84 1 f55"/>
                  <a:gd name="f111" fmla="*/ f85 1 f54"/>
                  <a:gd name="f112" fmla="*/ f86 1 f55"/>
                  <a:gd name="f113" fmla="*/ f87 1 f54"/>
                  <a:gd name="f114" fmla="*/ f88 1 f55"/>
                  <a:gd name="f115" fmla="*/ f89 1 f54"/>
                  <a:gd name="f116" fmla="*/ f90 1 f55"/>
                  <a:gd name="f117" fmla="*/ f91 1 f54"/>
                  <a:gd name="f118" fmla="*/ f92 1 f55"/>
                  <a:gd name="f119" fmla="*/ f93 1 f54"/>
                  <a:gd name="f120" fmla="*/ f94 1 f54"/>
                  <a:gd name="f121" fmla="*/ f95 1 f55"/>
                  <a:gd name="f122" fmla="*/ f96 1 f54"/>
                  <a:gd name="f123" fmla="*/ f97 1 f55"/>
                  <a:gd name="f124" fmla="*/ f98 1 f54"/>
                  <a:gd name="f125" fmla="*/ f99 1 f55"/>
                  <a:gd name="f126" fmla="*/ f100 1 f55"/>
                  <a:gd name="f127" fmla="*/ f101 f45 1"/>
                  <a:gd name="f128" fmla="*/ f102 f45 1"/>
                  <a:gd name="f129" fmla="*/ f104 f46 1"/>
                  <a:gd name="f130" fmla="*/ f103 f46 1"/>
                  <a:gd name="f131" fmla="*/ f105 f45 1"/>
                  <a:gd name="f132" fmla="*/ f106 f46 1"/>
                  <a:gd name="f133" fmla="*/ f107 f45 1"/>
                  <a:gd name="f134" fmla="*/ f108 f46 1"/>
                  <a:gd name="f135" fmla="*/ f109 f45 1"/>
                  <a:gd name="f136" fmla="*/ f110 f46 1"/>
                  <a:gd name="f137" fmla="*/ f111 f45 1"/>
                  <a:gd name="f138" fmla="*/ f112 f46 1"/>
                  <a:gd name="f139" fmla="*/ f113 f45 1"/>
                  <a:gd name="f140" fmla="*/ f114 f46 1"/>
                  <a:gd name="f141" fmla="*/ f115 f45 1"/>
                  <a:gd name="f142" fmla="*/ f116 f46 1"/>
                  <a:gd name="f143" fmla="*/ f117 f45 1"/>
                  <a:gd name="f144" fmla="*/ f118 f46 1"/>
                  <a:gd name="f145" fmla="*/ f119 f45 1"/>
                  <a:gd name="f146" fmla="*/ f120 f45 1"/>
                  <a:gd name="f147" fmla="*/ f121 f46 1"/>
                  <a:gd name="f148" fmla="*/ f122 f45 1"/>
                  <a:gd name="f149" fmla="*/ f123 f46 1"/>
                  <a:gd name="f150" fmla="*/ f124 f45 1"/>
                  <a:gd name="f151" fmla="*/ f125 f46 1"/>
                  <a:gd name="f152" fmla="*/ f126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4"/>
                  </a:cxn>
                  <a:cxn ang="f78">
                    <a:pos x="f146" y="f147"/>
                  </a:cxn>
                  <a:cxn ang="f78">
                    <a:pos x="f148" y="f149"/>
                  </a:cxn>
                  <a:cxn ang="f78">
                    <a:pos x="f150" y="f151"/>
                  </a:cxn>
                  <a:cxn ang="f78">
                    <a:pos x="f131" y="f151"/>
                  </a:cxn>
                  <a:cxn ang="f78">
                    <a:pos x="f131" y="f152"/>
                  </a:cxn>
                  <a:cxn ang="f78">
                    <a:pos x="f131" y="f132"/>
                  </a:cxn>
                </a:cxnLst>
                <a:rect l="f127" t="f130" r="f128" b="f129"/>
                <a:pathLst>
                  <a:path w="45" h="42">
                    <a:moveTo>
                      <a:pt x="f8" y="f9"/>
                    </a:moveTo>
                    <a:cubicBezTo>
                      <a:pt x="f8" y="f10"/>
                      <a:pt x="f11" y="f10"/>
                      <a:pt x="f11" y="f12"/>
                    </a:cubicBezTo>
                    <a:cubicBezTo>
                      <a:pt x="f7" y="f13"/>
                      <a:pt x="f14" y="f15"/>
                      <a:pt x="f14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6" y="f31"/>
                      <a:pt x="f22" y="f32"/>
                    </a:cubicBezTo>
                    <a:cubicBezTo>
                      <a:pt x="f33" y="f34"/>
                      <a:pt x="f35" y="f34"/>
                      <a:pt x="f10" y="f14"/>
                    </a:cubicBezTo>
                    <a:cubicBezTo>
                      <a:pt x="f36" y="f7"/>
                      <a:pt x="f37" y="f7"/>
                      <a:pt x="f5" y="f14"/>
                    </a:cubicBezTo>
                    <a:cubicBezTo>
                      <a:pt x="f37" y="f34"/>
                      <a:pt x="f10" y="f23"/>
                      <a:pt x="f35" y="f38"/>
                    </a:cubicBezTo>
                    <a:cubicBezTo>
                      <a:pt x="f33" y="f39"/>
                      <a:pt x="f20" y="f40"/>
                      <a:pt x="f24" y="f41"/>
                    </a:cubicBezTo>
                    <a:cubicBezTo>
                      <a:pt x="f42" y="f18"/>
                      <a:pt x="f31" y="f12"/>
                      <a:pt x="f7" y="f5"/>
                    </a:cubicBezTo>
                    <a:cubicBezTo>
                      <a:pt x="f7" y="f5"/>
                      <a:pt x="f11" y="f5"/>
                      <a:pt x="f8" y="f5"/>
                    </a:cubicBezTo>
                    <a:cubicBezTo>
                      <a:pt x="f6" y="f5"/>
                      <a:pt x="f8" y="f43"/>
                      <a:pt x="f8" y="f37"/>
                    </a:cubicBezTo>
                    <a:cubicBezTo>
                      <a:pt x="f8" y="f36"/>
                      <a:pt x="f8" y="f36"/>
                      <a:pt x="f8" y="f9"/>
                    </a:cubicBezTo>
                    <a:close/>
                  </a:path>
                </a:pathLst>
              </a:custGeom>
              <a:solidFill>
                <a:srgbClr val="507C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Freeform 152">
                <a:extLst>
                  <a:ext uri="{FF2B5EF4-FFF2-40B4-BE49-F238E27FC236}">
                    <a16:creationId xmlns:a16="http://schemas.microsoft.com/office/drawing/2014/main" id="{DE2DB6DA-B65E-07C5-B3C5-2BFB30F06F7F}"/>
                  </a:ext>
                </a:extLst>
              </p:cNvPr>
              <p:cNvSpPr/>
              <p:nvPr/>
            </p:nvSpPr>
            <p:spPr>
              <a:xfrm>
                <a:off x="8721720" y="5059366"/>
                <a:ext cx="877888" cy="9128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78"/>
                  <a:gd name="f8" fmla="val 34"/>
                  <a:gd name="f9" fmla="val 50"/>
                  <a:gd name="f10" fmla="val 31"/>
                  <a:gd name="f11" fmla="val 47"/>
                  <a:gd name="f12" fmla="val 29"/>
                  <a:gd name="f13" fmla="val 43"/>
                  <a:gd name="f14" fmla="val 27"/>
                  <a:gd name="f15" fmla="val 39"/>
                  <a:gd name="f16" fmla="val 23"/>
                  <a:gd name="f17" fmla="val 36"/>
                  <a:gd name="f18" fmla="val 21"/>
                  <a:gd name="f19" fmla="val 19"/>
                  <a:gd name="f20" fmla="val 24"/>
                  <a:gd name="f21" fmla="val 14"/>
                  <a:gd name="f22" fmla="val 20"/>
                  <a:gd name="f23" fmla="val 9"/>
                  <a:gd name="f24" fmla="val 16"/>
                  <a:gd name="f25" fmla="val 11"/>
                  <a:gd name="f26" fmla="val 7"/>
                  <a:gd name="f27" fmla="val 12"/>
                  <a:gd name="f28" fmla="val 2"/>
                  <a:gd name="f29" fmla="val 1"/>
                  <a:gd name="f30" fmla="val 4"/>
                  <a:gd name="f31" fmla="val 6"/>
                  <a:gd name="f32" fmla="val 10"/>
                  <a:gd name="f33" fmla="val 13"/>
                  <a:gd name="f34" fmla="val 17"/>
                  <a:gd name="f35" fmla="val 5"/>
                  <a:gd name="f36" fmla="val 22"/>
                  <a:gd name="f37" fmla="val 25"/>
                  <a:gd name="f38" fmla="val 26"/>
                  <a:gd name="f39" fmla="val 3"/>
                  <a:gd name="f40" fmla="val 15"/>
                  <a:gd name="f41" fmla="val 35"/>
                  <a:gd name="f42" fmla="val 28"/>
                  <a:gd name="f43" fmla="val 37"/>
                  <a:gd name="f44" fmla="val 30"/>
                  <a:gd name="f45" fmla="val 40"/>
                  <a:gd name="f46" fmla="val 32"/>
                  <a:gd name="f47" fmla="val 46"/>
                  <a:gd name="f48" fmla="val 48"/>
                  <a:gd name="f49" fmla="val 54"/>
                  <a:gd name="f50" fmla="val 45"/>
                  <a:gd name="f51" fmla="val 59"/>
                  <a:gd name="f52" fmla="val 63"/>
                  <a:gd name="f53" fmla="val 51"/>
                  <a:gd name="f54" fmla="val 64"/>
                  <a:gd name="f55" fmla="val 52"/>
                  <a:gd name="f56" fmla="val 53"/>
                  <a:gd name="f57" fmla="val 65"/>
                  <a:gd name="f58" fmla="val 58"/>
                  <a:gd name="f59" fmla="val 69"/>
                  <a:gd name="f60" fmla="val 72"/>
                  <a:gd name="f61" fmla="val 73"/>
                  <a:gd name="f62" fmla="val 70"/>
                  <a:gd name="f63" fmla="val 74"/>
                  <a:gd name="f64" fmla="val 76"/>
                  <a:gd name="f65" fmla="val 77"/>
                  <a:gd name="f66" fmla="val 71"/>
                  <a:gd name="f67" fmla="val 60"/>
                  <a:gd name="f68" fmla="val 42"/>
                  <a:gd name="f69" fmla="val 55"/>
                  <a:gd name="f70" fmla="+- 0 0 -90"/>
                  <a:gd name="f71" fmla="*/ f3 1 75"/>
                  <a:gd name="f72" fmla="*/ f4 1 78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75"/>
                  <a:gd name="f81" fmla="*/ f77 1 78"/>
                  <a:gd name="f82" fmla="*/ 34 f78 1"/>
                  <a:gd name="f83" fmla="*/ 50 f77 1"/>
                  <a:gd name="f84" fmla="*/ 27 f78 1"/>
                  <a:gd name="f85" fmla="*/ 39 f77 1"/>
                  <a:gd name="f86" fmla="*/ 21 f78 1"/>
                  <a:gd name="f87" fmla="*/ 27 f77 1"/>
                  <a:gd name="f88" fmla="*/ 19 f78 1"/>
                  <a:gd name="f89" fmla="*/ 14 f77 1"/>
                  <a:gd name="f90" fmla="*/ 16 f78 1"/>
                  <a:gd name="f91" fmla="*/ 9 f77 1"/>
                  <a:gd name="f92" fmla="*/ 2 f78 1"/>
                  <a:gd name="f93" fmla="*/ 0 f78 1"/>
                  <a:gd name="f94" fmla="*/ 6 f78 1"/>
                  <a:gd name="f95" fmla="*/ 11 f77 1"/>
                  <a:gd name="f96" fmla="*/ 7 f78 1"/>
                  <a:gd name="f97" fmla="*/ 17 f78 1"/>
                  <a:gd name="f98" fmla="*/ 6 f77 1"/>
                  <a:gd name="f99" fmla="*/ 22 f78 1"/>
                  <a:gd name="f100" fmla="*/ 2 f77 1"/>
                  <a:gd name="f101" fmla="*/ 25 f78 1"/>
                  <a:gd name="f102" fmla="*/ 0 f77 1"/>
                  <a:gd name="f103" fmla="*/ 26 f78 1"/>
                  <a:gd name="f104" fmla="*/ 4 f77 1"/>
                  <a:gd name="f105" fmla="*/ 34 f77 1"/>
                  <a:gd name="f106" fmla="*/ 28 f78 1"/>
                  <a:gd name="f107" fmla="*/ 37 f77 1"/>
                  <a:gd name="f108" fmla="*/ 46 f77 1"/>
                  <a:gd name="f109" fmla="*/ 36 f78 1"/>
                  <a:gd name="f110" fmla="*/ 48 f77 1"/>
                  <a:gd name="f111" fmla="*/ 50 f78 1"/>
                  <a:gd name="f112" fmla="*/ 63 f77 1"/>
                  <a:gd name="f113" fmla="*/ 52 f78 1"/>
                  <a:gd name="f114" fmla="*/ 64 f77 1"/>
                  <a:gd name="f115" fmla="*/ 53 f78 1"/>
                  <a:gd name="f116" fmla="*/ 65 f77 1"/>
                  <a:gd name="f117" fmla="*/ 69 f78 1"/>
                  <a:gd name="f118" fmla="*/ 73 f77 1"/>
                  <a:gd name="f119" fmla="*/ 70 f78 1"/>
                  <a:gd name="f120" fmla="*/ 75 f78 1"/>
                  <a:gd name="f121" fmla="*/ 76 f77 1"/>
                  <a:gd name="f122" fmla="*/ 73 f78 1"/>
                  <a:gd name="f123" fmla="*/ 77 f77 1"/>
                  <a:gd name="f124" fmla="*/ 45 f78 1"/>
                  <a:gd name="f125" fmla="*/ 35 f78 1"/>
                  <a:gd name="f126" fmla="*/ 52 f77 1"/>
                  <a:gd name="f127" fmla="+- f79 0 f1"/>
                  <a:gd name="f128" fmla="*/ f82 1 75"/>
                  <a:gd name="f129" fmla="*/ f83 1 78"/>
                  <a:gd name="f130" fmla="*/ f84 1 75"/>
                  <a:gd name="f131" fmla="*/ f85 1 78"/>
                  <a:gd name="f132" fmla="*/ f86 1 75"/>
                  <a:gd name="f133" fmla="*/ f87 1 78"/>
                  <a:gd name="f134" fmla="*/ f88 1 75"/>
                  <a:gd name="f135" fmla="*/ f89 1 78"/>
                  <a:gd name="f136" fmla="*/ f90 1 75"/>
                  <a:gd name="f137" fmla="*/ f91 1 78"/>
                  <a:gd name="f138" fmla="*/ f92 1 75"/>
                  <a:gd name="f139" fmla="*/ f93 1 75"/>
                  <a:gd name="f140" fmla="*/ f94 1 75"/>
                  <a:gd name="f141" fmla="*/ f95 1 78"/>
                  <a:gd name="f142" fmla="*/ f96 1 75"/>
                  <a:gd name="f143" fmla="*/ f97 1 75"/>
                  <a:gd name="f144" fmla="*/ f98 1 78"/>
                  <a:gd name="f145" fmla="*/ f99 1 75"/>
                  <a:gd name="f146" fmla="*/ f100 1 78"/>
                  <a:gd name="f147" fmla="*/ f101 1 75"/>
                  <a:gd name="f148" fmla="*/ f102 1 78"/>
                  <a:gd name="f149" fmla="*/ f103 1 75"/>
                  <a:gd name="f150" fmla="*/ f104 1 78"/>
                  <a:gd name="f151" fmla="*/ f105 1 78"/>
                  <a:gd name="f152" fmla="*/ f106 1 75"/>
                  <a:gd name="f153" fmla="*/ f107 1 78"/>
                  <a:gd name="f154" fmla="*/ f108 1 78"/>
                  <a:gd name="f155" fmla="*/ f109 1 75"/>
                  <a:gd name="f156" fmla="*/ f110 1 78"/>
                  <a:gd name="f157" fmla="*/ f111 1 75"/>
                  <a:gd name="f158" fmla="*/ f112 1 78"/>
                  <a:gd name="f159" fmla="*/ f113 1 75"/>
                  <a:gd name="f160" fmla="*/ f114 1 78"/>
                  <a:gd name="f161" fmla="*/ f115 1 75"/>
                  <a:gd name="f162" fmla="*/ f116 1 78"/>
                  <a:gd name="f163" fmla="*/ f117 1 75"/>
                  <a:gd name="f164" fmla="*/ f118 1 78"/>
                  <a:gd name="f165" fmla="*/ f119 1 75"/>
                  <a:gd name="f166" fmla="*/ f120 1 75"/>
                  <a:gd name="f167" fmla="*/ f121 1 78"/>
                  <a:gd name="f168" fmla="*/ f122 1 75"/>
                  <a:gd name="f169" fmla="*/ f123 1 78"/>
                  <a:gd name="f170" fmla="*/ f124 1 75"/>
                  <a:gd name="f171" fmla="*/ f125 1 75"/>
                  <a:gd name="f172" fmla="*/ f126 1 78"/>
                  <a:gd name="f173" fmla="*/ 0 1 f80"/>
                  <a:gd name="f174" fmla="*/ f74 1 f80"/>
                  <a:gd name="f175" fmla="*/ 0 1 f81"/>
                  <a:gd name="f176" fmla="*/ f75 1 f81"/>
                  <a:gd name="f177" fmla="*/ f128 1 f80"/>
                  <a:gd name="f178" fmla="*/ f129 1 f81"/>
                  <a:gd name="f179" fmla="*/ f130 1 f80"/>
                  <a:gd name="f180" fmla="*/ f131 1 f81"/>
                  <a:gd name="f181" fmla="*/ f132 1 f80"/>
                  <a:gd name="f182" fmla="*/ f133 1 f81"/>
                  <a:gd name="f183" fmla="*/ f134 1 f80"/>
                  <a:gd name="f184" fmla="*/ f135 1 f81"/>
                  <a:gd name="f185" fmla="*/ f136 1 f80"/>
                  <a:gd name="f186" fmla="*/ f137 1 f81"/>
                  <a:gd name="f187" fmla="*/ f138 1 f80"/>
                  <a:gd name="f188" fmla="*/ f139 1 f80"/>
                  <a:gd name="f189" fmla="*/ f140 1 f80"/>
                  <a:gd name="f190" fmla="*/ f141 1 f81"/>
                  <a:gd name="f191" fmla="*/ f142 1 f80"/>
                  <a:gd name="f192" fmla="*/ f143 1 f80"/>
                  <a:gd name="f193" fmla="*/ f144 1 f81"/>
                  <a:gd name="f194" fmla="*/ f145 1 f80"/>
                  <a:gd name="f195" fmla="*/ f146 1 f81"/>
                  <a:gd name="f196" fmla="*/ f147 1 f80"/>
                  <a:gd name="f197" fmla="*/ f148 1 f81"/>
                  <a:gd name="f198" fmla="*/ f149 1 f80"/>
                  <a:gd name="f199" fmla="*/ f150 1 f81"/>
                  <a:gd name="f200" fmla="*/ f151 1 f81"/>
                  <a:gd name="f201" fmla="*/ f152 1 f80"/>
                  <a:gd name="f202" fmla="*/ f153 1 f81"/>
                  <a:gd name="f203" fmla="*/ f154 1 f81"/>
                  <a:gd name="f204" fmla="*/ f155 1 f80"/>
                  <a:gd name="f205" fmla="*/ f156 1 f81"/>
                  <a:gd name="f206" fmla="*/ f157 1 f80"/>
                  <a:gd name="f207" fmla="*/ f158 1 f81"/>
                  <a:gd name="f208" fmla="*/ f159 1 f80"/>
                  <a:gd name="f209" fmla="*/ f160 1 f81"/>
                  <a:gd name="f210" fmla="*/ f161 1 f80"/>
                  <a:gd name="f211" fmla="*/ f162 1 f81"/>
                  <a:gd name="f212" fmla="*/ f163 1 f80"/>
                  <a:gd name="f213" fmla="*/ f164 1 f81"/>
                  <a:gd name="f214" fmla="*/ f165 1 f80"/>
                  <a:gd name="f215" fmla="*/ f166 1 f80"/>
                  <a:gd name="f216" fmla="*/ f167 1 f81"/>
                  <a:gd name="f217" fmla="*/ f168 1 f80"/>
                  <a:gd name="f218" fmla="*/ f169 1 f81"/>
                  <a:gd name="f219" fmla="*/ f170 1 f80"/>
                  <a:gd name="f220" fmla="*/ f171 1 f80"/>
                  <a:gd name="f221" fmla="*/ f172 1 f81"/>
                  <a:gd name="f222" fmla="*/ f173 f71 1"/>
                  <a:gd name="f223" fmla="*/ f174 f71 1"/>
                  <a:gd name="f224" fmla="*/ f176 f72 1"/>
                  <a:gd name="f225" fmla="*/ f175 f72 1"/>
                  <a:gd name="f226" fmla="*/ f177 f71 1"/>
                  <a:gd name="f227" fmla="*/ f178 f72 1"/>
                  <a:gd name="f228" fmla="*/ f179 f71 1"/>
                  <a:gd name="f229" fmla="*/ f180 f72 1"/>
                  <a:gd name="f230" fmla="*/ f181 f71 1"/>
                  <a:gd name="f231" fmla="*/ f182 f72 1"/>
                  <a:gd name="f232" fmla="*/ f183 f71 1"/>
                  <a:gd name="f233" fmla="*/ f184 f72 1"/>
                  <a:gd name="f234" fmla="*/ f185 f71 1"/>
                  <a:gd name="f235" fmla="*/ f186 f72 1"/>
                  <a:gd name="f236" fmla="*/ f187 f71 1"/>
                  <a:gd name="f237" fmla="*/ f188 f71 1"/>
                  <a:gd name="f238" fmla="*/ f189 f71 1"/>
                  <a:gd name="f239" fmla="*/ f190 f72 1"/>
                  <a:gd name="f240" fmla="*/ f191 f71 1"/>
                  <a:gd name="f241" fmla="*/ f192 f71 1"/>
                  <a:gd name="f242" fmla="*/ f193 f72 1"/>
                  <a:gd name="f243" fmla="*/ f194 f71 1"/>
                  <a:gd name="f244" fmla="*/ f195 f72 1"/>
                  <a:gd name="f245" fmla="*/ f196 f71 1"/>
                  <a:gd name="f246" fmla="*/ f197 f72 1"/>
                  <a:gd name="f247" fmla="*/ f198 f71 1"/>
                  <a:gd name="f248" fmla="*/ f199 f72 1"/>
                  <a:gd name="f249" fmla="*/ f200 f72 1"/>
                  <a:gd name="f250" fmla="*/ f201 f71 1"/>
                  <a:gd name="f251" fmla="*/ f202 f72 1"/>
                  <a:gd name="f252" fmla="*/ f203 f72 1"/>
                  <a:gd name="f253" fmla="*/ f204 f71 1"/>
                  <a:gd name="f254" fmla="*/ f205 f72 1"/>
                  <a:gd name="f255" fmla="*/ f206 f71 1"/>
                  <a:gd name="f256" fmla="*/ f207 f72 1"/>
                  <a:gd name="f257" fmla="*/ f208 f71 1"/>
                  <a:gd name="f258" fmla="*/ f209 f72 1"/>
                  <a:gd name="f259" fmla="*/ f210 f71 1"/>
                  <a:gd name="f260" fmla="*/ f211 f72 1"/>
                  <a:gd name="f261" fmla="*/ f212 f71 1"/>
                  <a:gd name="f262" fmla="*/ f213 f72 1"/>
                  <a:gd name="f263" fmla="*/ f214 f71 1"/>
                  <a:gd name="f264" fmla="*/ f215 f71 1"/>
                  <a:gd name="f265" fmla="*/ f216 f72 1"/>
                  <a:gd name="f266" fmla="*/ f217 f71 1"/>
                  <a:gd name="f267" fmla="*/ f218 f72 1"/>
                  <a:gd name="f268" fmla="*/ f219 f71 1"/>
                  <a:gd name="f269" fmla="*/ f220 f71 1"/>
                  <a:gd name="f270" fmla="*/ f221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7">
                    <a:pos x="f226" y="f227"/>
                  </a:cxn>
                  <a:cxn ang="f127">
                    <a:pos x="f228" y="f229"/>
                  </a:cxn>
                  <a:cxn ang="f127">
                    <a:pos x="f230" y="f231"/>
                  </a:cxn>
                  <a:cxn ang="f127">
                    <a:pos x="f232" y="f233"/>
                  </a:cxn>
                  <a:cxn ang="f127">
                    <a:pos x="f234" y="f235"/>
                  </a:cxn>
                  <a:cxn ang="f127">
                    <a:pos x="f236" y="f233"/>
                  </a:cxn>
                  <a:cxn ang="f127">
                    <a:pos x="f237" y="f233"/>
                  </a:cxn>
                  <a:cxn ang="f127">
                    <a:pos x="f238" y="f239"/>
                  </a:cxn>
                  <a:cxn ang="f127">
                    <a:pos x="f240" y="f235"/>
                  </a:cxn>
                  <a:cxn ang="f127">
                    <a:pos x="f241" y="f242"/>
                  </a:cxn>
                  <a:cxn ang="f127">
                    <a:pos x="f243" y="f244"/>
                  </a:cxn>
                  <a:cxn ang="f127">
                    <a:pos x="f245" y="f246"/>
                  </a:cxn>
                  <a:cxn ang="f127">
                    <a:pos x="f247" y="f246"/>
                  </a:cxn>
                  <a:cxn ang="f127">
                    <a:pos x="f228" y="f244"/>
                  </a:cxn>
                  <a:cxn ang="f127">
                    <a:pos x="f247" y="f248"/>
                  </a:cxn>
                  <a:cxn ang="f127">
                    <a:pos x="f228" y="f249"/>
                  </a:cxn>
                  <a:cxn ang="f127">
                    <a:pos x="f250" y="f251"/>
                  </a:cxn>
                  <a:cxn ang="f127">
                    <a:pos x="f226" y="f252"/>
                  </a:cxn>
                  <a:cxn ang="f127">
                    <a:pos x="f253" y="f254"/>
                  </a:cxn>
                  <a:cxn ang="f127">
                    <a:pos x="f255" y="f256"/>
                  </a:cxn>
                  <a:cxn ang="f127">
                    <a:pos x="f257" y="f258"/>
                  </a:cxn>
                  <a:cxn ang="f127">
                    <a:pos x="f259" y="f260"/>
                  </a:cxn>
                  <a:cxn ang="f127">
                    <a:pos x="f259" y="f260"/>
                  </a:cxn>
                  <a:cxn ang="f127">
                    <a:pos x="f261" y="f262"/>
                  </a:cxn>
                  <a:cxn ang="f127">
                    <a:pos x="f263" y="f262"/>
                  </a:cxn>
                  <a:cxn ang="f127">
                    <a:pos x="f264" y="f265"/>
                  </a:cxn>
                  <a:cxn ang="f127">
                    <a:pos x="f264" y="f265"/>
                  </a:cxn>
                  <a:cxn ang="f127">
                    <a:pos x="f266" y="f267"/>
                  </a:cxn>
                  <a:cxn ang="f127">
                    <a:pos x="f263" y="f265"/>
                  </a:cxn>
                  <a:cxn ang="f127">
                    <a:pos x="f263" y="f265"/>
                  </a:cxn>
                  <a:cxn ang="f127">
                    <a:pos x="f268" y="f256"/>
                  </a:cxn>
                  <a:cxn ang="f127">
                    <a:pos x="f269" y="f270"/>
                  </a:cxn>
                  <a:cxn ang="f127">
                    <a:pos x="f226" y="f227"/>
                  </a:cxn>
                </a:cxnLst>
                <a:rect l="f222" t="f225" r="f223" b="f224"/>
                <a:pathLst>
                  <a:path w="75" h="7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0"/>
                      <a:pt x="f18" y="f14"/>
                    </a:cubicBezTo>
                    <a:cubicBezTo>
                      <a:pt x="f19" y="f20"/>
                      <a:pt x="f19" y="f19"/>
                      <a:pt x="f19" y="f21"/>
                    </a:cubicBezTo>
                    <a:cubicBezTo>
                      <a:pt x="f22" y="f23"/>
                      <a:pt x="f22" y="f23"/>
                      <a:pt x="f24" y="f23"/>
                    </a:cubicBezTo>
                    <a:cubicBezTo>
                      <a:pt x="f25" y="f23"/>
                      <a:pt x="f26" y="f27"/>
                      <a:pt x="f28" y="f21"/>
                    </a:cubicBezTo>
                    <a:cubicBezTo>
                      <a:pt x="f28" y="f21"/>
                      <a:pt x="f29" y="f21"/>
                      <a:pt x="f5" y="f21"/>
                    </a:cubicBezTo>
                    <a:cubicBezTo>
                      <a:pt x="f28" y="f27"/>
                      <a:pt x="f30" y="f27"/>
                      <a:pt x="f31" y="f25"/>
                    </a:cubicBezTo>
                    <a:cubicBezTo>
                      <a:pt x="f26" y="f32"/>
                      <a:pt x="f26" y="f32"/>
                      <a:pt x="f26" y="f23"/>
                    </a:cubicBezTo>
                    <a:cubicBezTo>
                      <a:pt x="f32" y="f26"/>
                      <a:pt x="f33" y="f31"/>
                      <a:pt x="f34" y="f31"/>
                    </a:cubicBezTo>
                    <a:cubicBezTo>
                      <a:pt x="f19" y="f31"/>
                      <a:pt x="f18" y="f35"/>
                      <a:pt x="f36" y="f28"/>
                    </a:cubicBezTo>
                    <a:cubicBezTo>
                      <a:pt x="f16" y="f29"/>
                      <a:pt x="f20" y="f5"/>
                      <a:pt x="f37" y="f5"/>
                    </a:cubicBezTo>
                    <a:cubicBezTo>
                      <a:pt x="f38" y="f5"/>
                      <a:pt x="f38" y="f5"/>
                      <a:pt x="f38" y="f5"/>
                    </a:cubicBezTo>
                    <a:cubicBezTo>
                      <a:pt x="f14" y="f29"/>
                      <a:pt x="f14" y="f29"/>
                      <a:pt x="f14" y="f28"/>
                    </a:cubicBezTo>
                    <a:cubicBezTo>
                      <a:pt x="f38" y="f39"/>
                      <a:pt x="f38" y="f30"/>
                      <a:pt x="f38" y="f30"/>
                    </a:cubicBezTo>
                    <a:cubicBezTo>
                      <a:pt x="f19" y="f40"/>
                      <a:pt x="f36" y="f20"/>
                      <a:pt x="f14" y="f8"/>
                    </a:cubicBezTo>
                    <a:cubicBezTo>
                      <a:pt x="f14" y="f41"/>
                      <a:pt x="f42" y="f17"/>
                      <a:pt x="f42" y="f43"/>
                    </a:cubicBezTo>
                    <a:cubicBezTo>
                      <a:pt x="f44" y="f45"/>
                      <a:pt x="f46" y="f13"/>
                      <a:pt x="f8" y="f47"/>
                    </a:cubicBezTo>
                    <a:cubicBezTo>
                      <a:pt x="f41" y="f47"/>
                      <a:pt x="f41" y="f11"/>
                      <a:pt x="f17" y="f48"/>
                    </a:cubicBezTo>
                    <a:cubicBezTo>
                      <a:pt x="f45" y="f49"/>
                      <a:pt x="f50" y="f51"/>
                      <a:pt x="f9" y="f52"/>
                    </a:cubicBezTo>
                    <a:cubicBezTo>
                      <a:pt x="f53" y="f52"/>
                      <a:pt x="f53" y="f54"/>
                      <a:pt x="f55" y="f54"/>
                    </a:cubicBezTo>
                    <a:cubicBezTo>
                      <a:pt x="f55" y="f54"/>
                      <a:pt x="f56" y="f54"/>
                      <a:pt x="f56" y="f57"/>
                    </a:cubicBezTo>
                    <a:cubicBezTo>
                      <a:pt x="f56" y="f57"/>
                      <a:pt x="f56" y="f57"/>
                      <a:pt x="f56" y="f57"/>
                    </a:cubicBezTo>
                    <a:cubicBezTo>
                      <a:pt x="f58" y="f59"/>
                      <a:pt x="f52" y="f60"/>
                      <a:pt x="f59" y="f61"/>
                    </a:cubicBezTo>
                    <a:cubicBezTo>
                      <a:pt x="f59" y="f61"/>
                      <a:pt x="f62" y="f61"/>
                      <a:pt x="f62" y="f61"/>
                    </a:cubicBezTo>
                    <a:cubicBezTo>
                      <a:pt x="f60" y="f63"/>
                      <a:pt x="f61" y="f6"/>
                      <a:pt x="f6" y="f64"/>
                    </a:cubicBezTo>
                    <a:cubicBezTo>
                      <a:pt x="f6" y="f64"/>
                      <a:pt x="f6" y="f64"/>
                      <a:pt x="f6" y="f64"/>
                    </a:cubicBezTo>
                    <a:cubicBezTo>
                      <a:pt x="f6" y="f7"/>
                      <a:pt x="f63" y="f7"/>
                      <a:pt x="f61" y="f65"/>
                    </a:cubicBezTo>
                    <a:cubicBezTo>
                      <a:pt x="f60" y="f65"/>
                      <a:pt x="f66" y="f65"/>
                      <a:pt x="f62" y="f64"/>
                    </a:cubicBezTo>
                    <a:cubicBezTo>
                      <a:pt x="f62" y="f64"/>
                      <a:pt x="f62" y="f64"/>
                      <a:pt x="f62" y="f64"/>
                    </a:cubicBezTo>
                    <a:cubicBezTo>
                      <a:pt x="f67" y="f6"/>
                      <a:pt x="f56" y="f59"/>
                      <a:pt x="f50" y="f52"/>
                    </a:cubicBezTo>
                    <a:cubicBezTo>
                      <a:pt x="f68" y="f51"/>
                      <a:pt x="f15" y="f69"/>
                      <a:pt x="f41" y="f55"/>
                    </a:cubicBezTo>
                    <a:cubicBezTo>
                      <a:pt x="f41" y="f55"/>
                      <a:pt x="f41" y="f53"/>
                      <a:pt x="f8" y="f9"/>
                    </a:cubicBezTo>
                    <a:close/>
                  </a:path>
                </a:pathLst>
              </a:custGeom>
              <a:solidFill>
                <a:srgbClr val="5461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0" name="Freeform 153">
                <a:extLst>
                  <a:ext uri="{FF2B5EF4-FFF2-40B4-BE49-F238E27FC236}">
                    <a16:creationId xmlns:a16="http://schemas.microsoft.com/office/drawing/2014/main" id="{CB7EBF60-9F36-2579-439D-06A9FCA2B8E6}"/>
                  </a:ext>
                </a:extLst>
              </p:cNvPr>
              <p:cNvSpPr/>
              <p:nvPr/>
            </p:nvSpPr>
            <p:spPr>
              <a:xfrm>
                <a:off x="10115550" y="6065836"/>
                <a:ext cx="315916" cy="5603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48"/>
                  <a:gd name="f8" fmla="val 17"/>
                  <a:gd name="f9" fmla="val 16"/>
                  <a:gd name="f10" fmla="val 28"/>
                  <a:gd name="f11" fmla="val 15"/>
                  <a:gd name="f12" fmla="val 29"/>
                  <a:gd name="f13" fmla="val 31"/>
                  <a:gd name="f14" fmla="val 32"/>
                  <a:gd name="f15" fmla="val 14"/>
                  <a:gd name="f16" fmla="val 34"/>
                  <a:gd name="f17" fmla="val 12"/>
                  <a:gd name="f18" fmla="val 35"/>
                  <a:gd name="f19" fmla="val 11"/>
                  <a:gd name="f20" fmla="val 36"/>
                  <a:gd name="f21" fmla="val 37"/>
                  <a:gd name="f22" fmla="val 8"/>
                  <a:gd name="f23" fmla="val 38"/>
                  <a:gd name="f24" fmla="val 9"/>
                  <a:gd name="f25" fmla="val 41"/>
                  <a:gd name="f26" fmla="val 44"/>
                  <a:gd name="f27" fmla="val 7"/>
                  <a:gd name="f28" fmla="val 46"/>
                  <a:gd name="f29" fmla="val 4"/>
                  <a:gd name="f30" fmla="val 47"/>
                  <a:gd name="f31" fmla="val 2"/>
                  <a:gd name="f32" fmla="val 1"/>
                  <a:gd name="f33" fmla="val 3"/>
                  <a:gd name="f34" fmla="val 6"/>
                  <a:gd name="f35" fmla="val 33"/>
                  <a:gd name="f36" fmla="val 10"/>
                  <a:gd name="f37" fmla="val 13"/>
                  <a:gd name="f38" fmla="val 25"/>
                  <a:gd name="f39" fmla="val 18"/>
                  <a:gd name="f40" fmla="val 20"/>
                  <a:gd name="f41" fmla="val 21"/>
                  <a:gd name="f42" fmla="val 22"/>
                  <a:gd name="f43" fmla="val 19"/>
                  <a:gd name="f44" fmla="val 5"/>
                  <a:gd name="f45" fmla="val 24"/>
                  <a:gd name="f46" fmla="val 26"/>
                  <a:gd name="f47" fmla="val 23"/>
                  <a:gd name="f48" fmla="+- 0 0 -90"/>
                  <a:gd name="f49" fmla="*/ f3 1 27"/>
                  <a:gd name="f50" fmla="*/ f4 1 48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27"/>
                  <a:gd name="f59" fmla="*/ f55 1 48"/>
                  <a:gd name="f60" fmla="*/ 17 f56 1"/>
                  <a:gd name="f61" fmla="*/ 27 f55 1"/>
                  <a:gd name="f62" fmla="*/ 15 f56 1"/>
                  <a:gd name="f63" fmla="*/ 31 f55 1"/>
                  <a:gd name="f64" fmla="*/ 12 f56 1"/>
                  <a:gd name="f65" fmla="*/ 35 f55 1"/>
                  <a:gd name="f66" fmla="*/ 36 f55 1"/>
                  <a:gd name="f67" fmla="*/ 11 f56 1"/>
                  <a:gd name="f68" fmla="*/ 37 f55 1"/>
                  <a:gd name="f69" fmla="*/ 8 f56 1"/>
                  <a:gd name="f70" fmla="*/ 44 f55 1"/>
                  <a:gd name="f71" fmla="*/ 2 f56 1"/>
                  <a:gd name="f72" fmla="*/ 48 f55 1"/>
                  <a:gd name="f73" fmla="*/ 1 f56 1"/>
                  <a:gd name="f74" fmla="*/ 6 f56 1"/>
                  <a:gd name="f75" fmla="*/ 34 f55 1"/>
                  <a:gd name="f76" fmla="*/ 7 f56 1"/>
                  <a:gd name="f77" fmla="*/ 33 f55 1"/>
                  <a:gd name="f78" fmla="*/ 10 f56 1"/>
                  <a:gd name="f79" fmla="*/ 20 f56 1"/>
                  <a:gd name="f80" fmla="*/ 14 f55 1"/>
                  <a:gd name="f81" fmla="*/ 22 f56 1"/>
                  <a:gd name="f82" fmla="*/ 7 f55 1"/>
                  <a:gd name="f83" fmla="*/ 19 f56 1"/>
                  <a:gd name="f84" fmla="*/ 8 f55 1"/>
                  <a:gd name="f85" fmla="*/ 21 f56 1"/>
                  <a:gd name="f86" fmla="*/ 4 f55 1"/>
                  <a:gd name="f87" fmla="*/ 2 f55 1"/>
                  <a:gd name="f88" fmla="*/ 24 f56 1"/>
                  <a:gd name="f89" fmla="*/ 0 f55 1"/>
                  <a:gd name="f90" fmla="*/ 25 f56 1"/>
                  <a:gd name="f91" fmla="*/ 3 f55 1"/>
                  <a:gd name="f92" fmla="*/ 26 f56 1"/>
                  <a:gd name="f93" fmla="*/ 9 f55 1"/>
                  <a:gd name="f94" fmla="*/ 13 f55 1"/>
                  <a:gd name="f95" fmla="*/ 20 f55 1"/>
                  <a:gd name="f96" fmla="+- f57 0 f1"/>
                  <a:gd name="f97" fmla="*/ f60 1 27"/>
                  <a:gd name="f98" fmla="*/ f61 1 48"/>
                  <a:gd name="f99" fmla="*/ f62 1 27"/>
                  <a:gd name="f100" fmla="*/ f63 1 48"/>
                  <a:gd name="f101" fmla="*/ f64 1 27"/>
                  <a:gd name="f102" fmla="*/ f65 1 48"/>
                  <a:gd name="f103" fmla="*/ f66 1 48"/>
                  <a:gd name="f104" fmla="*/ f67 1 27"/>
                  <a:gd name="f105" fmla="*/ f68 1 48"/>
                  <a:gd name="f106" fmla="*/ f69 1 27"/>
                  <a:gd name="f107" fmla="*/ f70 1 48"/>
                  <a:gd name="f108" fmla="*/ f71 1 27"/>
                  <a:gd name="f109" fmla="*/ f72 1 48"/>
                  <a:gd name="f110" fmla="*/ f73 1 27"/>
                  <a:gd name="f111" fmla="*/ f74 1 27"/>
                  <a:gd name="f112" fmla="*/ f75 1 48"/>
                  <a:gd name="f113" fmla="*/ f76 1 27"/>
                  <a:gd name="f114" fmla="*/ f77 1 48"/>
                  <a:gd name="f115" fmla="*/ f78 1 27"/>
                  <a:gd name="f116" fmla="*/ f79 1 27"/>
                  <a:gd name="f117" fmla="*/ f80 1 48"/>
                  <a:gd name="f118" fmla="*/ f81 1 27"/>
                  <a:gd name="f119" fmla="*/ f82 1 48"/>
                  <a:gd name="f120" fmla="*/ f83 1 27"/>
                  <a:gd name="f121" fmla="*/ f84 1 48"/>
                  <a:gd name="f122" fmla="*/ f85 1 27"/>
                  <a:gd name="f123" fmla="*/ f86 1 48"/>
                  <a:gd name="f124" fmla="*/ f87 1 48"/>
                  <a:gd name="f125" fmla="*/ f88 1 27"/>
                  <a:gd name="f126" fmla="*/ f89 1 48"/>
                  <a:gd name="f127" fmla="*/ f90 1 27"/>
                  <a:gd name="f128" fmla="*/ f91 1 48"/>
                  <a:gd name="f129" fmla="*/ f92 1 27"/>
                  <a:gd name="f130" fmla="*/ f93 1 48"/>
                  <a:gd name="f131" fmla="*/ f94 1 48"/>
                  <a:gd name="f132" fmla="*/ f95 1 48"/>
                  <a:gd name="f133" fmla="*/ 0 1 f58"/>
                  <a:gd name="f134" fmla="*/ f52 1 f58"/>
                  <a:gd name="f135" fmla="*/ 0 1 f59"/>
                  <a:gd name="f136" fmla="*/ f53 1 f59"/>
                  <a:gd name="f137" fmla="*/ f97 1 f58"/>
                  <a:gd name="f138" fmla="*/ f98 1 f59"/>
                  <a:gd name="f139" fmla="*/ f99 1 f58"/>
                  <a:gd name="f140" fmla="*/ f100 1 f59"/>
                  <a:gd name="f141" fmla="*/ f101 1 f58"/>
                  <a:gd name="f142" fmla="*/ f102 1 f59"/>
                  <a:gd name="f143" fmla="*/ f103 1 f59"/>
                  <a:gd name="f144" fmla="*/ f104 1 f58"/>
                  <a:gd name="f145" fmla="*/ f105 1 f59"/>
                  <a:gd name="f146" fmla="*/ f106 1 f58"/>
                  <a:gd name="f147" fmla="*/ f107 1 f59"/>
                  <a:gd name="f148" fmla="*/ f108 1 f58"/>
                  <a:gd name="f149" fmla="*/ f109 1 f59"/>
                  <a:gd name="f150" fmla="*/ f110 1 f58"/>
                  <a:gd name="f151" fmla="*/ f111 1 f58"/>
                  <a:gd name="f152" fmla="*/ f112 1 f59"/>
                  <a:gd name="f153" fmla="*/ f113 1 f58"/>
                  <a:gd name="f154" fmla="*/ f114 1 f59"/>
                  <a:gd name="f155" fmla="*/ f115 1 f58"/>
                  <a:gd name="f156" fmla="*/ f116 1 f58"/>
                  <a:gd name="f157" fmla="*/ f117 1 f59"/>
                  <a:gd name="f158" fmla="*/ f118 1 f58"/>
                  <a:gd name="f159" fmla="*/ f119 1 f59"/>
                  <a:gd name="f160" fmla="*/ f120 1 f58"/>
                  <a:gd name="f161" fmla="*/ f121 1 f59"/>
                  <a:gd name="f162" fmla="*/ f122 1 f58"/>
                  <a:gd name="f163" fmla="*/ f123 1 f59"/>
                  <a:gd name="f164" fmla="*/ f124 1 f59"/>
                  <a:gd name="f165" fmla="*/ f125 1 f58"/>
                  <a:gd name="f166" fmla="*/ f126 1 f59"/>
                  <a:gd name="f167" fmla="*/ f127 1 f58"/>
                  <a:gd name="f168" fmla="*/ f128 1 f59"/>
                  <a:gd name="f169" fmla="*/ f129 1 f58"/>
                  <a:gd name="f170" fmla="*/ f130 1 f59"/>
                  <a:gd name="f171" fmla="*/ f131 1 f59"/>
                  <a:gd name="f172" fmla="*/ f132 1 f59"/>
                  <a:gd name="f173" fmla="*/ f133 f49 1"/>
                  <a:gd name="f174" fmla="*/ f134 f49 1"/>
                  <a:gd name="f175" fmla="*/ f136 f50 1"/>
                  <a:gd name="f176" fmla="*/ f135 f50 1"/>
                  <a:gd name="f177" fmla="*/ f137 f49 1"/>
                  <a:gd name="f178" fmla="*/ f138 f50 1"/>
                  <a:gd name="f179" fmla="*/ f139 f49 1"/>
                  <a:gd name="f180" fmla="*/ f140 f50 1"/>
                  <a:gd name="f181" fmla="*/ f141 f49 1"/>
                  <a:gd name="f182" fmla="*/ f142 f50 1"/>
                  <a:gd name="f183" fmla="*/ f143 f50 1"/>
                  <a:gd name="f184" fmla="*/ f144 f49 1"/>
                  <a:gd name="f185" fmla="*/ f145 f50 1"/>
                  <a:gd name="f186" fmla="*/ f146 f49 1"/>
                  <a:gd name="f187" fmla="*/ f147 f50 1"/>
                  <a:gd name="f188" fmla="*/ f148 f49 1"/>
                  <a:gd name="f189" fmla="*/ f149 f50 1"/>
                  <a:gd name="f190" fmla="*/ f150 f49 1"/>
                  <a:gd name="f191" fmla="*/ f151 f49 1"/>
                  <a:gd name="f192" fmla="*/ f152 f50 1"/>
                  <a:gd name="f193" fmla="*/ f153 f49 1"/>
                  <a:gd name="f194" fmla="*/ f154 f50 1"/>
                  <a:gd name="f195" fmla="*/ f155 f49 1"/>
                  <a:gd name="f196" fmla="*/ f156 f49 1"/>
                  <a:gd name="f197" fmla="*/ f157 f50 1"/>
                  <a:gd name="f198" fmla="*/ f158 f49 1"/>
                  <a:gd name="f199" fmla="*/ f159 f50 1"/>
                  <a:gd name="f200" fmla="*/ f160 f49 1"/>
                  <a:gd name="f201" fmla="*/ f161 f50 1"/>
                  <a:gd name="f202" fmla="*/ f162 f49 1"/>
                  <a:gd name="f203" fmla="*/ f163 f50 1"/>
                  <a:gd name="f204" fmla="*/ f164 f50 1"/>
                  <a:gd name="f205" fmla="*/ f165 f49 1"/>
                  <a:gd name="f206" fmla="*/ f166 f50 1"/>
                  <a:gd name="f207" fmla="*/ f167 f49 1"/>
                  <a:gd name="f208" fmla="*/ f168 f50 1"/>
                  <a:gd name="f209" fmla="*/ f169 f49 1"/>
                  <a:gd name="f210" fmla="*/ f170 f50 1"/>
                  <a:gd name="f211" fmla="*/ f171 f50 1"/>
                  <a:gd name="f212" fmla="*/ f172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81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90" y="f187"/>
                  </a:cxn>
                  <a:cxn ang="f96">
                    <a:pos x="f191" y="f192"/>
                  </a:cxn>
                  <a:cxn ang="f96">
                    <a:pos x="f193" y="f194"/>
                  </a:cxn>
                  <a:cxn ang="f96">
                    <a:pos x="f195" y="f180"/>
                  </a:cxn>
                  <a:cxn ang="f96">
                    <a:pos x="f196" y="f197"/>
                  </a:cxn>
                  <a:cxn ang="f96">
                    <a:pos x="f198" y="f199"/>
                  </a:cxn>
                  <a:cxn ang="f96">
                    <a:pos x="f200" y="f201"/>
                  </a:cxn>
                  <a:cxn ang="f96">
                    <a:pos x="f202" y="f203"/>
                  </a:cxn>
                  <a:cxn ang="f96">
                    <a:pos x="f198" y="f204"/>
                  </a:cxn>
                  <a:cxn ang="f96">
                    <a:pos x="f205" y="f206"/>
                  </a:cxn>
                  <a:cxn ang="f96">
                    <a:pos x="f207" y="f208"/>
                  </a:cxn>
                  <a:cxn ang="f96">
                    <a:pos x="f209" y="f199"/>
                  </a:cxn>
                  <a:cxn ang="f96">
                    <a:pos x="f209" y="f210"/>
                  </a:cxn>
                  <a:cxn ang="f96">
                    <a:pos x="f205" y="f211"/>
                  </a:cxn>
                  <a:cxn ang="f96">
                    <a:pos x="f202" y="f212"/>
                  </a:cxn>
                  <a:cxn ang="f96">
                    <a:pos x="f177" y="f178"/>
                  </a:cxn>
                </a:cxnLst>
                <a:rect l="f173" t="f176" r="f174" b="f175"/>
                <a:pathLst>
                  <a:path w="27" h="48">
                    <a:moveTo>
                      <a:pt x="f8" y="f6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7" y="f18"/>
                      <a:pt x="f19" y="f18"/>
                      <a:pt x="f17" y="f20"/>
                    </a:cubicBezTo>
                    <a:cubicBezTo>
                      <a:pt x="f17" y="f21"/>
                      <a:pt x="f17" y="f21"/>
                      <a:pt x="f19" y="f21"/>
                    </a:cubicBezTo>
                    <a:cubicBezTo>
                      <a:pt x="f22" y="f23"/>
                      <a:pt x="f24" y="f25"/>
                      <a:pt x="f22" y="f26"/>
                    </a:cubicBezTo>
                    <a:cubicBezTo>
                      <a:pt x="f27" y="f28"/>
                      <a:pt x="f29" y="f30"/>
                      <a:pt x="f31" y="f7"/>
                    </a:cubicBezTo>
                    <a:cubicBezTo>
                      <a:pt x="f32" y="f30"/>
                      <a:pt x="f5" y="f28"/>
                      <a:pt x="f32" y="f26"/>
                    </a:cubicBezTo>
                    <a:cubicBezTo>
                      <a:pt x="f33" y="f25"/>
                      <a:pt x="f29" y="f21"/>
                      <a:pt x="f34" y="f16"/>
                    </a:cubicBezTo>
                    <a:cubicBezTo>
                      <a:pt x="f34" y="f35"/>
                      <a:pt x="f27" y="f35"/>
                      <a:pt x="f27" y="f35"/>
                    </a:cubicBezTo>
                    <a:cubicBezTo>
                      <a:pt x="f24" y="f16"/>
                      <a:pt x="f36" y="f35"/>
                      <a:pt x="f36" y="f13"/>
                    </a:cubicBezTo>
                    <a:cubicBezTo>
                      <a:pt x="f37" y="f38"/>
                      <a:pt x="f39" y="f40"/>
                      <a:pt x="f40" y="f15"/>
                    </a:cubicBezTo>
                    <a:cubicBezTo>
                      <a:pt x="f41" y="f17"/>
                      <a:pt x="f42" y="f24"/>
                      <a:pt x="f42" y="f27"/>
                    </a:cubicBezTo>
                    <a:cubicBezTo>
                      <a:pt x="f41" y="f27"/>
                      <a:pt x="f40" y="f22"/>
                      <a:pt x="f43" y="f22"/>
                    </a:cubicBezTo>
                    <a:cubicBezTo>
                      <a:pt x="f43" y="f34"/>
                      <a:pt x="f43" y="f44"/>
                      <a:pt x="f41" y="f29"/>
                    </a:cubicBezTo>
                    <a:cubicBezTo>
                      <a:pt x="f41" y="f29"/>
                      <a:pt x="f42" y="f33"/>
                      <a:pt x="f42" y="f31"/>
                    </a:cubicBezTo>
                    <a:cubicBezTo>
                      <a:pt x="f42" y="f32"/>
                      <a:pt x="f42" y="f5"/>
                      <a:pt x="f45" y="f5"/>
                    </a:cubicBezTo>
                    <a:cubicBezTo>
                      <a:pt x="f38" y="f32"/>
                      <a:pt x="f46" y="f31"/>
                      <a:pt x="f38" y="f33"/>
                    </a:cubicBezTo>
                    <a:cubicBezTo>
                      <a:pt x="f38" y="f44"/>
                      <a:pt x="f45" y="f34"/>
                      <a:pt x="f46" y="f27"/>
                    </a:cubicBezTo>
                    <a:cubicBezTo>
                      <a:pt x="f6" y="f27"/>
                      <a:pt x="f46" y="f24"/>
                      <a:pt x="f46" y="f24"/>
                    </a:cubicBezTo>
                    <a:cubicBezTo>
                      <a:pt x="f38" y="f19"/>
                      <a:pt x="f38" y="f17"/>
                      <a:pt x="f45" y="f37"/>
                    </a:cubicBezTo>
                    <a:cubicBezTo>
                      <a:pt x="f47" y="f11"/>
                      <a:pt x="f42" y="f39"/>
                      <a:pt x="f41" y="f40"/>
                    </a:cubicBezTo>
                    <a:cubicBezTo>
                      <a:pt x="f40" y="f47"/>
                      <a:pt x="f43" y="f38"/>
                      <a:pt x="f8" y="f6"/>
                    </a:cubicBezTo>
                    <a:close/>
                  </a:path>
                </a:pathLst>
              </a:custGeom>
              <a:solidFill>
                <a:srgbClr val="5569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1" name="Freeform 154">
                <a:extLst>
                  <a:ext uri="{FF2B5EF4-FFF2-40B4-BE49-F238E27FC236}">
                    <a16:creationId xmlns:a16="http://schemas.microsoft.com/office/drawing/2014/main" id="{1214D7A6-7129-3FA2-D5BA-3CA332E401E9}"/>
                  </a:ext>
                </a:extLst>
              </p:cNvPr>
              <p:cNvSpPr/>
              <p:nvPr/>
            </p:nvSpPr>
            <p:spPr>
              <a:xfrm>
                <a:off x="9963146" y="6124578"/>
                <a:ext cx="420688" cy="8175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70"/>
                  <a:gd name="f8" fmla="val 20"/>
                  <a:gd name="f9" fmla="val 28"/>
                  <a:gd name="f10" fmla="val 18"/>
                  <a:gd name="f11" fmla="val 32"/>
                  <a:gd name="f12" fmla="val 17"/>
                  <a:gd name="f13" fmla="val 14"/>
                  <a:gd name="f14" fmla="val 40"/>
                  <a:gd name="f15" fmla="val 41"/>
                  <a:gd name="f16" fmla="val 16"/>
                  <a:gd name="f17" fmla="val 42"/>
                  <a:gd name="f18" fmla="val 15"/>
                  <a:gd name="f19" fmla="val 43"/>
                  <a:gd name="f20" fmla="val 13"/>
                  <a:gd name="f21" fmla="val 46"/>
                  <a:gd name="f22" fmla="val 11"/>
                  <a:gd name="f23" fmla="val 50"/>
                  <a:gd name="f24" fmla="val 9"/>
                  <a:gd name="f25" fmla="val 53"/>
                  <a:gd name="f26" fmla="val 7"/>
                  <a:gd name="f27" fmla="val 58"/>
                  <a:gd name="f28" fmla="val 6"/>
                  <a:gd name="f29" fmla="val 62"/>
                  <a:gd name="f30" fmla="val 4"/>
                  <a:gd name="f31" fmla="val 66"/>
                  <a:gd name="f32" fmla="val 2"/>
                  <a:gd name="f33" fmla="val 67"/>
                  <a:gd name="f34" fmla="val 69"/>
                  <a:gd name="f35" fmla="val 68"/>
                  <a:gd name="f36" fmla="val 1"/>
                  <a:gd name="f37" fmla="val 65"/>
                  <a:gd name="f38" fmla="val 61"/>
                  <a:gd name="f39" fmla="val 57"/>
                  <a:gd name="f40" fmla="val 8"/>
                  <a:gd name="f41" fmla="val 51"/>
                  <a:gd name="f42" fmla="val 49"/>
                  <a:gd name="f43" fmla="val 10"/>
                  <a:gd name="f44" fmla="val 39"/>
                  <a:gd name="f45" fmla="val 31"/>
                  <a:gd name="f46" fmla="val 24"/>
                  <a:gd name="f47" fmla="val 23"/>
                  <a:gd name="f48" fmla="val 26"/>
                  <a:gd name="f49" fmla="val 12"/>
                  <a:gd name="f50" fmla="val 30"/>
                  <a:gd name="f51" fmla="val 3"/>
                  <a:gd name="f52" fmla="val 33"/>
                  <a:gd name="f53" fmla="val 34"/>
                  <a:gd name="f54" fmla="val 35"/>
                  <a:gd name="f55" fmla="val 5"/>
                  <a:gd name="f56" fmla="val 22"/>
                  <a:gd name="f57" fmla="val 27"/>
                  <a:gd name="f58" fmla="+- 0 0 -90"/>
                  <a:gd name="f59" fmla="*/ f3 1 36"/>
                  <a:gd name="f60" fmla="*/ f4 1 70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36"/>
                  <a:gd name="f69" fmla="*/ f65 1 70"/>
                  <a:gd name="f70" fmla="*/ 20 f66 1"/>
                  <a:gd name="f71" fmla="*/ 28 f65 1"/>
                  <a:gd name="f72" fmla="*/ 14 f66 1"/>
                  <a:gd name="f73" fmla="*/ 40 f65 1"/>
                  <a:gd name="f74" fmla="*/ 15 f66 1"/>
                  <a:gd name="f75" fmla="*/ 43 f65 1"/>
                  <a:gd name="f76" fmla="*/ 9 f66 1"/>
                  <a:gd name="f77" fmla="*/ 53 f65 1"/>
                  <a:gd name="f78" fmla="*/ 4 f66 1"/>
                  <a:gd name="f79" fmla="*/ 66 f65 1"/>
                  <a:gd name="f80" fmla="*/ 0 f66 1"/>
                  <a:gd name="f81" fmla="*/ 70 f65 1"/>
                  <a:gd name="f82" fmla="*/ 2 f66 1"/>
                  <a:gd name="f83" fmla="*/ 65 f65 1"/>
                  <a:gd name="f84" fmla="*/ 7 f66 1"/>
                  <a:gd name="f85" fmla="*/ 10 f66 1"/>
                  <a:gd name="f86" fmla="*/ 46 f65 1"/>
                  <a:gd name="f87" fmla="*/ 24 f65 1"/>
                  <a:gd name="f88" fmla="*/ 30 f66 1"/>
                  <a:gd name="f89" fmla="*/ 7 f65 1"/>
                  <a:gd name="f90" fmla="*/ 32 f66 1"/>
                  <a:gd name="f91" fmla="*/ 3 f65 1"/>
                  <a:gd name="f92" fmla="*/ 34 f66 1"/>
                  <a:gd name="f93" fmla="*/ 1 f65 1"/>
                  <a:gd name="f94" fmla="*/ 35 f66 1"/>
                  <a:gd name="f95" fmla="*/ 33 f66 1"/>
                  <a:gd name="f96" fmla="*/ 23 f66 1"/>
                  <a:gd name="f97" fmla="*/ 26 f65 1"/>
                  <a:gd name="f98" fmla="+- f67 0 f1"/>
                  <a:gd name="f99" fmla="*/ f70 1 36"/>
                  <a:gd name="f100" fmla="*/ f71 1 70"/>
                  <a:gd name="f101" fmla="*/ f72 1 36"/>
                  <a:gd name="f102" fmla="*/ f73 1 70"/>
                  <a:gd name="f103" fmla="*/ f74 1 36"/>
                  <a:gd name="f104" fmla="*/ f75 1 70"/>
                  <a:gd name="f105" fmla="*/ f76 1 36"/>
                  <a:gd name="f106" fmla="*/ f77 1 70"/>
                  <a:gd name="f107" fmla="*/ f78 1 36"/>
                  <a:gd name="f108" fmla="*/ f79 1 70"/>
                  <a:gd name="f109" fmla="*/ f80 1 36"/>
                  <a:gd name="f110" fmla="*/ f81 1 70"/>
                  <a:gd name="f111" fmla="*/ f82 1 36"/>
                  <a:gd name="f112" fmla="*/ f83 1 70"/>
                  <a:gd name="f113" fmla="*/ f84 1 36"/>
                  <a:gd name="f114" fmla="*/ f85 1 36"/>
                  <a:gd name="f115" fmla="*/ f86 1 70"/>
                  <a:gd name="f116" fmla="*/ f87 1 70"/>
                  <a:gd name="f117" fmla="*/ f88 1 36"/>
                  <a:gd name="f118" fmla="*/ f89 1 70"/>
                  <a:gd name="f119" fmla="*/ f90 1 36"/>
                  <a:gd name="f120" fmla="*/ f91 1 70"/>
                  <a:gd name="f121" fmla="*/ f92 1 36"/>
                  <a:gd name="f122" fmla="*/ f93 1 70"/>
                  <a:gd name="f123" fmla="*/ f94 1 36"/>
                  <a:gd name="f124" fmla="*/ f95 1 36"/>
                  <a:gd name="f125" fmla="*/ f96 1 36"/>
                  <a:gd name="f126" fmla="*/ f97 1 70"/>
                  <a:gd name="f127" fmla="*/ 0 1 f68"/>
                  <a:gd name="f128" fmla="*/ f62 1 f68"/>
                  <a:gd name="f129" fmla="*/ 0 1 f69"/>
                  <a:gd name="f130" fmla="*/ f63 1 f69"/>
                  <a:gd name="f131" fmla="*/ f99 1 f68"/>
                  <a:gd name="f132" fmla="*/ f100 1 f69"/>
                  <a:gd name="f133" fmla="*/ f101 1 f68"/>
                  <a:gd name="f134" fmla="*/ f102 1 f69"/>
                  <a:gd name="f135" fmla="*/ f103 1 f68"/>
                  <a:gd name="f136" fmla="*/ f104 1 f69"/>
                  <a:gd name="f137" fmla="*/ f105 1 f68"/>
                  <a:gd name="f138" fmla="*/ f106 1 f69"/>
                  <a:gd name="f139" fmla="*/ f107 1 f68"/>
                  <a:gd name="f140" fmla="*/ f108 1 f69"/>
                  <a:gd name="f141" fmla="*/ f109 1 f68"/>
                  <a:gd name="f142" fmla="*/ f110 1 f69"/>
                  <a:gd name="f143" fmla="*/ f111 1 f68"/>
                  <a:gd name="f144" fmla="*/ f112 1 f69"/>
                  <a:gd name="f145" fmla="*/ f113 1 f68"/>
                  <a:gd name="f146" fmla="*/ f114 1 f68"/>
                  <a:gd name="f147" fmla="*/ f115 1 f69"/>
                  <a:gd name="f148" fmla="*/ f116 1 f69"/>
                  <a:gd name="f149" fmla="*/ f117 1 f68"/>
                  <a:gd name="f150" fmla="*/ f118 1 f69"/>
                  <a:gd name="f151" fmla="*/ f119 1 f68"/>
                  <a:gd name="f152" fmla="*/ f120 1 f69"/>
                  <a:gd name="f153" fmla="*/ f121 1 f68"/>
                  <a:gd name="f154" fmla="*/ f122 1 f69"/>
                  <a:gd name="f155" fmla="*/ f123 1 f68"/>
                  <a:gd name="f156" fmla="*/ f124 1 f68"/>
                  <a:gd name="f157" fmla="*/ f125 1 f68"/>
                  <a:gd name="f158" fmla="*/ f126 1 f69"/>
                  <a:gd name="f159" fmla="*/ f127 f59 1"/>
                  <a:gd name="f160" fmla="*/ f128 f59 1"/>
                  <a:gd name="f161" fmla="*/ f130 f60 1"/>
                  <a:gd name="f162" fmla="*/ f129 f60 1"/>
                  <a:gd name="f163" fmla="*/ f131 f59 1"/>
                  <a:gd name="f164" fmla="*/ f132 f60 1"/>
                  <a:gd name="f165" fmla="*/ f133 f59 1"/>
                  <a:gd name="f166" fmla="*/ f134 f60 1"/>
                  <a:gd name="f167" fmla="*/ f135 f59 1"/>
                  <a:gd name="f168" fmla="*/ f136 f60 1"/>
                  <a:gd name="f169" fmla="*/ f137 f59 1"/>
                  <a:gd name="f170" fmla="*/ f138 f60 1"/>
                  <a:gd name="f171" fmla="*/ f139 f59 1"/>
                  <a:gd name="f172" fmla="*/ f140 f60 1"/>
                  <a:gd name="f173" fmla="*/ f141 f59 1"/>
                  <a:gd name="f174" fmla="*/ f142 f60 1"/>
                  <a:gd name="f175" fmla="*/ f143 f59 1"/>
                  <a:gd name="f176" fmla="*/ f144 f60 1"/>
                  <a:gd name="f177" fmla="*/ f145 f59 1"/>
                  <a:gd name="f178" fmla="*/ f146 f59 1"/>
                  <a:gd name="f179" fmla="*/ f147 f60 1"/>
                  <a:gd name="f180" fmla="*/ f148 f60 1"/>
                  <a:gd name="f181" fmla="*/ f149 f59 1"/>
                  <a:gd name="f182" fmla="*/ f150 f60 1"/>
                  <a:gd name="f183" fmla="*/ f151 f59 1"/>
                  <a:gd name="f184" fmla="*/ f152 f60 1"/>
                  <a:gd name="f185" fmla="*/ f153 f59 1"/>
                  <a:gd name="f186" fmla="*/ f154 f60 1"/>
                  <a:gd name="f187" fmla="*/ f155 f59 1"/>
                  <a:gd name="f188" fmla="*/ f156 f59 1"/>
                  <a:gd name="f189" fmla="*/ f157 f59 1"/>
                  <a:gd name="f190" fmla="*/ f158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3" y="f164"/>
                  </a:cxn>
                  <a:cxn ang="f98">
                    <a:pos x="f165" y="f166"/>
                  </a:cxn>
                  <a:cxn ang="f98">
                    <a:pos x="f167" y="f168"/>
                  </a:cxn>
                  <a:cxn ang="f98">
                    <a:pos x="f167" y="f168"/>
                  </a:cxn>
                  <a:cxn ang="f98">
                    <a:pos x="f169" y="f170"/>
                  </a:cxn>
                  <a:cxn ang="f98">
                    <a:pos x="f171" y="f172"/>
                  </a:cxn>
                  <a:cxn ang="f98">
                    <a:pos x="f173" y="f174"/>
                  </a:cxn>
                  <a:cxn ang="f98">
                    <a:pos x="f175" y="f176"/>
                  </a:cxn>
                  <a:cxn ang="f98">
                    <a:pos x="f177" y="f170"/>
                  </a:cxn>
                  <a:cxn ang="f98">
                    <a:pos x="f178" y="f179"/>
                  </a:cxn>
                  <a:cxn ang="f98">
                    <a:pos x="f163" y="f180"/>
                  </a:cxn>
                  <a:cxn ang="f98">
                    <a:pos x="f181" y="f182"/>
                  </a:cxn>
                  <a:cxn ang="f98">
                    <a:pos x="f183" y="f184"/>
                  </a:cxn>
                  <a:cxn ang="f98">
                    <a:pos x="f185" y="f186"/>
                  </a:cxn>
                  <a:cxn ang="f98">
                    <a:pos x="f187" y="f186"/>
                  </a:cxn>
                  <a:cxn ang="f98">
                    <a:pos x="f188" y="f182"/>
                  </a:cxn>
                  <a:cxn ang="f98">
                    <a:pos x="f189" y="f190"/>
                  </a:cxn>
                  <a:cxn ang="f98">
                    <a:pos x="f163" y="f164"/>
                  </a:cxn>
                </a:cxnLst>
                <a:rect l="f159" t="f162" r="f160" b="f161"/>
                <a:pathLst>
                  <a:path w="36" h="70">
                    <a:moveTo>
                      <a:pt x="f8" y="f9"/>
                    </a:moveTo>
                    <a:cubicBezTo>
                      <a:pt x="f10" y="f11"/>
                      <a:pt x="f12" y="f6"/>
                      <a:pt x="f13" y="f14"/>
                    </a:cubicBezTo>
                    <a:cubicBezTo>
                      <a:pt x="f13" y="f15"/>
                      <a:pt x="f16" y="f17"/>
                      <a:pt x="f18" y="f19"/>
                    </a:cubicBezTo>
                    <a:cubicBezTo>
                      <a:pt x="f18" y="f19"/>
                      <a:pt x="f18" y="f19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2" y="f34"/>
                      <a:pt x="f5" y="f7"/>
                    </a:cubicBezTo>
                    <a:cubicBezTo>
                      <a:pt x="f5" y="f35"/>
                      <a:pt x="f36" y="f33"/>
                      <a:pt x="f32" y="f37"/>
                    </a:cubicBezTo>
                    <a:cubicBezTo>
                      <a:pt x="f30" y="f38"/>
                      <a:pt x="f28" y="f39"/>
                      <a:pt x="f26" y="f25"/>
                    </a:cubicBezTo>
                    <a:cubicBezTo>
                      <a:pt x="f40" y="f41"/>
                      <a:pt x="f24" y="f42"/>
                      <a:pt x="f43" y="f21"/>
                    </a:cubicBezTo>
                    <a:cubicBezTo>
                      <a:pt x="f20" y="f44"/>
                      <a:pt x="f16" y="f45"/>
                      <a:pt x="f8" y="f46"/>
                    </a:cubicBezTo>
                    <a:cubicBezTo>
                      <a:pt x="f47" y="f10"/>
                      <a:pt x="f48" y="f49"/>
                      <a:pt x="f50" y="f26"/>
                    </a:cubicBezTo>
                    <a:cubicBezTo>
                      <a:pt x="f45" y="f28"/>
                      <a:pt x="f45" y="f30"/>
                      <a:pt x="f11" y="f51"/>
                    </a:cubicBezTo>
                    <a:cubicBezTo>
                      <a:pt x="f52" y="f32"/>
                      <a:pt x="f52" y="f36"/>
                      <a:pt x="f53" y="f36"/>
                    </a:cubicBezTo>
                    <a:cubicBezTo>
                      <a:pt x="f53" y="f5"/>
                      <a:pt x="f54" y="f5"/>
                      <a:pt x="f54" y="f36"/>
                    </a:cubicBezTo>
                    <a:cubicBezTo>
                      <a:pt x="f6" y="f51"/>
                      <a:pt x="f53" y="f55"/>
                      <a:pt x="f52" y="f26"/>
                    </a:cubicBezTo>
                    <a:cubicBezTo>
                      <a:pt x="f50" y="f20"/>
                      <a:pt x="f48" y="f8"/>
                      <a:pt x="f47" y="f48"/>
                    </a:cubicBezTo>
                    <a:cubicBezTo>
                      <a:pt x="f56" y="f57"/>
                      <a:pt x="f56" y="f9"/>
                      <a:pt x="f8" y="f9"/>
                    </a:cubicBezTo>
                    <a:close/>
                  </a:path>
                </a:pathLst>
              </a:custGeom>
              <a:solidFill>
                <a:srgbClr val="5458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2" name="Freeform 155">
                <a:extLst>
                  <a:ext uri="{FF2B5EF4-FFF2-40B4-BE49-F238E27FC236}">
                    <a16:creationId xmlns:a16="http://schemas.microsoft.com/office/drawing/2014/main" id="{F911BAB3-A9D3-8348-0C2E-83C4CEB075C6}"/>
                  </a:ext>
                </a:extLst>
              </p:cNvPr>
              <p:cNvSpPr/>
              <p:nvPr/>
            </p:nvSpPr>
            <p:spPr>
              <a:xfrm>
                <a:off x="10044107" y="5808661"/>
                <a:ext cx="187323" cy="7366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2"/>
                  <a:gd name="f8" fmla="val 12"/>
                  <a:gd name="f9" fmla="val 10"/>
                  <a:gd name="f10" fmla="val 13"/>
                  <a:gd name="f11" fmla="val 8"/>
                  <a:gd name="f12" fmla="val 6"/>
                  <a:gd name="f13" fmla="val 4"/>
                  <a:gd name="f14" fmla="val 2"/>
                  <a:gd name="f15" fmla="val 1"/>
                  <a:gd name="f16" fmla="val 14"/>
                  <a:gd name="f17" fmla="val 7"/>
                  <a:gd name="f18" fmla="val 59"/>
                  <a:gd name="f19" fmla="val 63"/>
                  <a:gd name="f20" fmla="val 61"/>
                  <a:gd name="f21" fmla="val 58"/>
                  <a:gd name="f22" fmla="val 56"/>
                  <a:gd name="f23" fmla="val 3"/>
                  <a:gd name="f24" fmla="val 52"/>
                  <a:gd name="f25" fmla="val 47"/>
                  <a:gd name="f26" fmla="val 5"/>
                  <a:gd name="f27" fmla="val 42"/>
                  <a:gd name="f28" fmla="val 32"/>
                  <a:gd name="f29" fmla="val 22"/>
                  <a:gd name="f30" fmla="val 11"/>
                  <a:gd name="f31" fmla="+- 0 0 -90"/>
                  <a:gd name="f32" fmla="*/ f3 1 16"/>
                  <a:gd name="f33" fmla="*/ f4 1 6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6"/>
                  <a:gd name="f42" fmla="*/ f38 1 62"/>
                  <a:gd name="f43" fmla="*/ 12 f39 1"/>
                  <a:gd name="f44" fmla="*/ 10 f38 1"/>
                  <a:gd name="f45" fmla="*/ 13 f39 1"/>
                  <a:gd name="f46" fmla="*/ 4 f38 1"/>
                  <a:gd name="f47" fmla="*/ 14 f39 1"/>
                  <a:gd name="f48" fmla="*/ 0 f38 1"/>
                  <a:gd name="f49" fmla="*/ 0 f39 1"/>
                  <a:gd name="f50" fmla="*/ 63 f38 1"/>
                  <a:gd name="f51" fmla="*/ 1 f39 1"/>
                  <a:gd name="f52" fmla="*/ 56 f38 1"/>
                  <a:gd name="f53" fmla="*/ 5 f39 1"/>
                  <a:gd name="f54" fmla="*/ 42 f38 1"/>
                  <a:gd name="f55" fmla="*/ 12 f38 1"/>
                  <a:gd name="f56" fmla="+- f40 0 f1"/>
                  <a:gd name="f57" fmla="*/ f43 1 16"/>
                  <a:gd name="f58" fmla="*/ f44 1 63"/>
                  <a:gd name="f59" fmla="*/ f45 1 16"/>
                  <a:gd name="f60" fmla="*/ f46 1 63"/>
                  <a:gd name="f61" fmla="*/ f47 1 16"/>
                  <a:gd name="f62" fmla="*/ f48 1 63"/>
                  <a:gd name="f63" fmla="*/ f49 1 16"/>
                  <a:gd name="f64" fmla="*/ f50 1 63"/>
                  <a:gd name="f65" fmla="*/ f51 1 16"/>
                  <a:gd name="f66" fmla="*/ f52 1 63"/>
                  <a:gd name="f67" fmla="*/ f53 1 16"/>
                  <a:gd name="f68" fmla="*/ f54 1 63"/>
                  <a:gd name="f69" fmla="*/ f55 1 63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2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3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6" h="62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0" y="f14"/>
                      <a:pt x="f10" y="f15"/>
                      <a:pt x="f16" y="f5"/>
                    </a:cubicBezTo>
                    <a:cubicBezTo>
                      <a:pt x="f6" y="f17"/>
                      <a:pt x="f13" y="f18"/>
                      <a:pt x="f5" y="f19"/>
                    </a:cubicBezTo>
                    <a:cubicBezTo>
                      <a:pt x="f5" y="f20"/>
                      <a:pt x="f5" y="f21"/>
                      <a:pt x="f15" y="f22"/>
                    </a:cubicBezTo>
                    <a:cubicBezTo>
                      <a:pt x="f23" y="f24"/>
                      <a:pt x="f13" y="f25"/>
                      <a:pt x="f26" y="f27"/>
                    </a:cubicBezTo>
                    <a:cubicBezTo>
                      <a:pt x="f17" y="f28"/>
                      <a:pt x="f9" y="f29"/>
                      <a:pt x="f8" y="f8"/>
                    </a:cubicBezTo>
                    <a:cubicBezTo>
                      <a:pt x="f8" y="f30"/>
                      <a:pt x="f8" y="f3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55536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3" name="Freeform 156">
                <a:extLst>
                  <a:ext uri="{FF2B5EF4-FFF2-40B4-BE49-F238E27FC236}">
                    <a16:creationId xmlns:a16="http://schemas.microsoft.com/office/drawing/2014/main" id="{00207EBA-2D97-373D-3723-3E39D6F37992}"/>
                  </a:ext>
                </a:extLst>
              </p:cNvPr>
              <p:cNvSpPr/>
              <p:nvPr/>
            </p:nvSpPr>
            <p:spPr>
              <a:xfrm>
                <a:off x="9377364" y="6288091"/>
                <a:ext cx="538160" cy="4079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35"/>
                  <a:gd name="f8" fmla="val 34"/>
                  <a:gd name="f9" fmla="val 10"/>
                  <a:gd name="f10" fmla="val 31"/>
                  <a:gd name="f11" fmla="val 19"/>
                  <a:gd name="f12" fmla="val 27"/>
                  <a:gd name="f13" fmla="val 20"/>
                  <a:gd name="f14" fmla="val 15"/>
                  <a:gd name="f15" fmla="val 40"/>
                  <a:gd name="f16" fmla="val 9"/>
                  <a:gd name="f17" fmla="val 44"/>
                  <a:gd name="f18" fmla="val 1"/>
                  <a:gd name="f19" fmla="val 45"/>
                  <a:gd name="f20" fmla="val 2"/>
                  <a:gd name="f21" fmla="val 3"/>
                  <a:gd name="f22" fmla="val 5"/>
                  <a:gd name="f23" fmla="val 43"/>
                  <a:gd name="f24" fmla="val 7"/>
                  <a:gd name="f25" fmla="val 41"/>
                  <a:gd name="f26" fmla="val 8"/>
                  <a:gd name="f27" fmla="val 11"/>
                  <a:gd name="f28" fmla="val 38"/>
                  <a:gd name="f29" fmla="val 12"/>
                  <a:gd name="f30" fmla="val 16"/>
                  <a:gd name="f31" fmla="val 23"/>
                  <a:gd name="f32" fmla="val 28"/>
                  <a:gd name="f33" fmla="val 33"/>
                  <a:gd name="f34" fmla="+- 0 0 -90"/>
                  <a:gd name="f35" fmla="*/ f3 1 46"/>
                  <a:gd name="f36" fmla="*/ f4 1 3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6"/>
                  <a:gd name="f45" fmla="*/ f41 1 35"/>
                  <a:gd name="f46" fmla="*/ 0 f42 1"/>
                  <a:gd name="f47" fmla="*/ 34 f41 1"/>
                  <a:gd name="f48" fmla="*/ 27 f42 1"/>
                  <a:gd name="f49" fmla="*/ 20 f41 1"/>
                  <a:gd name="f50" fmla="*/ 44 f42 1"/>
                  <a:gd name="f51" fmla="*/ 1 f41 1"/>
                  <a:gd name="f52" fmla="*/ 46 f42 1"/>
                  <a:gd name="f53" fmla="*/ 0 f41 1"/>
                  <a:gd name="f54" fmla="*/ 2 f41 1"/>
                  <a:gd name="f55" fmla="*/ 43 f42 1"/>
                  <a:gd name="f56" fmla="*/ 7 f41 1"/>
                  <a:gd name="f57" fmla="*/ 38 f42 1"/>
                  <a:gd name="f58" fmla="*/ 12 f41 1"/>
                  <a:gd name="f59" fmla="*/ 23 f41 1"/>
                  <a:gd name="f60" fmla="*/ 2 f42 1"/>
                  <a:gd name="f61" fmla="*/ 35 f41 1"/>
                  <a:gd name="f62" fmla="+- f43 0 f1"/>
                  <a:gd name="f63" fmla="*/ f46 1 46"/>
                  <a:gd name="f64" fmla="*/ f47 1 35"/>
                  <a:gd name="f65" fmla="*/ f48 1 46"/>
                  <a:gd name="f66" fmla="*/ f49 1 35"/>
                  <a:gd name="f67" fmla="*/ f50 1 46"/>
                  <a:gd name="f68" fmla="*/ f51 1 35"/>
                  <a:gd name="f69" fmla="*/ f52 1 46"/>
                  <a:gd name="f70" fmla="*/ f53 1 35"/>
                  <a:gd name="f71" fmla="*/ f54 1 35"/>
                  <a:gd name="f72" fmla="*/ f55 1 46"/>
                  <a:gd name="f73" fmla="*/ f56 1 35"/>
                  <a:gd name="f74" fmla="*/ f57 1 46"/>
                  <a:gd name="f75" fmla="*/ f58 1 35"/>
                  <a:gd name="f76" fmla="*/ f59 1 35"/>
                  <a:gd name="f77" fmla="*/ f60 1 46"/>
                  <a:gd name="f78" fmla="*/ f61 1 35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5"/>
                  <a:gd name="f92" fmla="*/ f72 1 f44"/>
                  <a:gd name="f93" fmla="*/ f73 1 f45"/>
                  <a:gd name="f94" fmla="*/ f74 1 f44"/>
                  <a:gd name="f95" fmla="*/ f75 1 f45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6 1"/>
                  <a:gd name="f112" fmla="*/ f92 f35 1"/>
                  <a:gd name="f113" fmla="*/ f93 f36 1"/>
                  <a:gd name="f114" fmla="*/ f94 f35 1"/>
                  <a:gd name="f115" fmla="*/ f95 f36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09" y="f111"/>
                  </a:cxn>
                  <a:cxn ang="f62">
                    <a:pos x="f112" y="f113"/>
                  </a:cxn>
                  <a:cxn ang="f62">
                    <a:pos x="f114" y="f115"/>
                  </a:cxn>
                  <a:cxn ang="f62">
                    <a:pos x="f105" y="f116"/>
                  </a:cxn>
                  <a:cxn ang="f62">
                    <a:pos x="f11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6" h="35">
                    <a:moveTo>
                      <a:pt x="f5" y="f8"/>
                    </a:moveTo>
                    <a:cubicBezTo>
                      <a:pt x="f9" y="f10"/>
                      <a:pt x="f11" y="f12"/>
                      <a:pt x="f12" y="f13"/>
                    </a:cubicBezTo>
                    <a:cubicBezTo>
                      <a:pt x="f8" y="f14"/>
                      <a:pt x="f15" y="f16"/>
                      <a:pt x="f17" y="f18"/>
                    </a:cubicBezTo>
                    <a:cubicBezTo>
                      <a:pt x="f19" y="f5"/>
                      <a:pt x="f19" y="f5"/>
                      <a:pt x="f6" y="f5"/>
                    </a:cubicBezTo>
                    <a:cubicBezTo>
                      <a:pt x="f6" y="f5"/>
                      <a:pt x="f6" y="f18"/>
                      <a:pt x="f6" y="f20"/>
                    </a:cubicBezTo>
                    <a:cubicBezTo>
                      <a:pt x="f19" y="f21"/>
                      <a:pt x="f19" y="f22"/>
                      <a:pt x="f23" y="f24"/>
                    </a:cubicBezTo>
                    <a:cubicBezTo>
                      <a:pt x="f25" y="f26"/>
                      <a:pt x="f15" y="f27"/>
                      <a:pt x="f28" y="f29"/>
                    </a:cubicBezTo>
                    <a:cubicBezTo>
                      <a:pt x="f8" y="f30"/>
                      <a:pt x="f10" y="f13"/>
                      <a:pt x="f12" y="f31"/>
                    </a:cubicBezTo>
                    <a:cubicBezTo>
                      <a:pt x="f11" y="f32"/>
                      <a:pt x="f27" y="f33"/>
                      <a:pt x="f20" y="f7"/>
                    </a:cubicBezTo>
                    <a:cubicBezTo>
                      <a:pt x="f5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5252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4" name="Freeform 157">
                <a:extLst>
                  <a:ext uri="{FF2B5EF4-FFF2-40B4-BE49-F238E27FC236}">
                    <a16:creationId xmlns:a16="http://schemas.microsoft.com/office/drawing/2014/main" id="{ECEAA0AB-A697-DB53-AFFB-29FD7DA1FA60}"/>
                  </a:ext>
                </a:extLst>
              </p:cNvPr>
              <p:cNvSpPr/>
              <p:nvPr/>
            </p:nvSpPr>
            <p:spPr>
              <a:xfrm>
                <a:off x="9856783" y="6883402"/>
                <a:ext cx="234945" cy="5032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3"/>
                  <a:gd name="f8" fmla="val 9"/>
                  <a:gd name="f9" fmla="val 5"/>
                  <a:gd name="f10" fmla="val 10"/>
                  <a:gd name="f11" fmla="val 4"/>
                  <a:gd name="f12" fmla="val 13"/>
                  <a:gd name="f13" fmla="val 1"/>
                  <a:gd name="f14" fmla="val 3"/>
                  <a:gd name="f15" fmla="val 6"/>
                  <a:gd name="f16" fmla="val 7"/>
                  <a:gd name="f17" fmla="val 12"/>
                  <a:gd name="f18" fmla="val 8"/>
                  <a:gd name="f19" fmla="val 14"/>
                  <a:gd name="f20" fmla="val 16"/>
                  <a:gd name="f21" fmla="val 15"/>
                  <a:gd name="f22" fmla="val 21"/>
                  <a:gd name="f23" fmla="val 22"/>
                  <a:gd name="f24" fmla="val 23"/>
                  <a:gd name="f25" fmla="val 17"/>
                  <a:gd name="f26" fmla="val 24"/>
                  <a:gd name="f27" fmla="val 25"/>
                  <a:gd name="f28" fmla="val 29"/>
                  <a:gd name="f29" fmla="val 33"/>
                  <a:gd name="f30" fmla="val 11"/>
                  <a:gd name="f31" fmla="val 37"/>
                  <a:gd name="f32" fmla="val 38"/>
                  <a:gd name="f33" fmla="val 40"/>
                  <a:gd name="f34" fmla="val 39"/>
                  <a:gd name="f35" fmla="val 36"/>
                  <a:gd name="f36" fmla="val 32"/>
                  <a:gd name="f37" fmla="val 18"/>
                  <a:gd name="f38" fmla="val 35"/>
                  <a:gd name="f39" fmla="val 42"/>
                  <a:gd name="f40" fmla="val 41"/>
                  <a:gd name="f41" fmla="val 27"/>
                  <a:gd name="f42" fmla="val 2"/>
                  <a:gd name="f43" fmla="val 19"/>
                  <a:gd name="f44" fmla="+- 0 0 -90"/>
                  <a:gd name="f45" fmla="*/ f3 1 20"/>
                  <a:gd name="f46" fmla="*/ f4 1 43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20"/>
                  <a:gd name="f55" fmla="*/ f51 1 43"/>
                  <a:gd name="f56" fmla="*/ 9 f52 1"/>
                  <a:gd name="f57" fmla="*/ 5 f51 1"/>
                  <a:gd name="f58" fmla="*/ 13 f52 1"/>
                  <a:gd name="f59" fmla="*/ 1 f51 1"/>
                  <a:gd name="f60" fmla="*/ 6 f51 1"/>
                  <a:gd name="f61" fmla="*/ 8 f51 1"/>
                  <a:gd name="f62" fmla="*/ 15 f52 1"/>
                  <a:gd name="f63" fmla="*/ 20 f51 1"/>
                  <a:gd name="f64" fmla="*/ 16 f52 1"/>
                  <a:gd name="f65" fmla="*/ 23 f51 1"/>
                  <a:gd name="f66" fmla="*/ 25 f51 1"/>
                  <a:gd name="f67" fmla="*/ 11 f52 1"/>
                  <a:gd name="f68" fmla="*/ 37 f51 1"/>
                  <a:gd name="f69" fmla="*/ 12 f52 1"/>
                  <a:gd name="f70" fmla="*/ 40 f51 1"/>
                  <a:gd name="f71" fmla="*/ 14 f52 1"/>
                  <a:gd name="f72" fmla="*/ 38 f51 1"/>
                  <a:gd name="f73" fmla="*/ 20 f52 1"/>
                  <a:gd name="f74" fmla="*/ 32 f51 1"/>
                  <a:gd name="f75" fmla="*/ 42 f51 1"/>
                  <a:gd name="f76" fmla="*/ 43 f51 1"/>
                  <a:gd name="f77" fmla="*/ 10 f52 1"/>
                  <a:gd name="f78" fmla="*/ 41 f51 1"/>
                  <a:gd name="f79" fmla="*/ 39 f51 1"/>
                  <a:gd name="f80" fmla="*/ 29 f51 1"/>
                  <a:gd name="f81" fmla="*/ 21 f51 1"/>
                  <a:gd name="f82" fmla="*/ 9 f51 1"/>
                  <a:gd name="f83" fmla="*/ 6 f52 1"/>
                  <a:gd name="f84" fmla="*/ 3 f52 1"/>
                  <a:gd name="f85" fmla="*/ 22 f51 1"/>
                  <a:gd name="f86" fmla="*/ 0 f52 1"/>
                  <a:gd name="f87" fmla="*/ 4 f52 1"/>
                  <a:gd name="f88" fmla="*/ 17 f51 1"/>
                  <a:gd name="f89" fmla="*/ 7 f52 1"/>
                  <a:gd name="f90" fmla="*/ 11 f51 1"/>
                  <a:gd name="f91" fmla="+- f53 0 f1"/>
                  <a:gd name="f92" fmla="*/ f56 1 20"/>
                  <a:gd name="f93" fmla="*/ f57 1 43"/>
                  <a:gd name="f94" fmla="*/ f58 1 20"/>
                  <a:gd name="f95" fmla="*/ f59 1 43"/>
                  <a:gd name="f96" fmla="*/ f60 1 43"/>
                  <a:gd name="f97" fmla="*/ f61 1 43"/>
                  <a:gd name="f98" fmla="*/ f62 1 20"/>
                  <a:gd name="f99" fmla="*/ f63 1 43"/>
                  <a:gd name="f100" fmla="*/ f64 1 20"/>
                  <a:gd name="f101" fmla="*/ f65 1 43"/>
                  <a:gd name="f102" fmla="*/ f66 1 43"/>
                  <a:gd name="f103" fmla="*/ f67 1 20"/>
                  <a:gd name="f104" fmla="*/ f68 1 43"/>
                  <a:gd name="f105" fmla="*/ f69 1 20"/>
                  <a:gd name="f106" fmla="*/ f70 1 43"/>
                  <a:gd name="f107" fmla="*/ f71 1 20"/>
                  <a:gd name="f108" fmla="*/ f72 1 43"/>
                  <a:gd name="f109" fmla="*/ f73 1 20"/>
                  <a:gd name="f110" fmla="*/ f74 1 43"/>
                  <a:gd name="f111" fmla="*/ f75 1 43"/>
                  <a:gd name="f112" fmla="*/ f76 1 43"/>
                  <a:gd name="f113" fmla="*/ f77 1 20"/>
                  <a:gd name="f114" fmla="*/ f78 1 43"/>
                  <a:gd name="f115" fmla="*/ f79 1 43"/>
                  <a:gd name="f116" fmla="*/ f80 1 43"/>
                  <a:gd name="f117" fmla="*/ f81 1 43"/>
                  <a:gd name="f118" fmla="*/ f82 1 43"/>
                  <a:gd name="f119" fmla="*/ f83 1 20"/>
                  <a:gd name="f120" fmla="*/ f84 1 20"/>
                  <a:gd name="f121" fmla="*/ f85 1 43"/>
                  <a:gd name="f122" fmla="*/ f86 1 20"/>
                  <a:gd name="f123" fmla="*/ f87 1 20"/>
                  <a:gd name="f124" fmla="*/ f88 1 43"/>
                  <a:gd name="f125" fmla="*/ f89 1 20"/>
                  <a:gd name="f126" fmla="*/ f90 1 43"/>
                  <a:gd name="f127" fmla="*/ 0 1 f54"/>
                  <a:gd name="f128" fmla="*/ f48 1 f54"/>
                  <a:gd name="f129" fmla="*/ 0 1 f55"/>
                  <a:gd name="f130" fmla="*/ f49 1 f55"/>
                  <a:gd name="f131" fmla="*/ f92 1 f54"/>
                  <a:gd name="f132" fmla="*/ f93 1 f55"/>
                  <a:gd name="f133" fmla="*/ f94 1 f54"/>
                  <a:gd name="f134" fmla="*/ f95 1 f55"/>
                  <a:gd name="f135" fmla="*/ f96 1 f55"/>
                  <a:gd name="f136" fmla="*/ f97 1 f55"/>
                  <a:gd name="f137" fmla="*/ f98 1 f54"/>
                  <a:gd name="f138" fmla="*/ f99 1 f55"/>
                  <a:gd name="f139" fmla="*/ f100 1 f54"/>
                  <a:gd name="f140" fmla="*/ f101 1 f55"/>
                  <a:gd name="f141" fmla="*/ f102 1 f55"/>
                  <a:gd name="f142" fmla="*/ f103 1 f54"/>
                  <a:gd name="f143" fmla="*/ f104 1 f55"/>
                  <a:gd name="f144" fmla="*/ f105 1 f54"/>
                  <a:gd name="f145" fmla="*/ f106 1 f55"/>
                  <a:gd name="f146" fmla="*/ f107 1 f54"/>
                  <a:gd name="f147" fmla="*/ f108 1 f55"/>
                  <a:gd name="f148" fmla="*/ f109 1 f54"/>
                  <a:gd name="f149" fmla="*/ f110 1 f55"/>
                  <a:gd name="f150" fmla="*/ f111 1 f55"/>
                  <a:gd name="f151" fmla="*/ f112 1 f55"/>
                  <a:gd name="f152" fmla="*/ f113 1 f54"/>
                  <a:gd name="f153" fmla="*/ f114 1 f55"/>
                  <a:gd name="f154" fmla="*/ f115 1 f55"/>
                  <a:gd name="f155" fmla="*/ f116 1 f55"/>
                  <a:gd name="f156" fmla="*/ f117 1 f55"/>
                  <a:gd name="f157" fmla="*/ f118 1 f55"/>
                  <a:gd name="f158" fmla="*/ f119 1 f54"/>
                  <a:gd name="f159" fmla="*/ f120 1 f54"/>
                  <a:gd name="f160" fmla="*/ f121 1 f55"/>
                  <a:gd name="f161" fmla="*/ f122 1 f54"/>
                  <a:gd name="f162" fmla="*/ f123 1 f54"/>
                  <a:gd name="f163" fmla="*/ f124 1 f55"/>
                  <a:gd name="f164" fmla="*/ f125 1 f54"/>
                  <a:gd name="f165" fmla="*/ f126 1 f55"/>
                  <a:gd name="f166" fmla="*/ f127 f45 1"/>
                  <a:gd name="f167" fmla="*/ f128 f45 1"/>
                  <a:gd name="f168" fmla="*/ f130 f46 1"/>
                  <a:gd name="f169" fmla="*/ f129 f46 1"/>
                  <a:gd name="f170" fmla="*/ f131 f45 1"/>
                  <a:gd name="f171" fmla="*/ f132 f46 1"/>
                  <a:gd name="f172" fmla="*/ f133 f45 1"/>
                  <a:gd name="f173" fmla="*/ f134 f46 1"/>
                  <a:gd name="f174" fmla="*/ f135 f46 1"/>
                  <a:gd name="f175" fmla="*/ f136 f46 1"/>
                  <a:gd name="f176" fmla="*/ f137 f45 1"/>
                  <a:gd name="f177" fmla="*/ f138 f46 1"/>
                  <a:gd name="f178" fmla="*/ f139 f45 1"/>
                  <a:gd name="f179" fmla="*/ f140 f46 1"/>
                  <a:gd name="f180" fmla="*/ f141 f46 1"/>
                  <a:gd name="f181" fmla="*/ f142 f45 1"/>
                  <a:gd name="f182" fmla="*/ f143 f46 1"/>
                  <a:gd name="f183" fmla="*/ f144 f45 1"/>
                  <a:gd name="f184" fmla="*/ f145 f46 1"/>
                  <a:gd name="f185" fmla="*/ f146 f45 1"/>
                  <a:gd name="f186" fmla="*/ f147 f46 1"/>
                  <a:gd name="f187" fmla="*/ f148 f45 1"/>
                  <a:gd name="f188" fmla="*/ f149 f46 1"/>
                  <a:gd name="f189" fmla="*/ f150 f46 1"/>
                  <a:gd name="f190" fmla="*/ f151 f46 1"/>
                  <a:gd name="f191" fmla="*/ f152 f45 1"/>
                  <a:gd name="f192" fmla="*/ f153 f46 1"/>
                  <a:gd name="f193" fmla="*/ f154 f46 1"/>
                  <a:gd name="f194" fmla="*/ f155 f46 1"/>
                  <a:gd name="f195" fmla="*/ f156 f46 1"/>
                  <a:gd name="f196" fmla="*/ f157 f46 1"/>
                  <a:gd name="f197" fmla="*/ f158 f45 1"/>
                  <a:gd name="f198" fmla="*/ f159 f45 1"/>
                  <a:gd name="f199" fmla="*/ f160 f46 1"/>
                  <a:gd name="f200" fmla="*/ f161 f45 1"/>
                  <a:gd name="f201" fmla="*/ f162 f45 1"/>
                  <a:gd name="f202" fmla="*/ f163 f46 1"/>
                  <a:gd name="f203" fmla="*/ f164 f45 1"/>
                  <a:gd name="f204" fmla="*/ f165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2" y="f174"/>
                  </a:cxn>
                  <a:cxn ang="f91">
                    <a:pos x="f172" y="f175"/>
                  </a:cxn>
                  <a:cxn ang="f91">
                    <a:pos x="f176" y="f177"/>
                  </a:cxn>
                  <a:cxn ang="f91">
                    <a:pos x="f178" y="f179"/>
                  </a:cxn>
                  <a:cxn ang="f91">
                    <a:pos x="f178" y="f180"/>
                  </a:cxn>
                  <a:cxn ang="f91">
                    <a:pos x="f181" y="f182"/>
                  </a:cxn>
                  <a:cxn ang="f91">
                    <a:pos x="f183" y="f184"/>
                  </a:cxn>
                  <a:cxn ang="f91">
                    <a:pos x="f185" y="f186"/>
                  </a:cxn>
                  <a:cxn ang="f91">
                    <a:pos x="f187" y="f188"/>
                  </a:cxn>
                  <a:cxn ang="f91">
                    <a:pos x="f172" y="f189"/>
                  </a:cxn>
                  <a:cxn ang="f91">
                    <a:pos x="f183" y="f190"/>
                  </a:cxn>
                  <a:cxn ang="f91">
                    <a:pos x="f191" y="f192"/>
                  </a:cxn>
                  <a:cxn ang="f91">
                    <a:pos x="f170" y="f193"/>
                  </a:cxn>
                  <a:cxn ang="f91">
                    <a:pos x="f181" y="f194"/>
                  </a:cxn>
                  <a:cxn ang="f91">
                    <a:pos x="f183" y="f195"/>
                  </a:cxn>
                  <a:cxn ang="f91">
                    <a:pos x="f181" y="f174"/>
                  </a:cxn>
                  <a:cxn ang="f91">
                    <a:pos x="f191" y="f196"/>
                  </a:cxn>
                  <a:cxn ang="f91">
                    <a:pos x="f197" y="f177"/>
                  </a:cxn>
                  <a:cxn ang="f91">
                    <a:pos x="f198" y="f199"/>
                  </a:cxn>
                  <a:cxn ang="f91">
                    <a:pos x="f200" y="f177"/>
                  </a:cxn>
                  <a:cxn ang="f91">
                    <a:pos x="f201" y="f202"/>
                  </a:cxn>
                  <a:cxn ang="f91">
                    <a:pos x="f203" y="f204"/>
                  </a:cxn>
                  <a:cxn ang="f91">
                    <a:pos x="f170" y="f171"/>
                  </a:cxn>
                  <a:cxn ang="f91">
                    <a:pos x="f170" y="f171"/>
                  </a:cxn>
                </a:cxnLst>
                <a:rect l="f166" t="f169" r="f167" b="f168"/>
                <a:pathLst>
                  <a:path w="20" h="43">
                    <a:moveTo>
                      <a:pt x="f8" y="f9"/>
                    </a:moveTo>
                    <a:cubicBezTo>
                      <a:pt x="f10" y="f11"/>
                      <a:pt x="f8" y="f5"/>
                      <a:pt x="f12" y="f13"/>
                    </a:cubicBezTo>
                    <a:cubicBezTo>
                      <a:pt x="f12" y="f14"/>
                      <a:pt x="f12" y="f11"/>
                      <a:pt x="f12" y="f15"/>
                    </a:cubicBezTo>
                    <a:cubicBezTo>
                      <a:pt x="f12" y="f16"/>
                      <a:pt x="f17" y="f18"/>
                      <a:pt x="f12" y="f18"/>
                    </a:cubicBezTo>
                    <a:cubicBezTo>
                      <a:pt x="f12" y="f17"/>
                      <a:pt x="f19" y="f20"/>
                      <a:pt x="f21" y="f6"/>
                    </a:cubicBezTo>
                    <a:cubicBezTo>
                      <a:pt x="f21" y="f22"/>
                      <a:pt x="f21" y="f23"/>
                      <a:pt x="f20" y="f24"/>
                    </a:cubicBezTo>
                    <a:cubicBezTo>
                      <a:pt x="f25" y="f24"/>
                      <a:pt x="f25" y="f26"/>
                      <a:pt x="f20" y="f27"/>
                    </a:cubicBezTo>
                    <a:cubicBezTo>
                      <a:pt x="f19" y="f28"/>
                      <a:pt x="f17" y="f29"/>
                      <a:pt x="f30" y="f31"/>
                    </a:cubicBezTo>
                    <a:cubicBezTo>
                      <a:pt x="f30" y="f32"/>
                      <a:pt x="f10" y="f33"/>
                      <a:pt x="f17" y="f33"/>
                    </a:cubicBezTo>
                    <a:cubicBezTo>
                      <a:pt x="f19" y="f33"/>
                      <a:pt x="f19" y="f34"/>
                      <a:pt x="f19" y="f32"/>
                    </a:cubicBezTo>
                    <a:cubicBezTo>
                      <a:pt x="f20" y="f35"/>
                      <a:pt x="f25" y="f29"/>
                      <a:pt x="f6" y="f36"/>
                    </a:cubicBezTo>
                    <a:cubicBezTo>
                      <a:pt x="f37" y="f38"/>
                      <a:pt x="f21" y="f32"/>
                      <a:pt x="f12" y="f39"/>
                    </a:cubicBezTo>
                    <a:cubicBezTo>
                      <a:pt x="f12" y="f7"/>
                      <a:pt x="f12" y="f7"/>
                      <a:pt x="f17" y="f7"/>
                    </a:cubicBezTo>
                    <a:cubicBezTo>
                      <a:pt x="f17" y="f39"/>
                      <a:pt x="f30" y="f40"/>
                      <a:pt x="f10" y="f40"/>
                    </a:cubicBezTo>
                    <a:cubicBezTo>
                      <a:pt x="f10" y="f33"/>
                      <a:pt x="f8" y="f33"/>
                      <a:pt x="f8" y="f34"/>
                    </a:cubicBezTo>
                    <a:cubicBezTo>
                      <a:pt x="f18" y="f35"/>
                      <a:pt x="f10" y="f36"/>
                      <a:pt x="f30" y="f28"/>
                    </a:cubicBezTo>
                    <a:cubicBezTo>
                      <a:pt x="f17" y="f41"/>
                      <a:pt x="f12" y="f26"/>
                      <a:pt x="f17" y="f22"/>
                    </a:cubicBezTo>
                    <a:cubicBezTo>
                      <a:pt x="f30" y="f20"/>
                      <a:pt x="f10" y="f30"/>
                      <a:pt x="f30" y="f15"/>
                    </a:cubicBezTo>
                    <a:cubicBezTo>
                      <a:pt x="f30" y="f15"/>
                      <a:pt x="f30" y="f18"/>
                      <a:pt x="f10" y="f8"/>
                    </a:cubicBezTo>
                    <a:cubicBezTo>
                      <a:pt x="f8" y="f17"/>
                      <a:pt x="f16" y="f20"/>
                      <a:pt x="f15" y="f6"/>
                    </a:cubicBezTo>
                    <a:cubicBezTo>
                      <a:pt x="f9" y="f22"/>
                      <a:pt x="f9" y="f23"/>
                      <a:pt x="f14" y="f23"/>
                    </a:cubicBezTo>
                    <a:cubicBezTo>
                      <a:pt x="f42" y="f23"/>
                      <a:pt x="f13" y="f22"/>
                      <a:pt x="f5" y="f6"/>
                    </a:cubicBezTo>
                    <a:cubicBezTo>
                      <a:pt x="f42" y="f6"/>
                      <a:pt x="f11" y="f43"/>
                      <a:pt x="f11" y="f25"/>
                    </a:cubicBezTo>
                    <a:cubicBezTo>
                      <a:pt x="f9" y="f21"/>
                      <a:pt x="f15" y="f12"/>
                      <a:pt x="f16" y="f30"/>
                    </a:cubicBezTo>
                    <a:cubicBezTo>
                      <a:pt x="f16" y="f8"/>
                      <a:pt x="f18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69545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5" name="Freeform 158">
                <a:extLst>
                  <a:ext uri="{FF2B5EF4-FFF2-40B4-BE49-F238E27FC236}">
                    <a16:creationId xmlns:a16="http://schemas.microsoft.com/office/drawing/2014/main" id="{19A0DEB4-CC9A-8D60-FF30-E6E70F0673BE}"/>
                  </a:ext>
                </a:extLst>
              </p:cNvPr>
              <p:cNvSpPr/>
              <p:nvPr/>
            </p:nvSpPr>
            <p:spPr>
              <a:xfrm>
                <a:off x="9658350" y="6381753"/>
                <a:ext cx="269876" cy="3968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4"/>
                  <a:gd name="f8" fmla="val 21"/>
                  <a:gd name="f9" fmla="val 2"/>
                  <a:gd name="f10" fmla="val 1"/>
                  <a:gd name="f11" fmla="val 3"/>
                  <a:gd name="f12" fmla="val 22"/>
                  <a:gd name="f13" fmla="val 5"/>
                  <a:gd name="f14" fmla="val 7"/>
                  <a:gd name="f15" fmla="val 20"/>
                  <a:gd name="f16" fmla="val 9"/>
                  <a:gd name="f17" fmla="val 18"/>
                  <a:gd name="f18" fmla="val 13"/>
                  <a:gd name="f19" fmla="val 16"/>
                  <a:gd name="f20" fmla="val 17"/>
                  <a:gd name="f21" fmla="val 12"/>
                  <a:gd name="f22" fmla="val 11"/>
                  <a:gd name="f23" fmla="val 10"/>
                  <a:gd name="f24" fmla="val 25"/>
                  <a:gd name="f25" fmla="val 8"/>
                  <a:gd name="f26" fmla="val 27"/>
                  <a:gd name="f27" fmla="val 30"/>
                  <a:gd name="f28" fmla="val 32"/>
                  <a:gd name="f29" fmla="val 33"/>
                  <a:gd name="f30" fmla="val 31"/>
                  <a:gd name="f31" fmla="val 6"/>
                  <a:gd name="f32" fmla="val 15"/>
                  <a:gd name="f33" fmla="val 14"/>
                  <a:gd name="f34" fmla="val 19"/>
                  <a:gd name="f35" fmla="+- 0 0 -90"/>
                  <a:gd name="f36" fmla="*/ f3 1 23"/>
                  <a:gd name="f37" fmla="*/ f4 1 34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3"/>
                  <a:gd name="f46" fmla="*/ f42 1 34"/>
                  <a:gd name="f47" fmla="*/ 21 f43 1"/>
                  <a:gd name="f48" fmla="*/ 2 f42 1"/>
                  <a:gd name="f49" fmla="*/ 1 f42 1"/>
                  <a:gd name="f50" fmla="*/ 23 f43 1"/>
                  <a:gd name="f51" fmla="*/ 3 f42 1"/>
                  <a:gd name="f52" fmla="*/ 20 f43 1"/>
                  <a:gd name="f53" fmla="*/ 9 f42 1"/>
                  <a:gd name="f54" fmla="*/ 13 f43 1"/>
                  <a:gd name="f55" fmla="*/ 20 f42 1"/>
                  <a:gd name="f56" fmla="*/ 10 f43 1"/>
                  <a:gd name="f57" fmla="*/ 25 f42 1"/>
                  <a:gd name="f58" fmla="*/ 3 f43 1"/>
                  <a:gd name="f59" fmla="*/ 32 f42 1"/>
                  <a:gd name="f60" fmla="*/ 1 f43 1"/>
                  <a:gd name="f61" fmla="*/ 33 f42 1"/>
                  <a:gd name="f62" fmla="*/ 2 f43 1"/>
                  <a:gd name="f63" fmla="*/ 31 f42 1"/>
                  <a:gd name="f64" fmla="*/ 17 f42 1"/>
                  <a:gd name="f65" fmla="*/ 18 f43 1"/>
                  <a:gd name="f66" fmla="*/ 8 f42 1"/>
                  <a:gd name="f67" fmla="+- f44 0 f1"/>
                  <a:gd name="f68" fmla="*/ f47 1 23"/>
                  <a:gd name="f69" fmla="*/ f48 1 34"/>
                  <a:gd name="f70" fmla="*/ f49 1 34"/>
                  <a:gd name="f71" fmla="*/ f50 1 23"/>
                  <a:gd name="f72" fmla="*/ f51 1 34"/>
                  <a:gd name="f73" fmla="*/ f52 1 23"/>
                  <a:gd name="f74" fmla="*/ f53 1 34"/>
                  <a:gd name="f75" fmla="*/ f54 1 23"/>
                  <a:gd name="f76" fmla="*/ f55 1 34"/>
                  <a:gd name="f77" fmla="*/ f56 1 23"/>
                  <a:gd name="f78" fmla="*/ f57 1 34"/>
                  <a:gd name="f79" fmla="*/ f58 1 23"/>
                  <a:gd name="f80" fmla="*/ f59 1 34"/>
                  <a:gd name="f81" fmla="*/ f60 1 23"/>
                  <a:gd name="f82" fmla="*/ f61 1 34"/>
                  <a:gd name="f83" fmla="*/ f62 1 23"/>
                  <a:gd name="f84" fmla="*/ f63 1 34"/>
                  <a:gd name="f85" fmla="*/ f64 1 34"/>
                  <a:gd name="f86" fmla="*/ f65 1 23"/>
                  <a:gd name="f87" fmla="*/ f66 1 34"/>
                  <a:gd name="f88" fmla="*/ 0 1 f45"/>
                  <a:gd name="f89" fmla="*/ f39 1 f45"/>
                  <a:gd name="f90" fmla="*/ 0 1 f46"/>
                  <a:gd name="f91" fmla="*/ f40 1 f46"/>
                  <a:gd name="f92" fmla="*/ f68 1 f45"/>
                  <a:gd name="f93" fmla="*/ f69 1 f46"/>
                  <a:gd name="f94" fmla="*/ f70 1 f46"/>
                  <a:gd name="f95" fmla="*/ f71 1 f45"/>
                  <a:gd name="f96" fmla="*/ f72 1 f46"/>
                  <a:gd name="f97" fmla="*/ f73 1 f45"/>
                  <a:gd name="f98" fmla="*/ f74 1 f46"/>
                  <a:gd name="f99" fmla="*/ f75 1 f45"/>
                  <a:gd name="f100" fmla="*/ f76 1 f46"/>
                  <a:gd name="f101" fmla="*/ f77 1 f45"/>
                  <a:gd name="f102" fmla="*/ f78 1 f46"/>
                  <a:gd name="f103" fmla="*/ f79 1 f45"/>
                  <a:gd name="f104" fmla="*/ f80 1 f46"/>
                  <a:gd name="f105" fmla="*/ f81 1 f45"/>
                  <a:gd name="f106" fmla="*/ f82 1 f46"/>
                  <a:gd name="f107" fmla="*/ f83 1 f45"/>
                  <a:gd name="f108" fmla="*/ f84 1 f46"/>
                  <a:gd name="f109" fmla="*/ f85 1 f46"/>
                  <a:gd name="f110" fmla="*/ f86 1 f45"/>
                  <a:gd name="f111" fmla="*/ f87 1 f46"/>
                  <a:gd name="f112" fmla="*/ f88 f36 1"/>
                  <a:gd name="f113" fmla="*/ f89 f36 1"/>
                  <a:gd name="f114" fmla="*/ f91 f37 1"/>
                  <a:gd name="f115" fmla="*/ f90 f37 1"/>
                  <a:gd name="f116" fmla="*/ f92 f36 1"/>
                  <a:gd name="f117" fmla="*/ f93 f37 1"/>
                  <a:gd name="f118" fmla="*/ f94 f37 1"/>
                  <a:gd name="f119" fmla="*/ f95 f36 1"/>
                  <a:gd name="f120" fmla="*/ f96 f37 1"/>
                  <a:gd name="f121" fmla="*/ f97 f36 1"/>
                  <a:gd name="f122" fmla="*/ f98 f37 1"/>
                  <a:gd name="f123" fmla="*/ f99 f36 1"/>
                  <a:gd name="f124" fmla="*/ f100 f37 1"/>
                  <a:gd name="f125" fmla="*/ f101 f36 1"/>
                  <a:gd name="f126" fmla="*/ f102 f37 1"/>
                  <a:gd name="f127" fmla="*/ f103 f36 1"/>
                  <a:gd name="f128" fmla="*/ f104 f37 1"/>
                  <a:gd name="f129" fmla="*/ f105 f36 1"/>
                  <a:gd name="f130" fmla="*/ f106 f37 1"/>
                  <a:gd name="f131" fmla="*/ f107 f36 1"/>
                  <a:gd name="f132" fmla="*/ f108 f37 1"/>
                  <a:gd name="f133" fmla="*/ f109 f37 1"/>
                  <a:gd name="f134" fmla="*/ f110 f36 1"/>
                  <a:gd name="f135" fmla="*/ f111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6" y="f117"/>
                  </a:cxn>
                  <a:cxn ang="f67">
                    <a:pos x="f116" y="f118"/>
                  </a:cxn>
                  <a:cxn ang="f67">
                    <a:pos x="f119" y="f120"/>
                  </a:cxn>
                  <a:cxn ang="f67">
                    <a:pos x="f121" y="f122"/>
                  </a:cxn>
                  <a:cxn ang="f67">
                    <a:pos x="f123" y="f124"/>
                  </a:cxn>
                  <a:cxn ang="f67">
                    <a:pos x="f125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23" y="f133"/>
                  </a:cxn>
                  <a:cxn ang="f67">
                    <a:pos x="f134" y="f135"/>
                  </a:cxn>
                  <a:cxn ang="f67">
                    <a:pos x="f116" y="f117"/>
                  </a:cxn>
                </a:cxnLst>
                <a:rect l="f112" t="f115" r="f113" b="f114"/>
                <a:pathLst>
                  <a:path w="23" h="34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6" y="f5"/>
                      <a:pt x="f6" y="f10"/>
                      <a:pt x="f6" y="f11"/>
                    </a:cubicBezTo>
                    <a:cubicBezTo>
                      <a:pt x="f12" y="f13"/>
                      <a:pt x="f12" y="f14"/>
                      <a:pt x="f15" y="f16"/>
                    </a:cubicBezTo>
                    <a:cubicBezTo>
                      <a:pt x="f17" y="f18"/>
                      <a:pt x="f19" y="f20"/>
                      <a:pt x="f18" y="f15"/>
                    </a:cubicBezTo>
                    <a:cubicBezTo>
                      <a:pt x="f21" y="f12"/>
                      <a:pt x="f22" y="f6"/>
                      <a:pt x="f23" y="f24"/>
                    </a:cubicBezTo>
                    <a:cubicBezTo>
                      <a:pt x="f25" y="f26"/>
                      <a:pt x="f13" y="f27"/>
                      <a:pt x="f11" y="f28"/>
                    </a:cubicBezTo>
                    <a:cubicBezTo>
                      <a:pt x="f9" y="f29"/>
                      <a:pt x="f9" y="f7"/>
                      <a:pt x="f10" y="f29"/>
                    </a:cubicBezTo>
                    <a:cubicBezTo>
                      <a:pt x="f5" y="f28"/>
                      <a:pt x="f10" y="f30"/>
                      <a:pt x="f9" y="f30"/>
                    </a:cubicBezTo>
                    <a:cubicBezTo>
                      <a:pt x="f31" y="f26"/>
                      <a:pt x="f23" y="f12"/>
                      <a:pt x="f18" y="f20"/>
                    </a:cubicBezTo>
                    <a:cubicBezTo>
                      <a:pt x="f32" y="f33"/>
                      <a:pt x="f20" y="f22"/>
                      <a:pt x="f17" y="f25"/>
                    </a:cubicBezTo>
                    <a:cubicBezTo>
                      <a:pt x="f34" y="f31"/>
                      <a:pt x="f15" y="f11"/>
                      <a:pt x="f8" y="f9"/>
                    </a:cubicBezTo>
                    <a:close/>
                  </a:path>
                </a:pathLst>
              </a:custGeom>
              <a:solidFill>
                <a:srgbClr val="56535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6" name="Freeform 159">
                <a:extLst>
                  <a:ext uri="{FF2B5EF4-FFF2-40B4-BE49-F238E27FC236}">
                    <a16:creationId xmlns:a16="http://schemas.microsoft.com/office/drawing/2014/main" id="{BC2CB535-2BFD-DC63-0C91-8CA233A35891}"/>
                  </a:ext>
                </a:extLst>
              </p:cNvPr>
              <p:cNvSpPr/>
              <p:nvPr/>
            </p:nvSpPr>
            <p:spPr>
              <a:xfrm>
                <a:off x="9120189" y="5645148"/>
                <a:ext cx="420688" cy="3143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27"/>
                  <a:gd name="f8" fmla="val 10"/>
                  <a:gd name="f9" fmla="val 11"/>
                  <a:gd name="f10" fmla="val 21"/>
                  <a:gd name="f11" fmla="val 22"/>
                  <a:gd name="f12" fmla="val 26"/>
                  <a:gd name="f13" fmla="val 34"/>
                  <a:gd name="f14" fmla="val 32"/>
                  <a:gd name="f15" fmla="val 30"/>
                  <a:gd name="f16" fmla="val 29"/>
                  <a:gd name="f17" fmla="val 28"/>
                  <a:gd name="f18" fmla="val 25"/>
                  <a:gd name="f19" fmla="val 23"/>
                  <a:gd name="f20" fmla="val 17"/>
                  <a:gd name="f21" fmla="val 15"/>
                  <a:gd name="f22" fmla="val 14"/>
                  <a:gd name="f23" fmla="val 13"/>
                  <a:gd name="f24" fmla="val 12"/>
                  <a:gd name="f25" fmla="val 6"/>
                  <a:gd name="f26" fmla="val 5"/>
                  <a:gd name="f27" fmla="val 7"/>
                  <a:gd name="f28" fmla="val 3"/>
                  <a:gd name="f29" fmla="val 4"/>
                  <a:gd name="f30" fmla="val 2"/>
                  <a:gd name="f31" fmla="+- 0 0 -90"/>
                  <a:gd name="f32" fmla="*/ f3 1 36"/>
                  <a:gd name="f33" fmla="*/ f4 1 2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6"/>
                  <a:gd name="f42" fmla="*/ f38 1 27"/>
                  <a:gd name="f43" fmla="*/ 0 f39 1"/>
                  <a:gd name="f44" fmla="*/ 0 f38 1"/>
                  <a:gd name="f45" fmla="*/ 36 f39 1"/>
                  <a:gd name="f46" fmla="*/ 26 f38 1"/>
                  <a:gd name="f47" fmla="*/ 30 f39 1"/>
                  <a:gd name="f48" fmla="*/ 28 f39 1"/>
                  <a:gd name="f49" fmla="*/ 25 f38 1"/>
                  <a:gd name="f50" fmla="*/ 23 f39 1"/>
                  <a:gd name="f51" fmla="*/ 22 f38 1"/>
                  <a:gd name="f52" fmla="*/ 11 f39 1"/>
                  <a:gd name="f53" fmla="*/ 14 f38 1"/>
                  <a:gd name="f54" fmla="*/ 10 f39 1"/>
                  <a:gd name="f55" fmla="*/ 12 f38 1"/>
                  <a:gd name="f56" fmla="*/ 3 f39 1"/>
                  <a:gd name="f57" fmla="*/ 4 f38 1"/>
                  <a:gd name="f58" fmla="+- f40 0 f1"/>
                  <a:gd name="f59" fmla="*/ f43 1 36"/>
                  <a:gd name="f60" fmla="*/ f44 1 27"/>
                  <a:gd name="f61" fmla="*/ f45 1 36"/>
                  <a:gd name="f62" fmla="*/ f46 1 27"/>
                  <a:gd name="f63" fmla="*/ f47 1 36"/>
                  <a:gd name="f64" fmla="*/ f48 1 36"/>
                  <a:gd name="f65" fmla="*/ f49 1 27"/>
                  <a:gd name="f66" fmla="*/ f50 1 36"/>
                  <a:gd name="f67" fmla="*/ f51 1 27"/>
                  <a:gd name="f68" fmla="*/ f52 1 36"/>
                  <a:gd name="f69" fmla="*/ f53 1 27"/>
                  <a:gd name="f70" fmla="*/ f54 1 36"/>
                  <a:gd name="f71" fmla="*/ f55 1 27"/>
                  <a:gd name="f72" fmla="*/ f56 1 36"/>
                  <a:gd name="f73" fmla="*/ f57 1 27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1"/>
                  <a:gd name="f84" fmla="*/ f65 1 f42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2 1"/>
                  <a:gd name="f103" fmla="*/ f84 f33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0"/>
                  </a:cxn>
                  <a:cxn ang="f58">
                    <a:pos x="f102" y="f103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36" h="27">
                    <a:moveTo>
                      <a:pt x="f5" y="f5"/>
                    </a:moveTo>
                    <a:cubicBezTo>
                      <a:pt x="f8" y="f9"/>
                      <a:pt x="f10" y="f11"/>
                      <a:pt x="f6" y="f12"/>
                    </a:cubicBezTo>
                    <a:cubicBezTo>
                      <a:pt x="f13" y="f12"/>
                      <a:pt x="f14" y="f7"/>
                      <a:pt x="f15" y="f12"/>
                    </a:cubicBezTo>
                    <a:cubicBezTo>
                      <a:pt x="f15" y="f12"/>
                      <a:pt x="f16" y="f12"/>
                      <a:pt x="f17" y="f18"/>
                    </a:cubicBezTo>
                    <a:cubicBezTo>
                      <a:pt x="f7" y="f19"/>
                      <a:pt x="f18" y="f19"/>
                      <a:pt x="f19" y="f11"/>
                    </a:cubicBezTo>
                    <a:cubicBezTo>
                      <a:pt x="f20" y="f11"/>
                      <a:pt x="f21" y="f20"/>
                      <a:pt x="f9" y="f22"/>
                    </a:cubicBezTo>
                    <a:cubicBezTo>
                      <a:pt x="f9" y="f23"/>
                      <a:pt x="f8" y="f23"/>
                      <a:pt x="f8" y="f24"/>
                    </a:cubicBezTo>
                    <a:cubicBezTo>
                      <a:pt x="f25" y="f8"/>
                      <a:pt x="f26" y="f27"/>
                      <a:pt x="f28" y="f29"/>
                    </a:cubicBezTo>
                    <a:cubicBezTo>
                      <a:pt x="f30" y="f28"/>
                      <a:pt x="f5" y="f30"/>
                      <a:pt x="f5" y="f5"/>
                    </a:cubicBezTo>
                    <a:close/>
                  </a:path>
                </a:pathLst>
              </a:custGeom>
              <a:solidFill>
                <a:srgbClr val="4E6B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7" name="Freeform 160">
                <a:extLst>
                  <a:ext uri="{FF2B5EF4-FFF2-40B4-BE49-F238E27FC236}">
                    <a16:creationId xmlns:a16="http://schemas.microsoft.com/office/drawing/2014/main" id="{7E2B8E8D-FB47-3D4A-F197-7DA9BCB2775E}"/>
                  </a:ext>
                </a:extLst>
              </p:cNvPr>
              <p:cNvSpPr/>
              <p:nvPr/>
            </p:nvSpPr>
            <p:spPr>
              <a:xfrm>
                <a:off x="9236070" y="5808661"/>
                <a:ext cx="15240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1"/>
                  <a:gd name="f9" fmla="val 2"/>
                  <a:gd name="f10" fmla="val 3"/>
                  <a:gd name="f11" fmla="val 4"/>
                  <a:gd name="f12" fmla="val 6"/>
                  <a:gd name="f13" fmla="val 5"/>
                  <a:gd name="f14" fmla="val 9"/>
                  <a:gd name="f15" fmla="val 7"/>
                  <a:gd name="f16" fmla="val 10"/>
                  <a:gd name="f17" fmla="+- 0 0 -90"/>
                  <a:gd name="f18" fmla="*/ f3 1 13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13"/>
                  <a:gd name="f29" fmla="*/ 1 f25 1"/>
                  <a:gd name="f30" fmla="*/ 0 f24 1"/>
                  <a:gd name="f31" fmla="*/ 4 f25 1"/>
                  <a:gd name="f32" fmla="*/ 2 f24 1"/>
                  <a:gd name="f33" fmla="*/ 13 f25 1"/>
                  <a:gd name="f34" fmla="*/ 8 f24 1"/>
                  <a:gd name="f35" fmla="*/ 6 f25 1"/>
                  <a:gd name="f36" fmla="*/ 5 f24 1"/>
                  <a:gd name="f37" fmla="*/ 4 f24 1"/>
                  <a:gd name="f38" fmla="+- f26 0 f1"/>
                  <a:gd name="f39" fmla="*/ f29 1 13"/>
                  <a:gd name="f40" fmla="*/ f30 1 8"/>
                  <a:gd name="f41" fmla="*/ f31 1 13"/>
                  <a:gd name="f42" fmla="*/ f32 1 8"/>
                  <a:gd name="f43" fmla="*/ f33 1 13"/>
                  <a:gd name="f44" fmla="*/ f34 1 8"/>
                  <a:gd name="f45" fmla="*/ f35 1 13"/>
                  <a:gd name="f46" fmla="*/ f36 1 8"/>
                  <a:gd name="f47" fmla="*/ f37 1 8"/>
                  <a:gd name="f48" fmla="*/ 0 1 f28"/>
                  <a:gd name="f49" fmla="*/ f21 1 f28"/>
                  <a:gd name="f50" fmla="*/ 0 1 f27"/>
                  <a:gd name="f51" fmla="*/ f22 1 f27"/>
                  <a:gd name="f52" fmla="*/ f39 1 f28"/>
                  <a:gd name="f53" fmla="*/ f40 1 f27"/>
                  <a:gd name="f54" fmla="*/ f41 1 f28"/>
                  <a:gd name="f55" fmla="*/ f42 1 f27"/>
                  <a:gd name="f56" fmla="*/ f43 1 f28"/>
                  <a:gd name="f57" fmla="*/ f44 1 f27"/>
                  <a:gd name="f58" fmla="*/ f45 1 f28"/>
                  <a:gd name="f59" fmla="*/ f46 1 f27"/>
                  <a:gd name="f60" fmla="*/ f47 1 f27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7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13" h="8">
                    <a:moveTo>
                      <a:pt x="f8" y="f5"/>
                    </a:moveTo>
                    <a:cubicBezTo>
                      <a:pt x="f9" y="f5"/>
                      <a:pt x="f10" y="f8"/>
                      <a:pt x="f11" y="f9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16" y="f7"/>
                      <a:pt x="f7" y="f7"/>
                      <a:pt x="f12" y="f13"/>
                    </a:cubicBezTo>
                    <a:cubicBezTo>
                      <a:pt x="f12" y="f13"/>
                      <a:pt x="f13" y="f11"/>
                      <a:pt x="f11" y="f11"/>
                    </a:cubicBezTo>
                    <a:cubicBezTo>
                      <a:pt x="f5" y="f11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4871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8" name="Freeform 161">
                <a:extLst>
                  <a:ext uri="{FF2B5EF4-FFF2-40B4-BE49-F238E27FC236}">
                    <a16:creationId xmlns:a16="http://schemas.microsoft.com/office/drawing/2014/main" id="{902EA0AF-02C6-75C8-562D-D8B517714B95}"/>
                  </a:ext>
                </a:extLst>
              </p:cNvPr>
              <p:cNvSpPr/>
              <p:nvPr/>
            </p:nvSpPr>
            <p:spPr>
              <a:xfrm>
                <a:off x="9540877" y="5902323"/>
                <a:ext cx="5874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3"/>
                  <a:gd name="f9" fmla="val 1"/>
                  <a:gd name="f10" fmla="val 2"/>
                  <a:gd name="f11" fmla="+- 0 0 -90"/>
                  <a:gd name="f12" fmla="*/ f3 1 5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5"/>
                  <a:gd name="f23" fmla="*/ 5 f19 1"/>
                  <a:gd name="f24" fmla="*/ 4 f18 1"/>
                  <a:gd name="f25" fmla="*/ 0 f19 1"/>
                  <a:gd name="f26" fmla="*/ 2 f18 1"/>
                  <a:gd name="f27" fmla="*/ 2 f19 1"/>
                  <a:gd name="f28" fmla="*/ 0 f18 1"/>
                  <a:gd name="f29" fmla="*/ 3 f19 1"/>
                  <a:gd name="f30" fmla="+- f20 0 f1"/>
                  <a:gd name="f31" fmla="*/ f23 1 5"/>
                  <a:gd name="f32" fmla="*/ f24 1 4"/>
                  <a:gd name="f33" fmla="*/ f25 1 5"/>
                  <a:gd name="f34" fmla="*/ f26 1 4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2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7" y="f58"/>
                  </a:cxn>
                  <a:cxn ang="f30">
                    <a:pos x="f59" y="f56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5" h="4">
                    <a:moveTo>
                      <a:pt x="f6" y="f7"/>
                    </a:moveTo>
                    <a:cubicBezTo>
                      <a:pt x="f8" y="f8"/>
                      <a:pt x="f9" y="f7"/>
                      <a:pt x="f5" y="f10"/>
                    </a:cubicBezTo>
                    <a:cubicBezTo>
                      <a:pt x="f5" y="f9"/>
                      <a:pt x="f5" y="f5"/>
                      <a:pt x="f10" y="f5"/>
                    </a:cubicBezTo>
                    <a:cubicBezTo>
                      <a:pt x="f10" y="f5"/>
                      <a:pt x="f10" y="f5"/>
                      <a:pt x="f10" y="f5"/>
                    </a:cubicBezTo>
                    <a:cubicBezTo>
                      <a:pt x="f10" y="f5"/>
                      <a:pt x="f8" y="f9"/>
                      <a:pt x="f8" y="f10"/>
                    </a:cubicBezTo>
                    <a:cubicBezTo>
                      <a:pt x="f7" y="f8"/>
                      <a:pt x="f7" y="f8"/>
                      <a:pt x="f6" y="f7"/>
                    </a:cubicBezTo>
                    <a:close/>
                  </a:path>
                </a:pathLst>
              </a:custGeom>
              <a:solidFill>
                <a:srgbClr val="4E6B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Freeform 162">
                <a:extLst>
                  <a:ext uri="{FF2B5EF4-FFF2-40B4-BE49-F238E27FC236}">
                    <a16:creationId xmlns:a16="http://schemas.microsoft.com/office/drawing/2014/main" id="{2249C0E6-D8EC-7667-93CD-3D38D4C0B13F}"/>
                  </a:ext>
                </a:extLst>
              </p:cNvPr>
              <p:cNvSpPr/>
              <p:nvPr/>
            </p:nvSpPr>
            <p:spPr>
              <a:xfrm>
                <a:off x="9540877" y="5948364"/>
                <a:ext cx="8255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2"/>
                  <a:gd name="f9" fmla="val 4"/>
                  <a:gd name="f10" fmla="val 5"/>
                  <a:gd name="f11" fmla="val 6"/>
                  <a:gd name="f12" fmla="val 1"/>
                  <a:gd name="f13" fmla="+- 0 0 -90"/>
                  <a:gd name="f14" fmla="*/ f3 1 7"/>
                  <a:gd name="f15" fmla="*/ f4 1 3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3"/>
                  <a:gd name="f24" fmla="*/ f21 1 7"/>
                  <a:gd name="f25" fmla="*/ 0 f21 1"/>
                  <a:gd name="f26" fmla="*/ 0 f20 1"/>
                  <a:gd name="f27" fmla="*/ 5 f21 1"/>
                  <a:gd name="f28" fmla="*/ 4 f21 1"/>
                  <a:gd name="f29" fmla="*/ 3 f20 1"/>
                  <a:gd name="f30" fmla="+- f22 0 f1"/>
                  <a:gd name="f31" fmla="*/ f25 1 7"/>
                  <a:gd name="f32" fmla="*/ f26 1 3"/>
                  <a:gd name="f33" fmla="*/ f27 1 7"/>
                  <a:gd name="f34" fmla="*/ f28 1 7"/>
                  <a:gd name="f35" fmla="*/ f29 1 3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3">
                    <a:moveTo>
                      <a:pt x="f5" y="f5"/>
                    </a:moveTo>
                    <a:cubicBezTo>
                      <a:pt x="f8" y="f5"/>
                      <a:pt x="f9" y="f8"/>
                      <a:pt x="f10" y="f5"/>
                    </a:cubicBezTo>
                    <a:cubicBezTo>
                      <a:pt x="f6" y="f8"/>
                      <a:pt x="f11" y="f7"/>
                      <a:pt x="f9" y="f7"/>
                    </a:cubicBezTo>
                    <a:cubicBezTo>
                      <a:pt x="f8" y="f7"/>
                      <a:pt x="f12" y="f8"/>
                      <a:pt x="f5" y="f5"/>
                    </a:cubicBezTo>
                    <a:close/>
                  </a:path>
                </a:pathLst>
              </a:custGeom>
              <a:solidFill>
                <a:srgbClr val="4E6B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0" name="Freeform 163">
                <a:extLst>
                  <a:ext uri="{FF2B5EF4-FFF2-40B4-BE49-F238E27FC236}">
                    <a16:creationId xmlns:a16="http://schemas.microsoft.com/office/drawing/2014/main" id="{57648413-8260-C80C-50AE-E398855C7C02}"/>
                  </a:ext>
                </a:extLst>
              </p:cNvPr>
              <p:cNvSpPr/>
              <p:nvPr/>
            </p:nvSpPr>
            <p:spPr>
              <a:xfrm>
                <a:off x="9928226" y="6942143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6"/>
                  <a:gd name="f8" fmla="val 2"/>
                  <a:gd name="f9" fmla="val 4"/>
                  <a:gd name="f10" fmla="val 1"/>
                  <a:gd name="f11" fmla="+- 0 0 -90"/>
                  <a:gd name="f12" fmla="*/ f3 1 3"/>
                  <a:gd name="f13" fmla="*/ f4 1 6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6"/>
                  <a:gd name="f22" fmla="*/ f19 1 3"/>
                  <a:gd name="f23" fmla="*/ 3 f19 1"/>
                  <a:gd name="f24" fmla="*/ 0 f18 1"/>
                  <a:gd name="f25" fmla="*/ 1 f19 1"/>
                  <a:gd name="f26" fmla="*/ 6 f18 1"/>
                  <a:gd name="f27" fmla="+- f20 0 f1"/>
                  <a:gd name="f28" fmla="*/ f23 1 3"/>
                  <a:gd name="f29" fmla="*/ f24 1 6"/>
                  <a:gd name="f30" fmla="*/ f25 1 3"/>
                  <a:gd name="f31" fmla="*/ f26 1 6"/>
                  <a:gd name="f32" fmla="*/ 0 1 f22"/>
                  <a:gd name="f33" fmla="*/ f15 1 f22"/>
                  <a:gd name="f34" fmla="*/ 0 1 f21"/>
                  <a:gd name="f35" fmla="*/ f16 1 f21"/>
                  <a:gd name="f36" fmla="*/ f28 1 f22"/>
                  <a:gd name="f37" fmla="*/ f29 1 f21"/>
                  <a:gd name="f38" fmla="*/ f30 1 f22"/>
                  <a:gd name="f39" fmla="*/ f31 1 f21"/>
                  <a:gd name="f40" fmla="*/ f32 f12 1"/>
                  <a:gd name="f41" fmla="*/ f33 f12 1"/>
                  <a:gd name="f42" fmla="*/ f35 f13 1"/>
                  <a:gd name="f43" fmla="*/ f34 f13 1"/>
                  <a:gd name="f44" fmla="*/ f36 f12 1"/>
                  <a:gd name="f45" fmla="*/ f37 f13 1"/>
                  <a:gd name="f46" fmla="*/ f38 f12 1"/>
                  <a:gd name="f47" fmla="*/ f3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3" h="6">
                    <a:moveTo>
                      <a:pt x="f6" y="f5"/>
                    </a:moveTo>
                    <a:cubicBezTo>
                      <a:pt x="f6" y="f8"/>
                      <a:pt x="f8" y="f9"/>
                      <a:pt x="f10" y="f7"/>
                    </a:cubicBezTo>
                    <a:cubicBezTo>
                      <a:pt x="f10" y="f9"/>
                      <a:pt x="f5" y="f10"/>
                      <a:pt x="f6" y="f5"/>
                    </a:cubicBezTo>
                    <a:close/>
                  </a:path>
                </a:pathLst>
              </a:custGeom>
              <a:solidFill>
                <a:srgbClr val="5458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Freeform 164">
                <a:extLst>
                  <a:ext uri="{FF2B5EF4-FFF2-40B4-BE49-F238E27FC236}">
                    <a16:creationId xmlns:a16="http://schemas.microsoft.com/office/drawing/2014/main" id="{365FBEFB-BA79-5200-DDBB-5DF9B5A0F8C9}"/>
                  </a:ext>
                </a:extLst>
              </p:cNvPr>
              <p:cNvSpPr/>
              <p:nvPr/>
            </p:nvSpPr>
            <p:spPr>
              <a:xfrm>
                <a:off x="9213851" y="6521455"/>
                <a:ext cx="2222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4"/>
                  <a:gd name="f8" fmla="val 3"/>
                  <a:gd name="f9" fmla="val 1"/>
                  <a:gd name="f10" fmla="+- 0 0 -90"/>
                  <a:gd name="f11" fmla="*/ f3 1 2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2"/>
                  <a:gd name="f22" fmla="*/ 0 f18 1"/>
                  <a:gd name="f23" fmla="*/ 4 f17 1"/>
                  <a:gd name="f24" fmla="*/ 2 f18 1"/>
                  <a:gd name="f25" fmla="*/ 0 f17 1"/>
                  <a:gd name="f26" fmla="+- f19 0 f1"/>
                  <a:gd name="f27" fmla="*/ f22 1 2"/>
                  <a:gd name="f28" fmla="*/ f23 1 4"/>
                  <a:gd name="f29" fmla="*/ f24 1 2"/>
                  <a:gd name="f30" fmla="*/ f25 1 4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2" h="4">
                    <a:moveTo>
                      <a:pt x="f5" y="f7"/>
                    </a:moveTo>
                    <a:cubicBezTo>
                      <a:pt x="f5" y="f8"/>
                      <a:pt x="f9" y="f9"/>
                      <a:pt x="f6" y="f5"/>
                    </a:cubicBezTo>
                    <a:cubicBezTo>
                      <a:pt x="f6" y="f6"/>
                      <a:pt x="f6" y="f7"/>
                      <a:pt x="f5" y="f7"/>
                    </a:cubicBezTo>
                    <a:close/>
                  </a:path>
                </a:pathLst>
              </a:custGeom>
              <a:solidFill>
                <a:srgbClr val="5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2" name="Freeform 165">
                <a:extLst>
                  <a:ext uri="{FF2B5EF4-FFF2-40B4-BE49-F238E27FC236}">
                    <a16:creationId xmlns:a16="http://schemas.microsoft.com/office/drawing/2014/main" id="{E13B644C-BAC4-4810-FD70-FC69782810E9}"/>
                  </a:ext>
                </a:extLst>
              </p:cNvPr>
              <p:cNvSpPr/>
              <p:nvPr/>
            </p:nvSpPr>
            <p:spPr>
              <a:xfrm>
                <a:off x="10337804" y="6673848"/>
                <a:ext cx="246065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0"/>
                  <a:gd name="f8" fmla="val 5"/>
                  <a:gd name="f9" fmla="val 15"/>
                  <a:gd name="f10" fmla="val 10"/>
                  <a:gd name="f11" fmla="val 12"/>
                  <a:gd name="f12" fmla="val 14"/>
                  <a:gd name="f13" fmla="val 8"/>
                  <a:gd name="f14" fmla="val 17"/>
                  <a:gd name="f15" fmla="val 3"/>
                  <a:gd name="f16" fmla="val 18"/>
                  <a:gd name="f17" fmla="val 2"/>
                  <a:gd name="f18" fmla="val 4"/>
                  <a:gd name="f19" fmla="val 19"/>
                  <a:gd name="f20" fmla="val 11"/>
                  <a:gd name="f21" fmla="val 9"/>
                  <a:gd name="f22" fmla="val 7"/>
                  <a:gd name="f23" fmla="val 1"/>
                  <a:gd name="f24" fmla="val 16"/>
                  <a:gd name="f25" fmla="+- 0 0 -90"/>
                  <a:gd name="f26" fmla="*/ f3 1 21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20"/>
                  <a:gd name="f37" fmla="*/ 5 f33 1"/>
                  <a:gd name="f38" fmla="*/ 15 f32 1"/>
                  <a:gd name="f39" fmla="*/ 17 f33 1"/>
                  <a:gd name="f40" fmla="*/ 3 f32 1"/>
                  <a:gd name="f41" fmla="*/ 20 f33 1"/>
                  <a:gd name="f42" fmla="*/ 0 f32 1"/>
                  <a:gd name="f43" fmla="*/ 4 f32 1"/>
                  <a:gd name="f44" fmla="*/ 9 f33 1"/>
                  <a:gd name="f45" fmla="*/ 18 f32 1"/>
                  <a:gd name="f46" fmla="*/ 7 f33 1"/>
                  <a:gd name="f47" fmla="*/ 3 f33 1"/>
                  <a:gd name="f48" fmla="*/ 19 f32 1"/>
                  <a:gd name="f49" fmla="*/ 1 f33 1"/>
                  <a:gd name="f50" fmla="*/ 20 f32 1"/>
                  <a:gd name="f51" fmla="+- f34 0 f1"/>
                  <a:gd name="f52" fmla="*/ f37 1 21"/>
                  <a:gd name="f53" fmla="*/ f38 1 20"/>
                  <a:gd name="f54" fmla="*/ f39 1 21"/>
                  <a:gd name="f55" fmla="*/ f40 1 20"/>
                  <a:gd name="f56" fmla="*/ f41 1 21"/>
                  <a:gd name="f57" fmla="*/ f42 1 20"/>
                  <a:gd name="f58" fmla="*/ f43 1 20"/>
                  <a:gd name="f59" fmla="*/ f44 1 21"/>
                  <a:gd name="f60" fmla="*/ f45 1 20"/>
                  <a:gd name="f61" fmla="*/ f46 1 21"/>
                  <a:gd name="f62" fmla="*/ f47 1 21"/>
                  <a:gd name="f63" fmla="*/ f48 1 20"/>
                  <a:gd name="f64" fmla="*/ f49 1 21"/>
                  <a:gd name="f65" fmla="*/ f50 1 20"/>
                  <a:gd name="f66" fmla="*/ 0 1 f35"/>
                  <a:gd name="f67" fmla="*/ f29 1 f35"/>
                  <a:gd name="f68" fmla="*/ 0 1 f36"/>
                  <a:gd name="f69" fmla="*/ f30 1 f36"/>
                  <a:gd name="f70" fmla="*/ f52 1 f35"/>
                  <a:gd name="f71" fmla="*/ f53 1 f36"/>
                  <a:gd name="f72" fmla="*/ f54 1 f35"/>
                  <a:gd name="f73" fmla="*/ f55 1 f36"/>
                  <a:gd name="f74" fmla="*/ f56 1 f35"/>
                  <a:gd name="f75" fmla="*/ f57 1 f36"/>
                  <a:gd name="f76" fmla="*/ f58 1 f36"/>
                  <a:gd name="f77" fmla="*/ f59 1 f35"/>
                  <a:gd name="f78" fmla="*/ f60 1 f36"/>
                  <a:gd name="f79" fmla="*/ f61 1 f35"/>
                  <a:gd name="f80" fmla="*/ f62 1 f35"/>
                  <a:gd name="f81" fmla="*/ f63 1 f36"/>
                  <a:gd name="f82" fmla="*/ f64 1 f35"/>
                  <a:gd name="f83" fmla="*/ f65 1 f36"/>
                  <a:gd name="f84" fmla="*/ f66 f26 1"/>
                  <a:gd name="f85" fmla="*/ f67 f26 1"/>
                  <a:gd name="f86" fmla="*/ f69 f27 1"/>
                  <a:gd name="f87" fmla="*/ f68 f27 1"/>
                  <a:gd name="f88" fmla="*/ f70 f26 1"/>
                  <a:gd name="f89" fmla="*/ f71 f27 1"/>
                  <a:gd name="f90" fmla="*/ f72 f26 1"/>
                  <a:gd name="f91" fmla="*/ f73 f27 1"/>
                  <a:gd name="f92" fmla="*/ f74 f26 1"/>
                  <a:gd name="f93" fmla="*/ f75 f27 1"/>
                  <a:gd name="f94" fmla="*/ f76 f27 1"/>
                  <a:gd name="f95" fmla="*/ f77 f26 1"/>
                  <a:gd name="f96" fmla="*/ f78 f27 1"/>
                  <a:gd name="f97" fmla="*/ f79 f26 1"/>
                  <a:gd name="f98" fmla="*/ f80 f26 1"/>
                  <a:gd name="f99" fmla="*/ f81 f27 1"/>
                  <a:gd name="f100" fmla="*/ f82 f26 1"/>
                  <a:gd name="f101" fmla="*/ f83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2" y="f91"/>
                  </a:cxn>
                  <a:cxn ang="f51">
                    <a:pos x="f92" y="f94"/>
                  </a:cxn>
                  <a:cxn ang="f51">
                    <a:pos x="f95" y="f96"/>
                  </a:cxn>
                  <a:cxn ang="f51">
                    <a:pos x="f97" y="f96"/>
                  </a:cxn>
                  <a:cxn ang="f51">
                    <a:pos x="f98" y="f99"/>
                  </a:cxn>
                  <a:cxn ang="f51">
                    <a:pos x="f100" y="f101"/>
                  </a:cxn>
                  <a:cxn ang="f51">
                    <a:pos x="f100" y="f96"/>
                  </a:cxn>
                  <a:cxn ang="f51">
                    <a:pos x="f88" y="f89"/>
                  </a:cxn>
                </a:cxnLst>
                <a:rect l="f84" t="f87" r="f85" b="f86"/>
                <a:pathLst>
                  <a:path w="21" h="2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5"/>
                      <a:pt x="f7" y="f5"/>
                    </a:cubicBezTo>
                    <a:cubicBezTo>
                      <a:pt x="f6" y="f5"/>
                      <a:pt x="f7" y="f17"/>
                      <a:pt x="f7" y="f15"/>
                    </a:cubicBezTo>
                    <a:cubicBezTo>
                      <a:pt x="f7" y="f18"/>
                      <a:pt x="f7" y="f18"/>
                      <a:pt x="f7" y="f18"/>
                    </a:cubicBezTo>
                    <a:cubicBezTo>
                      <a:pt x="f19" y="f20"/>
                      <a:pt x="f9" y="f9"/>
                      <a:pt x="f21" y="f16"/>
                    </a:cubicBezTo>
                    <a:cubicBezTo>
                      <a:pt x="f13" y="f16"/>
                      <a:pt x="f22" y="f16"/>
                      <a:pt x="f22" y="f16"/>
                    </a:cubicBezTo>
                    <a:cubicBezTo>
                      <a:pt x="f8" y="f16"/>
                      <a:pt x="f18" y="f16"/>
                      <a:pt x="f15" y="f19"/>
                    </a:cubicBezTo>
                    <a:cubicBezTo>
                      <a:pt x="f17" y="f7"/>
                      <a:pt x="f23" y="f7"/>
                      <a:pt x="f23" y="f7"/>
                    </a:cubicBezTo>
                    <a:cubicBezTo>
                      <a:pt x="f5" y="f19"/>
                      <a:pt x="f23" y="f16"/>
                      <a:pt x="f23" y="f16"/>
                    </a:cubicBezTo>
                    <a:cubicBezTo>
                      <a:pt x="f15" y="f14"/>
                      <a:pt x="f18" y="f24"/>
                      <a:pt x="f8" y="f9"/>
                    </a:cubicBezTo>
                    <a:close/>
                  </a:path>
                </a:pathLst>
              </a:custGeom>
              <a:solidFill>
                <a:srgbClr val="507C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Freeform 166">
                <a:extLst>
                  <a:ext uri="{FF2B5EF4-FFF2-40B4-BE49-F238E27FC236}">
                    <a16:creationId xmlns:a16="http://schemas.microsoft.com/office/drawing/2014/main" id="{16BB002D-B1E9-3AAA-6D90-FC9FF664883C}"/>
                  </a:ext>
                </a:extLst>
              </p:cNvPr>
              <p:cNvSpPr/>
              <p:nvPr/>
            </p:nvSpPr>
            <p:spPr>
              <a:xfrm>
                <a:off x="8475665" y="5784851"/>
                <a:ext cx="11747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3"/>
                  <a:gd name="f8" fmla="val 6"/>
                  <a:gd name="f9" fmla="val 2"/>
                  <a:gd name="f10" fmla="val 4"/>
                  <a:gd name="f11" fmla="val 1"/>
                  <a:gd name="f12" fmla="val 7"/>
                  <a:gd name="f13" fmla="+- 0 0 -90"/>
                  <a:gd name="f14" fmla="*/ f3 1 10"/>
                  <a:gd name="f15" fmla="*/ f4 1 3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3"/>
                  <a:gd name="f24" fmla="*/ f21 1 10"/>
                  <a:gd name="f25" fmla="*/ 10 f21 1"/>
                  <a:gd name="f26" fmla="*/ 3 f20 1"/>
                  <a:gd name="f27" fmla="*/ 0 f21 1"/>
                  <a:gd name="f28" fmla="*/ 0 f20 1"/>
                  <a:gd name="f29" fmla="+- f22 0 f1"/>
                  <a:gd name="f30" fmla="*/ f25 1 10"/>
                  <a:gd name="f31" fmla="*/ f26 1 3"/>
                  <a:gd name="f32" fmla="*/ f27 1 10"/>
                  <a:gd name="f33" fmla="*/ f28 1 3"/>
                  <a:gd name="f34" fmla="*/ 0 1 f24"/>
                  <a:gd name="f35" fmla="*/ f17 1 f24"/>
                  <a:gd name="f36" fmla="*/ 0 1 f23"/>
                  <a:gd name="f37" fmla="*/ f18 1 f23"/>
                  <a:gd name="f38" fmla="*/ f30 1 f24"/>
                  <a:gd name="f39" fmla="*/ f31 1 f23"/>
                  <a:gd name="f40" fmla="*/ f32 1 f24"/>
                  <a:gd name="f41" fmla="*/ f33 1 f23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10" h="3">
                    <a:moveTo>
                      <a:pt x="f6" y="f7"/>
                    </a:moveTo>
                    <a:cubicBezTo>
                      <a:pt x="f8" y="f7"/>
                      <a:pt x="f7" y="f9"/>
                      <a:pt x="f5" y="f5"/>
                    </a:cubicBezTo>
                    <a:cubicBezTo>
                      <a:pt x="f10" y="f11"/>
                      <a:pt x="f12" y="f9"/>
                      <a:pt x="f6" y="f7"/>
                    </a:cubicBezTo>
                    <a:close/>
                  </a:path>
                </a:pathLst>
              </a:custGeom>
              <a:solidFill>
                <a:srgbClr val="999A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167">
                <a:extLst>
                  <a:ext uri="{FF2B5EF4-FFF2-40B4-BE49-F238E27FC236}">
                    <a16:creationId xmlns:a16="http://schemas.microsoft.com/office/drawing/2014/main" id="{5924A538-8C47-507B-A129-3967E89AC8FC}"/>
                  </a:ext>
                </a:extLst>
              </p:cNvPr>
              <p:cNvSpPr/>
              <p:nvPr/>
            </p:nvSpPr>
            <p:spPr>
              <a:xfrm>
                <a:off x="8521695" y="6473823"/>
                <a:ext cx="10636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8"/>
                  <a:gd name="f9" fmla="val 1"/>
                  <a:gd name="f10" fmla="val 5"/>
                  <a:gd name="f11" fmla="val 3"/>
                  <a:gd name="f12" fmla="val 4"/>
                  <a:gd name="f13" fmla="val 2"/>
                  <a:gd name="f14" fmla="+- 0 0 -90"/>
                  <a:gd name="f15" fmla="*/ f3 1 9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9"/>
                  <a:gd name="f26" fmla="*/ 8 f22 1"/>
                  <a:gd name="f27" fmla="*/ 1 f21 1"/>
                  <a:gd name="f28" fmla="*/ 0 f22 1"/>
                  <a:gd name="f29" fmla="*/ 6 f21 1"/>
                  <a:gd name="f30" fmla="*/ 0 f21 1"/>
                  <a:gd name="f31" fmla="*/ 9 f22 1"/>
                  <a:gd name="f32" fmla="+- f23 0 f1"/>
                  <a:gd name="f33" fmla="*/ f26 1 9"/>
                  <a:gd name="f34" fmla="*/ f27 1 6"/>
                  <a:gd name="f35" fmla="*/ f28 1 9"/>
                  <a:gd name="f36" fmla="*/ f29 1 6"/>
                  <a:gd name="f37" fmla="*/ f30 1 6"/>
                  <a:gd name="f38" fmla="*/ f31 1 9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6 1"/>
                  <a:gd name="f58" fmla="*/ f4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3" y="f57"/>
                  </a:cxn>
                  <a:cxn ang="f32">
                    <a:pos x="f58" y="f57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6">
                    <a:moveTo>
                      <a:pt x="f8" y="f9"/>
                    </a:moveTo>
                    <a:cubicBezTo>
                      <a:pt x="f10" y="f11"/>
                      <a:pt x="f11" y="f10"/>
                      <a:pt x="f5" y="f7"/>
                    </a:cubicBezTo>
                    <a:cubicBezTo>
                      <a:pt x="f11" y="f12"/>
                      <a:pt x="f10" y="f13"/>
                      <a:pt x="f8" y="f5"/>
                    </a:cubicBezTo>
                    <a:cubicBezTo>
                      <a:pt x="f8" y="f5"/>
                      <a:pt x="f6" y="f5"/>
                      <a:pt x="f6" y="f5"/>
                    </a:cubicBezTo>
                    <a:cubicBezTo>
                      <a:pt x="f6" y="f5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817F9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Freeform 168">
                <a:extLst>
                  <a:ext uri="{FF2B5EF4-FFF2-40B4-BE49-F238E27FC236}">
                    <a16:creationId xmlns:a16="http://schemas.microsoft.com/office/drawing/2014/main" id="{CF392263-F26B-060C-D08D-A4701ACF4FF5}"/>
                  </a:ext>
                </a:extLst>
              </p:cNvPr>
              <p:cNvSpPr/>
              <p:nvPr/>
            </p:nvSpPr>
            <p:spPr>
              <a:xfrm>
                <a:off x="8428033" y="6545266"/>
                <a:ext cx="93661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3"/>
                  <a:gd name="f9" fmla="val 4"/>
                  <a:gd name="f10" fmla="val 5"/>
                  <a:gd name="f11" fmla="val 2"/>
                  <a:gd name="f12" fmla="+- 0 0 -90"/>
                  <a:gd name="f13" fmla="*/ f3 1 8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8"/>
                  <a:gd name="f24" fmla="*/ 0 f20 1"/>
                  <a:gd name="f25" fmla="*/ 6 f19 1"/>
                  <a:gd name="f26" fmla="*/ 8 f20 1"/>
                  <a:gd name="f27" fmla="*/ 0 f19 1"/>
                  <a:gd name="f28" fmla="+- f21 0 f1"/>
                  <a:gd name="f29" fmla="*/ f24 1 8"/>
                  <a:gd name="f30" fmla="*/ f25 1 6"/>
                  <a:gd name="f31" fmla="*/ f26 1 8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8" h="6">
                    <a:moveTo>
                      <a:pt x="f5" y="f7"/>
                    </a:moveTo>
                    <a:cubicBezTo>
                      <a:pt x="f5" y="f7"/>
                      <a:pt x="f5" y="f7"/>
                      <a:pt x="f5" y="f7"/>
                    </a:cubicBezTo>
                    <a:cubicBezTo>
                      <a:pt x="f8" y="f9"/>
                      <a:pt x="f10" y="f11"/>
                      <a:pt x="f6" y="f5"/>
                    </a:cubicBezTo>
                    <a:cubicBezTo>
                      <a:pt x="f7" y="f8"/>
                      <a:pt x="f8" y="f9"/>
                      <a:pt x="f5" y="f7"/>
                    </a:cubicBezTo>
                    <a:close/>
                  </a:path>
                </a:pathLst>
              </a:custGeom>
              <a:solidFill>
                <a:srgbClr val="8484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6" name="Freeform 169">
                <a:extLst>
                  <a:ext uri="{FF2B5EF4-FFF2-40B4-BE49-F238E27FC236}">
                    <a16:creationId xmlns:a16="http://schemas.microsoft.com/office/drawing/2014/main" id="{BDB5F61D-8FDC-EF08-03F8-7A40DCED6273}"/>
                  </a:ext>
                </a:extLst>
              </p:cNvPr>
              <p:cNvSpPr/>
              <p:nvPr/>
            </p:nvSpPr>
            <p:spPr>
              <a:xfrm>
                <a:off x="8709029" y="6497634"/>
                <a:ext cx="71442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2"/>
                  <a:gd name="f9" fmla="val 4"/>
                  <a:gd name="f10" fmla="val 3"/>
                  <a:gd name="f11" fmla="val 1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7 f20 1"/>
                  <a:gd name="f27" fmla="*/ 6 f21 1"/>
                  <a:gd name="f28" fmla="*/ 0 f20 1"/>
                  <a:gd name="f29" fmla="+- f22 0 f1"/>
                  <a:gd name="f30" fmla="*/ f25 1 6"/>
                  <a:gd name="f31" fmla="*/ f26 1 7"/>
                  <a:gd name="f32" fmla="*/ f27 1 6"/>
                  <a:gd name="f33" fmla="*/ f28 1 7"/>
                  <a:gd name="f34" fmla="*/ 0 1 f23"/>
                  <a:gd name="f35" fmla="*/ f17 1 f23"/>
                  <a:gd name="f36" fmla="*/ 0 1 f24"/>
                  <a:gd name="f37" fmla="*/ f18 1 f24"/>
                  <a:gd name="f38" fmla="*/ f30 1 f23"/>
                  <a:gd name="f39" fmla="*/ f31 1 f24"/>
                  <a:gd name="f40" fmla="*/ f32 1 f23"/>
                  <a:gd name="f41" fmla="*/ f33 1 f24"/>
                  <a:gd name="f42" fmla="*/ f34 f14 1"/>
                  <a:gd name="f43" fmla="*/ f35 f14 1"/>
                  <a:gd name="f44" fmla="*/ f37 f15 1"/>
                  <a:gd name="f45" fmla="*/ f36 f15 1"/>
                  <a:gd name="f46" fmla="*/ f38 f14 1"/>
                  <a:gd name="f47" fmla="*/ f39 f15 1"/>
                  <a:gd name="f48" fmla="*/ f40 f14 1"/>
                  <a:gd name="f49" fmla="*/ f4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6" y="f47"/>
                  </a:cxn>
                  <a:cxn ang="f29">
                    <a:pos x="f48" y="f49"/>
                  </a:cxn>
                  <a:cxn ang="f29">
                    <a:pos x="f46" y="f47"/>
                  </a:cxn>
                  <a:cxn ang="f29">
                    <a:pos x="f46" y="f47"/>
                  </a:cxn>
                  <a:cxn ang="f29">
                    <a:pos x="f46" y="f47"/>
                  </a:cxn>
                </a:cxnLst>
                <a:rect l="f42" t="f45" r="f43" b="f44"/>
                <a:pathLst>
                  <a:path w="6" h="7">
                    <a:moveTo>
                      <a:pt x="f5" y="f7"/>
                    </a:moveTo>
                    <a:cubicBezTo>
                      <a:pt x="f8" y="f9"/>
                      <a:pt x="f10" y="f11"/>
                      <a:pt x="f6" y="f5"/>
                    </a:cubicBezTo>
                    <a:cubicBezTo>
                      <a:pt x="f12" y="f10"/>
                      <a:pt x="f8" y="f12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lose/>
                  </a:path>
                </a:pathLst>
              </a:custGeom>
              <a:solidFill>
                <a:srgbClr val="7A758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7" name="Freeform 170">
                <a:extLst>
                  <a:ext uri="{FF2B5EF4-FFF2-40B4-BE49-F238E27FC236}">
                    <a16:creationId xmlns:a16="http://schemas.microsoft.com/office/drawing/2014/main" id="{DE1A4D22-70CB-5B3A-A70E-7A17359EEEB4}"/>
                  </a:ext>
                </a:extLst>
              </p:cNvPr>
              <p:cNvSpPr/>
              <p:nvPr/>
            </p:nvSpPr>
            <p:spPr>
              <a:xfrm>
                <a:off x="8639178" y="6580186"/>
                <a:ext cx="6985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3"/>
                  <a:gd name="f10" fmla="val 1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6 f20 1"/>
                  <a:gd name="f25" fmla="*/ 0 f19 1"/>
                  <a:gd name="f26" fmla="*/ 2 f20 1"/>
                  <a:gd name="f27" fmla="*/ 5 f19 1"/>
                  <a:gd name="f28" fmla="*/ 1 f20 1"/>
                  <a:gd name="f29" fmla="*/ 0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6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4"/>
                  </a:cxn>
                  <a:cxn ang="f30">
                    <a:pos x="f56" y="f54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6" y="f5"/>
                    </a:moveTo>
                    <a:cubicBezTo>
                      <a:pt x="f6" y="f5"/>
                      <a:pt x="f6" y="f5"/>
                      <a:pt x="f6" y="f5"/>
                    </a:cubicBezTo>
                    <a:cubicBezTo>
                      <a:pt x="f7" y="f8"/>
                      <a:pt x="f9" y="f9"/>
                      <a:pt x="f8" y="f7"/>
                    </a:cubicBezTo>
                    <a:cubicBezTo>
                      <a:pt x="f8" y="f7"/>
                      <a:pt x="f10" y="f7"/>
                      <a:pt x="f10" y="f7"/>
                    </a:cubicBezTo>
                    <a:cubicBezTo>
                      <a:pt x="f10" y="f7"/>
                      <a:pt x="f10" y="f7"/>
                      <a:pt x="f5" y="f7"/>
                    </a:cubicBezTo>
                    <a:cubicBezTo>
                      <a:pt x="f8" y="f9"/>
                      <a:pt x="f11" y="f10"/>
                      <a:pt x="f6" y="f5"/>
                    </a:cubicBezTo>
                    <a:close/>
                  </a:path>
                </a:pathLst>
              </a:custGeom>
              <a:solidFill>
                <a:srgbClr val="8280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8" name="Freeform 171">
                <a:extLst>
                  <a:ext uri="{FF2B5EF4-FFF2-40B4-BE49-F238E27FC236}">
                    <a16:creationId xmlns:a16="http://schemas.microsoft.com/office/drawing/2014/main" id="{1ECA8770-4C23-1648-D695-1C19DDB434B0}"/>
                  </a:ext>
                </a:extLst>
              </p:cNvPr>
              <p:cNvSpPr/>
              <p:nvPr/>
            </p:nvSpPr>
            <p:spPr>
              <a:xfrm>
                <a:off x="8767760" y="6427793"/>
                <a:ext cx="47621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1"/>
                  <a:gd name="f9" fmla="val 5"/>
                  <a:gd name="f10" fmla="val 2"/>
                  <a:gd name="f11" fmla="val 3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1 f20 1"/>
                  <a:gd name="f25" fmla="*/ 6 f19 1"/>
                  <a:gd name="f26" fmla="*/ 4 f19 1"/>
                  <a:gd name="f27" fmla="*/ 4 f20 1"/>
                  <a:gd name="f28" fmla="*/ 0 f19 1"/>
                  <a:gd name="f29" fmla="+- f21 0 f1"/>
                  <a:gd name="f30" fmla="*/ f24 1 4"/>
                  <a:gd name="f31" fmla="*/ f25 1 6"/>
                  <a:gd name="f32" fmla="*/ f26 1 6"/>
                  <a:gd name="f33" fmla="*/ f27 1 4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4 1"/>
                  <a:gd name="f51" fmla="*/ f42 f13 1"/>
                  <a:gd name="f52" fmla="*/ f43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48" y="f50"/>
                  </a:cxn>
                  <a:cxn ang="f29">
                    <a:pos x="f51" y="f52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4" h="6">
                    <a:moveTo>
                      <a:pt x="f8" y="f7"/>
                    </a:moveTo>
                    <a:cubicBezTo>
                      <a:pt x="f5" y="f9"/>
                      <a:pt x="f8" y="f6"/>
                      <a:pt x="f8" y="f6"/>
                    </a:cubicBezTo>
                    <a:cubicBezTo>
                      <a:pt x="f10" y="f11"/>
                      <a:pt x="f11" y="f8"/>
                      <a:pt x="f6" y="f5"/>
                    </a:cubicBezTo>
                    <a:cubicBezTo>
                      <a:pt x="f6" y="f10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75738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9" name="Freeform 172">
                <a:extLst>
                  <a:ext uri="{FF2B5EF4-FFF2-40B4-BE49-F238E27FC236}">
                    <a16:creationId xmlns:a16="http://schemas.microsoft.com/office/drawing/2014/main" id="{3D21D14F-0663-394C-314F-4E44EF66847B}"/>
                  </a:ext>
                </a:extLst>
              </p:cNvPr>
              <p:cNvSpPr/>
              <p:nvPr/>
            </p:nvSpPr>
            <p:spPr>
              <a:xfrm>
                <a:off x="8615357" y="6438903"/>
                <a:ext cx="4762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3"/>
                  <a:gd name="f8" fmla="val 1"/>
                  <a:gd name="f9" fmla="val 2"/>
                  <a:gd name="f10" fmla="+- 0 0 -90"/>
                  <a:gd name="f11" fmla="*/ f3 1 4"/>
                  <a:gd name="f12" fmla="*/ f4 1 3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3"/>
                  <a:gd name="f21" fmla="*/ f18 1 4"/>
                  <a:gd name="f22" fmla="*/ 1 f18 1"/>
                  <a:gd name="f23" fmla="*/ 3 f17 1"/>
                  <a:gd name="f24" fmla="*/ 0 f18 1"/>
                  <a:gd name="f25" fmla="*/ 4 f18 1"/>
                  <a:gd name="f26" fmla="*/ 0 f17 1"/>
                  <a:gd name="f27" fmla="+- f19 0 f1"/>
                  <a:gd name="f28" fmla="*/ f22 1 4"/>
                  <a:gd name="f29" fmla="*/ f23 1 3"/>
                  <a:gd name="f30" fmla="*/ f24 1 4"/>
                  <a:gd name="f31" fmla="*/ f25 1 4"/>
                  <a:gd name="f32" fmla="*/ f26 1 3"/>
                  <a:gd name="f33" fmla="*/ 0 1 f21"/>
                  <a:gd name="f34" fmla="*/ f14 1 f21"/>
                  <a:gd name="f35" fmla="*/ 0 1 f20"/>
                  <a:gd name="f36" fmla="*/ f15 1 f20"/>
                  <a:gd name="f37" fmla="*/ f28 1 f21"/>
                  <a:gd name="f38" fmla="*/ f29 1 f20"/>
                  <a:gd name="f39" fmla="*/ f30 1 f21"/>
                  <a:gd name="f40" fmla="*/ f31 1 f21"/>
                  <a:gd name="f41" fmla="*/ f32 1 f20"/>
                  <a:gd name="f42" fmla="*/ f33 f11 1"/>
                  <a:gd name="f43" fmla="*/ f34 f11 1"/>
                  <a:gd name="f44" fmla="*/ f36 f12 1"/>
                  <a:gd name="f45" fmla="*/ f35 f12 1"/>
                  <a:gd name="f46" fmla="*/ f37 f11 1"/>
                  <a:gd name="f47" fmla="*/ f38 f12 1"/>
                  <a:gd name="f48" fmla="*/ f39 f11 1"/>
                  <a:gd name="f49" fmla="*/ f40 f11 1"/>
                  <a:gd name="f50" fmla="*/ f41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9" y="f50"/>
                  </a:cxn>
                  <a:cxn ang="f27">
                    <a:pos x="f46" y="f47"/>
                  </a:cxn>
                </a:cxnLst>
                <a:rect l="f42" t="f45" r="f43" b="f44"/>
                <a:pathLst>
                  <a:path w="4" h="3">
                    <a:moveTo>
                      <a:pt x="f8" y="f7"/>
                    </a:moveTo>
                    <a:cubicBezTo>
                      <a:pt x="f8" y="f7"/>
                      <a:pt x="f5" y="f7"/>
                      <a:pt x="f5" y="f7"/>
                    </a:cubicBezTo>
                    <a:cubicBezTo>
                      <a:pt x="f8" y="f9"/>
                      <a:pt x="f9" y="f8"/>
                      <a:pt x="f6" y="f5"/>
                    </a:cubicBezTo>
                    <a:cubicBezTo>
                      <a:pt x="f7" y="f8"/>
                      <a:pt x="f9" y="f9"/>
                      <a:pt x="f8" y="f7"/>
                    </a:cubicBezTo>
                    <a:close/>
                  </a:path>
                </a:pathLst>
              </a:custGeom>
              <a:solidFill>
                <a:srgbClr val="7E7D9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0" name="Freeform 173">
                <a:extLst>
                  <a:ext uri="{FF2B5EF4-FFF2-40B4-BE49-F238E27FC236}">
                    <a16:creationId xmlns:a16="http://schemas.microsoft.com/office/drawing/2014/main" id="{5DBABF79-1897-722A-930E-77A6897CE022}"/>
                  </a:ext>
                </a:extLst>
              </p:cNvPr>
              <p:cNvSpPr/>
              <p:nvPr/>
            </p:nvSpPr>
            <p:spPr>
              <a:xfrm>
                <a:off x="8486774" y="5294311"/>
                <a:ext cx="34920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13"/>
                  <a:gd name="f8" fmla="val 1"/>
                  <a:gd name="f9" fmla="val 2"/>
                  <a:gd name="f10" fmla="val 5"/>
                  <a:gd name="f11" fmla="val 7"/>
                  <a:gd name="f12" fmla="val 10"/>
                  <a:gd name="f13" fmla="val 4"/>
                  <a:gd name="f14" fmla="+- 0 0 -90"/>
                  <a:gd name="f15" fmla="*/ f3 1 3"/>
                  <a:gd name="f16" fmla="*/ f4 1 13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3"/>
                  <a:gd name="f25" fmla="*/ f21 1 13"/>
                  <a:gd name="f26" fmla="*/ 3 f22 1"/>
                  <a:gd name="f27" fmla="*/ 1 f21 1"/>
                  <a:gd name="f28" fmla="*/ 1 f22 1"/>
                  <a:gd name="f29" fmla="*/ 5 f21 1"/>
                  <a:gd name="f30" fmla="*/ 0 f22 1"/>
                  <a:gd name="f31" fmla="*/ 13 f21 1"/>
                  <a:gd name="f32" fmla="*/ 4 f21 1"/>
                  <a:gd name="f33" fmla="+- f23 0 f1"/>
                  <a:gd name="f34" fmla="*/ f26 1 3"/>
                  <a:gd name="f35" fmla="*/ f27 1 13"/>
                  <a:gd name="f36" fmla="*/ f28 1 3"/>
                  <a:gd name="f37" fmla="*/ f29 1 13"/>
                  <a:gd name="f38" fmla="*/ f30 1 3"/>
                  <a:gd name="f39" fmla="*/ f31 1 13"/>
                  <a:gd name="f40" fmla="*/ f32 1 13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5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0" y="f61"/>
                  </a:cxn>
                  <a:cxn ang="f33">
                    <a:pos x="f60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3" h="13">
                    <a:moveTo>
                      <a:pt x="f6" y="f8"/>
                    </a:moveTo>
                    <a:cubicBezTo>
                      <a:pt x="f9" y="f9"/>
                      <a:pt x="f8" y="f6"/>
                      <a:pt x="f8" y="f10"/>
                    </a:cubicBezTo>
                    <a:cubicBezTo>
                      <a:pt x="f8" y="f11"/>
                      <a:pt x="f8" y="f12"/>
                      <a:pt x="f5" y="f7"/>
                    </a:cubicBezTo>
                    <a:cubicBezTo>
                      <a:pt x="f5" y="f7"/>
                      <a:pt x="f5" y="f7"/>
                      <a:pt x="f5" y="f7"/>
                    </a:cubicBezTo>
                    <a:cubicBezTo>
                      <a:pt x="f5" y="f12"/>
                      <a:pt x="f5" y="f11"/>
                      <a:pt x="f5" y="f13"/>
                    </a:cubicBezTo>
                    <a:cubicBezTo>
                      <a:pt x="f5" y="f8"/>
                      <a:pt x="f5" y="f5"/>
                      <a:pt x="f6" y="f8"/>
                    </a:cubicBezTo>
                    <a:close/>
                  </a:path>
                </a:pathLst>
              </a:custGeom>
              <a:solidFill>
                <a:srgbClr val="666A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1" name="Freeform 174">
                <a:extLst>
                  <a:ext uri="{FF2B5EF4-FFF2-40B4-BE49-F238E27FC236}">
                    <a16:creationId xmlns:a16="http://schemas.microsoft.com/office/drawing/2014/main" id="{9A18AC5D-7945-5519-A65B-6F0E888EF4C0}"/>
                  </a:ext>
                </a:extLst>
              </p:cNvPr>
              <p:cNvSpPr/>
              <p:nvPr/>
            </p:nvSpPr>
            <p:spPr>
              <a:xfrm>
                <a:off x="8486774" y="5457825"/>
                <a:ext cx="12859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"/>
                  <a:gd name="f8" fmla="val 4"/>
                  <a:gd name="f9" fmla="val 1"/>
                  <a:gd name="f10" fmla="val 8"/>
                  <a:gd name="f11" fmla="val 5"/>
                  <a:gd name="f12" fmla="+- 0 0 -90"/>
                  <a:gd name="f13" fmla="*/ f3 1 11"/>
                  <a:gd name="f14" fmla="*/ f4 1 2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2"/>
                  <a:gd name="f23" fmla="*/ f20 1 11"/>
                  <a:gd name="f24" fmla="*/ 0 f20 1"/>
                  <a:gd name="f25" fmla="*/ 0 f19 1"/>
                  <a:gd name="f26" fmla="*/ 11 f20 1"/>
                  <a:gd name="f27" fmla="*/ 2 f19 1"/>
                  <a:gd name="f28" fmla="*/ 2 f20 1"/>
                  <a:gd name="f29" fmla="+- f21 0 f1"/>
                  <a:gd name="f30" fmla="*/ f24 1 11"/>
                  <a:gd name="f31" fmla="*/ f25 1 2"/>
                  <a:gd name="f32" fmla="*/ f26 1 11"/>
                  <a:gd name="f33" fmla="*/ f27 1 2"/>
                  <a:gd name="f34" fmla="*/ f28 1 11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1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1" h="2">
                    <a:moveTo>
                      <a:pt x="f5" y="f5"/>
                    </a:moveTo>
                    <a:cubicBezTo>
                      <a:pt x="f8" y="f9"/>
                      <a:pt x="f10" y="f5"/>
                      <a:pt x="f6" y="f7"/>
                    </a:cubicBezTo>
                    <a:cubicBezTo>
                      <a:pt x="f10" y="f7"/>
                      <a:pt x="f11" y="f9"/>
                      <a:pt x="f7" y="f7"/>
                    </a:cubicBezTo>
                    <a:cubicBezTo>
                      <a:pt x="f9" y="f7"/>
                      <a:pt x="f5" y="f9"/>
                      <a:pt x="f5" y="f5"/>
                    </a:cubicBezTo>
                    <a:close/>
                  </a:path>
                </a:pathLst>
              </a:custGeom>
              <a:solidFill>
                <a:srgbClr val="666A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2" name="Freeform 175">
                <a:extLst>
                  <a:ext uri="{FF2B5EF4-FFF2-40B4-BE49-F238E27FC236}">
                    <a16:creationId xmlns:a16="http://schemas.microsoft.com/office/drawing/2014/main" id="{A74D6834-3E28-A779-F659-880A919B83A1}"/>
                  </a:ext>
                </a:extLst>
              </p:cNvPr>
              <p:cNvSpPr/>
              <p:nvPr/>
            </p:nvSpPr>
            <p:spPr>
              <a:xfrm>
                <a:off x="9061447" y="4895853"/>
                <a:ext cx="514350" cy="10175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87"/>
                  <a:gd name="f8" fmla="val 3"/>
                  <a:gd name="f9" fmla="val 12"/>
                  <a:gd name="f10" fmla="val 5"/>
                  <a:gd name="f11" fmla="val 7"/>
                  <a:gd name="f12" fmla="val 9"/>
                  <a:gd name="f13" fmla="val 4"/>
                  <a:gd name="f14" fmla="val 13"/>
                  <a:gd name="f15" fmla="val 2"/>
                  <a:gd name="f16" fmla="val 17"/>
                  <a:gd name="f17" fmla="val 18"/>
                  <a:gd name="f18" fmla="val 1"/>
                  <a:gd name="f19" fmla="val 19"/>
                  <a:gd name="f20" fmla="val 20"/>
                  <a:gd name="f21" fmla="val 6"/>
                  <a:gd name="f22" fmla="val 21"/>
                  <a:gd name="f23" fmla="val 22"/>
                  <a:gd name="f24" fmla="val 11"/>
                  <a:gd name="f25" fmla="val 23"/>
                  <a:gd name="f26" fmla="val 24"/>
                  <a:gd name="f27" fmla="val 14"/>
                  <a:gd name="f28" fmla="val 16"/>
                  <a:gd name="f29" fmla="val 32"/>
                  <a:gd name="f30" fmla="val 42"/>
                  <a:gd name="f31" fmla="val 25"/>
                  <a:gd name="f32" fmla="val 51"/>
                  <a:gd name="f33" fmla="val 26"/>
                  <a:gd name="f34" fmla="val 54"/>
                  <a:gd name="f35" fmla="val 28"/>
                  <a:gd name="f36" fmla="val 57"/>
                  <a:gd name="f37" fmla="val 29"/>
                  <a:gd name="f38" fmla="val 60"/>
                  <a:gd name="f39" fmla="val 62"/>
                  <a:gd name="f40" fmla="val 66"/>
                  <a:gd name="f41" fmla="val 34"/>
                  <a:gd name="f42" fmla="val 68"/>
                  <a:gd name="f43" fmla="val 35"/>
                  <a:gd name="f44" fmla="val 69"/>
                  <a:gd name="f45" fmla="val 70"/>
                  <a:gd name="f46" fmla="val 37"/>
                  <a:gd name="f47" fmla="val 73"/>
                  <a:gd name="f48" fmla="val 40"/>
                  <a:gd name="f49" fmla="val 76"/>
                  <a:gd name="f50" fmla="val 41"/>
                  <a:gd name="f51" fmla="val 79"/>
                  <a:gd name="f52" fmla="val 81"/>
                  <a:gd name="f53" fmla="val 82"/>
                  <a:gd name="f54" fmla="val 43"/>
                  <a:gd name="f55" fmla="val 83"/>
                  <a:gd name="f56" fmla="val 84"/>
                  <a:gd name="f57" fmla="val 85"/>
                  <a:gd name="f58" fmla="val 86"/>
                  <a:gd name="f59" fmla="val 38"/>
                  <a:gd name="f60" fmla="val 36"/>
                  <a:gd name="f61" fmla="val 33"/>
                  <a:gd name="f62" fmla="val 31"/>
                  <a:gd name="f63" fmla="val 27"/>
                  <a:gd name="f64" fmla="val 78"/>
                  <a:gd name="f65" fmla="val 75"/>
                  <a:gd name="f66" fmla="val 72"/>
                  <a:gd name="f67" fmla="val 67"/>
                  <a:gd name="f68" fmla="val 65"/>
                  <a:gd name="f69" fmla="val 48"/>
                  <a:gd name="f70" fmla="+- 0 0 -90"/>
                  <a:gd name="f71" fmla="*/ f3 1 44"/>
                  <a:gd name="f72" fmla="*/ f4 1 87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44"/>
                  <a:gd name="f81" fmla="*/ f77 1 87"/>
                  <a:gd name="f82" fmla="*/ 3 f78 1"/>
                  <a:gd name="f83" fmla="*/ 12 f77 1"/>
                  <a:gd name="f84" fmla="*/ 13 f78 1"/>
                  <a:gd name="f85" fmla="*/ 2 f77 1"/>
                  <a:gd name="f86" fmla="*/ 19 f78 1"/>
                  <a:gd name="f87" fmla="*/ 4 f77 1"/>
                  <a:gd name="f88" fmla="*/ 22 f78 1"/>
                  <a:gd name="f89" fmla="*/ 11 f77 1"/>
                  <a:gd name="f90" fmla="*/ 16 f77 1"/>
                  <a:gd name="f91" fmla="*/ 22 f77 1"/>
                  <a:gd name="f92" fmla="*/ 25 f78 1"/>
                  <a:gd name="f93" fmla="*/ 51 f77 1"/>
                  <a:gd name="f94" fmla="*/ 29 f78 1"/>
                  <a:gd name="f95" fmla="*/ 60 f77 1"/>
                  <a:gd name="f96" fmla="*/ 34 f78 1"/>
                  <a:gd name="f97" fmla="*/ 68 f77 1"/>
                  <a:gd name="f98" fmla="*/ 35 f78 1"/>
                  <a:gd name="f99" fmla="*/ 70 f77 1"/>
                  <a:gd name="f100" fmla="*/ 41 f78 1"/>
                  <a:gd name="f101" fmla="*/ 79 f77 1"/>
                  <a:gd name="f102" fmla="*/ 43 f78 1"/>
                  <a:gd name="f103" fmla="*/ 83 f77 1"/>
                  <a:gd name="f104" fmla="*/ 44 f78 1"/>
                  <a:gd name="f105" fmla="*/ 84 f77 1"/>
                  <a:gd name="f106" fmla="*/ 86 f77 1"/>
                  <a:gd name="f107" fmla="*/ 38 f78 1"/>
                  <a:gd name="f108" fmla="*/ 85 f77 1"/>
                  <a:gd name="f109" fmla="*/ 31 f78 1"/>
                  <a:gd name="f110" fmla="*/ 81 f77 1"/>
                  <a:gd name="f111" fmla="*/ 20 f78 1"/>
                  <a:gd name="f112" fmla="*/ 72 f77 1"/>
                  <a:gd name="f113" fmla="*/ 14 f78 1"/>
                  <a:gd name="f114" fmla="*/ 65 f77 1"/>
                  <a:gd name="f115" fmla="*/ 4 f78 1"/>
                  <a:gd name="f116" fmla="*/ 48 f77 1"/>
                  <a:gd name="f117" fmla="*/ 0 f78 1"/>
                  <a:gd name="f118" fmla="*/ 33 f77 1"/>
                  <a:gd name="f119" fmla="*/ 1 f78 1"/>
                  <a:gd name="f120" fmla="*/ 27 f77 1"/>
                  <a:gd name="f121" fmla="*/ 25 f77 1"/>
                  <a:gd name="f122" fmla="*/ 14 f77 1"/>
                  <a:gd name="f123" fmla="+- f79 0 f1"/>
                  <a:gd name="f124" fmla="*/ f82 1 44"/>
                  <a:gd name="f125" fmla="*/ f83 1 87"/>
                  <a:gd name="f126" fmla="*/ f84 1 44"/>
                  <a:gd name="f127" fmla="*/ f85 1 87"/>
                  <a:gd name="f128" fmla="*/ f86 1 44"/>
                  <a:gd name="f129" fmla="*/ f87 1 87"/>
                  <a:gd name="f130" fmla="*/ f88 1 44"/>
                  <a:gd name="f131" fmla="*/ f89 1 87"/>
                  <a:gd name="f132" fmla="*/ f90 1 87"/>
                  <a:gd name="f133" fmla="*/ f91 1 87"/>
                  <a:gd name="f134" fmla="*/ f92 1 44"/>
                  <a:gd name="f135" fmla="*/ f93 1 87"/>
                  <a:gd name="f136" fmla="*/ f94 1 44"/>
                  <a:gd name="f137" fmla="*/ f95 1 87"/>
                  <a:gd name="f138" fmla="*/ f96 1 44"/>
                  <a:gd name="f139" fmla="*/ f97 1 87"/>
                  <a:gd name="f140" fmla="*/ f98 1 44"/>
                  <a:gd name="f141" fmla="*/ f99 1 87"/>
                  <a:gd name="f142" fmla="*/ f100 1 44"/>
                  <a:gd name="f143" fmla="*/ f101 1 87"/>
                  <a:gd name="f144" fmla="*/ f102 1 44"/>
                  <a:gd name="f145" fmla="*/ f103 1 87"/>
                  <a:gd name="f146" fmla="*/ f104 1 44"/>
                  <a:gd name="f147" fmla="*/ f105 1 87"/>
                  <a:gd name="f148" fmla="*/ f106 1 87"/>
                  <a:gd name="f149" fmla="*/ f107 1 44"/>
                  <a:gd name="f150" fmla="*/ f108 1 87"/>
                  <a:gd name="f151" fmla="*/ f109 1 44"/>
                  <a:gd name="f152" fmla="*/ f110 1 87"/>
                  <a:gd name="f153" fmla="*/ f111 1 44"/>
                  <a:gd name="f154" fmla="*/ f112 1 87"/>
                  <a:gd name="f155" fmla="*/ f113 1 44"/>
                  <a:gd name="f156" fmla="*/ f114 1 87"/>
                  <a:gd name="f157" fmla="*/ f115 1 44"/>
                  <a:gd name="f158" fmla="*/ f116 1 87"/>
                  <a:gd name="f159" fmla="*/ f117 1 44"/>
                  <a:gd name="f160" fmla="*/ f118 1 87"/>
                  <a:gd name="f161" fmla="*/ f119 1 44"/>
                  <a:gd name="f162" fmla="*/ f120 1 87"/>
                  <a:gd name="f163" fmla="*/ f121 1 87"/>
                  <a:gd name="f164" fmla="*/ f122 1 87"/>
                  <a:gd name="f165" fmla="*/ 0 1 f80"/>
                  <a:gd name="f166" fmla="*/ f74 1 f80"/>
                  <a:gd name="f167" fmla="*/ 0 1 f81"/>
                  <a:gd name="f168" fmla="*/ f75 1 f81"/>
                  <a:gd name="f169" fmla="*/ f124 1 f80"/>
                  <a:gd name="f170" fmla="*/ f125 1 f81"/>
                  <a:gd name="f171" fmla="*/ f126 1 f80"/>
                  <a:gd name="f172" fmla="*/ f127 1 f81"/>
                  <a:gd name="f173" fmla="*/ f128 1 f80"/>
                  <a:gd name="f174" fmla="*/ f129 1 f81"/>
                  <a:gd name="f175" fmla="*/ f130 1 f80"/>
                  <a:gd name="f176" fmla="*/ f131 1 f81"/>
                  <a:gd name="f177" fmla="*/ f132 1 f81"/>
                  <a:gd name="f178" fmla="*/ f133 1 f81"/>
                  <a:gd name="f179" fmla="*/ f134 1 f80"/>
                  <a:gd name="f180" fmla="*/ f135 1 f81"/>
                  <a:gd name="f181" fmla="*/ f136 1 f80"/>
                  <a:gd name="f182" fmla="*/ f137 1 f81"/>
                  <a:gd name="f183" fmla="*/ f138 1 f80"/>
                  <a:gd name="f184" fmla="*/ f139 1 f81"/>
                  <a:gd name="f185" fmla="*/ f140 1 f80"/>
                  <a:gd name="f186" fmla="*/ f141 1 f81"/>
                  <a:gd name="f187" fmla="*/ f142 1 f80"/>
                  <a:gd name="f188" fmla="*/ f143 1 f81"/>
                  <a:gd name="f189" fmla="*/ f144 1 f80"/>
                  <a:gd name="f190" fmla="*/ f145 1 f81"/>
                  <a:gd name="f191" fmla="*/ f146 1 f80"/>
                  <a:gd name="f192" fmla="*/ f147 1 f81"/>
                  <a:gd name="f193" fmla="*/ f148 1 f81"/>
                  <a:gd name="f194" fmla="*/ f149 1 f80"/>
                  <a:gd name="f195" fmla="*/ f150 1 f81"/>
                  <a:gd name="f196" fmla="*/ f151 1 f80"/>
                  <a:gd name="f197" fmla="*/ f152 1 f81"/>
                  <a:gd name="f198" fmla="*/ f153 1 f80"/>
                  <a:gd name="f199" fmla="*/ f154 1 f81"/>
                  <a:gd name="f200" fmla="*/ f155 1 f80"/>
                  <a:gd name="f201" fmla="*/ f156 1 f81"/>
                  <a:gd name="f202" fmla="*/ f157 1 f80"/>
                  <a:gd name="f203" fmla="*/ f158 1 f81"/>
                  <a:gd name="f204" fmla="*/ f159 1 f80"/>
                  <a:gd name="f205" fmla="*/ f160 1 f81"/>
                  <a:gd name="f206" fmla="*/ f161 1 f80"/>
                  <a:gd name="f207" fmla="*/ f162 1 f81"/>
                  <a:gd name="f208" fmla="*/ f163 1 f81"/>
                  <a:gd name="f209" fmla="*/ f164 1 f81"/>
                  <a:gd name="f210" fmla="*/ f165 f71 1"/>
                  <a:gd name="f211" fmla="*/ f166 f71 1"/>
                  <a:gd name="f212" fmla="*/ f168 f72 1"/>
                  <a:gd name="f213" fmla="*/ f167 f72 1"/>
                  <a:gd name="f214" fmla="*/ f169 f71 1"/>
                  <a:gd name="f215" fmla="*/ f170 f72 1"/>
                  <a:gd name="f216" fmla="*/ f171 f71 1"/>
                  <a:gd name="f217" fmla="*/ f172 f72 1"/>
                  <a:gd name="f218" fmla="*/ f173 f71 1"/>
                  <a:gd name="f219" fmla="*/ f174 f72 1"/>
                  <a:gd name="f220" fmla="*/ f175 f71 1"/>
                  <a:gd name="f221" fmla="*/ f176 f72 1"/>
                  <a:gd name="f222" fmla="*/ f177 f72 1"/>
                  <a:gd name="f223" fmla="*/ f178 f72 1"/>
                  <a:gd name="f224" fmla="*/ f179 f71 1"/>
                  <a:gd name="f225" fmla="*/ f180 f72 1"/>
                  <a:gd name="f226" fmla="*/ f181 f71 1"/>
                  <a:gd name="f227" fmla="*/ f182 f72 1"/>
                  <a:gd name="f228" fmla="*/ f183 f71 1"/>
                  <a:gd name="f229" fmla="*/ f184 f72 1"/>
                  <a:gd name="f230" fmla="*/ f185 f71 1"/>
                  <a:gd name="f231" fmla="*/ f186 f72 1"/>
                  <a:gd name="f232" fmla="*/ f187 f71 1"/>
                  <a:gd name="f233" fmla="*/ f188 f72 1"/>
                  <a:gd name="f234" fmla="*/ f189 f71 1"/>
                  <a:gd name="f235" fmla="*/ f190 f72 1"/>
                  <a:gd name="f236" fmla="*/ f191 f71 1"/>
                  <a:gd name="f237" fmla="*/ f192 f72 1"/>
                  <a:gd name="f238" fmla="*/ f193 f72 1"/>
                  <a:gd name="f239" fmla="*/ f194 f71 1"/>
                  <a:gd name="f240" fmla="*/ f195 f72 1"/>
                  <a:gd name="f241" fmla="*/ f196 f71 1"/>
                  <a:gd name="f242" fmla="*/ f197 f72 1"/>
                  <a:gd name="f243" fmla="*/ f198 f71 1"/>
                  <a:gd name="f244" fmla="*/ f199 f72 1"/>
                  <a:gd name="f245" fmla="*/ f200 f71 1"/>
                  <a:gd name="f246" fmla="*/ f201 f72 1"/>
                  <a:gd name="f247" fmla="*/ f202 f71 1"/>
                  <a:gd name="f248" fmla="*/ f203 f72 1"/>
                  <a:gd name="f249" fmla="*/ f204 f71 1"/>
                  <a:gd name="f250" fmla="*/ f205 f72 1"/>
                  <a:gd name="f251" fmla="*/ f206 f71 1"/>
                  <a:gd name="f252" fmla="*/ f207 f72 1"/>
                  <a:gd name="f253" fmla="*/ f208 f72 1"/>
                  <a:gd name="f254" fmla="*/ f209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4" y="f215"/>
                  </a:cxn>
                  <a:cxn ang="f123">
                    <a:pos x="f216" y="f217"/>
                  </a:cxn>
                  <a:cxn ang="f123">
                    <a:pos x="f218" y="f219"/>
                  </a:cxn>
                  <a:cxn ang="f123">
                    <a:pos x="f220" y="f221"/>
                  </a:cxn>
                  <a:cxn ang="f123">
                    <a:pos x="f220" y="f222"/>
                  </a:cxn>
                  <a:cxn ang="f123">
                    <a:pos x="f218" y="f223"/>
                  </a:cxn>
                  <a:cxn ang="f123">
                    <a:pos x="f224" y="f225"/>
                  </a:cxn>
                  <a:cxn ang="f123">
                    <a:pos x="f226" y="f227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35"/>
                  </a:cxn>
                  <a:cxn ang="f123">
                    <a:pos x="f236" y="f237"/>
                  </a:cxn>
                  <a:cxn ang="f123">
                    <a:pos x="f234" y="f238"/>
                  </a:cxn>
                  <a:cxn ang="f123">
                    <a:pos x="f234" y="f238"/>
                  </a:cxn>
                  <a:cxn ang="f123">
                    <a:pos x="f239" y="f240"/>
                  </a:cxn>
                  <a:cxn ang="f123">
                    <a:pos x="f241" y="f242"/>
                  </a:cxn>
                  <a:cxn ang="f123">
                    <a:pos x="f243" y="f244"/>
                  </a:cxn>
                  <a:cxn ang="f123">
                    <a:pos x="f245" y="f246"/>
                  </a:cxn>
                  <a:cxn ang="f123">
                    <a:pos x="f247" y="f248"/>
                  </a:cxn>
                  <a:cxn ang="f123">
                    <a:pos x="f249" y="f250"/>
                  </a:cxn>
                  <a:cxn ang="f123">
                    <a:pos x="f251" y="f252"/>
                  </a:cxn>
                  <a:cxn ang="f123">
                    <a:pos x="f251" y="f253"/>
                  </a:cxn>
                  <a:cxn ang="f123">
                    <a:pos x="f251" y="f254"/>
                  </a:cxn>
                  <a:cxn ang="f123">
                    <a:pos x="f214" y="f215"/>
                  </a:cxn>
                </a:cxnLst>
                <a:rect l="f210" t="f213" r="f211" b="f212"/>
                <a:pathLst>
                  <a:path w="44" h="8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8"/>
                      <a:pt x="f19" y="f13"/>
                    </a:cubicBezTo>
                    <a:cubicBezTo>
                      <a:pt x="f20" y="f21"/>
                      <a:pt x="f22" y="f12"/>
                      <a:pt x="f23" y="f24"/>
                    </a:cubicBezTo>
                    <a:cubicBezTo>
                      <a:pt x="f25" y="f14"/>
                      <a:pt x="f26" y="f27"/>
                      <a:pt x="f23" y="f28"/>
                    </a:cubicBezTo>
                    <a:cubicBezTo>
                      <a:pt x="f20" y="f16"/>
                      <a:pt x="f19" y="f20"/>
                      <a:pt x="f19" y="f23"/>
                    </a:cubicBezTo>
                    <a:cubicBezTo>
                      <a:pt x="f17" y="f29"/>
                      <a:pt x="f23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29" y="f39"/>
                      <a:pt x="f29" y="f40"/>
                      <a:pt x="f41" y="f42"/>
                    </a:cubicBezTo>
                    <a:cubicBezTo>
                      <a:pt x="f43" y="f44"/>
                      <a:pt x="f43" y="f45"/>
                      <a:pt x="f43" y="f45"/>
                    </a:cubicBezTo>
                    <a:cubicBezTo>
                      <a:pt x="f43" y="f45"/>
                      <a:pt x="f43" y="f45"/>
                      <a:pt x="f43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0" y="f52"/>
                      <a:pt x="f30" y="f53"/>
                      <a:pt x="f54" y="f55"/>
                    </a:cubicBezTo>
                    <a:cubicBezTo>
                      <a:pt x="f54" y="f55"/>
                      <a:pt x="f6" y="f56"/>
                      <a:pt x="f6" y="f56"/>
                    </a:cubicBezTo>
                    <a:cubicBezTo>
                      <a:pt x="f54" y="f57"/>
                      <a:pt x="f54" y="f57"/>
                      <a:pt x="f54" y="f58"/>
                    </a:cubicBezTo>
                    <a:cubicBezTo>
                      <a:pt x="f54" y="f58"/>
                      <a:pt x="f54" y="f58"/>
                      <a:pt x="f54" y="f58"/>
                    </a:cubicBezTo>
                    <a:cubicBezTo>
                      <a:pt x="f50" y="f7"/>
                      <a:pt x="f48" y="f57"/>
                      <a:pt x="f59" y="f57"/>
                    </a:cubicBezTo>
                    <a:cubicBezTo>
                      <a:pt x="f60" y="f55"/>
                      <a:pt x="f61" y="f53"/>
                      <a:pt x="f62" y="f52"/>
                    </a:cubicBezTo>
                    <a:cubicBezTo>
                      <a:pt x="f63" y="f64"/>
                      <a:pt x="f25" y="f65"/>
                      <a:pt x="f20" y="f66"/>
                    </a:cubicBezTo>
                    <a:cubicBezTo>
                      <a:pt x="f17" y="f45"/>
                      <a:pt x="f28" y="f67"/>
                      <a:pt x="f27" y="f68"/>
                    </a:cubicBezTo>
                    <a:cubicBezTo>
                      <a:pt x="f12" y="f38"/>
                      <a:pt x="f21" y="f34"/>
                      <a:pt x="f13" y="f69"/>
                    </a:cubicBezTo>
                    <a:cubicBezTo>
                      <a:pt x="f15" y="f54"/>
                      <a:pt x="f5" y="f59"/>
                      <a:pt x="f5" y="f61"/>
                    </a:cubicBezTo>
                    <a:cubicBezTo>
                      <a:pt x="f5" y="f62"/>
                      <a:pt x="f5" y="f37"/>
                      <a:pt x="f18" y="f63"/>
                    </a:cubicBezTo>
                    <a:cubicBezTo>
                      <a:pt x="f18" y="f33"/>
                      <a:pt x="f18" y="f31"/>
                      <a:pt x="f18" y="f31"/>
                    </a:cubicBezTo>
                    <a:cubicBezTo>
                      <a:pt x="f5" y="f22"/>
                      <a:pt x="f18" y="f17"/>
                      <a:pt x="f18" y="f27"/>
                    </a:cubicBezTo>
                    <a:cubicBezTo>
                      <a:pt x="f18" y="f14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507D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3" name="Freeform 176">
                <a:extLst>
                  <a:ext uri="{FF2B5EF4-FFF2-40B4-BE49-F238E27FC236}">
                    <a16:creationId xmlns:a16="http://schemas.microsoft.com/office/drawing/2014/main" id="{EF41ED22-94A0-25C3-29FA-72E6C856EA16}"/>
                  </a:ext>
                </a:extLst>
              </p:cNvPr>
              <p:cNvSpPr/>
              <p:nvPr/>
            </p:nvSpPr>
            <p:spPr>
              <a:xfrm>
                <a:off x="9471026" y="5715000"/>
                <a:ext cx="211134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9"/>
                  <a:gd name="f9" fmla="val 14"/>
                  <a:gd name="f10" fmla="val 8"/>
                  <a:gd name="f11" fmla="val 13"/>
                  <a:gd name="f12" fmla="val 7"/>
                  <a:gd name="f13" fmla="val 12"/>
                  <a:gd name="f14" fmla="val 6"/>
                  <a:gd name="f15" fmla="val 11"/>
                  <a:gd name="f16" fmla="val 5"/>
                  <a:gd name="f17" fmla="val 3"/>
                  <a:gd name="f18" fmla="val 1"/>
                  <a:gd name="f19" fmla="val 2"/>
                  <a:gd name="f20" fmla="val 4"/>
                  <a:gd name="f21" fmla="val 10"/>
                  <a:gd name="f22" fmla="val 16"/>
                  <a:gd name="f23" fmla="val 17"/>
                  <a:gd name="f24" fmla="+- 0 0 -90"/>
                  <a:gd name="f25" fmla="*/ f3 1 18"/>
                  <a:gd name="f26" fmla="*/ f4 1 15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8"/>
                  <a:gd name="f35" fmla="*/ f31 1 15"/>
                  <a:gd name="f36" fmla="*/ 9 f32 1"/>
                  <a:gd name="f37" fmla="*/ 14 f31 1"/>
                  <a:gd name="f38" fmla="*/ 8 f32 1"/>
                  <a:gd name="f39" fmla="*/ 13 f31 1"/>
                  <a:gd name="f40" fmla="*/ 6 f32 1"/>
                  <a:gd name="f41" fmla="*/ 9 f31 1"/>
                  <a:gd name="f42" fmla="*/ 1 f32 1"/>
                  <a:gd name="f43" fmla="*/ 3 f31 1"/>
                  <a:gd name="f44" fmla="*/ 0 f32 1"/>
                  <a:gd name="f45" fmla="*/ 0 f31 1"/>
                  <a:gd name="f46" fmla="*/ 12 f31 1"/>
                  <a:gd name="f47" fmla="*/ 12 f32 1"/>
                  <a:gd name="f48" fmla="*/ 16 f32 1"/>
                  <a:gd name="f49" fmla="*/ 18 f32 1"/>
                  <a:gd name="f50" fmla="*/ 11 f32 1"/>
                  <a:gd name="f51" fmla="*/ 15 f31 1"/>
                  <a:gd name="f52" fmla="+- f33 0 f1"/>
                  <a:gd name="f53" fmla="*/ f36 1 18"/>
                  <a:gd name="f54" fmla="*/ f37 1 15"/>
                  <a:gd name="f55" fmla="*/ f38 1 18"/>
                  <a:gd name="f56" fmla="*/ f39 1 15"/>
                  <a:gd name="f57" fmla="*/ f40 1 18"/>
                  <a:gd name="f58" fmla="*/ f41 1 15"/>
                  <a:gd name="f59" fmla="*/ f42 1 18"/>
                  <a:gd name="f60" fmla="*/ f43 1 15"/>
                  <a:gd name="f61" fmla="*/ f44 1 18"/>
                  <a:gd name="f62" fmla="*/ f45 1 15"/>
                  <a:gd name="f63" fmla="*/ f46 1 15"/>
                  <a:gd name="f64" fmla="*/ f47 1 18"/>
                  <a:gd name="f65" fmla="*/ f48 1 18"/>
                  <a:gd name="f66" fmla="*/ f49 1 18"/>
                  <a:gd name="f67" fmla="*/ f50 1 18"/>
                  <a:gd name="f68" fmla="*/ f51 1 15"/>
                  <a:gd name="f69" fmla="*/ 0 1 f34"/>
                  <a:gd name="f70" fmla="*/ f28 1 f34"/>
                  <a:gd name="f71" fmla="*/ 0 1 f35"/>
                  <a:gd name="f72" fmla="*/ f29 1 f35"/>
                  <a:gd name="f73" fmla="*/ f53 1 f34"/>
                  <a:gd name="f74" fmla="*/ f54 1 f35"/>
                  <a:gd name="f75" fmla="*/ f55 1 f34"/>
                  <a:gd name="f76" fmla="*/ f56 1 f35"/>
                  <a:gd name="f77" fmla="*/ f57 1 f34"/>
                  <a:gd name="f78" fmla="*/ f58 1 f35"/>
                  <a:gd name="f79" fmla="*/ f59 1 f34"/>
                  <a:gd name="f80" fmla="*/ f60 1 f35"/>
                  <a:gd name="f81" fmla="*/ f61 1 f34"/>
                  <a:gd name="f82" fmla="*/ f62 1 f35"/>
                  <a:gd name="f83" fmla="*/ f63 1 f35"/>
                  <a:gd name="f84" fmla="*/ f64 1 f34"/>
                  <a:gd name="f85" fmla="*/ f65 1 f34"/>
                  <a:gd name="f86" fmla="*/ f66 1 f34"/>
                  <a:gd name="f87" fmla="*/ f67 1 f34"/>
                  <a:gd name="f88" fmla="*/ f68 1 f35"/>
                  <a:gd name="f89" fmla="*/ f69 f25 1"/>
                  <a:gd name="f90" fmla="*/ f70 f25 1"/>
                  <a:gd name="f91" fmla="*/ f72 f26 1"/>
                  <a:gd name="f92" fmla="*/ f71 f26 1"/>
                  <a:gd name="f93" fmla="*/ f73 f25 1"/>
                  <a:gd name="f94" fmla="*/ f74 f26 1"/>
                  <a:gd name="f95" fmla="*/ f75 f25 1"/>
                  <a:gd name="f96" fmla="*/ f76 f26 1"/>
                  <a:gd name="f97" fmla="*/ f77 f25 1"/>
                  <a:gd name="f98" fmla="*/ f78 f26 1"/>
                  <a:gd name="f99" fmla="*/ f79 f25 1"/>
                  <a:gd name="f100" fmla="*/ f80 f26 1"/>
                  <a:gd name="f101" fmla="*/ f81 f25 1"/>
                  <a:gd name="f102" fmla="*/ f82 f26 1"/>
                  <a:gd name="f103" fmla="*/ f83 f26 1"/>
                  <a:gd name="f104" fmla="*/ f84 f25 1"/>
                  <a:gd name="f105" fmla="*/ f85 f25 1"/>
                  <a:gd name="f106" fmla="*/ f86 f25 1"/>
                  <a:gd name="f107" fmla="*/ f87 f25 1"/>
                  <a:gd name="f108" fmla="*/ f88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95" y="f103"/>
                  </a:cxn>
                  <a:cxn ang="f52">
                    <a:pos x="f104" y="f103"/>
                  </a:cxn>
                  <a:cxn ang="f52">
                    <a:pos x="f105" y="f98"/>
                  </a:cxn>
                  <a:cxn ang="f52">
                    <a:pos x="f106" y="f98"/>
                  </a:cxn>
                  <a:cxn ang="f52">
                    <a:pos x="f107" y="f108"/>
                  </a:cxn>
                  <a:cxn ang="f52">
                    <a:pos x="f93" y="f94"/>
                  </a:cxn>
                </a:cxnLst>
                <a:rect l="f89" t="f92" r="f90" b="f91"/>
                <a:pathLst>
                  <a:path w="18" h="15">
                    <a:moveTo>
                      <a:pt x="f8" y="f9"/>
                    </a:moveTo>
                    <a:cubicBezTo>
                      <a:pt x="f10" y="f9"/>
                      <a:pt x="f10" y="f9"/>
                      <a:pt x="f10" y="f11"/>
                    </a:cubicBezTo>
                    <a:cubicBezTo>
                      <a:pt x="f12" y="f13"/>
                      <a:pt x="f14" y="f15"/>
                      <a:pt x="f14" y="f8"/>
                    </a:cubicBezTo>
                    <a:cubicBezTo>
                      <a:pt x="f16" y="f12"/>
                      <a:pt x="f17" y="f16"/>
                      <a:pt x="f18" y="f17"/>
                    </a:cubicBezTo>
                    <a:cubicBezTo>
                      <a:pt x="f18" y="f19"/>
                      <a:pt x="f5" y="f18"/>
                      <a:pt x="f5" y="f5"/>
                    </a:cubicBezTo>
                    <a:cubicBezTo>
                      <a:pt x="f20" y="f17"/>
                      <a:pt x="f14" y="f10"/>
                      <a:pt x="f10" y="f13"/>
                    </a:cubicBezTo>
                    <a:cubicBezTo>
                      <a:pt x="f21" y="f9"/>
                      <a:pt x="f21" y="f9"/>
                      <a:pt x="f13" y="f13"/>
                    </a:cubicBezTo>
                    <a:cubicBezTo>
                      <a:pt x="f11" y="f15"/>
                      <a:pt x="f7" y="f21"/>
                      <a:pt x="f22" y="f8"/>
                    </a:cubicBezTo>
                    <a:cubicBezTo>
                      <a:pt x="f23" y="f8"/>
                      <a:pt x="f23" y="f8"/>
                      <a:pt x="f6" y="f8"/>
                    </a:cubicBezTo>
                    <a:cubicBezTo>
                      <a:pt x="f23" y="f13"/>
                      <a:pt x="f9" y="f9"/>
                      <a:pt x="f15" y="f7"/>
                    </a:cubicBezTo>
                    <a:cubicBezTo>
                      <a:pt x="f21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706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4" name="Freeform 177">
                <a:extLst>
                  <a:ext uri="{FF2B5EF4-FFF2-40B4-BE49-F238E27FC236}">
                    <a16:creationId xmlns:a16="http://schemas.microsoft.com/office/drawing/2014/main" id="{34DA935C-4AA6-5EF9-7979-912D5F4F8276}"/>
                  </a:ext>
                </a:extLst>
              </p:cNvPr>
              <p:cNvSpPr/>
              <p:nvPr/>
            </p:nvSpPr>
            <p:spPr>
              <a:xfrm>
                <a:off x="9599608" y="5819771"/>
                <a:ext cx="82552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2"/>
                  <a:gd name="f9" fmla="val 4"/>
                  <a:gd name="f10" fmla="val 5"/>
                  <a:gd name="f11" fmla="val 3"/>
                  <a:gd name="f12" fmla="+- 0 0 -90"/>
                  <a:gd name="f13" fmla="*/ f3 1 7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7"/>
                  <a:gd name="f24" fmla="*/ 0 f20 1"/>
                  <a:gd name="f25" fmla="*/ 6 f19 1"/>
                  <a:gd name="f26" fmla="*/ 7 f20 1"/>
                  <a:gd name="f27" fmla="*/ 0 f19 1"/>
                  <a:gd name="f28" fmla="+- f21 0 f1"/>
                  <a:gd name="f29" fmla="*/ f24 1 7"/>
                  <a:gd name="f30" fmla="*/ f25 1 6"/>
                  <a:gd name="f31" fmla="*/ f26 1 7"/>
                  <a:gd name="f32" fmla="*/ f27 1 6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7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7" h="6">
                    <a:moveTo>
                      <a:pt x="f5" y="f7"/>
                    </a:moveTo>
                    <a:cubicBezTo>
                      <a:pt x="f8" y="f9"/>
                      <a:pt x="f10" y="f8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7" y="f9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4871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5" name="Freeform 178">
                <a:extLst>
                  <a:ext uri="{FF2B5EF4-FFF2-40B4-BE49-F238E27FC236}">
                    <a16:creationId xmlns:a16="http://schemas.microsoft.com/office/drawing/2014/main" id="{B34E1035-E70F-3CDB-1092-50502AAB21AE}"/>
                  </a:ext>
                </a:extLst>
              </p:cNvPr>
              <p:cNvSpPr/>
              <p:nvPr/>
            </p:nvSpPr>
            <p:spPr>
              <a:xfrm>
                <a:off x="9856783" y="5597527"/>
                <a:ext cx="3492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"/>
                  <a:gd name="f8" fmla="val 1"/>
                  <a:gd name="f9" fmla="+- 0 0 -90"/>
                  <a:gd name="f10" fmla="*/ f3 1 3"/>
                  <a:gd name="f11" fmla="*/ f4 1 3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3"/>
                  <a:gd name="f18" fmla="*/ 0 f15 1"/>
                  <a:gd name="f19" fmla="*/ 2 f15 1"/>
                  <a:gd name="f20" fmla="*/ 1 f15 1"/>
                  <a:gd name="f21" fmla="*/ 3 f15 1"/>
                  <a:gd name="f22" fmla="+- f16 0 f1"/>
                  <a:gd name="f23" fmla="*/ f18 1 3"/>
                  <a:gd name="f24" fmla="*/ f19 1 3"/>
                  <a:gd name="f25" fmla="*/ f20 1 3"/>
                  <a:gd name="f26" fmla="*/ f21 1 3"/>
                  <a:gd name="f27" fmla="*/ 0 1 f17"/>
                  <a:gd name="f28" fmla="*/ f13 1 f17"/>
                  <a:gd name="f29" fmla="*/ f23 1 f17"/>
                  <a:gd name="f30" fmla="*/ f24 1 f17"/>
                  <a:gd name="f31" fmla="*/ f25 1 f17"/>
                  <a:gd name="f32" fmla="*/ f26 1 f17"/>
                  <a:gd name="f33" fmla="*/ f27 f10 1"/>
                  <a:gd name="f34" fmla="*/ f28 f10 1"/>
                  <a:gd name="f35" fmla="*/ f28 f11 1"/>
                  <a:gd name="f36" fmla="*/ f27 f11 1"/>
                  <a:gd name="f37" fmla="*/ f29 f10 1"/>
                  <a:gd name="f38" fmla="*/ f29 f11 1"/>
                  <a:gd name="f39" fmla="*/ f30 f10 1"/>
                  <a:gd name="f40" fmla="*/ f30 f11 1"/>
                  <a:gd name="f41" fmla="*/ f31 f10 1"/>
                  <a:gd name="f42" fmla="*/ f32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2">
                    <a:pos x="f37" y="f38"/>
                  </a:cxn>
                  <a:cxn ang="f22">
                    <a:pos x="f39" y="f40"/>
                  </a:cxn>
                  <a:cxn ang="f22">
                    <a:pos x="f41" y="f42"/>
                  </a:cxn>
                  <a:cxn ang="f22">
                    <a:pos x="f37" y="f38"/>
                  </a:cxn>
                </a:cxnLst>
                <a:rect l="f33" t="f36" r="f34" b="f35"/>
                <a:pathLst>
                  <a:path w="3" h="3">
                    <a:moveTo>
                      <a:pt x="f5" y="f5"/>
                    </a:moveTo>
                    <a:cubicBezTo>
                      <a:pt x="f7" y="f5"/>
                      <a:pt x="f6" y="f5"/>
                      <a:pt x="f7" y="f7"/>
                    </a:cubicBezTo>
                    <a:cubicBezTo>
                      <a:pt x="f7" y="f7"/>
                      <a:pt x="f7" y="f6"/>
                      <a:pt x="f8" y="f6"/>
                    </a:cubicBezTo>
                    <a:cubicBezTo>
                      <a:pt x="f5" y="f7"/>
                      <a:pt x="f8" y="f8"/>
                      <a:pt x="f5" y="f5"/>
                    </a:cubicBezTo>
                    <a:close/>
                  </a:path>
                </a:pathLst>
              </a:custGeom>
              <a:solidFill>
                <a:srgbClr val="507C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6" name="Freeform 179">
                <a:extLst>
                  <a:ext uri="{FF2B5EF4-FFF2-40B4-BE49-F238E27FC236}">
                    <a16:creationId xmlns:a16="http://schemas.microsoft.com/office/drawing/2014/main" id="{29B3740B-2EE3-34F9-09DE-7E9031F50116}"/>
                  </a:ext>
                </a:extLst>
              </p:cNvPr>
              <p:cNvSpPr/>
              <p:nvPr/>
            </p:nvSpPr>
            <p:spPr>
              <a:xfrm>
                <a:off x="10115550" y="5503865"/>
                <a:ext cx="22229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5"/>
                  <a:gd name="f8" fmla="val 3"/>
                  <a:gd name="f9" fmla="val 1"/>
                  <a:gd name="f10" fmla="+- 0 0 -90"/>
                  <a:gd name="f11" fmla="*/ f3 1 2"/>
                  <a:gd name="f12" fmla="*/ f4 1 5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5"/>
                  <a:gd name="f21" fmla="*/ f18 1 2"/>
                  <a:gd name="f22" fmla="*/ 0 f18 1"/>
                  <a:gd name="f23" fmla="*/ 5 f17 1"/>
                  <a:gd name="f24" fmla="*/ 2 f18 1"/>
                  <a:gd name="f25" fmla="*/ 0 f17 1"/>
                  <a:gd name="f26" fmla="+- f19 0 f1"/>
                  <a:gd name="f27" fmla="*/ f22 1 2"/>
                  <a:gd name="f28" fmla="*/ f23 1 5"/>
                  <a:gd name="f29" fmla="*/ f24 1 2"/>
                  <a:gd name="f30" fmla="*/ f25 1 5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2" h="5">
                    <a:moveTo>
                      <a:pt x="f5" y="f7"/>
                    </a:moveTo>
                    <a:cubicBezTo>
                      <a:pt x="f5" y="f8"/>
                      <a:pt x="f9" y="f9"/>
                      <a:pt x="f6" y="f5"/>
                    </a:cubicBezTo>
                    <a:cubicBezTo>
                      <a:pt x="f6" y="f6"/>
                      <a:pt x="f9" y="f8"/>
                      <a:pt x="f5" y="f7"/>
                    </a:cubicBezTo>
                    <a:close/>
                  </a:path>
                </a:pathLst>
              </a:custGeom>
              <a:solidFill>
                <a:srgbClr val="49709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7" name="Freeform 180">
                <a:extLst>
                  <a:ext uri="{FF2B5EF4-FFF2-40B4-BE49-F238E27FC236}">
                    <a16:creationId xmlns:a16="http://schemas.microsoft.com/office/drawing/2014/main" id="{6FD42CC1-CCF8-FB39-E636-3B9991A4B678}"/>
                  </a:ext>
                </a:extLst>
              </p:cNvPr>
              <p:cNvSpPr/>
              <p:nvPr/>
            </p:nvSpPr>
            <p:spPr>
              <a:xfrm>
                <a:off x="10150470" y="7035805"/>
                <a:ext cx="444498" cy="3730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2"/>
                  <a:gd name="f8" fmla="val 35"/>
                  <a:gd name="f9" fmla="val 15"/>
                  <a:gd name="f10" fmla="val 16"/>
                  <a:gd name="f11" fmla="val 21"/>
                  <a:gd name="f12" fmla="val 37"/>
                  <a:gd name="f13" fmla="val 25"/>
                  <a:gd name="f14" fmla="val 30"/>
                  <a:gd name="f15" fmla="val 31"/>
                  <a:gd name="f16" fmla="val 34"/>
                  <a:gd name="f17" fmla="val 33"/>
                  <a:gd name="f18" fmla="val 27"/>
                  <a:gd name="f19" fmla="val 28"/>
                  <a:gd name="f20" fmla="val 26"/>
                  <a:gd name="f21" fmla="val 23"/>
                  <a:gd name="f22" fmla="val 18"/>
                  <a:gd name="f23" fmla="val 20"/>
                  <a:gd name="f24" fmla="val 13"/>
                  <a:gd name="f25" fmla="val 14"/>
                  <a:gd name="f26" fmla="val 10"/>
                  <a:gd name="f27" fmla="val 8"/>
                  <a:gd name="f28" fmla="val 7"/>
                  <a:gd name="f29" fmla="val 1"/>
                  <a:gd name="f30" fmla="val 6"/>
                  <a:gd name="f31" fmla="val 5"/>
                  <a:gd name="f32" fmla="val 2"/>
                  <a:gd name="f33" fmla="val 4"/>
                  <a:gd name="f34" fmla="val 3"/>
                  <a:gd name="f35" fmla="val 17"/>
                  <a:gd name="f36" fmla="val 19"/>
                  <a:gd name="f37" fmla="val 22"/>
                  <a:gd name="f38" fmla="+- 0 0 -90"/>
                  <a:gd name="f39" fmla="*/ f3 1 38"/>
                  <a:gd name="f40" fmla="*/ f4 1 3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8"/>
                  <a:gd name="f49" fmla="*/ f45 1 32"/>
                  <a:gd name="f50" fmla="*/ 35 f46 1"/>
                  <a:gd name="f51" fmla="*/ 15 f45 1"/>
                  <a:gd name="f52" fmla="*/ 16 f45 1"/>
                  <a:gd name="f53" fmla="*/ 30 f45 1"/>
                  <a:gd name="f54" fmla="*/ 33 f46 1"/>
                  <a:gd name="f55" fmla="*/ 32 f45 1"/>
                  <a:gd name="f56" fmla="*/ 31 f46 1"/>
                  <a:gd name="f57" fmla="*/ 28 f46 1"/>
                  <a:gd name="f58" fmla="*/ 23 f45 1"/>
                  <a:gd name="f59" fmla="*/ 20 f46 1"/>
                  <a:gd name="f60" fmla="*/ 13 f45 1"/>
                  <a:gd name="f61" fmla="*/ 1 f46 1"/>
                  <a:gd name="f62" fmla="*/ 8 f45 1"/>
                  <a:gd name="f63" fmla="*/ 2 f46 1"/>
                  <a:gd name="f64" fmla="*/ 4 f45 1"/>
                  <a:gd name="f65" fmla="*/ 14 f46 1"/>
                  <a:gd name="f66" fmla="*/ 1 f45 1"/>
                  <a:gd name="f67" fmla="*/ 15 f46 1"/>
                  <a:gd name="f68" fmla="*/ 21 f46 1"/>
                  <a:gd name="f69" fmla="*/ 2 f45 1"/>
                  <a:gd name="f70" fmla="*/ 25 f46 1"/>
                  <a:gd name="f71" fmla="*/ 3 f45 1"/>
                  <a:gd name="f72" fmla="+- f47 0 f1"/>
                  <a:gd name="f73" fmla="*/ f50 1 38"/>
                  <a:gd name="f74" fmla="*/ f51 1 32"/>
                  <a:gd name="f75" fmla="*/ f52 1 32"/>
                  <a:gd name="f76" fmla="*/ f53 1 32"/>
                  <a:gd name="f77" fmla="*/ f54 1 38"/>
                  <a:gd name="f78" fmla="*/ f55 1 32"/>
                  <a:gd name="f79" fmla="*/ f56 1 38"/>
                  <a:gd name="f80" fmla="*/ f57 1 38"/>
                  <a:gd name="f81" fmla="*/ f58 1 32"/>
                  <a:gd name="f82" fmla="*/ f59 1 38"/>
                  <a:gd name="f83" fmla="*/ f60 1 32"/>
                  <a:gd name="f84" fmla="*/ f61 1 38"/>
                  <a:gd name="f85" fmla="*/ f62 1 32"/>
                  <a:gd name="f86" fmla="*/ f63 1 38"/>
                  <a:gd name="f87" fmla="*/ f64 1 32"/>
                  <a:gd name="f88" fmla="*/ f65 1 38"/>
                  <a:gd name="f89" fmla="*/ f66 1 32"/>
                  <a:gd name="f90" fmla="*/ f67 1 38"/>
                  <a:gd name="f91" fmla="*/ f68 1 38"/>
                  <a:gd name="f92" fmla="*/ f69 1 32"/>
                  <a:gd name="f93" fmla="*/ f70 1 38"/>
                  <a:gd name="f94" fmla="*/ f71 1 32"/>
                  <a:gd name="f95" fmla="*/ 0 1 f48"/>
                  <a:gd name="f96" fmla="*/ f42 1 f48"/>
                  <a:gd name="f97" fmla="*/ 0 1 f49"/>
                  <a:gd name="f98" fmla="*/ f43 1 f49"/>
                  <a:gd name="f99" fmla="*/ f73 1 f48"/>
                  <a:gd name="f100" fmla="*/ f74 1 f49"/>
                  <a:gd name="f101" fmla="*/ f75 1 f49"/>
                  <a:gd name="f102" fmla="*/ f76 1 f49"/>
                  <a:gd name="f103" fmla="*/ f77 1 f48"/>
                  <a:gd name="f104" fmla="*/ f78 1 f49"/>
                  <a:gd name="f105" fmla="*/ f79 1 f48"/>
                  <a:gd name="f106" fmla="*/ f80 1 f48"/>
                  <a:gd name="f107" fmla="*/ f81 1 f49"/>
                  <a:gd name="f108" fmla="*/ f82 1 f48"/>
                  <a:gd name="f109" fmla="*/ f83 1 f49"/>
                  <a:gd name="f110" fmla="*/ f84 1 f48"/>
                  <a:gd name="f111" fmla="*/ f85 1 f49"/>
                  <a:gd name="f112" fmla="*/ f86 1 f48"/>
                  <a:gd name="f113" fmla="*/ f87 1 f49"/>
                  <a:gd name="f114" fmla="*/ f88 1 f48"/>
                  <a:gd name="f115" fmla="*/ f89 1 f49"/>
                  <a:gd name="f116" fmla="*/ f90 1 f48"/>
                  <a:gd name="f117" fmla="*/ f91 1 f48"/>
                  <a:gd name="f118" fmla="*/ f92 1 f49"/>
                  <a:gd name="f119" fmla="*/ f93 1 f48"/>
                  <a:gd name="f120" fmla="*/ f94 1 f49"/>
                  <a:gd name="f121" fmla="*/ f95 f39 1"/>
                  <a:gd name="f122" fmla="*/ f96 f39 1"/>
                  <a:gd name="f123" fmla="*/ f98 f40 1"/>
                  <a:gd name="f124" fmla="*/ f97 f40 1"/>
                  <a:gd name="f125" fmla="*/ f99 f39 1"/>
                  <a:gd name="f126" fmla="*/ f100 f40 1"/>
                  <a:gd name="f127" fmla="*/ f101 f40 1"/>
                  <a:gd name="f128" fmla="*/ f102 f40 1"/>
                  <a:gd name="f129" fmla="*/ f103 f39 1"/>
                  <a:gd name="f130" fmla="*/ f104 f40 1"/>
                  <a:gd name="f131" fmla="*/ f105 f39 1"/>
                  <a:gd name="f132" fmla="*/ f106 f39 1"/>
                  <a:gd name="f133" fmla="*/ f107 f40 1"/>
                  <a:gd name="f134" fmla="*/ f108 f39 1"/>
                  <a:gd name="f135" fmla="*/ f109 f40 1"/>
                  <a:gd name="f136" fmla="*/ f110 f39 1"/>
                  <a:gd name="f137" fmla="*/ f111 f40 1"/>
                  <a:gd name="f138" fmla="*/ f112 f39 1"/>
                  <a:gd name="f139" fmla="*/ f113 f40 1"/>
                  <a:gd name="f140" fmla="*/ f114 f39 1"/>
                  <a:gd name="f141" fmla="*/ f115 f40 1"/>
                  <a:gd name="f142" fmla="*/ f116 f39 1"/>
                  <a:gd name="f143" fmla="*/ f117 f39 1"/>
                  <a:gd name="f144" fmla="*/ f118 f40 1"/>
                  <a:gd name="f145" fmla="*/ f119 f39 1"/>
                  <a:gd name="f146" fmla="*/ f12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5" y="f126"/>
                  </a:cxn>
                  <a:cxn ang="f72">
                    <a:pos x="f125" y="f127"/>
                  </a:cxn>
                  <a:cxn ang="f72">
                    <a:pos x="f125" y="f128"/>
                  </a:cxn>
                  <a:cxn ang="f72">
                    <a:pos x="f129" y="f130"/>
                  </a:cxn>
                  <a:cxn ang="f72">
                    <a:pos x="f131" y="f128"/>
                  </a:cxn>
                  <a:cxn ang="f72">
                    <a:pos x="f132" y="f133"/>
                  </a:cxn>
                  <a:cxn ang="f72">
                    <a:pos x="f134" y="f135"/>
                  </a:cxn>
                  <a:cxn ang="f72">
                    <a:pos x="f136" y="f137"/>
                  </a:cxn>
                  <a:cxn ang="f72">
                    <a:pos x="f138" y="f139"/>
                  </a:cxn>
                  <a:cxn ang="f72">
                    <a:pos x="f140" y="f141"/>
                  </a:cxn>
                  <a:cxn ang="f72">
                    <a:pos x="f142" y="f141"/>
                  </a:cxn>
                  <a:cxn ang="f72">
                    <a:pos x="f143" y="f144"/>
                  </a:cxn>
                  <a:cxn ang="f72">
                    <a:pos x="f145" y="f146"/>
                  </a:cxn>
                  <a:cxn ang="f72">
                    <a:pos x="f125" y="f126"/>
                  </a:cxn>
                </a:cxnLst>
                <a:rect l="f121" t="f124" r="f122" b="f123"/>
                <a:pathLst>
                  <a:path w="38" h="32">
                    <a:moveTo>
                      <a:pt x="f8" y="f9"/>
                    </a:moveTo>
                    <a:cubicBezTo>
                      <a:pt x="f8" y="f9"/>
                      <a:pt x="f8" y="f10"/>
                      <a:pt x="f8" y="f10"/>
                    </a:cubicBezTo>
                    <a:cubicBezTo>
                      <a:pt x="f6" y="f11"/>
                      <a:pt x="f12" y="f13"/>
                      <a:pt x="f8" y="f14"/>
                    </a:cubicBezTo>
                    <a:cubicBezTo>
                      <a:pt x="f8" y="f15"/>
                      <a:pt x="f16" y="f7"/>
                      <a:pt x="f17" y="f7"/>
                    </a:cubicBezTo>
                    <a:cubicBezTo>
                      <a:pt x="f7" y="f7"/>
                      <a:pt x="f7" y="f15"/>
                      <a:pt x="f15" y="f14"/>
                    </a:cubicBezTo>
                    <a:cubicBezTo>
                      <a:pt x="f15" y="f18"/>
                      <a:pt x="f19" y="f20"/>
                      <a:pt x="f19" y="f21"/>
                    </a:cubicBezTo>
                    <a:cubicBezTo>
                      <a:pt x="f20" y="f22"/>
                      <a:pt x="f21" y="f9"/>
                      <a:pt x="f23" y="f24"/>
                    </a:cubicBezTo>
                    <a:cubicBezTo>
                      <a:pt x="f25" y="f26"/>
                      <a:pt x="f27" y="f28"/>
                      <a:pt x="f29" y="f27"/>
                    </a:cubicBezTo>
                    <a:cubicBezTo>
                      <a:pt x="f5" y="f30"/>
                      <a:pt x="f5" y="f31"/>
                      <a:pt x="f32" y="f33"/>
                    </a:cubicBezTo>
                    <a:cubicBezTo>
                      <a:pt x="f30" y="f34"/>
                      <a:pt x="f26" y="f29"/>
                      <a:pt x="f25" y="f29"/>
                    </a:cubicBezTo>
                    <a:cubicBezTo>
                      <a:pt x="f25" y="f29"/>
                      <a:pt x="f9" y="f29"/>
                      <a:pt x="f9" y="f29"/>
                    </a:cubicBezTo>
                    <a:cubicBezTo>
                      <a:pt x="f35" y="f32"/>
                      <a:pt x="f36" y="f5"/>
                      <a:pt x="f11" y="f32"/>
                    </a:cubicBezTo>
                    <a:cubicBezTo>
                      <a:pt x="f37" y="f32"/>
                      <a:pt x="f21" y="f32"/>
                      <a:pt x="f13" y="f34"/>
                    </a:cubicBezTo>
                    <a:cubicBezTo>
                      <a:pt x="f14" y="f33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507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8" name="Freeform 181">
                <a:extLst>
                  <a:ext uri="{FF2B5EF4-FFF2-40B4-BE49-F238E27FC236}">
                    <a16:creationId xmlns:a16="http://schemas.microsoft.com/office/drawing/2014/main" id="{5FA1B0C3-0478-7A49-5C8A-846261E06306}"/>
                  </a:ext>
                </a:extLst>
              </p:cNvPr>
              <p:cNvSpPr/>
              <p:nvPr/>
            </p:nvSpPr>
            <p:spPr>
              <a:xfrm>
                <a:off x="9998077" y="6942143"/>
                <a:ext cx="479429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16"/>
                  <a:gd name="f8" fmla="val 2"/>
                  <a:gd name="f9" fmla="val 6"/>
                  <a:gd name="f10" fmla="val 3"/>
                  <a:gd name="f11" fmla="val 9"/>
                  <a:gd name="f12" fmla="val 7"/>
                  <a:gd name="f13" fmla="val 10"/>
                  <a:gd name="f14" fmla="val 15"/>
                  <a:gd name="f15" fmla="val 20"/>
                  <a:gd name="f16" fmla="val 23"/>
                  <a:gd name="f17" fmla="val 5"/>
                  <a:gd name="f18" fmla="val 25"/>
                  <a:gd name="f19" fmla="val 4"/>
                  <a:gd name="f20" fmla="val 26"/>
                  <a:gd name="f21" fmla="val 24"/>
                  <a:gd name="f22" fmla="val 1"/>
                  <a:gd name="f23" fmla="val 28"/>
                  <a:gd name="f24" fmla="val 31"/>
                  <a:gd name="f25" fmla="val 34"/>
                  <a:gd name="f26" fmla="val 38"/>
                  <a:gd name="f27" fmla="val 37"/>
                  <a:gd name="f28" fmla="val 32"/>
                  <a:gd name="f29" fmla="val 8"/>
                  <a:gd name="f30" fmla="val 30"/>
                  <a:gd name="f31" fmla="val 29"/>
                  <a:gd name="f32" fmla="val 27"/>
                  <a:gd name="f33" fmla="val 21"/>
                  <a:gd name="f34" fmla="val 18"/>
                  <a:gd name="f35" fmla="val 11"/>
                  <a:gd name="f36" fmla="val 12"/>
                  <a:gd name="f37" fmla="val 14"/>
                  <a:gd name="f38" fmla="val 13"/>
                  <a:gd name="f39" fmla="+- 0 0 -90"/>
                  <a:gd name="f40" fmla="*/ f3 1 41"/>
                  <a:gd name="f41" fmla="*/ f4 1 16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16"/>
                  <a:gd name="f51" fmla="*/ 2 f47 1"/>
                  <a:gd name="f52" fmla="*/ 6 f46 1"/>
                  <a:gd name="f53" fmla="*/ 6 f47 1"/>
                  <a:gd name="f54" fmla="*/ 7 f46 1"/>
                  <a:gd name="f55" fmla="*/ 20 f47 1"/>
                  <a:gd name="f56" fmla="*/ 0 f46 1"/>
                  <a:gd name="f57" fmla="*/ 25 f47 1"/>
                  <a:gd name="f58" fmla="*/ 4 f46 1"/>
                  <a:gd name="f59" fmla="*/ 26 f47 1"/>
                  <a:gd name="f60" fmla="*/ 3 f46 1"/>
                  <a:gd name="f61" fmla="*/ 23 f47 1"/>
                  <a:gd name="f62" fmla="*/ 1 f46 1"/>
                  <a:gd name="f63" fmla="*/ 31 f47 1"/>
                  <a:gd name="f64" fmla="*/ 41 f47 1"/>
                  <a:gd name="f65" fmla="*/ 5 f46 1"/>
                  <a:gd name="f66" fmla="*/ 32 f47 1"/>
                  <a:gd name="f67" fmla="*/ 29 f47 1"/>
                  <a:gd name="f68" fmla="*/ 16 f47 1"/>
                  <a:gd name="f69" fmla="*/ 15 f47 1"/>
                  <a:gd name="f70" fmla="*/ 10 f47 1"/>
                  <a:gd name="f71" fmla="*/ 11 f46 1"/>
                  <a:gd name="f72" fmla="*/ 9 f47 1"/>
                  <a:gd name="f73" fmla="*/ 12 f46 1"/>
                  <a:gd name="f74" fmla="*/ 4 f47 1"/>
                  <a:gd name="f75" fmla="*/ 16 f46 1"/>
                  <a:gd name="f76" fmla="*/ 3 f47 1"/>
                  <a:gd name="f77" fmla="+- f48 0 f1"/>
                  <a:gd name="f78" fmla="*/ f51 1 41"/>
                  <a:gd name="f79" fmla="*/ f52 1 16"/>
                  <a:gd name="f80" fmla="*/ f53 1 41"/>
                  <a:gd name="f81" fmla="*/ f54 1 16"/>
                  <a:gd name="f82" fmla="*/ f55 1 41"/>
                  <a:gd name="f83" fmla="*/ f56 1 16"/>
                  <a:gd name="f84" fmla="*/ f57 1 41"/>
                  <a:gd name="f85" fmla="*/ f58 1 16"/>
                  <a:gd name="f86" fmla="*/ f59 1 41"/>
                  <a:gd name="f87" fmla="*/ f60 1 16"/>
                  <a:gd name="f88" fmla="*/ f61 1 41"/>
                  <a:gd name="f89" fmla="*/ f62 1 16"/>
                  <a:gd name="f90" fmla="*/ f63 1 41"/>
                  <a:gd name="f91" fmla="*/ f64 1 41"/>
                  <a:gd name="f92" fmla="*/ f65 1 16"/>
                  <a:gd name="f93" fmla="*/ f66 1 41"/>
                  <a:gd name="f94" fmla="*/ f67 1 41"/>
                  <a:gd name="f95" fmla="*/ f68 1 41"/>
                  <a:gd name="f96" fmla="*/ f69 1 41"/>
                  <a:gd name="f97" fmla="*/ f70 1 41"/>
                  <a:gd name="f98" fmla="*/ f71 1 16"/>
                  <a:gd name="f99" fmla="*/ f72 1 41"/>
                  <a:gd name="f100" fmla="*/ f73 1 16"/>
                  <a:gd name="f101" fmla="*/ f74 1 41"/>
                  <a:gd name="f102" fmla="*/ f75 1 16"/>
                  <a:gd name="f103" fmla="*/ f76 1 41"/>
                  <a:gd name="f104" fmla="*/ 0 1 f49"/>
                  <a:gd name="f105" fmla="*/ f43 1 f49"/>
                  <a:gd name="f106" fmla="*/ 0 1 f50"/>
                  <a:gd name="f107" fmla="*/ f44 1 f50"/>
                  <a:gd name="f108" fmla="*/ f78 1 f49"/>
                  <a:gd name="f109" fmla="*/ f79 1 f50"/>
                  <a:gd name="f110" fmla="*/ f80 1 f49"/>
                  <a:gd name="f111" fmla="*/ f81 1 f50"/>
                  <a:gd name="f112" fmla="*/ f82 1 f49"/>
                  <a:gd name="f113" fmla="*/ f83 1 f50"/>
                  <a:gd name="f114" fmla="*/ f84 1 f49"/>
                  <a:gd name="f115" fmla="*/ f85 1 f50"/>
                  <a:gd name="f116" fmla="*/ f86 1 f49"/>
                  <a:gd name="f117" fmla="*/ f87 1 f50"/>
                  <a:gd name="f118" fmla="*/ f88 1 f49"/>
                  <a:gd name="f119" fmla="*/ f89 1 f50"/>
                  <a:gd name="f120" fmla="*/ f90 1 f49"/>
                  <a:gd name="f121" fmla="*/ f91 1 f49"/>
                  <a:gd name="f122" fmla="*/ f92 1 f50"/>
                  <a:gd name="f123" fmla="*/ f93 1 f49"/>
                  <a:gd name="f124" fmla="*/ f94 1 f49"/>
                  <a:gd name="f125" fmla="*/ f95 1 f49"/>
                  <a:gd name="f126" fmla="*/ f96 1 f49"/>
                  <a:gd name="f127" fmla="*/ f97 1 f49"/>
                  <a:gd name="f128" fmla="*/ f98 1 f50"/>
                  <a:gd name="f129" fmla="*/ f99 1 f49"/>
                  <a:gd name="f130" fmla="*/ f100 1 f50"/>
                  <a:gd name="f131" fmla="*/ f101 1 f49"/>
                  <a:gd name="f132" fmla="*/ f102 1 f50"/>
                  <a:gd name="f133" fmla="*/ f103 1 f49"/>
                  <a:gd name="f134" fmla="*/ f104 f40 1"/>
                  <a:gd name="f135" fmla="*/ f105 f40 1"/>
                  <a:gd name="f136" fmla="*/ f107 f41 1"/>
                  <a:gd name="f137" fmla="*/ f106 f41 1"/>
                  <a:gd name="f138" fmla="*/ f108 f40 1"/>
                  <a:gd name="f139" fmla="*/ f109 f41 1"/>
                  <a:gd name="f140" fmla="*/ f110 f40 1"/>
                  <a:gd name="f141" fmla="*/ f111 f41 1"/>
                  <a:gd name="f142" fmla="*/ f112 f40 1"/>
                  <a:gd name="f143" fmla="*/ f113 f41 1"/>
                  <a:gd name="f144" fmla="*/ f114 f40 1"/>
                  <a:gd name="f145" fmla="*/ f115 f41 1"/>
                  <a:gd name="f146" fmla="*/ f116 f40 1"/>
                  <a:gd name="f147" fmla="*/ f117 f41 1"/>
                  <a:gd name="f148" fmla="*/ f118 f40 1"/>
                  <a:gd name="f149" fmla="*/ f119 f41 1"/>
                  <a:gd name="f150" fmla="*/ f120 f40 1"/>
                  <a:gd name="f151" fmla="*/ f121 f40 1"/>
                  <a:gd name="f152" fmla="*/ f122 f41 1"/>
                  <a:gd name="f153" fmla="*/ f123 f40 1"/>
                  <a:gd name="f154" fmla="*/ f124 f40 1"/>
                  <a:gd name="f155" fmla="*/ f125 f40 1"/>
                  <a:gd name="f156" fmla="*/ f126 f40 1"/>
                  <a:gd name="f157" fmla="*/ f127 f40 1"/>
                  <a:gd name="f158" fmla="*/ f128 f41 1"/>
                  <a:gd name="f159" fmla="*/ f129 f40 1"/>
                  <a:gd name="f160" fmla="*/ f130 f41 1"/>
                  <a:gd name="f161" fmla="*/ f131 f40 1"/>
                  <a:gd name="f162" fmla="*/ f132 f41 1"/>
                  <a:gd name="f163" fmla="*/ f13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46" y="f145"/>
                  </a:cxn>
                  <a:cxn ang="f77">
                    <a:pos x="f144" y="f147"/>
                  </a:cxn>
                  <a:cxn ang="f77">
                    <a:pos x="f148" y="f149"/>
                  </a:cxn>
                  <a:cxn ang="f77">
                    <a:pos x="f150" y="f143"/>
                  </a:cxn>
                  <a:cxn ang="f77">
                    <a:pos x="f150" y="f143"/>
                  </a:cxn>
                  <a:cxn ang="f77">
                    <a:pos x="f151" y="f147"/>
                  </a:cxn>
                  <a:cxn ang="f77">
                    <a:pos x="f150" y="f152"/>
                  </a:cxn>
                  <a:cxn ang="f77">
                    <a:pos x="f153" y="f141"/>
                  </a:cxn>
                  <a:cxn ang="f77">
                    <a:pos x="f154" y="f141"/>
                  </a:cxn>
                  <a:cxn ang="f77">
                    <a:pos x="f148" y="f139"/>
                  </a:cxn>
                  <a:cxn ang="f77">
                    <a:pos x="f155" y="f139"/>
                  </a:cxn>
                  <a:cxn ang="f77">
                    <a:pos x="f156" y="f139"/>
                  </a:cxn>
                  <a:cxn ang="f77">
                    <a:pos x="f157" y="f158"/>
                  </a:cxn>
                  <a:cxn ang="f77">
                    <a:pos x="f159" y="f160"/>
                  </a:cxn>
                  <a:cxn ang="f77">
                    <a:pos x="f161" y="f162"/>
                  </a:cxn>
                  <a:cxn ang="f77">
                    <a:pos x="f163" y="f162"/>
                  </a:cxn>
                  <a:cxn ang="f77">
                    <a:pos x="f163" y="f162"/>
                  </a:cxn>
                  <a:cxn ang="f77">
                    <a:pos x="f138" y="f139"/>
                  </a:cxn>
                </a:cxnLst>
                <a:rect l="f134" t="f137" r="f135" b="f136"/>
                <a:pathLst>
                  <a:path w="41" h="16">
                    <a:moveTo>
                      <a:pt x="f8" y="f9"/>
                    </a:moveTo>
                    <a:cubicBezTo>
                      <a:pt x="f10" y="f11"/>
                      <a:pt x="f10" y="f11"/>
                      <a:pt x="f9" y="f12"/>
                    </a:cubicBezTo>
                    <a:cubicBezTo>
                      <a:pt x="f13" y="f10"/>
                      <a:pt x="f14" y="f8"/>
                      <a:pt x="f15" y="f5"/>
                    </a:cubicBezTo>
                    <a:cubicBezTo>
                      <a:pt x="f15" y="f10"/>
                      <a:pt x="f16" y="f17"/>
                      <a:pt x="f18" y="f19"/>
                    </a:cubicBezTo>
                    <a:cubicBezTo>
                      <a:pt x="f20" y="f19"/>
                      <a:pt x="f20" y="f19"/>
                      <a:pt x="f20" y="f19"/>
                    </a:cubicBezTo>
                    <a:cubicBezTo>
                      <a:pt x="f20" y="f10"/>
                      <a:pt x="f20" y="f10"/>
                      <a:pt x="f18" y="f10"/>
                    </a:cubicBezTo>
                    <a:cubicBezTo>
                      <a:pt x="f18" y="f10"/>
                      <a:pt x="f21" y="f10"/>
                      <a:pt x="f16" y="f22"/>
                    </a:cubicBezTo>
                    <a:cubicBezTo>
                      <a:pt x="f20" y="f22"/>
                      <a:pt x="f23" y="f5"/>
                      <a:pt x="f24" y="f5"/>
                    </a:cubicBezTo>
                    <a:cubicBezTo>
                      <a:pt x="f24" y="f5"/>
                      <a:pt x="f24" y="f5"/>
                      <a:pt x="f24" y="f5"/>
                    </a:cubicBezTo>
                    <a:cubicBezTo>
                      <a:pt x="f25" y="f10"/>
                      <a:pt x="f26" y="f8"/>
                      <a:pt x="f6" y="f10"/>
                    </a:cubicBezTo>
                    <a:cubicBezTo>
                      <a:pt x="f27" y="f19"/>
                      <a:pt x="f25" y="f8"/>
                      <a:pt x="f24" y="f17"/>
                    </a:cubicBezTo>
                    <a:cubicBezTo>
                      <a:pt x="f24" y="f9"/>
                      <a:pt x="f28" y="f9"/>
                      <a:pt x="f28" y="f12"/>
                    </a:cubicBezTo>
                    <a:cubicBezTo>
                      <a:pt x="f24" y="f29"/>
                      <a:pt x="f30" y="f29"/>
                      <a:pt x="f31" y="f12"/>
                    </a:cubicBezTo>
                    <a:cubicBezTo>
                      <a:pt x="f32" y="f9"/>
                      <a:pt x="f18" y="f9"/>
                      <a:pt x="f16" y="f9"/>
                    </a:cubicBezTo>
                    <a:cubicBezTo>
                      <a:pt x="f33" y="f12"/>
                      <a:pt x="f34" y="f12"/>
                      <a:pt x="f7" y="f9"/>
                    </a:cubicBezTo>
                    <a:cubicBezTo>
                      <a:pt x="f7" y="f9"/>
                      <a:pt x="f14" y="f9"/>
                      <a:pt x="f14" y="f9"/>
                    </a:cubicBezTo>
                    <a:cubicBezTo>
                      <a:pt x="f7" y="f13"/>
                      <a:pt x="f35" y="f29"/>
                      <a:pt x="f13" y="f35"/>
                    </a:cubicBezTo>
                    <a:cubicBezTo>
                      <a:pt x="f13" y="f35"/>
                      <a:pt x="f13" y="f36"/>
                      <a:pt x="f11" y="f36"/>
                    </a:cubicBezTo>
                    <a:cubicBezTo>
                      <a:pt x="f12" y="f36"/>
                      <a:pt x="f9" y="f37"/>
                      <a:pt x="f19" y="f7"/>
                    </a:cubicBezTo>
                    <a:cubicBezTo>
                      <a:pt x="f19" y="f7"/>
                      <a:pt x="f10" y="f7"/>
                      <a:pt x="f10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8" y="f38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9" name="Freeform 182">
                <a:extLst>
                  <a:ext uri="{FF2B5EF4-FFF2-40B4-BE49-F238E27FC236}">
                    <a16:creationId xmlns:a16="http://schemas.microsoft.com/office/drawing/2014/main" id="{AA29262E-01FF-A476-539C-D0A6F8A9674A}"/>
                  </a:ext>
                </a:extLst>
              </p:cNvPr>
              <p:cNvSpPr/>
              <p:nvPr/>
            </p:nvSpPr>
            <p:spPr>
              <a:xfrm>
                <a:off x="10455277" y="7223129"/>
                <a:ext cx="152403" cy="3270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8"/>
                  <a:gd name="f8" fmla="val 2"/>
                  <a:gd name="f9" fmla="val 7"/>
                  <a:gd name="f10" fmla="val 3"/>
                  <a:gd name="f11" fmla="val 8"/>
                  <a:gd name="f12" fmla="val 4"/>
                  <a:gd name="f13" fmla="val 10"/>
                  <a:gd name="f14" fmla="val 5"/>
                  <a:gd name="f15" fmla="val 6"/>
                  <a:gd name="f16" fmla="val 14"/>
                  <a:gd name="f17" fmla="val 15"/>
                  <a:gd name="f18" fmla="val 9"/>
                  <a:gd name="f19" fmla="val 12"/>
                  <a:gd name="f20" fmla="val 1"/>
                  <a:gd name="f21" fmla="val 11"/>
                  <a:gd name="f22" fmla="val 20"/>
                  <a:gd name="f23" fmla="val 23"/>
                  <a:gd name="f24" fmla="val 25"/>
                  <a:gd name="f25" fmla="val 27"/>
                  <a:gd name="f26" fmla="val 24"/>
                  <a:gd name="f27" fmla="val 22"/>
                  <a:gd name="f28" fmla="val 19"/>
                  <a:gd name="f29" fmla="+- 0 0 -90"/>
                  <a:gd name="f30" fmla="*/ f3 1 13"/>
                  <a:gd name="f31" fmla="*/ f4 1 28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28"/>
                  <a:gd name="f41" fmla="*/ 2 f37 1"/>
                  <a:gd name="f42" fmla="*/ 7 f36 1"/>
                  <a:gd name="f43" fmla="*/ 5 f37 1"/>
                  <a:gd name="f44" fmla="*/ 13 f36 1"/>
                  <a:gd name="f45" fmla="*/ 7 f37 1"/>
                  <a:gd name="f46" fmla="*/ 15 f36 1"/>
                  <a:gd name="f47" fmla="*/ 9 f37 1"/>
                  <a:gd name="f48" fmla="*/ 12 f36 1"/>
                  <a:gd name="f49" fmla="*/ 0 f36 1"/>
                  <a:gd name="f50" fmla="*/ 12 f37 1"/>
                  <a:gd name="f51" fmla="*/ 2 f36 1"/>
                  <a:gd name="f52" fmla="*/ 8 f36 1"/>
                  <a:gd name="f53" fmla="*/ 10 f37 1"/>
                  <a:gd name="f54" fmla="*/ 20 f36 1"/>
                  <a:gd name="f55" fmla="*/ 6 f37 1"/>
                  <a:gd name="f56" fmla="*/ 27 f36 1"/>
                  <a:gd name="f57" fmla="*/ 22 f36 1"/>
                  <a:gd name="f58" fmla="*/ 3 f37 1"/>
                  <a:gd name="f59" fmla="+- f38 0 f1"/>
                  <a:gd name="f60" fmla="*/ f41 1 13"/>
                  <a:gd name="f61" fmla="*/ f42 1 28"/>
                  <a:gd name="f62" fmla="*/ f43 1 13"/>
                  <a:gd name="f63" fmla="*/ f44 1 28"/>
                  <a:gd name="f64" fmla="*/ f45 1 13"/>
                  <a:gd name="f65" fmla="*/ f46 1 28"/>
                  <a:gd name="f66" fmla="*/ f47 1 13"/>
                  <a:gd name="f67" fmla="*/ f48 1 28"/>
                  <a:gd name="f68" fmla="*/ f49 1 28"/>
                  <a:gd name="f69" fmla="*/ f50 1 13"/>
                  <a:gd name="f70" fmla="*/ f51 1 28"/>
                  <a:gd name="f71" fmla="*/ f52 1 28"/>
                  <a:gd name="f72" fmla="*/ f53 1 13"/>
                  <a:gd name="f73" fmla="*/ f54 1 28"/>
                  <a:gd name="f74" fmla="*/ f55 1 13"/>
                  <a:gd name="f75" fmla="*/ f56 1 28"/>
                  <a:gd name="f76" fmla="*/ f57 1 28"/>
                  <a:gd name="f77" fmla="*/ f58 1 13"/>
                  <a:gd name="f78" fmla="*/ 0 1 f39"/>
                  <a:gd name="f79" fmla="*/ f33 1 f39"/>
                  <a:gd name="f80" fmla="*/ 0 1 f40"/>
                  <a:gd name="f81" fmla="*/ f34 1 f40"/>
                  <a:gd name="f82" fmla="*/ f60 1 f39"/>
                  <a:gd name="f83" fmla="*/ f61 1 f40"/>
                  <a:gd name="f84" fmla="*/ f62 1 f39"/>
                  <a:gd name="f85" fmla="*/ f63 1 f40"/>
                  <a:gd name="f86" fmla="*/ f64 1 f39"/>
                  <a:gd name="f87" fmla="*/ f65 1 f40"/>
                  <a:gd name="f88" fmla="*/ f66 1 f39"/>
                  <a:gd name="f89" fmla="*/ f67 1 f40"/>
                  <a:gd name="f90" fmla="*/ f68 1 f40"/>
                  <a:gd name="f91" fmla="*/ f69 1 f39"/>
                  <a:gd name="f92" fmla="*/ f70 1 f40"/>
                  <a:gd name="f93" fmla="*/ f71 1 f40"/>
                  <a:gd name="f94" fmla="*/ f72 1 f39"/>
                  <a:gd name="f95" fmla="*/ f73 1 f40"/>
                  <a:gd name="f96" fmla="*/ f74 1 f39"/>
                  <a:gd name="f97" fmla="*/ f75 1 f40"/>
                  <a:gd name="f98" fmla="*/ f76 1 f40"/>
                  <a:gd name="f99" fmla="*/ f77 1 f39"/>
                  <a:gd name="f100" fmla="*/ f78 f30 1"/>
                  <a:gd name="f101" fmla="*/ f79 f30 1"/>
                  <a:gd name="f102" fmla="*/ f81 f31 1"/>
                  <a:gd name="f103" fmla="*/ f80 f31 1"/>
                  <a:gd name="f104" fmla="*/ f82 f30 1"/>
                  <a:gd name="f105" fmla="*/ f83 f31 1"/>
                  <a:gd name="f106" fmla="*/ f84 f30 1"/>
                  <a:gd name="f107" fmla="*/ f85 f31 1"/>
                  <a:gd name="f108" fmla="*/ f86 f30 1"/>
                  <a:gd name="f109" fmla="*/ f87 f31 1"/>
                  <a:gd name="f110" fmla="*/ f88 f30 1"/>
                  <a:gd name="f111" fmla="*/ f89 f31 1"/>
                  <a:gd name="f112" fmla="*/ f90 f31 1"/>
                  <a:gd name="f113" fmla="*/ f91 f30 1"/>
                  <a:gd name="f114" fmla="*/ f92 f31 1"/>
                  <a:gd name="f115" fmla="*/ f93 f31 1"/>
                  <a:gd name="f116" fmla="*/ f94 f30 1"/>
                  <a:gd name="f117" fmla="*/ f95 f31 1"/>
                  <a:gd name="f118" fmla="*/ f96 f30 1"/>
                  <a:gd name="f119" fmla="*/ f97 f31 1"/>
                  <a:gd name="f120" fmla="*/ f98 f31 1"/>
                  <a:gd name="f121" fmla="*/ f9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0" y="f112"/>
                  </a:cxn>
                  <a:cxn ang="f59">
                    <a:pos x="f113" y="f114"/>
                  </a:cxn>
                  <a:cxn ang="f59">
                    <a:pos x="f113" y="f115"/>
                  </a:cxn>
                  <a:cxn ang="f59">
                    <a:pos x="f116" y="f117"/>
                  </a:cxn>
                  <a:cxn ang="f59">
                    <a:pos x="f118" y="f119"/>
                  </a:cxn>
                  <a:cxn ang="f59">
                    <a:pos x="f106" y="f119"/>
                  </a:cxn>
                  <a:cxn ang="f59">
                    <a:pos x="f106" y="f120"/>
                  </a:cxn>
                  <a:cxn ang="f59">
                    <a:pos x="f121" y="f111"/>
                  </a:cxn>
                  <a:cxn ang="f59">
                    <a:pos x="f104" y="f105"/>
                  </a:cxn>
                </a:cxnLst>
                <a:rect l="f100" t="f103" r="f101" b="f102"/>
                <a:pathLst>
                  <a:path w="13" h="28">
                    <a:moveTo>
                      <a:pt x="f8" y="f9"/>
                    </a:moveTo>
                    <a:cubicBezTo>
                      <a:pt x="f10" y="f11"/>
                      <a:pt x="f12" y="f13"/>
                      <a:pt x="f14" y="f6"/>
                    </a:cubicBezTo>
                    <a:cubicBezTo>
                      <a:pt x="f15" y="f16"/>
                      <a:pt x="f15" y="f17"/>
                      <a:pt x="f9" y="f17"/>
                    </a:cubicBezTo>
                    <a:cubicBezTo>
                      <a:pt x="f18" y="f17"/>
                      <a:pt x="f18" y="f6"/>
                      <a:pt x="f18" y="f19"/>
                    </a:cubicBezTo>
                    <a:cubicBezTo>
                      <a:pt x="f13" y="f11"/>
                      <a:pt x="f18" y="f12"/>
                      <a:pt x="f18" y="f5"/>
                    </a:cubicBezTo>
                    <a:cubicBezTo>
                      <a:pt x="f13" y="f20"/>
                      <a:pt x="f19" y="f5"/>
                      <a:pt x="f19" y="f8"/>
                    </a:cubicBezTo>
                    <a:cubicBezTo>
                      <a:pt x="f6" y="f12"/>
                      <a:pt x="f6" y="f15"/>
                      <a:pt x="f19" y="f11"/>
                    </a:cubicBezTo>
                    <a:cubicBezTo>
                      <a:pt x="f21" y="f19"/>
                      <a:pt x="f18" y="f17"/>
                      <a:pt x="f13" y="f22"/>
                    </a:cubicBezTo>
                    <a:cubicBezTo>
                      <a:pt x="f13" y="f23"/>
                      <a:pt x="f9" y="f24"/>
                      <a:pt x="f15" y="f25"/>
                    </a:cubicBezTo>
                    <a:cubicBezTo>
                      <a:pt x="f15" y="f7"/>
                      <a:pt x="f14" y="f7"/>
                      <a:pt x="f14" y="f25"/>
                    </a:cubicBezTo>
                    <a:cubicBezTo>
                      <a:pt x="f12" y="f24"/>
                      <a:pt x="f12" y="f26"/>
                      <a:pt x="f14" y="f27"/>
                    </a:cubicBezTo>
                    <a:cubicBezTo>
                      <a:pt x="f9" y="f28"/>
                      <a:pt x="f15" y="f17"/>
                      <a:pt x="f10" y="f19"/>
                    </a:cubicBezTo>
                    <a:cubicBezTo>
                      <a:pt x="f8" y="f13"/>
                      <a:pt x="f5" y="f18"/>
                      <a:pt x="f8" y="f9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0" name="Freeform 183">
                <a:extLst>
                  <a:ext uri="{FF2B5EF4-FFF2-40B4-BE49-F238E27FC236}">
                    <a16:creationId xmlns:a16="http://schemas.microsoft.com/office/drawing/2014/main" id="{006C87CD-C1C4-4338-C3EA-9E8B788A819F}"/>
                  </a:ext>
                </a:extLst>
              </p:cNvPr>
              <p:cNvSpPr/>
              <p:nvPr/>
            </p:nvSpPr>
            <p:spPr>
              <a:xfrm>
                <a:off x="10021888" y="7035805"/>
                <a:ext cx="292095" cy="2444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1"/>
                  <a:gd name="f8" fmla="val 1"/>
                  <a:gd name="f9" fmla="val 2"/>
                  <a:gd name="f10" fmla="val 18"/>
                  <a:gd name="f11" fmla="val 4"/>
                  <a:gd name="f12" fmla="val 14"/>
                  <a:gd name="f13" fmla="val 5"/>
                  <a:gd name="f14" fmla="val 12"/>
                  <a:gd name="f15" fmla="val 11"/>
                  <a:gd name="f16" fmla="val 6"/>
                  <a:gd name="f17" fmla="val 8"/>
                  <a:gd name="f18" fmla="val 10"/>
                  <a:gd name="f19" fmla="val 9"/>
                  <a:gd name="f20" fmla="val 13"/>
                  <a:gd name="f21" fmla="val 19"/>
                  <a:gd name="f22" fmla="val 20"/>
                  <a:gd name="f23" fmla="val 7"/>
                  <a:gd name="f24" fmla="val 3"/>
                  <a:gd name="f25" fmla="val 17"/>
                  <a:gd name="f26" fmla="val 23"/>
                  <a:gd name="f27" fmla="val 24"/>
                  <a:gd name="f28" fmla="+- 0 0 -90"/>
                  <a:gd name="f29" fmla="*/ f3 1 25"/>
                  <a:gd name="f30" fmla="*/ f4 1 2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5"/>
                  <a:gd name="f39" fmla="*/ f35 1 21"/>
                  <a:gd name="f40" fmla="*/ 25 f36 1"/>
                  <a:gd name="f41" fmla="*/ 1 f35 1"/>
                  <a:gd name="f42" fmla="*/ 14 f36 1"/>
                  <a:gd name="f43" fmla="*/ 5 f35 1"/>
                  <a:gd name="f44" fmla="*/ 12 f36 1"/>
                  <a:gd name="f45" fmla="*/ 8 f35 1"/>
                  <a:gd name="f46" fmla="*/ 10 f36 1"/>
                  <a:gd name="f47" fmla="*/ 11 f35 1"/>
                  <a:gd name="f48" fmla="*/ 9 f36 1"/>
                  <a:gd name="f49" fmla="*/ 13 f35 1"/>
                  <a:gd name="f50" fmla="*/ 1 f36 1"/>
                  <a:gd name="f51" fmla="*/ 21 f35 1"/>
                  <a:gd name="f52" fmla="*/ 0 f36 1"/>
                  <a:gd name="f53" fmla="*/ 20 f35 1"/>
                  <a:gd name="f54" fmla="*/ 5 f36 1"/>
                  <a:gd name="f55" fmla="*/ 7 f36 1"/>
                  <a:gd name="f56" fmla="*/ 7 f35 1"/>
                  <a:gd name="f57" fmla="*/ 6 f35 1"/>
                  <a:gd name="f58" fmla="*/ 23 f36 1"/>
                  <a:gd name="f59" fmla="*/ 24 f36 1"/>
                  <a:gd name="f60" fmla="+- f37 0 f1"/>
                  <a:gd name="f61" fmla="*/ f40 1 25"/>
                  <a:gd name="f62" fmla="*/ f41 1 21"/>
                  <a:gd name="f63" fmla="*/ f42 1 25"/>
                  <a:gd name="f64" fmla="*/ f43 1 21"/>
                  <a:gd name="f65" fmla="*/ f44 1 25"/>
                  <a:gd name="f66" fmla="*/ f45 1 21"/>
                  <a:gd name="f67" fmla="*/ f46 1 25"/>
                  <a:gd name="f68" fmla="*/ f47 1 21"/>
                  <a:gd name="f69" fmla="*/ f48 1 25"/>
                  <a:gd name="f70" fmla="*/ f49 1 21"/>
                  <a:gd name="f71" fmla="*/ f50 1 25"/>
                  <a:gd name="f72" fmla="*/ f51 1 21"/>
                  <a:gd name="f73" fmla="*/ f52 1 25"/>
                  <a:gd name="f74" fmla="*/ f53 1 21"/>
                  <a:gd name="f75" fmla="*/ f54 1 25"/>
                  <a:gd name="f76" fmla="*/ f55 1 25"/>
                  <a:gd name="f77" fmla="*/ f56 1 21"/>
                  <a:gd name="f78" fmla="*/ f57 1 21"/>
                  <a:gd name="f79" fmla="*/ f58 1 25"/>
                  <a:gd name="f80" fmla="*/ f59 1 25"/>
                  <a:gd name="f81" fmla="*/ 0 1 f38"/>
                  <a:gd name="f82" fmla="*/ f32 1 f38"/>
                  <a:gd name="f83" fmla="*/ 0 1 f39"/>
                  <a:gd name="f84" fmla="*/ f33 1 f39"/>
                  <a:gd name="f85" fmla="*/ f61 1 f38"/>
                  <a:gd name="f86" fmla="*/ f62 1 f39"/>
                  <a:gd name="f87" fmla="*/ f63 1 f38"/>
                  <a:gd name="f88" fmla="*/ f64 1 f39"/>
                  <a:gd name="f89" fmla="*/ f65 1 f38"/>
                  <a:gd name="f90" fmla="*/ f66 1 f39"/>
                  <a:gd name="f91" fmla="*/ f67 1 f38"/>
                  <a:gd name="f92" fmla="*/ f68 1 f39"/>
                  <a:gd name="f93" fmla="*/ f69 1 f38"/>
                  <a:gd name="f94" fmla="*/ f70 1 f39"/>
                  <a:gd name="f95" fmla="*/ f71 1 f38"/>
                  <a:gd name="f96" fmla="*/ f72 1 f39"/>
                  <a:gd name="f97" fmla="*/ f73 1 f38"/>
                  <a:gd name="f98" fmla="*/ f74 1 f39"/>
                  <a:gd name="f99" fmla="*/ f75 1 f38"/>
                  <a:gd name="f100" fmla="*/ f76 1 f38"/>
                  <a:gd name="f101" fmla="*/ f77 1 f39"/>
                  <a:gd name="f102" fmla="*/ f78 1 f39"/>
                  <a:gd name="f103" fmla="*/ f79 1 f38"/>
                  <a:gd name="f104" fmla="*/ f80 1 f38"/>
                  <a:gd name="f105" fmla="*/ f81 f29 1"/>
                  <a:gd name="f106" fmla="*/ f82 f29 1"/>
                  <a:gd name="f107" fmla="*/ f84 f30 1"/>
                  <a:gd name="f108" fmla="*/ f83 f30 1"/>
                  <a:gd name="f109" fmla="*/ f85 f29 1"/>
                  <a:gd name="f110" fmla="*/ f86 f30 1"/>
                  <a:gd name="f111" fmla="*/ f87 f29 1"/>
                  <a:gd name="f112" fmla="*/ f88 f30 1"/>
                  <a:gd name="f113" fmla="*/ f89 f29 1"/>
                  <a:gd name="f114" fmla="*/ f90 f30 1"/>
                  <a:gd name="f115" fmla="*/ f91 f29 1"/>
                  <a:gd name="f116" fmla="*/ f92 f30 1"/>
                  <a:gd name="f117" fmla="*/ f93 f29 1"/>
                  <a:gd name="f118" fmla="*/ f94 f30 1"/>
                  <a:gd name="f119" fmla="*/ f95 f29 1"/>
                  <a:gd name="f120" fmla="*/ f96 f30 1"/>
                  <a:gd name="f121" fmla="*/ f97 f29 1"/>
                  <a:gd name="f122" fmla="*/ f98 f30 1"/>
                  <a:gd name="f123" fmla="*/ f99 f29 1"/>
                  <a:gd name="f124" fmla="*/ f100 f29 1"/>
                  <a:gd name="f125" fmla="*/ f101 f30 1"/>
                  <a:gd name="f126" fmla="*/ f102 f30 1"/>
                  <a:gd name="f127" fmla="*/ f103 f29 1"/>
                  <a:gd name="f128" fmla="*/ f104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8"/>
                  </a:cxn>
                  <a:cxn ang="f60">
                    <a:pos x="f119" y="f120"/>
                  </a:cxn>
                  <a:cxn ang="f60">
                    <a:pos x="f121" y="f120"/>
                  </a:cxn>
                  <a:cxn ang="f60">
                    <a:pos x="f121" y="f122"/>
                  </a:cxn>
                  <a:cxn ang="f60">
                    <a:pos x="f123" y="f118"/>
                  </a:cxn>
                  <a:cxn ang="f60">
                    <a:pos x="f124" y="f125"/>
                  </a:cxn>
                  <a:cxn ang="f60">
                    <a:pos x="f124" y="f126"/>
                  </a:cxn>
                  <a:cxn ang="f60">
                    <a:pos x="f127" y="f110"/>
                  </a:cxn>
                  <a:cxn ang="f60">
                    <a:pos x="f128" y="f110"/>
                  </a:cxn>
                  <a:cxn ang="f60">
                    <a:pos x="f109" y="f110"/>
                  </a:cxn>
                </a:cxnLst>
                <a:rect l="f105" t="f108" r="f106" b="f107"/>
                <a:pathLst>
                  <a:path w="25" h="21">
                    <a:moveTo>
                      <a:pt x="f6" y="f8"/>
                    </a:moveTo>
                    <a:cubicBezTo>
                      <a:pt x="f7" y="f9"/>
                      <a:pt x="f10" y="f11"/>
                      <a:pt x="f12" y="f13"/>
                    </a:cubicBezTo>
                    <a:cubicBezTo>
                      <a:pt x="f14" y="f13"/>
                      <a:pt x="f15" y="f16"/>
                      <a:pt x="f14" y="f17"/>
                    </a:cubicBezTo>
                    <a:cubicBezTo>
                      <a:pt x="f18" y="f17"/>
                      <a:pt x="f18" y="f19"/>
                      <a:pt x="f18" y="f15"/>
                    </a:cubicBezTo>
                    <a:cubicBezTo>
                      <a:pt x="f18" y="f14"/>
                      <a:pt x="f19" y="f20"/>
                      <a:pt x="f19" y="f20"/>
                    </a:cubicBezTo>
                    <a:cubicBezTo>
                      <a:pt x="f13" y="f12"/>
                      <a:pt x="f11" y="f21"/>
                      <a:pt x="f8" y="f7"/>
                    </a:cubicBezTo>
                    <a:cubicBezTo>
                      <a:pt x="f8" y="f7"/>
                      <a:pt x="f8" y="f7"/>
                      <a:pt x="f5" y="f7"/>
                    </a:cubicBezTo>
                    <a:cubicBezTo>
                      <a:pt x="f5" y="f7"/>
                      <a:pt x="f5" y="f7"/>
                      <a:pt x="f5" y="f22"/>
                    </a:cubicBezTo>
                    <a:cubicBezTo>
                      <a:pt x="f5" y="f10"/>
                      <a:pt x="f9" y="f20"/>
                      <a:pt x="f13" y="f20"/>
                    </a:cubicBezTo>
                    <a:cubicBezTo>
                      <a:pt x="f23" y="f15"/>
                      <a:pt x="f17" y="f18"/>
                      <a:pt x="f23" y="f23"/>
                    </a:cubicBezTo>
                    <a:cubicBezTo>
                      <a:pt x="f23" y="f23"/>
                      <a:pt x="f23" y="f23"/>
                      <a:pt x="f23" y="f16"/>
                    </a:cubicBezTo>
                    <a:cubicBezTo>
                      <a:pt x="f14" y="f24"/>
                      <a:pt x="f25" y="f5"/>
                      <a:pt x="f26" y="f8"/>
                    </a:cubicBezTo>
                    <a:cubicBezTo>
                      <a:pt x="f27" y="f8"/>
                      <a:pt x="f27" y="f8"/>
                      <a:pt x="f27" y="f8"/>
                    </a:cubicBezTo>
                    <a:cubicBezTo>
                      <a:pt x="f27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1" name="Freeform 184">
                <a:extLst>
                  <a:ext uri="{FF2B5EF4-FFF2-40B4-BE49-F238E27FC236}">
                    <a16:creationId xmlns:a16="http://schemas.microsoft.com/office/drawing/2014/main" id="{6E9B181D-ACB6-6A1D-9F4D-711934267D8C}"/>
                  </a:ext>
                </a:extLst>
              </p:cNvPr>
              <p:cNvSpPr/>
              <p:nvPr/>
            </p:nvSpPr>
            <p:spPr>
              <a:xfrm>
                <a:off x="10009186" y="6977064"/>
                <a:ext cx="30479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17"/>
                  <a:gd name="f8" fmla="val 25"/>
                  <a:gd name="f9" fmla="val 6"/>
                  <a:gd name="f10" fmla="val 19"/>
                  <a:gd name="f11" fmla="val 13"/>
                  <a:gd name="f12" fmla="val 8"/>
                  <a:gd name="f13" fmla="val 12"/>
                  <a:gd name="f14" fmla="val 7"/>
                  <a:gd name="f15" fmla="val 16"/>
                  <a:gd name="f16" fmla="val 5"/>
                  <a:gd name="f17" fmla="val 3"/>
                  <a:gd name="f18" fmla="val 1"/>
                  <a:gd name="f19" fmla="val 2"/>
                  <a:gd name="f20" fmla="val 10"/>
                  <a:gd name="f21" fmla="val 15"/>
                  <a:gd name="f22" fmla="val 4"/>
                  <a:gd name="f23" fmla="val 14"/>
                  <a:gd name="f24" fmla="val 9"/>
                  <a:gd name="f25" fmla="val 18"/>
                  <a:gd name="f26" fmla="val 20"/>
                  <a:gd name="f27" fmla="val 23"/>
                  <a:gd name="f28" fmla="+- 0 0 -90"/>
                  <a:gd name="f29" fmla="*/ f3 1 26"/>
                  <a:gd name="f30" fmla="*/ f4 1 17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6"/>
                  <a:gd name="f39" fmla="*/ f35 1 17"/>
                  <a:gd name="f40" fmla="*/ 25 f36 1"/>
                  <a:gd name="f41" fmla="*/ 6 f35 1"/>
                  <a:gd name="f42" fmla="*/ 8 f36 1"/>
                  <a:gd name="f43" fmla="*/ 12 f35 1"/>
                  <a:gd name="f44" fmla="*/ 7 f36 1"/>
                  <a:gd name="f45" fmla="*/ 13 f35 1"/>
                  <a:gd name="f46" fmla="*/ 3 f36 1"/>
                  <a:gd name="f47" fmla="*/ 17 f35 1"/>
                  <a:gd name="f48" fmla="*/ 0 f36 1"/>
                  <a:gd name="f49" fmla="*/ 0 f35 1"/>
                  <a:gd name="f50" fmla="*/ 1 f36 1"/>
                  <a:gd name="f51" fmla="*/ 3 f35 1"/>
                  <a:gd name="f52" fmla="*/ 2 f36 1"/>
                  <a:gd name="f53" fmla="*/ 4 f36 1"/>
                  <a:gd name="f54" fmla="*/ 18 f36 1"/>
                  <a:gd name="f55" fmla="*/ 5 f35 1"/>
                  <a:gd name="f56" fmla="+- f37 0 f1"/>
                  <a:gd name="f57" fmla="*/ f40 1 26"/>
                  <a:gd name="f58" fmla="*/ f41 1 17"/>
                  <a:gd name="f59" fmla="*/ f42 1 26"/>
                  <a:gd name="f60" fmla="*/ f43 1 17"/>
                  <a:gd name="f61" fmla="*/ f44 1 26"/>
                  <a:gd name="f62" fmla="*/ f45 1 17"/>
                  <a:gd name="f63" fmla="*/ f46 1 26"/>
                  <a:gd name="f64" fmla="*/ f47 1 17"/>
                  <a:gd name="f65" fmla="*/ f48 1 26"/>
                  <a:gd name="f66" fmla="*/ f49 1 17"/>
                  <a:gd name="f67" fmla="*/ f50 1 26"/>
                  <a:gd name="f68" fmla="*/ f51 1 17"/>
                  <a:gd name="f69" fmla="*/ f52 1 26"/>
                  <a:gd name="f70" fmla="*/ f53 1 26"/>
                  <a:gd name="f71" fmla="*/ f54 1 26"/>
                  <a:gd name="f72" fmla="*/ f55 1 17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9"/>
                  <a:gd name="f81" fmla="*/ f61 1 f38"/>
                  <a:gd name="f82" fmla="*/ f62 1 f39"/>
                  <a:gd name="f83" fmla="*/ f63 1 f38"/>
                  <a:gd name="f84" fmla="*/ f64 1 f39"/>
                  <a:gd name="f85" fmla="*/ f65 1 f38"/>
                  <a:gd name="f86" fmla="*/ f66 1 f39"/>
                  <a:gd name="f87" fmla="*/ f67 1 f38"/>
                  <a:gd name="f88" fmla="*/ f68 1 f39"/>
                  <a:gd name="f89" fmla="*/ f69 1 f38"/>
                  <a:gd name="f90" fmla="*/ f70 1 f38"/>
                  <a:gd name="f91" fmla="*/ f71 1 f38"/>
                  <a:gd name="f92" fmla="*/ f72 1 f39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30 1"/>
                  <a:gd name="f101" fmla="*/ f81 f29 1"/>
                  <a:gd name="f102" fmla="*/ f82 f30 1"/>
                  <a:gd name="f103" fmla="*/ f83 f29 1"/>
                  <a:gd name="f104" fmla="*/ f84 f30 1"/>
                  <a:gd name="f105" fmla="*/ f85 f29 1"/>
                  <a:gd name="f106" fmla="*/ f86 f30 1"/>
                  <a:gd name="f107" fmla="*/ f87 f29 1"/>
                  <a:gd name="f108" fmla="*/ f88 f30 1"/>
                  <a:gd name="f109" fmla="*/ f89 f29 1"/>
                  <a:gd name="f110" fmla="*/ f90 f29 1"/>
                  <a:gd name="f111" fmla="*/ f91 f29 1"/>
                  <a:gd name="f112" fmla="*/ f92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9" y="f102"/>
                  </a:cxn>
                  <a:cxn ang="f56">
                    <a:pos x="f110" y="f102"/>
                  </a:cxn>
                  <a:cxn ang="f56">
                    <a:pos x="f111" y="f112"/>
                  </a:cxn>
                  <a:cxn ang="f56">
                    <a:pos x="f97" y="f112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26" h="17">
                    <a:moveTo>
                      <a:pt x="f8" y="f9"/>
                    </a:moveTo>
                    <a:cubicBezTo>
                      <a:pt x="f10" y="f9"/>
                      <a:pt x="f11" y="f12"/>
                      <a:pt x="f12" y="f13"/>
                    </a:cubicBezTo>
                    <a:cubicBezTo>
                      <a:pt x="f12" y="f13"/>
                      <a:pt x="f14" y="f11"/>
                      <a:pt x="f14" y="f11"/>
                    </a:cubicBezTo>
                    <a:cubicBezTo>
                      <a:pt x="f12" y="f15"/>
                      <a:pt x="f16" y="f15"/>
                      <a:pt x="f17" y="f7"/>
                    </a:cubicBezTo>
                    <a:cubicBezTo>
                      <a:pt x="f5" y="f13"/>
                      <a:pt x="f5" y="f9"/>
                      <a:pt x="f5" y="f5"/>
                    </a:cubicBezTo>
                    <a:cubicBezTo>
                      <a:pt x="f5" y="f18"/>
                      <a:pt x="f5" y="f19"/>
                      <a:pt x="f18" y="f17"/>
                    </a:cubicBezTo>
                    <a:cubicBezTo>
                      <a:pt x="f18" y="f14"/>
                      <a:pt x="f19" y="f20"/>
                      <a:pt x="f19" y="f11"/>
                    </a:cubicBezTo>
                    <a:cubicBezTo>
                      <a:pt x="f17" y="f21"/>
                      <a:pt x="f22" y="f23"/>
                      <a:pt x="f22" y="f11"/>
                    </a:cubicBezTo>
                    <a:cubicBezTo>
                      <a:pt x="f12" y="f24"/>
                      <a:pt x="f23" y="f12"/>
                      <a:pt x="f25" y="f16"/>
                    </a:cubicBezTo>
                    <a:cubicBezTo>
                      <a:pt x="f26" y="f22"/>
                      <a:pt x="f27" y="f16"/>
                      <a:pt x="f8" y="f16"/>
                    </a:cubicBezTo>
                    <a:cubicBezTo>
                      <a:pt x="f6" y="f16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55698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2" name="Freeform 185">
                <a:extLst>
                  <a:ext uri="{FF2B5EF4-FFF2-40B4-BE49-F238E27FC236}">
                    <a16:creationId xmlns:a16="http://schemas.microsoft.com/office/drawing/2014/main" id="{DC6058A8-AB9F-CC1E-8145-B23985197CA0}"/>
                  </a:ext>
                </a:extLst>
              </p:cNvPr>
              <p:cNvSpPr/>
              <p:nvPr/>
            </p:nvSpPr>
            <p:spPr>
              <a:xfrm>
                <a:off x="10091739" y="7129467"/>
                <a:ext cx="339727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9"/>
                  <a:gd name="f9" fmla="val 25"/>
                  <a:gd name="f10" fmla="val 9"/>
                  <a:gd name="f11" fmla="val 21"/>
                  <a:gd name="f12" fmla="val 5"/>
                  <a:gd name="f13" fmla="val 15"/>
                  <a:gd name="f14" fmla="val 3"/>
                  <a:gd name="f15" fmla="val 11"/>
                  <a:gd name="f16" fmla="val 4"/>
                  <a:gd name="f17" fmla="val 6"/>
                  <a:gd name="f18" fmla="val 2"/>
                  <a:gd name="f19" fmla="val 14"/>
                  <a:gd name="f20" fmla="val 1"/>
                  <a:gd name="f21" fmla="val 18"/>
                  <a:gd name="f22" fmla="val 23"/>
                  <a:gd name="f23" fmla="val 26"/>
                  <a:gd name="f24" fmla="val 27"/>
                  <a:gd name="f25" fmla="val 10"/>
                  <a:gd name="f26" fmla="+- 0 0 -90"/>
                  <a:gd name="f27" fmla="*/ f3 1 28"/>
                  <a:gd name="f28" fmla="*/ f4 1 1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8"/>
                  <a:gd name="f37" fmla="*/ f33 1 13"/>
                  <a:gd name="f38" fmla="*/ 29 f34 1"/>
                  <a:gd name="f39" fmla="*/ 13 f33 1"/>
                  <a:gd name="f40" fmla="*/ 28 f34 1"/>
                  <a:gd name="f41" fmla="*/ 15 f34 1"/>
                  <a:gd name="f42" fmla="*/ 3 f33 1"/>
                  <a:gd name="f43" fmla="*/ 9 f34 1"/>
                  <a:gd name="f44" fmla="*/ 4 f33 1"/>
                  <a:gd name="f45" fmla="*/ 0 f34 1"/>
                  <a:gd name="f46" fmla="*/ 11 f33 1"/>
                  <a:gd name="f47" fmla="*/ 14 f34 1"/>
                  <a:gd name="f48" fmla="*/ 1 f33 1"/>
                  <a:gd name="f49" fmla="*/ 26 f34 1"/>
                  <a:gd name="f50" fmla="*/ 9 f33 1"/>
                  <a:gd name="f51" fmla="+- f35 0 f1"/>
                  <a:gd name="f52" fmla="*/ f38 1 29"/>
                  <a:gd name="f53" fmla="*/ f39 1 13"/>
                  <a:gd name="f54" fmla="*/ f40 1 29"/>
                  <a:gd name="f55" fmla="*/ f41 1 29"/>
                  <a:gd name="f56" fmla="*/ f42 1 13"/>
                  <a:gd name="f57" fmla="*/ f43 1 29"/>
                  <a:gd name="f58" fmla="*/ f44 1 13"/>
                  <a:gd name="f59" fmla="*/ f45 1 29"/>
                  <a:gd name="f60" fmla="*/ f46 1 13"/>
                  <a:gd name="f61" fmla="*/ f47 1 29"/>
                  <a:gd name="f62" fmla="*/ f48 1 13"/>
                  <a:gd name="f63" fmla="*/ f49 1 29"/>
                  <a:gd name="f64" fmla="*/ f50 1 13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7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28" h="13">
                    <a:moveTo>
                      <a:pt x="f8" y="f7"/>
                    </a:moveTo>
                    <a:cubicBezTo>
                      <a:pt x="f8" y="f7"/>
                      <a:pt x="f8" y="f7"/>
                      <a:pt x="f6" y="f7"/>
                    </a:cubicBezTo>
                    <a:cubicBezTo>
                      <a:pt x="f9" y="f10"/>
                      <a:pt x="f11" y="f12"/>
                      <a:pt x="f13" y="f14"/>
                    </a:cubicBezTo>
                    <a:cubicBezTo>
                      <a:pt x="f7" y="f14"/>
                      <a:pt x="f15" y="f14"/>
                      <a:pt x="f10" y="f16"/>
                    </a:cubicBezTo>
                    <a:cubicBezTo>
                      <a:pt x="f17" y="f17"/>
                      <a:pt x="f14" y="f10"/>
                      <a:pt x="f5" y="f15"/>
                    </a:cubicBezTo>
                    <a:cubicBezTo>
                      <a:pt x="f18" y="f17"/>
                      <a:pt x="f10" y="f5"/>
                      <a:pt x="f19" y="f20"/>
                    </a:cubicBezTo>
                    <a:cubicBezTo>
                      <a:pt x="f21" y="f14"/>
                      <a:pt x="f22" y="f12"/>
                      <a:pt x="f23" y="f10"/>
                    </a:cubicBezTo>
                    <a:cubicBezTo>
                      <a:pt x="f24" y="f25"/>
                      <a:pt x="f8" y="f15"/>
                      <a:pt x="f8" y="f7"/>
                    </a:cubicBezTo>
                    <a:close/>
                  </a:path>
                </a:pathLst>
              </a:custGeom>
              <a:solidFill>
                <a:srgbClr val="7061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3" name="Freeform 186">
                <a:extLst>
                  <a:ext uri="{FF2B5EF4-FFF2-40B4-BE49-F238E27FC236}">
                    <a16:creationId xmlns:a16="http://schemas.microsoft.com/office/drawing/2014/main" id="{441EC192-51E1-BA97-53CD-DE7EBC2E75CE}"/>
                  </a:ext>
                </a:extLst>
              </p:cNvPr>
              <p:cNvSpPr/>
              <p:nvPr/>
            </p:nvSpPr>
            <p:spPr>
              <a:xfrm>
                <a:off x="10442576" y="7070726"/>
                <a:ext cx="141283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9"/>
                  <a:gd name="f9" fmla="val 11"/>
                  <a:gd name="f10" fmla="val 8"/>
                  <a:gd name="f11" fmla="val 5"/>
                  <a:gd name="f12" fmla="val 4"/>
                  <a:gd name="f13" fmla="val 3"/>
                  <a:gd name="f14" fmla="val 2"/>
                  <a:gd name="f15" fmla="val 6"/>
                  <a:gd name="f16" fmla="val 7"/>
                  <a:gd name="f17" fmla="+- 0 0 -90"/>
                  <a:gd name="f18" fmla="*/ f3 1 12"/>
                  <a:gd name="f19" fmla="*/ f4 1 12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2"/>
                  <a:gd name="f26" fmla="*/ 10 f23 1"/>
                  <a:gd name="f27" fmla="*/ 12 f23 1"/>
                  <a:gd name="f28" fmla="*/ 9 f23 1"/>
                  <a:gd name="f29" fmla="*/ 11 f23 1"/>
                  <a:gd name="f30" fmla="*/ 0 f23 1"/>
                  <a:gd name="f31" fmla="*/ 6 f23 1"/>
                  <a:gd name="f32" fmla="*/ 7 f23 1"/>
                  <a:gd name="f33" fmla="+- f24 0 f1"/>
                  <a:gd name="f34" fmla="*/ f26 1 12"/>
                  <a:gd name="f35" fmla="*/ f27 1 12"/>
                  <a:gd name="f36" fmla="*/ f28 1 12"/>
                  <a:gd name="f37" fmla="*/ f29 1 12"/>
                  <a:gd name="f38" fmla="*/ f30 1 12"/>
                  <a:gd name="f39" fmla="*/ f31 1 12"/>
                  <a:gd name="f40" fmla="*/ f32 1 12"/>
                  <a:gd name="f41" fmla="*/ 0 1 f25"/>
                  <a:gd name="f42" fmla="*/ f21 1 f25"/>
                  <a:gd name="f43" fmla="*/ f34 1 f25"/>
                  <a:gd name="f44" fmla="*/ f35 1 f25"/>
                  <a:gd name="f45" fmla="*/ f36 1 f25"/>
                  <a:gd name="f46" fmla="*/ f37 1 f25"/>
                  <a:gd name="f47" fmla="*/ f38 1 f25"/>
                  <a:gd name="f48" fmla="*/ f39 1 f25"/>
                  <a:gd name="f49" fmla="*/ f40 1 f25"/>
                  <a:gd name="f50" fmla="*/ f41 f18 1"/>
                  <a:gd name="f51" fmla="*/ f42 f18 1"/>
                  <a:gd name="f52" fmla="*/ f42 f19 1"/>
                  <a:gd name="f53" fmla="*/ f41 f19 1"/>
                  <a:gd name="f54" fmla="*/ f43 f18 1"/>
                  <a:gd name="f55" fmla="*/ f44 f19 1"/>
                  <a:gd name="f56" fmla="*/ f45 f18 1"/>
                  <a:gd name="f57" fmla="*/ f46 f19 1"/>
                  <a:gd name="f58" fmla="*/ f47 f18 1"/>
                  <a:gd name="f59" fmla="*/ f47 f19 1"/>
                  <a:gd name="f60" fmla="*/ f48 f19 1"/>
                  <a:gd name="f61" fmla="*/ f4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54" y="f61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2">
                    <a:moveTo>
                      <a:pt x="f7" y="f6"/>
                    </a:moveTo>
                    <a:cubicBezTo>
                      <a:pt x="f8" y="f6"/>
                      <a:pt x="f8" y="f9"/>
                      <a:pt x="f8" y="f9"/>
                    </a:cubicBezTo>
                    <a:cubicBezTo>
                      <a:pt x="f10" y="f11"/>
                      <a:pt x="f12" y="f13"/>
                      <a:pt x="f5" y="f5"/>
                    </a:cubicBezTo>
                    <a:cubicBezTo>
                      <a:pt x="f12" y="f5"/>
                      <a:pt x="f10" y="f14"/>
                      <a:pt x="f8" y="f15"/>
                    </a:cubicBezTo>
                    <a:cubicBezTo>
                      <a:pt x="f8" y="f16"/>
                      <a:pt x="f7" y="f16"/>
                      <a:pt x="f7" y="f16"/>
                    </a:cubicBezTo>
                    <a:cubicBezTo>
                      <a:pt x="f6" y="f8"/>
                      <a:pt x="f9" y="f9"/>
                      <a:pt x="f7" y="f6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4" name="Freeform 187">
                <a:extLst>
                  <a:ext uri="{FF2B5EF4-FFF2-40B4-BE49-F238E27FC236}">
                    <a16:creationId xmlns:a16="http://schemas.microsoft.com/office/drawing/2014/main" id="{D0D0EBDE-C5F6-347A-74FE-FA9569683DD8}"/>
                  </a:ext>
                </a:extLst>
              </p:cNvPr>
              <p:cNvSpPr/>
              <p:nvPr/>
            </p:nvSpPr>
            <p:spPr>
              <a:xfrm>
                <a:off x="10514008" y="6965954"/>
                <a:ext cx="69851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4"/>
                  <a:gd name="f10" fmla="val 1"/>
                  <a:gd name="f11" fmla="val 2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6 f18 1"/>
                  <a:gd name="f22" fmla="*/ 3 f18 1"/>
                  <a:gd name="f23" fmla="*/ 4 f18 1"/>
                  <a:gd name="f24" fmla="*/ 0 f18 1"/>
                  <a:gd name="f25" fmla="*/ 5 f18 1"/>
                  <a:gd name="f26" fmla="*/ 1 f18 1"/>
                  <a:gd name="f27" fmla="+- f19 0 f1"/>
                  <a:gd name="f28" fmla="*/ f21 1 6"/>
                  <a:gd name="f29" fmla="*/ f22 1 6"/>
                  <a:gd name="f30" fmla="*/ f23 1 6"/>
                  <a:gd name="f31" fmla="*/ f24 1 6"/>
                  <a:gd name="f32" fmla="*/ f25 1 6"/>
                  <a:gd name="f33" fmla="*/ f26 1 6"/>
                  <a:gd name="f34" fmla="*/ 0 1 f20"/>
                  <a:gd name="f35" fmla="*/ f16 1 f20"/>
                  <a:gd name="f36" fmla="*/ f28 1 f20"/>
                  <a:gd name="f37" fmla="*/ f29 1 f20"/>
                  <a:gd name="f38" fmla="*/ f30 1 f20"/>
                  <a:gd name="f39" fmla="*/ f31 1 f20"/>
                  <a:gd name="f40" fmla="*/ f32 1 f20"/>
                  <a:gd name="f41" fmla="*/ f33 1 f20"/>
                  <a:gd name="f42" fmla="*/ f34 f13 1"/>
                  <a:gd name="f43" fmla="*/ f35 f13 1"/>
                  <a:gd name="f44" fmla="*/ f35 f14 1"/>
                  <a:gd name="f45" fmla="*/ f34 f14 1"/>
                  <a:gd name="f46" fmla="*/ f36 f13 1"/>
                  <a:gd name="f47" fmla="*/ f37 f14 1"/>
                  <a:gd name="f48" fmla="*/ f38 f13 1"/>
                  <a:gd name="f49" fmla="*/ f38 f14 1"/>
                  <a:gd name="f50" fmla="*/ f39 f13 1"/>
                  <a:gd name="f51" fmla="*/ f40 f14 1"/>
                  <a:gd name="f52" fmla="*/ f4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50" y="f51"/>
                  </a:cxn>
                  <a:cxn ang="f27">
                    <a:pos x="f50" y="f47"/>
                  </a:cxn>
                  <a:cxn ang="f27">
                    <a:pos x="f52" y="f47"/>
                  </a:cxn>
                  <a:cxn ang="f27">
                    <a:pos x="f46" y="f47"/>
                  </a:cxn>
                </a:cxnLst>
                <a:rect l="f42" t="f45" r="f43" b="f44"/>
                <a:pathLst>
                  <a:path w="6" h="6">
                    <a:moveTo>
                      <a:pt x="f6" y="f7"/>
                    </a:moveTo>
                    <a:cubicBezTo>
                      <a:pt x="f8" y="f7"/>
                      <a:pt x="f9" y="f7"/>
                      <a:pt x="f9" y="f9"/>
                    </a:cubicBezTo>
                    <a:cubicBezTo>
                      <a:pt x="f7" y="f6"/>
                      <a:pt x="f10" y="f6"/>
                      <a:pt x="f5" y="f8"/>
                    </a:cubicBezTo>
                    <a:cubicBezTo>
                      <a:pt x="f5" y="f9"/>
                      <a:pt x="f5" y="f9"/>
                      <a:pt x="f5" y="f7"/>
                    </a:cubicBezTo>
                    <a:cubicBezTo>
                      <a:pt x="f5" y="f7"/>
                      <a:pt x="f10" y="f11"/>
                      <a:pt x="f10" y="f7"/>
                    </a:cubicBezTo>
                    <a:cubicBezTo>
                      <a:pt x="f7" y="f7"/>
                      <a:pt x="f9" y="f5"/>
                      <a:pt x="f6" y="f7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5" name="Freeform 188">
                <a:extLst>
                  <a:ext uri="{FF2B5EF4-FFF2-40B4-BE49-F238E27FC236}">
                    <a16:creationId xmlns:a16="http://schemas.microsoft.com/office/drawing/2014/main" id="{850B0986-1F93-0B4E-6CB8-D2E02F7AEC95}"/>
                  </a:ext>
                </a:extLst>
              </p:cNvPr>
              <p:cNvSpPr/>
              <p:nvPr/>
            </p:nvSpPr>
            <p:spPr>
              <a:xfrm>
                <a:off x="10325103" y="7035805"/>
                <a:ext cx="7144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2"/>
                  <a:gd name="f8" fmla="val 4"/>
                  <a:gd name="f9" fmla="val 1"/>
                  <a:gd name="f10" fmla="+- 0 0 -90"/>
                  <a:gd name="f11" fmla="*/ f3 1 6"/>
                  <a:gd name="f12" fmla="*/ f4 1 2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2"/>
                  <a:gd name="f21" fmla="*/ f18 1 6"/>
                  <a:gd name="f22" fmla="*/ 6 f18 1"/>
                  <a:gd name="f23" fmla="*/ 2 f17 1"/>
                  <a:gd name="f24" fmla="*/ 0 f18 1"/>
                  <a:gd name="f25" fmla="*/ 1 f17 1"/>
                  <a:gd name="f26" fmla="+- f19 0 f1"/>
                  <a:gd name="f27" fmla="*/ f22 1 6"/>
                  <a:gd name="f28" fmla="*/ f23 1 2"/>
                  <a:gd name="f29" fmla="*/ f24 1 6"/>
                  <a:gd name="f30" fmla="*/ f25 1 2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6" h="2">
                    <a:moveTo>
                      <a:pt x="f6" y="f7"/>
                    </a:moveTo>
                    <a:cubicBezTo>
                      <a:pt x="f8" y="f9"/>
                      <a:pt x="f7" y="f7"/>
                      <a:pt x="f5" y="f9"/>
                    </a:cubicBezTo>
                    <a:cubicBezTo>
                      <a:pt x="f7" y="f7"/>
                      <a:pt x="f8" y="f5"/>
                      <a:pt x="f6" y="f7"/>
                    </a:cubicBezTo>
                    <a:close/>
                  </a:path>
                </a:pathLst>
              </a:custGeom>
              <a:solidFill>
                <a:srgbClr val="496F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6" name="Freeform 189">
                <a:extLst>
                  <a:ext uri="{FF2B5EF4-FFF2-40B4-BE49-F238E27FC236}">
                    <a16:creationId xmlns:a16="http://schemas.microsoft.com/office/drawing/2014/main" id="{1065FF13-4D76-9819-D354-4232EAF5068C}"/>
                  </a:ext>
                </a:extLst>
              </p:cNvPr>
              <p:cNvSpPr/>
              <p:nvPr/>
            </p:nvSpPr>
            <p:spPr>
              <a:xfrm>
                <a:off x="9998077" y="7373941"/>
                <a:ext cx="12859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"/>
                  <a:gd name="f9" fmla="val 5"/>
                  <a:gd name="f10" fmla="val 4"/>
                  <a:gd name="f11" fmla="val 10"/>
                  <a:gd name="f12" fmla="val 12"/>
                  <a:gd name="f13" fmla="val 8"/>
                  <a:gd name="f14" fmla="+- 0 0 -90"/>
                  <a:gd name="f15" fmla="*/ f3 1 11"/>
                  <a:gd name="f16" fmla="*/ f4 1 1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16"/>
                  <a:gd name="f26" fmla="*/ 0 f22 1"/>
                  <a:gd name="f27" fmla="*/ 1 f21 1"/>
                  <a:gd name="f28" fmla="*/ 1 f22 1"/>
                  <a:gd name="f29" fmla="*/ 0 f21 1"/>
                  <a:gd name="f30" fmla="*/ 11 f22 1"/>
                  <a:gd name="f31" fmla="*/ 16 f21 1"/>
                  <a:gd name="f32" fmla="+- f23 0 f1"/>
                  <a:gd name="f33" fmla="*/ f26 1 11"/>
                  <a:gd name="f34" fmla="*/ f27 1 16"/>
                  <a:gd name="f35" fmla="*/ f28 1 11"/>
                  <a:gd name="f36" fmla="*/ f29 1 16"/>
                  <a:gd name="f37" fmla="*/ f30 1 11"/>
                  <a:gd name="f38" fmla="*/ f31 1 16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1" h="16">
                    <a:moveTo>
                      <a:pt x="f5" y="f8"/>
                    </a:moveTo>
                    <a:cubicBezTo>
                      <a:pt x="f8" y="f5"/>
                      <a:pt x="f8" y="f5"/>
                      <a:pt x="f8" y="f5"/>
                    </a:cubicBezTo>
                    <a:cubicBezTo>
                      <a:pt x="f9" y="f10"/>
                      <a:pt x="f11" y="f12"/>
                      <a:pt x="f6" y="f7"/>
                    </a:cubicBezTo>
                    <a:cubicBezTo>
                      <a:pt x="f13" y="f6"/>
                      <a:pt x="f10" y="f9"/>
                      <a:pt x="f5" y="f8"/>
                    </a:cubicBezTo>
                    <a:close/>
                  </a:path>
                </a:pathLst>
              </a:custGeom>
              <a:solidFill>
                <a:srgbClr val="9F6B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7" name="Freeform 190">
                <a:extLst>
                  <a:ext uri="{FF2B5EF4-FFF2-40B4-BE49-F238E27FC236}">
                    <a16:creationId xmlns:a16="http://schemas.microsoft.com/office/drawing/2014/main" id="{4EC46E3B-EEF3-187E-5A19-A5FE6A66E4A3}"/>
                  </a:ext>
                </a:extLst>
              </p:cNvPr>
              <p:cNvSpPr/>
              <p:nvPr/>
            </p:nvSpPr>
            <p:spPr>
              <a:xfrm>
                <a:off x="9834564" y="7316791"/>
                <a:ext cx="139702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"/>
                  <a:gd name="f8" fmla="val 2"/>
                  <a:gd name="f9" fmla="val 3"/>
                  <a:gd name="f10" fmla="val 8"/>
                  <a:gd name="f11" fmla="+- 0 0 -90"/>
                  <a:gd name="f12" fmla="*/ f3 1 12"/>
                  <a:gd name="f13" fmla="*/ f4 1 4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4"/>
                  <a:gd name="f22" fmla="*/ f19 1 12"/>
                  <a:gd name="f23" fmla="*/ 12 f19 1"/>
                  <a:gd name="f24" fmla="*/ 2 f18 1"/>
                  <a:gd name="f25" fmla="*/ 4 f18 1"/>
                  <a:gd name="f26" fmla="*/ 0 f19 1"/>
                  <a:gd name="f27" fmla="*/ 3 f18 1"/>
                  <a:gd name="f28" fmla="+- f20 0 f1"/>
                  <a:gd name="f29" fmla="*/ f23 1 12"/>
                  <a:gd name="f30" fmla="*/ f24 1 4"/>
                  <a:gd name="f31" fmla="*/ f25 1 4"/>
                  <a:gd name="f32" fmla="*/ f26 1 12"/>
                  <a:gd name="f33" fmla="*/ f27 1 4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1"/>
                  <a:gd name="f41" fmla="*/ f32 1 f22"/>
                  <a:gd name="f42" fmla="*/ f33 1 f21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3 1"/>
                  <a:gd name="f50" fmla="*/ f41 f12 1"/>
                  <a:gd name="f51" fmla="*/ f42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7" y="f49"/>
                  </a:cxn>
                  <a:cxn ang="f28">
                    <a:pos x="f50" y="f49"/>
                  </a:cxn>
                  <a:cxn ang="f28">
                    <a:pos x="f50" y="f51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12" h="4">
                    <a:moveTo>
                      <a:pt x="f6" y="f8"/>
                    </a:moveTo>
                    <a:cubicBezTo>
                      <a:pt x="f6" y="f9"/>
                      <a:pt x="f6" y="f9"/>
                      <a:pt x="f6" y="f7"/>
                    </a:cubicBezTo>
                    <a:cubicBezTo>
                      <a:pt x="f10" y="f8"/>
                      <a:pt x="f7" y="f7"/>
                      <a:pt x="f5" y="f7"/>
                    </a:cubicBezTo>
                    <a:cubicBezTo>
                      <a:pt x="f5" y="f9"/>
                      <a:pt x="f5" y="f9"/>
                      <a:pt x="f5" y="f9"/>
                    </a:cubicBezTo>
                    <a:cubicBezTo>
                      <a:pt x="f7" y="f8"/>
                      <a:pt x="f10" y="f5"/>
                      <a:pt x="f6" y="f8"/>
                    </a:cubicBezTo>
                    <a:close/>
                  </a:path>
                </a:pathLst>
              </a:custGeom>
              <a:solidFill>
                <a:srgbClr val="805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8" name="Freeform 191">
                <a:extLst>
                  <a:ext uri="{FF2B5EF4-FFF2-40B4-BE49-F238E27FC236}">
                    <a16:creationId xmlns:a16="http://schemas.microsoft.com/office/drawing/2014/main" id="{5A093FC5-E7B8-138D-D921-CF1FD90A1CDD}"/>
                  </a:ext>
                </a:extLst>
              </p:cNvPr>
              <p:cNvSpPr/>
              <p:nvPr/>
            </p:nvSpPr>
            <p:spPr>
              <a:xfrm>
                <a:off x="9307513" y="6824660"/>
                <a:ext cx="257175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9"/>
                  <a:gd name="f8" fmla="val 21"/>
                  <a:gd name="f9" fmla="val 2"/>
                  <a:gd name="f10" fmla="val 19"/>
                  <a:gd name="f11" fmla="val 4"/>
                  <a:gd name="f12" fmla="val 16"/>
                  <a:gd name="f13" fmla="val 5"/>
                  <a:gd name="f14" fmla="val 13"/>
                  <a:gd name="f15" fmla="val 6"/>
                  <a:gd name="f16" fmla="val 8"/>
                  <a:gd name="f17" fmla="val 1"/>
                  <a:gd name="f18" fmla="val 3"/>
                  <a:gd name="f19" fmla="val 11"/>
                  <a:gd name="f20" fmla="+- 0 0 -90"/>
                  <a:gd name="f21" fmla="*/ f3 1 22"/>
                  <a:gd name="f22" fmla="*/ f4 1 9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2"/>
                  <a:gd name="f31" fmla="*/ f27 1 9"/>
                  <a:gd name="f32" fmla="*/ 21 f28 1"/>
                  <a:gd name="f33" fmla="*/ 2 f27 1"/>
                  <a:gd name="f34" fmla="*/ 22 f28 1"/>
                  <a:gd name="f35" fmla="*/ 13 f28 1"/>
                  <a:gd name="f36" fmla="*/ 6 f27 1"/>
                  <a:gd name="f37" fmla="*/ 2 f28 1"/>
                  <a:gd name="f38" fmla="*/ 4 f27 1"/>
                  <a:gd name="f39" fmla="*/ 1 f28 1"/>
                  <a:gd name="f40" fmla="*/ 1 f27 1"/>
                  <a:gd name="f41" fmla="*/ 3 f28 1"/>
                  <a:gd name="f42" fmla="*/ 0 f27 1"/>
                  <a:gd name="f43" fmla="*/ 6 f28 1"/>
                  <a:gd name="f44" fmla="+- f29 0 f1"/>
                  <a:gd name="f45" fmla="*/ f32 1 22"/>
                  <a:gd name="f46" fmla="*/ f33 1 9"/>
                  <a:gd name="f47" fmla="*/ f34 1 22"/>
                  <a:gd name="f48" fmla="*/ f35 1 22"/>
                  <a:gd name="f49" fmla="*/ f36 1 9"/>
                  <a:gd name="f50" fmla="*/ f37 1 22"/>
                  <a:gd name="f51" fmla="*/ f38 1 9"/>
                  <a:gd name="f52" fmla="*/ f39 1 22"/>
                  <a:gd name="f53" fmla="*/ f40 1 9"/>
                  <a:gd name="f54" fmla="*/ f41 1 22"/>
                  <a:gd name="f55" fmla="*/ f42 1 9"/>
                  <a:gd name="f56" fmla="*/ f43 1 22"/>
                  <a:gd name="f57" fmla="*/ 0 1 f30"/>
                  <a:gd name="f58" fmla="*/ f24 1 f30"/>
                  <a:gd name="f59" fmla="*/ 0 1 f31"/>
                  <a:gd name="f60" fmla="*/ f25 1 f31"/>
                  <a:gd name="f61" fmla="*/ f45 1 f30"/>
                  <a:gd name="f62" fmla="*/ f46 1 f31"/>
                  <a:gd name="f63" fmla="*/ f47 1 f30"/>
                  <a:gd name="f64" fmla="*/ f48 1 f30"/>
                  <a:gd name="f65" fmla="*/ f49 1 f31"/>
                  <a:gd name="f66" fmla="*/ f50 1 f30"/>
                  <a:gd name="f67" fmla="*/ f51 1 f31"/>
                  <a:gd name="f68" fmla="*/ f52 1 f30"/>
                  <a:gd name="f69" fmla="*/ f53 1 f31"/>
                  <a:gd name="f70" fmla="*/ f54 1 f30"/>
                  <a:gd name="f71" fmla="*/ f55 1 f31"/>
                  <a:gd name="f72" fmla="*/ f56 1 f30"/>
                  <a:gd name="f73" fmla="*/ f57 f21 1"/>
                  <a:gd name="f74" fmla="*/ f58 f21 1"/>
                  <a:gd name="f75" fmla="*/ f60 f22 1"/>
                  <a:gd name="f76" fmla="*/ f59 f22 1"/>
                  <a:gd name="f77" fmla="*/ f61 f21 1"/>
                  <a:gd name="f78" fmla="*/ f62 f22 1"/>
                  <a:gd name="f79" fmla="*/ f63 f21 1"/>
                  <a:gd name="f80" fmla="*/ f64 f21 1"/>
                  <a:gd name="f81" fmla="*/ f65 f22 1"/>
                  <a:gd name="f82" fmla="*/ f66 f21 1"/>
                  <a:gd name="f83" fmla="*/ f67 f22 1"/>
                  <a:gd name="f84" fmla="*/ f68 f21 1"/>
                  <a:gd name="f85" fmla="*/ f69 f22 1"/>
                  <a:gd name="f86" fmla="*/ f70 f21 1"/>
                  <a:gd name="f87" fmla="*/ f71 f22 1"/>
                  <a:gd name="f88" fmla="*/ f7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7" y="f78"/>
                  </a:cxn>
                  <a:cxn ang="f44">
                    <a:pos x="f79" y="f78"/>
                  </a:cxn>
                  <a:cxn ang="f44">
                    <a:pos x="f80" y="f81"/>
                  </a:cxn>
                  <a:cxn ang="f44">
                    <a:pos x="f82" y="f83"/>
                  </a:cxn>
                  <a:cxn ang="f44">
                    <a:pos x="f84" y="f85"/>
                  </a:cxn>
                  <a:cxn ang="f44">
                    <a:pos x="f86" y="f87"/>
                  </a:cxn>
                  <a:cxn ang="f44">
                    <a:pos x="f88" y="f87"/>
                  </a:cxn>
                  <a:cxn ang="f44">
                    <a:pos x="f77" y="f78"/>
                  </a:cxn>
                </a:cxnLst>
                <a:rect l="f73" t="f76" r="f74" b="f75"/>
                <a:pathLst>
                  <a:path w="22" h="9">
                    <a:moveTo>
                      <a:pt x="f8" y="f9"/>
                    </a:moveTo>
                    <a:cubicBezTo>
                      <a:pt x="f8" y="f9"/>
                      <a:pt x="f6" y="f9"/>
                      <a:pt x="f6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3" y="f15"/>
                      <a:pt x="f9" y="f11"/>
                    </a:cubicBezTo>
                    <a:cubicBezTo>
                      <a:pt x="f17" y="f18"/>
                      <a:pt x="f5" y="f18"/>
                      <a:pt x="f17" y="f17"/>
                    </a:cubicBezTo>
                    <a:cubicBezTo>
                      <a:pt x="f17" y="f5"/>
                      <a:pt x="f9" y="f17"/>
                      <a:pt x="f18" y="f5"/>
                    </a:cubicBezTo>
                    <a:cubicBezTo>
                      <a:pt x="f11" y="f5"/>
                      <a:pt x="f13" y="f5"/>
                      <a:pt x="f15" y="f5"/>
                    </a:cubicBezTo>
                    <a:cubicBezTo>
                      <a:pt x="f19" y="f5"/>
                      <a:pt x="f12" y="f5"/>
                      <a:pt x="f8" y="f9"/>
                    </a:cubicBezTo>
                    <a:close/>
                  </a:path>
                </a:pathLst>
              </a:custGeom>
              <a:solidFill>
                <a:srgbClr val="F9C39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29" name="Freeform 192">
                <a:extLst>
                  <a:ext uri="{FF2B5EF4-FFF2-40B4-BE49-F238E27FC236}">
                    <a16:creationId xmlns:a16="http://schemas.microsoft.com/office/drawing/2014/main" id="{6E491E73-E20A-A21A-74A0-F79AC512CCD3}"/>
                  </a:ext>
                </a:extLst>
              </p:cNvPr>
              <p:cNvSpPr/>
              <p:nvPr/>
            </p:nvSpPr>
            <p:spPr>
              <a:xfrm>
                <a:off x="9798052" y="6931023"/>
                <a:ext cx="223835" cy="4206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36"/>
                  <a:gd name="f8" fmla="val 15"/>
                  <a:gd name="f9" fmla="val 35"/>
                  <a:gd name="f10" fmla="val 12"/>
                  <a:gd name="f11" fmla="val 9"/>
                  <a:gd name="f12" fmla="val 6"/>
                  <a:gd name="f13" fmla="val 5"/>
                  <a:gd name="f14" fmla="val 4"/>
                  <a:gd name="f15" fmla="val 3"/>
                  <a:gd name="f16" fmla="val 2"/>
                  <a:gd name="f17" fmla="val 33"/>
                  <a:gd name="f18" fmla="val 31"/>
                  <a:gd name="f19" fmla="val 1"/>
                  <a:gd name="f20" fmla="val 30"/>
                  <a:gd name="f21" fmla="val 28"/>
                  <a:gd name="f22" fmla="val 27"/>
                  <a:gd name="f23" fmla="val 8"/>
                  <a:gd name="f24" fmla="val 25"/>
                  <a:gd name="f25" fmla="val 22"/>
                  <a:gd name="f26" fmla="val 18"/>
                  <a:gd name="f27" fmla="val 11"/>
                  <a:gd name="f28" fmla="val 13"/>
                  <a:gd name="f29" fmla="val 16"/>
                  <a:gd name="f30" fmla="val 7"/>
                  <a:gd name="f31" fmla="val 17"/>
                  <a:gd name="f32" fmla="val 14"/>
                  <a:gd name="f33" fmla="val 21"/>
                  <a:gd name="f34" fmla="val 23"/>
                  <a:gd name="f35" fmla="val 24"/>
                  <a:gd name="f36" fmla="+- 0 0 -90"/>
                  <a:gd name="f37" fmla="*/ f3 1 19"/>
                  <a:gd name="f38" fmla="*/ f4 1 3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19"/>
                  <a:gd name="f47" fmla="*/ f43 1 36"/>
                  <a:gd name="f48" fmla="*/ 15 f44 1"/>
                  <a:gd name="f49" fmla="*/ 35 f43 1"/>
                  <a:gd name="f50" fmla="*/ 6 f44 1"/>
                  <a:gd name="f51" fmla="*/ 36 f43 1"/>
                  <a:gd name="f52" fmla="*/ 3 f44 1"/>
                  <a:gd name="f53" fmla="*/ 1 f44 1"/>
                  <a:gd name="f54" fmla="*/ 30 f43 1"/>
                  <a:gd name="f55" fmla="*/ 5 f44 1"/>
                  <a:gd name="f56" fmla="*/ 27 f43 1"/>
                  <a:gd name="f57" fmla="*/ 8 f44 1"/>
                  <a:gd name="f58" fmla="*/ 18 f43 1"/>
                  <a:gd name="f59" fmla="*/ 16 f44 1"/>
                  <a:gd name="f60" fmla="*/ 0 f43 1"/>
                  <a:gd name="f61" fmla="*/ 19 f44 1"/>
                  <a:gd name="f62" fmla="*/ 21 f43 1"/>
                  <a:gd name="f63" fmla="*/ 18 f44 1"/>
                  <a:gd name="f64" fmla="*/ 24 f43 1"/>
                  <a:gd name="f65" fmla="+- f45 0 f1"/>
                  <a:gd name="f66" fmla="*/ f48 1 19"/>
                  <a:gd name="f67" fmla="*/ f49 1 36"/>
                  <a:gd name="f68" fmla="*/ f50 1 19"/>
                  <a:gd name="f69" fmla="*/ f51 1 36"/>
                  <a:gd name="f70" fmla="*/ f52 1 19"/>
                  <a:gd name="f71" fmla="*/ f53 1 19"/>
                  <a:gd name="f72" fmla="*/ f54 1 36"/>
                  <a:gd name="f73" fmla="*/ f55 1 19"/>
                  <a:gd name="f74" fmla="*/ f56 1 36"/>
                  <a:gd name="f75" fmla="*/ f57 1 19"/>
                  <a:gd name="f76" fmla="*/ f58 1 36"/>
                  <a:gd name="f77" fmla="*/ f59 1 19"/>
                  <a:gd name="f78" fmla="*/ f60 1 36"/>
                  <a:gd name="f79" fmla="*/ f61 1 19"/>
                  <a:gd name="f80" fmla="*/ f62 1 36"/>
                  <a:gd name="f81" fmla="*/ f63 1 19"/>
                  <a:gd name="f82" fmla="*/ f64 1 36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6"/>
                  <a:gd name="f92" fmla="*/ f71 1 f46"/>
                  <a:gd name="f93" fmla="*/ f72 1 f47"/>
                  <a:gd name="f94" fmla="*/ f73 1 f46"/>
                  <a:gd name="f95" fmla="*/ f74 1 f47"/>
                  <a:gd name="f96" fmla="*/ f75 1 f46"/>
                  <a:gd name="f97" fmla="*/ f76 1 f47"/>
                  <a:gd name="f98" fmla="*/ f77 1 f46"/>
                  <a:gd name="f99" fmla="*/ f78 1 f47"/>
                  <a:gd name="f100" fmla="*/ f79 1 f46"/>
                  <a:gd name="f101" fmla="*/ f80 1 f47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7 1"/>
                  <a:gd name="f113" fmla="*/ f92 f37 1"/>
                  <a:gd name="f114" fmla="*/ f93 f38 1"/>
                  <a:gd name="f115" fmla="*/ f94 f37 1"/>
                  <a:gd name="f116" fmla="*/ f95 f38 1"/>
                  <a:gd name="f117" fmla="*/ f96 f37 1"/>
                  <a:gd name="f118" fmla="*/ f97 f38 1"/>
                  <a:gd name="f119" fmla="*/ f98 f37 1"/>
                  <a:gd name="f120" fmla="*/ f99 f38 1"/>
                  <a:gd name="f121" fmla="*/ f100 f37 1"/>
                  <a:gd name="f122" fmla="*/ f101 f38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1"/>
                  </a:cxn>
                  <a:cxn ang="f65">
                    <a:pos x="f112" y="f109"/>
                  </a:cxn>
                  <a:cxn ang="f65">
                    <a:pos x="f113" y="f114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19" y="f120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19" h="36">
                    <a:moveTo>
                      <a:pt x="f8" y="f9"/>
                    </a:moveTo>
                    <a:cubicBezTo>
                      <a:pt x="f10" y="f7"/>
                      <a:pt x="f11" y="f9"/>
                      <a:pt x="f12" y="f7"/>
                    </a:cubicBezTo>
                    <a:cubicBezTo>
                      <a:pt x="f13" y="f7"/>
                      <a:pt x="f14" y="f7"/>
                      <a:pt x="f15" y="f7"/>
                    </a:cubicBezTo>
                    <a:cubicBezTo>
                      <a:pt x="f15" y="f9"/>
                      <a:pt x="f15" y="f9"/>
                      <a:pt x="f15" y="f9"/>
                    </a:cubicBezTo>
                    <a:cubicBezTo>
                      <a:pt x="f16" y="f17"/>
                      <a:pt x="f5" y="f18"/>
                      <a:pt x="f19" y="f20"/>
                    </a:cubicBezTo>
                    <a:cubicBezTo>
                      <a:pt x="f19" y="f21"/>
                      <a:pt x="f14" y="f21"/>
                      <a:pt x="f13" y="f22"/>
                    </a:cubicBezTo>
                    <a:cubicBezTo>
                      <a:pt x="f23" y="f24"/>
                      <a:pt x="f11" y="f25"/>
                      <a:pt x="f23" y="f26"/>
                    </a:cubicBezTo>
                    <a:cubicBezTo>
                      <a:pt x="f27" y="f10"/>
                      <a:pt x="f28" y="f12"/>
                      <a:pt x="f29" y="f5"/>
                    </a:cubicBezTo>
                    <a:cubicBezTo>
                      <a:pt x="f29" y="f30"/>
                      <a:pt x="f31" y="f32"/>
                      <a:pt x="f6" y="f33"/>
                    </a:cubicBezTo>
                    <a:cubicBezTo>
                      <a:pt x="f6" y="f25"/>
                      <a:pt x="f26" y="f34"/>
                      <a:pt x="f26" y="f35"/>
                    </a:cubicBezTo>
                    <a:cubicBezTo>
                      <a:pt x="f29" y="f22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F5B3B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0" name="Freeform 193">
                <a:extLst>
                  <a:ext uri="{FF2B5EF4-FFF2-40B4-BE49-F238E27FC236}">
                    <a16:creationId xmlns:a16="http://schemas.microsoft.com/office/drawing/2014/main" id="{A04BC810-5BE1-461C-016B-0BBA3A9DC29F}"/>
                  </a:ext>
                </a:extLst>
              </p:cNvPr>
              <p:cNvSpPr/>
              <p:nvPr/>
            </p:nvSpPr>
            <p:spPr>
              <a:xfrm>
                <a:off x="8486774" y="4978405"/>
                <a:ext cx="269876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"/>
                  <a:gd name="f8" fmla="val 5"/>
                  <a:gd name="f9" fmla="val 1"/>
                  <a:gd name="f10" fmla="val 7"/>
                  <a:gd name="f11" fmla="val 10"/>
                  <a:gd name="f12" fmla="val 13"/>
                  <a:gd name="f13" fmla="val 15"/>
                  <a:gd name="f14" fmla="val 3"/>
                  <a:gd name="f15" fmla="val 17"/>
                  <a:gd name="f16" fmla="val 2"/>
                  <a:gd name="f17" fmla="val 20"/>
                  <a:gd name="f18" fmla="val 21"/>
                  <a:gd name="f19" fmla="val 22"/>
                  <a:gd name="f20" fmla="val 4"/>
                  <a:gd name="f21" fmla="+- 0 0 -90"/>
                  <a:gd name="f22" fmla="*/ f3 1 23"/>
                  <a:gd name="f23" fmla="*/ f4 1 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8 1 6"/>
                  <a:gd name="f32" fmla="*/ f29 1 23"/>
                  <a:gd name="f33" fmla="*/ 5 f29 1"/>
                  <a:gd name="f34" fmla="*/ 1 f28 1"/>
                  <a:gd name="f35" fmla="*/ 13 f29 1"/>
                  <a:gd name="f36" fmla="*/ 20 f29 1"/>
                  <a:gd name="f37" fmla="*/ 2 f28 1"/>
                  <a:gd name="f38" fmla="*/ 23 f29 1"/>
                  <a:gd name="f39" fmla="*/ 3 f28 1"/>
                  <a:gd name="f40" fmla="*/ 4 f28 1"/>
                  <a:gd name="f41" fmla="*/ 4 f29 1"/>
                  <a:gd name="f42" fmla="*/ 5 f28 1"/>
                  <a:gd name="f43" fmla="*/ 0 f29 1"/>
                  <a:gd name="f44" fmla="+- f30 0 f1"/>
                  <a:gd name="f45" fmla="*/ f33 1 23"/>
                  <a:gd name="f46" fmla="*/ f34 1 6"/>
                  <a:gd name="f47" fmla="*/ f35 1 23"/>
                  <a:gd name="f48" fmla="*/ f36 1 23"/>
                  <a:gd name="f49" fmla="*/ f37 1 6"/>
                  <a:gd name="f50" fmla="*/ f38 1 23"/>
                  <a:gd name="f51" fmla="*/ f39 1 6"/>
                  <a:gd name="f52" fmla="*/ f40 1 6"/>
                  <a:gd name="f53" fmla="*/ f41 1 23"/>
                  <a:gd name="f54" fmla="*/ f42 1 6"/>
                  <a:gd name="f55" fmla="*/ f43 1 23"/>
                  <a:gd name="f56" fmla="*/ 0 1 f32"/>
                  <a:gd name="f57" fmla="*/ f25 1 f32"/>
                  <a:gd name="f58" fmla="*/ 0 1 f31"/>
                  <a:gd name="f59" fmla="*/ f26 1 f31"/>
                  <a:gd name="f60" fmla="*/ f45 1 f32"/>
                  <a:gd name="f61" fmla="*/ f46 1 f31"/>
                  <a:gd name="f62" fmla="*/ f47 1 f32"/>
                  <a:gd name="f63" fmla="*/ f48 1 f32"/>
                  <a:gd name="f64" fmla="*/ f49 1 f31"/>
                  <a:gd name="f65" fmla="*/ f50 1 f32"/>
                  <a:gd name="f66" fmla="*/ f51 1 f31"/>
                  <a:gd name="f67" fmla="*/ f52 1 f31"/>
                  <a:gd name="f68" fmla="*/ f53 1 f32"/>
                  <a:gd name="f69" fmla="*/ f54 1 f31"/>
                  <a:gd name="f70" fmla="*/ f55 1 f32"/>
                  <a:gd name="f71" fmla="*/ f56 f22 1"/>
                  <a:gd name="f72" fmla="*/ f57 f22 1"/>
                  <a:gd name="f73" fmla="*/ f59 f23 1"/>
                  <a:gd name="f74" fmla="*/ f58 f23 1"/>
                  <a:gd name="f75" fmla="*/ f60 f22 1"/>
                  <a:gd name="f76" fmla="*/ f61 f23 1"/>
                  <a:gd name="f77" fmla="*/ f62 f22 1"/>
                  <a:gd name="f78" fmla="*/ f63 f22 1"/>
                  <a:gd name="f79" fmla="*/ f64 f23 1"/>
                  <a:gd name="f80" fmla="*/ f65 f22 1"/>
                  <a:gd name="f81" fmla="*/ f66 f23 1"/>
                  <a:gd name="f82" fmla="*/ f67 f23 1"/>
                  <a:gd name="f83" fmla="*/ f68 f22 1"/>
                  <a:gd name="f84" fmla="*/ f69 f23 1"/>
                  <a:gd name="f85" fmla="*/ f7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75" y="f76"/>
                  </a:cxn>
                  <a:cxn ang="f44">
                    <a:pos x="f77" y="f76"/>
                  </a:cxn>
                  <a:cxn ang="f44">
                    <a:pos x="f78" y="f79"/>
                  </a:cxn>
                  <a:cxn ang="f44">
                    <a:pos x="f80" y="f81"/>
                  </a:cxn>
                  <a:cxn ang="f44">
                    <a:pos x="f78" y="f82"/>
                  </a:cxn>
                  <a:cxn ang="f44">
                    <a:pos x="f83" y="f84"/>
                  </a:cxn>
                  <a:cxn ang="f44">
                    <a:pos x="f85" y="f81"/>
                  </a:cxn>
                  <a:cxn ang="f44">
                    <a:pos x="f75" y="f76"/>
                  </a:cxn>
                </a:cxnLst>
                <a:rect l="f71" t="f74" r="f72" b="f73"/>
                <a:pathLst>
                  <a:path w="23" h="6">
                    <a:moveTo>
                      <a:pt x="f8" y="f9"/>
                    </a:moveTo>
                    <a:cubicBezTo>
                      <a:pt x="f10" y="f5"/>
                      <a:pt x="f11" y="f9"/>
                      <a:pt x="f12" y="f9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9"/>
                      <a:pt x="f6" y="f14"/>
                    </a:cubicBezTo>
                    <a:cubicBezTo>
                      <a:pt x="f6" y="f20"/>
                      <a:pt x="f18" y="f20"/>
                      <a:pt x="f17" y="f20"/>
                    </a:cubicBezTo>
                    <a:cubicBezTo>
                      <a:pt x="f13" y="f7"/>
                      <a:pt x="f11" y="f7"/>
                      <a:pt x="f20" y="f8"/>
                    </a:cubicBezTo>
                    <a:cubicBezTo>
                      <a:pt x="f14" y="f20"/>
                      <a:pt x="f16" y="f14"/>
                      <a:pt x="f5" y="f14"/>
                    </a:cubicBezTo>
                    <a:cubicBezTo>
                      <a:pt x="f9" y="f9"/>
                      <a:pt x="f14" y="f16"/>
                      <a:pt x="f8" y="f9"/>
                    </a:cubicBezTo>
                    <a:close/>
                  </a:path>
                </a:pathLst>
              </a:custGeom>
              <a:solidFill>
                <a:srgbClr val="E498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1" name="Freeform 194">
                <a:extLst>
                  <a:ext uri="{FF2B5EF4-FFF2-40B4-BE49-F238E27FC236}">
                    <a16:creationId xmlns:a16="http://schemas.microsoft.com/office/drawing/2014/main" id="{52A00715-33E1-6B08-8A2D-5DC67EDCE86C}"/>
                  </a:ext>
                </a:extLst>
              </p:cNvPr>
              <p:cNvSpPr/>
              <p:nvPr/>
            </p:nvSpPr>
            <p:spPr>
              <a:xfrm>
                <a:off x="8955084" y="5048246"/>
                <a:ext cx="433389" cy="8064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69"/>
                  <a:gd name="f8" fmla="val 11"/>
                  <a:gd name="f9" fmla="val 15"/>
                  <a:gd name="f10" fmla="val 8"/>
                  <a:gd name="f11" fmla="val 17"/>
                  <a:gd name="f12" fmla="val 10"/>
                  <a:gd name="f13" fmla="val 20"/>
                  <a:gd name="f14" fmla="val 23"/>
                  <a:gd name="f15" fmla="val 12"/>
                  <a:gd name="f16" fmla="val 29"/>
                  <a:gd name="f17" fmla="val 14"/>
                  <a:gd name="f18" fmla="val 35"/>
                  <a:gd name="f19" fmla="val 41"/>
                  <a:gd name="f20" fmla="val 19"/>
                  <a:gd name="f21" fmla="val 45"/>
                  <a:gd name="f22" fmla="val 21"/>
                  <a:gd name="f23" fmla="val 49"/>
                  <a:gd name="f24" fmla="val 24"/>
                  <a:gd name="f25" fmla="val 52"/>
                  <a:gd name="f26" fmla="val 53"/>
                  <a:gd name="f27" fmla="val 25"/>
                  <a:gd name="f28" fmla="val 54"/>
                  <a:gd name="f29" fmla="val 26"/>
                  <a:gd name="f30" fmla="val 56"/>
                  <a:gd name="f31" fmla="val 57"/>
                  <a:gd name="f32" fmla="val 27"/>
                  <a:gd name="f33" fmla="val 31"/>
                  <a:gd name="f34" fmla="val 58"/>
                  <a:gd name="f35" fmla="val 32"/>
                  <a:gd name="f36" fmla="val 63"/>
                  <a:gd name="f37" fmla="val 64"/>
                  <a:gd name="f38" fmla="val 65"/>
                  <a:gd name="f39" fmla="val 66"/>
                  <a:gd name="f40" fmla="val 68"/>
                  <a:gd name="f41" fmla="val 34"/>
                  <a:gd name="f42" fmla="val 62"/>
                  <a:gd name="f43" fmla="val 60"/>
                  <a:gd name="f44" fmla="val 22"/>
                  <a:gd name="f45" fmla="val 18"/>
                  <a:gd name="f46" fmla="val 50"/>
                  <a:gd name="f47" fmla="val 48"/>
                  <a:gd name="f48" fmla="val 47"/>
                  <a:gd name="f49" fmla="val 46"/>
                  <a:gd name="f50" fmla="val 44"/>
                  <a:gd name="f51" fmla="val 43"/>
                  <a:gd name="f52" fmla="val 42"/>
                  <a:gd name="f53" fmla="val 9"/>
                  <a:gd name="f54" fmla="val 40"/>
                  <a:gd name="f55" fmla="val 39"/>
                  <a:gd name="f56" fmla="val 4"/>
                  <a:gd name="f57" fmla="val 3"/>
                  <a:gd name="f58" fmla="val 28"/>
                  <a:gd name="f59" fmla="val 1"/>
                  <a:gd name="f60" fmla="val 16"/>
                  <a:gd name="f61" fmla="val 2"/>
                  <a:gd name="f62" fmla="val 7"/>
                  <a:gd name="f63" fmla="val 5"/>
                  <a:gd name="f64" fmla="val 6"/>
                  <a:gd name="f65" fmla="+- 0 0 -90"/>
                  <a:gd name="f66" fmla="*/ f3 1 37"/>
                  <a:gd name="f67" fmla="*/ f4 1 69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37"/>
                  <a:gd name="f76" fmla="*/ f72 1 69"/>
                  <a:gd name="f77" fmla="*/ 11 f73 1"/>
                  <a:gd name="f78" fmla="*/ 15 f72 1"/>
                  <a:gd name="f79" fmla="*/ 10 f73 1"/>
                  <a:gd name="f80" fmla="*/ 23 f72 1"/>
                  <a:gd name="f81" fmla="*/ 17 f73 1"/>
                  <a:gd name="f82" fmla="*/ 41 f72 1"/>
                  <a:gd name="f83" fmla="*/ 24 f73 1"/>
                  <a:gd name="f84" fmla="*/ 52 f72 1"/>
                  <a:gd name="f85" fmla="*/ 26 f73 1"/>
                  <a:gd name="f86" fmla="*/ 56 f72 1"/>
                  <a:gd name="f87" fmla="*/ 27 f73 1"/>
                  <a:gd name="f88" fmla="*/ 57 f72 1"/>
                  <a:gd name="f89" fmla="*/ 35 f73 1"/>
                  <a:gd name="f90" fmla="*/ 64 f72 1"/>
                  <a:gd name="f91" fmla="*/ 37 f73 1"/>
                  <a:gd name="f92" fmla="*/ 68 f72 1"/>
                  <a:gd name="f93" fmla="*/ 32 f73 1"/>
                  <a:gd name="f94" fmla="*/ 66 f72 1"/>
                  <a:gd name="f95" fmla="*/ 22 f73 1"/>
                  <a:gd name="f96" fmla="*/ 15 f73 1"/>
                  <a:gd name="f97" fmla="*/ 50 f72 1"/>
                  <a:gd name="f98" fmla="*/ 14 f73 1"/>
                  <a:gd name="f99" fmla="*/ 47 f72 1"/>
                  <a:gd name="f100" fmla="*/ 43 f72 1"/>
                  <a:gd name="f101" fmla="*/ 8 f73 1"/>
                  <a:gd name="f102" fmla="*/ 39 f72 1"/>
                  <a:gd name="f103" fmla="*/ 1 f73 1"/>
                  <a:gd name="f104" fmla="*/ 21 f72 1"/>
                  <a:gd name="f105" fmla="*/ 4 f73 1"/>
                  <a:gd name="f106" fmla="*/ 7 f72 1"/>
                  <a:gd name="f107" fmla="*/ 6 f73 1"/>
                  <a:gd name="f108" fmla="*/ 1 f72 1"/>
                  <a:gd name="f109" fmla="*/ 7 f73 1"/>
                  <a:gd name="f110" fmla="*/ 0 f72 1"/>
                  <a:gd name="f111" fmla="*/ 9 f73 1"/>
                  <a:gd name="f112" fmla="*/ 4 f72 1"/>
                  <a:gd name="f113" fmla="+- f74 0 f1"/>
                  <a:gd name="f114" fmla="*/ f77 1 37"/>
                  <a:gd name="f115" fmla="*/ f78 1 69"/>
                  <a:gd name="f116" fmla="*/ f79 1 37"/>
                  <a:gd name="f117" fmla="*/ f80 1 69"/>
                  <a:gd name="f118" fmla="*/ f81 1 37"/>
                  <a:gd name="f119" fmla="*/ f82 1 69"/>
                  <a:gd name="f120" fmla="*/ f83 1 37"/>
                  <a:gd name="f121" fmla="*/ f84 1 69"/>
                  <a:gd name="f122" fmla="*/ f85 1 37"/>
                  <a:gd name="f123" fmla="*/ f86 1 69"/>
                  <a:gd name="f124" fmla="*/ f87 1 37"/>
                  <a:gd name="f125" fmla="*/ f88 1 69"/>
                  <a:gd name="f126" fmla="*/ f89 1 37"/>
                  <a:gd name="f127" fmla="*/ f90 1 69"/>
                  <a:gd name="f128" fmla="*/ f91 1 37"/>
                  <a:gd name="f129" fmla="*/ f92 1 69"/>
                  <a:gd name="f130" fmla="*/ f93 1 37"/>
                  <a:gd name="f131" fmla="*/ f94 1 69"/>
                  <a:gd name="f132" fmla="*/ f95 1 37"/>
                  <a:gd name="f133" fmla="*/ f96 1 37"/>
                  <a:gd name="f134" fmla="*/ f97 1 69"/>
                  <a:gd name="f135" fmla="*/ f98 1 37"/>
                  <a:gd name="f136" fmla="*/ f99 1 69"/>
                  <a:gd name="f137" fmla="*/ f100 1 69"/>
                  <a:gd name="f138" fmla="*/ f101 1 37"/>
                  <a:gd name="f139" fmla="*/ f102 1 69"/>
                  <a:gd name="f140" fmla="*/ f103 1 37"/>
                  <a:gd name="f141" fmla="*/ f104 1 69"/>
                  <a:gd name="f142" fmla="*/ f105 1 37"/>
                  <a:gd name="f143" fmla="*/ f106 1 69"/>
                  <a:gd name="f144" fmla="*/ f107 1 37"/>
                  <a:gd name="f145" fmla="*/ f108 1 69"/>
                  <a:gd name="f146" fmla="*/ f109 1 37"/>
                  <a:gd name="f147" fmla="*/ f110 1 69"/>
                  <a:gd name="f148" fmla="*/ f111 1 37"/>
                  <a:gd name="f149" fmla="*/ f112 1 69"/>
                  <a:gd name="f150" fmla="*/ 0 1 f75"/>
                  <a:gd name="f151" fmla="*/ f69 1 f75"/>
                  <a:gd name="f152" fmla="*/ 0 1 f76"/>
                  <a:gd name="f153" fmla="*/ f70 1 f76"/>
                  <a:gd name="f154" fmla="*/ f114 1 f75"/>
                  <a:gd name="f155" fmla="*/ f115 1 f76"/>
                  <a:gd name="f156" fmla="*/ f116 1 f75"/>
                  <a:gd name="f157" fmla="*/ f117 1 f76"/>
                  <a:gd name="f158" fmla="*/ f118 1 f75"/>
                  <a:gd name="f159" fmla="*/ f119 1 f76"/>
                  <a:gd name="f160" fmla="*/ f120 1 f75"/>
                  <a:gd name="f161" fmla="*/ f121 1 f76"/>
                  <a:gd name="f162" fmla="*/ f122 1 f75"/>
                  <a:gd name="f163" fmla="*/ f123 1 f76"/>
                  <a:gd name="f164" fmla="*/ f124 1 f75"/>
                  <a:gd name="f165" fmla="*/ f125 1 f76"/>
                  <a:gd name="f166" fmla="*/ f126 1 f75"/>
                  <a:gd name="f167" fmla="*/ f127 1 f76"/>
                  <a:gd name="f168" fmla="*/ f128 1 f75"/>
                  <a:gd name="f169" fmla="*/ f129 1 f76"/>
                  <a:gd name="f170" fmla="*/ f130 1 f75"/>
                  <a:gd name="f171" fmla="*/ f131 1 f76"/>
                  <a:gd name="f172" fmla="*/ f132 1 f75"/>
                  <a:gd name="f173" fmla="*/ f133 1 f75"/>
                  <a:gd name="f174" fmla="*/ f134 1 f76"/>
                  <a:gd name="f175" fmla="*/ f135 1 f75"/>
                  <a:gd name="f176" fmla="*/ f136 1 f76"/>
                  <a:gd name="f177" fmla="*/ f137 1 f76"/>
                  <a:gd name="f178" fmla="*/ f138 1 f75"/>
                  <a:gd name="f179" fmla="*/ f139 1 f76"/>
                  <a:gd name="f180" fmla="*/ f140 1 f75"/>
                  <a:gd name="f181" fmla="*/ f141 1 f76"/>
                  <a:gd name="f182" fmla="*/ f142 1 f75"/>
                  <a:gd name="f183" fmla="*/ f143 1 f76"/>
                  <a:gd name="f184" fmla="*/ f144 1 f75"/>
                  <a:gd name="f185" fmla="*/ f145 1 f76"/>
                  <a:gd name="f186" fmla="*/ f146 1 f75"/>
                  <a:gd name="f187" fmla="*/ f147 1 f76"/>
                  <a:gd name="f188" fmla="*/ f148 1 f75"/>
                  <a:gd name="f189" fmla="*/ f149 1 f76"/>
                  <a:gd name="f190" fmla="*/ f150 f66 1"/>
                  <a:gd name="f191" fmla="*/ f151 f66 1"/>
                  <a:gd name="f192" fmla="*/ f153 f67 1"/>
                  <a:gd name="f193" fmla="*/ f152 f67 1"/>
                  <a:gd name="f194" fmla="*/ f154 f66 1"/>
                  <a:gd name="f195" fmla="*/ f155 f67 1"/>
                  <a:gd name="f196" fmla="*/ f156 f66 1"/>
                  <a:gd name="f197" fmla="*/ f157 f67 1"/>
                  <a:gd name="f198" fmla="*/ f158 f66 1"/>
                  <a:gd name="f199" fmla="*/ f159 f67 1"/>
                  <a:gd name="f200" fmla="*/ f160 f66 1"/>
                  <a:gd name="f201" fmla="*/ f161 f67 1"/>
                  <a:gd name="f202" fmla="*/ f162 f66 1"/>
                  <a:gd name="f203" fmla="*/ f163 f67 1"/>
                  <a:gd name="f204" fmla="*/ f164 f66 1"/>
                  <a:gd name="f205" fmla="*/ f165 f67 1"/>
                  <a:gd name="f206" fmla="*/ f166 f66 1"/>
                  <a:gd name="f207" fmla="*/ f167 f67 1"/>
                  <a:gd name="f208" fmla="*/ f168 f66 1"/>
                  <a:gd name="f209" fmla="*/ f169 f67 1"/>
                  <a:gd name="f210" fmla="*/ f170 f66 1"/>
                  <a:gd name="f211" fmla="*/ f171 f67 1"/>
                  <a:gd name="f212" fmla="*/ f172 f66 1"/>
                  <a:gd name="f213" fmla="*/ f173 f66 1"/>
                  <a:gd name="f214" fmla="*/ f174 f67 1"/>
                  <a:gd name="f215" fmla="*/ f175 f66 1"/>
                  <a:gd name="f216" fmla="*/ f176 f67 1"/>
                  <a:gd name="f217" fmla="*/ f177 f67 1"/>
                  <a:gd name="f218" fmla="*/ f178 f66 1"/>
                  <a:gd name="f219" fmla="*/ f179 f67 1"/>
                  <a:gd name="f220" fmla="*/ f180 f66 1"/>
                  <a:gd name="f221" fmla="*/ f181 f67 1"/>
                  <a:gd name="f222" fmla="*/ f182 f66 1"/>
                  <a:gd name="f223" fmla="*/ f183 f67 1"/>
                  <a:gd name="f224" fmla="*/ f184 f66 1"/>
                  <a:gd name="f225" fmla="*/ f185 f67 1"/>
                  <a:gd name="f226" fmla="*/ f186 f66 1"/>
                  <a:gd name="f227" fmla="*/ f187 f67 1"/>
                  <a:gd name="f228" fmla="*/ f188 f66 1"/>
                  <a:gd name="f229" fmla="*/ f189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94" y="f195"/>
                  </a:cxn>
                  <a:cxn ang="f113">
                    <a:pos x="f196" y="f197"/>
                  </a:cxn>
                  <a:cxn ang="f113">
                    <a:pos x="f198" y="f199"/>
                  </a:cxn>
                  <a:cxn ang="f113">
                    <a:pos x="f200" y="f201"/>
                  </a:cxn>
                  <a:cxn ang="f113">
                    <a:pos x="f202" y="f203"/>
                  </a:cxn>
                  <a:cxn ang="f113">
                    <a:pos x="f204" y="f205"/>
                  </a:cxn>
                  <a:cxn ang="f113">
                    <a:pos x="f206" y="f207"/>
                  </a:cxn>
                  <a:cxn ang="f113">
                    <a:pos x="f208" y="f209"/>
                  </a:cxn>
                  <a:cxn ang="f113">
                    <a:pos x="f210" y="f211"/>
                  </a:cxn>
                  <a:cxn ang="f113">
                    <a:pos x="f210" y="f211"/>
                  </a:cxn>
                  <a:cxn ang="f113">
                    <a:pos x="f212" y="f203"/>
                  </a:cxn>
                  <a:cxn ang="f113">
                    <a:pos x="f213" y="f214"/>
                  </a:cxn>
                  <a:cxn ang="f113">
                    <a:pos x="f215" y="f216"/>
                  </a:cxn>
                  <a:cxn ang="f113">
                    <a:pos x="f194" y="f217"/>
                  </a:cxn>
                  <a:cxn ang="f113">
                    <a:pos x="f218" y="f219"/>
                  </a:cxn>
                  <a:cxn ang="f113">
                    <a:pos x="f220" y="f221"/>
                  </a:cxn>
                  <a:cxn ang="f113">
                    <a:pos x="f222" y="f223"/>
                  </a:cxn>
                  <a:cxn ang="f113">
                    <a:pos x="f224" y="f225"/>
                  </a:cxn>
                  <a:cxn ang="f113">
                    <a:pos x="f226" y="f227"/>
                  </a:cxn>
                  <a:cxn ang="f113">
                    <a:pos x="f228" y="f229"/>
                  </a:cxn>
                  <a:cxn ang="f113">
                    <a:pos x="f194" y="f195"/>
                  </a:cxn>
                </a:cxnLst>
                <a:rect l="f190" t="f193" r="f191" b="f192"/>
                <a:pathLst>
                  <a:path w="37" h="69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5" y="f16"/>
                      <a:pt x="f17" y="f18"/>
                      <a:pt x="f11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0"/>
                      <a:pt x="f29" y="f31"/>
                      <a:pt x="f32" y="f31"/>
                    </a:cubicBezTo>
                    <a:cubicBezTo>
                      <a:pt x="f33" y="f34"/>
                      <a:pt x="f35" y="f36"/>
                      <a:pt x="f18" y="f37"/>
                    </a:cubicBezTo>
                    <a:cubicBezTo>
                      <a:pt x="f6" y="f38"/>
                      <a:pt x="f6" y="f39"/>
                      <a:pt x="f6" y="f40"/>
                    </a:cubicBezTo>
                    <a:cubicBezTo>
                      <a:pt x="f18" y="f7"/>
                      <a:pt x="f41" y="f39"/>
                      <a:pt x="f35" y="f39"/>
                    </a:cubicBezTo>
                    <a:cubicBezTo>
                      <a:pt x="f35" y="f39"/>
                      <a:pt x="f35" y="f39"/>
                      <a:pt x="f35" y="f39"/>
                    </a:cubicBezTo>
                    <a:cubicBezTo>
                      <a:pt x="f16" y="f42"/>
                      <a:pt x="f27" y="f43"/>
                      <a:pt x="f44" y="f30"/>
                    </a:cubicBezTo>
                    <a:cubicBezTo>
                      <a:pt x="f13" y="f28"/>
                      <a:pt x="f45" y="f25"/>
                      <a:pt x="f9" y="f46"/>
                    </a:cubicBezTo>
                    <a:cubicBezTo>
                      <a:pt x="f17" y="f23"/>
                      <a:pt x="f17" y="f47"/>
                      <a:pt x="f17" y="f48"/>
                    </a:cubicBezTo>
                    <a:cubicBezTo>
                      <a:pt x="f15" y="f49"/>
                      <a:pt x="f15" y="f50"/>
                      <a:pt x="f8" y="f51"/>
                    </a:cubicBezTo>
                    <a:cubicBezTo>
                      <a:pt x="f12" y="f52"/>
                      <a:pt x="f53" y="f54"/>
                      <a:pt x="f10" y="f55"/>
                    </a:cubicBezTo>
                    <a:cubicBezTo>
                      <a:pt x="f56" y="f41"/>
                      <a:pt x="f57" y="f58"/>
                      <a:pt x="f59" y="f22"/>
                    </a:cubicBezTo>
                    <a:cubicBezTo>
                      <a:pt x="f5" y="f60"/>
                      <a:pt x="f61" y="f8"/>
                      <a:pt x="f56" y="f62"/>
                    </a:cubicBezTo>
                    <a:cubicBezTo>
                      <a:pt x="f63" y="f63"/>
                      <a:pt x="f63" y="f57"/>
                      <a:pt x="f64" y="f59"/>
                    </a:cubicBezTo>
                    <a:cubicBezTo>
                      <a:pt x="f62" y="f59"/>
                      <a:pt x="f62" y="f5"/>
                      <a:pt x="f62" y="f5"/>
                    </a:cubicBezTo>
                    <a:cubicBezTo>
                      <a:pt x="f12" y="f5"/>
                      <a:pt x="f12" y="f57"/>
                      <a:pt x="f53" y="f56"/>
                    </a:cubicBezTo>
                    <a:cubicBezTo>
                      <a:pt x="f53" y="f10"/>
                      <a:pt x="f12" y="f8"/>
                      <a:pt x="f8" y="f9"/>
                    </a:cubicBezTo>
                    <a:close/>
                  </a:path>
                </a:pathLst>
              </a:custGeom>
              <a:solidFill>
                <a:srgbClr val="49709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2" name="Freeform 195">
                <a:extLst>
                  <a:ext uri="{FF2B5EF4-FFF2-40B4-BE49-F238E27FC236}">
                    <a16:creationId xmlns:a16="http://schemas.microsoft.com/office/drawing/2014/main" id="{430E3E42-D785-3F89-CC61-5DAC536EA0E1}"/>
                  </a:ext>
                </a:extLst>
              </p:cNvPr>
              <p:cNvSpPr/>
              <p:nvPr/>
            </p:nvSpPr>
            <p:spPr>
              <a:xfrm>
                <a:off x="9294811" y="5106988"/>
                <a:ext cx="269876" cy="4444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8"/>
                  <a:gd name="f8" fmla="val 20"/>
                  <a:gd name="f9" fmla="val 37"/>
                  <a:gd name="f10" fmla="val 18"/>
                  <a:gd name="f11" fmla="val 34"/>
                  <a:gd name="f12" fmla="val 17"/>
                  <a:gd name="f13" fmla="val 32"/>
                  <a:gd name="f14" fmla="val 13"/>
                  <a:gd name="f15" fmla="val 28"/>
                  <a:gd name="f16" fmla="val 9"/>
                  <a:gd name="f17" fmla="val 24"/>
                  <a:gd name="f18" fmla="val 7"/>
                  <a:gd name="f19" fmla="val 6"/>
                  <a:gd name="f20" fmla="val 19"/>
                  <a:gd name="f21" fmla="val 5"/>
                  <a:gd name="f22" fmla="val 3"/>
                  <a:gd name="f23" fmla="val 16"/>
                  <a:gd name="f24" fmla="val 2"/>
                  <a:gd name="f25" fmla="val 14"/>
                  <a:gd name="f26" fmla="val 12"/>
                  <a:gd name="f27" fmla="val 1"/>
                  <a:gd name="f28" fmla="val 11"/>
                  <a:gd name="f29" fmla="val 4"/>
                  <a:gd name="f30" fmla="val 10"/>
                  <a:gd name="f31" fmla="val 15"/>
                  <a:gd name="f32" fmla="val 29"/>
                  <a:gd name="f33" fmla="+- 0 0 -90"/>
                  <a:gd name="f34" fmla="*/ f3 1 23"/>
                  <a:gd name="f35" fmla="*/ f4 1 38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3"/>
                  <a:gd name="f44" fmla="*/ f40 1 38"/>
                  <a:gd name="f45" fmla="*/ 23 f41 1"/>
                  <a:gd name="f46" fmla="*/ 38 f40 1"/>
                  <a:gd name="f47" fmla="*/ 17 f41 1"/>
                  <a:gd name="f48" fmla="*/ 32 f40 1"/>
                  <a:gd name="f49" fmla="*/ 7 f41 1"/>
                  <a:gd name="f50" fmla="*/ 20 f40 1"/>
                  <a:gd name="f51" fmla="*/ 5 f41 1"/>
                  <a:gd name="f52" fmla="*/ 18 f40 1"/>
                  <a:gd name="f53" fmla="*/ 2 f41 1"/>
                  <a:gd name="f54" fmla="*/ 14 f40 1"/>
                  <a:gd name="f55" fmla="*/ 1 f41 1"/>
                  <a:gd name="f56" fmla="*/ 13 f40 1"/>
                  <a:gd name="f57" fmla="*/ 7 f40 1"/>
                  <a:gd name="f58" fmla="*/ 6 f41 1"/>
                  <a:gd name="f59" fmla="*/ 0 f40 1"/>
                  <a:gd name="f60" fmla="*/ 13 f41 1"/>
                  <a:gd name="f61" fmla="*/ 9 f40 1"/>
                  <a:gd name="f62" fmla="*/ 15 f41 1"/>
                  <a:gd name="f63" fmla="*/ 11 f40 1"/>
                  <a:gd name="f64" fmla="+- f42 0 f1"/>
                  <a:gd name="f65" fmla="*/ f45 1 23"/>
                  <a:gd name="f66" fmla="*/ f46 1 38"/>
                  <a:gd name="f67" fmla="*/ f47 1 23"/>
                  <a:gd name="f68" fmla="*/ f48 1 38"/>
                  <a:gd name="f69" fmla="*/ f49 1 23"/>
                  <a:gd name="f70" fmla="*/ f50 1 38"/>
                  <a:gd name="f71" fmla="*/ f51 1 23"/>
                  <a:gd name="f72" fmla="*/ f52 1 38"/>
                  <a:gd name="f73" fmla="*/ f53 1 23"/>
                  <a:gd name="f74" fmla="*/ f54 1 38"/>
                  <a:gd name="f75" fmla="*/ f55 1 23"/>
                  <a:gd name="f76" fmla="*/ f56 1 38"/>
                  <a:gd name="f77" fmla="*/ f57 1 38"/>
                  <a:gd name="f78" fmla="*/ f58 1 23"/>
                  <a:gd name="f79" fmla="*/ f59 1 38"/>
                  <a:gd name="f80" fmla="*/ f60 1 23"/>
                  <a:gd name="f81" fmla="*/ f61 1 38"/>
                  <a:gd name="f82" fmla="*/ f62 1 23"/>
                  <a:gd name="f83" fmla="*/ f63 1 38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4"/>
                  <a:gd name="f101" fmla="*/ f78 1 f43"/>
                  <a:gd name="f102" fmla="*/ f79 1 f44"/>
                  <a:gd name="f103" fmla="*/ f80 1 f43"/>
                  <a:gd name="f104" fmla="*/ f81 1 f44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5 1"/>
                  <a:gd name="f124" fmla="*/ f101 f34 1"/>
                  <a:gd name="f125" fmla="*/ f102 f35 1"/>
                  <a:gd name="f126" fmla="*/ f103 f34 1"/>
                  <a:gd name="f127" fmla="*/ f104 f35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19" y="f123"/>
                  </a:cxn>
                  <a:cxn ang="f64">
                    <a:pos x="f124" y="f125"/>
                  </a:cxn>
                  <a:cxn ang="f64">
                    <a:pos x="f126" y="f127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23" h="38">
                    <a:moveTo>
                      <a:pt x="f6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8"/>
                    </a:cubicBezTo>
                    <a:cubicBezTo>
                      <a:pt x="f19" y="f20"/>
                      <a:pt x="f19" y="f10"/>
                      <a:pt x="f21" y="f10"/>
                    </a:cubicBezTo>
                    <a:cubicBezTo>
                      <a:pt x="f22" y="f12"/>
                      <a:pt x="f22" y="f23"/>
                      <a:pt x="f24" y="f25"/>
                    </a:cubicBezTo>
                    <a:cubicBezTo>
                      <a:pt x="f24" y="f14"/>
                      <a:pt x="f24" y="f26"/>
                      <a:pt x="f27" y="f14"/>
                    </a:cubicBezTo>
                    <a:cubicBezTo>
                      <a:pt x="f5" y="f28"/>
                      <a:pt x="f5" y="f16"/>
                      <a:pt x="f24" y="f18"/>
                    </a:cubicBezTo>
                    <a:cubicBezTo>
                      <a:pt x="f22" y="f21"/>
                      <a:pt x="f29" y="f24"/>
                      <a:pt x="f19" y="f5"/>
                    </a:cubicBezTo>
                    <a:cubicBezTo>
                      <a:pt x="f18" y="f29"/>
                      <a:pt x="f30" y="f18"/>
                      <a:pt x="f14" y="f16"/>
                    </a:cubicBezTo>
                    <a:cubicBezTo>
                      <a:pt x="f25" y="f30"/>
                      <a:pt x="f31" y="f30"/>
                      <a:pt x="f31" y="f28"/>
                    </a:cubicBezTo>
                    <a:cubicBezTo>
                      <a:pt x="f10" y="f8"/>
                      <a:pt x="f8" y="f32"/>
                      <a:pt x="f6" y="f7"/>
                    </a:cubicBezTo>
                    <a:close/>
                  </a:path>
                </a:pathLst>
              </a:custGeom>
              <a:solidFill>
                <a:srgbClr val="F8BB8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Freeform 196">
                <a:extLst>
                  <a:ext uri="{FF2B5EF4-FFF2-40B4-BE49-F238E27FC236}">
                    <a16:creationId xmlns:a16="http://schemas.microsoft.com/office/drawing/2014/main" id="{936F526F-16EC-E13C-F9A2-DE80390A3F03}"/>
                  </a:ext>
                </a:extLst>
              </p:cNvPr>
              <p:cNvSpPr/>
              <p:nvPr/>
            </p:nvSpPr>
            <p:spPr>
              <a:xfrm>
                <a:off x="9037636" y="5024435"/>
                <a:ext cx="58741" cy="2000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17"/>
                  <a:gd name="f8" fmla="val 4"/>
                  <a:gd name="f9" fmla="val 2"/>
                  <a:gd name="f10" fmla="val 14"/>
                  <a:gd name="f11" fmla="val 11"/>
                  <a:gd name="f12" fmla="val 1"/>
                  <a:gd name="f13" fmla="val 7"/>
                  <a:gd name="f14" fmla="val 3"/>
                  <a:gd name="f15" fmla="val 6"/>
                  <a:gd name="f16" fmla="+- 0 0 -90"/>
                  <a:gd name="f17" fmla="*/ f3 1 5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5"/>
                  <a:gd name="f27" fmla="*/ f23 1 17"/>
                  <a:gd name="f28" fmla="*/ 4 f24 1"/>
                  <a:gd name="f29" fmla="*/ 17 f23 1"/>
                  <a:gd name="f30" fmla="*/ 1 f24 1"/>
                  <a:gd name="f31" fmla="*/ 7 f23 1"/>
                  <a:gd name="f32" fmla="*/ 0 f24 1"/>
                  <a:gd name="f33" fmla="*/ 2 f23 1"/>
                  <a:gd name="f34" fmla="*/ 5 f24 1"/>
                  <a:gd name="f35" fmla="*/ 1 f23 1"/>
                  <a:gd name="f36" fmla="+- f25 0 f1"/>
                  <a:gd name="f37" fmla="*/ f28 1 5"/>
                  <a:gd name="f38" fmla="*/ f29 1 17"/>
                  <a:gd name="f39" fmla="*/ f30 1 5"/>
                  <a:gd name="f40" fmla="*/ f31 1 17"/>
                  <a:gd name="f41" fmla="*/ f32 1 5"/>
                  <a:gd name="f42" fmla="*/ f33 1 17"/>
                  <a:gd name="f43" fmla="*/ f34 1 5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5" h="17">
                    <a:moveTo>
                      <a:pt x="f8" y="f7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9" y="f6"/>
                      <a:pt x="f9" y="f14"/>
                      <a:pt x="f5" y="f9"/>
                    </a:cubicBezTo>
                    <a:cubicBezTo>
                      <a:pt x="f12" y="f5"/>
                      <a:pt x="f14" y="f5"/>
                      <a:pt x="f6" y="f12"/>
                    </a:cubicBezTo>
                    <a:cubicBezTo>
                      <a:pt x="f8" y="f15"/>
                      <a:pt x="f14" y="f11"/>
                      <a:pt x="f8" y="f7"/>
                    </a:cubicBezTo>
                    <a:close/>
                  </a:path>
                </a:pathLst>
              </a:custGeom>
              <a:solidFill>
                <a:srgbClr val="54668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4" name="Freeform 197">
                <a:extLst>
                  <a:ext uri="{FF2B5EF4-FFF2-40B4-BE49-F238E27FC236}">
                    <a16:creationId xmlns:a16="http://schemas.microsoft.com/office/drawing/2014/main" id="{3B10E82D-6BFB-71FB-C8FC-3089A8A3FF87}"/>
                  </a:ext>
                </a:extLst>
              </p:cNvPr>
              <p:cNvSpPr/>
              <p:nvPr/>
            </p:nvSpPr>
            <p:spPr>
              <a:xfrm>
                <a:off x="9401174" y="5597527"/>
                <a:ext cx="69851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10"/>
                  <a:gd name="f8" fmla="val 4"/>
                  <a:gd name="f9" fmla="val 9"/>
                  <a:gd name="f10" fmla="val 7"/>
                  <a:gd name="f11" fmla="val 3"/>
                  <a:gd name="f12" fmla="val 5"/>
                  <a:gd name="f13" fmla="val 1"/>
                  <a:gd name="f14" fmla="val 2"/>
                  <a:gd name="f15" fmla="+- 0 0 -90"/>
                  <a:gd name="f16" fmla="*/ f3 1 6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6"/>
                  <a:gd name="f27" fmla="*/ 6 f23 1"/>
                  <a:gd name="f28" fmla="*/ 10 f22 1"/>
                  <a:gd name="f29" fmla="*/ 3 f23 1"/>
                  <a:gd name="f30" fmla="*/ 5 f22 1"/>
                  <a:gd name="f31" fmla="*/ 0 f23 1"/>
                  <a:gd name="f32" fmla="*/ 0 f22 1"/>
                  <a:gd name="f33" fmla="*/ 1 f23 1"/>
                  <a:gd name="f34" fmla="+- f24 0 f1"/>
                  <a:gd name="f35" fmla="*/ f27 1 6"/>
                  <a:gd name="f36" fmla="*/ f28 1 10"/>
                  <a:gd name="f37" fmla="*/ f29 1 6"/>
                  <a:gd name="f38" fmla="*/ f30 1 10"/>
                  <a:gd name="f39" fmla="*/ f31 1 6"/>
                  <a:gd name="f40" fmla="*/ f32 1 10"/>
                  <a:gd name="f41" fmla="*/ f33 1 6"/>
                  <a:gd name="f42" fmla="*/ 0 1 f26"/>
                  <a:gd name="f43" fmla="*/ f19 1 f26"/>
                  <a:gd name="f44" fmla="*/ 0 1 f25"/>
                  <a:gd name="f45" fmla="*/ f20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2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6" h="10">
                    <a:moveTo>
                      <a:pt x="f6" y="f7"/>
                    </a:moveTo>
                    <a:cubicBezTo>
                      <a:pt x="f8" y="f9"/>
                      <a:pt x="f8" y="f10"/>
                      <a:pt x="f11" y="f12"/>
                    </a:cubicBezTo>
                    <a:cubicBezTo>
                      <a:pt x="f13" y="f8"/>
                      <a:pt x="f13" y="f14"/>
                      <a:pt x="f5" y="f5"/>
                    </a:cubicBezTo>
                    <a:cubicBezTo>
                      <a:pt x="f5" y="f5"/>
                      <a:pt x="f5" y="f5"/>
                      <a:pt x="f13" y="f5"/>
                    </a:cubicBezTo>
                    <a:cubicBezTo>
                      <a:pt x="f11" y="f11"/>
                      <a:pt x="f12" y="f6"/>
                      <a:pt x="f6" y="f7"/>
                    </a:cubicBezTo>
                    <a:close/>
                  </a:path>
                </a:pathLst>
              </a:custGeom>
              <a:solidFill>
                <a:srgbClr val="70656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Freeform 198">
                <a:extLst>
                  <a:ext uri="{FF2B5EF4-FFF2-40B4-BE49-F238E27FC236}">
                    <a16:creationId xmlns:a16="http://schemas.microsoft.com/office/drawing/2014/main" id="{7621C19A-18E6-A6C0-E356-5283006372ED}"/>
                  </a:ext>
                </a:extLst>
              </p:cNvPr>
              <p:cNvSpPr/>
              <p:nvPr/>
            </p:nvSpPr>
            <p:spPr>
              <a:xfrm>
                <a:off x="9880604" y="4429125"/>
                <a:ext cx="16351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8"/>
                  <a:gd name="f8" fmla="val 1"/>
                  <a:gd name="f9" fmla="val 11"/>
                  <a:gd name="f10" fmla="val 3"/>
                  <a:gd name="f11" fmla="val 9"/>
                  <a:gd name="f12" fmla="val 5"/>
                  <a:gd name="f13" fmla="val 7"/>
                  <a:gd name="f14" fmla="val 6"/>
                  <a:gd name="f15" fmla="val 4"/>
                  <a:gd name="f16" fmla="val 2"/>
                  <a:gd name="f17" fmla="+- 0 0 -90"/>
                  <a:gd name="f18" fmla="*/ f3 1 14"/>
                  <a:gd name="f19" fmla="*/ f4 1 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8"/>
                  <a:gd name="f28" fmla="*/ f25 1 14"/>
                  <a:gd name="f29" fmla="*/ 14 f25 1"/>
                  <a:gd name="f30" fmla="*/ 1 f24 1"/>
                  <a:gd name="f31" fmla="*/ 7 f25 1"/>
                  <a:gd name="f32" fmla="*/ 7 f24 1"/>
                  <a:gd name="f33" fmla="*/ 5 f25 1"/>
                  <a:gd name="f34" fmla="*/ 6 f24 1"/>
                  <a:gd name="f35" fmla="*/ 2 f25 1"/>
                  <a:gd name="f36" fmla="*/ 2 f24 1"/>
                  <a:gd name="f37" fmla="*/ 0 f25 1"/>
                  <a:gd name="f38" fmla="+- f26 0 f1"/>
                  <a:gd name="f39" fmla="*/ f29 1 14"/>
                  <a:gd name="f40" fmla="*/ f30 1 8"/>
                  <a:gd name="f41" fmla="*/ f31 1 14"/>
                  <a:gd name="f42" fmla="*/ f32 1 8"/>
                  <a:gd name="f43" fmla="*/ f33 1 14"/>
                  <a:gd name="f44" fmla="*/ f34 1 8"/>
                  <a:gd name="f45" fmla="*/ f35 1 14"/>
                  <a:gd name="f46" fmla="*/ f36 1 8"/>
                  <a:gd name="f47" fmla="*/ f37 1 14"/>
                  <a:gd name="f48" fmla="*/ 0 1 f28"/>
                  <a:gd name="f49" fmla="*/ f21 1 f28"/>
                  <a:gd name="f50" fmla="*/ 0 1 f27"/>
                  <a:gd name="f51" fmla="*/ f22 1 f27"/>
                  <a:gd name="f52" fmla="*/ f39 1 f28"/>
                  <a:gd name="f53" fmla="*/ f40 1 f27"/>
                  <a:gd name="f54" fmla="*/ f41 1 f28"/>
                  <a:gd name="f55" fmla="*/ f42 1 f27"/>
                  <a:gd name="f56" fmla="*/ f43 1 f28"/>
                  <a:gd name="f57" fmla="*/ f44 1 f27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66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14" h="8">
                    <a:moveTo>
                      <a:pt x="f6" y="f8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7"/>
                      <a:pt x="f12" y="f7"/>
                      <a:pt x="f12" y="f14"/>
                    </a:cubicBezTo>
                    <a:cubicBezTo>
                      <a:pt x="f15" y="f12"/>
                      <a:pt x="f10" y="f10"/>
                      <a:pt x="f16" y="f16"/>
                    </a:cubicBezTo>
                    <a:cubicBezTo>
                      <a:pt x="f16" y="f16"/>
                      <a:pt x="f8" y="f8"/>
                      <a:pt x="f5" y="f8"/>
                    </a:cubicBezTo>
                    <a:cubicBezTo>
                      <a:pt x="f12" y="f5"/>
                      <a:pt x="f11" y="f5"/>
                      <a:pt x="f6" y="f8"/>
                    </a:cubicBezTo>
                    <a:close/>
                  </a:path>
                </a:pathLst>
              </a:custGeom>
              <a:solidFill>
                <a:srgbClr val="F2E3D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Freeform 199">
                <a:extLst>
                  <a:ext uri="{FF2B5EF4-FFF2-40B4-BE49-F238E27FC236}">
                    <a16:creationId xmlns:a16="http://schemas.microsoft.com/office/drawing/2014/main" id="{5825CBA1-7D9A-F62F-8A40-5D4F611F2A83}"/>
                  </a:ext>
                </a:extLst>
              </p:cNvPr>
              <p:cNvSpPr/>
              <p:nvPr/>
            </p:nvSpPr>
            <p:spPr>
              <a:xfrm>
                <a:off x="9834564" y="4464055"/>
                <a:ext cx="3492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2"/>
                  <a:gd name="f8" fmla="val 1"/>
                  <a:gd name="f9" fmla="+- 0 0 -90"/>
                  <a:gd name="f10" fmla="*/ f3 1 3"/>
                  <a:gd name="f11" fmla="*/ f4 1 3"/>
                  <a:gd name="f12" fmla="val f5"/>
                  <a:gd name="f13" fmla="val f6"/>
                  <a:gd name="f14" fmla="*/ f9 f0 1"/>
                  <a:gd name="f15" fmla="+- f13 0 f12"/>
                  <a:gd name="f16" fmla="*/ f14 1 f2"/>
                  <a:gd name="f17" fmla="*/ f15 1 3"/>
                  <a:gd name="f18" fmla="*/ 2 f15 1"/>
                  <a:gd name="f19" fmla="*/ 0 f15 1"/>
                  <a:gd name="f20" fmla="*/ 3 f15 1"/>
                  <a:gd name="f21" fmla="+- f16 0 f1"/>
                  <a:gd name="f22" fmla="*/ f18 1 3"/>
                  <a:gd name="f23" fmla="*/ f19 1 3"/>
                  <a:gd name="f24" fmla="*/ f20 1 3"/>
                  <a:gd name="f25" fmla="*/ 0 1 f17"/>
                  <a:gd name="f26" fmla="*/ f13 1 f17"/>
                  <a:gd name="f27" fmla="*/ f22 1 f17"/>
                  <a:gd name="f28" fmla="*/ f23 1 f17"/>
                  <a:gd name="f29" fmla="*/ f24 1 f17"/>
                  <a:gd name="f30" fmla="*/ f25 f10 1"/>
                  <a:gd name="f31" fmla="*/ f26 f10 1"/>
                  <a:gd name="f32" fmla="*/ f26 f11 1"/>
                  <a:gd name="f33" fmla="*/ f25 f11 1"/>
                  <a:gd name="f34" fmla="*/ f27 f10 1"/>
                  <a:gd name="f35" fmla="*/ f28 f11 1"/>
                  <a:gd name="f36" fmla="*/ f29 f11 1"/>
                  <a:gd name="f37" fmla="*/ f28 f10 1"/>
                  <a:gd name="f38" fmla="*/ f27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1">
                    <a:pos x="f34" y="f35"/>
                  </a:cxn>
                  <a:cxn ang="f21">
                    <a:pos x="f34" y="f36"/>
                  </a:cxn>
                  <a:cxn ang="f21">
                    <a:pos x="f37" y="f38"/>
                  </a:cxn>
                  <a:cxn ang="f21">
                    <a:pos x="f34" y="f35"/>
                  </a:cxn>
                </a:cxnLst>
                <a:rect l="f30" t="f33" r="f31" b="f32"/>
                <a:pathLst>
                  <a:path w="3" h="3">
                    <a:moveTo>
                      <a:pt x="f7" y="f5"/>
                    </a:moveTo>
                    <a:cubicBezTo>
                      <a:pt x="f6" y="f8"/>
                      <a:pt x="f7" y="f7"/>
                      <a:pt x="f7" y="f6"/>
                    </a:cubicBezTo>
                    <a:cubicBezTo>
                      <a:pt x="f8" y="f6"/>
                      <a:pt x="f5" y="f6"/>
                      <a:pt x="f5" y="f7"/>
                    </a:cubicBezTo>
                    <a:cubicBezTo>
                      <a:pt x="f5" y="f8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EFD4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Freeform 200">
                <a:extLst>
                  <a:ext uri="{FF2B5EF4-FFF2-40B4-BE49-F238E27FC236}">
                    <a16:creationId xmlns:a16="http://schemas.microsoft.com/office/drawing/2014/main" id="{00C03861-52DA-B09C-7C14-023F96AFDD34}"/>
                  </a:ext>
                </a:extLst>
              </p:cNvPr>
              <p:cNvSpPr/>
              <p:nvPr/>
            </p:nvSpPr>
            <p:spPr>
              <a:xfrm>
                <a:off x="9752011" y="5002216"/>
                <a:ext cx="1524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7"/>
                  <a:gd name="f8" fmla="val 5"/>
                  <a:gd name="f9" fmla="val 3"/>
                  <a:gd name="f10" fmla="val 6"/>
                  <a:gd name="f11" fmla="val 2"/>
                  <a:gd name="f12" fmla="val 9"/>
                  <a:gd name="f13" fmla="val 1"/>
                  <a:gd name="f14" fmla="val 10"/>
                  <a:gd name="f15" fmla="val 11"/>
                  <a:gd name="f16" fmla="val 4"/>
                  <a:gd name="f17" fmla="+- 0 0 -90"/>
                  <a:gd name="f18" fmla="*/ f3 1 13"/>
                  <a:gd name="f19" fmla="*/ f4 1 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7"/>
                  <a:gd name="f29" fmla="*/ 0 f25 1"/>
                  <a:gd name="f30" fmla="*/ 5 f24 1"/>
                  <a:gd name="f31" fmla="*/ 9 f25 1"/>
                  <a:gd name="f32" fmla="*/ 1 f24 1"/>
                  <a:gd name="f33" fmla="*/ 13 f25 1"/>
                  <a:gd name="f34" fmla="*/ 0 f24 1"/>
                  <a:gd name="f35" fmla="*/ 1 f25 1"/>
                  <a:gd name="f36" fmla="*/ 6 f24 1"/>
                  <a:gd name="f37" fmla="+- f26 0 f1"/>
                  <a:gd name="f38" fmla="*/ f29 1 13"/>
                  <a:gd name="f39" fmla="*/ f30 1 7"/>
                  <a:gd name="f40" fmla="*/ f31 1 13"/>
                  <a:gd name="f41" fmla="*/ f32 1 7"/>
                  <a:gd name="f42" fmla="*/ f33 1 13"/>
                  <a:gd name="f43" fmla="*/ f34 1 7"/>
                  <a:gd name="f44" fmla="*/ f35 1 13"/>
                  <a:gd name="f45" fmla="*/ f36 1 7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7">
                    <a:moveTo>
                      <a:pt x="f5" y="f8"/>
                    </a:moveTo>
                    <a:cubicBezTo>
                      <a:pt x="f9" y="f9"/>
                      <a:pt x="f10" y="f11"/>
                      <a:pt x="f12" y="f13"/>
                    </a:cubicBezTo>
                    <a:cubicBezTo>
                      <a:pt x="f14" y="f5"/>
                      <a:pt x="f15" y="f5"/>
                      <a:pt x="f6" y="f5"/>
                    </a:cubicBezTo>
                    <a:cubicBezTo>
                      <a:pt x="f15" y="f16"/>
                      <a:pt x="f8" y="f7"/>
                      <a:pt x="f13" y="f10"/>
                    </a:cubicBezTo>
                    <a:cubicBezTo>
                      <a:pt x="f13" y="f10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2909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Freeform 201">
                <a:extLst>
                  <a:ext uri="{FF2B5EF4-FFF2-40B4-BE49-F238E27FC236}">
                    <a16:creationId xmlns:a16="http://schemas.microsoft.com/office/drawing/2014/main" id="{6CAA83A0-73CE-CA27-A407-0F1145EADDD4}"/>
                  </a:ext>
                </a:extLst>
              </p:cNvPr>
              <p:cNvSpPr/>
              <p:nvPr/>
            </p:nvSpPr>
            <p:spPr>
              <a:xfrm>
                <a:off x="9364663" y="4581528"/>
                <a:ext cx="23810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"/>
                  <a:gd name="f7" fmla="val 3"/>
                  <a:gd name="f8" fmla="val 1"/>
                  <a:gd name="f9" fmla="+- 0 0 -90"/>
                  <a:gd name="f10" fmla="*/ f3 1 2"/>
                  <a:gd name="f11" fmla="*/ f4 1 3"/>
                  <a:gd name="f12" fmla="val f5"/>
                  <a:gd name="f13" fmla="val f6"/>
                  <a:gd name="f14" fmla="val f7"/>
                  <a:gd name="f15" fmla="*/ f9 f0 1"/>
                  <a:gd name="f16" fmla="+- f14 0 f12"/>
                  <a:gd name="f17" fmla="+- f13 0 f12"/>
                  <a:gd name="f18" fmla="*/ f15 1 f2"/>
                  <a:gd name="f19" fmla="*/ f16 1 3"/>
                  <a:gd name="f20" fmla="*/ f17 1 2"/>
                  <a:gd name="f21" fmla="*/ 0 f17 1"/>
                  <a:gd name="f22" fmla="*/ 1 f16 1"/>
                  <a:gd name="f23" fmla="*/ 2 f17 1"/>
                  <a:gd name="f24" fmla="*/ 2 f16 1"/>
                  <a:gd name="f25" fmla="+- f18 0 f1"/>
                  <a:gd name="f26" fmla="*/ f21 1 2"/>
                  <a:gd name="f27" fmla="*/ f22 1 3"/>
                  <a:gd name="f28" fmla="*/ f23 1 2"/>
                  <a:gd name="f29" fmla="*/ f24 1 3"/>
                  <a:gd name="f30" fmla="*/ 0 1 f20"/>
                  <a:gd name="f31" fmla="*/ f13 1 f20"/>
                  <a:gd name="f32" fmla="*/ 0 1 f19"/>
                  <a:gd name="f33" fmla="*/ f14 1 f19"/>
                  <a:gd name="f34" fmla="*/ f26 1 f20"/>
                  <a:gd name="f35" fmla="*/ f27 1 f19"/>
                  <a:gd name="f36" fmla="*/ f28 1 f20"/>
                  <a:gd name="f37" fmla="*/ f29 1 f19"/>
                  <a:gd name="f38" fmla="*/ f30 f10 1"/>
                  <a:gd name="f39" fmla="*/ f31 f10 1"/>
                  <a:gd name="f40" fmla="*/ f33 f11 1"/>
                  <a:gd name="f41" fmla="*/ f32 f11 1"/>
                  <a:gd name="f42" fmla="*/ f34 f10 1"/>
                  <a:gd name="f43" fmla="*/ f35 f11 1"/>
                  <a:gd name="f44" fmla="*/ f36 f10 1"/>
                  <a:gd name="f45" fmla="*/ f37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3"/>
                  </a:cxn>
                  <a:cxn ang="f25">
                    <a:pos x="f44" y="f45"/>
                  </a:cxn>
                  <a:cxn ang="f25">
                    <a:pos x="f42" y="f45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2" h="3">
                    <a:moveTo>
                      <a:pt x="f5" y="f8"/>
                    </a:moveTo>
                    <a:cubicBezTo>
                      <a:pt x="f5" y="f8"/>
                      <a:pt x="f8" y="f5"/>
                      <a:pt x="f6" y="f8"/>
                    </a:cubicBezTo>
                    <a:cubicBezTo>
                      <a:pt x="f6" y="f8"/>
                      <a:pt x="f6" y="f6"/>
                      <a:pt x="f6" y="f6"/>
                    </a:cubicBezTo>
                    <a:cubicBezTo>
                      <a:pt x="f8" y="f7"/>
                      <a:pt x="f8" y="f7"/>
                      <a:pt x="f5" y="f6"/>
                    </a:cubicBezTo>
                    <a:cubicBezTo>
                      <a:pt x="f5" y="f6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FCDA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Freeform 202">
                <a:extLst>
                  <a:ext uri="{FF2B5EF4-FFF2-40B4-BE49-F238E27FC236}">
                    <a16:creationId xmlns:a16="http://schemas.microsoft.com/office/drawing/2014/main" id="{298EB5D3-3BD8-E3C0-03D7-3AD856462C5E}"/>
                  </a:ext>
                </a:extLst>
              </p:cNvPr>
              <p:cNvSpPr/>
              <p:nvPr/>
            </p:nvSpPr>
            <p:spPr>
              <a:xfrm>
                <a:off x="9482135" y="5235580"/>
                <a:ext cx="422279" cy="3159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6"/>
                  <a:gd name="f7" fmla="val 27"/>
                  <a:gd name="f8" fmla="val 29"/>
                  <a:gd name="f9" fmla="val 21"/>
                  <a:gd name="f10" fmla="val 23"/>
                  <a:gd name="f11" fmla="val 17"/>
                  <a:gd name="f12" fmla="val 18"/>
                  <a:gd name="f13" fmla="val 12"/>
                  <a:gd name="f14" fmla="val 22"/>
                  <a:gd name="f15" fmla="val 11"/>
                  <a:gd name="f16" fmla="val 24"/>
                  <a:gd name="f17" fmla="val 26"/>
                  <a:gd name="f18" fmla="val 10"/>
                  <a:gd name="f19" fmla="val 9"/>
                  <a:gd name="f20" fmla="val 5"/>
                  <a:gd name="f21" fmla="val 3"/>
                  <a:gd name="f22" fmla="val 1"/>
                  <a:gd name="f23" fmla="val 2"/>
                  <a:gd name="f24" fmla="val 14"/>
                  <a:gd name="f25" fmla="val 7"/>
                  <a:gd name="f26" fmla="val 35"/>
                  <a:gd name="f27" fmla="val 13"/>
                  <a:gd name="f28" fmla="val 33"/>
                  <a:gd name="f29" fmla="val 15"/>
                  <a:gd name="f30" fmla="val 32"/>
                  <a:gd name="f31" fmla="val 31"/>
                  <a:gd name="f32" fmla="val 19"/>
                  <a:gd name="f33" fmla="val 30"/>
                  <a:gd name="f34" fmla="val 20"/>
                  <a:gd name="f35" fmla="+- 0 0 -90"/>
                  <a:gd name="f36" fmla="*/ f3 1 36"/>
                  <a:gd name="f37" fmla="*/ f4 1 2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6"/>
                  <a:gd name="f46" fmla="*/ f42 1 27"/>
                  <a:gd name="f47" fmla="*/ 29 f43 1"/>
                  <a:gd name="f48" fmla="*/ 21 f42 1"/>
                  <a:gd name="f49" fmla="*/ 12 f43 1"/>
                  <a:gd name="f50" fmla="*/ 22 f42 1"/>
                  <a:gd name="f51" fmla="*/ 11 f43 1"/>
                  <a:gd name="f52" fmla="*/ 24 f42 1"/>
                  <a:gd name="f53" fmla="*/ 9 f43 1"/>
                  <a:gd name="f54" fmla="*/ 27 f42 1"/>
                  <a:gd name="f55" fmla="*/ 0 f43 1"/>
                  <a:gd name="f56" fmla="*/ 0 f42 1"/>
                  <a:gd name="f57" fmla="*/ 3 f43 1"/>
                  <a:gd name="f58" fmla="*/ 2 f42 1"/>
                  <a:gd name="f59" fmla="*/ 36 f43 1"/>
                  <a:gd name="f60" fmla="*/ 12 f42 1"/>
                  <a:gd name="f61" fmla="*/ 32 f43 1"/>
                  <a:gd name="f62" fmla="*/ 18 f42 1"/>
                  <a:gd name="f63" fmla="+- f44 0 f1"/>
                  <a:gd name="f64" fmla="*/ f47 1 36"/>
                  <a:gd name="f65" fmla="*/ f48 1 27"/>
                  <a:gd name="f66" fmla="*/ f49 1 36"/>
                  <a:gd name="f67" fmla="*/ f50 1 27"/>
                  <a:gd name="f68" fmla="*/ f51 1 36"/>
                  <a:gd name="f69" fmla="*/ f52 1 27"/>
                  <a:gd name="f70" fmla="*/ f53 1 36"/>
                  <a:gd name="f71" fmla="*/ f54 1 27"/>
                  <a:gd name="f72" fmla="*/ f55 1 36"/>
                  <a:gd name="f73" fmla="*/ f56 1 27"/>
                  <a:gd name="f74" fmla="*/ f57 1 36"/>
                  <a:gd name="f75" fmla="*/ f58 1 27"/>
                  <a:gd name="f76" fmla="*/ f59 1 36"/>
                  <a:gd name="f77" fmla="*/ f60 1 27"/>
                  <a:gd name="f78" fmla="*/ f61 1 36"/>
                  <a:gd name="f79" fmla="*/ f62 1 27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6" h="27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3" y="f14"/>
                      <a:pt x="f15" y="f10"/>
                      <a:pt x="f15" y="f16"/>
                    </a:cubicBezTo>
                    <a:cubicBezTo>
                      <a:pt x="f15" y="f17"/>
                      <a:pt x="f18" y="f7"/>
                      <a:pt x="f19" y="f7"/>
                    </a:cubicBezTo>
                    <a:cubicBezTo>
                      <a:pt x="f20" y="f12"/>
                      <a:pt x="f21" y="f19"/>
                      <a:pt x="f5" y="f5"/>
                    </a:cubicBezTo>
                    <a:cubicBezTo>
                      <a:pt x="f22" y="f22"/>
                      <a:pt x="f23" y="f22"/>
                      <a:pt x="f21" y="f23"/>
                    </a:cubicBezTo>
                    <a:cubicBezTo>
                      <a:pt x="f24" y="f25"/>
                      <a:pt x="f16" y="f13"/>
                      <a:pt x="f6" y="f13"/>
                    </a:cubicBezTo>
                    <a:cubicBezTo>
                      <a:pt x="f26" y="f27"/>
                      <a:pt x="f28" y="f29"/>
                      <a:pt x="f30" y="f12"/>
                    </a:cubicBezTo>
                    <a:cubicBezTo>
                      <a:pt x="f31" y="f32"/>
                      <a:pt x="f33" y="f34"/>
                      <a:pt x="f8" y="f9"/>
                    </a:cubicBezTo>
                    <a:close/>
                  </a:path>
                </a:pathLst>
              </a:custGeom>
              <a:solidFill>
                <a:srgbClr val="F8BA8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Freeform 203">
                <a:extLst>
                  <a:ext uri="{FF2B5EF4-FFF2-40B4-BE49-F238E27FC236}">
                    <a16:creationId xmlns:a16="http://schemas.microsoft.com/office/drawing/2014/main" id="{C99DA55A-DD39-350D-2731-C1505E268A75}"/>
                  </a:ext>
                </a:extLst>
              </p:cNvPr>
              <p:cNvSpPr/>
              <p:nvPr/>
            </p:nvSpPr>
            <p:spPr>
              <a:xfrm>
                <a:off x="9810753" y="5445123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1"/>
                  <a:gd name="f8" fmla="val 3"/>
                  <a:gd name="f9" fmla="val 2"/>
                  <a:gd name="f10" fmla="+- 0 0 -90"/>
                  <a:gd name="f11" fmla="*/ f3 1 4"/>
                  <a:gd name="f12" fmla="*/ f4 1 4"/>
                  <a:gd name="f13" fmla="val f5"/>
                  <a:gd name="f14" fmla="val f6"/>
                  <a:gd name="f15" fmla="*/ f10 f0 1"/>
                  <a:gd name="f16" fmla="+- f14 0 f13"/>
                  <a:gd name="f17" fmla="*/ f15 1 f2"/>
                  <a:gd name="f18" fmla="*/ f16 1 4"/>
                  <a:gd name="f19" fmla="*/ 1 f16 1"/>
                  <a:gd name="f20" fmla="*/ 3 f16 1"/>
                  <a:gd name="f21" fmla="*/ 4 f16 1"/>
                  <a:gd name="f22" fmla="*/ 0 f16 1"/>
                  <a:gd name="f23" fmla="+- f17 0 f1"/>
                  <a:gd name="f24" fmla="*/ f19 1 4"/>
                  <a:gd name="f25" fmla="*/ f20 1 4"/>
                  <a:gd name="f26" fmla="*/ f21 1 4"/>
                  <a:gd name="f27" fmla="*/ f22 1 4"/>
                  <a:gd name="f28" fmla="*/ 0 1 f18"/>
                  <a:gd name="f29" fmla="*/ f14 1 f18"/>
                  <a:gd name="f30" fmla="*/ f24 1 f18"/>
                  <a:gd name="f31" fmla="*/ f25 1 f18"/>
                  <a:gd name="f32" fmla="*/ f26 1 f18"/>
                  <a:gd name="f33" fmla="*/ f27 1 f18"/>
                  <a:gd name="f34" fmla="*/ f28 f11 1"/>
                  <a:gd name="f35" fmla="*/ f29 f11 1"/>
                  <a:gd name="f36" fmla="*/ f29 f12 1"/>
                  <a:gd name="f37" fmla="*/ f28 f12 1"/>
                  <a:gd name="f38" fmla="*/ f30 f11 1"/>
                  <a:gd name="f39" fmla="*/ f31 f12 1"/>
                  <a:gd name="f40" fmla="*/ f32 f11 1"/>
                  <a:gd name="f41" fmla="*/ f33 f12 1"/>
                  <a:gd name="f42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3">
                    <a:pos x="f38" y="f39"/>
                  </a:cxn>
                  <a:cxn ang="f23">
                    <a:pos x="f40" y="f41"/>
                  </a:cxn>
                  <a:cxn ang="f23">
                    <a:pos x="f40" y="f41"/>
                  </a:cxn>
                  <a:cxn ang="f23">
                    <a:pos x="f38" y="f42"/>
                  </a:cxn>
                  <a:cxn ang="f23">
                    <a:pos x="f38" y="f39"/>
                  </a:cxn>
                </a:cxnLst>
                <a:rect l="f34" t="f37" r="f35" b="f36"/>
                <a:pathLst>
                  <a:path w="4" h="4">
                    <a:moveTo>
                      <a:pt x="f7" y="f8"/>
                    </a:moveTo>
                    <a:cubicBezTo>
                      <a:pt x="f9" y="f9"/>
                      <a:pt x="f8" y="f7"/>
                      <a:pt x="f6" y="f5"/>
                    </a:cubicBezTo>
                    <a:cubicBezTo>
                      <a:pt x="f6" y="f5"/>
                      <a:pt x="f6" y="f5"/>
                      <a:pt x="f6" y="f5"/>
                    </a:cubicBezTo>
                    <a:cubicBezTo>
                      <a:pt x="f8" y="f9"/>
                      <a:pt x="f9" y="f8"/>
                      <a:pt x="f7" y="f6"/>
                    </a:cubicBezTo>
                    <a:cubicBezTo>
                      <a:pt x="f5" y="f6"/>
                      <a:pt x="f5" y="f8"/>
                      <a:pt x="f7" y="f8"/>
                    </a:cubicBezTo>
                    <a:close/>
                  </a:path>
                </a:pathLst>
              </a:custGeom>
              <a:solidFill>
                <a:srgbClr val="A067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Freeform 204">
                <a:extLst>
                  <a:ext uri="{FF2B5EF4-FFF2-40B4-BE49-F238E27FC236}">
                    <a16:creationId xmlns:a16="http://schemas.microsoft.com/office/drawing/2014/main" id="{A23391BF-60D0-482E-67E1-3250702F81FB}"/>
                  </a:ext>
                </a:extLst>
              </p:cNvPr>
              <p:cNvSpPr/>
              <p:nvPr/>
            </p:nvSpPr>
            <p:spPr>
              <a:xfrm>
                <a:off x="9775822" y="5492755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"/>
                  <a:gd name="f7" fmla="val 4"/>
                  <a:gd name="f8" fmla="val 1"/>
                  <a:gd name="f9" fmla="val 2"/>
                  <a:gd name="f10" fmla="+- 0 0 -90"/>
                  <a:gd name="f11" fmla="*/ f3 1 3"/>
                  <a:gd name="f12" fmla="*/ f4 1 4"/>
                  <a:gd name="f13" fmla="val f5"/>
                  <a:gd name="f14" fmla="val f6"/>
                  <a:gd name="f15" fmla="val f7"/>
                  <a:gd name="f16" fmla="*/ f10 f0 1"/>
                  <a:gd name="f17" fmla="+- f15 0 f13"/>
                  <a:gd name="f18" fmla="+- f14 0 f13"/>
                  <a:gd name="f19" fmla="*/ f16 1 f2"/>
                  <a:gd name="f20" fmla="*/ f17 1 4"/>
                  <a:gd name="f21" fmla="*/ f18 1 3"/>
                  <a:gd name="f22" fmla="*/ 0 f18 1"/>
                  <a:gd name="f23" fmla="*/ 4 f17 1"/>
                  <a:gd name="f24" fmla="*/ 3 f18 1"/>
                  <a:gd name="f25" fmla="*/ 0 f17 1"/>
                  <a:gd name="f26" fmla="+- f19 0 f1"/>
                  <a:gd name="f27" fmla="*/ f22 1 3"/>
                  <a:gd name="f28" fmla="*/ f23 1 4"/>
                  <a:gd name="f29" fmla="*/ f24 1 3"/>
                  <a:gd name="f30" fmla="*/ f25 1 4"/>
                  <a:gd name="f31" fmla="*/ 0 1 f21"/>
                  <a:gd name="f32" fmla="*/ f14 1 f21"/>
                  <a:gd name="f33" fmla="*/ 0 1 f20"/>
                  <a:gd name="f34" fmla="*/ f15 1 f20"/>
                  <a:gd name="f35" fmla="*/ f27 1 f21"/>
                  <a:gd name="f36" fmla="*/ f28 1 f20"/>
                  <a:gd name="f37" fmla="*/ f29 1 f21"/>
                  <a:gd name="f38" fmla="*/ f30 1 f20"/>
                  <a:gd name="f39" fmla="*/ f31 f11 1"/>
                  <a:gd name="f40" fmla="*/ f32 f11 1"/>
                  <a:gd name="f41" fmla="*/ f34 f12 1"/>
                  <a:gd name="f42" fmla="*/ f33 f12 1"/>
                  <a:gd name="f43" fmla="*/ f35 f11 1"/>
                  <a:gd name="f44" fmla="*/ f36 f12 1"/>
                  <a:gd name="f45" fmla="*/ f37 f11 1"/>
                  <a:gd name="f46" fmla="*/ f38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3" h="4">
                    <a:moveTo>
                      <a:pt x="f5" y="f7"/>
                    </a:moveTo>
                    <a:cubicBezTo>
                      <a:pt x="f8" y="f9"/>
                      <a:pt x="f8" y="f8"/>
                      <a:pt x="f6" y="f5"/>
                    </a:cubicBezTo>
                    <a:cubicBezTo>
                      <a:pt x="f9" y="f9"/>
                      <a:pt x="f8" y="f6"/>
                      <a:pt x="f5" y="f7"/>
                    </a:cubicBezTo>
                    <a:close/>
                  </a:path>
                </a:pathLst>
              </a:custGeom>
              <a:solidFill>
                <a:srgbClr val="AF7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42" name="Freeform 206">
              <a:extLst>
                <a:ext uri="{FF2B5EF4-FFF2-40B4-BE49-F238E27FC236}">
                  <a16:creationId xmlns:a16="http://schemas.microsoft.com/office/drawing/2014/main" id="{34C165BB-D7E9-21F8-D634-7630E1F9CFF4}"/>
                </a:ext>
              </a:extLst>
            </p:cNvPr>
            <p:cNvSpPr/>
            <p:nvPr/>
          </p:nvSpPr>
          <p:spPr>
            <a:xfrm>
              <a:off x="7924803" y="6532565"/>
              <a:ext cx="82552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3"/>
                <a:gd name="f9" fmla="val 5"/>
                <a:gd name="f10" fmla="val 1"/>
                <a:gd name="f11" fmla="+- 0 0 -90"/>
                <a:gd name="f12" fmla="*/ f3 1 7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7"/>
                <a:gd name="f23" fmla="*/ 0 f19 1"/>
                <a:gd name="f24" fmla="*/ 0 f18 1"/>
                <a:gd name="f25" fmla="*/ 7 f19 1"/>
                <a:gd name="f26" fmla="*/ 2 f18 1"/>
                <a:gd name="f27" fmla="+- f20 0 f1"/>
                <a:gd name="f28" fmla="*/ f23 1 7"/>
                <a:gd name="f29" fmla="*/ f24 1 2"/>
                <a:gd name="f30" fmla="*/ f25 1 7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2">
                  <a:moveTo>
                    <a:pt x="f5" y="f5"/>
                  </a:moveTo>
                  <a:cubicBezTo>
                    <a:pt x="f8" y="f5"/>
                    <a:pt x="f9" y="f10"/>
                    <a:pt x="f6" y="f7"/>
                  </a:cubicBezTo>
                  <a:cubicBezTo>
                    <a:pt x="f9" y="f7"/>
                    <a:pt x="f7" y="f7"/>
                    <a:pt x="f5" y="f5"/>
                  </a:cubicBezTo>
                  <a:close/>
                </a:path>
              </a:pathLst>
            </a:custGeom>
            <a:solidFill>
              <a:srgbClr val="8F92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3" name="Freeform 207">
              <a:extLst>
                <a:ext uri="{FF2B5EF4-FFF2-40B4-BE49-F238E27FC236}">
                  <a16:creationId xmlns:a16="http://schemas.microsoft.com/office/drawing/2014/main" id="{B82E4CBD-9248-44F6-21F1-9FD216518890}"/>
                </a:ext>
              </a:extLst>
            </p:cNvPr>
            <p:cNvSpPr/>
            <p:nvPr/>
          </p:nvSpPr>
          <p:spPr>
            <a:xfrm>
              <a:off x="8534396" y="6673848"/>
              <a:ext cx="69851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1"/>
                <a:gd name="f9" fmla="val 4"/>
                <a:gd name="f10" fmla="val 3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6 f20 1"/>
                <a:gd name="f25" fmla="*/ 1 f19 1"/>
                <a:gd name="f26" fmla="*/ 0 f20 1"/>
                <a:gd name="f27" fmla="*/ 5 f19 1"/>
                <a:gd name="f28" fmla="*/ 0 f19 1"/>
                <a:gd name="f29" fmla="+- f21 0 f1"/>
                <a:gd name="f30" fmla="*/ f24 1 6"/>
                <a:gd name="f31" fmla="*/ f25 1 5"/>
                <a:gd name="f32" fmla="*/ f26 1 6"/>
                <a:gd name="f33" fmla="*/ f27 1 5"/>
                <a:gd name="f34" fmla="*/ f28 1 5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6" h="5">
                  <a:moveTo>
                    <a:pt x="f6" y="f8"/>
                  </a:moveTo>
                  <a:cubicBezTo>
                    <a:pt x="f9" y="f10"/>
                    <a:pt x="f11" y="f9"/>
                    <a:pt x="f5" y="f7"/>
                  </a:cubicBezTo>
                  <a:cubicBezTo>
                    <a:pt x="f11" y="f10"/>
                    <a:pt x="f9" y="f11"/>
                    <a:pt x="f6" y="f5"/>
                  </a:cubicBezTo>
                  <a:cubicBezTo>
                    <a:pt x="f6" y="f5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888B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4" name="Freeform 208">
              <a:extLst>
                <a:ext uri="{FF2B5EF4-FFF2-40B4-BE49-F238E27FC236}">
                  <a16:creationId xmlns:a16="http://schemas.microsoft.com/office/drawing/2014/main" id="{141AEA1E-9EAC-1654-466D-82DB51C6411E}"/>
                </a:ext>
              </a:extLst>
            </p:cNvPr>
            <p:cNvSpPr/>
            <p:nvPr/>
          </p:nvSpPr>
          <p:spPr>
            <a:xfrm>
              <a:off x="8850313" y="6650038"/>
              <a:ext cx="69851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1"/>
                <a:gd name="f9" fmla="val 4"/>
                <a:gd name="f10" fmla="+- 0 0 -90"/>
                <a:gd name="f11" fmla="*/ f3 1 6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6"/>
                <a:gd name="f22" fmla="*/ 6 f18 1"/>
                <a:gd name="f23" fmla="*/ 1 f17 1"/>
                <a:gd name="f24" fmla="*/ 0 f18 1"/>
                <a:gd name="f25" fmla="*/ 2 f17 1"/>
                <a:gd name="f26" fmla="+- f19 0 f1"/>
                <a:gd name="f27" fmla="*/ f22 1 6"/>
                <a:gd name="f28" fmla="*/ f23 1 2"/>
                <a:gd name="f29" fmla="*/ f24 1 6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6" h="2">
                  <a:moveTo>
                    <a:pt x="f6" y="f8"/>
                  </a:moveTo>
                  <a:cubicBezTo>
                    <a:pt x="f9" y="f8"/>
                    <a:pt x="f7" y="f7"/>
                    <a:pt x="f5" y="f7"/>
                  </a:cubicBezTo>
                  <a:cubicBezTo>
                    <a:pt x="f7" y="f8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D5DCF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5" name="Freeform 209">
              <a:extLst>
                <a:ext uri="{FF2B5EF4-FFF2-40B4-BE49-F238E27FC236}">
                  <a16:creationId xmlns:a16="http://schemas.microsoft.com/office/drawing/2014/main" id="{475518B7-77F7-AFD5-8102-1020CB2A62BC}"/>
                </a:ext>
              </a:extLst>
            </p:cNvPr>
            <p:cNvSpPr/>
            <p:nvPr/>
          </p:nvSpPr>
          <p:spPr>
            <a:xfrm>
              <a:off x="8604247" y="6650038"/>
              <a:ext cx="34920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2"/>
                <a:gd name="f8" fmla="val 1"/>
                <a:gd name="f9" fmla="+- 0 0 -90"/>
                <a:gd name="f10" fmla="*/ f3 1 3"/>
                <a:gd name="f11" fmla="*/ f4 1 3"/>
                <a:gd name="f12" fmla="val f5"/>
                <a:gd name="f13" fmla="val f6"/>
                <a:gd name="f14" fmla="*/ f9 f0 1"/>
                <a:gd name="f15" fmla="+- f13 0 f12"/>
                <a:gd name="f16" fmla="*/ f14 1 f2"/>
                <a:gd name="f17" fmla="*/ f15 1 3"/>
                <a:gd name="f18" fmla="*/ 0 f15 1"/>
                <a:gd name="f19" fmla="*/ 3 f15 1"/>
                <a:gd name="f20" fmla="*/ 2 f15 1"/>
                <a:gd name="f21" fmla="+- f16 0 f1"/>
                <a:gd name="f22" fmla="*/ f18 1 3"/>
                <a:gd name="f23" fmla="*/ f19 1 3"/>
                <a:gd name="f24" fmla="*/ f20 1 3"/>
                <a:gd name="f25" fmla="*/ 0 1 f17"/>
                <a:gd name="f26" fmla="*/ f13 1 f17"/>
                <a:gd name="f27" fmla="*/ f22 1 f17"/>
                <a:gd name="f28" fmla="*/ f23 1 f17"/>
                <a:gd name="f29" fmla="*/ f24 1 f17"/>
                <a:gd name="f30" fmla="*/ f25 f10 1"/>
                <a:gd name="f31" fmla="*/ f26 f10 1"/>
                <a:gd name="f32" fmla="*/ f26 f11 1"/>
                <a:gd name="f33" fmla="*/ f25 f11 1"/>
                <a:gd name="f34" fmla="*/ f27 f10 1"/>
                <a:gd name="f35" fmla="*/ f28 f11 1"/>
                <a:gd name="f36" fmla="*/ f29 f11 1"/>
                <a:gd name="f37" fmla="*/ f28 f10 1"/>
                <a:gd name="f38" fmla="*/ f27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">
                  <a:pos x="f34" y="f35"/>
                </a:cxn>
                <a:cxn ang="f21">
                  <a:pos x="f34" y="f36"/>
                </a:cxn>
                <a:cxn ang="f21">
                  <a:pos x="f37" y="f38"/>
                </a:cxn>
                <a:cxn ang="f21">
                  <a:pos x="f34" y="f35"/>
                </a:cxn>
              </a:cxnLst>
              <a:rect l="f30" t="f33" r="f31" b="f32"/>
              <a:pathLst>
                <a:path w="3" h="3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8" y="f7"/>
                    <a:pt x="f7" y="f8"/>
                    <a:pt x="f6" y="f5"/>
                  </a:cubicBezTo>
                  <a:cubicBezTo>
                    <a:pt x="f7" y="f8"/>
                    <a:pt x="f8" y="f7"/>
                    <a:pt x="f5" y="f6"/>
                  </a:cubicBezTo>
                  <a:close/>
                </a:path>
              </a:pathLst>
            </a:custGeom>
            <a:solidFill>
              <a:srgbClr val="8184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6" name="Freeform 210">
              <a:extLst>
                <a:ext uri="{FF2B5EF4-FFF2-40B4-BE49-F238E27FC236}">
                  <a16:creationId xmlns:a16="http://schemas.microsoft.com/office/drawing/2014/main" id="{7A20AC9F-AE7E-E34E-76C7-30CDA74D2CE8}"/>
                </a:ext>
              </a:extLst>
            </p:cNvPr>
            <p:cNvSpPr/>
            <p:nvPr/>
          </p:nvSpPr>
          <p:spPr>
            <a:xfrm>
              <a:off x="8874123" y="5364163"/>
              <a:ext cx="222254" cy="5381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46"/>
                <a:gd name="f8" fmla="val 8"/>
                <a:gd name="f9" fmla="val 29"/>
                <a:gd name="f10" fmla="val 27"/>
                <a:gd name="f11" fmla="val 7"/>
                <a:gd name="f12" fmla="val 25"/>
                <a:gd name="f13" fmla="val 6"/>
                <a:gd name="f14" fmla="val 23"/>
                <a:gd name="f15" fmla="val 3"/>
                <a:gd name="f16" fmla="val 17"/>
                <a:gd name="f17" fmla="val 1"/>
                <a:gd name="f18" fmla="val 10"/>
                <a:gd name="f19" fmla="val 4"/>
                <a:gd name="f20" fmla="val 2"/>
                <a:gd name="f21" fmla="val 5"/>
                <a:gd name="f22" fmla="val 14"/>
                <a:gd name="f23" fmla="val 24"/>
                <a:gd name="f24" fmla="val 13"/>
                <a:gd name="f25" fmla="val 35"/>
                <a:gd name="f26" fmla="val 16"/>
                <a:gd name="f27" fmla="val 40"/>
                <a:gd name="f28" fmla="val 45"/>
                <a:gd name="f29" fmla="val 44"/>
                <a:gd name="f30" fmla="val 15"/>
                <a:gd name="f31" fmla="val 42"/>
                <a:gd name="f32" fmla="val 38"/>
                <a:gd name="f33" fmla="val 11"/>
                <a:gd name="f34" fmla="val 34"/>
                <a:gd name="f35" fmla="val 9"/>
                <a:gd name="f36" fmla="val 31"/>
                <a:gd name="f37" fmla="val 30"/>
                <a:gd name="f38" fmla="+- 0 0 -90"/>
                <a:gd name="f39" fmla="*/ f3 1 19"/>
                <a:gd name="f40" fmla="*/ f4 1 4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9"/>
                <a:gd name="f49" fmla="*/ f45 1 46"/>
                <a:gd name="f50" fmla="*/ 8 f46 1"/>
                <a:gd name="f51" fmla="*/ 29 f45 1"/>
                <a:gd name="f52" fmla="*/ 6 f46 1"/>
                <a:gd name="f53" fmla="*/ 23 f45 1"/>
                <a:gd name="f54" fmla="*/ 0 f46 1"/>
                <a:gd name="f55" fmla="*/ 4 f45 1"/>
                <a:gd name="f56" fmla="*/ 0 f45 1"/>
                <a:gd name="f57" fmla="*/ 1 f46 1"/>
                <a:gd name="f58" fmla="*/ 2 f45 1"/>
                <a:gd name="f59" fmla="*/ 5 f46 1"/>
                <a:gd name="f60" fmla="*/ 14 f45 1"/>
                <a:gd name="f61" fmla="*/ 10 f46 1"/>
                <a:gd name="f62" fmla="*/ 19 f46 1"/>
                <a:gd name="f63" fmla="*/ 46 f45 1"/>
                <a:gd name="f64" fmla="*/ 15 f46 1"/>
                <a:gd name="f65" fmla="*/ 42 f45 1"/>
                <a:gd name="f66" fmla="*/ 9 f46 1"/>
                <a:gd name="f67" fmla="*/ 31 f45 1"/>
                <a:gd name="f68" fmla="+- f47 0 f1"/>
                <a:gd name="f69" fmla="*/ f50 1 19"/>
                <a:gd name="f70" fmla="*/ f51 1 46"/>
                <a:gd name="f71" fmla="*/ f52 1 19"/>
                <a:gd name="f72" fmla="*/ f53 1 46"/>
                <a:gd name="f73" fmla="*/ f54 1 19"/>
                <a:gd name="f74" fmla="*/ f55 1 46"/>
                <a:gd name="f75" fmla="*/ f56 1 46"/>
                <a:gd name="f76" fmla="*/ f57 1 19"/>
                <a:gd name="f77" fmla="*/ f58 1 46"/>
                <a:gd name="f78" fmla="*/ f59 1 19"/>
                <a:gd name="f79" fmla="*/ f60 1 46"/>
                <a:gd name="f80" fmla="*/ f61 1 19"/>
                <a:gd name="f81" fmla="*/ f62 1 19"/>
                <a:gd name="f82" fmla="*/ f63 1 46"/>
                <a:gd name="f83" fmla="*/ f64 1 19"/>
                <a:gd name="f84" fmla="*/ f65 1 46"/>
                <a:gd name="f85" fmla="*/ f66 1 19"/>
                <a:gd name="f86" fmla="*/ f67 1 46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9"/>
                <a:gd name="f98" fmla="*/ f76 1 f48"/>
                <a:gd name="f99" fmla="*/ f77 1 f49"/>
                <a:gd name="f100" fmla="*/ f78 1 f48"/>
                <a:gd name="f101" fmla="*/ f79 1 f49"/>
                <a:gd name="f102" fmla="*/ f80 1 f48"/>
                <a:gd name="f103" fmla="*/ f81 1 f48"/>
                <a:gd name="f104" fmla="*/ f82 1 f49"/>
                <a:gd name="f105" fmla="*/ f83 1 f48"/>
                <a:gd name="f106" fmla="*/ f84 1 f49"/>
                <a:gd name="f107" fmla="*/ f85 1 f48"/>
                <a:gd name="f108" fmla="*/ f86 1 f49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40 1"/>
                <a:gd name="f120" fmla="*/ f98 f39 1"/>
                <a:gd name="f121" fmla="*/ f99 f40 1"/>
                <a:gd name="f122" fmla="*/ f100 f39 1"/>
                <a:gd name="f123" fmla="*/ f101 f40 1"/>
                <a:gd name="f124" fmla="*/ f102 f39 1"/>
                <a:gd name="f125" fmla="*/ f103 f39 1"/>
                <a:gd name="f126" fmla="*/ f104 f40 1"/>
                <a:gd name="f127" fmla="*/ f105 f39 1"/>
                <a:gd name="f128" fmla="*/ f106 f40 1"/>
                <a:gd name="f129" fmla="*/ f107 f39 1"/>
                <a:gd name="f130" fmla="*/ f108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7" y="f119"/>
                </a:cxn>
                <a:cxn ang="f68">
                  <a:pos x="f120" y="f121"/>
                </a:cxn>
                <a:cxn ang="f68">
                  <a:pos x="f122" y="f123"/>
                </a:cxn>
                <a:cxn ang="f68">
                  <a:pos x="f124" y="f114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9" y="f130"/>
                </a:cxn>
                <a:cxn ang="f68">
                  <a:pos x="f113" y="f114"/>
                </a:cxn>
              </a:cxnLst>
              <a:rect l="f109" t="f112" r="f110" b="f111"/>
              <a:pathLst>
                <a:path w="19" h="46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5" y="f20"/>
                    <a:pt x="f5" y="f20"/>
                    <a:pt x="f5" y="f5"/>
                  </a:cubicBezTo>
                  <a:cubicBezTo>
                    <a:pt x="f17" y="f5"/>
                    <a:pt x="f17" y="f17"/>
                    <a:pt x="f17" y="f20"/>
                  </a:cubicBezTo>
                  <a:cubicBezTo>
                    <a:pt x="f15" y="f13"/>
                    <a:pt x="f15" y="f18"/>
                    <a:pt x="f21" y="f22"/>
                  </a:cubicBezTo>
                  <a:cubicBezTo>
                    <a:pt x="f13" y="f6"/>
                    <a:pt x="f8" y="f23"/>
                    <a:pt x="f18" y="f9"/>
                  </a:cubicBezTo>
                  <a:cubicBezTo>
                    <a:pt x="f24" y="f25"/>
                    <a:pt x="f26" y="f27"/>
                    <a:pt x="f6" y="f7"/>
                  </a:cubicBezTo>
                  <a:cubicBezTo>
                    <a:pt x="f16" y="f28"/>
                    <a:pt x="f26" y="f29"/>
                    <a:pt x="f30" y="f31"/>
                  </a:cubicBezTo>
                  <a:cubicBezTo>
                    <a:pt x="f24" y="f32"/>
                    <a:pt x="f33" y="f34"/>
                    <a:pt x="f35" y="f36"/>
                  </a:cubicBezTo>
                  <a:cubicBezTo>
                    <a:pt x="f35" y="f37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5453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7" name="Freeform 211">
              <a:extLst>
                <a:ext uri="{FF2B5EF4-FFF2-40B4-BE49-F238E27FC236}">
                  <a16:creationId xmlns:a16="http://schemas.microsoft.com/office/drawing/2014/main" id="{A66F0F98-9391-1D89-A014-8C9BE63B2477}"/>
                </a:ext>
              </a:extLst>
            </p:cNvPr>
            <p:cNvSpPr/>
            <p:nvPr/>
          </p:nvSpPr>
          <p:spPr>
            <a:xfrm>
              <a:off x="9810753" y="6381753"/>
              <a:ext cx="139702" cy="233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0"/>
                <a:gd name="f8" fmla="val 2"/>
                <a:gd name="f9" fmla="val 17"/>
                <a:gd name="f10" fmla="val 4"/>
                <a:gd name="f11" fmla="val 13"/>
                <a:gd name="f12" fmla="val 6"/>
                <a:gd name="f13" fmla="val 10"/>
                <a:gd name="f14" fmla="val 8"/>
                <a:gd name="f15" fmla="val 7"/>
                <a:gd name="f16" fmla="val 9"/>
                <a:gd name="f17" fmla="val 5"/>
                <a:gd name="f18" fmla="val 3"/>
                <a:gd name="f19" fmla="val 1"/>
                <a:gd name="f20" fmla="val 11"/>
                <a:gd name="f21" fmla="val 19"/>
                <a:gd name="f22" fmla="+- 0 0 -90"/>
                <a:gd name="f23" fmla="*/ f3 1 12"/>
                <a:gd name="f24" fmla="*/ f4 1 2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2"/>
                <a:gd name="f33" fmla="*/ f29 1 20"/>
                <a:gd name="f34" fmla="*/ 0 f30 1"/>
                <a:gd name="f35" fmla="*/ 20 f29 1"/>
                <a:gd name="f36" fmla="*/ 6 f30 1"/>
                <a:gd name="f37" fmla="*/ 10 f29 1"/>
                <a:gd name="f38" fmla="*/ 9 f30 1"/>
                <a:gd name="f39" fmla="*/ 3 f29 1"/>
                <a:gd name="f40" fmla="*/ 8 f30 1"/>
                <a:gd name="f41" fmla="*/ 1 f29 1"/>
                <a:gd name="f42" fmla="*/ 11 f30 1"/>
                <a:gd name="f43" fmla="*/ 0 f29 1"/>
                <a:gd name="f44" fmla="*/ 2 f29 1"/>
                <a:gd name="f45" fmla="*/ 3 f30 1"/>
                <a:gd name="f46" fmla="*/ 17 f29 1"/>
                <a:gd name="f47" fmla="+- f31 0 f1"/>
                <a:gd name="f48" fmla="*/ f34 1 12"/>
                <a:gd name="f49" fmla="*/ f35 1 20"/>
                <a:gd name="f50" fmla="*/ f36 1 12"/>
                <a:gd name="f51" fmla="*/ f37 1 20"/>
                <a:gd name="f52" fmla="*/ f38 1 12"/>
                <a:gd name="f53" fmla="*/ f39 1 20"/>
                <a:gd name="f54" fmla="*/ f40 1 12"/>
                <a:gd name="f55" fmla="*/ f41 1 20"/>
                <a:gd name="f56" fmla="*/ f42 1 12"/>
                <a:gd name="f57" fmla="*/ f43 1 20"/>
                <a:gd name="f58" fmla="*/ f44 1 20"/>
                <a:gd name="f59" fmla="*/ f45 1 12"/>
                <a:gd name="f60" fmla="*/ f46 1 20"/>
                <a:gd name="f61" fmla="*/ 0 1 f32"/>
                <a:gd name="f62" fmla="*/ f26 1 f32"/>
                <a:gd name="f63" fmla="*/ 0 1 f33"/>
                <a:gd name="f64" fmla="*/ f27 1 f33"/>
                <a:gd name="f65" fmla="*/ f48 1 f32"/>
                <a:gd name="f66" fmla="*/ f49 1 f33"/>
                <a:gd name="f67" fmla="*/ f50 1 f32"/>
                <a:gd name="f68" fmla="*/ f51 1 f33"/>
                <a:gd name="f69" fmla="*/ f52 1 f32"/>
                <a:gd name="f70" fmla="*/ f53 1 f33"/>
                <a:gd name="f71" fmla="*/ f54 1 f32"/>
                <a:gd name="f72" fmla="*/ f55 1 f33"/>
                <a:gd name="f73" fmla="*/ f56 1 f32"/>
                <a:gd name="f74" fmla="*/ f57 1 f33"/>
                <a:gd name="f75" fmla="*/ f58 1 f33"/>
                <a:gd name="f76" fmla="*/ f59 1 f32"/>
                <a:gd name="f77" fmla="*/ f60 1 f33"/>
                <a:gd name="f78" fmla="*/ f61 f23 1"/>
                <a:gd name="f79" fmla="*/ f62 f23 1"/>
                <a:gd name="f80" fmla="*/ f64 f24 1"/>
                <a:gd name="f81" fmla="*/ f63 f24 1"/>
                <a:gd name="f82" fmla="*/ f65 f23 1"/>
                <a:gd name="f83" fmla="*/ f66 f24 1"/>
                <a:gd name="f84" fmla="*/ f67 f23 1"/>
                <a:gd name="f85" fmla="*/ f68 f24 1"/>
                <a:gd name="f86" fmla="*/ f69 f23 1"/>
                <a:gd name="f87" fmla="*/ f70 f24 1"/>
                <a:gd name="f88" fmla="*/ f71 f23 1"/>
                <a:gd name="f89" fmla="*/ f72 f24 1"/>
                <a:gd name="f90" fmla="*/ f73 f23 1"/>
                <a:gd name="f91" fmla="*/ f74 f24 1"/>
                <a:gd name="f92" fmla="*/ f75 f24 1"/>
                <a:gd name="f93" fmla="*/ f76 f23 1"/>
                <a:gd name="f94" fmla="*/ f77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90" y="f92"/>
                </a:cxn>
                <a:cxn ang="f47">
                  <a:pos x="f93" y="f94"/>
                </a:cxn>
                <a:cxn ang="f47">
                  <a:pos x="f82" y="f83"/>
                </a:cxn>
              </a:cxnLst>
              <a:rect l="f78" t="f81" r="f79" b="f80"/>
              <a:pathLst>
                <a:path w="12" h="2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3" y="f8"/>
                    <a:pt x="f16" y="f19"/>
                    <a:pt x="f14" y="f19"/>
                  </a:cubicBezTo>
                  <a:cubicBezTo>
                    <a:pt x="f16" y="f5"/>
                    <a:pt x="f13" y="f5"/>
                    <a:pt x="f20" y="f5"/>
                  </a:cubicBezTo>
                  <a:cubicBezTo>
                    <a:pt x="f6" y="f19"/>
                    <a:pt x="f20" y="f19"/>
                    <a:pt x="f20" y="f8"/>
                  </a:cubicBezTo>
                  <a:cubicBezTo>
                    <a:pt x="f16" y="f14"/>
                    <a:pt x="f12" y="f6"/>
                    <a:pt x="f18" y="f9"/>
                  </a:cubicBezTo>
                  <a:cubicBezTo>
                    <a:pt x="f18" y="f21"/>
                    <a:pt x="f8" y="f21"/>
                    <a:pt x="f5" y="f7"/>
                  </a:cubicBezTo>
                  <a:close/>
                </a:path>
              </a:pathLst>
            </a:custGeom>
            <a:solidFill>
              <a:srgbClr val="4871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8" name="Freeform 212">
              <a:extLst>
                <a:ext uri="{FF2B5EF4-FFF2-40B4-BE49-F238E27FC236}">
                  <a16:creationId xmlns:a16="http://schemas.microsoft.com/office/drawing/2014/main" id="{A442CC2A-D424-FB8E-2A7D-72DF093CA819}"/>
                </a:ext>
              </a:extLst>
            </p:cNvPr>
            <p:cNvSpPr/>
            <p:nvPr/>
          </p:nvSpPr>
          <p:spPr>
            <a:xfrm>
              <a:off x="10009186" y="6626227"/>
              <a:ext cx="128592" cy="3270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8"/>
                <a:gd name="f8" fmla="val 26"/>
                <a:gd name="f9" fmla="val 25"/>
                <a:gd name="f10" fmla="val 23"/>
                <a:gd name="f11" fmla="val 19"/>
                <a:gd name="f12" fmla="val 2"/>
                <a:gd name="f13" fmla="val 16"/>
                <a:gd name="f14" fmla="val 4"/>
                <a:gd name="f15" fmla="val 12"/>
                <a:gd name="f16" fmla="val 10"/>
                <a:gd name="f17" fmla="val 5"/>
                <a:gd name="f18" fmla="val 9"/>
                <a:gd name="f19" fmla="val 6"/>
                <a:gd name="f20" fmla="val 7"/>
                <a:gd name="f21" fmla="val 3"/>
                <a:gd name="f22" fmla="val 8"/>
                <a:gd name="f23" fmla="val 13"/>
                <a:gd name="f24" fmla="val 24"/>
                <a:gd name="f25" fmla="val 1"/>
                <a:gd name="f26" fmla="val 27"/>
                <a:gd name="f27" fmla="+- 0 0 -90"/>
                <a:gd name="f28" fmla="*/ f3 1 11"/>
                <a:gd name="f29" fmla="*/ f4 1 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1"/>
                <a:gd name="f38" fmla="*/ f34 1 28"/>
                <a:gd name="f39" fmla="*/ 0 f35 1"/>
                <a:gd name="f40" fmla="*/ 28 f34 1"/>
                <a:gd name="f41" fmla="*/ 23 f34 1"/>
                <a:gd name="f42" fmla="*/ 4 f35 1"/>
                <a:gd name="f43" fmla="*/ 12 f34 1"/>
                <a:gd name="f44" fmla="*/ 6 f35 1"/>
                <a:gd name="f45" fmla="*/ 7 f34 1"/>
                <a:gd name="f46" fmla="*/ 11 f35 1"/>
                <a:gd name="f47" fmla="*/ 0 f34 1"/>
                <a:gd name="f48" fmla="*/ 7 f35 1"/>
                <a:gd name="f49" fmla="*/ 8 f34 1"/>
                <a:gd name="f50" fmla="*/ 24 f34 1"/>
                <a:gd name="f51" fmla="+- f36 0 f1"/>
                <a:gd name="f52" fmla="*/ f39 1 11"/>
                <a:gd name="f53" fmla="*/ f40 1 28"/>
                <a:gd name="f54" fmla="*/ f41 1 28"/>
                <a:gd name="f55" fmla="*/ f42 1 11"/>
                <a:gd name="f56" fmla="*/ f43 1 28"/>
                <a:gd name="f57" fmla="*/ f44 1 11"/>
                <a:gd name="f58" fmla="*/ f45 1 28"/>
                <a:gd name="f59" fmla="*/ f46 1 11"/>
                <a:gd name="f60" fmla="*/ f47 1 28"/>
                <a:gd name="f61" fmla="*/ f48 1 11"/>
                <a:gd name="f62" fmla="*/ f49 1 28"/>
                <a:gd name="f63" fmla="*/ f50 1 28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8"/>
                <a:gd name="f71" fmla="*/ f55 1 f37"/>
                <a:gd name="f72" fmla="*/ f56 1 f38"/>
                <a:gd name="f73" fmla="*/ f57 1 f37"/>
                <a:gd name="f74" fmla="*/ f58 1 f38"/>
                <a:gd name="f75" fmla="*/ f59 1 f37"/>
                <a:gd name="f76" fmla="*/ f60 1 f38"/>
                <a:gd name="f77" fmla="*/ f61 1 f37"/>
                <a:gd name="f78" fmla="*/ f62 1 f38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9 1"/>
                <a:gd name="f87" fmla="*/ f71 f28 1"/>
                <a:gd name="f88" fmla="*/ f72 f29 1"/>
                <a:gd name="f89" fmla="*/ f73 f28 1"/>
                <a:gd name="f90" fmla="*/ f74 f29 1"/>
                <a:gd name="f91" fmla="*/ f75 f28 1"/>
                <a:gd name="f92" fmla="*/ f76 f29 1"/>
                <a:gd name="f93" fmla="*/ f77 f28 1"/>
                <a:gd name="f94" fmla="*/ f78 f29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4" y="f86"/>
                </a:cxn>
                <a:cxn ang="f51">
                  <a:pos x="f87" y="f88"/>
                </a:cxn>
                <a:cxn ang="f51">
                  <a:pos x="f89" y="f90"/>
                </a:cxn>
                <a:cxn ang="f51">
                  <a:pos x="f91" y="f92"/>
                </a:cxn>
                <a:cxn ang="f51">
                  <a:pos x="f93" y="f94"/>
                </a:cxn>
                <a:cxn ang="f51">
                  <a:pos x="f84" y="f95"/>
                </a:cxn>
                <a:cxn ang="f51">
                  <a:pos x="f84" y="f85"/>
                </a:cxn>
              </a:cxnLst>
              <a:rect l="f80" t="f83" r="f81" b="f82"/>
              <a:pathLst>
                <a:path w="11" h="28">
                  <a:moveTo>
                    <a:pt x="f5" y="f7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1"/>
                    <a:pt x="f12" y="f13"/>
                    <a:pt x="f14" y="f15"/>
                  </a:cubicBezTo>
                  <a:cubicBezTo>
                    <a:pt x="f14" y="f16"/>
                    <a:pt x="f17" y="f18"/>
                    <a:pt x="f19" y="f20"/>
                  </a:cubicBezTo>
                  <a:cubicBezTo>
                    <a:pt x="f20" y="f14"/>
                    <a:pt x="f18" y="f12"/>
                    <a:pt x="f6" y="f5"/>
                  </a:cubicBezTo>
                  <a:cubicBezTo>
                    <a:pt x="f6" y="f21"/>
                    <a:pt x="f18" y="f19"/>
                    <a:pt x="f20" y="f22"/>
                  </a:cubicBezTo>
                  <a:cubicBezTo>
                    <a:pt x="f14" y="f23"/>
                    <a:pt x="f21" y="f11"/>
                    <a:pt x="f5" y="f24"/>
                  </a:cubicBezTo>
                  <a:cubicBezTo>
                    <a:pt x="f5" y="f9"/>
                    <a:pt x="f25" y="f26"/>
                    <a:pt x="f5" y="f7"/>
                  </a:cubicBezTo>
                  <a:close/>
                </a:path>
              </a:pathLst>
            </a:custGeom>
            <a:solidFill>
              <a:srgbClr val="5569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9" name="Freeform 213">
              <a:extLst>
                <a:ext uri="{FF2B5EF4-FFF2-40B4-BE49-F238E27FC236}">
                  <a16:creationId xmlns:a16="http://schemas.microsoft.com/office/drawing/2014/main" id="{1F2DCB1D-26D5-48B1-77A5-6031680DD1B6}"/>
                </a:ext>
              </a:extLst>
            </p:cNvPr>
            <p:cNvSpPr/>
            <p:nvPr/>
          </p:nvSpPr>
          <p:spPr>
            <a:xfrm>
              <a:off x="10313983" y="6299201"/>
              <a:ext cx="47621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7"/>
                <a:gd name="f8" fmla="val 1"/>
                <a:gd name="f9" fmla="val 5"/>
                <a:gd name="f10" fmla="val 2"/>
                <a:gd name="f11" fmla="val 3"/>
                <a:gd name="f12" fmla="val 6"/>
                <a:gd name="f13" fmla="+- 0 0 -90"/>
                <a:gd name="f14" fmla="*/ f3 1 4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7"/>
                <a:gd name="f25" fmla="*/ 0 f21 1"/>
                <a:gd name="f26" fmla="*/ 7 f20 1"/>
                <a:gd name="f27" fmla="*/ 4 f21 1"/>
                <a:gd name="f28" fmla="*/ 0 f20 1"/>
                <a:gd name="f29" fmla="+- f22 0 f1"/>
                <a:gd name="f30" fmla="*/ f25 1 4"/>
                <a:gd name="f31" fmla="*/ f26 1 7"/>
                <a:gd name="f32" fmla="*/ f27 1 4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4" h="7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1" y="f11"/>
                    <a:pt x="f10" y="f12"/>
                    <a:pt x="f5" y="f7"/>
                  </a:cubicBezTo>
                  <a:close/>
                </a:path>
              </a:pathLst>
            </a:custGeom>
            <a:solidFill>
              <a:srgbClr val="4871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0" name="Freeform 214">
              <a:extLst>
                <a:ext uri="{FF2B5EF4-FFF2-40B4-BE49-F238E27FC236}">
                  <a16:creationId xmlns:a16="http://schemas.microsoft.com/office/drawing/2014/main" id="{AB80EC6B-74F9-318C-718F-5A134F0E1597}"/>
                </a:ext>
              </a:extLst>
            </p:cNvPr>
            <p:cNvSpPr/>
            <p:nvPr/>
          </p:nvSpPr>
          <p:spPr>
            <a:xfrm>
              <a:off x="9236070" y="5656258"/>
              <a:ext cx="328617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3"/>
                <a:gd name="f8" fmla="val 13"/>
                <a:gd name="f9" fmla="val 16"/>
                <a:gd name="f10" fmla="val 12"/>
                <a:gd name="f11" fmla="val 14"/>
                <a:gd name="f12" fmla="val 11"/>
                <a:gd name="f13" fmla="val 9"/>
                <a:gd name="f14" fmla="val 8"/>
                <a:gd name="f15" fmla="val 7"/>
                <a:gd name="f16" fmla="val 10"/>
                <a:gd name="f17" fmla="val 6"/>
                <a:gd name="f18" fmla="val 5"/>
                <a:gd name="f19" fmla="val 1"/>
                <a:gd name="f20" fmla="val 2"/>
                <a:gd name="f21" fmla="val 4"/>
                <a:gd name="f22" fmla="val 15"/>
                <a:gd name="f23" fmla="val 21"/>
                <a:gd name="f24" fmla="val 17"/>
                <a:gd name="f25" fmla="val 22"/>
                <a:gd name="f26" fmla="val 24"/>
                <a:gd name="f27" fmla="val 19"/>
                <a:gd name="f28" fmla="val 25"/>
                <a:gd name="f29" fmla="val 20"/>
                <a:gd name="f30" fmla="val 26"/>
                <a:gd name="f31" fmla="val 27"/>
                <a:gd name="f32" fmla="val 18"/>
                <a:gd name="f33" fmla="+- 0 0 -90"/>
                <a:gd name="f34" fmla="*/ f3 1 28"/>
                <a:gd name="f35" fmla="*/ f4 1 23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8"/>
                <a:gd name="f44" fmla="*/ f40 1 23"/>
                <a:gd name="f45" fmla="*/ 13 f41 1"/>
                <a:gd name="f46" fmla="*/ 16 f40 1"/>
                <a:gd name="f47" fmla="*/ 9 f41 1"/>
                <a:gd name="f48" fmla="*/ 12 f40 1"/>
                <a:gd name="f49" fmla="*/ 6 f41 1"/>
                <a:gd name="f50" fmla="*/ 9 f40 1"/>
                <a:gd name="f51" fmla="*/ 5 f41 1"/>
                <a:gd name="f52" fmla="*/ 7 f40 1"/>
                <a:gd name="f53" fmla="*/ 0 f41 1"/>
                <a:gd name="f54" fmla="*/ 0 f40 1"/>
                <a:gd name="f55" fmla="*/ 7 f41 1"/>
                <a:gd name="f56" fmla="*/ 21 f41 1"/>
                <a:gd name="f57" fmla="*/ 17 f40 1"/>
                <a:gd name="f58" fmla="*/ 25 f41 1"/>
                <a:gd name="f59" fmla="*/ 20 f40 1"/>
                <a:gd name="f60" fmla="*/ 28 f41 1"/>
                <a:gd name="f61" fmla="*/ 21 f40 1"/>
                <a:gd name="f62" fmla="*/ 26 f41 1"/>
                <a:gd name="f63" fmla="*/ 23 f40 1"/>
                <a:gd name="f64" fmla="*/ 24 f41 1"/>
                <a:gd name="f65" fmla="*/ 15 f41 1"/>
                <a:gd name="f66" fmla="*/ 18 f40 1"/>
                <a:gd name="f67" fmla="+- f42 0 f1"/>
                <a:gd name="f68" fmla="*/ f45 1 28"/>
                <a:gd name="f69" fmla="*/ f46 1 23"/>
                <a:gd name="f70" fmla="*/ f47 1 28"/>
                <a:gd name="f71" fmla="*/ f48 1 23"/>
                <a:gd name="f72" fmla="*/ f49 1 28"/>
                <a:gd name="f73" fmla="*/ f50 1 23"/>
                <a:gd name="f74" fmla="*/ f51 1 28"/>
                <a:gd name="f75" fmla="*/ f52 1 23"/>
                <a:gd name="f76" fmla="*/ f53 1 28"/>
                <a:gd name="f77" fmla="*/ f54 1 23"/>
                <a:gd name="f78" fmla="*/ f55 1 28"/>
                <a:gd name="f79" fmla="*/ f56 1 28"/>
                <a:gd name="f80" fmla="*/ f57 1 23"/>
                <a:gd name="f81" fmla="*/ f58 1 28"/>
                <a:gd name="f82" fmla="*/ f59 1 23"/>
                <a:gd name="f83" fmla="*/ f60 1 28"/>
                <a:gd name="f84" fmla="*/ f61 1 23"/>
                <a:gd name="f85" fmla="*/ f62 1 28"/>
                <a:gd name="f86" fmla="*/ f63 1 23"/>
                <a:gd name="f87" fmla="*/ f64 1 28"/>
                <a:gd name="f88" fmla="*/ f65 1 28"/>
                <a:gd name="f89" fmla="*/ f66 1 23"/>
                <a:gd name="f90" fmla="*/ 0 1 f43"/>
                <a:gd name="f91" fmla="*/ f37 1 f43"/>
                <a:gd name="f92" fmla="*/ 0 1 f44"/>
                <a:gd name="f93" fmla="*/ f38 1 f44"/>
                <a:gd name="f94" fmla="*/ f68 1 f43"/>
                <a:gd name="f95" fmla="*/ f69 1 f44"/>
                <a:gd name="f96" fmla="*/ f70 1 f43"/>
                <a:gd name="f97" fmla="*/ f71 1 f44"/>
                <a:gd name="f98" fmla="*/ f72 1 f43"/>
                <a:gd name="f99" fmla="*/ f73 1 f44"/>
                <a:gd name="f100" fmla="*/ f74 1 f43"/>
                <a:gd name="f101" fmla="*/ f75 1 f44"/>
                <a:gd name="f102" fmla="*/ f76 1 f43"/>
                <a:gd name="f103" fmla="*/ f77 1 f44"/>
                <a:gd name="f104" fmla="*/ f78 1 f43"/>
                <a:gd name="f105" fmla="*/ f79 1 f43"/>
                <a:gd name="f106" fmla="*/ f80 1 f44"/>
                <a:gd name="f107" fmla="*/ f81 1 f43"/>
                <a:gd name="f108" fmla="*/ f82 1 f44"/>
                <a:gd name="f109" fmla="*/ f83 1 f43"/>
                <a:gd name="f110" fmla="*/ f84 1 f44"/>
                <a:gd name="f111" fmla="*/ f85 1 f43"/>
                <a:gd name="f112" fmla="*/ f86 1 f44"/>
                <a:gd name="f113" fmla="*/ f87 1 f43"/>
                <a:gd name="f114" fmla="*/ f88 1 f43"/>
                <a:gd name="f115" fmla="*/ f89 1 f44"/>
                <a:gd name="f116" fmla="*/ f90 f34 1"/>
                <a:gd name="f117" fmla="*/ f91 f34 1"/>
                <a:gd name="f118" fmla="*/ f93 f35 1"/>
                <a:gd name="f119" fmla="*/ f92 f35 1"/>
                <a:gd name="f120" fmla="*/ f94 f34 1"/>
                <a:gd name="f121" fmla="*/ f95 f35 1"/>
                <a:gd name="f122" fmla="*/ f96 f34 1"/>
                <a:gd name="f123" fmla="*/ f97 f35 1"/>
                <a:gd name="f124" fmla="*/ f98 f34 1"/>
                <a:gd name="f125" fmla="*/ f99 f35 1"/>
                <a:gd name="f126" fmla="*/ f100 f34 1"/>
                <a:gd name="f127" fmla="*/ f101 f35 1"/>
                <a:gd name="f128" fmla="*/ f102 f34 1"/>
                <a:gd name="f129" fmla="*/ f103 f35 1"/>
                <a:gd name="f130" fmla="*/ f104 f34 1"/>
                <a:gd name="f131" fmla="*/ f105 f34 1"/>
                <a:gd name="f132" fmla="*/ f106 f35 1"/>
                <a:gd name="f133" fmla="*/ f107 f34 1"/>
                <a:gd name="f134" fmla="*/ f108 f35 1"/>
                <a:gd name="f135" fmla="*/ f109 f34 1"/>
                <a:gd name="f136" fmla="*/ f110 f35 1"/>
                <a:gd name="f137" fmla="*/ f111 f34 1"/>
                <a:gd name="f138" fmla="*/ f112 f35 1"/>
                <a:gd name="f139" fmla="*/ f113 f34 1"/>
                <a:gd name="f140" fmla="*/ f114 f34 1"/>
                <a:gd name="f141" fmla="*/ f11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24" y="f125"/>
                </a:cxn>
                <a:cxn ang="f67">
                  <a:pos x="f126" y="f127"/>
                </a:cxn>
                <a:cxn ang="f67">
                  <a:pos x="f128" y="f129"/>
                </a:cxn>
                <a:cxn ang="f67">
                  <a:pos x="f130" y="f127"/>
                </a:cxn>
                <a:cxn ang="f67">
                  <a:pos x="f131" y="f132"/>
                </a:cxn>
                <a:cxn ang="f67">
                  <a:pos x="f133" y="f134"/>
                </a:cxn>
                <a:cxn ang="f67">
                  <a:pos x="f135" y="f136"/>
                </a:cxn>
                <a:cxn ang="f67">
                  <a:pos x="f137" y="f138"/>
                </a:cxn>
                <a:cxn ang="f67">
                  <a:pos x="f139" y="f138"/>
                </a:cxn>
                <a:cxn ang="f67">
                  <a:pos x="f140" y="f141"/>
                </a:cxn>
                <a:cxn ang="f67">
                  <a:pos x="f120" y="f121"/>
                </a:cxn>
              </a:cxnLst>
              <a:rect l="f116" t="f119" r="f117" b="f118"/>
              <a:pathLst>
                <a:path w="28" h="23">
                  <a:moveTo>
                    <a:pt x="f8" y="f9"/>
                  </a:moveTo>
                  <a:cubicBezTo>
                    <a:pt x="f10" y="f11"/>
                    <a:pt x="f12" y="f10"/>
                    <a:pt x="f13" y="f10"/>
                  </a:cubicBezTo>
                  <a:cubicBezTo>
                    <a:pt x="f14" y="f12"/>
                    <a:pt x="f15" y="f16"/>
                    <a:pt x="f17" y="f13"/>
                  </a:cubicBezTo>
                  <a:cubicBezTo>
                    <a:pt x="f17" y="f14"/>
                    <a:pt x="f18" y="f15"/>
                    <a:pt x="f18" y="f15"/>
                  </a:cubicBezTo>
                  <a:cubicBezTo>
                    <a:pt x="f5" y="f15"/>
                    <a:pt x="f19" y="f20"/>
                    <a:pt x="f5" y="f5"/>
                  </a:cubicBezTo>
                  <a:cubicBezTo>
                    <a:pt x="f20" y="f20"/>
                    <a:pt x="f21" y="f18"/>
                    <a:pt x="f15" y="f15"/>
                  </a:cubicBezTo>
                  <a:cubicBezTo>
                    <a:pt x="f12" y="f12"/>
                    <a:pt x="f22" y="f22"/>
                    <a:pt x="f23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0" y="f29"/>
                    <a:pt x="f31" y="f23"/>
                    <a:pt x="f6" y="f23"/>
                  </a:cubicBezTo>
                  <a:cubicBezTo>
                    <a:pt x="f31" y="f23"/>
                    <a:pt x="f30" y="f25"/>
                    <a:pt x="f30" y="f7"/>
                  </a:cubicBezTo>
                  <a:cubicBezTo>
                    <a:pt x="f28" y="f7"/>
                    <a:pt x="f28" y="f7"/>
                    <a:pt x="f26" y="f7"/>
                  </a:cubicBezTo>
                  <a:cubicBezTo>
                    <a:pt x="f23" y="f23"/>
                    <a:pt x="f32" y="f29"/>
                    <a:pt x="f22" y="f32"/>
                  </a:cubicBezTo>
                  <a:cubicBezTo>
                    <a:pt x="f11" y="f32"/>
                    <a:pt x="f8" y="f32"/>
                    <a:pt x="f8" y="f9"/>
                  </a:cubicBezTo>
                  <a:close/>
                </a:path>
              </a:pathLst>
            </a:custGeom>
            <a:solidFill>
              <a:srgbClr val="4871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1" name="Freeform 215">
              <a:extLst>
                <a:ext uri="{FF2B5EF4-FFF2-40B4-BE49-F238E27FC236}">
                  <a16:creationId xmlns:a16="http://schemas.microsoft.com/office/drawing/2014/main" id="{3CFA5D70-8739-AAE9-E2AB-5B2098EE4987}"/>
                </a:ext>
              </a:extLst>
            </p:cNvPr>
            <p:cNvSpPr/>
            <p:nvPr/>
          </p:nvSpPr>
          <p:spPr>
            <a:xfrm>
              <a:off x="9131298" y="5621338"/>
              <a:ext cx="198433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"/>
                <a:gd name="f8" fmla="val 3"/>
                <a:gd name="f9" fmla="val 2"/>
                <a:gd name="f10" fmla="val 6"/>
                <a:gd name="f11" fmla="val 4"/>
                <a:gd name="f12" fmla="val 7"/>
                <a:gd name="f13" fmla="val 9"/>
                <a:gd name="f14" fmla="val 10"/>
                <a:gd name="f15" fmla="val 11"/>
                <a:gd name="f16" fmla="val 13"/>
                <a:gd name="f17" fmla="val 12"/>
                <a:gd name="f18" fmla="val 15"/>
                <a:gd name="f19" fmla="val 16"/>
                <a:gd name="f20" fmla="val 8"/>
                <a:gd name="f21" fmla="val 5"/>
                <a:gd name="f22" fmla="+- 0 0 -90"/>
                <a:gd name="f23" fmla="*/ f3 1 17"/>
                <a:gd name="f24" fmla="*/ f4 1 17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17"/>
                <a:gd name="f31" fmla="*/ 0 f28 1"/>
                <a:gd name="f32" fmla="*/ 1 f28 1"/>
                <a:gd name="f33" fmla="*/ 7 f28 1"/>
                <a:gd name="f34" fmla="*/ 6 f28 1"/>
                <a:gd name="f35" fmla="*/ 13 f28 1"/>
                <a:gd name="f36" fmla="*/ 12 f28 1"/>
                <a:gd name="f37" fmla="*/ 17 f28 1"/>
                <a:gd name="f38" fmla="*/ 9 f28 1"/>
                <a:gd name="f39" fmla="*/ 11 f28 1"/>
                <a:gd name="f40" fmla="+- f29 0 f1"/>
                <a:gd name="f41" fmla="*/ f31 1 17"/>
                <a:gd name="f42" fmla="*/ f32 1 17"/>
                <a:gd name="f43" fmla="*/ f33 1 17"/>
                <a:gd name="f44" fmla="*/ f34 1 17"/>
                <a:gd name="f45" fmla="*/ f35 1 17"/>
                <a:gd name="f46" fmla="*/ f36 1 17"/>
                <a:gd name="f47" fmla="*/ f37 1 17"/>
                <a:gd name="f48" fmla="*/ f38 1 17"/>
                <a:gd name="f49" fmla="*/ f39 1 17"/>
                <a:gd name="f50" fmla="*/ 0 1 f30"/>
                <a:gd name="f51" fmla="*/ f26 1 f30"/>
                <a:gd name="f52" fmla="*/ f41 1 f30"/>
                <a:gd name="f53" fmla="*/ f42 1 f30"/>
                <a:gd name="f54" fmla="*/ f43 1 f30"/>
                <a:gd name="f55" fmla="*/ f44 1 f30"/>
                <a:gd name="f56" fmla="*/ f45 1 f30"/>
                <a:gd name="f57" fmla="*/ f46 1 f30"/>
                <a:gd name="f58" fmla="*/ f47 1 f30"/>
                <a:gd name="f59" fmla="*/ f48 1 f30"/>
                <a:gd name="f60" fmla="*/ f49 1 f30"/>
                <a:gd name="f61" fmla="*/ f50 f23 1"/>
                <a:gd name="f62" fmla="*/ f51 f23 1"/>
                <a:gd name="f63" fmla="*/ f51 f24 1"/>
                <a:gd name="f64" fmla="*/ f50 f24 1"/>
                <a:gd name="f65" fmla="*/ f52 f23 1"/>
                <a:gd name="f66" fmla="*/ f53 f24 1"/>
                <a:gd name="f67" fmla="*/ f53 f23 1"/>
                <a:gd name="f68" fmla="*/ f54 f23 1"/>
                <a:gd name="f69" fmla="*/ f55 f24 1"/>
                <a:gd name="f70" fmla="*/ f56 f23 1"/>
                <a:gd name="f71" fmla="*/ f57 f24 1"/>
                <a:gd name="f72" fmla="*/ f58 f23 1"/>
                <a:gd name="f73" fmla="*/ f58 f24 1"/>
                <a:gd name="f74" fmla="*/ f59 f23 1"/>
                <a:gd name="f75" fmla="*/ f6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6"/>
                </a:cxn>
                <a:cxn ang="f40">
                  <a:pos x="f68" y="f69"/>
                </a:cxn>
                <a:cxn ang="f40">
                  <a:pos x="f70" y="f71"/>
                </a:cxn>
                <a:cxn ang="f40">
                  <a:pos x="f72" y="f73"/>
                </a:cxn>
                <a:cxn ang="f40">
                  <a:pos x="f74" y="f75"/>
                </a:cxn>
                <a:cxn ang="f40">
                  <a:pos x="f65" y="f66"/>
                </a:cxn>
              </a:cxnLst>
              <a:rect l="f61" t="f64" r="f62" b="f63"/>
              <a:pathLst>
                <a:path w="17" h="17">
                  <a:moveTo>
                    <a:pt x="f5" y="f7"/>
                  </a:moveTo>
                  <a:cubicBezTo>
                    <a:pt x="f7" y="f7"/>
                    <a:pt x="f7" y="f5"/>
                    <a:pt x="f7" y="f7"/>
                  </a:cubicBezTo>
                  <a:cubicBezTo>
                    <a:pt x="f8" y="f9"/>
                    <a:pt x="f10" y="f11"/>
                    <a:pt x="f12" y="f10"/>
                  </a:cubicBezTo>
                  <a:cubicBezTo>
                    <a:pt x="f13" y="f13"/>
                    <a:pt x="f14" y="f15"/>
                    <a:pt x="f16" y="f17"/>
                  </a:cubicBezTo>
                  <a:cubicBezTo>
                    <a:pt x="f18" y="f16"/>
                    <a:pt x="f19" y="f18"/>
                    <a:pt x="f6" y="f6"/>
                  </a:cubicBezTo>
                  <a:cubicBezTo>
                    <a:pt x="f16" y="f19"/>
                    <a:pt x="f15" y="f16"/>
                    <a:pt x="f13" y="f15"/>
                  </a:cubicBezTo>
                  <a:cubicBezTo>
                    <a:pt x="f10" y="f20"/>
                    <a:pt x="f9" y="f21"/>
                    <a:pt x="f5" y="f7"/>
                  </a:cubicBezTo>
                  <a:close/>
                </a:path>
              </a:pathLst>
            </a:custGeom>
            <a:solidFill>
              <a:srgbClr val="4E6B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2" name="Freeform 216">
              <a:extLst>
                <a:ext uri="{FF2B5EF4-FFF2-40B4-BE49-F238E27FC236}">
                  <a16:creationId xmlns:a16="http://schemas.microsoft.com/office/drawing/2014/main" id="{ABF98A21-0B7A-B70A-70E1-737104CF0360}"/>
                </a:ext>
              </a:extLst>
            </p:cNvPr>
            <p:cNvSpPr/>
            <p:nvPr/>
          </p:nvSpPr>
          <p:spPr>
            <a:xfrm>
              <a:off x="9329742" y="5808661"/>
              <a:ext cx="187323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0"/>
                <a:gd name="f8" fmla="val 5"/>
                <a:gd name="f9" fmla="val 3"/>
                <a:gd name="f10" fmla="val 8"/>
                <a:gd name="f11" fmla="val 7"/>
                <a:gd name="f12" fmla="val 14"/>
                <a:gd name="f13" fmla="val 15"/>
                <a:gd name="f14" fmla="val 9"/>
                <a:gd name="f15" fmla="val 6"/>
                <a:gd name="f16" fmla="val 1"/>
                <a:gd name="f17" fmla="val 2"/>
                <a:gd name="f18" fmla="+- 0 0 -90"/>
                <a:gd name="f19" fmla="*/ f3 1 16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6"/>
                <a:gd name="f30" fmla="*/ 5 f26 1"/>
                <a:gd name="f31" fmla="*/ 3 f25 1"/>
                <a:gd name="f32" fmla="*/ 14 f26 1"/>
                <a:gd name="f33" fmla="*/ 8 f25 1"/>
                <a:gd name="f34" fmla="*/ 16 f26 1"/>
                <a:gd name="f35" fmla="*/ 10 f25 1"/>
                <a:gd name="f36" fmla="*/ 1 f26 1"/>
                <a:gd name="f37" fmla="*/ 2 f25 1"/>
                <a:gd name="f38" fmla="*/ 0 f26 1"/>
                <a:gd name="f39" fmla="*/ 1 f25 1"/>
                <a:gd name="f40" fmla="+- f27 0 f1"/>
                <a:gd name="f41" fmla="*/ f30 1 16"/>
                <a:gd name="f42" fmla="*/ f31 1 10"/>
                <a:gd name="f43" fmla="*/ f32 1 16"/>
                <a:gd name="f44" fmla="*/ f33 1 10"/>
                <a:gd name="f45" fmla="*/ f34 1 16"/>
                <a:gd name="f46" fmla="*/ f35 1 10"/>
                <a:gd name="f47" fmla="*/ f36 1 16"/>
                <a:gd name="f48" fmla="*/ f37 1 10"/>
                <a:gd name="f49" fmla="*/ f38 1 16"/>
                <a:gd name="f50" fmla="*/ f39 1 10"/>
                <a:gd name="f51" fmla="*/ 0 1 f29"/>
                <a:gd name="f52" fmla="*/ f22 1 f29"/>
                <a:gd name="f53" fmla="*/ 0 1 f28"/>
                <a:gd name="f54" fmla="*/ f23 1 f28"/>
                <a:gd name="f55" fmla="*/ f41 1 f29"/>
                <a:gd name="f56" fmla="*/ f42 1 f28"/>
                <a:gd name="f57" fmla="*/ f43 1 f29"/>
                <a:gd name="f58" fmla="*/ f44 1 f28"/>
                <a:gd name="f59" fmla="*/ f45 1 f29"/>
                <a:gd name="f60" fmla="*/ f46 1 f28"/>
                <a:gd name="f61" fmla="*/ f47 1 f29"/>
                <a:gd name="f62" fmla="*/ f48 1 f28"/>
                <a:gd name="f63" fmla="*/ f49 1 f29"/>
                <a:gd name="f64" fmla="*/ f50 1 f28"/>
                <a:gd name="f65" fmla="*/ f51 f19 1"/>
                <a:gd name="f66" fmla="*/ f52 f19 1"/>
                <a:gd name="f67" fmla="*/ f54 f20 1"/>
                <a:gd name="f68" fmla="*/ f53 f20 1"/>
                <a:gd name="f69" fmla="*/ f55 f19 1"/>
                <a:gd name="f70" fmla="*/ f56 f20 1"/>
                <a:gd name="f71" fmla="*/ f57 f19 1"/>
                <a:gd name="f72" fmla="*/ f58 f20 1"/>
                <a:gd name="f73" fmla="*/ f59 f19 1"/>
                <a:gd name="f74" fmla="*/ f60 f20 1"/>
                <a:gd name="f75" fmla="*/ f61 f19 1"/>
                <a:gd name="f76" fmla="*/ f62 f20 1"/>
                <a:gd name="f77" fmla="*/ f63 f19 1"/>
                <a:gd name="f78" fmla="*/ f64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3" y="f74"/>
                </a:cxn>
                <a:cxn ang="f40">
                  <a:pos x="f75" y="f76"/>
                </a:cxn>
                <a:cxn ang="f40">
                  <a:pos x="f77" y="f78"/>
                </a:cxn>
                <a:cxn ang="f40">
                  <a:pos x="f69" y="f70"/>
                </a:cxn>
              </a:cxnLst>
              <a:rect l="f65" t="f68" r="f66" b="f67"/>
              <a:pathLst>
                <a:path w="16" h="10">
                  <a:moveTo>
                    <a:pt x="f8" y="f9"/>
                  </a:moveTo>
                  <a:cubicBezTo>
                    <a:pt x="f10" y="f8"/>
                    <a:pt x="f7" y="f11"/>
                    <a:pt x="f12" y="f10"/>
                  </a:cubicBezTo>
                  <a:cubicBezTo>
                    <a:pt x="f13" y="f10"/>
                    <a:pt x="f6" y="f14"/>
                    <a:pt x="f6" y="f7"/>
                  </a:cubicBezTo>
                  <a:cubicBezTo>
                    <a:pt x="f7" y="f14"/>
                    <a:pt x="f15" y="f8"/>
                    <a:pt x="f16" y="f17"/>
                  </a:cubicBezTo>
                  <a:cubicBezTo>
                    <a:pt x="f5" y="f17"/>
                    <a:pt x="f5" y="f16"/>
                    <a:pt x="f5" y="f16"/>
                  </a:cubicBezTo>
                  <a:cubicBezTo>
                    <a:pt x="f17" y="f5"/>
                    <a:pt x="f9" y="f9"/>
                    <a:pt x="f8" y="f9"/>
                  </a:cubicBezTo>
                  <a:close/>
                </a:path>
              </a:pathLst>
            </a:custGeom>
            <a:solidFill>
              <a:srgbClr val="4E6B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3" name="Freeform 217">
              <a:extLst>
                <a:ext uri="{FF2B5EF4-FFF2-40B4-BE49-F238E27FC236}">
                  <a16:creationId xmlns:a16="http://schemas.microsoft.com/office/drawing/2014/main" id="{7CB04624-346B-8488-ACE6-85C2BDC826CB}"/>
                </a:ext>
              </a:extLst>
            </p:cNvPr>
            <p:cNvSpPr/>
            <p:nvPr/>
          </p:nvSpPr>
          <p:spPr>
            <a:xfrm>
              <a:off x="9048746" y="5503865"/>
              <a:ext cx="71442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8"/>
                <a:gd name="f8" fmla="val 2"/>
                <a:gd name="f9" fmla="val 1"/>
                <a:gd name="f10" fmla="val 4"/>
                <a:gd name="f11" fmla="val 3"/>
                <a:gd name="f12" fmla="val 5"/>
                <a:gd name="f13" fmla="val 7"/>
                <a:gd name="f14" fmla="+- 0 0 -90"/>
                <a:gd name="f15" fmla="*/ f3 1 6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6"/>
                <a:gd name="f26" fmla="*/ 0 f22 1"/>
                <a:gd name="f27" fmla="*/ 0 f21 1"/>
                <a:gd name="f28" fmla="*/ 5 f22 1"/>
                <a:gd name="f29" fmla="*/ 5 f21 1"/>
                <a:gd name="f30" fmla="*/ 6 f22 1"/>
                <a:gd name="f31" fmla="*/ 8 f21 1"/>
                <a:gd name="f32" fmla="*/ 3 f22 1"/>
                <a:gd name="f33" fmla="+- f23 0 f1"/>
                <a:gd name="f34" fmla="*/ f26 1 6"/>
                <a:gd name="f35" fmla="*/ f27 1 8"/>
                <a:gd name="f36" fmla="*/ f28 1 6"/>
                <a:gd name="f37" fmla="*/ f29 1 8"/>
                <a:gd name="f38" fmla="*/ f30 1 6"/>
                <a:gd name="f39" fmla="*/ f31 1 8"/>
                <a:gd name="f40" fmla="*/ f32 1 6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4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6 1"/>
                <a:gd name="f62" fmla="*/ f5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59"/>
                </a:cxn>
                <a:cxn ang="f33">
                  <a:pos x="f56" y="f57"/>
                </a:cxn>
              </a:cxnLst>
              <a:rect l="f52" t="f55" r="f53" b="f54"/>
              <a:pathLst>
                <a:path w="6" h="8">
                  <a:moveTo>
                    <a:pt x="f5" y="f5"/>
                  </a:moveTo>
                  <a:cubicBezTo>
                    <a:pt x="f8" y="f9"/>
                    <a:pt x="f10" y="f11"/>
                    <a:pt x="f12" y="f12"/>
                  </a:cubicBezTo>
                  <a:cubicBezTo>
                    <a:pt x="f12" y="f6"/>
                    <a:pt x="f12" y="f13"/>
                    <a:pt x="f6" y="f7"/>
                  </a:cubicBezTo>
                  <a:cubicBezTo>
                    <a:pt x="f10" y="f7"/>
                    <a:pt x="f10" y="f6"/>
                    <a:pt x="f11" y="f12"/>
                  </a:cubicBezTo>
                  <a:cubicBezTo>
                    <a:pt x="f8" y="f10"/>
                    <a:pt x="f9" y="f8"/>
                    <a:pt x="f5" y="f5"/>
                  </a:cubicBezTo>
                  <a:close/>
                </a:path>
              </a:pathLst>
            </a:custGeom>
            <a:solidFill>
              <a:srgbClr val="4E6B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4" name="Freeform 218">
              <a:extLst>
                <a:ext uri="{FF2B5EF4-FFF2-40B4-BE49-F238E27FC236}">
                  <a16:creationId xmlns:a16="http://schemas.microsoft.com/office/drawing/2014/main" id="{8AE72361-A970-BCD2-12F8-8D33F9D477C0}"/>
                </a:ext>
              </a:extLst>
            </p:cNvPr>
            <p:cNvSpPr/>
            <p:nvPr/>
          </p:nvSpPr>
          <p:spPr>
            <a:xfrm>
              <a:off x="10196510" y="6135688"/>
              <a:ext cx="200025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0"/>
                <a:gd name="f8" fmla="val 27"/>
                <a:gd name="f9" fmla="val 2"/>
                <a:gd name="f10" fmla="val 22"/>
                <a:gd name="f11" fmla="val 5"/>
                <a:gd name="f12" fmla="val 18"/>
                <a:gd name="f13" fmla="val 8"/>
                <a:gd name="f14" fmla="val 13"/>
                <a:gd name="f15" fmla="val 10"/>
                <a:gd name="f16" fmla="val 9"/>
                <a:gd name="f17" fmla="val 11"/>
                <a:gd name="f18" fmla="val 14"/>
                <a:gd name="f19" fmla="val 15"/>
                <a:gd name="f20" fmla="val 1"/>
                <a:gd name="f21" fmla="val 16"/>
                <a:gd name="f22" fmla="val 7"/>
                <a:gd name="f23" fmla="val 6"/>
                <a:gd name="f24" fmla="val 19"/>
                <a:gd name="f25" fmla="val 24"/>
                <a:gd name="f26" fmla="val 3"/>
                <a:gd name="f27" fmla="val 29"/>
                <a:gd name="f28" fmla="+- 0 0 -90"/>
                <a:gd name="f29" fmla="*/ f3 1 17"/>
                <a:gd name="f30" fmla="*/ f4 1 30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7"/>
                <a:gd name="f39" fmla="*/ f35 1 30"/>
                <a:gd name="f40" fmla="*/ 0 f36 1"/>
                <a:gd name="f41" fmla="*/ 27 f35 1"/>
                <a:gd name="f42" fmla="*/ 8 f36 1"/>
                <a:gd name="f43" fmla="*/ 13 f35 1"/>
                <a:gd name="f44" fmla="*/ 14 f36 1"/>
                <a:gd name="f45" fmla="*/ 2 f35 1"/>
                <a:gd name="f46" fmla="*/ 15 f36 1"/>
                <a:gd name="f47" fmla="*/ 0 f35 1"/>
                <a:gd name="f48" fmla="*/ 16 f36 1"/>
                <a:gd name="f49" fmla="*/ 11 f36 1"/>
                <a:gd name="f50" fmla="*/ 16 f35 1"/>
                <a:gd name="f51" fmla="*/ 10 f36 1"/>
                <a:gd name="f52" fmla="*/ 17 f35 1"/>
                <a:gd name="f53" fmla="*/ 3 f36 1"/>
                <a:gd name="f54" fmla="+- f37 0 f1"/>
                <a:gd name="f55" fmla="*/ f40 1 17"/>
                <a:gd name="f56" fmla="*/ f41 1 30"/>
                <a:gd name="f57" fmla="*/ f42 1 17"/>
                <a:gd name="f58" fmla="*/ f43 1 30"/>
                <a:gd name="f59" fmla="*/ f44 1 17"/>
                <a:gd name="f60" fmla="*/ f45 1 30"/>
                <a:gd name="f61" fmla="*/ f46 1 17"/>
                <a:gd name="f62" fmla="*/ f47 1 30"/>
                <a:gd name="f63" fmla="*/ f48 1 17"/>
                <a:gd name="f64" fmla="*/ f49 1 17"/>
                <a:gd name="f65" fmla="*/ f50 1 30"/>
                <a:gd name="f66" fmla="*/ f51 1 17"/>
                <a:gd name="f67" fmla="*/ f52 1 30"/>
                <a:gd name="f68" fmla="*/ f53 1 17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8"/>
                <a:gd name="f82" fmla="*/ f64 1 f38"/>
                <a:gd name="f83" fmla="*/ f65 1 f39"/>
                <a:gd name="f84" fmla="*/ f66 1 f38"/>
                <a:gd name="f85" fmla="*/ f67 1 f39"/>
                <a:gd name="f86" fmla="*/ f68 1 f38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29 1"/>
                <a:gd name="f100" fmla="*/ f82 f29 1"/>
                <a:gd name="f101" fmla="*/ f83 f30 1"/>
                <a:gd name="f102" fmla="*/ f84 f29 1"/>
                <a:gd name="f103" fmla="*/ f85 f30 1"/>
                <a:gd name="f104" fmla="*/ f8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96"/>
                </a:cxn>
                <a:cxn ang="f54">
                  <a:pos x="f100" y="f101"/>
                </a:cxn>
                <a:cxn ang="f54">
                  <a:pos x="f102" y="f103"/>
                </a:cxn>
                <a:cxn ang="f54">
                  <a:pos x="f104" y="f92"/>
                </a:cxn>
                <a:cxn ang="f54">
                  <a:pos x="f91" y="f92"/>
                </a:cxn>
              </a:cxnLst>
              <a:rect l="f87" t="f90" r="f88" b="f89"/>
              <a:pathLst>
                <a:path w="17" h="30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1"/>
                    <a:pt x="f18" y="f9"/>
                  </a:cubicBezTo>
                  <a:cubicBezTo>
                    <a:pt x="f19" y="f20"/>
                    <a:pt x="f19" y="f20"/>
                    <a:pt x="f19" y="f5"/>
                  </a:cubicBezTo>
                  <a:cubicBezTo>
                    <a:pt x="f21" y="f5"/>
                    <a:pt x="f6" y="f20"/>
                    <a:pt x="f21" y="f9"/>
                  </a:cubicBezTo>
                  <a:cubicBezTo>
                    <a:pt x="f19" y="f22"/>
                    <a:pt x="f17" y="f17"/>
                    <a:pt x="f17" y="f21"/>
                  </a:cubicBezTo>
                  <a:cubicBezTo>
                    <a:pt x="f17" y="f21"/>
                    <a:pt x="f17" y="f21"/>
                    <a:pt x="f15" y="f6"/>
                  </a:cubicBezTo>
                  <a:cubicBezTo>
                    <a:pt x="f23" y="f24"/>
                    <a:pt x="f23" y="f25"/>
                    <a:pt x="f26" y="f8"/>
                  </a:cubicBezTo>
                  <a:cubicBezTo>
                    <a:pt x="f9" y="f27"/>
                    <a:pt x="f20" y="f7"/>
                    <a:pt x="f5" y="f8"/>
                  </a:cubicBezTo>
                  <a:close/>
                </a:path>
              </a:pathLst>
            </a:custGeom>
            <a:solidFill>
              <a:srgbClr val="4871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5" name="Freeform 219">
              <a:extLst>
                <a:ext uri="{FF2B5EF4-FFF2-40B4-BE49-F238E27FC236}">
                  <a16:creationId xmlns:a16="http://schemas.microsoft.com/office/drawing/2014/main" id="{32FEAC64-1493-4743-815B-0BA6F24D65DC}"/>
                </a:ext>
              </a:extLst>
            </p:cNvPr>
            <p:cNvSpPr/>
            <p:nvPr/>
          </p:nvSpPr>
          <p:spPr>
            <a:xfrm>
              <a:off x="9529767" y="5819771"/>
              <a:ext cx="3492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4"/>
                <a:gd name="f8" fmla="val 1"/>
                <a:gd name="f9" fmla="val 2"/>
                <a:gd name="f10" fmla="+- 0 0 -90"/>
                <a:gd name="f11" fmla="*/ f3 1 3"/>
                <a:gd name="f12" fmla="*/ f4 1 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4"/>
                <a:gd name="f21" fmla="*/ f18 1 3"/>
                <a:gd name="f22" fmla="*/ 1 f18 1"/>
                <a:gd name="f23" fmla="*/ 0 f17 1"/>
                <a:gd name="f24" fmla="*/ 3 f18 1"/>
                <a:gd name="f25" fmla="*/ 4 f17 1"/>
                <a:gd name="f26" fmla="+- f19 0 f1"/>
                <a:gd name="f27" fmla="*/ f22 1 3"/>
                <a:gd name="f28" fmla="*/ f23 1 4"/>
                <a:gd name="f29" fmla="*/ f24 1 3"/>
                <a:gd name="f30" fmla="*/ f25 1 4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3" h="4">
                  <a:moveTo>
                    <a:pt x="f8" y="f5"/>
                  </a:moveTo>
                  <a:cubicBezTo>
                    <a:pt x="f8" y="f9"/>
                    <a:pt x="f6" y="f6"/>
                    <a:pt x="f6" y="f7"/>
                  </a:cubicBezTo>
                  <a:cubicBezTo>
                    <a:pt x="f8" y="f6"/>
                    <a:pt x="f5" y="f6"/>
                    <a:pt x="f8" y="f5"/>
                  </a:cubicBezTo>
                  <a:close/>
                </a:path>
              </a:pathLst>
            </a:custGeom>
            <a:solidFill>
              <a:srgbClr val="4871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358;p60">
            <a:extLst>
              <a:ext uri="{FF2B5EF4-FFF2-40B4-BE49-F238E27FC236}">
                <a16:creationId xmlns:a16="http://schemas.microsoft.com/office/drawing/2014/main" id="{0BBE2609-81B2-4EF2-03BE-7575F969EA75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36000"/>
          </a:blip>
          <a:srcRect t="22792"/>
          <a:stretch>
            <a:fillRect/>
          </a:stretch>
        </p:blipFill>
        <p:spPr>
          <a:xfrm>
            <a:off x="4000500" y="2344613"/>
            <a:ext cx="10287000" cy="7942386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3" name="Google Shape;1359;p60">
            <a:extLst>
              <a:ext uri="{FF2B5EF4-FFF2-40B4-BE49-F238E27FC236}">
                <a16:creationId xmlns:a16="http://schemas.microsoft.com/office/drawing/2014/main" id="{3B6DC4E5-7D17-CDB3-C09E-E5DBF32C21B8}"/>
              </a:ext>
            </a:extLst>
          </p:cNvPr>
          <p:cNvGrpSpPr/>
          <p:nvPr/>
        </p:nvGrpSpPr>
        <p:grpSpPr>
          <a:xfrm>
            <a:off x="4000500" y="232778"/>
            <a:ext cx="10131935" cy="9915443"/>
            <a:chOff x="4000500" y="232778"/>
            <a:chExt cx="10131935" cy="9915443"/>
          </a:xfrm>
        </p:grpSpPr>
        <p:sp>
          <p:nvSpPr>
            <p:cNvPr id="4" name="Google Shape;1360;p60">
              <a:extLst>
                <a:ext uri="{FF2B5EF4-FFF2-40B4-BE49-F238E27FC236}">
                  <a16:creationId xmlns:a16="http://schemas.microsoft.com/office/drawing/2014/main" id="{7DB3C3EF-BC9B-992F-2B79-4A03A9993CB9}"/>
                </a:ext>
              </a:extLst>
            </p:cNvPr>
            <p:cNvSpPr/>
            <p:nvPr/>
          </p:nvSpPr>
          <p:spPr>
            <a:xfrm>
              <a:off x="4213070" y="3098929"/>
              <a:ext cx="601172" cy="1117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64"/>
                <a:gd name="f4" fmla="val 53461"/>
                <a:gd name="f5" fmla="val 6642"/>
                <a:gd name="f6" fmla="val 1"/>
                <a:gd name="f7" fmla="val 2656"/>
                <a:gd name="f8" fmla="val 5944"/>
                <a:gd name="f9" fmla="val 4293"/>
                <a:gd name="f10" fmla="val 8016"/>
                <a:gd name="f11" fmla="val 7642"/>
                <a:gd name="f12" fmla="val 9623"/>
                <a:gd name="f13" fmla="val 17963"/>
                <a:gd name="f14" fmla="val 14373"/>
                <a:gd name="f15" fmla="val 15571"/>
                <a:gd name="f16" fmla="val 19329"/>
                <a:gd name="f17" fmla="val 14477"/>
                <a:gd name="f18" fmla="val 21584"/>
                <a:gd name="f19" fmla="val 12222"/>
                <a:gd name="f20" fmla="val 23191"/>
                <a:gd name="f21" fmla="val 10820"/>
                <a:gd name="f22" fmla="val 25173"/>
                <a:gd name="f23" fmla="val 9453"/>
                <a:gd name="f24" fmla="val 27087"/>
                <a:gd name="f25" fmla="val 8496"/>
                <a:gd name="f26" fmla="val 29274"/>
                <a:gd name="f27" fmla="val 8052"/>
                <a:gd name="f28" fmla="val 31598"/>
                <a:gd name="f29" fmla="val 6070"/>
                <a:gd name="f30" fmla="val 41338"/>
                <a:gd name="f31" fmla="val 12871"/>
                <a:gd name="f32" fmla="val 49917"/>
                <a:gd name="f33" fmla="val 21347"/>
                <a:gd name="f34" fmla="val 53163"/>
                <a:gd name="f35" fmla="val 21875"/>
                <a:gd name="f36" fmla="val 53368"/>
                <a:gd name="f37" fmla="val 22373"/>
                <a:gd name="f38" fmla="val 22834"/>
                <a:gd name="f39" fmla="val 26847"/>
                <a:gd name="f40" fmla="val 28139"/>
                <a:gd name="f41" fmla="val 46438"/>
                <a:gd name="f42" fmla="val 23602"/>
                <a:gd name="f43" fmla="val 44722"/>
                <a:gd name="f44" fmla="val 19740"/>
                <a:gd name="f45" fmla="val 43252"/>
                <a:gd name="f46" fmla="val 16460"/>
                <a:gd name="f47" fmla="val 39698"/>
                <a:gd name="f48" fmla="val 16186"/>
                <a:gd name="f49" fmla="val 35323"/>
                <a:gd name="f50" fmla="val 15879"/>
                <a:gd name="f51" fmla="val 30163"/>
                <a:gd name="f52" fmla="val 20971"/>
                <a:gd name="f53" fmla="val 27360"/>
                <a:gd name="f54" fmla="val 23158"/>
                <a:gd name="f55" fmla="val 23259"/>
                <a:gd name="f56" fmla="val 28763"/>
                <a:gd name="f57" fmla="val 12630"/>
                <a:gd name="f58" fmla="val 16494"/>
                <a:gd name="f59" fmla="val 4291"/>
                <a:gd name="f60" fmla="val 8565"/>
                <a:gd name="f61" fmla="val 463"/>
                <a:gd name="f62" fmla="val 7906"/>
                <a:gd name="f63" fmla="val 143"/>
                <a:gd name="f64" fmla="val 7258"/>
                <a:gd name="f65" fmla="*/ f0 1 28764"/>
                <a:gd name="f66" fmla="*/ f1 1 53461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8764"/>
                <a:gd name="f73" fmla="*/ f70 1 53461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8764" h="53461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1361;p60">
              <a:extLst>
                <a:ext uri="{FF2B5EF4-FFF2-40B4-BE49-F238E27FC236}">
                  <a16:creationId xmlns:a16="http://schemas.microsoft.com/office/drawing/2014/main" id="{C4538006-8AE1-DF47-80A9-89E5418A7DDE}"/>
                </a:ext>
              </a:extLst>
            </p:cNvPr>
            <p:cNvSpPr/>
            <p:nvPr/>
          </p:nvSpPr>
          <p:spPr>
            <a:xfrm>
              <a:off x="12933758" y="3325526"/>
              <a:ext cx="927878" cy="1654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396"/>
                <a:gd name="f4" fmla="val 79174"/>
                <a:gd name="f5" fmla="val 22169"/>
                <a:gd name="f6" fmla="val 17522"/>
                <a:gd name="f7" fmla="val 15807"/>
                <a:gd name="f8" fmla="val 7512"/>
                <a:gd name="f9" fmla="val 20848"/>
                <a:gd name="f10" fmla="val 8539"/>
                <a:gd name="f11" fmla="val 29939"/>
                <a:gd name="f12" fmla="val 10419"/>
                <a:gd name="f13" fmla="val 33801"/>
                <a:gd name="f14" fmla="val 18895"/>
                <a:gd name="f15" fmla="val 29597"/>
                <a:gd name="f16" fmla="val 27473"/>
                <a:gd name="f17" fmla="val 26145"/>
                <a:gd name="f18" fmla="val 34582"/>
                <a:gd name="f19" fmla="val 17567"/>
                <a:gd name="f20" fmla="val 37213"/>
                <a:gd name="f21" fmla="val 11586"/>
                <a:gd name="f22" fmla="val 41554"/>
                <a:gd name="f23" fmla="val 5332"/>
                <a:gd name="f24" fmla="val 46065"/>
                <a:gd name="f25" fmla="val 52969"/>
                <a:gd name="f26" fmla="val 2734"/>
                <a:gd name="f27" fmla="val 61274"/>
                <a:gd name="f28" fmla="val 5673"/>
                <a:gd name="f29" fmla="val 70091"/>
                <a:gd name="f30" fmla="val 15482"/>
                <a:gd name="f31" fmla="val 73133"/>
                <a:gd name="f32" fmla="val 22010"/>
                <a:gd name="f33" fmla="val 78294"/>
                <a:gd name="f34" fmla="val 22777"/>
                <a:gd name="f35" fmla="val 78909"/>
                <a:gd name="f36" fmla="val 23543"/>
                <a:gd name="f37" fmla="val 79173"/>
                <a:gd name="f38" fmla="val 24258"/>
                <a:gd name="f39" fmla="val 27556"/>
                <a:gd name="f40" fmla="val 29792"/>
                <a:gd name="f41" fmla="val 73549"/>
                <a:gd name="f42" fmla="val 26282"/>
                <a:gd name="f43" fmla="val 70741"/>
                <a:gd name="f44" fmla="val 21770"/>
                <a:gd name="f45" fmla="val 67152"/>
                <a:gd name="f46" fmla="val 7553"/>
                <a:gd name="f47" fmla="val 62162"/>
                <a:gd name="f48" fmla="val 11039"/>
                <a:gd name="f49" fmla="val 54199"/>
                <a:gd name="f50" fmla="val 12474"/>
                <a:gd name="f51" fmla="val 50952"/>
                <a:gd name="f52" fmla="val 16166"/>
                <a:gd name="f53" fmla="val 48799"/>
                <a:gd name="f54" fmla="val 18968"/>
                <a:gd name="f55" fmla="val 47022"/>
                <a:gd name="f56" fmla="val 22386"/>
                <a:gd name="f57" fmla="val 44869"/>
                <a:gd name="f58" fmla="val 25940"/>
                <a:gd name="f59" fmla="val 42989"/>
                <a:gd name="f60" fmla="val 29221"/>
                <a:gd name="f61" fmla="val 40597"/>
                <a:gd name="f62" fmla="val 44395"/>
                <a:gd name="f63" fmla="val 29592"/>
                <a:gd name="f64" fmla="val 43028"/>
                <a:gd name="f65" fmla="val 4233"/>
                <a:gd name="f66" fmla="val 23103"/>
                <a:gd name="f67" fmla="val 98"/>
                <a:gd name="f68" fmla="val 22780"/>
                <a:gd name="f69" fmla="val 32"/>
                <a:gd name="f70" fmla="val 22468"/>
                <a:gd name="f71" fmla="*/ f0 1 44396"/>
                <a:gd name="f72" fmla="*/ f1 1 79174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4396"/>
                <a:gd name="f79" fmla="*/ f76 1 79174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4396" h="791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grpSp>
          <p:nvGrpSpPr>
            <p:cNvPr id="6" name="Google Shape;1362;p60">
              <a:extLst>
                <a:ext uri="{FF2B5EF4-FFF2-40B4-BE49-F238E27FC236}">
                  <a16:creationId xmlns:a16="http://schemas.microsoft.com/office/drawing/2014/main" id="{519995F4-92D3-0C8D-9EFF-7C7C13B0ED0F}"/>
                </a:ext>
              </a:extLst>
            </p:cNvPr>
            <p:cNvGrpSpPr/>
            <p:nvPr/>
          </p:nvGrpSpPr>
          <p:grpSpPr>
            <a:xfrm>
              <a:off x="4000500" y="232778"/>
              <a:ext cx="10131935" cy="9915443"/>
              <a:chOff x="4000500" y="232778"/>
              <a:chExt cx="10131935" cy="9915443"/>
            </a:xfrm>
          </p:grpSpPr>
          <p:sp>
            <p:nvSpPr>
              <p:cNvPr id="7" name="Google Shape;1363;p60">
                <a:extLst>
                  <a:ext uri="{FF2B5EF4-FFF2-40B4-BE49-F238E27FC236}">
                    <a16:creationId xmlns:a16="http://schemas.microsoft.com/office/drawing/2014/main" id="{BF55FCD7-E32E-CD65-47B3-8EEE3CFCEFFC}"/>
                  </a:ext>
                </a:extLst>
              </p:cNvPr>
              <p:cNvSpPr/>
              <p:nvPr/>
            </p:nvSpPr>
            <p:spPr>
              <a:xfrm>
                <a:off x="4272588" y="9646051"/>
                <a:ext cx="482117" cy="3588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068"/>
                  <a:gd name="f4" fmla="val 17168"/>
                  <a:gd name="f5" fmla="val 6263"/>
                  <a:gd name="f6" fmla="val 1684"/>
                  <a:gd name="f7" fmla="val 7466"/>
                  <a:gd name="f8" fmla="val 5022"/>
                  <a:gd name="f9" fmla="val 8586"/>
                  <a:gd name="f10" fmla="val 9123"/>
                  <a:gd name="f11" fmla="val 9474"/>
                  <a:gd name="f12" fmla="val 12096"/>
                  <a:gd name="f13" fmla="val 13336"/>
                  <a:gd name="f14" fmla="val 15275"/>
                  <a:gd name="f15" fmla="val 15934"/>
                  <a:gd name="f16" fmla="val 16209"/>
                  <a:gd name="f17" fmla="val 16706"/>
                  <a:gd name="f18" fmla="val 17342"/>
                  <a:gd name="f19" fmla="val 17167"/>
                  <a:gd name="f20" fmla="val 18455"/>
                  <a:gd name="f21" fmla="val 19458"/>
                  <a:gd name="f22" fmla="val 20445"/>
                  <a:gd name="f23" fmla="val 16792"/>
                  <a:gd name="f24" fmla="val 21256"/>
                  <a:gd name="f25" fmla="val 22760"/>
                  <a:gd name="f26" fmla="val 14396"/>
                  <a:gd name="f27" fmla="val 23067"/>
                  <a:gd name="f28" fmla="val 11217"/>
                  <a:gd name="f29" fmla="val 9748"/>
                  <a:gd name="f30" fmla="val 16915"/>
                  <a:gd name="f31" fmla="val 6159"/>
                  <a:gd name="f32" fmla="val 12917"/>
                  <a:gd name="f33" fmla="val 1340"/>
                  <a:gd name="f34" fmla="val 7243"/>
                  <a:gd name="f35" fmla="val 110"/>
                  <a:gd name="f36" fmla="val 6904"/>
                  <a:gd name="f37" fmla="val 35"/>
                  <a:gd name="f38" fmla="val 6577"/>
                  <a:gd name="f39" fmla="*/ f0 1 23068"/>
                  <a:gd name="f40" fmla="*/ f1 1 17168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3068"/>
                  <a:gd name="f47" fmla="*/ f44 1 17168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3068" h="17168">
                    <a:moveTo>
                      <a:pt x="f5" y="f2"/>
                    </a:moveTo>
                    <a:cubicBezTo>
                      <a:pt x="f6" y="f2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15"/>
                    </a:cubicBezTo>
                    <a:cubicBezTo>
                      <a:pt x="f25" y="f26"/>
                      <a:pt x="f27" y="f28"/>
                      <a:pt x="f24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2"/>
                      <a:pt x="f5" y="f2"/>
                    </a:cubicBezTo>
                    <a:close/>
                  </a:path>
                </a:pathLst>
              </a:custGeom>
              <a:solidFill>
                <a:srgbClr val="4AB4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Google Shape;1364;p60">
                <a:extLst>
                  <a:ext uri="{FF2B5EF4-FFF2-40B4-BE49-F238E27FC236}">
                    <a16:creationId xmlns:a16="http://schemas.microsoft.com/office/drawing/2014/main" id="{97F6242E-EA34-031F-21AA-4D00F90C361A}"/>
                  </a:ext>
                </a:extLst>
              </p:cNvPr>
              <p:cNvSpPr/>
              <p:nvPr/>
            </p:nvSpPr>
            <p:spPr>
              <a:xfrm>
                <a:off x="4690597" y="232778"/>
                <a:ext cx="485820" cy="40949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245"/>
                  <a:gd name="f4" fmla="val 19593"/>
                  <a:gd name="f5" fmla="val 17353"/>
                  <a:gd name="f6" fmla="val 16661"/>
                  <a:gd name="f7" fmla="val 15923"/>
                  <a:gd name="f8" fmla="val 218"/>
                  <a:gd name="f9" fmla="val 15175"/>
                  <a:gd name="f10" fmla="val 720"/>
                  <a:gd name="f11" fmla="val 10288"/>
                  <a:gd name="f12" fmla="val 4001"/>
                  <a:gd name="f13" fmla="val 5400"/>
                  <a:gd name="f14" fmla="val 7419"/>
                  <a:gd name="f15" fmla="val 1744"/>
                  <a:gd name="f16" fmla="val 12135"/>
                  <a:gd name="f17" fmla="val 308"/>
                  <a:gd name="f18" fmla="val 13981"/>
                  <a:gd name="f19" fmla="val 1"/>
                  <a:gd name="f20" fmla="val 16510"/>
                  <a:gd name="f21" fmla="val 18321"/>
                  <a:gd name="f22" fmla="val 2512"/>
                  <a:gd name="f23" fmla="val 19125"/>
                  <a:gd name="f24" fmla="val 3718"/>
                  <a:gd name="f25" fmla="val 19592"/>
                  <a:gd name="f26" fmla="val 4900"/>
                  <a:gd name="f27" fmla="val 5980"/>
                  <a:gd name="f28" fmla="val 7039"/>
                  <a:gd name="f29" fmla="val 19202"/>
                  <a:gd name="f30" fmla="val 7724"/>
                  <a:gd name="f31" fmla="val 10971"/>
                  <a:gd name="f32" fmla="val 14151"/>
                  <a:gd name="f33" fmla="val 15107"/>
                  <a:gd name="f34" fmla="val 11178"/>
                  <a:gd name="f35" fmla="val 19413"/>
                  <a:gd name="f36" fmla="val 8273"/>
                  <a:gd name="f37" fmla="val 5728"/>
                  <a:gd name="f38" fmla="val 20903"/>
                  <a:gd name="f39" fmla="*/ f0 1 23245"/>
                  <a:gd name="f40" fmla="*/ f1 1 19593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3245"/>
                  <a:gd name="f47" fmla="*/ f44 1 19593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3245" h="1959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15" y="f21"/>
                    </a:cubicBezTo>
                    <a:cubicBezTo>
                      <a:pt x="f22" y="f23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21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" y="f37"/>
                      <a:pt x="f38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1365;p60">
                <a:extLst>
                  <a:ext uri="{FF2B5EF4-FFF2-40B4-BE49-F238E27FC236}">
                    <a16:creationId xmlns:a16="http://schemas.microsoft.com/office/drawing/2014/main" id="{7B52BF71-32DF-D80A-C8CC-5DFB84BA91CA}"/>
                  </a:ext>
                </a:extLst>
              </p:cNvPr>
              <p:cNvSpPr/>
              <p:nvPr/>
            </p:nvSpPr>
            <p:spPr>
              <a:xfrm>
                <a:off x="4000500" y="1324554"/>
                <a:ext cx="351449" cy="2656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816"/>
                  <a:gd name="f4" fmla="val 12709"/>
                  <a:gd name="f5" fmla="val 12208"/>
                  <a:gd name="f6" fmla="val 1"/>
                  <a:gd name="f7" fmla="val 11115"/>
                  <a:gd name="f8" fmla="val 10013"/>
                  <a:gd name="f9" fmla="val 461"/>
                  <a:gd name="f10" fmla="val 9085"/>
                  <a:gd name="f11" fmla="val 1237"/>
                  <a:gd name="f12" fmla="val 9221"/>
                  <a:gd name="f13" fmla="val 1122"/>
                  <a:gd name="f14" fmla="val 9250"/>
                  <a:gd name="f15" fmla="val 1077"/>
                  <a:gd name="f16" fmla="val 9214"/>
                  <a:gd name="f17" fmla="val 9103"/>
                  <a:gd name="f18" fmla="val 8381"/>
                  <a:gd name="f19" fmla="val 1492"/>
                  <a:gd name="f20" fmla="val 8203"/>
                  <a:gd name="f21" fmla="val 1568"/>
                  <a:gd name="f22" fmla="val 7622"/>
                  <a:gd name="f23" fmla="val 1841"/>
                  <a:gd name="f24" fmla="val 7041"/>
                  <a:gd name="f25" fmla="val 2080"/>
                  <a:gd name="f26" fmla="val 6494"/>
                  <a:gd name="f27" fmla="val 2354"/>
                  <a:gd name="f28" fmla="val 5196"/>
                  <a:gd name="f29" fmla="val 3003"/>
                  <a:gd name="f30" fmla="val 3931"/>
                  <a:gd name="f31" fmla="val 3858"/>
                  <a:gd name="f32" fmla="val 2667"/>
                  <a:gd name="f33" fmla="val 4575"/>
                  <a:gd name="f34" fmla="val 650"/>
                  <a:gd name="f35" fmla="val 5737"/>
                  <a:gd name="f36" fmla="val 8540"/>
                  <a:gd name="f37" fmla="val 1129"/>
                  <a:gd name="f38" fmla="val 10556"/>
                  <a:gd name="f39" fmla="val 1909"/>
                  <a:gd name="f40" fmla="val 11932"/>
                  <a:gd name="f41" fmla="val 3350"/>
                  <a:gd name="f42" fmla="val 12708"/>
                  <a:gd name="f43" fmla="val 4824"/>
                  <a:gd name="f44" fmla="val 5546"/>
                  <a:gd name="f45" fmla="val 6276"/>
                  <a:gd name="f46" fmla="val 12522"/>
                  <a:gd name="f47" fmla="val 6939"/>
                  <a:gd name="f48" fmla="val 12128"/>
                  <a:gd name="f49" fmla="val 8340"/>
                  <a:gd name="f50" fmla="val 11342"/>
                  <a:gd name="f51" fmla="val 9673"/>
                  <a:gd name="f52" fmla="val 10419"/>
                  <a:gd name="f53" fmla="val 11108"/>
                  <a:gd name="f54" fmla="val 9736"/>
                  <a:gd name="f55" fmla="val 12510"/>
                  <a:gd name="f56" fmla="val 9121"/>
                  <a:gd name="f57" fmla="val 13842"/>
                  <a:gd name="f58" fmla="val 8369"/>
                  <a:gd name="f59" fmla="val 15039"/>
                  <a:gd name="f60" fmla="val 7446"/>
                  <a:gd name="f61" fmla="val 5977"/>
                  <a:gd name="f62" fmla="val 16508"/>
                  <a:gd name="f63" fmla="val 2798"/>
                  <a:gd name="f64" fmla="val 1260"/>
                  <a:gd name="f65" fmla="val 14195"/>
                  <a:gd name="f66" fmla="val 384"/>
                  <a:gd name="f67" fmla="val 13205"/>
                  <a:gd name="f68" fmla="*/ f0 1 16816"/>
                  <a:gd name="f69" fmla="*/ f1 1 12709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16816"/>
                  <a:gd name="f76" fmla="*/ f73 1 12709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16816" h="1270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1"/>
                    </a:lnTo>
                    <a:cubicBezTo>
                      <a:pt x="f12" y="f13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6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3" y="f61"/>
                      <a:pt x="f62" y="f63"/>
                      <a:pt x="f59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4AB4E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Google Shape;1366;p60">
                <a:extLst>
                  <a:ext uri="{FF2B5EF4-FFF2-40B4-BE49-F238E27FC236}">
                    <a16:creationId xmlns:a16="http://schemas.microsoft.com/office/drawing/2014/main" id="{000A28CB-8B4D-CA14-ADC7-C54AEFC827CC}"/>
                  </a:ext>
                </a:extLst>
              </p:cNvPr>
              <p:cNvSpPr/>
              <p:nvPr/>
            </p:nvSpPr>
            <p:spPr>
              <a:xfrm>
                <a:off x="6263438" y="9827001"/>
                <a:ext cx="279303" cy="28179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364"/>
                  <a:gd name="f4" fmla="val 13483"/>
                  <a:gd name="f5" fmla="val 4619"/>
                  <a:gd name="f6" fmla="val 3536"/>
                  <a:gd name="f7" fmla="val 2463"/>
                  <a:gd name="f8" fmla="val 403"/>
                  <a:gd name="f9" fmla="val 1709"/>
                  <a:gd name="f10" fmla="val 1257"/>
                  <a:gd name="f11" fmla="val 172"/>
                  <a:gd name="f12" fmla="val 3000"/>
                  <a:gd name="f13" fmla="val 1"/>
                  <a:gd name="f14" fmla="val 5734"/>
                  <a:gd name="f15" fmla="val 7442"/>
                  <a:gd name="f16" fmla="val 2427"/>
                  <a:gd name="f17" fmla="val 8160"/>
                  <a:gd name="f18" fmla="val 3179"/>
                  <a:gd name="f19" fmla="val 8844"/>
                  <a:gd name="f20" fmla="val 3863"/>
                  <a:gd name="f21" fmla="val 9561"/>
                  <a:gd name="f22" fmla="val 4033"/>
                  <a:gd name="f23" fmla="val 9732"/>
                  <a:gd name="f24" fmla="val 4204"/>
                  <a:gd name="f25" fmla="val 9937"/>
                  <a:gd name="f26" fmla="val 4375"/>
                  <a:gd name="f27" fmla="val 10108"/>
                  <a:gd name="f28" fmla="val 4546"/>
                  <a:gd name="f29" fmla="val 10313"/>
                  <a:gd name="f30" fmla="val 4614"/>
                  <a:gd name="f31" fmla="val 10416"/>
                  <a:gd name="f32" fmla="val 4717"/>
                  <a:gd name="f33" fmla="val 10553"/>
                  <a:gd name="f34" fmla="val 4751"/>
                  <a:gd name="f35" fmla="val 10621"/>
                  <a:gd name="f36" fmla="val 4854"/>
                  <a:gd name="f37" fmla="val 10826"/>
                  <a:gd name="f38" fmla="val 4990"/>
                  <a:gd name="f39" fmla="val 11065"/>
                  <a:gd name="f40" fmla="val 5093"/>
                  <a:gd name="f41" fmla="val 11339"/>
                  <a:gd name="f42" fmla="val 5686"/>
                  <a:gd name="f43" fmla="val 12731"/>
                  <a:gd name="f44" fmla="val 7286"/>
                  <a:gd name="f45" fmla="val 8812"/>
                  <a:gd name="f46" fmla="val 9571"/>
                  <a:gd name="f47" fmla="val 13297"/>
                  <a:gd name="f48" fmla="val 10903"/>
                  <a:gd name="f49" fmla="val 12911"/>
                  <a:gd name="f50" fmla="val 12988"/>
                  <a:gd name="f51" fmla="val 11509"/>
                  <a:gd name="f52" fmla="val 9151"/>
                  <a:gd name="f53" fmla="val 12407"/>
                  <a:gd name="f54" fmla="val 6896"/>
                  <a:gd name="f55" fmla="val 11416"/>
                  <a:gd name="f56" fmla="val 4606"/>
                  <a:gd name="f57" fmla="val 9399"/>
                  <a:gd name="f58" fmla="val 2965"/>
                  <a:gd name="f59" fmla="val 7690"/>
                  <a:gd name="f60" fmla="val 6888"/>
                  <a:gd name="f61" fmla="val 437"/>
                  <a:gd name="f62" fmla="val 5748"/>
                  <a:gd name="f63" fmla="*/ f0 1 13364"/>
                  <a:gd name="f64" fmla="*/ f1 1 13483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3364"/>
                  <a:gd name="f71" fmla="*/ f68 1 13483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3364" h="13483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9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"/>
                      <a:pt x="f45" y="f4"/>
                    </a:cubicBezTo>
                    <a:cubicBezTo>
                      <a:pt x="f46" y="f4"/>
                      <a:pt x="f29" y="f47"/>
                      <a:pt x="f48" y="f49"/>
                    </a:cubicBezTo>
                    <a:cubicBezTo>
                      <a:pt x="f50" y="f51"/>
                      <a:pt x="f3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Google Shape;1367;p60">
                <a:extLst>
                  <a:ext uri="{FF2B5EF4-FFF2-40B4-BE49-F238E27FC236}">
                    <a16:creationId xmlns:a16="http://schemas.microsoft.com/office/drawing/2014/main" id="{3E8A05AD-8DD1-4132-8C3C-26B9BC01A651}"/>
                  </a:ext>
                </a:extLst>
              </p:cNvPr>
              <p:cNvSpPr/>
              <p:nvPr/>
            </p:nvSpPr>
            <p:spPr>
              <a:xfrm>
                <a:off x="13838127" y="2340370"/>
                <a:ext cx="269318" cy="2914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886"/>
                  <a:gd name="f4" fmla="val 13943"/>
                  <a:gd name="f5" fmla="val 4547"/>
                  <a:gd name="f6" fmla="val 1"/>
                  <a:gd name="f7" fmla="val 3962"/>
                  <a:gd name="f8" fmla="val 3395"/>
                  <a:gd name="f9" fmla="val 122"/>
                  <a:gd name="f10" fmla="val 2906"/>
                  <a:gd name="f11" fmla="val 380"/>
                  <a:gd name="f12" fmla="val 616"/>
                  <a:gd name="f13" fmla="val 1508"/>
                  <a:gd name="f14" fmla="val 3797"/>
                  <a:gd name="f15" fmla="val 719"/>
                  <a:gd name="f16" fmla="val 6156"/>
                  <a:gd name="f17" fmla="val 1436"/>
                  <a:gd name="f18" fmla="val 8548"/>
                  <a:gd name="f19" fmla="val 3282"/>
                  <a:gd name="f20" fmla="val 10428"/>
                  <a:gd name="f21" fmla="val 4786"/>
                  <a:gd name="f22" fmla="val 12307"/>
                  <a:gd name="f23" fmla="val 5605"/>
                  <a:gd name="f24" fmla="val 13347"/>
                  <a:gd name="f25" fmla="val 6917"/>
                  <a:gd name="f26" fmla="val 13942"/>
                  <a:gd name="f27" fmla="val 8213"/>
                  <a:gd name="f28" fmla="val 9132"/>
                  <a:gd name="f29" fmla="val 10043"/>
                  <a:gd name="f30" fmla="val 13643"/>
                  <a:gd name="f31" fmla="val 10767"/>
                  <a:gd name="f32" fmla="val 12991"/>
                  <a:gd name="f33" fmla="val 12510"/>
                  <a:gd name="f34" fmla="val 11419"/>
                  <a:gd name="f35" fmla="val 12885"/>
                  <a:gd name="f36" fmla="val 8719"/>
                  <a:gd name="f37" fmla="val 11416"/>
                  <a:gd name="f38" fmla="val 6839"/>
                  <a:gd name="f39" fmla="val 10801"/>
                  <a:gd name="f40" fmla="val 6053"/>
                  <a:gd name="f41" fmla="val 10151"/>
                  <a:gd name="f42" fmla="val 5301"/>
                  <a:gd name="f43" fmla="val 9502"/>
                  <a:gd name="f44" fmla="val 4481"/>
                  <a:gd name="f45" fmla="val 9365"/>
                  <a:gd name="f46" fmla="val 4276"/>
                  <a:gd name="f47" fmla="val 9229"/>
                  <a:gd name="f48" fmla="val 4105"/>
                  <a:gd name="f49" fmla="val 9092"/>
                  <a:gd name="f50" fmla="val 3900"/>
                  <a:gd name="f51" fmla="val 8955"/>
                  <a:gd name="f52" fmla="val 3661"/>
                  <a:gd name="f53" fmla="val 8887"/>
                  <a:gd name="f54" fmla="val 3524"/>
                  <a:gd name="f55" fmla="val 8784"/>
                  <a:gd name="f56" fmla="val 3387"/>
                  <a:gd name="f57" fmla="val 3353"/>
                  <a:gd name="f58" fmla="val 8682"/>
                  <a:gd name="f59" fmla="val 3114"/>
                  <a:gd name="f60" fmla="val 8579"/>
                  <a:gd name="f61" fmla="val 2840"/>
                  <a:gd name="f62" fmla="val 8511"/>
                  <a:gd name="f63" fmla="val 2601"/>
                  <a:gd name="f64" fmla="val 8005"/>
                  <a:gd name="f65" fmla="val 983"/>
                  <a:gd name="f66" fmla="val 6208"/>
                  <a:gd name="f67" fmla="*/ f0 1 12886"/>
                  <a:gd name="f68" fmla="*/ f1 1 13943"/>
                  <a:gd name="f69" fmla="val f2"/>
                  <a:gd name="f70" fmla="val f3"/>
                  <a:gd name="f71" fmla="val f4"/>
                  <a:gd name="f72" fmla="+- f71 0 f69"/>
                  <a:gd name="f73" fmla="+- f70 0 f69"/>
                  <a:gd name="f74" fmla="*/ f73 1 12886"/>
                  <a:gd name="f75" fmla="*/ f72 1 13943"/>
                  <a:gd name="f76" fmla="*/ f69 1 f74"/>
                  <a:gd name="f77" fmla="*/ f70 1 f74"/>
                  <a:gd name="f78" fmla="*/ f69 1 f75"/>
                  <a:gd name="f79" fmla="*/ f71 1 f75"/>
                  <a:gd name="f80" fmla="*/ f76 f67 1"/>
                  <a:gd name="f81" fmla="*/ f77 f67 1"/>
                  <a:gd name="f82" fmla="*/ f79 f68 1"/>
                  <a:gd name="f83" fmla="*/ f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0" t="f83" r="f81" b="f82"/>
                <a:pathLst>
                  <a:path w="12886" h="1394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6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5" y="f57"/>
                    </a:cubicBezTo>
                    <a:cubicBezTo>
                      <a:pt x="f58" y="f59"/>
                      <a:pt x="f60" y="f61"/>
                      <a:pt x="f62" y="f63"/>
                    </a:cubicBezTo>
                    <a:cubicBezTo>
                      <a:pt x="f64" y="f65"/>
                      <a:pt x="f66" y="f6"/>
                      <a:pt x="f5" y="f6"/>
                    </a:cubicBezTo>
                    <a:close/>
                  </a:path>
                </a:pathLst>
              </a:custGeom>
              <a:solidFill>
                <a:srgbClr val="F07E48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1368;p60">
                <a:extLst>
                  <a:ext uri="{FF2B5EF4-FFF2-40B4-BE49-F238E27FC236}">
                    <a16:creationId xmlns:a16="http://schemas.microsoft.com/office/drawing/2014/main" id="{D14D8EAD-45D8-143C-7DF8-E9672B41C447}"/>
                  </a:ext>
                </a:extLst>
              </p:cNvPr>
              <p:cNvSpPr/>
              <p:nvPr/>
            </p:nvSpPr>
            <p:spPr>
              <a:xfrm>
                <a:off x="11987015" y="8926985"/>
                <a:ext cx="270031" cy="2911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920"/>
                  <a:gd name="f4" fmla="val 13929"/>
                  <a:gd name="f5" fmla="val 4555"/>
                  <a:gd name="f6" fmla="val 1"/>
                  <a:gd name="f7" fmla="val 3970"/>
                  <a:gd name="f8" fmla="val 3400"/>
                  <a:gd name="f9" fmla="val 118"/>
                  <a:gd name="f10" fmla="val 2905"/>
                  <a:gd name="f11" fmla="val 365"/>
                  <a:gd name="f12" fmla="val 616"/>
                  <a:gd name="f13" fmla="val 1493"/>
                  <a:gd name="f14" fmla="val 3817"/>
                  <a:gd name="f15" fmla="val 718"/>
                  <a:gd name="f16" fmla="val 6141"/>
                  <a:gd name="f17" fmla="val 1470"/>
                  <a:gd name="f18" fmla="val 8534"/>
                  <a:gd name="f19" fmla="val 3281"/>
                  <a:gd name="f20" fmla="val 10413"/>
                  <a:gd name="f21" fmla="val 4819"/>
                  <a:gd name="f22" fmla="val 12293"/>
                  <a:gd name="f23" fmla="val 5639"/>
                  <a:gd name="f24" fmla="val 13333"/>
                  <a:gd name="f25" fmla="val 6939"/>
                  <a:gd name="f26" fmla="val 13928"/>
                  <a:gd name="f27" fmla="val 8232"/>
                  <a:gd name="f28" fmla="val 9149"/>
                  <a:gd name="f29" fmla="val 10063"/>
                  <a:gd name="f30" fmla="val 13629"/>
                  <a:gd name="f31" fmla="val 10800"/>
                  <a:gd name="f32" fmla="val 12977"/>
                  <a:gd name="f33" fmla="val 12543"/>
                  <a:gd name="f34" fmla="val 11439"/>
                  <a:gd name="f35" fmla="val 12919"/>
                  <a:gd name="f36" fmla="val 8704"/>
                  <a:gd name="f37" fmla="val 11450"/>
                  <a:gd name="f38" fmla="val 6825"/>
                  <a:gd name="f39" fmla="val 10834"/>
                  <a:gd name="f40" fmla="val 6039"/>
                  <a:gd name="f41" fmla="val 10151"/>
                  <a:gd name="f42" fmla="val 5287"/>
                  <a:gd name="f43" fmla="val 9536"/>
                  <a:gd name="f44" fmla="val 4501"/>
                  <a:gd name="f45" fmla="val 9399"/>
                  <a:gd name="f46" fmla="val 4296"/>
                  <a:gd name="f47" fmla="val 9228"/>
                  <a:gd name="f48" fmla="val 4091"/>
                  <a:gd name="f49" fmla="val 9126"/>
                  <a:gd name="f50" fmla="val 3886"/>
                  <a:gd name="f51" fmla="val 8955"/>
                  <a:gd name="f52" fmla="val 3646"/>
                  <a:gd name="f53" fmla="val 8886"/>
                  <a:gd name="f54" fmla="val 3544"/>
                  <a:gd name="f55" fmla="val 8818"/>
                  <a:gd name="f56" fmla="val 3407"/>
                  <a:gd name="f57" fmla="val 8784"/>
                  <a:gd name="f58" fmla="val 3339"/>
                  <a:gd name="f59" fmla="val 8681"/>
                  <a:gd name="f60" fmla="val 3100"/>
                  <a:gd name="f61" fmla="val 8579"/>
                  <a:gd name="f62" fmla="val 2860"/>
                  <a:gd name="f63" fmla="val 8510"/>
                  <a:gd name="f64" fmla="val 2587"/>
                  <a:gd name="f65" fmla="val 8029"/>
                  <a:gd name="f66" fmla="val 965"/>
                  <a:gd name="f67" fmla="val 6232"/>
                  <a:gd name="f68" fmla="*/ f0 1 12920"/>
                  <a:gd name="f69" fmla="*/ f1 1 13929"/>
                  <a:gd name="f70" fmla="val f2"/>
                  <a:gd name="f71" fmla="val f3"/>
                  <a:gd name="f72" fmla="val f4"/>
                  <a:gd name="f73" fmla="+- f72 0 f70"/>
                  <a:gd name="f74" fmla="+- f71 0 f70"/>
                  <a:gd name="f75" fmla="*/ f74 1 12920"/>
                  <a:gd name="f76" fmla="*/ f73 1 13929"/>
                  <a:gd name="f77" fmla="*/ f70 1 f75"/>
                  <a:gd name="f78" fmla="*/ f71 1 f75"/>
                  <a:gd name="f79" fmla="*/ f70 1 f76"/>
                  <a:gd name="f80" fmla="*/ f72 1 f76"/>
                  <a:gd name="f81" fmla="*/ f77 f68 1"/>
                  <a:gd name="f82" fmla="*/ f78 f68 1"/>
                  <a:gd name="f83" fmla="*/ f80 f69 1"/>
                  <a:gd name="f84" fmla="*/ f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1" t="f84" r="f82" b="f83"/>
                <a:pathLst>
                  <a:path w="12920" h="13929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"/>
                      <a:pt x="f5" y="f6"/>
                    </a:cubicBezTo>
                    <a:close/>
                  </a:path>
                </a:pathLst>
              </a:custGeom>
              <a:solidFill>
                <a:srgbClr val="56A68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Google Shape;1369;p60">
                <a:extLst>
                  <a:ext uri="{FF2B5EF4-FFF2-40B4-BE49-F238E27FC236}">
                    <a16:creationId xmlns:a16="http://schemas.microsoft.com/office/drawing/2014/main" id="{15FB764B-DD9F-029A-1353-DF5F24044602}"/>
                  </a:ext>
                </a:extLst>
              </p:cNvPr>
              <p:cNvSpPr/>
              <p:nvPr/>
            </p:nvSpPr>
            <p:spPr>
              <a:xfrm>
                <a:off x="4586904" y="1885127"/>
                <a:ext cx="314297" cy="24722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038"/>
                  <a:gd name="f4" fmla="val 11829"/>
                  <a:gd name="f5" fmla="val 10070"/>
                  <a:gd name="f6" fmla="val 9287"/>
                  <a:gd name="f7" fmla="val 8499"/>
                  <a:gd name="f8" fmla="val 227"/>
                  <a:gd name="f9" fmla="val 7792"/>
                  <a:gd name="f10" fmla="val 711"/>
                  <a:gd name="f11" fmla="val 6972"/>
                  <a:gd name="f12" fmla="val 1292"/>
                  <a:gd name="f13" fmla="val 6186"/>
                  <a:gd name="f14" fmla="val 1907"/>
                  <a:gd name="f15" fmla="val 5366"/>
                  <a:gd name="f16" fmla="val 2488"/>
                  <a:gd name="f17" fmla="val 5161"/>
                  <a:gd name="f18" fmla="val 2625"/>
                  <a:gd name="f19" fmla="val 4922"/>
                  <a:gd name="f20" fmla="val 2762"/>
                  <a:gd name="f21" fmla="val 4751"/>
                  <a:gd name="f22" fmla="val 2898"/>
                  <a:gd name="f23" fmla="val 4512"/>
                  <a:gd name="f24" fmla="val 3035"/>
                  <a:gd name="f25" fmla="val 4204"/>
                  <a:gd name="f26" fmla="val 3206"/>
                  <a:gd name="f27" fmla="val 3931"/>
                  <a:gd name="f28" fmla="val 3274"/>
                  <a:gd name="f29" fmla="val 3691"/>
                  <a:gd name="f30" fmla="val 3343"/>
                  <a:gd name="f31" fmla="val 3418"/>
                  <a:gd name="f32" fmla="val 3411"/>
                  <a:gd name="f33" fmla="val 1265"/>
                  <a:gd name="f34" fmla="val 3924"/>
                  <a:gd name="f35" fmla="val 6965"/>
                  <a:gd name="f36" fmla="val 820"/>
                  <a:gd name="f37" fmla="val 8982"/>
                  <a:gd name="f38" fmla="val 1569"/>
                  <a:gd name="f39" fmla="val 10922"/>
                  <a:gd name="f40" fmla="val 3104"/>
                  <a:gd name="f41" fmla="val 11828"/>
                  <a:gd name="f42" fmla="val 4915"/>
                  <a:gd name="f43" fmla="val 5337"/>
                  <a:gd name="f44" fmla="val 5774"/>
                  <a:gd name="f45" fmla="val 11779"/>
                  <a:gd name="f46" fmla="val 6220"/>
                  <a:gd name="f47" fmla="val 11682"/>
                  <a:gd name="f48" fmla="val 8579"/>
                  <a:gd name="f49" fmla="val 11135"/>
                  <a:gd name="f50" fmla="val 10527"/>
                  <a:gd name="f51" fmla="val 9392"/>
                  <a:gd name="f52" fmla="val 12509"/>
                  <a:gd name="f53" fmla="val 7991"/>
                  <a:gd name="f54" fmla="val 14354"/>
                  <a:gd name="f55" fmla="val 6726"/>
                  <a:gd name="f56" fmla="val 3855"/>
                  <a:gd name="f57" fmla="val 13671"/>
                  <a:gd name="f58" fmla="val 1942"/>
                  <a:gd name="f59" fmla="val 12800"/>
                  <a:gd name="f60" fmla="val 700"/>
                  <a:gd name="f61" fmla="val 11443"/>
                  <a:gd name="f62" fmla="*/ f0 1 15038"/>
                  <a:gd name="f63" fmla="*/ f1 1 11829"/>
                  <a:gd name="f64" fmla="val f2"/>
                  <a:gd name="f65" fmla="val f3"/>
                  <a:gd name="f66" fmla="val f4"/>
                  <a:gd name="f67" fmla="+- f66 0 f64"/>
                  <a:gd name="f68" fmla="+- f65 0 f64"/>
                  <a:gd name="f69" fmla="*/ f68 1 15038"/>
                  <a:gd name="f70" fmla="*/ f67 1 11829"/>
                  <a:gd name="f71" fmla="*/ f64 1 f69"/>
                  <a:gd name="f72" fmla="*/ f65 1 f69"/>
                  <a:gd name="f73" fmla="*/ f64 1 f70"/>
                  <a:gd name="f74" fmla="*/ f66 1 f70"/>
                  <a:gd name="f75" fmla="*/ f71 f62 1"/>
                  <a:gd name="f76" fmla="*/ f72 f62 1"/>
                  <a:gd name="f77" fmla="*/ f74 f63 1"/>
                  <a:gd name="f78" fmla="*/ f73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5" t="f78" r="f76" b="f77"/>
                <a:pathLst>
                  <a:path w="15038" h="1182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lnTo>
                      <a:pt x="f25" y="f26"/>
                    </a:ln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2" y="f35"/>
                      <a:pt x="f36" y="f37"/>
                    </a:cubicBezTo>
                    <a:cubicBezTo>
                      <a:pt x="f38" y="f39"/>
                      <a:pt x="f40" y="f41"/>
                      <a:pt x="f42" y="f41"/>
                    </a:cubicBezTo>
                    <a:cubicBezTo>
                      <a:pt x="f43" y="f41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3" y="f56"/>
                      <a:pt x="f57" y="f58"/>
                    </a:cubicBezTo>
                    <a:cubicBezTo>
                      <a:pt x="f59" y="f60"/>
                      <a:pt x="f61" y="f2"/>
                      <a:pt x="f5" y="f2"/>
                    </a:cubicBez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Google Shape;1370;p60">
                <a:extLst>
                  <a:ext uri="{FF2B5EF4-FFF2-40B4-BE49-F238E27FC236}">
                    <a16:creationId xmlns:a16="http://schemas.microsoft.com/office/drawing/2014/main" id="{82A03C5D-7902-F2D6-36EA-A16C228D5C82}"/>
                  </a:ext>
                </a:extLst>
              </p:cNvPr>
              <p:cNvSpPr/>
              <p:nvPr/>
            </p:nvSpPr>
            <p:spPr>
              <a:xfrm>
                <a:off x="13813127" y="1377872"/>
                <a:ext cx="319308" cy="22500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278"/>
                  <a:gd name="f4" fmla="val 10766"/>
                  <a:gd name="f5" fmla="val 10346"/>
                  <a:gd name="f6" fmla="val 1"/>
                  <a:gd name="f7" fmla="val 9817"/>
                  <a:gd name="f8" fmla="val 9277"/>
                  <a:gd name="f9" fmla="val 109"/>
                  <a:gd name="f10" fmla="val 8749"/>
                  <a:gd name="f11" fmla="val 339"/>
                  <a:gd name="f12" fmla="val 7861"/>
                  <a:gd name="f13" fmla="val 715"/>
                  <a:gd name="f14" fmla="val 6972"/>
                  <a:gd name="f15" fmla="val 1194"/>
                  <a:gd name="f16" fmla="val 6049"/>
                  <a:gd name="f17" fmla="val 1570"/>
                  <a:gd name="f18" fmla="val 5810"/>
                  <a:gd name="f19" fmla="val 1672"/>
                  <a:gd name="f20" fmla="val 5605"/>
                  <a:gd name="f21" fmla="val 1775"/>
                  <a:gd name="f22" fmla="val 5366"/>
                  <a:gd name="f23" fmla="val 1843"/>
                  <a:gd name="f24" fmla="val 5092"/>
                  <a:gd name="f25" fmla="val 1946"/>
                  <a:gd name="f26" fmla="val 4785"/>
                  <a:gd name="f27" fmla="val 2014"/>
                  <a:gd name="f28" fmla="val 4511"/>
                  <a:gd name="f29" fmla="val 2048"/>
                  <a:gd name="f30" fmla="val 4272"/>
                  <a:gd name="f31" fmla="val 2082"/>
                  <a:gd name="f32" fmla="val 3999"/>
                  <a:gd name="f33" fmla="val 1777"/>
                  <a:gd name="f34" fmla="val 2117"/>
                  <a:gd name="f35" fmla="val 4851"/>
                  <a:gd name="f36" fmla="val 376"/>
                  <a:gd name="f37" fmla="val 7004"/>
                  <a:gd name="f38" fmla="val 809"/>
                  <a:gd name="f39" fmla="val 9501"/>
                  <a:gd name="f40" fmla="val 2670"/>
                  <a:gd name="f41" fmla="val 4978"/>
                  <a:gd name="f42" fmla="val 5038"/>
                  <a:gd name="f43" fmla="val 5099"/>
                  <a:gd name="f44" fmla="val 10765"/>
                  <a:gd name="f45" fmla="val 5161"/>
                  <a:gd name="f46" fmla="val 10763"/>
                  <a:gd name="f47" fmla="val 7587"/>
                  <a:gd name="f48" fmla="val 10695"/>
                  <a:gd name="f49" fmla="val 9843"/>
                  <a:gd name="f50" fmla="val 9362"/>
                  <a:gd name="f51" fmla="val 12030"/>
                  <a:gd name="f52" fmla="val 8405"/>
                  <a:gd name="f53" fmla="val 14081"/>
                  <a:gd name="f54" fmla="val 7516"/>
                  <a:gd name="f55" fmla="val 15277"/>
                  <a:gd name="f56" fmla="val 14320"/>
                  <a:gd name="f57" fmla="val 2698"/>
                  <a:gd name="f58" fmla="val 13568"/>
                  <a:gd name="f59" fmla="val 1064"/>
                  <a:gd name="f60" fmla="val 12010"/>
                  <a:gd name="f61" fmla="*/ f0 1 15278"/>
                  <a:gd name="f62" fmla="*/ f1 1 10766"/>
                  <a:gd name="f63" fmla="val f2"/>
                  <a:gd name="f64" fmla="val f3"/>
                  <a:gd name="f65" fmla="val f4"/>
                  <a:gd name="f66" fmla="+- f65 0 f63"/>
                  <a:gd name="f67" fmla="+- f64 0 f63"/>
                  <a:gd name="f68" fmla="*/ f67 1 15278"/>
                  <a:gd name="f69" fmla="*/ f66 1 10766"/>
                  <a:gd name="f70" fmla="*/ f63 1 f68"/>
                  <a:gd name="f71" fmla="*/ f64 1 f68"/>
                  <a:gd name="f72" fmla="*/ f63 1 f69"/>
                  <a:gd name="f73" fmla="*/ f65 1 f69"/>
                  <a:gd name="f74" fmla="*/ f70 f61 1"/>
                  <a:gd name="f75" fmla="*/ f71 f61 1"/>
                  <a:gd name="f76" fmla="*/ f73 f62 1"/>
                  <a:gd name="f77" fmla="*/ f72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4" t="f77" r="f75" b="f76"/>
                <a:pathLst>
                  <a:path w="15278" h="1076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lnTo>
                      <a:pt x="f24" y="f25"/>
                    </a:lnTo>
                    <a:lnTo>
                      <a:pt x="f26" y="f27"/>
                    </a:lnTo>
                    <a:cubicBezTo>
                      <a:pt x="f28" y="f29"/>
                      <a:pt x="f30" y="f31"/>
                      <a:pt x="f32" y="f31"/>
                    </a:cubicBezTo>
                    <a:cubicBezTo>
                      <a:pt x="f33" y="f34"/>
                      <a:pt x="f2" y="f35"/>
                      <a:pt x="f36" y="f37"/>
                    </a:cubicBezTo>
                    <a:cubicBezTo>
                      <a:pt x="f38" y="f39"/>
                      <a:pt x="f40" y="f4"/>
                      <a:pt x="f41" y="f4"/>
                    </a:cubicBezTo>
                    <a:cubicBezTo>
                      <a:pt x="f42" y="f4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35"/>
                      <a:pt x="f56" y="f57"/>
                    </a:cubicBezTo>
                    <a:cubicBezTo>
                      <a:pt x="f58" y="f59"/>
                      <a:pt x="f60" y="f6"/>
                      <a:pt x="f5" y="f6"/>
                    </a:cubicBezTo>
                    <a:close/>
                  </a:path>
                </a:pathLst>
              </a:custGeom>
              <a:solidFill>
                <a:srgbClr val="56A685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1371;p60">
                <a:extLst>
                  <a:ext uri="{FF2B5EF4-FFF2-40B4-BE49-F238E27FC236}">
                    <a16:creationId xmlns:a16="http://schemas.microsoft.com/office/drawing/2014/main" id="{42845D4F-C3C1-7E92-E418-718234EE3046}"/>
                  </a:ext>
                </a:extLst>
              </p:cNvPr>
              <p:cNvSpPr/>
              <p:nvPr/>
            </p:nvSpPr>
            <p:spPr>
              <a:xfrm>
                <a:off x="13248055" y="9235074"/>
                <a:ext cx="299310" cy="2750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321"/>
                  <a:gd name="f4" fmla="val 13160"/>
                  <a:gd name="f5" fmla="val 4546"/>
                  <a:gd name="f6" fmla="val 3452"/>
                  <a:gd name="f7" fmla="val 2364"/>
                  <a:gd name="f8" fmla="val 403"/>
                  <a:gd name="f9" fmla="val 1607"/>
                  <a:gd name="f10" fmla="val 1244"/>
                  <a:gd name="f11" fmla="val 1"/>
                  <a:gd name="f12" fmla="val 3021"/>
                  <a:gd name="f13" fmla="val 5687"/>
                  <a:gd name="f14" fmla="val 7464"/>
                  <a:gd name="f15" fmla="val 3418"/>
                  <a:gd name="f16" fmla="val 9344"/>
                  <a:gd name="f17" fmla="val 5195"/>
                  <a:gd name="f18" fmla="val 11428"/>
                  <a:gd name="f19" fmla="val 7519"/>
                  <a:gd name="f20" fmla="val 12625"/>
                  <a:gd name="f21" fmla="val 8200"/>
                  <a:gd name="f22" fmla="val 12976"/>
                  <a:gd name="f23" fmla="val 8964"/>
                  <a:gd name="f24" fmla="val 13159"/>
                  <a:gd name="f25" fmla="val 9721"/>
                  <a:gd name="f26" fmla="val 11169"/>
                  <a:gd name="f27" fmla="val 12589"/>
                  <a:gd name="f28" fmla="val 12489"/>
                  <a:gd name="f29" fmla="val 13329"/>
                  <a:gd name="f30" fmla="val 11053"/>
                  <a:gd name="f31" fmla="val 14320"/>
                  <a:gd name="f32" fmla="val 9070"/>
                  <a:gd name="f33" fmla="val 13910"/>
                  <a:gd name="f34" fmla="val 6131"/>
                  <a:gd name="f35" fmla="val 11791"/>
                  <a:gd name="f36" fmla="val 5072"/>
                  <a:gd name="f37" fmla="val 11415"/>
                  <a:gd name="f38" fmla="val 4901"/>
                  <a:gd name="f39" fmla="val 11040"/>
                  <a:gd name="f40" fmla="val 4662"/>
                  <a:gd name="f41" fmla="val 10698"/>
                  <a:gd name="f42" fmla="val 4422"/>
                  <a:gd name="f43" fmla="val 10629"/>
                  <a:gd name="f44" fmla="val 4354"/>
                  <a:gd name="f45" fmla="val 10561"/>
                  <a:gd name="f46" fmla="val 4251"/>
                  <a:gd name="f47" fmla="val 10459"/>
                  <a:gd name="f48" fmla="val 4183"/>
                  <a:gd name="f49" fmla="val 10253"/>
                  <a:gd name="f50" fmla="val 3978"/>
                  <a:gd name="f51" fmla="val 10048"/>
                  <a:gd name="f52" fmla="val 3807"/>
                  <a:gd name="f53" fmla="val 9843"/>
                  <a:gd name="f54" fmla="val 3602"/>
                  <a:gd name="f55" fmla="val 9057"/>
                  <a:gd name="f56" fmla="val 2850"/>
                  <a:gd name="f57" fmla="val 8340"/>
                  <a:gd name="f58" fmla="val 2030"/>
                  <a:gd name="f59" fmla="val 7588"/>
                  <a:gd name="f60" fmla="val 6807"/>
                  <a:gd name="f61" fmla="val 428"/>
                  <a:gd name="f62" fmla="val 5674"/>
                  <a:gd name="f63" fmla="*/ f0 1 14321"/>
                  <a:gd name="f64" fmla="*/ f1 1 13160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4321"/>
                  <a:gd name="f71" fmla="*/ f68 1 13160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4321" h="1316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9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10"/>
                    </a:cubicBezTo>
                    <a:cubicBezTo>
                      <a:pt x="f60" y="f61"/>
                      <a:pt x="f62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1372;p60">
                <a:extLst>
                  <a:ext uri="{FF2B5EF4-FFF2-40B4-BE49-F238E27FC236}">
                    <a16:creationId xmlns:a16="http://schemas.microsoft.com/office/drawing/2014/main" id="{71A51E3F-7A2C-3800-5B89-5ED989DECC3C}"/>
                  </a:ext>
                </a:extLst>
              </p:cNvPr>
              <p:cNvSpPr/>
              <p:nvPr/>
            </p:nvSpPr>
            <p:spPr>
              <a:xfrm>
                <a:off x="12437321" y="9646060"/>
                <a:ext cx="305016" cy="2740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594"/>
                  <a:gd name="f4" fmla="val 13112"/>
                  <a:gd name="f5" fmla="val 9808"/>
                  <a:gd name="f6" fmla="val 1"/>
                  <a:gd name="f7" fmla="val 8609"/>
                  <a:gd name="f8" fmla="val 7435"/>
                  <a:gd name="f9" fmla="val 474"/>
                  <a:gd name="f10" fmla="val 6699"/>
                  <a:gd name="f11" fmla="val 1542"/>
                  <a:gd name="f12" fmla="val 6459"/>
                  <a:gd name="f13" fmla="val 1884"/>
                  <a:gd name="f14" fmla="val 6220"/>
                  <a:gd name="f15" fmla="val 2226"/>
                  <a:gd name="f16" fmla="val 5947"/>
                  <a:gd name="f17" fmla="val 2567"/>
                  <a:gd name="f18" fmla="val 5810"/>
                  <a:gd name="f19" fmla="val 2602"/>
                  <a:gd name="f20" fmla="val 5742"/>
                  <a:gd name="f21" fmla="val 2670"/>
                  <a:gd name="f22" fmla="val 5639"/>
                  <a:gd name="f23" fmla="val 2772"/>
                  <a:gd name="f24" fmla="val 5434"/>
                  <a:gd name="f25" fmla="val 2943"/>
                  <a:gd name="f26" fmla="val 5229"/>
                  <a:gd name="f27" fmla="val 3114"/>
                  <a:gd name="f28" fmla="val 4990"/>
                  <a:gd name="f29" fmla="val 3285"/>
                  <a:gd name="f30" fmla="val 4135"/>
                  <a:gd name="f31" fmla="val 3969"/>
                  <a:gd name="f32" fmla="val 3247"/>
                  <a:gd name="f33" fmla="val 4584"/>
                  <a:gd name="f34" fmla="val 2392"/>
                  <a:gd name="f35" fmla="val 5199"/>
                  <a:gd name="f36" fmla="val 581"/>
                  <a:gd name="f37" fmla="val 6532"/>
                  <a:gd name="f38" fmla="val 9471"/>
                  <a:gd name="f39" fmla="val 1401"/>
                  <a:gd name="f40" fmla="val 11317"/>
                  <a:gd name="f41" fmla="val 2286"/>
                  <a:gd name="f42" fmla="val 12455"/>
                  <a:gd name="f43" fmla="val 3601"/>
                  <a:gd name="f44" fmla="val 4935"/>
                  <a:gd name="f45" fmla="val 5764"/>
                  <a:gd name="f46" fmla="val 6601"/>
                  <a:gd name="f47" fmla="val 12858"/>
                  <a:gd name="f48" fmla="val 7348"/>
                  <a:gd name="f49" fmla="val 12308"/>
                  <a:gd name="f50" fmla="val 9433"/>
                  <a:gd name="f51" fmla="val 10770"/>
                  <a:gd name="f52" fmla="val 11723"/>
                  <a:gd name="f53" fmla="val 9334"/>
                  <a:gd name="f54" fmla="val 13226"/>
                  <a:gd name="f55" fmla="val 7113"/>
                  <a:gd name="f56" fmla="val 14525"/>
                  <a:gd name="f57" fmla="val 5267"/>
                  <a:gd name="f58" fmla="val 14593"/>
                  <a:gd name="f59" fmla="val 2465"/>
                  <a:gd name="f60" fmla="val 12680"/>
                  <a:gd name="f61" fmla="val 961"/>
                  <a:gd name="f62" fmla="val 11876"/>
                  <a:gd name="f63" fmla="val 347"/>
                  <a:gd name="f64" fmla="val 10833"/>
                  <a:gd name="f65" fmla="*/ f0 1 14594"/>
                  <a:gd name="f66" fmla="*/ f1 1 13112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14594"/>
                  <a:gd name="f73" fmla="*/ f70 1 13112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14594" h="13112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2" y="f38"/>
                      <a:pt x="f39" y="f40"/>
                    </a:cubicBezTo>
                    <a:cubicBezTo>
                      <a:pt x="f41" y="f42"/>
                      <a:pt x="f43" y="f4"/>
                      <a:pt x="f44" y="f4"/>
                    </a:cubicBezTo>
                    <a:cubicBezTo>
                      <a:pt x="f45" y="f4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"/>
                      <a:pt x="f5" y="f6"/>
                    </a:cubicBezTo>
                    <a:close/>
                  </a:path>
                </a:pathLst>
              </a:custGeom>
              <a:solidFill>
                <a:srgbClr val="ECC017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1373;p60">
                <a:extLst>
                  <a:ext uri="{FF2B5EF4-FFF2-40B4-BE49-F238E27FC236}">
                    <a16:creationId xmlns:a16="http://schemas.microsoft.com/office/drawing/2014/main" id="{CE9D5057-2B24-3551-A8CB-40F62EE0B266}"/>
                  </a:ext>
                </a:extLst>
              </p:cNvPr>
              <p:cNvSpPr/>
              <p:nvPr/>
            </p:nvSpPr>
            <p:spPr>
              <a:xfrm>
                <a:off x="10902592" y="9787573"/>
                <a:ext cx="555251" cy="36064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567"/>
                  <a:gd name="f4" fmla="val 17256"/>
                  <a:gd name="f5" fmla="val 20141"/>
                  <a:gd name="f6" fmla="val 19492"/>
                  <a:gd name="f7" fmla="val 18807"/>
                  <a:gd name="f8" fmla="val 165"/>
                  <a:gd name="f9" fmla="val 18109"/>
                  <a:gd name="f10" fmla="val 538"/>
                  <a:gd name="f11" fmla="val 13222"/>
                  <a:gd name="f12" fmla="val 3203"/>
                  <a:gd name="f13" fmla="val 8198"/>
                  <a:gd name="f14" fmla="val 5596"/>
                  <a:gd name="f15" fmla="val 3687"/>
                  <a:gd name="f16" fmla="val 8911"/>
                  <a:gd name="f17" fmla="val 11577"/>
                  <a:gd name="f18" fmla="val 2291"/>
                  <a:gd name="f19" fmla="val 17255"/>
                  <a:gd name="f20" fmla="val 5736"/>
                  <a:gd name="f21" fmla="val 6442"/>
                  <a:gd name="f22" fmla="val 7197"/>
                  <a:gd name="f23" fmla="val 17016"/>
                  <a:gd name="f24" fmla="val 7959"/>
                  <a:gd name="f25" fmla="val 16464"/>
                  <a:gd name="f26" fmla="val 12402"/>
                  <a:gd name="f27" fmla="val 13183"/>
                  <a:gd name="f28" fmla="val 17494"/>
                  <a:gd name="f29" fmla="val 10791"/>
                  <a:gd name="f30" fmla="val 22381"/>
                  <a:gd name="f31" fmla="val 8125"/>
                  <a:gd name="f32" fmla="val 5842"/>
                  <a:gd name="f33" fmla="val 24010"/>
                  <a:gd name="f34" fmla="*/ f0 1 26567"/>
                  <a:gd name="f35" fmla="*/ f1 1 17256"/>
                  <a:gd name="f36" fmla="val f2"/>
                  <a:gd name="f37" fmla="val f3"/>
                  <a:gd name="f38" fmla="val f4"/>
                  <a:gd name="f39" fmla="+- f38 0 f36"/>
                  <a:gd name="f40" fmla="+- f37 0 f36"/>
                  <a:gd name="f41" fmla="*/ f40 1 26567"/>
                  <a:gd name="f42" fmla="*/ f39 1 17256"/>
                  <a:gd name="f43" fmla="*/ f36 1 f41"/>
                  <a:gd name="f44" fmla="*/ f37 1 f41"/>
                  <a:gd name="f45" fmla="*/ f36 1 f42"/>
                  <a:gd name="f46" fmla="*/ f38 1 f42"/>
                  <a:gd name="f47" fmla="*/ f43 f34 1"/>
                  <a:gd name="f48" fmla="*/ f44 f34 1"/>
                  <a:gd name="f49" fmla="*/ f46 f35 1"/>
                  <a:gd name="f50" fmla="*/ f4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7" t="f50" r="f48" b="f49"/>
                <a:pathLst>
                  <a:path w="26567" h="17256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2" y="f17"/>
                      <a:pt x="f18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" y="f32"/>
                      <a:pt x="f33" y="f2"/>
                      <a:pt x="f5" y="f2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1374;p60">
                <a:extLst>
                  <a:ext uri="{FF2B5EF4-FFF2-40B4-BE49-F238E27FC236}">
                    <a16:creationId xmlns:a16="http://schemas.microsoft.com/office/drawing/2014/main" id="{37B4F805-6742-B99D-7729-51DDC15B3B28}"/>
                  </a:ext>
                </a:extLst>
              </p:cNvPr>
              <p:cNvSpPr/>
              <p:nvPr/>
            </p:nvSpPr>
            <p:spPr>
              <a:xfrm>
                <a:off x="13587883" y="457465"/>
                <a:ext cx="322280" cy="4524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420"/>
                  <a:gd name="f4" fmla="val 21648"/>
                  <a:gd name="f5" fmla="val 5203"/>
                  <a:gd name="f6" fmla="val 1"/>
                  <a:gd name="f7" fmla="val 2699"/>
                  <a:gd name="f8" fmla="val 2169"/>
                  <a:gd name="f9" fmla="val 679"/>
                  <a:gd name="f10" fmla="val 5500"/>
                  <a:gd name="f11" fmla="val 1636"/>
                  <a:gd name="f12" fmla="val 10046"/>
                  <a:gd name="f13" fmla="val 4541"/>
                  <a:gd name="f14" fmla="val 14284"/>
                  <a:gd name="f15" fmla="val 6113"/>
                  <a:gd name="f16" fmla="val 18693"/>
                  <a:gd name="f17" fmla="val 6841"/>
                  <a:gd name="f18" fmla="val 20755"/>
                  <a:gd name="f19" fmla="val 8557"/>
                  <a:gd name="f20" fmla="val 10254"/>
                  <a:gd name="f21" fmla="val 12860"/>
                  <a:gd name="f22" fmla="val 15419"/>
                  <a:gd name="f23" fmla="val 19542"/>
                  <a:gd name="f24" fmla="val 14281"/>
                  <a:gd name="f25" fmla="val 16334"/>
                  <a:gd name="f26" fmla="val 13426"/>
                  <a:gd name="f27" fmla="val 13942"/>
                  <a:gd name="f28" fmla="val 12401"/>
                  <a:gd name="f29" fmla="val 11584"/>
                  <a:gd name="f30" fmla="val 11376"/>
                  <a:gd name="f31" fmla="val 9260"/>
                  <a:gd name="f32" fmla="val 10521"/>
                  <a:gd name="f33" fmla="val 7312"/>
                  <a:gd name="f34" fmla="val 9291"/>
                  <a:gd name="f35" fmla="val 5261"/>
                  <a:gd name="f36" fmla="val 8881"/>
                  <a:gd name="f37" fmla="val 3142"/>
                  <a:gd name="f38" fmla="val 8432"/>
                  <a:gd name="f39" fmla="val 951"/>
                  <a:gd name="f40" fmla="val 6860"/>
                  <a:gd name="f41" fmla="*/ f0 1 15420"/>
                  <a:gd name="f42" fmla="*/ f1 1 21648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5420"/>
                  <a:gd name="f49" fmla="*/ f46 1 21648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5420" h="21648">
                    <a:moveTo>
                      <a:pt x="f5" y="f6"/>
                    </a:moveTo>
                    <a:cubicBezTo>
                      <a:pt x="f7" y="f6"/>
                      <a:pt x="f2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6"/>
                      <a:pt x="f5" y="f6"/>
                    </a:cubicBezTo>
                    <a:close/>
                  </a:path>
                </a:pathLst>
              </a:custGeom>
              <a:solidFill>
                <a:srgbClr val="E86E8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9" name="Google Shape;1375;p60">
            <a:extLst>
              <a:ext uri="{FF2B5EF4-FFF2-40B4-BE49-F238E27FC236}">
                <a16:creationId xmlns:a16="http://schemas.microsoft.com/office/drawing/2014/main" id="{066A764D-3A95-4551-529A-C428DA97CFE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729" y="4927189"/>
            <a:ext cx="15080531" cy="2641500"/>
          </a:xfrm>
        </p:spPr>
        <p:txBody>
          <a:bodyPr/>
          <a:lstStyle/>
          <a:p>
            <a:pPr lvl="0"/>
            <a:r>
              <a:rPr lang="fa-IR" sz="8000" dirty="0">
                <a:cs typeface="B Nazanin" panose="00000400000000000000" pitchFamily="2" charset="-78"/>
              </a:rPr>
              <a:t>یک تصویر ارزش هزار</a:t>
            </a:r>
            <a:br>
              <a:rPr lang="en-US" sz="8000" dirty="0">
                <a:cs typeface="B Nazanin" panose="00000400000000000000" pitchFamily="2" charset="-78"/>
              </a:rPr>
            </a:br>
            <a:r>
              <a:rPr lang="fa-IR" sz="8000" dirty="0">
                <a:cs typeface="B Nazanin" panose="00000400000000000000" pitchFamily="2" charset="-78"/>
              </a:rPr>
              <a:t> کلمه است</a:t>
            </a:r>
            <a:endParaRPr lang="en-US" sz="8000" dirty="0">
              <a:cs typeface="B Nazanin" panose="00000400000000000000" pitchFamily="2" charset="-78"/>
            </a:endParaRPr>
          </a:p>
        </p:txBody>
      </p:sp>
      <p:grpSp>
        <p:nvGrpSpPr>
          <p:cNvPr id="20" name="Grupo 15">
            <a:extLst>
              <a:ext uri="{FF2B5EF4-FFF2-40B4-BE49-F238E27FC236}">
                <a16:creationId xmlns:a16="http://schemas.microsoft.com/office/drawing/2014/main" id="{EBFF1231-B353-05A3-9678-D7B094674166}"/>
              </a:ext>
            </a:extLst>
          </p:cNvPr>
          <p:cNvGrpSpPr/>
          <p:nvPr/>
        </p:nvGrpSpPr>
        <p:grpSpPr>
          <a:xfrm>
            <a:off x="627058" y="644523"/>
            <a:ext cx="960440" cy="976315"/>
            <a:chOff x="627058" y="644523"/>
            <a:chExt cx="960440" cy="976315"/>
          </a:xfrm>
        </p:grpSpPr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1F666E6D-44B0-1CD3-D69D-486232A90B50}"/>
                </a:ext>
              </a:extLst>
            </p:cNvPr>
            <p:cNvSpPr/>
            <p:nvPr/>
          </p:nvSpPr>
          <p:spPr>
            <a:xfrm>
              <a:off x="627058" y="644523"/>
              <a:ext cx="960440" cy="9683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7"/>
                <a:gd name="f7" fmla="val 511"/>
                <a:gd name="f8" fmla="val 22"/>
                <a:gd name="f9" fmla="val 505"/>
                <a:gd name="f10" fmla="val 1"/>
                <a:gd name="f11" fmla="val 499"/>
                <a:gd name="f12" fmla="val 481"/>
                <a:gd name="f13" fmla="val 465"/>
                <a:gd name="f14" fmla="val 412"/>
                <a:gd name="f15" fmla="val 358"/>
                <a:gd name="f16" fmla="val 305"/>
                <a:gd name="f17" fmla="val 220"/>
                <a:gd name="f18" fmla="val 134"/>
                <a:gd name="f19" fmla="val 49"/>
                <a:gd name="f20" fmla="val 10"/>
                <a:gd name="f21" fmla="val 7"/>
                <a:gd name="f22" fmla="val 30"/>
                <a:gd name="f23" fmla="val 4"/>
                <a:gd name="f24" fmla="val 54"/>
                <a:gd name="f25" fmla="val 73"/>
                <a:gd name="f26" fmla="val 15"/>
                <a:gd name="f27" fmla="val 74"/>
                <a:gd name="f28" fmla="val 40"/>
                <a:gd name="f29" fmla="val 75"/>
                <a:gd name="f30" fmla="val 56"/>
                <a:gd name="f31" fmla="val 71"/>
                <a:gd name="f32" fmla="val 86"/>
                <a:gd name="f33" fmla="val 96"/>
                <a:gd name="f34" fmla="val 76"/>
                <a:gd name="f35" fmla="val 100"/>
                <a:gd name="f36" fmla="val 87"/>
                <a:gd name="f37" fmla="val 198"/>
                <a:gd name="f38" fmla="val 310"/>
                <a:gd name="f39" fmla="val 421"/>
                <a:gd name="f40" fmla="val 431"/>
                <a:gd name="f41" fmla="val 434"/>
                <a:gd name="f42" fmla="val 97"/>
                <a:gd name="f43" fmla="val 433"/>
                <a:gd name="f44" fmla="val 58"/>
                <a:gd name="f45" fmla="val 44"/>
                <a:gd name="f46" fmla="val 19"/>
                <a:gd name="f47" fmla="val 448"/>
                <a:gd name="f48" fmla="val 3"/>
                <a:gd name="f49" fmla="val 470"/>
                <a:gd name="f50" fmla="val 492"/>
                <a:gd name="f51" fmla="val 506"/>
                <a:gd name="f52" fmla="val 90"/>
                <a:gd name="f53" fmla="val 135"/>
                <a:gd name="f54" fmla="val 276"/>
                <a:gd name="f55" fmla="val 372"/>
                <a:gd name="f56" fmla="val 468"/>
                <a:gd name="f57" fmla="val 489"/>
                <a:gd name="f58" fmla="val 495"/>
                <a:gd name="f59" fmla="val 478"/>
                <a:gd name="f60" fmla="val 508"/>
                <a:gd name="f61" fmla="val 460"/>
                <a:gd name="f62" fmla="val 447"/>
                <a:gd name="f63" fmla="val 437"/>
                <a:gd name="f64" fmla="val 432"/>
                <a:gd name="f65" fmla="val 480"/>
                <a:gd name="f66" fmla="val 469"/>
                <a:gd name="f67" fmla="val 458"/>
                <a:gd name="f68" fmla="val 449"/>
                <a:gd name="f69" fmla="val 436"/>
                <a:gd name="f70" fmla="val 438"/>
                <a:gd name="f71" fmla="val 430"/>
                <a:gd name="f72" fmla="val 429"/>
                <a:gd name="f73" fmla="val 427"/>
                <a:gd name="f74" fmla="val 425"/>
                <a:gd name="f75" fmla="val 423"/>
                <a:gd name="f76" fmla="val 440"/>
                <a:gd name="f77" fmla="val 446"/>
                <a:gd name="f78" fmla="val 424"/>
                <a:gd name="f79" fmla="val 450"/>
                <a:gd name="f80" fmla="val 454"/>
                <a:gd name="f81" fmla="val 443"/>
                <a:gd name="f82" fmla="val 452"/>
                <a:gd name="f83" fmla="val 455"/>
                <a:gd name="f84" fmla="val 453"/>
                <a:gd name="f85" fmla="val 467"/>
                <a:gd name="f86" fmla="val 476"/>
                <a:gd name="f87" fmla="val 457"/>
                <a:gd name="f88" fmla="val 485"/>
                <a:gd name="f89" fmla="val 486"/>
                <a:gd name="f90" fmla="val 479"/>
                <a:gd name="f91" fmla="val 487"/>
                <a:gd name="f92" fmla="val 484"/>
                <a:gd name="f93" fmla="val 462"/>
                <a:gd name="f94" fmla="val 488"/>
                <a:gd name="f95" fmla="val 320"/>
                <a:gd name="f96" fmla="val 192"/>
                <a:gd name="f97" fmla="val 65"/>
                <a:gd name="f98" fmla="val 47"/>
                <a:gd name="f99" fmla="val 38"/>
                <a:gd name="f100" fmla="val 482"/>
                <a:gd name="f101" fmla="val 31"/>
                <a:gd name="f102" fmla="val 26"/>
                <a:gd name="f103" fmla="val 471"/>
                <a:gd name="f104" fmla="val 39"/>
                <a:gd name="f105" fmla="val 64"/>
                <a:gd name="f106" fmla="val 142"/>
                <a:gd name="f107" fmla="val 219"/>
                <a:gd name="f108" fmla="val 296"/>
                <a:gd name="f109" fmla="val 303"/>
                <a:gd name="f110" fmla="val 309"/>
                <a:gd name="f111" fmla="val 316"/>
                <a:gd name="f112" fmla="val 341"/>
                <a:gd name="f113" fmla="val 346"/>
                <a:gd name="f114" fmla="val 422"/>
                <a:gd name="f115" fmla="val 419"/>
                <a:gd name="f116" fmla="val 416"/>
                <a:gd name="f117" fmla="val 414"/>
                <a:gd name="f118" fmla="val 307"/>
                <a:gd name="f119" fmla="val 200"/>
                <a:gd name="f120" fmla="val 94"/>
                <a:gd name="f121" fmla="val 88"/>
                <a:gd name="f122" fmla="val 82"/>
                <a:gd name="f123" fmla="val 62"/>
                <a:gd name="f124" fmla="val 345"/>
                <a:gd name="f125" fmla="val 337"/>
                <a:gd name="f126" fmla="val 53"/>
                <a:gd name="f127" fmla="val 323"/>
                <a:gd name="f128" fmla="val 52"/>
                <a:gd name="f129" fmla="val 308"/>
                <a:gd name="f130" fmla="val 301"/>
                <a:gd name="f131" fmla="val 224"/>
                <a:gd name="f132" fmla="val 147"/>
                <a:gd name="f133" fmla="val 69"/>
                <a:gd name="f134" fmla="val 55"/>
                <a:gd name="f135" fmla="val 50"/>
                <a:gd name="f136" fmla="val 27"/>
                <a:gd name="f137" fmla="val 43"/>
                <a:gd name="f138" fmla="val 23"/>
                <a:gd name="f139" fmla="val 12"/>
                <a:gd name="f140" fmla="val 42"/>
                <a:gd name="f141" fmla="val 13"/>
                <a:gd name="f142" fmla="val 57"/>
                <a:gd name="f143" fmla="val 70"/>
                <a:gd name="f144" fmla="val 201"/>
                <a:gd name="f145" fmla="val 333"/>
                <a:gd name="f146" fmla="val 464"/>
                <a:gd name="f147" fmla="val 474"/>
                <a:gd name="f148" fmla="val 24"/>
                <a:gd name="f149" fmla="val 29"/>
                <a:gd name="f150" fmla="val 498"/>
                <a:gd name="f151" fmla="+- 0 0 -90"/>
                <a:gd name="f152" fmla="*/ f3 1 507"/>
                <a:gd name="f153" fmla="*/ f4 1 511"/>
                <a:gd name="f154" fmla="val f5"/>
                <a:gd name="f155" fmla="val f6"/>
                <a:gd name="f156" fmla="val f7"/>
                <a:gd name="f157" fmla="*/ f151 f0 1"/>
                <a:gd name="f158" fmla="+- f156 0 f154"/>
                <a:gd name="f159" fmla="+- f155 0 f154"/>
                <a:gd name="f160" fmla="*/ f157 1 f2"/>
                <a:gd name="f161" fmla="*/ f159 1 507"/>
                <a:gd name="f162" fmla="*/ f158 1 511"/>
                <a:gd name="f163" fmla="*/ 22 f159 1"/>
                <a:gd name="f164" fmla="*/ 505 f158 1"/>
                <a:gd name="f165" fmla="*/ 0 f159 1"/>
                <a:gd name="f166" fmla="*/ 465 f158 1"/>
                <a:gd name="f167" fmla="*/ 305 f158 1"/>
                <a:gd name="f168" fmla="*/ 49 f158 1"/>
                <a:gd name="f169" fmla="*/ 30 f159 1"/>
                <a:gd name="f170" fmla="*/ 4 f158 1"/>
                <a:gd name="f171" fmla="*/ 74 f159 1"/>
                <a:gd name="f172" fmla="*/ 40 f158 1"/>
                <a:gd name="f173" fmla="*/ 86 f158 1"/>
                <a:gd name="f174" fmla="*/ 87 f159 1"/>
                <a:gd name="f175" fmla="*/ 100 f158 1"/>
                <a:gd name="f176" fmla="*/ 421 f159 1"/>
                <a:gd name="f177" fmla="*/ 433 f159 1"/>
                <a:gd name="f178" fmla="*/ 87 f158 1"/>
                <a:gd name="f179" fmla="*/ 44 f158 1"/>
                <a:gd name="f180" fmla="*/ 470 f159 1"/>
                <a:gd name="f181" fmla="*/ 3 f158 1"/>
                <a:gd name="f182" fmla="*/ 506 f159 1"/>
                <a:gd name="f183" fmla="*/ 507 f159 1"/>
                <a:gd name="f184" fmla="*/ 180 f158 1"/>
                <a:gd name="f185" fmla="*/ 468 f158 1"/>
                <a:gd name="f186" fmla="*/ 478 f159 1"/>
                <a:gd name="f187" fmla="*/ 508 f158 1"/>
                <a:gd name="f188" fmla="*/ 437 f159 1"/>
                <a:gd name="f189" fmla="*/ 489 f158 1"/>
                <a:gd name="f190" fmla="*/ 458 f158 1"/>
                <a:gd name="f191" fmla="*/ 430 f159 1"/>
                <a:gd name="f192" fmla="*/ 429 f158 1"/>
                <a:gd name="f193" fmla="*/ 431 f159 1"/>
                <a:gd name="f194" fmla="*/ 423 f158 1"/>
                <a:gd name="f195" fmla="*/ 450 f159 1"/>
                <a:gd name="f196" fmla="*/ 431 f158 1"/>
                <a:gd name="f197" fmla="*/ 453 f159 1"/>
                <a:gd name="f198" fmla="*/ 467 f158 1"/>
                <a:gd name="f199" fmla="*/ 468 f159 1"/>
                <a:gd name="f200" fmla="*/ 486 f158 1"/>
                <a:gd name="f201" fmla="*/ 487 f159 1"/>
                <a:gd name="f202" fmla="*/ 469 f158 1"/>
                <a:gd name="f203" fmla="*/ 488 f159 1"/>
                <a:gd name="f204" fmla="*/ 447 f158 1"/>
                <a:gd name="f205" fmla="*/ 65 f158 1"/>
                <a:gd name="f206" fmla="*/ 485 f159 1"/>
                <a:gd name="f207" fmla="*/ 38 f158 1"/>
                <a:gd name="f208" fmla="*/ 471 f159 1"/>
                <a:gd name="f209" fmla="*/ 26 f158 1"/>
                <a:gd name="f210" fmla="*/ 455 f159 1"/>
                <a:gd name="f211" fmla="*/ 39 f158 1"/>
                <a:gd name="f212" fmla="*/ 64 f158 1"/>
                <a:gd name="f213" fmla="*/ 296 f158 1"/>
                <a:gd name="f214" fmla="*/ 316 f158 1"/>
                <a:gd name="f215" fmla="*/ 422 f159 1"/>
                <a:gd name="f216" fmla="*/ 346 f158 1"/>
                <a:gd name="f217" fmla="*/ 414 f159 1"/>
                <a:gd name="f218" fmla="*/ 94 f159 1"/>
                <a:gd name="f219" fmla="*/ 76 f159 1"/>
                <a:gd name="f220" fmla="*/ 53 f159 1"/>
                <a:gd name="f221" fmla="*/ 323 f158 1"/>
                <a:gd name="f222" fmla="*/ 52 f159 1"/>
                <a:gd name="f223" fmla="*/ 301 f158 1"/>
                <a:gd name="f224" fmla="*/ 69 f158 1"/>
                <a:gd name="f225" fmla="*/ 47 f158 1"/>
                <a:gd name="f226" fmla="*/ 23 f159 1"/>
                <a:gd name="f227" fmla="*/ 31 f158 1"/>
                <a:gd name="f228" fmla="*/ 13 f159 1"/>
                <a:gd name="f229" fmla="*/ 70 f158 1"/>
                <a:gd name="f230" fmla="*/ 12 f159 1"/>
                <a:gd name="f231" fmla="*/ 464 f158 1"/>
                <a:gd name="f232" fmla="*/ 15 f159 1"/>
                <a:gd name="f233" fmla="*/ 474 f158 1"/>
                <a:gd name="f234" fmla="*/ 29 f159 1"/>
                <a:gd name="f235" fmla="*/ 492 f158 1"/>
                <a:gd name="f236" fmla="+- f160 0 f1"/>
                <a:gd name="f237" fmla="*/ f163 1 507"/>
                <a:gd name="f238" fmla="*/ f164 1 511"/>
                <a:gd name="f239" fmla="*/ f165 1 507"/>
                <a:gd name="f240" fmla="*/ f166 1 511"/>
                <a:gd name="f241" fmla="*/ f167 1 511"/>
                <a:gd name="f242" fmla="*/ f168 1 511"/>
                <a:gd name="f243" fmla="*/ f169 1 507"/>
                <a:gd name="f244" fmla="*/ f170 1 511"/>
                <a:gd name="f245" fmla="*/ f171 1 507"/>
                <a:gd name="f246" fmla="*/ f172 1 511"/>
                <a:gd name="f247" fmla="*/ f173 1 511"/>
                <a:gd name="f248" fmla="*/ f174 1 507"/>
                <a:gd name="f249" fmla="*/ f175 1 511"/>
                <a:gd name="f250" fmla="*/ f176 1 507"/>
                <a:gd name="f251" fmla="*/ f177 1 507"/>
                <a:gd name="f252" fmla="*/ f178 1 511"/>
                <a:gd name="f253" fmla="*/ f179 1 511"/>
                <a:gd name="f254" fmla="*/ f180 1 507"/>
                <a:gd name="f255" fmla="*/ f181 1 511"/>
                <a:gd name="f256" fmla="*/ f182 1 507"/>
                <a:gd name="f257" fmla="*/ f183 1 507"/>
                <a:gd name="f258" fmla="*/ f184 1 511"/>
                <a:gd name="f259" fmla="*/ f185 1 511"/>
                <a:gd name="f260" fmla="*/ f186 1 507"/>
                <a:gd name="f261" fmla="*/ f187 1 511"/>
                <a:gd name="f262" fmla="*/ f188 1 507"/>
                <a:gd name="f263" fmla="*/ f189 1 511"/>
                <a:gd name="f264" fmla="*/ f190 1 511"/>
                <a:gd name="f265" fmla="*/ f191 1 507"/>
                <a:gd name="f266" fmla="*/ f192 1 511"/>
                <a:gd name="f267" fmla="*/ f193 1 507"/>
                <a:gd name="f268" fmla="*/ f194 1 511"/>
                <a:gd name="f269" fmla="*/ f195 1 507"/>
                <a:gd name="f270" fmla="*/ f196 1 511"/>
                <a:gd name="f271" fmla="*/ f197 1 507"/>
                <a:gd name="f272" fmla="*/ f198 1 511"/>
                <a:gd name="f273" fmla="*/ f199 1 507"/>
                <a:gd name="f274" fmla="*/ f200 1 511"/>
                <a:gd name="f275" fmla="*/ f201 1 507"/>
                <a:gd name="f276" fmla="*/ f202 1 511"/>
                <a:gd name="f277" fmla="*/ f203 1 507"/>
                <a:gd name="f278" fmla="*/ f204 1 511"/>
                <a:gd name="f279" fmla="*/ f205 1 511"/>
                <a:gd name="f280" fmla="*/ f206 1 507"/>
                <a:gd name="f281" fmla="*/ f207 1 511"/>
                <a:gd name="f282" fmla="*/ f208 1 507"/>
                <a:gd name="f283" fmla="*/ f209 1 511"/>
                <a:gd name="f284" fmla="*/ f210 1 507"/>
                <a:gd name="f285" fmla="*/ f211 1 511"/>
                <a:gd name="f286" fmla="*/ f212 1 511"/>
                <a:gd name="f287" fmla="*/ f213 1 511"/>
                <a:gd name="f288" fmla="*/ f214 1 511"/>
                <a:gd name="f289" fmla="*/ f215 1 507"/>
                <a:gd name="f290" fmla="*/ f216 1 511"/>
                <a:gd name="f291" fmla="*/ f217 1 507"/>
                <a:gd name="f292" fmla="*/ f218 1 507"/>
                <a:gd name="f293" fmla="*/ f219 1 507"/>
                <a:gd name="f294" fmla="*/ f220 1 507"/>
                <a:gd name="f295" fmla="*/ f221 1 511"/>
                <a:gd name="f296" fmla="*/ f222 1 507"/>
                <a:gd name="f297" fmla="*/ f223 1 511"/>
                <a:gd name="f298" fmla="*/ f224 1 511"/>
                <a:gd name="f299" fmla="*/ f225 1 511"/>
                <a:gd name="f300" fmla="*/ f226 1 507"/>
                <a:gd name="f301" fmla="*/ f227 1 511"/>
                <a:gd name="f302" fmla="*/ f228 1 507"/>
                <a:gd name="f303" fmla="*/ f229 1 511"/>
                <a:gd name="f304" fmla="*/ f230 1 507"/>
                <a:gd name="f305" fmla="*/ f231 1 511"/>
                <a:gd name="f306" fmla="*/ f232 1 507"/>
                <a:gd name="f307" fmla="*/ f233 1 511"/>
                <a:gd name="f308" fmla="*/ f234 1 507"/>
                <a:gd name="f309" fmla="*/ f235 1 511"/>
                <a:gd name="f310" fmla="*/ 0 1 f161"/>
                <a:gd name="f311" fmla="*/ f155 1 f161"/>
                <a:gd name="f312" fmla="*/ 0 1 f162"/>
                <a:gd name="f313" fmla="*/ f156 1 f162"/>
                <a:gd name="f314" fmla="*/ f237 1 f161"/>
                <a:gd name="f315" fmla="*/ f238 1 f162"/>
                <a:gd name="f316" fmla="*/ f239 1 f161"/>
                <a:gd name="f317" fmla="*/ f240 1 f162"/>
                <a:gd name="f318" fmla="*/ f241 1 f162"/>
                <a:gd name="f319" fmla="*/ f242 1 f162"/>
                <a:gd name="f320" fmla="*/ f243 1 f161"/>
                <a:gd name="f321" fmla="*/ f244 1 f162"/>
                <a:gd name="f322" fmla="*/ f245 1 f161"/>
                <a:gd name="f323" fmla="*/ f246 1 f162"/>
                <a:gd name="f324" fmla="*/ f247 1 f162"/>
                <a:gd name="f325" fmla="*/ f248 1 f161"/>
                <a:gd name="f326" fmla="*/ f249 1 f162"/>
                <a:gd name="f327" fmla="*/ f250 1 f161"/>
                <a:gd name="f328" fmla="*/ f251 1 f161"/>
                <a:gd name="f329" fmla="*/ f252 1 f162"/>
                <a:gd name="f330" fmla="*/ f253 1 f162"/>
                <a:gd name="f331" fmla="*/ f254 1 f161"/>
                <a:gd name="f332" fmla="*/ f255 1 f162"/>
                <a:gd name="f333" fmla="*/ f256 1 f161"/>
                <a:gd name="f334" fmla="*/ f257 1 f161"/>
                <a:gd name="f335" fmla="*/ f258 1 f162"/>
                <a:gd name="f336" fmla="*/ f259 1 f162"/>
                <a:gd name="f337" fmla="*/ f260 1 f161"/>
                <a:gd name="f338" fmla="*/ f261 1 f162"/>
                <a:gd name="f339" fmla="*/ f262 1 f161"/>
                <a:gd name="f340" fmla="*/ f263 1 f162"/>
                <a:gd name="f341" fmla="*/ f264 1 f162"/>
                <a:gd name="f342" fmla="*/ f265 1 f161"/>
                <a:gd name="f343" fmla="*/ f266 1 f162"/>
                <a:gd name="f344" fmla="*/ f267 1 f161"/>
                <a:gd name="f345" fmla="*/ f268 1 f162"/>
                <a:gd name="f346" fmla="*/ f269 1 f161"/>
                <a:gd name="f347" fmla="*/ f270 1 f162"/>
                <a:gd name="f348" fmla="*/ f271 1 f161"/>
                <a:gd name="f349" fmla="*/ f272 1 f162"/>
                <a:gd name="f350" fmla="*/ f273 1 f161"/>
                <a:gd name="f351" fmla="*/ f274 1 f162"/>
                <a:gd name="f352" fmla="*/ f275 1 f161"/>
                <a:gd name="f353" fmla="*/ f276 1 f162"/>
                <a:gd name="f354" fmla="*/ f277 1 f161"/>
                <a:gd name="f355" fmla="*/ f278 1 f162"/>
                <a:gd name="f356" fmla="*/ f279 1 f162"/>
                <a:gd name="f357" fmla="*/ f280 1 f161"/>
                <a:gd name="f358" fmla="*/ f281 1 f162"/>
                <a:gd name="f359" fmla="*/ f282 1 f161"/>
                <a:gd name="f360" fmla="*/ f283 1 f162"/>
                <a:gd name="f361" fmla="*/ f284 1 f161"/>
                <a:gd name="f362" fmla="*/ f285 1 f162"/>
                <a:gd name="f363" fmla="*/ f286 1 f162"/>
                <a:gd name="f364" fmla="*/ f287 1 f162"/>
                <a:gd name="f365" fmla="*/ f288 1 f162"/>
                <a:gd name="f366" fmla="*/ f289 1 f161"/>
                <a:gd name="f367" fmla="*/ f290 1 f162"/>
                <a:gd name="f368" fmla="*/ f291 1 f161"/>
                <a:gd name="f369" fmla="*/ f292 1 f161"/>
                <a:gd name="f370" fmla="*/ f293 1 f161"/>
                <a:gd name="f371" fmla="*/ f294 1 f161"/>
                <a:gd name="f372" fmla="*/ f295 1 f162"/>
                <a:gd name="f373" fmla="*/ f296 1 f161"/>
                <a:gd name="f374" fmla="*/ f297 1 f162"/>
                <a:gd name="f375" fmla="*/ f298 1 f162"/>
                <a:gd name="f376" fmla="*/ f299 1 f162"/>
                <a:gd name="f377" fmla="*/ f300 1 f161"/>
                <a:gd name="f378" fmla="*/ f301 1 f162"/>
                <a:gd name="f379" fmla="*/ f302 1 f161"/>
                <a:gd name="f380" fmla="*/ f303 1 f162"/>
                <a:gd name="f381" fmla="*/ f304 1 f161"/>
                <a:gd name="f382" fmla="*/ f305 1 f162"/>
                <a:gd name="f383" fmla="*/ f306 1 f161"/>
                <a:gd name="f384" fmla="*/ f307 1 f162"/>
                <a:gd name="f385" fmla="*/ f308 1 f161"/>
                <a:gd name="f386" fmla="*/ f309 1 f162"/>
                <a:gd name="f387" fmla="*/ f310 f152 1"/>
                <a:gd name="f388" fmla="*/ f311 f152 1"/>
                <a:gd name="f389" fmla="*/ f313 f153 1"/>
                <a:gd name="f390" fmla="*/ f312 f153 1"/>
                <a:gd name="f391" fmla="*/ f314 f152 1"/>
                <a:gd name="f392" fmla="*/ f315 f153 1"/>
                <a:gd name="f393" fmla="*/ f316 f152 1"/>
                <a:gd name="f394" fmla="*/ f317 f153 1"/>
                <a:gd name="f395" fmla="*/ f318 f153 1"/>
                <a:gd name="f396" fmla="*/ f319 f153 1"/>
                <a:gd name="f397" fmla="*/ f320 f152 1"/>
                <a:gd name="f398" fmla="*/ f321 f153 1"/>
                <a:gd name="f399" fmla="*/ f322 f152 1"/>
                <a:gd name="f400" fmla="*/ f323 f153 1"/>
                <a:gd name="f401" fmla="*/ f324 f153 1"/>
                <a:gd name="f402" fmla="*/ f325 f152 1"/>
                <a:gd name="f403" fmla="*/ f326 f153 1"/>
                <a:gd name="f404" fmla="*/ f327 f152 1"/>
                <a:gd name="f405" fmla="*/ f328 f152 1"/>
                <a:gd name="f406" fmla="*/ f329 f153 1"/>
                <a:gd name="f407" fmla="*/ f330 f153 1"/>
                <a:gd name="f408" fmla="*/ f331 f152 1"/>
                <a:gd name="f409" fmla="*/ f332 f153 1"/>
                <a:gd name="f410" fmla="*/ f333 f152 1"/>
                <a:gd name="f411" fmla="*/ f334 f152 1"/>
                <a:gd name="f412" fmla="*/ f335 f153 1"/>
                <a:gd name="f413" fmla="*/ f336 f153 1"/>
                <a:gd name="f414" fmla="*/ f337 f152 1"/>
                <a:gd name="f415" fmla="*/ f338 f153 1"/>
                <a:gd name="f416" fmla="*/ f339 f152 1"/>
                <a:gd name="f417" fmla="*/ f340 f153 1"/>
                <a:gd name="f418" fmla="*/ f341 f153 1"/>
                <a:gd name="f419" fmla="*/ f342 f152 1"/>
                <a:gd name="f420" fmla="*/ f343 f153 1"/>
                <a:gd name="f421" fmla="*/ f344 f152 1"/>
                <a:gd name="f422" fmla="*/ f345 f153 1"/>
                <a:gd name="f423" fmla="*/ f346 f152 1"/>
                <a:gd name="f424" fmla="*/ f347 f153 1"/>
                <a:gd name="f425" fmla="*/ f348 f152 1"/>
                <a:gd name="f426" fmla="*/ f349 f153 1"/>
                <a:gd name="f427" fmla="*/ f350 f152 1"/>
                <a:gd name="f428" fmla="*/ f351 f153 1"/>
                <a:gd name="f429" fmla="*/ f352 f152 1"/>
                <a:gd name="f430" fmla="*/ f353 f153 1"/>
                <a:gd name="f431" fmla="*/ f354 f152 1"/>
                <a:gd name="f432" fmla="*/ f355 f153 1"/>
                <a:gd name="f433" fmla="*/ f356 f153 1"/>
                <a:gd name="f434" fmla="*/ f357 f152 1"/>
                <a:gd name="f435" fmla="*/ f358 f153 1"/>
                <a:gd name="f436" fmla="*/ f359 f152 1"/>
                <a:gd name="f437" fmla="*/ f360 f153 1"/>
                <a:gd name="f438" fmla="*/ f361 f152 1"/>
                <a:gd name="f439" fmla="*/ f362 f153 1"/>
                <a:gd name="f440" fmla="*/ f363 f153 1"/>
                <a:gd name="f441" fmla="*/ f364 f153 1"/>
                <a:gd name="f442" fmla="*/ f365 f153 1"/>
                <a:gd name="f443" fmla="*/ f366 f152 1"/>
                <a:gd name="f444" fmla="*/ f367 f153 1"/>
                <a:gd name="f445" fmla="*/ f368 f152 1"/>
                <a:gd name="f446" fmla="*/ f369 f152 1"/>
                <a:gd name="f447" fmla="*/ f370 f152 1"/>
                <a:gd name="f448" fmla="*/ f371 f152 1"/>
                <a:gd name="f449" fmla="*/ f372 f153 1"/>
                <a:gd name="f450" fmla="*/ f373 f152 1"/>
                <a:gd name="f451" fmla="*/ f374 f153 1"/>
                <a:gd name="f452" fmla="*/ f375 f153 1"/>
                <a:gd name="f453" fmla="*/ f376 f153 1"/>
                <a:gd name="f454" fmla="*/ f377 f152 1"/>
                <a:gd name="f455" fmla="*/ f378 f153 1"/>
                <a:gd name="f456" fmla="*/ f379 f152 1"/>
                <a:gd name="f457" fmla="*/ f380 f153 1"/>
                <a:gd name="f458" fmla="*/ f381 f152 1"/>
                <a:gd name="f459" fmla="*/ f382 f153 1"/>
                <a:gd name="f460" fmla="*/ f383 f152 1"/>
                <a:gd name="f461" fmla="*/ f384 f153 1"/>
                <a:gd name="f462" fmla="*/ f385 f152 1"/>
                <a:gd name="f463" fmla="*/ f386 f1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6">
                  <a:pos x="f391" y="f392"/>
                </a:cxn>
                <a:cxn ang="f236">
                  <a:pos x="f393" y="f394"/>
                </a:cxn>
                <a:cxn ang="f236">
                  <a:pos x="f393" y="f395"/>
                </a:cxn>
                <a:cxn ang="f236">
                  <a:pos x="f393" y="f396"/>
                </a:cxn>
                <a:cxn ang="f236">
                  <a:pos x="f397" y="f398"/>
                </a:cxn>
                <a:cxn ang="f236">
                  <a:pos x="f399" y="f400"/>
                </a:cxn>
                <a:cxn ang="f236">
                  <a:pos x="f399" y="f401"/>
                </a:cxn>
                <a:cxn ang="f236">
                  <a:pos x="f402" y="f403"/>
                </a:cxn>
                <a:cxn ang="f236">
                  <a:pos x="f404" y="f403"/>
                </a:cxn>
                <a:cxn ang="f236">
                  <a:pos x="f405" y="f406"/>
                </a:cxn>
                <a:cxn ang="f236">
                  <a:pos x="f405" y="f407"/>
                </a:cxn>
                <a:cxn ang="f236">
                  <a:pos x="f408" y="f409"/>
                </a:cxn>
                <a:cxn ang="f236">
                  <a:pos x="f410" y="f407"/>
                </a:cxn>
                <a:cxn ang="f236">
                  <a:pos x="f411" y="f412"/>
                </a:cxn>
                <a:cxn ang="f236">
                  <a:pos x="f411" y="f413"/>
                </a:cxn>
                <a:cxn ang="f236">
                  <a:pos x="f414" y="f415"/>
                </a:cxn>
                <a:cxn ang="f236">
                  <a:pos x="f416" y="f417"/>
                </a:cxn>
                <a:cxn ang="f236">
                  <a:pos x="f405" y="f418"/>
                </a:cxn>
                <a:cxn ang="f236">
                  <a:pos x="f419" y="f420"/>
                </a:cxn>
                <a:cxn ang="f236">
                  <a:pos x="f421" y="f422"/>
                </a:cxn>
                <a:cxn ang="f236">
                  <a:pos x="f423" y="f424"/>
                </a:cxn>
                <a:cxn ang="f236">
                  <a:pos x="f425" y="f426"/>
                </a:cxn>
                <a:cxn ang="f236">
                  <a:pos x="f427" y="f428"/>
                </a:cxn>
                <a:cxn ang="f236">
                  <a:pos x="f429" y="f430"/>
                </a:cxn>
                <a:cxn ang="f236">
                  <a:pos x="f431" y="f432"/>
                </a:cxn>
                <a:cxn ang="f236">
                  <a:pos x="f431" y="f433"/>
                </a:cxn>
                <a:cxn ang="f236">
                  <a:pos x="f434" y="f435"/>
                </a:cxn>
                <a:cxn ang="f236">
                  <a:pos x="f436" y="f437"/>
                </a:cxn>
                <a:cxn ang="f236">
                  <a:pos x="f438" y="f439"/>
                </a:cxn>
                <a:cxn ang="f236">
                  <a:pos x="f425" y="f440"/>
                </a:cxn>
                <a:cxn ang="f236">
                  <a:pos x="f425" y="f441"/>
                </a:cxn>
                <a:cxn ang="f236">
                  <a:pos x="f425" y="f442"/>
                </a:cxn>
                <a:cxn ang="f236">
                  <a:pos x="f443" y="f444"/>
                </a:cxn>
                <a:cxn ang="f236">
                  <a:pos x="f445" y="f444"/>
                </a:cxn>
                <a:cxn ang="f236">
                  <a:pos x="f446" y="f444"/>
                </a:cxn>
                <a:cxn ang="f236">
                  <a:pos x="f447" y="f444"/>
                </a:cxn>
                <a:cxn ang="f236">
                  <a:pos x="f448" y="f449"/>
                </a:cxn>
                <a:cxn ang="f236">
                  <a:pos x="f450" y="f451"/>
                </a:cxn>
                <a:cxn ang="f236">
                  <a:pos x="f450" y="f452"/>
                </a:cxn>
                <a:cxn ang="f236">
                  <a:pos x="f450" y="f453"/>
                </a:cxn>
                <a:cxn ang="f236">
                  <a:pos x="f454" y="f455"/>
                </a:cxn>
                <a:cxn ang="f236">
                  <a:pos x="f456" y="f457"/>
                </a:cxn>
                <a:cxn ang="f236">
                  <a:pos x="f458" y="f459"/>
                </a:cxn>
                <a:cxn ang="f236">
                  <a:pos x="f460" y="f461"/>
                </a:cxn>
                <a:cxn ang="f236">
                  <a:pos x="f462" y="f463"/>
                </a:cxn>
                <a:cxn ang="f236">
                  <a:pos x="f391" y="f392"/>
                </a:cxn>
              </a:cxnLst>
              <a:rect l="f387" t="f390" r="f388" b="f389"/>
              <a:pathLst>
                <a:path w="507" h="511">
                  <a:moveTo>
                    <a:pt x="f8" y="f9"/>
                  </a:moveTo>
                  <a:cubicBezTo>
                    <a:pt x="f10" y="f11"/>
                    <a:pt x="f5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17"/>
                    <a:pt x="f5" y="f18"/>
                    <a:pt x="f5" y="f19"/>
                  </a:cubicBezTo>
                  <a:cubicBezTo>
                    <a:pt x="f5" y="f8"/>
                    <a:pt x="f20" y="f21"/>
                    <a:pt x="f22" y="f23"/>
                  </a:cubicBezTo>
                  <a:cubicBezTo>
                    <a:pt x="f24" y="f5"/>
                    <a:pt x="f25" y="f26"/>
                    <a:pt x="f27" y="f28"/>
                  </a:cubicBezTo>
                  <a:cubicBezTo>
                    <a:pt x="f29" y="f30"/>
                    <a:pt x="f29" y="f31"/>
                    <a:pt x="f27" y="f32"/>
                  </a:cubicBezTo>
                  <a:cubicBezTo>
                    <a:pt x="f27" y="f33"/>
                    <a:pt x="f34" y="f35"/>
                    <a:pt x="f36" y="f35"/>
                  </a:cubicBezTo>
                  <a:cubicBezTo>
                    <a:pt x="f37" y="f35"/>
                    <a:pt x="f38" y="f35"/>
                    <a:pt x="f39" y="f35"/>
                  </a:cubicBezTo>
                  <a:cubicBezTo>
                    <a:pt x="f40" y="f35"/>
                    <a:pt x="f41" y="f42"/>
                    <a:pt x="f43" y="f36"/>
                  </a:cubicBezTo>
                  <a:cubicBezTo>
                    <a:pt x="f43" y="f25"/>
                    <a:pt x="f43" y="f44"/>
                    <a:pt x="f43" y="f45"/>
                  </a:cubicBezTo>
                  <a:cubicBezTo>
                    <a:pt x="f41" y="f46"/>
                    <a:pt x="f47" y="f48"/>
                    <a:pt x="f49" y="f48"/>
                  </a:cubicBezTo>
                  <a:cubicBezTo>
                    <a:pt x="f50" y="f48"/>
                    <a:pt x="f51" y="f46"/>
                    <a:pt x="f51" y="f45"/>
                  </a:cubicBezTo>
                  <a:cubicBezTo>
                    <a:pt x="f6" y="f52"/>
                    <a:pt x="f6" y="f53"/>
                    <a:pt x="f6" y="f2"/>
                  </a:cubicBezTo>
                  <a:cubicBezTo>
                    <a:pt x="f6" y="f54"/>
                    <a:pt x="f6" y="f55"/>
                    <a:pt x="f6" y="f56"/>
                  </a:cubicBezTo>
                  <a:cubicBezTo>
                    <a:pt x="f6" y="f57"/>
                    <a:pt x="f58" y="f9"/>
                    <a:pt x="f59" y="f60"/>
                  </a:cubicBezTo>
                  <a:cubicBezTo>
                    <a:pt x="f61" y="f7"/>
                    <a:pt x="f62" y="f9"/>
                    <a:pt x="f63" y="f57"/>
                  </a:cubicBezTo>
                  <a:cubicBezTo>
                    <a:pt x="f64" y="f65"/>
                    <a:pt x="f41" y="f66"/>
                    <a:pt x="f43" y="f67"/>
                  </a:cubicBezTo>
                  <a:cubicBezTo>
                    <a:pt x="f64" y="f68"/>
                    <a:pt x="f69" y="f70"/>
                    <a:pt x="f71" y="f72"/>
                  </a:cubicBezTo>
                  <a:cubicBezTo>
                    <a:pt x="f72" y="f73"/>
                    <a:pt x="f72" y="f74"/>
                    <a:pt x="f40" y="f75"/>
                  </a:cubicBezTo>
                  <a:cubicBezTo>
                    <a:pt x="f76" y="f39"/>
                    <a:pt x="f77" y="f78"/>
                    <a:pt x="f79" y="f40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3" y="f86"/>
                    <a:pt x="f87" y="f88"/>
                    <a:pt x="f56" y="f89"/>
                  </a:cubicBezTo>
                  <a:cubicBezTo>
                    <a:pt x="f90" y="f91"/>
                    <a:pt x="f92" y="f59"/>
                    <a:pt x="f91" y="f66"/>
                  </a:cubicBezTo>
                  <a:cubicBezTo>
                    <a:pt x="f57" y="f93"/>
                    <a:pt x="f94" y="f80"/>
                    <a:pt x="f94" y="f62"/>
                  </a:cubicBezTo>
                  <a:cubicBezTo>
                    <a:pt x="f94" y="f95"/>
                    <a:pt x="f94" y="f96"/>
                    <a:pt x="f94" y="f97"/>
                  </a:cubicBezTo>
                  <a:cubicBezTo>
                    <a:pt x="f94" y="f30"/>
                    <a:pt x="f94" y="f98"/>
                    <a:pt x="f88" y="f99"/>
                  </a:cubicBezTo>
                  <a:cubicBezTo>
                    <a:pt x="f100" y="f101"/>
                    <a:pt x="f59" y="f102"/>
                    <a:pt x="f103" y="f102"/>
                  </a:cubicBezTo>
                  <a:cubicBezTo>
                    <a:pt x="f93" y="f102"/>
                    <a:pt x="f87" y="f101"/>
                    <a:pt x="f83" y="f104"/>
                  </a:cubicBezTo>
                  <a:cubicBezTo>
                    <a:pt x="f82" y="f98"/>
                    <a:pt x="f84" y="f30"/>
                    <a:pt x="f84" y="f105"/>
                  </a:cubicBezTo>
                  <a:cubicBezTo>
                    <a:pt x="f84" y="f106"/>
                    <a:pt x="f84" y="f107"/>
                    <a:pt x="f84" y="f108"/>
                  </a:cubicBezTo>
                  <a:cubicBezTo>
                    <a:pt x="f84" y="f109"/>
                    <a:pt x="f84" y="f110"/>
                    <a:pt x="f84" y="f111"/>
                  </a:cubicBezTo>
                  <a:cubicBezTo>
                    <a:pt x="f82" y="f112"/>
                    <a:pt x="f47" y="f113"/>
                    <a:pt x="f114" y="f113"/>
                  </a:cubicBezTo>
                  <a:cubicBezTo>
                    <a:pt x="f115" y="f113"/>
                    <a:pt x="f116" y="f113"/>
                    <a:pt x="f117" y="f113"/>
                  </a:cubicBezTo>
                  <a:cubicBezTo>
                    <a:pt x="f118" y="f113"/>
                    <a:pt x="f119" y="f113"/>
                    <a:pt x="f120" y="f113"/>
                  </a:cubicBezTo>
                  <a:cubicBezTo>
                    <a:pt x="f121" y="f113"/>
                    <a:pt x="f122" y="f113"/>
                    <a:pt x="f34" y="f113"/>
                  </a:cubicBezTo>
                  <a:cubicBezTo>
                    <a:pt x="f123" y="f124"/>
                    <a:pt x="f24" y="f125"/>
                    <a:pt x="f126" y="f127"/>
                  </a:cubicBezTo>
                  <a:cubicBezTo>
                    <a:pt x="f128" y="f111"/>
                    <a:pt x="f128" y="f129"/>
                    <a:pt x="f128" y="f130"/>
                  </a:cubicBezTo>
                  <a:cubicBezTo>
                    <a:pt x="f128" y="f131"/>
                    <a:pt x="f128" y="f132"/>
                    <a:pt x="f128" y="f133"/>
                  </a:cubicBezTo>
                  <a:cubicBezTo>
                    <a:pt x="f128" y="f123"/>
                    <a:pt x="f126" y="f134"/>
                    <a:pt x="f128" y="f98"/>
                  </a:cubicBezTo>
                  <a:cubicBezTo>
                    <a:pt x="f135" y="f136"/>
                    <a:pt x="f137" y="f138"/>
                    <a:pt x="f138" y="f101"/>
                  </a:cubicBezTo>
                  <a:cubicBezTo>
                    <a:pt x="f139" y="f140"/>
                    <a:pt x="f141" y="f142"/>
                    <a:pt x="f141" y="f143"/>
                  </a:cubicBezTo>
                  <a:cubicBezTo>
                    <a:pt x="f139" y="f144"/>
                    <a:pt x="f139" y="f145"/>
                    <a:pt x="f139" y="f146"/>
                  </a:cubicBezTo>
                  <a:cubicBezTo>
                    <a:pt x="f139" y="f85"/>
                    <a:pt x="f141" y="f103"/>
                    <a:pt x="f26" y="f147"/>
                  </a:cubicBezTo>
                  <a:cubicBezTo>
                    <a:pt x="f46" y="f65"/>
                    <a:pt x="f148" y="f89"/>
                    <a:pt x="f149" y="f50"/>
                  </a:cubicBezTo>
                  <a:cubicBezTo>
                    <a:pt x="f101" y="f150"/>
                    <a:pt x="f99" y="f60"/>
                    <a:pt x="f8" y="f9"/>
                  </a:cubicBezTo>
                  <a:close/>
                </a:path>
              </a:pathLst>
            </a:custGeom>
            <a:solidFill>
              <a:srgbClr val="4A19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6">
              <a:extLst>
                <a:ext uri="{FF2B5EF4-FFF2-40B4-BE49-F238E27FC236}">
                  <a16:creationId xmlns:a16="http://schemas.microsoft.com/office/drawing/2014/main" id="{7FBA1788-1850-7318-21AF-E6B8A71A1AA8}"/>
                </a:ext>
              </a:extLst>
            </p:cNvPr>
            <p:cNvSpPr/>
            <p:nvPr/>
          </p:nvSpPr>
          <p:spPr>
            <a:xfrm>
              <a:off x="668334" y="1420813"/>
              <a:ext cx="814392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0"/>
                <a:gd name="f7" fmla="val 105"/>
                <a:gd name="f8" fmla="val 96"/>
                <a:gd name="f9" fmla="val 10"/>
                <a:gd name="f10" fmla="val 95"/>
                <a:gd name="f11" fmla="val 4"/>
                <a:gd name="f12" fmla="val 89"/>
                <a:gd name="f13" fmla="val 5"/>
                <a:gd name="f14" fmla="val 84"/>
                <a:gd name="f15" fmla="val 25"/>
                <a:gd name="f16" fmla="val 79"/>
                <a:gd name="f17" fmla="val 31"/>
                <a:gd name="f18" fmla="val 64"/>
                <a:gd name="f19" fmla="val 44"/>
                <a:gd name="f20" fmla="val 30"/>
                <a:gd name="f21" fmla="val 35"/>
                <a:gd name="f22" fmla="val 1"/>
                <a:gd name="f23" fmla="val 74"/>
                <a:gd name="f24" fmla="val 286"/>
                <a:gd name="f25" fmla="val 391"/>
                <a:gd name="f26" fmla="val 399"/>
                <a:gd name="f27" fmla="val 407"/>
                <a:gd name="f28" fmla="val 415"/>
                <a:gd name="f29" fmla="val 2"/>
                <a:gd name="f30" fmla="val 424"/>
                <a:gd name="f31" fmla="val 9"/>
                <a:gd name="f32" fmla="val 19"/>
                <a:gd name="f33" fmla="val 419"/>
                <a:gd name="f34" fmla="val 18"/>
                <a:gd name="f35" fmla="val 414"/>
                <a:gd name="f36" fmla="val 17"/>
                <a:gd name="f37" fmla="val 408"/>
                <a:gd name="f38" fmla="val 15"/>
                <a:gd name="f39" fmla="val 401"/>
                <a:gd name="f40" fmla="val 394"/>
                <a:gd name="f41" fmla="val 387"/>
                <a:gd name="f42" fmla="val 288"/>
                <a:gd name="f43" fmla="val 189"/>
                <a:gd name="f44" fmla="val 90"/>
                <a:gd name="f45" fmla="val 82"/>
                <a:gd name="f46" fmla="val 14"/>
                <a:gd name="f47" fmla="val 68"/>
                <a:gd name="f48" fmla="val 20"/>
                <a:gd name="f49" fmla="val 55"/>
                <a:gd name="f50" fmla="val 51"/>
                <a:gd name="f51" fmla="val 26"/>
                <a:gd name="f52" fmla="val 52"/>
                <a:gd name="f53" fmla="val 38"/>
                <a:gd name="f54" fmla="val 53"/>
                <a:gd name="f55" fmla="val 47"/>
                <a:gd name="f56" fmla="val 56"/>
                <a:gd name="f57" fmla="val 50"/>
                <a:gd name="f58" fmla="val 92"/>
                <a:gd name="f59" fmla="val 27"/>
                <a:gd name="f60" fmla="val 106"/>
                <a:gd name="f61" fmla="+- 0 0 -90"/>
                <a:gd name="f62" fmla="*/ f3 1 430"/>
                <a:gd name="f63" fmla="*/ f4 1 105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430"/>
                <a:gd name="f72" fmla="*/ f68 1 105"/>
                <a:gd name="f73" fmla="*/ 0 f69 1"/>
                <a:gd name="f74" fmla="*/ 96 f68 1"/>
                <a:gd name="f75" fmla="*/ 5 f69 1"/>
                <a:gd name="f76" fmla="*/ 84 f68 1"/>
                <a:gd name="f77" fmla="*/ 31 f69 1"/>
                <a:gd name="f78" fmla="*/ 44 f68 1"/>
                <a:gd name="f79" fmla="*/ 74 f69 1"/>
                <a:gd name="f80" fmla="*/ 1 f68 1"/>
                <a:gd name="f81" fmla="*/ 391 f69 1"/>
                <a:gd name="f82" fmla="*/ 415 f69 1"/>
                <a:gd name="f83" fmla="*/ 2 f68 1"/>
                <a:gd name="f84" fmla="*/ 424 f69 1"/>
                <a:gd name="f85" fmla="*/ 19 f68 1"/>
                <a:gd name="f86" fmla="*/ 408 f69 1"/>
                <a:gd name="f87" fmla="*/ 15 f68 1"/>
                <a:gd name="f88" fmla="*/ 387 f69 1"/>
                <a:gd name="f89" fmla="*/ 17 f68 1"/>
                <a:gd name="f90" fmla="*/ 90 f69 1"/>
                <a:gd name="f91" fmla="*/ 68 f69 1"/>
                <a:gd name="f92" fmla="*/ 20 f68 1"/>
                <a:gd name="f93" fmla="*/ 52 f69 1"/>
                <a:gd name="f94" fmla="*/ 38 f68 1"/>
                <a:gd name="f95" fmla="*/ 64 f68 1"/>
                <a:gd name="f96" fmla="+- f70 0 f1"/>
                <a:gd name="f97" fmla="*/ f73 1 430"/>
                <a:gd name="f98" fmla="*/ f74 1 106"/>
                <a:gd name="f99" fmla="*/ f75 1 430"/>
                <a:gd name="f100" fmla="*/ f76 1 106"/>
                <a:gd name="f101" fmla="*/ f77 1 430"/>
                <a:gd name="f102" fmla="*/ f78 1 106"/>
                <a:gd name="f103" fmla="*/ f79 1 430"/>
                <a:gd name="f104" fmla="*/ f80 1 106"/>
                <a:gd name="f105" fmla="*/ f81 1 430"/>
                <a:gd name="f106" fmla="*/ f82 1 430"/>
                <a:gd name="f107" fmla="*/ f83 1 106"/>
                <a:gd name="f108" fmla="*/ f84 1 430"/>
                <a:gd name="f109" fmla="*/ f85 1 106"/>
                <a:gd name="f110" fmla="*/ f86 1 430"/>
                <a:gd name="f111" fmla="*/ f87 1 106"/>
                <a:gd name="f112" fmla="*/ f88 1 430"/>
                <a:gd name="f113" fmla="*/ f89 1 106"/>
                <a:gd name="f114" fmla="*/ f90 1 430"/>
                <a:gd name="f115" fmla="*/ f91 1 430"/>
                <a:gd name="f116" fmla="*/ f92 1 106"/>
                <a:gd name="f117" fmla="*/ f93 1 430"/>
                <a:gd name="f118" fmla="*/ f94 1 106"/>
                <a:gd name="f119" fmla="*/ f95 1 106"/>
                <a:gd name="f120" fmla="*/ 0 1 f71"/>
                <a:gd name="f121" fmla="*/ f65 1 f71"/>
                <a:gd name="f122" fmla="*/ 0 1 f72"/>
                <a:gd name="f123" fmla="*/ f66 1 f72"/>
                <a:gd name="f124" fmla="*/ f97 1 f71"/>
                <a:gd name="f125" fmla="*/ f98 1 f72"/>
                <a:gd name="f126" fmla="*/ f99 1 f71"/>
                <a:gd name="f127" fmla="*/ f100 1 f72"/>
                <a:gd name="f128" fmla="*/ f101 1 f71"/>
                <a:gd name="f129" fmla="*/ f102 1 f72"/>
                <a:gd name="f130" fmla="*/ f103 1 f71"/>
                <a:gd name="f131" fmla="*/ f104 1 f72"/>
                <a:gd name="f132" fmla="*/ f105 1 f71"/>
                <a:gd name="f133" fmla="*/ f106 1 f71"/>
                <a:gd name="f134" fmla="*/ f107 1 f72"/>
                <a:gd name="f135" fmla="*/ f108 1 f71"/>
                <a:gd name="f136" fmla="*/ f109 1 f72"/>
                <a:gd name="f137" fmla="*/ f110 1 f71"/>
                <a:gd name="f138" fmla="*/ f111 1 f72"/>
                <a:gd name="f139" fmla="*/ f112 1 f71"/>
                <a:gd name="f140" fmla="*/ f113 1 f72"/>
                <a:gd name="f141" fmla="*/ f114 1 f71"/>
                <a:gd name="f142" fmla="*/ f115 1 f71"/>
                <a:gd name="f143" fmla="*/ f116 1 f72"/>
                <a:gd name="f144" fmla="*/ f117 1 f71"/>
                <a:gd name="f145" fmla="*/ f118 1 f72"/>
                <a:gd name="f146" fmla="*/ f119 1 f72"/>
                <a:gd name="f147" fmla="*/ f120 f62 1"/>
                <a:gd name="f148" fmla="*/ f121 f62 1"/>
                <a:gd name="f149" fmla="*/ f123 f63 1"/>
                <a:gd name="f150" fmla="*/ f122 f63 1"/>
                <a:gd name="f151" fmla="*/ f124 f62 1"/>
                <a:gd name="f152" fmla="*/ f125 f63 1"/>
                <a:gd name="f153" fmla="*/ f126 f62 1"/>
                <a:gd name="f154" fmla="*/ f127 f63 1"/>
                <a:gd name="f155" fmla="*/ f128 f62 1"/>
                <a:gd name="f156" fmla="*/ f129 f63 1"/>
                <a:gd name="f157" fmla="*/ f130 f62 1"/>
                <a:gd name="f158" fmla="*/ f131 f63 1"/>
                <a:gd name="f159" fmla="*/ f132 f62 1"/>
                <a:gd name="f160" fmla="*/ f133 f62 1"/>
                <a:gd name="f161" fmla="*/ f134 f63 1"/>
                <a:gd name="f162" fmla="*/ f135 f62 1"/>
                <a:gd name="f163" fmla="*/ f136 f63 1"/>
                <a:gd name="f164" fmla="*/ f137 f62 1"/>
                <a:gd name="f165" fmla="*/ f138 f63 1"/>
                <a:gd name="f166" fmla="*/ f139 f62 1"/>
                <a:gd name="f167" fmla="*/ f140 f63 1"/>
                <a:gd name="f168" fmla="*/ f141 f62 1"/>
                <a:gd name="f169" fmla="*/ f142 f62 1"/>
                <a:gd name="f170" fmla="*/ f143 f63 1"/>
                <a:gd name="f171" fmla="*/ f144 f62 1"/>
                <a:gd name="f172" fmla="*/ f145 f63 1"/>
                <a:gd name="f173" fmla="*/ f146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1" y="f152"/>
                </a:cxn>
                <a:cxn ang="f96">
                  <a:pos x="f153" y="f154"/>
                </a:cxn>
                <a:cxn ang="f96">
                  <a:pos x="f155" y="f156"/>
                </a:cxn>
                <a:cxn ang="f96">
                  <a:pos x="f157" y="f158"/>
                </a:cxn>
                <a:cxn ang="f96">
                  <a:pos x="f159" y="f158"/>
                </a:cxn>
                <a:cxn ang="f96">
                  <a:pos x="f160" y="f161"/>
                </a:cxn>
                <a:cxn ang="f96">
                  <a:pos x="f162" y="f163"/>
                </a:cxn>
                <a:cxn ang="f96">
                  <a:pos x="f164" y="f165"/>
                </a:cxn>
                <a:cxn ang="f96">
                  <a:pos x="f166" y="f167"/>
                </a:cxn>
                <a:cxn ang="f96">
                  <a:pos x="f168" y="f167"/>
                </a:cxn>
                <a:cxn ang="f96">
                  <a:pos x="f169" y="f170"/>
                </a:cxn>
                <a:cxn ang="f96">
                  <a:pos x="f171" y="f172"/>
                </a:cxn>
                <a:cxn ang="f96">
                  <a:pos x="f171" y="f173"/>
                </a:cxn>
                <a:cxn ang="f96">
                  <a:pos x="f151" y="f152"/>
                </a:cxn>
              </a:cxnLst>
              <a:rect l="f147" t="f150" r="f148" b="f149"/>
              <a:pathLst>
                <a:path w="430" h="10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13"/>
                    <a:pt x="f21" y="f22"/>
                    <a:pt x="f23" y="f22"/>
                  </a:cubicBezTo>
                  <a:cubicBezTo>
                    <a:pt x="f2" y="f22"/>
                    <a:pt x="f24" y="f22"/>
                    <a:pt x="f25" y="f22"/>
                  </a:cubicBezTo>
                  <a:cubicBezTo>
                    <a:pt x="f26" y="f22"/>
                    <a:pt x="f27" y="f5"/>
                    <a:pt x="f28" y="f29"/>
                  </a:cubicBezTo>
                  <a:cubicBezTo>
                    <a:pt x="f30" y="f13"/>
                    <a:pt x="f6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2"/>
                    <a:pt x="f40" y="f36"/>
                    <a:pt x="f41" y="f36"/>
                  </a:cubicBezTo>
                  <a:cubicBezTo>
                    <a:pt x="f42" y="f36"/>
                    <a:pt x="f43" y="f36"/>
                    <a:pt x="f44" y="f36"/>
                  </a:cubicBezTo>
                  <a:cubicBezTo>
                    <a:pt x="f45" y="f36"/>
                    <a:pt x="f23" y="f46"/>
                    <a:pt x="f47" y="f48"/>
                  </a:cubicBez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54" y="f56"/>
                    <a:pt x="f52" y="f18"/>
                  </a:cubicBezTo>
                  <a:cubicBezTo>
                    <a:pt x="f57" y="f58"/>
                    <a:pt x="f59" y="f60"/>
                    <a:pt x="f5" y="f8"/>
                  </a:cubicBezTo>
                  <a:close/>
                </a:path>
              </a:pathLst>
            </a:custGeom>
            <a:solidFill>
              <a:srgbClr val="5A17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16470A0F-2A1E-ED30-3D17-E67324C74216}"/>
                </a:ext>
              </a:extLst>
            </p:cNvPr>
            <p:cNvSpPr/>
            <p:nvPr/>
          </p:nvSpPr>
          <p:spPr>
            <a:xfrm>
              <a:off x="774697" y="1447796"/>
              <a:ext cx="666753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2"/>
                <a:gd name="f7" fmla="val 5"/>
                <a:gd name="f8" fmla="val 12"/>
                <a:gd name="f9" fmla="val 8"/>
                <a:gd name="f10" fmla="val 4"/>
                <a:gd name="f11" fmla="val 3"/>
                <a:gd name="f12" fmla="val 2"/>
                <a:gd name="f13" fmla="val 1"/>
                <a:gd name="f14" fmla="val 118"/>
                <a:gd name="f15" fmla="val 235"/>
                <a:gd name="f16" fmla="val 239"/>
                <a:gd name="f17" fmla="val 125"/>
                <a:gd name="f18" fmla="+- 0 0 -90"/>
                <a:gd name="f19" fmla="*/ f3 1 352"/>
                <a:gd name="f20" fmla="*/ f4 1 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5"/>
                <a:gd name="f29" fmla="*/ f26 1 352"/>
                <a:gd name="f30" fmla="*/ 12 f26 1"/>
                <a:gd name="f31" fmla="*/ 5 f25 1"/>
                <a:gd name="f32" fmla="*/ 0 f26 1"/>
                <a:gd name="f33" fmla="*/ 2 f25 1"/>
                <a:gd name="f34" fmla="*/ 1 f26 1"/>
                <a:gd name="f35" fmla="*/ 0 f25 1"/>
                <a:gd name="f36" fmla="*/ 352 f26 1"/>
                <a:gd name="f37" fmla="+- f27 0 f1"/>
                <a:gd name="f38" fmla="*/ f30 1 352"/>
                <a:gd name="f39" fmla="*/ f31 1 5"/>
                <a:gd name="f40" fmla="*/ f32 1 352"/>
                <a:gd name="f41" fmla="*/ f33 1 5"/>
                <a:gd name="f42" fmla="*/ f34 1 352"/>
                <a:gd name="f43" fmla="*/ f35 1 5"/>
                <a:gd name="f44" fmla="*/ f36 1 352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5"/>
                </a:cxn>
                <a:cxn ang="f37">
                  <a:pos x="f66" y="f61"/>
                </a:cxn>
                <a:cxn ang="f37">
                  <a:pos x="f60" y="f61"/>
                </a:cxn>
              </a:cxnLst>
              <a:rect l="f56" t="f59" r="f57" b="f58"/>
              <a:pathLst>
                <a:path w="352" h="5">
                  <a:moveTo>
                    <a:pt x="f8" y="f7"/>
                  </a:moveTo>
                  <a:cubicBezTo>
                    <a:pt x="f9" y="f10"/>
                    <a:pt x="f10" y="f11"/>
                    <a:pt x="f5" y="f12"/>
                  </a:cubicBezTo>
                  <a:cubicBezTo>
                    <a:pt x="f13" y="f12"/>
                    <a:pt x="f13" y="f13"/>
                    <a:pt x="f13" y="f5"/>
                  </a:cubicBezTo>
                  <a:cubicBezTo>
                    <a:pt x="f14" y="f5"/>
                    <a:pt x="f15" y="f5"/>
                    <a:pt x="f6" y="f5"/>
                  </a:cubicBezTo>
                  <a:cubicBezTo>
                    <a:pt x="f6" y="f12"/>
                    <a:pt x="f6" y="f10"/>
                    <a:pt x="f6" y="f7"/>
                  </a:cubicBezTo>
                  <a:cubicBezTo>
                    <a:pt x="f16" y="f7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300E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4FE6529B-0942-591B-3960-9CC459504A87}"/>
                </a:ext>
              </a:extLst>
            </p:cNvPr>
            <p:cNvSpPr/>
            <p:nvPr/>
          </p:nvSpPr>
          <p:spPr>
            <a:xfrm>
              <a:off x="641351" y="663570"/>
              <a:ext cx="919164" cy="9223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5"/>
                <a:gd name="f7" fmla="val 486"/>
                <a:gd name="f8" fmla="val 438"/>
                <a:gd name="f9" fmla="val 418"/>
                <a:gd name="f10" fmla="val 440"/>
                <a:gd name="f11" fmla="val 401"/>
                <a:gd name="f12" fmla="val 427"/>
                <a:gd name="f13" fmla="val 407"/>
                <a:gd name="f14" fmla="val 419"/>
                <a:gd name="f15" fmla="val 333"/>
                <a:gd name="f16" fmla="val 406"/>
                <a:gd name="f17" fmla="val 247"/>
                <a:gd name="f18" fmla="val 161"/>
                <a:gd name="f19" fmla="val 131"/>
                <a:gd name="f20" fmla="val 100"/>
                <a:gd name="f21" fmla="val 70"/>
                <a:gd name="f22" fmla="val 55"/>
                <a:gd name="f23" fmla="val 50"/>
                <a:gd name="f24" fmla="val 411"/>
                <a:gd name="f25" fmla="val 51"/>
                <a:gd name="f26" fmla="val 425"/>
                <a:gd name="f27" fmla="val 52"/>
                <a:gd name="f28" fmla="val 435"/>
                <a:gd name="f29" fmla="val 446"/>
                <a:gd name="f30" fmla="val 457"/>
                <a:gd name="f31" fmla="val 480"/>
                <a:gd name="f32" fmla="val 43"/>
                <a:gd name="f33" fmla="val 19"/>
                <a:gd name="f34" fmla="val 483"/>
                <a:gd name="f35" fmla="val 12"/>
                <a:gd name="f36" fmla="val 482"/>
                <a:gd name="f37" fmla="val 11"/>
                <a:gd name="f38" fmla="val 474"/>
                <a:gd name="f39" fmla="val 6"/>
                <a:gd name="f40" fmla="val 470"/>
                <a:gd name="f41" fmla="val 1"/>
                <a:gd name="f42" fmla="val 464"/>
                <a:gd name="f43" fmla="val 3"/>
                <a:gd name="f44" fmla="val 456"/>
                <a:gd name="f45" fmla="val 449"/>
                <a:gd name="f46" fmla="val 320"/>
                <a:gd name="f47" fmla="val 2"/>
                <a:gd name="f48" fmla="val 191"/>
                <a:gd name="f49" fmla="val 63"/>
                <a:gd name="f50" fmla="val 47"/>
                <a:gd name="f51" fmla="val 29"/>
                <a:gd name="f52" fmla="val 15"/>
                <a:gd name="f53" fmla="val 37"/>
                <a:gd name="f54" fmla="val 8"/>
                <a:gd name="f55" fmla="val 38"/>
                <a:gd name="f56" fmla="val 127"/>
                <a:gd name="f57" fmla="val 215"/>
                <a:gd name="f58" fmla="val 304"/>
                <a:gd name="f59" fmla="val 330"/>
                <a:gd name="f60" fmla="val 77"/>
                <a:gd name="f61" fmla="val 305"/>
                <a:gd name="f62" fmla="val 439"/>
                <a:gd name="f63" fmla="val 326"/>
                <a:gd name="f64" fmla="val 310"/>
                <a:gd name="f65" fmla="val 223"/>
                <a:gd name="f66" fmla="val 135"/>
                <a:gd name="f67" fmla="val 40"/>
                <a:gd name="f68" fmla="val 32"/>
                <a:gd name="f69" fmla="val 25"/>
                <a:gd name="f70" fmla="val 442"/>
                <a:gd name="f71" fmla="val 14"/>
                <a:gd name="f72" fmla="val 450"/>
                <a:gd name="f73" fmla="val 7"/>
                <a:gd name="f74" fmla="val 461"/>
                <a:gd name="f75" fmla="val 472"/>
                <a:gd name="f76" fmla="val 481"/>
                <a:gd name="f77" fmla="val 13"/>
                <a:gd name="f78" fmla="val 484"/>
                <a:gd name="f79" fmla="val 39"/>
                <a:gd name="f80" fmla="val 181"/>
                <a:gd name="f81" fmla="val 315"/>
                <a:gd name="f82" fmla="val 454"/>
                <a:gd name="f83" fmla="val 458"/>
                <a:gd name="f84" fmla="val 462"/>
                <a:gd name="f85" fmla="val 476"/>
                <a:gd name="f86" fmla="val 447"/>
                <a:gd name="f87" fmla="val 433"/>
                <a:gd name="f88" fmla="+- 0 0 -90"/>
                <a:gd name="f89" fmla="*/ f3 1 485"/>
                <a:gd name="f90" fmla="*/ f4 1 486"/>
                <a:gd name="f91" fmla="val f5"/>
                <a:gd name="f92" fmla="val f6"/>
                <a:gd name="f93" fmla="val f7"/>
                <a:gd name="f94" fmla="*/ f88 f0 1"/>
                <a:gd name="f95" fmla="+- f93 0 f91"/>
                <a:gd name="f96" fmla="+- f92 0 f91"/>
                <a:gd name="f97" fmla="*/ f94 1 f2"/>
                <a:gd name="f98" fmla="*/ f96 1 485"/>
                <a:gd name="f99" fmla="*/ f95 1 486"/>
                <a:gd name="f100" fmla="*/ 438 f96 1"/>
                <a:gd name="f101" fmla="*/ 418 f95 1"/>
                <a:gd name="f102" fmla="*/ 419 f96 1"/>
                <a:gd name="f103" fmla="*/ 407 f95 1"/>
                <a:gd name="f104" fmla="*/ 161 f96 1"/>
                <a:gd name="f105" fmla="*/ 406 f95 1"/>
                <a:gd name="f106" fmla="*/ 70 f96 1"/>
                <a:gd name="f107" fmla="*/ 51 f96 1"/>
                <a:gd name="f108" fmla="*/ 425 f95 1"/>
                <a:gd name="f109" fmla="*/ 457 f95 1"/>
                <a:gd name="f110" fmla="*/ 19 f96 1"/>
                <a:gd name="f111" fmla="*/ 483 f95 1"/>
                <a:gd name="f112" fmla="*/ 6 f96 1"/>
                <a:gd name="f113" fmla="*/ 470 f95 1"/>
                <a:gd name="f114" fmla="*/ 3 f96 1"/>
                <a:gd name="f115" fmla="*/ 449 f95 1"/>
                <a:gd name="f116" fmla="*/ 63 f95 1"/>
                <a:gd name="f117" fmla="*/ 11 f96 1"/>
                <a:gd name="f118" fmla="*/ 15 f95 1"/>
                <a:gd name="f119" fmla="*/ 52 f96 1"/>
                <a:gd name="f120" fmla="*/ 38 f95 1"/>
                <a:gd name="f121" fmla="*/ 304 f95 1"/>
                <a:gd name="f122" fmla="*/ 77 f96 1"/>
                <a:gd name="f123" fmla="*/ 330 f95 1"/>
                <a:gd name="f124" fmla="*/ 439 f96 1"/>
                <a:gd name="f125" fmla="*/ 310 f95 1"/>
                <a:gd name="f126" fmla="*/ 47 f95 1"/>
                <a:gd name="f127" fmla="*/ 440 f96 1"/>
                <a:gd name="f128" fmla="*/ 25 f95 1"/>
                <a:gd name="f129" fmla="*/ 461 f96 1"/>
                <a:gd name="f130" fmla="*/ 7 f95 1"/>
                <a:gd name="f131" fmla="*/ 484 f96 1"/>
                <a:gd name="f132" fmla="*/ 485 f96 1"/>
                <a:gd name="f133" fmla="*/ 450 f95 1"/>
                <a:gd name="f134" fmla="*/ 462 f95 1"/>
                <a:gd name="f135" fmla="*/ 462 f96 1"/>
                <a:gd name="f136" fmla="*/ 485 f95 1"/>
                <a:gd name="f137" fmla="+- f97 0 f1"/>
                <a:gd name="f138" fmla="*/ f100 1 485"/>
                <a:gd name="f139" fmla="*/ f101 1 486"/>
                <a:gd name="f140" fmla="*/ f102 1 485"/>
                <a:gd name="f141" fmla="*/ f103 1 486"/>
                <a:gd name="f142" fmla="*/ f104 1 485"/>
                <a:gd name="f143" fmla="*/ f105 1 486"/>
                <a:gd name="f144" fmla="*/ f106 1 485"/>
                <a:gd name="f145" fmla="*/ f107 1 485"/>
                <a:gd name="f146" fmla="*/ f108 1 486"/>
                <a:gd name="f147" fmla="*/ f109 1 486"/>
                <a:gd name="f148" fmla="*/ f110 1 485"/>
                <a:gd name="f149" fmla="*/ f111 1 486"/>
                <a:gd name="f150" fmla="*/ f112 1 485"/>
                <a:gd name="f151" fmla="*/ f113 1 486"/>
                <a:gd name="f152" fmla="*/ f114 1 485"/>
                <a:gd name="f153" fmla="*/ f115 1 486"/>
                <a:gd name="f154" fmla="*/ f116 1 486"/>
                <a:gd name="f155" fmla="*/ f117 1 485"/>
                <a:gd name="f156" fmla="*/ f118 1 486"/>
                <a:gd name="f157" fmla="*/ f119 1 485"/>
                <a:gd name="f158" fmla="*/ f120 1 486"/>
                <a:gd name="f159" fmla="*/ f121 1 486"/>
                <a:gd name="f160" fmla="*/ f122 1 485"/>
                <a:gd name="f161" fmla="*/ f123 1 486"/>
                <a:gd name="f162" fmla="*/ f124 1 485"/>
                <a:gd name="f163" fmla="*/ f125 1 486"/>
                <a:gd name="f164" fmla="*/ f126 1 486"/>
                <a:gd name="f165" fmla="*/ f127 1 485"/>
                <a:gd name="f166" fmla="*/ f128 1 486"/>
                <a:gd name="f167" fmla="*/ f129 1 485"/>
                <a:gd name="f168" fmla="*/ f130 1 486"/>
                <a:gd name="f169" fmla="*/ f131 1 485"/>
                <a:gd name="f170" fmla="*/ f132 1 485"/>
                <a:gd name="f171" fmla="*/ f133 1 486"/>
                <a:gd name="f172" fmla="*/ f134 1 486"/>
                <a:gd name="f173" fmla="*/ f135 1 485"/>
                <a:gd name="f174" fmla="*/ f136 1 486"/>
                <a:gd name="f175" fmla="*/ 0 1 f98"/>
                <a:gd name="f176" fmla="*/ f92 1 f98"/>
                <a:gd name="f177" fmla="*/ 0 1 f99"/>
                <a:gd name="f178" fmla="*/ f93 1 f99"/>
                <a:gd name="f179" fmla="*/ f138 1 f98"/>
                <a:gd name="f180" fmla="*/ f139 1 f99"/>
                <a:gd name="f181" fmla="*/ f140 1 f98"/>
                <a:gd name="f182" fmla="*/ f141 1 f99"/>
                <a:gd name="f183" fmla="*/ f142 1 f98"/>
                <a:gd name="f184" fmla="*/ f143 1 f99"/>
                <a:gd name="f185" fmla="*/ f144 1 f98"/>
                <a:gd name="f186" fmla="*/ f145 1 f98"/>
                <a:gd name="f187" fmla="*/ f146 1 f99"/>
                <a:gd name="f188" fmla="*/ f147 1 f99"/>
                <a:gd name="f189" fmla="*/ f148 1 f98"/>
                <a:gd name="f190" fmla="*/ f149 1 f99"/>
                <a:gd name="f191" fmla="*/ f150 1 f98"/>
                <a:gd name="f192" fmla="*/ f151 1 f99"/>
                <a:gd name="f193" fmla="*/ f152 1 f98"/>
                <a:gd name="f194" fmla="*/ f153 1 f99"/>
                <a:gd name="f195" fmla="*/ f154 1 f99"/>
                <a:gd name="f196" fmla="*/ f155 1 f98"/>
                <a:gd name="f197" fmla="*/ f156 1 f99"/>
                <a:gd name="f198" fmla="*/ f157 1 f98"/>
                <a:gd name="f199" fmla="*/ f158 1 f99"/>
                <a:gd name="f200" fmla="*/ f159 1 f99"/>
                <a:gd name="f201" fmla="*/ f160 1 f98"/>
                <a:gd name="f202" fmla="*/ f161 1 f99"/>
                <a:gd name="f203" fmla="*/ f162 1 f98"/>
                <a:gd name="f204" fmla="*/ f163 1 f99"/>
                <a:gd name="f205" fmla="*/ f164 1 f99"/>
                <a:gd name="f206" fmla="*/ f165 1 f98"/>
                <a:gd name="f207" fmla="*/ f166 1 f99"/>
                <a:gd name="f208" fmla="*/ f167 1 f98"/>
                <a:gd name="f209" fmla="*/ f168 1 f99"/>
                <a:gd name="f210" fmla="*/ f169 1 f98"/>
                <a:gd name="f211" fmla="*/ f170 1 f98"/>
                <a:gd name="f212" fmla="*/ f171 1 f99"/>
                <a:gd name="f213" fmla="*/ f172 1 f99"/>
                <a:gd name="f214" fmla="*/ f173 1 f98"/>
                <a:gd name="f215" fmla="*/ f174 1 f99"/>
                <a:gd name="f216" fmla="*/ f175 f89 1"/>
                <a:gd name="f217" fmla="*/ f176 f89 1"/>
                <a:gd name="f218" fmla="*/ f178 f90 1"/>
                <a:gd name="f219" fmla="*/ f177 f90 1"/>
                <a:gd name="f220" fmla="*/ f179 f89 1"/>
                <a:gd name="f221" fmla="*/ f180 f90 1"/>
                <a:gd name="f222" fmla="*/ f181 f89 1"/>
                <a:gd name="f223" fmla="*/ f182 f90 1"/>
                <a:gd name="f224" fmla="*/ f183 f89 1"/>
                <a:gd name="f225" fmla="*/ f184 f90 1"/>
                <a:gd name="f226" fmla="*/ f185 f89 1"/>
                <a:gd name="f227" fmla="*/ f186 f89 1"/>
                <a:gd name="f228" fmla="*/ f187 f90 1"/>
                <a:gd name="f229" fmla="*/ f188 f90 1"/>
                <a:gd name="f230" fmla="*/ f189 f89 1"/>
                <a:gd name="f231" fmla="*/ f190 f90 1"/>
                <a:gd name="f232" fmla="*/ f191 f89 1"/>
                <a:gd name="f233" fmla="*/ f192 f90 1"/>
                <a:gd name="f234" fmla="*/ f193 f89 1"/>
                <a:gd name="f235" fmla="*/ f194 f90 1"/>
                <a:gd name="f236" fmla="*/ f195 f90 1"/>
                <a:gd name="f237" fmla="*/ f196 f89 1"/>
                <a:gd name="f238" fmla="*/ f197 f90 1"/>
                <a:gd name="f239" fmla="*/ f198 f89 1"/>
                <a:gd name="f240" fmla="*/ f199 f90 1"/>
                <a:gd name="f241" fmla="*/ f200 f90 1"/>
                <a:gd name="f242" fmla="*/ f201 f89 1"/>
                <a:gd name="f243" fmla="*/ f202 f90 1"/>
                <a:gd name="f244" fmla="*/ f203 f89 1"/>
                <a:gd name="f245" fmla="*/ f204 f90 1"/>
                <a:gd name="f246" fmla="*/ f205 f90 1"/>
                <a:gd name="f247" fmla="*/ f206 f89 1"/>
                <a:gd name="f248" fmla="*/ f207 f90 1"/>
                <a:gd name="f249" fmla="*/ f208 f89 1"/>
                <a:gd name="f250" fmla="*/ f209 f90 1"/>
                <a:gd name="f251" fmla="*/ f210 f89 1"/>
                <a:gd name="f252" fmla="*/ f211 f89 1"/>
                <a:gd name="f253" fmla="*/ f212 f90 1"/>
                <a:gd name="f254" fmla="*/ f213 f90 1"/>
                <a:gd name="f255" fmla="*/ f214 f89 1"/>
                <a:gd name="f256" fmla="*/ f215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7">
                  <a:pos x="f220" y="f221"/>
                </a:cxn>
                <a:cxn ang="f137">
                  <a:pos x="f222" y="f223"/>
                </a:cxn>
                <a:cxn ang="f137">
                  <a:pos x="f224" y="f225"/>
                </a:cxn>
                <a:cxn ang="f137">
                  <a:pos x="f226" y="f225"/>
                </a:cxn>
                <a:cxn ang="f137">
                  <a:pos x="f227" y="f228"/>
                </a:cxn>
                <a:cxn ang="f137">
                  <a:pos x="f227" y="f229"/>
                </a:cxn>
                <a:cxn ang="f137">
                  <a:pos x="f230" y="f231"/>
                </a:cxn>
                <a:cxn ang="f137">
                  <a:pos x="f232" y="f233"/>
                </a:cxn>
                <a:cxn ang="f137">
                  <a:pos x="f234" y="f235"/>
                </a:cxn>
                <a:cxn ang="f137">
                  <a:pos x="f234" y="f236"/>
                </a:cxn>
                <a:cxn ang="f137">
                  <a:pos x="f237" y="f238"/>
                </a:cxn>
                <a:cxn ang="f137">
                  <a:pos x="f239" y="f240"/>
                </a:cxn>
                <a:cxn ang="f137">
                  <a:pos x="f227" y="f241"/>
                </a:cxn>
                <a:cxn ang="f137">
                  <a:pos x="f242" y="f243"/>
                </a:cxn>
                <a:cxn ang="f137">
                  <a:pos x="f222" y="f243"/>
                </a:cxn>
                <a:cxn ang="f137">
                  <a:pos x="f244" y="f245"/>
                </a:cxn>
                <a:cxn ang="f137">
                  <a:pos x="f244" y="f246"/>
                </a:cxn>
                <a:cxn ang="f137">
                  <a:pos x="f247" y="f248"/>
                </a:cxn>
                <a:cxn ang="f137">
                  <a:pos x="f249" y="f250"/>
                </a:cxn>
                <a:cxn ang="f137">
                  <a:pos x="f251" y="f248"/>
                </a:cxn>
                <a:cxn ang="f137">
                  <a:pos x="f252" y="f246"/>
                </a:cxn>
                <a:cxn ang="f137">
                  <a:pos x="f252" y="f253"/>
                </a:cxn>
                <a:cxn ang="f137">
                  <a:pos x="f252" y="f254"/>
                </a:cxn>
                <a:cxn ang="f137">
                  <a:pos x="f255" y="f256"/>
                </a:cxn>
                <a:cxn ang="f137">
                  <a:pos x="f244" y="f254"/>
                </a:cxn>
                <a:cxn ang="f137">
                  <a:pos x="f220" y="f221"/>
                </a:cxn>
              </a:cxnLst>
              <a:rect l="f216" t="f219" r="f217" b="f218"/>
              <a:pathLst>
                <a:path w="485" h="486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9" y="f16"/>
                    <a:pt x="f20" y="f13"/>
                    <a:pt x="f21" y="f16"/>
                  </a:cubicBezTo>
                  <a:cubicBezTo>
                    <a:pt x="f22" y="f16"/>
                    <a:pt x="f23" y="f24"/>
                    <a:pt x="f25" y="f26"/>
                  </a:cubicBezTo>
                  <a:cubicBezTo>
                    <a:pt x="f27" y="f28"/>
                    <a:pt x="f27" y="f29"/>
                    <a:pt x="f25" y="f30"/>
                  </a:cubicBezTo>
                  <a:cubicBezTo>
                    <a:pt x="f25" y="f31"/>
                    <a:pt x="f32" y="f7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3" y="f45"/>
                  </a:cubicBezTo>
                  <a:cubicBezTo>
                    <a:pt x="f43" y="f46"/>
                    <a:pt x="f47" y="f48"/>
                    <a:pt x="f43" y="f49"/>
                  </a:cubicBezTo>
                  <a:cubicBezTo>
                    <a:pt x="f43" y="f50"/>
                    <a:pt x="f5" y="f51"/>
                    <a:pt x="f37" y="f52"/>
                  </a:cubicBezTo>
                  <a:cubicBezTo>
                    <a:pt x="f53" y="f5"/>
                    <a:pt x="f27" y="f54"/>
                    <a:pt x="f27" y="f55"/>
                  </a:cubicBezTo>
                  <a:cubicBezTo>
                    <a:pt x="f27" y="f56"/>
                    <a:pt x="f25" y="f57"/>
                    <a:pt x="f25" y="f58"/>
                  </a:cubicBezTo>
                  <a:cubicBezTo>
                    <a:pt x="f25" y="f59"/>
                    <a:pt x="f25" y="f59"/>
                    <a:pt x="f60" y="f59"/>
                  </a:cubicBezTo>
                  <a:cubicBezTo>
                    <a:pt x="f48" y="f59"/>
                    <a:pt x="f61" y="f59"/>
                    <a:pt x="f14" y="f59"/>
                  </a:cubicBezTo>
                  <a:cubicBezTo>
                    <a:pt x="f28" y="f59"/>
                    <a:pt x="f62" y="f63"/>
                    <a:pt x="f62" y="f64"/>
                  </a:cubicBezTo>
                  <a:cubicBezTo>
                    <a:pt x="f8" y="f65"/>
                    <a:pt x="f62" y="f66"/>
                    <a:pt x="f62" y="f50"/>
                  </a:cubicBezTo>
                  <a:cubicBezTo>
                    <a:pt x="f62" y="f67"/>
                    <a:pt x="f8" y="f68"/>
                    <a:pt x="f10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39"/>
                    <a:pt x="f76" y="f77"/>
                    <a:pt x="f78" y="f69"/>
                  </a:cubicBezTo>
                  <a:cubicBezTo>
                    <a:pt x="f6" y="f68"/>
                    <a:pt x="f6" y="f79"/>
                    <a:pt x="f6" y="f50"/>
                  </a:cubicBezTo>
                  <a:cubicBezTo>
                    <a:pt x="f6" y="f80"/>
                    <a:pt x="f6" y="f81"/>
                    <a:pt x="f6" y="f72"/>
                  </a:cubicBezTo>
                  <a:cubicBezTo>
                    <a:pt x="f6" y="f82"/>
                    <a:pt x="f6" y="f83"/>
                    <a:pt x="f6" y="f84"/>
                  </a:cubicBezTo>
                  <a:cubicBezTo>
                    <a:pt x="f34" y="f85"/>
                    <a:pt x="f85" y="f6"/>
                    <a:pt x="f84" y="f6"/>
                  </a:cubicBezTo>
                  <a:cubicBezTo>
                    <a:pt x="f86" y="f6"/>
                    <a:pt x="f10" y="f85"/>
                    <a:pt x="f62" y="f84"/>
                  </a:cubicBezTo>
                  <a:cubicBezTo>
                    <a:pt x="f8" y="f86"/>
                    <a:pt x="f8" y="f87"/>
                    <a:pt x="f8" y="f9"/>
                  </a:cubicBezTo>
                  <a:close/>
                </a:path>
              </a:pathLst>
            </a:custGeom>
            <a:solidFill>
              <a:srgbClr val="CC6A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423E53CF-5C16-E993-C728-288C0C420100}"/>
                </a:ext>
              </a:extLst>
            </p:cNvPr>
            <p:cNvSpPr/>
            <p:nvPr/>
          </p:nvSpPr>
          <p:spPr>
            <a:xfrm>
              <a:off x="1246190" y="857250"/>
              <a:ext cx="107954" cy="407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215"/>
                <a:gd name="f8" fmla="val 56"/>
                <a:gd name="f9" fmla="val 108"/>
                <a:gd name="f10" fmla="val 138"/>
                <a:gd name="f11" fmla="val 55"/>
                <a:gd name="f12" fmla="val 168"/>
                <a:gd name="f13" fmla="val 198"/>
                <a:gd name="f14" fmla="val 212"/>
                <a:gd name="f15" fmla="val 52"/>
                <a:gd name="f16" fmla="val 39"/>
                <a:gd name="f17" fmla="val 1"/>
                <a:gd name="f18" fmla="val 176"/>
                <a:gd name="f19" fmla="val 125"/>
                <a:gd name="f20" fmla="val 73"/>
                <a:gd name="f21" fmla="val 22"/>
                <a:gd name="f22" fmla="val 6"/>
                <a:gd name="f23" fmla="val 3"/>
                <a:gd name="f24" fmla="val 21"/>
                <a:gd name="f25" fmla="val 2"/>
                <a:gd name="f26" fmla="val 36"/>
                <a:gd name="f27" fmla="val 60"/>
                <a:gd name="f28" fmla="val 84"/>
                <a:gd name="f29" fmla="+- 0 0 -90"/>
                <a:gd name="f30" fmla="*/ f3 1 57"/>
                <a:gd name="f31" fmla="*/ f4 1 21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7"/>
                <a:gd name="f40" fmla="*/ f36 1 215"/>
                <a:gd name="f41" fmla="*/ 56 f37 1"/>
                <a:gd name="f42" fmla="*/ 108 f36 1"/>
                <a:gd name="f43" fmla="*/ 198 f36 1"/>
                <a:gd name="f44" fmla="*/ 39 f37 1"/>
                <a:gd name="f45" fmla="*/ 215 f36 1"/>
                <a:gd name="f46" fmla="*/ 1 f37 1"/>
                <a:gd name="f47" fmla="*/ 176 f36 1"/>
                <a:gd name="f48" fmla="*/ 0 f37 1"/>
                <a:gd name="f49" fmla="*/ 22 f36 1"/>
                <a:gd name="f50" fmla="*/ 21 f37 1"/>
                <a:gd name="f51" fmla="*/ 1 f36 1"/>
                <a:gd name="f52" fmla="*/ 36 f36 1"/>
                <a:gd name="f53" fmla="+- f38 0 f1"/>
                <a:gd name="f54" fmla="*/ f41 1 57"/>
                <a:gd name="f55" fmla="*/ f42 1 215"/>
                <a:gd name="f56" fmla="*/ f43 1 215"/>
                <a:gd name="f57" fmla="*/ f44 1 57"/>
                <a:gd name="f58" fmla="*/ f45 1 215"/>
                <a:gd name="f59" fmla="*/ f46 1 57"/>
                <a:gd name="f60" fmla="*/ f47 1 215"/>
                <a:gd name="f61" fmla="*/ f48 1 57"/>
                <a:gd name="f62" fmla="*/ f49 1 215"/>
                <a:gd name="f63" fmla="*/ f50 1 57"/>
                <a:gd name="f64" fmla="*/ f51 1 215"/>
                <a:gd name="f65" fmla="*/ f52 1 215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40"/>
                <a:gd name="f73" fmla="*/ f57 1 f39"/>
                <a:gd name="f74" fmla="*/ f58 1 f40"/>
                <a:gd name="f75" fmla="*/ f59 1 f39"/>
                <a:gd name="f76" fmla="*/ f60 1 f40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1 1"/>
                <a:gd name="f89" fmla="*/ f73 f30 1"/>
                <a:gd name="f90" fmla="*/ f74 f31 1"/>
                <a:gd name="f91" fmla="*/ f75 f30 1"/>
                <a:gd name="f92" fmla="*/ f76 f31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6" y="f88"/>
                </a:cxn>
                <a:cxn ang="f53">
                  <a:pos x="f89" y="f90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57" h="215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6" y="f14"/>
                    <a:pt x="f15" y="f7"/>
                    <a:pt x="f16" y="f7"/>
                  </a:cubicBezTo>
                  <a:cubicBezTo>
                    <a:pt x="f17" y="f7"/>
                    <a:pt x="f17" y="f7"/>
                    <a:pt x="f17" y="f18"/>
                  </a:cubicBezTo>
                  <a:cubicBezTo>
                    <a:pt x="f17" y="f19"/>
                    <a:pt x="f17" y="f20"/>
                    <a:pt x="f5" y="f21"/>
                  </a:cubicBezTo>
                  <a:cubicBezTo>
                    <a:pt x="f5" y="f22"/>
                    <a:pt x="f23" y="f5"/>
                    <a:pt x="f24" y="f17"/>
                  </a:cubicBezTo>
                  <a:cubicBezTo>
                    <a:pt x="f8" y="f25"/>
                    <a:pt x="f8" y="f17"/>
                    <a:pt x="f8" y="f26"/>
                  </a:cubicBezTo>
                  <a:cubicBezTo>
                    <a:pt x="f8" y="f27"/>
                    <a:pt x="f8" y="f28"/>
                    <a:pt x="f8" y="f9"/>
                  </a:cubicBezTo>
                  <a:close/>
                </a:path>
              </a:pathLst>
            </a:custGeom>
            <a:solidFill>
              <a:srgbClr val="FBFAF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99EE056-CF92-5499-ED64-CE858E509D14}"/>
                </a:ext>
              </a:extLst>
            </p:cNvPr>
            <p:cNvSpPr/>
            <p:nvPr/>
          </p:nvSpPr>
          <p:spPr>
            <a:xfrm>
              <a:off x="1117597" y="857250"/>
              <a:ext cx="106363" cy="407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15"/>
                <a:gd name="f8" fmla="val 108"/>
                <a:gd name="f9" fmla="val 139"/>
                <a:gd name="f10" fmla="val 55"/>
                <a:gd name="f11" fmla="val 170"/>
                <a:gd name="f12" fmla="val 201"/>
                <a:gd name="f13" fmla="val 212"/>
                <a:gd name="f14" fmla="val 53"/>
                <a:gd name="f15" fmla="val 42"/>
                <a:gd name="f16" fmla="val 173"/>
                <a:gd name="f17" fmla="val 122"/>
                <a:gd name="f18" fmla="val 1"/>
                <a:gd name="f19" fmla="val 71"/>
                <a:gd name="f20" fmla="val 20"/>
                <a:gd name="f21" fmla="val 6"/>
                <a:gd name="f22" fmla="val 2"/>
                <a:gd name="f23" fmla="val 18"/>
                <a:gd name="f24" fmla="val 38"/>
                <a:gd name="f25" fmla="val 61"/>
                <a:gd name="f26" fmla="val 84"/>
                <a:gd name="f27" fmla="+- 0 0 -90"/>
                <a:gd name="f28" fmla="*/ f3 1 56"/>
                <a:gd name="f29" fmla="*/ f4 1 21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6"/>
                <a:gd name="f38" fmla="*/ f34 1 215"/>
                <a:gd name="f39" fmla="*/ 56 f35 1"/>
                <a:gd name="f40" fmla="*/ 108 f34 1"/>
                <a:gd name="f41" fmla="*/ 201 f34 1"/>
                <a:gd name="f42" fmla="*/ 42 f35 1"/>
                <a:gd name="f43" fmla="*/ 215 f34 1"/>
                <a:gd name="f44" fmla="*/ 0 f35 1"/>
                <a:gd name="f45" fmla="*/ 173 f34 1"/>
                <a:gd name="f46" fmla="*/ 20 f34 1"/>
                <a:gd name="f47" fmla="*/ 18 f35 1"/>
                <a:gd name="f48" fmla="*/ 1 f34 1"/>
                <a:gd name="f49" fmla="*/ 38 f34 1"/>
                <a:gd name="f50" fmla="+- f36 0 f1"/>
                <a:gd name="f51" fmla="*/ f39 1 56"/>
                <a:gd name="f52" fmla="*/ f40 1 215"/>
                <a:gd name="f53" fmla="*/ f41 1 215"/>
                <a:gd name="f54" fmla="*/ f42 1 56"/>
                <a:gd name="f55" fmla="*/ f43 1 215"/>
                <a:gd name="f56" fmla="*/ f44 1 56"/>
                <a:gd name="f57" fmla="*/ f45 1 215"/>
                <a:gd name="f58" fmla="*/ f46 1 215"/>
                <a:gd name="f59" fmla="*/ f47 1 56"/>
                <a:gd name="f60" fmla="*/ f48 1 215"/>
                <a:gd name="f61" fmla="*/ f49 1 215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8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9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1" y="f83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6" y="f88"/>
                </a:cxn>
                <a:cxn ang="f50">
                  <a:pos x="f89" y="f90"/>
                </a:cxn>
                <a:cxn ang="f50">
                  <a:pos x="f81" y="f91"/>
                </a:cxn>
                <a:cxn ang="f50">
                  <a:pos x="f81" y="f82"/>
                </a:cxn>
              </a:cxnLst>
              <a:rect l="f77" t="f80" r="f78" b="f79"/>
              <a:pathLst>
                <a:path w="56" h="215">
                  <a:moveTo>
                    <a:pt x="f6" y="f8"/>
                  </a:moveTo>
                  <a:cubicBezTo>
                    <a:pt x="f6" y="f9"/>
                    <a:pt x="f10" y="f11"/>
                    <a:pt x="f6" y="f12"/>
                  </a:cubicBezTo>
                  <a:cubicBezTo>
                    <a:pt x="f6" y="f13"/>
                    <a:pt x="f14" y="f7"/>
                    <a:pt x="f15" y="f7"/>
                  </a:cubicBezTo>
                  <a:cubicBezTo>
                    <a:pt x="f5" y="f7"/>
                    <a:pt x="f5" y="f7"/>
                    <a:pt x="f5" y="f16"/>
                  </a:cubicBezTo>
                  <a:cubicBezTo>
                    <a:pt x="f5" y="f17"/>
                    <a:pt x="f18" y="f19"/>
                    <a:pt x="f5" y="f20"/>
                  </a:cubicBezTo>
                  <a:cubicBezTo>
                    <a:pt x="f5" y="f21"/>
                    <a:pt x="f22" y="f5"/>
                    <a:pt x="f23" y="f18"/>
                  </a:cubicBezTo>
                  <a:cubicBezTo>
                    <a:pt x="f6" y="f22"/>
                    <a:pt x="f6" y="f18"/>
                    <a:pt x="f6" y="f24"/>
                  </a:cubicBezTo>
                  <a:cubicBezTo>
                    <a:pt x="f6" y="f25"/>
                    <a:pt x="f6" y="f26"/>
                    <a:pt x="f6" y="f8"/>
                  </a:cubicBezTo>
                  <a:close/>
                </a:path>
              </a:pathLst>
            </a:custGeom>
            <a:solidFill>
              <a:srgbClr val="FCFAF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4CDB83DD-645D-CE5E-85E5-51C89C55BE3F}"/>
                </a:ext>
              </a:extLst>
            </p:cNvPr>
            <p:cNvSpPr/>
            <p:nvPr/>
          </p:nvSpPr>
          <p:spPr>
            <a:xfrm>
              <a:off x="857250" y="857250"/>
              <a:ext cx="106363" cy="41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16"/>
                <a:gd name="f8" fmla="val 55"/>
                <a:gd name="f9" fmla="val 108"/>
                <a:gd name="f10" fmla="val 139"/>
                <a:gd name="f11" fmla="val 170"/>
                <a:gd name="f12" fmla="val 200"/>
                <a:gd name="f13" fmla="val 210"/>
                <a:gd name="f14" fmla="val 53"/>
                <a:gd name="f15" fmla="val 214"/>
                <a:gd name="f16" fmla="val 42"/>
                <a:gd name="f17" fmla="val 217"/>
                <a:gd name="f18" fmla="val 176"/>
                <a:gd name="f19" fmla="val 124"/>
                <a:gd name="f20" fmla="val 1"/>
                <a:gd name="f21" fmla="val 72"/>
                <a:gd name="f22" fmla="val 20"/>
                <a:gd name="f23" fmla="val 6"/>
                <a:gd name="f24" fmla="val 2"/>
                <a:gd name="f25" fmla="val 18"/>
                <a:gd name="f26" fmla="val 38"/>
                <a:gd name="f27" fmla="val 62"/>
                <a:gd name="f28" fmla="val 85"/>
                <a:gd name="f29" fmla="+- 0 0 -90"/>
                <a:gd name="f30" fmla="*/ f3 1 56"/>
                <a:gd name="f31" fmla="*/ f4 1 216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6"/>
                <a:gd name="f40" fmla="*/ f36 1 216"/>
                <a:gd name="f41" fmla="*/ 55 f37 1"/>
                <a:gd name="f42" fmla="*/ 108 f36 1"/>
                <a:gd name="f43" fmla="*/ 56 f37 1"/>
                <a:gd name="f44" fmla="*/ 200 f36 1"/>
                <a:gd name="f45" fmla="*/ 42 f37 1"/>
                <a:gd name="f46" fmla="*/ 214 f36 1"/>
                <a:gd name="f47" fmla="*/ 0 f37 1"/>
                <a:gd name="f48" fmla="*/ 176 f36 1"/>
                <a:gd name="f49" fmla="*/ 20 f36 1"/>
                <a:gd name="f50" fmla="*/ 18 f37 1"/>
                <a:gd name="f51" fmla="*/ 1 f36 1"/>
                <a:gd name="f52" fmla="*/ 38 f36 1"/>
                <a:gd name="f53" fmla="+- f38 0 f1"/>
                <a:gd name="f54" fmla="*/ f41 1 56"/>
                <a:gd name="f55" fmla="*/ f42 1 217"/>
                <a:gd name="f56" fmla="*/ f43 1 56"/>
                <a:gd name="f57" fmla="*/ f44 1 217"/>
                <a:gd name="f58" fmla="*/ f45 1 56"/>
                <a:gd name="f59" fmla="*/ f46 1 217"/>
                <a:gd name="f60" fmla="*/ f47 1 56"/>
                <a:gd name="f61" fmla="*/ f48 1 217"/>
                <a:gd name="f62" fmla="*/ f49 1 217"/>
                <a:gd name="f63" fmla="*/ f50 1 56"/>
                <a:gd name="f64" fmla="*/ f51 1 217"/>
                <a:gd name="f65" fmla="*/ f52 1 217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2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56" h="216">
                  <a:moveTo>
                    <a:pt x="f8" y="f9"/>
                  </a:moveTo>
                  <a:cubicBezTo>
                    <a:pt x="f8" y="f10"/>
                    <a:pt x="f8" y="f11"/>
                    <a:pt x="f6" y="f12"/>
                  </a:cubicBezTo>
                  <a:cubicBezTo>
                    <a:pt x="f6" y="f13"/>
                    <a:pt x="f14" y="f15"/>
                    <a:pt x="f16" y="f15"/>
                  </a:cubicBezTo>
                  <a:cubicBezTo>
                    <a:pt x="f5" y="f7"/>
                    <a:pt x="f5" y="f17"/>
                    <a:pt x="f5" y="f18"/>
                  </a:cubicBezTo>
                  <a:cubicBezTo>
                    <a:pt x="f5" y="f19"/>
                    <a:pt x="f20" y="f21"/>
                    <a:pt x="f5" y="f22"/>
                  </a:cubicBezTo>
                  <a:cubicBezTo>
                    <a:pt x="f5" y="f23"/>
                    <a:pt x="f24" y="f5"/>
                    <a:pt x="f25" y="f20"/>
                  </a:cubicBezTo>
                  <a:cubicBezTo>
                    <a:pt x="f8" y="f24"/>
                    <a:pt x="f8" y="f20"/>
                    <a:pt x="f8" y="f26"/>
                  </a:cubicBezTo>
                  <a:cubicBezTo>
                    <a:pt x="f8" y="f27"/>
                    <a:pt x="f8" y="f28"/>
                    <a:pt x="f8" y="f9"/>
                  </a:cubicBezTo>
                  <a:close/>
                </a:path>
              </a:pathLst>
            </a:custGeom>
            <a:solidFill>
              <a:srgbClr val="FDFC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2">
              <a:extLst>
                <a:ext uri="{FF2B5EF4-FFF2-40B4-BE49-F238E27FC236}">
                  <a16:creationId xmlns:a16="http://schemas.microsoft.com/office/drawing/2014/main" id="{0EE0704A-126F-E9D3-848B-6358934FE75B}"/>
                </a:ext>
              </a:extLst>
            </p:cNvPr>
            <p:cNvSpPr/>
            <p:nvPr/>
          </p:nvSpPr>
          <p:spPr>
            <a:xfrm>
              <a:off x="987423" y="857250"/>
              <a:ext cx="107954" cy="4079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215"/>
                <a:gd name="f8" fmla="val 1"/>
                <a:gd name="f9" fmla="val 107"/>
                <a:gd name="f10" fmla="val 77"/>
                <a:gd name="f11" fmla="val 47"/>
                <a:gd name="f12" fmla="val 17"/>
                <a:gd name="f13" fmla="val 6"/>
                <a:gd name="f14" fmla="val 2"/>
                <a:gd name="f15" fmla="val 16"/>
                <a:gd name="f16" fmla="val 56"/>
                <a:gd name="f17" fmla="val 41"/>
                <a:gd name="f18" fmla="val 93"/>
                <a:gd name="f19" fmla="val 144"/>
                <a:gd name="f20" fmla="val 196"/>
                <a:gd name="f21" fmla="val 211"/>
                <a:gd name="f22" fmla="val 52"/>
                <a:gd name="f23" fmla="val 38"/>
                <a:gd name="f24" fmla="val 214"/>
                <a:gd name="f25" fmla="val 177"/>
                <a:gd name="f26" fmla="val 153"/>
                <a:gd name="f27" fmla="val 130"/>
                <a:gd name="f28" fmla="+- 0 0 -90"/>
                <a:gd name="f29" fmla="*/ f3 1 57"/>
                <a:gd name="f30" fmla="*/ f4 1 215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57"/>
                <a:gd name="f39" fmla="*/ f35 1 215"/>
                <a:gd name="f40" fmla="*/ 1 f36 1"/>
                <a:gd name="f41" fmla="*/ 107 f35 1"/>
                <a:gd name="f42" fmla="*/ 17 f35 1"/>
                <a:gd name="f43" fmla="*/ 16 f36 1"/>
                <a:gd name="f44" fmla="*/ 1 f35 1"/>
                <a:gd name="f45" fmla="*/ 56 f36 1"/>
                <a:gd name="f46" fmla="*/ 41 f35 1"/>
                <a:gd name="f47" fmla="*/ 57 f36 1"/>
                <a:gd name="f48" fmla="*/ 196 f35 1"/>
                <a:gd name="f49" fmla="*/ 38 f36 1"/>
                <a:gd name="f50" fmla="*/ 215 f35 1"/>
                <a:gd name="f51" fmla="*/ 177 f35 1"/>
                <a:gd name="f52" fmla="+- f37 0 f1"/>
                <a:gd name="f53" fmla="*/ f40 1 57"/>
                <a:gd name="f54" fmla="*/ f41 1 215"/>
                <a:gd name="f55" fmla="*/ f42 1 215"/>
                <a:gd name="f56" fmla="*/ f43 1 57"/>
                <a:gd name="f57" fmla="*/ f44 1 215"/>
                <a:gd name="f58" fmla="*/ f45 1 57"/>
                <a:gd name="f59" fmla="*/ f46 1 215"/>
                <a:gd name="f60" fmla="*/ f47 1 57"/>
                <a:gd name="f61" fmla="*/ f48 1 215"/>
                <a:gd name="f62" fmla="*/ f49 1 57"/>
                <a:gd name="f63" fmla="*/ f50 1 215"/>
                <a:gd name="f64" fmla="*/ f51 1 215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9"/>
                <a:gd name="f72" fmla="*/ f56 1 f38"/>
                <a:gd name="f73" fmla="*/ f57 1 f39"/>
                <a:gd name="f74" fmla="*/ f58 1 f38"/>
                <a:gd name="f75" fmla="*/ f59 1 f39"/>
                <a:gd name="f76" fmla="*/ f60 1 f38"/>
                <a:gd name="f77" fmla="*/ f61 1 f39"/>
                <a:gd name="f78" fmla="*/ f62 1 f38"/>
                <a:gd name="f79" fmla="*/ f63 1 f39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30 1"/>
                <a:gd name="f88" fmla="*/ f72 f29 1"/>
                <a:gd name="f89" fmla="*/ f73 f30 1"/>
                <a:gd name="f90" fmla="*/ f74 f29 1"/>
                <a:gd name="f91" fmla="*/ f75 f30 1"/>
                <a:gd name="f92" fmla="*/ f76 f29 1"/>
                <a:gd name="f93" fmla="*/ f77 f30 1"/>
                <a:gd name="f94" fmla="*/ f78 f29 1"/>
                <a:gd name="f95" fmla="*/ f79 f30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5" y="f87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94" y="f95"/>
                </a:cxn>
                <a:cxn ang="f52">
                  <a:pos x="f85" y="f96"/>
                </a:cxn>
                <a:cxn ang="f52">
                  <a:pos x="f85" y="f86"/>
                </a:cxn>
              </a:cxnLst>
              <a:rect l="f81" t="f84" r="f82" b="f83"/>
              <a:pathLst>
                <a:path w="57" h="215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5" y="f13"/>
                    <a:pt x="f14" y="f8"/>
                    <a:pt x="f15" y="f8"/>
                  </a:cubicBezTo>
                  <a:cubicBezTo>
                    <a:pt x="f16" y="f5"/>
                    <a:pt x="f16" y="f5"/>
                    <a:pt x="f16" y="f17"/>
                  </a:cubicBezTo>
                  <a:cubicBezTo>
                    <a:pt x="f16" y="f18"/>
                    <a:pt x="f16" y="f19"/>
                    <a:pt x="f6" y="f20"/>
                  </a:cubicBezTo>
                  <a:cubicBezTo>
                    <a:pt x="f6" y="f21"/>
                    <a:pt x="f22" y="f7"/>
                    <a:pt x="f23" y="f7"/>
                  </a:cubicBezTo>
                  <a:cubicBezTo>
                    <a:pt x="f8" y="f24"/>
                    <a:pt x="f8" y="f24"/>
                    <a:pt x="f8" y="f25"/>
                  </a:cubicBezTo>
                  <a:cubicBezTo>
                    <a:pt x="f8" y="f26"/>
                    <a:pt x="f8" y="f27"/>
                    <a:pt x="f8" y="f9"/>
                  </a:cubicBezTo>
                  <a:close/>
                </a:path>
              </a:pathLst>
            </a:custGeom>
            <a:solidFill>
              <a:srgbClr val="FEFC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140C6528-E783-1483-DDF9-847C0D4B20AB}"/>
                </a:ext>
              </a:extLst>
            </p:cNvPr>
            <p:cNvSpPr/>
            <p:nvPr/>
          </p:nvSpPr>
          <p:spPr>
            <a:xfrm>
              <a:off x="1376364" y="857250"/>
              <a:ext cx="73023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16"/>
                <a:gd name="f8" fmla="val 37"/>
                <a:gd name="f9" fmla="val 110"/>
                <a:gd name="f10" fmla="val 140"/>
                <a:gd name="f11" fmla="val 36"/>
                <a:gd name="f12" fmla="val 170"/>
                <a:gd name="f13" fmla="val 200"/>
                <a:gd name="f14" fmla="val 29"/>
                <a:gd name="f15" fmla="val 215"/>
                <a:gd name="f16" fmla="val 19"/>
                <a:gd name="f17" fmla="val 8"/>
                <a:gd name="f18" fmla="val 1"/>
                <a:gd name="f19" fmla="val 139"/>
                <a:gd name="f20" fmla="val 78"/>
                <a:gd name="f21" fmla="val 17"/>
                <a:gd name="f22" fmla="val 2"/>
                <a:gd name="f23" fmla="val 5"/>
                <a:gd name="f24" fmla="val 18"/>
                <a:gd name="f25" fmla="val 48"/>
                <a:gd name="f26" fmla="val 79"/>
                <a:gd name="f27" fmla="+- 0 0 -90"/>
                <a:gd name="f28" fmla="*/ f3 1 38"/>
                <a:gd name="f29" fmla="*/ f4 1 2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8"/>
                <a:gd name="f38" fmla="*/ f34 1 216"/>
                <a:gd name="f39" fmla="*/ 37 f35 1"/>
                <a:gd name="f40" fmla="*/ 110 f34 1"/>
                <a:gd name="f41" fmla="*/ 200 f34 1"/>
                <a:gd name="f42" fmla="*/ 19 f35 1"/>
                <a:gd name="f43" fmla="*/ 215 f34 1"/>
                <a:gd name="f44" fmla="*/ 0 f35 1"/>
                <a:gd name="f45" fmla="*/ 17 f34 1"/>
                <a:gd name="f46" fmla="*/ 18 f35 1"/>
                <a:gd name="f47" fmla="*/ 1 f34 1"/>
                <a:gd name="f48" fmla="+- f36 0 f1"/>
                <a:gd name="f49" fmla="*/ f39 1 38"/>
                <a:gd name="f50" fmla="*/ f40 1 216"/>
                <a:gd name="f51" fmla="*/ f41 1 216"/>
                <a:gd name="f52" fmla="*/ f42 1 38"/>
                <a:gd name="f53" fmla="*/ f43 1 216"/>
                <a:gd name="f54" fmla="*/ f44 1 38"/>
                <a:gd name="f55" fmla="*/ f45 1 216"/>
                <a:gd name="f56" fmla="*/ f46 1 38"/>
                <a:gd name="f57" fmla="*/ f47 1 21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8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9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5" y="f77"/>
                </a:cxn>
                <a:cxn ang="f48">
                  <a:pos x="f78" y="f79"/>
                </a:cxn>
                <a:cxn ang="f48">
                  <a:pos x="f80" y="f77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81"/>
                </a:cxn>
                <a:cxn ang="f48">
                  <a:pos x="f75" y="f76"/>
                </a:cxn>
              </a:cxnLst>
              <a:rect l="f71" t="f74" r="f72" b="f73"/>
              <a:pathLst>
                <a:path w="38" h="216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6" y="f7"/>
                    <a:pt x="f14" y="f15"/>
                    <a:pt x="f16" y="f15"/>
                  </a:cubicBezTo>
                  <a:cubicBezTo>
                    <a:pt x="f17" y="f15"/>
                    <a:pt x="f5" y="f7"/>
                    <a:pt x="f5" y="f13"/>
                  </a:cubicBezTo>
                  <a:cubicBezTo>
                    <a:pt x="f18" y="f19"/>
                    <a:pt x="f18" y="f20"/>
                    <a:pt x="f5" y="f21"/>
                  </a:cubicBezTo>
                  <a:cubicBezTo>
                    <a:pt x="f5" y="f22"/>
                    <a:pt x="f23" y="f5"/>
                    <a:pt x="f24" y="f18"/>
                  </a:cubicBezTo>
                  <a:cubicBezTo>
                    <a:pt x="f14" y="f18"/>
                    <a:pt x="f6" y="f5"/>
                    <a:pt x="f8" y="f21"/>
                  </a:cubicBezTo>
                  <a:cubicBezTo>
                    <a:pt x="f11" y="f25"/>
                    <a:pt x="f8" y="f26"/>
                    <a:pt x="f8" y="f9"/>
                  </a:cubicBezTo>
                  <a:close/>
                </a:path>
              </a:pathLst>
            </a:custGeom>
            <a:solidFill>
              <a:srgbClr val="F6F1F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5907A3F7-4E38-8303-8C0B-6519D0A78A25}"/>
                </a:ext>
              </a:extLst>
            </p:cNvPr>
            <p:cNvSpPr/>
            <p:nvPr/>
          </p:nvSpPr>
          <p:spPr>
            <a:xfrm>
              <a:off x="766760" y="857250"/>
              <a:ext cx="68259" cy="412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18"/>
                <a:gd name="f8" fmla="val 35"/>
                <a:gd name="f9" fmla="val 109"/>
                <a:gd name="f10" fmla="val 140"/>
                <a:gd name="f11" fmla="val 34"/>
                <a:gd name="f12" fmla="val 170"/>
                <a:gd name="f13" fmla="val 201"/>
                <a:gd name="f14" fmla="val 25"/>
                <a:gd name="f15" fmla="val 213"/>
                <a:gd name="f16" fmla="val 16"/>
                <a:gd name="f17" fmla="val 214"/>
                <a:gd name="f18" fmla="val 5"/>
                <a:gd name="f19" fmla="val 215"/>
                <a:gd name="f20" fmla="val 1"/>
                <a:gd name="f21" fmla="val 139"/>
                <a:gd name="f22" fmla="val 78"/>
                <a:gd name="f23" fmla="val 8"/>
                <a:gd name="f24" fmla="val 18"/>
                <a:gd name="f25" fmla="val 29"/>
                <a:gd name="f26" fmla="val 15"/>
                <a:gd name="f27" fmla="val 46"/>
                <a:gd name="f28" fmla="+- 0 0 -90"/>
                <a:gd name="f29" fmla="*/ f3 1 36"/>
                <a:gd name="f30" fmla="*/ f4 1 21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6"/>
                <a:gd name="f39" fmla="*/ f35 1 218"/>
                <a:gd name="f40" fmla="*/ 35 f36 1"/>
                <a:gd name="f41" fmla="*/ 109 f35 1"/>
                <a:gd name="f42" fmla="*/ 201 f35 1"/>
                <a:gd name="f43" fmla="*/ 16 f36 1"/>
                <a:gd name="f44" fmla="*/ 214 f35 1"/>
                <a:gd name="f45" fmla="*/ 0 f36 1"/>
                <a:gd name="f46" fmla="*/ 16 f35 1"/>
                <a:gd name="f47" fmla="*/ 18 f36 1"/>
                <a:gd name="f48" fmla="*/ 1 f35 1"/>
                <a:gd name="f49" fmla="*/ 15 f35 1"/>
                <a:gd name="f50" fmla="+- f37 0 f1"/>
                <a:gd name="f51" fmla="*/ f40 1 36"/>
                <a:gd name="f52" fmla="*/ f41 1 218"/>
                <a:gd name="f53" fmla="*/ f42 1 218"/>
                <a:gd name="f54" fmla="*/ f43 1 36"/>
                <a:gd name="f55" fmla="*/ f44 1 218"/>
                <a:gd name="f56" fmla="*/ f45 1 36"/>
                <a:gd name="f57" fmla="*/ f46 1 218"/>
                <a:gd name="f58" fmla="*/ f47 1 36"/>
                <a:gd name="f59" fmla="*/ f48 1 218"/>
                <a:gd name="f60" fmla="*/ f49 1 218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9"/>
                <a:gd name="f68" fmla="*/ f54 1 f38"/>
                <a:gd name="f69" fmla="*/ f55 1 f39"/>
                <a:gd name="f70" fmla="*/ f56 1 f38"/>
                <a:gd name="f71" fmla="*/ f57 1 f39"/>
                <a:gd name="f72" fmla="*/ f58 1 f38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30 1"/>
                <a:gd name="f82" fmla="*/ f68 f29 1"/>
                <a:gd name="f83" fmla="*/ f69 f30 1"/>
                <a:gd name="f84" fmla="*/ f70 f29 1"/>
                <a:gd name="f85" fmla="*/ f71 f30 1"/>
                <a:gd name="f86" fmla="*/ f72 f29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79" y="f81"/>
                </a:cxn>
                <a:cxn ang="f50">
                  <a:pos x="f82" y="f83"/>
                </a:cxn>
                <a:cxn ang="f50">
                  <a:pos x="f84" y="f81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36" h="218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6" y="f7"/>
                    <a:pt x="f14" y="f15"/>
                    <a:pt x="f16" y="f17"/>
                  </a:cubicBezTo>
                  <a:cubicBezTo>
                    <a:pt x="f18" y="f19"/>
                    <a:pt x="f5" y="f17"/>
                    <a:pt x="f5" y="f13"/>
                  </a:cubicBezTo>
                  <a:cubicBezTo>
                    <a:pt x="f20" y="f21"/>
                    <a:pt x="f20" y="f22"/>
                    <a:pt x="f5" y="f16"/>
                  </a:cubicBezTo>
                  <a:cubicBezTo>
                    <a:pt x="f5" y="f5"/>
                    <a:pt x="f23" y="f20"/>
                    <a:pt x="f24" y="f20"/>
                  </a:cubicBezTo>
                  <a:cubicBezTo>
                    <a:pt x="f25" y="f20"/>
                    <a:pt x="f6" y="f20"/>
                    <a:pt x="f8" y="f26"/>
                  </a:cubicBezTo>
                  <a:cubicBezTo>
                    <a:pt x="f11" y="f27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FAF9F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1EA8F6A1-71CD-0CAD-78EF-72445568529A}"/>
                </a:ext>
              </a:extLst>
            </p:cNvPr>
            <p:cNvSpPr/>
            <p:nvPr/>
          </p:nvSpPr>
          <p:spPr>
            <a:xfrm>
              <a:off x="631822" y="692145"/>
              <a:ext cx="31747" cy="8620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55"/>
                <a:gd name="f8" fmla="val 12"/>
                <a:gd name="f9" fmla="val 9"/>
                <a:gd name="f10" fmla="val 19"/>
                <a:gd name="f11" fmla="val 29"/>
                <a:gd name="f12" fmla="val 171"/>
                <a:gd name="f13" fmla="val 313"/>
                <a:gd name="f14" fmla="val 11"/>
                <a:gd name="f15" fmla="val 2"/>
                <a:gd name="f16" fmla="val 454"/>
                <a:gd name="f17" fmla="val 4"/>
                <a:gd name="f18" fmla="val 446"/>
                <a:gd name="f19" fmla="val 440"/>
                <a:gd name="f20" fmla="val 308"/>
                <a:gd name="f21" fmla="val 3"/>
                <a:gd name="f22" fmla="val 177"/>
                <a:gd name="f23" fmla="val 5"/>
                <a:gd name="f24" fmla="val 45"/>
                <a:gd name="f25" fmla="val 31"/>
                <a:gd name="f26" fmla="+- 0 0 -90"/>
                <a:gd name="f27" fmla="*/ f3 1 16"/>
                <a:gd name="f28" fmla="*/ f4 1 45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6"/>
                <a:gd name="f37" fmla="*/ f33 1 455"/>
                <a:gd name="f38" fmla="*/ 16 f34 1"/>
                <a:gd name="f39" fmla="*/ 0 f33 1"/>
                <a:gd name="f40" fmla="*/ 12 f34 1"/>
                <a:gd name="f41" fmla="*/ 29 f33 1"/>
                <a:gd name="f42" fmla="*/ 11 f34 1"/>
                <a:gd name="f43" fmla="*/ 455 f33 1"/>
                <a:gd name="f44" fmla="*/ 4 f34 1"/>
                <a:gd name="f45" fmla="*/ 440 f33 1"/>
                <a:gd name="f46" fmla="*/ 5 f34 1"/>
                <a:gd name="f47" fmla="*/ 45 f33 1"/>
                <a:gd name="f48" fmla="+- f35 0 f1"/>
                <a:gd name="f49" fmla="*/ f38 1 16"/>
                <a:gd name="f50" fmla="*/ f39 1 455"/>
                <a:gd name="f51" fmla="*/ f40 1 16"/>
                <a:gd name="f52" fmla="*/ f41 1 455"/>
                <a:gd name="f53" fmla="*/ f42 1 16"/>
                <a:gd name="f54" fmla="*/ f43 1 455"/>
                <a:gd name="f55" fmla="*/ f44 1 16"/>
                <a:gd name="f56" fmla="*/ f45 1 455"/>
                <a:gd name="f57" fmla="*/ f46 1 16"/>
                <a:gd name="f58" fmla="*/ f47 1 455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16" h="455">
                  <a:moveTo>
                    <a:pt x="f6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8" y="f13"/>
                    <a:pt x="f14" y="f7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4"/>
                  </a:cubicBezTo>
                  <a:cubicBezTo>
                    <a:pt x="f23" y="f25"/>
                    <a:pt x="f5" y="f8"/>
                    <a:pt x="f6" y="f5"/>
                  </a:cubicBezTo>
                  <a:close/>
                </a:path>
              </a:pathLst>
            </a:custGeom>
            <a:solidFill>
              <a:srgbClr val="5A17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bg>
      <p:bgPr>
        <a:solidFill>
          <a:srgbClr val="4AB4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80;p61">
            <a:extLst>
              <a:ext uri="{FF2B5EF4-FFF2-40B4-BE49-F238E27FC236}">
                <a16:creationId xmlns:a16="http://schemas.microsoft.com/office/drawing/2014/main" id="{6B9DDA42-1C62-5997-52F5-CCC09341234F}"/>
              </a:ext>
            </a:extLst>
          </p:cNvPr>
          <p:cNvSpPr/>
          <p:nvPr/>
        </p:nvSpPr>
        <p:spPr>
          <a:xfrm>
            <a:off x="11106311" y="773829"/>
            <a:ext cx="2043565" cy="2199598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381;p61">
            <a:extLst>
              <a:ext uri="{FF2B5EF4-FFF2-40B4-BE49-F238E27FC236}">
                <a16:creationId xmlns:a16="http://schemas.microsoft.com/office/drawing/2014/main" id="{517204C5-0D8C-17CC-FA10-6BCED0095FE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  <a:t>اهداف و استراتژی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1382;p61">
            <a:extLst>
              <a:ext uri="{FF2B5EF4-FFF2-40B4-BE49-F238E27FC236}">
                <a16:creationId xmlns:a16="http://schemas.microsoft.com/office/drawing/2014/main" id="{FA3B55DC-0676-5529-E1F8-AB5040E7F4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401552"/>
            <a:ext cx="15080531" cy="8186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1383;p61">
            <a:extLst>
              <a:ext uri="{FF2B5EF4-FFF2-40B4-BE49-F238E27FC236}">
                <a16:creationId xmlns:a16="http://schemas.microsoft.com/office/drawing/2014/main" id="{7EC3DCC6-D46E-8803-50F4-F806485242A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802499" y="157057"/>
            <a:ext cx="6651199" cy="2913598"/>
          </a:xfrm>
        </p:spPr>
        <p:txBody>
          <a:bodyPr anchor="ctr" anchorCtr="1"/>
          <a:lstStyle/>
          <a:p>
            <a:pPr lvl="0" algn="ctr"/>
            <a:r>
              <a:rPr lang="en-US" sz="13000" b="1">
                <a:solidFill>
                  <a:srgbClr val="FFFEEA"/>
                </a:solidFill>
                <a:cs typeface="B Nazanin" panose="00000400000000000000" pitchFamily="2" charset="-78"/>
              </a:rPr>
              <a:t>03</a:t>
            </a:r>
          </a:p>
        </p:txBody>
      </p:sp>
      <p:grpSp>
        <p:nvGrpSpPr>
          <p:cNvPr id="6" name="Grupo 1">
            <a:extLst>
              <a:ext uri="{FF2B5EF4-FFF2-40B4-BE49-F238E27FC236}">
                <a16:creationId xmlns:a16="http://schemas.microsoft.com/office/drawing/2014/main" id="{6BE5D176-3242-85A1-1BF5-393DEAFE3CEF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6AB3DF2F-3614-71CF-1926-45AE7F96BB33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EE4EFDD-295D-23F3-0BF2-9DE3D6642451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6053D23-F488-F6C6-A756-6B69C70490FC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40F80FBF-850D-EF3A-C632-815F3D2507D5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78658F57-1C77-64CB-C73D-A7844F7C8F15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CDCC7C9B-26D7-A456-95A7-846277C01423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7EF6F9AD-331A-A0DA-F1F9-92283861D42F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F97A80-4EC0-DF85-67F6-CAE923D0C567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84CE91B4-0197-6DAF-3A19-62F40253140B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BFA8846A-9CED-24A3-5BD6-A8335275D5EF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902A7FF2-AC48-C0C9-4002-321CCAC975EE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14801ABD-3D4E-C940-82BF-F81E8B560E91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BB11AB84-F5A6-3A0A-9B9E-C06F370EB9FC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B44DA05F-B9F7-2936-F468-CE03D8C79A20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74CFBA03-62B8-20C5-0535-E0BCD71AF923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DDB36C5F-3065-BCC8-4454-4C3C3095700B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0C260926-3EE6-AAD8-B22C-21654F2115C5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370EE60-99E2-8DE8-02A4-AFE7AB456B36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58CF99DF-15BE-9026-EE76-3A964CC816FD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3862A99-7E78-704A-8FBF-8F1B2F19C740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7072918F-A7D2-4D32-F93B-988EA3E5B6FC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2203FC04-FF21-A727-7304-7E787E90C4B3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5031532-0FD5-B132-BAE9-68BDABDA6B6D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F26957E-1892-7A24-5074-DCB618DCF87C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75FC76-F865-CF53-7F4F-D0382EA4601B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3D89A316-AA49-51C7-B4F6-E92352F162BC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407E6E5D-02E7-CD19-0836-94BECFD955E0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804D7C14-8544-6A83-AC8C-E4F759D76889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978AE390-0E84-C198-C052-6EE578A61343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0F360437-A68B-E4B4-1609-1FA229A86F3F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upo 32">
            <a:extLst>
              <a:ext uri="{FF2B5EF4-FFF2-40B4-BE49-F238E27FC236}">
                <a16:creationId xmlns:a16="http://schemas.microsoft.com/office/drawing/2014/main" id="{C2A46768-7194-6698-187A-C6F9F9BC47AE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E928B303-3D3E-1169-542F-4E11C8B6276C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CD70E71F-C6B5-63B9-ADCC-91CE236D50AA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4C9F1911-35ED-7C2C-D7DD-5592609C4143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3CE7428D-0484-2A37-F328-D7FC0856B930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B3204139-5210-15C1-3CAB-806A127459EA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827F9F51-BD46-D59D-725D-ED678BD97425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9F008327-F24E-D002-3FEA-7A40B32C0844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8E03A13C-C9B8-7BD0-A8A5-AF6BE3FED8FE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4A8D030C-0EF0-960F-8EA9-5CFFC9A5FD06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3274FBCC-919C-FDD9-12FC-2FC83BF917EC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9A55A7A4-A498-DDBC-9EFC-D1BC4E32EDF9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CAD3BAE5-0540-33D8-0B60-7677CE82CBC8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1A9E5305-15EC-6A98-28BB-4D6D4FB12BD2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EEEAE406-DE36-6482-9A66-B9E0A9ADE2DF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5B2F1CF5-50CB-DE86-A5ED-D558CC3B50E3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50EB7591-9716-A849-AAE0-7A4D7AF03E17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05B0217E-07F3-3B18-0F04-A8F7CA6C9905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2FDDC5D1-A7F7-E1C2-584A-7B2DEC523301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177892DB-4339-51C0-7DEB-760A828D7173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56E9A1EF-D542-33B0-2E30-B4C844F07D9E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490CFFC2-C438-71A3-01F7-7B4DA3CF3A7E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2531143C-EFC8-5BDD-0607-83FAB1710F9E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EA45E35D-6C69-2E1A-1B76-A17CDD53E527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71BC3279-34B6-3BF1-6AEC-877824CA668B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1E66338F-A2CC-D61F-A108-5ADDF365744C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98185047-431B-4ED8-9ABD-BA24A599CFA9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27C6A57C-E5FC-AC1F-FDA7-6D07C6CDE549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1A2E8C41-0E62-A21C-2AEE-E0EC8360D61F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05FF9951-A454-7692-D154-1316DF4AF6A1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492DFCBA-C7AF-EC9D-A341-5DA8B25E5EC3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73ED59D1-BA6B-E476-C4BA-9A1D73185CBD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56A4A75A-4B56-CA5E-B6CE-7AA79903F02E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130451DB-6927-B3DB-FFB8-D3D8A41EE708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FFD8B051-D362-77EF-A94A-7B3B3D837324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72" name="Freeform 6">
            <a:extLst>
              <a:ext uri="{FF2B5EF4-FFF2-40B4-BE49-F238E27FC236}">
                <a16:creationId xmlns:a16="http://schemas.microsoft.com/office/drawing/2014/main" id="{2D5813BC-38CB-1AEB-C8FA-56A5AE61EDEA}"/>
              </a:ext>
            </a:extLst>
          </p:cNvPr>
          <p:cNvSpPr/>
          <p:nvPr/>
        </p:nvSpPr>
        <p:spPr>
          <a:xfrm>
            <a:off x="9210678" y="2105021"/>
            <a:ext cx="1895478" cy="413543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93"/>
              <a:gd name="f7" fmla="val 640"/>
              <a:gd name="f8" fmla="val 80"/>
              <a:gd name="f9" fmla="val 91"/>
              <a:gd name="f10" fmla="val 4"/>
              <a:gd name="f11" fmla="val 101"/>
              <a:gd name="f12" fmla="val 9"/>
              <a:gd name="f13" fmla="val 111"/>
              <a:gd name="f14" fmla="val 14"/>
              <a:gd name="f15" fmla="val 129"/>
              <a:gd name="f16" fmla="val 23"/>
              <a:gd name="f17" fmla="val 146"/>
              <a:gd name="f18" fmla="val 34"/>
              <a:gd name="f19" fmla="val 162"/>
              <a:gd name="f20" fmla="val 46"/>
              <a:gd name="f21" fmla="val 186"/>
              <a:gd name="f22" fmla="val 64"/>
              <a:gd name="f23" fmla="val 206"/>
              <a:gd name="f24" fmla="val 85"/>
              <a:gd name="f25" fmla="val 224"/>
              <a:gd name="f26" fmla="val 108"/>
              <a:gd name="f27" fmla="val 241"/>
              <a:gd name="f28" fmla="val 131"/>
              <a:gd name="f29" fmla="val 255"/>
              <a:gd name="f30" fmla="val 155"/>
              <a:gd name="f31" fmla="val 266"/>
              <a:gd name="f32" fmla="val 181"/>
              <a:gd name="f33" fmla="val 277"/>
              <a:gd name="f34" fmla="val 204"/>
              <a:gd name="f35" fmla="val 284"/>
              <a:gd name="f36" fmla="val 229"/>
              <a:gd name="f37" fmla="val 288"/>
              <a:gd name="f38" fmla="val 254"/>
              <a:gd name="f39" fmla="val 292"/>
              <a:gd name="f40" fmla="val 276"/>
              <a:gd name="f41" fmla="val 297"/>
              <a:gd name="f42" fmla="val 319"/>
              <a:gd name="f43" fmla="val 343"/>
              <a:gd name="f44" fmla="val 289"/>
              <a:gd name="f45" fmla="val 367"/>
              <a:gd name="f46" fmla="val 283"/>
              <a:gd name="f47" fmla="val 390"/>
              <a:gd name="f48" fmla="val 279"/>
              <a:gd name="f49" fmla="val 409"/>
              <a:gd name="f50" fmla="val 272"/>
              <a:gd name="f51" fmla="val 427"/>
              <a:gd name="f52" fmla="val 265"/>
              <a:gd name="f53" fmla="val 445"/>
              <a:gd name="f54" fmla="val 253"/>
              <a:gd name="f55" fmla="val 472"/>
              <a:gd name="f56" fmla="val 238"/>
              <a:gd name="f57" fmla="val 496"/>
              <a:gd name="f58" fmla="val 219"/>
              <a:gd name="f59" fmla="val 519"/>
              <a:gd name="f60" fmla="val 208"/>
              <a:gd name="f61" fmla="val 533"/>
              <a:gd name="f62" fmla="val 197"/>
              <a:gd name="f63" fmla="val 546"/>
              <a:gd name="f64" fmla="val 184"/>
              <a:gd name="f65" fmla="val 557"/>
              <a:gd name="f66" fmla="val 169"/>
              <a:gd name="f67" fmla="val 570"/>
              <a:gd name="f68" fmla="val 154"/>
              <a:gd name="f69" fmla="val 582"/>
              <a:gd name="f70" fmla="val 138"/>
              <a:gd name="f71" fmla="val 592"/>
              <a:gd name="f72" fmla="val 114"/>
              <a:gd name="f73" fmla="val 607"/>
              <a:gd name="f74" fmla="val 89"/>
              <a:gd name="f75" fmla="val 619"/>
              <a:gd name="f76" fmla="val 62"/>
              <a:gd name="f77" fmla="val 628"/>
              <a:gd name="f78" fmla="val 45"/>
              <a:gd name="f79" fmla="val 633"/>
              <a:gd name="f80" fmla="val 28"/>
              <a:gd name="f81" fmla="val 637"/>
              <a:gd name="f82" fmla="val 10"/>
              <a:gd name="f83" fmla="val 638"/>
              <a:gd name="f84" fmla="val 636"/>
              <a:gd name="f85" fmla="val 11"/>
              <a:gd name="f86" fmla="val 629"/>
              <a:gd name="f87" fmla="val 12"/>
              <a:gd name="f88" fmla="val 621"/>
              <a:gd name="f89" fmla="val 614"/>
              <a:gd name="f90" fmla="val 600"/>
              <a:gd name="f91" fmla="val 587"/>
              <a:gd name="f92" fmla="val 3"/>
              <a:gd name="f93" fmla="val 575"/>
              <a:gd name="f94" fmla="val 1"/>
              <a:gd name="f95" fmla="val 572"/>
              <a:gd name="f96" fmla="val 569"/>
              <a:gd name="f97" fmla="val 566"/>
              <a:gd name="f98" fmla="val 2"/>
              <a:gd name="f99" fmla="val 556"/>
              <a:gd name="f100" fmla="val 6"/>
              <a:gd name="f101" fmla="val 548"/>
              <a:gd name="f102" fmla="val 539"/>
              <a:gd name="f103" fmla="val 536"/>
              <a:gd name="f104" fmla="val 534"/>
              <a:gd name="f105" fmla="val 531"/>
              <a:gd name="f106" fmla="val 15"/>
              <a:gd name="f107" fmla="val 522"/>
              <a:gd name="f108" fmla="val 18"/>
              <a:gd name="f109" fmla="val 514"/>
              <a:gd name="f110" fmla="val 21"/>
              <a:gd name="f111" fmla="val 505"/>
              <a:gd name="f112" fmla="val 25"/>
              <a:gd name="f113" fmla="val 495"/>
              <a:gd name="f114" fmla="val 486"/>
              <a:gd name="f115" fmla="val 31"/>
              <a:gd name="f116" fmla="val 476"/>
              <a:gd name="f117" fmla="val 36"/>
              <a:gd name="f118" fmla="val 459"/>
              <a:gd name="f119" fmla="val 39"/>
              <a:gd name="f120" fmla="val 442"/>
              <a:gd name="f121" fmla="val 41"/>
              <a:gd name="f122" fmla="val 425"/>
              <a:gd name="f123" fmla="val 42"/>
              <a:gd name="f124" fmla="val 417"/>
              <a:gd name="f125" fmla="val 408"/>
              <a:gd name="f126" fmla="val 399"/>
              <a:gd name="f127" fmla="val 43"/>
              <a:gd name="f128" fmla="val 396"/>
              <a:gd name="f129" fmla="val 393"/>
              <a:gd name="f130" fmla="val 44"/>
              <a:gd name="f131" fmla="val 382"/>
              <a:gd name="f132" fmla="val 374"/>
              <a:gd name="f133" fmla="val 48"/>
              <a:gd name="f134" fmla="val 359"/>
              <a:gd name="f135" fmla="val 50"/>
              <a:gd name="f136" fmla="val 351"/>
              <a:gd name="f137" fmla="val 53"/>
              <a:gd name="f138" fmla="val 341"/>
              <a:gd name="f139" fmla="val 54"/>
              <a:gd name="f140" fmla="val 339"/>
              <a:gd name="f141" fmla="val 56"/>
              <a:gd name="f142" fmla="val 337"/>
              <a:gd name="f143" fmla="val 59"/>
              <a:gd name="f144" fmla="val 335"/>
              <a:gd name="f145" fmla="val 63"/>
              <a:gd name="f146" fmla="val 334"/>
              <a:gd name="f147" fmla="val 66"/>
              <a:gd name="f148" fmla="val 333"/>
              <a:gd name="f149" fmla="val 67"/>
              <a:gd name="f150" fmla="val 71"/>
              <a:gd name="f151" fmla="val 331"/>
              <a:gd name="f152" fmla="val 76"/>
              <a:gd name="f153" fmla="val 329"/>
              <a:gd name="f154" fmla="val 327"/>
              <a:gd name="f155" fmla="val 86"/>
              <a:gd name="f156" fmla="val 325"/>
              <a:gd name="f157" fmla="val 322"/>
              <a:gd name="f158" fmla="val 97"/>
              <a:gd name="f159" fmla="val 112"/>
              <a:gd name="f160" fmla="val 312"/>
              <a:gd name="f161" fmla="val 125"/>
              <a:gd name="f162" fmla="val 303"/>
              <a:gd name="f163" fmla="val 137"/>
              <a:gd name="f164" fmla="val 291"/>
              <a:gd name="f165" fmla="val 139"/>
              <a:gd name="f166" fmla="val 141"/>
              <a:gd name="f167" fmla="val 287"/>
              <a:gd name="f168" fmla="val 142"/>
              <a:gd name="f169" fmla="val 285"/>
              <a:gd name="f170" fmla="val 148"/>
              <a:gd name="f171" fmla="val 151"/>
              <a:gd name="f172" fmla="val 153"/>
              <a:gd name="f173" fmla="val 260"/>
              <a:gd name="f174" fmla="val 152"/>
              <a:gd name="f175" fmla="val 256"/>
              <a:gd name="f176" fmla="val 149"/>
              <a:gd name="f177" fmla="val 251"/>
              <a:gd name="f178" fmla="val 250"/>
              <a:gd name="f179" fmla="val 247"/>
              <a:gd name="f180" fmla="val 240"/>
              <a:gd name="f181" fmla="val 239"/>
              <a:gd name="f182" fmla="val 140"/>
              <a:gd name="f183" fmla="val 235"/>
              <a:gd name="f184" fmla="val 136"/>
              <a:gd name="f185" fmla="val 234"/>
              <a:gd name="f186" fmla="val 134"/>
              <a:gd name="f187" fmla="val 231"/>
              <a:gd name="f188" fmla="val 135"/>
              <a:gd name="f189" fmla="val 227"/>
              <a:gd name="f190" fmla="val 226"/>
              <a:gd name="f191" fmla="val 223"/>
              <a:gd name="f192" fmla="val 133"/>
              <a:gd name="f193" fmla="val 218"/>
              <a:gd name="f194" fmla="val 126"/>
              <a:gd name="f195" fmla="val 220"/>
              <a:gd name="f196" fmla="val 124"/>
              <a:gd name="f197" fmla="val 121"/>
              <a:gd name="f198" fmla="val 217"/>
              <a:gd name="f199" fmla="val 113"/>
              <a:gd name="f200" fmla="val 210"/>
              <a:gd name="f201" fmla="val 106"/>
              <a:gd name="f202" fmla="val 202"/>
              <a:gd name="f203" fmla="val 99"/>
              <a:gd name="f204" fmla="val 193"/>
              <a:gd name="f205" fmla="val 192"/>
              <a:gd name="f206" fmla="val 189"/>
              <a:gd name="f207" fmla="val 95"/>
              <a:gd name="f208" fmla="val 187"/>
              <a:gd name="f209" fmla="val 88"/>
              <a:gd name="f210" fmla="val 175"/>
              <a:gd name="f211" fmla="val 168"/>
              <a:gd name="f212" fmla="val 160"/>
              <a:gd name="f213" fmla="val 75"/>
              <a:gd name="f214" fmla="val 69"/>
              <a:gd name="f215" fmla="val 144"/>
              <a:gd name="f216" fmla="val 57"/>
              <a:gd name="f217" fmla="val 55"/>
              <a:gd name="f218" fmla="val 52"/>
              <a:gd name="f219" fmla="val 132"/>
              <a:gd name="f220" fmla="val 128"/>
              <a:gd name="f221" fmla="val 47"/>
              <a:gd name="f222" fmla="val 123"/>
              <a:gd name="f223" fmla="val 119"/>
              <a:gd name="f224" fmla="val 116"/>
              <a:gd name="f225" fmla="val 109"/>
              <a:gd name="f226" fmla="val 51"/>
              <a:gd name="f227" fmla="val 105"/>
              <a:gd name="f228" fmla="val 102"/>
              <a:gd name="f229" fmla="val 96"/>
              <a:gd name="f230" fmla="val 94"/>
              <a:gd name="f231" fmla="val 87"/>
              <a:gd name="f232" fmla="val 79"/>
              <a:gd name="f233" fmla="val 68"/>
              <a:gd name="f234" fmla="val 65"/>
              <a:gd name="f235" fmla="val 73"/>
              <a:gd name="f236" fmla="val 77"/>
              <a:gd name="f237" fmla="val 22"/>
              <a:gd name="f238" fmla="val 81"/>
              <a:gd name="f239" fmla="val 5"/>
              <a:gd name="f240" fmla="val 78"/>
              <a:gd name="f241" fmla="+- 0 0 -90"/>
              <a:gd name="f242" fmla="*/ f3 1 293"/>
              <a:gd name="f243" fmla="*/ f4 1 640"/>
              <a:gd name="f244" fmla="val f5"/>
              <a:gd name="f245" fmla="val f6"/>
              <a:gd name="f246" fmla="val f7"/>
              <a:gd name="f247" fmla="*/ f241 f0 1"/>
              <a:gd name="f248" fmla="+- f246 0 f244"/>
              <a:gd name="f249" fmla="+- f245 0 f244"/>
              <a:gd name="f250" fmla="*/ f247 1 f2"/>
              <a:gd name="f251" fmla="*/ f249 1 293"/>
              <a:gd name="f252" fmla="*/ f248 1 640"/>
              <a:gd name="f253" fmla="*/ 80 f249 1"/>
              <a:gd name="f254" fmla="*/ 0 f248 1"/>
              <a:gd name="f255" fmla="*/ 111 f249 1"/>
              <a:gd name="f256" fmla="*/ 14 f248 1"/>
              <a:gd name="f257" fmla="*/ 162 f249 1"/>
              <a:gd name="f258" fmla="*/ 46 f248 1"/>
              <a:gd name="f259" fmla="*/ 224 f249 1"/>
              <a:gd name="f260" fmla="*/ 108 f248 1"/>
              <a:gd name="f261" fmla="*/ 266 f249 1"/>
              <a:gd name="f262" fmla="*/ 181 f248 1"/>
              <a:gd name="f263" fmla="*/ 288 f249 1"/>
              <a:gd name="f264" fmla="*/ 254 f248 1"/>
              <a:gd name="f265" fmla="*/ 293 f249 1"/>
              <a:gd name="f266" fmla="*/ 319 f248 1"/>
              <a:gd name="f267" fmla="*/ 283 f249 1"/>
              <a:gd name="f268" fmla="*/ 390 f248 1"/>
              <a:gd name="f269" fmla="*/ 265 f249 1"/>
              <a:gd name="f270" fmla="*/ 445 f248 1"/>
              <a:gd name="f271" fmla="*/ 219 f249 1"/>
              <a:gd name="f272" fmla="*/ 519 f248 1"/>
              <a:gd name="f273" fmla="*/ 184 f249 1"/>
              <a:gd name="f274" fmla="*/ 557 f248 1"/>
              <a:gd name="f275" fmla="*/ 138 f249 1"/>
              <a:gd name="f276" fmla="*/ 592 f248 1"/>
              <a:gd name="f277" fmla="*/ 62 f249 1"/>
              <a:gd name="f278" fmla="*/ 628 f248 1"/>
              <a:gd name="f279" fmla="*/ 10 f249 1"/>
              <a:gd name="f280" fmla="*/ 640 f248 1"/>
              <a:gd name="f281" fmla="*/ 636 f248 1"/>
              <a:gd name="f282" fmla="*/ 12 f249 1"/>
              <a:gd name="f283" fmla="*/ 614 f248 1"/>
              <a:gd name="f284" fmla="*/ 3 f249 1"/>
              <a:gd name="f285" fmla="*/ 575 f248 1"/>
              <a:gd name="f286" fmla="*/ 1 f249 1"/>
              <a:gd name="f287" fmla="*/ 566 f248 1"/>
              <a:gd name="f288" fmla="*/ 9 f249 1"/>
              <a:gd name="f289" fmla="*/ 539 f248 1"/>
              <a:gd name="f290" fmla="*/ 531 f248 1"/>
              <a:gd name="f291" fmla="*/ 21 f249 1"/>
              <a:gd name="f292" fmla="*/ 505 f248 1"/>
              <a:gd name="f293" fmla="*/ 31 f249 1"/>
              <a:gd name="f294" fmla="*/ 476 f248 1"/>
              <a:gd name="f295" fmla="*/ 41 f249 1"/>
              <a:gd name="f296" fmla="*/ 425 f248 1"/>
              <a:gd name="f297" fmla="*/ 42 f249 1"/>
              <a:gd name="f298" fmla="*/ 399 f248 1"/>
              <a:gd name="f299" fmla="*/ 43 f249 1"/>
              <a:gd name="f300" fmla="*/ 46 f249 1"/>
              <a:gd name="f301" fmla="*/ 367 f248 1"/>
              <a:gd name="f302" fmla="*/ 53 f249 1"/>
              <a:gd name="f303" fmla="*/ 343 f248 1"/>
              <a:gd name="f304" fmla="*/ 56 f249 1"/>
              <a:gd name="f305" fmla="*/ 337 f248 1"/>
              <a:gd name="f306" fmla="*/ 66 f249 1"/>
              <a:gd name="f307" fmla="*/ 333 f248 1"/>
              <a:gd name="f308" fmla="*/ 67 f249 1"/>
              <a:gd name="f309" fmla="*/ 327 f248 1"/>
              <a:gd name="f310" fmla="*/ 97 f249 1"/>
              <a:gd name="f311" fmla="*/ 137 f249 1"/>
              <a:gd name="f312" fmla="*/ 291 f248 1"/>
              <a:gd name="f313" fmla="*/ 142 f249 1"/>
              <a:gd name="f314" fmla="*/ 285 f248 1"/>
              <a:gd name="f315" fmla="*/ 153 f249 1"/>
              <a:gd name="f316" fmla="*/ 265 f248 1"/>
              <a:gd name="f317" fmla="*/ 149 f249 1"/>
              <a:gd name="f318" fmla="*/ 253 f248 1"/>
              <a:gd name="f319" fmla="*/ 146 f249 1"/>
              <a:gd name="f320" fmla="*/ 247 f248 1"/>
              <a:gd name="f321" fmla="*/ 140 f249 1"/>
              <a:gd name="f322" fmla="*/ 235 f248 1"/>
              <a:gd name="f323" fmla="*/ 135 f249 1"/>
              <a:gd name="f324" fmla="*/ 227 f248 1"/>
              <a:gd name="f325" fmla="*/ 134 f249 1"/>
              <a:gd name="f326" fmla="*/ 223 f248 1"/>
              <a:gd name="f327" fmla="*/ 129 f249 1"/>
              <a:gd name="f328" fmla="*/ 219 f248 1"/>
              <a:gd name="f329" fmla="*/ 121 f249 1"/>
              <a:gd name="f330" fmla="*/ 217 f248 1"/>
              <a:gd name="f331" fmla="*/ 99 f249 1"/>
              <a:gd name="f332" fmla="*/ 193 f248 1"/>
              <a:gd name="f333" fmla="*/ 95 f249 1"/>
              <a:gd name="f334" fmla="*/ 187 f248 1"/>
              <a:gd name="f335" fmla="*/ 85 f249 1"/>
              <a:gd name="f336" fmla="*/ 168 f248 1"/>
              <a:gd name="f337" fmla="*/ 69 f249 1"/>
              <a:gd name="f338" fmla="*/ 144 f248 1"/>
              <a:gd name="f339" fmla="*/ 57 f249 1"/>
              <a:gd name="f340" fmla="*/ 136 f248 1"/>
              <a:gd name="f341" fmla="*/ 50 f249 1"/>
              <a:gd name="f342" fmla="*/ 132 f248 1"/>
              <a:gd name="f343" fmla="*/ 119 f248 1"/>
              <a:gd name="f344" fmla="*/ 52 f249 1"/>
              <a:gd name="f345" fmla="*/ 109 f248 1"/>
              <a:gd name="f346" fmla="*/ 48 f249 1"/>
              <a:gd name="f347" fmla="*/ 99 f248 1"/>
              <a:gd name="f348" fmla="*/ 94 f248 1"/>
              <a:gd name="f349" fmla="*/ 51 f249 1"/>
              <a:gd name="f350" fmla="*/ 71 f248 1"/>
              <a:gd name="f351" fmla="*/ 55 f249 1"/>
              <a:gd name="f352" fmla="*/ 63 f248 1"/>
              <a:gd name="f353" fmla="*/ 77 f249 1"/>
              <a:gd name="f354" fmla="*/ 31 f248 1"/>
              <a:gd name="f355" fmla="*/ 79 f249 1"/>
              <a:gd name="f356" fmla="*/ 5 f248 1"/>
              <a:gd name="f357" fmla="+- f250 0 f1"/>
              <a:gd name="f358" fmla="*/ f253 1 293"/>
              <a:gd name="f359" fmla="*/ f254 1 640"/>
              <a:gd name="f360" fmla="*/ f255 1 293"/>
              <a:gd name="f361" fmla="*/ f256 1 640"/>
              <a:gd name="f362" fmla="*/ f257 1 293"/>
              <a:gd name="f363" fmla="*/ f258 1 640"/>
              <a:gd name="f364" fmla="*/ f259 1 293"/>
              <a:gd name="f365" fmla="*/ f260 1 640"/>
              <a:gd name="f366" fmla="*/ f261 1 293"/>
              <a:gd name="f367" fmla="*/ f262 1 640"/>
              <a:gd name="f368" fmla="*/ f263 1 293"/>
              <a:gd name="f369" fmla="*/ f264 1 640"/>
              <a:gd name="f370" fmla="*/ f265 1 293"/>
              <a:gd name="f371" fmla="*/ f266 1 640"/>
              <a:gd name="f372" fmla="*/ f267 1 293"/>
              <a:gd name="f373" fmla="*/ f268 1 640"/>
              <a:gd name="f374" fmla="*/ f269 1 293"/>
              <a:gd name="f375" fmla="*/ f270 1 640"/>
              <a:gd name="f376" fmla="*/ f271 1 293"/>
              <a:gd name="f377" fmla="*/ f272 1 640"/>
              <a:gd name="f378" fmla="*/ f273 1 293"/>
              <a:gd name="f379" fmla="*/ f274 1 640"/>
              <a:gd name="f380" fmla="*/ f275 1 293"/>
              <a:gd name="f381" fmla="*/ f276 1 640"/>
              <a:gd name="f382" fmla="*/ f277 1 293"/>
              <a:gd name="f383" fmla="*/ f278 1 640"/>
              <a:gd name="f384" fmla="*/ f279 1 293"/>
              <a:gd name="f385" fmla="*/ f280 1 640"/>
              <a:gd name="f386" fmla="*/ f281 1 640"/>
              <a:gd name="f387" fmla="*/ f282 1 293"/>
              <a:gd name="f388" fmla="*/ f283 1 640"/>
              <a:gd name="f389" fmla="*/ f284 1 293"/>
              <a:gd name="f390" fmla="*/ f285 1 640"/>
              <a:gd name="f391" fmla="*/ f286 1 293"/>
              <a:gd name="f392" fmla="*/ f287 1 640"/>
              <a:gd name="f393" fmla="*/ f288 1 293"/>
              <a:gd name="f394" fmla="*/ f289 1 640"/>
              <a:gd name="f395" fmla="*/ f290 1 640"/>
              <a:gd name="f396" fmla="*/ f291 1 293"/>
              <a:gd name="f397" fmla="*/ f292 1 640"/>
              <a:gd name="f398" fmla="*/ f293 1 293"/>
              <a:gd name="f399" fmla="*/ f294 1 640"/>
              <a:gd name="f400" fmla="*/ f295 1 293"/>
              <a:gd name="f401" fmla="*/ f296 1 640"/>
              <a:gd name="f402" fmla="*/ f297 1 293"/>
              <a:gd name="f403" fmla="*/ f298 1 640"/>
              <a:gd name="f404" fmla="*/ f299 1 293"/>
              <a:gd name="f405" fmla="*/ f300 1 293"/>
              <a:gd name="f406" fmla="*/ f301 1 640"/>
              <a:gd name="f407" fmla="*/ f302 1 293"/>
              <a:gd name="f408" fmla="*/ f303 1 640"/>
              <a:gd name="f409" fmla="*/ f304 1 293"/>
              <a:gd name="f410" fmla="*/ f305 1 640"/>
              <a:gd name="f411" fmla="*/ f306 1 293"/>
              <a:gd name="f412" fmla="*/ f307 1 640"/>
              <a:gd name="f413" fmla="*/ f308 1 293"/>
              <a:gd name="f414" fmla="*/ f309 1 640"/>
              <a:gd name="f415" fmla="*/ f310 1 293"/>
              <a:gd name="f416" fmla="*/ f311 1 293"/>
              <a:gd name="f417" fmla="*/ f312 1 640"/>
              <a:gd name="f418" fmla="*/ f313 1 293"/>
              <a:gd name="f419" fmla="*/ f314 1 640"/>
              <a:gd name="f420" fmla="*/ f315 1 293"/>
              <a:gd name="f421" fmla="*/ f316 1 640"/>
              <a:gd name="f422" fmla="*/ f317 1 293"/>
              <a:gd name="f423" fmla="*/ f318 1 640"/>
              <a:gd name="f424" fmla="*/ f319 1 293"/>
              <a:gd name="f425" fmla="*/ f320 1 640"/>
              <a:gd name="f426" fmla="*/ f321 1 293"/>
              <a:gd name="f427" fmla="*/ f322 1 640"/>
              <a:gd name="f428" fmla="*/ f323 1 293"/>
              <a:gd name="f429" fmla="*/ f324 1 640"/>
              <a:gd name="f430" fmla="*/ f325 1 293"/>
              <a:gd name="f431" fmla="*/ f326 1 640"/>
              <a:gd name="f432" fmla="*/ f327 1 293"/>
              <a:gd name="f433" fmla="*/ f328 1 640"/>
              <a:gd name="f434" fmla="*/ f329 1 293"/>
              <a:gd name="f435" fmla="*/ f330 1 640"/>
              <a:gd name="f436" fmla="*/ f331 1 293"/>
              <a:gd name="f437" fmla="*/ f332 1 640"/>
              <a:gd name="f438" fmla="*/ f333 1 293"/>
              <a:gd name="f439" fmla="*/ f334 1 640"/>
              <a:gd name="f440" fmla="*/ f335 1 293"/>
              <a:gd name="f441" fmla="*/ f336 1 640"/>
              <a:gd name="f442" fmla="*/ f337 1 293"/>
              <a:gd name="f443" fmla="*/ f338 1 640"/>
              <a:gd name="f444" fmla="*/ f339 1 293"/>
              <a:gd name="f445" fmla="*/ f340 1 640"/>
              <a:gd name="f446" fmla="*/ f341 1 293"/>
              <a:gd name="f447" fmla="*/ f342 1 640"/>
              <a:gd name="f448" fmla="*/ f343 1 640"/>
              <a:gd name="f449" fmla="*/ f344 1 293"/>
              <a:gd name="f450" fmla="*/ f345 1 640"/>
              <a:gd name="f451" fmla="*/ f346 1 293"/>
              <a:gd name="f452" fmla="*/ f347 1 640"/>
              <a:gd name="f453" fmla="*/ f348 1 640"/>
              <a:gd name="f454" fmla="*/ f349 1 293"/>
              <a:gd name="f455" fmla="*/ f350 1 640"/>
              <a:gd name="f456" fmla="*/ f351 1 293"/>
              <a:gd name="f457" fmla="*/ f352 1 640"/>
              <a:gd name="f458" fmla="*/ f353 1 293"/>
              <a:gd name="f459" fmla="*/ f354 1 640"/>
              <a:gd name="f460" fmla="*/ f355 1 293"/>
              <a:gd name="f461" fmla="*/ f356 1 640"/>
              <a:gd name="f462" fmla="*/ 0 1 f251"/>
              <a:gd name="f463" fmla="*/ f245 1 f251"/>
              <a:gd name="f464" fmla="*/ 0 1 f252"/>
              <a:gd name="f465" fmla="*/ f246 1 f252"/>
              <a:gd name="f466" fmla="*/ f358 1 f251"/>
              <a:gd name="f467" fmla="*/ f359 1 f252"/>
              <a:gd name="f468" fmla="*/ f360 1 f251"/>
              <a:gd name="f469" fmla="*/ f361 1 f252"/>
              <a:gd name="f470" fmla="*/ f362 1 f251"/>
              <a:gd name="f471" fmla="*/ f363 1 f252"/>
              <a:gd name="f472" fmla="*/ f364 1 f251"/>
              <a:gd name="f473" fmla="*/ f365 1 f252"/>
              <a:gd name="f474" fmla="*/ f366 1 f251"/>
              <a:gd name="f475" fmla="*/ f367 1 f252"/>
              <a:gd name="f476" fmla="*/ f368 1 f251"/>
              <a:gd name="f477" fmla="*/ f369 1 f252"/>
              <a:gd name="f478" fmla="*/ f370 1 f251"/>
              <a:gd name="f479" fmla="*/ f371 1 f252"/>
              <a:gd name="f480" fmla="*/ f372 1 f251"/>
              <a:gd name="f481" fmla="*/ f373 1 f252"/>
              <a:gd name="f482" fmla="*/ f374 1 f251"/>
              <a:gd name="f483" fmla="*/ f375 1 f252"/>
              <a:gd name="f484" fmla="*/ f376 1 f251"/>
              <a:gd name="f485" fmla="*/ f377 1 f252"/>
              <a:gd name="f486" fmla="*/ f378 1 f251"/>
              <a:gd name="f487" fmla="*/ f379 1 f252"/>
              <a:gd name="f488" fmla="*/ f380 1 f251"/>
              <a:gd name="f489" fmla="*/ f381 1 f252"/>
              <a:gd name="f490" fmla="*/ f382 1 f251"/>
              <a:gd name="f491" fmla="*/ f383 1 f252"/>
              <a:gd name="f492" fmla="*/ f384 1 f251"/>
              <a:gd name="f493" fmla="*/ f385 1 f252"/>
              <a:gd name="f494" fmla="*/ f386 1 f252"/>
              <a:gd name="f495" fmla="*/ f387 1 f251"/>
              <a:gd name="f496" fmla="*/ f388 1 f252"/>
              <a:gd name="f497" fmla="*/ f389 1 f251"/>
              <a:gd name="f498" fmla="*/ f390 1 f252"/>
              <a:gd name="f499" fmla="*/ f391 1 f251"/>
              <a:gd name="f500" fmla="*/ f392 1 f252"/>
              <a:gd name="f501" fmla="*/ f393 1 f251"/>
              <a:gd name="f502" fmla="*/ f394 1 f252"/>
              <a:gd name="f503" fmla="*/ f395 1 f252"/>
              <a:gd name="f504" fmla="*/ f396 1 f251"/>
              <a:gd name="f505" fmla="*/ f397 1 f252"/>
              <a:gd name="f506" fmla="*/ f398 1 f251"/>
              <a:gd name="f507" fmla="*/ f399 1 f252"/>
              <a:gd name="f508" fmla="*/ f400 1 f251"/>
              <a:gd name="f509" fmla="*/ f401 1 f252"/>
              <a:gd name="f510" fmla="*/ f402 1 f251"/>
              <a:gd name="f511" fmla="*/ f403 1 f252"/>
              <a:gd name="f512" fmla="*/ f404 1 f251"/>
              <a:gd name="f513" fmla="*/ f405 1 f251"/>
              <a:gd name="f514" fmla="*/ f406 1 f252"/>
              <a:gd name="f515" fmla="*/ f407 1 f251"/>
              <a:gd name="f516" fmla="*/ f408 1 f252"/>
              <a:gd name="f517" fmla="*/ f409 1 f251"/>
              <a:gd name="f518" fmla="*/ f410 1 f252"/>
              <a:gd name="f519" fmla="*/ f411 1 f251"/>
              <a:gd name="f520" fmla="*/ f412 1 f252"/>
              <a:gd name="f521" fmla="*/ f413 1 f251"/>
              <a:gd name="f522" fmla="*/ f414 1 f252"/>
              <a:gd name="f523" fmla="*/ f415 1 f251"/>
              <a:gd name="f524" fmla="*/ f416 1 f251"/>
              <a:gd name="f525" fmla="*/ f417 1 f252"/>
              <a:gd name="f526" fmla="*/ f418 1 f251"/>
              <a:gd name="f527" fmla="*/ f419 1 f252"/>
              <a:gd name="f528" fmla="*/ f420 1 f251"/>
              <a:gd name="f529" fmla="*/ f421 1 f252"/>
              <a:gd name="f530" fmla="*/ f422 1 f251"/>
              <a:gd name="f531" fmla="*/ f423 1 f252"/>
              <a:gd name="f532" fmla="*/ f424 1 f251"/>
              <a:gd name="f533" fmla="*/ f425 1 f252"/>
              <a:gd name="f534" fmla="*/ f426 1 f251"/>
              <a:gd name="f535" fmla="*/ f427 1 f252"/>
              <a:gd name="f536" fmla="*/ f428 1 f251"/>
              <a:gd name="f537" fmla="*/ f429 1 f252"/>
              <a:gd name="f538" fmla="*/ f430 1 f251"/>
              <a:gd name="f539" fmla="*/ f431 1 f252"/>
              <a:gd name="f540" fmla="*/ f432 1 f251"/>
              <a:gd name="f541" fmla="*/ f433 1 f252"/>
              <a:gd name="f542" fmla="*/ f434 1 f251"/>
              <a:gd name="f543" fmla="*/ f435 1 f252"/>
              <a:gd name="f544" fmla="*/ f436 1 f251"/>
              <a:gd name="f545" fmla="*/ f437 1 f252"/>
              <a:gd name="f546" fmla="*/ f438 1 f251"/>
              <a:gd name="f547" fmla="*/ f439 1 f252"/>
              <a:gd name="f548" fmla="*/ f440 1 f251"/>
              <a:gd name="f549" fmla="*/ f441 1 f252"/>
              <a:gd name="f550" fmla="*/ f442 1 f251"/>
              <a:gd name="f551" fmla="*/ f443 1 f252"/>
              <a:gd name="f552" fmla="*/ f444 1 f251"/>
              <a:gd name="f553" fmla="*/ f445 1 f252"/>
              <a:gd name="f554" fmla="*/ f446 1 f251"/>
              <a:gd name="f555" fmla="*/ f447 1 f252"/>
              <a:gd name="f556" fmla="*/ f448 1 f252"/>
              <a:gd name="f557" fmla="*/ f449 1 f251"/>
              <a:gd name="f558" fmla="*/ f450 1 f252"/>
              <a:gd name="f559" fmla="*/ f451 1 f251"/>
              <a:gd name="f560" fmla="*/ f452 1 f252"/>
              <a:gd name="f561" fmla="*/ f453 1 f252"/>
              <a:gd name="f562" fmla="*/ f454 1 f251"/>
              <a:gd name="f563" fmla="*/ f455 1 f252"/>
              <a:gd name="f564" fmla="*/ f456 1 f251"/>
              <a:gd name="f565" fmla="*/ f457 1 f252"/>
              <a:gd name="f566" fmla="*/ f458 1 f251"/>
              <a:gd name="f567" fmla="*/ f459 1 f252"/>
              <a:gd name="f568" fmla="*/ f460 1 f251"/>
              <a:gd name="f569" fmla="*/ f461 1 f252"/>
              <a:gd name="f570" fmla="*/ f462 f242 1"/>
              <a:gd name="f571" fmla="*/ f463 f242 1"/>
              <a:gd name="f572" fmla="*/ f465 f243 1"/>
              <a:gd name="f573" fmla="*/ f464 f243 1"/>
              <a:gd name="f574" fmla="*/ f466 f242 1"/>
              <a:gd name="f575" fmla="*/ f467 f243 1"/>
              <a:gd name="f576" fmla="*/ f468 f242 1"/>
              <a:gd name="f577" fmla="*/ f469 f243 1"/>
              <a:gd name="f578" fmla="*/ f470 f242 1"/>
              <a:gd name="f579" fmla="*/ f471 f243 1"/>
              <a:gd name="f580" fmla="*/ f472 f242 1"/>
              <a:gd name="f581" fmla="*/ f473 f243 1"/>
              <a:gd name="f582" fmla="*/ f474 f242 1"/>
              <a:gd name="f583" fmla="*/ f475 f243 1"/>
              <a:gd name="f584" fmla="*/ f476 f242 1"/>
              <a:gd name="f585" fmla="*/ f477 f243 1"/>
              <a:gd name="f586" fmla="*/ f478 f242 1"/>
              <a:gd name="f587" fmla="*/ f479 f243 1"/>
              <a:gd name="f588" fmla="*/ f480 f242 1"/>
              <a:gd name="f589" fmla="*/ f481 f243 1"/>
              <a:gd name="f590" fmla="*/ f482 f242 1"/>
              <a:gd name="f591" fmla="*/ f483 f243 1"/>
              <a:gd name="f592" fmla="*/ f484 f242 1"/>
              <a:gd name="f593" fmla="*/ f485 f243 1"/>
              <a:gd name="f594" fmla="*/ f486 f242 1"/>
              <a:gd name="f595" fmla="*/ f487 f243 1"/>
              <a:gd name="f596" fmla="*/ f488 f242 1"/>
              <a:gd name="f597" fmla="*/ f489 f243 1"/>
              <a:gd name="f598" fmla="*/ f490 f242 1"/>
              <a:gd name="f599" fmla="*/ f491 f243 1"/>
              <a:gd name="f600" fmla="*/ f492 f242 1"/>
              <a:gd name="f601" fmla="*/ f493 f243 1"/>
              <a:gd name="f602" fmla="*/ f494 f243 1"/>
              <a:gd name="f603" fmla="*/ f495 f242 1"/>
              <a:gd name="f604" fmla="*/ f496 f243 1"/>
              <a:gd name="f605" fmla="*/ f497 f242 1"/>
              <a:gd name="f606" fmla="*/ f498 f243 1"/>
              <a:gd name="f607" fmla="*/ f499 f242 1"/>
              <a:gd name="f608" fmla="*/ f500 f243 1"/>
              <a:gd name="f609" fmla="*/ f501 f242 1"/>
              <a:gd name="f610" fmla="*/ f502 f243 1"/>
              <a:gd name="f611" fmla="*/ f503 f243 1"/>
              <a:gd name="f612" fmla="*/ f504 f242 1"/>
              <a:gd name="f613" fmla="*/ f505 f243 1"/>
              <a:gd name="f614" fmla="*/ f506 f242 1"/>
              <a:gd name="f615" fmla="*/ f507 f243 1"/>
              <a:gd name="f616" fmla="*/ f508 f242 1"/>
              <a:gd name="f617" fmla="*/ f509 f243 1"/>
              <a:gd name="f618" fmla="*/ f510 f242 1"/>
              <a:gd name="f619" fmla="*/ f511 f243 1"/>
              <a:gd name="f620" fmla="*/ f512 f242 1"/>
              <a:gd name="f621" fmla="*/ f513 f242 1"/>
              <a:gd name="f622" fmla="*/ f514 f243 1"/>
              <a:gd name="f623" fmla="*/ f515 f242 1"/>
              <a:gd name="f624" fmla="*/ f516 f243 1"/>
              <a:gd name="f625" fmla="*/ f517 f242 1"/>
              <a:gd name="f626" fmla="*/ f518 f243 1"/>
              <a:gd name="f627" fmla="*/ f519 f242 1"/>
              <a:gd name="f628" fmla="*/ f520 f243 1"/>
              <a:gd name="f629" fmla="*/ f521 f242 1"/>
              <a:gd name="f630" fmla="*/ f522 f243 1"/>
              <a:gd name="f631" fmla="*/ f523 f242 1"/>
              <a:gd name="f632" fmla="*/ f524 f242 1"/>
              <a:gd name="f633" fmla="*/ f525 f243 1"/>
              <a:gd name="f634" fmla="*/ f526 f242 1"/>
              <a:gd name="f635" fmla="*/ f527 f243 1"/>
              <a:gd name="f636" fmla="*/ f528 f242 1"/>
              <a:gd name="f637" fmla="*/ f529 f243 1"/>
              <a:gd name="f638" fmla="*/ f530 f242 1"/>
              <a:gd name="f639" fmla="*/ f531 f243 1"/>
              <a:gd name="f640" fmla="*/ f532 f242 1"/>
              <a:gd name="f641" fmla="*/ f533 f243 1"/>
              <a:gd name="f642" fmla="*/ f534 f242 1"/>
              <a:gd name="f643" fmla="*/ f535 f243 1"/>
              <a:gd name="f644" fmla="*/ f536 f242 1"/>
              <a:gd name="f645" fmla="*/ f537 f243 1"/>
              <a:gd name="f646" fmla="*/ f538 f242 1"/>
              <a:gd name="f647" fmla="*/ f539 f243 1"/>
              <a:gd name="f648" fmla="*/ f540 f242 1"/>
              <a:gd name="f649" fmla="*/ f541 f243 1"/>
              <a:gd name="f650" fmla="*/ f542 f242 1"/>
              <a:gd name="f651" fmla="*/ f543 f243 1"/>
              <a:gd name="f652" fmla="*/ f544 f242 1"/>
              <a:gd name="f653" fmla="*/ f545 f243 1"/>
              <a:gd name="f654" fmla="*/ f546 f242 1"/>
              <a:gd name="f655" fmla="*/ f547 f243 1"/>
              <a:gd name="f656" fmla="*/ f548 f242 1"/>
              <a:gd name="f657" fmla="*/ f549 f243 1"/>
              <a:gd name="f658" fmla="*/ f550 f242 1"/>
              <a:gd name="f659" fmla="*/ f551 f243 1"/>
              <a:gd name="f660" fmla="*/ f552 f242 1"/>
              <a:gd name="f661" fmla="*/ f553 f243 1"/>
              <a:gd name="f662" fmla="*/ f554 f242 1"/>
              <a:gd name="f663" fmla="*/ f555 f243 1"/>
              <a:gd name="f664" fmla="*/ f556 f243 1"/>
              <a:gd name="f665" fmla="*/ f557 f242 1"/>
              <a:gd name="f666" fmla="*/ f558 f243 1"/>
              <a:gd name="f667" fmla="*/ f559 f242 1"/>
              <a:gd name="f668" fmla="*/ f560 f243 1"/>
              <a:gd name="f669" fmla="*/ f561 f243 1"/>
              <a:gd name="f670" fmla="*/ f562 f242 1"/>
              <a:gd name="f671" fmla="*/ f563 f243 1"/>
              <a:gd name="f672" fmla="*/ f564 f242 1"/>
              <a:gd name="f673" fmla="*/ f565 f243 1"/>
              <a:gd name="f674" fmla="*/ f566 f242 1"/>
              <a:gd name="f675" fmla="*/ f567 f243 1"/>
              <a:gd name="f676" fmla="*/ f568 f242 1"/>
              <a:gd name="f677" fmla="*/ f569 f2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7">
                <a:pos x="f574" y="f575"/>
              </a:cxn>
              <a:cxn ang="f357">
                <a:pos x="f576" y="f577"/>
              </a:cxn>
              <a:cxn ang="f357">
                <a:pos x="f578" y="f579"/>
              </a:cxn>
              <a:cxn ang="f357">
                <a:pos x="f580" y="f581"/>
              </a:cxn>
              <a:cxn ang="f357">
                <a:pos x="f582" y="f583"/>
              </a:cxn>
              <a:cxn ang="f357">
                <a:pos x="f584" y="f585"/>
              </a:cxn>
              <a:cxn ang="f357">
                <a:pos x="f586" y="f587"/>
              </a:cxn>
              <a:cxn ang="f357">
                <a:pos x="f588" y="f589"/>
              </a:cxn>
              <a:cxn ang="f357">
                <a:pos x="f590" y="f591"/>
              </a:cxn>
              <a:cxn ang="f357">
                <a:pos x="f592" y="f593"/>
              </a:cxn>
              <a:cxn ang="f357">
                <a:pos x="f594" y="f595"/>
              </a:cxn>
              <a:cxn ang="f357">
                <a:pos x="f596" y="f597"/>
              </a:cxn>
              <a:cxn ang="f357">
                <a:pos x="f598" y="f599"/>
              </a:cxn>
              <a:cxn ang="f357">
                <a:pos x="f600" y="f601"/>
              </a:cxn>
              <a:cxn ang="f357">
                <a:pos x="f600" y="f602"/>
              </a:cxn>
              <a:cxn ang="f357">
                <a:pos x="f603" y="f604"/>
              </a:cxn>
              <a:cxn ang="f357">
                <a:pos x="f605" y="f606"/>
              </a:cxn>
              <a:cxn ang="f357">
                <a:pos x="f607" y="f608"/>
              </a:cxn>
              <a:cxn ang="f357">
                <a:pos x="f609" y="f610"/>
              </a:cxn>
              <a:cxn ang="f357">
                <a:pos x="f603" y="f611"/>
              </a:cxn>
              <a:cxn ang="f357">
                <a:pos x="f612" y="f613"/>
              </a:cxn>
              <a:cxn ang="f357">
                <a:pos x="f614" y="f615"/>
              </a:cxn>
              <a:cxn ang="f357">
                <a:pos x="f616" y="f617"/>
              </a:cxn>
              <a:cxn ang="f357">
                <a:pos x="f618" y="f619"/>
              </a:cxn>
              <a:cxn ang="f357">
                <a:pos x="f620" y="f589"/>
              </a:cxn>
              <a:cxn ang="f357">
                <a:pos x="f621" y="f622"/>
              </a:cxn>
              <a:cxn ang="f357">
                <a:pos x="f623" y="f624"/>
              </a:cxn>
              <a:cxn ang="f357">
                <a:pos x="f625" y="f626"/>
              </a:cxn>
              <a:cxn ang="f357">
                <a:pos x="f627" y="f628"/>
              </a:cxn>
              <a:cxn ang="f357">
                <a:pos x="f629" y="f628"/>
              </a:cxn>
              <a:cxn ang="f357">
                <a:pos x="f574" y="f630"/>
              </a:cxn>
              <a:cxn ang="f357">
                <a:pos x="f631" y="f587"/>
              </a:cxn>
              <a:cxn ang="f357">
                <a:pos x="f632" y="f633"/>
              </a:cxn>
              <a:cxn ang="f357">
                <a:pos x="f634" y="f635"/>
              </a:cxn>
              <a:cxn ang="f357">
                <a:pos x="f636" y="f637"/>
              </a:cxn>
              <a:cxn ang="f357">
                <a:pos x="f638" y="f639"/>
              </a:cxn>
              <a:cxn ang="f357">
                <a:pos x="f640" y="f641"/>
              </a:cxn>
              <a:cxn ang="f357">
                <a:pos x="f642" y="f643"/>
              </a:cxn>
              <a:cxn ang="f357">
                <a:pos x="f644" y="f645"/>
              </a:cxn>
              <a:cxn ang="f357">
                <a:pos x="f646" y="f647"/>
              </a:cxn>
              <a:cxn ang="f357">
                <a:pos x="f648" y="f649"/>
              </a:cxn>
              <a:cxn ang="f357">
                <a:pos x="f650" y="f651"/>
              </a:cxn>
              <a:cxn ang="f357">
                <a:pos x="f652" y="f653"/>
              </a:cxn>
              <a:cxn ang="f357">
                <a:pos x="f654" y="f655"/>
              </a:cxn>
              <a:cxn ang="f357">
                <a:pos x="f656" y="f657"/>
              </a:cxn>
              <a:cxn ang="f357">
                <a:pos x="f658" y="f659"/>
              </a:cxn>
              <a:cxn ang="f357">
                <a:pos x="f660" y="f661"/>
              </a:cxn>
              <a:cxn ang="f357">
                <a:pos x="f662" y="f663"/>
              </a:cxn>
              <a:cxn ang="f357">
                <a:pos x="f662" y="f664"/>
              </a:cxn>
              <a:cxn ang="f357">
                <a:pos x="f665" y="f666"/>
              </a:cxn>
              <a:cxn ang="f357">
                <a:pos x="f667" y="f668"/>
              </a:cxn>
              <a:cxn ang="f357">
                <a:pos x="f667" y="f669"/>
              </a:cxn>
              <a:cxn ang="f357">
                <a:pos x="f670" y="f671"/>
              </a:cxn>
              <a:cxn ang="f357">
                <a:pos x="f672" y="f673"/>
              </a:cxn>
              <a:cxn ang="f357">
                <a:pos x="f674" y="f675"/>
              </a:cxn>
              <a:cxn ang="f357">
                <a:pos x="f676" y="f677"/>
              </a:cxn>
              <a:cxn ang="f357">
                <a:pos x="f574" y="f575"/>
              </a:cxn>
            </a:cxnLst>
            <a:rect l="f570" t="f573" r="f571" b="f572"/>
            <a:pathLst>
              <a:path w="293" h="640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6" y="f41"/>
                  <a:pt x="f6" y="f42"/>
                </a:cubicBezTo>
                <a:cubicBezTo>
                  <a:pt x="f39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7"/>
                </a:cubicBezTo>
                <a:cubicBezTo>
                  <a:pt x="f12" y="f83"/>
                  <a:pt x="f82" y="f81"/>
                  <a:pt x="f82" y="f84"/>
                </a:cubicBezTo>
                <a:cubicBezTo>
                  <a:pt x="f85" y="f86"/>
                  <a:pt x="f87" y="f88"/>
                  <a:pt x="f87" y="f89"/>
                </a:cubicBezTo>
                <a:cubicBezTo>
                  <a:pt x="f87" y="f90"/>
                  <a:pt x="f85" y="f91"/>
                  <a:pt x="f92" y="f93"/>
                </a:cubicBezTo>
                <a:cubicBezTo>
                  <a:pt x="f94" y="f95"/>
                  <a:pt x="f5" y="f96"/>
                  <a:pt x="f94" y="f97"/>
                </a:cubicBezTo>
                <a:cubicBezTo>
                  <a:pt x="f98" y="f99"/>
                  <a:pt x="f100" y="f101"/>
                  <a:pt x="f12" y="f102"/>
                </a:cubicBezTo>
                <a:cubicBezTo>
                  <a:pt x="f82" y="f103"/>
                  <a:pt x="f85" y="f104"/>
                  <a:pt x="f87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80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3" y="f125"/>
                  <a:pt x="f123" y="f126"/>
                </a:cubicBezTo>
                <a:cubicBezTo>
                  <a:pt x="f127" y="f128"/>
                  <a:pt x="f127" y="f129"/>
                  <a:pt x="f127" y="f47"/>
                </a:cubicBezTo>
                <a:cubicBezTo>
                  <a:pt x="f130" y="f131"/>
                  <a:pt x="f78" y="f132"/>
                  <a:pt x="f20" y="f45"/>
                </a:cubicBezTo>
                <a:cubicBezTo>
                  <a:pt x="f133" y="f134"/>
                  <a:pt x="f135" y="f136"/>
                  <a:pt x="f137" y="f43"/>
                </a:cubicBezTo>
                <a:cubicBezTo>
                  <a:pt x="f137" y="f138"/>
                  <a:pt x="f139" y="f140"/>
                  <a:pt x="f141" y="f142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48"/>
                  <a:pt x="f149" y="f148"/>
                  <a:pt x="f149" y="f148"/>
                </a:cubicBezTo>
                <a:cubicBezTo>
                  <a:pt x="f150" y="f151"/>
                  <a:pt x="f152" y="f153"/>
                  <a:pt x="f8" y="f154"/>
                </a:cubicBezTo>
                <a:cubicBezTo>
                  <a:pt x="f155" y="f156"/>
                  <a:pt x="f9" y="f157"/>
                  <a:pt x="f158" y="f42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44"/>
                  <a:pt x="f166" y="f167"/>
                  <a:pt x="f168" y="f169"/>
                </a:cubicBezTo>
                <a:cubicBezTo>
                  <a:pt x="f170" y="f48"/>
                  <a:pt x="f171" y="f50"/>
                  <a:pt x="f172" y="f52"/>
                </a:cubicBezTo>
                <a:cubicBezTo>
                  <a:pt x="f30" y="f173"/>
                  <a:pt x="f174" y="f175"/>
                  <a:pt x="f176" y="f54"/>
                </a:cubicBezTo>
                <a:cubicBezTo>
                  <a:pt x="f170" y="f177"/>
                  <a:pt x="f17" y="f178"/>
                  <a:pt x="f17" y="f179"/>
                </a:cubicBezTo>
                <a:cubicBezTo>
                  <a:pt x="f170" y="f180"/>
                  <a:pt x="f17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88" y="f190"/>
                  <a:pt x="f188" y="f25"/>
                  <a:pt x="f186" y="f191"/>
                </a:cubicBezTo>
                <a:cubicBezTo>
                  <a:pt x="f192" y="f58"/>
                  <a:pt x="f192" y="f193"/>
                  <a:pt x="f15" y="f58"/>
                </a:cubicBezTo>
                <a:cubicBezTo>
                  <a:pt x="f194" y="f195"/>
                  <a:pt x="f196" y="f58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158" y="f205"/>
                  <a:pt x="f158" y="f206"/>
                  <a:pt x="f207" y="f208"/>
                </a:cubicBezTo>
                <a:cubicBezTo>
                  <a:pt x="f9" y="f32"/>
                  <a:pt x="f209" y="f210"/>
                  <a:pt x="f24" y="f211"/>
                </a:cubicBezTo>
                <a:cubicBezTo>
                  <a:pt x="f8" y="f212"/>
                  <a:pt x="f213" y="f171"/>
                  <a:pt x="f214" y="f215"/>
                </a:cubicBezTo>
                <a:cubicBezTo>
                  <a:pt x="f147" y="f182"/>
                  <a:pt x="f76" y="f70"/>
                  <a:pt x="f216" y="f184"/>
                </a:cubicBezTo>
                <a:cubicBezTo>
                  <a:pt x="f217" y="f188"/>
                  <a:pt x="f218" y="f186"/>
                  <a:pt x="f135" y="f219"/>
                </a:cubicBezTo>
                <a:cubicBezTo>
                  <a:pt x="f133" y="f220"/>
                  <a:pt x="f221" y="f222"/>
                  <a:pt x="f135" y="f223"/>
                </a:cubicBezTo>
                <a:cubicBezTo>
                  <a:pt x="f218" y="f224"/>
                  <a:pt x="f137" y="f199"/>
                  <a:pt x="f218" y="f225"/>
                </a:cubicBezTo>
                <a:cubicBezTo>
                  <a:pt x="f226" y="f227"/>
                  <a:pt x="f135" y="f228"/>
                  <a:pt x="f133" y="f203"/>
                </a:cubicBezTo>
                <a:cubicBezTo>
                  <a:pt x="f133" y="f158"/>
                  <a:pt x="f221" y="f229"/>
                  <a:pt x="f133" y="f230"/>
                </a:cubicBezTo>
                <a:cubicBezTo>
                  <a:pt x="f226" y="f231"/>
                  <a:pt x="f218" y="f232"/>
                  <a:pt x="f226" y="f150"/>
                </a:cubicBezTo>
                <a:cubicBezTo>
                  <a:pt x="f226" y="f233"/>
                  <a:pt x="f137" y="f234"/>
                  <a:pt x="f217" y="f145"/>
                </a:cubicBezTo>
                <a:cubicBezTo>
                  <a:pt x="f234" y="f139"/>
                  <a:pt x="f235" y="f130"/>
                  <a:pt x="f236" y="f115"/>
                </a:cubicBezTo>
                <a:cubicBezTo>
                  <a:pt x="f232" y="f237"/>
                  <a:pt x="f238" y="f14"/>
                  <a:pt x="f232" y="f239"/>
                </a:cubicBezTo>
                <a:cubicBezTo>
                  <a:pt x="f232" y="f92"/>
                  <a:pt x="f240" y="f98"/>
                  <a:pt x="f8" y="f5"/>
                </a:cubicBezTo>
                <a:close/>
              </a:path>
            </a:pathLst>
          </a:custGeom>
          <a:solidFill>
            <a:srgbClr val="E9AF7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73" name="Grupo 105">
            <a:extLst>
              <a:ext uri="{FF2B5EF4-FFF2-40B4-BE49-F238E27FC236}">
                <a16:creationId xmlns:a16="http://schemas.microsoft.com/office/drawing/2014/main" id="{3822EF51-3D25-1061-264D-38AC73E6B0DF}"/>
              </a:ext>
            </a:extLst>
          </p:cNvPr>
          <p:cNvGrpSpPr/>
          <p:nvPr/>
        </p:nvGrpSpPr>
        <p:grpSpPr>
          <a:xfrm>
            <a:off x="6799258" y="1995485"/>
            <a:ext cx="3116266" cy="4265611"/>
            <a:chOff x="6799258" y="1995485"/>
            <a:chExt cx="3116266" cy="4265611"/>
          </a:xfrm>
        </p:grpSpPr>
        <p:sp>
          <p:nvSpPr>
            <p:cNvPr id="74" name="Freeform 5">
              <a:extLst>
                <a:ext uri="{FF2B5EF4-FFF2-40B4-BE49-F238E27FC236}">
                  <a16:creationId xmlns:a16="http://schemas.microsoft.com/office/drawing/2014/main" id="{4EE4ABC2-0F83-5593-82BB-172E690E24F2}"/>
                </a:ext>
              </a:extLst>
            </p:cNvPr>
            <p:cNvSpPr/>
            <p:nvPr/>
          </p:nvSpPr>
          <p:spPr>
            <a:xfrm>
              <a:off x="6799258" y="1995485"/>
              <a:ext cx="2411409" cy="426561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3"/>
                <a:gd name="f8" fmla="val 660"/>
                <a:gd name="f9" fmla="val 325"/>
                <a:gd name="f10" fmla="val 301"/>
                <a:gd name="f11" fmla="val 278"/>
                <a:gd name="f12" fmla="val 657"/>
                <a:gd name="f13" fmla="val 255"/>
                <a:gd name="f14" fmla="val 651"/>
                <a:gd name="f15" fmla="val 229"/>
                <a:gd name="f16" fmla="val 645"/>
                <a:gd name="f17" fmla="val 205"/>
                <a:gd name="f18" fmla="val 636"/>
                <a:gd name="f19" fmla="val 182"/>
                <a:gd name="f20" fmla="val 625"/>
                <a:gd name="f21" fmla="val 165"/>
                <a:gd name="f22" fmla="val 616"/>
                <a:gd name="f23" fmla="val 148"/>
                <a:gd name="f24" fmla="val 606"/>
                <a:gd name="f25" fmla="val 133"/>
                <a:gd name="f26" fmla="val 594"/>
                <a:gd name="f27" fmla="val 117"/>
                <a:gd name="f28" fmla="val 582"/>
                <a:gd name="f29" fmla="val 102"/>
                <a:gd name="f30" fmla="val 568"/>
                <a:gd name="f31" fmla="val 88"/>
                <a:gd name="f32" fmla="val 554"/>
                <a:gd name="f33" fmla="val 69"/>
                <a:gd name="f34" fmla="val 533"/>
                <a:gd name="f35" fmla="val 53"/>
                <a:gd name="f36" fmla="val 510"/>
                <a:gd name="f37" fmla="val 39"/>
                <a:gd name="f38" fmla="val 485"/>
                <a:gd name="f39" fmla="val 28"/>
                <a:gd name="f40" fmla="val 464"/>
                <a:gd name="f41" fmla="val 20"/>
                <a:gd name="f42" fmla="val 444"/>
                <a:gd name="f43" fmla="val 13"/>
                <a:gd name="f44" fmla="val 422"/>
                <a:gd name="f45" fmla="val 9"/>
                <a:gd name="f46" fmla="val 405"/>
                <a:gd name="f47" fmla="val 5"/>
                <a:gd name="f48" fmla="val 388"/>
                <a:gd name="f49" fmla="val 3"/>
                <a:gd name="f50" fmla="val 371"/>
                <a:gd name="f51" fmla="val 1"/>
                <a:gd name="f52" fmla="val 356"/>
                <a:gd name="f53" fmla="val 341"/>
                <a:gd name="f54" fmla="val 306"/>
                <a:gd name="f55" fmla="val 2"/>
                <a:gd name="f56" fmla="val 287"/>
                <a:gd name="f57" fmla="val 269"/>
                <a:gd name="f58" fmla="val 10"/>
                <a:gd name="f59" fmla="val 244"/>
                <a:gd name="f60" fmla="val 17"/>
                <a:gd name="f61" fmla="val 220"/>
                <a:gd name="f62" fmla="val 27"/>
                <a:gd name="f63" fmla="val 197"/>
                <a:gd name="f64" fmla="val 34"/>
                <a:gd name="f65" fmla="val 179"/>
                <a:gd name="f66" fmla="val 44"/>
                <a:gd name="f67" fmla="val 161"/>
                <a:gd name="f68" fmla="val 55"/>
                <a:gd name="f69" fmla="val 144"/>
                <a:gd name="f70" fmla="val 63"/>
                <a:gd name="f71" fmla="val 71"/>
                <a:gd name="f72" fmla="val 122"/>
                <a:gd name="f73" fmla="val 80"/>
                <a:gd name="f74" fmla="val 112"/>
                <a:gd name="f75" fmla="val 91"/>
                <a:gd name="f76" fmla="val 98"/>
                <a:gd name="f77" fmla="val 104"/>
                <a:gd name="f78" fmla="val 85"/>
                <a:gd name="f79" fmla="val 118"/>
                <a:gd name="f80" fmla="val 73"/>
                <a:gd name="f81" fmla="val 127"/>
                <a:gd name="f82" fmla="val 65"/>
                <a:gd name="f83" fmla="val 137"/>
                <a:gd name="f84" fmla="val 58"/>
                <a:gd name="f85" fmla="val 147"/>
                <a:gd name="f86" fmla="val 52"/>
                <a:gd name="f87" fmla="val 166"/>
                <a:gd name="f88" fmla="val 186"/>
                <a:gd name="f89" fmla="val 208"/>
                <a:gd name="f90" fmla="val 19"/>
                <a:gd name="f91" fmla="val 224"/>
                <a:gd name="f92" fmla="val 240"/>
                <a:gd name="f93" fmla="val 7"/>
                <a:gd name="f94" fmla="val 257"/>
                <a:gd name="f95" fmla="val 4"/>
                <a:gd name="f96" fmla="val 263"/>
                <a:gd name="f97" fmla="val 270"/>
                <a:gd name="f98" fmla="val 276"/>
                <a:gd name="f99" fmla="val 277"/>
                <a:gd name="f100" fmla="val 21"/>
                <a:gd name="f101" fmla="val 266"/>
                <a:gd name="f102" fmla="val 38"/>
                <a:gd name="f103" fmla="val 267"/>
                <a:gd name="f104" fmla="val 56"/>
                <a:gd name="f105" fmla="val 59"/>
                <a:gd name="f106" fmla="val 268"/>
                <a:gd name="f107" fmla="val 61"/>
                <a:gd name="f108" fmla="val 70"/>
                <a:gd name="f109" fmla="val 283"/>
                <a:gd name="f110" fmla="val 76"/>
                <a:gd name="f111" fmla="val 292"/>
                <a:gd name="f112" fmla="val 294"/>
                <a:gd name="f113" fmla="val 81"/>
                <a:gd name="f114" fmla="val 83"/>
                <a:gd name="f115" fmla="val 86"/>
                <a:gd name="f116" fmla="val 295"/>
                <a:gd name="f117" fmla="val 90"/>
                <a:gd name="f118" fmla="val 296"/>
                <a:gd name="f119" fmla="val 95"/>
                <a:gd name="f120" fmla="val 299"/>
                <a:gd name="f121" fmla="val 99"/>
                <a:gd name="f122" fmla="val 304"/>
                <a:gd name="f123" fmla="val 108"/>
                <a:gd name="f124" fmla="val 312"/>
                <a:gd name="f125" fmla="val 114"/>
                <a:gd name="f126" fmla="val 321"/>
                <a:gd name="f127" fmla="val 119"/>
                <a:gd name="f128" fmla="val 329"/>
                <a:gd name="f129" fmla="val 125"/>
                <a:gd name="f130" fmla="val 333"/>
                <a:gd name="f131" fmla="val 128"/>
                <a:gd name="f132" fmla="val 338"/>
                <a:gd name="f133" fmla="val 132"/>
                <a:gd name="f134" fmla="val 342"/>
                <a:gd name="f135" fmla="val 136"/>
                <a:gd name="f136" fmla="val 349"/>
                <a:gd name="f137" fmla="val 135"/>
                <a:gd name="f138" fmla="val 352"/>
                <a:gd name="f139" fmla="val 355"/>
                <a:gd name="f140" fmla="val 134"/>
                <a:gd name="f141" fmla="val 357"/>
                <a:gd name="f142" fmla="val 358"/>
                <a:gd name="f143" fmla="val 359"/>
                <a:gd name="f144" fmla="val 365"/>
                <a:gd name="f145" fmla="val 130"/>
                <a:gd name="f146" fmla="val 367"/>
                <a:gd name="f147" fmla="val 131"/>
                <a:gd name="f148" fmla="val 368"/>
                <a:gd name="f149" fmla="val 370"/>
                <a:gd name="f150" fmla="val 158"/>
                <a:gd name="f151" fmla="val 167"/>
                <a:gd name="f152" fmla="val 354"/>
                <a:gd name="f153" fmla="val 171"/>
                <a:gd name="f154" fmla="val 347"/>
                <a:gd name="f155" fmla="val 174"/>
                <a:gd name="f156" fmla="val 177"/>
                <a:gd name="f157" fmla="val 335"/>
                <a:gd name="f158" fmla="val 331"/>
                <a:gd name="f159" fmla="val 184"/>
                <a:gd name="f160" fmla="val 326"/>
                <a:gd name="f161" fmla="val 187"/>
                <a:gd name="f162" fmla="val 313"/>
                <a:gd name="f163" fmla="val 198"/>
                <a:gd name="f164" fmla="val 297"/>
                <a:gd name="f165" fmla="val 280"/>
                <a:gd name="f166" fmla="val 209"/>
                <a:gd name="f167" fmla="val 211"/>
                <a:gd name="f168" fmla="val 271"/>
                <a:gd name="f169" fmla="val 212"/>
                <a:gd name="f170" fmla="val 213"/>
                <a:gd name="f171" fmla="val 262"/>
                <a:gd name="f172" fmla="val 214"/>
                <a:gd name="f173" fmla="val 261"/>
                <a:gd name="f174" fmla="val 216"/>
                <a:gd name="f175" fmla="val 225"/>
                <a:gd name="f176" fmla="val 234"/>
                <a:gd name="f177" fmla="val 243"/>
                <a:gd name="f178" fmla="val 258"/>
                <a:gd name="f179" fmla="val 248"/>
                <a:gd name="f180" fmla="val 260"/>
                <a:gd name="f181" fmla="val 252"/>
                <a:gd name="f182" fmla="val 259"/>
                <a:gd name="f183" fmla="val 250"/>
                <a:gd name="f184" fmla="val 245"/>
                <a:gd name="f185" fmla="val 241"/>
                <a:gd name="f186" fmla="val 239"/>
                <a:gd name="f187" fmla="val 275"/>
                <a:gd name="f188" fmla="val 230"/>
                <a:gd name="f189" fmla="val 284"/>
                <a:gd name="f190" fmla="val 285"/>
                <a:gd name="f191" fmla="val 228"/>
                <a:gd name="f192" fmla="val 286"/>
                <a:gd name="f193" fmla="val 221"/>
                <a:gd name="f194" fmla="val 218"/>
                <a:gd name="f195" fmla="val 217"/>
                <a:gd name="f196" fmla="val 288"/>
                <a:gd name="f197" fmla="val 290"/>
                <a:gd name="f198" fmla="val 293"/>
                <a:gd name="f199" fmla="val 298"/>
                <a:gd name="f200" fmla="val 219"/>
                <a:gd name="f201" fmla="val 300"/>
                <a:gd name="f202" fmla="val 302"/>
                <a:gd name="f203" fmla="val 303"/>
                <a:gd name="f204" fmla="val 305"/>
                <a:gd name="f205" fmla="val 210"/>
                <a:gd name="f206" fmla="val 207"/>
                <a:gd name="f207" fmla="val 308"/>
                <a:gd name="f208" fmla="val 310"/>
                <a:gd name="f209" fmla="val 316"/>
                <a:gd name="f210" fmla="val 206"/>
                <a:gd name="f211" fmla="val 330"/>
                <a:gd name="f212" fmla="val 202"/>
                <a:gd name="f213" fmla="val 199"/>
                <a:gd name="f214" fmla="val 195"/>
                <a:gd name="f215" fmla="val 363"/>
                <a:gd name="f216" fmla="val 194"/>
                <a:gd name="f217" fmla="val 193"/>
                <a:gd name="f218" fmla="val 380"/>
                <a:gd name="f219" fmla="val 390"/>
                <a:gd name="f220" fmla="val 399"/>
                <a:gd name="f221" fmla="val 412"/>
                <a:gd name="f222" fmla="val 204"/>
                <a:gd name="f223" fmla="val 425"/>
                <a:gd name="f224" fmla="val 436"/>
                <a:gd name="f225" fmla="val 446"/>
                <a:gd name="f226" fmla="val 453"/>
                <a:gd name="f227" fmla="val 460"/>
                <a:gd name="f228" fmla="val 462"/>
                <a:gd name="f229" fmla="val 249"/>
                <a:gd name="f230" fmla="val 465"/>
                <a:gd name="f231" fmla="val 253"/>
                <a:gd name="f232" fmla="val 466"/>
                <a:gd name="f233" fmla="val 467"/>
                <a:gd name="f234" fmla="val 256"/>
                <a:gd name="f235" fmla="val 469"/>
                <a:gd name="f236" fmla="val 487"/>
                <a:gd name="f237" fmla="val 264"/>
                <a:gd name="f238" fmla="val 504"/>
                <a:gd name="f239" fmla="val 522"/>
                <a:gd name="f240" fmla="val 544"/>
                <a:gd name="f241" fmla="val 291"/>
                <a:gd name="f242" fmla="val 563"/>
                <a:gd name="f243" fmla="val 572"/>
                <a:gd name="f244" fmla="val 580"/>
                <a:gd name="f245" fmla="val 583"/>
                <a:gd name="f246" fmla="val 585"/>
                <a:gd name="f247" fmla="val 588"/>
                <a:gd name="f248" fmla="val 601"/>
                <a:gd name="f249" fmla="val 315"/>
                <a:gd name="f250" fmla="val 610"/>
                <a:gd name="f251" fmla="val 614"/>
                <a:gd name="f252" fmla="val 317"/>
                <a:gd name="f253" fmla="val 618"/>
                <a:gd name="f254" fmla="val 320"/>
                <a:gd name="f255" fmla="val 630"/>
                <a:gd name="f256" fmla="val 323"/>
                <a:gd name="f257" fmla="val 643"/>
                <a:gd name="f258" fmla="val 656"/>
                <a:gd name="f259" fmla="val 327"/>
                <a:gd name="f260" fmla="val 659"/>
                <a:gd name="f261" fmla="+- 0 0 -90"/>
                <a:gd name="f262" fmla="*/ f4 1 373"/>
                <a:gd name="f263" fmla="*/ f5 1 660"/>
                <a:gd name="f264" fmla="val f6"/>
                <a:gd name="f265" fmla="val f7"/>
                <a:gd name="f266" fmla="val f8"/>
                <a:gd name="f267" fmla="*/ f261 f0 1"/>
                <a:gd name="f268" fmla="+- f266 0 f264"/>
                <a:gd name="f269" fmla="+- f265 0 f264"/>
                <a:gd name="f270" fmla="*/ f267 1 f3"/>
                <a:gd name="f271" fmla="*/ f269 1 373"/>
                <a:gd name="f272" fmla="*/ f268 1 660"/>
                <a:gd name="f273" fmla="*/ 255 f269 1"/>
                <a:gd name="f274" fmla="*/ 651 f268 1"/>
                <a:gd name="f275" fmla="*/ 133 f269 1"/>
                <a:gd name="f276" fmla="*/ 594 f268 1"/>
                <a:gd name="f277" fmla="*/ 39 f269 1"/>
                <a:gd name="f278" fmla="*/ 485 f268 1"/>
                <a:gd name="f279" fmla="*/ 3 f269 1"/>
                <a:gd name="f280" fmla="*/ 371 f268 1"/>
                <a:gd name="f281" fmla="*/ 5 f269 1"/>
                <a:gd name="f282" fmla="*/ 269 f268 1"/>
                <a:gd name="f283" fmla="*/ 55 f269 1"/>
                <a:gd name="f284" fmla="*/ 144 f268 1"/>
                <a:gd name="f285" fmla="*/ 118 f269 1"/>
                <a:gd name="f286" fmla="*/ 73 f268 1"/>
                <a:gd name="f287" fmla="*/ 208 f269 1"/>
                <a:gd name="f288" fmla="*/ 19 f268 1"/>
                <a:gd name="f289" fmla="*/ 276 f269 1"/>
                <a:gd name="f290" fmla="*/ 0 f268 1"/>
                <a:gd name="f291" fmla="*/ 267 f269 1"/>
                <a:gd name="f292" fmla="*/ 56 f268 1"/>
                <a:gd name="f293" fmla="*/ 292 f269 1"/>
                <a:gd name="f294" fmla="*/ 80 f268 1"/>
                <a:gd name="f295" fmla="*/ 299 f269 1"/>
                <a:gd name="f296" fmla="*/ 99 f268 1"/>
                <a:gd name="f297" fmla="*/ 333 f269 1"/>
                <a:gd name="f298" fmla="*/ 128 f268 1"/>
                <a:gd name="f299" fmla="*/ 357 f269 1"/>
                <a:gd name="f300" fmla="*/ 133 f268 1"/>
                <a:gd name="f301" fmla="*/ 368 f269 1"/>
                <a:gd name="f302" fmla="*/ 136 f268 1"/>
                <a:gd name="f303" fmla="*/ 341 f269 1"/>
                <a:gd name="f304" fmla="*/ 177 f268 1"/>
                <a:gd name="f305" fmla="*/ 280 f269 1"/>
                <a:gd name="f306" fmla="*/ 209 f268 1"/>
                <a:gd name="f307" fmla="*/ 261 f269 1"/>
                <a:gd name="f308" fmla="*/ 216 f268 1"/>
                <a:gd name="f309" fmla="*/ 263 f269 1"/>
                <a:gd name="f310" fmla="*/ 255 f268 1"/>
                <a:gd name="f311" fmla="*/ 245 f269 1"/>
                <a:gd name="f312" fmla="*/ 276 f268 1"/>
                <a:gd name="f313" fmla="*/ 239 f269 1"/>
                <a:gd name="f314" fmla="*/ 277 f268 1"/>
                <a:gd name="f315" fmla="*/ 230 f269 1"/>
                <a:gd name="f316" fmla="*/ 285 f268 1"/>
                <a:gd name="f317" fmla="*/ 218 f269 1"/>
                <a:gd name="f318" fmla="*/ 286 f268 1"/>
                <a:gd name="f319" fmla="*/ 298 f268 1"/>
                <a:gd name="f320" fmla="*/ 220 f269 1"/>
                <a:gd name="f321" fmla="*/ 304 f268 1"/>
                <a:gd name="f322" fmla="*/ 210 f269 1"/>
                <a:gd name="f323" fmla="*/ 306 f268 1"/>
                <a:gd name="f324" fmla="*/ 321 f268 1"/>
                <a:gd name="f325" fmla="*/ 194 f269 1"/>
                <a:gd name="f326" fmla="*/ 213 f269 1"/>
                <a:gd name="f327" fmla="*/ 436 f268 1"/>
                <a:gd name="f328" fmla="*/ 253 f269 1"/>
                <a:gd name="f329" fmla="*/ 466 f268 1"/>
                <a:gd name="f330" fmla="*/ 271 f269 1"/>
                <a:gd name="f331" fmla="*/ 522 f268 1"/>
                <a:gd name="f332" fmla="*/ 302 f269 1"/>
                <a:gd name="f333" fmla="*/ 580 f268 1"/>
                <a:gd name="f334" fmla="*/ 313 f269 1"/>
                <a:gd name="f335" fmla="*/ 606 f268 1"/>
                <a:gd name="f336" fmla="*/ 325 f269 1"/>
                <a:gd name="f337" fmla="*/ 656 f268 1"/>
                <a:gd name="f338" fmla="+- f270 0 f1"/>
                <a:gd name="f339" fmla="*/ f273 1 373"/>
                <a:gd name="f340" fmla="*/ f274 1 660"/>
                <a:gd name="f341" fmla="*/ f275 1 373"/>
                <a:gd name="f342" fmla="*/ f276 1 660"/>
                <a:gd name="f343" fmla="*/ f277 1 373"/>
                <a:gd name="f344" fmla="*/ f278 1 660"/>
                <a:gd name="f345" fmla="*/ f279 1 373"/>
                <a:gd name="f346" fmla="*/ f280 1 660"/>
                <a:gd name="f347" fmla="*/ f281 1 373"/>
                <a:gd name="f348" fmla="*/ f282 1 660"/>
                <a:gd name="f349" fmla="*/ f283 1 373"/>
                <a:gd name="f350" fmla="*/ f284 1 660"/>
                <a:gd name="f351" fmla="*/ f285 1 373"/>
                <a:gd name="f352" fmla="*/ f286 1 660"/>
                <a:gd name="f353" fmla="*/ f287 1 373"/>
                <a:gd name="f354" fmla="*/ f288 1 660"/>
                <a:gd name="f355" fmla="*/ f289 1 373"/>
                <a:gd name="f356" fmla="*/ f290 1 660"/>
                <a:gd name="f357" fmla="*/ f291 1 373"/>
                <a:gd name="f358" fmla="*/ f292 1 660"/>
                <a:gd name="f359" fmla="*/ f293 1 373"/>
                <a:gd name="f360" fmla="*/ f294 1 660"/>
                <a:gd name="f361" fmla="*/ f295 1 373"/>
                <a:gd name="f362" fmla="*/ f296 1 660"/>
                <a:gd name="f363" fmla="*/ f297 1 373"/>
                <a:gd name="f364" fmla="*/ f298 1 660"/>
                <a:gd name="f365" fmla="*/ f299 1 373"/>
                <a:gd name="f366" fmla="*/ f300 1 660"/>
                <a:gd name="f367" fmla="*/ f301 1 373"/>
                <a:gd name="f368" fmla="*/ f302 1 660"/>
                <a:gd name="f369" fmla="*/ f303 1 373"/>
                <a:gd name="f370" fmla="*/ f304 1 660"/>
                <a:gd name="f371" fmla="*/ f305 1 373"/>
                <a:gd name="f372" fmla="*/ f306 1 660"/>
                <a:gd name="f373" fmla="*/ f307 1 373"/>
                <a:gd name="f374" fmla="*/ f308 1 660"/>
                <a:gd name="f375" fmla="*/ f309 1 373"/>
                <a:gd name="f376" fmla="*/ f310 1 660"/>
                <a:gd name="f377" fmla="*/ f311 1 373"/>
                <a:gd name="f378" fmla="*/ f312 1 660"/>
                <a:gd name="f379" fmla="*/ f313 1 373"/>
                <a:gd name="f380" fmla="*/ f314 1 660"/>
                <a:gd name="f381" fmla="*/ f315 1 373"/>
                <a:gd name="f382" fmla="*/ f316 1 660"/>
                <a:gd name="f383" fmla="*/ f317 1 373"/>
                <a:gd name="f384" fmla="*/ f318 1 660"/>
                <a:gd name="f385" fmla="*/ f319 1 660"/>
                <a:gd name="f386" fmla="*/ f320 1 373"/>
                <a:gd name="f387" fmla="*/ f321 1 660"/>
                <a:gd name="f388" fmla="*/ f322 1 373"/>
                <a:gd name="f389" fmla="*/ f323 1 660"/>
                <a:gd name="f390" fmla="*/ f324 1 660"/>
                <a:gd name="f391" fmla="*/ f325 1 373"/>
                <a:gd name="f392" fmla="*/ f326 1 373"/>
                <a:gd name="f393" fmla="*/ f327 1 660"/>
                <a:gd name="f394" fmla="*/ f328 1 373"/>
                <a:gd name="f395" fmla="*/ f329 1 660"/>
                <a:gd name="f396" fmla="*/ f330 1 373"/>
                <a:gd name="f397" fmla="*/ f331 1 660"/>
                <a:gd name="f398" fmla="*/ f332 1 373"/>
                <a:gd name="f399" fmla="*/ f333 1 660"/>
                <a:gd name="f400" fmla="*/ f334 1 373"/>
                <a:gd name="f401" fmla="*/ f335 1 660"/>
                <a:gd name="f402" fmla="*/ f336 1 373"/>
                <a:gd name="f403" fmla="*/ f337 1 660"/>
                <a:gd name="f404" fmla="*/ 0 1 f271"/>
                <a:gd name="f405" fmla="*/ f265 1 f271"/>
                <a:gd name="f406" fmla="*/ 0 1 f272"/>
                <a:gd name="f407" fmla="*/ f266 1 f272"/>
                <a:gd name="f408" fmla="*/ f339 1 f271"/>
                <a:gd name="f409" fmla="*/ f340 1 f272"/>
                <a:gd name="f410" fmla="*/ f341 1 f271"/>
                <a:gd name="f411" fmla="*/ f342 1 f272"/>
                <a:gd name="f412" fmla="*/ f343 1 f271"/>
                <a:gd name="f413" fmla="*/ f344 1 f272"/>
                <a:gd name="f414" fmla="*/ f345 1 f271"/>
                <a:gd name="f415" fmla="*/ f346 1 f272"/>
                <a:gd name="f416" fmla="*/ f347 1 f271"/>
                <a:gd name="f417" fmla="*/ f348 1 f272"/>
                <a:gd name="f418" fmla="*/ f349 1 f271"/>
                <a:gd name="f419" fmla="*/ f350 1 f272"/>
                <a:gd name="f420" fmla="*/ f351 1 f271"/>
                <a:gd name="f421" fmla="*/ f352 1 f272"/>
                <a:gd name="f422" fmla="*/ f353 1 f271"/>
                <a:gd name="f423" fmla="*/ f354 1 f272"/>
                <a:gd name="f424" fmla="*/ f355 1 f271"/>
                <a:gd name="f425" fmla="*/ f356 1 f272"/>
                <a:gd name="f426" fmla="*/ f357 1 f271"/>
                <a:gd name="f427" fmla="*/ f358 1 f272"/>
                <a:gd name="f428" fmla="*/ f359 1 f271"/>
                <a:gd name="f429" fmla="*/ f360 1 f272"/>
                <a:gd name="f430" fmla="*/ f361 1 f271"/>
                <a:gd name="f431" fmla="*/ f362 1 f272"/>
                <a:gd name="f432" fmla="*/ f363 1 f271"/>
                <a:gd name="f433" fmla="*/ f364 1 f272"/>
                <a:gd name="f434" fmla="*/ f365 1 f271"/>
                <a:gd name="f435" fmla="*/ f366 1 f272"/>
                <a:gd name="f436" fmla="*/ f367 1 f271"/>
                <a:gd name="f437" fmla="*/ f368 1 f272"/>
                <a:gd name="f438" fmla="*/ f369 1 f271"/>
                <a:gd name="f439" fmla="*/ f370 1 f272"/>
                <a:gd name="f440" fmla="*/ f371 1 f271"/>
                <a:gd name="f441" fmla="*/ f372 1 f272"/>
                <a:gd name="f442" fmla="*/ f373 1 f271"/>
                <a:gd name="f443" fmla="*/ f374 1 f272"/>
                <a:gd name="f444" fmla="*/ f375 1 f271"/>
                <a:gd name="f445" fmla="*/ f376 1 f272"/>
                <a:gd name="f446" fmla="*/ f377 1 f271"/>
                <a:gd name="f447" fmla="*/ f378 1 f272"/>
                <a:gd name="f448" fmla="*/ f379 1 f271"/>
                <a:gd name="f449" fmla="*/ f380 1 f272"/>
                <a:gd name="f450" fmla="*/ f381 1 f271"/>
                <a:gd name="f451" fmla="*/ f382 1 f272"/>
                <a:gd name="f452" fmla="*/ f383 1 f271"/>
                <a:gd name="f453" fmla="*/ f384 1 f272"/>
                <a:gd name="f454" fmla="*/ f385 1 f272"/>
                <a:gd name="f455" fmla="*/ f386 1 f271"/>
                <a:gd name="f456" fmla="*/ f387 1 f272"/>
                <a:gd name="f457" fmla="*/ f388 1 f271"/>
                <a:gd name="f458" fmla="*/ f389 1 f272"/>
                <a:gd name="f459" fmla="*/ f390 1 f272"/>
                <a:gd name="f460" fmla="*/ f391 1 f271"/>
                <a:gd name="f461" fmla="*/ f392 1 f271"/>
                <a:gd name="f462" fmla="*/ f393 1 f272"/>
                <a:gd name="f463" fmla="*/ f394 1 f271"/>
                <a:gd name="f464" fmla="*/ f395 1 f272"/>
                <a:gd name="f465" fmla="*/ f396 1 f271"/>
                <a:gd name="f466" fmla="*/ f397 1 f272"/>
                <a:gd name="f467" fmla="*/ f398 1 f271"/>
                <a:gd name="f468" fmla="*/ f399 1 f272"/>
                <a:gd name="f469" fmla="*/ f400 1 f271"/>
                <a:gd name="f470" fmla="*/ f401 1 f272"/>
                <a:gd name="f471" fmla="*/ f402 1 f271"/>
                <a:gd name="f472" fmla="*/ f403 1 f272"/>
                <a:gd name="f473" fmla="*/ f404 f262 1"/>
                <a:gd name="f474" fmla="*/ f405 f262 1"/>
                <a:gd name="f475" fmla="*/ f407 f263 1"/>
                <a:gd name="f476" fmla="*/ f406 f263 1"/>
                <a:gd name="f477" fmla="*/ f408 f262 1"/>
                <a:gd name="f478" fmla="*/ f409 f263 1"/>
                <a:gd name="f479" fmla="*/ f410 f262 1"/>
                <a:gd name="f480" fmla="*/ f411 f263 1"/>
                <a:gd name="f481" fmla="*/ f412 f262 1"/>
                <a:gd name="f482" fmla="*/ f413 f263 1"/>
                <a:gd name="f483" fmla="*/ f414 f262 1"/>
                <a:gd name="f484" fmla="*/ f415 f263 1"/>
                <a:gd name="f485" fmla="*/ f416 f262 1"/>
                <a:gd name="f486" fmla="*/ f417 f263 1"/>
                <a:gd name="f487" fmla="*/ f418 f262 1"/>
                <a:gd name="f488" fmla="*/ f419 f263 1"/>
                <a:gd name="f489" fmla="*/ f420 f262 1"/>
                <a:gd name="f490" fmla="*/ f421 f263 1"/>
                <a:gd name="f491" fmla="*/ f422 f262 1"/>
                <a:gd name="f492" fmla="*/ f423 f263 1"/>
                <a:gd name="f493" fmla="*/ f424 f262 1"/>
                <a:gd name="f494" fmla="*/ f425 f263 1"/>
                <a:gd name="f495" fmla="*/ f426 f262 1"/>
                <a:gd name="f496" fmla="*/ f427 f263 1"/>
                <a:gd name="f497" fmla="*/ f428 f262 1"/>
                <a:gd name="f498" fmla="*/ f429 f263 1"/>
                <a:gd name="f499" fmla="*/ f430 f262 1"/>
                <a:gd name="f500" fmla="*/ f431 f263 1"/>
                <a:gd name="f501" fmla="*/ f432 f262 1"/>
                <a:gd name="f502" fmla="*/ f433 f263 1"/>
                <a:gd name="f503" fmla="*/ f434 f262 1"/>
                <a:gd name="f504" fmla="*/ f435 f263 1"/>
                <a:gd name="f505" fmla="*/ f436 f262 1"/>
                <a:gd name="f506" fmla="*/ f437 f263 1"/>
                <a:gd name="f507" fmla="*/ f438 f262 1"/>
                <a:gd name="f508" fmla="*/ f439 f263 1"/>
                <a:gd name="f509" fmla="*/ f440 f262 1"/>
                <a:gd name="f510" fmla="*/ f441 f263 1"/>
                <a:gd name="f511" fmla="*/ f442 f262 1"/>
                <a:gd name="f512" fmla="*/ f443 f263 1"/>
                <a:gd name="f513" fmla="*/ f444 f262 1"/>
                <a:gd name="f514" fmla="*/ f445 f263 1"/>
                <a:gd name="f515" fmla="*/ f446 f262 1"/>
                <a:gd name="f516" fmla="*/ f447 f263 1"/>
                <a:gd name="f517" fmla="*/ f448 f262 1"/>
                <a:gd name="f518" fmla="*/ f449 f263 1"/>
                <a:gd name="f519" fmla="*/ f450 f262 1"/>
                <a:gd name="f520" fmla="*/ f451 f263 1"/>
                <a:gd name="f521" fmla="*/ f452 f262 1"/>
                <a:gd name="f522" fmla="*/ f453 f263 1"/>
                <a:gd name="f523" fmla="*/ f454 f263 1"/>
                <a:gd name="f524" fmla="*/ f455 f262 1"/>
                <a:gd name="f525" fmla="*/ f456 f263 1"/>
                <a:gd name="f526" fmla="*/ f457 f262 1"/>
                <a:gd name="f527" fmla="*/ f458 f263 1"/>
                <a:gd name="f528" fmla="*/ f459 f263 1"/>
                <a:gd name="f529" fmla="*/ f460 f262 1"/>
                <a:gd name="f530" fmla="*/ f461 f262 1"/>
                <a:gd name="f531" fmla="*/ f462 f263 1"/>
                <a:gd name="f532" fmla="*/ f463 f262 1"/>
                <a:gd name="f533" fmla="*/ f464 f263 1"/>
                <a:gd name="f534" fmla="*/ f465 f262 1"/>
                <a:gd name="f535" fmla="*/ f466 f263 1"/>
                <a:gd name="f536" fmla="*/ f467 f262 1"/>
                <a:gd name="f537" fmla="*/ f468 f263 1"/>
                <a:gd name="f538" fmla="*/ f469 f262 1"/>
                <a:gd name="f539" fmla="*/ f470 f263 1"/>
                <a:gd name="f540" fmla="*/ f471 f262 1"/>
                <a:gd name="f541" fmla="*/ f472 f2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8">
                  <a:pos x="f477" y="f478"/>
                </a:cxn>
                <a:cxn ang="f338">
                  <a:pos x="f479" y="f480"/>
                </a:cxn>
                <a:cxn ang="f338">
                  <a:pos x="f481" y="f482"/>
                </a:cxn>
                <a:cxn ang="f338">
                  <a:pos x="f483" y="f484"/>
                </a:cxn>
                <a:cxn ang="f338">
                  <a:pos x="f485" y="f486"/>
                </a:cxn>
                <a:cxn ang="f338">
                  <a:pos x="f487" y="f488"/>
                </a:cxn>
                <a:cxn ang="f338">
                  <a:pos x="f489" y="f490"/>
                </a:cxn>
                <a:cxn ang="f338">
                  <a:pos x="f491" y="f492"/>
                </a:cxn>
                <a:cxn ang="f338">
                  <a:pos x="f493" y="f494"/>
                </a:cxn>
                <a:cxn ang="f338">
                  <a:pos x="f495" y="f496"/>
                </a:cxn>
                <a:cxn ang="f338">
                  <a:pos x="f497" y="f498"/>
                </a:cxn>
                <a:cxn ang="f338">
                  <a:pos x="f499" y="f500"/>
                </a:cxn>
                <a:cxn ang="f338">
                  <a:pos x="f501" y="f502"/>
                </a:cxn>
                <a:cxn ang="f338">
                  <a:pos x="f503" y="f504"/>
                </a:cxn>
                <a:cxn ang="f338">
                  <a:pos x="f505" y="f506"/>
                </a:cxn>
                <a:cxn ang="f338">
                  <a:pos x="f507" y="f508"/>
                </a:cxn>
                <a:cxn ang="f338">
                  <a:pos x="f509" y="f510"/>
                </a:cxn>
                <a:cxn ang="f338">
                  <a:pos x="f511" y="f512"/>
                </a:cxn>
                <a:cxn ang="f338">
                  <a:pos x="f513" y="f514"/>
                </a:cxn>
                <a:cxn ang="f338">
                  <a:pos x="f515" y="f516"/>
                </a:cxn>
                <a:cxn ang="f338">
                  <a:pos x="f517" y="f518"/>
                </a:cxn>
                <a:cxn ang="f338">
                  <a:pos x="f519" y="f520"/>
                </a:cxn>
                <a:cxn ang="f338">
                  <a:pos x="f521" y="f522"/>
                </a:cxn>
                <a:cxn ang="f338">
                  <a:pos x="f521" y="f523"/>
                </a:cxn>
                <a:cxn ang="f338">
                  <a:pos x="f524" y="f525"/>
                </a:cxn>
                <a:cxn ang="f338">
                  <a:pos x="f526" y="f527"/>
                </a:cxn>
                <a:cxn ang="f338">
                  <a:pos x="f526" y="f528"/>
                </a:cxn>
                <a:cxn ang="f338">
                  <a:pos x="f529" y="f484"/>
                </a:cxn>
                <a:cxn ang="f338">
                  <a:pos x="f530" y="f531"/>
                </a:cxn>
                <a:cxn ang="f338">
                  <a:pos x="f532" y="f533"/>
                </a:cxn>
                <a:cxn ang="f338">
                  <a:pos x="f534" y="f535"/>
                </a:cxn>
                <a:cxn ang="f338">
                  <a:pos x="f536" y="f537"/>
                </a:cxn>
                <a:cxn ang="f338">
                  <a:pos x="f538" y="f539"/>
                </a:cxn>
                <a:cxn ang="f338">
                  <a:pos x="f540" y="f541"/>
                </a:cxn>
              </a:cxnLst>
              <a:rect l="f473" t="f476" r="f474" b="f475"/>
              <a:pathLst>
                <a:path w="373" h="660">
                  <a:moveTo>
                    <a:pt x="f9" y="f8"/>
                  </a:move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6" y="f53"/>
                    <a:pt x="f6" y="f9"/>
                  </a:cubicBezTo>
                  <a:cubicBezTo>
                    <a:pt x="f6" y="f54"/>
                    <a:pt x="f55" y="f56"/>
                    <a:pt x="f47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25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37"/>
                    <a:pt x="f88" y="f39"/>
                    <a:pt x="f89" y="f90"/>
                  </a:cubicBezTo>
                  <a:cubicBezTo>
                    <a:pt x="f91" y="f43"/>
                    <a:pt x="f92" y="f93"/>
                    <a:pt x="f94" y="f95"/>
                  </a:cubicBezTo>
                  <a:cubicBezTo>
                    <a:pt x="f96" y="f55"/>
                    <a:pt x="f97" y="f6"/>
                    <a:pt x="f98" y="f6"/>
                  </a:cubicBezTo>
                  <a:cubicBezTo>
                    <a:pt x="f99" y="f51"/>
                    <a:pt x="f98" y="f55"/>
                    <a:pt x="f98" y="f95"/>
                  </a:cubicBezTo>
                  <a:cubicBezTo>
                    <a:pt x="f57" y="f100"/>
                    <a:pt x="f101" y="f102"/>
                    <a:pt x="f103" y="f104"/>
                  </a:cubicBezTo>
                  <a:cubicBezTo>
                    <a:pt x="f103" y="f105"/>
                    <a:pt x="f106" y="f107"/>
                    <a:pt x="f97" y="f70"/>
                  </a:cubicBezTo>
                  <a:cubicBezTo>
                    <a:pt x="f98" y="f108"/>
                    <a:pt x="f109" y="f110"/>
                    <a:pt x="f111" y="f73"/>
                  </a:cubicBezTo>
                  <a:cubicBezTo>
                    <a:pt x="f112" y="f113"/>
                    <a:pt x="f112" y="f114"/>
                    <a:pt x="f112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9" y="f72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7"/>
                    <a:pt x="f139" y="f140"/>
                    <a:pt x="f141" y="f25"/>
                  </a:cubicBezTo>
                  <a:cubicBezTo>
                    <a:pt x="f142" y="f25"/>
                    <a:pt x="f143" y="f133"/>
                    <a:pt x="f2" y="f133"/>
                  </a:cubicBezTo>
                  <a:cubicBezTo>
                    <a:pt x="f144" y="f145"/>
                    <a:pt x="f146" y="f147"/>
                    <a:pt x="f148" y="f135"/>
                  </a:cubicBezTo>
                  <a:cubicBezTo>
                    <a:pt x="f7" y="f23"/>
                    <a:pt x="f149" y="f150"/>
                    <a:pt x="f143" y="f151"/>
                  </a:cubicBezTo>
                  <a:cubicBezTo>
                    <a:pt x="f152" y="f153"/>
                    <a:pt x="f154" y="f155"/>
                    <a:pt x="f53" y="f156"/>
                  </a:cubicBezTo>
                  <a:cubicBezTo>
                    <a:pt x="f157" y="f65"/>
                    <a:pt x="f158" y="f159"/>
                    <a:pt x="f160" y="f161"/>
                  </a:cubicBezTo>
                  <a:cubicBezTo>
                    <a:pt x="f162" y="f163"/>
                    <a:pt x="f164" y="f17"/>
                    <a:pt x="f165" y="f166"/>
                  </a:cubicBezTo>
                  <a:cubicBezTo>
                    <a:pt x="f98" y="f167"/>
                    <a:pt x="f168" y="f169"/>
                    <a:pt x="f101" y="f170"/>
                  </a:cubicBezTo>
                  <a:cubicBezTo>
                    <a:pt x="f96" y="f170"/>
                    <a:pt x="f171" y="f172"/>
                    <a:pt x="f173" y="f174"/>
                  </a:cubicBezTo>
                  <a:cubicBezTo>
                    <a:pt x="f94" y="f175"/>
                    <a:pt x="f13" y="f176"/>
                    <a:pt x="f94" y="f177"/>
                  </a:cubicBezTo>
                  <a:cubicBezTo>
                    <a:pt x="f178" y="f179"/>
                    <a:pt x="f180" y="f181"/>
                    <a:pt x="f96" y="f13"/>
                  </a:cubicBezTo>
                  <a:cubicBezTo>
                    <a:pt x="f101" y="f178"/>
                    <a:pt x="f101" y="f182"/>
                    <a:pt x="f171" y="f173"/>
                  </a:cubicBezTo>
                  <a:cubicBezTo>
                    <a:pt x="f94" y="f101"/>
                    <a:pt x="f183" y="f97"/>
                    <a:pt x="f184" y="f98"/>
                  </a:cubicBezTo>
                  <a:cubicBezTo>
                    <a:pt x="f59" y="f98"/>
                    <a:pt x="f59" y="f99"/>
                    <a:pt x="f177" y="f99"/>
                  </a:cubicBezTo>
                  <a:cubicBezTo>
                    <a:pt x="f185" y="f11"/>
                    <a:pt x="f185" y="f99"/>
                    <a:pt x="f186" y="f99"/>
                  </a:cubicBezTo>
                  <a:cubicBezTo>
                    <a:pt x="f176" y="f187"/>
                    <a:pt x="f188" y="f99"/>
                    <a:pt x="f188" y="f109"/>
                  </a:cubicBezTo>
                  <a:cubicBezTo>
                    <a:pt x="f188" y="f189"/>
                    <a:pt x="f188" y="f189"/>
                    <a:pt x="f188" y="f190"/>
                  </a:cubicBezTo>
                  <a:cubicBezTo>
                    <a:pt x="f188" y="f56"/>
                    <a:pt x="f15" y="f56"/>
                    <a:pt x="f191" y="f192"/>
                  </a:cubicBezTo>
                  <a:cubicBezTo>
                    <a:pt x="f175" y="f189"/>
                    <a:pt x="f193" y="f190"/>
                    <a:pt x="f194" y="f192"/>
                  </a:cubicBezTo>
                  <a:cubicBezTo>
                    <a:pt x="f195" y="f56"/>
                    <a:pt x="f174" y="f196"/>
                    <a:pt x="f174" y="f197"/>
                  </a:cubicBezTo>
                  <a:cubicBezTo>
                    <a:pt x="f174" y="f198"/>
                    <a:pt x="f174" y="f116"/>
                    <a:pt x="f194" y="f199"/>
                  </a:cubicBezTo>
                  <a:cubicBezTo>
                    <a:pt x="f200" y="f120"/>
                    <a:pt x="f61" y="f201"/>
                    <a:pt x="f61" y="f10"/>
                  </a:cubicBezTo>
                  <a:cubicBezTo>
                    <a:pt x="f193" y="f202"/>
                    <a:pt x="f193" y="f203"/>
                    <a:pt x="f61" y="f122"/>
                  </a:cubicBezTo>
                  <a:cubicBezTo>
                    <a:pt x="f200" y="f204"/>
                    <a:pt x="f194" y="f204"/>
                    <a:pt x="f195" y="f204"/>
                  </a:cubicBezTo>
                  <a:cubicBezTo>
                    <a:pt x="f172" y="f203"/>
                    <a:pt x="f169" y="f122"/>
                    <a:pt x="f205" y="f54"/>
                  </a:cubicBezTo>
                  <a:cubicBezTo>
                    <a:pt x="f206" y="f207"/>
                    <a:pt x="f206" y="f208"/>
                    <a:pt x="f166" y="f162"/>
                  </a:cubicBezTo>
                  <a:cubicBezTo>
                    <a:pt x="f170" y="f209"/>
                    <a:pt x="f170" y="f209"/>
                    <a:pt x="f205" y="f126"/>
                  </a:cubicBezTo>
                  <a:cubicBezTo>
                    <a:pt x="f210" y="f211"/>
                    <a:pt x="f212" y="f132"/>
                    <a:pt x="f213" y="f154"/>
                  </a:cubicBezTo>
                  <a:cubicBezTo>
                    <a:pt x="f63" y="f139"/>
                    <a:pt x="f214" y="f215"/>
                    <a:pt x="f216" y="f50"/>
                  </a:cubicBezTo>
                  <a:cubicBezTo>
                    <a:pt x="f217" y="f218"/>
                    <a:pt x="f217" y="f219"/>
                    <a:pt x="f214" y="f220"/>
                  </a:cubicBezTo>
                  <a:cubicBezTo>
                    <a:pt x="f163" y="f221"/>
                    <a:pt x="f222" y="f223"/>
                    <a:pt x="f170" y="f224"/>
                  </a:cubicBezTo>
                  <a:cubicBezTo>
                    <a:pt x="f61" y="f225"/>
                    <a:pt x="f15" y="f226"/>
                    <a:pt x="f186" y="f227"/>
                  </a:cubicBezTo>
                  <a:cubicBezTo>
                    <a:pt x="f59" y="f228"/>
                    <a:pt x="f229" y="f230"/>
                    <a:pt x="f231" y="f232"/>
                  </a:cubicBezTo>
                  <a:cubicBezTo>
                    <a:pt x="f13" y="f233"/>
                    <a:pt x="f234" y="f233"/>
                    <a:pt x="f234" y="f235"/>
                  </a:cubicBezTo>
                  <a:cubicBezTo>
                    <a:pt x="f178" y="f236"/>
                    <a:pt x="f237" y="f238"/>
                    <a:pt x="f168" y="f239"/>
                  </a:cubicBezTo>
                  <a:cubicBezTo>
                    <a:pt x="f187" y="f34"/>
                    <a:pt x="f165" y="f240"/>
                    <a:pt x="f192" y="f32"/>
                  </a:cubicBezTo>
                  <a:cubicBezTo>
                    <a:pt x="f241" y="f242"/>
                    <a:pt x="f118" y="f243"/>
                    <a:pt x="f202" y="f244"/>
                  </a:cubicBezTo>
                  <a:cubicBezTo>
                    <a:pt x="f203" y="f245"/>
                    <a:pt x="f122" y="f246"/>
                    <a:pt x="f204" y="f247"/>
                  </a:cubicBezTo>
                  <a:cubicBezTo>
                    <a:pt x="f207" y="f26"/>
                    <a:pt x="f208" y="f248"/>
                    <a:pt x="f162" y="f24"/>
                  </a:cubicBezTo>
                  <a:cubicBezTo>
                    <a:pt x="f249" y="f250"/>
                    <a:pt x="f209" y="f251"/>
                    <a:pt x="f252" y="f253"/>
                  </a:cubicBezTo>
                  <a:cubicBezTo>
                    <a:pt x="f254" y="f255"/>
                    <a:pt x="f256" y="f257"/>
                    <a:pt x="f9" y="f258"/>
                  </a:cubicBezTo>
                  <a:cubicBezTo>
                    <a:pt x="f160" y="f12"/>
                    <a:pt x="f259" y="f260"/>
                    <a:pt x="f9" y="f8"/>
                  </a:cubicBezTo>
                  <a:close/>
                </a:path>
              </a:pathLst>
            </a:custGeom>
            <a:solidFill>
              <a:srgbClr val="EECE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82">
              <a:extLst>
                <a:ext uri="{FF2B5EF4-FFF2-40B4-BE49-F238E27FC236}">
                  <a16:creationId xmlns:a16="http://schemas.microsoft.com/office/drawing/2014/main" id="{47EF344A-A775-BDEE-42F0-476B135522F5}"/>
                </a:ext>
              </a:extLst>
            </p:cNvPr>
            <p:cNvSpPr/>
            <p:nvPr/>
          </p:nvSpPr>
          <p:spPr>
            <a:xfrm>
              <a:off x="9269409" y="3397252"/>
              <a:ext cx="646115" cy="8397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30"/>
                <a:gd name="f8" fmla="val 82"/>
                <a:gd name="f9" fmla="val 31"/>
                <a:gd name="f10" fmla="val 83"/>
                <a:gd name="f11" fmla="val 33"/>
                <a:gd name="f12" fmla="val 84"/>
                <a:gd name="f13" fmla="val 35"/>
                <a:gd name="f14" fmla="val 86"/>
                <a:gd name="f15" fmla="val 37"/>
                <a:gd name="f16" fmla="val 89"/>
                <a:gd name="f17" fmla="val 40"/>
                <a:gd name="f18" fmla="val 90"/>
                <a:gd name="f19" fmla="val 41"/>
                <a:gd name="f20" fmla="val 88"/>
                <a:gd name="f21" fmla="val 45"/>
                <a:gd name="f22" fmla="val 87"/>
                <a:gd name="f23" fmla="val 47"/>
                <a:gd name="f24" fmla="val 85"/>
                <a:gd name="f25" fmla="val 49"/>
                <a:gd name="f26" fmla="val 51"/>
                <a:gd name="f27" fmla="val 53"/>
                <a:gd name="f28" fmla="val 54"/>
                <a:gd name="f29" fmla="val 55"/>
                <a:gd name="f30" fmla="val 56"/>
                <a:gd name="f31" fmla="val 92"/>
                <a:gd name="f32" fmla="val 57"/>
                <a:gd name="f33" fmla="val 93"/>
                <a:gd name="f34" fmla="val 58"/>
                <a:gd name="f35" fmla="val 60"/>
                <a:gd name="f36" fmla="val 65"/>
                <a:gd name="f37" fmla="val 91"/>
                <a:gd name="f38" fmla="val 66"/>
                <a:gd name="f39" fmla="val 96"/>
                <a:gd name="f40" fmla="val 68"/>
                <a:gd name="f41" fmla="val 97"/>
                <a:gd name="f42" fmla="val 98"/>
                <a:gd name="f43" fmla="val 69"/>
                <a:gd name="f44" fmla="val 70"/>
                <a:gd name="f45" fmla="val 71"/>
                <a:gd name="f46" fmla="val 99"/>
                <a:gd name="f47" fmla="val 72"/>
                <a:gd name="f48" fmla="val 95"/>
                <a:gd name="f49" fmla="val 79"/>
                <a:gd name="f50" fmla="val 81"/>
                <a:gd name="f51" fmla="val 76"/>
                <a:gd name="f52" fmla="val 101"/>
                <a:gd name="f53" fmla="val 105"/>
                <a:gd name="f54" fmla="val 61"/>
                <a:gd name="f55" fmla="val 111"/>
                <a:gd name="f56" fmla="val 52"/>
                <a:gd name="f57" fmla="val 117"/>
                <a:gd name="f58" fmla="val 42"/>
                <a:gd name="f59" fmla="val 122"/>
                <a:gd name="f60" fmla="val 38"/>
                <a:gd name="f61" fmla="val 124"/>
                <a:gd name="f62" fmla="val 34"/>
                <a:gd name="f63" fmla="val 127"/>
                <a:gd name="f64" fmla="val 29"/>
                <a:gd name="f65" fmla="val 128"/>
                <a:gd name="f66" fmla="val 25"/>
                <a:gd name="f67" fmla="val 21"/>
                <a:gd name="f68" fmla="val 17"/>
                <a:gd name="f69" fmla="val 129"/>
                <a:gd name="f70" fmla="val 15"/>
                <a:gd name="f71" fmla="val 14"/>
                <a:gd name="f72" fmla="val 13"/>
                <a:gd name="f73" fmla="val 10"/>
                <a:gd name="f74" fmla="val 7"/>
                <a:gd name="f75" fmla="val 120"/>
                <a:gd name="f76" fmla="val 4"/>
                <a:gd name="f77" fmla="val 1"/>
                <a:gd name="f78" fmla="val 115"/>
                <a:gd name="f79" fmla="val 112"/>
                <a:gd name="f80" fmla="val 109"/>
                <a:gd name="f81" fmla="val 102"/>
                <a:gd name="f82" fmla="val 2"/>
                <a:gd name="f83" fmla="val 5"/>
                <a:gd name="f84" fmla="val 6"/>
                <a:gd name="f85" fmla="val 8"/>
                <a:gd name="f86" fmla="val 80"/>
                <a:gd name="f87" fmla="val 74"/>
                <a:gd name="f88" fmla="val 11"/>
                <a:gd name="f89" fmla="val 67"/>
                <a:gd name="f90" fmla="val 62"/>
                <a:gd name="f91" fmla="val 16"/>
                <a:gd name="f92" fmla="val 19"/>
                <a:gd name="f93" fmla="val 22"/>
                <a:gd name="f94" fmla="val 24"/>
                <a:gd name="f95" fmla="val 59"/>
                <a:gd name="f96" fmla="val 26"/>
                <a:gd name="f97" fmla="val 28"/>
                <a:gd name="f98" fmla="val 63"/>
                <a:gd name="f99" fmla="val 64"/>
                <a:gd name="f100" fmla="val 30"/>
                <a:gd name="f101" fmla="val 32"/>
                <a:gd name="f102" fmla="val 27"/>
                <a:gd name="f103" fmla="val 43"/>
                <a:gd name="f104" fmla="val 20"/>
                <a:gd name="f105" fmla="val 12"/>
                <a:gd name="f106" fmla="val 9"/>
                <a:gd name="f107" fmla="val 44"/>
                <a:gd name="f108" fmla="val 48"/>
                <a:gd name="f109" fmla="val 3"/>
                <a:gd name="f110" fmla="+- 0 0 -90"/>
                <a:gd name="f111" fmla="*/ f3 1 100"/>
                <a:gd name="f112" fmla="*/ f4 1 130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100"/>
                <a:gd name="f121" fmla="*/ f117 1 130"/>
                <a:gd name="f122" fmla="*/ 82 f118 1"/>
                <a:gd name="f123" fmla="*/ 31 f117 1"/>
                <a:gd name="f124" fmla="*/ 86 f118 1"/>
                <a:gd name="f125" fmla="*/ 37 f117 1"/>
                <a:gd name="f126" fmla="*/ 88 f118 1"/>
                <a:gd name="f127" fmla="*/ 45 f117 1"/>
                <a:gd name="f128" fmla="*/ 84 f118 1"/>
                <a:gd name="f129" fmla="*/ 51 f117 1"/>
                <a:gd name="f130" fmla="*/ 85 f118 1"/>
                <a:gd name="f131" fmla="*/ 55 f117 1"/>
                <a:gd name="f132" fmla="*/ 90 f118 1"/>
                <a:gd name="f133" fmla="*/ 56 f117 1"/>
                <a:gd name="f134" fmla="*/ 92 f118 1"/>
                <a:gd name="f135" fmla="*/ 60 f117 1"/>
                <a:gd name="f136" fmla="*/ 96 f118 1"/>
                <a:gd name="f137" fmla="*/ 68 f117 1"/>
                <a:gd name="f138" fmla="*/ 98 f118 1"/>
                <a:gd name="f139" fmla="*/ 69 f117 1"/>
                <a:gd name="f140" fmla="*/ 99 f118 1"/>
                <a:gd name="f141" fmla="*/ 72 f117 1"/>
                <a:gd name="f142" fmla="*/ 91 f117 1"/>
                <a:gd name="f143" fmla="*/ 70 f118 1"/>
                <a:gd name="f144" fmla="*/ 105 f117 1"/>
                <a:gd name="f145" fmla="*/ 42 f118 1"/>
                <a:gd name="f146" fmla="*/ 122 f117 1"/>
                <a:gd name="f147" fmla="*/ 29 f118 1"/>
                <a:gd name="f148" fmla="*/ 128 f117 1"/>
                <a:gd name="f149" fmla="*/ 17 f118 1"/>
                <a:gd name="f150" fmla="*/ 129 f117 1"/>
                <a:gd name="f151" fmla="*/ 13 f118 1"/>
                <a:gd name="f152" fmla="*/ 4 f118 1"/>
                <a:gd name="f153" fmla="*/ 117 f117 1"/>
                <a:gd name="f154" fmla="*/ 0 f118 1"/>
                <a:gd name="f155" fmla="*/ 109 f117 1"/>
                <a:gd name="f156" fmla="*/ 5 f118 1"/>
                <a:gd name="f157" fmla="*/ 90 f117 1"/>
                <a:gd name="f158" fmla="*/ 8 f118 1"/>
                <a:gd name="f159" fmla="*/ 80 f117 1"/>
                <a:gd name="f160" fmla="*/ 11 f118 1"/>
                <a:gd name="f161" fmla="*/ 71 f117 1"/>
                <a:gd name="f162" fmla="*/ 16 f118 1"/>
                <a:gd name="f163" fmla="*/ 58 f117 1"/>
                <a:gd name="f164" fmla="*/ 22 f118 1"/>
                <a:gd name="f165" fmla="*/ 28 f118 1"/>
                <a:gd name="f166" fmla="*/ 63 f117 1"/>
                <a:gd name="f167" fmla="*/ 32 f118 1"/>
                <a:gd name="f168" fmla="*/ 65 f117 1"/>
                <a:gd name="f169" fmla="*/ 30 f118 1"/>
                <a:gd name="f170" fmla="*/ 61 f117 1"/>
                <a:gd name="f171" fmla="*/ 43 f117 1"/>
                <a:gd name="f172" fmla="*/ 38 f118 1"/>
                <a:gd name="f173" fmla="*/ 29 f117 1"/>
                <a:gd name="f174" fmla="*/ 15 f117 1"/>
                <a:gd name="f175" fmla="*/ 43 f118 1"/>
                <a:gd name="f176" fmla="*/ 7 f117 1"/>
                <a:gd name="f177" fmla="*/ 45 f118 1"/>
                <a:gd name="f178" fmla="*/ 4 f117 1"/>
                <a:gd name="f179" fmla="*/ 51 f118 1"/>
                <a:gd name="f180" fmla="*/ 3 f117 1"/>
                <a:gd name="f181" fmla="*/ 54 f118 1"/>
                <a:gd name="f182" fmla="*/ 5 f117 1"/>
                <a:gd name="f183" fmla="*/ 62 f118 1"/>
                <a:gd name="f184" fmla="*/ 10 f117 1"/>
                <a:gd name="f185" fmla="*/ 79 f118 1"/>
                <a:gd name="f186" fmla="*/ 28 f117 1"/>
                <a:gd name="f187" fmla="+- f119 0 f1"/>
                <a:gd name="f188" fmla="*/ f122 1 100"/>
                <a:gd name="f189" fmla="*/ f123 1 130"/>
                <a:gd name="f190" fmla="*/ f124 1 100"/>
                <a:gd name="f191" fmla="*/ f125 1 130"/>
                <a:gd name="f192" fmla="*/ f126 1 100"/>
                <a:gd name="f193" fmla="*/ f127 1 130"/>
                <a:gd name="f194" fmla="*/ f128 1 100"/>
                <a:gd name="f195" fmla="*/ f129 1 130"/>
                <a:gd name="f196" fmla="*/ f130 1 100"/>
                <a:gd name="f197" fmla="*/ f131 1 130"/>
                <a:gd name="f198" fmla="*/ f132 1 100"/>
                <a:gd name="f199" fmla="*/ f133 1 130"/>
                <a:gd name="f200" fmla="*/ f134 1 100"/>
                <a:gd name="f201" fmla="*/ f135 1 130"/>
                <a:gd name="f202" fmla="*/ f136 1 100"/>
                <a:gd name="f203" fmla="*/ f137 1 130"/>
                <a:gd name="f204" fmla="*/ f138 1 100"/>
                <a:gd name="f205" fmla="*/ f139 1 130"/>
                <a:gd name="f206" fmla="*/ f140 1 100"/>
                <a:gd name="f207" fmla="*/ f141 1 130"/>
                <a:gd name="f208" fmla="*/ f142 1 130"/>
                <a:gd name="f209" fmla="*/ f143 1 100"/>
                <a:gd name="f210" fmla="*/ f144 1 130"/>
                <a:gd name="f211" fmla="*/ f145 1 100"/>
                <a:gd name="f212" fmla="*/ f146 1 130"/>
                <a:gd name="f213" fmla="*/ f147 1 100"/>
                <a:gd name="f214" fmla="*/ f148 1 130"/>
                <a:gd name="f215" fmla="*/ f149 1 100"/>
                <a:gd name="f216" fmla="*/ f150 1 130"/>
                <a:gd name="f217" fmla="*/ f151 1 100"/>
                <a:gd name="f218" fmla="*/ f152 1 100"/>
                <a:gd name="f219" fmla="*/ f153 1 130"/>
                <a:gd name="f220" fmla="*/ f154 1 100"/>
                <a:gd name="f221" fmla="*/ f155 1 130"/>
                <a:gd name="f222" fmla="*/ f156 1 100"/>
                <a:gd name="f223" fmla="*/ f157 1 130"/>
                <a:gd name="f224" fmla="*/ f158 1 100"/>
                <a:gd name="f225" fmla="*/ f159 1 130"/>
                <a:gd name="f226" fmla="*/ f160 1 100"/>
                <a:gd name="f227" fmla="*/ f161 1 130"/>
                <a:gd name="f228" fmla="*/ f162 1 100"/>
                <a:gd name="f229" fmla="*/ f163 1 130"/>
                <a:gd name="f230" fmla="*/ f164 1 100"/>
                <a:gd name="f231" fmla="*/ f165 1 100"/>
                <a:gd name="f232" fmla="*/ f166 1 130"/>
                <a:gd name="f233" fmla="*/ f167 1 100"/>
                <a:gd name="f234" fmla="*/ f168 1 130"/>
                <a:gd name="f235" fmla="*/ f169 1 100"/>
                <a:gd name="f236" fmla="*/ f170 1 130"/>
                <a:gd name="f237" fmla="*/ f171 1 130"/>
                <a:gd name="f238" fmla="*/ f172 1 100"/>
                <a:gd name="f239" fmla="*/ f173 1 130"/>
                <a:gd name="f240" fmla="*/ f174 1 130"/>
                <a:gd name="f241" fmla="*/ f175 1 100"/>
                <a:gd name="f242" fmla="*/ f176 1 130"/>
                <a:gd name="f243" fmla="*/ f177 1 100"/>
                <a:gd name="f244" fmla="*/ f178 1 130"/>
                <a:gd name="f245" fmla="*/ f179 1 100"/>
                <a:gd name="f246" fmla="*/ f180 1 130"/>
                <a:gd name="f247" fmla="*/ f181 1 100"/>
                <a:gd name="f248" fmla="*/ f182 1 130"/>
                <a:gd name="f249" fmla="*/ f183 1 100"/>
                <a:gd name="f250" fmla="*/ f184 1 130"/>
                <a:gd name="f251" fmla="*/ f185 1 100"/>
                <a:gd name="f252" fmla="*/ f186 1 130"/>
                <a:gd name="f253" fmla="*/ 0 1 f120"/>
                <a:gd name="f254" fmla="*/ f114 1 f120"/>
                <a:gd name="f255" fmla="*/ 0 1 f121"/>
                <a:gd name="f256" fmla="*/ f115 1 f121"/>
                <a:gd name="f257" fmla="*/ f188 1 f120"/>
                <a:gd name="f258" fmla="*/ f189 1 f121"/>
                <a:gd name="f259" fmla="*/ f190 1 f120"/>
                <a:gd name="f260" fmla="*/ f191 1 f121"/>
                <a:gd name="f261" fmla="*/ f192 1 f120"/>
                <a:gd name="f262" fmla="*/ f193 1 f121"/>
                <a:gd name="f263" fmla="*/ f194 1 f120"/>
                <a:gd name="f264" fmla="*/ f195 1 f121"/>
                <a:gd name="f265" fmla="*/ f196 1 f120"/>
                <a:gd name="f266" fmla="*/ f197 1 f121"/>
                <a:gd name="f267" fmla="*/ f198 1 f120"/>
                <a:gd name="f268" fmla="*/ f199 1 f121"/>
                <a:gd name="f269" fmla="*/ f200 1 f120"/>
                <a:gd name="f270" fmla="*/ f201 1 f121"/>
                <a:gd name="f271" fmla="*/ f202 1 f120"/>
                <a:gd name="f272" fmla="*/ f203 1 f121"/>
                <a:gd name="f273" fmla="*/ f204 1 f120"/>
                <a:gd name="f274" fmla="*/ f205 1 f121"/>
                <a:gd name="f275" fmla="*/ f206 1 f120"/>
                <a:gd name="f276" fmla="*/ f207 1 f121"/>
                <a:gd name="f277" fmla="*/ f208 1 f121"/>
                <a:gd name="f278" fmla="*/ f209 1 f120"/>
                <a:gd name="f279" fmla="*/ f210 1 f121"/>
                <a:gd name="f280" fmla="*/ f211 1 f120"/>
                <a:gd name="f281" fmla="*/ f212 1 f121"/>
                <a:gd name="f282" fmla="*/ f213 1 f120"/>
                <a:gd name="f283" fmla="*/ f214 1 f121"/>
                <a:gd name="f284" fmla="*/ f215 1 f120"/>
                <a:gd name="f285" fmla="*/ f216 1 f121"/>
                <a:gd name="f286" fmla="*/ f217 1 f120"/>
                <a:gd name="f287" fmla="*/ f218 1 f120"/>
                <a:gd name="f288" fmla="*/ f219 1 f121"/>
                <a:gd name="f289" fmla="*/ f220 1 f120"/>
                <a:gd name="f290" fmla="*/ f221 1 f121"/>
                <a:gd name="f291" fmla="*/ f222 1 f120"/>
                <a:gd name="f292" fmla="*/ f223 1 f121"/>
                <a:gd name="f293" fmla="*/ f224 1 f120"/>
                <a:gd name="f294" fmla="*/ f225 1 f121"/>
                <a:gd name="f295" fmla="*/ f226 1 f120"/>
                <a:gd name="f296" fmla="*/ f227 1 f121"/>
                <a:gd name="f297" fmla="*/ f228 1 f120"/>
                <a:gd name="f298" fmla="*/ f229 1 f121"/>
                <a:gd name="f299" fmla="*/ f230 1 f120"/>
                <a:gd name="f300" fmla="*/ f231 1 f120"/>
                <a:gd name="f301" fmla="*/ f232 1 f121"/>
                <a:gd name="f302" fmla="*/ f233 1 f120"/>
                <a:gd name="f303" fmla="*/ f234 1 f121"/>
                <a:gd name="f304" fmla="*/ f235 1 f120"/>
                <a:gd name="f305" fmla="*/ f236 1 f121"/>
                <a:gd name="f306" fmla="*/ f237 1 f121"/>
                <a:gd name="f307" fmla="*/ f238 1 f120"/>
                <a:gd name="f308" fmla="*/ f239 1 f121"/>
                <a:gd name="f309" fmla="*/ f240 1 f121"/>
                <a:gd name="f310" fmla="*/ f241 1 f120"/>
                <a:gd name="f311" fmla="*/ f242 1 f121"/>
                <a:gd name="f312" fmla="*/ f243 1 f120"/>
                <a:gd name="f313" fmla="*/ f244 1 f121"/>
                <a:gd name="f314" fmla="*/ f245 1 f120"/>
                <a:gd name="f315" fmla="*/ f246 1 f121"/>
                <a:gd name="f316" fmla="*/ f247 1 f120"/>
                <a:gd name="f317" fmla="*/ f248 1 f121"/>
                <a:gd name="f318" fmla="*/ f249 1 f120"/>
                <a:gd name="f319" fmla="*/ f250 1 f121"/>
                <a:gd name="f320" fmla="*/ f251 1 f120"/>
                <a:gd name="f321" fmla="*/ f252 1 f121"/>
                <a:gd name="f322" fmla="*/ f253 f111 1"/>
                <a:gd name="f323" fmla="*/ f254 f111 1"/>
                <a:gd name="f324" fmla="*/ f256 f112 1"/>
                <a:gd name="f325" fmla="*/ f255 f112 1"/>
                <a:gd name="f326" fmla="*/ f257 f111 1"/>
                <a:gd name="f327" fmla="*/ f258 f112 1"/>
                <a:gd name="f328" fmla="*/ f259 f111 1"/>
                <a:gd name="f329" fmla="*/ f260 f112 1"/>
                <a:gd name="f330" fmla="*/ f261 f111 1"/>
                <a:gd name="f331" fmla="*/ f262 f112 1"/>
                <a:gd name="f332" fmla="*/ f263 f111 1"/>
                <a:gd name="f333" fmla="*/ f264 f112 1"/>
                <a:gd name="f334" fmla="*/ f265 f111 1"/>
                <a:gd name="f335" fmla="*/ f266 f112 1"/>
                <a:gd name="f336" fmla="*/ f267 f111 1"/>
                <a:gd name="f337" fmla="*/ f268 f112 1"/>
                <a:gd name="f338" fmla="*/ f269 f111 1"/>
                <a:gd name="f339" fmla="*/ f270 f112 1"/>
                <a:gd name="f340" fmla="*/ f271 f111 1"/>
                <a:gd name="f341" fmla="*/ f272 f112 1"/>
                <a:gd name="f342" fmla="*/ f273 f111 1"/>
                <a:gd name="f343" fmla="*/ f274 f112 1"/>
                <a:gd name="f344" fmla="*/ f275 f111 1"/>
                <a:gd name="f345" fmla="*/ f276 f112 1"/>
                <a:gd name="f346" fmla="*/ f277 f112 1"/>
                <a:gd name="f347" fmla="*/ f278 f111 1"/>
                <a:gd name="f348" fmla="*/ f279 f112 1"/>
                <a:gd name="f349" fmla="*/ f280 f111 1"/>
                <a:gd name="f350" fmla="*/ f281 f112 1"/>
                <a:gd name="f351" fmla="*/ f282 f111 1"/>
                <a:gd name="f352" fmla="*/ f283 f112 1"/>
                <a:gd name="f353" fmla="*/ f284 f111 1"/>
                <a:gd name="f354" fmla="*/ f285 f112 1"/>
                <a:gd name="f355" fmla="*/ f286 f111 1"/>
                <a:gd name="f356" fmla="*/ f287 f111 1"/>
                <a:gd name="f357" fmla="*/ f288 f112 1"/>
                <a:gd name="f358" fmla="*/ f289 f111 1"/>
                <a:gd name="f359" fmla="*/ f290 f112 1"/>
                <a:gd name="f360" fmla="*/ f291 f111 1"/>
                <a:gd name="f361" fmla="*/ f292 f112 1"/>
                <a:gd name="f362" fmla="*/ f293 f111 1"/>
                <a:gd name="f363" fmla="*/ f294 f112 1"/>
                <a:gd name="f364" fmla="*/ f295 f111 1"/>
                <a:gd name="f365" fmla="*/ f296 f112 1"/>
                <a:gd name="f366" fmla="*/ f297 f111 1"/>
                <a:gd name="f367" fmla="*/ f298 f112 1"/>
                <a:gd name="f368" fmla="*/ f299 f111 1"/>
                <a:gd name="f369" fmla="*/ f300 f111 1"/>
                <a:gd name="f370" fmla="*/ f301 f112 1"/>
                <a:gd name="f371" fmla="*/ f302 f111 1"/>
                <a:gd name="f372" fmla="*/ f303 f112 1"/>
                <a:gd name="f373" fmla="*/ f304 f111 1"/>
                <a:gd name="f374" fmla="*/ f305 f112 1"/>
                <a:gd name="f375" fmla="*/ f306 f112 1"/>
                <a:gd name="f376" fmla="*/ f307 f111 1"/>
                <a:gd name="f377" fmla="*/ f308 f112 1"/>
                <a:gd name="f378" fmla="*/ f309 f112 1"/>
                <a:gd name="f379" fmla="*/ f310 f111 1"/>
                <a:gd name="f380" fmla="*/ f311 f112 1"/>
                <a:gd name="f381" fmla="*/ f312 f111 1"/>
                <a:gd name="f382" fmla="*/ f313 f112 1"/>
                <a:gd name="f383" fmla="*/ f314 f111 1"/>
                <a:gd name="f384" fmla="*/ f315 f112 1"/>
                <a:gd name="f385" fmla="*/ f316 f111 1"/>
                <a:gd name="f386" fmla="*/ f317 f112 1"/>
                <a:gd name="f387" fmla="*/ f318 f111 1"/>
                <a:gd name="f388" fmla="*/ f319 f112 1"/>
                <a:gd name="f389" fmla="*/ f320 f111 1"/>
                <a:gd name="f390" fmla="*/ f321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7">
                  <a:pos x="f326" y="f327"/>
                </a:cxn>
                <a:cxn ang="f187">
                  <a:pos x="f328" y="f329"/>
                </a:cxn>
                <a:cxn ang="f187">
                  <a:pos x="f330" y="f331"/>
                </a:cxn>
                <a:cxn ang="f187">
                  <a:pos x="f332" y="f333"/>
                </a:cxn>
                <a:cxn ang="f187">
                  <a:pos x="f334" y="f335"/>
                </a:cxn>
                <a:cxn ang="f187">
                  <a:pos x="f336" y="f337"/>
                </a:cxn>
                <a:cxn ang="f187">
                  <a:pos x="f338" y="f339"/>
                </a:cxn>
                <a:cxn ang="f187">
                  <a:pos x="f340" y="f341"/>
                </a:cxn>
                <a:cxn ang="f187">
                  <a:pos x="f342" y="f343"/>
                </a:cxn>
                <a:cxn ang="f187">
                  <a:pos x="f344" y="f345"/>
                </a:cxn>
                <a:cxn ang="f187">
                  <a:pos x="f334" y="f346"/>
                </a:cxn>
                <a:cxn ang="f187">
                  <a:pos x="f347" y="f348"/>
                </a:cxn>
                <a:cxn ang="f187">
                  <a:pos x="f349" y="f350"/>
                </a:cxn>
                <a:cxn ang="f187">
                  <a:pos x="f351" y="f352"/>
                </a:cxn>
                <a:cxn ang="f187">
                  <a:pos x="f353" y="f354"/>
                </a:cxn>
                <a:cxn ang="f187">
                  <a:pos x="f355" y="f352"/>
                </a:cxn>
                <a:cxn ang="f187">
                  <a:pos x="f356" y="f357"/>
                </a:cxn>
                <a:cxn ang="f187">
                  <a:pos x="f358" y="f359"/>
                </a:cxn>
                <a:cxn ang="f187">
                  <a:pos x="f360" y="f361"/>
                </a:cxn>
                <a:cxn ang="f187">
                  <a:pos x="f362" y="f363"/>
                </a:cxn>
                <a:cxn ang="f187">
                  <a:pos x="f364" y="f365"/>
                </a:cxn>
                <a:cxn ang="f187">
                  <a:pos x="f366" y="f367"/>
                </a:cxn>
                <a:cxn ang="f187">
                  <a:pos x="f368" y="f367"/>
                </a:cxn>
                <a:cxn ang="f187">
                  <a:pos x="f369" y="f370"/>
                </a:cxn>
                <a:cxn ang="f187">
                  <a:pos x="f371" y="f372"/>
                </a:cxn>
                <a:cxn ang="f187">
                  <a:pos x="f373" y="f374"/>
                </a:cxn>
                <a:cxn ang="f187">
                  <a:pos x="f373" y="f375"/>
                </a:cxn>
                <a:cxn ang="f187">
                  <a:pos x="f376" y="f377"/>
                </a:cxn>
                <a:cxn ang="f187">
                  <a:pos x="f349" y="f378"/>
                </a:cxn>
                <a:cxn ang="f187">
                  <a:pos x="f379" y="f380"/>
                </a:cxn>
                <a:cxn ang="f187">
                  <a:pos x="f381" y="f382"/>
                </a:cxn>
                <a:cxn ang="f187">
                  <a:pos x="f383" y="f384"/>
                </a:cxn>
                <a:cxn ang="f187">
                  <a:pos x="f385" y="f386"/>
                </a:cxn>
                <a:cxn ang="f187">
                  <a:pos x="f387" y="f388"/>
                </a:cxn>
                <a:cxn ang="f187">
                  <a:pos x="f389" y="f390"/>
                </a:cxn>
                <a:cxn ang="f187">
                  <a:pos x="f326" y="f327"/>
                </a:cxn>
              </a:cxnLst>
              <a:rect l="f322" t="f325" r="f323" b="f324"/>
              <a:pathLst>
                <a:path w="100" h="1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12" y="f26"/>
                  </a:cubicBezTo>
                  <a:cubicBezTo>
                    <a:pt x="f10" y="f27"/>
                    <a:pt x="f10" y="f28"/>
                    <a:pt x="f24" y="f29"/>
                  </a:cubicBezTo>
                  <a:cubicBezTo>
                    <a:pt x="f22" y="f30"/>
                    <a:pt x="f16" y="f30"/>
                    <a:pt x="f18" y="f30"/>
                  </a:cubicBezTo>
                  <a:cubicBezTo>
                    <a:pt x="f31" y="f32"/>
                    <a:pt x="f33" y="f34"/>
                    <a:pt x="f31" y="f35"/>
                  </a:cubicBezTo>
                  <a:cubicBezTo>
                    <a:pt x="f18" y="f36"/>
                    <a:pt x="f37" y="f38"/>
                    <a:pt x="f39" y="f40"/>
                  </a:cubicBezTo>
                  <a:cubicBezTo>
                    <a:pt x="f41" y="f40"/>
                    <a:pt x="f42" y="f40"/>
                    <a:pt x="f42" y="f43"/>
                  </a:cubicBezTo>
                  <a:cubicBezTo>
                    <a:pt x="f6" y="f44"/>
                    <a:pt x="f6" y="f45"/>
                    <a:pt x="f46" y="f47"/>
                  </a:cubicBezTo>
                  <a:cubicBezTo>
                    <a:pt x="f48" y="f49"/>
                    <a:pt x="f37" y="f24"/>
                    <a:pt x="f24" y="f37"/>
                  </a:cubicBezTo>
                  <a:cubicBezTo>
                    <a:pt x="f50" y="f39"/>
                    <a:pt x="f51" y="f52"/>
                    <a:pt x="f44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5"/>
                    <a:pt x="f67" y="f65"/>
                    <a:pt x="f68" y="f69"/>
                  </a:cubicBezTo>
                  <a:cubicBezTo>
                    <a:pt x="f70" y="f7"/>
                    <a:pt x="f71" y="f69"/>
                    <a:pt x="f72" y="f65"/>
                  </a:cubicBezTo>
                  <a:cubicBezTo>
                    <a:pt x="f73" y="f61"/>
                    <a:pt x="f74" y="f75"/>
                    <a:pt x="f76" y="f57"/>
                  </a:cubicBezTo>
                  <a:cubicBezTo>
                    <a:pt x="f77" y="f78"/>
                    <a:pt x="f5" y="f79"/>
                    <a:pt x="f5" y="f80"/>
                  </a:cubicBezTo>
                  <a:cubicBezTo>
                    <a:pt x="f77" y="f81"/>
                    <a:pt x="f82" y="f39"/>
                    <a:pt x="f83" y="f18"/>
                  </a:cubicBezTo>
                  <a:cubicBezTo>
                    <a:pt x="f84" y="f14"/>
                    <a:pt x="f85" y="f10"/>
                    <a:pt x="f85" y="f86"/>
                  </a:cubicBezTo>
                  <a:cubicBezTo>
                    <a:pt x="f85" y="f51"/>
                    <a:pt x="f73" y="f87"/>
                    <a:pt x="f88" y="f45"/>
                  </a:cubicBezTo>
                  <a:cubicBezTo>
                    <a:pt x="f72" y="f89"/>
                    <a:pt x="f71" y="f90"/>
                    <a:pt x="f91" y="f34"/>
                  </a:cubicBezTo>
                  <a:cubicBezTo>
                    <a:pt x="f92" y="f29"/>
                    <a:pt x="f92" y="f29"/>
                    <a:pt x="f93" y="f34"/>
                  </a:cubicBezTo>
                  <a:cubicBezTo>
                    <a:pt x="f94" y="f95"/>
                    <a:pt x="f96" y="f54"/>
                    <a:pt x="f97" y="f98"/>
                  </a:cubicBezTo>
                  <a:cubicBezTo>
                    <a:pt x="f64" y="f99"/>
                    <a:pt x="f100" y="f36"/>
                    <a:pt x="f101" y="f36"/>
                  </a:cubicBezTo>
                  <a:cubicBezTo>
                    <a:pt x="f9" y="f99"/>
                    <a:pt x="f100" y="f98"/>
                    <a:pt x="f100" y="f54"/>
                  </a:cubicBezTo>
                  <a:cubicBezTo>
                    <a:pt x="f96" y="f29"/>
                    <a:pt x="f102" y="f25"/>
                    <a:pt x="f100" y="f103"/>
                  </a:cubicBezTo>
                  <a:cubicBezTo>
                    <a:pt x="f101" y="f60"/>
                    <a:pt x="f13" y="f11"/>
                    <a:pt x="f60" y="f64"/>
                  </a:cubicBezTo>
                  <a:cubicBezTo>
                    <a:pt x="f19" y="f66"/>
                    <a:pt x="f58" y="f104"/>
                    <a:pt x="f58" y="f70"/>
                  </a:cubicBezTo>
                  <a:cubicBezTo>
                    <a:pt x="f58" y="f105"/>
                    <a:pt x="f58" y="f106"/>
                    <a:pt x="f103" y="f74"/>
                  </a:cubicBezTo>
                  <a:cubicBezTo>
                    <a:pt x="f107" y="f84"/>
                    <a:pt x="f107" y="f83"/>
                    <a:pt x="f21" y="f76"/>
                  </a:cubicBezTo>
                  <a:cubicBezTo>
                    <a:pt x="f23" y="f77"/>
                    <a:pt x="f108" y="f5"/>
                    <a:pt x="f26" y="f109"/>
                  </a:cubicBezTo>
                  <a:cubicBezTo>
                    <a:pt x="f56" y="f76"/>
                    <a:pt x="f27" y="f83"/>
                    <a:pt x="f28" y="f83"/>
                  </a:cubicBezTo>
                  <a:cubicBezTo>
                    <a:pt x="f32" y="f83"/>
                    <a:pt x="f95" y="f106"/>
                    <a:pt x="f90" y="f73"/>
                  </a:cubicBezTo>
                  <a:cubicBezTo>
                    <a:pt x="f40" y="f91"/>
                    <a:pt x="f87" y="f67"/>
                    <a:pt x="f49" y="f97"/>
                  </a:cubicBezTo>
                  <a:cubicBezTo>
                    <a:pt x="f86" y="f64"/>
                    <a:pt x="f50" y="f100"/>
                    <a:pt x="f8" y="f9"/>
                  </a:cubicBezTo>
                  <a:close/>
                </a:path>
              </a:pathLst>
            </a:custGeom>
            <a:solidFill>
              <a:srgbClr val="EECE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6" name="Grupo 106">
            <a:extLst>
              <a:ext uri="{FF2B5EF4-FFF2-40B4-BE49-F238E27FC236}">
                <a16:creationId xmlns:a16="http://schemas.microsoft.com/office/drawing/2014/main" id="{39538550-7020-AA5E-C782-09865ED3932D}"/>
              </a:ext>
            </a:extLst>
          </p:cNvPr>
          <p:cNvGrpSpPr/>
          <p:nvPr/>
        </p:nvGrpSpPr>
        <p:grpSpPr>
          <a:xfrm>
            <a:off x="8034339" y="1633539"/>
            <a:ext cx="2185992" cy="5299075"/>
            <a:chOff x="8034339" y="1633539"/>
            <a:chExt cx="2185992" cy="5299075"/>
          </a:xfrm>
        </p:grpSpPr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E61F1D90-C4DA-0CAA-20FB-6963DC252878}"/>
                </a:ext>
              </a:extLst>
            </p:cNvPr>
            <p:cNvSpPr/>
            <p:nvPr/>
          </p:nvSpPr>
          <p:spPr>
            <a:xfrm>
              <a:off x="8221663" y="6810378"/>
              <a:ext cx="1552578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19"/>
                <a:gd name="f8" fmla="val 150"/>
                <a:gd name="f9" fmla="val 151"/>
                <a:gd name="f10" fmla="val 153"/>
                <a:gd name="f11" fmla="val 1"/>
                <a:gd name="f12" fmla="val 155"/>
                <a:gd name="f13" fmla="val 166"/>
                <a:gd name="f14" fmla="val 177"/>
                <a:gd name="f15" fmla="val 188"/>
                <a:gd name="f16" fmla="val 197"/>
                <a:gd name="f17" fmla="val 205"/>
                <a:gd name="f18" fmla="val 2"/>
                <a:gd name="f19" fmla="val 214"/>
                <a:gd name="f20" fmla="val 3"/>
                <a:gd name="f21" fmla="val 221"/>
                <a:gd name="f22" fmla="val 4"/>
                <a:gd name="f23" fmla="val 228"/>
                <a:gd name="f24" fmla="val 5"/>
                <a:gd name="f25" fmla="val 234"/>
                <a:gd name="f26" fmla="val 6"/>
                <a:gd name="f27" fmla="val 236"/>
                <a:gd name="f28" fmla="val 238"/>
                <a:gd name="f29" fmla="val 8"/>
                <a:gd name="f30" fmla="val 7"/>
                <a:gd name="f31" fmla="val 10"/>
                <a:gd name="f32" fmla="val 239"/>
                <a:gd name="f33" fmla="val 11"/>
                <a:gd name="f34" fmla="val 14"/>
                <a:gd name="f35" fmla="val 232"/>
                <a:gd name="f36" fmla="val 12"/>
                <a:gd name="f37" fmla="val 227"/>
                <a:gd name="f38" fmla="val 16"/>
                <a:gd name="f39" fmla="val 229"/>
                <a:gd name="f40" fmla="val 15"/>
                <a:gd name="f41" fmla="val 230"/>
                <a:gd name="f42" fmla="val 226"/>
                <a:gd name="f43" fmla="val 224"/>
                <a:gd name="f44" fmla="val 222"/>
                <a:gd name="f45" fmla="val 220"/>
                <a:gd name="f46" fmla="val 209"/>
                <a:gd name="f47" fmla="val 198"/>
                <a:gd name="f48" fmla="val 17"/>
                <a:gd name="f49" fmla="val 171"/>
                <a:gd name="f50" fmla="val 18"/>
                <a:gd name="f51" fmla="val 139"/>
                <a:gd name="f52" fmla="val 128"/>
                <a:gd name="f53" fmla="val 117"/>
                <a:gd name="f54" fmla="val 106"/>
                <a:gd name="f55" fmla="val 96"/>
                <a:gd name="f56" fmla="val 87"/>
                <a:gd name="f57" fmla="val 77"/>
                <a:gd name="f58" fmla="val 67"/>
                <a:gd name="f59" fmla="val 57"/>
                <a:gd name="f60" fmla="val 47"/>
                <a:gd name="f61" fmla="val 37"/>
                <a:gd name="f62" fmla="val 26"/>
                <a:gd name="f63" fmla="val 13"/>
                <a:gd name="f64" fmla="val 9"/>
                <a:gd name="f65" fmla="val 25"/>
                <a:gd name="f66" fmla="val 33"/>
                <a:gd name="f67" fmla="val 42"/>
                <a:gd name="f68" fmla="val 49"/>
                <a:gd name="f69" fmla="val 65"/>
                <a:gd name="f70" fmla="val 69"/>
                <a:gd name="f71" fmla="val 73"/>
                <a:gd name="f72" fmla="val 76"/>
                <a:gd name="f73" fmla="val 79"/>
                <a:gd name="f74" fmla="val 82"/>
                <a:gd name="f75" fmla="val 92"/>
                <a:gd name="f76" fmla="val 97"/>
                <a:gd name="f77" fmla="val 99"/>
                <a:gd name="f78" fmla="val 102"/>
                <a:gd name="f79" fmla="val 104"/>
                <a:gd name="f80" fmla="val 107"/>
                <a:gd name="f81" fmla="val 111"/>
                <a:gd name="f82" fmla="val 114"/>
                <a:gd name="f83" fmla="val 120"/>
                <a:gd name="f84" fmla="val 122"/>
                <a:gd name="f85" fmla="val 134"/>
                <a:gd name="f86" fmla="val 140"/>
                <a:gd name="f87" fmla="val 141"/>
                <a:gd name="f88" fmla="val 143"/>
                <a:gd name="f89" fmla="val 144"/>
                <a:gd name="f90" fmla="val 149"/>
                <a:gd name="f91" fmla="+- 0 0 -90"/>
                <a:gd name="f92" fmla="*/ f3 1 240"/>
                <a:gd name="f93" fmla="*/ f4 1 19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240"/>
                <a:gd name="f102" fmla="*/ f98 1 19"/>
                <a:gd name="f103" fmla="*/ 150 f99 1"/>
                <a:gd name="f104" fmla="*/ 0 f98 1"/>
                <a:gd name="f105" fmla="*/ 155 f99 1"/>
                <a:gd name="f106" fmla="*/ 188 f99 1"/>
                <a:gd name="f107" fmla="*/ 1 f98 1"/>
                <a:gd name="f108" fmla="*/ 214 f99 1"/>
                <a:gd name="f109" fmla="*/ 3 f98 1"/>
                <a:gd name="f110" fmla="*/ 234 f99 1"/>
                <a:gd name="f111" fmla="*/ 6 f98 1"/>
                <a:gd name="f112" fmla="*/ 240 f99 1"/>
                <a:gd name="f113" fmla="*/ 8 f98 1"/>
                <a:gd name="f114" fmla="*/ 239 f99 1"/>
                <a:gd name="f115" fmla="*/ 11 f98 1"/>
                <a:gd name="f116" fmla="*/ 228 f99 1"/>
                <a:gd name="f117" fmla="*/ 14 f98 1"/>
                <a:gd name="f118" fmla="*/ 227 f99 1"/>
                <a:gd name="f119" fmla="*/ 230 f99 1"/>
                <a:gd name="f120" fmla="*/ 15 f98 1"/>
                <a:gd name="f121" fmla="*/ 226 f99 1"/>
                <a:gd name="f122" fmla="*/ 220 f99 1"/>
                <a:gd name="f123" fmla="*/ 17 f98 1"/>
                <a:gd name="f124" fmla="*/ 139 f99 1"/>
                <a:gd name="f125" fmla="*/ 19 f98 1"/>
                <a:gd name="f126" fmla="*/ 106 f99 1"/>
                <a:gd name="f127" fmla="*/ 77 f99 1"/>
                <a:gd name="f128" fmla="*/ 18 f98 1"/>
                <a:gd name="f129" fmla="*/ 47 f99 1"/>
                <a:gd name="f130" fmla="*/ 16 f99 1"/>
                <a:gd name="f131" fmla="*/ 3 f99 1"/>
                <a:gd name="f132" fmla="*/ 0 f99 1"/>
                <a:gd name="f133" fmla="*/ 9 f98 1"/>
                <a:gd name="f134" fmla="*/ 4 f99 1"/>
                <a:gd name="f135" fmla="*/ 7 f98 1"/>
                <a:gd name="f136" fmla="*/ 17 f99 1"/>
                <a:gd name="f137" fmla="*/ 5 f98 1"/>
                <a:gd name="f138" fmla="*/ 42 f99 1"/>
                <a:gd name="f139" fmla="*/ 2 f98 1"/>
                <a:gd name="f140" fmla="*/ 65 f99 1"/>
                <a:gd name="f141" fmla="*/ 73 f99 1"/>
                <a:gd name="f142" fmla="*/ 10 f98 1"/>
                <a:gd name="f143" fmla="*/ 82 f99 1"/>
                <a:gd name="f144" fmla="*/ 97 f99 1"/>
                <a:gd name="f145" fmla="*/ 104 f99 1"/>
                <a:gd name="f146" fmla="*/ 12 f98 1"/>
                <a:gd name="f147" fmla="*/ 114 f99 1"/>
                <a:gd name="f148" fmla="*/ 122 f99 1"/>
                <a:gd name="f149" fmla="*/ 140 f99 1"/>
                <a:gd name="f150" fmla="*/ 13 f98 1"/>
                <a:gd name="f151" fmla="*/ 144 f99 1"/>
                <a:gd name="f152" fmla="*/ 4 f98 1"/>
                <a:gd name="f153" fmla="+- f100 0 f1"/>
                <a:gd name="f154" fmla="*/ f103 1 240"/>
                <a:gd name="f155" fmla="*/ f104 1 19"/>
                <a:gd name="f156" fmla="*/ f105 1 240"/>
                <a:gd name="f157" fmla="*/ f106 1 240"/>
                <a:gd name="f158" fmla="*/ f107 1 19"/>
                <a:gd name="f159" fmla="*/ f108 1 240"/>
                <a:gd name="f160" fmla="*/ f109 1 19"/>
                <a:gd name="f161" fmla="*/ f110 1 240"/>
                <a:gd name="f162" fmla="*/ f111 1 19"/>
                <a:gd name="f163" fmla="*/ f112 1 240"/>
                <a:gd name="f164" fmla="*/ f113 1 19"/>
                <a:gd name="f165" fmla="*/ f114 1 240"/>
                <a:gd name="f166" fmla="*/ f115 1 19"/>
                <a:gd name="f167" fmla="*/ f116 1 240"/>
                <a:gd name="f168" fmla="*/ f117 1 19"/>
                <a:gd name="f169" fmla="*/ f118 1 240"/>
                <a:gd name="f170" fmla="*/ f119 1 240"/>
                <a:gd name="f171" fmla="*/ f120 1 19"/>
                <a:gd name="f172" fmla="*/ f121 1 240"/>
                <a:gd name="f173" fmla="*/ f122 1 240"/>
                <a:gd name="f174" fmla="*/ f123 1 19"/>
                <a:gd name="f175" fmla="*/ f124 1 240"/>
                <a:gd name="f176" fmla="*/ f125 1 19"/>
                <a:gd name="f177" fmla="*/ f126 1 240"/>
                <a:gd name="f178" fmla="*/ f127 1 240"/>
                <a:gd name="f179" fmla="*/ f128 1 19"/>
                <a:gd name="f180" fmla="*/ f129 1 240"/>
                <a:gd name="f181" fmla="*/ f130 1 240"/>
                <a:gd name="f182" fmla="*/ f131 1 240"/>
                <a:gd name="f183" fmla="*/ f132 1 240"/>
                <a:gd name="f184" fmla="*/ f133 1 19"/>
                <a:gd name="f185" fmla="*/ f134 1 240"/>
                <a:gd name="f186" fmla="*/ f135 1 19"/>
                <a:gd name="f187" fmla="*/ f136 1 240"/>
                <a:gd name="f188" fmla="*/ f137 1 19"/>
                <a:gd name="f189" fmla="*/ f138 1 240"/>
                <a:gd name="f190" fmla="*/ f139 1 19"/>
                <a:gd name="f191" fmla="*/ f140 1 240"/>
                <a:gd name="f192" fmla="*/ f141 1 240"/>
                <a:gd name="f193" fmla="*/ f142 1 19"/>
                <a:gd name="f194" fmla="*/ f143 1 240"/>
                <a:gd name="f195" fmla="*/ f144 1 240"/>
                <a:gd name="f196" fmla="*/ f145 1 240"/>
                <a:gd name="f197" fmla="*/ f146 1 19"/>
                <a:gd name="f198" fmla="*/ f147 1 240"/>
                <a:gd name="f199" fmla="*/ f148 1 240"/>
                <a:gd name="f200" fmla="*/ f149 1 240"/>
                <a:gd name="f201" fmla="*/ f150 1 19"/>
                <a:gd name="f202" fmla="*/ f151 1 240"/>
                <a:gd name="f203" fmla="*/ f152 1 19"/>
                <a:gd name="f204" fmla="*/ 0 1 f101"/>
                <a:gd name="f205" fmla="*/ f95 1 f101"/>
                <a:gd name="f206" fmla="*/ 0 1 f102"/>
                <a:gd name="f207" fmla="*/ f96 1 f102"/>
                <a:gd name="f208" fmla="*/ f154 1 f101"/>
                <a:gd name="f209" fmla="*/ f155 1 f102"/>
                <a:gd name="f210" fmla="*/ f156 1 f101"/>
                <a:gd name="f211" fmla="*/ f157 1 f101"/>
                <a:gd name="f212" fmla="*/ f158 1 f102"/>
                <a:gd name="f213" fmla="*/ f159 1 f101"/>
                <a:gd name="f214" fmla="*/ f160 1 f102"/>
                <a:gd name="f215" fmla="*/ f161 1 f101"/>
                <a:gd name="f216" fmla="*/ f162 1 f102"/>
                <a:gd name="f217" fmla="*/ f163 1 f101"/>
                <a:gd name="f218" fmla="*/ f164 1 f102"/>
                <a:gd name="f219" fmla="*/ f165 1 f101"/>
                <a:gd name="f220" fmla="*/ f166 1 f102"/>
                <a:gd name="f221" fmla="*/ f167 1 f101"/>
                <a:gd name="f222" fmla="*/ f168 1 f102"/>
                <a:gd name="f223" fmla="*/ f169 1 f101"/>
                <a:gd name="f224" fmla="*/ f170 1 f101"/>
                <a:gd name="f225" fmla="*/ f171 1 f102"/>
                <a:gd name="f226" fmla="*/ f172 1 f101"/>
                <a:gd name="f227" fmla="*/ f173 1 f101"/>
                <a:gd name="f228" fmla="*/ f174 1 f102"/>
                <a:gd name="f229" fmla="*/ f175 1 f101"/>
                <a:gd name="f230" fmla="*/ f176 1 f102"/>
                <a:gd name="f231" fmla="*/ f177 1 f101"/>
                <a:gd name="f232" fmla="*/ f178 1 f101"/>
                <a:gd name="f233" fmla="*/ f179 1 f102"/>
                <a:gd name="f234" fmla="*/ f180 1 f101"/>
                <a:gd name="f235" fmla="*/ f181 1 f101"/>
                <a:gd name="f236" fmla="*/ f182 1 f101"/>
                <a:gd name="f237" fmla="*/ f183 1 f101"/>
                <a:gd name="f238" fmla="*/ f184 1 f102"/>
                <a:gd name="f239" fmla="*/ f185 1 f101"/>
                <a:gd name="f240" fmla="*/ f186 1 f102"/>
                <a:gd name="f241" fmla="*/ f187 1 f101"/>
                <a:gd name="f242" fmla="*/ f188 1 f102"/>
                <a:gd name="f243" fmla="*/ f189 1 f101"/>
                <a:gd name="f244" fmla="*/ f190 1 f102"/>
                <a:gd name="f245" fmla="*/ f191 1 f101"/>
                <a:gd name="f246" fmla="*/ f192 1 f101"/>
                <a:gd name="f247" fmla="*/ f193 1 f102"/>
                <a:gd name="f248" fmla="*/ f194 1 f101"/>
                <a:gd name="f249" fmla="*/ f195 1 f101"/>
                <a:gd name="f250" fmla="*/ f196 1 f101"/>
                <a:gd name="f251" fmla="*/ f197 1 f102"/>
                <a:gd name="f252" fmla="*/ f198 1 f101"/>
                <a:gd name="f253" fmla="*/ f199 1 f101"/>
                <a:gd name="f254" fmla="*/ f200 1 f101"/>
                <a:gd name="f255" fmla="*/ f201 1 f102"/>
                <a:gd name="f256" fmla="*/ f202 1 f101"/>
                <a:gd name="f257" fmla="*/ f203 1 f102"/>
                <a:gd name="f258" fmla="*/ f204 f92 1"/>
                <a:gd name="f259" fmla="*/ f205 f92 1"/>
                <a:gd name="f260" fmla="*/ f207 f93 1"/>
                <a:gd name="f261" fmla="*/ f206 f93 1"/>
                <a:gd name="f262" fmla="*/ f208 f92 1"/>
                <a:gd name="f263" fmla="*/ f209 f93 1"/>
                <a:gd name="f264" fmla="*/ f210 f92 1"/>
                <a:gd name="f265" fmla="*/ f211 f92 1"/>
                <a:gd name="f266" fmla="*/ f212 f93 1"/>
                <a:gd name="f267" fmla="*/ f213 f92 1"/>
                <a:gd name="f268" fmla="*/ f214 f93 1"/>
                <a:gd name="f269" fmla="*/ f215 f92 1"/>
                <a:gd name="f270" fmla="*/ f216 f93 1"/>
                <a:gd name="f271" fmla="*/ f217 f92 1"/>
                <a:gd name="f272" fmla="*/ f218 f93 1"/>
                <a:gd name="f273" fmla="*/ f219 f92 1"/>
                <a:gd name="f274" fmla="*/ f220 f93 1"/>
                <a:gd name="f275" fmla="*/ f221 f92 1"/>
                <a:gd name="f276" fmla="*/ f222 f93 1"/>
                <a:gd name="f277" fmla="*/ f223 f92 1"/>
                <a:gd name="f278" fmla="*/ f224 f92 1"/>
                <a:gd name="f279" fmla="*/ f225 f93 1"/>
                <a:gd name="f280" fmla="*/ f226 f92 1"/>
                <a:gd name="f281" fmla="*/ f227 f92 1"/>
                <a:gd name="f282" fmla="*/ f228 f93 1"/>
                <a:gd name="f283" fmla="*/ f229 f92 1"/>
                <a:gd name="f284" fmla="*/ f230 f93 1"/>
                <a:gd name="f285" fmla="*/ f231 f92 1"/>
                <a:gd name="f286" fmla="*/ f232 f92 1"/>
                <a:gd name="f287" fmla="*/ f233 f93 1"/>
                <a:gd name="f288" fmla="*/ f234 f92 1"/>
                <a:gd name="f289" fmla="*/ f235 f92 1"/>
                <a:gd name="f290" fmla="*/ f236 f92 1"/>
                <a:gd name="f291" fmla="*/ f237 f92 1"/>
                <a:gd name="f292" fmla="*/ f238 f93 1"/>
                <a:gd name="f293" fmla="*/ f239 f92 1"/>
                <a:gd name="f294" fmla="*/ f240 f93 1"/>
                <a:gd name="f295" fmla="*/ f241 f92 1"/>
                <a:gd name="f296" fmla="*/ f242 f93 1"/>
                <a:gd name="f297" fmla="*/ f243 f92 1"/>
                <a:gd name="f298" fmla="*/ f244 f93 1"/>
                <a:gd name="f299" fmla="*/ f245 f92 1"/>
                <a:gd name="f300" fmla="*/ f246 f92 1"/>
                <a:gd name="f301" fmla="*/ f247 f93 1"/>
                <a:gd name="f302" fmla="*/ f248 f92 1"/>
                <a:gd name="f303" fmla="*/ f249 f92 1"/>
                <a:gd name="f304" fmla="*/ f250 f92 1"/>
                <a:gd name="f305" fmla="*/ f251 f93 1"/>
                <a:gd name="f306" fmla="*/ f252 f92 1"/>
                <a:gd name="f307" fmla="*/ f253 f92 1"/>
                <a:gd name="f308" fmla="*/ f254 f92 1"/>
                <a:gd name="f309" fmla="*/ f255 f93 1"/>
                <a:gd name="f310" fmla="*/ f256 f92 1"/>
                <a:gd name="f311" fmla="*/ f257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62" y="f263"/>
                </a:cxn>
                <a:cxn ang="f153">
                  <a:pos x="f264" y="f263"/>
                </a:cxn>
                <a:cxn ang="f153">
                  <a:pos x="f265" y="f266"/>
                </a:cxn>
                <a:cxn ang="f153">
                  <a:pos x="f267" y="f268"/>
                </a:cxn>
                <a:cxn ang="f153">
                  <a:pos x="f269" y="f270"/>
                </a:cxn>
                <a:cxn ang="f153">
                  <a:pos x="f271" y="f272"/>
                </a:cxn>
                <a:cxn ang="f153">
                  <a:pos x="f273" y="f274"/>
                </a:cxn>
                <a:cxn ang="f153">
                  <a:pos x="f275" y="f276"/>
                </a:cxn>
                <a:cxn ang="f153">
                  <a:pos x="f277" y="f276"/>
                </a:cxn>
                <a:cxn ang="f153">
                  <a:pos x="f278" y="f279"/>
                </a:cxn>
                <a:cxn ang="f153">
                  <a:pos x="f280" y="f279"/>
                </a:cxn>
                <a:cxn ang="f153">
                  <a:pos x="f281" y="f276"/>
                </a:cxn>
                <a:cxn ang="f153">
                  <a:pos x="f265" y="f282"/>
                </a:cxn>
                <a:cxn ang="f153">
                  <a:pos x="f283" y="f284"/>
                </a:cxn>
                <a:cxn ang="f153">
                  <a:pos x="f285" y="f284"/>
                </a:cxn>
                <a:cxn ang="f153">
                  <a:pos x="f286" y="f287"/>
                </a:cxn>
                <a:cxn ang="f153">
                  <a:pos x="f288" y="f282"/>
                </a:cxn>
                <a:cxn ang="f153">
                  <a:pos x="f289" y="f276"/>
                </a:cxn>
                <a:cxn ang="f153">
                  <a:pos x="f290" y="f274"/>
                </a:cxn>
                <a:cxn ang="f153">
                  <a:pos x="f291" y="f292"/>
                </a:cxn>
                <a:cxn ang="f153">
                  <a:pos x="f293" y="f294"/>
                </a:cxn>
                <a:cxn ang="f153">
                  <a:pos x="f295" y="f296"/>
                </a:cxn>
                <a:cxn ang="f153">
                  <a:pos x="f297" y="f298"/>
                </a:cxn>
                <a:cxn ang="f153">
                  <a:pos x="f299" y="f266"/>
                </a:cxn>
                <a:cxn ang="f153">
                  <a:pos x="f300" y="f301"/>
                </a:cxn>
                <a:cxn ang="f153">
                  <a:pos x="f302" y="f274"/>
                </a:cxn>
                <a:cxn ang="f153">
                  <a:pos x="f303" y="f274"/>
                </a:cxn>
                <a:cxn ang="f153">
                  <a:pos x="f304" y="f305"/>
                </a:cxn>
                <a:cxn ang="f153">
                  <a:pos x="f306" y="f276"/>
                </a:cxn>
                <a:cxn ang="f153">
                  <a:pos x="f307" y="f276"/>
                </a:cxn>
                <a:cxn ang="f153">
                  <a:pos x="f308" y="f309"/>
                </a:cxn>
                <a:cxn ang="f153">
                  <a:pos x="f310" y="f309"/>
                </a:cxn>
                <a:cxn ang="f153">
                  <a:pos x="f262" y="f311"/>
                </a:cxn>
                <a:cxn ang="f153">
                  <a:pos x="f262" y="f263"/>
                </a:cxn>
              </a:cxnLst>
              <a:rect l="f258" t="f261" r="f259" b="f260"/>
              <a:pathLst>
                <a:path w="240" h="19">
                  <a:moveTo>
                    <a:pt x="f8" y="f5"/>
                  </a:moveTo>
                  <a:cubicBezTo>
                    <a:pt x="f9" y="f5"/>
                    <a:pt x="f10" y="f11"/>
                    <a:pt x="f12" y="f5"/>
                  </a:cubicBezTo>
                  <a:cubicBezTo>
                    <a:pt x="f13" y="f5"/>
                    <a:pt x="f14" y="f11"/>
                    <a:pt x="f15" y="f11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6" y="f29"/>
                  </a:cubicBezTo>
                  <a:cubicBezTo>
                    <a:pt x="f6" y="f30"/>
                    <a:pt x="f6" y="f31"/>
                    <a:pt x="f32" y="f33"/>
                  </a:cubicBezTo>
                  <a:cubicBezTo>
                    <a:pt x="f27" y="f34"/>
                    <a:pt x="f35" y="f36"/>
                    <a:pt x="f23" y="f34"/>
                  </a:cubicBezTo>
                  <a:cubicBezTo>
                    <a:pt x="f23" y="f34"/>
                    <a:pt x="f37" y="f34"/>
                    <a:pt x="f37" y="f34"/>
                  </a:cubicBezTo>
                  <a:cubicBezTo>
                    <a:pt x="f23" y="f38"/>
                    <a:pt x="f39" y="f40"/>
                    <a:pt x="f41" y="f40"/>
                  </a:cubicBezTo>
                  <a:cubicBezTo>
                    <a:pt x="f39" y="f38"/>
                    <a:pt x="f37" y="f38"/>
                    <a:pt x="f42" y="f40"/>
                  </a:cubicBezTo>
                  <a:cubicBezTo>
                    <a:pt x="f43" y="f34"/>
                    <a:pt x="f44" y="f34"/>
                    <a:pt x="f45" y="f34"/>
                  </a:cubicBezTo>
                  <a:cubicBezTo>
                    <a:pt x="f46" y="f38"/>
                    <a:pt x="f47" y="f38"/>
                    <a:pt x="f15" y="f48"/>
                  </a:cubicBezTo>
                  <a:cubicBezTo>
                    <a:pt x="f49" y="f50"/>
                    <a:pt x="f12" y="f50"/>
                    <a:pt x="f51" y="f7"/>
                  </a:cubicBezTo>
                  <a:cubicBezTo>
                    <a:pt x="f52" y="f7"/>
                    <a:pt x="f53" y="f7"/>
                    <a:pt x="f54" y="f7"/>
                  </a:cubicBezTo>
                  <a:cubicBezTo>
                    <a:pt x="f55" y="f50"/>
                    <a:pt x="f56" y="f7"/>
                    <a:pt x="f57" y="f50"/>
                  </a:cubicBezTo>
                  <a:cubicBezTo>
                    <a:pt x="f58" y="f50"/>
                    <a:pt x="f59" y="f50"/>
                    <a:pt x="f60" y="f48"/>
                  </a:cubicBezTo>
                  <a:cubicBezTo>
                    <a:pt x="f61" y="f38"/>
                    <a:pt x="f62" y="f40"/>
                    <a:pt x="f38" y="f34"/>
                  </a:cubicBezTo>
                  <a:cubicBezTo>
                    <a:pt x="f33" y="f63"/>
                    <a:pt x="f29" y="f36"/>
                    <a:pt x="f20" y="f33"/>
                  </a:cubicBezTo>
                  <a:cubicBezTo>
                    <a:pt x="f18" y="f33"/>
                    <a:pt x="f5" y="f33"/>
                    <a:pt x="f5" y="f64"/>
                  </a:cubicBezTo>
                  <a:cubicBezTo>
                    <a:pt x="f11" y="f29"/>
                    <a:pt x="f18" y="f30"/>
                    <a:pt x="f22" y="f30"/>
                  </a:cubicBezTo>
                  <a:cubicBezTo>
                    <a:pt x="f29" y="f26"/>
                    <a:pt x="f36" y="f24"/>
                    <a:pt x="f48" y="f24"/>
                  </a:cubicBezTo>
                  <a:cubicBezTo>
                    <a:pt x="f65" y="f20"/>
                    <a:pt x="f66" y="f20"/>
                    <a:pt x="f67" y="f18"/>
                  </a:cubicBezTo>
                  <a:cubicBezTo>
                    <a:pt x="f68" y="f18"/>
                    <a:pt x="f59" y="f11"/>
                    <a:pt x="f69" y="f11"/>
                  </a:cubicBezTo>
                  <a:cubicBezTo>
                    <a:pt x="f69" y="f30"/>
                    <a:pt x="f70" y="f64"/>
                    <a:pt x="f71" y="f31"/>
                  </a:cubicBezTo>
                  <a:cubicBezTo>
                    <a:pt x="f72" y="f31"/>
                    <a:pt x="f73" y="f33"/>
                    <a:pt x="f74" y="f33"/>
                  </a:cubicBezTo>
                  <a:cubicBezTo>
                    <a:pt x="f56" y="f33"/>
                    <a:pt x="f75" y="f36"/>
                    <a:pt x="f76" y="f33"/>
                  </a:cubicBezTo>
                  <a:cubicBezTo>
                    <a:pt x="f77" y="f31"/>
                    <a:pt x="f78" y="f33"/>
                    <a:pt x="f79" y="f36"/>
                  </a:cubicBezTo>
                  <a:cubicBezTo>
                    <a:pt x="f80" y="f34"/>
                    <a:pt x="f81" y="f34"/>
                    <a:pt x="f82" y="f34"/>
                  </a:cubicBezTo>
                  <a:cubicBezTo>
                    <a:pt x="f53" y="f34"/>
                    <a:pt x="f83" y="f34"/>
                    <a:pt x="f84" y="f34"/>
                  </a:cubicBezTo>
                  <a:cubicBezTo>
                    <a:pt x="f52" y="f63"/>
                    <a:pt x="f85" y="f34"/>
                    <a:pt x="f86" y="f63"/>
                  </a:cubicBezTo>
                  <a:cubicBezTo>
                    <a:pt x="f87" y="f63"/>
                    <a:pt x="f88" y="f63"/>
                    <a:pt x="f89" y="f63"/>
                  </a:cubicBezTo>
                  <a:cubicBezTo>
                    <a:pt x="f90" y="f33"/>
                    <a:pt x="f9" y="f64"/>
                    <a:pt x="f8" y="f22"/>
                  </a:cubicBezTo>
                  <a:cubicBezTo>
                    <a:pt x="f8" y="f20"/>
                    <a:pt x="f90" y="f18"/>
                    <a:pt x="f8" y="f5"/>
                  </a:cubicBezTo>
                  <a:close/>
                </a:path>
              </a:pathLst>
            </a:custGeom>
            <a:solidFill>
              <a:srgbClr val="DBDC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5475A44D-1579-7DBE-A393-7FFD9FE42BBA}"/>
                </a:ext>
              </a:extLst>
            </p:cNvPr>
            <p:cNvSpPr/>
            <p:nvPr/>
          </p:nvSpPr>
          <p:spPr>
            <a:xfrm>
              <a:off x="8629650" y="5975347"/>
              <a:ext cx="646115" cy="931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44"/>
                <a:gd name="f8" fmla="val 83"/>
                <a:gd name="f9" fmla="val 143"/>
                <a:gd name="f10" fmla="val 78"/>
                <a:gd name="f11" fmla="val 73"/>
                <a:gd name="f12" fmla="val 68"/>
                <a:gd name="f13" fmla="val 65"/>
                <a:gd name="f14" fmla="val 62"/>
                <a:gd name="f15" fmla="val 59"/>
                <a:gd name="f16" fmla="val 56"/>
                <a:gd name="f17" fmla="val 54"/>
                <a:gd name="f18" fmla="val 51"/>
                <a:gd name="f19" fmla="val 47"/>
                <a:gd name="f20" fmla="val 43"/>
                <a:gd name="f21" fmla="val 40"/>
                <a:gd name="f22" fmla="val 141"/>
                <a:gd name="f23" fmla="val 38"/>
                <a:gd name="f24" fmla="val 37"/>
                <a:gd name="f25" fmla="val 36"/>
                <a:gd name="f26" fmla="val 27"/>
                <a:gd name="f27" fmla="val 18"/>
                <a:gd name="f28" fmla="val 9"/>
                <a:gd name="f29" fmla="val 139"/>
                <a:gd name="f30" fmla="val 7"/>
                <a:gd name="f31" fmla="val 6"/>
                <a:gd name="f32" fmla="val 138"/>
                <a:gd name="f33" fmla="val 5"/>
                <a:gd name="f34" fmla="val 1"/>
                <a:gd name="f35" fmla="val 136"/>
                <a:gd name="f36" fmla="val 134"/>
                <a:gd name="f37" fmla="val 2"/>
                <a:gd name="f38" fmla="val 130"/>
                <a:gd name="f39" fmla="val 127"/>
                <a:gd name="f40" fmla="val 11"/>
                <a:gd name="f41" fmla="val 125"/>
                <a:gd name="f42" fmla="val 16"/>
                <a:gd name="f43" fmla="val 124"/>
                <a:gd name="f44" fmla="val 120"/>
                <a:gd name="f45" fmla="val 115"/>
                <a:gd name="f46" fmla="val 48"/>
                <a:gd name="f47" fmla="val 107"/>
                <a:gd name="f48" fmla="val 106"/>
                <a:gd name="f49" fmla="val 49"/>
                <a:gd name="f50" fmla="val 50"/>
                <a:gd name="f51" fmla="val 109"/>
                <a:gd name="f52" fmla="val 110"/>
                <a:gd name="f53" fmla="val 45"/>
                <a:gd name="f54" fmla="val 112"/>
                <a:gd name="f55" fmla="val 118"/>
                <a:gd name="f56" fmla="val 31"/>
                <a:gd name="f57" fmla="val 121"/>
                <a:gd name="f58" fmla="val 35"/>
                <a:gd name="f59" fmla="val 122"/>
                <a:gd name="f60" fmla="val 39"/>
                <a:gd name="f61" fmla="val 55"/>
                <a:gd name="f62" fmla="val 57"/>
                <a:gd name="f63" fmla="val 66"/>
                <a:gd name="f64" fmla="val 69"/>
                <a:gd name="f65" fmla="val 72"/>
                <a:gd name="f66" fmla="val 74"/>
                <a:gd name="f67" fmla="val 75"/>
                <a:gd name="f68" fmla="val 76"/>
                <a:gd name="f69" fmla="val 77"/>
                <a:gd name="f70" fmla="val 79"/>
                <a:gd name="f71" fmla="val 105"/>
                <a:gd name="f72" fmla="val 104"/>
                <a:gd name="f73" fmla="val 103"/>
                <a:gd name="f74" fmla="val 64"/>
                <a:gd name="f75" fmla="val 63"/>
                <a:gd name="f76" fmla="val 102"/>
                <a:gd name="f77" fmla="val 53"/>
                <a:gd name="f78" fmla="val 52"/>
                <a:gd name="f79" fmla="val 97"/>
                <a:gd name="f80" fmla="val 93"/>
                <a:gd name="f81" fmla="val 46"/>
                <a:gd name="f82" fmla="val 42"/>
                <a:gd name="f83" fmla="val 44"/>
                <a:gd name="f84" fmla="val 30"/>
                <a:gd name="f85" fmla="val 33"/>
                <a:gd name="f86" fmla="val 3"/>
                <a:gd name="f87" fmla="val 34"/>
                <a:gd name="f88" fmla="val 4"/>
                <a:gd name="f89" fmla="val 17"/>
                <a:gd name="f90" fmla="val 28"/>
                <a:gd name="f91" fmla="val 60"/>
                <a:gd name="f92" fmla="val 70"/>
                <a:gd name="f93" fmla="val 88"/>
                <a:gd name="f94" fmla="val 96"/>
                <a:gd name="f95" fmla="val 99"/>
                <a:gd name="f96" fmla="val 58"/>
                <a:gd name="f97" fmla="val 67"/>
                <a:gd name="f98" fmla="val 101"/>
                <a:gd name="f99" fmla="val 98"/>
                <a:gd name="f100" fmla="val 87"/>
                <a:gd name="f101" fmla="val 90"/>
                <a:gd name="f102" fmla="val 91"/>
                <a:gd name="f103" fmla="val 92"/>
                <a:gd name="f104" fmla="val 32"/>
                <a:gd name="f105" fmla="val 94"/>
                <a:gd name="f106" fmla="val 95"/>
                <a:gd name="f107" fmla="val 41"/>
                <a:gd name="f108" fmla="val 61"/>
                <a:gd name="f109" fmla="val 71"/>
                <a:gd name="f110" fmla="val 82"/>
                <a:gd name="f111" fmla="val 114"/>
                <a:gd name="f112" fmla="val 119"/>
                <a:gd name="f113" fmla="val 84"/>
                <a:gd name="f114" fmla="val 85"/>
                <a:gd name="f115" fmla="val 126"/>
                <a:gd name="f116" fmla="val 129"/>
                <a:gd name="f117" fmla="val 132"/>
                <a:gd name="f118" fmla="val 133"/>
                <a:gd name="f119" fmla="val 135"/>
                <a:gd name="f120" fmla="val 86"/>
                <a:gd name="f121" fmla="val 131"/>
                <a:gd name="f122" fmla="val 123"/>
                <a:gd name="f123" fmla="val 81"/>
                <a:gd name="f124" fmla="val 80"/>
                <a:gd name="f125" fmla="val 117"/>
                <a:gd name="f126" fmla="+- 0 0 -90"/>
                <a:gd name="f127" fmla="*/ f3 1 100"/>
                <a:gd name="f128" fmla="*/ f4 1 144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00"/>
                <a:gd name="f137" fmla="*/ f133 1 144"/>
                <a:gd name="f138" fmla="*/ 83 f134 1"/>
                <a:gd name="f139" fmla="*/ 143 f133 1"/>
                <a:gd name="f140" fmla="*/ 68 f134 1"/>
                <a:gd name="f141" fmla="*/ 59 f134 1"/>
                <a:gd name="f142" fmla="*/ 51 f134 1"/>
                <a:gd name="f143" fmla="*/ 144 f133 1"/>
                <a:gd name="f144" fmla="*/ 40 f134 1"/>
                <a:gd name="f145" fmla="*/ 141 f133 1"/>
                <a:gd name="f146" fmla="*/ 36 f134 1"/>
                <a:gd name="f147" fmla="*/ 9 f134 1"/>
                <a:gd name="f148" fmla="*/ 139 f133 1"/>
                <a:gd name="f149" fmla="*/ 5 f134 1"/>
                <a:gd name="f150" fmla="*/ 138 f133 1"/>
                <a:gd name="f151" fmla="*/ 2 f134 1"/>
                <a:gd name="f152" fmla="*/ 130 f133 1"/>
                <a:gd name="f153" fmla="*/ 16 f134 1"/>
                <a:gd name="f154" fmla="*/ 124 f133 1"/>
                <a:gd name="f155" fmla="*/ 48 f134 1"/>
                <a:gd name="f156" fmla="*/ 107 f133 1"/>
                <a:gd name="f157" fmla="*/ 50 f134 1"/>
                <a:gd name="f158" fmla="*/ 106 f133 1"/>
                <a:gd name="f159" fmla="*/ 45 f134 1"/>
                <a:gd name="f160" fmla="*/ 112 f133 1"/>
                <a:gd name="f161" fmla="*/ 31 f134 1"/>
                <a:gd name="f162" fmla="*/ 121 f133 1"/>
                <a:gd name="f163" fmla="*/ 43 f134 1"/>
                <a:gd name="f164" fmla="*/ 122 f133 1"/>
                <a:gd name="f165" fmla="*/ 55 f134 1"/>
                <a:gd name="f166" fmla="*/ 69 f134 1"/>
                <a:gd name="f167" fmla="*/ 75 f134 1"/>
                <a:gd name="f168" fmla="*/ 118 f133 1"/>
                <a:gd name="f169" fmla="*/ 78 f134 1"/>
                <a:gd name="f170" fmla="*/ 109 f133 1"/>
                <a:gd name="f171" fmla="*/ 76 f134 1"/>
                <a:gd name="f172" fmla="*/ 105 f133 1"/>
                <a:gd name="f173" fmla="*/ 64 f134 1"/>
                <a:gd name="f174" fmla="*/ 104 f133 1"/>
                <a:gd name="f175" fmla="*/ 62 f134 1"/>
                <a:gd name="f176" fmla="*/ 53 f134 1"/>
                <a:gd name="f177" fmla="*/ 49 f134 1"/>
                <a:gd name="f178" fmla="*/ 93 f133 1"/>
                <a:gd name="f179" fmla="*/ 46 f133 1"/>
                <a:gd name="f180" fmla="*/ 42 f134 1"/>
                <a:gd name="f181" fmla="*/ 44 f133 1"/>
                <a:gd name="f182" fmla="*/ 33 f134 1"/>
                <a:gd name="f183" fmla="*/ 3 f133 1"/>
                <a:gd name="f184" fmla="*/ 2 f133 1"/>
                <a:gd name="f185" fmla="*/ 37 f134 1"/>
                <a:gd name="f186" fmla="*/ 5 f133 1"/>
                <a:gd name="f187" fmla="*/ 40 f133 1"/>
                <a:gd name="f188" fmla="*/ 70 f133 1"/>
                <a:gd name="f189" fmla="*/ 96 f133 1"/>
                <a:gd name="f190" fmla="*/ 56 f134 1"/>
                <a:gd name="f191" fmla="*/ 100 f133 1"/>
                <a:gd name="f192" fmla="*/ 63 f134 1"/>
                <a:gd name="f193" fmla="*/ 99 f133 1"/>
                <a:gd name="f194" fmla="*/ 73 f134 1"/>
                <a:gd name="f195" fmla="*/ 101 f133 1"/>
                <a:gd name="f196" fmla="*/ 98 f133 1"/>
                <a:gd name="f197" fmla="*/ 90 f134 1"/>
                <a:gd name="f198" fmla="*/ 53 f133 1"/>
                <a:gd name="f199" fmla="*/ 92 f134 1"/>
                <a:gd name="f200" fmla="*/ 34 f133 1"/>
                <a:gd name="f201" fmla="*/ 93 f134 1"/>
                <a:gd name="f202" fmla="*/ 31 f133 1"/>
                <a:gd name="f203" fmla="*/ 96 f134 1"/>
                <a:gd name="f204" fmla="*/ 33 f133 1"/>
                <a:gd name="f205" fmla="*/ 100 f134 1"/>
                <a:gd name="f206" fmla="*/ 38 f133 1"/>
                <a:gd name="f207" fmla="*/ 41 f133 1"/>
                <a:gd name="f208" fmla="*/ 94 f134 1"/>
                <a:gd name="f209" fmla="*/ 71 f133 1"/>
                <a:gd name="f210" fmla="*/ 119 f133 1"/>
                <a:gd name="f211" fmla="*/ 87 f134 1"/>
                <a:gd name="f212" fmla="*/ 129 f133 1"/>
                <a:gd name="f213" fmla="*/ 88 f134 1"/>
                <a:gd name="f214" fmla="*/ 133 f133 1"/>
                <a:gd name="f215" fmla="*/ 86 f134 1"/>
                <a:gd name="f216" fmla="*/ 127 f133 1"/>
                <a:gd name="f217" fmla="*/ 80 f134 1"/>
                <a:gd name="f218" fmla="*/ 114 f133 1"/>
                <a:gd name="f219" fmla="*/ 125 f133 1"/>
                <a:gd name="f220" fmla="*/ 58 f134 1"/>
                <a:gd name="f221" fmla="*/ 135 f133 1"/>
                <a:gd name="f222" fmla="*/ 44 f134 1"/>
                <a:gd name="f223" fmla="*/ 79 f134 1"/>
                <a:gd name="f224" fmla="+- f135 0 f1"/>
                <a:gd name="f225" fmla="*/ f138 1 100"/>
                <a:gd name="f226" fmla="*/ f139 1 144"/>
                <a:gd name="f227" fmla="*/ f140 1 100"/>
                <a:gd name="f228" fmla="*/ f141 1 100"/>
                <a:gd name="f229" fmla="*/ f142 1 100"/>
                <a:gd name="f230" fmla="*/ f143 1 144"/>
                <a:gd name="f231" fmla="*/ f144 1 100"/>
                <a:gd name="f232" fmla="*/ f145 1 144"/>
                <a:gd name="f233" fmla="*/ f146 1 100"/>
                <a:gd name="f234" fmla="*/ f147 1 100"/>
                <a:gd name="f235" fmla="*/ f148 1 144"/>
                <a:gd name="f236" fmla="*/ f149 1 100"/>
                <a:gd name="f237" fmla="*/ f150 1 144"/>
                <a:gd name="f238" fmla="*/ f151 1 100"/>
                <a:gd name="f239" fmla="*/ f152 1 144"/>
                <a:gd name="f240" fmla="*/ f153 1 100"/>
                <a:gd name="f241" fmla="*/ f154 1 144"/>
                <a:gd name="f242" fmla="*/ f155 1 100"/>
                <a:gd name="f243" fmla="*/ f156 1 144"/>
                <a:gd name="f244" fmla="*/ f157 1 100"/>
                <a:gd name="f245" fmla="*/ f158 1 144"/>
                <a:gd name="f246" fmla="*/ f159 1 100"/>
                <a:gd name="f247" fmla="*/ f160 1 144"/>
                <a:gd name="f248" fmla="*/ f161 1 100"/>
                <a:gd name="f249" fmla="*/ f162 1 144"/>
                <a:gd name="f250" fmla="*/ f163 1 100"/>
                <a:gd name="f251" fmla="*/ f164 1 144"/>
                <a:gd name="f252" fmla="*/ f165 1 100"/>
                <a:gd name="f253" fmla="*/ f166 1 100"/>
                <a:gd name="f254" fmla="*/ f167 1 100"/>
                <a:gd name="f255" fmla="*/ f168 1 144"/>
                <a:gd name="f256" fmla="*/ f169 1 100"/>
                <a:gd name="f257" fmla="*/ f170 1 144"/>
                <a:gd name="f258" fmla="*/ f171 1 100"/>
                <a:gd name="f259" fmla="*/ f172 1 144"/>
                <a:gd name="f260" fmla="*/ f173 1 100"/>
                <a:gd name="f261" fmla="*/ f174 1 144"/>
                <a:gd name="f262" fmla="*/ f175 1 100"/>
                <a:gd name="f263" fmla="*/ f176 1 100"/>
                <a:gd name="f264" fmla="*/ f177 1 100"/>
                <a:gd name="f265" fmla="*/ f178 1 144"/>
                <a:gd name="f266" fmla="*/ f179 1 144"/>
                <a:gd name="f267" fmla="*/ f180 1 100"/>
                <a:gd name="f268" fmla="*/ f181 1 144"/>
                <a:gd name="f269" fmla="*/ f182 1 100"/>
                <a:gd name="f270" fmla="*/ f183 1 144"/>
                <a:gd name="f271" fmla="*/ f184 1 144"/>
                <a:gd name="f272" fmla="*/ f185 1 100"/>
                <a:gd name="f273" fmla="*/ f186 1 144"/>
                <a:gd name="f274" fmla="*/ f187 1 144"/>
                <a:gd name="f275" fmla="*/ f188 1 144"/>
                <a:gd name="f276" fmla="*/ f189 1 144"/>
                <a:gd name="f277" fmla="*/ f190 1 100"/>
                <a:gd name="f278" fmla="*/ f191 1 144"/>
                <a:gd name="f279" fmla="*/ f192 1 100"/>
                <a:gd name="f280" fmla="*/ f193 1 144"/>
                <a:gd name="f281" fmla="*/ f194 1 100"/>
                <a:gd name="f282" fmla="*/ f195 1 144"/>
                <a:gd name="f283" fmla="*/ f196 1 144"/>
                <a:gd name="f284" fmla="*/ f197 1 100"/>
                <a:gd name="f285" fmla="*/ f198 1 144"/>
                <a:gd name="f286" fmla="*/ f199 1 100"/>
                <a:gd name="f287" fmla="*/ f200 1 144"/>
                <a:gd name="f288" fmla="*/ f201 1 100"/>
                <a:gd name="f289" fmla="*/ f202 1 144"/>
                <a:gd name="f290" fmla="*/ f203 1 100"/>
                <a:gd name="f291" fmla="*/ f204 1 144"/>
                <a:gd name="f292" fmla="*/ f205 1 100"/>
                <a:gd name="f293" fmla="*/ f206 1 144"/>
                <a:gd name="f294" fmla="*/ f207 1 144"/>
                <a:gd name="f295" fmla="*/ f208 1 100"/>
                <a:gd name="f296" fmla="*/ f209 1 144"/>
                <a:gd name="f297" fmla="*/ f210 1 144"/>
                <a:gd name="f298" fmla="*/ f211 1 100"/>
                <a:gd name="f299" fmla="*/ f212 1 144"/>
                <a:gd name="f300" fmla="*/ f213 1 100"/>
                <a:gd name="f301" fmla="*/ f214 1 144"/>
                <a:gd name="f302" fmla="*/ f215 1 100"/>
                <a:gd name="f303" fmla="*/ f216 1 144"/>
                <a:gd name="f304" fmla="*/ f217 1 100"/>
                <a:gd name="f305" fmla="*/ f218 1 144"/>
                <a:gd name="f306" fmla="*/ f219 1 144"/>
                <a:gd name="f307" fmla="*/ f220 1 100"/>
                <a:gd name="f308" fmla="*/ f221 1 144"/>
                <a:gd name="f309" fmla="*/ f222 1 100"/>
                <a:gd name="f310" fmla="*/ f223 1 100"/>
                <a:gd name="f311" fmla="*/ 0 1 f136"/>
                <a:gd name="f312" fmla="*/ f130 1 f136"/>
                <a:gd name="f313" fmla="*/ 0 1 f137"/>
                <a:gd name="f314" fmla="*/ f131 1 f137"/>
                <a:gd name="f315" fmla="*/ f225 1 f136"/>
                <a:gd name="f316" fmla="*/ f226 1 f137"/>
                <a:gd name="f317" fmla="*/ f227 1 f136"/>
                <a:gd name="f318" fmla="*/ f228 1 f136"/>
                <a:gd name="f319" fmla="*/ f229 1 f136"/>
                <a:gd name="f320" fmla="*/ f230 1 f137"/>
                <a:gd name="f321" fmla="*/ f231 1 f136"/>
                <a:gd name="f322" fmla="*/ f232 1 f137"/>
                <a:gd name="f323" fmla="*/ f233 1 f136"/>
                <a:gd name="f324" fmla="*/ f234 1 f136"/>
                <a:gd name="f325" fmla="*/ f235 1 f137"/>
                <a:gd name="f326" fmla="*/ f236 1 f136"/>
                <a:gd name="f327" fmla="*/ f237 1 f137"/>
                <a:gd name="f328" fmla="*/ f238 1 f136"/>
                <a:gd name="f329" fmla="*/ f239 1 f137"/>
                <a:gd name="f330" fmla="*/ f240 1 f136"/>
                <a:gd name="f331" fmla="*/ f241 1 f137"/>
                <a:gd name="f332" fmla="*/ f242 1 f136"/>
                <a:gd name="f333" fmla="*/ f243 1 f137"/>
                <a:gd name="f334" fmla="*/ f244 1 f136"/>
                <a:gd name="f335" fmla="*/ f245 1 f137"/>
                <a:gd name="f336" fmla="*/ f246 1 f136"/>
                <a:gd name="f337" fmla="*/ f247 1 f137"/>
                <a:gd name="f338" fmla="*/ f248 1 f136"/>
                <a:gd name="f339" fmla="*/ f249 1 f137"/>
                <a:gd name="f340" fmla="*/ f250 1 f136"/>
                <a:gd name="f341" fmla="*/ f251 1 f137"/>
                <a:gd name="f342" fmla="*/ f252 1 f136"/>
                <a:gd name="f343" fmla="*/ f253 1 f136"/>
                <a:gd name="f344" fmla="*/ f254 1 f136"/>
                <a:gd name="f345" fmla="*/ f255 1 f137"/>
                <a:gd name="f346" fmla="*/ f256 1 f136"/>
                <a:gd name="f347" fmla="*/ f257 1 f137"/>
                <a:gd name="f348" fmla="*/ f258 1 f136"/>
                <a:gd name="f349" fmla="*/ f259 1 f137"/>
                <a:gd name="f350" fmla="*/ f260 1 f136"/>
                <a:gd name="f351" fmla="*/ f261 1 f137"/>
                <a:gd name="f352" fmla="*/ f262 1 f136"/>
                <a:gd name="f353" fmla="*/ f263 1 f136"/>
                <a:gd name="f354" fmla="*/ f264 1 f136"/>
                <a:gd name="f355" fmla="*/ f265 1 f137"/>
                <a:gd name="f356" fmla="*/ f266 1 f137"/>
                <a:gd name="f357" fmla="*/ f267 1 f136"/>
                <a:gd name="f358" fmla="*/ f268 1 f137"/>
                <a:gd name="f359" fmla="*/ f269 1 f136"/>
                <a:gd name="f360" fmla="*/ f270 1 f137"/>
                <a:gd name="f361" fmla="*/ f271 1 f137"/>
                <a:gd name="f362" fmla="*/ f272 1 f136"/>
                <a:gd name="f363" fmla="*/ f273 1 f137"/>
                <a:gd name="f364" fmla="*/ f274 1 f137"/>
                <a:gd name="f365" fmla="*/ f275 1 f137"/>
                <a:gd name="f366" fmla="*/ f276 1 f137"/>
                <a:gd name="f367" fmla="*/ f277 1 f136"/>
                <a:gd name="f368" fmla="*/ f278 1 f137"/>
                <a:gd name="f369" fmla="*/ f279 1 f136"/>
                <a:gd name="f370" fmla="*/ f280 1 f137"/>
                <a:gd name="f371" fmla="*/ f281 1 f136"/>
                <a:gd name="f372" fmla="*/ f282 1 f137"/>
                <a:gd name="f373" fmla="*/ f283 1 f137"/>
                <a:gd name="f374" fmla="*/ f284 1 f136"/>
                <a:gd name="f375" fmla="*/ f285 1 f137"/>
                <a:gd name="f376" fmla="*/ f286 1 f136"/>
                <a:gd name="f377" fmla="*/ f287 1 f137"/>
                <a:gd name="f378" fmla="*/ f288 1 f136"/>
                <a:gd name="f379" fmla="*/ f289 1 f137"/>
                <a:gd name="f380" fmla="*/ f290 1 f136"/>
                <a:gd name="f381" fmla="*/ f291 1 f137"/>
                <a:gd name="f382" fmla="*/ f292 1 f136"/>
                <a:gd name="f383" fmla="*/ f293 1 f137"/>
                <a:gd name="f384" fmla="*/ f294 1 f137"/>
                <a:gd name="f385" fmla="*/ f295 1 f136"/>
                <a:gd name="f386" fmla="*/ f296 1 f137"/>
                <a:gd name="f387" fmla="*/ f297 1 f137"/>
                <a:gd name="f388" fmla="*/ f298 1 f136"/>
                <a:gd name="f389" fmla="*/ f299 1 f137"/>
                <a:gd name="f390" fmla="*/ f300 1 f136"/>
                <a:gd name="f391" fmla="*/ f301 1 f137"/>
                <a:gd name="f392" fmla="*/ f302 1 f136"/>
                <a:gd name="f393" fmla="*/ f303 1 f137"/>
                <a:gd name="f394" fmla="*/ f304 1 f136"/>
                <a:gd name="f395" fmla="*/ f305 1 f137"/>
                <a:gd name="f396" fmla="*/ f306 1 f137"/>
                <a:gd name="f397" fmla="*/ f307 1 f136"/>
                <a:gd name="f398" fmla="*/ f308 1 f137"/>
                <a:gd name="f399" fmla="*/ f309 1 f136"/>
                <a:gd name="f400" fmla="*/ f310 1 f136"/>
                <a:gd name="f401" fmla="*/ f311 f127 1"/>
                <a:gd name="f402" fmla="*/ f312 f127 1"/>
                <a:gd name="f403" fmla="*/ f314 f128 1"/>
                <a:gd name="f404" fmla="*/ f313 f128 1"/>
                <a:gd name="f405" fmla="*/ f315 f127 1"/>
                <a:gd name="f406" fmla="*/ f316 f128 1"/>
                <a:gd name="f407" fmla="*/ f317 f127 1"/>
                <a:gd name="f408" fmla="*/ f318 f127 1"/>
                <a:gd name="f409" fmla="*/ f319 f127 1"/>
                <a:gd name="f410" fmla="*/ f320 f128 1"/>
                <a:gd name="f411" fmla="*/ f321 f127 1"/>
                <a:gd name="f412" fmla="*/ f322 f128 1"/>
                <a:gd name="f413" fmla="*/ f323 f127 1"/>
                <a:gd name="f414" fmla="*/ f324 f127 1"/>
                <a:gd name="f415" fmla="*/ f325 f128 1"/>
                <a:gd name="f416" fmla="*/ f326 f127 1"/>
                <a:gd name="f417" fmla="*/ f327 f128 1"/>
                <a:gd name="f418" fmla="*/ f328 f127 1"/>
                <a:gd name="f419" fmla="*/ f329 f128 1"/>
                <a:gd name="f420" fmla="*/ f330 f127 1"/>
                <a:gd name="f421" fmla="*/ f331 f128 1"/>
                <a:gd name="f422" fmla="*/ f332 f127 1"/>
                <a:gd name="f423" fmla="*/ f333 f128 1"/>
                <a:gd name="f424" fmla="*/ f334 f127 1"/>
                <a:gd name="f425" fmla="*/ f335 f128 1"/>
                <a:gd name="f426" fmla="*/ f336 f127 1"/>
                <a:gd name="f427" fmla="*/ f337 f128 1"/>
                <a:gd name="f428" fmla="*/ f338 f127 1"/>
                <a:gd name="f429" fmla="*/ f339 f128 1"/>
                <a:gd name="f430" fmla="*/ f340 f127 1"/>
                <a:gd name="f431" fmla="*/ f341 f128 1"/>
                <a:gd name="f432" fmla="*/ f342 f127 1"/>
                <a:gd name="f433" fmla="*/ f343 f127 1"/>
                <a:gd name="f434" fmla="*/ f344 f127 1"/>
                <a:gd name="f435" fmla="*/ f345 f128 1"/>
                <a:gd name="f436" fmla="*/ f346 f127 1"/>
                <a:gd name="f437" fmla="*/ f347 f128 1"/>
                <a:gd name="f438" fmla="*/ f348 f127 1"/>
                <a:gd name="f439" fmla="*/ f349 f128 1"/>
                <a:gd name="f440" fmla="*/ f350 f127 1"/>
                <a:gd name="f441" fmla="*/ f351 f128 1"/>
                <a:gd name="f442" fmla="*/ f352 f127 1"/>
                <a:gd name="f443" fmla="*/ f353 f127 1"/>
                <a:gd name="f444" fmla="*/ f354 f127 1"/>
                <a:gd name="f445" fmla="*/ f355 f128 1"/>
                <a:gd name="f446" fmla="*/ f356 f128 1"/>
                <a:gd name="f447" fmla="*/ f357 f127 1"/>
                <a:gd name="f448" fmla="*/ f358 f128 1"/>
                <a:gd name="f449" fmla="*/ f359 f127 1"/>
                <a:gd name="f450" fmla="*/ f360 f128 1"/>
                <a:gd name="f451" fmla="*/ f361 f128 1"/>
                <a:gd name="f452" fmla="*/ f362 f127 1"/>
                <a:gd name="f453" fmla="*/ f363 f128 1"/>
                <a:gd name="f454" fmla="*/ f364 f128 1"/>
                <a:gd name="f455" fmla="*/ f365 f128 1"/>
                <a:gd name="f456" fmla="*/ f366 f128 1"/>
                <a:gd name="f457" fmla="*/ f367 f127 1"/>
                <a:gd name="f458" fmla="*/ f368 f128 1"/>
                <a:gd name="f459" fmla="*/ f369 f127 1"/>
                <a:gd name="f460" fmla="*/ f370 f128 1"/>
                <a:gd name="f461" fmla="*/ f371 f127 1"/>
                <a:gd name="f462" fmla="*/ f372 f128 1"/>
                <a:gd name="f463" fmla="*/ f373 f128 1"/>
                <a:gd name="f464" fmla="*/ f374 f127 1"/>
                <a:gd name="f465" fmla="*/ f375 f128 1"/>
                <a:gd name="f466" fmla="*/ f376 f127 1"/>
                <a:gd name="f467" fmla="*/ f377 f128 1"/>
                <a:gd name="f468" fmla="*/ f378 f127 1"/>
                <a:gd name="f469" fmla="*/ f379 f128 1"/>
                <a:gd name="f470" fmla="*/ f380 f127 1"/>
                <a:gd name="f471" fmla="*/ f381 f128 1"/>
                <a:gd name="f472" fmla="*/ f382 f127 1"/>
                <a:gd name="f473" fmla="*/ f383 f128 1"/>
                <a:gd name="f474" fmla="*/ f384 f128 1"/>
                <a:gd name="f475" fmla="*/ f385 f127 1"/>
                <a:gd name="f476" fmla="*/ f386 f128 1"/>
                <a:gd name="f477" fmla="*/ f387 f128 1"/>
                <a:gd name="f478" fmla="*/ f388 f127 1"/>
                <a:gd name="f479" fmla="*/ f389 f128 1"/>
                <a:gd name="f480" fmla="*/ f390 f127 1"/>
                <a:gd name="f481" fmla="*/ f391 f128 1"/>
                <a:gd name="f482" fmla="*/ f392 f127 1"/>
                <a:gd name="f483" fmla="*/ f393 f128 1"/>
                <a:gd name="f484" fmla="*/ f394 f127 1"/>
                <a:gd name="f485" fmla="*/ f395 f128 1"/>
                <a:gd name="f486" fmla="*/ f396 f128 1"/>
                <a:gd name="f487" fmla="*/ f397 f127 1"/>
                <a:gd name="f488" fmla="*/ f398 f128 1"/>
                <a:gd name="f489" fmla="*/ f399 f127 1"/>
                <a:gd name="f490" fmla="*/ f400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4">
                  <a:pos x="f405" y="f406"/>
                </a:cxn>
                <a:cxn ang="f224">
                  <a:pos x="f407" y="f406"/>
                </a:cxn>
                <a:cxn ang="f224">
                  <a:pos x="f408" y="f406"/>
                </a:cxn>
                <a:cxn ang="f224">
                  <a:pos x="f409" y="f410"/>
                </a:cxn>
                <a:cxn ang="f224">
                  <a:pos x="f411" y="f412"/>
                </a:cxn>
                <a:cxn ang="f224">
                  <a:pos x="f413" y="f412"/>
                </a:cxn>
                <a:cxn ang="f224">
                  <a:pos x="f414" y="f415"/>
                </a:cxn>
                <a:cxn ang="f224">
                  <a:pos x="f416" y="f417"/>
                </a:cxn>
                <a:cxn ang="f224">
                  <a:pos x="f418" y="f419"/>
                </a:cxn>
                <a:cxn ang="f224">
                  <a:pos x="f420" y="f421"/>
                </a:cxn>
                <a:cxn ang="f224">
                  <a:pos x="f422" y="f423"/>
                </a:cxn>
                <a:cxn ang="f224">
                  <a:pos x="f424" y="f425"/>
                </a:cxn>
                <a:cxn ang="f224">
                  <a:pos x="f426" y="f427"/>
                </a:cxn>
                <a:cxn ang="f224">
                  <a:pos x="f428" y="f429"/>
                </a:cxn>
                <a:cxn ang="f224">
                  <a:pos x="f430" y="f431"/>
                </a:cxn>
                <a:cxn ang="f224">
                  <a:pos x="f432" y="f429"/>
                </a:cxn>
                <a:cxn ang="f224">
                  <a:pos x="f408" y="f429"/>
                </a:cxn>
                <a:cxn ang="f224">
                  <a:pos x="f433" y="f429"/>
                </a:cxn>
                <a:cxn ang="f224">
                  <a:pos x="f434" y="f435"/>
                </a:cxn>
                <a:cxn ang="f224">
                  <a:pos x="f436" y="f437"/>
                </a:cxn>
                <a:cxn ang="f224">
                  <a:pos x="f438" y="f439"/>
                </a:cxn>
                <a:cxn ang="f224">
                  <a:pos x="f440" y="f441"/>
                </a:cxn>
                <a:cxn ang="f224">
                  <a:pos x="f442" y="f441"/>
                </a:cxn>
                <a:cxn ang="f224">
                  <a:pos x="f443" y="f439"/>
                </a:cxn>
                <a:cxn ang="f224">
                  <a:pos x="f444" y="f425"/>
                </a:cxn>
                <a:cxn ang="f224">
                  <a:pos x="f424" y="f445"/>
                </a:cxn>
                <a:cxn ang="f224">
                  <a:pos x="f430" y="f446"/>
                </a:cxn>
                <a:cxn ang="f224">
                  <a:pos x="f447" y="f448"/>
                </a:cxn>
                <a:cxn ang="f224">
                  <a:pos x="f449" y="f450"/>
                </a:cxn>
                <a:cxn ang="f224">
                  <a:pos x="f449" y="f451"/>
                </a:cxn>
                <a:cxn ang="f224">
                  <a:pos x="f413" y="f451"/>
                </a:cxn>
                <a:cxn ang="f224">
                  <a:pos x="f452" y="f453"/>
                </a:cxn>
                <a:cxn ang="f224">
                  <a:pos x="f426" y="f454"/>
                </a:cxn>
                <a:cxn ang="f224">
                  <a:pos x="f424" y="f455"/>
                </a:cxn>
                <a:cxn ang="f224">
                  <a:pos x="f443" y="f456"/>
                </a:cxn>
                <a:cxn ang="f224">
                  <a:pos x="f457" y="f458"/>
                </a:cxn>
                <a:cxn ang="f224">
                  <a:pos x="f459" y="f460"/>
                </a:cxn>
                <a:cxn ang="f224">
                  <a:pos x="f440" y="f460"/>
                </a:cxn>
                <a:cxn ang="f224">
                  <a:pos x="f461" y="f462"/>
                </a:cxn>
                <a:cxn ang="f224">
                  <a:pos x="f436" y="f463"/>
                </a:cxn>
                <a:cxn ang="f224">
                  <a:pos x="f464" y="f465"/>
                </a:cxn>
                <a:cxn ang="f224">
                  <a:pos x="f466" y="f467"/>
                </a:cxn>
                <a:cxn ang="f224">
                  <a:pos x="f468" y="f469"/>
                </a:cxn>
                <a:cxn ang="f224">
                  <a:pos x="f470" y="f471"/>
                </a:cxn>
                <a:cxn ang="f224">
                  <a:pos x="f472" y="f473"/>
                </a:cxn>
                <a:cxn ang="f224">
                  <a:pos x="f472" y="f474"/>
                </a:cxn>
                <a:cxn ang="f224">
                  <a:pos x="f475" y="f476"/>
                </a:cxn>
                <a:cxn ang="f224">
                  <a:pos x="f405" y="f439"/>
                </a:cxn>
                <a:cxn ang="f224">
                  <a:pos x="f405" y="f477"/>
                </a:cxn>
                <a:cxn ang="f224">
                  <a:pos x="f478" y="f479"/>
                </a:cxn>
                <a:cxn ang="f224">
                  <a:pos x="f480" y="f481"/>
                </a:cxn>
                <a:cxn ang="f224">
                  <a:pos x="f482" y="f481"/>
                </a:cxn>
                <a:cxn ang="f224">
                  <a:pos x="f405" y="f483"/>
                </a:cxn>
                <a:cxn ang="f224">
                  <a:pos x="f484" y="f485"/>
                </a:cxn>
                <a:cxn ang="f224">
                  <a:pos x="f484" y="f435"/>
                </a:cxn>
                <a:cxn ang="f224">
                  <a:pos x="f407" y="f486"/>
                </a:cxn>
                <a:cxn ang="f224">
                  <a:pos x="f487" y="f421"/>
                </a:cxn>
                <a:cxn ang="f224">
                  <a:pos x="f443" y="f483"/>
                </a:cxn>
                <a:cxn ang="f224">
                  <a:pos x="f430" y="f488"/>
                </a:cxn>
                <a:cxn ang="f224">
                  <a:pos x="f489" y="f412"/>
                </a:cxn>
                <a:cxn ang="f224">
                  <a:pos x="f424" y="f412"/>
                </a:cxn>
                <a:cxn ang="f224">
                  <a:pos x="f490" y="f412"/>
                </a:cxn>
                <a:cxn ang="f224">
                  <a:pos x="f405" y="f406"/>
                </a:cxn>
              </a:cxnLst>
              <a:rect l="f401" t="f404" r="f402" b="f403"/>
              <a:pathLst>
                <a:path w="100" h="144">
                  <a:moveTo>
                    <a:pt x="f8" y="f9"/>
                  </a:moveTo>
                  <a:cubicBezTo>
                    <a:pt x="f10" y="f7"/>
                    <a:pt x="f11" y="f9"/>
                    <a:pt x="f12" y="f9"/>
                  </a:cubicBezTo>
                  <a:cubicBezTo>
                    <a:pt x="f13" y="f9"/>
                    <a:pt x="f14" y="f9"/>
                    <a:pt x="f15" y="f9"/>
                  </a:cubicBezTo>
                  <a:cubicBezTo>
                    <a:pt x="f16" y="f7"/>
                    <a:pt x="f17" y="f9"/>
                    <a:pt x="f18" y="f7"/>
                  </a:cubicBezTo>
                  <a:cubicBezTo>
                    <a:pt x="f19" y="f7"/>
                    <a:pt x="f20" y="f7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6" y="f22"/>
                    <a:pt x="f27" y="f22"/>
                    <a:pt x="f28" y="f29"/>
                  </a:cubicBezTo>
                  <a:cubicBezTo>
                    <a:pt x="f30" y="f29"/>
                    <a:pt x="f31" y="f32"/>
                    <a:pt x="f33" y="f32"/>
                  </a:cubicBezTo>
                  <a:cubicBezTo>
                    <a:pt x="f34" y="f35"/>
                    <a:pt x="f5" y="f36"/>
                    <a:pt x="f37" y="f38"/>
                  </a:cubicBezTo>
                  <a:cubicBezTo>
                    <a:pt x="f31" y="f39"/>
                    <a:pt x="f40" y="f41"/>
                    <a:pt x="f42" y="f43"/>
                  </a:cubicBezTo>
                  <a:cubicBezTo>
                    <a:pt x="f26" y="f44"/>
                    <a:pt x="f23" y="f45"/>
                    <a:pt x="f46" y="f47"/>
                  </a:cubicBezTo>
                  <a:cubicBezTo>
                    <a:pt x="f46" y="f48"/>
                    <a:pt x="f49" y="f48"/>
                    <a:pt x="f50" y="f48"/>
                  </a:cubicBezTo>
                  <a:cubicBezTo>
                    <a:pt x="f49" y="f51"/>
                    <a:pt x="f19" y="f52"/>
                    <a:pt x="f53" y="f54"/>
                  </a:cubicBezTo>
                  <a:cubicBezTo>
                    <a:pt x="f21" y="f45"/>
                    <a:pt x="f25" y="f55"/>
                    <a:pt x="f56" y="f57"/>
                  </a:cubicBezTo>
                  <a:cubicBezTo>
                    <a:pt x="f58" y="f59"/>
                    <a:pt x="f60" y="f59"/>
                    <a:pt x="f20" y="f59"/>
                  </a:cubicBezTo>
                  <a:cubicBezTo>
                    <a:pt x="f19" y="f59"/>
                    <a:pt x="f18" y="f57"/>
                    <a:pt x="f61" y="f57"/>
                  </a:cubicBezTo>
                  <a:cubicBezTo>
                    <a:pt x="f16" y="f57"/>
                    <a:pt x="f62" y="f57"/>
                    <a:pt x="f15" y="f57"/>
                  </a:cubicBezTo>
                  <a:cubicBezTo>
                    <a:pt x="f14" y="f44"/>
                    <a:pt x="f63" y="f57"/>
                    <a:pt x="f64" y="f57"/>
                  </a:cubicBezTo>
                  <a:cubicBezTo>
                    <a:pt x="f65" y="f57"/>
                    <a:pt x="f66" y="f44"/>
                    <a:pt x="f67" y="f55"/>
                  </a:cubicBezTo>
                  <a:cubicBezTo>
                    <a:pt x="f68" y="f45"/>
                    <a:pt x="f69" y="f54"/>
                    <a:pt x="f10" y="f51"/>
                  </a:cubicBezTo>
                  <a:cubicBezTo>
                    <a:pt x="f70" y="f47"/>
                    <a:pt x="f10" y="f71"/>
                    <a:pt x="f68" y="f71"/>
                  </a:cubicBezTo>
                  <a:cubicBezTo>
                    <a:pt x="f65" y="f72"/>
                    <a:pt x="f12" y="f73"/>
                    <a:pt x="f74" y="f72"/>
                  </a:cubicBezTo>
                  <a:cubicBezTo>
                    <a:pt x="f75" y="f72"/>
                    <a:pt x="f75" y="f72"/>
                    <a:pt x="f14" y="f72"/>
                  </a:cubicBezTo>
                  <a:cubicBezTo>
                    <a:pt x="f15" y="f76"/>
                    <a:pt x="f16" y="f73"/>
                    <a:pt x="f77" y="f71"/>
                  </a:cubicBezTo>
                  <a:cubicBezTo>
                    <a:pt x="f78" y="f71"/>
                    <a:pt x="f18" y="f48"/>
                    <a:pt x="f49" y="f48"/>
                  </a:cubicBezTo>
                  <a:cubicBezTo>
                    <a:pt x="f18" y="f76"/>
                    <a:pt x="f50" y="f79"/>
                    <a:pt x="f50" y="f80"/>
                  </a:cubicBezTo>
                  <a:cubicBezTo>
                    <a:pt x="f46" y="f69"/>
                    <a:pt x="f81" y="f14"/>
                    <a:pt x="f20" y="f81"/>
                  </a:cubicBezTo>
                  <a:cubicBezTo>
                    <a:pt x="f20" y="f81"/>
                    <a:pt x="f82" y="f53"/>
                    <a:pt x="f82" y="f83"/>
                  </a:cubicBezTo>
                  <a:cubicBezTo>
                    <a:pt x="f21" y="f84"/>
                    <a:pt x="f25" y="f42"/>
                    <a:pt x="f85" y="f86"/>
                  </a:cubicBezTo>
                  <a:cubicBezTo>
                    <a:pt x="f85" y="f37"/>
                    <a:pt x="f85" y="f37"/>
                    <a:pt x="f85" y="f37"/>
                  </a:cubicBezTo>
                  <a:cubicBezTo>
                    <a:pt x="f87" y="f5"/>
                    <a:pt x="f58" y="f34"/>
                    <a:pt x="f25" y="f37"/>
                  </a:cubicBezTo>
                  <a:cubicBezTo>
                    <a:pt x="f25" y="f86"/>
                    <a:pt x="f24" y="f88"/>
                    <a:pt x="f24" y="f33"/>
                  </a:cubicBezTo>
                  <a:cubicBezTo>
                    <a:pt x="f21" y="f89"/>
                    <a:pt x="f82" y="f90"/>
                    <a:pt x="f53" y="f21"/>
                  </a:cubicBezTo>
                  <a:cubicBezTo>
                    <a:pt x="f19" y="f50"/>
                    <a:pt x="f46" y="f91"/>
                    <a:pt x="f50" y="f92"/>
                  </a:cubicBezTo>
                  <a:cubicBezTo>
                    <a:pt x="f18" y="f70"/>
                    <a:pt x="f78" y="f93"/>
                    <a:pt x="f77" y="f94"/>
                  </a:cubicBezTo>
                  <a:cubicBezTo>
                    <a:pt x="f77" y="f95"/>
                    <a:pt x="f17" y="f6"/>
                    <a:pt x="f16" y="f6"/>
                  </a:cubicBezTo>
                  <a:cubicBezTo>
                    <a:pt x="f96" y="f95"/>
                    <a:pt x="f91" y="f6"/>
                    <a:pt x="f75" y="f95"/>
                  </a:cubicBezTo>
                  <a:cubicBezTo>
                    <a:pt x="f75" y="f95"/>
                    <a:pt x="f75" y="f95"/>
                    <a:pt x="f74" y="f95"/>
                  </a:cubicBezTo>
                  <a:cubicBezTo>
                    <a:pt x="f97" y="f95"/>
                    <a:pt x="f92" y="f6"/>
                    <a:pt x="f11" y="f98"/>
                  </a:cubicBezTo>
                  <a:cubicBezTo>
                    <a:pt x="f68" y="f98"/>
                    <a:pt x="f69" y="f6"/>
                    <a:pt x="f10" y="f99"/>
                  </a:cubicBezTo>
                  <a:cubicBezTo>
                    <a:pt x="f8" y="f8"/>
                    <a:pt x="f100" y="f12"/>
                    <a:pt x="f101" y="f77"/>
                  </a:cubicBezTo>
                  <a:cubicBezTo>
                    <a:pt x="f102" y="f19"/>
                    <a:pt x="f103" y="f21"/>
                    <a:pt x="f103" y="f87"/>
                  </a:cubicBezTo>
                  <a:cubicBezTo>
                    <a:pt x="f103" y="f85"/>
                    <a:pt x="f103" y="f104"/>
                    <a:pt x="f80" y="f56"/>
                  </a:cubicBezTo>
                  <a:cubicBezTo>
                    <a:pt x="f105" y="f56"/>
                    <a:pt x="f106" y="f104"/>
                    <a:pt x="f94" y="f85"/>
                  </a:cubicBezTo>
                  <a:cubicBezTo>
                    <a:pt x="f79" y="f58"/>
                    <a:pt x="f95" y="f25"/>
                    <a:pt x="f6" y="f23"/>
                  </a:cubicBezTo>
                  <a:cubicBezTo>
                    <a:pt x="f6" y="f60"/>
                    <a:pt x="f6" y="f21"/>
                    <a:pt x="f6" y="f107"/>
                  </a:cubicBezTo>
                  <a:cubicBezTo>
                    <a:pt x="f99" y="f18"/>
                    <a:pt x="f94" y="f108"/>
                    <a:pt x="f105" y="f109"/>
                  </a:cubicBezTo>
                  <a:cubicBezTo>
                    <a:pt x="f101" y="f8"/>
                    <a:pt x="f100" y="f105"/>
                    <a:pt x="f8" y="f71"/>
                  </a:cubicBezTo>
                  <a:cubicBezTo>
                    <a:pt x="f110" y="f52"/>
                    <a:pt x="f110" y="f111"/>
                    <a:pt x="f8" y="f112"/>
                  </a:cubicBezTo>
                  <a:cubicBezTo>
                    <a:pt x="f113" y="f59"/>
                    <a:pt x="f114" y="f115"/>
                    <a:pt x="f100" y="f116"/>
                  </a:cubicBezTo>
                  <a:cubicBezTo>
                    <a:pt x="f100" y="f38"/>
                    <a:pt x="f93" y="f117"/>
                    <a:pt x="f93" y="f118"/>
                  </a:cubicBezTo>
                  <a:cubicBezTo>
                    <a:pt x="f100" y="f119"/>
                    <a:pt x="f100" y="f118"/>
                    <a:pt x="f120" y="f118"/>
                  </a:cubicBezTo>
                  <a:cubicBezTo>
                    <a:pt x="f114" y="f121"/>
                    <a:pt x="f113" y="f116"/>
                    <a:pt x="f8" y="f39"/>
                  </a:cubicBezTo>
                  <a:cubicBezTo>
                    <a:pt x="f110" y="f122"/>
                    <a:pt x="f123" y="f55"/>
                    <a:pt x="f124" y="f111"/>
                  </a:cubicBezTo>
                  <a:cubicBezTo>
                    <a:pt x="f124" y="f45"/>
                    <a:pt x="f124" y="f125"/>
                    <a:pt x="f124" y="f55"/>
                  </a:cubicBezTo>
                  <a:cubicBezTo>
                    <a:pt x="f69" y="f122"/>
                    <a:pt x="f66" y="f115"/>
                    <a:pt x="f12" y="f41"/>
                  </a:cubicBezTo>
                  <a:cubicBezTo>
                    <a:pt x="f13" y="f41"/>
                    <a:pt x="f14" y="f41"/>
                    <a:pt x="f96" y="f43"/>
                  </a:cubicBezTo>
                  <a:cubicBezTo>
                    <a:pt x="f16" y="f43"/>
                    <a:pt x="f17" y="f41"/>
                    <a:pt x="f77" y="f39"/>
                  </a:cubicBezTo>
                  <a:cubicBezTo>
                    <a:pt x="f50" y="f38"/>
                    <a:pt x="f81" y="f117"/>
                    <a:pt x="f20" y="f119"/>
                  </a:cubicBezTo>
                  <a:cubicBezTo>
                    <a:pt x="f21" y="f32"/>
                    <a:pt x="f21" y="f29"/>
                    <a:pt x="f83" y="f22"/>
                  </a:cubicBezTo>
                  <a:cubicBezTo>
                    <a:pt x="f81" y="f22"/>
                    <a:pt x="f46" y="f22"/>
                    <a:pt x="f50" y="f22"/>
                  </a:cubicBezTo>
                  <a:cubicBezTo>
                    <a:pt x="f15" y="f22"/>
                    <a:pt x="f64" y="f22"/>
                    <a:pt x="f70" y="f22"/>
                  </a:cubicBezTo>
                  <a:cubicBezTo>
                    <a:pt x="f124" y="f22"/>
                    <a:pt x="f110" y="f22"/>
                    <a:pt x="f8" y="f9"/>
                  </a:cubicBezTo>
                  <a:close/>
                </a:path>
              </a:pathLst>
            </a:custGeom>
            <a:solidFill>
              <a:srgbClr val="14100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F793761A-6134-4963-5628-79CF3D6D091D}"/>
                </a:ext>
              </a:extLst>
            </p:cNvPr>
            <p:cNvSpPr/>
            <p:nvPr/>
          </p:nvSpPr>
          <p:spPr>
            <a:xfrm>
              <a:off x="8701092" y="1633539"/>
              <a:ext cx="1033464" cy="8080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0"/>
                <a:gd name="f7" fmla="val 125"/>
                <a:gd name="f8" fmla="val 32"/>
                <a:gd name="f9" fmla="val 6"/>
                <a:gd name="f10" fmla="val 26"/>
                <a:gd name="f11" fmla="val 13"/>
                <a:gd name="f12" fmla="val 21"/>
                <a:gd name="f13" fmla="val 18"/>
                <a:gd name="f14" fmla="val 23"/>
                <a:gd name="f15" fmla="val 17"/>
                <a:gd name="f16" fmla="val 25"/>
                <a:gd name="f17" fmla="val 15"/>
                <a:gd name="f18" fmla="val 27"/>
                <a:gd name="f19" fmla="val 14"/>
                <a:gd name="f20" fmla="val 38"/>
                <a:gd name="f21" fmla="val 7"/>
                <a:gd name="f22" fmla="val 50"/>
                <a:gd name="f23" fmla="val 2"/>
                <a:gd name="f24" fmla="val 63"/>
                <a:gd name="f25" fmla="val 1"/>
                <a:gd name="f26" fmla="val 76"/>
                <a:gd name="f27" fmla="val 87"/>
                <a:gd name="f28" fmla="val 4"/>
                <a:gd name="f29" fmla="val 97"/>
                <a:gd name="f30" fmla="val 10"/>
                <a:gd name="f31" fmla="val 110"/>
                <a:gd name="f32" fmla="val 122"/>
                <a:gd name="f33" fmla="val 126"/>
                <a:gd name="f34" fmla="val 41"/>
                <a:gd name="f35" fmla="val 128"/>
                <a:gd name="f36" fmla="val 46"/>
                <a:gd name="f37" fmla="val 131"/>
                <a:gd name="f38" fmla="val 49"/>
                <a:gd name="f39" fmla="val 136"/>
                <a:gd name="f40" fmla="val 146"/>
                <a:gd name="f41" fmla="val 54"/>
                <a:gd name="f42" fmla="val 153"/>
                <a:gd name="f43" fmla="val 61"/>
                <a:gd name="f44" fmla="val 157"/>
                <a:gd name="f45" fmla="val 71"/>
                <a:gd name="f46" fmla="val 158"/>
                <a:gd name="f47" fmla="val 80"/>
                <a:gd name="f48" fmla="val 159"/>
                <a:gd name="f49" fmla="val 85"/>
                <a:gd name="f50" fmla="val 92"/>
                <a:gd name="f51" fmla="val 99"/>
                <a:gd name="f52" fmla="val 155"/>
                <a:gd name="f53" fmla="val 106"/>
                <a:gd name="f54" fmla="val 112"/>
                <a:gd name="f55" fmla="val 150"/>
                <a:gd name="f56" fmla="val 117"/>
                <a:gd name="f57" fmla="val 147"/>
                <a:gd name="f58" fmla="val 123"/>
                <a:gd name="f59" fmla="val 124"/>
                <a:gd name="f60" fmla="val 145"/>
                <a:gd name="f61" fmla="val 143"/>
                <a:gd name="f62" fmla="val 142"/>
                <a:gd name="f63" fmla="val 121"/>
                <a:gd name="f64" fmla="val 113"/>
                <a:gd name="f65" fmla="val 107"/>
                <a:gd name="f66" fmla="val 140"/>
                <a:gd name="f67" fmla="val 100"/>
                <a:gd name="f68" fmla="val 138"/>
                <a:gd name="f69" fmla="val 98"/>
                <a:gd name="f70" fmla="val 137"/>
                <a:gd name="f71" fmla="val 95"/>
                <a:gd name="f72" fmla="val 135"/>
                <a:gd name="f73" fmla="val 94"/>
                <a:gd name="f74" fmla="val 134"/>
                <a:gd name="f75" fmla="val 91"/>
                <a:gd name="f76" fmla="val 90"/>
                <a:gd name="f77" fmla="val 89"/>
                <a:gd name="f78" fmla="val 103"/>
                <a:gd name="f79" fmla="val 111"/>
                <a:gd name="f80" fmla="val 148"/>
                <a:gd name="f81" fmla="val 105"/>
                <a:gd name="f82" fmla="val 151"/>
                <a:gd name="f83" fmla="val 144"/>
                <a:gd name="f84" fmla="val 84"/>
                <a:gd name="f85" fmla="val 141"/>
                <a:gd name="f86" fmla="val 86"/>
                <a:gd name="f87" fmla="val 139"/>
                <a:gd name="f88" fmla="val 88"/>
                <a:gd name="f89" fmla="val 83"/>
                <a:gd name="f90" fmla="val 81"/>
                <a:gd name="f91" fmla="val 79"/>
                <a:gd name="f92" fmla="val 82"/>
                <a:gd name="f93" fmla="val 149"/>
                <a:gd name="f94" fmla="val 152"/>
                <a:gd name="f95" fmla="val 74"/>
                <a:gd name="f96" fmla="val 73"/>
                <a:gd name="f97" fmla="val 72"/>
                <a:gd name="f98" fmla="val 70"/>
                <a:gd name="f99" fmla="val 69"/>
                <a:gd name="f100" fmla="val 68"/>
                <a:gd name="f101" fmla="val 65"/>
                <a:gd name="f102" fmla="val 60"/>
                <a:gd name="f103" fmla="val 58"/>
                <a:gd name="f104" fmla="val 57"/>
                <a:gd name="f105" fmla="val 53"/>
                <a:gd name="f106" fmla="val 127"/>
                <a:gd name="f107" fmla="val 119"/>
                <a:gd name="f108" fmla="val 120"/>
                <a:gd name="f109" fmla="val 45"/>
                <a:gd name="f110" fmla="val 118"/>
                <a:gd name="f111" fmla="val 116"/>
                <a:gd name="f112" fmla="val 37"/>
                <a:gd name="f113" fmla="val 30"/>
                <a:gd name="f114" fmla="val 108"/>
                <a:gd name="f115" fmla="val 24"/>
                <a:gd name="f116" fmla="val 102"/>
                <a:gd name="f117" fmla="val 93"/>
                <a:gd name="f118" fmla="val 11"/>
                <a:gd name="f119" fmla="val 9"/>
                <a:gd name="f120" fmla="val 3"/>
                <a:gd name="f121" fmla="val 64"/>
                <a:gd name="f122" fmla="val 59"/>
                <a:gd name="f123" fmla="val 55"/>
                <a:gd name="f124" fmla="val 5"/>
                <a:gd name="f125" fmla="val 39"/>
                <a:gd name="f126" fmla="val 19"/>
                <a:gd name="f127" fmla="val 33"/>
                <a:gd name="f128" fmla="val 12"/>
                <a:gd name="f129" fmla="val 35"/>
                <a:gd name="f130" fmla="val 36"/>
                <a:gd name="f131" fmla="val 40"/>
                <a:gd name="f132" fmla="val 8"/>
                <a:gd name="f133" fmla="val 34"/>
                <a:gd name="f134" fmla="val 31"/>
                <a:gd name="f135" fmla="val 29"/>
                <a:gd name="f136" fmla="val 28"/>
                <a:gd name="f137" fmla="+- 0 0 -90"/>
                <a:gd name="f138" fmla="*/ f3 1 160"/>
                <a:gd name="f139" fmla="*/ f4 1 125"/>
                <a:gd name="f140" fmla="val f5"/>
                <a:gd name="f141" fmla="val f6"/>
                <a:gd name="f142" fmla="val f7"/>
                <a:gd name="f143" fmla="*/ f137 f0 1"/>
                <a:gd name="f144" fmla="+- f142 0 f140"/>
                <a:gd name="f145" fmla="+- f141 0 f140"/>
                <a:gd name="f146" fmla="*/ f143 1 f2"/>
                <a:gd name="f147" fmla="*/ f145 1 160"/>
                <a:gd name="f148" fmla="*/ f144 1 125"/>
                <a:gd name="f149" fmla="*/ 0 f145 1"/>
                <a:gd name="f150" fmla="*/ 32 f144 1"/>
                <a:gd name="f151" fmla="*/ 21 f145 1"/>
                <a:gd name="f152" fmla="*/ 18 f144 1"/>
                <a:gd name="f153" fmla="*/ 27 f145 1"/>
                <a:gd name="f154" fmla="*/ 14 f144 1"/>
                <a:gd name="f155" fmla="*/ 63 f145 1"/>
                <a:gd name="f156" fmla="*/ 1 f144 1"/>
                <a:gd name="f157" fmla="*/ 97 f145 1"/>
                <a:gd name="f158" fmla="*/ 10 f144 1"/>
                <a:gd name="f159" fmla="*/ 126 f145 1"/>
                <a:gd name="f160" fmla="*/ 41 f144 1"/>
                <a:gd name="f161" fmla="*/ 136 f145 1"/>
                <a:gd name="f162" fmla="*/ 50 f144 1"/>
                <a:gd name="f163" fmla="*/ 157 f145 1"/>
                <a:gd name="f164" fmla="*/ 71 f144 1"/>
                <a:gd name="f165" fmla="*/ 159 f145 1"/>
                <a:gd name="f166" fmla="*/ 85 f144 1"/>
                <a:gd name="f167" fmla="*/ 155 f145 1"/>
                <a:gd name="f168" fmla="*/ 106 f144 1"/>
                <a:gd name="f169" fmla="*/ 147 f145 1"/>
                <a:gd name="f170" fmla="*/ 123 f144 1"/>
                <a:gd name="f171" fmla="*/ 143 f145 1"/>
                <a:gd name="f172" fmla="*/ 124 f144 1"/>
                <a:gd name="f173" fmla="*/ 121 f144 1"/>
                <a:gd name="f174" fmla="*/ 140 f145 1"/>
                <a:gd name="f175" fmla="*/ 100 f144 1"/>
                <a:gd name="f176" fmla="*/ 135 f145 1"/>
                <a:gd name="f177" fmla="*/ 94 f144 1"/>
                <a:gd name="f178" fmla="*/ 90 f144 1"/>
                <a:gd name="f179" fmla="*/ 138 f145 1"/>
                <a:gd name="f180" fmla="*/ 111 f144 1"/>
                <a:gd name="f181" fmla="*/ 151 f145 1"/>
                <a:gd name="f182" fmla="*/ 144 f145 1"/>
                <a:gd name="f183" fmla="*/ 141 f145 1"/>
                <a:gd name="f184" fmla="*/ 86 f144 1"/>
                <a:gd name="f185" fmla="*/ 81 f144 1"/>
                <a:gd name="f186" fmla="*/ 82 f144 1"/>
                <a:gd name="f187" fmla="*/ 150 f145 1"/>
                <a:gd name="f188" fmla="*/ 76 f144 1"/>
                <a:gd name="f189" fmla="*/ 72 f144 1"/>
                <a:gd name="f190" fmla="*/ 149 f145 1"/>
                <a:gd name="f191" fmla="*/ 68 f144 1"/>
                <a:gd name="f192" fmla="*/ 60 f144 1"/>
                <a:gd name="f193" fmla="*/ 137 f145 1"/>
                <a:gd name="f194" fmla="*/ 58 f144 1"/>
                <a:gd name="f195" fmla="*/ 134 f145 1"/>
                <a:gd name="f196" fmla="*/ 57 f144 1"/>
                <a:gd name="f197" fmla="*/ 123 f145 1"/>
                <a:gd name="f198" fmla="*/ 53 f144 1"/>
                <a:gd name="f199" fmla="*/ 120 f145 1"/>
                <a:gd name="f200" fmla="*/ 49 f144 1"/>
                <a:gd name="f201" fmla="*/ 116 f145 1"/>
                <a:gd name="f202" fmla="*/ 37 f144 1"/>
                <a:gd name="f203" fmla="*/ 102 f145 1"/>
                <a:gd name="f204" fmla="*/ 88 f145 1"/>
                <a:gd name="f205" fmla="*/ 9 f144 1"/>
                <a:gd name="f206" fmla="*/ 69 f145 1"/>
                <a:gd name="f207" fmla="*/ 3 f144 1"/>
                <a:gd name="f208" fmla="*/ 55 f145 1"/>
                <a:gd name="f209" fmla="*/ 5 f144 1"/>
                <a:gd name="f210" fmla="*/ 32 f145 1"/>
                <a:gd name="f211" fmla="*/ 13 f145 1"/>
                <a:gd name="f212" fmla="*/ 36 f144 1"/>
                <a:gd name="f213" fmla="*/ 11 f145 1"/>
                <a:gd name="f214" fmla="*/ 40 f144 1"/>
                <a:gd name="f215" fmla="*/ 10 f145 1"/>
                <a:gd name="f216" fmla="*/ 39 f144 1"/>
                <a:gd name="f217" fmla="*/ 8 f145 1"/>
                <a:gd name="f218" fmla="*/ 9 f145 1"/>
                <a:gd name="f219" fmla="*/ 31 f144 1"/>
                <a:gd name="f220" fmla="*/ 28 f144 1"/>
                <a:gd name="f221" fmla="*/ 7 f145 1"/>
                <a:gd name="f222" fmla="*/ 29 f144 1"/>
                <a:gd name="f223" fmla="*/ 4 f145 1"/>
                <a:gd name="f224" fmla="*/ 1 f145 1"/>
                <a:gd name="f225" fmla="*/ 34 f144 1"/>
                <a:gd name="f226" fmla="+- f146 0 f1"/>
                <a:gd name="f227" fmla="*/ f149 1 160"/>
                <a:gd name="f228" fmla="*/ f150 1 125"/>
                <a:gd name="f229" fmla="*/ f151 1 160"/>
                <a:gd name="f230" fmla="*/ f152 1 125"/>
                <a:gd name="f231" fmla="*/ f153 1 160"/>
                <a:gd name="f232" fmla="*/ f154 1 125"/>
                <a:gd name="f233" fmla="*/ f155 1 160"/>
                <a:gd name="f234" fmla="*/ f156 1 125"/>
                <a:gd name="f235" fmla="*/ f157 1 160"/>
                <a:gd name="f236" fmla="*/ f158 1 125"/>
                <a:gd name="f237" fmla="*/ f159 1 160"/>
                <a:gd name="f238" fmla="*/ f160 1 125"/>
                <a:gd name="f239" fmla="*/ f161 1 160"/>
                <a:gd name="f240" fmla="*/ f162 1 125"/>
                <a:gd name="f241" fmla="*/ f163 1 160"/>
                <a:gd name="f242" fmla="*/ f164 1 125"/>
                <a:gd name="f243" fmla="*/ f165 1 160"/>
                <a:gd name="f244" fmla="*/ f166 1 125"/>
                <a:gd name="f245" fmla="*/ f167 1 160"/>
                <a:gd name="f246" fmla="*/ f168 1 125"/>
                <a:gd name="f247" fmla="*/ f169 1 160"/>
                <a:gd name="f248" fmla="*/ f170 1 125"/>
                <a:gd name="f249" fmla="*/ f171 1 160"/>
                <a:gd name="f250" fmla="*/ f172 1 125"/>
                <a:gd name="f251" fmla="*/ f173 1 125"/>
                <a:gd name="f252" fmla="*/ f174 1 160"/>
                <a:gd name="f253" fmla="*/ f175 1 125"/>
                <a:gd name="f254" fmla="*/ f176 1 160"/>
                <a:gd name="f255" fmla="*/ f177 1 125"/>
                <a:gd name="f256" fmla="*/ f178 1 125"/>
                <a:gd name="f257" fmla="*/ f179 1 160"/>
                <a:gd name="f258" fmla="*/ f180 1 125"/>
                <a:gd name="f259" fmla="*/ f181 1 160"/>
                <a:gd name="f260" fmla="*/ f182 1 160"/>
                <a:gd name="f261" fmla="*/ f183 1 160"/>
                <a:gd name="f262" fmla="*/ f184 1 125"/>
                <a:gd name="f263" fmla="*/ f185 1 125"/>
                <a:gd name="f264" fmla="*/ f186 1 125"/>
                <a:gd name="f265" fmla="*/ f187 1 160"/>
                <a:gd name="f266" fmla="*/ f188 1 125"/>
                <a:gd name="f267" fmla="*/ f189 1 125"/>
                <a:gd name="f268" fmla="*/ f190 1 160"/>
                <a:gd name="f269" fmla="*/ f191 1 125"/>
                <a:gd name="f270" fmla="*/ f192 1 125"/>
                <a:gd name="f271" fmla="*/ f193 1 160"/>
                <a:gd name="f272" fmla="*/ f194 1 125"/>
                <a:gd name="f273" fmla="*/ f195 1 160"/>
                <a:gd name="f274" fmla="*/ f196 1 125"/>
                <a:gd name="f275" fmla="*/ f197 1 160"/>
                <a:gd name="f276" fmla="*/ f198 1 125"/>
                <a:gd name="f277" fmla="*/ f199 1 160"/>
                <a:gd name="f278" fmla="*/ f200 1 125"/>
                <a:gd name="f279" fmla="*/ f201 1 160"/>
                <a:gd name="f280" fmla="*/ f202 1 125"/>
                <a:gd name="f281" fmla="*/ f203 1 160"/>
                <a:gd name="f282" fmla="*/ f204 1 160"/>
                <a:gd name="f283" fmla="*/ f205 1 125"/>
                <a:gd name="f284" fmla="*/ f206 1 160"/>
                <a:gd name="f285" fmla="*/ f207 1 125"/>
                <a:gd name="f286" fmla="*/ f208 1 160"/>
                <a:gd name="f287" fmla="*/ f209 1 125"/>
                <a:gd name="f288" fmla="*/ f210 1 160"/>
                <a:gd name="f289" fmla="*/ f211 1 160"/>
                <a:gd name="f290" fmla="*/ f212 1 125"/>
                <a:gd name="f291" fmla="*/ f213 1 160"/>
                <a:gd name="f292" fmla="*/ f214 1 125"/>
                <a:gd name="f293" fmla="*/ f215 1 160"/>
                <a:gd name="f294" fmla="*/ f216 1 125"/>
                <a:gd name="f295" fmla="*/ f217 1 160"/>
                <a:gd name="f296" fmla="*/ f218 1 160"/>
                <a:gd name="f297" fmla="*/ f219 1 125"/>
                <a:gd name="f298" fmla="*/ f220 1 125"/>
                <a:gd name="f299" fmla="*/ f221 1 160"/>
                <a:gd name="f300" fmla="*/ f222 1 125"/>
                <a:gd name="f301" fmla="*/ f223 1 160"/>
                <a:gd name="f302" fmla="*/ f224 1 160"/>
                <a:gd name="f303" fmla="*/ f225 1 125"/>
                <a:gd name="f304" fmla="*/ 0 1 f147"/>
                <a:gd name="f305" fmla="*/ f141 1 f147"/>
                <a:gd name="f306" fmla="*/ 0 1 f148"/>
                <a:gd name="f307" fmla="*/ f142 1 f148"/>
                <a:gd name="f308" fmla="*/ f227 1 f147"/>
                <a:gd name="f309" fmla="*/ f228 1 f148"/>
                <a:gd name="f310" fmla="*/ f229 1 f147"/>
                <a:gd name="f311" fmla="*/ f230 1 f148"/>
                <a:gd name="f312" fmla="*/ f231 1 f147"/>
                <a:gd name="f313" fmla="*/ f232 1 f148"/>
                <a:gd name="f314" fmla="*/ f233 1 f147"/>
                <a:gd name="f315" fmla="*/ f234 1 f148"/>
                <a:gd name="f316" fmla="*/ f235 1 f147"/>
                <a:gd name="f317" fmla="*/ f236 1 f148"/>
                <a:gd name="f318" fmla="*/ f237 1 f147"/>
                <a:gd name="f319" fmla="*/ f238 1 f148"/>
                <a:gd name="f320" fmla="*/ f239 1 f147"/>
                <a:gd name="f321" fmla="*/ f240 1 f148"/>
                <a:gd name="f322" fmla="*/ f241 1 f147"/>
                <a:gd name="f323" fmla="*/ f242 1 f148"/>
                <a:gd name="f324" fmla="*/ f243 1 f147"/>
                <a:gd name="f325" fmla="*/ f244 1 f148"/>
                <a:gd name="f326" fmla="*/ f245 1 f147"/>
                <a:gd name="f327" fmla="*/ f246 1 f148"/>
                <a:gd name="f328" fmla="*/ f247 1 f147"/>
                <a:gd name="f329" fmla="*/ f248 1 f148"/>
                <a:gd name="f330" fmla="*/ f249 1 f147"/>
                <a:gd name="f331" fmla="*/ f250 1 f148"/>
                <a:gd name="f332" fmla="*/ f251 1 f148"/>
                <a:gd name="f333" fmla="*/ f252 1 f147"/>
                <a:gd name="f334" fmla="*/ f253 1 f148"/>
                <a:gd name="f335" fmla="*/ f254 1 f147"/>
                <a:gd name="f336" fmla="*/ f255 1 f148"/>
                <a:gd name="f337" fmla="*/ f256 1 f148"/>
                <a:gd name="f338" fmla="*/ f257 1 f147"/>
                <a:gd name="f339" fmla="*/ f258 1 f148"/>
                <a:gd name="f340" fmla="*/ f259 1 f147"/>
                <a:gd name="f341" fmla="*/ f260 1 f147"/>
                <a:gd name="f342" fmla="*/ f261 1 f147"/>
                <a:gd name="f343" fmla="*/ f262 1 f148"/>
                <a:gd name="f344" fmla="*/ f263 1 f148"/>
                <a:gd name="f345" fmla="*/ f264 1 f148"/>
                <a:gd name="f346" fmla="*/ f265 1 f147"/>
                <a:gd name="f347" fmla="*/ f266 1 f148"/>
                <a:gd name="f348" fmla="*/ f267 1 f148"/>
                <a:gd name="f349" fmla="*/ f268 1 f147"/>
                <a:gd name="f350" fmla="*/ f269 1 f148"/>
                <a:gd name="f351" fmla="*/ f270 1 f148"/>
                <a:gd name="f352" fmla="*/ f271 1 f147"/>
                <a:gd name="f353" fmla="*/ f272 1 f148"/>
                <a:gd name="f354" fmla="*/ f273 1 f147"/>
                <a:gd name="f355" fmla="*/ f274 1 f148"/>
                <a:gd name="f356" fmla="*/ f275 1 f147"/>
                <a:gd name="f357" fmla="*/ f276 1 f148"/>
                <a:gd name="f358" fmla="*/ f277 1 f147"/>
                <a:gd name="f359" fmla="*/ f278 1 f148"/>
                <a:gd name="f360" fmla="*/ f279 1 f147"/>
                <a:gd name="f361" fmla="*/ f280 1 f148"/>
                <a:gd name="f362" fmla="*/ f281 1 f147"/>
                <a:gd name="f363" fmla="*/ f282 1 f147"/>
                <a:gd name="f364" fmla="*/ f283 1 f148"/>
                <a:gd name="f365" fmla="*/ f284 1 f147"/>
                <a:gd name="f366" fmla="*/ f285 1 f148"/>
                <a:gd name="f367" fmla="*/ f286 1 f147"/>
                <a:gd name="f368" fmla="*/ f287 1 f148"/>
                <a:gd name="f369" fmla="*/ f288 1 f147"/>
                <a:gd name="f370" fmla="*/ f289 1 f147"/>
                <a:gd name="f371" fmla="*/ f290 1 f148"/>
                <a:gd name="f372" fmla="*/ f291 1 f147"/>
                <a:gd name="f373" fmla="*/ f292 1 f148"/>
                <a:gd name="f374" fmla="*/ f293 1 f147"/>
                <a:gd name="f375" fmla="*/ f294 1 f148"/>
                <a:gd name="f376" fmla="*/ f295 1 f147"/>
                <a:gd name="f377" fmla="*/ f296 1 f147"/>
                <a:gd name="f378" fmla="*/ f297 1 f148"/>
                <a:gd name="f379" fmla="*/ f298 1 f148"/>
                <a:gd name="f380" fmla="*/ f299 1 f147"/>
                <a:gd name="f381" fmla="*/ f300 1 f148"/>
                <a:gd name="f382" fmla="*/ f301 1 f147"/>
                <a:gd name="f383" fmla="*/ f302 1 f147"/>
                <a:gd name="f384" fmla="*/ f303 1 f148"/>
                <a:gd name="f385" fmla="*/ f304 f138 1"/>
                <a:gd name="f386" fmla="*/ f305 f138 1"/>
                <a:gd name="f387" fmla="*/ f307 f139 1"/>
                <a:gd name="f388" fmla="*/ f306 f139 1"/>
                <a:gd name="f389" fmla="*/ f308 f138 1"/>
                <a:gd name="f390" fmla="*/ f309 f139 1"/>
                <a:gd name="f391" fmla="*/ f310 f138 1"/>
                <a:gd name="f392" fmla="*/ f311 f139 1"/>
                <a:gd name="f393" fmla="*/ f312 f138 1"/>
                <a:gd name="f394" fmla="*/ f313 f139 1"/>
                <a:gd name="f395" fmla="*/ f314 f138 1"/>
                <a:gd name="f396" fmla="*/ f315 f139 1"/>
                <a:gd name="f397" fmla="*/ f316 f138 1"/>
                <a:gd name="f398" fmla="*/ f317 f139 1"/>
                <a:gd name="f399" fmla="*/ f318 f138 1"/>
                <a:gd name="f400" fmla="*/ f319 f139 1"/>
                <a:gd name="f401" fmla="*/ f320 f138 1"/>
                <a:gd name="f402" fmla="*/ f321 f139 1"/>
                <a:gd name="f403" fmla="*/ f322 f138 1"/>
                <a:gd name="f404" fmla="*/ f323 f139 1"/>
                <a:gd name="f405" fmla="*/ f324 f138 1"/>
                <a:gd name="f406" fmla="*/ f325 f139 1"/>
                <a:gd name="f407" fmla="*/ f326 f138 1"/>
                <a:gd name="f408" fmla="*/ f327 f139 1"/>
                <a:gd name="f409" fmla="*/ f328 f138 1"/>
                <a:gd name="f410" fmla="*/ f329 f139 1"/>
                <a:gd name="f411" fmla="*/ f330 f138 1"/>
                <a:gd name="f412" fmla="*/ f331 f139 1"/>
                <a:gd name="f413" fmla="*/ f332 f139 1"/>
                <a:gd name="f414" fmla="*/ f333 f138 1"/>
                <a:gd name="f415" fmla="*/ f334 f139 1"/>
                <a:gd name="f416" fmla="*/ f335 f138 1"/>
                <a:gd name="f417" fmla="*/ f336 f139 1"/>
                <a:gd name="f418" fmla="*/ f337 f139 1"/>
                <a:gd name="f419" fmla="*/ f338 f138 1"/>
                <a:gd name="f420" fmla="*/ f339 f139 1"/>
                <a:gd name="f421" fmla="*/ f340 f138 1"/>
                <a:gd name="f422" fmla="*/ f341 f138 1"/>
                <a:gd name="f423" fmla="*/ f342 f138 1"/>
                <a:gd name="f424" fmla="*/ f343 f139 1"/>
                <a:gd name="f425" fmla="*/ f344 f139 1"/>
                <a:gd name="f426" fmla="*/ f345 f139 1"/>
                <a:gd name="f427" fmla="*/ f346 f138 1"/>
                <a:gd name="f428" fmla="*/ f347 f139 1"/>
                <a:gd name="f429" fmla="*/ f348 f139 1"/>
                <a:gd name="f430" fmla="*/ f349 f138 1"/>
                <a:gd name="f431" fmla="*/ f350 f139 1"/>
                <a:gd name="f432" fmla="*/ f351 f139 1"/>
                <a:gd name="f433" fmla="*/ f352 f138 1"/>
                <a:gd name="f434" fmla="*/ f353 f139 1"/>
                <a:gd name="f435" fmla="*/ f354 f138 1"/>
                <a:gd name="f436" fmla="*/ f355 f139 1"/>
                <a:gd name="f437" fmla="*/ f356 f138 1"/>
                <a:gd name="f438" fmla="*/ f357 f139 1"/>
                <a:gd name="f439" fmla="*/ f358 f138 1"/>
                <a:gd name="f440" fmla="*/ f359 f139 1"/>
                <a:gd name="f441" fmla="*/ f360 f138 1"/>
                <a:gd name="f442" fmla="*/ f361 f139 1"/>
                <a:gd name="f443" fmla="*/ f362 f138 1"/>
                <a:gd name="f444" fmla="*/ f363 f138 1"/>
                <a:gd name="f445" fmla="*/ f364 f139 1"/>
                <a:gd name="f446" fmla="*/ f365 f138 1"/>
                <a:gd name="f447" fmla="*/ f366 f139 1"/>
                <a:gd name="f448" fmla="*/ f367 f138 1"/>
                <a:gd name="f449" fmla="*/ f368 f139 1"/>
                <a:gd name="f450" fmla="*/ f369 f138 1"/>
                <a:gd name="f451" fmla="*/ f370 f138 1"/>
                <a:gd name="f452" fmla="*/ f371 f139 1"/>
                <a:gd name="f453" fmla="*/ f372 f138 1"/>
                <a:gd name="f454" fmla="*/ f373 f139 1"/>
                <a:gd name="f455" fmla="*/ f374 f138 1"/>
                <a:gd name="f456" fmla="*/ f375 f139 1"/>
                <a:gd name="f457" fmla="*/ f376 f138 1"/>
                <a:gd name="f458" fmla="*/ f377 f138 1"/>
                <a:gd name="f459" fmla="*/ f378 f139 1"/>
                <a:gd name="f460" fmla="*/ f379 f139 1"/>
                <a:gd name="f461" fmla="*/ f380 f138 1"/>
                <a:gd name="f462" fmla="*/ f381 f139 1"/>
                <a:gd name="f463" fmla="*/ f382 f138 1"/>
                <a:gd name="f464" fmla="*/ f383 f138 1"/>
                <a:gd name="f465" fmla="*/ f384 f1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6">
                  <a:pos x="f389" y="f390"/>
                </a:cxn>
                <a:cxn ang="f226">
                  <a:pos x="f391" y="f392"/>
                </a:cxn>
                <a:cxn ang="f226">
                  <a:pos x="f393" y="f394"/>
                </a:cxn>
                <a:cxn ang="f226">
                  <a:pos x="f395" y="f396"/>
                </a:cxn>
                <a:cxn ang="f226">
                  <a:pos x="f397" y="f398"/>
                </a:cxn>
                <a:cxn ang="f226">
                  <a:pos x="f399" y="f400"/>
                </a:cxn>
                <a:cxn ang="f226">
                  <a:pos x="f401" y="f402"/>
                </a:cxn>
                <a:cxn ang="f226">
                  <a:pos x="f403" y="f404"/>
                </a:cxn>
                <a:cxn ang="f226">
                  <a:pos x="f405" y="f406"/>
                </a:cxn>
                <a:cxn ang="f226">
                  <a:pos x="f407" y="f408"/>
                </a:cxn>
                <a:cxn ang="f226">
                  <a:pos x="f409" y="f410"/>
                </a:cxn>
                <a:cxn ang="f226">
                  <a:pos x="f411" y="f412"/>
                </a:cxn>
                <a:cxn ang="f226">
                  <a:pos x="f411" y="f413"/>
                </a:cxn>
                <a:cxn ang="f226">
                  <a:pos x="f414" y="f415"/>
                </a:cxn>
                <a:cxn ang="f226">
                  <a:pos x="f416" y="f417"/>
                </a:cxn>
                <a:cxn ang="f226">
                  <a:pos x="f416" y="f418"/>
                </a:cxn>
                <a:cxn ang="f226">
                  <a:pos x="f419" y="f418"/>
                </a:cxn>
                <a:cxn ang="f226">
                  <a:pos x="f409" y="f420"/>
                </a:cxn>
                <a:cxn ang="f226">
                  <a:pos x="f421" y="f417"/>
                </a:cxn>
                <a:cxn ang="f226">
                  <a:pos x="f422" y="f406"/>
                </a:cxn>
                <a:cxn ang="f226">
                  <a:pos x="f423" y="f424"/>
                </a:cxn>
                <a:cxn ang="f226">
                  <a:pos x="f419" y="f424"/>
                </a:cxn>
                <a:cxn ang="f226">
                  <a:pos x="f423" y="f425"/>
                </a:cxn>
                <a:cxn ang="f226">
                  <a:pos x="f409" y="f426"/>
                </a:cxn>
                <a:cxn ang="f226">
                  <a:pos x="f421" y="f406"/>
                </a:cxn>
                <a:cxn ang="f226">
                  <a:pos x="f427" y="f428"/>
                </a:cxn>
                <a:cxn ang="f226">
                  <a:pos x="f427" y="f429"/>
                </a:cxn>
                <a:cxn ang="f226">
                  <a:pos x="f430" y="f431"/>
                </a:cxn>
                <a:cxn ang="f226">
                  <a:pos x="f423" y="f432"/>
                </a:cxn>
                <a:cxn ang="f226">
                  <a:pos x="f433" y="f434"/>
                </a:cxn>
                <a:cxn ang="f226">
                  <a:pos x="f435" y="f436"/>
                </a:cxn>
                <a:cxn ang="f226">
                  <a:pos x="f437" y="f438"/>
                </a:cxn>
                <a:cxn ang="f226">
                  <a:pos x="f439" y="f440"/>
                </a:cxn>
                <a:cxn ang="f226">
                  <a:pos x="f441" y="f442"/>
                </a:cxn>
                <a:cxn ang="f226">
                  <a:pos x="f443" y="f392"/>
                </a:cxn>
                <a:cxn ang="f226">
                  <a:pos x="f444" y="f445"/>
                </a:cxn>
                <a:cxn ang="f226">
                  <a:pos x="f446" y="f447"/>
                </a:cxn>
                <a:cxn ang="f226">
                  <a:pos x="f448" y="f449"/>
                </a:cxn>
                <a:cxn ang="f226">
                  <a:pos x="f450" y="f394"/>
                </a:cxn>
                <a:cxn ang="f226">
                  <a:pos x="f451" y="f390"/>
                </a:cxn>
                <a:cxn ang="f226">
                  <a:pos x="f451" y="f452"/>
                </a:cxn>
                <a:cxn ang="f226">
                  <a:pos x="f453" y="f454"/>
                </a:cxn>
                <a:cxn ang="f226">
                  <a:pos x="f455" y="f456"/>
                </a:cxn>
                <a:cxn ang="f226">
                  <a:pos x="f457" y="f452"/>
                </a:cxn>
                <a:cxn ang="f226">
                  <a:pos x="f458" y="f459"/>
                </a:cxn>
                <a:cxn ang="f226">
                  <a:pos x="f455" y="f460"/>
                </a:cxn>
                <a:cxn ang="f226">
                  <a:pos x="f461" y="f462"/>
                </a:cxn>
                <a:cxn ang="f226">
                  <a:pos x="f463" y="f390"/>
                </a:cxn>
                <a:cxn ang="f226">
                  <a:pos x="f464" y="f465"/>
                </a:cxn>
                <a:cxn ang="f226">
                  <a:pos x="f389" y="f390"/>
                </a:cxn>
              </a:cxnLst>
              <a:rect l="f385" t="f388" r="f386" b="f387"/>
              <a:pathLst>
                <a:path w="160" h="125">
                  <a:moveTo>
                    <a:pt x="f5" y="f8"/>
                  </a:moveTo>
                  <a:cubicBezTo>
                    <a:pt x="f9" y="f10"/>
                    <a:pt x="f11" y="f12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15"/>
                    <a:pt x="f32" y="f18"/>
                    <a:pt x="f33" y="f34"/>
                  </a:cubicBezTo>
                  <a:cubicBezTo>
                    <a:pt x="f35" y="f36"/>
                    <a:pt x="f37" y="f38"/>
                    <a:pt x="f39" y="f22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26"/>
                    <a:pt x="f6" y="f47"/>
                    <a:pt x="f48" y="f49"/>
                  </a:cubicBezTo>
                  <a:cubicBezTo>
                    <a:pt x="f46" y="f50"/>
                    <a:pt x="f46" y="f51"/>
                    <a:pt x="f52" y="f53"/>
                  </a:cubicBezTo>
                  <a:cubicBezTo>
                    <a:pt x="f42" y="f54"/>
                    <a:pt x="f55" y="f56"/>
                    <a:pt x="f57" y="f58"/>
                  </a:cubicBezTo>
                  <a:cubicBezTo>
                    <a:pt x="f40" y="f59"/>
                    <a:pt x="f60" y="f7"/>
                    <a:pt x="f61" y="f59"/>
                  </a:cubicBezTo>
                  <a:cubicBezTo>
                    <a:pt x="f62" y="f58"/>
                    <a:pt x="f62" y="f32"/>
                    <a:pt x="f61" y="f63"/>
                  </a:cubicBezTo>
                  <a:cubicBezTo>
                    <a:pt x="f60" y="f64"/>
                    <a:pt x="f61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50"/>
                    <a:pt x="f74" y="f75"/>
                    <a:pt x="f72" y="f76"/>
                  </a:cubicBezTo>
                  <a:cubicBezTo>
                    <a:pt x="f39" y="f77"/>
                    <a:pt x="f68" y="f77"/>
                    <a:pt x="f68" y="f76"/>
                  </a:cubicBezTo>
                  <a:cubicBezTo>
                    <a:pt x="f61" y="f29"/>
                    <a:pt x="f40" y="f78"/>
                    <a:pt x="f57" y="f79"/>
                  </a:cubicBezTo>
                  <a:cubicBezTo>
                    <a:pt x="f80" y="f81"/>
                    <a:pt x="f55" y="f67"/>
                    <a:pt x="f82" y="f73"/>
                  </a:cubicBezTo>
                  <a:cubicBezTo>
                    <a:pt x="f82" y="f75"/>
                    <a:pt x="f57" y="f49"/>
                    <a:pt x="f83" y="f49"/>
                  </a:cubicBezTo>
                  <a:cubicBezTo>
                    <a:pt x="f61" y="f84"/>
                    <a:pt x="f62" y="f49"/>
                    <a:pt x="f85" y="f86"/>
                  </a:cubicBezTo>
                  <a:cubicBezTo>
                    <a:pt x="f66" y="f86"/>
                    <a:pt x="f87" y="f88"/>
                    <a:pt x="f68" y="f86"/>
                  </a:cubicBezTo>
                  <a:cubicBezTo>
                    <a:pt x="f68" y="f84"/>
                    <a:pt x="f66" y="f89"/>
                    <a:pt x="f85" y="f90"/>
                  </a:cubicBezTo>
                  <a:cubicBezTo>
                    <a:pt x="f61" y="f91"/>
                    <a:pt x="f60" y="f47"/>
                    <a:pt x="f57" y="f92"/>
                  </a:cubicBezTo>
                  <a:cubicBezTo>
                    <a:pt x="f80" y="f89"/>
                    <a:pt x="f93" y="f84"/>
                    <a:pt x="f82" y="f49"/>
                  </a:cubicBezTo>
                  <a:cubicBezTo>
                    <a:pt x="f94" y="f90"/>
                    <a:pt x="f55" y="f91"/>
                    <a:pt x="f55" y="f26"/>
                  </a:cubicBezTo>
                  <a:cubicBezTo>
                    <a:pt x="f55" y="f95"/>
                    <a:pt x="f93" y="f96"/>
                    <a:pt x="f55" y="f97"/>
                  </a:cubicBezTo>
                  <a:cubicBezTo>
                    <a:pt x="f94" y="f98"/>
                    <a:pt x="f55" y="f99"/>
                    <a:pt x="f93" y="f100"/>
                  </a:cubicBezTo>
                  <a:cubicBezTo>
                    <a:pt x="f40" y="f101"/>
                    <a:pt x="f61" y="f24"/>
                    <a:pt x="f85" y="f102"/>
                  </a:cubicBezTo>
                  <a:cubicBezTo>
                    <a:pt x="f66" y="f103"/>
                    <a:pt x="f68" y="f103"/>
                    <a:pt x="f70" y="f103"/>
                  </a:cubicBezTo>
                  <a:cubicBezTo>
                    <a:pt x="f39" y="f103"/>
                    <a:pt x="f72" y="f104"/>
                    <a:pt x="f74" y="f104"/>
                  </a:cubicBezTo>
                  <a:cubicBezTo>
                    <a:pt x="f37" y="f105"/>
                    <a:pt x="f106" y="f105"/>
                    <a:pt x="f58" y="f105"/>
                  </a:cubicBezTo>
                  <a:cubicBezTo>
                    <a:pt x="f107" y="f105"/>
                    <a:pt x="f108" y="f105"/>
                    <a:pt x="f108" y="f38"/>
                  </a:cubicBezTo>
                  <a:cubicBezTo>
                    <a:pt x="f108" y="f109"/>
                    <a:pt x="f110" y="f34"/>
                    <a:pt x="f111" y="f112"/>
                  </a:cubicBezTo>
                  <a:cubicBezTo>
                    <a:pt x="f54" y="f113"/>
                    <a:pt x="f114" y="f115"/>
                    <a:pt x="f116" y="f13"/>
                  </a:cubicBezTo>
                  <a:cubicBezTo>
                    <a:pt x="f29" y="f19"/>
                    <a:pt x="f117" y="f118"/>
                    <a:pt x="f88" y="f119"/>
                  </a:cubicBezTo>
                  <a:cubicBezTo>
                    <a:pt x="f92" y="f9"/>
                    <a:pt x="f26" y="f120"/>
                    <a:pt x="f99" y="f120"/>
                  </a:cubicBezTo>
                  <a:cubicBezTo>
                    <a:pt x="f121" y="f120"/>
                    <a:pt x="f122" y="f28"/>
                    <a:pt x="f123" y="f124"/>
                  </a:cubicBezTo>
                  <a:cubicBezTo>
                    <a:pt x="f36" y="f9"/>
                    <a:pt x="f125" y="f30"/>
                    <a:pt x="f8" y="f19"/>
                  </a:cubicBezTo>
                  <a:cubicBezTo>
                    <a:pt x="f16" y="f126"/>
                    <a:pt x="f13" y="f16"/>
                    <a:pt x="f11" y="f8"/>
                  </a:cubicBezTo>
                  <a:cubicBezTo>
                    <a:pt x="f11" y="f127"/>
                    <a:pt x="f128" y="f129"/>
                    <a:pt x="f11" y="f130"/>
                  </a:cubicBezTo>
                  <a:cubicBezTo>
                    <a:pt x="f19" y="f20"/>
                    <a:pt x="f11" y="f131"/>
                    <a:pt x="f118" y="f131"/>
                  </a:cubicBezTo>
                  <a:cubicBezTo>
                    <a:pt x="f30" y="f131"/>
                    <a:pt x="f30" y="f131"/>
                    <a:pt x="f30" y="f125"/>
                  </a:cubicBezTo>
                  <a:cubicBezTo>
                    <a:pt x="f119" y="f20"/>
                    <a:pt x="f119" y="f112"/>
                    <a:pt x="f132" y="f130"/>
                  </a:cubicBezTo>
                  <a:cubicBezTo>
                    <a:pt x="f132" y="f133"/>
                    <a:pt x="f119" y="f127"/>
                    <a:pt x="f119" y="f134"/>
                  </a:cubicBezTo>
                  <a:cubicBezTo>
                    <a:pt x="f30" y="f113"/>
                    <a:pt x="f118" y="f135"/>
                    <a:pt x="f30" y="f136"/>
                  </a:cubicBezTo>
                  <a:cubicBezTo>
                    <a:pt x="f119" y="f18"/>
                    <a:pt x="f132" y="f135"/>
                    <a:pt x="f21" y="f135"/>
                  </a:cubicBezTo>
                  <a:cubicBezTo>
                    <a:pt x="f9" y="f113"/>
                    <a:pt x="f124" y="f134"/>
                    <a:pt x="f28" y="f8"/>
                  </a:cubicBezTo>
                  <a:cubicBezTo>
                    <a:pt x="f120" y="f127"/>
                    <a:pt x="f23" y="f133"/>
                    <a:pt x="f25" y="f133"/>
                  </a:cubicBezTo>
                  <a:cubicBezTo>
                    <a:pt x="f5" y="f127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77351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8BB56E22-0716-AFD3-535A-83939CF6C1A3}"/>
                </a:ext>
              </a:extLst>
            </p:cNvPr>
            <p:cNvSpPr/>
            <p:nvPr/>
          </p:nvSpPr>
          <p:spPr>
            <a:xfrm>
              <a:off x="8810628" y="6629400"/>
              <a:ext cx="225427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3"/>
                <a:gd name="f8" fmla="val 26"/>
                <a:gd name="f9" fmla="val 20"/>
                <a:gd name="f10" fmla="val 18"/>
                <a:gd name="f11" fmla="val 21"/>
                <a:gd name="f12" fmla="val 9"/>
                <a:gd name="f13" fmla="val 8"/>
                <a:gd name="f14" fmla="val 16"/>
                <a:gd name="f15" fmla="val 12"/>
                <a:gd name="f16" fmla="val 22"/>
                <a:gd name="f17" fmla="val 5"/>
                <a:gd name="f18" fmla="val 25"/>
                <a:gd name="f19" fmla="val 2"/>
                <a:gd name="f20" fmla="val 29"/>
                <a:gd name="f21" fmla="val 34"/>
                <a:gd name="f22" fmla="val 4"/>
                <a:gd name="f23" fmla="val 6"/>
                <a:gd name="f24" fmla="val 32"/>
                <a:gd name="f25" fmla="val 30"/>
                <a:gd name="f26" fmla="val 17"/>
                <a:gd name="f27" fmla="+- 0 0 -90"/>
                <a:gd name="f28" fmla="*/ f3 1 35"/>
                <a:gd name="f29" fmla="*/ f4 1 2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5"/>
                <a:gd name="f38" fmla="*/ f34 1 23"/>
                <a:gd name="f39" fmla="*/ 26 f35 1"/>
                <a:gd name="f40" fmla="*/ 20 f34 1"/>
                <a:gd name="f41" fmla="*/ 0 f35 1"/>
                <a:gd name="f42" fmla="*/ 22 f35 1"/>
                <a:gd name="f43" fmla="*/ 5 f34 1"/>
                <a:gd name="f44" fmla="*/ 21 f35 1"/>
                <a:gd name="f45" fmla="*/ 34 f35 1"/>
                <a:gd name="f46" fmla="*/ 2 f34 1"/>
                <a:gd name="f47" fmla="*/ 8 f34 1"/>
                <a:gd name="f48" fmla="+- f36 0 f1"/>
                <a:gd name="f49" fmla="*/ f39 1 35"/>
                <a:gd name="f50" fmla="*/ f40 1 23"/>
                <a:gd name="f51" fmla="*/ f41 1 35"/>
                <a:gd name="f52" fmla="*/ f42 1 35"/>
                <a:gd name="f53" fmla="*/ f43 1 23"/>
                <a:gd name="f54" fmla="*/ f44 1 35"/>
                <a:gd name="f55" fmla="*/ f45 1 35"/>
                <a:gd name="f56" fmla="*/ f46 1 23"/>
                <a:gd name="f57" fmla="*/ f47 1 23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7"/>
                <a:gd name="f69" fmla="*/ f56 1 f38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8 1"/>
                <a:gd name="f82" fmla="*/ f69 f29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79"/>
                </a:cxn>
                <a:cxn ang="f48">
                  <a:pos x="f81" y="f82"/>
                </a:cxn>
                <a:cxn ang="f48">
                  <a:pos x="f81" y="f83"/>
                </a:cxn>
                <a:cxn ang="f48">
                  <a:pos x="f75" y="f76"/>
                </a:cxn>
              </a:cxnLst>
              <a:rect l="f71" t="f74" r="f72" b="f73"/>
              <a:pathLst>
                <a:path w="35" h="23">
                  <a:moveTo>
                    <a:pt x="f8" y="f9"/>
                  </a:moveTo>
                  <a:cubicBezTo>
                    <a:pt x="f10" y="f11"/>
                    <a:pt x="f12" y="f7"/>
                    <a:pt x="f5" y="f9"/>
                  </a:cubicBezTo>
                  <a:cubicBezTo>
                    <a:pt x="f13" y="f14"/>
                    <a:pt x="f14" y="f15"/>
                    <a:pt x="f16" y="f17"/>
                  </a:cubicBezTo>
                  <a:cubicBezTo>
                    <a:pt x="f16" y="f17"/>
                    <a:pt x="f11" y="f17"/>
                    <a:pt x="f11" y="f17"/>
                  </a:cubicBezTo>
                  <a:cubicBezTo>
                    <a:pt x="f18" y="f19"/>
                    <a:pt x="f20" y="f5"/>
                    <a:pt x="f21" y="f19"/>
                  </a:cubicBezTo>
                  <a:cubicBezTo>
                    <a:pt x="f6" y="f22"/>
                    <a:pt x="f21" y="f23"/>
                    <a:pt x="f21" y="f13"/>
                  </a:cubicBezTo>
                  <a:cubicBezTo>
                    <a:pt x="f24" y="f15"/>
                    <a:pt x="f25" y="f26"/>
                    <a:pt x="f8" y="f9"/>
                  </a:cubicBezTo>
                  <a:close/>
                </a:path>
              </a:pathLst>
            </a:custGeom>
            <a:solidFill>
              <a:srgbClr val="F4A5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4E653C2A-831A-DE53-0A88-9D4C8C83F0B6}"/>
                </a:ext>
              </a:extLst>
            </p:cNvPr>
            <p:cNvSpPr/>
            <p:nvPr/>
          </p:nvSpPr>
          <p:spPr>
            <a:xfrm>
              <a:off x="8513758" y="1839909"/>
              <a:ext cx="193679" cy="6715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04"/>
                <a:gd name="f8" fmla="val 29"/>
                <a:gd name="f9" fmla="val 1"/>
                <a:gd name="f10" fmla="val 28"/>
                <a:gd name="f11" fmla="val 4"/>
                <a:gd name="f12" fmla="val 26"/>
                <a:gd name="f13" fmla="val 6"/>
                <a:gd name="f14" fmla="val 24"/>
                <a:gd name="f15" fmla="val 9"/>
                <a:gd name="f16" fmla="val 20"/>
                <a:gd name="f17" fmla="val 14"/>
                <a:gd name="f18" fmla="val 16"/>
                <a:gd name="f19" fmla="val 19"/>
                <a:gd name="f20" fmla="val 25"/>
                <a:gd name="f21" fmla="val 12"/>
                <a:gd name="f22" fmla="val 10"/>
                <a:gd name="f23" fmla="val 35"/>
                <a:gd name="f24" fmla="val 8"/>
                <a:gd name="f25" fmla="val 40"/>
                <a:gd name="f26" fmla="val 7"/>
                <a:gd name="f27" fmla="val 43"/>
                <a:gd name="f28" fmla="val 47"/>
                <a:gd name="f29" fmla="val 51"/>
                <a:gd name="f30" fmla="val 52"/>
                <a:gd name="f31" fmla="val 53"/>
                <a:gd name="f32" fmla="val 60"/>
                <a:gd name="f33" fmla="val 68"/>
                <a:gd name="f34" fmla="val 3"/>
                <a:gd name="f35" fmla="val 75"/>
                <a:gd name="f36" fmla="val 81"/>
                <a:gd name="f37" fmla="val 5"/>
                <a:gd name="f38" fmla="val 86"/>
                <a:gd name="f39" fmla="val 89"/>
                <a:gd name="f40" fmla="val 13"/>
                <a:gd name="f41" fmla="val 92"/>
                <a:gd name="f42" fmla="val 17"/>
                <a:gd name="f43" fmla="val 96"/>
                <a:gd name="f44" fmla="val 21"/>
                <a:gd name="f45" fmla="val 99"/>
                <a:gd name="f46" fmla="val 23"/>
                <a:gd name="f47" fmla="val 100"/>
                <a:gd name="f48" fmla="val 101"/>
                <a:gd name="f49" fmla="val 27"/>
                <a:gd name="f50" fmla="val 103"/>
                <a:gd name="f51" fmla="val 94"/>
                <a:gd name="f52" fmla="val 87"/>
                <a:gd name="f53" fmla="val 83"/>
                <a:gd name="f54" fmla="val 79"/>
                <a:gd name="f55" fmla="val 57"/>
                <a:gd name="f56" fmla="val 11"/>
                <a:gd name="f57" fmla="val 15"/>
                <a:gd name="f58" fmla="val 2"/>
                <a:gd name="f59" fmla="+- 0 0 -90"/>
                <a:gd name="f60" fmla="*/ f3 1 30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30"/>
                <a:gd name="f70" fmla="*/ f66 1 104"/>
                <a:gd name="f71" fmla="*/ 29 f67 1"/>
                <a:gd name="f72" fmla="*/ 0 f66 1"/>
                <a:gd name="f73" fmla="*/ 30 f67 1"/>
                <a:gd name="f74" fmla="*/ 1 f66 1"/>
                <a:gd name="f75" fmla="*/ 24 f67 1"/>
                <a:gd name="f76" fmla="*/ 9 f66 1"/>
                <a:gd name="f77" fmla="*/ 14 f67 1"/>
                <a:gd name="f78" fmla="*/ 25 f66 1"/>
                <a:gd name="f79" fmla="*/ 8 f67 1"/>
                <a:gd name="f80" fmla="*/ 40 f66 1"/>
                <a:gd name="f81" fmla="*/ 6 f67 1"/>
                <a:gd name="f82" fmla="*/ 51 f66 1"/>
                <a:gd name="f83" fmla="*/ 53 f66 1"/>
                <a:gd name="f84" fmla="*/ 3 f67 1"/>
                <a:gd name="f85" fmla="*/ 75 f66 1"/>
                <a:gd name="f86" fmla="*/ 9 f67 1"/>
                <a:gd name="f87" fmla="*/ 89 f66 1"/>
                <a:gd name="f88" fmla="*/ 21 f67 1"/>
                <a:gd name="f89" fmla="*/ 99 f66 1"/>
                <a:gd name="f90" fmla="*/ 27 f67 1"/>
                <a:gd name="f91" fmla="*/ 103 f66 1"/>
                <a:gd name="f92" fmla="*/ 104 f66 1"/>
                <a:gd name="f93" fmla="*/ 87 f66 1"/>
                <a:gd name="f94" fmla="*/ 1 f67 1"/>
                <a:gd name="f95" fmla="*/ 11 f67 1"/>
                <a:gd name="f96" fmla="*/ 24 f66 1"/>
                <a:gd name="f97" fmla="*/ 25 f67 1"/>
                <a:gd name="f98" fmla="*/ 4 f66 1"/>
                <a:gd name="f99" fmla="+- f68 0 f1"/>
                <a:gd name="f100" fmla="*/ f71 1 30"/>
                <a:gd name="f101" fmla="*/ f72 1 104"/>
                <a:gd name="f102" fmla="*/ f73 1 30"/>
                <a:gd name="f103" fmla="*/ f74 1 104"/>
                <a:gd name="f104" fmla="*/ f75 1 30"/>
                <a:gd name="f105" fmla="*/ f76 1 104"/>
                <a:gd name="f106" fmla="*/ f77 1 30"/>
                <a:gd name="f107" fmla="*/ f78 1 104"/>
                <a:gd name="f108" fmla="*/ f79 1 30"/>
                <a:gd name="f109" fmla="*/ f80 1 104"/>
                <a:gd name="f110" fmla="*/ f81 1 30"/>
                <a:gd name="f111" fmla="*/ f82 1 104"/>
                <a:gd name="f112" fmla="*/ f83 1 104"/>
                <a:gd name="f113" fmla="*/ f84 1 30"/>
                <a:gd name="f114" fmla="*/ f85 1 104"/>
                <a:gd name="f115" fmla="*/ f86 1 30"/>
                <a:gd name="f116" fmla="*/ f87 1 104"/>
                <a:gd name="f117" fmla="*/ f88 1 30"/>
                <a:gd name="f118" fmla="*/ f89 1 104"/>
                <a:gd name="f119" fmla="*/ f90 1 30"/>
                <a:gd name="f120" fmla="*/ f91 1 104"/>
                <a:gd name="f121" fmla="*/ f92 1 104"/>
                <a:gd name="f122" fmla="*/ f93 1 104"/>
                <a:gd name="f123" fmla="*/ f94 1 30"/>
                <a:gd name="f124" fmla="*/ f95 1 30"/>
                <a:gd name="f125" fmla="*/ f96 1 104"/>
                <a:gd name="f126" fmla="*/ f97 1 30"/>
                <a:gd name="f127" fmla="*/ f98 1 104"/>
                <a:gd name="f128" fmla="*/ 0 1 f69"/>
                <a:gd name="f129" fmla="*/ f63 1 f69"/>
                <a:gd name="f130" fmla="*/ 0 1 f70"/>
                <a:gd name="f131" fmla="*/ f64 1 f70"/>
                <a:gd name="f132" fmla="*/ f100 1 f69"/>
                <a:gd name="f133" fmla="*/ f101 1 f70"/>
                <a:gd name="f134" fmla="*/ f102 1 f69"/>
                <a:gd name="f135" fmla="*/ f103 1 f70"/>
                <a:gd name="f136" fmla="*/ f104 1 f69"/>
                <a:gd name="f137" fmla="*/ f105 1 f70"/>
                <a:gd name="f138" fmla="*/ f106 1 f69"/>
                <a:gd name="f139" fmla="*/ f107 1 f70"/>
                <a:gd name="f140" fmla="*/ f108 1 f69"/>
                <a:gd name="f141" fmla="*/ f109 1 f70"/>
                <a:gd name="f142" fmla="*/ f110 1 f69"/>
                <a:gd name="f143" fmla="*/ f111 1 f70"/>
                <a:gd name="f144" fmla="*/ f112 1 f70"/>
                <a:gd name="f145" fmla="*/ f113 1 f69"/>
                <a:gd name="f146" fmla="*/ f114 1 f70"/>
                <a:gd name="f147" fmla="*/ f115 1 f69"/>
                <a:gd name="f148" fmla="*/ f116 1 f70"/>
                <a:gd name="f149" fmla="*/ f117 1 f69"/>
                <a:gd name="f150" fmla="*/ f118 1 f70"/>
                <a:gd name="f151" fmla="*/ f119 1 f69"/>
                <a:gd name="f152" fmla="*/ f120 1 f70"/>
                <a:gd name="f153" fmla="*/ f121 1 f70"/>
                <a:gd name="f154" fmla="*/ f122 1 f70"/>
                <a:gd name="f155" fmla="*/ f123 1 f69"/>
                <a:gd name="f156" fmla="*/ f124 1 f69"/>
                <a:gd name="f157" fmla="*/ f125 1 f70"/>
                <a:gd name="f158" fmla="*/ f126 1 f69"/>
                <a:gd name="f159" fmla="*/ f127 1 f70"/>
                <a:gd name="f160" fmla="*/ f128 f60 1"/>
                <a:gd name="f161" fmla="*/ f129 f60 1"/>
                <a:gd name="f162" fmla="*/ f131 f61 1"/>
                <a:gd name="f163" fmla="*/ f130 f61 1"/>
                <a:gd name="f164" fmla="*/ f132 f60 1"/>
                <a:gd name="f165" fmla="*/ f133 f61 1"/>
                <a:gd name="f166" fmla="*/ f134 f60 1"/>
                <a:gd name="f167" fmla="*/ f135 f61 1"/>
                <a:gd name="f168" fmla="*/ f136 f60 1"/>
                <a:gd name="f169" fmla="*/ f137 f61 1"/>
                <a:gd name="f170" fmla="*/ f138 f60 1"/>
                <a:gd name="f171" fmla="*/ f139 f61 1"/>
                <a:gd name="f172" fmla="*/ f140 f60 1"/>
                <a:gd name="f173" fmla="*/ f141 f61 1"/>
                <a:gd name="f174" fmla="*/ f142 f60 1"/>
                <a:gd name="f175" fmla="*/ f143 f61 1"/>
                <a:gd name="f176" fmla="*/ f144 f61 1"/>
                <a:gd name="f177" fmla="*/ f145 f60 1"/>
                <a:gd name="f178" fmla="*/ f146 f61 1"/>
                <a:gd name="f179" fmla="*/ f147 f60 1"/>
                <a:gd name="f180" fmla="*/ f148 f61 1"/>
                <a:gd name="f181" fmla="*/ f149 f60 1"/>
                <a:gd name="f182" fmla="*/ f150 f61 1"/>
                <a:gd name="f183" fmla="*/ f151 f60 1"/>
                <a:gd name="f184" fmla="*/ f152 f61 1"/>
                <a:gd name="f185" fmla="*/ f153 f61 1"/>
                <a:gd name="f186" fmla="*/ f154 f61 1"/>
                <a:gd name="f187" fmla="*/ f155 f60 1"/>
                <a:gd name="f188" fmla="*/ f156 f60 1"/>
                <a:gd name="f189" fmla="*/ f157 f61 1"/>
                <a:gd name="f190" fmla="*/ f158 f60 1"/>
                <a:gd name="f191" fmla="*/ f159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64" y="f165"/>
                </a:cxn>
                <a:cxn ang="f99">
                  <a:pos x="f166" y="f167"/>
                </a:cxn>
                <a:cxn ang="f99">
                  <a:pos x="f168" y="f169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4" y="f176"/>
                </a:cxn>
                <a:cxn ang="f99">
                  <a:pos x="f177" y="f178"/>
                </a:cxn>
                <a:cxn ang="f99">
                  <a:pos x="f179" y="f180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3" y="f185"/>
                </a:cxn>
                <a:cxn ang="f99">
                  <a:pos x="f177" y="f186"/>
                </a:cxn>
                <a:cxn ang="f99">
                  <a:pos x="f187" y="f178"/>
                </a:cxn>
                <a:cxn ang="f99">
                  <a:pos x="f188" y="f189"/>
                </a:cxn>
                <a:cxn ang="f99">
                  <a:pos x="f190" y="f191"/>
                </a:cxn>
                <a:cxn ang="f99">
                  <a:pos x="f164" y="f165"/>
                </a:cxn>
              </a:cxnLst>
              <a:rect l="f160" t="f163" r="f161" b="f162"/>
              <a:pathLst>
                <a:path w="30" h="104">
                  <a:moveTo>
                    <a:pt x="f8" y="f5"/>
                  </a:moveTo>
                  <a:cubicBezTo>
                    <a:pt x="f8" y="f5"/>
                    <a:pt x="f6" y="f9"/>
                    <a:pt x="f6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7" y="f20"/>
                  </a:cubicBezTo>
                  <a:cubicBezTo>
                    <a:pt x="f21" y="f6"/>
                    <a:pt x="f22" y="f23"/>
                    <a:pt x="f24" y="f25"/>
                  </a:cubicBezTo>
                  <a:cubicBezTo>
                    <a:pt x="f26" y="f27"/>
                    <a:pt x="f13" y="f28"/>
                    <a:pt x="f13" y="f29"/>
                  </a:cubicBezTo>
                  <a:cubicBezTo>
                    <a:pt x="f13" y="f30"/>
                    <a:pt x="f13" y="f30"/>
                    <a:pt x="f13" y="f31"/>
                  </a:cubicBezTo>
                  <a:cubicBezTo>
                    <a:pt x="f11" y="f32"/>
                    <a:pt x="f11" y="f33"/>
                    <a:pt x="f34" y="f35"/>
                  </a:cubicBezTo>
                  <a:cubicBezTo>
                    <a:pt x="f34" y="f36"/>
                    <a:pt x="f37" y="f38"/>
                    <a:pt x="f15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12" y="f48"/>
                    <a:pt x="f49" y="f50"/>
                  </a:cubicBezTo>
                  <a:cubicBezTo>
                    <a:pt x="f49" y="f7"/>
                    <a:pt x="f49" y="f7"/>
                    <a:pt x="f49" y="f7"/>
                  </a:cubicBezTo>
                  <a:cubicBezTo>
                    <a:pt x="f42" y="f48"/>
                    <a:pt x="f22" y="f51"/>
                    <a:pt x="f34" y="f52"/>
                  </a:cubicBezTo>
                  <a:cubicBezTo>
                    <a:pt x="f5" y="f53"/>
                    <a:pt x="f9" y="f54"/>
                    <a:pt x="f9" y="f35"/>
                  </a:cubicBezTo>
                  <a:cubicBezTo>
                    <a:pt x="f9" y="f55"/>
                    <a:pt x="f11" y="f25"/>
                    <a:pt x="f56" y="f14"/>
                  </a:cubicBezTo>
                  <a:cubicBezTo>
                    <a:pt x="f57" y="f42"/>
                    <a:pt x="f19" y="f22"/>
                    <a:pt x="f20" y="f11"/>
                  </a:cubicBezTo>
                  <a:cubicBezTo>
                    <a:pt x="f12" y="f58"/>
                    <a:pt x="f49" y="f9"/>
                    <a:pt x="f8" y="f5"/>
                  </a:cubicBezTo>
                  <a:close/>
                </a:path>
              </a:pathLst>
            </a:custGeom>
            <a:solidFill>
              <a:srgbClr val="593E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570DAC8B-4C5C-09B3-B4DC-6A0DE3D7A14E}"/>
                </a:ext>
              </a:extLst>
            </p:cNvPr>
            <p:cNvSpPr/>
            <p:nvPr/>
          </p:nvSpPr>
          <p:spPr>
            <a:xfrm>
              <a:off x="9502773" y="2092330"/>
              <a:ext cx="231772" cy="8715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35"/>
                <a:gd name="f8" fmla="val 19"/>
                <a:gd name="f9" fmla="val 53"/>
                <a:gd name="f10" fmla="val 23"/>
                <a:gd name="f11" fmla="val 50"/>
                <a:gd name="f12" fmla="val 24"/>
                <a:gd name="f13" fmla="val 48"/>
                <a:gd name="f14" fmla="val 26"/>
                <a:gd name="f15" fmla="val 46"/>
                <a:gd name="f16" fmla="val 27"/>
                <a:gd name="f17" fmla="val 44"/>
                <a:gd name="f18" fmla="val 28"/>
                <a:gd name="f19" fmla="val 42"/>
                <a:gd name="f20" fmla="val 31"/>
                <a:gd name="f21" fmla="val 35"/>
                <a:gd name="f22" fmla="val 33"/>
                <a:gd name="f23" fmla="val 34"/>
                <a:gd name="f24" fmla="val 20"/>
                <a:gd name="f25" fmla="val 14"/>
                <a:gd name="f26" fmla="val 9"/>
                <a:gd name="f27" fmla="val 3"/>
                <a:gd name="f28" fmla="val 32"/>
                <a:gd name="f29" fmla="val 2"/>
                <a:gd name="f30" fmla="val 1"/>
                <a:gd name="f31" fmla="val 12"/>
                <a:gd name="f32" fmla="val 22"/>
                <a:gd name="f33" fmla="val 29"/>
                <a:gd name="f34" fmla="val 21"/>
                <a:gd name="f35" fmla="val 57"/>
                <a:gd name="f36" fmla="val 10"/>
                <a:gd name="f37" fmla="val 66"/>
                <a:gd name="f38" fmla="val 8"/>
                <a:gd name="f39" fmla="val 68"/>
                <a:gd name="f40" fmla="val 7"/>
                <a:gd name="f41" fmla="val 70"/>
                <a:gd name="f42" fmla="val 73"/>
                <a:gd name="f43" fmla="val 81"/>
                <a:gd name="f44" fmla="val 89"/>
                <a:gd name="f45" fmla="val 4"/>
                <a:gd name="f46" fmla="val 97"/>
                <a:gd name="f47" fmla="val 98"/>
                <a:gd name="f48" fmla="val 99"/>
                <a:gd name="f49" fmla="val 101"/>
                <a:gd name="f50" fmla="val 6"/>
                <a:gd name="f51" fmla="val 104"/>
                <a:gd name="f52" fmla="val 107"/>
                <a:gd name="f53" fmla="val 111"/>
                <a:gd name="f54" fmla="val 115"/>
                <a:gd name="f55" fmla="val 118"/>
                <a:gd name="f56" fmla="val 121"/>
                <a:gd name="f57" fmla="val 126"/>
                <a:gd name="f58" fmla="val 129"/>
                <a:gd name="f59" fmla="val 134"/>
                <a:gd name="f60" fmla="val 5"/>
                <a:gd name="f61" fmla="val 131"/>
                <a:gd name="f62" fmla="val 127"/>
                <a:gd name="f63" fmla="val 125"/>
                <a:gd name="f64" fmla="val 124"/>
                <a:gd name="f65" fmla="val 123"/>
                <a:gd name="f66" fmla="val 119"/>
                <a:gd name="f67" fmla="val 113"/>
                <a:gd name="f68" fmla="val 108"/>
                <a:gd name="f69" fmla="val 105"/>
                <a:gd name="f70" fmla="val 103"/>
                <a:gd name="f71" fmla="val 94"/>
                <a:gd name="f72" fmla="val 91"/>
                <a:gd name="f73" fmla="val 87"/>
                <a:gd name="f74" fmla="val 83"/>
                <a:gd name="f75" fmla="val 79"/>
                <a:gd name="f76" fmla="val 75"/>
                <a:gd name="f77" fmla="val 63"/>
                <a:gd name="f78" fmla="val 13"/>
                <a:gd name="f79" fmla="val 60"/>
                <a:gd name="f80" fmla="val 16"/>
                <a:gd name="f81" fmla="val 58"/>
                <a:gd name="f82" fmla="val 17"/>
                <a:gd name="f83" fmla="val 54"/>
                <a:gd name="f84" fmla="val 18"/>
                <a:gd name="f85" fmla="+- 0 0 -90"/>
                <a:gd name="f86" fmla="*/ f3 1 36"/>
                <a:gd name="f87" fmla="*/ f4 1 135"/>
                <a:gd name="f88" fmla="val f5"/>
                <a:gd name="f89" fmla="val f6"/>
                <a:gd name="f90" fmla="val f7"/>
                <a:gd name="f91" fmla="*/ f85 f0 1"/>
                <a:gd name="f92" fmla="+- f90 0 f88"/>
                <a:gd name="f93" fmla="+- f89 0 f88"/>
                <a:gd name="f94" fmla="*/ f91 1 f2"/>
                <a:gd name="f95" fmla="*/ f93 1 36"/>
                <a:gd name="f96" fmla="*/ f92 1 135"/>
                <a:gd name="f97" fmla="*/ 19 f93 1"/>
                <a:gd name="f98" fmla="*/ 53 f92 1"/>
                <a:gd name="f99" fmla="*/ 24 f93 1"/>
                <a:gd name="f100" fmla="*/ 48 f92 1"/>
                <a:gd name="f101" fmla="*/ 28 f93 1"/>
                <a:gd name="f102" fmla="*/ 42 f92 1"/>
                <a:gd name="f103" fmla="*/ 34 f93 1"/>
                <a:gd name="f104" fmla="*/ 20 f92 1"/>
                <a:gd name="f105" fmla="*/ 33 f93 1"/>
                <a:gd name="f106" fmla="*/ 3 f92 1"/>
                <a:gd name="f107" fmla="*/ 0 f92 1"/>
                <a:gd name="f108" fmla="*/ 35 f93 1"/>
                <a:gd name="f109" fmla="*/ 2 f92 1"/>
                <a:gd name="f110" fmla="*/ 32 f92 1"/>
                <a:gd name="f111" fmla="*/ 10 f93 1"/>
                <a:gd name="f112" fmla="*/ 66 f92 1"/>
                <a:gd name="f113" fmla="*/ 7 f93 1"/>
                <a:gd name="f114" fmla="*/ 73 f92 1"/>
                <a:gd name="f115" fmla="*/ 4 f93 1"/>
                <a:gd name="f116" fmla="*/ 97 f92 1"/>
                <a:gd name="f117" fmla="*/ 101 f92 1"/>
                <a:gd name="f118" fmla="*/ 8 f93 1"/>
                <a:gd name="f119" fmla="*/ 111 f92 1"/>
                <a:gd name="f120" fmla="*/ 6 f93 1"/>
                <a:gd name="f121" fmla="*/ 121 f92 1"/>
                <a:gd name="f122" fmla="*/ 134 f92 1"/>
                <a:gd name="f123" fmla="*/ 5 f93 1"/>
                <a:gd name="f124" fmla="*/ 135 f92 1"/>
                <a:gd name="f125" fmla="*/ 3 f93 1"/>
                <a:gd name="f126" fmla="*/ 1 f93 1"/>
                <a:gd name="f127" fmla="*/ 127 f92 1"/>
                <a:gd name="f128" fmla="*/ 2 f93 1"/>
                <a:gd name="f129" fmla="*/ 123 f92 1"/>
                <a:gd name="f130" fmla="*/ 108 f92 1"/>
                <a:gd name="f131" fmla="*/ 87 f92 1"/>
                <a:gd name="f132" fmla="*/ 75 f92 1"/>
                <a:gd name="f133" fmla="*/ 63 f92 1"/>
                <a:gd name="f134" fmla="*/ 17 f93 1"/>
                <a:gd name="f135" fmla="*/ 54 f92 1"/>
                <a:gd name="f136" fmla="+- f94 0 f1"/>
                <a:gd name="f137" fmla="*/ f97 1 36"/>
                <a:gd name="f138" fmla="*/ f98 1 135"/>
                <a:gd name="f139" fmla="*/ f99 1 36"/>
                <a:gd name="f140" fmla="*/ f100 1 135"/>
                <a:gd name="f141" fmla="*/ f101 1 36"/>
                <a:gd name="f142" fmla="*/ f102 1 135"/>
                <a:gd name="f143" fmla="*/ f103 1 36"/>
                <a:gd name="f144" fmla="*/ f104 1 135"/>
                <a:gd name="f145" fmla="*/ f105 1 36"/>
                <a:gd name="f146" fmla="*/ f106 1 135"/>
                <a:gd name="f147" fmla="*/ f107 1 135"/>
                <a:gd name="f148" fmla="*/ f108 1 36"/>
                <a:gd name="f149" fmla="*/ f109 1 135"/>
                <a:gd name="f150" fmla="*/ f110 1 135"/>
                <a:gd name="f151" fmla="*/ f111 1 36"/>
                <a:gd name="f152" fmla="*/ f112 1 135"/>
                <a:gd name="f153" fmla="*/ f113 1 36"/>
                <a:gd name="f154" fmla="*/ f114 1 135"/>
                <a:gd name="f155" fmla="*/ f115 1 36"/>
                <a:gd name="f156" fmla="*/ f116 1 135"/>
                <a:gd name="f157" fmla="*/ f117 1 135"/>
                <a:gd name="f158" fmla="*/ f118 1 36"/>
                <a:gd name="f159" fmla="*/ f119 1 135"/>
                <a:gd name="f160" fmla="*/ f120 1 36"/>
                <a:gd name="f161" fmla="*/ f121 1 135"/>
                <a:gd name="f162" fmla="*/ f122 1 135"/>
                <a:gd name="f163" fmla="*/ f123 1 36"/>
                <a:gd name="f164" fmla="*/ f124 1 135"/>
                <a:gd name="f165" fmla="*/ f125 1 36"/>
                <a:gd name="f166" fmla="*/ f126 1 36"/>
                <a:gd name="f167" fmla="*/ f127 1 135"/>
                <a:gd name="f168" fmla="*/ f128 1 36"/>
                <a:gd name="f169" fmla="*/ f129 1 135"/>
                <a:gd name="f170" fmla="*/ f130 1 135"/>
                <a:gd name="f171" fmla="*/ f131 1 135"/>
                <a:gd name="f172" fmla="*/ f132 1 135"/>
                <a:gd name="f173" fmla="*/ f133 1 135"/>
                <a:gd name="f174" fmla="*/ f134 1 36"/>
                <a:gd name="f175" fmla="*/ f135 1 135"/>
                <a:gd name="f176" fmla="*/ 0 1 f95"/>
                <a:gd name="f177" fmla="*/ f89 1 f95"/>
                <a:gd name="f178" fmla="*/ 0 1 f96"/>
                <a:gd name="f179" fmla="*/ f90 1 f96"/>
                <a:gd name="f180" fmla="*/ f137 1 f95"/>
                <a:gd name="f181" fmla="*/ f138 1 f96"/>
                <a:gd name="f182" fmla="*/ f139 1 f95"/>
                <a:gd name="f183" fmla="*/ f140 1 f96"/>
                <a:gd name="f184" fmla="*/ f141 1 f95"/>
                <a:gd name="f185" fmla="*/ f142 1 f96"/>
                <a:gd name="f186" fmla="*/ f143 1 f95"/>
                <a:gd name="f187" fmla="*/ f144 1 f96"/>
                <a:gd name="f188" fmla="*/ f145 1 f95"/>
                <a:gd name="f189" fmla="*/ f146 1 f96"/>
                <a:gd name="f190" fmla="*/ f147 1 f96"/>
                <a:gd name="f191" fmla="*/ f148 1 f95"/>
                <a:gd name="f192" fmla="*/ f149 1 f96"/>
                <a:gd name="f193" fmla="*/ f150 1 f96"/>
                <a:gd name="f194" fmla="*/ f151 1 f95"/>
                <a:gd name="f195" fmla="*/ f152 1 f96"/>
                <a:gd name="f196" fmla="*/ f153 1 f95"/>
                <a:gd name="f197" fmla="*/ f154 1 f96"/>
                <a:gd name="f198" fmla="*/ f155 1 f95"/>
                <a:gd name="f199" fmla="*/ f156 1 f96"/>
                <a:gd name="f200" fmla="*/ f157 1 f96"/>
                <a:gd name="f201" fmla="*/ f158 1 f95"/>
                <a:gd name="f202" fmla="*/ f159 1 f96"/>
                <a:gd name="f203" fmla="*/ f160 1 f95"/>
                <a:gd name="f204" fmla="*/ f161 1 f96"/>
                <a:gd name="f205" fmla="*/ f162 1 f96"/>
                <a:gd name="f206" fmla="*/ f163 1 f95"/>
                <a:gd name="f207" fmla="*/ f164 1 f96"/>
                <a:gd name="f208" fmla="*/ f165 1 f95"/>
                <a:gd name="f209" fmla="*/ f166 1 f95"/>
                <a:gd name="f210" fmla="*/ f167 1 f96"/>
                <a:gd name="f211" fmla="*/ f168 1 f95"/>
                <a:gd name="f212" fmla="*/ f169 1 f96"/>
                <a:gd name="f213" fmla="*/ f170 1 f96"/>
                <a:gd name="f214" fmla="*/ f171 1 f96"/>
                <a:gd name="f215" fmla="*/ f172 1 f96"/>
                <a:gd name="f216" fmla="*/ f173 1 f96"/>
                <a:gd name="f217" fmla="*/ f174 1 f95"/>
                <a:gd name="f218" fmla="*/ f175 1 f96"/>
                <a:gd name="f219" fmla="*/ f176 f86 1"/>
                <a:gd name="f220" fmla="*/ f177 f86 1"/>
                <a:gd name="f221" fmla="*/ f179 f87 1"/>
                <a:gd name="f222" fmla="*/ f178 f87 1"/>
                <a:gd name="f223" fmla="*/ f180 f86 1"/>
                <a:gd name="f224" fmla="*/ f181 f87 1"/>
                <a:gd name="f225" fmla="*/ f182 f86 1"/>
                <a:gd name="f226" fmla="*/ f183 f87 1"/>
                <a:gd name="f227" fmla="*/ f184 f86 1"/>
                <a:gd name="f228" fmla="*/ f185 f87 1"/>
                <a:gd name="f229" fmla="*/ f186 f86 1"/>
                <a:gd name="f230" fmla="*/ f187 f87 1"/>
                <a:gd name="f231" fmla="*/ f188 f86 1"/>
                <a:gd name="f232" fmla="*/ f189 f87 1"/>
                <a:gd name="f233" fmla="*/ f190 f87 1"/>
                <a:gd name="f234" fmla="*/ f191 f86 1"/>
                <a:gd name="f235" fmla="*/ f192 f87 1"/>
                <a:gd name="f236" fmla="*/ f193 f87 1"/>
                <a:gd name="f237" fmla="*/ f194 f86 1"/>
                <a:gd name="f238" fmla="*/ f195 f87 1"/>
                <a:gd name="f239" fmla="*/ f196 f86 1"/>
                <a:gd name="f240" fmla="*/ f197 f87 1"/>
                <a:gd name="f241" fmla="*/ f198 f86 1"/>
                <a:gd name="f242" fmla="*/ f199 f87 1"/>
                <a:gd name="f243" fmla="*/ f200 f87 1"/>
                <a:gd name="f244" fmla="*/ f201 f86 1"/>
                <a:gd name="f245" fmla="*/ f202 f87 1"/>
                <a:gd name="f246" fmla="*/ f203 f86 1"/>
                <a:gd name="f247" fmla="*/ f204 f87 1"/>
                <a:gd name="f248" fmla="*/ f205 f87 1"/>
                <a:gd name="f249" fmla="*/ f206 f86 1"/>
                <a:gd name="f250" fmla="*/ f207 f87 1"/>
                <a:gd name="f251" fmla="*/ f208 f86 1"/>
                <a:gd name="f252" fmla="*/ f209 f86 1"/>
                <a:gd name="f253" fmla="*/ f210 f87 1"/>
                <a:gd name="f254" fmla="*/ f211 f86 1"/>
                <a:gd name="f255" fmla="*/ f212 f87 1"/>
                <a:gd name="f256" fmla="*/ f213 f87 1"/>
                <a:gd name="f257" fmla="*/ f214 f87 1"/>
                <a:gd name="f258" fmla="*/ f215 f87 1"/>
                <a:gd name="f259" fmla="*/ f216 f87 1"/>
                <a:gd name="f260" fmla="*/ f217 f86 1"/>
                <a:gd name="f261" fmla="*/ f218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23" y="f224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1" y="f233"/>
                </a:cxn>
                <a:cxn ang="f136">
                  <a:pos x="f234" y="f235"/>
                </a:cxn>
                <a:cxn ang="f136">
                  <a:pos x="f231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1" y="f243"/>
                </a:cxn>
                <a:cxn ang="f136">
                  <a:pos x="f244" y="f245"/>
                </a:cxn>
                <a:cxn ang="f136">
                  <a:pos x="f246" y="f247"/>
                </a:cxn>
                <a:cxn ang="f136">
                  <a:pos x="f246" y="f248"/>
                </a:cxn>
                <a:cxn ang="f136">
                  <a:pos x="f249" y="f250"/>
                </a:cxn>
                <a:cxn ang="f136">
                  <a:pos x="f251" y="f248"/>
                </a:cxn>
                <a:cxn ang="f136">
                  <a:pos x="f252" y="f253"/>
                </a:cxn>
                <a:cxn ang="f136">
                  <a:pos x="f254" y="f255"/>
                </a:cxn>
                <a:cxn ang="f136">
                  <a:pos x="f241" y="f256"/>
                </a:cxn>
                <a:cxn ang="f136">
                  <a:pos x="f254" y="f243"/>
                </a:cxn>
                <a:cxn ang="f136">
                  <a:pos x="f252" y="f242"/>
                </a:cxn>
                <a:cxn ang="f136">
                  <a:pos x="f241" y="f257"/>
                </a:cxn>
                <a:cxn ang="f136">
                  <a:pos x="f249" y="f258"/>
                </a:cxn>
                <a:cxn ang="f136">
                  <a:pos x="f237" y="f259"/>
                </a:cxn>
                <a:cxn ang="f136">
                  <a:pos x="f260" y="f261"/>
                </a:cxn>
                <a:cxn ang="f136">
                  <a:pos x="f223" y="f224"/>
                </a:cxn>
              </a:cxnLst>
              <a:rect l="f219" t="f222" r="f220" b="f221"/>
              <a:pathLst>
                <a:path w="36" h="135">
                  <a:moveTo>
                    <a:pt x="f8" y="f9"/>
                  </a:moveTo>
                  <a:cubicBezTo>
                    <a:pt x="f10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8"/>
                    <a:pt x="f23" y="f24"/>
                  </a:cubicBezTo>
                  <a:cubicBezTo>
                    <a:pt x="f23" y="f25"/>
                    <a:pt x="f21" y="f26"/>
                    <a:pt x="f22" y="f27"/>
                  </a:cubicBezTo>
                  <a:cubicBezTo>
                    <a:pt x="f28" y="f29"/>
                    <a:pt x="f22" y="f30"/>
                    <a:pt x="f22" y="f5"/>
                  </a:cubicBezTo>
                  <a:cubicBezTo>
                    <a:pt x="f23" y="f30"/>
                    <a:pt x="f23" y="f29"/>
                    <a:pt x="f21" y="f29"/>
                  </a:cubicBezTo>
                  <a:cubicBezTo>
                    <a:pt x="f6" y="f31"/>
                    <a:pt x="f6" y="f32"/>
                    <a:pt x="f22" y="f28"/>
                  </a:cubicBezTo>
                  <a:cubicBezTo>
                    <a:pt x="f33" y="f15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42"/>
                  </a:cubicBezTo>
                  <a:cubicBezTo>
                    <a:pt x="f40" y="f43"/>
                    <a:pt x="f40" y="f44"/>
                    <a:pt x="f45" y="f46"/>
                  </a:cubicBezTo>
                  <a:cubicBezTo>
                    <a:pt x="f27" y="f47"/>
                    <a:pt x="f45" y="f48"/>
                    <a:pt x="f45" y="f49"/>
                  </a:cubicBezTo>
                  <a:cubicBezTo>
                    <a:pt x="f50" y="f51"/>
                    <a:pt x="f40" y="f52"/>
                    <a:pt x="f38" y="f53"/>
                  </a:cubicBezTo>
                  <a:cubicBezTo>
                    <a:pt x="f26" y="f54"/>
                    <a:pt x="f26" y="f55"/>
                    <a:pt x="f50" y="f56"/>
                  </a:cubicBezTo>
                  <a:cubicBezTo>
                    <a:pt x="f29" y="f57"/>
                    <a:pt x="f45" y="f58"/>
                    <a:pt x="f50" y="f59"/>
                  </a:cubicBezTo>
                  <a:cubicBezTo>
                    <a:pt x="f50" y="f59"/>
                    <a:pt x="f50" y="f59"/>
                    <a:pt x="f60" y="f7"/>
                  </a:cubicBezTo>
                  <a:cubicBezTo>
                    <a:pt x="f45" y="f7"/>
                    <a:pt x="f45" y="f7"/>
                    <a:pt x="f27" y="f59"/>
                  </a:cubicBezTo>
                  <a:cubicBezTo>
                    <a:pt x="f29" y="f61"/>
                    <a:pt x="f29" y="f58"/>
                    <a:pt x="f30" y="f62"/>
                  </a:cubicBezTo>
                  <a:cubicBezTo>
                    <a:pt x="f5" y="f63"/>
                    <a:pt x="f30" y="f64"/>
                    <a:pt x="f29" y="f65"/>
                  </a:cubicBezTo>
                  <a:cubicBezTo>
                    <a:pt x="f50" y="f66"/>
                    <a:pt x="f40" y="f67"/>
                    <a:pt x="f45" y="f68"/>
                  </a:cubicBezTo>
                  <a:cubicBezTo>
                    <a:pt x="f27" y="f69"/>
                    <a:pt x="f27" y="f70"/>
                    <a:pt x="f29" y="f49"/>
                  </a:cubicBezTo>
                  <a:cubicBezTo>
                    <a:pt x="f30" y="f48"/>
                    <a:pt x="f30" y="f47"/>
                    <a:pt x="f30" y="f46"/>
                  </a:cubicBezTo>
                  <a:cubicBezTo>
                    <a:pt x="f29" y="f71"/>
                    <a:pt x="f27" y="f72"/>
                    <a:pt x="f45" y="f73"/>
                  </a:cubicBezTo>
                  <a:cubicBezTo>
                    <a:pt x="f50" y="f74"/>
                    <a:pt x="f60" y="f75"/>
                    <a:pt x="f60" y="f76"/>
                  </a:cubicBezTo>
                  <a:cubicBezTo>
                    <a:pt x="f60" y="f41"/>
                    <a:pt x="f50" y="f37"/>
                    <a:pt x="f3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9"/>
                    <a:pt x="f84" y="f9"/>
                    <a:pt x="f8" y="f9"/>
                  </a:cubicBezTo>
                  <a:close/>
                </a:path>
              </a:pathLst>
            </a:custGeom>
            <a:solidFill>
              <a:srgbClr val="5842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2D02EB24-1D93-83A0-CB19-1F977B94CDBD}"/>
                </a:ext>
              </a:extLst>
            </p:cNvPr>
            <p:cNvSpPr/>
            <p:nvPr/>
          </p:nvSpPr>
          <p:spPr>
            <a:xfrm>
              <a:off x="8455027" y="4432297"/>
              <a:ext cx="944566" cy="22034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6"/>
                <a:gd name="f7" fmla="val 341"/>
                <a:gd name="f8" fmla="val 90"/>
                <a:gd name="f9" fmla="val 339"/>
                <a:gd name="f10" fmla="val 340"/>
                <a:gd name="f11" fmla="val 89"/>
                <a:gd name="f12" fmla="val 86"/>
                <a:gd name="f13" fmla="val 84"/>
                <a:gd name="f14" fmla="val 81"/>
                <a:gd name="f15" fmla="val 79"/>
                <a:gd name="f16" fmla="val 338"/>
                <a:gd name="f17" fmla="val 78"/>
                <a:gd name="f18" fmla="val 329"/>
                <a:gd name="f19" fmla="val 77"/>
                <a:gd name="f20" fmla="val 321"/>
                <a:gd name="f21" fmla="val 76"/>
                <a:gd name="f22" fmla="val 313"/>
                <a:gd name="f23" fmla="val 74"/>
                <a:gd name="f24" fmla="val 294"/>
                <a:gd name="f25" fmla="val 70"/>
                <a:gd name="f26" fmla="val 276"/>
                <a:gd name="f27" fmla="val 66"/>
                <a:gd name="f28" fmla="val 258"/>
                <a:gd name="f29" fmla="val 65"/>
                <a:gd name="f30" fmla="val 253"/>
                <a:gd name="f31" fmla="val 64"/>
                <a:gd name="f32" fmla="val 247"/>
                <a:gd name="f33" fmla="val 62"/>
                <a:gd name="f34" fmla="val 242"/>
                <a:gd name="f35" fmla="val 241"/>
                <a:gd name="f36" fmla="val 240"/>
                <a:gd name="f37" fmla="val 60"/>
                <a:gd name="f38" fmla="val 59"/>
                <a:gd name="f39" fmla="val 238"/>
                <a:gd name="f40" fmla="val 236"/>
                <a:gd name="f41" fmla="val 58"/>
                <a:gd name="f42" fmla="val 233"/>
                <a:gd name="f43" fmla="val 51"/>
                <a:gd name="f44" fmla="val 219"/>
                <a:gd name="f45" fmla="val 46"/>
                <a:gd name="f46" fmla="val 204"/>
                <a:gd name="f47" fmla="val 37"/>
                <a:gd name="f48" fmla="val 191"/>
                <a:gd name="f49" fmla="val 21"/>
                <a:gd name="f50" fmla="val 166"/>
                <a:gd name="f51" fmla="val 9"/>
                <a:gd name="f52" fmla="val 138"/>
                <a:gd name="f53" fmla="val 2"/>
                <a:gd name="f54" fmla="val 109"/>
                <a:gd name="f55" fmla="val 1"/>
                <a:gd name="f56" fmla="val 103"/>
                <a:gd name="f57" fmla="val 97"/>
                <a:gd name="f58" fmla="val 91"/>
                <a:gd name="f59" fmla="val 4"/>
                <a:gd name="f60" fmla="val 92"/>
                <a:gd name="f61" fmla="val 12"/>
                <a:gd name="f62" fmla="val 95"/>
                <a:gd name="f63" fmla="val 96"/>
                <a:gd name="f64" fmla="val 29"/>
                <a:gd name="f65" fmla="val 36"/>
                <a:gd name="f66" fmla="val 42"/>
                <a:gd name="f67" fmla="val 47"/>
                <a:gd name="f68" fmla="val 82"/>
                <a:gd name="f69" fmla="val 54"/>
                <a:gd name="f70" fmla="val 104"/>
                <a:gd name="f71" fmla="val 22"/>
                <a:gd name="f72" fmla="val 112"/>
                <a:gd name="f73" fmla="val 16"/>
                <a:gd name="f74" fmla="val 119"/>
                <a:gd name="f75" fmla="val 11"/>
                <a:gd name="f76" fmla="val 127"/>
                <a:gd name="f77" fmla="val 5"/>
                <a:gd name="f78" fmla="val 135"/>
                <a:gd name="f79" fmla="val 137"/>
                <a:gd name="f80" fmla="val 139"/>
                <a:gd name="f81" fmla="val 142"/>
                <a:gd name="f82" fmla="val 3"/>
                <a:gd name="f83" fmla="val 7"/>
                <a:gd name="f84" fmla="val 143"/>
                <a:gd name="f85" fmla="val 15"/>
                <a:gd name="f86" fmla="val 144"/>
                <a:gd name="f87" fmla="val 19"/>
                <a:gd name="f88" fmla="val 24"/>
                <a:gd name="f89" fmla="val 48"/>
                <a:gd name="f90" fmla="val 145"/>
                <a:gd name="f91" fmla="val 71"/>
                <a:gd name="f92" fmla="val 83"/>
                <a:gd name="f93" fmla="val 140"/>
                <a:gd name="f94" fmla="val 94"/>
                <a:gd name="f95" fmla="val 100"/>
                <a:gd name="f96" fmla="val 106"/>
                <a:gd name="f97" fmla="val 136"/>
                <a:gd name="f98" fmla="val 134"/>
                <a:gd name="f99" fmla="val 133"/>
                <a:gd name="f100" fmla="val 125"/>
                <a:gd name="f101" fmla="val 131"/>
                <a:gd name="f102" fmla="val 132"/>
                <a:gd name="f103" fmla="val 129"/>
                <a:gd name="f104" fmla="val 150"/>
                <a:gd name="f105" fmla="val 124"/>
                <a:gd name="f106" fmla="val 152"/>
                <a:gd name="f107" fmla="val 123"/>
                <a:gd name="f108" fmla="val 155"/>
                <a:gd name="f109" fmla="val 158"/>
                <a:gd name="f110" fmla="val 120"/>
                <a:gd name="f111" fmla="val 167"/>
                <a:gd name="f112" fmla="val 116"/>
                <a:gd name="f113" fmla="val 176"/>
                <a:gd name="f114" fmla="val 114"/>
                <a:gd name="f115" fmla="val 185"/>
                <a:gd name="f116" fmla="val 115"/>
                <a:gd name="f117" fmla="val 183"/>
                <a:gd name="f118" fmla="val 117"/>
                <a:gd name="f119" fmla="val 181"/>
                <a:gd name="f120" fmla="val 179"/>
                <a:gd name="f121" fmla="val 122"/>
                <a:gd name="f122" fmla="val 178"/>
                <a:gd name="f123" fmla="val 126"/>
                <a:gd name="f124" fmla="val 173"/>
                <a:gd name="f125" fmla="val 171"/>
                <a:gd name="f126" fmla="val 172"/>
                <a:gd name="f127" fmla="val 130"/>
                <a:gd name="f128" fmla="val 174"/>
                <a:gd name="f129" fmla="val 188"/>
                <a:gd name="f130" fmla="val 121"/>
                <a:gd name="f131" fmla="val 195"/>
                <a:gd name="f132" fmla="val 200"/>
                <a:gd name="f133" fmla="val 118"/>
                <a:gd name="f134" fmla="val 205"/>
                <a:gd name="f135" fmla="val 211"/>
                <a:gd name="f136" fmla="val 212"/>
                <a:gd name="f137" fmla="val 213"/>
                <a:gd name="f138" fmla="val 215"/>
                <a:gd name="f139" fmla="val 222"/>
                <a:gd name="f140" fmla="val 231"/>
                <a:gd name="f141" fmla="val 252"/>
                <a:gd name="f142" fmla="val 264"/>
                <a:gd name="f143" fmla="val 128"/>
                <a:gd name="f144" fmla="val 275"/>
                <a:gd name="f145" fmla="val 277"/>
                <a:gd name="f146" fmla="val 273"/>
                <a:gd name="f147" fmla="val 270"/>
                <a:gd name="f148" fmla="val 282"/>
                <a:gd name="f149" fmla="val 288"/>
                <a:gd name="f150" fmla="val 297"/>
                <a:gd name="f151" fmla="val 307"/>
                <a:gd name="f152" fmla="val 316"/>
                <a:gd name="f153" fmla="val 111"/>
                <a:gd name="f154" fmla="val 322"/>
                <a:gd name="f155" fmla="val 328"/>
                <a:gd name="f156" fmla="val 107"/>
                <a:gd name="f157" fmla="val 334"/>
                <a:gd name="f158" fmla="val 105"/>
                <a:gd name="f159" fmla="val 336"/>
                <a:gd name="f160" fmla="val 98"/>
                <a:gd name="f161" fmla="val 332"/>
                <a:gd name="f162" fmla="val 326"/>
                <a:gd name="f163" fmla="val 320"/>
                <a:gd name="f164" fmla="val 312"/>
                <a:gd name="f165" fmla="val 304"/>
                <a:gd name="f166" fmla="val 296"/>
                <a:gd name="f167" fmla="val 290"/>
                <a:gd name="f168" fmla="val 283"/>
                <a:gd name="f169" fmla="val 265"/>
                <a:gd name="f170" fmla="val 88"/>
                <a:gd name="f171" fmla="val 254"/>
                <a:gd name="f172" fmla="val 85"/>
                <a:gd name="f173" fmla="val 239"/>
                <a:gd name="f174" fmla="val 237"/>
                <a:gd name="f175" fmla="val 243"/>
                <a:gd name="f176" fmla="val 227"/>
                <a:gd name="f177" fmla="val 218"/>
                <a:gd name="f178" fmla="val 199"/>
                <a:gd name="f179" fmla="val 190"/>
                <a:gd name="f180" fmla="val 73"/>
                <a:gd name="f181" fmla="val 68"/>
                <a:gd name="f182" fmla="val 162"/>
                <a:gd name="f183" fmla="val 141"/>
                <a:gd name="f184" fmla="val 56"/>
                <a:gd name="f185" fmla="val 63"/>
                <a:gd name="f186" fmla="val 153"/>
                <a:gd name="f187" fmla="val 192"/>
                <a:gd name="f188" fmla="val 201"/>
                <a:gd name="f189" fmla="val 210"/>
                <a:gd name="f190" fmla="val 80"/>
                <a:gd name="f191" fmla="val 221"/>
                <a:gd name="f192" fmla="val 224"/>
                <a:gd name="f193" fmla="val 228"/>
                <a:gd name="f194" fmla="val 232"/>
                <a:gd name="f195" fmla="val 235"/>
                <a:gd name="f196" fmla="val 87"/>
                <a:gd name="f197" fmla="val 249"/>
                <a:gd name="f198" fmla="val 255"/>
                <a:gd name="f199" fmla="val 262"/>
                <a:gd name="f200" fmla="val 269"/>
                <a:gd name="f201" fmla="val 289"/>
                <a:gd name="f202" fmla="val 302"/>
                <a:gd name="f203" fmla="val 315"/>
                <a:gd name="f204" fmla="val 323"/>
                <a:gd name="f205" fmla="val 331"/>
                <a:gd name="f206" fmla="+- 0 0 -90"/>
                <a:gd name="f207" fmla="*/ f3 1 146"/>
                <a:gd name="f208" fmla="*/ f4 1 341"/>
                <a:gd name="f209" fmla="val f5"/>
                <a:gd name="f210" fmla="val f6"/>
                <a:gd name="f211" fmla="val f7"/>
                <a:gd name="f212" fmla="*/ f206 f0 1"/>
                <a:gd name="f213" fmla="+- f211 0 f209"/>
                <a:gd name="f214" fmla="+- f210 0 f209"/>
                <a:gd name="f215" fmla="*/ f212 1 f2"/>
                <a:gd name="f216" fmla="*/ f214 1 146"/>
                <a:gd name="f217" fmla="*/ f213 1 341"/>
                <a:gd name="f218" fmla="*/ 89 f214 1"/>
                <a:gd name="f219" fmla="*/ 340 f213 1"/>
                <a:gd name="f220" fmla="*/ 79 f214 1"/>
                <a:gd name="f221" fmla="*/ 338 f213 1"/>
                <a:gd name="f222" fmla="*/ 66 f214 1"/>
                <a:gd name="f223" fmla="*/ 258 f213 1"/>
                <a:gd name="f224" fmla="*/ 60 f214 1"/>
                <a:gd name="f225" fmla="*/ 241 f213 1"/>
                <a:gd name="f226" fmla="*/ 37 f214 1"/>
                <a:gd name="f227" fmla="*/ 191 f213 1"/>
                <a:gd name="f228" fmla="*/ 0 f214 1"/>
                <a:gd name="f229" fmla="*/ 91 f213 1"/>
                <a:gd name="f230" fmla="*/ 29 f214 1"/>
                <a:gd name="f231" fmla="*/ 92 f213 1"/>
                <a:gd name="f232" fmla="*/ 91 f214 1"/>
                <a:gd name="f233" fmla="*/ 37 f213 1"/>
                <a:gd name="f234" fmla="*/ 135 f214 1"/>
                <a:gd name="f235" fmla="*/ 1 f213 1"/>
                <a:gd name="f236" fmla="*/ 142 f214 1"/>
                <a:gd name="f237" fmla="*/ 11 f213 1"/>
                <a:gd name="f238" fmla="*/ 145 f214 1"/>
                <a:gd name="f239" fmla="*/ 60 f213 1"/>
                <a:gd name="f240" fmla="*/ 136 f214 1"/>
                <a:gd name="f241" fmla="*/ 112 f213 1"/>
                <a:gd name="f242" fmla="*/ 125 f214 1"/>
                <a:gd name="f243" fmla="*/ 150 f213 1"/>
                <a:gd name="f244" fmla="*/ 114 f214 1"/>
                <a:gd name="f245" fmla="*/ 185 f213 1"/>
                <a:gd name="f246" fmla="*/ 126 f214 1"/>
                <a:gd name="f247" fmla="*/ 173 f213 1"/>
                <a:gd name="f248" fmla="*/ 129 f214 1"/>
                <a:gd name="f249" fmla="*/ 174 f213 1"/>
                <a:gd name="f250" fmla="*/ 119 f214 1"/>
                <a:gd name="f251" fmla="*/ 211 f213 1"/>
                <a:gd name="f252" fmla="*/ 130 f214 1"/>
                <a:gd name="f253" fmla="*/ 127 f214 1"/>
                <a:gd name="f254" fmla="*/ 277 f213 1"/>
                <a:gd name="f255" fmla="*/ 118 f214 1"/>
                <a:gd name="f256" fmla="*/ 288 f213 1"/>
                <a:gd name="f257" fmla="*/ 107 f214 1"/>
                <a:gd name="f258" fmla="*/ 334 f213 1"/>
                <a:gd name="f259" fmla="*/ 103 f214 1"/>
                <a:gd name="f260" fmla="*/ 341 f213 1"/>
                <a:gd name="f261" fmla="*/ 339 f213 1"/>
                <a:gd name="f262" fmla="*/ 296 f213 1"/>
                <a:gd name="f263" fmla="*/ 86 f214 1"/>
                <a:gd name="f264" fmla="*/ 242 f213 1"/>
                <a:gd name="f265" fmla="*/ 90 f214 1"/>
                <a:gd name="f266" fmla="*/ 81 f214 1"/>
                <a:gd name="f267" fmla="*/ 218 f213 1"/>
                <a:gd name="f268" fmla="*/ 71 f214 1"/>
                <a:gd name="f269" fmla="*/ 172 f213 1"/>
                <a:gd name="f270" fmla="*/ 64 f214 1"/>
                <a:gd name="f271" fmla="*/ 137 f213 1"/>
                <a:gd name="f272" fmla="*/ 42 f214 1"/>
                <a:gd name="f273" fmla="*/ 118 f213 1"/>
                <a:gd name="f274" fmla="*/ 63 f214 1"/>
                <a:gd name="f275" fmla="*/ 133 f213 1"/>
                <a:gd name="f276" fmla="*/ 80 f214 1"/>
                <a:gd name="f277" fmla="*/ 219 f213 1"/>
                <a:gd name="f278" fmla="*/ 84 f214 1"/>
                <a:gd name="f279" fmla="*/ 235 f213 1"/>
                <a:gd name="f280" fmla="*/ 275 f213 1"/>
                <a:gd name="f281" fmla="+- f215 0 f1"/>
                <a:gd name="f282" fmla="*/ f218 1 146"/>
                <a:gd name="f283" fmla="*/ f219 1 341"/>
                <a:gd name="f284" fmla="*/ f220 1 146"/>
                <a:gd name="f285" fmla="*/ f221 1 341"/>
                <a:gd name="f286" fmla="*/ f222 1 146"/>
                <a:gd name="f287" fmla="*/ f223 1 341"/>
                <a:gd name="f288" fmla="*/ f224 1 146"/>
                <a:gd name="f289" fmla="*/ f225 1 341"/>
                <a:gd name="f290" fmla="*/ f226 1 146"/>
                <a:gd name="f291" fmla="*/ f227 1 341"/>
                <a:gd name="f292" fmla="*/ f228 1 146"/>
                <a:gd name="f293" fmla="*/ f229 1 341"/>
                <a:gd name="f294" fmla="*/ f230 1 146"/>
                <a:gd name="f295" fmla="*/ f231 1 341"/>
                <a:gd name="f296" fmla="*/ f232 1 146"/>
                <a:gd name="f297" fmla="*/ f233 1 341"/>
                <a:gd name="f298" fmla="*/ f234 1 146"/>
                <a:gd name="f299" fmla="*/ f235 1 341"/>
                <a:gd name="f300" fmla="*/ f236 1 146"/>
                <a:gd name="f301" fmla="*/ f237 1 341"/>
                <a:gd name="f302" fmla="*/ f238 1 146"/>
                <a:gd name="f303" fmla="*/ f239 1 341"/>
                <a:gd name="f304" fmla="*/ f240 1 146"/>
                <a:gd name="f305" fmla="*/ f241 1 341"/>
                <a:gd name="f306" fmla="*/ f242 1 146"/>
                <a:gd name="f307" fmla="*/ f243 1 341"/>
                <a:gd name="f308" fmla="*/ f244 1 146"/>
                <a:gd name="f309" fmla="*/ f245 1 341"/>
                <a:gd name="f310" fmla="*/ f246 1 146"/>
                <a:gd name="f311" fmla="*/ f247 1 341"/>
                <a:gd name="f312" fmla="*/ f248 1 146"/>
                <a:gd name="f313" fmla="*/ f249 1 341"/>
                <a:gd name="f314" fmla="*/ f250 1 146"/>
                <a:gd name="f315" fmla="*/ f251 1 341"/>
                <a:gd name="f316" fmla="*/ f252 1 146"/>
                <a:gd name="f317" fmla="*/ f253 1 146"/>
                <a:gd name="f318" fmla="*/ f254 1 341"/>
                <a:gd name="f319" fmla="*/ f255 1 146"/>
                <a:gd name="f320" fmla="*/ f256 1 341"/>
                <a:gd name="f321" fmla="*/ f257 1 146"/>
                <a:gd name="f322" fmla="*/ f258 1 341"/>
                <a:gd name="f323" fmla="*/ f259 1 146"/>
                <a:gd name="f324" fmla="*/ f260 1 341"/>
                <a:gd name="f325" fmla="*/ f261 1 341"/>
                <a:gd name="f326" fmla="*/ f262 1 341"/>
                <a:gd name="f327" fmla="*/ f263 1 146"/>
                <a:gd name="f328" fmla="*/ f264 1 341"/>
                <a:gd name="f329" fmla="*/ f265 1 146"/>
                <a:gd name="f330" fmla="*/ f266 1 146"/>
                <a:gd name="f331" fmla="*/ f267 1 341"/>
                <a:gd name="f332" fmla="*/ f268 1 146"/>
                <a:gd name="f333" fmla="*/ f269 1 341"/>
                <a:gd name="f334" fmla="*/ f270 1 146"/>
                <a:gd name="f335" fmla="*/ f271 1 341"/>
                <a:gd name="f336" fmla="*/ f272 1 146"/>
                <a:gd name="f337" fmla="*/ f273 1 341"/>
                <a:gd name="f338" fmla="*/ f274 1 146"/>
                <a:gd name="f339" fmla="*/ f275 1 341"/>
                <a:gd name="f340" fmla="*/ f276 1 146"/>
                <a:gd name="f341" fmla="*/ f277 1 341"/>
                <a:gd name="f342" fmla="*/ f278 1 146"/>
                <a:gd name="f343" fmla="*/ f279 1 341"/>
                <a:gd name="f344" fmla="*/ f280 1 341"/>
                <a:gd name="f345" fmla="*/ 0 1 f216"/>
                <a:gd name="f346" fmla="*/ f210 1 f216"/>
                <a:gd name="f347" fmla="*/ 0 1 f217"/>
                <a:gd name="f348" fmla="*/ f211 1 f217"/>
                <a:gd name="f349" fmla="*/ f282 1 f216"/>
                <a:gd name="f350" fmla="*/ f283 1 f217"/>
                <a:gd name="f351" fmla="*/ f284 1 f216"/>
                <a:gd name="f352" fmla="*/ f285 1 f217"/>
                <a:gd name="f353" fmla="*/ f286 1 f216"/>
                <a:gd name="f354" fmla="*/ f287 1 f217"/>
                <a:gd name="f355" fmla="*/ f288 1 f216"/>
                <a:gd name="f356" fmla="*/ f289 1 f217"/>
                <a:gd name="f357" fmla="*/ f290 1 f216"/>
                <a:gd name="f358" fmla="*/ f291 1 f217"/>
                <a:gd name="f359" fmla="*/ f292 1 f216"/>
                <a:gd name="f360" fmla="*/ f293 1 f217"/>
                <a:gd name="f361" fmla="*/ f294 1 f216"/>
                <a:gd name="f362" fmla="*/ f295 1 f217"/>
                <a:gd name="f363" fmla="*/ f296 1 f216"/>
                <a:gd name="f364" fmla="*/ f297 1 f217"/>
                <a:gd name="f365" fmla="*/ f298 1 f216"/>
                <a:gd name="f366" fmla="*/ f299 1 f217"/>
                <a:gd name="f367" fmla="*/ f300 1 f216"/>
                <a:gd name="f368" fmla="*/ f301 1 f217"/>
                <a:gd name="f369" fmla="*/ f302 1 f216"/>
                <a:gd name="f370" fmla="*/ f303 1 f217"/>
                <a:gd name="f371" fmla="*/ f304 1 f216"/>
                <a:gd name="f372" fmla="*/ f305 1 f217"/>
                <a:gd name="f373" fmla="*/ f306 1 f216"/>
                <a:gd name="f374" fmla="*/ f307 1 f217"/>
                <a:gd name="f375" fmla="*/ f308 1 f216"/>
                <a:gd name="f376" fmla="*/ f309 1 f217"/>
                <a:gd name="f377" fmla="*/ f310 1 f216"/>
                <a:gd name="f378" fmla="*/ f311 1 f217"/>
                <a:gd name="f379" fmla="*/ f312 1 f216"/>
                <a:gd name="f380" fmla="*/ f313 1 f217"/>
                <a:gd name="f381" fmla="*/ f314 1 f216"/>
                <a:gd name="f382" fmla="*/ f315 1 f217"/>
                <a:gd name="f383" fmla="*/ f316 1 f216"/>
                <a:gd name="f384" fmla="*/ f317 1 f216"/>
                <a:gd name="f385" fmla="*/ f318 1 f217"/>
                <a:gd name="f386" fmla="*/ f319 1 f216"/>
                <a:gd name="f387" fmla="*/ f320 1 f217"/>
                <a:gd name="f388" fmla="*/ f321 1 f216"/>
                <a:gd name="f389" fmla="*/ f322 1 f217"/>
                <a:gd name="f390" fmla="*/ f323 1 f216"/>
                <a:gd name="f391" fmla="*/ f324 1 f217"/>
                <a:gd name="f392" fmla="*/ f325 1 f217"/>
                <a:gd name="f393" fmla="*/ f326 1 f217"/>
                <a:gd name="f394" fmla="*/ f327 1 f216"/>
                <a:gd name="f395" fmla="*/ f328 1 f217"/>
                <a:gd name="f396" fmla="*/ f329 1 f216"/>
                <a:gd name="f397" fmla="*/ f330 1 f216"/>
                <a:gd name="f398" fmla="*/ f331 1 f217"/>
                <a:gd name="f399" fmla="*/ f332 1 f216"/>
                <a:gd name="f400" fmla="*/ f333 1 f217"/>
                <a:gd name="f401" fmla="*/ f334 1 f216"/>
                <a:gd name="f402" fmla="*/ f335 1 f217"/>
                <a:gd name="f403" fmla="*/ f336 1 f216"/>
                <a:gd name="f404" fmla="*/ f337 1 f217"/>
                <a:gd name="f405" fmla="*/ f338 1 f216"/>
                <a:gd name="f406" fmla="*/ f339 1 f217"/>
                <a:gd name="f407" fmla="*/ f340 1 f216"/>
                <a:gd name="f408" fmla="*/ f341 1 f217"/>
                <a:gd name="f409" fmla="*/ f342 1 f216"/>
                <a:gd name="f410" fmla="*/ f343 1 f217"/>
                <a:gd name="f411" fmla="*/ f344 1 f217"/>
                <a:gd name="f412" fmla="*/ f345 f207 1"/>
                <a:gd name="f413" fmla="*/ f346 f207 1"/>
                <a:gd name="f414" fmla="*/ f348 f208 1"/>
                <a:gd name="f415" fmla="*/ f347 f208 1"/>
                <a:gd name="f416" fmla="*/ f349 f207 1"/>
                <a:gd name="f417" fmla="*/ f350 f208 1"/>
                <a:gd name="f418" fmla="*/ f351 f207 1"/>
                <a:gd name="f419" fmla="*/ f352 f208 1"/>
                <a:gd name="f420" fmla="*/ f353 f207 1"/>
                <a:gd name="f421" fmla="*/ f354 f208 1"/>
                <a:gd name="f422" fmla="*/ f355 f207 1"/>
                <a:gd name="f423" fmla="*/ f356 f208 1"/>
                <a:gd name="f424" fmla="*/ f357 f207 1"/>
                <a:gd name="f425" fmla="*/ f358 f208 1"/>
                <a:gd name="f426" fmla="*/ f359 f207 1"/>
                <a:gd name="f427" fmla="*/ f360 f208 1"/>
                <a:gd name="f428" fmla="*/ f361 f207 1"/>
                <a:gd name="f429" fmla="*/ f362 f208 1"/>
                <a:gd name="f430" fmla="*/ f363 f207 1"/>
                <a:gd name="f431" fmla="*/ f364 f208 1"/>
                <a:gd name="f432" fmla="*/ f365 f207 1"/>
                <a:gd name="f433" fmla="*/ f366 f208 1"/>
                <a:gd name="f434" fmla="*/ f367 f207 1"/>
                <a:gd name="f435" fmla="*/ f368 f208 1"/>
                <a:gd name="f436" fmla="*/ f369 f207 1"/>
                <a:gd name="f437" fmla="*/ f370 f208 1"/>
                <a:gd name="f438" fmla="*/ f371 f207 1"/>
                <a:gd name="f439" fmla="*/ f372 f208 1"/>
                <a:gd name="f440" fmla="*/ f373 f207 1"/>
                <a:gd name="f441" fmla="*/ f374 f208 1"/>
                <a:gd name="f442" fmla="*/ f375 f207 1"/>
                <a:gd name="f443" fmla="*/ f376 f208 1"/>
                <a:gd name="f444" fmla="*/ f377 f207 1"/>
                <a:gd name="f445" fmla="*/ f378 f208 1"/>
                <a:gd name="f446" fmla="*/ f379 f207 1"/>
                <a:gd name="f447" fmla="*/ f380 f208 1"/>
                <a:gd name="f448" fmla="*/ f381 f207 1"/>
                <a:gd name="f449" fmla="*/ f382 f208 1"/>
                <a:gd name="f450" fmla="*/ f383 f207 1"/>
                <a:gd name="f451" fmla="*/ f384 f207 1"/>
                <a:gd name="f452" fmla="*/ f385 f208 1"/>
                <a:gd name="f453" fmla="*/ f386 f207 1"/>
                <a:gd name="f454" fmla="*/ f387 f208 1"/>
                <a:gd name="f455" fmla="*/ f388 f207 1"/>
                <a:gd name="f456" fmla="*/ f389 f208 1"/>
                <a:gd name="f457" fmla="*/ f390 f207 1"/>
                <a:gd name="f458" fmla="*/ f391 f208 1"/>
                <a:gd name="f459" fmla="*/ f392 f208 1"/>
                <a:gd name="f460" fmla="*/ f393 f208 1"/>
                <a:gd name="f461" fmla="*/ f394 f207 1"/>
                <a:gd name="f462" fmla="*/ f395 f208 1"/>
                <a:gd name="f463" fmla="*/ f396 f207 1"/>
                <a:gd name="f464" fmla="*/ f397 f207 1"/>
                <a:gd name="f465" fmla="*/ f398 f208 1"/>
                <a:gd name="f466" fmla="*/ f399 f207 1"/>
                <a:gd name="f467" fmla="*/ f400 f208 1"/>
                <a:gd name="f468" fmla="*/ f401 f207 1"/>
                <a:gd name="f469" fmla="*/ f402 f208 1"/>
                <a:gd name="f470" fmla="*/ f403 f207 1"/>
                <a:gd name="f471" fmla="*/ f404 f208 1"/>
                <a:gd name="f472" fmla="*/ f405 f207 1"/>
                <a:gd name="f473" fmla="*/ f406 f208 1"/>
                <a:gd name="f474" fmla="*/ f407 f207 1"/>
                <a:gd name="f475" fmla="*/ f408 f208 1"/>
                <a:gd name="f476" fmla="*/ f409 f207 1"/>
                <a:gd name="f477" fmla="*/ f410 f208 1"/>
                <a:gd name="f478" fmla="*/ f411 f2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16" y="f417"/>
                </a:cxn>
                <a:cxn ang="f281">
                  <a:pos x="f418" y="f419"/>
                </a:cxn>
                <a:cxn ang="f281">
                  <a:pos x="f420" y="f421"/>
                </a:cxn>
                <a:cxn ang="f281">
                  <a:pos x="f422" y="f423"/>
                </a:cxn>
                <a:cxn ang="f281">
                  <a:pos x="f424" y="f425"/>
                </a:cxn>
                <a:cxn ang="f281">
                  <a:pos x="f426" y="f427"/>
                </a:cxn>
                <a:cxn ang="f281">
                  <a:pos x="f428" y="f429"/>
                </a:cxn>
                <a:cxn ang="f281">
                  <a:pos x="f430" y="f431"/>
                </a:cxn>
                <a:cxn ang="f281">
                  <a:pos x="f432" y="f433"/>
                </a:cxn>
                <a:cxn ang="f281">
                  <a:pos x="f434" y="f435"/>
                </a:cxn>
                <a:cxn ang="f281">
                  <a:pos x="f436" y="f437"/>
                </a:cxn>
                <a:cxn ang="f281">
                  <a:pos x="f438" y="f439"/>
                </a:cxn>
                <a:cxn ang="f281">
                  <a:pos x="f440" y="f441"/>
                </a:cxn>
                <a:cxn ang="f281">
                  <a:pos x="f442" y="f443"/>
                </a:cxn>
                <a:cxn ang="f281">
                  <a:pos x="f444" y="f445"/>
                </a:cxn>
                <a:cxn ang="f281">
                  <a:pos x="f446" y="f447"/>
                </a:cxn>
                <a:cxn ang="f281">
                  <a:pos x="f448" y="f449"/>
                </a:cxn>
                <a:cxn ang="f281">
                  <a:pos x="f450" y="f423"/>
                </a:cxn>
                <a:cxn ang="f281">
                  <a:pos x="f451" y="f452"/>
                </a:cxn>
                <a:cxn ang="f281">
                  <a:pos x="f453" y="f454"/>
                </a:cxn>
                <a:cxn ang="f281">
                  <a:pos x="f455" y="f456"/>
                </a:cxn>
                <a:cxn ang="f281">
                  <a:pos x="f457" y="f458"/>
                </a:cxn>
                <a:cxn ang="f281">
                  <a:pos x="f430" y="f459"/>
                </a:cxn>
                <a:cxn ang="f281">
                  <a:pos x="f430" y="f460"/>
                </a:cxn>
                <a:cxn ang="f281">
                  <a:pos x="f461" y="f462"/>
                </a:cxn>
                <a:cxn ang="f281">
                  <a:pos x="f463" y="f423"/>
                </a:cxn>
                <a:cxn ang="f281">
                  <a:pos x="f464" y="f465"/>
                </a:cxn>
                <a:cxn ang="f281">
                  <a:pos x="f466" y="f467"/>
                </a:cxn>
                <a:cxn ang="f281">
                  <a:pos x="f468" y="f469"/>
                </a:cxn>
                <a:cxn ang="f281">
                  <a:pos x="f470" y="f471"/>
                </a:cxn>
                <a:cxn ang="f281">
                  <a:pos x="f472" y="f473"/>
                </a:cxn>
                <a:cxn ang="f281">
                  <a:pos x="f474" y="f475"/>
                </a:cxn>
                <a:cxn ang="f281">
                  <a:pos x="f476" y="f477"/>
                </a:cxn>
                <a:cxn ang="f281">
                  <a:pos x="f463" y="f478"/>
                </a:cxn>
                <a:cxn ang="f281">
                  <a:pos x="f463" y="f459"/>
                </a:cxn>
              </a:cxnLst>
              <a:rect l="f412" t="f415" r="f413" b="f414"/>
              <a:pathLst>
                <a:path w="146" h="341">
                  <a:moveTo>
                    <a:pt x="f8" y="f9"/>
                  </a:moveTo>
                  <a:cubicBezTo>
                    <a:pt x="f8" y="f9"/>
                    <a:pt x="f8" y="f10"/>
                    <a:pt x="f11" y="f10"/>
                  </a:cubicBezTo>
                  <a:cubicBezTo>
                    <a:pt x="f12" y="f9"/>
                    <a:pt x="f13" y="f9"/>
                    <a:pt x="f14" y="f10"/>
                  </a:cubicBezTo>
                  <a:cubicBezTo>
                    <a:pt x="f15" y="f10"/>
                    <a:pt x="f15" y="f10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3" y="f36"/>
                    <a:pt x="f37" y="f35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" y="f57"/>
                    <a:pt x="f5" y="f58"/>
                  </a:cubicBezTo>
                  <a:cubicBezTo>
                    <a:pt x="f55" y="f8"/>
                    <a:pt x="f53" y="f58"/>
                    <a:pt x="f59" y="f60"/>
                  </a:cubicBezTo>
                  <a:cubicBezTo>
                    <a:pt x="f61" y="f62"/>
                    <a:pt x="f49" y="f63"/>
                    <a:pt x="f64" y="f60"/>
                  </a:cubicBezTo>
                  <a:cubicBezTo>
                    <a:pt x="f65" y="f8"/>
                    <a:pt x="f66" y="f12"/>
                    <a:pt x="f67" y="f68"/>
                  </a:cubicBezTo>
                  <a:cubicBezTo>
                    <a:pt x="f31" y="f25"/>
                    <a:pt x="f17" y="f69"/>
                    <a:pt x="f58" y="f47"/>
                  </a:cubicBezTo>
                  <a:cubicBezTo>
                    <a:pt x="f57" y="f64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55"/>
                  </a:cubicBezTo>
                  <a:cubicBezTo>
                    <a:pt x="f79" y="f55"/>
                    <a:pt x="f52" y="f5"/>
                    <a:pt x="f80" y="f5"/>
                  </a:cubicBezTo>
                  <a:cubicBezTo>
                    <a:pt x="f81" y="f82"/>
                    <a:pt x="f81" y="f83"/>
                    <a:pt x="f81" y="f75"/>
                  </a:cubicBezTo>
                  <a:cubicBezTo>
                    <a:pt x="f84" y="f85"/>
                    <a:pt x="f86" y="f87"/>
                    <a:pt x="f86" y="f88"/>
                  </a:cubicBezTo>
                  <a:cubicBezTo>
                    <a:pt x="f6" y="f65"/>
                    <a:pt x="f6" y="f89"/>
                    <a:pt x="f90" y="f37"/>
                  </a:cubicBezTo>
                  <a:cubicBezTo>
                    <a:pt x="f86" y="f91"/>
                    <a:pt x="f84" y="f92"/>
                    <a:pt x="f93" y="f94"/>
                  </a:cubicBezTo>
                  <a:cubicBezTo>
                    <a:pt x="f52" y="f95"/>
                    <a:pt x="f52" y="f96"/>
                    <a:pt x="f97" y="f72"/>
                  </a:cubicBezTo>
                  <a:cubicBezTo>
                    <a:pt x="f98" y="f74"/>
                    <a:pt x="f99" y="f100"/>
                    <a:pt x="f101" y="f102"/>
                  </a:cubicBezTo>
                  <a:cubicBezTo>
                    <a:pt x="f103" y="f52"/>
                    <a:pt x="f76" y="f86"/>
                    <a:pt x="f100" y="f104"/>
                  </a:cubicBezTo>
                  <a:cubicBezTo>
                    <a:pt x="f105" y="f106"/>
                    <a:pt x="f107" y="f108"/>
                    <a:pt x="f107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74" y="f120"/>
                  </a:cubicBezTo>
                  <a:cubicBezTo>
                    <a:pt x="f121" y="f122"/>
                    <a:pt x="f105" y="f113"/>
                    <a:pt x="f123" y="f124"/>
                  </a:cubicBezTo>
                  <a:cubicBezTo>
                    <a:pt x="f123" y="f124"/>
                    <a:pt x="f76" y="f125"/>
                    <a:pt x="f103" y="f126"/>
                  </a:cubicBezTo>
                  <a:cubicBezTo>
                    <a:pt x="f127" y="f126"/>
                    <a:pt x="f103" y="f124"/>
                    <a:pt x="f103" y="f128"/>
                  </a:cubicBezTo>
                  <a:cubicBezTo>
                    <a:pt x="f123" y="f119"/>
                    <a:pt x="f107" y="f129"/>
                    <a:pt x="f130" y="f131"/>
                  </a:cubicBezTo>
                  <a:cubicBezTo>
                    <a:pt x="f110" y="f132"/>
                    <a:pt x="f133" y="f134"/>
                    <a:pt x="f74" y="f135"/>
                  </a:cubicBezTo>
                  <a:cubicBezTo>
                    <a:pt x="f74" y="f136"/>
                    <a:pt x="f110" y="f137"/>
                    <a:pt x="f110" y="f138"/>
                  </a:cubicBezTo>
                  <a:cubicBezTo>
                    <a:pt x="f76" y="f139"/>
                    <a:pt x="f103" y="f140"/>
                    <a:pt x="f127" y="f35"/>
                  </a:cubicBezTo>
                  <a:cubicBezTo>
                    <a:pt x="f101" y="f141"/>
                    <a:pt x="f127" y="f142"/>
                    <a:pt x="f143" y="f144"/>
                  </a:cubicBezTo>
                  <a:cubicBezTo>
                    <a:pt x="f143" y="f26"/>
                    <a:pt x="f143" y="f145"/>
                    <a:pt x="f76" y="f145"/>
                  </a:cubicBezTo>
                  <a:cubicBezTo>
                    <a:pt x="f105" y="f26"/>
                    <a:pt x="f107" y="f146"/>
                    <a:pt x="f130" y="f147"/>
                  </a:cubicBezTo>
                  <a:cubicBezTo>
                    <a:pt x="f110" y="f26"/>
                    <a:pt x="f74" y="f148"/>
                    <a:pt x="f133" y="f149"/>
                  </a:cubicBezTo>
                  <a:cubicBezTo>
                    <a:pt x="f118" y="f150"/>
                    <a:pt x="f114" y="f151"/>
                    <a:pt x="f72" y="f152"/>
                  </a:cubicBezTo>
                  <a:cubicBezTo>
                    <a:pt x="f153" y="f154"/>
                    <a:pt x="f54" y="f155"/>
                    <a:pt x="f156" y="f157"/>
                  </a:cubicBezTo>
                  <a:cubicBezTo>
                    <a:pt x="f156" y="f157"/>
                    <a:pt x="f96" y="f157"/>
                    <a:pt x="f96" y="f157"/>
                  </a:cubicBezTo>
                  <a:cubicBezTo>
                    <a:pt x="f158" y="f159"/>
                    <a:pt x="f96" y="f10"/>
                    <a:pt x="f56" y="f7"/>
                  </a:cubicBezTo>
                  <a:cubicBezTo>
                    <a:pt x="f95" y="f7"/>
                    <a:pt x="f160" y="f10"/>
                    <a:pt x="f62" y="f10"/>
                  </a:cubicBezTo>
                  <a:cubicBezTo>
                    <a:pt x="f94" y="f9"/>
                    <a:pt x="f60" y="f10"/>
                    <a:pt x="f58" y="f9"/>
                  </a:cubicBezTo>
                  <a:cubicBezTo>
                    <a:pt x="f8" y="f161"/>
                    <a:pt x="f58" y="f162"/>
                    <a:pt x="f58" y="f163"/>
                  </a:cubicBezTo>
                  <a:cubicBezTo>
                    <a:pt x="f60" y="f164"/>
                    <a:pt x="f58" y="f165"/>
                    <a:pt x="f58" y="f166"/>
                  </a:cubicBezTo>
                  <a:cubicBezTo>
                    <a:pt x="f58" y="f167"/>
                    <a:pt x="f58" y="f168"/>
                    <a:pt x="f58" y="f145"/>
                  </a:cubicBezTo>
                  <a:cubicBezTo>
                    <a:pt x="f8" y="f169"/>
                    <a:pt x="f170" y="f171"/>
                    <a:pt x="f12" y="f34"/>
                  </a:cubicBezTo>
                  <a:cubicBezTo>
                    <a:pt x="f12" y="f35"/>
                    <a:pt x="f172" y="f173"/>
                    <a:pt x="f12" y="f39"/>
                  </a:cubicBezTo>
                  <a:cubicBezTo>
                    <a:pt x="f170" y="f174"/>
                    <a:pt x="f11" y="f36"/>
                    <a:pt x="f8" y="f35"/>
                  </a:cubicBezTo>
                  <a:cubicBezTo>
                    <a:pt x="f58" y="f35"/>
                    <a:pt x="f60" y="f34"/>
                    <a:pt x="f60" y="f175"/>
                  </a:cubicBezTo>
                  <a:cubicBezTo>
                    <a:pt x="f172" y="f40"/>
                    <a:pt x="f92" y="f176"/>
                    <a:pt x="f14" y="f177"/>
                  </a:cubicBezTo>
                  <a:cubicBezTo>
                    <a:pt x="f15" y="f136"/>
                    <a:pt x="f15" y="f134"/>
                    <a:pt x="f17" y="f178"/>
                  </a:cubicBezTo>
                  <a:cubicBezTo>
                    <a:pt x="f19" y="f179"/>
                    <a:pt x="f180" y="f119"/>
                    <a:pt x="f91" y="f126"/>
                  </a:cubicBezTo>
                  <a:cubicBezTo>
                    <a:pt x="f181" y="f182"/>
                    <a:pt x="f27" y="f106"/>
                    <a:pt x="f29" y="f183"/>
                  </a:cubicBezTo>
                  <a:cubicBezTo>
                    <a:pt x="f31" y="f93"/>
                    <a:pt x="f31" y="f80"/>
                    <a:pt x="f31" y="f79"/>
                  </a:cubicBezTo>
                  <a:cubicBezTo>
                    <a:pt x="f31" y="f101"/>
                    <a:pt x="f37" y="f103"/>
                    <a:pt x="f184" y="f76"/>
                  </a:cubicBezTo>
                  <a:cubicBezTo>
                    <a:pt x="f43" y="f105"/>
                    <a:pt x="f45" y="f130"/>
                    <a:pt x="f66" y="f133"/>
                  </a:cubicBezTo>
                  <a:cubicBezTo>
                    <a:pt x="f89" y="f121"/>
                    <a:pt x="f69" y="f123"/>
                    <a:pt x="f37" y="f103"/>
                  </a:cubicBezTo>
                  <a:cubicBezTo>
                    <a:pt x="f33" y="f127"/>
                    <a:pt x="f185" y="f102"/>
                    <a:pt x="f185" y="f99"/>
                  </a:cubicBezTo>
                  <a:cubicBezTo>
                    <a:pt x="f27" y="f186"/>
                    <a:pt x="f25" y="f124"/>
                    <a:pt x="f21" y="f187"/>
                  </a:cubicBezTo>
                  <a:cubicBezTo>
                    <a:pt x="f15" y="f188"/>
                    <a:pt x="f15" y="f189"/>
                    <a:pt x="f190" y="f44"/>
                  </a:cubicBezTo>
                  <a:cubicBezTo>
                    <a:pt x="f14" y="f191"/>
                    <a:pt x="f14" y="f139"/>
                    <a:pt x="f14" y="f192"/>
                  </a:cubicBezTo>
                  <a:cubicBezTo>
                    <a:pt x="f68" y="f193"/>
                    <a:pt x="f68" y="f194"/>
                    <a:pt x="f13" y="f195"/>
                  </a:cubicBezTo>
                  <a:cubicBezTo>
                    <a:pt x="f12" y="f34"/>
                    <a:pt x="f196" y="f197"/>
                    <a:pt x="f170" y="f198"/>
                  </a:cubicBezTo>
                  <a:cubicBezTo>
                    <a:pt x="f11" y="f199"/>
                    <a:pt x="f8" y="f200"/>
                    <a:pt x="f8" y="f144"/>
                  </a:cubicBezTo>
                  <a:cubicBezTo>
                    <a:pt x="f58" y="f201"/>
                    <a:pt x="f60" y="f202"/>
                    <a:pt x="f58" y="f203"/>
                  </a:cubicBezTo>
                  <a:cubicBezTo>
                    <a:pt x="f58" y="f204"/>
                    <a:pt x="f58" y="f205"/>
                    <a:pt x="f8" y="f9"/>
                  </a:cubicBezTo>
                  <a:close/>
                </a:path>
              </a:pathLst>
            </a:custGeom>
            <a:solidFill>
              <a:srgbClr val="30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E86CFA39-1620-5DD1-665C-74619D75277B}"/>
                </a:ext>
              </a:extLst>
            </p:cNvPr>
            <p:cNvSpPr/>
            <p:nvPr/>
          </p:nvSpPr>
          <p:spPr>
            <a:xfrm>
              <a:off x="8034339" y="3759198"/>
              <a:ext cx="355601" cy="120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187"/>
                <a:gd name="f8" fmla="val 48"/>
                <a:gd name="f9" fmla="val 43"/>
                <a:gd name="f10" fmla="val 185"/>
                <a:gd name="f11" fmla="val 39"/>
                <a:gd name="f12" fmla="val 181"/>
                <a:gd name="f13" fmla="val 35"/>
                <a:gd name="f14" fmla="val 178"/>
                <a:gd name="f15" fmla="val 25"/>
                <a:gd name="f16" fmla="val 170"/>
                <a:gd name="f17" fmla="val 17"/>
                <a:gd name="f18" fmla="val 160"/>
                <a:gd name="f19" fmla="val 11"/>
                <a:gd name="f20" fmla="val 149"/>
                <a:gd name="f21" fmla="val 4"/>
                <a:gd name="f22" fmla="val 134"/>
                <a:gd name="f23" fmla="val 118"/>
                <a:gd name="f24" fmla="val 2"/>
                <a:gd name="f25" fmla="val 102"/>
                <a:gd name="f26" fmla="val 3"/>
                <a:gd name="f27" fmla="val 91"/>
                <a:gd name="f28" fmla="val 5"/>
                <a:gd name="f29" fmla="val 81"/>
                <a:gd name="f30" fmla="val 8"/>
                <a:gd name="f31" fmla="val 71"/>
                <a:gd name="f32" fmla="val 62"/>
                <a:gd name="f33" fmla="val 15"/>
                <a:gd name="f34" fmla="val 54"/>
                <a:gd name="f35" fmla="val 19"/>
                <a:gd name="f36" fmla="val 46"/>
                <a:gd name="f37" fmla="val 21"/>
                <a:gd name="f38" fmla="val 44"/>
                <a:gd name="f39" fmla="val 18"/>
                <a:gd name="f40" fmla="val 41"/>
                <a:gd name="f41" fmla="val 16"/>
                <a:gd name="f42" fmla="val 36"/>
                <a:gd name="f43" fmla="val 34"/>
                <a:gd name="f44" fmla="val 31"/>
                <a:gd name="f45" fmla="val 23"/>
                <a:gd name="f46" fmla="val 29"/>
                <a:gd name="f47" fmla="val 27"/>
                <a:gd name="f48" fmla="val 28"/>
                <a:gd name="f49" fmla="val 32"/>
                <a:gd name="f50" fmla="val 30"/>
                <a:gd name="f51" fmla="val 24"/>
                <a:gd name="f52" fmla="val 14"/>
                <a:gd name="f53" fmla="val 12"/>
                <a:gd name="f54" fmla="val 10"/>
                <a:gd name="f55" fmla="val 38"/>
                <a:gd name="f56" fmla="val 13"/>
                <a:gd name="f57" fmla="val 9"/>
                <a:gd name="f58" fmla="val 49"/>
                <a:gd name="f59" fmla="val 50"/>
                <a:gd name="f60" fmla="val 51"/>
                <a:gd name="f61" fmla="val 52"/>
                <a:gd name="f62" fmla="val 53"/>
                <a:gd name="f63" fmla="val 6"/>
                <a:gd name="f64" fmla="val 40"/>
                <a:gd name="f65" fmla="val 42"/>
                <a:gd name="f66" fmla="val 22"/>
                <a:gd name="f67" fmla="val 47"/>
                <a:gd name="f68" fmla="val 26"/>
                <a:gd name="f69" fmla="val 45"/>
                <a:gd name="f70" fmla="val 33"/>
                <a:gd name="f71" fmla="val 37"/>
                <a:gd name="f72" fmla="val 60"/>
                <a:gd name="f73" fmla="val 67"/>
                <a:gd name="f74" fmla="val 78"/>
                <a:gd name="f75" fmla="val 90"/>
                <a:gd name="f76" fmla="val 107"/>
                <a:gd name="f77" fmla="val 113"/>
                <a:gd name="f78" fmla="val 121"/>
                <a:gd name="f79" fmla="val 124"/>
                <a:gd name="f80" fmla="val 126"/>
                <a:gd name="f81" fmla="val 140"/>
                <a:gd name="f82" fmla="val 154"/>
                <a:gd name="f83" fmla="val 165"/>
                <a:gd name="f84" fmla="val 166"/>
                <a:gd name="f85" fmla="val 171"/>
                <a:gd name="f86" fmla="val 175"/>
                <a:gd name="f87" fmla="val 179"/>
                <a:gd name="f88" fmla="val 182"/>
                <a:gd name="f89" fmla="val 186"/>
                <a:gd name="f90" fmla="+- 0 0 -90"/>
                <a:gd name="f91" fmla="*/ f3 1 55"/>
                <a:gd name="f92" fmla="*/ f4 1 187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55"/>
                <a:gd name="f101" fmla="*/ f97 1 187"/>
                <a:gd name="f102" fmla="*/ 48 f98 1"/>
                <a:gd name="f103" fmla="*/ 187 f97 1"/>
                <a:gd name="f104" fmla="*/ 35 f98 1"/>
                <a:gd name="f105" fmla="*/ 178 f97 1"/>
                <a:gd name="f106" fmla="*/ 11 f98 1"/>
                <a:gd name="f107" fmla="*/ 149 f97 1"/>
                <a:gd name="f108" fmla="*/ 2 f98 1"/>
                <a:gd name="f109" fmla="*/ 102 f97 1"/>
                <a:gd name="f110" fmla="*/ 8 f98 1"/>
                <a:gd name="f111" fmla="*/ 71 f97 1"/>
                <a:gd name="f112" fmla="*/ 19 f98 1"/>
                <a:gd name="f113" fmla="*/ 46 f97 1"/>
                <a:gd name="f114" fmla="*/ 18 f98 1"/>
                <a:gd name="f115" fmla="*/ 41 f97 1"/>
                <a:gd name="f116" fmla="*/ 17 f98 1"/>
                <a:gd name="f117" fmla="*/ 34 f97 1"/>
                <a:gd name="f118" fmla="*/ 25 f98 1"/>
                <a:gd name="f119" fmla="*/ 31 f97 1"/>
                <a:gd name="f120" fmla="*/ 29 f98 1"/>
                <a:gd name="f121" fmla="*/ 28 f98 1"/>
                <a:gd name="f122" fmla="*/ 27 f97 1"/>
                <a:gd name="f123" fmla="*/ 24 f98 1"/>
                <a:gd name="f124" fmla="*/ 17 f97 1"/>
                <a:gd name="f125" fmla="*/ 12 f97 1"/>
                <a:gd name="f126" fmla="*/ 38 f98 1"/>
                <a:gd name="f127" fmla="*/ 13 f97 1"/>
                <a:gd name="f128" fmla="*/ 9 f97 1"/>
                <a:gd name="f129" fmla="*/ 49 f98 1"/>
                <a:gd name="f130" fmla="*/ 3 f97 1"/>
                <a:gd name="f131" fmla="*/ 52 f98 1"/>
                <a:gd name="f132" fmla="*/ 4 f97 1"/>
                <a:gd name="f133" fmla="*/ 55 f98 1"/>
                <a:gd name="f134" fmla="*/ 53 f98 1"/>
                <a:gd name="f135" fmla="*/ 11 f97 1"/>
                <a:gd name="f136" fmla="*/ 50 f98 1"/>
                <a:gd name="f137" fmla="*/ 8 f97 1"/>
                <a:gd name="f138" fmla="*/ 44 f98 1"/>
                <a:gd name="f139" fmla="*/ 5 f97 1"/>
                <a:gd name="f140" fmla="*/ 41 f98 1"/>
                <a:gd name="f141" fmla="*/ 10 f97 1"/>
                <a:gd name="f142" fmla="*/ 46 f98 1"/>
                <a:gd name="f143" fmla="*/ 22 f97 1"/>
                <a:gd name="f144" fmla="*/ 23 f97 1"/>
                <a:gd name="f145" fmla="*/ 51 f98 1"/>
                <a:gd name="f146" fmla="*/ 21 f97 1"/>
                <a:gd name="f147" fmla="*/ 25 f97 1"/>
                <a:gd name="f148" fmla="*/ 15 f97 1"/>
                <a:gd name="f149" fmla="*/ 14 f97 1"/>
                <a:gd name="f150" fmla="*/ 27 f98 1"/>
                <a:gd name="f151" fmla="*/ 19 f97 1"/>
                <a:gd name="f152" fmla="*/ 30 f98 1"/>
                <a:gd name="f153" fmla="*/ 26 f97 1"/>
                <a:gd name="f154" fmla="*/ 36 f98 1"/>
                <a:gd name="f155" fmla="*/ 30 f97 1"/>
                <a:gd name="f156" fmla="*/ 43 f98 1"/>
                <a:gd name="f157" fmla="*/ 39 f98 1"/>
                <a:gd name="f158" fmla="*/ 36 f97 1"/>
                <a:gd name="f159" fmla="*/ 26 f98 1"/>
                <a:gd name="f160" fmla="*/ 33 f97 1"/>
                <a:gd name="f161" fmla="*/ 21 f98 1"/>
                <a:gd name="f162" fmla="*/ 37 f97 1"/>
                <a:gd name="f163" fmla="*/ 23 f98 1"/>
                <a:gd name="f164" fmla="*/ 40 f97 1"/>
                <a:gd name="f165" fmla="*/ 31 f98 1"/>
                <a:gd name="f166" fmla="*/ 42 f97 1"/>
                <a:gd name="f167" fmla="*/ 45 f97 1"/>
                <a:gd name="f168" fmla="*/ 49 f97 1"/>
                <a:gd name="f169" fmla="*/ 13 f98 1"/>
                <a:gd name="f170" fmla="*/ 67 f97 1"/>
                <a:gd name="f171" fmla="*/ 5 f98 1"/>
                <a:gd name="f172" fmla="*/ 118 f97 1"/>
                <a:gd name="f173" fmla="*/ 6 f98 1"/>
                <a:gd name="f174" fmla="*/ 126 f97 1"/>
                <a:gd name="f175" fmla="*/ 165 f97 1"/>
                <a:gd name="f176" fmla="*/ 166 f97 1"/>
                <a:gd name="f177" fmla="*/ 179 f97 1"/>
                <a:gd name="f178" fmla="*/ 47 f98 1"/>
                <a:gd name="f179" fmla="*/ 185 f97 1"/>
                <a:gd name="f180" fmla="+- f99 0 f1"/>
                <a:gd name="f181" fmla="*/ f102 1 55"/>
                <a:gd name="f182" fmla="*/ f103 1 187"/>
                <a:gd name="f183" fmla="*/ f104 1 55"/>
                <a:gd name="f184" fmla="*/ f105 1 187"/>
                <a:gd name="f185" fmla="*/ f106 1 55"/>
                <a:gd name="f186" fmla="*/ f107 1 187"/>
                <a:gd name="f187" fmla="*/ f108 1 55"/>
                <a:gd name="f188" fmla="*/ f109 1 187"/>
                <a:gd name="f189" fmla="*/ f110 1 55"/>
                <a:gd name="f190" fmla="*/ f111 1 187"/>
                <a:gd name="f191" fmla="*/ f112 1 55"/>
                <a:gd name="f192" fmla="*/ f113 1 187"/>
                <a:gd name="f193" fmla="*/ f114 1 55"/>
                <a:gd name="f194" fmla="*/ f115 1 187"/>
                <a:gd name="f195" fmla="*/ f116 1 55"/>
                <a:gd name="f196" fmla="*/ f117 1 187"/>
                <a:gd name="f197" fmla="*/ f118 1 55"/>
                <a:gd name="f198" fmla="*/ f119 1 187"/>
                <a:gd name="f199" fmla="*/ f120 1 55"/>
                <a:gd name="f200" fmla="*/ f121 1 55"/>
                <a:gd name="f201" fmla="*/ f122 1 187"/>
                <a:gd name="f202" fmla="*/ f123 1 55"/>
                <a:gd name="f203" fmla="*/ f124 1 187"/>
                <a:gd name="f204" fmla="*/ f125 1 187"/>
                <a:gd name="f205" fmla="*/ f126 1 55"/>
                <a:gd name="f206" fmla="*/ f127 1 187"/>
                <a:gd name="f207" fmla="*/ f128 1 187"/>
                <a:gd name="f208" fmla="*/ f129 1 55"/>
                <a:gd name="f209" fmla="*/ f130 1 187"/>
                <a:gd name="f210" fmla="*/ f131 1 55"/>
                <a:gd name="f211" fmla="*/ f132 1 187"/>
                <a:gd name="f212" fmla="*/ f133 1 55"/>
                <a:gd name="f213" fmla="*/ f134 1 55"/>
                <a:gd name="f214" fmla="*/ f135 1 187"/>
                <a:gd name="f215" fmla="*/ f136 1 55"/>
                <a:gd name="f216" fmla="*/ f137 1 187"/>
                <a:gd name="f217" fmla="*/ f138 1 55"/>
                <a:gd name="f218" fmla="*/ f139 1 187"/>
                <a:gd name="f219" fmla="*/ f140 1 55"/>
                <a:gd name="f220" fmla="*/ f141 1 187"/>
                <a:gd name="f221" fmla="*/ f142 1 55"/>
                <a:gd name="f222" fmla="*/ f143 1 187"/>
                <a:gd name="f223" fmla="*/ f144 1 187"/>
                <a:gd name="f224" fmla="*/ f145 1 55"/>
                <a:gd name="f225" fmla="*/ f146 1 187"/>
                <a:gd name="f226" fmla="*/ f147 1 187"/>
                <a:gd name="f227" fmla="*/ f148 1 187"/>
                <a:gd name="f228" fmla="*/ f149 1 187"/>
                <a:gd name="f229" fmla="*/ f150 1 55"/>
                <a:gd name="f230" fmla="*/ f151 1 187"/>
                <a:gd name="f231" fmla="*/ f152 1 55"/>
                <a:gd name="f232" fmla="*/ f153 1 187"/>
                <a:gd name="f233" fmla="*/ f154 1 55"/>
                <a:gd name="f234" fmla="*/ f155 1 187"/>
                <a:gd name="f235" fmla="*/ f156 1 55"/>
                <a:gd name="f236" fmla="*/ f157 1 55"/>
                <a:gd name="f237" fmla="*/ f158 1 187"/>
                <a:gd name="f238" fmla="*/ f159 1 55"/>
                <a:gd name="f239" fmla="*/ f160 1 187"/>
                <a:gd name="f240" fmla="*/ f161 1 55"/>
                <a:gd name="f241" fmla="*/ f162 1 187"/>
                <a:gd name="f242" fmla="*/ f163 1 55"/>
                <a:gd name="f243" fmla="*/ f164 1 187"/>
                <a:gd name="f244" fmla="*/ f165 1 55"/>
                <a:gd name="f245" fmla="*/ f166 1 187"/>
                <a:gd name="f246" fmla="*/ f167 1 187"/>
                <a:gd name="f247" fmla="*/ f168 1 187"/>
                <a:gd name="f248" fmla="*/ f169 1 55"/>
                <a:gd name="f249" fmla="*/ f170 1 187"/>
                <a:gd name="f250" fmla="*/ f171 1 55"/>
                <a:gd name="f251" fmla="*/ f172 1 187"/>
                <a:gd name="f252" fmla="*/ f173 1 55"/>
                <a:gd name="f253" fmla="*/ f174 1 187"/>
                <a:gd name="f254" fmla="*/ f175 1 187"/>
                <a:gd name="f255" fmla="*/ f176 1 187"/>
                <a:gd name="f256" fmla="*/ f177 1 187"/>
                <a:gd name="f257" fmla="*/ f178 1 55"/>
                <a:gd name="f258" fmla="*/ f179 1 187"/>
                <a:gd name="f259" fmla="*/ 0 1 f100"/>
                <a:gd name="f260" fmla="*/ f94 1 f100"/>
                <a:gd name="f261" fmla="*/ 0 1 f101"/>
                <a:gd name="f262" fmla="*/ f95 1 f101"/>
                <a:gd name="f263" fmla="*/ f181 1 f100"/>
                <a:gd name="f264" fmla="*/ f182 1 f101"/>
                <a:gd name="f265" fmla="*/ f183 1 f100"/>
                <a:gd name="f266" fmla="*/ f184 1 f101"/>
                <a:gd name="f267" fmla="*/ f185 1 f100"/>
                <a:gd name="f268" fmla="*/ f186 1 f101"/>
                <a:gd name="f269" fmla="*/ f187 1 f100"/>
                <a:gd name="f270" fmla="*/ f188 1 f101"/>
                <a:gd name="f271" fmla="*/ f189 1 f100"/>
                <a:gd name="f272" fmla="*/ f190 1 f101"/>
                <a:gd name="f273" fmla="*/ f191 1 f100"/>
                <a:gd name="f274" fmla="*/ f192 1 f101"/>
                <a:gd name="f275" fmla="*/ f193 1 f100"/>
                <a:gd name="f276" fmla="*/ f194 1 f101"/>
                <a:gd name="f277" fmla="*/ f195 1 f100"/>
                <a:gd name="f278" fmla="*/ f196 1 f101"/>
                <a:gd name="f279" fmla="*/ f197 1 f100"/>
                <a:gd name="f280" fmla="*/ f198 1 f101"/>
                <a:gd name="f281" fmla="*/ f199 1 f100"/>
                <a:gd name="f282" fmla="*/ f200 1 f100"/>
                <a:gd name="f283" fmla="*/ f201 1 f101"/>
                <a:gd name="f284" fmla="*/ f202 1 f100"/>
                <a:gd name="f285" fmla="*/ f203 1 f101"/>
                <a:gd name="f286" fmla="*/ f204 1 f101"/>
                <a:gd name="f287" fmla="*/ f205 1 f100"/>
                <a:gd name="f288" fmla="*/ f206 1 f101"/>
                <a:gd name="f289" fmla="*/ f207 1 f101"/>
                <a:gd name="f290" fmla="*/ f208 1 f100"/>
                <a:gd name="f291" fmla="*/ f209 1 f101"/>
                <a:gd name="f292" fmla="*/ f210 1 f100"/>
                <a:gd name="f293" fmla="*/ f211 1 f101"/>
                <a:gd name="f294" fmla="*/ f212 1 f100"/>
                <a:gd name="f295" fmla="*/ f213 1 f100"/>
                <a:gd name="f296" fmla="*/ f214 1 f101"/>
                <a:gd name="f297" fmla="*/ f215 1 f100"/>
                <a:gd name="f298" fmla="*/ f216 1 f101"/>
                <a:gd name="f299" fmla="*/ f217 1 f100"/>
                <a:gd name="f300" fmla="*/ f218 1 f101"/>
                <a:gd name="f301" fmla="*/ f219 1 f100"/>
                <a:gd name="f302" fmla="*/ f220 1 f101"/>
                <a:gd name="f303" fmla="*/ f221 1 f100"/>
                <a:gd name="f304" fmla="*/ f222 1 f101"/>
                <a:gd name="f305" fmla="*/ f223 1 f101"/>
                <a:gd name="f306" fmla="*/ f224 1 f100"/>
                <a:gd name="f307" fmla="*/ f225 1 f101"/>
                <a:gd name="f308" fmla="*/ f226 1 f101"/>
                <a:gd name="f309" fmla="*/ f227 1 f101"/>
                <a:gd name="f310" fmla="*/ f228 1 f101"/>
                <a:gd name="f311" fmla="*/ f229 1 f100"/>
                <a:gd name="f312" fmla="*/ f230 1 f101"/>
                <a:gd name="f313" fmla="*/ f231 1 f100"/>
                <a:gd name="f314" fmla="*/ f232 1 f101"/>
                <a:gd name="f315" fmla="*/ f233 1 f100"/>
                <a:gd name="f316" fmla="*/ f234 1 f101"/>
                <a:gd name="f317" fmla="*/ f235 1 f100"/>
                <a:gd name="f318" fmla="*/ f236 1 f100"/>
                <a:gd name="f319" fmla="*/ f237 1 f101"/>
                <a:gd name="f320" fmla="*/ f238 1 f100"/>
                <a:gd name="f321" fmla="*/ f239 1 f101"/>
                <a:gd name="f322" fmla="*/ f240 1 f100"/>
                <a:gd name="f323" fmla="*/ f241 1 f101"/>
                <a:gd name="f324" fmla="*/ f242 1 f100"/>
                <a:gd name="f325" fmla="*/ f243 1 f101"/>
                <a:gd name="f326" fmla="*/ f244 1 f100"/>
                <a:gd name="f327" fmla="*/ f245 1 f101"/>
                <a:gd name="f328" fmla="*/ f246 1 f101"/>
                <a:gd name="f329" fmla="*/ f247 1 f101"/>
                <a:gd name="f330" fmla="*/ f248 1 f100"/>
                <a:gd name="f331" fmla="*/ f249 1 f101"/>
                <a:gd name="f332" fmla="*/ f250 1 f100"/>
                <a:gd name="f333" fmla="*/ f251 1 f101"/>
                <a:gd name="f334" fmla="*/ f252 1 f100"/>
                <a:gd name="f335" fmla="*/ f253 1 f101"/>
                <a:gd name="f336" fmla="*/ f254 1 f101"/>
                <a:gd name="f337" fmla="*/ f255 1 f101"/>
                <a:gd name="f338" fmla="*/ f256 1 f101"/>
                <a:gd name="f339" fmla="*/ f257 1 f100"/>
                <a:gd name="f340" fmla="*/ f258 1 f101"/>
                <a:gd name="f341" fmla="*/ f259 f91 1"/>
                <a:gd name="f342" fmla="*/ f260 f91 1"/>
                <a:gd name="f343" fmla="*/ f262 f92 1"/>
                <a:gd name="f344" fmla="*/ f261 f92 1"/>
                <a:gd name="f345" fmla="*/ f263 f91 1"/>
                <a:gd name="f346" fmla="*/ f264 f92 1"/>
                <a:gd name="f347" fmla="*/ f265 f91 1"/>
                <a:gd name="f348" fmla="*/ f266 f92 1"/>
                <a:gd name="f349" fmla="*/ f267 f91 1"/>
                <a:gd name="f350" fmla="*/ f268 f92 1"/>
                <a:gd name="f351" fmla="*/ f269 f91 1"/>
                <a:gd name="f352" fmla="*/ f270 f92 1"/>
                <a:gd name="f353" fmla="*/ f271 f91 1"/>
                <a:gd name="f354" fmla="*/ f272 f92 1"/>
                <a:gd name="f355" fmla="*/ f273 f91 1"/>
                <a:gd name="f356" fmla="*/ f274 f92 1"/>
                <a:gd name="f357" fmla="*/ f275 f91 1"/>
                <a:gd name="f358" fmla="*/ f276 f92 1"/>
                <a:gd name="f359" fmla="*/ f277 f91 1"/>
                <a:gd name="f360" fmla="*/ f278 f92 1"/>
                <a:gd name="f361" fmla="*/ f279 f91 1"/>
                <a:gd name="f362" fmla="*/ f280 f92 1"/>
                <a:gd name="f363" fmla="*/ f281 f91 1"/>
                <a:gd name="f364" fmla="*/ f282 f91 1"/>
                <a:gd name="f365" fmla="*/ f283 f92 1"/>
                <a:gd name="f366" fmla="*/ f284 f91 1"/>
                <a:gd name="f367" fmla="*/ f285 f92 1"/>
                <a:gd name="f368" fmla="*/ f286 f92 1"/>
                <a:gd name="f369" fmla="*/ f287 f91 1"/>
                <a:gd name="f370" fmla="*/ f288 f92 1"/>
                <a:gd name="f371" fmla="*/ f289 f92 1"/>
                <a:gd name="f372" fmla="*/ f290 f91 1"/>
                <a:gd name="f373" fmla="*/ f291 f92 1"/>
                <a:gd name="f374" fmla="*/ f292 f91 1"/>
                <a:gd name="f375" fmla="*/ f293 f92 1"/>
                <a:gd name="f376" fmla="*/ f294 f91 1"/>
                <a:gd name="f377" fmla="*/ f295 f91 1"/>
                <a:gd name="f378" fmla="*/ f296 f92 1"/>
                <a:gd name="f379" fmla="*/ f297 f91 1"/>
                <a:gd name="f380" fmla="*/ f298 f92 1"/>
                <a:gd name="f381" fmla="*/ f299 f91 1"/>
                <a:gd name="f382" fmla="*/ f300 f92 1"/>
                <a:gd name="f383" fmla="*/ f301 f91 1"/>
                <a:gd name="f384" fmla="*/ f302 f92 1"/>
                <a:gd name="f385" fmla="*/ f303 f91 1"/>
                <a:gd name="f386" fmla="*/ f304 f92 1"/>
                <a:gd name="f387" fmla="*/ f305 f92 1"/>
                <a:gd name="f388" fmla="*/ f306 f91 1"/>
                <a:gd name="f389" fmla="*/ f307 f92 1"/>
                <a:gd name="f390" fmla="*/ f308 f92 1"/>
                <a:gd name="f391" fmla="*/ f309 f92 1"/>
                <a:gd name="f392" fmla="*/ f310 f92 1"/>
                <a:gd name="f393" fmla="*/ f311 f91 1"/>
                <a:gd name="f394" fmla="*/ f312 f92 1"/>
                <a:gd name="f395" fmla="*/ f313 f91 1"/>
                <a:gd name="f396" fmla="*/ f314 f92 1"/>
                <a:gd name="f397" fmla="*/ f315 f91 1"/>
                <a:gd name="f398" fmla="*/ f316 f92 1"/>
                <a:gd name="f399" fmla="*/ f317 f91 1"/>
                <a:gd name="f400" fmla="*/ f318 f91 1"/>
                <a:gd name="f401" fmla="*/ f319 f92 1"/>
                <a:gd name="f402" fmla="*/ f320 f91 1"/>
                <a:gd name="f403" fmla="*/ f321 f92 1"/>
                <a:gd name="f404" fmla="*/ f322 f91 1"/>
                <a:gd name="f405" fmla="*/ f323 f92 1"/>
                <a:gd name="f406" fmla="*/ f324 f91 1"/>
                <a:gd name="f407" fmla="*/ f325 f92 1"/>
                <a:gd name="f408" fmla="*/ f326 f91 1"/>
                <a:gd name="f409" fmla="*/ f327 f92 1"/>
                <a:gd name="f410" fmla="*/ f328 f92 1"/>
                <a:gd name="f411" fmla="*/ f329 f92 1"/>
                <a:gd name="f412" fmla="*/ f330 f91 1"/>
                <a:gd name="f413" fmla="*/ f331 f92 1"/>
                <a:gd name="f414" fmla="*/ f332 f91 1"/>
                <a:gd name="f415" fmla="*/ f333 f92 1"/>
                <a:gd name="f416" fmla="*/ f334 f91 1"/>
                <a:gd name="f417" fmla="*/ f335 f92 1"/>
                <a:gd name="f418" fmla="*/ f336 f92 1"/>
                <a:gd name="f419" fmla="*/ f337 f92 1"/>
                <a:gd name="f420" fmla="*/ f338 f92 1"/>
                <a:gd name="f421" fmla="*/ f339 f91 1"/>
                <a:gd name="f422" fmla="*/ f340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0">
                  <a:pos x="f345" y="f346"/>
                </a:cxn>
                <a:cxn ang="f180">
                  <a:pos x="f347" y="f348"/>
                </a:cxn>
                <a:cxn ang="f180">
                  <a:pos x="f349" y="f350"/>
                </a:cxn>
                <a:cxn ang="f180">
                  <a:pos x="f351" y="f352"/>
                </a:cxn>
                <a:cxn ang="f180">
                  <a:pos x="f353" y="f354"/>
                </a:cxn>
                <a:cxn ang="f180">
                  <a:pos x="f355" y="f356"/>
                </a:cxn>
                <a:cxn ang="f180">
                  <a:pos x="f357" y="f358"/>
                </a:cxn>
                <a:cxn ang="f180">
                  <a:pos x="f359" y="f360"/>
                </a:cxn>
                <a:cxn ang="f180">
                  <a:pos x="f361" y="f362"/>
                </a:cxn>
                <a:cxn ang="f180">
                  <a:pos x="f363" y="f362"/>
                </a:cxn>
                <a:cxn ang="f180">
                  <a:pos x="f364" y="f365"/>
                </a:cxn>
                <a:cxn ang="f180">
                  <a:pos x="f366" y="f367"/>
                </a:cxn>
                <a:cxn ang="f180">
                  <a:pos x="f364" y="f368"/>
                </a:cxn>
                <a:cxn ang="f180">
                  <a:pos x="f369" y="f370"/>
                </a:cxn>
                <a:cxn ang="f180">
                  <a:pos x="f369" y="f371"/>
                </a:cxn>
                <a:cxn ang="f180">
                  <a:pos x="f372" y="f373"/>
                </a:cxn>
                <a:cxn ang="f180">
                  <a:pos x="f374" y="f375"/>
                </a:cxn>
                <a:cxn ang="f180">
                  <a:pos x="f376" y="f373"/>
                </a:cxn>
                <a:cxn ang="f180">
                  <a:pos x="f376" y="f375"/>
                </a:cxn>
                <a:cxn ang="f180">
                  <a:pos x="f377" y="f378"/>
                </a:cxn>
                <a:cxn ang="f180">
                  <a:pos x="f374" y="f378"/>
                </a:cxn>
                <a:cxn ang="f180">
                  <a:pos x="f379" y="f380"/>
                </a:cxn>
                <a:cxn ang="f180">
                  <a:pos x="f381" y="f382"/>
                </a:cxn>
                <a:cxn ang="f180">
                  <a:pos x="f383" y="f384"/>
                </a:cxn>
                <a:cxn ang="f180">
                  <a:pos x="f385" y="f386"/>
                </a:cxn>
                <a:cxn ang="f180">
                  <a:pos x="f372" y="f387"/>
                </a:cxn>
                <a:cxn ang="f180">
                  <a:pos x="f388" y="f389"/>
                </a:cxn>
                <a:cxn ang="f180">
                  <a:pos x="f374" y="f389"/>
                </a:cxn>
                <a:cxn ang="f180">
                  <a:pos x="f374" y="f386"/>
                </a:cxn>
                <a:cxn ang="f180">
                  <a:pos x="f345" y="f365"/>
                </a:cxn>
                <a:cxn ang="f180">
                  <a:pos x="f381" y="f390"/>
                </a:cxn>
                <a:cxn ang="f180">
                  <a:pos x="f347" y="f391"/>
                </a:cxn>
                <a:cxn ang="f180">
                  <a:pos x="f363" y="f392"/>
                </a:cxn>
                <a:cxn ang="f180">
                  <a:pos x="f393" y="f394"/>
                </a:cxn>
                <a:cxn ang="f180">
                  <a:pos x="f395" y="f396"/>
                </a:cxn>
                <a:cxn ang="f180">
                  <a:pos x="f397" y="f362"/>
                </a:cxn>
                <a:cxn ang="f180">
                  <a:pos x="f383" y="f398"/>
                </a:cxn>
                <a:cxn ang="f180">
                  <a:pos x="f399" y="f390"/>
                </a:cxn>
                <a:cxn ang="f180">
                  <a:pos x="f400" y="f401"/>
                </a:cxn>
                <a:cxn ang="f180">
                  <a:pos x="f347" y="f360"/>
                </a:cxn>
                <a:cxn ang="f180">
                  <a:pos x="f395" y="f360"/>
                </a:cxn>
                <a:cxn ang="f180">
                  <a:pos x="f402" y="f403"/>
                </a:cxn>
                <a:cxn ang="f180">
                  <a:pos x="f404" y="f360"/>
                </a:cxn>
                <a:cxn ang="f180">
                  <a:pos x="f355" y="f405"/>
                </a:cxn>
                <a:cxn ang="f180">
                  <a:pos x="f406" y="f407"/>
                </a:cxn>
                <a:cxn ang="f180">
                  <a:pos x="f395" y="f358"/>
                </a:cxn>
                <a:cxn ang="f180">
                  <a:pos x="f408" y="f409"/>
                </a:cxn>
                <a:cxn ang="f180">
                  <a:pos x="f364" y="f410"/>
                </a:cxn>
                <a:cxn ang="f180">
                  <a:pos x="f404" y="f411"/>
                </a:cxn>
                <a:cxn ang="f180">
                  <a:pos x="f412" y="f413"/>
                </a:cxn>
                <a:cxn ang="f180">
                  <a:pos x="f414" y="f352"/>
                </a:cxn>
                <a:cxn ang="f180">
                  <a:pos x="f414" y="f415"/>
                </a:cxn>
                <a:cxn ang="f180">
                  <a:pos x="f416" y="f417"/>
                </a:cxn>
                <a:cxn ang="f180">
                  <a:pos x="f361" y="f418"/>
                </a:cxn>
                <a:cxn ang="f180">
                  <a:pos x="f402" y="f419"/>
                </a:cxn>
                <a:cxn ang="f180">
                  <a:pos x="f400" y="f420"/>
                </a:cxn>
                <a:cxn ang="f180">
                  <a:pos x="f421" y="f422"/>
                </a:cxn>
                <a:cxn ang="f180">
                  <a:pos x="f345" y="f346"/>
                </a:cxn>
              </a:cxnLst>
              <a:rect l="f341" t="f344" r="f342" b="f343"/>
              <a:pathLst>
                <a:path w="55" h="187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19" y="f32"/>
                    <a:pt x="f33" y="f34"/>
                    <a:pt x="f35" y="f36"/>
                  </a:cubicBezTo>
                  <a:cubicBezTo>
                    <a:pt x="f37" y="f38"/>
                    <a:pt x="f37" y="f9"/>
                    <a:pt x="f39" y="f40"/>
                  </a:cubicBezTo>
                  <a:cubicBezTo>
                    <a:pt x="f41" y="f11"/>
                    <a:pt x="f33" y="f42"/>
                    <a:pt x="f17" y="f43"/>
                  </a:cubicBezTo>
                  <a:cubicBezTo>
                    <a:pt x="f35" y="f44"/>
                    <a:pt x="f45" y="f46"/>
                    <a:pt x="f15" y="f44"/>
                  </a:cubicBezTo>
                  <a:cubicBezTo>
                    <a:pt x="f47" y="f44"/>
                    <a:pt x="f48" y="f49"/>
                    <a:pt x="f46" y="f44"/>
                  </a:cubicBezTo>
                  <a:cubicBezTo>
                    <a:pt x="f50" y="f50"/>
                    <a:pt x="f46" y="f46"/>
                    <a:pt x="f48" y="f47"/>
                  </a:cubicBezTo>
                  <a:cubicBezTo>
                    <a:pt x="f15" y="f15"/>
                    <a:pt x="f45" y="f37"/>
                    <a:pt x="f51" y="f17"/>
                  </a:cubicBezTo>
                  <a:cubicBezTo>
                    <a:pt x="f51" y="f52"/>
                    <a:pt x="f15" y="f53"/>
                    <a:pt x="f48" y="f53"/>
                  </a:cubicBezTo>
                  <a:cubicBezTo>
                    <a:pt x="f49" y="f19"/>
                    <a:pt x="f13" y="f54"/>
                    <a:pt x="f55" y="f56"/>
                  </a:cubicBezTo>
                  <a:cubicBezTo>
                    <a:pt x="f55" y="f53"/>
                    <a:pt x="f55" y="f19"/>
                    <a:pt x="f55" y="f57"/>
                  </a:cubicBezTo>
                  <a:cubicBezTo>
                    <a:pt x="f55" y="f26"/>
                    <a:pt x="f9" y="f5"/>
                    <a:pt x="f58" y="f26"/>
                  </a:cubicBezTo>
                  <a:cubicBezTo>
                    <a:pt x="f59" y="f26"/>
                    <a:pt x="f60" y="f21"/>
                    <a:pt x="f61" y="f21"/>
                  </a:cubicBezTo>
                  <a:cubicBezTo>
                    <a:pt x="f62" y="f21"/>
                    <a:pt x="f34" y="f26"/>
                    <a:pt x="f6" y="f26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6" y="f63"/>
                    <a:pt x="f62" y="f30"/>
                    <a:pt x="f62" y="f19"/>
                  </a:cubicBezTo>
                  <a:cubicBezTo>
                    <a:pt x="f62" y="f53"/>
                    <a:pt x="f61" y="f53"/>
                    <a:pt x="f61" y="f19"/>
                  </a:cubicBezTo>
                  <a:cubicBezTo>
                    <a:pt x="f60" y="f54"/>
                    <a:pt x="f59" y="f57"/>
                    <a:pt x="f59" y="f30"/>
                  </a:cubicBezTo>
                  <a:cubicBezTo>
                    <a:pt x="f8" y="f28"/>
                    <a:pt x="f36" y="f21"/>
                    <a:pt x="f38" y="f28"/>
                  </a:cubicBezTo>
                  <a:cubicBezTo>
                    <a:pt x="f40" y="f63"/>
                    <a:pt x="f64" y="f30"/>
                    <a:pt x="f40" y="f54"/>
                  </a:cubicBezTo>
                  <a:cubicBezTo>
                    <a:pt x="f65" y="f33"/>
                    <a:pt x="f38" y="f39"/>
                    <a:pt x="f36" y="f66"/>
                  </a:cubicBezTo>
                  <a:cubicBezTo>
                    <a:pt x="f67" y="f51"/>
                    <a:pt x="f8" y="f51"/>
                    <a:pt x="f58" y="f45"/>
                  </a:cubicBezTo>
                  <a:cubicBezTo>
                    <a:pt x="f59" y="f66"/>
                    <a:pt x="f59" y="f66"/>
                    <a:pt x="f60" y="f37"/>
                  </a:cubicBezTo>
                  <a:cubicBezTo>
                    <a:pt x="f60" y="f37"/>
                    <a:pt x="f61" y="f37"/>
                    <a:pt x="f61" y="f37"/>
                  </a:cubicBezTo>
                  <a:cubicBezTo>
                    <a:pt x="f62" y="f66"/>
                    <a:pt x="f62" y="f66"/>
                    <a:pt x="f61" y="f66"/>
                  </a:cubicBezTo>
                  <a:cubicBezTo>
                    <a:pt x="f60" y="f51"/>
                    <a:pt x="f59" y="f68"/>
                    <a:pt x="f8" y="f47"/>
                  </a:cubicBezTo>
                  <a:cubicBezTo>
                    <a:pt x="f36" y="f48"/>
                    <a:pt x="f69" y="f68"/>
                    <a:pt x="f38" y="f15"/>
                  </a:cubicBezTo>
                  <a:cubicBezTo>
                    <a:pt x="f40" y="f66"/>
                    <a:pt x="f55" y="f35"/>
                    <a:pt x="f13" y="f33"/>
                  </a:cubicBezTo>
                  <a:cubicBezTo>
                    <a:pt x="f43" y="f56"/>
                    <a:pt x="f44" y="f56"/>
                    <a:pt x="f46" y="f52"/>
                  </a:cubicBezTo>
                  <a:cubicBezTo>
                    <a:pt x="f68" y="f33"/>
                    <a:pt x="f47" y="f17"/>
                    <a:pt x="f47" y="f35"/>
                  </a:cubicBezTo>
                  <a:cubicBezTo>
                    <a:pt x="f47" y="f66"/>
                    <a:pt x="f48" y="f51"/>
                    <a:pt x="f50" y="f68"/>
                  </a:cubicBezTo>
                  <a:cubicBezTo>
                    <a:pt x="f49" y="f47"/>
                    <a:pt x="f43" y="f46"/>
                    <a:pt x="f42" y="f44"/>
                  </a:cubicBezTo>
                  <a:cubicBezTo>
                    <a:pt x="f55" y="f43"/>
                    <a:pt x="f11" y="f70"/>
                    <a:pt x="f40" y="f50"/>
                  </a:cubicBezTo>
                  <a:cubicBezTo>
                    <a:pt x="f40" y="f48"/>
                    <a:pt x="f40" y="f68"/>
                    <a:pt x="f9" y="f15"/>
                  </a:cubicBezTo>
                  <a:cubicBezTo>
                    <a:pt x="f69" y="f48"/>
                    <a:pt x="f65" y="f13"/>
                    <a:pt x="f11" y="f42"/>
                  </a:cubicBezTo>
                  <a:cubicBezTo>
                    <a:pt x="f71" y="f71"/>
                    <a:pt x="f42" y="f13"/>
                    <a:pt x="f13" y="f43"/>
                  </a:cubicBezTo>
                  <a:cubicBezTo>
                    <a:pt x="f70" y="f70"/>
                    <a:pt x="f44" y="f49"/>
                    <a:pt x="f50" y="f43"/>
                  </a:cubicBezTo>
                  <a:cubicBezTo>
                    <a:pt x="f48" y="f13"/>
                    <a:pt x="f47" y="f43"/>
                    <a:pt x="f68" y="f70"/>
                  </a:cubicBezTo>
                  <a:cubicBezTo>
                    <a:pt x="f51" y="f49"/>
                    <a:pt x="f66" y="f49"/>
                    <a:pt x="f37" y="f43"/>
                  </a:cubicBezTo>
                  <a:cubicBezTo>
                    <a:pt x="f35" y="f43"/>
                    <a:pt x="f35" y="f13"/>
                    <a:pt x="f35" y="f71"/>
                  </a:cubicBezTo>
                  <a:cubicBezTo>
                    <a:pt x="f35" y="f11"/>
                    <a:pt x="f37" y="f64"/>
                    <a:pt x="f45" y="f64"/>
                  </a:cubicBezTo>
                  <a:cubicBezTo>
                    <a:pt x="f15" y="f40"/>
                    <a:pt x="f47" y="f65"/>
                    <a:pt x="f50" y="f40"/>
                  </a:cubicBezTo>
                  <a:cubicBezTo>
                    <a:pt x="f44" y="f40"/>
                    <a:pt x="f44" y="f40"/>
                    <a:pt x="f44" y="f65"/>
                  </a:cubicBezTo>
                  <a:cubicBezTo>
                    <a:pt x="f44" y="f38"/>
                    <a:pt x="f46" y="f69"/>
                    <a:pt x="f48" y="f69"/>
                  </a:cubicBezTo>
                  <a:cubicBezTo>
                    <a:pt x="f51" y="f38"/>
                    <a:pt x="f66" y="f36"/>
                    <a:pt x="f37" y="f58"/>
                  </a:cubicBezTo>
                  <a:cubicBezTo>
                    <a:pt x="f39" y="f6"/>
                    <a:pt x="f33" y="f72"/>
                    <a:pt x="f56" y="f73"/>
                  </a:cubicBezTo>
                  <a:cubicBezTo>
                    <a:pt x="f30" y="f74"/>
                    <a:pt x="f63" y="f75"/>
                    <a:pt x="f28" y="f25"/>
                  </a:cubicBezTo>
                  <a:cubicBezTo>
                    <a:pt x="f21" y="f76"/>
                    <a:pt x="f28" y="f77"/>
                    <a:pt x="f28" y="f23"/>
                  </a:cubicBezTo>
                  <a:cubicBezTo>
                    <a:pt x="f21" y="f78"/>
                    <a:pt x="f28" y="f79"/>
                    <a:pt x="f63" y="f80"/>
                  </a:cubicBezTo>
                  <a:cubicBezTo>
                    <a:pt x="f54" y="f81"/>
                    <a:pt x="f33" y="f82"/>
                    <a:pt x="f15" y="f83"/>
                  </a:cubicBezTo>
                  <a:cubicBezTo>
                    <a:pt x="f15" y="f83"/>
                    <a:pt x="f68" y="f84"/>
                    <a:pt x="f68" y="f84"/>
                  </a:cubicBezTo>
                  <a:cubicBezTo>
                    <a:pt x="f50" y="f85"/>
                    <a:pt x="f13" y="f86"/>
                    <a:pt x="f11" y="f87"/>
                  </a:cubicBezTo>
                  <a:cubicBezTo>
                    <a:pt x="f65" y="f2"/>
                    <a:pt x="f69" y="f88"/>
                    <a:pt x="f67" y="f10"/>
                  </a:cubicBezTo>
                  <a:cubicBezTo>
                    <a:pt x="f8" y="f10"/>
                    <a:pt x="f58" y="f89"/>
                    <a:pt x="f8" y="f7"/>
                  </a:cubicBezTo>
                  <a:close/>
                </a:path>
              </a:pathLst>
            </a:custGeom>
            <a:solidFill>
              <a:srgbClr val="B087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1F203F5A-FF7F-19CD-067D-377B4EB711A7}"/>
                </a:ext>
              </a:extLst>
            </p:cNvPr>
            <p:cNvSpPr/>
            <p:nvPr/>
          </p:nvSpPr>
          <p:spPr>
            <a:xfrm>
              <a:off x="8339135" y="4405314"/>
              <a:ext cx="1052510" cy="652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3"/>
                <a:gd name="f7" fmla="val 100"/>
                <a:gd name="f8" fmla="val 1"/>
                <a:gd name="f9" fmla="val 87"/>
                <a:gd name="f10" fmla="val 86"/>
                <a:gd name="f11" fmla="val 85"/>
                <a:gd name="f12" fmla="val 84"/>
                <a:gd name="f13" fmla="val 2"/>
                <a:gd name="f14" fmla="val 3"/>
                <a:gd name="f15" fmla="val 11"/>
                <a:gd name="f16" fmla="val 90"/>
                <a:gd name="f17" fmla="val 20"/>
                <a:gd name="f18" fmla="val 93"/>
                <a:gd name="f19" fmla="val 29"/>
                <a:gd name="f20" fmla="val 95"/>
                <a:gd name="f21" fmla="val 37"/>
                <a:gd name="f22" fmla="val 97"/>
                <a:gd name="f23" fmla="val 44"/>
                <a:gd name="f24" fmla="val 96"/>
                <a:gd name="f25" fmla="val 52"/>
                <a:gd name="f26" fmla="val 92"/>
                <a:gd name="f27" fmla="val 65"/>
                <a:gd name="f28" fmla="val 76"/>
                <a:gd name="f29" fmla="val 75"/>
                <a:gd name="f30" fmla="val 64"/>
                <a:gd name="f31" fmla="val 61"/>
                <a:gd name="f32" fmla="val 58"/>
                <a:gd name="f33" fmla="val 54"/>
                <a:gd name="f34" fmla="val 99"/>
                <a:gd name="f35" fmla="val 49"/>
                <a:gd name="f36" fmla="val 102"/>
                <a:gd name="f37" fmla="val 43"/>
                <a:gd name="f38" fmla="val 105"/>
                <a:gd name="f39" fmla="val 108"/>
                <a:gd name="f40" fmla="val 31"/>
                <a:gd name="f41" fmla="val 109"/>
                <a:gd name="f42" fmla="val 24"/>
                <a:gd name="f43" fmla="val 111"/>
                <a:gd name="f44" fmla="val 18"/>
                <a:gd name="f45" fmla="val 114"/>
                <a:gd name="f46" fmla="val 22"/>
                <a:gd name="f47" fmla="val 112"/>
                <a:gd name="f48" fmla="val 35"/>
                <a:gd name="f49" fmla="val 39"/>
                <a:gd name="f50" fmla="val 113"/>
                <a:gd name="f51" fmla="val 34"/>
                <a:gd name="f52" fmla="val 118"/>
                <a:gd name="f53" fmla="val 28"/>
                <a:gd name="f54" fmla="val 123"/>
                <a:gd name="f55" fmla="val 23"/>
                <a:gd name="f56" fmla="val 135"/>
                <a:gd name="f57" fmla="val 14"/>
                <a:gd name="f58" fmla="val 146"/>
                <a:gd name="f59" fmla="val 6"/>
                <a:gd name="f60" fmla="val 160"/>
                <a:gd name="f61" fmla="val 161"/>
                <a:gd name="f62" fmla="val 162"/>
                <a:gd name="f63" fmla="val 4"/>
                <a:gd name="f64" fmla="val 159"/>
                <a:gd name="f65" fmla="val 157"/>
                <a:gd name="f66" fmla="val 148"/>
                <a:gd name="f67" fmla="val 9"/>
                <a:gd name="f68" fmla="val 140"/>
                <a:gd name="f69" fmla="val 132"/>
                <a:gd name="f70" fmla="val 124"/>
                <a:gd name="f71" fmla="val 26"/>
                <a:gd name="f72" fmla="val 117"/>
                <a:gd name="f73" fmla="val 32"/>
                <a:gd name="f74" fmla="val 106"/>
                <a:gd name="f75" fmla="val 45"/>
                <a:gd name="f76" fmla="val 101"/>
                <a:gd name="f77" fmla="val 71"/>
                <a:gd name="f78" fmla="val 72"/>
                <a:gd name="f79" fmla="val 56"/>
                <a:gd name="f80" fmla="val 19"/>
                <a:gd name="f81" fmla="val 13"/>
                <a:gd name="f82" fmla="val 8"/>
                <a:gd name="f83" fmla="val 91"/>
                <a:gd name="f84" fmla="val 89"/>
                <a:gd name="f85" fmla="val 88"/>
                <a:gd name="f86" fmla="+- 0 0 -90"/>
                <a:gd name="f87" fmla="*/ f3 1 163"/>
                <a:gd name="f88" fmla="*/ f4 1 100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163"/>
                <a:gd name="f97" fmla="*/ f93 1 100"/>
                <a:gd name="f98" fmla="*/ 1 f94 1"/>
                <a:gd name="f99" fmla="*/ 87 f93 1"/>
                <a:gd name="f100" fmla="*/ 0 f94 1"/>
                <a:gd name="f101" fmla="*/ 85 f93 1"/>
                <a:gd name="f102" fmla="*/ 3 f94 1"/>
                <a:gd name="f103" fmla="*/ 29 f94 1"/>
                <a:gd name="f104" fmla="*/ 95 f93 1"/>
                <a:gd name="f105" fmla="*/ 52 f94 1"/>
                <a:gd name="f106" fmla="*/ 92 f93 1"/>
                <a:gd name="f107" fmla="*/ 87 f94 1"/>
                <a:gd name="f108" fmla="*/ 64 f93 1"/>
                <a:gd name="f109" fmla="*/ 95 f94 1"/>
                <a:gd name="f110" fmla="*/ 54 f93 1"/>
                <a:gd name="f111" fmla="*/ 105 f94 1"/>
                <a:gd name="f112" fmla="*/ 37 f93 1"/>
                <a:gd name="f113" fmla="*/ 111 f94 1"/>
                <a:gd name="f114" fmla="*/ 18 f93 1"/>
                <a:gd name="f115" fmla="*/ 108 f94 1"/>
                <a:gd name="f116" fmla="*/ 39 f93 1"/>
                <a:gd name="f117" fmla="*/ 123 f94 1"/>
                <a:gd name="f118" fmla="*/ 23 f93 1"/>
                <a:gd name="f119" fmla="*/ 160 f94 1"/>
                <a:gd name="f120" fmla="*/ 0 f93 1"/>
                <a:gd name="f121" fmla="*/ 162 f94 1"/>
                <a:gd name="f122" fmla="*/ 163 f94 1"/>
                <a:gd name="f123" fmla="*/ 1 f93 1"/>
                <a:gd name="f124" fmla="*/ 157 f94 1"/>
                <a:gd name="f125" fmla="*/ 4 f93 1"/>
                <a:gd name="f126" fmla="*/ 132 f94 1"/>
                <a:gd name="f127" fmla="*/ 20 f93 1"/>
                <a:gd name="f128" fmla="*/ 96 f94 1"/>
                <a:gd name="f129" fmla="*/ 58 f93 1"/>
                <a:gd name="f130" fmla="*/ 56 f94 1"/>
                <a:gd name="f131" fmla="*/ 93 f93 1"/>
                <a:gd name="f132" fmla="*/ 19 f94 1"/>
                <a:gd name="f133" fmla="*/ 96 f93 1"/>
                <a:gd name="f134" fmla="*/ 18 f94 1"/>
                <a:gd name="f135" fmla="*/ 89 f93 1"/>
                <a:gd name="f136" fmla="+- f95 0 f1"/>
                <a:gd name="f137" fmla="*/ f98 1 163"/>
                <a:gd name="f138" fmla="*/ f99 1 101"/>
                <a:gd name="f139" fmla="*/ f100 1 163"/>
                <a:gd name="f140" fmla="*/ f101 1 101"/>
                <a:gd name="f141" fmla="*/ f102 1 163"/>
                <a:gd name="f142" fmla="*/ f103 1 163"/>
                <a:gd name="f143" fmla="*/ f104 1 101"/>
                <a:gd name="f144" fmla="*/ f105 1 163"/>
                <a:gd name="f145" fmla="*/ f106 1 101"/>
                <a:gd name="f146" fmla="*/ f107 1 163"/>
                <a:gd name="f147" fmla="*/ f108 1 101"/>
                <a:gd name="f148" fmla="*/ f109 1 163"/>
                <a:gd name="f149" fmla="*/ f110 1 101"/>
                <a:gd name="f150" fmla="*/ f111 1 163"/>
                <a:gd name="f151" fmla="*/ f112 1 101"/>
                <a:gd name="f152" fmla="*/ f113 1 163"/>
                <a:gd name="f153" fmla="*/ f114 1 101"/>
                <a:gd name="f154" fmla="*/ f115 1 163"/>
                <a:gd name="f155" fmla="*/ f116 1 101"/>
                <a:gd name="f156" fmla="*/ f117 1 163"/>
                <a:gd name="f157" fmla="*/ f118 1 101"/>
                <a:gd name="f158" fmla="*/ f119 1 163"/>
                <a:gd name="f159" fmla="*/ f120 1 101"/>
                <a:gd name="f160" fmla="*/ f121 1 163"/>
                <a:gd name="f161" fmla="*/ f122 1 163"/>
                <a:gd name="f162" fmla="*/ f123 1 101"/>
                <a:gd name="f163" fmla="*/ f124 1 163"/>
                <a:gd name="f164" fmla="*/ f125 1 101"/>
                <a:gd name="f165" fmla="*/ f126 1 163"/>
                <a:gd name="f166" fmla="*/ f127 1 101"/>
                <a:gd name="f167" fmla="*/ f128 1 163"/>
                <a:gd name="f168" fmla="*/ f129 1 101"/>
                <a:gd name="f169" fmla="*/ f130 1 163"/>
                <a:gd name="f170" fmla="*/ f131 1 101"/>
                <a:gd name="f171" fmla="*/ f132 1 163"/>
                <a:gd name="f172" fmla="*/ f133 1 101"/>
                <a:gd name="f173" fmla="*/ f134 1 163"/>
                <a:gd name="f174" fmla="*/ f135 1 101"/>
                <a:gd name="f175" fmla="*/ 0 1 f96"/>
                <a:gd name="f176" fmla="*/ f90 1 f96"/>
                <a:gd name="f177" fmla="*/ 0 1 f97"/>
                <a:gd name="f178" fmla="*/ f91 1 f97"/>
                <a:gd name="f179" fmla="*/ f137 1 f96"/>
                <a:gd name="f180" fmla="*/ f138 1 f97"/>
                <a:gd name="f181" fmla="*/ f139 1 f96"/>
                <a:gd name="f182" fmla="*/ f140 1 f97"/>
                <a:gd name="f183" fmla="*/ f141 1 f96"/>
                <a:gd name="f184" fmla="*/ f142 1 f96"/>
                <a:gd name="f185" fmla="*/ f143 1 f97"/>
                <a:gd name="f186" fmla="*/ f144 1 f96"/>
                <a:gd name="f187" fmla="*/ f145 1 f97"/>
                <a:gd name="f188" fmla="*/ f146 1 f96"/>
                <a:gd name="f189" fmla="*/ f147 1 f97"/>
                <a:gd name="f190" fmla="*/ f148 1 f96"/>
                <a:gd name="f191" fmla="*/ f149 1 f97"/>
                <a:gd name="f192" fmla="*/ f150 1 f96"/>
                <a:gd name="f193" fmla="*/ f151 1 f97"/>
                <a:gd name="f194" fmla="*/ f152 1 f96"/>
                <a:gd name="f195" fmla="*/ f153 1 f97"/>
                <a:gd name="f196" fmla="*/ f154 1 f96"/>
                <a:gd name="f197" fmla="*/ f155 1 f97"/>
                <a:gd name="f198" fmla="*/ f156 1 f96"/>
                <a:gd name="f199" fmla="*/ f157 1 f97"/>
                <a:gd name="f200" fmla="*/ f158 1 f96"/>
                <a:gd name="f201" fmla="*/ f159 1 f97"/>
                <a:gd name="f202" fmla="*/ f160 1 f96"/>
                <a:gd name="f203" fmla="*/ f161 1 f96"/>
                <a:gd name="f204" fmla="*/ f162 1 f97"/>
                <a:gd name="f205" fmla="*/ f163 1 f96"/>
                <a:gd name="f206" fmla="*/ f164 1 f97"/>
                <a:gd name="f207" fmla="*/ f165 1 f96"/>
                <a:gd name="f208" fmla="*/ f166 1 f97"/>
                <a:gd name="f209" fmla="*/ f167 1 f96"/>
                <a:gd name="f210" fmla="*/ f168 1 f97"/>
                <a:gd name="f211" fmla="*/ f169 1 f96"/>
                <a:gd name="f212" fmla="*/ f170 1 f97"/>
                <a:gd name="f213" fmla="*/ f171 1 f96"/>
                <a:gd name="f214" fmla="*/ f172 1 f97"/>
                <a:gd name="f215" fmla="*/ f173 1 f96"/>
                <a:gd name="f216" fmla="*/ f174 1 f97"/>
                <a:gd name="f217" fmla="*/ f175 f87 1"/>
                <a:gd name="f218" fmla="*/ f176 f87 1"/>
                <a:gd name="f219" fmla="*/ f178 f88 1"/>
                <a:gd name="f220" fmla="*/ f177 f88 1"/>
                <a:gd name="f221" fmla="*/ f179 f87 1"/>
                <a:gd name="f222" fmla="*/ f180 f88 1"/>
                <a:gd name="f223" fmla="*/ f181 f87 1"/>
                <a:gd name="f224" fmla="*/ f182 f88 1"/>
                <a:gd name="f225" fmla="*/ f183 f87 1"/>
                <a:gd name="f226" fmla="*/ f184 f87 1"/>
                <a:gd name="f227" fmla="*/ f185 f88 1"/>
                <a:gd name="f228" fmla="*/ f186 f87 1"/>
                <a:gd name="f229" fmla="*/ f187 f88 1"/>
                <a:gd name="f230" fmla="*/ f188 f87 1"/>
                <a:gd name="f231" fmla="*/ f189 f88 1"/>
                <a:gd name="f232" fmla="*/ f190 f87 1"/>
                <a:gd name="f233" fmla="*/ f191 f88 1"/>
                <a:gd name="f234" fmla="*/ f192 f87 1"/>
                <a:gd name="f235" fmla="*/ f193 f88 1"/>
                <a:gd name="f236" fmla="*/ f194 f87 1"/>
                <a:gd name="f237" fmla="*/ f195 f88 1"/>
                <a:gd name="f238" fmla="*/ f196 f87 1"/>
                <a:gd name="f239" fmla="*/ f197 f88 1"/>
                <a:gd name="f240" fmla="*/ f198 f87 1"/>
                <a:gd name="f241" fmla="*/ f199 f88 1"/>
                <a:gd name="f242" fmla="*/ f200 f87 1"/>
                <a:gd name="f243" fmla="*/ f201 f88 1"/>
                <a:gd name="f244" fmla="*/ f202 f87 1"/>
                <a:gd name="f245" fmla="*/ f203 f87 1"/>
                <a:gd name="f246" fmla="*/ f204 f88 1"/>
                <a:gd name="f247" fmla="*/ f205 f87 1"/>
                <a:gd name="f248" fmla="*/ f206 f88 1"/>
                <a:gd name="f249" fmla="*/ f207 f87 1"/>
                <a:gd name="f250" fmla="*/ f208 f88 1"/>
                <a:gd name="f251" fmla="*/ f209 f87 1"/>
                <a:gd name="f252" fmla="*/ f210 f88 1"/>
                <a:gd name="f253" fmla="*/ f211 f87 1"/>
                <a:gd name="f254" fmla="*/ f212 f88 1"/>
                <a:gd name="f255" fmla="*/ f213 f87 1"/>
                <a:gd name="f256" fmla="*/ f214 f88 1"/>
                <a:gd name="f257" fmla="*/ f215 f87 1"/>
                <a:gd name="f258" fmla="*/ f216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21" y="f222"/>
                </a:cxn>
                <a:cxn ang="f136">
                  <a:pos x="f223" y="f224"/>
                </a:cxn>
                <a:cxn ang="f136">
                  <a:pos x="f225" y="f224"/>
                </a:cxn>
                <a:cxn ang="f136">
                  <a:pos x="f226" y="f227"/>
                </a:cxn>
                <a:cxn ang="f136">
                  <a:pos x="f228" y="f229"/>
                </a:cxn>
                <a:cxn ang="f136">
                  <a:pos x="f230" y="f231"/>
                </a:cxn>
                <a:cxn ang="f136">
                  <a:pos x="f232" y="f233"/>
                </a:cxn>
                <a:cxn ang="f136">
                  <a:pos x="f234" y="f235"/>
                </a:cxn>
                <a:cxn ang="f136">
                  <a:pos x="f236" y="f237"/>
                </a:cxn>
                <a:cxn ang="f136">
                  <a:pos x="f238" y="f239"/>
                </a:cxn>
                <a:cxn ang="f136">
                  <a:pos x="f240" y="f241"/>
                </a:cxn>
                <a:cxn ang="f136">
                  <a:pos x="f242" y="f243"/>
                </a:cxn>
                <a:cxn ang="f136">
                  <a:pos x="f244" y="f243"/>
                </a:cxn>
                <a:cxn ang="f136">
                  <a:pos x="f245" y="f246"/>
                </a:cxn>
                <a:cxn ang="f136">
                  <a:pos x="f247" y="f248"/>
                </a:cxn>
                <a:cxn ang="f136">
                  <a:pos x="f249" y="f250"/>
                </a:cxn>
                <a:cxn ang="f136">
                  <a:pos x="f236" y="f239"/>
                </a:cxn>
                <a:cxn ang="f136">
                  <a:pos x="f251" y="f252"/>
                </a:cxn>
                <a:cxn ang="f136">
                  <a:pos x="f253" y="f254"/>
                </a:cxn>
                <a:cxn ang="f136">
                  <a:pos x="f255" y="f256"/>
                </a:cxn>
                <a:cxn ang="f136">
                  <a:pos x="f257" y="f227"/>
                </a:cxn>
                <a:cxn ang="f136">
                  <a:pos x="f225" y="f258"/>
                </a:cxn>
                <a:cxn ang="f136">
                  <a:pos x="f221" y="f222"/>
                </a:cxn>
              </a:cxnLst>
              <a:rect l="f217" t="f220" r="f218" b="f219"/>
              <a:pathLst>
                <a:path w="163" h="100">
                  <a:moveTo>
                    <a:pt x="f8" y="f9"/>
                  </a:moveTo>
                  <a:cubicBezTo>
                    <a:pt x="f8" y="f9"/>
                    <a:pt x="f5" y="f10"/>
                    <a:pt x="f5" y="f11"/>
                  </a:cubicBezTo>
                  <a:cubicBezTo>
                    <a:pt x="f8" y="f12"/>
                    <a:pt x="f13" y="f11"/>
                    <a:pt x="f14" y="f11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11"/>
                    <a:pt x="f28" y="f29"/>
                    <a:pt x="f9" y="f30"/>
                  </a:cubicBezTo>
                  <a:cubicBezTo>
                    <a:pt x="f16" y="f31"/>
                    <a:pt x="f18" y="f32"/>
                    <a:pt x="f20" y="f33"/>
                  </a:cubicBezTo>
                  <a:cubicBezTo>
                    <a:pt x="f34" y="f35"/>
                    <a:pt x="f36" y="f37"/>
                    <a:pt x="f38" y="f21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39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"/>
                  </a:cubicBezTo>
                  <a:cubicBezTo>
                    <a:pt x="f60" y="f5"/>
                    <a:pt x="f61" y="f5"/>
                    <a:pt x="f62" y="f5"/>
                  </a:cubicBezTo>
                  <a:cubicBezTo>
                    <a:pt x="f62" y="f5"/>
                    <a:pt x="f6" y="f8"/>
                    <a:pt x="f6" y="f8"/>
                  </a:cubicBezTo>
                  <a:cubicBezTo>
                    <a:pt x="f62" y="f63"/>
                    <a:pt x="f64" y="f63"/>
                    <a:pt x="f65" y="f63"/>
                  </a:cubicBezTo>
                  <a:cubicBezTo>
                    <a:pt x="f66" y="f67"/>
                    <a:pt x="f68" y="f57"/>
                    <a:pt x="f69" y="f17"/>
                  </a:cubicBezTo>
                  <a:cubicBezTo>
                    <a:pt x="f70" y="f71"/>
                    <a:pt x="f72" y="f73"/>
                    <a:pt x="f43" y="f49"/>
                  </a:cubicBezTo>
                  <a:cubicBezTo>
                    <a:pt x="f74" y="f75"/>
                    <a:pt x="f76" y="f25"/>
                    <a:pt x="f24" y="f32"/>
                  </a:cubicBezTo>
                  <a:cubicBezTo>
                    <a:pt x="f12" y="f77"/>
                    <a:pt x="f78" y="f12"/>
                    <a:pt x="f79" y="f18"/>
                  </a:cubicBezTo>
                  <a:cubicBezTo>
                    <a:pt x="f23" y="f7"/>
                    <a:pt x="f73" y="f76"/>
                    <a:pt x="f80" y="f24"/>
                  </a:cubicBezTo>
                  <a:cubicBezTo>
                    <a:pt x="f80" y="f24"/>
                    <a:pt x="f44" y="f20"/>
                    <a:pt x="f44" y="f20"/>
                  </a:cubicBezTo>
                  <a:cubicBezTo>
                    <a:pt x="f81" y="f18"/>
                    <a:pt x="f82" y="f83"/>
                    <a:pt x="f14" y="f84"/>
                  </a:cubicBezTo>
                  <a:cubicBezTo>
                    <a:pt x="f13" y="f85"/>
                    <a:pt x="f13" y="f85"/>
                    <a:pt x="f8" y="f9"/>
                  </a:cubicBezTo>
                  <a:close/>
                </a:path>
              </a:pathLst>
            </a:custGeom>
            <a:solidFill>
              <a:srgbClr val="BA81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5D8DBBA5-FDE8-B5C3-F65B-7F0D5175E0AD}"/>
                </a:ext>
              </a:extLst>
            </p:cNvPr>
            <p:cNvSpPr/>
            <p:nvPr/>
          </p:nvSpPr>
          <p:spPr>
            <a:xfrm>
              <a:off x="8680454" y="2505071"/>
              <a:ext cx="530223" cy="6397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99"/>
                <a:gd name="f8" fmla="val 1"/>
                <a:gd name="f9" fmla="val 2"/>
                <a:gd name="f10" fmla="val 3"/>
                <a:gd name="f11" fmla="val 4"/>
                <a:gd name="f12" fmla="val 5"/>
                <a:gd name="f13" fmla="val 7"/>
                <a:gd name="f14" fmla="val 6"/>
                <a:gd name="f15" fmla="val 11"/>
                <a:gd name="f16" fmla="val 14"/>
                <a:gd name="f17" fmla="val 10"/>
                <a:gd name="f18" fmla="val 23"/>
                <a:gd name="f19" fmla="val 17"/>
                <a:gd name="f20" fmla="val 29"/>
                <a:gd name="f21" fmla="val 24"/>
                <a:gd name="f22" fmla="val 34"/>
                <a:gd name="f23" fmla="val 31"/>
                <a:gd name="f24" fmla="val 39"/>
                <a:gd name="f25" fmla="val 44"/>
                <a:gd name="f26" fmla="val 46"/>
                <a:gd name="f27" fmla="val 50"/>
                <a:gd name="f28" fmla="val 54"/>
                <a:gd name="f29" fmla="val 57"/>
                <a:gd name="f30" fmla="val 62"/>
                <a:gd name="f31" fmla="val 55"/>
                <a:gd name="f32" fmla="val 70"/>
                <a:gd name="f33" fmla="val 51"/>
                <a:gd name="f34" fmla="val 72"/>
                <a:gd name="f35" fmla="val 73"/>
                <a:gd name="f36" fmla="val 48"/>
                <a:gd name="f37" fmla="val 75"/>
                <a:gd name="f38" fmla="val 49"/>
                <a:gd name="f39" fmla="val 81"/>
                <a:gd name="f40" fmla="val 66"/>
                <a:gd name="f41" fmla="val 80"/>
                <a:gd name="f42" fmla="val 76"/>
                <a:gd name="f43" fmla="val 84"/>
                <a:gd name="f44" fmla="val 69"/>
                <a:gd name="f45" fmla="val 91"/>
                <a:gd name="f46" fmla="val 60"/>
                <a:gd name="f47" fmla="val 94"/>
                <a:gd name="f48" fmla="val 96"/>
                <a:gd name="f49" fmla="val 97"/>
                <a:gd name="f50" fmla="val 52"/>
                <a:gd name="f51" fmla="val 98"/>
                <a:gd name="f52" fmla="val 58"/>
                <a:gd name="f53" fmla="val 93"/>
                <a:gd name="f54" fmla="val 90"/>
                <a:gd name="f55" fmla="val 83"/>
                <a:gd name="f56" fmla="val 74"/>
                <a:gd name="f57" fmla="val 64"/>
                <a:gd name="f58" fmla="val 53"/>
                <a:gd name="f59" fmla="val 68"/>
                <a:gd name="f60" fmla="val 63"/>
                <a:gd name="f61" fmla="val 56"/>
                <a:gd name="f62" fmla="val 43"/>
                <a:gd name="f63" fmla="val 47"/>
                <a:gd name="f64" fmla="val 35"/>
                <a:gd name="f65" fmla="val 41"/>
                <a:gd name="f66" fmla="val 38"/>
                <a:gd name="f67" fmla="val 19"/>
                <a:gd name="f68" fmla="val 27"/>
                <a:gd name="f69" fmla="val 20"/>
                <a:gd name="f70" fmla="+- 0 0 -90"/>
                <a:gd name="f71" fmla="*/ f3 1 82"/>
                <a:gd name="f72" fmla="*/ f4 1 99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82"/>
                <a:gd name="f81" fmla="*/ f77 1 99"/>
                <a:gd name="f82" fmla="*/ 1 f78 1"/>
                <a:gd name="f83" fmla="*/ 1 f77 1"/>
                <a:gd name="f84" fmla="*/ 0 f78 1"/>
                <a:gd name="f85" fmla="*/ 0 f77 1"/>
                <a:gd name="f86" fmla="*/ 3 f78 1"/>
                <a:gd name="f87" fmla="*/ 5 f78 1"/>
                <a:gd name="f88" fmla="*/ 4 f77 1"/>
                <a:gd name="f89" fmla="*/ 7 f78 1"/>
                <a:gd name="f90" fmla="*/ 14 f77 1"/>
                <a:gd name="f91" fmla="*/ 24 f78 1"/>
                <a:gd name="f92" fmla="*/ 34 f77 1"/>
                <a:gd name="f93" fmla="*/ 46 f78 1"/>
                <a:gd name="f94" fmla="*/ 50 f77 1"/>
                <a:gd name="f95" fmla="*/ 70 f78 1"/>
                <a:gd name="f96" fmla="*/ 51 f77 1"/>
                <a:gd name="f97" fmla="*/ 75 f78 1"/>
                <a:gd name="f98" fmla="*/ 49 f77 1"/>
                <a:gd name="f99" fmla="*/ 80 f78 1"/>
                <a:gd name="f100" fmla="*/ 75 f77 1"/>
                <a:gd name="f101" fmla="*/ 60 f78 1"/>
                <a:gd name="f102" fmla="*/ 94 f77 1"/>
                <a:gd name="f103" fmla="*/ 52 f78 1"/>
                <a:gd name="f104" fmla="*/ 99 f77 1"/>
                <a:gd name="f105" fmla="*/ 51 f78 1"/>
                <a:gd name="f106" fmla="*/ 50 f78 1"/>
                <a:gd name="f107" fmla="*/ 97 f77 1"/>
                <a:gd name="f108" fmla="*/ 72 f78 1"/>
                <a:gd name="f109" fmla="*/ 83 f77 1"/>
                <a:gd name="f110" fmla="*/ 54 f77 1"/>
                <a:gd name="f111" fmla="*/ 53 f77 1"/>
                <a:gd name="f112" fmla="*/ 63 f78 1"/>
                <a:gd name="f113" fmla="*/ 56 f77 1"/>
                <a:gd name="f114" fmla="*/ 48 f78 1"/>
                <a:gd name="f115" fmla="*/ 35 f78 1"/>
                <a:gd name="f116" fmla="*/ 44 f77 1"/>
                <a:gd name="f117" fmla="*/ 19 f78 1"/>
                <a:gd name="f118" fmla="*/ 10 f77 1"/>
                <a:gd name="f119" fmla="+- f79 0 f1"/>
                <a:gd name="f120" fmla="*/ f82 1 82"/>
                <a:gd name="f121" fmla="*/ f83 1 99"/>
                <a:gd name="f122" fmla="*/ f84 1 82"/>
                <a:gd name="f123" fmla="*/ f85 1 99"/>
                <a:gd name="f124" fmla="*/ f86 1 82"/>
                <a:gd name="f125" fmla="*/ f87 1 82"/>
                <a:gd name="f126" fmla="*/ f88 1 99"/>
                <a:gd name="f127" fmla="*/ f89 1 82"/>
                <a:gd name="f128" fmla="*/ f90 1 99"/>
                <a:gd name="f129" fmla="*/ f91 1 82"/>
                <a:gd name="f130" fmla="*/ f92 1 99"/>
                <a:gd name="f131" fmla="*/ f93 1 82"/>
                <a:gd name="f132" fmla="*/ f94 1 99"/>
                <a:gd name="f133" fmla="*/ f95 1 82"/>
                <a:gd name="f134" fmla="*/ f96 1 99"/>
                <a:gd name="f135" fmla="*/ f97 1 82"/>
                <a:gd name="f136" fmla="*/ f98 1 99"/>
                <a:gd name="f137" fmla="*/ f99 1 82"/>
                <a:gd name="f138" fmla="*/ f100 1 99"/>
                <a:gd name="f139" fmla="*/ f101 1 82"/>
                <a:gd name="f140" fmla="*/ f102 1 99"/>
                <a:gd name="f141" fmla="*/ f103 1 82"/>
                <a:gd name="f142" fmla="*/ f104 1 99"/>
                <a:gd name="f143" fmla="*/ f105 1 82"/>
                <a:gd name="f144" fmla="*/ f106 1 82"/>
                <a:gd name="f145" fmla="*/ f107 1 99"/>
                <a:gd name="f146" fmla="*/ f108 1 82"/>
                <a:gd name="f147" fmla="*/ f109 1 99"/>
                <a:gd name="f148" fmla="*/ f110 1 99"/>
                <a:gd name="f149" fmla="*/ f111 1 99"/>
                <a:gd name="f150" fmla="*/ f112 1 82"/>
                <a:gd name="f151" fmla="*/ f113 1 99"/>
                <a:gd name="f152" fmla="*/ f114 1 82"/>
                <a:gd name="f153" fmla="*/ f115 1 82"/>
                <a:gd name="f154" fmla="*/ f116 1 99"/>
                <a:gd name="f155" fmla="*/ f117 1 82"/>
                <a:gd name="f156" fmla="*/ f118 1 99"/>
                <a:gd name="f157" fmla="*/ 0 1 f80"/>
                <a:gd name="f158" fmla="*/ f74 1 f80"/>
                <a:gd name="f159" fmla="*/ 0 1 f81"/>
                <a:gd name="f160" fmla="*/ f75 1 f81"/>
                <a:gd name="f161" fmla="*/ f120 1 f80"/>
                <a:gd name="f162" fmla="*/ f121 1 f81"/>
                <a:gd name="f163" fmla="*/ f122 1 f80"/>
                <a:gd name="f164" fmla="*/ f123 1 f81"/>
                <a:gd name="f165" fmla="*/ f124 1 f80"/>
                <a:gd name="f166" fmla="*/ f125 1 f80"/>
                <a:gd name="f167" fmla="*/ f126 1 f81"/>
                <a:gd name="f168" fmla="*/ f127 1 f80"/>
                <a:gd name="f169" fmla="*/ f128 1 f81"/>
                <a:gd name="f170" fmla="*/ f129 1 f80"/>
                <a:gd name="f171" fmla="*/ f130 1 f81"/>
                <a:gd name="f172" fmla="*/ f131 1 f80"/>
                <a:gd name="f173" fmla="*/ f132 1 f81"/>
                <a:gd name="f174" fmla="*/ f133 1 f80"/>
                <a:gd name="f175" fmla="*/ f134 1 f81"/>
                <a:gd name="f176" fmla="*/ f135 1 f80"/>
                <a:gd name="f177" fmla="*/ f136 1 f81"/>
                <a:gd name="f178" fmla="*/ f137 1 f80"/>
                <a:gd name="f179" fmla="*/ f138 1 f81"/>
                <a:gd name="f180" fmla="*/ f139 1 f80"/>
                <a:gd name="f181" fmla="*/ f140 1 f81"/>
                <a:gd name="f182" fmla="*/ f141 1 f80"/>
                <a:gd name="f183" fmla="*/ f142 1 f81"/>
                <a:gd name="f184" fmla="*/ f143 1 f80"/>
                <a:gd name="f185" fmla="*/ f144 1 f80"/>
                <a:gd name="f186" fmla="*/ f145 1 f81"/>
                <a:gd name="f187" fmla="*/ f146 1 f80"/>
                <a:gd name="f188" fmla="*/ f147 1 f81"/>
                <a:gd name="f189" fmla="*/ f148 1 f81"/>
                <a:gd name="f190" fmla="*/ f149 1 f81"/>
                <a:gd name="f191" fmla="*/ f150 1 f80"/>
                <a:gd name="f192" fmla="*/ f151 1 f81"/>
                <a:gd name="f193" fmla="*/ f152 1 f80"/>
                <a:gd name="f194" fmla="*/ f153 1 f80"/>
                <a:gd name="f195" fmla="*/ f154 1 f81"/>
                <a:gd name="f196" fmla="*/ f155 1 f80"/>
                <a:gd name="f197" fmla="*/ f156 1 f81"/>
                <a:gd name="f198" fmla="*/ f157 f71 1"/>
                <a:gd name="f199" fmla="*/ f158 f71 1"/>
                <a:gd name="f200" fmla="*/ f160 f72 1"/>
                <a:gd name="f201" fmla="*/ f159 f72 1"/>
                <a:gd name="f202" fmla="*/ f161 f71 1"/>
                <a:gd name="f203" fmla="*/ f162 f72 1"/>
                <a:gd name="f204" fmla="*/ f163 f71 1"/>
                <a:gd name="f205" fmla="*/ f164 f72 1"/>
                <a:gd name="f206" fmla="*/ f165 f71 1"/>
                <a:gd name="f207" fmla="*/ f166 f71 1"/>
                <a:gd name="f208" fmla="*/ f167 f72 1"/>
                <a:gd name="f209" fmla="*/ f168 f71 1"/>
                <a:gd name="f210" fmla="*/ f169 f72 1"/>
                <a:gd name="f211" fmla="*/ f170 f71 1"/>
                <a:gd name="f212" fmla="*/ f171 f72 1"/>
                <a:gd name="f213" fmla="*/ f172 f71 1"/>
                <a:gd name="f214" fmla="*/ f173 f72 1"/>
                <a:gd name="f215" fmla="*/ f174 f71 1"/>
                <a:gd name="f216" fmla="*/ f175 f72 1"/>
                <a:gd name="f217" fmla="*/ f176 f71 1"/>
                <a:gd name="f218" fmla="*/ f177 f72 1"/>
                <a:gd name="f219" fmla="*/ f178 f71 1"/>
                <a:gd name="f220" fmla="*/ f179 f72 1"/>
                <a:gd name="f221" fmla="*/ f180 f71 1"/>
                <a:gd name="f222" fmla="*/ f181 f72 1"/>
                <a:gd name="f223" fmla="*/ f182 f71 1"/>
                <a:gd name="f224" fmla="*/ f183 f72 1"/>
                <a:gd name="f225" fmla="*/ f184 f71 1"/>
                <a:gd name="f226" fmla="*/ f185 f71 1"/>
                <a:gd name="f227" fmla="*/ f186 f72 1"/>
                <a:gd name="f228" fmla="*/ f187 f71 1"/>
                <a:gd name="f229" fmla="*/ f188 f72 1"/>
                <a:gd name="f230" fmla="*/ f189 f72 1"/>
                <a:gd name="f231" fmla="*/ f190 f72 1"/>
                <a:gd name="f232" fmla="*/ f191 f71 1"/>
                <a:gd name="f233" fmla="*/ f192 f72 1"/>
                <a:gd name="f234" fmla="*/ f193 f71 1"/>
                <a:gd name="f235" fmla="*/ f194 f71 1"/>
                <a:gd name="f236" fmla="*/ f195 f72 1"/>
                <a:gd name="f237" fmla="*/ f196 f71 1"/>
                <a:gd name="f238" fmla="*/ f19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3"/>
                </a:cxn>
                <a:cxn ang="f119">
                  <a:pos x="f207" y="f208"/>
                </a:cxn>
                <a:cxn ang="f119">
                  <a:pos x="f209" y="f210"/>
                </a:cxn>
                <a:cxn ang="f119">
                  <a:pos x="f211" y="f212"/>
                </a:cxn>
                <a:cxn ang="f119">
                  <a:pos x="f213" y="f214"/>
                </a:cxn>
                <a:cxn ang="f119">
                  <a:pos x="f215" y="f216"/>
                </a:cxn>
                <a:cxn ang="f119">
                  <a:pos x="f217" y="f218"/>
                </a:cxn>
                <a:cxn ang="f119">
                  <a:pos x="f219" y="f220"/>
                </a:cxn>
                <a:cxn ang="f119">
                  <a:pos x="f221" y="f222"/>
                </a:cxn>
                <a:cxn ang="f119">
                  <a:pos x="f223" y="f224"/>
                </a:cxn>
                <a:cxn ang="f119">
                  <a:pos x="f225" y="f224"/>
                </a:cxn>
                <a:cxn ang="f119">
                  <a:pos x="f226" y="f227"/>
                </a:cxn>
                <a:cxn ang="f119">
                  <a:pos x="f228" y="f229"/>
                </a:cxn>
                <a:cxn ang="f119">
                  <a:pos x="f217" y="f230"/>
                </a:cxn>
                <a:cxn ang="f119">
                  <a:pos x="f228" y="f231"/>
                </a:cxn>
                <a:cxn ang="f119">
                  <a:pos x="f232" y="f233"/>
                </a:cxn>
                <a:cxn ang="f119">
                  <a:pos x="f234" y="f230"/>
                </a:cxn>
                <a:cxn ang="f119">
                  <a:pos x="f235" y="f236"/>
                </a:cxn>
                <a:cxn ang="f119">
                  <a:pos x="f237" y="f212"/>
                </a:cxn>
                <a:cxn ang="f119">
                  <a:pos x="f206" y="f238"/>
                </a:cxn>
                <a:cxn ang="f119">
                  <a:pos x="f202" y="f203"/>
                </a:cxn>
              </a:cxnLst>
              <a:rect l="f198" t="f201" r="f199" b="f200"/>
              <a:pathLst>
                <a:path w="82" h="99">
                  <a:moveTo>
                    <a:pt x="f8" y="f8"/>
                  </a:moveTo>
                  <a:cubicBezTo>
                    <a:pt x="f8" y="f8"/>
                    <a:pt x="f5" y="f8"/>
                    <a:pt x="f5" y="f5"/>
                  </a:cubicBezTo>
                  <a:cubicBezTo>
                    <a:pt x="f8" y="f5"/>
                    <a:pt x="f9" y="f8"/>
                    <a:pt x="f10" y="f8"/>
                  </a:cubicBezTo>
                  <a:cubicBezTo>
                    <a:pt x="f11" y="f8"/>
                    <a:pt x="f12" y="f10"/>
                    <a:pt x="f12" y="f11"/>
                  </a:cubicBezTo>
                  <a:cubicBezTo>
                    <a:pt x="f12" y="f13"/>
                    <a:pt x="f14" y="f15"/>
                    <a:pt x="f13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27"/>
                    <a:pt x="f35" y="f36"/>
                    <a:pt x="f37" y="f38"/>
                  </a:cubicBezTo>
                  <a:cubicBezTo>
                    <a:pt x="f39" y="f29"/>
                    <a:pt x="f6" y="f40"/>
                    <a:pt x="f41" y="f3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9" y="f48"/>
                    <a:pt x="f31" y="f49"/>
                    <a:pt x="f50" y="f7"/>
                  </a:cubicBezTo>
                  <a:cubicBezTo>
                    <a:pt x="f50" y="f7"/>
                    <a:pt x="f50" y="f7"/>
                    <a:pt x="f33" y="f7"/>
                  </a:cubicBezTo>
                  <a:cubicBezTo>
                    <a:pt x="f27" y="f51"/>
                    <a:pt x="f27" y="f51"/>
                    <a:pt x="f27" y="f49"/>
                  </a:cubicBezTo>
                  <a:cubicBezTo>
                    <a:pt x="f52" y="f53"/>
                    <a:pt x="f40" y="f54"/>
                    <a:pt x="f34" y="f55"/>
                  </a:cubicBezTo>
                  <a:cubicBezTo>
                    <a:pt x="f41" y="f56"/>
                    <a:pt x="f41" y="f57"/>
                    <a:pt x="f37" y="f28"/>
                  </a:cubicBezTo>
                  <a:cubicBezTo>
                    <a:pt x="f37" y="f50"/>
                    <a:pt x="f35" y="f58"/>
                    <a:pt x="f34" y="f58"/>
                  </a:cubicBezTo>
                  <a:cubicBezTo>
                    <a:pt x="f59" y="f28"/>
                    <a:pt x="f40" y="f31"/>
                    <a:pt x="f60" y="f61"/>
                  </a:cubicBezTo>
                  <a:cubicBezTo>
                    <a:pt x="f29" y="f52"/>
                    <a:pt x="f58" y="f29"/>
                    <a:pt x="f36" y="f28"/>
                  </a:cubicBezTo>
                  <a:cubicBezTo>
                    <a:pt x="f62" y="f50"/>
                    <a:pt x="f24" y="f63"/>
                    <a:pt x="f64" y="f25"/>
                  </a:cubicBezTo>
                  <a:cubicBezTo>
                    <a:pt x="f20" y="f65"/>
                    <a:pt x="f21" y="f66"/>
                    <a:pt x="f67" y="f22"/>
                  </a:cubicBezTo>
                  <a:cubicBezTo>
                    <a:pt x="f15" y="f68"/>
                    <a:pt x="f12" y="f69"/>
                    <a:pt x="f10" y="f17"/>
                  </a:cubicBezTo>
                  <a:cubicBezTo>
                    <a:pt x="f9" y="f13"/>
                    <a:pt x="f10" y="f11"/>
                    <a:pt x="f8" y="f8"/>
                  </a:cubicBezTo>
                  <a:close/>
                </a:path>
              </a:pathLst>
            </a:custGeom>
            <a:solidFill>
              <a:srgbClr val="A58B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FBD6E3E2-39ED-2588-B43D-62757ECF2C1D}"/>
                </a:ext>
              </a:extLst>
            </p:cNvPr>
            <p:cNvSpPr/>
            <p:nvPr/>
          </p:nvSpPr>
          <p:spPr>
            <a:xfrm>
              <a:off x="8370883" y="3132140"/>
              <a:ext cx="639759" cy="6588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102"/>
                <a:gd name="f8" fmla="val 98"/>
                <a:gd name="f9" fmla="val 1"/>
                <a:gd name="f10" fmla="val 2"/>
                <a:gd name="f11" fmla="val 97"/>
                <a:gd name="f12" fmla="val 3"/>
                <a:gd name="f13" fmla="val 96"/>
                <a:gd name="f14" fmla="val 94"/>
                <a:gd name="f15" fmla="val 4"/>
                <a:gd name="f16" fmla="val 92"/>
                <a:gd name="f17" fmla="val 6"/>
                <a:gd name="f18" fmla="val 90"/>
                <a:gd name="f19" fmla="val 7"/>
                <a:gd name="f20" fmla="val 89"/>
                <a:gd name="f21" fmla="val 8"/>
                <a:gd name="f22" fmla="val 88"/>
                <a:gd name="f23" fmla="val 9"/>
                <a:gd name="f24" fmla="val 87"/>
                <a:gd name="f25" fmla="val 10"/>
                <a:gd name="f26" fmla="val 86"/>
                <a:gd name="f27" fmla="val 11"/>
                <a:gd name="f28" fmla="val 85"/>
                <a:gd name="f29" fmla="val 83"/>
                <a:gd name="f30" fmla="val 13"/>
                <a:gd name="f31" fmla="val 80"/>
                <a:gd name="f32" fmla="val 15"/>
                <a:gd name="f33" fmla="val 78"/>
                <a:gd name="f34" fmla="val 16"/>
                <a:gd name="f35" fmla="val 77"/>
                <a:gd name="f36" fmla="val 17"/>
                <a:gd name="f37" fmla="val 76"/>
                <a:gd name="f38" fmla="val 18"/>
                <a:gd name="f39" fmla="val 75"/>
                <a:gd name="f40" fmla="val 19"/>
                <a:gd name="f41" fmla="val 70"/>
                <a:gd name="f42" fmla="val 22"/>
                <a:gd name="f43" fmla="val 64"/>
                <a:gd name="f44" fmla="val 24"/>
                <a:gd name="f45" fmla="val 59"/>
                <a:gd name="f46" fmla="val 28"/>
                <a:gd name="f47" fmla="val 50"/>
                <a:gd name="f48" fmla="val 32"/>
                <a:gd name="f49" fmla="val 40"/>
                <a:gd name="f50" fmla="val 35"/>
                <a:gd name="f51" fmla="val 30"/>
                <a:gd name="f52" fmla="val 37"/>
                <a:gd name="f53" fmla="val 25"/>
                <a:gd name="f54" fmla="val 23"/>
                <a:gd name="f55" fmla="val 38"/>
                <a:gd name="f56" fmla="val 21"/>
                <a:gd name="f57" fmla="val 39"/>
                <a:gd name="f58" fmla="val 47"/>
                <a:gd name="f59" fmla="val 14"/>
                <a:gd name="f60" fmla="val 55"/>
                <a:gd name="f61" fmla="val 65"/>
                <a:gd name="f62" fmla="val 69"/>
                <a:gd name="f63" fmla="val 73"/>
                <a:gd name="f64" fmla="val 20"/>
                <a:gd name="f65" fmla="val 82"/>
                <a:gd name="f66" fmla="val 91"/>
                <a:gd name="f67" fmla="val 95"/>
                <a:gd name="f68" fmla="val 5"/>
                <a:gd name="f69" fmla="val 100"/>
                <a:gd name="f70" fmla="val 101"/>
                <a:gd name="f71" fmla="val 84"/>
                <a:gd name="f72" fmla="val 12"/>
                <a:gd name="f73" fmla="val 72"/>
                <a:gd name="f74" fmla="val 62"/>
                <a:gd name="f75" fmla="val 52"/>
                <a:gd name="f76" fmla="val 43"/>
                <a:gd name="f77" fmla="val 36"/>
                <a:gd name="f78" fmla="val 34"/>
                <a:gd name="f79" fmla="val 29"/>
                <a:gd name="f80" fmla="val 66"/>
                <a:gd name="f81" fmla="val 93"/>
                <a:gd name="f82" fmla="+- 0 0 -90"/>
                <a:gd name="f83" fmla="*/ f3 1 99"/>
                <a:gd name="f84" fmla="*/ f4 1 102"/>
                <a:gd name="f85" fmla="val f5"/>
                <a:gd name="f86" fmla="val f6"/>
                <a:gd name="f87" fmla="val f7"/>
                <a:gd name="f88" fmla="*/ f82 f0 1"/>
                <a:gd name="f89" fmla="+- f87 0 f85"/>
                <a:gd name="f90" fmla="+- f86 0 f85"/>
                <a:gd name="f91" fmla="*/ f88 1 f2"/>
                <a:gd name="f92" fmla="*/ f90 1 99"/>
                <a:gd name="f93" fmla="*/ f89 1 102"/>
                <a:gd name="f94" fmla="*/ 98 f90 1"/>
                <a:gd name="f95" fmla="*/ 0 f89 1"/>
                <a:gd name="f96" fmla="*/ 99 f90 1"/>
                <a:gd name="f97" fmla="*/ 1 f89 1"/>
                <a:gd name="f98" fmla="*/ 97 f90 1"/>
                <a:gd name="f99" fmla="*/ 3 f89 1"/>
                <a:gd name="f100" fmla="*/ 96 f90 1"/>
                <a:gd name="f101" fmla="*/ 90 f90 1"/>
                <a:gd name="f102" fmla="*/ 7 f89 1"/>
                <a:gd name="f103" fmla="*/ 89 f90 1"/>
                <a:gd name="f104" fmla="*/ 8 f89 1"/>
                <a:gd name="f105" fmla="*/ 86 f90 1"/>
                <a:gd name="f106" fmla="*/ 11 f89 1"/>
                <a:gd name="f107" fmla="*/ 85 f90 1"/>
                <a:gd name="f108" fmla="*/ 78 f90 1"/>
                <a:gd name="f109" fmla="*/ 16 f89 1"/>
                <a:gd name="f110" fmla="*/ 75 f90 1"/>
                <a:gd name="f111" fmla="*/ 19 f89 1"/>
                <a:gd name="f112" fmla="*/ 59 f90 1"/>
                <a:gd name="f113" fmla="*/ 28 f89 1"/>
                <a:gd name="f114" fmla="*/ 30 f90 1"/>
                <a:gd name="f115" fmla="*/ 37 f89 1"/>
                <a:gd name="f116" fmla="*/ 23 f90 1"/>
                <a:gd name="f117" fmla="*/ 38 f89 1"/>
                <a:gd name="f118" fmla="*/ 21 f90 1"/>
                <a:gd name="f119" fmla="*/ 39 f89 1"/>
                <a:gd name="f120" fmla="*/ 15 f90 1"/>
                <a:gd name="f121" fmla="*/ 65 f89 1"/>
                <a:gd name="f122" fmla="*/ 20 f90 1"/>
                <a:gd name="f123" fmla="*/ 77 f89 1"/>
                <a:gd name="f124" fmla="*/ 82 f89 1"/>
                <a:gd name="f125" fmla="*/ 18 f90 1"/>
                <a:gd name="f126" fmla="*/ 88 f89 1"/>
                <a:gd name="f127" fmla="*/ 5 f90 1"/>
                <a:gd name="f128" fmla="*/ 99 f89 1"/>
                <a:gd name="f129" fmla="*/ 2 f90 1"/>
                <a:gd name="f130" fmla="*/ 101 f89 1"/>
                <a:gd name="f131" fmla="*/ 0 f90 1"/>
                <a:gd name="f132" fmla="*/ 84 f89 1"/>
                <a:gd name="f133" fmla="*/ 80 f89 1"/>
                <a:gd name="f134" fmla="*/ 13 f90 1"/>
                <a:gd name="f135" fmla="*/ 52 f89 1"/>
                <a:gd name="f136" fmla="*/ 17 f90 1"/>
                <a:gd name="f137" fmla="*/ 22 f90 1"/>
                <a:gd name="f138" fmla="*/ 36 f89 1"/>
                <a:gd name="f139" fmla="*/ 66 f90 1"/>
                <a:gd name="f140" fmla="*/ 22 f89 1"/>
                <a:gd name="f141" fmla="+- f91 0 f1"/>
                <a:gd name="f142" fmla="*/ f94 1 99"/>
                <a:gd name="f143" fmla="*/ f95 1 102"/>
                <a:gd name="f144" fmla="*/ f96 1 99"/>
                <a:gd name="f145" fmla="*/ f97 1 102"/>
                <a:gd name="f146" fmla="*/ f98 1 99"/>
                <a:gd name="f147" fmla="*/ f99 1 102"/>
                <a:gd name="f148" fmla="*/ f100 1 99"/>
                <a:gd name="f149" fmla="*/ f101 1 99"/>
                <a:gd name="f150" fmla="*/ f102 1 102"/>
                <a:gd name="f151" fmla="*/ f103 1 99"/>
                <a:gd name="f152" fmla="*/ f104 1 102"/>
                <a:gd name="f153" fmla="*/ f105 1 99"/>
                <a:gd name="f154" fmla="*/ f106 1 102"/>
                <a:gd name="f155" fmla="*/ f107 1 99"/>
                <a:gd name="f156" fmla="*/ f108 1 99"/>
                <a:gd name="f157" fmla="*/ f109 1 102"/>
                <a:gd name="f158" fmla="*/ f110 1 99"/>
                <a:gd name="f159" fmla="*/ f111 1 102"/>
                <a:gd name="f160" fmla="*/ f112 1 99"/>
                <a:gd name="f161" fmla="*/ f113 1 102"/>
                <a:gd name="f162" fmla="*/ f114 1 99"/>
                <a:gd name="f163" fmla="*/ f115 1 102"/>
                <a:gd name="f164" fmla="*/ f116 1 99"/>
                <a:gd name="f165" fmla="*/ f117 1 102"/>
                <a:gd name="f166" fmla="*/ f118 1 99"/>
                <a:gd name="f167" fmla="*/ f119 1 102"/>
                <a:gd name="f168" fmla="*/ f120 1 99"/>
                <a:gd name="f169" fmla="*/ f121 1 102"/>
                <a:gd name="f170" fmla="*/ f122 1 99"/>
                <a:gd name="f171" fmla="*/ f123 1 102"/>
                <a:gd name="f172" fmla="*/ f124 1 102"/>
                <a:gd name="f173" fmla="*/ f125 1 99"/>
                <a:gd name="f174" fmla="*/ f126 1 102"/>
                <a:gd name="f175" fmla="*/ f127 1 99"/>
                <a:gd name="f176" fmla="*/ f128 1 102"/>
                <a:gd name="f177" fmla="*/ f129 1 99"/>
                <a:gd name="f178" fmla="*/ f130 1 102"/>
                <a:gd name="f179" fmla="*/ f131 1 99"/>
                <a:gd name="f180" fmla="*/ f132 1 102"/>
                <a:gd name="f181" fmla="*/ f133 1 102"/>
                <a:gd name="f182" fmla="*/ f134 1 99"/>
                <a:gd name="f183" fmla="*/ f135 1 102"/>
                <a:gd name="f184" fmla="*/ f136 1 99"/>
                <a:gd name="f185" fmla="*/ f137 1 99"/>
                <a:gd name="f186" fmla="*/ f138 1 102"/>
                <a:gd name="f187" fmla="*/ f139 1 99"/>
                <a:gd name="f188" fmla="*/ f140 1 102"/>
                <a:gd name="f189" fmla="*/ 0 1 f92"/>
                <a:gd name="f190" fmla="*/ f86 1 f92"/>
                <a:gd name="f191" fmla="*/ 0 1 f93"/>
                <a:gd name="f192" fmla="*/ f87 1 f93"/>
                <a:gd name="f193" fmla="*/ f142 1 f92"/>
                <a:gd name="f194" fmla="*/ f143 1 f93"/>
                <a:gd name="f195" fmla="*/ f144 1 f92"/>
                <a:gd name="f196" fmla="*/ f145 1 f93"/>
                <a:gd name="f197" fmla="*/ f146 1 f92"/>
                <a:gd name="f198" fmla="*/ f147 1 f93"/>
                <a:gd name="f199" fmla="*/ f148 1 f92"/>
                <a:gd name="f200" fmla="*/ f149 1 f92"/>
                <a:gd name="f201" fmla="*/ f150 1 f93"/>
                <a:gd name="f202" fmla="*/ f151 1 f92"/>
                <a:gd name="f203" fmla="*/ f152 1 f93"/>
                <a:gd name="f204" fmla="*/ f153 1 f92"/>
                <a:gd name="f205" fmla="*/ f154 1 f93"/>
                <a:gd name="f206" fmla="*/ f155 1 f92"/>
                <a:gd name="f207" fmla="*/ f156 1 f92"/>
                <a:gd name="f208" fmla="*/ f157 1 f93"/>
                <a:gd name="f209" fmla="*/ f158 1 f92"/>
                <a:gd name="f210" fmla="*/ f159 1 f93"/>
                <a:gd name="f211" fmla="*/ f160 1 f92"/>
                <a:gd name="f212" fmla="*/ f161 1 f93"/>
                <a:gd name="f213" fmla="*/ f162 1 f92"/>
                <a:gd name="f214" fmla="*/ f163 1 f93"/>
                <a:gd name="f215" fmla="*/ f164 1 f92"/>
                <a:gd name="f216" fmla="*/ f165 1 f93"/>
                <a:gd name="f217" fmla="*/ f166 1 f92"/>
                <a:gd name="f218" fmla="*/ f167 1 f93"/>
                <a:gd name="f219" fmla="*/ f168 1 f92"/>
                <a:gd name="f220" fmla="*/ f169 1 f93"/>
                <a:gd name="f221" fmla="*/ f170 1 f92"/>
                <a:gd name="f222" fmla="*/ f171 1 f93"/>
                <a:gd name="f223" fmla="*/ f172 1 f93"/>
                <a:gd name="f224" fmla="*/ f173 1 f92"/>
                <a:gd name="f225" fmla="*/ f174 1 f93"/>
                <a:gd name="f226" fmla="*/ f175 1 f92"/>
                <a:gd name="f227" fmla="*/ f176 1 f93"/>
                <a:gd name="f228" fmla="*/ f177 1 f92"/>
                <a:gd name="f229" fmla="*/ f178 1 f93"/>
                <a:gd name="f230" fmla="*/ f179 1 f92"/>
                <a:gd name="f231" fmla="*/ f180 1 f93"/>
                <a:gd name="f232" fmla="*/ f181 1 f93"/>
                <a:gd name="f233" fmla="*/ f182 1 f92"/>
                <a:gd name="f234" fmla="*/ f183 1 f93"/>
                <a:gd name="f235" fmla="*/ f184 1 f92"/>
                <a:gd name="f236" fmla="*/ f185 1 f92"/>
                <a:gd name="f237" fmla="*/ f186 1 f93"/>
                <a:gd name="f238" fmla="*/ f187 1 f92"/>
                <a:gd name="f239" fmla="*/ f188 1 f93"/>
                <a:gd name="f240" fmla="*/ f189 f83 1"/>
                <a:gd name="f241" fmla="*/ f190 f83 1"/>
                <a:gd name="f242" fmla="*/ f192 f84 1"/>
                <a:gd name="f243" fmla="*/ f191 f84 1"/>
                <a:gd name="f244" fmla="*/ f193 f83 1"/>
                <a:gd name="f245" fmla="*/ f194 f84 1"/>
                <a:gd name="f246" fmla="*/ f195 f83 1"/>
                <a:gd name="f247" fmla="*/ f196 f84 1"/>
                <a:gd name="f248" fmla="*/ f197 f83 1"/>
                <a:gd name="f249" fmla="*/ f198 f84 1"/>
                <a:gd name="f250" fmla="*/ f199 f83 1"/>
                <a:gd name="f251" fmla="*/ f200 f83 1"/>
                <a:gd name="f252" fmla="*/ f201 f84 1"/>
                <a:gd name="f253" fmla="*/ f202 f83 1"/>
                <a:gd name="f254" fmla="*/ f203 f84 1"/>
                <a:gd name="f255" fmla="*/ f204 f83 1"/>
                <a:gd name="f256" fmla="*/ f205 f84 1"/>
                <a:gd name="f257" fmla="*/ f206 f83 1"/>
                <a:gd name="f258" fmla="*/ f207 f83 1"/>
                <a:gd name="f259" fmla="*/ f208 f84 1"/>
                <a:gd name="f260" fmla="*/ f209 f83 1"/>
                <a:gd name="f261" fmla="*/ f210 f84 1"/>
                <a:gd name="f262" fmla="*/ f211 f83 1"/>
                <a:gd name="f263" fmla="*/ f212 f84 1"/>
                <a:gd name="f264" fmla="*/ f213 f83 1"/>
                <a:gd name="f265" fmla="*/ f214 f84 1"/>
                <a:gd name="f266" fmla="*/ f215 f83 1"/>
                <a:gd name="f267" fmla="*/ f216 f84 1"/>
                <a:gd name="f268" fmla="*/ f217 f83 1"/>
                <a:gd name="f269" fmla="*/ f218 f84 1"/>
                <a:gd name="f270" fmla="*/ f219 f83 1"/>
                <a:gd name="f271" fmla="*/ f220 f84 1"/>
                <a:gd name="f272" fmla="*/ f221 f83 1"/>
                <a:gd name="f273" fmla="*/ f222 f84 1"/>
                <a:gd name="f274" fmla="*/ f223 f84 1"/>
                <a:gd name="f275" fmla="*/ f224 f83 1"/>
                <a:gd name="f276" fmla="*/ f225 f84 1"/>
                <a:gd name="f277" fmla="*/ f226 f83 1"/>
                <a:gd name="f278" fmla="*/ f227 f84 1"/>
                <a:gd name="f279" fmla="*/ f228 f83 1"/>
                <a:gd name="f280" fmla="*/ f229 f84 1"/>
                <a:gd name="f281" fmla="*/ f230 f83 1"/>
                <a:gd name="f282" fmla="*/ f231 f84 1"/>
                <a:gd name="f283" fmla="*/ f232 f84 1"/>
                <a:gd name="f284" fmla="*/ f233 f83 1"/>
                <a:gd name="f285" fmla="*/ f234 f84 1"/>
                <a:gd name="f286" fmla="*/ f235 f83 1"/>
                <a:gd name="f287" fmla="*/ f236 f83 1"/>
                <a:gd name="f288" fmla="*/ f237 f84 1"/>
                <a:gd name="f289" fmla="*/ f238 f83 1"/>
                <a:gd name="f290" fmla="*/ f239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1">
                  <a:pos x="f244" y="f245"/>
                </a:cxn>
                <a:cxn ang="f141">
                  <a:pos x="f246" y="f247"/>
                </a:cxn>
                <a:cxn ang="f141">
                  <a:pos x="f248" y="f249"/>
                </a:cxn>
                <a:cxn ang="f141">
                  <a:pos x="f250" y="f249"/>
                </a:cxn>
                <a:cxn ang="f141">
                  <a:pos x="f251" y="f252"/>
                </a:cxn>
                <a:cxn ang="f141">
                  <a:pos x="f253" y="f254"/>
                </a:cxn>
                <a:cxn ang="f141">
                  <a:pos x="f255" y="f256"/>
                </a:cxn>
                <a:cxn ang="f141">
                  <a:pos x="f257" y="f256"/>
                </a:cxn>
                <a:cxn ang="f141">
                  <a:pos x="f258" y="f259"/>
                </a:cxn>
                <a:cxn ang="f141">
                  <a:pos x="f260" y="f261"/>
                </a:cxn>
                <a:cxn ang="f141">
                  <a:pos x="f262" y="f263"/>
                </a:cxn>
                <a:cxn ang="f141">
                  <a:pos x="f264" y="f265"/>
                </a:cxn>
                <a:cxn ang="f141">
                  <a:pos x="f266" y="f267"/>
                </a:cxn>
                <a:cxn ang="f141">
                  <a:pos x="f268" y="f269"/>
                </a:cxn>
                <a:cxn ang="f141">
                  <a:pos x="f270" y="f271"/>
                </a:cxn>
                <a:cxn ang="f141">
                  <a:pos x="f272" y="f273"/>
                </a:cxn>
                <a:cxn ang="f141">
                  <a:pos x="f266" y="f274"/>
                </a:cxn>
                <a:cxn ang="f141">
                  <a:pos x="f275" y="f276"/>
                </a:cxn>
                <a:cxn ang="f141">
                  <a:pos x="f277" y="f278"/>
                </a:cxn>
                <a:cxn ang="f141">
                  <a:pos x="f279" y="f280"/>
                </a:cxn>
                <a:cxn ang="f141">
                  <a:pos x="f281" y="f280"/>
                </a:cxn>
                <a:cxn ang="f141">
                  <a:pos x="f272" y="f282"/>
                </a:cxn>
                <a:cxn ang="f141">
                  <a:pos x="f272" y="f283"/>
                </a:cxn>
                <a:cxn ang="f141">
                  <a:pos x="f284" y="f285"/>
                </a:cxn>
                <a:cxn ang="f141">
                  <a:pos x="f286" y="f269"/>
                </a:cxn>
                <a:cxn ang="f141">
                  <a:pos x="f287" y="f288"/>
                </a:cxn>
                <a:cxn ang="f141">
                  <a:pos x="f289" y="f290"/>
                </a:cxn>
                <a:cxn ang="f141">
                  <a:pos x="f255" y="f252"/>
                </a:cxn>
                <a:cxn ang="f141">
                  <a:pos x="f244" y="f245"/>
                </a:cxn>
              </a:cxnLst>
              <a:rect l="f240" t="f243" r="f241" b="f242"/>
              <a:pathLst>
                <a:path w="99" h="102">
                  <a:moveTo>
                    <a:pt x="f8" y="f5"/>
                  </a:moveTo>
                  <a:cubicBezTo>
                    <a:pt x="f8" y="f9"/>
                    <a:pt x="f6" y="f9"/>
                    <a:pt x="f6" y="f9"/>
                  </a:cubicBezTo>
                  <a:cubicBezTo>
                    <a:pt x="f6" y="f10"/>
                    <a:pt x="f11" y="f10"/>
                    <a:pt x="f11" y="f12"/>
                  </a:cubicBezTo>
                  <a:cubicBezTo>
                    <a:pt x="f13" y="f12"/>
                    <a:pt x="f13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7"/>
                    <a:pt x="f28" y="f27"/>
                    <a:pt x="f28" y="f2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46" y="f52"/>
                    <a:pt x="f53" y="f52"/>
                    <a:pt x="f54" y="f55"/>
                  </a:cubicBezTo>
                  <a:cubicBezTo>
                    <a:pt x="f42" y="f55"/>
                    <a:pt x="f56" y="f55"/>
                    <a:pt x="f56" y="f57"/>
                  </a:cubicBezTo>
                  <a:cubicBezTo>
                    <a:pt x="f34" y="f58"/>
                    <a:pt x="f59" y="f60"/>
                    <a:pt x="f32" y="f61"/>
                  </a:cubicBezTo>
                  <a:cubicBezTo>
                    <a:pt x="f32" y="f62"/>
                    <a:pt x="f36" y="f63"/>
                    <a:pt x="f64" y="f35"/>
                  </a:cubicBezTo>
                  <a:cubicBezTo>
                    <a:pt x="f56" y="f33"/>
                    <a:pt x="f54" y="f31"/>
                    <a:pt x="f54" y="f65"/>
                  </a:cubicBezTo>
                  <a:cubicBezTo>
                    <a:pt x="f42" y="f28"/>
                    <a:pt x="f64" y="f26"/>
                    <a:pt x="f38" y="f22"/>
                  </a:cubicBezTo>
                  <a:cubicBezTo>
                    <a:pt x="f59" y="f66"/>
                    <a:pt x="f23" y="f67"/>
                    <a:pt x="f68" y="f6"/>
                  </a:cubicBezTo>
                  <a:cubicBezTo>
                    <a:pt x="f15" y="f69"/>
                    <a:pt x="f12" y="f69"/>
                    <a:pt x="f10" y="f70"/>
                  </a:cubicBezTo>
                  <a:cubicBezTo>
                    <a:pt x="f9" y="f70"/>
                    <a:pt x="f9" y="f7"/>
                    <a:pt x="f5" y="f70"/>
                  </a:cubicBezTo>
                  <a:cubicBezTo>
                    <a:pt x="f17" y="f67"/>
                    <a:pt x="f30" y="f20"/>
                    <a:pt x="f64" y="f71"/>
                  </a:cubicBezTo>
                  <a:cubicBezTo>
                    <a:pt x="f56" y="f29"/>
                    <a:pt x="f42" y="f65"/>
                    <a:pt x="f64" y="f31"/>
                  </a:cubicBezTo>
                  <a:cubicBezTo>
                    <a:pt x="f72" y="f73"/>
                    <a:pt x="f27" y="f74"/>
                    <a:pt x="f30" y="f75"/>
                  </a:cubicBezTo>
                  <a:cubicBezTo>
                    <a:pt x="f59" y="f58"/>
                    <a:pt x="f32" y="f76"/>
                    <a:pt x="f36" y="f57"/>
                  </a:cubicBezTo>
                  <a:cubicBezTo>
                    <a:pt x="f40" y="f52"/>
                    <a:pt x="f64" y="f77"/>
                    <a:pt x="f42" y="f77"/>
                  </a:cubicBezTo>
                  <a:cubicBezTo>
                    <a:pt x="f52" y="f78"/>
                    <a:pt x="f75" y="f79"/>
                    <a:pt x="f80" y="f42"/>
                  </a:cubicBezTo>
                  <a:cubicBezTo>
                    <a:pt x="f63" y="f38"/>
                    <a:pt x="f31" y="f30"/>
                    <a:pt x="f26" y="f19"/>
                  </a:cubicBezTo>
                  <a:cubicBezTo>
                    <a:pt x="f18" y="f68"/>
                    <a:pt x="f81" y="f10"/>
                    <a:pt x="f8" y="f5"/>
                  </a:cubicBezTo>
                  <a:close/>
                </a:path>
              </a:pathLst>
            </a:custGeom>
            <a:solidFill>
              <a:srgbClr val="8983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2EDE4FAB-0BBB-36C4-6B96-B948D769D89B}"/>
                </a:ext>
              </a:extLst>
            </p:cNvPr>
            <p:cNvSpPr/>
            <p:nvPr/>
          </p:nvSpPr>
          <p:spPr>
            <a:xfrm>
              <a:off x="9185276" y="4392613"/>
              <a:ext cx="311152" cy="1247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93"/>
                <a:gd name="f8" fmla="val 26"/>
                <a:gd name="f9" fmla="val 6"/>
                <a:gd name="f10" fmla="val 28"/>
                <a:gd name="f11" fmla="val 5"/>
                <a:gd name="f12" fmla="val 30"/>
                <a:gd name="f13" fmla="val 4"/>
                <a:gd name="f14" fmla="val 32"/>
                <a:gd name="f15" fmla="val 3"/>
                <a:gd name="f16" fmla="val 33"/>
                <a:gd name="f17" fmla="val 2"/>
                <a:gd name="f18" fmla="val 34"/>
                <a:gd name="f19" fmla="val 35"/>
                <a:gd name="f20" fmla="val 1"/>
                <a:gd name="f21" fmla="val 39"/>
                <a:gd name="f22" fmla="val 40"/>
                <a:gd name="f23" fmla="val 41"/>
                <a:gd name="f24" fmla="val 42"/>
                <a:gd name="f25" fmla="val 10"/>
                <a:gd name="f26" fmla="val 15"/>
                <a:gd name="f27" fmla="val 43"/>
                <a:gd name="f28" fmla="val 20"/>
                <a:gd name="f29" fmla="val 44"/>
                <a:gd name="f30" fmla="val 45"/>
                <a:gd name="f31" fmla="val 46"/>
                <a:gd name="f32" fmla="val 47"/>
                <a:gd name="f33" fmla="val 56"/>
                <a:gd name="f34" fmla="val 67"/>
                <a:gd name="f35" fmla="val 77"/>
                <a:gd name="f36" fmla="val 94"/>
                <a:gd name="f37" fmla="val 111"/>
                <a:gd name="f38" fmla="val 128"/>
                <a:gd name="f39" fmla="val 141"/>
                <a:gd name="f40" fmla="val 154"/>
                <a:gd name="f41" fmla="val 167"/>
                <a:gd name="f42" fmla="val 19"/>
                <a:gd name="f43" fmla="val 171"/>
                <a:gd name="f44" fmla="val 18"/>
                <a:gd name="f45" fmla="val 175"/>
                <a:gd name="f46" fmla="val 16"/>
                <a:gd name="f47" fmla="val 178"/>
                <a:gd name="f48" fmla="val 13"/>
                <a:gd name="f49" fmla="val 181"/>
                <a:gd name="f50" fmla="val 184"/>
                <a:gd name="f51" fmla="val 7"/>
                <a:gd name="f52" fmla="val 186"/>
                <a:gd name="f53" fmla="val 188"/>
                <a:gd name="f54" fmla="val 192"/>
                <a:gd name="f55" fmla="val 185"/>
                <a:gd name="f56" fmla="val 176"/>
                <a:gd name="f57" fmla="val 159"/>
                <a:gd name="f58" fmla="val 12"/>
                <a:gd name="f59" fmla="val 151"/>
                <a:gd name="f60" fmla="val 143"/>
                <a:gd name="f61" fmla="val 17"/>
                <a:gd name="f62" fmla="val 136"/>
                <a:gd name="f63" fmla="val 130"/>
                <a:gd name="f64" fmla="val 21"/>
                <a:gd name="f65" fmla="val 123"/>
                <a:gd name="f66" fmla="val 24"/>
                <a:gd name="f67" fmla="val 112"/>
                <a:gd name="f68" fmla="val 100"/>
                <a:gd name="f69" fmla="val 89"/>
                <a:gd name="f70" fmla="val 29"/>
                <a:gd name="f71" fmla="val 84"/>
                <a:gd name="f72" fmla="val 79"/>
                <a:gd name="f73" fmla="val 75"/>
                <a:gd name="f74" fmla="val 31"/>
                <a:gd name="f75" fmla="val 68"/>
                <a:gd name="f76" fmla="val 61"/>
                <a:gd name="f77" fmla="val 54"/>
                <a:gd name="f78" fmla="+- 0 0 -90"/>
                <a:gd name="f79" fmla="*/ f3 1 48"/>
                <a:gd name="f80" fmla="*/ f4 1 193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48"/>
                <a:gd name="f89" fmla="*/ f85 1 193"/>
                <a:gd name="f90" fmla="*/ 26 f86 1"/>
                <a:gd name="f91" fmla="*/ 6 f85 1"/>
                <a:gd name="f92" fmla="*/ 32 f86 1"/>
                <a:gd name="f93" fmla="*/ 3 f85 1"/>
                <a:gd name="f94" fmla="*/ 35 f86 1"/>
                <a:gd name="f95" fmla="*/ 1 f85 1"/>
                <a:gd name="f96" fmla="*/ 41 f86 1"/>
                <a:gd name="f97" fmla="*/ 4 f85 1"/>
                <a:gd name="f98" fmla="*/ 43 f86 1"/>
                <a:gd name="f99" fmla="*/ 20 f85 1"/>
                <a:gd name="f100" fmla="*/ 46 f86 1"/>
                <a:gd name="f101" fmla="*/ 39 f85 1"/>
                <a:gd name="f102" fmla="*/ 47 f86 1"/>
                <a:gd name="f103" fmla="*/ 45 f85 1"/>
                <a:gd name="f104" fmla="*/ 77 f85 1"/>
                <a:gd name="f105" fmla="*/ 34 f86 1"/>
                <a:gd name="f106" fmla="*/ 128 f85 1"/>
                <a:gd name="f107" fmla="*/ 20 f86 1"/>
                <a:gd name="f108" fmla="*/ 167 f85 1"/>
                <a:gd name="f109" fmla="*/ 16 f86 1"/>
                <a:gd name="f110" fmla="*/ 178 f85 1"/>
                <a:gd name="f111" fmla="*/ 7 f86 1"/>
                <a:gd name="f112" fmla="*/ 186 f85 1"/>
                <a:gd name="f113" fmla="*/ 0 f86 1"/>
                <a:gd name="f114" fmla="*/ 193 f85 1"/>
                <a:gd name="f115" fmla="*/ 15 f86 1"/>
                <a:gd name="f116" fmla="*/ 143 f85 1"/>
                <a:gd name="f117" fmla="*/ 21 f86 1"/>
                <a:gd name="f118" fmla="*/ 123 f85 1"/>
                <a:gd name="f119" fmla="*/ 28 f86 1"/>
                <a:gd name="f120" fmla="*/ 89 f85 1"/>
                <a:gd name="f121" fmla="*/ 30 f86 1"/>
                <a:gd name="f122" fmla="*/ 75 f85 1"/>
                <a:gd name="f123" fmla="*/ 31 f86 1"/>
                <a:gd name="f124" fmla="*/ 54 f85 1"/>
                <a:gd name="f125" fmla="*/ 26 f85 1"/>
                <a:gd name="f126" fmla="+- f87 0 f1"/>
                <a:gd name="f127" fmla="*/ f90 1 48"/>
                <a:gd name="f128" fmla="*/ f91 1 193"/>
                <a:gd name="f129" fmla="*/ f92 1 48"/>
                <a:gd name="f130" fmla="*/ f93 1 193"/>
                <a:gd name="f131" fmla="*/ f94 1 48"/>
                <a:gd name="f132" fmla="*/ f95 1 193"/>
                <a:gd name="f133" fmla="*/ f96 1 48"/>
                <a:gd name="f134" fmla="*/ f97 1 193"/>
                <a:gd name="f135" fmla="*/ f98 1 48"/>
                <a:gd name="f136" fmla="*/ f99 1 193"/>
                <a:gd name="f137" fmla="*/ f100 1 48"/>
                <a:gd name="f138" fmla="*/ f101 1 193"/>
                <a:gd name="f139" fmla="*/ f102 1 48"/>
                <a:gd name="f140" fmla="*/ f103 1 193"/>
                <a:gd name="f141" fmla="*/ f104 1 193"/>
                <a:gd name="f142" fmla="*/ f105 1 48"/>
                <a:gd name="f143" fmla="*/ f106 1 193"/>
                <a:gd name="f144" fmla="*/ f107 1 48"/>
                <a:gd name="f145" fmla="*/ f108 1 193"/>
                <a:gd name="f146" fmla="*/ f109 1 48"/>
                <a:gd name="f147" fmla="*/ f110 1 193"/>
                <a:gd name="f148" fmla="*/ f111 1 48"/>
                <a:gd name="f149" fmla="*/ f112 1 193"/>
                <a:gd name="f150" fmla="*/ f113 1 48"/>
                <a:gd name="f151" fmla="*/ f114 1 193"/>
                <a:gd name="f152" fmla="*/ f115 1 48"/>
                <a:gd name="f153" fmla="*/ f116 1 193"/>
                <a:gd name="f154" fmla="*/ f117 1 48"/>
                <a:gd name="f155" fmla="*/ f118 1 193"/>
                <a:gd name="f156" fmla="*/ f119 1 48"/>
                <a:gd name="f157" fmla="*/ f120 1 193"/>
                <a:gd name="f158" fmla="*/ f121 1 48"/>
                <a:gd name="f159" fmla="*/ f122 1 193"/>
                <a:gd name="f160" fmla="*/ f123 1 48"/>
                <a:gd name="f161" fmla="*/ f124 1 193"/>
                <a:gd name="f162" fmla="*/ f125 1 193"/>
                <a:gd name="f163" fmla="*/ 0 1 f88"/>
                <a:gd name="f164" fmla="*/ f82 1 f88"/>
                <a:gd name="f165" fmla="*/ 0 1 f89"/>
                <a:gd name="f166" fmla="*/ f83 1 f89"/>
                <a:gd name="f167" fmla="*/ f127 1 f88"/>
                <a:gd name="f168" fmla="*/ f128 1 f89"/>
                <a:gd name="f169" fmla="*/ f129 1 f88"/>
                <a:gd name="f170" fmla="*/ f130 1 f89"/>
                <a:gd name="f171" fmla="*/ f131 1 f88"/>
                <a:gd name="f172" fmla="*/ f132 1 f89"/>
                <a:gd name="f173" fmla="*/ f133 1 f88"/>
                <a:gd name="f174" fmla="*/ f134 1 f89"/>
                <a:gd name="f175" fmla="*/ f135 1 f88"/>
                <a:gd name="f176" fmla="*/ f136 1 f89"/>
                <a:gd name="f177" fmla="*/ f137 1 f88"/>
                <a:gd name="f178" fmla="*/ f138 1 f89"/>
                <a:gd name="f179" fmla="*/ f139 1 f88"/>
                <a:gd name="f180" fmla="*/ f140 1 f89"/>
                <a:gd name="f181" fmla="*/ f141 1 f89"/>
                <a:gd name="f182" fmla="*/ f142 1 f88"/>
                <a:gd name="f183" fmla="*/ f143 1 f89"/>
                <a:gd name="f184" fmla="*/ f144 1 f88"/>
                <a:gd name="f185" fmla="*/ f145 1 f89"/>
                <a:gd name="f186" fmla="*/ f146 1 f88"/>
                <a:gd name="f187" fmla="*/ f147 1 f89"/>
                <a:gd name="f188" fmla="*/ f148 1 f88"/>
                <a:gd name="f189" fmla="*/ f149 1 f89"/>
                <a:gd name="f190" fmla="*/ f150 1 f88"/>
                <a:gd name="f191" fmla="*/ f151 1 f89"/>
                <a:gd name="f192" fmla="*/ f152 1 f88"/>
                <a:gd name="f193" fmla="*/ f153 1 f89"/>
                <a:gd name="f194" fmla="*/ f154 1 f88"/>
                <a:gd name="f195" fmla="*/ f155 1 f89"/>
                <a:gd name="f196" fmla="*/ f156 1 f88"/>
                <a:gd name="f197" fmla="*/ f157 1 f89"/>
                <a:gd name="f198" fmla="*/ f158 1 f88"/>
                <a:gd name="f199" fmla="*/ f159 1 f89"/>
                <a:gd name="f200" fmla="*/ f160 1 f88"/>
                <a:gd name="f201" fmla="*/ f161 1 f89"/>
                <a:gd name="f202" fmla="*/ f162 1 f89"/>
                <a:gd name="f203" fmla="*/ f163 f79 1"/>
                <a:gd name="f204" fmla="*/ f164 f79 1"/>
                <a:gd name="f205" fmla="*/ f166 f80 1"/>
                <a:gd name="f206" fmla="*/ f165 f80 1"/>
                <a:gd name="f207" fmla="*/ f167 f79 1"/>
                <a:gd name="f208" fmla="*/ f168 f80 1"/>
                <a:gd name="f209" fmla="*/ f169 f79 1"/>
                <a:gd name="f210" fmla="*/ f170 f80 1"/>
                <a:gd name="f211" fmla="*/ f171 f79 1"/>
                <a:gd name="f212" fmla="*/ f172 f80 1"/>
                <a:gd name="f213" fmla="*/ f173 f79 1"/>
                <a:gd name="f214" fmla="*/ f174 f80 1"/>
                <a:gd name="f215" fmla="*/ f175 f79 1"/>
                <a:gd name="f216" fmla="*/ f176 f80 1"/>
                <a:gd name="f217" fmla="*/ f177 f79 1"/>
                <a:gd name="f218" fmla="*/ f178 f80 1"/>
                <a:gd name="f219" fmla="*/ f179 f79 1"/>
                <a:gd name="f220" fmla="*/ f180 f80 1"/>
                <a:gd name="f221" fmla="*/ f181 f80 1"/>
                <a:gd name="f222" fmla="*/ f182 f79 1"/>
                <a:gd name="f223" fmla="*/ f183 f80 1"/>
                <a:gd name="f224" fmla="*/ f184 f79 1"/>
                <a:gd name="f225" fmla="*/ f185 f80 1"/>
                <a:gd name="f226" fmla="*/ f186 f79 1"/>
                <a:gd name="f227" fmla="*/ f187 f80 1"/>
                <a:gd name="f228" fmla="*/ f188 f79 1"/>
                <a:gd name="f229" fmla="*/ f189 f80 1"/>
                <a:gd name="f230" fmla="*/ f190 f79 1"/>
                <a:gd name="f231" fmla="*/ f191 f80 1"/>
                <a:gd name="f232" fmla="*/ f192 f79 1"/>
                <a:gd name="f233" fmla="*/ f193 f80 1"/>
                <a:gd name="f234" fmla="*/ f194 f79 1"/>
                <a:gd name="f235" fmla="*/ f195 f80 1"/>
                <a:gd name="f236" fmla="*/ f196 f79 1"/>
                <a:gd name="f237" fmla="*/ f197 f80 1"/>
                <a:gd name="f238" fmla="*/ f198 f79 1"/>
                <a:gd name="f239" fmla="*/ f199 f80 1"/>
                <a:gd name="f240" fmla="*/ f200 f79 1"/>
                <a:gd name="f241" fmla="*/ f201 f80 1"/>
                <a:gd name="f242" fmla="*/ f202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7" y="f208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4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17" y="f221"/>
                </a:cxn>
                <a:cxn ang="f126">
                  <a:pos x="f222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9"/>
                </a:cxn>
                <a:cxn ang="f126">
                  <a:pos x="f230" y="f231"/>
                </a:cxn>
                <a:cxn ang="f126">
                  <a:pos x="f228" y="f225"/>
                </a:cxn>
                <a:cxn ang="f126">
                  <a:pos x="f232" y="f233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8" y="f239"/>
                </a:cxn>
                <a:cxn ang="f126">
                  <a:pos x="f240" y="f241"/>
                </a:cxn>
                <a:cxn ang="f126">
                  <a:pos x="f238" y="f242"/>
                </a:cxn>
                <a:cxn ang="f126">
                  <a:pos x="f207" y="f208"/>
                </a:cxn>
              </a:cxnLst>
              <a:rect l="f203" t="f206" r="f204" b="f205"/>
              <a:pathLst>
                <a:path w="48" h="19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5"/>
                    <a:pt x="f22" y="f5"/>
                    <a:pt x="f23" y="f13"/>
                  </a:cubicBezTo>
                  <a:cubicBezTo>
                    <a:pt x="f24" y="f25"/>
                    <a:pt x="f24" y="f26"/>
                    <a:pt x="f27" y="f28"/>
                  </a:cubicBezTo>
                  <a:cubicBezTo>
                    <a:pt x="f29" y="f8"/>
                    <a:pt x="f30" y="f16"/>
                    <a:pt x="f31" y="f21"/>
                  </a:cubicBezTo>
                  <a:cubicBezTo>
                    <a:pt x="f32" y="f23"/>
                    <a:pt x="f32" y="f27"/>
                    <a:pt x="f32" y="f30"/>
                  </a:cubicBezTo>
                  <a:cubicBezTo>
                    <a:pt x="f6" y="f33"/>
                    <a:pt x="f32" y="f34"/>
                    <a:pt x="f31" y="f35"/>
                  </a:cubicBezTo>
                  <a:cubicBezTo>
                    <a:pt x="f27" y="f36"/>
                    <a:pt x="f21" y="f37"/>
                    <a:pt x="f18" y="f38"/>
                  </a:cubicBezTo>
                  <a:cubicBezTo>
                    <a:pt x="f12" y="f39"/>
                    <a:pt x="f8" y="f40"/>
                    <a:pt x="f28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25" y="f50"/>
                    <a:pt x="f51" y="f52"/>
                  </a:cubicBezTo>
                  <a:cubicBezTo>
                    <a:pt x="f13" y="f53"/>
                    <a:pt x="f15" y="f54"/>
                    <a:pt x="f5" y="f7"/>
                  </a:cubicBezTo>
                  <a:cubicBezTo>
                    <a:pt x="f17" y="f55"/>
                    <a:pt x="f11" y="f56"/>
                    <a:pt x="f51" y="f41"/>
                  </a:cubicBezTo>
                  <a:cubicBezTo>
                    <a:pt x="f25" y="f57"/>
                    <a:pt x="f58" y="f59"/>
                    <a:pt x="f26" y="f60"/>
                  </a:cubicBezTo>
                  <a:cubicBezTo>
                    <a:pt x="f61" y="f62"/>
                    <a:pt x="f42" y="f63"/>
                    <a:pt x="f64" y="f65"/>
                  </a:cubicBezTo>
                  <a:cubicBezTo>
                    <a:pt x="f66" y="f67"/>
                    <a:pt x="f8" y="f68"/>
                    <a:pt x="f10" y="f69"/>
                  </a:cubicBezTo>
                  <a:cubicBezTo>
                    <a:pt x="f70" y="f71"/>
                    <a:pt x="f70" y="f72"/>
                    <a:pt x="f12" y="f73"/>
                  </a:cubicBezTo>
                  <a:cubicBezTo>
                    <a:pt x="f74" y="f75"/>
                    <a:pt x="f14" y="f76"/>
                    <a:pt x="f74" y="f77"/>
                  </a:cubicBezTo>
                  <a:cubicBezTo>
                    <a:pt x="f74" y="f30"/>
                    <a:pt x="f14" y="f19"/>
                    <a:pt x="f12" y="f8"/>
                  </a:cubicBezTo>
                  <a:cubicBezTo>
                    <a:pt x="f10" y="f42"/>
                    <a:pt x="f10" y="f48"/>
                    <a:pt x="f8" y="f9"/>
                  </a:cubicBezTo>
                  <a:close/>
                </a:path>
              </a:pathLst>
            </a:custGeom>
            <a:solidFill>
              <a:srgbClr val="2021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350F8A91-1A63-4135-A7A7-9E224E8DBCC3}"/>
                </a:ext>
              </a:extLst>
            </p:cNvPr>
            <p:cNvSpPr/>
            <p:nvPr/>
          </p:nvSpPr>
          <p:spPr>
            <a:xfrm>
              <a:off x="9509129" y="2957517"/>
              <a:ext cx="330198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7"/>
                <a:gd name="f8" fmla="val 4"/>
                <a:gd name="f9" fmla="val 1"/>
                <a:gd name="f10" fmla="val 5"/>
                <a:gd name="f11" fmla="val 9"/>
                <a:gd name="f12" fmla="val 2"/>
                <a:gd name="f13" fmla="val 13"/>
                <a:gd name="f14" fmla="val 3"/>
                <a:gd name="f15" fmla="val 17"/>
                <a:gd name="f16" fmla="val 6"/>
                <a:gd name="f17" fmla="val 24"/>
                <a:gd name="f18" fmla="val 27"/>
                <a:gd name="f19" fmla="val 16"/>
                <a:gd name="f20" fmla="val 32"/>
                <a:gd name="f21" fmla="val 22"/>
                <a:gd name="f22" fmla="val 39"/>
                <a:gd name="f23" fmla="val 33"/>
                <a:gd name="f24" fmla="val 43"/>
                <a:gd name="f25" fmla="val 44"/>
                <a:gd name="f26" fmla="val 49"/>
                <a:gd name="f27" fmla="val 55"/>
                <a:gd name="f28" fmla="val 50"/>
                <a:gd name="f29" fmla="val 56"/>
                <a:gd name="f30" fmla="val 58"/>
                <a:gd name="f31" fmla="val 48"/>
                <a:gd name="f32" fmla="val 47"/>
                <a:gd name="f33" fmla="val 42"/>
                <a:gd name="f34" fmla="val 38"/>
                <a:gd name="f35" fmla="val 28"/>
                <a:gd name="f36" fmla="val 29"/>
                <a:gd name="f37" fmla="val 26"/>
                <a:gd name="f38" fmla="val 19"/>
                <a:gd name="f39" fmla="val 23"/>
                <a:gd name="f40" fmla="val 15"/>
                <a:gd name="f41" fmla="val 20"/>
                <a:gd name="f42" fmla="val 12"/>
                <a:gd name="f43" fmla="val 11"/>
                <a:gd name="f44" fmla="val 14"/>
                <a:gd name="f45" fmla="val 10"/>
                <a:gd name="f46" fmla="val 8"/>
                <a:gd name="f47" fmla="val 7"/>
                <a:gd name="f48" fmla="+- 0 0 -90"/>
                <a:gd name="f49" fmla="*/ f3 1 51"/>
                <a:gd name="f50" fmla="*/ f4 1 57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51"/>
                <a:gd name="f59" fmla="*/ f55 1 57"/>
                <a:gd name="f60" fmla="*/ 4 f56 1"/>
                <a:gd name="f61" fmla="*/ 1 f55 1"/>
                <a:gd name="f62" fmla="*/ 5 f56 1"/>
                <a:gd name="f63" fmla="*/ 0 f55 1"/>
                <a:gd name="f64" fmla="*/ 17 f56 1"/>
                <a:gd name="f65" fmla="*/ 6 f55 1"/>
                <a:gd name="f66" fmla="*/ 32 f56 1"/>
                <a:gd name="f67" fmla="*/ 22 f55 1"/>
                <a:gd name="f68" fmla="*/ 49 f56 1"/>
                <a:gd name="f69" fmla="*/ 55 f55 1"/>
                <a:gd name="f70" fmla="*/ 50 f56 1"/>
                <a:gd name="f71" fmla="*/ 57 f55 1"/>
                <a:gd name="f72" fmla="*/ 47 f56 1"/>
                <a:gd name="f73" fmla="*/ 28 f55 1"/>
                <a:gd name="f74" fmla="*/ 23 f56 1"/>
                <a:gd name="f75" fmla="*/ 15 f55 1"/>
                <a:gd name="f76" fmla="*/ 12 f55 1"/>
                <a:gd name="f77" fmla="*/ 1 f56 1"/>
                <a:gd name="f78" fmla="*/ 0 f56 1"/>
                <a:gd name="f79" fmla="*/ 15 f56 1"/>
                <a:gd name="f80" fmla="*/ 8 f55 1"/>
                <a:gd name="f81" fmla="*/ 8 f56 1"/>
                <a:gd name="f82" fmla="*/ 4 f55 1"/>
                <a:gd name="f83" fmla="*/ 6 f56 1"/>
                <a:gd name="f84" fmla="*/ 5 f55 1"/>
                <a:gd name="f85" fmla="+- f57 0 f1"/>
                <a:gd name="f86" fmla="*/ f60 1 51"/>
                <a:gd name="f87" fmla="*/ f61 1 58"/>
                <a:gd name="f88" fmla="*/ f62 1 51"/>
                <a:gd name="f89" fmla="*/ f63 1 58"/>
                <a:gd name="f90" fmla="*/ f64 1 51"/>
                <a:gd name="f91" fmla="*/ f65 1 58"/>
                <a:gd name="f92" fmla="*/ f66 1 51"/>
                <a:gd name="f93" fmla="*/ f67 1 58"/>
                <a:gd name="f94" fmla="*/ f68 1 51"/>
                <a:gd name="f95" fmla="*/ f69 1 58"/>
                <a:gd name="f96" fmla="*/ f70 1 51"/>
                <a:gd name="f97" fmla="*/ f71 1 58"/>
                <a:gd name="f98" fmla="*/ f72 1 51"/>
                <a:gd name="f99" fmla="*/ f73 1 58"/>
                <a:gd name="f100" fmla="*/ f74 1 51"/>
                <a:gd name="f101" fmla="*/ f75 1 58"/>
                <a:gd name="f102" fmla="*/ f76 1 58"/>
                <a:gd name="f103" fmla="*/ f77 1 51"/>
                <a:gd name="f104" fmla="*/ f78 1 51"/>
                <a:gd name="f105" fmla="*/ f79 1 51"/>
                <a:gd name="f106" fmla="*/ f80 1 58"/>
                <a:gd name="f107" fmla="*/ f81 1 51"/>
                <a:gd name="f108" fmla="*/ f82 1 58"/>
                <a:gd name="f109" fmla="*/ f83 1 51"/>
                <a:gd name="f110" fmla="*/ f84 1 58"/>
                <a:gd name="f111" fmla="*/ 0 1 f58"/>
                <a:gd name="f112" fmla="*/ f52 1 f58"/>
                <a:gd name="f113" fmla="*/ 0 1 f59"/>
                <a:gd name="f114" fmla="*/ f53 1 f59"/>
                <a:gd name="f115" fmla="*/ f86 1 f58"/>
                <a:gd name="f116" fmla="*/ f87 1 f59"/>
                <a:gd name="f117" fmla="*/ f88 1 f58"/>
                <a:gd name="f118" fmla="*/ f89 1 f59"/>
                <a:gd name="f119" fmla="*/ f90 1 f58"/>
                <a:gd name="f120" fmla="*/ f91 1 f59"/>
                <a:gd name="f121" fmla="*/ f92 1 f58"/>
                <a:gd name="f122" fmla="*/ f93 1 f59"/>
                <a:gd name="f123" fmla="*/ f94 1 f58"/>
                <a:gd name="f124" fmla="*/ f95 1 f59"/>
                <a:gd name="f125" fmla="*/ f96 1 f58"/>
                <a:gd name="f126" fmla="*/ f97 1 f59"/>
                <a:gd name="f127" fmla="*/ f98 1 f58"/>
                <a:gd name="f128" fmla="*/ f99 1 f59"/>
                <a:gd name="f129" fmla="*/ f100 1 f58"/>
                <a:gd name="f130" fmla="*/ f101 1 f59"/>
                <a:gd name="f131" fmla="*/ f102 1 f59"/>
                <a:gd name="f132" fmla="*/ f103 1 f58"/>
                <a:gd name="f133" fmla="*/ f104 1 f58"/>
                <a:gd name="f134" fmla="*/ f105 1 f58"/>
                <a:gd name="f135" fmla="*/ f106 1 f59"/>
                <a:gd name="f136" fmla="*/ f107 1 f58"/>
                <a:gd name="f137" fmla="*/ f108 1 f59"/>
                <a:gd name="f138" fmla="*/ f109 1 f58"/>
                <a:gd name="f139" fmla="*/ f110 1 f59"/>
                <a:gd name="f140" fmla="*/ f111 f49 1"/>
                <a:gd name="f141" fmla="*/ f112 f49 1"/>
                <a:gd name="f142" fmla="*/ f114 f50 1"/>
                <a:gd name="f143" fmla="*/ f113 f50 1"/>
                <a:gd name="f144" fmla="*/ f115 f49 1"/>
                <a:gd name="f145" fmla="*/ f116 f50 1"/>
                <a:gd name="f146" fmla="*/ f117 f49 1"/>
                <a:gd name="f147" fmla="*/ f118 f50 1"/>
                <a:gd name="f148" fmla="*/ f119 f49 1"/>
                <a:gd name="f149" fmla="*/ f120 f50 1"/>
                <a:gd name="f150" fmla="*/ f121 f49 1"/>
                <a:gd name="f151" fmla="*/ f122 f50 1"/>
                <a:gd name="f152" fmla="*/ f123 f49 1"/>
                <a:gd name="f153" fmla="*/ f124 f50 1"/>
                <a:gd name="f154" fmla="*/ f125 f49 1"/>
                <a:gd name="f155" fmla="*/ f126 f50 1"/>
                <a:gd name="f156" fmla="*/ f127 f49 1"/>
                <a:gd name="f157" fmla="*/ f128 f50 1"/>
                <a:gd name="f158" fmla="*/ f129 f49 1"/>
                <a:gd name="f159" fmla="*/ f130 f50 1"/>
                <a:gd name="f160" fmla="*/ f131 f50 1"/>
                <a:gd name="f161" fmla="*/ f132 f49 1"/>
                <a:gd name="f162" fmla="*/ f133 f49 1"/>
                <a:gd name="f163" fmla="*/ f134 f49 1"/>
                <a:gd name="f164" fmla="*/ f135 f50 1"/>
                <a:gd name="f165" fmla="*/ f136 f49 1"/>
                <a:gd name="f166" fmla="*/ f137 f50 1"/>
                <a:gd name="f167" fmla="*/ f138 f49 1"/>
                <a:gd name="f168" fmla="*/ f139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4" y="f145"/>
                </a:cxn>
                <a:cxn ang="f85">
                  <a:pos x="f146" y="f147"/>
                </a:cxn>
                <a:cxn ang="f85">
                  <a:pos x="f148" y="f149"/>
                </a:cxn>
                <a:cxn ang="f85">
                  <a:pos x="f150" y="f151"/>
                </a:cxn>
                <a:cxn ang="f85">
                  <a:pos x="f152" y="f153"/>
                </a:cxn>
                <a:cxn ang="f85">
                  <a:pos x="f154" y="f155"/>
                </a:cxn>
                <a:cxn ang="f85">
                  <a:pos x="f156" y="f155"/>
                </a:cxn>
                <a:cxn ang="f85">
                  <a:pos x="f150" y="f157"/>
                </a:cxn>
                <a:cxn ang="f85">
                  <a:pos x="f158" y="f159"/>
                </a:cxn>
                <a:cxn ang="f85">
                  <a:pos x="f148" y="f160"/>
                </a:cxn>
                <a:cxn ang="f85">
                  <a:pos x="f161" y="f159"/>
                </a:cxn>
                <a:cxn ang="f85">
                  <a:pos x="f162" y="f160"/>
                </a:cxn>
                <a:cxn ang="f85">
                  <a:pos x="f163" y="f164"/>
                </a:cxn>
                <a:cxn ang="f85">
                  <a:pos x="f165" y="f166"/>
                </a:cxn>
                <a:cxn ang="f85">
                  <a:pos x="f167" y="f168"/>
                </a:cxn>
                <a:cxn ang="f85">
                  <a:pos x="f144" y="f168"/>
                </a:cxn>
                <a:cxn ang="f85">
                  <a:pos x="f144" y="f145"/>
                </a:cxn>
              </a:cxnLst>
              <a:rect l="f140" t="f143" r="f141" b="f142"/>
              <a:pathLst>
                <a:path w="51" h="57">
                  <a:moveTo>
                    <a:pt x="f8" y="f9"/>
                  </a:moveTo>
                  <a:cubicBezTo>
                    <a:pt x="f8" y="f5"/>
                    <a:pt x="f8" y="f5"/>
                    <a:pt x="f10" y="f5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1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6" y="f29"/>
                    <a:pt x="f28" y="f7"/>
                  </a:cubicBezTo>
                  <a:cubicBezTo>
                    <a:pt x="f26" y="f30"/>
                    <a:pt x="f31" y="f30"/>
                    <a:pt x="f32" y="f7"/>
                  </a:cubicBezTo>
                  <a:cubicBezTo>
                    <a:pt x="f33" y="f31"/>
                    <a:pt x="f34" y="f34"/>
                    <a:pt x="f20" y="f35"/>
                  </a:cubicBezTo>
                  <a:cubicBezTo>
                    <a:pt x="f36" y="f17"/>
                    <a:pt x="f37" y="f38"/>
                    <a:pt x="f39" y="f40"/>
                  </a:cubicBezTo>
                  <a:cubicBezTo>
                    <a:pt x="f21" y="f13"/>
                    <a:pt x="f41" y="f42"/>
                    <a:pt x="f15" y="f42"/>
                  </a:cubicBezTo>
                  <a:cubicBezTo>
                    <a:pt x="f42" y="f43"/>
                    <a:pt x="f16" y="f13"/>
                    <a:pt x="f9" y="f40"/>
                  </a:cubicBezTo>
                  <a:cubicBezTo>
                    <a:pt x="f5" y="f44"/>
                    <a:pt x="f5" y="f13"/>
                    <a:pt x="f5" y="f42"/>
                  </a:cubicBezTo>
                  <a:cubicBezTo>
                    <a:pt x="f14" y="f45"/>
                    <a:pt x="f46" y="f46"/>
                    <a:pt x="f40" y="f46"/>
                  </a:cubicBezTo>
                  <a:cubicBezTo>
                    <a:pt x="f13" y="f47"/>
                    <a:pt x="f43" y="f16"/>
                    <a:pt x="f46" y="f8"/>
                  </a:cubicBezTo>
                  <a:cubicBezTo>
                    <a:pt x="f47" y="f8"/>
                    <a:pt x="f16" y="f8"/>
                    <a:pt x="f16" y="f10"/>
                  </a:cubicBezTo>
                  <a:cubicBezTo>
                    <a:pt x="f10" y="f16"/>
                    <a:pt x="f10" y="f47"/>
                    <a:pt x="f8" y="f10"/>
                  </a:cubicBezTo>
                  <a:cubicBezTo>
                    <a:pt x="f14" y="f8"/>
                    <a:pt x="f14" y="f12"/>
                    <a:pt x="f8" y="f9"/>
                  </a:cubicBezTo>
                  <a:close/>
                </a:path>
              </a:pathLst>
            </a:custGeom>
            <a:solidFill>
              <a:srgbClr val="A361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BE6519F8-A91B-B885-A0D6-1E1B40760194}"/>
                </a:ext>
              </a:extLst>
            </p:cNvPr>
            <p:cNvSpPr/>
            <p:nvPr/>
          </p:nvSpPr>
          <p:spPr>
            <a:xfrm>
              <a:off x="9463089" y="4211634"/>
              <a:ext cx="271457" cy="47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73"/>
                <a:gd name="f8" fmla="val 4"/>
                <a:gd name="f9" fmla="val 2"/>
                <a:gd name="f10" fmla="val 65"/>
                <a:gd name="f11" fmla="val 57"/>
                <a:gd name="f12" fmla="val 48"/>
                <a:gd name="f13" fmla="val 1"/>
                <a:gd name="f14" fmla="val 49"/>
                <a:gd name="f15" fmla="val 3"/>
                <a:gd name="f16" fmla="val 54"/>
                <a:gd name="f17" fmla="val 59"/>
                <a:gd name="f18" fmla="val 64"/>
                <a:gd name="f19" fmla="val 52"/>
                <a:gd name="f20" fmla="val 5"/>
                <a:gd name="f21" fmla="val 41"/>
                <a:gd name="f22" fmla="val 8"/>
                <a:gd name="f23" fmla="val 30"/>
                <a:gd name="f24" fmla="val 9"/>
                <a:gd name="f25" fmla="val 26"/>
                <a:gd name="f26" fmla="val 10"/>
                <a:gd name="f27" fmla="val 22"/>
                <a:gd name="f28" fmla="val 11"/>
                <a:gd name="f29" fmla="val 18"/>
                <a:gd name="f30" fmla="val 12"/>
                <a:gd name="f31" fmla="val 15"/>
                <a:gd name="f32" fmla="val 14"/>
                <a:gd name="f33" fmla="val 16"/>
                <a:gd name="f34" fmla="val 17"/>
                <a:gd name="f35" fmla="val 23"/>
                <a:gd name="f36" fmla="val 7"/>
                <a:gd name="f37" fmla="val 28"/>
                <a:gd name="f38" fmla="val 33"/>
                <a:gd name="f39" fmla="val 34"/>
                <a:gd name="f40" fmla="val 36"/>
                <a:gd name="f41" fmla="val 37"/>
                <a:gd name="f42" fmla="val 38"/>
                <a:gd name="f43" fmla="val 40"/>
                <a:gd name="f44" fmla="val 39"/>
                <a:gd name="f45" fmla="val 35"/>
                <a:gd name="f46" fmla="val 32"/>
                <a:gd name="f47" fmla="val 6"/>
                <a:gd name="f48" fmla="val 24"/>
                <a:gd name="f49" fmla="val 21"/>
                <a:gd name="f50" fmla="val 13"/>
                <a:gd name="f51" fmla="val 31"/>
                <a:gd name="f52" fmla="val 44"/>
                <a:gd name="f53" fmla="val 51"/>
                <a:gd name="f54" fmla="val 63"/>
                <a:gd name="f55" fmla="val 69"/>
                <a:gd name="f56" fmla="val 71"/>
                <a:gd name="f57" fmla="val 72"/>
                <a:gd name="f58" fmla="+- 0 0 -90"/>
                <a:gd name="f59" fmla="*/ f3 1 42"/>
                <a:gd name="f60" fmla="*/ f4 1 7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42"/>
                <a:gd name="f69" fmla="*/ f65 1 73"/>
                <a:gd name="f70" fmla="*/ 4 f66 1"/>
                <a:gd name="f71" fmla="*/ 73 f65 1"/>
                <a:gd name="f72" fmla="*/ 0 f66 1"/>
                <a:gd name="f73" fmla="*/ 48 f65 1"/>
                <a:gd name="f74" fmla="*/ 1 f66 1"/>
                <a:gd name="f75" fmla="*/ 49 f65 1"/>
                <a:gd name="f76" fmla="*/ 3 f66 1"/>
                <a:gd name="f77" fmla="*/ 64 f65 1"/>
                <a:gd name="f78" fmla="*/ 8 f66 1"/>
                <a:gd name="f79" fmla="*/ 30 f65 1"/>
                <a:gd name="f80" fmla="*/ 11 f66 1"/>
                <a:gd name="f81" fmla="*/ 18 f65 1"/>
                <a:gd name="f82" fmla="*/ 16 f66 1"/>
                <a:gd name="f83" fmla="*/ 10 f65 1"/>
                <a:gd name="f84" fmla="*/ 18 f66 1"/>
                <a:gd name="f85" fmla="*/ 8 f65 1"/>
                <a:gd name="f86" fmla="*/ 33 f66 1"/>
                <a:gd name="f87" fmla="*/ 2 f65 1"/>
                <a:gd name="f88" fmla="*/ 37 f66 1"/>
                <a:gd name="f89" fmla="*/ 1 f65 1"/>
                <a:gd name="f90" fmla="*/ 41 f66 1"/>
                <a:gd name="f91" fmla="*/ 0 f65 1"/>
                <a:gd name="f92" fmla="*/ 39 f66 1"/>
                <a:gd name="f93" fmla="*/ 3 f65 1"/>
                <a:gd name="f94" fmla="*/ 28 f66 1"/>
                <a:gd name="f95" fmla="*/ 7 f65 1"/>
                <a:gd name="f96" fmla="*/ 17 f66 1"/>
                <a:gd name="f97" fmla="*/ 11 f65 1"/>
                <a:gd name="f98" fmla="*/ 31 f65 1"/>
                <a:gd name="f99" fmla="*/ 7 f66 1"/>
                <a:gd name="f100" fmla="*/ 51 f65 1"/>
                <a:gd name="f101" fmla="*/ 5 f66 1"/>
                <a:gd name="f102" fmla="*/ 69 f65 1"/>
                <a:gd name="f103" fmla="+- f67 0 f1"/>
                <a:gd name="f104" fmla="*/ f70 1 42"/>
                <a:gd name="f105" fmla="*/ f71 1 73"/>
                <a:gd name="f106" fmla="*/ f72 1 42"/>
                <a:gd name="f107" fmla="*/ f73 1 73"/>
                <a:gd name="f108" fmla="*/ f74 1 42"/>
                <a:gd name="f109" fmla="*/ f75 1 73"/>
                <a:gd name="f110" fmla="*/ f76 1 42"/>
                <a:gd name="f111" fmla="*/ f77 1 73"/>
                <a:gd name="f112" fmla="*/ f78 1 42"/>
                <a:gd name="f113" fmla="*/ f79 1 73"/>
                <a:gd name="f114" fmla="*/ f80 1 42"/>
                <a:gd name="f115" fmla="*/ f81 1 73"/>
                <a:gd name="f116" fmla="*/ f82 1 42"/>
                <a:gd name="f117" fmla="*/ f83 1 73"/>
                <a:gd name="f118" fmla="*/ f84 1 42"/>
                <a:gd name="f119" fmla="*/ f85 1 73"/>
                <a:gd name="f120" fmla="*/ f86 1 42"/>
                <a:gd name="f121" fmla="*/ f87 1 73"/>
                <a:gd name="f122" fmla="*/ f88 1 42"/>
                <a:gd name="f123" fmla="*/ f89 1 73"/>
                <a:gd name="f124" fmla="*/ f90 1 42"/>
                <a:gd name="f125" fmla="*/ f91 1 73"/>
                <a:gd name="f126" fmla="*/ f92 1 42"/>
                <a:gd name="f127" fmla="*/ f93 1 73"/>
                <a:gd name="f128" fmla="*/ f94 1 42"/>
                <a:gd name="f129" fmla="*/ f95 1 73"/>
                <a:gd name="f130" fmla="*/ f96 1 42"/>
                <a:gd name="f131" fmla="*/ f97 1 73"/>
                <a:gd name="f132" fmla="*/ f98 1 73"/>
                <a:gd name="f133" fmla="*/ f99 1 42"/>
                <a:gd name="f134" fmla="*/ f100 1 73"/>
                <a:gd name="f135" fmla="*/ f101 1 42"/>
                <a:gd name="f136" fmla="*/ f102 1 73"/>
                <a:gd name="f137" fmla="*/ 0 1 f68"/>
                <a:gd name="f138" fmla="*/ f62 1 f68"/>
                <a:gd name="f139" fmla="*/ 0 1 f69"/>
                <a:gd name="f140" fmla="*/ f63 1 f69"/>
                <a:gd name="f141" fmla="*/ f104 1 f68"/>
                <a:gd name="f142" fmla="*/ f105 1 f69"/>
                <a:gd name="f143" fmla="*/ f106 1 f68"/>
                <a:gd name="f144" fmla="*/ f107 1 f69"/>
                <a:gd name="f145" fmla="*/ f108 1 f68"/>
                <a:gd name="f146" fmla="*/ f109 1 f69"/>
                <a:gd name="f147" fmla="*/ f110 1 f68"/>
                <a:gd name="f148" fmla="*/ f111 1 f69"/>
                <a:gd name="f149" fmla="*/ f112 1 f68"/>
                <a:gd name="f150" fmla="*/ f113 1 f69"/>
                <a:gd name="f151" fmla="*/ f114 1 f68"/>
                <a:gd name="f152" fmla="*/ f115 1 f69"/>
                <a:gd name="f153" fmla="*/ f116 1 f68"/>
                <a:gd name="f154" fmla="*/ f117 1 f69"/>
                <a:gd name="f155" fmla="*/ f118 1 f68"/>
                <a:gd name="f156" fmla="*/ f119 1 f69"/>
                <a:gd name="f157" fmla="*/ f120 1 f68"/>
                <a:gd name="f158" fmla="*/ f121 1 f69"/>
                <a:gd name="f159" fmla="*/ f122 1 f68"/>
                <a:gd name="f160" fmla="*/ f123 1 f69"/>
                <a:gd name="f161" fmla="*/ f124 1 f68"/>
                <a:gd name="f162" fmla="*/ f125 1 f69"/>
                <a:gd name="f163" fmla="*/ f126 1 f68"/>
                <a:gd name="f164" fmla="*/ f127 1 f69"/>
                <a:gd name="f165" fmla="*/ f128 1 f68"/>
                <a:gd name="f166" fmla="*/ f129 1 f69"/>
                <a:gd name="f167" fmla="*/ f130 1 f68"/>
                <a:gd name="f168" fmla="*/ f131 1 f69"/>
                <a:gd name="f169" fmla="*/ f132 1 f69"/>
                <a:gd name="f170" fmla="*/ f133 1 f68"/>
                <a:gd name="f171" fmla="*/ f134 1 f69"/>
                <a:gd name="f172" fmla="*/ f135 1 f68"/>
                <a:gd name="f173" fmla="*/ f136 1 f69"/>
                <a:gd name="f174" fmla="*/ f137 f59 1"/>
                <a:gd name="f175" fmla="*/ f138 f59 1"/>
                <a:gd name="f176" fmla="*/ f140 f60 1"/>
                <a:gd name="f177" fmla="*/ f139 f60 1"/>
                <a:gd name="f178" fmla="*/ f141 f59 1"/>
                <a:gd name="f179" fmla="*/ f142 f60 1"/>
                <a:gd name="f180" fmla="*/ f143 f59 1"/>
                <a:gd name="f181" fmla="*/ f144 f60 1"/>
                <a:gd name="f182" fmla="*/ f145 f59 1"/>
                <a:gd name="f183" fmla="*/ f146 f60 1"/>
                <a:gd name="f184" fmla="*/ f147 f59 1"/>
                <a:gd name="f185" fmla="*/ f148 f60 1"/>
                <a:gd name="f186" fmla="*/ f149 f59 1"/>
                <a:gd name="f187" fmla="*/ f150 f60 1"/>
                <a:gd name="f188" fmla="*/ f151 f59 1"/>
                <a:gd name="f189" fmla="*/ f152 f60 1"/>
                <a:gd name="f190" fmla="*/ f153 f59 1"/>
                <a:gd name="f191" fmla="*/ f154 f60 1"/>
                <a:gd name="f192" fmla="*/ f155 f59 1"/>
                <a:gd name="f193" fmla="*/ f156 f60 1"/>
                <a:gd name="f194" fmla="*/ f157 f59 1"/>
                <a:gd name="f195" fmla="*/ f158 f60 1"/>
                <a:gd name="f196" fmla="*/ f159 f59 1"/>
                <a:gd name="f197" fmla="*/ f160 f60 1"/>
                <a:gd name="f198" fmla="*/ f161 f59 1"/>
                <a:gd name="f199" fmla="*/ f162 f60 1"/>
                <a:gd name="f200" fmla="*/ f163 f59 1"/>
                <a:gd name="f201" fmla="*/ f164 f60 1"/>
                <a:gd name="f202" fmla="*/ f165 f59 1"/>
                <a:gd name="f203" fmla="*/ f166 f60 1"/>
                <a:gd name="f204" fmla="*/ f167 f59 1"/>
                <a:gd name="f205" fmla="*/ f168 f60 1"/>
                <a:gd name="f206" fmla="*/ f169 f60 1"/>
                <a:gd name="f207" fmla="*/ f170 f59 1"/>
                <a:gd name="f208" fmla="*/ f171 f60 1"/>
                <a:gd name="f209" fmla="*/ f172 f59 1"/>
                <a:gd name="f210" fmla="*/ f173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2" y="f183"/>
                </a:cxn>
                <a:cxn ang="f103">
                  <a:pos x="f184" y="f185"/>
                </a:cxn>
                <a:cxn ang="f103">
                  <a:pos x="f186" y="f187"/>
                </a:cxn>
                <a:cxn ang="f103">
                  <a:pos x="f188" y="f189"/>
                </a:cxn>
                <a:cxn ang="f103">
                  <a:pos x="f190" y="f191"/>
                </a:cxn>
                <a:cxn ang="f103">
                  <a:pos x="f192" y="f193"/>
                </a:cxn>
                <a:cxn ang="f103">
                  <a:pos x="f194" y="f195"/>
                </a:cxn>
                <a:cxn ang="f103">
                  <a:pos x="f196" y="f197"/>
                </a:cxn>
                <a:cxn ang="f103">
                  <a:pos x="f198" y="f199"/>
                </a:cxn>
                <a:cxn ang="f103">
                  <a:pos x="f200" y="f201"/>
                </a:cxn>
                <a:cxn ang="f103">
                  <a:pos x="f202" y="f203"/>
                </a:cxn>
                <a:cxn ang="f103">
                  <a:pos x="f202" y="f203"/>
                </a:cxn>
                <a:cxn ang="f103">
                  <a:pos x="f204" y="f205"/>
                </a:cxn>
                <a:cxn ang="f103">
                  <a:pos x="f188" y="f206"/>
                </a:cxn>
                <a:cxn ang="f103">
                  <a:pos x="f207" y="f208"/>
                </a:cxn>
                <a:cxn ang="f103">
                  <a:pos x="f209" y="f210"/>
                </a:cxn>
                <a:cxn ang="f103">
                  <a:pos x="f178" y="f179"/>
                </a:cxn>
              </a:cxnLst>
              <a:rect l="f174" t="f177" r="f175" b="f176"/>
              <a:pathLst>
                <a:path w="42" h="73">
                  <a:moveTo>
                    <a:pt x="f8" y="f7"/>
                  </a:moveTo>
                  <a:cubicBezTo>
                    <a:pt x="f9" y="f10"/>
                    <a:pt x="f5" y="f11"/>
                    <a:pt x="f5" y="f12"/>
                  </a:cubicBezTo>
                  <a:cubicBezTo>
                    <a:pt x="f5" y="f12"/>
                    <a:pt x="f13" y="f14"/>
                    <a:pt x="f13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0"/>
                    <a:pt x="f33" y="f26"/>
                  </a:cubicBezTo>
                  <a:cubicBezTo>
                    <a:pt x="f33" y="f24"/>
                    <a:pt x="f34" y="f22"/>
                    <a:pt x="f29" y="f22"/>
                  </a:cubicBezTo>
                  <a:cubicBezTo>
                    <a:pt x="f35" y="f36"/>
                    <a:pt x="f37" y="f8"/>
                    <a:pt x="f38" y="f9"/>
                  </a:cubicBezTo>
                  <a:cubicBezTo>
                    <a:pt x="f39" y="f9"/>
                    <a:pt x="f40" y="f9"/>
                    <a:pt x="f41" y="f13"/>
                  </a:cubicBezTo>
                  <a:cubicBezTo>
                    <a:pt x="f42" y="f5"/>
                    <a:pt x="f43" y="f5"/>
                    <a:pt x="f21" y="f5"/>
                  </a:cubicBezTo>
                  <a:cubicBezTo>
                    <a:pt x="f6" y="f9"/>
                    <a:pt x="f43" y="f9"/>
                    <a:pt x="f44" y="f15"/>
                  </a:cubicBezTo>
                  <a:cubicBezTo>
                    <a:pt x="f45" y="f8"/>
                    <a:pt x="f46" y="f47"/>
                    <a:pt x="f37" y="f36"/>
                  </a:cubicBezTo>
                  <a:cubicBezTo>
                    <a:pt x="f37" y="f36"/>
                    <a:pt x="f37" y="f36"/>
                    <a:pt x="f37" y="f36"/>
                  </a:cubicBezTo>
                  <a:cubicBezTo>
                    <a:pt x="f48" y="f24"/>
                    <a:pt x="f49" y="f24"/>
                    <a:pt x="f34" y="f28"/>
                  </a:cubicBezTo>
                  <a:cubicBezTo>
                    <a:pt x="f32" y="f34"/>
                    <a:pt x="f50" y="f48"/>
                    <a:pt x="f28" y="f51"/>
                  </a:cubicBezTo>
                  <a:cubicBezTo>
                    <a:pt x="f24" y="f42"/>
                    <a:pt x="f22" y="f52"/>
                    <a:pt x="f36" y="f53"/>
                  </a:cubicBezTo>
                  <a:cubicBezTo>
                    <a:pt x="f20" y="f11"/>
                    <a:pt x="f20" y="f54"/>
                    <a:pt x="f20" y="f55"/>
                  </a:cubicBezTo>
                  <a:cubicBezTo>
                    <a:pt x="f20" y="f56"/>
                    <a:pt x="f20" y="f57"/>
                    <a:pt x="f8" y="f7"/>
                  </a:cubicBezTo>
                  <a:close/>
                </a:path>
              </a:pathLst>
            </a:custGeom>
            <a:solidFill>
              <a:srgbClr val="AE8C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21">
              <a:extLst>
                <a:ext uri="{FF2B5EF4-FFF2-40B4-BE49-F238E27FC236}">
                  <a16:creationId xmlns:a16="http://schemas.microsoft.com/office/drawing/2014/main" id="{17D57806-0D74-C957-91BD-F9047E786F04}"/>
                </a:ext>
              </a:extLst>
            </p:cNvPr>
            <p:cNvSpPr/>
            <p:nvPr/>
          </p:nvSpPr>
          <p:spPr>
            <a:xfrm>
              <a:off x="9644067" y="3946522"/>
              <a:ext cx="492120" cy="3111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48"/>
                <a:gd name="f8" fmla="val 2"/>
                <a:gd name="f9" fmla="val 46"/>
                <a:gd name="f10" fmla="val 6"/>
                <a:gd name="f11" fmla="val 8"/>
                <a:gd name="f12" fmla="val 44"/>
                <a:gd name="f13" fmla="val 10"/>
                <a:gd name="f14" fmla="val 43"/>
                <a:gd name="f15" fmla="val 12"/>
                <a:gd name="f16" fmla="val 13"/>
                <a:gd name="f17" fmla="val 42"/>
                <a:gd name="f18" fmla="val 16"/>
                <a:gd name="f19" fmla="val 39"/>
                <a:gd name="f20" fmla="val 20"/>
                <a:gd name="f21" fmla="val 37"/>
                <a:gd name="f22" fmla="val 24"/>
                <a:gd name="f23" fmla="val 36"/>
                <a:gd name="f24" fmla="val 29"/>
                <a:gd name="f25" fmla="val 49"/>
                <a:gd name="f26" fmla="val 22"/>
                <a:gd name="f27" fmla="val 60"/>
                <a:gd name="f28" fmla="val 65"/>
                <a:gd name="f29" fmla="val 9"/>
                <a:gd name="f30" fmla="val 69"/>
                <a:gd name="f31" fmla="val 72"/>
                <a:gd name="f32" fmla="val 1"/>
                <a:gd name="f33" fmla="val 73"/>
                <a:gd name="f34" fmla="val 74"/>
                <a:gd name="f35" fmla="val 75"/>
                <a:gd name="f36" fmla="val 68"/>
                <a:gd name="f37" fmla="val 64"/>
                <a:gd name="f38" fmla="val 52"/>
                <a:gd name="f39" fmla="val 23"/>
                <a:gd name="f40" fmla="val 31"/>
                <a:gd name="f41" fmla="val 38"/>
                <a:gd name="f42" fmla="val 17"/>
                <a:gd name="f43" fmla="val 45"/>
                <a:gd name="f44" fmla="+- 0 0 -90"/>
                <a:gd name="f45" fmla="*/ f3 1 76"/>
                <a:gd name="f46" fmla="*/ f4 1 48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76"/>
                <a:gd name="f55" fmla="*/ f51 1 48"/>
                <a:gd name="f56" fmla="*/ 0 f52 1"/>
                <a:gd name="f57" fmla="*/ 48 f51 1"/>
                <a:gd name="f58" fmla="*/ 8 f52 1"/>
                <a:gd name="f59" fmla="*/ 44 f51 1"/>
                <a:gd name="f60" fmla="*/ 13 f52 1"/>
                <a:gd name="f61" fmla="*/ 42 f51 1"/>
                <a:gd name="f62" fmla="*/ 24 f52 1"/>
                <a:gd name="f63" fmla="*/ 36 f51 1"/>
                <a:gd name="f64" fmla="*/ 60 f52 1"/>
                <a:gd name="f65" fmla="*/ 13 f51 1"/>
                <a:gd name="f66" fmla="*/ 72 f52 1"/>
                <a:gd name="f67" fmla="*/ 1 f51 1"/>
                <a:gd name="f68" fmla="*/ 75 f52 1"/>
                <a:gd name="f69" fmla="*/ 0 f51 1"/>
                <a:gd name="f70" fmla="*/ 76 f52 1"/>
                <a:gd name="f71" fmla="*/ 64 f52 1"/>
                <a:gd name="f72" fmla="*/ 38 f51 1"/>
                <a:gd name="f73" fmla="*/ 2 f52 1"/>
                <a:gd name="f74" fmla="+- f53 0 f1"/>
                <a:gd name="f75" fmla="*/ f56 1 76"/>
                <a:gd name="f76" fmla="*/ f57 1 48"/>
                <a:gd name="f77" fmla="*/ f58 1 76"/>
                <a:gd name="f78" fmla="*/ f59 1 48"/>
                <a:gd name="f79" fmla="*/ f60 1 76"/>
                <a:gd name="f80" fmla="*/ f61 1 48"/>
                <a:gd name="f81" fmla="*/ f62 1 76"/>
                <a:gd name="f82" fmla="*/ f63 1 48"/>
                <a:gd name="f83" fmla="*/ f64 1 76"/>
                <a:gd name="f84" fmla="*/ f65 1 48"/>
                <a:gd name="f85" fmla="*/ f66 1 76"/>
                <a:gd name="f86" fmla="*/ f67 1 48"/>
                <a:gd name="f87" fmla="*/ f68 1 76"/>
                <a:gd name="f88" fmla="*/ f69 1 48"/>
                <a:gd name="f89" fmla="*/ f70 1 76"/>
                <a:gd name="f90" fmla="*/ f71 1 76"/>
                <a:gd name="f91" fmla="*/ f72 1 48"/>
                <a:gd name="f92" fmla="*/ f73 1 76"/>
                <a:gd name="f93" fmla="*/ 0 1 f54"/>
                <a:gd name="f94" fmla="*/ f48 1 f54"/>
                <a:gd name="f95" fmla="*/ 0 1 f55"/>
                <a:gd name="f96" fmla="*/ f49 1 f55"/>
                <a:gd name="f97" fmla="*/ f75 1 f54"/>
                <a:gd name="f98" fmla="*/ f76 1 f55"/>
                <a:gd name="f99" fmla="*/ f77 1 f54"/>
                <a:gd name="f100" fmla="*/ f78 1 f55"/>
                <a:gd name="f101" fmla="*/ f79 1 f54"/>
                <a:gd name="f102" fmla="*/ f80 1 f55"/>
                <a:gd name="f103" fmla="*/ f81 1 f54"/>
                <a:gd name="f104" fmla="*/ f82 1 f55"/>
                <a:gd name="f105" fmla="*/ f83 1 f54"/>
                <a:gd name="f106" fmla="*/ f84 1 f55"/>
                <a:gd name="f107" fmla="*/ f85 1 f54"/>
                <a:gd name="f108" fmla="*/ f86 1 f55"/>
                <a:gd name="f109" fmla="*/ f87 1 f54"/>
                <a:gd name="f110" fmla="*/ f88 1 f55"/>
                <a:gd name="f111" fmla="*/ f89 1 f54"/>
                <a:gd name="f112" fmla="*/ f90 1 f54"/>
                <a:gd name="f113" fmla="*/ f91 1 f55"/>
                <a:gd name="f114" fmla="*/ f92 1 f54"/>
                <a:gd name="f115" fmla="*/ f93 f45 1"/>
                <a:gd name="f116" fmla="*/ f94 f45 1"/>
                <a:gd name="f117" fmla="*/ f96 f46 1"/>
                <a:gd name="f118" fmla="*/ f95 f46 1"/>
                <a:gd name="f119" fmla="*/ f97 f45 1"/>
                <a:gd name="f120" fmla="*/ f98 f46 1"/>
                <a:gd name="f121" fmla="*/ f99 f45 1"/>
                <a:gd name="f122" fmla="*/ f100 f46 1"/>
                <a:gd name="f123" fmla="*/ f101 f45 1"/>
                <a:gd name="f124" fmla="*/ f102 f46 1"/>
                <a:gd name="f125" fmla="*/ f103 f45 1"/>
                <a:gd name="f126" fmla="*/ f104 f46 1"/>
                <a:gd name="f127" fmla="*/ f105 f45 1"/>
                <a:gd name="f128" fmla="*/ f106 f46 1"/>
                <a:gd name="f129" fmla="*/ f107 f45 1"/>
                <a:gd name="f130" fmla="*/ f108 f46 1"/>
                <a:gd name="f131" fmla="*/ f109 f45 1"/>
                <a:gd name="f132" fmla="*/ f110 f46 1"/>
                <a:gd name="f133" fmla="*/ f111 f45 1"/>
                <a:gd name="f134" fmla="*/ f112 f45 1"/>
                <a:gd name="f135" fmla="*/ f113 f46 1"/>
                <a:gd name="f136" fmla="*/ f114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2"/>
                </a:cxn>
                <a:cxn ang="f74">
                  <a:pos x="f133" y="f132"/>
                </a:cxn>
                <a:cxn ang="f74">
                  <a:pos x="f134" y="f128"/>
                </a:cxn>
                <a:cxn ang="f74">
                  <a:pos x="f125" y="f135"/>
                </a:cxn>
                <a:cxn ang="f74">
                  <a:pos x="f136" y="f120"/>
                </a:cxn>
                <a:cxn ang="f74">
                  <a:pos x="f119" y="f120"/>
                </a:cxn>
              </a:cxnLst>
              <a:rect l="f115" t="f118" r="f116" b="f117"/>
              <a:pathLst>
                <a:path w="76" h="48">
                  <a:moveTo>
                    <a:pt x="f5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1" y="f24"/>
                    <a:pt x="f25" y="f26"/>
                    <a:pt x="f27" y="f16"/>
                  </a:cubicBezTo>
                  <a:cubicBezTo>
                    <a:pt x="f28" y="f29"/>
                    <a:pt x="f30" y="f10"/>
                    <a:pt x="f31" y="f32"/>
                  </a:cubicBezTo>
                  <a:cubicBezTo>
                    <a:pt x="f33" y="f5"/>
                    <a:pt x="f34" y="f5"/>
                    <a:pt x="f35" y="f5"/>
                  </a:cubicBezTo>
                  <a:cubicBezTo>
                    <a:pt x="f35" y="f5"/>
                    <a:pt x="f35" y="f5"/>
                    <a:pt x="f6" y="f5"/>
                  </a:cubicBezTo>
                  <a:cubicBezTo>
                    <a:pt x="f33" y="f10"/>
                    <a:pt x="f36" y="f29"/>
                    <a:pt x="f37" y="f16"/>
                  </a:cubicBezTo>
                  <a:cubicBezTo>
                    <a:pt x="f38" y="f39"/>
                    <a:pt x="f19" y="f40"/>
                    <a:pt x="f22" y="f41"/>
                  </a:cubicBezTo>
                  <a:cubicBezTo>
                    <a:pt x="f42" y="f17"/>
                    <a:pt x="f29" y="f43"/>
                    <a:pt x="f8" y="f7"/>
                  </a:cubicBezTo>
                  <a:cubicBezTo>
                    <a:pt x="f32" y="f7"/>
                    <a:pt x="f32" y="f7"/>
                    <a:pt x="f5" y="f7"/>
                  </a:cubicBezTo>
                  <a:close/>
                </a:path>
              </a:pathLst>
            </a:custGeom>
            <a:solidFill>
              <a:srgbClr val="8C97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4FD1B896-1175-3DBA-71FA-C787834482B9}"/>
                </a:ext>
              </a:extLst>
            </p:cNvPr>
            <p:cNvSpPr/>
            <p:nvPr/>
          </p:nvSpPr>
          <p:spPr>
            <a:xfrm>
              <a:off x="9825035" y="3313108"/>
              <a:ext cx="349245" cy="401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62"/>
                <a:gd name="f8" fmla="val 1"/>
                <a:gd name="f9" fmla="val 2"/>
                <a:gd name="f10" fmla="val 4"/>
                <a:gd name="f11" fmla="val 3"/>
                <a:gd name="f12" fmla="val 6"/>
                <a:gd name="f13" fmla="val 8"/>
                <a:gd name="f14" fmla="val 9"/>
                <a:gd name="f15" fmla="val 11"/>
                <a:gd name="f16" fmla="val 15"/>
                <a:gd name="f17" fmla="val 18"/>
                <a:gd name="f18" fmla="val 22"/>
                <a:gd name="f19" fmla="val 25"/>
                <a:gd name="f20" fmla="val 29"/>
                <a:gd name="f21" fmla="val 31"/>
                <a:gd name="f22" fmla="val 30"/>
                <a:gd name="f23" fmla="val 32"/>
                <a:gd name="f24" fmla="val 33"/>
                <a:gd name="f25" fmla="val 38"/>
                <a:gd name="f26" fmla="val 39"/>
                <a:gd name="f27" fmla="val 41"/>
                <a:gd name="f28" fmla="val 36"/>
                <a:gd name="f29" fmla="val 37"/>
                <a:gd name="f30" fmla="val 40"/>
                <a:gd name="f31" fmla="val 44"/>
                <a:gd name="f32" fmla="val 42"/>
                <a:gd name="f33" fmla="val 46"/>
                <a:gd name="f34" fmla="val 47"/>
                <a:gd name="f35" fmla="val 49"/>
                <a:gd name="f36" fmla="val 52"/>
                <a:gd name="f37" fmla="val 53"/>
                <a:gd name="f38" fmla="val 51"/>
                <a:gd name="f39" fmla="val 60"/>
                <a:gd name="f40" fmla="val 61"/>
                <a:gd name="f41" fmla="val 50"/>
                <a:gd name="f42" fmla="val 45"/>
                <a:gd name="f43" fmla="val 43"/>
                <a:gd name="f44" fmla="val 48"/>
                <a:gd name="f45" fmla="val 34"/>
                <a:gd name="f46" fmla="val 28"/>
                <a:gd name="f47" fmla="val 35"/>
                <a:gd name="f48" fmla="val 26"/>
                <a:gd name="f49" fmla="val 23"/>
                <a:gd name="f50" fmla="val 27"/>
                <a:gd name="f51" fmla="val 20"/>
                <a:gd name="f52" fmla="val 21"/>
                <a:gd name="f53" fmla="val 10"/>
                <a:gd name="f54" fmla="val 16"/>
                <a:gd name="f55" fmla="val 5"/>
                <a:gd name="f56" fmla="+- 0 0 -90"/>
                <a:gd name="f57" fmla="*/ f3 1 54"/>
                <a:gd name="f58" fmla="*/ f4 1 6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4"/>
                <a:gd name="f67" fmla="*/ f63 1 62"/>
                <a:gd name="f68" fmla="*/ 1 f64 1"/>
                <a:gd name="f69" fmla="*/ 2 f63 1"/>
                <a:gd name="f70" fmla="*/ 0 f64 1"/>
                <a:gd name="f71" fmla="*/ 0 f63 1"/>
                <a:gd name="f72" fmla="*/ 9 f64 1"/>
                <a:gd name="f73" fmla="*/ 11 f63 1"/>
                <a:gd name="f74" fmla="*/ 29 f64 1"/>
                <a:gd name="f75" fmla="*/ 31 f63 1"/>
                <a:gd name="f76" fmla="*/ 33 f64 1"/>
                <a:gd name="f77" fmla="*/ 32 f63 1"/>
                <a:gd name="f78" fmla="*/ 41 f64 1"/>
                <a:gd name="f79" fmla="*/ 36 f63 1"/>
                <a:gd name="f80" fmla="*/ 38 f63 1"/>
                <a:gd name="f81" fmla="*/ 47 f64 1"/>
                <a:gd name="f82" fmla="*/ 49 f63 1"/>
                <a:gd name="f83" fmla="*/ 51 f64 1"/>
                <a:gd name="f84" fmla="*/ 60 f63 1"/>
                <a:gd name="f85" fmla="*/ 50 f64 1"/>
                <a:gd name="f86" fmla="*/ 62 f63 1"/>
                <a:gd name="f87" fmla="*/ 49 f64 1"/>
                <a:gd name="f88" fmla="*/ 45 f64 1"/>
                <a:gd name="f89" fmla="*/ 50 f63 1"/>
                <a:gd name="f90" fmla="*/ 42 f64 1"/>
                <a:gd name="f91" fmla="*/ 48 f63 1"/>
                <a:gd name="f92" fmla="*/ 39 f64 1"/>
                <a:gd name="f93" fmla="*/ 43 f63 1"/>
                <a:gd name="f94" fmla="*/ 38 f64 1"/>
                <a:gd name="f95" fmla="*/ 32 f64 1"/>
                <a:gd name="f96" fmla="*/ 34 f63 1"/>
                <a:gd name="f97" fmla="*/ 23 f64 1"/>
                <a:gd name="f98" fmla="*/ 29 f63 1"/>
                <a:gd name="f99" fmla="*/ 20 f64 1"/>
                <a:gd name="f100" fmla="*/ 26 f63 1"/>
                <a:gd name="f101" fmla="*/ 6 f64 1"/>
                <a:gd name="f102" fmla="*/ 2 f64 1"/>
                <a:gd name="f103" fmla="*/ 6 f63 1"/>
                <a:gd name="f104" fmla="+- f65 0 f1"/>
                <a:gd name="f105" fmla="*/ f68 1 54"/>
                <a:gd name="f106" fmla="*/ f69 1 62"/>
                <a:gd name="f107" fmla="*/ f70 1 54"/>
                <a:gd name="f108" fmla="*/ f71 1 62"/>
                <a:gd name="f109" fmla="*/ f72 1 54"/>
                <a:gd name="f110" fmla="*/ f73 1 62"/>
                <a:gd name="f111" fmla="*/ f74 1 54"/>
                <a:gd name="f112" fmla="*/ f75 1 62"/>
                <a:gd name="f113" fmla="*/ f76 1 54"/>
                <a:gd name="f114" fmla="*/ f77 1 62"/>
                <a:gd name="f115" fmla="*/ f78 1 54"/>
                <a:gd name="f116" fmla="*/ f79 1 62"/>
                <a:gd name="f117" fmla="*/ f80 1 62"/>
                <a:gd name="f118" fmla="*/ f81 1 54"/>
                <a:gd name="f119" fmla="*/ f82 1 62"/>
                <a:gd name="f120" fmla="*/ f83 1 54"/>
                <a:gd name="f121" fmla="*/ f84 1 62"/>
                <a:gd name="f122" fmla="*/ f85 1 54"/>
                <a:gd name="f123" fmla="*/ f86 1 62"/>
                <a:gd name="f124" fmla="*/ f87 1 54"/>
                <a:gd name="f125" fmla="*/ f88 1 54"/>
                <a:gd name="f126" fmla="*/ f89 1 62"/>
                <a:gd name="f127" fmla="*/ f90 1 54"/>
                <a:gd name="f128" fmla="*/ f91 1 62"/>
                <a:gd name="f129" fmla="*/ f92 1 54"/>
                <a:gd name="f130" fmla="*/ f93 1 62"/>
                <a:gd name="f131" fmla="*/ f94 1 54"/>
                <a:gd name="f132" fmla="*/ f95 1 54"/>
                <a:gd name="f133" fmla="*/ f96 1 62"/>
                <a:gd name="f134" fmla="*/ f97 1 54"/>
                <a:gd name="f135" fmla="*/ f98 1 62"/>
                <a:gd name="f136" fmla="*/ f99 1 54"/>
                <a:gd name="f137" fmla="*/ f100 1 62"/>
                <a:gd name="f138" fmla="*/ f101 1 54"/>
                <a:gd name="f139" fmla="*/ f102 1 54"/>
                <a:gd name="f140" fmla="*/ f103 1 62"/>
                <a:gd name="f141" fmla="*/ 0 1 f66"/>
                <a:gd name="f142" fmla="*/ f60 1 f66"/>
                <a:gd name="f143" fmla="*/ 0 1 f67"/>
                <a:gd name="f144" fmla="*/ f61 1 f67"/>
                <a:gd name="f145" fmla="*/ f105 1 f66"/>
                <a:gd name="f146" fmla="*/ f106 1 f67"/>
                <a:gd name="f147" fmla="*/ f107 1 f66"/>
                <a:gd name="f148" fmla="*/ f108 1 f67"/>
                <a:gd name="f149" fmla="*/ f109 1 f66"/>
                <a:gd name="f150" fmla="*/ f110 1 f67"/>
                <a:gd name="f151" fmla="*/ f111 1 f66"/>
                <a:gd name="f152" fmla="*/ f112 1 f67"/>
                <a:gd name="f153" fmla="*/ f113 1 f66"/>
                <a:gd name="f154" fmla="*/ f114 1 f67"/>
                <a:gd name="f155" fmla="*/ f115 1 f66"/>
                <a:gd name="f156" fmla="*/ f116 1 f67"/>
                <a:gd name="f157" fmla="*/ f117 1 f67"/>
                <a:gd name="f158" fmla="*/ f118 1 f66"/>
                <a:gd name="f159" fmla="*/ f119 1 f67"/>
                <a:gd name="f160" fmla="*/ f120 1 f66"/>
                <a:gd name="f161" fmla="*/ f121 1 f67"/>
                <a:gd name="f162" fmla="*/ f122 1 f66"/>
                <a:gd name="f163" fmla="*/ f123 1 f67"/>
                <a:gd name="f164" fmla="*/ f124 1 f66"/>
                <a:gd name="f165" fmla="*/ f125 1 f66"/>
                <a:gd name="f166" fmla="*/ f126 1 f67"/>
                <a:gd name="f167" fmla="*/ f127 1 f66"/>
                <a:gd name="f168" fmla="*/ f128 1 f67"/>
                <a:gd name="f169" fmla="*/ f129 1 f66"/>
                <a:gd name="f170" fmla="*/ f130 1 f67"/>
                <a:gd name="f171" fmla="*/ f131 1 f66"/>
                <a:gd name="f172" fmla="*/ f132 1 f66"/>
                <a:gd name="f173" fmla="*/ f133 1 f67"/>
                <a:gd name="f174" fmla="*/ f134 1 f66"/>
                <a:gd name="f175" fmla="*/ f135 1 f67"/>
                <a:gd name="f176" fmla="*/ f136 1 f66"/>
                <a:gd name="f177" fmla="*/ f137 1 f67"/>
                <a:gd name="f178" fmla="*/ f138 1 f66"/>
                <a:gd name="f179" fmla="*/ f139 1 f66"/>
                <a:gd name="f180" fmla="*/ f140 1 f67"/>
                <a:gd name="f181" fmla="*/ f141 f57 1"/>
                <a:gd name="f182" fmla="*/ f142 f57 1"/>
                <a:gd name="f183" fmla="*/ f144 f58 1"/>
                <a:gd name="f184" fmla="*/ f143 f58 1"/>
                <a:gd name="f185" fmla="*/ f145 f57 1"/>
                <a:gd name="f186" fmla="*/ f146 f58 1"/>
                <a:gd name="f187" fmla="*/ f147 f57 1"/>
                <a:gd name="f188" fmla="*/ f148 f58 1"/>
                <a:gd name="f189" fmla="*/ f149 f57 1"/>
                <a:gd name="f190" fmla="*/ f150 f58 1"/>
                <a:gd name="f191" fmla="*/ f151 f57 1"/>
                <a:gd name="f192" fmla="*/ f152 f58 1"/>
                <a:gd name="f193" fmla="*/ f153 f57 1"/>
                <a:gd name="f194" fmla="*/ f154 f58 1"/>
                <a:gd name="f195" fmla="*/ f155 f57 1"/>
                <a:gd name="f196" fmla="*/ f156 f58 1"/>
                <a:gd name="f197" fmla="*/ f157 f58 1"/>
                <a:gd name="f198" fmla="*/ f158 f57 1"/>
                <a:gd name="f199" fmla="*/ f159 f58 1"/>
                <a:gd name="f200" fmla="*/ f160 f57 1"/>
                <a:gd name="f201" fmla="*/ f161 f58 1"/>
                <a:gd name="f202" fmla="*/ f162 f57 1"/>
                <a:gd name="f203" fmla="*/ f163 f58 1"/>
                <a:gd name="f204" fmla="*/ f164 f57 1"/>
                <a:gd name="f205" fmla="*/ f165 f57 1"/>
                <a:gd name="f206" fmla="*/ f166 f58 1"/>
                <a:gd name="f207" fmla="*/ f167 f57 1"/>
                <a:gd name="f208" fmla="*/ f168 f58 1"/>
                <a:gd name="f209" fmla="*/ f169 f57 1"/>
                <a:gd name="f210" fmla="*/ f170 f58 1"/>
                <a:gd name="f211" fmla="*/ f171 f57 1"/>
                <a:gd name="f212" fmla="*/ f172 f57 1"/>
                <a:gd name="f213" fmla="*/ f173 f58 1"/>
                <a:gd name="f214" fmla="*/ f174 f57 1"/>
                <a:gd name="f215" fmla="*/ f175 f58 1"/>
                <a:gd name="f216" fmla="*/ f176 f57 1"/>
                <a:gd name="f217" fmla="*/ f177 f58 1"/>
                <a:gd name="f218" fmla="*/ f178 f57 1"/>
                <a:gd name="f219" fmla="*/ f179 f57 1"/>
                <a:gd name="f220" fmla="*/ f180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85" y="f186"/>
                </a:cxn>
                <a:cxn ang="f104">
                  <a:pos x="f187" y="f188"/>
                </a:cxn>
                <a:cxn ang="f104">
                  <a:pos x="f189" y="f190"/>
                </a:cxn>
                <a:cxn ang="f104">
                  <a:pos x="f191" y="f192"/>
                </a:cxn>
                <a:cxn ang="f104">
                  <a:pos x="f193" y="f194"/>
                </a:cxn>
                <a:cxn ang="f104">
                  <a:pos x="f195" y="f196"/>
                </a:cxn>
                <a:cxn ang="f104">
                  <a:pos x="f195" y="f197"/>
                </a:cxn>
                <a:cxn ang="f104">
                  <a:pos x="f198" y="f199"/>
                </a:cxn>
                <a:cxn ang="f104">
                  <a:pos x="f200" y="f201"/>
                </a:cxn>
                <a:cxn ang="f104">
                  <a:pos x="f202" y="f203"/>
                </a:cxn>
                <a:cxn ang="f104">
                  <a:pos x="f204" y="f201"/>
                </a:cxn>
                <a:cxn ang="f104">
                  <a:pos x="f205" y="f206"/>
                </a:cxn>
                <a:cxn ang="f104">
                  <a:pos x="f207" y="f208"/>
                </a:cxn>
                <a:cxn ang="f104">
                  <a:pos x="f209" y="f210"/>
                </a:cxn>
                <a:cxn ang="f104">
                  <a:pos x="f211" y="f197"/>
                </a:cxn>
                <a:cxn ang="f104">
                  <a:pos x="f212" y="f213"/>
                </a:cxn>
                <a:cxn ang="f104">
                  <a:pos x="f214" y="f215"/>
                </a:cxn>
                <a:cxn ang="f104">
                  <a:pos x="f216" y="f217"/>
                </a:cxn>
                <a:cxn ang="f104">
                  <a:pos x="f218" y="f190"/>
                </a:cxn>
                <a:cxn ang="f104">
                  <a:pos x="f219" y="f220"/>
                </a:cxn>
                <a:cxn ang="f104">
                  <a:pos x="f185" y="f186"/>
                </a:cxn>
              </a:cxnLst>
              <a:rect l="f181" t="f184" r="f182" b="f183"/>
              <a:pathLst>
                <a:path w="54" h="62">
                  <a:moveTo>
                    <a:pt x="f8" y="f9"/>
                  </a:moveTo>
                  <a:cubicBezTo>
                    <a:pt x="f8" y="f8"/>
                    <a:pt x="f8" y="f8"/>
                    <a:pt x="f5" y="f5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1" y="f23"/>
                    <a:pt x="f24" y="f23"/>
                  </a:cubicBezTo>
                  <a:cubicBezTo>
                    <a:pt x="f25" y="f22"/>
                    <a:pt x="f26" y="f21"/>
                    <a:pt x="f27" y="f28"/>
                  </a:cubicBezTo>
                  <a:cubicBezTo>
                    <a:pt x="f27" y="f29"/>
                    <a:pt x="f27" y="f25"/>
                    <a:pt x="f27" y="f25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6" y="f36"/>
                    <a:pt x="f6" y="f37"/>
                    <a:pt x="f38" y="f39"/>
                  </a:cubicBezTo>
                  <a:cubicBezTo>
                    <a:pt x="f38" y="f40"/>
                    <a:pt x="f38" y="f40"/>
                    <a:pt x="f41" y="f7"/>
                  </a:cubicBezTo>
                  <a:cubicBezTo>
                    <a:pt x="f35" y="f40"/>
                    <a:pt x="f35" y="f40"/>
                    <a:pt x="f35" y="f39"/>
                  </a:cubicBezTo>
                  <a:cubicBezTo>
                    <a:pt x="f36" y="f37"/>
                    <a:pt x="f36" y="f37"/>
                    <a:pt x="f42" y="f41"/>
                  </a:cubicBezTo>
                  <a:cubicBezTo>
                    <a:pt x="f31" y="f35"/>
                    <a:pt x="f43" y="f35"/>
                    <a:pt x="f32" y="f44"/>
                  </a:cubicBezTo>
                  <a:cubicBezTo>
                    <a:pt x="f30" y="f34"/>
                    <a:pt x="f25" y="f33"/>
                    <a:pt x="f26" y="f43"/>
                  </a:cubicBezTo>
                  <a:cubicBezTo>
                    <a:pt x="f26" y="f27"/>
                    <a:pt x="f26" y="f30"/>
                    <a:pt x="f25" y="f25"/>
                  </a:cubicBezTo>
                  <a:cubicBezTo>
                    <a:pt x="f29" y="f24"/>
                    <a:pt x="f29" y="f24"/>
                    <a:pt x="f23" y="f45"/>
                  </a:cubicBezTo>
                  <a:cubicBezTo>
                    <a:pt x="f46" y="f47"/>
                    <a:pt x="f48" y="f21"/>
                    <a:pt x="f49" y="f20"/>
                  </a:cubicBezTo>
                  <a:cubicBezTo>
                    <a:pt x="f18" y="f46"/>
                    <a:pt x="f18" y="f50"/>
                    <a:pt x="f51" y="f48"/>
                  </a:cubicBezTo>
                  <a:cubicBezTo>
                    <a:pt x="f16" y="f52"/>
                    <a:pt x="f53" y="f54"/>
                    <a:pt x="f12" y="f15"/>
                  </a:cubicBezTo>
                  <a:cubicBezTo>
                    <a:pt x="f55" y="f14"/>
                    <a:pt x="f11" y="f13"/>
                    <a:pt x="f9" y="f12"/>
                  </a:cubicBezTo>
                  <a:cubicBezTo>
                    <a:pt x="f8" y="f55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8D7F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5A5FFC99-DB5B-7373-2B29-A3FBD5BF5CEB}"/>
                </a:ext>
              </a:extLst>
            </p:cNvPr>
            <p:cNvSpPr/>
            <p:nvPr/>
          </p:nvSpPr>
          <p:spPr>
            <a:xfrm>
              <a:off x="10129842" y="3702048"/>
              <a:ext cx="90489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8"/>
                <a:gd name="f8" fmla="val 3"/>
                <a:gd name="f9" fmla="val 2"/>
                <a:gd name="f10" fmla="val 1"/>
                <a:gd name="f11" fmla="val 4"/>
                <a:gd name="f12" fmla="val 5"/>
                <a:gd name="f13" fmla="val 6"/>
                <a:gd name="f14" fmla="val 13"/>
                <a:gd name="f15" fmla="val 9"/>
                <a:gd name="f16" fmla="val 16"/>
                <a:gd name="f17" fmla="val 10"/>
                <a:gd name="f18" fmla="val 24"/>
                <a:gd name="f19" fmla="val 8"/>
                <a:gd name="f20" fmla="val 29"/>
                <a:gd name="f21" fmla="val 34"/>
                <a:gd name="f22" fmla="val 36"/>
                <a:gd name="f23" fmla="val 35"/>
                <a:gd name="f24" fmla="val 30"/>
                <a:gd name="f25" fmla="val 7"/>
                <a:gd name="f26" fmla="val 25"/>
                <a:gd name="f27" fmla="val 21"/>
                <a:gd name="f28" fmla="val 12"/>
                <a:gd name="f29" fmla="val 15"/>
                <a:gd name="f30" fmla="val 11"/>
                <a:gd name="f31" fmla="+- 0 0 -90"/>
                <a:gd name="f32" fmla="*/ f3 1 14"/>
                <a:gd name="f33" fmla="*/ f4 1 3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4"/>
                <a:gd name="f42" fmla="*/ f38 1 38"/>
                <a:gd name="f43" fmla="*/ 3 f39 1"/>
                <a:gd name="f44" fmla="*/ 2 f38 1"/>
                <a:gd name="f45" fmla="*/ 4 f39 1"/>
                <a:gd name="f46" fmla="*/ 0 f38 1"/>
                <a:gd name="f47" fmla="*/ 6 f39 1"/>
                <a:gd name="f48" fmla="*/ 3 f38 1"/>
                <a:gd name="f49" fmla="*/ 10 f39 1"/>
                <a:gd name="f50" fmla="*/ 24 f38 1"/>
                <a:gd name="f51" fmla="*/ 1 f39 1"/>
                <a:gd name="f52" fmla="*/ 38 f38 1"/>
                <a:gd name="f53" fmla="*/ 0 f39 1"/>
                <a:gd name="f54" fmla="*/ 34 f38 1"/>
                <a:gd name="f55" fmla="*/ 9 f39 1"/>
                <a:gd name="f56" fmla="*/ 21 f38 1"/>
                <a:gd name="f57" fmla="*/ 7 f38 1"/>
                <a:gd name="f58" fmla="*/ 4 f38 1"/>
                <a:gd name="f59" fmla="+- f40 0 f1"/>
                <a:gd name="f60" fmla="*/ f43 1 14"/>
                <a:gd name="f61" fmla="*/ f44 1 38"/>
                <a:gd name="f62" fmla="*/ f45 1 14"/>
                <a:gd name="f63" fmla="*/ f46 1 38"/>
                <a:gd name="f64" fmla="*/ f47 1 14"/>
                <a:gd name="f65" fmla="*/ f48 1 38"/>
                <a:gd name="f66" fmla="*/ f49 1 14"/>
                <a:gd name="f67" fmla="*/ f50 1 38"/>
                <a:gd name="f68" fmla="*/ f51 1 14"/>
                <a:gd name="f69" fmla="*/ f52 1 38"/>
                <a:gd name="f70" fmla="*/ f53 1 14"/>
                <a:gd name="f71" fmla="*/ f54 1 38"/>
                <a:gd name="f72" fmla="*/ f55 1 14"/>
                <a:gd name="f73" fmla="*/ f56 1 38"/>
                <a:gd name="f74" fmla="*/ f57 1 38"/>
                <a:gd name="f75" fmla="*/ f58 1 38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2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3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09"/>
                </a:cxn>
                <a:cxn ang="f59">
                  <a:pos x="f108" y="f111"/>
                </a:cxn>
                <a:cxn ang="f59">
                  <a:pos x="f112" y="f113"/>
                </a:cxn>
                <a:cxn ang="f59">
                  <a:pos x="f104" y="f114"/>
                </a:cxn>
                <a:cxn ang="f59">
                  <a:pos x="f102" y="f115"/>
                </a:cxn>
                <a:cxn ang="f59">
                  <a:pos x="f100" y="f101"/>
                </a:cxn>
              </a:cxnLst>
              <a:rect l="f96" t="f99" r="f97" b="f98"/>
              <a:pathLst>
                <a:path w="14" h="38">
                  <a:moveTo>
                    <a:pt x="f8" y="f9"/>
                  </a:moveTo>
                  <a:cubicBezTo>
                    <a:pt x="f8" y="f10"/>
                    <a:pt x="f11" y="f10"/>
                    <a:pt x="f11" y="f5"/>
                  </a:cubicBezTo>
                  <a:cubicBezTo>
                    <a:pt x="f11" y="f10"/>
                    <a:pt x="f12" y="f9"/>
                    <a:pt x="f13" y="f8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12" y="f21"/>
                    <a:pt x="f10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" y="f22"/>
                    <a:pt x="f10" y="f23"/>
                    <a:pt x="f10" y="f21"/>
                  </a:cubicBezTo>
                  <a:cubicBezTo>
                    <a:pt x="f12" y="f24"/>
                    <a:pt x="f25" y="f26"/>
                    <a:pt x="f15" y="f27"/>
                  </a:cubicBezTo>
                  <a:cubicBezTo>
                    <a:pt x="f28" y="f29"/>
                    <a:pt x="f17" y="f30"/>
                    <a:pt x="f13" y="f25"/>
                  </a:cubicBezTo>
                  <a:cubicBezTo>
                    <a:pt x="f13" y="f13"/>
                    <a:pt x="f12" y="f12"/>
                    <a:pt x="f11" y="f11"/>
                  </a:cubicBezTo>
                  <a:cubicBezTo>
                    <a:pt x="f8" y="f11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8C97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2F232F5B-4526-8D6F-D40C-D15DA84804DE}"/>
                </a:ext>
              </a:extLst>
            </p:cNvPr>
            <p:cNvSpPr/>
            <p:nvPr/>
          </p:nvSpPr>
          <p:spPr>
            <a:xfrm>
              <a:off x="9574216" y="4257675"/>
              <a:ext cx="69851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3"/>
                <a:gd name="f9" fmla="val 1"/>
                <a:gd name="f10" fmla="val 7"/>
                <a:gd name="f11" fmla="val 8"/>
                <a:gd name="f12" fmla="val 2"/>
                <a:gd name="f13" fmla="+- 0 0 -90"/>
                <a:gd name="f14" fmla="*/ f3 1 11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11"/>
                <a:gd name="f25" fmla="*/ 0 f21 1"/>
                <a:gd name="f26" fmla="*/ 4 f20 1"/>
                <a:gd name="f27" fmla="*/ 11 f21 1"/>
                <a:gd name="f28" fmla="*/ 0 f20 1"/>
                <a:gd name="f29" fmla="+- f22 0 f1"/>
                <a:gd name="f30" fmla="*/ f25 1 11"/>
                <a:gd name="f31" fmla="*/ f26 1 4"/>
                <a:gd name="f32" fmla="*/ f27 1 11"/>
                <a:gd name="f33" fmla="*/ f28 1 4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4">
                  <a:moveTo>
                    <a:pt x="f5" y="f7"/>
                  </a:moveTo>
                  <a:cubicBezTo>
                    <a:pt x="f8" y="f9"/>
                    <a:pt x="f10" y="f9"/>
                    <a:pt x="f6" y="f5"/>
                  </a:cubicBezTo>
                  <a:cubicBezTo>
                    <a:pt x="f11" y="f12"/>
                    <a:pt x="f7" y="f8"/>
                    <a:pt x="f5" y="f7"/>
                  </a:cubicBezTo>
                  <a:close/>
                </a:path>
              </a:pathLst>
            </a:custGeom>
            <a:solidFill>
              <a:srgbClr val="8C97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E544CA74-66F0-C861-99FD-2673B78539BD}"/>
                </a:ext>
              </a:extLst>
            </p:cNvPr>
            <p:cNvSpPr/>
            <p:nvPr/>
          </p:nvSpPr>
          <p:spPr>
            <a:xfrm>
              <a:off x="8882060" y="6692905"/>
              <a:ext cx="328607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32"/>
                <a:gd name="f8" fmla="val 44"/>
                <a:gd name="f9" fmla="val 43"/>
                <a:gd name="f10" fmla="val 31"/>
                <a:gd name="f11" fmla="val 41"/>
                <a:gd name="f12" fmla="val 40"/>
                <a:gd name="f13" fmla="val 30"/>
                <a:gd name="f14" fmla="val 20"/>
                <a:gd name="f15" fmla="val 10"/>
                <a:gd name="f16" fmla="val 7"/>
                <a:gd name="f17" fmla="val 5"/>
                <a:gd name="f18" fmla="val 3"/>
                <a:gd name="f19" fmla="val 29"/>
                <a:gd name="f20" fmla="val 27"/>
                <a:gd name="f21" fmla="val 2"/>
                <a:gd name="f22" fmla="val 25"/>
                <a:gd name="f23" fmla="val 21"/>
                <a:gd name="f24" fmla="val 19"/>
                <a:gd name="f25" fmla="val 12"/>
                <a:gd name="f26" fmla="val 16"/>
                <a:gd name="f27" fmla="val 15"/>
                <a:gd name="f28" fmla="val 18"/>
                <a:gd name="f29" fmla="val 13"/>
                <a:gd name="f30" fmla="val 28"/>
                <a:gd name="f31" fmla="val 14"/>
                <a:gd name="f32" fmla="val 35"/>
                <a:gd name="f33" fmla="val 37"/>
                <a:gd name="f34" fmla="val 11"/>
                <a:gd name="f35" fmla="val 42"/>
                <a:gd name="f36" fmla="val 4"/>
                <a:gd name="f37" fmla="val 8"/>
                <a:gd name="f38" fmla="val 45"/>
                <a:gd name="f39" fmla="val 47"/>
                <a:gd name="f40" fmla="val 48"/>
                <a:gd name="f41" fmla="val 22"/>
                <a:gd name="f42" fmla="val 23"/>
                <a:gd name="f43" fmla="val 49"/>
                <a:gd name="f44" fmla="+- 0 0 -90"/>
                <a:gd name="f45" fmla="*/ f3 1 51"/>
                <a:gd name="f46" fmla="*/ f4 1 32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1"/>
                <a:gd name="f55" fmla="*/ f51 1 32"/>
                <a:gd name="f56" fmla="*/ 44 f52 1"/>
                <a:gd name="f57" fmla="*/ 32 f51 1"/>
                <a:gd name="f58" fmla="*/ 40 f52 1"/>
                <a:gd name="f59" fmla="*/ 31 f51 1"/>
                <a:gd name="f60" fmla="*/ 10 f52 1"/>
                <a:gd name="f61" fmla="*/ 3 f52 1"/>
                <a:gd name="f62" fmla="*/ 30 f51 1"/>
                <a:gd name="f63" fmla="*/ 2 f52 1"/>
                <a:gd name="f64" fmla="*/ 25 f51 1"/>
                <a:gd name="f65" fmla="*/ 12 f52 1"/>
                <a:gd name="f66" fmla="*/ 16 f51 1"/>
                <a:gd name="f67" fmla="*/ 21 f52 1"/>
                <a:gd name="f68" fmla="*/ 13 f51 1"/>
                <a:gd name="f69" fmla="*/ 32 f52 1"/>
                <a:gd name="f70" fmla="*/ 14 f51 1"/>
                <a:gd name="f71" fmla="*/ 7 f51 1"/>
                <a:gd name="f72" fmla="*/ 42 f52 1"/>
                <a:gd name="f73" fmla="*/ 0 f51 1"/>
                <a:gd name="f74" fmla="*/ 11 f51 1"/>
                <a:gd name="f75" fmla="*/ 48 f52 1"/>
                <a:gd name="f76" fmla="*/ 22 f51 1"/>
                <a:gd name="f77" fmla="*/ 49 f52 1"/>
                <a:gd name="f78" fmla="+- f53 0 f1"/>
                <a:gd name="f79" fmla="*/ f56 1 51"/>
                <a:gd name="f80" fmla="*/ f57 1 32"/>
                <a:gd name="f81" fmla="*/ f58 1 51"/>
                <a:gd name="f82" fmla="*/ f59 1 32"/>
                <a:gd name="f83" fmla="*/ f60 1 51"/>
                <a:gd name="f84" fmla="*/ f61 1 51"/>
                <a:gd name="f85" fmla="*/ f62 1 32"/>
                <a:gd name="f86" fmla="*/ f63 1 51"/>
                <a:gd name="f87" fmla="*/ f64 1 32"/>
                <a:gd name="f88" fmla="*/ f65 1 51"/>
                <a:gd name="f89" fmla="*/ f66 1 32"/>
                <a:gd name="f90" fmla="*/ f67 1 51"/>
                <a:gd name="f91" fmla="*/ f68 1 32"/>
                <a:gd name="f92" fmla="*/ f69 1 51"/>
                <a:gd name="f93" fmla="*/ f70 1 32"/>
                <a:gd name="f94" fmla="*/ f71 1 32"/>
                <a:gd name="f95" fmla="*/ f72 1 51"/>
                <a:gd name="f96" fmla="*/ f73 1 32"/>
                <a:gd name="f97" fmla="*/ f74 1 32"/>
                <a:gd name="f98" fmla="*/ f75 1 51"/>
                <a:gd name="f99" fmla="*/ f76 1 32"/>
                <a:gd name="f100" fmla="*/ f77 1 51"/>
                <a:gd name="f101" fmla="*/ 0 1 f54"/>
                <a:gd name="f102" fmla="*/ f48 1 f54"/>
                <a:gd name="f103" fmla="*/ 0 1 f55"/>
                <a:gd name="f104" fmla="*/ f49 1 f55"/>
                <a:gd name="f105" fmla="*/ f79 1 f54"/>
                <a:gd name="f106" fmla="*/ f80 1 f55"/>
                <a:gd name="f107" fmla="*/ f81 1 f54"/>
                <a:gd name="f108" fmla="*/ f82 1 f55"/>
                <a:gd name="f109" fmla="*/ f83 1 f54"/>
                <a:gd name="f110" fmla="*/ f84 1 f54"/>
                <a:gd name="f111" fmla="*/ f85 1 f55"/>
                <a:gd name="f112" fmla="*/ f86 1 f54"/>
                <a:gd name="f113" fmla="*/ f87 1 f55"/>
                <a:gd name="f114" fmla="*/ f88 1 f54"/>
                <a:gd name="f115" fmla="*/ f89 1 f55"/>
                <a:gd name="f116" fmla="*/ f90 1 f54"/>
                <a:gd name="f117" fmla="*/ f91 1 f55"/>
                <a:gd name="f118" fmla="*/ f92 1 f54"/>
                <a:gd name="f119" fmla="*/ f93 1 f55"/>
                <a:gd name="f120" fmla="*/ f94 1 f55"/>
                <a:gd name="f121" fmla="*/ f95 1 f54"/>
                <a:gd name="f122" fmla="*/ f96 1 f55"/>
                <a:gd name="f123" fmla="*/ f97 1 f55"/>
                <a:gd name="f124" fmla="*/ f98 1 f54"/>
                <a:gd name="f125" fmla="*/ f99 1 f55"/>
                <a:gd name="f126" fmla="*/ f100 1 f54"/>
                <a:gd name="f127" fmla="*/ f101 f45 1"/>
                <a:gd name="f128" fmla="*/ f102 f45 1"/>
                <a:gd name="f129" fmla="*/ f104 f46 1"/>
                <a:gd name="f130" fmla="*/ f103 f46 1"/>
                <a:gd name="f131" fmla="*/ f105 f45 1"/>
                <a:gd name="f132" fmla="*/ f106 f46 1"/>
                <a:gd name="f133" fmla="*/ f107 f45 1"/>
                <a:gd name="f134" fmla="*/ f108 f46 1"/>
                <a:gd name="f135" fmla="*/ f109 f45 1"/>
                <a:gd name="f136" fmla="*/ f110 f45 1"/>
                <a:gd name="f137" fmla="*/ f111 f46 1"/>
                <a:gd name="f138" fmla="*/ f112 f45 1"/>
                <a:gd name="f139" fmla="*/ f113 f46 1"/>
                <a:gd name="f140" fmla="*/ f114 f45 1"/>
                <a:gd name="f141" fmla="*/ f115 f46 1"/>
                <a:gd name="f142" fmla="*/ f116 f45 1"/>
                <a:gd name="f143" fmla="*/ f117 f46 1"/>
                <a:gd name="f144" fmla="*/ f118 f45 1"/>
                <a:gd name="f145" fmla="*/ f119 f46 1"/>
                <a:gd name="f146" fmla="*/ f120 f46 1"/>
                <a:gd name="f147" fmla="*/ f121 f45 1"/>
                <a:gd name="f148" fmla="*/ f122 f46 1"/>
                <a:gd name="f149" fmla="*/ f123 f46 1"/>
                <a:gd name="f150" fmla="*/ f124 f45 1"/>
                <a:gd name="f151" fmla="*/ f125 f46 1"/>
                <a:gd name="f152" fmla="*/ f126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4"/>
                </a:cxn>
                <a:cxn ang="f78">
                  <a:pos x="f136" y="f137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5"/>
                </a:cxn>
                <a:cxn ang="f78">
                  <a:pos x="f133" y="f146"/>
                </a:cxn>
                <a:cxn ang="f78">
                  <a:pos x="f147" y="f148"/>
                </a:cxn>
                <a:cxn ang="f78">
                  <a:pos x="f131" y="f149"/>
                </a:cxn>
                <a:cxn ang="f78">
                  <a:pos x="f150" y="f151"/>
                </a:cxn>
                <a:cxn ang="f78">
                  <a:pos x="f152" y="f151"/>
                </a:cxn>
                <a:cxn ang="f78">
                  <a:pos x="f131" y="f132"/>
                </a:cxn>
              </a:cxnLst>
              <a:rect l="f127" t="f130" r="f128" b="f129"/>
              <a:pathLst>
                <a:path w="51" h="32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0"/>
                    <a:pt x="f15" y="f10"/>
                  </a:cubicBezTo>
                  <a:cubicBezTo>
                    <a:pt x="f16" y="f10"/>
                    <a:pt x="f17" y="f10"/>
                    <a:pt x="f18" y="f13"/>
                  </a:cubicBezTo>
                  <a:cubicBezTo>
                    <a:pt x="f5" y="f19"/>
                    <a:pt x="f5" y="f20"/>
                    <a:pt x="f21" y="f22"/>
                  </a:cubicBezTo>
                  <a:cubicBezTo>
                    <a:pt x="f17" y="f23"/>
                    <a:pt x="f15" y="f24"/>
                    <a:pt x="f25" y="f26"/>
                  </a:cubicBezTo>
                  <a:cubicBezTo>
                    <a:pt x="f27" y="f25"/>
                    <a:pt x="f28" y="f25"/>
                    <a:pt x="f23" y="f29"/>
                  </a:cubicBezTo>
                  <a:cubicBezTo>
                    <a:pt x="f22" y="f29"/>
                    <a:pt x="f30" y="f29"/>
                    <a:pt x="f7" y="f31"/>
                  </a:cubicBezTo>
                  <a:cubicBezTo>
                    <a:pt x="f32" y="f31"/>
                    <a:pt x="f33" y="f34"/>
                    <a:pt x="f12" y="f16"/>
                  </a:cubicBezTo>
                  <a:cubicBezTo>
                    <a:pt x="f12" y="f17"/>
                    <a:pt x="f11" y="f18"/>
                    <a:pt x="f35" y="f5"/>
                  </a:cubicBezTo>
                  <a:cubicBezTo>
                    <a:pt x="f35" y="f36"/>
                    <a:pt x="f9" y="f37"/>
                    <a:pt x="f8" y="f34"/>
                  </a:cubicBezTo>
                  <a:cubicBezTo>
                    <a:pt x="f38" y="f27"/>
                    <a:pt x="f39" y="f28"/>
                    <a:pt x="f40" y="f41"/>
                  </a:cubicBezTo>
                  <a:cubicBezTo>
                    <a:pt x="f40" y="f42"/>
                    <a:pt x="f43" y="f42"/>
                    <a:pt x="f43" y="f41"/>
                  </a:cubicBezTo>
                  <a:cubicBezTo>
                    <a:pt x="f6" y="f20"/>
                    <a:pt x="f43" y="f19"/>
                    <a:pt x="f8" y="f7"/>
                  </a:cubicBezTo>
                  <a:close/>
                </a:path>
              </a:pathLst>
            </a:custGeom>
            <a:solidFill>
              <a:srgbClr val="30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1E92266B-4213-74A2-2B95-956BD13C038F}"/>
                </a:ext>
              </a:extLst>
            </p:cNvPr>
            <p:cNvSpPr/>
            <p:nvPr/>
          </p:nvSpPr>
          <p:spPr>
            <a:xfrm>
              <a:off x="8959848" y="6900867"/>
              <a:ext cx="50804" cy="63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"/>
                <a:gd name="f8" fmla="val 3"/>
                <a:gd name="f9" fmla="val 5"/>
                <a:gd name="f10" fmla="+- 0 0 -90"/>
                <a:gd name="f11" fmla="*/ f3 1 8"/>
                <a:gd name="f12" fmla="*/ f4 1 1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8"/>
                <a:gd name="f21" fmla="val f17"/>
                <a:gd name="f22" fmla="*/ 0 f18 1"/>
                <a:gd name="f23" fmla="*/ 1 f17 1"/>
                <a:gd name="f24" fmla="*/ 8 f18 1"/>
                <a:gd name="f25" fmla="*/ 0 f17 1"/>
                <a:gd name="f26" fmla="+- f19 0 f1"/>
                <a:gd name="f27" fmla="*/ f22 1 8"/>
                <a:gd name="f28" fmla="*/ f24 1 8"/>
                <a:gd name="f29" fmla="*/ f23 1 f21"/>
                <a:gd name="f30" fmla="*/ f25 1 f2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2 1"/>
                <a:gd name="f42" fmla="*/ f30 f12 1"/>
                <a:gd name="f43" fmla="*/ f35 f11 1"/>
                <a:gd name="f44" fmla="*/ f3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1"/>
                </a:cxn>
                <a:cxn ang="f26">
                  <a:pos x="f44" y="f42"/>
                </a:cxn>
                <a:cxn ang="f26">
                  <a:pos x="f43" y="f41"/>
                </a:cxn>
              </a:cxnLst>
              <a:rect l="f37" t="f40" r="f38" b="f39"/>
              <a:pathLst>
                <a:path w="8" h="1">
                  <a:moveTo>
                    <a:pt x="f5" y="f7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9" y="f7"/>
                    <a:pt x="f8" y="f7"/>
                    <a:pt x="f5" y="f7"/>
                  </a:cubicBezTo>
                  <a:close/>
                </a:path>
              </a:pathLst>
            </a:custGeom>
            <a:solidFill>
              <a:srgbClr val="30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ED983E89-5688-6A1B-A0BE-D6766ED99751}"/>
                </a:ext>
              </a:extLst>
            </p:cNvPr>
            <p:cNvSpPr/>
            <p:nvPr/>
          </p:nvSpPr>
          <p:spPr>
            <a:xfrm>
              <a:off x="8648696" y="6764338"/>
              <a:ext cx="30321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8"/>
                <a:gd name="f8" fmla="val 2"/>
                <a:gd name="f9" fmla="val 44"/>
                <a:gd name="f10" fmla="val 6"/>
                <a:gd name="f11" fmla="val 41"/>
                <a:gd name="f12" fmla="val 8"/>
                <a:gd name="f13" fmla="val 38"/>
                <a:gd name="f14" fmla="val 11"/>
                <a:gd name="f15" fmla="val 37"/>
                <a:gd name="f16" fmla="val 12"/>
                <a:gd name="f17" fmla="val 36"/>
                <a:gd name="f18" fmla="val 13"/>
                <a:gd name="f19" fmla="val 15"/>
                <a:gd name="f20" fmla="val 17"/>
                <a:gd name="f21" fmla="val 34"/>
                <a:gd name="f22" fmla="val 32"/>
                <a:gd name="f23" fmla="val 24"/>
                <a:gd name="f24" fmla="val 16"/>
                <a:gd name="f25" fmla="val 3"/>
                <a:gd name="f26" fmla="val 1"/>
                <a:gd name="f27" fmla="val 10"/>
                <a:gd name="f28" fmla="val 9"/>
                <a:gd name="f29" fmla="val 4"/>
                <a:gd name="f30" fmla="val 5"/>
                <a:gd name="f31" fmla="val 19"/>
                <a:gd name="f32" fmla="val 21"/>
                <a:gd name="f33" fmla="val 23"/>
                <a:gd name="f34" fmla="val 26"/>
                <a:gd name="f35" fmla="val 39"/>
                <a:gd name="f36" fmla="val 45"/>
                <a:gd name="f37" fmla="val 46"/>
                <a:gd name="f38" fmla="+- 0 0 -90"/>
                <a:gd name="f39" fmla="*/ f3 1 47"/>
                <a:gd name="f40" fmla="*/ f4 1 1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7"/>
                <a:gd name="f49" fmla="*/ f45 1 18"/>
                <a:gd name="f50" fmla="*/ 47 f46 1"/>
                <a:gd name="f51" fmla="*/ 2 f45 1"/>
                <a:gd name="f52" fmla="*/ 38 f46 1"/>
                <a:gd name="f53" fmla="*/ 11 f45 1"/>
                <a:gd name="f54" fmla="*/ 36 f46 1"/>
                <a:gd name="f55" fmla="*/ 15 f45 1"/>
                <a:gd name="f56" fmla="*/ 32 f46 1"/>
                <a:gd name="f57" fmla="*/ 17 f45 1"/>
                <a:gd name="f58" fmla="*/ 8 f46 1"/>
                <a:gd name="f59" fmla="*/ 16 f45 1"/>
                <a:gd name="f60" fmla="*/ 1 f46 1"/>
                <a:gd name="f61" fmla="*/ 13 f45 1"/>
                <a:gd name="f62" fmla="*/ 2 f46 1"/>
                <a:gd name="f63" fmla="*/ 9 f45 1"/>
                <a:gd name="f64" fmla="*/ 6 f45 1"/>
                <a:gd name="f65" fmla="*/ 19 f46 1"/>
                <a:gd name="f66" fmla="*/ 26 f46 1"/>
                <a:gd name="f67" fmla="*/ 1 f45 1"/>
                <a:gd name="f68" fmla="*/ 45 f46 1"/>
                <a:gd name="f69" fmla="+- f47 0 f1"/>
                <a:gd name="f70" fmla="*/ f50 1 47"/>
                <a:gd name="f71" fmla="*/ f51 1 18"/>
                <a:gd name="f72" fmla="*/ f52 1 47"/>
                <a:gd name="f73" fmla="*/ f53 1 18"/>
                <a:gd name="f74" fmla="*/ f54 1 47"/>
                <a:gd name="f75" fmla="*/ f55 1 18"/>
                <a:gd name="f76" fmla="*/ f56 1 47"/>
                <a:gd name="f77" fmla="*/ f57 1 18"/>
                <a:gd name="f78" fmla="*/ f58 1 47"/>
                <a:gd name="f79" fmla="*/ f59 1 18"/>
                <a:gd name="f80" fmla="*/ f60 1 47"/>
                <a:gd name="f81" fmla="*/ f61 1 18"/>
                <a:gd name="f82" fmla="*/ f62 1 47"/>
                <a:gd name="f83" fmla="*/ f63 1 18"/>
                <a:gd name="f84" fmla="*/ f64 1 18"/>
                <a:gd name="f85" fmla="*/ f65 1 47"/>
                <a:gd name="f86" fmla="*/ f66 1 47"/>
                <a:gd name="f87" fmla="*/ f67 1 18"/>
                <a:gd name="f88" fmla="*/ f68 1 47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8"/>
                <a:gd name="f98" fmla="*/ f75 1 f49"/>
                <a:gd name="f99" fmla="*/ f76 1 f48"/>
                <a:gd name="f100" fmla="*/ f77 1 f49"/>
                <a:gd name="f101" fmla="*/ f78 1 f48"/>
                <a:gd name="f102" fmla="*/ f79 1 f49"/>
                <a:gd name="f103" fmla="*/ f80 1 f48"/>
                <a:gd name="f104" fmla="*/ f81 1 f49"/>
                <a:gd name="f105" fmla="*/ f82 1 f48"/>
                <a:gd name="f106" fmla="*/ f83 1 f49"/>
                <a:gd name="f107" fmla="*/ f84 1 f49"/>
                <a:gd name="f108" fmla="*/ f85 1 f48"/>
                <a:gd name="f109" fmla="*/ f86 1 f48"/>
                <a:gd name="f110" fmla="*/ f87 1 f49"/>
                <a:gd name="f111" fmla="*/ f88 1 f48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39 1"/>
                <a:gd name="f121" fmla="*/ f98 f40 1"/>
                <a:gd name="f122" fmla="*/ f99 f39 1"/>
                <a:gd name="f123" fmla="*/ f100 f40 1"/>
                <a:gd name="f124" fmla="*/ f101 f39 1"/>
                <a:gd name="f125" fmla="*/ f102 f40 1"/>
                <a:gd name="f126" fmla="*/ f103 f39 1"/>
                <a:gd name="f127" fmla="*/ f104 f40 1"/>
                <a:gd name="f128" fmla="*/ f105 f39 1"/>
                <a:gd name="f129" fmla="*/ f106 f40 1"/>
                <a:gd name="f130" fmla="*/ f107 f40 1"/>
                <a:gd name="f131" fmla="*/ f108 f39 1"/>
                <a:gd name="f132" fmla="*/ f109 f39 1"/>
                <a:gd name="f133" fmla="*/ f110 f40 1"/>
                <a:gd name="f134" fmla="*/ f11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8" y="f129"/>
                </a:cxn>
                <a:cxn ang="f69">
                  <a:pos x="f124" y="f130"/>
                </a:cxn>
                <a:cxn ang="f69">
                  <a:pos x="f131" y="f117"/>
                </a:cxn>
                <a:cxn ang="f69">
                  <a:pos x="f132" y="f133"/>
                </a:cxn>
                <a:cxn ang="f69">
                  <a:pos x="f134" y="f117"/>
                </a:cxn>
                <a:cxn ang="f69">
                  <a:pos x="f116" y="f117"/>
                </a:cxn>
              </a:cxnLst>
              <a:rect l="f112" t="f115" r="f113" b="f114"/>
              <a:pathLst>
                <a:path w="47" h="1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21" y="f7"/>
                    <a:pt x="f22" y="f20"/>
                  </a:cubicBezTo>
                  <a:cubicBezTo>
                    <a:pt x="f23" y="f20"/>
                    <a:pt x="f24" y="f20"/>
                    <a:pt x="f12" y="f24"/>
                  </a:cubicBezTo>
                  <a:cubicBezTo>
                    <a:pt x="f10" y="f24"/>
                    <a:pt x="f25" y="f19"/>
                    <a:pt x="f26" y="f18"/>
                  </a:cubicBezTo>
                  <a:cubicBezTo>
                    <a:pt x="f5" y="f14"/>
                    <a:pt x="f5" y="f27"/>
                    <a:pt x="f8" y="f28"/>
                  </a:cubicBezTo>
                  <a:cubicBezTo>
                    <a:pt x="f29" y="f12"/>
                    <a:pt x="f10" y="f10"/>
                    <a:pt x="f12" y="f10"/>
                  </a:cubicBezTo>
                  <a:cubicBezTo>
                    <a:pt x="f16" y="f30"/>
                    <a:pt x="f24" y="f25"/>
                    <a:pt x="f31" y="f8"/>
                  </a:cubicBezTo>
                  <a:cubicBezTo>
                    <a:pt x="f32" y="f26"/>
                    <a:pt x="f33" y="f5"/>
                    <a:pt x="f34" y="f26"/>
                  </a:cubicBezTo>
                  <a:cubicBezTo>
                    <a:pt x="f22" y="f29"/>
                    <a:pt x="f35" y="f25"/>
                    <a:pt x="f36" y="f8"/>
                  </a:cubicBezTo>
                  <a:cubicBezTo>
                    <a:pt x="f36" y="f8"/>
                    <a:pt x="f37" y="f8"/>
                    <a:pt x="f6" y="f8"/>
                  </a:cubicBezTo>
                  <a:close/>
                </a:path>
              </a:pathLst>
            </a:custGeom>
            <a:solidFill>
              <a:srgbClr val="2F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3BF430DA-6A4F-9A16-E1C2-0ECB7C1D1B3A}"/>
                </a:ext>
              </a:extLst>
            </p:cNvPr>
            <p:cNvSpPr/>
            <p:nvPr/>
          </p:nvSpPr>
          <p:spPr>
            <a:xfrm>
              <a:off x="8707438" y="5175247"/>
              <a:ext cx="361946" cy="14477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24"/>
                <a:gd name="f8" fmla="val 51"/>
                <a:gd name="f9" fmla="val 50"/>
                <a:gd name="f10" fmla="val 214"/>
                <a:gd name="f11" fmla="val 52"/>
                <a:gd name="f12" fmla="val 205"/>
                <a:gd name="f13" fmla="val 196"/>
                <a:gd name="f14" fmla="val 186"/>
                <a:gd name="f15" fmla="val 176"/>
                <a:gd name="f16" fmla="val 166"/>
                <a:gd name="f17" fmla="val 156"/>
                <a:gd name="f18" fmla="val 49"/>
                <a:gd name="f19" fmla="val 146"/>
                <a:gd name="f20" fmla="val 47"/>
                <a:gd name="f21" fmla="val 136"/>
                <a:gd name="f22" fmla="val 46"/>
                <a:gd name="f23" fmla="val 132"/>
                <a:gd name="f24" fmla="val 128"/>
                <a:gd name="f25" fmla="val 45"/>
                <a:gd name="f26" fmla="val 125"/>
                <a:gd name="f27" fmla="val 44"/>
                <a:gd name="f28" fmla="val 121"/>
                <a:gd name="f29" fmla="val 117"/>
                <a:gd name="f30" fmla="val 41"/>
                <a:gd name="f31" fmla="val 114"/>
                <a:gd name="f32" fmla="val 40"/>
                <a:gd name="f33" fmla="val 113"/>
                <a:gd name="f34" fmla="val 43"/>
                <a:gd name="f35" fmla="val 115"/>
                <a:gd name="f36" fmla="val 38"/>
                <a:gd name="f37" fmla="val 95"/>
                <a:gd name="f38" fmla="val 37"/>
                <a:gd name="f39" fmla="val 77"/>
                <a:gd name="f40" fmla="val 32"/>
                <a:gd name="f41" fmla="val 60"/>
                <a:gd name="f42" fmla="val 28"/>
                <a:gd name="f43" fmla="val 27"/>
                <a:gd name="f44" fmla="val 39"/>
                <a:gd name="f45" fmla="val 25"/>
                <a:gd name="f46" fmla="val 24"/>
                <a:gd name="f47" fmla="val 22"/>
                <a:gd name="f48" fmla="val 19"/>
                <a:gd name="f49" fmla="val 23"/>
                <a:gd name="f50" fmla="val 17"/>
                <a:gd name="f51" fmla="val 16"/>
                <a:gd name="f52" fmla="val 21"/>
                <a:gd name="f53" fmla="val 15"/>
                <a:gd name="f54" fmla="val 14"/>
                <a:gd name="f55" fmla="val 11"/>
                <a:gd name="f56" fmla="val 7"/>
                <a:gd name="f57" fmla="val 6"/>
                <a:gd name="f58" fmla="val 1"/>
                <a:gd name="f59" fmla="val 5"/>
                <a:gd name="f60" fmla="val 9"/>
                <a:gd name="f61" fmla="val 20"/>
                <a:gd name="f62" fmla="val 13"/>
                <a:gd name="f63" fmla="val 26"/>
                <a:gd name="f64" fmla="val 29"/>
                <a:gd name="f65" fmla="val 30"/>
                <a:gd name="f66" fmla="val 53"/>
                <a:gd name="f67" fmla="val 34"/>
                <a:gd name="f68" fmla="val 36"/>
                <a:gd name="f69" fmla="val 68"/>
                <a:gd name="f70" fmla="val 76"/>
                <a:gd name="f71" fmla="val 85"/>
                <a:gd name="f72" fmla="val 91"/>
                <a:gd name="f73" fmla="val 96"/>
                <a:gd name="f74" fmla="val 42"/>
                <a:gd name="f75" fmla="val 102"/>
                <a:gd name="f76" fmla="val 108"/>
                <a:gd name="f77" fmla="val 48"/>
                <a:gd name="f78" fmla="val 124"/>
                <a:gd name="f79" fmla="val 54"/>
                <a:gd name="f80" fmla="val 126"/>
                <a:gd name="f81" fmla="val 130"/>
                <a:gd name="f82" fmla="val 129"/>
                <a:gd name="f83" fmla="val 123"/>
                <a:gd name="f84" fmla="val 134"/>
                <a:gd name="f85" fmla="val 144"/>
                <a:gd name="f86" fmla="val 154"/>
                <a:gd name="f87" fmla="val 159"/>
                <a:gd name="f88" fmla="val 163"/>
                <a:gd name="f89" fmla="val 168"/>
                <a:gd name="f90" fmla="val 174"/>
                <a:gd name="f91" fmla="val 199"/>
                <a:gd name="f92" fmla="val 211"/>
                <a:gd name="f93" fmla="+- 0 0 -90"/>
                <a:gd name="f94" fmla="*/ f3 1 56"/>
                <a:gd name="f95" fmla="*/ f4 1 224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56"/>
                <a:gd name="f104" fmla="*/ f100 1 224"/>
                <a:gd name="f105" fmla="*/ 51 f101 1"/>
                <a:gd name="f106" fmla="*/ 224 f100 1"/>
                <a:gd name="f107" fmla="*/ 52 f101 1"/>
                <a:gd name="f108" fmla="*/ 196 f100 1"/>
                <a:gd name="f109" fmla="*/ 166 f100 1"/>
                <a:gd name="f110" fmla="*/ 47 f101 1"/>
                <a:gd name="f111" fmla="*/ 136 f100 1"/>
                <a:gd name="f112" fmla="*/ 45 f101 1"/>
                <a:gd name="f113" fmla="*/ 125 f100 1"/>
                <a:gd name="f114" fmla="*/ 41 f101 1"/>
                <a:gd name="f115" fmla="*/ 114 f100 1"/>
                <a:gd name="f116" fmla="*/ 43 f101 1"/>
                <a:gd name="f117" fmla="*/ 113 f100 1"/>
                <a:gd name="f118" fmla="*/ 32 f101 1"/>
                <a:gd name="f119" fmla="*/ 60 f100 1"/>
                <a:gd name="f120" fmla="*/ 25 f101 1"/>
                <a:gd name="f121" fmla="*/ 28 f100 1"/>
                <a:gd name="f122" fmla="*/ 24 f101 1"/>
                <a:gd name="f123" fmla="*/ 19 f100 1"/>
                <a:gd name="f124" fmla="*/ 21 f101 1"/>
                <a:gd name="f125" fmla="*/ 15 f100 1"/>
                <a:gd name="f126" fmla="*/ 0 f101 1"/>
                <a:gd name="f127" fmla="*/ 1 f100 1"/>
                <a:gd name="f128" fmla="*/ 0 f100 1"/>
                <a:gd name="f129" fmla="*/ 1 f101 1"/>
                <a:gd name="f130" fmla="*/ 20 f101 1"/>
                <a:gd name="f131" fmla="*/ 13 f100 1"/>
                <a:gd name="f132" fmla="*/ 23 f101 1"/>
                <a:gd name="f133" fmla="*/ 14 f100 1"/>
                <a:gd name="f134" fmla="*/ 17 f100 1"/>
                <a:gd name="f135" fmla="*/ 29 f101 1"/>
                <a:gd name="f136" fmla="*/ 40 f100 1"/>
                <a:gd name="f137" fmla="*/ 34 f101 1"/>
                <a:gd name="f138" fmla="*/ 40 f101 1"/>
                <a:gd name="f139" fmla="*/ 85 f100 1"/>
                <a:gd name="f140" fmla="*/ 42 f101 1"/>
                <a:gd name="f141" fmla="*/ 102 f100 1"/>
                <a:gd name="f142" fmla="*/ 48 f101 1"/>
                <a:gd name="f143" fmla="*/ 121 f100 1"/>
                <a:gd name="f144" fmla="*/ 56 f101 1"/>
                <a:gd name="f145" fmla="*/ 130 f100 1"/>
                <a:gd name="f146" fmla="*/ 123 f100 1"/>
                <a:gd name="f147" fmla="*/ 154 f100 1"/>
                <a:gd name="f148" fmla="*/ 53 f101 1"/>
                <a:gd name="f149" fmla="*/ 168 f100 1"/>
                <a:gd name="f150" fmla="*/ 186 f100 1"/>
                <a:gd name="f151" fmla="+- f102 0 f1"/>
                <a:gd name="f152" fmla="*/ f105 1 56"/>
                <a:gd name="f153" fmla="*/ f106 1 224"/>
                <a:gd name="f154" fmla="*/ f107 1 56"/>
                <a:gd name="f155" fmla="*/ f108 1 224"/>
                <a:gd name="f156" fmla="*/ f109 1 224"/>
                <a:gd name="f157" fmla="*/ f110 1 56"/>
                <a:gd name="f158" fmla="*/ f111 1 224"/>
                <a:gd name="f159" fmla="*/ f112 1 56"/>
                <a:gd name="f160" fmla="*/ f113 1 224"/>
                <a:gd name="f161" fmla="*/ f114 1 56"/>
                <a:gd name="f162" fmla="*/ f115 1 224"/>
                <a:gd name="f163" fmla="*/ f116 1 56"/>
                <a:gd name="f164" fmla="*/ f117 1 224"/>
                <a:gd name="f165" fmla="*/ f118 1 56"/>
                <a:gd name="f166" fmla="*/ f119 1 224"/>
                <a:gd name="f167" fmla="*/ f120 1 56"/>
                <a:gd name="f168" fmla="*/ f121 1 224"/>
                <a:gd name="f169" fmla="*/ f122 1 56"/>
                <a:gd name="f170" fmla="*/ f123 1 224"/>
                <a:gd name="f171" fmla="*/ f124 1 56"/>
                <a:gd name="f172" fmla="*/ f125 1 224"/>
                <a:gd name="f173" fmla="*/ f126 1 56"/>
                <a:gd name="f174" fmla="*/ f127 1 224"/>
                <a:gd name="f175" fmla="*/ f128 1 224"/>
                <a:gd name="f176" fmla="*/ f129 1 56"/>
                <a:gd name="f177" fmla="*/ f130 1 56"/>
                <a:gd name="f178" fmla="*/ f131 1 224"/>
                <a:gd name="f179" fmla="*/ f132 1 56"/>
                <a:gd name="f180" fmla="*/ f133 1 224"/>
                <a:gd name="f181" fmla="*/ f134 1 224"/>
                <a:gd name="f182" fmla="*/ f135 1 56"/>
                <a:gd name="f183" fmla="*/ f136 1 224"/>
                <a:gd name="f184" fmla="*/ f137 1 56"/>
                <a:gd name="f185" fmla="*/ f138 1 56"/>
                <a:gd name="f186" fmla="*/ f139 1 224"/>
                <a:gd name="f187" fmla="*/ f140 1 56"/>
                <a:gd name="f188" fmla="*/ f141 1 224"/>
                <a:gd name="f189" fmla="*/ f142 1 56"/>
                <a:gd name="f190" fmla="*/ f143 1 224"/>
                <a:gd name="f191" fmla="*/ f144 1 56"/>
                <a:gd name="f192" fmla="*/ f145 1 224"/>
                <a:gd name="f193" fmla="*/ f146 1 224"/>
                <a:gd name="f194" fmla="*/ f147 1 224"/>
                <a:gd name="f195" fmla="*/ f148 1 56"/>
                <a:gd name="f196" fmla="*/ f149 1 224"/>
                <a:gd name="f197" fmla="*/ f150 1 224"/>
                <a:gd name="f198" fmla="*/ 0 1 f103"/>
                <a:gd name="f199" fmla="*/ f97 1 f103"/>
                <a:gd name="f200" fmla="*/ 0 1 f104"/>
                <a:gd name="f201" fmla="*/ f98 1 f104"/>
                <a:gd name="f202" fmla="*/ f152 1 f103"/>
                <a:gd name="f203" fmla="*/ f153 1 f104"/>
                <a:gd name="f204" fmla="*/ f154 1 f103"/>
                <a:gd name="f205" fmla="*/ f155 1 f104"/>
                <a:gd name="f206" fmla="*/ f156 1 f104"/>
                <a:gd name="f207" fmla="*/ f157 1 f103"/>
                <a:gd name="f208" fmla="*/ f158 1 f104"/>
                <a:gd name="f209" fmla="*/ f159 1 f103"/>
                <a:gd name="f210" fmla="*/ f160 1 f104"/>
                <a:gd name="f211" fmla="*/ f161 1 f103"/>
                <a:gd name="f212" fmla="*/ f162 1 f104"/>
                <a:gd name="f213" fmla="*/ f163 1 f103"/>
                <a:gd name="f214" fmla="*/ f164 1 f104"/>
                <a:gd name="f215" fmla="*/ f165 1 f103"/>
                <a:gd name="f216" fmla="*/ f166 1 f104"/>
                <a:gd name="f217" fmla="*/ f167 1 f103"/>
                <a:gd name="f218" fmla="*/ f168 1 f104"/>
                <a:gd name="f219" fmla="*/ f169 1 f103"/>
                <a:gd name="f220" fmla="*/ f170 1 f104"/>
                <a:gd name="f221" fmla="*/ f171 1 f103"/>
                <a:gd name="f222" fmla="*/ f172 1 f104"/>
                <a:gd name="f223" fmla="*/ f173 1 f103"/>
                <a:gd name="f224" fmla="*/ f174 1 f104"/>
                <a:gd name="f225" fmla="*/ f175 1 f104"/>
                <a:gd name="f226" fmla="*/ f176 1 f103"/>
                <a:gd name="f227" fmla="*/ f177 1 f103"/>
                <a:gd name="f228" fmla="*/ f178 1 f104"/>
                <a:gd name="f229" fmla="*/ f179 1 f103"/>
                <a:gd name="f230" fmla="*/ f180 1 f104"/>
                <a:gd name="f231" fmla="*/ f181 1 f104"/>
                <a:gd name="f232" fmla="*/ f182 1 f103"/>
                <a:gd name="f233" fmla="*/ f183 1 f104"/>
                <a:gd name="f234" fmla="*/ f184 1 f103"/>
                <a:gd name="f235" fmla="*/ f185 1 f103"/>
                <a:gd name="f236" fmla="*/ f186 1 f104"/>
                <a:gd name="f237" fmla="*/ f187 1 f103"/>
                <a:gd name="f238" fmla="*/ f188 1 f104"/>
                <a:gd name="f239" fmla="*/ f189 1 f103"/>
                <a:gd name="f240" fmla="*/ f190 1 f104"/>
                <a:gd name="f241" fmla="*/ f191 1 f103"/>
                <a:gd name="f242" fmla="*/ f192 1 f104"/>
                <a:gd name="f243" fmla="*/ f193 1 f104"/>
                <a:gd name="f244" fmla="*/ f194 1 f104"/>
                <a:gd name="f245" fmla="*/ f195 1 f103"/>
                <a:gd name="f246" fmla="*/ f196 1 f104"/>
                <a:gd name="f247" fmla="*/ f197 1 f104"/>
                <a:gd name="f248" fmla="*/ f198 f94 1"/>
                <a:gd name="f249" fmla="*/ f199 f94 1"/>
                <a:gd name="f250" fmla="*/ f201 f95 1"/>
                <a:gd name="f251" fmla="*/ f200 f95 1"/>
                <a:gd name="f252" fmla="*/ f202 f94 1"/>
                <a:gd name="f253" fmla="*/ f203 f95 1"/>
                <a:gd name="f254" fmla="*/ f204 f94 1"/>
                <a:gd name="f255" fmla="*/ f205 f95 1"/>
                <a:gd name="f256" fmla="*/ f206 f95 1"/>
                <a:gd name="f257" fmla="*/ f207 f94 1"/>
                <a:gd name="f258" fmla="*/ f208 f95 1"/>
                <a:gd name="f259" fmla="*/ f209 f94 1"/>
                <a:gd name="f260" fmla="*/ f210 f95 1"/>
                <a:gd name="f261" fmla="*/ f211 f94 1"/>
                <a:gd name="f262" fmla="*/ f212 f95 1"/>
                <a:gd name="f263" fmla="*/ f213 f94 1"/>
                <a:gd name="f264" fmla="*/ f214 f95 1"/>
                <a:gd name="f265" fmla="*/ f215 f94 1"/>
                <a:gd name="f266" fmla="*/ f216 f95 1"/>
                <a:gd name="f267" fmla="*/ f217 f94 1"/>
                <a:gd name="f268" fmla="*/ f218 f95 1"/>
                <a:gd name="f269" fmla="*/ f219 f94 1"/>
                <a:gd name="f270" fmla="*/ f220 f95 1"/>
                <a:gd name="f271" fmla="*/ f221 f94 1"/>
                <a:gd name="f272" fmla="*/ f222 f95 1"/>
                <a:gd name="f273" fmla="*/ f223 f94 1"/>
                <a:gd name="f274" fmla="*/ f224 f95 1"/>
                <a:gd name="f275" fmla="*/ f225 f95 1"/>
                <a:gd name="f276" fmla="*/ f226 f94 1"/>
                <a:gd name="f277" fmla="*/ f227 f94 1"/>
                <a:gd name="f278" fmla="*/ f228 f95 1"/>
                <a:gd name="f279" fmla="*/ f229 f94 1"/>
                <a:gd name="f280" fmla="*/ f230 f95 1"/>
                <a:gd name="f281" fmla="*/ f231 f95 1"/>
                <a:gd name="f282" fmla="*/ f232 f94 1"/>
                <a:gd name="f283" fmla="*/ f233 f95 1"/>
                <a:gd name="f284" fmla="*/ f234 f94 1"/>
                <a:gd name="f285" fmla="*/ f235 f94 1"/>
                <a:gd name="f286" fmla="*/ f236 f95 1"/>
                <a:gd name="f287" fmla="*/ f237 f94 1"/>
                <a:gd name="f288" fmla="*/ f238 f95 1"/>
                <a:gd name="f289" fmla="*/ f239 f94 1"/>
                <a:gd name="f290" fmla="*/ f240 f95 1"/>
                <a:gd name="f291" fmla="*/ f241 f94 1"/>
                <a:gd name="f292" fmla="*/ f242 f95 1"/>
                <a:gd name="f293" fmla="*/ f243 f95 1"/>
                <a:gd name="f294" fmla="*/ f244 f95 1"/>
                <a:gd name="f295" fmla="*/ f245 f94 1"/>
                <a:gd name="f296" fmla="*/ f246 f95 1"/>
                <a:gd name="f297" fmla="*/ f247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1">
                  <a:pos x="f252" y="f253"/>
                </a:cxn>
                <a:cxn ang="f151">
                  <a:pos x="f254" y="f255"/>
                </a:cxn>
                <a:cxn ang="f151">
                  <a:pos x="f252" y="f256"/>
                </a:cxn>
                <a:cxn ang="f151">
                  <a:pos x="f257" y="f258"/>
                </a:cxn>
                <a:cxn ang="f151">
                  <a:pos x="f259" y="f260"/>
                </a:cxn>
                <a:cxn ang="f151">
                  <a:pos x="f261" y="f262"/>
                </a:cxn>
                <a:cxn ang="f151">
                  <a:pos x="f263" y="f264"/>
                </a:cxn>
                <a:cxn ang="f151">
                  <a:pos x="f265" y="f266"/>
                </a:cxn>
                <a:cxn ang="f151">
                  <a:pos x="f267" y="f268"/>
                </a:cxn>
                <a:cxn ang="f151">
                  <a:pos x="f269" y="f270"/>
                </a:cxn>
                <a:cxn ang="f151">
                  <a:pos x="f271" y="f272"/>
                </a:cxn>
                <a:cxn ang="f151">
                  <a:pos x="f273" y="f274"/>
                </a:cxn>
                <a:cxn ang="f151">
                  <a:pos x="f273" y="f275"/>
                </a:cxn>
                <a:cxn ang="f151">
                  <a:pos x="f276" y="f275"/>
                </a:cxn>
                <a:cxn ang="f151">
                  <a:pos x="f277" y="f278"/>
                </a:cxn>
                <a:cxn ang="f151">
                  <a:pos x="f279" y="f280"/>
                </a:cxn>
                <a:cxn ang="f151">
                  <a:pos x="f267" y="f281"/>
                </a:cxn>
                <a:cxn ang="f151">
                  <a:pos x="f282" y="f283"/>
                </a:cxn>
                <a:cxn ang="f151">
                  <a:pos x="f284" y="f266"/>
                </a:cxn>
                <a:cxn ang="f151">
                  <a:pos x="f285" y="f286"/>
                </a:cxn>
                <a:cxn ang="f151">
                  <a:pos x="f287" y="f288"/>
                </a:cxn>
                <a:cxn ang="f151">
                  <a:pos x="f289" y="f290"/>
                </a:cxn>
                <a:cxn ang="f151">
                  <a:pos x="f291" y="f292"/>
                </a:cxn>
                <a:cxn ang="f151">
                  <a:pos x="f257" y="f293"/>
                </a:cxn>
                <a:cxn ang="f151">
                  <a:pos x="f254" y="f294"/>
                </a:cxn>
                <a:cxn ang="f151">
                  <a:pos x="f295" y="f296"/>
                </a:cxn>
                <a:cxn ang="f151">
                  <a:pos x="f295" y="f297"/>
                </a:cxn>
                <a:cxn ang="f151">
                  <a:pos x="f254" y="f253"/>
                </a:cxn>
                <a:cxn ang="f151">
                  <a:pos x="f252" y="f253"/>
                </a:cxn>
              </a:cxnLst>
              <a:rect l="f248" t="f251" r="f249" b="f250"/>
              <a:pathLst>
                <a:path w="56" h="224">
                  <a:moveTo>
                    <a:pt x="f8" y="f7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8" y="f15"/>
                    <a:pt x="f8" y="f16"/>
                  </a:cubicBezTo>
                  <a:cubicBezTo>
                    <a:pt x="f9" y="f17"/>
                    <a:pt x="f18" y="f19"/>
                    <a:pt x="f20" y="f21"/>
                  </a:cubicBezTo>
                  <a:cubicBezTo>
                    <a:pt x="f22" y="f23"/>
                    <a:pt x="f22" y="f24"/>
                    <a:pt x="f25" y="f26"/>
                  </a:cubicBezTo>
                  <a:cubicBezTo>
                    <a:pt x="f27" y="f28"/>
                    <a:pt x="f25" y="f29"/>
                    <a:pt x="f30" y="f31"/>
                  </a:cubicBezTo>
                  <a:cubicBezTo>
                    <a:pt x="f32" y="f33"/>
                    <a:pt x="f34" y="f35"/>
                    <a:pt x="f34" y="f3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44"/>
                    <a:pt x="f45" y="f42"/>
                  </a:cubicBezTo>
                  <a:cubicBezTo>
                    <a:pt x="f45" y="f45"/>
                    <a:pt x="f46" y="f47"/>
                    <a:pt x="f46" y="f48"/>
                  </a:cubicBezTo>
                  <a:cubicBezTo>
                    <a:pt x="f49" y="f50"/>
                    <a:pt x="f47" y="f51"/>
                    <a:pt x="f52" y="f53"/>
                  </a:cubicBezTo>
                  <a:cubicBezTo>
                    <a:pt x="f54" y="f55"/>
                    <a:pt x="f56" y="f57"/>
                    <a:pt x="f5" y="f58"/>
                  </a:cubicBezTo>
                  <a:cubicBezTo>
                    <a:pt x="f5" y="f58"/>
                    <a:pt x="f5" y="f58"/>
                    <a:pt x="f5" y="f5"/>
                  </a:cubicBezTo>
                  <a:cubicBezTo>
                    <a:pt x="f5" y="f5"/>
                    <a:pt x="f58" y="f5"/>
                    <a:pt x="f58" y="f5"/>
                  </a:cubicBezTo>
                  <a:cubicBezTo>
                    <a:pt x="f56" y="f59"/>
                    <a:pt x="f54" y="f60"/>
                    <a:pt x="f61" y="f62"/>
                  </a:cubicBezTo>
                  <a:cubicBezTo>
                    <a:pt x="f52" y="f54"/>
                    <a:pt x="f47" y="f54"/>
                    <a:pt x="f49" y="f54"/>
                  </a:cubicBezTo>
                  <a:cubicBezTo>
                    <a:pt x="f46" y="f53"/>
                    <a:pt x="f45" y="f51"/>
                    <a:pt x="f45" y="f50"/>
                  </a:cubicBezTo>
                  <a:cubicBezTo>
                    <a:pt x="f63" y="f45"/>
                    <a:pt x="f42" y="f40"/>
                    <a:pt x="f64" y="f32"/>
                  </a:cubicBezTo>
                  <a:cubicBezTo>
                    <a:pt x="f65" y="f22"/>
                    <a:pt x="f40" y="f66"/>
                    <a:pt x="f67" y="f41"/>
                  </a:cubicBezTo>
                  <a:cubicBezTo>
                    <a:pt x="f68" y="f69"/>
                    <a:pt x="f44" y="f70"/>
                    <a:pt x="f32" y="f71"/>
                  </a:cubicBezTo>
                  <a:cubicBezTo>
                    <a:pt x="f30" y="f72"/>
                    <a:pt x="f30" y="f73"/>
                    <a:pt x="f74" y="f75"/>
                  </a:cubicBezTo>
                  <a:cubicBezTo>
                    <a:pt x="f27" y="f76"/>
                    <a:pt x="f25" y="f31"/>
                    <a:pt x="f77" y="f28"/>
                  </a:cubicBezTo>
                  <a:cubicBezTo>
                    <a:pt x="f9" y="f78"/>
                    <a:pt x="f79" y="f80"/>
                    <a:pt x="f6" y="f81"/>
                  </a:cubicBezTo>
                  <a:cubicBezTo>
                    <a:pt x="f11" y="f82"/>
                    <a:pt x="f9" y="f26"/>
                    <a:pt x="f20" y="f83"/>
                  </a:cubicBezTo>
                  <a:cubicBezTo>
                    <a:pt x="f18" y="f84"/>
                    <a:pt x="f8" y="f85"/>
                    <a:pt x="f11" y="f86"/>
                  </a:cubicBezTo>
                  <a:cubicBezTo>
                    <a:pt x="f66" y="f87"/>
                    <a:pt x="f66" y="f88"/>
                    <a:pt x="f66" y="f89"/>
                  </a:cubicBezTo>
                  <a:cubicBezTo>
                    <a:pt x="f66" y="f90"/>
                    <a:pt x="f66" y="f2"/>
                    <a:pt x="f66" y="f14"/>
                  </a:cubicBezTo>
                  <a:cubicBezTo>
                    <a:pt x="f66" y="f91"/>
                    <a:pt x="f11" y="f92"/>
                    <a:pt x="f11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07080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EF35B988-8709-4B42-0700-66D37575C665}"/>
                </a:ext>
              </a:extLst>
            </p:cNvPr>
            <p:cNvSpPr/>
            <p:nvPr/>
          </p:nvSpPr>
          <p:spPr>
            <a:xfrm>
              <a:off x="8991596" y="6629400"/>
              <a:ext cx="155576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2"/>
                <a:gd name="f8" fmla="val 8"/>
                <a:gd name="f9" fmla="val 2"/>
                <a:gd name="f10" fmla="val 13"/>
                <a:gd name="f11" fmla="val 17"/>
                <a:gd name="f12" fmla="val 4"/>
                <a:gd name="f13" fmla="val 23"/>
                <a:gd name="f14" fmla="val 5"/>
                <a:gd name="f15" fmla="val 6"/>
                <a:gd name="f16" fmla="val 10"/>
                <a:gd name="f17" fmla="val 14"/>
                <a:gd name="f18" fmla="val 20"/>
                <a:gd name="f19" fmla="val 18"/>
                <a:gd name="f20" fmla="val 21"/>
                <a:gd name="f21" fmla="val 16"/>
                <a:gd name="f22" fmla="val 9"/>
                <a:gd name="f23" fmla="val 3"/>
                <a:gd name="f24" fmla="val 1"/>
                <a:gd name="f25" fmla="val 7"/>
                <a:gd name="f26" fmla="+- 0 0 -90"/>
                <a:gd name="f27" fmla="*/ f3 1 24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4"/>
                <a:gd name="f37" fmla="*/ f33 1 22"/>
                <a:gd name="f38" fmla="*/ 8 f34 1"/>
                <a:gd name="f39" fmla="*/ 2 f33 1"/>
                <a:gd name="f40" fmla="*/ 22 f34 1"/>
                <a:gd name="f41" fmla="*/ 4 f33 1"/>
                <a:gd name="f42" fmla="*/ 23 f34 1"/>
                <a:gd name="f43" fmla="*/ 6 f33 1"/>
                <a:gd name="f44" fmla="*/ 20 f34 1"/>
                <a:gd name="f45" fmla="*/ 18 f33 1"/>
                <a:gd name="f46" fmla="*/ 13 f34 1"/>
                <a:gd name="f47" fmla="*/ 21 f33 1"/>
                <a:gd name="f48" fmla="*/ 3 f34 1"/>
                <a:gd name="f49" fmla="*/ 20 f33 1"/>
                <a:gd name="f50" fmla="*/ 1 f34 1"/>
                <a:gd name="f51" fmla="*/ 17 f33 1"/>
                <a:gd name="f52" fmla="*/ 6 f34 1"/>
                <a:gd name="f53" fmla="+- f35 0 f1"/>
                <a:gd name="f54" fmla="*/ f38 1 24"/>
                <a:gd name="f55" fmla="*/ f39 1 22"/>
                <a:gd name="f56" fmla="*/ f40 1 24"/>
                <a:gd name="f57" fmla="*/ f41 1 22"/>
                <a:gd name="f58" fmla="*/ f42 1 24"/>
                <a:gd name="f59" fmla="*/ f43 1 22"/>
                <a:gd name="f60" fmla="*/ f44 1 24"/>
                <a:gd name="f61" fmla="*/ f45 1 22"/>
                <a:gd name="f62" fmla="*/ f46 1 24"/>
                <a:gd name="f63" fmla="*/ f47 1 22"/>
                <a:gd name="f64" fmla="*/ f48 1 24"/>
                <a:gd name="f65" fmla="*/ f49 1 22"/>
                <a:gd name="f66" fmla="*/ f50 1 24"/>
                <a:gd name="f67" fmla="*/ f51 1 22"/>
                <a:gd name="f68" fmla="*/ f52 1 24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7"/>
                <a:gd name="f85" fmla="*/ f66 1 f36"/>
                <a:gd name="f86" fmla="*/ f67 1 f37"/>
                <a:gd name="f87" fmla="*/ f68 1 f36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8 1"/>
                <a:gd name="f104" fmla="*/ f85 f27 1"/>
                <a:gd name="f105" fmla="*/ f86 f28 1"/>
                <a:gd name="f106" fmla="*/ f8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104" y="f105"/>
                </a:cxn>
                <a:cxn ang="f53">
                  <a:pos x="f106" y="f97"/>
                </a:cxn>
                <a:cxn ang="f53">
                  <a:pos x="f92" y="f93"/>
                </a:cxn>
              </a:cxnLst>
              <a:rect l="f88" t="f91" r="f89" b="f90"/>
              <a:pathLst>
                <a:path w="24" h="22">
                  <a:moveTo>
                    <a:pt x="f8" y="f9"/>
                  </a:moveTo>
                  <a:cubicBezTo>
                    <a:pt x="f10" y="f5"/>
                    <a:pt x="f11" y="f9"/>
                    <a:pt x="f7" y="f12"/>
                  </a:cubicBezTo>
                  <a:cubicBezTo>
                    <a:pt x="f13" y="f12"/>
                    <a:pt x="f6" y="f14"/>
                    <a:pt x="f13" y="f15"/>
                  </a:cubicBezTo>
                  <a:cubicBezTo>
                    <a:pt x="f7" y="f16"/>
                    <a:pt x="f7" y="f17"/>
                    <a:pt x="f18" y="f19"/>
                  </a:cubicBezTo>
                  <a:cubicBezTo>
                    <a:pt x="f19" y="f20"/>
                    <a:pt x="f21" y="f7"/>
                    <a:pt x="f10" y="f20"/>
                  </a:cubicBezTo>
                  <a:cubicBezTo>
                    <a:pt x="f22" y="f20"/>
                    <a:pt x="f15" y="f20"/>
                    <a:pt x="f23" y="f18"/>
                  </a:cubicBezTo>
                  <a:cubicBezTo>
                    <a:pt x="f5" y="f18"/>
                    <a:pt x="f5" y="f18"/>
                    <a:pt x="f24" y="f11"/>
                  </a:cubicBezTo>
                  <a:cubicBezTo>
                    <a:pt x="f12" y="f17"/>
                    <a:pt x="f15" y="f16"/>
                    <a:pt x="f15" y="f15"/>
                  </a:cubicBezTo>
                  <a:cubicBezTo>
                    <a:pt x="f25" y="f12"/>
                    <a:pt x="f25" y="f23"/>
                    <a:pt x="f8" y="f9"/>
                  </a:cubicBezTo>
                  <a:close/>
                </a:path>
              </a:pathLst>
            </a:custGeom>
            <a:solidFill>
              <a:srgbClr val="F4A58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75FE118E-76A0-03A0-3385-F82A907E98DE}"/>
                </a:ext>
              </a:extLst>
            </p:cNvPr>
            <p:cNvSpPr/>
            <p:nvPr/>
          </p:nvSpPr>
          <p:spPr>
            <a:xfrm>
              <a:off x="8978895" y="6642101"/>
              <a:ext cx="65086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8"/>
                <a:gd name="f8" fmla="val 9"/>
                <a:gd name="f9" fmla="val 7"/>
                <a:gd name="f10" fmla="val 12"/>
                <a:gd name="f11" fmla="val 3"/>
                <a:gd name="f12" fmla="val 17"/>
                <a:gd name="f13" fmla="val 4"/>
                <a:gd name="f14" fmla="val 5"/>
                <a:gd name="f15" fmla="val 2"/>
                <a:gd name="f16" fmla="val 13"/>
                <a:gd name="f17" fmla="val 8"/>
                <a:gd name="f18" fmla="+- 0 0 -90"/>
                <a:gd name="f19" fmla="*/ f3 1 10"/>
                <a:gd name="f20" fmla="*/ f4 1 1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0"/>
                <a:gd name="f29" fmla="*/ f25 1 18"/>
                <a:gd name="f30" fmla="*/ 10 f26 1"/>
                <a:gd name="f31" fmla="*/ 0 f25 1"/>
                <a:gd name="f32" fmla="*/ 3 f26 1"/>
                <a:gd name="f33" fmla="*/ 17 f25 1"/>
                <a:gd name="f34" fmla="*/ 5 f26 1"/>
                <a:gd name="f35" fmla="*/ 18 f25 1"/>
                <a:gd name="f36" fmla="*/ 0 f26 1"/>
                <a:gd name="f37" fmla="*/ 8 f26 1"/>
                <a:gd name="f38" fmla="+- f27 0 f1"/>
                <a:gd name="f39" fmla="*/ f30 1 10"/>
                <a:gd name="f40" fmla="*/ f31 1 18"/>
                <a:gd name="f41" fmla="*/ f32 1 10"/>
                <a:gd name="f42" fmla="*/ f33 1 18"/>
                <a:gd name="f43" fmla="*/ f34 1 10"/>
                <a:gd name="f44" fmla="*/ f35 1 18"/>
                <a:gd name="f45" fmla="*/ f36 1 10"/>
                <a:gd name="f46" fmla="*/ f37 1 10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8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68"/>
                </a:cxn>
                <a:cxn ang="f38">
                  <a:pos x="f70" y="f64"/>
                </a:cxn>
                <a:cxn ang="f38">
                  <a:pos x="f63" y="f64"/>
                </a:cxn>
              </a:cxnLst>
              <a:rect l="f59" t="f62" r="f60" b="f61"/>
              <a:pathLst>
                <a:path w="10" h="18">
                  <a:moveTo>
                    <a:pt x="f6" y="f5"/>
                  </a:moveTo>
                  <a:cubicBezTo>
                    <a:pt x="f8" y="f9"/>
                    <a:pt x="f9" y="f10"/>
                    <a:pt x="f11" y="f12"/>
                  </a:cubicBezTo>
                  <a:cubicBezTo>
                    <a:pt x="f11" y="f7"/>
                    <a:pt x="f13" y="f7"/>
                    <a:pt x="f14" y="f7"/>
                  </a:cubicBezTo>
                  <a:cubicBezTo>
                    <a:pt x="f11" y="f7"/>
                    <a:pt x="f15" y="f7"/>
                    <a:pt x="f5" y="f7"/>
                  </a:cubicBezTo>
                  <a:cubicBezTo>
                    <a:pt x="f13" y="f16"/>
                    <a:pt x="f17" y="f9"/>
                    <a:pt x="f17" y="f5"/>
                  </a:cubicBezTo>
                  <a:cubicBezTo>
                    <a:pt x="f8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CE7C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BF11AB30-9AA3-8B35-C539-57F68F6980EB}"/>
                </a:ext>
              </a:extLst>
            </p:cNvPr>
            <p:cNvSpPr/>
            <p:nvPr/>
          </p:nvSpPr>
          <p:spPr>
            <a:xfrm>
              <a:off x="8629650" y="1878013"/>
              <a:ext cx="950911" cy="9953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7"/>
                <a:gd name="f7" fmla="val 154"/>
                <a:gd name="f8" fmla="val 83"/>
                <a:gd name="f9" fmla="val 146"/>
                <a:gd name="f10" fmla="val 79"/>
                <a:gd name="f11" fmla="val 148"/>
                <a:gd name="f12" fmla="val 75"/>
                <a:gd name="f13" fmla="val 151"/>
                <a:gd name="f14" fmla="val 70"/>
                <a:gd name="f15" fmla="val 152"/>
                <a:gd name="f16" fmla="val 64"/>
                <a:gd name="f17" fmla="val 59"/>
                <a:gd name="f18" fmla="val 55"/>
                <a:gd name="f19" fmla="val 149"/>
                <a:gd name="f20" fmla="val 47"/>
                <a:gd name="f21" fmla="val 142"/>
                <a:gd name="f22" fmla="val 37"/>
                <a:gd name="f23" fmla="val 136"/>
                <a:gd name="f24" fmla="val 29"/>
                <a:gd name="f25" fmla="val 129"/>
                <a:gd name="f26" fmla="val 19"/>
                <a:gd name="f27" fmla="val 122"/>
                <a:gd name="f28" fmla="val 12"/>
                <a:gd name="f29" fmla="val 113"/>
                <a:gd name="f30" fmla="val 101"/>
                <a:gd name="f31" fmla="val 11"/>
                <a:gd name="f32" fmla="val 96"/>
                <a:gd name="f33" fmla="val 91"/>
                <a:gd name="f34" fmla="val 13"/>
                <a:gd name="f35" fmla="val 87"/>
                <a:gd name="f36" fmla="val 14"/>
                <a:gd name="f37" fmla="val 84"/>
                <a:gd name="f38" fmla="val 15"/>
                <a:gd name="f39" fmla="val 17"/>
                <a:gd name="f40" fmla="val 85"/>
                <a:gd name="f41" fmla="val 20"/>
                <a:gd name="f42" fmla="val 24"/>
                <a:gd name="f43" fmla="val 88"/>
                <a:gd name="f44" fmla="val 28"/>
                <a:gd name="f45" fmla="val 86"/>
                <a:gd name="f46" fmla="val 30"/>
                <a:gd name="f47" fmla="val 31"/>
                <a:gd name="f48" fmla="val 92"/>
                <a:gd name="f49" fmla="val 27"/>
                <a:gd name="f50" fmla="val 25"/>
                <a:gd name="f51" fmla="val 99"/>
                <a:gd name="f52" fmla="val 21"/>
                <a:gd name="f53" fmla="val 105"/>
                <a:gd name="f54" fmla="val 22"/>
                <a:gd name="f55" fmla="val 108"/>
                <a:gd name="f56" fmla="val 109"/>
                <a:gd name="f57" fmla="val 111"/>
                <a:gd name="f58" fmla="val 44"/>
                <a:gd name="f59" fmla="val 107"/>
                <a:gd name="f60" fmla="val 50"/>
                <a:gd name="f61" fmla="val 102"/>
                <a:gd name="f62" fmla="val 51"/>
                <a:gd name="f63" fmla="val 98"/>
                <a:gd name="f64" fmla="val 100"/>
                <a:gd name="f65" fmla="val 49"/>
                <a:gd name="f66" fmla="val 103"/>
                <a:gd name="f67" fmla="val 104"/>
                <a:gd name="f68" fmla="val 41"/>
                <a:gd name="f69" fmla="val 40"/>
                <a:gd name="f70" fmla="val 39"/>
                <a:gd name="f71" fmla="val 36"/>
                <a:gd name="f72" fmla="val 32"/>
                <a:gd name="f73" fmla="val 110"/>
                <a:gd name="f74" fmla="val 26"/>
                <a:gd name="f75" fmla="val 23"/>
                <a:gd name="f76" fmla="val 106"/>
                <a:gd name="f77" fmla="val 97"/>
                <a:gd name="f78" fmla="val 95"/>
                <a:gd name="f79" fmla="val 34"/>
                <a:gd name="f80" fmla="val 33"/>
                <a:gd name="f81" fmla="val 71"/>
                <a:gd name="f82" fmla="val 62"/>
                <a:gd name="f83" fmla="val 63"/>
                <a:gd name="f84" fmla="val 66"/>
                <a:gd name="f85" fmla="val 65"/>
                <a:gd name="f86" fmla="val 67"/>
                <a:gd name="f87" fmla="val 8"/>
                <a:gd name="f88" fmla="val 4"/>
                <a:gd name="f89" fmla="val 69"/>
                <a:gd name="f90" fmla="val 3"/>
                <a:gd name="f91" fmla="val 5"/>
                <a:gd name="f92" fmla="val 61"/>
                <a:gd name="f93" fmla="val 60"/>
                <a:gd name="f94" fmla="val 16"/>
                <a:gd name="f95" fmla="val 18"/>
                <a:gd name="f96" fmla="val 58"/>
                <a:gd name="f97" fmla="val 56"/>
                <a:gd name="f98" fmla="val 10"/>
                <a:gd name="f99" fmla="val 7"/>
                <a:gd name="f100" fmla="val 57"/>
                <a:gd name="f101" fmla="val 6"/>
                <a:gd name="f102" fmla="val 2"/>
                <a:gd name="f103" fmla="val 54"/>
                <a:gd name="f104" fmla="val 46"/>
                <a:gd name="f105" fmla="val 1"/>
                <a:gd name="f106" fmla="val 9"/>
                <a:gd name="f107" fmla="val 45"/>
                <a:gd name="f108" fmla="val 78"/>
                <a:gd name="f109" fmla="val 38"/>
                <a:gd name="f110" fmla="val 80"/>
                <a:gd name="f111" fmla="val 81"/>
                <a:gd name="f112" fmla="val 82"/>
                <a:gd name="f113" fmla="val 94"/>
                <a:gd name="f114" fmla="val 52"/>
                <a:gd name="f115" fmla="val 48"/>
                <a:gd name="f116" fmla="val 43"/>
                <a:gd name="f117" fmla="val 119"/>
                <a:gd name="f118" fmla="val 128"/>
                <a:gd name="f119" fmla="val 132"/>
                <a:gd name="f120" fmla="val 135"/>
                <a:gd name="f121" fmla="val 138"/>
                <a:gd name="f122" fmla="val 140"/>
                <a:gd name="f123" fmla="val 144"/>
                <a:gd name="f124" fmla="val 145"/>
                <a:gd name="f125" fmla="val 42"/>
                <a:gd name="f126" fmla="val 53"/>
                <a:gd name="f127" fmla="val 68"/>
                <a:gd name="f128" fmla="val 74"/>
                <a:gd name="f129" fmla="val 133"/>
                <a:gd name="f130" fmla="val 77"/>
                <a:gd name="f131" fmla="val 124"/>
                <a:gd name="f132" fmla="val 120"/>
                <a:gd name="f133" fmla="val 90"/>
                <a:gd name="f134" fmla="val 118"/>
                <a:gd name="f135" fmla="val 93"/>
                <a:gd name="f136" fmla="val 116"/>
                <a:gd name="f137" fmla="val 115"/>
                <a:gd name="f138" fmla="val 112"/>
                <a:gd name="f139" fmla="val 131"/>
                <a:gd name="f140" fmla="val 141"/>
                <a:gd name="f141" fmla="+- 0 0 -90"/>
                <a:gd name="f142" fmla="*/ f3 1 147"/>
                <a:gd name="f143" fmla="*/ f4 1 154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147"/>
                <a:gd name="f152" fmla="*/ f148 1 154"/>
                <a:gd name="f153" fmla="*/ 83 f149 1"/>
                <a:gd name="f154" fmla="*/ 146 f148 1"/>
                <a:gd name="f155" fmla="*/ 70 f149 1"/>
                <a:gd name="f156" fmla="*/ 152 f148 1"/>
                <a:gd name="f157" fmla="*/ 55 f149 1"/>
                <a:gd name="f158" fmla="*/ 149 f148 1"/>
                <a:gd name="f159" fmla="*/ 29 f149 1"/>
                <a:gd name="f160" fmla="*/ 129 f148 1"/>
                <a:gd name="f161" fmla="*/ 12 f149 1"/>
                <a:gd name="f162" fmla="*/ 101 f148 1"/>
                <a:gd name="f163" fmla="*/ 13 f149 1"/>
                <a:gd name="f164" fmla="*/ 87 f148 1"/>
                <a:gd name="f165" fmla="*/ 17 f149 1"/>
                <a:gd name="f166" fmla="*/ 85 f148 1"/>
                <a:gd name="f167" fmla="*/ 28 f149 1"/>
                <a:gd name="f168" fmla="*/ 86 f148 1"/>
                <a:gd name="f169" fmla="*/ 30 f149 1"/>
                <a:gd name="f170" fmla="*/ 88 f148 1"/>
                <a:gd name="f171" fmla="*/ 25 f149 1"/>
                <a:gd name="f172" fmla="*/ 99 f148 1"/>
                <a:gd name="f173" fmla="*/ 109 f148 1"/>
                <a:gd name="f174" fmla="*/ 50 f149 1"/>
                <a:gd name="f175" fmla="*/ 102 f148 1"/>
                <a:gd name="f176" fmla="*/ 51 f149 1"/>
                <a:gd name="f177" fmla="*/ 49 f149 1"/>
                <a:gd name="f178" fmla="*/ 103 f148 1"/>
                <a:gd name="f179" fmla="*/ 41 f149 1"/>
                <a:gd name="f180" fmla="*/ 108 f148 1"/>
                <a:gd name="f181" fmla="*/ 37 f149 1"/>
                <a:gd name="f182" fmla="*/ 36 f149 1"/>
                <a:gd name="f183" fmla="*/ 23 f149 1"/>
                <a:gd name="f184" fmla="*/ 106 f148 1"/>
                <a:gd name="f185" fmla="*/ 95 f148 1"/>
                <a:gd name="f186" fmla="*/ 24 f149 1"/>
                <a:gd name="f187" fmla="*/ 62 f148 1"/>
                <a:gd name="f188" fmla="*/ 66 f148 1"/>
                <a:gd name="f189" fmla="*/ 8 f149 1"/>
                <a:gd name="f190" fmla="*/ 71 f148 1"/>
                <a:gd name="f191" fmla="*/ 5 f149 1"/>
                <a:gd name="f192" fmla="*/ 61 f148 1"/>
                <a:gd name="f193" fmla="*/ 14 f149 1"/>
                <a:gd name="f194" fmla="*/ 19 f149 1"/>
                <a:gd name="f195" fmla="*/ 59 f148 1"/>
                <a:gd name="f196" fmla="*/ 15 f149 1"/>
                <a:gd name="f197" fmla="*/ 56 f148 1"/>
                <a:gd name="f198" fmla="*/ 7 f149 1"/>
                <a:gd name="f199" fmla="*/ 57 f148 1"/>
                <a:gd name="f200" fmla="*/ 4 f149 1"/>
                <a:gd name="f201" fmla="*/ 2 f149 1"/>
                <a:gd name="f202" fmla="*/ 54 f148 1"/>
                <a:gd name="f203" fmla="*/ 29 f148 1"/>
                <a:gd name="f204" fmla="*/ 7 f148 1"/>
                <a:gd name="f205" fmla="*/ 2 f148 1"/>
                <a:gd name="f206" fmla="*/ 21 f149 1"/>
                <a:gd name="f207" fmla="*/ 1 f148 1"/>
                <a:gd name="f208" fmla="*/ 22 f149 1"/>
                <a:gd name="f209" fmla="*/ 31 f149 1"/>
                <a:gd name="f210" fmla="*/ 11 f148 1"/>
                <a:gd name="f211" fmla="*/ 78 f149 1"/>
                <a:gd name="f212" fmla="*/ 38 f148 1"/>
                <a:gd name="f213" fmla="*/ 82 f149 1"/>
                <a:gd name="f214" fmla="*/ 41 f148 1"/>
                <a:gd name="f215" fmla="*/ 102 f149 1"/>
                <a:gd name="f216" fmla="*/ 55 f148 1"/>
                <a:gd name="f217" fmla="*/ 106 f149 1"/>
                <a:gd name="f218" fmla="*/ 108 f149 1"/>
                <a:gd name="f219" fmla="*/ 128 f149 1"/>
                <a:gd name="f220" fmla="*/ 25 f148 1"/>
                <a:gd name="f221" fmla="*/ 138 f149 1"/>
                <a:gd name="f222" fmla="*/ 144 f149 1"/>
                <a:gd name="f223" fmla="*/ 39 f148 1"/>
                <a:gd name="f224" fmla="*/ 145 f149 1"/>
                <a:gd name="f225" fmla="*/ 146 f149 1"/>
                <a:gd name="f226" fmla="*/ 43 f148 1"/>
                <a:gd name="f227" fmla="*/ 46 f148 1"/>
                <a:gd name="f228" fmla="*/ 147 f149 1"/>
                <a:gd name="f229" fmla="*/ 50 f148 1"/>
                <a:gd name="f230" fmla="*/ 51 f148 1"/>
                <a:gd name="f231" fmla="*/ 136 f149 1"/>
                <a:gd name="f232" fmla="*/ 74 f148 1"/>
                <a:gd name="f233" fmla="*/ 124 f149 1"/>
                <a:gd name="f234" fmla="*/ 79 f148 1"/>
                <a:gd name="f235" fmla="*/ 120 f149 1"/>
                <a:gd name="f236" fmla="*/ 83 f148 1"/>
                <a:gd name="f237" fmla="*/ 118 f149 1"/>
                <a:gd name="f238" fmla="*/ 93 f148 1"/>
                <a:gd name="f239" fmla="*/ 115 f149 1"/>
                <a:gd name="f240" fmla="*/ 100 f149 1"/>
                <a:gd name="f241" fmla="*/ 131 f148 1"/>
                <a:gd name="f242" fmla="*/ 86 f149 1"/>
                <a:gd name="f243" fmla="*/ 145 f148 1"/>
                <a:gd name="f244" fmla="+- f150 0 f1"/>
                <a:gd name="f245" fmla="*/ f153 1 147"/>
                <a:gd name="f246" fmla="*/ f154 1 154"/>
                <a:gd name="f247" fmla="*/ f155 1 147"/>
                <a:gd name="f248" fmla="*/ f156 1 154"/>
                <a:gd name="f249" fmla="*/ f157 1 147"/>
                <a:gd name="f250" fmla="*/ f158 1 154"/>
                <a:gd name="f251" fmla="*/ f159 1 147"/>
                <a:gd name="f252" fmla="*/ f160 1 154"/>
                <a:gd name="f253" fmla="*/ f161 1 147"/>
                <a:gd name="f254" fmla="*/ f162 1 154"/>
                <a:gd name="f255" fmla="*/ f163 1 147"/>
                <a:gd name="f256" fmla="*/ f164 1 154"/>
                <a:gd name="f257" fmla="*/ f165 1 147"/>
                <a:gd name="f258" fmla="*/ f166 1 154"/>
                <a:gd name="f259" fmla="*/ f167 1 147"/>
                <a:gd name="f260" fmla="*/ f168 1 154"/>
                <a:gd name="f261" fmla="*/ f169 1 147"/>
                <a:gd name="f262" fmla="*/ f170 1 154"/>
                <a:gd name="f263" fmla="*/ f171 1 147"/>
                <a:gd name="f264" fmla="*/ f172 1 154"/>
                <a:gd name="f265" fmla="*/ f173 1 154"/>
                <a:gd name="f266" fmla="*/ f174 1 147"/>
                <a:gd name="f267" fmla="*/ f175 1 154"/>
                <a:gd name="f268" fmla="*/ f176 1 147"/>
                <a:gd name="f269" fmla="*/ f177 1 147"/>
                <a:gd name="f270" fmla="*/ f178 1 154"/>
                <a:gd name="f271" fmla="*/ f179 1 147"/>
                <a:gd name="f272" fmla="*/ f180 1 154"/>
                <a:gd name="f273" fmla="*/ f181 1 147"/>
                <a:gd name="f274" fmla="*/ f182 1 147"/>
                <a:gd name="f275" fmla="*/ f183 1 147"/>
                <a:gd name="f276" fmla="*/ f184 1 154"/>
                <a:gd name="f277" fmla="*/ f185 1 154"/>
                <a:gd name="f278" fmla="*/ f186 1 147"/>
                <a:gd name="f279" fmla="*/ f187 1 154"/>
                <a:gd name="f280" fmla="*/ f188 1 154"/>
                <a:gd name="f281" fmla="*/ f189 1 147"/>
                <a:gd name="f282" fmla="*/ f190 1 154"/>
                <a:gd name="f283" fmla="*/ f191 1 147"/>
                <a:gd name="f284" fmla="*/ f192 1 154"/>
                <a:gd name="f285" fmla="*/ f193 1 147"/>
                <a:gd name="f286" fmla="*/ f194 1 147"/>
                <a:gd name="f287" fmla="*/ f195 1 154"/>
                <a:gd name="f288" fmla="*/ f196 1 147"/>
                <a:gd name="f289" fmla="*/ f197 1 154"/>
                <a:gd name="f290" fmla="*/ f198 1 147"/>
                <a:gd name="f291" fmla="*/ f199 1 154"/>
                <a:gd name="f292" fmla="*/ f200 1 147"/>
                <a:gd name="f293" fmla="*/ f201 1 147"/>
                <a:gd name="f294" fmla="*/ f202 1 154"/>
                <a:gd name="f295" fmla="*/ f203 1 154"/>
                <a:gd name="f296" fmla="*/ f204 1 154"/>
                <a:gd name="f297" fmla="*/ f205 1 154"/>
                <a:gd name="f298" fmla="*/ f206 1 147"/>
                <a:gd name="f299" fmla="*/ f207 1 154"/>
                <a:gd name="f300" fmla="*/ f208 1 147"/>
                <a:gd name="f301" fmla="*/ f209 1 147"/>
                <a:gd name="f302" fmla="*/ f210 1 154"/>
                <a:gd name="f303" fmla="*/ f211 1 147"/>
                <a:gd name="f304" fmla="*/ f212 1 154"/>
                <a:gd name="f305" fmla="*/ f213 1 147"/>
                <a:gd name="f306" fmla="*/ f214 1 154"/>
                <a:gd name="f307" fmla="*/ f215 1 147"/>
                <a:gd name="f308" fmla="*/ f216 1 154"/>
                <a:gd name="f309" fmla="*/ f217 1 147"/>
                <a:gd name="f310" fmla="*/ f218 1 147"/>
                <a:gd name="f311" fmla="*/ f219 1 147"/>
                <a:gd name="f312" fmla="*/ f220 1 154"/>
                <a:gd name="f313" fmla="*/ f221 1 147"/>
                <a:gd name="f314" fmla="*/ f222 1 147"/>
                <a:gd name="f315" fmla="*/ f223 1 154"/>
                <a:gd name="f316" fmla="*/ f224 1 147"/>
                <a:gd name="f317" fmla="*/ f225 1 147"/>
                <a:gd name="f318" fmla="*/ f226 1 154"/>
                <a:gd name="f319" fmla="*/ f227 1 154"/>
                <a:gd name="f320" fmla="*/ f228 1 147"/>
                <a:gd name="f321" fmla="*/ f229 1 154"/>
                <a:gd name="f322" fmla="*/ f230 1 154"/>
                <a:gd name="f323" fmla="*/ f231 1 147"/>
                <a:gd name="f324" fmla="*/ f232 1 154"/>
                <a:gd name="f325" fmla="*/ f233 1 147"/>
                <a:gd name="f326" fmla="*/ f234 1 154"/>
                <a:gd name="f327" fmla="*/ f235 1 147"/>
                <a:gd name="f328" fmla="*/ f236 1 154"/>
                <a:gd name="f329" fmla="*/ f237 1 147"/>
                <a:gd name="f330" fmla="*/ f238 1 154"/>
                <a:gd name="f331" fmla="*/ f239 1 147"/>
                <a:gd name="f332" fmla="*/ f240 1 147"/>
                <a:gd name="f333" fmla="*/ f241 1 154"/>
                <a:gd name="f334" fmla="*/ f242 1 147"/>
                <a:gd name="f335" fmla="*/ f243 1 154"/>
                <a:gd name="f336" fmla="*/ 0 1 f151"/>
                <a:gd name="f337" fmla="*/ f145 1 f151"/>
                <a:gd name="f338" fmla="*/ 0 1 f152"/>
                <a:gd name="f339" fmla="*/ f146 1 f152"/>
                <a:gd name="f340" fmla="*/ f245 1 f151"/>
                <a:gd name="f341" fmla="*/ f246 1 f152"/>
                <a:gd name="f342" fmla="*/ f247 1 f151"/>
                <a:gd name="f343" fmla="*/ f248 1 f152"/>
                <a:gd name="f344" fmla="*/ f249 1 f151"/>
                <a:gd name="f345" fmla="*/ f250 1 f152"/>
                <a:gd name="f346" fmla="*/ f251 1 f151"/>
                <a:gd name="f347" fmla="*/ f252 1 f152"/>
                <a:gd name="f348" fmla="*/ f253 1 f151"/>
                <a:gd name="f349" fmla="*/ f254 1 f152"/>
                <a:gd name="f350" fmla="*/ f255 1 f151"/>
                <a:gd name="f351" fmla="*/ f256 1 f152"/>
                <a:gd name="f352" fmla="*/ f257 1 f151"/>
                <a:gd name="f353" fmla="*/ f258 1 f152"/>
                <a:gd name="f354" fmla="*/ f259 1 f151"/>
                <a:gd name="f355" fmla="*/ f260 1 f152"/>
                <a:gd name="f356" fmla="*/ f261 1 f151"/>
                <a:gd name="f357" fmla="*/ f262 1 f152"/>
                <a:gd name="f358" fmla="*/ f263 1 f151"/>
                <a:gd name="f359" fmla="*/ f264 1 f152"/>
                <a:gd name="f360" fmla="*/ f265 1 f152"/>
                <a:gd name="f361" fmla="*/ f266 1 f151"/>
                <a:gd name="f362" fmla="*/ f267 1 f152"/>
                <a:gd name="f363" fmla="*/ f268 1 f151"/>
                <a:gd name="f364" fmla="*/ f269 1 f151"/>
                <a:gd name="f365" fmla="*/ f270 1 f152"/>
                <a:gd name="f366" fmla="*/ f271 1 f151"/>
                <a:gd name="f367" fmla="*/ f272 1 f152"/>
                <a:gd name="f368" fmla="*/ f273 1 f151"/>
                <a:gd name="f369" fmla="*/ f274 1 f151"/>
                <a:gd name="f370" fmla="*/ f275 1 f151"/>
                <a:gd name="f371" fmla="*/ f276 1 f152"/>
                <a:gd name="f372" fmla="*/ f277 1 f152"/>
                <a:gd name="f373" fmla="*/ f278 1 f151"/>
                <a:gd name="f374" fmla="*/ f279 1 f152"/>
                <a:gd name="f375" fmla="*/ f280 1 f152"/>
                <a:gd name="f376" fmla="*/ f281 1 f151"/>
                <a:gd name="f377" fmla="*/ f282 1 f152"/>
                <a:gd name="f378" fmla="*/ f283 1 f151"/>
                <a:gd name="f379" fmla="*/ f284 1 f152"/>
                <a:gd name="f380" fmla="*/ f285 1 f151"/>
                <a:gd name="f381" fmla="*/ f286 1 f151"/>
                <a:gd name="f382" fmla="*/ f287 1 f152"/>
                <a:gd name="f383" fmla="*/ f288 1 f151"/>
                <a:gd name="f384" fmla="*/ f289 1 f152"/>
                <a:gd name="f385" fmla="*/ f290 1 f151"/>
                <a:gd name="f386" fmla="*/ f291 1 f152"/>
                <a:gd name="f387" fmla="*/ f292 1 f151"/>
                <a:gd name="f388" fmla="*/ f293 1 f151"/>
                <a:gd name="f389" fmla="*/ f294 1 f152"/>
                <a:gd name="f390" fmla="*/ f295 1 f152"/>
                <a:gd name="f391" fmla="*/ f296 1 f152"/>
                <a:gd name="f392" fmla="*/ f297 1 f152"/>
                <a:gd name="f393" fmla="*/ f298 1 f151"/>
                <a:gd name="f394" fmla="*/ f299 1 f152"/>
                <a:gd name="f395" fmla="*/ f300 1 f151"/>
                <a:gd name="f396" fmla="*/ f301 1 f151"/>
                <a:gd name="f397" fmla="*/ f302 1 f152"/>
                <a:gd name="f398" fmla="*/ f303 1 f151"/>
                <a:gd name="f399" fmla="*/ f304 1 f152"/>
                <a:gd name="f400" fmla="*/ f305 1 f151"/>
                <a:gd name="f401" fmla="*/ f306 1 f152"/>
                <a:gd name="f402" fmla="*/ f307 1 f151"/>
                <a:gd name="f403" fmla="*/ f308 1 f152"/>
                <a:gd name="f404" fmla="*/ f309 1 f151"/>
                <a:gd name="f405" fmla="*/ f310 1 f151"/>
                <a:gd name="f406" fmla="*/ f311 1 f151"/>
                <a:gd name="f407" fmla="*/ f312 1 f152"/>
                <a:gd name="f408" fmla="*/ f313 1 f151"/>
                <a:gd name="f409" fmla="*/ f314 1 f151"/>
                <a:gd name="f410" fmla="*/ f315 1 f152"/>
                <a:gd name="f411" fmla="*/ f316 1 f151"/>
                <a:gd name="f412" fmla="*/ f317 1 f151"/>
                <a:gd name="f413" fmla="*/ f318 1 f152"/>
                <a:gd name="f414" fmla="*/ f319 1 f152"/>
                <a:gd name="f415" fmla="*/ f320 1 f151"/>
                <a:gd name="f416" fmla="*/ f321 1 f152"/>
                <a:gd name="f417" fmla="*/ f322 1 f152"/>
                <a:gd name="f418" fmla="*/ f323 1 f151"/>
                <a:gd name="f419" fmla="*/ f324 1 f152"/>
                <a:gd name="f420" fmla="*/ f325 1 f151"/>
                <a:gd name="f421" fmla="*/ f326 1 f152"/>
                <a:gd name="f422" fmla="*/ f327 1 f151"/>
                <a:gd name="f423" fmla="*/ f328 1 f152"/>
                <a:gd name="f424" fmla="*/ f329 1 f151"/>
                <a:gd name="f425" fmla="*/ f330 1 f152"/>
                <a:gd name="f426" fmla="*/ f331 1 f151"/>
                <a:gd name="f427" fmla="*/ f332 1 f151"/>
                <a:gd name="f428" fmla="*/ f333 1 f152"/>
                <a:gd name="f429" fmla="*/ f334 1 f151"/>
                <a:gd name="f430" fmla="*/ f335 1 f152"/>
                <a:gd name="f431" fmla="*/ f336 f142 1"/>
                <a:gd name="f432" fmla="*/ f337 f142 1"/>
                <a:gd name="f433" fmla="*/ f339 f143 1"/>
                <a:gd name="f434" fmla="*/ f338 f143 1"/>
                <a:gd name="f435" fmla="*/ f340 f142 1"/>
                <a:gd name="f436" fmla="*/ f341 f143 1"/>
                <a:gd name="f437" fmla="*/ f342 f142 1"/>
                <a:gd name="f438" fmla="*/ f343 f143 1"/>
                <a:gd name="f439" fmla="*/ f344 f142 1"/>
                <a:gd name="f440" fmla="*/ f345 f143 1"/>
                <a:gd name="f441" fmla="*/ f346 f142 1"/>
                <a:gd name="f442" fmla="*/ f347 f143 1"/>
                <a:gd name="f443" fmla="*/ f348 f142 1"/>
                <a:gd name="f444" fmla="*/ f349 f143 1"/>
                <a:gd name="f445" fmla="*/ f350 f142 1"/>
                <a:gd name="f446" fmla="*/ f351 f143 1"/>
                <a:gd name="f447" fmla="*/ f352 f142 1"/>
                <a:gd name="f448" fmla="*/ f353 f143 1"/>
                <a:gd name="f449" fmla="*/ f354 f142 1"/>
                <a:gd name="f450" fmla="*/ f355 f143 1"/>
                <a:gd name="f451" fmla="*/ f356 f142 1"/>
                <a:gd name="f452" fmla="*/ f357 f143 1"/>
                <a:gd name="f453" fmla="*/ f358 f142 1"/>
                <a:gd name="f454" fmla="*/ f359 f143 1"/>
                <a:gd name="f455" fmla="*/ f360 f143 1"/>
                <a:gd name="f456" fmla="*/ f361 f142 1"/>
                <a:gd name="f457" fmla="*/ f362 f143 1"/>
                <a:gd name="f458" fmla="*/ f363 f142 1"/>
                <a:gd name="f459" fmla="*/ f364 f142 1"/>
                <a:gd name="f460" fmla="*/ f365 f143 1"/>
                <a:gd name="f461" fmla="*/ f366 f142 1"/>
                <a:gd name="f462" fmla="*/ f367 f143 1"/>
                <a:gd name="f463" fmla="*/ f368 f142 1"/>
                <a:gd name="f464" fmla="*/ f369 f142 1"/>
                <a:gd name="f465" fmla="*/ f370 f142 1"/>
                <a:gd name="f466" fmla="*/ f371 f143 1"/>
                <a:gd name="f467" fmla="*/ f372 f143 1"/>
                <a:gd name="f468" fmla="*/ f373 f142 1"/>
                <a:gd name="f469" fmla="*/ f374 f143 1"/>
                <a:gd name="f470" fmla="*/ f375 f143 1"/>
                <a:gd name="f471" fmla="*/ f376 f142 1"/>
                <a:gd name="f472" fmla="*/ f377 f143 1"/>
                <a:gd name="f473" fmla="*/ f378 f142 1"/>
                <a:gd name="f474" fmla="*/ f379 f143 1"/>
                <a:gd name="f475" fmla="*/ f380 f142 1"/>
                <a:gd name="f476" fmla="*/ f381 f142 1"/>
                <a:gd name="f477" fmla="*/ f382 f143 1"/>
                <a:gd name="f478" fmla="*/ f383 f142 1"/>
                <a:gd name="f479" fmla="*/ f384 f143 1"/>
                <a:gd name="f480" fmla="*/ f385 f142 1"/>
                <a:gd name="f481" fmla="*/ f386 f143 1"/>
                <a:gd name="f482" fmla="*/ f387 f142 1"/>
                <a:gd name="f483" fmla="*/ f388 f142 1"/>
                <a:gd name="f484" fmla="*/ f389 f143 1"/>
                <a:gd name="f485" fmla="*/ f390 f143 1"/>
                <a:gd name="f486" fmla="*/ f391 f143 1"/>
                <a:gd name="f487" fmla="*/ f392 f143 1"/>
                <a:gd name="f488" fmla="*/ f393 f142 1"/>
                <a:gd name="f489" fmla="*/ f394 f143 1"/>
                <a:gd name="f490" fmla="*/ f395 f142 1"/>
                <a:gd name="f491" fmla="*/ f396 f142 1"/>
                <a:gd name="f492" fmla="*/ f397 f143 1"/>
                <a:gd name="f493" fmla="*/ f398 f142 1"/>
                <a:gd name="f494" fmla="*/ f399 f143 1"/>
                <a:gd name="f495" fmla="*/ f400 f142 1"/>
                <a:gd name="f496" fmla="*/ f401 f143 1"/>
                <a:gd name="f497" fmla="*/ f402 f142 1"/>
                <a:gd name="f498" fmla="*/ f403 f143 1"/>
                <a:gd name="f499" fmla="*/ f404 f142 1"/>
                <a:gd name="f500" fmla="*/ f405 f142 1"/>
                <a:gd name="f501" fmla="*/ f406 f142 1"/>
                <a:gd name="f502" fmla="*/ f407 f143 1"/>
                <a:gd name="f503" fmla="*/ f408 f142 1"/>
                <a:gd name="f504" fmla="*/ f409 f142 1"/>
                <a:gd name="f505" fmla="*/ f410 f143 1"/>
                <a:gd name="f506" fmla="*/ f411 f142 1"/>
                <a:gd name="f507" fmla="*/ f412 f142 1"/>
                <a:gd name="f508" fmla="*/ f413 f143 1"/>
                <a:gd name="f509" fmla="*/ f414 f143 1"/>
                <a:gd name="f510" fmla="*/ f415 f142 1"/>
                <a:gd name="f511" fmla="*/ f416 f143 1"/>
                <a:gd name="f512" fmla="*/ f417 f143 1"/>
                <a:gd name="f513" fmla="*/ f418 f142 1"/>
                <a:gd name="f514" fmla="*/ f419 f143 1"/>
                <a:gd name="f515" fmla="*/ f420 f142 1"/>
                <a:gd name="f516" fmla="*/ f421 f143 1"/>
                <a:gd name="f517" fmla="*/ f422 f142 1"/>
                <a:gd name="f518" fmla="*/ f423 f143 1"/>
                <a:gd name="f519" fmla="*/ f424 f142 1"/>
                <a:gd name="f520" fmla="*/ f425 f143 1"/>
                <a:gd name="f521" fmla="*/ f426 f142 1"/>
                <a:gd name="f522" fmla="*/ f427 f142 1"/>
                <a:gd name="f523" fmla="*/ f428 f143 1"/>
                <a:gd name="f524" fmla="*/ f429 f142 1"/>
                <a:gd name="f525" fmla="*/ f430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4">
                  <a:pos x="f435" y="f436"/>
                </a:cxn>
                <a:cxn ang="f244">
                  <a:pos x="f437" y="f438"/>
                </a:cxn>
                <a:cxn ang="f244">
                  <a:pos x="f439" y="f440"/>
                </a:cxn>
                <a:cxn ang="f244">
                  <a:pos x="f441" y="f442"/>
                </a:cxn>
                <a:cxn ang="f244">
                  <a:pos x="f443" y="f444"/>
                </a:cxn>
                <a:cxn ang="f244">
                  <a:pos x="f445" y="f446"/>
                </a:cxn>
                <a:cxn ang="f244">
                  <a:pos x="f447" y="f448"/>
                </a:cxn>
                <a:cxn ang="f244">
                  <a:pos x="f449" y="f450"/>
                </a:cxn>
                <a:cxn ang="f244">
                  <a:pos x="f451" y="f452"/>
                </a:cxn>
                <a:cxn ang="f244">
                  <a:pos x="f453" y="f454"/>
                </a:cxn>
                <a:cxn ang="f244">
                  <a:pos x="f441" y="f455"/>
                </a:cxn>
                <a:cxn ang="f244">
                  <a:pos x="f456" y="f457"/>
                </a:cxn>
                <a:cxn ang="f244">
                  <a:pos x="f458" y="f454"/>
                </a:cxn>
                <a:cxn ang="f244">
                  <a:pos x="f458" y="f454"/>
                </a:cxn>
                <a:cxn ang="f244">
                  <a:pos x="f458" y="f454"/>
                </a:cxn>
                <a:cxn ang="f244">
                  <a:pos x="f459" y="f460"/>
                </a:cxn>
                <a:cxn ang="f244">
                  <a:pos x="f461" y="f462"/>
                </a:cxn>
                <a:cxn ang="f244">
                  <a:pos x="f463" y="f462"/>
                </a:cxn>
                <a:cxn ang="f244">
                  <a:pos x="f464" y="f462"/>
                </a:cxn>
                <a:cxn ang="f244">
                  <a:pos x="f465" y="f466"/>
                </a:cxn>
                <a:cxn ang="f244">
                  <a:pos x="f465" y="f457"/>
                </a:cxn>
                <a:cxn ang="f244">
                  <a:pos x="f449" y="f467"/>
                </a:cxn>
                <a:cxn ang="f244">
                  <a:pos x="f468" y="f469"/>
                </a:cxn>
                <a:cxn ang="f244">
                  <a:pos x="f453" y="f470"/>
                </a:cxn>
                <a:cxn ang="f244">
                  <a:pos x="f471" y="f472"/>
                </a:cxn>
                <a:cxn ang="f244">
                  <a:pos x="f473" y="f474"/>
                </a:cxn>
                <a:cxn ang="f244">
                  <a:pos x="f475" y="f474"/>
                </a:cxn>
                <a:cxn ang="f244">
                  <a:pos x="f476" y="f477"/>
                </a:cxn>
                <a:cxn ang="f244">
                  <a:pos x="f478" y="f479"/>
                </a:cxn>
                <a:cxn ang="f244">
                  <a:pos x="f480" y="f481"/>
                </a:cxn>
                <a:cxn ang="f244">
                  <a:pos x="f482" y="f481"/>
                </a:cxn>
                <a:cxn ang="f244">
                  <a:pos x="f483" y="f484"/>
                </a:cxn>
                <a:cxn ang="f244">
                  <a:pos x="f483" y="f485"/>
                </a:cxn>
                <a:cxn ang="f244">
                  <a:pos x="f445" y="f486"/>
                </a:cxn>
                <a:cxn ang="f244">
                  <a:pos x="f447" y="f487"/>
                </a:cxn>
                <a:cxn ang="f244">
                  <a:pos x="f488" y="f489"/>
                </a:cxn>
                <a:cxn ang="f244">
                  <a:pos x="f490" y="f487"/>
                </a:cxn>
                <a:cxn ang="f244">
                  <a:pos x="f491" y="f492"/>
                </a:cxn>
                <a:cxn ang="f244">
                  <a:pos x="f493" y="f494"/>
                </a:cxn>
                <a:cxn ang="f244">
                  <a:pos x="f495" y="f496"/>
                </a:cxn>
                <a:cxn ang="f244">
                  <a:pos x="f497" y="f498"/>
                </a:cxn>
                <a:cxn ang="f244">
                  <a:pos x="f499" y="f479"/>
                </a:cxn>
                <a:cxn ang="f244">
                  <a:pos x="f499" y="f484"/>
                </a:cxn>
                <a:cxn ang="f244">
                  <a:pos x="f500" y="f494"/>
                </a:cxn>
                <a:cxn ang="f244">
                  <a:pos x="f501" y="f502"/>
                </a:cxn>
                <a:cxn ang="f244">
                  <a:pos x="f503" y="f485"/>
                </a:cxn>
                <a:cxn ang="f244">
                  <a:pos x="f504" y="f505"/>
                </a:cxn>
                <a:cxn ang="f244">
                  <a:pos x="f506" y="f496"/>
                </a:cxn>
                <a:cxn ang="f244">
                  <a:pos x="f507" y="f508"/>
                </a:cxn>
                <a:cxn ang="f244">
                  <a:pos x="f507" y="f509"/>
                </a:cxn>
                <a:cxn ang="f244">
                  <a:pos x="f510" y="f511"/>
                </a:cxn>
                <a:cxn ang="f244">
                  <a:pos x="f510" y="f512"/>
                </a:cxn>
                <a:cxn ang="f244">
                  <a:pos x="f506" y="f498"/>
                </a:cxn>
                <a:cxn ang="f244">
                  <a:pos x="f513" y="f514"/>
                </a:cxn>
                <a:cxn ang="f244">
                  <a:pos x="f515" y="f516"/>
                </a:cxn>
                <a:cxn ang="f244">
                  <a:pos x="f517" y="f518"/>
                </a:cxn>
                <a:cxn ang="f244">
                  <a:pos x="f519" y="f520"/>
                </a:cxn>
                <a:cxn ang="f244">
                  <a:pos x="f521" y="f457"/>
                </a:cxn>
                <a:cxn ang="f244">
                  <a:pos x="f522" y="f523"/>
                </a:cxn>
                <a:cxn ang="f244">
                  <a:pos x="f524" y="f525"/>
                </a:cxn>
                <a:cxn ang="f244">
                  <a:pos x="f435" y="f436"/>
                </a:cxn>
              </a:cxnLst>
              <a:rect l="f431" t="f434" r="f432" b="f433"/>
              <a:pathLst>
                <a:path w="147" h="15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5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8" y="f30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8"/>
                    <a:pt x="f39" y="f40"/>
                  </a:cubicBezTo>
                  <a:cubicBezTo>
                    <a:pt x="f41" y="f35"/>
                    <a:pt x="f42" y="f43"/>
                    <a:pt x="f44" y="f45"/>
                  </a:cubicBezTo>
                  <a:cubicBezTo>
                    <a:pt x="f46" y="f40"/>
                    <a:pt x="f47" y="f45"/>
                    <a:pt x="f46" y="f43"/>
                  </a:cubicBezTo>
                  <a:cubicBezTo>
                    <a:pt x="f46" y="f48"/>
                    <a:pt x="f49" y="f32"/>
                    <a:pt x="f50" y="f51"/>
                  </a:cubicBezTo>
                  <a:cubicBezTo>
                    <a:pt x="f52" y="f53"/>
                    <a:pt x="f54" y="f55"/>
                    <a:pt x="f24" y="f56"/>
                  </a:cubicBezTo>
                  <a:cubicBezTo>
                    <a:pt x="f22" y="f57"/>
                    <a:pt x="f58" y="f59"/>
                    <a:pt x="f60" y="f61"/>
                  </a:cubicBezTo>
                  <a:cubicBezTo>
                    <a:pt x="f62" y="f61"/>
                    <a:pt x="f62" y="f30"/>
                    <a:pt x="f62" y="f51"/>
                  </a:cubicBezTo>
                  <a:cubicBezTo>
                    <a:pt x="f62" y="f63"/>
                    <a:pt x="f60" y="f51"/>
                    <a:pt x="f62" y="f51"/>
                  </a:cubicBezTo>
                  <a:cubicBezTo>
                    <a:pt x="f62" y="f51"/>
                    <a:pt x="f62" y="f51"/>
                    <a:pt x="f62" y="f51"/>
                  </a:cubicBezTo>
                  <a:cubicBezTo>
                    <a:pt x="f62" y="f64"/>
                    <a:pt x="f62" y="f61"/>
                    <a:pt x="f65" y="f66"/>
                  </a:cubicBezTo>
                  <a:cubicBezTo>
                    <a:pt x="f20" y="f67"/>
                    <a:pt x="f58" y="f59"/>
                    <a:pt x="f68" y="f55"/>
                  </a:cubicBezTo>
                  <a:cubicBezTo>
                    <a:pt x="f69" y="f55"/>
                    <a:pt x="f70" y="f56"/>
                    <a:pt x="f22" y="f55"/>
                  </a:cubicBezTo>
                  <a:cubicBezTo>
                    <a:pt x="f22" y="f55"/>
                    <a:pt x="f71" y="f55"/>
                    <a:pt x="f71" y="f55"/>
                  </a:cubicBezTo>
                  <a:cubicBezTo>
                    <a:pt x="f72" y="f73"/>
                    <a:pt x="f74" y="f56"/>
                    <a:pt x="f75" y="f76"/>
                  </a:cubicBezTo>
                  <a:cubicBezTo>
                    <a:pt x="f54" y="f53"/>
                    <a:pt x="f54" y="f66"/>
                    <a:pt x="f75" y="f61"/>
                  </a:cubicBezTo>
                  <a:cubicBezTo>
                    <a:pt x="f50" y="f51"/>
                    <a:pt x="f74" y="f77"/>
                    <a:pt x="f44" y="f78"/>
                  </a:cubicBezTo>
                  <a:cubicBezTo>
                    <a:pt x="f79" y="f40"/>
                    <a:pt x="f80" y="f81"/>
                    <a:pt x="f42" y="f82"/>
                  </a:cubicBezTo>
                  <a:cubicBezTo>
                    <a:pt x="f42" y="f83"/>
                    <a:pt x="f49" y="f16"/>
                    <a:pt x="f50" y="f84"/>
                  </a:cubicBezTo>
                  <a:cubicBezTo>
                    <a:pt x="f26" y="f85"/>
                    <a:pt x="f34" y="f86"/>
                    <a:pt x="f87" y="f81"/>
                  </a:cubicBezTo>
                  <a:cubicBezTo>
                    <a:pt x="f88" y="f89"/>
                    <a:pt x="f90" y="f16"/>
                    <a:pt x="f91" y="f92"/>
                  </a:cubicBezTo>
                  <a:cubicBezTo>
                    <a:pt x="f87" y="f93"/>
                    <a:pt x="f31" y="f93"/>
                    <a:pt x="f36" y="f92"/>
                  </a:cubicBezTo>
                  <a:cubicBezTo>
                    <a:pt x="f94" y="f92"/>
                    <a:pt x="f95" y="f92"/>
                    <a:pt x="f26" y="f17"/>
                  </a:cubicBezTo>
                  <a:cubicBezTo>
                    <a:pt x="f26" y="f96"/>
                    <a:pt x="f94" y="f97"/>
                    <a:pt x="f38" y="f97"/>
                  </a:cubicBezTo>
                  <a:cubicBezTo>
                    <a:pt x="f28" y="f97"/>
                    <a:pt x="f98" y="f97"/>
                    <a:pt x="f99" y="f100"/>
                  </a:cubicBezTo>
                  <a:cubicBezTo>
                    <a:pt x="f101" y="f100"/>
                    <a:pt x="f91" y="f100"/>
                    <a:pt x="f88" y="f100"/>
                  </a:cubicBezTo>
                  <a:cubicBezTo>
                    <a:pt x="f102" y="f100"/>
                    <a:pt x="f102" y="f18"/>
                    <a:pt x="f102" y="f103"/>
                  </a:cubicBezTo>
                  <a:cubicBezTo>
                    <a:pt x="f5" y="f104"/>
                    <a:pt x="f5" y="f22"/>
                    <a:pt x="f102" y="f24"/>
                  </a:cubicBezTo>
                  <a:cubicBezTo>
                    <a:pt x="f88" y="f41"/>
                    <a:pt x="f87" y="f34"/>
                    <a:pt x="f34" y="f99"/>
                  </a:cubicBezTo>
                  <a:cubicBezTo>
                    <a:pt x="f36" y="f91"/>
                    <a:pt x="f94" y="f90"/>
                    <a:pt x="f39" y="f102"/>
                  </a:cubicBezTo>
                  <a:cubicBezTo>
                    <a:pt x="f95" y="f105"/>
                    <a:pt x="f26" y="f5"/>
                    <a:pt x="f52" y="f105"/>
                  </a:cubicBezTo>
                  <a:cubicBezTo>
                    <a:pt x="f52" y="f105"/>
                    <a:pt x="f54" y="f102"/>
                    <a:pt x="f54" y="f102"/>
                  </a:cubicBezTo>
                  <a:cubicBezTo>
                    <a:pt x="f50" y="f91"/>
                    <a:pt x="f44" y="f106"/>
                    <a:pt x="f47" y="f31"/>
                  </a:cubicBezTo>
                  <a:cubicBezTo>
                    <a:pt x="f107" y="f42"/>
                    <a:pt x="f93" y="f79"/>
                    <a:pt x="f108" y="f109"/>
                  </a:cubicBezTo>
                  <a:cubicBezTo>
                    <a:pt x="f110" y="f109"/>
                    <a:pt x="f111" y="f70"/>
                    <a:pt x="f112" y="f68"/>
                  </a:cubicBezTo>
                  <a:cubicBezTo>
                    <a:pt x="f35" y="f20"/>
                    <a:pt x="f113" y="f114"/>
                    <a:pt x="f61" y="f18"/>
                  </a:cubicBezTo>
                  <a:cubicBezTo>
                    <a:pt x="f66" y="f97"/>
                    <a:pt x="f67" y="f100"/>
                    <a:pt x="f76" y="f97"/>
                  </a:cubicBezTo>
                  <a:cubicBezTo>
                    <a:pt x="f59" y="f18"/>
                    <a:pt x="f76" y="f18"/>
                    <a:pt x="f76" y="f103"/>
                  </a:cubicBezTo>
                  <a:cubicBezTo>
                    <a:pt x="f67" y="f115"/>
                    <a:pt x="f53" y="f116"/>
                    <a:pt x="f55" y="f109"/>
                  </a:cubicBezTo>
                  <a:cubicBezTo>
                    <a:pt x="f29" y="f47"/>
                    <a:pt x="f117" y="f74"/>
                    <a:pt x="f118" y="f50"/>
                  </a:cubicBezTo>
                  <a:cubicBezTo>
                    <a:pt x="f119" y="f42"/>
                    <a:pt x="f120" y="f74"/>
                    <a:pt x="f121" y="f24"/>
                  </a:cubicBezTo>
                  <a:cubicBezTo>
                    <a:pt x="f122" y="f72"/>
                    <a:pt x="f21" y="f71"/>
                    <a:pt x="f123" y="f70"/>
                  </a:cubicBezTo>
                  <a:cubicBezTo>
                    <a:pt x="f123" y="f69"/>
                    <a:pt x="f124" y="f69"/>
                    <a:pt x="f124" y="f68"/>
                  </a:cubicBezTo>
                  <a:cubicBezTo>
                    <a:pt x="f9" y="f125"/>
                    <a:pt x="f9" y="f125"/>
                    <a:pt x="f9" y="f116"/>
                  </a:cubicBezTo>
                  <a:cubicBezTo>
                    <a:pt x="f124" y="f58"/>
                    <a:pt x="f123" y="f107"/>
                    <a:pt x="f9" y="f104"/>
                  </a:cubicBezTo>
                  <a:cubicBezTo>
                    <a:pt x="f6" y="f20"/>
                    <a:pt x="f6" y="f115"/>
                    <a:pt x="f6" y="f60"/>
                  </a:cubicBezTo>
                  <a:cubicBezTo>
                    <a:pt x="f6" y="f60"/>
                    <a:pt x="f6" y="f62"/>
                    <a:pt x="f6" y="f62"/>
                  </a:cubicBezTo>
                  <a:cubicBezTo>
                    <a:pt x="f124" y="f114"/>
                    <a:pt x="f124" y="f126"/>
                    <a:pt x="f124" y="f18"/>
                  </a:cubicBezTo>
                  <a:cubicBezTo>
                    <a:pt x="f123" y="f82"/>
                    <a:pt x="f21" y="f127"/>
                    <a:pt x="f23" y="f128"/>
                  </a:cubicBezTo>
                  <a:cubicBezTo>
                    <a:pt x="f129" y="f130"/>
                    <a:pt x="f25" y="f10"/>
                    <a:pt x="f131" y="f10"/>
                  </a:cubicBezTo>
                  <a:cubicBezTo>
                    <a:pt x="f132" y="f10"/>
                    <a:pt x="f132" y="f10"/>
                    <a:pt x="f132" y="f8"/>
                  </a:cubicBezTo>
                  <a:cubicBezTo>
                    <a:pt x="f117" y="f45"/>
                    <a:pt x="f117" y="f133"/>
                    <a:pt x="f134" y="f135"/>
                  </a:cubicBezTo>
                  <a:cubicBezTo>
                    <a:pt x="f136" y="f32"/>
                    <a:pt x="f136" y="f51"/>
                    <a:pt x="f137" y="f61"/>
                  </a:cubicBezTo>
                  <a:cubicBezTo>
                    <a:pt x="f138" y="f29"/>
                    <a:pt x="f59" y="f27"/>
                    <a:pt x="f64" y="f139"/>
                  </a:cubicBezTo>
                  <a:cubicBezTo>
                    <a:pt x="f32" y="f23"/>
                    <a:pt x="f33" y="f140"/>
                    <a:pt x="f45" y="f124"/>
                  </a:cubicBezTo>
                  <a:cubicBezTo>
                    <a:pt x="f40" y="f9"/>
                    <a:pt x="f37" y="f9"/>
                    <a:pt x="f8" y="f9"/>
                  </a:cubicBezTo>
                  <a:close/>
                </a:path>
              </a:pathLst>
            </a:custGeom>
            <a:solidFill>
              <a:srgbClr val="F4A2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6D22D7-CEA4-5A9D-D89F-919CD9672345}"/>
                </a:ext>
              </a:extLst>
            </p:cNvPr>
            <p:cNvSpPr/>
            <p:nvPr/>
          </p:nvSpPr>
          <p:spPr>
            <a:xfrm>
              <a:off x="8770933" y="1639884"/>
              <a:ext cx="919164" cy="614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2"/>
                <a:gd name="f7" fmla="val 95"/>
                <a:gd name="f8" fmla="val 123"/>
                <a:gd name="f9" fmla="val 80"/>
                <a:gd name="f10" fmla="val 79"/>
                <a:gd name="f11" fmla="val 78"/>
                <a:gd name="f12" fmla="val 121"/>
                <a:gd name="f13" fmla="val 76"/>
                <a:gd name="f14" fmla="val 120"/>
                <a:gd name="f15" fmla="val 74"/>
                <a:gd name="f16" fmla="val 71"/>
                <a:gd name="f17" fmla="val 119"/>
                <a:gd name="f18" fmla="val 69"/>
                <a:gd name="f19" fmla="val 68"/>
                <a:gd name="f20" fmla="val 117"/>
                <a:gd name="f21" fmla="val 116"/>
                <a:gd name="f22" fmla="val 66"/>
                <a:gd name="f23" fmla="val 112"/>
                <a:gd name="f24" fmla="val 62"/>
                <a:gd name="f25" fmla="val 108"/>
                <a:gd name="f26" fmla="val 61"/>
                <a:gd name="f27" fmla="val 103"/>
                <a:gd name="f28" fmla="val 64"/>
                <a:gd name="f29" fmla="val 84"/>
                <a:gd name="f30" fmla="val 73"/>
                <a:gd name="f31" fmla="val 83"/>
                <a:gd name="f32" fmla="val 87"/>
                <a:gd name="f33" fmla="val 89"/>
                <a:gd name="f34" fmla="val 92"/>
                <a:gd name="f35" fmla="val 85"/>
                <a:gd name="f36" fmla="val 93"/>
                <a:gd name="f37" fmla="val 94"/>
                <a:gd name="f38" fmla="val 75"/>
                <a:gd name="f39" fmla="val 67"/>
                <a:gd name="f40" fmla="val 60"/>
                <a:gd name="f41" fmla="val 59"/>
                <a:gd name="f42" fmla="val 77"/>
                <a:gd name="f43" fmla="val 57"/>
                <a:gd name="f44" fmla="val 55"/>
                <a:gd name="f45" fmla="val 44"/>
                <a:gd name="f46" fmla="val 34"/>
                <a:gd name="f47" fmla="val 25"/>
                <a:gd name="f48" fmla="val 17"/>
                <a:gd name="f49" fmla="val 11"/>
                <a:gd name="f50" fmla="val 52"/>
                <a:gd name="f51" fmla="val 5"/>
                <a:gd name="f52" fmla="val 46"/>
                <a:gd name="f53" fmla="val 3"/>
                <a:gd name="f54" fmla="val 1"/>
                <a:gd name="f55" fmla="val 42"/>
                <a:gd name="f56" fmla="val 39"/>
                <a:gd name="f57" fmla="val 38"/>
                <a:gd name="f58" fmla="val 37"/>
                <a:gd name="f59" fmla="val 35"/>
                <a:gd name="f60" fmla="val 33"/>
                <a:gd name="f61" fmla="val 31"/>
                <a:gd name="f62" fmla="val 10"/>
                <a:gd name="f63" fmla="val 20"/>
                <a:gd name="f64" fmla="val 16"/>
                <a:gd name="f65" fmla="val 15"/>
                <a:gd name="f66" fmla="val 23"/>
                <a:gd name="f67" fmla="val 6"/>
                <a:gd name="f68" fmla="val 4"/>
                <a:gd name="f69" fmla="val 47"/>
                <a:gd name="f70" fmla="val 2"/>
                <a:gd name="f71" fmla="val 9"/>
                <a:gd name="f72" fmla="val 82"/>
                <a:gd name="f73" fmla="val 86"/>
                <a:gd name="f74" fmla="val 12"/>
                <a:gd name="f75" fmla="val 88"/>
                <a:gd name="f76" fmla="val 14"/>
                <a:gd name="f77" fmla="val 96"/>
                <a:gd name="f78" fmla="val 102"/>
                <a:gd name="f79" fmla="val 27"/>
                <a:gd name="f80" fmla="val 106"/>
                <a:gd name="f81" fmla="val 36"/>
                <a:gd name="f82" fmla="val 109"/>
                <a:gd name="f83" fmla="val 43"/>
                <a:gd name="f84" fmla="val 110"/>
                <a:gd name="f85" fmla="val 48"/>
                <a:gd name="f86" fmla="val 107"/>
                <a:gd name="f87" fmla="val 51"/>
                <a:gd name="f88" fmla="val 124"/>
                <a:gd name="f89" fmla="val 56"/>
                <a:gd name="f90" fmla="val 125"/>
                <a:gd name="f91" fmla="val 126"/>
                <a:gd name="f92" fmla="val 128"/>
                <a:gd name="f93" fmla="val 129"/>
                <a:gd name="f94" fmla="val 130"/>
                <a:gd name="f95" fmla="val 134"/>
                <a:gd name="f96" fmla="val 65"/>
                <a:gd name="f97" fmla="val 137"/>
                <a:gd name="f98" fmla="val 140"/>
                <a:gd name="f99" fmla="val 72"/>
                <a:gd name="f100" fmla="val 139"/>
                <a:gd name="f101" fmla="val 141"/>
                <a:gd name="f102" fmla="val 138"/>
                <a:gd name="f103" fmla="val 135"/>
                <a:gd name="f104" fmla="val 133"/>
                <a:gd name="f105" fmla="val 81"/>
                <a:gd name="f106" fmla="+- 0 0 -90"/>
                <a:gd name="f107" fmla="*/ f3 1 142"/>
                <a:gd name="f108" fmla="*/ f4 1 95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142"/>
                <a:gd name="f117" fmla="*/ f113 1 95"/>
                <a:gd name="f118" fmla="*/ 123 f114 1"/>
                <a:gd name="f119" fmla="*/ 80 f113 1"/>
                <a:gd name="f120" fmla="*/ 78 f113 1"/>
                <a:gd name="f121" fmla="*/ 120 f114 1"/>
                <a:gd name="f122" fmla="*/ 71 f113 1"/>
                <a:gd name="f123" fmla="*/ 121 f114 1"/>
                <a:gd name="f124" fmla="*/ 69 f113 1"/>
                <a:gd name="f125" fmla="*/ 116 f114 1"/>
                <a:gd name="f126" fmla="*/ 66 f113 1"/>
                <a:gd name="f127" fmla="*/ 103 f114 1"/>
                <a:gd name="f128" fmla="*/ 62 f113 1"/>
                <a:gd name="f129" fmla="*/ 83 f114 1"/>
                <a:gd name="f130" fmla="*/ 84 f113 1"/>
                <a:gd name="f131" fmla="*/ 84 f114 1"/>
                <a:gd name="f132" fmla="*/ 92 f113 1"/>
                <a:gd name="f133" fmla="*/ 85 f114 1"/>
                <a:gd name="f134" fmla="*/ 95 f113 1"/>
                <a:gd name="f135" fmla="*/ 60 f114 1"/>
                <a:gd name="f136" fmla="*/ 79 f113 1"/>
                <a:gd name="f137" fmla="*/ 55 f114 1"/>
                <a:gd name="f138" fmla="*/ 75 f113 1"/>
                <a:gd name="f139" fmla="*/ 25 f114 1"/>
                <a:gd name="f140" fmla="*/ 5 f114 1"/>
                <a:gd name="f141" fmla="*/ 46 f113 1"/>
                <a:gd name="f142" fmla="*/ 0 f114 1"/>
                <a:gd name="f143" fmla="*/ 39 f113 1"/>
                <a:gd name="f144" fmla="*/ 1 f114 1"/>
                <a:gd name="f145" fmla="*/ 35 f113 1"/>
                <a:gd name="f146" fmla="*/ 31 f113 1"/>
                <a:gd name="f147" fmla="*/ 16 f114 1"/>
                <a:gd name="f148" fmla="*/ 15 f113 1"/>
                <a:gd name="f149" fmla="*/ 39 f114 1"/>
                <a:gd name="f150" fmla="*/ 4 f113 1"/>
                <a:gd name="f151" fmla="*/ 62 f114 1"/>
                <a:gd name="f152" fmla="*/ 2 f113 1"/>
                <a:gd name="f153" fmla="*/ 80 f114 1"/>
                <a:gd name="f154" fmla="*/ 9 f113 1"/>
                <a:gd name="f155" fmla="*/ 88 f114 1"/>
                <a:gd name="f156" fmla="*/ 14 f113 1"/>
                <a:gd name="f157" fmla="*/ 106 f114 1"/>
                <a:gd name="f158" fmla="*/ 36 f113 1"/>
                <a:gd name="f159" fmla="*/ 110 f114 1"/>
                <a:gd name="f160" fmla="*/ 47 f113 1"/>
                <a:gd name="f161" fmla="*/ 48 f113 1"/>
                <a:gd name="f162" fmla="*/ 112 f114 1"/>
                <a:gd name="f163" fmla="*/ 51 f113 1"/>
                <a:gd name="f164" fmla="*/ 124 f114 1"/>
                <a:gd name="f165" fmla="*/ 55 f113 1"/>
                <a:gd name="f166" fmla="*/ 126 f114 1"/>
                <a:gd name="f167" fmla="*/ 57 f113 1"/>
                <a:gd name="f168" fmla="*/ 128 f114 1"/>
                <a:gd name="f169" fmla="*/ 61 f113 1"/>
                <a:gd name="f170" fmla="*/ 130 f114 1"/>
                <a:gd name="f171" fmla="*/ 140 f114 1"/>
                <a:gd name="f172" fmla="*/ 72 f113 1"/>
                <a:gd name="f173" fmla="*/ 141 f114 1"/>
                <a:gd name="f174" fmla="*/ 85 f113 1"/>
                <a:gd name="f175" fmla="*/ 137 f114 1"/>
                <a:gd name="f176" fmla="*/ 82 f113 1"/>
                <a:gd name="f177" fmla="*/ 81 f113 1"/>
                <a:gd name="f178" fmla="*/ 125 f114 1"/>
                <a:gd name="f179" fmla="+- f115 0 f1"/>
                <a:gd name="f180" fmla="*/ f118 1 142"/>
                <a:gd name="f181" fmla="*/ f119 1 95"/>
                <a:gd name="f182" fmla="*/ f120 1 95"/>
                <a:gd name="f183" fmla="*/ f121 1 142"/>
                <a:gd name="f184" fmla="*/ f122 1 95"/>
                <a:gd name="f185" fmla="*/ f123 1 142"/>
                <a:gd name="f186" fmla="*/ f124 1 95"/>
                <a:gd name="f187" fmla="*/ f125 1 142"/>
                <a:gd name="f188" fmla="*/ f126 1 95"/>
                <a:gd name="f189" fmla="*/ f127 1 142"/>
                <a:gd name="f190" fmla="*/ f128 1 95"/>
                <a:gd name="f191" fmla="*/ f129 1 142"/>
                <a:gd name="f192" fmla="*/ f130 1 95"/>
                <a:gd name="f193" fmla="*/ f131 1 142"/>
                <a:gd name="f194" fmla="*/ f132 1 95"/>
                <a:gd name="f195" fmla="*/ f133 1 142"/>
                <a:gd name="f196" fmla="*/ f134 1 95"/>
                <a:gd name="f197" fmla="*/ f135 1 142"/>
                <a:gd name="f198" fmla="*/ f136 1 95"/>
                <a:gd name="f199" fmla="*/ f137 1 142"/>
                <a:gd name="f200" fmla="*/ f138 1 95"/>
                <a:gd name="f201" fmla="*/ f139 1 142"/>
                <a:gd name="f202" fmla="*/ f140 1 142"/>
                <a:gd name="f203" fmla="*/ f141 1 95"/>
                <a:gd name="f204" fmla="*/ f142 1 142"/>
                <a:gd name="f205" fmla="*/ f143 1 95"/>
                <a:gd name="f206" fmla="*/ f144 1 142"/>
                <a:gd name="f207" fmla="*/ f145 1 95"/>
                <a:gd name="f208" fmla="*/ f146 1 95"/>
                <a:gd name="f209" fmla="*/ f147 1 142"/>
                <a:gd name="f210" fmla="*/ f148 1 95"/>
                <a:gd name="f211" fmla="*/ f149 1 142"/>
                <a:gd name="f212" fmla="*/ f150 1 95"/>
                <a:gd name="f213" fmla="*/ f151 1 142"/>
                <a:gd name="f214" fmla="*/ f152 1 95"/>
                <a:gd name="f215" fmla="*/ f153 1 142"/>
                <a:gd name="f216" fmla="*/ f154 1 95"/>
                <a:gd name="f217" fmla="*/ f155 1 142"/>
                <a:gd name="f218" fmla="*/ f156 1 95"/>
                <a:gd name="f219" fmla="*/ f157 1 142"/>
                <a:gd name="f220" fmla="*/ f158 1 95"/>
                <a:gd name="f221" fmla="*/ f159 1 142"/>
                <a:gd name="f222" fmla="*/ f160 1 95"/>
                <a:gd name="f223" fmla="*/ f161 1 95"/>
                <a:gd name="f224" fmla="*/ f162 1 142"/>
                <a:gd name="f225" fmla="*/ f163 1 95"/>
                <a:gd name="f226" fmla="*/ f164 1 142"/>
                <a:gd name="f227" fmla="*/ f165 1 95"/>
                <a:gd name="f228" fmla="*/ f166 1 142"/>
                <a:gd name="f229" fmla="*/ f167 1 95"/>
                <a:gd name="f230" fmla="*/ f168 1 142"/>
                <a:gd name="f231" fmla="*/ f169 1 95"/>
                <a:gd name="f232" fmla="*/ f170 1 142"/>
                <a:gd name="f233" fmla="*/ f171 1 142"/>
                <a:gd name="f234" fmla="*/ f172 1 95"/>
                <a:gd name="f235" fmla="*/ f173 1 142"/>
                <a:gd name="f236" fmla="*/ f174 1 95"/>
                <a:gd name="f237" fmla="*/ f175 1 142"/>
                <a:gd name="f238" fmla="*/ f176 1 95"/>
                <a:gd name="f239" fmla="*/ f177 1 95"/>
                <a:gd name="f240" fmla="*/ f178 1 142"/>
                <a:gd name="f241" fmla="*/ 0 1 f116"/>
                <a:gd name="f242" fmla="*/ f110 1 f116"/>
                <a:gd name="f243" fmla="*/ 0 1 f117"/>
                <a:gd name="f244" fmla="*/ f111 1 f117"/>
                <a:gd name="f245" fmla="*/ f180 1 f116"/>
                <a:gd name="f246" fmla="*/ f181 1 f117"/>
                <a:gd name="f247" fmla="*/ f182 1 f117"/>
                <a:gd name="f248" fmla="*/ f183 1 f116"/>
                <a:gd name="f249" fmla="*/ f184 1 f117"/>
                <a:gd name="f250" fmla="*/ f185 1 f116"/>
                <a:gd name="f251" fmla="*/ f186 1 f117"/>
                <a:gd name="f252" fmla="*/ f187 1 f116"/>
                <a:gd name="f253" fmla="*/ f188 1 f117"/>
                <a:gd name="f254" fmla="*/ f189 1 f116"/>
                <a:gd name="f255" fmla="*/ f190 1 f117"/>
                <a:gd name="f256" fmla="*/ f191 1 f116"/>
                <a:gd name="f257" fmla="*/ f192 1 f117"/>
                <a:gd name="f258" fmla="*/ f193 1 f116"/>
                <a:gd name="f259" fmla="*/ f194 1 f117"/>
                <a:gd name="f260" fmla="*/ f195 1 f116"/>
                <a:gd name="f261" fmla="*/ f196 1 f117"/>
                <a:gd name="f262" fmla="*/ f197 1 f116"/>
                <a:gd name="f263" fmla="*/ f198 1 f117"/>
                <a:gd name="f264" fmla="*/ f199 1 f116"/>
                <a:gd name="f265" fmla="*/ f200 1 f117"/>
                <a:gd name="f266" fmla="*/ f201 1 f116"/>
                <a:gd name="f267" fmla="*/ f202 1 f116"/>
                <a:gd name="f268" fmla="*/ f203 1 f117"/>
                <a:gd name="f269" fmla="*/ f204 1 f116"/>
                <a:gd name="f270" fmla="*/ f205 1 f117"/>
                <a:gd name="f271" fmla="*/ f206 1 f116"/>
                <a:gd name="f272" fmla="*/ f207 1 f117"/>
                <a:gd name="f273" fmla="*/ f208 1 f117"/>
                <a:gd name="f274" fmla="*/ f209 1 f116"/>
                <a:gd name="f275" fmla="*/ f210 1 f117"/>
                <a:gd name="f276" fmla="*/ f211 1 f116"/>
                <a:gd name="f277" fmla="*/ f212 1 f117"/>
                <a:gd name="f278" fmla="*/ f213 1 f116"/>
                <a:gd name="f279" fmla="*/ f214 1 f117"/>
                <a:gd name="f280" fmla="*/ f215 1 f116"/>
                <a:gd name="f281" fmla="*/ f216 1 f117"/>
                <a:gd name="f282" fmla="*/ f217 1 f116"/>
                <a:gd name="f283" fmla="*/ f218 1 f117"/>
                <a:gd name="f284" fmla="*/ f219 1 f116"/>
                <a:gd name="f285" fmla="*/ f220 1 f117"/>
                <a:gd name="f286" fmla="*/ f221 1 f116"/>
                <a:gd name="f287" fmla="*/ f222 1 f117"/>
                <a:gd name="f288" fmla="*/ f223 1 f117"/>
                <a:gd name="f289" fmla="*/ f224 1 f116"/>
                <a:gd name="f290" fmla="*/ f225 1 f117"/>
                <a:gd name="f291" fmla="*/ f226 1 f116"/>
                <a:gd name="f292" fmla="*/ f227 1 f117"/>
                <a:gd name="f293" fmla="*/ f228 1 f116"/>
                <a:gd name="f294" fmla="*/ f229 1 f117"/>
                <a:gd name="f295" fmla="*/ f230 1 f116"/>
                <a:gd name="f296" fmla="*/ f231 1 f117"/>
                <a:gd name="f297" fmla="*/ f232 1 f116"/>
                <a:gd name="f298" fmla="*/ f233 1 f116"/>
                <a:gd name="f299" fmla="*/ f234 1 f117"/>
                <a:gd name="f300" fmla="*/ f235 1 f116"/>
                <a:gd name="f301" fmla="*/ f236 1 f117"/>
                <a:gd name="f302" fmla="*/ f237 1 f116"/>
                <a:gd name="f303" fmla="*/ f238 1 f117"/>
                <a:gd name="f304" fmla="*/ f239 1 f117"/>
                <a:gd name="f305" fmla="*/ f240 1 f116"/>
                <a:gd name="f306" fmla="*/ f241 f107 1"/>
                <a:gd name="f307" fmla="*/ f242 f107 1"/>
                <a:gd name="f308" fmla="*/ f244 f108 1"/>
                <a:gd name="f309" fmla="*/ f243 f108 1"/>
                <a:gd name="f310" fmla="*/ f245 f107 1"/>
                <a:gd name="f311" fmla="*/ f246 f108 1"/>
                <a:gd name="f312" fmla="*/ f247 f108 1"/>
                <a:gd name="f313" fmla="*/ f248 f107 1"/>
                <a:gd name="f314" fmla="*/ f249 f108 1"/>
                <a:gd name="f315" fmla="*/ f250 f107 1"/>
                <a:gd name="f316" fmla="*/ f251 f108 1"/>
                <a:gd name="f317" fmla="*/ f252 f107 1"/>
                <a:gd name="f318" fmla="*/ f253 f108 1"/>
                <a:gd name="f319" fmla="*/ f254 f107 1"/>
                <a:gd name="f320" fmla="*/ f255 f108 1"/>
                <a:gd name="f321" fmla="*/ f256 f107 1"/>
                <a:gd name="f322" fmla="*/ f257 f108 1"/>
                <a:gd name="f323" fmla="*/ f258 f107 1"/>
                <a:gd name="f324" fmla="*/ f259 f108 1"/>
                <a:gd name="f325" fmla="*/ f260 f107 1"/>
                <a:gd name="f326" fmla="*/ f261 f108 1"/>
                <a:gd name="f327" fmla="*/ f262 f107 1"/>
                <a:gd name="f328" fmla="*/ f263 f108 1"/>
                <a:gd name="f329" fmla="*/ f264 f107 1"/>
                <a:gd name="f330" fmla="*/ f265 f108 1"/>
                <a:gd name="f331" fmla="*/ f266 f107 1"/>
                <a:gd name="f332" fmla="*/ f267 f107 1"/>
                <a:gd name="f333" fmla="*/ f268 f108 1"/>
                <a:gd name="f334" fmla="*/ f269 f107 1"/>
                <a:gd name="f335" fmla="*/ f270 f108 1"/>
                <a:gd name="f336" fmla="*/ f271 f107 1"/>
                <a:gd name="f337" fmla="*/ f272 f108 1"/>
                <a:gd name="f338" fmla="*/ f273 f108 1"/>
                <a:gd name="f339" fmla="*/ f274 f107 1"/>
                <a:gd name="f340" fmla="*/ f275 f108 1"/>
                <a:gd name="f341" fmla="*/ f276 f107 1"/>
                <a:gd name="f342" fmla="*/ f277 f108 1"/>
                <a:gd name="f343" fmla="*/ f278 f107 1"/>
                <a:gd name="f344" fmla="*/ f279 f108 1"/>
                <a:gd name="f345" fmla="*/ f280 f107 1"/>
                <a:gd name="f346" fmla="*/ f281 f108 1"/>
                <a:gd name="f347" fmla="*/ f282 f107 1"/>
                <a:gd name="f348" fmla="*/ f283 f108 1"/>
                <a:gd name="f349" fmla="*/ f284 f107 1"/>
                <a:gd name="f350" fmla="*/ f285 f108 1"/>
                <a:gd name="f351" fmla="*/ f286 f107 1"/>
                <a:gd name="f352" fmla="*/ f287 f108 1"/>
                <a:gd name="f353" fmla="*/ f288 f108 1"/>
                <a:gd name="f354" fmla="*/ f289 f107 1"/>
                <a:gd name="f355" fmla="*/ f290 f108 1"/>
                <a:gd name="f356" fmla="*/ f291 f107 1"/>
                <a:gd name="f357" fmla="*/ f292 f108 1"/>
                <a:gd name="f358" fmla="*/ f293 f107 1"/>
                <a:gd name="f359" fmla="*/ f294 f108 1"/>
                <a:gd name="f360" fmla="*/ f295 f107 1"/>
                <a:gd name="f361" fmla="*/ f296 f108 1"/>
                <a:gd name="f362" fmla="*/ f297 f107 1"/>
                <a:gd name="f363" fmla="*/ f298 f107 1"/>
                <a:gd name="f364" fmla="*/ f299 f108 1"/>
                <a:gd name="f365" fmla="*/ f300 f107 1"/>
                <a:gd name="f366" fmla="*/ f301 f108 1"/>
                <a:gd name="f367" fmla="*/ f302 f107 1"/>
                <a:gd name="f368" fmla="*/ f303 f108 1"/>
                <a:gd name="f369" fmla="*/ f304 f108 1"/>
                <a:gd name="f370" fmla="*/ f305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310" y="f311"/>
                </a:cxn>
                <a:cxn ang="f179">
                  <a:pos x="f310" y="f312"/>
                </a:cxn>
                <a:cxn ang="f179">
                  <a:pos x="f313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21" y="f322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20"/>
                </a:cxn>
                <a:cxn ang="f179">
                  <a:pos x="f332" y="f333"/>
                </a:cxn>
                <a:cxn ang="f179">
                  <a:pos x="f334" y="f335"/>
                </a:cxn>
                <a:cxn ang="f179">
                  <a:pos x="f336" y="f337"/>
                </a:cxn>
                <a:cxn ang="f179">
                  <a:pos x="f336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351" y="f353"/>
                </a:cxn>
                <a:cxn ang="f179">
                  <a:pos x="f354" y="f355"/>
                </a:cxn>
                <a:cxn ang="f179">
                  <a:pos x="f356" y="f357"/>
                </a:cxn>
                <a:cxn ang="f179">
                  <a:pos x="f358" y="f359"/>
                </a:cxn>
                <a:cxn ang="f179">
                  <a:pos x="f360" y="f361"/>
                </a:cxn>
                <a:cxn ang="f179">
                  <a:pos x="f362" y="f320"/>
                </a:cxn>
                <a:cxn ang="f179">
                  <a:pos x="f363" y="f364"/>
                </a:cxn>
                <a:cxn ang="f179">
                  <a:pos x="f363" y="f312"/>
                </a:cxn>
                <a:cxn ang="f179">
                  <a:pos x="f365" y="f311"/>
                </a:cxn>
                <a:cxn ang="f179">
                  <a:pos x="f363" y="f366"/>
                </a:cxn>
                <a:cxn ang="f179">
                  <a:pos x="f367" y="f368"/>
                </a:cxn>
                <a:cxn ang="f179">
                  <a:pos x="f362" y="f369"/>
                </a:cxn>
                <a:cxn ang="f179">
                  <a:pos x="f370" y="f368"/>
                </a:cxn>
                <a:cxn ang="f179">
                  <a:pos x="f310" y="f311"/>
                </a:cxn>
              </a:cxnLst>
              <a:rect l="f306" t="f309" r="f307" b="f308"/>
              <a:pathLst>
                <a:path w="142" h="95">
                  <a:moveTo>
                    <a:pt x="f8" y="f9"/>
                  </a:moveTo>
                  <a:cubicBezTo>
                    <a:pt x="f8" y="f10"/>
                    <a:pt x="f8" y="f10"/>
                    <a:pt x="f8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7" y="f19"/>
                    <a:pt x="f12" y="f18"/>
                  </a:cubicBezTo>
                  <a:cubicBezTo>
                    <a:pt x="f17" y="f18"/>
                    <a:pt x="f20" y="f19"/>
                    <a:pt x="f21" y="f22"/>
                  </a:cubicBezTo>
                  <a:cubicBezTo>
                    <a:pt x="f23" y="f24"/>
                    <a:pt x="f25" y="f26"/>
                    <a:pt x="f27" y="f24"/>
                  </a:cubicBezTo>
                  <a:cubicBezTo>
                    <a:pt x="f7" y="f28"/>
                    <a:pt x="f29" y="f30"/>
                    <a:pt x="f31" y="f29"/>
                  </a:cubicBezTo>
                  <a:cubicBezTo>
                    <a:pt x="f31" y="f32"/>
                    <a:pt x="f31" y="f33"/>
                    <a:pt x="f29" y="f34"/>
                  </a:cubicBezTo>
                  <a:cubicBezTo>
                    <a:pt x="f35" y="f36"/>
                    <a:pt x="f35" y="f37"/>
                    <a:pt x="f35" y="f7"/>
                  </a:cubicBezTo>
                  <a:cubicBezTo>
                    <a:pt x="f38" y="f36"/>
                    <a:pt x="f39" y="f32"/>
                    <a:pt x="f40" y="f10"/>
                  </a:cubicBezTo>
                  <a:cubicBezTo>
                    <a:pt x="f41" y="f42"/>
                    <a:pt x="f43" y="f13"/>
                    <a:pt x="f44" y="f38"/>
                  </a:cubicBezTo>
                  <a:cubicBezTo>
                    <a:pt x="f45" y="f30"/>
                    <a:pt x="f46" y="f19"/>
                    <a:pt x="f47" y="f24"/>
                  </a:cubicBezTo>
                  <a:cubicBezTo>
                    <a:pt x="f48" y="f43"/>
                    <a:pt x="f49" y="f50"/>
                    <a:pt x="f51" y="f52"/>
                  </a:cubicBezTo>
                  <a:cubicBezTo>
                    <a:pt x="f53" y="f45"/>
                    <a:pt x="f54" y="f55"/>
                    <a:pt x="f5" y="f56"/>
                  </a:cubicBezTo>
                  <a:cubicBezTo>
                    <a:pt x="f54" y="f57"/>
                    <a:pt x="f53" y="f58"/>
                    <a:pt x="f54" y="f59"/>
                  </a:cubicBezTo>
                  <a:cubicBezTo>
                    <a:pt x="f5" y="f46"/>
                    <a:pt x="f5" y="f60"/>
                    <a:pt x="f54" y="f61"/>
                  </a:cubicBezTo>
                  <a:cubicBezTo>
                    <a:pt x="f51" y="f47"/>
                    <a:pt x="f62" y="f63"/>
                    <a:pt x="f64" y="f65"/>
                  </a:cubicBezTo>
                  <a:cubicBezTo>
                    <a:pt x="f66" y="f62"/>
                    <a:pt x="f61" y="f67"/>
                    <a:pt x="f56" y="f68"/>
                  </a:cubicBezTo>
                  <a:cubicBezTo>
                    <a:pt x="f69" y="f70"/>
                    <a:pt x="f44" y="f5"/>
                    <a:pt x="f24" y="f70"/>
                  </a:cubicBezTo>
                  <a:cubicBezTo>
                    <a:pt x="f19" y="f53"/>
                    <a:pt x="f38" y="f68"/>
                    <a:pt x="f9" y="f71"/>
                  </a:cubicBezTo>
                  <a:cubicBezTo>
                    <a:pt x="f72" y="f49"/>
                    <a:pt x="f73" y="f74"/>
                    <a:pt x="f75" y="f76"/>
                  </a:cubicBezTo>
                  <a:cubicBezTo>
                    <a:pt x="f77" y="f63"/>
                    <a:pt x="f78" y="f79"/>
                    <a:pt x="f80" y="f81"/>
                  </a:cubicBezTo>
                  <a:cubicBezTo>
                    <a:pt x="f25" y="f56"/>
                    <a:pt x="f82" y="f83"/>
                    <a:pt x="f84" y="f69"/>
                  </a:cubicBezTo>
                  <a:cubicBezTo>
                    <a:pt x="f84" y="f69"/>
                    <a:pt x="f84" y="f85"/>
                    <a:pt x="f84" y="f85"/>
                  </a:cubicBezTo>
                  <a:cubicBezTo>
                    <a:pt x="f86" y="f50"/>
                    <a:pt x="f84" y="f87"/>
                    <a:pt x="f23" y="f87"/>
                  </a:cubicBezTo>
                  <a:cubicBezTo>
                    <a:pt x="f21" y="f87"/>
                    <a:pt x="f12" y="f87"/>
                    <a:pt x="f88" y="f44"/>
                  </a:cubicBezTo>
                  <a:cubicBezTo>
                    <a:pt x="f88" y="f89"/>
                    <a:pt x="f90" y="f43"/>
                    <a:pt x="f91" y="f43"/>
                  </a:cubicBezTo>
                  <a:cubicBezTo>
                    <a:pt x="f91" y="f41"/>
                    <a:pt x="f91" y="f40"/>
                    <a:pt x="f92" y="f26"/>
                  </a:cubicBezTo>
                  <a:cubicBezTo>
                    <a:pt x="f93" y="f26"/>
                    <a:pt x="f94" y="f24"/>
                    <a:pt x="f94" y="f24"/>
                  </a:cubicBezTo>
                  <a:cubicBezTo>
                    <a:pt x="f95" y="f96"/>
                    <a:pt x="f97" y="f18"/>
                    <a:pt x="f98" y="f99"/>
                  </a:cubicBezTo>
                  <a:cubicBezTo>
                    <a:pt x="f100" y="f15"/>
                    <a:pt x="f101" y="f13"/>
                    <a:pt x="f98" y="f11"/>
                  </a:cubicBezTo>
                  <a:cubicBezTo>
                    <a:pt x="f98" y="f10"/>
                    <a:pt x="f101" y="f10"/>
                    <a:pt x="f101" y="f9"/>
                  </a:cubicBezTo>
                  <a:cubicBezTo>
                    <a:pt x="f101" y="f72"/>
                    <a:pt x="f6" y="f29"/>
                    <a:pt x="f98" y="f35"/>
                  </a:cubicBezTo>
                  <a:cubicBezTo>
                    <a:pt x="f102" y="f73"/>
                    <a:pt x="f102" y="f31"/>
                    <a:pt x="f97" y="f72"/>
                  </a:cubicBezTo>
                  <a:cubicBezTo>
                    <a:pt x="f103" y="f9"/>
                    <a:pt x="f104" y="f10"/>
                    <a:pt x="f94" y="f105"/>
                  </a:cubicBezTo>
                  <a:cubicBezTo>
                    <a:pt x="f92" y="f105"/>
                    <a:pt x="f91" y="f105"/>
                    <a:pt x="f90" y="f72"/>
                  </a:cubicBezTo>
                  <a:cubicBezTo>
                    <a:pt x="f8" y="f31"/>
                    <a:pt x="f8" y="f105"/>
                    <a:pt x="f8" y="f9"/>
                  </a:cubicBezTo>
                  <a:close/>
                </a:path>
              </a:pathLst>
            </a:custGeom>
            <a:solidFill>
              <a:srgbClr val="8F3F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33">
              <a:extLst>
                <a:ext uri="{FF2B5EF4-FFF2-40B4-BE49-F238E27FC236}">
                  <a16:creationId xmlns:a16="http://schemas.microsoft.com/office/drawing/2014/main" id="{5F73F31B-8EB9-7877-871F-F7A6A8E0AAF3}"/>
                </a:ext>
              </a:extLst>
            </p:cNvPr>
            <p:cNvSpPr/>
            <p:nvPr/>
          </p:nvSpPr>
          <p:spPr>
            <a:xfrm>
              <a:off x="9244017" y="2239959"/>
              <a:ext cx="400050" cy="110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71"/>
                <a:gd name="f8" fmla="val 22"/>
                <a:gd name="f9" fmla="val 37"/>
                <a:gd name="f10" fmla="val 23"/>
                <a:gd name="f11" fmla="val 32"/>
                <a:gd name="f12" fmla="val 24"/>
                <a:gd name="f13" fmla="val 26"/>
                <a:gd name="f14" fmla="val 21"/>
                <a:gd name="f15" fmla="val 28"/>
                <a:gd name="f16" fmla="val 29"/>
                <a:gd name="f17" fmla="val 36"/>
                <a:gd name="f18" fmla="val 40"/>
                <a:gd name="f19" fmla="val 19"/>
                <a:gd name="f20" fmla="val 44"/>
                <a:gd name="f21" fmla="val 15"/>
                <a:gd name="f22" fmla="val 47"/>
                <a:gd name="f23" fmla="val 11"/>
                <a:gd name="f24" fmla="val 49"/>
                <a:gd name="f25" fmla="val 7"/>
                <a:gd name="f26" fmla="val 50"/>
                <a:gd name="f27" fmla="val 3"/>
                <a:gd name="f28" fmla="val 2"/>
                <a:gd name="f29" fmla="val 51"/>
                <a:gd name="f30" fmla="val 56"/>
                <a:gd name="f31" fmla="val 58"/>
                <a:gd name="f32" fmla="val 59"/>
                <a:gd name="f33" fmla="val 61"/>
                <a:gd name="f34" fmla="val 17"/>
                <a:gd name="f35" fmla="val 30"/>
                <a:gd name="f36" fmla="val 35"/>
                <a:gd name="f37" fmla="val 46"/>
                <a:gd name="f38" fmla="val 45"/>
                <a:gd name="f39" fmla="val 53"/>
                <a:gd name="f40" fmla="val 63"/>
                <a:gd name="f41" fmla="val 65"/>
                <a:gd name="f42" fmla="val 68"/>
                <a:gd name="f43" fmla="val 70"/>
                <a:gd name="f44" fmla="val 41"/>
                <a:gd name="f45" fmla="val 74"/>
                <a:gd name="f46" fmla="val 43"/>
                <a:gd name="f47" fmla="val 78"/>
                <a:gd name="f48" fmla="val 83"/>
                <a:gd name="f49" fmla="val 87"/>
                <a:gd name="f50" fmla="val 48"/>
                <a:gd name="f51" fmla="val 92"/>
                <a:gd name="f52" fmla="val 97"/>
                <a:gd name="f53" fmla="val 98"/>
                <a:gd name="f54" fmla="val 99"/>
                <a:gd name="f55" fmla="val 100"/>
                <a:gd name="f56" fmla="val 102"/>
                <a:gd name="f57" fmla="val 103"/>
                <a:gd name="f58" fmla="val 106"/>
                <a:gd name="f59" fmla="val 42"/>
                <a:gd name="f60" fmla="val 110"/>
                <a:gd name="f61" fmla="val 112"/>
                <a:gd name="f62" fmla="val 113"/>
                <a:gd name="f63" fmla="val 115"/>
                <a:gd name="f64" fmla="val 117"/>
                <a:gd name="f65" fmla="val 120"/>
                <a:gd name="f66" fmla="val 121"/>
                <a:gd name="f67" fmla="val 123"/>
                <a:gd name="f68" fmla="val 124"/>
                <a:gd name="f69" fmla="val 125"/>
                <a:gd name="f70" fmla="val 126"/>
                <a:gd name="f71" fmla="val 128"/>
                <a:gd name="f72" fmla="val 132"/>
                <a:gd name="f73" fmla="val 135"/>
                <a:gd name="f74" fmla="val 136"/>
                <a:gd name="f75" fmla="val 137"/>
                <a:gd name="f76" fmla="val 138"/>
                <a:gd name="f77" fmla="val 142"/>
                <a:gd name="f78" fmla="val 39"/>
                <a:gd name="f79" fmla="val 147"/>
                <a:gd name="f80" fmla="val 150"/>
                <a:gd name="f81" fmla="val 153"/>
                <a:gd name="f82" fmla="val 157"/>
                <a:gd name="f83" fmla="val 38"/>
                <a:gd name="f84" fmla="val 158"/>
                <a:gd name="f85" fmla="val 159"/>
                <a:gd name="f86" fmla="val 160"/>
                <a:gd name="f87" fmla="val 163"/>
                <a:gd name="f88" fmla="val 164"/>
                <a:gd name="f89" fmla="val 166"/>
                <a:gd name="f90" fmla="val 167"/>
                <a:gd name="f91" fmla="val 169"/>
                <a:gd name="f92" fmla="val 13"/>
                <a:gd name="f93" fmla="val 10"/>
                <a:gd name="f94" fmla="val 168"/>
                <a:gd name="f95" fmla="val 8"/>
                <a:gd name="f96" fmla="val 1"/>
                <a:gd name="f97" fmla="val 161"/>
                <a:gd name="f98" fmla="val 5"/>
                <a:gd name="f99" fmla="val 154"/>
                <a:gd name="f100" fmla="val 6"/>
                <a:gd name="f101" fmla="val 152"/>
                <a:gd name="f102" fmla="val 151"/>
                <a:gd name="f103" fmla="val 149"/>
                <a:gd name="f104" fmla="val 148"/>
                <a:gd name="f105" fmla="val 146"/>
                <a:gd name="f106" fmla="val 144"/>
                <a:gd name="f107" fmla="val 143"/>
                <a:gd name="f108" fmla="val 141"/>
                <a:gd name="f109" fmla="val 4"/>
                <a:gd name="f110" fmla="val 133"/>
                <a:gd name="f111" fmla="val 129"/>
                <a:gd name="f112" fmla="val 9"/>
                <a:gd name="f113" fmla="val 127"/>
                <a:gd name="f114" fmla="val 12"/>
                <a:gd name="f115" fmla="val 122"/>
                <a:gd name="f116" fmla="val 116"/>
                <a:gd name="f117" fmla="val 111"/>
                <a:gd name="f118" fmla="val 14"/>
                <a:gd name="f119" fmla="val 107"/>
                <a:gd name="f120" fmla="val 16"/>
                <a:gd name="f121" fmla="val 104"/>
                <a:gd name="f122" fmla="val 18"/>
                <a:gd name="f123" fmla="val 20"/>
                <a:gd name="f124" fmla="val 101"/>
                <a:gd name="f125" fmla="val 96"/>
                <a:gd name="f126" fmla="val 94"/>
                <a:gd name="f127" fmla="val 93"/>
                <a:gd name="f128" fmla="val 89"/>
                <a:gd name="f129" fmla="val 84"/>
                <a:gd name="f130" fmla="val 79"/>
                <a:gd name="f131" fmla="val 69"/>
                <a:gd name="f132" fmla="val 64"/>
                <a:gd name="f133" fmla="val 54"/>
                <a:gd name="f134" fmla="+- 0 0 -90"/>
                <a:gd name="f135" fmla="*/ f3 1 62"/>
                <a:gd name="f136" fmla="*/ f4 1 171"/>
                <a:gd name="f137" fmla="val f5"/>
                <a:gd name="f138" fmla="val f6"/>
                <a:gd name="f139" fmla="val f7"/>
                <a:gd name="f140" fmla="*/ f134 f0 1"/>
                <a:gd name="f141" fmla="+- f139 0 f137"/>
                <a:gd name="f142" fmla="+- f138 0 f137"/>
                <a:gd name="f143" fmla="*/ f140 1 f2"/>
                <a:gd name="f144" fmla="*/ f142 1 62"/>
                <a:gd name="f145" fmla="*/ f141 1 171"/>
                <a:gd name="f146" fmla="*/ 22 f142 1"/>
                <a:gd name="f147" fmla="*/ 37 f141 1"/>
                <a:gd name="f148" fmla="*/ 24 f142 1"/>
                <a:gd name="f149" fmla="*/ 21 f141 1"/>
                <a:gd name="f150" fmla="*/ 29 f142 1"/>
                <a:gd name="f151" fmla="*/ 23 f141 1"/>
                <a:gd name="f152" fmla="*/ 44 f142 1"/>
                <a:gd name="f153" fmla="*/ 15 f141 1"/>
                <a:gd name="f154" fmla="*/ 50 f142 1"/>
                <a:gd name="f155" fmla="*/ 3 f141 1"/>
                <a:gd name="f156" fmla="*/ 51 f142 1"/>
                <a:gd name="f157" fmla="*/ 0 f141 1"/>
                <a:gd name="f158" fmla="*/ 59 f142 1"/>
                <a:gd name="f159" fmla="*/ 11 f141 1"/>
                <a:gd name="f160" fmla="*/ 28 f141 1"/>
                <a:gd name="f161" fmla="*/ 30 f141 1"/>
                <a:gd name="f162" fmla="*/ 47 f142 1"/>
                <a:gd name="f163" fmla="*/ 44 f141 1"/>
                <a:gd name="f164" fmla="*/ 46 f142 1"/>
                <a:gd name="f165" fmla="*/ 47 f141 1"/>
                <a:gd name="f166" fmla="*/ 45 f142 1"/>
                <a:gd name="f167" fmla="*/ 63 f141 1"/>
                <a:gd name="f168" fmla="*/ 70 f141 1"/>
                <a:gd name="f169" fmla="*/ 83 f141 1"/>
                <a:gd name="f170" fmla="*/ 97 f141 1"/>
                <a:gd name="f171" fmla="*/ 99 f141 1"/>
                <a:gd name="f172" fmla="*/ 41 f142 1"/>
                <a:gd name="f173" fmla="*/ 103 f141 1"/>
                <a:gd name="f174" fmla="*/ 112 f141 1"/>
                <a:gd name="f175" fmla="*/ 117 f141 1"/>
                <a:gd name="f176" fmla="*/ 42 f142 1"/>
                <a:gd name="f177" fmla="*/ 123 f141 1"/>
                <a:gd name="f178" fmla="*/ 126 f141 1"/>
                <a:gd name="f179" fmla="*/ 135 f141 1"/>
                <a:gd name="f180" fmla="*/ 40 f142 1"/>
                <a:gd name="f181" fmla="*/ 138 f141 1"/>
                <a:gd name="f182" fmla="*/ 39 f142 1"/>
                <a:gd name="f183" fmla="*/ 147 f141 1"/>
                <a:gd name="f184" fmla="*/ 157 f141 1"/>
                <a:gd name="f185" fmla="*/ 35 f142 1"/>
                <a:gd name="f186" fmla="*/ 160 f141 1"/>
                <a:gd name="f187" fmla="*/ 166 f141 1"/>
                <a:gd name="f188" fmla="*/ 15 f142 1"/>
                <a:gd name="f189" fmla="*/ 171 f141 1"/>
                <a:gd name="f190" fmla="*/ 8 f142 1"/>
                <a:gd name="f191" fmla="*/ 167 f141 1"/>
                <a:gd name="f192" fmla="*/ 5 f142 1"/>
                <a:gd name="f193" fmla="*/ 154 f141 1"/>
                <a:gd name="f194" fmla="*/ 151 f141 1"/>
                <a:gd name="f195" fmla="*/ 146 f141 1"/>
                <a:gd name="f196" fmla="*/ 141 f141 1"/>
                <a:gd name="f197" fmla="*/ 129 f141 1"/>
                <a:gd name="f198" fmla="*/ 13 f142 1"/>
                <a:gd name="f199" fmla="*/ 124 f141 1"/>
                <a:gd name="f200" fmla="*/ 12 f142 1"/>
                <a:gd name="f201" fmla="*/ 121 f141 1"/>
                <a:gd name="f202" fmla="*/ 14 f142 1"/>
                <a:gd name="f203" fmla="*/ 107 f141 1"/>
                <a:gd name="f204" fmla="*/ 18 f142 1"/>
                <a:gd name="f205" fmla="*/ 93 f141 1"/>
                <a:gd name="f206" fmla="*/ 79 f141 1"/>
                <a:gd name="f207" fmla="*/ 17 f142 1"/>
                <a:gd name="f208" fmla="*/ 64 f141 1"/>
                <a:gd name="f209" fmla="+- f143 0 f1"/>
                <a:gd name="f210" fmla="*/ f146 1 62"/>
                <a:gd name="f211" fmla="*/ f147 1 171"/>
                <a:gd name="f212" fmla="*/ f148 1 62"/>
                <a:gd name="f213" fmla="*/ f149 1 171"/>
                <a:gd name="f214" fmla="*/ f150 1 62"/>
                <a:gd name="f215" fmla="*/ f151 1 171"/>
                <a:gd name="f216" fmla="*/ f152 1 62"/>
                <a:gd name="f217" fmla="*/ f153 1 171"/>
                <a:gd name="f218" fmla="*/ f154 1 62"/>
                <a:gd name="f219" fmla="*/ f155 1 171"/>
                <a:gd name="f220" fmla="*/ f156 1 62"/>
                <a:gd name="f221" fmla="*/ f157 1 171"/>
                <a:gd name="f222" fmla="*/ f158 1 62"/>
                <a:gd name="f223" fmla="*/ f159 1 171"/>
                <a:gd name="f224" fmla="*/ f160 1 171"/>
                <a:gd name="f225" fmla="*/ f161 1 171"/>
                <a:gd name="f226" fmla="*/ f162 1 62"/>
                <a:gd name="f227" fmla="*/ f163 1 171"/>
                <a:gd name="f228" fmla="*/ f164 1 62"/>
                <a:gd name="f229" fmla="*/ f165 1 171"/>
                <a:gd name="f230" fmla="*/ f166 1 62"/>
                <a:gd name="f231" fmla="*/ f167 1 171"/>
                <a:gd name="f232" fmla="*/ f168 1 171"/>
                <a:gd name="f233" fmla="*/ f169 1 171"/>
                <a:gd name="f234" fmla="*/ f170 1 171"/>
                <a:gd name="f235" fmla="*/ f171 1 171"/>
                <a:gd name="f236" fmla="*/ f172 1 62"/>
                <a:gd name="f237" fmla="*/ f173 1 171"/>
                <a:gd name="f238" fmla="*/ f174 1 171"/>
                <a:gd name="f239" fmla="*/ f175 1 171"/>
                <a:gd name="f240" fmla="*/ f176 1 62"/>
                <a:gd name="f241" fmla="*/ f177 1 171"/>
                <a:gd name="f242" fmla="*/ f178 1 171"/>
                <a:gd name="f243" fmla="*/ f179 1 171"/>
                <a:gd name="f244" fmla="*/ f180 1 62"/>
                <a:gd name="f245" fmla="*/ f181 1 171"/>
                <a:gd name="f246" fmla="*/ f182 1 62"/>
                <a:gd name="f247" fmla="*/ f183 1 171"/>
                <a:gd name="f248" fmla="*/ f184 1 171"/>
                <a:gd name="f249" fmla="*/ f185 1 62"/>
                <a:gd name="f250" fmla="*/ f186 1 171"/>
                <a:gd name="f251" fmla="*/ f187 1 171"/>
                <a:gd name="f252" fmla="*/ f188 1 62"/>
                <a:gd name="f253" fmla="*/ f189 1 171"/>
                <a:gd name="f254" fmla="*/ f190 1 62"/>
                <a:gd name="f255" fmla="*/ f191 1 171"/>
                <a:gd name="f256" fmla="*/ f192 1 62"/>
                <a:gd name="f257" fmla="*/ f193 1 171"/>
                <a:gd name="f258" fmla="*/ f194 1 171"/>
                <a:gd name="f259" fmla="*/ f195 1 171"/>
                <a:gd name="f260" fmla="*/ f196 1 171"/>
                <a:gd name="f261" fmla="*/ f197 1 171"/>
                <a:gd name="f262" fmla="*/ f198 1 62"/>
                <a:gd name="f263" fmla="*/ f199 1 171"/>
                <a:gd name="f264" fmla="*/ f200 1 62"/>
                <a:gd name="f265" fmla="*/ f201 1 171"/>
                <a:gd name="f266" fmla="*/ f202 1 62"/>
                <a:gd name="f267" fmla="*/ f203 1 171"/>
                <a:gd name="f268" fmla="*/ f204 1 62"/>
                <a:gd name="f269" fmla="*/ f205 1 171"/>
                <a:gd name="f270" fmla="*/ f206 1 171"/>
                <a:gd name="f271" fmla="*/ f207 1 62"/>
                <a:gd name="f272" fmla="*/ f208 1 171"/>
                <a:gd name="f273" fmla="*/ 0 1 f144"/>
                <a:gd name="f274" fmla="*/ f138 1 f144"/>
                <a:gd name="f275" fmla="*/ 0 1 f145"/>
                <a:gd name="f276" fmla="*/ f139 1 f145"/>
                <a:gd name="f277" fmla="*/ f210 1 f144"/>
                <a:gd name="f278" fmla="*/ f211 1 f145"/>
                <a:gd name="f279" fmla="*/ f212 1 f144"/>
                <a:gd name="f280" fmla="*/ f213 1 f145"/>
                <a:gd name="f281" fmla="*/ f214 1 f144"/>
                <a:gd name="f282" fmla="*/ f215 1 f145"/>
                <a:gd name="f283" fmla="*/ f216 1 f144"/>
                <a:gd name="f284" fmla="*/ f217 1 f145"/>
                <a:gd name="f285" fmla="*/ f218 1 f144"/>
                <a:gd name="f286" fmla="*/ f219 1 f145"/>
                <a:gd name="f287" fmla="*/ f220 1 f144"/>
                <a:gd name="f288" fmla="*/ f221 1 f145"/>
                <a:gd name="f289" fmla="*/ f222 1 f144"/>
                <a:gd name="f290" fmla="*/ f223 1 f145"/>
                <a:gd name="f291" fmla="*/ f224 1 f145"/>
                <a:gd name="f292" fmla="*/ f225 1 f145"/>
                <a:gd name="f293" fmla="*/ f226 1 f144"/>
                <a:gd name="f294" fmla="*/ f227 1 f145"/>
                <a:gd name="f295" fmla="*/ f228 1 f144"/>
                <a:gd name="f296" fmla="*/ f229 1 f145"/>
                <a:gd name="f297" fmla="*/ f230 1 f144"/>
                <a:gd name="f298" fmla="*/ f231 1 f145"/>
                <a:gd name="f299" fmla="*/ f232 1 f145"/>
                <a:gd name="f300" fmla="*/ f233 1 f145"/>
                <a:gd name="f301" fmla="*/ f234 1 f145"/>
                <a:gd name="f302" fmla="*/ f235 1 f145"/>
                <a:gd name="f303" fmla="*/ f236 1 f144"/>
                <a:gd name="f304" fmla="*/ f237 1 f145"/>
                <a:gd name="f305" fmla="*/ f238 1 f145"/>
                <a:gd name="f306" fmla="*/ f239 1 f145"/>
                <a:gd name="f307" fmla="*/ f240 1 f144"/>
                <a:gd name="f308" fmla="*/ f241 1 f145"/>
                <a:gd name="f309" fmla="*/ f242 1 f145"/>
                <a:gd name="f310" fmla="*/ f243 1 f145"/>
                <a:gd name="f311" fmla="*/ f244 1 f144"/>
                <a:gd name="f312" fmla="*/ f245 1 f145"/>
                <a:gd name="f313" fmla="*/ f246 1 f144"/>
                <a:gd name="f314" fmla="*/ f247 1 f145"/>
                <a:gd name="f315" fmla="*/ f248 1 f145"/>
                <a:gd name="f316" fmla="*/ f249 1 f144"/>
                <a:gd name="f317" fmla="*/ f250 1 f145"/>
                <a:gd name="f318" fmla="*/ f251 1 f145"/>
                <a:gd name="f319" fmla="*/ f252 1 f144"/>
                <a:gd name="f320" fmla="*/ f253 1 f145"/>
                <a:gd name="f321" fmla="*/ f254 1 f144"/>
                <a:gd name="f322" fmla="*/ f255 1 f145"/>
                <a:gd name="f323" fmla="*/ f256 1 f144"/>
                <a:gd name="f324" fmla="*/ f257 1 f145"/>
                <a:gd name="f325" fmla="*/ f258 1 f145"/>
                <a:gd name="f326" fmla="*/ f259 1 f145"/>
                <a:gd name="f327" fmla="*/ f260 1 f145"/>
                <a:gd name="f328" fmla="*/ f261 1 f145"/>
                <a:gd name="f329" fmla="*/ f262 1 f144"/>
                <a:gd name="f330" fmla="*/ f263 1 f145"/>
                <a:gd name="f331" fmla="*/ f264 1 f144"/>
                <a:gd name="f332" fmla="*/ f265 1 f145"/>
                <a:gd name="f333" fmla="*/ f266 1 f144"/>
                <a:gd name="f334" fmla="*/ f267 1 f145"/>
                <a:gd name="f335" fmla="*/ f268 1 f144"/>
                <a:gd name="f336" fmla="*/ f269 1 f145"/>
                <a:gd name="f337" fmla="*/ f270 1 f145"/>
                <a:gd name="f338" fmla="*/ f271 1 f144"/>
                <a:gd name="f339" fmla="*/ f272 1 f145"/>
                <a:gd name="f340" fmla="*/ f273 f135 1"/>
                <a:gd name="f341" fmla="*/ f274 f135 1"/>
                <a:gd name="f342" fmla="*/ f276 f136 1"/>
                <a:gd name="f343" fmla="*/ f275 f136 1"/>
                <a:gd name="f344" fmla="*/ f277 f135 1"/>
                <a:gd name="f345" fmla="*/ f278 f136 1"/>
                <a:gd name="f346" fmla="*/ f279 f135 1"/>
                <a:gd name="f347" fmla="*/ f280 f136 1"/>
                <a:gd name="f348" fmla="*/ f281 f135 1"/>
                <a:gd name="f349" fmla="*/ f282 f136 1"/>
                <a:gd name="f350" fmla="*/ f283 f135 1"/>
                <a:gd name="f351" fmla="*/ f284 f136 1"/>
                <a:gd name="f352" fmla="*/ f285 f135 1"/>
                <a:gd name="f353" fmla="*/ f286 f136 1"/>
                <a:gd name="f354" fmla="*/ f287 f135 1"/>
                <a:gd name="f355" fmla="*/ f288 f136 1"/>
                <a:gd name="f356" fmla="*/ f289 f135 1"/>
                <a:gd name="f357" fmla="*/ f290 f136 1"/>
                <a:gd name="f358" fmla="*/ f291 f136 1"/>
                <a:gd name="f359" fmla="*/ f292 f136 1"/>
                <a:gd name="f360" fmla="*/ f293 f135 1"/>
                <a:gd name="f361" fmla="*/ f294 f136 1"/>
                <a:gd name="f362" fmla="*/ f295 f135 1"/>
                <a:gd name="f363" fmla="*/ f296 f136 1"/>
                <a:gd name="f364" fmla="*/ f297 f135 1"/>
                <a:gd name="f365" fmla="*/ f298 f136 1"/>
                <a:gd name="f366" fmla="*/ f299 f136 1"/>
                <a:gd name="f367" fmla="*/ f300 f136 1"/>
                <a:gd name="f368" fmla="*/ f301 f136 1"/>
                <a:gd name="f369" fmla="*/ f302 f136 1"/>
                <a:gd name="f370" fmla="*/ f303 f135 1"/>
                <a:gd name="f371" fmla="*/ f304 f136 1"/>
                <a:gd name="f372" fmla="*/ f305 f136 1"/>
                <a:gd name="f373" fmla="*/ f306 f136 1"/>
                <a:gd name="f374" fmla="*/ f307 f135 1"/>
                <a:gd name="f375" fmla="*/ f308 f136 1"/>
                <a:gd name="f376" fmla="*/ f309 f136 1"/>
                <a:gd name="f377" fmla="*/ f310 f136 1"/>
                <a:gd name="f378" fmla="*/ f311 f135 1"/>
                <a:gd name="f379" fmla="*/ f312 f136 1"/>
                <a:gd name="f380" fmla="*/ f313 f135 1"/>
                <a:gd name="f381" fmla="*/ f314 f136 1"/>
                <a:gd name="f382" fmla="*/ f315 f136 1"/>
                <a:gd name="f383" fmla="*/ f316 f135 1"/>
                <a:gd name="f384" fmla="*/ f317 f136 1"/>
                <a:gd name="f385" fmla="*/ f318 f136 1"/>
                <a:gd name="f386" fmla="*/ f319 f135 1"/>
                <a:gd name="f387" fmla="*/ f320 f136 1"/>
                <a:gd name="f388" fmla="*/ f321 f135 1"/>
                <a:gd name="f389" fmla="*/ f322 f136 1"/>
                <a:gd name="f390" fmla="*/ f323 f135 1"/>
                <a:gd name="f391" fmla="*/ f324 f136 1"/>
                <a:gd name="f392" fmla="*/ f325 f136 1"/>
                <a:gd name="f393" fmla="*/ f326 f136 1"/>
                <a:gd name="f394" fmla="*/ f327 f136 1"/>
                <a:gd name="f395" fmla="*/ f328 f136 1"/>
                <a:gd name="f396" fmla="*/ f329 f135 1"/>
                <a:gd name="f397" fmla="*/ f330 f136 1"/>
                <a:gd name="f398" fmla="*/ f331 f135 1"/>
                <a:gd name="f399" fmla="*/ f332 f136 1"/>
                <a:gd name="f400" fmla="*/ f333 f135 1"/>
                <a:gd name="f401" fmla="*/ f334 f136 1"/>
                <a:gd name="f402" fmla="*/ f335 f135 1"/>
                <a:gd name="f403" fmla="*/ f336 f136 1"/>
                <a:gd name="f404" fmla="*/ f337 f136 1"/>
                <a:gd name="f405" fmla="*/ f338 f135 1"/>
                <a:gd name="f406" fmla="*/ f339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9">
                  <a:pos x="f344" y="f345"/>
                </a:cxn>
                <a:cxn ang="f209">
                  <a:pos x="f346" y="f347"/>
                </a:cxn>
                <a:cxn ang="f209">
                  <a:pos x="f348" y="f349"/>
                </a:cxn>
                <a:cxn ang="f209">
                  <a:pos x="f350" y="f351"/>
                </a:cxn>
                <a:cxn ang="f209">
                  <a:pos x="f352" y="f353"/>
                </a:cxn>
                <a:cxn ang="f209">
                  <a:pos x="f354" y="f355"/>
                </a:cxn>
                <a:cxn ang="f209">
                  <a:pos x="f356" y="f357"/>
                </a:cxn>
                <a:cxn ang="f209">
                  <a:pos x="f356" y="f358"/>
                </a:cxn>
                <a:cxn ang="f209">
                  <a:pos x="f356" y="f359"/>
                </a:cxn>
                <a:cxn ang="f209">
                  <a:pos x="f360" y="f361"/>
                </a:cxn>
                <a:cxn ang="f209">
                  <a:pos x="f362" y="f363"/>
                </a:cxn>
                <a:cxn ang="f209">
                  <a:pos x="f364" y="f365"/>
                </a:cxn>
                <a:cxn ang="f209">
                  <a:pos x="f350" y="f366"/>
                </a:cxn>
                <a:cxn ang="f209">
                  <a:pos x="f364" y="f367"/>
                </a:cxn>
                <a:cxn ang="f209">
                  <a:pos x="f364" y="f368"/>
                </a:cxn>
                <a:cxn ang="f209">
                  <a:pos x="f350" y="f369"/>
                </a:cxn>
                <a:cxn ang="f209">
                  <a:pos x="f370" y="f371"/>
                </a:cxn>
                <a:cxn ang="f209">
                  <a:pos x="f364" y="f372"/>
                </a:cxn>
                <a:cxn ang="f209">
                  <a:pos x="f364" y="f373"/>
                </a:cxn>
                <a:cxn ang="f209">
                  <a:pos x="f374" y="f375"/>
                </a:cxn>
                <a:cxn ang="f209">
                  <a:pos x="f374" y="f376"/>
                </a:cxn>
                <a:cxn ang="f209">
                  <a:pos x="f374" y="f377"/>
                </a:cxn>
                <a:cxn ang="f209">
                  <a:pos x="f378" y="f379"/>
                </a:cxn>
                <a:cxn ang="f209">
                  <a:pos x="f380" y="f381"/>
                </a:cxn>
                <a:cxn ang="f209">
                  <a:pos x="f380" y="f382"/>
                </a:cxn>
                <a:cxn ang="f209">
                  <a:pos x="f383" y="f384"/>
                </a:cxn>
                <a:cxn ang="f209">
                  <a:pos x="f346" y="f385"/>
                </a:cxn>
                <a:cxn ang="f209">
                  <a:pos x="f386" y="f387"/>
                </a:cxn>
                <a:cxn ang="f209">
                  <a:pos x="f388" y="f389"/>
                </a:cxn>
                <a:cxn ang="f209">
                  <a:pos x="f390" y="f391"/>
                </a:cxn>
                <a:cxn ang="f209">
                  <a:pos x="f388" y="f392"/>
                </a:cxn>
                <a:cxn ang="f209">
                  <a:pos x="f388" y="f393"/>
                </a:cxn>
                <a:cxn ang="f209">
                  <a:pos x="f390" y="f394"/>
                </a:cxn>
                <a:cxn ang="f209">
                  <a:pos x="f388" y="f395"/>
                </a:cxn>
                <a:cxn ang="f209">
                  <a:pos x="f396" y="f397"/>
                </a:cxn>
                <a:cxn ang="f209">
                  <a:pos x="f398" y="f399"/>
                </a:cxn>
                <a:cxn ang="f209">
                  <a:pos x="f400" y="f401"/>
                </a:cxn>
                <a:cxn ang="f209">
                  <a:pos x="f402" y="f371"/>
                </a:cxn>
                <a:cxn ang="f209">
                  <a:pos x="f402" y="f368"/>
                </a:cxn>
                <a:cxn ang="f209">
                  <a:pos x="f386" y="f403"/>
                </a:cxn>
                <a:cxn ang="f209">
                  <a:pos x="f396" y="f404"/>
                </a:cxn>
                <a:cxn ang="f209">
                  <a:pos x="f405" y="f406"/>
                </a:cxn>
                <a:cxn ang="f209">
                  <a:pos x="f344" y="f345"/>
                </a:cxn>
              </a:cxnLst>
              <a:rect l="f340" t="f343" r="f341" b="f342"/>
              <a:pathLst>
                <a:path w="62" h="171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3" y="f8"/>
                    <a:pt x="f15" y="f8"/>
                    <a:pt x="f16" y="f10"/>
                  </a:cubicBezTo>
                  <a:cubicBezTo>
                    <a:pt x="f17" y="f10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6" y="f28"/>
                    <a:pt x="f26" y="f5"/>
                    <a:pt x="f29" y="f5"/>
                  </a:cubicBezTo>
                  <a:cubicBezTo>
                    <a:pt x="f30" y="f28"/>
                    <a:pt x="f31" y="f25"/>
                    <a:pt x="f32" y="f23"/>
                  </a:cubicBezTo>
                  <a:cubicBezTo>
                    <a:pt x="f33" y="f34"/>
                    <a:pt x="f6" y="f8"/>
                    <a:pt x="f32" y="f15"/>
                  </a:cubicBezTo>
                  <a:cubicBezTo>
                    <a:pt x="f32" y="f15"/>
                    <a:pt x="f32" y="f16"/>
                    <a:pt x="f32" y="f35"/>
                  </a:cubicBezTo>
                  <a:cubicBezTo>
                    <a:pt x="f30" y="f36"/>
                    <a:pt x="f29" y="f18"/>
                    <a:pt x="f22" y="f20"/>
                  </a:cubicBezTo>
                  <a:cubicBezTo>
                    <a:pt x="f37" y="f38"/>
                    <a:pt x="f37" y="f37"/>
                    <a:pt x="f37" y="f22"/>
                  </a:cubicBezTo>
                  <a:cubicBezTo>
                    <a:pt x="f37" y="f39"/>
                    <a:pt x="f22" y="f31"/>
                    <a:pt x="f38" y="f40"/>
                  </a:cubicBezTo>
                  <a:cubicBezTo>
                    <a:pt x="f38" y="f41"/>
                    <a:pt x="f20" y="f42"/>
                    <a:pt x="f20" y="f43"/>
                  </a:cubicBezTo>
                  <a:cubicBezTo>
                    <a:pt x="f44" y="f45"/>
                    <a:pt x="f46" y="f47"/>
                    <a:pt x="f38" y="f48"/>
                  </a:cubicBezTo>
                  <a:cubicBezTo>
                    <a:pt x="f22" y="f49"/>
                    <a:pt x="f50" y="f51"/>
                    <a:pt x="f38" y="f52"/>
                  </a:cubicBezTo>
                  <a:cubicBezTo>
                    <a:pt x="f38" y="f53"/>
                    <a:pt x="f38" y="f54"/>
                    <a:pt x="f20" y="f54"/>
                  </a:cubicBezTo>
                  <a:cubicBezTo>
                    <a:pt x="f46" y="f55"/>
                    <a:pt x="f44" y="f56"/>
                    <a:pt x="f44" y="f57"/>
                  </a:cubicBezTo>
                  <a:cubicBezTo>
                    <a:pt x="f46" y="f58"/>
                    <a:pt x="f59" y="f60"/>
                    <a:pt x="f38" y="f61"/>
                  </a:cubicBezTo>
                  <a:cubicBezTo>
                    <a:pt x="f38" y="f62"/>
                    <a:pt x="f38" y="f63"/>
                    <a:pt x="f38" y="f64"/>
                  </a:cubicBezTo>
                  <a:cubicBezTo>
                    <a:pt x="f38" y="f65"/>
                    <a:pt x="f46" y="f66"/>
                    <a:pt x="f59" y="f67"/>
                  </a:cubicBezTo>
                  <a:cubicBezTo>
                    <a:pt x="f59" y="f68"/>
                    <a:pt x="f59" y="f69"/>
                    <a:pt x="f59" y="f70"/>
                  </a:cubicBezTo>
                  <a:cubicBezTo>
                    <a:pt x="f20" y="f71"/>
                    <a:pt x="f20" y="f72"/>
                    <a:pt x="f59" y="f73"/>
                  </a:cubicBezTo>
                  <a:cubicBezTo>
                    <a:pt x="f59" y="f74"/>
                    <a:pt x="f44" y="f75"/>
                    <a:pt x="f18" y="f76"/>
                  </a:cubicBezTo>
                  <a:cubicBezTo>
                    <a:pt x="f36" y="f77"/>
                    <a:pt x="f36" y="f77"/>
                    <a:pt x="f78" y="f79"/>
                  </a:cubicBezTo>
                  <a:cubicBezTo>
                    <a:pt x="f59" y="f80"/>
                    <a:pt x="f59" y="f81"/>
                    <a:pt x="f78" y="f82"/>
                  </a:cubicBezTo>
                  <a:cubicBezTo>
                    <a:pt x="f83" y="f84"/>
                    <a:pt x="f9" y="f85"/>
                    <a:pt x="f36" y="f86"/>
                  </a:cubicBezTo>
                  <a:cubicBezTo>
                    <a:pt x="f11" y="f87"/>
                    <a:pt x="f15" y="f88"/>
                    <a:pt x="f12" y="f89"/>
                  </a:cubicBezTo>
                  <a:cubicBezTo>
                    <a:pt x="f14" y="f90"/>
                    <a:pt x="f34" y="f91"/>
                    <a:pt x="f21" y="f7"/>
                  </a:cubicBezTo>
                  <a:cubicBezTo>
                    <a:pt x="f92" y="f91"/>
                    <a:pt x="f93" y="f94"/>
                    <a:pt x="f95" y="f90"/>
                  </a:cubicBezTo>
                  <a:cubicBezTo>
                    <a:pt x="f96" y="f87"/>
                    <a:pt x="f5" y="f97"/>
                    <a:pt x="f98" y="f99"/>
                  </a:cubicBezTo>
                  <a:cubicBezTo>
                    <a:pt x="f100" y="f81"/>
                    <a:pt x="f25" y="f101"/>
                    <a:pt x="f95" y="f102"/>
                  </a:cubicBezTo>
                  <a:cubicBezTo>
                    <a:pt x="f93" y="f103"/>
                    <a:pt x="f93" y="f104"/>
                    <a:pt x="f95" y="f105"/>
                  </a:cubicBezTo>
                  <a:cubicBezTo>
                    <a:pt x="f25" y="f106"/>
                    <a:pt x="f100" y="f107"/>
                    <a:pt x="f98" y="f108"/>
                  </a:cubicBezTo>
                  <a:cubicBezTo>
                    <a:pt x="f27" y="f74"/>
                    <a:pt x="f109" y="f110"/>
                    <a:pt x="f95" y="f111"/>
                  </a:cubicBezTo>
                  <a:cubicBezTo>
                    <a:pt x="f112" y="f113"/>
                    <a:pt x="f114" y="f70"/>
                    <a:pt x="f92" y="f68"/>
                  </a:cubicBezTo>
                  <a:cubicBezTo>
                    <a:pt x="f92" y="f67"/>
                    <a:pt x="f114" y="f115"/>
                    <a:pt x="f114" y="f66"/>
                  </a:cubicBezTo>
                  <a:cubicBezTo>
                    <a:pt x="f93" y="f116"/>
                    <a:pt x="f23" y="f117"/>
                    <a:pt x="f118" y="f119"/>
                  </a:cubicBezTo>
                  <a:cubicBezTo>
                    <a:pt x="f21" y="f58"/>
                    <a:pt x="f120" y="f121"/>
                    <a:pt x="f122" y="f57"/>
                  </a:cubicBezTo>
                  <a:cubicBezTo>
                    <a:pt x="f123" y="f124"/>
                    <a:pt x="f123" y="f54"/>
                    <a:pt x="f122" y="f52"/>
                  </a:cubicBezTo>
                  <a:cubicBezTo>
                    <a:pt x="f34" y="f125"/>
                    <a:pt x="f120" y="f126"/>
                    <a:pt x="f21" y="f127"/>
                  </a:cubicBezTo>
                  <a:cubicBezTo>
                    <a:pt x="f114" y="f128"/>
                    <a:pt x="f93" y="f129"/>
                    <a:pt x="f92" y="f130"/>
                  </a:cubicBezTo>
                  <a:cubicBezTo>
                    <a:pt x="f120" y="f45"/>
                    <a:pt x="f34" y="f131"/>
                    <a:pt x="f34" y="f132"/>
                  </a:cubicBezTo>
                  <a:cubicBezTo>
                    <a:pt x="f34" y="f133"/>
                    <a:pt x="f123" y="f37"/>
                    <a:pt x="f8" y="f9"/>
                  </a:cubicBezTo>
                  <a:close/>
                </a:path>
              </a:pathLst>
            </a:custGeom>
            <a:solidFill>
              <a:srgbClr val="8F3F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34">
              <a:extLst>
                <a:ext uri="{FF2B5EF4-FFF2-40B4-BE49-F238E27FC236}">
                  <a16:creationId xmlns:a16="http://schemas.microsoft.com/office/drawing/2014/main" id="{66869C1A-B1CE-D18A-7AA6-265DAA7575EC}"/>
                </a:ext>
              </a:extLst>
            </p:cNvPr>
            <p:cNvSpPr/>
            <p:nvPr/>
          </p:nvSpPr>
          <p:spPr>
            <a:xfrm>
              <a:off x="8526459" y="1801816"/>
              <a:ext cx="252410" cy="709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10"/>
                <a:gd name="f8" fmla="val 20"/>
                <a:gd name="f9" fmla="val 68"/>
                <a:gd name="f10" fmla="val 23"/>
                <a:gd name="f11" fmla="val 25"/>
                <a:gd name="f12" fmla="val 67"/>
                <a:gd name="f13" fmla="val 28"/>
                <a:gd name="f14" fmla="val 32"/>
                <a:gd name="f15" fmla="val 34"/>
                <a:gd name="f16" fmla="val 36"/>
                <a:gd name="f17" fmla="val 70"/>
                <a:gd name="f18" fmla="val 37"/>
                <a:gd name="f19" fmla="val 71"/>
                <a:gd name="f20" fmla="val 72"/>
                <a:gd name="f21" fmla="val 35"/>
                <a:gd name="f22" fmla="val 74"/>
                <a:gd name="f23" fmla="val 30"/>
                <a:gd name="f24" fmla="val 27"/>
                <a:gd name="f25" fmla="val 73"/>
                <a:gd name="f26" fmla="val 24"/>
                <a:gd name="f27" fmla="val 21"/>
                <a:gd name="f28" fmla="val 19"/>
                <a:gd name="f29" fmla="val 76"/>
                <a:gd name="f30" fmla="val 78"/>
                <a:gd name="f31" fmla="val 81"/>
                <a:gd name="f32" fmla="val 83"/>
                <a:gd name="f33" fmla="val 84"/>
                <a:gd name="f34" fmla="val 85"/>
                <a:gd name="f35" fmla="val 86"/>
                <a:gd name="f36" fmla="val 93"/>
                <a:gd name="f37" fmla="val 29"/>
                <a:gd name="f38" fmla="val 101"/>
                <a:gd name="f39" fmla="val 109"/>
                <a:gd name="f40" fmla="val 26"/>
                <a:gd name="f41" fmla="val 22"/>
                <a:gd name="f42" fmla="val 107"/>
                <a:gd name="f43" fmla="val 106"/>
                <a:gd name="f44" fmla="val 17"/>
                <a:gd name="f45" fmla="val 105"/>
                <a:gd name="f46" fmla="val 12"/>
                <a:gd name="f47" fmla="val 8"/>
                <a:gd name="f48" fmla="val 97"/>
                <a:gd name="f49" fmla="val 4"/>
                <a:gd name="f50" fmla="val 1"/>
                <a:gd name="f51" fmla="val 90"/>
                <a:gd name="f52" fmla="val 87"/>
                <a:gd name="f53" fmla="val 2"/>
                <a:gd name="f54" fmla="val 63"/>
                <a:gd name="f55" fmla="val 53"/>
                <a:gd name="f56" fmla="val 5"/>
                <a:gd name="f57" fmla="val 47"/>
                <a:gd name="f58" fmla="val 6"/>
                <a:gd name="f59" fmla="val 40"/>
                <a:gd name="f60" fmla="val 10"/>
                <a:gd name="f61" fmla="val 11"/>
                <a:gd name="f62" fmla="val 14"/>
                <a:gd name="f63" fmla="val 18"/>
                <a:gd name="f64" fmla="val 15"/>
                <a:gd name="f65" fmla="val 7"/>
                <a:gd name="f66" fmla="val 31"/>
                <a:gd name="f67" fmla="val 3"/>
                <a:gd name="f68" fmla="val 38"/>
                <a:gd name="f69" fmla="val 13"/>
                <a:gd name="f70" fmla="val 16"/>
                <a:gd name="f71" fmla="val 58"/>
                <a:gd name="f72" fmla="val 62"/>
                <a:gd name="f73" fmla="val 69"/>
                <a:gd name="f74" fmla="+- 0 0 -90"/>
                <a:gd name="f75" fmla="*/ f3 1 39"/>
                <a:gd name="f76" fmla="*/ f4 1 110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39"/>
                <a:gd name="f85" fmla="*/ f81 1 110"/>
                <a:gd name="f86" fmla="*/ 20 f82 1"/>
                <a:gd name="f87" fmla="*/ 68 f81 1"/>
                <a:gd name="f88" fmla="*/ 28 f82 1"/>
                <a:gd name="f89" fmla="*/ 67 f81 1"/>
                <a:gd name="f90" fmla="*/ 36 f82 1"/>
                <a:gd name="f91" fmla="*/ 70 f81 1"/>
                <a:gd name="f92" fmla="*/ 35 f82 1"/>
                <a:gd name="f93" fmla="*/ 72 f81 1"/>
                <a:gd name="f94" fmla="*/ 30 f82 1"/>
                <a:gd name="f95" fmla="*/ 74 f81 1"/>
                <a:gd name="f96" fmla="*/ 21 f82 1"/>
                <a:gd name="f97" fmla="*/ 73 f81 1"/>
                <a:gd name="f98" fmla="*/ 19 f82 1"/>
                <a:gd name="f99" fmla="*/ 76 f81 1"/>
                <a:gd name="f100" fmla="*/ 23 f82 1"/>
                <a:gd name="f101" fmla="*/ 83 f81 1"/>
                <a:gd name="f102" fmla="*/ 24 f82 1"/>
                <a:gd name="f103" fmla="*/ 85 f81 1"/>
                <a:gd name="f104" fmla="*/ 25 f82 1"/>
                <a:gd name="f105" fmla="*/ 86 f81 1"/>
                <a:gd name="f106" fmla="*/ 27 f82 1"/>
                <a:gd name="f107" fmla="*/ 109 f81 1"/>
                <a:gd name="f108" fmla="*/ 110 f81 1"/>
                <a:gd name="f109" fmla="*/ 17 f82 1"/>
                <a:gd name="f110" fmla="*/ 105 f81 1"/>
                <a:gd name="f111" fmla="*/ 4 f82 1"/>
                <a:gd name="f112" fmla="*/ 93 f81 1"/>
                <a:gd name="f113" fmla="*/ 0 f82 1"/>
                <a:gd name="f114" fmla="*/ 53 f81 1"/>
                <a:gd name="f115" fmla="*/ 10 f82 1"/>
                <a:gd name="f116" fmla="*/ 35 f81 1"/>
                <a:gd name="f117" fmla="*/ 14 f82 1"/>
                <a:gd name="f118" fmla="*/ 25 f81 1"/>
                <a:gd name="f119" fmla="*/ 24 f81 1"/>
                <a:gd name="f120" fmla="*/ 12 f81 1"/>
                <a:gd name="f121" fmla="*/ 7 f81 1"/>
                <a:gd name="f122" fmla="*/ 2 f81 1"/>
                <a:gd name="f123" fmla="*/ 38 f82 1"/>
                <a:gd name="f124" fmla="*/ 1 f81 1"/>
                <a:gd name="f125" fmla="*/ 4 f81 1"/>
                <a:gd name="f126" fmla="*/ 10 f81 1"/>
                <a:gd name="f127" fmla="*/ 34 f82 1"/>
                <a:gd name="f128" fmla="*/ 13 f81 1"/>
                <a:gd name="f129" fmla="*/ 16 f82 1"/>
                <a:gd name="f130" fmla="*/ 18 f82 1"/>
                <a:gd name="f131" fmla="+- f83 0 f1"/>
                <a:gd name="f132" fmla="*/ f86 1 39"/>
                <a:gd name="f133" fmla="*/ f87 1 110"/>
                <a:gd name="f134" fmla="*/ f88 1 39"/>
                <a:gd name="f135" fmla="*/ f89 1 110"/>
                <a:gd name="f136" fmla="*/ f90 1 39"/>
                <a:gd name="f137" fmla="*/ f91 1 110"/>
                <a:gd name="f138" fmla="*/ f92 1 39"/>
                <a:gd name="f139" fmla="*/ f93 1 110"/>
                <a:gd name="f140" fmla="*/ f94 1 39"/>
                <a:gd name="f141" fmla="*/ f95 1 110"/>
                <a:gd name="f142" fmla="*/ f96 1 39"/>
                <a:gd name="f143" fmla="*/ f97 1 110"/>
                <a:gd name="f144" fmla="*/ f98 1 39"/>
                <a:gd name="f145" fmla="*/ f99 1 110"/>
                <a:gd name="f146" fmla="*/ f100 1 39"/>
                <a:gd name="f147" fmla="*/ f101 1 110"/>
                <a:gd name="f148" fmla="*/ f102 1 39"/>
                <a:gd name="f149" fmla="*/ f103 1 110"/>
                <a:gd name="f150" fmla="*/ f104 1 39"/>
                <a:gd name="f151" fmla="*/ f105 1 110"/>
                <a:gd name="f152" fmla="*/ f106 1 39"/>
                <a:gd name="f153" fmla="*/ f107 1 110"/>
                <a:gd name="f154" fmla="*/ f108 1 110"/>
                <a:gd name="f155" fmla="*/ f109 1 39"/>
                <a:gd name="f156" fmla="*/ f110 1 110"/>
                <a:gd name="f157" fmla="*/ f111 1 39"/>
                <a:gd name="f158" fmla="*/ f112 1 110"/>
                <a:gd name="f159" fmla="*/ f113 1 39"/>
                <a:gd name="f160" fmla="*/ f114 1 110"/>
                <a:gd name="f161" fmla="*/ f115 1 39"/>
                <a:gd name="f162" fmla="*/ f116 1 110"/>
                <a:gd name="f163" fmla="*/ f117 1 39"/>
                <a:gd name="f164" fmla="*/ f118 1 110"/>
                <a:gd name="f165" fmla="*/ f119 1 110"/>
                <a:gd name="f166" fmla="*/ f120 1 110"/>
                <a:gd name="f167" fmla="*/ f121 1 110"/>
                <a:gd name="f168" fmla="*/ f122 1 110"/>
                <a:gd name="f169" fmla="*/ f123 1 39"/>
                <a:gd name="f170" fmla="*/ f124 1 110"/>
                <a:gd name="f171" fmla="*/ f125 1 110"/>
                <a:gd name="f172" fmla="*/ f126 1 110"/>
                <a:gd name="f173" fmla="*/ f127 1 39"/>
                <a:gd name="f174" fmla="*/ f128 1 110"/>
                <a:gd name="f175" fmla="*/ f129 1 39"/>
                <a:gd name="f176" fmla="*/ f130 1 39"/>
                <a:gd name="f177" fmla="*/ 0 1 f84"/>
                <a:gd name="f178" fmla="*/ f78 1 f84"/>
                <a:gd name="f179" fmla="*/ 0 1 f85"/>
                <a:gd name="f180" fmla="*/ f79 1 f85"/>
                <a:gd name="f181" fmla="*/ f132 1 f84"/>
                <a:gd name="f182" fmla="*/ f133 1 f85"/>
                <a:gd name="f183" fmla="*/ f134 1 f84"/>
                <a:gd name="f184" fmla="*/ f135 1 f85"/>
                <a:gd name="f185" fmla="*/ f136 1 f84"/>
                <a:gd name="f186" fmla="*/ f137 1 f85"/>
                <a:gd name="f187" fmla="*/ f138 1 f84"/>
                <a:gd name="f188" fmla="*/ f139 1 f85"/>
                <a:gd name="f189" fmla="*/ f140 1 f84"/>
                <a:gd name="f190" fmla="*/ f141 1 f85"/>
                <a:gd name="f191" fmla="*/ f142 1 f84"/>
                <a:gd name="f192" fmla="*/ f143 1 f85"/>
                <a:gd name="f193" fmla="*/ f144 1 f84"/>
                <a:gd name="f194" fmla="*/ f145 1 f85"/>
                <a:gd name="f195" fmla="*/ f146 1 f84"/>
                <a:gd name="f196" fmla="*/ f147 1 f85"/>
                <a:gd name="f197" fmla="*/ f148 1 f84"/>
                <a:gd name="f198" fmla="*/ f149 1 f85"/>
                <a:gd name="f199" fmla="*/ f150 1 f84"/>
                <a:gd name="f200" fmla="*/ f151 1 f85"/>
                <a:gd name="f201" fmla="*/ f152 1 f84"/>
                <a:gd name="f202" fmla="*/ f153 1 f85"/>
                <a:gd name="f203" fmla="*/ f154 1 f85"/>
                <a:gd name="f204" fmla="*/ f155 1 f84"/>
                <a:gd name="f205" fmla="*/ f156 1 f85"/>
                <a:gd name="f206" fmla="*/ f157 1 f84"/>
                <a:gd name="f207" fmla="*/ f158 1 f85"/>
                <a:gd name="f208" fmla="*/ f159 1 f84"/>
                <a:gd name="f209" fmla="*/ f160 1 f85"/>
                <a:gd name="f210" fmla="*/ f161 1 f84"/>
                <a:gd name="f211" fmla="*/ f162 1 f85"/>
                <a:gd name="f212" fmla="*/ f163 1 f84"/>
                <a:gd name="f213" fmla="*/ f164 1 f85"/>
                <a:gd name="f214" fmla="*/ f165 1 f85"/>
                <a:gd name="f215" fmla="*/ f166 1 f85"/>
                <a:gd name="f216" fmla="*/ f167 1 f85"/>
                <a:gd name="f217" fmla="*/ f168 1 f85"/>
                <a:gd name="f218" fmla="*/ f169 1 f84"/>
                <a:gd name="f219" fmla="*/ f170 1 f85"/>
                <a:gd name="f220" fmla="*/ f171 1 f85"/>
                <a:gd name="f221" fmla="*/ f172 1 f85"/>
                <a:gd name="f222" fmla="*/ f173 1 f84"/>
                <a:gd name="f223" fmla="*/ f174 1 f85"/>
                <a:gd name="f224" fmla="*/ f175 1 f84"/>
                <a:gd name="f225" fmla="*/ f176 1 f84"/>
                <a:gd name="f226" fmla="*/ f177 f75 1"/>
                <a:gd name="f227" fmla="*/ f178 f75 1"/>
                <a:gd name="f228" fmla="*/ f180 f76 1"/>
                <a:gd name="f229" fmla="*/ f179 f76 1"/>
                <a:gd name="f230" fmla="*/ f181 f75 1"/>
                <a:gd name="f231" fmla="*/ f182 f76 1"/>
                <a:gd name="f232" fmla="*/ f183 f75 1"/>
                <a:gd name="f233" fmla="*/ f184 f76 1"/>
                <a:gd name="f234" fmla="*/ f185 f75 1"/>
                <a:gd name="f235" fmla="*/ f186 f76 1"/>
                <a:gd name="f236" fmla="*/ f187 f75 1"/>
                <a:gd name="f237" fmla="*/ f188 f76 1"/>
                <a:gd name="f238" fmla="*/ f189 f75 1"/>
                <a:gd name="f239" fmla="*/ f190 f76 1"/>
                <a:gd name="f240" fmla="*/ f191 f75 1"/>
                <a:gd name="f241" fmla="*/ f192 f76 1"/>
                <a:gd name="f242" fmla="*/ f193 f75 1"/>
                <a:gd name="f243" fmla="*/ f194 f76 1"/>
                <a:gd name="f244" fmla="*/ f195 f75 1"/>
                <a:gd name="f245" fmla="*/ f196 f76 1"/>
                <a:gd name="f246" fmla="*/ f197 f75 1"/>
                <a:gd name="f247" fmla="*/ f198 f76 1"/>
                <a:gd name="f248" fmla="*/ f199 f75 1"/>
                <a:gd name="f249" fmla="*/ f200 f76 1"/>
                <a:gd name="f250" fmla="*/ f201 f75 1"/>
                <a:gd name="f251" fmla="*/ f202 f76 1"/>
                <a:gd name="f252" fmla="*/ f203 f76 1"/>
                <a:gd name="f253" fmla="*/ f204 f75 1"/>
                <a:gd name="f254" fmla="*/ f205 f76 1"/>
                <a:gd name="f255" fmla="*/ f206 f75 1"/>
                <a:gd name="f256" fmla="*/ f207 f76 1"/>
                <a:gd name="f257" fmla="*/ f208 f75 1"/>
                <a:gd name="f258" fmla="*/ f209 f76 1"/>
                <a:gd name="f259" fmla="*/ f210 f75 1"/>
                <a:gd name="f260" fmla="*/ f211 f76 1"/>
                <a:gd name="f261" fmla="*/ f212 f75 1"/>
                <a:gd name="f262" fmla="*/ f213 f76 1"/>
                <a:gd name="f263" fmla="*/ f214 f76 1"/>
                <a:gd name="f264" fmla="*/ f215 f76 1"/>
                <a:gd name="f265" fmla="*/ f216 f76 1"/>
                <a:gd name="f266" fmla="*/ f217 f76 1"/>
                <a:gd name="f267" fmla="*/ f218 f75 1"/>
                <a:gd name="f268" fmla="*/ f219 f76 1"/>
                <a:gd name="f269" fmla="*/ f220 f76 1"/>
                <a:gd name="f270" fmla="*/ f221 f76 1"/>
                <a:gd name="f271" fmla="*/ f222 f75 1"/>
                <a:gd name="f272" fmla="*/ f223 f76 1"/>
                <a:gd name="f273" fmla="*/ f224 f75 1"/>
                <a:gd name="f274" fmla="*/ f22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1">
                  <a:pos x="f230" y="f231"/>
                </a:cxn>
                <a:cxn ang="f131">
                  <a:pos x="f232" y="f233"/>
                </a:cxn>
                <a:cxn ang="f131">
                  <a:pos x="f234" y="f235"/>
                </a:cxn>
                <a:cxn ang="f131">
                  <a:pos x="f236" y="f237"/>
                </a:cxn>
                <a:cxn ang="f131">
                  <a:pos x="f238" y="f239"/>
                </a:cxn>
                <a:cxn ang="f131">
                  <a:pos x="f240" y="f241"/>
                </a:cxn>
                <a:cxn ang="f131">
                  <a:pos x="f242" y="f243"/>
                </a:cxn>
                <a:cxn ang="f131">
                  <a:pos x="f244" y="f245"/>
                </a:cxn>
                <a:cxn ang="f131">
                  <a:pos x="f246" y="f247"/>
                </a:cxn>
                <a:cxn ang="f131">
                  <a:pos x="f248" y="f249"/>
                </a:cxn>
                <a:cxn ang="f131">
                  <a:pos x="f250" y="f251"/>
                </a:cxn>
                <a:cxn ang="f131">
                  <a:pos x="f250" y="f252"/>
                </a:cxn>
                <a:cxn ang="f131">
                  <a:pos x="f246" y="f251"/>
                </a:cxn>
                <a:cxn ang="f131">
                  <a:pos x="f253" y="f254"/>
                </a:cxn>
                <a:cxn ang="f131">
                  <a:pos x="f255" y="f256"/>
                </a:cxn>
                <a:cxn ang="f131">
                  <a:pos x="f257" y="f245"/>
                </a:cxn>
                <a:cxn ang="f131">
                  <a:pos x="f255" y="f258"/>
                </a:cxn>
                <a:cxn ang="f131">
                  <a:pos x="f259" y="f260"/>
                </a:cxn>
                <a:cxn ang="f131">
                  <a:pos x="f261" y="f262"/>
                </a:cxn>
                <a:cxn ang="f131">
                  <a:pos x="f261" y="f263"/>
                </a:cxn>
                <a:cxn ang="f131">
                  <a:pos x="f246" y="f264"/>
                </a:cxn>
                <a:cxn ang="f131">
                  <a:pos x="f232" y="f265"/>
                </a:cxn>
                <a:cxn ang="f131">
                  <a:pos x="f236" y="f266"/>
                </a:cxn>
                <a:cxn ang="f131">
                  <a:pos x="f267" y="f268"/>
                </a:cxn>
                <a:cxn ang="f131">
                  <a:pos x="f267" y="f269"/>
                </a:cxn>
                <a:cxn ang="f131">
                  <a:pos x="f234" y="f270"/>
                </a:cxn>
                <a:cxn ang="f131">
                  <a:pos x="f271" y="f272"/>
                </a:cxn>
                <a:cxn ang="f131">
                  <a:pos x="f273" y="f258"/>
                </a:cxn>
                <a:cxn ang="f131">
                  <a:pos x="f274" y="f233"/>
                </a:cxn>
                <a:cxn ang="f131">
                  <a:pos x="f230" y="f231"/>
                </a:cxn>
              </a:cxnLst>
              <a:rect l="f226" t="f229" r="f227" b="f228"/>
              <a:pathLst>
                <a:path w="39" h="11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2"/>
                    <a:pt x="f15" y="f9"/>
                    <a:pt x="f16" y="f17"/>
                  </a:cubicBezTo>
                  <a:cubicBezTo>
                    <a:pt x="f18" y="f19"/>
                    <a:pt x="f16" y="f20"/>
                    <a:pt x="f21" y="f20"/>
                  </a:cubicBezTo>
                  <a:cubicBezTo>
                    <a:pt x="f15" y="f22"/>
                    <a:pt x="f14" y="f22"/>
                    <a:pt x="f23" y="f22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8" y="f22"/>
                    <a:pt x="f28" y="f22"/>
                    <a:pt x="f28" y="f29"/>
                  </a:cubicBezTo>
                  <a:cubicBezTo>
                    <a:pt x="f8" y="f30"/>
                    <a:pt x="f27" y="f31"/>
                    <a:pt x="f10" y="f32"/>
                  </a:cubicBezTo>
                  <a:cubicBezTo>
                    <a:pt x="f10" y="f33"/>
                    <a:pt x="f26" y="f33"/>
                    <a:pt x="f26" y="f34"/>
                  </a:cubicBezTo>
                  <a:cubicBezTo>
                    <a:pt x="f26" y="f34"/>
                    <a:pt x="f26" y="f35"/>
                    <a:pt x="f11" y="f35"/>
                  </a:cubicBezTo>
                  <a:cubicBezTo>
                    <a:pt x="f23" y="f36"/>
                    <a:pt x="f37" y="f38"/>
                    <a:pt x="f24" y="f39"/>
                  </a:cubicBezTo>
                  <a:cubicBezTo>
                    <a:pt x="f24" y="f7"/>
                    <a:pt x="f24" y="f7"/>
                    <a:pt x="f24" y="f7"/>
                  </a:cubicBezTo>
                  <a:cubicBezTo>
                    <a:pt x="f40" y="f7"/>
                    <a:pt x="f11" y="f39"/>
                    <a:pt x="f26" y="f39"/>
                  </a:cubicBezTo>
                  <a:cubicBezTo>
                    <a:pt x="f41" y="f42"/>
                    <a:pt x="f8" y="f43"/>
                    <a:pt x="f44" y="f45"/>
                  </a:cubicBezTo>
                  <a:cubicBezTo>
                    <a:pt x="f46" y="f38"/>
                    <a:pt x="f47" y="f48"/>
                    <a:pt x="f49" y="f36"/>
                  </a:cubicBezTo>
                  <a:cubicBezTo>
                    <a:pt x="f50" y="f51"/>
                    <a:pt x="f5" y="f52"/>
                    <a:pt x="f5" y="f32"/>
                  </a:cubicBezTo>
                  <a:cubicBezTo>
                    <a:pt x="f50" y="f25"/>
                    <a:pt x="f53" y="f54"/>
                    <a:pt x="f49" y="f55"/>
                  </a:cubicBezTo>
                  <a:cubicBezTo>
                    <a:pt x="f56" y="f57"/>
                    <a:pt x="f58" y="f59"/>
                    <a:pt x="f60" y="f21"/>
                  </a:cubicBezTo>
                  <a:cubicBezTo>
                    <a:pt x="f61" y="f14"/>
                    <a:pt x="f46" y="f13"/>
                    <a:pt x="f62" y="f11"/>
                  </a:cubicBezTo>
                  <a:cubicBezTo>
                    <a:pt x="f62" y="f11"/>
                    <a:pt x="f62" y="f26"/>
                    <a:pt x="f62" y="f26"/>
                  </a:cubicBezTo>
                  <a:cubicBezTo>
                    <a:pt x="f63" y="f27"/>
                    <a:pt x="f28" y="f64"/>
                    <a:pt x="f26" y="f46"/>
                  </a:cubicBezTo>
                  <a:cubicBezTo>
                    <a:pt x="f11" y="f61"/>
                    <a:pt x="f11" y="f47"/>
                    <a:pt x="f13" y="f65"/>
                  </a:cubicBezTo>
                  <a:cubicBezTo>
                    <a:pt x="f66" y="f58"/>
                    <a:pt x="f14" y="f67"/>
                    <a:pt x="f21" y="f53"/>
                  </a:cubicBezTo>
                  <a:cubicBezTo>
                    <a:pt x="f16" y="f50"/>
                    <a:pt x="f18" y="f5"/>
                    <a:pt x="f68" y="f50"/>
                  </a:cubicBezTo>
                  <a:cubicBezTo>
                    <a:pt x="f6" y="f53"/>
                    <a:pt x="f68" y="f67"/>
                    <a:pt x="f68" y="f49"/>
                  </a:cubicBezTo>
                  <a:cubicBezTo>
                    <a:pt x="f18" y="f58"/>
                    <a:pt x="f21" y="f65"/>
                    <a:pt x="f16" y="f60"/>
                  </a:cubicBezTo>
                  <a:cubicBezTo>
                    <a:pt x="f16" y="f61"/>
                    <a:pt x="f21" y="f46"/>
                    <a:pt x="f15" y="f69"/>
                  </a:cubicBezTo>
                  <a:cubicBezTo>
                    <a:pt x="f41" y="f26"/>
                    <a:pt x="f44" y="f68"/>
                    <a:pt x="f70" y="f55"/>
                  </a:cubicBezTo>
                  <a:cubicBezTo>
                    <a:pt x="f70" y="f71"/>
                    <a:pt x="f44" y="f72"/>
                    <a:pt x="f63" y="f12"/>
                  </a:cubicBezTo>
                  <a:cubicBezTo>
                    <a:pt x="f63" y="f73"/>
                    <a:pt x="f28" y="f73"/>
                    <a:pt x="f8" y="f9"/>
                  </a:cubicBezTo>
                  <a:close/>
                </a:path>
              </a:pathLst>
            </a:custGeom>
            <a:solidFill>
              <a:srgbClr val="8F3F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35">
              <a:extLst>
                <a:ext uri="{FF2B5EF4-FFF2-40B4-BE49-F238E27FC236}">
                  <a16:creationId xmlns:a16="http://schemas.microsoft.com/office/drawing/2014/main" id="{BB6F100D-FD9C-ED50-D434-A97C7164A50F}"/>
                </a:ext>
              </a:extLst>
            </p:cNvPr>
            <p:cNvSpPr/>
            <p:nvPr/>
          </p:nvSpPr>
          <p:spPr>
            <a:xfrm>
              <a:off x="9574216" y="2170108"/>
              <a:ext cx="109535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0"/>
                <a:gd name="f8" fmla="val 5"/>
                <a:gd name="f9" fmla="val 1"/>
                <a:gd name="f10" fmla="val 4"/>
                <a:gd name="f11" fmla="val 2"/>
                <a:gd name="f12" fmla="val 3"/>
                <a:gd name="f13" fmla="val 8"/>
                <a:gd name="f14" fmla="val 10"/>
                <a:gd name="f15" fmla="val 13"/>
                <a:gd name="f16" fmla="val 7"/>
                <a:gd name="f17" fmla="val 12"/>
                <a:gd name="f18" fmla="val 16"/>
                <a:gd name="f19" fmla="val 15"/>
                <a:gd name="f20" fmla="val 20"/>
                <a:gd name="f21" fmla="val 14"/>
                <a:gd name="f22" fmla="val 23"/>
                <a:gd name="f23" fmla="val 26"/>
                <a:gd name="f24" fmla="val 28"/>
                <a:gd name="f25" fmla="val 29"/>
                <a:gd name="f26" fmla="val 11"/>
                <a:gd name="f27" fmla="val 21"/>
                <a:gd name="f28" fmla="val 6"/>
                <a:gd name="f29" fmla="+- 0 0 -90"/>
                <a:gd name="f30" fmla="*/ f3 1 17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7"/>
                <a:gd name="f40" fmla="*/ f36 1 30"/>
                <a:gd name="f41" fmla="*/ 0 f37 1"/>
                <a:gd name="f42" fmla="*/ 5 f36 1"/>
                <a:gd name="f43" fmla="*/ 3 f37 1"/>
                <a:gd name="f44" fmla="*/ 3 f36 1"/>
                <a:gd name="f45" fmla="*/ 5 f37 1"/>
                <a:gd name="f46" fmla="*/ 13 f37 1"/>
                <a:gd name="f47" fmla="*/ 16 f37 1"/>
                <a:gd name="f48" fmla="*/ 17 f36 1"/>
                <a:gd name="f49" fmla="*/ 14 f37 1"/>
                <a:gd name="f50" fmla="*/ 26 f36 1"/>
                <a:gd name="f51" fmla="*/ 11 f37 1"/>
                <a:gd name="f52" fmla="*/ 30 f36 1"/>
                <a:gd name="f53" fmla="*/ 8 f36 1"/>
                <a:gd name="f54" fmla="*/ 7 f36 1"/>
                <a:gd name="f55" fmla="+- f38 0 f1"/>
                <a:gd name="f56" fmla="*/ f41 1 17"/>
                <a:gd name="f57" fmla="*/ f42 1 30"/>
                <a:gd name="f58" fmla="*/ f43 1 17"/>
                <a:gd name="f59" fmla="*/ f44 1 30"/>
                <a:gd name="f60" fmla="*/ f45 1 17"/>
                <a:gd name="f61" fmla="*/ f46 1 17"/>
                <a:gd name="f62" fmla="*/ f47 1 17"/>
                <a:gd name="f63" fmla="*/ f48 1 30"/>
                <a:gd name="f64" fmla="*/ f49 1 17"/>
                <a:gd name="f65" fmla="*/ f50 1 30"/>
                <a:gd name="f66" fmla="*/ f51 1 17"/>
                <a:gd name="f67" fmla="*/ f52 1 30"/>
                <a:gd name="f68" fmla="*/ f53 1 30"/>
                <a:gd name="f69" fmla="*/ f54 1 30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39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0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5"/>
                </a:cxn>
                <a:cxn ang="f55">
                  <a:pos x="f97" y="f95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94" y="f104"/>
                </a:cxn>
                <a:cxn ang="f55">
                  <a:pos x="f92" y="f105"/>
                </a:cxn>
                <a:cxn ang="f55">
                  <a:pos x="f92" y="f93"/>
                </a:cxn>
              </a:cxnLst>
              <a:rect l="f88" t="f91" r="f89" b="f90"/>
              <a:pathLst>
                <a:path w="17" h="30">
                  <a:moveTo>
                    <a:pt x="f5" y="f8"/>
                  </a:moveTo>
                  <a:cubicBezTo>
                    <a:pt x="f5" y="f8"/>
                    <a:pt x="f5" y="f8"/>
                    <a:pt x="f5" y="f8"/>
                  </a:cubicBezTo>
                  <a:cubicBezTo>
                    <a:pt x="f9" y="f10"/>
                    <a:pt x="f9" y="f11"/>
                    <a:pt x="f12" y="f12"/>
                  </a:cubicBezTo>
                  <a:cubicBezTo>
                    <a:pt x="f10" y="f10"/>
                    <a:pt x="f10" y="f12"/>
                    <a:pt x="f8" y="f12"/>
                  </a:cubicBezTo>
                  <a:cubicBezTo>
                    <a:pt x="f13" y="f5"/>
                    <a:pt x="f14" y="f5"/>
                    <a:pt x="f15" y="f12"/>
                  </a:cubicBezTo>
                  <a:cubicBezTo>
                    <a:pt x="f6" y="f16"/>
                    <a:pt x="f6" y="f17"/>
                    <a:pt x="f18" y="f6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15" y="f24"/>
                    <a:pt x="f15" y="f25"/>
                    <a:pt x="f26" y="f7"/>
                  </a:cubicBezTo>
                  <a:cubicBezTo>
                    <a:pt x="f26" y="f27"/>
                    <a:pt x="f16" y="f19"/>
                    <a:pt x="f12" y="f13"/>
                  </a:cubicBezTo>
                  <a:cubicBezTo>
                    <a:pt x="f11" y="f28"/>
                    <a:pt x="f9" y="f16"/>
                    <a:pt x="f5" y="f16"/>
                  </a:cubicBezTo>
                  <a:cubicBezTo>
                    <a:pt x="f5" y="f28"/>
                    <a:pt x="f5" y="f28"/>
                    <a:pt x="f5" y="f8"/>
                  </a:cubicBezTo>
                  <a:close/>
                </a:path>
              </a:pathLst>
            </a:custGeom>
            <a:solidFill>
              <a:srgbClr val="8F3F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36">
              <a:extLst>
                <a:ext uri="{FF2B5EF4-FFF2-40B4-BE49-F238E27FC236}">
                  <a16:creationId xmlns:a16="http://schemas.microsoft.com/office/drawing/2014/main" id="{13D2DFAA-8A9B-F7B2-BCF3-B7DEB375130E}"/>
                </a:ext>
              </a:extLst>
            </p:cNvPr>
            <p:cNvSpPr/>
            <p:nvPr/>
          </p:nvSpPr>
          <p:spPr>
            <a:xfrm>
              <a:off x="8623304" y="1865311"/>
              <a:ext cx="141283" cy="388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60"/>
                <a:gd name="f8" fmla="val 5"/>
                <a:gd name="f9" fmla="val 58"/>
                <a:gd name="f10" fmla="val 3"/>
                <a:gd name="f11" fmla="val 2"/>
                <a:gd name="f12" fmla="val 57"/>
                <a:gd name="f13" fmla="val 48"/>
                <a:gd name="f14" fmla="val 40"/>
                <a:gd name="f15" fmla="val 31"/>
                <a:gd name="f16" fmla="val 4"/>
                <a:gd name="f17" fmla="val 20"/>
                <a:gd name="f18" fmla="val 9"/>
                <a:gd name="f19" fmla="val 12"/>
                <a:gd name="f20" fmla="val 17"/>
                <a:gd name="f21" fmla="val 18"/>
                <a:gd name="f22" fmla="val 1"/>
                <a:gd name="f23" fmla="val 21"/>
                <a:gd name="f24" fmla="val 19"/>
                <a:gd name="f25" fmla="val 8"/>
                <a:gd name="f26" fmla="val 16"/>
                <a:gd name="f27" fmla="val 29"/>
                <a:gd name="f28" fmla="val 46"/>
                <a:gd name="f29" fmla="val 50"/>
                <a:gd name="f30" fmla="val 53"/>
                <a:gd name="f31" fmla="+- 0 0 -90"/>
                <a:gd name="f32" fmla="*/ f3 1 22"/>
                <a:gd name="f33" fmla="*/ f4 1 6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"/>
                <a:gd name="f42" fmla="*/ f38 1 60"/>
                <a:gd name="f43" fmla="*/ 5 f39 1"/>
                <a:gd name="f44" fmla="*/ 58 f38 1"/>
                <a:gd name="f45" fmla="*/ 2 f39 1"/>
                <a:gd name="f46" fmla="*/ 57 f38 1"/>
                <a:gd name="f47" fmla="*/ 31 f38 1"/>
                <a:gd name="f48" fmla="*/ 17 f39 1"/>
                <a:gd name="f49" fmla="*/ 4 f38 1"/>
                <a:gd name="f50" fmla="*/ 21 f39 1"/>
                <a:gd name="f51" fmla="*/ 0 f38 1"/>
                <a:gd name="f52" fmla="*/ 22 f39 1"/>
                <a:gd name="f53" fmla="*/ 3 f38 1"/>
                <a:gd name="f54" fmla="*/ 19 f39 1"/>
                <a:gd name="f55" fmla="*/ 46 f38 1"/>
                <a:gd name="f56" fmla="*/ 4 f39 1"/>
                <a:gd name="f57" fmla="+- f40 0 f1"/>
                <a:gd name="f58" fmla="*/ f43 1 22"/>
                <a:gd name="f59" fmla="*/ f44 1 60"/>
                <a:gd name="f60" fmla="*/ f45 1 22"/>
                <a:gd name="f61" fmla="*/ f46 1 60"/>
                <a:gd name="f62" fmla="*/ f47 1 60"/>
                <a:gd name="f63" fmla="*/ f48 1 22"/>
                <a:gd name="f64" fmla="*/ f49 1 60"/>
                <a:gd name="f65" fmla="*/ f50 1 22"/>
                <a:gd name="f66" fmla="*/ f51 1 60"/>
                <a:gd name="f67" fmla="*/ f52 1 22"/>
                <a:gd name="f68" fmla="*/ f53 1 60"/>
                <a:gd name="f69" fmla="*/ f54 1 22"/>
                <a:gd name="f70" fmla="*/ f55 1 60"/>
                <a:gd name="f71" fmla="*/ f56 1 22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2"/>
                <a:gd name="f81" fmla="*/ f63 1 f41"/>
                <a:gd name="f82" fmla="*/ f64 1 f42"/>
                <a:gd name="f83" fmla="*/ f65 1 f41"/>
                <a:gd name="f84" fmla="*/ f66 1 f42"/>
                <a:gd name="f85" fmla="*/ f67 1 f41"/>
                <a:gd name="f86" fmla="*/ f68 1 f42"/>
                <a:gd name="f87" fmla="*/ f69 1 f41"/>
                <a:gd name="f88" fmla="*/ f70 1 f42"/>
                <a:gd name="f89" fmla="*/ f71 1 f41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3 1"/>
                <a:gd name="f99" fmla="*/ f81 f32 1"/>
                <a:gd name="f100" fmla="*/ f82 f33 1"/>
                <a:gd name="f101" fmla="*/ f83 f32 1"/>
                <a:gd name="f102" fmla="*/ f84 f33 1"/>
                <a:gd name="f103" fmla="*/ f85 f32 1"/>
                <a:gd name="f104" fmla="*/ f86 f33 1"/>
                <a:gd name="f105" fmla="*/ f87 f32 1"/>
                <a:gd name="f106" fmla="*/ f88 f33 1"/>
                <a:gd name="f107" fmla="*/ f8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6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0"/>
                </a:cxn>
                <a:cxn ang="f57">
                  <a:pos x="f96" y="f106"/>
                </a:cxn>
                <a:cxn ang="f57">
                  <a:pos x="f107" y="f97"/>
                </a:cxn>
                <a:cxn ang="f57">
                  <a:pos x="f94" y="f95"/>
                </a:cxn>
              </a:cxnLst>
              <a:rect l="f90" t="f93" r="f91" b="f92"/>
              <a:pathLst>
                <a:path w="22" h="60">
                  <a:moveTo>
                    <a:pt x="f8" y="f9"/>
                  </a:moveTo>
                  <a:cubicBezTo>
                    <a:pt x="f10" y="f7"/>
                    <a:pt x="f11" y="f7"/>
                    <a:pt x="f11" y="f12"/>
                  </a:cubicBezTo>
                  <a:cubicBezTo>
                    <a:pt x="f5" y="f13"/>
                    <a:pt x="f5" y="f14"/>
                    <a:pt x="f11" y="f15"/>
                  </a:cubicBezTo>
                  <a:cubicBezTo>
                    <a:pt x="f16" y="f17"/>
                    <a:pt x="f18" y="f19"/>
                    <a:pt x="f20" y="f16"/>
                  </a:cubicBezTo>
                  <a:cubicBezTo>
                    <a:pt x="f21" y="f10"/>
                    <a:pt x="f17" y="f22"/>
                    <a:pt x="f23" y="f5"/>
                  </a:cubicBezTo>
                  <a:cubicBezTo>
                    <a:pt x="f23" y="f22"/>
                    <a:pt x="f6" y="f11"/>
                    <a:pt x="f6" y="f10"/>
                  </a:cubicBezTo>
                  <a:cubicBezTo>
                    <a:pt x="f23" y="f11"/>
                    <a:pt x="f17" y="f10"/>
                    <a:pt x="f24" y="f16"/>
                  </a:cubicBezTo>
                  <a:cubicBezTo>
                    <a:pt x="f25" y="f26"/>
                    <a:pt x="f11" y="f27"/>
                    <a:pt x="f11" y="f28"/>
                  </a:cubicBezTo>
                  <a:cubicBezTo>
                    <a:pt x="f10" y="f29"/>
                    <a:pt x="f10" y="f30"/>
                    <a:pt x="f16" y="f12"/>
                  </a:cubicBezTo>
                  <a:cubicBezTo>
                    <a:pt x="f16" y="f9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CA79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37">
              <a:extLst>
                <a:ext uri="{FF2B5EF4-FFF2-40B4-BE49-F238E27FC236}">
                  <a16:creationId xmlns:a16="http://schemas.microsoft.com/office/drawing/2014/main" id="{8412EAD0-0CA5-268D-425E-C0BC72DE566F}"/>
                </a:ext>
              </a:extLst>
            </p:cNvPr>
            <p:cNvSpPr/>
            <p:nvPr/>
          </p:nvSpPr>
          <p:spPr>
            <a:xfrm>
              <a:off x="9574216" y="2001841"/>
              <a:ext cx="115891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6"/>
                <a:gd name="f8" fmla="val 15"/>
                <a:gd name="f9" fmla="val 14"/>
                <a:gd name="f10" fmla="val 13"/>
                <a:gd name="f11" fmla="val 10"/>
                <a:gd name="f12" fmla="val 11"/>
                <a:gd name="f13" fmla="val 8"/>
                <a:gd name="f14" fmla="val 9"/>
                <a:gd name="f15" fmla="val 5"/>
                <a:gd name="f16" fmla="val 6"/>
                <a:gd name="f17" fmla="val 4"/>
                <a:gd name="f18" fmla="val 2"/>
                <a:gd name="f19" fmla="val 1"/>
                <a:gd name="f20" fmla="val 12"/>
                <a:gd name="f21" fmla="val 17"/>
                <a:gd name="f22" fmla="+- 0 0 -90"/>
                <a:gd name="f23" fmla="*/ f3 1 18"/>
                <a:gd name="f24" fmla="*/ f4 1 1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8"/>
                <a:gd name="f33" fmla="*/ f29 1 16"/>
                <a:gd name="f34" fmla="*/ 16 f30 1"/>
                <a:gd name="f35" fmla="*/ 16 f29 1"/>
                <a:gd name="f36" fmla="*/ 13 f30 1"/>
                <a:gd name="f37" fmla="*/ 14 f29 1"/>
                <a:gd name="f38" fmla="*/ 5 f30 1"/>
                <a:gd name="f39" fmla="*/ 6 f29 1"/>
                <a:gd name="f40" fmla="*/ 4 f30 1"/>
                <a:gd name="f41" fmla="*/ 5 f29 1"/>
                <a:gd name="f42" fmla="*/ 2 f30 1"/>
                <a:gd name="f43" fmla="*/ 1 f29 1"/>
                <a:gd name="f44" fmla="*/ 6 f30 1"/>
                <a:gd name="f45" fmla="*/ 2 f29 1"/>
                <a:gd name="f46" fmla="*/ 12 f29 1"/>
                <a:gd name="f47" fmla="+- f31 0 f1"/>
                <a:gd name="f48" fmla="*/ f34 1 18"/>
                <a:gd name="f49" fmla="*/ f35 1 16"/>
                <a:gd name="f50" fmla="*/ f36 1 18"/>
                <a:gd name="f51" fmla="*/ f37 1 16"/>
                <a:gd name="f52" fmla="*/ f38 1 18"/>
                <a:gd name="f53" fmla="*/ f39 1 16"/>
                <a:gd name="f54" fmla="*/ f40 1 18"/>
                <a:gd name="f55" fmla="*/ f41 1 16"/>
                <a:gd name="f56" fmla="*/ f42 1 18"/>
                <a:gd name="f57" fmla="*/ f43 1 16"/>
                <a:gd name="f58" fmla="*/ f44 1 18"/>
                <a:gd name="f59" fmla="*/ f45 1 16"/>
                <a:gd name="f60" fmla="*/ f46 1 16"/>
                <a:gd name="f61" fmla="*/ 0 1 f32"/>
                <a:gd name="f62" fmla="*/ f26 1 f32"/>
                <a:gd name="f63" fmla="*/ 0 1 f33"/>
                <a:gd name="f64" fmla="*/ f27 1 f33"/>
                <a:gd name="f65" fmla="*/ f48 1 f32"/>
                <a:gd name="f66" fmla="*/ f49 1 f33"/>
                <a:gd name="f67" fmla="*/ f50 1 f32"/>
                <a:gd name="f68" fmla="*/ f51 1 f33"/>
                <a:gd name="f69" fmla="*/ f52 1 f32"/>
                <a:gd name="f70" fmla="*/ f53 1 f33"/>
                <a:gd name="f71" fmla="*/ f54 1 f32"/>
                <a:gd name="f72" fmla="*/ f55 1 f33"/>
                <a:gd name="f73" fmla="*/ f56 1 f32"/>
                <a:gd name="f74" fmla="*/ f57 1 f33"/>
                <a:gd name="f75" fmla="*/ f58 1 f32"/>
                <a:gd name="f76" fmla="*/ f59 1 f33"/>
                <a:gd name="f77" fmla="*/ f60 1 f33"/>
                <a:gd name="f78" fmla="*/ f61 f23 1"/>
                <a:gd name="f79" fmla="*/ f62 f23 1"/>
                <a:gd name="f80" fmla="*/ f64 f24 1"/>
                <a:gd name="f81" fmla="*/ f63 f24 1"/>
                <a:gd name="f82" fmla="*/ f65 f23 1"/>
                <a:gd name="f83" fmla="*/ f66 f24 1"/>
                <a:gd name="f84" fmla="*/ f67 f23 1"/>
                <a:gd name="f85" fmla="*/ f68 f24 1"/>
                <a:gd name="f86" fmla="*/ f69 f23 1"/>
                <a:gd name="f87" fmla="*/ f70 f24 1"/>
                <a:gd name="f88" fmla="*/ f71 f23 1"/>
                <a:gd name="f89" fmla="*/ f72 f24 1"/>
                <a:gd name="f90" fmla="*/ f73 f23 1"/>
                <a:gd name="f91" fmla="*/ f74 f24 1"/>
                <a:gd name="f92" fmla="*/ f75 f23 1"/>
                <a:gd name="f93" fmla="*/ f76 f24 1"/>
                <a:gd name="f94" fmla="*/ f77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92" y="f93"/>
                </a:cxn>
                <a:cxn ang="f47">
                  <a:pos x="f82" y="f94"/>
                </a:cxn>
                <a:cxn ang="f47">
                  <a:pos x="f82" y="f83"/>
                </a:cxn>
              </a:cxnLst>
              <a:rect l="f78" t="f81" r="f79" b="f80"/>
              <a:pathLst>
                <a:path w="18" h="16">
                  <a:moveTo>
                    <a:pt x="f7" y="f7"/>
                  </a:moveTo>
                  <a:cubicBezTo>
                    <a:pt x="f8" y="f7"/>
                    <a:pt x="f9" y="f8"/>
                    <a:pt x="f10" y="f9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5" y="f16"/>
                    <a:pt x="f15" y="f15"/>
                    <a:pt x="f17" y="f15"/>
                  </a:cubicBezTo>
                  <a:cubicBezTo>
                    <a:pt x="f5" y="f17"/>
                    <a:pt x="f5" y="f17"/>
                    <a:pt x="f18" y="f19"/>
                  </a:cubicBezTo>
                  <a:cubicBezTo>
                    <a:pt x="f17" y="f5"/>
                    <a:pt x="f15" y="f19"/>
                    <a:pt x="f16" y="f18"/>
                  </a:cubicBezTo>
                  <a:cubicBezTo>
                    <a:pt x="f14" y="f15"/>
                    <a:pt x="f10" y="f13"/>
                    <a:pt x="f7" y="f20"/>
                  </a:cubicBezTo>
                  <a:cubicBezTo>
                    <a:pt x="f21" y="f10"/>
                    <a:pt x="f6" y="f9"/>
                    <a:pt x="f7" y="f7"/>
                  </a:cubicBezTo>
                  <a:close/>
                </a:path>
              </a:pathLst>
            </a:custGeom>
            <a:solidFill>
              <a:srgbClr val="A76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38">
              <a:extLst>
                <a:ext uri="{FF2B5EF4-FFF2-40B4-BE49-F238E27FC236}">
                  <a16:creationId xmlns:a16="http://schemas.microsoft.com/office/drawing/2014/main" id="{2A325BEC-AEB9-7197-9954-C18EAD724DF4}"/>
                </a:ext>
              </a:extLst>
            </p:cNvPr>
            <p:cNvSpPr/>
            <p:nvPr/>
          </p:nvSpPr>
          <p:spPr>
            <a:xfrm>
              <a:off x="9431341" y="2201866"/>
              <a:ext cx="142875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1"/>
                <a:gd name="f8" fmla="val 1"/>
                <a:gd name="f9" fmla="val 2"/>
                <a:gd name="f10" fmla="val 3"/>
                <a:gd name="f11" fmla="val 4"/>
                <a:gd name="f12" fmla="val 6"/>
                <a:gd name="f13" fmla="val 21"/>
                <a:gd name="f14" fmla="val 14"/>
                <a:gd name="f15" fmla="val 17"/>
                <a:gd name="f16" fmla="val 11"/>
                <a:gd name="f17" fmla="val 26"/>
                <a:gd name="f18" fmla="val 8"/>
                <a:gd name="f19" fmla="val 28"/>
                <a:gd name="f20" fmla="val 5"/>
                <a:gd name="f21" fmla="val 29"/>
                <a:gd name="f22" fmla="val 10"/>
                <a:gd name="f23" fmla="val 13"/>
                <a:gd name="f24" fmla="val 20"/>
                <a:gd name="f25" fmla="+- 0 0 -90"/>
                <a:gd name="f26" fmla="*/ f3 1 22"/>
                <a:gd name="f27" fmla="*/ f4 1 3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2"/>
                <a:gd name="f36" fmla="*/ f32 1 31"/>
                <a:gd name="f37" fmla="*/ 22 f33 1"/>
                <a:gd name="f38" fmla="*/ 0 f32 1"/>
                <a:gd name="f39" fmla="*/ 2 f32 1"/>
                <a:gd name="f40" fmla="*/ 6 f32 1"/>
                <a:gd name="f41" fmla="*/ 11 f33 1"/>
                <a:gd name="f42" fmla="*/ 26 f32 1"/>
                <a:gd name="f43" fmla="*/ 0 f33 1"/>
                <a:gd name="f44" fmla="*/ 29 f32 1"/>
                <a:gd name="f45" fmla="*/ 13 f33 1"/>
                <a:gd name="f46" fmla="*/ 22 f32 1"/>
                <a:gd name="f47" fmla="*/ 20 f33 1"/>
                <a:gd name="f48" fmla="*/ 4 f32 1"/>
                <a:gd name="f49" fmla="+- f34 0 f1"/>
                <a:gd name="f50" fmla="*/ f37 1 22"/>
                <a:gd name="f51" fmla="*/ f38 1 31"/>
                <a:gd name="f52" fmla="*/ f39 1 31"/>
                <a:gd name="f53" fmla="*/ f40 1 31"/>
                <a:gd name="f54" fmla="*/ f41 1 22"/>
                <a:gd name="f55" fmla="*/ f42 1 31"/>
                <a:gd name="f56" fmla="*/ f43 1 22"/>
                <a:gd name="f57" fmla="*/ f44 1 31"/>
                <a:gd name="f58" fmla="*/ f45 1 22"/>
                <a:gd name="f59" fmla="*/ f46 1 31"/>
                <a:gd name="f60" fmla="*/ f47 1 22"/>
                <a:gd name="f61" fmla="*/ f48 1 31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6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7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2" y="f84"/>
                </a:cxn>
                <a:cxn ang="f49">
                  <a:pos x="f82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22" h="31">
                  <a:moveTo>
                    <a:pt x="f6" y="f5"/>
                  </a:moveTo>
                  <a:cubicBezTo>
                    <a:pt x="f6" y="f8"/>
                    <a:pt x="f6" y="f8"/>
                    <a:pt x="f6" y="f9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3"/>
                    <a:pt x="f16" y="f17"/>
                  </a:cubicBezTo>
                  <a:cubicBezTo>
                    <a:pt x="f18" y="f19"/>
                    <a:pt x="f20" y="f7"/>
                    <a:pt x="f5" y="f21"/>
                  </a:cubicBezTo>
                  <a:cubicBezTo>
                    <a:pt x="f20" y="f19"/>
                    <a:pt x="f22" y="f17"/>
                    <a:pt x="f23" y="f6"/>
                  </a:cubicBezTo>
                  <a:cubicBezTo>
                    <a:pt x="f15" y="f15"/>
                    <a:pt x="f24" y="f16"/>
                    <a:pt x="f24" y="f11"/>
                  </a:cubicBezTo>
                  <a:cubicBezTo>
                    <a:pt x="f24" y="f10"/>
                    <a:pt x="f13" y="f8"/>
                    <a:pt x="f6" y="f5"/>
                  </a:cubicBezTo>
                  <a:close/>
                </a:path>
              </a:pathLst>
            </a:custGeom>
            <a:solidFill>
              <a:srgbClr val="C97C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39">
              <a:extLst>
                <a:ext uri="{FF2B5EF4-FFF2-40B4-BE49-F238E27FC236}">
                  <a16:creationId xmlns:a16="http://schemas.microsoft.com/office/drawing/2014/main" id="{70C297D8-6397-5585-A7D3-BB12927A8547}"/>
                </a:ext>
              </a:extLst>
            </p:cNvPr>
            <p:cNvSpPr/>
            <p:nvPr/>
          </p:nvSpPr>
          <p:spPr>
            <a:xfrm>
              <a:off x="9553578" y="2157417"/>
              <a:ext cx="5874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9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7"/>
                <a:gd name="f27" fmla="*/ 6 f23 1"/>
                <a:gd name="f28" fmla="*/ 5 f22 1"/>
                <a:gd name="f29" fmla="*/ 3 f23 1"/>
                <a:gd name="f30" fmla="*/ 7 f22 1"/>
                <a:gd name="f31" fmla="*/ 1 f23 1"/>
                <a:gd name="f32" fmla="*/ 3 f22 1"/>
                <a:gd name="f33" fmla="*/ 2 f23 1"/>
                <a:gd name="f34" fmla="*/ 0 f22 1"/>
                <a:gd name="f35" fmla="*/ 4 f23 1"/>
                <a:gd name="f36" fmla="*/ 1 f22 1"/>
                <a:gd name="f37" fmla="*/ 9 f23 1"/>
                <a:gd name="f38" fmla="+- f24 0 f1"/>
                <a:gd name="f39" fmla="*/ f27 1 9"/>
                <a:gd name="f40" fmla="*/ f28 1 7"/>
                <a:gd name="f41" fmla="*/ f29 1 9"/>
                <a:gd name="f42" fmla="*/ f30 1 7"/>
                <a:gd name="f43" fmla="*/ f31 1 9"/>
                <a:gd name="f44" fmla="*/ f32 1 7"/>
                <a:gd name="f45" fmla="*/ f33 1 9"/>
                <a:gd name="f46" fmla="*/ f34 1 7"/>
                <a:gd name="f47" fmla="*/ f35 1 9"/>
                <a:gd name="f48" fmla="*/ f36 1 7"/>
                <a:gd name="f49" fmla="*/ f37 1 9"/>
                <a:gd name="f50" fmla="*/ 0 1 f25"/>
                <a:gd name="f51" fmla="*/ f19 1 f25"/>
                <a:gd name="f52" fmla="*/ 0 1 f26"/>
                <a:gd name="f53" fmla="*/ f20 1 f26"/>
                <a:gd name="f54" fmla="*/ f39 1 f25"/>
                <a:gd name="f55" fmla="*/ f40 1 f26"/>
                <a:gd name="f56" fmla="*/ f41 1 f25"/>
                <a:gd name="f57" fmla="*/ f42 1 f26"/>
                <a:gd name="f58" fmla="*/ f43 1 f25"/>
                <a:gd name="f59" fmla="*/ f44 1 f26"/>
                <a:gd name="f60" fmla="*/ f45 1 f25"/>
                <a:gd name="f61" fmla="*/ f46 1 f26"/>
                <a:gd name="f62" fmla="*/ f47 1 f25"/>
                <a:gd name="f63" fmla="*/ f48 1 f26"/>
                <a:gd name="f64" fmla="*/ f49 1 f25"/>
                <a:gd name="f65" fmla="*/ f50 f16 1"/>
                <a:gd name="f66" fmla="*/ f51 f16 1"/>
                <a:gd name="f67" fmla="*/ f53 f17 1"/>
                <a:gd name="f68" fmla="*/ f52 f17 1"/>
                <a:gd name="f69" fmla="*/ f54 f16 1"/>
                <a:gd name="f70" fmla="*/ f55 f17 1"/>
                <a:gd name="f71" fmla="*/ f56 f16 1"/>
                <a:gd name="f72" fmla="*/ f57 f17 1"/>
                <a:gd name="f73" fmla="*/ f58 f16 1"/>
                <a:gd name="f74" fmla="*/ f59 f17 1"/>
                <a:gd name="f75" fmla="*/ f60 f16 1"/>
                <a:gd name="f76" fmla="*/ f61 f17 1"/>
                <a:gd name="f77" fmla="*/ f62 f16 1"/>
                <a:gd name="f78" fmla="*/ f63 f17 1"/>
                <a:gd name="f79" fmla="*/ f6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77" y="f78"/>
                </a:cxn>
                <a:cxn ang="f38">
                  <a:pos x="f79" y="f78"/>
                </a:cxn>
                <a:cxn ang="f38">
                  <a:pos x="f69" y="f70"/>
                </a:cxn>
              </a:cxnLst>
              <a:rect l="f65" t="f68" r="f66" b="f67"/>
              <a:pathLst>
                <a:path w="9" h="7">
                  <a:moveTo>
                    <a:pt x="f8" y="f9"/>
                  </a:moveTo>
                  <a:cubicBezTo>
                    <a:pt x="f9" y="f9"/>
                    <a:pt x="f10" y="f8"/>
                    <a:pt x="f11" y="f7"/>
                  </a:cubicBezTo>
                  <a:cubicBezTo>
                    <a:pt x="f11" y="f9"/>
                    <a:pt x="f11" y="f10"/>
                    <a:pt x="f12" y="f11"/>
                  </a:cubicBezTo>
                  <a:cubicBezTo>
                    <a:pt x="f5" y="f11"/>
                    <a:pt x="f12" y="f12"/>
                    <a:pt x="f13" y="f5"/>
                  </a:cubicBezTo>
                  <a:cubicBezTo>
                    <a:pt x="f11" y="f12"/>
                    <a:pt x="f13" y="f13"/>
                    <a:pt x="f10" y="f12"/>
                  </a:cubicBezTo>
                  <a:cubicBezTo>
                    <a:pt x="f8" y="f5"/>
                    <a:pt x="f14" y="f5"/>
                    <a:pt x="f6" y="f12"/>
                  </a:cubicBezTo>
                  <a:cubicBezTo>
                    <a:pt x="f14" y="f13"/>
                    <a:pt x="f7" y="f11"/>
                    <a:pt x="f8" y="f9"/>
                  </a:cubicBezTo>
                  <a:close/>
                </a:path>
              </a:pathLst>
            </a:custGeom>
            <a:solidFill>
              <a:srgbClr val="C87A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40">
              <a:extLst>
                <a:ext uri="{FF2B5EF4-FFF2-40B4-BE49-F238E27FC236}">
                  <a16:creationId xmlns:a16="http://schemas.microsoft.com/office/drawing/2014/main" id="{5B37FFFE-3CE6-BF07-DA1E-9378AD1ED00B}"/>
                </a:ext>
              </a:extLst>
            </p:cNvPr>
            <p:cNvSpPr/>
            <p:nvPr/>
          </p:nvSpPr>
          <p:spPr>
            <a:xfrm>
              <a:off x="8053385" y="3765554"/>
              <a:ext cx="1384301" cy="1182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4"/>
                <a:gd name="f7" fmla="val 183"/>
                <a:gd name="f8" fmla="val 206"/>
                <a:gd name="f9" fmla="val 99"/>
                <a:gd name="f10" fmla="val 199"/>
                <a:gd name="f11" fmla="val 102"/>
                <a:gd name="f12" fmla="val 192"/>
                <a:gd name="f13" fmla="val 105"/>
                <a:gd name="f14" fmla="val 186"/>
                <a:gd name="f15" fmla="val 110"/>
                <a:gd name="f16" fmla="val 179"/>
                <a:gd name="f17" fmla="val 114"/>
                <a:gd name="f18" fmla="val 172"/>
                <a:gd name="f19" fmla="val 119"/>
                <a:gd name="f20" fmla="val 166"/>
                <a:gd name="f21" fmla="val 125"/>
                <a:gd name="f22" fmla="val 161"/>
                <a:gd name="f23" fmla="val 129"/>
                <a:gd name="f24" fmla="val 156"/>
                <a:gd name="f25" fmla="val 135"/>
                <a:gd name="f26" fmla="val 151"/>
                <a:gd name="f27" fmla="val 140"/>
                <a:gd name="f28" fmla="val 154"/>
                <a:gd name="f29" fmla="val 132"/>
                <a:gd name="f30" fmla="val 157"/>
                <a:gd name="f31" fmla="val 126"/>
                <a:gd name="f32" fmla="val 118"/>
                <a:gd name="f33" fmla="val 155"/>
                <a:gd name="f34" fmla="val 134"/>
                <a:gd name="f35" fmla="val 148"/>
                <a:gd name="f36" fmla="val 141"/>
                <a:gd name="f37" fmla="val 146"/>
                <a:gd name="f38" fmla="val 143"/>
                <a:gd name="f39" fmla="val 150"/>
                <a:gd name="f40" fmla="val 162"/>
                <a:gd name="f41" fmla="val 123"/>
                <a:gd name="f42" fmla="val 168"/>
                <a:gd name="f43" fmla="val 113"/>
                <a:gd name="f44" fmla="val 173"/>
                <a:gd name="f45" fmla="val 109"/>
                <a:gd name="f46" fmla="val 174"/>
                <a:gd name="f47" fmla="val 177"/>
                <a:gd name="f48" fmla="val 101"/>
                <a:gd name="f49" fmla="val 178"/>
                <a:gd name="f50" fmla="val 96"/>
                <a:gd name="f51" fmla="val 90"/>
                <a:gd name="f52" fmla="val 181"/>
                <a:gd name="f53" fmla="val 85"/>
                <a:gd name="f54" fmla="val 182"/>
                <a:gd name="f55" fmla="val 73"/>
                <a:gd name="f56" fmla="val 62"/>
                <a:gd name="f57" fmla="val 51"/>
                <a:gd name="f58" fmla="val 41"/>
                <a:gd name="f59" fmla="val 32"/>
                <a:gd name="f60" fmla="val 167"/>
                <a:gd name="f61" fmla="val 24"/>
                <a:gd name="f62" fmla="val 159"/>
                <a:gd name="f63" fmla="val 19"/>
                <a:gd name="f64" fmla="val 15"/>
                <a:gd name="f65" fmla="val 11"/>
                <a:gd name="f66" fmla="val 144"/>
                <a:gd name="f67" fmla="val 8"/>
                <a:gd name="f68" fmla="val 137"/>
                <a:gd name="f69" fmla="val 5"/>
                <a:gd name="f70" fmla="val 131"/>
                <a:gd name="f71" fmla="val 2"/>
                <a:gd name="f72" fmla="val 124"/>
                <a:gd name="f73" fmla="val 122"/>
                <a:gd name="f74" fmla="val 1"/>
                <a:gd name="f75" fmla="val 120"/>
                <a:gd name="f76" fmla="val 117"/>
                <a:gd name="f77" fmla="val 108"/>
                <a:gd name="f78" fmla="val 98"/>
                <a:gd name="f79" fmla="val 88"/>
                <a:gd name="f80" fmla="val 4"/>
                <a:gd name="f81" fmla="val 80"/>
                <a:gd name="f82" fmla="val 6"/>
                <a:gd name="f83" fmla="val 72"/>
                <a:gd name="f84" fmla="val 9"/>
                <a:gd name="f85" fmla="val 65"/>
                <a:gd name="f86" fmla="val 12"/>
                <a:gd name="f87" fmla="val 57"/>
                <a:gd name="f88" fmla="val 16"/>
                <a:gd name="f89" fmla="val 18"/>
                <a:gd name="f90" fmla="val 44"/>
                <a:gd name="f91" fmla="val 43"/>
                <a:gd name="f92" fmla="val 20"/>
                <a:gd name="f93" fmla="val 42"/>
                <a:gd name="f94" fmla="val 22"/>
                <a:gd name="f95" fmla="val 25"/>
                <a:gd name="f96" fmla="val 27"/>
                <a:gd name="f97" fmla="val 28"/>
                <a:gd name="f98" fmla="val 40"/>
                <a:gd name="f99" fmla="val 29"/>
                <a:gd name="f100" fmla="val 39"/>
                <a:gd name="f101" fmla="val 37"/>
                <a:gd name="f102" fmla="val 36"/>
                <a:gd name="f103" fmla="val 35"/>
                <a:gd name="f104" fmla="val 26"/>
                <a:gd name="f105" fmla="val 33"/>
                <a:gd name="f106" fmla="val 31"/>
                <a:gd name="f107" fmla="val 34"/>
                <a:gd name="f108" fmla="val 38"/>
                <a:gd name="f109" fmla="val 30"/>
                <a:gd name="f110" fmla="val 23"/>
                <a:gd name="f111" fmla="val 13"/>
                <a:gd name="f112" fmla="val 17"/>
                <a:gd name="f113" fmla="val 21"/>
                <a:gd name="f114" fmla="val 46"/>
                <a:gd name="f115" fmla="val 47"/>
                <a:gd name="f116" fmla="val 49"/>
                <a:gd name="f117" fmla="val 48"/>
                <a:gd name="f118" fmla="val 14"/>
                <a:gd name="f119" fmla="val 3"/>
                <a:gd name="f120" fmla="val 45"/>
                <a:gd name="f121" fmla="val 7"/>
                <a:gd name="f122" fmla="val 50"/>
                <a:gd name="f123" fmla="val 10"/>
                <a:gd name="f124" fmla="val 52"/>
                <a:gd name="f125" fmla="val 54"/>
                <a:gd name="f126" fmla="val 58"/>
                <a:gd name="f127" fmla="val 61"/>
                <a:gd name="f128" fmla="val 70"/>
                <a:gd name="f129" fmla="val 79"/>
                <a:gd name="f130" fmla="val 115"/>
                <a:gd name="f131" fmla="val 153"/>
                <a:gd name="f132" fmla="val 170"/>
                <a:gd name="f133" fmla="val 185"/>
                <a:gd name="f134" fmla="val 184"/>
                <a:gd name="f135" fmla="val 187"/>
                <a:gd name="f136" fmla="val 60"/>
                <a:gd name="f137" fmla="val 189"/>
                <a:gd name="f138" fmla="val 63"/>
                <a:gd name="f139" fmla="val 191"/>
                <a:gd name="f140" fmla="val 67"/>
                <a:gd name="f141" fmla="val 193"/>
                <a:gd name="f142" fmla="val 194"/>
                <a:gd name="f143" fmla="val 195"/>
                <a:gd name="f144" fmla="val 76"/>
                <a:gd name="f145" fmla="val 188"/>
                <a:gd name="f146" fmla="val 81"/>
                <a:gd name="f147" fmla="val 91"/>
                <a:gd name="f148" fmla="val 171"/>
                <a:gd name="f149" fmla="val 92"/>
                <a:gd name="f150" fmla="val 169"/>
                <a:gd name="f151" fmla="val 164"/>
                <a:gd name="f152" fmla="val 94"/>
                <a:gd name="f153" fmla="val 163"/>
                <a:gd name="f154" fmla="val 100"/>
                <a:gd name="f155" fmla="val 103"/>
                <a:gd name="f156" fmla="val 175"/>
                <a:gd name="f157" fmla="val 97"/>
                <a:gd name="f158" fmla="val 93"/>
                <a:gd name="f159" fmla="val 201"/>
                <a:gd name="f160" fmla="val 204"/>
                <a:gd name="f161" fmla="val 208"/>
                <a:gd name="f162" fmla="val 95"/>
                <a:gd name="f163" fmla="val 209"/>
                <a:gd name="f164" fmla="val 211"/>
                <a:gd name="f165" fmla="val 212"/>
                <a:gd name="f166" fmla="val 213"/>
                <a:gd name="f167" fmla="val 210"/>
                <a:gd name="f168" fmla="+- 0 0 -90"/>
                <a:gd name="f169" fmla="*/ f3 1 214"/>
                <a:gd name="f170" fmla="*/ f4 1 183"/>
                <a:gd name="f171" fmla="val f5"/>
                <a:gd name="f172" fmla="val f6"/>
                <a:gd name="f173" fmla="val f7"/>
                <a:gd name="f174" fmla="*/ f168 f0 1"/>
                <a:gd name="f175" fmla="+- f173 0 f171"/>
                <a:gd name="f176" fmla="+- f172 0 f171"/>
                <a:gd name="f177" fmla="*/ f174 1 f2"/>
                <a:gd name="f178" fmla="*/ f176 1 214"/>
                <a:gd name="f179" fmla="*/ f175 1 183"/>
                <a:gd name="f180" fmla="*/ 186 f176 1"/>
                <a:gd name="f181" fmla="*/ 110 f175 1"/>
                <a:gd name="f182" fmla="*/ 151 f176 1"/>
                <a:gd name="f183" fmla="*/ 140 f175 1"/>
                <a:gd name="f184" fmla="*/ 148 f176 1"/>
                <a:gd name="f185" fmla="*/ 141 f175 1"/>
                <a:gd name="f186" fmla="*/ 113 f176 1"/>
                <a:gd name="f187" fmla="*/ 173 f175 1"/>
                <a:gd name="f188" fmla="*/ 85 f176 1"/>
                <a:gd name="f189" fmla="*/ 182 f175 1"/>
                <a:gd name="f190" fmla="*/ 24 f176 1"/>
                <a:gd name="f191" fmla="*/ 159 f175 1"/>
                <a:gd name="f192" fmla="*/ 2 f176 1"/>
                <a:gd name="f193" fmla="*/ 124 f175 1"/>
                <a:gd name="f194" fmla="*/ 88 f175 1"/>
                <a:gd name="f195" fmla="*/ 18 f176 1"/>
                <a:gd name="f196" fmla="*/ 44 f175 1"/>
                <a:gd name="f197" fmla="*/ 28 f176 1"/>
                <a:gd name="f198" fmla="*/ 40 f175 1"/>
                <a:gd name="f199" fmla="*/ 36 f175 1"/>
                <a:gd name="f200" fmla="*/ 31 f176 1"/>
                <a:gd name="f201" fmla="*/ 32 f175 1"/>
                <a:gd name="f202" fmla="*/ 36 f176 1"/>
                <a:gd name="f203" fmla="*/ 35 f175 1"/>
                <a:gd name="f204" fmla="*/ 40 f176 1"/>
                <a:gd name="f205" fmla="*/ 24 f175 1"/>
                <a:gd name="f206" fmla="*/ 34 f176 1"/>
                <a:gd name="f207" fmla="*/ 33 f175 1"/>
                <a:gd name="f208" fmla="*/ 25 f176 1"/>
                <a:gd name="f209" fmla="*/ 12 f175 1"/>
                <a:gd name="f210" fmla="*/ 18 f175 1"/>
                <a:gd name="f211" fmla="*/ 41 f176 1"/>
                <a:gd name="f212" fmla="*/ 23 f175 1"/>
                <a:gd name="f213" fmla="*/ 49 f176 1"/>
                <a:gd name="f214" fmla="*/ 20 f175 1"/>
                <a:gd name="f215" fmla="*/ 19 f175 1"/>
                <a:gd name="f216" fmla="*/ 38 f176 1"/>
                <a:gd name="f217" fmla="*/ 4 f175 1"/>
                <a:gd name="f218" fmla="*/ 47 f176 1"/>
                <a:gd name="f219" fmla="*/ 6 f175 1"/>
                <a:gd name="f220" fmla="*/ 52 f176 1"/>
                <a:gd name="f221" fmla="*/ 3 f175 1"/>
                <a:gd name="f222" fmla="*/ 88 f176 1"/>
                <a:gd name="f223" fmla="*/ 5 f175 1"/>
                <a:gd name="f224" fmla="*/ 166 f176 1"/>
                <a:gd name="f225" fmla="*/ 183 f176 1"/>
                <a:gd name="f226" fmla="*/ 182 f176 1"/>
                <a:gd name="f227" fmla="*/ 52 f175 1"/>
                <a:gd name="f228" fmla="*/ 193 f176 1"/>
                <a:gd name="f229" fmla="*/ 70 f175 1"/>
                <a:gd name="f230" fmla="*/ 173 f176 1"/>
                <a:gd name="f231" fmla="*/ 91 f175 1"/>
                <a:gd name="f232" fmla="*/ 164 f176 1"/>
                <a:gd name="f233" fmla="*/ 94 f175 1"/>
                <a:gd name="f234" fmla="*/ 175 f176 1"/>
                <a:gd name="f235" fmla="*/ 102 f175 1"/>
                <a:gd name="f236" fmla="*/ 199 f176 1"/>
                <a:gd name="f237" fmla="*/ 93 f175 1"/>
                <a:gd name="f238" fmla="*/ 211 f176 1"/>
                <a:gd name="f239" fmla="*/ 212 f176 1"/>
                <a:gd name="f240" fmla="*/ 97 f175 1"/>
                <a:gd name="f241" fmla="+- f177 0 f1"/>
                <a:gd name="f242" fmla="*/ f180 1 214"/>
                <a:gd name="f243" fmla="*/ f181 1 183"/>
                <a:gd name="f244" fmla="*/ f182 1 214"/>
                <a:gd name="f245" fmla="*/ f183 1 183"/>
                <a:gd name="f246" fmla="*/ f184 1 214"/>
                <a:gd name="f247" fmla="*/ f185 1 183"/>
                <a:gd name="f248" fmla="*/ f186 1 214"/>
                <a:gd name="f249" fmla="*/ f187 1 183"/>
                <a:gd name="f250" fmla="*/ f188 1 214"/>
                <a:gd name="f251" fmla="*/ f189 1 183"/>
                <a:gd name="f252" fmla="*/ f190 1 214"/>
                <a:gd name="f253" fmla="*/ f191 1 183"/>
                <a:gd name="f254" fmla="*/ f192 1 214"/>
                <a:gd name="f255" fmla="*/ f193 1 183"/>
                <a:gd name="f256" fmla="*/ f194 1 183"/>
                <a:gd name="f257" fmla="*/ f195 1 214"/>
                <a:gd name="f258" fmla="*/ f196 1 183"/>
                <a:gd name="f259" fmla="*/ f197 1 214"/>
                <a:gd name="f260" fmla="*/ f198 1 183"/>
                <a:gd name="f261" fmla="*/ f199 1 183"/>
                <a:gd name="f262" fmla="*/ f200 1 214"/>
                <a:gd name="f263" fmla="*/ f201 1 183"/>
                <a:gd name="f264" fmla="*/ f202 1 214"/>
                <a:gd name="f265" fmla="*/ f203 1 183"/>
                <a:gd name="f266" fmla="*/ f204 1 214"/>
                <a:gd name="f267" fmla="*/ f205 1 183"/>
                <a:gd name="f268" fmla="*/ f206 1 214"/>
                <a:gd name="f269" fmla="*/ f207 1 183"/>
                <a:gd name="f270" fmla="*/ f208 1 214"/>
                <a:gd name="f271" fmla="*/ f209 1 183"/>
                <a:gd name="f272" fmla="*/ f210 1 183"/>
                <a:gd name="f273" fmla="*/ f211 1 214"/>
                <a:gd name="f274" fmla="*/ f212 1 183"/>
                <a:gd name="f275" fmla="*/ f213 1 214"/>
                <a:gd name="f276" fmla="*/ f214 1 183"/>
                <a:gd name="f277" fmla="*/ f215 1 183"/>
                <a:gd name="f278" fmla="*/ f216 1 214"/>
                <a:gd name="f279" fmla="*/ f217 1 183"/>
                <a:gd name="f280" fmla="*/ f218 1 214"/>
                <a:gd name="f281" fmla="*/ f219 1 183"/>
                <a:gd name="f282" fmla="*/ f220 1 214"/>
                <a:gd name="f283" fmla="*/ f221 1 183"/>
                <a:gd name="f284" fmla="*/ f222 1 214"/>
                <a:gd name="f285" fmla="*/ f223 1 183"/>
                <a:gd name="f286" fmla="*/ f224 1 214"/>
                <a:gd name="f287" fmla="*/ f225 1 214"/>
                <a:gd name="f288" fmla="*/ f226 1 214"/>
                <a:gd name="f289" fmla="*/ f227 1 183"/>
                <a:gd name="f290" fmla="*/ f228 1 214"/>
                <a:gd name="f291" fmla="*/ f229 1 183"/>
                <a:gd name="f292" fmla="*/ f230 1 214"/>
                <a:gd name="f293" fmla="*/ f231 1 183"/>
                <a:gd name="f294" fmla="*/ f232 1 214"/>
                <a:gd name="f295" fmla="*/ f233 1 183"/>
                <a:gd name="f296" fmla="*/ f234 1 214"/>
                <a:gd name="f297" fmla="*/ f235 1 183"/>
                <a:gd name="f298" fmla="*/ f236 1 214"/>
                <a:gd name="f299" fmla="*/ f237 1 183"/>
                <a:gd name="f300" fmla="*/ f238 1 214"/>
                <a:gd name="f301" fmla="*/ f239 1 214"/>
                <a:gd name="f302" fmla="*/ f240 1 183"/>
                <a:gd name="f303" fmla="*/ 0 1 f178"/>
                <a:gd name="f304" fmla="*/ f172 1 f178"/>
                <a:gd name="f305" fmla="*/ 0 1 f179"/>
                <a:gd name="f306" fmla="*/ f173 1 f179"/>
                <a:gd name="f307" fmla="*/ f242 1 f178"/>
                <a:gd name="f308" fmla="*/ f243 1 f179"/>
                <a:gd name="f309" fmla="*/ f244 1 f178"/>
                <a:gd name="f310" fmla="*/ f245 1 f179"/>
                <a:gd name="f311" fmla="*/ f246 1 f178"/>
                <a:gd name="f312" fmla="*/ f247 1 f179"/>
                <a:gd name="f313" fmla="*/ f248 1 f178"/>
                <a:gd name="f314" fmla="*/ f249 1 f179"/>
                <a:gd name="f315" fmla="*/ f250 1 f178"/>
                <a:gd name="f316" fmla="*/ f251 1 f179"/>
                <a:gd name="f317" fmla="*/ f252 1 f178"/>
                <a:gd name="f318" fmla="*/ f253 1 f179"/>
                <a:gd name="f319" fmla="*/ f254 1 f178"/>
                <a:gd name="f320" fmla="*/ f255 1 f179"/>
                <a:gd name="f321" fmla="*/ f256 1 f179"/>
                <a:gd name="f322" fmla="*/ f257 1 f178"/>
                <a:gd name="f323" fmla="*/ f258 1 f179"/>
                <a:gd name="f324" fmla="*/ f259 1 f178"/>
                <a:gd name="f325" fmla="*/ f260 1 f179"/>
                <a:gd name="f326" fmla="*/ f261 1 f179"/>
                <a:gd name="f327" fmla="*/ f262 1 f178"/>
                <a:gd name="f328" fmla="*/ f263 1 f179"/>
                <a:gd name="f329" fmla="*/ f264 1 f178"/>
                <a:gd name="f330" fmla="*/ f265 1 f179"/>
                <a:gd name="f331" fmla="*/ f266 1 f178"/>
                <a:gd name="f332" fmla="*/ f267 1 f179"/>
                <a:gd name="f333" fmla="*/ f268 1 f178"/>
                <a:gd name="f334" fmla="*/ f269 1 f179"/>
                <a:gd name="f335" fmla="*/ f270 1 f178"/>
                <a:gd name="f336" fmla="*/ f271 1 f179"/>
                <a:gd name="f337" fmla="*/ f272 1 f179"/>
                <a:gd name="f338" fmla="*/ f273 1 f178"/>
                <a:gd name="f339" fmla="*/ f274 1 f179"/>
                <a:gd name="f340" fmla="*/ f275 1 f178"/>
                <a:gd name="f341" fmla="*/ f276 1 f179"/>
                <a:gd name="f342" fmla="*/ f277 1 f179"/>
                <a:gd name="f343" fmla="*/ f278 1 f178"/>
                <a:gd name="f344" fmla="*/ f279 1 f179"/>
                <a:gd name="f345" fmla="*/ f280 1 f178"/>
                <a:gd name="f346" fmla="*/ f281 1 f179"/>
                <a:gd name="f347" fmla="*/ f282 1 f178"/>
                <a:gd name="f348" fmla="*/ f283 1 f179"/>
                <a:gd name="f349" fmla="*/ f284 1 f178"/>
                <a:gd name="f350" fmla="*/ f285 1 f179"/>
                <a:gd name="f351" fmla="*/ f286 1 f178"/>
                <a:gd name="f352" fmla="*/ f287 1 f178"/>
                <a:gd name="f353" fmla="*/ f288 1 f178"/>
                <a:gd name="f354" fmla="*/ f289 1 f179"/>
                <a:gd name="f355" fmla="*/ f290 1 f178"/>
                <a:gd name="f356" fmla="*/ f291 1 f179"/>
                <a:gd name="f357" fmla="*/ f292 1 f178"/>
                <a:gd name="f358" fmla="*/ f293 1 f179"/>
                <a:gd name="f359" fmla="*/ f294 1 f178"/>
                <a:gd name="f360" fmla="*/ f295 1 f179"/>
                <a:gd name="f361" fmla="*/ f296 1 f178"/>
                <a:gd name="f362" fmla="*/ f297 1 f179"/>
                <a:gd name="f363" fmla="*/ f298 1 f178"/>
                <a:gd name="f364" fmla="*/ f299 1 f179"/>
                <a:gd name="f365" fmla="*/ f300 1 f178"/>
                <a:gd name="f366" fmla="*/ f301 1 f178"/>
                <a:gd name="f367" fmla="*/ f302 1 f179"/>
                <a:gd name="f368" fmla="*/ f303 f169 1"/>
                <a:gd name="f369" fmla="*/ f304 f169 1"/>
                <a:gd name="f370" fmla="*/ f306 f170 1"/>
                <a:gd name="f371" fmla="*/ f305 f170 1"/>
                <a:gd name="f372" fmla="*/ f307 f169 1"/>
                <a:gd name="f373" fmla="*/ f308 f170 1"/>
                <a:gd name="f374" fmla="*/ f309 f169 1"/>
                <a:gd name="f375" fmla="*/ f310 f170 1"/>
                <a:gd name="f376" fmla="*/ f311 f169 1"/>
                <a:gd name="f377" fmla="*/ f312 f170 1"/>
                <a:gd name="f378" fmla="*/ f313 f169 1"/>
                <a:gd name="f379" fmla="*/ f314 f170 1"/>
                <a:gd name="f380" fmla="*/ f315 f169 1"/>
                <a:gd name="f381" fmla="*/ f316 f170 1"/>
                <a:gd name="f382" fmla="*/ f317 f169 1"/>
                <a:gd name="f383" fmla="*/ f318 f170 1"/>
                <a:gd name="f384" fmla="*/ f319 f169 1"/>
                <a:gd name="f385" fmla="*/ f320 f170 1"/>
                <a:gd name="f386" fmla="*/ f321 f170 1"/>
                <a:gd name="f387" fmla="*/ f322 f169 1"/>
                <a:gd name="f388" fmla="*/ f323 f170 1"/>
                <a:gd name="f389" fmla="*/ f324 f169 1"/>
                <a:gd name="f390" fmla="*/ f325 f170 1"/>
                <a:gd name="f391" fmla="*/ f326 f170 1"/>
                <a:gd name="f392" fmla="*/ f327 f169 1"/>
                <a:gd name="f393" fmla="*/ f328 f170 1"/>
                <a:gd name="f394" fmla="*/ f329 f169 1"/>
                <a:gd name="f395" fmla="*/ f330 f170 1"/>
                <a:gd name="f396" fmla="*/ f331 f169 1"/>
                <a:gd name="f397" fmla="*/ f332 f170 1"/>
                <a:gd name="f398" fmla="*/ f333 f169 1"/>
                <a:gd name="f399" fmla="*/ f334 f170 1"/>
                <a:gd name="f400" fmla="*/ f335 f169 1"/>
                <a:gd name="f401" fmla="*/ f336 f170 1"/>
                <a:gd name="f402" fmla="*/ f337 f170 1"/>
                <a:gd name="f403" fmla="*/ f338 f169 1"/>
                <a:gd name="f404" fmla="*/ f339 f170 1"/>
                <a:gd name="f405" fmla="*/ f340 f169 1"/>
                <a:gd name="f406" fmla="*/ f341 f170 1"/>
                <a:gd name="f407" fmla="*/ f342 f170 1"/>
                <a:gd name="f408" fmla="*/ f343 f169 1"/>
                <a:gd name="f409" fmla="*/ f344 f170 1"/>
                <a:gd name="f410" fmla="*/ f345 f169 1"/>
                <a:gd name="f411" fmla="*/ f346 f170 1"/>
                <a:gd name="f412" fmla="*/ f347 f169 1"/>
                <a:gd name="f413" fmla="*/ f348 f170 1"/>
                <a:gd name="f414" fmla="*/ f349 f169 1"/>
                <a:gd name="f415" fmla="*/ f350 f170 1"/>
                <a:gd name="f416" fmla="*/ f351 f169 1"/>
                <a:gd name="f417" fmla="*/ f352 f169 1"/>
                <a:gd name="f418" fmla="*/ f353 f169 1"/>
                <a:gd name="f419" fmla="*/ f354 f170 1"/>
                <a:gd name="f420" fmla="*/ f355 f169 1"/>
                <a:gd name="f421" fmla="*/ f356 f170 1"/>
                <a:gd name="f422" fmla="*/ f357 f169 1"/>
                <a:gd name="f423" fmla="*/ f358 f170 1"/>
                <a:gd name="f424" fmla="*/ f359 f169 1"/>
                <a:gd name="f425" fmla="*/ f360 f170 1"/>
                <a:gd name="f426" fmla="*/ f361 f169 1"/>
                <a:gd name="f427" fmla="*/ f362 f170 1"/>
                <a:gd name="f428" fmla="*/ f363 f169 1"/>
                <a:gd name="f429" fmla="*/ f364 f170 1"/>
                <a:gd name="f430" fmla="*/ f365 f169 1"/>
                <a:gd name="f431" fmla="*/ f366 f169 1"/>
                <a:gd name="f432" fmla="*/ f367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1">
                  <a:pos x="f372" y="f373"/>
                </a:cxn>
                <a:cxn ang="f241">
                  <a:pos x="f374" y="f375"/>
                </a:cxn>
                <a:cxn ang="f241">
                  <a:pos x="f376" y="f377"/>
                </a:cxn>
                <a:cxn ang="f241">
                  <a:pos x="f378" y="f379"/>
                </a:cxn>
                <a:cxn ang="f241">
                  <a:pos x="f380" y="f381"/>
                </a:cxn>
                <a:cxn ang="f241">
                  <a:pos x="f382" y="f383"/>
                </a:cxn>
                <a:cxn ang="f241">
                  <a:pos x="f384" y="f385"/>
                </a:cxn>
                <a:cxn ang="f241">
                  <a:pos x="f384" y="f386"/>
                </a:cxn>
                <a:cxn ang="f241">
                  <a:pos x="f387" y="f388"/>
                </a:cxn>
                <a:cxn ang="f241">
                  <a:pos x="f389" y="f390"/>
                </a:cxn>
                <a:cxn ang="f241">
                  <a:pos x="f389" y="f391"/>
                </a:cxn>
                <a:cxn ang="f241">
                  <a:pos x="f392" y="f393"/>
                </a:cxn>
                <a:cxn ang="f241">
                  <a:pos x="f394" y="f395"/>
                </a:cxn>
                <a:cxn ang="f241">
                  <a:pos x="f396" y="f397"/>
                </a:cxn>
                <a:cxn ang="f241">
                  <a:pos x="f398" y="f399"/>
                </a:cxn>
                <a:cxn ang="f241">
                  <a:pos x="f400" y="f401"/>
                </a:cxn>
                <a:cxn ang="f241">
                  <a:pos x="f394" y="f402"/>
                </a:cxn>
                <a:cxn ang="f241">
                  <a:pos x="f403" y="f404"/>
                </a:cxn>
                <a:cxn ang="f241">
                  <a:pos x="f405" y="f406"/>
                </a:cxn>
                <a:cxn ang="f241">
                  <a:pos x="f403" y="f407"/>
                </a:cxn>
                <a:cxn ang="f241">
                  <a:pos x="f408" y="f409"/>
                </a:cxn>
                <a:cxn ang="f241">
                  <a:pos x="f410" y="f411"/>
                </a:cxn>
                <a:cxn ang="f241">
                  <a:pos x="f412" y="f413"/>
                </a:cxn>
                <a:cxn ang="f241">
                  <a:pos x="f414" y="f415"/>
                </a:cxn>
                <a:cxn ang="f241">
                  <a:pos x="f416" y="f399"/>
                </a:cxn>
                <a:cxn ang="f241">
                  <a:pos x="f417" y="f395"/>
                </a:cxn>
                <a:cxn ang="f241">
                  <a:pos x="f418" y="f419"/>
                </a:cxn>
                <a:cxn ang="f241">
                  <a:pos x="f420" y="f421"/>
                </a:cxn>
                <a:cxn ang="f241">
                  <a:pos x="f422" y="f423"/>
                </a:cxn>
                <a:cxn ang="f241">
                  <a:pos x="f424" y="f425"/>
                </a:cxn>
                <a:cxn ang="f241">
                  <a:pos x="f426" y="f427"/>
                </a:cxn>
                <a:cxn ang="f241">
                  <a:pos x="f428" y="f429"/>
                </a:cxn>
                <a:cxn ang="f241">
                  <a:pos x="f430" y="f425"/>
                </a:cxn>
                <a:cxn ang="f241">
                  <a:pos x="f431" y="f432"/>
                </a:cxn>
              </a:cxnLst>
              <a:rect l="f368" t="f371" r="f369" b="f370"/>
              <a:pathLst>
                <a:path w="214" h="1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24" y="f32"/>
                  </a:cubicBezTo>
                  <a:cubicBezTo>
                    <a:pt x="f33" y="f31"/>
                    <a:pt x="f26" y="f34"/>
                    <a:pt x="f35" y="f36"/>
                  </a:cubicBezTo>
                  <a:cubicBezTo>
                    <a:pt x="f37" y="f37"/>
                    <a:pt x="f38" y="f39"/>
                    <a:pt x="f27" y="f28"/>
                  </a:cubicBezTo>
                  <a:cubicBezTo>
                    <a:pt x="f29" y="f40"/>
                    <a:pt x="f41" y="f42"/>
                    <a:pt x="f43" y="f44"/>
                  </a:cubicBezTo>
                  <a:cubicBezTo>
                    <a:pt x="f45" y="f46"/>
                    <a:pt x="f13" y="f47"/>
                    <a:pt x="f48" y="f49"/>
                  </a:cubicBezTo>
                  <a:cubicBezTo>
                    <a:pt x="f50" y="f2"/>
                    <a:pt x="f51" y="f52"/>
                    <a:pt x="f53" y="f54"/>
                  </a:cubicBezTo>
                  <a:cubicBezTo>
                    <a:pt x="f55" y="f7"/>
                    <a:pt x="f56" y="f52"/>
                    <a:pt x="f57" y="f47"/>
                  </a:cubicBezTo>
                  <a:cubicBezTo>
                    <a:pt x="f58" y="f44"/>
                    <a:pt x="f59" y="f60"/>
                    <a:pt x="f61" y="f62"/>
                  </a:cubicBezTo>
                  <a:cubicBezTo>
                    <a:pt x="f63" y="f33"/>
                    <a:pt x="f64" y="f39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1" y="f73"/>
                    <a:pt x="f74" y="f75"/>
                    <a:pt x="f74" y="f76"/>
                  </a:cubicBezTo>
                  <a:cubicBezTo>
                    <a:pt x="f5" y="f77"/>
                    <a:pt x="f74" y="f78"/>
                    <a:pt x="f71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57"/>
                    <a:pt x="f89" y="f90"/>
                  </a:cubicBezTo>
                  <a:cubicBezTo>
                    <a:pt x="f63" y="f91"/>
                    <a:pt x="f92" y="f93"/>
                    <a:pt x="f94" y="f91"/>
                  </a:cubicBezTo>
                  <a:cubicBezTo>
                    <a:pt x="f95" y="f91"/>
                    <a:pt x="f96" y="f90"/>
                    <a:pt x="f97" y="f98"/>
                  </a:cubicBezTo>
                  <a:cubicBezTo>
                    <a:pt x="f97" y="f98"/>
                    <a:pt x="f97" y="f98"/>
                    <a:pt x="f97" y="f98"/>
                  </a:cubicBezTo>
                  <a:cubicBezTo>
                    <a:pt x="f99" y="f100"/>
                    <a:pt x="f99" y="f101"/>
                    <a:pt x="f97" y="f102"/>
                  </a:cubicBezTo>
                  <a:cubicBezTo>
                    <a:pt x="f96" y="f103"/>
                    <a:pt x="f104" y="f103"/>
                    <a:pt x="f96" y="f105"/>
                  </a:cubicBezTo>
                  <a:cubicBezTo>
                    <a:pt x="f96" y="f106"/>
                    <a:pt x="f97" y="f99"/>
                    <a:pt x="f106" y="f59"/>
                  </a:cubicBezTo>
                  <a:cubicBezTo>
                    <a:pt x="f106" y="f59"/>
                    <a:pt x="f59" y="f59"/>
                    <a:pt x="f59" y="f59"/>
                  </a:cubicBezTo>
                  <a:cubicBezTo>
                    <a:pt x="f105" y="f105"/>
                    <a:pt x="f107" y="f103"/>
                    <a:pt x="f102" y="f103"/>
                  </a:cubicBezTo>
                  <a:cubicBezTo>
                    <a:pt x="f108" y="f107"/>
                    <a:pt x="f100" y="f59"/>
                    <a:pt x="f100" y="f99"/>
                  </a:cubicBezTo>
                  <a:cubicBezTo>
                    <a:pt x="f98" y="f97"/>
                    <a:pt x="f98" y="f104"/>
                    <a:pt x="f98" y="f61"/>
                  </a:cubicBezTo>
                  <a:cubicBezTo>
                    <a:pt x="f100" y="f96"/>
                    <a:pt x="f100" y="f109"/>
                    <a:pt x="f101" y="f59"/>
                  </a:cubicBezTo>
                  <a:cubicBezTo>
                    <a:pt x="f102" y="f105"/>
                    <a:pt x="f102" y="f107"/>
                    <a:pt x="f107" y="f105"/>
                  </a:cubicBezTo>
                  <a:cubicBezTo>
                    <a:pt x="f109" y="f99"/>
                    <a:pt x="f95" y="f95"/>
                    <a:pt x="f110" y="f63"/>
                  </a:cubicBezTo>
                  <a:cubicBezTo>
                    <a:pt x="f94" y="f88"/>
                    <a:pt x="f110" y="f111"/>
                    <a:pt x="f95" y="f86"/>
                  </a:cubicBezTo>
                  <a:cubicBezTo>
                    <a:pt x="f97" y="f65"/>
                    <a:pt x="f59" y="f86"/>
                    <a:pt x="f107" y="f64"/>
                  </a:cubicBezTo>
                  <a:cubicBezTo>
                    <a:pt x="f103" y="f88"/>
                    <a:pt x="f103" y="f112"/>
                    <a:pt x="f102" y="f89"/>
                  </a:cubicBezTo>
                  <a:cubicBezTo>
                    <a:pt x="f101" y="f63"/>
                    <a:pt x="f102" y="f113"/>
                    <a:pt x="f100" y="f92"/>
                  </a:cubicBezTo>
                  <a:cubicBezTo>
                    <a:pt x="f98" y="f92"/>
                    <a:pt x="f58" y="f94"/>
                    <a:pt x="f58" y="f110"/>
                  </a:cubicBezTo>
                  <a:cubicBezTo>
                    <a:pt x="f91" y="f96"/>
                    <a:pt x="f90" y="f96"/>
                    <a:pt x="f114" y="f61"/>
                  </a:cubicBezTo>
                  <a:cubicBezTo>
                    <a:pt x="f115" y="f110"/>
                    <a:pt x="f116" y="f94"/>
                    <a:pt x="f116" y="f92"/>
                  </a:cubicBezTo>
                  <a:cubicBezTo>
                    <a:pt x="f116" y="f113"/>
                    <a:pt x="f117" y="f113"/>
                    <a:pt x="f117" y="f113"/>
                  </a:cubicBezTo>
                  <a:cubicBezTo>
                    <a:pt x="f90" y="f95"/>
                    <a:pt x="f91" y="f95"/>
                    <a:pt x="f58" y="f63"/>
                  </a:cubicBezTo>
                  <a:cubicBezTo>
                    <a:pt x="f98" y="f88"/>
                    <a:pt x="f108" y="f118"/>
                    <a:pt x="f101" y="f65"/>
                  </a:cubicBezTo>
                  <a:cubicBezTo>
                    <a:pt x="f102" y="f84"/>
                    <a:pt x="f102" y="f82"/>
                    <a:pt x="f108" y="f80"/>
                  </a:cubicBezTo>
                  <a:cubicBezTo>
                    <a:pt x="f98" y="f119"/>
                    <a:pt x="f93" y="f71"/>
                    <a:pt x="f120" y="f119"/>
                  </a:cubicBezTo>
                  <a:cubicBezTo>
                    <a:pt x="f114" y="f80"/>
                    <a:pt x="f115" y="f69"/>
                    <a:pt x="f115" y="f82"/>
                  </a:cubicBezTo>
                  <a:cubicBezTo>
                    <a:pt x="f117" y="f121"/>
                    <a:pt x="f117" y="f84"/>
                    <a:pt x="f122" y="f123"/>
                  </a:cubicBezTo>
                  <a:cubicBezTo>
                    <a:pt x="f117" y="f121"/>
                    <a:pt x="f57" y="f69"/>
                    <a:pt x="f124" y="f119"/>
                  </a:cubicBezTo>
                  <a:cubicBezTo>
                    <a:pt x="f125" y="f5"/>
                    <a:pt x="f126" y="f74"/>
                    <a:pt x="f127" y="f74"/>
                  </a:cubicBezTo>
                  <a:cubicBezTo>
                    <a:pt x="f128" y="f5"/>
                    <a:pt x="f129" y="f71"/>
                    <a:pt x="f79" y="f69"/>
                  </a:cubicBezTo>
                  <a:cubicBezTo>
                    <a:pt x="f11" y="f84"/>
                    <a:pt x="f130" y="f64"/>
                    <a:pt x="f23" y="f113"/>
                  </a:cubicBezTo>
                  <a:cubicBezTo>
                    <a:pt x="f36" y="f104"/>
                    <a:pt x="f131" y="f106"/>
                    <a:pt x="f20" y="f105"/>
                  </a:cubicBezTo>
                  <a:cubicBezTo>
                    <a:pt x="f132" y="f107"/>
                    <a:pt x="f46" y="f107"/>
                    <a:pt x="f49" y="f107"/>
                  </a:cubicBezTo>
                  <a:cubicBezTo>
                    <a:pt x="f2" y="f107"/>
                    <a:pt x="f54" y="f107"/>
                    <a:pt x="f7" y="f103"/>
                  </a:cubicBezTo>
                  <a:cubicBezTo>
                    <a:pt x="f133" y="f102"/>
                    <a:pt x="f7" y="f101"/>
                    <a:pt x="f54" y="f108"/>
                  </a:cubicBezTo>
                  <a:cubicBezTo>
                    <a:pt x="f16" y="f91"/>
                    <a:pt x="f16" y="f115"/>
                    <a:pt x="f54" y="f124"/>
                  </a:cubicBezTo>
                  <a:cubicBezTo>
                    <a:pt x="f134" y="f125"/>
                    <a:pt x="f14" y="f87"/>
                    <a:pt x="f135" y="f136"/>
                  </a:cubicBezTo>
                  <a:cubicBezTo>
                    <a:pt x="f137" y="f138"/>
                    <a:pt x="f139" y="f140"/>
                    <a:pt x="f141" y="f128"/>
                  </a:cubicBezTo>
                  <a:cubicBezTo>
                    <a:pt x="f142" y="f83"/>
                    <a:pt x="f143" y="f55"/>
                    <a:pt x="f143" y="f144"/>
                  </a:cubicBezTo>
                  <a:cubicBezTo>
                    <a:pt x="f145" y="f146"/>
                    <a:pt x="f52" y="f79"/>
                    <a:pt x="f44" y="f147"/>
                  </a:cubicBezTo>
                  <a:cubicBezTo>
                    <a:pt x="f148" y="f149"/>
                    <a:pt x="f150" y="f149"/>
                    <a:pt x="f42" y="f149"/>
                  </a:cubicBezTo>
                  <a:cubicBezTo>
                    <a:pt x="f20" y="f149"/>
                    <a:pt x="f151" y="f149"/>
                    <a:pt x="f151" y="f152"/>
                  </a:cubicBezTo>
                  <a:cubicBezTo>
                    <a:pt x="f153" y="f50"/>
                    <a:pt x="f153" y="f78"/>
                    <a:pt x="f151" y="f154"/>
                  </a:cubicBezTo>
                  <a:cubicBezTo>
                    <a:pt x="f60" y="f11"/>
                    <a:pt x="f148" y="f155"/>
                    <a:pt x="f156" y="f11"/>
                  </a:cubicBezTo>
                  <a:cubicBezTo>
                    <a:pt x="f49" y="f48"/>
                    <a:pt x="f52" y="f9"/>
                    <a:pt x="f7" y="f157"/>
                  </a:cubicBezTo>
                  <a:cubicBezTo>
                    <a:pt x="f145" y="f158"/>
                    <a:pt x="f141" y="f158"/>
                    <a:pt x="f10" y="f158"/>
                  </a:cubicBezTo>
                  <a:cubicBezTo>
                    <a:pt x="f159" y="f149"/>
                    <a:pt x="f160" y="f149"/>
                    <a:pt x="f8" y="f152"/>
                  </a:cubicBezTo>
                  <a:cubicBezTo>
                    <a:pt x="f161" y="f162"/>
                    <a:pt x="f163" y="f152"/>
                    <a:pt x="f164" y="f152"/>
                  </a:cubicBezTo>
                  <a:cubicBezTo>
                    <a:pt x="f165" y="f152"/>
                    <a:pt x="f166" y="f158"/>
                    <a:pt x="f166" y="f162"/>
                  </a:cubicBezTo>
                  <a:cubicBezTo>
                    <a:pt x="f6" y="f50"/>
                    <a:pt x="f166" y="f157"/>
                    <a:pt x="f165" y="f157"/>
                  </a:cubicBezTo>
                  <a:cubicBezTo>
                    <a:pt x="f167" y="f78"/>
                    <a:pt x="f161" y="f9"/>
                    <a:pt x="f8" y="f9"/>
                  </a:cubicBezTo>
                  <a:close/>
                </a:path>
              </a:pathLst>
            </a:custGeom>
            <a:solidFill>
              <a:srgbClr val="F4A2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41">
              <a:extLst>
                <a:ext uri="{FF2B5EF4-FFF2-40B4-BE49-F238E27FC236}">
                  <a16:creationId xmlns:a16="http://schemas.microsoft.com/office/drawing/2014/main" id="{2C7D1571-61A0-CBC6-6C29-102F8356B5C9}"/>
                </a:ext>
              </a:extLst>
            </p:cNvPr>
            <p:cNvSpPr/>
            <p:nvPr/>
          </p:nvSpPr>
          <p:spPr>
            <a:xfrm>
              <a:off x="8183559" y="4760915"/>
              <a:ext cx="776289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3"/>
                <a:gd name="f8" fmla="val 4"/>
                <a:gd name="f9" fmla="val 5"/>
                <a:gd name="f10" fmla="val 10"/>
                <a:gd name="f11" fmla="val 16"/>
                <a:gd name="f12" fmla="val 14"/>
                <a:gd name="f13" fmla="val 22"/>
                <a:gd name="f14" fmla="val 18"/>
                <a:gd name="f15" fmla="val 29"/>
                <a:gd name="f16" fmla="val 38"/>
                <a:gd name="f17" fmla="val 25"/>
                <a:gd name="f18" fmla="val 46"/>
                <a:gd name="f19" fmla="val 26"/>
                <a:gd name="f20" fmla="val 56"/>
                <a:gd name="f21" fmla="val 28"/>
                <a:gd name="f22" fmla="val 66"/>
                <a:gd name="f23" fmla="val 27"/>
                <a:gd name="f24" fmla="val 76"/>
                <a:gd name="f25" fmla="val 82"/>
                <a:gd name="f26" fmla="val 23"/>
                <a:gd name="f27" fmla="val 88"/>
                <a:gd name="f28" fmla="val 20"/>
                <a:gd name="f29" fmla="val 94"/>
                <a:gd name="f30" fmla="val 17"/>
                <a:gd name="f31" fmla="val 101"/>
                <a:gd name="f32" fmla="val 106"/>
                <a:gd name="f33" fmla="val 112"/>
                <a:gd name="f34" fmla="val 6"/>
                <a:gd name="f35" fmla="val 115"/>
                <a:gd name="f36" fmla="val 117"/>
                <a:gd name="f37" fmla="val 1"/>
                <a:gd name="f38" fmla="val 118"/>
                <a:gd name="f39" fmla="val 3"/>
                <a:gd name="f40" fmla="val 116"/>
                <a:gd name="f41" fmla="val 114"/>
                <a:gd name="f42" fmla="val 7"/>
                <a:gd name="f43" fmla="val 109"/>
                <a:gd name="f44" fmla="val 11"/>
                <a:gd name="f45" fmla="val 105"/>
                <a:gd name="f46" fmla="val 32"/>
                <a:gd name="f47" fmla="val 81"/>
                <a:gd name="f48" fmla="val 35"/>
                <a:gd name="f49" fmla="val 77"/>
                <a:gd name="f50" fmla="val 37"/>
                <a:gd name="f51" fmla="val 74"/>
                <a:gd name="f52" fmla="val 39"/>
                <a:gd name="f53" fmla="val 71"/>
                <a:gd name="f54" fmla="val 40"/>
                <a:gd name="f55" fmla="val 65"/>
                <a:gd name="f56" fmla="val 42"/>
                <a:gd name="f57" fmla="val 60"/>
                <a:gd name="f58" fmla="val 54"/>
                <a:gd name="f59" fmla="val 44"/>
                <a:gd name="f60" fmla="val 34"/>
                <a:gd name="f61" fmla="val 36"/>
                <a:gd name="f62" fmla="val 31"/>
                <a:gd name="f63" fmla="val 30"/>
                <a:gd name="f64" fmla="val 24"/>
                <a:gd name="f65" fmla="val 21"/>
                <a:gd name="f66" fmla="val 19"/>
                <a:gd name="f67" fmla="val 12"/>
                <a:gd name="f68" fmla="val 13"/>
                <a:gd name="f69" fmla="val 2"/>
                <a:gd name="f70" fmla="+- 0 0 -90"/>
                <a:gd name="f71" fmla="*/ f3 1 120"/>
                <a:gd name="f72" fmla="*/ f4 1 4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0"/>
                <a:gd name="f81" fmla="*/ f77 1 43"/>
                <a:gd name="f82" fmla="*/ 4 f78 1"/>
                <a:gd name="f83" fmla="*/ 5 f77 1"/>
                <a:gd name="f84" fmla="*/ 22 f78 1"/>
                <a:gd name="f85" fmla="*/ 18 f77 1"/>
                <a:gd name="f86" fmla="*/ 46 f78 1"/>
                <a:gd name="f87" fmla="*/ 26 f77 1"/>
                <a:gd name="f88" fmla="*/ 76 f78 1"/>
                <a:gd name="f89" fmla="*/ 25 f77 1"/>
                <a:gd name="f90" fmla="*/ 94 f78 1"/>
                <a:gd name="f91" fmla="*/ 17 f77 1"/>
                <a:gd name="f92" fmla="*/ 112 f78 1"/>
                <a:gd name="f93" fmla="*/ 6 f77 1"/>
                <a:gd name="f94" fmla="*/ 120 f78 1"/>
                <a:gd name="f95" fmla="*/ 0 f77 1"/>
                <a:gd name="f96" fmla="*/ 114 f78 1"/>
                <a:gd name="f97" fmla="*/ 7 f77 1"/>
                <a:gd name="f98" fmla="*/ 101 f78 1"/>
                <a:gd name="f99" fmla="*/ 20 f77 1"/>
                <a:gd name="f100" fmla="*/ 81 f78 1"/>
                <a:gd name="f101" fmla="*/ 35 f77 1"/>
                <a:gd name="f102" fmla="*/ 71 f78 1"/>
                <a:gd name="f103" fmla="*/ 40 f77 1"/>
                <a:gd name="f104" fmla="*/ 54 f78 1"/>
                <a:gd name="f105" fmla="*/ 42 f77 1"/>
                <a:gd name="f106" fmla="*/ 26 f78 1"/>
                <a:gd name="f107" fmla="*/ 31 f77 1"/>
                <a:gd name="f108" fmla="*/ 24 f78 1"/>
                <a:gd name="f109" fmla="*/ 30 f77 1"/>
                <a:gd name="f110" fmla="*/ 16 f78 1"/>
                <a:gd name="f111" fmla="*/ 24 f77 1"/>
                <a:gd name="f112" fmla="*/ 20 f78 1"/>
                <a:gd name="f113" fmla="*/ 21 f77 1"/>
                <a:gd name="f114" fmla="*/ 12 f78 1"/>
                <a:gd name="f115" fmla="*/ 11 f78 1"/>
                <a:gd name="f116" fmla="*/ 3 f78 1"/>
                <a:gd name="f117" fmla="*/ 12 f77 1"/>
                <a:gd name="f118" fmla="*/ 1 f78 1"/>
                <a:gd name="f119" fmla="*/ 10 f77 1"/>
                <a:gd name="f120" fmla="+- f79 0 f1"/>
                <a:gd name="f121" fmla="*/ f82 1 120"/>
                <a:gd name="f122" fmla="*/ f83 1 43"/>
                <a:gd name="f123" fmla="*/ f84 1 120"/>
                <a:gd name="f124" fmla="*/ f85 1 43"/>
                <a:gd name="f125" fmla="*/ f86 1 120"/>
                <a:gd name="f126" fmla="*/ f87 1 43"/>
                <a:gd name="f127" fmla="*/ f88 1 120"/>
                <a:gd name="f128" fmla="*/ f89 1 43"/>
                <a:gd name="f129" fmla="*/ f90 1 120"/>
                <a:gd name="f130" fmla="*/ f91 1 43"/>
                <a:gd name="f131" fmla="*/ f92 1 120"/>
                <a:gd name="f132" fmla="*/ f93 1 43"/>
                <a:gd name="f133" fmla="*/ f94 1 120"/>
                <a:gd name="f134" fmla="*/ f95 1 43"/>
                <a:gd name="f135" fmla="*/ f96 1 120"/>
                <a:gd name="f136" fmla="*/ f97 1 43"/>
                <a:gd name="f137" fmla="*/ f98 1 120"/>
                <a:gd name="f138" fmla="*/ f99 1 43"/>
                <a:gd name="f139" fmla="*/ f100 1 120"/>
                <a:gd name="f140" fmla="*/ f101 1 43"/>
                <a:gd name="f141" fmla="*/ f102 1 120"/>
                <a:gd name="f142" fmla="*/ f103 1 43"/>
                <a:gd name="f143" fmla="*/ f104 1 120"/>
                <a:gd name="f144" fmla="*/ f105 1 43"/>
                <a:gd name="f145" fmla="*/ f106 1 120"/>
                <a:gd name="f146" fmla="*/ f107 1 43"/>
                <a:gd name="f147" fmla="*/ f108 1 120"/>
                <a:gd name="f148" fmla="*/ f109 1 43"/>
                <a:gd name="f149" fmla="*/ f110 1 120"/>
                <a:gd name="f150" fmla="*/ f111 1 43"/>
                <a:gd name="f151" fmla="*/ f112 1 120"/>
                <a:gd name="f152" fmla="*/ f113 1 43"/>
                <a:gd name="f153" fmla="*/ f114 1 120"/>
                <a:gd name="f154" fmla="*/ f115 1 120"/>
                <a:gd name="f155" fmla="*/ f116 1 120"/>
                <a:gd name="f156" fmla="*/ f117 1 43"/>
                <a:gd name="f157" fmla="*/ f118 1 120"/>
                <a:gd name="f158" fmla="*/ f119 1 43"/>
                <a:gd name="f159" fmla="*/ 0 1 f80"/>
                <a:gd name="f160" fmla="*/ f74 1 f80"/>
                <a:gd name="f161" fmla="*/ 0 1 f81"/>
                <a:gd name="f162" fmla="*/ f75 1 f81"/>
                <a:gd name="f163" fmla="*/ f121 1 f80"/>
                <a:gd name="f164" fmla="*/ f122 1 f81"/>
                <a:gd name="f165" fmla="*/ f123 1 f80"/>
                <a:gd name="f166" fmla="*/ f124 1 f81"/>
                <a:gd name="f167" fmla="*/ f125 1 f80"/>
                <a:gd name="f168" fmla="*/ f126 1 f81"/>
                <a:gd name="f169" fmla="*/ f127 1 f80"/>
                <a:gd name="f170" fmla="*/ f128 1 f81"/>
                <a:gd name="f171" fmla="*/ f129 1 f80"/>
                <a:gd name="f172" fmla="*/ f130 1 f81"/>
                <a:gd name="f173" fmla="*/ f131 1 f80"/>
                <a:gd name="f174" fmla="*/ f132 1 f81"/>
                <a:gd name="f175" fmla="*/ f133 1 f80"/>
                <a:gd name="f176" fmla="*/ f134 1 f81"/>
                <a:gd name="f177" fmla="*/ f135 1 f80"/>
                <a:gd name="f178" fmla="*/ f136 1 f81"/>
                <a:gd name="f179" fmla="*/ f137 1 f80"/>
                <a:gd name="f180" fmla="*/ f138 1 f81"/>
                <a:gd name="f181" fmla="*/ f139 1 f80"/>
                <a:gd name="f182" fmla="*/ f140 1 f81"/>
                <a:gd name="f183" fmla="*/ f141 1 f80"/>
                <a:gd name="f184" fmla="*/ f142 1 f81"/>
                <a:gd name="f185" fmla="*/ f143 1 f80"/>
                <a:gd name="f186" fmla="*/ f144 1 f81"/>
                <a:gd name="f187" fmla="*/ f145 1 f80"/>
                <a:gd name="f188" fmla="*/ f146 1 f81"/>
                <a:gd name="f189" fmla="*/ f147 1 f80"/>
                <a:gd name="f190" fmla="*/ f148 1 f81"/>
                <a:gd name="f191" fmla="*/ f149 1 f80"/>
                <a:gd name="f192" fmla="*/ f150 1 f81"/>
                <a:gd name="f193" fmla="*/ f151 1 f80"/>
                <a:gd name="f194" fmla="*/ f152 1 f81"/>
                <a:gd name="f195" fmla="*/ f153 1 f80"/>
                <a:gd name="f196" fmla="*/ f154 1 f80"/>
                <a:gd name="f197" fmla="*/ f155 1 f80"/>
                <a:gd name="f198" fmla="*/ f156 1 f81"/>
                <a:gd name="f199" fmla="*/ f157 1 f80"/>
                <a:gd name="f200" fmla="*/ f158 1 f81"/>
                <a:gd name="f201" fmla="*/ f159 f71 1"/>
                <a:gd name="f202" fmla="*/ f160 f71 1"/>
                <a:gd name="f203" fmla="*/ f162 f72 1"/>
                <a:gd name="f204" fmla="*/ f161 f72 1"/>
                <a:gd name="f205" fmla="*/ f163 f71 1"/>
                <a:gd name="f206" fmla="*/ f164 f72 1"/>
                <a:gd name="f207" fmla="*/ f165 f71 1"/>
                <a:gd name="f208" fmla="*/ f166 f72 1"/>
                <a:gd name="f209" fmla="*/ f167 f71 1"/>
                <a:gd name="f210" fmla="*/ f168 f72 1"/>
                <a:gd name="f211" fmla="*/ f169 f71 1"/>
                <a:gd name="f212" fmla="*/ f170 f72 1"/>
                <a:gd name="f213" fmla="*/ f171 f71 1"/>
                <a:gd name="f214" fmla="*/ f172 f72 1"/>
                <a:gd name="f215" fmla="*/ f173 f71 1"/>
                <a:gd name="f216" fmla="*/ f174 f72 1"/>
                <a:gd name="f217" fmla="*/ f175 f71 1"/>
                <a:gd name="f218" fmla="*/ f176 f72 1"/>
                <a:gd name="f219" fmla="*/ f177 f71 1"/>
                <a:gd name="f220" fmla="*/ f178 f72 1"/>
                <a:gd name="f221" fmla="*/ f179 f71 1"/>
                <a:gd name="f222" fmla="*/ f180 f72 1"/>
                <a:gd name="f223" fmla="*/ f181 f71 1"/>
                <a:gd name="f224" fmla="*/ f182 f72 1"/>
                <a:gd name="f225" fmla="*/ f183 f71 1"/>
                <a:gd name="f226" fmla="*/ f184 f72 1"/>
                <a:gd name="f227" fmla="*/ f185 f71 1"/>
                <a:gd name="f228" fmla="*/ f186 f72 1"/>
                <a:gd name="f229" fmla="*/ f187 f71 1"/>
                <a:gd name="f230" fmla="*/ f188 f72 1"/>
                <a:gd name="f231" fmla="*/ f189 f71 1"/>
                <a:gd name="f232" fmla="*/ f190 f72 1"/>
                <a:gd name="f233" fmla="*/ f191 f71 1"/>
                <a:gd name="f234" fmla="*/ f192 f72 1"/>
                <a:gd name="f235" fmla="*/ f193 f71 1"/>
                <a:gd name="f236" fmla="*/ f194 f72 1"/>
                <a:gd name="f237" fmla="*/ f195 f71 1"/>
                <a:gd name="f238" fmla="*/ f196 f71 1"/>
                <a:gd name="f239" fmla="*/ f197 f71 1"/>
                <a:gd name="f240" fmla="*/ f198 f72 1"/>
                <a:gd name="f241" fmla="*/ f199 f71 1"/>
                <a:gd name="f242" fmla="*/ f200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205" y="f206"/>
                </a:cxn>
                <a:cxn ang="f120">
                  <a:pos x="f207" y="f208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4"/>
                </a:cxn>
                <a:cxn ang="f120">
                  <a:pos x="f215" y="f216"/>
                </a:cxn>
                <a:cxn ang="f120">
                  <a:pos x="f217" y="f218"/>
                </a:cxn>
                <a:cxn ang="f120">
                  <a:pos x="f219" y="f220"/>
                </a:cxn>
                <a:cxn ang="f120">
                  <a:pos x="f221" y="f222"/>
                </a:cxn>
                <a:cxn ang="f120">
                  <a:pos x="f223" y="f224"/>
                </a:cxn>
                <a:cxn ang="f120">
                  <a:pos x="f225" y="f226"/>
                </a:cxn>
                <a:cxn ang="f120">
                  <a:pos x="f227" y="f228"/>
                </a:cxn>
                <a:cxn ang="f120">
                  <a:pos x="f229" y="f230"/>
                </a:cxn>
                <a:cxn ang="f120">
                  <a:pos x="f231" y="f232"/>
                </a:cxn>
                <a:cxn ang="f120">
                  <a:pos x="f233" y="f234"/>
                </a:cxn>
                <a:cxn ang="f120">
                  <a:pos x="f235" y="f236"/>
                </a:cxn>
                <a:cxn ang="f120">
                  <a:pos x="f237" y="f214"/>
                </a:cxn>
                <a:cxn ang="f120">
                  <a:pos x="f238" y="f214"/>
                </a:cxn>
                <a:cxn ang="f120">
                  <a:pos x="f239" y="f240"/>
                </a:cxn>
                <a:cxn ang="f120">
                  <a:pos x="f241" y="f242"/>
                </a:cxn>
                <a:cxn ang="f120">
                  <a:pos x="f205" y="f206"/>
                </a:cxn>
              </a:cxnLst>
              <a:rect l="f201" t="f204" r="f202" b="f203"/>
              <a:pathLst>
                <a:path w="120" h="43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7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2"/>
                    <a:pt x="f32" y="f10"/>
                    <a:pt x="f33" y="f34"/>
                  </a:cubicBezTo>
                  <a:cubicBezTo>
                    <a:pt x="f35" y="f8"/>
                    <a:pt x="f36" y="f37"/>
                    <a:pt x="f6" y="f5"/>
                  </a:cubicBezTo>
                  <a:cubicBezTo>
                    <a:pt x="f38" y="f39"/>
                    <a:pt x="f40" y="f9"/>
                    <a:pt x="f41" y="f42"/>
                  </a:cubicBezTo>
                  <a:cubicBezTo>
                    <a:pt x="f43" y="f44"/>
                    <a:pt x="f45" y="f11"/>
                    <a:pt x="f31" y="f28"/>
                  </a:cubicBezTo>
                  <a:cubicBezTo>
                    <a:pt x="f29" y="f17"/>
                    <a:pt x="f27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7"/>
                    <a:pt x="f58" y="f56"/>
                  </a:cubicBezTo>
                  <a:cubicBezTo>
                    <a:pt x="f59" y="f54"/>
                    <a:pt x="f60" y="f61"/>
                    <a:pt x="f19" y="f62"/>
                  </a:cubicBezTo>
                  <a:cubicBezTo>
                    <a:pt x="f17" y="f63"/>
                    <a:pt x="f17" y="f63"/>
                    <a:pt x="f64" y="f63"/>
                  </a:cubicBezTo>
                  <a:cubicBezTo>
                    <a:pt x="f65" y="f21"/>
                    <a:pt x="f66" y="f19"/>
                    <a:pt x="f11" y="f64"/>
                  </a:cubicBezTo>
                  <a:cubicBezTo>
                    <a:pt x="f11" y="f65"/>
                    <a:pt x="f11" y="f65"/>
                    <a:pt x="f28" y="f65"/>
                  </a:cubicBezTo>
                  <a:cubicBezTo>
                    <a:pt x="f11" y="f28"/>
                    <a:pt x="f12" y="f66"/>
                    <a:pt x="f67" y="f30"/>
                  </a:cubicBezTo>
                  <a:cubicBezTo>
                    <a:pt x="f44" y="f30"/>
                    <a:pt x="f67" y="f30"/>
                    <a:pt x="f44" y="f30"/>
                  </a:cubicBezTo>
                  <a:cubicBezTo>
                    <a:pt x="f42" y="f14"/>
                    <a:pt x="f34" y="f68"/>
                    <a:pt x="f39" y="f67"/>
                  </a:cubicBezTo>
                  <a:cubicBezTo>
                    <a:pt x="f69" y="f44"/>
                    <a:pt x="f69" y="f44"/>
                    <a:pt x="f37" y="f10"/>
                  </a:cubicBezTo>
                  <a:cubicBezTo>
                    <a:pt x="f5" y="f42"/>
                    <a:pt x="f69" y="f34"/>
                    <a:pt x="f8" y="f9"/>
                  </a:cubicBezTo>
                  <a:close/>
                </a:path>
              </a:pathLst>
            </a:custGeom>
            <a:solidFill>
              <a:srgbClr val="E58A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A17870A7-7105-110D-6841-83EC489B0177}"/>
                </a:ext>
              </a:extLst>
            </p:cNvPr>
            <p:cNvSpPr/>
            <p:nvPr/>
          </p:nvSpPr>
          <p:spPr>
            <a:xfrm>
              <a:off x="8383584" y="3759198"/>
              <a:ext cx="944566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6"/>
                <a:gd name="f7" fmla="val 37"/>
                <a:gd name="f8" fmla="val 133"/>
                <a:gd name="f9" fmla="val 36"/>
                <a:gd name="f10" fmla="val 113"/>
                <a:gd name="f11" fmla="val 96"/>
                <a:gd name="f12" fmla="val 30"/>
                <a:gd name="f13" fmla="val 78"/>
                <a:gd name="f14" fmla="val 23"/>
                <a:gd name="f15" fmla="val 64"/>
                <a:gd name="f16" fmla="val 17"/>
                <a:gd name="f17" fmla="val 50"/>
                <a:gd name="f18" fmla="val 10"/>
                <a:gd name="f19" fmla="val 34"/>
                <a:gd name="f20" fmla="val 6"/>
                <a:gd name="f21" fmla="val 24"/>
                <a:gd name="f22" fmla="val 3"/>
                <a:gd name="f23" fmla="val 14"/>
                <a:gd name="f24" fmla="val 1"/>
                <a:gd name="f25" fmla="val 4"/>
                <a:gd name="f26" fmla="val 2"/>
                <a:gd name="f27" fmla="val 5"/>
                <a:gd name="f28" fmla="val 15"/>
                <a:gd name="f29" fmla="val 25"/>
                <a:gd name="f30" fmla="val 35"/>
                <a:gd name="f31" fmla="val 53"/>
                <a:gd name="f32" fmla="val 9"/>
                <a:gd name="f33" fmla="val 69"/>
                <a:gd name="f34" fmla="val 86"/>
                <a:gd name="f35" fmla="val 100"/>
                <a:gd name="f36" fmla="val 29"/>
                <a:gd name="f37" fmla="val 114"/>
                <a:gd name="f38" fmla="val 130"/>
                <a:gd name="f39" fmla="val 33"/>
                <a:gd name="f40" fmla="val 135"/>
                <a:gd name="f41" fmla="val 138"/>
                <a:gd name="f42" fmla="val 32"/>
                <a:gd name="f43" fmla="val 141"/>
                <a:gd name="f44" fmla="val 28"/>
                <a:gd name="f45" fmla="val 142"/>
                <a:gd name="f46" fmla="val 26"/>
                <a:gd name="f47" fmla="val 143"/>
                <a:gd name="f48" fmla="val 144"/>
                <a:gd name="f49" fmla="val 145"/>
                <a:gd name="f50" fmla="val 27"/>
                <a:gd name="f51" fmla="val 140"/>
                <a:gd name="f52" fmla="val 137"/>
                <a:gd name="f53" fmla="+- 0 0 -90"/>
                <a:gd name="f54" fmla="*/ f3 1 146"/>
                <a:gd name="f55" fmla="*/ f4 1 37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146"/>
                <a:gd name="f64" fmla="*/ f60 1 37"/>
                <a:gd name="f65" fmla="*/ 133 f61 1"/>
                <a:gd name="f66" fmla="*/ 36 f60 1"/>
                <a:gd name="f67" fmla="*/ 78 f61 1"/>
                <a:gd name="f68" fmla="*/ 23 f60 1"/>
                <a:gd name="f69" fmla="*/ 34 f61 1"/>
                <a:gd name="f70" fmla="*/ 6 f60 1"/>
                <a:gd name="f71" fmla="*/ 4 f61 1"/>
                <a:gd name="f72" fmla="*/ 3 f60 1"/>
                <a:gd name="f73" fmla="*/ 1 f61 1"/>
                <a:gd name="f74" fmla="*/ 4 f60 1"/>
                <a:gd name="f75" fmla="*/ 0 f61 1"/>
                <a:gd name="f76" fmla="*/ 2 f61 1"/>
                <a:gd name="f77" fmla="*/ 2 f60 1"/>
                <a:gd name="f78" fmla="*/ 5 f61 1"/>
                <a:gd name="f79" fmla="*/ 1 f60 1"/>
                <a:gd name="f80" fmla="*/ 35 f61 1"/>
                <a:gd name="f81" fmla="*/ 86 f61 1"/>
                <a:gd name="f82" fmla="*/ 130 f61 1"/>
                <a:gd name="f83" fmla="*/ 33 f60 1"/>
                <a:gd name="f84" fmla="*/ 141 f61 1"/>
                <a:gd name="f85" fmla="*/ 28 f60 1"/>
                <a:gd name="f86" fmla="*/ 144 f61 1"/>
                <a:gd name="f87" fmla="*/ 145 f61 1"/>
                <a:gd name="f88" fmla="*/ 142 f61 1"/>
                <a:gd name="f89" fmla="*/ 34 f60 1"/>
                <a:gd name="f90" fmla="*/ 140 f61 1"/>
                <a:gd name="f91" fmla="+- f62 0 f1"/>
                <a:gd name="f92" fmla="*/ f65 1 146"/>
                <a:gd name="f93" fmla="*/ f66 1 37"/>
                <a:gd name="f94" fmla="*/ f67 1 146"/>
                <a:gd name="f95" fmla="*/ f68 1 37"/>
                <a:gd name="f96" fmla="*/ f69 1 146"/>
                <a:gd name="f97" fmla="*/ f70 1 37"/>
                <a:gd name="f98" fmla="*/ f71 1 146"/>
                <a:gd name="f99" fmla="*/ f72 1 37"/>
                <a:gd name="f100" fmla="*/ f73 1 146"/>
                <a:gd name="f101" fmla="*/ f74 1 37"/>
                <a:gd name="f102" fmla="*/ f75 1 146"/>
                <a:gd name="f103" fmla="*/ f76 1 146"/>
                <a:gd name="f104" fmla="*/ f77 1 37"/>
                <a:gd name="f105" fmla="*/ f78 1 146"/>
                <a:gd name="f106" fmla="*/ f79 1 37"/>
                <a:gd name="f107" fmla="*/ f80 1 146"/>
                <a:gd name="f108" fmla="*/ f81 1 146"/>
                <a:gd name="f109" fmla="*/ f82 1 146"/>
                <a:gd name="f110" fmla="*/ f83 1 37"/>
                <a:gd name="f111" fmla="*/ f84 1 146"/>
                <a:gd name="f112" fmla="*/ f85 1 37"/>
                <a:gd name="f113" fmla="*/ f86 1 146"/>
                <a:gd name="f114" fmla="*/ f87 1 146"/>
                <a:gd name="f115" fmla="*/ f88 1 146"/>
                <a:gd name="f116" fmla="*/ f89 1 37"/>
                <a:gd name="f117" fmla="*/ f90 1 146"/>
                <a:gd name="f118" fmla="*/ 0 1 f63"/>
                <a:gd name="f119" fmla="*/ f57 1 f63"/>
                <a:gd name="f120" fmla="*/ 0 1 f64"/>
                <a:gd name="f121" fmla="*/ f58 1 f64"/>
                <a:gd name="f122" fmla="*/ f92 1 f63"/>
                <a:gd name="f123" fmla="*/ f93 1 f64"/>
                <a:gd name="f124" fmla="*/ f94 1 f63"/>
                <a:gd name="f125" fmla="*/ f95 1 f64"/>
                <a:gd name="f126" fmla="*/ f96 1 f63"/>
                <a:gd name="f127" fmla="*/ f97 1 f64"/>
                <a:gd name="f128" fmla="*/ f98 1 f63"/>
                <a:gd name="f129" fmla="*/ f99 1 f64"/>
                <a:gd name="f130" fmla="*/ f100 1 f63"/>
                <a:gd name="f131" fmla="*/ f101 1 f64"/>
                <a:gd name="f132" fmla="*/ f102 1 f63"/>
                <a:gd name="f133" fmla="*/ f103 1 f63"/>
                <a:gd name="f134" fmla="*/ f104 1 f64"/>
                <a:gd name="f135" fmla="*/ f105 1 f63"/>
                <a:gd name="f136" fmla="*/ f106 1 f64"/>
                <a:gd name="f137" fmla="*/ f107 1 f63"/>
                <a:gd name="f138" fmla="*/ f108 1 f63"/>
                <a:gd name="f139" fmla="*/ f109 1 f63"/>
                <a:gd name="f140" fmla="*/ f110 1 f64"/>
                <a:gd name="f141" fmla="*/ f111 1 f63"/>
                <a:gd name="f142" fmla="*/ f112 1 f64"/>
                <a:gd name="f143" fmla="*/ f113 1 f63"/>
                <a:gd name="f144" fmla="*/ f114 1 f63"/>
                <a:gd name="f145" fmla="*/ f115 1 f63"/>
                <a:gd name="f146" fmla="*/ f116 1 f64"/>
                <a:gd name="f147" fmla="*/ f117 1 f63"/>
                <a:gd name="f148" fmla="*/ f118 f54 1"/>
                <a:gd name="f149" fmla="*/ f119 f54 1"/>
                <a:gd name="f150" fmla="*/ f121 f55 1"/>
                <a:gd name="f151" fmla="*/ f120 f55 1"/>
                <a:gd name="f152" fmla="*/ f122 f54 1"/>
                <a:gd name="f153" fmla="*/ f123 f55 1"/>
                <a:gd name="f154" fmla="*/ f124 f54 1"/>
                <a:gd name="f155" fmla="*/ f125 f55 1"/>
                <a:gd name="f156" fmla="*/ f126 f54 1"/>
                <a:gd name="f157" fmla="*/ f127 f55 1"/>
                <a:gd name="f158" fmla="*/ f128 f54 1"/>
                <a:gd name="f159" fmla="*/ f129 f55 1"/>
                <a:gd name="f160" fmla="*/ f130 f54 1"/>
                <a:gd name="f161" fmla="*/ f131 f55 1"/>
                <a:gd name="f162" fmla="*/ f132 f54 1"/>
                <a:gd name="f163" fmla="*/ f133 f54 1"/>
                <a:gd name="f164" fmla="*/ f134 f55 1"/>
                <a:gd name="f165" fmla="*/ f135 f54 1"/>
                <a:gd name="f166" fmla="*/ f136 f55 1"/>
                <a:gd name="f167" fmla="*/ f137 f54 1"/>
                <a:gd name="f168" fmla="*/ f138 f54 1"/>
                <a:gd name="f169" fmla="*/ f139 f54 1"/>
                <a:gd name="f170" fmla="*/ f140 f55 1"/>
                <a:gd name="f171" fmla="*/ f141 f54 1"/>
                <a:gd name="f172" fmla="*/ f142 f55 1"/>
                <a:gd name="f173" fmla="*/ f143 f54 1"/>
                <a:gd name="f174" fmla="*/ f144 f54 1"/>
                <a:gd name="f175" fmla="*/ f145 f54 1"/>
                <a:gd name="f176" fmla="*/ f146 f55 1"/>
                <a:gd name="f177" fmla="*/ f147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1"/>
                </a:cxn>
                <a:cxn ang="f91">
                  <a:pos x="f163" y="f164"/>
                </a:cxn>
                <a:cxn ang="f91">
                  <a:pos x="f165" y="f166"/>
                </a:cxn>
                <a:cxn ang="f91">
                  <a:pos x="f167" y="f161"/>
                </a:cxn>
                <a:cxn ang="f91">
                  <a:pos x="f168" y="f155"/>
                </a:cxn>
                <a:cxn ang="f91">
                  <a:pos x="f169" y="f170"/>
                </a:cxn>
                <a:cxn ang="f91">
                  <a:pos x="f171" y="f172"/>
                </a:cxn>
                <a:cxn ang="f91">
                  <a:pos x="f173" y="f155"/>
                </a:cxn>
                <a:cxn ang="f91">
                  <a:pos x="f174" y="f155"/>
                </a:cxn>
                <a:cxn ang="f91">
                  <a:pos x="f175" y="f176"/>
                </a:cxn>
                <a:cxn ang="f91">
                  <a:pos x="f177" y="f153"/>
                </a:cxn>
                <a:cxn ang="f91">
                  <a:pos x="f152" y="f153"/>
                </a:cxn>
              </a:cxnLst>
              <a:rect l="f148" t="f151" r="f149" b="f150"/>
              <a:pathLst>
                <a:path w="146" h="37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2"/>
                  </a:cubicBezTo>
                  <a:cubicBezTo>
                    <a:pt x="f22" y="f22"/>
                    <a:pt x="f26" y="f22"/>
                    <a:pt x="f24" y="f25"/>
                  </a:cubicBezTo>
                  <a:cubicBezTo>
                    <a:pt x="f24" y="f25"/>
                    <a:pt x="f5" y="f25"/>
                    <a:pt x="f5" y="f25"/>
                  </a:cubicBezTo>
                  <a:cubicBezTo>
                    <a:pt x="f24" y="f22"/>
                    <a:pt x="f24" y="f26"/>
                    <a:pt x="f26" y="f26"/>
                  </a:cubicBezTo>
                  <a:cubicBezTo>
                    <a:pt x="f22" y="f24"/>
                    <a:pt x="f25" y="f24"/>
                    <a:pt x="f27" y="f24"/>
                  </a:cubicBezTo>
                  <a:cubicBezTo>
                    <a:pt x="f28" y="f5"/>
                    <a:pt x="f29" y="f24"/>
                    <a:pt x="f30" y="f25"/>
                  </a:cubicBezTo>
                  <a:cubicBezTo>
                    <a:pt x="f31" y="f32"/>
                    <a:pt x="f33" y="f16"/>
                    <a:pt x="f34" y="f14"/>
                  </a:cubicBezTo>
                  <a:cubicBezTo>
                    <a:pt x="f35" y="f36"/>
                    <a:pt x="f37" y="f19"/>
                    <a:pt x="f38" y="f39"/>
                  </a:cubicBezTo>
                  <a:cubicBezTo>
                    <a:pt x="f40" y="f19"/>
                    <a:pt x="f41" y="f42"/>
                    <a:pt x="f43" y="f44"/>
                  </a:cubicBezTo>
                  <a:cubicBezTo>
                    <a:pt x="f45" y="f46"/>
                    <a:pt x="f47" y="f21"/>
                    <a:pt x="f48" y="f14"/>
                  </a:cubicBezTo>
                  <a:cubicBezTo>
                    <a:pt x="f48" y="f14"/>
                    <a:pt x="f49" y="f14"/>
                    <a:pt x="f49" y="f14"/>
                  </a:cubicBezTo>
                  <a:cubicBezTo>
                    <a:pt x="f6" y="f50"/>
                    <a:pt x="f48" y="f12"/>
                    <a:pt x="f45" y="f19"/>
                  </a:cubicBezTo>
                  <a:cubicBezTo>
                    <a:pt x="f45" y="f30"/>
                    <a:pt x="f43" y="f30"/>
                    <a:pt x="f51" y="f9"/>
                  </a:cubicBezTo>
                  <a:cubicBezTo>
                    <a:pt x="f52" y="f9"/>
                    <a:pt x="f40" y="f7"/>
                    <a:pt x="f8" y="f9"/>
                  </a:cubicBezTo>
                  <a:close/>
                </a:path>
              </a:pathLst>
            </a:custGeom>
            <a:solidFill>
              <a:srgbClr val="BE54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43">
              <a:extLst>
                <a:ext uri="{FF2B5EF4-FFF2-40B4-BE49-F238E27FC236}">
                  <a16:creationId xmlns:a16="http://schemas.microsoft.com/office/drawing/2014/main" id="{3A906EB5-BF2E-7E05-5A06-1D27A8F3D591}"/>
                </a:ext>
              </a:extLst>
            </p:cNvPr>
            <p:cNvSpPr/>
            <p:nvPr/>
          </p:nvSpPr>
          <p:spPr>
            <a:xfrm>
              <a:off x="8053385" y="4522786"/>
              <a:ext cx="155576" cy="3032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7"/>
                <a:gd name="f8" fmla="val 42"/>
                <a:gd name="f9" fmla="val 44"/>
                <a:gd name="f10" fmla="val 21"/>
                <a:gd name="f11" fmla="val 45"/>
                <a:gd name="f12" fmla="val 17"/>
                <a:gd name="f13" fmla="val 43"/>
                <a:gd name="f14" fmla="val 13"/>
                <a:gd name="f15" fmla="val 37"/>
                <a:gd name="f16" fmla="val 10"/>
                <a:gd name="f17" fmla="val 31"/>
                <a:gd name="f18" fmla="val 7"/>
                <a:gd name="f19" fmla="val 4"/>
                <a:gd name="f20" fmla="val 18"/>
                <a:gd name="f21" fmla="val 3"/>
                <a:gd name="f22" fmla="val 11"/>
                <a:gd name="f23" fmla="val 2"/>
                <a:gd name="f24" fmla="val 1"/>
                <a:gd name="f25" fmla="val 5"/>
                <a:gd name="f26" fmla="val 15"/>
                <a:gd name="f27" fmla="val 26"/>
                <a:gd name="f28" fmla="val 36"/>
                <a:gd name="f29" fmla="val 20"/>
                <a:gd name="f30" fmla="val 38"/>
                <a:gd name="f31" fmla="val 23"/>
                <a:gd name="f32" fmla="val 39"/>
                <a:gd name="f33" fmla="+- 0 0 -90"/>
                <a:gd name="f34" fmla="*/ f3 1 24"/>
                <a:gd name="f35" fmla="*/ f4 1 4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24"/>
                <a:gd name="f44" fmla="*/ f40 1 47"/>
                <a:gd name="f45" fmla="*/ 24 f41 1"/>
                <a:gd name="f46" fmla="*/ 42 f40 1"/>
                <a:gd name="f47" fmla="*/ 21 f41 1"/>
                <a:gd name="f48" fmla="*/ 47 f40 1"/>
                <a:gd name="f49" fmla="*/ 10 f41 1"/>
                <a:gd name="f50" fmla="*/ 31 f40 1"/>
                <a:gd name="f51" fmla="*/ 3 f41 1"/>
                <a:gd name="f52" fmla="*/ 11 f40 1"/>
                <a:gd name="f53" fmla="*/ 1 f41 1"/>
                <a:gd name="f54" fmla="*/ 0 f40 1"/>
                <a:gd name="f55" fmla="*/ 2 f41 1"/>
                <a:gd name="f56" fmla="*/ 3 f40 1"/>
                <a:gd name="f57" fmla="*/ 18 f41 1"/>
                <a:gd name="f58" fmla="*/ 36 f40 1"/>
                <a:gd name="f59" fmla="+- f42 0 f1"/>
                <a:gd name="f60" fmla="*/ f45 1 24"/>
                <a:gd name="f61" fmla="*/ f46 1 47"/>
                <a:gd name="f62" fmla="*/ f47 1 24"/>
                <a:gd name="f63" fmla="*/ f48 1 47"/>
                <a:gd name="f64" fmla="*/ f49 1 24"/>
                <a:gd name="f65" fmla="*/ f50 1 47"/>
                <a:gd name="f66" fmla="*/ f51 1 24"/>
                <a:gd name="f67" fmla="*/ f52 1 47"/>
                <a:gd name="f68" fmla="*/ f53 1 24"/>
                <a:gd name="f69" fmla="*/ f54 1 47"/>
                <a:gd name="f70" fmla="*/ f55 1 24"/>
                <a:gd name="f71" fmla="*/ f56 1 47"/>
                <a:gd name="f72" fmla="*/ f57 1 24"/>
                <a:gd name="f73" fmla="*/ f58 1 47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3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4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96" y="f97"/>
                </a:cxn>
              </a:cxnLst>
              <a:rect l="f92" t="f95" r="f93" b="f94"/>
              <a:pathLst>
                <a:path w="24" h="47">
                  <a:moveTo>
                    <a:pt x="f6" y="f8"/>
                  </a:moveTo>
                  <a:cubicBezTo>
                    <a:pt x="f6" y="f9"/>
                    <a:pt x="f10" y="f11"/>
                    <a:pt x="f10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6"/>
                    <a:pt x="f19" y="f20"/>
                    <a:pt x="f21" y="f22"/>
                  </a:cubicBezTo>
                  <a:cubicBezTo>
                    <a:pt x="f23" y="f18"/>
                    <a:pt x="f5" y="f19"/>
                    <a:pt x="f24" y="f5"/>
                  </a:cubicBezTo>
                  <a:cubicBezTo>
                    <a:pt x="f23" y="f24"/>
                    <a:pt x="f23" y="f23"/>
                    <a:pt x="f23" y="f21"/>
                  </a:cubicBezTo>
                  <a:cubicBezTo>
                    <a:pt x="f25" y="f26"/>
                    <a:pt x="f22" y="f27"/>
                    <a:pt x="f20" y="f28"/>
                  </a:cubicBezTo>
                  <a:cubicBezTo>
                    <a:pt x="f29" y="f30"/>
                    <a:pt x="f31" y="f32"/>
                    <a:pt x="f6" y="f8"/>
                  </a:cubicBezTo>
                  <a:close/>
                </a:path>
              </a:pathLst>
            </a:custGeom>
            <a:solidFill>
              <a:srgbClr val="E38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44">
              <a:extLst>
                <a:ext uri="{FF2B5EF4-FFF2-40B4-BE49-F238E27FC236}">
                  <a16:creationId xmlns:a16="http://schemas.microsoft.com/office/drawing/2014/main" id="{C36DCA73-15CE-7CAD-11E8-FB1BFDECEE28}"/>
                </a:ext>
              </a:extLst>
            </p:cNvPr>
            <p:cNvSpPr/>
            <p:nvPr/>
          </p:nvSpPr>
          <p:spPr>
            <a:xfrm>
              <a:off x="8143875" y="3952878"/>
              <a:ext cx="96834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4"/>
                <a:gd name="f8" fmla="val 13"/>
                <a:gd name="f9" fmla="val 4"/>
                <a:gd name="f10" fmla="val 5"/>
                <a:gd name="f11" fmla="val 6"/>
                <a:gd name="f12" fmla="val 8"/>
                <a:gd name="f13" fmla="val 10"/>
                <a:gd name="f14" fmla="val 11"/>
                <a:gd name="f15" fmla="val 12"/>
                <a:gd name="f16" fmla="val 3"/>
                <a:gd name="f17" fmla="val 9"/>
                <a:gd name="f18" fmla="val 1"/>
                <a:gd name="f19" fmla="+- 0 0 -90"/>
                <a:gd name="f20" fmla="*/ f3 1 15"/>
                <a:gd name="f21" fmla="*/ f4 1 1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5"/>
                <a:gd name="f30" fmla="*/ f26 1 14"/>
                <a:gd name="f31" fmla="*/ 13 f27 1"/>
                <a:gd name="f32" fmla="*/ 4 f26 1"/>
                <a:gd name="f33" fmla="*/ 14 f27 1"/>
                <a:gd name="f34" fmla="*/ 6 f26 1"/>
                <a:gd name="f35" fmla="*/ 11 f26 1"/>
                <a:gd name="f36" fmla="*/ 3 f27 1"/>
                <a:gd name="f37" fmla="*/ 10 f26 1"/>
                <a:gd name="f38" fmla="*/ 3 f26 1"/>
                <a:gd name="f39" fmla="*/ 10 f27 1"/>
                <a:gd name="f40" fmla="+- f28 0 f1"/>
                <a:gd name="f41" fmla="*/ f31 1 15"/>
                <a:gd name="f42" fmla="*/ f32 1 14"/>
                <a:gd name="f43" fmla="*/ f33 1 15"/>
                <a:gd name="f44" fmla="*/ f34 1 14"/>
                <a:gd name="f45" fmla="*/ f35 1 14"/>
                <a:gd name="f46" fmla="*/ f36 1 15"/>
                <a:gd name="f47" fmla="*/ f37 1 14"/>
                <a:gd name="f48" fmla="*/ f38 1 14"/>
                <a:gd name="f49" fmla="*/ f39 1 15"/>
                <a:gd name="f50" fmla="*/ 0 1 f29"/>
                <a:gd name="f51" fmla="*/ f23 1 f29"/>
                <a:gd name="f52" fmla="*/ 0 1 f30"/>
                <a:gd name="f53" fmla="*/ f24 1 f30"/>
                <a:gd name="f54" fmla="*/ f41 1 f29"/>
                <a:gd name="f55" fmla="*/ f42 1 f30"/>
                <a:gd name="f56" fmla="*/ f43 1 f29"/>
                <a:gd name="f57" fmla="*/ f44 1 f30"/>
                <a:gd name="f58" fmla="*/ f45 1 f30"/>
                <a:gd name="f59" fmla="*/ f46 1 f29"/>
                <a:gd name="f60" fmla="*/ f47 1 f30"/>
                <a:gd name="f61" fmla="*/ f48 1 f30"/>
                <a:gd name="f62" fmla="*/ f49 1 f29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0 1"/>
                <a:gd name="f70" fmla="*/ f57 f21 1"/>
                <a:gd name="f71" fmla="*/ f58 f21 1"/>
                <a:gd name="f72" fmla="*/ f59 f20 1"/>
                <a:gd name="f73" fmla="*/ f60 f21 1"/>
                <a:gd name="f74" fmla="*/ f61 f21 1"/>
                <a:gd name="f75" fmla="*/ f6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69" y="f71"/>
                </a:cxn>
                <a:cxn ang="f40">
                  <a:pos x="f69" y="f71"/>
                </a:cxn>
                <a:cxn ang="f40">
                  <a:pos x="f72" y="f73"/>
                </a:cxn>
                <a:cxn ang="f40">
                  <a:pos x="f72" y="f74"/>
                </a:cxn>
                <a:cxn ang="f40">
                  <a:pos x="f75" y="f74"/>
                </a:cxn>
                <a:cxn ang="f40">
                  <a:pos x="f67" y="f68"/>
                </a:cxn>
              </a:cxnLst>
              <a:rect l="f63" t="f66" r="f64" b="f65"/>
              <a:pathLst>
                <a:path w="15" h="14">
                  <a:moveTo>
                    <a:pt x="f8" y="f9"/>
                  </a:moveTo>
                  <a:cubicBezTo>
                    <a:pt x="f8" y="f10"/>
                    <a:pt x="f8" y="f11"/>
                    <a:pt x="f7" y="f11"/>
                  </a:cubicBezTo>
                  <a:cubicBezTo>
                    <a:pt x="f6" y="f12"/>
                    <a:pt x="f6" y="f13"/>
                    <a:pt x="f7" y="f14"/>
                  </a:cubicBezTo>
                  <a:cubicBezTo>
                    <a:pt x="f7" y="f14"/>
                    <a:pt x="f7" y="f14"/>
                    <a:pt x="f7" y="f14"/>
                  </a:cubicBezTo>
                  <a:cubicBezTo>
                    <a:pt x="f13" y="f7"/>
                    <a:pt x="f11" y="f15"/>
                    <a:pt x="f16" y="f13"/>
                  </a:cubicBezTo>
                  <a:cubicBezTo>
                    <a:pt x="f5" y="f17"/>
                    <a:pt x="f5" y="f10"/>
                    <a:pt x="f16" y="f16"/>
                  </a:cubicBezTo>
                  <a:cubicBezTo>
                    <a:pt x="f10" y="f18"/>
                    <a:pt x="f12" y="f5"/>
                    <a:pt x="f13" y="f16"/>
                  </a:cubicBezTo>
                  <a:cubicBezTo>
                    <a:pt x="f14" y="f9"/>
                    <a:pt x="f15" y="f9"/>
                    <a:pt x="f8" y="f9"/>
                  </a:cubicBezTo>
                  <a:close/>
                </a:path>
              </a:pathLst>
            </a:custGeom>
            <a:solidFill>
              <a:srgbClr val="F4A5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45">
              <a:extLst>
                <a:ext uri="{FF2B5EF4-FFF2-40B4-BE49-F238E27FC236}">
                  <a16:creationId xmlns:a16="http://schemas.microsoft.com/office/drawing/2014/main" id="{2CDFE3A4-38FA-9CEE-9DFD-9C3C10E4D57B}"/>
                </a:ext>
              </a:extLst>
            </p:cNvPr>
            <p:cNvSpPr/>
            <p:nvPr/>
          </p:nvSpPr>
          <p:spPr>
            <a:xfrm>
              <a:off x="8202616" y="4838703"/>
              <a:ext cx="11589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2"/>
                <a:gd name="f8" fmla="val 2"/>
                <a:gd name="f9" fmla="val 3"/>
                <a:gd name="f10" fmla="val 4"/>
                <a:gd name="f11" fmla="val 5"/>
                <a:gd name="f12" fmla="val 6"/>
                <a:gd name="f13" fmla="val 8"/>
                <a:gd name="f14" fmla="val 9"/>
                <a:gd name="f15" fmla="val 10"/>
                <a:gd name="f16" fmla="val 7"/>
                <a:gd name="f17" fmla="val 14"/>
                <a:gd name="f18" fmla="val 16"/>
                <a:gd name="f19" fmla="val 17"/>
                <a:gd name="f20" fmla="val 13"/>
                <a:gd name="f21" fmla="+- 0 0 -90"/>
                <a:gd name="f22" fmla="*/ f3 1 18"/>
                <a:gd name="f23" fmla="*/ f4 1 1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8"/>
                <a:gd name="f32" fmla="*/ f28 1 12"/>
                <a:gd name="f33" fmla="*/ 0 f29 1"/>
                <a:gd name="f34" fmla="*/ 0 f28 1"/>
                <a:gd name="f35" fmla="*/ 4 f29 1"/>
                <a:gd name="f36" fmla="*/ 4 f28 1"/>
                <a:gd name="f37" fmla="*/ 6 f29 1"/>
                <a:gd name="f38" fmla="*/ 5 f28 1"/>
                <a:gd name="f39" fmla="*/ 10 f29 1"/>
                <a:gd name="f40" fmla="*/ 6 f28 1"/>
                <a:gd name="f41" fmla="*/ 16 f29 1"/>
                <a:gd name="f42" fmla="*/ 8 f28 1"/>
                <a:gd name="f43" fmla="*/ 18 f29 1"/>
                <a:gd name="f44" fmla="*/ 9 f28 1"/>
                <a:gd name="f45" fmla="*/ 10 f28 1"/>
                <a:gd name="f46" fmla="*/ 13 f29 1"/>
                <a:gd name="f47" fmla="*/ 12 f28 1"/>
                <a:gd name="f48" fmla="+- f30 0 f1"/>
                <a:gd name="f49" fmla="*/ f33 1 18"/>
                <a:gd name="f50" fmla="*/ f34 1 12"/>
                <a:gd name="f51" fmla="*/ f35 1 18"/>
                <a:gd name="f52" fmla="*/ f36 1 12"/>
                <a:gd name="f53" fmla="*/ f37 1 18"/>
                <a:gd name="f54" fmla="*/ f38 1 12"/>
                <a:gd name="f55" fmla="*/ f39 1 18"/>
                <a:gd name="f56" fmla="*/ f40 1 12"/>
                <a:gd name="f57" fmla="*/ f41 1 18"/>
                <a:gd name="f58" fmla="*/ f42 1 12"/>
                <a:gd name="f59" fmla="*/ f43 1 18"/>
                <a:gd name="f60" fmla="*/ f44 1 12"/>
                <a:gd name="f61" fmla="*/ f45 1 12"/>
                <a:gd name="f62" fmla="*/ f46 1 18"/>
                <a:gd name="f63" fmla="*/ f47 1 12"/>
                <a:gd name="f64" fmla="*/ 0 1 f31"/>
                <a:gd name="f65" fmla="*/ f25 1 f31"/>
                <a:gd name="f66" fmla="*/ 0 1 f32"/>
                <a:gd name="f67" fmla="*/ f26 1 f32"/>
                <a:gd name="f68" fmla="*/ f49 1 f31"/>
                <a:gd name="f69" fmla="*/ f50 1 f32"/>
                <a:gd name="f70" fmla="*/ f51 1 f31"/>
                <a:gd name="f71" fmla="*/ f52 1 f32"/>
                <a:gd name="f72" fmla="*/ f53 1 f31"/>
                <a:gd name="f73" fmla="*/ f54 1 f32"/>
                <a:gd name="f74" fmla="*/ f55 1 f31"/>
                <a:gd name="f75" fmla="*/ f56 1 f32"/>
                <a:gd name="f76" fmla="*/ f57 1 f31"/>
                <a:gd name="f77" fmla="*/ f58 1 f32"/>
                <a:gd name="f78" fmla="*/ f59 1 f31"/>
                <a:gd name="f79" fmla="*/ f60 1 f32"/>
                <a:gd name="f80" fmla="*/ f61 1 f32"/>
                <a:gd name="f81" fmla="*/ f62 1 f31"/>
                <a:gd name="f82" fmla="*/ f63 1 f32"/>
                <a:gd name="f83" fmla="*/ f64 f22 1"/>
                <a:gd name="f84" fmla="*/ f65 f22 1"/>
                <a:gd name="f85" fmla="*/ f67 f23 1"/>
                <a:gd name="f86" fmla="*/ f66 f23 1"/>
                <a:gd name="f87" fmla="*/ f68 f22 1"/>
                <a:gd name="f88" fmla="*/ f69 f23 1"/>
                <a:gd name="f89" fmla="*/ f70 f22 1"/>
                <a:gd name="f90" fmla="*/ f71 f23 1"/>
                <a:gd name="f91" fmla="*/ f72 f22 1"/>
                <a:gd name="f92" fmla="*/ f73 f23 1"/>
                <a:gd name="f93" fmla="*/ f74 f22 1"/>
                <a:gd name="f94" fmla="*/ f75 f23 1"/>
                <a:gd name="f95" fmla="*/ f76 f22 1"/>
                <a:gd name="f96" fmla="*/ f77 f23 1"/>
                <a:gd name="f97" fmla="*/ f78 f22 1"/>
                <a:gd name="f98" fmla="*/ f79 f23 1"/>
                <a:gd name="f99" fmla="*/ f80 f23 1"/>
                <a:gd name="f100" fmla="*/ f81 f22 1"/>
                <a:gd name="f101" fmla="*/ f82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93" y="f94"/>
                </a:cxn>
                <a:cxn ang="f48">
                  <a:pos x="f95" y="f96"/>
                </a:cxn>
                <a:cxn ang="f48">
                  <a:pos x="f97" y="f98"/>
                </a:cxn>
                <a:cxn ang="f48">
                  <a:pos x="f95" y="f99"/>
                </a:cxn>
                <a:cxn ang="f48">
                  <a:pos x="f100" y="f101"/>
                </a:cxn>
                <a:cxn ang="f48">
                  <a:pos x="f87" y="f88"/>
                </a:cxn>
              </a:cxnLst>
              <a:rect l="f83" t="f86" r="f84" b="f85"/>
              <a:pathLst>
                <a:path w="18" h="12">
                  <a:moveTo>
                    <a:pt x="f5" y="f5"/>
                  </a:moveTo>
                  <a:cubicBezTo>
                    <a:pt x="f8" y="f5"/>
                    <a:pt x="f9" y="f8"/>
                    <a:pt x="f10" y="f10"/>
                  </a:cubicBezTo>
                  <a:cubicBezTo>
                    <a:pt x="f11" y="f10"/>
                    <a:pt x="f12" y="f11"/>
                    <a:pt x="f12" y="f11"/>
                  </a:cubicBezTo>
                  <a:cubicBezTo>
                    <a:pt x="f13" y="f8"/>
                    <a:pt x="f14" y="f10"/>
                    <a:pt x="f15" y="f12"/>
                  </a:cubicBezTo>
                  <a:cubicBezTo>
                    <a:pt x="f7" y="f16"/>
                    <a:pt x="f17" y="f16"/>
                    <a:pt x="f18" y="f13"/>
                  </a:cubicBezTo>
                  <a:cubicBezTo>
                    <a:pt x="f19" y="f13"/>
                    <a:pt x="f6" y="f13"/>
                    <a:pt x="f6" y="f14"/>
                  </a:cubicBezTo>
                  <a:cubicBezTo>
                    <a:pt x="f6" y="f15"/>
                    <a:pt x="f19" y="f15"/>
                    <a:pt x="f18" y="f15"/>
                  </a:cubicBezTo>
                  <a:cubicBezTo>
                    <a:pt x="f17" y="f14"/>
                    <a:pt x="f20" y="f15"/>
                    <a:pt x="f20" y="f7"/>
                  </a:cubicBezTo>
                  <a:cubicBezTo>
                    <a:pt x="f13" y="f14"/>
                    <a:pt x="f9" y="f11"/>
                    <a:pt x="f5" y="f5"/>
                  </a:cubicBezTo>
                  <a:close/>
                </a:path>
              </a:pathLst>
            </a:custGeom>
            <a:solidFill>
              <a:srgbClr val="E38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46">
              <a:extLst>
                <a:ext uri="{FF2B5EF4-FFF2-40B4-BE49-F238E27FC236}">
                  <a16:creationId xmlns:a16="http://schemas.microsoft.com/office/drawing/2014/main" id="{B0C442EF-3287-1440-7E31-AA31F49BBD10}"/>
                </a:ext>
              </a:extLst>
            </p:cNvPr>
            <p:cNvSpPr/>
            <p:nvPr/>
          </p:nvSpPr>
          <p:spPr>
            <a:xfrm>
              <a:off x="9094786" y="4243392"/>
              <a:ext cx="381003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44"/>
                <a:gd name="f8" fmla="val 45"/>
                <a:gd name="f9" fmla="val 25"/>
                <a:gd name="f10" fmla="val 46"/>
                <a:gd name="f11" fmla="val 23"/>
                <a:gd name="f12" fmla="val 49"/>
                <a:gd name="f13" fmla="val 24"/>
                <a:gd name="f14" fmla="val 50"/>
                <a:gd name="f15" fmla="val 51"/>
                <a:gd name="f16" fmla="val 22"/>
                <a:gd name="f17" fmla="val 52"/>
                <a:gd name="f18" fmla="val 21"/>
                <a:gd name="f19" fmla="val 20"/>
                <a:gd name="f20" fmla="val 47"/>
                <a:gd name="f21" fmla="val 43"/>
                <a:gd name="f22" fmla="val 41"/>
                <a:gd name="f23" fmla="val 18"/>
                <a:gd name="f24" fmla="val 38"/>
                <a:gd name="f25" fmla="val 35"/>
                <a:gd name="f26" fmla="val 28"/>
                <a:gd name="f27" fmla="val 19"/>
                <a:gd name="f28" fmla="val 17"/>
                <a:gd name="f29" fmla="val 27"/>
                <a:gd name="f30" fmla="val 13"/>
                <a:gd name="f31" fmla="val 29"/>
                <a:gd name="f32" fmla="val 9"/>
                <a:gd name="f33" fmla="val 31"/>
                <a:gd name="f34" fmla="val 5"/>
                <a:gd name="f35" fmla="val 1"/>
                <a:gd name="f36" fmla="val 26"/>
                <a:gd name="f37" fmla="val 2"/>
                <a:gd name="f38" fmla="val 3"/>
                <a:gd name="f39" fmla="val 4"/>
                <a:gd name="f40" fmla="val 8"/>
                <a:gd name="f41" fmla="val 6"/>
                <a:gd name="f42" fmla="val 30"/>
                <a:gd name="f43" fmla="val 33"/>
                <a:gd name="f44" fmla="val 34"/>
                <a:gd name="f45" fmla="val 36"/>
                <a:gd name="f46" fmla="val 7"/>
                <a:gd name="f47" fmla="val 12"/>
                <a:gd name="f48" fmla="val 16"/>
                <a:gd name="f49" fmla="val 15"/>
                <a:gd name="f50" fmla="val 10"/>
                <a:gd name="f51" fmla="val 32"/>
                <a:gd name="f52" fmla="val 39"/>
                <a:gd name="f53" fmla="val 55"/>
                <a:gd name="f54" fmla="val 56"/>
                <a:gd name="f55" fmla="val 57"/>
                <a:gd name="f56" fmla="val 58"/>
                <a:gd name="f57" fmla="val 40"/>
                <a:gd name="f58" fmla="val 54"/>
                <a:gd name="f59" fmla="val 53"/>
                <a:gd name="f60" fmla="val 48"/>
                <a:gd name="f61" fmla="+- 0 0 -90"/>
                <a:gd name="f62" fmla="*/ f3 1 59"/>
                <a:gd name="f63" fmla="*/ f4 1 44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59"/>
                <a:gd name="f72" fmla="*/ f68 1 44"/>
                <a:gd name="f73" fmla="*/ 45 f69 1"/>
                <a:gd name="f74" fmla="*/ 25 f68 1"/>
                <a:gd name="f75" fmla="*/ 50 f69 1"/>
                <a:gd name="f76" fmla="*/ 23 f68 1"/>
                <a:gd name="f77" fmla="*/ 52 f69 1"/>
                <a:gd name="f78" fmla="*/ 21 f68 1"/>
                <a:gd name="f79" fmla="*/ 43 f69 1"/>
                <a:gd name="f80" fmla="*/ 20 f68 1"/>
                <a:gd name="f81" fmla="*/ 35 f69 1"/>
                <a:gd name="f82" fmla="*/ 17 f69 1"/>
                <a:gd name="f83" fmla="*/ 27 f68 1"/>
                <a:gd name="f84" fmla="*/ 5 f69 1"/>
                <a:gd name="f85" fmla="*/ 28 f68 1"/>
                <a:gd name="f86" fmla="*/ 2 f69 1"/>
                <a:gd name="f87" fmla="*/ 19 f68 1"/>
                <a:gd name="f88" fmla="*/ 17 f68 1"/>
                <a:gd name="f89" fmla="*/ 25 f69 1"/>
                <a:gd name="f90" fmla="*/ 8 f68 1"/>
                <a:gd name="f91" fmla="*/ 33 f69 1"/>
                <a:gd name="f92" fmla="*/ 2 f68 1"/>
                <a:gd name="f93" fmla="*/ 36 f69 1"/>
                <a:gd name="f94" fmla="*/ 3 f68 1"/>
                <a:gd name="f95" fmla="*/ 19 f69 1"/>
                <a:gd name="f96" fmla="*/ 16 f68 1"/>
                <a:gd name="f97" fmla="*/ 8 f69 1"/>
                <a:gd name="f98" fmla="*/ 22 f68 1"/>
                <a:gd name="f99" fmla="*/ 26 f68 1"/>
                <a:gd name="f100" fmla="*/ 16 f69 1"/>
                <a:gd name="f101" fmla="*/ 23 f69 1"/>
                <a:gd name="f102" fmla="*/ 32 f69 1"/>
                <a:gd name="f103" fmla="*/ 18 f68 1"/>
                <a:gd name="f104" fmla="*/ 56 f69 1"/>
                <a:gd name="f105" fmla="*/ 58 f69 1"/>
                <a:gd name="f106" fmla="*/ 40 f68 1"/>
                <a:gd name="f107" fmla="*/ 44 f68 1"/>
                <a:gd name="f108" fmla="*/ 57 f69 1"/>
                <a:gd name="f109" fmla="*/ 43 f68 1"/>
                <a:gd name="f110" fmla="*/ 54 f69 1"/>
                <a:gd name="f111" fmla="*/ 49 f69 1"/>
                <a:gd name="f112" fmla="*/ 46 f69 1"/>
                <a:gd name="f113" fmla="+- f70 0 f1"/>
                <a:gd name="f114" fmla="*/ f73 1 59"/>
                <a:gd name="f115" fmla="*/ f74 1 44"/>
                <a:gd name="f116" fmla="*/ f75 1 59"/>
                <a:gd name="f117" fmla="*/ f76 1 44"/>
                <a:gd name="f118" fmla="*/ f77 1 59"/>
                <a:gd name="f119" fmla="*/ f78 1 44"/>
                <a:gd name="f120" fmla="*/ f79 1 59"/>
                <a:gd name="f121" fmla="*/ f80 1 44"/>
                <a:gd name="f122" fmla="*/ f81 1 59"/>
                <a:gd name="f123" fmla="*/ f82 1 59"/>
                <a:gd name="f124" fmla="*/ f83 1 44"/>
                <a:gd name="f125" fmla="*/ f84 1 59"/>
                <a:gd name="f126" fmla="*/ f85 1 44"/>
                <a:gd name="f127" fmla="*/ f86 1 59"/>
                <a:gd name="f128" fmla="*/ f87 1 44"/>
                <a:gd name="f129" fmla="*/ f88 1 44"/>
                <a:gd name="f130" fmla="*/ f89 1 59"/>
                <a:gd name="f131" fmla="*/ f90 1 44"/>
                <a:gd name="f132" fmla="*/ f91 1 59"/>
                <a:gd name="f133" fmla="*/ f92 1 44"/>
                <a:gd name="f134" fmla="*/ f93 1 59"/>
                <a:gd name="f135" fmla="*/ f94 1 44"/>
                <a:gd name="f136" fmla="*/ f95 1 59"/>
                <a:gd name="f137" fmla="*/ f96 1 44"/>
                <a:gd name="f138" fmla="*/ f97 1 59"/>
                <a:gd name="f139" fmla="*/ f98 1 44"/>
                <a:gd name="f140" fmla="*/ f99 1 44"/>
                <a:gd name="f141" fmla="*/ f100 1 59"/>
                <a:gd name="f142" fmla="*/ f101 1 59"/>
                <a:gd name="f143" fmla="*/ f102 1 59"/>
                <a:gd name="f144" fmla="*/ f103 1 44"/>
                <a:gd name="f145" fmla="*/ f104 1 59"/>
                <a:gd name="f146" fmla="*/ f105 1 59"/>
                <a:gd name="f147" fmla="*/ f106 1 44"/>
                <a:gd name="f148" fmla="*/ f107 1 44"/>
                <a:gd name="f149" fmla="*/ f108 1 59"/>
                <a:gd name="f150" fmla="*/ f109 1 44"/>
                <a:gd name="f151" fmla="*/ f110 1 59"/>
                <a:gd name="f152" fmla="*/ f111 1 59"/>
                <a:gd name="f153" fmla="*/ f112 1 59"/>
                <a:gd name="f154" fmla="*/ 0 1 f71"/>
                <a:gd name="f155" fmla="*/ f65 1 f71"/>
                <a:gd name="f156" fmla="*/ 0 1 f72"/>
                <a:gd name="f157" fmla="*/ f66 1 f72"/>
                <a:gd name="f158" fmla="*/ f114 1 f71"/>
                <a:gd name="f159" fmla="*/ f115 1 f72"/>
                <a:gd name="f160" fmla="*/ f116 1 f71"/>
                <a:gd name="f161" fmla="*/ f117 1 f72"/>
                <a:gd name="f162" fmla="*/ f118 1 f71"/>
                <a:gd name="f163" fmla="*/ f119 1 f72"/>
                <a:gd name="f164" fmla="*/ f120 1 f71"/>
                <a:gd name="f165" fmla="*/ f121 1 f72"/>
                <a:gd name="f166" fmla="*/ f122 1 f71"/>
                <a:gd name="f167" fmla="*/ f123 1 f71"/>
                <a:gd name="f168" fmla="*/ f124 1 f72"/>
                <a:gd name="f169" fmla="*/ f125 1 f71"/>
                <a:gd name="f170" fmla="*/ f126 1 f72"/>
                <a:gd name="f171" fmla="*/ f127 1 f71"/>
                <a:gd name="f172" fmla="*/ f128 1 f72"/>
                <a:gd name="f173" fmla="*/ f129 1 f72"/>
                <a:gd name="f174" fmla="*/ f130 1 f71"/>
                <a:gd name="f175" fmla="*/ f131 1 f72"/>
                <a:gd name="f176" fmla="*/ f132 1 f71"/>
                <a:gd name="f177" fmla="*/ f133 1 f72"/>
                <a:gd name="f178" fmla="*/ f134 1 f71"/>
                <a:gd name="f179" fmla="*/ f135 1 f72"/>
                <a:gd name="f180" fmla="*/ f136 1 f71"/>
                <a:gd name="f181" fmla="*/ f137 1 f72"/>
                <a:gd name="f182" fmla="*/ f138 1 f71"/>
                <a:gd name="f183" fmla="*/ f139 1 f72"/>
                <a:gd name="f184" fmla="*/ f140 1 f72"/>
                <a:gd name="f185" fmla="*/ f141 1 f71"/>
                <a:gd name="f186" fmla="*/ f142 1 f71"/>
                <a:gd name="f187" fmla="*/ f143 1 f71"/>
                <a:gd name="f188" fmla="*/ f144 1 f72"/>
                <a:gd name="f189" fmla="*/ f145 1 f71"/>
                <a:gd name="f190" fmla="*/ f146 1 f71"/>
                <a:gd name="f191" fmla="*/ f147 1 f72"/>
                <a:gd name="f192" fmla="*/ f148 1 f72"/>
                <a:gd name="f193" fmla="*/ f149 1 f71"/>
                <a:gd name="f194" fmla="*/ f150 1 f72"/>
                <a:gd name="f195" fmla="*/ f151 1 f71"/>
                <a:gd name="f196" fmla="*/ f152 1 f71"/>
                <a:gd name="f197" fmla="*/ f153 1 f71"/>
                <a:gd name="f198" fmla="*/ f154 f62 1"/>
                <a:gd name="f199" fmla="*/ f155 f62 1"/>
                <a:gd name="f200" fmla="*/ f157 f63 1"/>
                <a:gd name="f201" fmla="*/ f156 f63 1"/>
                <a:gd name="f202" fmla="*/ f158 f62 1"/>
                <a:gd name="f203" fmla="*/ f159 f63 1"/>
                <a:gd name="f204" fmla="*/ f160 f62 1"/>
                <a:gd name="f205" fmla="*/ f161 f63 1"/>
                <a:gd name="f206" fmla="*/ f162 f62 1"/>
                <a:gd name="f207" fmla="*/ f163 f63 1"/>
                <a:gd name="f208" fmla="*/ f164 f62 1"/>
                <a:gd name="f209" fmla="*/ f165 f63 1"/>
                <a:gd name="f210" fmla="*/ f166 f62 1"/>
                <a:gd name="f211" fmla="*/ f167 f62 1"/>
                <a:gd name="f212" fmla="*/ f168 f63 1"/>
                <a:gd name="f213" fmla="*/ f169 f62 1"/>
                <a:gd name="f214" fmla="*/ f170 f63 1"/>
                <a:gd name="f215" fmla="*/ f171 f62 1"/>
                <a:gd name="f216" fmla="*/ f172 f63 1"/>
                <a:gd name="f217" fmla="*/ f173 f63 1"/>
                <a:gd name="f218" fmla="*/ f174 f62 1"/>
                <a:gd name="f219" fmla="*/ f175 f63 1"/>
                <a:gd name="f220" fmla="*/ f176 f62 1"/>
                <a:gd name="f221" fmla="*/ f177 f63 1"/>
                <a:gd name="f222" fmla="*/ f178 f62 1"/>
                <a:gd name="f223" fmla="*/ f179 f63 1"/>
                <a:gd name="f224" fmla="*/ f180 f62 1"/>
                <a:gd name="f225" fmla="*/ f181 f63 1"/>
                <a:gd name="f226" fmla="*/ f182 f62 1"/>
                <a:gd name="f227" fmla="*/ f183 f63 1"/>
                <a:gd name="f228" fmla="*/ f184 f63 1"/>
                <a:gd name="f229" fmla="*/ f185 f62 1"/>
                <a:gd name="f230" fmla="*/ f186 f62 1"/>
                <a:gd name="f231" fmla="*/ f187 f62 1"/>
                <a:gd name="f232" fmla="*/ f188 f63 1"/>
                <a:gd name="f233" fmla="*/ f189 f62 1"/>
                <a:gd name="f234" fmla="*/ f190 f62 1"/>
                <a:gd name="f235" fmla="*/ f191 f63 1"/>
                <a:gd name="f236" fmla="*/ f192 f63 1"/>
                <a:gd name="f237" fmla="*/ f193 f62 1"/>
                <a:gd name="f238" fmla="*/ f194 f63 1"/>
                <a:gd name="f239" fmla="*/ f195 f62 1"/>
                <a:gd name="f240" fmla="*/ f196 f62 1"/>
                <a:gd name="f241" fmla="*/ f197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202" y="f203"/>
                </a:cxn>
                <a:cxn ang="f113">
                  <a:pos x="f204" y="f205"/>
                </a:cxn>
                <a:cxn ang="f113">
                  <a:pos x="f206" y="f207"/>
                </a:cxn>
                <a:cxn ang="f113">
                  <a:pos x="f204" y="f207"/>
                </a:cxn>
                <a:cxn ang="f113">
                  <a:pos x="f208" y="f209"/>
                </a:cxn>
                <a:cxn ang="f113">
                  <a:pos x="f210" y="f209"/>
                </a:cxn>
                <a:cxn ang="f113">
                  <a:pos x="f211" y="f212"/>
                </a:cxn>
                <a:cxn ang="f113">
                  <a:pos x="f213" y="f214"/>
                </a:cxn>
                <a:cxn ang="f113">
                  <a:pos x="f215" y="f216"/>
                </a:cxn>
                <a:cxn ang="f113">
                  <a:pos x="f213" y="f217"/>
                </a:cxn>
                <a:cxn ang="f113">
                  <a:pos x="f218" y="f219"/>
                </a:cxn>
                <a:cxn ang="f113">
                  <a:pos x="f220" y="f221"/>
                </a:cxn>
                <a:cxn ang="f113">
                  <a:pos x="f222" y="f221"/>
                </a:cxn>
                <a:cxn ang="f113">
                  <a:pos x="f210" y="f223"/>
                </a:cxn>
                <a:cxn ang="f113">
                  <a:pos x="f224" y="f225"/>
                </a:cxn>
                <a:cxn ang="f113">
                  <a:pos x="f226" y="f209"/>
                </a:cxn>
                <a:cxn ang="f113">
                  <a:pos x="f213" y="f227"/>
                </a:cxn>
                <a:cxn ang="f113">
                  <a:pos x="f226" y="f228"/>
                </a:cxn>
                <a:cxn ang="f113">
                  <a:pos x="f229" y="f203"/>
                </a:cxn>
                <a:cxn ang="f113">
                  <a:pos x="f230" y="f207"/>
                </a:cxn>
                <a:cxn ang="f113">
                  <a:pos x="f231" y="f217"/>
                </a:cxn>
                <a:cxn ang="f113">
                  <a:pos x="f206" y="f232"/>
                </a:cxn>
                <a:cxn ang="f113">
                  <a:pos x="f233" y="f205"/>
                </a:cxn>
                <a:cxn ang="f113">
                  <a:pos x="f234" y="f235"/>
                </a:cxn>
                <a:cxn ang="f113">
                  <a:pos x="f234" y="f236"/>
                </a:cxn>
                <a:cxn ang="f113">
                  <a:pos x="f237" y="f238"/>
                </a:cxn>
                <a:cxn ang="f113">
                  <a:pos x="f239" y="f214"/>
                </a:cxn>
                <a:cxn ang="f113">
                  <a:pos x="f240" y="f203"/>
                </a:cxn>
                <a:cxn ang="f113">
                  <a:pos x="f241" y="f228"/>
                </a:cxn>
                <a:cxn ang="f113">
                  <a:pos x="f202" y="f203"/>
                </a:cxn>
              </a:cxnLst>
              <a:rect l="f198" t="f201" r="f199" b="f200"/>
              <a:pathLst>
                <a:path w="59" h="44">
                  <a:moveTo>
                    <a:pt x="f8" y="f9"/>
                  </a:moveTo>
                  <a:cubicBezTo>
                    <a:pt x="f10" y="f11"/>
                    <a:pt x="f12" y="f13"/>
                    <a:pt x="f14" y="f11"/>
                  </a:cubicBezTo>
                  <a:cubicBezTo>
                    <a:pt x="f15" y="f16"/>
                    <a:pt x="f17" y="f16"/>
                    <a:pt x="f17" y="f18"/>
                  </a:cubicBezTo>
                  <a:cubicBezTo>
                    <a:pt x="f15" y="f19"/>
                    <a:pt x="f14" y="f18"/>
                    <a:pt x="f14" y="f18"/>
                  </a:cubicBezTo>
                  <a:cubicBezTo>
                    <a:pt x="f20" y="f16"/>
                    <a:pt x="f10" y="f16"/>
                    <a:pt x="f21" y="f19"/>
                  </a:cubicBezTo>
                  <a:cubicBezTo>
                    <a:pt x="f22" y="f23"/>
                    <a:pt x="f24" y="f19"/>
                    <a:pt x="f25" y="f19"/>
                  </a:cubicBezTo>
                  <a:cubicBezTo>
                    <a:pt x="f26" y="f27"/>
                    <a:pt x="f11" y="f13"/>
                    <a:pt x="f28" y="f29"/>
                  </a:cubicBezTo>
                  <a:cubicBezTo>
                    <a:pt x="f30" y="f31"/>
                    <a:pt x="f32" y="f33"/>
                    <a:pt x="f34" y="f26"/>
                  </a:cubicBezTo>
                  <a:cubicBezTo>
                    <a:pt x="f35" y="f36"/>
                    <a:pt x="f5" y="f16"/>
                    <a:pt x="f37" y="f27"/>
                  </a:cubicBezTo>
                  <a:cubicBezTo>
                    <a:pt x="f38" y="f23"/>
                    <a:pt x="f39" y="f28"/>
                    <a:pt x="f34" y="f28"/>
                  </a:cubicBezTo>
                  <a:cubicBezTo>
                    <a:pt x="f30" y="f28"/>
                    <a:pt x="f27" y="f30"/>
                    <a:pt x="f9" y="f40"/>
                  </a:cubicBezTo>
                  <a:cubicBezTo>
                    <a:pt x="f29" y="f41"/>
                    <a:pt x="f42" y="f38"/>
                    <a:pt x="f43" y="f37"/>
                  </a:cubicBezTo>
                  <a:cubicBezTo>
                    <a:pt x="f44" y="f5"/>
                    <a:pt x="f25" y="f5"/>
                    <a:pt x="f45" y="f37"/>
                  </a:cubicBezTo>
                  <a:cubicBezTo>
                    <a:pt x="f45" y="f37"/>
                    <a:pt x="f45" y="f38"/>
                    <a:pt x="f25" y="f38"/>
                  </a:cubicBezTo>
                  <a:cubicBezTo>
                    <a:pt x="f31" y="f46"/>
                    <a:pt x="f9" y="f47"/>
                    <a:pt x="f27" y="f48"/>
                  </a:cubicBezTo>
                  <a:cubicBezTo>
                    <a:pt x="f49" y="f23"/>
                    <a:pt x="f47" y="f27"/>
                    <a:pt x="f40" y="f19"/>
                  </a:cubicBezTo>
                  <a:cubicBezTo>
                    <a:pt x="f41" y="f19"/>
                    <a:pt x="f34" y="f19"/>
                    <a:pt x="f34" y="f16"/>
                  </a:cubicBezTo>
                  <a:cubicBezTo>
                    <a:pt x="f34" y="f13"/>
                    <a:pt x="f41" y="f36"/>
                    <a:pt x="f40" y="f36"/>
                  </a:cubicBezTo>
                  <a:cubicBezTo>
                    <a:pt x="f50" y="f29"/>
                    <a:pt x="f30" y="f36"/>
                    <a:pt x="f48" y="f9"/>
                  </a:cubicBezTo>
                  <a:cubicBezTo>
                    <a:pt x="f23" y="f13"/>
                    <a:pt x="f18" y="f16"/>
                    <a:pt x="f11" y="f18"/>
                  </a:cubicBezTo>
                  <a:cubicBezTo>
                    <a:pt x="f36" y="f23"/>
                    <a:pt x="f31" y="f28"/>
                    <a:pt x="f51" y="f28"/>
                  </a:cubicBezTo>
                  <a:cubicBezTo>
                    <a:pt x="f52" y="f28"/>
                    <a:pt x="f8" y="f28"/>
                    <a:pt x="f17" y="f23"/>
                  </a:cubicBezTo>
                  <a:cubicBezTo>
                    <a:pt x="f53" y="f27"/>
                    <a:pt x="f54" y="f19"/>
                    <a:pt x="f54" y="f11"/>
                  </a:cubicBezTo>
                  <a:cubicBezTo>
                    <a:pt x="f55" y="f26"/>
                    <a:pt x="f55" y="f44"/>
                    <a:pt x="f56" y="f57"/>
                  </a:cubicBezTo>
                  <a:cubicBezTo>
                    <a:pt x="f6" y="f22"/>
                    <a:pt x="f6" y="f21"/>
                    <a:pt x="f56" y="f7"/>
                  </a:cubicBezTo>
                  <a:cubicBezTo>
                    <a:pt x="f55" y="f7"/>
                    <a:pt x="f55" y="f21"/>
                    <a:pt x="f55" y="f21"/>
                  </a:cubicBezTo>
                  <a:cubicBezTo>
                    <a:pt x="f53" y="f24"/>
                    <a:pt x="f53" y="f43"/>
                    <a:pt x="f58" y="f26"/>
                  </a:cubicBezTo>
                  <a:cubicBezTo>
                    <a:pt x="f59" y="f13"/>
                    <a:pt x="f59" y="f13"/>
                    <a:pt x="f12" y="f9"/>
                  </a:cubicBezTo>
                  <a:cubicBezTo>
                    <a:pt x="f60" y="f9"/>
                    <a:pt x="f20" y="f36"/>
                    <a:pt x="f10" y="f36"/>
                  </a:cubicBezTo>
                  <a:cubicBezTo>
                    <a:pt x="f10" y="f36"/>
                    <a:pt x="f10" y="f36"/>
                    <a:pt x="f8" y="f9"/>
                  </a:cubicBezTo>
                  <a:close/>
                </a:path>
              </a:pathLst>
            </a:custGeom>
            <a:solidFill>
              <a:srgbClr val="CD7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47">
              <a:extLst>
                <a:ext uri="{FF2B5EF4-FFF2-40B4-BE49-F238E27FC236}">
                  <a16:creationId xmlns:a16="http://schemas.microsoft.com/office/drawing/2014/main" id="{334AF1B5-6E81-5C46-A64B-DEBD341EF225}"/>
                </a:ext>
              </a:extLst>
            </p:cNvPr>
            <p:cNvSpPr/>
            <p:nvPr/>
          </p:nvSpPr>
          <p:spPr>
            <a:xfrm>
              <a:off x="9166229" y="2479679"/>
              <a:ext cx="219071" cy="5175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80"/>
                <a:gd name="f8" fmla="val 7"/>
                <a:gd name="f9" fmla="val 32"/>
                <a:gd name="f10" fmla="val 13"/>
                <a:gd name="f11" fmla="val 31"/>
                <a:gd name="f12" fmla="val 20"/>
                <a:gd name="f13" fmla="val 30"/>
                <a:gd name="f14" fmla="val 23"/>
                <a:gd name="f15" fmla="val 26"/>
                <a:gd name="f16" fmla="val 33"/>
                <a:gd name="f17" fmla="val 29"/>
                <a:gd name="f18" fmla="val 37"/>
                <a:gd name="f19" fmla="val 27"/>
                <a:gd name="f20" fmla="val 40"/>
                <a:gd name="f21" fmla="val 24"/>
                <a:gd name="f22" fmla="val 46"/>
                <a:gd name="f23" fmla="val 51"/>
                <a:gd name="f24" fmla="val 28"/>
                <a:gd name="f25" fmla="val 56"/>
                <a:gd name="f26" fmla="val 66"/>
                <a:gd name="f27" fmla="val 18"/>
                <a:gd name="f28" fmla="val 74"/>
                <a:gd name="f29" fmla="val 8"/>
                <a:gd name="f30" fmla="val 79"/>
                <a:gd name="f31" fmla="val 6"/>
                <a:gd name="f32" fmla="val 4"/>
                <a:gd name="f33" fmla="val 70"/>
                <a:gd name="f34" fmla="val 5"/>
                <a:gd name="f35" fmla="val 61"/>
                <a:gd name="f36" fmla="val 53"/>
                <a:gd name="f37" fmla="val 48"/>
                <a:gd name="f38" fmla="val 14"/>
                <a:gd name="f39" fmla="val 42"/>
                <a:gd name="f40" fmla="val 19"/>
                <a:gd name="f41" fmla="val 3"/>
                <a:gd name="f42" fmla="val 2"/>
                <a:gd name="f43" fmla="val 1"/>
                <a:gd name="f44" fmla="+- 0 0 -90"/>
                <a:gd name="f45" fmla="*/ f3 1 34"/>
                <a:gd name="f46" fmla="*/ f4 1 80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34"/>
                <a:gd name="f55" fmla="*/ f51 1 80"/>
                <a:gd name="f56" fmla="*/ 34 f52 1"/>
                <a:gd name="f57" fmla="*/ 0 f51 1"/>
                <a:gd name="f58" fmla="*/ 31 f52 1"/>
                <a:gd name="f59" fmla="*/ 20 f51 1"/>
                <a:gd name="f60" fmla="*/ 30 f52 1"/>
                <a:gd name="f61" fmla="*/ 30 f51 1"/>
                <a:gd name="f62" fmla="*/ 27 f52 1"/>
                <a:gd name="f63" fmla="*/ 40 f51 1"/>
                <a:gd name="f64" fmla="*/ 28 f52 1"/>
                <a:gd name="f65" fmla="*/ 56 f51 1"/>
                <a:gd name="f66" fmla="*/ 8 f52 1"/>
                <a:gd name="f67" fmla="*/ 79 f51 1"/>
                <a:gd name="f68" fmla="*/ 4 f52 1"/>
                <a:gd name="f69" fmla="*/ 0 f52 1"/>
                <a:gd name="f70" fmla="*/ 53 f51 1"/>
                <a:gd name="f71" fmla="*/ 19 f52 1"/>
                <a:gd name="f72" fmla="*/ 34 f51 1"/>
                <a:gd name="f73" fmla="*/ 33 f52 1"/>
                <a:gd name="f74" fmla="*/ 3 f51 1"/>
                <a:gd name="f75" fmla="+- f53 0 f1"/>
                <a:gd name="f76" fmla="*/ f56 1 34"/>
                <a:gd name="f77" fmla="*/ f57 1 80"/>
                <a:gd name="f78" fmla="*/ f58 1 34"/>
                <a:gd name="f79" fmla="*/ f59 1 80"/>
                <a:gd name="f80" fmla="*/ f60 1 34"/>
                <a:gd name="f81" fmla="*/ f61 1 80"/>
                <a:gd name="f82" fmla="*/ f62 1 34"/>
                <a:gd name="f83" fmla="*/ f63 1 80"/>
                <a:gd name="f84" fmla="*/ f64 1 34"/>
                <a:gd name="f85" fmla="*/ f65 1 80"/>
                <a:gd name="f86" fmla="*/ f66 1 34"/>
                <a:gd name="f87" fmla="*/ f67 1 80"/>
                <a:gd name="f88" fmla="*/ f68 1 34"/>
                <a:gd name="f89" fmla="*/ f69 1 34"/>
                <a:gd name="f90" fmla="*/ f70 1 80"/>
                <a:gd name="f91" fmla="*/ f71 1 34"/>
                <a:gd name="f92" fmla="*/ f72 1 80"/>
                <a:gd name="f93" fmla="*/ f73 1 34"/>
                <a:gd name="f94" fmla="*/ f74 1 80"/>
                <a:gd name="f95" fmla="*/ 0 1 f54"/>
                <a:gd name="f96" fmla="*/ f48 1 f54"/>
                <a:gd name="f97" fmla="*/ 0 1 f55"/>
                <a:gd name="f98" fmla="*/ f49 1 f55"/>
                <a:gd name="f99" fmla="*/ f76 1 f54"/>
                <a:gd name="f100" fmla="*/ f77 1 f55"/>
                <a:gd name="f101" fmla="*/ f78 1 f54"/>
                <a:gd name="f102" fmla="*/ f79 1 f55"/>
                <a:gd name="f103" fmla="*/ f80 1 f54"/>
                <a:gd name="f104" fmla="*/ f81 1 f55"/>
                <a:gd name="f105" fmla="*/ f82 1 f54"/>
                <a:gd name="f106" fmla="*/ f83 1 f55"/>
                <a:gd name="f107" fmla="*/ f84 1 f54"/>
                <a:gd name="f108" fmla="*/ f85 1 f55"/>
                <a:gd name="f109" fmla="*/ f86 1 f54"/>
                <a:gd name="f110" fmla="*/ f87 1 f55"/>
                <a:gd name="f111" fmla="*/ f88 1 f54"/>
                <a:gd name="f112" fmla="*/ f89 1 f54"/>
                <a:gd name="f113" fmla="*/ f90 1 f55"/>
                <a:gd name="f114" fmla="*/ f91 1 f54"/>
                <a:gd name="f115" fmla="*/ f92 1 f55"/>
                <a:gd name="f116" fmla="*/ f93 1 f54"/>
                <a:gd name="f117" fmla="*/ f94 1 f55"/>
                <a:gd name="f118" fmla="*/ f95 f45 1"/>
                <a:gd name="f119" fmla="*/ f96 f45 1"/>
                <a:gd name="f120" fmla="*/ f98 f46 1"/>
                <a:gd name="f121" fmla="*/ f97 f46 1"/>
                <a:gd name="f122" fmla="*/ f99 f45 1"/>
                <a:gd name="f123" fmla="*/ f100 f46 1"/>
                <a:gd name="f124" fmla="*/ f101 f45 1"/>
                <a:gd name="f125" fmla="*/ f102 f46 1"/>
                <a:gd name="f126" fmla="*/ f103 f45 1"/>
                <a:gd name="f127" fmla="*/ f104 f46 1"/>
                <a:gd name="f128" fmla="*/ f105 f45 1"/>
                <a:gd name="f129" fmla="*/ f106 f46 1"/>
                <a:gd name="f130" fmla="*/ f107 f45 1"/>
                <a:gd name="f131" fmla="*/ f108 f46 1"/>
                <a:gd name="f132" fmla="*/ f109 f45 1"/>
                <a:gd name="f133" fmla="*/ f110 f46 1"/>
                <a:gd name="f134" fmla="*/ f111 f45 1"/>
                <a:gd name="f135" fmla="*/ f112 f45 1"/>
                <a:gd name="f136" fmla="*/ f113 f46 1"/>
                <a:gd name="f137" fmla="*/ f114 f45 1"/>
                <a:gd name="f138" fmla="*/ f115 f46 1"/>
                <a:gd name="f139" fmla="*/ f116 f45 1"/>
                <a:gd name="f140" fmla="*/ f117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3"/>
                </a:cxn>
                <a:cxn ang="f75">
                  <a:pos x="f135" y="f136"/>
                </a:cxn>
                <a:cxn ang="f75">
                  <a:pos x="f137" y="f138"/>
                </a:cxn>
                <a:cxn ang="f75">
                  <a:pos x="f139" y="f140"/>
                </a:cxn>
                <a:cxn ang="f75">
                  <a:pos x="f122" y="f123"/>
                </a:cxn>
              </a:cxnLst>
              <a:rect l="f118" t="f121" r="f119" b="f120"/>
              <a:pathLst>
                <a:path w="34" h="80">
                  <a:moveTo>
                    <a:pt x="f6" y="f5"/>
                  </a:moveTo>
                  <a:cubicBezTo>
                    <a:pt x="f6" y="f8"/>
                    <a:pt x="f9" y="f10"/>
                    <a:pt x="f11" y="f12"/>
                  </a:cubicBezTo>
                  <a:cubicBezTo>
                    <a:pt x="f13" y="f14"/>
                    <a:pt x="f13" y="f15"/>
                    <a:pt x="f13" y="f13"/>
                  </a:cubicBezTo>
                  <a:cubicBezTo>
                    <a:pt x="f13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1" y="f26"/>
                    <a:pt x="f27" y="f28"/>
                    <a:pt x="f29" y="f30"/>
                  </a:cubicBezTo>
                  <a:cubicBezTo>
                    <a:pt x="f8" y="f30"/>
                    <a:pt x="f31" y="f7"/>
                    <a:pt x="f32" y="f30"/>
                  </a:cubicBezTo>
                  <a:cubicBezTo>
                    <a:pt x="f31" y="f33"/>
                    <a:pt x="f34" y="f35"/>
                    <a:pt x="f5" y="f36"/>
                  </a:cubicBezTo>
                  <a:cubicBezTo>
                    <a:pt x="f8" y="f37"/>
                    <a:pt x="f38" y="f39"/>
                    <a:pt x="f40" y="f6"/>
                  </a:cubicBezTo>
                  <a:cubicBezTo>
                    <a:pt x="f15" y="f21"/>
                    <a:pt x="f13" y="f38"/>
                    <a:pt x="f16" y="f41"/>
                  </a:cubicBezTo>
                  <a:cubicBezTo>
                    <a:pt x="f16" y="f42"/>
                    <a:pt x="f16" y="f43"/>
                    <a:pt x="f6" y="f5"/>
                  </a:cubicBezTo>
                  <a:close/>
                </a:path>
              </a:pathLst>
            </a:custGeom>
            <a:solidFill>
              <a:srgbClr val="E58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48">
              <a:extLst>
                <a:ext uri="{FF2B5EF4-FFF2-40B4-BE49-F238E27FC236}">
                  <a16:creationId xmlns:a16="http://schemas.microsoft.com/office/drawing/2014/main" id="{5D6399CF-5934-0277-68BD-BDFD0A1267D8}"/>
                </a:ext>
              </a:extLst>
            </p:cNvPr>
            <p:cNvSpPr/>
            <p:nvPr/>
          </p:nvSpPr>
          <p:spPr>
            <a:xfrm>
              <a:off x="9016998" y="2841626"/>
              <a:ext cx="368302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50"/>
                <a:gd name="f8" fmla="val 27"/>
                <a:gd name="f9" fmla="val 23"/>
                <a:gd name="f10" fmla="val 37"/>
                <a:gd name="f11" fmla="val 21"/>
                <a:gd name="f12" fmla="val 42"/>
                <a:gd name="f13" fmla="val 14"/>
                <a:gd name="f14" fmla="val 47"/>
                <a:gd name="f15" fmla="val 6"/>
                <a:gd name="f16" fmla="val 48"/>
                <a:gd name="f17" fmla="val 4"/>
                <a:gd name="f18" fmla="val 49"/>
                <a:gd name="f19" fmla="val 2"/>
                <a:gd name="f20" fmla="val 51"/>
                <a:gd name="f21" fmla="val 53"/>
                <a:gd name="f22" fmla="val 55"/>
                <a:gd name="f23" fmla="val 56"/>
                <a:gd name="f24" fmla="val 7"/>
                <a:gd name="f25" fmla="val 9"/>
                <a:gd name="f26" fmla="val 11"/>
                <a:gd name="f27" fmla="val 52"/>
                <a:gd name="f28" fmla="val 13"/>
                <a:gd name="f29" fmla="val 17"/>
                <a:gd name="f30" fmla="val 45"/>
                <a:gd name="f31" fmla="val 22"/>
                <a:gd name="f32" fmla="val 28"/>
                <a:gd name="f33" fmla="val 31"/>
                <a:gd name="f34" fmla="val 41"/>
                <a:gd name="f35" fmla="val 33"/>
                <a:gd name="f36" fmla="val 38"/>
                <a:gd name="f37" fmla="val 36"/>
                <a:gd name="f38" fmla="val 1"/>
                <a:gd name="f39" fmla="val 46"/>
                <a:gd name="f40" fmla="val 43"/>
                <a:gd name="f41" fmla="val 20"/>
                <a:gd name="f42" fmla="val 35"/>
                <a:gd name="f43" fmla="val 24"/>
                <a:gd name="f44" fmla="val 29"/>
                <a:gd name="f45" fmla="+- 0 0 -90"/>
                <a:gd name="f46" fmla="*/ f3 1 57"/>
                <a:gd name="f47" fmla="*/ f4 1 50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57"/>
                <a:gd name="f56" fmla="*/ f52 1 50"/>
                <a:gd name="f57" fmla="*/ 27 f53 1"/>
                <a:gd name="f58" fmla="*/ 23 f52 1"/>
                <a:gd name="f59" fmla="*/ 47 f53 1"/>
                <a:gd name="f60" fmla="*/ 6 f52 1"/>
                <a:gd name="f61" fmla="*/ 51 f53 1"/>
                <a:gd name="f62" fmla="*/ 0 f52 1"/>
                <a:gd name="f63" fmla="*/ 56 f53 1"/>
                <a:gd name="f64" fmla="*/ 7 f52 1"/>
                <a:gd name="f65" fmla="*/ 52 f53 1"/>
                <a:gd name="f66" fmla="*/ 13 f52 1"/>
                <a:gd name="f67" fmla="*/ 28 f52 1"/>
                <a:gd name="f68" fmla="*/ 38 f53 1"/>
                <a:gd name="f69" fmla="*/ 36 f52 1"/>
                <a:gd name="f70" fmla="*/ 13 f53 1"/>
                <a:gd name="f71" fmla="*/ 49 f52 1"/>
                <a:gd name="f72" fmla="*/ 2 f53 1"/>
                <a:gd name="f73" fmla="*/ 48 f52 1"/>
                <a:gd name="f74" fmla="*/ 0 f53 1"/>
                <a:gd name="f75" fmla="*/ 46 f52 1"/>
                <a:gd name="f76" fmla="*/ 14 f53 1"/>
                <a:gd name="f77" fmla="*/ 38 f52 1"/>
                <a:gd name="f78" fmla="+- f54 0 f1"/>
                <a:gd name="f79" fmla="*/ f57 1 57"/>
                <a:gd name="f80" fmla="*/ f58 1 50"/>
                <a:gd name="f81" fmla="*/ f59 1 57"/>
                <a:gd name="f82" fmla="*/ f60 1 50"/>
                <a:gd name="f83" fmla="*/ f61 1 57"/>
                <a:gd name="f84" fmla="*/ f62 1 50"/>
                <a:gd name="f85" fmla="*/ f63 1 57"/>
                <a:gd name="f86" fmla="*/ f64 1 50"/>
                <a:gd name="f87" fmla="*/ f65 1 57"/>
                <a:gd name="f88" fmla="*/ f66 1 50"/>
                <a:gd name="f89" fmla="*/ f67 1 50"/>
                <a:gd name="f90" fmla="*/ f68 1 57"/>
                <a:gd name="f91" fmla="*/ f69 1 50"/>
                <a:gd name="f92" fmla="*/ f70 1 57"/>
                <a:gd name="f93" fmla="*/ f71 1 50"/>
                <a:gd name="f94" fmla="*/ f72 1 57"/>
                <a:gd name="f95" fmla="*/ f73 1 50"/>
                <a:gd name="f96" fmla="*/ f74 1 57"/>
                <a:gd name="f97" fmla="*/ f75 1 50"/>
                <a:gd name="f98" fmla="*/ f76 1 57"/>
                <a:gd name="f99" fmla="*/ f77 1 50"/>
                <a:gd name="f100" fmla="*/ 0 1 f55"/>
                <a:gd name="f101" fmla="*/ f49 1 f55"/>
                <a:gd name="f102" fmla="*/ 0 1 f56"/>
                <a:gd name="f103" fmla="*/ f50 1 f56"/>
                <a:gd name="f104" fmla="*/ f79 1 f55"/>
                <a:gd name="f105" fmla="*/ f80 1 f56"/>
                <a:gd name="f106" fmla="*/ f81 1 f55"/>
                <a:gd name="f107" fmla="*/ f82 1 f56"/>
                <a:gd name="f108" fmla="*/ f83 1 f55"/>
                <a:gd name="f109" fmla="*/ f84 1 f56"/>
                <a:gd name="f110" fmla="*/ f85 1 f55"/>
                <a:gd name="f111" fmla="*/ f86 1 f56"/>
                <a:gd name="f112" fmla="*/ f87 1 f55"/>
                <a:gd name="f113" fmla="*/ f88 1 f56"/>
                <a:gd name="f114" fmla="*/ f89 1 f56"/>
                <a:gd name="f115" fmla="*/ f90 1 f55"/>
                <a:gd name="f116" fmla="*/ f91 1 f56"/>
                <a:gd name="f117" fmla="*/ f92 1 f55"/>
                <a:gd name="f118" fmla="*/ f93 1 f56"/>
                <a:gd name="f119" fmla="*/ f94 1 f55"/>
                <a:gd name="f120" fmla="*/ f95 1 f56"/>
                <a:gd name="f121" fmla="*/ f96 1 f55"/>
                <a:gd name="f122" fmla="*/ f97 1 f56"/>
                <a:gd name="f123" fmla="*/ f98 1 f55"/>
                <a:gd name="f124" fmla="*/ f99 1 f56"/>
                <a:gd name="f125" fmla="*/ f100 f46 1"/>
                <a:gd name="f126" fmla="*/ f101 f46 1"/>
                <a:gd name="f127" fmla="*/ f103 f47 1"/>
                <a:gd name="f128" fmla="*/ f102 f47 1"/>
                <a:gd name="f129" fmla="*/ f104 f46 1"/>
                <a:gd name="f130" fmla="*/ f105 f47 1"/>
                <a:gd name="f131" fmla="*/ f106 f46 1"/>
                <a:gd name="f132" fmla="*/ f107 f47 1"/>
                <a:gd name="f133" fmla="*/ f108 f46 1"/>
                <a:gd name="f134" fmla="*/ f109 f47 1"/>
                <a:gd name="f135" fmla="*/ f110 f46 1"/>
                <a:gd name="f136" fmla="*/ f111 f47 1"/>
                <a:gd name="f137" fmla="*/ f112 f46 1"/>
                <a:gd name="f138" fmla="*/ f113 f47 1"/>
                <a:gd name="f139" fmla="*/ f114 f47 1"/>
                <a:gd name="f140" fmla="*/ f115 f46 1"/>
                <a:gd name="f141" fmla="*/ f116 f47 1"/>
                <a:gd name="f142" fmla="*/ f117 f46 1"/>
                <a:gd name="f143" fmla="*/ f118 f47 1"/>
                <a:gd name="f144" fmla="*/ f119 f46 1"/>
                <a:gd name="f145" fmla="*/ f120 f47 1"/>
                <a:gd name="f146" fmla="*/ f121 f46 1"/>
                <a:gd name="f147" fmla="*/ f122 f47 1"/>
                <a:gd name="f148" fmla="*/ f123 f46 1"/>
                <a:gd name="f149" fmla="*/ f12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1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44" y="f145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29" y="f130"/>
                </a:cxn>
              </a:cxnLst>
              <a:rect l="f125" t="f128" r="f126" b="f127"/>
              <a:pathLst>
                <a:path w="57" h="5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19"/>
                    <a:pt x="f22" y="f17"/>
                    <a:pt x="f23" y="f24"/>
                  </a:cubicBezTo>
                  <a:cubicBezTo>
                    <a:pt x="f6" y="f25"/>
                    <a:pt x="f21" y="f26"/>
                    <a:pt x="f27" y="f28"/>
                  </a:cubicBezTo>
                  <a:cubicBezTo>
                    <a:pt x="f16" y="f29"/>
                    <a:pt x="f30" y="f31"/>
                    <a:pt x="f14" y="f32"/>
                  </a:cubicBezTo>
                  <a:cubicBezTo>
                    <a:pt x="f30" y="f33"/>
                    <a:pt x="f34" y="f35"/>
                    <a:pt x="f36" y="f37"/>
                  </a:cubicBezTo>
                  <a:cubicBezTo>
                    <a:pt x="f33" y="f34"/>
                    <a:pt x="f31" y="f14"/>
                    <a:pt x="f28" y="f18"/>
                  </a:cubicBezTo>
                  <a:cubicBezTo>
                    <a:pt x="f25" y="f7"/>
                    <a:pt x="f15" y="f7"/>
                    <a:pt x="f19" y="f16"/>
                  </a:cubicBezTo>
                  <a:cubicBezTo>
                    <a:pt x="f38" y="f16"/>
                    <a:pt x="f5" y="f16"/>
                    <a:pt x="f5" y="f39"/>
                  </a:cubicBezTo>
                  <a:cubicBezTo>
                    <a:pt x="f17" y="f40"/>
                    <a:pt x="f25" y="f34"/>
                    <a:pt x="f13" y="f36"/>
                  </a:cubicBezTo>
                  <a:cubicBezTo>
                    <a:pt x="f41" y="f42"/>
                    <a:pt x="f43" y="f44"/>
                    <a:pt x="f8" y="f9"/>
                  </a:cubicBezTo>
                  <a:close/>
                </a:path>
              </a:pathLst>
            </a:custGeom>
            <a:solidFill>
              <a:srgbClr val="F4A3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49">
              <a:extLst>
                <a:ext uri="{FF2B5EF4-FFF2-40B4-BE49-F238E27FC236}">
                  <a16:creationId xmlns:a16="http://schemas.microsoft.com/office/drawing/2014/main" id="{195C487B-1124-44C5-0C0A-A184E1B104D6}"/>
                </a:ext>
              </a:extLst>
            </p:cNvPr>
            <p:cNvSpPr/>
            <p:nvPr/>
          </p:nvSpPr>
          <p:spPr>
            <a:xfrm>
              <a:off x="8667753" y="2260597"/>
              <a:ext cx="304796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52"/>
                <a:gd name="f8" fmla="val 5"/>
                <a:gd name="f9" fmla="val 39"/>
                <a:gd name="f10" fmla="val 36"/>
                <a:gd name="f11" fmla="val 33"/>
                <a:gd name="f12" fmla="val 6"/>
                <a:gd name="f13" fmla="val 30"/>
                <a:gd name="f14" fmla="val 7"/>
                <a:gd name="f15" fmla="val 25"/>
                <a:gd name="f16" fmla="val 21"/>
                <a:gd name="f17" fmla="val 2"/>
                <a:gd name="f18" fmla="val 17"/>
                <a:gd name="f19" fmla="val 16"/>
                <a:gd name="f20" fmla="val 15"/>
                <a:gd name="f21" fmla="val 1"/>
                <a:gd name="f22" fmla="val 13"/>
                <a:gd name="f23" fmla="val 3"/>
                <a:gd name="f24" fmla="val 11"/>
                <a:gd name="f25" fmla="val 4"/>
                <a:gd name="f26" fmla="val 9"/>
                <a:gd name="f27" fmla="val 10"/>
                <a:gd name="f28" fmla="val 8"/>
                <a:gd name="f29" fmla="val 14"/>
                <a:gd name="f30" fmla="val 18"/>
                <a:gd name="f31" fmla="val 12"/>
                <a:gd name="f32" fmla="val 24"/>
                <a:gd name="f33" fmla="val 27"/>
                <a:gd name="f34" fmla="val 19"/>
                <a:gd name="f35" fmla="val 22"/>
                <a:gd name="f36" fmla="val 23"/>
                <a:gd name="f37" fmla="val 20"/>
                <a:gd name="f38" fmla="val 29"/>
                <a:gd name="f39" fmla="val 32"/>
                <a:gd name="f40" fmla="val 41"/>
                <a:gd name="f41" fmla="val 42"/>
                <a:gd name="f42" fmla="val 43"/>
                <a:gd name="f43" fmla="val 44"/>
                <a:gd name="f44" fmla="val 45"/>
                <a:gd name="f45" fmla="val 48"/>
                <a:gd name="f46" fmla="val 49"/>
                <a:gd name="f47" fmla="val 26"/>
                <a:gd name="f48" fmla="val 50"/>
                <a:gd name="f49" fmla="val 35"/>
                <a:gd name="f50" fmla="val 38"/>
                <a:gd name="f51" fmla="val 40"/>
                <a:gd name="f52" fmla="val 46"/>
                <a:gd name="f53" fmla="val 37"/>
                <a:gd name="f54" fmla="val 53"/>
                <a:gd name="f55" fmla="val 51"/>
                <a:gd name="f56" fmla="+- 0 0 -90"/>
                <a:gd name="f57" fmla="*/ f3 1 47"/>
                <a:gd name="f58" fmla="*/ f4 1 52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47"/>
                <a:gd name="f67" fmla="*/ f63 1 52"/>
                <a:gd name="f68" fmla="*/ 5 f64 1"/>
                <a:gd name="f69" fmla="*/ 39 f63 1"/>
                <a:gd name="f70" fmla="*/ 6 f64 1"/>
                <a:gd name="f71" fmla="*/ 30 f63 1"/>
                <a:gd name="f72" fmla="*/ 2 f64 1"/>
                <a:gd name="f73" fmla="*/ 17 f63 1"/>
                <a:gd name="f74" fmla="*/ 1 f64 1"/>
                <a:gd name="f75" fmla="*/ 13 f63 1"/>
                <a:gd name="f76" fmla="*/ 7 f64 1"/>
                <a:gd name="f77" fmla="*/ 10 f63 1"/>
                <a:gd name="f78" fmla="*/ 14 f63 1"/>
                <a:gd name="f79" fmla="*/ 12 f64 1"/>
                <a:gd name="f80" fmla="*/ 24 f63 1"/>
                <a:gd name="f81" fmla="*/ 22 f64 1"/>
                <a:gd name="f82" fmla="*/ 25 f63 1"/>
                <a:gd name="f83" fmla="*/ 23 f64 1"/>
                <a:gd name="f84" fmla="*/ 20 f63 1"/>
                <a:gd name="f85" fmla="*/ 12 f63 1"/>
                <a:gd name="f86" fmla="*/ 21 f64 1"/>
                <a:gd name="f87" fmla="*/ 11 f63 1"/>
                <a:gd name="f88" fmla="*/ 19 f64 1"/>
                <a:gd name="f89" fmla="*/ 7 f63 1"/>
                <a:gd name="f90" fmla="*/ 15 f64 1"/>
                <a:gd name="f91" fmla="*/ 0 f63 1"/>
                <a:gd name="f92" fmla="*/ 24 f64 1"/>
                <a:gd name="f93" fmla="*/ 20 f64 1"/>
                <a:gd name="f94" fmla="*/ 41 f63 1"/>
                <a:gd name="f95" fmla="*/ 18 f64 1"/>
                <a:gd name="f96" fmla="*/ 44 f63 1"/>
                <a:gd name="f97" fmla="*/ 47 f63 1"/>
                <a:gd name="f98" fmla="*/ 26 f64 1"/>
                <a:gd name="f99" fmla="*/ 50 f63 1"/>
                <a:gd name="f100" fmla="*/ 30 f64 1"/>
                <a:gd name="f101" fmla="*/ 35 f64 1"/>
                <a:gd name="f102" fmla="*/ 48 f63 1"/>
                <a:gd name="f103" fmla="*/ 43 f64 1"/>
                <a:gd name="f104" fmla="*/ 43 f63 1"/>
                <a:gd name="f105" fmla="*/ 44 f64 1"/>
                <a:gd name="f106" fmla="*/ 38 f63 1"/>
                <a:gd name="f107" fmla="*/ 45 f63 1"/>
                <a:gd name="f108" fmla="*/ 51 f63 1"/>
                <a:gd name="f109" fmla="*/ 17 f64 1"/>
                <a:gd name="f110" fmla="*/ 26 f63 1"/>
                <a:gd name="f111" fmla="*/ 10 f64 1"/>
                <a:gd name="f112" fmla="*/ 8 f64 1"/>
                <a:gd name="f113" fmla="*/ 27 f63 1"/>
                <a:gd name="f114" fmla="*/ 42 f63 1"/>
                <a:gd name="f115" fmla="+- f65 0 f1"/>
                <a:gd name="f116" fmla="*/ f68 1 47"/>
                <a:gd name="f117" fmla="*/ f69 1 53"/>
                <a:gd name="f118" fmla="*/ f70 1 47"/>
                <a:gd name="f119" fmla="*/ f71 1 53"/>
                <a:gd name="f120" fmla="*/ f72 1 47"/>
                <a:gd name="f121" fmla="*/ f73 1 53"/>
                <a:gd name="f122" fmla="*/ f74 1 47"/>
                <a:gd name="f123" fmla="*/ f75 1 53"/>
                <a:gd name="f124" fmla="*/ f76 1 47"/>
                <a:gd name="f125" fmla="*/ f77 1 53"/>
                <a:gd name="f126" fmla="*/ f78 1 53"/>
                <a:gd name="f127" fmla="*/ f79 1 47"/>
                <a:gd name="f128" fmla="*/ f80 1 53"/>
                <a:gd name="f129" fmla="*/ f81 1 47"/>
                <a:gd name="f130" fmla="*/ f82 1 53"/>
                <a:gd name="f131" fmla="*/ f83 1 47"/>
                <a:gd name="f132" fmla="*/ f84 1 53"/>
                <a:gd name="f133" fmla="*/ f85 1 53"/>
                <a:gd name="f134" fmla="*/ f86 1 47"/>
                <a:gd name="f135" fmla="*/ f87 1 53"/>
                <a:gd name="f136" fmla="*/ f88 1 47"/>
                <a:gd name="f137" fmla="*/ f89 1 53"/>
                <a:gd name="f138" fmla="*/ f90 1 47"/>
                <a:gd name="f139" fmla="*/ f91 1 53"/>
                <a:gd name="f140" fmla="*/ f92 1 47"/>
                <a:gd name="f141" fmla="*/ f93 1 47"/>
                <a:gd name="f142" fmla="*/ f94 1 53"/>
                <a:gd name="f143" fmla="*/ f95 1 47"/>
                <a:gd name="f144" fmla="*/ f96 1 53"/>
                <a:gd name="f145" fmla="*/ f97 1 53"/>
                <a:gd name="f146" fmla="*/ f98 1 47"/>
                <a:gd name="f147" fmla="*/ f99 1 53"/>
                <a:gd name="f148" fmla="*/ f100 1 47"/>
                <a:gd name="f149" fmla="*/ f101 1 47"/>
                <a:gd name="f150" fmla="*/ f102 1 53"/>
                <a:gd name="f151" fmla="*/ f103 1 47"/>
                <a:gd name="f152" fmla="*/ f104 1 53"/>
                <a:gd name="f153" fmla="*/ f105 1 47"/>
                <a:gd name="f154" fmla="*/ f106 1 53"/>
                <a:gd name="f155" fmla="*/ f107 1 53"/>
                <a:gd name="f156" fmla="*/ f108 1 53"/>
                <a:gd name="f157" fmla="*/ f109 1 47"/>
                <a:gd name="f158" fmla="*/ f110 1 53"/>
                <a:gd name="f159" fmla="*/ f111 1 47"/>
                <a:gd name="f160" fmla="*/ f112 1 47"/>
                <a:gd name="f161" fmla="*/ f113 1 53"/>
                <a:gd name="f162" fmla="*/ f114 1 53"/>
                <a:gd name="f163" fmla="*/ 0 1 f66"/>
                <a:gd name="f164" fmla="*/ f60 1 f66"/>
                <a:gd name="f165" fmla="*/ 0 1 f67"/>
                <a:gd name="f166" fmla="*/ f61 1 f67"/>
                <a:gd name="f167" fmla="*/ f116 1 f66"/>
                <a:gd name="f168" fmla="*/ f117 1 f67"/>
                <a:gd name="f169" fmla="*/ f118 1 f66"/>
                <a:gd name="f170" fmla="*/ f119 1 f67"/>
                <a:gd name="f171" fmla="*/ f120 1 f66"/>
                <a:gd name="f172" fmla="*/ f121 1 f67"/>
                <a:gd name="f173" fmla="*/ f122 1 f66"/>
                <a:gd name="f174" fmla="*/ f123 1 f67"/>
                <a:gd name="f175" fmla="*/ f124 1 f66"/>
                <a:gd name="f176" fmla="*/ f125 1 f67"/>
                <a:gd name="f177" fmla="*/ f126 1 f67"/>
                <a:gd name="f178" fmla="*/ f127 1 f66"/>
                <a:gd name="f179" fmla="*/ f128 1 f67"/>
                <a:gd name="f180" fmla="*/ f129 1 f66"/>
                <a:gd name="f181" fmla="*/ f130 1 f67"/>
                <a:gd name="f182" fmla="*/ f131 1 f66"/>
                <a:gd name="f183" fmla="*/ f132 1 f67"/>
                <a:gd name="f184" fmla="*/ f133 1 f67"/>
                <a:gd name="f185" fmla="*/ f134 1 f66"/>
                <a:gd name="f186" fmla="*/ f135 1 f67"/>
                <a:gd name="f187" fmla="*/ f136 1 f66"/>
                <a:gd name="f188" fmla="*/ f137 1 f67"/>
                <a:gd name="f189" fmla="*/ f138 1 f66"/>
                <a:gd name="f190" fmla="*/ f139 1 f67"/>
                <a:gd name="f191" fmla="*/ f140 1 f66"/>
                <a:gd name="f192" fmla="*/ f141 1 f66"/>
                <a:gd name="f193" fmla="*/ f142 1 f67"/>
                <a:gd name="f194" fmla="*/ f143 1 f66"/>
                <a:gd name="f195" fmla="*/ f144 1 f67"/>
                <a:gd name="f196" fmla="*/ f145 1 f67"/>
                <a:gd name="f197" fmla="*/ f146 1 f66"/>
                <a:gd name="f198" fmla="*/ f147 1 f67"/>
                <a:gd name="f199" fmla="*/ f148 1 f66"/>
                <a:gd name="f200" fmla="*/ f149 1 f66"/>
                <a:gd name="f201" fmla="*/ f150 1 f67"/>
                <a:gd name="f202" fmla="*/ f151 1 f66"/>
                <a:gd name="f203" fmla="*/ f152 1 f67"/>
                <a:gd name="f204" fmla="*/ f153 1 f66"/>
                <a:gd name="f205" fmla="*/ f154 1 f67"/>
                <a:gd name="f206" fmla="*/ f155 1 f67"/>
                <a:gd name="f207" fmla="*/ f156 1 f67"/>
                <a:gd name="f208" fmla="*/ f157 1 f66"/>
                <a:gd name="f209" fmla="*/ f158 1 f67"/>
                <a:gd name="f210" fmla="*/ f159 1 f66"/>
                <a:gd name="f211" fmla="*/ f160 1 f66"/>
                <a:gd name="f212" fmla="*/ f161 1 f67"/>
                <a:gd name="f213" fmla="*/ f162 1 f67"/>
                <a:gd name="f214" fmla="*/ f163 f57 1"/>
                <a:gd name="f215" fmla="*/ f164 f57 1"/>
                <a:gd name="f216" fmla="*/ f166 f58 1"/>
                <a:gd name="f217" fmla="*/ f165 f58 1"/>
                <a:gd name="f218" fmla="*/ f167 f57 1"/>
                <a:gd name="f219" fmla="*/ f168 f58 1"/>
                <a:gd name="f220" fmla="*/ f169 f57 1"/>
                <a:gd name="f221" fmla="*/ f170 f58 1"/>
                <a:gd name="f222" fmla="*/ f171 f57 1"/>
                <a:gd name="f223" fmla="*/ f172 f58 1"/>
                <a:gd name="f224" fmla="*/ f173 f57 1"/>
                <a:gd name="f225" fmla="*/ f174 f58 1"/>
                <a:gd name="f226" fmla="*/ f175 f57 1"/>
                <a:gd name="f227" fmla="*/ f176 f58 1"/>
                <a:gd name="f228" fmla="*/ f177 f58 1"/>
                <a:gd name="f229" fmla="*/ f178 f57 1"/>
                <a:gd name="f230" fmla="*/ f179 f58 1"/>
                <a:gd name="f231" fmla="*/ f180 f57 1"/>
                <a:gd name="f232" fmla="*/ f181 f58 1"/>
                <a:gd name="f233" fmla="*/ f182 f57 1"/>
                <a:gd name="f234" fmla="*/ f183 f58 1"/>
                <a:gd name="f235" fmla="*/ f184 f58 1"/>
                <a:gd name="f236" fmla="*/ f185 f57 1"/>
                <a:gd name="f237" fmla="*/ f186 f58 1"/>
                <a:gd name="f238" fmla="*/ f187 f57 1"/>
                <a:gd name="f239" fmla="*/ f188 f58 1"/>
                <a:gd name="f240" fmla="*/ f189 f57 1"/>
                <a:gd name="f241" fmla="*/ f190 f58 1"/>
                <a:gd name="f242" fmla="*/ f191 f57 1"/>
                <a:gd name="f243" fmla="*/ f192 f57 1"/>
                <a:gd name="f244" fmla="*/ f193 f58 1"/>
                <a:gd name="f245" fmla="*/ f194 f57 1"/>
                <a:gd name="f246" fmla="*/ f195 f58 1"/>
                <a:gd name="f247" fmla="*/ f196 f58 1"/>
                <a:gd name="f248" fmla="*/ f197 f57 1"/>
                <a:gd name="f249" fmla="*/ f198 f58 1"/>
                <a:gd name="f250" fmla="*/ f199 f57 1"/>
                <a:gd name="f251" fmla="*/ f200 f57 1"/>
                <a:gd name="f252" fmla="*/ f201 f58 1"/>
                <a:gd name="f253" fmla="*/ f202 f57 1"/>
                <a:gd name="f254" fmla="*/ f203 f58 1"/>
                <a:gd name="f255" fmla="*/ f204 f57 1"/>
                <a:gd name="f256" fmla="*/ f205 f58 1"/>
                <a:gd name="f257" fmla="*/ f206 f58 1"/>
                <a:gd name="f258" fmla="*/ f207 f58 1"/>
                <a:gd name="f259" fmla="*/ f208 f57 1"/>
                <a:gd name="f260" fmla="*/ f209 f58 1"/>
                <a:gd name="f261" fmla="*/ f210 f57 1"/>
                <a:gd name="f262" fmla="*/ f211 f57 1"/>
                <a:gd name="f263" fmla="*/ f212 f58 1"/>
                <a:gd name="f264" fmla="*/ f21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218" y="f219"/>
                </a:cxn>
                <a:cxn ang="f115">
                  <a:pos x="f220" y="f221"/>
                </a:cxn>
                <a:cxn ang="f115">
                  <a:pos x="f222" y="f223"/>
                </a:cxn>
                <a:cxn ang="f115">
                  <a:pos x="f224" y="f225"/>
                </a:cxn>
                <a:cxn ang="f115">
                  <a:pos x="f226" y="f227"/>
                </a:cxn>
                <a:cxn ang="f115">
                  <a:pos x="f226" y="f228"/>
                </a:cxn>
                <a:cxn ang="f115">
                  <a:pos x="f229" y="f230"/>
                </a:cxn>
                <a:cxn ang="f115">
                  <a:pos x="f231" y="f232"/>
                </a:cxn>
                <a:cxn ang="f115">
                  <a:pos x="f233" y="f234"/>
                </a:cxn>
                <a:cxn ang="f115">
                  <a:pos x="f231" y="f235"/>
                </a:cxn>
                <a:cxn ang="f115">
                  <a:pos x="f236" y="f237"/>
                </a:cxn>
                <a:cxn ang="f115">
                  <a:pos x="f238" y="f239"/>
                </a:cxn>
                <a:cxn ang="f115">
                  <a:pos x="f240" y="f241"/>
                </a:cxn>
                <a:cxn ang="f115">
                  <a:pos x="f242" y="f237"/>
                </a:cxn>
                <a:cxn ang="f115">
                  <a:pos x="f243" y="f244"/>
                </a:cxn>
                <a:cxn ang="f115">
                  <a:pos x="f245" y="f246"/>
                </a:cxn>
                <a:cxn ang="f115">
                  <a:pos x="f245" y="f247"/>
                </a:cxn>
                <a:cxn ang="f115">
                  <a:pos x="f248" y="f249"/>
                </a:cxn>
                <a:cxn ang="f115">
                  <a:pos x="f250" y="f247"/>
                </a:cxn>
                <a:cxn ang="f115">
                  <a:pos x="f251" y="f252"/>
                </a:cxn>
                <a:cxn ang="f115">
                  <a:pos x="f253" y="f254"/>
                </a:cxn>
                <a:cxn ang="f115">
                  <a:pos x="f255" y="f256"/>
                </a:cxn>
                <a:cxn ang="f115">
                  <a:pos x="f255" y="f257"/>
                </a:cxn>
                <a:cxn ang="f115">
                  <a:pos x="f236" y="f258"/>
                </a:cxn>
                <a:cxn ang="f115">
                  <a:pos x="f259" y="f244"/>
                </a:cxn>
                <a:cxn ang="f115">
                  <a:pos x="f242" y="f260"/>
                </a:cxn>
                <a:cxn ang="f115">
                  <a:pos x="f261" y="f260"/>
                </a:cxn>
                <a:cxn ang="f115">
                  <a:pos x="f262" y="f263"/>
                </a:cxn>
                <a:cxn ang="f115">
                  <a:pos x="f220" y="f264"/>
                </a:cxn>
                <a:cxn ang="f115">
                  <a:pos x="f218" y="f219"/>
                </a:cxn>
              </a:cxnLst>
              <a:rect l="f214" t="f217" r="f215" b="f216"/>
              <a:pathLst>
                <a:path w="47" h="52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8" y="f16"/>
                    <a:pt x="f17" y="f18"/>
                  </a:cubicBezTo>
                  <a:cubicBezTo>
                    <a:pt x="f17" y="f19"/>
                    <a:pt x="f5" y="f20"/>
                    <a:pt x="f21" y="f22"/>
                  </a:cubicBezTo>
                  <a:cubicBezTo>
                    <a:pt x="f23" y="f24"/>
                    <a:pt x="f25" y="f26"/>
                    <a:pt x="f14" y="f27"/>
                  </a:cubicBezTo>
                  <a:cubicBezTo>
                    <a:pt x="f28" y="f24"/>
                    <a:pt x="f14" y="f22"/>
                    <a:pt x="f14" y="f29"/>
                  </a:cubicBezTo>
                  <a:cubicBezTo>
                    <a:pt x="f28" y="f30"/>
                    <a:pt x="f26" y="f16"/>
                    <a:pt x="f31" y="f32"/>
                  </a:cubicBezTo>
                  <a:cubicBezTo>
                    <a:pt x="f29" y="f33"/>
                    <a:pt x="f34" y="f33"/>
                    <a:pt x="f35" y="f15"/>
                  </a:cubicBezTo>
                  <a:cubicBezTo>
                    <a:pt x="f32" y="f32"/>
                    <a:pt x="f32" y="f35"/>
                    <a:pt x="f36" y="f37"/>
                  </a:cubicBezTo>
                  <a:cubicBezTo>
                    <a:pt x="f36" y="f18"/>
                    <a:pt x="f36" y="f29"/>
                    <a:pt x="f35" y="f31"/>
                  </a:cubicBezTo>
                  <a:cubicBezTo>
                    <a:pt x="f35" y="f31"/>
                    <a:pt x="f16" y="f31"/>
                    <a:pt x="f16" y="f24"/>
                  </a:cubicBezTo>
                  <a:cubicBezTo>
                    <a:pt x="f35" y="f26"/>
                    <a:pt x="f34" y="f26"/>
                    <a:pt x="f34" y="f14"/>
                  </a:cubicBezTo>
                  <a:cubicBezTo>
                    <a:pt x="f37" y="f25"/>
                    <a:pt x="f19" y="f23"/>
                    <a:pt x="f20" y="f5"/>
                  </a:cubicBezTo>
                  <a:cubicBezTo>
                    <a:pt x="f37" y="f25"/>
                    <a:pt x="f36" y="f14"/>
                    <a:pt x="f32" y="f24"/>
                  </a:cubicBezTo>
                  <a:cubicBezTo>
                    <a:pt x="f38" y="f35"/>
                    <a:pt x="f33" y="f39"/>
                    <a:pt x="f37" y="f40"/>
                  </a:cubicBezTo>
                  <a:cubicBezTo>
                    <a:pt x="f34" y="f41"/>
                    <a:pt x="f30" y="f42"/>
                    <a:pt x="f30" y="f43"/>
                  </a:cubicBezTo>
                  <a:cubicBezTo>
                    <a:pt x="f18" y="f44"/>
                    <a:pt x="f18" y="f6"/>
                    <a:pt x="f30" y="f6"/>
                  </a:cubicBezTo>
                  <a:cubicBezTo>
                    <a:pt x="f16" y="f45"/>
                    <a:pt x="f36" y="f46"/>
                    <a:pt x="f47" y="f48"/>
                  </a:cubicBezTo>
                  <a:cubicBezTo>
                    <a:pt x="f38" y="f48"/>
                    <a:pt x="f38" y="f6"/>
                    <a:pt x="f13" y="f6"/>
                  </a:cubicBezTo>
                  <a:cubicBezTo>
                    <a:pt x="f39" y="f45"/>
                    <a:pt x="f11" y="f45"/>
                    <a:pt x="f49" y="f45"/>
                  </a:cubicBezTo>
                  <a:cubicBezTo>
                    <a:pt x="f50" y="f6"/>
                    <a:pt x="f51" y="f43"/>
                    <a:pt x="f42" y="f42"/>
                  </a:cubicBezTo>
                  <a:cubicBezTo>
                    <a:pt x="f52" y="f41"/>
                    <a:pt x="f43" y="f9"/>
                    <a:pt x="f43" y="f50"/>
                  </a:cubicBezTo>
                  <a:cubicBezTo>
                    <a:pt x="f52" y="f51"/>
                    <a:pt x="f6" y="f41"/>
                    <a:pt x="f43" y="f44"/>
                  </a:cubicBezTo>
                  <a:cubicBezTo>
                    <a:pt x="f53" y="f48"/>
                    <a:pt x="f38" y="f54"/>
                    <a:pt x="f16" y="f55"/>
                  </a:cubicBezTo>
                  <a:cubicBezTo>
                    <a:pt x="f19" y="f48"/>
                    <a:pt x="f29" y="f44"/>
                    <a:pt x="f18" y="f40"/>
                  </a:cubicBezTo>
                  <a:cubicBezTo>
                    <a:pt x="f37" y="f53"/>
                    <a:pt x="f36" y="f11"/>
                    <a:pt x="f32" y="f47"/>
                  </a:cubicBezTo>
                  <a:cubicBezTo>
                    <a:pt x="f34" y="f13"/>
                    <a:pt x="f29" y="f13"/>
                    <a:pt x="f27" y="f47"/>
                  </a:cubicBezTo>
                  <a:cubicBezTo>
                    <a:pt x="f28" y="f15"/>
                    <a:pt x="f28" y="f47"/>
                    <a:pt x="f28" y="f33"/>
                  </a:cubicBezTo>
                  <a:cubicBezTo>
                    <a:pt x="f14" y="f39"/>
                    <a:pt x="f14" y="f53"/>
                    <a:pt x="f12" y="f41"/>
                  </a:cubicBezTo>
                  <a:cubicBezTo>
                    <a:pt x="f12" y="f40"/>
                    <a:pt x="f12" y="f51"/>
                    <a:pt x="f8" y="f9"/>
                  </a:cubicBezTo>
                  <a:close/>
                </a:path>
              </a:pathLst>
            </a:custGeom>
            <a:solidFill>
              <a:srgbClr val="C781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50">
              <a:extLst>
                <a:ext uri="{FF2B5EF4-FFF2-40B4-BE49-F238E27FC236}">
                  <a16:creationId xmlns:a16="http://schemas.microsoft.com/office/drawing/2014/main" id="{43B4AF8F-FDE5-F0C3-ADD2-40929CB6F5FE}"/>
                </a:ext>
              </a:extLst>
            </p:cNvPr>
            <p:cNvSpPr/>
            <p:nvPr/>
          </p:nvSpPr>
          <p:spPr>
            <a:xfrm>
              <a:off x="8991596" y="3022604"/>
              <a:ext cx="342900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4"/>
                <a:gd name="f8" fmla="val 4"/>
                <a:gd name="f9" fmla="val 18"/>
                <a:gd name="f10" fmla="val 10"/>
                <a:gd name="f11" fmla="val 22"/>
                <a:gd name="f12" fmla="val 16"/>
                <a:gd name="f13" fmla="val 21"/>
                <a:gd name="f14" fmla="val 32"/>
                <a:gd name="f15" fmla="val 14"/>
                <a:gd name="f16" fmla="val 41"/>
                <a:gd name="f17" fmla="val 8"/>
                <a:gd name="f18" fmla="val 49"/>
                <a:gd name="f19" fmla="val 1"/>
                <a:gd name="f20" fmla="val 50"/>
                <a:gd name="f21" fmla="val 51"/>
                <a:gd name="f22" fmla="val 53"/>
                <a:gd name="f23" fmla="val 3"/>
                <a:gd name="f24" fmla="val 47"/>
                <a:gd name="f25" fmla="val 7"/>
                <a:gd name="f26" fmla="val 11"/>
                <a:gd name="f27" fmla="val 36"/>
                <a:gd name="f28" fmla="val 27"/>
                <a:gd name="f29" fmla="val 20"/>
                <a:gd name="f30" fmla="val 23"/>
                <a:gd name="f31" fmla="val 5"/>
                <a:gd name="f32" fmla="val 2"/>
                <a:gd name="f33" fmla="val 19"/>
                <a:gd name="f34" fmla="+- 0 0 -90"/>
                <a:gd name="f35" fmla="*/ f3 1 52"/>
                <a:gd name="f36" fmla="*/ f4 1 24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2"/>
                <a:gd name="f45" fmla="*/ f41 1 24"/>
                <a:gd name="f46" fmla="*/ 4 f42 1"/>
                <a:gd name="f47" fmla="*/ 18 f41 1"/>
                <a:gd name="f48" fmla="*/ 22 f42 1"/>
                <a:gd name="f49" fmla="*/ 49 f42 1"/>
                <a:gd name="f50" fmla="*/ 1 f41 1"/>
                <a:gd name="f51" fmla="*/ 51 f42 1"/>
                <a:gd name="f52" fmla="*/ 0 f41 1"/>
                <a:gd name="f53" fmla="*/ 53 f42 1"/>
                <a:gd name="f54" fmla="*/ 3 f41 1"/>
                <a:gd name="f55" fmla="*/ 36 f42 1"/>
                <a:gd name="f56" fmla="*/ 14 f41 1"/>
                <a:gd name="f57" fmla="*/ 8 f42 1"/>
                <a:gd name="f58" fmla="*/ 23 f41 1"/>
                <a:gd name="f59" fmla="*/ 0 f42 1"/>
                <a:gd name="f60" fmla="*/ 20 f41 1"/>
                <a:gd name="f61" fmla="*/ 3 f42 1"/>
                <a:gd name="f62" fmla="+- f43 0 f1"/>
                <a:gd name="f63" fmla="*/ f46 1 53"/>
                <a:gd name="f64" fmla="*/ f47 1 24"/>
                <a:gd name="f65" fmla="*/ f48 1 53"/>
                <a:gd name="f66" fmla="*/ f49 1 53"/>
                <a:gd name="f67" fmla="*/ f50 1 24"/>
                <a:gd name="f68" fmla="*/ f51 1 53"/>
                <a:gd name="f69" fmla="*/ f52 1 24"/>
                <a:gd name="f70" fmla="*/ f53 1 53"/>
                <a:gd name="f71" fmla="*/ f54 1 24"/>
                <a:gd name="f72" fmla="*/ f55 1 53"/>
                <a:gd name="f73" fmla="*/ f56 1 24"/>
                <a:gd name="f74" fmla="*/ f57 1 53"/>
                <a:gd name="f75" fmla="*/ f58 1 24"/>
                <a:gd name="f76" fmla="*/ f59 1 53"/>
                <a:gd name="f77" fmla="*/ f60 1 24"/>
                <a:gd name="f78" fmla="*/ f61 1 53"/>
                <a:gd name="f79" fmla="*/ 0 1 f44"/>
                <a:gd name="f80" fmla="*/ f38 1 f44"/>
                <a:gd name="f81" fmla="*/ 0 1 f45"/>
                <a:gd name="f82" fmla="*/ f39 1 f45"/>
                <a:gd name="f83" fmla="*/ f63 1 f44"/>
                <a:gd name="f84" fmla="*/ f64 1 f45"/>
                <a:gd name="f85" fmla="*/ f65 1 f44"/>
                <a:gd name="f86" fmla="*/ f66 1 f44"/>
                <a:gd name="f87" fmla="*/ f67 1 f45"/>
                <a:gd name="f88" fmla="*/ f68 1 f44"/>
                <a:gd name="f89" fmla="*/ f69 1 f45"/>
                <a:gd name="f90" fmla="*/ f70 1 f44"/>
                <a:gd name="f91" fmla="*/ f71 1 f45"/>
                <a:gd name="f92" fmla="*/ f72 1 f44"/>
                <a:gd name="f93" fmla="*/ f73 1 f45"/>
                <a:gd name="f94" fmla="*/ f74 1 f44"/>
                <a:gd name="f95" fmla="*/ f75 1 f45"/>
                <a:gd name="f96" fmla="*/ f76 1 f44"/>
                <a:gd name="f97" fmla="*/ f77 1 f45"/>
                <a:gd name="f98" fmla="*/ f78 1 f44"/>
                <a:gd name="f99" fmla="*/ f79 f35 1"/>
                <a:gd name="f100" fmla="*/ f80 f35 1"/>
                <a:gd name="f101" fmla="*/ f82 f36 1"/>
                <a:gd name="f102" fmla="*/ f81 f36 1"/>
                <a:gd name="f103" fmla="*/ f83 f35 1"/>
                <a:gd name="f104" fmla="*/ f84 f36 1"/>
                <a:gd name="f105" fmla="*/ f85 f35 1"/>
                <a:gd name="f106" fmla="*/ f86 f35 1"/>
                <a:gd name="f107" fmla="*/ f87 f36 1"/>
                <a:gd name="f108" fmla="*/ f88 f35 1"/>
                <a:gd name="f109" fmla="*/ f89 f36 1"/>
                <a:gd name="f110" fmla="*/ f90 f35 1"/>
                <a:gd name="f111" fmla="*/ f91 f36 1"/>
                <a:gd name="f112" fmla="*/ f92 f35 1"/>
                <a:gd name="f113" fmla="*/ f93 f36 1"/>
                <a:gd name="f114" fmla="*/ f94 f35 1"/>
                <a:gd name="f115" fmla="*/ f95 f36 1"/>
                <a:gd name="f116" fmla="*/ f96 f35 1"/>
                <a:gd name="f117" fmla="*/ f97 f36 1"/>
                <a:gd name="f118" fmla="*/ f9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3" y="f104"/>
                </a:cxn>
                <a:cxn ang="f62">
                  <a:pos x="f105" y="f104"/>
                </a:cxn>
                <a:cxn ang="f62">
                  <a:pos x="f106" y="f107"/>
                </a:cxn>
                <a:cxn ang="f62">
                  <a:pos x="f108" y="f109"/>
                </a:cxn>
                <a:cxn ang="f62">
                  <a:pos x="f110" y="f111"/>
                </a:cxn>
                <a:cxn ang="f62">
                  <a:pos x="f112" y="f113"/>
                </a:cxn>
                <a:cxn ang="f62">
                  <a:pos x="f114" y="f115"/>
                </a:cxn>
                <a:cxn ang="f62">
                  <a:pos x="f116" y="f117"/>
                </a:cxn>
                <a:cxn ang="f62">
                  <a:pos x="f118" y="f104"/>
                </a:cxn>
                <a:cxn ang="f62">
                  <a:pos x="f103" y="f104"/>
                </a:cxn>
              </a:cxnLst>
              <a:rect l="f99" t="f102" r="f100" b="f101"/>
              <a:pathLst>
                <a:path w="52" h="24">
                  <a:moveTo>
                    <a:pt x="f8" y="f9"/>
                  </a:moveTo>
                  <a:cubicBezTo>
                    <a:pt x="f10" y="f11"/>
                    <a:pt x="f12" y="f13"/>
                    <a:pt x="f11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0" y="f5"/>
                    <a:pt x="f21" y="f5"/>
                  </a:cubicBezTo>
                  <a:cubicBezTo>
                    <a:pt x="f21" y="f19"/>
                    <a:pt x="f22" y="f19"/>
                    <a:pt x="f22" y="f23"/>
                  </a:cubicBezTo>
                  <a:cubicBezTo>
                    <a:pt x="f24" y="f25"/>
                    <a:pt x="f16" y="f26"/>
                    <a:pt x="f27" y="f15"/>
                  </a:cubicBezTo>
                  <a:cubicBezTo>
                    <a:pt x="f28" y="f29"/>
                    <a:pt x="f9" y="f7"/>
                    <a:pt x="f17" y="f30"/>
                  </a:cubicBezTo>
                  <a:cubicBezTo>
                    <a:pt x="f31" y="f11"/>
                    <a:pt x="f32" y="f13"/>
                    <a:pt x="f5" y="f29"/>
                  </a:cubicBezTo>
                  <a:cubicBezTo>
                    <a:pt x="f19" y="f9"/>
                    <a:pt x="f32" y="f33"/>
                    <a:pt x="f23" y="f9"/>
                  </a:cubicBezTo>
                  <a:cubicBezTo>
                    <a:pt x="f23" y="f9"/>
                    <a:pt x="f23" y="f9"/>
                    <a:pt x="f8" y="f9"/>
                  </a:cubicBezTo>
                  <a:close/>
                </a:path>
              </a:pathLst>
            </a:custGeom>
            <a:solidFill>
              <a:srgbClr val="BD55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51">
              <a:extLst>
                <a:ext uri="{FF2B5EF4-FFF2-40B4-BE49-F238E27FC236}">
                  <a16:creationId xmlns:a16="http://schemas.microsoft.com/office/drawing/2014/main" id="{6A20AFF8-BB03-93E2-F903-0E6E2ADC6CF5}"/>
                </a:ext>
              </a:extLst>
            </p:cNvPr>
            <p:cNvSpPr/>
            <p:nvPr/>
          </p:nvSpPr>
          <p:spPr>
            <a:xfrm>
              <a:off x="8396285" y="3035305"/>
              <a:ext cx="963613" cy="9509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9"/>
                <a:gd name="f7" fmla="val 147"/>
                <a:gd name="f8" fmla="val 92"/>
                <a:gd name="f9" fmla="val 18"/>
                <a:gd name="f10" fmla="val 97"/>
                <a:gd name="f11" fmla="val 19"/>
                <a:gd name="f12" fmla="val 102"/>
                <a:gd name="f13" fmla="val 20"/>
                <a:gd name="f14" fmla="val 106"/>
                <a:gd name="f15" fmla="val 112"/>
                <a:gd name="f16" fmla="val 116"/>
                <a:gd name="f17" fmla="val 120"/>
                <a:gd name="f18" fmla="val 16"/>
                <a:gd name="f19" fmla="val 128"/>
                <a:gd name="f20" fmla="val 11"/>
                <a:gd name="f21" fmla="val 135"/>
                <a:gd name="f22" fmla="val 7"/>
                <a:gd name="f23" fmla="val 142"/>
                <a:gd name="f24" fmla="val 1"/>
                <a:gd name="f25" fmla="val 143"/>
                <a:gd name="f26" fmla="val 145"/>
                <a:gd name="f27" fmla="val 146"/>
                <a:gd name="f28" fmla="val 2"/>
                <a:gd name="f29" fmla="val 144"/>
                <a:gd name="f30" fmla="val 3"/>
                <a:gd name="f31" fmla="val 4"/>
                <a:gd name="f32" fmla="val 141"/>
                <a:gd name="f33" fmla="val 5"/>
                <a:gd name="f34" fmla="val 139"/>
                <a:gd name="f35" fmla="val 6"/>
                <a:gd name="f36" fmla="val 10"/>
                <a:gd name="f37" fmla="val 13"/>
                <a:gd name="f38" fmla="val 138"/>
                <a:gd name="f39" fmla="val 21"/>
                <a:gd name="f40" fmla="val 23"/>
                <a:gd name="f41" fmla="val 26"/>
                <a:gd name="f42" fmla="val 28"/>
                <a:gd name="f43" fmla="val 30"/>
                <a:gd name="f44" fmla="val 137"/>
                <a:gd name="f45" fmla="val 32"/>
                <a:gd name="f46" fmla="val 132"/>
                <a:gd name="f47" fmla="val 38"/>
                <a:gd name="f48" fmla="val 133"/>
                <a:gd name="f49" fmla="val 40"/>
                <a:gd name="f50" fmla="val 43"/>
                <a:gd name="f51" fmla="val 140"/>
                <a:gd name="f52" fmla="val 44"/>
                <a:gd name="f53" fmla="val 45"/>
                <a:gd name="f54" fmla="val 46"/>
                <a:gd name="f55" fmla="val 48"/>
                <a:gd name="f56" fmla="val 148"/>
                <a:gd name="f57" fmla="val 49"/>
                <a:gd name="f58" fmla="val 51"/>
                <a:gd name="f59" fmla="val 53"/>
                <a:gd name="f60" fmla="val 54"/>
                <a:gd name="f61" fmla="val 55"/>
                <a:gd name="f62" fmla="val 56"/>
                <a:gd name="f63" fmla="val 66"/>
                <a:gd name="f64" fmla="val 76"/>
                <a:gd name="f65" fmla="val 87"/>
                <a:gd name="f66" fmla="val 94"/>
                <a:gd name="f67" fmla="val 101"/>
                <a:gd name="f68" fmla="val 109"/>
                <a:gd name="f69" fmla="val 118"/>
                <a:gd name="f70" fmla="val 129"/>
                <a:gd name="f71" fmla="val 127"/>
                <a:gd name="f72" fmla="val 126"/>
                <a:gd name="f73" fmla="val 125"/>
                <a:gd name="f74" fmla="val 131"/>
                <a:gd name="f75" fmla="val 134"/>
                <a:gd name="f76" fmla="val 111"/>
                <a:gd name="f77" fmla="val 103"/>
                <a:gd name="f78" fmla="val 93"/>
                <a:gd name="f79" fmla="val 91"/>
                <a:gd name="f80" fmla="val 98"/>
                <a:gd name="f81" fmla="val 108"/>
                <a:gd name="f82" fmla="val 114"/>
                <a:gd name="f83" fmla="val 130"/>
                <a:gd name="f84" fmla="val 83"/>
                <a:gd name="f85" fmla="val 70"/>
                <a:gd name="f86" fmla="val 113"/>
                <a:gd name="f87" fmla="val 110"/>
                <a:gd name="f88" fmla="val 8"/>
                <a:gd name="f89" fmla="val 107"/>
                <a:gd name="f90" fmla="val 12"/>
                <a:gd name="f91" fmla="val 104"/>
                <a:gd name="f92" fmla="val 14"/>
                <a:gd name="f93" fmla="val 100"/>
                <a:gd name="f94" fmla="val 96"/>
                <a:gd name="f95" fmla="val 95"/>
                <a:gd name="f96" fmla="val 33"/>
                <a:gd name="f97" fmla="val 88"/>
                <a:gd name="f98" fmla="val 81"/>
                <a:gd name="f99" fmla="val 75"/>
                <a:gd name="f100" fmla="val 47"/>
                <a:gd name="f101" fmla="val 25"/>
                <a:gd name="f102" fmla="val 73"/>
                <a:gd name="f103" fmla="val 65"/>
                <a:gd name="f104" fmla="val 15"/>
                <a:gd name="f105" fmla="val 57"/>
                <a:gd name="f106" fmla="val 17"/>
                <a:gd name="f107" fmla="val 52"/>
                <a:gd name="f108" fmla="val 24"/>
                <a:gd name="f109" fmla="val 34"/>
                <a:gd name="f110" fmla="val 50"/>
                <a:gd name="f111" fmla="val 41"/>
                <a:gd name="f112" fmla="val 42"/>
                <a:gd name="f113" fmla="val 61"/>
                <a:gd name="f114" fmla="val 39"/>
                <a:gd name="f115" fmla="val 63"/>
                <a:gd name="f116" fmla="val 36"/>
                <a:gd name="f117" fmla="val 69"/>
                <a:gd name="f118" fmla="val 71"/>
                <a:gd name="f119" fmla="val 72"/>
                <a:gd name="f120" fmla="val 74"/>
                <a:gd name="f121" fmla="val 31"/>
                <a:gd name="f122" fmla="val 77"/>
                <a:gd name="f123" fmla="val 79"/>
                <a:gd name="f124" fmla="val 27"/>
                <a:gd name="f125" fmla="val 84"/>
                <a:gd name="f126" fmla="val 85"/>
                <a:gd name="f127" fmla="val 22"/>
                <a:gd name="f128" fmla="val 90"/>
                <a:gd name="f129" fmla="+- 0 0 -90"/>
                <a:gd name="f130" fmla="*/ f3 1 149"/>
                <a:gd name="f131" fmla="*/ f4 1 147"/>
                <a:gd name="f132" fmla="val f5"/>
                <a:gd name="f133" fmla="val f6"/>
                <a:gd name="f134" fmla="val f7"/>
                <a:gd name="f135" fmla="*/ f129 f0 1"/>
                <a:gd name="f136" fmla="+- f134 0 f132"/>
                <a:gd name="f137" fmla="+- f133 0 f132"/>
                <a:gd name="f138" fmla="*/ f135 1 f2"/>
                <a:gd name="f139" fmla="*/ f137 1 149"/>
                <a:gd name="f140" fmla="*/ f136 1 147"/>
                <a:gd name="f141" fmla="*/ 92 f137 1"/>
                <a:gd name="f142" fmla="*/ 18 f136 1"/>
                <a:gd name="f143" fmla="*/ 106 f137 1"/>
                <a:gd name="f144" fmla="*/ 20 f136 1"/>
                <a:gd name="f145" fmla="*/ 120 f137 1"/>
                <a:gd name="f146" fmla="*/ 16 f136 1"/>
                <a:gd name="f147" fmla="*/ 142 f137 1"/>
                <a:gd name="f148" fmla="*/ 1 f136 1"/>
                <a:gd name="f149" fmla="*/ 145 f137 1"/>
                <a:gd name="f150" fmla="*/ 144 f137 1"/>
                <a:gd name="f151" fmla="*/ 3 f136 1"/>
                <a:gd name="f152" fmla="*/ 139 f137 1"/>
                <a:gd name="f153" fmla="*/ 6 f136 1"/>
                <a:gd name="f154" fmla="*/ 138 f137 1"/>
                <a:gd name="f155" fmla="*/ 141 f137 1"/>
                <a:gd name="f156" fmla="*/ 26 f136 1"/>
                <a:gd name="f157" fmla="*/ 137 f137 1"/>
                <a:gd name="f158" fmla="*/ 32 f136 1"/>
                <a:gd name="f159" fmla="*/ 43 f136 1"/>
                <a:gd name="f160" fmla="*/ 143 f137 1"/>
                <a:gd name="f161" fmla="*/ 45 f136 1"/>
                <a:gd name="f162" fmla="*/ 146 f137 1"/>
                <a:gd name="f163" fmla="*/ 48 f136 1"/>
                <a:gd name="f164" fmla="*/ 149 f137 1"/>
                <a:gd name="f165" fmla="*/ 53 f136 1"/>
                <a:gd name="f166" fmla="*/ 56 f136 1"/>
                <a:gd name="f167" fmla="*/ 87 f136 1"/>
                <a:gd name="f168" fmla="*/ 135 f137 1"/>
                <a:gd name="f169" fmla="*/ 109 f136 1"/>
                <a:gd name="f170" fmla="*/ 127 f137 1"/>
                <a:gd name="f171" fmla="*/ 138 f136 1"/>
                <a:gd name="f172" fmla="*/ 126 f137 1"/>
                <a:gd name="f173" fmla="*/ 142 f136 1"/>
                <a:gd name="f174" fmla="*/ 131 f137 1"/>
                <a:gd name="f175" fmla="*/ 120 f136 1"/>
                <a:gd name="f176" fmla="*/ 94 f136 1"/>
                <a:gd name="f177" fmla="*/ 91 f136 1"/>
                <a:gd name="f178" fmla="*/ 148 f137 1"/>
                <a:gd name="f179" fmla="*/ 102 f136 1"/>
                <a:gd name="f180" fmla="*/ 140 f137 1"/>
                <a:gd name="f181" fmla="*/ 132 f137 1"/>
                <a:gd name="f182" fmla="*/ 139 f136 1"/>
                <a:gd name="f183" fmla="*/ 143 f136 1"/>
                <a:gd name="f184" fmla="*/ 129 f137 1"/>
                <a:gd name="f185" fmla="*/ 146 f136 1"/>
                <a:gd name="f186" fmla="*/ 98 f137 1"/>
                <a:gd name="f187" fmla="*/ 141 f136 1"/>
                <a:gd name="f188" fmla="*/ 56 f137 1"/>
                <a:gd name="f189" fmla="*/ 125 f136 1"/>
                <a:gd name="f190" fmla="*/ 20 f137 1"/>
                <a:gd name="f191" fmla="*/ 114 f136 1"/>
                <a:gd name="f192" fmla="*/ 0 f137 1"/>
                <a:gd name="f193" fmla="*/ 12 f137 1"/>
                <a:gd name="f194" fmla="*/ 104 f136 1"/>
                <a:gd name="f195" fmla="*/ 19 f137 1"/>
                <a:gd name="f196" fmla="*/ 98 f136 1"/>
                <a:gd name="f197" fmla="*/ 23 f137 1"/>
                <a:gd name="f198" fmla="*/ 54 f137 1"/>
                <a:gd name="f199" fmla="*/ 75 f136 1"/>
                <a:gd name="f200" fmla="*/ 33 f137 1"/>
                <a:gd name="f201" fmla="*/ 15 f137 1"/>
                <a:gd name="f202" fmla="*/ 57 f136 1"/>
                <a:gd name="f203" fmla="*/ 16 f137 1"/>
                <a:gd name="f204" fmla="*/ 18 f137 1"/>
                <a:gd name="f205" fmla="*/ 52 f136 1"/>
                <a:gd name="f206" fmla="*/ 26 f137 1"/>
                <a:gd name="f207" fmla="*/ 51 f136 1"/>
                <a:gd name="f208" fmla="*/ 48 f137 1"/>
                <a:gd name="f209" fmla="*/ 55 f137 1"/>
                <a:gd name="f210" fmla="*/ 42 f136 1"/>
                <a:gd name="f211" fmla="*/ 63 f137 1"/>
                <a:gd name="f212" fmla="*/ 38 f136 1"/>
                <a:gd name="f213" fmla="*/ 71 f137 1"/>
                <a:gd name="f214" fmla="*/ 33 f136 1"/>
                <a:gd name="f215" fmla="*/ 74 f137 1"/>
                <a:gd name="f216" fmla="*/ 31 f136 1"/>
                <a:gd name="f217" fmla="*/ 81 f137 1"/>
                <a:gd name="f218" fmla="*/ 85 f137 1"/>
                <a:gd name="f219" fmla="*/ 22 f136 1"/>
                <a:gd name="f220" fmla="+- f138 0 f1"/>
                <a:gd name="f221" fmla="*/ f141 1 149"/>
                <a:gd name="f222" fmla="*/ f142 1 147"/>
                <a:gd name="f223" fmla="*/ f143 1 149"/>
                <a:gd name="f224" fmla="*/ f144 1 147"/>
                <a:gd name="f225" fmla="*/ f145 1 149"/>
                <a:gd name="f226" fmla="*/ f146 1 147"/>
                <a:gd name="f227" fmla="*/ f147 1 149"/>
                <a:gd name="f228" fmla="*/ f148 1 147"/>
                <a:gd name="f229" fmla="*/ f149 1 149"/>
                <a:gd name="f230" fmla="*/ f150 1 149"/>
                <a:gd name="f231" fmla="*/ f151 1 147"/>
                <a:gd name="f232" fmla="*/ f152 1 149"/>
                <a:gd name="f233" fmla="*/ f153 1 147"/>
                <a:gd name="f234" fmla="*/ f154 1 149"/>
                <a:gd name="f235" fmla="*/ f155 1 149"/>
                <a:gd name="f236" fmla="*/ f156 1 147"/>
                <a:gd name="f237" fmla="*/ f157 1 149"/>
                <a:gd name="f238" fmla="*/ f158 1 147"/>
                <a:gd name="f239" fmla="*/ f159 1 147"/>
                <a:gd name="f240" fmla="*/ f160 1 149"/>
                <a:gd name="f241" fmla="*/ f161 1 147"/>
                <a:gd name="f242" fmla="*/ f162 1 149"/>
                <a:gd name="f243" fmla="*/ f163 1 147"/>
                <a:gd name="f244" fmla="*/ f164 1 149"/>
                <a:gd name="f245" fmla="*/ f165 1 147"/>
                <a:gd name="f246" fmla="*/ f166 1 147"/>
                <a:gd name="f247" fmla="*/ f167 1 147"/>
                <a:gd name="f248" fmla="*/ f168 1 149"/>
                <a:gd name="f249" fmla="*/ f169 1 147"/>
                <a:gd name="f250" fmla="*/ f170 1 149"/>
                <a:gd name="f251" fmla="*/ f171 1 147"/>
                <a:gd name="f252" fmla="*/ f172 1 149"/>
                <a:gd name="f253" fmla="*/ f173 1 147"/>
                <a:gd name="f254" fmla="*/ f174 1 149"/>
                <a:gd name="f255" fmla="*/ f175 1 147"/>
                <a:gd name="f256" fmla="*/ f176 1 147"/>
                <a:gd name="f257" fmla="*/ f177 1 147"/>
                <a:gd name="f258" fmla="*/ f178 1 149"/>
                <a:gd name="f259" fmla="*/ f179 1 147"/>
                <a:gd name="f260" fmla="*/ f180 1 149"/>
                <a:gd name="f261" fmla="*/ f181 1 149"/>
                <a:gd name="f262" fmla="*/ f182 1 147"/>
                <a:gd name="f263" fmla="*/ f183 1 147"/>
                <a:gd name="f264" fmla="*/ f184 1 149"/>
                <a:gd name="f265" fmla="*/ f185 1 147"/>
                <a:gd name="f266" fmla="*/ f186 1 149"/>
                <a:gd name="f267" fmla="*/ f187 1 147"/>
                <a:gd name="f268" fmla="*/ f188 1 149"/>
                <a:gd name="f269" fmla="*/ f189 1 147"/>
                <a:gd name="f270" fmla="*/ f190 1 149"/>
                <a:gd name="f271" fmla="*/ f191 1 147"/>
                <a:gd name="f272" fmla="*/ f192 1 149"/>
                <a:gd name="f273" fmla="*/ f193 1 149"/>
                <a:gd name="f274" fmla="*/ f194 1 147"/>
                <a:gd name="f275" fmla="*/ f195 1 149"/>
                <a:gd name="f276" fmla="*/ f196 1 147"/>
                <a:gd name="f277" fmla="*/ f197 1 149"/>
                <a:gd name="f278" fmla="*/ f198 1 149"/>
                <a:gd name="f279" fmla="*/ f199 1 147"/>
                <a:gd name="f280" fmla="*/ f200 1 149"/>
                <a:gd name="f281" fmla="*/ f201 1 149"/>
                <a:gd name="f282" fmla="*/ f202 1 147"/>
                <a:gd name="f283" fmla="*/ f203 1 149"/>
                <a:gd name="f284" fmla="*/ f204 1 149"/>
                <a:gd name="f285" fmla="*/ f205 1 147"/>
                <a:gd name="f286" fmla="*/ f206 1 149"/>
                <a:gd name="f287" fmla="*/ f207 1 147"/>
                <a:gd name="f288" fmla="*/ f208 1 149"/>
                <a:gd name="f289" fmla="*/ f209 1 149"/>
                <a:gd name="f290" fmla="*/ f210 1 147"/>
                <a:gd name="f291" fmla="*/ f211 1 149"/>
                <a:gd name="f292" fmla="*/ f212 1 147"/>
                <a:gd name="f293" fmla="*/ f213 1 149"/>
                <a:gd name="f294" fmla="*/ f214 1 147"/>
                <a:gd name="f295" fmla="*/ f215 1 149"/>
                <a:gd name="f296" fmla="*/ f216 1 147"/>
                <a:gd name="f297" fmla="*/ f217 1 149"/>
                <a:gd name="f298" fmla="*/ f218 1 149"/>
                <a:gd name="f299" fmla="*/ f219 1 147"/>
                <a:gd name="f300" fmla="*/ 0 1 f139"/>
                <a:gd name="f301" fmla="*/ f133 1 f139"/>
                <a:gd name="f302" fmla="*/ 0 1 f140"/>
                <a:gd name="f303" fmla="*/ f134 1 f140"/>
                <a:gd name="f304" fmla="*/ f221 1 f139"/>
                <a:gd name="f305" fmla="*/ f222 1 f140"/>
                <a:gd name="f306" fmla="*/ f223 1 f139"/>
                <a:gd name="f307" fmla="*/ f224 1 f140"/>
                <a:gd name="f308" fmla="*/ f225 1 f139"/>
                <a:gd name="f309" fmla="*/ f226 1 f140"/>
                <a:gd name="f310" fmla="*/ f227 1 f139"/>
                <a:gd name="f311" fmla="*/ f228 1 f140"/>
                <a:gd name="f312" fmla="*/ f229 1 f139"/>
                <a:gd name="f313" fmla="*/ f230 1 f139"/>
                <a:gd name="f314" fmla="*/ f231 1 f140"/>
                <a:gd name="f315" fmla="*/ f232 1 f139"/>
                <a:gd name="f316" fmla="*/ f233 1 f140"/>
                <a:gd name="f317" fmla="*/ f234 1 f139"/>
                <a:gd name="f318" fmla="*/ f235 1 f139"/>
                <a:gd name="f319" fmla="*/ f236 1 f140"/>
                <a:gd name="f320" fmla="*/ f237 1 f139"/>
                <a:gd name="f321" fmla="*/ f238 1 f140"/>
                <a:gd name="f322" fmla="*/ f239 1 f140"/>
                <a:gd name="f323" fmla="*/ f240 1 f139"/>
                <a:gd name="f324" fmla="*/ f241 1 f140"/>
                <a:gd name="f325" fmla="*/ f242 1 f139"/>
                <a:gd name="f326" fmla="*/ f243 1 f140"/>
                <a:gd name="f327" fmla="*/ f244 1 f139"/>
                <a:gd name="f328" fmla="*/ f245 1 f140"/>
                <a:gd name="f329" fmla="*/ f246 1 f140"/>
                <a:gd name="f330" fmla="*/ f247 1 f140"/>
                <a:gd name="f331" fmla="*/ f248 1 f139"/>
                <a:gd name="f332" fmla="*/ f249 1 f140"/>
                <a:gd name="f333" fmla="*/ f250 1 f139"/>
                <a:gd name="f334" fmla="*/ f251 1 f140"/>
                <a:gd name="f335" fmla="*/ f252 1 f139"/>
                <a:gd name="f336" fmla="*/ f253 1 f140"/>
                <a:gd name="f337" fmla="*/ f254 1 f139"/>
                <a:gd name="f338" fmla="*/ f255 1 f140"/>
                <a:gd name="f339" fmla="*/ f256 1 f140"/>
                <a:gd name="f340" fmla="*/ f257 1 f140"/>
                <a:gd name="f341" fmla="*/ f258 1 f139"/>
                <a:gd name="f342" fmla="*/ f259 1 f140"/>
                <a:gd name="f343" fmla="*/ f260 1 f139"/>
                <a:gd name="f344" fmla="*/ f261 1 f139"/>
                <a:gd name="f345" fmla="*/ f262 1 f140"/>
                <a:gd name="f346" fmla="*/ f263 1 f140"/>
                <a:gd name="f347" fmla="*/ f264 1 f139"/>
                <a:gd name="f348" fmla="*/ f265 1 f140"/>
                <a:gd name="f349" fmla="*/ f266 1 f139"/>
                <a:gd name="f350" fmla="*/ f267 1 f140"/>
                <a:gd name="f351" fmla="*/ f268 1 f139"/>
                <a:gd name="f352" fmla="*/ f269 1 f140"/>
                <a:gd name="f353" fmla="*/ f270 1 f139"/>
                <a:gd name="f354" fmla="*/ f271 1 f140"/>
                <a:gd name="f355" fmla="*/ f272 1 f139"/>
                <a:gd name="f356" fmla="*/ f273 1 f139"/>
                <a:gd name="f357" fmla="*/ f274 1 f140"/>
                <a:gd name="f358" fmla="*/ f275 1 f139"/>
                <a:gd name="f359" fmla="*/ f276 1 f140"/>
                <a:gd name="f360" fmla="*/ f277 1 f139"/>
                <a:gd name="f361" fmla="*/ f278 1 f139"/>
                <a:gd name="f362" fmla="*/ f279 1 f140"/>
                <a:gd name="f363" fmla="*/ f280 1 f139"/>
                <a:gd name="f364" fmla="*/ f281 1 f139"/>
                <a:gd name="f365" fmla="*/ f282 1 f140"/>
                <a:gd name="f366" fmla="*/ f283 1 f139"/>
                <a:gd name="f367" fmla="*/ f284 1 f139"/>
                <a:gd name="f368" fmla="*/ f285 1 f140"/>
                <a:gd name="f369" fmla="*/ f286 1 f139"/>
                <a:gd name="f370" fmla="*/ f287 1 f140"/>
                <a:gd name="f371" fmla="*/ f288 1 f139"/>
                <a:gd name="f372" fmla="*/ f289 1 f139"/>
                <a:gd name="f373" fmla="*/ f290 1 f140"/>
                <a:gd name="f374" fmla="*/ f291 1 f139"/>
                <a:gd name="f375" fmla="*/ f292 1 f140"/>
                <a:gd name="f376" fmla="*/ f293 1 f139"/>
                <a:gd name="f377" fmla="*/ f294 1 f140"/>
                <a:gd name="f378" fmla="*/ f295 1 f139"/>
                <a:gd name="f379" fmla="*/ f296 1 f140"/>
                <a:gd name="f380" fmla="*/ f297 1 f139"/>
                <a:gd name="f381" fmla="*/ f298 1 f139"/>
                <a:gd name="f382" fmla="*/ f299 1 f140"/>
                <a:gd name="f383" fmla="*/ f300 f130 1"/>
                <a:gd name="f384" fmla="*/ f301 f130 1"/>
                <a:gd name="f385" fmla="*/ f303 f131 1"/>
                <a:gd name="f386" fmla="*/ f302 f131 1"/>
                <a:gd name="f387" fmla="*/ f304 f130 1"/>
                <a:gd name="f388" fmla="*/ f305 f131 1"/>
                <a:gd name="f389" fmla="*/ f306 f130 1"/>
                <a:gd name="f390" fmla="*/ f307 f131 1"/>
                <a:gd name="f391" fmla="*/ f308 f130 1"/>
                <a:gd name="f392" fmla="*/ f309 f131 1"/>
                <a:gd name="f393" fmla="*/ f310 f130 1"/>
                <a:gd name="f394" fmla="*/ f311 f131 1"/>
                <a:gd name="f395" fmla="*/ f312 f130 1"/>
                <a:gd name="f396" fmla="*/ f313 f130 1"/>
                <a:gd name="f397" fmla="*/ f314 f131 1"/>
                <a:gd name="f398" fmla="*/ f315 f130 1"/>
                <a:gd name="f399" fmla="*/ f316 f131 1"/>
                <a:gd name="f400" fmla="*/ f317 f130 1"/>
                <a:gd name="f401" fmla="*/ f318 f130 1"/>
                <a:gd name="f402" fmla="*/ f319 f131 1"/>
                <a:gd name="f403" fmla="*/ f320 f130 1"/>
                <a:gd name="f404" fmla="*/ f321 f131 1"/>
                <a:gd name="f405" fmla="*/ f322 f131 1"/>
                <a:gd name="f406" fmla="*/ f323 f130 1"/>
                <a:gd name="f407" fmla="*/ f324 f131 1"/>
                <a:gd name="f408" fmla="*/ f325 f130 1"/>
                <a:gd name="f409" fmla="*/ f326 f131 1"/>
                <a:gd name="f410" fmla="*/ f327 f130 1"/>
                <a:gd name="f411" fmla="*/ f328 f131 1"/>
                <a:gd name="f412" fmla="*/ f329 f131 1"/>
                <a:gd name="f413" fmla="*/ f330 f131 1"/>
                <a:gd name="f414" fmla="*/ f331 f130 1"/>
                <a:gd name="f415" fmla="*/ f332 f131 1"/>
                <a:gd name="f416" fmla="*/ f333 f130 1"/>
                <a:gd name="f417" fmla="*/ f334 f131 1"/>
                <a:gd name="f418" fmla="*/ f335 f130 1"/>
                <a:gd name="f419" fmla="*/ f336 f131 1"/>
                <a:gd name="f420" fmla="*/ f337 f130 1"/>
                <a:gd name="f421" fmla="*/ f338 f131 1"/>
                <a:gd name="f422" fmla="*/ f339 f131 1"/>
                <a:gd name="f423" fmla="*/ f340 f131 1"/>
                <a:gd name="f424" fmla="*/ f341 f130 1"/>
                <a:gd name="f425" fmla="*/ f342 f131 1"/>
                <a:gd name="f426" fmla="*/ f343 f130 1"/>
                <a:gd name="f427" fmla="*/ f344 f130 1"/>
                <a:gd name="f428" fmla="*/ f345 f131 1"/>
                <a:gd name="f429" fmla="*/ f346 f131 1"/>
                <a:gd name="f430" fmla="*/ f347 f130 1"/>
                <a:gd name="f431" fmla="*/ f348 f131 1"/>
                <a:gd name="f432" fmla="*/ f349 f130 1"/>
                <a:gd name="f433" fmla="*/ f350 f131 1"/>
                <a:gd name="f434" fmla="*/ f351 f130 1"/>
                <a:gd name="f435" fmla="*/ f352 f131 1"/>
                <a:gd name="f436" fmla="*/ f353 f130 1"/>
                <a:gd name="f437" fmla="*/ f354 f131 1"/>
                <a:gd name="f438" fmla="*/ f355 f130 1"/>
                <a:gd name="f439" fmla="*/ f356 f130 1"/>
                <a:gd name="f440" fmla="*/ f357 f131 1"/>
                <a:gd name="f441" fmla="*/ f358 f130 1"/>
                <a:gd name="f442" fmla="*/ f359 f131 1"/>
                <a:gd name="f443" fmla="*/ f360 f130 1"/>
                <a:gd name="f444" fmla="*/ f361 f130 1"/>
                <a:gd name="f445" fmla="*/ f362 f131 1"/>
                <a:gd name="f446" fmla="*/ f363 f130 1"/>
                <a:gd name="f447" fmla="*/ f364 f130 1"/>
                <a:gd name="f448" fmla="*/ f365 f131 1"/>
                <a:gd name="f449" fmla="*/ f366 f130 1"/>
                <a:gd name="f450" fmla="*/ f367 f130 1"/>
                <a:gd name="f451" fmla="*/ f368 f131 1"/>
                <a:gd name="f452" fmla="*/ f369 f130 1"/>
                <a:gd name="f453" fmla="*/ f370 f131 1"/>
                <a:gd name="f454" fmla="*/ f371 f130 1"/>
                <a:gd name="f455" fmla="*/ f372 f130 1"/>
                <a:gd name="f456" fmla="*/ f373 f131 1"/>
                <a:gd name="f457" fmla="*/ f374 f130 1"/>
                <a:gd name="f458" fmla="*/ f375 f131 1"/>
                <a:gd name="f459" fmla="*/ f376 f130 1"/>
                <a:gd name="f460" fmla="*/ f377 f131 1"/>
                <a:gd name="f461" fmla="*/ f378 f130 1"/>
                <a:gd name="f462" fmla="*/ f379 f131 1"/>
                <a:gd name="f463" fmla="*/ f380 f130 1"/>
                <a:gd name="f464" fmla="*/ f381 f130 1"/>
                <a:gd name="f465" fmla="*/ f382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0">
                  <a:pos x="f387" y="f388"/>
                </a:cxn>
                <a:cxn ang="f220">
                  <a:pos x="f389" y="f390"/>
                </a:cxn>
                <a:cxn ang="f220">
                  <a:pos x="f391" y="f392"/>
                </a:cxn>
                <a:cxn ang="f220">
                  <a:pos x="f393" y="f394"/>
                </a:cxn>
                <a:cxn ang="f220">
                  <a:pos x="f395" y="f394"/>
                </a:cxn>
                <a:cxn ang="f220">
                  <a:pos x="f396" y="f397"/>
                </a:cxn>
                <a:cxn ang="f220">
                  <a:pos x="f398" y="f399"/>
                </a:cxn>
                <a:cxn ang="f220">
                  <a:pos x="f400" y="f388"/>
                </a:cxn>
                <a:cxn ang="f220">
                  <a:pos x="f401" y="f402"/>
                </a:cxn>
                <a:cxn ang="f220">
                  <a:pos x="f403" y="f404"/>
                </a:cxn>
                <a:cxn ang="f220">
                  <a:pos x="f398" y="f405"/>
                </a:cxn>
                <a:cxn ang="f220">
                  <a:pos x="f406" y="f407"/>
                </a:cxn>
                <a:cxn ang="f220">
                  <a:pos x="f408" y="f409"/>
                </a:cxn>
                <a:cxn ang="f220">
                  <a:pos x="f410" y="f411"/>
                </a:cxn>
                <a:cxn ang="f220">
                  <a:pos x="f410" y="f412"/>
                </a:cxn>
                <a:cxn ang="f220">
                  <a:pos x="f395" y="f413"/>
                </a:cxn>
                <a:cxn ang="f220">
                  <a:pos x="f414" y="f415"/>
                </a:cxn>
                <a:cxn ang="f220">
                  <a:pos x="f416" y="f417"/>
                </a:cxn>
                <a:cxn ang="f220">
                  <a:pos x="f418" y="f419"/>
                </a:cxn>
                <a:cxn ang="f220">
                  <a:pos x="f420" y="f421"/>
                </a:cxn>
                <a:cxn ang="f220">
                  <a:pos x="f393" y="f422"/>
                </a:cxn>
                <a:cxn ang="f220">
                  <a:pos x="f395" y="f423"/>
                </a:cxn>
                <a:cxn ang="f220">
                  <a:pos x="f424" y="f425"/>
                </a:cxn>
                <a:cxn ang="f220">
                  <a:pos x="f426" y="f421"/>
                </a:cxn>
                <a:cxn ang="f220">
                  <a:pos x="f427" y="f428"/>
                </a:cxn>
                <a:cxn ang="f220">
                  <a:pos x="f420" y="f429"/>
                </a:cxn>
                <a:cxn ang="f220">
                  <a:pos x="f430" y="f431"/>
                </a:cxn>
                <a:cxn ang="f220">
                  <a:pos x="f432" y="f433"/>
                </a:cxn>
                <a:cxn ang="f220">
                  <a:pos x="f434" y="f435"/>
                </a:cxn>
                <a:cxn ang="f220">
                  <a:pos x="f436" y="f437"/>
                </a:cxn>
                <a:cxn ang="f220">
                  <a:pos x="f438" y="f437"/>
                </a:cxn>
                <a:cxn ang="f220">
                  <a:pos x="f439" y="f440"/>
                </a:cxn>
                <a:cxn ang="f220">
                  <a:pos x="f441" y="f442"/>
                </a:cxn>
                <a:cxn ang="f220">
                  <a:pos x="f443" y="f422"/>
                </a:cxn>
                <a:cxn ang="f220">
                  <a:pos x="f444" y="f445"/>
                </a:cxn>
                <a:cxn ang="f220">
                  <a:pos x="f446" y="f445"/>
                </a:cxn>
                <a:cxn ang="f220">
                  <a:pos x="f447" y="f448"/>
                </a:cxn>
                <a:cxn ang="f220">
                  <a:pos x="f449" y="f411"/>
                </a:cxn>
                <a:cxn ang="f220">
                  <a:pos x="f450" y="f451"/>
                </a:cxn>
                <a:cxn ang="f220">
                  <a:pos x="f452" y="f453"/>
                </a:cxn>
                <a:cxn ang="f220">
                  <a:pos x="f454" y="f407"/>
                </a:cxn>
                <a:cxn ang="f220">
                  <a:pos x="f455" y="f456"/>
                </a:cxn>
                <a:cxn ang="f220">
                  <a:pos x="f457" y="f458"/>
                </a:cxn>
                <a:cxn ang="f220">
                  <a:pos x="f459" y="f460"/>
                </a:cxn>
                <a:cxn ang="f220">
                  <a:pos x="f461" y="f462"/>
                </a:cxn>
                <a:cxn ang="f220">
                  <a:pos x="f463" y="f402"/>
                </a:cxn>
                <a:cxn ang="f220">
                  <a:pos x="f463" y="f402"/>
                </a:cxn>
                <a:cxn ang="f220">
                  <a:pos x="f464" y="f465"/>
                </a:cxn>
                <a:cxn ang="f220">
                  <a:pos x="f464" y="f465"/>
                </a:cxn>
                <a:cxn ang="f220">
                  <a:pos x="f387" y="f388"/>
                </a:cxn>
              </a:cxnLst>
              <a:rect l="f383" t="f386" r="f384" b="f385"/>
              <a:pathLst>
                <a:path w="149" h="147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9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3" y="f5"/>
                    <a:pt x="f25" y="f5"/>
                    <a:pt x="f26" y="f24"/>
                  </a:cubicBezTo>
                  <a:cubicBezTo>
                    <a:pt x="f27" y="f28"/>
                    <a:pt x="f29" y="f28"/>
                    <a:pt x="f29" y="f30"/>
                  </a:cubicBezTo>
                  <a:cubicBezTo>
                    <a:pt x="f23" y="f31"/>
                    <a:pt x="f32" y="f33"/>
                    <a:pt x="f34" y="f35"/>
                  </a:cubicBezTo>
                  <a:cubicBezTo>
                    <a:pt x="f21" y="f36"/>
                    <a:pt x="f21" y="f37"/>
                    <a:pt x="f38" y="f9"/>
                  </a:cubicBezTo>
                  <a:cubicBezTo>
                    <a:pt x="f34" y="f39"/>
                    <a:pt x="f32" y="f40"/>
                    <a:pt x="f32" y="f41"/>
                  </a:cubicBezTo>
                  <a:cubicBezTo>
                    <a:pt x="f23" y="f42"/>
                    <a:pt x="f38" y="f43"/>
                    <a:pt x="f44" y="f45"/>
                  </a:cubicBez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23" y="f53"/>
                    <a:pt x="f25" y="f53"/>
                  </a:cubicBezTo>
                  <a:cubicBezTo>
                    <a:pt x="f26" y="f53"/>
                    <a:pt x="f27" y="f54"/>
                    <a:pt x="f27" y="f55"/>
                  </a:cubicBezTo>
                  <a:cubicBezTo>
                    <a:pt x="f56" y="f57"/>
                    <a:pt x="f56" y="f58"/>
                    <a:pt x="f6" y="f59"/>
                  </a:cubicBezTo>
                  <a:cubicBezTo>
                    <a:pt x="f6" y="f60"/>
                    <a:pt x="f6" y="f61"/>
                    <a:pt x="f6" y="f62"/>
                  </a:cubicBezTo>
                  <a:cubicBezTo>
                    <a:pt x="f26" y="f63"/>
                    <a:pt x="f26" y="f64"/>
                    <a:pt x="f26" y="f65"/>
                  </a:cubicBezTo>
                  <a:cubicBezTo>
                    <a:pt x="f23" y="f66"/>
                    <a:pt x="f38" y="f67"/>
                    <a:pt x="f21" y="f68"/>
                  </a:cubicBezTo>
                  <a:cubicBezTo>
                    <a:pt x="f46" y="f69"/>
                    <a:pt x="f70" y="f19"/>
                    <a:pt x="f71" y="f38"/>
                  </a:cubicBezTo>
                  <a:cubicBezTo>
                    <a:pt x="f72" y="f34"/>
                    <a:pt x="f73" y="f32"/>
                    <a:pt x="f72" y="f23"/>
                  </a:cubicBezTo>
                  <a:cubicBezTo>
                    <a:pt x="f71" y="f21"/>
                    <a:pt x="f70" y="f19"/>
                    <a:pt x="f74" y="f17"/>
                  </a:cubicBezTo>
                  <a:cubicBezTo>
                    <a:pt x="f75" y="f76"/>
                    <a:pt x="f38" y="f77"/>
                    <a:pt x="f23" y="f66"/>
                  </a:cubicBezTo>
                  <a:cubicBezTo>
                    <a:pt x="f23" y="f78"/>
                    <a:pt x="f25" y="f79"/>
                    <a:pt x="f26" y="f79"/>
                  </a:cubicBezTo>
                  <a:cubicBezTo>
                    <a:pt x="f7" y="f66"/>
                    <a:pt x="f56" y="f80"/>
                    <a:pt x="f56" y="f12"/>
                  </a:cubicBezTo>
                  <a:cubicBezTo>
                    <a:pt x="f27" y="f81"/>
                    <a:pt x="f23" y="f82"/>
                    <a:pt x="f51" y="f17"/>
                  </a:cubicBezTo>
                  <a:cubicBezTo>
                    <a:pt x="f38" y="f71"/>
                    <a:pt x="f75" y="f46"/>
                    <a:pt x="f46" y="f34"/>
                  </a:cubicBezTo>
                  <a:cubicBezTo>
                    <a:pt x="f46" y="f51"/>
                    <a:pt x="f74" y="f32"/>
                    <a:pt x="f74" y="f25"/>
                  </a:cubicBezTo>
                  <a:cubicBezTo>
                    <a:pt x="f74" y="f29"/>
                    <a:pt x="f83" y="f26"/>
                    <a:pt x="f70" y="f27"/>
                  </a:cubicBezTo>
                  <a:cubicBezTo>
                    <a:pt x="f69" y="f7"/>
                    <a:pt x="f81" y="f26"/>
                    <a:pt x="f80" y="f32"/>
                  </a:cubicBezTo>
                  <a:cubicBezTo>
                    <a:pt x="f84" y="f44"/>
                    <a:pt x="f85" y="f83"/>
                    <a:pt x="f62" y="f73"/>
                  </a:cubicBezTo>
                  <a:cubicBezTo>
                    <a:pt x="f52" y="f17"/>
                    <a:pt x="f45" y="f16"/>
                    <a:pt x="f13" y="f82"/>
                  </a:cubicBezTo>
                  <a:cubicBezTo>
                    <a:pt x="f37" y="f86"/>
                    <a:pt x="f22" y="f82"/>
                    <a:pt x="f5" y="f82"/>
                  </a:cubicBezTo>
                  <a:cubicBezTo>
                    <a:pt x="f30" y="f87"/>
                    <a:pt x="f88" y="f89"/>
                    <a:pt x="f90" y="f91"/>
                  </a:cubicBezTo>
                  <a:cubicBezTo>
                    <a:pt x="f92" y="f12"/>
                    <a:pt x="f18" y="f93"/>
                    <a:pt x="f11" y="f80"/>
                  </a:cubicBezTo>
                  <a:cubicBezTo>
                    <a:pt x="f13" y="f94"/>
                    <a:pt x="f39" y="f95"/>
                    <a:pt x="f40" y="f66"/>
                  </a:cubicBezTo>
                  <a:cubicBezTo>
                    <a:pt x="f96" y="f97"/>
                    <a:pt x="f52" y="f98"/>
                    <a:pt x="f60" y="f99"/>
                  </a:cubicBezTo>
                  <a:cubicBezTo>
                    <a:pt x="f100" y="f64"/>
                    <a:pt x="f49" y="f64"/>
                    <a:pt x="f96" y="f99"/>
                  </a:cubicBezTo>
                  <a:cubicBezTo>
                    <a:pt x="f101" y="f102"/>
                    <a:pt x="f18" y="f103"/>
                    <a:pt x="f104" y="f105"/>
                  </a:cubicBezTo>
                  <a:cubicBezTo>
                    <a:pt x="f104" y="f61"/>
                    <a:pt x="f18" y="f60"/>
                    <a:pt x="f18" y="f59"/>
                  </a:cubicBezTo>
                  <a:cubicBezTo>
                    <a:pt x="f106" y="f107"/>
                    <a:pt x="f106" y="f107"/>
                    <a:pt x="f9" y="f107"/>
                  </a:cubicBezTo>
                  <a:cubicBezTo>
                    <a:pt x="f39" y="f107"/>
                    <a:pt x="f108" y="f107"/>
                    <a:pt x="f41" y="f58"/>
                  </a:cubicBezTo>
                  <a:cubicBezTo>
                    <a:pt x="f109" y="f110"/>
                    <a:pt x="f111" y="f100"/>
                    <a:pt x="f55" y="f53"/>
                  </a:cubicBezTo>
                  <a:cubicBezTo>
                    <a:pt x="f110" y="f52"/>
                    <a:pt x="f107" y="f112"/>
                    <a:pt x="f61" y="f112"/>
                  </a:cubicBezTo>
                  <a:cubicBezTo>
                    <a:pt x="f105" y="f49"/>
                    <a:pt x="f113" y="f114"/>
                    <a:pt x="f115" y="f47"/>
                  </a:cubicBezTo>
                  <a:cubicBezTo>
                    <a:pt x="f63" y="f116"/>
                    <a:pt x="f117" y="f109"/>
                    <a:pt x="f118" y="f96"/>
                  </a:cubicBezTo>
                  <a:cubicBezTo>
                    <a:pt x="f119" y="f45"/>
                    <a:pt x="f102" y="f45"/>
                    <a:pt x="f120" y="f121"/>
                  </a:cubicBezTo>
                  <a:cubicBezTo>
                    <a:pt x="f122" y="f43"/>
                    <a:pt x="f123" y="f124"/>
                    <a:pt x="f98" y="f41"/>
                  </a:cubicBezTo>
                  <a:cubicBezTo>
                    <a:pt x="f98" y="f41"/>
                    <a:pt x="f98" y="f41"/>
                    <a:pt x="f98" y="f41"/>
                  </a:cubicBezTo>
                  <a:cubicBezTo>
                    <a:pt x="f84" y="f101"/>
                    <a:pt x="f125" y="f40"/>
                    <a:pt x="f126" y="f127"/>
                  </a:cubicBezTo>
                  <a:cubicBezTo>
                    <a:pt x="f126" y="f127"/>
                    <a:pt x="f126" y="f127"/>
                    <a:pt x="f126" y="f127"/>
                  </a:cubicBezTo>
                  <a:cubicBezTo>
                    <a:pt x="f65" y="f39"/>
                    <a:pt x="f128" y="f11"/>
                    <a:pt x="f8" y="f9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52">
              <a:extLst>
                <a:ext uri="{FF2B5EF4-FFF2-40B4-BE49-F238E27FC236}">
                  <a16:creationId xmlns:a16="http://schemas.microsoft.com/office/drawing/2014/main" id="{7A572051-0F13-0FFB-474F-43A6C7658010}"/>
                </a:ext>
              </a:extLst>
            </p:cNvPr>
            <p:cNvSpPr/>
            <p:nvPr/>
          </p:nvSpPr>
          <p:spPr>
            <a:xfrm>
              <a:off x="8455027" y="3378205"/>
              <a:ext cx="309560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45"/>
                <a:gd name="f8" fmla="val 7"/>
                <a:gd name="f9" fmla="val 10"/>
                <a:gd name="f10" fmla="val 16"/>
                <a:gd name="f11" fmla="val 20"/>
                <a:gd name="f12" fmla="val 26"/>
                <a:gd name="f13" fmla="val 21"/>
                <a:gd name="f14" fmla="val 33"/>
                <a:gd name="f15" fmla="val 22"/>
                <a:gd name="f16" fmla="val 40"/>
                <a:gd name="f17" fmla="val 35"/>
                <a:gd name="f18" fmla="val 29"/>
                <a:gd name="f19" fmla="val 23"/>
                <a:gd name="f20" fmla="val 37"/>
                <a:gd name="f21" fmla="val 43"/>
                <a:gd name="f22" fmla="val 8"/>
                <a:gd name="f23" fmla="val 41"/>
                <a:gd name="f24" fmla="val 1"/>
                <a:gd name="f25" fmla="val 34"/>
                <a:gd name="f26" fmla="val 27"/>
                <a:gd name="f27" fmla="val 19"/>
                <a:gd name="f28" fmla="val 12"/>
                <a:gd name="f29" fmla="val 3"/>
                <a:gd name="f30" fmla="val 6"/>
                <a:gd name="f31" fmla="+- 0 0 -90"/>
                <a:gd name="f32" fmla="*/ f3 1 48"/>
                <a:gd name="f33" fmla="*/ f4 1 4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8"/>
                <a:gd name="f42" fmla="*/ f38 1 45"/>
                <a:gd name="f43" fmla="*/ 7 f39 1"/>
                <a:gd name="f44" fmla="*/ 0 f38 1"/>
                <a:gd name="f45" fmla="*/ 26 f39 1"/>
                <a:gd name="f46" fmla="*/ 21 f38 1"/>
                <a:gd name="f47" fmla="*/ 48 f39 1"/>
                <a:gd name="f48" fmla="*/ 10 f39 1"/>
                <a:gd name="f49" fmla="*/ 45 f38 1"/>
                <a:gd name="f50" fmla="*/ 40 f38 1"/>
                <a:gd name="f51" fmla="*/ 1 f39 1"/>
                <a:gd name="f52" fmla="*/ 19 f38 1"/>
                <a:gd name="f53" fmla="+- f40 0 f1"/>
                <a:gd name="f54" fmla="*/ f43 1 48"/>
                <a:gd name="f55" fmla="*/ f44 1 45"/>
                <a:gd name="f56" fmla="*/ f45 1 48"/>
                <a:gd name="f57" fmla="*/ f46 1 45"/>
                <a:gd name="f58" fmla="*/ f47 1 48"/>
                <a:gd name="f59" fmla="*/ f48 1 48"/>
                <a:gd name="f60" fmla="*/ f49 1 45"/>
                <a:gd name="f61" fmla="*/ f50 1 45"/>
                <a:gd name="f62" fmla="*/ f51 1 48"/>
                <a:gd name="f63" fmla="*/ f52 1 45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1"/>
                <a:gd name="f74" fmla="*/ f60 1 f42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2 1"/>
                <a:gd name="f88" fmla="*/ f74 f33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7" y="f88"/>
                </a:cxn>
                <a:cxn ang="f53">
                  <a:pos x="f82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48" h="45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6" y="f13"/>
                  </a:cubicBezTo>
                  <a:cubicBezTo>
                    <a:pt x="f17" y="f18"/>
                    <a:pt x="f19" y="f20"/>
                    <a:pt x="f9" y="f7"/>
                  </a:cubicBezTo>
                  <a:cubicBezTo>
                    <a:pt x="f9" y="f21"/>
                    <a:pt x="f22" y="f23"/>
                    <a:pt x="f8" y="f16"/>
                  </a:cubicBezTo>
                  <a:cubicBezTo>
                    <a:pt x="f24" y="f25"/>
                    <a:pt x="f5" y="f26"/>
                    <a:pt x="f24" y="f27"/>
                  </a:cubicBezTo>
                  <a:cubicBezTo>
                    <a:pt x="f24" y="f28"/>
                    <a:pt x="f29" y="f30"/>
                    <a:pt x="f8" y="f5"/>
                  </a:cubicBezTo>
                  <a:close/>
                </a:path>
              </a:pathLst>
            </a:custGeom>
            <a:solidFill>
              <a:srgbClr val="DC60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53">
              <a:extLst>
                <a:ext uri="{FF2B5EF4-FFF2-40B4-BE49-F238E27FC236}">
                  <a16:creationId xmlns:a16="http://schemas.microsoft.com/office/drawing/2014/main" id="{62DD6E1B-D5D0-60E2-9E66-9AB98D7CEC15}"/>
                </a:ext>
              </a:extLst>
            </p:cNvPr>
            <p:cNvSpPr/>
            <p:nvPr/>
          </p:nvSpPr>
          <p:spPr>
            <a:xfrm>
              <a:off x="8751886" y="3249613"/>
              <a:ext cx="103190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9"/>
                <a:gd name="f8" fmla="val 11"/>
                <a:gd name="f9" fmla="val 4"/>
                <a:gd name="f10" fmla="val 6"/>
                <a:gd name="f11" fmla="val 7"/>
                <a:gd name="f12" fmla="val 1"/>
                <a:gd name="f13" fmla="val 8"/>
                <a:gd name="f14" fmla="val 10"/>
                <a:gd name="f15" fmla="val 3"/>
                <a:gd name="f16" fmla="val 15"/>
                <a:gd name="f17" fmla="+- 0 0 -90"/>
                <a:gd name="f18" fmla="*/ f3 1 16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9"/>
                <a:gd name="f29" fmla="*/ 16 f25 1"/>
                <a:gd name="f30" fmla="*/ 0 f24 1"/>
                <a:gd name="f31" fmla="*/ 0 f25 1"/>
                <a:gd name="f32" fmla="*/ 9 f24 1"/>
                <a:gd name="f33" fmla="*/ 1 f25 1"/>
                <a:gd name="f34" fmla="*/ 8 f24 1"/>
                <a:gd name="f35" fmla="*/ 15 f25 1"/>
                <a:gd name="f36" fmla="+- f26 0 f1"/>
                <a:gd name="f37" fmla="*/ f29 1 16"/>
                <a:gd name="f38" fmla="*/ f30 1 9"/>
                <a:gd name="f39" fmla="*/ f31 1 16"/>
                <a:gd name="f40" fmla="*/ f32 1 9"/>
                <a:gd name="f41" fmla="*/ f33 1 16"/>
                <a:gd name="f42" fmla="*/ f34 1 9"/>
                <a:gd name="f43" fmla="*/ f35 1 16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0"/>
                </a:cxn>
                <a:cxn ang="f36">
                  <a:pos x="f59" y="f60"/>
                </a:cxn>
              </a:cxnLst>
              <a:rect l="f55" t="f58" r="f56" b="f57"/>
              <a:pathLst>
                <a:path w="16" h="9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5" y="f7"/>
                    <a:pt x="f12" y="f13"/>
                    <a:pt x="f12" y="f13"/>
                  </a:cubicBezTo>
                  <a:cubicBezTo>
                    <a:pt x="f10" y="f10"/>
                    <a:pt x="f14" y="f15"/>
                    <a:pt x="f16" y="f5"/>
                  </a:cubicBezTo>
                  <a:cubicBezTo>
                    <a:pt x="f16" y="f5"/>
                    <a:pt x="f6" y="f5"/>
                    <a:pt x="f6" y="f5"/>
                  </a:cubicBezTo>
                  <a:close/>
                </a:path>
              </a:pathLst>
            </a:custGeom>
            <a:solidFill>
              <a:srgbClr val="BD55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54">
              <a:extLst>
                <a:ext uri="{FF2B5EF4-FFF2-40B4-BE49-F238E27FC236}">
                  <a16:creationId xmlns:a16="http://schemas.microsoft.com/office/drawing/2014/main" id="{7807B860-0A9E-CCCE-E522-BA8049824115}"/>
                </a:ext>
              </a:extLst>
            </p:cNvPr>
            <p:cNvSpPr/>
            <p:nvPr/>
          </p:nvSpPr>
          <p:spPr>
            <a:xfrm>
              <a:off x="8875715" y="3203572"/>
              <a:ext cx="4444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2"/>
                <a:gd name="f9" fmla="val 3"/>
                <a:gd name="f10" fmla="val 4"/>
                <a:gd name="f11" fmla="val 1"/>
                <a:gd name="f12" fmla="+- 0 0 -90"/>
                <a:gd name="f13" fmla="*/ f3 1 7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7"/>
                <a:gd name="f24" fmla="*/ 7 f20 1"/>
                <a:gd name="f25" fmla="*/ 0 f19 1"/>
                <a:gd name="f26" fmla="*/ 0 f20 1"/>
                <a:gd name="f27" fmla="*/ 5 f19 1"/>
                <a:gd name="f28" fmla="+- f21 0 f1"/>
                <a:gd name="f29" fmla="*/ f24 1 7"/>
                <a:gd name="f30" fmla="*/ f25 1 5"/>
                <a:gd name="f31" fmla="*/ f26 1 7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7" h="5">
                  <a:moveTo>
                    <a:pt x="f6" y="f5"/>
                  </a:moveTo>
                  <a:cubicBezTo>
                    <a:pt x="f7" y="f8"/>
                    <a:pt x="f9" y="f10"/>
                    <a:pt x="f5" y="f7"/>
                  </a:cubicBezTo>
                  <a:cubicBezTo>
                    <a:pt x="f8" y="f9"/>
                    <a:pt x="f10" y="f11"/>
                    <a:pt x="f6" y="f5"/>
                  </a:cubicBezTo>
                  <a:close/>
                </a:path>
              </a:pathLst>
            </a:custGeom>
            <a:solidFill>
              <a:srgbClr val="BD55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55">
              <a:extLst>
                <a:ext uri="{FF2B5EF4-FFF2-40B4-BE49-F238E27FC236}">
                  <a16:creationId xmlns:a16="http://schemas.microsoft.com/office/drawing/2014/main" id="{68E8406C-09F8-7F26-303D-BBC406F1C0E5}"/>
                </a:ext>
              </a:extLst>
            </p:cNvPr>
            <p:cNvSpPr/>
            <p:nvPr/>
          </p:nvSpPr>
          <p:spPr>
            <a:xfrm>
              <a:off x="8945566" y="3151186"/>
              <a:ext cx="46040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5"/>
                <a:gd name="f9" fmla="val 2"/>
                <a:gd name="f10" fmla="val 3"/>
                <a:gd name="f11" fmla="+- 0 0 -90"/>
                <a:gd name="f12" fmla="*/ f3 1 7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7"/>
                <a:gd name="f23" fmla="*/ 7 f19 1"/>
                <a:gd name="f24" fmla="*/ 0 f18 1"/>
                <a:gd name="f25" fmla="*/ 0 f19 1"/>
                <a:gd name="f26" fmla="*/ 4 f18 1"/>
                <a:gd name="f27" fmla="+- f20 0 f1"/>
                <a:gd name="f28" fmla="*/ f23 1 7"/>
                <a:gd name="f29" fmla="*/ f24 1 4"/>
                <a:gd name="f30" fmla="*/ f25 1 7"/>
                <a:gd name="f31" fmla="*/ f26 1 4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4">
                  <a:moveTo>
                    <a:pt x="f6" y="f5"/>
                  </a:moveTo>
                  <a:cubicBezTo>
                    <a:pt x="f8" y="f9"/>
                    <a:pt x="f10" y="f10"/>
                    <a:pt x="f5" y="f7"/>
                  </a:cubicBezTo>
                  <a:cubicBezTo>
                    <a:pt x="f9" y="f9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BD55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56">
              <a:extLst>
                <a:ext uri="{FF2B5EF4-FFF2-40B4-BE49-F238E27FC236}">
                  <a16:creationId xmlns:a16="http://schemas.microsoft.com/office/drawing/2014/main" id="{8578B91E-1792-0D7F-5742-15D76521B7B8}"/>
                </a:ext>
              </a:extLst>
            </p:cNvPr>
            <p:cNvSpPr/>
            <p:nvPr/>
          </p:nvSpPr>
          <p:spPr>
            <a:xfrm>
              <a:off x="8513758" y="3365504"/>
              <a:ext cx="50804" cy="63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"/>
                <a:gd name="f8" fmla="val 6"/>
                <a:gd name="f9" fmla="val 3"/>
                <a:gd name="f10" fmla="val 5"/>
                <a:gd name="f11" fmla="+- 0 0 -90"/>
                <a:gd name="f12" fmla="*/ f3 1 8"/>
                <a:gd name="f13" fmla="*/ f4 1 1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8"/>
                <a:gd name="f22" fmla="val f18"/>
                <a:gd name="f23" fmla="*/ 8 f19 1"/>
                <a:gd name="f24" fmla="*/ 0 f18 1"/>
                <a:gd name="f25" fmla="*/ 0 f19 1"/>
                <a:gd name="f26" fmla="*/ 1 f18 1"/>
                <a:gd name="f27" fmla="+- f20 0 f1"/>
                <a:gd name="f28" fmla="*/ f23 1 8"/>
                <a:gd name="f29" fmla="*/ f25 1 8"/>
                <a:gd name="f30" fmla="*/ f24 1 f22"/>
                <a:gd name="f31" fmla="*/ f26 1 f22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1"/>
                <a:gd name="f38" fmla="*/ f32 f12 1"/>
                <a:gd name="f39" fmla="*/ f33 f12 1"/>
                <a:gd name="f40" fmla="*/ f35 f13 1"/>
                <a:gd name="f41" fmla="*/ f34 f13 1"/>
                <a:gd name="f42" fmla="*/ f30 f13 1"/>
                <a:gd name="f43" fmla="*/ f31 f13 1"/>
                <a:gd name="f44" fmla="*/ f36 f12 1"/>
                <a:gd name="f45" fmla="*/ f3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2"/>
                </a:cxn>
                <a:cxn ang="f27">
                  <a:pos x="f45" y="f43"/>
                </a:cxn>
                <a:cxn ang="f27">
                  <a:pos x="f44" y="f42"/>
                </a:cxn>
              </a:cxnLst>
              <a:rect l="f38" t="f41" r="f39" b="f40"/>
              <a:pathLst>
                <a:path w="8" h="1">
                  <a:moveTo>
                    <a:pt x="f6" y="f5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9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DC60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57">
              <a:extLst>
                <a:ext uri="{FF2B5EF4-FFF2-40B4-BE49-F238E27FC236}">
                  <a16:creationId xmlns:a16="http://schemas.microsoft.com/office/drawing/2014/main" id="{03318925-F75C-DFB5-1279-2E670E377C13}"/>
                </a:ext>
              </a:extLst>
            </p:cNvPr>
            <p:cNvSpPr/>
            <p:nvPr/>
          </p:nvSpPr>
          <p:spPr>
            <a:xfrm>
              <a:off x="8920164" y="3178180"/>
              <a:ext cx="25402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"/>
                <a:gd name="f8" fmla="val 2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4 f16 1"/>
                <a:gd name="f20" fmla="*/ 0 f16 1"/>
                <a:gd name="f21" fmla="+- f17 0 f1"/>
                <a:gd name="f22" fmla="*/ f19 1 4"/>
                <a:gd name="f23" fmla="*/ f20 1 4"/>
                <a:gd name="f24" fmla="*/ 0 1 f18"/>
                <a:gd name="f25" fmla="*/ f14 1 f18"/>
                <a:gd name="f26" fmla="*/ f22 1 f18"/>
                <a:gd name="f27" fmla="*/ f23 1 f18"/>
                <a:gd name="f28" fmla="*/ f24 f11 1"/>
                <a:gd name="f29" fmla="*/ f25 f11 1"/>
                <a:gd name="f30" fmla="*/ f25 f12 1"/>
                <a:gd name="f31" fmla="*/ f24 f12 1"/>
                <a:gd name="f32" fmla="*/ f26 f11 1"/>
                <a:gd name="f33" fmla="*/ f27 f12 1"/>
                <a:gd name="f34" fmla="*/ f27 f11 1"/>
                <a:gd name="f35" fmla="*/ f2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">
                  <a:pos x="f32" y="f33"/>
                </a:cxn>
                <a:cxn ang="f21">
                  <a:pos x="f34" y="f35"/>
                </a:cxn>
                <a:cxn ang="f21">
                  <a:pos x="f32" y="f33"/>
                </a:cxn>
              </a:cxnLst>
              <a:rect l="f28" t="f31" r="f29" b="f30"/>
              <a:pathLst>
                <a:path w="4" h="4">
                  <a:moveTo>
                    <a:pt x="f6" y="f5"/>
                  </a:moveTo>
                  <a:cubicBezTo>
                    <a:pt x="f7" y="f8"/>
                    <a:pt x="f8" y="f7"/>
                    <a:pt x="f5" y="f6"/>
                  </a:cubicBezTo>
                  <a:cubicBezTo>
                    <a:pt x="f9" y="f8"/>
                    <a:pt x="f8" y="f9"/>
                    <a:pt x="f6" y="f5"/>
                  </a:cubicBezTo>
                  <a:close/>
                </a:path>
              </a:pathLst>
            </a:custGeom>
            <a:solidFill>
              <a:srgbClr val="BD55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58">
              <a:extLst>
                <a:ext uri="{FF2B5EF4-FFF2-40B4-BE49-F238E27FC236}">
                  <a16:creationId xmlns:a16="http://schemas.microsoft.com/office/drawing/2014/main" id="{C75B8327-EC9B-B197-8E2F-89587E3B94AF}"/>
                </a:ext>
              </a:extLst>
            </p:cNvPr>
            <p:cNvSpPr/>
            <p:nvPr/>
          </p:nvSpPr>
          <p:spPr>
            <a:xfrm>
              <a:off x="9456733" y="3022604"/>
              <a:ext cx="361946" cy="387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60"/>
                <a:gd name="f8" fmla="val 2"/>
                <a:gd name="f9" fmla="val 38"/>
                <a:gd name="f10" fmla="val 3"/>
                <a:gd name="f11" fmla="val 4"/>
                <a:gd name="f12" fmla="val 37"/>
                <a:gd name="f13" fmla="val 36"/>
                <a:gd name="f14" fmla="val 9"/>
                <a:gd name="f15" fmla="val 32"/>
                <a:gd name="f16" fmla="val 29"/>
                <a:gd name="f17" fmla="val 25"/>
                <a:gd name="f18" fmla="val 1"/>
                <a:gd name="f19" fmla="val 22"/>
                <a:gd name="f20" fmla="val 18"/>
                <a:gd name="f21" fmla="val 17"/>
                <a:gd name="f22" fmla="val 5"/>
                <a:gd name="f23" fmla="val 10"/>
                <a:gd name="f24" fmla="val 14"/>
                <a:gd name="f25" fmla="val 11"/>
                <a:gd name="f26" fmla="val 15"/>
                <a:gd name="f27" fmla="val 21"/>
                <a:gd name="f28" fmla="val 28"/>
                <a:gd name="f29" fmla="val 31"/>
                <a:gd name="f30" fmla="val 6"/>
                <a:gd name="f31" fmla="val 34"/>
                <a:gd name="f32" fmla="val 8"/>
                <a:gd name="f33" fmla="val 41"/>
                <a:gd name="f34" fmla="val 46"/>
                <a:gd name="f35" fmla="val 52"/>
                <a:gd name="f36" fmla="val 53"/>
                <a:gd name="f37" fmla="val 43"/>
                <a:gd name="f38" fmla="val 55"/>
                <a:gd name="f39" fmla="val 47"/>
                <a:gd name="f40" fmla="val 50"/>
                <a:gd name="f41" fmla="val 49"/>
                <a:gd name="f42" fmla="val 48"/>
                <a:gd name="f43" fmla="val 45"/>
                <a:gd name="f44" fmla="val 39"/>
                <a:gd name="f45" fmla="val 35"/>
                <a:gd name="f46" fmla="val 33"/>
                <a:gd name="f47" fmla="val 51"/>
                <a:gd name="f48" fmla="val 30"/>
                <a:gd name="f49" fmla="val 26"/>
                <a:gd name="f50" fmla="val 58"/>
                <a:gd name="f51" fmla="val 59"/>
                <a:gd name="f52" fmla="val 23"/>
                <a:gd name="f53" fmla="val 20"/>
                <a:gd name="f54" fmla="val 19"/>
                <a:gd name="f55" fmla="val 44"/>
                <a:gd name="f56" fmla="+- 0 0 -90"/>
                <a:gd name="f57" fmla="*/ f3 1 56"/>
                <a:gd name="f58" fmla="*/ f4 1 60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6"/>
                <a:gd name="f67" fmla="*/ f63 1 60"/>
                <a:gd name="f68" fmla="*/ 2 f64 1"/>
                <a:gd name="f69" fmla="*/ 38 f63 1"/>
                <a:gd name="f70" fmla="*/ 4 f64 1"/>
                <a:gd name="f71" fmla="*/ 36 f63 1"/>
                <a:gd name="f72" fmla="*/ 25 f63 1"/>
                <a:gd name="f73" fmla="*/ 18 f63 1"/>
                <a:gd name="f74" fmla="*/ 5 f64 1"/>
                <a:gd name="f75" fmla="*/ 17 f63 1"/>
                <a:gd name="f76" fmla="*/ 9 f64 1"/>
                <a:gd name="f77" fmla="*/ 5 f63 1"/>
                <a:gd name="f78" fmla="*/ 28 f64 1"/>
                <a:gd name="f79" fmla="*/ 1 f63 1"/>
                <a:gd name="f80" fmla="*/ 34 f64 1"/>
                <a:gd name="f81" fmla="*/ 8 f63 1"/>
                <a:gd name="f82" fmla="*/ 52 f64 1"/>
                <a:gd name="f83" fmla="*/ 55 f64 1"/>
                <a:gd name="f84" fmla="*/ 47 f63 1"/>
                <a:gd name="f85" fmla="*/ 47 f64 1"/>
                <a:gd name="f86" fmla="*/ 48 f63 1"/>
                <a:gd name="f87" fmla="*/ 41 f64 1"/>
                <a:gd name="f88" fmla="*/ 35 f64 1"/>
                <a:gd name="f89" fmla="*/ 56 f63 1"/>
                <a:gd name="f90" fmla="*/ 23 f64 1"/>
                <a:gd name="f91" fmla="*/ 60 f63 1"/>
                <a:gd name="f92" fmla="*/ 19 f64 1"/>
                <a:gd name="f93" fmla="*/ 58 f63 1"/>
                <a:gd name="f94" fmla="*/ 51 f63 1"/>
                <a:gd name="f95" fmla="+- f65 0 f1"/>
                <a:gd name="f96" fmla="*/ f68 1 56"/>
                <a:gd name="f97" fmla="*/ f69 1 60"/>
                <a:gd name="f98" fmla="*/ f70 1 56"/>
                <a:gd name="f99" fmla="*/ f71 1 60"/>
                <a:gd name="f100" fmla="*/ f72 1 60"/>
                <a:gd name="f101" fmla="*/ f73 1 60"/>
                <a:gd name="f102" fmla="*/ f74 1 56"/>
                <a:gd name="f103" fmla="*/ f75 1 60"/>
                <a:gd name="f104" fmla="*/ f76 1 56"/>
                <a:gd name="f105" fmla="*/ f77 1 60"/>
                <a:gd name="f106" fmla="*/ f78 1 56"/>
                <a:gd name="f107" fmla="*/ f79 1 60"/>
                <a:gd name="f108" fmla="*/ f80 1 56"/>
                <a:gd name="f109" fmla="*/ f81 1 60"/>
                <a:gd name="f110" fmla="*/ f82 1 56"/>
                <a:gd name="f111" fmla="*/ f83 1 56"/>
                <a:gd name="f112" fmla="*/ f84 1 60"/>
                <a:gd name="f113" fmla="*/ f85 1 56"/>
                <a:gd name="f114" fmla="*/ f86 1 60"/>
                <a:gd name="f115" fmla="*/ f87 1 56"/>
                <a:gd name="f116" fmla="*/ f88 1 56"/>
                <a:gd name="f117" fmla="*/ f89 1 60"/>
                <a:gd name="f118" fmla="*/ f90 1 56"/>
                <a:gd name="f119" fmla="*/ f91 1 60"/>
                <a:gd name="f120" fmla="*/ f92 1 56"/>
                <a:gd name="f121" fmla="*/ f93 1 60"/>
                <a:gd name="f122" fmla="*/ f94 1 60"/>
                <a:gd name="f123" fmla="*/ 0 1 f66"/>
                <a:gd name="f124" fmla="*/ f60 1 f66"/>
                <a:gd name="f125" fmla="*/ 0 1 f67"/>
                <a:gd name="f126" fmla="*/ f61 1 f67"/>
                <a:gd name="f127" fmla="*/ f96 1 f66"/>
                <a:gd name="f128" fmla="*/ f97 1 f67"/>
                <a:gd name="f129" fmla="*/ f98 1 f66"/>
                <a:gd name="f130" fmla="*/ f99 1 f67"/>
                <a:gd name="f131" fmla="*/ f100 1 f67"/>
                <a:gd name="f132" fmla="*/ f101 1 f67"/>
                <a:gd name="f133" fmla="*/ f102 1 f66"/>
                <a:gd name="f134" fmla="*/ f103 1 f67"/>
                <a:gd name="f135" fmla="*/ f104 1 f66"/>
                <a:gd name="f136" fmla="*/ f105 1 f67"/>
                <a:gd name="f137" fmla="*/ f106 1 f66"/>
                <a:gd name="f138" fmla="*/ f107 1 f67"/>
                <a:gd name="f139" fmla="*/ f108 1 f66"/>
                <a:gd name="f140" fmla="*/ f109 1 f67"/>
                <a:gd name="f141" fmla="*/ f110 1 f66"/>
                <a:gd name="f142" fmla="*/ f111 1 f66"/>
                <a:gd name="f143" fmla="*/ f112 1 f67"/>
                <a:gd name="f144" fmla="*/ f113 1 f66"/>
                <a:gd name="f145" fmla="*/ f114 1 f67"/>
                <a:gd name="f146" fmla="*/ f115 1 f66"/>
                <a:gd name="f147" fmla="*/ f116 1 f66"/>
                <a:gd name="f148" fmla="*/ f117 1 f67"/>
                <a:gd name="f149" fmla="*/ f118 1 f66"/>
                <a:gd name="f150" fmla="*/ f119 1 f67"/>
                <a:gd name="f151" fmla="*/ f120 1 f66"/>
                <a:gd name="f152" fmla="*/ f121 1 f67"/>
                <a:gd name="f153" fmla="*/ f122 1 f67"/>
                <a:gd name="f154" fmla="*/ f123 f57 1"/>
                <a:gd name="f155" fmla="*/ f124 f57 1"/>
                <a:gd name="f156" fmla="*/ f126 f58 1"/>
                <a:gd name="f157" fmla="*/ f125 f58 1"/>
                <a:gd name="f158" fmla="*/ f127 f57 1"/>
                <a:gd name="f159" fmla="*/ f128 f58 1"/>
                <a:gd name="f160" fmla="*/ f129 f57 1"/>
                <a:gd name="f161" fmla="*/ f130 f58 1"/>
                <a:gd name="f162" fmla="*/ f131 f58 1"/>
                <a:gd name="f163" fmla="*/ f132 f58 1"/>
                <a:gd name="f164" fmla="*/ f133 f57 1"/>
                <a:gd name="f165" fmla="*/ f134 f58 1"/>
                <a:gd name="f166" fmla="*/ f135 f57 1"/>
                <a:gd name="f167" fmla="*/ f136 f58 1"/>
                <a:gd name="f168" fmla="*/ f137 f57 1"/>
                <a:gd name="f169" fmla="*/ f138 f58 1"/>
                <a:gd name="f170" fmla="*/ f139 f57 1"/>
                <a:gd name="f171" fmla="*/ f140 f58 1"/>
                <a:gd name="f172" fmla="*/ f141 f57 1"/>
                <a:gd name="f173" fmla="*/ f142 f57 1"/>
                <a:gd name="f174" fmla="*/ f143 f58 1"/>
                <a:gd name="f175" fmla="*/ f144 f57 1"/>
                <a:gd name="f176" fmla="*/ f145 f58 1"/>
                <a:gd name="f177" fmla="*/ f146 f57 1"/>
                <a:gd name="f178" fmla="*/ f147 f57 1"/>
                <a:gd name="f179" fmla="*/ f148 f58 1"/>
                <a:gd name="f180" fmla="*/ f149 f57 1"/>
                <a:gd name="f181" fmla="*/ f150 f58 1"/>
                <a:gd name="f182" fmla="*/ f151 f57 1"/>
                <a:gd name="f183" fmla="*/ f152 f58 1"/>
                <a:gd name="f184" fmla="*/ f153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0" y="f162"/>
                </a:cxn>
                <a:cxn ang="f95">
                  <a:pos x="f160" y="f163"/>
                </a:cxn>
                <a:cxn ang="f95">
                  <a:pos x="f164" y="f165"/>
                </a:cxn>
                <a:cxn ang="f95">
                  <a:pos x="f166" y="f167"/>
                </a:cxn>
                <a:cxn ang="f95">
                  <a:pos x="f168" y="f169"/>
                </a:cxn>
                <a:cxn ang="f95">
                  <a:pos x="f170" y="f171"/>
                </a:cxn>
                <a:cxn ang="f95">
                  <a:pos x="f172" y="f159"/>
                </a:cxn>
                <a:cxn ang="f95">
                  <a:pos x="f173" y="f174"/>
                </a:cxn>
                <a:cxn ang="f95">
                  <a:pos x="f175" y="f176"/>
                </a:cxn>
                <a:cxn ang="f95">
                  <a:pos x="f177" y="f174"/>
                </a:cxn>
                <a:cxn ang="f95">
                  <a:pos x="f178" y="f176"/>
                </a:cxn>
                <a:cxn ang="f95">
                  <a:pos x="f168" y="f179"/>
                </a:cxn>
                <a:cxn ang="f95">
                  <a:pos x="f180" y="f181"/>
                </a:cxn>
                <a:cxn ang="f95">
                  <a:pos x="f182" y="f183"/>
                </a:cxn>
                <a:cxn ang="f95">
                  <a:pos x="f164" y="f184"/>
                </a:cxn>
                <a:cxn ang="f95">
                  <a:pos x="f158" y="f174"/>
                </a:cxn>
                <a:cxn ang="f95">
                  <a:pos x="f158" y="f159"/>
                </a:cxn>
              </a:cxnLst>
              <a:rect l="f154" t="f157" r="f155" b="f156"/>
              <a:pathLst>
                <a:path w="56" h="60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4" y="f15"/>
                    <a:pt x="f14" y="f16"/>
                    <a:pt x="f11" y="f17"/>
                  </a:cubicBezTo>
                  <a:cubicBezTo>
                    <a:pt x="f18" y="f19"/>
                    <a:pt x="f18" y="f19"/>
                    <a:pt x="f11" y="f20"/>
                  </a:cubicBezTo>
                  <a:cubicBezTo>
                    <a:pt x="f11" y="f21"/>
                    <a:pt x="f22" y="f21"/>
                    <a:pt x="f22" y="f21"/>
                  </a:cubicBezTo>
                  <a:cubicBezTo>
                    <a:pt x="f23" y="f24"/>
                    <a:pt x="f25" y="f14"/>
                    <a:pt x="f14" y="f22"/>
                  </a:cubicBezTo>
                  <a:cubicBezTo>
                    <a:pt x="f26" y="f5"/>
                    <a:pt x="f27" y="f18"/>
                    <a:pt x="f28" y="f18"/>
                  </a:cubicBezTo>
                  <a:cubicBezTo>
                    <a:pt x="f29" y="f8"/>
                    <a:pt x="f15" y="f30"/>
                    <a:pt x="f31" y="f32"/>
                  </a:cubicBezTo>
                  <a:cubicBezTo>
                    <a:pt x="f33" y="f20"/>
                    <a:pt x="f34" y="f28"/>
                    <a:pt x="f35" y="f9"/>
                  </a:cubicBezTo>
                  <a:cubicBezTo>
                    <a:pt x="f36" y="f33"/>
                    <a:pt x="f6" y="f37"/>
                    <a:pt x="f38" y="f39"/>
                  </a:cubicBezTo>
                  <a:cubicBezTo>
                    <a:pt x="f36" y="f40"/>
                    <a:pt x="f40" y="f41"/>
                    <a:pt x="f39" y="f42"/>
                  </a:cubicBezTo>
                  <a:cubicBezTo>
                    <a:pt x="f43" y="f42"/>
                    <a:pt x="f37" y="f39"/>
                    <a:pt x="f33" y="f39"/>
                  </a:cubicBezTo>
                  <a:cubicBezTo>
                    <a:pt x="f44" y="f34"/>
                    <a:pt x="f12" y="f39"/>
                    <a:pt x="f45" y="f42"/>
                  </a:cubicBezTo>
                  <a:cubicBezTo>
                    <a:pt x="f46" y="f47"/>
                    <a:pt x="f48" y="f36"/>
                    <a:pt x="f28" y="f6"/>
                  </a:cubicBezTo>
                  <a:cubicBezTo>
                    <a:pt x="f49" y="f50"/>
                    <a:pt x="f17" y="f51"/>
                    <a:pt x="f52" y="f7"/>
                  </a:cubicBezTo>
                  <a:cubicBezTo>
                    <a:pt x="f27" y="f7"/>
                    <a:pt x="f53" y="f51"/>
                    <a:pt x="f54" y="f50"/>
                  </a:cubicBezTo>
                  <a:cubicBezTo>
                    <a:pt x="f26" y="f38"/>
                    <a:pt x="f23" y="f36"/>
                    <a:pt x="f22" y="f47"/>
                  </a:cubicBezTo>
                  <a:cubicBezTo>
                    <a:pt x="f11" y="f40"/>
                    <a:pt x="f10" y="f42"/>
                    <a:pt x="f8" y="f39"/>
                  </a:cubicBezTo>
                  <a:cubicBezTo>
                    <a:pt x="f18" y="f55"/>
                    <a:pt x="f5" y="f33"/>
                    <a:pt x="f8" y="f9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59">
              <a:extLst>
                <a:ext uri="{FF2B5EF4-FFF2-40B4-BE49-F238E27FC236}">
                  <a16:creationId xmlns:a16="http://schemas.microsoft.com/office/drawing/2014/main" id="{386A24C3-8A95-C158-D50E-B6E0CC89B1A0}"/>
                </a:ext>
              </a:extLst>
            </p:cNvPr>
            <p:cNvSpPr/>
            <p:nvPr/>
          </p:nvSpPr>
          <p:spPr>
            <a:xfrm>
              <a:off x="9599608" y="3313108"/>
              <a:ext cx="265111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18"/>
                <a:gd name="f8" fmla="val 15"/>
                <a:gd name="f9" fmla="val 5"/>
                <a:gd name="f10" fmla="val 11"/>
                <a:gd name="f11" fmla="val 9"/>
                <a:gd name="f12" fmla="val 6"/>
                <a:gd name="f13" fmla="val 13"/>
                <a:gd name="f14" fmla="val 2"/>
                <a:gd name="f15" fmla="val 16"/>
                <a:gd name="f16" fmla="val 20"/>
                <a:gd name="f17" fmla="val 23"/>
                <a:gd name="f18" fmla="val 27"/>
                <a:gd name="f19" fmla="val 4"/>
                <a:gd name="f20" fmla="val 30"/>
                <a:gd name="f21" fmla="val 3"/>
                <a:gd name="f22" fmla="val 33"/>
                <a:gd name="f23" fmla="val 34"/>
                <a:gd name="f24" fmla="val 35"/>
                <a:gd name="f25" fmla="val 36"/>
                <a:gd name="f26" fmla="val 37"/>
                <a:gd name="f27" fmla="val 40"/>
                <a:gd name="f28" fmla="val 7"/>
                <a:gd name="f29" fmla="val 39"/>
                <a:gd name="f30" fmla="val 38"/>
                <a:gd name="f31" fmla="val 8"/>
                <a:gd name="f32" fmla="val 32"/>
                <a:gd name="f33" fmla="val 28"/>
                <a:gd name="f34" fmla="val 26"/>
                <a:gd name="f35" fmla="val 22"/>
                <a:gd name="f36" fmla="val 19"/>
                <a:gd name="f37" fmla="val 17"/>
                <a:gd name="f38" fmla="val 10"/>
                <a:gd name="f39" fmla="val 1"/>
                <a:gd name="f40" fmla="+- 0 0 -90"/>
                <a:gd name="f41" fmla="*/ f3 1 41"/>
                <a:gd name="f42" fmla="*/ f4 1 18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1"/>
                <a:gd name="f51" fmla="*/ f47 1 18"/>
                <a:gd name="f52" fmla="*/ 0 f48 1"/>
                <a:gd name="f53" fmla="*/ 15 f47 1"/>
                <a:gd name="f54" fmla="*/ 13 f48 1"/>
                <a:gd name="f55" fmla="*/ 2 f47 1"/>
                <a:gd name="f56" fmla="*/ 23 f48 1"/>
                <a:gd name="f57" fmla="*/ 33 f48 1"/>
                <a:gd name="f58" fmla="*/ 36 f48 1"/>
                <a:gd name="f59" fmla="*/ 41 f48 1"/>
                <a:gd name="f60" fmla="*/ 11 f47 1"/>
                <a:gd name="f61" fmla="*/ 37 f48 1"/>
                <a:gd name="f62" fmla="*/ 7 f47 1"/>
                <a:gd name="f63" fmla="*/ 32 f48 1"/>
                <a:gd name="f64" fmla="*/ 6 f47 1"/>
                <a:gd name="f65" fmla="*/ 22 f48 1"/>
                <a:gd name="f66" fmla="*/ 3 f48 1"/>
                <a:gd name="f67" fmla="*/ 18 f47 1"/>
                <a:gd name="f68" fmla="*/ 16 f47 1"/>
                <a:gd name="f69" fmla="+- f49 0 f1"/>
                <a:gd name="f70" fmla="*/ f52 1 41"/>
                <a:gd name="f71" fmla="*/ f53 1 18"/>
                <a:gd name="f72" fmla="*/ f54 1 41"/>
                <a:gd name="f73" fmla="*/ f55 1 18"/>
                <a:gd name="f74" fmla="*/ f56 1 41"/>
                <a:gd name="f75" fmla="*/ f57 1 41"/>
                <a:gd name="f76" fmla="*/ f58 1 41"/>
                <a:gd name="f77" fmla="*/ f59 1 41"/>
                <a:gd name="f78" fmla="*/ f60 1 18"/>
                <a:gd name="f79" fmla="*/ f61 1 41"/>
                <a:gd name="f80" fmla="*/ f62 1 18"/>
                <a:gd name="f81" fmla="*/ f63 1 41"/>
                <a:gd name="f82" fmla="*/ f64 1 18"/>
                <a:gd name="f83" fmla="*/ f65 1 41"/>
                <a:gd name="f84" fmla="*/ f66 1 41"/>
                <a:gd name="f85" fmla="*/ f67 1 18"/>
                <a:gd name="f86" fmla="*/ f68 1 18"/>
                <a:gd name="f87" fmla="*/ 0 1 f50"/>
                <a:gd name="f88" fmla="*/ f44 1 f50"/>
                <a:gd name="f89" fmla="*/ 0 1 f51"/>
                <a:gd name="f90" fmla="*/ f45 1 f51"/>
                <a:gd name="f91" fmla="*/ f70 1 f50"/>
                <a:gd name="f92" fmla="*/ f71 1 f51"/>
                <a:gd name="f93" fmla="*/ f72 1 f50"/>
                <a:gd name="f94" fmla="*/ f73 1 f51"/>
                <a:gd name="f95" fmla="*/ f74 1 f50"/>
                <a:gd name="f96" fmla="*/ f75 1 f50"/>
                <a:gd name="f97" fmla="*/ f76 1 f50"/>
                <a:gd name="f98" fmla="*/ f77 1 f50"/>
                <a:gd name="f99" fmla="*/ f78 1 f51"/>
                <a:gd name="f100" fmla="*/ f79 1 f50"/>
                <a:gd name="f101" fmla="*/ f80 1 f51"/>
                <a:gd name="f102" fmla="*/ f81 1 f50"/>
                <a:gd name="f103" fmla="*/ f82 1 f51"/>
                <a:gd name="f104" fmla="*/ f83 1 f50"/>
                <a:gd name="f105" fmla="*/ f84 1 f50"/>
                <a:gd name="f106" fmla="*/ f85 1 f51"/>
                <a:gd name="f107" fmla="*/ f86 1 f51"/>
                <a:gd name="f108" fmla="*/ f87 f41 1"/>
                <a:gd name="f109" fmla="*/ f88 f41 1"/>
                <a:gd name="f110" fmla="*/ f90 f42 1"/>
                <a:gd name="f111" fmla="*/ f89 f42 1"/>
                <a:gd name="f112" fmla="*/ f91 f41 1"/>
                <a:gd name="f113" fmla="*/ f92 f42 1"/>
                <a:gd name="f114" fmla="*/ f93 f41 1"/>
                <a:gd name="f115" fmla="*/ f94 f42 1"/>
                <a:gd name="f116" fmla="*/ f95 f41 1"/>
                <a:gd name="f117" fmla="*/ f96 f41 1"/>
                <a:gd name="f118" fmla="*/ f97 f41 1"/>
                <a:gd name="f119" fmla="*/ f98 f41 1"/>
                <a:gd name="f120" fmla="*/ f99 f42 1"/>
                <a:gd name="f121" fmla="*/ f100 f41 1"/>
                <a:gd name="f122" fmla="*/ f101 f42 1"/>
                <a:gd name="f123" fmla="*/ f102 f41 1"/>
                <a:gd name="f124" fmla="*/ f103 f42 1"/>
                <a:gd name="f125" fmla="*/ f104 f41 1"/>
                <a:gd name="f126" fmla="*/ f105 f41 1"/>
                <a:gd name="f127" fmla="*/ f106 f42 1"/>
                <a:gd name="f128" fmla="*/ f10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5"/>
                </a:cxn>
                <a:cxn ang="f69">
                  <a:pos x="f117" y="f115"/>
                </a:cxn>
                <a:cxn ang="f69">
                  <a:pos x="f118" y="f115"/>
                </a:cxn>
                <a:cxn ang="f69">
                  <a:pos x="f119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24"/>
                </a:cxn>
                <a:cxn ang="f69">
                  <a:pos x="f114" y="f122"/>
                </a:cxn>
                <a:cxn ang="f69">
                  <a:pos x="f126" y="f127"/>
                </a:cxn>
                <a:cxn ang="f69">
                  <a:pos x="f112" y="f128"/>
                </a:cxn>
                <a:cxn ang="f69">
                  <a:pos x="f112" y="f113"/>
                </a:cxn>
              </a:cxnLst>
              <a:rect l="f108" t="f111" r="f109" b="f110"/>
              <a:pathLst>
                <a:path w="41" h="1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5"/>
                    <a:pt x="f17" y="f14"/>
                  </a:cubicBezTo>
                  <a:cubicBezTo>
                    <a:pt x="f18" y="f19"/>
                    <a:pt x="f20" y="f21"/>
                    <a:pt x="f22" y="f14"/>
                  </a:cubicBezTo>
                  <a:cubicBezTo>
                    <a:pt x="f23" y="f14"/>
                    <a:pt x="f24" y="f14"/>
                    <a:pt x="f25" y="f14"/>
                  </a:cubicBezTo>
                  <a:cubicBezTo>
                    <a:pt x="f26" y="f9"/>
                    <a:pt x="f27" y="f28"/>
                    <a:pt x="f6" y="f10"/>
                  </a:cubicBezTo>
                  <a:cubicBezTo>
                    <a:pt x="f29" y="f10"/>
                    <a:pt x="f30" y="f31"/>
                    <a:pt x="f26" y="f28"/>
                  </a:cubicBezTo>
                  <a:cubicBezTo>
                    <a:pt x="f24" y="f12"/>
                    <a:pt x="f23" y="f9"/>
                    <a:pt x="f32" y="f12"/>
                  </a:cubicBezTo>
                  <a:cubicBezTo>
                    <a:pt x="f33" y="f28"/>
                    <a:pt x="f34" y="f31"/>
                    <a:pt x="f35" y="f12"/>
                  </a:cubicBezTo>
                  <a:cubicBezTo>
                    <a:pt x="f36" y="f19"/>
                    <a:pt x="f37" y="f19"/>
                    <a:pt x="f13" y="f28"/>
                  </a:cubicBezTo>
                  <a:cubicBezTo>
                    <a:pt x="f38" y="f10"/>
                    <a:pt x="f28" y="f8"/>
                    <a:pt x="f21" y="f7"/>
                  </a:cubicBezTo>
                  <a:cubicBezTo>
                    <a:pt x="f39" y="f7"/>
                    <a:pt x="f5" y="f37"/>
                    <a:pt x="f5" y="f15"/>
                  </a:cubicBezTo>
                  <a:cubicBezTo>
                    <a:pt x="f5" y="f15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60">
              <a:extLst>
                <a:ext uri="{FF2B5EF4-FFF2-40B4-BE49-F238E27FC236}">
                  <a16:creationId xmlns:a16="http://schemas.microsoft.com/office/drawing/2014/main" id="{DEA35F5E-6915-5B8C-C749-DF744EDD13E4}"/>
                </a:ext>
              </a:extLst>
            </p:cNvPr>
            <p:cNvSpPr/>
            <p:nvPr/>
          </p:nvSpPr>
          <p:spPr>
            <a:xfrm>
              <a:off x="9509129" y="2970208"/>
              <a:ext cx="115891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0"/>
                <a:gd name="f8" fmla="val 1"/>
                <a:gd name="f9" fmla="val 7"/>
                <a:gd name="f10" fmla="val 4"/>
                <a:gd name="f11" fmla="val 6"/>
                <a:gd name="f12" fmla="val 2"/>
                <a:gd name="f13" fmla="val 12"/>
                <a:gd name="f14" fmla="val 15"/>
                <a:gd name="f15" fmla="val 5"/>
                <a:gd name="f16" fmla="val 8"/>
                <a:gd name="f17" fmla="+- 0 0 -90"/>
                <a:gd name="f18" fmla="*/ f3 1 18"/>
                <a:gd name="f19" fmla="*/ f4 1 1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10"/>
                <a:gd name="f28" fmla="*/ f25 1 18"/>
                <a:gd name="f29" fmla="*/ 1 f25 1"/>
                <a:gd name="f30" fmla="*/ 10 f24 1"/>
                <a:gd name="f31" fmla="*/ 4 f25 1"/>
                <a:gd name="f32" fmla="*/ 4 f24 1"/>
                <a:gd name="f33" fmla="*/ 10 f25 1"/>
                <a:gd name="f34" fmla="*/ 2 f24 1"/>
                <a:gd name="f35" fmla="*/ 18 f25 1"/>
                <a:gd name="f36" fmla="*/ 7 f24 1"/>
                <a:gd name="f37" fmla="+- f26 0 f1"/>
                <a:gd name="f38" fmla="*/ f29 1 18"/>
                <a:gd name="f39" fmla="*/ f30 1 10"/>
                <a:gd name="f40" fmla="*/ f31 1 18"/>
                <a:gd name="f41" fmla="*/ f32 1 10"/>
                <a:gd name="f42" fmla="*/ f33 1 18"/>
                <a:gd name="f43" fmla="*/ f34 1 10"/>
                <a:gd name="f44" fmla="*/ f35 1 18"/>
                <a:gd name="f45" fmla="*/ f36 1 10"/>
                <a:gd name="f46" fmla="*/ 0 1 f28"/>
                <a:gd name="f47" fmla="*/ f21 1 f28"/>
                <a:gd name="f48" fmla="*/ 0 1 f27"/>
                <a:gd name="f49" fmla="*/ f22 1 f27"/>
                <a:gd name="f50" fmla="*/ f38 1 f28"/>
                <a:gd name="f51" fmla="*/ f39 1 f27"/>
                <a:gd name="f52" fmla="*/ f40 1 f28"/>
                <a:gd name="f53" fmla="*/ f41 1 f27"/>
                <a:gd name="f54" fmla="*/ f42 1 f28"/>
                <a:gd name="f55" fmla="*/ f43 1 f27"/>
                <a:gd name="f56" fmla="*/ f44 1 f28"/>
                <a:gd name="f57" fmla="*/ f45 1 f27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8" h="10">
                  <a:moveTo>
                    <a:pt x="f8" y="f7"/>
                  </a:moveTo>
                  <a:cubicBezTo>
                    <a:pt x="f5" y="f9"/>
                    <a:pt x="f10" y="f11"/>
                    <a:pt x="f10" y="f10"/>
                  </a:cubicBezTo>
                  <a:cubicBezTo>
                    <a:pt x="f11" y="f5"/>
                    <a:pt x="f11" y="f5"/>
                    <a:pt x="f7" y="f12"/>
                  </a:cubicBezTo>
                  <a:cubicBezTo>
                    <a:pt x="f13" y="f10"/>
                    <a:pt x="f14" y="f15"/>
                    <a:pt x="f6" y="f9"/>
                  </a:cubicBezTo>
                  <a:cubicBezTo>
                    <a:pt x="f13" y="f9"/>
                    <a:pt x="f11" y="f16"/>
                    <a:pt x="f8" y="f7"/>
                  </a:cubicBezTo>
                  <a:close/>
                </a:path>
              </a:pathLst>
            </a:custGeom>
            <a:solidFill>
              <a:srgbClr val="ED76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61">
              <a:extLst>
                <a:ext uri="{FF2B5EF4-FFF2-40B4-BE49-F238E27FC236}">
                  <a16:creationId xmlns:a16="http://schemas.microsoft.com/office/drawing/2014/main" id="{C259ED42-058D-993C-3A67-E638AC84DFCA}"/>
                </a:ext>
              </a:extLst>
            </p:cNvPr>
            <p:cNvSpPr/>
            <p:nvPr/>
          </p:nvSpPr>
          <p:spPr>
            <a:xfrm>
              <a:off x="9113833" y="3668709"/>
              <a:ext cx="1054102" cy="9763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3"/>
                <a:gd name="f7" fmla="val 151"/>
                <a:gd name="f8" fmla="val 55"/>
                <a:gd name="f9" fmla="val 133"/>
                <a:gd name="f10" fmla="val 54"/>
                <a:gd name="f11" fmla="val 127"/>
                <a:gd name="f12" fmla="val 53"/>
                <a:gd name="f13" fmla="val 121"/>
                <a:gd name="f14" fmla="val 52"/>
                <a:gd name="f15" fmla="val 115"/>
                <a:gd name="f16" fmla="val 114"/>
                <a:gd name="f17" fmla="val 109"/>
                <a:gd name="f18" fmla="val 47"/>
                <a:gd name="f19" fmla="val 108"/>
                <a:gd name="f20" fmla="val 40"/>
                <a:gd name="f21" fmla="val 107"/>
                <a:gd name="f22" fmla="val 33"/>
                <a:gd name="f23" fmla="val 106"/>
                <a:gd name="f24" fmla="val 25"/>
                <a:gd name="f25" fmla="val 24"/>
                <a:gd name="f26" fmla="val 23"/>
                <a:gd name="f27" fmla="val 22"/>
                <a:gd name="f28" fmla="val 17"/>
                <a:gd name="f29" fmla="val 113"/>
                <a:gd name="f30" fmla="val 12"/>
                <a:gd name="f31" fmla="val 117"/>
                <a:gd name="f32" fmla="val 6"/>
                <a:gd name="f33" fmla="val 116"/>
                <a:gd name="f34" fmla="val 4"/>
                <a:gd name="f35" fmla="val 2"/>
                <a:gd name="f36" fmla="val 1"/>
                <a:gd name="f37" fmla="val 111"/>
                <a:gd name="f38" fmla="val 10"/>
                <a:gd name="f39" fmla="val 15"/>
                <a:gd name="f40" fmla="val 105"/>
                <a:gd name="f41" fmla="val 19"/>
                <a:gd name="f42" fmla="val 101"/>
                <a:gd name="f43" fmla="val 98"/>
                <a:gd name="f44" fmla="val 28"/>
                <a:gd name="f45" fmla="val 94"/>
                <a:gd name="f46" fmla="val 91"/>
                <a:gd name="f47" fmla="val 34"/>
                <a:gd name="f48" fmla="val 88"/>
                <a:gd name="f49" fmla="val 37"/>
                <a:gd name="f50" fmla="val 39"/>
                <a:gd name="f51" fmla="val 41"/>
                <a:gd name="f52" fmla="val 42"/>
                <a:gd name="f53" fmla="val 87"/>
                <a:gd name="f54" fmla="val 46"/>
                <a:gd name="f55" fmla="val 86"/>
                <a:gd name="f56" fmla="val 50"/>
                <a:gd name="f57" fmla="val 85"/>
                <a:gd name="f58" fmla="val 60"/>
                <a:gd name="f59" fmla="val 84"/>
                <a:gd name="f60" fmla="val 66"/>
                <a:gd name="f61" fmla="val 81"/>
                <a:gd name="f62" fmla="val 71"/>
                <a:gd name="f63" fmla="val 77"/>
                <a:gd name="f64" fmla="val 74"/>
                <a:gd name="f65" fmla="val 76"/>
                <a:gd name="f66" fmla="val 78"/>
                <a:gd name="f67" fmla="val 72"/>
                <a:gd name="f68" fmla="val 89"/>
                <a:gd name="f69" fmla="val 67"/>
                <a:gd name="f70" fmla="val 97"/>
                <a:gd name="f71" fmla="val 61"/>
                <a:gd name="f72" fmla="val 104"/>
                <a:gd name="f73" fmla="val 112"/>
                <a:gd name="f74" fmla="val 118"/>
                <a:gd name="f75" fmla="val 123"/>
                <a:gd name="f76" fmla="val 29"/>
                <a:gd name="f77" fmla="val 124"/>
                <a:gd name="f78" fmla="val 27"/>
                <a:gd name="f79" fmla="val 26"/>
                <a:gd name="f80" fmla="val 126"/>
                <a:gd name="f81" fmla="val 128"/>
                <a:gd name="f82" fmla="val 21"/>
                <a:gd name="f83" fmla="val 129"/>
                <a:gd name="f84" fmla="val 18"/>
                <a:gd name="f85" fmla="val 135"/>
                <a:gd name="f86" fmla="val 143"/>
                <a:gd name="f87" fmla="val 5"/>
                <a:gd name="f88" fmla="val 153"/>
                <a:gd name="f89" fmla="val 154"/>
                <a:gd name="f90" fmla="val 155"/>
                <a:gd name="f91" fmla="val 157"/>
                <a:gd name="f92" fmla="val 159"/>
                <a:gd name="f93" fmla="val 8"/>
                <a:gd name="f94" fmla="val 161"/>
                <a:gd name="f95" fmla="val 11"/>
                <a:gd name="f96" fmla="val 35"/>
                <a:gd name="f97" fmla="val 150"/>
                <a:gd name="f98" fmla="val 148"/>
                <a:gd name="f99" fmla="val 146"/>
                <a:gd name="f100" fmla="val 44"/>
                <a:gd name="f101" fmla="val 144"/>
                <a:gd name="f102" fmla="val 62"/>
                <a:gd name="f103" fmla="val 69"/>
                <a:gd name="f104" fmla="val 100"/>
                <a:gd name="f105" fmla="val 79"/>
                <a:gd name="f106" fmla="val 93"/>
                <a:gd name="f107" fmla="val 82"/>
                <a:gd name="f108" fmla="val 92"/>
                <a:gd name="f109" fmla="val 68"/>
                <a:gd name="f110" fmla="val 63"/>
                <a:gd name="f111" fmla="val 59"/>
                <a:gd name="f112" fmla="val 140"/>
                <a:gd name="f113" fmla="val 58"/>
                <a:gd name="f114" fmla="val 147"/>
                <a:gd name="f115" fmla="val 57"/>
                <a:gd name="f116" fmla="val 145"/>
                <a:gd name="f117" fmla="val 56"/>
                <a:gd name="f118" fmla="val 139"/>
                <a:gd name="f119" fmla="+- 0 0 -90"/>
                <a:gd name="f120" fmla="*/ f3 1 163"/>
                <a:gd name="f121" fmla="*/ f4 1 151"/>
                <a:gd name="f122" fmla="val f5"/>
                <a:gd name="f123" fmla="val f6"/>
                <a:gd name="f124" fmla="val f7"/>
                <a:gd name="f125" fmla="*/ f119 f0 1"/>
                <a:gd name="f126" fmla="+- f124 0 f122"/>
                <a:gd name="f127" fmla="+- f123 0 f122"/>
                <a:gd name="f128" fmla="*/ f125 1 f2"/>
                <a:gd name="f129" fmla="*/ f127 1 163"/>
                <a:gd name="f130" fmla="*/ f126 1 151"/>
                <a:gd name="f131" fmla="*/ 55 f127 1"/>
                <a:gd name="f132" fmla="*/ 133 f126 1"/>
                <a:gd name="f133" fmla="*/ 52 f127 1"/>
                <a:gd name="f134" fmla="*/ 115 f126 1"/>
                <a:gd name="f135" fmla="*/ 114 f126 1"/>
                <a:gd name="f136" fmla="*/ 47 f127 1"/>
                <a:gd name="f137" fmla="*/ 108 f126 1"/>
                <a:gd name="f138" fmla="*/ 25 f127 1"/>
                <a:gd name="f139" fmla="*/ 22 f127 1"/>
                <a:gd name="f140" fmla="*/ 109 f126 1"/>
                <a:gd name="f141" fmla="*/ 6 f127 1"/>
                <a:gd name="f142" fmla="*/ 116 f126 1"/>
                <a:gd name="f143" fmla="*/ 1 f127 1"/>
                <a:gd name="f144" fmla="*/ 4 f127 1"/>
                <a:gd name="f145" fmla="*/ 19 f127 1"/>
                <a:gd name="f146" fmla="*/ 101 f126 1"/>
                <a:gd name="f147" fmla="*/ 33 f127 1"/>
                <a:gd name="f148" fmla="*/ 91 f126 1"/>
                <a:gd name="f149" fmla="*/ 39 f127 1"/>
                <a:gd name="f150" fmla="*/ 88 f126 1"/>
                <a:gd name="f151" fmla="*/ 42 f127 1"/>
                <a:gd name="f152" fmla="*/ 87 f126 1"/>
                <a:gd name="f153" fmla="*/ 54 f127 1"/>
                <a:gd name="f154" fmla="*/ 85 f126 1"/>
                <a:gd name="f155" fmla="*/ 71 f127 1"/>
                <a:gd name="f156" fmla="*/ 77 f126 1"/>
                <a:gd name="f157" fmla="*/ 81 f127 1"/>
                <a:gd name="f158" fmla="*/ 72 f126 1"/>
                <a:gd name="f159" fmla="*/ 104 f127 1"/>
                <a:gd name="f160" fmla="*/ 55 f126 1"/>
                <a:gd name="f161" fmla="*/ 123 f127 1"/>
                <a:gd name="f162" fmla="*/ 29 f126 1"/>
                <a:gd name="f163" fmla="*/ 124 f127 1"/>
                <a:gd name="f164" fmla="*/ 27 f126 1"/>
                <a:gd name="f165" fmla="*/ 26 f126 1"/>
                <a:gd name="f166" fmla="*/ 129 f127 1"/>
                <a:gd name="f167" fmla="*/ 18 f126 1"/>
                <a:gd name="f168" fmla="*/ 151 f127 1"/>
                <a:gd name="f169" fmla="*/ 0 f126 1"/>
                <a:gd name="f170" fmla="*/ 155 f127 1"/>
                <a:gd name="f171" fmla="*/ 2 f126 1"/>
                <a:gd name="f172" fmla="*/ 161 f127 1"/>
                <a:gd name="f173" fmla="*/ 11 f126 1"/>
                <a:gd name="f174" fmla="*/ 23 f126 1"/>
                <a:gd name="f175" fmla="*/ 150 f127 1"/>
                <a:gd name="f176" fmla="*/ 39 f126 1"/>
                <a:gd name="f177" fmla="*/ 144 f127 1"/>
                <a:gd name="f178" fmla="*/ 46 f126 1"/>
                <a:gd name="f179" fmla="*/ 116 f127 1"/>
                <a:gd name="f180" fmla="*/ 69 f126 1"/>
                <a:gd name="f181" fmla="*/ 93 f127 1"/>
                <a:gd name="f182" fmla="*/ 84 f126 1"/>
                <a:gd name="f183" fmla="*/ 87 f127 1"/>
                <a:gd name="f184" fmla="*/ 72 f127 1"/>
                <a:gd name="f185" fmla="*/ 93 f126 1"/>
                <a:gd name="f186" fmla="*/ 67 f127 1"/>
                <a:gd name="f187" fmla="*/ 100 f126 1"/>
                <a:gd name="f188" fmla="*/ 59 f127 1"/>
                <a:gd name="f189" fmla="*/ 140 f126 1"/>
                <a:gd name="f190" fmla="*/ 57 f127 1"/>
                <a:gd name="f191" fmla="*/ 151 f126 1"/>
                <a:gd name="f192" fmla="+- f128 0 f1"/>
                <a:gd name="f193" fmla="*/ f131 1 163"/>
                <a:gd name="f194" fmla="*/ f132 1 151"/>
                <a:gd name="f195" fmla="*/ f133 1 163"/>
                <a:gd name="f196" fmla="*/ f134 1 151"/>
                <a:gd name="f197" fmla="*/ f135 1 151"/>
                <a:gd name="f198" fmla="*/ f136 1 163"/>
                <a:gd name="f199" fmla="*/ f137 1 151"/>
                <a:gd name="f200" fmla="*/ f138 1 163"/>
                <a:gd name="f201" fmla="*/ f139 1 163"/>
                <a:gd name="f202" fmla="*/ f140 1 151"/>
                <a:gd name="f203" fmla="*/ f141 1 163"/>
                <a:gd name="f204" fmla="*/ f142 1 151"/>
                <a:gd name="f205" fmla="*/ f143 1 163"/>
                <a:gd name="f206" fmla="*/ f144 1 163"/>
                <a:gd name="f207" fmla="*/ f145 1 163"/>
                <a:gd name="f208" fmla="*/ f146 1 151"/>
                <a:gd name="f209" fmla="*/ f147 1 163"/>
                <a:gd name="f210" fmla="*/ f148 1 151"/>
                <a:gd name="f211" fmla="*/ f149 1 163"/>
                <a:gd name="f212" fmla="*/ f150 1 151"/>
                <a:gd name="f213" fmla="*/ f151 1 163"/>
                <a:gd name="f214" fmla="*/ f152 1 151"/>
                <a:gd name="f215" fmla="*/ f153 1 163"/>
                <a:gd name="f216" fmla="*/ f154 1 151"/>
                <a:gd name="f217" fmla="*/ f155 1 163"/>
                <a:gd name="f218" fmla="*/ f156 1 151"/>
                <a:gd name="f219" fmla="*/ f157 1 163"/>
                <a:gd name="f220" fmla="*/ f158 1 151"/>
                <a:gd name="f221" fmla="*/ f159 1 163"/>
                <a:gd name="f222" fmla="*/ f160 1 151"/>
                <a:gd name="f223" fmla="*/ f161 1 163"/>
                <a:gd name="f224" fmla="*/ f162 1 151"/>
                <a:gd name="f225" fmla="*/ f163 1 163"/>
                <a:gd name="f226" fmla="*/ f164 1 151"/>
                <a:gd name="f227" fmla="*/ f165 1 151"/>
                <a:gd name="f228" fmla="*/ f166 1 163"/>
                <a:gd name="f229" fmla="*/ f167 1 151"/>
                <a:gd name="f230" fmla="*/ f168 1 163"/>
                <a:gd name="f231" fmla="*/ f169 1 151"/>
                <a:gd name="f232" fmla="*/ f170 1 163"/>
                <a:gd name="f233" fmla="*/ f171 1 151"/>
                <a:gd name="f234" fmla="*/ f172 1 163"/>
                <a:gd name="f235" fmla="*/ f173 1 151"/>
                <a:gd name="f236" fmla="*/ f174 1 151"/>
                <a:gd name="f237" fmla="*/ f175 1 163"/>
                <a:gd name="f238" fmla="*/ f176 1 151"/>
                <a:gd name="f239" fmla="*/ f177 1 163"/>
                <a:gd name="f240" fmla="*/ f178 1 151"/>
                <a:gd name="f241" fmla="*/ f179 1 163"/>
                <a:gd name="f242" fmla="*/ f180 1 151"/>
                <a:gd name="f243" fmla="*/ f181 1 163"/>
                <a:gd name="f244" fmla="*/ f182 1 151"/>
                <a:gd name="f245" fmla="*/ f183 1 163"/>
                <a:gd name="f246" fmla="*/ f184 1 163"/>
                <a:gd name="f247" fmla="*/ f185 1 151"/>
                <a:gd name="f248" fmla="*/ f186 1 163"/>
                <a:gd name="f249" fmla="*/ f187 1 151"/>
                <a:gd name="f250" fmla="*/ f188 1 163"/>
                <a:gd name="f251" fmla="*/ f189 1 151"/>
                <a:gd name="f252" fmla="*/ f190 1 163"/>
                <a:gd name="f253" fmla="*/ f191 1 151"/>
                <a:gd name="f254" fmla="*/ 0 1 f129"/>
                <a:gd name="f255" fmla="*/ f123 1 f129"/>
                <a:gd name="f256" fmla="*/ 0 1 f130"/>
                <a:gd name="f257" fmla="*/ f124 1 f130"/>
                <a:gd name="f258" fmla="*/ f193 1 f129"/>
                <a:gd name="f259" fmla="*/ f194 1 f130"/>
                <a:gd name="f260" fmla="*/ f195 1 f129"/>
                <a:gd name="f261" fmla="*/ f196 1 f130"/>
                <a:gd name="f262" fmla="*/ f197 1 f130"/>
                <a:gd name="f263" fmla="*/ f198 1 f129"/>
                <a:gd name="f264" fmla="*/ f199 1 f130"/>
                <a:gd name="f265" fmla="*/ f200 1 f129"/>
                <a:gd name="f266" fmla="*/ f201 1 f129"/>
                <a:gd name="f267" fmla="*/ f202 1 f130"/>
                <a:gd name="f268" fmla="*/ f203 1 f129"/>
                <a:gd name="f269" fmla="*/ f204 1 f130"/>
                <a:gd name="f270" fmla="*/ f205 1 f129"/>
                <a:gd name="f271" fmla="*/ f206 1 f129"/>
                <a:gd name="f272" fmla="*/ f207 1 f129"/>
                <a:gd name="f273" fmla="*/ f208 1 f130"/>
                <a:gd name="f274" fmla="*/ f209 1 f129"/>
                <a:gd name="f275" fmla="*/ f210 1 f130"/>
                <a:gd name="f276" fmla="*/ f211 1 f129"/>
                <a:gd name="f277" fmla="*/ f212 1 f130"/>
                <a:gd name="f278" fmla="*/ f213 1 f129"/>
                <a:gd name="f279" fmla="*/ f214 1 f130"/>
                <a:gd name="f280" fmla="*/ f215 1 f129"/>
                <a:gd name="f281" fmla="*/ f216 1 f130"/>
                <a:gd name="f282" fmla="*/ f217 1 f129"/>
                <a:gd name="f283" fmla="*/ f218 1 f130"/>
                <a:gd name="f284" fmla="*/ f219 1 f129"/>
                <a:gd name="f285" fmla="*/ f220 1 f130"/>
                <a:gd name="f286" fmla="*/ f221 1 f129"/>
                <a:gd name="f287" fmla="*/ f222 1 f130"/>
                <a:gd name="f288" fmla="*/ f223 1 f129"/>
                <a:gd name="f289" fmla="*/ f224 1 f130"/>
                <a:gd name="f290" fmla="*/ f225 1 f129"/>
                <a:gd name="f291" fmla="*/ f226 1 f130"/>
                <a:gd name="f292" fmla="*/ f227 1 f130"/>
                <a:gd name="f293" fmla="*/ f228 1 f129"/>
                <a:gd name="f294" fmla="*/ f229 1 f130"/>
                <a:gd name="f295" fmla="*/ f230 1 f129"/>
                <a:gd name="f296" fmla="*/ f231 1 f130"/>
                <a:gd name="f297" fmla="*/ f232 1 f129"/>
                <a:gd name="f298" fmla="*/ f233 1 f130"/>
                <a:gd name="f299" fmla="*/ f234 1 f129"/>
                <a:gd name="f300" fmla="*/ f235 1 f130"/>
                <a:gd name="f301" fmla="*/ f236 1 f130"/>
                <a:gd name="f302" fmla="*/ f237 1 f129"/>
                <a:gd name="f303" fmla="*/ f238 1 f130"/>
                <a:gd name="f304" fmla="*/ f239 1 f129"/>
                <a:gd name="f305" fmla="*/ f240 1 f130"/>
                <a:gd name="f306" fmla="*/ f241 1 f129"/>
                <a:gd name="f307" fmla="*/ f242 1 f130"/>
                <a:gd name="f308" fmla="*/ f243 1 f129"/>
                <a:gd name="f309" fmla="*/ f244 1 f130"/>
                <a:gd name="f310" fmla="*/ f245 1 f129"/>
                <a:gd name="f311" fmla="*/ f246 1 f129"/>
                <a:gd name="f312" fmla="*/ f247 1 f130"/>
                <a:gd name="f313" fmla="*/ f248 1 f129"/>
                <a:gd name="f314" fmla="*/ f249 1 f130"/>
                <a:gd name="f315" fmla="*/ f250 1 f129"/>
                <a:gd name="f316" fmla="*/ f251 1 f130"/>
                <a:gd name="f317" fmla="*/ f252 1 f129"/>
                <a:gd name="f318" fmla="*/ f253 1 f130"/>
                <a:gd name="f319" fmla="*/ f254 f120 1"/>
                <a:gd name="f320" fmla="*/ f255 f120 1"/>
                <a:gd name="f321" fmla="*/ f257 f121 1"/>
                <a:gd name="f322" fmla="*/ f256 f121 1"/>
                <a:gd name="f323" fmla="*/ f258 f120 1"/>
                <a:gd name="f324" fmla="*/ f259 f121 1"/>
                <a:gd name="f325" fmla="*/ f260 f120 1"/>
                <a:gd name="f326" fmla="*/ f261 f121 1"/>
                <a:gd name="f327" fmla="*/ f262 f121 1"/>
                <a:gd name="f328" fmla="*/ f263 f120 1"/>
                <a:gd name="f329" fmla="*/ f264 f121 1"/>
                <a:gd name="f330" fmla="*/ f265 f120 1"/>
                <a:gd name="f331" fmla="*/ f266 f120 1"/>
                <a:gd name="f332" fmla="*/ f267 f121 1"/>
                <a:gd name="f333" fmla="*/ f268 f120 1"/>
                <a:gd name="f334" fmla="*/ f269 f121 1"/>
                <a:gd name="f335" fmla="*/ f270 f120 1"/>
                <a:gd name="f336" fmla="*/ f271 f120 1"/>
                <a:gd name="f337" fmla="*/ f272 f120 1"/>
                <a:gd name="f338" fmla="*/ f273 f121 1"/>
                <a:gd name="f339" fmla="*/ f274 f120 1"/>
                <a:gd name="f340" fmla="*/ f275 f121 1"/>
                <a:gd name="f341" fmla="*/ f276 f120 1"/>
                <a:gd name="f342" fmla="*/ f277 f121 1"/>
                <a:gd name="f343" fmla="*/ f278 f120 1"/>
                <a:gd name="f344" fmla="*/ f279 f121 1"/>
                <a:gd name="f345" fmla="*/ f280 f120 1"/>
                <a:gd name="f346" fmla="*/ f281 f121 1"/>
                <a:gd name="f347" fmla="*/ f282 f120 1"/>
                <a:gd name="f348" fmla="*/ f283 f121 1"/>
                <a:gd name="f349" fmla="*/ f284 f120 1"/>
                <a:gd name="f350" fmla="*/ f285 f121 1"/>
                <a:gd name="f351" fmla="*/ f286 f120 1"/>
                <a:gd name="f352" fmla="*/ f287 f121 1"/>
                <a:gd name="f353" fmla="*/ f288 f120 1"/>
                <a:gd name="f354" fmla="*/ f289 f121 1"/>
                <a:gd name="f355" fmla="*/ f290 f120 1"/>
                <a:gd name="f356" fmla="*/ f291 f121 1"/>
                <a:gd name="f357" fmla="*/ f292 f121 1"/>
                <a:gd name="f358" fmla="*/ f293 f120 1"/>
                <a:gd name="f359" fmla="*/ f294 f121 1"/>
                <a:gd name="f360" fmla="*/ f295 f120 1"/>
                <a:gd name="f361" fmla="*/ f296 f121 1"/>
                <a:gd name="f362" fmla="*/ f297 f120 1"/>
                <a:gd name="f363" fmla="*/ f298 f121 1"/>
                <a:gd name="f364" fmla="*/ f299 f120 1"/>
                <a:gd name="f365" fmla="*/ f300 f121 1"/>
                <a:gd name="f366" fmla="*/ f301 f121 1"/>
                <a:gd name="f367" fmla="*/ f302 f120 1"/>
                <a:gd name="f368" fmla="*/ f303 f121 1"/>
                <a:gd name="f369" fmla="*/ f304 f120 1"/>
                <a:gd name="f370" fmla="*/ f305 f121 1"/>
                <a:gd name="f371" fmla="*/ f306 f120 1"/>
                <a:gd name="f372" fmla="*/ f307 f121 1"/>
                <a:gd name="f373" fmla="*/ f308 f120 1"/>
                <a:gd name="f374" fmla="*/ f309 f121 1"/>
                <a:gd name="f375" fmla="*/ f310 f120 1"/>
                <a:gd name="f376" fmla="*/ f311 f120 1"/>
                <a:gd name="f377" fmla="*/ f312 f121 1"/>
                <a:gd name="f378" fmla="*/ f313 f120 1"/>
                <a:gd name="f379" fmla="*/ f314 f121 1"/>
                <a:gd name="f380" fmla="*/ f315 f120 1"/>
                <a:gd name="f381" fmla="*/ f316 f121 1"/>
                <a:gd name="f382" fmla="*/ f317 f120 1"/>
                <a:gd name="f383" fmla="*/ f318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2">
                  <a:pos x="f323" y="f324"/>
                </a:cxn>
                <a:cxn ang="f192">
                  <a:pos x="f325" y="f326"/>
                </a:cxn>
                <a:cxn ang="f192">
                  <a:pos x="f325" y="f327"/>
                </a:cxn>
                <a:cxn ang="f192">
                  <a:pos x="f328" y="f329"/>
                </a:cxn>
                <a:cxn ang="f192">
                  <a:pos x="f330" y="f329"/>
                </a:cxn>
                <a:cxn ang="f192">
                  <a:pos x="f331" y="f332"/>
                </a:cxn>
                <a:cxn ang="f192">
                  <a:pos x="f333" y="f334"/>
                </a:cxn>
                <a:cxn ang="f192">
                  <a:pos x="f335" y="f327"/>
                </a:cxn>
                <a:cxn ang="f192">
                  <a:pos x="f335" y="f332"/>
                </a:cxn>
                <a:cxn ang="f192">
                  <a:pos x="f336" y="f329"/>
                </a:cxn>
                <a:cxn ang="f192">
                  <a:pos x="f337" y="f338"/>
                </a:cxn>
                <a:cxn ang="f192">
                  <a:pos x="f339" y="f340"/>
                </a:cxn>
                <a:cxn ang="f192">
                  <a:pos x="f341" y="f342"/>
                </a:cxn>
                <a:cxn ang="f192">
                  <a:pos x="f343" y="f344"/>
                </a:cxn>
                <a:cxn ang="f192">
                  <a:pos x="f345" y="f346"/>
                </a:cxn>
                <a:cxn ang="f192">
                  <a:pos x="f347" y="f348"/>
                </a:cxn>
                <a:cxn ang="f192">
                  <a:pos x="f349" y="f350"/>
                </a:cxn>
                <a:cxn ang="f192">
                  <a:pos x="f351" y="f352"/>
                </a:cxn>
                <a:cxn ang="f192">
                  <a:pos x="f353" y="f354"/>
                </a:cxn>
                <a:cxn ang="f192">
                  <a:pos x="f355" y="f356"/>
                </a:cxn>
                <a:cxn ang="f192">
                  <a:pos x="f355" y="f357"/>
                </a:cxn>
                <a:cxn ang="f192">
                  <a:pos x="f358" y="f359"/>
                </a:cxn>
                <a:cxn ang="f192">
                  <a:pos x="f360" y="f361"/>
                </a:cxn>
                <a:cxn ang="f192">
                  <a:pos x="f362" y="f363"/>
                </a:cxn>
                <a:cxn ang="f192">
                  <a:pos x="f364" y="f365"/>
                </a:cxn>
                <a:cxn ang="f192">
                  <a:pos x="f364" y="f366"/>
                </a:cxn>
                <a:cxn ang="f192">
                  <a:pos x="f367" y="f368"/>
                </a:cxn>
                <a:cxn ang="f192">
                  <a:pos x="f369" y="f370"/>
                </a:cxn>
                <a:cxn ang="f192">
                  <a:pos x="f371" y="f372"/>
                </a:cxn>
                <a:cxn ang="f192">
                  <a:pos x="f373" y="f374"/>
                </a:cxn>
                <a:cxn ang="f192">
                  <a:pos x="f375" y="f344"/>
                </a:cxn>
                <a:cxn ang="f192">
                  <a:pos x="f376" y="f377"/>
                </a:cxn>
                <a:cxn ang="f192">
                  <a:pos x="f378" y="f379"/>
                </a:cxn>
                <a:cxn ang="f192">
                  <a:pos x="f380" y="f381"/>
                </a:cxn>
                <a:cxn ang="f192">
                  <a:pos x="f382" y="f383"/>
                </a:cxn>
                <a:cxn ang="f192">
                  <a:pos x="f323" y="f324"/>
                </a:cxn>
              </a:cxnLst>
              <a:rect l="f319" t="f322" r="f320" b="f321"/>
              <a:pathLst>
                <a:path w="163" h="1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5"/>
                    <a:pt x="f14" y="f16"/>
                    <a:pt x="f14" y="f16"/>
                  </a:cubicBezTo>
                  <a:cubicBezTo>
                    <a:pt x="f14" y="f17"/>
                    <a:pt x="f14" y="f17"/>
                    <a:pt x="f18" y="f19"/>
                  </a:cubicBezTo>
                  <a:cubicBezTo>
                    <a:pt x="f20" y="f21"/>
                    <a:pt x="f22" y="f23"/>
                    <a:pt x="f24" y="f19"/>
                  </a:cubicBezTo>
                  <a:cubicBezTo>
                    <a:pt x="f25" y="f19"/>
                    <a:pt x="f26" y="f17"/>
                    <a:pt x="f27" y="f1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3"/>
                    <a:pt x="f35" y="f33"/>
                    <a:pt x="f36" y="f16"/>
                  </a:cubicBezTo>
                  <a:cubicBezTo>
                    <a:pt x="f5" y="f29"/>
                    <a:pt x="f5" y="f37"/>
                    <a:pt x="f36" y="f17"/>
                  </a:cubicBezTo>
                  <a:cubicBezTo>
                    <a:pt x="f36" y="f19"/>
                    <a:pt x="f35" y="f19"/>
                    <a:pt x="f34" y="f19"/>
                  </a:cubicBezTo>
                  <a:cubicBezTo>
                    <a:pt x="f38" y="f19"/>
                    <a:pt x="f39" y="f40"/>
                    <a:pt x="f41" y="f42"/>
                  </a:cubicBezTo>
                  <a:cubicBezTo>
                    <a:pt x="f25" y="f43"/>
                    <a:pt x="f44" y="f45"/>
                    <a:pt x="f22" y="f46"/>
                  </a:cubicBezTo>
                  <a:cubicBezTo>
                    <a:pt x="f47" y="f48"/>
                    <a:pt x="f49" y="f48"/>
                    <a:pt x="f50" y="f48"/>
                  </a:cubicBezTo>
                  <a:cubicBezTo>
                    <a:pt x="f20" y="f48"/>
                    <a:pt x="f51" y="f48"/>
                    <a:pt x="f52" y="f53"/>
                  </a:cubicBezTo>
                  <a:cubicBezTo>
                    <a:pt x="f54" y="f55"/>
                    <a:pt x="f56" y="f55"/>
                    <a:pt x="f10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4"/>
                    <a:pt x="f61" y="f67"/>
                  </a:cubicBezTo>
                  <a:cubicBezTo>
                    <a:pt x="f68" y="f69"/>
                    <a:pt x="f70" y="f71"/>
                    <a:pt x="f72" y="f8"/>
                  </a:cubicBezTo>
                  <a:cubicBezTo>
                    <a:pt x="f73" y="f18"/>
                    <a:pt x="f74" y="f50"/>
                    <a:pt x="f75" y="f76"/>
                  </a:cubicBezTo>
                  <a:cubicBezTo>
                    <a:pt x="f77" y="f76"/>
                    <a:pt x="f77" y="f44"/>
                    <a:pt x="f77" y="f78"/>
                  </a:cubicBezTo>
                  <a:cubicBezTo>
                    <a:pt x="f77" y="f79"/>
                    <a:pt x="f77" y="f79"/>
                    <a:pt x="f77" y="f79"/>
                  </a:cubicBezTo>
                  <a:cubicBezTo>
                    <a:pt x="f80" y="f26"/>
                    <a:pt x="f81" y="f82"/>
                    <a:pt x="f83" y="f84"/>
                  </a:cubicBezTo>
                  <a:cubicBezTo>
                    <a:pt x="f85" y="f38"/>
                    <a:pt x="f86" y="f87"/>
                    <a:pt x="f7" y="f5"/>
                  </a:cubicBezTo>
                  <a:cubicBezTo>
                    <a:pt x="f88" y="f5"/>
                    <a:pt x="f89" y="f36"/>
                    <a:pt x="f90" y="f35"/>
                  </a:cubicBezTo>
                  <a:cubicBezTo>
                    <a:pt x="f91" y="f87"/>
                    <a:pt x="f92" y="f93"/>
                    <a:pt x="f94" y="f95"/>
                  </a:cubicBezTo>
                  <a:cubicBezTo>
                    <a:pt x="f6" y="f39"/>
                    <a:pt x="f6" y="f41"/>
                    <a:pt x="f94" y="f26"/>
                  </a:cubicBezTo>
                  <a:cubicBezTo>
                    <a:pt x="f92" y="f76"/>
                    <a:pt x="f90" y="f96"/>
                    <a:pt x="f97" y="f50"/>
                  </a:cubicBezTo>
                  <a:cubicBezTo>
                    <a:pt x="f98" y="f52"/>
                    <a:pt x="f99" y="f100"/>
                    <a:pt x="f101" y="f54"/>
                  </a:cubicBezTo>
                  <a:cubicBezTo>
                    <a:pt x="f85" y="f8"/>
                    <a:pt x="f80" y="f102"/>
                    <a:pt x="f33" y="f103"/>
                  </a:cubicBezTo>
                  <a:cubicBezTo>
                    <a:pt x="f19" y="f64"/>
                    <a:pt x="f104" y="f105"/>
                    <a:pt x="f106" y="f59"/>
                  </a:cubicBezTo>
                  <a:cubicBezTo>
                    <a:pt x="f46" y="f57"/>
                    <a:pt x="f68" y="f55"/>
                    <a:pt x="f53" y="f53"/>
                  </a:cubicBezTo>
                  <a:cubicBezTo>
                    <a:pt x="f107" y="f68"/>
                    <a:pt x="f63" y="f108"/>
                    <a:pt x="f67" y="f106"/>
                  </a:cubicBezTo>
                  <a:cubicBezTo>
                    <a:pt x="f103" y="f45"/>
                    <a:pt x="f109" y="f70"/>
                    <a:pt x="f69" y="f104"/>
                  </a:cubicBezTo>
                  <a:cubicBezTo>
                    <a:pt x="f110" y="f29"/>
                    <a:pt x="f111" y="f11"/>
                    <a:pt x="f111" y="f112"/>
                  </a:cubicBezTo>
                  <a:cubicBezTo>
                    <a:pt x="f113" y="f101"/>
                    <a:pt x="f113" y="f114"/>
                    <a:pt x="f115" y="f7"/>
                  </a:cubicBezTo>
                  <a:cubicBezTo>
                    <a:pt x="f115" y="f116"/>
                    <a:pt x="f117" y="f118"/>
                    <a:pt x="f8" y="f9"/>
                  </a:cubicBezTo>
                  <a:close/>
                </a:path>
              </a:pathLst>
            </a:custGeom>
            <a:solidFill>
              <a:srgbClr val="F4A2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62">
              <a:extLst>
                <a:ext uri="{FF2B5EF4-FFF2-40B4-BE49-F238E27FC236}">
                  <a16:creationId xmlns:a16="http://schemas.microsoft.com/office/drawing/2014/main" id="{3CE700A8-E8A2-BBC9-2000-5A8D356974F3}"/>
                </a:ext>
              </a:extLst>
            </p:cNvPr>
            <p:cNvSpPr/>
            <p:nvPr/>
          </p:nvSpPr>
          <p:spPr>
            <a:xfrm>
              <a:off x="9677396" y="3675065"/>
              <a:ext cx="536579" cy="5556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86"/>
                <a:gd name="f8" fmla="val 2"/>
                <a:gd name="f9" fmla="val 5"/>
                <a:gd name="f10" fmla="val 7"/>
                <a:gd name="f11" fmla="val 81"/>
                <a:gd name="f12" fmla="val 12"/>
                <a:gd name="f13" fmla="val 78"/>
                <a:gd name="f14" fmla="val 17"/>
                <a:gd name="f15" fmla="val 75"/>
                <a:gd name="f16" fmla="val 22"/>
                <a:gd name="f17" fmla="val 72"/>
                <a:gd name="f18" fmla="val 26"/>
                <a:gd name="f19" fmla="val 68"/>
                <a:gd name="f20" fmla="val 31"/>
                <a:gd name="f21" fmla="val 66"/>
                <a:gd name="f22" fmla="val 36"/>
                <a:gd name="f23" fmla="val 62"/>
                <a:gd name="f24" fmla="val 43"/>
                <a:gd name="f25" fmla="val 56"/>
                <a:gd name="f26" fmla="val 51"/>
                <a:gd name="f27" fmla="val 57"/>
                <a:gd name="f28" fmla="val 44"/>
                <a:gd name="f29" fmla="val 63"/>
                <a:gd name="f30" fmla="val 38"/>
                <a:gd name="f31" fmla="val 69"/>
                <a:gd name="f32" fmla="val 73"/>
                <a:gd name="f33" fmla="val 23"/>
                <a:gd name="f34" fmla="val 19"/>
                <a:gd name="f35" fmla="val 74"/>
                <a:gd name="f36" fmla="val 15"/>
                <a:gd name="f37" fmla="val 11"/>
                <a:gd name="f38" fmla="val 10"/>
                <a:gd name="f39" fmla="val 71"/>
                <a:gd name="f40" fmla="val 8"/>
                <a:gd name="f41" fmla="val 70"/>
                <a:gd name="f42" fmla="val 6"/>
                <a:gd name="f43" fmla="val 4"/>
                <a:gd name="f44" fmla="val 3"/>
                <a:gd name="f45" fmla="val 67"/>
                <a:gd name="f46" fmla="val 1"/>
                <a:gd name="f47" fmla="val 77"/>
                <a:gd name="f48" fmla="val 79"/>
                <a:gd name="f49" fmla="val 82"/>
                <a:gd name="f50" fmla="val 27"/>
                <a:gd name="f51" fmla="val 35"/>
                <a:gd name="f52" fmla="val 39"/>
                <a:gd name="f53" fmla="val 40"/>
                <a:gd name="f54" fmla="val 41"/>
                <a:gd name="f55" fmla="val 42"/>
                <a:gd name="f56" fmla="val 65"/>
                <a:gd name="f57" fmla="val 47"/>
                <a:gd name="f58" fmla="val 50"/>
                <a:gd name="f59" fmla="val 55"/>
                <a:gd name="f60" fmla="val 49"/>
                <a:gd name="f61" fmla="val 20"/>
                <a:gd name="f62" fmla="val 84"/>
                <a:gd name="f63" fmla="+- 0 0 -90"/>
                <a:gd name="f64" fmla="*/ f3 1 83"/>
                <a:gd name="f65" fmla="*/ f4 1 86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83"/>
                <a:gd name="f74" fmla="*/ f70 1 86"/>
                <a:gd name="f75" fmla="*/ 0 f71 1"/>
                <a:gd name="f76" fmla="*/ 86 f70 1"/>
                <a:gd name="f77" fmla="*/ 7 f71 1"/>
                <a:gd name="f78" fmla="*/ 81 f70 1"/>
                <a:gd name="f79" fmla="*/ 22 f71 1"/>
                <a:gd name="f80" fmla="*/ 72 f70 1"/>
                <a:gd name="f81" fmla="*/ 36 f71 1"/>
                <a:gd name="f82" fmla="*/ 62 f70 1"/>
                <a:gd name="f83" fmla="*/ 57 f71 1"/>
                <a:gd name="f84" fmla="*/ 44 f70 1"/>
                <a:gd name="f85" fmla="*/ 73 f71 1"/>
                <a:gd name="f86" fmla="*/ 23 f70 1"/>
                <a:gd name="f87" fmla="*/ 74 f71 1"/>
                <a:gd name="f88" fmla="*/ 11 f70 1"/>
                <a:gd name="f89" fmla="*/ 10 f70 1"/>
                <a:gd name="f90" fmla="*/ 69 f71 1"/>
                <a:gd name="f91" fmla="*/ 4 f70 1"/>
                <a:gd name="f92" fmla="*/ 67 f71 1"/>
                <a:gd name="f93" fmla="*/ 1 f70 1"/>
                <a:gd name="f94" fmla="*/ 72 f71 1"/>
                <a:gd name="f95" fmla="*/ 6 f70 1"/>
                <a:gd name="f96" fmla="*/ 79 f71 1"/>
                <a:gd name="f97" fmla="*/ 12 f70 1"/>
                <a:gd name="f98" fmla="*/ 27 f70 1"/>
                <a:gd name="f99" fmla="*/ 39 f70 1"/>
                <a:gd name="f100" fmla="*/ 70 f71 1"/>
                <a:gd name="f101" fmla="*/ 42 f70 1"/>
                <a:gd name="f102" fmla="*/ 62 f71 1"/>
                <a:gd name="f103" fmla="*/ 50 f70 1"/>
                <a:gd name="f104" fmla="*/ 41 f71 1"/>
                <a:gd name="f105" fmla="*/ 66 f70 1"/>
                <a:gd name="f106" fmla="*/ 8 f71 1"/>
                <a:gd name="f107" fmla="*/ 84 f70 1"/>
                <a:gd name="f108" fmla="+- f72 0 f1"/>
                <a:gd name="f109" fmla="*/ f75 1 83"/>
                <a:gd name="f110" fmla="*/ f76 1 86"/>
                <a:gd name="f111" fmla="*/ f77 1 83"/>
                <a:gd name="f112" fmla="*/ f78 1 86"/>
                <a:gd name="f113" fmla="*/ f79 1 83"/>
                <a:gd name="f114" fmla="*/ f80 1 86"/>
                <a:gd name="f115" fmla="*/ f81 1 83"/>
                <a:gd name="f116" fmla="*/ f82 1 86"/>
                <a:gd name="f117" fmla="*/ f83 1 83"/>
                <a:gd name="f118" fmla="*/ f84 1 86"/>
                <a:gd name="f119" fmla="*/ f85 1 83"/>
                <a:gd name="f120" fmla="*/ f86 1 86"/>
                <a:gd name="f121" fmla="*/ f87 1 83"/>
                <a:gd name="f122" fmla="*/ f88 1 86"/>
                <a:gd name="f123" fmla="*/ f89 1 86"/>
                <a:gd name="f124" fmla="*/ f90 1 83"/>
                <a:gd name="f125" fmla="*/ f91 1 86"/>
                <a:gd name="f126" fmla="*/ f92 1 83"/>
                <a:gd name="f127" fmla="*/ f93 1 86"/>
                <a:gd name="f128" fmla="*/ f94 1 83"/>
                <a:gd name="f129" fmla="*/ f95 1 86"/>
                <a:gd name="f130" fmla="*/ f96 1 83"/>
                <a:gd name="f131" fmla="*/ f97 1 86"/>
                <a:gd name="f132" fmla="*/ f98 1 86"/>
                <a:gd name="f133" fmla="*/ f99 1 86"/>
                <a:gd name="f134" fmla="*/ f100 1 83"/>
                <a:gd name="f135" fmla="*/ f101 1 86"/>
                <a:gd name="f136" fmla="*/ f102 1 83"/>
                <a:gd name="f137" fmla="*/ f103 1 86"/>
                <a:gd name="f138" fmla="*/ f104 1 83"/>
                <a:gd name="f139" fmla="*/ f105 1 86"/>
                <a:gd name="f140" fmla="*/ f106 1 83"/>
                <a:gd name="f141" fmla="*/ f107 1 86"/>
                <a:gd name="f142" fmla="*/ 0 1 f73"/>
                <a:gd name="f143" fmla="*/ f67 1 f73"/>
                <a:gd name="f144" fmla="*/ 0 1 f74"/>
                <a:gd name="f145" fmla="*/ f68 1 f74"/>
                <a:gd name="f146" fmla="*/ f109 1 f73"/>
                <a:gd name="f147" fmla="*/ f110 1 f74"/>
                <a:gd name="f148" fmla="*/ f111 1 f73"/>
                <a:gd name="f149" fmla="*/ f112 1 f74"/>
                <a:gd name="f150" fmla="*/ f113 1 f73"/>
                <a:gd name="f151" fmla="*/ f114 1 f74"/>
                <a:gd name="f152" fmla="*/ f115 1 f73"/>
                <a:gd name="f153" fmla="*/ f116 1 f74"/>
                <a:gd name="f154" fmla="*/ f117 1 f73"/>
                <a:gd name="f155" fmla="*/ f118 1 f74"/>
                <a:gd name="f156" fmla="*/ f119 1 f73"/>
                <a:gd name="f157" fmla="*/ f120 1 f74"/>
                <a:gd name="f158" fmla="*/ f121 1 f73"/>
                <a:gd name="f159" fmla="*/ f122 1 f74"/>
                <a:gd name="f160" fmla="*/ f123 1 f74"/>
                <a:gd name="f161" fmla="*/ f124 1 f73"/>
                <a:gd name="f162" fmla="*/ f125 1 f74"/>
                <a:gd name="f163" fmla="*/ f126 1 f73"/>
                <a:gd name="f164" fmla="*/ f127 1 f74"/>
                <a:gd name="f165" fmla="*/ f128 1 f73"/>
                <a:gd name="f166" fmla="*/ f129 1 f74"/>
                <a:gd name="f167" fmla="*/ f130 1 f73"/>
                <a:gd name="f168" fmla="*/ f131 1 f74"/>
                <a:gd name="f169" fmla="*/ f132 1 f74"/>
                <a:gd name="f170" fmla="*/ f133 1 f74"/>
                <a:gd name="f171" fmla="*/ f134 1 f73"/>
                <a:gd name="f172" fmla="*/ f135 1 f74"/>
                <a:gd name="f173" fmla="*/ f136 1 f73"/>
                <a:gd name="f174" fmla="*/ f137 1 f74"/>
                <a:gd name="f175" fmla="*/ f138 1 f73"/>
                <a:gd name="f176" fmla="*/ f139 1 f74"/>
                <a:gd name="f177" fmla="*/ f140 1 f73"/>
                <a:gd name="f178" fmla="*/ f141 1 f74"/>
                <a:gd name="f179" fmla="*/ f142 f64 1"/>
                <a:gd name="f180" fmla="*/ f143 f64 1"/>
                <a:gd name="f181" fmla="*/ f145 f65 1"/>
                <a:gd name="f182" fmla="*/ f144 f65 1"/>
                <a:gd name="f183" fmla="*/ f146 f64 1"/>
                <a:gd name="f184" fmla="*/ f147 f65 1"/>
                <a:gd name="f185" fmla="*/ f148 f64 1"/>
                <a:gd name="f186" fmla="*/ f149 f65 1"/>
                <a:gd name="f187" fmla="*/ f150 f64 1"/>
                <a:gd name="f188" fmla="*/ f151 f65 1"/>
                <a:gd name="f189" fmla="*/ f152 f64 1"/>
                <a:gd name="f190" fmla="*/ f153 f65 1"/>
                <a:gd name="f191" fmla="*/ f154 f64 1"/>
                <a:gd name="f192" fmla="*/ f155 f65 1"/>
                <a:gd name="f193" fmla="*/ f156 f64 1"/>
                <a:gd name="f194" fmla="*/ f157 f65 1"/>
                <a:gd name="f195" fmla="*/ f158 f64 1"/>
                <a:gd name="f196" fmla="*/ f159 f65 1"/>
                <a:gd name="f197" fmla="*/ f160 f65 1"/>
                <a:gd name="f198" fmla="*/ f161 f64 1"/>
                <a:gd name="f199" fmla="*/ f162 f65 1"/>
                <a:gd name="f200" fmla="*/ f163 f64 1"/>
                <a:gd name="f201" fmla="*/ f164 f65 1"/>
                <a:gd name="f202" fmla="*/ f165 f64 1"/>
                <a:gd name="f203" fmla="*/ f166 f65 1"/>
                <a:gd name="f204" fmla="*/ f167 f64 1"/>
                <a:gd name="f205" fmla="*/ f168 f65 1"/>
                <a:gd name="f206" fmla="*/ f169 f65 1"/>
                <a:gd name="f207" fmla="*/ f170 f65 1"/>
                <a:gd name="f208" fmla="*/ f171 f64 1"/>
                <a:gd name="f209" fmla="*/ f172 f65 1"/>
                <a:gd name="f210" fmla="*/ f173 f64 1"/>
                <a:gd name="f211" fmla="*/ f174 f65 1"/>
                <a:gd name="f212" fmla="*/ f175 f64 1"/>
                <a:gd name="f213" fmla="*/ f176 f65 1"/>
                <a:gd name="f214" fmla="*/ f177 f64 1"/>
                <a:gd name="f215" fmla="*/ f178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8">
                  <a:pos x="f183" y="f184"/>
                </a:cxn>
                <a:cxn ang="f108">
                  <a:pos x="f185" y="f186"/>
                </a:cxn>
                <a:cxn ang="f108">
                  <a:pos x="f187" y="f188"/>
                </a:cxn>
                <a:cxn ang="f108">
                  <a:pos x="f189" y="f190"/>
                </a:cxn>
                <a:cxn ang="f108">
                  <a:pos x="f191" y="f192"/>
                </a:cxn>
                <a:cxn ang="f108">
                  <a:pos x="f193" y="f194"/>
                </a:cxn>
                <a:cxn ang="f108">
                  <a:pos x="f195" y="f196"/>
                </a:cxn>
                <a:cxn ang="f108">
                  <a:pos x="f193" y="f197"/>
                </a:cxn>
                <a:cxn ang="f108">
                  <a:pos x="f198" y="f199"/>
                </a:cxn>
                <a:cxn ang="f108">
                  <a:pos x="f200" y="f201"/>
                </a:cxn>
                <a:cxn ang="f108">
                  <a:pos x="f202" y="f199"/>
                </a:cxn>
                <a:cxn ang="f108">
                  <a:pos x="f193" y="f203"/>
                </a:cxn>
                <a:cxn ang="f108">
                  <a:pos x="f204" y="f205"/>
                </a:cxn>
                <a:cxn ang="f108">
                  <a:pos x="f204" y="f206"/>
                </a:cxn>
                <a:cxn ang="f108">
                  <a:pos x="f202" y="f207"/>
                </a:cxn>
                <a:cxn ang="f108">
                  <a:pos x="f208" y="f209"/>
                </a:cxn>
                <a:cxn ang="f108">
                  <a:pos x="f210" y="f211"/>
                </a:cxn>
                <a:cxn ang="f108">
                  <a:pos x="f212" y="f213"/>
                </a:cxn>
                <a:cxn ang="f108">
                  <a:pos x="f214" y="f215"/>
                </a:cxn>
                <a:cxn ang="f108">
                  <a:pos x="f183" y="f184"/>
                </a:cxn>
              </a:cxnLst>
              <a:rect l="f179" t="f182" r="f180" b="f181"/>
              <a:pathLst>
                <a:path w="83" h="86">
                  <a:moveTo>
                    <a:pt x="f5" y="f7"/>
                  </a:moveTo>
                  <a:cubicBezTo>
                    <a:pt x="f8" y="f6"/>
                    <a:pt x="f9" y="f6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6"/>
                    <a:pt x="f27" y="f28"/>
                  </a:cubicBezTo>
                  <a:cubicBezTo>
                    <a:pt x="f29" y="f30"/>
                    <a:pt x="f31" y="f20"/>
                    <a:pt x="f32" y="f33"/>
                  </a:cubicBezTo>
                  <a:cubicBezTo>
                    <a:pt x="f15" y="f34"/>
                    <a:pt x="f35" y="f36"/>
                    <a:pt x="f35" y="f37"/>
                  </a:cubicBezTo>
                  <a:cubicBezTo>
                    <a:pt x="f35" y="f37"/>
                    <a:pt x="f35" y="f38"/>
                    <a:pt x="f32" y="f38"/>
                  </a:cubicBezTo>
                  <a:cubicBezTo>
                    <a:pt x="f39" y="f40"/>
                    <a:pt x="f41" y="f42"/>
                    <a:pt x="f31" y="f43"/>
                  </a:cubicBezTo>
                  <a:cubicBezTo>
                    <a:pt x="f31" y="f44"/>
                    <a:pt x="f19" y="f8"/>
                    <a:pt x="f45" y="f46"/>
                  </a:cubicBezTo>
                  <a:cubicBezTo>
                    <a:pt x="f41" y="f5"/>
                    <a:pt x="f39" y="f8"/>
                    <a:pt x="f17" y="f43"/>
                  </a:cubicBezTo>
                  <a:cubicBezTo>
                    <a:pt x="f17" y="f9"/>
                    <a:pt x="f32" y="f9"/>
                    <a:pt x="f32" y="f42"/>
                  </a:cubicBezTo>
                  <a:cubicBezTo>
                    <a:pt x="f35" y="f40"/>
                    <a:pt x="f47" y="f38"/>
                    <a:pt x="f48" y="f12"/>
                  </a:cubicBezTo>
                  <a:cubicBezTo>
                    <a:pt x="f6" y="f14"/>
                    <a:pt x="f49" y="f16"/>
                    <a:pt x="f48" y="f50"/>
                  </a:cubicBezTo>
                  <a:cubicBezTo>
                    <a:pt x="f47" y="f20"/>
                    <a:pt x="f15" y="f51"/>
                    <a:pt x="f17" y="f52"/>
                  </a:cubicBezTo>
                  <a:cubicBezTo>
                    <a:pt x="f39" y="f53"/>
                    <a:pt x="f39" y="f54"/>
                    <a:pt x="f41" y="f55"/>
                  </a:cubicBezTo>
                  <a:cubicBezTo>
                    <a:pt x="f45" y="f28"/>
                    <a:pt x="f56" y="f57"/>
                    <a:pt x="f23" y="f58"/>
                  </a:cubicBezTo>
                  <a:cubicBezTo>
                    <a:pt x="f59" y="f25"/>
                    <a:pt x="f60" y="f23"/>
                    <a:pt x="f54" y="f21"/>
                  </a:cubicBezTo>
                  <a:cubicBezTo>
                    <a:pt x="f20" y="f32"/>
                    <a:pt x="f61" y="f48"/>
                    <a:pt x="f40" y="f62"/>
                  </a:cubicBezTo>
                  <a:cubicBezTo>
                    <a:pt x="f9" y="f6"/>
                    <a:pt x="f44" y="f7"/>
                    <a:pt x="f5" y="f7"/>
                  </a:cubicBezTo>
                  <a:close/>
                </a:path>
              </a:pathLst>
            </a:custGeom>
            <a:solidFill>
              <a:srgbClr val="E58C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63">
              <a:extLst>
                <a:ext uri="{FF2B5EF4-FFF2-40B4-BE49-F238E27FC236}">
                  <a16:creationId xmlns:a16="http://schemas.microsoft.com/office/drawing/2014/main" id="{B5E095DC-F81E-F5B9-4FF8-F4F08A4850A9}"/>
                </a:ext>
              </a:extLst>
            </p:cNvPr>
            <p:cNvSpPr/>
            <p:nvPr/>
          </p:nvSpPr>
          <p:spPr>
            <a:xfrm>
              <a:off x="9805989" y="3513133"/>
              <a:ext cx="361946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50"/>
                <a:gd name="f8" fmla="val 52"/>
                <a:gd name="f9" fmla="val 29"/>
                <a:gd name="f10" fmla="val 26"/>
                <a:gd name="f11" fmla="val 47"/>
                <a:gd name="f12" fmla="val 46"/>
                <a:gd name="f13" fmla="val 25"/>
                <a:gd name="f14" fmla="val 44"/>
                <a:gd name="f15" fmla="val 24"/>
                <a:gd name="f16" fmla="val 45"/>
                <a:gd name="f17" fmla="val 23"/>
                <a:gd name="f18" fmla="val 36"/>
                <a:gd name="f19" fmla="val 28"/>
                <a:gd name="f20" fmla="val 27"/>
                <a:gd name="f21" fmla="val 34"/>
                <a:gd name="f22" fmla="val 20"/>
                <a:gd name="f23" fmla="val 43"/>
                <a:gd name="f24" fmla="val 19"/>
                <a:gd name="f25" fmla="val 42"/>
                <a:gd name="f26" fmla="val 21"/>
                <a:gd name="f27" fmla="val 41"/>
                <a:gd name="f28" fmla="val 22"/>
                <a:gd name="f29" fmla="val 18"/>
                <a:gd name="f30" fmla="val 16"/>
                <a:gd name="f31" fmla="val 13"/>
                <a:gd name="f32" fmla="val 49"/>
                <a:gd name="f33" fmla="val 11"/>
                <a:gd name="f34" fmla="val 8"/>
                <a:gd name="f35" fmla="val 48"/>
                <a:gd name="f36" fmla="val 9"/>
                <a:gd name="f37" fmla="val 10"/>
                <a:gd name="f38" fmla="val 12"/>
                <a:gd name="f39" fmla="val 39"/>
                <a:gd name="f40" fmla="val 15"/>
                <a:gd name="f41" fmla="val 37"/>
                <a:gd name="f42" fmla="val 14"/>
                <a:gd name="f43" fmla="val 38"/>
                <a:gd name="f44" fmla="val 7"/>
                <a:gd name="f45" fmla="val 4"/>
                <a:gd name="f46" fmla="val 1"/>
                <a:gd name="f47" fmla="val 35"/>
                <a:gd name="f48" fmla="val 2"/>
                <a:gd name="f49" fmla="val 32"/>
                <a:gd name="f50" fmla="val 3"/>
                <a:gd name="f51" fmla="val 5"/>
                <a:gd name="f52" fmla="val 6"/>
                <a:gd name="f53" fmla="val 17"/>
                <a:gd name="f54" fmla="+- 0 0 -90"/>
                <a:gd name="f55" fmla="*/ f3 1 56"/>
                <a:gd name="f56" fmla="*/ f4 1 5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56"/>
                <a:gd name="f65" fmla="*/ f61 1 50"/>
                <a:gd name="f66" fmla="*/ 52 f62 1"/>
                <a:gd name="f67" fmla="*/ 29 f61 1"/>
                <a:gd name="f68" fmla="*/ 47 f62 1"/>
                <a:gd name="f69" fmla="*/ 26 f61 1"/>
                <a:gd name="f70" fmla="*/ 44 f62 1"/>
                <a:gd name="f71" fmla="*/ 24 f61 1"/>
                <a:gd name="f72" fmla="*/ 45 f62 1"/>
                <a:gd name="f73" fmla="*/ 23 f61 1"/>
                <a:gd name="f74" fmla="*/ 20 f62 1"/>
                <a:gd name="f75" fmla="*/ 43 f61 1"/>
                <a:gd name="f76" fmla="*/ 22 f62 1"/>
                <a:gd name="f77" fmla="*/ 42 f61 1"/>
                <a:gd name="f78" fmla="*/ 18 f62 1"/>
                <a:gd name="f79" fmla="*/ 50 f61 1"/>
                <a:gd name="f80" fmla="*/ 11 f62 1"/>
                <a:gd name="f81" fmla="*/ 49 f61 1"/>
                <a:gd name="f82" fmla="*/ 9 f62 1"/>
                <a:gd name="f83" fmla="*/ 44 f61 1"/>
                <a:gd name="f84" fmla="*/ 15 f62 1"/>
                <a:gd name="f85" fmla="*/ 37 f61 1"/>
                <a:gd name="f86" fmla="*/ 12 f62 1"/>
                <a:gd name="f87" fmla="*/ 38 f61 1"/>
                <a:gd name="f88" fmla="*/ 4 f62 1"/>
                <a:gd name="f89" fmla="*/ 2 f62 1"/>
                <a:gd name="f90" fmla="*/ 32 f61 1"/>
                <a:gd name="f91" fmla="*/ 7 f62 1"/>
                <a:gd name="f92" fmla="*/ 11 f61 1"/>
                <a:gd name="f93" fmla="*/ 35 f62 1"/>
                <a:gd name="f94" fmla="*/ 3 f61 1"/>
                <a:gd name="f95" fmla="*/ 42 f62 1"/>
                <a:gd name="f96" fmla="*/ 6 f61 1"/>
                <a:gd name="f97" fmla="*/ 9 f61 1"/>
                <a:gd name="f98" fmla="*/ 49 f62 1"/>
                <a:gd name="f99" fmla="*/ 19 f61 1"/>
                <a:gd name="f100" fmla="*/ 50 f62 1"/>
                <a:gd name="f101" fmla="+- f63 0 f1"/>
                <a:gd name="f102" fmla="*/ f66 1 56"/>
                <a:gd name="f103" fmla="*/ f67 1 50"/>
                <a:gd name="f104" fmla="*/ f68 1 56"/>
                <a:gd name="f105" fmla="*/ f69 1 50"/>
                <a:gd name="f106" fmla="*/ f70 1 56"/>
                <a:gd name="f107" fmla="*/ f71 1 50"/>
                <a:gd name="f108" fmla="*/ f72 1 56"/>
                <a:gd name="f109" fmla="*/ f73 1 50"/>
                <a:gd name="f110" fmla="*/ f74 1 56"/>
                <a:gd name="f111" fmla="*/ f75 1 50"/>
                <a:gd name="f112" fmla="*/ f76 1 56"/>
                <a:gd name="f113" fmla="*/ f77 1 50"/>
                <a:gd name="f114" fmla="*/ f78 1 56"/>
                <a:gd name="f115" fmla="*/ f79 1 50"/>
                <a:gd name="f116" fmla="*/ f80 1 56"/>
                <a:gd name="f117" fmla="*/ f81 1 50"/>
                <a:gd name="f118" fmla="*/ f82 1 56"/>
                <a:gd name="f119" fmla="*/ f83 1 50"/>
                <a:gd name="f120" fmla="*/ f84 1 56"/>
                <a:gd name="f121" fmla="*/ f85 1 50"/>
                <a:gd name="f122" fmla="*/ f86 1 56"/>
                <a:gd name="f123" fmla="*/ f87 1 50"/>
                <a:gd name="f124" fmla="*/ f88 1 56"/>
                <a:gd name="f125" fmla="*/ f89 1 56"/>
                <a:gd name="f126" fmla="*/ f90 1 50"/>
                <a:gd name="f127" fmla="*/ f91 1 56"/>
                <a:gd name="f128" fmla="*/ f92 1 50"/>
                <a:gd name="f129" fmla="*/ f93 1 56"/>
                <a:gd name="f130" fmla="*/ f94 1 50"/>
                <a:gd name="f131" fmla="*/ f95 1 56"/>
                <a:gd name="f132" fmla="*/ f96 1 50"/>
                <a:gd name="f133" fmla="*/ f97 1 50"/>
                <a:gd name="f134" fmla="*/ f98 1 56"/>
                <a:gd name="f135" fmla="*/ f99 1 50"/>
                <a:gd name="f136" fmla="*/ f100 1 56"/>
                <a:gd name="f137" fmla="*/ 0 1 f64"/>
                <a:gd name="f138" fmla="*/ f58 1 f64"/>
                <a:gd name="f139" fmla="*/ 0 1 f65"/>
                <a:gd name="f140" fmla="*/ f59 1 f65"/>
                <a:gd name="f141" fmla="*/ f102 1 f64"/>
                <a:gd name="f142" fmla="*/ f103 1 f65"/>
                <a:gd name="f143" fmla="*/ f104 1 f64"/>
                <a:gd name="f144" fmla="*/ f105 1 f65"/>
                <a:gd name="f145" fmla="*/ f106 1 f64"/>
                <a:gd name="f146" fmla="*/ f107 1 f65"/>
                <a:gd name="f147" fmla="*/ f108 1 f64"/>
                <a:gd name="f148" fmla="*/ f109 1 f65"/>
                <a:gd name="f149" fmla="*/ f110 1 f64"/>
                <a:gd name="f150" fmla="*/ f111 1 f65"/>
                <a:gd name="f151" fmla="*/ f112 1 f64"/>
                <a:gd name="f152" fmla="*/ f113 1 f65"/>
                <a:gd name="f153" fmla="*/ f114 1 f64"/>
                <a:gd name="f154" fmla="*/ f115 1 f65"/>
                <a:gd name="f155" fmla="*/ f116 1 f64"/>
                <a:gd name="f156" fmla="*/ f117 1 f65"/>
                <a:gd name="f157" fmla="*/ f118 1 f64"/>
                <a:gd name="f158" fmla="*/ f119 1 f65"/>
                <a:gd name="f159" fmla="*/ f120 1 f64"/>
                <a:gd name="f160" fmla="*/ f121 1 f65"/>
                <a:gd name="f161" fmla="*/ f122 1 f64"/>
                <a:gd name="f162" fmla="*/ f123 1 f65"/>
                <a:gd name="f163" fmla="*/ f124 1 f64"/>
                <a:gd name="f164" fmla="*/ f125 1 f64"/>
                <a:gd name="f165" fmla="*/ f126 1 f65"/>
                <a:gd name="f166" fmla="*/ f127 1 f64"/>
                <a:gd name="f167" fmla="*/ f128 1 f65"/>
                <a:gd name="f168" fmla="*/ f129 1 f64"/>
                <a:gd name="f169" fmla="*/ f130 1 f65"/>
                <a:gd name="f170" fmla="*/ f131 1 f64"/>
                <a:gd name="f171" fmla="*/ f132 1 f65"/>
                <a:gd name="f172" fmla="*/ f133 1 f65"/>
                <a:gd name="f173" fmla="*/ f134 1 f64"/>
                <a:gd name="f174" fmla="*/ f135 1 f65"/>
                <a:gd name="f175" fmla="*/ f136 1 f64"/>
                <a:gd name="f176" fmla="*/ f137 f55 1"/>
                <a:gd name="f177" fmla="*/ f138 f55 1"/>
                <a:gd name="f178" fmla="*/ f140 f56 1"/>
                <a:gd name="f179" fmla="*/ f139 f56 1"/>
                <a:gd name="f180" fmla="*/ f141 f55 1"/>
                <a:gd name="f181" fmla="*/ f142 f56 1"/>
                <a:gd name="f182" fmla="*/ f143 f55 1"/>
                <a:gd name="f183" fmla="*/ f144 f56 1"/>
                <a:gd name="f184" fmla="*/ f145 f55 1"/>
                <a:gd name="f185" fmla="*/ f146 f56 1"/>
                <a:gd name="f186" fmla="*/ f147 f55 1"/>
                <a:gd name="f187" fmla="*/ f148 f56 1"/>
                <a:gd name="f188" fmla="*/ f149 f55 1"/>
                <a:gd name="f189" fmla="*/ f150 f56 1"/>
                <a:gd name="f190" fmla="*/ f151 f55 1"/>
                <a:gd name="f191" fmla="*/ f152 f56 1"/>
                <a:gd name="f192" fmla="*/ f153 f55 1"/>
                <a:gd name="f193" fmla="*/ f154 f56 1"/>
                <a:gd name="f194" fmla="*/ f155 f55 1"/>
                <a:gd name="f195" fmla="*/ f156 f56 1"/>
                <a:gd name="f196" fmla="*/ f157 f55 1"/>
                <a:gd name="f197" fmla="*/ f158 f56 1"/>
                <a:gd name="f198" fmla="*/ f159 f55 1"/>
                <a:gd name="f199" fmla="*/ f160 f56 1"/>
                <a:gd name="f200" fmla="*/ f161 f55 1"/>
                <a:gd name="f201" fmla="*/ f162 f56 1"/>
                <a:gd name="f202" fmla="*/ f163 f55 1"/>
                <a:gd name="f203" fmla="*/ f164 f55 1"/>
                <a:gd name="f204" fmla="*/ f165 f56 1"/>
                <a:gd name="f205" fmla="*/ f166 f55 1"/>
                <a:gd name="f206" fmla="*/ f167 f56 1"/>
                <a:gd name="f207" fmla="*/ f168 f55 1"/>
                <a:gd name="f208" fmla="*/ f169 f56 1"/>
                <a:gd name="f209" fmla="*/ f170 f55 1"/>
                <a:gd name="f210" fmla="*/ f171 f56 1"/>
                <a:gd name="f211" fmla="*/ f172 f56 1"/>
                <a:gd name="f212" fmla="*/ f173 f55 1"/>
                <a:gd name="f213" fmla="*/ f174 f56 1"/>
                <a:gd name="f214" fmla="*/ f17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80" y="f181"/>
                </a:cxn>
                <a:cxn ang="f101">
                  <a:pos x="f182" y="f183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88" y="f189"/>
                </a:cxn>
                <a:cxn ang="f101">
                  <a:pos x="f188" y="f189"/>
                </a:cxn>
                <a:cxn ang="f101">
                  <a:pos x="f188" y="f189"/>
                </a:cxn>
                <a:cxn ang="f101">
                  <a:pos x="f190" y="f191"/>
                </a:cxn>
                <a:cxn ang="f101">
                  <a:pos x="f192" y="f193"/>
                </a:cxn>
                <a:cxn ang="f101">
                  <a:pos x="f194" y="f195"/>
                </a:cxn>
                <a:cxn ang="f101">
                  <a:pos x="f196" y="f197"/>
                </a:cxn>
                <a:cxn ang="f101">
                  <a:pos x="f198" y="f199"/>
                </a:cxn>
                <a:cxn ang="f101">
                  <a:pos x="f200" y="f201"/>
                </a:cxn>
                <a:cxn ang="f101">
                  <a:pos x="f202" y="f201"/>
                </a:cxn>
                <a:cxn ang="f101">
                  <a:pos x="f203" y="f204"/>
                </a:cxn>
                <a:cxn ang="f101">
                  <a:pos x="f205" y="f185"/>
                </a:cxn>
                <a:cxn ang="f101">
                  <a:pos x="f188" y="f206"/>
                </a:cxn>
                <a:cxn ang="f101">
                  <a:pos x="f207" y="f208"/>
                </a:cxn>
                <a:cxn ang="f101">
                  <a:pos x="f209" y="f210"/>
                </a:cxn>
                <a:cxn ang="f101">
                  <a:pos x="f209" y="f211"/>
                </a:cxn>
                <a:cxn ang="f101">
                  <a:pos x="f212" y="f213"/>
                </a:cxn>
                <a:cxn ang="f101">
                  <a:pos x="f214" y="f213"/>
                </a:cxn>
                <a:cxn ang="f101">
                  <a:pos x="f180" y="f181"/>
                </a:cxn>
              </a:cxnLst>
              <a:rect l="f176" t="f179" r="f177" b="f178"/>
              <a:pathLst>
                <a:path w="56" h="50">
                  <a:moveTo>
                    <a:pt x="f8" y="f9"/>
                  </a:moveTo>
                  <a:cubicBezTo>
                    <a:pt x="f7" y="f9"/>
                    <a:pt x="f7" y="f10"/>
                    <a:pt x="f11" y="f10"/>
                  </a:cubicBezTo>
                  <a:cubicBezTo>
                    <a:pt x="f12" y="f13"/>
                    <a:pt x="f12" y="f13"/>
                    <a:pt x="f14" y="f15"/>
                  </a:cubicBezTo>
                  <a:cubicBezTo>
                    <a:pt x="f14" y="f15"/>
                    <a:pt x="f16" y="f17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3"/>
                    <a:pt x="f22" y="f23"/>
                    <a:pt x="f22" y="f23"/>
                  </a:cubicBezTo>
                  <a:cubicBezTo>
                    <a:pt x="f22" y="f23"/>
                    <a:pt x="f22" y="f23"/>
                    <a:pt x="f22" y="f23"/>
                  </a:cubicBezTo>
                  <a:cubicBezTo>
                    <a:pt x="f22" y="f25"/>
                    <a:pt x="f26" y="f27"/>
                    <a:pt x="f28" y="f25"/>
                  </a:cubicBezTo>
                  <a:cubicBezTo>
                    <a:pt x="f28" y="f16"/>
                    <a:pt x="f22" y="f11"/>
                    <a:pt x="f29" y="f7"/>
                  </a:cubicBezTo>
                  <a:cubicBezTo>
                    <a:pt x="f30" y="f7"/>
                    <a:pt x="f31" y="f32"/>
                    <a:pt x="f33" y="f32"/>
                  </a:cubicBezTo>
                  <a:cubicBezTo>
                    <a:pt x="f34" y="f35"/>
                    <a:pt x="f34" y="f12"/>
                    <a:pt x="f36" y="f14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1" y="f43"/>
                    <a:pt x="f38" y="f43"/>
                  </a:cubicBezTo>
                  <a:cubicBezTo>
                    <a:pt x="f37" y="f43"/>
                    <a:pt x="f44" y="f43"/>
                    <a:pt x="f45" y="f43"/>
                  </a:cubicBezTo>
                  <a:cubicBezTo>
                    <a:pt x="f46" y="f41"/>
                    <a:pt x="f5" y="f47"/>
                    <a:pt x="f48" y="f49"/>
                  </a:cubicBezTo>
                  <a:cubicBezTo>
                    <a:pt x="f50" y="f9"/>
                    <a:pt x="f51" y="f20"/>
                    <a:pt x="f44" y="f15"/>
                  </a:cubicBezTo>
                  <a:cubicBezTo>
                    <a:pt x="f33" y="f22"/>
                    <a:pt x="f40" y="f40"/>
                    <a:pt x="f22" y="f33"/>
                  </a:cubicBezTo>
                  <a:cubicBezTo>
                    <a:pt x="f15" y="f44"/>
                    <a:pt x="f9" y="f45"/>
                    <a:pt x="f47" y="f50"/>
                  </a:cubicBezTo>
                  <a:cubicBezTo>
                    <a:pt x="f27" y="f5"/>
                    <a:pt x="f27" y="f46"/>
                    <a:pt x="f25" y="f52"/>
                  </a:cubicBezTo>
                  <a:cubicBezTo>
                    <a:pt x="f25" y="f44"/>
                    <a:pt x="f23" y="f34"/>
                    <a:pt x="f25" y="f36"/>
                  </a:cubicBezTo>
                  <a:cubicBezTo>
                    <a:pt x="f27" y="f40"/>
                    <a:pt x="f16" y="f53"/>
                    <a:pt x="f32" y="f24"/>
                  </a:cubicBezTo>
                  <a:cubicBezTo>
                    <a:pt x="f7" y="f24"/>
                    <a:pt x="f7" y="f24"/>
                    <a:pt x="f7" y="f24"/>
                  </a:cubicBezTo>
                  <a:cubicBezTo>
                    <a:pt x="f6" y="f28"/>
                    <a:pt x="f6" y="f15"/>
                    <a:pt x="f8" y="f9"/>
                  </a:cubicBezTo>
                  <a:close/>
                </a:path>
              </a:pathLst>
            </a:custGeom>
            <a:solidFill>
              <a:srgbClr val="EE75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64">
              <a:extLst>
                <a:ext uri="{FF2B5EF4-FFF2-40B4-BE49-F238E27FC236}">
                  <a16:creationId xmlns:a16="http://schemas.microsoft.com/office/drawing/2014/main" id="{C9DED315-B0E8-097F-7ECA-6F8531854403}"/>
                </a:ext>
              </a:extLst>
            </p:cNvPr>
            <p:cNvSpPr/>
            <p:nvPr/>
          </p:nvSpPr>
          <p:spPr>
            <a:xfrm>
              <a:off x="9793288" y="3481385"/>
              <a:ext cx="180978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27"/>
                <a:gd name="f9" fmla="val 1"/>
                <a:gd name="f10" fmla="val 3"/>
                <a:gd name="f11" fmla="val 7"/>
                <a:gd name="f12" fmla="val 25"/>
                <a:gd name="f13" fmla="val 9"/>
                <a:gd name="f14" fmla="val 22"/>
                <a:gd name="f15" fmla="val 12"/>
                <a:gd name="f16" fmla="val 19"/>
                <a:gd name="f17" fmla="val 15"/>
                <a:gd name="f18" fmla="val 10"/>
                <a:gd name="f19" fmla="val 23"/>
                <a:gd name="f20" fmla="val 11"/>
                <a:gd name="f21" fmla="val 8"/>
                <a:gd name="f22" fmla="val 6"/>
                <a:gd name="f23" fmla="val 5"/>
                <a:gd name="f24" fmla="val 21"/>
                <a:gd name="f25" fmla="val 18"/>
                <a:gd name="f26" fmla="val 4"/>
                <a:gd name="f27" fmla="val 14"/>
                <a:gd name="f28" fmla="val 16"/>
                <a:gd name="f29" fmla="val 20"/>
                <a:gd name="f30" fmla="val 24"/>
                <a:gd name="f31" fmla="val 2"/>
                <a:gd name="f32" fmla="+- 0 0 -90"/>
                <a:gd name="f33" fmla="*/ f3 1 28"/>
                <a:gd name="f34" fmla="*/ f4 1 2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8"/>
                <a:gd name="f43" fmla="*/ f39 1 26"/>
                <a:gd name="f44" fmla="*/ 26 f40 1"/>
                <a:gd name="f45" fmla="*/ 0 f39 1"/>
                <a:gd name="f46" fmla="*/ 28 f40 1"/>
                <a:gd name="f47" fmla="*/ 3 f39 1"/>
                <a:gd name="f48" fmla="*/ 22 f40 1"/>
                <a:gd name="f49" fmla="*/ 12 f39 1"/>
                <a:gd name="f50" fmla="*/ 12 f40 1"/>
                <a:gd name="f51" fmla="*/ 22 f39 1"/>
                <a:gd name="f52" fmla="*/ 9 f40 1"/>
                <a:gd name="f53" fmla="*/ 26 f39 1"/>
                <a:gd name="f54" fmla="*/ 5 f40 1"/>
                <a:gd name="f55" fmla="*/ 25 f39 1"/>
                <a:gd name="f56" fmla="*/ 0 f40 1"/>
                <a:gd name="f57" fmla="*/ 18 f39 1"/>
                <a:gd name="f58" fmla="*/ 11 f39 1"/>
                <a:gd name="f59" fmla="*/ 16 f40 1"/>
                <a:gd name="f60" fmla="*/ 7 f39 1"/>
                <a:gd name="f61" fmla="*/ 21 f40 1"/>
                <a:gd name="f62" fmla="*/ 6 f39 1"/>
                <a:gd name="f63" fmla="+- f41 0 f1"/>
                <a:gd name="f64" fmla="*/ f44 1 28"/>
                <a:gd name="f65" fmla="*/ f45 1 26"/>
                <a:gd name="f66" fmla="*/ f46 1 28"/>
                <a:gd name="f67" fmla="*/ f47 1 26"/>
                <a:gd name="f68" fmla="*/ f48 1 28"/>
                <a:gd name="f69" fmla="*/ f49 1 26"/>
                <a:gd name="f70" fmla="*/ f50 1 28"/>
                <a:gd name="f71" fmla="*/ f51 1 26"/>
                <a:gd name="f72" fmla="*/ f52 1 28"/>
                <a:gd name="f73" fmla="*/ f53 1 26"/>
                <a:gd name="f74" fmla="*/ f54 1 28"/>
                <a:gd name="f75" fmla="*/ f55 1 26"/>
                <a:gd name="f76" fmla="*/ f56 1 28"/>
                <a:gd name="f77" fmla="*/ f57 1 26"/>
                <a:gd name="f78" fmla="*/ f58 1 26"/>
                <a:gd name="f79" fmla="*/ f59 1 28"/>
                <a:gd name="f80" fmla="*/ f60 1 26"/>
                <a:gd name="f81" fmla="*/ f61 1 28"/>
                <a:gd name="f82" fmla="*/ f62 1 26"/>
                <a:gd name="f83" fmla="*/ 0 1 f42"/>
                <a:gd name="f84" fmla="*/ f36 1 f42"/>
                <a:gd name="f85" fmla="*/ 0 1 f43"/>
                <a:gd name="f86" fmla="*/ f37 1 f43"/>
                <a:gd name="f87" fmla="*/ f64 1 f42"/>
                <a:gd name="f88" fmla="*/ f65 1 f43"/>
                <a:gd name="f89" fmla="*/ f66 1 f42"/>
                <a:gd name="f90" fmla="*/ f67 1 f43"/>
                <a:gd name="f91" fmla="*/ f68 1 f42"/>
                <a:gd name="f92" fmla="*/ f69 1 f43"/>
                <a:gd name="f93" fmla="*/ f70 1 f42"/>
                <a:gd name="f94" fmla="*/ f71 1 f43"/>
                <a:gd name="f95" fmla="*/ f72 1 f42"/>
                <a:gd name="f96" fmla="*/ f73 1 f43"/>
                <a:gd name="f97" fmla="*/ f74 1 f42"/>
                <a:gd name="f98" fmla="*/ f75 1 f43"/>
                <a:gd name="f99" fmla="*/ f76 1 f42"/>
                <a:gd name="f100" fmla="*/ f77 1 f43"/>
                <a:gd name="f101" fmla="*/ f78 1 f43"/>
                <a:gd name="f102" fmla="*/ f79 1 f42"/>
                <a:gd name="f103" fmla="*/ f80 1 f43"/>
                <a:gd name="f104" fmla="*/ f81 1 f42"/>
                <a:gd name="f105" fmla="*/ f82 1 f43"/>
                <a:gd name="f106" fmla="*/ f83 f33 1"/>
                <a:gd name="f107" fmla="*/ f84 f33 1"/>
                <a:gd name="f108" fmla="*/ f86 f34 1"/>
                <a:gd name="f109" fmla="*/ f85 f34 1"/>
                <a:gd name="f110" fmla="*/ f87 f33 1"/>
                <a:gd name="f111" fmla="*/ f88 f34 1"/>
                <a:gd name="f112" fmla="*/ f89 f33 1"/>
                <a:gd name="f113" fmla="*/ f90 f34 1"/>
                <a:gd name="f114" fmla="*/ f91 f33 1"/>
                <a:gd name="f115" fmla="*/ f92 f34 1"/>
                <a:gd name="f116" fmla="*/ f93 f33 1"/>
                <a:gd name="f117" fmla="*/ f94 f34 1"/>
                <a:gd name="f118" fmla="*/ f95 f33 1"/>
                <a:gd name="f119" fmla="*/ f96 f34 1"/>
                <a:gd name="f120" fmla="*/ f97 f33 1"/>
                <a:gd name="f121" fmla="*/ f98 f34 1"/>
                <a:gd name="f122" fmla="*/ f99 f33 1"/>
                <a:gd name="f123" fmla="*/ f100 f34 1"/>
                <a:gd name="f124" fmla="*/ f101 f34 1"/>
                <a:gd name="f125" fmla="*/ f102 f33 1"/>
                <a:gd name="f126" fmla="*/ f103 f34 1"/>
                <a:gd name="f127" fmla="*/ f104 f33 1"/>
                <a:gd name="f128" fmla="*/ f10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21"/>
                </a:cxn>
                <a:cxn ang="f63">
                  <a:pos x="f122" y="f123"/>
                </a:cxn>
                <a:cxn ang="f63">
                  <a:pos x="f120" y="f124"/>
                </a:cxn>
                <a:cxn ang="f63">
                  <a:pos x="f125" y="f126"/>
                </a:cxn>
                <a:cxn ang="f63">
                  <a:pos x="f127" y="f128"/>
                </a:cxn>
                <a:cxn ang="f63">
                  <a:pos x="f110" y="f111"/>
                </a:cxn>
              </a:cxnLst>
              <a:rect l="f106" t="f109" r="f107" b="f108"/>
              <a:pathLst>
                <a:path w="28" h="26">
                  <a:moveTo>
                    <a:pt x="f7" y="f5"/>
                  </a:moveTo>
                  <a:cubicBezTo>
                    <a:pt x="f8" y="f5"/>
                    <a:pt x="f6" y="f9"/>
                    <a:pt x="f6" y="f10"/>
                  </a:cubicBezTo>
                  <a:cubicBezTo>
                    <a:pt x="f6" y="f11"/>
                    <a:pt x="f12" y="f13"/>
                    <a:pt x="f14" y="f15"/>
                  </a:cubicBezTo>
                  <a:cubicBezTo>
                    <a:pt x="f16" y="f17"/>
                    <a:pt x="f17" y="f16"/>
                    <a:pt x="f15" y="f14"/>
                  </a:cubicBezTo>
                  <a:cubicBezTo>
                    <a:pt x="f18" y="f19"/>
                    <a:pt x="f20" y="f7"/>
                    <a:pt x="f13" y="f7"/>
                  </a:cubicBezTo>
                  <a:cubicBezTo>
                    <a:pt x="f21" y="f7"/>
                    <a:pt x="f22" y="f12"/>
                    <a:pt x="f23" y="f12"/>
                  </a:cubicBezTo>
                  <a:cubicBezTo>
                    <a:pt x="f10" y="f19"/>
                    <a:pt x="f9" y="f24"/>
                    <a:pt x="f5" y="f25"/>
                  </a:cubicBezTo>
                  <a:cubicBezTo>
                    <a:pt x="f9" y="f17"/>
                    <a:pt x="f26" y="f27"/>
                    <a:pt x="f23" y="f20"/>
                  </a:cubicBezTo>
                  <a:cubicBezTo>
                    <a:pt x="f21" y="f21"/>
                    <a:pt x="f15" y="f22"/>
                    <a:pt x="f28" y="f11"/>
                  </a:cubicBezTo>
                  <a:cubicBezTo>
                    <a:pt x="f25" y="f11"/>
                    <a:pt x="f29" y="f11"/>
                    <a:pt x="f24" y="f22"/>
                  </a:cubicBezTo>
                  <a:cubicBezTo>
                    <a:pt x="f30" y="f26"/>
                    <a:pt x="f12" y="f31"/>
                    <a:pt x="f7" y="f5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Freeform 65">
              <a:extLst>
                <a:ext uri="{FF2B5EF4-FFF2-40B4-BE49-F238E27FC236}">
                  <a16:creationId xmlns:a16="http://schemas.microsoft.com/office/drawing/2014/main" id="{8C42F7C8-9B3A-A5A3-1719-75132B2B5830}"/>
                </a:ext>
              </a:extLst>
            </p:cNvPr>
            <p:cNvSpPr/>
            <p:nvPr/>
          </p:nvSpPr>
          <p:spPr>
            <a:xfrm>
              <a:off x="9799633" y="3332165"/>
              <a:ext cx="161921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8"/>
                <a:gd name="f8" fmla="val 23"/>
                <a:gd name="f9" fmla="val 26"/>
                <a:gd name="f10" fmla="val 21"/>
                <a:gd name="f11" fmla="val 29"/>
                <a:gd name="f12" fmla="val 18"/>
                <a:gd name="f13" fmla="val 15"/>
                <a:gd name="f14" fmla="val 22"/>
                <a:gd name="f15" fmla="val 12"/>
                <a:gd name="f16" fmla="val 19"/>
                <a:gd name="f17" fmla="val 8"/>
                <a:gd name="f18" fmla="val 14"/>
                <a:gd name="f19" fmla="val 5"/>
                <a:gd name="f20" fmla="val 9"/>
                <a:gd name="f21" fmla="val 1"/>
                <a:gd name="f22" fmla="val 4"/>
                <a:gd name="f23" fmla="val 3"/>
                <a:gd name="f24" fmla="val 2"/>
                <a:gd name="f25" fmla="val 6"/>
                <a:gd name="f26" fmla="val 7"/>
                <a:gd name="f27" fmla="val 10"/>
                <a:gd name="f28" fmla="val 13"/>
                <a:gd name="f29" fmla="val 20"/>
                <a:gd name="f30" fmla="+- 0 0 -90"/>
                <a:gd name="f31" fmla="*/ f3 1 25"/>
                <a:gd name="f32" fmla="*/ f4 1 28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5"/>
                <a:gd name="f41" fmla="*/ f37 1 28"/>
                <a:gd name="f42" fmla="*/ 25 f38 1"/>
                <a:gd name="f43" fmla="*/ 23 f37 1"/>
                <a:gd name="f44" fmla="*/ 21 f38 1"/>
                <a:gd name="f45" fmla="*/ 29 f37 1"/>
                <a:gd name="f46" fmla="*/ 12 f38 1"/>
                <a:gd name="f47" fmla="*/ 19 f37 1"/>
                <a:gd name="f48" fmla="*/ 1 f38 1"/>
                <a:gd name="f49" fmla="*/ 5 f37 1"/>
                <a:gd name="f50" fmla="*/ 0 f38 1"/>
                <a:gd name="f51" fmla="*/ 2 f37 1"/>
                <a:gd name="f52" fmla="*/ 8 f38 1"/>
                <a:gd name="f53" fmla="*/ 10 f38 1"/>
                <a:gd name="f54" fmla="*/ 8 f37 1"/>
                <a:gd name="f55" fmla="+- f39 0 f1"/>
                <a:gd name="f56" fmla="*/ f42 1 25"/>
                <a:gd name="f57" fmla="*/ f43 1 29"/>
                <a:gd name="f58" fmla="*/ f44 1 25"/>
                <a:gd name="f59" fmla="*/ f45 1 29"/>
                <a:gd name="f60" fmla="*/ f46 1 25"/>
                <a:gd name="f61" fmla="*/ f47 1 29"/>
                <a:gd name="f62" fmla="*/ f48 1 25"/>
                <a:gd name="f63" fmla="*/ f49 1 29"/>
                <a:gd name="f64" fmla="*/ f50 1 25"/>
                <a:gd name="f65" fmla="*/ f51 1 29"/>
                <a:gd name="f66" fmla="*/ f52 1 25"/>
                <a:gd name="f67" fmla="*/ f53 1 25"/>
                <a:gd name="f68" fmla="*/ f54 1 29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0"/>
                <a:gd name="f76" fmla="*/ f59 1 f41"/>
                <a:gd name="f77" fmla="*/ f60 1 f40"/>
                <a:gd name="f78" fmla="*/ f61 1 f41"/>
                <a:gd name="f79" fmla="*/ f62 1 f40"/>
                <a:gd name="f80" fmla="*/ f63 1 f41"/>
                <a:gd name="f81" fmla="*/ f64 1 f40"/>
                <a:gd name="f82" fmla="*/ f65 1 f41"/>
                <a:gd name="f83" fmla="*/ f66 1 f40"/>
                <a:gd name="f84" fmla="*/ f67 1 f40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1 1"/>
                <a:gd name="f93" fmla="*/ f76 f32 1"/>
                <a:gd name="f94" fmla="*/ f77 f31 1"/>
                <a:gd name="f95" fmla="*/ f78 f32 1"/>
                <a:gd name="f96" fmla="*/ f79 f31 1"/>
                <a:gd name="f97" fmla="*/ f80 f32 1"/>
                <a:gd name="f98" fmla="*/ f81 f31 1"/>
                <a:gd name="f99" fmla="*/ f82 f32 1"/>
                <a:gd name="f100" fmla="*/ f83 f31 1"/>
                <a:gd name="f101" fmla="*/ f84 f31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97"/>
                </a:cxn>
                <a:cxn ang="f55">
                  <a:pos x="f101" y="f102"/>
                </a:cxn>
                <a:cxn ang="f55">
                  <a:pos x="f90" y="f91"/>
                </a:cxn>
              </a:cxnLst>
              <a:rect l="f86" t="f89" r="f87" b="f88"/>
              <a:pathLst>
                <a:path w="25" h="28">
                  <a:moveTo>
                    <a:pt x="f6" y="f8"/>
                  </a:moveTo>
                  <a:cubicBezTo>
                    <a:pt x="f6" y="f9"/>
                    <a:pt x="f8" y="f7"/>
                    <a:pt x="f10" y="f11"/>
                  </a:cubicBezTo>
                  <a:cubicBezTo>
                    <a:pt x="f12" y="f6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1" y="f22"/>
                    <a:pt x="f5" y="f23"/>
                    <a:pt x="f5" y="f24"/>
                  </a:cubicBezTo>
                  <a:cubicBezTo>
                    <a:pt x="f22" y="f5"/>
                    <a:pt x="f25" y="f23"/>
                    <a:pt x="f17" y="f19"/>
                  </a:cubicBezTo>
                  <a:cubicBezTo>
                    <a:pt x="f20" y="f25"/>
                    <a:pt x="f20" y="f26"/>
                    <a:pt x="f27" y="f17"/>
                  </a:cubicBezTo>
                  <a:cubicBezTo>
                    <a:pt x="f13" y="f28"/>
                    <a:pt x="f29" y="f12"/>
                    <a:pt x="f6" y="f8"/>
                  </a:cubicBezTo>
                  <a:close/>
                </a:path>
              </a:pathLst>
            </a:custGeom>
            <a:solidFill>
              <a:srgbClr val="D763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Freeform 66">
              <a:extLst>
                <a:ext uri="{FF2B5EF4-FFF2-40B4-BE49-F238E27FC236}">
                  <a16:creationId xmlns:a16="http://schemas.microsoft.com/office/drawing/2014/main" id="{6D633659-442F-8BB2-8CD4-47D4E173D933}"/>
                </a:ext>
              </a:extLst>
            </p:cNvPr>
            <p:cNvSpPr/>
            <p:nvPr/>
          </p:nvSpPr>
          <p:spPr>
            <a:xfrm>
              <a:off x="9845673" y="3500442"/>
              <a:ext cx="187323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6"/>
                <a:gd name="f8" fmla="val 1"/>
                <a:gd name="f9" fmla="val 23"/>
                <a:gd name="f10" fmla="val 20"/>
                <a:gd name="f11" fmla="val 4"/>
                <a:gd name="f12" fmla="val 18"/>
                <a:gd name="f13" fmla="val 6"/>
                <a:gd name="f14" fmla="val 16"/>
                <a:gd name="f15" fmla="val 10"/>
                <a:gd name="f16" fmla="val 11"/>
                <a:gd name="f17" fmla="val 7"/>
                <a:gd name="f18" fmla="val 19"/>
                <a:gd name="f19" fmla="val 2"/>
                <a:gd name="f20" fmla="val 22"/>
                <a:gd name="f21" fmla="val 24"/>
                <a:gd name="f22" fmla="val 25"/>
                <a:gd name="f23" fmla="val 27"/>
                <a:gd name="f24" fmla="val 5"/>
                <a:gd name="f25" fmla="val 29"/>
                <a:gd name="f26" fmla="val 8"/>
                <a:gd name="f27" fmla="val 17"/>
                <a:gd name="f28" fmla="val 12"/>
                <a:gd name="f29" fmla="val 15"/>
                <a:gd name="f30" fmla="val 9"/>
                <a:gd name="f31" fmla="val 3"/>
                <a:gd name="f32" fmla="+- 0 0 -90"/>
                <a:gd name="f33" fmla="*/ f3 1 28"/>
                <a:gd name="f34" fmla="*/ f4 1 2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8"/>
                <a:gd name="f43" fmla="*/ f39 1 26"/>
                <a:gd name="f44" fmla="*/ 1 f40 1"/>
                <a:gd name="f45" fmla="*/ 23 f39 1"/>
                <a:gd name="f46" fmla="*/ 6 f40 1"/>
                <a:gd name="f47" fmla="*/ 16 f39 1"/>
                <a:gd name="f48" fmla="*/ 19 f40 1"/>
                <a:gd name="f49" fmla="*/ 2 f39 1"/>
                <a:gd name="f50" fmla="*/ 20 f40 1"/>
                <a:gd name="f51" fmla="*/ 0 f39 1"/>
                <a:gd name="f52" fmla="*/ 24 f40 1"/>
                <a:gd name="f53" fmla="*/ 29 f40 1"/>
                <a:gd name="f54" fmla="*/ 5 f39 1"/>
                <a:gd name="f55" fmla="*/ 12 f40 1"/>
                <a:gd name="f56" fmla="*/ 15 f39 1"/>
                <a:gd name="f57" fmla="*/ 3 f40 1"/>
                <a:gd name="f58" fmla="*/ 25 f39 1"/>
                <a:gd name="f59" fmla="*/ 26 f39 1"/>
                <a:gd name="f60" fmla="+- f41 0 f1"/>
                <a:gd name="f61" fmla="*/ f44 1 29"/>
                <a:gd name="f62" fmla="*/ f45 1 26"/>
                <a:gd name="f63" fmla="*/ f46 1 29"/>
                <a:gd name="f64" fmla="*/ f47 1 26"/>
                <a:gd name="f65" fmla="*/ f48 1 29"/>
                <a:gd name="f66" fmla="*/ f49 1 26"/>
                <a:gd name="f67" fmla="*/ f50 1 29"/>
                <a:gd name="f68" fmla="*/ f51 1 26"/>
                <a:gd name="f69" fmla="*/ f52 1 29"/>
                <a:gd name="f70" fmla="*/ f53 1 29"/>
                <a:gd name="f71" fmla="*/ f54 1 26"/>
                <a:gd name="f72" fmla="*/ f55 1 29"/>
                <a:gd name="f73" fmla="*/ f56 1 26"/>
                <a:gd name="f74" fmla="*/ f57 1 29"/>
                <a:gd name="f75" fmla="*/ f58 1 26"/>
                <a:gd name="f76" fmla="*/ f59 1 26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2"/>
                <a:gd name="f88" fmla="*/ f68 1 f43"/>
                <a:gd name="f89" fmla="*/ f69 1 f42"/>
                <a:gd name="f90" fmla="*/ f70 1 f42"/>
                <a:gd name="f91" fmla="*/ f71 1 f43"/>
                <a:gd name="f92" fmla="*/ f72 1 f42"/>
                <a:gd name="f93" fmla="*/ f73 1 f43"/>
                <a:gd name="f94" fmla="*/ f74 1 f42"/>
                <a:gd name="f95" fmla="*/ f75 1 f43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3 1"/>
                <a:gd name="f108" fmla="*/ f88 f34 1"/>
                <a:gd name="f109" fmla="*/ f89 f33 1"/>
                <a:gd name="f110" fmla="*/ f90 f33 1"/>
                <a:gd name="f111" fmla="*/ f91 f34 1"/>
                <a:gd name="f112" fmla="*/ f92 f33 1"/>
                <a:gd name="f113" fmla="*/ f93 f34 1"/>
                <a:gd name="f114" fmla="*/ f94 f33 1"/>
                <a:gd name="f115" fmla="*/ f95 f34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06"/>
                </a:cxn>
                <a:cxn ang="f60">
                  <a:pos x="f110" y="f111"/>
                </a:cxn>
                <a:cxn ang="f60">
                  <a:pos x="f112" y="f113"/>
                </a:cxn>
                <a:cxn ang="f60">
                  <a:pos x="f114" y="f115"/>
                </a:cxn>
                <a:cxn ang="f60">
                  <a:pos x="f101" y="f116"/>
                </a:cxn>
                <a:cxn ang="f60">
                  <a:pos x="f101" y="f102"/>
                </a:cxn>
              </a:cxnLst>
              <a:rect l="f97" t="f100" r="f98" b="f99"/>
              <a:pathLst>
                <a:path w="28" h="26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4" y="f17"/>
                    <a:pt x="f18" y="f19"/>
                  </a:cubicBezTo>
                  <a:cubicBezTo>
                    <a:pt x="f10" y="f8"/>
                    <a:pt x="f10" y="f5"/>
                    <a:pt x="f10" y="f5"/>
                  </a:cubicBezTo>
                  <a:cubicBezTo>
                    <a:pt x="f20" y="f5"/>
                    <a:pt x="f9" y="f8"/>
                    <a:pt x="f21" y="f19"/>
                  </a:cubicBezTo>
                  <a:cubicBezTo>
                    <a:pt x="f22" y="f11"/>
                    <a:pt x="f23" y="f24"/>
                    <a:pt x="f25" y="f24"/>
                  </a:cubicBezTo>
                  <a:cubicBezTo>
                    <a:pt x="f9" y="f26"/>
                    <a:pt x="f27" y="f16"/>
                    <a:pt x="f28" y="f29"/>
                  </a:cubicBezTo>
                  <a:cubicBezTo>
                    <a:pt x="f30" y="f12"/>
                    <a:pt x="f13" y="f20"/>
                    <a:pt x="f31" y="f22"/>
                  </a:cubicBezTo>
                  <a:cubicBezTo>
                    <a:pt x="f19" y="f7"/>
                    <a:pt x="f19" y="f7"/>
                    <a:pt x="f8" y="f7"/>
                  </a:cubicBezTo>
                  <a:cubicBezTo>
                    <a:pt x="f5" y="f22"/>
                    <a:pt x="f5" y="f21"/>
                    <a:pt x="f8" y="f9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Freeform 67">
              <a:extLst>
                <a:ext uri="{FF2B5EF4-FFF2-40B4-BE49-F238E27FC236}">
                  <a16:creationId xmlns:a16="http://schemas.microsoft.com/office/drawing/2014/main" id="{82359DA0-5159-C3BC-18F1-D4F4681AE454}"/>
                </a:ext>
              </a:extLst>
            </p:cNvPr>
            <p:cNvSpPr/>
            <p:nvPr/>
          </p:nvSpPr>
          <p:spPr>
            <a:xfrm>
              <a:off x="8882060" y="2473323"/>
              <a:ext cx="284158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43"/>
                <a:gd name="f8" fmla="val 39"/>
                <a:gd name="f9" fmla="val 31"/>
                <a:gd name="f10" fmla="val 38"/>
                <a:gd name="f11" fmla="val 32"/>
                <a:gd name="f12" fmla="val 33"/>
                <a:gd name="f13" fmla="val 37"/>
                <a:gd name="f14" fmla="val 27"/>
                <a:gd name="f15" fmla="val 40"/>
                <a:gd name="f16" fmla="val 21"/>
                <a:gd name="f17" fmla="val 42"/>
                <a:gd name="f18" fmla="val 19"/>
                <a:gd name="f19" fmla="val 18"/>
                <a:gd name="f20" fmla="val 16"/>
                <a:gd name="f21" fmla="val 41"/>
                <a:gd name="f22" fmla="val 11"/>
                <a:gd name="f23" fmla="val 7"/>
                <a:gd name="f24" fmla="val 2"/>
                <a:gd name="f25" fmla="val 30"/>
                <a:gd name="f26" fmla="val 1"/>
                <a:gd name="f27" fmla="val 29"/>
                <a:gd name="f28" fmla="val 28"/>
                <a:gd name="f29" fmla="val 26"/>
                <a:gd name="f30" fmla="val 25"/>
                <a:gd name="f31" fmla="val 3"/>
                <a:gd name="f32" fmla="val 10"/>
                <a:gd name="f33" fmla="val 22"/>
                <a:gd name="f34" fmla="val 24"/>
                <a:gd name="f35" fmla="val 14"/>
                <a:gd name="f36" fmla="val 35"/>
                <a:gd name="f37" fmla="val 4"/>
                <a:gd name="f38" fmla="val 13"/>
                <a:gd name="f39" fmla="+- 0 0 -90"/>
                <a:gd name="f40" fmla="*/ f3 1 44"/>
                <a:gd name="f41" fmla="*/ f4 1 4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44"/>
                <a:gd name="f50" fmla="*/ f46 1 43"/>
                <a:gd name="f51" fmla="*/ 39 f47 1"/>
                <a:gd name="f52" fmla="*/ 31 f46 1"/>
                <a:gd name="f53" fmla="*/ 38 f47 1"/>
                <a:gd name="f54" fmla="*/ 32 f46 1"/>
                <a:gd name="f55" fmla="*/ 21 f47 1"/>
                <a:gd name="f56" fmla="*/ 42 f46 1"/>
                <a:gd name="f57" fmla="*/ 16 f47 1"/>
                <a:gd name="f58" fmla="*/ 41 f46 1"/>
                <a:gd name="f59" fmla="*/ 2 f47 1"/>
                <a:gd name="f60" fmla="*/ 30 f46 1"/>
                <a:gd name="f61" fmla="*/ 0 f47 1"/>
                <a:gd name="f62" fmla="*/ 27 f46 1"/>
                <a:gd name="f63" fmla="*/ 3 f47 1"/>
                <a:gd name="f64" fmla="*/ 25 f46 1"/>
                <a:gd name="f65" fmla="*/ 24 f47 1"/>
                <a:gd name="f66" fmla="*/ 14 f46 1"/>
                <a:gd name="f67" fmla="*/ 35 f47 1"/>
                <a:gd name="f68" fmla="*/ 3 f46 1"/>
                <a:gd name="f69" fmla="*/ 41 f47 1"/>
                <a:gd name="f70" fmla="*/ 4 f46 1"/>
                <a:gd name="f71" fmla="*/ 40 f47 1"/>
                <a:gd name="f72" fmla="*/ 29 f46 1"/>
                <a:gd name="f73" fmla="+- f48 0 f1"/>
                <a:gd name="f74" fmla="*/ f51 1 44"/>
                <a:gd name="f75" fmla="*/ f52 1 43"/>
                <a:gd name="f76" fmla="*/ f53 1 44"/>
                <a:gd name="f77" fmla="*/ f54 1 43"/>
                <a:gd name="f78" fmla="*/ f55 1 44"/>
                <a:gd name="f79" fmla="*/ f56 1 43"/>
                <a:gd name="f80" fmla="*/ f57 1 44"/>
                <a:gd name="f81" fmla="*/ f58 1 43"/>
                <a:gd name="f82" fmla="*/ f59 1 44"/>
                <a:gd name="f83" fmla="*/ f60 1 43"/>
                <a:gd name="f84" fmla="*/ f61 1 44"/>
                <a:gd name="f85" fmla="*/ f62 1 43"/>
                <a:gd name="f86" fmla="*/ f63 1 44"/>
                <a:gd name="f87" fmla="*/ f64 1 43"/>
                <a:gd name="f88" fmla="*/ f65 1 44"/>
                <a:gd name="f89" fmla="*/ f66 1 43"/>
                <a:gd name="f90" fmla="*/ f67 1 44"/>
                <a:gd name="f91" fmla="*/ f68 1 43"/>
                <a:gd name="f92" fmla="*/ f69 1 44"/>
                <a:gd name="f93" fmla="*/ f70 1 43"/>
                <a:gd name="f94" fmla="*/ f71 1 44"/>
                <a:gd name="f95" fmla="*/ f72 1 43"/>
                <a:gd name="f96" fmla="*/ 0 1 f49"/>
                <a:gd name="f97" fmla="*/ f43 1 f49"/>
                <a:gd name="f98" fmla="*/ 0 1 f50"/>
                <a:gd name="f99" fmla="*/ f44 1 f50"/>
                <a:gd name="f100" fmla="*/ f74 1 f49"/>
                <a:gd name="f101" fmla="*/ f75 1 f50"/>
                <a:gd name="f102" fmla="*/ f76 1 f49"/>
                <a:gd name="f103" fmla="*/ f77 1 f50"/>
                <a:gd name="f104" fmla="*/ f78 1 f49"/>
                <a:gd name="f105" fmla="*/ f79 1 f50"/>
                <a:gd name="f106" fmla="*/ f80 1 f49"/>
                <a:gd name="f107" fmla="*/ f81 1 f50"/>
                <a:gd name="f108" fmla="*/ f82 1 f49"/>
                <a:gd name="f109" fmla="*/ f83 1 f50"/>
                <a:gd name="f110" fmla="*/ f84 1 f49"/>
                <a:gd name="f111" fmla="*/ f85 1 f50"/>
                <a:gd name="f112" fmla="*/ f86 1 f49"/>
                <a:gd name="f113" fmla="*/ f87 1 f50"/>
                <a:gd name="f114" fmla="*/ f88 1 f49"/>
                <a:gd name="f115" fmla="*/ f89 1 f50"/>
                <a:gd name="f116" fmla="*/ f90 1 f49"/>
                <a:gd name="f117" fmla="*/ f91 1 f50"/>
                <a:gd name="f118" fmla="*/ f92 1 f49"/>
                <a:gd name="f119" fmla="*/ f93 1 f50"/>
                <a:gd name="f120" fmla="*/ f94 1 f49"/>
                <a:gd name="f121" fmla="*/ f95 1 f50"/>
                <a:gd name="f122" fmla="*/ f96 f40 1"/>
                <a:gd name="f123" fmla="*/ f97 f40 1"/>
                <a:gd name="f124" fmla="*/ f99 f41 1"/>
                <a:gd name="f125" fmla="*/ f98 f41 1"/>
                <a:gd name="f126" fmla="*/ f100 f40 1"/>
                <a:gd name="f127" fmla="*/ f101 f41 1"/>
                <a:gd name="f128" fmla="*/ f102 f40 1"/>
                <a:gd name="f129" fmla="*/ f103 f41 1"/>
                <a:gd name="f130" fmla="*/ f104 f40 1"/>
                <a:gd name="f131" fmla="*/ f105 f41 1"/>
                <a:gd name="f132" fmla="*/ f106 f40 1"/>
                <a:gd name="f133" fmla="*/ f107 f41 1"/>
                <a:gd name="f134" fmla="*/ f108 f40 1"/>
                <a:gd name="f135" fmla="*/ f109 f41 1"/>
                <a:gd name="f136" fmla="*/ f110 f40 1"/>
                <a:gd name="f137" fmla="*/ f111 f41 1"/>
                <a:gd name="f138" fmla="*/ f112 f40 1"/>
                <a:gd name="f139" fmla="*/ f113 f41 1"/>
                <a:gd name="f140" fmla="*/ f114 f40 1"/>
                <a:gd name="f141" fmla="*/ f115 f41 1"/>
                <a:gd name="f142" fmla="*/ f116 f40 1"/>
                <a:gd name="f143" fmla="*/ f117 f41 1"/>
                <a:gd name="f144" fmla="*/ f118 f40 1"/>
                <a:gd name="f145" fmla="*/ f119 f41 1"/>
                <a:gd name="f146" fmla="*/ f120 f40 1"/>
                <a:gd name="f147" fmla="*/ f12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36" y="f137"/>
                </a:cxn>
                <a:cxn ang="f73">
                  <a:pos x="f138" y="f139"/>
                </a:cxn>
                <a:cxn ang="f73">
                  <a:pos x="f140" y="f141"/>
                </a:cxn>
                <a:cxn ang="f73">
                  <a:pos x="f142" y="f143"/>
                </a:cxn>
                <a:cxn ang="f73">
                  <a:pos x="f144" y="f145"/>
                </a:cxn>
                <a:cxn ang="f73">
                  <a:pos x="f146" y="f147"/>
                </a:cxn>
                <a:cxn ang="f73">
                  <a:pos x="f126" y="f127"/>
                </a:cxn>
              </a:cxnLst>
              <a:rect l="f122" t="f125" r="f123" b="f124"/>
              <a:pathLst>
                <a:path w="44" h="43">
                  <a:moveTo>
                    <a:pt x="f8" y="f9"/>
                  </a:moveTo>
                  <a:cubicBezTo>
                    <a:pt x="f8" y="f9"/>
                    <a:pt x="f10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7"/>
                    <a:pt x="f19" y="f17"/>
                    <a:pt x="f20" y="f21"/>
                  </a:cubicBezTo>
                  <a:cubicBezTo>
                    <a:pt x="f22" y="f13"/>
                    <a:pt x="f23" y="f12"/>
                    <a:pt x="f24" y="f25"/>
                  </a:cubicBezTo>
                  <a:cubicBezTo>
                    <a:pt x="f26" y="f27"/>
                    <a:pt x="f5" y="f28"/>
                    <a:pt x="f5" y="f14"/>
                  </a:cubicBezTo>
                  <a:cubicBezTo>
                    <a:pt x="f5" y="f29"/>
                    <a:pt x="f24" y="f30"/>
                    <a:pt x="f31" y="f30"/>
                  </a:cubicBezTo>
                  <a:cubicBezTo>
                    <a:pt x="f32" y="f33"/>
                    <a:pt x="f19" y="f18"/>
                    <a:pt x="f34" y="f35"/>
                  </a:cubicBezTo>
                  <a:cubicBezTo>
                    <a:pt x="f28" y="f22"/>
                    <a:pt x="f11" y="f23"/>
                    <a:pt x="f36" y="f31"/>
                  </a:cubicBezTo>
                  <a:cubicBezTo>
                    <a:pt x="f10" y="f5"/>
                    <a:pt x="f8" y="f5"/>
                    <a:pt x="f21" y="f37"/>
                  </a:cubicBezTo>
                  <a:cubicBezTo>
                    <a:pt x="f6" y="f38"/>
                    <a:pt x="f6" y="f16"/>
                    <a:pt x="f15" y="f27"/>
                  </a:cubicBezTo>
                  <a:cubicBezTo>
                    <a:pt x="f15" y="f27"/>
                    <a:pt x="f15" y="f25"/>
                    <a:pt x="f8" y="f9"/>
                  </a:cubicBezTo>
                  <a:close/>
                </a:path>
              </a:pathLst>
            </a:custGeom>
            <a:solidFill>
              <a:srgbClr val="E7E6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Freeform 68">
              <a:extLst>
                <a:ext uri="{FF2B5EF4-FFF2-40B4-BE49-F238E27FC236}">
                  <a16:creationId xmlns:a16="http://schemas.microsoft.com/office/drawing/2014/main" id="{11A87CB9-0156-2B4F-E702-F5725F83C92C}"/>
                </a:ext>
              </a:extLst>
            </p:cNvPr>
            <p:cNvSpPr/>
            <p:nvPr/>
          </p:nvSpPr>
          <p:spPr>
            <a:xfrm>
              <a:off x="8926509" y="2208211"/>
              <a:ext cx="200025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4"/>
                <a:gd name="f8" fmla="val 30"/>
                <a:gd name="f9" fmla="val 9"/>
                <a:gd name="f10" fmla="val 10"/>
                <a:gd name="f11" fmla="val 11"/>
                <a:gd name="f12" fmla="val 12"/>
                <a:gd name="f13" fmla="val 14"/>
                <a:gd name="f14" fmla="val 29"/>
                <a:gd name="f15" fmla="val 15"/>
                <a:gd name="f16" fmla="val 28"/>
                <a:gd name="f17" fmla="val 16"/>
                <a:gd name="f18" fmla="val 25"/>
                <a:gd name="f19" fmla="val 21"/>
                <a:gd name="f20" fmla="val 20"/>
                <a:gd name="f21" fmla="val 23"/>
                <a:gd name="f22" fmla="val 7"/>
                <a:gd name="f23" fmla="val 22"/>
                <a:gd name="f24" fmla="val 5"/>
                <a:gd name="f25" fmla="val 19"/>
                <a:gd name="f26" fmla="val 2"/>
                <a:gd name="f27" fmla="val 1"/>
                <a:gd name="f28" fmla="val 4"/>
                <a:gd name="f29" fmla="val 8"/>
                <a:gd name="f30" fmla="val 18"/>
                <a:gd name="f31" fmla="val 6"/>
                <a:gd name="f32" fmla="+- 0 0 -90"/>
                <a:gd name="f33" fmla="*/ f3 1 31"/>
                <a:gd name="f34" fmla="*/ f4 1 2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1"/>
                <a:gd name="f43" fmla="*/ f39 1 24"/>
                <a:gd name="f44" fmla="*/ 30 f40 1"/>
                <a:gd name="f45" fmla="*/ 9 f39 1"/>
                <a:gd name="f46" fmla="*/ 12 f39 1"/>
                <a:gd name="f47" fmla="*/ 28 f40 1"/>
                <a:gd name="f48" fmla="*/ 16 f39 1"/>
                <a:gd name="f49" fmla="*/ 14 f40 1"/>
                <a:gd name="f50" fmla="*/ 23 f39 1"/>
                <a:gd name="f51" fmla="*/ 5 f40 1"/>
                <a:gd name="f52" fmla="*/ 19 f39 1"/>
                <a:gd name="f53" fmla="*/ 1 f40 1"/>
                <a:gd name="f54" fmla="*/ 4 f39 1"/>
                <a:gd name="f55" fmla="*/ 12 f40 1"/>
                <a:gd name="f56" fmla="*/ 0 f39 1"/>
                <a:gd name="f57" fmla="*/ 6 f39 1"/>
                <a:gd name="f58" fmla="+- f41 0 f1"/>
                <a:gd name="f59" fmla="*/ f44 1 31"/>
                <a:gd name="f60" fmla="*/ f45 1 24"/>
                <a:gd name="f61" fmla="*/ f46 1 24"/>
                <a:gd name="f62" fmla="*/ f47 1 31"/>
                <a:gd name="f63" fmla="*/ f48 1 24"/>
                <a:gd name="f64" fmla="*/ f49 1 31"/>
                <a:gd name="f65" fmla="*/ f50 1 24"/>
                <a:gd name="f66" fmla="*/ f51 1 31"/>
                <a:gd name="f67" fmla="*/ f52 1 24"/>
                <a:gd name="f68" fmla="*/ f53 1 31"/>
                <a:gd name="f69" fmla="*/ f54 1 24"/>
                <a:gd name="f70" fmla="*/ f55 1 31"/>
                <a:gd name="f71" fmla="*/ f56 1 24"/>
                <a:gd name="f72" fmla="*/ f57 1 24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3"/>
                <a:gd name="f80" fmla="*/ f62 1 f42"/>
                <a:gd name="f81" fmla="*/ f63 1 f43"/>
                <a:gd name="f82" fmla="*/ f64 1 f42"/>
                <a:gd name="f83" fmla="*/ f65 1 f43"/>
                <a:gd name="f84" fmla="*/ f66 1 f42"/>
                <a:gd name="f85" fmla="*/ f67 1 f43"/>
                <a:gd name="f86" fmla="*/ f68 1 f42"/>
                <a:gd name="f87" fmla="*/ f69 1 f43"/>
                <a:gd name="f88" fmla="*/ f70 1 f42"/>
                <a:gd name="f89" fmla="*/ f71 1 f43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4 1"/>
                <a:gd name="f98" fmla="*/ f80 f33 1"/>
                <a:gd name="f99" fmla="*/ f81 f34 1"/>
                <a:gd name="f100" fmla="*/ f82 f33 1"/>
                <a:gd name="f101" fmla="*/ f83 f34 1"/>
                <a:gd name="f102" fmla="*/ f84 f33 1"/>
                <a:gd name="f103" fmla="*/ f85 f34 1"/>
                <a:gd name="f104" fmla="*/ f86 f33 1"/>
                <a:gd name="f105" fmla="*/ f87 f34 1"/>
                <a:gd name="f106" fmla="*/ f88 f33 1"/>
                <a:gd name="f107" fmla="*/ f89 f34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5" y="f97"/>
                </a:cxn>
                <a:cxn ang="f58">
                  <a:pos x="f98" y="f99"/>
                </a:cxn>
                <a:cxn ang="f58">
                  <a:pos x="f100" y="f101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106" y="f107"/>
                </a:cxn>
                <a:cxn ang="f58">
                  <a:pos x="f98" y="f108"/>
                </a:cxn>
                <a:cxn ang="f58">
                  <a:pos x="f95" y="f96"/>
                </a:cxn>
              </a:cxnLst>
              <a:rect l="f91" t="f94" r="f92" b="f93"/>
              <a:pathLst>
                <a:path w="31" h="24">
                  <a:moveTo>
                    <a:pt x="f8" y="f9"/>
                  </a:moveTo>
                  <a:cubicBezTo>
                    <a:pt x="f6" y="f10"/>
                    <a:pt x="f6" y="f11"/>
                    <a:pt x="f8" y="f12"/>
                  </a:cubicBezTo>
                  <a:cubicBezTo>
                    <a:pt x="f6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3" y="f21"/>
                  </a:cubicBezTo>
                  <a:cubicBezTo>
                    <a:pt x="f10" y="f7"/>
                    <a:pt x="f22" y="f23"/>
                    <a:pt x="f24" y="f25"/>
                  </a:cubicBezTo>
                  <a:cubicBezTo>
                    <a:pt x="f26" y="f13"/>
                    <a:pt x="f5" y="f9"/>
                    <a:pt x="f27" y="f28"/>
                  </a:cubicBezTo>
                  <a:cubicBezTo>
                    <a:pt x="f28" y="f27"/>
                    <a:pt x="f29" y="f5"/>
                    <a:pt x="f12" y="f5"/>
                  </a:cubicBezTo>
                  <a:cubicBezTo>
                    <a:pt x="f30" y="f5"/>
                    <a:pt x="f7" y="f27"/>
                    <a:pt x="f16" y="f31"/>
                  </a:cubicBezTo>
                  <a:cubicBezTo>
                    <a:pt x="f14" y="f22"/>
                    <a:pt x="f6" y="f29"/>
                    <a:pt x="f8" y="f9"/>
                  </a:cubicBezTo>
                  <a:close/>
                </a:path>
              </a:pathLst>
            </a:custGeom>
            <a:solidFill>
              <a:srgbClr val="E5E5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Freeform 69">
              <a:extLst>
                <a:ext uri="{FF2B5EF4-FFF2-40B4-BE49-F238E27FC236}">
                  <a16:creationId xmlns:a16="http://schemas.microsoft.com/office/drawing/2014/main" id="{2FBE543A-652D-6E7E-2E02-217FE06A2451}"/>
                </a:ext>
              </a:extLst>
            </p:cNvPr>
            <p:cNvSpPr/>
            <p:nvPr/>
          </p:nvSpPr>
          <p:spPr>
            <a:xfrm>
              <a:off x="9372600" y="2085975"/>
              <a:ext cx="130173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7"/>
                <a:gd name="f8" fmla="val 7"/>
                <a:gd name="f9" fmla="val 35"/>
                <a:gd name="f10" fmla="val 10"/>
                <a:gd name="f11" fmla="val 33"/>
                <a:gd name="f12" fmla="val 9"/>
                <a:gd name="f13" fmla="val 30"/>
                <a:gd name="f14" fmla="val 8"/>
                <a:gd name="f15" fmla="val 28"/>
                <a:gd name="f16" fmla="val 5"/>
                <a:gd name="f17" fmla="val 3"/>
                <a:gd name="f18" fmla="val 26"/>
                <a:gd name="f19" fmla="val 24"/>
                <a:gd name="f20" fmla="val 22"/>
                <a:gd name="f21" fmla="val 19"/>
                <a:gd name="f22" fmla="val 2"/>
                <a:gd name="f23" fmla="val 14"/>
                <a:gd name="f24" fmla="val 11"/>
                <a:gd name="f25" fmla="val 4"/>
                <a:gd name="f26" fmla="val 6"/>
                <a:gd name="f27" fmla="val 13"/>
                <a:gd name="f28" fmla="val 16"/>
                <a:gd name="f29" fmla="val 15"/>
                <a:gd name="f30" fmla="val 17"/>
                <a:gd name="f31" fmla="val 18"/>
                <a:gd name="f32" fmla="val 21"/>
                <a:gd name="f33" fmla="val 31"/>
                <a:gd name="f34" fmla="val 34"/>
                <a:gd name="f35" fmla="val 36"/>
                <a:gd name="f36" fmla="+- 0 0 -90"/>
                <a:gd name="f37" fmla="*/ f3 1 20"/>
                <a:gd name="f38" fmla="*/ f4 1 37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20"/>
                <a:gd name="f47" fmla="*/ f43 1 37"/>
                <a:gd name="f48" fmla="*/ 7 f44 1"/>
                <a:gd name="f49" fmla="*/ 37 f43 1"/>
                <a:gd name="f50" fmla="*/ 9 f44 1"/>
                <a:gd name="f51" fmla="*/ 30 f43 1"/>
                <a:gd name="f52" fmla="*/ 3 f44 1"/>
                <a:gd name="f53" fmla="*/ 26 f43 1"/>
                <a:gd name="f54" fmla="*/ 0 f44 1"/>
                <a:gd name="f55" fmla="*/ 19 f43 1"/>
                <a:gd name="f56" fmla="*/ 14 f44 1"/>
                <a:gd name="f57" fmla="*/ 0 f43 1"/>
                <a:gd name="f58" fmla="*/ 6 f43 1"/>
                <a:gd name="f59" fmla="*/ 4 f44 1"/>
                <a:gd name="f60" fmla="*/ 11 f43 1"/>
                <a:gd name="f61" fmla="*/ 6 f44 1"/>
                <a:gd name="f62" fmla="*/ 14 f43 1"/>
                <a:gd name="f63" fmla="*/ 16 f44 1"/>
                <a:gd name="f64" fmla="*/ 15 f43 1"/>
                <a:gd name="f65" fmla="*/ 18 f44 1"/>
                <a:gd name="f66" fmla="*/ 20 f43 1"/>
                <a:gd name="f67" fmla="*/ 20 f44 1"/>
                <a:gd name="f68" fmla="*/ 22 f43 1"/>
                <a:gd name="f69" fmla="*/ 15 f44 1"/>
                <a:gd name="f70" fmla="*/ 34 f43 1"/>
                <a:gd name="f71" fmla="+- f45 0 f1"/>
                <a:gd name="f72" fmla="*/ f48 1 20"/>
                <a:gd name="f73" fmla="*/ f49 1 37"/>
                <a:gd name="f74" fmla="*/ f50 1 20"/>
                <a:gd name="f75" fmla="*/ f51 1 37"/>
                <a:gd name="f76" fmla="*/ f52 1 20"/>
                <a:gd name="f77" fmla="*/ f53 1 37"/>
                <a:gd name="f78" fmla="*/ f54 1 20"/>
                <a:gd name="f79" fmla="*/ f55 1 37"/>
                <a:gd name="f80" fmla="*/ f56 1 20"/>
                <a:gd name="f81" fmla="*/ f57 1 37"/>
                <a:gd name="f82" fmla="*/ f58 1 37"/>
                <a:gd name="f83" fmla="*/ f59 1 20"/>
                <a:gd name="f84" fmla="*/ f60 1 37"/>
                <a:gd name="f85" fmla="*/ f61 1 20"/>
                <a:gd name="f86" fmla="*/ f62 1 37"/>
                <a:gd name="f87" fmla="*/ f63 1 20"/>
                <a:gd name="f88" fmla="*/ f64 1 37"/>
                <a:gd name="f89" fmla="*/ f65 1 20"/>
                <a:gd name="f90" fmla="*/ f66 1 37"/>
                <a:gd name="f91" fmla="*/ f67 1 20"/>
                <a:gd name="f92" fmla="*/ f68 1 37"/>
                <a:gd name="f93" fmla="*/ f69 1 20"/>
                <a:gd name="f94" fmla="*/ f70 1 37"/>
                <a:gd name="f95" fmla="*/ 0 1 f46"/>
                <a:gd name="f96" fmla="*/ f40 1 f46"/>
                <a:gd name="f97" fmla="*/ 0 1 f47"/>
                <a:gd name="f98" fmla="*/ f41 1 f47"/>
                <a:gd name="f99" fmla="*/ f72 1 f46"/>
                <a:gd name="f100" fmla="*/ f73 1 f47"/>
                <a:gd name="f101" fmla="*/ f74 1 f46"/>
                <a:gd name="f102" fmla="*/ f75 1 f47"/>
                <a:gd name="f103" fmla="*/ f76 1 f46"/>
                <a:gd name="f104" fmla="*/ f77 1 f47"/>
                <a:gd name="f105" fmla="*/ f78 1 f46"/>
                <a:gd name="f106" fmla="*/ f79 1 f47"/>
                <a:gd name="f107" fmla="*/ f80 1 f46"/>
                <a:gd name="f108" fmla="*/ f81 1 f47"/>
                <a:gd name="f109" fmla="*/ f82 1 f47"/>
                <a:gd name="f110" fmla="*/ f83 1 f46"/>
                <a:gd name="f111" fmla="*/ f84 1 f47"/>
                <a:gd name="f112" fmla="*/ f85 1 f46"/>
                <a:gd name="f113" fmla="*/ f86 1 f47"/>
                <a:gd name="f114" fmla="*/ f87 1 f46"/>
                <a:gd name="f115" fmla="*/ f88 1 f47"/>
                <a:gd name="f116" fmla="*/ f89 1 f46"/>
                <a:gd name="f117" fmla="*/ f90 1 f47"/>
                <a:gd name="f118" fmla="*/ f91 1 f46"/>
                <a:gd name="f119" fmla="*/ f92 1 f47"/>
                <a:gd name="f120" fmla="*/ f93 1 f46"/>
                <a:gd name="f121" fmla="*/ f94 1 f47"/>
                <a:gd name="f122" fmla="*/ f95 f37 1"/>
                <a:gd name="f123" fmla="*/ f96 f37 1"/>
                <a:gd name="f124" fmla="*/ f98 f38 1"/>
                <a:gd name="f125" fmla="*/ f97 f38 1"/>
                <a:gd name="f126" fmla="*/ f99 f37 1"/>
                <a:gd name="f127" fmla="*/ f100 f38 1"/>
                <a:gd name="f128" fmla="*/ f101 f37 1"/>
                <a:gd name="f129" fmla="*/ f102 f38 1"/>
                <a:gd name="f130" fmla="*/ f103 f37 1"/>
                <a:gd name="f131" fmla="*/ f104 f38 1"/>
                <a:gd name="f132" fmla="*/ f105 f37 1"/>
                <a:gd name="f133" fmla="*/ f106 f38 1"/>
                <a:gd name="f134" fmla="*/ f107 f37 1"/>
                <a:gd name="f135" fmla="*/ f108 f38 1"/>
                <a:gd name="f136" fmla="*/ f109 f38 1"/>
                <a:gd name="f137" fmla="*/ f110 f37 1"/>
                <a:gd name="f138" fmla="*/ f111 f38 1"/>
                <a:gd name="f139" fmla="*/ f112 f37 1"/>
                <a:gd name="f140" fmla="*/ f113 f38 1"/>
                <a:gd name="f141" fmla="*/ f114 f37 1"/>
                <a:gd name="f142" fmla="*/ f115 f38 1"/>
                <a:gd name="f143" fmla="*/ f116 f37 1"/>
                <a:gd name="f144" fmla="*/ f117 f38 1"/>
                <a:gd name="f145" fmla="*/ f118 f37 1"/>
                <a:gd name="f146" fmla="*/ f119 f38 1"/>
                <a:gd name="f147" fmla="*/ f120 f37 1"/>
                <a:gd name="f148" fmla="*/ f12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34" y="f135"/>
                </a:cxn>
                <a:cxn ang="f71">
                  <a:pos x="f126" y="f136"/>
                </a:cxn>
                <a:cxn ang="f71">
                  <a:pos x="f137" y="f138"/>
                </a:cxn>
                <a:cxn ang="f71">
                  <a:pos x="f139" y="f140"/>
                </a:cxn>
                <a:cxn ang="f71">
                  <a:pos x="f141" y="f142"/>
                </a:cxn>
                <a:cxn ang="f71">
                  <a:pos x="f143" y="f133"/>
                </a:cxn>
                <a:cxn ang="f71">
                  <a:pos x="f143" y="f144"/>
                </a:cxn>
                <a:cxn ang="f71">
                  <a:pos x="f145" y="f146"/>
                </a:cxn>
                <a:cxn ang="f71">
                  <a:pos x="f147" y="f148"/>
                </a:cxn>
                <a:cxn ang="f71">
                  <a:pos x="f126" y="f127"/>
                </a:cxn>
              </a:cxnLst>
              <a:rect l="f122" t="f125" r="f123" b="f124"/>
              <a:pathLst>
                <a:path w="20" h="37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5" y="f10"/>
                    <a:pt x="f16" y="f22"/>
                    <a:pt x="f23" y="f5"/>
                  </a:cubicBezTo>
                  <a:cubicBezTo>
                    <a:pt x="f24" y="f22"/>
                    <a:pt x="f12" y="f25"/>
                    <a:pt x="f8" y="f26"/>
                  </a:cubicBezTo>
                  <a:cubicBezTo>
                    <a:pt x="f26" y="f8"/>
                    <a:pt x="f16" y="f12"/>
                    <a:pt x="f25" y="f24"/>
                  </a:cubicBezTo>
                  <a:cubicBezTo>
                    <a:pt x="f17" y="f27"/>
                    <a:pt x="f25" y="f23"/>
                    <a:pt x="f26" y="f23"/>
                  </a:cubicBezTo>
                  <a:cubicBezTo>
                    <a:pt x="f10" y="f27"/>
                    <a:pt x="f27" y="f27"/>
                    <a:pt x="f28" y="f29"/>
                  </a:cubicBezTo>
                  <a:cubicBezTo>
                    <a:pt x="f30" y="f28"/>
                    <a:pt x="f21" y="f30"/>
                    <a:pt x="f31" y="f21"/>
                  </a:cubicBezTo>
                  <a:cubicBezTo>
                    <a:pt x="f31" y="f21"/>
                    <a:pt x="f31" y="f6"/>
                    <a:pt x="f31" y="f6"/>
                  </a:cubicBezTo>
                  <a:cubicBezTo>
                    <a:pt x="f31" y="f32"/>
                    <a:pt x="f6" y="f32"/>
                    <a:pt x="f6" y="f20"/>
                  </a:cubicBezTo>
                  <a:cubicBezTo>
                    <a:pt x="f31" y="f18"/>
                    <a:pt x="f21" y="f33"/>
                    <a:pt x="f29" y="f34"/>
                  </a:cubicBezTo>
                  <a:cubicBezTo>
                    <a:pt x="f27" y="f35"/>
                    <a:pt x="f10" y="f9"/>
                    <a:pt x="f8" y="f7"/>
                  </a:cubicBezTo>
                  <a:close/>
                </a:path>
              </a:pathLst>
            </a:custGeom>
            <a:solidFill>
              <a:srgbClr val="E189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Freeform 70">
              <a:extLst>
                <a:ext uri="{FF2B5EF4-FFF2-40B4-BE49-F238E27FC236}">
                  <a16:creationId xmlns:a16="http://schemas.microsoft.com/office/drawing/2014/main" id="{E7127F5A-BEE6-05F4-E66A-3A0AE11328FC}"/>
                </a:ext>
              </a:extLst>
            </p:cNvPr>
            <p:cNvSpPr/>
            <p:nvPr/>
          </p:nvSpPr>
          <p:spPr>
            <a:xfrm>
              <a:off x="8829675" y="2441576"/>
              <a:ext cx="381003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55"/>
                <a:gd name="f8" fmla="val 47"/>
                <a:gd name="f9" fmla="val 36"/>
                <a:gd name="f10" fmla="val 48"/>
                <a:gd name="f11" fmla="val 32"/>
                <a:gd name="f12" fmla="val 50"/>
                <a:gd name="f13" fmla="val 29"/>
                <a:gd name="f14" fmla="val 26"/>
                <a:gd name="f15" fmla="val 51"/>
                <a:gd name="f16" fmla="val 19"/>
                <a:gd name="f17" fmla="val 49"/>
                <a:gd name="f18" fmla="val 12"/>
                <a:gd name="f19" fmla="val 46"/>
                <a:gd name="f20" fmla="val 5"/>
                <a:gd name="f21" fmla="val 24"/>
                <a:gd name="f22" fmla="val 27"/>
                <a:gd name="f23" fmla="val 8"/>
                <a:gd name="f24" fmla="val 14"/>
                <a:gd name="f25" fmla="val 37"/>
                <a:gd name="f26" fmla="val 20"/>
                <a:gd name="f27" fmla="val 42"/>
                <a:gd name="f28" fmla="val 28"/>
                <a:gd name="f29" fmla="val 30"/>
                <a:gd name="f30" fmla="val 44"/>
                <a:gd name="f31" fmla="val 41"/>
                <a:gd name="f32" fmla="val 45"/>
                <a:gd name="f33" fmla="val 40"/>
                <a:gd name="f34" fmla="val 39"/>
                <a:gd name="f35" fmla="val 43"/>
                <a:gd name="f36" fmla="val 34"/>
                <a:gd name="f37" fmla="val 23"/>
                <a:gd name="f38" fmla="val 54"/>
                <a:gd name="f39" fmla="val 53"/>
                <a:gd name="f40" fmla="val 25"/>
                <a:gd name="f41" fmla="val 21"/>
                <a:gd name="f42" fmla="val 52"/>
                <a:gd name="f43" fmla="val 22"/>
                <a:gd name="f44" fmla="val 13"/>
                <a:gd name="f45" fmla="val 38"/>
                <a:gd name="f46" fmla="val 7"/>
                <a:gd name="f47" fmla="val 3"/>
                <a:gd name="f48" fmla="val 31"/>
                <a:gd name="f49" fmla="val 56"/>
                <a:gd name="f50" fmla="val 4"/>
                <a:gd name="f51" fmla="val 6"/>
                <a:gd name="f52" fmla="val 16"/>
                <a:gd name="f53" fmla="+- 0 0 -90"/>
                <a:gd name="f54" fmla="*/ f3 1 59"/>
                <a:gd name="f55" fmla="*/ f4 1 55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59"/>
                <a:gd name="f64" fmla="*/ f60 1 55"/>
                <a:gd name="f65" fmla="*/ 47 f61 1"/>
                <a:gd name="f66" fmla="*/ 36 f60 1"/>
                <a:gd name="f67" fmla="*/ 50 f61 1"/>
                <a:gd name="f68" fmla="*/ 26 f60 1"/>
                <a:gd name="f69" fmla="*/ 46 f61 1"/>
                <a:gd name="f70" fmla="*/ 5 f60 1"/>
                <a:gd name="f71" fmla="*/ 8 f61 1"/>
                <a:gd name="f72" fmla="*/ 32 f60 1"/>
                <a:gd name="f73" fmla="*/ 27 f61 1"/>
                <a:gd name="f74" fmla="*/ 46 f60 1"/>
                <a:gd name="f75" fmla="*/ 30 f61 1"/>
                <a:gd name="f76" fmla="*/ 37 f60 1"/>
                <a:gd name="f77" fmla="*/ 39 f61 1"/>
                <a:gd name="f78" fmla="*/ 43 f60 1"/>
                <a:gd name="f79" fmla="*/ 23 f61 1"/>
                <a:gd name="f80" fmla="*/ 50 f60 1"/>
                <a:gd name="f81" fmla="*/ 34 f61 1"/>
                <a:gd name="f82" fmla="*/ 54 f60 1"/>
                <a:gd name="f83" fmla="*/ 21 f61 1"/>
                <a:gd name="f84" fmla="*/ 52 f60 1"/>
                <a:gd name="f85" fmla="*/ 20 f61 1"/>
                <a:gd name="f86" fmla="*/ 22 f61 1"/>
                <a:gd name="f87" fmla="*/ 49 f60 1"/>
                <a:gd name="f88" fmla="*/ 25 f61 1"/>
                <a:gd name="f89" fmla="*/ 48 f60 1"/>
                <a:gd name="f90" fmla="*/ 7 f61 1"/>
                <a:gd name="f91" fmla="*/ 34 f60 1"/>
                <a:gd name="f92" fmla="*/ 0 f61 1"/>
                <a:gd name="f93" fmla="*/ 31 f60 1"/>
                <a:gd name="f94" fmla="*/ 3 f60 1"/>
                <a:gd name="f95" fmla="*/ 36 f61 1"/>
                <a:gd name="f96" fmla="*/ 59 f61 1"/>
                <a:gd name="f97" fmla="*/ 51 f61 1"/>
                <a:gd name="f98" fmla="*/ 48 f61 1"/>
                <a:gd name="f99" fmla="*/ 4 f60 1"/>
                <a:gd name="f100" fmla="*/ 49 f61 1"/>
                <a:gd name="f101" fmla="*/ 6 f60 1"/>
                <a:gd name="f102" fmla="+- f62 0 f1"/>
                <a:gd name="f103" fmla="*/ f65 1 59"/>
                <a:gd name="f104" fmla="*/ f66 1 55"/>
                <a:gd name="f105" fmla="*/ f67 1 59"/>
                <a:gd name="f106" fmla="*/ f68 1 55"/>
                <a:gd name="f107" fmla="*/ f69 1 59"/>
                <a:gd name="f108" fmla="*/ f70 1 55"/>
                <a:gd name="f109" fmla="*/ f71 1 59"/>
                <a:gd name="f110" fmla="*/ f72 1 55"/>
                <a:gd name="f111" fmla="*/ f73 1 59"/>
                <a:gd name="f112" fmla="*/ f74 1 55"/>
                <a:gd name="f113" fmla="*/ f75 1 59"/>
                <a:gd name="f114" fmla="*/ f76 1 55"/>
                <a:gd name="f115" fmla="*/ f77 1 59"/>
                <a:gd name="f116" fmla="*/ f78 1 55"/>
                <a:gd name="f117" fmla="*/ f79 1 59"/>
                <a:gd name="f118" fmla="*/ f80 1 55"/>
                <a:gd name="f119" fmla="*/ f81 1 59"/>
                <a:gd name="f120" fmla="*/ f82 1 55"/>
                <a:gd name="f121" fmla="*/ f83 1 59"/>
                <a:gd name="f122" fmla="*/ f84 1 55"/>
                <a:gd name="f123" fmla="*/ f85 1 59"/>
                <a:gd name="f124" fmla="*/ f86 1 59"/>
                <a:gd name="f125" fmla="*/ f87 1 55"/>
                <a:gd name="f126" fmla="*/ f88 1 59"/>
                <a:gd name="f127" fmla="*/ f89 1 55"/>
                <a:gd name="f128" fmla="*/ f90 1 59"/>
                <a:gd name="f129" fmla="*/ f91 1 55"/>
                <a:gd name="f130" fmla="*/ f92 1 59"/>
                <a:gd name="f131" fmla="*/ f93 1 55"/>
                <a:gd name="f132" fmla="*/ f94 1 55"/>
                <a:gd name="f133" fmla="*/ f95 1 59"/>
                <a:gd name="f134" fmla="*/ f96 1 59"/>
                <a:gd name="f135" fmla="*/ f97 1 59"/>
                <a:gd name="f136" fmla="*/ f98 1 59"/>
                <a:gd name="f137" fmla="*/ f99 1 55"/>
                <a:gd name="f138" fmla="*/ f100 1 59"/>
                <a:gd name="f139" fmla="*/ f101 1 55"/>
                <a:gd name="f140" fmla="*/ 0 1 f63"/>
                <a:gd name="f141" fmla="*/ f57 1 f63"/>
                <a:gd name="f142" fmla="*/ 0 1 f64"/>
                <a:gd name="f143" fmla="*/ f58 1 f64"/>
                <a:gd name="f144" fmla="*/ f103 1 f63"/>
                <a:gd name="f145" fmla="*/ f104 1 f64"/>
                <a:gd name="f146" fmla="*/ f105 1 f63"/>
                <a:gd name="f147" fmla="*/ f106 1 f64"/>
                <a:gd name="f148" fmla="*/ f107 1 f63"/>
                <a:gd name="f149" fmla="*/ f108 1 f64"/>
                <a:gd name="f150" fmla="*/ f109 1 f63"/>
                <a:gd name="f151" fmla="*/ f110 1 f64"/>
                <a:gd name="f152" fmla="*/ f111 1 f63"/>
                <a:gd name="f153" fmla="*/ f112 1 f64"/>
                <a:gd name="f154" fmla="*/ f113 1 f63"/>
                <a:gd name="f155" fmla="*/ f114 1 f64"/>
                <a:gd name="f156" fmla="*/ f115 1 f63"/>
                <a:gd name="f157" fmla="*/ f116 1 f64"/>
                <a:gd name="f158" fmla="*/ f117 1 f63"/>
                <a:gd name="f159" fmla="*/ f118 1 f64"/>
                <a:gd name="f160" fmla="*/ f119 1 f63"/>
                <a:gd name="f161" fmla="*/ f120 1 f64"/>
                <a:gd name="f162" fmla="*/ f121 1 f63"/>
                <a:gd name="f163" fmla="*/ f122 1 f64"/>
                <a:gd name="f164" fmla="*/ f123 1 f63"/>
                <a:gd name="f165" fmla="*/ f124 1 f63"/>
                <a:gd name="f166" fmla="*/ f125 1 f64"/>
                <a:gd name="f167" fmla="*/ f126 1 f63"/>
                <a:gd name="f168" fmla="*/ f127 1 f64"/>
                <a:gd name="f169" fmla="*/ f128 1 f63"/>
                <a:gd name="f170" fmla="*/ f129 1 f64"/>
                <a:gd name="f171" fmla="*/ f130 1 f63"/>
                <a:gd name="f172" fmla="*/ f131 1 f64"/>
                <a:gd name="f173" fmla="*/ f132 1 f64"/>
                <a:gd name="f174" fmla="*/ f133 1 f63"/>
                <a:gd name="f175" fmla="*/ f134 1 f63"/>
                <a:gd name="f176" fmla="*/ f135 1 f63"/>
                <a:gd name="f177" fmla="*/ f136 1 f63"/>
                <a:gd name="f178" fmla="*/ f137 1 f64"/>
                <a:gd name="f179" fmla="*/ f138 1 f63"/>
                <a:gd name="f180" fmla="*/ f139 1 f64"/>
                <a:gd name="f181" fmla="*/ f140 f54 1"/>
                <a:gd name="f182" fmla="*/ f141 f54 1"/>
                <a:gd name="f183" fmla="*/ f143 f55 1"/>
                <a:gd name="f184" fmla="*/ f142 f55 1"/>
                <a:gd name="f185" fmla="*/ f144 f54 1"/>
                <a:gd name="f186" fmla="*/ f145 f55 1"/>
                <a:gd name="f187" fmla="*/ f146 f54 1"/>
                <a:gd name="f188" fmla="*/ f147 f55 1"/>
                <a:gd name="f189" fmla="*/ f148 f54 1"/>
                <a:gd name="f190" fmla="*/ f149 f55 1"/>
                <a:gd name="f191" fmla="*/ f150 f54 1"/>
                <a:gd name="f192" fmla="*/ f151 f55 1"/>
                <a:gd name="f193" fmla="*/ f152 f54 1"/>
                <a:gd name="f194" fmla="*/ f153 f55 1"/>
                <a:gd name="f195" fmla="*/ f154 f54 1"/>
                <a:gd name="f196" fmla="*/ f155 f55 1"/>
                <a:gd name="f197" fmla="*/ f156 f54 1"/>
                <a:gd name="f198" fmla="*/ f157 f55 1"/>
                <a:gd name="f199" fmla="*/ f158 f54 1"/>
                <a:gd name="f200" fmla="*/ f159 f55 1"/>
                <a:gd name="f201" fmla="*/ f160 f54 1"/>
                <a:gd name="f202" fmla="*/ f161 f55 1"/>
                <a:gd name="f203" fmla="*/ f162 f54 1"/>
                <a:gd name="f204" fmla="*/ f163 f55 1"/>
                <a:gd name="f205" fmla="*/ f164 f54 1"/>
                <a:gd name="f206" fmla="*/ f165 f54 1"/>
                <a:gd name="f207" fmla="*/ f166 f55 1"/>
                <a:gd name="f208" fmla="*/ f167 f54 1"/>
                <a:gd name="f209" fmla="*/ f168 f55 1"/>
                <a:gd name="f210" fmla="*/ f169 f54 1"/>
                <a:gd name="f211" fmla="*/ f170 f55 1"/>
                <a:gd name="f212" fmla="*/ f171 f54 1"/>
                <a:gd name="f213" fmla="*/ f172 f55 1"/>
                <a:gd name="f214" fmla="*/ f173 f55 1"/>
                <a:gd name="f215" fmla="*/ f174 f54 1"/>
                <a:gd name="f216" fmla="*/ f175 f54 1"/>
                <a:gd name="f217" fmla="*/ f176 f54 1"/>
                <a:gd name="f218" fmla="*/ f177 f54 1"/>
                <a:gd name="f219" fmla="*/ f178 f55 1"/>
                <a:gd name="f220" fmla="*/ f179 f54 1"/>
                <a:gd name="f221" fmla="*/ f180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85" y="f186"/>
                </a:cxn>
                <a:cxn ang="f102">
                  <a:pos x="f187" y="f188"/>
                </a:cxn>
                <a:cxn ang="f102">
                  <a:pos x="f189" y="f190"/>
                </a:cxn>
                <a:cxn ang="f102">
                  <a:pos x="f191" y="f192"/>
                </a:cxn>
                <a:cxn ang="f102">
                  <a:pos x="f193" y="f194"/>
                </a:cxn>
                <a:cxn ang="f102">
                  <a:pos x="f195" y="f194"/>
                </a:cxn>
                <a:cxn ang="f102">
                  <a:pos x="f189" y="f196"/>
                </a:cxn>
                <a:cxn ang="f102">
                  <a:pos x="f197" y="f198"/>
                </a:cxn>
                <a:cxn ang="f102">
                  <a:pos x="f199" y="f200"/>
                </a:cxn>
                <a:cxn ang="f102">
                  <a:pos x="f201" y="f202"/>
                </a:cxn>
                <a:cxn ang="f102">
                  <a:pos x="f203" y="f204"/>
                </a:cxn>
                <a:cxn ang="f102">
                  <a:pos x="f205" y="f200"/>
                </a:cxn>
                <a:cxn ang="f102">
                  <a:pos x="f206" y="f207"/>
                </a:cxn>
                <a:cxn ang="f102">
                  <a:pos x="f208" y="f209"/>
                </a:cxn>
                <a:cxn ang="f102">
                  <a:pos x="f210" y="f211"/>
                </a:cxn>
                <a:cxn ang="f102">
                  <a:pos x="f212" y="f213"/>
                </a:cxn>
                <a:cxn ang="f102">
                  <a:pos x="f189" y="f214"/>
                </a:cxn>
                <a:cxn ang="f102">
                  <a:pos x="f215" y="f214"/>
                </a:cxn>
                <a:cxn ang="f102">
                  <a:pos x="f216" y="f190"/>
                </a:cxn>
                <a:cxn ang="f102">
                  <a:pos x="f217" y="f214"/>
                </a:cxn>
                <a:cxn ang="f102">
                  <a:pos x="f218" y="f219"/>
                </a:cxn>
                <a:cxn ang="f102">
                  <a:pos x="f220" y="f221"/>
                </a:cxn>
                <a:cxn ang="f102">
                  <a:pos x="f185" y="f186"/>
                </a:cxn>
              </a:cxnLst>
              <a:rect l="f181" t="f184" r="f182" b="f183"/>
              <a:pathLst>
                <a:path w="59" h="55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9" y="f16"/>
                    <a:pt x="f21" y="f22"/>
                    <a:pt x="f23" y="f11"/>
                  </a:cubicBezTo>
                  <a:cubicBezTo>
                    <a:pt x="f24" y="f25"/>
                    <a:pt x="f26" y="f27"/>
                    <a:pt x="f22" y="f19"/>
                  </a:cubicBezTo>
                  <a:cubicBezTo>
                    <a:pt x="f28" y="f8"/>
                    <a:pt x="f13" y="f8"/>
                    <a:pt x="f29" y="f19"/>
                  </a:cubicBezTo>
                  <a:cubicBezTo>
                    <a:pt x="f9" y="f30"/>
                    <a:pt x="f31" y="f31"/>
                    <a:pt x="f19" y="f25"/>
                  </a:cubicBezTo>
                  <a:cubicBezTo>
                    <a:pt x="f32" y="f33"/>
                    <a:pt x="f27" y="f27"/>
                    <a:pt x="f34" y="f35"/>
                  </a:cubicBezTo>
                  <a:cubicBezTo>
                    <a:pt x="f36" y="f19"/>
                    <a:pt x="f13" y="f17"/>
                    <a:pt x="f37" y="f12"/>
                  </a:cubicBezTo>
                  <a:cubicBezTo>
                    <a:pt x="f14" y="f38"/>
                    <a:pt x="f29" y="f39"/>
                    <a:pt x="f36" y="f38"/>
                  </a:cubicBezTo>
                  <a:cubicBezTo>
                    <a:pt x="f13" y="f7"/>
                    <a:pt x="f40" y="f7"/>
                    <a:pt x="f41" y="f42"/>
                  </a:cubicBezTo>
                  <a:cubicBezTo>
                    <a:pt x="f41" y="f15"/>
                    <a:pt x="f16" y="f15"/>
                    <a:pt x="f26" y="f12"/>
                  </a:cubicBezTo>
                  <a:cubicBezTo>
                    <a:pt x="f26" y="f17"/>
                    <a:pt x="f41" y="f17"/>
                    <a:pt x="f43" y="f17"/>
                  </a:cubicBezTo>
                  <a:cubicBezTo>
                    <a:pt x="f37" y="f17"/>
                    <a:pt x="f21" y="f10"/>
                    <a:pt x="f40" y="f10"/>
                  </a:cubicBezTo>
                  <a:cubicBezTo>
                    <a:pt x="f16" y="f35"/>
                    <a:pt x="f44" y="f45"/>
                    <a:pt x="f46" y="f36"/>
                  </a:cubicBezTo>
                  <a:cubicBezTo>
                    <a:pt x="f20" y="f11"/>
                    <a:pt x="f47" y="f11"/>
                    <a:pt x="f5" y="f48"/>
                  </a:cubicBezTo>
                  <a:cubicBezTo>
                    <a:pt x="f16" y="f28"/>
                    <a:pt x="f36" y="f16"/>
                    <a:pt x="f19" y="f47"/>
                  </a:cubicBezTo>
                  <a:cubicBezTo>
                    <a:pt x="f27" y="f47"/>
                    <a:pt x="f34" y="f47"/>
                    <a:pt x="f9" y="f47"/>
                  </a:cubicBezTo>
                  <a:cubicBezTo>
                    <a:pt x="f31" y="f5"/>
                    <a:pt x="f7" y="f5"/>
                    <a:pt x="f6" y="f20"/>
                  </a:cubicBezTo>
                  <a:cubicBezTo>
                    <a:pt x="f49" y="f20"/>
                    <a:pt x="f38" y="f50"/>
                    <a:pt x="f15" y="f47"/>
                  </a:cubicBezTo>
                  <a:cubicBezTo>
                    <a:pt x="f12" y="f47"/>
                    <a:pt x="f17" y="f47"/>
                    <a:pt x="f10" y="f50"/>
                  </a:cubicBezTo>
                  <a:cubicBezTo>
                    <a:pt x="f8" y="f20"/>
                    <a:pt x="f17" y="f20"/>
                    <a:pt x="f17" y="f51"/>
                  </a:cubicBezTo>
                  <a:cubicBezTo>
                    <a:pt x="f42" y="f52"/>
                    <a:pt x="f38" y="f14"/>
                    <a:pt x="f8" y="f9"/>
                  </a:cubicBezTo>
                  <a:close/>
                </a:path>
              </a:pathLst>
            </a:custGeom>
            <a:solidFill>
              <a:srgbClr val="BF84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Freeform 71">
              <a:extLst>
                <a:ext uri="{FF2B5EF4-FFF2-40B4-BE49-F238E27FC236}">
                  <a16:creationId xmlns:a16="http://schemas.microsoft.com/office/drawing/2014/main" id="{066BCDDC-4B20-1EBB-98C6-1F4E0E6944B2}"/>
                </a:ext>
              </a:extLst>
            </p:cNvPr>
            <p:cNvSpPr/>
            <p:nvPr/>
          </p:nvSpPr>
          <p:spPr>
            <a:xfrm>
              <a:off x="8810628" y="2092330"/>
              <a:ext cx="233364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7"/>
                <a:gd name="f8" fmla="val 3"/>
                <a:gd name="f9" fmla="val 28"/>
                <a:gd name="f10" fmla="val 1"/>
                <a:gd name="f11" fmla="val 21"/>
                <a:gd name="f12" fmla="val 2"/>
                <a:gd name="f13" fmla="val 16"/>
                <a:gd name="f14" fmla="val 9"/>
                <a:gd name="f15" fmla="val 14"/>
                <a:gd name="f16" fmla="val 11"/>
                <a:gd name="f17" fmla="val 12"/>
                <a:gd name="f18" fmla="val 13"/>
                <a:gd name="f19" fmla="val 10"/>
                <a:gd name="f20" fmla="val 15"/>
                <a:gd name="f21" fmla="val 8"/>
                <a:gd name="f22" fmla="val 5"/>
                <a:gd name="f23" fmla="val 6"/>
                <a:gd name="f24" fmla="val 26"/>
                <a:gd name="f25" fmla="val 29"/>
                <a:gd name="f26" fmla="val 33"/>
                <a:gd name="f27" fmla="+- 0 0 -90"/>
                <a:gd name="f28" fmla="*/ f3 1 36"/>
                <a:gd name="f29" fmla="*/ f4 1 1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6"/>
                <a:gd name="f38" fmla="*/ f34 1 17"/>
                <a:gd name="f39" fmla="*/ 36 f35 1"/>
                <a:gd name="f40" fmla="*/ 3 f34 1"/>
                <a:gd name="f41" fmla="*/ 16 f35 1"/>
                <a:gd name="f42" fmla="*/ 9 f34 1"/>
                <a:gd name="f43" fmla="*/ 10 f35 1"/>
                <a:gd name="f44" fmla="*/ 15 f34 1"/>
                <a:gd name="f45" fmla="*/ 2 f35 1"/>
                <a:gd name="f46" fmla="*/ 16 f34 1"/>
                <a:gd name="f47" fmla="*/ 13 f34 1"/>
                <a:gd name="f48" fmla="*/ 26 f35 1"/>
                <a:gd name="f49" fmla="*/ 0 f34 1"/>
                <a:gd name="f50" fmla="+- f36 0 f1"/>
                <a:gd name="f51" fmla="*/ f39 1 36"/>
                <a:gd name="f52" fmla="*/ f40 1 17"/>
                <a:gd name="f53" fmla="*/ f41 1 36"/>
                <a:gd name="f54" fmla="*/ f42 1 17"/>
                <a:gd name="f55" fmla="*/ f43 1 36"/>
                <a:gd name="f56" fmla="*/ f44 1 17"/>
                <a:gd name="f57" fmla="*/ f45 1 36"/>
                <a:gd name="f58" fmla="*/ f46 1 17"/>
                <a:gd name="f59" fmla="*/ f47 1 17"/>
                <a:gd name="f60" fmla="*/ f48 1 36"/>
                <a:gd name="f61" fmla="*/ f49 1 17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8"/>
                <a:gd name="f74" fmla="*/ f59 1 f38"/>
                <a:gd name="f75" fmla="*/ f60 1 f37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9 1"/>
                <a:gd name="f89" fmla="*/ f74 f29 1"/>
                <a:gd name="f90" fmla="*/ f75 f28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7" y="f89"/>
                </a:cxn>
                <a:cxn ang="f50">
                  <a:pos x="f90" y="f91"/>
                </a:cxn>
                <a:cxn ang="f50">
                  <a:pos x="f81" y="f82"/>
                </a:cxn>
              </a:cxnLst>
              <a:rect l="f77" t="f80" r="f78" b="f79"/>
              <a:pathLst>
                <a:path w="36" h="1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7"/>
                    <a:pt x="f22" y="f7"/>
                    <a:pt x="f12" y="f13"/>
                  </a:cubicBezTo>
                  <a:cubicBezTo>
                    <a:pt x="f10" y="f13"/>
                    <a:pt x="f5" y="f20"/>
                    <a:pt x="f12" y="f18"/>
                  </a:cubicBezTo>
                  <a:cubicBezTo>
                    <a:pt x="f21" y="f23"/>
                    <a:pt x="f13" y="f10"/>
                    <a:pt x="f24" y="f5"/>
                  </a:cubicBezTo>
                  <a:cubicBezTo>
                    <a:pt x="f25" y="f5"/>
                    <a:pt x="f26" y="f10"/>
                    <a:pt x="f6" y="f8"/>
                  </a:cubicBezTo>
                  <a:close/>
                </a:path>
              </a:pathLst>
            </a:custGeom>
            <a:solidFill>
              <a:srgbClr val="7E33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Freeform 72">
              <a:extLst>
                <a:ext uri="{FF2B5EF4-FFF2-40B4-BE49-F238E27FC236}">
                  <a16:creationId xmlns:a16="http://schemas.microsoft.com/office/drawing/2014/main" id="{FEDCFFC0-22EA-21F9-6085-A0878451FFCB}"/>
                </a:ext>
              </a:extLst>
            </p:cNvPr>
            <p:cNvSpPr/>
            <p:nvPr/>
          </p:nvSpPr>
          <p:spPr>
            <a:xfrm>
              <a:off x="9301167" y="2033589"/>
              <a:ext cx="273048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34"/>
                <a:gd name="f8" fmla="val 3"/>
                <a:gd name="f9" fmla="val 1"/>
                <a:gd name="f10" fmla="val 28"/>
                <a:gd name="f11" fmla="val 22"/>
                <a:gd name="f12" fmla="val 16"/>
                <a:gd name="f13" fmla="val 6"/>
                <a:gd name="f14" fmla="val 8"/>
                <a:gd name="f15" fmla="val 25"/>
                <a:gd name="f16" fmla="val 29"/>
                <a:gd name="f17" fmla="val 31"/>
                <a:gd name="f18" fmla="val 33"/>
                <a:gd name="f19" fmla="val 37"/>
                <a:gd name="f20" fmla="val 7"/>
                <a:gd name="f21" fmla="val 41"/>
                <a:gd name="f22" fmla="val 39"/>
                <a:gd name="f23" fmla="val 38"/>
                <a:gd name="f24" fmla="val 11"/>
                <a:gd name="f25" fmla="val 40"/>
                <a:gd name="f26" fmla="val 14"/>
                <a:gd name="f27" fmla="val 17"/>
                <a:gd name="f28" fmla="val 12"/>
                <a:gd name="f29" fmla="val 36"/>
                <a:gd name="f30" fmla="val 10"/>
                <a:gd name="f31" fmla="val 35"/>
                <a:gd name="f32" fmla="val 9"/>
                <a:gd name="f33" fmla="val 20"/>
                <a:gd name="f34" fmla="val 5"/>
                <a:gd name="f35" fmla="val 18"/>
                <a:gd name="f36" fmla="val 2"/>
                <a:gd name="f37" fmla="val 21"/>
                <a:gd name="f38" fmla="val 4"/>
                <a:gd name="f39" fmla="val 32"/>
                <a:gd name="f40" fmla="+- 0 0 -90"/>
                <a:gd name="f41" fmla="*/ f3 1 42"/>
                <a:gd name="f42" fmla="*/ f4 1 34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2"/>
                <a:gd name="f51" fmla="*/ f47 1 34"/>
                <a:gd name="f52" fmla="*/ 3 f48 1"/>
                <a:gd name="f53" fmla="*/ 34 f47 1"/>
                <a:gd name="f54" fmla="*/ 16 f47 1"/>
                <a:gd name="f55" fmla="*/ 25 f48 1"/>
                <a:gd name="f56" fmla="*/ 0 f47 1"/>
                <a:gd name="f57" fmla="*/ 33 f48 1"/>
                <a:gd name="f58" fmla="*/ 3 f47 1"/>
                <a:gd name="f59" fmla="*/ 42 f48 1"/>
                <a:gd name="f60" fmla="*/ 8 f47 1"/>
                <a:gd name="f61" fmla="*/ 38 f48 1"/>
                <a:gd name="f62" fmla="*/ 41 f48 1"/>
                <a:gd name="f63" fmla="*/ 17 f47 1"/>
                <a:gd name="f64" fmla="*/ 37 f48 1"/>
                <a:gd name="f65" fmla="*/ 12 f47 1"/>
                <a:gd name="f66" fmla="*/ 34 f48 1"/>
                <a:gd name="f67" fmla="*/ 7 f47 1"/>
                <a:gd name="f68" fmla="*/ 20 f48 1"/>
                <a:gd name="f69" fmla="*/ 18 f47 1"/>
                <a:gd name="f70" fmla="*/ 29 f47 1"/>
                <a:gd name="f71" fmla="+- f49 0 f1"/>
                <a:gd name="f72" fmla="*/ f52 1 42"/>
                <a:gd name="f73" fmla="*/ f53 1 34"/>
                <a:gd name="f74" fmla="*/ f54 1 34"/>
                <a:gd name="f75" fmla="*/ f55 1 42"/>
                <a:gd name="f76" fmla="*/ f56 1 34"/>
                <a:gd name="f77" fmla="*/ f57 1 42"/>
                <a:gd name="f78" fmla="*/ f58 1 34"/>
                <a:gd name="f79" fmla="*/ f59 1 42"/>
                <a:gd name="f80" fmla="*/ f60 1 34"/>
                <a:gd name="f81" fmla="*/ f61 1 42"/>
                <a:gd name="f82" fmla="*/ f62 1 42"/>
                <a:gd name="f83" fmla="*/ f63 1 34"/>
                <a:gd name="f84" fmla="*/ f64 1 42"/>
                <a:gd name="f85" fmla="*/ f65 1 34"/>
                <a:gd name="f86" fmla="*/ f66 1 42"/>
                <a:gd name="f87" fmla="*/ f67 1 34"/>
                <a:gd name="f88" fmla="*/ f68 1 42"/>
                <a:gd name="f89" fmla="*/ f69 1 34"/>
                <a:gd name="f90" fmla="*/ f70 1 34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1"/>
                <a:gd name="f98" fmla="*/ f75 1 f50"/>
                <a:gd name="f99" fmla="*/ f76 1 f51"/>
                <a:gd name="f100" fmla="*/ f77 1 f50"/>
                <a:gd name="f101" fmla="*/ f78 1 f51"/>
                <a:gd name="f102" fmla="*/ f79 1 f50"/>
                <a:gd name="f103" fmla="*/ f80 1 f51"/>
                <a:gd name="f104" fmla="*/ f81 1 f50"/>
                <a:gd name="f105" fmla="*/ f82 1 f50"/>
                <a:gd name="f106" fmla="*/ f83 1 f51"/>
                <a:gd name="f107" fmla="*/ f84 1 f50"/>
                <a:gd name="f108" fmla="*/ f85 1 f51"/>
                <a:gd name="f109" fmla="*/ f86 1 f50"/>
                <a:gd name="f110" fmla="*/ f87 1 f51"/>
                <a:gd name="f111" fmla="*/ f88 1 f50"/>
                <a:gd name="f112" fmla="*/ f89 1 f51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2 1"/>
                <a:gd name="f121" fmla="*/ f98 f41 1"/>
                <a:gd name="f122" fmla="*/ f99 f42 1"/>
                <a:gd name="f123" fmla="*/ f100 f41 1"/>
                <a:gd name="f124" fmla="*/ f101 f42 1"/>
                <a:gd name="f125" fmla="*/ f102 f41 1"/>
                <a:gd name="f126" fmla="*/ f103 f42 1"/>
                <a:gd name="f127" fmla="*/ f104 f41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1 1"/>
                <a:gd name="f133" fmla="*/ f110 f42 1"/>
                <a:gd name="f134" fmla="*/ f111 f41 1"/>
                <a:gd name="f135" fmla="*/ f112 f42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18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34" y="f124"/>
                </a:cxn>
                <a:cxn ang="f71">
                  <a:pos x="f118" y="f135"/>
                </a:cxn>
                <a:cxn ang="f71">
                  <a:pos x="f118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2" h="34">
                  <a:moveTo>
                    <a:pt x="f8" y="f7"/>
                  </a:moveTo>
                  <a:cubicBezTo>
                    <a:pt x="f9" y="f10"/>
                    <a:pt x="f5" y="f11"/>
                    <a:pt x="f8" y="f12"/>
                  </a:cubicBezTo>
                  <a:cubicBezTo>
                    <a:pt x="f13" y="f14"/>
                    <a:pt x="f12" y="f5"/>
                    <a:pt x="f15" y="f5"/>
                  </a:cubicBezTo>
                  <a:cubicBezTo>
                    <a:pt x="f16" y="f5"/>
                    <a:pt x="f17" y="f9"/>
                    <a:pt x="f18" y="f8"/>
                  </a:cubicBezTo>
                  <a:cubicBezTo>
                    <a:pt x="f19" y="f20"/>
                    <a:pt x="f19" y="f20"/>
                    <a:pt x="f6" y="f14"/>
                  </a:cubicBezTo>
                  <a:cubicBezTo>
                    <a:pt x="f21" y="f14"/>
                    <a:pt x="f22" y="f14"/>
                    <a:pt x="f23" y="f14"/>
                  </a:cubicBezTo>
                  <a:cubicBezTo>
                    <a:pt x="f22" y="f24"/>
                    <a:pt x="f25" y="f26"/>
                    <a:pt x="f21" y="f27"/>
                  </a:cubicBezTo>
                  <a:cubicBezTo>
                    <a:pt x="f22" y="f12"/>
                    <a:pt x="f23" y="f26"/>
                    <a:pt x="f19" y="f28"/>
                  </a:cubicBezTo>
                  <a:cubicBezTo>
                    <a:pt x="f29" y="f30"/>
                    <a:pt x="f31" y="f32"/>
                    <a:pt x="f7" y="f20"/>
                  </a:cubicBezTo>
                  <a:cubicBezTo>
                    <a:pt x="f17" y="f9"/>
                    <a:pt x="f15" y="f9"/>
                    <a:pt x="f33" y="f8"/>
                  </a:cubicBezTo>
                  <a:cubicBezTo>
                    <a:pt x="f28" y="f34"/>
                    <a:pt x="f20" y="f30"/>
                    <a:pt x="f8" y="f35"/>
                  </a:cubicBezTo>
                  <a:cubicBezTo>
                    <a:pt x="f36" y="f37"/>
                    <a:pt x="f9" y="f15"/>
                    <a:pt x="f8" y="f16"/>
                  </a:cubicBezTo>
                  <a:cubicBezTo>
                    <a:pt x="f8" y="f17"/>
                    <a:pt x="f38" y="f39"/>
                    <a:pt x="f8" y="f7"/>
                  </a:cubicBezTo>
                  <a:close/>
                </a:path>
              </a:pathLst>
            </a:custGeom>
            <a:solidFill>
              <a:srgbClr val="C87A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Freeform 73">
              <a:extLst>
                <a:ext uri="{FF2B5EF4-FFF2-40B4-BE49-F238E27FC236}">
                  <a16:creationId xmlns:a16="http://schemas.microsoft.com/office/drawing/2014/main" id="{96A9AB63-3D60-8C0B-2B5A-4F47DDD2A4B1}"/>
                </a:ext>
              </a:extLst>
            </p:cNvPr>
            <p:cNvSpPr/>
            <p:nvPr/>
          </p:nvSpPr>
          <p:spPr>
            <a:xfrm>
              <a:off x="8920164" y="2233614"/>
              <a:ext cx="206370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1"/>
                <a:gd name="f8" fmla="val 2"/>
                <a:gd name="f9" fmla="val 7"/>
                <a:gd name="f10" fmla="val 4"/>
                <a:gd name="f11" fmla="val 13"/>
                <a:gd name="f12" fmla="val 10"/>
                <a:gd name="f13" fmla="val 17"/>
                <a:gd name="f14" fmla="val 12"/>
                <a:gd name="f15" fmla="val 19"/>
                <a:gd name="f16" fmla="val 15"/>
                <a:gd name="f17" fmla="val 18"/>
                <a:gd name="f18" fmla="val 24"/>
                <a:gd name="f19" fmla="val 29"/>
                <a:gd name="f20" fmla="val 14"/>
                <a:gd name="f21" fmla="val 31"/>
                <a:gd name="f22" fmla="val 8"/>
                <a:gd name="f23" fmla="val 9"/>
                <a:gd name="f24" fmla="val 11"/>
                <a:gd name="f25" fmla="val 27"/>
                <a:gd name="f26" fmla="val 6"/>
                <a:gd name="f27" fmla="val 1"/>
                <a:gd name="f28" fmla="+- 0 0 -90"/>
                <a:gd name="f29" fmla="*/ f3 1 32"/>
                <a:gd name="f30" fmla="*/ f4 1 2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2"/>
                <a:gd name="f39" fmla="*/ f35 1 21"/>
                <a:gd name="f40" fmla="*/ 2 f36 1"/>
                <a:gd name="f41" fmla="*/ 0 f35 1"/>
                <a:gd name="f42" fmla="*/ 10 f36 1"/>
                <a:gd name="f43" fmla="*/ 17 f35 1"/>
                <a:gd name="f44" fmla="*/ 18 f36 1"/>
                <a:gd name="f45" fmla="*/ 18 f35 1"/>
                <a:gd name="f46" fmla="*/ 31 f36 1"/>
                <a:gd name="f47" fmla="*/ 8 f35 1"/>
                <a:gd name="f48" fmla="*/ 11 f35 1"/>
                <a:gd name="f49" fmla="*/ 14 f36 1"/>
                <a:gd name="f50" fmla="*/ 21 f35 1"/>
                <a:gd name="f51" fmla="*/ 6 f36 1"/>
                <a:gd name="f52" fmla="*/ 0 f36 1"/>
                <a:gd name="f53" fmla="*/ 1 f35 1"/>
                <a:gd name="f54" fmla="+- f37 0 f1"/>
                <a:gd name="f55" fmla="*/ f40 1 32"/>
                <a:gd name="f56" fmla="*/ f41 1 21"/>
                <a:gd name="f57" fmla="*/ f42 1 32"/>
                <a:gd name="f58" fmla="*/ f43 1 21"/>
                <a:gd name="f59" fmla="*/ f44 1 32"/>
                <a:gd name="f60" fmla="*/ f45 1 21"/>
                <a:gd name="f61" fmla="*/ f46 1 32"/>
                <a:gd name="f62" fmla="*/ f47 1 21"/>
                <a:gd name="f63" fmla="*/ f48 1 21"/>
                <a:gd name="f64" fmla="*/ f49 1 32"/>
                <a:gd name="f65" fmla="*/ f50 1 21"/>
                <a:gd name="f66" fmla="*/ f51 1 32"/>
                <a:gd name="f67" fmla="*/ f52 1 32"/>
                <a:gd name="f68" fmla="*/ f53 1 21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9"/>
                <a:gd name="f82" fmla="*/ f64 1 f38"/>
                <a:gd name="f83" fmla="*/ f65 1 f39"/>
                <a:gd name="f84" fmla="*/ f66 1 f38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30 1"/>
                <a:gd name="f100" fmla="*/ f82 f29 1"/>
                <a:gd name="f101" fmla="*/ f83 f30 1"/>
                <a:gd name="f102" fmla="*/ f84 f29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7" y="f99"/>
                </a:cxn>
                <a:cxn ang="f54">
                  <a:pos x="f100" y="f101"/>
                </a:cxn>
                <a:cxn ang="f54">
                  <a:pos x="f102" y="f94"/>
                </a:cxn>
                <a:cxn ang="f54">
                  <a:pos x="f103" y="f104"/>
                </a:cxn>
                <a:cxn ang="f54">
                  <a:pos x="f91" y="f92"/>
                </a:cxn>
              </a:cxnLst>
              <a:rect l="f87" t="f90" r="f88" b="f89"/>
              <a:pathLst>
                <a:path w="32" h="21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7"/>
                  </a:cubicBezTo>
                  <a:cubicBezTo>
                    <a:pt x="f18" y="f13"/>
                    <a:pt x="f19" y="f20"/>
                    <a:pt x="f21" y="f22"/>
                  </a:cubicBezTo>
                  <a:cubicBezTo>
                    <a:pt x="f6" y="f23"/>
                    <a:pt x="f6" y="f12"/>
                    <a:pt x="f21" y="f24"/>
                  </a:cubicBezTo>
                  <a:cubicBezTo>
                    <a:pt x="f25" y="f13"/>
                    <a:pt x="f7" y="f7"/>
                    <a:pt x="f20" y="f7"/>
                  </a:cubicBezTo>
                  <a:cubicBezTo>
                    <a:pt x="f24" y="f7"/>
                    <a:pt x="f22" y="f15"/>
                    <a:pt x="f26" y="f13"/>
                  </a:cubicBezTo>
                  <a:cubicBezTo>
                    <a:pt x="f8" y="f14"/>
                    <a:pt x="f5" y="f9"/>
                    <a:pt x="f5" y="f27"/>
                  </a:cubicBezTo>
                  <a:cubicBezTo>
                    <a:pt x="f5" y="f5"/>
                    <a:pt x="f27" y="f5"/>
                    <a:pt x="f8" y="f5"/>
                  </a:cubicBezTo>
                  <a:close/>
                </a:path>
              </a:pathLst>
            </a:custGeom>
            <a:solidFill>
              <a:srgbClr val="BE86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Freeform 74">
              <a:extLst>
                <a:ext uri="{FF2B5EF4-FFF2-40B4-BE49-F238E27FC236}">
                  <a16:creationId xmlns:a16="http://schemas.microsoft.com/office/drawing/2014/main" id="{F32714F1-E2BC-47ED-2D22-C8A5C08BD438}"/>
                </a:ext>
              </a:extLst>
            </p:cNvPr>
            <p:cNvSpPr/>
            <p:nvPr/>
          </p:nvSpPr>
          <p:spPr>
            <a:xfrm>
              <a:off x="8901117" y="2189165"/>
              <a:ext cx="225427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2"/>
                <a:gd name="f8" fmla="val 5"/>
                <a:gd name="f9" fmla="val 7"/>
                <a:gd name="f10" fmla="val 4"/>
                <a:gd name="f11" fmla="val 8"/>
                <a:gd name="f12" fmla="val 3"/>
                <a:gd name="f13" fmla="val 2"/>
                <a:gd name="f14" fmla="val 1"/>
                <a:gd name="f15" fmla="val 10"/>
                <a:gd name="f16" fmla="val 6"/>
                <a:gd name="f17" fmla="val 26"/>
                <a:gd name="f18" fmla="val 33"/>
                <a:gd name="f19" fmla="val 34"/>
                <a:gd name="f20" fmla="val 9"/>
                <a:gd name="f21" fmla="val 31"/>
                <a:gd name="f22" fmla="val 23"/>
                <a:gd name="f23" fmla="val 15"/>
                <a:gd name="f24" fmla="+- 0 0 -90"/>
                <a:gd name="f25" fmla="*/ f3 1 35"/>
                <a:gd name="f26" fmla="*/ f4 1 1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5"/>
                <a:gd name="f35" fmla="*/ f31 1 12"/>
                <a:gd name="f36" fmla="*/ 5 f32 1"/>
                <a:gd name="f37" fmla="*/ 7 f31 1"/>
                <a:gd name="f38" fmla="*/ 3 f32 1"/>
                <a:gd name="f39" fmla="*/ 8 f31 1"/>
                <a:gd name="f40" fmla="*/ 0 f32 1"/>
                <a:gd name="f41" fmla="*/ 10 f31 1"/>
                <a:gd name="f42" fmla="*/ 4 f32 1"/>
                <a:gd name="f43" fmla="*/ 6 f31 1"/>
                <a:gd name="f44" fmla="*/ 33 f32 1"/>
                <a:gd name="f45" fmla="*/ 34 f32 1"/>
                <a:gd name="f46" fmla="*/ 12 f31 1"/>
                <a:gd name="f47" fmla="*/ 15 f32 1"/>
                <a:gd name="f48" fmla="*/ 4 f31 1"/>
                <a:gd name="f49" fmla="+- f33 0 f1"/>
                <a:gd name="f50" fmla="*/ f36 1 35"/>
                <a:gd name="f51" fmla="*/ f37 1 12"/>
                <a:gd name="f52" fmla="*/ f38 1 35"/>
                <a:gd name="f53" fmla="*/ f39 1 12"/>
                <a:gd name="f54" fmla="*/ f40 1 35"/>
                <a:gd name="f55" fmla="*/ f41 1 12"/>
                <a:gd name="f56" fmla="*/ f42 1 35"/>
                <a:gd name="f57" fmla="*/ f43 1 12"/>
                <a:gd name="f58" fmla="*/ f44 1 35"/>
                <a:gd name="f59" fmla="*/ f45 1 35"/>
                <a:gd name="f60" fmla="*/ f46 1 12"/>
                <a:gd name="f61" fmla="*/ f47 1 35"/>
                <a:gd name="f62" fmla="*/ f48 1 12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87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35" h="12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5" y="f15"/>
                  </a:cubicBezTo>
                  <a:cubicBezTo>
                    <a:pt x="f14" y="f11"/>
                    <a:pt x="f12" y="f9"/>
                    <a:pt x="f10" y="f16"/>
                  </a:cubicBezTo>
                  <a:cubicBezTo>
                    <a:pt x="f7" y="f5"/>
                    <a:pt x="f17" y="f14"/>
                    <a:pt x="f18" y="f11"/>
                  </a:cubicBezTo>
                  <a:cubicBezTo>
                    <a:pt x="f19" y="f20"/>
                    <a:pt x="f6" y="f15"/>
                    <a:pt x="f19" y="f7"/>
                  </a:cubicBezTo>
                  <a:cubicBezTo>
                    <a:pt x="f21" y="f9"/>
                    <a:pt x="f22" y="f12"/>
                    <a:pt x="f23" y="f10"/>
                  </a:cubicBezTo>
                  <a:cubicBezTo>
                    <a:pt x="f7" y="f10"/>
                    <a:pt x="f11" y="f8"/>
                    <a:pt x="f8" y="f9"/>
                  </a:cubicBezTo>
                  <a:close/>
                </a:path>
              </a:pathLst>
            </a:custGeom>
            <a:solidFill>
              <a:srgbClr val="5A2C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Freeform 75">
              <a:extLst>
                <a:ext uri="{FF2B5EF4-FFF2-40B4-BE49-F238E27FC236}">
                  <a16:creationId xmlns:a16="http://schemas.microsoft.com/office/drawing/2014/main" id="{B3228BF2-1D03-3A42-C75D-AA04BFBF3700}"/>
                </a:ext>
              </a:extLst>
            </p:cNvPr>
            <p:cNvSpPr/>
            <p:nvPr/>
          </p:nvSpPr>
          <p:spPr>
            <a:xfrm>
              <a:off x="8674098" y="2292355"/>
              <a:ext cx="142875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8"/>
                <a:gd name="f8" fmla="val 6"/>
                <a:gd name="f9" fmla="val 5"/>
                <a:gd name="f10" fmla="val 4"/>
                <a:gd name="f11" fmla="val 2"/>
                <a:gd name="f12" fmla="val 7"/>
                <a:gd name="f13" fmla="val 1"/>
                <a:gd name="f14" fmla="val 11"/>
                <a:gd name="f15" fmla="val 18"/>
                <a:gd name="f16" fmla="val 19"/>
                <a:gd name="f17" fmla="val 3"/>
                <a:gd name="f18" fmla="val 21"/>
                <a:gd name="f19" fmla="val 20"/>
                <a:gd name="f20" fmla="val 16"/>
                <a:gd name="f21" fmla="val 12"/>
                <a:gd name="f22" fmla="+- 0 0 -90"/>
                <a:gd name="f23" fmla="*/ f3 1 22"/>
                <a:gd name="f24" fmla="*/ f4 1 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29 1 8"/>
                <a:gd name="f33" fmla="*/ f30 1 22"/>
                <a:gd name="f34" fmla="*/ 6 f30 1"/>
                <a:gd name="f35" fmla="*/ 5 f29 1"/>
                <a:gd name="f36" fmla="*/ 0 f30 1"/>
                <a:gd name="f37" fmla="*/ 8 f29 1"/>
                <a:gd name="f38" fmla="*/ 1 f30 1"/>
                <a:gd name="f39" fmla="*/ 6 f29 1"/>
                <a:gd name="f40" fmla="*/ 18 f30 1"/>
                <a:gd name="f41" fmla="*/ 2 f29 1"/>
                <a:gd name="f42" fmla="*/ 21 f30 1"/>
                <a:gd name="f43" fmla="*/ 19 f30 1"/>
                <a:gd name="f44" fmla="*/ 8 f30 1"/>
                <a:gd name="f45" fmla="+- f31 0 f1"/>
                <a:gd name="f46" fmla="*/ f34 1 22"/>
                <a:gd name="f47" fmla="*/ f35 1 8"/>
                <a:gd name="f48" fmla="*/ f36 1 22"/>
                <a:gd name="f49" fmla="*/ f37 1 8"/>
                <a:gd name="f50" fmla="*/ f38 1 22"/>
                <a:gd name="f51" fmla="*/ f39 1 8"/>
                <a:gd name="f52" fmla="*/ f40 1 22"/>
                <a:gd name="f53" fmla="*/ f41 1 8"/>
                <a:gd name="f54" fmla="*/ f42 1 22"/>
                <a:gd name="f55" fmla="*/ f43 1 22"/>
                <a:gd name="f56" fmla="*/ f44 1 22"/>
                <a:gd name="f57" fmla="*/ 0 1 f33"/>
                <a:gd name="f58" fmla="*/ f26 1 f33"/>
                <a:gd name="f59" fmla="*/ 0 1 f32"/>
                <a:gd name="f60" fmla="*/ f27 1 f32"/>
                <a:gd name="f61" fmla="*/ f46 1 f33"/>
                <a:gd name="f62" fmla="*/ f47 1 f32"/>
                <a:gd name="f63" fmla="*/ f48 1 f33"/>
                <a:gd name="f64" fmla="*/ f49 1 f32"/>
                <a:gd name="f65" fmla="*/ f50 1 f33"/>
                <a:gd name="f66" fmla="*/ f51 1 f32"/>
                <a:gd name="f67" fmla="*/ f52 1 f33"/>
                <a:gd name="f68" fmla="*/ f53 1 f32"/>
                <a:gd name="f69" fmla="*/ f54 1 f33"/>
                <a:gd name="f70" fmla="*/ f55 1 f33"/>
                <a:gd name="f71" fmla="*/ f56 1 f33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3 1"/>
                <a:gd name="f83" fmla="*/ f68 f24 1"/>
                <a:gd name="f84" fmla="*/ f69 f23 1"/>
                <a:gd name="f85" fmla="*/ f70 f23 1"/>
                <a:gd name="f86" fmla="*/ f7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1"/>
                </a:cxn>
                <a:cxn ang="f45">
                  <a:pos x="f85" y="f81"/>
                </a:cxn>
                <a:cxn ang="f45">
                  <a:pos x="f86" y="f77"/>
                </a:cxn>
                <a:cxn ang="f45">
                  <a:pos x="f76" y="f77"/>
                </a:cxn>
              </a:cxnLst>
              <a:rect l="f72" t="f75" r="f73" b="f74"/>
              <a:pathLst>
                <a:path w="22" h="8">
                  <a:moveTo>
                    <a:pt x="f8" y="f9"/>
                  </a:moveTo>
                  <a:cubicBezTo>
                    <a:pt x="f10" y="f8"/>
                    <a:pt x="f11" y="f12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5" y="f12"/>
                    <a:pt x="f5" y="f12"/>
                    <a:pt x="f13" y="f8"/>
                  </a:cubicBezTo>
                  <a:cubicBezTo>
                    <a:pt x="f8" y="f11"/>
                    <a:pt x="f14" y="f5"/>
                    <a:pt x="f15" y="f11"/>
                  </a:cubicBezTo>
                  <a:cubicBezTo>
                    <a:pt x="f16" y="f17"/>
                    <a:pt x="f6" y="f10"/>
                    <a:pt x="f18" y="f8"/>
                  </a:cubicBezTo>
                  <a:cubicBezTo>
                    <a:pt x="f19" y="f12"/>
                    <a:pt x="f19" y="f8"/>
                    <a:pt x="f16" y="f8"/>
                  </a:cubicBezTo>
                  <a:cubicBezTo>
                    <a:pt x="f20" y="f17"/>
                    <a:pt x="f21" y="f17"/>
                    <a:pt x="f7" y="f9"/>
                  </a:cubicBezTo>
                  <a:cubicBezTo>
                    <a:pt x="f12" y="f9"/>
                    <a:pt x="f12" y="f9"/>
                    <a:pt x="f8" y="f9"/>
                  </a:cubicBezTo>
                  <a:close/>
                </a:path>
              </a:pathLst>
            </a:custGeom>
            <a:solidFill>
              <a:srgbClr val="572A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Freeform 76">
              <a:extLst>
                <a:ext uri="{FF2B5EF4-FFF2-40B4-BE49-F238E27FC236}">
                  <a16:creationId xmlns:a16="http://schemas.microsoft.com/office/drawing/2014/main" id="{F2EBF680-445B-3B7F-FBF6-A996557E3B6B}"/>
                </a:ext>
              </a:extLst>
            </p:cNvPr>
            <p:cNvSpPr/>
            <p:nvPr/>
          </p:nvSpPr>
          <p:spPr>
            <a:xfrm>
              <a:off x="8642351" y="2273298"/>
              <a:ext cx="38103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9"/>
                <a:gd name="f9" fmla="val 10"/>
                <a:gd name="f10" fmla="val 5"/>
                <a:gd name="f11" fmla="val 3"/>
                <a:gd name="f12" fmla="val 2"/>
                <a:gd name="f13" fmla="val 4"/>
                <a:gd name="f14" fmla="val 7"/>
                <a:gd name="f15" fmla="+- 0 0 -90"/>
                <a:gd name="f16" fmla="*/ f3 1 6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"/>
                <a:gd name="f26" fmla="*/ f22 1 11"/>
                <a:gd name="f27" fmla="*/ 6 f23 1"/>
                <a:gd name="f28" fmla="*/ 9 f22 1"/>
                <a:gd name="f29" fmla="*/ 5 f23 1"/>
                <a:gd name="f30" fmla="*/ 11 f22 1"/>
                <a:gd name="f31" fmla="*/ 0 f23 1"/>
                <a:gd name="f32" fmla="*/ 2 f22 1"/>
                <a:gd name="f33" fmla="*/ 3 f23 1"/>
                <a:gd name="f34" fmla="*/ 0 f22 1"/>
                <a:gd name="f35" fmla="+- f24 0 f1"/>
                <a:gd name="f36" fmla="*/ f27 1 6"/>
                <a:gd name="f37" fmla="*/ f28 1 11"/>
                <a:gd name="f38" fmla="*/ f29 1 6"/>
                <a:gd name="f39" fmla="*/ f30 1 11"/>
                <a:gd name="f40" fmla="*/ f31 1 6"/>
                <a:gd name="f41" fmla="*/ f32 1 11"/>
                <a:gd name="f42" fmla="*/ f33 1 6"/>
                <a:gd name="f43" fmla="*/ f34 1 11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6" h="11">
                  <a:moveTo>
                    <a:pt x="f6" y="f8"/>
                  </a:moveTo>
                  <a:cubicBezTo>
                    <a:pt x="f6" y="f9"/>
                    <a:pt x="f10" y="f9"/>
                    <a:pt x="f10" y="f7"/>
                  </a:cubicBezTo>
                  <a:cubicBezTo>
                    <a:pt x="f11" y="f9"/>
                    <a:pt x="f5" y="f11"/>
                    <a:pt x="f5" y="f12"/>
                  </a:cubicBezTo>
                  <a:cubicBezTo>
                    <a:pt x="f5" y="f5"/>
                    <a:pt x="f12" y="f5"/>
                    <a:pt x="f11" y="f5"/>
                  </a:cubicBezTo>
                  <a:cubicBezTo>
                    <a:pt x="f12" y="f13"/>
                    <a:pt x="f11" y="f14"/>
                    <a:pt x="f6" y="f8"/>
                  </a:cubicBezTo>
                  <a:close/>
                </a:path>
              </a:pathLst>
            </a:custGeom>
            <a:solidFill>
              <a:srgbClr val="C97C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Freeform 77">
              <a:extLst>
                <a:ext uri="{FF2B5EF4-FFF2-40B4-BE49-F238E27FC236}">
                  <a16:creationId xmlns:a16="http://schemas.microsoft.com/office/drawing/2014/main" id="{D1A3744D-822E-0BCA-1F41-60CCEED1FF86}"/>
                </a:ext>
              </a:extLst>
            </p:cNvPr>
            <p:cNvSpPr/>
            <p:nvPr/>
          </p:nvSpPr>
          <p:spPr>
            <a:xfrm>
              <a:off x="9366254" y="2557467"/>
              <a:ext cx="180978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2"/>
                <a:gd name="f8" fmla="val 26"/>
                <a:gd name="f9" fmla="val 6"/>
                <a:gd name="f10" fmla="val 10"/>
                <a:gd name="f11" fmla="val 23"/>
                <a:gd name="f12" fmla="val 13"/>
                <a:gd name="f13" fmla="val 20"/>
                <a:gd name="f14" fmla="val 14"/>
                <a:gd name="f15" fmla="val 16"/>
                <a:gd name="f16" fmla="val 17"/>
                <a:gd name="f17" fmla="val 19"/>
                <a:gd name="f18" fmla="val 5"/>
                <a:gd name="f19" fmla="val 21"/>
                <a:gd name="f20" fmla="val 2"/>
                <a:gd name="f21" fmla="val 1"/>
                <a:gd name="f22" fmla="val 9"/>
                <a:gd name="f23" fmla="val 8"/>
                <a:gd name="f24" fmla="val 18"/>
                <a:gd name="f25" fmla="val 3"/>
                <a:gd name="f26" fmla="val 27"/>
                <a:gd name="f27" fmla="val 4"/>
                <a:gd name="f28" fmla="+- 0 0 -90"/>
                <a:gd name="f29" fmla="*/ f3 1 28"/>
                <a:gd name="f30" fmla="*/ f4 1 2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8"/>
                <a:gd name="f39" fmla="*/ f35 1 22"/>
                <a:gd name="f40" fmla="*/ 26 f36 1"/>
                <a:gd name="f41" fmla="*/ 6 f35 1"/>
                <a:gd name="f42" fmla="*/ 20 f36 1"/>
                <a:gd name="f43" fmla="*/ 14 f35 1"/>
                <a:gd name="f44" fmla="*/ 5 f36 1"/>
                <a:gd name="f45" fmla="*/ 21 f35 1"/>
                <a:gd name="f46" fmla="*/ 1 f36 1"/>
                <a:gd name="f47" fmla="*/ 16 f35 1"/>
                <a:gd name="f48" fmla="*/ 8 f36 1"/>
                <a:gd name="f49" fmla="*/ 8 f35 1"/>
                <a:gd name="f50" fmla="*/ 23 f36 1"/>
                <a:gd name="f51" fmla="*/ 1 f35 1"/>
                <a:gd name="f52" fmla="*/ 3 f35 1"/>
                <a:gd name="f53" fmla="+- f37 0 f1"/>
                <a:gd name="f54" fmla="*/ f40 1 28"/>
                <a:gd name="f55" fmla="*/ f41 1 22"/>
                <a:gd name="f56" fmla="*/ f42 1 28"/>
                <a:gd name="f57" fmla="*/ f43 1 22"/>
                <a:gd name="f58" fmla="*/ f44 1 28"/>
                <a:gd name="f59" fmla="*/ f45 1 22"/>
                <a:gd name="f60" fmla="*/ f46 1 28"/>
                <a:gd name="f61" fmla="*/ f47 1 22"/>
                <a:gd name="f62" fmla="*/ f48 1 28"/>
                <a:gd name="f63" fmla="*/ f49 1 22"/>
                <a:gd name="f64" fmla="*/ f50 1 28"/>
                <a:gd name="f65" fmla="*/ f51 1 22"/>
                <a:gd name="f66" fmla="*/ f52 1 22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9"/>
                <a:gd name="f77" fmla="*/ f60 1 f38"/>
                <a:gd name="f78" fmla="*/ f61 1 f39"/>
                <a:gd name="f79" fmla="*/ f62 1 f38"/>
                <a:gd name="f80" fmla="*/ f63 1 f39"/>
                <a:gd name="f81" fmla="*/ f64 1 f38"/>
                <a:gd name="f82" fmla="*/ f65 1 f39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30 1"/>
                <a:gd name="f94" fmla="*/ f77 f29 1"/>
                <a:gd name="f95" fmla="*/ f78 f30 1"/>
                <a:gd name="f96" fmla="*/ f79 f29 1"/>
                <a:gd name="f97" fmla="*/ f80 f30 1"/>
                <a:gd name="f98" fmla="*/ f81 f29 1"/>
                <a:gd name="f99" fmla="*/ f82 f30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88" y="f100"/>
                </a:cxn>
                <a:cxn ang="f53">
                  <a:pos x="f88" y="f89"/>
                </a:cxn>
              </a:cxnLst>
              <a:rect l="f84" t="f87" r="f85" b="f86"/>
              <a:pathLst>
                <a:path w="28" h="22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0" y="f17"/>
                    <a:pt x="f18" y="f19"/>
                  </a:cubicBezTo>
                  <a:cubicBezTo>
                    <a:pt x="f20" y="f7"/>
                    <a:pt x="f5" y="f13"/>
                    <a:pt x="f21" y="f15"/>
                  </a:cubicBezTo>
                  <a:cubicBezTo>
                    <a:pt x="f21" y="f15"/>
                    <a:pt x="f21" y="f15"/>
                    <a:pt x="f21" y="f15"/>
                  </a:cubicBezTo>
                  <a:cubicBezTo>
                    <a:pt x="f5" y="f10"/>
                    <a:pt x="f18" y="f22"/>
                    <a:pt x="f23" y="f23"/>
                  </a:cubicBezTo>
                  <a:cubicBezTo>
                    <a:pt x="f12" y="f9"/>
                    <a:pt x="f24" y="f25"/>
                    <a:pt x="f11" y="f21"/>
                  </a:cubicBezTo>
                  <a:cubicBezTo>
                    <a:pt x="f8" y="f5"/>
                    <a:pt x="f26" y="f5"/>
                    <a:pt x="f8" y="f25"/>
                  </a:cubicBezTo>
                  <a:cubicBezTo>
                    <a:pt x="f8" y="f25"/>
                    <a:pt x="f8" y="f27"/>
                    <a:pt x="f8" y="f9"/>
                  </a:cubicBezTo>
                  <a:close/>
                </a:path>
              </a:pathLst>
            </a:custGeom>
            <a:solidFill>
              <a:srgbClr val="C826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Freeform 78">
              <a:extLst>
                <a:ext uri="{FF2B5EF4-FFF2-40B4-BE49-F238E27FC236}">
                  <a16:creationId xmlns:a16="http://schemas.microsoft.com/office/drawing/2014/main" id="{2F5946BD-39F6-7D73-EB85-BB5E55C63451}"/>
                </a:ext>
              </a:extLst>
            </p:cNvPr>
            <p:cNvSpPr/>
            <p:nvPr/>
          </p:nvSpPr>
          <p:spPr>
            <a:xfrm>
              <a:off x="9340852" y="3268659"/>
              <a:ext cx="134938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9"/>
                <a:gd name="f8" fmla="val 20"/>
                <a:gd name="f9" fmla="val 3"/>
                <a:gd name="f10" fmla="val 6"/>
                <a:gd name="f11" fmla="val 9"/>
                <a:gd name="f12" fmla="val 10"/>
                <a:gd name="f13" fmla="val 18"/>
                <a:gd name="f14" fmla="val 11"/>
                <a:gd name="f15" fmla="val 17"/>
                <a:gd name="f16" fmla="val 13"/>
                <a:gd name="f17" fmla="val 12"/>
                <a:gd name="f18" fmla="val 16"/>
                <a:gd name="f19" fmla="val 8"/>
                <a:gd name="f20" fmla="val 2"/>
                <a:gd name="f21" fmla="val 1"/>
                <a:gd name="f22" fmla="val 14"/>
                <a:gd name="f23" fmla="val 4"/>
                <a:gd name="f24" fmla="+- 0 0 -90"/>
                <a:gd name="f25" fmla="*/ f3 1 21"/>
                <a:gd name="f26" fmla="*/ f4 1 19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9"/>
                <a:gd name="f36" fmla="*/ 20 f32 1"/>
                <a:gd name="f37" fmla="*/ 0 f31 1"/>
                <a:gd name="f38" fmla="*/ 21 f32 1"/>
                <a:gd name="f39" fmla="*/ 9 f31 1"/>
                <a:gd name="f40" fmla="*/ 17 f32 1"/>
                <a:gd name="f41" fmla="*/ 13 f31 1"/>
                <a:gd name="f42" fmla="*/ 2 f32 1"/>
                <a:gd name="f43" fmla="*/ 17 f31 1"/>
                <a:gd name="f44" fmla="*/ 0 f32 1"/>
                <a:gd name="f45" fmla="*/ 12 f31 1"/>
                <a:gd name="f46" fmla="*/ 4 f32 1"/>
                <a:gd name="f47" fmla="*/ 8 f31 1"/>
                <a:gd name="f48" fmla="*/ 19 f32 1"/>
                <a:gd name="f49" fmla="*/ 1 f31 1"/>
                <a:gd name="f50" fmla="+- f33 0 f1"/>
                <a:gd name="f51" fmla="*/ f36 1 21"/>
                <a:gd name="f52" fmla="*/ f37 1 19"/>
                <a:gd name="f53" fmla="*/ f38 1 21"/>
                <a:gd name="f54" fmla="*/ f39 1 19"/>
                <a:gd name="f55" fmla="*/ f40 1 21"/>
                <a:gd name="f56" fmla="*/ f41 1 19"/>
                <a:gd name="f57" fmla="*/ f42 1 21"/>
                <a:gd name="f58" fmla="*/ f43 1 19"/>
                <a:gd name="f59" fmla="*/ f44 1 21"/>
                <a:gd name="f60" fmla="*/ f45 1 19"/>
                <a:gd name="f61" fmla="*/ f46 1 21"/>
                <a:gd name="f62" fmla="*/ f47 1 19"/>
                <a:gd name="f63" fmla="*/ f48 1 21"/>
                <a:gd name="f64" fmla="*/ f49 1 19"/>
                <a:gd name="f65" fmla="*/ 0 1 f34"/>
                <a:gd name="f66" fmla="*/ f28 1 f34"/>
                <a:gd name="f67" fmla="*/ 0 1 f35"/>
                <a:gd name="f68" fmla="*/ f29 1 f35"/>
                <a:gd name="f69" fmla="*/ f51 1 f34"/>
                <a:gd name="f70" fmla="*/ f52 1 f35"/>
                <a:gd name="f71" fmla="*/ f53 1 f34"/>
                <a:gd name="f72" fmla="*/ f54 1 f35"/>
                <a:gd name="f73" fmla="*/ f55 1 f34"/>
                <a:gd name="f74" fmla="*/ f56 1 f35"/>
                <a:gd name="f75" fmla="*/ f57 1 f34"/>
                <a:gd name="f76" fmla="*/ f58 1 f35"/>
                <a:gd name="f77" fmla="*/ f59 1 f34"/>
                <a:gd name="f78" fmla="*/ f60 1 f35"/>
                <a:gd name="f79" fmla="*/ f61 1 f34"/>
                <a:gd name="f80" fmla="*/ f62 1 f35"/>
                <a:gd name="f81" fmla="*/ f63 1 f34"/>
                <a:gd name="f82" fmla="*/ f64 1 f35"/>
                <a:gd name="f83" fmla="*/ f65 f25 1"/>
                <a:gd name="f84" fmla="*/ f66 f25 1"/>
                <a:gd name="f85" fmla="*/ f68 f26 1"/>
                <a:gd name="f86" fmla="*/ f67 f26 1"/>
                <a:gd name="f87" fmla="*/ f69 f25 1"/>
                <a:gd name="f88" fmla="*/ f70 f26 1"/>
                <a:gd name="f89" fmla="*/ f71 f25 1"/>
                <a:gd name="f90" fmla="*/ f72 f26 1"/>
                <a:gd name="f91" fmla="*/ f73 f25 1"/>
                <a:gd name="f92" fmla="*/ f74 f26 1"/>
                <a:gd name="f93" fmla="*/ f75 f25 1"/>
                <a:gd name="f94" fmla="*/ f76 f26 1"/>
                <a:gd name="f95" fmla="*/ f77 f25 1"/>
                <a:gd name="f96" fmla="*/ f78 f26 1"/>
                <a:gd name="f97" fmla="*/ f79 f25 1"/>
                <a:gd name="f98" fmla="*/ f80 f26 1"/>
                <a:gd name="f99" fmla="*/ f81 f25 1"/>
                <a:gd name="f100" fmla="*/ f8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97" y="f98"/>
                </a:cxn>
                <a:cxn ang="f50">
                  <a:pos x="f99" y="f100"/>
                </a:cxn>
                <a:cxn ang="f50">
                  <a:pos x="f87" y="f88"/>
                </a:cxn>
              </a:cxnLst>
              <a:rect l="f83" t="f86" r="f84" b="f85"/>
              <a:pathLst>
                <a:path w="21" h="19">
                  <a:moveTo>
                    <a:pt x="f8" y="f5"/>
                  </a:moveTo>
                  <a:cubicBezTo>
                    <a:pt x="f8" y="f9"/>
                    <a:pt x="f7" y="f10"/>
                    <a:pt x="f6" y="f11"/>
                  </a:cubicBezTo>
                  <a:cubicBezTo>
                    <a:pt x="f7" y="f12"/>
                    <a:pt x="f13" y="f14"/>
                    <a:pt x="f15" y="f16"/>
                  </a:cubicBezTo>
                  <a:cubicBezTo>
                    <a:pt x="f17" y="f18"/>
                    <a:pt x="f19" y="f7"/>
                    <a:pt x="f20" y="f15"/>
                  </a:cubicBezTo>
                  <a:cubicBezTo>
                    <a:pt x="f21" y="f18"/>
                    <a:pt x="f21" y="f22"/>
                    <a:pt x="f5" y="f17"/>
                  </a:cubicBezTo>
                  <a:cubicBezTo>
                    <a:pt x="f21" y="f12"/>
                    <a:pt x="f20" y="f11"/>
                    <a:pt x="f23" y="f19"/>
                  </a:cubicBezTo>
                  <a:cubicBezTo>
                    <a:pt x="f11" y="f10"/>
                    <a:pt x="f16" y="f9"/>
                    <a:pt x="f7" y="f21"/>
                  </a:cubicBezTo>
                  <a:cubicBezTo>
                    <a:pt x="f7" y="f21"/>
                    <a:pt x="f7" y="f21"/>
                    <a:pt x="f8" y="f5"/>
                  </a:cubicBezTo>
                  <a:close/>
                </a:path>
              </a:pathLst>
            </a:custGeom>
            <a:solidFill>
              <a:srgbClr val="C524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Freeform 79">
              <a:extLst>
                <a:ext uri="{FF2B5EF4-FFF2-40B4-BE49-F238E27FC236}">
                  <a16:creationId xmlns:a16="http://schemas.microsoft.com/office/drawing/2014/main" id="{F077EEE9-37FC-BA09-8D03-49F83BA51559}"/>
                </a:ext>
              </a:extLst>
            </p:cNvPr>
            <p:cNvSpPr/>
            <p:nvPr/>
          </p:nvSpPr>
          <p:spPr>
            <a:xfrm>
              <a:off x="9204322" y="3986217"/>
              <a:ext cx="180978" cy="2714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42"/>
                <a:gd name="f8" fmla="val 39"/>
                <a:gd name="f9" fmla="val 25"/>
                <a:gd name="f10" fmla="val 40"/>
                <a:gd name="f11" fmla="val 22"/>
                <a:gd name="f12" fmla="val 19"/>
                <a:gd name="f13" fmla="val 18"/>
                <a:gd name="f14" fmla="val 17"/>
                <a:gd name="f15" fmla="val 41"/>
                <a:gd name="f16" fmla="val 16"/>
                <a:gd name="f17" fmla="val 14"/>
                <a:gd name="f18" fmla="val 35"/>
                <a:gd name="f19" fmla="val 10"/>
                <a:gd name="f20" fmla="val 30"/>
                <a:gd name="f21" fmla="val 7"/>
                <a:gd name="f22" fmla="val 23"/>
                <a:gd name="f23" fmla="val 5"/>
                <a:gd name="f24" fmla="val 20"/>
                <a:gd name="f25" fmla="val 3"/>
                <a:gd name="f26" fmla="val 1"/>
                <a:gd name="f27" fmla="val 15"/>
                <a:gd name="f28" fmla="val 13"/>
                <a:gd name="f29" fmla="val 12"/>
                <a:gd name="f30" fmla="val 8"/>
                <a:gd name="f31" fmla="val 2"/>
                <a:gd name="f32" fmla="val 4"/>
                <a:gd name="f33" fmla="val 6"/>
                <a:gd name="f34" fmla="val 9"/>
                <a:gd name="f35" fmla="val 11"/>
                <a:gd name="f36" fmla="val 21"/>
                <a:gd name="f37" fmla="val 24"/>
                <a:gd name="f38" fmla="val 32"/>
                <a:gd name="f39" fmla="val 36"/>
                <a:gd name="f40" fmla="val 38"/>
                <a:gd name="f41" fmla="val 27"/>
                <a:gd name="f42" fmla="val 37"/>
                <a:gd name="f43" fmla="+- 0 0 -90"/>
                <a:gd name="f44" fmla="*/ f3 1 28"/>
                <a:gd name="f45" fmla="*/ f4 1 42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28"/>
                <a:gd name="f54" fmla="*/ f50 1 42"/>
                <a:gd name="f55" fmla="*/ 28 f51 1"/>
                <a:gd name="f56" fmla="*/ 39 f50 1"/>
                <a:gd name="f57" fmla="*/ 19 f51 1"/>
                <a:gd name="f58" fmla="*/ 42 f50 1"/>
                <a:gd name="f59" fmla="*/ 16 f51 1"/>
                <a:gd name="f60" fmla="*/ 7 f51 1"/>
                <a:gd name="f61" fmla="*/ 23 f50 1"/>
                <a:gd name="f62" fmla="*/ 1 f51 1"/>
                <a:gd name="f63" fmla="*/ 15 f50 1"/>
                <a:gd name="f64" fmla="*/ 0 f51 1"/>
                <a:gd name="f65" fmla="*/ 12 f50 1"/>
                <a:gd name="f66" fmla="*/ 6 f51 1"/>
                <a:gd name="f67" fmla="*/ 1 f50 1"/>
                <a:gd name="f68" fmla="*/ 13 f51 1"/>
                <a:gd name="f69" fmla="*/ 0 f50 1"/>
                <a:gd name="f70" fmla="*/ 12 f51 1"/>
                <a:gd name="f71" fmla="*/ 9 f50 1"/>
                <a:gd name="f72" fmla="*/ 11 f51 1"/>
                <a:gd name="f73" fmla="*/ 21 f50 1"/>
                <a:gd name="f74" fmla="*/ 25 f50 1"/>
                <a:gd name="f75" fmla="*/ 23 f51 1"/>
                <a:gd name="f76" fmla="*/ 36 f50 1"/>
                <a:gd name="f77" fmla="+- f52 0 f1"/>
                <a:gd name="f78" fmla="*/ f55 1 28"/>
                <a:gd name="f79" fmla="*/ f56 1 42"/>
                <a:gd name="f80" fmla="*/ f57 1 28"/>
                <a:gd name="f81" fmla="*/ f58 1 42"/>
                <a:gd name="f82" fmla="*/ f59 1 28"/>
                <a:gd name="f83" fmla="*/ f60 1 28"/>
                <a:gd name="f84" fmla="*/ f61 1 42"/>
                <a:gd name="f85" fmla="*/ f62 1 28"/>
                <a:gd name="f86" fmla="*/ f63 1 42"/>
                <a:gd name="f87" fmla="*/ f64 1 28"/>
                <a:gd name="f88" fmla="*/ f65 1 42"/>
                <a:gd name="f89" fmla="*/ f66 1 28"/>
                <a:gd name="f90" fmla="*/ f67 1 42"/>
                <a:gd name="f91" fmla="*/ f68 1 28"/>
                <a:gd name="f92" fmla="*/ f69 1 42"/>
                <a:gd name="f93" fmla="*/ f70 1 28"/>
                <a:gd name="f94" fmla="*/ f71 1 42"/>
                <a:gd name="f95" fmla="*/ f72 1 28"/>
                <a:gd name="f96" fmla="*/ f73 1 42"/>
                <a:gd name="f97" fmla="*/ f74 1 42"/>
                <a:gd name="f98" fmla="*/ f75 1 28"/>
                <a:gd name="f99" fmla="*/ f76 1 42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4"/>
                <a:gd name="f108" fmla="*/ f82 1 f53"/>
                <a:gd name="f109" fmla="*/ f83 1 f53"/>
                <a:gd name="f110" fmla="*/ f84 1 f54"/>
                <a:gd name="f111" fmla="*/ f85 1 f53"/>
                <a:gd name="f112" fmla="*/ f86 1 f54"/>
                <a:gd name="f113" fmla="*/ f87 1 f53"/>
                <a:gd name="f114" fmla="*/ f88 1 f54"/>
                <a:gd name="f115" fmla="*/ f89 1 f53"/>
                <a:gd name="f116" fmla="*/ f90 1 f54"/>
                <a:gd name="f117" fmla="*/ f91 1 f53"/>
                <a:gd name="f118" fmla="*/ f92 1 f54"/>
                <a:gd name="f119" fmla="*/ f93 1 f53"/>
                <a:gd name="f120" fmla="*/ f94 1 f54"/>
                <a:gd name="f121" fmla="*/ f95 1 f53"/>
                <a:gd name="f122" fmla="*/ f96 1 f54"/>
                <a:gd name="f123" fmla="*/ f97 1 f54"/>
                <a:gd name="f124" fmla="*/ f98 1 f53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5 1"/>
                <a:gd name="f134" fmla="*/ f108 f44 1"/>
                <a:gd name="f135" fmla="*/ f109 f44 1"/>
                <a:gd name="f136" fmla="*/ f110 f45 1"/>
                <a:gd name="f137" fmla="*/ f111 f44 1"/>
                <a:gd name="f138" fmla="*/ f112 f45 1"/>
                <a:gd name="f139" fmla="*/ f113 f44 1"/>
                <a:gd name="f140" fmla="*/ f114 f45 1"/>
                <a:gd name="f141" fmla="*/ f115 f44 1"/>
                <a:gd name="f142" fmla="*/ f116 f45 1"/>
                <a:gd name="f143" fmla="*/ f117 f44 1"/>
                <a:gd name="f144" fmla="*/ f118 f45 1"/>
                <a:gd name="f145" fmla="*/ f119 f44 1"/>
                <a:gd name="f146" fmla="*/ f120 f45 1"/>
                <a:gd name="f147" fmla="*/ f121 f44 1"/>
                <a:gd name="f148" fmla="*/ f122 f45 1"/>
                <a:gd name="f149" fmla="*/ f123 f45 1"/>
                <a:gd name="f150" fmla="*/ f124 f44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3"/>
                </a:cxn>
                <a:cxn ang="f77">
                  <a:pos x="f135" y="f136"/>
                </a:cxn>
                <a:cxn ang="f77">
                  <a:pos x="f137" y="f138"/>
                </a:cxn>
                <a:cxn ang="f77">
                  <a:pos x="f139" y="f140"/>
                </a:cxn>
                <a:cxn ang="f77">
                  <a:pos x="f141" y="f142"/>
                </a:cxn>
                <a:cxn ang="f77">
                  <a:pos x="f143" y="f144"/>
                </a:cxn>
                <a:cxn ang="f77">
                  <a:pos x="f145" y="f146"/>
                </a:cxn>
                <a:cxn ang="f77">
                  <a:pos x="f147" y="f148"/>
                </a:cxn>
                <a:cxn ang="f77">
                  <a:pos x="f145" y="f149"/>
                </a:cxn>
                <a:cxn ang="f77">
                  <a:pos x="f150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28" h="42">
                  <a:moveTo>
                    <a:pt x="f6" y="f8"/>
                  </a:moveTo>
                  <a:cubicBezTo>
                    <a:pt x="f9" y="f10"/>
                    <a:pt x="f11" y="f10"/>
                    <a:pt x="f12" y="f7"/>
                  </a:cubicBezTo>
                  <a:cubicBezTo>
                    <a:pt x="f13" y="f10"/>
                    <a:pt x="f14" y="f15"/>
                    <a:pt x="f16" y="f7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5" y="f17"/>
                    <a:pt x="f5" y="f28"/>
                    <a:pt x="f5" y="f29"/>
                  </a:cubicBezTo>
                  <a:cubicBezTo>
                    <a:pt x="f26" y="f30"/>
                    <a:pt x="f31" y="f32"/>
                    <a:pt x="f33" y="f26"/>
                  </a:cubicBezTo>
                  <a:cubicBezTo>
                    <a:pt x="f30" y="f26"/>
                    <a:pt x="f19" y="f5"/>
                    <a:pt x="f28" y="f5"/>
                  </a:cubicBezTo>
                  <a:cubicBezTo>
                    <a:pt x="f17" y="f25"/>
                    <a:pt x="f28" y="f33"/>
                    <a:pt x="f29" y="f34"/>
                  </a:cubicBezTo>
                  <a:cubicBezTo>
                    <a:pt x="f35" y="f28"/>
                    <a:pt x="f19" y="f14"/>
                    <a:pt x="f35" y="f36"/>
                  </a:cubicBezTo>
                  <a:cubicBezTo>
                    <a:pt x="f35" y="f22"/>
                    <a:pt x="f35" y="f37"/>
                    <a:pt x="f29" y="f9"/>
                  </a:cubicBezTo>
                  <a:cubicBezTo>
                    <a:pt x="f16" y="f6"/>
                    <a:pt x="f24" y="f38"/>
                    <a:pt x="f22" y="f39"/>
                  </a:cubicBezTo>
                  <a:cubicBezTo>
                    <a:pt x="f37" y="f40"/>
                    <a:pt x="f41" y="f42"/>
                    <a:pt x="f6" y="f8"/>
                  </a:cubicBezTo>
                  <a:close/>
                </a:path>
              </a:pathLst>
            </a:custGeom>
            <a:solidFill>
              <a:srgbClr val="E38A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Freeform 80">
              <a:extLst>
                <a:ext uri="{FF2B5EF4-FFF2-40B4-BE49-F238E27FC236}">
                  <a16:creationId xmlns:a16="http://schemas.microsoft.com/office/drawing/2014/main" id="{CD24B017-0D9D-9E41-0A1B-819959CA7630}"/>
                </a:ext>
              </a:extLst>
            </p:cNvPr>
            <p:cNvSpPr/>
            <p:nvPr/>
          </p:nvSpPr>
          <p:spPr>
            <a:xfrm>
              <a:off x="8093070" y="4457700"/>
              <a:ext cx="96834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1"/>
                <a:gd name="f8" fmla="val 20"/>
                <a:gd name="f9" fmla="val 10"/>
                <a:gd name="f10" fmla="val 2"/>
                <a:gd name="f11" fmla="val 17"/>
                <a:gd name="f12" fmla="val 13"/>
                <a:gd name="f13" fmla="val 8"/>
                <a:gd name="f14" fmla="val 4"/>
                <a:gd name="f15" fmla="val 9"/>
                <a:gd name="f16" fmla="val 6"/>
                <a:gd name="f17" fmla="val 7"/>
                <a:gd name="f18" fmla="val 12"/>
                <a:gd name="f19" fmla="val 5"/>
                <a:gd name="f20" fmla="val 11"/>
                <a:gd name="f21" fmla="val 18"/>
                <a:gd name="f22" fmla="+- 0 0 -90"/>
                <a:gd name="f23" fmla="*/ f3 1 15"/>
                <a:gd name="f24" fmla="*/ f4 1 2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5"/>
                <a:gd name="f33" fmla="*/ f29 1 21"/>
                <a:gd name="f34" fmla="*/ 15 f30 1"/>
                <a:gd name="f35" fmla="*/ 20 f29 1"/>
                <a:gd name="f36" fmla="*/ 2 f30 1"/>
                <a:gd name="f37" fmla="*/ 13 f29 1"/>
                <a:gd name="f38" fmla="*/ 9 f30 1"/>
                <a:gd name="f39" fmla="*/ 0 f29 1"/>
                <a:gd name="f40" fmla="*/ 4 f30 1"/>
                <a:gd name="f41" fmla="*/ 12 f29 1"/>
                <a:gd name="f42" fmla="+- f31 0 f1"/>
                <a:gd name="f43" fmla="*/ f34 1 15"/>
                <a:gd name="f44" fmla="*/ f35 1 21"/>
                <a:gd name="f45" fmla="*/ f36 1 15"/>
                <a:gd name="f46" fmla="*/ f37 1 21"/>
                <a:gd name="f47" fmla="*/ f38 1 15"/>
                <a:gd name="f48" fmla="*/ f39 1 21"/>
                <a:gd name="f49" fmla="*/ f40 1 15"/>
                <a:gd name="f50" fmla="*/ f41 1 2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5" h="21">
                  <a:moveTo>
                    <a:pt x="f6" y="f8"/>
                  </a:moveTo>
                  <a:cubicBezTo>
                    <a:pt x="f9" y="f7"/>
                    <a:pt x="f10" y="f11"/>
                    <a:pt x="f10" y="f12"/>
                  </a:cubicBezTo>
                  <a:cubicBezTo>
                    <a:pt x="f5" y="f13"/>
                    <a:pt x="f14" y="f10"/>
                    <a:pt x="f15" y="f5"/>
                  </a:cubicBezTo>
                  <a:cubicBezTo>
                    <a:pt x="f16" y="f14"/>
                    <a:pt x="f10" y="f17"/>
                    <a:pt x="f14" y="f18"/>
                  </a:cubicBezTo>
                  <a:cubicBezTo>
                    <a:pt x="f19" y="f11"/>
                    <a:pt x="f20" y="f21"/>
                    <a:pt x="f6" y="f8"/>
                  </a:cubicBezTo>
                  <a:close/>
                </a:path>
              </a:pathLst>
            </a:custGeom>
            <a:solidFill>
              <a:srgbClr val="D07B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Freeform 81">
              <a:extLst>
                <a:ext uri="{FF2B5EF4-FFF2-40B4-BE49-F238E27FC236}">
                  <a16:creationId xmlns:a16="http://schemas.microsoft.com/office/drawing/2014/main" id="{0ECB4FD0-EC4A-E7B0-B6C0-19050FB18AEB}"/>
                </a:ext>
              </a:extLst>
            </p:cNvPr>
            <p:cNvSpPr/>
            <p:nvPr/>
          </p:nvSpPr>
          <p:spPr>
            <a:xfrm>
              <a:off x="8234364" y="3992563"/>
              <a:ext cx="2063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5"/>
                <a:gd name="f8" fmla="val 4"/>
                <a:gd name="f9" fmla="val 2"/>
                <a:gd name="f10" fmla="val 1"/>
                <a:gd name="f11" fmla="+- 0 0 -90"/>
                <a:gd name="f12" fmla="*/ f3 1 3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3"/>
                <a:gd name="f23" fmla="*/ 0 f19 1"/>
                <a:gd name="f24" fmla="*/ 5 f18 1"/>
                <a:gd name="f25" fmla="*/ 0 f18 1"/>
                <a:gd name="f26" fmla="+- f20 0 f1"/>
                <a:gd name="f27" fmla="*/ f23 1 3"/>
                <a:gd name="f28" fmla="*/ f24 1 5"/>
                <a:gd name="f29" fmla="*/ f25 1 5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1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3" h="5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10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B087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Freeform 83">
              <a:extLst>
                <a:ext uri="{FF2B5EF4-FFF2-40B4-BE49-F238E27FC236}">
                  <a16:creationId xmlns:a16="http://schemas.microsoft.com/office/drawing/2014/main" id="{C265DC66-268A-65FD-0551-F33AE136D904}"/>
                </a:ext>
              </a:extLst>
            </p:cNvPr>
            <p:cNvSpPr/>
            <p:nvPr/>
          </p:nvSpPr>
          <p:spPr>
            <a:xfrm>
              <a:off x="9309104" y="3319464"/>
              <a:ext cx="290514" cy="5953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92"/>
                <a:gd name="f8" fmla="val 15"/>
                <a:gd name="f9" fmla="val 41"/>
                <a:gd name="f10" fmla="val 12"/>
                <a:gd name="f11" fmla="val 40"/>
                <a:gd name="f12" fmla="val 16"/>
                <a:gd name="f13" fmla="val 38"/>
                <a:gd name="f14" fmla="val 19"/>
                <a:gd name="f15" fmla="val 35"/>
                <a:gd name="f16" fmla="val 20"/>
                <a:gd name="f17" fmla="val 36"/>
                <a:gd name="f18" fmla="val 23"/>
                <a:gd name="f19" fmla="val 25"/>
                <a:gd name="f20" fmla="val 37"/>
                <a:gd name="f21" fmla="val 31"/>
                <a:gd name="f22" fmla="val 33"/>
                <a:gd name="f23" fmla="val 29"/>
                <a:gd name="f24" fmla="val 46"/>
                <a:gd name="f25" fmla="val 52"/>
                <a:gd name="f26" fmla="val 22"/>
                <a:gd name="f27" fmla="val 58"/>
                <a:gd name="f28" fmla="val 21"/>
                <a:gd name="f29" fmla="val 62"/>
                <a:gd name="f30" fmla="val 65"/>
                <a:gd name="f31" fmla="val 69"/>
                <a:gd name="f32" fmla="val 70"/>
                <a:gd name="f33" fmla="val 72"/>
                <a:gd name="f34" fmla="val 73"/>
                <a:gd name="f35" fmla="val 18"/>
                <a:gd name="f36" fmla="val 71"/>
                <a:gd name="f37" fmla="val 17"/>
                <a:gd name="f38" fmla="val 14"/>
                <a:gd name="f39" fmla="val 66"/>
                <a:gd name="f40" fmla="val 13"/>
                <a:gd name="f41" fmla="val 11"/>
                <a:gd name="f42" fmla="val 8"/>
                <a:gd name="f43" fmla="val 77"/>
                <a:gd name="f44" fmla="val 6"/>
                <a:gd name="f45" fmla="val 85"/>
                <a:gd name="f46" fmla="val 2"/>
                <a:gd name="f47" fmla="val 1"/>
                <a:gd name="f48" fmla="val 91"/>
                <a:gd name="f49" fmla="val 89"/>
                <a:gd name="f50" fmla="val 88"/>
                <a:gd name="f51" fmla="val 4"/>
                <a:gd name="f52" fmla="val 81"/>
                <a:gd name="f53" fmla="val 7"/>
                <a:gd name="f54" fmla="val 74"/>
                <a:gd name="f55" fmla="val 10"/>
                <a:gd name="f56" fmla="val 67"/>
                <a:gd name="f57" fmla="val 64"/>
                <a:gd name="f58" fmla="val 60"/>
                <a:gd name="f59" fmla="val 54"/>
                <a:gd name="f60" fmla="val 5"/>
                <a:gd name="f61" fmla="val 51"/>
                <a:gd name="f62" fmla="val 3"/>
                <a:gd name="f63" fmla="val 47"/>
                <a:gd name="f64" fmla="val 43"/>
                <a:gd name="f65" fmla="val 32"/>
                <a:gd name="f66" fmla="val 9"/>
                <a:gd name="f67" fmla="val 26"/>
                <a:gd name="f68" fmla="val 27"/>
                <a:gd name="f69" fmla="val 28"/>
                <a:gd name="f70" fmla="val 30"/>
                <a:gd name="f71" fmla="val 34"/>
                <a:gd name="f72" fmla="val 39"/>
                <a:gd name="f73" fmla="val 42"/>
                <a:gd name="f74" fmla="val 44"/>
                <a:gd name="f75" fmla="+- 0 0 -90"/>
                <a:gd name="f76" fmla="*/ f3 1 45"/>
                <a:gd name="f77" fmla="*/ f4 1 92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45"/>
                <a:gd name="f86" fmla="*/ f82 1 92"/>
                <a:gd name="f87" fmla="*/ 45 f83 1"/>
                <a:gd name="f88" fmla="*/ 15 f82 1"/>
                <a:gd name="f89" fmla="*/ 38 f83 1"/>
                <a:gd name="f90" fmla="*/ 19 f82 1"/>
                <a:gd name="f91" fmla="*/ 36 f83 1"/>
                <a:gd name="f92" fmla="*/ 25 f82 1"/>
                <a:gd name="f93" fmla="*/ 33 f83 1"/>
                <a:gd name="f94" fmla="*/ 40 f82 1"/>
                <a:gd name="f95" fmla="*/ 22 f83 1"/>
                <a:gd name="f96" fmla="*/ 58 f82 1"/>
                <a:gd name="f97" fmla="*/ 69 f82 1"/>
                <a:gd name="f98" fmla="*/ 21 f83 1"/>
                <a:gd name="f99" fmla="*/ 72 f82 1"/>
                <a:gd name="f100" fmla="*/ 18 f83 1"/>
                <a:gd name="f101" fmla="*/ 71 f82 1"/>
                <a:gd name="f102" fmla="*/ 16 f83 1"/>
                <a:gd name="f103" fmla="*/ 11 f83 1"/>
                <a:gd name="f104" fmla="*/ 70 f82 1"/>
                <a:gd name="f105" fmla="*/ 2 f83 1"/>
                <a:gd name="f106" fmla="*/ 92 f82 1"/>
                <a:gd name="f107" fmla="*/ 1 f83 1"/>
                <a:gd name="f108" fmla="*/ 88 f82 1"/>
                <a:gd name="f109" fmla="*/ 10 f83 1"/>
                <a:gd name="f110" fmla="*/ 67 f82 1"/>
                <a:gd name="f111" fmla="*/ 64 f82 1"/>
                <a:gd name="f112" fmla="*/ 7 f83 1"/>
                <a:gd name="f113" fmla="*/ 3 f83 1"/>
                <a:gd name="f114" fmla="*/ 47 f82 1"/>
                <a:gd name="f115" fmla="*/ 43 f82 1"/>
                <a:gd name="f116" fmla="*/ 12 f82 1"/>
                <a:gd name="f117" fmla="*/ 9 f82 1"/>
                <a:gd name="f118" fmla="*/ 9 f83 1"/>
                <a:gd name="f119" fmla="*/ 3 f82 1"/>
                <a:gd name="f120" fmla="*/ 26 f83 1"/>
                <a:gd name="f121" fmla="*/ 1 f82 1"/>
                <a:gd name="f122" fmla="*/ 29 f83 1"/>
                <a:gd name="f123" fmla="*/ 4 f82 1"/>
                <a:gd name="f124" fmla="*/ 31 f83 1"/>
                <a:gd name="f125" fmla="*/ 7 f82 1"/>
                <a:gd name="f126" fmla="*/ 35 f83 1"/>
                <a:gd name="f127" fmla="*/ 17 f82 1"/>
                <a:gd name="f128" fmla="*/ 37 f83 1"/>
                <a:gd name="f129" fmla="*/ 39 f83 1"/>
                <a:gd name="f130" fmla="*/ 13 f82 1"/>
                <a:gd name="f131" fmla="*/ 42 f83 1"/>
                <a:gd name="f132" fmla="*/ 11 f82 1"/>
                <a:gd name="f133" fmla="*/ 14 f82 1"/>
                <a:gd name="f134" fmla="+- f84 0 f1"/>
                <a:gd name="f135" fmla="*/ f87 1 45"/>
                <a:gd name="f136" fmla="*/ f88 1 92"/>
                <a:gd name="f137" fmla="*/ f89 1 45"/>
                <a:gd name="f138" fmla="*/ f90 1 92"/>
                <a:gd name="f139" fmla="*/ f91 1 45"/>
                <a:gd name="f140" fmla="*/ f92 1 92"/>
                <a:gd name="f141" fmla="*/ f93 1 45"/>
                <a:gd name="f142" fmla="*/ f94 1 92"/>
                <a:gd name="f143" fmla="*/ f95 1 45"/>
                <a:gd name="f144" fmla="*/ f96 1 92"/>
                <a:gd name="f145" fmla="*/ f97 1 92"/>
                <a:gd name="f146" fmla="*/ f98 1 45"/>
                <a:gd name="f147" fmla="*/ f99 1 92"/>
                <a:gd name="f148" fmla="*/ f100 1 45"/>
                <a:gd name="f149" fmla="*/ f101 1 92"/>
                <a:gd name="f150" fmla="*/ f102 1 45"/>
                <a:gd name="f151" fmla="*/ f103 1 45"/>
                <a:gd name="f152" fmla="*/ f104 1 92"/>
                <a:gd name="f153" fmla="*/ f105 1 45"/>
                <a:gd name="f154" fmla="*/ f106 1 92"/>
                <a:gd name="f155" fmla="*/ f107 1 45"/>
                <a:gd name="f156" fmla="*/ f108 1 92"/>
                <a:gd name="f157" fmla="*/ f109 1 45"/>
                <a:gd name="f158" fmla="*/ f110 1 92"/>
                <a:gd name="f159" fmla="*/ f111 1 92"/>
                <a:gd name="f160" fmla="*/ f112 1 45"/>
                <a:gd name="f161" fmla="*/ f113 1 45"/>
                <a:gd name="f162" fmla="*/ f114 1 92"/>
                <a:gd name="f163" fmla="*/ f115 1 92"/>
                <a:gd name="f164" fmla="*/ f116 1 92"/>
                <a:gd name="f165" fmla="*/ f117 1 92"/>
                <a:gd name="f166" fmla="*/ f118 1 45"/>
                <a:gd name="f167" fmla="*/ f119 1 92"/>
                <a:gd name="f168" fmla="*/ f120 1 45"/>
                <a:gd name="f169" fmla="*/ f121 1 92"/>
                <a:gd name="f170" fmla="*/ f122 1 45"/>
                <a:gd name="f171" fmla="*/ f123 1 92"/>
                <a:gd name="f172" fmla="*/ f124 1 45"/>
                <a:gd name="f173" fmla="*/ f125 1 92"/>
                <a:gd name="f174" fmla="*/ f126 1 45"/>
                <a:gd name="f175" fmla="*/ f127 1 92"/>
                <a:gd name="f176" fmla="*/ f128 1 45"/>
                <a:gd name="f177" fmla="*/ f129 1 45"/>
                <a:gd name="f178" fmla="*/ f130 1 92"/>
                <a:gd name="f179" fmla="*/ f131 1 45"/>
                <a:gd name="f180" fmla="*/ f132 1 92"/>
                <a:gd name="f181" fmla="*/ f133 1 92"/>
                <a:gd name="f182" fmla="*/ 0 1 f85"/>
                <a:gd name="f183" fmla="*/ f79 1 f85"/>
                <a:gd name="f184" fmla="*/ 0 1 f86"/>
                <a:gd name="f185" fmla="*/ f80 1 f86"/>
                <a:gd name="f186" fmla="*/ f135 1 f85"/>
                <a:gd name="f187" fmla="*/ f136 1 f86"/>
                <a:gd name="f188" fmla="*/ f137 1 f85"/>
                <a:gd name="f189" fmla="*/ f138 1 f86"/>
                <a:gd name="f190" fmla="*/ f139 1 f85"/>
                <a:gd name="f191" fmla="*/ f140 1 f86"/>
                <a:gd name="f192" fmla="*/ f141 1 f85"/>
                <a:gd name="f193" fmla="*/ f142 1 f86"/>
                <a:gd name="f194" fmla="*/ f143 1 f85"/>
                <a:gd name="f195" fmla="*/ f144 1 f86"/>
                <a:gd name="f196" fmla="*/ f145 1 f86"/>
                <a:gd name="f197" fmla="*/ f146 1 f85"/>
                <a:gd name="f198" fmla="*/ f147 1 f86"/>
                <a:gd name="f199" fmla="*/ f148 1 f85"/>
                <a:gd name="f200" fmla="*/ f149 1 f86"/>
                <a:gd name="f201" fmla="*/ f150 1 f85"/>
                <a:gd name="f202" fmla="*/ f151 1 f85"/>
                <a:gd name="f203" fmla="*/ f152 1 f86"/>
                <a:gd name="f204" fmla="*/ f153 1 f85"/>
                <a:gd name="f205" fmla="*/ f154 1 f86"/>
                <a:gd name="f206" fmla="*/ f155 1 f85"/>
                <a:gd name="f207" fmla="*/ f156 1 f86"/>
                <a:gd name="f208" fmla="*/ f157 1 f85"/>
                <a:gd name="f209" fmla="*/ f158 1 f86"/>
                <a:gd name="f210" fmla="*/ f159 1 f86"/>
                <a:gd name="f211" fmla="*/ f160 1 f85"/>
                <a:gd name="f212" fmla="*/ f161 1 f85"/>
                <a:gd name="f213" fmla="*/ f162 1 f86"/>
                <a:gd name="f214" fmla="*/ f163 1 f86"/>
                <a:gd name="f215" fmla="*/ f164 1 f86"/>
                <a:gd name="f216" fmla="*/ f165 1 f86"/>
                <a:gd name="f217" fmla="*/ f166 1 f85"/>
                <a:gd name="f218" fmla="*/ f167 1 f86"/>
                <a:gd name="f219" fmla="*/ f168 1 f85"/>
                <a:gd name="f220" fmla="*/ f169 1 f86"/>
                <a:gd name="f221" fmla="*/ f170 1 f85"/>
                <a:gd name="f222" fmla="*/ f171 1 f86"/>
                <a:gd name="f223" fmla="*/ f172 1 f85"/>
                <a:gd name="f224" fmla="*/ f173 1 f86"/>
                <a:gd name="f225" fmla="*/ f174 1 f85"/>
                <a:gd name="f226" fmla="*/ f175 1 f86"/>
                <a:gd name="f227" fmla="*/ f176 1 f85"/>
                <a:gd name="f228" fmla="*/ f177 1 f85"/>
                <a:gd name="f229" fmla="*/ f178 1 f86"/>
                <a:gd name="f230" fmla="*/ f179 1 f85"/>
                <a:gd name="f231" fmla="*/ f180 1 f86"/>
                <a:gd name="f232" fmla="*/ f181 1 f86"/>
                <a:gd name="f233" fmla="*/ f182 f76 1"/>
                <a:gd name="f234" fmla="*/ f183 f76 1"/>
                <a:gd name="f235" fmla="*/ f185 f77 1"/>
                <a:gd name="f236" fmla="*/ f184 f77 1"/>
                <a:gd name="f237" fmla="*/ f186 f76 1"/>
                <a:gd name="f238" fmla="*/ f187 f77 1"/>
                <a:gd name="f239" fmla="*/ f188 f76 1"/>
                <a:gd name="f240" fmla="*/ f189 f77 1"/>
                <a:gd name="f241" fmla="*/ f190 f76 1"/>
                <a:gd name="f242" fmla="*/ f191 f77 1"/>
                <a:gd name="f243" fmla="*/ f192 f76 1"/>
                <a:gd name="f244" fmla="*/ f193 f77 1"/>
                <a:gd name="f245" fmla="*/ f194 f76 1"/>
                <a:gd name="f246" fmla="*/ f195 f77 1"/>
                <a:gd name="f247" fmla="*/ f196 f77 1"/>
                <a:gd name="f248" fmla="*/ f197 f76 1"/>
                <a:gd name="f249" fmla="*/ f198 f77 1"/>
                <a:gd name="f250" fmla="*/ f199 f76 1"/>
                <a:gd name="f251" fmla="*/ f200 f77 1"/>
                <a:gd name="f252" fmla="*/ f201 f76 1"/>
                <a:gd name="f253" fmla="*/ f202 f76 1"/>
                <a:gd name="f254" fmla="*/ f203 f77 1"/>
                <a:gd name="f255" fmla="*/ f204 f76 1"/>
                <a:gd name="f256" fmla="*/ f205 f77 1"/>
                <a:gd name="f257" fmla="*/ f206 f76 1"/>
                <a:gd name="f258" fmla="*/ f207 f77 1"/>
                <a:gd name="f259" fmla="*/ f208 f76 1"/>
                <a:gd name="f260" fmla="*/ f209 f77 1"/>
                <a:gd name="f261" fmla="*/ f210 f77 1"/>
                <a:gd name="f262" fmla="*/ f211 f76 1"/>
                <a:gd name="f263" fmla="*/ f212 f76 1"/>
                <a:gd name="f264" fmla="*/ f213 f77 1"/>
                <a:gd name="f265" fmla="*/ f214 f77 1"/>
                <a:gd name="f266" fmla="*/ f215 f77 1"/>
                <a:gd name="f267" fmla="*/ f216 f77 1"/>
                <a:gd name="f268" fmla="*/ f217 f76 1"/>
                <a:gd name="f269" fmla="*/ f218 f77 1"/>
                <a:gd name="f270" fmla="*/ f219 f76 1"/>
                <a:gd name="f271" fmla="*/ f220 f77 1"/>
                <a:gd name="f272" fmla="*/ f221 f76 1"/>
                <a:gd name="f273" fmla="*/ f222 f77 1"/>
                <a:gd name="f274" fmla="*/ f223 f76 1"/>
                <a:gd name="f275" fmla="*/ f224 f77 1"/>
                <a:gd name="f276" fmla="*/ f225 f76 1"/>
                <a:gd name="f277" fmla="*/ f226 f77 1"/>
                <a:gd name="f278" fmla="*/ f227 f76 1"/>
                <a:gd name="f279" fmla="*/ f228 f76 1"/>
                <a:gd name="f280" fmla="*/ f229 f77 1"/>
                <a:gd name="f281" fmla="*/ f230 f76 1"/>
                <a:gd name="f282" fmla="*/ f231 f77 1"/>
                <a:gd name="f283" fmla="*/ f232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37" y="f238"/>
                </a:cxn>
                <a:cxn ang="f134">
                  <a:pos x="f239" y="f240"/>
                </a:cxn>
                <a:cxn ang="f134">
                  <a:pos x="f241" y="f242"/>
                </a:cxn>
                <a:cxn ang="f134">
                  <a:pos x="f243" y="f244"/>
                </a:cxn>
                <a:cxn ang="f134">
                  <a:pos x="f245" y="f246"/>
                </a:cxn>
                <a:cxn ang="f134">
                  <a:pos x="f245" y="f247"/>
                </a:cxn>
                <a:cxn ang="f134">
                  <a:pos x="f248" y="f249"/>
                </a:cxn>
                <a:cxn ang="f134">
                  <a:pos x="f250" y="f251"/>
                </a:cxn>
                <a:cxn ang="f134">
                  <a:pos x="f252" y="f247"/>
                </a:cxn>
                <a:cxn ang="f134">
                  <a:pos x="f253" y="f254"/>
                </a:cxn>
                <a:cxn ang="f134">
                  <a:pos x="f255" y="f256"/>
                </a:cxn>
                <a:cxn ang="f134">
                  <a:pos x="f257" y="f256"/>
                </a:cxn>
                <a:cxn ang="f134">
                  <a:pos x="f257" y="f256"/>
                </a:cxn>
                <a:cxn ang="f134">
                  <a:pos x="f257" y="f258"/>
                </a:cxn>
                <a:cxn ang="f134">
                  <a:pos x="f259" y="f260"/>
                </a:cxn>
                <a:cxn ang="f134">
                  <a:pos x="f259" y="f261"/>
                </a:cxn>
                <a:cxn ang="f134">
                  <a:pos x="f262" y="f246"/>
                </a:cxn>
                <a:cxn ang="f134">
                  <a:pos x="f263" y="f264"/>
                </a:cxn>
                <a:cxn ang="f134">
                  <a:pos x="f263" y="f265"/>
                </a:cxn>
                <a:cxn ang="f134">
                  <a:pos x="f262" y="f266"/>
                </a:cxn>
                <a:cxn ang="f134">
                  <a:pos x="f262" y="f267"/>
                </a:cxn>
                <a:cxn ang="f134">
                  <a:pos x="f268" y="f267"/>
                </a:cxn>
                <a:cxn ang="f134">
                  <a:pos x="f245" y="f269"/>
                </a:cxn>
                <a:cxn ang="f134">
                  <a:pos x="f270" y="f271"/>
                </a:cxn>
                <a:cxn ang="f134">
                  <a:pos x="f272" y="f273"/>
                </a:cxn>
                <a:cxn ang="f134">
                  <a:pos x="f274" y="f275"/>
                </a:cxn>
                <a:cxn ang="f134">
                  <a:pos x="f276" y="f238"/>
                </a:cxn>
                <a:cxn ang="f134">
                  <a:pos x="f241" y="f277"/>
                </a:cxn>
                <a:cxn ang="f134">
                  <a:pos x="f278" y="f238"/>
                </a:cxn>
                <a:cxn ang="f134">
                  <a:pos x="f279" y="f280"/>
                </a:cxn>
                <a:cxn ang="f134">
                  <a:pos x="f281" y="f282"/>
                </a:cxn>
                <a:cxn ang="f134">
                  <a:pos x="f237" y="f283"/>
                </a:cxn>
                <a:cxn ang="f134">
                  <a:pos x="f237" y="f238"/>
                </a:cxn>
              </a:cxnLst>
              <a:rect l="f233" t="f236" r="f234" b="f235"/>
              <a:pathLst>
                <a:path w="45" h="92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20" y="f21"/>
                    <a:pt x="f17" y="f17"/>
                    <a:pt x="f22" y="f11"/>
                  </a:cubicBezTo>
                  <a:cubicBezTo>
                    <a:pt x="f23" y="f24"/>
                    <a:pt x="f19" y="f25"/>
                    <a:pt x="f26" y="f27"/>
                  </a:cubicBezTo>
                  <a:cubicBezTo>
                    <a:pt x="f28" y="f29"/>
                    <a:pt x="f26" y="f30"/>
                    <a:pt x="f26" y="f31"/>
                  </a:cubicBezTo>
                  <a:cubicBezTo>
                    <a:pt x="f26" y="f32"/>
                    <a:pt x="f26" y="f33"/>
                    <a:pt x="f28" y="f33"/>
                  </a:cubicBezTo>
                  <a:cubicBezTo>
                    <a:pt x="f14" y="f34"/>
                    <a:pt x="f14" y="f33"/>
                    <a:pt x="f35" y="f36"/>
                  </a:cubicBezTo>
                  <a:cubicBezTo>
                    <a:pt x="f37" y="f32"/>
                    <a:pt x="f37" y="f32"/>
                    <a:pt x="f12" y="f31"/>
                  </a:cubicBezTo>
                  <a:cubicBezTo>
                    <a:pt x="f38" y="f39"/>
                    <a:pt x="f40" y="f39"/>
                    <a:pt x="f41" y="f32"/>
                  </a:cubicBezTo>
                  <a:cubicBezTo>
                    <a:pt x="f42" y="f43"/>
                    <a:pt x="f44" y="f45"/>
                    <a:pt x="f46" y="f7"/>
                  </a:cubicBezTo>
                  <a:cubicBezTo>
                    <a:pt x="f46" y="f7"/>
                    <a:pt x="f47" y="f7"/>
                    <a:pt x="f47" y="f7"/>
                  </a:cubicBezTo>
                  <a:cubicBezTo>
                    <a:pt x="f47" y="f7"/>
                    <a:pt x="f47" y="f7"/>
                    <a:pt x="f47" y="f7"/>
                  </a:cubicBezTo>
                  <a:cubicBezTo>
                    <a:pt x="f5" y="f48"/>
                    <a:pt x="f5" y="f49"/>
                    <a:pt x="f47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41" y="f39"/>
                    <a:pt x="f55" y="f30"/>
                    <a:pt x="f55" y="f57"/>
                  </a:cubicBezTo>
                  <a:cubicBezTo>
                    <a:pt x="f42" y="f29"/>
                    <a:pt x="f53" y="f58"/>
                    <a:pt x="f53" y="f27"/>
                  </a:cubicBezTo>
                  <a:cubicBezTo>
                    <a:pt x="f44" y="f59"/>
                    <a:pt x="f60" y="f61"/>
                    <a:pt x="f62" y="f63"/>
                  </a:cubicBezTo>
                  <a:cubicBezTo>
                    <a:pt x="f46" y="f24"/>
                    <a:pt x="f62" y="f6"/>
                    <a:pt x="f62" y="f64"/>
                  </a:cubicBezTo>
                  <a:cubicBezTo>
                    <a:pt x="f46" y="f65"/>
                    <a:pt x="f62" y="f26"/>
                    <a:pt x="f53" y="f10"/>
                  </a:cubicBezTo>
                  <a:cubicBezTo>
                    <a:pt x="f53" y="f41"/>
                    <a:pt x="f53" y="f55"/>
                    <a:pt x="f53" y="f66"/>
                  </a:cubicBezTo>
                  <a:cubicBezTo>
                    <a:pt x="f53" y="f42"/>
                    <a:pt x="f42" y="f66"/>
                    <a:pt x="f66" y="f66"/>
                  </a:cubicBezTo>
                  <a:cubicBezTo>
                    <a:pt x="f38" y="f66"/>
                    <a:pt x="f35" y="f53"/>
                    <a:pt x="f26" y="f62"/>
                  </a:cubicBezTo>
                  <a:cubicBezTo>
                    <a:pt x="f18" y="f46"/>
                    <a:pt x="f18" y="f5"/>
                    <a:pt x="f67" y="f47"/>
                  </a:cubicBezTo>
                  <a:cubicBezTo>
                    <a:pt x="f68" y="f46"/>
                    <a:pt x="f69" y="f62"/>
                    <a:pt x="f23" y="f51"/>
                  </a:cubicBezTo>
                  <a:cubicBezTo>
                    <a:pt x="f70" y="f60"/>
                    <a:pt x="f21" y="f60"/>
                    <a:pt x="f21" y="f53"/>
                  </a:cubicBezTo>
                  <a:cubicBezTo>
                    <a:pt x="f65" y="f55"/>
                    <a:pt x="f71" y="f10"/>
                    <a:pt x="f15" y="f8"/>
                  </a:cubicBezTo>
                  <a:cubicBezTo>
                    <a:pt x="f15" y="f12"/>
                    <a:pt x="f15" y="f37"/>
                    <a:pt x="f17" y="f37"/>
                  </a:cubicBezTo>
                  <a:cubicBezTo>
                    <a:pt x="f20" y="f37"/>
                    <a:pt x="f20" y="f12"/>
                    <a:pt x="f20" y="f8"/>
                  </a:cubicBezTo>
                  <a:cubicBezTo>
                    <a:pt x="f13" y="f8"/>
                    <a:pt x="f13" y="f38"/>
                    <a:pt x="f72" y="f40"/>
                  </a:cubicBezTo>
                  <a:cubicBezTo>
                    <a:pt x="f11" y="f10"/>
                    <a:pt x="f11" y="f41"/>
                    <a:pt x="f73" y="f41"/>
                  </a:cubicBezTo>
                  <a:cubicBezTo>
                    <a:pt x="f64" y="f10"/>
                    <a:pt x="f74" y="f40"/>
                    <a:pt x="f6" y="f38"/>
                  </a:cubicBezTo>
                  <a:cubicBezTo>
                    <a:pt x="f6" y="f3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9041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Freeform 84">
              <a:extLst>
                <a:ext uri="{FF2B5EF4-FFF2-40B4-BE49-F238E27FC236}">
                  <a16:creationId xmlns:a16="http://schemas.microsoft.com/office/drawing/2014/main" id="{0656EF1A-1C49-E9D4-6034-2C68DA8D0416}"/>
                </a:ext>
              </a:extLst>
            </p:cNvPr>
            <p:cNvSpPr/>
            <p:nvPr/>
          </p:nvSpPr>
          <p:spPr>
            <a:xfrm>
              <a:off x="9231316" y="3694111"/>
              <a:ext cx="153984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4"/>
                <a:gd name="f8" fmla="val 19"/>
                <a:gd name="f9" fmla="val 21"/>
                <a:gd name="f10" fmla="val 2"/>
                <a:gd name="f11" fmla="val 5"/>
                <a:gd name="f12" fmla="val 23"/>
                <a:gd name="f13" fmla="val 6"/>
                <a:gd name="f14" fmla="val 7"/>
                <a:gd name="f15" fmla="val 8"/>
                <a:gd name="f16" fmla="val 9"/>
                <a:gd name="f17" fmla="val 16"/>
                <a:gd name="f18" fmla="val 17"/>
                <a:gd name="f19" fmla="val 13"/>
                <a:gd name="f20" fmla="val 31"/>
                <a:gd name="f21" fmla="val 32"/>
                <a:gd name="f22" fmla="val 33"/>
                <a:gd name="f23" fmla="val 34"/>
                <a:gd name="f24" fmla="val 11"/>
                <a:gd name="f25" fmla="val 36"/>
                <a:gd name="f26" fmla="val 10"/>
                <a:gd name="f27" fmla="val 38"/>
                <a:gd name="f28" fmla="val 41"/>
                <a:gd name="f29" fmla="val 3"/>
                <a:gd name="f30" fmla="val 39"/>
                <a:gd name="f31" fmla="val 4"/>
                <a:gd name="f32" fmla="val 28"/>
                <a:gd name="f33" fmla="val 27"/>
                <a:gd name="f34" fmla="val 18"/>
                <a:gd name="f35" fmla="val 1"/>
                <a:gd name="f36" fmla="+- 0 0 -90"/>
                <a:gd name="f37" fmla="*/ f3 1 24"/>
                <a:gd name="f38" fmla="*/ f4 1 44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24"/>
                <a:gd name="f47" fmla="*/ f43 1 44"/>
                <a:gd name="f48" fmla="*/ 19 f44 1"/>
                <a:gd name="f49" fmla="*/ 0 f43 1"/>
                <a:gd name="f50" fmla="*/ 23 f44 1"/>
                <a:gd name="f51" fmla="*/ 6 f43 1"/>
                <a:gd name="f52" fmla="*/ 9 f43 1"/>
                <a:gd name="f53" fmla="*/ 13 f44 1"/>
                <a:gd name="f54" fmla="*/ 31 f43 1"/>
                <a:gd name="f55" fmla="*/ 34 f43 1"/>
                <a:gd name="f56" fmla="*/ 8 f44 1"/>
                <a:gd name="f57" fmla="*/ 41 f43 1"/>
                <a:gd name="f58" fmla="*/ 0 f44 1"/>
                <a:gd name="f59" fmla="*/ 44 f43 1"/>
                <a:gd name="f60" fmla="*/ 5 f44 1"/>
                <a:gd name="f61" fmla="*/ 28 f43 1"/>
                <a:gd name="f62" fmla="*/ 6 f44 1"/>
                <a:gd name="f63" fmla="*/ 27 f43 1"/>
                <a:gd name="f64" fmla="*/ 17 f44 1"/>
                <a:gd name="f65" fmla="*/ 2 f43 1"/>
                <a:gd name="f66" fmla="+- f45 0 f1"/>
                <a:gd name="f67" fmla="*/ f48 1 24"/>
                <a:gd name="f68" fmla="*/ f49 1 44"/>
                <a:gd name="f69" fmla="*/ f50 1 24"/>
                <a:gd name="f70" fmla="*/ f51 1 44"/>
                <a:gd name="f71" fmla="*/ f52 1 44"/>
                <a:gd name="f72" fmla="*/ f53 1 24"/>
                <a:gd name="f73" fmla="*/ f54 1 44"/>
                <a:gd name="f74" fmla="*/ f55 1 44"/>
                <a:gd name="f75" fmla="*/ f56 1 24"/>
                <a:gd name="f76" fmla="*/ f57 1 44"/>
                <a:gd name="f77" fmla="*/ f58 1 24"/>
                <a:gd name="f78" fmla="*/ f59 1 44"/>
                <a:gd name="f79" fmla="*/ f60 1 24"/>
                <a:gd name="f80" fmla="*/ f61 1 44"/>
                <a:gd name="f81" fmla="*/ f62 1 24"/>
                <a:gd name="f82" fmla="*/ f63 1 44"/>
                <a:gd name="f83" fmla="*/ f64 1 24"/>
                <a:gd name="f84" fmla="*/ f65 1 44"/>
                <a:gd name="f85" fmla="*/ 0 1 f46"/>
                <a:gd name="f86" fmla="*/ f40 1 f46"/>
                <a:gd name="f87" fmla="*/ 0 1 f47"/>
                <a:gd name="f88" fmla="*/ f41 1 f47"/>
                <a:gd name="f89" fmla="*/ f67 1 f46"/>
                <a:gd name="f90" fmla="*/ f68 1 f47"/>
                <a:gd name="f91" fmla="*/ f69 1 f46"/>
                <a:gd name="f92" fmla="*/ f70 1 f47"/>
                <a:gd name="f93" fmla="*/ f71 1 f47"/>
                <a:gd name="f94" fmla="*/ f72 1 f46"/>
                <a:gd name="f95" fmla="*/ f73 1 f47"/>
                <a:gd name="f96" fmla="*/ f74 1 f47"/>
                <a:gd name="f97" fmla="*/ f75 1 f46"/>
                <a:gd name="f98" fmla="*/ f76 1 f47"/>
                <a:gd name="f99" fmla="*/ f77 1 f46"/>
                <a:gd name="f100" fmla="*/ f78 1 f47"/>
                <a:gd name="f101" fmla="*/ f79 1 f46"/>
                <a:gd name="f102" fmla="*/ f80 1 f47"/>
                <a:gd name="f103" fmla="*/ f81 1 f46"/>
                <a:gd name="f104" fmla="*/ f82 1 f47"/>
                <a:gd name="f105" fmla="*/ f83 1 f46"/>
                <a:gd name="f106" fmla="*/ f84 1 f47"/>
                <a:gd name="f107" fmla="*/ f85 f37 1"/>
                <a:gd name="f108" fmla="*/ f86 f37 1"/>
                <a:gd name="f109" fmla="*/ f88 f38 1"/>
                <a:gd name="f110" fmla="*/ f87 f38 1"/>
                <a:gd name="f111" fmla="*/ f89 f37 1"/>
                <a:gd name="f112" fmla="*/ f90 f38 1"/>
                <a:gd name="f113" fmla="*/ f91 f37 1"/>
                <a:gd name="f114" fmla="*/ f92 f38 1"/>
                <a:gd name="f115" fmla="*/ f93 f38 1"/>
                <a:gd name="f116" fmla="*/ f94 f37 1"/>
                <a:gd name="f117" fmla="*/ f95 f38 1"/>
                <a:gd name="f118" fmla="*/ f96 f38 1"/>
                <a:gd name="f119" fmla="*/ f97 f37 1"/>
                <a:gd name="f120" fmla="*/ f98 f38 1"/>
                <a:gd name="f121" fmla="*/ f99 f37 1"/>
                <a:gd name="f122" fmla="*/ f100 f38 1"/>
                <a:gd name="f123" fmla="*/ f101 f37 1"/>
                <a:gd name="f124" fmla="*/ f102 f38 1"/>
                <a:gd name="f125" fmla="*/ f103 f37 1"/>
                <a:gd name="f126" fmla="*/ f104 f38 1"/>
                <a:gd name="f127" fmla="*/ f105 f37 1"/>
                <a:gd name="f128" fmla="*/ f106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3" y="f115"/>
                </a:cxn>
                <a:cxn ang="f66">
                  <a:pos x="f116" y="f117"/>
                </a:cxn>
                <a:cxn ang="f66">
                  <a:pos x="f116" y="f118"/>
                </a:cxn>
                <a:cxn ang="f66">
                  <a:pos x="f119" y="f120"/>
                </a:cxn>
                <a:cxn ang="f66">
                  <a:pos x="f121" y="f122"/>
                </a:cxn>
                <a:cxn ang="f66">
                  <a:pos x="f123" y="f124"/>
                </a:cxn>
                <a:cxn ang="f66">
                  <a:pos x="f125" y="f126"/>
                </a:cxn>
                <a:cxn ang="f66">
                  <a:pos x="f127" y="f128"/>
                </a:cxn>
                <a:cxn ang="f66">
                  <a:pos x="f111" y="f112"/>
                </a:cxn>
              </a:cxnLst>
              <a:rect l="f107" t="f110" r="f108" b="f109"/>
              <a:pathLst>
                <a:path w="24" h="44">
                  <a:moveTo>
                    <a:pt x="f8" y="f5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6" y="f14"/>
                    <a:pt x="f6" y="f15"/>
                    <a:pt x="f12" y="f16"/>
                  </a:cubicBezTo>
                  <a:cubicBezTo>
                    <a:pt x="f8" y="f17"/>
                    <a:pt x="f18" y="f6"/>
                    <a:pt x="f19" y="f20"/>
                  </a:cubicBezTo>
                  <a:cubicBezTo>
                    <a:pt x="f19" y="f21"/>
                    <a:pt x="f19" y="f22"/>
                    <a:pt x="f19" y="f23"/>
                  </a:cubicBezTo>
                  <a:cubicBezTo>
                    <a:pt x="f24" y="f25"/>
                    <a:pt x="f26" y="f27"/>
                    <a:pt x="f15" y="f28"/>
                  </a:cubicBezTo>
                  <a:cubicBezTo>
                    <a:pt x="f13" y="f7"/>
                    <a:pt x="f29" y="f7"/>
                    <a:pt x="f5" y="f7"/>
                  </a:cubicBezTo>
                  <a:cubicBezTo>
                    <a:pt x="f10" y="f30"/>
                    <a:pt x="f31" y="f22"/>
                    <a:pt x="f11" y="f32"/>
                  </a:cubicBezTo>
                  <a:cubicBezTo>
                    <a:pt x="f13" y="f32"/>
                    <a:pt x="f11" y="f33"/>
                    <a:pt x="f13" y="f33"/>
                  </a:cubicBezTo>
                  <a:cubicBezTo>
                    <a:pt x="f24" y="f8"/>
                    <a:pt x="f19" y="f26"/>
                    <a:pt x="f18" y="f10"/>
                  </a:cubicBezTo>
                  <a:cubicBezTo>
                    <a:pt x="f34" y="f35"/>
                    <a:pt x="f34" y="f5"/>
                    <a:pt x="f8" y="f5"/>
                  </a:cubicBezTo>
                  <a:close/>
                </a:path>
              </a:pathLst>
            </a:custGeom>
            <a:solidFill>
              <a:srgbClr val="DB60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Freeform 85">
              <a:extLst>
                <a:ext uri="{FF2B5EF4-FFF2-40B4-BE49-F238E27FC236}">
                  <a16:creationId xmlns:a16="http://schemas.microsoft.com/office/drawing/2014/main" id="{8F0EEE49-AE45-9813-9669-55977229855F}"/>
                </a:ext>
              </a:extLst>
            </p:cNvPr>
            <p:cNvSpPr/>
            <p:nvPr/>
          </p:nvSpPr>
          <p:spPr>
            <a:xfrm>
              <a:off x="9263064" y="3836986"/>
              <a:ext cx="658816" cy="40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62"/>
                <a:gd name="f8" fmla="val 6"/>
                <a:gd name="f9" fmla="val 22"/>
                <a:gd name="f10" fmla="val 5"/>
                <a:gd name="f11" fmla="val 27"/>
                <a:gd name="f12" fmla="val 4"/>
                <a:gd name="f13" fmla="val 33"/>
                <a:gd name="f14" fmla="val 2"/>
                <a:gd name="f15" fmla="val 39"/>
                <a:gd name="f16" fmla="val 1"/>
                <a:gd name="f17" fmla="val 43"/>
                <a:gd name="f18" fmla="val 46"/>
                <a:gd name="f19" fmla="val 49"/>
                <a:gd name="f20" fmla="val 9"/>
                <a:gd name="f21" fmla="val 52"/>
                <a:gd name="f22" fmla="val 12"/>
                <a:gd name="f23" fmla="val 55"/>
                <a:gd name="f24" fmla="val 14"/>
                <a:gd name="f25" fmla="val 59"/>
                <a:gd name="f26" fmla="val 15"/>
                <a:gd name="f27" fmla="val 60"/>
                <a:gd name="f28" fmla="val 16"/>
                <a:gd name="f29" fmla="val 61"/>
                <a:gd name="f30" fmla="val 18"/>
                <a:gd name="f31" fmla="val 26"/>
                <a:gd name="f32" fmla="val 58"/>
                <a:gd name="f33" fmla="val 41"/>
                <a:gd name="f34" fmla="val 54"/>
                <a:gd name="f35" fmla="val 51"/>
                <a:gd name="f36" fmla="val 57"/>
                <a:gd name="f37" fmla="val 65"/>
                <a:gd name="f38" fmla="val 40"/>
                <a:gd name="f39" fmla="val 73"/>
                <a:gd name="f40" fmla="val 34"/>
                <a:gd name="f41" fmla="val 81"/>
                <a:gd name="f42" fmla="val 88"/>
                <a:gd name="f43" fmla="val 20"/>
                <a:gd name="f44" fmla="val 94"/>
                <a:gd name="f45" fmla="val 13"/>
                <a:gd name="f46" fmla="val 99"/>
                <a:gd name="f47" fmla="val 100"/>
                <a:gd name="f48" fmla="val 3"/>
                <a:gd name="f49" fmla="val 101"/>
                <a:gd name="f50" fmla="val 8"/>
                <a:gd name="f51" fmla="val 97"/>
                <a:gd name="f52" fmla="val 11"/>
                <a:gd name="f53" fmla="val 90"/>
                <a:gd name="f54" fmla="val 21"/>
                <a:gd name="f55" fmla="val 82"/>
                <a:gd name="f56" fmla="val 29"/>
                <a:gd name="f57" fmla="val 37"/>
                <a:gd name="f58" fmla="val 66"/>
                <a:gd name="f59" fmla="val 42"/>
                <a:gd name="f60" fmla="val 47"/>
                <a:gd name="f61" fmla="val 50"/>
                <a:gd name="f62" fmla="val 30"/>
                <a:gd name="f63" fmla="val 23"/>
                <a:gd name="f64" fmla="val 19"/>
                <a:gd name="f65" fmla="val 63"/>
                <a:gd name="f66" fmla="val 38"/>
                <a:gd name="f67" fmla="val 28"/>
                <a:gd name="f68" fmla="+- 0 0 -90"/>
                <a:gd name="f69" fmla="*/ f3 1 102"/>
                <a:gd name="f70" fmla="*/ f4 1 62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102"/>
                <a:gd name="f79" fmla="*/ f75 1 62"/>
                <a:gd name="f80" fmla="*/ 6 f76 1"/>
                <a:gd name="f81" fmla="*/ 22 f75 1"/>
                <a:gd name="f82" fmla="*/ 2 f76 1"/>
                <a:gd name="f83" fmla="*/ 39 f75 1"/>
                <a:gd name="f84" fmla="*/ 5 f76 1"/>
                <a:gd name="f85" fmla="*/ 49 f75 1"/>
                <a:gd name="f86" fmla="*/ 14 f76 1"/>
                <a:gd name="f87" fmla="*/ 59 f75 1"/>
                <a:gd name="f88" fmla="*/ 18 f76 1"/>
                <a:gd name="f89" fmla="*/ 61 f75 1"/>
                <a:gd name="f90" fmla="*/ 41 f76 1"/>
                <a:gd name="f91" fmla="*/ 54 f75 1"/>
                <a:gd name="f92" fmla="*/ 57 f76 1"/>
                <a:gd name="f93" fmla="*/ 46 f75 1"/>
                <a:gd name="f94" fmla="*/ 81 f76 1"/>
                <a:gd name="f95" fmla="*/ 27 f75 1"/>
                <a:gd name="f96" fmla="*/ 99 f76 1"/>
                <a:gd name="f97" fmla="*/ 4 f75 1"/>
                <a:gd name="f98" fmla="*/ 1 f75 1"/>
                <a:gd name="f99" fmla="*/ 102 f76 1"/>
                <a:gd name="f100" fmla="*/ 97 f76 1"/>
                <a:gd name="f101" fmla="*/ 11 f75 1"/>
                <a:gd name="f102" fmla="*/ 73 f76 1"/>
                <a:gd name="f103" fmla="*/ 37 f75 1"/>
                <a:gd name="f104" fmla="*/ 50 f76 1"/>
                <a:gd name="f105" fmla="*/ 52 f75 1"/>
                <a:gd name="f106" fmla="*/ 30 f76 1"/>
                <a:gd name="f107" fmla="*/ 60 f75 1"/>
                <a:gd name="f108" fmla="*/ 19 f76 1"/>
                <a:gd name="f109" fmla="*/ 62 f75 1"/>
                <a:gd name="f110" fmla="*/ 9 f76 1"/>
                <a:gd name="f111" fmla="*/ 55 f75 1"/>
                <a:gd name="f112" fmla="*/ 50 f75 1"/>
                <a:gd name="f113" fmla="*/ 1 f76 1"/>
                <a:gd name="f114" fmla="*/ 38 f75 1"/>
                <a:gd name="f115" fmla="*/ 4 f76 1"/>
                <a:gd name="f116" fmla="*/ 23 f75 1"/>
                <a:gd name="f117" fmla="+- f77 0 f1"/>
                <a:gd name="f118" fmla="*/ f80 1 102"/>
                <a:gd name="f119" fmla="*/ f81 1 63"/>
                <a:gd name="f120" fmla="*/ f82 1 102"/>
                <a:gd name="f121" fmla="*/ f83 1 63"/>
                <a:gd name="f122" fmla="*/ f84 1 102"/>
                <a:gd name="f123" fmla="*/ f85 1 63"/>
                <a:gd name="f124" fmla="*/ f86 1 102"/>
                <a:gd name="f125" fmla="*/ f87 1 63"/>
                <a:gd name="f126" fmla="*/ f88 1 102"/>
                <a:gd name="f127" fmla="*/ f89 1 63"/>
                <a:gd name="f128" fmla="*/ f90 1 102"/>
                <a:gd name="f129" fmla="*/ f91 1 63"/>
                <a:gd name="f130" fmla="*/ f92 1 102"/>
                <a:gd name="f131" fmla="*/ f93 1 63"/>
                <a:gd name="f132" fmla="*/ f94 1 102"/>
                <a:gd name="f133" fmla="*/ f95 1 63"/>
                <a:gd name="f134" fmla="*/ f96 1 102"/>
                <a:gd name="f135" fmla="*/ f97 1 63"/>
                <a:gd name="f136" fmla="*/ f98 1 63"/>
                <a:gd name="f137" fmla="*/ f99 1 102"/>
                <a:gd name="f138" fmla="*/ f100 1 102"/>
                <a:gd name="f139" fmla="*/ f101 1 63"/>
                <a:gd name="f140" fmla="*/ f102 1 102"/>
                <a:gd name="f141" fmla="*/ f103 1 63"/>
                <a:gd name="f142" fmla="*/ f104 1 102"/>
                <a:gd name="f143" fmla="*/ f105 1 63"/>
                <a:gd name="f144" fmla="*/ f106 1 102"/>
                <a:gd name="f145" fmla="*/ f107 1 63"/>
                <a:gd name="f146" fmla="*/ f108 1 102"/>
                <a:gd name="f147" fmla="*/ f109 1 63"/>
                <a:gd name="f148" fmla="*/ f110 1 102"/>
                <a:gd name="f149" fmla="*/ f111 1 63"/>
                <a:gd name="f150" fmla="*/ f112 1 63"/>
                <a:gd name="f151" fmla="*/ f113 1 102"/>
                <a:gd name="f152" fmla="*/ f114 1 63"/>
                <a:gd name="f153" fmla="*/ f115 1 102"/>
                <a:gd name="f154" fmla="*/ f116 1 63"/>
                <a:gd name="f155" fmla="*/ 0 1 f78"/>
                <a:gd name="f156" fmla="*/ f72 1 f78"/>
                <a:gd name="f157" fmla="*/ 0 1 f79"/>
                <a:gd name="f158" fmla="*/ f73 1 f79"/>
                <a:gd name="f159" fmla="*/ f118 1 f78"/>
                <a:gd name="f160" fmla="*/ f119 1 f79"/>
                <a:gd name="f161" fmla="*/ f120 1 f78"/>
                <a:gd name="f162" fmla="*/ f121 1 f79"/>
                <a:gd name="f163" fmla="*/ f122 1 f78"/>
                <a:gd name="f164" fmla="*/ f123 1 f79"/>
                <a:gd name="f165" fmla="*/ f124 1 f78"/>
                <a:gd name="f166" fmla="*/ f125 1 f79"/>
                <a:gd name="f167" fmla="*/ f126 1 f78"/>
                <a:gd name="f168" fmla="*/ f127 1 f79"/>
                <a:gd name="f169" fmla="*/ f128 1 f78"/>
                <a:gd name="f170" fmla="*/ f129 1 f79"/>
                <a:gd name="f171" fmla="*/ f130 1 f78"/>
                <a:gd name="f172" fmla="*/ f131 1 f79"/>
                <a:gd name="f173" fmla="*/ f132 1 f78"/>
                <a:gd name="f174" fmla="*/ f133 1 f79"/>
                <a:gd name="f175" fmla="*/ f134 1 f78"/>
                <a:gd name="f176" fmla="*/ f135 1 f79"/>
                <a:gd name="f177" fmla="*/ f136 1 f79"/>
                <a:gd name="f178" fmla="*/ f137 1 f78"/>
                <a:gd name="f179" fmla="*/ f138 1 f78"/>
                <a:gd name="f180" fmla="*/ f139 1 f79"/>
                <a:gd name="f181" fmla="*/ f140 1 f78"/>
                <a:gd name="f182" fmla="*/ f141 1 f79"/>
                <a:gd name="f183" fmla="*/ f142 1 f78"/>
                <a:gd name="f184" fmla="*/ f143 1 f79"/>
                <a:gd name="f185" fmla="*/ f144 1 f78"/>
                <a:gd name="f186" fmla="*/ f145 1 f79"/>
                <a:gd name="f187" fmla="*/ f146 1 f78"/>
                <a:gd name="f188" fmla="*/ f147 1 f79"/>
                <a:gd name="f189" fmla="*/ f148 1 f78"/>
                <a:gd name="f190" fmla="*/ f149 1 f79"/>
                <a:gd name="f191" fmla="*/ f150 1 f79"/>
                <a:gd name="f192" fmla="*/ f151 1 f78"/>
                <a:gd name="f193" fmla="*/ f152 1 f79"/>
                <a:gd name="f194" fmla="*/ f153 1 f78"/>
                <a:gd name="f195" fmla="*/ f154 1 f79"/>
                <a:gd name="f196" fmla="*/ f155 f69 1"/>
                <a:gd name="f197" fmla="*/ f156 f69 1"/>
                <a:gd name="f198" fmla="*/ f158 f70 1"/>
                <a:gd name="f199" fmla="*/ f157 f70 1"/>
                <a:gd name="f200" fmla="*/ f159 f69 1"/>
                <a:gd name="f201" fmla="*/ f160 f70 1"/>
                <a:gd name="f202" fmla="*/ f161 f69 1"/>
                <a:gd name="f203" fmla="*/ f162 f70 1"/>
                <a:gd name="f204" fmla="*/ f163 f69 1"/>
                <a:gd name="f205" fmla="*/ f164 f70 1"/>
                <a:gd name="f206" fmla="*/ f165 f69 1"/>
                <a:gd name="f207" fmla="*/ f166 f70 1"/>
                <a:gd name="f208" fmla="*/ f167 f69 1"/>
                <a:gd name="f209" fmla="*/ f168 f70 1"/>
                <a:gd name="f210" fmla="*/ f169 f69 1"/>
                <a:gd name="f211" fmla="*/ f170 f70 1"/>
                <a:gd name="f212" fmla="*/ f171 f69 1"/>
                <a:gd name="f213" fmla="*/ f172 f70 1"/>
                <a:gd name="f214" fmla="*/ f173 f69 1"/>
                <a:gd name="f215" fmla="*/ f174 f70 1"/>
                <a:gd name="f216" fmla="*/ f175 f69 1"/>
                <a:gd name="f217" fmla="*/ f176 f70 1"/>
                <a:gd name="f218" fmla="*/ f177 f70 1"/>
                <a:gd name="f219" fmla="*/ f178 f69 1"/>
                <a:gd name="f220" fmla="*/ f179 f69 1"/>
                <a:gd name="f221" fmla="*/ f180 f70 1"/>
                <a:gd name="f222" fmla="*/ f181 f69 1"/>
                <a:gd name="f223" fmla="*/ f182 f70 1"/>
                <a:gd name="f224" fmla="*/ f183 f69 1"/>
                <a:gd name="f225" fmla="*/ f184 f70 1"/>
                <a:gd name="f226" fmla="*/ f185 f69 1"/>
                <a:gd name="f227" fmla="*/ f186 f70 1"/>
                <a:gd name="f228" fmla="*/ f187 f69 1"/>
                <a:gd name="f229" fmla="*/ f188 f70 1"/>
                <a:gd name="f230" fmla="*/ f189 f69 1"/>
                <a:gd name="f231" fmla="*/ f190 f70 1"/>
                <a:gd name="f232" fmla="*/ f191 f70 1"/>
                <a:gd name="f233" fmla="*/ f192 f69 1"/>
                <a:gd name="f234" fmla="*/ f193 f70 1"/>
                <a:gd name="f235" fmla="*/ f194 f69 1"/>
                <a:gd name="f236" fmla="*/ f195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206" y="f207"/>
                </a:cxn>
                <a:cxn ang="f117">
                  <a:pos x="f208" y="f209"/>
                </a:cxn>
                <a:cxn ang="f117">
                  <a:pos x="f210" y="f211"/>
                </a:cxn>
                <a:cxn ang="f117">
                  <a:pos x="f212" y="f213"/>
                </a:cxn>
                <a:cxn ang="f117">
                  <a:pos x="f214" y="f215"/>
                </a:cxn>
                <a:cxn ang="f117">
                  <a:pos x="f216" y="f217"/>
                </a:cxn>
                <a:cxn ang="f117">
                  <a:pos x="f216" y="f218"/>
                </a:cxn>
                <a:cxn ang="f117">
                  <a:pos x="f219" y="f218"/>
                </a:cxn>
                <a:cxn ang="f117">
                  <a:pos x="f220" y="f221"/>
                </a:cxn>
                <a:cxn ang="f117">
                  <a:pos x="f222" y="f223"/>
                </a:cxn>
                <a:cxn ang="f117">
                  <a:pos x="f224" y="f225"/>
                </a:cxn>
                <a:cxn ang="f117">
                  <a:pos x="f226" y="f227"/>
                </a:cxn>
                <a:cxn ang="f117">
                  <a:pos x="f228" y="f229"/>
                </a:cxn>
                <a:cxn ang="f117">
                  <a:pos x="f230" y="f231"/>
                </a:cxn>
                <a:cxn ang="f117">
                  <a:pos x="f204" y="f232"/>
                </a:cxn>
                <a:cxn ang="f117">
                  <a:pos x="f233" y="f234"/>
                </a:cxn>
                <a:cxn ang="f117">
                  <a:pos x="f235" y="f236"/>
                </a:cxn>
                <a:cxn ang="f117">
                  <a:pos x="f200" y="f201"/>
                </a:cxn>
              </a:cxnLst>
              <a:rect l="f196" t="f199" r="f197" b="f198"/>
              <a:pathLst>
                <a:path w="102" h="6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4" y="f18"/>
                    <a:pt x="f10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7"/>
                    <a:pt x="f13" y="f32"/>
                    <a:pt x="f33" y="f34"/>
                  </a:cubicBezTo>
                  <a:cubicBezTo>
                    <a:pt x="f18" y="f35"/>
                    <a:pt x="f35" y="f19"/>
                    <a:pt x="f36" y="f18"/>
                  </a:cubicBezTo>
                  <a:cubicBezTo>
                    <a:pt x="f37" y="f38"/>
                    <a:pt x="f39" y="f40"/>
                    <a:pt x="f41" y="f11"/>
                  </a:cubicBezTo>
                  <a:cubicBezTo>
                    <a:pt x="f42" y="f43"/>
                    <a:pt x="f44" y="f45"/>
                    <a:pt x="f46" y="f12"/>
                  </a:cubicBezTo>
                  <a:cubicBezTo>
                    <a:pt x="f47" y="f48"/>
                    <a:pt x="f47" y="f14"/>
                    <a:pt x="f46" y="f16"/>
                  </a:cubicBezTo>
                  <a:cubicBezTo>
                    <a:pt x="f47" y="f5"/>
                    <a:pt x="f49" y="f5"/>
                    <a:pt x="f6" y="f16"/>
                  </a:cubicBezTo>
                  <a:cubicBezTo>
                    <a:pt x="f6" y="f10"/>
                    <a:pt x="f46" y="f50"/>
                    <a:pt x="f51" y="f52"/>
                  </a:cubicBezTo>
                  <a:cubicBezTo>
                    <a:pt x="f53" y="f54"/>
                    <a:pt x="f55" y="f56"/>
                    <a:pt x="f39" y="f57"/>
                  </a:cubicBezTo>
                  <a:cubicBezTo>
                    <a:pt x="f58" y="f59"/>
                    <a:pt x="f32" y="f60"/>
                    <a:pt x="f61" y="f21"/>
                  </a:cubicBezTo>
                  <a:cubicBezTo>
                    <a:pt x="f17" y="f23"/>
                    <a:pt x="f57" y="f25"/>
                    <a:pt x="f62" y="f27"/>
                  </a:cubicBezTo>
                  <a:cubicBezTo>
                    <a:pt x="f31" y="f29"/>
                    <a:pt x="f63" y="f29"/>
                    <a:pt x="f64" y="f7"/>
                  </a:cubicBezTo>
                  <a:cubicBezTo>
                    <a:pt x="f24" y="f65"/>
                    <a:pt x="f22" y="f32"/>
                    <a:pt x="f20" y="f23"/>
                  </a:cubicBezTo>
                  <a:cubicBezTo>
                    <a:pt x="f50" y="f34"/>
                    <a:pt x="f8" y="f21"/>
                    <a:pt x="f10" y="f61"/>
                  </a:cubicBezTo>
                  <a:cubicBezTo>
                    <a:pt x="f5" y="f60"/>
                    <a:pt x="f5" y="f17"/>
                    <a:pt x="f16" y="f66"/>
                  </a:cubicBezTo>
                  <a:cubicBezTo>
                    <a:pt x="f14" y="f13"/>
                    <a:pt x="f48" y="f67"/>
                    <a:pt x="f12" y="f63"/>
                  </a:cubicBezTo>
                  <a:cubicBezTo>
                    <a:pt x="f10" y="f9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8C95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Freeform 86">
              <a:extLst>
                <a:ext uri="{FF2B5EF4-FFF2-40B4-BE49-F238E27FC236}">
                  <a16:creationId xmlns:a16="http://schemas.microsoft.com/office/drawing/2014/main" id="{BFC23A31-5D99-8577-B586-4159EB56FF05}"/>
                </a:ext>
              </a:extLst>
            </p:cNvPr>
            <p:cNvSpPr/>
            <p:nvPr/>
          </p:nvSpPr>
          <p:spPr>
            <a:xfrm>
              <a:off x="8707438" y="2305046"/>
              <a:ext cx="122236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1"/>
                <a:gd name="f8" fmla="val 1"/>
                <a:gd name="f9" fmla="val 3"/>
                <a:gd name="f10" fmla="val 7"/>
                <a:gd name="f11" fmla="val 11"/>
                <a:gd name="f12" fmla="val 16"/>
                <a:gd name="f13" fmla="val 4"/>
                <a:gd name="f14" fmla="val 5"/>
                <a:gd name="f15" fmla="val 15"/>
                <a:gd name="f16" fmla="val 6"/>
                <a:gd name="f17" fmla="val 14"/>
                <a:gd name="f18" fmla="val 13"/>
                <a:gd name="f19" fmla="val 10"/>
                <a:gd name="f20" fmla="val 9"/>
                <a:gd name="f21" fmla="val 12"/>
                <a:gd name="f22" fmla="val 17"/>
                <a:gd name="f23" fmla="val 18"/>
                <a:gd name="f24" fmla="val 20"/>
                <a:gd name="f25" fmla="val 8"/>
                <a:gd name="f26" fmla="+- 0 0 -90"/>
                <a:gd name="f27" fmla="*/ f3 1 19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9"/>
                <a:gd name="f37" fmla="*/ f33 1 21"/>
                <a:gd name="f38" fmla="*/ 1 f34 1"/>
                <a:gd name="f39" fmla="*/ 3 f33 1"/>
                <a:gd name="f40" fmla="*/ 16 f34 1"/>
                <a:gd name="f41" fmla="*/ 4 f33 1"/>
                <a:gd name="f42" fmla="*/ 5 f33 1"/>
                <a:gd name="f43" fmla="*/ 13 f34 1"/>
                <a:gd name="f44" fmla="*/ 6 f33 1"/>
                <a:gd name="f45" fmla="*/ 10 f34 1"/>
                <a:gd name="f46" fmla="*/ 9 f33 1"/>
                <a:gd name="f47" fmla="*/ 11 f34 1"/>
                <a:gd name="f48" fmla="*/ 13 f33 1"/>
                <a:gd name="f49" fmla="*/ 18 f34 1"/>
                <a:gd name="f50" fmla="*/ 12 f33 1"/>
                <a:gd name="f51" fmla="*/ 17 f34 1"/>
                <a:gd name="f52" fmla="*/ 18 f33 1"/>
                <a:gd name="f53" fmla="*/ 8 f34 1"/>
                <a:gd name="f54" fmla="*/ 20 f33 1"/>
                <a:gd name="f55" fmla="*/ 8 f33 1"/>
                <a:gd name="f56" fmla="+- f35 0 f1"/>
                <a:gd name="f57" fmla="*/ f38 1 19"/>
                <a:gd name="f58" fmla="*/ f39 1 21"/>
                <a:gd name="f59" fmla="*/ f40 1 19"/>
                <a:gd name="f60" fmla="*/ f41 1 21"/>
                <a:gd name="f61" fmla="*/ f42 1 21"/>
                <a:gd name="f62" fmla="*/ f43 1 19"/>
                <a:gd name="f63" fmla="*/ f44 1 21"/>
                <a:gd name="f64" fmla="*/ f45 1 19"/>
                <a:gd name="f65" fmla="*/ f46 1 21"/>
                <a:gd name="f66" fmla="*/ f47 1 19"/>
                <a:gd name="f67" fmla="*/ f48 1 21"/>
                <a:gd name="f68" fmla="*/ f49 1 19"/>
                <a:gd name="f69" fmla="*/ f50 1 21"/>
                <a:gd name="f70" fmla="*/ f51 1 19"/>
                <a:gd name="f71" fmla="*/ f52 1 21"/>
                <a:gd name="f72" fmla="*/ f53 1 19"/>
                <a:gd name="f73" fmla="*/ f54 1 21"/>
                <a:gd name="f74" fmla="*/ f55 1 21"/>
                <a:gd name="f75" fmla="*/ 0 1 f36"/>
                <a:gd name="f76" fmla="*/ f30 1 f36"/>
                <a:gd name="f77" fmla="*/ 0 1 f37"/>
                <a:gd name="f78" fmla="*/ f31 1 f37"/>
                <a:gd name="f79" fmla="*/ f57 1 f36"/>
                <a:gd name="f80" fmla="*/ f58 1 f37"/>
                <a:gd name="f81" fmla="*/ f59 1 f36"/>
                <a:gd name="f82" fmla="*/ f60 1 f37"/>
                <a:gd name="f83" fmla="*/ f61 1 f37"/>
                <a:gd name="f84" fmla="*/ f62 1 f36"/>
                <a:gd name="f85" fmla="*/ f63 1 f37"/>
                <a:gd name="f86" fmla="*/ f64 1 f36"/>
                <a:gd name="f87" fmla="*/ f65 1 f37"/>
                <a:gd name="f88" fmla="*/ f66 1 f36"/>
                <a:gd name="f89" fmla="*/ f67 1 f37"/>
                <a:gd name="f90" fmla="*/ f68 1 f36"/>
                <a:gd name="f91" fmla="*/ f69 1 f37"/>
                <a:gd name="f92" fmla="*/ f70 1 f36"/>
                <a:gd name="f93" fmla="*/ f71 1 f37"/>
                <a:gd name="f94" fmla="*/ f72 1 f36"/>
                <a:gd name="f95" fmla="*/ f73 1 f37"/>
                <a:gd name="f96" fmla="*/ f74 1 f37"/>
                <a:gd name="f97" fmla="*/ f75 f27 1"/>
                <a:gd name="f98" fmla="*/ f76 f27 1"/>
                <a:gd name="f99" fmla="*/ f78 f28 1"/>
                <a:gd name="f100" fmla="*/ f77 f28 1"/>
                <a:gd name="f101" fmla="*/ f79 f27 1"/>
                <a:gd name="f102" fmla="*/ f80 f28 1"/>
                <a:gd name="f103" fmla="*/ f81 f27 1"/>
                <a:gd name="f104" fmla="*/ f82 f28 1"/>
                <a:gd name="f105" fmla="*/ f83 f28 1"/>
                <a:gd name="f106" fmla="*/ f84 f27 1"/>
                <a:gd name="f107" fmla="*/ f85 f28 1"/>
                <a:gd name="f108" fmla="*/ f86 f27 1"/>
                <a:gd name="f109" fmla="*/ f87 f28 1"/>
                <a:gd name="f110" fmla="*/ f88 f27 1"/>
                <a:gd name="f111" fmla="*/ f89 f28 1"/>
                <a:gd name="f112" fmla="*/ f90 f27 1"/>
                <a:gd name="f113" fmla="*/ f91 f28 1"/>
                <a:gd name="f114" fmla="*/ f92 f27 1"/>
                <a:gd name="f115" fmla="*/ f93 f28 1"/>
                <a:gd name="f116" fmla="*/ f94 f27 1"/>
                <a:gd name="f117" fmla="*/ f95 f28 1"/>
                <a:gd name="f118" fmla="*/ f9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3" y="f105"/>
                </a:cxn>
                <a:cxn ang="f56">
                  <a:pos x="f106" y="f107"/>
                </a:cxn>
                <a:cxn ang="f56">
                  <a:pos x="f108" y="f109"/>
                </a:cxn>
                <a:cxn ang="f56">
                  <a:pos x="f110" y="f111"/>
                </a:cxn>
                <a:cxn ang="f56">
                  <a:pos x="f103" y="f111"/>
                </a:cxn>
                <a:cxn ang="f56">
                  <a:pos x="f112" y="f113"/>
                </a:cxn>
                <a:cxn ang="f56">
                  <a:pos x="f114" y="f115"/>
                </a:cxn>
                <a:cxn ang="f56">
                  <a:pos x="f116" y="f117"/>
                </a:cxn>
                <a:cxn ang="f56">
                  <a:pos x="f101" y="f118"/>
                </a:cxn>
                <a:cxn ang="f56">
                  <a:pos x="f101" y="f102"/>
                </a:cxn>
              </a:cxnLst>
              <a:rect l="f97" t="f100" r="f98" b="f99"/>
              <a:pathLst>
                <a:path w="19" h="21">
                  <a:moveTo>
                    <a:pt x="f8" y="f9"/>
                  </a:moveTo>
                  <a:cubicBezTo>
                    <a:pt x="f10" y="f5"/>
                    <a:pt x="f11" y="f5"/>
                    <a:pt x="f12" y="f13"/>
                  </a:cubicBezTo>
                  <a:cubicBezTo>
                    <a:pt x="f12" y="f14"/>
                    <a:pt x="f12" y="f14"/>
                    <a:pt x="f12" y="f14"/>
                  </a:cubicBezTo>
                  <a:cubicBezTo>
                    <a:pt x="f15" y="f16"/>
                    <a:pt x="f17" y="f16"/>
                    <a:pt x="f18" y="f16"/>
                  </a:cubicBezTo>
                  <a:cubicBezTo>
                    <a:pt x="f11" y="f16"/>
                    <a:pt x="f19" y="f10"/>
                    <a:pt x="f19" y="f20"/>
                  </a:cubicBezTo>
                  <a:cubicBezTo>
                    <a:pt x="f20" y="f11"/>
                    <a:pt x="f19" y="f21"/>
                    <a:pt x="f11" y="f18"/>
                  </a:cubicBezTo>
                  <a:cubicBezTo>
                    <a:pt x="f18" y="f15"/>
                    <a:pt x="f15" y="f17"/>
                    <a:pt x="f12" y="f18"/>
                  </a:cubicBezTo>
                  <a:cubicBezTo>
                    <a:pt x="f22" y="f18"/>
                    <a:pt x="f22" y="f18"/>
                    <a:pt x="f23" y="f21"/>
                  </a:cubicBezTo>
                  <a:cubicBezTo>
                    <a:pt x="f6" y="f17"/>
                    <a:pt x="f6" y="f12"/>
                    <a:pt x="f22" y="f23"/>
                  </a:cubicBezTo>
                  <a:cubicBezTo>
                    <a:pt x="f15" y="f24"/>
                    <a:pt x="f21" y="f7"/>
                    <a:pt x="f25" y="f24"/>
                  </a:cubicBezTo>
                  <a:cubicBezTo>
                    <a:pt x="f9" y="f23"/>
                    <a:pt x="f8" y="f18"/>
                    <a:pt x="f8" y="f25"/>
                  </a:cubicBezTo>
                  <a:cubicBezTo>
                    <a:pt x="f5" y="f1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E7E5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Freeform 87">
              <a:extLst>
                <a:ext uri="{FF2B5EF4-FFF2-40B4-BE49-F238E27FC236}">
                  <a16:creationId xmlns:a16="http://schemas.microsoft.com/office/drawing/2014/main" id="{1C17A69D-25FC-CF3E-928A-77356AC9C26D}"/>
                </a:ext>
              </a:extLst>
            </p:cNvPr>
            <p:cNvSpPr/>
            <p:nvPr/>
          </p:nvSpPr>
          <p:spPr>
            <a:xfrm>
              <a:off x="8758242" y="2338385"/>
              <a:ext cx="7143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7"/>
                <a:gd name="f9" fmla="val 9"/>
                <a:gd name="f10" fmla="val 4"/>
                <a:gd name="f11" fmla="val 2"/>
                <a:gd name="f12" fmla="val 1"/>
                <a:gd name="f13" fmla="val 3"/>
                <a:gd name="f14" fmla="val 6"/>
                <a:gd name="f15" fmla="val 8"/>
                <a:gd name="f16" fmla="val 5"/>
                <a:gd name="f17" fmla="+- 0 0 -90"/>
                <a:gd name="f18" fmla="*/ f3 1 11"/>
                <a:gd name="f19" fmla="*/ f4 1 11"/>
                <a:gd name="f20" fmla="val f5"/>
                <a:gd name="f21" fmla="val f6"/>
                <a:gd name="f22" fmla="*/ f17 f0 1"/>
                <a:gd name="f23" fmla="+- f21 0 f20"/>
                <a:gd name="f24" fmla="*/ f22 1 f2"/>
                <a:gd name="f25" fmla="*/ f23 1 11"/>
                <a:gd name="f26" fmla="*/ 10 f23 1"/>
                <a:gd name="f27" fmla="*/ 7 f23 1"/>
                <a:gd name="f28" fmla="*/ 4 f23 1"/>
                <a:gd name="f29" fmla="*/ 1 f23 1"/>
                <a:gd name="f30" fmla="*/ 6 f23 1"/>
                <a:gd name="f31" fmla="*/ 0 f23 1"/>
                <a:gd name="f32" fmla="*/ 8 f23 1"/>
                <a:gd name="f33" fmla="+- f24 0 f1"/>
                <a:gd name="f34" fmla="*/ f26 1 11"/>
                <a:gd name="f35" fmla="*/ f27 1 11"/>
                <a:gd name="f36" fmla="*/ f28 1 11"/>
                <a:gd name="f37" fmla="*/ f29 1 11"/>
                <a:gd name="f38" fmla="*/ f30 1 11"/>
                <a:gd name="f39" fmla="*/ f31 1 11"/>
                <a:gd name="f40" fmla="*/ f32 1 11"/>
                <a:gd name="f41" fmla="*/ 0 1 f25"/>
                <a:gd name="f42" fmla="*/ f21 1 f25"/>
                <a:gd name="f43" fmla="*/ f34 1 f25"/>
                <a:gd name="f44" fmla="*/ f35 1 f25"/>
                <a:gd name="f45" fmla="*/ f36 1 f25"/>
                <a:gd name="f46" fmla="*/ f37 1 f25"/>
                <a:gd name="f47" fmla="*/ f38 1 f25"/>
                <a:gd name="f48" fmla="*/ f39 1 f25"/>
                <a:gd name="f49" fmla="*/ f40 1 f25"/>
                <a:gd name="f50" fmla="*/ f41 f18 1"/>
                <a:gd name="f51" fmla="*/ f42 f18 1"/>
                <a:gd name="f52" fmla="*/ f42 f19 1"/>
                <a:gd name="f53" fmla="*/ f41 f19 1"/>
                <a:gd name="f54" fmla="*/ f43 f18 1"/>
                <a:gd name="f55" fmla="*/ f44 f19 1"/>
                <a:gd name="f56" fmla="*/ f45 f18 1"/>
                <a:gd name="f57" fmla="*/ f43 f19 1"/>
                <a:gd name="f58" fmla="*/ f46 f18 1"/>
                <a:gd name="f59" fmla="*/ f45 f19 1"/>
                <a:gd name="f60" fmla="*/ f47 f18 1"/>
                <a:gd name="f61" fmla="*/ f48 f19 1"/>
                <a:gd name="f62" fmla="*/ f4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1"/>
                </a:cxn>
                <a:cxn ang="f33">
                  <a:pos x="f54" y="f55"/>
                </a:cxn>
              </a:cxnLst>
              <a:rect l="f50" t="f53" r="f51" b="f52"/>
              <a:pathLst>
                <a:path w="11" h="11">
                  <a:moveTo>
                    <a:pt x="f7" y="f8"/>
                  </a:moveTo>
                  <a:cubicBezTo>
                    <a:pt x="f9" y="f7"/>
                    <a:pt x="f8" y="f6"/>
                    <a:pt x="f10" y="f7"/>
                  </a:cubicBezTo>
                  <a:cubicBezTo>
                    <a:pt x="f11" y="f9"/>
                    <a:pt x="f5" y="f8"/>
                    <a:pt x="f12" y="f10"/>
                  </a:cubicBezTo>
                  <a:cubicBezTo>
                    <a:pt x="f12" y="f12"/>
                    <a:pt x="f13" y="f5"/>
                    <a:pt x="f14" y="f5"/>
                  </a:cubicBezTo>
                  <a:cubicBezTo>
                    <a:pt x="f14" y="f5"/>
                    <a:pt x="f8" y="f5"/>
                    <a:pt x="f15" y="f5"/>
                  </a:cubicBezTo>
                  <a:cubicBezTo>
                    <a:pt x="f6" y="f11"/>
                    <a:pt x="f7" y="f16"/>
                    <a:pt x="f7" y="f8"/>
                  </a:cubicBezTo>
                  <a:close/>
                </a:path>
              </a:pathLst>
            </a:custGeom>
            <a:solidFill>
              <a:srgbClr val="88B8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Freeform 88">
              <a:extLst>
                <a:ext uri="{FF2B5EF4-FFF2-40B4-BE49-F238E27FC236}">
                  <a16:creationId xmlns:a16="http://schemas.microsoft.com/office/drawing/2014/main" id="{A6AAFD65-F2A2-A157-6CFB-D9F45784010D}"/>
                </a:ext>
              </a:extLst>
            </p:cNvPr>
            <p:cNvSpPr/>
            <p:nvPr/>
          </p:nvSpPr>
          <p:spPr>
            <a:xfrm>
              <a:off x="8848721" y="3403597"/>
              <a:ext cx="460372" cy="2460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38"/>
                <a:gd name="f8" fmla="val 70"/>
                <a:gd name="f9" fmla="val 1"/>
                <a:gd name="f10" fmla="val 7"/>
                <a:gd name="f11" fmla="val 69"/>
                <a:gd name="f12" fmla="val 12"/>
                <a:gd name="f13" fmla="val 66"/>
                <a:gd name="f14" fmla="val 17"/>
                <a:gd name="f15" fmla="val 59"/>
                <a:gd name="f16" fmla="val 29"/>
                <a:gd name="f17" fmla="val 48"/>
                <a:gd name="f18" fmla="val 35"/>
                <a:gd name="f19" fmla="val 34"/>
                <a:gd name="f20" fmla="val 37"/>
                <a:gd name="f21" fmla="val 27"/>
                <a:gd name="f22" fmla="val 19"/>
                <a:gd name="f23" fmla="val 13"/>
                <a:gd name="f24" fmla="val 33"/>
                <a:gd name="f25" fmla="val 4"/>
                <a:gd name="f26" fmla="val 28"/>
                <a:gd name="f27" fmla="val 18"/>
                <a:gd name="f28" fmla="val 9"/>
                <a:gd name="f29" fmla="val 2"/>
                <a:gd name="f30" fmla="val 6"/>
                <a:gd name="f31" fmla="val 3"/>
                <a:gd name="f32" fmla="val 5"/>
                <a:gd name="f33" fmla="val 10"/>
                <a:gd name="f34" fmla="val 16"/>
                <a:gd name="f35" fmla="val 20"/>
                <a:gd name="f36" fmla="val 21"/>
                <a:gd name="f37" fmla="val 39"/>
                <a:gd name="f38" fmla="val 44"/>
                <a:gd name="f39" fmla="val 53"/>
                <a:gd name="f40" fmla="val 60"/>
                <a:gd name="f41" fmla="val 67"/>
                <a:gd name="f42" fmla="val 68"/>
                <a:gd name="f43" fmla="+- 0 0 -90"/>
                <a:gd name="f44" fmla="*/ f3 1 71"/>
                <a:gd name="f45" fmla="*/ f4 1 38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71"/>
                <a:gd name="f54" fmla="*/ f50 1 38"/>
                <a:gd name="f55" fmla="*/ 70 f51 1"/>
                <a:gd name="f56" fmla="*/ 1 f50 1"/>
                <a:gd name="f57" fmla="*/ 66 f51 1"/>
                <a:gd name="f58" fmla="*/ 17 f50 1"/>
                <a:gd name="f59" fmla="*/ 34 f51 1"/>
                <a:gd name="f60" fmla="*/ 37 f50 1"/>
                <a:gd name="f61" fmla="*/ 13 f51 1"/>
                <a:gd name="f62" fmla="*/ 33 f50 1"/>
                <a:gd name="f63" fmla="*/ 1 f51 1"/>
                <a:gd name="f64" fmla="*/ 9 f50 1"/>
                <a:gd name="f65" fmla="*/ 4 f51 1"/>
                <a:gd name="f66" fmla="*/ 0 f50 1"/>
                <a:gd name="f67" fmla="*/ 6 f51 1"/>
                <a:gd name="f68" fmla="*/ 7 f50 1"/>
                <a:gd name="f69" fmla="*/ 28 f51 1"/>
                <a:gd name="f70" fmla="*/ 20 f50 1"/>
                <a:gd name="f71" fmla="*/ 44 f51 1"/>
                <a:gd name="f72" fmla="*/ 5 f50 1"/>
                <a:gd name="f73" fmla="*/ 67 f51 1"/>
                <a:gd name="f74" fmla="*/ 4 f50 1"/>
                <a:gd name="f75" fmla="+- f52 0 f1"/>
                <a:gd name="f76" fmla="*/ f55 1 71"/>
                <a:gd name="f77" fmla="*/ f56 1 38"/>
                <a:gd name="f78" fmla="*/ f57 1 71"/>
                <a:gd name="f79" fmla="*/ f58 1 38"/>
                <a:gd name="f80" fmla="*/ f59 1 71"/>
                <a:gd name="f81" fmla="*/ f60 1 38"/>
                <a:gd name="f82" fmla="*/ f61 1 71"/>
                <a:gd name="f83" fmla="*/ f62 1 38"/>
                <a:gd name="f84" fmla="*/ f63 1 71"/>
                <a:gd name="f85" fmla="*/ f64 1 38"/>
                <a:gd name="f86" fmla="*/ f65 1 71"/>
                <a:gd name="f87" fmla="*/ f66 1 38"/>
                <a:gd name="f88" fmla="*/ f67 1 71"/>
                <a:gd name="f89" fmla="*/ f68 1 38"/>
                <a:gd name="f90" fmla="*/ f69 1 71"/>
                <a:gd name="f91" fmla="*/ f70 1 38"/>
                <a:gd name="f92" fmla="*/ f71 1 71"/>
                <a:gd name="f93" fmla="*/ f72 1 38"/>
                <a:gd name="f94" fmla="*/ f73 1 71"/>
                <a:gd name="f95" fmla="*/ f74 1 38"/>
                <a:gd name="f96" fmla="*/ 0 1 f53"/>
                <a:gd name="f97" fmla="*/ f47 1 f53"/>
                <a:gd name="f98" fmla="*/ 0 1 f54"/>
                <a:gd name="f99" fmla="*/ f48 1 f54"/>
                <a:gd name="f100" fmla="*/ f76 1 f53"/>
                <a:gd name="f101" fmla="*/ f77 1 f54"/>
                <a:gd name="f102" fmla="*/ f78 1 f53"/>
                <a:gd name="f103" fmla="*/ f79 1 f54"/>
                <a:gd name="f104" fmla="*/ f80 1 f53"/>
                <a:gd name="f105" fmla="*/ f81 1 f54"/>
                <a:gd name="f106" fmla="*/ f82 1 f53"/>
                <a:gd name="f107" fmla="*/ f83 1 f54"/>
                <a:gd name="f108" fmla="*/ f84 1 f53"/>
                <a:gd name="f109" fmla="*/ f85 1 f54"/>
                <a:gd name="f110" fmla="*/ f86 1 f53"/>
                <a:gd name="f111" fmla="*/ f87 1 f54"/>
                <a:gd name="f112" fmla="*/ f88 1 f53"/>
                <a:gd name="f113" fmla="*/ f89 1 f54"/>
                <a:gd name="f114" fmla="*/ f90 1 f53"/>
                <a:gd name="f115" fmla="*/ f91 1 f54"/>
                <a:gd name="f116" fmla="*/ f92 1 f53"/>
                <a:gd name="f117" fmla="*/ f93 1 f54"/>
                <a:gd name="f118" fmla="*/ f94 1 f53"/>
                <a:gd name="f119" fmla="*/ f95 1 f54"/>
                <a:gd name="f120" fmla="*/ f96 f44 1"/>
                <a:gd name="f121" fmla="*/ f97 f44 1"/>
                <a:gd name="f122" fmla="*/ f99 f45 1"/>
                <a:gd name="f123" fmla="*/ f98 f45 1"/>
                <a:gd name="f124" fmla="*/ f100 f44 1"/>
                <a:gd name="f125" fmla="*/ f101 f45 1"/>
                <a:gd name="f126" fmla="*/ f102 f44 1"/>
                <a:gd name="f127" fmla="*/ f103 f45 1"/>
                <a:gd name="f128" fmla="*/ f104 f44 1"/>
                <a:gd name="f129" fmla="*/ f105 f45 1"/>
                <a:gd name="f130" fmla="*/ f106 f44 1"/>
                <a:gd name="f131" fmla="*/ f107 f45 1"/>
                <a:gd name="f132" fmla="*/ f108 f44 1"/>
                <a:gd name="f133" fmla="*/ f109 f45 1"/>
                <a:gd name="f134" fmla="*/ f110 f44 1"/>
                <a:gd name="f135" fmla="*/ f111 f45 1"/>
                <a:gd name="f136" fmla="*/ f112 f44 1"/>
                <a:gd name="f137" fmla="*/ f113 f45 1"/>
                <a:gd name="f138" fmla="*/ f114 f44 1"/>
                <a:gd name="f139" fmla="*/ f115 f45 1"/>
                <a:gd name="f140" fmla="*/ f116 f44 1"/>
                <a:gd name="f141" fmla="*/ f117 f45 1"/>
                <a:gd name="f142" fmla="*/ f118 f44 1"/>
                <a:gd name="f143" fmla="*/ f119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38" y="f139"/>
                </a:cxn>
                <a:cxn ang="f75">
                  <a:pos x="f140" y="f139"/>
                </a:cxn>
                <a:cxn ang="f75">
                  <a:pos x="f126" y="f141"/>
                </a:cxn>
                <a:cxn ang="f75">
                  <a:pos x="f142" y="f143"/>
                </a:cxn>
                <a:cxn ang="f75">
                  <a:pos x="f124" y="f125"/>
                </a:cxn>
              </a:cxnLst>
              <a:rect l="f120" t="f123" r="f121" b="f122"/>
              <a:pathLst>
                <a:path w="71" h="38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7"/>
                    <a:pt x="f22" y="f20"/>
                    <a:pt x="f23" y="f24"/>
                  </a:cubicBezTo>
                  <a:cubicBezTo>
                    <a:pt x="f25" y="f26"/>
                    <a:pt x="f5" y="f27"/>
                    <a:pt x="f9" y="f28"/>
                  </a:cubicBezTo>
                  <a:cubicBezTo>
                    <a:pt x="f29" y="f30"/>
                    <a:pt x="f29" y="f31"/>
                    <a:pt x="f25" y="f5"/>
                  </a:cubicBezTo>
                  <a:cubicBezTo>
                    <a:pt x="f32" y="f29"/>
                    <a:pt x="f32" y="f32"/>
                    <a:pt x="f30" y="f10"/>
                  </a:cubicBezTo>
                  <a:cubicBezTo>
                    <a:pt x="f33" y="f34"/>
                    <a:pt x="f27" y="f22"/>
                    <a:pt x="f26" y="f35"/>
                  </a:cubicBezTo>
                  <a:cubicBezTo>
                    <a:pt x="f24" y="f36"/>
                    <a:pt x="f37" y="f36"/>
                    <a:pt x="f38" y="f35"/>
                  </a:cubicBezTo>
                  <a:cubicBezTo>
                    <a:pt x="f39" y="f14"/>
                    <a:pt x="f40" y="f12"/>
                    <a:pt x="f13" y="f32"/>
                  </a:cubicBezTo>
                  <a:cubicBezTo>
                    <a:pt x="f13" y="f32"/>
                    <a:pt x="f13" y="f25"/>
                    <a:pt x="f41" y="f25"/>
                  </a:cubicBezTo>
                  <a:cubicBezTo>
                    <a:pt x="f42" y="f31"/>
                    <a:pt x="f42" y="f29"/>
                    <a:pt x="f8" y="f9"/>
                  </a:cubicBezTo>
                  <a:close/>
                </a:path>
              </a:pathLst>
            </a:custGeom>
            <a:solidFill>
              <a:srgbClr val="DC60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Freeform 89">
              <a:extLst>
                <a:ext uri="{FF2B5EF4-FFF2-40B4-BE49-F238E27FC236}">
                  <a16:creationId xmlns:a16="http://schemas.microsoft.com/office/drawing/2014/main" id="{96957B75-D9A1-603D-C753-CFE59E0134C7}"/>
                </a:ext>
              </a:extLst>
            </p:cNvPr>
            <p:cNvSpPr/>
            <p:nvPr/>
          </p:nvSpPr>
          <p:spPr>
            <a:xfrm>
              <a:off x="9210678" y="3597277"/>
              <a:ext cx="117472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56"/>
                <a:gd name="f8" fmla="val 2"/>
                <a:gd name="f9" fmla="val 3"/>
                <a:gd name="f10" fmla="val 4"/>
                <a:gd name="f11" fmla="val 14"/>
                <a:gd name="f12" fmla="val 11"/>
                <a:gd name="f13" fmla="val 12"/>
                <a:gd name="f14" fmla="val 19"/>
                <a:gd name="f15" fmla="val 9"/>
                <a:gd name="f16" fmla="val 26"/>
                <a:gd name="f17" fmla="val 5"/>
                <a:gd name="f18" fmla="val 35"/>
                <a:gd name="f19" fmla="val 45"/>
                <a:gd name="f20" fmla="val 54"/>
                <a:gd name="f21" fmla="val 55"/>
                <a:gd name="f22" fmla="val 36"/>
                <a:gd name="f23" fmla="+- 0 0 -90"/>
                <a:gd name="f24" fmla="*/ f3 1 18"/>
                <a:gd name="f25" fmla="*/ f4 1 5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8"/>
                <a:gd name="f34" fmla="*/ f30 1 56"/>
                <a:gd name="f35" fmla="*/ 18 f31 1"/>
                <a:gd name="f36" fmla="*/ 0 f30 1"/>
                <a:gd name="f37" fmla="*/ 4 f30 1"/>
                <a:gd name="f38" fmla="*/ 9 f31 1"/>
                <a:gd name="f39" fmla="*/ 26 f30 1"/>
                <a:gd name="f40" fmla="*/ 0 f31 1"/>
                <a:gd name="f41" fmla="*/ 54 f30 1"/>
                <a:gd name="f42" fmla="*/ 56 f30 1"/>
                <a:gd name="f43" fmla="+- f32 0 f1"/>
                <a:gd name="f44" fmla="*/ f35 1 18"/>
                <a:gd name="f45" fmla="*/ f36 1 56"/>
                <a:gd name="f46" fmla="*/ f37 1 56"/>
                <a:gd name="f47" fmla="*/ f38 1 18"/>
                <a:gd name="f48" fmla="*/ f39 1 56"/>
                <a:gd name="f49" fmla="*/ f40 1 18"/>
                <a:gd name="f50" fmla="*/ f41 1 56"/>
                <a:gd name="f51" fmla="*/ f42 1 56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4"/>
                <a:gd name="f59" fmla="*/ f47 1 f33"/>
                <a:gd name="f60" fmla="*/ f48 1 f34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5 1"/>
                <a:gd name="f71" fmla="*/ f59 f24 1"/>
                <a:gd name="f72" fmla="*/ f60 f25 1"/>
                <a:gd name="f73" fmla="*/ f61 f24 1"/>
                <a:gd name="f74" fmla="*/ f62 f25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68" y="f70"/>
                </a:cxn>
                <a:cxn ang="f43">
                  <a:pos x="f71" y="f72"/>
                </a:cxn>
                <a:cxn ang="f43">
                  <a:pos x="f73" y="f74"/>
                </a:cxn>
                <a:cxn ang="f43">
                  <a:pos x="f73" y="f75"/>
                </a:cxn>
                <a:cxn ang="f43">
                  <a:pos x="f68" y="f69"/>
                </a:cxn>
              </a:cxnLst>
              <a:rect l="f64" t="f67" r="f65" b="f66"/>
              <a:pathLst>
                <a:path w="18" h="56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9" y="f19"/>
                    <a:pt x="f5" y="f20"/>
                  </a:cubicBezTo>
                  <a:cubicBezTo>
                    <a:pt x="f5" y="f21"/>
                    <a:pt x="f5" y="f7"/>
                    <a:pt x="f5" y="f7"/>
                  </a:cubicBezTo>
                  <a:cubicBezTo>
                    <a:pt x="f8" y="f22"/>
                    <a:pt x="f15" y="f6"/>
                    <a:pt x="f6" y="f5"/>
                  </a:cubicBezTo>
                  <a:close/>
                </a:path>
              </a:pathLst>
            </a:custGeom>
            <a:solidFill>
              <a:srgbClr val="C952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Freeform 90">
              <a:extLst>
                <a:ext uri="{FF2B5EF4-FFF2-40B4-BE49-F238E27FC236}">
                  <a16:creationId xmlns:a16="http://schemas.microsoft.com/office/drawing/2014/main" id="{31A77F0F-78D3-C197-F72A-4264BB4335C9}"/>
                </a:ext>
              </a:extLst>
            </p:cNvPr>
            <p:cNvSpPr/>
            <p:nvPr/>
          </p:nvSpPr>
          <p:spPr>
            <a:xfrm>
              <a:off x="9496428" y="3346447"/>
              <a:ext cx="84133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5"/>
                <a:gd name="f8" fmla="val 7"/>
                <a:gd name="f9" fmla="val 11"/>
                <a:gd name="f10" fmla="val 8"/>
                <a:gd name="f11" fmla="val 10"/>
                <a:gd name="f12" fmla="val 9"/>
                <a:gd name="f13" fmla="val 12"/>
                <a:gd name="f14" fmla="val 6"/>
                <a:gd name="f15" fmla="val 4"/>
                <a:gd name="f16" fmla="val 2"/>
                <a:gd name="f17" fmla="+- 0 0 -90"/>
                <a:gd name="f18" fmla="*/ f3 1 13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15"/>
                <a:gd name="f29" fmla="*/ 13 f25 1"/>
                <a:gd name="f30" fmla="*/ 7 f24 1"/>
                <a:gd name="f31" fmla="*/ 10 f25 1"/>
                <a:gd name="f32" fmla="*/ 11 f24 1"/>
                <a:gd name="f33" fmla="*/ 8 f25 1"/>
                <a:gd name="f34" fmla="*/ 13 f24 1"/>
                <a:gd name="f35" fmla="*/ 6 f25 1"/>
                <a:gd name="f36" fmla="*/ 0 f25 1"/>
                <a:gd name="f37" fmla="*/ 0 f24 1"/>
                <a:gd name="f38" fmla="+- f26 0 f1"/>
                <a:gd name="f39" fmla="*/ f29 1 13"/>
                <a:gd name="f40" fmla="*/ f30 1 15"/>
                <a:gd name="f41" fmla="*/ f31 1 13"/>
                <a:gd name="f42" fmla="*/ f32 1 15"/>
                <a:gd name="f43" fmla="*/ f33 1 13"/>
                <a:gd name="f44" fmla="*/ f34 1 15"/>
                <a:gd name="f45" fmla="*/ f35 1 13"/>
                <a:gd name="f46" fmla="*/ f36 1 13"/>
                <a:gd name="f47" fmla="*/ f37 1 15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8"/>
                <a:gd name="f56" fmla="*/ f43 1 f27"/>
                <a:gd name="f57" fmla="*/ f44 1 f28"/>
                <a:gd name="f58" fmla="*/ f45 1 f27"/>
                <a:gd name="f59" fmla="*/ f46 1 f27"/>
                <a:gd name="f60" fmla="*/ f47 1 f28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8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0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3" h="15">
                  <a:moveTo>
                    <a:pt x="f6" y="f8"/>
                  </a:moveTo>
                  <a:cubicBezTo>
                    <a:pt x="f9" y="f10"/>
                    <a:pt x="f11" y="f12"/>
                    <a:pt x="f11" y="f9"/>
                  </a:cubicBezTo>
                  <a:cubicBezTo>
                    <a:pt x="f11" y="f13"/>
                    <a:pt x="f12" y="f13"/>
                    <a:pt x="f10" y="f6"/>
                  </a:cubicBezTo>
                  <a:cubicBezTo>
                    <a:pt x="f8" y="f7"/>
                    <a:pt x="f14" y="f7"/>
                    <a:pt x="f14" y="f6"/>
                  </a:cubicBezTo>
                  <a:cubicBezTo>
                    <a:pt x="f15" y="f10"/>
                    <a:pt x="f16" y="f15"/>
                    <a:pt x="f5" y="f5"/>
                  </a:cubicBezTo>
                  <a:cubicBezTo>
                    <a:pt x="f15" y="f16"/>
                    <a:pt x="f12" y="f15"/>
                    <a:pt x="f6" y="f8"/>
                  </a:cubicBezTo>
                  <a:close/>
                </a:path>
              </a:pathLst>
            </a:custGeom>
            <a:solidFill>
              <a:srgbClr val="CE5D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Freeform 91">
              <a:extLst>
                <a:ext uri="{FF2B5EF4-FFF2-40B4-BE49-F238E27FC236}">
                  <a16:creationId xmlns:a16="http://schemas.microsoft.com/office/drawing/2014/main" id="{64E9749B-E049-46CD-E878-3CCAC129D8B2}"/>
                </a:ext>
              </a:extLst>
            </p:cNvPr>
            <p:cNvSpPr/>
            <p:nvPr/>
          </p:nvSpPr>
          <p:spPr>
            <a:xfrm>
              <a:off x="9618665" y="3332165"/>
              <a:ext cx="317497" cy="2651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41"/>
                <a:gd name="f8" fmla="val 28"/>
                <a:gd name="f9" fmla="val 26"/>
                <a:gd name="f10" fmla="val 25"/>
                <a:gd name="f11" fmla="val 39"/>
                <a:gd name="f12" fmla="val 38"/>
                <a:gd name="f13" fmla="val 24"/>
                <a:gd name="f14" fmla="val 37"/>
                <a:gd name="f15" fmla="val 36"/>
                <a:gd name="f16" fmla="val 35"/>
                <a:gd name="f17" fmla="val 29"/>
                <a:gd name="f18" fmla="val 30"/>
                <a:gd name="f19" fmla="val 20"/>
                <a:gd name="f20" fmla="val 16"/>
                <a:gd name="f21" fmla="val 14"/>
                <a:gd name="f22" fmla="val 10"/>
                <a:gd name="f23" fmla="val 19"/>
                <a:gd name="f24" fmla="val 9"/>
                <a:gd name="f25" fmla="val 8"/>
                <a:gd name="f26" fmla="val 21"/>
                <a:gd name="f27" fmla="val 7"/>
                <a:gd name="f28" fmla="val 4"/>
                <a:gd name="f29" fmla="val 2"/>
                <a:gd name="f30" fmla="val 17"/>
                <a:gd name="f31" fmla="val 15"/>
                <a:gd name="f32" fmla="val 3"/>
                <a:gd name="f33" fmla="val 6"/>
                <a:gd name="f34" fmla="val 12"/>
                <a:gd name="f35" fmla="val 1"/>
                <a:gd name="f36" fmla="val 23"/>
                <a:gd name="f37" fmla="val 32"/>
                <a:gd name="f38" fmla="val 13"/>
                <a:gd name="f39" fmla="val 40"/>
                <a:gd name="f40" fmla="val 18"/>
                <a:gd name="f41" fmla="val 43"/>
                <a:gd name="f42" fmla="val 47"/>
                <a:gd name="f43" fmla="val 48"/>
                <a:gd name="f44" fmla="val 31"/>
                <a:gd name="f45" fmla="val 45"/>
                <a:gd name="f46" fmla="+- 0 0 -90"/>
                <a:gd name="f47" fmla="*/ f3 1 49"/>
                <a:gd name="f48" fmla="*/ f4 1 41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9"/>
                <a:gd name="f57" fmla="*/ f53 1 41"/>
                <a:gd name="f58" fmla="*/ 28 f54 1"/>
                <a:gd name="f59" fmla="*/ 41 f53 1"/>
                <a:gd name="f60" fmla="*/ 25 f54 1"/>
                <a:gd name="f61" fmla="*/ 38 f53 1"/>
                <a:gd name="f62" fmla="*/ 26 f54 1"/>
                <a:gd name="f63" fmla="*/ 35 f53 1"/>
                <a:gd name="f64" fmla="*/ 24 f54 1"/>
                <a:gd name="f65" fmla="*/ 20 f53 1"/>
                <a:gd name="f66" fmla="*/ 10 f54 1"/>
                <a:gd name="f67" fmla="*/ 19 f53 1"/>
                <a:gd name="f68" fmla="*/ 7 f54 1"/>
                <a:gd name="f69" fmla="*/ 21 f53 1"/>
                <a:gd name="f70" fmla="*/ 0 f54 1"/>
                <a:gd name="f71" fmla="*/ 15 f53 1"/>
                <a:gd name="f72" fmla="*/ 12 f54 1"/>
                <a:gd name="f73" fmla="*/ 2 f53 1"/>
                <a:gd name="f74" fmla="*/ 20 f54 1"/>
                <a:gd name="f75" fmla="*/ 40 f54 1"/>
                <a:gd name="f76" fmla="*/ 18 f53 1"/>
                <a:gd name="f77" fmla="*/ 49 f54 1"/>
                <a:gd name="f78" fmla="*/ 29 f53 1"/>
                <a:gd name="f79" fmla="*/ 45 f54 1"/>
                <a:gd name="f80" fmla="*/ 31 f53 1"/>
                <a:gd name="f81" fmla="+- f55 0 f1"/>
                <a:gd name="f82" fmla="*/ f58 1 49"/>
                <a:gd name="f83" fmla="*/ f59 1 41"/>
                <a:gd name="f84" fmla="*/ f60 1 49"/>
                <a:gd name="f85" fmla="*/ f61 1 41"/>
                <a:gd name="f86" fmla="*/ f62 1 49"/>
                <a:gd name="f87" fmla="*/ f63 1 41"/>
                <a:gd name="f88" fmla="*/ f64 1 49"/>
                <a:gd name="f89" fmla="*/ f65 1 41"/>
                <a:gd name="f90" fmla="*/ f66 1 49"/>
                <a:gd name="f91" fmla="*/ f67 1 41"/>
                <a:gd name="f92" fmla="*/ f68 1 49"/>
                <a:gd name="f93" fmla="*/ f69 1 41"/>
                <a:gd name="f94" fmla="*/ f70 1 49"/>
                <a:gd name="f95" fmla="*/ f71 1 41"/>
                <a:gd name="f96" fmla="*/ f72 1 49"/>
                <a:gd name="f97" fmla="*/ f73 1 41"/>
                <a:gd name="f98" fmla="*/ f74 1 49"/>
                <a:gd name="f99" fmla="*/ f75 1 49"/>
                <a:gd name="f100" fmla="*/ f76 1 41"/>
                <a:gd name="f101" fmla="*/ f77 1 49"/>
                <a:gd name="f102" fmla="*/ f78 1 41"/>
                <a:gd name="f103" fmla="*/ f79 1 49"/>
                <a:gd name="f104" fmla="*/ f80 1 41"/>
                <a:gd name="f105" fmla="*/ 0 1 f56"/>
                <a:gd name="f106" fmla="*/ f50 1 f56"/>
                <a:gd name="f107" fmla="*/ 0 1 f57"/>
                <a:gd name="f108" fmla="*/ f51 1 f57"/>
                <a:gd name="f109" fmla="*/ f82 1 f56"/>
                <a:gd name="f110" fmla="*/ f83 1 f57"/>
                <a:gd name="f111" fmla="*/ f84 1 f56"/>
                <a:gd name="f112" fmla="*/ f85 1 f57"/>
                <a:gd name="f113" fmla="*/ f86 1 f56"/>
                <a:gd name="f114" fmla="*/ f87 1 f57"/>
                <a:gd name="f115" fmla="*/ f88 1 f56"/>
                <a:gd name="f116" fmla="*/ f89 1 f57"/>
                <a:gd name="f117" fmla="*/ f90 1 f56"/>
                <a:gd name="f118" fmla="*/ f91 1 f57"/>
                <a:gd name="f119" fmla="*/ f92 1 f56"/>
                <a:gd name="f120" fmla="*/ f93 1 f57"/>
                <a:gd name="f121" fmla="*/ f94 1 f56"/>
                <a:gd name="f122" fmla="*/ f95 1 f57"/>
                <a:gd name="f123" fmla="*/ f96 1 f56"/>
                <a:gd name="f124" fmla="*/ f97 1 f57"/>
                <a:gd name="f125" fmla="*/ f98 1 f56"/>
                <a:gd name="f126" fmla="*/ f99 1 f56"/>
                <a:gd name="f127" fmla="*/ f100 1 f57"/>
                <a:gd name="f128" fmla="*/ f101 1 f56"/>
                <a:gd name="f129" fmla="*/ f102 1 f57"/>
                <a:gd name="f130" fmla="*/ f103 1 f56"/>
                <a:gd name="f131" fmla="*/ f104 1 f57"/>
                <a:gd name="f132" fmla="*/ f105 f47 1"/>
                <a:gd name="f133" fmla="*/ f106 f47 1"/>
                <a:gd name="f134" fmla="*/ f108 f48 1"/>
                <a:gd name="f135" fmla="*/ f107 f48 1"/>
                <a:gd name="f136" fmla="*/ f109 f47 1"/>
                <a:gd name="f137" fmla="*/ f110 f48 1"/>
                <a:gd name="f138" fmla="*/ f111 f47 1"/>
                <a:gd name="f139" fmla="*/ f112 f48 1"/>
                <a:gd name="f140" fmla="*/ f113 f47 1"/>
                <a:gd name="f141" fmla="*/ f114 f48 1"/>
                <a:gd name="f142" fmla="*/ f115 f47 1"/>
                <a:gd name="f143" fmla="*/ f116 f48 1"/>
                <a:gd name="f144" fmla="*/ f117 f47 1"/>
                <a:gd name="f145" fmla="*/ f118 f48 1"/>
                <a:gd name="f146" fmla="*/ f119 f47 1"/>
                <a:gd name="f147" fmla="*/ f120 f48 1"/>
                <a:gd name="f148" fmla="*/ f121 f47 1"/>
                <a:gd name="f149" fmla="*/ f122 f48 1"/>
                <a:gd name="f150" fmla="*/ f123 f47 1"/>
                <a:gd name="f151" fmla="*/ f124 f48 1"/>
                <a:gd name="f152" fmla="*/ f125 f47 1"/>
                <a:gd name="f153" fmla="*/ f126 f47 1"/>
                <a:gd name="f154" fmla="*/ f127 f48 1"/>
                <a:gd name="f155" fmla="*/ f128 f47 1"/>
                <a:gd name="f156" fmla="*/ f129 f48 1"/>
                <a:gd name="f157" fmla="*/ f130 f47 1"/>
                <a:gd name="f158" fmla="*/ f131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6" y="f137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8" y="f149"/>
                </a:cxn>
                <a:cxn ang="f81">
                  <a:pos x="f150" y="f151"/>
                </a:cxn>
                <a:cxn ang="f81">
                  <a:pos x="f152" y="f151"/>
                </a:cxn>
                <a:cxn ang="f81">
                  <a:pos x="f136" y="f151"/>
                </a:cxn>
                <a:cxn ang="f81">
                  <a:pos x="f153" y="f154"/>
                </a:cxn>
                <a:cxn ang="f81">
                  <a:pos x="f155" y="f156"/>
                </a:cxn>
                <a:cxn ang="f81">
                  <a:pos x="f157" y="f158"/>
                </a:cxn>
                <a:cxn ang="f81">
                  <a:pos x="f136" y="f137"/>
                </a:cxn>
              </a:cxnLst>
              <a:rect l="f132" t="f135" r="f133" b="f134"/>
              <a:pathLst>
                <a:path w="49" h="41">
                  <a:moveTo>
                    <a:pt x="f8" y="f7"/>
                  </a:moveTo>
                  <a:cubicBezTo>
                    <a:pt x="f9" y="f7"/>
                    <a:pt x="f10" y="f11"/>
                    <a:pt x="f10" y="f12"/>
                  </a:cubicBezTo>
                  <a:cubicBezTo>
                    <a:pt x="f13" y="f14"/>
                    <a:pt x="f10" y="f15"/>
                    <a:pt x="f9" y="f16"/>
                  </a:cubicBezTo>
                  <a:cubicBezTo>
                    <a:pt x="f17" y="f18"/>
                    <a:pt x="f17" y="f13"/>
                    <a:pt x="f13" y="f19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19"/>
                    <a:pt x="f25" y="f26"/>
                    <a:pt x="f27" y="f26"/>
                  </a:cubicBezTo>
                  <a:cubicBezTo>
                    <a:pt x="f28" y="f23"/>
                    <a:pt x="f29" y="f30"/>
                    <a:pt x="f5" y="f31"/>
                  </a:cubicBezTo>
                  <a:cubicBezTo>
                    <a:pt x="f32" y="f22"/>
                    <a:pt x="f25" y="f33"/>
                    <a:pt x="f34" y="f29"/>
                  </a:cubicBezTo>
                  <a:cubicBezTo>
                    <a:pt x="f21" y="f5"/>
                    <a:pt x="f30" y="f35"/>
                    <a:pt x="f19" y="f29"/>
                  </a:cubicBezTo>
                  <a:cubicBezTo>
                    <a:pt x="f36" y="f28"/>
                    <a:pt x="f9" y="f28"/>
                    <a:pt x="f8" y="f29"/>
                  </a:cubicBezTo>
                  <a:cubicBezTo>
                    <a:pt x="f37" y="f27"/>
                    <a:pt x="f16" y="f38"/>
                    <a:pt x="f39" y="f40"/>
                  </a:cubicBezTo>
                  <a:cubicBezTo>
                    <a:pt x="f41" y="f26"/>
                    <a:pt x="f42" y="f13"/>
                    <a:pt x="f6" y="f17"/>
                  </a:cubicBezTo>
                  <a:cubicBezTo>
                    <a:pt x="f43" y="f18"/>
                    <a:pt x="f42" y="f44"/>
                    <a:pt x="f45" y="f44"/>
                  </a:cubicBezTo>
                  <a:cubicBezTo>
                    <a:pt x="f15" y="f17"/>
                    <a:pt x="f37" y="f15"/>
                    <a:pt x="f8" y="f7"/>
                  </a:cubicBezTo>
                  <a:close/>
                </a:path>
              </a:pathLst>
            </a:custGeom>
            <a:solidFill>
              <a:srgbClr val="EE74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Freeform 92">
              <a:extLst>
                <a:ext uri="{FF2B5EF4-FFF2-40B4-BE49-F238E27FC236}">
                  <a16:creationId xmlns:a16="http://schemas.microsoft.com/office/drawing/2014/main" id="{2556CA42-E689-1FE7-62B1-4E05345EA2DE}"/>
                </a:ext>
              </a:extLst>
            </p:cNvPr>
            <p:cNvSpPr/>
            <p:nvPr/>
          </p:nvSpPr>
          <p:spPr>
            <a:xfrm>
              <a:off x="9793288" y="3636961"/>
              <a:ext cx="128582" cy="2063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2"/>
                <a:gd name="f8" fmla="val 19"/>
                <a:gd name="f9" fmla="val 18"/>
                <a:gd name="f10" fmla="val 17"/>
                <a:gd name="f11" fmla="val 15"/>
                <a:gd name="f12" fmla="val 13"/>
                <a:gd name="f13" fmla="val 11"/>
                <a:gd name="f14" fmla="val 30"/>
                <a:gd name="f15" fmla="val 9"/>
                <a:gd name="f16" fmla="val 28"/>
                <a:gd name="f17" fmla="val 8"/>
                <a:gd name="f18" fmla="val 26"/>
                <a:gd name="f19" fmla="val 10"/>
                <a:gd name="f20" fmla="val 24"/>
                <a:gd name="f21" fmla="val 12"/>
                <a:gd name="f22" fmla="val 21"/>
                <a:gd name="f23" fmla="val 4"/>
                <a:gd name="f24" fmla="val 5"/>
                <a:gd name="f25" fmla="val 6"/>
                <a:gd name="f26" fmla="val 7"/>
                <a:gd name="f27" fmla="val 3"/>
                <a:gd name="f28" fmla="val 1"/>
                <a:gd name="f29" fmla="val 2"/>
                <a:gd name="f30" fmla="val 14"/>
                <a:gd name="f31" fmla="val 16"/>
                <a:gd name="f32" fmla="val 22"/>
                <a:gd name="f33" fmla="val 23"/>
                <a:gd name="f34" fmla="val 25"/>
                <a:gd name="f35" fmla="val 27"/>
                <a:gd name="f36" fmla="val 29"/>
                <a:gd name="f37" fmla="val 31"/>
                <a:gd name="f38" fmla="+- 0 0 -90"/>
                <a:gd name="f39" fmla="*/ f3 1 20"/>
                <a:gd name="f40" fmla="*/ f4 1 3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20"/>
                <a:gd name="f49" fmla="*/ f45 1 32"/>
                <a:gd name="f50" fmla="*/ 20 f46 1"/>
                <a:gd name="f51" fmla="*/ 32 f45 1"/>
                <a:gd name="f52" fmla="*/ 17 f46 1"/>
                <a:gd name="f53" fmla="*/ 11 f46 1"/>
                <a:gd name="f54" fmla="*/ 30 f45 1"/>
                <a:gd name="f55" fmla="*/ 10 f46 1"/>
                <a:gd name="f56" fmla="*/ 24 f45 1"/>
                <a:gd name="f57" fmla="*/ 8 f46 1"/>
                <a:gd name="f58" fmla="*/ 20 f45 1"/>
                <a:gd name="f59" fmla="*/ 4 f46 1"/>
                <a:gd name="f60" fmla="*/ 11 f45 1"/>
                <a:gd name="f61" fmla="*/ 6 f46 1"/>
                <a:gd name="f62" fmla="*/ 8 f45 1"/>
                <a:gd name="f63" fmla="*/ 5 f46 1"/>
                <a:gd name="f64" fmla="*/ 0 f45 1"/>
                <a:gd name="f65" fmla="*/ 9 f46 1"/>
                <a:gd name="f66" fmla="*/ 2 f45 1"/>
                <a:gd name="f67" fmla="*/ 5 f45 1"/>
                <a:gd name="f68" fmla="*/ 14 f45 1"/>
                <a:gd name="f69" fmla="*/ 18 f45 1"/>
                <a:gd name="f70" fmla="*/ 15 f46 1"/>
                <a:gd name="f71" fmla="*/ 19 f46 1"/>
                <a:gd name="f72" fmla="*/ 15 f45 1"/>
                <a:gd name="f73" fmla="*/ 21 f45 1"/>
                <a:gd name="f74" fmla="*/ 25 f45 1"/>
                <a:gd name="f75" fmla="*/ 13 f46 1"/>
                <a:gd name="f76" fmla="*/ 29 f45 1"/>
                <a:gd name="f77" fmla="*/ 31 f45 1"/>
                <a:gd name="f78" fmla="+- f47 0 f1"/>
                <a:gd name="f79" fmla="*/ f50 1 20"/>
                <a:gd name="f80" fmla="*/ f51 1 32"/>
                <a:gd name="f81" fmla="*/ f52 1 20"/>
                <a:gd name="f82" fmla="*/ f53 1 20"/>
                <a:gd name="f83" fmla="*/ f54 1 32"/>
                <a:gd name="f84" fmla="*/ f55 1 20"/>
                <a:gd name="f85" fmla="*/ f56 1 32"/>
                <a:gd name="f86" fmla="*/ f57 1 20"/>
                <a:gd name="f87" fmla="*/ f58 1 32"/>
                <a:gd name="f88" fmla="*/ f59 1 20"/>
                <a:gd name="f89" fmla="*/ f60 1 32"/>
                <a:gd name="f90" fmla="*/ f61 1 20"/>
                <a:gd name="f91" fmla="*/ f62 1 32"/>
                <a:gd name="f92" fmla="*/ f63 1 20"/>
                <a:gd name="f93" fmla="*/ f64 1 32"/>
                <a:gd name="f94" fmla="*/ f65 1 20"/>
                <a:gd name="f95" fmla="*/ f66 1 32"/>
                <a:gd name="f96" fmla="*/ f67 1 32"/>
                <a:gd name="f97" fmla="*/ f68 1 32"/>
                <a:gd name="f98" fmla="*/ f69 1 32"/>
                <a:gd name="f99" fmla="*/ f70 1 20"/>
                <a:gd name="f100" fmla="*/ f71 1 20"/>
                <a:gd name="f101" fmla="*/ f72 1 32"/>
                <a:gd name="f102" fmla="*/ f73 1 32"/>
                <a:gd name="f103" fmla="*/ f74 1 32"/>
                <a:gd name="f104" fmla="*/ f75 1 20"/>
                <a:gd name="f105" fmla="*/ f76 1 32"/>
                <a:gd name="f106" fmla="*/ f77 1 32"/>
                <a:gd name="f107" fmla="*/ 0 1 f48"/>
                <a:gd name="f108" fmla="*/ f42 1 f48"/>
                <a:gd name="f109" fmla="*/ 0 1 f49"/>
                <a:gd name="f110" fmla="*/ f43 1 f49"/>
                <a:gd name="f111" fmla="*/ f79 1 f48"/>
                <a:gd name="f112" fmla="*/ f80 1 f49"/>
                <a:gd name="f113" fmla="*/ f81 1 f48"/>
                <a:gd name="f114" fmla="*/ f82 1 f48"/>
                <a:gd name="f115" fmla="*/ f83 1 f49"/>
                <a:gd name="f116" fmla="*/ f84 1 f48"/>
                <a:gd name="f117" fmla="*/ f85 1 f49"/>
                <a:gd name="f118" fmla="*/ f86 1 f48"/>
                <a:gd name="f119" fmla="*/ f87 1 f49"/>
                <a:gd name="f120" fmla="*/ f88 1 f48"/>
                <a:gd name="f121" fmla="*/ f89 1 f49"/>
                <a:gd name="f122" fmla="*/ f90 1 f48"/>
                <a:gd name="f123" fmla="*/ f91 1 f49"/>
                <a:gd name="f124" fmla="*/ f92 1 f48"/>
                <a:gd name="f125" fmla="*/ f93 1 f49"/>
                <a:gd name="f126" fmla="*/ f94 1 f48"/>
                <a:gd name="f127" fmla="*/ f95 1 f49"/>
                <a:gd name="f128" fmla="*/ f96 1 f49"/>
                <a:gd name="f129" fmla="*/ f97 1 f49"/>
                <a:gd name="f130" fmla="*/ f98 1 f49"/>
                <a:gd name="f131" fmla="*/ f99 1 f48"/>
                <a:gd name="f132" fmla="*/ f100 1 f48"/>
                <a:gd name="f133" fmla="*/ f101 1 f49"/>
                <a:gd name="f134" fmla="*/ f102 1 f49"/>
                <a:gd name="f135" fmla="*/ f103 1 f49"/>
                <a:gd name="f136" fmla="*/ f104 1 f48"/>
                <a:gd name="f137" fmla="*/ f105 1 f49"/>
                <a:gd name="f138" fmla="*/ f106 1 f49"/>
                <a:gd name="f139" fmla="*/ f107 f39 1"/>
                <a:gd name="f140" fmla="*/ f108 f39 1"/>
                <a:gd name="f141" fmla="*/ f110 f40 1"/>
                <a:gd name="f142" fmla="*/ f109 f40 1"/>
                <a:gd name="f143" fmla="*/ f111 f39 1"/>
                <a:gd name="f144" fmla="*/ f112 f40 1"/>
                <a:gd name="f145" fmla="*/ f113 f39 1"/>
                <a:gd name="f146" fmla="*/ f114 f39 1"/>
                <a:gd name="f147" fmla="*/ f115 f40 1"/>
                <a:gd name="f148" fmla="*/ f116 f39 1"/>
                <a:gd name="f149" fmla="*/ f117 f40 1"/>
                <a:gd name="f150" fmla="*/ f118 f39 1"/>
                <a:gd name="f151" fmla="*/ f119 f40 1"/>
                <a:gd name="f152" fmla="*/ f120 f39 1"/>
                <a:gd name="f153" fmla="*/ f121 f40 1"/>
                <a:gd name="f154" fmla="*/ f122 f39 1"/>
                <a:gd name="f155" fmla="*/ f123 f40 1"/>
                <a:gd name="f156" fmla="*/ f124 f39 1"/>
                <a:gd name="f157" fmla="*/ f125 f40 1"/>
                <a:gd name="f158" fmla="*/ f126 f39 1"/>
                <a:gd name="f159" fmla="*/ f127 f40 1"/>
                <a:gd name="f160" fmla="*/ f128 f40 1"/>
                <a:gd name="f161" fmla="*/ f129 f40 1"/>
                <a:gd name="f162" fmla="*/ f130 f40 1"/>
                <a:gd name="f163" fmla="*/ f131 f39 1"/>
                <a:gd name="f164" fmla="*/ f132 f39 1"/>
                <a:gd name="f165" fmla="*/ f133 f40 1"/>
                <a:gd name="f166" fmla="*/ f134 f40 1"/>
                <a:gd name="f167" fmla="*/ f135 f40 1"/>
                <a:gd name="f168" fmla="*/ f136 f39 1"/>
                <a:gd name="f169" fmla="*/ f137 f40 1"/>
                <a:gd name="f170" fmla="*/ f138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43" y="f144"/>
                </a:cxn>
                <a:cxn ang="f78">
                  <a:pos x="f145" y="f144"/>
                </a:cxn>
                <a:cxn ang="f78">
                  <a:pos x="f146" y="f147"/>
                </a:cxn>
                <a:cxn ang="f78">
                  <a:pos x="f148" y="f149"/>
                </a:cxn>
                <a:cxn ang="f78">
                  <a:pos x="f150" y="f151"/>
                </a:cxn>
                <a:cxn ang="f78">
                  <a:pos x="f152" y="f153"/>
                </a:cxn>
                <a:cxn ang="f78">
                  <a:pos x="f154" y="f155"/>
                </a:cxn>
                <a:cxn ang="f78">
                  <a:pos x="f156" y="f157"/>
                </a:cxn>
                <a:cxn ang="f78">
                  <a:pos x="f158" y="f159"/>
                </a:cxn>
                <a:cxn ang="f78">
                  <a:pos x="f158" y="f160"/>
                </a:cxn>
                <a:cxn ang="f78">
                  <a:pos x="f152" y="f161"/>
                </a:cxn>
                <a:cxn ang="f78">
                  <a:pos x="f154" y="f162"/>
                </a:cxn>
                <a:cxn ang="f78">
                  <a:pos x="f163" y="f162"/>
                </a:cxn>
                <a:cxn ang="f78">
                  <a:pos x="f164" y="f165"/>
                </a:cxn>
                <a:cxn ang="f78">
                  <a:pos x="f163" y="f166"/>
                </a:cxn>
                <a:cxn ang="f78">
                  <a:pos x="f146" y="f167"/>
                </a:cxn>
                <a:cxn ang="f78">
                  <a:pos x="f168" y="f169"/>
                </a:cxn>
                <a:cxn ang="f78">
                  <a:pos x="f143" y="f170"/>
                </a:cxn>
                <a:cxn ang="f78">
                  <a:pos x="f143" y="f144"/>
                </a:cxn>
              </a:cxnLst>
              <a:rect l="f139" t="f142" r="f140" b="f141"/>
              <a:pathLst>
                <a:path w="20" h="32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7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2"/>
                    <a:pt x="f17" y="f6"/>
                  </a:cubicBezTo>
                  <a:cubicBezTo>
                    <a:pt x="f5" y="f8"/>
                    <a:pt x="f5" y="f9"/>
                    <a:pt x="f23" y="f13"/>
                  </a:cubicBezTo>
                  <a:cubicBezTo>
                    <a:pt x="f23" y="f19"/>
                    <a:pt x="f24" y="f15"/>
                    <a:pt x="f25" y="f17"/>
                  </a:cubicBezTo>
                  <a:cubicBezTo>
                    <a:pt x="f17" y="f24"/>
                    <a:pt x="f26" y="f27"/>
                    <a:pt x="f24" y="f5"/>
                  </a:cubicBezTo>
                  <a:cubicBezTo>
                    <a:pt x="f26" y="f28"/>
                    <a:pt x="f17" y="f5"/>
                    <a:pt x="f15" y="f29"/>
                  </a:cubicBezTo>
                  <a:cubicBezTo>
                    <a:pt x="f15" y="f27"/>
                    <a:pt x="f19" y="f23"/>
                    <a:pt x="f15" y="f24"/>
                  </a:cubicBezTo>
                  <a:cubicBezTo>
                    <a:pt x="f17" y="f17"/>
                    <a:pt x="f25" y="f13"/>
                    <a:pt x="f23" y="f30"/>
                  </a:cubicBezTo>
                  <a:cubicBezTo>
                    <a:pt x="f27" y="f31"/>
                    <a:pt x="f27" y="f10"/>
                    <a:pt x="f25" y="f9"/>
                  </a:cubicBezTo>
                  <a:cubicBezTo>
                    <a:pt x="f15" y="f9"/>
                    <a:pt x="f21" y="f9"/>
                    <a:pt x="f11" y="f9"/>
                  </a:cubicBezTo>
                  <a:cubicBezTo>
                    <a:pt x="f31" y="f9"/>
                    <a:pt x="f10" y="f31"/>
                    <a:pt x="f8" y="f11"/>
                  </a:cubicBezTo>
                  <a:cubicBezTo>
                    <a:pt x="f9" y="f9"/>
                    <a:pt x="f31" y="f8"/>
                    <a:pt x="f11" y="f22"/>
                  </a:cubicBezTo>
                  <a:cubicBezTo>
                    <a:pt x="f12" y="f32"/>
                    <a:pt x="f21" y="f33"/>
                    <a:pt x="f13" y="f34"/>
                  </a:cubicBezTo>
                  <a:cubicBezTo>
                    <a:pt x="f19" y="f35"/>
                    <a:pt x="f13" y="f36"/>
                    <a:pt x="f12" y="f36"/>
                  </a:cubicBezTo>
                  <a:cubicBezTo>
                    <a:pt x="f31" y="f14"/>
                    <a:pt x="f9" y="f14"/>
                    <a:pt x="f6" y="f37"/>
                  </a:cubicBezTo>
                  <a:cubicBezTo>
                    <a:pt x="f6" y="f37"/>
                    <a:pt x="f6" y="f37"/>
                    <a:pt x="f6" y="f7"/>
                  </a:cubicBezTo>
                  <a:close/>
                </a:path>
              </a:pathLst>
            </a:custGeom>
            <a:solidFill>
              <a:srgbClr val="9C63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Freeform 93">
              <a:extLst>
                <a:ext uri="{FF2B5EF4-FFF2-40B4-BE49-F238E27FC236}">
                  <a16:creationId xmlns:a16="http://schemas.microsoft.com/office/drawing/2014/main" id="{6569565E-5D07-E4E9-1983-9B15D5839F2D}"/>
                </a:ext>
              </a:extLst>
            </p:cNvPr>
            <p:cNvSpPr/>
            <p:nvPr/>
          </p:nvSpPr>
          <p:spPr>
            <a:xfrm>
              <a:off x="9921870" y="3649663"/>
              <a:ext cx="188915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4"/>
                <a:gd name="f8" fmla="val 4"/>
                <a:gd name="f9" fmla="val 21"/>
                <a:gd name="f10" fmla="val 3"/>
                <a:gd name="f11" fmla="val 22"/>
                <a:gd name="f12" fmla="val 2"/>
                <a:gd name="f13" fmla="val 23"/>
                <a:gd name="f14" fmla="val 7"/>
                <a:gd name="f15" fmla="val 13"/>
                <a:gd name="f16" fmla="val 18"/>
                <a:gd name="f17" fmla="val 6"/>
                <a:gd name="f18" fmla="val 29"/>
                <a:gd name="f19" fmla="val 27"/>
                <a:gd name="f20" fmla="val 26"/>
                <a:gd name="f21" fmla="val 9"/>
                <a:gd name="f22" fmla="val 11"/>
                <a:gd name="f23" fmla="val 14"/>
                <a:gd name="f24" fmla="+- 0 0 -90"/>
                <a:gd name="f25" fmla="*/ f3 1 28"/>
                <a:gd name="f26" fmla="*/ f4 1 2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8"/>
                <a:gd name="f35" fmla="*/ f31 1 24"/>
                <a:gd name="f36" fmla="*/ 4 f32 1"/>
                <a:gd name="f37" fmla="*/ 21 f31 1"/>
                <a:gd name="f38" fmla="*/ 0 f32 1"/>
                <a:gd name="f39" fmla="*/ 24 f31 1"/>
                <a:gd name="f40" fmla="*/ 29 f32 1"/>
                <a:gd name="f41" fmla="*/ 0 f31 1"/>
                <a:gd name="f42" fmla="*/ 26 f32 1"/>
                <a:gd name="f43" fmla="*/ 3 f31 1"/>
                <a:gd name="f44" fmla="+- f33 0 f1"/>
                <a:gd name="f45" fmla="*/ f36 1 29"/>
                <a:gd name="f46" fmla="*/ f37 1 24"/>
                <a:gd name="f47" fmla="*/ f38 1 29"/>
                <a:gd name="f48" fmla="*/ f39 1 24"/>
                <a:gd name="f49" fmla="*/ f40 1 29"/>
                <a:gd name="f50" fmla="*/ f41 1 24"/>
                <a:gd name="f51" fmla="*/ f42 1 29"/>
                <a:gd name="f52" fmla="*/ f43 1 2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28" h="24">
                  <a:moveTo>
                    <a:pt x="f8" y="f9"/>
                  </a:moveTo>
                  <a:cubicBezTo>
                    <a:pt x="f10" y="f11"/>
                    <a:pt x="f12" y="f13"/>
                    <a:pt x="f5" y="f7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18" y="f12"/>
                    <a:pt x="f19" y="f12"/>
                    <a:pt x="f20" y="f10"/>
                  </a:cubicBezTo>
                  <a:cubicBezTo>
                    <a:pt x="f16" y="f21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BB57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Freeform 94">
              <a:extLst>
                <a:ext uri="{FF2B5EF4-FFF2-40B4-BE49-F238E27FC236}">
                  <a16:creationId xmlns:a16="http://schemas.microsoft.com/office/drawing/2014/main" id="{3A346075-27F0-9AEC-E6FC-36A71E8577CE}"/>
                </a:ext>
              </a:extLst>
            </p:cNvPr>
            <p:cNvSpPr/>
            <p:nvPr/>
          </p:nvSpPr>
          <p:spPr>
            <a:xfrm>
              <a:off x="8997952" y="2239959"/>
              <a:ext cx="77788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7"/>
                <a:gd name="f9" fmla="val 10"/>
                <a:gd name="f10" fmla="val 9"/>
                <a:gd name="f11" fmla="val 5"/>
                <a:gd name="f12" fmla="val 3"/>
                <a:gd name="f13" fmla="val 2"/>
                <a:gd name="f14" fmla="val 1"/>
                <a:gd name="f15" fmla="val 6"/>
                <a:gd name="f16" fmla="+- 0 0 -90"/>
                <a:gd name="f17" fmla="*/ f3 1 12"/>
                <a:gd name="f18" fmla="*/ f4 1 1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13"/>
                <a:gd name="f28" fmla="*/ 12 f24 1"/>
                <a:gd name="f29" fmla="*/ 7 f23 1"/>
                <a:gd name="f30" fmla="*/ 5 f24 1"/>
                <a:gd name="f31" fmla="*/ 13 f23 1"/>
                <a:gd name="f32" fmla="*/ 0 f24 1"/>
                <a:gd name="f33" fmla="*/ 6 f24 1"/>
                <a:gd name="f34" fmla="*/ 0 f23 1"/>
                <a:gd name="f35" fmla="+- f25 0 f1"/>
                <a:gd name="f36" fmla="*/ f28 1 12"/>
                <a:gd name="f37" fmla="*/ f29 1 13"/>
                <a:gd name="f38" fmla="*/ f30 1 12"/>
                <a:gd name="f39" fmla="*/ f31 1 13"/>
                <a:gd name="f40" fmla="*/ f32 1 12"/>
                <a:gd name="f41" fmla="*/ f33 1 12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6"/>
                <a:gd name="f53" fmla="*/ f42 1 f27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7 1"/>
                <a:gd name="f64" fmla="*/ f5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59"/>
                </a:cxn>
                <a:cxn ang="f35">
                  <a:pos x="f63" y="f64"/>
                </a:cxn>
                <a:cxn ang="f35">
                  <a:pos x="f58" y="f59"/>
                </a:cxn>
              </a:cxnLst>
              <a:rect l="f54" t="f57" r="f55" b="f56"/>
              <a:pathLst>
                <a:path w="12" h="13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9"/>
                    <a:pt x="f5" y="f8"/>
                  </a:cubicBezTo>
                  <a:cubicBezTo>
                    <a:pt x="f5" y="f12"/>
                    <a:pt x="f13" y="f14"/>
                    <a:pt x="f15" y="f5"/>
                  </a:cubicBezTo>
                  <a:cubicBezTo>
                    <a:pt x="f10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89BC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Freeform 95">
              <a:extLst>
                <a:ext uri="{FF2B5EF4-FFF2-40B4-BE49-F238E27FC236}">
                  <a16:creationId xmlns:a16="http://schemas.microsoft.com/office/drawing/2014/main" id="{9A283328-8280-4051-D88F-1974A881E073}"/>
                </a:ext>
              </a:extLst>
            </p:cNvPr>
            <p:cNvSpPr/>
            <p:nvPr/>
          </p:nvSpPr>
          <p:spPr>
            <a:xfrm>
              <a:off x="9664695" y="3430591"/>
              <a:ext cx="141283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3"/>
                <a:gd name="f8" fmla="val 6"/>
                <a:gd name="f9" fmla="val 4"/>
                <a:gd name="f10" fmla="val 1"/>
                <a:gd name="f11" fmla="val 11"/>
                <a:gd name="f12" fmla="val 15"/>
                <a:gd name="f13" fmla="val 2"/>
                <a:gd name="f14" fmla="val 19"/>
                <a:gd name="f15" fmla="val 3"/>
                <a:gd name="f16" fmla="val 9"/>
                <a:gd name="f17" fmla="val 14"/>
                <a:gd name="f18" fmla="val 17"/>
                <a:gd name="f19" fmla="val 20"/>
                <a:gd name="f20" fmla="val 18"/>
                <a:gd name="f21" fmla="val 12"/>
                <a:gd name="f22" fmla="+- 0 0 -90"/>
                <a:gd name="f23" fmla="*/ f3 1 22"/>
                <a:gd name="f24" fmla="*/ f4 1 2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23"/>
                <a:gd name="f34" fmla="*/ 0 f30 1"/>
                <a:gd name="f35" fmla="*/ 6 f29 1"/>
                <a:gd name="f36" fmla="*/ 15 f30 1"/>
                <a:gd name="f37" fmla="*/ 2 f29 1"/>
                <a:gd name="f38" fmla="*/ 22 f30 1"/>
                <a:gd name="f39" fmla="*/ 14 f29 1"/>
                <a:gd name="f40" fmla="*/ 18 f30 1"/>
                <a:gd name="f41" fmla="*/ 23 f29 1"/>
                <a:gd name="f42" fmla="+- f31 0 f1"/>
                <a:gd name="f43" fmla="*/ f34 1 22"/>
                <a:gd name="f44" fmla="*/ f35 1 23"/>
                <a:gd name="f45" fmla="*/ f36 1 22"/>
                <a:gd name="f46" fmla="*/ f37 1 23"/>
                <a:gd name="f47" fmla="*/ f38 1 22"/>
                <a:gd name="f48" fmla="*/ f39 1 23"/>
                <a:gd name="f49" fmla="*/ f40 1 22"/>
                <a:gd name="f50" fmla="*/ f41 1 2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2" h="2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5"/>
                    <a:pt x="f6" y="f16"/>
                    <a:pt x="f6" y="f17"/>
                  </a:cubicBezTo>
                  <a:cubicBezTo>
                    <a:pt x="f6" y="f18"/>
                    <a:pt x="f19" y="f19"/>
                    <a:pt x="f20" y="f7"/>
                  </a:cubicBezTo>
                  <a:cubicBezTo>
                    <a:pt x="f21" y="f18"/>
                    <a:pt x="f8" y="f11"/>
                    <a:pt x="f5" y="f8"/>
                  </a:cubicBezTo>
                  <a:close/>
                </a:path>
              </a:pathLst>
            </a:custGeom>
            <a:solidFill>
              <a:srgbClr val="EE7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5" name="Freeform 96">
              <a:extLst>
                <a:ext uri="{FF2B5EF4-FFF2-40B4-BE49-F238E27FC236}">
                  <a16:creationId xmlns:a16="http://schemas.microsoft.com/office/drawing/2014/main" id="{ECE63547-184E-E6CD-F8FC-B67E6B6D906A}"/>
                </a:ext>
              </a:extLst>
            </p:cNvPr>
            <p:cNvSpPr/>
            <p:nvPr/>
          </p:nvSpPr>
          <p:spPr>
            <a:xfrm>
              <a:off x="9378945" y="3443292"/>
              <a:ext cx="174622" cy="3937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61"/>
                <a:gd name="f8" fmla="val 51"/>
                <a:gd name="f9" fmla="val 49"/>
                <a:gd name="f10" fmla="val 1"/>
                <a:gd name="f11" fmla="val 48"/>
                <a:gd name="f12" fmla="val 3"/>
                <a:gd name="f13" fmla="val 47"/>
                <a:gd name="f14" fmla="val 4"/>
                <a:gd name="f15" fmla="val 5"/>
                <a:gd name="f16" fmla="val 6"/>
                <a:gd name="f17" fmla="val 50"/>
                <a:gd name="f18" fmla="val 8"/>
                <a:gd name="f19" fmla="val 53"/>
                <a:gd name="f20" fmla="val 10"/>
                <a:gd name="f21" fmla="val 11"/>
                <a:gd name="f22" fmla="val 52"/>
                <a:gd name="f23" fmla="val 46"/>
                <a:gd name="f24" fmla="val 9"/>
                <a:gd name="f25" fmla="val 43"/>
                <a:gd name="f26" fmla="val 41"/>
                <a:gd name="f27" fmla="val 38"/>
                <a:gd name="f28" fmla="val 13"/>
                <a:gd name="f29" fmla="val 35"/>
                <a:gd name="f30" fmla="val 14"/>
                <a:gd name="f31" fmla="val 32"/>
                <a:gd name="f32" fmla="val 17"/>
                <a:gd name="f33" fmla="val 26"/>
                <a:gd name="f34" fmla="val 22"/>
                <a:gd name="f35" fmla="val 21"/>
                <a:gd name="f36" fmla="val 24"/>
                <a:gd name="f37" fmla="val 25"/>
                <a:gd name="f38" fmla="val 23"/>
                <a:gd name="f39" fmla="val 19"/>
                <a:gd name="f40" fmla="val 16"/>
                <a:gd name="f41" fmla="val 31"/>
                <a:gd name="f42" fmla="val 37"/>
                <a:gd name="f43" fmla="val 44"/>
                <a:gd name="f44" fmla="val 15"/>
                <a:gd name="f45" fmla="val 57"/>
                <a:gd name="f46" fmla="val 58"/>
                <a:gd name="f47" fmla="val 59"/>
                <a:gd name="f48" fmla="val 60"/>
                <a:gd name="f49" fmla="val 55"/>
                <a:gd name="f50" fmla="val 7"/>
                <a:gd name="f51" fmla="val 54"/>
                <a:gd name="f52" fmla="+- 0 0 -90"/>
                <a:gd name="f53" fmla="*/ f3 1 27"/>
                <a:gd name="f54" fmla="*/ f4 1 61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27"/>
                <a:gd name="f63" fmla="*/ f59 1 61"/>
                <a:gd name="f64" fmla="*/ 0 f60 1"/>
                <a:gd name="f65" fmla="*/ 51 f59 1"/>
                <a:gd name="f66" fmla="*/ 3 f60 1"/>
                <a:gd name="f67" fmla="*/ 47 f59 1"/>
                <a:gd name="f68" fmla="*/ 6 f60 1"/>
                <a:gd name="f69" fmla="*/ 50 f59 1"/>
                <a:gd name="f70" fmla="*/ 10 f60 1"/>
                <a:gd name="f71" fmla="*/ 53 f59 1"/>
                <a:gd name="f72" fmla="*/ 49 f59 1"/>
                <a:gd name="f73" fmla="*/ 41 f59 1"/>
                <a:gd name="f74" fmla="*/ 14 f60 1"/>
                <a:gd name="f75" fmla="*/ 32 f59 1"/>
                <a:gd name="f76" fmla="*/ 24 f60 1"/>
                <a:gd name="f77" fmla="*/ 14 f59 1"/>
                <a:gd name="f78" fmla="*/ 25 f60 1"/>
                <a:gd name="f79" fmla="*/ 6 f59 1"/>
                <a:gd name="f80" fmla="*/ 27 f60 1"/>
                <a:gd name="f81" fmla="*/ 0 f59 1"/>
                <a:gd name="f82" fmla="*/ 26 f60 1"/>
                <a:gd name="f83" fmla="*/ 9 f59 1"/>
                <a:gd name="f84" fmla="*/ 23 f60 1"/>
                <a:gd name="f85" fmla="*/ 21 f59 1"/>
                <a:gd name="f86" fmla="*/ 13 f60 1"/>
                <a:gd name="f87" fmla="*/ 37 f59 1"/>
                <a:gd name="f88" fmla="*/ 15 f60 1"/>
                <a:gd name="f89" fmla="*/ 57 f59 1"/>
                <a:gd name="f90" fmla="*/ 17 f60 1"/>
                <a:gd name="f91" fmla="*/ 61 f59 1"/>
                <a:gd name="f92" fmla="*/ 9 f60 1"/>
                <a:gd name="f93" fmla="*/ 55 f59 1"/>
                <a:gd name="f94" fmla="*/ 5 f60 1"/>
                <a:gd name="f95" fmla="+- f61 0 f1"/>
                <a:gd name="f96" fmla="*/ f64 1 27"/>
                <a:gd name="f97" fmla="*/ f65 1 61"/>
                <a:gd name="f98" fmla="*/ f66 1 27"/>
                <a:gd name="f99" fmla="*/ f67 1 61"/>
                <a:gd name="f100" fmla="*/ f68 1 27"/>
                <a:gd name="f101" fmla="*/ f69 1 61"/>
                <a:gd name="f102" fmla="*/ f70 1 27"/>
                <a:gd name="f103" fmla="*/ f71 1 61"/>
                <a:gd name="f104" fmla="*/ f72 1 61"/>
                <a:gd name="f105" fmla="*/ f73 1 61"/>
                <a:gd name="f106" fmla="*/ f74 1 27"/>
                <a:gd name="f107" fmla="*/ f75 1 61"/>
                <a:gd name="f108" fmla="*/ f76 1 27"/>
                <a:gd name="f109" fmla="*/ f77 1 61"/>
                <a:gd name="f110" fmla="*/ f78 1 27"/>
                <a:gd name="f111" fmla="*/ f79 1 61"/>
                <a:gd name="f112" fmla="*/ f80 1 27"/>
                <a:gd name="f113" fmla="*/ f81 1 61"/>
                <a:gd name="f114" fmla="*/ f82 1 27"/>
                <a:gd name="f115" fmla="*/ f83 1 61"/>
                <a:gd name="f116" fmla="*/ f84 1 27"/>
                <a:gd name="f117" fmla="*/ f85 1 61"/>
                <a:gd name="f118" fmla="*/ f86 1 27"/>
                <a:gd name="f119" fmla="*/ f87 1 61"/>
                <a:gd name="f120" fmla="*/ f88 1 27"/>
                <a:gd name="f121" fmla="*/ f89 1 61"/>
                <a:gd name="f122" fmla="*/ f90 1 27"/>
                <a:gd name="f123" fmla="*/ f91 1 61"/>
                <a:gd name="f124" fmla="*/ f92 1 27"/>
                <a:gd name="f125" fmla="*/ f93 1 61"/>
                <a:gd name="f126" fmla="*/ f94 1 27"/>
                <a:gd name="f127" fmla="*/ 0 1 f62"/>
                <a:gd name="f128" fmla="*/ f56 1 f62"/>
                <a:gd name="f129" fmla="*/ 0 1 f63"/>
                <a:gd name="f130" fmla="*/ f57 1 f63"/>
                <a:gd name="f131" fmla="*/ f96 1 f62"/>
                <a:gd name="f132" fmla="*/ f97 1 f63"/>
                <a:gd name="f133" fmla="*/ f98 1 f62"/>
                <a:gd name="f134" fmla="*/ f99 1 f63"/>
                <a:gd name="f135" fmla="*/ f100 1 f62"/>
                <a:gd name="f136" fmla="*/ f101 1 f63"/>
                <a:gd name="f137" fmla="*/ f102 1 f62"/>
                <a:gd name="f138" fmla="*/ f103 1 f63"/>
                <a:gd name="f139" fmla="*/ f104 1 f63"/>
                <a:gd name="f140" fmla="*/ f105 1 f63"/>
                <a:gd name="f141" fmla="*/ f106 1 f62"/>
                <a:gd name="f142" fmla="*/ f107 1 f63"/>
                <a:gd name="f143" fmla="*/ f108 1 f62"/>
                <a:gd name="f144" fmla="*/ f109 1 f63"/>
                <a:gd name="f145" fmla="*/ f110 1 f62"/>
                <a:gd name="f146" fmla="*/ f111 1 f63"/>
                <a:gd name="f147" fmla="*/ f112 1 f62"/>
                <a:gd name="f148" fmla="*/ f113 1 f63"/>
                <a:gd name="f149" fmla="*/ f114 1 f62"/>
                <a:gd name="f150" fmla="*/ f115 1 f63"/>
                <a:gd name="f151" fmla="*/ f116 1 f62"/>
                <a:gd name="f152" fmla="*/ f117 1 f63"/>
                <a:gd name="f153" fmla="*/ f118 1 f62"/>
                <a:gd name="f154" fmla="*/ f119 1 f63"/>
                <a:gd name="f155" fmla="*/ f120 1 f62"/>
                <a:gd name="f156" fmla="*/ f121 1 f63"/>
                <a:gd name="f157" fmla="*/ f122 1 f62"/>
                <a:gd name="f158" fmla="*/ f123 1 f63"/>
                <a:gd name="f159" fmla="*/ f124 1 f62"/>
                <a:gd name="f160" fmla="*/ f125 1 f63"/>
                <a:gd name="f161" fmla="*/ f126 1 f62"/>
                <a:gd name="f162" fmla="*/ f127 f53 1"/>
                <a:gd name="f163" fmla="*/ f128 f53 1"/>
                <a:gd name="f164" fmla="*/ f130 f54 1"/>
                <a:gd name="f165" fmla="*/ f129 f54 1"/>
                <a:gd name="f166" fmla="*/ f131 f53 1"/>
                <a:gd name="f167" fmla="*/ f132 f54 1"/>
                <a:gd name="f168" fmla="*/ f133 f53 1"/>
                <a:gd name="f169" fmla="*/ f134 f54 1"/>
                <a:gd name="f170" fmla="*/ f135 f53 1"/>
                <a:gd name="f171" fmla="*/ f136 f54 1"/>
                <a:gd name="f172" fmla="*/ f137 f53 1"/>
                <a:gd name="f173" fmla="*/ f138 f54 1"/>
                <a:gd name="f174" fmla="*/ f139 f54 1"/>
                <a:gd name="f175" fmla="*/ f140 f54 1"/>
                <a:gd name="f176" fmla="*/ f141 f53 1"/>
                <a:gd name="f177" fmla="*/ f142 f54 1"/>
                <a:gd name="f178" fmla="*/ f143 f53 1"/>
                <a:gd name="f179" fmla="*/ f144 f54 1"/>
                <a:gd name="f180" fmla="*/ f145 f53 1"/>
                <a:gd name="f181" fmla="*/ f146 f54 1"/>
                <a:gd name="f182" fmla="*/ f147 f53 1"/>
                <a:gd name="f183" fmla="*/ f148 f54 1"/>
                <a:gd name="f184" fmla="*/ f149 f53 1"/>
                <a:gd name="f185" fmla="*/ f150 f54 1"/>
                <a:gd name="f186" fmla="*/ f151 f53 1"/>
                <a:gd name="f187" fmla="*/ f152 f54 1"/>
                <a:gd name="f188" fmla="*/ f153 f53 1"/>
                <a:gd name="f189" fmla="*/ f154 f54 1"/>
                <a:gd name="f190" fmla="*/ f155 f53 1"/>
                <a:gd name="f191" fmla="*/ f156 f54 1"/>
                <a:gd name="f192" fmla="*/ f157 f53 1"/>
                <a:gd name="f193" fmla="*/ f158 f54 1"/>
                <a:gd name="f194" fmla="*/ f159 f53 1"/>
                <a:gd name="f195" fmla="*/ f160 f54 1"/>
                <a:gd name="f196" fmla="*/ f16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66" y="f167"/>
                </a:cxn>
                <a:cxn ang="f95">
                  <a:pos x="f168" y="f169"/>
                </a:cxn>
                <a:cxn ang="f95">
                  <a:pos x="f170" y="f171"/>
                </a:cxn>
                <a:cxn ang="f95">
                  <a:pos x="f170" y="f171"/>
                </a:cxn>
                <a:cxn ang="f95">
                  <a:pos x="f172" y="f173"/>
                </a:cxn>
                <a:cxn ang="f95">
                  <a:pos x="f172" y="f174"/>
                </a:cxn>
                <a:cxn ang="f95">
                  <a:pos x="f172" y="f175"/>
                </a:cxn>
                <a:cxn ang="f95">
                  <a:pos x="f176" y="f177"/>
                </a:cxn>
                <a:cxn ang="f95">
                  <a:pos x="f178" y="f179"/>
                </a:cxn>
                <a:cxn ang="f95">
                  <a:pos x="f180" y="f181"/>
                </a:cxn>
                <a:cxn ang="f95">
                  <a:pos x="f182" y="f183"/>
                </a:cxn>
                <a:cxn ang="f95">
                  <a:pos x="f184" y="f185"/>
                </a:cxn>
                <a:cxn ang="f95">
                  <a:pos x="f186" y="f187"/>
                </a:cxn>
                <a:cxn ang="f95">
                  <a:pos x="f188" y="f189"/>
                </a:cxn>
                <a:cxn ang="f95">
                  <a:pos x="f190" y="f191"/>
                </a:cxn>
                <a:cxn ang="f95">
                  <a:pos x="f192" y="f193"/>
                </a:cxn>
                <a:cxn ang="f95">
                  <a:pos x="f194" y="f195"/>
                </a:cxn>
                <a:cxn ang="f95">
                  <a:pos x="f196" y="f167"/>
                </a:cxn>
                <a:cxn ang="f95">
                  <a:pos x="f166" y="f167"/>
                </a:cxn>
              </a:cxnLst>
              <a:rect l="f162" t="f165" r="f163" b="f164"/>
              <a:pathLst>
                <a:path w="27" h="61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3"/>
                    <a:pt x="f15" y="f9"/>
                    <a:pt x="f16" y="f17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8"/>
                    <a:pt x="f18" y="f19"/>
                    <a:pt x="f20" y="f19"/>
                  </a:cubicBezTo>
                  <a:cubicBezTo>
                    <a:pt x="f21" y="f22"/>
                    <a:pt x="f20" y="f8"/>
                    <a:pt x="f20" y="f9"/>
                  </a:cubicBezTo>
                  <a:cubicBezTo>
                    <a:pt x="f20" y="f23"/>
                    <a:pt x="f24" y="f25"/>
                    <a:pt x="f20" y="f26"/>
                  </a:cubicBezTo>
                  <a:cubicBezTo>
                    <a:pt x="f21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0"/>
                  </a:cubicBezTo>
                  <a:cubicBezTo>
                    <a:pt x="f37" y="f21"/>
                    <a:pt x="f33" y="f18"/>
                    <a:pt x="f37" y="f16"/>
                  </a:cubicBezTo>
                  <a:cubicBezTo>
                    <a:pt x="f38" y="f12"/>
                    <a:pt x="f36" y="f10"/>
                    <a:pt x="f6" y="f5"/>
                  </a:cubicBezTo>
                  <a:cubicBezTo>
                    <a:pt x="f33" y="f12"/>
                    <a:pt x="f37" y="f16"/>
                    <a:pt x="f33" y="f24"/>
                  </a:cubicBezTo>
                  <a:cubicBezTo>
                    <a:pt x="f33" y="f30"/>
                    <a:pt x="f37" y="f32"/>
                    <a:pt x="f38" y="f35"/>
                  </a:cubicBezTo>
                  <a:cubicBezTo>
                    <a:pt x="f39" y="f33"/>
                    <a:pt x="f40" y="f41"/>
                    <a:pt x="f28" y="f42"/>
                  </a:cubicBezTo>
                  <a:cubicBezTo>
                    <a:pt x="f20" y="f43"/>
                    <a:pt x="f21" y="f17"/>
                    <a:pt x="f44" y="f45"/>
                  </a:cubicBezTo>
                  <a:cubicBezTo>
                    <a:pt x="f40" y="f46"/>
                    <a:pt x="f40" y="f47"/>
                    <a:pt x="f32" y="f7"/>
                  </a:cubicBezTo>
                  <a:cubicBezTo>
                    <a:pt x="f30" y="f48"/>
                    <a:pt x="f21" y="f45"/>
                    <a:pt x="f24" y="f49"/>
                  </a:cubicBezTo>
                  <a:cubicBezTo>
                    <a:pt x="f50" y="f51"/>
                    <a:pt x="f16" y="f19"/>
                    <a:pt x="f15" y="f8"/>
                  </a:cubicBezTo>
                  <a:cubicBezTo>
                    <a:pt x="f12" y="f9"/>
                    <a:pt x="f10" y="f9"/>
                    <a:pt x="f5" y="f8"/>
                  </a:cubicBezTo>
                  <a:close/>
                </a:path>
              </a:pathLst>
            </a:custGeom>
            <a:solidFill>
              <a:srgbClr val="5442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61;p62">
            <a:extLst>
              <a:ext uri="{FF2B5EF4-FFF2-40B4-BE49-F238E27FC236}">
                <a16:creationId xmlns:a16="http://schemas.microsoft.com/office/drawing/2014/main" id="{FBB2138E-F2E0-A42D-93C7-681F75804BE1}"/>
              </a:ext>
            </a:extLst>
          </p:cNvPr>
          <p:cNvSpPr/>
          <p:nvPr/>
        </p:nvSpPr>
        <p:spPr>
          <a:xfrm>
            <a:off x="10465445" y="4272122"/>
            <a:ext cx="3986500" cy="3500295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462;p62">
            <a:extLst>
              <a:ext uri="{FF2B5EF4-FFF2-40B4-BE49-F238E27FC236}">
                <a16:creationId xmlns:a16="http://schemas.microsoft.com/office/drawing/2014/main" id="{D04C68DB-79AE-AB82-A2B9-B259F28116BE}"/>
              </a:ext>
            </a:extLst>
          </p:cNvPr>
          <p:cNvSpPr/>
          <p:nvPr/>
        </p:nvSpPr>
        <p:spPr>
          <a:xfrm>
            <a:off x="10767005" y="4536896"/>
            <a:ext cx="3383389" cy="297075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1463;p62">
            <a:extLst>
              <a:ext uri="{FF2B5EF4-FFF2-40B4-BE49-F238E27FC236}">
                <a16:creationId xmlns:a16="http://schemas.microsoft.com/office/drawing/2014/main" id="{2446C069-DD0A-FC9B-0B24-BE10116F0EF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اهداف ما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5" name="Google Shape;1466;p62">
            <a:extLst>
              <a:ext uri="{FF2B5EF4-FFF2-40B4-BE49-F238E27FC236}">
                <a16:creationId xmlns:a16="http://schemas.microsoft.com/office/drawing/2014/main" id="{8A73F180-DCF8-0F57-C760-3E2F04D163E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651955" y="2232391"/>
            <a:ext cx="3014667" cy="1231897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3200" dirty="0">
                <a:solidFill>
                  <a:srgbClr val="ECC017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3200" dirty="0">
              <a:solidFill>
                <a:srgbClr val="ECC017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6" name="Google Shape;1467;p62">
            <a:extLst>
              <a:ext uri="{FF2B5EF4-FFF2-40B4-BE49-F238E27FC236}">
                <a16:creationId xmlns:a16="http://schemas.microsoft.com/office/drawing/2014/main" id="{34F3A6F5-ADAD-ECFD-7DA5-61D25FCA53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43386" y="2137867"/>
            <a:ext cx="3017840" cy="1231897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3200" dirty="0">
                <a:solidFill>
                  <a:srgbClr val="56A685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3200" dirty="0">
              <a:solidFill>
                <a:srgbClr val="56A685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" name="Google Shape;1468;p62">
            <a:extLst>
              <a:ext uri="{FF2B5EF4-FFF2-40B4-BE49-F238E27FC236}">
                <a16:creationId xmlns:a16="http://schemas.microsoft.com/office/drawing/2014/main" id="{27FD1BCE-E198-25D2-3197-F672C61E170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315200" y="7459666"/>
            <a:ext cx="3014667" cy="1230316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3200" dirty="0">
                <a:solidFill>
                  <a:srgbClr val="4AB4EE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3200" dirty="0">
              <a:solidFill>
                <a:srgbClr val="4AB4EE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8" name="Google Shape;1470;p62">
            <a:extLst>
              <a:ext uri="{FF2B5EF4-FFF2-40B4-BE49-F238E27FC236}">
                <a16:creationId xmlns:a16="http://schemas.microsoft.com/office/drawing/2014/main" id="{9FF214F7-6EE7-4F92-201D-3C11C733505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584359" y="7459666"/>
            <a:ext cx="3017840" cy="1230316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3200" dirty="0">
                <a:solidFill>
                  <a:srgbClr val="E86E8F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3200" dirty="0">
              <a:solidFill>
                <a:srgbClr val="E86E8F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9" name="Google Shape;1464;p62">
            <a:extLst>
              <a:ext uri="{FF2B5EF4-FFF2-40B4-BE49-F238E27FC236}">
                <a16:creationId xmlns:a16="http://schemas.microsoft.com/office/drawing/2014/main" id="{A9C94D88-AF91-D16C-7F10-F7F278EEC380}"/>
              </a:ext>
            </a:extLst>
          </p:cNvPr>
          <p:cNvSpPr txBox="1"/>
          <p:nvPr/>
        </p:nvSpPr>
        <p:spPr>
          <a:xfrm>
            <a:off x="12877797" y="2839522"/>
            <a:ext cx="3836704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0" name="Google Shape;1465;p62">
            <a:extLst>
              <a:ext uri="{FF2B5EF4-FFF2-40B4-BE49-F238E27FC236}">
                <a16:creationId xmlns:a16="http://schemas.microsoft.com/office/drawing/2014/main" id="{B131ED62-31E1-272A-2A9E-8BF17A59F541}"/>
              </a:ext>
            </a:extLst>
          </p:cNvPr>
          <p:cNvSpPr txBox="1"/>
          <p:nvPr/>
        </p:nvSpPr>
        <p:spPr>
          <a:xfrm>
            <a:off x="7593089" y="2839522"/>
            <a:ext cx="3662306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1" name="Google Shape;1469;p62">
            <a:extLst>
              <a:ext uri="{FF2B5EF4-FFF2-40B4-BE49-F238E27FC236}">
                <a16:creationId xmlns:a16="http://schemas.microsoft.com/office/drawing/2014/main" id="{F6D50649-F27B-3B3E-3879-F8EFFF005FA7}"/>
              </a:ext>
            </a:extLst>
          </p:cNvPr>
          <p:cNvSpPr txBox="1"/>
          <p:nvPr/>
        </p:nvSpPr>
        <p:spPr>
          <a:xfrm>
            <a:off x="7475529" y="8305065"/>
            <a:ext cx="3779866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2" name="Google Shape;1471;p62">
            <a:extLst>
              <a:ext uri="{FF2B5EF4-FFF2-40B4-BE49-F238E27FC236}">
                <a16:creationId xmlns:a16="http://schemas.microsoft.com/office/drawing/2014/main" id="{845FE1F1-A4CF-A627-A87F-C05B2C3FDC8C}"/>
              </a:ext>
            </a:extLst>
          </p:cNvPr>
          <p:cNvSpPr txBox="1"/>
          <p:nvPr/>
        </p:nvSpPr>
        <p:spPr>
          <a:xfrm>
            <a:off x="12728001" y="8305065"/>
            <a:ext cx="3986499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3" name="Google Shape;1472;p62">
            <a:extLst>
              <a:ext uri="{FF2B5EF4-FFF2-40B4-BE49-F238E27FC236}">
                <a16:creationId xmlns:a16="http://schemas.microsoft.com/office/drawing/2014/main" id="{FC29FB9E-1A48-6C77-55C4-62F62D3A5282}"/>
              </a:ext>
            </a:extLst>
          </p:cNvPr>
          <p:cNvSpPr/>
          <p:nvPr/>
        </p:nvSpPr>
        <p:spPr>
          <a:xfrm>
            <a:off x="11131905" y="4857301"/>
            <a:ext cx="2653597" cy="232994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Google Shape;1473;p62">
            <a:extLst>
              <a:ext uri="{FF2B5EF4-FFF2-40B4-BE49-F238E27FC236}">
                <a16:creationId xmlns:a16="http://schemas.microsoft.com/office/drawing/2014/main" id="{1731A679-4648-9CA3-218F-3F42284BB4E5}"/>
              </a:ext>
            </a:extLst>
          </p:cNvPr>
          <p:cNvSpPr/>
          <p:nvPr/>
        </p:nvSpPr>
        <p:spPr>
          <a:xfrm>
            <a:off x="11518459" y="5196708"/>
            <a:ext cx="1880491" cy="1651122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5" name="Google Shape;1474;p62">
            <a:extLst>
              <a:ext uri="{FF2B5EF4-FFF2-40B4-BE49-F238E27FC236}">
                <a16:creationId xmlns:a16="http://schemas.microsoft.com/office/drawing/2014/main" id="{9E66454C-B3D3-0C97-0588-C4937AD4EC6F}"/>
              </a:ext>
            </a:extLst>
          </p:cNvPr>
          <p:cNvGrpSpPr/>
          <p:nvPr/>
        </p:nvGrpSpPr>
        <p:grpSpPr>
          <a:xfrm>
            <a:off x="12028136" y="5603854"/>
            <a:ext cx="861126" cy="836831"/>
            <a:chOff x="12028136" y="5603854"/>
            <a:chExt cx="861126" cy="836831"/>
          </a:xfrm>
        </p:grpSpPr>
        <p:sp>
          <p:nvSpPr>
            <p:cNvPr id="16" name="Google Shape;1475;p62">
              <a:extLst>
                <a:ext uri="{FF2B5EF4-FFF2-40B4-BE49-F238E27FC236}">
                  <a16:creationId xmlns:a16="http://schemas.microsoft.com/office/drawing/2014/main" id="{9E91B7BA-E125-1EFE-909E-65825CAD81F6}"/>
                </a:ext>
              </a:extLst>
            </p:cNvPr>
            <p:cNvSpPr/>
            <p:nvPr/>
          </p:nvSpPr>
          <p:spPr>
            <a:xfrm>
              <a:off x="12035716" y="5603854"/>
              <a:ext cx="155621" cy="1473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5"/>
                <a:gd name="f4" fmla="val 2506"/>
                <a:gd name="f5" fmla="val 442"/>
                <a:gd name="f6" fmla="val 339"/>
                <a:gd name="f7" fmla="val 237"/>
                <a:gd name="f8" fmla="val 40"/>
                <a:gd name="f9" fmla="val 158"/>
                <a:gd name="f10" fmla="val 119"/>
                <a:gd name="f11" fmla="val 1"/>
                <a:gd name="f12" fmla="val 560"/>
                <a:gd name="f13" fmla="val 717"/>
                <a:gd name="f14" fmla="val 1828"/>
                <a:gd name="f15" fmla="val 2387"/>
                <a:gd name="f16" fmla="val 1923"/>
                <a:gd name="f17" fmla="val 2466"/>
                <a:gd name="f18" fmla="val 2033"/>
                <a:gd name="f19" fmla="val 2505"/>
                <a:gd name="f20" fmla="val 2139"/>
                <a:gd name="f21" fmla="val 2246"/>
                <a:gd name="f22" fmla="val 2348"/>
                <a:gd name="f23" fmla="val 2427"/>
                <a:gd name="f24" fmla="val 2584"/>
                <a:gd name="f25" fmla="val 2229"/>
                <a:gd name="f26" fmla="val 1946"/>
                <a:gd name="f27" fmla="val 1788"/>
                <a:gd name="f28" fmla="val 725"/>
                <a:gd name="f29" fmla="val 647"/>
                <a:gd name="f30" fmla="val 544"/>
                <a:gd name="f31" fmla="*/ f0 1 2585"/>
                <a:gd name="f32" fmla="*/ f1 1 250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585"/>
                <a:gd name="f39" fmla="*/ f36 1 250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585" h="250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6"/>
                    <a:pt x="f11" y="f12"/>
                    <a:pt x="f9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7"/>
                    <a:pt x="f23" y="f15"/>
                  </a:cubicBezTo>
                  <a:cubicBezTo>
                    <a:pt x="f24" y="f25"/>
                    <a:pt x="f24" y="f26"/>
                    <a:pt x="f23" y="f27"/>
                  </a:cubicBezTo>
                  <a:lnTo>
                    <a:pt x="f28" y="f10"/>
                  </a:lnTo>
                  <a:cubicBezTo>
                    <a:pt x="f29" y="f8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476;p62">
              <a:extLst>
                <a:ext uri="{FF2B5EF4-FFF2-40B4-BE49-F238E27FC236}">
                  <a16:creationId xmlns:a16="http://schemas.microsoft.com/office/drawing/2014/main" id="{49124C63-8A53-9C7A-3068-9CA4751A719F}"/>
                </a:ext>
              </a:extLst>
            </p:cNvPr>
            <p:cNvSpPr/>
            <p:nvPr/>
          </p:nvSpPr>
          <p:spPr>
            <a:xfrm>
              <a:off x="12240588" y="5605272"/>
              <a:ext cx="51233" cy="148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1"/>
                <a:gd name="f4" fmla="val 2521"/>
                <a:gd name="f5" fmla="val 410"/>
                <a:gd name="f6" fmla="val 189"/>
                <a:gd name="f7" fmla="val 2079"/>
                <a:gd name="f8" fmla="val 2300"/>
                <a:gd name="f9" fmla="val 221"/>
                <a:gd name="f10" fmla="val 2520"/>
                <a:gd name="f11" fmla="val 630"/>
                <a:gd name="f12" fmla="*/ f0 1 851"/>
                <a:gd name="f13" fmla="*/ f1 1 252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851"/>
                <a:gd name="f20" fmla="*/ f17 1 252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851" h="2521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9" y="f10"/>
                    <a:pt x="f5" y="f10"/>
                  </a:cubicBezTo>
                  <a:cubicBezTo>
                    <a:pt x="f11" y="f10"/>
                    <a:pt x="f3" y="f8"/>
                    <a:pt x="f3" y="f7"/>
                  </a:cubicBezTo>
                  <a:lnTo>
                    <a:pt x="f3" y="f5"/>
                  </a:ln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477;p62">
              <a:extLst>
                <a:ext uri="{FF2B5EF4-FFF2-40B4-BE49-F238E27FC236}">
                  <a16:creationId xmlns:a16="http://schemas.microsoft.com/office/drawing/2014/main" id="{315CAB62-80F6-47F6-C56F-9771D447E4A0}"/>
                </a:ext>
              </a:extLst>
            </p:cNvPr>
            <p:cNvSpPr/>
            <p:nvPr/>
          </p:nvSpPr>
          <p:spPr>
            <a:xfrm>
              <a:off x="12037646" y="5803468"/>
              <a:ext cx="151772" cy="46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788"/>
                <a:gd name="f5" fmla="val 441"/>
                <a:gd name="f6" fmla="val 189"/>
                <a:gd name="f7" fmla="val 410"/>
                <a:gd name="f8" fmla="val 599"/>
                <a:gd name="f9" fmla="val 2111"/>
                <a:gd name="f10" fmla="val 2363"/>
                <a:gd name="f11" fmla="val 158"/>
                <a:gd name="f12" fmla="val 2332"/>
                <a:gd name="f13" fmla="*/ f0 1 2521"/>
                <a:gd name="f14" fmla="*/ f1 1 78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78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788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7"/>
                  </a:cubicBezTo>
                  <a:cubicBezTo>
                    <a:pt x="f3" y="f11"/>
                    <a:pt x="f12" y="f2"/>
                    <a:pt x="f9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1478;p62">
              <a:extLst>
                <a:ext uri="{FF2B5EF4-FFF2-40B4-BE49-F238E27FC236}">
                  <a16:creationId xmlns:a16="http://schemas.microsoft.com/office/drawing/2014/main" id="{E02488D6-7091-C2D0-8279-EB489F4B1C32}"/>
                </a:ext>
              </a:extLst>
            </p:cNvPr>
            <p:cNvSpPr/>
            <p:nvPr/>
          </p:nvSpPr>
          <p:spPr>
            <a:xfrm>
              <a:off x="12028136" y="5801584"/>
              <a:ext cx="610819" cy="639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46"/>
                <a:gd name="f4" fmla="val 10870"/>
                <a:gd name="f5" fmla="val 5357"/>
                <a:gd name="f6" fmla="val 1"/>
                <a:gd name="f7" fmla="val 5010"/>
                <a:gd name="f8" fmla="val 4727"/>
                <a:gd name="f9" fmla="val 253"/>
                <a:gd name="f10" fmla="val 631"/>
                <a:gd name="f11" fmla="val 5388"/>
                <a:gd name="f12" fmla="val 5640"/>
                <a:gd name="f13" fmla="val 4537"/>
                <a:gd name="f14" fmla="val 5797"/>
                <a:gd name="f15" fmla="val 4317"/>
                <a:gd name="f16" fmla="val 4128"/>
                <a:gd name="f17" fmla="val 3907"/>
                <a:gd name="f18" fmla="val 5577"/>
                <a:gd name="f19" fmla="val 1450"/>
                <a:gd name="f20" fmla="val 1103"/>
                <a:gd name="f21" fmla="val 3624"/>
                <a:gd name="f22" fmla="val 820"/>
                <a:gd name="f23" fmla="val 3277"/>
                <a:gd name="f24" fmla="val 2931"/>
                <a:gd name="f25" fmla="val 2647"/>
                <a:gd name="f26" fmla="val 7940"/>
                <a:gd name="f27" fmla="val 1576"/>
                <a:gd name="f28" fmla="val 6900"/>
                <a:gd name="f29" fmla="val 1416"/>
                <a:gd name="f30" fmla="val 6740"/>
                <a:gd name="f31" fmla="val 1176"/>
                <a:gd name="f32" fmla="val 6640"/>
                <a:gd name="f33" fmla="val 935"/>
                <a:gd name="f34" fmla="val 748"/>
                <a:gd name="f35" fmla="val 561"/>
                <a:gd name="f36" fmla="val 6700"/>
                <a:gd name="f37" fmla="val 410"/>
                <a:gd name="f38" fmla="val 6837"/>
                <a:gd name="f39" fmla="val 95"/>
                <a:gd name="f40" fmla="val 7121"/>
                <a:gd name="f41" fmla="val 7625"/>
                <a:gd name="f42" fmla="val 284"/>
                <a:gd name="f43" fmla="val 7971"/>
                <a:gd name="f44" fmla="val 1734"/>
                <a:gd name="f45" fmla="val 10208"/>
                <a:gd name="f46" fmla="val 2049"/>
                <a:gd name="f47" fmla="val 10618"/>
                <a:gd name="f48" fmla="val 2521"/>
                <a:gd name="f49" fmla="val 3088"/>
                <a:gd name="f50" fmla="val 8035"/>
                <a:gd name="f51" fmla="val 9169"/>
                <a:gd name="f52" fmla="val 10114"/>
                <a:gd name="f53" fmla="val 9925"/>
                <a:gd name="f54" fmla="val 8759"/>
                <a:gd name="f55" fmla="val 4002"/>
                <a:gd name="f56" fmla="val 10145"/>
                <a:gd name="f57" fmla="val 3592"/>
                <a:gd name="f58" fmla="val 9893"/>
                <a:gd name="f59" fmla="val 3309"/>
                <a:gd name="f60" fmla="val 9515"/>
                <a:gd name="f61" fmla="val 8885"/>
                <a:gd name="f62" fmla="val 3939"/>
                <a:gd name="f63" fmla="val 8696"/>
                <a:gd name="f64" fmla="val 8507"/>
                <a:gd name="f65" fmla="val 8255"/>
                <a:gd name="f66" fmla="val 8066"/>
                <a:gd name="f67" fmla="val 7782"/>
                <a:gd name="f68" fmla="val 7436"/>
                <a:gd name="f69" fmla="val 7089"/>
                <a:gd name="f70" fmla="val 6806"/>
                <a:gd name="f71" fmla="val 6617"/>
                <a:gd name="f72" fmla="val 6428"/>
                <a:gd name="f73" fmla="val 6176"/>
                <a:gd name="f74" fmla="val 5987"/>
                <a:gd name="f75" fmla="val 5703"/>
                <a:gd name="f76" fmla="*/ f0 1 10146"/>
                <a:gd name="f77" fmla="*/ f1 1 10870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146"/>
                <a:gd name="f84" fmla="*/ f81 1 10870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146" h="108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7" y="f11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lnTo>
                    <a:pt x="f25" y="f26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6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"/>
                    <a:pt x="f49" y="f4"/>
                  </a:cubicBezTo>
                  <a:lnTo>
                    <a:pt x="f50" y="f4"/>
                  </a:lnTo>
                  <a:cubicBezTo>
                    <a:pt x="f51" y="f4"/>
                    <a:pt x="f52" y="f53"/>
                    <a:pt x="f52" y="f54"/>
                  </a:cubicBezTo>
                  <a:lnTo>
                    <a:pt x="f52" y="f55"/>
                  </a:lnTo>
                  <a:cubicBezTo>
                    <a:pt x="f56" y="f57"/>
                    <a:pt x="f58" y="f59"/>
                    <a:pt x="f60" y="f59"/>
                  </a:cubicBezTo>
                  <a:cubicBezTo>
                    <a:pt x="f51" y="f59"/>
                    <a:pt x="f61" y="f57"/>
                    <a:pt x="f61" y="f62"/>
                  </a:cubicBezTo>
                  <a:lnTo>
                    <a:pt x="f61" y="f11"/>
                  </a:lnTo>
                  <a:cubicBezTo>
                    <a:pt x="f61" y="f12"/>
                    <a:pt x="f63" y="f14"/>
                    <a:pt x="f64" y="f14"/>
                  </a:cubicBezTo>
                  <a:cubicBezTo>
                    <a:pt x="f65" y="f14"/>
                    <a:pt x="f66" y="f18"/>
                    <a:pt x="f66" y="f11"/>
                  </a:cubicBezTo>
                  <a:lnTo>
                    <a:pt x="f66" y="f19"/>
                  </a:lnTo>
                  <a:cubicBezTo>
                    <a:pt x="f66" y="f20"/>
                    <a:pt x="f67" y="f22"/>
                    <a:pt x="f68" y="f22"/>
                  </a:cubicBezTo>
                  <a:cubicBezTo>
                    <a:pt x="f69" y="f22"/>
                    <a:pt x="f70" y="f20"/>
                    <a:pt x="f70" y="f19"/>
                  </a:cubicBezTo>
                  <a:lnTo>
                    <a:pt x="f70" y="f11"/>
                  </a:lnTo>
                  <a:cubicBezTo>
                    <a:pt x="f70" y="f12"/>
                    <a:pt x="f71" y="f14"/>
                    <a:pt x="f72" y="f14"/>
                  </a:cubicBezTo>
                  <a:cubicBezTo>
                    <a:pt x="f73" y="f14"/>
                    <a:pt x="f74" y="f18"/>
                    <a:pt x="f74" y="f11"/>
                  </a:cubicBezTo>
                  <a:lnTo>
                    <a:pt x="f74" y="f10"/>
                  </a:lnTo>
                  <a:cubicBezTo>
                    <a:pt x="f74" y="f42"/>
                    <a:pt x="f75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479;p62">
              <a:extLst>
                <a:ext uri="{FF2B5EF4-FFF2-40B4-BE49-F238E27FC236}">
                  <a16:creationId xmlns:a16="http://schemas.microsoft.com/office/drawing/2014/main" id="{567E8E89-CCC2-2A63-DB96-637528A3712C}"/>
                </a:ext>
              </a:extLst>
            </p:cNvPr>
            <p:cNvSpPr/>
            <p:nvPr/>
          </p:nvSpPr>
          <p:spPr>
            <a:xfrm>
              <a:off x="12437815" y="5653424"/>
              <a:ext cx="75977" cy="155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2"/>
                <a:gd name="f4" fmla="val 2647"/>
                <a:gd name="f5" fmla="val 631"/>
                <a:gd name="f6" fmla="val 284"/>
                <a:gd name="f7" fmla="val 1"/>
                <a:gd name="f8" fmla="val 252"/>
                <a:gd name="f9" fmla="val 630"/>
                <a:gd name="f10" fmla="val 190"/>
                <a:gd name="f11" fmla="val 2552"/>
                <a:gd name="f12" fmla="val 410"/>
                <a:gd name="f13" fmla="val 2489"/>
                <a:gd name="f14" fmla="val 883"/>
                <a:gd name="f15" fmla="val 2521"/>
                <a:gd name="f16" fmla="val 1072"/>
                <a:gd name="f17" fmla="val 1261"/>
                <a:gd name="f18" fmla="val 977"/>
                <a:gd name="f19" fmla="*/ f0 1 1262"/>
                <a:gd name="f20" fmla="*/ f1 1 264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2"/>
                <a:gd name="f27" fmla="*/ f24 1 264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2" h="264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cubicBezTo>
                    <a:pt x="f10" y="f11"/>
                    <a:pt x="f12" y="f13"/>
                    <a:pt x="f5" y="f13"/>
                  </a:cubicBezTo>
                  <a:cubicBezTo>
                    <a:pt x="f14" y="f15"/>
                    <a:pt x="f16" y="f11"/>
                    <a:pt x="f17" y="f4"/>
                  </a:cubicBezTo>
                  <a:lnTo>
                    <a:pt x="f17" y="f9"/>
                  </a:lnTo>
                  <a:cubicBezTo>
                    <a:pt x="f17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480;p62">
              <a:extLst>
                <a:ext uri="{FF2B5EF4-FFF2-40B4-BE49-F238E27FC236}">
                  <a16:creationId xmlns:a16="http://schemas.microsoft.com/office/drawing/2014/main" id="{74542C31-412C-26E6-E704-2EE25BA0C0DE}"/>
                </a:ext>
              </a:extLst>
            </p:cNvPr>
            <p:cNvSpPr/>
            <p:nvPr/>
          </p:nvSpPr>
          <p:spPr>
            <a:xfrm>
              <a:off x="12561103" y="5607091"/>
              <a:ext cx="328159" cy="631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10744"/>
                <a:gd name="f5" fmla="val 631"/>
                <a:gd name="f6" fmla="val 1"/>
                <a:gd name="f7" fmla="val 284"/>
                <a:gd name="f8" fmla="val 253"/>
                <a:gd name="f9" fmla="val 5955"/>
                <a:gd name="f10" fmla="val 190"/>
                <a:gd name="f11" fmla="val 5860"/>
                <a:gd name="f12" fmla="val 410"/>
                <a:gd name="f13" fmla="val 5797"/>
                <a:gd name="f14" fmla="val 1418"/>
                <a:gd name="f15" fmla="val 2080"/>
                <a:gd name="f16" fmla="val 6428"/>
                <a:gd name="f17" fmla="val 7247"/>
                <a:gd name="f18" fmla="val 3309"/>
                <a:gd name="f19" fmla="val 4443"/>
                <a:gd name="f20" fmla="val 5388"/>
                <a:gd name="f21" fmla="val 9799"/>
                <a:gd name="f22" fmla="val 8664"/>
                <a:gd name="f23" fmla="val 3876"/>
                <a:gd name="f24" fmla="val 3592"/>
                <a:gd name="f25" fmla="val 5167"/>
                <a:gd name="f26" fmla="val 4821"/>
                <a:gd name="f27" fmla="val 4191"/>
                <a:gd name="f28" fmla="val 3939"/>
                <a:gd name="f29" fmla="val 5640"/>
                <a:gd name="f30" fmla="val 3970"/>
                <a:gd name="f31" fmla="val 3781"/>
                <a:gd name="f32" fmla="val 3561"/>
                <a:gd name="f33" fmla="val 3340"/>
                <a:gd name="f34" fmla="val 5577"/>
                <a:gd name="f35" fmla="val 1450"/>
                <a:gd name="f36" fmla="val 1103"/>
                <a:gd name="f37" fmla="val 3088"/>
                <a:gd name="f38" fmla="val 820"/>
                <a:gd name="f39" fmla="val 2710"/>
                <a:gd name="f40" fmla="val 2364"/>
                <a:gd name="f41" fmla="val 1891"/>
                <a:gd name="f42" fmla="val 1702"/>
                <a:gd name="f43" fmla="val 1261"/>
                <a:gd name="f44" fmla="val 977"/>
                <a:gd name="f45" fmla="*/ f0 1 5451"/>
                <a:gd name="f46" fmla="*/ f1 1 1074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451"/>
                <a:gd name="f53" fmla="*/ f50 1 1074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451" h="1074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9"/>
                  </a:lnTo>
                  <a:cubicBezTo>
                    <a:pt x="f10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7"/>
                  </a:cubicBezTo>
                  <a:lnTo>
                    <a:pt x="f15" y="f4"/>
                  </a:lnTo>
                  <a:lnTo>
                    <a:pt x="f18" y="f4"/>
                  </a:lnTo>
                  <a:cubicBezTo>
                    <a:pt x="f19" y="f4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3" y="f24"/>
                    <a:pt x="f25" y="f18"/>
                    <a:pt x="f26" y="f18"/>
                  </a:cubicBezTo>
                  <a:cubicBezTo>
                    <a:pt x="f19" y="f18"/>
                    <a:pt x="f27" y="f24"/>
                    <a:pt x="f27" y="f28"/>
                  </a:cubicBezTo>
                  <a:lnTo>
                    <a:pt x="f27" y="f20"/>
                  </a:lnTo>
                  <a:cubicBezTo>
                    <a:pt x="f27" y="f29"/>
                    <a:pt x="f30" y="f13"/>
                    <a:pt x="f31" y="f13"/>
                  </a:cubicBezTo>
                  <a:cubicBezTo>
                    <a:pt x="f32" y="f13"/>
                    <a:pt x="f33" y="f34"/>
                    <a:pt x="f33" y="f20"/>
                  </a:cubicBezTo>
                  <a:lnTo>
                    <a:pt x="f33" y="f35"/>
                  </a:lnTo>
                  <a:cubicBezTo>
                    <a:pt x="f33" y="f36"/>
                    <a:pt x="f37" y="f38"/>
                    <a:pt x="f39" y="f38"/>
                  </a:cubicBezTo>
                  <a:cubicBezTo>
                    <a:pt x="f40" y="f38"/>
                    <a:pt x="f15" y="f36"/>
                    <a:pt x="f15" y="f35"/>
                  </a:cubicBezTo>
                  <a:lnTo>
                    <a:pt x="f15" y="f20"/>
                  </a:lnTo>
                  <a:cubicBezTo>
                    <a:pt x="f15" y="f29"/>
                    <a:pt x="f41" y="f13"/>
                    <a:pt x="f42" y="f13"/>
                  </a:cubicBezTo>
                  <a:cubicBezTo>
                    <a:pt x="f35" y="f13"/>
                    <a:pt x="f43" y="f34"/>
                    <a:pt x="f43" y="f20"/>
                  </a:cubicBezTo>
                  <a:lnTo>
                    <a:pt x="f43" y="f5"/>
                  </a:lnTo>
                  <a:cubicBezTo>
                    <a:pt x="f43" y="f7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cxnSp>
        <p:nvCxnSpPr>
          <p:cNvPr id="22" name="Google Shape;1481;p62">
            <a:extLst>
              <a:ext uri="{FF2B5EF4-FFF2-40B4-BE49-F238E27FC236}">
                <a16:creationId xmlns:a16="http://schemas.microsoft.com/office/drawing/2014/main" id="{A468B3A2-2BF0-C683-5764-FBB0866240D1}"/>
              </a:ext>
            </a:extLst>
          </p:cNvPr>
          <p:cNvCxnSpPr/>
          <p:nvPr/>
        </p:nvCxnSpPr>
        <p:spPr>
          <a:xfrm rot="16199987" flipH="1">
            <a:off x="9434545" y="4691032"/>
            <a:ext cx="1657496" cy="600294"/>
          </a:xfrm>
          <a:prstGeom prst="curvedConnector3">
            <a:avLst/>
          </a:prstGeom>
          <a:noFill/>
          <a:ln w="38103" cap="flat">
            <a:solidFill>
              <a:srgbClr val="ECC017"/>
            </a:solidFill>
            <a:prstDash val="solid"/>
            <a:round/>
          </a:ln>
        </p:spPr>
      </p:cxnSp>
      <p:cxnSp>
        <p:nvCxnSpPr>
          <p:cNvPr id="23" name="Google Shape;1482;p62">
            <a:extLst>
              <a:ext uri="{FF2B5EF4-FFF2-40B4-BE49-F238E27FC236}">
                <a16:creationId xmlns:a16="http://schemas.microsoft.com/office/drawing/2014/main" id="{C25A07F0-BB52-61FD-C0ED-D6DD4DDF26CF}"/>
              </a:ext>
            </a:extLst>
          </p:cNvPr>
          <p:cNvCxnSpPr/>
          <p:nvPr/>
        </p:nvCxnSpPr>
        <p:spPr>
          <a:xfrm rot="5400013">
            <a:off x="13358770" y="4329071"/>
            <a:ext cx="809701" cy="533406"/>
          </a:xfrm>
          <a:prstGeom prst="curvedConnector3">
            <a:avLst/>
          </a:prstGeom>
          <a:noFill/>
          <a:ln w="38103" cap="flat">
            <a:solidFill>
              <a:srgbClr val="56A685"/>
            </a:solidFill>
            <a:prstDash val="solid"/>
            <a:round/>
          </a:ln>
        </p:spPr>
      </p:cxnSp>
      <p:cxnSp>
        <p:nvCxnSpPr>
          <p:cNvPr id="24" name="Google Shape;1483;p62">
            <a:extLst>
              <a:ext uri="{FF2B5EF4-FFF2-40B4-BE49-F238E27FC236}">
                <a16:creationId xmlns:a16="http://schemas.microsoft.com/office/drawing/2014/main" id="{C9BDD113-092A-A9EF-8ECE-8AEE8DF471C4}"/>
              </a:ext>
            </a:extLst>
          </p:cNvPr>
          <p:cNvCxnSpPr/>
          <p:nvPr/>
        </p:nvCxnSpPr>
        <p:spPr>
          <a:xfrm>
            <a:off x="12877796" y="7000875"/>
            <a:ext cx="1390803" cy="1038301"/>
          </a:xfrm>
          <a:prstGeom prst="curvedConnector3">
            <a:avLst/>
          </a:prstGeom>
          <a:noFill/>
          <a:ln w="38103" cap="flat">
            <a:solidFill>
              <a:srgbClr val="E86E8F"/>
            </a:solidFill>
            <a:prstDash val="solid"/>
            <a:round/>
          </a:ln>
        </p:spPr>
      </p:cxnSp>
      <p:cxnSp>
        <p:nvCxnSpPr>
          <p:cNvPr id="25" name="Google Shape;1484;p62">
            <a:extLst>
              <a:ext uri="{FF2B5EF4-FFF2-40B4-BE49-F238E27FC236}">
                <a16:creationId xmlns:a16="http://schemas.microsoft.com/office/drawing/2014/main" id="{F6EF3489-27B4-8E3C-1558-03471CB2794B}"/>
              </a:ext>
            </a:extLst>
          </p:cNvPr>
          <p:cNvCxnSpPr/>
          <p:nvPr/>
        </p:nvCxnSpPr>
        <p:spPr>
          <a:xfrm rot="5400013">
            <a:off x="10320220" y="6443703"/>
            <a:ext cx="1581299" cy="1457398"/>
          </a:xfrm>
          <a:prstGeom prst="curvedConnector3">
            <a:avLst/>
          </a:prstGeom>
          <a:noFill/>
          <a:ln w="38103" cap="flat">
            <a:solidFill>
              <a:srgbClr val="4AB4EE"/>
            </a:solidFill>
            <a:prstDash val="solid"/>
            <a:round/>
          </a:ln>
        </p:spPr>
      </p:cxnSp>
      <p:grpSp>
        <p:nvGrpSpPr>
          <p:cNvPr id="26" name="Grupo 13">
            <a:extLst>
              <a:ext uri="{FF2B5EF4-FFF2-40B4-BE49-F238E27FC236}">
                <a16:creationId xmlns:a16="http://schemas.microsoft.com/office/drawing/2014/main" id="{AAD30395-B2F9-02C8-11CD-FE9885BF68A6}"/>
              </a:ext>
            </a:extLst>
          </p:cNvPr>
          <p:cNvGrpSpPr/>
          <p:nvPr/>
        </p:nvGrpSpPr>
        <p:grpSpPr>
          <a:xfrm>
            <a:off x="509585" y="628650"/>
            <a:ext cx="977905" cy="976314"/>
            <a:chOff x="509585" y="628650"/>
            <a:chExt cx="977905" cy="976314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68732CCF-2A61-FF0F-6CFC-079AEDBD890F}"/>
                </a:ext>
              </a:extLst>
            </p:cNvPr>
            <p:cNvSpPr/>
            <p:nvPr/>
          </p:nvSpPr>
          <p:spPr>
            <a:xfrm>
              <a:off x="663580" y="628650"/>
              <a:ext cx="823910" cy="9763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9"/>
                <a:gd name="f7" fmla="val 508"/>
                <a:gd name="f8" fmla="val 27"/>
                <a:gd name="f9" fmla="val 171"/>
                <a:gd name="f10" fmla="val 20"/>
                <a:gd name="f11" fmla="val 158"/>
                <a:gd name="f12" fmla="val 14"/>
                <a:gd name="f13" fmla="val 145"/>
                <a:gd name="f14" fmla="val 6"/>
                <a:gd name="f15" fmla="val 132"/>
                <a:gd name="f16" fmla="val 121"/>
                <a:gd name="f17" fmla="val 3"/>
                <a:gd name="f18" fmla="val 116"/>
                <a:gd name="f19" fmla="val 111"/>
                <a:gd name="f20" fmla="val 82"/>
                <a:gd name="f21" fmla="val 76"/>
                <a:gd name="f22" fmla="val 150"/>
                <a:gd name="f23" fmla="val 41"/>
                <a:gd name="f24" fmla="val 218"/>
                <a:gd name="f25" fmla="val 229"/>
                <a:gd name="f26" fmla="val 233"/>
                <a:gd name="f27" fmla="val 4"/>
                <a:gd name="f28" fmla="val 238"/>
                <a:gd name="f29" fmla="val 13"/>
                <a:gd name="f30" fmla="val 273"/>
                <a:gd name="f31" fmla="val 308"/>
                <a:gd name="f32" fmla="val 343"/>
                <a:gd name="f33" fmla="val 219"/>
                <a:gd name="f34" fmla="val 354"/>
                <a:gd name="f35" fmla="val 241"/>
                <a:gd name="f36" fmla="val 329"/>
                <a:gd name="f37" fmla="val 235"/>
                <a:gd name="f38" fmla="val 322"/>
                <a:gd name="f39" fmla="val 248"/>
                <a:gd name="f40" fmla="val 351"/>
                <a:gd name="f41" fmla="val 378"/>
                <a:gd name="f42" fmla="val 249"/>
                <a:gd name="f43" fmla="val 405"/>
                <a:gd name="f44" fmla="val 424"/>
                <a:gd name="f45" fmla="val 247"/>
                <a:gd name="f46" fmla="val 428"/>
                <a:gd name="f47" fmla="val 253"/>
                <a:gd name="f48" fmla="val 271"/>
                <a:gd name="f49" fmla="val 427"/>
                <a:gd name="f50" fmla="val 344"/>
                <a:gd name="f51" fmla="val 416"/>
                <a:gd name="f52" fmla="val 489"/>
                <a:gd name="f53" fmla="val 499"/>
                <a:gd name="f54" fmla="val 413"/>
                <a:gd name="f55" fmla="val 334"/>
                <a:gd name="f56" fmla="val 507"/>
                <a:gd name="f57" fmla="val 256"/>
                <a:gd name="f58" fmla="val 177"/>
                <a:gd name="f59" fmla="val 175"/>
                <a:gd name="f60" fmla="val 174"/>
                <a:gd name="f61" fmla="val 172"/>
                <a:gd name="f62" fmla="val 506"/>
                <a:gd name="f63" fmla="val 495"/>
                <a:gd name="f64" fmla="val 493"/>
                <a:gd name="f65" fmla="val 188"/>
                <a:gd name="f66" fmla="val 491"/>
                <a:gd name="f67" fmla="val 487"/>
                <a:gd name="f68" fmla="val 310"/>
                <a:gd name="f69" fmla="val 490"/>
                <a:gd name="f70" fmla="val 371"/>
                <a:gd name="f71" fmla="val 409"/>
                <a:gd name="f72" fmla="val 450"/>
                <a:gd name="f73" fmla="val 399"/>
                <a:gd name="f74" fmla="val 410"/>
                <a:gd name="f75" fmla="val 348"/>
                <a:gd name="f76" fmla="val 297"/>
                <a:gd name="f77" fmla="val 407"/>
                <a:gd name="f78" fmla="val 270"/>
                <a:gd name="f79" fmla="val 382"/>
                <a:gd name="f80" fmla="val 269"/>
                <a:gd name="f81" fmla="val 361"/>
                <a:gd name="f82" fmla="val 350"/>
                <a:gd name="f83" fmla="val 313"/>
                <a:gd name="f84" fmla="val 267"/>
                <a:gd name="f85" fmla="val 277"/>
                <a:gd name="f86" fmla="val 245"/>
                <a:gd name="f87" fmla="val 291"/>
                <a:gd name="f88" fmla="val 293"/>
                <a:gd name="f89" fmla="val 236"/>
                <a:gd name="f90" fmla="val 294"/>
                <a:gd name="f91" fmla="val 232"/>
                <a:gd name="f92" fmla="val 295"/>
                <a:gd name="f93" fmla="val 220"/>
                <a:gd name="f94" fmla="val 214"/>
                <a:gd name="f95" fmla="val 289"/>
                <a:gd name="f96" fmla="val 223"/>
                <a:gd name="f97" fmla="val 258"/>
                <a:gd name="f98" fmla="val 304"/>
                <a:gd name="f99" fmla="val 234"/>
                <a:gd name="f100" fmla="val 318"/>
                <a:gd name="f101" fmla="val 226"/>
                <a:gd name="f102" fmla="val 315"/>
                <a:gd name="f103" fmla="val 204"/>
                <a:gd name="f104" fmla="val 287"/>
                <a:gd name="f105" fmla="val 149"/>
                <a:gd name="f106" fmla="val 259"/>
                <a:gd name="f107" fmla="val 95"/>
                <a:gd name="f108" fmla="val 231"/>
                <a:gd name="f109" fmla="val 40"/>
                <a:gd name="f110" fmla="val 225"/>
                <a:gd name="f111" fmla="val 29"/>
                <a:gd name="f112" fmla="val 207"/>
                <a:gd name="f113" fmla="val 33"/>
                <a:gd name="f114" fmla="val 151"/>
                <a:gd name="f115" fmla="val 60"/>
                <a:gd name="f116" fmla="val 96"/>
                <a:gd name="f117" fmla="val 92"/>
                <a:gd name="f118" fmla="val 119"/>
                <a:gd name="f119" fmla="val 28"/>
                <a:gd name="f120" fmla="val 124"/>
                <a:gd name="f121" fmla="val 143"/>
                <a:gd name="f122" fmla="val 42"/>
                <a:gd name="f123" fmla="val 164"/>
                <a:gd name="f124" fmla="val 56"/>
                <a:gd name="f125" fmla="val 178"/>
                <a:gd name="f126" fmla="val 81"/>
                <a:gd name="f127" fmla="val 183"/>
                <a:gd name="f128" fmla="val 118"/>
                <a:gd name="f129" fmla="val 190"/>
                <a:gd name="f130" fmla="val 154"/>
                <a:gd name="f131" fmla="val 201"/>
                <a:gd name="f132" fmla="val 191"/>
                <a:gd name="f133" fmla="val 213"/>
                <a:gd name="f134" fmla="val 195"/>
                <a:gd name="f135" fmla="val 216"/>
                <a:gd name="f136" fmla="val 202"/>
                <a:gd name="f137" fmla="val 200"/>
                <a:gd name="f138" fmla="val 198"/>
                <a:gd name="f139" fmla="val 184"/>
                <a:gd name="f140" fmla="val 162"/>
                <a:gd name="f141" fmla="val 141"/>
                <a:gd name="f142" fmla="val 215"/>
                <a:gd name="f143" fmla="val 99"/>
                <a:gd name="f144" fmla="val 199"/>
                <a:gd name="f145" fmla="val 70"/>
                <a:gd name="f146" fmla="val 46"/>
                <a:gd name="f147" fmla="val 189"/>
                <a:gd name="f148" fmla="val 187"/>
                <a:gd name="f149" fmla="val 36"/>
                <a:gd name="f150" fmla="val 31"/>
                <a:gd name="f151" fmla="val 181"/>
                <a:gd name="f152" fmla="val 23"/>
                <a:gd name="f153" fmla="+- 0 0 -90"/>
                <a:gd name="f154" fmla="*/ f3 1 429"/>
                <a:gd name="f155" fmla="*/ f4 1 508"/>
                <a:gd name="f156" fmla="val f5"/>
                <a:gd name="f157" fmla="val f6"/>
                <a:gd name="f158" fmla="val f7"/>
                <a:gd name="f159" fmla="*/ f153 f0 1"/>
                <a:gd name="f160" fmla="+- f158 0 f156"/>
                <a:gd name="f161" fmla="+- f157 0 f156"/>
                <a:gd name="f162" fmla="*/ f159 1 f2"/>
                <a:gd name="f163" fmla="*/ f161 1 429"/>
                <a:gd name="f164" fmla="*/ f160 1 508"/>
                <a:gd name="f165" fmla="*/ 27 f161 1"/>
                <a:gd name="f166" fmla="*/ 171 f160 1"/>
                <a:gd name="f167" fmla="*/ 6 f161 1"/>
                <a:gd name="f168" fmla="*/ 132 f160 1"/>
                <a:gd name="f169" fmla="*/ 14 f161 1"/>
                <a:gd name="f170" fmla="*/ 111 f160 1"/>
                <a:gd name="f171" fmla="*/ 218 f161 1"/>
                <a:gd name="f172" fmla="*/ 6 f160 1"/>
                <a:gd name="f173" fmla="*/ 238 f161 1"/>
                <a:gd name="f174" fmla="*/ 13 f160 1"/>
                <a:gd name="f175" fmla="*/ 343 f161 1"/>
                <a:gd name="f176" fmla="*/ 219 f160 1"/>
                <a:gd name="f177" fmla="*/ 322 f161 1"/>
                <a:gd name="f178" fmla="*/ 248 f160 1"/>
                <a:gd name="f179" fmla="*/ 405 f161 1"/>
                <a:gd name="f180" fmla="*/ 428 f161 1"/>
                <a:gd name="f181" fmla="*/ 271 f160 1"/>
                <a:gd name="f182" fmla="*/ 489 f160 1"/>
                <a:gd name="f183" fmla="*/ 413 f161 1"/>
                <a:gd name="f184" fmla="*/ 508 f160 1"/>
                <a:gd name="f185" fmla="*/ 177 f161 1"/>
                <a:gd name="f186" fmla="*/ 172 f161 1"/>
                <a:gd name="f187" fmla="*/ 506 f160 1"/>
                <a:gd name="f188" fmla="*/ 188 f161 1"/>
                <a:gd name="f189" fmla="*/ 491 f160 1"/>
                <a:gd name="f190" fmla="*/ 371 f161 1"/>
                <a:gd name="f191" fmla="*/ 409 f161 1"/>
                <a:gd name="f192" fmla="*/ 450 f160 1"/>
                <a:gd name="f193" fmla="*/ 297 f160 1"/>
                <a:gd name="f194" fmla="*/ 382 f161 1"/>
                <a:gd name="f195" fmla="*/ 269 f160 1"/>
                <a:gd name="f196" fmla="*/ 350 f161 1"/>
                <a:gd name="f197" fmla="*/ 245 f161 1"/>
                <a:gd name="f198" fmla="*/ 291 f160 1"/>
                <a:gd name="f199" fmla="*/ 232 f161 1"/>
                <a:gd name="f200" fmla="*/ 295 f160 1"/>
                <a:gd name="f201" fmla="*/ 223 f161 1"/>
                <a:gd name="f202" fmla="*/ 277 f160 1"/>
                <a:gd name="f203" fmla="*/ 304 f161 1"/>
                <a:gd name="f204" fmla="*/ 234 f160 1"/>
                <a:gd name="f205" fmla="*/ 315 f161 1"/>
                <a:gd name="f206" fmla="*/ 204 f160 1"/>
                <a:gd name="f207" fmla="*/ 231 f161 1"/>
                <a:gd name="f208" fmla="*/ 40 f160 1"/>
                <a:gd name="f209" fmla="*/ 207 f161 1"/>
                <a:gd name="f210" fmla="*/ 33 f160 1"/>
                <a:gd name="f211" fmla="*/ 40 f161 1"/>
                <a:gd name="f212" fmla="*/ 119 f160 1"/>
                <a:gd name="f213" fmla="*/ 33 f161 1"/>
                <a:gd name="f214" fmla="*/ 143 f160 1"/>
                <a:gd name="f215" fmla="*/ 81 f161 1"/>
                <a:gd name="f216" fmla="*/ 183 f160 1"/>
                <a:gd name="f217" fmla="*/ 191 f161 1"/>
                <a:gd name="f218" fmla="*/ 213 f160 1"/>
                <a:gd name="f219" fmla="*/ 200 f161 1"/>
                <a:gd name="f220" fmla="*/ 225 f160 1"/>
                <a:gd name="f221" fmla="*/ 184 f161 1"/>
                <a:gd name="f222" fmla="*/ 233 f160 1"/>
                <a:gd name="f223" fmla="*/ 121 f161 1"/>
                <a:gd name="f224" fmla="*/ 215 f160 1"/>
                <a:gd name="f225" fmla="*/ 46 f161 1"/>
                <a:gd name="f226" fmla="*/ 189 f160 1"/>
                <a:gd name="f227" fmla="*/ 31 f161 1"/>
                <a:gd name="f228" fmla="*/ 184 f160 1"/>
                <a:gd name="f229" fmla="+- f162 0 f1"/>
                <a:gd name="f230" fmla="*/ f165 1 429"/>
                <a:gd name="f231" fmla="*/ f166 1 508"/>
                <a:gd name="f232" fmla="*/ f167 1 429"/>
                <a:gd name="f233" fmla="*/ f168 1 508"/>
                <a:gd name="f234" fmla="*/ f169 1 429"/>
                <a:gd name="f235" fmla="*/ f170 1 508"/>
                <a:gd name="f236" fmla="*/ f171 1 429"/>
                <a:gd name="f237" fmla="*/ f172 1 508"/>
                <a:gd name="f238" fmla="*/ f173 1 429"/>
                <a:gd name="f239" fmla="*/ f174 1 508"/>
                <a:gd name="f240" fmla="*/ f175 1 429"/>
                <a:gd name="f241" fmla="*/ f176 1 508"/>
                <a:gd name="f242" fmla="*/ f177 1 429"/>
                <a:gd name="f243" fmla="*/ f178 1 508"/>
                <a:gd name="f244" fmla="*/ f179 1 429"/>
                <a:gd name="f245" fmla="*/ f180 1 429"/>
                <a:gd name="f246" fmla="*/ f181 1 508"/>
                <a:gd name="f247" fmla="*/ f182 1 508"/>
                <a:gd name="f248" fmla="*/ f183 1 429"/>
                <a:gd name="f249" fmla="*/ f184 1 508"/>
                <a:gd name="f250" fmla="*/ f185 1 429"/>
                <a:gd name="f251" fmla="*/ f186 1 429"/>
                <a:gd name="f252" fmla="*/ f187 1 508"/>
                <a:gd name="f253" fmla="*/ f188 1 429"/>
                <a:gd name="f254" fmla="*/ f189 1 508"/>
                <a:gd name="f255" fmla="*/ f190 1 429"/>
                <a:gd name="f256" fmla="*/ f191 1 429"/>
                <a:gd name="f257" fmla="*/ f192 1 508"/>
                <a:gd name="f258" fmla="*/ f193 1 508"/>
                <a:gd name="f259" fmla="*/ f194 1 429"/>
                <a:gd name="f260" fmla="*/ f195 1 508"/>
                <a:gd name="f261" fmla="*/ f196 1 429"/>
                <a:gd name="f262" fmla="*/ f197 1 429"/>
                <a:gd name="f263" fmla="*/ f198 1 508"/>
                <a:gd name="f264" fmla="*/ f199 1 429"/>
                <a:gd name="f265" fmla="*/ f200 1 508"/>
                <a:gd name="f266" fmla="*/ f201 1 429"/>
                <a:gd name="f267" fmla="*/ f202 1 508"/>
                <a:gd name="f268" fmla="*/ f203 1 429"/>
                <a:gd name="f269" fmla="*/ f204 1 508"/>
                <a:gd name="f270" fmla="*/ f205 1 429"/>
                <a:gd name="f271" fmla="*/ f206 1 508"/>
                <a:gd name="f272" fmla="*/ f207 1 429"/>
                <a:gd name="f273" fmla="*/ f208 1 508"/>
                <a:gd name="f274" fmla="*/ f209 1 429"/>
                <a:gd name="f275" fmla="*/ f210 1 508"/>
                <a:gd name="f276" fmla="*/ f211 1 429"/>
                <a:gd name="f277" fmla="*/ f212 1 508"/>
                <a:gd name="f278" fmla="*/ f213 1 429"/>
                <a:gd name="f279" fmla="*/ f214 1 508"/>
                <a:gd name="f280" fmla="*/ f215 1 429"/>
                <a:gd name="f281" fmla="*/ f216 1 508"/>
                <a:gd name="f282" fmla="*/ f217 1 429"/>
                <a:gd name="f283" fmla="*/ f218 1 508"/>
                <a:gd name="f284" fmla="*/ f219 1 429"/>
                <a:gd name="f285" fmla="*/ f220 1 508"/>
                <a:gd name="f286" fmla="*/ f221 1 429"/>
                <a:gd name="f287" fmla="*/ f222 1 508"/>
                <a:gd name="f288" fmla="*/ f223 1 429"/>
                <a:gd name="f289" fmla="*/ f224 1 508"/>
                <a:gd name="f290" fmla="*/ f225 1 429"/>
                <a:gd name="f291" fmla="*/ f226 1 508"/>
                <a:gd name="f292" fmla="*/ f227 1 429"/>
                <a:gd name="f293" fmla="*/ f228 1 508"/>
                <a:gd name="f294" fmla="*/ 0 1 f163"/>
                <a:gd name="f295" fmla="*/ f157 1 f163"/>
                <a:gd name="f296" fmla="*/ 0 1 f164"/>
                <a:gd name="f297" fmla="*/ f158 1 f164"/>
                <a:gd name="f298" fmla="*/ f230 1 f163"/>
                <a:gd name="f299" fmla="*/ f231 1 f164"/>
                <a:gd name="f300" fmla="*/ f232 1 f163"/>
                <a:gd name="f301" fmla="*/ f233 1 f164"/>
                <a:gd name="f302" fmla="*/ f234 1 f163"/>
                <a:gd name="f303" fmla="*/ f235 1 f164"/>
                <a:gd name="f304" fmla="*/ f236 1 f163"/>
                <a:gd name="f305" fmla="*/ f237 1 f164"/>
                <a:gd name="f306" fmla="*/ f238 1 f163"/>
                <a:gd name="f307" fmla="*/ f239 1 f164"/>
                <a:gd name="f308" fmla="*/ f240 1 f163"/>
                <a:gd name="f309" fmla="*/ f241 1 f164"/>
                <a:gd name="f310" fmla="*/ f242 1 f163"/>
                <a:gd name="f311" fmla="*/ f243 1 f164"/>
                <a:gd name="f312" fmla="*/ f244 1 f163"/>
                <a:gd name="f313" fmla="*/ f245 1 f163"/>
                <a:gd name="f314" fmla="*/ f246 1 f164"/>
                <a:gd name="f315" fmla="*/ f247 1 f164"/>
                <a:gd name="f316" fmla="*/ f248 1 f163"/>
                <a:gd name="f317" fmla="*/ f249 1 f164"/>
                <a:gd name="f318" fmla="*/ f250 1 f163"/>
                <a:gd name="f319" fmla="*/ f251 1 f163"/>
                <a:gd name="f320" fmla="*/ f252 1 f164"/>
                <a:gd name="f321" fmla="*/ f253 1 f163"/>
                <a:gd name="f322" fmla="*/ f254 1 f164"/>
                <a:gd name="f323" fmla="*/ f255 1 f163"/>
                <a:gd name="f324" fmla="*/ f256 1 f163"/>
                <a:gd name="f325" fmla="*/ f257 1 f164"/>
                <a:gd name="f326" fmla="*/ f258 1 f164"/>
                <a:gd name="f327" fmla="*/ f259 1 f163"/>
                <a:gd name="f328" fmla="*/ f260 1 f164"/>
                <a:gd name="f329" fmla="*/ f261 1 f163"/>
                <a:gd name="f330" fmla="*/ f262 1 f163"/>
                <a:gd name="f331" fmla="*/ f263 1 f164"/>
                <a:gd name="f332" fmla="*/ f264 1 f163"/>
                <a:gd name="f333" fmla="*/ f265 1 f164"/>
                <a:gd name="f334" fmla="*/ f266 1 f163"/>
                <a:gd name="f335" fmla="*/ f267 1 f164"/>
                <a:gd name="f336" fmla="*/ f268 1 f163"/>
                <a:gd name="f337" fmla="*/ f269 1 f164"/>
                <a:gd name="f338" fmla="*/ f270 1 f163"/>
                <a:gd name="f339" fmla="*/ f271 1 f164"/>
                <a:gd name="f340" fmla="*/ f272 1 f163"/>
                <a:gd name="f341" fmla="*/ f273 1 f164"/>
                <a:gd name="f342" fmla="*/ f274 1 f163"/>
                <a:gd name="f343" fmla="*/ f275 1 f164"/>
                <a:gd name="f344" fmla="*/ f276 1 f163"/>
                <a:gd name="f345" fmla="*/ f277 1 f164"/>
                <a:gd name="f346" fmla="*/ f278 1 f163"/>
                <a:gd name="f347" fmla="*/ f279 1 f164"/>
                <a:gd name="f348" fmla="*/ f280 1 f163"/>
                <a:gd name="f349" fmla="*/ f281 1 f164"/>
                <a:gd name="f350" fmla="*/ f282 1 f163"/>
                <a:gd name="f351" fmla="*/ f283 1 f164"/>
                <a:gd name="f352" fmla="*/ f284 1 f163"/>
                <a:gd name="f353" fmla="*/ f285 1 f164"/>
                <a:gd name="f354" fmla="*/ f286 1 f163"/>
                <a:gd name="f355" fmla="*/ f287 1 f164"/>
                <a:gd name="f356" fmla="*/ f288 1 f163"/>
                <a:gd name="f357" fmla="*/ f289 1 f164"/>
                <a:gd name="f358" fmla="*/ f290 1 f163"/>
                <a:gd name="f359" fmla="*/ f291 1 f164"/>
                <a:gd name="f360" fmla="*/ f292 1 f163"/>
                <a:gd name="f361" fmla="*/ f293 1 f164"/>
                <a:gd name="f362" fmla="*/ f294 f154 1"/>
                <a:gd name="f363" fmla="*/ f295 f154 1"/>
                <a:gd name="f364" fmla="*/ f297 f155 1"/>
                <a:gd name="f365" fmla="*/ f296 f155 1"/>
                <a:gd name="f366" fmla="*/ f298 f154 1"/>
                <a:gd name="f367" fmla="*/ f299 f155 1"/>
                <a:gd name="f368" fmla="*/ f300 f154 1"/>
                <a:gd name="f369" fmla="*/ f301 f155 1"/>
                <a:gd name="f370" fmla="*/ f302 f154 1"/>
                <a:gd name="f371" fmla="*/ f303 f155 1"/>
                <a:gd name="f372" fmla="*/ f304 f154 1"/>
                <a:gd name="f373" fmla="*/ f305 f155 1"/>
                <a:gd name="f374" fmla="*/ f306 f154 1"/>
                <a:gd name="f375" fmla="*/ f307 f155 1"/>
                <a:gd name="f376" fmla="*/ f308 f154 1"/>
                <a:gd name="f377" fmla="*/ f309 f155 1"/>
                <a:gd name="f378" fmla="*/ f310 f154 1"/>
                <a:gd name="f379" fmla="*/ f311 f155 1"/>
                <a:gd name="f380" fmla="*/ f312 f154 1"/>
                <a:gd name="f381" fmla="*/ f313 f154 1"/>
                <a:gd name="f382" fmla="*/ f314 f155 1"/>
                <a:gd name="f383" fmla="*/ f315 f155 1"/>
                <a:gd name="f384" fmla="*/ f316 f154 1"/>
                <a:gd name="f385" fmla="*/ f317 f155 1"/>
                <a:gd name="f386" fmla="*/ f318 f154 1"/>
                <a:gd name="f387" fmla="*/ f319 f154 1"/>
                <a:gd name="f388" fmla="*/ f320 f155 1"/>
                <a:gd name="f389" fmla="*/ f321 f154 1"/>
                <a:gd name="f390" fmla="*/ f322 f155 1"/>
                <a:gd name="f391" fmla="*/ f323 f154 1"/>
                <a:gd name="f392" fmla="*/ f324 f154 1"/>
                <a:gd name="f393" fmla="*/ f325 f155 1"/>
                <a:gd name="f394" fmla="*/ f326 f155 1"/>
                <a:gd name="f395" fmla="*/ f327 f154 1"/>
                <a:gd name="f396" fmla="*/ f328 f155 1"/>
                <a:gd name="f397" fmla="*/ f329 f154 1"/>
                <a:gd name="f398" fmla="*/ f330 f154 1"/>
                <a:gd name="f399" fmla="*/ f331 f155 1"/>
                <a:gd name="f400" fmla="*/ f332 f154 1"/>
                <a:gd name="f401" fmla="*/ f333 f155 1"/>
                <a:gd name="f402" fmla="*/ f334 f154 1"/>
                <a:gd name="f403" fmla="*/ f335 f155 1"/>
                <a:gd name="f404" fmla="*/ f336 f154 1"/>
                <a:gd name="f405" fmla="*/ f337 f155 1"/>
                <a:gd name="f406" fmla="*/ f338 f154 1"/>
                <a:gd name="f407" fmla="*/ f339 f155 1"/>
                <a:gd name="f408" fmla="*/ f340 f154 1"/>
                <a:gd name="f409" fmla="*/ f341 f155 1"/>
                <a:gd name="f410" fmla="*/ f342 f154 1"/>
                <a:gd name="f411" fmla="*/ f343 f155 1"/>
                <a:gd name="f412" fmla="*/ f344 f154 1"/>
                <a:gd name="f413" fmla="*/ f345 f155 1"/>
                <a:gd name="f414" fmla="*/ f346 f154 1"/>
                <a:gd name="f415" fmla="*/ f347 f155 1"/>
                <a:gd name="f416" fmla="*/ f348 f154 1"/>
                <a:gd name="f417" fmla="*/ f349 f155 1"/>
                <a:gd name="f418" fmla="*/ f350 f154 1"/>
                <a:gd name="f419" fmla="*/ f351 f155 1"/>
                <a:gd name="f420" fmla="*/ f352 f154 1"/>
                <a:gd name="f421" fmla="*/ f353 f155 1"/>
                <a:gd name="f422" fmla="*/ f354 f154 1"/>
                <a:gd name="f423" fmla="*/ f355 f155 1"/>
                <a:gd name="f424" fmla="*/ f356 f154 1"/>
                <a:gd name="f425" fmla="*/ f357 f155 1"/>
                <a:gd name="f426" fmla="*/ f358 f154 1"/>
                <a:gd name="f427" fmla="*/ f359 f155 1"/>
                <a:gd name="f428" fmla="*/ f360 f154 1"/>
                <a:gd name="f429" fmla="*/ f361 f1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9">
                  <a:pos x="f366" y="f367"/>
                </a:cxn>
                <a:cxn ang="f229">
                  <a:pos x="f368" y="f369"/>
                </a:cxn>
                <a:cxn ang="f229">
                  <a:pos x="f370" y="f371"/>
                </a:cxn>
                <a:cxn ang="f229">
                  <a:pos x="f372" y="f373"/>
                </a:cxn>
                <a:cxn ang="f229">
                  <a:pos x="f374" y="f375"/>
                </a:cxn>
                <a:cxn ang="f229">
                  <a:pos x="f376" y="f377"/>
                </a:cxn>
                <a:cxn ang="f229">
                  <a:pos x="f378" y="f379"/>
                </a:cxn>
                <a:cxn ang="f229">
                  <a:pos x="f380" y="f379"/>
                </a:cxn>
                <a:cxn ang="f229">
                  <a:pos x="f381" y="f382"/>
                </a:cxn>
                <a:cxn ang="f229">
                  <a:pos x="f381" y="f383"/>
                </a:cxn>
                <a:cxn ang="f229">
                  <a:pos x="f384" y="f385"/>
                </a:cxn>
                <a:cxn ang="f229">
                  <a:pos x="f386" y="f385"/>
                </a:cxn>
                <a:cxn ang="f229">
                  <a:pos x="f387" y="f388"/>
                </a:cxn>
                <a:cxn ang="f229">
                  <a:pos x="f389" y="f390"/>
                </a:cxn>
                <a:cxn ang="f229">
                  <a:pos x="f391" y="f383"/>
                </a:cxn>
                <a:cxn ang="f229">
                  <a:pos x="f392" y="f393"/>
                </a:cxn>
                <a:cxn ang="f229">
                  <a:pos x="f392" y="f394"/>
                </a:cxn>
                <a:cxn ang="f229">
                  <a:pos x="f395" y="f396"/>
                </a:cxn>
                <a:cxn ang="f229">
                  <a:pos x="f397" y="f396"/>
                </a:cxn>
                <a:cxn ang="f229">
                  <a:pos x="f398" y="f399"/>
                </a:cxn>
                <a:cxn ang="f229">
                  <a:pos x="f400" y="f401"/>
                </a:cxn>
                <a:cxn ang="f229">
                  <a:pos x="f402" y="f403"/>
                </a:cxn>
                <a:cxn ang="f229">
                  <a:pos x="f404" y="f405"/>
                </a:cxn>
                <a:cxn ang="f229">
                  <a:pos x="f406" y="f407"/>
                </a:cxn>
                <a:cxn ang="f229">
                  <a:pos x="f408" y="f409"/>
                </a:cxn>
                <a:cxn ang="f229">
                  <a:pos x="f410" y="f411"/>
                </a:cxn>
                <a:cxn ang="f229">
                  <a:pos x="f412" y="f413"/>
                </a:cxn>
                <a:cxn ang="f229">
                  <a:pos x="f414" y="f415"/>
                </a:cxn>
                <a:cxn ang="f229">
                  <a:pos x="f416" y="f417"/>
                </a:cxn>
                <a:cxn ang="f229">
                  <a:pos x="f418" y="f419"/>
                </a:cxn>
                <a:cxn ang="f229">
                  <a:pos x="f420" y="f421"/>
                </a:cxn>
                <a:cxn ang="f229">
                  <a:pos x="f422" y="f423"/>
                </a:cxn>
                <a:cxn ang="f229">
                  <a:pos x="f424" y="f425"/>
                </a:cxn>
                <a:cxn ang="f229">
                  <a:pos x="f426" y="f427"/>
                </a:cxn>
                <a:cxn ang="f229">
                  <a:pos x="f428" y="f429"/>
                </a:cxn>
                <a:cxn ang="f229">
                  <a:pos x="f366" y="f367"/>
                </a:cxn>
              </a:cxnLst>
              <a:rect l="f362" t="f365" r="f363" b="f364"/>
              <a:pathLst>
                <a:path w="429" h="50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2" y="f19"/>
                  </a:cubicBezTo>
                  <a:cubicBezTo>
                    <a:pt x="f20" y="f21"/>
                    <a:pt x="f22" y="f23"/>
                    <a:pt x="f24" y="f14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20"/>
                    <a:pt x="f31" y="f22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39"/>
                    <a:pt x="f41" y="f42"/>
                    <a:pt x="f43" y="f39"/>
                  </a:cubicBezTo>
                  <a:cubicBezTo>
                    <a:pt x="f44" y="f45"/>
                    <a:pt x="f46" y="f47"/>
                    <a:pt x="f46" y="f48"/>
                  </a:cubicBezTo>
                  <a:cubicBezTo>
                    <a:pt x="f49" y="f50"/>
                    <a:pt x="f46" y="f51"/>
                    <a:pt x="f46" y="f52"/>
                  </a:cubicBezTo>
                  <a:cubicBezTo>
                    <a:pt x="f46" y="f53"/>
                    <a:pt x="f6" y="f7"/>
                    <a:pt x="f54" y="f7"/>
                  </a:cubicBezTo>
                  <a:cubicBezTo>
                    <a:pt x="f55" y="f56"/>
                    <a:pt x="f57" y="f7"/>
                    <a:pt x="f58" y="f7"/>
                  </a:cubicBezTo>
                  <a:cubicBezTo>
                    <a:pt x="f59" y="f7"/>
                    <a:pt x="f60" y="f56"/>
                    <a:pt x="f61" y="f62"/>
                  </a:cubicBezTo>
                  <a:cubicBezTo>
                    <a:pt x="f61" y="f63"/>
                    <a:pt x="f2" y="f64"/>
                    <a:pt x="f65" y="f66"/>
                  </a:cubicBezTo>
                  <a:cubicBezTo>
                    <a:pt x="f42" y="f67"/>
                    <a:pt x="f68" y="f69"/>
                    <a:pt x="f70" y="f52"/>
                  </a:cubicBezTo>
                  <a:cubicBezTo>
                    <a:pt x="f71" y="f52"/>
                    <a:pt x="f71" y="f52"/>
                    <a:pt x="f71" y="f72"/>
                  </a:cubicBezTo>
                  <a:cubicBezTo>
                    <a:pt x="f71" y="f73"/>
                    <a:pt x="f74" y="f75"/>
                    <a:pt x="f71" y="f76"/>
                  </a:cubicBezTo>
                  <a:cubicBezTo>
                    <a:pt x="f71" y="f48"/>
                    <a:pt x="f77" y="f78"/>
                    <a:pt x="f79" y="f80"/>
                  </a:cubicBezTo>
                  <a:cubicBezTo>
                    <a:pt x="f70" y="f80"/>
                    <a:pt x="f81" y="f78"/>
                    <a:pt x="f82" y="f80"/>
                  </a:cubicBezTo>
                  <a:cubicBezTo>
                    <a:pt x="f83" y="f84"/>
                    <a:pt x="f85" y="f80"/>
                    <a:pt x="f86" y="f87"/>
                  </a:cubicBezTo>
                  <a:cubicBezTo>
                    <a:pt x="f35" y="f88"/>
                    <a:pt x="f89" y="f90"/>
                    <a:pt x="f91" y="f92"/>
                  </a:cubicBezTo>
                  <a:cubicBezTo>
                    <a:pt x="f93" y="f88"/>
                    <a:pt x="f94" y="f95"/>
                    <a:pt x="f96" y="f85"/>
                  </a:cubicBezTo>
                  <a:cubicBezTo>
                    <a:pt x="f39" y="f97"/>
                    <a:pt x="f85" y="f45"/>
                    <a:pt x="f98" y="f99"/>
                  </a:cubicBezTo>
                  <a:cubicBezTo>
                    <a:pt x="f100" y="f101"/>
                    <a:pt x="f38" y="f33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24" y="f8"/>
                    <a:pt x="f112" y="f113"/>
                  </a:cubicBezTo>
                  <a:cubicBezTo>
                    <a:pt x="f114" y="f115"/>
                    <a:pt x="f116" y="f117"/>
                    <a:pt x="f109" y="f118"/>
                  </a:cubicBezTo>
                  <a:cubicBezTo>
                    <a:pt x="f119" y="f120"/>
                    <a:pt x="f8" y="f15"/>
                    <a:pt x="f113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24"/>
                    <a:pt x="f137" y="f110"/>
                  </a:cubicBezTo>
                  <a:cubicBezTo>
                    <a:pt x="f138" y="f26"/>
                    <a:pt x="f129" y="f91"/>
                    <a:pt x="f139" y="f26"/>
                  </a:cubicBezTo>
                  <a:cubicBezTo>
                    <a:pt x="f140" y="f25"/>
                    <a:pt x="f141" y="f110"/>
                    <a:pt x="f16" y="f142"/>
                  </a:cubicBezTo>
                  <a:cubicBezTo>
                    <a:pt x="f143" y="f144"/>
                    <a:pt x="f145" y="f137"/>
                    <a:pt x="f146" y="f147"/>
                  </a:cubicBezTo>
                  <a:cubicBezTo>
                    <a:pt x="f23" y="f148"/>
                    <a:pt x="f149" y="f148"/>
                    <a:pt x="f150" y="f139"/>
                  </a:cubicBezTo>
                  <a:cubicBezTo>
                    <a:pt x="f8" y="f151"/>
                    <a:pt x="f152" y="f58"/>
                    <a:pt x="f8" y="f9"/>
                  </a:cubicBezTo>
                  <a:close/>
                </a:path>
              </a:pathLst>
            </a:custGeom>
            <a:solidFill>
              <a:srgbClr val="461B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44A4CD5C-2958-8BFB-BC2B-2B809EC5C501}"/>
                </a:ext>
              </a:extLst>
            </p:cNvPr>
            <p:cNvSpPr/>
            <p:nvPr/>
          </p:nvSpPr>
          <p:spPr>
            <a:xfrm>
              <a:off x="509585" y="784226"/>
              <a:ext cx="627058" cy="817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6"/>
                <a:gd name="f7" fmla="val 425"/>
                <a:gd name="f8" fmla="val 264"/>
                <a:gd name="f9" fmla="val 414"/>
                <a:gd name="f10" fmla="val 260"/>
                <a:gd name="f11" fmla="val 417"/>
                <a:gd name="f12" fmla="val 256"/>
                <a:gd name="f13" fmla="val 421"/>
                <a:gd name="f14" fmla="val 252"/>
                <a:gd name="f15" fmla="val 251"/>
                <a:gd name="f16" fmla="val 250"/>
                <a:gd name="f17" fmla="val 424"/>
                <a:gd name="f18" fmla="val 396"/>
                <a:gd name="f19" fmla="val 232"/>
                <a:gd name="f20" fmla="val 394"/>
                <a:gd name="f21" fmla="val 212"/>
                <a:gd name="f22" fmla="val 389"/>
                <a:gd name="f23" fmla="val 147"/>
                <a:gd name="f24" fmla="val 373"/>
                <a:gd name="f25" fmla="val 82"/>
                <a:gd name="f26" fmla="val 355"/>
                <a:gd name="f27" fmla="val 17"/>
                <a:gd name="f28" fmla="val 338"/>
                <a:gd name="f29" fmla="val 4"/>
                <a:gd name="f30" fmla="val 335"/>
                <a:gd name="f31" fmla="val 329"/>
                <a:gd name="f32" fmla="val 316"/>
                <a:gd name="f33" fmla="val 23"/>
                <a:gd name="f34" fmla="val 245"/>
                <a:gd name="f35" fmla="val 42"/>
                <a:gd name="f36" fmla="val 174"/>
                <a:gd name="f37" fmla="val 60"/>
                <a:gd name="f38" fmla="val 102"/>
                <a:gd name="f39" fmla="val 65"/>
                <a:gd name="f40" fmla="val 85"/>
                <a:gd name="f41" fmla="val 72"/>
                <a:gd name="f42" fmla="val 80"/>
                <a:gd name="f43" fmla="val 88"/>
                <a:gd name="f44" fmla="val 87"/>
                <a:gd name="f45" fmla="val 94"/>
                <a:gd name="f46" fmla="val 90"/>
                <a:gd name="f47" fmla="val 100"/>
                <a:gd name="f48" fmla="val 92"/>
                <a:gd name="f49" fmla="val 107"/>
                <a:gd name="f50" fmla="val 108"/>
                <a:gd name="f51" fmla="val 99"/>
                <a:gd name="f52" fmla="val 115"/>
                <a:gd name="f53" fmla="val 123"/>
                <a:gd name="f54" fmla="val 144"/>
                <a:gd name="f55" fmla="val 165"/>
                <a:gd name="f56" fmla="val 114"/>
                <a:gd name="f57" fmla="val 186"/>
                <a:gd name="f58" fmla="val 120"/>
                <a:gd name="f59" fmla="val 192"/>
                <a:gd name="f60" fmla="val 122"/>
                <a:gd name="f61" fmla="val 201"/>
                <a:gd name="f62" fmla="val 203"/>
                <a:gd name="f63" fmla="val 131"/>
                <a:gd name="f64" fmla="val 196"/>
                <a:gd name="f65" fmla="val 137"/>
                <a:gd name="f66" fmla="val 189"/>
                <a:gd name="f67" fmla="val 134"/>
                <a:gd name="f68" fmla="val 182"/>
                <a:gd name="f69" fmla="val 132"/>
                <a:gd name="f70" fmla="val 155"/>
                <a:gd name="f71" fmla="val 124"/>
                <a:gd name="f72" fmla="val 128"/>
                <a:gd name="f73" fmla="val 119"/>
                <a:gd name="f74" fmla="val 101"/>
                <a:gd name="f75" fmla="val 110"/>
                <a:gd name="f76" fmla="val 106"/>
                <a:gd name="f77" fmla="val 79"/>
                <a:gd name="f78" fmla="val 75"/>
                <a:gd name="f79" fmla="val 183"/>
                <a:gd name="f80" fmla="val 44"/>
                <a:gd name="f81" fmla="val 241"/>
                <a:gd name="f82" fmla="val 28"/>
                <a:gd name="f83" fmla="val 300"/>
                <a:gd name="f84" fmla="val 24"/>
                <a:gd name="f85" fmla="val 315"/>
                <a:gd name="f86" fmla="val 30"/>
                <a:gd name="f87" fmla="val 321"/>
                <a:gd name="f88" fmla="val 325"/>
                <a:gd name="f89" fmla="val 340"/>
                <a:gd name="f90" fmla="val 159"/>
                <a:gd name="f91" fmla="val 354"/>
                <a:gd name="f92" fmla="val 216"/>
                <a:gd name="f93" fmla="val 370"/>
                <a:gd name="f94" fmla="val 235"/>
                <a:gd name="f95" fmla="val 376"/>
                <a:gd name="f96" fmla="val 239"/>
                <a:gd name="f97" fmla="val 374"/>
                <a:gd name="f98" fmla="val 243"/>
                <a:gd name="f99" fmla="val 356"/>
                <a:gd name="f100" fmla="val 257"/>
                <a:gd name="f101" fmla="val 299"/>
                <a:gd name="f102" fmla="val 274"/>
                <a:gd name="f103" fmla="val 244"/>
                <a:gd name="f104" fmla="val 287"/>
                <a:gd name="f105" fmla="val 187"/>
                <a:gd name="f106" fmla="val 293"/>
                <a:gd name="f107" fmla="val 272"/>
                <a:gd name="f108" fmla="val 156"/>
                <a:gd name="f109" fmla="val 268"/>
                <a:gd name="f110" fmla="val 154"/>
                <a:gd name="f111" fmla="val 263"/>
                <a:gd name="f112" fmla="val 153"/>
                <a:gd name="f113" fmla="val 267"/>
                <a:gd name="f114" fmla="val 145"/>
                <a:gd name="f115" fmla="val 275"/>
                <a:gd name="f116" fmla="val 149"/>
                <a:gd name="f117" fmla="val 277"/>
                <a:gd name="f118" fmla="val 143"/>
                <a:gd name="f119" fmla="val 279"/>
                <a:gd name="f120" fmla="val 269"/>
                <a:gd name="f121" fmla="val 139"/>
                <a:gd name="f122" fmla="val 135"/>
                <a:gd name="f123" fmla="val 259"/>
                <a:gd name="f124" fmla="val 121"/>
                <a:gd name="f125" fmla="val 91"/>
                <a:gd name="f126" fmla="val 237"/>
                <a:gd name="f127" fmla="val 78"/>
                <a:gd name="f128" fmla="val 234"/>
                <a:gd name="f129" fmla="val 62"/>
                <a:gd name="f130" fmla="val 213"/>
                <a:gd name="f131" fmla="val 63"/>
                <a:gd name="f132" fmla="val 205"/>
                <a:gd name="f133" fmla="val 64"/>
                <a:gd name="f134" fmla="val 200"/>
                <a:gd name="f135" fmla="val 53"/>
                <a:gd name="f136" fmla="val 204"/>
                <a:gd name="f137" fmla="val 45"/>
                <a:gd name="f138" fmla="val 209"/>
                <a:gd name="f139" fmla="val 34"/>
                <a:gd name="f140" fmla="val 217"/>
                <a:gd name="f141" fmla="val 14"/>
                <a:gd name="f142" fmla="val 223"/>
                <a:gd name="f143" fmla="val 238"/>
                <a:gd name="f144" fmla="val 246"/>
                <a:gd name="f145" fmla="val 32"/>
                <a:gd name="f146" fmla="val 266"/>
                <a:gd name="f147" fmla="val 50"/>
                <a:gd name="f148" fmla="val 276"/>
                <a:gd name="f149" fmla="val 68"/>
                <a:gd name="f150" fmla="val 290"/>
                <a:gd name="f151" fmla="val 93"/>
                <a:gd name="f152" fmla="val 301"/>
                <a:gd name="f153" fmla="val 163"/>
                <a:gd name="f154" fmla="val 314"/>
                <a:gd name="f155" fmla="val 308"/>
                <a:gd name="f156" fmla="val 198"/>
                <a:gd name="f157" fmla="val 202"/>
                <a:gd name="f158" fmla="val 207"/>
                <a:gd name="f159" fmla="val 309"/>
                <a:gd name="f160" fmla="val 211"/>
                <a:gd name="f161" fmla="val 282"/>
                <a:gd name="f162" fmla="val 337"/>
                <a:gd name="f163" fmla="val 365"/>
                <a:gd name="f164" fmla="val 395"/>
                <a:gd name="f165" fmla="val 401"/>
                <a:gd name="f166" fmla="val 408"/>
                <a:gd name="f167" fmla="+- 0 0 -90"/>
                <a:gd name="f168" fmla="*/ f3 1 326"/>
                <a:gd name="f169" fmla="*/ f4 1 425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326"/>
                <a:gd name="f178" fmla="*/ f174 1 425"/>
                <a:gd name="f179" fmla="*/ 264 f175 1"/>
                <a:gd name="f180" fmla="*/ 414 f174 1"/>
                <a:gd name="f181" fmla="*/ 252 f175 1"/>
                <a:gd name="f182" fmla="*/ 425 f174 1"/>
                <a:gd name="f183" fmla="*/ 250 f175 1"/>
                <a:gd name="f184" fmla="*/ 424 f174 1"/>
                <a:gd name="f185" fmla="*/ 212 f175 1"/>
                <a:gd name="f186" fmla="*/ 389 f174 1"/>
                <a:gd name="f187" fmla="*/ 17 f175 1"/>
                <a:gd name="f188" fmla="*/ 338 f174 1"/>
                <a:gd name="f189" fmla="*/ 4 f175 1"/>
                <a:gd name="f190" fmla="*/ 316 f174 1"/>
                <a:gd name="f191" fmla="*/ 60 f175 1"/>
                <a:gd name="f192" fmla="*/ 102 f174 1"/>
                <a:gd name="f193" fmla="*/ 88 f175 1"/>
                <a:gd name="f194" fmla="*/ 87 f174 1"/>
                <a:gd name="f195" fmla="*/ 107 f175 1"/>
                <a:gd name="f196" fmla="*/ 90 f174 1"/>
                <a:gd name="f197" fmla="*/ 123 f175 1"/>
                <a:gd name="f198" fmla="*/ 186 f175 1"/>
                <a:gd name="f199" fmla="*/ 120 f174 1"/>
                <a:gd name="f200" fmla="*/ 203 f175 1"/>
                <a:gd name="f201" fmla="*/ 131 f174 1"/>
                <a:gd name="f202" fmla="*/ 182 f175 1"/>
                <a:gd name="f203" fmla="*/ 132 f174 1"/>
                <a:gd name="f204" fmla="*/ 101 f175 1"/>
                <a:gd name="f205" fmla="*/ 110 f174 1"/>
                <a:gd name="f206" fmla="*/ 75 f175 1"/>
                <a:gd name="f207" fmla="*/ 124 f174 1"/>
                <a:gd name="f208" fmla="*/ 28 f175 1"/>
                <a:gd name="f209" fmla="*/ 300 f174 1"/>
                <a:gd name="f210" fmla="*/ 44 f175 1"/>
                <a:gd name="f211" fmla="*/ 325 f174 1"/>
                <a:gd name="f212" fmla="*/ 216 f175 1"/>
                <a:gd name="f213" fmla="*/ 370 f174 1"/>
                <a:gd name="f214" fmla="*/ 243 f175 1"/>
                <a:gd name="f215" fmla="*/ 356 f174 1"/>
                <a:gd name="f216" fmla="*/ 287 f175 1"/>
                <a:gd name="f217" fmla="*/ 187 f174 1"/>
                <a:gd name="f218" fmla="*/ 272 f175 1"/>
                <a:gd name="f219" fmla="*/ 156 f174 1"/>
                <a:gd name="f220" fmla="*/ 263 f175 1"/>
                <a:gd name="f221" fmla="*/ 147 f174 1"/>
                <a:gd name="f222" fmla="*/ 277 f175 1"/>
                <a:gd name="f223" fmla="*/ 143 f174 1"/>
                <a:gd name="f224" fmla="*/ 267 f175 1"/>
                <a:gd name="f225" fmla="*/ 135 f174 1"/>
                <a:gd name="f226" fmla="*/ 244 f175 1"/>
                <a:gd name="f227" fmla="*/ 91 f174 1"/>
                <a:gd name="f228" fmla="*/ 213 f175 1"/>
                <a:gd name="f229" fmla="*/ 63 f174 1"/>
                <a:gd name="f230" fmla="*/ 204 f175 1"/>
                <a:gd name="f231" fmla="*/ 45 f174 1"/>
                <a:gd name="f232" fmla="*/ 217 f175 1"/>
                <a:gd name="f233" fmla="*/ 14 f174 1"/>
                <a:gd name="f234" fmla="*/ 246 f175 1"/>
                <a:gd name="f235" fmla="*/ 276 f175 1"/>
                <a:gd name="f236" fmla="*/ 68 f174 1"/>
                <a:gd name="f237" fmla="*/ 315 f175 1"/>
                <a:gd name="f238" fmla="*/ 144 f174 1"/>
                <a:gd name="f239" fmla="*/ 308 f175 1"/>
                <a:gd name="f240" fmla="*/ 198 f174 1"/>
                <a:gd name="f241" fmla="*/ 309 f175 1"/>
                <a:gd name="f242" fmla="*/ 211 f174 1"/>
                <a:gd name="f243" fmla="*/ 282 f175 1"/>
                <a:gd name="f244" fmla="*/ 309 f174 1"/>
                <a:gd name="f245" fmla="*/ 269 f175 1"/>
                <a:gd name="f246" fmla="*/ 395 f174 1"/>
                <a:gd name="f247" fmla="+- f176 0 f1"/>
                <a:gd name="f248" fmla="*/ f179 1 326"/>
                <a:gd name="f249" fmla="*/ f180 1 425"/>
                <a:gd name="f250" fmla="*/ f181 1 326"/>
                <a:gd name="f251" fmla="*/ f182 1 425"/>
                <a:gd name="f252" fmla="*/ f183 1 326"/>
                <a:gd name="f253" fmla="*/ f184 1 425"/>
                <a:gd name="f254" fmla="*/ f185 1 326"/>
                <a:gd name="f255" fmla="*/ f186 1 425"/>
                <a:gd name="f256" fmla="*/ f187 1 326"/>
                <a:gd name="f257" fmla="*/ f188 1 425"/>
                <a:gd name="f258" fmla="*/ f189 1 326"/>
                <a:gd name="f259" fmla="*/ f190 1 425"/>
                <a:gd name="f260" fmla="*/ f191 1 326"/>
                <a:gd name="f261" fmla="*/ f192 1 425"/>
                <a:gd name="f262" fmla="*/ f193 1 326"/>
                <a:gd name="f263" fmla="*/ f194 1 425"/>
                <a:gd name="f264" fmla="*/ f195 1 326"/>
                <a:gd name="f265" fmla="*/ f196 1 425"/>
                <a:gd name="f266" fmla="*/ f197 1 326"/>
                <a:gd name="f267" fmla="*/ f198 1 326"/>
                <a:gd name="f268" fmla="*/ f199 1 425"/>
                <a:gd name="f269" fmla="*/ f200 1 326"/>
                <a:gd name="f270" fmla="*/ f201 1 425"/>
                <a:gd name="f271" fmla="*/ f202 1 326"/>
                <a:gd name="f272" fmla="*/ f203 1 425"/>
                <a:gd name="f273" fmla="*/ f204 1 326"/>
                <a:gd name="f274" fmla="*/ f205 1 425"/>
                <a:gd name="f275" fmla="*/ f206 1 326"/>
                <a:gd name="f276" fmla="*/ f207 1 425"/>
                <a:gd name="f277" fmla="*/ f208 1 326"/>
                <a:gd name="f278" fmla="*/ f209 1 425"/>
                <a:gd name="f279" fmla="*/ f210 1 326"/>
                <a:gd name="f280" fmla="*/ f211 1 425"/>
                <a:gd name="f281" fmla="*/ f212 1 326"/>
                <a:gd name="f282" fmla="*/ f213 1 425"/>
                <a:gd name="f283" fmla="*/ f214 1 326"/>
                <a:gd name="f284" fmla="*/ f215 1 425"/>
                <a:gd name="f285" fmla="*/ f216 1 326"/>
                <a:gd name="f286" fmla="*/ f217 1 425"/>
                <a:gd name="f287" fmla="*/ f218 1 326"/>
                <a:gd name="f288" fmla="*/ f219 1 425"/>
                <a:gd name="f289" fmla="*/ f220 1 326"/>
                <a:gd name="f290" fmla="*/ f221 1 425"/>
                <a:gd name="f291" fmla="*/ f222 1 326"/>
                <a:gd name="f292" fmla="*/ f223 1 425"/>
                <a:gd name="f293" fmla="*/ f224 1 326"/>
                <a:gd name="f294" fmla="*/ f225 1 425"/>
                <a:gd name="f295" fmla="*/ f226 1 326"/>
                <a:gd name="f296" fmla="*/ f227 1 425"/>
                <a:gd name="f297" fmla="*/ f228 1 326"/>
                <a:gd name="f298" fmla="*/ f229 1 425"/>
                <a:gd name="f299" fmla="*/ f230 1 326"/>
                <a:gd name="f300" fmla="*/ f231 1 425"/>
                <a:gd name="f301" fmla="*/ f232 1 326"/>
                <a:gd name="f302" fmla="*/ f233 1 425"/>
                <a:gd name="f303" fmla="*/ f234 1 326"/>
                <a:gd name="f304" fmla="*/ f235 1 326"/>
                <a:gd name="f305" fmla="*/ f236 1 425"/>
                <a:gd name="f306" fmla="*/ f237 1 326"/>
                <a:gd name="f307" fmla="*/ f238 1 425"/>
                <a:gd name="f308" fmla="*/ f239 1 326"/>
                <a:gd name="f309" fmla="*/ f240 1 425"/>
                <a:gd name="f310" fmla="*/ f241 1 326"/>
                <a:gd name="f311" fmla="*/ f242 1 425"/>
                <a:gd name="f312" fmla="*/ f243 1 326"/>
                <a:gd name="f313" fmla="*/ f244 1 425"/>
                <a:gd name="f314" fmla="*/ f245 1 326"/>
                <a:gd name="f315" fmla="*/ f246 1 425"/>
                <a:gd name="f316" fmla="*/ 0 1 f177"/>
                <a:gd name="f317" fmla="*/ f171 1 f177"/>
                <a:gd name="f318" fmla="*/ 0 1 f178"/>
                <a:gd name="f319" fmla="*/ f172 1 f178"/>
                <a:gd name="f320" fmla="*/ f248 1 f177"/>
                <a:gd name="f321" fmla="*/ f249 1 f178"/>
                <a:gd name="f322" fmla="*/ f250 1 f177"/>
                <a:gd name="f323" fmla="*/ f251 1 f178"/>
                <a:gd name="f324" fmla="*/ f252 1 f177"/>
                <a:gd name="f325" fmla="*/ f253 1 f178"/>
                <a:gd name="f326" fmla="*/ f254 1 f177"/>
                <a:gd name="f327" fmla="*/ f255 1 f178"/>
                <a:gd name="f328" fmla="*/ f256 1 f177"/>
                <a:gd name="f329" fmla="*/ f257 1 f178"/>
                <a:gd name="f330" fmla="*/ f258 1 f177"/>
                <a:gd name="f331" fmla="*/ f259 1 f178"/>
                <a:gd name="f332" fmla="*/ f260 1 f177"/>
                <a:gd name="f333" fmla="*/ f261 1 f178"/>
                <a:gd name="f334" fmla="*/ f262 1 f177"/>
                <a:gd name="f335" fmla="*/ f263 1 f178"/>
                <a:gd name="f336" fmla="*/ f264 1 f177"/>
                <a:gd name="f337" fmla="*/ f265 1 f178"/>
                <a:gd name="f338" fmla="*/ f266 1 f177"/>
                <a:gd name="f339" fmla="*/ f267 1 f177"/>
                <a:gd name="f340" fmla="*/ f268 1 f178"/>
                <a:gd name="f341" fmla="*/ f269 1 f177"/>
                <a:gd name="f342" fmla="*/ f270 1 f178"/>
                <a:gd name="f343" fmla="*/ f271 1 f177"/>
                <a:gd name="f344" fmla="*/ f272 1 f178"/>
                <a:gd name="f345" fmla="*/ f273 1 f177"/>
                <a:gd name="f346" fmla="*/ f274 1 f178"/>
                <a:gd name="f347" fmla="*/ f275 1 f177"/>
                <a:gd name="f348" fmla="*/ f276 1 f178"/>
                <a:gd name="f349" fmla="*/ f277 1 f177"/>
                <a:gd name="f350" fmla="*/ f278 1 f178"/>
                <a:gd name="f351" fmla="*/ f279 1 f177"/>
                <a:gd name="f352" fmla="*/ f280 1 f178"/>
                <a:gd name="f353" fmla="*/ f281 1 f177"/>
                <a:gd name="f354" fmla="*/ f282 1 f178"/>
                <a:gd name="f355" fmla="*/ f283 1 f177"/>
                <a:gd name="f356" fmla="*/ f284 1 f178"/>
                <a:gd name="f357" fmla="*/ f285 1 f177"/>
                <a:gd name="f358" fmla="*/ f286 1 f178"/>
                <a:gd name="f359" fmla="*/ f287 1 f177"/>
                <a:gd name="f360" fmla="*/ f288 1 f178"/>
                <a:gd name="f361" fmla="*/ f289 1 f177"/>
                <a:gd name="f362" fmla="*/ f290 1 f178"/>
                <a:gd name="f363" fmla="*/ f291 1 f177"/>
                <a:gd name="f364" fmla="*/ f292 1 f178"/>
                <a:gd name="f365" fmla="*/ f293 1 f177"/>
                <a:gd name="f366" fmla="*/ f294 1 f178"/>
                <a:gd name="f367" fmla="*/ f295 1 f177"/>
                <a:gd name="f368" fmla="*/ f296 1 f178"/>
                <a:gd name="f369" fmla="*/ f297 1 f177"/>
                <a:gd name="f370" fmla="*/ f298 1 f178"/>
                <a:gd name="f371" fmla="*/ f299 1 f177"/>
                <a:gd name="f372" fmla="*/ f300 1 f178"/>
                <a:gd name="f373" fmla="*/ f301 1 f177"/>
                <a:gd name="f374" fmla="*/ f302 1 f178"/>
                <a:gd name="f375" fmla="*/ f303 1 f177"/>
                <a:gd name="f376" fmla="*/ f304 1 f177"/>
                <a:gd name="f377" fmla="*/ f305 1 f178"/>
                <a:gd name="f378" fmla="*/ f306 1 f177"/>
                <a:gd name="f379" fmla="*/ f307 1 f178"/>
                <a:gd name="f380" fmla="*/ f308 1 f177"/>
                <a:gd name="f381" fmla="*/ f309 1 f178"/>
                <a:gd name="f382" fmla="*/ f310 1 f177"/>
                <a:gd name="f383" fmla="*/ f311 1 f178"/>
                <a:gd name="f384" fmla="*/ f312 1 f177"/>
                <a:gd name="f385" fmla="*/ f313 1 f178"/>
                <a:gd name="f386" fmla="*/ f314 1 f177"/>
                <a:gd name="f387" fmla="*/ f315 1 f178"/>
                <a:gd name="f388" fmla="*/ f316 f168 1"/>
                <a:gd name="f389" fmla="*/ f317 f168 1"/>
                <a:gd name="f390" fmla="*/ f319 f169 1"/>
                <a:gd name="f391" fmla="*/ f318 f169 1"/>
                <a:gd name="f392" fmla="*/ f320 f168 1"/>
                <a:gd name="f393" fmla="*/ f321 f169 1"/>
                <a:gd name="f394" fmla="*/ f322 f168 1"/>
                <a:gd name="f395" fmla="*/ f323 f169 1"/>
                <a:gd name="f396" fmla="*/ f324 f168 1"/>
                <a:gd name="f397" fmla="*/ f325 f169 1"/>
                <a:gd name="f398" fmla="*/ f326 f168 1"/>
                <a:gd name="f399" fmla="*/ f327 f169 1"/>
                <a:gd name="f400" fmla="*/ f328 f168 1"/>
                <a:gd name="f401" fmla="*/ f329 f169 1"/>
                <a:gd name="f402" fmla="*/ f330 f168 1"/>
                <a:gd name="f403" fmla="*/ f331 f169 1"/>
                <a:gd name="f404" fmla="*/ f332 f168 1"/>
                <a:gd name="f405" fmla="*/ f333 f169 1"/>
                <a:gd name="f406" fmla="*/ f334 f168 1"/>
                <a:gd name="f407" fmla="*/ f335 f169 1"/>
                <a:gd name="f408" fmla="*/ f336 f168 1"/>
                <a:gd name="f409" fmla="*/ f337 f169 1"/>
                <a:gd name="f410" fmla="*/ f338 f168 1"/>
                <a:gd name="f411" fmla="*/ f339 f168 1"/>
                <a:gd name="f412" fmla="*/ f340 f169 1"/>
                <a:gd name="f413" fmla="*/ f341 f168 1"/>
                <a:gd name="f414" fmla="*/ f342 f169 1"/>
                <a:gd name="f415" fmla="*/ f343 f168 1"/>
                <a:gd name="f416" fmla="*/ f344 f169 1"/>
                <a:gd name="f417" fmla="*/ f345 f168 1"/>
                <a:gd name="f418" fmla="*/ f346 f169 1"/>
                <a:gd name="f419" fmla="*/ f347 f168 1"/>
                <a:gd name="f420" fmla="*/ f348 f169 1"/>
                <a:gd name="f421" fmla="*/ f349 f168 1"/>
                <a:gd name="f422" fmla="*/ f350 f169 1"/>
                <a:gd name="f423" fmla="*/ f351 f168 1"/>
                <a:gd name="f424" fmla="*/ f352 f169 1"/>
                <a:gd name="f425" fmla="*/ f353 f168 1"/>
                <a:gd name="f426" fmla="*/ f354 f169 1"/>
                <a:gd name="f427" fmla="*/ f355 f168 1"/>
                <a:gd name="f428" fmla="*/ f356 f169 1"/>
                <a:gd name="f429" fmla="*/ f357 f168 1"/>
                <a:gd name="f430" fmla="*/ f358 f169 1"/>
                <a:gd name="f431" fmla="*/ f359 f168 1"/>
                <a:gd name="f432" fmla="*/ f360 f169 1"/>
                <a:gd name="f433" fmla="*/ f361 f168 1"/>
                <a:gd name="f434" fmla="*/ f362 f169 1"/>
                <a:gd name="f435" fmla="*/ f363 f168 1"/>
                <a:gd name="f436" fmla="*/ f364 f169 1"/>
                <a:gd name="f437" fmla="*/ f365 f168 1"/>
                <a:gd name="f438" fmla="*/ f366 f169 1"/>
                <a:gd name="f439" fmla="*/ f367 f168 1"/>
                <a:gd name="f440" fmla="*/ f368 f169 1"/>
                <a:gd name="f441" fmla="*/ f369 f168 1"/>
                <a:gd name="f442" fmla="*/ f370 f169 1"/>
                <a:gd name="f443" fmla="*/ f371 f168 1"/>
                <a:gd name="f444" fmla="*/ f372 f169 1"/>
                <a:gd name="f445" fmla="*/ f373 f168 1"/>
                <a:gd name="f446" fmla="*/ f374 f169 1"/>
                <a:gd name="f447" fmla="*/ f375 f168 1"/>
                <a:gd name="f448" fmla="*/ f376 f168 1"/>
                <a:gd name="f449" fmla="*/ f377 f169 1"/>
                <a:gd name="f450" fmla="*/ f378 f168 1"/>
                <a:gd name="f451" fmla="*/ f379 f169 1"/>
                <a:gd name="f452" fmla="*/ f380 f168 1"/>
                <a:gd name="f453" fmla="*/ f381 f169 1"/>
                <a:gd name="f454" fmla="*/ f382 f168 1"/>
                <a:gd name="f455" fmla="*/ f383 f169 1"/>
                <a:gd name="f456" fmla="*/ f384 f168 1"/>
                <a:gd name="f457" fmla="*/ f385 f169 1"/>
                <a:gd name="f458" fmla="*/ f386 f168 1"/>
                <a:gd name="f459" fmla="*/ f387 f1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7">
                  <a:pos x="f392" y="f393"/>
                </a:cxn>
                <a:cxn ang="f247">
                  <a:pos x="f394" y="f395"/>
                </a:cxn>
                <a:cxn ang="f247">
                  <a:pos x="f396" y="f397"/>
                </a:cxn>
                <a:cxn ang="f247">
                  <a:pos x="f398" y="f399"/>
                </a:cxn>
                <a:cxn ang="f247">
                  <a:pos x="f400" y="f401"/>
                </a:cxn>
                <a:cxn ang="f247">
                  <a:pos x="f402" y="f403"/>
                </a:cxn>
                <a:cxn ang="f247">
                  <a:pos x="f404" y="f405"/>
                </a:cxn>
                <a:cxn ang="f247">
                  <a:pos x="f406" y="f407"/>
                </a:cxn>
                <a:cxn ang="f247">
                  <a:pos x="f408" y="f409"/>
                </a:cxn>
                <a:cxn ang="f247">
                  <a:pos x="f410" y="f405"/>
                </a:cxn>
                <a:cxn ang="f247">
                  <a:pos x="f411" y="f412"/>
                </a:cxn>
                <a:cxn ang="f247">
                  <a:pos x="f413" y="f414"/>
                </a:cxn>
                <a:cxn ang="f247">
                  <a:pos x="f415" y="f416"/>
                </a:cxn>
                <a:cxn ang="f247">
                  <a:pos x="f417" y="f418"/>
                </a:cxn>
                <a:cxn ang="f247">
                  <a:pos x="f419" y="f420"/>
                </a:cxn>
                <a:cxn ang="f247">
                  <a:pos x="f421" y="f422"/>
                </a:cxn>
                <a:cxn ang="f247">
                  <a:pos x="f423" y="f424"/>
                </a:cxn>
                <a:cxn ang="f247">
                  <a:pos x="f425" y="f426"/>
                </a:cxn>
                <a:cxn ang="f247">
                  <a:pos x="f427" y="f428"/>
                </a:cxn>
                <a:cxn ang="f247">
                  <a:pos x="f429" y="f430"/>
                </a:cxn>
                <a:cxn ang="f247">
                  <a:pos x="f431" y="f432"/>
                </a:cxn>
                <a:cxn ang="f247">
                  <a:pos x="f433" y="f434"/>
                </a:cxn>
                <a:cxn ang="f247">
                  <a:pos x="f435" y="f436"/>
                </a:cxn>
                <a:cxn ang="f247">
                  <a:pos x="f437" y="f438"/>
                </a:cxn>
                <a:cxn ang="f247">
                  <a:pos x="f439" y="f440"/>
                </a:cxn>
                <a:cxn ang="f247">
                  <a:pos x="f441" y="f442"/>
                </a:cxn>
                <a:cxn ang="f247">
                  <a:pos x="f443" y="f444"/>
                </a:cxn>
                <a:cxn ang="f247">
                  <a:pos x="f445" y="f446"/>
                </a:cxn>
                <a:cxn ang="f247">
                  <a:pos x="f447" y="f446"/>
                </a:cxn>
                <a:cxn ang="f247">
                  <a:pos x="f448" y="f449"/>
                </a:cxn>
                <a:cxn ang="f247">
                  <a:pos x="f450" y="f451"/>
                </a:cxn>
                <a:cxn ang="f247">
                  <a:pos x="f452" y="f453"/>
                </a:cxn>
                <a:cxn ang="f247">
                  <a:pos x="f454" y="f455"/>
                </a:cxn>
                <a:cxn ang="f247">
                  <a:pos x="f456" y="f457"/>
                </a:cxn>
                <a:cxn ang="f247">
                  <a:pos x="f458" y="f459"/>
                </a:cxn>
                <a:cxn ang="f247">
                  <a:pos x="f392" y="f393"/>
                </a:cxn>
              </a:cxnLst>
              <a:rect l="f388" t="f391" r="f389" b="f390"/>
              <a:pathLst>
                <a:path w="326" h="425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7"/>
                    <a:pt x="f16" y="f17"/>
                    <a:pt x="f16" y="f17"/>
                  </a:cubicBezTo>
                  <a:cubicBezTo>
                    <a:pt x="f14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5" y="f31"/>
                    <a:pt x="f29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6"/>
                  </a:cubicBezTo>
                  <a:cubicBezTo>
                    <a:pt x="f50" y="f51"/>
                    <a:pt x="f52" y="f47"/>
                    <a:pt x="f53" y="f38"/>
                  </a:cubicBezTo>
                  <a:cubicBezTo>
                    <a:pt x="f54" y="f50"/>
                    <a:pt x="f55" y="f56"/>
                    <a:pt x="f57" y="f58"/>
                  </a:cubicBezTo>
                  <a:cubicBezTo>
                    <a:pt x="f59" y="f60"/>
                    <a:pt x="f61" y="f60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44" y="f76"/>
                    <a:pt x="f77" y="f50"/>
                    <a:pt x="f78" y="f71"/>
                  </a:cubicBezTo>
                  <a:cubicBezTo>
                    <a:pt x="f37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0" y="f88"/>
                  </a:cubicBezTo>
                  <a:cubicBezTo>
                    <a:pt x="f3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55"/>
                    <a:pt x="f106" y="f55"/>
                    <a:pt x="f107" y="f108"/>
                  </a:cubicBezTo>
                  <a:cubicBezTo>
                    <a:pt x="f109" y="f110"/>
                    <a:pt x="f111" y="f112"/>
                    <a:pt x="f111" y="f23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65"/>
                    <a:pt x="f120" y="f121"/>
                    <a:pt x="f113" y="f122"/>
                  </a:cubicBezTo>
                  <a:cubicBezTo>
                    <a:pt x="f123" y="f124"/>
                    <a:pt x="f14" y="f76"/>
                    <a:pt x="f103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30" y="f84"/>
                    <a:pt x="f140" y="f141"/>
                  </a:cubicBezTo>
                  <a:cubicBezTo>
                    <a:pt x="f142" y="f5"/>
                    <a:pt x="f143" y="f5"/>
                    <a:pt x="f144" y="f141"/>
                  </a:cubicBezTo>
                  <a:cubicBezTo>
                    <a:pt x="f12" y="f145"/>
                    <a:pt x="f146" y="f147"/>
                    <a:pt x="f148" y="f149"/>
                  </a:cubicBezTo>
                  <a:cubicBezTo>
                    <a:pt x="f150" y="f151"/>
                    <a:pt x="f152" y="f58"/>
                    <a:pt x="f85" y="f54"/>
                  </a:cubicBezTo>
                  <a:cubicBezTo>
                    <a:pt x="f6" y="f153"/>
                    <a:pt x="f154" y="f2"/>
                    <a:pt x="f155" y="f156"/>
                  </a:cubicBezTo>
                  <a:cubicBezTo>
                    <a:pt x="f101" y="f157"/>
                    <a:pt x="f101" y="f158"/>
                    <a:pt x="f159" y="f160"/>
                  </a:cubicBezTo>
                  <a:cubicBezTo>
                    <a:pt x="f101" y="f98"/>
                    <a:pt x="f150" y="f148"/>
                    <a:pt x="f161" y="f159"/>
                  </a:cubicBezTo>
                  <a:cubicBezTo>
                    <a:pt x="f102" y="f162"/>
                    <a:pt x="f113" y="f163"/>
                    <a:pt x="f120" y="f164"/>
                  </a:cubicBezTo>
                  <a:cubicBezTo>
                    <a:pt x="f120" y="f165"/>
                    <a:pt x="f120" y="f166"/>
                    <a:pt x="f8" y="f9"/>
                  </a:cubicBezTo>
                  <a:close/>
                </a:path>
              </a:pathLst>
            </a:custGeom>
            <a:solidFill>
              <a:srgbClr val="461A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F88996E6-6237-7389-F3E5-2AAAEF348ED4}"/>
                </a:ext>
              </a:extLst>
            </p:cNvPr>
            <p:cNvSpPr/>
            <p:nvPr/>
          </p:nvSpPr>
          <p:spPr>
            <a:xfrm>
              <a:off x="542925" y="974722"/>
              <a:ext cx="546097" cy="544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"/>
                <a:gd name="f7" fmla="val 283"/>
                <a:gd name="f8" fmla="val 246"/>
                <a:gd name="f9" fmla="val 48"/>
                <a:gd name="f10" fmla="val 256"/>
                <a:gd name="f11" fmla="val 57"/>
                <a:gd name="f12" fmla="val 278"/>
                <a:gd name="f13" fmla="val 49"/>
                <a:gd name="f14" fmla="val 281"/>
                <a:gd name="f15" fmla="val 64"/>
                <a:gd name="f16" fmla="val 76"/>
                <a:gd name="f17" fmla="val 275"/>
                <a:gd name="f18" fmla="val 90"/>
                <a:gd name="f19" fmla="val 272"/>
                <a:gd name="f20" fmla="val 104"/>
                <a:gd name="f21" fmla="val 258"/>
                <a:gd name="f22" fmla="val 158"/>
                <a:gd name="f23" fmla="val 243"/>
                <a:gd name="f24" fmla="val 213"/>
                <a:gd name="f25" fmla="val 229"/>
                <a:gd name="f26" fmla="val 268"/>
                <a:gd name="f27" fmla="val 226"/>
                <a:gd name="f28" fmla="val 280"/>
                <a:gd name="f29" fmla="val 222"/>
                <a:gd name="f30" fmla="val 209"/>
                <a:gd name="f31" fmla="val 144"/>
                <a:gd name="f32" fmla="val 262"/>
                <a:gd name="f33" fmla="val 79"/>
                <a:gd name="f34" fmla="val 245"/>
                <a:gd name="f35" fmla="val 14"/>
                <a:gd name="f36" fmla="val 228"/>
                <a:gd name="f37" fmla="val 3"/>
                <a:gd name="f38" fmla="val 225"/>
                <a:gd name="f39" fmla="val 221"/>
                <a:gd name="f40" fmla="val 210"/>
                <a:gd name="f41" fmla="val 21"/>
                <a:gd name="f42" fmla="val 39"/>
                <a:gd name="f43" fmla="val 78"/>
                <a:gd name="f44" fmla="val 56"/>
                <a:gd name="f45" fmla="val 12"/>
                <a:gd name="f46" fmla="val 58"/>
                <a:gd name="f47" fmla="val 1"/>
                <a:gd name="f48" fmla="val 63"/>
                <a:gd name="f49" fmla="val 72"/>
                <a:gd name="f50" fmla="val 110"/>
                <a:gd name="f51" fmla="val 13"/>
                <a:gd name="f52" fmla="val 148"/>
                <a:gd name="f53" fmla="val 23"/>
                <a:gd name="f54" fmla="val 186"/>
                <a:gd name="f55" fmla="val 32"/>
                <a:gd name="f56" fmla="val 206"/>
                <a:gd name="f57" fmla="val 44"/>
                <a:gd name="f58" fmla="+- 0 0 -90"/>
                <a:gd name="f59" fmla="*/ f3 1 284"/>
                <a:gd name="f60" fmla="*/ f4 1 283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284"/>
                <a:gd name="f69" fmla="*/ f65 1 283"/>
                <a:gd name="f70" fmla="*/ 246 f66 1"/>
                <a:gd name="f71" fmla="*/ 48 f65 1"/>
                <a:gd name="f72" fmla="*/ 281 f66 1"/>
                <a:gd name="f73" fmla="*/ 64 f65 1"/>
                <a:gd name="f74" fmla="*/ 272 f66 1"/>
                <a:gd name="f75" fmla="*/ 104 f65 1"/>
                <a:gd name="f76" fmla="*/ 229 f66 1"/>
                <a:gd name="f77" fmla="*/ 268 f65 1"/>
                <a:gd name="f78" fmla="*/ 209 f66 1"/>
                <a:gd name="f79" fmla="*/ 280 f65 1"/>
                <a:gd name="f80" fmla="*/ 14 f66 1"/>
                <a:gd name="f81" fmla="*/ 228 f65 1"/>
                <a:gd name="f82" fmla="*/ 3 f66 1"/>
                <a:gd name="f83" fmla="*/ 210 f65 1"/>
                <a:gd name="f84" fmla="*/ 56 f66 1"/>
                <a:gd name="f85" fmla="*/ 12 f65 1"/>
                <a:gd name="f86" fmla="*/ 72 f66 1"/>
                <a:gd name="f87" fmla="*/ 3 f65 1"/>
                <a:gd name="f88" fmla="*/ 186 f66 1"/>
                <a:gd name="f89" fmla="*/ 32 f65 1"/>
                <a:gd name="f90" fmla="+- f67 0 f1"/>
                <a:gd name="f91" fmla="*/ f70 1 284"/>
                <a:gd name="f92" fmla="*/ f71 1 283"/>
                <a:gd name="f93" fmla="*/ f72 1 284"/>
                <a:gd name="f94" fmla="*/ f73 1 283"/>
                <a:gd name="f95" fmla="*/ f74 1 284"/>
                <a:gd name="f96" fmla="*/ f75 1 283"/>
                <a:gd name="f97" fmla="*/ f76 1 284"/>
                <a:gd name="f98" fmla="*/ f77 1 283"/>
                <a:gd name="f99" fmla="*/ f78 1 284"/>
                <a:gd name="f100" fmla="*/ f79 1 283"/>
                <a:gd name="f101" fmla="*/ f80 1 284"/>
                <a:gd name="f102" fmla="*/ f81 1 283"/>
                <a:gd name="f103" fmla="*/ f82 1 284"/>
                <a:gd name="f104" fmla="*/ f83 1 283"/>
                <a:gd name="f105" fmla="*/ f84 1 284"/>
                <a:gd name="f106" fmla="*/ f85 1 283"/>
                <a:gd name="f107" fmla="*/ f86 1 284"/>
                <a:gd name="f108" fmla="*/ f87 1 283"/>
                <a:gd name="f109" fmla="*/ f88 1 284"/>
                <a:gd name="f110" fmla="*/ f89 1 283"/>
                <a:gd name="f111" fmla="*/ 0 1 f68"/>
                <a:gd name="f112" fmla="*/ f62 1 f68"/>
                <a:gd name="f113" fmla="*/ 0 1 f69"/>
                <a:gd name="f114" fmla="*/ f63 1 f69"/>
                <a:gd name="f115" fmla="*/ f91 1 f68"/>
                <a:gd name="f116" fmla="*/ f92 1 f69"/>
                <a:gd name="f117" fmla="*/ f93 1 f68"/>
                <a:gd name="f118" fmla="*/ f94 1 f69"/>
                <a:gd name="f119" fmla="*/ f95 1 f68"/>
                <a:gd name="f120" fmla="*/ f96 1 f69"/>
                <a:gd name="f121" fmla="*/ f97 1 f68"/>
                <a:gd name="f122" fmla="*/ f98 1 f69"/>
                <a:gd name="f123" fmla="*/ f99 1 f68"/>
                <a:gd name="f124" fmla="*/ f100 1 f69"/>
                <a:gd name="f125" fmla="*/ f101 1 f68"/>
                <a:gd name="f126" fmla="*/ f102 1 f69"/>
                <a:gd name="f127" fmla="*/ f103 1 f68"/>
                <a:gd name="f128" fmla="*/ f104 1 f69"/>
                <a:gd name="f129" fmla="*/ f105 1 f68"/>
                <a:gd name="f130" fmla="*/ f106 1 f69"/>
                <a:gd name="f131" fmla="*/ f107 1 f68"/>
                <a:gd name="f132" fmla="*/ f108 1 f69"/>
                <a:gd name="f133" fmla="*/ f109 1 f68"/>
                <a:gd name="f134" fmla="*/ f110 1 f69"/>
                <a:gd name="f135" fmla="*/ f111 f59 1"/>
                <a:gd name="f136" fmla="*/ f112 f59 1"/>
                <a:gd name="f137" fmla="*/ f114 f60 1"/>
                <a:gd name="f138" fmla="*/ f113 f60 1"/>
                <a:gd name="f139" fmla="*/ f115 f59 1"/>
                <a:gd name="f140" fmla="*/ f116 f60 1"/>
                <a:gd name="f141" fmla="*/ f117 f59 1"/>
                <a:gd name="f142" fmla="*/ f118 f60 1"/>
                <a:gd name="f143" fmla="*/ f119 f59 1"/>
                <a:gd name="f144" fmla="*/ f120 f60 1"/>
                <a:gd name="f145" fmla="*/ f121 f59 1"/>
                <a:gd name="f146" fmla="*/ f122 f60 1"/>
                <a:gd name="f147" fmla="*/ f123 f59 1"/>
                <a:gd name="f148" fmla="*/ f124 f60 1"/>
                <a:gd name="f149" fmla="*/ f125 f59 1"/>
                <a:gd name="f150" fmla="*/ f126 f60 1"/>
                <a:gd name="f151" fmla="*/ f127 f59 1"/>
                <a:gd name="f152" fmla="*/ f128 f60 1"/>
                <a:gd name="f153" fmla="*/ f129 f59 1"/>
                <a:gd name="f154" fmla="*/ f130 f60 1"/>
                <a:gd name="f155" fmla="*/ f131 f59 1"/>
                <a:gd name="f156" fmla="*/ f132 f60 1"/>
                <a:gd name="f157" fmla="*/ f133 f59 1"/>
                <a:gd name="f158" fmla="*/ f134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39" y="f140"/>
                </a:cxn>
                <a:cxn ang="f90">
                  <a:pos x="f141" y="f142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2"/>
                </a:cxn>
                <a:cxn ang="f90">
                  <a:pos x="f153" y="f154"/>
                </a:cxn>
                <a:cxn ang="f90">
                  <a:pos x="f155" y="f156"/>
                </a:cxn>
                <a:cxn ang="f90">
                  <a:pos x="f157" y="f158"/>
                </a:cxn>
                <a:cxn ang="f90">
                  <a:pos x="f139" y="f140"/>
                </a:cxn>
              </a:cxnLst>
              <a:rect l="f135" t="f138" r="f136" b="f137"/>
              <a:pathLst>
                <a:path w="284" h="2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7"/>
                    <a:pt x="f30" y="f2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5" y="f39"/>
                    <a:pt x="f37" y="f40"/>
                  </a:cubicBezTo>
                  <a:cubicBezTo>
                    <a:pt x="f41" y="f31"/>
                    <a:pt x="f42" y="f43"/>
                    <a:pt x="f44" y="f45"/>
                  </a:cubicBezTo>
                  <a:cubicBezTo>
                    <a:pt x="f46" y="f47"/>
                    <a:pt x="f48" y="f5"/>
                    <a:pt x="f49" y="f37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42"/>
                    <a:pt x="f38" y="f57"/>
                    <a:pt x="f8" y="f9"/>
                  </a:cubicBezTo>
                  <a:close/>
                </a:path>
              </a:pathLst>
            </a:custGeom>
            <a:solidFill>
              <a:srgbClr val="7DCD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33C8E69F-7054-60E0-BBCC-4281C6ABF473}"/>
                </a:ext>
              </a:extLst>
            </p:cNvPr>
            <p:cNvSpPr/>
            <p:nvPr/>
          </p:nvSpPr>
          <p:spPr>
            <a:xfrm>
              <a:off x="1003297" y="1111252"/>
              <a:ext cx="455608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6"/>
                <a:gd name="f7" fmla="val 246"/>
                <a:gd name="f8" fmla="val 7"/>
                <a:gd name="f9" fmla="val 244"/>
                <a:gd name="f10" fmla="val 205"/>
                <a:gd name="f11" fmla="val 10"/>
                <a:gd name="f12" fmla="val 169"/>
                <a:gd name="f13" fmla="val 20"/>
                <a:gd name="f14" fmla="val 133"/>
                <a:gd name="f15" fmla="val 27"/>
                <a:gd name="f16" fmla="val 109"/>
                <a:gd name="f17" fmla="val 33"/>
                <a:gd name="f18" fmla="val 84"/>
                <a:gd name="f19" fmla="val 40"/>
                <a:gd name="f20" fmla="val 60"/>
                <a:gd name="f21" fmla="val 42"/>
                <a:gd name="f22" fmla="val 52"/>
                <a:gd name="f23" fmla="val 44"/>
                <a:gd name="f24" fmla="val 45"/>
                <a:gd name="f25" fmla="val 41"/>
                <a:gd name="f26" fmla="val 54"/>
                <a:gd name="f27" fmla="val 56"/>
                <a:gd name="f28" fmla="val 57"/>
                <a:gd name="f29" fmla="val 39"/>
                <a:gd name="f30" fmla="val 14"/>
                <a:gd name="f31" fmla="val 227"/>
                <a:gd name="f32" fmla="val 12"/>
                <a:gd name="f33" fmla="val 235"/>
                <a:gd name="f34" fmla="val 11"/>
                <a:gd name="f35" fmla="val 237"/>
                <a:gd name="f36" fmla="val 22"/>
                <a:gd name="f37" fmla="val 92"/>
                <a:gd name="f38" fmla="val 162"/>
                <a:gd name="f39" fmla="val 232"/>
                <a:gd name="f40" fmla="val 243"/>
                <a:gd name="f41" fmla="val 219"/>
                <a:gd name="f42" fmla="val 156"/>
                <a:gd name="f43" fmla="val 93"/>
                <a:gd name="f44" fmla="val 31"/>
                <a:gd name="f45" fmla="val 23"/>
                <a:gd name="f46" fmla="val 15"/>
                <a:gd name="f47" fmla="+- 0 0 -90"/>
                <a:gd name="f48" fmla="*/ f3 1 236"/>
                <a:gd name="f49" fmla="*/ f4 1 246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236"/>
                <a:gd name="f58" fmla="*/ f54 1 246"/>
                <a:gd name="f59" fmla="*/ 7 f55 1"/>
                <a:gd name="f60" fmla="*/ 244 f54 1"/>
                <a:gd name="f61" fmla="*/ 20 f55 1"/>
                <a:gd name="f62" fmla="*/ 133 f54 1"/>
                <a:gd name="f63" fmla="*/ 40 f55 1"/>
                <a:gd name="f64" fmla="*/ 60 f54 1"/>
                <a:gd name="f65" fmla="*/ 52 f55 1"/>
                <a:gd name="f66" fmla="*/ 41 f54 1"/>
                <a:gd name="f67" fmla="*/ 57 f55 1"/>
                <a:gd name="f68" fmla="*/ 39 f54 1"/>
                <a:gd name="f69" fmla="*/ 227 f55 1"/>
                <a:gd name="f70" fmla="*/ 12 f54 1"/>
                <a:gd name="f71" fmla="*/ 237 f55 1"/>
                <a:gd name="f72" fmla="*/ 22 f54 1"/>
                <a:gd name="f73" fmla="*/ 232 f54 1"/>
                <a:gd name="f74" fmla="*/ 219 f55 1"/>
                <a:gd name="f75" fmla="*/ 243 f54 1"/>
                <a:gd name="f76" fmla="*/ 31 f55 1"/>
                <a:gd name="f77" fmla="+- f56 0 f1"/>
                <a:gd name="f78" fmla="*/ f59 1 237"/>
                <a:gd name="f79" fmla="*/ f60 1 246"/>
                <a:gd name="f80" fmla="*/ f61 1 237"/>
                <a:gd name="f81" fmla="*/ f62 1 246"/>
                <a:gd name="f82" fmla="*/ f63 1 237"/>
                <a:gd name="f83" fmla="*/ f64 1 246"/>
                <a:gd name="f84" fmla="*/ f65 1 237"/>
                <a:gd name="f85" fmla="*/ f66 1 246"/>
                <a:gd name="f86" fmla="*/ f67 1 237"/>
                <a:gd name="f87" fmla="*/ f68 1 246"/>
                <a:gd name="f88" fmla="*/ f69 1 237"/>
                <a:gd name="f89" fmla="*/ f70 1 246"/>
                <a:gd name="f90" fmla="*/ f71 1 237"/>
                <a:gd name="f91" fmla="*/ f72 1 246"/>
                <a:gd name="f92" fmla="*/ f73 1 246"/>
                <a:gd name="f93" fmla="*/ f74 1 237"/>
                <a:gd name="f94" fmla="*/ f75 1 246"/>
                <a:gd name="f95" fmla="*/ f76 1 237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7"/>
                <a:gd name="f105" fmla="*/ f83 1 f58"/>
                <a:gd name="f106" fmla="*/ f84 1 f57"/>
                <a:gd name="f107" fmla="*/ f85 1 f58"/>
                <a:gd name="f108" fmla="*/ f86 1 f57"/>
                <a:gd name="f109" fmla="*/ f87 1 f58"/>
                <a:gd name="f110" fmla="*/ f88 1 f57"/>
                <a:gd name="f111" fmla="*/ f89 1 f58"/>
                <a:gd name="f112" fmla="*/ f90 1 f57"/>
                <a:gd name="f113" fmla="*/ f91 1 f58"/>
                <a:gd name="f114" fmla="*/ f92 1 f58"/>
                <a:gd name="f115" fmla="*/ f93 1 f57"/>
                <a:gd name="f116" fmla="*/ f94 1 f58"/>
                <a:gd name="f117" fmla="*/ f95 1 f57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8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9 1"/>
                <a:gd name="f132" fmla="*/ f110 f48 1"/>
                <a:gd name="f133" fmla="*/ f111 f49 1"/>
                <a:gd name="f134" fmla="*/ f112 f48 1"/>
                <a:gd name="f135" fmla="*/ f113 f49 1"/>
                <a:gd name="f136" fmla="*/ f114 f49 1"/>
                <a:gd name="f137" fmla="*/ f115 f48 1"/>
                <a:gd name="f138" fmla="*/ f116 f49 1"/>
                <a:gd name="f139" fmla="*/ f11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4" y="f136"/>
                </a:cxn>
                <a:cxn ang="f77">
                  <a:pos x="f137" y="f138"/>
                </a:cxn>
                <a:cxn ang="f77">
                  <a:pos x="f139" y="f138"/>
                </a:cxn>
                <a:cxn ang="f77">
                  <a:pos x="f122" y="f123"/>
                </a:cxn>
              </a:cxnLst>
              <a:rect l="f118" t="f121" r="f119" b="f120"/>
              <a:pathLst>
                <a:path w="236" h="246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2" y="f25"/>
                  </a:cubicBezTo>
                  <a:cubicBezTo>
                    <a:pt x="f26" y="f19"/>
                    <a:pt x="f27" y="f19"/>
                    <a:pt x="f28" y="f29"/>
                  </a:cubicBezTo>
                  <a:cubicBezTo>
                    <a:pt x="f16" y="f5"/>
                    <a:pt x="f12" y="f30"/>
                    <a:pt x="f31" y="f32"/>
                  </a:cubicBezTo>
                  <a:cubicBezTo>
                    <a:pt x="f33" y="f34"/>
                    <a:pt x="f35" y="f30"/>
                    <a:pt x="f35" y="f36"/>
                  </a:cubicBezTo>
                  <a:cubicBezTo>
                    <a:pt x="f35" y="f37"/>
                    <a:pt x="f35" y="f38"/>
                    <a:pt x="f35" y="f39"/>
                  </a:cubicBezTo>
                  <a:cubicBezTo>
                    <a:pt x="f35" y="f7"/>
                    <a:pt x="f31" y="f40"/>
                    <a:pt x="f41" y="f40"/>
                  </a:cubicBezTo>
                  <a:cubicBezTo>
                    <a:pt x="f42" y="f40"/>
                    <a:pt x="f43" y="f40"/>
                    <a:pt x="f44" y="f40"/>
                  </a:cubicBezTo>
                  <a:cubicBezTo>
                    <a:pt x="f45" y="f40"/>
                    <a:pt x="f46" y="f40"/>
                    <a:pt x="f8" y="f9"/>
                  </a:cubicBezTo>
                  <a:close/>
                </a:path>
              </a:pathLst>
            </a:custGeom>
            <a:solidFill>
              <a:srgbClr val="86C6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03250D4A-20A9-35BB-DD3E-49E8C5EACFF2}"/>
                </a:ext>
              </a:extLst>
            </p:cNvPr>
            <p:cNvSpPr/>
            <p:nvPr/>
          </p:nvSpPr>
          <p:spPr>
            <a:xfrm>
              <a:off x="701673" y="663580"/>
              <a:ext cx="596902" cy="5016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261"/>
                <a:gd name="f8" fmla="val 208"/>
                <a:gd name="f9" fmla="val 258"/>
                <a:gd name="f10" fmla="val 206"/>
                <a:gd name="f11" fmla="val 255"/>
                <a:gd name="f12" fmla="val 207"/>
                <a:gd name="f13" fmla="val 253"/>
                <a:gd name="f14" fmla="val 222"/>
                <a:gd name="f15" fmla="val 226"/>
                <a:gd name="f16" fmla="val 209"/>
                <a:gd name="f17" fmla="val 205"/>
                <a:gd name="f18" fmla="val 196"/>
                <a:gd name="f19" fmla="val 182"/>
                <a:gd name="f20" fmla="val 177"/>
                <a:gd name="f21" fmla="val 149"/>
                <a:gd name="f22" fmla="val 161"/>
                <a:gd name="f23" fmla="val 115"/>
                <a:gd name="f24" fmla="val 144"/>
                <a:gd name="f25" fmla="val 81"/>
                <a:gd name="f26" fmla="val 141"/>
                <a:gd name="f27" fmla="val 76"/>
                <a:gd name="f28" fmla="val 67"/>
                <a:gd name="f29" fmla="val 131"/>
                <a:gd name="f30" fmla="val 70"/>
                <a:gd name="f31" fmla="val 124"/>
                <a:gd name="f32" fmla="val 72"/>
                <a:gd name="f33" fmla="val 119"/>
                <a:gd name="f34" fmla="val 120"/>
                <a:gd name="f35" fmla="val 84"/>
                <a:gd name="f36" fmla="val 121"/>
                <a:gd name="f37" fmla="val 93"/>
                <a:gd name="f38" fmla="val 117"/>
                <a:gd name="f39" fmla="val 100"/>
                <a:gd name="f40" fmla="val 110"/>
                <a:gd name="f41" fmla="val 105"/>
                <a:gd name="f42" fmla="val 102"/>
                <a:gd name="f43" fmla="val 109"/>
                <a:gd name="f44" fmla="val 114"/>
                <a:gd name="f45" fmla="val 108"/>
                <a:gd name="f46" fmla="val 111"/>
                <a:gd name="f47" fmla="val 126"/>
                <a:gd name="f48" fmla="val 123"/>
                <a:gd name="f49" fmla="val 129"/>
                <a:gd name="f50" fmla="val 116"/>
                <a:gd name="f51" fmla="val 132"/>
                <a:gd name="f52" fmla="val 145"/>
                <a:gd name="f53" fmla="val 148"/>
                <a:gd name="f54" fmla="val 163"/>
                <a:gd name="f55" fmla="val 170"/>
                <a:gd name="f56" fmla="val 167"/>
                <a:gd name="f57" fmla="val 198"/>
                <a:gd name="f58" fmla="val 133"/>
                <a:gd name="f59" fmla="val 189"/>
                <a:gd name="f60" fmla="val 98"/>
                <a:gd name="f61" fmla="val 178"/>
                <a:gd name="f62" fmla="val 63"/>
                <a:gd name="f63" fmla="val 171"/>
                <a:gd name="f64" fmla="val 36"/>
                <a:gd name="f65" fmla="val 165"/>
                <a:gd name="f66" fmla="val 19"/>
                <a:gd name="f67" fmla="val 153"/>
                <a:gd name="f68" fmla="val 8"/>
                <a:gd name="f69" fmla="val 127"/>
                <a:gd name="f70" fmla="val 2"/>
                <a:gd name="f71" fmla="val 104"/>
                <a:gd name="f72" fmla="val 95"/>
                <a:gd name="f73" fmla="val 134"/>
                <a:gd name="f74" fmla="val 37"/>
                <a:gd name="f75" fmla="val 191"/>
                <a:gd name="f76" fmla="val 7"/>
                <a:gd name="f77" fmla="val 200"/>
                <a:gd name="f78" fmla="val 212"/>
                <a:gd name="f79" fmla="val 13"/>
                <a:gd name="f80" fmla="val 242"/>
                <a:gd name="f81" fmla="val 73"/>
                <a:gd name="f82" fmla="val 273"/>
                <a:gd name="f83" fmla="val 304"/>
                <a:gd name="f84" fmla="val 194"/>
                <a:gd name="f85" fmla="val 204"/>
                <a:gd name="f86" fmla="val 309"/>
                <a:gd name="f87" fmla="val 298"/>
                <a:gd name="f88" fmla="val 214"/>
                <a:gd name="f89" fmla="val 268"/>
                <a:gd name="f90" fmla="val 229"/>
                <a:gd name="f91" fmla="val 238"/>
                <a:gd name="f92" fmla="val 245"/>
                <a:gd name="f93" fmla="+- 0 0 -90"/>
                <a:gd name="f94" fmla="*/ f3 1 310"/>
                <a:gd name="f95" fmla="*/ f4 1 261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310"/>
                <a:gd name="f104" fmla="*/ f100 1 261"/>
                <a:gd name="f105" fmla="*/ 208 f101 1"/>
                <a:gd name="f106" fmla="*/ 261 f100 1"/>
                <a:gd name="f107" fmla="*/ 207 f101 1"/>
                <a:gd name="f108" fmla="*/ 253 f100 1"/>
                <a:gd name="f109" fmla="*/ 196 f101 1"/>
                <a:gd name="f110" fmla="*/ 182 f100 1"/>
                <a:gd name="f111" fmla="*/ 144 f101 1"/>
                <a:gd name="f112" fmla="*/ 81 f100 1"/>
                <a:gd name="f113" fmla="*/ 131 f101 1"/>
                <a:gd name="f114" fmla="*/ 70 f100 1"/>
                <a:gd name="f115" fmla="*/ 120 f101 1"/>
                <a:gd name="f116" fmla="*/ 84 f100 1"/>
                <a:gd name="f117" fmla="*/ 110 f101 1"/>
                <a:gd name="f118" fmla="*/ 105 f100 1"/>
                <a:gd name="f119" fmla="*/ 108 f101 1"/>
                <a:gd name="f120" fmla="*/ 120 f100 1"/>
                <a:gd name="f121" fmla="*/ 121 f101 1"/>
                <a:gd name="f122" fmla="*/ 123 f100 1"/>
                <a:gd name="f123" fmla="*/ 132 f101 1"/>
                <a:gd name="f124" fmla="*/ 167 f101 1"/>
                <a:gd name="f125" fmla="*/ 198 f100 1"/>
                <a:gd name="f126" fmla="*/ 63 f101 1"/>
                <a:gd name="f127" fmla="*/ 171 f100 1"/>
                <a:gd name="f128" fmla="*/ 8 f101 1"/>
                <a:gd name="f129" fmla="*/ 127 f100 1"/>
                <a:gd name="f130" fmla="*/ 19 f101 1"/>
                <a:gd name="f131" fmla="*/ 95 f100 1"/>
                <a:gd name="f132" fmla="*/ 191 f101 1"/>
                <a:gd name="f133" fmla="*/ 7 f100 1"/>
                <a:gd name="f134" fmla="*/ 212 f101 1"/>
                <a:gd name="f135" fmla="*/ 13 f100 1"/>
                <a:gd name="f136" fmla="*/ 304 f101 1"/>
                <a:gd name="f137" fmla="*/ 194 f100 1"/>
                <a:gd name="f138" fmla="*/ 298 f101 1"/>
                <a:gd name="f139" fmla="*/ 214 f100 1"/>
                <a:gd name="f140" fmla="+- f102 0 f1"/>
                <a:gd name="f141" fmla="*/ f105 1 310"/>
                <a:gd name="f142" fmla="*/ f106 1 261"/>
                <a:gd name="f143" fmla="*/ f107 1 310"/>
                <a:gd name="f144" fmla="*/ f108 1 261"/>
                <a:gd name="f145" fmla="*/ f109 1 310"/>
                <a:gd name="f146" fmla="*/ f110 1 261"/>
                <a:gd name="f147" fmla="*/ f111 1 310"/>
                <a:gd name="f148" fmla="*/ f112 1 261"/>
                <a:gd name="f149" fmla="*/ f113 1 310"/>
                <a:gd name="f150" fmla="*/ f114 1 261"/>
                <a:gd name="f151" fmla="*/ f115 1 310"/>
                <a:gd name="f152" fmla="*/ f116 1 261"/>
                <a:gd name="f153" fmla="*/ f117 1 310"/>
                <a:gd name="f154" fmla="*/ f118 1 261"/>
                <a:gd name="f155" fmla="*/ f119 1 310"/>
                <a:gd name="f156" fmla="*/ f120 1 261"/>
                <a:gd name="f157" fmla="*/ f121 1 310"/>
                <a:gd name="f158" fmla="*/ f122 1 261"/>
                <a:gd name="f159" fmla="*/ f123 1 310"/>
                <a:gd name="f160" fmla="*/ f124 1 310"/>
                <a:gd name="f161" fmla="*/ f125 1 261"/>
                <a:gd name="f162" fmla="*/ f126 1 310"/>
                <a:gd name="f163" fmla="*/ f127 1 261"/>
                <a:gd name="f164" fmla="*/ f128 1 310"/>
                <a:gd name="f165" fmla="*/ f129 1 261"/>
                <a:gd name="f166" fmla="*/ f130 1 310"/>
                <a:gd name="f167" fmla="*/ f131 1 261"/>
                <a:gd name="f168" fmla="*/ f132 1 310"/>
                <a:gd name="f169" fmla="*/ f133 1 261"/>
                <a:gd name="f170" fmla="*/ f134 1 310"/>
                <a:gd name="f171" fmla="*/ f135 1 261"/>
                <a:gd name="f172" fmla="*/ f136 1 310"/>
                <a:gd name="f173" fmla="*/ f137 1 261"/>
                <a:gd name="f174" fmla="*/ f138 1 310"/>
                <a:gd name="f175" fmla="*/ f139 1 261"/>
                <a:gd name="f176" fmla="*/ 0 1 f103"/>
                <a:gd name="f177" fmla="*/ f97 1 f103"/>
                <a:gd name="f178" fmla="*/ 0 1 f104"/>
                <a:gd name="f179" fmla="*/ f98 1 f104"/>
                <a:gd name="f180" fmla="*/ f141 1 f103"/>
                <a:gd name="f181" fmla="*/ f142 1 f104"/>
                <a:gd name="f182" fmla="*/ f143 1 f103"/>
                <a:gd name="f183" fmla="*/ f144 1 f104"/>
                <a:gd name="f184" fmla="*/ f145 1 f103"/>
                <a:gd name="f185" fmla="*/ f146 1 f104"/>
                <a:gd name="f186" fmla="*/ f147 1 f103"/>
                <a:gd name="f187" fmla="*/ f148 1 f104"/>
                <a:gd name="f188" fmla="*/ f149 1 f103"/>
                <a:gd name="f189" fmla="*/ f150 1 f104"/>
                <a:gd name="f190" fmla="*/ f151 1 f103"/>
                <a:gd name="f191" fmla="*/ f152 1 f104"/>
                <a:gd name="f192" fmla="*/ f153 1 f103"/>
                <a:gd name="f193" fmla="*/ f154 1 f104"/>
                <a:gd name="f194" fmla="*/ f155 1 f103"/>
                <a:gd name="f195" fmla="*/ f156 1 f104"/>
                <a:gd name="f196" fmla="*/ f157 1 f103"/>
                <a:gd name="f197" fmla="*/ f158 1 f104"/>
                <a:gd name="f198" fmla="*/ f159 1 f103"/>
                <a:gd name="f199" fmla="*/ f160 1 f103"/>
                <a:gd name="f200" fmla="*/ f161 1 f104"/>
                <a:gd name="f201" fmla="*/ f162 1 f103"/>
                <a:gd name="f202" fmla="*/ f163 1 f104"/>
                <a:gd name="f203" fmla="*/ f164 1 f103"/>
                <a:gd name="f204" fmla="*/ f165 1 f104"/>
                <a:gd name="f205" fmla="*/ f166 1 f103"/>
                <a:gd name="f206" fmla="*/ f167 1 f104"/>
                <a:gd name="f207" fmla="*/ f168 1 f103"/>
                <a:gd name="f208" fmla="*/ f169 1 f104"/>
                <a:gd name="f209" fmla="*/ f170 1 f103"/>
                <a:gd name="f210" fmla="*/ f171 1 f104"/>
                <a:gd name="f211" fmla="*/ f172 1 f103"/>
                <a:gd name="f212" fmla="*/ f173 1 f104"/>
                <a:gd name="f213" fmla="*/ f174 1 f103"/>
                <a:gd name="f214" fmla="*/ f175 1 f104"/>
                <a:gd name="f215" fmla="*/ f176 f94 1"/>
                <a:gd name="f216" fmla="*/ f177 f94 1"/>
                <a:gd name="f217" fmla="*/ f179 f95 1"/>
                <a:gd name="f218" fmla="*/ f178 f95 1"/>
                <a:gd name="f219" fmla="*/ f180 f94 1"/>
                <a:gd name="f220" fmla="*/ f181 f95 1"/>
                <a:gd name="f221" fmla="*/ f182 f94 1"/>
                <a:gd name="f222" fmla="*/ f183 f95 1"/>
                <a:gd name="f223" fmla="*/ f184 f94 1"/>
                <a:gd name="f224" fmla="*/ f185 f95 1"/>
                <a:gd name="f225" fmla="*/ f186 f94 1"/>
                <a:gd name="f226" fmla="*/ f187 f95 1"/>
                <a:gd name="f227" fmla="*/ f188 f94 1"/>
                <a:gd name="f228" fmla="*/ f189 f95 1"/>
                <a:gd name="f229" fmla="*/ f190 f94 1"/>
                <a:gd name="f230" fmla="*/ f191 f95 1"/>
                <a:gd name="f231" fmla="*/ f192 f94 1"/>
                <a:gd name="f232" fmla="*/ f193 f95 1"/>
                <a:gd name="f233" fmla="*/ f194 f94 1"/>
                <a:gd name="f234" fmla="*/ f195 f95 1"/>
                <a:gd name="f235" fmla="*/ f196 f94 1"/>
                <a:gd name="f236" fmla="*/ f197 f95 1"/>
                <a:gd name="f237" fmla="*/ f198 f94 1"/>
                <a:gd name="f238" fmla="*/ f199 f94 1"/>
                <a:gd name="f239" fmla="*/ f200 f95 1"/>
                <a:gd name="f240" fmla="*/ f201 f94 1"/>
                <a:gd name="f241" fmla="*/ f202 f95 1"/>
                <a:gd name="f242" fmla="*/ f203 f94 1"/>
                <a:gd name="f243" fmla="*/ f204 f95 1"/>
                <a:gd name="f244" fmla="*/ f205 f94 1"/>
                <a:gd name="f245" fmla="*/ f206 f95 1"/>
                <a:gd name="f246" fmla="*/ f207 f94 1"/>
                <a:gd name="f247" fmla="*/ f208 f95 1"/>
                <a:gd name="f248" fmla="*/ f209 f94 1"/>
                <a:gd name="f249" fmla="*/ f210 f95 1"/>
                <a:gd name="f250" fmla="*/ f211 f94 1"/>
                <a:gd name="f251" fmla="*/ f212 f95 1"/>
                <a:gd name="f252" fmla="*/ f213 f94 1"/>
                <a:gd name="f253" fmla="*/ f214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0">
                  <a:pos x="f219" y="f220"/>
                </a:cxn>
                <a:cxn ang="f140">
                  <a:pos x="f221" y="f222"/>
                </a:cxn>
                <a:cxn ang="f140">
                  <a:pos x="f223" y="f224"/>
                </a:cxn>
                <a:cxn ang="f140">
                  <a:pos x="f225" y="f226"/>
                </a:cxn>
                <a:cxn ang="f140">
                  <a:pos x="f227" y="f228"/>
                </a:cxn>
                <a:cxn ang="f140">
                  <a:pos x="f229" y="f230"/>
                </a:cxn>
                <a:cxn ang="f140">
                  <a:pos x="f231" y="f232"/>
                </a:cxn>
                <a:cxn ang="f140">
                  <a:pos x="f233" y="f234"/>
                </a:cxn>
                <a:cxn ang="f140">
                  <a:pos x="f235" y="f236"/>
                </a:cxn>
                <a:cxn ang="f140">
                  <a:pos x="f237" y="f236"/>
                </a:cxn>
                <a:cxn ang="f140">
                  <a:pos x="f238" y="f239"/>
                </a:cxn>
                <a:cxn ang="f140">
                  <a:pos x="f240" y="f241"/>
                </a:cxn>
                <a:cxn ang="f140">
                  <a:pos x="f242" y="f243"/>
                </a:cxn>
                <a:cxn ang="f140">
                  <a:pos x="f244" y="f245"/>
                </a:cxn>
                <a:cxn ang="f140">
                  <a:pos x="f246" y="f247"/>
                </a:cxn>
                <a:cxn ang="f140">
                  <a:pos x="f248" y="f249"/>
                </a:cxn>
                <a:cxn ang="f140">
                  <a:pos x="f250" y="f251"/>
                </a:cxn>
                <a:cxn ang="f140">
                  <a:pos x="f252" y="f253"/>
                </a:cxn>
                <a:cxn ang="f140">
                  <a:pos x="f219" y="f220"/>
                </a:cxn>
              </a:cxnLst>
              <a:rect l="f215" t="f218" r="f216" b="f217"/>
              <a:pathLst>
                <a:path w="310" h="261">
                  <a:moveTo>
                    <a:pt x="f8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6" y="f28"/>
                    <a:pt x="f29" y="f30"/>
                  </a:cubicBezTo>
                  <a:cubicBezTo>
                    <a:pt x="f31" y="f32"/>
                    <a:pt x="f33" y="f27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1" y="f44"/>
                    <a:pt x="f45" y="f34"/>
                  </a:cubicBezTo>
                  <a:cubicBezTo>
                    <a:pt x="f46" y="f47"/>
                    <a:pt x="f23" y="f47"/>
                    <a:pt x="f36" y="f48"/>
                  </a:cubicBezTo>
                  <a:cubicBezTo>
                    <a:pt x="f31" y="f36"/>
                    <a:pt x="f49" y="f50"/>
                    <a:pt x="f51" y="f48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5" y="f43"/>
                    <a:pt x="f70" y="f71"/>
                    <a:pt x="f66" y="f72"/>
                  </a:cubicBezTo>
                  <a:cubicBezTo>
                    <a:pt x="f27" y="f28"/>
                    <a:pt x="f73" y="f74"/>
                    <a:pt x="f75" y="f76"/>
                  </a:cubicBezTo>
                  <a:cubicBezTo>
                    <a:pt x="f77" y="f70"/>
                    <a:pt x="f17" y="f5"/>
                    <a:pt x="f78" y="f79"/>
                  </a:cubicBezTo>
                  <a:cubicBezTo>
                    <a:pt x="f80" y="f81"/>
                    <a:pt x="f82" y="f73"/>
                    <a:pt x="f83" y="f84"/>
                  </a:cubicBezTo>
                  <a:cubicBezTo>
                    <a:pt x="f6" y="f85"/>
                    <a:pt x="f86" y="f8"/>
                    <a:pt x="f87" y="f88"/>
                  </a:cubicBezTo>
                  <a:cubicBezTo>
                    <a:pt x="f89" y="f90"/>
                    <a:pt x="f91" y="f92"/>
                    <a:pt x="f8" y="f7"/>
                  </a:cubicBezTo>
                  <a:close/>
                </a:path>
              </a:pathLst>
            </a:custGeom>
            <a:solidFill>
              <a:srgbClr val="FBC2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A5825B62-340D-86E8-5793-7B5EE9B68FEE}"/>
                </a:ext>
              </a:extLst>
            </p:cNvPr>
            <p:cNvSpPr/>
            <p:nvPr/>
          </p:nvSpPr>
          <p:spPr>
            <a:xfrm>
              <a:off x="996952" y="1474790"/>
              <a:ext cx="9528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52"/>
                <a:gd name="f8" fmla="val 18"/>
                <a:gd name="f9" fmla="val 35"/>
                <a:gd name="f10" fmla="val 3"/>
                <a:gd name="f11" fmla="val 2"/>
                <a:gd name="f12" fmla="val 1"/>
                <a:gd name="f13" fmla="val 17"/>
                <a:gd name="f14" fmla="val 4"/>
                <a:gd name="f15" fmla="+- 0 0 -90"/>
                <a:gd name="f16" fmla="*/ f3 1 5"/>
                <a:gd name="f17" fmla="*/ f4 1 5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5"/>
                <a:gd name="f26" fmla="*/ f22 1 52"/>
                <a:gd name="f27" fmla="*/ 5 f23 1"/>
                <a:gd name="f28" fmla="*/ 0 f22 1"/>
                <a:gd name="f29" fmla="*/ 52 f22 1"/>
                <a:gd name="f30" fmla="*/ 0 f23 1"/>
                <a:gd name="f31" fmla="*/ 3 f23 1"/>
                <a:gd name="f32" fmla="+- f24 0 f1"/>
                <a:gd name="f33" fmla="*/ f27 1 5"/>
                <a:gd name="f34" fmla="*/ f28 1 52"/>
                <a:gd name="f35" fmla="*/ f29 1 52"/>
                <a:gd name="f36" fmla="*/ f30 1 5"/>
                <a:gd name="f37" fmla="*/ f31 1 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7 1"/>
                <a:gd name="f54" fmla="*/ f45 f16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1" y="f53"/>
                </a:cxn>
                <a:cxn ang="f32">
                  <a:pos x="f54" y="f53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5" h="52">
                  <a:moveTo>
                    <a:pt x="f6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10" y="f7"/>
                    <a:pt x="f11" y="f7"/>
                    <a:pt x="f5" y="f7"/>
                  </a:cubicBezTo>
                  <a:cubicBezTo>
                    <a:pt x="f12" y="f9"/>
                    <a:pt x="f11" y="f13"/>
                    <a:pt x="f10" y="f5"/>
                  </a:cubicBezTo>
                  <a:cubicBezTo>
                    <a:pt x="f14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461B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4FEE7237-82B3-D0C9-C3C3-C5D28F4A8FE9}"/>
                </a:ext>
              </a:extLst>
            </p:cNvPr>
            <p:cNvSpPr/>
            <p:nvPr/>
          </p:nvSpPr>
          <p:spPr>
            <a:xfrm>
              <a:off x="698501" y="1074740"/>
              <a:ext cx="219071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85"/>
                <a:gd name="f8" fmla="val 113"/>
                <a:gd name="f9" fmla="val 43"/>
                <a:gd name="f10" fmla="val 112"/>
                <a:gd name="f11" fmla="val 73"/>
                <a:gd name="f12" fmla="val 95"/>
                <a:gd name="f13" fmla="val 92"/>
                <a:gd name="f14" fmla="val 108"/>
                <a:gd name="f15" fmla="val 61"/>
                <a:gd name="f16" fmla="val 116"/>
                <a:gd name="f17" fmla="val 48"/>
                <a:gd name="f18" fmla="val 122"/>
                <a:gd name="f19" fmla="val 39"/>
                <a:gd name="f20" fmla="val 133"/>
                <a:gd name="f21" fmla="val 32"/>
                <a:gd name="f22" fmla="val 141"/>
                <a:gd name="f23" fmla="val 33"/>
                <a:gd name="f24" fmla="val 147"/>
                <a:gd name="f25" fmla="val 44"/>
                <a:gd name="f26" fmla="val 150"/>
                <a:gd name="f27" fmla="val 53"/>
                <a:gd name="f28" fmla="val 152"/>
                <a:gd name="f29" fmla="val 154"/>
                <a:gd name="f30" fmla="val 69"/>
                <a:gd name="f31" fmla="val 156"/>
                <a:gd name="f32" fmla="val 76"/>
                <a:gd name="f33" fmla="val 158"/>
                <a:gd name="f34" fmla="val 84"/>
                <a:gd name="f35" fmla="val 159"/>
                <a:gd name="f36" fmla="val 80"/>
                <a:gd name="f37" fmla="val 170"/>
                <a:gd name="f38" fmla="val 179"/>
                <a:gd name="f39" fmla="val 75"/>
                <a:gd name="f40" fmla="val 64"/>
                <a:gd name="f41" fmla="val 181"/>
                <a:gd name="f42" fmla="val 46"/>
                <a:gd name="f43" fmla="val 176"/>
                <a:gd name="f44" fmla="val 29"/>
                <a:gd name="f45" fmla="val 171"/>
                <a:gd name="f46" fmla="val 12"/>
                <a:gd name="f47" fmla="val 167"/>
                <a:gd name="f48" fmla="val 1"/>
                <a:gd name="f49" fmla="val 165"/>
                <a:gd name="f50" fmla="val 2"/>
                <a:gd name="f51" fmla="val 8"/>
                <a:gd name="f52" fmla="val 125"/>
                <a:gd name="f53" fmla="val 24"/>
                <a:gd name="f54" fmla="val 96"/>
                <a:gd name="f55" fmla="val 86"/>
                <a:gd name="f56" fmla="val 82"/>
                <a:gd name="f57" fmla="val 57"/>
                <a:gd name="f58" fmla="val 85"/>
                <a:gd name="f59" fmla="val 47"/>
                <a:gd name="f60" fmla="val 91"/>
                <a:gd name="f61" fmla="val 36"/>
                <a:gd name="f62" fmla="val 31"/>
                <a:gd name="f63" fmla="val 63"/>
                <a:gd name="f64" fmla="val 26"/>
                <a:gd name="f65" fmla="val 59"/>
                <a:gd name="f66" fmla="val 37"/>
                <a:gd name="f67" fmla="val 55"/>
                <a:gd name="f68" fmla="val 58"/>
                <a:gd name="f69" fmla="val 50"/>
                <a:gd name="f70" fmla="val 60"/>
                <a:gd name="f71" fmla="val 27"/>
                <a:gd name="f72" fmla="val 30"/>
                <a:gd name="f73" fmla="val 40"/>
                <a:gd name="f74" fmla="val 11"/>
                <a:gd name="f75" fmla="val 54"/>
                <a:gd name="f76" fmla="val 77"/>
                <a:gd name="f77" fmla="val 4"/>
                <a:gd name="f78" fmla="val 101"/>
                <a:gd name="f79" fmla="val 7"/>
                <a:gd name="f80" fmla="val 21"/>
                <a:gd name="f81" fmla="+- 0 0 -90"/>
                <a:gd name="f82" fmla="*/ f3 1 114"/>
                <a:gd name="f83" fmla="*/ f4 1 185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14"/>
                <a:gd name="f92" fmla="*/ f88 1 185"/>
                <a:gd name="f93" fmla="*/ 113 f89 1"/>
                <a:gd name="f94" fmla="*/ 43 f88 1"/>
                <a:gd name="f95" fmla="*/ 73 f89 1"/>
                <a:gd name="f96" fmla="*/ 108 f88 1"/>
                <a:gd name="f97" fmla="*/ 39 f89 1"/>
                <a:gd name="f98" fmla="*/ 133 f88 1"/>
                <a:gd name="f99" fmla="*/ 44 f89 1"/>
                <a:gd name="f100" fmla="*/ 150 f88 1"/>
                <a:gd name="f101" fmla="*/ 69 f89 1"/>
                <a:gd name="f102" fmla="*/ 156 f88 1"/>
                <a:gd name="f103" fmla="*/ 80 f89 1"/>
                <a:gd name="f104" fmla="*/ 170 f88 1"/>
                <a:gd name="f105" fmla="*/ 64 f89 1"/>
                <a:gd name="f106" fmla="*/ 181 f88 1"/>
                <a:gd name="f107" fmla="*/ 12 f89 1"/>
                <a:gd name="f108" fmla="*/ 167 f88 1"/>
                <a:gd name="f109" fmla="*/ 2 f89 1"/>
                <a:gd name="f110" fmla="*/ 46 f89 1"/>
                <a:gd name="f111" fmla="*/ 96 f88 1"/>
                <a:gd name="f112" fmla="*/ 82 f89 1"/>
                <a:gd name="f113" fmla="*/ 57 f88 1"/>
                <a:gd name="f114" fmla="*/ 76 f89 1"/>
                <a:gd name="f115" fmla="*/ 31 f88 1"/>
                <a:gd name="f116" fmla="*/ 57 f89 1"/>
                <a:gd name="f117" fmla="*/ 47 f88 1"/>
                <a:gd name="f118" fmla="*/ 32 f89 1"/>
                <a:gd name="f119" fmla="*/ 39 f88 1"/>
                <a:gd name="f120" fmla="*/ 77 f89 1"/>
                <a:gd name="f121" fmla="*/ 4 f88 1"/>
                <a:gd name="f122" fmla="+- f90 0 f1"/>
                <a:gd name="f123" fmla="*/ f93 1 114"/>
                <a:gd name="f124" fmla="*/ f94 1 185"/>
                <a:gd name="f125" fmla="*/ f95 1 114"/>
                <a:gd name="f126" fmla="*/ f96 1 185"/>
                <a:gd name="f127" fmla="*/ f97 1 114"/>
                <a:gd name="f128" fmla="*/ f98 1 185"/>
                <a:gd name="f129" fmla="*/ f99 1 114"/>
                <a:gd name="f130" fmla="*/ f100 1 185"/>
                <a:gd name="f131" fmla="*/ f101 1 114"/>
                <a:gd name="f132" fmla="*/ f102 1 185"/>
                <a:gd name="f133" fmla="*/ f103 1 114"/>
                <a:gd name="f134" fmla="*/ f104 1 185"/>
                <a:gd name="f135" fmla="*/ f105 1 114"/>
                <a:gd name="f136" fmla="*/ f106 1 185"/>
                <a:gd name="f137" fmla="*/ f107 1 114"/>
                <a:gd name="f138" fmla="*/ f108 1 185"/>
                <a:gd name="f139" fmla="*/ f109 1 114"/>
                <a:gd name="f140" fmla="*/ f110 1 114"/>
                <a:gd name="f141" fmla="*/ f111 1 185"/>
                <a:gd name="f142" fmla="*/ f112 1 114"/>
                <a:gd name="f143" fmla="*/ f113 1 185"/>
                <a:gd name="f144" fmla="*/ f114 1 114"/>
                <a:gd name="f145" fmla="*/ f115 1 185"/>
                <a:gd name="f146" fmla="*/ f116 1 114"/>
                <a:gd name="f147" fmla="*/ f117 1 185"/>
                <a:gd name="f148" fmla="*/ f118 1 114"/>
                <a:gd name="f149" fmla="*/ f119 1 185"/>
                <a:gd name="f150" fmla="*/ f120 1 114"/>
                <a:gd name="f151" fmla="*/ f121 1 185"/>
                <a:gd name="f152" fmla="*/ 0 1 f91"/>
                <a:gd name="f153" fmla="*/ f85 1 f91"/>
                <a:gd name="f154" fmla="*/ 0 1 f92"/>
                <a:gd name="f155" fmla="*/ f86 1 f92"/>
                <a:gd name="f156" fmla="*/ f123 1 f91"/>
                <a:gd name="f157" fmla="*/ f124 1 f92"/>
                <a:gd name="f158" fmla="*/ f125 1 f91"/>
                <a:gd name="f159" fmla="*/ f126 1 f92"/>
                <a:gd name="f160" fmla="*/ f127 1 f91"/>
                <a:gd name="f161" fmla="*/ f128 1 f92"/>
                <a:gd name="f162" fmla="*/ f129 1 f91"/>
                <a:gd name="f163" fmla="*/ f130 1 f92"/>
                <a:gd name="f164" fmla="*/ f131 1 f91"/>
                <a:gd name="f165" fmla="*/ f132 1 f92"/>
                <a:gd name="f166" fmla="*/ f133 1 f91"/>
                <a:gd name="f167" fmla="*/ f134 1 f92"/>
                <a:gd name="f168" fmla="*/ f135 1 f91"/>
                <a:gd name="f169" fmla="*/ f136 1 f92"/>
                <a:gd name="f170" fmla="*/ f137 1 f91"/>
                <a:gd name="f171" fmla="*/ f138 1 f92"/>
                <a:gd name="f172" fmla="*/ f139 1 f91"/>
                <a:gd name="f173" fmla="*/ f140 1 f91"/>
                <a:gd name="f174" fmla="*/ f141 1 f92"/>
                <a:gd name="f175" fmla="*/ f142 1 f91"/>
                <a:gd name="f176" fmla="*/ f143 1 f92"/>
                <a:gd name="f177" fmla="*/ f144 1 f91"/>
                <a:gd name="f178" fmla="*/ f145 1 f92"/>
                <a:gd name="f179" fmla="*/ f146 1 f91"/>
                <a:gd name="f180" fmla="*/ f147 1 f92"/>
                <a:gd name="f181" fmla="*/ f148 1 f91"/>
                <a:gd name="f182" fmla="*/ f149 1 f92"/>
                <a:gd name="f183" fmla="*/ f150 1 f91"/>
                <a:gd name="f184" fmla="*/ f151 1 f92"/>
                <a:gd name="f185" fmla="*/ f152 f82 1"/>
                <a:gd name="f186" fmla="*/ f153 f82 1"/>
                <a:gd name="f187" fmla="*/ f155 f83 1"/>
                <a:gd name="f188" fmla="*/ f154 f83 1"/>
                <a:gd name="f189" fmla="*/ f156 f82 1"/>
                <a:gd name="f190" fmla="*/ f157 f83 1"/>
                <a:gd name="f191" fmla="*/ f158 f82 1"/>
                <a:gd name="f192" fmla="*/ f159 f83 1"/>
                <a:gd name="f193" fmla="*/ f160 f82 1"/>
                <a:gd name="f194" fmla="*/ f161 f83 1"/>
                <a:gd name="f195" fmla="*/ f162 f82 1"/>
                <a:gd name="f196" fmla="*/ f163 f83 1"/>
                <a:gd name="f197" fmla="*/ f164 f82 1"/>
                <a:gd name="f198" fmla="*/ f165 f83 1"/>
                <a:gd name="f199" fmla="*/ f166 f82 1"/>
                <a:gd name="f200" fmla="*/ f167 f83 1"/>
                <a:gd name="f201" fmla="*/ f168 f82 1"/>
                <a:gd name="f202" fmla="*/ f169 f83 1"/>
                <a:gd name="f203" fmla="*/ f170 f82 1"/>
                <a:gd name="f204" fmla="*/ f171 f83 1"/>
                <a:gd name="f205" fmla="*/ f172 f82 1"/>
                <a:gd name="f206" fmla="*/ f173 f82 1"/>
                <a:gd name="f207" fmla="*/ f174 f83 1"/>
                <a:gd name="f208" fmla="*/ f175 f82 1"/>
                <a:gd name="f209" fmla="*/ f176 f83 1"/>
                <a:gd name="f210" fmla="*/ f177 f82 1"/>
                <a:gd name="f211" fmla="*/ f178 f83 1"/>
                <a:gd name="f212" fmla="*/ f179 f82 1"/>
                <a:gd name="f213" fmla="*/ f180 f83 1"/>
                <a:gd name="f214" fmla="*/ f181 f82 1"/>
                <a:gd name="f215" fmla="*/ f182 f83 1"/>
                <a:gd name="f216" fmla="*/ f183 f82 1"/>
                <a:gd name="f217" fmla="*/ f184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2">
                  <a:pos x="f189" y="f190"/>
                </a:cxn>
                <a:cxn ang="f122">
                  <a:pos x="f191" y="f192"/>
                </a:cxn>
                <a:cxn ang="f122">
                  <a:pos x="f193" y="f194"/>
                </a:cxn>
                <a:cxn ang="f122">
                  <a:pos x="f195" y="f196"/>
                </a:cxn>
                <a:cxn ang="f122">
                  <a:pos x="f197" y="f198"/>
                </a:cxn>
                <a:cxn ang="f122">
                  <a:pos x="f199" y="f200"/>
                </a:cxn>
                <a:cxn ang="f122">
                  <a:pos x="f201" y="f202"/>
                </a:cxn>
                <a:cxn ang="f122">
                  <a:pos x="f203" y="f204"/>
                </a:cxn>
                <a:cxn ang="f122">
                  <a:pos x="f205" y="f196"/>
                </a:cxn>
                <a:cxn ang="f122">
                  <a:pos x="f206" y="f207"/>
                </a:cxn>
                <a:cxn ang="f122">
                  <a:pos x="f208" y="f209"/>
                </a:cxn>
                <a:cxn ang="f122">
                  <a:pos x="f210" y="f211"/>
                </a:cxn>
                <a:cxn ang="f122">
                  <a:pos x="f212" y="f213"/>
                </a:cxn>
                <a:cxn ang="f122">
                  <a:pos x="f193" y="f209"/>
                </a:cxn>
                <a:cxn ang="f122">
                  <a:pos x="f214" y="f215"/>
                </a:cxn>
                <a:cxn ang="f122">
                  <a:pos x="f216" y="f217"/>
                </a:cxn>
                <a:cxn ang="f122">
                  <a:pos x="f189" y="f190"/>
                </a:cxn>
              </a:cxnLst>
              <a:rect l="f185" t="f188" r="f186" b="f187"/>
              <a:pathLst>
                <a:path w="114" h="185">
                  <a:moveTo>
                    <a:pt x="f8" y="f9"/>
                  </a:moveTo>
                  <a:cubicBezTo>
                    <a:pt x="f10" y="f11"/>
                    <a:pt x="f1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5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2" y="f38"/>
                    <a:pt x="f39" y="f7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" y="f35"/>
                    <a:pt x="f50" y="f26"/>
                  </a:cubicBezTo>
                  <a:cubicBezTo>
                    <a:pt x="f51" y="f52"/>
                    <a:pt x="f53" y="f14"/>
                    <a:pt x="f42" y="f54"/>
                  </a:cubicBezTo>
                  <a:cubicBezTo>
                    <a:pt x="f15" y="f55"/>
                    <a:pt x="f32" y="f32"/>
                    <a:pt x="f56" y="f57"/>
                  </a:cubicBezTo>
                  <a:cubicBezTo>
                    <a:pt x="f58" y="f59"/>
                    <a:pt x="f60" y="f61"/>
                    <a:pt x="f32" y="f62"/>
                  </a:cubicBezTo>
                  <a:cubicBezTo>
                    <a:pt x="f63" y="f64"/>
                    <a:pt x="f65" y="f66"/>
                    <a:pt x="f57" y="f59"/>
                  </a:cubicBezTo>
                  <a:cubicBezTo>
                    <a:pt x="f67" y="f68"/>
                    <a:pt x="f69" y="f70"/>
                    <a:pt x="f19" y="f57"/>
                  </a:cubicBezTo>
                  <a:cubicBezTo>
                    <a:pt x="f71" y="f27"/>
                    <a:pt x="f72" y="f59"/>
                    <a:pt x="f21" y="f19"/>
                  </a:cubicBezTo>
                  <a:cubicBezTo>
                    <a:pt x="f73" y="f74"/>
                    <a:pt x="f75" y="f5"/>
                    <a:pt x="f76" y="f77"/>
                  </a:cubicBezTo>
                  <a:cubicBezTo>
                    <a:pt x="f78" y="f79"/>
                    <a:pt x="f6" y="f80"/>
                    <a:pt x="f8" y="f9"/>
                  </a:cubicBezTo>
                  <a:close/>
                </a:path>
              </a:pathLst>
            </a:custGeom>
            <a:solidFill>
              <a:srgbClr val="4C19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3762F577-79E2-272A-35DA-BE242DC4E686}"/>
                </a:ext>
              </a:extLst>
            </p:cNvPr>
            <p:cNvSpPr/>
            <p:nvPr/>
          </p:nvSpPr>
          <p:spPr>
            <a:xfrm>
              <a:off x="1144591" y="1184276"/>
              <a:ext cx="177795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178"/>
                <a:gd name="f8" fmla="val 61"/>
                <a:gd name="f9" fmla="val 130"/>
                <a:gd name="f10" fmla="val 111"/>
                <a:gd name="f11" fmla="val 59"/>
                <a:gd name="f12" fmla="val 99"/>
                <a:gd name="f13" fmla="val 42"/>
                <a:gd name="f14" fmla="val 98"/>
                <a:gd name="f15" fmla="val 32"/>
                <a:gd name="f16" fmla="val 34"/>
                <a:gd name="f17" fmla="val 91"/>
                <a:gd name="f18" fmla="val 86"/>
                <a:gd name="f19" fmla="val 33"/>
                <a:gd name="f20" fmla="val 79"/>
                <a:gd name="f21" fmla="val 73"/>
                <a:gd name="f22" fmla="val 43"/>
                <a:gd name="f23" fmla="val 71"/>
                <a:gd name="f24" fmla="val 68"/>
                <a:gd name="f25" fmla="val 66"/>
                <a:gd name="f26" fmla="val 48"/>
                <a:gd name="f27" fmla="val 58"/>
                <a:gd name="f28" fmla="val 55"/>
                <a:gd name="f29" fmla="val 28"/>
                <a:gd name="f30" fmla="val 50"/>
                <a:gd name="f31" fmla="val 26"/>
                <a:gd name="f32" fmla="val 45"/>
                <a:gd name="f33" fmla="val 27"/>
                <a:gd name="f34" fmla="val 38"/>
                <a:gd name="f35" fmla="val 40"/>
                <a:gd name="f36" fmla="val 35"/>
                <a:gd name="f37" fmla="val 15"/>
                <a:gd name="f38" fmla="val 54"/>
                <a:gd name="f39" fmla="val 52"/>
                <a:gd name="f40" fmla="val 7"/>
                <a:gd name="f41" fmla="val 8"/>
                <a:gd name="f42" fmla="val 11"/>
                <a:gd name="f43" fmla="val 49"/>
                <a:gd name="f44" fmla="val 1"/>
                <a:gd name="f45" fmla="val 85"/>
                <a:gd name="f46" fmla="val 13"/>
                <a:gd name="f47" fmla="val 89"/>
                <a:gd name="f48" fmla="val 88"/>
                <a:gd name="f49" fmla="val 60"/>
                <a:gd name="f50" fmla="val 75"/>
                <a:gd name="f51" fmla="val 87"/>
                <a:gd name="f52" fmla="val 103"/>
                <a:gd name="f53" fmla="val 117"/>
                <a:gd name="f54" fmla="val 133"/>
                <a:gd name="f55" fmla="val 163"/>
                <a:gd name="f56" fmla="val 21"/>
                <a:gd name="f57" fmla="val 6"/>
                <a:gd name="f58" fmla="val 125"/>
                <a:gd name="f59" fmla="val 118"/>
                <a:gd name="f60" fmla="val 17"/>
                <a:gd name="f61" fmla="val 119"/>
                <a:gd name="f62" fmla="val 132"/>
                <a:gd name="f63" fmla="val 139"/>
                <a:gd name="f64" fmla="val 148"/>
                <a:gd name="f65" fmla="val 151"/>
                <a:gd name="f66" fmla="val 152"/>
                <a:gd name="f67" fmla="val 57"/>
                <a:gd name="f68" fmla="val 146"/>
                <a:gd name="f69" fmla="+- 0 0 -90"/>
                <a:gd name="f70" fmla="*/ f3 1 93"/>
                <a:gd name="f71" fmla="*/ f4 1 178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93"/>
                <a:gd name="f80" fmla="*/ f76 1 178"/>
                <a:gd name="f81" fmla="*/ 61 f77 1"/>
                <a:gd name="f82" fmla="*/ 130 f76 1"/>
                <a:gd name="f83" fmla="*/ 42 f77 1"/>
                <a:gd name="f84" fmla="*/ 98 f76 1"/>
                <a:gd name="f85" fmla="*/ 34 f77 1"/>
                <a:gd name="f86" fmla="*/ 86 f76 1"/>
                <a:gd name="f87" fmla="*/ 43 f77 1"/>
                <a:gd name="f88" fmla="*/ 71 f76 1"/>
                <a:gd name="f89" fmla="*/ 58 f77 1"/>
                <a:gd name="f90" fmla="*/ 33 f76 1"/>
                <a:gd name="f91" fmla="*/ 45 f77 1"/>
                <a:gd name="f92" fmla="*/ 27 f76 1"/>
                <a:gd name="f93" fmla="*/ 40 f76 1"/>
                <a:gd name="f94" fmla="*/ 15 f77 1"/>
                <a:gd name="f95" fmla="*/ 54 f76 1"/>
                <a:gd name="f96" fmla="*/ 8 f77 1"/>
                <a:gd name="f97" fmla="*/ 34 f76 1"/>
                <a:gd name="f98" fmla="*/ 49 f77 1"/>
                <a:gd name="f99" fmla="*/ 0 f76 1"/>
                <a:gd name="f100" fmla="*/ 89 f77 1"/>
                <a:gd name="f101" fmla="*/ 35 f76 1"/>
                <a:gd name="f102" fmla="*/ 43 f76 1"/>
                <a:gd name="f103" fmla="*/ 79 f77 1"/>
                <a:gd name="f104" fmla="*/ 87 f76 1"/>
                <a:gd name="f105" fmla="*/ 133 f76 1"/>
                <a:gd name="f106" fmla="*/ 48 f77 1"/>
                <a:gd name="f107" fmla="*/ 178 f76 1"/>
                <a:gd name="f108" fmla="*/ 7 f77 1"/>
                <a:gd name="f109" fmla="*/ 17 f77 1"/>
                <a:gd name="f110" fmla="*/ 118 f76 1"/>
                <a:gd name="f111" fmla="*/ 132 f76 1"/>
                <a:gd name="f112" fmla="*/ 151 f76 1"/>
                <a:gd name="f113" fmla="*/ 57 f77 1"/>
                <a:gd name="f114" fmla="*/ 146 f76 1"/>
                <a:gd name="f115" fmla="+- f78 0 f1"/>
                <a:gd name="f116" fmla="*/ f81 1 93"/>
                <a:gd name="f117" fmla="*/ f82 1 178"/>
                <a:gd name="f118" fmla="*/ f83 1 93"/>
                <a:gd name="f119" fmla="*/ f84 1 178"/>
                <a:gd name="f120" fmla="*/ f85 1 93"/>
                <a:gd name="f121" fmla="*/ f86 1 178"/>
                <a:gd name="f122" fmla="*/ f87 1 93"/>
                <a:gd name="f123" fmla="*/ f88 1 178"/>
                <a:gd name="f124" fmla="*/ f89 1 93"/>
                <a:gd name="f125" fmla="*/ f90 1 178"/>
                <a:gd name="f126" fmla="*/ f91 1 93"/>
                <a:gd name="f127" fmla="*/ f92 1 178"/>
                <a:gd name="f128" fmla="*/ f93 1 178"/>
                <a:gd name="f129" fmla="*/ f94 1 93"/>
                <a:gd name="f130" fmla="*/ f95 1 178"/>
                <a:gd name="f131" fmla="*/ f96 1 93"/>
                <a:gd name="f132" fmla="*/ f97 1 178"/>
                <a:gd name="f133" fmla="*/ f98 1 93"/>
                <a:gd name="f134" fmla="*/ f99 1 178"/>
                <a:gd name="f135" fmla="*/ f100 1 93"/>
                <a:gd name="f136" fmla="*/ f101 1 178"/>
                <a:gd name="f137" fmla="*/ f102 1 178"/>
                <a:gd name="f138" fmla="*/ f103 1 93"/>
                <a:gd name="f139" fmla="*/ f104 1 178"/>
                <a:gd name="f140" fmla="*/ f105 1 178"/>
                <a:gd name="f141" fmla="*/ f106 1 93"/>
                <a:gd name="f142" fmla="*/ f107 1 178"/>
                <a:gd name="f143" fmla="*/ f108 1 93"/>
                <a:gd name="f144" fmla="*/ f109 1 93"/>
                <a:gd name="f145" fmla="*/ f110 1 178"/>
                <a:gd name="f146" fmla="*/ f111 1 178"/>
                <a:gd name="f147" fmla="*/ f112 1 178"/>
                <a:gd name="f148" fmla="*/ f113 1 93"/>
                <a:gd name="f149" fmla="*/ f114 1 178"/>
                <a:gd name="f150" fmla="*/ 0 1 f79"/>
                <a:gd name="f151" fmla="*/ f73 1 f79"/>
                <a:gd name="f152" fmla="*/ 0 1 f80"/>
                <a:gd name="f153" fmla="*/ f74 1 f80"/>
                <a:gd name="f154" fmla="*/ f116 1 f79"/>
                <a:gd name="f155" fmla="*/ f117 1 f80"/>
                <a:gd name="f156" fmla="*/ f118 1 f79"/>
                <a:gd name="f157" fmla="*/ f119 1 f80"/>
                <a:gd name="f158" fmla="*/ f120 1 f79"/>
                <a:gd name="f159" fmla="*/ f121 1 f80"/>
                <a:gd name="f160" fmla="*/ f122 1 f79"/>
                <a:gd name="f161" fmla="*/ f123 1 f80"/>
                <a:gd name="f162" fmla="*/ f124 1 f79"/>
                <a:gd name="f163" fmla="*/ f125 1 f80"/>
                <a:gd name="f164" fmla="*/ f126 1 f79"/>
                <a:gd name="f165" fmla="*/ f127 1 f80"/>
                <a:gd name="f166" fmla="*/ f128 1 f80"/>
                <a:gd name="f167" fmla="*/ f129 1 f79"/>
                <a:gd name="f168" fmla="*/ f130 1 f80"/>
                <a:gd name="f169" fmla="*/ f131 1 f79"/>
                <a:gd name="f170" fmla="*/ f132 1 f80"/>
                <a:gd name="f171" fmla="*/ f133 1 f79"/>
                <a:gd name="f172" fmla="*/ f134 1 f80"/>
                <a:gd name="f173" fmla="*/ f135 1 f79"/>
                <a:gd name="f174" fmla="*/ f136 1 f80"/>
                <a:gd name="f175" fmla="*/ f137 1 f80"/>
                <a:gd name="f176" fmla="*/ f138 1 f79"/>
                <a:gd name="f177" fmla="*/ f139 1 f80"/>
                <a:gd name="f178" fmla="*/ f140 1 f80"/>
                <a:gd name="f179" fmla="*/ f141 1 f79"/>
                <a:gd name="f180" fmla="*/ f142 1 f80"/>
                <a:gd name="f181" fmla="*/ f143 1 f79"/>
                <a:gd name="f182" fmla="*/ f144 1 f79"/>
                <a:gd name="f183" fmla="*/ f145 1 f80"/>
                <a:gd name="f184" fmla="*/ f146 1 f80"/>
                <a:gd name="f185" fmla="*/ f147 1 f80"/>
                <a:gd name="f186" fmla="*/ f148 1 f79"/>
                <a:gd name="f187" fmla="*/ f149 1 f80"/>
                <a:gd name="f188" fmla="*/ f150 f70 1"/>
                <a:gd name="f189" fmla="*/ f151 f70 1"/>
                <a:gd name="f190" fmla="*/ f153 f71 1"/>
                <a:gd name="f191" fmla="*/ f152 f71 1"/>
                <a:gd name="f192" fmla="*/ f154 f70 1"/>
                <a:gd name="f193" fmla="*/ f155 f71 1"/>
                <a:gd name="f194" fmla="*/ f156 f70 1"/>
                <a:gd name="f195" fmla="*/ f157 f71 1"/>
                <a:gd name="f196" fmla="*/ f158 f70 1"/>
                <a:gd name="f197" fmla="*/ f159 f71 1"/>
                <a:gd name="f198" fmla="*/ f160 f70 1"/>
                <a:gd name="f199" fmla="*/ f161 f71 1"/>
                <a:gd name="f200" fmla="*/ f162 f70 1"/>
                <a:gd name="f201" fmla="*/ f163 f71 1"/>
                <a:gd name="f202" fmla="*/ f164 f70 1"/>
                <a:gd name="f203" fmla="*/ f165 f71 1"/>
                <a:gd name="f204" fmla="*/ f166 f71 1"/>
                <a:gd name="f205" fmla="*/ f167 f70 1"/>
                <a:gd name="f206" fmla="*/ f168 f71 1"/>
                <a:gd name="f207" fmla="*/ f169 f70 1"/>
                <a:gd name="f208" fmla="*/ f170 f71 1"/>
                <a:gd name="f209" fmla="*/ f171 f70 1"/>
                <a:gd name="f210" fmla="*/ f172 f71 1"/>
                <a:gd name="f211" fmla="*/ f173 f70 1"/>
                <a:gd name="f212" fmla="*/ f174 f71 1"/>
                <a:gd name="f213" fmla="*/ f175 f71 1"/>
                <a:gd name="f214" fmla="*/ f176 f70 1"/>
                <a:gd name="f215" fmla="*/ f177 f71 1"/>
                <a:gd name="f216" fmla="*/ f178 f71 1"/>
                <a:gd name="f217" fmla="*/ f179 f70 1"/>
                <a:gd name="f218" fmla="*/ f180 f71 1"/>
                <a:gd name="f219" fmla="*/ f181 f70 1"/>
                <a:gd name="f220" fmla="*/ f182 f70 1"/>
                <a:gd name="f221" fmla="*/ f183 f71 1"/>
                <a:gd name="f222" fmla="*/ f184 f71 1"/>
                <a:gd name="f223" fmla="*/ f185 f71 1"/>
                <a:gd name="f224" fmla="*/ f186 f70 1"/>
                <a:gd name="f225" fmla="*/ f187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92" y="f193"/>
                </a:cxn>
                <a:cxn ang="f115">
                  <a:pos x="f194" y="f195"/>
                </a:cxn>
                <a:cxn ang="f115">
                  <a:pos x="f196" y="f197"/>
                </a:cxn>
                <a:cxn ang="f115">
                  <a:pos x="f198" y="f199"/>
                </a:cxn>
                <a:cxn ang="f115">
                  <a:pos x="f200" y="f201"/>
                </a:cxn>
                <a:cxn ang="f115">
                  <a:pos x="f202" y="f203"/>
                </a:cxn>
                <a:cxn ang="f115">
                  <a:pos x="f196" y="f204"/>
                </a:cxn>
                <a:cxn ang="f115">
                  <a:pos x="f205" y="f206"/>
                </a:cxn>
                <a:cxn ang="f115">
                  <a:pos x="f207" y="f208"/>
                </a:cxn>
                <a:cxn ang="f115">
                  <a:pos x="f209" y="f210"/>
                </a:cxn>
                <a:cxn ang="f115">
                  <a:pos x="f211" y="f212"/>
                </a:cxn>
                <a:cxn ang="f115">
                  <a:pos x="f211" y="f213"/>
                </a:cxn>
                <a:cxn ang="f115">
                  <a:pos x="f214" y="f215"/>
                </a:cxn>
                <a:cxn ang="f115">
                  <a:pos x="f211" y="f216"/>
                </a:cxn>
                <a:cxn ang="f115">
                  <a:pos x="f217" y="f218"/>
                </a:cxn>
                <a:cxn ang="f115">
                  <a:pos x="f219" y="f216"/>
                </a:cxn>
                <a:cxn ang="f115">
                  <a:pos x="f220" y="f221"/>
                </a:cxn>
                <a:cxn ang="f115">
                  <a:pos x="f196" y="f222"/>
                </a:cxn>
                <a:cxn ang="f115">
                  <a:pos x="f198" y="f223"/>
                </a:cxn>
                <a:cxn ang="f115">
                  <a:pos x="f224" y="f225"/>
                </a:cxn>
                <a:cxn ang="f115">
                  <a:pos x="f192" y="f193"/>
                </a:cxn>
              </a:cxnLst>
              <a:rect l="f188" t="f191" r="f189" b="f190"/>
              <a:pathLst>
                <a:path w="93" h="178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4"/>
                    <a:pt x="f16" y="f17"/>
                    <a:pt x="f16" y="f18"/>
                  </a:cubicBezTo>
                  <a:cubicBezTo>
                    <a:pt x="f19" y="f20"/>
                    <a:pt x="f19" y="f21"/>
                    <a:pt x="f22" y="f23"/>
                  </a:cubicBezTo>
                  <a:cubicBezTo>
                    <a:pt x="f11" y="f24"/>
                    <a:pt x="f25" y="f26"/>
                    <a:pt x="f27" y="f1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29"/>
                    <a:pt x="f16" y="f19"/>
                    <a:pt x="f16" y="f35"/>
                  </a:cubicBezTo>
                  <a:cubicBezTo>
                    <a:pt x="f36" y="f28"/>
                    <a:pt x="f31" y="f28"/>
                    <a:pt x="f37" y="f38"/>
                  </a:cubicBezTo>
                  <a:cubicBezTo>
                    <a:pt x="f5" y="f39"/>
                    <a:pt x="f40" y="f13"/>
                    <a:pt x="f41" y="f16"/>
                  </a:cubicBezTo>
                  <a:cubicBezTo>
                    <a:pt x="f42" y="f42"/>
                    <a:pt x="f31" y="f5"/>
                    <a:pt x="f43" y="f5"/>
                  </a:cubicBezTo>
                  <a:cubicBezTo>
                    <a:pt x="f23" y="f44"/>
                    <a:pt x="f45" y="f46"/>
                    <a:pt x="f47" y="f36"/>
                  </a:cubicBezTo>
                  <a:cubicBezTo>
                    <a:pt x="f47" y="f34"/>
                    <a:pt x="f48" y="f35"/>
                    <a:pt x="f47" y="f22"/>
                  </a:cubicBezTo>
                  <a:cubicBezTo>
                    <a:pt x="f6" y="f49"/>
                    <a:pt x="f21" y="f50"/>
                    <a:pt x="f20" y="f51"/>
                  </a:cubicBezTo>
                  <a:cubicBezTo>
                    <a:pt x="f45" y="f52"/>
                    <a:pt x="f47" y="f53"/>
                    <a:pt x="f47" y="f54"/>
                  </a:cubicBezTo>
                  <a:cubicBezTo>
                    <a:pt x="f47" y="f55"/>
                    <a:pt x="f50" y="f7"/>
                    <a:pt x="f26" y="f7"/>
                  </a:cubicBezTo>
                  <a:cubicBezTo>
                    <a:pt x="f56" y="f7"/>
                    <a:pt x="f40" y="f55"/>
                    <a:pt x="f40" y="f54"/>
                  </a:cubicBezTo>
                  <a:cubicBezTo>
                    <a:pt x="f57" y="f58"/>
                    <a:pt x="f57" y="f59"/>
                    <a:pt x="f60" y="f59"/>
                  </a:cubicBezTo>
                  <a:cubicBezTo>
                    <a:pt x="f33" y="f61"/>
                    <a:pt x="f36" y="f59"/>
                    <a:pt x="f16" y="f62"/>
                  </a:cubicBezTo>
                  <a:cubicBezTo>
                    <a:pt x="f19" y="f63"/>
                    <a:pt x="f19" y="f64"/>
                    <a:pt x="f22" y="f65"/>
                  </a:cubicBezTo>
                  <a:cubicBezTo>
                    <a:pt x="f26" y="f66"/>
                    <a:pt x="f28" y="f66"/>
                    <a:pt x="f67" y="f68"/>
                  </a:cubicBezTo>
                  <a:cubicBezTo>
                    <a:pt x="f49" y="f63"/>
                    <a:pt x="f49" y="f62"/>
                    <a:pt x="f8" y="f9"/>
                  </a:cubicBezTo>
                  <a:close/>
                </a:path>
              </a:pathLst>
            </a:custGeom>
            <a:solidFill>
              <a:srgbClr val="4A1A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upo 34">
            <a:extLst>
              <a:ext uri="{FF2B5EF4-FFF2-40B4-BE49-F238E27FC236}">
                <a16:creationId xmlns:a16="http://schemas.microsoft.com/office/drawing/2014/main" id="{D27F247A-97A9-5924-168C-688087E313D2}"/>
              </a:ext>
            </a:extLst>
          </p:cNvPr>
          <p:cNvGrpSpPr/>
          <p:nvPr/>
        </p:nvGrpSpPr>
        <p:grpSpPr>
          <a:xfrm>
            <a:off x="1052510" y="3240084"/>
            <a:ext cx="5534021" cy="6300793"/>
            <a:chOff x="1052510" y="3240084"/>
            <a:chExt cx="5534021" cy="6300793"/>
          </a:xfrm>
        </p:grpSpPr>
        <p:sp>
          <p:nvSpPr>
            <p:cNvPr id="36" name="Freeform 16">
              <a:extLst>
                <a:ext uri="{FF2B5EF4-FFF2-40B4-BE49-F238E27FC236}">
                  <a16:creationId xmlns:a16="http://schemas.microsoft.com/office/drawing/2014/main" id="{BC0CEEB4-8924-6BF8-2959-56BE36C44269}"/>
                </a:ext>
              </a:extLst>
            </p:cNvPr>
            <p:cNvSpPr/>
            <p:nvPr/>
          </p:nvSpPr>
          <p:spPr>
            <a:xfrm>
              <a:off x="1052510" y="3309935"/>
              <a:ext cx="2859091" cy="39671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7"/>
                <a:gd name="f7" fmla="val 453"/>
                <a:gd name="f8" fmla="val 184"/>
                <a:gd name="f9" fmla="val 405"/>
                <a:gd name="f10" fmla="val 163"/>
                <a:gd name="f11" fmla="val 142"/>
                <a:gd name="f12" fmla="val 403"/>
                <a:gd name="f13" fmla="val 121"/>
                <a:gd name="f14" fmla="val 401"/>
                <a:gd name="f15" fmla="val 107"/>
                <a:gd name="f16" fmla="val 399"/>
                <a:gd name="f17" fmla="val 93"/>
                <a:gd name="f18" fmla="val 396"/>
                <a:gd name="f19" fmla="val 80"/>
                <a:gd name="f20" fmla="val 393"/>
                <a:gd name="f21" fmla="val 51"/>
                <a:gd name="f22" fmla="val 386"/>
                <a:gd name="f23" fmla="val 25"/>
                <a:gd name="f24" fmla="val 372"/>
                <a:gd name="f25" fmla="val 2"/>
                <a:gd name="f26" fmla="val 352"/>
                <a:gd name="f27" fmla="val 1"/>
                <a:gd name="f28" fmla="val 351"/>
                <a:gd name="f29" fmla="val 350"/>
                <a:gd name="f30" fmla="val 348"/>
                <a:gd name="f31" fmla="val 346"/>
                <a:gd name="f32" fmla="val 3"/>
                <a:gd name="f33" fmla="val 5"/>
                <a:gd name="f34" fmla="val 27"/>
                <a:gd name="f35" fmla="val 343"/>
                <a:gd name="f36" fmla="val 41"/>
                <a:gd name="f37" fmla="val 54"/>
                <a:gd name="f38" fmla="val 310"/>
                <a:gd name="f39" fmla="val 61"/>
                <a:gd name="f40" fmla="val 300"/>
                <a:gd name="f41" fmla="val 67"/>
                <a:gd name="f42" fmla="val 289"/>
                <a:gd name="f43" fmla="val 74"/>
                <a:gd name="f44" fmla="val 278"/>
                <a:gd name="f45" fmla="val 88"/>
                <a:gd name="f46" fmla="val 256"/>
                <a:gd name="f47" fmla="val 241"/>
                <a:gd name="f48" fmla="val 130"/>
                <a:gd name="f49" fmla="val 230"/>
                <a:gd name="f50" fmla="val 225"/>
                <a:gd name="f51" fmla="val 154"/>
                <a:gd name="f52" fmla="val 222"/>
                <a:gd name="f53" fmla="val 166"/>
                <a:gd name="f54" fmla="val 220"/>
                <a:gd name="f55" fmla="val 192"/>
                <a:gd name="f56" fmla="val 215"/>
                <a:gd name="f57" fmla="val 217"/>
                <a:gd name="f58" fmla="val 218"/>
                <a:gd name="f59" fmla="val 242"/>
                <a:gd name="f60" fmla="val 221"/>
                <a:gd name="f61" fmla="val 253"/>
                <a:gd name="f62" fmla="val 264"/>
                <a:gd name="f63" fmla="val 224"/>
                <a:gd name="f64" fmla="val 274"/>
                <a:gd name="f65" fmla="val 231"/>
                <a:gd name="f66" fmla="val 277"/>
                <a:gd name="f67" fmla="val 233"/>
                <a:gd name="f68" fmla="val 232"/>
                <a:gd name="f69" fmla="val 279"/>
                <a:gd name="f70" fmla="val 229"/>
                <a:gd name="f71" fmla="val 282"/>
                <a:gd name="f72" fmla="val 281"/>
                <a:gd name="f73" fmla="val 201"/>
                <a:gd name="f74" fmla="val 186"/>
                <a:gd name="f75" fmla="val 172"/>
                <a:gd name="f76" fmla="val 272"/>
                <a:gd name="f77" fmla="val 146"/>
                <a:gd name="f78" fmla="val 258"/>
                <a:gd name="f79" fmla="val 125"/>
                <a:gd name="f80" fmla="val 240"/>
                <a:gd name="f81" fmla="val 96"/>
                <a:gd name="f82" fmla="val 82"/>
                <a:gd name="f83" fmla="val 216"/>
                <a:gd name="f84" fmla="val 207"/>
                <a:gd name="f85" fmla="val 34"/>
                <a:gd name="f86" fmla="val 266"/>
                <a:gd name="f87" fmla="val 304"/>
                <a:gd name="f88" fmla="val 11"/>
                <a:gd name="f89" fmla="val 314"/>
                <a:gd name="f90" fmla="val 31"/>
                <a:gd name="f91" fmla="val 317"/>
                <a:gd name="f92" fmla="val 37"/>
                <a:gd name="f93" fmla="val 318"/>
                <a:gd name="f94" fmla="val 44"/>
                <a:gd name="f95" fmla="val 319"/>
                <a:gd name="f96" fmla="val 50"/>
                <a:gd name="f97" fmla="val 315"/>
                <a:gd name="f98" fmla="val 307"/>
                <a:gd name="f99" fmla="val 305"/>
                <a:gd name="f100" fmla="val 53"/>
                <a:gd name="f101" fmla="val 303"/>
                <a:gd name="f102" fmla="val 302"/>
                <a:gd name="f103" fmla="val 68"/>
                <a:gd name="f104" fmla="val 71"/>
                <a:gd name="f105" fmla="val 311"/>
                <a:gd name="f106" fmla="val 75"/>
                <a:gd name="f107" fmla="val 309"/>
                <a:gd name="f108" fmla="val 87"/>
                <a:gd name="f109" fmla="val 299"/>
                <a:gd name="f110" fmla="val 92"/>
                <a:gd name="f111" fmla="val 295"/>
                <a:gd name="f112" fmla="val 294"/>
                <a:gd name="f113" fmla="val 101"/>
                <a:gd name="f114" fmla="val 106"/>
                <a:gd name="f115" fmla="val 123"/>
                <a:gd name="f116" fmla="val 306"/>
                <a:gd name="f117" fmla="val 140"/>
                <a:gd name="f118" fmla="val 157"/>
                <a:gd name="f119" fmla="val 312"/>
                <a:gd name="f120" fmla="val 165"/>
                <a:gd name="f121" fmla="val 173"/>
                <a:gd name="f122" fmla="val 181"/>
                <a:gd name="f123" fmla="val 204"/>
                <a:gd name="f124" fmla="val 322"/>
                <a:gd name="f125" fmla="val 323"/>
                <a:gd name="f126" fmla="val 228"/>
                <a:gd name="f127" fmla="val 234"/>
                <a:gd name="f128" fmla="val 325"/>
                <a:gd name="f129" fmla="val 246"/>
                <a:gd name="f130" fmla="val 326"/>
                <a:gd name="f131" fmla="val 270"/>
                <a:gd name="f132" fmla="val 290"/>
                <a:gd name="f133" fmla="val 330"/>
                <a:gd name="f134" fmla="val 297"/>
                <a:gd name="f135" fmla="val 369"/>
                <a:gd name="f136" fmla="val 276"/>
                <a:gd name="f137" fmla="val 380"/>
                <a:gd name="f138" fmla="val 262"/>
                <a:gd name="f139" fmla="val 387"/>
                <a:gd name="f140" fmla="val 248"/>
                <a:gd name="f141" fmla="val 394"/>
                <a:gd name="f142" fmla="val 397"/>
                <a:gd name="f143" fmla="val 400"/>
                <a:gd name="f144" fmla="val 412"/>
                <a:gd name="f145" fmla="val 424"/>
                <a:gd name="f146" fmla="val 436"/>
                <a:gd name="f147" fmla="val 448"/>
                <a:gd name="f148" fmla="val 450"/>
                <a:gd name="f149" fmla="val 452"/>
                <a:gd name="f150" fmla="val 454"/>
                <a:gd name="f151" fmla="val 445"/>
                <a:gd name="f152" fmla="val 434"/>
                <a:gd name="f153" fmla="val 423"/>
                <a:gd name="f154" fmla="val 407"/>
                <a:gd name="f155" fmla="val 212"/>
                <a:gd name="f156" fmla="val 402"/>
                <a:gd name="f157" fmla="val 210"/>
                <a:gd name="f158" fmla="val 208"/>
                <a:gd name="f159" fmla="val 205"/>
                <a:gd name="f160" fmla="val 199"/>
                <a:gd name="f161" fmla="val 193"/>
                <a:gd name="f162" fmla="val 411"/>
                <a:gd name="f163" fmla="val 190"/>
                <a:gd name="f164" fmla="val 408"/>
                <a:gd name="f165" fmla="val 187"/>
                <a:gd name="f166" fmla="val 406"/>
                <a:gd name="f167" fmla="+- 0 0 -90"/>
                <a:gd name="f168" fmla="*/ f3 1 327"/>
                <a:gd name="f169" fmla="*/ f4 1 453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327"/>
                <a:gd name="f178" fmla="*/ f174 1 453"/>
                <a:gd name="f179" fmla="*/ 184 f175 1"/>
                <a:gd name="f180" fmla="*/ 405 f174 1"/>
                <a:gd name="f181" fmla="*/ 121 f175 1"/>
                <a:gd name="f182" fmla="*/ 401 f174 1"/>
                <a:gd name="f183" fmla="*/ 80 f175 1"/>
                <a:gd name="f184" fmla="*/ 393 f174 1"/>
                <a:gd name="f185" fmla="*/ 2 f175 1"/>
                <a:gd name="f186" fmla="*/ 352 f174 1"/>
                <a:gd name="f187" fmla="*/ 0 f175 1"/>
                <a:gd name="f188" fmla="*/ 348 f174 1"/>
                <a:gd name="f189" fmla="*/ 5 f175 1"/>
                <a:gd name="f190" fmla="*/ 346 f174 1"/>
                <a:gd name="f191" fmla="*/ 54 f175 1"/>
                <a:gd name="f192" fmla="*/ 310 f174 1"/>
                <a:gd name="f193" fmla="*/ 74 f175 1"/>
                <a:gd name="f194" fmla="*/ 278 f174 1"/>
                <a:gd name="f195" fmla="*/ 130 f175 1"/>
                <a:gd name="f196" fmla="*/ 230 f174 1"/>
                <a:gd name="f197" fmla="*/ 166 f175 1"/>
                <a:gd name="f198" fmla="*/ 220 f174 1"/>
                <a:gd name="f199" fmla="*/ 242 f175 1"/>
                <a:gd name="f200" fmla="*/ 221 f174 1"/>
                <a:gd name="f201" fmla="*/ 274 f175 1"/>
                <a:gd name="f202" fmla="*/ 231 f174 1"/>
                <a:gd name="f203" fmla="*/ 279 f175 1"/>
                <a:gd name="f204" fmla="*/ 229 f174 1"/>
                <a:gd name="f205" fmla="*/ 282 f175 1"/>
                <a:gd name="f206" fmla="*/ 215 f174 1"/>
                <a:gd name="f207" fmla="*/ 172 f174 1"/>
                <a:gd name="f208" fmla="*/ 240 f175 1"/>
                <a:gd name="f209" fmla="*/ 107 f174 1"/>
                <a:gd name="f210" fmla="*/ 216 f175 1"/>
                <a:gd name="f211" fmla="*/ 67 f174 1"/>
                <a:gd name="f212" fmla="*/ 266 f175 1"/>
                <a:gd name="f213" fmla="*/ 0 f174 1"/>
                <a:gd name="f214" fmla="*/ 314 f175 1"/>
                <a:gd name="f215" fmla="*/ 31 f174 1"/>
                <a:gd name="f216" fmla="*/ 319 f175 1"/>
                <a:gd name="f217" fmla="*/ 50 f174 1"/>
                <a:gd name="f218" fmla="*/ 315 f175 1"/>
                <a:gd name="f219" fmla="*/ 51 f174 1"/>
                <a:gd name="f220" fmla="*/ 303 f175 1"/>
                <a:gd name="f221" fmla="*/ 61 f174 1"/>
                <a:gd name="f222" fmla="*/ 311 f175 1"/>
                <a:gd name="f223" fmla="*/ 75 f174 1"/>
                <a:gd name="f224" fmla="*/ 299 f175 1"/>
                <a:gd name="f225" fmla="*/ 92 f174 1"/>
                <a:gd name="f226" fmla="*/ 295 f175 1"/>
                <a:gd name="f227" fmla="*/ 106 f174 1"/>
                <a:gd name="f228" fmla="*/ 310 f175 1"/>
                <a:gd name="f229" fmla="*/ 157 f174 1"/>
                <a:gd name="f230" fmla="*/ 181 f174 1"/>
                <a:gd name="f231" fmla="*/ 322 f175 1"/>
                <a:gd name="f232" fmla="*/ 216 f174 1"/>
                <a:gd name="f233" fmla="*/ 323 f175 1"/>
                <a:gd name="f234" fmla="*/ 234 f174 1"/>
                <a:gd name="f235" fmla="*/ 326 f175 1"/>
                <a:gd name="f236" fmla="*/ 270 f174 1"/>
                <a:gd name="f237" fmla="*/ 318 f175 1"/>
                <a:gd name="f238" fmla="*/ 330 f174 1"/>
                <a:gd name="f239" fmla="*/ 276 f175 1"/>
                <a:gd name="f240" fmla="*/ 380 f174 1"/>
                <a:gd name="f241" fmla="*/ 233 f175 1"/>
                <a:gd name="f242" fmla="*/ 397 f174 1"/>
                <a:gd name="f243" fmla="*/ 221 f175 1"/>
                <a:gd name="f244" fmla="*/ 412 f174 1"/>
                <a:gd name="f245" fmla="*/ 448 f174 1"/>
                <a:gd name="f246" fmla="*/ 220 f175 1"/>
                <a:gd name="f247" fmla="*/ 454 f174 1"/>
                <a:gd name="f248" fmla="*/ 218 f175 1"/>
                <a:gd name="f249" fmla="*/ 445 f174 1"/>
                <a:gd name="f250" fmla="*/ 212 f175 1"/>
                <a:gd name="f251" fmla="*/ 402 f174 1"/>
                <a:gd name="f252" fmla="*/ 205 f175 1"/>
                <a:gd name="f253" fmla="*/ 192 f175 1"/>
                <a:gd name="f254" fmla="*/ 411 f174 1"/>
                <a:gd name="f255" fmla="+- f176 0 f1"/>
                <a:gd name="f256" fmla="*/ f179 1 327"/>
                <a:gd name="f257" fmla="*/ f180 1 454"/>
                <a:gd name="f258" fmla="*/ f181 1 327"/>
                <a:gd name="f259" fmla="*/ f182 1 454"/>
                <a:gd name="f260" fmla="*/ f183 1 327"/>
                <a:gd name="f261" fmla="*/ f184 1 454"/>
                <a:gd name="f262" fmla="*/ f185 1 327"/>
                <a:gd name="f263" fmla="*/ f186 1 454"/>
                <a:gd name="f264" fmla="*/ f187 1 327"/>
                <a:gd name="f265" fmla="*/ f188 1 454"/>
                <a:gd name="f266" fmla="*/ f189 1 327"/>
                <a:gd name="f267" fmla="*/ f190 1 454"/>
                <a:gd name="f268" fmla="*/ f191 1 327"/>
                <a:gd name="f269" fmla="*/ f192 1 454"/>
                <a:gd name="f270" fmla="*/ f193 1 327"/>
                <a:gd name="f271" fmla="*/ f194 1 454"/>
                <a:gd name="f272" fmla="*/ f195 1 327"/>
                <a:gd name="f273" fmla="*/ f196 1 454"/>
                <a:gd name="f274" fmla="*/ f197 1 327"/>
                <a:gd name="f275" fmla="*/ f198 1 454"/>
                <a:gd name="f276" fmla="*/ f199 1 327"/>
                <a:gd name="f277" fmla="*/ f200 1 454"/>
                <a:gd name="f278" fmla="*/ f201 1 327"/>
                <a:gd name="f279" fmla="*/ f202 1 454"/>
                <a:gd name="f280" fmla="*/ f203 1 327"/>
                <a:gd name="f281" fmla="*/ f204 1 454"/>
                <a:gd name="f282" fmla="*/ f205 1 327"/>
                <a:gd name="f283" fmla="*/ f206 1 454"/>
                <a:gd name="f284" fmla="*/ f207 1 454"/>
                <a:gd name="f285" fmla="*/ f208 1 327"/>
                <a:gd name="f286" fmla="*/ f209 1 454"/>
                <a:gd name="f287" fmla="*/ f210 1 327"/>
                <a:gd name="f288" fmla="*/ f211 1 454"/>
                <a:gd name="f289" fmla="*/ f212 1 327"/>
                <a:gd name="f290" fmla="*/ f213 1 454"/>
                <a:gd name="f291" fmla="*/ f214 1 327"/>
                <a:gd name="f292" fmla="*/ f215 1 454"/>
                <a:gd name="f293" fmla="*/ f216 1 327"/>
                <a:gd name="f294" fmla="*/ f217 1 454"/>
                <a:gd name="f295" fmla="*/ f218 1 327"/>
                <a:gd name="f296" fmla="*/ f219 1 454"/>
                <a:gd name="f297" fmla="*/ f220 1 327"/>
                <a:gd name="f298" fmla="*/ f221 1 454"/>
                <a:gd name="f299" fmla="*/ f222 1 327"/>
                <a:gd name="f300" fmla="*/ f223 1 454"/>
                <a:gd name="f301" fmla="*/ f224 1 327"/>
                <a:gd name="f302" fmla="*/ f225 1 454"/>
                <a:gd name="f303" fmla="*/ f226 1 327"/>
                <a:gd name="f304" fmla="*/ f227 1 454"/>
                <a:gd name="f305" fmla="*/ f228 1 327"/>
                <a:gd name="f306" fmla="*/ f229 1 454"/>
                <a:gd name="f307" fmla="*/ f230 1 454"/>
                <a:gd name="f308" fmla="*/ f231 1 327"/>
                <a:gd name="f309" fmla="*/ f232 1 454"/>
                <a:gd name="f310" fmla="*/ f233 1 327"/>
                <a:gd name="f311" fmla="*/ f234 1 454"/>
                <a:gd name="f312" fmla="*/ f235 1 327"/>
                <a:gd name="f313" fmla="*/ f236 1 454"/>
                <a:gd name="f314" fmla="*/ f237 1 327"/>
                <a:gd name="f315" fmla="*/ f238 1 454"/>
                <a:gd name="f316" fmla="*/ f239 1 327"/>
                <a:gd name="f317" fmla="*/ f240 1 454"/>
                <a:gd name="f318" fmla="*/ f241 1 327"/>
                <a:gd name="f319" fmla="*/ f242 1 454"/>
                <a:gd name="f320" fmla="*/ f243 1 327"/>
                <a:gd name="f321" fmla="*/ f244 1 454"/>
                <a:gd name="f322" fmla="*/ f245 1 454"/>
                <a:gd name="f323" fmla="*/ f246 1 327"/>
                <a:gd name="f324" fmla="*/ f247 1 454"/>
                <a:gd name="f325" fmla="*/ f248 1 327"/>
                <a:gd name="f326" fmla="*/ f249 1 454"/>
                <a:gd name="f327" fmla="*/ f250 1 327"/>
                <a:gd name="f328" fmla="*/ f251 1 454"/>
                <a:gd name="f329" fmla="*/ f252 1 327"/>
                <a:gd name="f330" fmla="*/ f253 1 327"/>
                <a:gd name="f331" fmla="*/ f254 1 454"/>
                <a:gd name="f332" fmla="*/ 0 1 f177"/>
                <a:gd name="f333" fmla="*/ f171 1 f177"/>
                <a:gd name="f334" fmla="*/ 0 1 f178"/>
                <a:gd name="f335" fmla="*/ f172 1 f178"/>
                <a:gd name="f336" fmla="*/ f256 1 f177"/>
                <a:gd name="f337" fmla="*/ f257 1 f178"/>
                <a:gd name="f338" fmla="*/ f258 1 f177"/>
                <a:gd name="f339" fmla="*/ f259 1 f178"/>
                <a:gd name="f340" fmla="*/ f260 1 f177"/>
                <a:gd name="f341" fmla="*/ f261 1 f178"/>
                <a:gd name="f342" fmla="*/ f262 1 f177"/>
                <a:gd name="f343" fmla="*/ f263 1 f178"/>
                <a:gd name="f344" fmla="*/ f264 1 f177"/>
                <a:gd name="f345" fmla="*/ f265 1 f178"/>
                <a:gd name="f346" fmla="*/ f266 1 f177"/>
                <a:gd name="f347" fmla="*/ f267 1 f178"/>
                <a:gd name="f348" fmla="*/ f268 1 f177"/>
                <a:gd name="f349" fmla="*/ f269 1 f178"/>
                <a:gd name="f350" fmla="*/ f270 1 f177"/>
                <a:gd name="f351" fmla="*/ f271 1 f178"/>
                <a:gd name="f352" fmla="*/ f272 1 f177"/>
                <a:gd name="f353" fmla="*/ f273 1 f178"/>
                <a:gd name="f354" fmla="*/ f274 1 f177"/>
                <a:gd name="f355" fmla="*/ f275 1 f178"/>
                <a:gd name="f356" fmla="*/ f276 1 f177"/>
                <a:gd name="f357" fmla="*/ f277 1 f178"/>
                <a:gd name="f358" fmla="*/ f278 1 f177"/>
                <a:gd name="f359" fmla="*/ f279 1 f178"/>
                <a:gd name="f360" fmla="*/ f280 1 f177"/>
                <a:gd name="f361" fmla="*/ f281 1 f178"/>
                <a:gd name="f362" fmla="*/ f282 1 f177"/>
                <a:gd name="f363" fmla="*/ f283 1 f178"/>
                <a:gd name="f364" fmla="*/ f284 1 f178"/>
                <a:gd name="f365" fmla="*/ f285 1 f177"/>
                <a:gd name="f366" fmla="*/ f286 1 f178"/>
                <a:gd name="f367" fmla="*/ f287 1 f177"/>
                <a:gd name="f368" fmla="*/ f288 1 f178"/>
                <a:gd name="f369" fmla="*/ f289 1 f177"/>
                <a:gd name="f370" fmla="*/ f290 1 f178"/>
                <a:gd name="f371" fmla="*/ f291 1 f177"/>
                <a:gd name="f372" fmla="*/ f292 1 f178"/>
                <a:gd name="f373" fmla="*/ f293 1 f177"/>
                <a:gd name="f374" fmla="*/ f294 1 f178"/>
                <a:gd name="f375" fmla="*/ f295 1 f177"/>
                <a:gd name="f376" fmla="*/ f296 1 f178"/>
                <a:gd name="f377" fmla="*/ f297 1 f177"/>
                <a:gd name="f378" fmla="*/ f298 1 f178"/>
                <a:gd name="f379" fmla="*/ f299 1 f177"/>
                <a:gd name="f380" fmla="*/ f300 1 f178"/>
                <a:gd name="f381" fmla="*/ f301 1 f177"/>
                <a:gd name="f382" fmla="*/ f302 1 f178"/>
                <a:gd name="f383" fmla="*/ f303 1 f177"/>
                <a:gd name="f384" fmla="*/ f304 1 f178"/>
                <a:gd name="f385" fmla="*/ f305 1 f177"/>
                <a:gd name="f386" fmla="*/ f306 1 f178"/>
                <a:gd name="f387" fmla="*/ f307 1 f178"/>
                <a:gd name="f388" fmla="*/ f308 1 f177"/>
                <a:gd name="f389" fmla="*/ f309 1 f178"/>
                <a:gd name="f390" fmla="*/ f310 1 f177"/>
                <a:gd name="f391" fmla="*/ f311 1 f178"/>
                <a:gd name="f392" fmla="*/ f312 1 f177"/>
                <a:gd name="f393" fmla="*/ f313 1 f178"/>
                <a:gd name="f394" fmla="*/ f314 1 f177"/>
                <a:gd name="f395" fmla="*/ f315 1 f178"/>
                <a:gd name="f396" fmla="*/ f316 1 f177"/>
                <a:gd name="f397" fmla="*/ f317 1 f178"/>
                <a:gd name="f398" fmla="*/ f318 1 f177"/>
                <a:gd name="f399" fmla="*/ f319 1 f178"/>
                <a:gd name="f400" fmla="*/ f320 1 f177"/>
                <a:gd name="f401" fmla="*/ f321 1 f178"/>
                <a:gd name="f402" fmla="*/ f322 1 f178"/>
                <a:gd name="f403" fmla="*/ f323 1 f177"/>
                <a:gd name="f404" fmla="*/ f324 1 f178"/>
                <a:gd name="f405" fmla="*/ f325 1 f177"/>
                <a:gd name="f406" fmla="*/ f326 1 f178"/>
                <a:gd name="f407" fmla="*/ f327 1 f177"/>
                <a:gd name="f408" fmla="*/ f328 1 f178"/>
                <a:gd name="f409" fmla="*/ f329 1 f177"/>
                <a:gd name="f410" fmla="*/ f330 1 f177"/>
                <a:gd name="f411" fmla="*/ f331 1 f178"/>
                <a:gd name="f412" fmla="*/ f332 f168 1"/>
                <a:gd name="f413" fmla="*/ f333 f168 1"/>
                <a:gd name="f414" fmla="*/ f335 f169 1"/>
                <a:gd name="f415" fmla="*/ f334 f169 1"/>
                <a:gd name="f416" fmla="*/ f336 f168 1"/>
                <a:gd name="f417" fmla="*/ f337 f169 1"/>
                <a:gd name="f418" fmla="*/ f338 f168 1"/>
                <a:gd name="f419" fmla="*/ f339 f169 1"/>
                <a:gd name="f420" fmla="*/ f340 f168 1"/>
                <a:gd name="f421" fmla="*/ f341 f169 1"/>
                <a:gd name="f422" fmla="*/ f342 f168 1"/>
                <a:gd name="f423" fmla="*/ f343 f169 1"/>
                <a:gd name="f424" fmla="*/ f344 f168 1"/>
                <a:gd name="f425" fmla="*/ f345 f169 1"/>
                <a:gd name="f426" fmla="*/ f346 f168 1"/>
                <a:gd name="f427" fmla="*/ f347 f169 1"/>
                <a:gd name="f428" fmla="*/ f348 f168 1"/>
                <a:gd name="f429" fmla="*/ f349 f169 1"/>
                <a:gd name="f430" fmla="*/ f350 f168 1"/>
                <a:gd name="f431" fmla="*/ f351 f169 1"/>
                <a:gd name="f432" fmla="*/ f352 f168 1"/>
                <a:gd name="f433" fmla="*/ f353 f169 1"/>
                <a:gd name="f434" fmla="*/ f354 f168 1"/>
                <a:gd name="f435" fmla="*/ f355 f169 1"/>
                <a:gd name="f436" fmla="*/ f356 f168 1"/>
                <a:gd name="f437" fmla="*/ f357 f169 1"/>
                <a:gd name="f438" fmla="*/ f358 f168 1"/>
                <a:gd name="f439" fmla="*/ f359 f169 1"/>
                <a:gd name="f440" fmla="*/ f360 f168 1"/>
                <a:gd name="f441" fmla="*/ f361 f169 1"/>
                <a:gd name="f442" fmla="*/ f362 f168 1"/>
                <a:gd name="f443" fmla="*/ f363 f169 1"/>
                <a:gd name="f444" fmla="*/ f364 f169 1"/>
                <a:gd name="f445" fmla="*/ f365 f168 1"/>
                <a:gd name="f446" fmla="*/ f366 f169 1"/>
                <a:gd name="f447" fmla="*/ f367 f168 1"/>
                <a:gd name="f448" fmla="*/ f368 f169 1"/>
                <a:gd name="f449" fmla="*/ f369 f168 1"/>
                <a:gd name="f450" fmla="*/ f370 f169 1"/>
                <a:gd name="f451" fmla="*/ f371 f168 1"/>
                <a:gd name="f452" fmla="*/ f372 f169 1"/>
                <a:gd name="f453" fmla="*/ f373 f168 1"/>
                <a:gd name="f454" fmla="*/ f374 f169 1"/>
                <a:gd name="f455" fmla="*/ f375 f168 1"/>
                <a:gd name="f456" fmla="*/ f376 f169 1"/>
                <a:gd name="f457" fmla="*/ f377 f168 1"/>
                <a:gd name="f458" fmla="*/ f378 f169 1"/>
                <a:gd name="f459" fmla="*/ f379 f168 1"/>
                <a:gd name="f460" fmla="*/ f380 f169 1"/>
                <a:gd name="f461" fmla="*/ f381 f168 1"/>
                <a:gd name="f462" fmla="*/ f382 f169 1"/>
                <a:gd name="f463" fmla="*/ f383 f168 1"/>
                <a:gd name="f464" fmla="*/ f384 f169 1"/>
                <a:gd name="f465" fmla="*/ f385 f168 1"/>
                <a:gd name="f466" fmla="*/ f386 f169 1"/>
                <a:gd name="f467" fmla="*/ f387 f169 1"/>
                <a:gd name="f468" fmla="*/ f388 f168 1"/>
                <a:gd name="f469" fmla="*/ f389 f169 1"/>
                <a:gd name="f470" fmla="*/ f390 f168 1"/>
                <a:gd name="f471" fmla="*/ f391 f169 1"/>
                <a:gd name="f472" fmla="*/ f392 f168 1"/>
                <a:gd name="f473" fmla="*/ f393 f169 1"/>
                <a:gd name="f474" fmla="*/ f394 f168 1"/>
                <a:gd name="f475" fmla="*/ f395 f169 1"/>
                <a:gd name="f476" fmla="*/ f396 f168 1"/>
                <a:gd name="f477" fmla="*/ f397 f169 1"/>
                <a:gd name="f478" fmla="*/ f398 f168 1"/>
                <a:gd name="f479" fmla="*/ f399 f169 1"/>
                <a:gd name="f480" fmla="*/ f400 f168 1"/>
                <a:gd name="f481" fmla="*/ f401 f169 1"/>
                <a:gd name="f482" fmla="*/ f402 f169 1"/>
                <a:gd name="f483" fmla="*/ f403 f168 1"/>
                <a:gd name="f484" fmla="*/ f404 f169 1"/>
                <a:gd name="f485" fmla="*/ f405 f168 1"/>
                <a:gd name="f486" fmla="*/ f406 f169 1"/>
                <a:gd name="f487" fmla="*/ f407 f168 1"/>
                <a:gd name="f488" fmla="*/ f408 f169 1"/>
                <a:gd name="f489" fmla="*/ f409 f168 1"/>
                <a:gd name="f490" fmla="*/ f410 f168 1"/>
                <a:gd name="f491" fmla="*/ f411 f1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5">
                  <a:pos x="f416" y="f417"/>
                </a:cxn>
                <a:cxn ang="f255">
                  <a:pos x="f418" y="f419"/>
                </a:cxn>
                <a:cxn ang="f255">
                  <a:pos x="f420" y="f421"/>
                </a:cxn>
                <a:cxn ang="f255">
                  <a:pos x="f422" y="f423"/>
                </a:cxn>
                <a:cxn ang="f255">
                  <a:pos x="f424" y="f425"/>
                </a:cxn>
                <a:cxn ang="f255">
                  <a:pos x="f426" y="f427"/>
                </a:cxn>
                <a:cxn ang="f255">
                  <a:pos x="f428" y="f429"/>
                </a:cxn>
                <a:cxn ang="f255">
                  <a:pos x="f430" y="f431"/>
                </a:cxn>
                <a:cxn ang="f255">
                  <a:pos x="f432" y="f433"/>
                </a:cxn>
                <a:cxn ang="f255">
                  <a:pos x="f434" y="f435"/>
                </a:cxn>
                <a:cxn ang="f255">
                  <a:pos x="f436" y="f437"/>
                </a:cxn>
                <a:cxn ang="f255">
                  <a:pos x="f438" y="f439"/>
                </a:cxn>
                <a:cxn ang="f255">
                  <a:pos x="f440" y="f441"/>
                </a:cxn>
                <a:cxn ang="f255">
                  <a:pos x="f442" y="f443"/>
                </a:cxn>
                <a:cxn ang="f255">
                  <a:pos x="f440" y="f444"/>
                </a:cxn>
                <a:cxn ang="f255">
                  <a:pos x="f445" y="f446"/>
                </a:cxn>
                <a:cxn ang="f255">
                  <a:pos x="f447" y="f448"/>
                </a:cxn>
                <a:cxn ang="f255">
                  <a:pos x="f449" y="f450"/>
                </a:cxn>
                <a:cxn ang="f255">
                  <a:pos x="f451" y="f452"/>
                </a:cxn>
                <a:cxn ang="f255">
                  <a:pos x="f453" y="f454"/>
                </a:cxn>
                <a:cxn ang="f255">
                  <a:pos x="f455" y="f456"/>
                </a:cxn>
                <a:cxn ang="f255">
                  <a:pos x="f457" y="f458"/>
                </a:cxn>
                <a:cxn ang="f255">
                  <a:pos x="f459" y="f460"/>
                </a:cxn>
                <a:cxn ang="f255">
                  <a:pos x="f461" y="f462"/>
                </a:cxn>
                <a:cxn ang="f255">
                  <a:pos x="f463" y="f464"/>
                </a:cxn>
                <a:cxn ang="f255">
                  <a:pos x="f465" y="f466"/>
                </a:cxn>
                <a:cxn ang="f255">
                  <a:pos x="f455" y="f467"/>
                </a:cxn>
                <a:cxn ang="f255">
                  <a:pos x="f468" y="f469"/>
                </a:cxn>
                <a:cxn ang="f255">
                  <a:pos x="f470" y="f471"/>
                </a:cxn>
                <a:cxn ang="f255">
                  <a:pos x="f472" y="f473"/>
                </a:cxn>
                <a:cxn ang="f255">
                  <a:pos x="f474" y="f475"/>
                </a:cxn>
                <a:cxn ang="f255">
                  <a:pos x="f476" y="f477"/>
                </a:cxn>
                <a:cxn ang="f255">
                  <a:pos x="f478" y="f479"/>
                </a:cxn>
                <a:cxn ang="f255">
                  <a:pos x="f480" y="f481"/>
                </a:cxn>
                <a:cxn ang="f255">
                  <a:pos x="f480" y="f482"/>
                </a:cxn>
                <a:cxn ang="f255">
                  <a:pos x="f483" y="f484"/>
                </a:cxn>
                <a:cxn ang="f255">
                  <a:pos x="f485" y="f486"/>
                </a:cxn>
                <a:cxn ang="f255">
                  <a:pos x="f485" y="f481"/>
                </a:cxn>
                <a:cxn ang="f255">
                  <a:pos x="f487" y="f488"/>
                </a:cxn>
                <a:cxn ang="f255">
                  <a:pos x="f489" y="f488"/>
                </a:cxn>
                <a:cxn ang="f255">
                  <a:pos x="f490" y="f491"/>
                </a:cxn>
                <a:cxn ang="f255">
                  <a:pos x="f416" y="f417"/>
                </a:cxn>
              </a:cxnLst>
              <a:rect l="f412" t="f415" r="f413" b="f414"/>
              <a:pathLst>
                <a:path w="327" h="45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5" y="f29"/>
                    <a:pt x="f5" y="f30"/>
                  </a:cubicBezTo>
                  <a:cubicBezTo>
                    <a:pt x="f5" y="f31"/>
                    <a:pt x="f32" y="f31"/>
                    <a:pt x="f33" y="f31"/>
                  </a:cubicBezTo>
                  <a:cubicBezTo>
                    <a:pt x="f34" y="f35"/>
                    <a:pt x="f36" y="f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5" y="f47"/>
                    <a:pt x="f48" y="f49"/>
                  </a:cubicBezTo>
                  <a:cubicBezTo>
                    <a:pt x="f11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52"/>
                    <a:pt x="f62" y="f63"/>
                    <a:pt x="f64" y="f65"/>
                  </a:cubicBezTo>
                  <a:cubicBezTo>
                    <a:pt x="f66" y="f67"/>
                    <a:pt x="f66" y="f68"/>
                    <a:pt x="f69" y="f70"/>
                  </a:cubicBezTo>
                  <a:cubicBezTo>
                    <a:pt x="f71" y="f50"/>
                    <a:pt x="f72" y="f54"/>
                    <a:pt x="f71" y="f56"/>
                  </a:cubicBezTo>
                  <a:cubicBezTo>
                    <a:pt x="f71" y="f73"/>
                    <a:pt x="f71" y="f74"/>
                    <a:pt x="f69" y="f75"/>
                  </a:cubicBezTo>
                  <a:cubicBezTo>
                    <a:pt x="f76" y="f77"/>
                    <a:pt x="f78" y="f79"/>
                    <a:pt x="f80" y="f15"/>
                  </a:cubicBezTo>
                  <a:cubicBezTo>
                    <a:pt x="f70" y="f81"/>
                    <a:pt x="f60" y="f82"/>
                    <a:pt x="f83" y="f41"/>
                  </a:cubicBezTo>
                  <a:cubicBezTo>
                    <a:pt x="f84" y="f85"/>
                    <a:pt x="f49" y="f5"/>
                    <a:pt x="f86" y="f5"/>
                  </a:cubicBezTo>
                  <a:cubicBezTo>
                    <a:pt x="f42" y="f5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3" y="f21"/>
                    <a:pt x="f91" y="f21"/>
                    <a:pt x="f97" y="f21"/>
                  </a:cubicBezTo>
                  <a:cubicBezTo>
                    <a:pt x="f98" y="f21"/>
                    <a:pt x="f99" y="f100"/>
                    <a:pt x="f101" y="f39"/>
                  </a:cubicBezTo>
                  <a:cubicBezTo>
                    <a:pt x="f102" y="f103"/>
                    <a:pt x="f98" y="f104"/>
                    <a:pt x="f105" y="f106"/>
                  </a:cubicBezTo>
                  <a:cubicBezTo>
                    <a:pt x="f107" y="f82"/>
                    <a:pt x="f87" y="f108"/>
                    <a:pt x="f109" y="f110"/>
                  </a:cubicBezTo>
                  <a:cubicBezTo>
                    <a:pt x="f111" y="f81"/>
                    <a:pt x="f112" y="f113"/>
                    <a:pt x="f111" y="f114"/>
                  </a:cubicBezTo>
                  <a:cubicBezTo>
                    <a:pt x="f40" y="f115"/>
                    <a:pt x="f116" y="f117"/>
                    <a:pt x="f38" y="f118"/>
                  </a:cubicBezTo>
                  <a:cubicBezTo>
                    <a:pt x="f119" y="f120"/>
                    <a:pt x="f89" y="f121"/>
                    <a:pt x="f97" y="f122"/>
                  </a:cubicBezTo>
                  <a:cubicBezTo>
                    <a:pt x="f93" y="f55"/>
                    <a:pt x="f93" y="f123"/>
                    <a:pt x="f124" y="f83"/>
                  </a:cubicBezTo>
                  <a:cubicBezTo>
                    <a:pt x="f125" y="f60"/>
                    <a:pt x="f125" y="f126"/>
                    <a:pt x="f125" y="f127"/>
                  </a:cubicBezTo>
                  <a:cubicBezTo>
                    <a:pt x="f128" y="f129"/>
                    <a:pt x="f6" y="f78"/>
                    <a:pt x="f130" y="f131"/>
                  </a:cubicBezTo>
                  <a:cubicBezTo>
                    <a:pt x="f128" y="f132"/>
                    <a:pt x="f128" y="f38"/>
                    <a:pt x="f93" y="f133"/>
                  </a:cubicBezTo>
                  <a:cubicBezTo>
                    <a:pt x="f38" y="f26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67" y="f142"/>
                  </a:cubicBezTo>
                  <a:cubicBezTo>
                    <a:pt x="f60" y="f143"/>
                    <a:pt x="f60" y="f143"/>
                    <a:pt x="f60" y="f144"/>
                  </a:cubicBezTo>
                  <a:cubicBezTo>
                    <a:pt x="f60" y="f145"/>
                    <a:pt x="f60" y="f146"/>
                    <a:pt x="f60" y="f147"/>
                  </a:cubicBezTo>
                  <a:cubicBezTo>
                    <a:pt x="f60" y="f148"/>
                    <a:pt x="f52" y="f149"/>
                    <a:pt x="f54" y="f150"/>
                  </a:cubicBezTo>
                  <a:cubicBezTo>
                    <a:pt x="f57" y="f149"/>
                    <a:pt x="f58" y="f147"/>
                    <a:pt x="f58" y="f151"/>
                  </a:cubicBezTo>
                  <a:cubicBezTo>
                    <a:pt x="f58" y="f152"/>
                    <a:pt x="f57" y="f153"/>
                    <a:pt x="f58" y="f144"/>
                  </a:cubicBezTo>
                  <a:cubicBezTo>
                    <a:pt x="f58" y="f154"/>
                    <a:pt x="f57" y="f12"/>
                    <a:pt x="f155" y="f156"/>
                  </a:cubicBezTo>
                  <a:cubicBezTo>
                    <a:pt x="f157" y="f156"/>
                    <a:pt x="f158" y="f156"/>
                    <a:pt x="f159" y="f156"/>
                  </a:cubicBezTo>
                  <a:cubicBezTo>
                    <a:pt x="f160" y="f156"/>
                    <a:pt x="f161" y="f12"/>
                    <a:pt x="f55" y="f162"/>
                  </a:cubicBezTo>
                  <a:cubicBezTo>
                    <a:pt x="f163" y="f164"/>
                    <a:pt x="f165" y="f166"/>
                    <a:pt x="f8" y="f9"/>
                  </a:cubicBezTo>
                  <a:close/>
                </a:path>
              </a:pathLst>
            </a:custGeom>
            <a:solidFill>
              <a:srgbClr val="FD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17">
              <a:extLst>
                <a:ext uri="{FF2B5EF4-FFF2-40B4-BE49-F238E27FC236}">
                  <a16:creationId xmlns:a16="http://schemas.microsoft.com/office/drawing/2014/main" id="{24870D0E-5B46-9171-4048-CB18DD52BED3}"/>
                </a:ext>
              </a:extLst>
            </p:cNvPr>
            <p:cNvSpPr/>
            <p:nvPr/>
          </p:nvSpPr>
          <p:spPr>
            <a:xfrm>
              <a:off x="4367210" y="4078288"/>
              <a:ext cx="2219321" cy="25876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4"/>
                <a:gd name="f7" fmla="val 296"/>
                <a:gd name="f8" fmla="val 147"/>
                <a:gd name="f9" fmla="val 17"/>
                <a:gd name="f10" fmla="val 173"/>
                <a:gd name="f11" fmla="val 24"/>
                <a:gd name="f12" fmla="val 193"/>
                <a:gd name="f13" fmla="val 40"/>
                <a:gd name="f14" fmla="val 209"/>
                <a:gd name="f15" fmla="val 61"/>
                <a:gd name="f16" fmla="val 229"/>
                <a:gd name="f17" fmla="val 87"/>
                <a:gd name="f18" fmla="val 242"/>
                <a:gd name="f19" fmla="val 116"/>
                <a:gd name="f20" fmla="val 247"/>
                <a:gd name="f21" fmla="val 181"/>
                <a:gd name="f22" fmla="val 251"/>
                <a:gd name="f23" fmla="val 213"/>
                <a:gd name="f24" fmla="val 231"/>
                <a:gd name="f25" fmla="val 243"/>
                <a:gd name="f26" fmla="val 217"/>
                <a:gd name="f27" fmla="val 263"/>
                <a:gd name="f28" fmla="val 198"/>
                <a:gd name="f29" fmla="val 277"/>
                <a:gd name="f30" fmla="val 174"/>
                <a:gd name="f31" fmla="val 285"/>
                <a:gd name="f32" fmla="val 138"/>
                <a:gd name="f33" fmla="val 102"/>
                <a:gd name="f34" fmla="val 295"/>
                <a:gd name="f35" fmla="val 67"/>
                <a:gd name="f36" fmla="val 280"/>
                <a:gd name="f37" fmla="val 41"/>
                <a:gd name="f38" fmla="val 269"/>
                <a:gd name="f39" fmla="val 21"/>
                <a:gd name="f40" fmla="val 250"/>
                <a:gd name="f41" fmla="val 11"/>
                <a:gd name="f42" fmla="val 223"/>
                <a:gd name="f43" fmla="val 194"/>
                <a:gd name="f44" fmla="val 165"/>
                <a:gd name="f45" fmla="val 8"/>
                <a:gd name="f46" fmla="val 135"/>
                <a:gd name="f47" fmla="val 103"/>
                <a:gd name="f48" fmla="val 32"/>
                <a:gd name="f49" fmla="val 73"/>
                <a:gd name="f50" fmla="val 56"/>
                <a:gd name="f51" fmla="val 49"/>
                <a:gd name="f52" fmla="val 69"/>
                <a:gd name="f53" fmla="val 35"/>
                <a:gd name="f54" fmla="val 84"/>
                <a:gd name="f55" fmla="val 23"/>
                <a:gd name="f56" fmla="val 104"/>
                <a:gd name="f57" fmla="val 19"/>
                <a:gd name="f58" fmla="val 107"/>
                <a:gd name="f59" fmla="val 18"/>
                <a:gd name="f60" fmla="val 16"/>
                <a:gd name="f61" fmla="val 13"/>
                <a:gd name="f62" fmla="val 106"/>
                <a:gd name="f63" fmla="val 10"/>
                <a:gd name="f64" fmla="val 6"/>
                <a:gd name="f65" fmla="val 112"/>
                <a:gd name="f66" fmla="val 7"/>
                <a:gd name="f67" fmla="val 119"/>
                <a:gd name="f68" fmla="val 9"/>
                <a:gd name="f69" fmla="val 121"/>
                <a:gd name="f70" fmla="val 115"/>
                <a:gd name="f71" fmla="val 117"/>
                <a:gd name="f72" fmla="val 26"/>
                <a:gd name="f73" fmla="val 120"/>
                <a:gd name="f74" fmla="val 71"/>
                <a:gd name="f75" fmla="val 77"/>
                <a:gd name="f76" fmla="val 82"/>
                <a:gd name="f77" fmla="val 123"/>
                <a:gd name="f78" fmla="val 88"/>
                <a:gd name="f79" fmla="val 124"/>
                <a:gd name="f80" fmla="val 92"/>
                <a:gd name="f81" fmla="val 127"/>
                <a:gd name="f82" fmla="val 96"/>
                <a:gd name="f83" fmla="val 131"/>
                <a:gd name="f84" fmla="val 97"/>
                <a:gd name="f85" fmla="val 136"/>
                <a:gd name="f86" fmla="val 98"/>
                <a:gd name="f87" fmla="val 139"/>
                <a:gd name="f88" fmla="val 95"/>
                <a:gd name="f89" fmla="val 142"/>
                <a:gd name="f90" fmla="val 91"/>
                <a:gd name="f91" fmla="val 85"/>
                <a:gd name="f92" fmla="val 148"/>
                <a:gd name="f93" fmla="val 78"/>
                <a:gd name="f94" fmla="val 70"/>
                <a:gd name="f95" fmla="val 146"/>
                <a:gd name="f96" fmla="val 54"/>
                <a:gd name="f97" fmla="val 133"/>
                <a:gd name="f98" fmla="val 27"/>
                <a:gd name="f99" fmla="val 132"/>
                <a:gd name="f100" fmla="val 137"/>
                <a:gd name="f101" fmla="val 140"/>
                <a:gd name="f102" fmla="val 15"/>
                <a:gd name="f103" fmla="+- 0 0 -90"/>
                <a:gd name="f104" fmla="*/ f3 1 254"/>
                <a:gd name="f105" fmla="*/ f4 1 296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254"/>
                <a:gd name="f114" fmla="*/ f110 1 296"/>
                <a:gd name="f115" fmla="*/ 147 f111 1"/>
                <a:gd name="f116" fmla="*/ 17 f110 1"/>
                <a:gd name="f117" fmla="*/ 209 f111 1"/>
                <a:gd name="f118" fmla="*/ 61 f110 1"/>
                <a:gd name="f119" fmla="*/ 247 f111 1"/>
                <a:gd name="f120" fmla="*/ 147 f110 1"/>
                <a:gd name="f121" fmla="*/ 231 f111 1"/>
                <a:gd name="f122" fmla="*/ 243 f110 1"/>
                <a:gd name="f123" fmla="*/ 174 f111 1"/>
                <a:gd name="f124" fmla="*/ 285 f110 1"/>
                <a:gd name="f125" fmla="*/ 67 f111 1"/>
                <a:gd name="f126" fmla="*/ 280 f110 1"/>
                <a:gd name="f127" fmla="*/ 11 f111 1"/>
                <a:gd name="f128" fmla="*/ 223 f110 1"/>
                <a:gd name="f129" fmla="*/ 8 f111 1"/>
                <a:gd name="f130" fmla="*/ 135 f110 1"/>
                <a:gd name="f131" fmla="*/ 56 f111 1"/>
                <a:gd name="f132" fmla="*/ 49 f110 1"/>
                <a:gd name="f133" fmla="*/ 104 f111 1"/>
                <a:gd name="f134" fmla="*/ 19 f110 1"/>
                <a:gd name="f135" fmla="*/ 107 f111 1"/>
                <a:gd name="f136" fmla="*/ 13 f110 1"/>
                <a:gd name="f137" fmla="*/ 0 f110 1"/>
                <a:gd name="f138" fmla="*/ 121 f111 1"/>
                <a:gd name="f139" fmla="*/ 16 f110 1"/>
                <a:gd name="f140" fmla="*/ 117 f111 1"/>
                <a:gd name="f141" fmla="*/ 26 f110 1"/>
                <a:gd name="f142" fmla="*/ 71 f110 1"/>
                <a:gd name="f143" fmla="*/ 123 f111 1"/>
                <a:gd name="f144" fmla="*/ 88 f110 1"/>
                <a:gd name="f145" fmla="*/ 131 f111 1"/>
                <a:gd name="f146" fmla="*/ 97 f110 1"/>
                <a:gd name="f147" fmla="*/ 142 f111 1"/>
                <a:gd name="f148" fmla="*/ 91 f110 1"/>
                <a:gd name="f149" fmla="*/ 70 f110 1"/>
                <a:gd name="f150" fmla="*/ 133 f111 1"/>
                <a:gd name="f151" fmla="*/ 27 f110 1"/>
                <a:gd name="f152" fmla="*/ 23 f110 1"/>
                <a:gd name="f153" fmla="+- f112 0 f1"/>
                <a:gd name="f154" fmla="*/ f115 1 254"/>
                <a:gd name="f155" fmla="*/ f116 1 296"/>
                <a:gd name="f156" fmla="*/ f117 1 254"/>
                <a:gd name="f157" fmla="*/ f118 1 296"/>
                <a:gd name="f158" fmla="*/ f119 1 254"/>
                <a:gd name="f159" fmla="*/ f120 1 296"/>
                <a:gd name="f160" fmla="*/ f121 1 254"/>
                <a:gd name="f161" fmla="*/ f122 1 296"/>
                <a:gd name="f162" fmla="*/ f123 1 254"/>
                <a:gd name="f163" fmla="*/ f124 1 296"/>
                <a:gd name="f164" fmla="*/ f125 1 254"/>
                <a:gd name="f165" fmla="*/ f126 1 296"/>
                <a:gd name="f166" fmla="*/ f127 1 254"/>
                <a:gd name="f167" fmla="*/ f128 1 296"/>
                <a:gd name="f168" fmla="*/ f129 1 254"/>
                <a:gd name="f169" fmla="*/ f130 1 296"/>
                <a:gd name="f170" fmla="*/ f131 1 254"/>
                <a:gd name="f171" fmla="*/ f132 1 296"/>
                <a:gd name="f172" fmla="*/ f133 1 254"/>
                <a:gd name="f173" fmla="*/ f134 1 296"/>
                <a:gd name="f174" fmla="*/ f135 1 254"/>
                <a:gd name="f175" fmla="*/ f136 1 296"/>
                <a:gd name="f176" fmla="*/ f137 1 296"/>
                <a:gd name="f177" fmla="*/ f138 1 254"/>
                <a:gd name="f178" fmla="*/ f139 1 296"/>
                <a:gd name="f179" fmla="*/ f140 1 254"/>
                <a:gd name="f180" fmla="*/ f141 1 296"/>
                <a:gd name="f181" fmla="*/ f142 1 296"/>
                <a:gd name="f182" fmla="*/ f143 1 254"/>
                <a:gd name="f183" fmla="*/ f144 1 296"/>
                <a:gd name="f184" fmla="*/ f145 1 254"/>
                <a:gd name="f185" fmla="*/ f146 1 296"/>
                <a:gd name="f186" fmla="*/ f147 1 254"/>
                <a:gd name="f187" fmla="*/ f148 1 296"/>
                <a:gd name="f188" fmla="*/ f149 1 296"/>
                <a:gd name="f189" fmla="*/ f150 1 254"/>
                <a:gd name="f190" fmla="*/ f151 1 296"/>
                <a:gd name="f191" fmla="*/ f152 1 296"/>
                <a:gd name="f192" fmla="*/ 0 1 f113"/>
                <a:gd name="f193" fmla="*/ f107 1 f113"/>
                <a:gd name="f194" fmla="*/ 0 1 f114"/>
                <a:gd name="f195" fmla="*/ f108 1 f114"/>
                <a:gd name="f196" fmla="*/ f154 1 f113"/>
                <a:gd name="f197" fmla="*/ f155 1 f114"/>
                <a:gd name="f198" fmla="*/ f156 1 f113"/>
                <a:gd name="f199" fmla="*/ f157 1 f114"/>
                <a:gd name="f200" fmla="*/ f158 1 f113"/>
                <a:gd name="f201" fmla="*/ f159 1 f114"/>
                <a:gd name="f202" fmla="*/ f160 1 f113"/>
                <a:gd name="f203" fmla="*/ f161 1 f114"/>
                <a:gd name="f204" fmla="*/ f162 1 f113"/>
                <a:gd name="f205" fmla="*/ f163 1 f114"/>
                <a:gd name="f206" fmla="*/ f164 1 f113"/>
                <a:gd name="f207" fmla="*/ f165 1 f114"/>
                <a:gd name="f208" fmla="*/ f166 1 f113"/>
                <a:gd name="f209" fmla="*/ f167 1 f114"/>
                <a:gd name="f210" fmla="*/ f168 1 f113"/>
                <a:gd name="f211" fmla="*/ f169 1 f114"/>
                <a:gd name="f212" fmla="*/ f170 1 f113"/>
                <a:gd name="f213" fmla="*/ f171 1 f114"/>
                <a:gd name="f214" fmla="*/ f172 1 f113"/>
                <a:gd name="f215" fmla="*/ f173 1 f114"/>
                <a:gd name="f216" fmla="*/ f174 1 f113"/>
                <a:gd name="f217" fmla="*/ f175 1 f114"/>
                <a:gd name="f218" fmla="*/ f176 1 f114"/>
                <a:gd name="f219" fmla="*/ f177 1 f113"/>
                <a:gd name="f220" fmla="*/ f178 1 f114"/>
                <a:gd name="f221" fmla="*/ f179 1 f113"/>
                <a:gd name="f222" fmla="*/ f180 1 f114"/>
                <a:gd name="f223" fmla="*/ f181 1 f114"/>
                <a:gd name="f224" fmla="*/ f182 1 f113"/>
                <a:gd name="f225" fmla="*/ f183 1 f114"/>
                <a:gd name="f226" fmla="*/ f184 1 f113"/>
                <a:gd name="f227" fmla="*/ f185 1 f114"/>
                <a:gd name="f228" fmla="*/ f186 1 f113"/>
                <a:gd name="f229" fmla="*/ f187 1 f114"/>
                <a:gd name="f230" fmla="*/ f188 1 f114"/>
                <a:gd name="f231" fmla="*/ f189 1 f113"/>
                <a:gd name="f232" fmla="*/ f190 1 f114"/>
                <a:gd name="f233" fmla="*/ f191 1 f114"/>
                <a:gd name="f234" fmla="*/ f192 f104 1"/>
                <a:gd name="f235" fmla="*/ f193 f104 1"/>
                <a:gd name="f236" fmla="*/ f195 f105 1"/>
                <a:gd name="f237" fmla="*/ f194 f105 1"/>
                <a:gd name="f238" fmla="*/ f196 f104 1"/>
                <a:gd name="f239" fmla="*/ f197 f105 1"/>
                <a:gd name="f240" fmla="*/ f198 f104 1"/>
                <a:gd name="f241" fmla="*/ f199 f105 1"/>
                <a:gd name="f242" fmla="*/ f200 f104 1"/>
                <a:gd name="f243" fmla="*/ f201 f105 1"/>
                <a:gd name="f244" fmla="*/ f202 f104 1"/>
                <a:gd name="f245" fmla="*/ f203 f105 1"/>
                <a:gd name="f246" fmla="*/ f204 f104 1"/>
                <a:gd name="f247" fmla="*/ f205 f105 1"/>
                <a:gd name="f248" fmla="*/ f206 f104 1"/>
                <a:gd name="f249" fmla="*/ f207 f105 1"/>
                <a:gd name="f250" fmla="*/ f208 f104 1"/>
                <a:gd name="f251" fmla="*/ f209 f105 1"/>
                <a:gd name="f252" fmla="*/ f210 f104 1"/>
                <a:gd name="f253" fmla="*/ f211 f105 1"/>
                <a:gd name="f254" fmla="*/ f212 f104 1"/>
                <a:gd name="f255" fmla="*/ f213 f105 1"/>
                <a:gd name="f256" fmla="*/ f214 f104 1"/>
                <a:gd name="f257" fmla="*/ f215 f105 1"/>
                <a:gd name="f258" fmla="*/ f216 f104 1"/>
                <a:gd name="f259" fmla="*/ f217 f105 1"/>
                <a:gd name="f260" fmla="*/ f218 f105 1"/>
                <a:gd name="f261" fmla="*/ f219 f104 1"/>
                <a:gd name="f262" fmla="*/ f220 f105 1"/>
                <a:gd name="f263" fmla="*/ f221 f104 1"/>
                <a:gd name="f264" fmla="*/ f222 f105 1"/>
                <a:gd name="f265" fmla="*/ f223 f105 1"/>
                <a:gd name="f266" fmla="*/ f224 f104 1"/>
                <a:gd name="f267" fmla="*/ f225 f105 1"/>
                <a:gd name="f268" fmla="*/ f226 f104 1"/>
                <a:gd name="f269" fmla="*/ f227 f105 1"/>
                <a:gd name="f270" fmla="*/ f228 f104 1"/>
                <a:gd name="f271" fmla="*/ f229 f105 1"/>
                <a:gd name="f272" fmla="*/ f230 f105 1"/>
                <a:gd name="f273" fmla="*/ f231 f104 1"/>
                <a:gd name="f274" fmla="*/ f232 f105 1"/>
                <a:gd name="f275" fmla="*/ f233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38" y="f239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4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58" y="f260"/>
                </a:cxn>
                <a:cxn ang="f153">
                  <a:pos x="f261" y="f262"/>
                </a:cxn>
                <a:cxn ang="f153">
                  <a:pos x="f263" y="f264"/>
                </a:cxn>
                <a:cxn ang="f153">
                  <a:pos x="f261" y="f265"/>
                </a:cxn>
                <a:cxn ang="f153">
                  <a:pos x="f266" y="f267"/>
                </a:cxn>
                <a:cxn ang="f153">
                  <a:pos x="f268" y="f269"/>
                </a:cxn>
                <a:cxn ang="f153">
                  <a:pos x="f270" y="f271"/>
                </a:cxn>
                <a:cxn ang="f153">
                  <a:pos x="f238" y="f272"/>
                </a:cxn>
                <a:cxn ang="f153">
                  <a:pos x="f273" y="f274"/>
                </a:cxn>
                <a:cxn ang="f153">
                  <a:pos x="f268" y="f275"/>
                </a:cxn>
                <a:cxn ang="f153">
                  <a:pos x="f238" y="f239"/>
                </a:cxn>
              </a:cxnLst>
              <a:rect l="f234" t="f237" r="f235" b="f236"/>
              <a:pathLst>
                <a:path w="254" h="29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8"/>
                  </a:cubicBezTo>
                  <a:cubicBezTo>
                    <a:pt x="f6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5" y="f43"/>
                    <a:pt x="f5" y="f44"/>
                    <a:pt x="f45" y="f46"/>
                  </a:cubicBezTo>
                  <a:cubicBezTo>
                    <a:pt x="f9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58" y="f60"/>
                    <a:pt x="f58" y="f61"/>
                  </a:cubicBezTo>
                  <a:cubicBezTo>
                    <a:pt x="f62" y="f63"/>
                    <a:pt x="f62" y="f64"/>
                    <a:pt x="f58" y="f5"/>
                  </a:cubicBezTo>
                  <a:cubicBezTo>
                    <a:pt x="f65" y="f66"/>
                    <a:pt x="f67" y="f68"/>
                    <a:pt x="f69" y="f60"/>
                  </a:cubicBezTo>
                  <a:cubicBezTo>
                    <a:pt x="f19" y="f59"/>
                    <a:pt x="f70" y="f39"/>
                    <a:pt x="f71" y="f72"/>
                  </a:cubicBezTo>
                  <a:cubicBezTo>
                    <a:pt x="f73" y="f37"/>
                    <a:pt x="f73" y="f50"/>
                    <a:pt x="f69" y="f74"/>
                  </a:cubicBezTo>
                  <a:cubicBezTo>
                    <a:pt x="f69" y="f75"/>
                    <a:pt x="f69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8" y="f91"/>
                    <a:pt x="f92" y="f93"/>
                    <a:pt x="f8" y="f94"/>
                  </a:cubicBezTo>
                  <a:cubicBezTo>
                    <a:pt x="f95" y="f96"/>
                    <a:pt x="f89" y="f13"/>
                    <a:pt x="f97" y="f98"/>
                  </a:cubicBezTo>
                  <a:cubicBezTo>
                    <a:pt x="f99" y="f72"/>
                    <a:pt x="f83" y="f11"/>
                    <a:pt x="f83" y="f55"/>
                  </a:cubicBezTo>
                  <a:cubicBezTo>
                    <a:pt x="f100" y="f39"/>
                    <a:pt x="f101" y="f102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2A3AD950-28C4-789A-824F-142999FBFDEC}"/>
                </a:ext>
              </a:extLst>
            </p:cNvPr>
            <p:cNvSpPr/>
            <p:nvPr/>
          </p:nvSpPr>
          <p:spPr>
            <a:xfrm>
              <a:off x="5467353" y="3240084"/>
              <a:ext cx="831847" cy="8128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93"/>
                <a:gd name="f8" fmla="val 6"/>
                <a:gd name="f9" fmla="val 70"/>
                <a:gd name="f10" fmla="val 9"/>
                <a:gd name="f11" fmla="val 59"/>
                <a:gd name="f12" fmla="val 18"/>
                <a:gd name="f13" fmla="val 50"/>
                <a:gd name="f14" fmla="val 24"/>
                <a:gd name="f15" fmla="val 41"/>
                <a:gd name="f16" fmla="val 33"/>
                <a:gd name="f17" fmla="val 28"/>
                <a:gd name="f18" fmla="val 43"/>
                <a:gd name="f19" fmla="val 16"/>
                <a:gd name="f20" fmla="val 57"/>
                <a:gd name="f21" fmla="val 7"/>
                <a:gd name="f22" fmla="val 64"/>
                <a:gd name="f23" fmla="val 3"/>
                <a:gd name="f24" fmla="val 71"/>
                <a:gd name="f25" fmla="val 80"/>
                <a:gd name="f26" fmla="val 89"/>
                <a:gd name="f27" fmla="val 94"/>
                <a:gd name="f28" fmla="val 4"/>
                <a:gd name="f29" fmla="val 14"/>
                <a:gd name="f30" fmla="val 26"/>
                <a:gd name="f31" fmla="val 90"/>
                <a:gd name="f32" fmla="val 37"/>
                <a:gd name="f33" fmla="val 85"/>
                <a:gd name="f34" fmla="val 48"/>
                <a:gd name="f35" fmla="val 78"/>
                <a:gd name="f36" fmla="val 67"/>
                <a:gd name="f37" fmla="val 61"/>
                <a:gd name="f38" fmla="val 74"/>
                <a:gd name="f39" fmla="val 44"/>
                <a:gd name="f40" fmla="val 81"/>
                <a:gd name="f41" fmla="val 29"/>
                <a:gd name="f42" fmla="val 88"/>
                <a:gd name="f43" fmla="val 21"/>
                <a:gd name="f44" fmla="val 15"/>
                <a:gd name="f45" fmla="val 92"/>
                <a:gd name="f46" fmla="val 87"/>
                <a:gd name="f47" fmla="val 75"/>
                <a:gd name="f48" fmla="+- 0 0 -90"/>
                <a:gd name="f49" fmla="*/ f3 1 95"/>
                <a:gd name="f50" fmla="*/ f4 1 93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95"/>
                <a:gd name="f59" fmla="*/ f55 1 93"/>
                <a:gd name="f60" fmla="*/ 6 f56 1"/>
                <a:gd name="f61" fmla="*/ 70 f55 1"/>
                <a:gd name="f62" fmla="*/ 24 f56 1"/>
                <a:gd name="f63" fmla="*/ 41 f55 1"/>
                <a:gd name="f64" fmla="*/ 57 f56 1"/>
                <a:gd name="f65" fmla="*/ 7 f55 1"/>
                <a:gd name="f66" fmla="*/ 80 f56 1"/>
                <a:gd name="f67" fmla="*/ 0 f55 1"/>
                <a:gd name="f68" fmla="*/ 94 f56 1"/>
                <a:gd name="f69" fmla="*/ 14 f55 1"/>
                <a:gd name="f70" fmla="*/ 85 f56 1"/>
                <a:gd name="f71" fmla="*/ 48 f55 1"/>
                <a:gd name="f72" fmla="*/ 44 f56 1"/>
                <a:gd name="f73" fmla="*/ 81 f55 1"/>
                <a:gd name="f74" fmla="*/ 21 f56 1"/>
                <a:gd name="f75" fmla="*/ 90 f55 1"/>
                <a:gd name="f76" fmla="*/ 4 f56 1"/>
                <a:gd name="f77" fmla="*/ 87 f55 1"/>
                <a:gd name="f78" fmla="+- f57 0 f1"/>
                <a:gd name="f79" fmla="*/ f60 1 95"/>
                <a:gd name="f80" fmla="*/ f61 1 93"/>
                <a:gd name="f81" fmla="*/ f62 1 95"/>
                <a:gd name="f82" fmla="*/ f63 1 93"/>
                <a:gd name="f83" fmla="*/ f64 1 95"/>
                <a:gd name="f84" fmla="*/ f65 1 93"/>
                <a:gd name="f85" fmla="*/ f66 1 95"/>
                <a:gd name="f86" fmla="*/ f67 1 93"/>
                <a:gd name="f87" fmla="*/ f68 1 95"/>
                <a:gd name="f88" fmla="*/ f69 1 93"/>
                <a:gd name="f89" fmla="*/ f70 1 95"/>
                <a:gd name="f90" fmla="*/ f71 1 93"/>
                <a:gd name="f91" fmla="*/ f72 1 95"/>
                <a:gd name="f92" fmla="*/ f73 1 93"/>
                <a:gd name="f93" fmla="*/ f74 1 95"/>
                <a:gd name="f94" fmla="*/ f75 1 93"/>
                <a:gd name="f95" fmla="*/ f76 1 95"/>
                <a:gd name="f96" fmla="*/ f77 1 93"/>
                <a:gd name="f97" fmla="*/ 0 1 f58"/>
                <a:gd name="f98" fmla="*/ f52 1 f58"/>
                <a:gd name="f99" fmla="*/ 0 1 f59"/>
                <a:gd name="f100" fmla="*/ f53 1 f59"/>
                <a:gd name="f101" fmla="*/ f79 1 f58"/>
                <a:gd name="f102" fmla="*/ f80 1 f59"/>
                <a:gd name="f103" fmla="*/ f81 1 f58"/>
                <a:gd name="f104" fmla="*/ f82 1 f59"/>
                <a:gd name="f105" fmla="*/ f83 1 f58"/>
                <a:gd name="f106" fmla="*/ f84 1 f59"/>
                <a:gd name="f107" fmla="*/ f85 1 f58"/>
                <a:gd name="f108" fmla="*/ f86 1 f59"/>
                <a:gd name="f109" fmla="*/ f87 1 f58"/>
                <a:gd name="f110" fmla="*/ f88 1 f59"/>
                <a:gd name="f111" fmla="*/ f89 1 f58"/>
                <a:gd name="f112" fmla="*/ f90 1 f59"/>
                <a:gd name="f113" fmla="*/ f91 1 f58"/>
                <a:gd name="f114" fmla="*/ f92 1 f59"/>
                <a:gd name="f115" fmla="*/ f93 1 f58"/>
                <a:gd name="f116" fmla="*/ f94 1 f59"/>
                <a:gd name="f117" fmla="*/ f95 1 f58"/>
                <a:gd name="f118" fmla="*/ f96 1 f59"/>
                <a:gd name="f119" fmla="*/ f97 f49 1"/>
                <a:gd name="f120" fmla="*/ f98 f49 1"/>
                <a:gd name="f121" fmla="*/ f100 f50 1"/>
                <a:gd name="f122" fmla="*/ f99 f50 1"/>
                <a:gd name="f123" fmla="*/ f101 f49 1"/>
                <a:gd name="f124" fmla="*/ f102 f50 1"/>
                <a:gd name="f125" fmla="*/ f103 f49 1"/>
                <a:gd name="f126" fmla="*/ f104 f50 1"/>
                <a:gd name="f127" fmla="*/ f105 f49 1"/>
                <a:gd name="f128" fmla="*/ f106 f50 1"/>
                <a:gd name="f129" fmla="*/ f107 f49 1"/>
                <a:gd name="f130" fmla="*/ f108 f50 1"/>
                <a:gd name="f131" fmla="*/ f109 f49 1"/>
                <a:gd name="f132" fmla="*/ f110 f50 1"/>
                <a:gd name="f133" fmla="*/ f111 f49 1"/>
                <a:gd name="f134" fmla="*/ f112 f50 1"/>
                <a:gd name="f135" fmla="*/ f113 f49 1"/>
                <a:gd name="f136" fmla="*/ f114 f50 1"/>
                <a:gd name="f137" fmla="*/ f115 f49 1"/>
                <a:gd name="f138" fmla="*/ f116 f50 1"/>
                <a:gd name="f139" fmla="*/ f117 f49 1"/>
                <a:gd name="f140" fmla="*/ f11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3" y="f124"/>
                </a:cxn>
              </a:cxnLst>
              <a:rect l="f119" t="f122" r="f120" b="f121"/>
              <a:pathLst>
                <a:path w="95" h="9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7" y="f29"/>
                  </a:cubicBezTo>
                  <a:cubicBezTo>
                    <a:pt x="f6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2" y="f33"/>
                    <a:pt x="f41" y="f42"/>
                    <a:pt x="f43" y="f31"/>
                  </a:cubicBezTo>
                  <a:cubicBezTo>
                    <a:pt x="f44" y="f7"/>
                    <a:pt x="f21" y="f45"/>
                    <a:pt x="f28" y="f46"/>
                  </a:cubicBezTo>
                  <a:cubicBezTo>
                    <a:pt x="f5" y="f40"/>
                    <a:pt x="f5" y="f47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CC2207C9-36AB-4A85-BE02-B7DC0712C460}"/>
                </a:ext>
              </a:extLst>
            </p:cNvPr>
            <p:cNvSpPr/>
            <p:nvPr/>
          </p:nvSpPr>
          <p:spPr>
            <a:xfrm>
              <a:off x="4462464" y="3554409"/>
              <a:ext cx="944566" cy="454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52"/>
                <a:gd name="f8" fmla="val 10"/>
                <a:gd name="f9" fmla="val 30"/>
                <a:gd name="f10" fmla="val 9"/>
                <a:gd name="f11" fmla="val 29"/>
                <a:gd name="f12" fmla="val 6"/>
                <a:gd name="f13" fmla="val 27"/>
                <a:gd name="f14" fmla="val 24"/>
                <a:gd name="f15" fmla="val 1"/>
                <a:gd name="f16" fmla="val 20"/>
                <a:gd name="f17" fmla="val 2"/>
                <a:gd name="f18" fmla="val 16"/>
                <a:gd name="f19" fmla="val 7"/>
                <a:gd name="f20" fmla="val 14"/>
                <a:gd name="f21" fmla="val 11"/>
                <a:gd name="f22" fmla="val 12"/>
                <a:gd name="f23" fmla="val 39"/>
                <a:gd name="f24" fmla="val 62"/>
                <a:gd name="f25" fmla="val 85"/>
                <a:gd name="f26" fmla="val 92"/>
                <a:gd name="f27" fmla="val 28"/>
                <a:gd name="f28" fmla="val 99"/>
                <a:gd name="f29" fmla="val 32"/>
                <a:gd name="f30" fmla="val 104"/>
                <a:gd name="f31" fmla="val 38"/>
                <a:gd name="f32" fmla="val 44"/>
                <a:gd name="f33" fmla="val 105"/>
                <a:gd name="f34" fmla="val 51"/>
                <a:gd name="f35" fmla="val 50"/>
                <a:gd name="f36" fmla="val 84"/>
                <a:gd name="f37" fmla="val 76"/>
                <a:gd name="f38" fmla="val 65"/>
                <a:gd name="f39" fmla="val 54"/>
                <a:gd name="f40" fmla="val 47"/>
                <a:gd name="f41" fmla="val 43"/>
                <a:gd name="f42" fmla="val 45"/>
                <a:gd name="f43" fmla="val 37"/>
                <a:gd name="f44" fmla="val 31"/>
                <a:gd name="f45" fmla="val 42"/>
                <a:gd name="f46" fmla="val 25"/>
                <a:gd name="f47" fmla="val 40"/>
                <a:gd name="f48" fmla="val 19"/>
                <a:gd name="f49" fmla="val 35"/>
                <a:gd name="f50" fmla="+- 0 0 -90"/>
                <a:gd name="f51" fmla="*/ f3 1 108"/>
                <a:gd name="f52" fmla="*/ f4 1 52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08"/>
                <a:gd name="f61" fmla="*/ f57 1 52"/>
                <a:gd name="f62" fmla="*/ 10 f58 1"/>
                <a:gd name="f63" fmla="*/ 30 f57 1"/>
                <a:gd name="f64" fmla="*/ 9 f58 1"/>
                <a:gd name="f65" fmla="*/ 29 f57 1"/>
                <a:gd name="f66" fmla="*/ 1 f58 1"/>
                <a:gd name="f67" fmla="*/ 20 f57 1"/>
                <a:gd name="f68" fmla="*/ 11 f58 1"/>
                <a:gd name="f69" fmla="*/ 12 f57 1"/>
                <a:gd name="f70" fmla="*/ 85 f58 1"/>
                <a:gd name="f71" fmla="*/ 24 f57 1"/>
                <a:gd name="f72" fmla="*/ 104 f58 1"/>
                <a:gd name="f73" fmla="*/ 38 f57 1"/>
                <a:gd name="f74" fmla="*/ 99 f58 1"/>
                <a:gd name="f75" fmla="*/ 51 f57 1"/>
                <a:gd name="f76" fmla="*/ 76 f58 1"/>
                <a:gd name="f77" fmla="*/ 50 f57 1"/>
                <a:gd name="f78" fmla="*/ 43 f58 1"/>
                <a:gd name="f79" fmla="*/ 45 f57 1"/>
                <a:gd name="f80" fmla="*/ 25 f58 1"/>
                <a:gd name="f81" fmla="*/ 40 f57 1"/>
                <a:gd name="f82" fmla="+- f59 0 f1"/>
                <a:gd name="f83" fmla="*/ f62 1 108"/>
                <a:gd name="f84" fmla="*/ f63 1 52"/>
                <a:gd name="f85" fmla="*/ f64 1 108"/>
                <a:gd name="f86" fmla="*/ f65 1 52"/>
                <a:gd name="f87" fmla="*/ f66 1 108"/>
                <a:gd name="f88" fmla="*/ f67 1 52"/>
                <a:gd name="f89" fmla="*/ f68 1 108"/>
                <a:gd name="f90" fmla="*/ f69 1 52"/>
                <a:gd name="f91" fmla="*/ f70 1 108"/>
                <a:gd name="f92" fmla="*/ f71 1 52"/>
                <a:gd name="f93" fmla="*/ f72 1 108"/>
                <a:gd name="f94" fmla="*/ f73 1 52"/>
                <a:gd name="f95" fmla="*/ f74 1 108"/>
                <a:gd name="f96" fmla="*/ f75 1 52"/>
                <a:gd name="f97" fmla="*/ f76 1 108"/>
                <a:gd name="f98" fmla="*/ f77 1 52"/>
                <a:gd name="f99" fmla="*/ f78 1 108"/>
                <a:gd name="f100" fmla="*/ f79 1 52"/>
                <a:gd name="f101" fmla="*/ f80 1 108"/>
                <a:gd name="f102" fmla="*/ f81 1 52"/>
                <a:gd name="f103" fmla="*/ 0 1 f60"/>
                <a:gd name="f104" fmla="*/ f54 1 f60"/>
                <a:gd name="f105" fmla="*/ 0 1 f61"/>
                <a:gd name="f106" fmla="*/ f55 1 f61"/>
                <a:gd name="f107" fmla="*/ f83 1 f60"/>
                <a:gd name="f108" fmla="*/ f84 1 f61"/>
                <a:gd name="f109" fmla="*/ f85 1 f60"/>
                <a:gd name="f110" fmla="*/ f86 1 f61"/>
                <a:gd name="f111" fmla="*/ f87 1 f60"/>
                <a:gd name="f112" fmla="*/ f88 1 f61"/>
                <a:gd name="f113" fmla="*/ f89 1 f60"/>
                <a:gd name="f114" fmla="*/ f90 1 f61"/>
                <a:gd name="f115" fmla="*/ f91 1 f60"/>
                <a:gd name="f116" fmla="*/ f92 1 f61"/>
                <a:gd name="f117" fmla="*/ f93 1 f60"/>
                <a:gd name="f118" fmla="*/ f94 1 f61"/>
                <a:gd name="f119" fmla="*/ f95 1 f60"/>
                <a:gd name="f120" fmla="*/ f96 1 f61"/>
                <a:gd name="f121" fmla="*/ f97 1 f60"/>
                <a:gd name="f122" fmla="*/ f98 1 f61"/>
                <a:gd name="f123" fmla="*/ f99 1 f60"/>
                <a:gd name="f124" fmla="*/ f100 1 f61"/>
                <a:gd name="f125" fmla="*/ f101 1 f60"/>
                <a:gd name="f126" fmla="*/ f102 1 f61"/>
                <a:gd name="f127" fmla="*/ f103 f51 1"/>
                <a:gd name="f128" fmla="*/ f104 f51 1"/>
                <a:gd name="f129" fmla="*/ f106 f52 1"/>
                <a:gd name="f130" fmla="*/ f105 f52 1"/>
                <a:gd name="f131" fmla="*/ f107 f51 1"/>
                <a:gd name="f132" fmla="*/ f108 f52 1"/>
                <a:gd name="f133" fmla="*/ f109 f51 1"/>
                <a:gd name="f134" fmla="*/ f110 f52 1"/>
                <a:gd name="f135" fmla="*/ f111 f51 1"/>
                <a:gd name="f136" fmla="*/ f112 f52 1"/>
                <a:gd name="f137" fmla="*/ f113 f51 1"/>
                <a:gd name="f138" fmla="*/ f114 f52 1"/>
                <a:gd name="f139" fmla="*/ f115 f51 1"/>
                <a:gd name="f140" fmla="*/ f116 f52 1"/>
                <a:gd name="f141" fmla="*/ f117 f51 1"/>
                <a:gd name="f142" fmla="*/ f118 f52 1"/>
                <a:gd name="f143" fmla="*/ f119 f51 1"/>
                <a:gd name="f144" fmla="*/ f120 f52 1"/>
                <a:gd name="f145" fmla="*/ f121 f51 1"/>
                <a:gd name="f146" fmla="*/ f122 f52 1"/>
                <a:gd name="f147" fmla="*/ f123 f51 1"/>
                <a:gd name="f148" fmla="*/ f124 f52 1"/>
                <a:gd name="f149" fmla="*/ f125 f51 1"/>
                <a:gd name="f150" fmla="*/ f126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9" y="f150"/>
                </a:cxn>
                <a:cxn ang="f82">
                  <a:pos x="f131" y="f132"/>
                </a:cxn>
              </a:cxnLst>
              <a:rect l="f127" t="f130" r="f128" b="f129"/>
              <a:pathLst>
                <a:path w="108" h="52">
                  <a:moveTo>
                    <a:pt x="f8" y="f9"/>
                  </a:moveTo>
                  <a:cubicBezTo>
                    <a:pt x="f8" y="f9"/>
                    <a:pt x="f8" y="f9"/>
                    <a:pt x="f10" y="f11"/>
                  </a:cubicBezTo>
                  <a:cubicBezTo>
                    <a:pt x="f12" y="f13"/>
                    <a:pt x="f5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5"/>
                    <a:pt x="f24" y="f10"/>
                    <a:pt x="f25" y="f14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7"/>
                    <a:pt x="f28" y="f34"/>
                  </a:cubicBezTo>
                  <a:cubicBezTo>
                    <a:pt x="f26" y="f35"/>
                    <a:pt x="f36" y="f34"/>
                    <a:pt x="f37" y="f35"/>
                  </a:cubicBezTo>
                  <a:cubicBezTo>
                    <a:pt x="f38" y="f35"/>
                    <a:pt x="f39" y="f40"/>
                    <a:pt x="f41" y="f42"/>
                  </a:cubicBezTo>
                  <a:cubicBezTo>
                    <a:pt x="f43" y="f32"/>
                    <a:pt x="f44" y="f45"/>
                    <a:pt x="f46" y="f47"/>
                  </a:cubicBezTo>
                  <a:cubicBezTo>
                    <a:pt x="f48" y="f43"/>
                    <a:pt x="f20" y="f49"/>
                    <a:pt x="f8" y="f9"/>
                  </a:cubicBezTo>
                  <a:close/>
                </a:path>
              </a:pathLst>
            </a:custGeom>
            <a:solidFill>
              <a:srgbClr val="ABD6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0">
              <a:extLst>
                <a:ext uri="{FF2B5EF4-FFF2-40B4-BE49-F238E27FC236}">
                  <a16:creationId xmlns:a16="http://schemas.microsoft.com/office/drawing/2014/main" id="{F4E1684B-3323-B8BB-1B3C-A70DE7C7FA77}"/>
                </a:ext>
              </a:extLst>
            </p:cNvPr>
            <p:cNvSpPr/>
            <p:nvPr/>
          </p:nvSpPr>
          <p:spPr>
            <a:xfrm>
              <a:off x="3684583" y="3816348"/>
              <a:ext cx="1154109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17"/>
                <a:gd name="f8" fmla="val 114"/>
                <a:gd name="f9" fmla="val 8"/>
                <a:gd name="f10" fmla="val 120"/>
                <a:gd name="f11" fmla="val 11"/>
                <a:gd name="f12" fmla="val 127"/>
                <a:gd name="f13" fmla="val 12"/>
                <a:gd name="f14" fmla="val 15"/>
                <a:gd name="f15" fmla="val 105"/>
                <a:gd name="f16" fmla="val 79"/>
                <a:gd name="f17" fmla="val 16"/>
                <a:gd name="f18" fmla="val 52"/>
                <a:gd name="f19" fmla="val 38"/>
                <a:gd name="f20" fmla="val 24"/>
                <a:gd name="f21" fmla="val 10"/>
                <a:gd name="f22" fmla="val 3"/>
                <a:gd name="f23" fmla="val 1"/>
                <a:gd name="f24" fmla="val 4"/>
                <a:gd name="f25" fmla="val 40"/>
                <a:gd name="f26" fmla="val 2"/>
                <a:gd name="f27" fmla="val 68"/>
                <a:gd name="f28" fmla="val 5"/>
                <a:gd name="f29" fmla="val 97"/>
                <a:gd name="f30" fmla="val 103"/>
                <a:gd name="f31" fmla="val 108"/>
                <a:gd name="f32" fmla="val 7"/>
                <a:gd name="f33" fmla="+- 0 0 -90"/>
                <a:gd name="f34" fmla="*/ f3 1 132"/>
                <a:gd name="f35" fmla="*/ f4 1 1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32"/>
                <a:gd name="f44" fmla="*/ f40 1 17"/>
                <a:gd name="f45" fmla="*/ 114 f41 1"/>
                <a:gd name="f46" fmla="*/ 8 f40 1"/>
                <a:gd name="f47" fmla="*/ 132 f41 1"/>
                <a:gd name="f48" fmla="*/ 15 f40 1"/>
                <a:gd name="f49" fmla="*/ 52 f41 1"/>
                <a:gd name="f50" fmla="*/ 16 f40 1"/>
                <a:gd name="f51" fmla="*/ 10 f41 1"/>
                <a:gd name="f52" fmla="*/ 17 f40 1"/>
                <a:gd name="f53" fmla="*/ 0 f41 1"/>
                <a:gd name="f54" fmla="*/ 3 f40 1"/>
                <a:gd name="f55" fmla="*/ 12 f41 1"/>
                <a:gd name="f56" fmla="*/ 1 f40 1"/>
                <a:gd name="f57" fmla="*/ 97 f41 1"/>
                <a:gd name="f58" fmla="*/ 5 f40 1"/>
                <a:gd name="f59" fmla="+- f42 0 f1"/>
                <a:gd name="f60" fmla="*/ f45 1 132"/>
                <a:gd name="f61" fmla="*/ f46 1 17"/>
                <a:gd name="f62" fmla="*/ f47 1 132"/>
                <a:gd name="f63" fmla="*/ f48 1 17"/>
                <a:gd name="f64" fmla="*/ f49 1 132"/>
                <a:gd name="f65" fmla="*/ f50 1 17"/>
                <a:gd name="f66" fmla="*/ f51 1 132"/>
                <a:gd name="f67" fmla="*/ f52 1 17"/>
                <a:gd name="f68" fmla="*/ f53 1 132"/>
                <a:gd name="f69" fmla="*/ f54 1 17"/>
                <a:gd name="f70" fmla="*/ f55 1 132"/>
                <a:gd name="f71" fmla="*/ f56 1 17"/>
                <a:gd name="f72" fmla="*/ f57 1 132"/>
                <a:gd name="f73" fmla="*/ f58 1 17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3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4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96" y="f97"/>
                </a:cxn>
              </a:cxnLst>
              <a:rect l="f92" t="f95" r="f93" b="f94"/>
              <a:pathLst>
                <a:path w="132" h="17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4"/>
                    <a:pt x="f16" y="f17"/>
                    <a:pt x="f18" y="f17"/>
                  </a:cubicBezTo>
                  <a:cubicBezTo>
                    <a:pt x="f19" y="f17"/>
                    <a:pt x="f20" y="f7"/>
                    <a:pt x="f21" y="f7"/>
                  </a:cubicBezTo>
                  <a:cubicBezTo>
                    <a:pt x="f22" y="f14"/>
                    <a:pt x="f23" y="f13"/>
                    <a:pt x="f5" y="f22"/>
                  </a:cubicBezTo>
                  <a:cubicBezTo>
                    <a:pt x="f24" y="f5"/>
                    <a:pt x="f9" y="f23"/>
                    <a:pt x="f13" y="f23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8" y="f9"/>
                  </a:cubicBezTo>
                  <a:close/>
                </a:path>
              </a:pathLst>
            </a:custGeom>
            <a:solidFill>
              <a:srgbClr val="DC82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8279D712-6F55-FC29-0282-C661F2FEBC28}"/>
                </a:ext>
              </a:extLst>
            </p:cNvPr>
            <p:cNvSpPr/>
            <p:nvPr/>
          </p:nvSpPr>
          <p:spPr>
            <a:xfrm>
              <a:off x="5127626" y="3851279"/>
              <a:ext cx="523878" cy="4365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50"/>
                <a:gd name="f8" fmla="val 16"/>
                <a:gd name="f9" fmla="val 7"/>
                <a:gd name="f10" fmla="val 13"/>
                <a:gd name="f11" fmla="val 20"/>
                <a:gd name="f12" fmla="val 28"/>
                <a:gd name="f13" fmla="val 30"/>
                <a:gd name="f14" fmla="val 4"/>
                <a:gd name="f15" fmla="val 33"/>
                <a:gd name="f16" fmla="val 1"/>
                <a:gd name="f17" fmla="val 39"/>
                <a:gd name="f18" fmla="val 45"/>
                <a:gd name="f19" fmla="val 41"/>
                <a:gd name="f20" fmla="val 6"/>
                <a:gd name="f21" fmla="val 40"/>
                <a:gd name="f22" fmla="val 12"/>
                <a:gd name="f23" fmla="val 48"/>
                <a:gd name="f24" fmla="val 54"/>
                <a:gd name="f25" fmla="val 22"/>
                <a:gd name="f26" fmla="val 57"/>
                <a:gd name="f27" fmla="val 26"/>
                <a:gd name="f28" fmla="val 34"/>
                <a:gd name="f29" fmla="val 56"/>
                <a:gd name="f30" fmla="val 55"/>
                <a:gd name="f31" fmla="val 42"/>
                <a:gd name="f32" fmla="val 59"/>
                <a:gd name="f33" fmla="val 43"/>
                <a:gd name="f34" fmla="val 53"/>
                <a:gd name="f35" fmla="val 46"/>
                <a:gd name="f36" fmla="val 51"/>
                <a:gd name="f37" fmla="val 49"/>
                <a:gd name="f38" fmla="val 36"/>
                <a:gd name="f39" fmla="val 29"/>
                <a:gd name="f40" fmla="val 38"/>
                <a:gd name="f41" fmla="val 24"/>
                <a:gd name="f42" fmla="val 17"/>
                <a:gd name="f43" fmla="val 18"/>
                <a:gd name="f44" fmla="val 19"/>
                <a:gd name="f45" fmla="val 15"/>
                <a:gd name="f46" fmla="val 10"/>
                <a:gd name="f47" fmla="val 5"/>
                <a:gd name="f48" fmla="+- 0 0 -90"/>
                <a:gd name="f49" fmla="*/ f3 1 60"/>
                <a:gd name="f50" fmla="*/ f4 1 50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60"/>
                <a:gd name="f59" fmla="*/ f55 1 50"/>
                <a:gd name="f60" fmla="*/ 0 f56 1"/>
                <a:gd name="f61" fmla="*/ 16 f55 1"/>
                <a:gd name="f62" fmla="*/ 20 f56 1"/>
                <a:gd name="f63" fmla="*/ 28 f56 1"/>
                <a:gd name="f64" fmla="*/ 4 f55 1"/>
                <a:gd name="f65" fmla="*/ 45 f56 1"/>
                <a:gd name="f66" fmla="*/ 0 f55 1"/>
                <a:gd name="f67" fmla="*/ 60 f56 1"/>
                <a:gd name="f68" fmla="*/ 20 f55 1"/>
                <a:gd name="f69" fmla="*/ 56 f56 1"/>
                <a:gd name="f70" fmla="*/ 40 f55 1"/>
                <a:gd name="f71" fmla="*/ 43 f55 1"/>
                <a:gd name="f72" fmla="*/ 53 f56 1"/>
                <a:gd name="f73" fmla="*/ 46 f55 1"/>
                <a:gd name="f74" fmla="*/ 49 f55 1"/>
                <a:gd name="f75" fmla="*/ 34 f56 1"/>
                <a:gd name="f76" fmla="*/ 42 f55 1"/>
                <a:gd name="f77" fmla="*/ 28 f55 1"/>
                <a:gd name="f78" fmla="*/ 39 f55 1"/>
                <a:gd name="f79" fmla="*/ 19 f56 1"/>
                <a:gd name="f80" fmla="*/ 22 f55 1"/>
                <a:gd name="f81" fmla="*/ 15 f56 1"/>
                <a:gd name="f82" fmla="*/ 17 f55 1"/>
                <a:gd name="f83" fmla="+- f57 0 f1"/>
                <a:gd name="f84" fmla="*/ f60 1 60"/>
                <a:gd name="f85" fmla="*/ f61 1 50"/>
                <a:gd name="f86" fmla="*/ f62 1 60"/>
                <a:gd name="f87" fmla="*/ f63 1 60"/>
                <a:gd name="f88" fmla="*/ f64 1 50"/>
                <a:gd name="f89" fmla="*/ f65 1 60"/>
                <a:gd name="f90" fmla="*/ f66 1 50"/>
                <a:gd name="f91" fmla="*/ f67 1 60"/>
                <a:gd name="f92" fmla="*/ f68 1 50"/>
                <a:gd name="f93" fmla="*/ f69 1 60"/>
                <a:gd name="f94" fmla="*/ f70 1 50"/>
                <a:gd name="f95" fmla="*/ f71 1 50"/>
                <a:gd name="f96" fmla="*/ f72 1 60"/>
                <a:gd name="f97" fmla="*/ f73 1 50"/>
                <a:gd name="f98" fmla="*/ f74 1 50"/>
                <a:gd name="f99" fmla="*/ f75 1 60"/>
                <a:gd name="f100" fmla="*/ f76 1 50"/>
                <a:gd name="f101" fmla="*/ f77 1 50"/>
                <a:gd name="f102" fmla="*/ f78 1 50"/>
                <a:gd name="f103" fmla="*/ f79 1 60"/>
                <a:gd name="f104" fmla="*/ f80 1 50"/>
                <a:gd name="f105" fmla="*/ f81 1 60"/>
                <a:gd name="f106" fmla="*/ f82 1 50"/>
                <a:gd name="f107" fmla="*/ 0 1 f58"/>
                <a:gd name="f108" fmla="*/ f52 1 f58"/>
                <a:gd name="f109" fmla="*/ 0 1 f59"/>
                <a:gd name="f110" fmla="*/ f53 1 f59"/>
                <a:gd name="f111" fmla="*/ f84 1 f58"/>
                <a:gd name="f112" fmla="*/ f85 1 f59"/>
                <a:gd name="f113" fmla="*/ f86 1 f58"/>
                <a:gd name="f114" fmla="*/ f87 1 f58"/>
                <a:gd name="f115" fmla="*/ f88 1 f59"/>
                <a:gd name="f116" fmla="*/ f89 1 f58"/>
                <a:gd name="f117" fmla="*/ f90 1 f59"/>
                <a:gd name="f118" fmla="*/ f91 1 f58"/>
                <a:gd name="f119" fmla="*/ f92 1 f59"/>
                <a:gd name="f120" fmla="*/ f93 1 f58"/>
                <a:gd name="f121" fmla="*/ f94 1 f59"/>
                <a:gd name="f122" fmla="*/ f95 1 f59"/>
                <a:gd name="f123" fmla="*/ f96 1 f58"/>
                <a:gd name="f124" fmla="*/ f97 1 f59"/>
                <a:gd name="f125" fmla="*/ f98 1 f59"/>
                <a:gd name="f126" fmla="*/ f99 1 f58"/>
                <a:gd name="f127" fmla="*/ f100 1 f59"/>
                <a:gd name="f128" fmla="*/ f101 1 f59"/>
                <a:gd name="f129" fmla="*/ f102 1 f59"/>
                <a:gd name="f130" fmla="*/ f103 1 f58"/>
                <a:gd name="f131" fmla="*/ f104 1 f59"/>
                <a:gd name="f132" fmla="*/ f105 1 f58"/>
                <a:gd name="f133" fmla="*/ f106 1 f59"/>
                <a:gd name="f134" fmla="*/ f107 f49 1"/>
                <a:gd name="f135" fmla="*/ f108 f49 1"/>
                <a:gd name="f136" fmla="*/ f110 f50 1"/>
                <a:gd name="f137" fmla="*/ f109 f50 1"/>
                <a:gd name="f138" fmla="*/ f111 f49 1"/>
                <a:gd name="f139" fmla="*/ f112 f50 1"/>
                <a:gd name="f140" fmla="*/ f113 f49 1"/>
                <a:gd name="f141" fmla="*/ f114 f49 1"/>
                <a:gd name="f142" fmla="*/ f115 f50 1"/>
                <a:gd name="f143" fmla="*/ f116 f49 1"/>
                <a:gd name="f144" fmla="*/ f117 f50 1"/>
                <a:gd name="f145" fmla="*/ f118 f49 1"/>
                <a:gd name="f146" fmla="*/ f119 f50 1"/>
                <a:gd name="f147" fmla="*/ f120 f49 1"/>
                <a:gd name="f148" fmla="*/ f121 f50 1"/>
                <a:gd name="f149" fmla="*/ f122 f50 1"/>
                <a:gd name="f150" fmla="*/ f123 f49 1"/>
                <a:gd name="f151" fmla="*/ f124 f50 1"/>
                <a:gd name="f152" fmla="*/ f125 f50 1"/>
                <a:gd name="f153" fmla="*/ f126 f49 1"/>
                <a:gd name="f154" fmla="*/ f127 f50 1"/>
                <a:gd name="f155" fmla="*/ f128 f50 1"/>
                <a:gd name="f156" fmla="*/ f129 f50 1"/>
                <a:gd name="f157" fmla="*/ f130 f49 1"/>
                <a:gd name="f158" fmla="*/ f131 f50 1"/>
                <a:gd name="f159" fmla="*/ f132 f49 1"/>
                <a:gd name="f160" fmla="*/ f133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8" y="f139"/>
                </a:cxn>
                <a:cxn ang="f83">
                  <a:pos x="f140" y="f139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3" y="f139"/>
                </a:cxn>
                <a:cxn ang="f83">
                  <a:pos x="f145" y="f146"/>
                </a:cxn>
                <a:cxn ang="f83">
                  <a:pos x="f147" y="f148"/>
                </a:cxn>
                <a:cxn ang="f83">
                  <a:pos x="f145" y="f149"/>
                </a:cxn>
                <a:cxn ang="f83">
                  <a:pos x="f150" y="f151"/>
                </a:cxn>
                <a:cxn ang="f83">
                  <a:pos x="f143" y="f152"/>
                </a:cxn>
                <a:cxn ang="f83">
                  <a:pos x="f153" y="f154"/>
                </a:cxn>
                <a:cxn ang="f83">
                  <a:pos x="f140" y="f155"/>
                </a:cxn>
                <a:cxn ang="f83">
                  <a:pos x="f140" y="f156"/>
                </a:cxn>
                <a:cxn ang="f83">
                  <a:pos x="f157" y="f158"/>
                </a:cxn>
                <a:cxn ang="f83">
                  <a:pos x="f159" y="f160"/>
                </a:cxn>
                <a:cxn ang="f83">
                  <a:pos x="f138" y="f139"/>
                </a:cxn>
              </a:cxnLst>
              <a:rect l="f134" t="f137" r="f135" b="f136"/>
              <a:pathLst>
                <a:path w="60" h="50">
                  <a:moveTo>
                    <a:pt x="f5" y="f8"/>
                  </a:moveTo>
                  <a:cubicBezTo>
                    <a:pt x="f9" y="f8"/>
                    <a:pt x="f10" y="f8"/>
                    <a:pt x="f11" y="f8"/>
                  </a:cubicBezTo>
                  <a:cubicBezTo>
                    <a:pt x="f12" y="f8"/>
                    <a:pt x="f13" y="f10"/>
                    <a:pt x="f12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20"/>
                    <a:pt x="f21" y="f22"/>
                    <a:pt x="f18" y="f8"/>
                  </a:cubicBezTo>
                  <a:cubicBezTo>
                    <a:pt x="f23" y="f11"/>
                    <a:pt x="f24" y="f25"/>
                    <a:pt x="f6" y="f11"/>
                  </a:cubicBezTo>
                  <a:cubicBezTo>
                    <a:pt x="f26" y="f27"/>
                    <a:pt x="f6" y="f28"/>
                    <a:pt x="f29" y="f21"/>
                  </a:cubicBezTo>
                  <a:cubicBezTo>
                    <a:pt x="f30" y="f31"/>
                    <a:pt x="f32" y="f31"/>
                    <a:pt x="f6" y="f33"/>
                  </a:cubicBezTo>
                  <a:cubicBezTo>
                    <a:pt x="f26" y="f33"/>
                    <a:pt x="f30" y="f33"/>
                    <a:pt x="f34" y="f35"/>
                  </a:cubicBezTo>
                  <a:cubicBezTo>
                    <a:pt x="f36" y="f37"/>
                    <a:pt x="f23" y="f37"/>
                    <a:pt x="f18" y="f37"/>
                  </a:cubicBezTo>
                  <a:cubicBezTo>
                    <a:pt x="f17" y="f7"/>
                    <a:pt x="f38" y="f35"/>
                    <a:pt x="f28" y="f31"/>
                  </a:cubicBezTo>
                  <a:cubicBezTo>
                    <a:pt x="f39" y="f40"/>
                    <a:pt x="f41" y="f28"/>
                    <a:pt x="f11" y="f12"/>
                  </a:cubicBezTo>
                  <a:cubicBezTo>
                    <a:pt x="f11" y="f15"/>
                    <a:pt x="f11" y="f38"/>
                    <a:pt x="f11" y="f17"/>
                  </a:cubicBezTo>
                  <a:cubicBezTo>
                    <a:pt x="f42" y="f15"/>
                    <a:pt x="f43" y="f12"/>
                    <a:pt x="f44" y="f25"/>
                  </a:cubicBezTo>
                  <a:cubicBezTo>
                    <a:pt x="f11" y="f43"/>
                    <a:pt x="f43" y="f42"/>
                    <a:pt x="f45" y="f42"/>
                  </a:cubicBezTo>
                  <a:cubicBezTo>
                    <a:pt x="f46" y="f42"/>
                    <a:pt x="f47" y="f43"/>
                    <a:pt x="f5" y="f8"/>
                  </a:cubicBezTo>
                  <a:close/>
                </a:path>
              </a:pathLst>
            </a:custGeom>
            <a:solidFill>
              <a:srgbClr val="C3E1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C5E05AB0-F75C-DC1B-B29F-EA44C6D388C4}"/>
                </a:ext>
              </a:extLst>
            </p:cNvPr>
            <p:cNvSpPr/>
            <p:nvPr/>
          </p:nvSpPr>
          <p:spPr>
            <a:xfrm>
              <a:off x="3684583" y="3746497"/>
              <a:ext cx="996952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6"/>
                <a:gd name="f8" fmla="val 94"/>
                <a:gd name="f9" fmla="val 15"/>
                <a:gd name="f10" fmla="val 73"/>
                <a:gd name="f11" fmla="val 53"/>
                <a:gd name="f12" fmla="val 13"/>
                <a:gd name="f13" fmla="val 52"/>
                <a:gd name="f14" fmla="val 12"/>
                <a:gd name="f15" fmla="val 51"/>
                <a:gd name="f16" fmla="val 34"/>
                <a:gd name="f17" fmla="val 14"/>
                <a:gd name="f18" fmla="val 17"/>
                <a:gd name="f19" fmla="val 10"/>
                <a:gd name="f20" fmla="val 11"/>
                <a:gd name="f21" fmla="val 2"/>
                <a:gd name="f22" fmla="val 1"/>
                <a:gd name="f23" fmla="val 5"/>
                <a:gd name="f24" fmla="val 18"/>
                <a:gd name="f25" fmla="val 45"/>
                <a:gd name="f26" fmla="val 3"/>
                <a:gd name="f27" fmla="val 72"/>
                <a:gd name="f28" fmla="val 99"/>
                <a:gd name="f29" fmla="val 8"/>
                <a:gd name="f30" fmla="val 104"/>
                <a:gd name="f31" fmla="val 109"/>
                <a:gd name="f32" fmla="+- 0 0 -90"/>
                <a:gd name="f33" fmla="*/ f3 1 114"/>
                <a:gd name="f34" fmla="*/ f4 1 1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14"/>
                <a:gd name="f43" fmla="*/ f39 1 16"/>
                <a:gd name="f44" fmla="*/ 114 f40 1"/>
                <a:gd name="f45" fmla="*/ 16 f39 1"/>
                <a:gd name="f46" fmla="*/ 53 f40 1"/>
                <a:gd name="f47" fmla="*/ 13 f39 1"/>
                <a:gd name="f48" fmla="*/ 51 f40 1"/>
                <a:gd name="f49" fmla="*/ 12 f39 1"/>
                <a:gd name="f50" fmla="*/ 0 f40 1"/>
                <a:gd name="f51" fmla="*/ 11 f39 1"/>
                <a:gd name="f52" fmla="*/ 18 f40 1"/>
                <a:gd name="f53" fmla="*/ 0 f39 1"/>
                <a:gd name="f54" fmla="*/ 99 f40 1"/>
                <a:gd name="f55" fmla="*/ 8 f39 1"/>
                <a:gd name="f56" fmla="+- f41 0 f1"/>
                <a:gd name="f57" fmla="*/ f44 1 114"/>
                <a:gd name="f58" fmla="*/ f45 1 16"/>
                <a:gd name="f59" fmla="*/ f46 1 114"/>
                <a:gd name="f60" fmla="*/ f47 1 16"/>
                <a:gd name="f61" fmla="*/ f48 1 114"/>
                <a:gd name="f62" fmla="*/ f49 1 16"/>
                <a:gd name="f63" fmla="*/ f50 1 114"/>
                <a:gd name="f64" fmla="*/ f51 1 16"/>
                <a:gd name="f65" fmla="*/ f52 1 114"/>
                <a:gd name="f66" fmla="*/ f53 1 16"/>
                <a:gd name="f67" fmla="*/ f54 1 114"/>
                <a:gd name="f68" fmla="*/ f55 1 16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3"/>
                <a:gd name="f81" fmla="*/ f65 1 f42"/>
                <a:gd name="f82" fmla="*/ f66 1 f43"/>
                <a:gd name="f83" fmla="*/ f67 1 f42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4 1"/>
                <a:gd name="f97" fmla="*/ f81 f33 1"/>
                <a:gd name="f98" fmla="*/ f82 f34 1"/>
                <a:gd name="f99" fmla="*/ f83 f33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89" y="f90"/>
                </a:cxn>
              </a:cxnLst>
              <a:rect l="f85" t="f88" r="f86" b="f87"/>
              <a:pathLst>
                <a:path w="114" h="16">
                  <a:moveTo>
                    <a:pt x="f6" y="f7"/>
                  </a:moveTo>
                  <a:cubicBezTo>
                    <a:pt x="f8" y="f9"/>
                    <a:pt x="f10" y="f7"/>
                    <a:pt x="f11" y="f12"/>
                  </a:cubicBezTo>
                  <a:cubicBezTo>
                    <a:pt x="f13" y="f14"/>
                    <a:pt x="f15" y="f14"/>
                    <a:pt x="f15" y="f14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26"/>
                    <a:pt x="f27" y="f23"/>
                    <a:pt x="f28" y="f29"/>
                  </a:cubicBezTo>
                  <a:cubicBezTo>
                    <a:pt x="f30" y="f20"/>
                    <a:pt x="f31" y="f17"/>
                    <a:pt x="f6" y="f7"/>
                  </a:cubicBezTo>
                  <a:close/>
                </a:path>
              </a:pathLst>
            </a:custGeom>
            <a:solidFill>
              <a:srgbClr val="F19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23">
              <a:extLst>
                <a:ext uri="{FF2B5EF4-FFF2-40B4-BE49-F238E27FC236}">
                  <a16:creationId xmlns:a16="http://schemas.microsoft.com/office/drawing/2014/main" id="{4F110772-2B04-BDCB-E752-A2D6162807FF}"/>
                </a:ext>
              </a:extLst>
            </p:cNvPr>
            <p:cNvSpPr/>
            <p:nvPr/>
          </p:nvSpPr>
          <p:spPr>
            <a:xfrm>
              <a:off x="2862264" y="6805614"/>
              <a:ext cx="358773" cy="27352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13"/>
                <a:gd name="f8" fmla="val 36"/>
                <a:gd name="f9" fmla="val 288"/>
                <a:gd name="f10" fmla="val 31"/>
                <a:gd name="f11" fmla="val 287"/>
                <a:gd name="f12" fmla="val 27"/>
                <a:gd name="f13" fmla="val 22"/>
                <a:gd name="f14" fmla="val 285"/>
                <a:gd name="f15" fmla="val 25"/>
                <a:gd name="f16" fmla="val 283"/>
                <a:gd name="f17" fmla="val 30"/>
                <a:gd name="f18" fmla="val 281"/>
                <a:gd name="f19" fmla="val 32"/>
                <a:gd name="f20" fmla="val 280"/>
                <a:gd name="f21" fmla="val 35"/>
                <a:gd name="f22" fmla="val 279"/>
                <a:gd name="f23" fmla="val 33"/>
                <a:gd name="f24" fmla="val 276"/>
                <a:gd name="f25" fmla="val 273"/>
                <a:gd name="f26" fmla="val 29"/>
                <a:gd name="f27" fmla="val 274"/>
                <a:gd name="f28" fmla="val 275"/>
                <a:gd name="f29" fmla="val 277"/>
                <a:gd name="f30" fmla="val 17"/>
                <a:gd name="f31" fmla="val 11"/>
                <a:gd name="f32" fmla="val 278"/>
                <a:gd name="f33" fmla="val 238"/>
                <a:gd name="f34" fmla="val 198"/>
                <a:gd name="f35" fmla="val 12"/>
                <a:gd name="f36" fmla="val 159"/>
                <a:gd name="f37" fmla="val 151"/>
                <a:gd name="f38" fmla="val 10"/>
                <a:gd name="f39" fmla="val 142"/>
                <a:gd name="f40" fmla="val 15"/>
                <a:gd name="f41" fmla="val 134"/>
                <a:gd name="f42" fmla="val 16"/>
                <a:gd name="f43" fmla="val 133"/>
                <a:gd name="f44" fmla="val 131"/>
                <a:gd name="f45" fmla="val 14"/>
                <a:gd name="f46" fmla="val 129"/>
                <a:gd name="f47" fmla="val 13"/>
                <a:gd name="f48" fmla="val 128"/>
                <a:gd name="f49" fmla="val 126"/>
                <a:gd name="f50" fmla="val 124"/>
                <a:gd name="f51" fmla="val 101"/>
                <a:gd name="f52" fmla="val 78"/>
                <a:gd name="f53" fmla="val 54"/>
                <a:gd name="f54" fmla="val 39"/>
                <a:gd name="f55" fmla="val 24"/>
                <a:gd name="f56" fmla="val 9"/>
                <a:gd name="f57" fmla="val 5"/>
                <a:gd name="f58" fmla="val 2"/>
                <a:gd name="f59" fmla="val 4"/>
                <a:gd name="f60" fmla="val 69"/>
                <a:gd name="f61" fmla="val 103"/>
                <a:gd name="f62" fmla="val 3"/>
                <a:gd name="f63" fmla="val 113"/>
                <a:gd name="f64" fmla="val 6"/>
                <a:gd name="f65" fmla="val 123"/>
                <a:gd name="f66" fmla="val 132"/>
                <a:gd name="f67" fmla="val 135"/>
                <a:gd name="f68" fmla="val 1"/>
                <a:gd name="f69" fmla="val 136"/>
                <a:gd name="f70" fmla="val 139"/>
                <a:gd name="f71" fmla="val 145"/>
                <a:gd name="f72" fmla="val 162"/>
                <a:gd name="f73" fmla="val 179"/>
                <a:gd name="f74" fmla="val 196"/>
                <a:gd name="f75" fmla="val 225"/>
                <a:gd name="f76" fmla="val 255"/>
                <a:gd name="f77" fmla="val 291"/>
                <a:gd name="f78" fmla="val 294"/>
                <a:gd name="f79" fmla="val 296"/>
                <a:gd name="f80" fmla="val 300"/>
                <a:gd name="f81" fmla="val 20"/>
                <a:gd name="f82" fmla="val 304"/>
                <a:gd name="f83" fmla="val 23"/>
                <a:gd name="f84" fmla="val 308"/>
                <a:gd name="f85" fmla="val 310"/>
                <a:gd name="f86" fmla="val 28"/>
                <a:gd name="f87" fmla="val 34"/>
                <a:gd name="f88" fmla="val 306"/>
                <a:gd name="f89" fmla="val 26"/>
                <a:gd name="f90" fmla="val 301"/>
                <a:gd name="f91" fmla="val 298"/>
                <a:gd name="f92" fmla="val 21"/>
                <a:gd name="f93" fmla="val 295"/>
                <a:gd name="f94" fmla="val 297"/>
                <a:gd name="f95" fmla="val 37"/>
                <a:gd name="f96" fmla="val 40"/>
                <a:gd name="f97" fmla="val 293"/>
                <a:gd name="f98" fmla="val 290"/>
                <a:gd name="f99" fmla="val 289"/>
                <a:gd name="f100" fmla="+- 0 0 -90"/>
                <a:gd name="f101" fmla="*/ f3 1 41"/>
                <a:gd name="f102" fmla="*/ f4 1 313"/>
                <a:gd name="f103" fmla="val f5"/>
                <a:gd name="f104" fmla="val f6"/>
                <a:gd name="f105" fmla="val f7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41"/>
                <a:gd name="f111" fmla="*/ f107 1 313"/>
                <a:gd name="f112" fmla="*/ 36 f108 1"/>
                <a:gd name="f113" fmla="*/ 288 f107 1"/>
                <a:gd name="f114" fmla="*/ 22 f108 1"/>
                <a:gd name="f115" fmla="*/ 285 f107 1"/>
                <a:gd name="f116" fmla="*/ 30 f108 1"/>
                <a:gd name="f117" fmla="*/ 281 f107 1"/>
                <a:gd name="f118" fmla="*/ 33 f108 1"/>
                <a:gd name="f119" fmla="*/ 276 f107 1"/>
                <a:gd name="f120" fmla="*/ 27 f108 1"/>
                <a:gd name="f121" fmla="*/ 275 f107 1"/>
                <a:gd name="f122" fmla="*/ 11 f108 1"/>
                <a:gd name="f123" fmla="*/ 277 f107 1"/>
                <a:gd name="f124" fmla="*/ 12 f108 1"/>
                <a:gd name="f125" fmla="*/ 159 f107 1"/>
                <a:gd name="f126" fmla="*/ 15 f108 1"/>
                <a:gd name="f127" fmla="*/ 134 f107 1"/>
                <a:gd name="f128" fmla="*/ 14 f108 1"/>
                <a:gd name="f129" fmla="*/ 129 f107 1"/>
                <a:gd name="f130" fmla="*/ 124 f107 1"/>
                <a:gd name="f131" fmla="*/ 13 f108 1"/>
                <a:gd name="f132" fmla="*/ 54 f107 1"/>
                <a:gd name="f133" fmla="*/ 9 f107 1"/>
                <a:gd name="f134" fmla="*/ 5 f108 1"/>
                <a:gd name="f135" fmla="*/ 2 f107 1"/>
                <a:gd name="f136" fmla="*/ 4 f108 1"/>
                <a:gd name="f137" fmla="*/ 103 f107 1"/>
                <a:gd name="f138" fmla="*/ 0 f108 1"/>
                <a:gd name="f139" fmla="*/ 132 f107 1"/>
                <a:gd name="f140" fmla="*/ 1 f108 1"/>
                <a:gd name="f141" fmla="*/ 136 f107 1"/>
                <a:gd name="f142" fmla="*/ 3 f108 1"/>
                <a:gd name="f143" fmla="*/ 145 f107 1"/>
                <a:gd name="f144" fmla="*/ 196 f107 1"/>
                <a:gd name="f145" fmla="*/ 2 f108 1"/>
                <a:gd name="f146" fmla="*/ 291 f107 1"/>
                <a:gd name="f147" fmla="*/ 296 f107 1"/>
                <a:gd name="f148" fmla="*/ 23 f108 1"/>
                <a:gd name="f149" fmla="*/ 308 f107 1"/>
                <a:gd name="f150" fmla="*/ 310 f107 1"/>
                <a:gd name="f151" fmla="*/ 29 f108 1"/>
                <a:gd name="f152" fmla="*/ 304 f107 1"/>
                <a:gd name="f153" fmla="*/ 21 f108 1"/>
                <a:gd name="f154" fmla="*/ 294 f107 1"/>
                <a:gd name="f155" fmla="*/ 34 f108 1"/>
                <a:gd name="f156" fmla="*/ 297 f107 1"/>
                <a:gd name="f157" fmla="*/ 41 f108 1"/>
                <a:gd name="f158" fmla="*/ 293 f107 1"/>
                <a:gd name="f159" fmla="+- f109 0 f1"/>
                <a:gd name="f160" fmla="*/ f112 1 41"/>
                <a:gd name="f161" fmla="*/ f113 1 313"/>
                <a:gd name="f162" fmla="*/ f114 1 41"/>
                <a:gd name="f163" fmla="*/ f115 1 313"/>
                <a:gd name="f164" fmla="*/ f116 1 41"/>
                <a:gd name="f165" fmla="*/ f117 1 313"/>
                <a:gd name="f166" fmla="*/ f118 1 41"/>
                <a:gd name="f167" fmla="*/ f119 1 313"/>
                <a:gd name="f168" fmla="*/ f120 1 41"/>
                <a:gd name="f169" fmla="*/ f121 1 313"/>
                <a:gd name="f170" fmla="*/ f122 1 41"/>
                <a:gd name="f171" fmla="*/ f123 1 313"/>
                <a:gd name="f172" fmla="*/ f124 1 41"/>
                <a:gd name="f173" fmla="*/ f125 1 313"/>
                <a:gd name="f174" fmla="*/ f126 1 41"/>
                <a:gd name="f175" fmla="*/ f127 1 313"/>
                <a:gd name="f176" fmla="*/ f128 1 41"/>
                <a:gd name="f177" fmla="*/ f129 1 313"/>
                <a:gd name="f178" fmla="*/ f130 1 313"/>
                <a:gd name="f179" fmla="*/ f131 1 41"/>
                <a:gd name="f180" fmla="*/ f132 1 313"/>
                <a:gd name="f181" fmla="*/ f133 1 313"/>
                <a:gd name="f182" fmla="*/ f134 1 41"/>
                <a:gd name="f183" fmla="*/ f135 1 313"/>
                <a:gd name="f184" fmla="*/ f136 1 41"/>
                <a:gd name="f185" fmla="*/ f137 1 313"/>
                <a:gd name="f186" fmla="*/ f138 1 41"/>
                <a:gd name="f187" fmla="*/ f139 1 313"/>
                <a:gd name="f188" fmla="*/ f140 1 41"/>
                <a:gd name="f189" fmla="*/ f141 1 313"/>
                <a:gd name="f190" fmla="*/ f142 1 41"/>
                <a:gd name="f191" fmla="*/ f143 1 313"/>
                <a:gd name="f192" fmla="*/ f144 1 313"/>
                <a:gd name="f193" fmla="*/ f145 1 41"/>
                <a:gd name="f194" fmla="*/ f146 1 313"/>
                <a:gd name="f195" fmla="*/ f147 1 313"/>
                <a:gd name="f196" fmla="*/ f148 1 41"/>
                <a:gd name="f197" fmla="*/ f149 1 313"/>
                <a:gd name="f198" fmla="*/ f150 1 313"/>
                <a:gd name="f199" fmla="*/ f151 1 41"/>
                <a:gd name="f200" fmla="*/ f152 1 313"/>
                <a:gd name="f201" fmla="*/ f153 1 41"/>
                <a:gd name="f202" fmla="*/ f154 1 313"/>
                <a:gd name="f203" fmla="*/ f155 1 41"/>
                <a:gd name="f204" fmla="*/ f156 1 313"/>
                <a:gd name="f205" fmla="*/ f157 1 41"/>
                <a:gd name="f206" fmla="*/ f158 1 313"/>
                <a:gd name="f207" fmla="*/ 0 1 f110"/>
                <a:gd name="f208" fmla="*/ f104 1 f110"/>
                <a:gd name="f209" fmla="*/ 0 1 f111"/>
                <a:gd name="f210" fmla="*/ f105 1 f111"/>
                <a:gd name="f211" fmla="*/ f160 1 f110"/>
                <a:gd name="f212" fmla="*/ f161 1 f111"/>
                <a:gd name="f213" fmla="*/ f162 1 f110"/>
                <a:gd name="f214" fmla="*/ f163 1 f111"/>
                <a:gd name="f215" fmla="*/ f164 1 f110"/>
                <a:gd name="f216" fmla="*/ f165 1 f111"/>
                <a:gd name="f217" fmla="*/ f166 1 f110"/>
                <a:gd name="f218" fmla="*/ f167 1 f111"/>
                <a:gd name="f219" fmla="*/ f168 1 f110"/>
                <a:gd name="f220" fmla="*/ f169 1 f111"/>
                <a:gd name="f221" fmla="*/ f170 1 f110"/>
                <a:gd name="f222" fmla="*/ f171 1 f111"/>
                <a:gd name="f223" fmla="*/ f172 1 f110"/>
                <a:gd name="f224" fmla="*/ f173 1 f111"/>
                <a:gd name="f225" fmla="*/ f174 1 f110"/>
                <a:gd name="f226" fmla="*/ f175 1 f111"/>
                <a:gd name="f227" fmla="*/ f176 1 f110"/>
                <a:gd name="f228" fmla="*/ f177 1 f111"/>
                <a:gd name="f229" fmla="*/ f178 1 f111"/>
                <a:gd name="f230" fmla="*/ f179 1 f110"/>
                <a:gd name="f231" fmla="*/ f180 1 f111"/>
                <a:gd name="f232" fmla="*/ f181 1 f111"/>
                <a:gd name="f233" fmla="*/ f182 1 f110"/>
                <a:gd name="f234" fmla="*/ f183 1 f111"/>
                <a:gd name="f235" fmla="*/ f184 1 f110"/>
                <a:gd name="f236" fmla="*/ f185 1 f111"/>
                <a:gd name="f237" fmla="*/ f186 1 f110"/>
                <a:gd name="f238" fmla="*/ f187 1 f111"/>
                <a:gd name="f239" fmla="*/ f188 1 f110"/>
                <a:gd name="f240" fmla="*/ f189 1 f111"/>
                <a:gd name="f241" fmla="*/ f190 1 f110"/>
                <a:gd name="f242" fmla="*/ f191 1 f111"/>
                <a:gd name="f243" fmla="*/ f192 1 f111"/>
                <a:gd name="f244" fmla="*/ f193 1 f110"/>
                <a:gd name="f245" fmla="*/ f194 1 f111"/>
                <a:gd name="f246" fmla="*/ f195 1 f111"/>
                <a:gd name="f247" fmla="*/ f196 1 f110"/>
                <a:gd name="f248" fmla="*/ f197 1 f111"/>
                <a:gd name="f249" fmla="*/ f198 1 f111"/>
                <a:gd name="f250" fmla="*/ f199 1 f110"/>
                <a:gd name="f251" fmla="*/ f200 1 f111"/>
                <a:gd name="f252" fmla="*/ f201 1 f110"/>
                <a:gd name="f253" fmla="*/ f202 1 f111"/>
                <a:gd name="f254" fmla="*/ f203 1 f110"/>
                <a:gd name="f255" fmla="*/ f204 1 f111"/>
                <a:gd name="f256" fmla="*/ f205 1 f110"/>
                <a:gd name="f257" fmla="*/ f206 1 f111"/>
                <a:gd name="f258" fmla="*/ f207 f101 1"/>
                <a:gd name="f259" fmla="*/ f208 f101 1"/>
                <a:gd name="f260" fmla="*/ f210 f102 1"/>
                <a:gd name="f261" fmla="*/ f209 f102 1"/>
                <a:gd name="f262" fmla="*/ f211 f101 1"/>
                <a:gd name="f263" fmla="*/ f212 f102 1"/>
                <a:gd name="f264" fmla="*/ f213 f101 1"/>
                <a:gd name="f265" fmla="*/ f214 f102 1"/>
                <a:gd name="f266" fmla="*/ f215 f101 1"/>
                <a:gd name="f267" fmla="*/ f216 f102 1"/>
                <a:gd name="f268" fmla="*/ f217 f101 1"/>
                <a:gd name="f269" fmla="*/ f218 f102 1"/>
                <a:gd name="f270" fmla="*/ f219 f101 1"/>
                <a:gd name="f271" fmla="*/ f220 f102 1"/>
                <a:gd name="f272" fmla="*/ f221 f101 1"/>
                <a:gd name="f273" fmla="*/ f222 f102 1"/>
                <a:gd name="f274" fmla="*/ f223 f101 1"/>
                <a:gd name="f275" fmla="*/ f224 f102 1"/>
                <a:gd name="f276" fmla="*/ f225 f101 1"/>
                <a:gd name="f277" fmla="*/ f226 f102 1"/>
                <a:gd name="f278" fmla="*/ f227 f101 1"/>
                <a:gd name="f279" fmla="*/ f228 f102 1"/>
                <a:gd name="f280" fmla="*/ f229 f102 1"/>
                <a:gd name="f281" fmla="*/ f230 f101 1"/>
                <a:gd name="f282" fmla="*/ f231 f102 1"/>
                <a:gd name="f283" fmla="*/ f232 f102 1"/>
                <a:gd name="f284" fmla="*/ f233 f101 1"/>
                <a:gd name="f285" fmla="*/ f234 f102 1"/>
                <a:gd name="f286" fmla="*/ f235 f101 1"/>
                <a:gd name="f287" fmla="*/ f236 f102 1"/>
                <a:gd name="f288" fmla="*/ f237 f101 1"/>
                <a:gd name="f289" fmla="*/ f238 f102 1"/>
                <a:gd name="f290" fmla="*/ f239 f101 1"/>
                <a:gd name="f291" fmla="*/ f240 f102 1"/>
                <a:gd name="f292" fmla="*/ f241 f101 1"/>
                <a:gd name="f293" fmla="*/ f242 f102 1"/>
                <a:gd name="f294" fmla="*/ f243 f102 1"/>
                <a:gd name="f295" fmla="*/ f244 f101 1"/>
                <a:gd name="f296" fmla="*/ f245 f102 1"/>
                <a:gd name="f297" fmla="*/ f246 f102 1"/>
                <a:gd name="f298" fmla="*/ f247 f101 1"/>
                <a:gd name="f299" fmla="*/ f248 f102 1"/>
                <a:gd name="f300" fmla="*/ f249 f102 1"/>
                <a:gd name="f301" fmla="*/ f250 f101 1"/>
                <a:gd name="f302" fmla="*/ f251 f102 1"/>
                <a:gd name="f303" fmla="*/ f252 f101 1"/>
                <a:gd name="f304" fmla="*/ f253 f102 1"/>
                <a:gd name="f305" fmla="*/ f254 f101 1"/>
                <a:gd name="f306" fmla="*/ f255 f102 1"/>
                <a:gd name="f307" fmla="*/ f256 f101 1"/>
                <a:gd name="f308" fmla="*/ f257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9">
                  <a:pos x="f262" y="f263"/>
                </a:cxn>
                <a:cxn ang="f159">
                  <a:pos x="f264" y="f265"/>
                </a:cxn>
                <a:cxn ang="f159">
                  <a:pos x="f266" y="f267"/>
                </a:cxn>
                <a:cxn ang="f159">
                  <a:pos x="f268" y="f269"/>
                </a:cxn>
                <a:cxn ang="f159">
                  <a:pos x="f270" y="f271"/>
                </a:cxn>
                <a:cxn ang="f159">
                  <a:pos x="f272" y="f267"/>
                </a:cxn>
                <a:cxn ang="f159">
                  <a:pos x="f272" y="f273"/>
                </a:cxn>
                <a:cxn ang="f159">
                  <a:pos x="f274" y="f275"/>
                </a:cxn>
                <a:cxn ang="f159">
                  <a:pos x="f276" y="f277"/>
                </a:cxn>
                <a:cxn ang="f159">
                  <a:pos x="f278" y="f279"/>
                </a:cxn>
                <a:cxn ang="f159">
                  <a:pos x="f274" y="f280"/>
                </a:cxn>
                <a:cxn ang="f159">
                  <a:pos x="f281" y="f282"/>
                </a:cxn>
                <a:cxn ang="f159">
                  <a:pos x="f281" y="f283"/>
                </a:cxn>
                <a:cxn ang="f159">
                  <a:pos x="f284" y="f285"/>
                </a:cxn>
                <a:cxn ang="f159">
                  <a:pos x="f286" y="f287"/>
                </a:cxn>
                <a:cxn ang="f159">
                  <a:pos x="f288" y="f289"/>
                </a:cxn>
                <a:cxn ang="f159">
                  <a:pos x="f290" y="f291"/>
                </a:cxn>
                <a:cxn ang="f159">
                  <a:pos x="f292" y="f293"/>
                </a:cxn>
                <a:cxn ang="f159">
                  <a:pos x="f292" y="f294"/>
                </a:cxn>
                <a:cxn ang="f159">
                  <a:pos x="f295" y="f265"/>
                </a:cxn>
                <a:cxn ang="f159">
                  <a:pos x="f284" y="f296"/>
                </a:cxn>
                <a:cxn ang="f159">
                  <a:pos x="f281" y="f297"/>
                </a:cxn>
                <a:cxn ang="f159">
                  <a:pos x="f298" y="f299"/>
                </a:cxn>
                <a:cxn ang="f159">
                  <a:pos x="f266" y="f300"/>
                </a:cxn>
                <a:cxn ang="f159">
                  <a:pos x="f301" y="f302"/>
                </a:cxn>
                <a:cxn ang="f159">
                  <a:pos x="f303" y="f304"/>
                </a:cxn>
                <a:cxn ang="f159">
                  <a:pos x="f305" y="f306"/>
                </a:cxn>
                <a:cxn ang="f159">
                  <a:pos x="f307" y="f308"/>
                </a:cxn>
                <a:cxn ang="f159">
                  <a:pos x="f262" y="f263"/>
                </a:cxn>
              </a:cxnLst>
              <a:rect l="f258" t="f261" r="f259" b="f260"/>
              <a:pathLst>
                <a:path w="41" h="313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2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19" y="f25"/>
                    <a:pt x="f26" y="f27"/>
                    <a:pt x="f12" y="f28"/>
                  </a:cubicBezTo>
                  <a:cubicBezTo>
                    <a:pt x="f13" y="f29"/>
                    <a:pt x="f30" y="f20"/>
                    <a:pt x="f31" y="f18"/>
                  </a:cubicBezTo>
                  <a:cubicBezTo>
                    <a:pt x="f31" y="f22"/>
                    <a:pt x="f31" y="f32"/>
                    <a:pt x="f31" y="f29"/>
                  </a:cubicBezTo>
                  <a:cubicBezTo>
                    <a:pt x="f31" y="f33"/>
                    <a:pt x="f31" y="f34"/>
                    <a:pt x="f35" y="f36"/>
                  </a:cubicBezTo>
                  <a:cubicBezTo>
                    <a:pt x="f35" y="f37"/>
                    <a:pt x="f38" y="f39"/>
                    <a:pt x="f40" y="f41"/>
                  </a:cubicBezTo>
                  <a:cubicBezTo>
                    <a:pt x="f42" y="f43"/>
                    <a:pt x="f40" y="f44"/>
                    <a:pt x="f45" y="f46"/>
                  </a:cubicBezTo>
                  <a:cubicBezTo>
                    <a:pt x="f47" y="f48"/>
                    <a:pt x="f35" y="f49"/>
                    <a:pt x="f35" y="f50"/>
                  </a:cubicBezTo>
                  <a:cubicBezTo>
                    <a:pt x="f47" y="f51"/>
                    <a:pt x="f47" y="f52"/>
                    <a:pt x="f47" y="f53"/>
                  </a:cubicBezTo>
                  <a:cubicBezTo>
                    <a:pt x="f47" y="f54"/>
                    <a:pt x="f47" y="f55"/>
                    <a:pt x="f47" y="f56"/>
                  </a:cubicBezTo>
                  <a:cubicBezTo>
                    <a:pt x="f47" y="f5"/>
                    <a:pt x="f47" y="f5"/>
                    <a:pt x="f57" y="f58"/>
                  </a:cubicBezTo>
                  <a:cubicBezTo>
                    <a:pt x="f59" y="f8"/>
                    <a:pt x="f59" y="f60"/>
                    <a:pt x="f59" y="f61"/>
                  </a:cubicBezTo>
                  <a:cubicBezTo>
                    <a:pt x="f62" y="f63"/>
                    <a:pt x="f64" y="f65"/>
                    <a:pt x="f5" y="f66"/>
                  </a:cubicBezTo>
                  <a:cubicBezTo>
                    <a:pt x="f5" y="f43"/>
                    <a:pt x="f5" y="f67"/>
                    <a:pt x="f68" y="f69"/>
                  </a:cubicBezTo>
                  <a:cubicBezTo>
                    <a:pt x="f62" y="f70"/>
                    <a:pt x="f62" y="f39"/>
                    <a:pt x="f62" y="f71"/>
                  </a:cubicBezTo>
                  <a:cubicBezTo>
                    <a:pt x="f62" y="f72"/>
                    <a:pt x="f62" y="f73"/>
                    <a:pt x="f62" y="f74"/>
                  </a:cubicBezTo>
                  <a:cubicBezTo>
                    <a:pt x="f62" y="f75"/>
                    <a:pt x="f58" y="f76"/>
                    <a:pt x="f58" y="f14"/>
                  </a:cubicBezTo>
                  <a:cubicBezTo>
                    <a:pt x="f58" y="f11"/>
                    <a:pt x="f5" y="f77"/>
                    <a:pt x="f57" y="f77"/>
                  </a:cubicBezTo>
                  <a:cubicBezTo>
                    <a:pt x="f56" y="f77"/>
                    <a:pt x="f38" y="f78"/>
                    <a:pt x="f47" y="f79"/>
                  </a:cubicBezTo>
                  <a:cubicBezTo>
                    <a:pt x="f42" y="f80"/>
                    <a:pt x="f81" y="f82"/>
                    <a:pt x="f83" y="f84"/>
                  </a:cubicBezTo>
                  <a:cubicBezTo>
                    <a:pt x="f15" y="f85"/>
                    <a:pt x="f86" y="f7"/>
                    <a:pt x="f17" y="f85"/>
                  </a:cubicBezTo>
                  <a:cubicBezTo>
                    <a:pt x="f87" y="f84"/>
                    <a:pt x="f10" y="f88"/>
                    <a:pt x="f26" y="f82"/>
                  </a:cubicBezTo>
                  <a:cubicBezTo>
                    <a:pt x="f89" y="f90"/>
                    <a:pt x="f55" y="f91"/>
                    <a:pt x="f92" y="f78"/>
                  </a:cubicBezTo>
                  <a:cubicBezTo>
                    <a:pt x="f89" y="f93"/>
                    <a:pt x="f17" y="f79"/>
                    <a:pt x="f87" y="f94"/>
                  </a:cubicBezTo>
                  <a:cubicBezTo>
                    <a:pt x="f95" y="f94"/>
                    <a:pt x="f96" y="f94"/>
                    <a:pt x="f6" y="f97"/>
                  </a:cubicBezTo>
                  <a:cubicBezTo>
                    <a:pt x="f6" y="f98"/>
                    <a:pt x="f54" y="f99"/>
                    <a:pt x="f8" y="f9"/>
                  </a:cubicBezTo>
                  <a:close/>
                </a:path>
              </a:pathLst>
            </a:custGeom>
            <a:solidFill>
              <a:srgbClr val="4B40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22E98915-88E9-7D20-9C21-63746D650414}"/>
                </a:ext>
              </a:extLst>
            </p:cNvPr>
            <p:cNvSpPr/>
            <p:nvPr/>
          </p:nvSpPr>
          <p:spPr>
            <a:xfrm>
              <a:off x="2363788" y="6832597"/>
              <a:ext cx="385767" cy="26828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07"/>
                <a:gd name="f8" fmla="val 34"/>
                <a:gd name="f9" fmla="val 2"/>
                <a:gd name="f10" fmla="val 31"/>
                <a:gd name="f11" fmla="val 28"/>
                <a:gd name="f12" fmla="val 67"/>
                <a:gd name="f13" fmla="val 25"/>
                <a:gd name="f14" fmla="val 100"/>
                <a:gd name="f15" fmla="val 24"/>
                <a:gd name="f16" fmla="val 110"/>
                <a:gd name="f17" fmla="val 26"/>
                <a:gd name="f18" fmla="val 120"/>
                <a:gd name="f19" fmla="val 19"/>
                <a:gd name="f20" fmla="val 129"/>
                <a:gd name="f21" fmla="val 18"/>
                <a:gd name="f22" fmla="val 130"/>
                <a:gd name="f23" fmla="val 132"/>
                <a:gd name="f24" fmla="val 133"/>
                <a:gd name="f25" fmla="val 22"/>
                <a:gd name="f26" fmla="val 137"/>
                <a:gd name="f27" fmla="val 21"/>
                <a:gd name="f28" fmla="val 141"/>
                <a:gd name="f29" fmla="val 20"/>
                <a:gd name="f30" fmla="val 145"/>
                <a:gd name="f31" fmla="val 17"/>
                <a:gd name="f32" fmla="val 178"/>
                <a:gd name="f33" fmla="val 14"/>
                <a:gd name="f34" fmla="val 211"/>
                <a:gd name="f35" fmla="val 11"/>
                <a:gd name="f36" fmla="val 244"/>
                <a:gd name="f37" fmla="val 245"/>
                <a:gd name="f38" fmla="val 246"/>
                <a:gd name="f39" fmla="val 10"/>
                <a:gd name="f40" fmla="val 253"/>
                <a:gd name="f41" fmla="val 260"/>
                <a:gd name="f42" fmla="val 9"/>
                <a:gd name="f43" fmla="val 266"/>
                <a:gd name="f44" fmla="val 8"/>
                <a:gd name="f45" fmla="val 272"/>
                <a:gd name="f46" fmla="val 277"/>
                <a:gd name="f47" fmla="val 7"/>
                <a:gd name="f48" fmla="val 283"/>
                <a:gd name="f49" fmla="val 5"/>
                <a:gd name="f50" fmla="val 286"/>
                <a:gd name="f51" fmla="val 4"/>
                <a:gd name="f52" fmla="val 290"/>
                <a:gd name="f53" fmla="val 294"/>
                <a:gd name="f54" fmla="val 1"/>
                <a:gd name="f55" fmla="val 297"/>
                <a:gd name="f56" fmla="val 301"/>
                <a:gd name="f57" fmla="val 302"/>
                <a:gd name="f58" fmla="val 303"/>
                <a:gd name="f59" fmla="val 298"/>
                <a:gd name="f60" fmla="val 296"/>
                <a:gd name="f61" fmla="val 12"/>
                <a:gd name="f62" fmla="val 292"/>
                <a:gd name="f63" fmla="val 293"/>
                <a:gd name="f64" fmla="val 300"/>
                <a:gd name="f65" fmla="val 23"/>
                <a:gd name="f66" fmla="val 27"/>
                <a:gd name="f67" fmla="val 305"/>
                <a:gd name="f68" fmla="val 29"/>
                <a:gd name="f69" fmla="val 32"/>
                <a:gd name="f70" fmla="val 304"/>
                <a:gd name="f71" fmla="val 35"/>
                <a:gd name="f72" fmla="val 299"/>
                <a:gd name="f73" fmla="val 30"/>
                <a:gd name="f74" fmla="val 295"/>
                <a:gd name="f75" fmla="val 291"/>
                <a:gd name="f76" fmla="val 289"/>
                <a:gd name="f77" fmla="val 38"/>
                <a:gd name="f78" fmla="val 39"/>
                <a:gd name="f79" fmla="val 288"/>
                <a:gd name="f80" fmla="val 40"/>
                <a:gd name="f81" fmla="val 284"/>
                <a:gd name="f82" fmla="val 37"/>
                <a:gd name="f83" fmla="val 282"/>
                <a:gd name="f84" fmla="val 281"/>
                <a:gd name="f85" fmla="val 279"/>
                <a:gd name="f86" fmla="val 280"/>
                <a:gd name="f87" fmla="val 16"/>
                <a:gd name="f88" fmla="val 247"/>
                <a:gd name="f89" fmla="val 220"/>
                <a:gd name="f90" fmla="val 193"/>
                <a:gd name="f91" fmla="val 166"/>
                <a:gd name="f92" fmla="val 155"/>
                <a:gd name="f93" fmla="val 143"/>
                <a:gd name="f94" fmla="val 33"/>
                <a:gd name="f95" fmla="val 127"/>
                <a:gd name="f96" fmla="val 125"/>
                <a:gd name="f97" fmla="val 123"/>
                <a:gd name="f98" fmla="val 121"/>
                <a:gd name="f99" fmla="val 84"/>
                <a:gd name="f100" fmla="val 46"/>
                <a:gd name="f101" fmla="val 42"/>
                <a:gd name="f102" fmla="+- 0 0 -90"/>
                <a:gd name="f103" fmla="*/ f3 1 44"/>
                <a:gd name="f104" fmla="*/ f4 1 307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44"/>
                <a:gd name="f113" fmla="*/ f109 1 307"/>
                <a:gd name="f114" fmla="*/ 34 f110 1"/>
                <a:gd name="f115" fmla="*/ 2 f109 1"/>
                <a:gd name="f116" fmla="*/ 25 f110 1"/>
                <a:gd name="f117" fmla="*/ 100 f109 1"/>
                <a:gd name="f118" fmla="*/ 19 f110 1"/>
                <a:gd name="f119" fmla="*/ 129 f109 1"/>
                <a:gd name="f120" fmla="*/ 133 f109 1"/>
                <a:gd name="f121" fmla="*/ 20 f110 1"/>
                <a:gd name="f122" fmla="*/ 145 f109 1"/>
                <a:gd name="f123" fmla="*/ 11 f110 1"/>
                <a:gd name="f124" fmla="*/ 244 f109 1"/>
                <a:gd name="f125" fmla="*/ 246 f109 1"/>
                <a:gd name="f126" fmla="*/ 9 f110 1"/>
                <a:gd name="f127" fmla="*/ 266 f109 1"/>
                <a:gd name="f128" fmla="*/ 7 f110 1"/>
                <a:gd name="f129" fmla="*/ 283 f109 1"/>
                <a:gd name="f130" fmla="*/ 2 f110 1"/>
                <a:gd name="f131" fmla="*/ 294 f109 1"/>
                <a:gd name="f132" fmla="*/ 5 f110 1"/>
                <a:gd name="f133" fmla="*/ 302 f109 1"/>
                <a:gd name="f134" fmla="*/ 10 f110 1"/>
                <a:gd name="f135" fmla="*/ 298 f109 1"/>
                <a:gd name="f136" fmla="*/ 14 f110 1"/>
                <a:gd name="f137" fmla="*/ 290 f109 1"/>
                <a:gd name="f138" fmla="*/ 22 f110 1"/>
                <a:gd name="f139" fmla="*/ 300 f109 1"/>
                <a:gd name="f140" fmla="*/ 303 f109 1"/>
                <a:gd name="f141" fmla="*/ 32 f110 1"/>
                <a:gd name="f142" fmla="*/ 304 f109 1"/>
                <a:gd name="f143" fmla="*/ 297 f109 1"/>
                <a:gd name="f144" fmla="*/ 27 f110 1"/>
                <a:gd name="f145" fmla="*/ 291 f109 1"/>
                <a:gd name="f146" fmla="*/ 28 f110 1"/>
                <a:gd name="f147" fmla="*/ 289 f109 1"/>
                <a:gd name="f148" fmla="*/ 39 f110 1"/>
                <a:gd name="f149" fmla="*/ 288 f109 1"/>
                <a:gd name="f150" fmla="*/ 282 f109 1"/>
                <a:gd name="f151" fmla="*/ 280 f109 1"/>
                <a:gd name="f152" fmla="*/ 18 f110 1"/>
                <a:gd name="f153" fmla="*/ 247 f109 1"/>
                <a:gd name="f154" fmla="*/ 166 f109 1"/>
                <a:gd name="f155" fmla="*/ 33 f110 1"/>
                <a:gd name="f156" fmla="*/ 132 f109 1"/>
                <a:gd name="f157" fmla="*/ 127 f109 1"/>
                <a:gd name="f158" fmla="*/ 31 f110 1"/>
                <a:gd name="f159" fmla="*/ 121 f109 1"/>
                <a:gd name="f160" fmla="*/ 42 f110 1"/>
                <a:gd name="f161" fmla="*/ 8 f109 1"/>
                <a:gd name="f162" fmla="+- f111 0 f1"/>
                <a:gd name="f163" fmla="*/ f114 1 44"/>
                <a:gd name="f164" fmla="*/ f115 1 307"/>
                <a:gd name="f165" fmla="*/ f116 1 44"/>
                <a:gd name="f166" fmla="*/ f117 1 307"/>
                <a:gd name="f167" fmla="*/ f118 1 44"/>
                <a:gd name="f168" fmla="*/ f119 1 307"/>
                <a:gd name="f169" fmla="*/ f120 1 307"/>
                <a:gd name="f170" fmla="*/ f121 1 44"/>
                <a:gd name="f171" fmla="*/ f122 1 307"/>
                <a:gd name="f172" fmla="*/ f123 1 44"/>
                <a:gd name="f173" fmla="*/ f124 1 307"/>
                <a:gd name="f174" fmla="*/ f125 1 307"/>
                <a:gd name="f175" fmla="*/ f126 1 44"/>
                <a:gd name="f176" fmla="*/ f127 1 307"/>
                <a:gd name="f177" fmla="*/ f128 1 44"/>
                <a:gd name="f178" fmla="*/ f129 1 307"/>
                <a:gd name="f179" fmla="*/ f130 1 44"/>
                <a:gd name="f180" fmla="*/ f131 1 307"/>
                <a:gd name="f181" fmla="*/ f132 1 44"/>
                <a:gd name="f182" fmla="*/ f133 1 307"/>
                <a:gd name="f183" fmla="*/ f134 1 44"/>
                <a:gd name="f184" fmla="*/ f135 1 307"/>
                <a:gd name="f185" fmla="*/ f136 1 44"/>
                <a:gd name="f186" fmla="*/ f137 1 307"/>
                <a:gd name="f187" fmla="*/ f138 1 44"/>
                <a:gd name="f188" fmla="*/ f139 1 307"/>
                <a:gd name="f189" fmla="*/ f140 1 307"/>
                <a:gd name="f190" fmla="*/ f141 1 44"/>
                <a:gd name="f191" fmla="*/ f142 1 307"/>
                <a:gd name="f192" fmla="*/ f143 1 307"/>
                <a:gd name="f193" fmla="*/ f144 1 44"/>
                <a:gd name="f194" fmla="*/ f145 1 307"/>
                <a:gd name="f195" fmla="*/ f146 1 44"/>
                <a:gd name="f196" fmla="*/ f147 1 307"/>
                <a:gd name="f197" fmla="*/ f148 1 44"/>
                <a:gd name="f198" fmla="*/ f149 1 307"/>
                <a:gd name="f199" fmla="*/ f150 1 307"/>
                <a:gd name="f200" fmla="*/ f151 1 307"/>
                <a:gd name="f201" fmla="*/ f152 1 44"/>
                <a:gd name="f202" fmla="*/ f153 1 307"/>
                <a:gd name="f203" fmla="*/ f154 1 307"/>
                <a:gd name="f204" fmla="*/ f155 1 44"/>
                <a:gd name="f205" fmla="*/ f156 1 307"/>
                <a:gd name="f206" fmla="*/ f157 1 307"/>
                <a:gd name="f207" fmla="*/ f158 1 44"/>
                <a:gd name="f208" fmla="*/ f159 1 307"/>
                <a:gd name="f209" fmla="*/ f160 1 44"/>
                <a:gd name="f210" fmla="*/ f161 1 307"/>
                <a:gd name="f211" fmla="*/ 0 1 f112"/>
                <a:gd name="f212" fmla="*/ f106 1 f112"/>
                <a:gd name="f213" fmla="*/ 0 1 f113"/>
                <a:gd name="f214" fmla="*/ f107 1 f113"/>
                <a:gd name="f215" fmla="*/ f163 1 f112"/>
                <a:gd name="f216" fmla="*/ f164 1 f113"/>
                <a:gd name="f217" fmla="*/ f165 1 f112"/>
                <a:gd name="f218" fmla="*/ f166 1 f113"/>
                <a:gd name="f219" fmla="*/ f167 1 f112"/>
                <a:gd name="f220" fmla="*/ f168 1 f113"/>
                <a:gd name="f221" fmla="*/ f169 1 f113"/>
                <a:gd name="f222" fmla="*/ f170 1 f112"/>
                <a:gd name="f223" fmla="*/ f171 1 f113"/>
                <a:gd name="f224" fmla="*/ f172 1 f112"/>
                <a:gd name="f225" fmla="*/ f173 1 f113"/>
                <a:gd name="f226" fmla="*/ f174 1 f113"/>
                <a:gd name="f227" fmla="*/ f175 1 f112"/>
                <a:gd name="f228" fmla="*/ f176 1 f113"/>
                <a:gd name="f229" fmla="*/ f177 1 f112"/>
                <a:gd name="f230" fmla="*/ f178 1 f113"/>
                <a:gd name="f231" fmla="*/ f179 1 f112"/>
                <a:gd name="f232" fmla="*/ f180 1 f113"/>
                <a:gd name="f233" fmla="*/ f181 1 f112"/>
                <a:gd name="f234" fmla="*/ f182 1 f113"/>
                <a:gd name="f235" fmla="*/ f183 1 f112"/>
                <a:gd name="f236" fmla="*/ f184 1 f113"/>
                <a:gd name="f237" fmla="*/ f185 1 f112"/>
                <a:gd name="f238" fmla="*/ f186 1 f113"/>
                <a:gd name="f239" fmla="*/ f187 1 f112"/>
                <a:gd name="f240" fmla="*/ f188 1 f113"/>
                <a:gd name="f241" fmla="*/ f189 1 f113"/>
                <a:gd name="f242" fmla="*/ f190 1 f112"/>
                <a:gd name="f243" fmla="*/ f191 1 f113"/>
                <a:gd name="f244" fmla="*/ f192 1 f113"/>
                <a:gd name="f245" fmla="*/ f193 1 f112"/>
                <a:gd name="f246" fmla="*/ f194 1 f113"/>
                <a:gd name="f247" fmla="*/ f195 1 f112"/>
                <a:gd name="f248" fmla="*/ f196 1 f113"/>
                <a:gd name="f249" fmla="*/ f197 1 f112"/>
                <a:gd name="f250" fmla="*/ f198 1 f113"/>
                <a:gd name="f251" fmla="*/ f199 1 f113"/>
                <a:gd name="f252" fmla="*/ f200 1 f113"/>
                <a:gd name="f253" fmla="*/ f201 1 f112"/>
                <a:gd name="f254" fmla="*/ f202 1 f113"/>
                <a:gd name="f255" fmla="*/ f203 1 f113"/>
                <a:gd name="f256" fmla="*/ f204 1 f112"/>
                <a:gd name="f257" fmla="*/ f205 1 f113"/>
                <a:gd name="f258" fmla="*/ f206 1 f113"/>
                <a:gd name="f259" fmla="*/ f207 1 f112"/>
                <a:gd name="f260" fmla="*/ f208 1 f113"/>
                <a:gd name="f261" fmla="*/ f209 1 f112"/>
                <a:gd name="f262" fmla="*/ f210 1 f113"/>
                <a:gd name="f263" fmla="*/ f211 f103 1"/>
                <a:gd name="f264" fmla="*/ f212 f103 1"/>
                <a:gd name="f265" fmla="*/ f214 f104 1"/>
                <a:gd name="f266" fmla="*/ f213 f104 1"/>
                <a:gd name="f267" fmla="*/ f215 f103 1"/>
                <a:gd name="f268" fmla="*/ f216 f104 1"/>
                <a:gd name="f269" fmla="*/ f217 f103 1"/>
                <a:gd name="f270" fmla="*/ f218 f104 1"/>
                <a:gd name="f271" fmla="*/ f219 f103 1"/>
                <a:gd name="f272" fmla="*/ f220 f104 1"/>
                <a:gd name="f273" fmla="*/ f221 f104 1"/>
                <a:gd name="f274" fmla="*/ f222 f103 1"/>
                <a:gd name="f275" fmla="*/ f223 f104 1"/>
                <a:gd name="f276" fmla="*/ f224 f103 1"/>
                <a:gd name="f277" fmla="*/ f225 f104 1"/>
                <a:gd name="f278" fmla="*/ f226 f104 1"/>
                <a:gd name="f279" fmla="*/ f227 f103 1"/>
                <a:gd name="f280" fmla="*/ f228 f104 1"/>
                <a:gd name="f281" fmla="*/ f229 f103 1"/>
                <a:gd name="f282" fmla="*/ f230 f104 1"/>
                <a:gd name="f283" fmla="*/ f231 f103 1"/>
                <a:gd name="f284" fmla="*/ f232 f104 1"/>
                <a:gd name="f285" fmla="*/ f233 f103 1"/>
                <a:gd name="f286" fmla="*/ f234 f104 1"/>
                <a:gd name="f287" fmla="*/ f235 f103 1"/>
                <a:gd name="f288" fmla="*/ f236 f104 1"/>
                <a:gd name="f289" fmla="*/ f237 f103 1"/>
                <a:gd name="f290" fmla="*/ f238 f104 1"/>
                <a:gd name="f291" fmla="*/ f239 f103 1"/>
                <a:gd name="f292" fmla="*/ f240 f104 1"/>
                <a:gd name="f293" fmla="*/ f241 f104 1"/>
                <a:gd name="f294" fmla="*/ f242 f103 1"/>
                <a:gd name="f295" fmla="*/ f243 f104 1"/>
                <a:gd name="f296" fmla="*/ f244 f104 1"/>
                <a:gd name="f297" fmla="*/ f245 f103 1"/>
                <a:gd name="f298" fmla="*/ f246 f104 1"/>
                <a:gd name="f299" fmla="*/ f247 f103 1"/>
                <a:gd name="f300" fmla="*/ f248 f104 1"/>
                <a:gd name="f301" fmla="*/ f249 f103 1"/>
                <a:gd name="f302" fmla="*/ f250 f104 1"/>
                <a:gd name="f303" fmla="*/ f251 f104 1"/>
                <a:gd name="f304" fmla="*/ f252 f104 1"/>
                <a:gd name="f305" fmla="*/ f253 f103 1"/>
                <a:gd name="f306" fmla="*/ f254 f104 1"/>
                <a:gd name="f307" fmla="*/ f255 f104 1"/>
                <a:gd name="f308" fmla="*/ f256 f103 1"/>
                <a:gd name="f309" fmla="*/ f257 f104 1"/>
                <a:gd name="f310" fmla="*/ f258 f104 1"/>
                <a:gd name="f311" fmla="*/ f259 f103 1"/>
                <a:gd name="f312" fmla="*/ f260 f104 1"/>
                <a:gd name="f313" fmla="*/ f261 f103 1"/>
                <a:gd name="f314" fmla="*/ f262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2">
                  <a:pos x="f267" y="f268"/>
                </a:cxn>
                <a:cxn ang="f162">
                  <a:pos x="f269" y="f270"/>
                </a:cxn>
                <a:cxn ang="f162">
                  <a:pos x="f271" y="f272"/>
                </a:cxn>
                <a:cxn ang="f162">
                  <a:pos x="f271" y="f273"/>
                </a:cxn>
                <a:cxn ang="f162">
                  <a:pos x="f274" y="f275"/>
                </a:cxn>
                <a:cxn ang="f162">
                  <a:pos x="f276" y="f277"/>
                </a:cxn>
                <a:cxn ang="f162">
                  <a:pos x="f276" y="f278"/>
                </a:cxn>
                <a:cxn ang="f162">
                  <a:pos x="f279" y="f280"/>
                </a:cxn>
                <a:cxn ang="f162">
                  <a:pos x="f281" y="f282"/>
                </a:cxn>
                <a:cxn ang="f162">
                  <a:pos x="f283" y="f284"/>
                </a:cxn>
                <a:cxn ang="f162">
                  <a:pos x="f285" y="f286"/>
                </a:cxn>
                <a:cxn ang="f162">
                  <a:pos x="f287" y="f288"/>
                </a:cxn>
                <a:cxn ang="f162">
                  <a:pos x="f289" y="f290"/>
                </a:cxn>
                <a:cxn ang="f162">
                  <a:pos x="f291" y="f292"/>
                </a:cxn>
                <a:cxn ang="f162">
                  <a:pos x="f269" y="f293"/>
                </a:cxn>
                <a:cxn ang="f162">
                  <a:pos x="f294" y="f295"/>
                </a:cxn>
                <a:cxn ang="f162">
                  <a:pos x="f294" y="f296"/>
                </a:cxn>
                <a:cxn ang="f162">
                  <a:pos x="f297" y="f298"/>
                </a:cxn>
                <a:cxn ang="f162">
                  <a:pos x="f299" y="f300"/>
                </a:cxn>
                <a:cxn ang="f162">
                  <a:pos x="f294" y="f290"/>
                </a:cxn>
                <a:cxn ang="f162">
                  <a:pos x="f301" y="f302"/>
                </a:cxn>
                <a:cxn ang="f162">
                  <a:pos x="f267" y="f303"/>
                </a:cxn>
                <a:cxn ang="f162">
                  <a:pos x="f269" y="f304"/>
                </a:cxn>
                <a:cxn ang="f162">
                  <a:pos x="f269" y="f304"/>
                </a:cxn>
                <a:cxn ang="f162">
                  <a:pos x="f305" y="f280"/>
                </a:cxn>
                <a:cxn ang="f162">
                  <a:pos x="f274" y="f306"/>
                </a:cxn>
                <a:cxn ang="f162">
                  <a:pos x="f297" y="f307"/>
                </a:cxn>
                <a:cxn ang="f162">
                  <a:pos x="f308" y="f309"/>
                </a:cxn>
                <a:cxn ang="f162">
                  <a:pos x="f294" y="f310"/>
                </a:cxn>
                <a:cxn ang="f162">
                  <a:pos x="f311" y="f312"/>
                </a:cxn>
                <a:cxn ang="f162">
                  <a:pos x="f313" y="f314"/>
                </a:cxn>
                <a:cxn ang="f162">
                  <a:pos x="f267" y="f268"/>
                </a:cxn>
              </a:cxnLst>
              <a:rect l="f263" t="f266" r="f264" b="f265"/>
              <a:pathLst>
                <a:path w="44" h="307">
                  <a:moveTo>
                    <a:pt x="f8" y="f9"/>
                  </a:move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19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5" y="f37"/>
                    <a:pt x="f35" y="f38"/>
                  </a:cubicBezTo>
                  <a:cubicBezTo>
                    <a:pt x="f39" y="f40"/>
                    <a:pt x="f39" y="f41"/>
                    <a:pt x="f42" y="f43"/>
                  </a:cubicBezTo>
                  <a:cubicBezTo>
                    <a:pt x="f44" y="f45"/>
                    <a:pt x="f44" y="f46"/>
                    <a:pt x="f47" y="f48"/>
                  </a:cubicBezTo>
                  <a:cubicBezTo>
                    <a:pt x="f49" y="f50"/>
                    <a:pt x="f51" y="f52"/>
                    <a:pt x="f9" y="f53"/>
                  </a:cubicBezTo>
                  <a:cubicBezTo>
                    <a:pt x="f54" y="f55"/>
                    <a:pt x="f5" y="f56"/>
                    <a:pt x="f49" y="f57"/>
                  </a:cubicBezTo>
                  <a:cubicBezTo>
                    <a:pt x="f44" y="f58"/>
                    <a:pt x="f42" y="f56"/>
                    <a:pt x="f39" y="f59"/>
                  </a:cubicBezTo>
                  <a:cubicBezTo>
                    <a:pt x="f35" y="f60"/>
                    <a:pt x="f61" y="f62"/>
                    <a:pt x="f33" y="f52"/>
                  </a:cubicBezTo>
                  <a:cubicBezTo>
                    <a:pt x="f31" y="f63"/>
                    <a:pt x="f29" y="f60"/>
                    <a:pt x="f25" y="f64"/>
                  </a:cubicBezTo>
                  <a:cubicBezTo>
                    <a:pt x="f65" y="f56"/>
                    <a:pt x="f15" y="f57"/>
                    <a:pt x="f13" y="f58"/>
                  </a:cubicBezTo>
                  <a:cubicBezTo>
                    <a:pt x="f66" y="f67"/>
                    <a:pt x="f68" y="f7"/>
                    <a:pt x="f69" y="f70"/>
                  </a:cubicBezTo>
                  <a:cubicBezTo>
                    <a:pt x="f71" y="f57"/>
                    <a:pt x="f8" y="f72"/>
                    <a:pt x="f69" y="f55"/>
                  </a:cubicBezTo>
                  <a:cubicBezTo>
                    <a:pt x="f73" y="f74"/>
                    <a:pt x="f11" y="f63"/>
                    <a:pt x="f66" y="f75"/>
                  </a:cubicBezTo>
                  <a:cubicBezTo>
                    <a:pt x="f66" y="f75"/>
                    <a:pt x="f11" y="f52"/>
                    <a:pt x="f11" y="f76"/>
                  </a:cubicBezTo>
                  <a:cubicBezTo>
                    <a:pt x="f68" y="f52"/>
                    <a:pt x="f10" y="f52"/>
                    <a:pt x="f69" y="f52"/>
                  </a:cubicBezTo>
                  <a:cubicBezTo>
                    <a:pt x="f71" y="f75"/>
                    <a:pt x="f77" y="f75"/>
                    <a:pt x="f78" y="f79"/>
                  </a:cubicBezTo>
                  <a:cubicBezTo>
                    <a:pt x="f80" y="f81"/>
                    <a:pt x="f82" y="f83"/>
                    <a:pt x="f8" y="f83"/>
                  </a:cubicBezTo>
                  <a:cubicBezTo>
                    <a:pt x="f10" y="f84"/>
                    <a:pt x="f11" y="f85"/>
                    <a:pt x="f13" y="f86"/>
                  </a:cubicBezTo>
                  <a:cubicBezTo>
                    <a:pt x="f13" y="f86"/>
                    <a:pt x="f13" y="f86"/>
                    <a:pt x="f13" y="f86"/>
                  </a:cubicBezTo>
                  <a:cubicBezTo>
                    <a:pt x="f87" y="f46"/>
                    <a:pt x="f31" y="f46"/>
                    <a:pt x="f21" y="f43"/>
                  </a:cubicBezTo>
                  <a:cubicBezTo>
                    <a:pt x="f21" y="f41"/>
                    <a:pt x="f29" y="f40"/>
                    <a:pt x="f29" y="f88"/>
                  </a:cubicBezTo>
                  <a:cubicBezTo>
                    <a:pt x="f25" y="f89"/>
                    <a:pt x="f15" y="f90"/>
                    <a:pt x="f66" y="f91"/>
                  </a:cubicBezTo>
                  <a:cubicBezTo>
                    <a:pt x="f68" y="f92"/>
                    <a:pt x="f66" y="f93"/>
                    <a:pt x="f94" y="f23"/>
                  </a:cubicBezTo>
                  <a:cubicBezTo>
                    <a:pt x="f8" y="f22"/>
                    <a:pt x="f94" y="f20"/>
                    <a:pt x="f69" y="f95"/>
                  </a:cubicBezTo>
                  <a:cubicBezTo>
                    <a:pt x="f10" y="f96"/>
                    <a:pt x="f10" y="f97"/>
                    <a:pt x="f10" y="f98"/>
                  </a:cubicBezTo>
                  <a:cubicBezTo>
                    <a:pt x="f71" y="f99"/>
                    <a:pt x="f78" y="f100"/>
                    <a:pt x="f101" y="f44"/>
                  </a:cubicBezTo>
                  <a:cubicBezTo>
                    <a:pt x="f6" y="f54"/>
                    <a:pt x="f80" y="f5"/>
                    <a:pt x="f8" y="f9"/>
                  </a:cubicBezTo>
                  <a:close/>
                </a:path>
              </a:pathLst>
            </a:custGeom>
            <a:solidFill>
              <a:srgbClr val="4B40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25">
              <a:extLst>
                <a:ext uri="{FF2B5EF4-FFF2-40B4-BE49-F238E27FC236}">
                  <a16:creationId xmlns:a16="http://schemas.microsoft.com/office/drawing/2014/main" id="{8512BE5C-A076-56E1-700F-63645C392EE9}"/>
                </a:ext>
              </a:extLst>
            </p:cNvPr>
            <p:cNvSpPr/>
            <p:nvPr/>
          </p:nvSpPr>
          <p:spPr>
            <a:xfrm>
              <a:off x="1935163" y="5800725"/>
              <a:ext cx="1295403" cy="7778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89"/>
                <a:gd name="f8" fmla="val 11"/>
                <a:gd name="f9" fmla="val 12"/>
                <a:gd name="f10" fmla="val 3"/>
                <a:gd name="f11" fmla="val 4"/>
                <a:gd name="f12" fmla="val 6"/>
                <a:gd name="f13" fmla="val 10"/>
                <a:gd name="f14" fmla="val 14"/>
                <a:gd name="f15" fmla="val 17"/>
                <a:gd name="f16" fmla="val 15"/>
                <a:gd name="f17" fmla="val 31"/>
                <a:gd name="f18" fmla="val 20"/>
                <a:gd name="f19" fmla="val 22"/>
                <a:gd name="f20" fmla="val 25"/>
                <a:gd name="f21" fmla="val 27"/>
                <a:gd name="f22" fmla="val 16"/>
                <a:gd name="f23" fmla="val 30"/>
                <a:gd name="f24" fmla="val 33"/>
                <a:gd name="f25" fmla="val 36"/>
                <a:gd name="f26" fmla="val 37"/>
                <a:gd name="f27" fmla="val 28"/>
                <a:gd name="f28" fmla="val 41"/>
                <a:gd name="f29" fmla="val 42"/>
                <a:gd name="f30" fmla="val 21"/>
                <a:gd name="f31" fmla="val 44"/>
                <a:gd name="f32" fmla="val 45"/>
                <a:gd name="f33" fmla="val 18"/>
                <a:gd name="f34" fmla="val 46"/>
                <a:gd name="f35" fmla="val 5"/>
                <a:gd name="f36" fmla="val 53"/>
                <a:gd name="f37" fmla="val 61"/>
                <a:gd name="f38" fmla="val 71"/>
                <a:gd name="f39" fmla="val 77"/>
                <a:gd name="f40" fmla="val 80"/>
                <a:gd name="f41" fmla="val 82"/>
                <a:gd name="f42" fmla="val 60"/>
                <a:gd name="f43" fmla="val 84"/>
                <a:gd name="f44" fmla="val 78"/>
                <a:gd name="f45" fmla="val 86"/>
                <a:gd name="f46" fmla="val 96"/>
                <a:gd name="f47" fmla="val 81"/>
                <a:gd name="f48" fmla="val 120"/>
                <a:gd name="f49" fmla="val 75"/>
                <a:gd name="f50" fmla="val 133"/>
                <a:gd name="f51" fmla="val 59"/>
                <a:gd name="f52" fmla="val 141"/>
                <a:gd name="f53" fmla="val 144"/>
                <a:gd name="f54" fmla="val 8"/>
                <a:gd name="f55" fmla="val 143"/>
                <a:gd name="f56" fmla="val 145"/>
                <a:gd name="f57" fmla="val 147"/>
                <a:gd name="f58" fmla="val 142"/>
                <a:gd name="f59" fmla="val 55"/>
                <a:gd name="f60" fmla="val 122"/>
                <a:gd name="f61" fmla="val 72"/>
                <a:gd name="f62" fmla="val 102"/>
                <a:gd name="f63" fmla="val 88"/>
                <a:gd name="f64" fmla="val 79"/>
                <a:gd name="f65" fmla="val 56"/>
                <a:gd name="f66" fmla="val 87"/>
                <a:gd name="f67" fmla="val 47"/>
                <a:gd name="f68" fmla="val 38"/>
                <a:gd name="f69" fmla="val 29"/>
                <a:gd name="f70" fmla="val 13"/>
                <a:gd name="f71" fmla="val 76"/>
                <a:gd name="f72" fmla="val 7"/>
                <a:gd name="f73" fmla="val 69"/>
                <a:gd name="f74" fmla="val 51"/>
                <a:gd name="f75" fmla="val 40"/>
                <a:gd name="f76" fmla="val 35"/>
                <a:gd name="f77" fmla="val 32"/>
                <a:gd name="f78" fmla="val 26"/>
                <a:gd name="f79" fmla="+- 0 0 -90"/>
                <a:gd name="f80" fmla="*/ f3 1 148"/>
                <a:gd name="f81" fmla="*/ f4 1 89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48"/>
                <a:gd name="f90" fmla="*/ f86 1 89"/>
                <a:gd name="f91" fmla="*/ 11 f87 1"/>
                <a:gd name="f92" fmla="*/ 0 f86 1"/>
                <a:gd name="f93" fmla="*/ 12 f87 1"/>
                <a:gd name="f94" fmla="*/ 6 f86 1"/>
                <a:gd name="f95" fmla="*/ 17 f87 1"/>
                <a:gd name="f96" fmla="*/ 15 f86 1"/>
                <a:gd name="f97" fmla="*/ 22 f86 1"/>
                <a:gd name="f98" fmla="*/ 16 f87 1"/>
                <a:gd name="f99" fmla="*/ 30 f86 1"/>
                <a:gd name="f100" fmla="*/ 22 f87 1"/>
                <a:gd name="f101" fmla="*/ 37 f86 1"/>
                <a:gd name="f102" fmla="*/ 21 f87 1"/>
                <a:gd name="f103" fmla="*/ 44 f86 1"/>
                <a:gd name="f104" fmla="*/ 46 f86 1"/>
                <a:gd name="f105" fmla="*/ 14 f87 1"/>
                <a:gd name="f106" fmla="*/ 71 f86 1"/>
                <a:gd name="f107" fmla="*/ 41 f87 1"/>
                <a:gd name="f108" fmla="*/ 82 f86 1"/>
                <a:gd name="f109" fmla="*/ 96 f87 1"/>
                <a:gd name="f110" fmla="*/ 81 f86 1"/>
                <a:gd name="f111" fmla="*/ 141 f87 1"/>
                <a:gd name="f112" fmla="*/ 144 f87 1"/>
                <a:gd name="f113" fmla="*/ 8 f86 1"/>
                <a:gd name="f114" fmla="*/ 145 f87 1"/>
                <a:gd name="f115" fmla="*/ 4 f86 1"/>
                <a:gd name="f116" fmla="*/ 148 f87 1"/>
                <a:gd name="f117" fmla="*/ 122 f87 1"/>
                <a:gd name="f118" fmla="*/ 72 f86 1"/>
                <a:gd name="f119" fmla="*/ 56 f87 1"/>
                <a:gd name="f120" fmla="*/ 87 f86 1"/>
                <a:gd name="f121" fmla="*/ 29 f87 1"/>
                <a:gd name="f122" fmla="*/ 7 f87 1"/>
                <a:gd name="f123" fmla="*/ 69 f86 1"/>
                <a:gd name="f124" fmla="*/ 13 f87 1"/>
                <a:gd name="f125" fmla="*/ 15 f87 1"/>
                <a:gd name="f126" fmla="*/ 35 f86 1"/>
                <a:gd name="f127" fmla="*/ 21 f86 1"/>
                <a:gd name="f128" fmla="+- f88 0 f1"/>
                <a:gd name="f129" fmla="*/ f91 1 148"/>
                <a:gd name="f130" fmla="*/ f92 1 89"/>
                <a:gd name="f131" fmla="*/ f93 1 148"/>
                <a:gd name="f132" fmla="*/ f94 1 89"/>
                <a:gd name="f133" fmla="*/ f95 1 148"/>
                <a:gd name="f134" fmla="*/ f96 1 89"/>
                <a:gd name="f135" fmla="*/ f97 1 89"/>
                <a:gd name="f136" fmla="*/ f98 1 148"/>
                <a:gd name="f137" fmla="*/ f99 1 89"/>
                <a:gd name="f138" fmla="*/ f100 1 148"/>
                <a:gd name="f139" fmla="*/ f101 1 89"/>
                <a:gd name="f140" fmla="*/ f102 1 148"/>
                <a:gd name="f141" fmla="*/ f103 1 89"/>
                <a:gd name="f142" fmla="*/ f104 1 89"/>
                <a:gd name="f143" fmla="*/ f105 1 148"/>
                <a:gd name="f144" fmla="*/ f106 1 89"/>
                <a:gd name="f145" fmla="*/ f107 1 148"/>
                <a:gd name="f146" fmla="*/ f108 1 89"/>
                <a:gd name="f147" fmla="*/ f109 1 148"/>
                <a:gd name="f148" fmla="*/ f110 1 89"/>
                <a:gd name="f149" fmla="*/ f111 1 148"/>
                <a:gd name="f150" fmla="*/ f112 1 148"/>
                <a:gd name="f151" fmla="*/ f113 1 89"/>
                <a:gd name="f152" fmla="*/ f114 1 148"/>
                <a:gd name="f153" fmla="*/ f115 1 89"/>
                <a:gd name="f154" fmla="*/ f116 1 148"/>
                <a:gd name="f155" fmla="*/ f117 1 148"/>
                <a:gd name="f156" fmla="*/ f118 1 89"/>
                <a:gd name="f157" fmla="*/ f119 1 148"/>
                <a:gd name="f158" fmla="*/ f120 1 89"/>
                <a:gd name="f159" fmla="*/ f121 1 148"/>
                <a:gd name="f160" fmla="*/ f122 1 148"/>
                <a:gd name="f161" fmla="*/ f123 1 89"/>
                <a:gd name="f162" fmla="*/ f124 1 148"/>
                <a:gd name="f163" fmla="*/ f125 1 148"/>
                <a:gd name="f164" fmla="*/ f126 1 89"/>
                <a:gd name="f165" fmla="*/ f127 1 89"/>
                <a:gd name="f166" fmla="*/ 0 1 f89"/>
                <a:gd name="f167" fmla="*/ f83 1 f89"/>
                <a:gd name="f168" fmla="*/ 0 1 f90"/>
                <a:gd name="f169" fmla="*/ f84 1 f90"/>
                <a:gd name="f170" fmla="*/ f129 1 f89"/>
                <a:gd name="f171" fmla="*/ f130 1 f90"/>
                <a:gd name="f172" fmla="*/ f131 1 f89"/>
                <a:gd name="f173" fmla="*/ f132 1 f90"/>
                <a:gd name="f174" fmla="*/ f133 1 f89"/>
                <a:gd name="f175" fmla="*/ f134 1 f90"/>
                <a:gd name="f176" fmla="*/ f135 1 f90"/>
                <a:gd name="f177" fmla="*/ f136 1 f89"/>
                <a:gd name="f178" fmla="*/ f137 1 f90"/>
                <a:gd name="f179" fmla="*/ f138 1 f89"/>
                <a:gd name="f180" fmla="*/ f139 1 f90"/>
                <a:gd name="f181" fmla="*/ f140 1 f89"/>
                <a:gd name="f182" fmla="*/ f141 1 f90"/>
                <a:gd name="f183" fmla="*/ f142 1 f90"/>
                <a:gd name="f184" fmla="*/ f143 1 f89"/>
                <a:gd name="f185" fmla="*/ f144 1 f90"/>
                <a:gd name="f186" fmla="*/ f145 1 f89"/>
                <a:gd name="f187" fmla="*/ f146 1 f90"/>
                <a:gd name="f188" fmla="*/ f147 1 f89"/>
                <a:gd name="f189" fmla="*/ f148 1 f90"/>
                <a:gd name="f190" fmla="*/ f149 1 f89"/>
                <a:gd name="f191" fmla="*/ f150 1 f89"/>
                <a:gd name="f192" fmla="*/ f151 1 f90"/>
                <a:gd name="f193" fmla="*/ f152 1 f89"/>
                <a:gd name="f194" fmla="*/ f153 1 f90"/>
                <a:gd name="f195" fmla="*/ f154 1 f89"/>
                <a:gd name="f196" fmla="*/ f155 1 f89"/>
                <a:gd name="f197" fmla="*/ f156 1 f90"/>
                <a:gd name="f198" fmla="*/ f157 1 f89"/>
                <a:gd name="f199" fmla="*/ f158 1 f90"/>
                <a:gd name="f200" fmla="*/ f159 1 f89"/>
                <a:gd name="f201" fmla="*/ f160 1 f89"/>
                <a:gd name="f202" fmla="*/ f161 1 f90"/>
                <a:gd name="f203" fmla="*/ f162 1 f89"/>
                <a:gd name="f204" fmla="*/ f163 1 f89"/>
                <a:gd name="f205" fmla="*/ f164 1 f90"/>
                <a:gd name="f206" fmla="*/ f165 1 f90"/>
                <a:gd name="f207" fmla="*/ f166 f80 1"/>
                <a:gd name="f208" fmla="*/ f167 f80 1"/>
                <a:gd name="f209" fmla="*/ f169 f81 1"/>
                <a:gd name="f210" fmla="*/ f168 f81 1"/>
                <a:gd name="f211" fmla="*/ f170 f80 1"/>
                <a:gd name="f212" fmla="*/ f171 f81 1"/>
                <a:gd name="f213" fmla="*/ f172 f80 1"/>
                <a:gd name="f214" fmla="*/ f173 f81 1"/>
                <a:gd name="f215" fmla="*/ f174 f80 1"/>
                <a:gd name="f216" fmla="*/ f175 f81 1"/>
                <a:gd name="f217" fmla="*/ f176 f81 1"/>
                <a:gd name="f218" fmla="*/ f177 f80 1"/>
                <a:gd name="f219" fmla="*/ f178 f81 1"/>
                <a:gd name="f220" fmla="*/ f179 f80 1"/>
                <a:gd name="f221" fmla="*/ f180 f81 1"/>
                <a:gd name="f222" fmla="*/ f181 f80 1"/>
                <a:gd name="f223" fmla="*/ f182 f81 1"/>
                <a:gd name="f224" fmla="*/ f183 f81 1"/>
                <a:gd name="f225" fmla="*/ f184 f80 1"/>
                <a:gd name="f226" fmla="*/ f185 f81 1"/>
                <a:gd name="f227" fmla="*/ f186 f80 1"/>
                <a:gd name="f228" fmla="*/ f187 f81 1"/>
                <a:gd name="f229" fmla="*/ f188 f80 1"/>
                <a:gd name="f230" fmla="*/ f189 f81 1"/>
                <a:gd name="f231" fmla="*/ f190 f80 1"/>
                <a:gd name="f232" fmla="*/ f191 f80 1"/>
                <a:gd name="f233" fmla="*/ f192 f81 1"/>
                <a:gd name="f234" fmla="*/ f193 f80 1"/>
                <a:gd name="f235" fmla="*/ f194 f81 1"/>
                <a:gd name="f236" fmla="*/ f195 f80 1"/>
                <a:gd name="f237" fmla="*/ f196 f80 1"/>
                <a:gd name="f238" fmla="*/ f197 f81 1"/>
                <a:gd name="f239" fmla="*/ f198 f80 1"/>
                <a:gd name="f240" fmla="*/ f199 f81 1"/>
                <a:gd name="f241" fmla="*/ f200 f80 1"/>
                <a:gd name="f242" fmla="*/ f201 f80 1"/>
                <a:gd name="f243" fmla="*/ f202 f81 1"/>
                <a:gd name="f244" fmla="*/ f203 f80 1"/>
                <a:gd name="f245" fmla="*/ f204 f80 1"/>
                <a:gd name="f246" fmla="*/ f205 f81 1"/>
                <a:gd name="f247" fmla="*/ f20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211" y="f212"/>
                </a:cxn>
                <a:cxn ang="f128">
                  <a:pos x="f213" y="f214"/>
                </a:cxn>
                <a:cxn ang="f128">
                  <a:pos x="f215" y="f216"/>
                </a:cxn>
                <a:cxn ang="f128">
                  <a:pos x="f215" y="f217"/>
                </a:cxn>
                <a:cxn ang="f128">
                  <a:pos x="f218" y="f219"/>
                </a:cxn>
                <a:cxn ang="f128">
                  <a:pos x="f220" y="f221"/>
                </a:cxn>
                <a:cxn ang="f128">
                  <a:pos x="f222" y="f223"/>
                </a:cxn>
                <a:cxn ang="f128">
                  <a:pos x="f218" y="f224"/>
                </a:cxn>
                <a:cxn ang="f128">
                  <a:pos x="f225" y="f226"/>
                </a:cxn>
                <a:cxn ang="f128">
                  <a:pos x="f227" y="f228"/>
                </a:cxn>
                <a:cxn ang="f128">
                  <a:pos x="f229" y="f230"/>
                </a:cxn>
                <a:cxn ang="f128">
                  <a:pos x="f231" y="f221"/>
                </a:cxn>
                <a:cxn ang="f128">
                  <a:pos x="f232" y="f233"/>
                </a:cxn>
                <a:cxn ang="f128">
                  <a:pos x="f234" y="f235"/>
                </a:cxn>
                <a:cxn ang="f128">
                  <a:pos x="f236" y="f233"/>
                </a:cxn>
                <a:cxn ang="f128">
                  <a:pos x="f237" y="f238"/>
                </a:cxn>
                <a:cxn ang="f128">
                  <a:pos x="f239" y="f240"/>
                </a:cxn>
                <a:cxn ang="f128">
                  <a:pos x="f241" y="f228"/>
                </a:cxn>
                <a:cxn ang="f128">
                  <a:pos x="f242" y="f243"/>
                </a:cxn>
                <a:cxn ang="f128">
                  <a:pos x="f244" y="f223"/>
                </a:cxn>
                <a:cxn ang="f128">
                  <a:pos x="f245" y="f246"/>
                </a:cxn>
                <a:cxn ang="f128">
                  <a:pos x="f244" y="f247"/>
                </a:cxn>
                <a:cxn ang="f128">
                  <a:pos x="f213" y="f216"/>
                </a:cxn>
                <a:cxn ang="f128">
                  <a:pos x="f211" y="f212"/>
                </a:cxn>
              </a:cxnLst>
              <a:rect l="f207" t="f210" r="f208" b="f209"/>
              <a:pathLst>
                <a:path w="148" h="89">
                  <a:moveTo>
                    <a:pt x="f8" y="f5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9" y="f13"/>
                    <a:pt x="f14" y="f14"/>
                    <a:pt x="f15" y="f16"/>
                  </a:cubicBezTo>
                  <a:cubicBezTo>
                    <a:pt x="f17" y="f15"/>
                    <a:pt x="f18" y="f18"/>
                    <a:pt x="f15" y="f19"/>
                  </a:cubicBezTo>
                  <a:cubicBezTo>
                    <a:pt x="f16" y="f20"/>
                    <a:pt x="f14" y="f21"/>
                    <a:pt x="f22" y="f23"/>
                  </a:cubicBezTo>
                  <a:cubicBezTo>
                    <a:pt x="f15" y="f24"/>
                    <a:pt x="f18" y="f25"/>
                    <a:pt x="f19" y="f26"/>
                  </a:cubicBezTo>
                  <a:cubicBezTo>
                    <a:pt x="f27" y="f28"/>
                    <a:pt x="f20" y="f29"/>
                    <a:pt x="f30" y="f31"/>
                  </a:cubicBezTo>
                  <a:cubicBezTo>
                    <a:pt x="f18" y="f32"/>
                    <a:pt x="f33" y="f32"/>
                    <a:pt x="f22" y="f34"/>
                  </a:cubicBezTo>
                  <a:cubicBezTo>
                    <a:pt x="f35" y="f36"/>
                    <a:pt x="f11" y="f37"/>
                    <a:pt x="f14" y="f38"/>
                  </a:cubicBezTo>
                  <a:cubicBezTo>
                    <a:pt x="f19" y="f39"/>
                    <a:pt x="f17" y="f40"/>
                    <a:pt x="f28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26"/>
                  </a:cubicBezTo>
                  <a:cubicBezTo>
                    <a:pt x="f53" y="f27"/>
                    <a:pt x="f53" y="f33"/>
                    <a:pt x="f53" y="f54"/>
                  </a:cubicBezTo>
                  <a:cubicBezTo>
                    <a:pt x="f53" y="f12"/>
                    <a:pt x="f55" y="f11"/>
                    <a:pt x="f56" y="f11"/>
                  </a:cubicBezTo>
                  <a:cubicBezTo>
                    <a:pt x="f57" y="f11"/>
                    <a:pt x="f6" y="f12"/>
                    <a:pt x="f6" y="f54"/>
                  </a:cubicBezTo>
                  <a:cubicBezTo>
                    <a:pt x="f6" y="f24"/>
                    <a:pt x="f58" y="f59"/>
                    <a:pt x="f60" y="f61"/>
                  </a:cubicBezTo>
                  <a:cubicBezTo>
                    <a:pt x="f62" y="f63"/>
                    <a:pt x="f64" y="f7"/>
                    <a:pt x="f65" y="f66"/>
                  </a:cubicBezTo>
                  <a:cubicBezTo>
                    <a:pt x="f67" y="f66"/>
                    <a:pt x="f68" y="f43"/>
                    <a:pt x="f69" y="f41"/>
                  </a:cubicBezTo>
                  <a:cubicBezTo>
                    <a:pt x="f18" y="f47"/>
                    <a:pt x="f70" y="f71"/>
                    <a:pt x="f72" y="f73"/>
                  </a:cubicBezTo>
                  <a:cubicBezTo>
                    <a:pt x="f5" y="f37"/>
                    <a:pt x="f10" y="f74"/>
                    <a:pt x="f70" y="f31"/>
                  </a:cubicBezTo>
                  <a:cubicBezTo>
                    <a:pt x="f15" y="f28"/>
                    <a:pt x="f30" y="f75"/>
                    <a:pt x="f16" y="f76"/>
                  </a:cubicBezTo>
                  <a:cubicBezTo>
                    <a:pt x="f8" y="f77"/>
                    <a:pt x="f54" y="f78"/>
                    <a:pt x="f70" y="f30"/>
                  </a:cubicBezTo>
                  <a:cubicBezTo>
                    <a:pt x="f16" y="f33"/>
                    <a:pt x="f14" y="f15"/>
                    <a:pt x="f9" y="f16"/>
                  </a:cubicBezTo>
                  <a:cubicBezTo>
                    <a:pt x="f72" y="f54"/>
                    <a:pt x="f72" y="f72"/>
                    <a:pt x="f8" y="f5"/>
                  </a:cubicBezTo>
                  <a:close/>
                </a:path>
              </a:pathLst>
            </a:custGeom>
            <a:solidFill>
              <a:srgbClr val="E4BC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38047CB4-FD03-C68E-766C-19AB0CA307CC}"/>
                </a:ext>
              </a:extLst>
            </p:cNvPr>
            <p:cNvSpPr/>
            <p:nvPr/>
          </p:nvSpPr>
          <p:spPr>
            <a:xfrm>
              <a:off x="3308354" y="3467103"/>
              <a:ext cx="331790" cy="3047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5"/>
                <a:gd name="f8" fmla="val 31"/>
                <a:gd name="f9" fmla="val 27"/>
                <a:gd name="f10" fmla="val 30"/>
                <a:gd name="f11" fmla="val 34"/>
                <a:gd name="f12" fmla="val 24"/>
                <a:gd name="f13" fmla="val 19"/>
                <a:gd name="f14" fmla="val 10"/>
                <a:gd name="f15" fmla="val 5"/>
                <a:gd name="f16" fmla="val 2"/>
                <a:gd name="f17" fmla="val 23"/>
                <a:gd name="f18" fmla="val 14"/>
                <a:gd name="f19" fmla="val 15"/>
                <a:gd name="f20" fmla="val 32"/>
                <a:gd name="f21" fmla="val 6"/>
                <a:gd name="f22" fmla="val 16"/>
                <a:gd name="f23" fmla="val 20"/>
                <a:gd name="f24" fmla="val 33"/>
                <a:gd name="f25" fmla="val 29"/>
                <a:gd name="f26" fmla="val 17"/>
                <a:gd name="f27" fmla="val 25"/>
                <a:gd name="f28" fmla="val 22"/>
                <a:gd name="f29" fmla="val 21"/>
                <a:gd name="f30" fmla="val 18"/>
                <a:gd name="f31" fmla="val 26"/>
                <a:gd name="f32" fmla="val 28"/>
                <a:gd name="f33" fmla="+- 0 0 -90"/>
                <a:gd name="f34" fmla="*/ f3 1 38"/>
                <a:gd name="f35" fmla="*/ f4 1 3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8"/>
                <a:gd name="f44" fmla="*/ f40 1 35"/>
                <a:gd name="f45" fmla="*/ 31 f41 1"/>
                <a:gd name="f46" fmla="*/ 27 f40 1"/>
                <a:gd name="f47" fmla="*/ 19 f41 1"/>
                <a:gd name="f48" fmla="*/ 35 f40 1"/>
                <a:gd name="f49" fmla="*/ 2 f41 1"/>
                <a:gd name="f50" fmla="*/ 23 f40 1"/>
                <a:gd name="f51" fmla="*/ 15 f41 1"/>
                <a:gd name="f52" fmla="*/ 2 f40 1"/>
                <a:gd name="f53" fmla="*/ 35 f41 1"/>
                <a:gd name="f54" fmla="*/ 14 f40 1"/>
                <a:gd name="f55" fmla="*/ 33 f41 1"/>
                <a:gd name="f56" fmla="*/ 20 f40 1"/>
                <a:gd name="f57" fmla="*/ 27 f41 1"/>
                <a:gd name="f58" fmla="*/ 16 f40 1"/>
                <a:gd name="f59" fmla="*/ 21 f41 1"/>
                <a:gd name="f60" fmla="*/ 17 f40 1"/>
                <a:gd name="f61" fmla="*/ 18 f41 1"/>
                <a:gd name="f62" fmla="*/ 23 f41 1"/>
                <a:gd name="f63" fmla="+- f42 0 f1"/>
                <a:gd name="f64" fmla="*/ f45 1 38"/>
                <a:gd name="f65" fmla="*/ f46 1 35"/>
                <a:gd name="f66" fmla="*/ f47 1 38"/>
                <a:gd name="f67" fmla="*/ f48 1 35"/>
                <a:gd name="f68" fmla="*/ f49 1 38"/>
                <a:gd name="f69" fmla="*/ f50 1 35"/>
                <a:gd name="f70" fmla="*/ f51 1 38"/>
                <a:gd name="f71" fmla="*/ f52 1 35"/>
                <a:gd name="f72" fmla="*/ f53 1 38"/>
                <a:gd name="f73" fmla="*/ f54 1 35"/>
                <a:gd name="f74" fmla="*/ f55 1 38"/>
                <a:gd name="f75" fmla="*/ f56 1 35"/>
                <a:gd name="f76" fmla="*/ f57 1 38"/>
                <a:gd name="f77" fmla="*/ f58 1 35"/>
                <a:gd name="f78" fmla="*/ f59 1 38"/>
                <a:gd name="f79" fmla="*/ f60 1 35"/>
                <a:gd name="f80" fmla="*/ f61 1 38"/>
                <a:gd name="f81" fmla="*/ f62 1 38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4"/>
                <a:gd name="f90" fmla="*/ f68 1 f43"/>
                <a:gd name="f91" fmla="*/ f69 1 f44"/>
                <a:gd name="f92" fmla="*/ f70 1 f43"/>
                <a:gd name="f93" fmla="*/ f71 1 f44"/>
                <a:gd name="f94" fmla="*/ f72 1 f43"/>
                <a:gd name="f95" fmla="*/ f73 1 f44"/>
                <a:gd name="f96" fmla="*/ f74 1 f43"/>
                <a:gd name="f97" fmla="*/ f75 1 f44"/>
                <a:gd name="f98" fmla="*/ f76 1 f43"/>
                <a:gd name="f99" fmla="*/ f77 1 f44"/>
                <a:gd name="f100" fmla="*/ f78 1 f43"/>
                <a:gd name="f101" fmla="*/ f79 1 f44"/>
                <a:gd name="f102" fmla="*/ f80 1 f43"/>
                <a:gd name="f103" fmla="*/ f81 1 f43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5 1"/>
                <a:gd name="f112" fmla="*/ f90 f34 1"/>
                <a:gd name="f113" fmla="*/ f91 f35 1"/>
                <a:gd name="f114" fmla="*/ f92 f34 1"/>
                <a:gd name="f115" fmla="*/ f93 f35 1"/>
                <a:gd name="f116" fmla="*/ f94 f34 1"/>
                <a:gd name="f117" fmla="*/ f95 f35 1"/>
                <a:gd name="f118" fmla="*/ f96 f34 1"/>
                <a:gd name="f119" fmla="*/ f97 f35 1"/>
                <a:gd name="f120" fmla="*/ f98 f34 1"/>
                <a:gd name="f121" fmla="*/ f99 f35 1"/>
                <a:gd name="f122" fmla="*/ f100 f34 1"/>
                <a:gd name="f123" fmla="*/ f101 f35 1"/>
                <a:gd name="f124" fmla="*/ f102 f34 1"/>
                <a:gd name="f125" fmla="*/ f10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21"/>
                </a:cxn>
                <a:cxn ang="f63">
                  <a:pos x="f122" y="f123"/>
                </a:cxn>
                <a:cxn ang="f63">
                  <a:pos x="f124" y="f113"/>
                </a:cxn>
                <a:cxn ang="f63">
                  <a:pos x="f125" y="f109"/>
                </a:cxn>
                <a:cxn ang="f63">
                  <a:pos x="f108" y="f109"/>
                </a:cxn>
              </a:cxnLst>
              <a:rect l="f104" t="f107" r="f105" b="f106"/>
              <a:pathLst>
                <a:path w="38" h="35">
                  <a:moveTo>
                    <a:pt x="f8" y="f9"/>
                  </a:moveTo>
                  <a:cubicBezTo>
                    <a:pt x="f10" y="f11"/>
                    <a:pt x="f12" y="f7"/>
                    <a:pt x="f13" y="f7"/>
                  </a:cubicBezTo>
                  <a:cubicBezTo>
                    <a:pt x="f14" y="f7"/>
                    <a:pt x="f15" y="f8"/>
                    <a:pt x="f16" y="f17"/>
                  </a:cubicBezTo>
                  <a:cubicBezTo>
                    <a:pt x="f5" y="f18"/>
                    <a:pt x="f15" y="f15"/>
                    <a:pt x="f19" y="f16"/>
                  </a:cubicBezTo>
                  <a:cubicBezTo>
                    <a:pt x="f17" y="f5"/>
                    <a:pt x="f20" y="f21"/>
                    <a:pt x="f7" y="f18"/>
                  </a:cubicBezTo>
                  <a:cubicBezTo>
                    <a:pt x="f7" y="f22"/>
                    <a:pt x="f6" y="f23"/>
                    <a:pt x="f24" y="f23"/>
                  </a:cubicBezTo>
                  <a:cubicBezTo>
                    <a:pt x="f10" y="f13"/>
                    <a:pt x="f25" y="f26"/>
                    <a:pt x="f9" y="f22"/>
                  </a:cubicBezTo>
                  <a:cubicBezTo>
                    <a:pt x="f27" y="f19"/>
                    <a:pt x="f28" y="f19"/>
                    <a:pt x="f29" y="f26"/>
                  </a:cubicBezTo>
                  <a:cubicBezTo>
                    <a:pt x="f13" y="f30"/>
                    <a:pt x="f30" y="f23"/>
                    <a:pt x="f30" y="f17"/>
                  </a:cubicBezTo>
                  <a:cubicBezTo>
                    <a:pt x="f13" y="f27"/>
                    <a:pt x="f29" y="f9"/>
                    <a:pt x="f17" y="f9"/>
                  </a:cubicBezTo>
                  <a:cubicBezTo>
                    <a:pt x="f31" y="f32"/>
                    <a:pt x="f32" y="f9"/>
                    <a:pt x="f8" y="f9"/>
                  </a:cubicBezTo>
                  <a:close/>
                </a:path>
              </a:pathLst>
            </a:custGeom>
            <a:solidFill>
              <a:srgbClr val="FBFAF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27">
              <a:extLst>
                <a:ext uri="{FF2B5EF4-FFF2-40B4-BE49-F238E27FC236}">
                  <a16:creationId xmlns:a16="http://schemas.microsoft.com/office/drawing/2014/main" id="{902C2752-6BD9-F246-0930-10BE2C7FE096}"/>
                </a:ext>
              </a:extLst>
            </p:cNvPr>
            <p:cNvSpPr/>
            <p:nvPr/>
          </p:nvSpPr>
          <p:spPr>
            <a:xfrm>
              <a:off x="3448046" y="3579811"/>
              <a:ext cx="149220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15"/>
                <a:gd name="f9" fmla="val 14"/>
                <a:gd name="f10" fmla="val 6"/>
                <a:gd name="f11" fmla="val 8"/>
                <a:gd name="f12" fmla="val 4"/>
                <a:gd name="f13" fmla="val 2"/>
                <a:gd name="f14" fmla="val 1"/>
                <a:gd name="f15" fmla="val 7"/>
                <a:gd name="f16" fmla="val 12"/>
                <a:gd name="f17" fmla="val 9"/>
                <a:gd name="f18" fmla="val 16"/>
                <a:gd name="f19" fmla="+- 0 0 -90"/>
                <a:gd name="f20" fmla="*/ f3 1 17"/>
                <a:gd name="f21" fmla="*/ f4 1 2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7"/>
                <a:gd name="f30" fmla="*/ f26 1 20"/>
                <a:gd name="f31" fmla="*/ 15 f27 1"/>
                <a:gd name="f32" fmla="*/ 14 f26 1"/>
                <a:gd name="f33" fmla="*/ 0 f27 1"/>
                <a:gd name="f34" fmla="*/ 8 f26 1"/>
                <a:gd name="f35" fmla="*/ 7 f27 1"/>
                <a:gd name="f36" fmla="*/ 0 f26 1"/>
                <a:gd name="f37" fmla="*/ 17 f27 1"/>
                <a:gd name="f38" fmla="*/ 7 f26 1"/>
                <a:gd name="f39" fmla="+- f28 0 f1"/>
                <a:gd name="f40" fmla="*/ f31 1 17"/>
                <a:gd name="f41" fmla="*/ f32 1 20"/>
                <a:gd name="f42" fmla="*/ f33 1 17"/>
                <a:gd name="f43" fmla="*/ f34 1 20"/>
                <a:gd name="f44" fmla="*/ f35 1 17"/>
                <a:gd name="f45" fmla="*/ f36 1 20"/>
                <a:gd name="f46" fmla="*/ f37 1 17"/>
                <a:gd name="f47" fmla="*/ f38 1 20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7" h="20">
                  <a:moveTo>
                    <a:pt x="f8" y="f9"/>
                  </a:moveTo>
                  <a:cubicBezTo>
                    <a:pt x="f10" y="f7"/>
                    <a:pt x="f5" y="f9"/>
                    <a:pt x="f5" y="f11"/>
                  </a:cubicBezTo>
                  <a:cubicBezTo>
                    <a:pt x="f5" y="f12"/>
                    <a:pt x="f13" y="f14"/>
                    <a:pt x="f15" y="f5"/>
                  </a:cubicBezTo>
                  <a:cubicBezTo>
                    <a:pt x="f16" y="f5"/>
                    <a:pt x="f8" y="f13"/>
                    <a:pt x="f6" y="f15"/>
                  </a:cubicBezTo>
                  <a:cubicBezTo>
                    <a:pt x="f6" y="f17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4B40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28">
              <a:extLst>
                <a:ext uri="{FF2B5EF4-FFF2-40B4-BE49-F238E27FC236}">
                  <a16:creationId xmlns:a16="http://schemas.microsoft.com/office/drawing/2014/main" id="{F003A046-CF9D-4A94-ECC8-0B7706601631}"/>
                </a:ext>
              </a:extLst>
            </p:cNvPr>
            <p:cNvSpPr/>
            <p:nvPr/>
          </p:nvSpPr>
          <p:spPr>
            <a:xfrm>
              <a:off x="5511802" y="5678488"/>
              <a:ext cx="700092" cy="7334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84"/>
                <a:gd name="f8" fmla="val 67"/>
                <a:gd name="f9" fmla="val 2"/>
                <a:gd name="f10" fmla="val 75"/>
                <a:gd name="f11" fmla="val 3"/>
                <a:gd name="f12" fmla="val 77"/>
                <a:gd name="f13" fmla="val 8"/>
                <a:gd name="f14" fmla="val 78"/>
                <a:gd name="f15" fmla="val 14"/>
                <a:gd name="f16" fmla="val 27"/>
                <a:gd name="f17" fmla="val 38"/>
                <a:gd name="f18" fmla="val 70"/>
                <a:gd name="f19" fmla="val 48"/>
                <a:gd name="f20" fmla="val 62"/>
                <a:gd name="f21" fmla="val 60"/>
                <a:gd name="f22" fmla="val 53"/>
                <a:gd name="f23" fmla="val 72"/>
                <a:gd name="f24" fmla="val 42"/>
                <a:gd name="f25" fmla="val 81"/>
                <a:gd name="f26" fmla="val 39"/>
                <a:gd name="f27" fmla="val 83"/>
                <a:gd name="f28" fmla="val 35"/>
                <a:gd name="f29" fmla="val 23"/>
                <a:gd name="f30" fmla="val 11"/>
                <a:gd name="f31" fmla="val 58"/>
                <a:gd name="f32" fmla="val 43"/>
                <a:gd name="f33" fmla="val 1"/>
                <a:gd name="f34" fmla="val 41"/>
                <a:gd name="f35" fmla="val 34"/>
                <a:gd name="f36" fmla="val 33"/>
                <a:gd name="f37" fmla="val 24"/>
                <a:gd name="f38" fmla="val 44"/>
                <a:gd name="f39" fmla="val 46"/>
                <a:gd name="f40" fmla="val 19"/>
                <a:gd name="f41" fmla="val 61"/>
                <a:gd name="f42" fmla="val 15"/>
                <a:gd name="f43" fmla="val 63"/>
                <a:gd name="f44" fmla="val 6"/>
                <a:gd name="f45" fmla="val 4"/>
                <a:gd name="f46" fmla="+- 0 0 -90"/>
                <a:gd name="f47" fmla="*/ f3 1 80"/>
                <a:gd name="f48" fmla="*/ f4 1 84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80"/>
                <a:gd name="f57" fmla="*/ f53 1 84"/>
                <a:gd name="f58" fmla="*/ 67 f54 1"/>
                <a:gd name="f59" fmla="*/ 2 f53 1"/>
                <a:gd name="f60" fmla="*/ 78 f54 1"/>
                <a:gd name="f61" fmla="*/ 14 f53 1"/>
                <a:gd name="f62" fmla="*/ 70 f54 1"/>
                <a:gd name="f63" fmla="*/ 48 f53 1"/>
                <a:gd name="f64" fmla="*/ 42 f54 1"/>
                <a:gd name="f65" fmla="*/ 81 f53 1"/>
                <a:gd name="f66" fmla="*/ 35 f54 1"/>
                <a:gd name="f67" fmla="*/ 3 f54 1"/>
                <a:gd name="f68" fmla="*/ 43 f53 1"/>
                <a:gd name="f69" fmla="*/ 0 f54 1"/>
                <a:gd name="f70" fmla="*/ 35 f53 1"/>
                <a:gd name="f71" fmla="*/ 34 f53 1"/>
                <a:gd name="f72" fmla="*/ 58 f54 1"/>
                <a:gd name="f73" fmla="*/ 19 f53 1"/>
                <a:gd name="f74" fmla="*/ 63 f54 1"/>
                <a:gd name="f75" fmla="*/ 6 f53 1"/>
                <a:gd name="f76" fmla="+- f55 0 f1"/>
                <a:gd name="f77" fmla="*/ f58 1 80"/>
                <a:gd name="f78" fmla="*/ f59 1 84"/>
                <a:gd name="f79" fmla="*/ f60 1 80"/>
                <a:gd name="f80" fmla="*/ f61 1 84"/>
                <a:gd name="f81" fmla="*/ f62 1 80"/>
                <a:gd name="f82" fmla="*/ f63 1 84"/>
                <a:gd name="f83" fmla="*/ f64 1 80"/>
                <a:gd name="f84" fmla="*/ f65 1 84"/>
                <a:gd name="f85" fmla="*/ f66 1 80"/>
                <a:gd name="f86" fmla="*/ f67 1 80"/>
                <a:gd name="f87" fmla="*/ f68 1 84"/>
                <a:gd name="f88" fmla="*/ f69 1 80"/>
                <a:gd name="f89" fmla="*/ f70 1 84"/>
                <a:gd name="f90" fmla="*/ f71 1 84"/>
                <a:gd name="f91" fmla="*/ f72 1 80"/>
                <a:gd name="f92" fmla="*/ f73 1 84"/>
                <a:gd name="f93" fmla="*/ f74 1 80"/>
                <a:gd name="f94" fmla="*/ f75 1 84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6"/>
                <a:gd name="f109" fmla="*/ f87 1 f57"/>
                <a:gd name="f110" fmla="*/ f88 1 f56"/>
                <a:gd name="f111" fmla="*/ f89 1 f57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7 1"/>
                <a:gd name="f131" fmla="*/ f109 f48 1"/>
                <a:gd name="f132" fmla="*/ f110 f47 1"/>
                <a:gd name="f133" fmla="*/ f111 f48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28"/>
                </a:cxn>
                <a:cxn ang="f76">
                  <a:pos x="f130" y="f131"/>
                </a:cxn>
                <a:cxn ang="f76">
                  <a:pos x="f132" y="f133"/>
                </a:cxn>
                <a:cxn ang="f76">
                  <a:pos x="f130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80" h="8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2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17" y="f7"/>
                    <a:pt x="f28" y="f25"/>
                  </a:cubicBezTo>
                  <a:cubicBezTo>
                    <a:pt x="f29" y="f18"/>
                    <a:pt x="f30" y="f31"/>
                    <a:pt x="f11" y="f32"/>
                  </a:cubicBezTo>
                  <a:cubicBezTo>
                    <a:pt x="f33" y="f34"/>
                    <a:pt x="f5" y="f17"/>
                    <a:pt x="f5" y="f28"/>
                  </a:cubicBezTo>
                  <a:cubicBezTo>
                    <a:pt x="f5" y="f35"/>
                    <a:pt x="f33" y="f36"/>
                    <a:pt x="f11" y="f35"/>
                  </a:cubicBezTo>
                  <a:cubicBezTo>
                    <a:pt x="f37" y="f38"/>
                    <a:pt x="f39" y="f26"/>
                    <a:pt x="f31" y="f40"/>
                  </a:cubicBezTo>
                  <a:cubicBezTo>
                    <a:pt x="f41" y="f42"/>
                    <a:pt x="f20" y="f30"/>
                    <a:pt x="f43" y="f44"/>
                  </a:cubicBezTo>
                  <a:cubicBezTo>
                    <a:pt x="f43" y="f45"/>
                    <a:pt x="f43" y="f5"/>
                    <a:pt x="f8" y="f9"/>
                  </a:cubicBezTo>
                  <a:close/>
                </a:path>
              </a:pathLst>
            </a:custGeom>
            <a:solidFill>
              <a:srgbClr val="F29B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06D868E5-246A-F07C-D52B-E5BBB600C542}"/>
                </a:ext>
              </a:extLst>
            </p:cNvPr>
            <p:cNvSpPr/>
            <p:nvPr/>
          </p:nvSpPr>
          <p:spPr>
            <a:xfrm>
              <a:off x="5345116" y="4210053"/>
              <a:ext cx="333371" cy="7429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85"/>
                <a:gd name="f8" fmla="val 9"/>
                <a:gd name="f9" fmla="val 1"/>
                <a:gd name="f10" fmla="val 12"/>
                <a:gd name="f11" fmla="val 3"/>
                <a:gd name="f12" fmla="val 15"/>
                <a:gd name="f13" fmla="val 7"/>
                <a:gd name="f14" fmla="val 20"/>
                <a:gd name="f15" fmla="val 8"/>
                <a:gd name="f16" fmla="val 29"/>
                <a:gd name="f17" fmla="val 19"/>
                <a:gd name="f18" fmla="val 34"/>
                <a:gd name="f19" fmla="val 33"/>
                <a:gd name="f20" fmla="val 36"/>
                <a:gd name="f21" fmla="val 48"/>
                <a:gd name="f22" fmla="val 59"/>
                <a:gd name="f23" fmla="val 69"/>
                <a:gd name="f24" fmla="val 31"/>
                <a:gd name="f25" fmla="val 78"/>
                <a:gd name="f26" fmla="val 28"/>
                <a:gd name="f27" fmla="val 82"/>
                <a:gd name="f28" fmla="val 24"/>
                <a:gd name="f29" fmla="val 84"/>
                <a:gd name="f30" fmla="val 13"/>
                <a:gd name="f31" fmla="val 11"/>
                <a:gd name="f32" fmla="val 79"/>
                <a:gd name="f33" fmla="val 74"/>
                <a:gd name="f34" fmla="val 70"/>
                <a:gd name="f35" fmla="val 66"/>
                <a:gd name="f36" fmla="val 61"/>
                <a:gd name="f37" fmla="val 6"/>
                <a:gd name="f38" fmla="val 43"/>
                <a:gd name="f39" fmla="val 4"/>
                <a:gd name="f40" fmla="+- 0 0 -90"/>
                <a:gd name="f41" fmla="*/ f3 1 38"/>
                <a:gd name="f42" fmla="*/ f4 1 85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38"/>
                <a:gd name="f51" fmla="*/ f47 1 85"/>
                <a:gd name="f52" fmla="*/ 9 f48 1"/>
                <a:gd name="f53" fmla="*/ 1 f47 1"/>
                <a:gd name="f54" fmla="*/ 20 f48 1"/>
                <a:gd name="f55" fmla="*/ 8 f47 1"/>
                <a:gd name="f56" fmla="*/ 36 f48 1"/>
                <a:gd name="f57" fmla="*/ 48 f47 1"/>
                <a:gd name="f58" fmla="*/ 31 f48 1"/>
                <a:gd name="f59" fmla="*/ 78 f47 1"/>
                <a:gd name="f60" fmla="*/ 19 f48 1"/>
                <a:gd name="f61" fmla="*/ 84 f47 1"/>
                <a:gd name="f62" fmla="*/ 74 f47 1"/>
                <a:gd name="f63" fmla="*/ 7 f48 1"/>
                <a:gd name="f64" fmla="*/ 61 f47 1"/>
                <a:gd name="f65" fmla="*/ 1 f48 1"/>
                <a:gd name="f66" fmla="*/ 6 f47 1"/>
                <a:gd name="f67" fmla="+- f49 0 f1"/>
                <a:gd name="f68" fmla="*/ f52 1 38"/>
                <a:gd name="f69" fmla="*/ f53 1 85"/>
                <a:gd name="f70" fmla="*/ f54 1 38"/>
                <a:gd name="f71" fmla="*/ f55 1 85"/>
                <a:gd name="f72" fmla="*/ f56 1 38"/>
                <a:gd name="f73" fmla="*/ f57 1 85"/>
                <a:gd name="f74" fmla="*/ f58 1 38"/>
                <a:gd name="f75" fmla="*/ f59 1 85"/>
                <a:gd name="f76" fmla="*/ f60 1 38"/>
                <a:gd name="f77" fmla="*/ f61 1 85"/>
                <a:gd name="f78" fmla="*/ f62 1 85"/>
                <a:gd name="f79" fmla="*/ f63 1 38"/>
                <a:gd name="f80" fmla="*/ f64 1 85"/>
                <a:gd name="f81" fmla="*/ f65 1 38"/>
                <a:gd name="f82" fmla="*/ f66 1 85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1"/>
                <a:gd name="f98" fmla="*/ f79 1 f50"/>
                <a:gd name="f99" fmla="*/ f80 1 f51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2 1"/>
                <a:gd name="f117" fmla="*/ f98 f41 1"/>
                <a:gd name="f118" fmla="*/ f99 f42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06" y="f116"/>
                </a:cxn>
                <a:cxn ang="f67">
                  <a:pos x="f117" y="f118"/>
                </a:cxn>
                <a:cxn ang="f67">
                  <a:pos x="f119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38" h="8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6" y="f22"/>
                    <a:pt x="f6" y="f23"/>
                    <a:pt x="f24" y="f25"/>
                  </a:cubicBezTo>
                  <a:cubicBezTo>
                    <a:pt x="f26" y="f27"/>
                    <a:pt x="f28" y="f7"/>
                    <a:pt x="f17" y="f29"/>
                  </a:cubicBezTo>
                  <a:cubicBezTo>
                    <a:pt x="f30" y="f29"/>
                    <a:pt x="f31" y="f32"/>
                    <a:pt x="f8" y="f33"/>
                  </a:cubicBezTo>
                  <a:cubicBezTo>
                    <a:pt x="f15" y="f34"/>
                    <a:pt x="f13" y="f35"/>
                    <a:pt x="f13" y="f36"/>
                  </a:cubicBezTo>
                  <a:cubicBezTo>
                    <a:pt x="f37" y="f38"/>
                    <a:pt x="f13" y="f28"/>
                    <a:pt x="f9" y="f37"/>
                  </a:cubicBezTo>
                  <a:cubicBezTo>
                    <a:pt x="f5" y="f9"/>
                    <a:pt x="f39" y="f5"/>
                    <a:pt x="f8" y="f9"/>
                  </a:cubicBezTo>
                  <a:close/>
                </a:path>
              </a:pathLst>
            </a:custGeom>
            <a:solidFill>
              <a:srgbClr val="8DB7A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5961716F-5AD8-FB3E-92D9-144E4121E77C}"/>
                </a:ext>
              </a:extLst>
            </p:cNvPr>
            <p:cNvSpPr/>
            <p:nvPr/>
          </p:nvSpPr>
          <p:spPr>
            <a:xfrm>
              <a:off x="5441951" y="5661022"/>
              <a:ext cx="655633" cy="401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46"/>
                <a:gd name="f8" fmla="val 4"/>
                <a:gd name="f9" fmla="val 70"/>
                <a:gd name="f10" fmla="val 5"/>
                <a:gd name="f11" fmla="val 72"/>
                <a:gd name="f12" fmla="val 9"/>
                <a:gd name="f13" fmla="val 12"/>
                <a:gd name="f14" fmla="val 69"/>
                <a:gd name="f15" fmla="val 24"/>
                <a:gd name="f16" fmla="val 61"/>
                <a:gd name="f17" fmla="val 32"/>
                <a:gd name="f18" fmla="val 52"/>
                <a:gd name="f19" fmla="val 38"/>
                <a:gd name="f20" fmla="val 41"/>
                <a:gd name="f21" fmla="val 44"/>
                <a:gd name="f22" fmla="val 29"/>
                <a:gd name="f23" fmla="val 18"/>
                <a:gd name="f24" fmla="val 40"/>
                <a:gd name="f25" fmla="val 17"/>
                <a:gd name="f26" fmla="val 39"/>
                <a:gd name="f27" fmla="val 16"/>
                <a:gd name="f28" fmla="val 11"/>
                <a:gd name="f29" fmla="val 10"/>
                <a:gd name="f30" fmla="val 37"/>
                <a:gd name="f31" fmla="val 36"/>
                <a:gd name="f32" fmla="val 8"/>
                <a:gd name="f33" fmla="val 27"/>
                <a:gd name="f34" fmla="val 3"/>
                <a:gd name="f35" fmla="val 14"/>
                <a:gd name="f36" fmla="val 33"/>
                <a:gd name="f37" fmla="val 50"/>
                <a:gd name="f38" fmla="val 54"/>
                <a:gd name="f39" fmla="val 6"/>
                <a:gd name="f40" fmla="val 59"/>
                <a:gd name="f41" fmla="val 64"/>
                <a:gd name="f42" fmla="val 2"/>
                <a:gd name="f43" fmla="val 67"/>
                <a:gd name="f44" fmla="val 1"/>
                <a:gd name="f45" fmla="val 73"/>
                <a:gd name="f46" fmla="val 74"/>
                <a:gd name="f47" fmla="+- 0 0 -90"/>
                <a:gd name="f48" fmla="*/ f3 1 75"/>
                <a:gd name="f49" fmla="*/ f4 1 46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75"/>
                <a:gd name="f58" fmla="*/ f54 1 46"/>
                <a:gd name="f59" fmla="*/ 75 f55 1"/>
                <a:gd name="f60" fmla="*/ 4 f54 1"/>
                <a:gd name="f61" fmla="*/ 72 f55 1"/>
                <a:gd name="f62" fmla="*/ 12 f54 1"/>
                <a:gd name="f63" fmla="*/ 52 f55 1"/>
                <a:gd name="f64" fmla="*/ 38 f54 1"/>
                <a:gd name="f65" fmla="*/ 18 f55 1"/>
                <a:gd name="f66" fmla="*/ 40 f54 1"/>
                <a:gd name="f67" fmla="*/ 16 f55 1"/>
                <a:gd name="f68" fmla="*/ 11 f55 1"/>
                <a:gd name="f69" fmla="*/ 8 f55 1"/>
                <a:gd name="f70" fmla="*/ 37 f54 1"/>
                <a:gd name="f71" fmla="*/ 14 f55 1"/>
                <a:gd name="f72" fmla="*/ 40 f55 1"/>
                <a:gd name="f73" fmla="*/ 10 f54 1"/>
                <a:gd name="f74" fmla="*/ 50 f55 1"/>
                <a:gd name="f75" fmla="*/ 64 f55 1"/>
                <a:gd name="f76" fmla="*/ 2 f54 1"/>
                <a:gd name="f77" fmla="+- f56 0 f1"/>
                <a:gd name="f78" fmla="*/ f59 1 75"/>
                <a:gd name="f79" fmla="*/ f60 1 46"/>
                <a:gd name="f80" fmla="*/ f61 1 75"/>
                <a:gd name="f81" fmla="*/ f62 1 46"/>
                <a:gd name="f82" fmla="*/ f63 1 75"/>
                <a:gd name="f83" fmla="*/ f64 1 46"/>
                <a:gd name="f84" fmla="*/ f65 1 75"/>
                <a:gd name="f85" fmla="*/ f66 1 46"/>
                <a:gd name="f86" fmla="*/ f67 1 75"/>
                <a:gd name="f87" fmla="*/ f68 1 75"/>
                <a:gd name="f88" fmla="*/ f69 1 75"/>
                <a:gd name="f89" fmla="*/ f70 1 46"/>
                <a:gd name="f90" fmla="*/ f71 1 75"/>
                <a:gd name="f91" fmla="*/ f72 1 75"/>
                <a:gd name="f92" fmla="*/ f73 1 46"/>
                <a:gd name="f93" fmla="*/ f74 1 75"/>
                <a:gd name="f94" fmla="*/ f75 1 75"/>
                <a:gd name="f95" fmla="*/ f76 1 46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7"/>
                <a:gd name="f105" fmla="*/ f83 1 f58"/>
                <a:gd name="f106" fmla="*/ f84 1 f57"/>
                <a:gd name="f107" fmla="*/ f85 1 f58"/>
                <a:gd name="f108" fmla="*/ f86 1 f57"/>
                <a:gd name="f109" fmla="*/ f87 1 f57"/>
                <a:gd name="f110" fmla="*/ f88 1 f57"/>
                <a:gd name="f111" fmla="*/ f89 1 f58"/>
                <a:gd name="f112" fmla="*/ f90 1 f57"/>
                <a:gd name="f113" fmla="*/ f91 1 f57"/>
                <a:gd name="f114" fmla="*/ f92 1 f58"/>
                <a:gd name="f115" fmla="*/ f93 1 f57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8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8 1"/>
                <a:gd name="f132" fmla="*/ f110 f48 1"/>
                <a:gd name="f133" fmla="*/ f111 f49 1"/>
                <a:gd name="f134" fmla="*/ f112 f48 1"/>
                <a:gd name="f135" fmla="*/ f113 f48 1"/>
                <a:gd name="f136" fmla="*/ f114 f49 1"/>
                <a:gd name="f137" fmla="*/ f115 f48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29"/>
                </a:cxn>
                <a:cxn ang="f77">
                  <a:pos x="f131" y="f127"/>
                </a:cxn>
                <a:cxn ang="f77">
                  <a:pos x="f132" y="f133"/>
                </a:cxn>
                <a:cxn ang="f77">
                  <a:pos x="f134" y="f123"/>
                </a:cxn>
                <a:cxn ang="f77">
                  <a:pos x="f135" y="f136"/>
                </a:cxn>
                <a:cxn ang="f77">
                  <a:pos x="f137" y="f136"/>
                </a:cxn>
                <a:cxn ang="f77">
                  <a:pos x="f138" y="f139"/>
                </a:cxn>
                <a:cxn ang="f77">
                  <a:pos x="f124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75" h="46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24"/>
                    <a:pt x="f25" y="f26"/>
                    <a:pt x="f27" y="f24"/>
                  </a:cubicBezTo>
                  <a:cubicBezTo>
                    <a:pt x="f13" y="f7"/>
                    <a:pt x="f13" y="f24"/>
                    <a:pt x="f28" y="f19"/>
                  </a:cubicBezTo>
                  <a:cubicBezTo>
                    <a:pt x="f29" y="f30"/>
                    <a:pt x="f29" y="f31"/>
                    <a:pt x="f32" y="f30"/>
                  </a:cubicBezTo>
                  <a:cubicBezTo>
                    <a:pt x="f5" y="f33"/>
                    <a:pt x="f34" y="f13"/>
                    <a:pt x="f35" y="f8"/>
                  </a:cubicBezTo>
                  <a:cubicBezTo>
                    <a:pt x="f15" y="f5"/>
                    <a:pt x="f36" y="f34"/>
                    <a:pt x="f24" y="f29"/>
                  </a:cubicBezTo>
                  <a:cubicBezTo>
                    <a:pt x="f21" y="f35"/>
                    <a:pt x="f7" y="f35"/>
                    <a:pt x="f37" y="f29"/>
                  </a:cubicBezTo>
                  <a:cubicBezTo>
                    <a:pt x="f38" y="f39"/>
                    <a:pt x="f40" y="f34"/>
                    <a:pt x="f41" y="f42"/>
                  </a:cubicBezTo>
                  <a:cubicBezTo>
                    <a:pt x="f43" y="f44"/>
                    <a:pt x="f9" y="f5"/>
                    <a:pt x="f11" y="f42"/>
                  </a:cubicBezTo>
                  <a:cubicBezTo>
                    <a:pt x="f45" y="f34"/>
                    <a:pt x="f46" y="f34"/>
                    <a:pt x="f6" y="f8"/>
                  </a:cubicBezTo>
                  <a:close/>
                </a:path>
              </a:pathLst>
            </a:custGeom>
            <a:solidFill>
              <a:srgbClr val="F4B2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3BB50A97-2AF6-A647-FC85-CB1E2219ACB1}"/>
                </a:ext>
              </a:extLst>
            </p:cNvPr>
            <p:cNvSpPr/>
            <p:nvPr/>
          </p:nvSpPr>
          <p:spPr>
            <a:xfrm>
              <a:off x="5538785" y="5372100"/>
              <a:ext cx="533396" cy="4540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2"/>
                <a:gd name="f8" fmla="val 35"/>
                <a:gd name="f9" fmla="val 51"/>
                <a:gd name="f10" fmla="val 36"/>
                <a:gd name="f11" fmla="val 42"/>
                <a:gd name="f12" fmla="val 40"/>
                <a:gd name="f13" fmla="val 49"/>
                <a:gd name="f14" fmla="val 34"/>
                <a:gd name="f15" fmla="val 50"/>
                <a:gd name="f16" fmla="val 32"/>
                <a:gd name="f17" fmla="val 25"/>
                <a:gd name="f18" fmla="val 38"/>
                <a:gd name="f19" fmla="val 15"/>
                <a:gd name="f20" fmla="val 3"/>
                <a:gd name="f21" fmla="val 37"/>
                <a:gd name="f22" fmla="val 13"/>
                <a:gd name="f23" fmla="val 22"/>
                <a:gd name="f24" fmla="val 7"/>
                <a:gd name="f25" fmla="val 54"/>
                <a:gd name="f26" fmla="val 11"/>
                <a:gd name="f27" fmla="val 59"/>
                <a:gd name="f28" fmla="+- 0 0 -90"/>
                <a:gd name="f29" fmla="*/ f3 1 61"/>
                <a:gd name="f30" fmla="*/ f4 1 5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1"/>
                <a:gd name="f39" fmla="*/ f35 1 52"/>
                <a:gd name="f40" fmla="*/ 61 f36 1"/>
                <a:gd name="f41" fmla="*/ 35 f35 1"/>
                <a:gd name="f42" fmla="*/ 36 f36 1"/>
                <a:gd name="f43" fmla="*/ 49 f35 1"/>
                <a:gd name="f44" fmla="*/ 32 f36 1"/>
                <a:gd name="f45" fmla="*/ 3 f36 1"/>
                <a:gd name="f46" fmla="*/ 37 f35 1"/>
                <a:gd name="f47" fmla="*/ 40 f36 1"/>
                <a:gd name="f48" fmla="*/ 7 f35 1"/>
                <a:gd name="f49" fmla="+- f37 0 f1"/>
                <a:gd name="f50" fmla="*/ f40 1 61"/>
                <a:gd name="f51" fmla="*/ f41 1 52"/>
                <a:gd name="f52" fmla="*/ f42 1 61"/>
                <a:gd name="f53" fmla="*/ f43 1 52"/>
                <a:gd name="f54" fmla="*/ f44 1 61"/>
                <a:gd name="f55" fmla="*/ f45 1 61"/>
                <a:gd name="f56" fmla="*/ f46 1 52"/>
                <a:gd name="f57" fmla="*/ f47 1 61"/>
                <a:gd name="f58" fmla="*/ f48 1 52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8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29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79"/>
                </a:cxn>
                <a:cxn ang="f49">
                  <a:pos x="f81" y="f82"/>
                </a:cxn>
                <a:cxn ang="f49">
                  <a:pos x="f83" y="f84"/>
                </a:cxn>
                <a:cxn ang="f49">
                  <a:pos x="f76" y="f77"/>
                </a:cxn>
              </a:cxnLst>
              <a:rect l="f72" t="f75" r="f73" b="f74"/>
              <a:pathLst>
                <a:path w="61" h="52">
                  <a:moveTo>
                    <a:pt x="f6" y="f8"/>
                  </a:moveTo>
                  <a:cubicBezTo>
                    <a:pt x="f9" y="f10"/>
                    <a:pt x="f11" y="f12"/>
                    <a:pt x="f10" y="f13"/>
                  </a:cubicBezTo>
                  <a:cubicBezTo>
                    <a:pt x="f8" y="f7"/>
                    <a:pt x="f14" y="f15"/>
                    <a:pt x="f16" y="f13"/>
                  </a:cubicBezTo>
                  <a:cubicBezTo>
                    <a:pt x="f17" y="f18"/>
                    <a:pt x="f19" y="f10"/>
                    <a:pt x="f20" y="f21"/>
                  </a:cubicBezTo>
                  <a:cubicBezTo>
                    <a:pt x="f5" y="f22"/>
                    <a:pt x="f23" y="f5"/>
                    <a:pt x="f12" y="f24"/>
                  </a:cubicBezTo>
                  <a:cubicBezTo>
                    <a:pt x="f25" y="f26"/>
                    <a:pt x="f27" y="f23"/>
                    <a:pt x="f6" y="f8"/>
                  </a:cubicBezTo>
                  <a:close/>
                </a:path>
              </a:pathLst>
            </a:custGeom>
            <a:solidFill>
              <a:srgbClr val="C1E0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BB5AA9-9B36-0F84-4CC8-BF7F0DD5FA74}"/>
                </a:ext>
              </a:extLst>
            </p:cNvPr>
            <p:cNvSpPr/>
            <p:nvPr/>
          </p:nvSpPr>
          <p:spPr>
            <a:xfrm>
              <a:off x="5634039" y="3484558"/>
              <a:ext cx="331790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3"/>
                <a:gd name="f8" fmla="val 9"/>
                <a:gd name="f9" fmla="val 37"/>
                <a:gd name="f10" fmla="val 15"/>
                <a:gd name="f11" fmla="val 33"/>
                <a:gd name="f12" fmla="val 20"/>
                <a:gd name="f13" fmla="val 28"/>
                <a:gd name="f14" fmla="val 24"/>
                <a:gd name="f15" fmla="val 21"/>
                <a:gd name="f16" fmla="val 30"/>
                <a:gd name="f17" fmla="val 13"/>
                <a:gd name="f18" fmla="val 35"/>
                <a:gd name="f19" fmla="val 5"/>
                <a:gd name="f20" fmla="val 41"/>
                <a:gd name="f21" fmla="val 4"/>
                <a:gd name="f22" fmla="val 42"/>
                <a:gd name="f23" fmla="val 3"/>
                <a:gd name="f24" fmla="val 2"/>
                <a:gd name="f25" fmla="val 1"/>
                <a:gd name="f26" fmla="val 40"/>
                <a:gd name="f27" fmla="val 39"/>
                <a:gd name="f28" fmla="val 8"/>
                <a:gd name="f29" fmla="val 25"/>
                <a:gd name="f30" fmla="val 12"/>
                <a:gd name="f31" fmla="val 27"/>
                <a:gd name="f32" fmla="val 32"/>
                <a:gd name="f33" fmla="+- 0 0 -90"/>
                <a:gd name="f34" fmla="*/ f3 1 38"/>
                <a:gd name="f35" fmla="*/ f4 1 43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8"/>
                <a:gd name="f44" fmla="*/ f40 1 43"/>
                <a:gd name="f45" fmla="*/ 38 f41 1"/>
                <a:gd name="f46" fmla="*/ 9 f40 1"/>
                <a:gd name="f47" fmla="*/ 28 f41 1"/>
                <a:gd name="f48" fmla="*/ 24 f40 1"/>
                <a:gd name="f49" fmla="*/ 5 f41 1"/>
                <a:gd name="f50" fmla="*/ 41 f40 1"/>
                <a:gd name="f51" fmla="*/ 2 f41 1"/>
                <a:gd name="f52" fmla="*/ 42 f40 1"/>
                <a:gd name="f53" fmla="*/ 1 f41 1"/>
                <a:gd name="f54" fmla="*/ 39 f40 1"/>
                <a:gd name="f55" fmla="*/ 27 f41 1"/>
                <a:gd name="f56" fmla="*/ 2 f40 1"/>
                <a:gd name="f57" fmla="*/ 35 f41 1"/>
                <a:gd name="f58" fmla="*/ 1 f40 1"/>
                <a:gd name="f59" fmla="+- f42 0 f1"/>
                <a:gd name="f60" fmla="*/ f45 1 38"/>
                <a:gd name="f61" fmla="*/ f46 1 43"/>
                <a:gd name="f62" fmla="*/ f47 1 38"/>
                <a:gd name="f63" fmla="*/ f48 1 43"/>
                <a:gd name="f64" fmla="*/ f49 1 38"/>
                <a:gd name="f65" fmla="*/ f50 1 43"/>
                <a:gd name="f66" fmla="*/ f51 1 38"/>
                <a:gd name="f67" fmla="*/ f52 1 43"/>
                <a:gd name="f68" fmla="*/ f53 1 38"/>
                <a:gd name="f69" fmla="*/ f54 1 43"/>
                <a:gd name="f70" fmla="*/ f55 1 38"/>
                <a:gd name="f71" fmla="*/ f56 1 43"/>
                <a:gd name="f72" fmla="*/ f57 1 38"/>
                <a:gd name="f73" fmla="*/ f58 1 43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3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4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96" y="f97"/>
                </a:cxn>
              </a:cxnLst>
              <a:rect l="f92" t="f95" r="f93" b="f94"/>
              <a:pathLst>
                <a:path w="38" h="43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2"/>
                  </a:cubicBezTo>
                  <a:cubicBezTo>
                    <a:pt x="f5" y="f20"/>
                    <a:pt x="f25" y="f26"/>
                    <a:pt x="f25" y="f27"/>
                  </a:cubicBezTo>
                  <a:cubicBezTo>
                    <a:pt x="f28" y="f29"/>
                    <a:pt x="f10" y="f30"/>
                    <a:pt x="f31" y="f24"/>
                  </a:cubicBezTo>
                  <a:cubicBezTo>
                    <a:pt x="f16" y="f5"/>
                    <a:pt x="f32" y="f5"/>
                    <a:pt x="f18" y="f25"/>
                  </a:cubicBezTo>
                  <a:cubicBezTo>
                    <a:pt x="f6" y="f24"/>
                    <a:pt x="f6" y="f19"/>
                    <a:pt x="f6" y="f8"/>
                  </a:cubicBezTo>
                  <a:close/>
                </a:path>
              </a:pathLst>
            </a:custGeom>
            <a:solidFill>
              <a:srgbClr val="8EB6A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4505414B-C2BE-3E92-313F-5A3CAE47AF7B}"/>
                </a:ext>
              </a:extLst>
            </p:cNvPr>
            <p:cNvSpPr/>
            <p:nvPr/>
          </p:nvSpPr>
          <p:spPr>
            <a:xfrm>
              <a:off x="4899026" y="3754434"/>
              <a:ext cx="341308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8"/>
                <a:gd name="f8" fmla="val 27"/>
                <a:gd name="f9" fmla="val 15"/>
                <a:gd name="f10" fmla="val 16"/>
                <a:gd name="f11" fmla="val 17"/>
                <a:gd name="f12" fmla="val 6"/>
                <a:gd name="f13" fmla="val 14"/>
                <a:gd name="f14" fmla="val 3"/>
                <a:gd name="f15" fmla="val 13"/>
                <a:gd name="f16" fmla="val 12"/>
                <a:gd name="f17" fmla="val 8"/>
                <a:gd name="f18" fmla="val 5"/>
                <a:gd name="f19" fmla="val 4"/>
                <a:gd name="f20" fmla="val 30"/>
                <a:gd name="f21" fmla="+- 0 0 -90"/>
                <a:gd name="f22" fmla="*/ f3 1 39"/>
                <a:gd name="f23" fmla="*/ f4 1 1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9"/>
                <a:gd name="f32" fmla="*/ f28 1 18"/>
                <a:gd name="f33" fmla="*/ 39 f29 1"/>
                <a:gd name="f34" fmla="*/ 18 f28 1"/>
                <a:gd name="f35" fmla="*/ 6 f29 1"/>
                <a:gd name="f36" fmla="*/ 14 f28 1"/>
                <a:gd name="f37" fmla="*/ 0 f29 1"/>
                <a:gd name="f38" fmla="*/ 8 f28 1"/>
                <a:gd name="f39" fmla="*/ 3 f28 1"/>
                <a:gd name="f40" fmla="+- f30 0 f1"/>
                <a:gd name="f41" fmla="*/ f33 1 39"/>
                <a:gd name="f42" fmla="*/ f34 1 18"/>
                <a:gd name="f43" fmla="*/ f35 1 39"/>
                <a:gd name="f44" fmla="*/ f36 1 18"/>
                <a:gd name="f45" fmla="*/ f37 1 39"/>
                <a:gd name="f46" fmla="*/ f38 1 18"/>
                <a:gd name="f47" fmla="*/ f39 1 18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5" y="f69"/>
                </a:cxn>
                <a:cxn ang="f40">
                  <a:pos x="f63" y="f64"/>
                </a:cxn>
              </a:cxnLst>
              <a:rect l="f59" t="f62" r="f60" b="f61"/>
              <a:pathLst>
                <a:path w="39" h="18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5" y="f18"/>
                    <a:pt x="f14" y="f19"/>
                    <a:pt x="f12" y="f14"/>
                  </a:cubicBezTo>
                  <a:cubicBezTo>
                    <a:pt x="f11" y="f5"/>
                    <a:pt x="f20" y="f18"/>
                    <a:pt x="f6" y="f7"/>
                  </a:cubicBezTo>
                  <a:close/>
                </a:path>
              </a:pathLst>
            </a:custGeom>
            <a:solidFill>
              <a:srgbClr val="8DB7A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540C235-48DA-4906-8F52-9DBD1379841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تحلیل بازار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5" name="Group 23">
            <a:extLst>
              <a:ext uri="{FF2B5EF4-FFF2-40B4-BE49-F238E27FC236}">
                <a16:creationId xmlns:a16="http://schemas.microsoft.com/office/drawing/2014/main" id="{09C0E0E8-3165-4E5D-B489-C8358F2DDD49}"/>
              </a:ext>
            </a:extLst>
          </p:cNvPr>
          <p:cNvGrpSpPr/>
          <p:nvPr/>
        </p:nvGrpSpPr>
        <p:grpSpPr>
          <a:xfrm>
            <a:off x="11493401" y="2595590"/>
            <a:ext cx="5832000" cy="1361913"/>
            <a:chOff x="-311418" y="4190374"/>
            <a:chExt cx="2741025" cy="109465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54204D7-176A-4FC2-8C32-22DD24C26210}"/>
                </a:ext>
              </a:extLst>
            </p:cNvPr>
            <p:cNvSpPr txBox="1"/>
            <p:nvPr/>
          </p:nvSpPr>
          <p:spPr>
            <a:xfrm>
              <a:off x="-311418" y="4542890"/>
              <a:ext cx="2741025" cy="742137"/>
            </a:xfrm>
            <a:prstGeom prst="rect">
              <a:avLst/>
            </a:prstGeom>
            <a:noFill/>
          </p:spPr>
          <p:txBody>
            <a:bodyPr wrap="square" lIns="162000" rIns="162000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C57E340-E334-4B3F-9796-E09A372BD859}"/>
                </a:ext>
              </a:extLst>
            </p:cNvPr>
            <p:cNvSpPr txBox="1"/>
            <p:nvPr/>
          </p:nvSpPr>
          <p:spPr>
            <a:xfrm>
              <a:off x="-311418" y="4190374"/>
              <a:ext cx="2741025" cy="333961"/>
            </a:xfrm>
            <a:prstGeom prst="rect">
              <a:avLst/>
            </a:prstGeom>
            <a:noFill/>
          </p:spPr>
          <p:txBody>
            <a:bodyPr wrap="square" lIns="162000" rIns="162000" rtlCol="0" anchor="ctr">
              <a:spAutoFit/>
            </a:bodyPr>
            <a:lstStyle/>
            <a:p>
              <a:pPr algn="r" rtl="1"/>
              <a:r>
                <a:rPr lang="fa-IR" altLang="ko-KR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2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26">
            <a:extLst>
              <a:ext uri="{FF2B5EF4-FFF2-40B4-BE49-F238E27FC236}">
                <a16:creationId xmlns:a16="http://schemas.microsoft.com/office/drawing/2014/main" id="{62216CE7-1D96-41BB-AC4B-174A6C5554F5}"/>
              </a:ext>
            </a:extLst>
          </p:cNvPr>
          <p:cNvGrpSpPr/>
          <p:nvPr/>
        </p:nvGrpSpPr>
        <p:grpSpPr>
          <a:xfrm>
            <a:off x="12943620" y="5074416"/>
            <a:ext cx="4212000" cy="1361459"/>
            <a:chOff x="-311417" y="4152003"/>
            <a:chExt cx="2778246" cy="70396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8657117-1699-41B6-A901-B0A153324A9A}"/>
                </a:ext>
              </a:extLst>
            </p:cNvPr>
            <p:cNvSpPr txBox="1"/>
            <p:nvPr/>
          </p:nvSpPr>
          <p:spPr>
            <a:xfrm>
              <a:off x="-311417" y="4378546"/>
              <a:ext cx="2778246" cy="477426"/>
            </a:xfrm>
            <a:prstGeom prst="rect">
              <a:avLst/>
            </a:prstGeom>
            <a:noFill/>
          </p:spPr>
          <p:txBody>
            <a:bodyPr wrap="square" lIns="162000" rIns="162000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1D9392-5F58-41FC-8E9C-573FDC2479CC}"/>
                </a:ext>
              </a:extLst>
            </p:cNvPr>
            <p:cNvSpPr txBox="1"/>
            <p:nvPr/>
          </p:nvSpPr>
          <p:spPr>
            <a:xfrm>
              <a:off x="-311417" y="4152003"/>
              <a:ext cx="2778246" cy="214841"/>
            </a:xfrm>
            <a:prstGeom prst="rect">
              <a:avLst/>
            </a:prstGeom>
            <a:noFill/>
          </p:spPr>
          <p:txBody>
            <a:bodyPr wrap="square" lIns="162000" rIns="162000" rtlCol="0" anchor="ctr">
              <a:spAutoFit/>
            </a:bodyPr>
            <a:lstStyle/>
            <a:p>
              <a:pPr algn="r" rtl="1"/>
              <a:r>
                <a:rPr lang="fa-IR" altLang="ko-KR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2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29">
            <a:extLst>
              <a:ext uri="{FF2B5EF4-FFF2-40B4-BE49-F238E27FC236}">
                <a16:creationId xmlns:a16="http://schemas.microsoft.com/office/drawing/2014/main" id="{BB95C938-EEE0-48D7-B065-D6E3CDE9E33E}"/>
              </a:ext>
            </a:extLst>
          </p:cNvPr>
          <p:cNvGrpSpPr/>
          <p:nvPr/>
        </p:nvGrpSpPr>
        <p:grpSpPr>
          <a:xfrm>
            <a:off x="11493401" y="7829793"/>
            <a:ext cx="5832000" cy="1297089"/>
            <a:chOff x="-311418" y="4190375"/>
            <a:chExt cx="2712798" cy="104255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0AA374E-5EF9-4017-B2A9-0A2537B70202}"/>
                </a:ext>
              </a:extLst>
            </p:cNvPr>
            <p:cNvSpPr txBox="1"/>
            <p:nvPr/>
          </p:nvSpPr>
          <p:spPr>
            <a:xfrm>
              <a:off x="-311418" y="4490788"/>
              <a:ext cx="2712798" cy="742137"/>
            </a:xfrm>
            <a:prstGeom prst="rect">
              <a:avLst/>
            </a:prstGeom>
            <a:noFill/>
          </p:spPr>
          <p:txBody>
            <a:bodyPr wrap="square" lIns="162000" rIns="162000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3C0E552-1B4B-4882-AEEC-6C36D3F72857}"/>
                </a:ext>
              </a:extLst>
            </p:cNvPr>
            <p:cNvSpPr txBox="1"/>
            <p:nvPr/>
          </p:nvSpPr>
          <p:spPr>
            <a:xfrm>
              <a:off x="-311418" y="4190375"/>
              <a:ext cx="2712798" cy="333961"/>
            </a:xfrm>
            <a:prstGeom prst="rect">
              <a:avLst/>
            </a:prstGeom>
            <a:noFill/>
          </p:spPr>
          <p:txBody>
            <a:bodyPr wrap="square" lIns="162000" rIns="162000" rtlCol="0" anchor="ctr">
              <a:spAutoFit/>
            </a:bodyPr>
            <a:lstStyle/>
            <a:p>
              <a:pPr algn="r" rtl="1"/>
              <a:r>
                <a:rPr lang="fa-IR" altLang="ko-KR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2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9CF07D1-7F8C-4F8F-B42F-61590505140A}"/>
              </a:ext>
            </a:extLst>
          </p:cNvPr>
          <p:cNvGrpSpPr/>
          <p:nvPr/>
        </p:nvGrpSpPr>
        <p:grpSpPr>
          <a:xfrm>
            <a:off x="7877838" y="2815711"/>
            <a:ext cx="4624902" cy="5938352"/>
            <a:chOff x="5251892" y="1877140"/>
            <a:chExt cx="3083268" cy="3958901"/>
          </a:xfrm>
        </p:grpSpPr>
        <p:sp>
          <p:nvSpPr>
            <p:cNvPr id="15" name="Heart 3">
              <a:extLst>
                <a:ext uri="{FF2B5EF4-FFF2-40B4-BE49-F238E27FC236}">
                  <a16:creationId xmlns:a16="http://schemas.microsoft.com/office/drawing/2014/main" id="{C6BC2C12-64E4-40B4-80CC-C3FFC7A387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91821" y="3241849"/>
              <a:ext cx="926121" cy="838125"/>
            </a:xfrm>
            <a:custGeom>
              <a:avLst/>
              <a:gdLst/>
              <a:ahLst/>
              <a:cxnLst/>
              <a:rect l="l" t="t" r="r" b="b"/>
              <a:pathLst>
                <a:path w="3971393" h="3594045">
                  <a:moveTo>
                    <a:pt x="2284446" y="942229"/>
                  </a:moveTo>
                  <a:cubicBezTo>
                    <a:pt x="2231718" y="946666"/>
                    <a:pt x="2184212" y="981897"/>
                    <a:pt x="2166723" y="1035351"/>
                  </a:cubicBezTo>
                  <a:lnTo>
                    <a:pt x="1818705" y="2099054"/>
                  </a:lnTo>
                  <a:lnTo>
                    <a:pt x="1630896" y="1461099"/>
                  </a:lnTo>
                  <a:cubicBezTo>
                    <a:pt x="1625536" y="1442893"/>
                    <a:pt x="1616698" y="1426659"/>
                    <a:pt x="1605222" y="1412988"/>
                  </a:cubicBezTo>
                  <a:cubicBezTo>
                    <a:pt x="1592838" y="1372092"/>
                    <a:pt x="1559535" y="1339590"/>
                    <a:pt x="1515200" y="1327710"/>
                  </a:cubicBezTo>
                  <a:cubicBezTo>
                    <a:pt x="1442764" y="1308302"/>
                    <a:pt x="1368310" y="1351289"/>
                    <a:pt x="1348901" y="1423723"/>
                  </a:cubicBezTo>
                  <a:lnTo>
                    <a:pt x="1175574" y="2070589"/>
                  </a:lnTo>
                  <a:lnTo>
                    <a:pt x="887391" y="2070589"/>
                  </a:lnTo>
                  <a:cubicBezTo>
                    <a:pt x="812401" y="2070589"/>
                    <a:pt x="751610" y="2131382"/>
                    <a:pt x="751610" y="2206372"/>
                  </a:cubicBezTo>
                  <a:cubicBezTo>
                    <a:pt x="751609" y="2281361"/>
                    <a:pt x="812402" y="2342153"/>
                    <a:pt x="887391" y="2342154"/>
                  </a:cubicBezTo>
                  <a:lnTo>
                    <a:pt x="1266160" y="2342154"/>
                  </a:lnTo>
                  <a:cubicBezTo>
                    <a:pt x="1309243" y="2342153"/>
                    <a:pt x="1347639" y="2322088"/>
                    <a:pt x="1370869" y="2289485"/>
                  </a:cubicBezTo>
                  <a:cubicBezTo>
                    <a:pt x="1392914" y="2274134"/>
                    <a:pt x="1408463" y="2250677"/>
                    <a:pt x="1415910" y="2222885"/>
                  </a:cubicBezTo>
                  <a:lnTo>
                    <a:pt x="1490320" y="1945186"/>
                  </a:lnTo>
                  <a:lnTo>
                    <a:pt x="1661817" y="2527729"/>
                  </a:lnTo>
                  <a:cubicBezTo>
                    <a:pt x="1680716" y="2591927"/>
                    <a:pt x="1742866" y="2631605"/>
                    <a:pt x="1806849" y="2621696"/>
                  </a:cubicBezTo>
                  <a:cubicBezTo>
                    <a:pt x="1873057" y="2637495"/>
                    <a:pt x="1940784" y="2599243"/>
                    <a:pt x="1962449" y="2533025"/>
                  </a:cubicBezTo>
                  <a:lnTo>
                    <a:pt x="2291633" y="1526890"/>
                  </a:lnTo>
                  <a:lnTo>
                    <a:pt x="2478124" y="2222886"/>
                  </a:lnTo>
                  <a:cubicBezTo>
                    <a:pt x="2491725" y="2273643"/>
                    <a:pt x="2532355" y="2309941"/>
                    <a:pt x="2580723" y="2318869"/>
                  </a:cubicBezTo>
                  <a:cubicBezTo>
                    <a:pt x="2600453" y="2334375"/>
                    <a:pt x="2625460" y="2342152"/>
                    <a:pt x="2652283" y="2342153"/>
                  </a:cubicBezTo>
                  <a:lnTo>
                    <a:pt x="3058108" y="2342153"/>
                  </a:lnTo>
                  <a:cubicBezTo>
                    <a:pt x="3133099" y="2342153"/>
                    <a:pt x="3193891" y="2281360"/>
                    <a:pt x="3193891" y="2206371"/>
                  </a:cubicBezTo>
                  <a:cubicBezTo>
                    <a:pt x="3193890" y="2131381"/>
                    <a:pt x="3133099" y="2070589"/>
                    <a:pt x="3058108" y="2070588"/>
                  </a:cubicBezTo>
                  <a:lnTo>
                    <a:pt x="2718460" y="2070589"/>
                  </a:lnTo>
                  <a:lnTo>
                    <a:pt x="2455970" y="1090961"/>
                  </a:lnTo>
                  <a:cubicBezTo>
                    <a:pt x="2449895" y="1068289"/>
                    <a:pt x="2438427" y="1048501"/>
                    <a:pt x="2421928" y="1033927"/>
                  </a:cubicBezTo>
                  <a:cubicBezTo>
                    <a:pt x="2410672" y="994460"/>
                    <a:pt x="2379946" y="962248"/>
                    <a:pt x="2337996" y="948523"/>
                  </a:cubicBezTo>
                  <a:cubicBezTo>
                    <a:pt x="2320178" y="942693"/>
                    <a:pt x="2302022" y="940751"/>
                    <a:pt x="2284446" y="942229"/>
                  </a:cubicBezTo>
                  <a:close/>
                  <a:moveTo>
                    <a:pt x="941190" y="119"/>
                  </a:moveTo>
                  <a:cubicBezTo>
                    <a:pt x="1335246" y="6449"/>
                    <a:pt x="1754682" y="267656"/>
                    <a:pt x="1985697" y="864700"/>
                  </a:cubicBezTo>
                  <a:cubicBezTo>
                    <a:pt x="2807082" y="-1258124"/>
                    <a:pt x="6010484" y="864700"/>
                    <a:pt x="1985697" y="3594045"/>
                  </a:cubicBezTo>
                  <a:cubicBezTo>
                    <a:pt x="-907119" y="1632328"/>
                    <a:pt x="-65842" y="-16059"/>
                    <a:pt x="941190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4050"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C5F4AB8-7BD7-4F6E-9B21-70EC0AB7D8D2}"/>
                </a:ext>
              </a:extLst>
            </p:cNvPr>
            <p:cNvSpPr txBox="1"/>
            <p:nvPr/>
          </p:nvSpPr>
          <p:spPr>
            <a:xfrm>
              <a:off x="5251892" y="4119996"/>
              <a:ext cx="2005978" cy="67710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3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مطالب را اضافه کنید</a:t>
              </a:r>
            </a:p>
            <a:p>
              <a:pPr algn="ctr" rtl="1"/>
              <a:r>
                <a:rPr lang="fa-IR" altLang="ko-KR" sz="3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  اینجا</a:t>
              </a:r>
              <a:endParaRPr lang="en-US" altLang="ko-KR" sz="3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타원 2">
              <a:extLst>
                <a:ext uri="{FF2B5EF4-FFF2-40B4-BE49-F238E27FC236}">
                  <a16:creationId xmlns:a16="http://schemas.microsoft.com/office/drawing/2014/main" id="{1A15F280-4159-435A-84EB-6FEFF476F708}"/>
                </a:ext>
              </a:extLst>
            </p:cNvPr>
            <p:cNvSpPr/>
            <p:nvPr/>
          </p:nvSpPr>
          <p:spPr>
            <a:xfrm>
              <a:off x="6672371" y="5116041"/>
              <a:ext cx="720000" cy="720000"/>
            </a:xfrm>
            <a:prstGeom prst="ellipse">
              <a:avLst/>
            </a:pr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0" dirty="0">
                <a:cs typeface="B Nazanin" panose="00000400000000000000" pitchFamily="2" charset="-78"/>
              </a:endParaRPr>
            </a:p>
          </p:txBody>
        </p:sp>
        <p:sp>
          <p:nvSpPr>
            <p:cNvPr id="18" name="타원 29">
              <a:extLst>
                <a:ext uri="{FF2B5EF4-FFF2-40B4-BE49-F238E27FC236}">
                  <a16:creationId xmlns:a16="http://schemas.microsoft.com/office/drawing/2014/main" id="{C6D0689C-5882-4485-89B3-EC2428144C38}"/>
                </a:ext>
              </a:extLst>
            </p:cNvPr>
            <p:cNvSpPr/>
            <p:nvPr/>
          </p:nvSpPr>
          <p:spPr>
            <a:xfrm>
              <a:off x="7615160" y="3554129"/>
              <a:ext cx="720000" cy="720000"/>
            </a:xfrm>
            <a:prstGeom prst="ellipse">
              <a:avLst/>
            </a:pr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0" dirty="0">
                <a:cs typeface="B Nazanin" panose="00000400000000000000" pitchFamily="2" charset="-78"/>
              </a:endParaRPr>
            </a:p>
          </p:txBody>
        </p:sp>
        <p:sp>
          <p:nvSpPr>
            <p:cNvPr id="19" name="타원 30">
              <a:extLst>
                <a:ext uri="{FF2B5EF4-FFF2-40B4-BE49-F238E27FC236}">
                  <a16:creationId xmlns:a16="http://schemas.microsoft.com/office/drawing/2014/main" id="{FC31DBB7-EEC1-4F19-9105-783D966908B9}"/>
                </a:ext>
              </a:extLst>
            </p:cNvPr>
            <p:cNvSpPr/>
            <p:nvPr/>
          </p:nvSpPr>
          <p:spPr>
            <a:xfrm>
              <a:off x="6653582" y="1877140"/>
              <a:ext cx="720000" cy="720000"/>
            </a:xfrm>
            <a:prstGeom prst="ellipse">
              <a:avLst/>
            </a:pr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0">
                <a:cs typeface="B Nazanin" panose="000004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94E5E230-B3AE-426E-B5B9-BAC91072C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4714" y="2117604"/>
              <a:ext cx="415314" cy="301474"/>
            </a:xfrm>
            <a:custGeom>
              <a:avLst/>
              <a:gdLst>
                <a:gd name="T0" fmla="*/ 1418 w 1846"/>
                <a:gd name="T1" fmla="*/ 21 h 1340"/>
                <a:gd name="T2" fmla="*/ 1609 w 1846"/>
                <a:gd name="T3" fmla="*/ 47 h 1340"/>
                <a:gd name="T4" fmla="*/ 1771 w 1846"/>
                <a:gd name="T5" fmla="*/ 100 h 1340"/>
                <a:gd name="T6" fmla="*/ 1840 w 1846"/>
                <a:gd name="T7" fmla="*/ 191 h 1340"/>
                <a:gd name="T8" fmla="*/ 1787 w 1846"/>
                <a:gd name="T9" fmla="*/ 294 h 1340"/>
                <a:gd name="T10" fmla="*/ 1673 w 1846"/>
                <a:gd name="T11" fmla="*/ 385 h 1340"/>
                <a:gd name="T12" fmla="*/ 1560 w 1846"/>
                <a:gd name="T13" fmla="*/ 447 h 1340"/>
                <a:gd name="T14" fmla="*/ 1462 w 1846"/>
                <a:gd name="T15" fmla="*/ 498 h 1340"/>
                <a:gd name="T16" fmla="*/ 1380 w 1846"/>
                <a:gd name="T17" fmla="*/ 565 h 1340"/>
                <a:gd name="T18" fmla="*/ 1289 w 1846"/>
                <a:gd name="T19" fmla="*/ 605 h 1340"/>
                <a:gd name="T20" fmla="*/ 1198 w 1846"/>
                <a:gd name="T21" fmla="*/ 596 h 1340"/>
                <a:gd name="T22" fmla="*/ 1140 w 1846"/>
                <a:gd name="T23" fmla="*/ 527 h 1340"/>
                <a:gd name="T24" fmla="*/ 1107 w 1846"/>
                <a:gd name="T25" fmla="*/ 447 h 1340"/>
                <a:gd name="T26" fmla="*/ 1091 w 1846"/>
                <a:gd name="T27" fmla="*/ 371 h 1340"/>
                <a:gd name="T28" fmla="*/ 1091 w 1846"/>
                <a:gd name="T29" fmla="*/ 232 h 1340"/>
                <a:gd name="T30" fmla="*/ 1106 w 1846"/>
                <a:gd name="T31" fmla="*/ 129 h 1340"/>
                <a:gd name="T32" fmla="*/ 1138 w 1846"/>
                <a:gd name="T33" fmla="*/ 80 h 1340"/>
                <a:gd name="T34" fmla="*/ 1213 w 1846"/>
                <a:gd name="T35" fmla="*/ 32 h 1340"/>
                <a:gd name="T36" fmla="*/ 606 w 1846"/>
                <a:gd name="T37" fmla="*/ 0 h 1340"/>
                <a:gd name="T38" fmla="*/ 749 w 1846"/>
                <a:gd name="T39" fmla="*/ 9 h 1340"/>
                <a:gd name="T40" fmla="*/ 882 w 1846"/>
                <a:gd name="T41" fmla="*/ 45 h 1340"/>
                <a:gd name="T42" fmla="*/ 978 w 1846"/>
                <a:gd name="T43" fmla="*/ 111 h 1340"/>
                <a:gd name="T44" fmla="*/ 1018 w 1846"/>
                <a:gd name="T45" fmla="*/ 229 h 1340"/>
                <a:gd name="T46" fmla="*/ 1018 w 1846"/>
                <a:gd name="T47" fmla="*/ 401 h 1340"/>
                <a:gd name="T48" fmla="*/ 1049 w 1846"/>
                <a:gd name="T49" fmla="*/ 511 h 1340"/>
                <a:gd name="T50" fmla="*/ 1086 w 1846"/>
                <a:gd name="T51" fmla="*/ 600 h 1340"/>
                <a:gd name="T52" fmla="*/ 1071 w 1846"/>
                <a:gd name="T53" fmla="*/ 678 h 1340"/>
                <a:gd name="T54" fmla="*/ 1029 w 1846"/>
                <a:gd name="T55" fmla="*/ 731 h 1340"/>
                <a:gd name="T56" fmla="*/ 940 w 1846"/>
                <a:gd name="T57" fmla="*/ 807 h 1340"/>
                <a:gd name="T58" fmla="*/ 780 w 1846"/>
                <a:gd name="T59" fmla="*/ 907 h 1340"/>
                <a:gd name="T60" fmla="*/ 658 w 1846"/>
                <a:gd name="T61" fmla="*/ 1016 h 1340"/>
                <a:gd name="T62" fmla="*/ 564 w 1846"/>
                <a:gd name="T63" fmla="*/ 1147 h 1340"/>
                <a:gd name="T64" fmla="*/ 458 w 1846"/>
                <a:gd name="T65" fmla="*/ 1252 h 1340"/>
                <a:gd name="T66" fmla="*/ 344 w 1846"/>
                <a:gd name="T67" fmla="*/ 1320 h 1340"/>
                <a:gd name="T68" fmla="*/ 246 w 1846"/>
                <a:gd name="T69" fmla="*/ 1340 h 1340"/>
                <a:gd name="T70" fmla="*/ 169 w 1846"/>
                <a:gd name="T71" fmla="*/ 1287 h 1340"/>
                <a:gd name="T72" fmla="*/ 93 w 1846"/>
                <a:gd name="T73" fmla="*/ 1156 h 1340"/>
                <a:gd name="T74" fmla="*/ 33 w 1846"/>
                <a:gd name="T75" fmla="*/ 974 h 1340"/>
                <a:gd name="T76" fmla="*/ 2 w 1846"/>
                <a:gd name="T77" fmla="*/ 760 h 1340"/>
                <a:gd name="T78" fmla="*/ 11 w 1846"/>
                <a:gd name="T79" fmla="*/ 540 h 1340"/>
                <a:gd name="T80" fmla="*/ 77 w 1846"/>
                <a:gd name="T81" fmla="*/ 332 h 1340"/>
                <a:gd name="T82" fmla="*/ 211 w 1846"/>
                <a:gd name="T83" fmla="*/ 161 h 1340"/>
                <a:gd name="T84" fmla="*/ 364 w 1846"/>
                <a:gd name="T85" fmla="*/ 60 h 1340"/>
                <a:gd name="T86" fmla="*/ 509 w 1846"/>
                <a:gd name="T87" fmla="*/ 16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46" h="1340">
                  <a:moveTo>
                    <a:pt x="1289" y="20"/>
                  </a:moveTo>
                  <a:lnTo>
                    <a:pt x="1353" y="20"/>
                  </a:lnTo>
                  <a:lnTo>
                    <a:pt x="1418" y="21"/>
                  </a:lnTo>
                  <a:lnTo>
                    <a:pt x="1484" y="27"/>
                  </a:lnTo>
                  <a:lnTo>
                    <a:pt x="1547" y="36"/>
                  </a:lnTo>
                  <a:lnTo>
                    <a:pt x="1609" y="47"/>
                  </a:lnTo>
                  <a:lnTo>
                    <a:pt x="1669" y="61"/>
                  </a:lnTo>
                  <a:lnTo>
                    <a:pt x="1722" y="78"/>
                  </a:lnTo>
                  <a:lnTo>
                    <a:pt x="1771" y="100"/>
                  </a:lnTo>
                  <a:lnTo>
                    <a:pt x="1813" y="123"/>
                  </a:lnTo>
                  <a:lnTo>
                    <a:pt x="1846" y="151"/>
                  </a:lnTo>
                  <a:lnTo>
                    <a:pt x="1840" y="191"/>
                  </a:lnTo>
                  <a:lnTo>
                    <a:pt x="1827" y="229"/>
                  </a:lnTo>
                  <a:lnTo>
                    <a:pt x="1809" y="263"/>
                  </a:lnTo>
                  <a:lnTo>
                    <a:pt x="1787" y="294"/>
                  </a:lnTo>
                  <a:lnTo>
                    <a:pt x="1762" y="320"/>
                  </a:lnTo>
                  <a:lnTo>
                    <a:pt x="1717" y="356"/>
                  </a:lnTo>
                  <a:lnTo>
                    <a:pt x="1673" y="385"/>
                  </a:lnTo>
                  <a:lnTo>
                    <a:pt x="1633" y="409"/>
                  </a:lnTo>
                  <a:lnTo>
                    <a:pt x="1595" y="429"/>
                  </a:lnTo>
                  <a:lnTo>
                    <a:pt x="1560" y="447"/>
                  </a:lnTo>
                  <a:lnTo>
                    <a:pt x="1526" y="463"/>
                  </a:lnTo>
                  <a:lnTo>
                    <a:pt x="1493" y="480"/>
                  </a:lnTo>
                  <a:lnTo>
                    <a:pt x="1462" y="498"/>
                  </a:lnTo>
                  <a:lnTo>
                    <a:pt x="1431" y="520"/>
                  </a:lnTo>
                  <a:lnTo>
                    <a:pt x="1402" y="547"/>
                  </a:lnTo>
                  <a:lnTo>
                    <a:pt x="1380" y="565"/>
                  </a:lnTo>
                  <a:lnTo>
                    <a:pt x="1353" y="581"/>
                  </a:lnTo>
                  <a:lnTo>
                    <a:pt x="1322" y="594"/>
                  </a:lnTo>
                  <a:lnTo>
                    <a:pt x="1289" y="605"/>
                  </a:lnTo>
                  <a:lnTo>
                    <a:pt x="1257" y="609"/>
                  </a:lnTo>
                  <a:lnTo>
                    <a:pt x="1226" y="605"/>
                  </a:lnTo>
                  <a:lnTo>
                    <a:pt x="1198" y="596"/>
                  </a:lnTo>
                  <a:lnTo>
                    <a:pt x="1177" y="578"/>
                  </a:lnTo>
                  <a:lnTo>
                    <a:pt x="1157" y="554"/>
                  </a:lnTo>
                  <a:lnTo>
                    <a:pt x="1140" y="527"/>
                  </a:lnTo>
                  <a:lnTo>
                    <a:pt x="1126" y="498"/>
                  </a:lnTo>
                  <a:lnTo>
                    <a:pt x="1115" y="471"/>
                  </a:lnTo>
                  <a:lnTo>
                    <a:pt x="1107" y="447"/>
                  </a:lnTo>
                  <a:lnTo>
                    <a:pt x="1102" y="431"/>
                  </a:lnTo>
                  <a:lnTo>
                    <a:pt x="1097" y="405"/>
                  </a:lnTo>
                  <a:lnTo>
                    <a:pt x="1091" y="371"/>
                  </a:lnTo>
                  <a:lnTo>
                    <a:pt x="1089" y="327"/>
                  </a:lnTo>
                  <a:lnTo>
                    <a:pt x="1089" y="281"/>
                  </a:lnTo>
                  <a:lnTo>
                    <a:pt x="1091" y="232"/>
                  </a:lnTo>
                  <a:lnTo>
                    <a:pt x="1095" y="183"/>
                  </a:lnTo>
                  <a:lnTo>
                    <a:pt x="1102" y="140"/>
                  </a:lnTo>
                  <a:lnTo>
                    <a:pt x="1106" y="129"/>
                  </a:lnTo>
                  <a:lnTo>
                    <a:pt x="1113" y="114"/>
                  </a:lnTo>
                  <a:lnTo>
                    <a:pt x="1124" y="98"/>
                  </a:lnTo>
                  <a:lnTo>
                    <a:pt x="1138" y="80"/>
                  </a:lnTo>
                  <a:lnTo>
                    <a:pt x="1158" y="63"/>
                  </a:lnTo>
                  <a:lnTo>
                    <a:pt x="1184" y="47"/>
                  </a:lnTo>
                  <a:lnTo>
                    <a:pt x="1213" y="32"/>
                  </a:lnTo>
                  <a:lnTo>
                    <a:pt x="1249" y="23"/>
                  </a:lnTo>
                  <a:lnTo>
                    <a:pt x="1289" y="20"/>
                  </a:lnTo>
                  <a:close/>
                  <a:moveTo>
                    <a:pt x="606" y="0"/>
                  </a:moveTo>
                  <a:lnTo>
                    <a:pt x="653" y="0"/>
                  </a:lnTo>
                  <a:lnTo>
                    <a:pt x="702" y="3"/>
                  </a:lnTo>
                  <a:lnTo>
                    <a:pt x="749" y="9"/>
                  </a:lnTo>
                  <a:lnTo>
                    <a:pt x="797" y="18"/>
                  </a:lnTo>
                  <a:lnTo>
                    <a:pt x="840" y="31"/>
                  </a:lnTo>
                  <a:lnTo>
                    <a:pt x="882" y="45"/>
                  </a:lnTo>
                  <a:lnTo>
                    <a:pt x="918" y="63"/>
                  </a:lnTo>
                  <a:lnTo>
                    <a:pt x="951" y="85"/>
                  </a:lnTo>
                  <a:lnTo>
                    <a:pt x="978" y="111"/>
                  </a:lnTo>
                  <a:lnTo>
                    <a:pt x="998" y="138"/>
                  </a:lnTo>
                  <a:lnTo>
                    <a:pt x="1009" y="171"/>
                  </a:lnTo>
                  <a:lnTo>
                    <a:pt x="1018" y="229"/>
                  </a:lnTo>
                  <a:lnTo>
                    <a:pt x="1020" y="289"/>
                  </a:lnTo>
                  <a:lnTo>
                    <a:pt x="1018" y="345"/>
                  </a:lnTo>
                  <a:lnTo>
                    <a:pt x="1018" y="401"/>
                  </a:lnTo>
                  <a:lnTo>
                    <a:pt x="1026" y="456"/>
                  </a:lnTo>
                  <a:lnTo>
                    <a:pt x="1035" y="481"/>
                  </a:lnTo>
                  <a:lnTo>
                    <a:pt x="1049" y="511"/>
                  </a:lnTo>
                  <a:lnTo>
                    <a:pt x="1064" y="540"/>
                  </a:lnTo>
                  <a:lnTo>
                    <a:pt x="1077" y="569"/>
                  </a:lnTo>
                  <a:lnTo>
                    <a:pt x="1086" y="600"/>
                  </a:lnTo>
                  <a:lnTo>
                    <a:pt x="1087" y="631"/>
                  </a:lnTo>
                  <a:lnTo>
                    <a:pt x="1078" y="663"/>
                  </a:lnTo>
                  <a:lnTo>
                    <a:pt x="1071" y="678"/>
                  </a:lnTo>
                  <a:lnTo>
                    <a:pt x="1060" y="694"/>
                  </a:lnTo>
                  <a:lnTo>
                    <a:pt x="1047" y="712"/>
                  </a:lnTo>
                  <a:lnTo>
                    <a:pt x="1029" y="731"/>
                  </a:lnTo>
                  <a:lnTo>
                    <a:pt x="1007" y="754"/>
                  </a:lnTo>
                  <a:lnTo>
                    <a:pt x="977" y="778"/>
                  </a:lnTo>
                  <a:lnTo>
                    <a:pt x="940" y="807"/>
                  </a:lnTo>
                  <a:lnTo>
                    <a:pt x="895" y="840"/>
                  </a:lnTo>
                  <a:lnTo>
                    <a:pt x="833" y="874"/>
                  </a:lnTo>
                  <a:lnTo>
                    <a:pt x="780" y="907"/>
                  </a:lnTo>
                  <a:lnTo>
                    <a:pt x="735" y="941"/>
                  </a:lnTo>
                  <a:lnTo>
                    <a:pt x="695" y="978"/>
                  </a:lnTo>
                  <a:lnTo>
                    <a:pt x="658" y="1016"/>
                  </a:lnTo>
                  <a:lnTo>
                    <a:pt x="624" y="1060"/>
                  </a:lnTo>
                  <a:lnTo>
                    <a:pt x="589" y="1107"/>
                  </a:lnTo>
                  <a:lnTo>
                    <a:pt x="564" y="1147"/>
                  </a:lnTo>
                  <a:lnTo>
                    <a:pt x="531" y="1185"/>
                  </a:lnTo>
                  <a:lnTo>
                    <a:pt x="497" y="1221"/>
                  </a:lnTo>
                  <a:lnTo>
                    <a:pt x="458" y="1252"/>
                  </a:lnTo>
                  <a:lnTo>
                    <a:pt x="420" y="1280"/>
                  </a:lnTo>
                  <a:lnTo>
                    <a:pt x="382" y="1303"/>
                  </a:lnTo>
                  <a:lnTo>
                    <a:pt x="344" y="1320"/>
                  </a:lnTo>
                  <a:lnTo>
                    <a:pt x="307" y="1332"/>
                  </a:lnTo>
                  <a:lnTo>
                    <a:pt x="275" y="1340"/>
                  </a:lnTo>
                  <a:lnTo>
                    <a:pt x="246" y="1340"/>
                  </a:lnTo>
                  <a:lnTo>
                    <a:pt x="220" y="1331"/>
                  </a:lnTo>
                  <a:lnTo>
                    <a:pt x="195" y="1314"/>
                  </a:lnTo>
                  <a:lnTo>
                    <a:pt x="169" y="1287"/>
                  </a:lnTo>
                  <a:lnTo>
                    <a:pt x="144" y="1251"/>
                  </a:lnTo>
                  <a:lnTo>
                    <a:pt x="118" y="1207"/>
                  </a:lnTo>
                  <a:lnTo>
                    <a:pt x="93" y="1156"/>
                  </a:lnTo>
                  <a:lnTo>
                    <a:pt x="71" y="1100"/>
                  </a:lnTo>
                  <a:lnTo>
                    <a:pt x="51" y="1040"/>
                  </a:lnTo>
                  <a:lnTo>
                    <a:pt x="33" y="974"/>
                  </a:lnTo>
                  <a:lnTo>
                    <a:pt x="18" y="905"/>
                  </a:lnTo>
                  <a:lnTo>
                    <a:pt x="7" y="832"/>
                  </a:lnTo>
                  <a:lnTo>
                    <a:pt x="2" y="760"/>
                  </a:lnTo>
                  <a:lnTo>
                    <a:pt x="0" y="687"/>
                  </a:lnTo>
                  <a:lnTo>
                    <a:pt x="4" y="612"/>
                  </a:lnTo>
                  <a:lnTo>
                    <a:pt x="11" y="540"/>
                  </a:lnTo>
                  <a:lnTo>
                    <a:pt x="27" y="467"/>
                  </a:lnTo>
                  <a:lnTo>
                    <a:pt x="49" y="398"/>
                  </a:lnTo>
                  <a:lnTo>
                    <a:pt x="77" y="332"/>
                  </a:lnTo>
                  <a:lnTo>
                    <a:pt x="113" y="271"/>
                  </a:lnTo>
                  <a:lnTo>
                    <a:pt x="158" y="214"/>
                  </a:lnTo>
                  <a:lnTo>
                    <a:pt x="211" y="161"/>
                  </a:lnTo>
                  <a:lnTo>
                    <a:pt x="264" y="120"/>
                  </a:lnTo>
                  <a:lnTo>
                    <a:pt x="313" y="85"/>
                  </a:lnTo>
                  <a:lnTo>
                    <a:pt x="364" y="60"/>
                  </a:lnTo>
                  <a:lnTo>
                    <a:pt x="413" y="41"/>
                  </a:lnTo>
                  <a:lnTo>
                    <a:pt x="460" y="27"/>
                  </a:lnTo>
                  <a:lnTo>
                    <a:pt x="509" y="16"/>
                  </a:lnTo>
                  <a:lnTo>
                    <a:pt x="558" y="7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4050"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1FB78B2C-BBF4-41AA-A61A-53611FD47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860" y="3736142"/>
              <a:ext cx="376873" cy="385934"/>
            </a:xfrm>
            <a:custGeom>
              <a:avLst/>
              <a:gdLst>
                <a:gd name="T0" fmla="*/ 1754 w 3785"/>
                <a:gd name="T1" fmla="*/ 114 h 3876"/>
                <a:gd name="T2" fmla="*/ 1771 w 3785"/>
                <a:gd name="T3" fmla="*/ 367 h 3876"/>
                <a:gd name="T4" fmla="*/ 1818 w 3785"/>
                <a:gd name="T5" fmla="*/ 614 h 3876"/>
                <a:gd name="T6" fmla="*/ 1902 w 3785"/>
                <a:gd name="T7" fmla="*/ 796 h 3876"/>
                <a:gd name="T8" fmla="*/ 2038 w 3785"/>
                <a:gd name="T9" fmla="*/ 858 h 3876"/>
                <a:gd name="T10" fmla="*/ 2180 w 3785"/>
                <a:gd name="T11" fmla="*/ 802 h 3876"/>
                <a:gd name="T12" fmla="*/ 2320 w 3785"/>
                <a:gd name="T13" fmla="*/ 722 h 3876"/>
                <a:gd name="T14" fmla="*/ 2609 w 3785"/>
                <a:gd name="T15" fmla="*/ 640 h 3876"/>
                <a:gd name="T16" fmla="*/ 2954 w 3785"/>
                <a:gd name="T17" fmla="*/ 674 h 3876"/>
                <a:gd name="T18" fmla="*/ 3298 w 3785"/>
                <a:gd name="T19" fmla="*/ 856 h 3876"/>
                <a:gd name="T20" fmla="*/ 3556 w 3785"/>
                <a:gd name="T21" fmla="*/ 1133 h 3876"/>
                <a:gd name="T22" fmla="*/ 3704 w 3785"/>
                <a:gd name="T23" fmla="*/ 1473 h 3876"/>
                <a:gd name="T24" fmla="*/ 3776 w 3785"/>
                <a:gd name="T25" fmla="*/ 1871 h 3876"/>
                <a:gd name="T26" fmla="*/ 3771 w 3785"/>
                <a:gd name="T27" fmla="*/ 2284 h 3876"/>
                <a:gd name="T28" fmla="*/ 3674 w 3785"/>
                <a:gd name="T29" fmla="*/ 2671 h 3876"/>
                <a:gd name="T30" fmla="*/ 3467 w 3785"/>
                <a:gd name="T31" fmla="*/ 3049 h 3876"/>
                <a:gd name="T32" fmla="*/ 3198 w 3785"/>
                <a:gd name="T33" fmla="*/ 3334 h 3876"/>
                <a:gd name="T34" fmla="*/ 2900 w 3785"/>
                <a:gd name="T35" fmla="*/ 3536 h 3876"/>
                <a:gd name="T36" fmla="*/ 2609 w 3785"/>
                <a:gd name="T37" fmla="*/ 3667 h 3876"/>
                <a:gd name="T38" fmla="*/ 2300 w 3785"/>
                <a:gd name="T39" fmla="*/ 3738 h 3876"/>
                <a:gd name="T40" fmla="*/ 1933 w 3785"/>
                <a:gd name="T41" fmla="*/ 3720 h 3876"/>
                <a:gd name="T42" fmla="*/ 1602 w 3785"/>
                <a:gd name="T43" fmla="*/ 3634 h 3876"/>
                <a:gd name="T44" fmla="*/ 1262 w 3785"/>
                <a:gd name="T45" fmla="*/ 3469 h 3876"/>
                <a:gd name="T46" fmla="*/ 913 w 3785"/>
                <a:gd name="T47" fmla="*/ 3256 h 3876"/>
                <a:gd name="T48" fmla="*/ 842 w 3785"/>
                <a:gd name="T49" fmla="*/ 3214 h 3876"/>
                <a:gd name="T50" fmla="*/ 753 w 3785"/>
                <a:gd name="T51" fmla="*/ 3174 h 3876"/>
                <a:gd name="T52" fmla="*/ 658 w 3785"/>
                <a:gd name="T53" fmla="*/ 3164 h 3876"/>
                <a:gd name="T54" fmla="*/ 571 w 3785"/>
                <a:gd name="T55" fmla="*/ 3213 h 3876"/>
                <a:gd name="T56" fmla="*/ 504 w 3785"/>
                <a:gd name="T57" fmla="*/ 3347 h 3876"/>
                <a:gd name="T58" fmla="*/ 467 w 3785"/>
                <a:gd name="T59" fmla="*/ 3596 h 3876"/>
                <a:gd name="T60" fmla="*/ 382 w 3785"/>
                <a:gd name="T61" fmla="*/ 3873 h 3876"/>
                <a:gd name="T62" fmla="*/ 16 w 3785"/>
                <a:gd name="T63" fmla="*/ 3869 h 3876"/>
                <a:gd name="T64" fmla="*/ 2 w 3785"/>
                <a:gd name="T65" fmla="*/ 3682 h 3876"/>
                <a:gd name="T66" fmla="*/ 9 w 3785"/>
                <a:gd name="T67" fmla="*/ 3413 h 3876"/>
                <a:gd name="T68" fmla="*/ 64 w 3785"/>
                <a:gd name="T69" fmla="*/ 3125 h 3876"/>
                <a:gd name="T70" fmla="*/ 182 w 3785"/>
                <a:gd name="T71" fmla="*/ 2867 h 3876"/>
                <a:gd name="T72" fmla="*/ 382 w 3785"/>
                <a:gd name="T73" fmla="*/ 2689 h 3876"/>
                <a:gd name="T74" fmla="*/ 556 w 3785"/>
                <a:gd name="T75" fmla="*/ 2647 h 3876"/>
                <a:gd name="T76" fmla="*/ 714 w 3785"/>
                <a:gd name="T77" fmla="*/ 2684 h 3876"/>
                <a:gd name="T78" fmla="*/ 971 w 3785"/>
                <a:gd name="T79" fmla="*/ 2734 h 3876"/>
                <a:gd name="T80" fmla="*/ 1387 w 3785"/>
                <a:gd name="T81" fmla="*/ 2694 h 3876"/>
                <a:gd name="T82" fmla="*/ 1711 w 3785"/>
                <a:gd name="T83" fmla="*/ 2527 h 3876"/>
                <a:gd name="T84" fmla="*/ 1909 w 3785"/>
                <a:gd name="T85" fmla="*/ 2273 h 3876"/>
                <a:gd name="T86" fmla="*/ 1973 w 3785"/>
                <a:gd name="T87" fmla="*/ 1993 h 3876"/>
                <a:gd name="T88" fmla="*/ 1916 w 3785"/>
                <a:gd name="T89" fmla="*/ 1658 h 3876"/>
                <a:gd name="T90" fmla="*/ 1760 w 3785"/>
                <a:gd name="T91" fmla="*/ 1404 h 3876"/>
                <a:gd name="T92" fmla="*/ 1564 w 3785"/>
                <a:gd name="T93" fmla="*/ 1238 h 3876"/>
                <a:gd name="T94" fmla="*/ 1387 w 3785"/>
                <a:gd name="T95" fmla="*/ 1056 h 3876"/>
                <a:gd name="T96" fmla="*/ 1300 w 3785"/>
                <a:gd name="T97" fmla="*/ 807 h 3876"/>
                <a:gd name="T98" fmla="*/ 1260 w 3785"/>
                <a:gd name="T99" fmla="*/ 585 h 3876"/>
                <a:gd name="T100" fmla="*/ 1251 w 3785"/>
                <a:gd name="T101" fmla="*/ 485 h 3876"/>
                <a:gd name="T102" fmla="*/ 1236 w 3785"/>
                <a:gd name="T103" fmla="*/ 293 h 3876"/>
                <a:gd name="T104" fmla="*/ 1236 w 3785"/>
                <a:gd name="T105" fmla="*/ 85 h 3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785" h="3876">
                  <a:moveTo>
                    <a:pt x="1245" y="0"/>
                  </a:moveTo>
                  <a:lnTo>
                    <a:pt x="1753" y="4"/>
                  </a:lnTo>
                  <a:lnTo>
                    <a:pt x="1753" y="56"/>
                  </a:lnTo>
                  <a:lnTo>
                    <a:pt x="1754" y="114"/>
                  </a:lnTo>
                  <a:lnTo>
                    <a:pt x="1756" y="174"/>
                  </a:lnTo>
                  <a:lnTo>
                    <a:pt x="1760" y="238"/>
                  </a:lnTo>
                  <a:lnTo>
                    <a:pt x="1765" y="302"/>
                  </a:lnTo>
                  <a:lnTo>
                    <a:pt x="1771" y="367"/>
                  </a:lnTo>
                  <a:lnTo>
                    <a:pt x="1780" y="433"/>
                  </a:lnTo>
                  <a:lnTo>
                    <a:pt x="1791" y="494"/>
                  </a:lnTo>
                  <a:lnTo>
                    <a:pt x="1804" y="556"/>
                  </a:lnTo>
                  <a:lnTo>
                    <a:pt x="1818" y="614"/>
                  </a:lnTo>
                  <a:lnTo>
                    <a:pt x="1836" y="669"/>
                  </a:lnTo>
                  <a:lnTo>
                    <a:pt x="1854" y="718"/>
                  </a:lnTo>
                  <a:lnTo>
                    <a:pt x="1878" y="760"/>
                  </a:lnTo>
                  <a:lnTo>
                    <a:pt x="1902" y="796"/>
                  </a:lnTo>
                  <a:lnTo>
                    <a:pt x="1931" y="825"/>
                  </a:lnTo>
                  <a:lnTo>
                    <a:pt x="1962" y="844"/>
                  </a:lnTo>
                  <a:lnTo>
                    <a:pt x="2000" y="856"/>
                  </a:lnTo>
                  <a:lnTo>
                    <a:pt x="2038" y="858"/>
                  </a:lnTo>
                  <a:lnTo>
                    <a:pt x="2076" y="851"/>
                  </a:lnTo>
                  <a:lnTo>
                    <a:pt x="2113" y="838"/>
                  </a:lnTo>
                  <a:lnTo>
                    <a:pt x="2147" y="822"/>
                  </a:lnTo>
                  <a:lnTo>
                    <a:pt x="2180" y="802"/>
                  </a:lnTo>
                  <a:lnTo>
                    <a:pt x="2211" y="782"/>
                  </a:lnTo>
                  <a:lnTo>
                    <a:pt x="2240" y="764"/>
                  </a:lnTo>
                  <a:lnTo>
                    <a:pt x="2265" y="747"/>
                  </a:lnTo>
                  <a:lnTo>
                    <a:pt x="2320" y="722"/>
                  </a:lnTo>
                  <a:lnTo>
                    <a:pt x="2384" y="696"/>
                  </a:lnTo>
                  <a:lnTo>
                    <a:pt x="2454" y="673"/>
                  </a:lnTo>
                  <a:lnTo>
                    <a:pt x="2531" y="653"/>
                  </a:lnTo>
                  <a:lnTo>
                    <a:pt x="2609" y="640"/>
                  </a:lnTo>
                  <a:lnTo>
                    <a:pt x="2693" y="633"/>
                  </a:lnTo>
                  <a:lnTo>
                    <a:pt x="2774" y="636"/>
                  </a:lnTo>
                  <a:lnTo>
                    <a:pt x="2856" y="649"/>
                  </a:lnTo>
                  <a:lnTo>
                    <a:pt x="2954" y="674"/>
                  </a:lnTo>
                  <a:lnTo>
                    <a:pt x="3047" y="709"/>
                  </a:lnTo>
                  <a:lnTo>
                    <a:pt x="3136" y="751"/>
                  </a:lnTo>
                  <a:lnTo>
                    <a:pt x="3220" y="800"/>
                  </a:lnTo>
                  <a:lnTo>
                    <a:pt x="3298" y="856"/>
                  </a:lnTo>
                  <a:lnTo>
                    <a:pt x="3373" y="918"/>
                  </a:lnTo>
                  <a:lnTo>
                    <a:pt x="3440" y="985"/>
                  </a:lnTo>
                  <a:lnTo>
                    <a:pt x="3502" y="1056"/>
                  </a:lnTo>
                  <a:lnTo>
                    <a:pt x="3556" y="1133"/>
                  </a:lnTo>
                  <a:lnTo>
                    <a:pt x="3604" y="1213"/>
                  </a:lnTo>
                  <a:lnTo>
                    <a:pt x="3645" y="1296"/>
                  </a:lnTo>
                  <a:lnTo>
                    <a:pt x="3678" y="1384"/>
                  </a:lnTo>
                  <a:lnTo>
                    <a:pt x="3704" y="1473"/>
                  </a:lnTo>
                  <a:lnTo>
                    <a:pt x="3724" y="1567"/>
                  </a:lnTo>
                  <a:lnTo>
                    <a:pt x="3744" y="1665"/>
                  </a:lnTo>
                  <a:lnTo>
                    <a:pt x="3762" y="1769"/>
                  </a:lnTo>
                  <a:lnTo>
                    <a:pt x="3776" y="1871"/>
                  </a:lnTo>
                  <a:lnTo>
                    <a:pt x="3784" y="1974"/>
                  </a:lnTo>
                  <a:lnTo>
                    <a:pt x="3785" y="2078"/>
                  </a:lnTo>
                  <a:lnTo>
                    <a:pt x="3780" y="2182"/>
                  </a:lnTo>
                  <a:lnTo>
                    <a:pt x="3771" y="2284"/>
                  </a:lnTo>
                  <a:lnTo>
                    <a:pt x="3756" y="2380"/>
                  </a:lnTo>
                  <a:lnTo>
                    <a:pt x="3736" y="2473"/>
                  </a:lnTo>
                  <a:lnTo>
                    <a:pt x="3713" y="2560"/>
                  </a:lnTo>
                  <a:lnTo>
                    <a:pt x="3674" y="2671"/>
                  </a:lnTo>
                  <a:lnTo>
                    <a:pt x="3631" y="2774"/>
                  </a:lnTo>
                  <a:lnTo>
                    <a:pt x="3582" y="2873"/>
                  </a:lnTo>
                  <a:lnTo>
                    <a:pt x="3527" y="2964"/>
                  </a:lnTo>
                  <a:lnTo>
                    <a:pt x="3467" y="3049"/>
                  </a:lnTo>
                  <a:lnTo>
                    <a:pt x="3404" y="3129"/>
                  </a:lnTo>
                  <a:lnTo>
                    <a:pt x="3338" y="3204"/>
                  </a:lnTo>
                  <a:lnTo>
                    <a:pt x="3269" y="3271"/>
                  </a:lnTo>
                  <a:lnTo>
                    <a:pt x="3198" y="3334"/>
                  </a:lnTo>
                  <a:lnTo>
                    <a:pt x="3124" y="3393"/>
                  </a:lnTo>
                  <a:lnTo>
                    <a:pt x="3049" y="3445"/>
                  </a:lnTo>
                  <a:lnTo>
                    <a:pt x="2974" y="3493"/>
                  </a:lnTo>
                  <a:lnTo>
                    <a:pt x="2900" y="3536"/>
                  </a:lnTo>
                  <a:lnTo>
                    <a:pt x="2825" y="3576"/>
                  </a:lnTo>
                  <a:lnTo>
                    <a:pt x="2751" y="3611"/>
                  </a:lnTo>
                  <a:lnTo>
                    <a:pt x="2680" y="3640"/>
                  </a:lnTo>
                  <a:lnTo>
                    <a:pt x="2609" y="3667"/>
                  </a:lnTo>
                  <a:lnTo>
                    <a:pt x="2542" y="3689"/>
                  </a:lnTo>
                  <a:lnTo>
                    <a:pt x="2476" y="3709"/>
                  </a:lnTo>
                  <a:lnTo>
                    <a:pt x="2391" y="3727"/>
                  </a:lnTo>
                  <a:lnTo>
                    <a:pt x="2300" y="3738"/>
                  </a:lnTo>
                  <a:lnTo>
                    <a:pt x="2209" y="3742"/>
                  </a:lnTo>
                  <a:lnTo>
                    <a:pt x="2116" y="3740"/>
                  </a:lnTo>
                  <a:lnTo>
                    <a:pt x="2025" y="3733"/>
                  </a:lnTo>
                  <a:lnTo>
                    <a:pt x="1933" y="3720"/>
                  </a:lnTo>
                  <a:lnTo>
                    <a:pt x="1845" y="3704"/>
                  </a:lnTo>
                  <a:lnTo>
                    <a:pt x="1760" y="3682"/>
                  </a:lnTo>
                  <a:lnTo>
                    <a:pt x="1678" y="3660"/>
                  </a:lnTo>
                  <a:lnTo>
                    <a:pt x="1602" y="3634"/>
                  </a:lnTo>
                  <a:lnTo>
                    <a:pt x="1533" y="3607"/>
                  </a:lnTo>
                  <a:lnTo>
                    <a:pt x="1438" y="3565"/>
                  </a:lnTo>
                  <a:lnTo>
                    <a:pt x="1347" y="3518"/>
                  </a:lnTo>
                  <a:lnTo>
                    <a:pt x="1262" y="3469"/>
                  </a:lnTo>
                  <a:lnTo>
                    <a:pt x="1176" y="3416"/>
                  </a:lnTo>
                  <a:lnTo>
                    <a:pt x="1093" y="3364"/>
                  </a:lnTo>
                  <a:lnTo>
                    <a:pt x="1005" y="3309"/>
                  </a:lnTo>
                  <a:lnTo>
                    <a:pt x="913" y="3256"/>
                  </a:lnTo>
                  <a:lnTo>
                    <a:pt x="898" y="3247"/>
                  </a:lnTo>
                  <a:lnTo>
                    <a:pt x="880" y="3236"/>
                  </a:lnTo>
                  <a:lnTo>
                    <a:pt x="862" y="3225"/>
                  </a:lnTo>
                  <a:lnTo>
                    <a:pt x="842" y="3214"/>
                  </a:lnTo>
                  <a:lnTo>
                    <a:pt x="820" y="3204"/>
                  </a:lnTo>
                  <a:lnTo>
                    <a:pt x="798" y="3193"/>
                  </a:lnTo>
                  <a:lnTo>
                    <a:pt x="776" y="3184"/>
                  </a:lnTo>
                  <a:lnTo>
                    <a:pt x="753" y="3174"/>
                  </a:lnTo>
                  <a:lnTo>
                    <a:pt x="729" y="3167"/>
                  </a:lnTo>
                  <a:lnTo>
                    <a:pt x="705" y="3164"/>
                  </a:lnTo>
                  <a:lnTo>
                    <a:pt x="682" y="3162"/>
                  </a:lnTo>
                  <a:lnTo>
                    <a:pt x="658" y="3164"/>
                  </a:lnTo>
                  <a:lnTo>
                    <a:pt x="636" y="3169"/>
                  </a:lnTo>
                  <a:lnTo>
                    <a:pt x="613" y="3178"/>
                  </a:lnTo>
                  <a:lnTo>
                    <a:pt x="591" y="3193"/>
                  </a:lnTo>
                  <a:lnTo>
                    <a:pt x="571" y="3213"/>
                  </a:lnTo>
                  <a:lnTo>
                    <a:pt x="553" y="3236"/>
                  </a:lnTo>
                  <a:lnTo>
                    <a:pt x="534" y="3267"/>
                  </a:lnTo>
                  <a:lnTo>
                    <a:pt x="518" y="3304"/>
                  </a:lnTo>
                  <a:lnTo>
                    <a:pt x="504" y="3347"/>
                  </a:lnTo>
                  <a:lnTo>
                    <a:pt x="491" y="3396"/>
                  </a:lnTo>
                  <a:lnTo>
                    <a:pt x="482" y="3454"/>
                  </a:lnTo>
                  <a:lnTo>
                    <a:pt x="473" y="3522"/>
                  </a:lnTo>
                  <a:lnTo>
                    <a:pt x="467" y="3596"/>
                  </a:lnTo>
                  <a:lnTo>
                    <a:pt x="465" y="3680"/>
                  </a:lnTo>
                  <a:lnTo>
                    <a:pt x="465" y="3773"/>
                  </a:lnTo>
                  <a:lnTo>
                    <a:pt x="469" y="3876"/>
                  </a:lnTo>
                  <a:lnTo>
                    <a:pt x="382" y="3873"/>
                  </a:lnTo>
                  <a:lnTo>
                    <a:pt x="291" y="3865"/>
                  </a:lnTo>
                  <a:lnTo>
                    <a:pt x="200" y="3862"/>
                  </a:lnTo>
                  <a:lnTo>
                    <a:pt x="107" y="3862"/>
                  </a:lnTo>
                  <a:lnTo>
                    <a:pt x="16" y="3869"/>
                  </a:lnTo>
                  <a:lnTo>
                    <a:pt x="16" y="3840"/>
                  </a:lnTo>
                  <a:lnTo>
                    <a:pt x="11" y="3793"/>
                  </a:lnTo>
                  <a:lnTo>
                    <a:pt x="5" y="3740"/>
                  </a:lnTo>
                  <a:lnTo>
                    <a:pt x="2" y="3682"/>
                  </a:lnTo>
                  <a:lnTo>
                    <a:pt x="0" y="3618"/>
                  </a:lnTo>
                  <a:lnTo>
                    <a:pt x="0" y="3553"/>
                  </a:lnTo>
                  <a:lnTo>
                    <a:pt x="4" y="3484"/>
                  </a:lnTo>
                  <a:lnTo>
                    <a:pt x="9" y="3413"/>
                  </a:lnTo>
                  <a:lnTo>
                    <a:pt x="16" y="3342"/>
                  </a:lnTo>
                  <a:lnTo>
                    <a:pt x="29" y="3269"/>
                  </a:lnTo>
                  <a:lnTo>
                    <a:pt x="44" y="3196"/>
                  </a:lnTo>
                  <a:lnTo>
                    <a:pt x="64" y="3125"/>
                  </a:lnTo>
                  <a:lnTo>
                    <a:pt x="85" y="3056"/>
                  </a:lnTo>
                  <a:lnTo>
                    <a:pt x="113" y="2989"/>
                  </a:lnTo>
                  <a:lnTo>
                    <a:pt x="145" y="2925"/>
                  </a:lnTo>
                  <a:lnTo>
                    <a:pt x="182" y="2867"/>
                  </a:lnTo>
                  <a:lnTo>
                    <a:pt x="224" y="2813"/>
                  </a:lnTo>
                  <a:lnTo>
                    <a:pt x="271" y="2765"/>
                  </a:lnTo>
                  <a:lnTo>
                    <a:pt x="324" y="2724"/>
                  </a:lnTo>
                  <a:lnTo>
                    <a:pt x="382" y="2689"/>
                  </a:lnTo>
                  <a:lnTo>
                    <a:pt x="429" y="2667"/>
                  </a:lnTo>
                  <a:lnTo>
                    <a:pt x="474" y="2654"/>
                  </a:lnTo>
                  <a:lnTo>
                    <a:pt x="516" y="2649"/>
                  </a:lnTo>
                  <a:lnTo>
                    <a:pt x="556" y="2647"/>
                  </a:lnTo>
                  <a:lnTo>
                    <a:pt x="594" y="2653"/>
                  </a:lnTo>
                  <a:lnTo>
                    <a:pt x="633" y="2662"/>
                  </a:lnTo>
                  <a:lnTo>
                    <a:pt x="673" y="2673"/>
                  </a:lnTo>
                  <a:lnTo>
                    <a:pt x="714" y="2684"/>
                  </a:lnTo>
                  <a:lnTo>
                    <a:pt x="758" y="2698"/>
                  </a:lnTo>
                  <a:lnTo>
                    <a:pt x="805" y="2709"/>
                  </a:lnTo>
                  <a:lnTo>
                    <a:pt x="856" y="2720"/>
                  </a:lnTo>
                  <a:lnTo>
                    <a:pt x="971" y="2734"/>
                  </a:lnTo>
                  <a:lnTo>
                    <a:pt x="1082" y="2738"/>
                  </a:lnTo>
                  <a:lnTo>
                    <a:pt x="1189" y="2733"/>
                  </a:lnTo>
                  <a:lnTo>
                    <a:pt x="1291" y="2718"/>
                  </a:lnTo>
                  <a:lnTo>
                    <a:pt x="1387" y="2694"/>
                  </a:lnTo>
                  <a:lnTo>
                    <a:pt x="1478" y="2664"/>
                  </a:lnTo>
                  <a:lnTo>
                    <a:pt x="1562" y="2625"/>
                  </a:lnTo>
                  <a:lnTo>
                    <a:pt x="1640" y="2580"/>
                  </a:lnTo>
                  <a:lnTo>
                    <a:pt x="1711" y="2527"/>
                  </a:lnTo>
                  <a:lnTo>
                    <a:pt x="1773" y="2471"/>
                  </a:lnTo>
                  <a:lnTo>
                    <a:pt x="1827" y="2409"/>
                  </a:lnTo>
                  <a:lnTo>
                    <a:pt x="1873" y="2342"/>
                  </a:lnTo>
                  <a:lnTo>
                    <a:pt x="1909" y="2273"/>
                  </a:lnTo>
                  <a:lnTo>
                    <a:pt x="1931" y="2213"/>
                  </a:lnTo>
                  <a:lnTo>
                    <a:pt x="1947" y="2149"/>
                  </a:lnTo>
                  <a:lnTo>
                    <a:pt x="1962" y="2084"/>
                  </a:lnTo>
                  <a:lnTo>
                    <a:pt x="1973" y="1993"/>
                  </a:lnTo>
                  <a:lnTo>
                    <a:pt x="1971" y="1904"/>
                  </a:lnTo>
                  <a:lnTo>
                    <a:pt x="1962" y="1818"/>
                  </a:lnTo>
                  <a:lnTo>
                    <a:pt x="1942" y="1736"/>
                  </a:lnTo>
                  <a:lnTo>
                    <a:pt x="1916" y="1658"/>
                  </a:lnTo>
                  <a:lnTo>
                    <a:pt x="1884" y="1585"/>
                  </a:lnTo>
                  <a:lnTo>
                    <a:pt x="1845" y="1518"/>
                  </a:lnTo>
                  <a:lnTo>
                    <a:pt x="1804" y="1458"/>
                  </a:lnTo>
                  <a:lnTo>
                    <a:pt x="1760" y="1404"/>
                  </a:lnTo>
                  <a:lnTo>
                    <a:pt x="1714" y="1356"/>
                  </a:lnTo>
                  <a:lnTo>
                    <a:pt x="1669" y="1316"/>
                  </a:lnTo>
                  <a:lnTo>
                    <a:pt x="1618" y="1278"/>
                  </a:lnTo>
                  <a:lnTo>
                    <a:pt x="1564" y="1238"/>
                  </a:lnTo>
                  <a:lnTo>
                    <a:pt x="1513" y="1198"/>
                  </a:lnTo>
                  <a:lnTo>
                    <a:pt x="1464" y="1156"/>
                  </a:lnTo>
                  <a:lnTo>
                    <a:pt x="1422" y="1107"/>
                  </a:lnTo>
                  <a:lnTo>
                    <a:pt x="1387" y="1056"/>
                  </a:lnTo>
                  <a:lnTo>
                    <a:pt x="1358" y="1000"/>
                  </a:lnTo>
                  <a:lnTo>
                    <a:pt x="1334" y="938"/>
                  </a:lnTo>
                  <a:lnTo>
                    <a:pt x="1316" y="874"/>
                  </a:lnTo>
                  <a:lnTo>
                    <a:pt x="1300" y="807"/>
                  </a:lnTo>
                  <a:lnTo>
                    <a:pt x="1285" y="736"/>
                  </a:lnTo>
                  <a:lnTo>
                    <a:pt x="1273" y="664"/>
                  </a:lnTo>
                  <a:lnTo>
                    <a:pt x="1262" y="589"/>
                  </a:lnTo>
                  <a:lnTo>
                    <a:pt x="1260" y="585"/>
                  </a:lnTo>
                  <a:lnTo>
                    <a:pt x="1258" y="574"/>
                  </a:lnTo>
                  <a:lnTo>
                    <a:pt x="1256" y="553"/>
                  </a:lnTo>
                  <a:lnTo>
                    <a:pt x="1253" y="522"/>
                  </a:lnTo>
                  <a:lnTo>
                    <a:pt x="1251" y="485"/>
                  </a:lnTo>
                  <a:lnTo>
                    <a:pt x="1247" y="442"/>
                  </a:lnTo>
                  <a:lnTo>
                    <a:pt x="1244" y="394"/>
                  </a:lnTo>
                  <a:lnTo>
                    <a:pt x="1240" y="345"/>
                  </a:lnTo>
                  <a:lnTo>
                    <a:pt x="1236" y="293"/>
                  </a:lnTo>
                  <a:lnTo>
                    <a:pt x="1234" y="238"/>
                  </a:lnTo>
                  <a:lnTo>
                    <a:pt x="1234" y="185"/>
                  </a:lnTo>
                  <a:lnTo>
                    <a:pt x="1234" y="134"/>
                  </a:lnTo>
                  <a:lnTo>
                    <a:pt x="1236" y="85"/>
                  </a:lnTo>
                  <a:lnTo>
                    <a:pt x="1240" y="40"/>
                  </a:lnTo>
                  <a:lnTo>
                    <a:pt x="12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4050">
                <a:cs typeface="B Nazanin" panose="00000400000000000000" pitchFamily="2" charset="-78"/>
              </a:endParaRPr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3DC2878-51F7-4827-919D-B6107838B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603" y="5302628"/>
              <a:ext cx="341536" cy="348078"/>
            </a:xfrm>
            <a:custGeom>
              <a:avLst/>
              <a:gdLst>
                <a:gd name="T0" fmla="*/ 987 w 1776"/>
                <a:gd name="T1" fmla="*/ 23 h 1881"/>
                <a:gd name="T2" fmla="*/ 994 w 1776"/>
                <a:gd name="T3" fmla="*/ 296 h 1881"/>
                <a:gd name="T4" fmla="*/ 994 w 1776"/>
                <a:gd name="T5" fmla="*/ 612 h 1881"/>
                <a:gd name="T6" fmla="*/ 1071 w 1776"/>
                <a:gd name="T7" fmla="*/ 663 h 1881"/>
                <a:gd name="T8" fmla="*/ 1145 w 1776"/>
                <a:gd name="T9" fmla="*/ 580 h 1881"/>
                <a:gd name="T10" fmla="*/ 1252 w 1776"/>
                <a:gd name="T11" fmla="*/ 490 h 1881"/>
                <a:gd name="T12" fmla="*/ 1380 w 1776"/>
                <a:gd name="T13" fmla="*/ 556 h 1881"/>
                <a:gd name="T14" fmla="*/ 1527 w 1776"/>
                <a:gd name="T15" fmla="*/ 729 h 1881"/>
                <a:gd name="T16" fmla="*/ 1634 w 1776"/>
                <a:gd name="T17" fmla="*/ 956 h 1881"/>
                <a:gd name="T18" fmla="*/ 1722 w 1776"/>
                <a:gd name="T19" fmla="*/ 1294 h 1881"/>
                <a:gd name="T20" fmla="*/ 1771 w 1776"/>
                <a:gd name="T21" fmla="*/ 1549 h 1881"/>
                <a:gd name="T22" fmla="*/ 1767 w 1776"/>
                <a:gd name="T23" fmla="*/ 1734 h 1881"/>
                <a:gd name="T24" fmla="*/ 1694 w 1776"/>
                <a:gd name="T25" fmla="*/ 1860 h 1881"/>
                <a:gd name="T26" fmla="*/ 1591 w 1776"/>
                <a:gd name="T27" fmla="*/ 1854 h 1881"/>
                <a:gd name="T28" fmla="*/ 1462 w 1776"/>
                <a:gd name="T29" fmla="*/ 1781 h 1881"/>
                <a:gd name="T30" fmla="*/ 1362 w 1776"/>
                <a:gd name="T31" fmla="*/ 1707 h 1881"/>
                <a:gd name="T32" fmla="*/ 1212 w 1776"/>
                <a:gd name="T33" fmla="*/ 1605 h 1881"/>
                <a:gd name="T34" fmla="*/ 1031 w 1776"/>
                <a:gd name="T35" fmla="*/ 1500 h 1881"/>
                <a:gd name="T36" fmla="*/ 989 w 1776"/>
                <a:gd name="T37" fmla="*/ 1327 h 1881"/>
                <a:gd name="T38" fmla="*/ 1014 w 1776"/>
                <a:gd name="T39" fmla="*/ 1176 h 1881"/>
                <a:gd name="T40" fmla="*/ 989 w 1776"/>
                <a:gd name="T41" fmla="*/ 1036 h 1881"/>
                <a:gd name="T42" fmla="*/ 1034 w 1776"/>
                <a:gd name="T43" fmla="*/ 858 h 1881"/>
                <a:gd name="T44" fmla="*/ 1009 w 1776"/>
                <a:gd name="T45" fmla="*/ 776 h 1881"/>
                <a:gd name="T46" fmla="*/ 891 w 1776"/>
                <a:gd name="T47" fmla="*/ 720 h 1881"/>
                <a:gd name="T48" fmla="*/ 787 w 1776"/>
                <a:gd name="T49" fmla="*/ 770 h 1881"/>
                <a:gd name="T50" fmla="*/ 740 w 1776"/>
                <a:gd name="T51" fmla="*/ 874 h 1881"/>
                <a:gd name="T52" fmla="*/ 778 w 1776"/>
                <a:gd name="T53" fmla="*/ 1021 h 1881"/>
                <a:gd name="T54" fmla="*/ 754 w 1776"/>
                <a:gd name="T55" fmla="*/ 1149 h 1881"/>
                <a:gd name="T56" fmla="*/ 767 w 1776"/>
                <a:gd name="T57" fmla="*/ 1292 h 1881"/>
                <a:gd name="T58" fmla="*/ 783 w 1776"/>
                <a:gd name="T59" fmla="*/ 1432 h 1881"/>
                <a:gd name="T60" fmla="*/ 540 w 1776"/>
                <a:gd name="T61" fmla="*/ 1621 h 1881"/>
                <a:gd name="T62" fmla="*/ 371 w 1776"/>
                <a:gd name="T63" fmla="*/ 1736 h 1881"/>
                <a:gd name="T64" fmla="*/ 252 w 1776"/>
                <a:gd name="T65" fmla="*/ 1827 h 1881"/>
                <a:gd name="T66" fmla="*/ 143 w 1776"/>
                <a:gd name="T67" fmla="*/ 1881 h 1881"/>
                <a:gd name="T68" fmla="*/ 47 w 1776"/>
                <a:gd name="T69" fmla="*/ 1832 h 1881"/>
                <a:gd name="T70" fmla="*/ 3 w 1776"/>
                <a:gd name="T71" fmla="*/ 1690 h 1881"/>
                <a:gd name="T72" fmla="*/ 5 w 1776"/>
                <a:gd name="T73" fmla="*/ 1512 h 1881"/>
                <a:gd name="T74" fmla="*/ 47 w 1776"/>
                <a:gd name="T75" fmla="*/ 1285 h 1881"/>
                <a:gd name="T76" fmla="*/ 162 w 1776"/>
                <a:gd name="T77" fmla="*/ 912 h 1881"/>
                <a:gd name="T78" fmla="*/ 311 w 1776"/>
                <a:gd name="T79" fmla="*/ 656 h 1881"/>
                <a:gd name="T80" fmla="*/ 378 w 1776"/>
                <a:gd name="T81" fmla="*/ 563 h 1881"/>
                <a:gd name="T82" fmla="*/ 471 w 1776"/>
                <a:gd name="T83" fmla="*/ 492 h 1881"/>
                <a:gd name="T84" fmla="*/ 582 w 1776"/>
                <a:gd name="T85" fmla="*/ 538 h 1881"/>
                <a:gd name="T86" fmla="*/ 638 w 1776"/>
                <a:gd name="T87" fmla="*/ 660 h 1881"/>
                <a:gd name="T88" fmla="*/ 674 w 1776"/>
                <a:gd name="T89" fmla="*/ 716 h 1881"/>
                <a:gd name="T90" fmla="*/ 694 w 1776"/>
                <a:gd name="T91" fmla="*/ 690 h 1881"/>
                <a:gd name="T92" fmla="*/ 774 w 1776"/>
                <a:gd name="T93" fmla="*/ 632 h 1881"/>
                <a:gd name="T94" fmla="*/ 816 w 1776"/>
                <a:gd name="T95" fmla="*/ 461 h 1881"/>
                <a:gd name="T96" fmla="*/ 811 w 1776"/>
                <a:gd name="T97" fmla="*/ 185 h 1881"/>
                <a:gd name="T98" fmla="*/ 829 w 1776"/>
                <a:gd name="T99" fmla="*/ 16 h 1881"/>
                <a:gd name="T100" fmla="*/ 914 w 1776"/>
                <a:gd name="T101" fmla="*/ 0 h 1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76" h="1881">
                  <a:moveTo>
                    <a:pt x="914" y="0"/>
                  </a:moveTo>
                  <a:lnTo>
                    <a:pt x="940" y="3"/>
                  </a:lnTo>
                  <a:lnTo>
                    <a:pt x="965" y="10"/>
                  </a:lnTo>
                  <a:lnTo>
                    <a:pt x="987" y="23"/>
                  </a:lnTo>
                  <a:lnTo>
                    <a:pt x="991" y="81"/>
                  </a:lnTo>
                  <a:lnTo>
                    <a:pt x="994" y="147"/>
                  </a:lnTo>
                  <a:lnTo>
                    <a:pt x="994" y="220"/>
                  </a:lnTo>
                  <a:lnTo>
                    <a:pt x="994" y="296"/>
                  </a:lnTo>
                  <a:lnTo>
                    <a:pt x="994" y="376"/>
                  </a:lnTo>
                  <a:lnTo>
                    <a:pt x="994" y="458"/>
                  </a:lnTo>
                  <a:lnTo>
                    <a:pt x="994" y="536"/>
                  </a:lnTo>
                  <a:lnTo>
                    <a:pt x="994" y="612"/>
                  </a:lnTo>
                  <a:lnTo>
                    <a:pt x="1020" y="629"/>
                  </a:lnTo>
                  <a:lnTo>
                    <a:pt x="1040" y="641"/>
                  </a:lnTo>
                  <a:lnTo>
                    <a:pt x="1056" y="652"/>
                  </a:lnTo>
                  <a:lnTo>
                    <a:pt x="1071" y="663"/>
                  </a:lnTo>
                  <a:lnTo>
                    <a:pt x="1085" y="674"/>
                  </a:lnTo>
                  <a:lnTo>
                    <a:pt x="1100" y="689"/>
                  </a:lnTo>
                  <a:lnTo>
                    <a:pt x="1122" y="629"/>
                  </a:lnTo>
                  <a:lnTo>
                    <a:pt x="1145" y="580"/>
                  </a:lnTo>
                  <a:lnTo>
                    <a:pt x="1171" y="543"/>
                  </a:lnTo>
                  <a:lnTo>
                    <a:pt x="1196" y="516"/>
                  </a:lnTo>
                  <a:lnTo>
                    <a:pt x="1223" y="498"/>
                  </a:lnTo>
                  <a:lnTo>
                    <a:pt x="1252" y="490"/>
                  </a:lnTo>
                  <a:lnTo>
                    <a:pt x="1282" y="494"/>
                  </a:lnTo>
                  <a:lnTo>
                    <a:pt x="1314" y="505"/>
                  </a:lnTo>
                  <a:lnTo>
                    <a:pt x="1345" y="525"/>
                  </a:lnTo>
                  <a:lnTo>
                    <a:pt x="1380" y="556"/>
                  </a:lnTo>
                  <a:lnTo>
                    <a:pt x="1414" y="594"/>
                  </a:lnTo>
                  <a:lnTo>
                    <a:pt x="1451" y="640"/>
                  </a:lnTo>
                  <a:lnTo>
                    <a:pt x="1491" y="683"/>
                  </a:lnTo>
                  <a:lnTo>
                    <a:pt x="1527" y="729"/>
                  </a:lnTo>
                  <a:lnTo>
                    <a:pt x="1558" y="778"/>
                  </a:lnTo>
                  <a:lnTo>
                    <a:pt x="1585" y="832"/>
                  </a:lnTo>
                  <a:lnTo>
                    <a:pt x="1611" y="890"/>
                  </a:lnTo>
                  <a:lnTo>
                    <a:pt x="1634" y="956"/>
                  </a:lnTo>
                  <a:lnTo>
                    <a:pt x="1656" y="1027"/>
                  </a:lnTo>
                  <a:lnTo>
                    <a:pt x="1678" y="1107"/>
                  </a:lnTo>
                  <a:lnTo>
                    <a:pt x="1700" y="1196"/>
                  </a:lnTo>
                  <a:lnTo>
                    <a:pt x="1722" y="1294"/>
                  </a:lnTo>
                  <a:lnTo>
                    <a:pt x="1747" y="1403"/>
                  </a:lnTo>
                  <a:lnTo>
                    <a:pt x="1756" y="1450"/>
                  </a:lnTo>
                  <a:lnTo>
                    <a:pt x="1765" y="1500"/>
                  </a:lnTo>
                  <a:lnTo>
                    <a:pt x="1771" y="1549"/>
                  </a:lnTo>
                  <a:lnTo>
                    <a:pt x="1774" y="1598"/>
                  </a:lnTo>
                  <a:lnTo>
                    <a:pt x="1776" y="1645"/>
                  </a:lnTo>
                  <a:lnTo>
                    <a:pt x="1774" y="1690"/>
                  </a:lnTo>
                  <a:lnTo>
                    <a:pt x="1767" y="1734"/>
                  </a:lnTo>
                  <a:lnTo>
                    <a:pt x="1756" y="1774"/>
                  </a:lnTo>
                  <a:lnTo>
                    <a:pt x="1742" y="1809"/>
                  </a:lnTo>
                  <a:lnTo>
                    <a:pt x="1722" y="1838"/>
                  </a:lnTo>
                  <a:lnTo>
                    <a:pt x="1694" y="1860"/>
                  </a:lnTo>
                  <a:lnTo>
                    <a:pt x="1674" y="1869"/>
                  </a:lnTo>
                  <a:lnTo>
                    <a:pt x="1649" y="1869"/>
                  </a:lnTo>
                  <a:lnTo>
                    <a:pt x="1622" y="1863"/>
                  </a:lnTo>
                  <a:lnTo>
                    <a:pt x="1591" y="1854"/>
                  </a:lnTo>
                  <a:lnTo>
                    <a:pt x="1558" y="1840"/>
                  </a:lnTo>
                  <a:lnTo>
                    <a:pt x="1527" y="1821"/>
                  </a:lnTo>
                  <a:lnTo>
                    <a:pt x="1494" y="1801"/>
                  </a:lnTo>
                  <a:lnTo>
                    <a:pt x="1462" y="1781"/>
                  </a:lnTo>
                  <a:lnTo>
                    <a:pt x="1432" y="1760"/>
                  </a:lnTo>
                  <a:lnTo>
                    <a:pt x="1405" y="1740"/>
                  </a:lnTo>
                  <a:lnTo>
                    <a:pt x="1382" y="1723"/>
                  </a:lnTo>
                  <a:lnTo>
                    <a:pt x="1362" y="1707"/>
                  </a:lnTo>
                  <a:lnTo>
                    <a:pt x="1347" y="1696"/>
                  </a:lnTo>
                  <a:lnTo>
                    <a:pt x="1305" y="1663"/>
                  </a:lnTo>
                  <a:lnTo>
                    <a:pt x="1260" y="1632"/>
                  </a:lnTo>
                  <a:lnTo>
                    <a:pt x="1212" y="1605"/>
                  </a:lnTo>
                  <a:lnTo>
                    <a:pt x="1163" y="1580"/>
                  </a:lnTo>
                  <a:lnTo>
                    <a:pt x="1114" y="1554"/>
                  </a:lnTo>
                  <a:lnTo>
                    <a:pt x="1071" y="1527"/>
                  </a:lnTo>
                  <a:lnTo>
                    <a:pt x="1031" y="1500"/>
                  </a:lnTo>
                  <a:lnTo>
                    <a:pt x="1000" y="1469"/>
                  </a:lnTo>
                  <a:lnTo>
                    <a:pt x="987" y="1420"/>
                  </a:lnTo>
                  <a:lnTo>
                    <a:pt x="985" y="1372"/>
                  </a:lnTo>
                  <a:lnTo>
                    <a:pt x="989" y="1327"/>
                  </a:lnTo>
                  <a:lnTo>
                    <a:pt x="996" y="1285"/>
                  </a:lnTo>
                  <a:lnTo>
                    <a:pt x="1003" y="1247"/>
                  </a:lnTo>
                  <a:lnTo>
                    <a:pt x="1011" y="1212"/>
                  </a:lnTo>
                  <a:lnTo>
                    <a:pt x="1014" y="1176"/>
                  </a:lnTo>
                  <a:lnTo>
                    <a:pt x="1009" y="1143"/>
                  </a:lnTo>
                  <a:lnTo>
                    <a:pt x="1002" y="1114"/>
                  </a:lnTo>
                  <a:lnTo>
                    <a:pt x="994" y="1089"/>
                  </a:lnTo>
                  <a:lnTo>
                    <a:pt x="989" y="1036"/>
                  </a:lnTo>
                  <a:lnTo>
                    <a:pt x="992" y="985"/>
                  </a:lnTo>
                  <a:lnTo>
                    <a:pt x="1003" y="938"/>
                  </a:lnTo>
                  <a:lnTo>
                    <a:pt x="1018" y="896"/>
                  </a:lnTo>
                  <a:lnTo>
                    <a:pt x="1034" y="858"/>
                  </a:lnTo>
                  <a:lnTo>
                    <a:pt x="1051" y="825"/>
                  </a:lnTo>
                  <a:lnTo>
                    <a:pt x="1040" y="810"/>
                  </a:lnTo>
                  <a:lnTo>
                    <a:pt x="1025" y="794"/>
                  </a:lnTo>
                  <a:lnTo>
                    <a:pt x="1009" y="776"/>
                  </a:lnTo>
                  <a:lnTo>
                    <a:pt x="989" y="758"/>
                  </a:lnTo>
                  <a:lnTo>
                    <a:pt x="963" y="743"/>
                  </a:lnTo>
                  <a:lnTo>
                    <a:pt x="931" y="729"/>
                  </a:lnTo>
                  <a:lnTo>
                    <a:pt x="891" y="720"/>
                  </a:lnTo>
                  <a:lnTo>
                    <a:pt x="856" y="732"/>
                  </a:lnTo>
                  <a:lnTo>
                    <a:pt x="829" y="743"/>
                  </a:lnTo>
                  <a:lnTo>
                    <a:pt x="805" y="756"/>
                  </a:lnTo>
                  <a:lnTo>
                    <a:pt x="787" y="770"/>
                  </a:lnTo>
                  <a:lnTo>
                    <a:pt x="769" y="789"/>
                  </a:lnTo>
                  <a:lnTo>
                    <a:pt x="751" y="810"/>
                  </a:lnTo>
                  <a:lnTo>
                    <a:pt x="727" y="840"/>
                  </a:lnTo>
                  <a:lnTo>
                    <a:pt x="740" y="874"/>
                  </a:lnTo>
                  <a:lnTo>
                    <a:pt x="752" y="909"/>
                  </a:lnTo>
                  <a:lnTo>
                    <a:pt x="765" y="945"/>
                  </a:lnTo>
                  <a:lnTo>
                    <a:pt x="774" y="983"/>
                  </a:lnTo>
                  <a:lnTo>
                    <a:pt x="778" y="1021"/>
                  </a:lnTo>
                  <a:lnTo>
                    <a:pt x="776" y="1056"/>
                  </a:lnTo>
                  <a:lnTo>
                    <a:pt x="769" y="1089"/>
                  </a:lnTo>
                  <a:lnTo>
                    <a:pt x="762" y="1120"/>
                  </a:lnTo>
                  <a:lnTo>
                    <a:pt x="754" y="1149"/>
                  </a:lnTo>
                  <a:lnTo>
                    <a:pt x="752" y="1183"/>
                  </a:lnTo>
                  <a:lnTo>
                    <a:pt x="754" y="1220"/>
                  </a:lnTo>
                  <a:lnTo>
                    <a:pt x="760" y="1256"/>
                  </a:lnTo>
                  <a:lnTo>
                    <a:pt x="767" y="1292"/>
                  </a:lnTo>
                  <a:lnTo>
                    <a:pt x="774" y="1330"/>
                  </a:lnTo>
                  <a:lnTo>
                    <a:pt x="782" y="1365"/>
                  </a:lnTo>
                  <a:lnTo>
                    <a:pt x="785" y="1400"/>
                  </a:lnTo>
                  <a:lnTo>
                    <a:pt x="783" y="1432"/>
                  </a:lnTo>
                  <a:lnTo>
                    <a:pt x="774" y="1461"/>
                  </a:lnTo>
                  <a:lnTo>
                    <a:pt x="760" y="1489"/>
                  </a:lnTo>
                  <a:lnTo>
                    <a:pt x="651" y="1556"/>
                  </a:lnTo>
                  <a:lnTo>
                    <a:pt x="540" y="1621"/>
                  </a:lnTo>
                  <a:lnTo>
                    <a:pt x="431" y="1689"/>
                  </a:lnTo>
                  <a:lnTo>
                    <a:pt x="416" y="1700"/>
                  </a:lnTo>
                  <a:lnTo>
                    <a:pt x="396" y="1716"/>
                  </a:lnTo>
                  <a:lnTo>
                    <a:pt x="371" y="1736"/>
                  </a:lnTo>
                  <a:lnTo>
                    <a:pt x="343" y="1758"/>
                  </a:lnTo>
                  <a:lnTo>
                    <a:pt x="314" y="1781"/>
                  </a:lnTo>
                  <a:lnTo>
                    <a:pt x="283" y="1805"/>
                  </a:lnTo>
                  <a:lnTo>
                    <a:pt x="252" y="1827"/>
                  </a:lnTo>
                  <a:lnTo>
                    <a:pt x="222" y="1847"/>
                  </a:lnTo>
                  <a:lnTo>
                    <a:pt x="192" y="1863"/>
                  </a:lnTo>
                  <a:lnTo>
                    <a:pt x="167" y="1874"/>
                  </a:lnTo>
                  <a:lnTo>
                    <a:pt x="143" y="1881"/>
                  </a:lnTo>
                  <a:lnTo>
                    <a:pt x="123" y="1880"/>
                  </a:lnTo>
                  <a:lnTo>
                    <a:pt x="92" y="1872"/>
                  </a:lnTo>
                  <a:lnTo>
                    <a:pt x="69" y="1856"/>
                  </a:lnTo>
                  <a:lnTo>
                    <a:pt x="47" y="1832"/>
                  </a:lnTo>
                  <a:lnTo>
                    <a:pt x="31" y="1803"/>
                  </a:lnTo>
                  <a:lnTo>
                    <a:pt x="18" y="1769"/>
                  </a:lnTo>
                  <a:lnTo>
                    <a:pt x="9" y="1730"/>
                  </a:lnTo>
                  <a:lnTo>
                    <a:pt x="3" y="1690"/>
                  </a:lnTo>
                  <a:lnTo>
                    <a:pt x="0" y="1647"/>
                  </a:lnTo>
                  <a:lnTo>
                    <a:pt x="0" y="1601"/>
                  </a:lnTo>
                  <a:lnTo>
                    <a:pt x="2" y="1558"/>
                  </a:lnTo>
                  <a:lnTo>
                    <a:pt x="5" y="1512"/>
                  </a:lnTo>
                  <a:lnTo>
                    <a:pt x="9" y="1470"/>
                  </a:lnTo>
                  <a:lnTo>
                    <a:pt x="16" y="1429"/>
                  </a:lnTo>
                  <a:lnTo>
                    <a:pt x="23" y="1392"/>
                  </a:lnTo>
                  <a:lnTo>
                    <a:pt x="47" y="1285"/>
                  </a:lnTo>
                  <a:lnTo>
                    <a:pt x="72" y="1183"/>
                  </a:lnTo>
                  <a:lnTo>
                    <a:pt x="100" y="1087"/>
                  </a:lnTo>
                  <a:lnTo>
                    <a:pt x="129" y="996"/>
                  </a:lnTo>
                  <a:lnTo>
                    <a:pt x="162" y="912"/>
                  </a:lnTo>
                  <a:lnTo>
                    <a:pt x="194" y="834"/>
                  </a:lnTo>
                  <a:lnTo>
                    <a:pt x="231" y="767"/>
                  </a:lnTo>
                  <a:lnTo>
                    <a:pt x="269" y="707"/>
                  </a:lnTo>
                  <a:lnTo>
                    <a:pt x="311" y="656"/>
                  </a:lnTo>
                  <a:lnTo>
                    <a:pt x="327" y="634"/>
                  </a:lnTo>
                  <a:lnTo>
                    <a:pt x="343" y="610"/>
                  </a:lnTo>
                  <a:lnTo>
                    <a:pt x="360" y="587"/>
                  </a:lnTo>
                  <a:lnTo>
                    <a:pt x="378" y="563"/>
                  </a:lnTo>
                  <a:lnTo>
                    <a:pt x="398" y="541"/>
                  </a:lnTo>
                  <a:lnTo>
                    <a:pt x="420" y="521"/>
                  </a:lnTo>
                  <a:lnTo>
                    <a:pt x="443" y="505"/>
                  </a:lnTo>
                  <a:lnTo>
                    <a:pt x="471" y="492"/>
                  </a:lnTo>
                  <a:lnTo>
                    <a:pt x="502" y="487"/>
                  </a:lnTo>
                  <a:lnTo>
                    <a:pt x="534" y="489"/>
                  </a:lnTo>
                  <a:lnTo>
                    <a:pt x="562" y="510"/>
                  </a:lnTo>
                  <a:lnTo>
                    <a:pt x="582" y="538"/>
                  </a:lnTo>
                  <a:lnTo>
                    <a:pt x="596" y="567"/>
                  </a:lnTo>
                  <a:lnTo>
                    <a:pt x="611" y="598"/>
                  </a:lnTo>
                  <a:lnTo>
                    <a:pt x="623" y="629"/>
                  </a:lnTo>
                  <a:lnTo>
                    <a:pt x="638" y="660"/>
                  </a:lnTo>
                  <a:lnTo>
                    <a:pt x="654" y="689"/>
                  </a:lnTo>
                  <a:lnTo>
                    <a:pt x="672" y="712"/>
                  </a:lnTo>
                  <a:lnTo>
                    <a:pt x="671" y="716"/>
                  </a:lnTo>
                  <a:lnTo>
                    <a:pt x="674" y="716"/>
                  </a:lnTo>
                  <a:lnTo>
                    <a:pt x="672" y="712"/>
                  </a:lnTo>
                  <a:lnTo>
                    <a:pt x="672" y="710"/>
                  </a:lnTo>
                  <a:lnTo>
                    <a:pt x="682" y="701"/>
                  </a:lnTo>
                  <a:lnTo>
                    <a:pt x="694" y="690"/>
                  </a:lnTo>
                  <a:lnTo>
                    <a:pt x="711" y="676"/>
                  </a:lnTo>
                  <a:lnTo>
                    <a:pt x="731" y="661"/>
                  </a:lnTo>
                  <a:lnTo>
                    <a:pt x="752" y="645"/>
                  </a:lnTo>
                  <a:lnTo>
                    <a:pt x="774" y="632"/>
                  </a:lnTo>
                  <a:lnTo>
                    <a:pt x="796" y="620"/>
                  </a:lnTo>
                  <a:lnTo>
                    <a:pt x="814" y="612"/>
                  </a:lnTo>
                  <a:lnTo>
                    <a:pt x="816" y="534"/>
                  </a:lnTo>
                  <a:lnTo>
                    <a:pt x="816" y="461"/>
                  </a:lnTo>
                  <a:lnTo>
                    <a:pt x="814" y="394"/>
                  </a:lnTo>
                  <a:lnTo>
                    <a:pt x="812" y="327"/>
                  </a:lnTo>
                  <a:lnTo>
                    <a:pt x="812" y="258"/>
                  </a:lnTo>
                  <a:lnTo>
                    <a:pt x="811" y="185"/>
                  </a:lnTo>
                  <a:lnTo>
                    <a:pt x="812" y="107"/>
                  </a:lnTo>
                  <a:lnTo>
                    <a:pt x="814" y="20"/>
                  </a:lnTo>
                  <a:lnTo>
                    <a:pt x="818" y="20"/>
                  </a:lnTo>
                  <a:lnTo>
                    <a:pt x="829" y="16"/>
                  </a:lnTo>
                  <a:lnTo>
                    <a:pt x="845" y="10"/>
                  </a:lnTo>
                  <a:lnTo>
                    <a:pt x="865" y="5"/>
                  </a:lnTo>
                  <a:lnTo>
                    <a:pt x="889" y="1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37160" tIns="68580" rIns="137160" bIns="6858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4050">
                <a:cs typeface="B Nazanin" panose="00000400000000000000" pitchFamily="2" charset="-78"/>
              </a:endParaRPr>
            </a:p>
          </p:txBody>
        </p:sp>
      </p:grpSp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2696807F-496E-C269-E94D-CB494F7295AB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208464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89;p63">
            <a:extLst>
              <a:ext uri="{FF2B5EF4-FFF2-40B4-BE49-F238E27FC236}">
                <a16:creationId xmlns:a16="http://schemas.microsoft.com/office/drawing/2014/main" id="{CDC02D4B-9F75-116D-EDD4-CF68F4F0EC4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استراتژی ما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3" name="Google Shape;1490;p63">
            <a:extLst>
              <a:ext uri="{FF2B5EF4-FFF2-40B4-BE49-F238E27FC236}">
                <a16:creationId xmlns:a16="http://schemas.microsoft.com/office/drawing/2014/main" id="{62FB0892-C445-880B-5333-90DA522F9AEE}"/>
              </a:ext>
            </a:extLst>
          </p:cNvPr>
          <p:cNvSpPr txBox="1"/>
          <p:nvPr/>
        </p:nvSpPr>
        <p:spPr>
          <a:xfrm>
            <a:off x="4281806" y="3565492"/>
            <a:ext cx="3863376" cy="13265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4" name="Google Shape;1491;p63">
            <a:extLst>
              <a:ext uri="{FF2B5EF4-FFF2-40B4-BE49-F238E27FC236}">
                <a16:creationId xmlns:a16="http://schemas.microsoft.com/office/drawing/2014/main" id="{10A43BE8-A793-9C40-8A26-BF8818D23B37}"/>
              </a:ext>
            </a:extLst>
          </p:cNvPr>
          <p:cNvSpPr txBox="1"/>
          <p:nvPr/>
        </p:nvSpPr>
        <p:spPr>
          <a:xfrm>
            <a:off x="8305815" y="3513024"/>
            <a:ext cx="3863376" cy="10399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 3</a:t>
            </a:r>
            <a:endParaRPr lang="en-US" sz="4800" b="0" i="0" u="none" strike="noStrike" kern="0" cap="none" spc="0" baseline="0" dirty="0">
              <a:solidFill>
                <a:srgbClr val="4AB4EE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5" name="Google Shape;1492;p63">
            <a:extLst>
              <a:ext uri="{FF2B5EF4-FFF2-40B4-BE49-F238E27FC236}">
                <a16:creationId xmlns:a16="http://schemas.microsoft.com/office/drawing/2014/main" id="{605CE8B7-05EF-85C6-957C-009EF8420696}"/>
              </a:ext>
            </a:extLst>
          </p:cNvPr>
          <p:cNvSpPr txBox="1"/>
          <p:nvPr/>
        </p:nvSpPr>
        <p:spPr>
          <a:xfrm>
            <a:off x="8305815" y="2399705"/>
            <a:ext cx="3863376" cy="13265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6" name="Google Shape;1493;p63">
            <a:extLst>
              <a:ext uri="{FF2B5EF4-FFF2-40B4-BE49-F238E27FC236}">
                <a16:creationId xmlns:a16="http://schemas.microsoft.com/office/drawing/2014/main" id="{9545D7C1-C8D1-6AE0-95C6-A1C5418E8772}"/>
              </a:ext>
            </a:extLst>
          </p:cNvPr>
          <p:cNvSpPr txBox="1"/>
          <p:nvPr/>
        </p:nvSpPr>
        <p:spPr>
          <a:xfrm>
            <a:off x="6293815" y="7311012"/>
            <a:ext cx="3863376" cy="10399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56A685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2</a:t>
            </a:r>
          </a:p>
        </p:txBody>
      </p:sp>
      <p:sp>
        <p:nvSpPr>
          <p:cNvPr id="7" name="Google Shape;1494;p63">
            <a:extLst>
              <a:ext uri="{FF2B5EF4-FFF2-40B4-BE49-F238E27FC236}">
                <a16:creationId xmlns:a16="http://schemas.microsoft.com/office/drawing/2014/main" id="{F17385F5-0BB8-B3C0-D8E1-C54A30F5DDE7}"/>
              </a:ext>
            </a:extLst>
          </p:cNvPr>
          <p:cNvSpPr txBox="1"/>
          <p:nvPr/>
        </p:nvSpPr>
        <p:spPr>
          <a:xfrm>
            <a:off x="6293815" y="8188890"/>
            <a:ext cx="3863376" cy="13265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8" name="Google Shape;1495;p63">
            <a:extLst>
              <a:ext uri="{FF2B5EF4-FFF2-40B4-BE49-F238E27FC236}">
                <a16:creationId xmlns:a16="http://schemas.microsoft.com/office/drawing/2014/main" id="{EDE00E26-13A5-DE63-7967-962FDAC559F8}"/>
              </a:ext>
            </a:extLst>
          </p:cNvPr>
          <p:cNvSpPr txBox="1"/>
          <p:nvPr/>
        </p:nvSpPr>
        <p:spPr>
          <a:xfrm>
            <a:off x="10317824" y="6298707"/>
            <a:ext cx="3863376" cy="10399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ECC017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4</a:t>
            </a:r>
          </a:p>
        </p:txBody>
      </p:sp>
      <p:sp>
        <p:nvSpPr>
          <p:cNvPr id="9" name="Google Shape;1496;p63">
            <a:extLst>
              <a:ext uri="{FF2B5EF4-FFF2-40B4-BE49-F238E27FC236}">
                <a16:creationId xmlns:a16="http://schemas.microsoft.com/office/drawing/2014/main" id="{701D0295-3253-69FF-0E77-574E8FBB7F7E}"/>
              </a:ext>
            </a:extLst>
          </p:cNvPr>
          <p:cNvSpPr txBox="1"/>
          <p:nvPr/>
        </p:nvSpPr>
        <p:spPr>
          <a:xfrm>
            <a:off x="10317824" y="7178286"/>
            <a:ext cx="3863376" cy="13265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0" name="Google Shape;1497;p63">
            <a:extLst>
              <a:ext uri="{FF2B5EF4-FFF2-40B4-BE49-F238E27FC236}">
                <a16:creationId xmlns:a16="http://schemas.microsoft.com/office/drawing/2014/main" id="{352B0548-4933-1DE4-DFD9-6C5B70944CBA}"/>
              </a:ext>
            </a:extLst>
          </p:cNvPr>
          <p:cNvSpPr txBox="1"/>
          <p:nvPr/>
        </p:nvSpPr>
        <p:spPr>
          <a:xfrm>
            <a:off x="4281806" y="4680502"/>
            <a:ext cx="3863376" cy="10399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lvl="0" algn="ct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E86E8F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1</a:t>
            </a:r>
          </a:p>
        </p:txBody>
      </p:sp>
      <p:sp>
        <p:nvSpPr>
          <p:cNvPr id="11" name="Google Shape;1498;p63">
            <a:extLst>
              <a:ext uri="{FF2B5EF4-FFF2-40B4-BE49-F238E27FC236}">
                <a16:creationId xmlns:a16="http://schemas.microsoft.com/office/drawing/2014/main" id="{DB99BBD0-A806-D672-F515-9297129EB162}"/>
              </a:ext>
            </a:extLst>
          </p:cNvPr>
          <p:cNvSpPr/>
          <p:nvPr/>
        </p:nvSpPr>
        <p:spPr>
          <a:xfrm rot="4580041">
            <a:off x="8932261" y="-326889"/>
            <a:ext cx="473732" cy="12632948"/>
          </a:xfrm>
          <a:custGeom>
            <a:avLst/>
            <a:gdLst>
              <a:gd name="f0" fmla="val w"/>
              <a:gd name="f1" fmla="val h"/>
              <a:gd name="f2" fmla="val 0"/>
              <a:gd name="f3" fmla="val 16186"/>
              <a:gd name="f4" fmla="val 200025"/>
              <a:gd name="f5" fmla="val 11109"/>
              <a:gd name="f6" fmla="val 9585"/>
              <a:gd name="f7" fmla="val 2032"/>
              <a:gd name="f8" fmla="val 3807"/>
              <a:gd name="f9" fmla="val 8922"/>
              <a:gd name="f10" fmla="val 1965"/>
              <a:gd name="f11" fmla="val 12192"/>
              <a:gd name="f12" fmla="val 124"/>
              <a:gd name="f13" fmla="val 15462"/>
              <a:gd name="f14" fmla="val -67"/>
              <a:gd name="f15" fmla="val 16892"/>
              <a:gd name="f16" fmla="val 60"/>
              <a:gd name="f17" fmla="val 19622"/>
              <a:gd name="f18" fmla="val 187"/>
              <a:gd name="f19" fmla="val 22353"/>
              <a:gd name="f20" fmla="val 886"/>
              <a:gd name="f21" fmla="val 25305"/>
              <a:gd name="f22" fmla="val 2727"/>
              <a:gd name="f23" fmla="val 28575"/>
              <a:gd name="f24" fmla="val 4569"/>
              <a:gd name="f25" fmla="val 31845"/>
              <a:gd name="f26" fmla="val 9395"/>
              <a:gd name="f27" fmla="val 35878"/>
              <a:gd name="f28" fmla="val 39243"/>
              <a:gd name="f29" fmla="val 12824"/>
              <a:gd name="f30" fmla="val 42609"/>
              <a:gd name="f31" fmla="val 13268"/>
              <a:gd name="f32" fmla="val 45530"/>
              <a:gd name="f33" fmla="val 13014"/>
              <a:gd name="f34" fmla="val 48768"/>
              <a:gd name="f35" fmla="val 12760"/>
              <a:gd name="f36" fmla="val 52007"/>
              <a:gd name="f37" fmla="val 11506"/>
              <a:gd name="f38" fmla="val 55372"/>
              <a:gd name="f39" fmla="val 58674"/>
              <a:gd name="f40" fmla="val 7664"/>
              <a:gd name="f41" fmla="val 61976"/>
              <a:gd name="f42" fmla="val 3045"/>
              <a:gd name="f43" fmla="val 65564"/>
              <a:gd name="f44" fmla="val 1489"/>
              <a:gd name="f45" fmla="val 68580"/>
              <a:gd name="f46" fmla="val 71596"/>
              <a:gd name="f47" fmla="val -257"/>
              <a:gd name="f48" fmla="val 74121"/>
              <a:gd name="f49" fmla="val 251"/>
              <a:gd name="f50" fmla="val 76772"/>
              <a:gd name="f51" fmla="val 759"/>
              <a:gd name="f52" fmla="val 79423"/>
              <a:gd name="f53" fmla="val 2150"/>
              <a:gd name="f54" fmla="val 81217"/>
              <a:gd name="f55" fmla="val 4537"/>
              <a:gd name="f56" fmla="val 84487"/>
              <a:gd name="f57" fmla="val 6924"/>
              <a:gd name="f58" fmla="val 87757"/>
              <a:gd name="f59" fmla="val 12712"/>
              <a:gd name="f60" fmla="val 92313"/>
              <a:gd name="f61" fmla="val 14575"/>
              <a:gd name="f62" fmla="val 96393"/>
              <a:gd name="f63" fmla="val 16439"/>
              <a:gd name="f64" fmla="val 100473"/>
              <a:gd name="f65" fmla="val 16486"/>
              <a:gd name="f66" fmla="val 105029"/>
              <a:gd name="f67" fmla="val 15718"/>
              <a:gd name="f68" fmla="val 108966"/>
              <a:gd name="f69" fmla="val 14950"/>
              <a:gd name="f70" fmla="val 112903"/>
              <a:gd name="f71" fmla="val 11687"/>
              <a:gd name="f72" fmla="val 116967"/>
              <a:gd name="f73" fmla="val 9966"/>
              <a:gd name="f74" fmla="val 120015"/>
              <a:gd name="f75" fmla="val 8245"/>
              <a:gd name="f76" fmla="val 123063"/>
              <a:gd name="f77" fmla="val 6474"/>
              <a:gd name="f78" fmla="val 125032"/>
              <a:gd name="f79" fmla="val 5394"/>
              <a:gd name="f80" fmla="val 127254"/>
              <a:gd name="f81" fmla="val 4315"/>
              <a:gd name="f82" fmla="val 129477"/>
              <a:gd name="f83" fmla="val 3489"/>
              <a:gd name="f84" fmla="val 131318"/>
              <a:gd name="f85" fmla="val 133350"/>
              <a:gd name="f86" fmla="val 135382"/>
              <a:gd name="f87" fmla="val 3743"/>
              <a:gd name="f88" fmla="val 136652"/>
              <a:gd name="f89" fmla="val 139446"/>
              <a:gd name="f90" fmla="val 7045"/>
              <a:gd name="f91" fmla="val 142240"/>
              <a:gd name="f92" fmla="val 11712"/>
              <a:gd name="f93" fmla="val 147018"/>
              <a:gd name="f94" fmla="val 13395"/>
              <a:gd name="f95" fmla="val 150114"/>
              <a:gd name="f96" fmla="val 15078"/>
              <a:gd name="f97" fmla="val 153210"/>
              <a:gd name="f98" fmla="val 15618"/>
              <a:gd name="f99" fmla="val 155051"/>
              <a:gd name="f100" fmla="val 15491"/>
              <a:gd name="f101" fmla="val 158020"/>
              <a:gd name="f102" fmla="val 15364"/>
              <a:gd name="f103" fmla="val 160989"/>
              <a:gd name="f104" fmla="val 13935"/>
              <a:gd name="f105" fmla="val 165053"/>
              <a:gd name="f106" fmla="val 12633"/>
              <a:gd name="f107" fmla="val 167926"/>
              <a:gd name="f108" fmla="val 11331"/>
              <a:gd name="f109" fmla="val 170799"/>
              <a:gd name="f110" fmla="val 9014"/>
              <a:gd name="f111" fmla="val 173149"/>
              <a:gd name="f112" fmla="val 7680"/>
              <a:gd name="f113" fmla="val 175260"/>
              <a:gd name="f114" fmla="val 6347"/>
              <a:gd name="f115" fmla="val 177371"/>
              <a:gd name="f116" fmla="val 5013"/>
              <a:gd name="f117" fmla="val 178435"/>
              <a:gd name="f118" fmla="val 4632"/>
              <a:gd name="f119" fmla="val 180594"/>
              <a:gd name="f120" fmla="val 4251"/>
              <a:gd name="f121" fmla="val 182753"/>
              <a:gd name="f122" fmla="val 3934"/>
              <a:gd name="f123" fmla="val 184976"/>
              <a:gd name="f124" fmla="val 188214"/>
              <a:gd name="f125" fmla="val 6855"/>
              <a:gd name="f126" fmla="val 191453"/>
              <a:gd name="f127" fmla="val 12062"/>
              <a:gd name="f128" fmla="val 198057"/>
              <a:gd name="f129" fmla="*/ f0 1 16186"/>
              <a:gd name="f130" fmla="*/ f1 1 200025"/>
              <a:gd name="f131" fmla="val f2"/>
              <a:gd name="f132" fmla="val f3"/>
              <a:gd name="f133" fmla="val f4"/>
              <a:gd name="f134" fmla="+- f133 0 f131"/>
              <a:gd name="f135" fmla="+- f132 0 f131"/>
              <a:gd name="f136" fmla="*/ f135 1 16186"/>
              <a:gd name="f137" fmla="*/ f134 1 200025"/>
              <a:gd name="f138" fmla="*/ f131 1 f136"/>
              <a:gd name="f139" fmla="*/ f132 1 f136"/>
              <a:gd name="f140" fmla="*/ f131 1 f137"/>
              <a:gd name="f141" fmla="*/ f133 1 f137"/>
              <a:gd name="f142" fmla="*/ f138 f129 1"/>
              <a:gd name="f143" fmla="*/ f139 f129 1"/>
              <a:gd name="f144" fmla="*/ f141 f130 1"/>
              <a:gd name="f145" fmla="*/ f140 f1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16186" h="200025">
                <a:moveTo>
                  <a:pt x="f5" y="f2"/>
                </a:move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5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6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14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3" y="f85"/>
                </a:cubicBezTo>
                <a:cubicBezTo>
                  <a:pt x="f83" y="f86"/>
                  <a:pt x="f87" y="f88"/>
                  <a:pt x="f79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79" y="f124"/>
                </a:cubicBezTo>
                <a:cubicBezTo>
                  <a:pt x="f125" y="f126"/>
                  <a:pt x="f127" y="f128"/>
                  <a:pt x="f94" y="f4"/>
                </a:cubicBezTo>
              </a:path>
            </a:pathLst>
          </a:custGeom>
          <a:noFill/>
          <a:ln w="76196" cap="flat">
            <a:solidFill>
              <a:srgbClr val="393639"/>
            </a:solidFill>
            <a:prstDash val="solid"/>
            <a:round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2" name="Google Shape;1499;p63">
            <a:extLst>
              <a:ext uri="{FF2B5EF4-FFF2-40B4-BE49-F238E27FC236}">
                <a16:creationId xmlns:a16="http://schemas.microsoft.com/office/drawing/2014/main" id="{BA4B35D1-D9A7-FF1A-6D1D-9CF26CD94688}"/>
              </a:ext>
            </a:extLst>
          </p:cNvPr>
          <p:cNvSpPr/>
          <p:nvPr/>
        </p:nvSpPr>
        <p:spPr>
          <a:xfrm rot="18027372">
            <a:off x="5569825" y="6437405"/>
            <a:ext cx="1057412" cy="686814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3" name="Google Shape;1500;p63">
            <a:extLst>
              <a:ext uri="{FF2B5EF4-FFF2-40B4-BE49-F238E27FC236}">
                <a16:creationId xmlns:a16="http://schemas.microsoft.com/office/drawing/2014/main" id="{681D27D1-64D3-5AE9-CF3B-F874F142CD58}"/>
              </a:ext>
            </a:extLst>
          </p:cNvPr>
          <p:cNvSpPr/>
          <p:nvPr/>
        </p:nvSpPr>
        <p:spPr>
          <a:xfrm rot="18027372">
            <a:off x="7696793" y="6028019"/>
            <a:ext cx="1057412" cy="686814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Google Shape;1501;p63">
            <a:extLst>
              <a:ext uri="{FF2B5EF4-FFF2-40B4-BE49-F238E27FC236}">
                <a16:creationId xmlns:a16="http://schemas.microsoft.com/office/drawing/2014/main" id="{B53D26F5-8128-8EF4-2562-06F3A48FC96C}"/>
              </a:ext>
            </a:extLst>
          </p:cNvPr>
          <p:cNvSpPr/>
          <p:nvPr/>
        </p:nvSpPr>
        <p:spPr>
          <a:xfrm rot="18027372">
            <a:off x="9708802" y="5261569"/>
            <a:ext cx="1057412" cy="686814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5" name="Google Shape;1502;p63">
            <a:extLst>
              <a:ext uri="{FF2B5EF4-FFF2-40B4-BE49-F238E27FC236}">
                <a16:creationId xmlns:a16="http://schemas.microsoft.com/office/drawing/2014/main" id="{76276B79-899F-2799-06F0-7B9543D611D2}"/>
              </a:ext>
            </a:extLst>
          </p:cNvPr>
          <p:cNvSpPr/>
          <p:nvPr/>
        </p:nvSpPr>
        <p:spPr>
          <a:xfrm rot="18027372">
            <a:off x="11720802" y="5017424"/>
            <a:ext cx="1057412" cy="686814"/>
          </a:xfrm>
          <a:custGeom>
            <a:avLst/>
            <a:gdLst>
              <a:gd name="f0" fmla="val w"/>
              <a:gd name="f1" fmla="val h"/>
              <a:gd name="f2" fmla="val 0"/>
              <a:gd name="f3" fmla="val 26567"/>
              <a:gd name="f4" fmla="val 17256"/>
              <a:gd name="f5" fmla="val 20141"/>
              <a:gd name="f6" fmla="val 19492"/>
              <a:gd name="f7" fmla="val 18807"/>
              <a:gd name="f8" fmla="val 165"/>
              <a:gd name="f9" fmla="val 18109"/>
              <a:gd name="f10" fmla="val 538"/>
              <a:gd name="f11" fmla="val 13222"/>
              <a:gd name="f12" fmla="val 3203"/>
              <a:gd name="f13" fmla="val 8198"/>
              <a:gd name="f14" fmla="val 5596"/>
              <a:gd name="f15" fmla="val 3687"/>
              <a:gd name="f16" fmla="val 8911"/>
              <a:gd name="f17" fmla="val 11577"/>
              <a:gd name="f18" fmla="val 2291"/>
              <a:gd name="f19" fmla="val 17255"/>
              <a:gd name="f20" fmla="val 5736"/>
              <a:gd name="f21" fmla="val 6442"/>
              <a:gd name="f22" fmla="val 7197"/>
              <a:gd name="f23" fmla="val 17016"/>
              <a:gd name="f24" fmla="val 7959"/>
              <a:gd name="f25" fmla="val 16464"/>
              <a:gd name="f26" fmla="val 12402"/>
              <a:gd name="f27" fmla="val 13183"/>
              <a:gd name="f28" fmla="val 17494"/>
              <a:gd name="f29" fmla="val 10791"/>
              <a:gd name="f30" fmla="val 22381"/>
              <a:gd name="f31" fmla="val 8125"/>
              <a:gd name="f32" fmla="val 5842"/>
              <a:gd name="f33" fmla="val 24010"/>
              <a:gd name="f34" fmla="*/ f0 1 26567"/>
              <a:gd name="f35" fmla="*/ f1 1 17256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26567"/>
              <a:gd name="f42" fmla="*/ f39 1 17256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6567" h="1725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2" y="f17"/>
                  <a:pt x="f18" y="f19"/>
                  <a:pt x="f20" y="f19"/>
                </a:cubicBezTo>
                <a:cubicBezTo>
                  <a:pt x="f21" y="f19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" y="f32"/>
                  <a:pt x="f33" y="f2"/>
                  <a:pt x="f5" y="f2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6" name="Grupo 10">
            <a:extLst>
              <a:ext uri="{FF2B5EF4-FFF2-40B4-BE49-F238E27FC236}">
                <a16:creationId xmlns:a16="http://schemas.microsoft.com/office/drawing/2014/main" id="{8D424A06-2701-E07B-5C1C-9E95C1CFB781}"/>
              </a:ext>
            </a:extLst>
          </p:cNvPr>
          <p:cNvGrpSpPr/>
          <p:nvPr/>
        </p:nvGrpSpPr>
        <p:grpSpPr>
          <a:xfrm>
            <a:off x="493711" y="6584951"/>
            <a:ext cx="2746372" cy="2730498"/>
            <a:chOff x="493711" y="6584951"/>
            <a:chExt cx="2746372" cy="2730498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CFB3B03C-12A8-D7AA-0A6D-67EE95DA5E5F}"/>
                </a:ext>
              </a:extLst>
            </p:cNvPr>
            <p:cNvSpPr/>
            <p:nvPr/>
          </p:nvSpPr>
          <p:spPr>
            <a:xfrm>
              <a:off x="493711" y="6584951"/>
              <a:ext cx="2746372" cy="2730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340"/>
                <a:gd name="f8" fmla="val 122"/>
                <a:gd name="f9" fmla="val 147"/>
                <a:gd name="f10" fmla="val 100"/>
                <a:gd name="f11" fmla="val 138"/>
                <a:gd name="f12" fmla="val 102"/>
                <a:gd name="f13" fmla="val 124"/>
                <a:gd name="f14" fmla="val 109"/>
                <a:gd name="f15" fmla="val 108"/>
                <a:gd name="f16" fmla="val 79"/>
                <a:gd name="f17" fmla="val 134"/>
                <a:gd name="f18" fmla="val 50"/>
                <a:gd name="f19" fmla="val 146"/>
                <a:gd name="f20" fmla="val 20"/>
                <a:gd name="f21" fmla="val 152"/>
                <a:gd name="f22" fmla="val 4"/>
                <a:gd name="f23" fmla="val 162"/>
                <a:gd name="f24" fmla="val 178"/>
                <a:gd name="f25" fmla="val 7"/>
                <a:gd name="f26" fmla="val 208"/>
                <a:gd name="f27" fmla="val 239"/>
                <a:gd name="f28" fmla="val 33"/>
                <a:gd name="f29" fmla="val 270"/>
                <a:gd name="f30" fmla="val 45"/>
                <a:gd name="f31" fmla="val 288"/>
                <a:gd name="f32" fmla="val 52"/>
                <a:gd name="f33" fmla="val 291"/>
                <a:gd name="f34" fmla="val 62"/>
                <a:gd name="f35" fmla="val 284"/>
                <a:gd name="f36" fmla="val 113"/>
                <a:gd name="f37" fmla="val 256"/>
                <a:gd name="f38" fmla="val 148"/>
                <a:gd name="f39" fmla="val 242"/>
                <a:gd name="f40" fmla="val 182"/>
                <a:gd name="f41" fmla="val 241"/>
                <a:gd name="f42" fmla="val 183"/>
                <a:gd name="f43" fmla="val 184"/>
                <a:gd name="f44" fmla="val 186"/>
                <a:gd name="f45" fmla="val 266"/>
                <a:gd name="f46" fmla="val 187"/>
                <a:gd name="f47" fmla="val 315"/>
                <a:gd name="f48" fmla="val 334"/>
                <a:gd name="f49" fmla="val 185"/>
                <a:gd name="f50" fmla="val 193"/>
                <a:gd name="f51" fmla="val 212"/>
                <a:gd name="f52" fmla="val 245"/>
                <a:gd name="f53" fmla="val 341"/>
                <a:gd name="f54" fmla="val 277"/>
                <a:gd name="f55" fmla="val 310"/>
                <a:gd name="f56" fmla="val 329"/>
                <a:gd name="f57" fmla="val 337"/>
                <a:gd name="f58" fmla="val 336"/>
                <a:gd name="f59" fmla="val 253"/>
                <a:gd name="f60" fmla="val 221"/>
                <a:gd name="f61" fmla="val 196"/>
                <a:gd name="f62" fmla="val 191"/>
                <a:gd name="f63" fmla="val 332"/>
                <a:gd name="f64" fmla="val 306"/>
                <a:gd name="f65" fmla="val 298"/>
                <a:gd name="f66" fmla="val 290"/>
                <a:gd name="f67" fmla="val 281"/>
                <a:gd name="f68" fmla="val 156"/>
                <a:gd name="f69" fmla="val 314"/>
                <a:gd name="f70" fmla="val 89"/>
                <a:gd name="f71" fmla="val 330"/>
                <a:gd name="f72" fmla="val 67"/>
                <a:gd name="f73" fmla="val 61"/>
                <a:gd name="f74" fmla="val 338"/>
                <a:gd name="f75" fmla="val 51"/>
                <a:gd name="f76" fmla="val 317"/>
                <a:gd name="f77" fmla="val 37"/>
                <a:gd name="f78" fmla="val 289"/>
                <a:gd name="f79" fmla="val 24"/>
                <a:gd name="f80" fmla="val 261"/>
                <a:gd name="f81" fmla="val 10"/>
                <a:gd name="f82" fmla="val 232"/>
                <a:gd name="f83" fmla="val 210"/>
                <a:gd name="f84" fmla="val 2"/>
                <a:gd name="f85" fmla="val 205"/>
                <a:gd name="f86" fmla="val 25"/>
                <a:gd name="f87" fmla="val 194"/>
                <a:gd name="f88" fmla="val 56"/>
                <a:gd name="f89" fmla="val 179"/>
                <a:gd name="f90" fmla="val 87"/>
                <a:gd name="f91" fmla="val 164"/>
                <a:gd name="f92" fmla="val 323"/>
                <a:gd name="f93" fmla="val 300"/>
                <a:gd name="f94" fmla="val 324"/>
                <a:gd name="f95" fmla="val 328"/>
                <a:gd name="f96" fmla="val 297"/>
                <a:gd name="f97" fmla="val 262"/>
                <a:gd name="f98" fmla="val 228"/>
                <a:gd name="f99" fmla="val 301"/>
                <a:gd name="f100" fmla="val 198"/>
                <a:gd name="f101" fmla="val 267"/>
                <a:gd name="f102" fmla="val 233"/>
                <a:gd name="f103" fmla="val 204"/>
                <a:gd name="f104" fmla="val 226"/>
                <a:gd name="f105" fmla="val 295"/>
                <a:gd name="f106" fmla="val 231"/>
                <a:gd name="f107" fmla="val 95"/>
                <a:gd name="f108" fmla="val 133"/>
                <a:gd name="f109" fmla="val 130"/>
                <a:gd name="f110" fmla="val 161"/>
                <a:gd name="f111" fmla="val 158"/>
                <a:gd name="f112" fmla="val 195"/>
                <a:gd name="f113" fmla="val 230"/>
                <a:gd name="f114" fmla="val 159"/>
                <a:gd name="f115" fmla="val 259"/>
                <a:gd name="f116" fmla="val 258"/>
                <a:gd name="f117" fmla="val 160"/>
                <a:gd name="f118" fmla="val 132"/>
                <a:gd name="f119" fmla="val 98"/>
                <a:gd name="f120" fmla="val 64"/>
                <a:gd name="f121" fmla="val 34"/>
                <a:gd name="f122" fmla="val 209"/>
                <a:gd name="f123" fmla="val 35"/>
                <a:gd name="f124" fmla="val 244"/>
                <a:gd name="f125" fmla="val 36"/>
                <a:gd name="f126" fmla="val 66"/>
                <a:gd name="f127" fmla="val 99"/>
                <a:gd name="f128" fmla="val 305"/>
                <a:gd name="f129" fmla="val 304"/>
                <a:gd name="f130" fmla="val 275"/>
                <a:gd name="f131" fmla="val 139"/>
                <a:gd name="f132" fmla="val 154"/>
                <a:gd name="f133" fmla="val 149"/>
                <a:gd name="f134" fmla="val 175"/>
                <a:gd name="f135" fmla="val 157"/>
                <a:gd name="f136" fmla="val 165"/>
                <a:gd name="f137" fmla="val 207"/>
                <a:gd name="f138" fmla="val 172"/>
                <a:gd name="f139" fmla="val 223"/>
                <a:gd name="f140" fmla="val 238"/>
                <a:gd name="f141" fmla="val 188"/>
                <a:gd name="f142" fmla="val 177"/>
                <a:gd name="f143" fmla="val 200"/>
                <a:gd name="f144" fmla="val 173"/>
                <a:gd name="f145" fmla="val 166"/>
                <a:gd name="f146" fmla="+- 0 0 -90"/>
                <a:gd name="f147" fmla="*/ f3 1 342"/>
                <a:gd name="f148" fmla="*/ f4 1 340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42"/>
                <a:gd name="f157" fmla="*/ f153 1 340"/>
                <a:gd name="f158" fmla="*/ 122 f154 1"/>
                <a:gd name="f159" fmla="*/ 147 f153 1"/>
                <a:gd name="f160" fmla="*/ 109 f154 1"/>
                <a:gd name="f161" fmla="*/ 108 f153 1"/>
                <a:gd name="f162" fmla="*/ 146 f154 1"/>
                <a:gd name="f163" fmla="*/ 20 f153 1"/>
                <a:gd name="f164" fmla="*/ 178 f154 1"/>
                <a:gd name="f165" fmla="*/ 7 f153 1"/>
                <a:gd name="f166" fmla="*/ 270 f154 1"/>
                <a:gd name="f167" fmla="*/ 45 f153 1"/>
                <a:gd name="f168" fmla="*/ 284 f154 1"/>
                <a:gd name="f169" fmla="*/ 79 f153 1"/>
                <a:gd name="f170" fmla="*/ 242 f154 1"/>
                <a:gd name="f171" fmla="*/ 182 f153 1"/>
                <a:gd name="f172" fmla="*/ 186 f153 1"/>
                <a:gd name="f173" fmla="*/ 315 f154 1"/>
                <a:gd name="f174" fmla="*/ 342 f154 1"/>
                <a:gd name="f175" fmla="*/ 212 f153 1"/>
                <a:gd name="f176" fmla="*/ 310 f153 1"/>
                <a:gd name="f177" fmla="*/ 336 f153 1"/>
                <a:gd name="f178" fmla="*/ 221 f154 1"/>
                <a:gd name="f179" fmla="*/ 191 f154 1"/>
                <a:gd name="f180" fmla="*/ 306 f153 1"/>
                <a:gd name="f181" fmla="*/ 281 f153 1"/>
                <a:gd name="f182" fmla="*/ 89 f154 1"/>
                <a:gd name="f183" fmla="*/ 330 f153 1"/>
                <a:gd name="f184" fmla="*/ 51 f154 1"/>
                <a:gd name="f185" fmla="*/ 317 f153 1"/>
                <a:gd name="f186" fmla="*/ 10 f154 1"/>
                <a:gd name="f187" fmla="*/ 232 f153 1"/>
                <a:gd name="f188" fmla="*/ 25 f154 1"/>
                <a:gd name="f189" fmla="*/ 194 f153 1"/>
                <a:gd name="f190" fmla="*/ 266 f154 1"/>
                <a:gd name="f191" fmla="*/ 323 f153 1"/>
                <a:gd name="f192" fmla="*/ 329 f154 1"/>
                <a:gd name="f193" fmla="*/ 262 f153 1"/>
                <a:gd name="f194" fmla="*/ 267 f154 1"/>
                <a:gd name="f195" fmla="*/ 198 f153 1"/>
                <a:gd name="f196" fmla="*/ 204 f154 1"/>
                <a:gd name="f197" fmla="*/ 261 f153 1"/>
                <a:gd name="f198" fmla="*/ 134 f154 1"/>
                <a:gd name="f199" fmla="*/ 95 f153 1"/>
                <a:gd name="f200" fmla="*/ 195 f154 1"/>
                <a:gd name="f201" fmla="*/ 158 f153 1"/>
                <a:gd name="f202" fmla="*/ 258 f154 1"/>
                <a:gd name="f203" fmla="*/ 196 f154 1"/>
                <a:gd name="f204" fmla="*/ 33 f153 1"/>
                <a:gd name="f205" fmla="*/ 161 f154 1"/>
                <a:gd name="f206" fmla="*/ 242 f153 1"/>
                <a:gd name="f207" fmla="*/ 98 f154 1"/>
                <a:gd name="f208" fmla="*/ 179 f153 1"/>
                <a:gd name="f209" fmla="*/ 35 f154 1"/>
                <a:gd name="f210" fmla="*/ 244 f153 1"/>
                <a:gd name="f211" fmla="*/ 99 f154 1"/>
                <a:gd name="f212" fmla="*/ 305 f153 1"/>
                <a:gd name="f213" fmla="*/ 139 f154 1"/>
                <a:gd name="f214" fmla="*/ 154 f153 1"/>
                <a:gd name="f215" fmla="*/ 165 f154 1"/>
                <a:gd name="f216" fmla="*/ 207 f153 1"/>
                <a:gd name="f217" fmla="*/ 188 f154 1"/>
                <a:gd name="f218" fmla="*/ 256 f153 1"/>
                <a:gd name="f219" fmla="*/ 210 f154 1"/>
                <a:gd name="f220" fmla="*/ 183 f153 1"/>
                <a:gd name="f221" fmla="+- f155 0 f1"/>
                <a:gd name="f222" fmla="*/ f158 1 342"/>
                <a:gd name="f223" fmla="*/ f159 1 340"/>
                <a:gd name="f224" fmla="*/ f160 1 342"/>
                <a:gd name="f225" fmla="*/ f161 1 340"/>
                <a:gd name="f226" fmla="*/ f162 1 342"/>
                <a:gd name="f227" fmla="*/ f163 1 340"/>
                <a:gd name="f228" fmla="*/ f164 1 342"/>
                <a:gd name="f229" fmla="*/ f165 1 340"/>
                <a:gd name="f230" fmla="*/ f166 1 342"/>
                <a:gd name="f231" fmla="*/ f167 1 340"/>
                <a:gd name="f232" fmla="*/ f168 1 342"/>
                <a:gd name="f233" fmla="*/ f169 1 340"/>
                <a:gd name="f234" fmla="*/ f170 1 342"/>
                <a:gd name="f235" fmla="*/ f171 1 340"/>
                <a:gd name="f236" fmla="*/ f172 1 340"/>
                <a:gd name="f237" fmla="*/ f173 1 342"/>
                <a:gd name="f238" fmla="*/ f174 1 342"/>
                <a:gd name="f239" fmla="*/ f175 1 340"/>
                <a:gd name="f240" fmla="*/ f176 1 340"/>
                <a:gd name="f241" fmla="*/ f177 1 340"/>
                <a:gd name="f242" fmla="*/ f178 1 342"/>
                <a:gd name="f243" fmla="*/ f179 1 342"/>
                <a:gd name="f244" fmla="*/ f180 1 340"/>
                <a:gd name="f245" fmla="*/ f181 1 340"/>
                <a:gd name="f246" fmla="*/ f182 1 342"/>
                <a:gd name="f247" fmla="*/ f183 1 340"/>
                <a:gd name="f248" fmla="*/ f184 1 342"/>
                <a:gd name="f249" fmla="*/ f185 1 340"/>
                <a:gd name="f250" fmla="*/ f186 1 342"/>
                <a:gd name="f251" fmla="*/ f187 1 340"/>
                <a:gd name="f252" fmla="*/ f188 1 342"/>
                <a:gd name="f253" fmla="*/ f189 1 340"/>
                <a:gd name="f254" fmla="*/ f190 1 342"/>
                <a:gd name="f255" fmla="*/ f191 1 340"/>
                <a:gd name="f256" fmla="*/ f192 1 342"/>
                <a:gd name="f257" fmla="*/ f193 1 340"/>
                <a:gd name="f258" fmla="*/ f194 1 342"/>
                <a:gd name="f259" fmla="*/ f195 1 340"/>
                <a:gd name="f260" fmla="*/ f196 1 342"/>
                <a:gd name="f261" fmla="*/ f197 1 340"/>
                <a:gd name="f262" fmla="*/ f198 1 342"/>
                <a:gd name="f263" fmla="*/ f199 1 340"/>
                <a:gd name="f264" fmla="*/ f200 1 342"/>
                <a:gd name="f265" fmla="*/ f201 1 340"/>
                <a:gd name="f266" fmla="*/ f202 1 342"/>
                <a:gd name="f267" fmla="*/ f203 1 342"/>
                <a:gd name="f268" fmla="*/ f204 1 340"/>
                <a:gd name="f269" fmla="*/ f205 1 342"/>
                <a:gd name="f270" fmla="*/ f206 1 340"/>
                <a:gd name="f271" fmla="*/ f207 1 342"/>
                <a:gd name="f272" fmla="*/ f208 1 340"/>
                <a:gd name="f273" fmla="*/ f209 1 342"/>
                <a:gd name="f274" fmla="*/ f210 1 340"/>
                <a:gd name="f275" fmla="*/ f211 1 342"/>
                <a:gd name="f276" fmla="*/ f212 1 340"/>
                <a:gd name="f277" fmla="*/ f213 1 342"/>
                <a:gd name="f278" fmla="*/ f214 1 340"/>
                <a:gd name="f279" fmla="*/ f215 1 342"/>
                <a:gd name="f280" fmla="*/ f216 1 340"/>
                <a:gd name="f281" fmla="*/ f217 1 342"/>
                <a:gd name="f282" fmla="*/ f218 1 340"/>
                <a:gd name="f283" fmla="*/ f219 1 342"/>
                <a:gd name="f284" fmla="*/ f220 1 340"/>
                <a:gd name="f285" fmla="*/ 0 1 f156"/>
                <a:gd name="f286" fmla="*/ f150 1 f156"/>
                <a:gd name="f287" fmla="*/ 0 1 f157"/>
                <a:gd name="f288" fmla="*/ f151 1 f157"/>
                <a:gd name="f289" fmla="*/ f222 1 f156"/>
                <a:gd name="f290" fmla="*/ f223 1 f157"/>
                <a:gd name="f291" fmla="*/ f224 1 f156"/>
                <a:gd name="f292" fmla="*/ f225 1 f157"/>
                <a:gd name="f293" fmla="*/ f226 1 f156"/>
                <a:gd name="f294" fmla="*/ f227 1 f157"/>
                <a:gd name="f295" fmla="*/ f228 1 f156"/>
                <a:gd name="f296" fmla="*/ f229 1 f157"/>
                <a:gd name="f297" fmla="*/ f230 1 f156"/>
                <a:gd name="f298" fmla="*/ f231 1 f157"/>
                <a:gd name="f299" fmla="*/ f232 1 f156"/>
                <a:gd name="f300" fmla="*/ f233 1 f157"/>
                <a:gd name="f301" fmla="*/ f234 1 f156"/>
                <a:gd name="f302" fmla="*/ f235 1 f157"/>
                <a:gd name="f303" fmla="*/ f236 1 f157"/>
                <a:gd name="f304" fmla="*/ f237 1 f156"/>
                <a:gd name="f305" fmla="*/ f238 1 f156"/>
                <a:gd name="f306" fmla="*/ f239 1 f157"/>
                <a:gd name="f307" fmla="*/ f240 1 f157"/>
                <a:gd name="f308" fmla="*/ f241 1 f157"/>
                <a:gd name="f309" fmla="*/ f242 1 f156"/>
                <a:gd name="f310" fmla="*/ f243 1 f156"/>
                <a:gd name="f311" fmla="*/ f244 1 f157"/>
                <a:gd name="f312" fmla="*/ f245 1 f157"/>
                <a:gd name="f313" fmla="*/ f246 1 f156"/>
                <a:gd name="f314" fmla="*/ f247 1 f157"/>
                <a:gd name="f315" fmla="*/ f248 1 f156"/>
                <a:gd name="f316" fmla="*/ f249 1 f157"/>
                <a:gd name="f317" fmla="*/ f250 1 f156"/>
                <a:gd name="f318" fmla="*/ f251 1 f157"/>
                <a:gd name="f319" fmla="*/ f252 1 f156"/>
                <a:gd name="f320" fmla="*/ f253 1 f157"/>
                <a:gd name="f321" fmla="*/ f254 1 f156"/>
                <a:gd name="f322" fmla="*/ f255 1 f157"/>
                <a:gd name="f323" fmla="*/ f256 1 f156"/>
                <a:gd name="f324" fmla="*/ f257 1 f157"/>
                <a:gd name="f325" fmla="*/ f258 1 f156"/>
                <a:gd name="f326" fmla="*/ f259 1 f157"/>
                <a:gd name="f327" fmla="*/ f260 1 f156"/>
                <a:gd name="f328" fmla="*/ f261 1 f157"/>
                <a:gd name="f329" fmla="*/ f262 1 f156"/>
                <a:gd name="f330" fmla="*/ f263 1 f157"/>
                <a:gd name="f331" fmla="*/ f264 1 f156"/>
                <a:gd name="f332" fmla="*/ f265 1 f157"/>
                <a:gd name="f333" fmla="*/ f266 1 f156"/>
                <a:gd name="f334" fmla="*/ f267 1 f156"/>
                <a:gd name="f335" fmla="*/ f268 1 f157"/>
                <a:gd name="f336" fmla="*/ f269 1 f156"/>
                <a:gd name="f337" fmla="*/ f270 1 f157"/>
                <a:gd name="f338" fmla="*/ f271 1 f156"/>
                <a:gd name="f339" fmla="*/ f272 1 f157"/>
                <a:gd name="f340" fmla="*/ f273 1 f156"/>
                <a:gd name="f341" fmla="*/ f274 1 f157"/>
                <a:gd name="f342" fmla="*/ f275 1 f156"/>
                <a:gd name="f343" fmla="*/ f276 1 f157"/>
                <a:gd name="f344" fmla="*/ f277 1 f156"/>
                <a:gd name="f345" fmla="*/ f278 1 f157"/>
                <a:gd name="f346" fmla="*/ f279 1 f156"/>
                <a:gd name="f347" fmla="*/ f280 1 f157"/>
                <a:gd name="f348" fmla="*/ f281 1 f156"/>
                <a:gd name="f349" fmla="*/ f282 1 f157"/>
                <a:gd name="f350" fmla="*/ f283 1 f156"/>
                <a:gd name="f351" fmla="*/ f284 1 f157"/>
                <a:gd name="f352" fmla="*/ f285 f147 1"/>
                <a:gd name="f353" fmla="*/ f286 f147 1"/>
                <a:gd name="f354" fmla="*/ f288 f148 1"/>
                <a:gd name="f355" fmla="*/ f287 f148 1"/>
                <a:gd name="f356" fmla="*/ f289 f147 1"/>
                <a:gd name="f357" fmla="*/ f290 f148 1"/>
                <a:gd name="f358" fmla="*/ f291 f147 1"/>
                <a:gd name="f359" fmla="*/ f292 f148 1"/>
                <a:gd name="f360" fmla="*/ f293 f147 1"/>
                <a:gd name="f361" fmla="*/ f294 f148 1"/>
                <a:gd name="f362" fmla="*/ f295 f147 1"/>
                <a:gd name="f363" fmla="*/ f296 f148 1"/>
                <a:gd name="f364" fmla="*/ f297 f147 1"/>
                <a:gd name="f365" fmla="*/ f298 f148 1"/>
                <a:gd name="f366" fmla="*/ f299 f147 1"/>
                <a:gd name="f367" fmla="*/ f300 f148 1"/>
                <a:gd name="f368" fmla="*/ f301 f147 1"/>
                <a:gd name="f369" fmla="*/ f302 f148 1"/>
                <a:gd name="f370" fmla="*/ f303 f148 1"/>
                <a:gd name="f371" fmla="*/ f304 f147 1"/>
                <a:gd name="f372" fmla="*/ f305 f147 1"/>
                <a:gd name="f373" fmla="*/ f306 f148 1"/>
                <a:gd name="f374" fmla="*/ f307 f148 1"/>
                <a:gd name="f375" fmla="*/ f308 f148 1"/>
                <a:gd name="f376" fmla="*/ f309 f147 1"/>
                <a:gd name="f377" fmla="*/ f310 f147 1"/>
                <a:gd name="f378" fmla="*/ f311 f148 1"/>
                <a:gd name="f379" fmla="*/ f312 f148 1"/>
                <a:gd name="f380" fmla="*/ f313 f147 1"/>
                <a:gd name="f381" fmla="*/ f314 f148 1"/>
                <a:gd name="f382" fmla="*/ f315 f147 1"/>
                <a:gd name="f383" fmla="*/ f316 f148 1"/>
                <a:gd name="f384" fmla="*/ f317 f147 1"/>
                <a:gd name="f385" fmla="*/ f318 f148 1"/>
                <a:gd name="f386" fmla="*/ f319 f147 1"/>
                <a:gd name="f387" fmla="*/ f320 f148 1"/>
                <a:gd name="f388" fmla="*/ f321 f147 1"/>
                <a:gd name="f389" fmla="*/ f322 f148 1"/>
                <a:gd name="f390" fmla="*/ f323 f147 1"/>
                <a:gd name="f391" fmla="*/ f324 f148 1"/>
                <a:gd name="f392" fmla="*/ f325 f147 1"/>
                <a:gd name="f393" fmla="*/ f326 f148 1"/>
                <a:gd name="f394" fmla="*/ f327 f147 1"/>
                <a:gd name="f395" fmla="*/ f328 f148 1"/>
                <a:gd name="f396" fmla="*/ f329 f147 1"/>
                <a:gd name="f397" fmla="*/ f330 f148 1"/>
                <a:gd name="f398" fmla="*/ f331 f147 1"/>
                <a:gd name="f399" fmla="*/ f332 f148 1"/>
                <a:gd name="f400" fmla="*/ f333 f147 1"/>
                <a:gd name="f401" fmla="*/ f334 f147 1"/>
                <a:gd name="f402" fmla="*/ f335 f148 1"/>
                <a:gd name="f403" fmla="*/ f336 f147 1"/>
                <a:gd name="f404" fmla="*/ f337 f148 1"/>
                <a:gd name="f405" fmla="*/ f338 f147 1"/>
                <a:gd name="f406" fmla="*/ f339 f148 1"/>
                <a:gd name="f407" fmla="*/ f340 f147 1"/>
                <a:gd name="f408" fmla="*/ f341 f148 1"/>
                <a:gd name="f409" fmla="*/ f342 f147 1"/>
                <a:gd name="f410" fmla="*/ f343 f148 1"/>
                <a:gd name="f411" fmla="*/ f344 f147 1"/>
                <a:gd name="f412" fmla="*/ f345 f148 1"/>
                <a:gd name="f413" fmla="*/ f346 f147 1"/>
                <a:gd name="f414" fmla="*/ f347 f148 1"/>
                <a:gd name="f415" fmla="*/ f348 f147 1"/>
                <a:gd name="f416" fmla="*/ f349 f148 1"/>
                <a:gd name="f417" fmla="*/ f350 f147 1"/>
                <a:gd name="f418" fmla="*/ f35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1">
                  <a:pos x="f356" y="f357"/>
                </a:cxn>
                <a:cxn ang="f221">
                  <a:pos x="f358" y="f359"/>
                </a:cxn>
                <a:cxn ang="f221">
                  <a:pos x="f360" y="f361"/>
                </a:cxn>
                <a:cxn ang="f221">
                  <a:pos x="f362" y="f363"/>
                </a:cxn>
                <a:cxn ang="f221">
                  <a:pos x="f364" y="f365"/>
                </a:cxn>
                <a:cxn ang="f221">
                  <a:pos x="f366" y="f367"/>
                </a:cxn>
                <a:cxn ang="f221">
                  <a:pos x="f368" y="f369"/>
                </a:cxn>
                <a:cxn ang="f221">
                  <a:pos x="f368" y="f370"/>
                </a:cxn>
                <a:cxn ang="f221">
                  <a:pos x="f371" y="f370"/>
                </a:cxn>
                <a:cxn ang="f221">
                  <a:pos x="f372" y="f373"/>
                </a:cxn>
                <a:cxn ang="f221">
                  <a:pos x="f372" y="f374"/>
                </a:cxn>
                <a:cxn ang="f221">
                  <a:pos x="f371" y="f375"/>
                </a:cxn>
                <a:cxn ang="f221">
                  <a:pos x="f376" y="f375"/>
                </a:cxn>
                <a:cxn ang="f221">
                  <a:pos x="f377" y="f378"/>
                </a:cxn>
                <a:cxn ang="f221">
                  <a:pos x="f377" y="f379"/>
                </a:cxn>
                <a:cxn ang="f221">
                  <a:pos x="f380" y="f381"/>
                </a:cxn>
                <a:cxn ang="f221">
                  <a:pos x="f382" y="f383"/>
                </a:cxn>
                <a:cxn ang="f221">
                  <a:pos x="f384" y="f385"/>
                </a:cxn>
                <a:cxn ang="f221">
                  <a:pos x="f386" y="f387"/>
                </a:cxn>
                <a:cxn ang="f221">
                  <a:pos x="f356" y="f357"/>
                </a:cxn>
                <a:cxn ang="f221">
                  <a:pos x="f388" y="f389"/>
                </a:cxn>
                <a:cxn ang="f221">
                  <a:pos x="f390" y="f391"/>
                </a:cxn>
                <a:cxn ang="f221">
                  <a:pos x="f392" y="f393"/>
                </a:cxn>
                <a:cxn ang="f221">
                  <a:pos x="f394" y="f395"/>
                </a:cxn>
                <a:cxn ang="f221">
                  <a:pos x="f388" y="f389"/>
                </a:cxn>
                <a:cxn ang="f221">
                  <a:pos x="f396" y="f397"/>
                </a:cxn>
                <a:cxn ang="f221">
                  <a:pos x="f398" y="f399"/>
                </a:cxn>
                <a:cxn ang="f221">
                  <a:pos x="f400" y="f397"/>
                </a:cxn>
                <a:cxn ang="f221">
                  <a:pos x="f401" y="f402"/>
                </a:cxn>
                <a:cxn ang="f221">
                  <a:pos x="f396" y="f397"/>
                </a:cxn>
                <a:cxn ang="f221">
                  <a:pos x="f403" y="f404"/>
                </a:cxn>
                <a:cxn ang="f221">
                  <a:pos x="f405" y="f406"/>
                </a:cxn>
                <a:cxn ang="f221">
                  <a:pos x="f407" y="f408"/>
                </a:cxn>
                <a:cxn ang="f221">
                  <a:pos x="f409" y="f410"/>
                </a:cxn>
                <a:cxn ang="f221">
                  <a:pos x="f403" y="f404"/>
                </a:cxn>
                <a:cxn ang="f221">
                  <a:pos x="f411" y="f412"/>
                </a:cxn>
                <a:cxn ang="f221">
                  <a:pos x="f413" y="f414"/>
                </a:cxn>
                <a:cxn ang="f221">
                  <a:pos x="f415" y="f416"/>
                </a:cxn>
                <a:cxn ang="f221">
                  <a:pos x="f417" y="f418"/>
                </a:cxn>
                <a:cxn ang="f221">
                  <a:pos x="f411" y="f412"/>
                </a:cxn>
              </a:cxnLst>
              <a:rect l="f352" t="f355" r="f353" b="f354"/>
              <a:pathLst>
                <a:path w="342" h="34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6"/>
                  </a:cubicBezTo>
                  <a:cubicBezTo>
                    <a:pt x="f29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39" y="f44"/>
                  </a:cubicBezTo>
                  <a:cubicBezTo>
                    <a:pt x="f45" y="f44"/>
                    <a:pt x="f33" y="f46"/>
                    <a:pt x="f47" y="f44"/>
                  </a:cubicBezTo>
                  <a:cubicBezTo>
                    <a:pt x="f48" y="f49"/>
                    <a:pt x="f6" y="f50"/>
                    <a:pt x="f6" y="f51"/>
                  </a:cubicBezTo>
                  <a:cubicBezTo>
                    <a:pt x="f6" y="f52"/>
                    <a:pt x="f53" y="f54"/>
                    <a:pt x="f6" y="f55"/>
                  </a:cubicBezTo>
                  <a:cubicBezTo>
                    <a:pt x="f6" y="f56"/>
                    <a:pt x="f48" y="f57"/>
                    <a:pt x="f47" y="f58"/>
                  </a:cubicBezTo>
                  <a:cubicBezTo>
                    <a:pt x="f35" y="f58"/>
                    <a:pt x="f59" y="f58"/>
                    <a:pt x="f60" y="f58"/>
                  </a:cubicBezTo>
                  <a:cubicBezTo>
                    <a:pt x="f61" y="f58"/>
                    <a:pt x="f62" y="f63"/>
                    <a:pt x="f62" y="f64"/>
                  </a:cubicBezTo>
                  <a:cubicBezTo>
                    <a:pt x="f62" y="f65"/>
                    <a:pt x="f62" y="f66"/>
                    <a:pt x="f62" y="f67"/>
                  </a:cubicBezTo>
                  <a:cubicBezTo>
                    <a:pt x="f68" y="f65"/>
                    <a:pt x="f8" y="f69"/>
                    <a:pt x="f70" y="f71"/>
                  </a:cubicBezTo>
                  <a:cubicBezTo>
                    <a:pt x="f72" y="f7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8" y="f9"/>
                  </a:cubicBezTo>
                  <a:close/>
                  <a:moveTo>
                    <a:pt x="f45" y="f92"/>
                  </a:moveTo>
                  <a:cubicBezTo>
                    <a:pt x="f93" y="f94"/>
                    <a:pt x="f95" y="f96"/>
                    <a:pt x="f56" y="f97"/>
                  </a:cubicBezTo>
                  <a:cubicBezTo>
                    <a:pt x="f71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3" y="f80"/>
                  </a:cubicBezTo>
                  <a:cubicBezTo>
                    <a:pt x="f103" y="f105"/>
                    <a:pt x="f106" y="f92"/>
                    <a:pt x="f45" y="f92"/>
                  </a:cubicBezTo>
                  <a:close/>
                  <a:moveTo>
                    <a:pt x="f17" y="f107"/>
                  </a:move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09"/>
                    <a:pt x="f116" y="f107"/>
                  </a:cubicBezTo>
                  <a:cubicBezTo>
                    <a:pt x="f116" y="f73"/>
                    <a:pt x="f113" y="f28"/>
                    <a:pt x="f61" y="f28"/>
                  </a:cubicBezTo>
                  <a:cubicBezTo>
                    <a:pt x="f23" y="f28"/>
                    <a:pt x="f17" y="f73"/>
                    <a:pt x="f17" y="f107"/>
                  </a:cubicBezTo>
                  <a:close/>
                  <a:moveTo>
                    <a:pt x="f110" y="f39"/>
                  </a:moveTo>
                  <a:cubicBezTo>
                    <a:pt x="f117" y="f26"/>
                    <a:pt x="f118" y="f89"/>
                    <a:pt x="f119" y="f89"/>
                  </a:cubicBezTo>
                  <a:cubicBezTo>
                    <a:pt x="f120" y="f89"/>
                    <a:pt x="f121" y="f122"/>
                    <a:pt x="f123" y="f124"/>
                  </a:cubicBezTo>
                  <a:cubicBezTo>
                    <a:pt x="f125" y="f54"/>
                    <a:pt x="f126" y="f64"/>
                    <a:pt x="f127" y="f128"/>
                  </a:cubicBezTo>
                  <a:cubicBezTo>
                    <a:pt x="f108" y="f129"/>
                    <a:pt x="f110" y="f130"/>
                    <a:pt x="f110" y="f39"/>
                  </a:cubicBezTo>
                  <a:close/>
                  <a:moveTo>
                    <a:pt x="f131" y="f132"/>
                  </a:moveTo>
                  <a:cubicBezTo>
                    <a:pt x="f133" y="f134"/>
                    <a:pt x="f135" y="f62"/>
                    <a:pt x="f136" y="f137"/>
                  </a:cubicBezTo>
                  <a:cubicBezTo>
                    <a:pt x="f138" y="f139"/>
                    <a:pt x="f2" y="f140"/>
                    <a:pt x="f141" y="f37"/>
                  </a:cubicBezTo>
                  <a:cubicBezTo>
                    <a:pt x="f100" y="f113"/>
                    <a:pt x="f142" y="f143"/>
                    <a:pt x="f83" y="f42"/>
                  </a:cubicBezTo>
                  <a:cubicBezTo>
                    <a:pt x="f46" y="f144"/>
                    <a:pt x="f145" y="f136"/>
                    <a:pt x="f131" y="f1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FEDB552B-A477-48C8-6F70-F2517B894D74}"/>
                </a:ext>
              </a:extLst>
            </p:cNvPr>
            <p:cNvSpPr/>
            <p:nvPr/>
          </p:nvSpPr>
          <p:spPr>
            <a:xfrm>
              <a:off x="493711" y="6584951"/>
              <a:ext cx="2746372" cy="2730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340"/>
                <a:gd name="f8" fmla="val 122"/>
                <a:gd name="f9" fmla="val 147"/>
                <a:gd name="f10" fmla="val 100"/>
                <a:gd name="f11" fmla="val 138"/>
                <a:gd name="f12" fmla="val 102"/>
                <a:gd name="f13" fmla="val 124"/>
                <a:gd name="f14" fmla="val 109"/>
                <a:gd name="f15" fmla="val 108"/>
                <a:gd name="f16" fmla="val 79"/>
                <a:gd name="f17" fmla="val 134"/>
                <a:gd name="f18" fmla="val 50"/>
                <a:gd name="f19" fmla="val 146"/>
                <a:gd name="f20" fmla="val 20"/>
                <a:gd name="f21" fmla="val 152"/>
                <a:gd name="f22" fmla="val 4"/>
                <a:gd name="f23" fmla="val 162"/>
                <a:gd name="f24" fmla="val 178"/>
                <a:gd name="f25" fmla="val 7"/>
                <a:gd name="f26" fmla="val 208"/>
                <a:gd name="f27" fmla="val 239"/>
                <a:gd name="f28" fmla="val 33"/>
                <a:gd name="f29" fmla="val 270"/>
                <a:gd name="f30" fmla="val 45"/>
                <a:gd name="f31" fmla="val 288"/>
                <a:gd name="f32" fmla="val 52"/>
                <a:gd name="f33" fmla="val 291"/>
                <a:gd name="f34" fmla="val 62"/>
                <a:gd name="f35" fmla="val 284"/>
                <a:gd name="f36" fmla="val 113"/>
                <a:gd name="f37" fmla="val 256"/>
                <a:gd name="f38" fmla="val 148"/>
                <a:gd name="f39" fmla="val 242"/>
                <a:gd name="f40" fmla="val 182"/>
                <a:gd name="f41" fmla="val 241"/>
                <a:gd name="f42" fmla="val 183"/>
                <a:gd name="f43" fmla="val 184"/>
                <a:gd name="f44" fmla="val 186"/>
                <a:gd name="f45" fmla="val 266"/>
                <a:gd name="f46" fmla="val 187"/>
                <a:gd name="f47" fmla="val 315"/>
                <a:gd name="f48" fmla="val 334"/>
                <a:gd name="f49" fmla="val 185"/>
                <a:gd name="f50" fmla="val 193"/>
                <a:gd name="f51" fmla="val 212"/>
                <a:gd name="f52" fmla="val 245"/>
                <a:gd name="f53" fmla="val 341"/>
                <a:gd name="f54" fmla="val 277"/>
                <a:gd name="f55" fmla="val 310"/>
                <a:gd name="f56" fmla="val 329"/>
                <a:gd name="f57" fmla="val 337"/>
                <a:gd name="f58" fmla="val 336"/>
                <a:gd name="f59" fmla="val 253"/>
                <a:gd name="f60" fmla="val 221"/>
                <a:gd name="f61" fmla="val 196"/>
                <a:gd name="f62" fmla="val 191"/>
                <a:gd name="f63" fmla="val 332"/>
                <a:gd name="f64" fmla="val 306"/>
                <a:gd name="f65" fmla="val 298"/>
                <a:gd name="f66" fmla="val 290"/>
                <a:gd name="f67" fmla="val 281"/>
                <a:gd name="f68" fmla="val 156"/>
                <a:gd name="f69" fmla="val 314"/>
                <a:gd name="f70" fmla="val 89"/>
                <a:gd name="f71" fmla="val 330"/>
                <a:gd name="f72" fmla="val 67"/>
                <a:gd name="f73" fmla="val 61"/>
                <a:gd name="f74" fmla="val 338"/>
                <a:gd name="f75" fmla="val 51"/>
                <a:gd name="f76" fmla="val 317"/>
                <a:gd name="f77" fmla="val 37"/>
                <a:gd name="f78" fmla="val 289"/>
                <a:gd name="f79" fmla="val 24"/>
                <a:gd name="f80" fmla="val 261"/>
                <a:gd name="f81" fmla="val 10"/>
                <a:gd name="f82" fmla="val 232"/>
                <a:gd name="f83" fmla="val 210"/>
                <a:gd name="f84" fmla="val 2"/>
                <a:gd name="f85" fmla="val 205"/>
                <a:gd name="f86" fmla="val 25"/>
                <a:gd name="f87" fmla="val 194"/>
                <a:gd name="f88" fmla="val 56"/>
                <a:gd name="f89" fmla="val 179"/>
                <a:gd name="f90" fmla="val 87"/>
                <a:gd name="f91" fmla="val 164"/>
                <a:gd name="f92" fmla="val 323"/>
                <a:gd name="f93" fmla="val 300"/>
                <a:gd name="f94" fmla="val 324"/>
                <a:gd name="f95" fmla="val 328"/>
                <a:gd name="f96" fmla="val 297"/>
                <a:gd name="f97" fmla="val 262"/>
                <a:gd name="f98" fmla="val 228"/>
                <a:gd name="f99" fmla="val 301"/>
                <a:gd name="f100" fmla="val 198"/>
                <a:gd name="f101" fmla="val 267"/>
                <a:gd name="f102" fmla="val 233"/>
                <a:gd name="f103" fmla="val 204"/>
                <a:gd name="f104" fmla="val 226"/>
                <a:gd name="f105" fmla="val 295"/>
                <a:gd name="f106" fmla="val 231"/>
                <a:gd name="f107" fmla="val 95"/>
                <a:gd name="f108" fmla="val 133"/>
                <a:gd name="f109" fmla="val 130"/>
                <a:gd name="f110" fmla="val 161"/>
                <a:gd name="f111" fmla="val 158"/>
                <a:gd name="f112" fmla="val 195"/>
                <a:gd name="f113" fmla="val 230"/>
                <a:gd name="f114" fmla="val 159"/>
                <a:gd name="f115" fmla="val 259"/>
                <a:gd name="f116" fmla="val 258"/>
                <a:gd name="f117" fmla="val 160"/>
                <a:gd name="f118" fmla="val 132"/>
                <a:gd name="f119" fmla="val 98"/>
                <a:gd name="f120" fmla="val 64"/>
                <a:gd name="f121" fmla="val 34"/>
                <a:gd name="f122" fmla="val 209"/>
                <a:gd name="f123" fmla="val 35"/>
                <a:gd name="f124" fmla="val 244"/>
                <a:gd name="f125" fmla="val 36"/>
                <a:gd name="f126" fmla="val 66"/>
                <a:gd name="f127" fmla="val 99"/>
                <a:gd name="f128" fmla="val 305"/>
                <a:gd name="f129" fmla="val 304"/>
                <a:gd name="f130" fmla="val 275"/>
                <a:gd name="f131" fmla="val 139"/>
                <a:gd name="f132" fmla="val 154"/>
                <a:gd name="f133" fmla="val 149"/>
                <a:gd name="f134" fmla="val 175"/>
                <a:gd name="f135" fmla="val 157"/>
                <a:gd name="f136" fmla="val 165"/>
                <a:gd name="f137" fmla="val 207"/>
                <a:gd name="f138" fmla="val 172"/>
                <a:gd name="f139" fmla="val 223"/>
                <a:gd name="f140" fmla="val 238"/>
                <a:gd name="f141" fmla="val 188"/>
                <a:gd name="f142" fmla="val 177"/>
                <a:gd name="f143" fmla="val 200"/>
                <a:gd name="f144" fmla="val 173"/>
                <a:gd name="f145" fmla="val 166"/>
                <a:gd name="f146" fmla="+- 0 0 -90"/>
                <a:gd name="f147" fmla="*/ f3 1 342"/>
                <a:gd name="f148" fmla="*/ f4 1 340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42"/>
                <a:gd name="f157" fmla="*/ f153 1 340"/>
                <a:gd name="f158" fmla="*/ 122 f154 1"/>
                <a:gd name="f159" fmla="*/ 147 f153 1"/>
                <a:gd name="f160" fmla="*/ 109 f154 1"/>
                <a:gd name="f161" fmla="*/ 108 f153 1"/>
                <a:gd name="f162" fmla="*/ 146 f154 1"/>
                <a:gd name="f163" fmla="*/ 20 f153 1"/>
                <a:gd name="f164" fmla="*/ 178 f154 1"/>
                <a:gd name="f165" fmla="*/ 7 f153 1"/>
                <a:gd name="f166" fmla="*/ 270 f154 1"/>
                <a:gd name="f167" fmla="*/ 45 f153 1"/>
                <a:gd name="f168" fmla="*/ 284 f154 1"/>
                <a:gd name="f169" fmla="*/ 79 f153 1"/>
                <a:gd name="f170" fmla="*/ 242 f154 1"/>
                <a:gd name="f171" fmla="*/ 182 f153 1"/>
                <a:gd name="f172" fmla="*/ 186 f153 1"/>
                <a:gd name="f173" fmla="*/ 315 f154 1"/>
                <a:gd name="f174" fmla="*/ 342 f154 1"/>
                <a:gd name="f175" fmla="*/ 212 f153 1"/>
                <a:gd name="f176" fmla="*/ 310 f153 1"/>
                <a:gd name="f177" fmla="*/ 336 f153 1"/>
                <a:gd name="f178" fmla="*/ 221 f154 1"/>
                <a:gd name="f179" fmla="*/ 191 f154 1"/>
                <a:gd name="f180" fmla="*/ 306 f153 1"/>
                <a:gd name="f181" fmla="*/ 281 f153 1"/>
                <a:gd name="f182" fmla="*/ 89 f154 1"/>
                <a:gd name="f183" fmla="*/ 330 f153 1"/>
                <a:gd name="f184" fmla="*/ 51 f154 1"/>
                <a:gd name="f185" fmla="*/ 317 f153 1"/>
                <a:gd name="f186" fmla="*/ 10 f154 1"/>
                <a:gd name="f187" fmla="*/ 232 f153 1"/>
                <a:gd name="f188" fmla="*/ 25 f154 1"/>
                <a:gd name="f189" fmla="*/ 194 f153 1"/>
                <a:gd name="f190" fmla="*/ 266 f154 1"/>
                <a:gd name="f191" fmla="*/ 323 f153 1"/>
                <a:gd name="f192" fmla="*/ 329 f154 1"/>
                <a:gd name="f193" fmla="*/ 262 f153 1"/>
                <a:gd name="f194" fmla="*/ 267 f154 1"/>
                <a:gd name="f195" fmla="*/ 198 f153 1"/>
                <a:gd name="f196" fmla="*/ 204 f154 1"/>
                <a:gd name="f197" fmla="*/ 261 f153 1"/>
                <a:gd name="f198" fmla="*/ 134 f154 1"/>
                <a:gd name="f199" fmla="*/ 95 f153 1"/>
                <a:gd name="f200" fmla="*/ 195 f154 1"/>
                <a:gd name="f201" fmla="*/ 158 f153 1"/>
                <a:gd name="f202" fmla="*/ 258 f154 1"/>
                <a:gd name="f203" fmla="*/ 196 f154 1"/>
                <a:gd name="f204" fmla="*/ 33 f153 1"/>
                <a:gd name="f205" fmla="*/ 161 f154 1"/>
                <a:gd name="f206" fmla="*/ 242 f153 1"/>
                <a:gd name="f207" fmla="*/ 98 f154 1"/>
                <a:gd name="f208" fmla="*/ 179 f153 1"/>
                <a:gd name="f209" fmla="*/ 35 f154 1"/>
                <a:gd name="f210" fmla="*/ 244 f153 1"/>
                <a:gd name="f211" fmla="*/ 99 f154 1"/>
                <a:gd name="f212" fmla="*/ 305 f153 1"/>
                <a:gd name="f213" fmla="*/ 139 f154 1"/>
                <a:gd name="f214" fmla="*/ 154 f153 1"/>
                <a:gd name="f215" fmla="*/ 165 f154 1"/>
                <a:gd name="f216" fmla="*/ 207 f153 1"/>
                <a:gd name="f217" fmla="*/ 188 f154 1"/>
                <a:gd name="f218" fmla="*/ 256 f153 1"/>
                <a:gd name="f219" fmla="*/ 210 f154 1"/>
                <a:gd name="f220" fmla="*/ 183 f153 1"/>
                <a:gd name="f221" fmla="+- f155 0 f1"/>
                <a:gd name="f222" fmla="*/ f158 1 342"/>
                <a:gd name="f223" fmla="*/ f159 1 340"/>
                <a:gd name="f224" fmla="*/ f160 1 342"/>
                <a:gd name="f225" fmla="*/ f161 1 340"/>
                <a:gd name="f226" fmla="*/ f162 1 342"/>
                <a:gd name="f227" fmla="*/ f163 1 340"/>
                <a:gd name="f228" fmla="*/ f164 1 342"/>
                <a:gd name="f229" fmla="*/ f165 1 340"/>
                <a:gd name="f230" fmla="*/ f166 1 342"/>
                <a:gd name="f231" fmla="*/ f167 1 340"/>
                <a:gd name="f232" fmla="*/ f168 1 342"/>
                <a:gd name="f233" fmla="*/ f169 1 340"/>
                <a:gd name="f234" fmla="*/ f170 1 342"/>
                <a:gd name="f235" fmla="*/ f171 1 340"/>
                <a:gd name="f236" fmla="*/ f172 1 340"/>
                <a:gd name="f237" fmla="*/ f173 1 342"/>
                <a:gd name="f238" fmla="*/ f174 1 342"/>
                <a:gd name="f239" fmla="*/ f175 1 340"/>
                <a:gd name="f240" fmla="*/ f176 1 340"/>
                <a:gd name="f241" fmla="*/ f177 1 340"/>
                <a:gd name="f242" fmla="*/ f178 1 342"/>
                <a:gd name="f243" fmla="*/ f179 1 342"/>
                <a:gd name="f244" fmla="*/ f180 1 340"/>
                <a:gd name="f245" fmla="*/ f181 1 340"/>
                <a:gd name="f246" fmla="*/ f182 1 342"/>
                <a:gd name="f247" fmla="*/ f183 1 340"/>
                <a:gd name="f248" fmla="*/ f184 1 342"/>
                <a:gd name="f249" fmla="*/ f185 1 340"/>
                <a:gd name="f250" fmla="*/ f186 1 342"/>
                <a:gd name="f251" fmla="*/ f187 1 340"/>
                <a:gd name="f252" fmla="*/ f188 1 342"/>
                <a:gd name="f253" fmla="*/ f189 1 340"/>
                <a:gd name="f254" fmla="*/ f190 1 342"/>
                <a:gd name="f255" fmla="*/ f191 1 340"/>
                <a:gd name="f256" fmla="*/ f192 1 342"/>
                <a:gd name="f257" fmla="*/ f193 1 340"/>
                <a:gd name="f258" fmla="*/ f194 1 342"/>
                <a:gd name="f259" fmla="*/ f195 1 340"/>
                <a:gd name="f260" fmla="*/ f196 1 342"/>
                <a:gd name="f261" fmla="*/ f197 1 340"/>
                <a:gd name="f262" fmla="*/ f198 1 342"/>
                <a:gd name="f263" fmla="*/ f199 1 340"/>
                <a:gd name="f264" fmla="*/ f200 1 342"/>
                <a:gd name="f265" fmla="*/ f201 1 340"/>
                <a:gd name="f266" fmla="*/ f202 1 342"/>
                <a:gd name="f267" fmla="*/ f203 1 342"/>
                <a:gd name="f268" fmla="*/ f204 1 340"/>
                <a:gd name="f269" fmla="*/ f205 1 342"/>
                <a:gd name="f270" fmla="*/ f206 1 340"/>
                <a:gd name="f271" fmla="*/ f207 1 342"/>
                <a:gd name="f272" fmla="*/ f208 1 340"/>
                <a:gd name="f273" fmla="*/ f209 1 342"/>
                <a:gd name="f274" fmla="*/ f210 1 340"/>
                <a:gd name="f275" fmla="*/ f211 1 342"/>
                <a:gd name="f276" fmla="*/ f212 1 340"/>
                <a:gd name="f277" fmla="*/ f213 1 342"/>
                <a:gd name="f278" fmla="*/ f214 1 340"/>
                <a:gd name="f279" fmla="*/ f215 1 342"/>
                <a:gd name="f280" fmla="*/ f216 1 340"/>
                <a:gd name="f281" fmla="*/ f217 1 342"/>
                <a:gd name="f282" fmla="*/ f218 1 340"/>
                <a:gd name="f283" fmla="*/ f219 1 342"/>
                <a:gd name="f284" fmla="*/ f220 1 340"/>
                <a:gd name="f285" fmla="*/ 0 1 f156"/>
                <a:gd name="f286" fmla="*/ f150 1 f156"/>
                <a:gd name="f287" fmla="*/ 0 1 f157"/>
                <a:gd name="f288" fmla="*/ f151 1 f157"/>
                <a:gd name="f289" fmla="*/ f222 1 f156"/>
                <a:gd name="f290" fmla="*/ f223 1 f157"/>
                <a:gd name="f291" fmla="*/ f224 1 f156"/>
                <a:gd name="f292" fmla="*/ f225 1 f157"/>
                <a:gd name="f293" fmla="*/ f226 1 f156"/>
                <a:gd name="f294" fmla="*/ f227 1 f157"/>
                <a:gd name="f295" fmla="*/ f228 1 f156"/>
                <a:gd name="f296" fmla="*/ f229 1 f157"/>
                <a:gd name="f297" fmla="*/ f230 1 f156"/>
                <a:gd name="f298" fmla="*/ f231 1 f157"/>
                <a:gd name="f299" fmla="*/ f232 1 f156"/>
                <a:gd name="f300" fmla="*/ f233 1 f157"/>
                <a:gd name="f301" fmla="*/ f234 1 f156"/>
                <a:gd name="f302" fmla="*/ f235 1 f157"/>
                <a:gd name="f303" fmla="*/ f236 1 f157"/>
                <a:gd name="f304" fmla="*/ f237 1 f156"/>
                <a:gd name="f305" fmla="*/ f238 1 f156"/>
                <a:gd name="f306" fmla="*/ f239 1 f157"/>
                <a:gd name="f307" fmla="*/ f240 1 f157"/>
                <a:gd name="f308" fmla="*/ f241 1 f157"/>
                <a:gd name="f309" fmla="*/ f242 1 f156"/>
                <a:gd name="f310" fmla="*/ f243 1 f156"/>
                <a:gd name="f311" fmla="*/ f244 1 f157"/>
                <a:gd name="f312" fmla="*/ f245 1 f157"/>
                <a:gd name="f313" fmla="*/ f246 1 f156"/>
                <a:gd name="f314" fmla="*/ f247 1 f157"/>
                <a:gd name="f315" fmla="*/ f248 1 f156"/>
                <a:gd name="f316" fmla="*/ f249 1 f157"/>
                <a:gd name="f317" fmla="*/ f250 1 f156"/>
                <a:gd name="f318" fmla="*/ f251 1 f157"/>
                <a:gd name="f319" fmla="*/ f252 1 f156"/>
                <a:gd name="f320" fmla="*/ f253 1 f157"/>
                <a:gd name="f321" fmla="*/ f254 1 f156"/>
                <a:gd name="f322" fmla="*/ f255 1 f157"/>
                <a:gd name="f323" fmla="*/ f256 1 f156"/>
                <a:gd name="f324" fmla="*/ f257 1 f157"/>
                <a:gd name="f325" fmla="*/ f258 1 f156"/>
                <a:gd name="f326" fmla="*/ f259 1 f157"/>
                <a:gd name="f327" fmla="*/ f260 1 f156"/>
                <a:gd name="f328" fmla="*/ f261 1 f157"/>
                <a:gd name="f329" fmla="*/ f262 1 f156"/>
                <a:gd name="f330" fmla="*/ f263 1 f157"/>
                <a:gd name="f331" fmla="*/ f264 1 f156"/>
                <a:gd name="f332" fmla="*/ f265 1 f157"/>
                <a:gd name="f333" fmla="*/ f266 1 f156"/>
                <a:gd name="f334" fmla="*/ f267 1 f156"/>
                <a:gd name="f335" fmla="*/ f268 1 f157"/>
                <a:gd name="f336" fmla="*/ f269 1 f156"/>
                <a:gd name="f337" fmla="*/ f270 1 f157"/>
                <a:gd name="f338" fmla="*/ f271 1 f156"/>
                <a:gd name="f339" fmla="*/ f272 1 f157"/>
                <a:gd name="f340" fmla="*/ f273 1 f156"/>
                <a:gd name="f341" fmla="*/ f274 1 f157"/>
                <a:gd name="f342" fmla="*/ f275 1 f156"/>
                <a:gd name="f343" fmla="*/ f276 1 f157"/>
                <a:gd name="f344" fmla="*/ f277 1 f156"/>
                <a:gd name="f345" fmla="*/ f278 1 f157"/>
                <a:gd name="f346" fmla="*/ f279 1 f156"/>
                <a:gd name="f347" fmla="*/ f280 1 f157"/>
                <a:gd name="f348" fmla="*/ f281 1 f156"/>
                <a:gd name="f349" fmla="*/ f282 1 f157"/>
                <a:gd name="f350" fmla="*/ f283 1 f156"/>
                <a:gd name="f351" fmla="*/ f284 1 f157"/>
                <a:gd name="f352" fmla="*/ f285 f147 1"/>
                <a:gd name="f353" fmla="*/ f286 f147 1"/>
                <a:gd name="f354" fmla="*/ f288 f148 1"/>
                <a:gd name="f355" fmla="*/ f287 f148 1"/>
                <a:gd name="f356" fmla="*/ f289 f147 1"/>
                <a:gd name="f357" fmla="*/ f290 f148 1"/>
                <a:gd name="f358" fmla="*/ f291 f147 1"/>
                <a:gd name="f359" fmla="*/ f292 f148 1"/>
                <a:gd name="f360" fmla="*/ f293 f147 1"/>
                <a:gd name="f361" fmla="*/ f294 f148 1"/>
                <a:gd name="f362" fmla="*/ f295 f147 1"/>
                <a:gd name="f363" fmla="*/ f296 f148 1"/>
                <a:gd name="f364" fmla="*/ f297 f147 1"/>
                <a:gd name="f365" fmla="*/ f298 f148 1"/>
                <a:gd name="f366" fmla="*/ f299 f147 1"/>
                <a:gd name="f367" fmla="*/ f300 f148 1"/>
                <a:gd name="f368" fmla="*/ f301 f147 1"/>
                <a:gd name="f369" fmla="*/ f302 f148 1"/>
                <a:gd name="f370" fmla="*/ f303 f148 1"/>
                <a:gd name="f371" fmla="*/ f304 f147 1"/>
                <a:gd name="f372" fmla="*/ f305 f147 1"/>
                <a:gd name="f373" fmla="*/ f306 f148 1"/>
                <a:gd name="f374" fmla="*/ f307 f148 1"/>
                <a:gd name="f375" fmla="*/ f308 f148 1"/>
                <a:gd name="f376" fmla="*/ f309 f147 1"/>
                <a:gd name="f377" fmla="*/ f310 f147 1"/>
                <a:gd name="f378" fmla="*/ f311 f148 1"/>
                <a:gd name="f379" fmla="*/ f312 f148 1"/>
                <a:gd name="f380" fmla="*/ f313 f147 1"/>
                <a:gd name="f381" fmla="*/ f314 f148 1"/>
                <a:gd name="f382" fmla="*/ f315 f147 1"/>
                <a:gd name="f383" fmla="*/ f316 f148 1"/>
                <a:gd name="f384" fmla="*/ f317 f147 1"/>
                <a:gd name="f385" fmla="*/ f318 f148 1"/>
                <a:gd name="f386" fmla="*/ f319 f147 1"/>
                <a:gd name="f387" fmla="*/ f320 f148 1"/>
                <a:gd name="f388" fmla="*/ f321 f147 1"/>
                <a:gd name="f389" fmla="*/ f322 f148 1"/>
                <a:gd name="f390" fmla="*/ f323 f147 1"/>
                <a:gd name="f391" fmla="*/ f324 f148 1"/>
                <a:gd name="f392" fmla="*/ f325 f147 1"/>
                <a:gd name="f393" fmla="*/ f326 f148 1"/>
                <a:gd name="f394" fmla="*/ f327 f147 1"/>
                <a:gd name="f395" fmla="*/ f328 f148 1"/>
                <a:gd name="f396" fmla="*/ f329 f147 1"/>
                <a:gd name="f397" fmla="*/ f330 f148 1"/>
                <a:gd name="f398" fmla="*/ f331 f147 1"/>
                <a:gd name="f399" fmla="*/ f332 f148 1"/>
                <a:gd name="f400" fmla="*/ f333 f147 1"/>
                <a:gd name="f401" fmla="*/ f334 f147 1"/>
                <a:gd name="f402" fmla="*/ f335 f148 1"/>
                <a:gd name="f403" fmla="*/ f336 f147 1"/>
                <a:gd name="f404" fmla="*/ f337 f148 1"/>
                <a:gd name="f405" fmla="*/ f338 f147 1"/>
                <a:gd name="f406" fmla="*/ f339 f148 1"/>
                <a:gd name="f407" fmla="*/ f340 f147 1"/>
                <a:gd name="f408" fmla="*/ f341 f148 1"/>
                <a:gd name="f409" fmla="*/ f342 f147 1"/>
                <a:gd name="f410" fmla="*/ f343 f148 1"/>
                <a:gd name="f411" fmla="*/ f344 f147 1"/>
                <a:gd name="f412" fmla="*/ f345 f148 1"/>
                <a:gd name="f413" fmla="*/ f346 f147 1"/>
                <a:gd name="f414" fmla="*/ f347 f148 1"/>
                <a:gd name="f415" fmla="*/ f348 f147 1"/>
                <a:gd name="f416" fmla="*/ f349 f148 1"/>
                <a:gd name="f417" fmla="*/ f350 f147 1"/>
                <a:gd name="f418" fmla="*/ f35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1">
                  <a:pos x="f356" y="f357"/>
                </a:cxn>
                <a:cxn ang="f221">
                  <a:pos x="f358" y="f359"/>
                </a:cxn>
                <a:cxn ang="f221">
                  <a:pos x="f360" y="f361"/>
                </a:cxn>
                <a:cxn ang="f221">
                  <a:pos x="f362" y="f363"/>
                </a:cxn>
                <a:cxn ang="f221">
                  <a:pos x="f364" y="f365"/>
                </a:cxn>
                <a:cxn ang="f221">
                  <a:pos x="f366" y="f367"/>
                </a:cxn>
                <a:cxn ang="f221">
                  <a:pos x="f368" y="f369"/>
                </a:cxn>
                <a:cxn ang="f221">
                  <a:pos x="f368" y="f370"/>
                </a:cxn>
                <a:cxn ang="f221">
                  <a:pos x="f371" y="f370"/>
                </a:cxn>
                <a:cxn ang="f221">
                  <a:pos x="f372" y="f373"/>
                </a:cxn>
                <a:cxn ang="f221">
                  <a:pos x="f372" y="f374"/>
                </a:cxn>
                <a:cxn ang="f221">
                  <a:pos x="f371" y="f375"/>
                </a:cxn>
                <a:cxn ang="f221">
                  <a:pos x="f376" y="f375"/>
                </a:cxn>
                <a:cxn ang="f221">
                  <a:pos x="f377" y="f378"/>
                </a:cxn>
                <a:cxn ang="f221">
                  <a:pos x="f377" y="f379"/>
                </a:cxn>
                <a:cxn ang="f221">
                  <a:pos x="f380" y="f381"/>
                </a:cxn>
                <a:cxn ang="f221">
                  <a:pos x="f382" y="f383"/>
                </a:cxn>
                <a:cxn ang="f221">
                  <a:pos x="f384" y="f385"/>
                </a:cxn>
                <a:cxn ang="f221">
                  <a:pos x="f386" y="f387"/>
                </a:cxn>
                <a:cxn ang="f221">
                  <a:pos x="f356" y="f357"/>
                </a:cxn>
                <a:cxn ang="f221">
                  <a:pos x="f388" y="f389"/>
                </a:cxn>
                <a:cxn ang="f221">
                  <a:pos x="f390" y="f391"/>
                </a:cxn>
                <a:cxn ang="f221">
                  <a:pos x="f392" y="f393"/>
                </a:cxn>
                <a:cxn ang="f221">
                  <a:pos x="f394" y="f395"/>
                </a:cxn>
                <a:cxn ang="f221">
                  <a:pos x="f388" y="f389"/>
                </a:cxn>
                <a:cxn ang="f221">
                  <a:pos x="f396" y="f397"/>
                </a:cxn>
                <a:cxn ang="f221">
                  <a:pos x="f398" y="f399"/>
                </a:cxn>
                <a:cxn ang="f221">
                  <a:pos x="f400" y="f397"/>
                </a:cxn>
                <a:cxn ang="f221">
                  <a:pos x="f401" y="f402"/>
                </a:cxn>
                <a:cxn ang="f221">
                  <a:pos x="f396" y="f397"/>
                </a:cxn>
                <a:cxn ang="f221">
                  <a:pos x="f403" y="f404"/>
                </a:cxn>
                <a:cxn ang="f221">
                  <a:pos x="f405" y="f406"/>
                </a:cxn>
                <a:cxn ang="f221">
                  <a:pos x="f407" y="f408"/>
                </a:cxn>
                <a:cxn ang="f221">
                  <a:pos x="f409" y="f410"/>
                </a:cxn>
                <a:cxn ang="f221">
                  <a:pos x="f403" y="f404"/>
                </a:cxn>
                <a:cxn ang="f221">
                  <a:pos x="f411" y="f412"/>
                </a:cxn>
                <a:cxn ang="f221">
                  <a:pos x="f413" y="f414"/>
                </a:cxn>
                <a:cxn ang="f221">
                  <a:pos x="f415" y="f416"/>
                </a:cxn>
                <a:cxn ang="f221">
                  <a:pos x="f417" y="f418"/>
                </a:cxn>
                <a:cxn ang="f221">
                  <a:pos x="f411" y="f412"/>
                </a:cxn>
              </a:cxnLst>
              <a:rect l="f352" t="f355" r="f353" b="f354"/>
              <a:pathLst>
                <a:path w="342" h="34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6"/>
                  </a:cubicBezTo>
                  <a:cubicBezTo>
                    <a:pt x="f29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39" y="f44"/>
                  </a:cubicBezTo>
                  <a:cubicBezTo>
                    <a:pt x="f45" y="f44"/>
                    <a:pt x="f33" y="f46"/>
                    <a:pt x="f47" y="f44"/>
                  </a:cubicBezTo>
                  <a:cubicBezTo>
                    <a:pt x="f48" y="f49"/>
                    <a:pt x="f6" y="f50"/>
                    <a:pt x="f6" y="f51"/>
                  </a:cubicBezTo>
                  <a:cubicBezTo>
                    <a:pt x="f6" y="f52"/>
                    <a:pt x="f53" y="f54"/>
                    <a:pt x="f6" y="f55"/>
                  </a:cubicBezTo>
                  <a:cubicBezTo>
                    <a:pt x="f6" y="f56"/>
                    <a:pt x="f48" y="f57"/>
                    <a:pt x="f47" y="f58"/>
                  </a:cubicBezTo>
                  <a:cubicBezTo>
                    <a:pt x="f35" y="f58"/>
                    <a:pt x="f59" y="f58"/>
                    <a:pt x="f60" y="f58"/>
                  </a:cubicBezTo>
                  <a:cubicBezTo>
                    <a:pt x="f61" y="f58"/>
                    <a:pt x="f62" y="f63"/>
                    <a:pt x="f62" y="f64"/>
                  </a:cubicBezTo>
                  <a:cubicBezTo>
                    <a:pt x="f62" y="f65"/>
                    <a:pt x="f62" y="f66"/>
                    <a:pt x="f62" y="f67"/>
                  </a:cubicBezTo>
                  <a:cubicBezTo>
                    <a:pt x="f68" y="f65"/>
                    <a:pt x="f8" y="f69"/>
                    <a:pt x="f70" y="f71"/>
                  </a:cubicBezTo>
                  <a:cubicBezTo>
                    <a:pt x="f72" y="f7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8" y="f9"/>
                  </a:cubicBezTo>
                  <a:close/>
                  <a:moveTo>
                    <a:pt x="f45" y="f92"/>
                  </a:moveTo>
                  <a:cubicBezTo>
                    <a:pt x="f93" y="f94"/>
                    <a:pt x="f95" y="f96"/>
                    <a:pt x="f56" y="f97"/>
                  </a:cubicBezTo>
                  <a:cubicBezTo>
                    <a:pt x="f71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3" y="f80"/>
                  </a:cubicBezTo>
                  <a:cubicBezTo>
                    <a:pt x="f103" y="f105"/>
                    <a:pt x="f106" y="f92"/>
                    <a:pt x="f45" y="f92"/>
                  </a:cubicBezTo>
                  <a:close/>
                  <a:moveTo>
                    <a:pt x="f17" y="f107"/>
                  </a:move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09"/>
                    <a:pt x="f116" y="f107"/>
                  </a:cubicBezTo>
                  <a:cubicBezTo>
                    <a:pt x="f116" y="f73"/>
                    <a:pt x="f113" y="f28"/>
                    <a:pt x="f61" y="f28"/>
                  </a:cubicBezTo>
                  <a:cubicBezTo>
                    <a:pt x="f23" y="f28"/>
                    <a:pt x="f17" y="f73"/>
                    <a:pt x="f17" y="f107"/>
                  </a:cubicBezTo>
                  <a:close/>
                  <a:moveTo>
                    <a:pt x="f110" y="f39"/>
                  </a:moveTo>
                  <a:cubicBezTo>
                    <a:pt x="f117" y="f26"/>
                    <a:pt x="f118" y="f89"/>
                    <a:pt x="f119" y="f89"/>
                  </a:cubicBezTo>
                  <a:cubicBezTo>
                    <a:pt x="f120" y="f89"/>
                    <a:pt x="f121" y="f122"/>
                    <a:pt x="f123" y="f124"/>
                  </a:cubicBezTo>
                  <a:cubicBezTo>
                    <a:pt x="f125" y="f54"/>
                    <a:pt x="f126" y="f64"/>
                    <a:pt x="f127" y="f128"/>
                  </a:cubicBezTo>
                  <a:cubicBezTo>
                    <a:pt x="f108" y="f129"/>
                    <a:pt x="f110" y="f130"/>
                    <a:pt x="f110" y="f39"/>
                  </a:cubicBezTo>
                  <a:close/>
                  <a:moveTo>
                    <a:pt x="f131" y="f132"/>
                  </a:moveTo>
                  <a:cubicBezTo>
                    <a:pt x="f133" y="f134"/>
                    <a:pt x="f135" y="f62"/>
                    <a:pt x="f136" y="f137"/>
                  </a:cubicBezTo>
                  <a:cubicBezTo>
                    <a:pt x="f138" y="f139"/>
                    <a:pt x="f2" y="f140"/>
                    <a:pt x="f141" y="f37"/>
                  </a:cubicBezTo>
                  <a:cubicBezTo>
                    <a:pt x="f100" y="f113"/>
                    <a:pt x="f142" y="f143"/>
                    <a:pt x="f83" y="f42"/>
                  </a:cubicBezTo>
                  <a:cubicBezTo>
                    <a:pt x="f46" y="f144"/>
                    <a:pt x="f145" y="f136"/>
                    <a:pt x="f131" y="f1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7405D545-2CED-ED34-15B2-0DEDA5FADB50}"/>
                </a:ext>
              </a:extLst>
            </p:cNvPr>
            <p:cNvSpPr/>
            <p:nvPr/>
          </p:nvSpPr>
          <p:spPr>
            <a:xfrm>
              <a:off x="2357442" y="8335963"/>
              <a:ext cx="544516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83"/>
                <a:gd name="f8" fmla="val 64"/>
                <a:gd name="f9" fmla="val 29"/>
                <a:gd name="f10" fmla="val 58"/>
                <a:gd name="f11" fmla="val 26"/>
                <a:gd name="f12" fmla="val 52"/>
                <a:gd name="f13" fmla="val 25"/>
                <a:gd name="f14" fmla="val 48"/>
                <a:gd name="f15" fmla="val 22"/>
                <a:gd name="f16" fmla="val 38"/>
                <a:gd name="f17" fmla="val 14"/>
                <a:gd name="f18" fmla="val 23"/>
                <a:gd name="f19" fmla="val 19"/>
                <a:gd name="f20" fmla="val 37"/>
                <a:gd name="f21" fmla="val 20"/>
                <a:gd name="f22" fmla="val 63"/>
                <a:gd name="f23" fmla="val 73"/>
                <a:gd name="f24" fmla="val 41"/>
                <a:gd name="f25" fmla="val 71"/>
                <a:gd name="f26" fmla="val 50"/>
                <a:gd name="f27" fmla="val 61"/>
                <a:gd name="f28" fmla="val 53"/>
                <a:gd name="f29" fmla="val 59"/>
                <a:gd name="f30" fmla="val 57"/>
                <a:gd name="f31" fmla="val 62"/>
                <a:gd name="f32" fmla="val 77"/>
                <a:gd name="f33" fmla="val 49"/>
                <a:gd name="f34" fmla="val 32"/>
                <a:gd name="f35" fmla="val 81"/>
                <a:gd name="f36" fmla="val 80"/>
                <a:gd name="f37" fmla="val 4"/>
                <a:gd name="f38" fmla="val 2"/>
                <a:gd name="f39" fmla="val 27"/>
                <a:gd name="f40" fmla="val 9"/>
                <a:gd name="f41" fmla="val 10"/>
                <a:gd name="f42" fmla="val 5"/>
                <a:gd name="f43" fmla="val 44"/>
                <a:gd name="f44" fmla="val 56"/>
                <a:gd name="f45" fmla="val 6"/>
                <a:gd name="f46" fmla="+- 0 0 -90"/>
                <a:gd name="f47" fmla="*/ f3 1 68"/>
                <a:gd name="f48" fmla="*/ f4 1 83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8"/>
                <a:gd name="f57" fmla="*/ f53 1 83"/>
                <a:gd name="f58" fmla="*/ 64 f54 1"/>
                <a:gd name="f59" fmla="*/ 29 f53 1"/>
                <a:gd name="f60" fmla="*/ 48 f54 1"/>
                <a:gd name="f61" fmla="*/ 22 f53 1"/>
                <a:gd name="f62" fmla="*/ 23 f54 1"/>
                <a:gd name="f63" fmla="*/ 25 f53 1"/>
                <a:gd name="f64" fmla="*/ 25 f54 1"/>
                <a:gd name="f65" fmla="*/ 63 f53 1"/>
                <a:gd name="f66" fmla="*/ 50 f54 1"/>
                <a:gd name="f67" fmla="*/ 61 f53 1"/>
                <a:gd name="f68" fmla="*/ 68 f54 1"/>
                <a:gd name="f69" fmla="*/ 53 f53 1"/>
                <a:gd name="f70" fmla="*/ 32 f54 1"/>
                <a:gd name="f71" fmla="*/ 81 f53 1"/>
                <a:gd name="f72" fmla="*/ 2 f54 1"/>
                <a:gd name="f73" fmla="*/ 50 f53 1"/>
                <a:gd name="f74" fmla="*/ 27 f54 1"/>
                <a:gd name="f75" fmla="*/ 5 f53 1"/>
                <a:gd name="f76" fmla="+- f55 0 f1"/>
                <a:gd name="f77" fmla="*/ f58 1 68"/>
                <a:gd name="f78" fmla="*/ f59 1 83"/>
                <a:gd name="f79" fmla="*/ f60 1 68"/>
                <a:gd name="f80" fmla="*/ f61 1 83"/>
                <a:gd name="f81" fmla="*/ f62 1 68"/>
                <a:gd name="f82" fmla="*/ f63 1 83"/>
                <a:gd name="f83" fmla="*/ f64 1 68"/>
                <a:gd name="f84" fmla="*/ f65 1 83"/>
                <a:gd name="f85" fmla="*/ f66 1 68"/>
                <a:gd name="f86" fmla="*/ f67 1 83"/>
                <a:gd name="f87" fmla="*/ f68 1 68"/>
                <a:gd name="f88" fmla="*/ f69 1 83"/>
                <a:gd name="f89" fmla="*/ f70 1 68"/>
                <a:gd name="f90" fmla="*/ f71 1 83"/>
                <a:gd name="f91" fmla="*/ f72 1 68"/>
                <a:gd name="f92" fmla="*/ f73 1 83"/>
                <a:gd name="f93" fmla="*/ f74 1 68"/>
                <a:gd name="f94" fmla="*/ f75 1 83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68" h="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1" y="f17"/>
                    <a:pt x="f18" y="f13"/>
                  </a:cubicBezTo>
                  <a:cubicBezTo>
                    <a:pt x="f19" y="f20"/>
                    <a:pt x="f21" y="f12"/>
                    <a:pt x="f13" y="f22"/>
                  </a:cubicBezTo>
                  <a:cubicBezTo>
                    <a:pt x="f9" y="f23"/>
                    <a:pt x="f24" y="f25"/>
                    <a:pt x="f26" y="f27"/>
                  </a:cubicBezTo>
                  <a:cubicBezTo>
                    <a:pt x="f28" y="f10"/>
                    <a:pt x="f29" y="f30"/>
                    <a:pt x="f6" y="f28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17" y="f36"/>
                    <a:pt x="f37" y="f6"/>
                    <a:pt x="f38" y="f26"/>
                  </a:cubicBezTo>
                  <a:cubicBezTo>
                    <a:pt x="f5" y="f39"/>
                    <a:pt x="f40" y="f41"/>
                    <a:pt x="f39" y="f42"/>
                  </a:cubicBezTo>
                  <a:cubicBezTo>
                    <a:pt x="f43" y="f5"/>
                    <a:pt x="f44" y="f45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C1B6FF1-A792-077B-6D5B-ED62E278FC07}"/>
                </a:ext>
              </a:extLst>
            </p:cNvPr>
            <p:cNvSpPr/>
            <p:nvPr/>
          </p:nvSpPr>
          <p:spPr>
            <a:xfrm>
              <a:off x="1649413" y="7067553"/>
              <a:ext cx="595310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83"/>
                <a:gd name="f8" fmla="val 68"/>
                <a:gd name="f9" fmla="val 60"/>
                <a:gd name="f10" fmla="val 73"/>
                <a:gd name="f11" fmla="val 53"/>
                <a:gd name="f12" fmla="val 59"/>
                <a:gd name="f13" fmla="val 43"/>
                <a:gd name="f14" fmla="val 55"/>
                <a:gd name="f15" fmla="val 32"/>
                <a:gd name="f16" fmla="val 51"/>
                <a:gd name="f17" fmla="val 18"/>
                <a:gd name="f18" fmla="val 57"/>
                <a:gd name="f19" fmla="val 20"/>
                <a:gd name="f20" fmla="val 38"/>
                <a:gd name="f21" fmla="val 36"/>
                <a:gd name="f22" fmla="val 21"/>
                <a:gd name="f23" fmla="val 52"/>
                <a:gd name="f24" fmla="val 5"/>
                <a:gd name="f25" fmla="val 2"/>
                <a:gd name="f26" fmla="val 62"/>
                <a:gd name="f27" fmla="val 66"/>
                <a:gd name="f28" fmla="val 1"/>
                <a:gd name="f29" fmla="val 69"/>
                <a:gd name="f30" fmla="val 3"/>
                <a:gd name="f31" fmla="val 9"/>
                <a:gd name="f32" fmla="val 13"/>
                <a:gd name="f33" fmla="val 35"/>
                <a:gd name="f34" fmla="val 58"/>
                <a:gd name="f35" fmla="val 81"/>
                <a:gd name="f36" fmla="val 72"/>
                <a:gd name="f37" fmla="val 70"/>
                <a:gd name="f38" fmla="val 82"/>
                <a:gd name="f39" fmla="+- 0 0 -90"/>
                <a:gd name="f40" fmla="*/ f3 1 74"/>
                <a:gd name="f41" fmla="*/ f4 1 8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74"/>
                <a:gd name="f50" fmla="*/ f46 1 83"/>
                <a:gd name="f51" fmla="*/ 68 f47 1"/>
                <a:gd name="f52" fmla="*/ 83 f46 1"/>
                <a:gd name="f53" fmla="*/ 43 f47 1"/>
                <a:gd name="f54" fmla="*/ 55 f46 1"/>
                <a:gd name="f55" fmla="*/ 0 f47 1"/>
                <a:gd name="f56" fmla="*/ 59 f46 1"/>
                <a:gd name="f57" fmla="*/ 52 f47 1"/>
                <a:gd name="f58" fmla="*/ 5 f46 1"/>
                <a:gd name="f59" fmla="*/ 66 f47 1"/>
                <a:gd name="f60" fmla="*/ 1 f46 1"/>
                <a:gd name="f61" fmla="*/ 73 f47 1"/>
                <a:gd name="f62" fmla="*/ 13 f46 1"/>
                <a:gd name="f63" fmla="*/ 81 f46 1"/>
                <a:gd name="f64" fmla="+- f48 0 f1"/>
                <a:gd name="f65" fmla="*/ f51 1 74"/>
                <a:gd name="f66" fmla="*/ f52 1 83"/>
                <a:gd name="f67" fmla="*/ f53 1 74"/>
                <a:gd name="f68" fmla="*/ f54 1 83"/>
                <a:gd name="f69" fmla="*/ f55 1 74"/>
                <a:gd name="f70" fmla="*/ f56 1 83"/>
                <a:gd name="f71" fmla="*/ f57 1 74"/>
                <a:gd name="f72" fmla="*/ f58 1 83"/>
                <a:gd name="f73" fmla="*/ f59 1 74"/>
                <a:gd name="f74" fmla="*/ f60 1 83"/>
                <a:gd name="f75" fmla="*/ f61 1 74"/>
                <a:gd name="f76" fmla="*/ f62 1 83"/>
                <a:gd name="f77" fmla="*/ f63 1 83"/>
                <a:gd name="f78" fmla="*/ 0 1 f49"/>
                <a:gd name="f79" fmla="*/ f43 1 f49"/>
                <a:gd name="f80" fmla="*/ 0 1 f50"/>
                <a:gd name="f81" fmla="*/ f44 1 f50"/>
                <a:gd name="f82" fmla="*/ f65 1 f49"/>
                <a:gd name="f83" fmla="*/ f66 1 f50"/>
                <a:gd name="f84" fmla="*/ f67 1 f49"/>
                <a:gd name="f85" fmla="*/ f68 1 f50"/>
                <a:gd name="f86" fmla="*/ f69 1 f49"/>
                <a:gd name="f87" fmla="*/ f70 1 f50"/>
                <a:gd name="f88" fmla="*/ f71 1 f49"/>
                <a:gd name="f89" fmla="*/ f72 1 f50"/>
                <a:gd name="f90" fmla="*/ f73 1 f49"/>
                <a:gd name="f91" fmla="*/ f74 1 f50"/>
                <a:gd name="f92" fmla="*/ f75 1 f49"/>
                <a:gd name="f93" fmla="*/ f76 1 f50"/>
                <a:gd name="f94" fmla="*/ f77 1 f50"/>
                <a:gd name="f95" fmla="*/ f78 f40 1"/>
                <a:gd name="f96" fmla="*/ f79 f40 1"/>
                <a:gd name="f97" fmla="*/ f81 f41 1"/>
                <a:gd name="f98" fmla="*/ f80 f41 1"/>
                <a:gd name="f99" fmla="*/ f82 f40 1"/>
                <a:gd name="f100" fmla="*/ f83 f41 1"/>
                <a:gd name="f101" fmla="*/ f84 f40 1"/>
                <a:gd name="f102" fmla="*/ f85 f41 1"/>
                <a:gd name="f103" fmla="*/ f86 f40 1"/>
                <a:gd name="f104" fmla="*/ f87 f41 1"/>
                <a:gd name="f105" fmla="*/ f88 f40 1"/>
                <a:gd name="f106" fmla="*/ f89 f41 1"/>
                <a:gd name="f107" fmla="*/ f90 f40 1"/>
                <a:gd name="f108" fmla="*/ f91 f41 1"/>
                <a:gd name="f109" fmla="*/ f92 f40 1"/>
                <a:gd name="f110" fmla="*/ f93 f41 1"/>
                <a:gd name="f111" fmla="*/ f94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99" y="f100"/>
                </a:cxn>
                <a:cxn ang="f64">
                  <a:pos x="f101" y="f102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09" y="f111"/>
                </a:cxn>
                <a:cxn ang="f64">
                  <a:pos x="f99" y="f100"/>
                </a:cxn>
              </a:cxnLst>
              <a:rect l="f95" t="f98" r="f96" b="f97"/>
              <a:pathLst>
                <a:path w="74" h="8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2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14" y="f25"/>
                    <a:pt x="f26" y="f5"/>
                    <a:pt x="f27" y="f28"/>
                  </a:cubicBezTo>
                  <a:cubicBezTo>
                    <a:pt x="f29" y="f30"/>
                    <a:pt x="f10" y="f31"/>
                    <a:pt x="f10" y="f32"/>
                  </a:cubicBezTo>
                  <a:cubicBezTo>
                    <a:pt x="f6" y="f33"/>
                    <a:pt x="f10" y="f34"/>
                    <a:pt x="f10" y="f35"/>
                  </a:cubicBezTo>
                  <a:cubicBezTo>
                    <a:pt x="f36" y="f35"/>
                    <a:pt x="f37" y="f38"/>
                    <a:pt x="f8" y="f7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ECCCC780-237C-5E77-27A0-4731BBD7FCE5}"/>
                </a:ext>
              </a:extLst>
            </p:cNvPr>
            <p:cNvSpPr/>
            <p:nvPr/>
          </p:nvSpPr>
          <p:spPr>
            <a:xfrm>
              <a:off x="919164" y="8175622"/>
              <a:ext cx="698501" cy="7381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92"/>
                <a:gd name="f8" fmla="val 33"/>
                <a:gd name="f9" fmla="val 22"/>
                <a:gd name="f10" fmla="val 68"/>
                <a:gd name="f11" fmla="val 12"/>
                <a:gd name="f12" fmla="val 47"/>
                <a:gd name="f13" fmla="val 24"/>
                <a:gd name="f14" fmla="val 11"/>
                <a:gd name="f15" fmla="val 19"/>
                <a:gd name="f16" fmla="val 21"/>
                <a:gd name="f17" fmla="val 13"/>
                <a:gd name="f18" fmla="val 31"/>
                <a:gd name="f19" fmla="val 9"/>
                <a:gd name="f20" fmla="val 52"/>
                <a:gd name="f21" fmla="val 59"/>
                <a:gd name="f22" fmla="val 5"/>
                <a:gd name="f23" fmla="val 63"/>
                <a:gd name="f24" fmla="val 27"/>
                <a:gd name="f25" fmla="val 64"/>
                <a:gd name="f26" fmla="val 30"/>
                <a:gd name="f27" fmla="val 34"/>
                <a:gd name="f28" fmla="val 71"/>
                <a:gd name="f29" fmla="val 36"/>
                <a:gd name="f30" fmla="val 86"/>
                <a:gd name="f31" fmla="val 46"/>
                <a:gd name="f32" fmla="val 73"/>
                <a:gd name="f33" fmla="val 60"/>
                <a:gd name="f34" fmla="val 80"/>
                <a:gd name="f35" fmla="val 85"/>
                <a:gd name="f36" fmla="val 43"/>
                <a:gd name="f37" fmla="val 77"/>
                <a:gd name="f38" fmla="val 53"/>
                <a:gd name="f39" fmla="val 67"/>
                <a:gd name="f40" fmla="val 66"/>
                <a:gd name="f41" fmla="val 54"/>
                <a:gd name="f42" fmla="val 51"/>
                <a:gd name="f43" fmla="val 45"/>
                <a:gd name="f44" fmla="val 56"/>
                <a:gd name="f45" fmla="val 48"/>
                <a:gd name="f46" fmla="val 41"/>
                <a:gd name="f47" fmla="val 62"/>
                <a:gd name="f48" fmla="val 38"/>
                <a:gd name="f49" fmla="val 29"/>
                <a:gd name="f50" fmla="val 37"/>
                <a:gd name="f51" fmla="val 39"/>
                <a:gd name="f52" fmla="val 49"/>
                <a:gd name="f53" fmla="val 50"/>
                <a:gd name="f54" fmla="val 26"/>
                <a:gd name="f55" fmla="val 23"/>
                <a:gd name="f56" fmla="val 25"/>
                <a:gd name="f57" fmla="+- 0 0 -90"/>
                <a:gd name="f58" fmla="*/ f3 1 87"/>
                <a:gd name="f59" fmla="*/ f4 1 92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87"/>
                <a:gd name="f68" fmla="*/ f64 1 92"/>
                <a:gd name="f69" fmla="*/ 33 f65 1"/>
                <a:gd name="f70" fmla="*/ 92 f64 1"/>
                <a:gd name="f71" fmla="*/ 0 f65 1"/>
                <a:gd name="f72" fmla="*/ 24 f64 1"/>
                <a:gd name="f73" fmla="*/ 31 f65 1"/>
                <a:gd name="f74" fmla="*/ 9 f64 1"/>
                <a:gd name="f75" fmla="*/ 63 f65 1"/>
                <a:gd name="f76" fmla="*/ 27 f64 1"/>
                <a:gd name="f77" fmla="*/ 71 f65 1"/>
                <a:gd name="f78" fmla="*/ 36 f64 1"/>
                <a:gd name="f79" fmla="*/ 73 f64 1"/>
                <a:gd name="f80" fmla="*/ 43 f65 1"/>
                <a:gd name="f81" fmla="*/ 77 f64 1"/>
                <a:gd name="f82" fmla="*/ 66 f65 1"/>
                <a:gd name="f83" fmla="*/ 54 f64 1"/>
                <a:gd name="f84" fmla="*/ 56 f65 1"/>
                <a:gd name="f85" fmla="*/ 46 f64 1"/>
                <a:gd name="f86" fmla="*/ 56 f64 1"/>
                <a:gd name="f87" fmla="*/ 29 f65 1"/>
                <a:gd name="f88" fmla="*/ 49 f65 1"/>
                <a:gd name="f89" fmla="*/ 46 f65 1"/>
                <a:gd name="f90" fmla="*/ 21 f64 1"/>
                <a:gd name="f91" fmla="*/ 19 f65 1"/>
                <a:gd name="f92" fmla="+- f66 0 f1"/>
                <a:gd name="f93" fmla="*/ f69 1 87"/>
                <a:gd name="f94" fmla="*/ f70 1 92"/>
                <a:gd name="f95" fmla="*/ f71 1 87"/>
                <a:gd name="f96" fmla="*/ f72 1 92"/>
                <a:gd name="f97" fmla="*/ f73 1 87"/>
                <a:gd name="f98" fmla="*/ f74 1 92"/>
                <a:gd name="f99" fmla="*/ f75 1 87"/>
                <a:gd name="f100" fmla="*/ f76 1 92"/>
                <a:gd name="f101" fmla="*/ f77 1 87"/>
                <a:gd name="f102" fmla="*/ f78 1 92"/>
                <a:gd name="f103" fmla="*/ f79 1 92"/>
                <a:gd name="f104" fmla="*/ f80 1 87"/>
                <a:gd name="f105" fmla="*/ f81 1 92"/>
                <a:gd name="f106" fmla="*/ f82 1 87"/>
                <a:gd name="f107" fmla="*/ f83 1 92"/>
                <a:gd name="f108" fmla="*/ f84 1 87"/>
                <a:gd name="f109" fmla="*/ f85 1 92"/>
                <a:gd name="f110" fmla="*/ f86 1 92"/>
                <a:gd name="f111" fmla="*/ f87 1 87"/>
                <a:gd name="f112" fmla="*/ f88 1 87"/>
                <a:gd name="f113" fmla="*/ f89 1 87"/>
                <a:gd name="f114" fmla="*/ f90 1 92"/>
                <a:gd name="f115" fmla="*/ f91 1 87"/>
                <a:gd name="f116" fmla="*/ 0 1 f67"/>
                <a:gd name="f117" fmla="*/ f61 1 f67"/>
                <a:gd name="f118" fmla="*/ 0 1 f68"/>
                <a:gd name="f119" fmla="*/ f62 1 f68"/>
                <a:gd name="f120" fmla="*/ f93 1 f67"/>
                <a:gd name="f121" fmla="*/ f94 1 f68"/>
                <a:gd name="f122" fmla="*/ f95 1 f67"/>
                <a:gd name="f123" fmla="*/ f96 1 f68"/>
                <a:gd name="f124" fmla="*/ f97 1 f67"/>
                <a:gd name="f125" fmla="*/ f98 1 f68"/>
                <a:gd name="f126" fmla="*/ f99 1 f67"/>
                <a:gd name="f127" fmla="*/ f100 1 f68"/>
                <a:gd name="f128" fmla="*/ f101 1 f67"/>
                <a:gd name="f129" fmla="*/ f102 1 f68"/>
                <a:gd name="f130" fmla="*/ f103 1 f68"/>
                <a:gd name="f131" fmla="*/ f104 1 f67"/>
                <a:gd name="f132" fmla="*/ f105 1 f68"/>
                <a:gd name="f133" fmla="*/ f106 1 f67"/>
                <a:gd name="f134" fmla="*/ f107 1 f68"/>
                <a:gd name="f135" fmla="*/ f108 1 f67"/>
                <a:gd name="f136" fmla="*/ f109 1 f68"/>
                <a:gd name="f137" fmla="*/ f110 1 f68"/>
                <a:gd name="f138" fmla="*/ f111 1 f67"/>
                <a:gd name="f139" fmla="*/ f112 1 f67"/>
                <a:gd name="f140" fmla="*/ f113 1 f67"/>
                <a:gd name="f141" fmla="*/ f114 1 f68"/>
                <a:gd name="f142" fmla="*/ f115 1 f67"/>
                <a:gd name="f143" fmla="*/ f116 f58 1"/>
                <a:gd name="f144" fmla="*/ f117 f58 1"/>
                <a:gd name="f145" fmla="*/ f119 f59 1"/>
                <a:gd name="f146" fmla="*/ f118 f59 1"/>
                <a:gd name="f147" fmla="*/ f120 f58 1"/>
                <a:gd name="f148" fmla="*/ f121 f59 1"/>
                <a:gd name="f149" fmla="*/ f122 f58 1"/>
                <a:gd name="f150" fmla="*/ f123 f59 1"/>
                <a:gd name="f151" fmla="*/ f124 f58 1"/>
                <a:gd name="f152" fmla="*/ f125 f59 1"/>
                <a:gd name="f153" fmla="*/ f126 f58 1"/>
                <a:gd name="f154" fmla="*/ f127 f59 1"/>
                <a:gd name="f155" fmla="*/ f128 f58 1"/>
                <a:gd name="f156" fmla="*/ f129 f59 1"/>
                <a:gd name="f157" fmla="*/ f130 f59 1"/>
                <a:gd name="f158" fmla="*/ f131 f58 1"/>
                <a:gd name="f159" fmla="*/ f132 f59 1"/>
                <a:gd name="f160" fmla="*/ f133 f58 1"/>
                <a:gd name="f161" fmla="*/ f134 f59 1"/>
                <a:gd name="f162" fmla="*/ f135 f58 1"/>
                <a:gd name="f163" fmla="*/ f136 f59 1"/>
                <a:gd name="f164" fmla="*/ f137 f59 1"/>
                <a:gd name="f165" fmla="*/ f138 f58 1"/>
                <a:gd name="f166" fmla="*/ f139 f58 1"/>
                <a:gd name="f167" fmla="*/ f140 f58 1"/>
                <a:gd name="f168" fmla="*/ f141 f59 1"/>
                <a:gd name="f169" fmla="*/ f142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5" y="f157"/>
                </a:cxn>
                <a:cxn ang="f92">
                  <a:pos x="f147" y="f148"/>
                </a:cxn>
                <a:cxn ang="f92">
                  <a:pos x="f158" y="f159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47" y="f164"/>
                </a:cxn>
                <a:cxn ang="f92">
                  <a:pos x="f158" y="f159"/>
                </a:cxn>
                <a:cxn ang="f92">
                  <a:pos x="f165" y="f163"/>
                </a:cxn>
                <a:cxn ang="f92">
                  <a:pos x="f166" y="f154"/>
                </a:cxn>
                <a:cxn ang="f92">
                  <a:pos x="f167" y="f168"/>
                </a:cxn>
                <a:cxn ang="f92">
                  <a:pos x="f169" y="f154"/>
                </a:cxn>
                <a:cxn ang="f92">
                  <a:pos x="f165" y="f163"/>
                </a:cxn>
              </a:cxnLst>
              <a:rect l="f143" t="f146" r="f144" b="f145"/>
              <a:pathLst>
                <a:path w="87" h="92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10" y="f27"/>
                    <a:pt x="f28" y="f29"/>
                  </a:cubicBezTo>
                  <a:cubicBezTo>
                    <a:pt x="f30" y="f31"/>
                    <a:pt x="f6" y="f23"/>
                    <a:pt x="f28" y="f32"/>
                  </a:cubicBezTo>
                  <a:cubicBezTo>
                    <a:pt x="f33" y="f34"/>
                    <a:pt x="f12" y="f35"/>
                    <a:pt x="f8" y="f7"/>
                  </a:cubicBezTo>
                  <a:close/>
                  <a:moveTo>
                    <a:pt x="f36" y="f37"/>
                  </a:moveTo>
                  <a:cubicBezTo>
                    <a:pt x="f38" y="f39"/>
                    <a:pt x="f21" y="f33"/>
                    <a:pt x="f40" y="f41"/>
                  </a:cubicBezTo>
                  <a:cubicBezTo>
                    <a:pt x="f23" y="f42"/>
                    <a:pt x="f21" y="f43"/>
                    <a:pt x="f44" y="f31"/>
                  </a:cubicBezTo>
                  <a:cubicBezTo>
                    <a:pt x="f45" y="f45"/>
                    <a:pt x="f46" y="f20"/>
                    <a:pt x="f8" y="f44"/>
                  </a:cubicBezTo>
                  <a:cubicBezTo>
                    <a:pt x="f29" y="f47"/>
                    <a:pt x="f48" y="f39"/>
                    <a:pt x="f36" y="f37"/>
                  </a:cubicBezTo>
                  <a:close/>
                  <a:moveTo>
                    <a:pt x="f49" y="f31"/>
                  </a:moveTo>
                  <a:cubicBezTo>
                    <a:pt x="f50" y="f51"/>
                    <a:pt x="f36" y="f8"/>
                    <a:pt x="f52" y="f24"/>
                  </a:cubicBezTo>
                  <a:cubicBezTo>
                    <a:pt x="f53" y="f54"/>
                    <a:pt x="f12" y="f16"/>
                    <a:pt x="f31" y="f16"/>
                  </a:cubicBezTo>
                  <a:cubicBezTo>
                    <a:pt x="f48" y="f9"/>
                    <a:pt x="f49" y="f13"/>
                    <a:pt x="f15" y="f24"/>
                  </a:cubicBezTo>
                  <a:cubicBezTo>
                    <a:pt x="f55" y="f27"/>
                    <a:pt x="f56" y="f51"/>
                    <a:pt x="f49" y="f3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upo 19">
            <a:extLst>
              <a:ext uri="{FF2B5EF4-FFF2-40B4-BE49-F238E27FC236}">
                <a16:creationId xmlns:a16="http://schemas.microsoft.com/office/drawing/2014/main" id="{83029ED1-BABB-E92C-FF50-67894301BEEE}"/>
              </a:ext>
            </a:extLst>
          </p:cNvPr>
          <p:cNvGrpSpPr/>
          <p:nvPr/>
        </p:nvGrpSpPr>
        <p:grpSpPr>
          <a:xfrm>
            <a:off x="15284452" y="1978030"/>
            <a:ext cx="2746372" cy="2730498"/>
            <a:chOff x="15284452" y="1978030"/>
            <a:chExt cx="2746372" cy="2730498"/>
          </a:xfrm>
        </p:grpSpPr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6BF02FF7-9EB0-94DE-3AA3-3D18FF8D3294}"/>
                </a:ext>
              </a:extLst>
            </p:cNvPr>
            <p:cNvSpPr/>
            <p:nvPr/>
          </p:nvSpPr>
          <p:spPr>
            <a:xfrm>
              <a:off x="15284452" y="1978030"/>
              <a:ext cx="2746372" cy="2730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340"/>
                <a:gd name="f8" fmla="val 122"/>
                <a:gd name="f9" fmla="val 147"/>
                <a:gd name="f10" fmla="val 100"/>
                <a:gd name="f11" fmla="val 138"/>
                <a:gd name="f12" fmla="val 102"/>
                <a:gd name="f13" fmla="val 124"/>
                <a:gd name="f14" fmla="val 109"/>
                <a:gd name="f15" fmla="val 108"/>
                <a:gd name="f16" fmla="val 79"/>
                <a:gd name="f17" fmla="val 134"/>
                <a:gd name="f18" fmla="val 50"/>
                <a:gd name="f19" fmla="val 146"/>
                <a:gd name="f20" fmla="val 20"/>
                <a:gd name="f21" fmla="val 152"/>
                <a:gd name="f22" fmla="val 4"/>
                <a:gd name="f23" fmla="val 162"/>
                <a:gd name="f24" fmla="val 178"/>
                <a:gd name="f25" fmla="val 7"/>
                <a:gd name="f26" fmla="val 208"/>
                <a:gd name="f27" fmla="val 239"/>
                <a:gd name="f28" fmla="val 33"/>
                <a:gd name="f29" fmla="val 270"/>
                <a:gd name="f30" fmla="val 45"/>
                <a:gd name="f31" fmla="val 288"/>
                <a:gd name="f32" fmla="val 52"/>
                <a:gd name="f33" fmla="val 291"/>
                <a:gd name="f34" fmla="val 62"/>
                <a:gd name="f35" fmla="val 284"/>
                <a:gd name="f36" fmla="val 113"/>
                <a:gd name="f37" fmla="val 256"/>
                <a:gd name="f38" fmla="val 148"/>
                <a:gd name="f39" fmla="val 242"/>
                <a:gd name="f40" fmla="val 182"/>
                <a:gd name="f41" fmla="val 241"/>
                <a:gd name="f42" fmla="val 183"/>
                <a:gd name="f43" fmla="val 184"/>
                <a:gd name="f44" fmla="val 186"/>
                <a:gd name="f45" fmla="val 266"/>
                <a:gd name="f46" fmla="val 187"/>
                <a:gd name="f47" fmla="val 315"/>
                <a:gd name="f48" fmla="val 334"/>
                <a:gd name="f49" fmla="val 185"/>
                <a:gd name="f50" fmla="val 193"/>
                <a:gd name="f51" fmla="val 212"/>
                <a:gd name="f52" fmla="val 245"/>
                <a:gd name="f53" fmla="val 341"/>
                <a:gd name="f54" fmla="val 277"/>
                <a:gd name="f55" fmla="val 310"/>
                <a:gd name="f56" fmla="val 329"/>
                <a:gd name="f57" fmla="val 337"/>
                <a:gd name="f58" fmla="val 336"/>
                <a:gd name="f59" fmla="val 253"/>
                <a:gd name="f60" fmla="val 221"/>
                <a:gd name="f61" fmla="val 196"/>
                <a:gd name="f62" fmla="val 191"/>
                <a:gd name="f63" fmla="val 332"/>
                <a:gd name="f64" fmla="val 306"/>
                <a:gd name="f65" fmla="val 298"/>
                <a:gd name="f66" fmla="val 290"/>
                <a:gd name="f67" fmla="val 281"/>
                <a:gd name="f68" fmla="val 156"/>
                <a:gd name="f69" fmla="val 314"/>
                <a:gd name="f70" fmla="val 89"/>
                <a:gd name="f71" fmla="val 330"/>
                <a:gd name="f72" fmla="val 67"/>
                <a:gd name="f73" fmla="val 61"/>
                <a:gd name="f74" fmla="val 338"/>
                <a:gd name="f75" fmla="val 51"/>
                <a:gd name="f76" fmla="val 317"/>
                <a:gd name="f77" fmla="val 37"/>
                <a:gd name="f78" fmla="val 289"/>
                <a:gd name="f79" fmla="val 24"/>
                <a:gd name="f80" fmla="val 261"/>
                <a:gd name="f81" fmla="val 10"/>
                <a:gd name="f82" fmla="val 232"/>
                <a:gd name="f83" fmla="val 210"/>
                <a:gd name="f84" fmla="val 2"/>
                <a:gd name="f85" fmla="val 205"/>
                <a:gd name="f86" fmla="val 25"/>
                <a:gd name="f87" fmla="val 194"/>
                <a:gd name="f88" fmla="val 56"/>
                <a:gd name="f89" fmla="val 179"/>
                <a:gd name="f90" fmla="val 87"/>
                <a:gd name="f91" fmla="val 164"/>
                <a:gd name="f92" fmla="val 323"/>
                <a:gd name="f93" fmla="val 300"/>
                <a:gd name="f94" fmla="val 324"/>
                <a:gd name="f95" fmla="val 328"/>
                <a:gd name="f96" fmla="val 297"/>
                <a:gd name="f97" fmla="val 262"/>
                <a:gd name="f98" fmla="val 228"/>
                <a:gd name="f99" fmla="val 301"/>
                <a:gd name="f100" fmla="val 198"/>
                <a:gd name="f101" fmla="val 267"/>
                <a:gd name="f102" fmla="val 233"/>
                <a:gd name="f103" fmla="val 204"/>
                <a:gd name="f104" fmla="val 226"/>
                <a:gd name="f105" fmla="val 295"/>
                <a:gd name="f106" fmla="val 231"/>
                <a:gd name="f107" fmla="val 95"/>
                <a:gd name="f108" fmla="val 133"/>
                <a:gd name="f109" fmla="val 130"/>
                <a:gd name="f110" fmla="val 161"/>
                <a:gd name="f111" fmla="val 158"/>
                <a:gd name="f112" fmla="val 195"/>
                <a:gd name="f113" fmla="val 230"/>
                <a:gd name="f114" fmla="val 159"/>
                <a:gd name="f115" fmla="val 259"/>
                <a:gd name="f116" fmla="val 258"/>
                <a:gd name="f117" fmla="val 160"/>
                <a:gd name="f118" fmla="val 132"/>
                <a:gd name="f119" fmla="val 98"/>
                <a:gd name="f120" fmla="val 64"/>
                <a:gd name="f121" fmla="val 34"/>
                <a:gd name="f122" fmla="val 209"/>
                <a:gd name="f123" fmla="val 35"/>
                <a:gd name="f124" fmla="val 244"/>
                <a:gd name="f125" fmla="val 36"/>
                <a:gd name="f126" fmla="val 66"/>
                <a:gd name="f127" fmla="val 99"/>
                <a:gd name="f128" fmla="val 305"/>
                <a:gd name="f129" fmla="val 304"/>
                <a:gd name="f130" fmla="val 275"/>
                <a:gd name="f131" fmla="val 139"/>
                <a:gd name="f132" fmla="val 154"/>
                <a:gd name="f133" fmla="val 149"/>
                <a:gd name="f134" fmla="val 175"/>
                <a:gd name="f135" fmla="val 157"/>
                <a:gd name="f136" fmla="val 165"/>
                <a:gd name="f137" fmla="val 207"/>
                <a:gd name="f138" fmla="val 172"/>
                <a:gd name="f139" fmla="val 223"/>
                <a:gd name="f140" fmla="val 238"/>
                <a:gd name="f141" fmla="val 188"/>
                <a:gd name="f142" fmla="val 177"/>
                <a:gd name="f143" fmla="val 200"/>
                <a:gd name="f144" fmla="val 173"/>
                <a:gd name="f145" fmla="val 166"/>
                <a:gd name="f146" fmla="+- 0 0 -90"/>
                <a:gd name="f147" fmla="*/ f3 1 342"/>
                <a:gd name="f148" fmla="*/ f4 1 340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42"/>
                <a:gd name="f157" fmla="*/ f153 1 340"/>
                <a:gd name="f158" fmla="*/ 122 f154 1"/>
                <a:gd name="f159" fmla="*/ 147 f153 1"/>
                <a:gd name="f160" fmla="*/ 109 f154 1"/>
                <a:gd name="f161" fmla="*/ 108 f153 1"/>
                <a:gd name="f162" fmla="*/ 146 f154 1"/>
                <a:gd name="f163" fmla="*/ 20 f153 1"/>
                <a:gd name="f164" fmla="*/ 178 f154 1"/>
                <a:gd name="f165" fmla="*/ 7 f153 1"/>
                <a:gd name="f166" fmla="*/ 270 f154 1"/>
                <a:gd name="f167" fmla="*/ 45 f153 1"/>
                <a:gd name="f168" fmla="*/ 284 f154 1"/>
                <a:gd name="f169" fmla="*/ 79 f153 1"/>
                <a:gd name="f170" fmla="*/ 242 f154 1"/>
                <a:gd name="f171" fmla="*/ 182 f153 1"/>
                <a:gd name="f172" fmla="*/ 186 f153 1"/>
                <a:gd name="f173" fmla="*/ 315 f154 1"/>
                <a:gd name="f174" fmla="*/ 342 f154 1"/>
                <a:gd name="f175" fmla="*/ 212 f153 1"/>
                <a:gd name="f176" fmla="*/ 310 f153 1"/>
                <a:gd name="f177" fmla="*/ 336 f153 1"/>
                <a:gd name="f178" fmla="*/ 221 f154 1"/>
                <a:gd name="f179" fmla="*/ 191 f154 1"/>
                <a:gd name="f180" fmla="*/ 306 f153 1"/>
                <a:gd name="f181" fmla="*/ 281 f153 1"/>
                <a:gd name="f182" fmla="*/ 89 f154 1"/>
                <a:gd name="f183" fmla="*/ 330 f153 1"/>
                <a:gd name="f184" fmla="*/ 51 f154 1"/>
                <a:gd name="f185" fmla="*/ 317 f153 1"/>
                <a:gd name="f186" fmla="*/ 10 f154 1"/>
                <a:gd name="f187" fmla="*/ 232 f153 1"/>
                <a:gd name="f188" fmla="*/ 25 f154 1"/>
                <a:gd name="f189" fmla="*/ 194 f153 1"/>
                <a:gd name="f190" fmla="*/ 266 f154 1"/>
                <a:gd name="f191" fmla="*/ 323 f153 1"/>
                <a:gd name="f192" fmla="*/ 329 f154 1"/>
                <a:gd name="f193" fmla="*/ 262 f153 1"/>
                <a:gd name="f194" fmla="*/ 267 f154 1"/>
                <a:gd name="f195" fmla="*/ 198 f153 1"/>
                <a:gd name="f196" fmla="*/ 204 f154 1"/>
                <a:gd name="f197" fmla="*/ 261 f153 1"/>
                <a:gd name="f198" fmla="*/ 134 f154 1"/>
                <a:gd name="f199" fmla="*/ 95 f153 1"/>
                <a:gd name="f200" fmla="*/ 195 f154 1"/>
                <a:gd name="f201" fmla="*/ 158 f153 1"/>
                <a:gd name="f202" fmla="*/ 258 f154 1"/>
                <a:gd name="f203" fmla="*/ 196 f154 1"/>
                <a:gd name="f204" fmla="*/ 33 f153 1"/>
                <a:gd name="f205" fmla="*/ 161 f154 1"/>
                <a:gd name="f206" fmla="*/ 242 f153 1"/>
                <a:gd name="f207" fmla="*/ 98 f154 1"/>
                <a:gd name="f208" fmla="*/ 179 f153 1"/>
                <a:gd name="f209" fmla="*/ 35 f154 1"/>
                <a:gd name="f210" fmla="*/ 244 f153 1"/>
                <a:gd name="f211" fmla="*/ 99 f154 1"/>
                <a:gd name="f212" fmla="*/ 305 f153 1"/>
                <a:gd name="f213" fmla="*/ 139 f154 1"/>
                <a:gd name="f214" fmla="*/ 154 f153 1"/>
                <a:gd name="f215" fmla="*/ 165 f154 1"/>
                <a:gd name="f216" fmla="*/ 207 f153 1"/>
                <a:gd name="f217" fmla="*/ 188 f154 1"/>
                <a:gd name="f218" fmla="*/ 256 f153 1"/>
                <a:gd name="f219" fmla="*/ 210 f154 1"/>
                <a:gd name="f220" fmla="*/ 183 f153 1"/>
                <a:gd name="f221" fmla="+- f155 0 f1"/>
                <a:gd name="f222" fmla="*/ f158 1 342"/>
                <a:gd name="f223" fmla="*/ f159 1 340"/>
                <a:gd name="f224" fmla="*/ f160 1 342"/>
                <a:gd name="f225" fmla="*/ f161 1 340"/>
                <a:gd name="f226" fmla="*/ f162 1 342"/>
                <a:gd name="f227" fmla="*/ f163 1 340"/>
                <a:gd name="f228" fmla="*/ f164 1 342"/>
                <a:gd name="f229" fmla="*/ f165 1 340"/>
                <a:gd name="f230" fmla="*/ f166 1 342"/>
                <a:gd name="f231" fmla="*/ f167 1 340"/>
                <a:gd name="f232" fmla="*/ f168 1 342"/>
                <a:gd name="f233" fmla="*/ f169 1 340"/>
                <a:gd name="f234" fmla="*/ f170 1 342"/>
                <a:gd name="f235" fmla="*/ f171 1 340"/>
                <a:gd name="f236" fmla="*/ f172 1 340"/>
                <a:gd name="f237" fmla="*/ f173 1 342"/>
                <a:gd name="f238" fmla="*/ f174 1 342"/>
                <a:gd name="f239" fmla="*/ f175 1 340"/>
                <a:gd name="f240" fmla="*/ f176 1 340"/>
                <a:gd name="f241" fmla="*/ f177 1 340"/>
                <a:gd name="f242" fmla="*/ f178 1 342"/>
                <a:gd name="f243" fmla="*/ f179 1 342"/>
                <a:gd name="f244" fmla="*/ f180 1 340"/>
                <a:gd name="f245" fmla="*/ f181 1 340"/>
                <a:gd name="f246" fmla="*/ f182 1 342"/>
                <a:gd name="f247" fmla="*/ f183 1 340"/>
                <a:gd name="f248" fmla="*/ f184 1 342"/>
                <a:gd name="f249" fmla="*/ f185 1 340"/>
                <a:gd name="f250" fmla="*/ f186 1 342"/>
                <a:gd name="f251" fmla="*/ f187 1 340"/>
                <a:gd name="f252" fmla="*/ f188 1 342"/>
                <a:gd name="f253" fmla="*/ f189 1 340"/>
                <a:gd name="f254" fmla="*/ f190 1 342"/>
                <a:gd name="f255" fmla="*/ f191 1 340"/>
                <a:gd name="f256" fmla="*/ f192 1 342"/>
                <a:gd name="f257" fmla="*/ f193 1 340"/>
                <a:gd name="f258" fmla="*/ f194 1 342"/>
                <a:gd name="f259" fmla="*/ f195 1 340"/>
                <a:gd name="f260" fmla="*/ f196 1 342"/>
                <a:gd name="f261" fmla="*/ f197 1 340"/>
                <a:gd name="f262" fmla="*/ f198 1 342"/>
                <a:gd name="f263" fmla="*/ f199 1 340"/>
                <a:gd name="f264" fmla="*/ f200 1 342"/>
                <a:gd name="f265" fmla="*/ f201 1 340"/>
                <a:gd name="f266" fmla="*/ f202 1 342"/>
                <a:gd name="f267" fmla="*/ f203 1 342"/>
                <a:gd name="f268" fmla="*/ f204 1 340"/>
                <a:gd name="f269" fmla="*/ f205 1 342"/>
                <a:gd name="f270" fmla="*/ f206 1 340"/>
                <a:gd name="f271" fmla="*/ f207 1 342"/>
                <a:gd name="f272" fmla="*/ f208 1 340"/>
                <a:gd name="f273" fmla="*/ f209 1 342"/>
                <a:gd name="f274" fmla="*/ f210 1 340"/>
                <a:gd name="f275" fmla="*/ f211 1 342"/>
                <a:gd name="f276" fmla="*/ f212 1 340"/>
                <a:gd name="f277" fmla="*/ f213 1 342"/>
                <a:gd name="f278" fmla="*/ f214 1 340"/>
                <a:gd name="f279" fmla="*/ f215 1 342"/>
                <a:gd name="f280" fmla="*/ f216 1 340"/>
                <a:gd name="f281" fmla="*/ f217 1 342"/>
                <a:gd name="f282" fmla="*/ f218 1 340"/>
                <a:gd name="f283" fmla="*/ f219 1 342"/>
                <a:gd name="f284" fmla="*/ f220 1 340"/>
                <a:gd name="f285" fmla="*/ 0 1 f156"/>
                <a:gd name="f286" fmla="*/ f150 1 f156"/>
                <a:gd name="f287" fmla="*/ 0 1 f157"/>
                <a:gd name="f288" fmla="*/ f151 1 f157"/>
                <a:gd name="f289" fmla="*/ f222 1 f156"/>
                <a:gd name="f290" fmla="*/ f223 1 f157"/>
                <a:gd name="f291" fmla="*/ f224 1 f156"/>
                <a:gd name="f292" fmla="*/ f225 1 f157"/>
                <a:gd name="f293" fmla="*/ f226 1 f156"/>
                <a:gd name="f294" fmla="*/ f227 1 f157"/>
                <a:gd name="f295" fmla="*/ f228 1 f156"/>
                <a:gd name="f296" fmla="*/ f229 1 f157"/>
                <a:gd name="f297" fmla="*/ f230 1 f156"/>
                <a:gd name="f298" fmla="*/ f231 1 f157"/>
                <a:gd name="f299" fmla="*/ f232 1 f156"/>
                <a:gd name="f300" fmla="*/ f233 1 f157"/>
                <a:gd name="f301" fmla="*/ f234 1 f156"/>
                <a:gd name="f302" fmla="*/ f235 1 f157"/>
                <a:gd name="f303" fmla="*/ f236 1 f157"/>
                <a:gd name="f304" fmla="*/ f237 1 f156"/>
                <a:gd name="f305" fmla="*/ f238 1 f156"/>
                <a:gd name="f306" fmla="*/ f239 1 f157"/>
                <a:gd name="f307" fmla="*/ f240 1 f157"/>
                <a:gd name="f308" fmla="*/ f241 1 f157"/>
                <a:gd name="f309" fmla="*/ f242 1 f156"/>
                <a:gd name="f310" fmla="*/ f243 1 f156"/>
                <a:gd name="f311" fmla="*/ f244 1 f157"/>
                <a:gd name="f312" fmla="*/ f245 1 f157"/>
                <a:gd name="f313" fmla="*/ f246 1 f156"/>
                <a:gd name="f314" fmla="*/ f247 1 f157"/>
                <a:gd name="f315" fmla="*/ f248 1 f156"/>
                <a:gd name="f316" fmla="*/ f249 1 f157"/>
                <a:gd name="f317" fmla="*/ f250 1 f156"/>
                <a:gd name="f318" fmla="*/ f251 1 f157"/>
                <a:gd name="f319" fmla="*/ f252 1 f156"/>
                <a:gd name="f320" fmla="*/ f253 1 f157"/>
                <a:gd name="f321" fmla="*/ f254 1 f156"/>
                <a:gd name="f322" fmla="*/ f255 1 f157"/>
                <a:gd name="f323" fmla="*/ f256 1 f156"/>
                <a:gd name="f324" fmla="*/ f257 1 f157"/>
                <a:gd name="f325" fmla="*/ f258 1 f156"/>
                <a:gd name="f326" fmla="*/ f259 1 f157"/>
                <a:gd name="f327" fmla="*/ f260 1 f156"/>
                <a:gd name="f328" fmla="*/ f261 1 f157"/>
                <a:gd name="f329" fmla="*/ f262 1 f156"/>
                <a:gd name="f330" fmla="*/ f263 1 f157"/>
                <a:gd name="f331" fmla="*/ f264 1 f156"/>
                <a:gd name="f332" fmla="*/ f265 1 f157"/>
                <a:gd name="f333" fmla="*/ f266 1 f156"/>
                <a:gd name="f334" fmla="*/ f267 1 f156"/>
                <a:gd name="f335" fmla="*/ f268 1 f157"/>
                <a:gd name="f336" fmla="*/ f269 1 f156"/>
                <a:gd name="f337" fmla="*/ f270 1 f157"/>
                <a:gd name="f338" fmla="*/ f271 1 f156"/>
                <a:gd name="f339" fmla="*/ f272 1 f157"/>
                <a:gd name="f340" fmla="*/ f273 1 f156"/>
                <a:gd name="f341" fmla="*/ f274 1 f157"/>
                <a:gd name="f342" fmla="*/ f275 1 f156"/>
                <a:gd name="f343" fmla="*/ f276 1 f157"/>
                <a:gd name="f344" fmla="*/ f277 1 f156"/>
                <a:gd name="f345" fmla="*/ f278 1 f157"/>
                <a:gd name="f346" fmla="*/ f279 1 f156"/>
                <a:gd name="f347" fmla="*/ f280 1 f157"/>
                <a:gd name="f348" fmla="*/ f281 1 f156"/>
                <a:gd name="f349" fmla="*/ f282 1 f157"/>
                <a:gd name="f350" fmla="*/ f283 1 f156"/>
                <a:gd name="f351" fmla="*/ f284 1 f157"/>
                <a:gd name="f352" fmla="*/ f285 f147 1"/>
                <a:gd name="f353" fmla="*/ f286 f147 1"/>
                <a:gd name="f354" fmla="*/ f288 f148 1"/>
                <a:gd name="f355" fmla="*/ f287 f148 1"/>
                <a:gd name="f356" fmla="*/ f289 f147 1"/>
                <a:gd name="f357" fmla="*/ f290 f148 1"/>
                <a:gd name="f358" fmla="*/ f291 f147 1"/>
                <a:gd name="f359" fmla="*/ f292 f148 1"/>
                <a:gd name="f360" fmla="*/ f293 f147 1"/>
                <a:gd name="f361" fmla="*/ f294 f148 1"/>
                <a:gd name="f362" fmla="*/ f295 f147 1"/>
                <a:gd name="f363" fmla="*/ f296 f148 1"/>
                <a:gd name="f364" fmla="*/ f297 f147 1"/>
                <a:gd name="f365" fmla="*/ f298 f148 1"/>
                <a:gd name="f366" fmla="*/ f299 f147 1"/>
                <a:gd name="f367" fmla="*/ f300 f148 1"/>
                <a:gd name="f368" fmla="*/ f301 f147 1"/>
                <a:gd name="f369" fmla="*/ f302 f148 1"/>
                <a:gd name="f370" fmla="*/ f303 f148 1"/>
                <a:gd name="f371" fmla="*/ f304 f147 1"/>
                <a:gd name="f372" fmla="*/ f305 f147 1"/>
                <a:gd name="f373" fmla="*/ f306 f148 1"/>
                <a:gd name="f374" fmla="*/ f307 f148 1"/>
                <a:gd name="f375" fmla="*/ f308 f148 1"/>
                <a:gd name="f376" fmla="*/ f309 f147 1"/>
                <a:gd name="f377" fmla="*/ f310 f147 1"/>
                <a:gd name="f378" fmla="*/ f311 f148 1"/>
                <a:gd name="f379" fmla="*/ f312 f148 1"/>
                <a:gd name="f380" fmla="*/ f313 f147 1"/>
                <a:gd name="f381" fmla="*/ f314 f148 1"/>
                <a:gd name="f382" fmla="*/ f315 f147 1"/>
                <a:gd name="f383" fmla="*/ f316 f148 1"/>
                <a:gd name="f384" fmla="*/ f317 f147 1"/>
                <a:gd name="f385" fmla="*/ f318 f148 1"/>
                <a:gd name="f386" fmla="*/ f319 f147 1"/>
                <a:gd name="f387" fmla="*/ f320 f148 1"/>
                <a:gd name="f388" fmla="*/ f321 f147 1"/>
                <a:gd name="f389" fmla="*/ f322 f148 1"/>
                <a:gd name="f390" fmla="*/ f323 f147 1"/>
                <a:gd name="f391" fmla="*/ f324 f148 1"/>
                <a:gd name="f392" fmla="*/ f325 f147 1"/>
                <a:gd name="f393" fmla="*/ f326 f148 1"/>
                <a:gd name="f394" fmla="*/ f327 f147 1"/>
                <a:gd name="f395" fmla="*/ f328 f148 1"/>
                <a:gd name="f396" fmla="*/ f329 f147 1"/>
                <a:gd name="f397" fmla="*/ f330 f148 1"/>
                <a:gd name="f398" fmla="*/ f331 f147 1"/>
                <a:gd name="f399" fmla="*/ f332 f148 1"/>
                <a:gd name="f400" fmla="*/ f333 f147 1"/>
                <a:gd name="f401" fmla="*/ f334 f147 1"/>
                <a:gd name="f402" fmla="*/ f335 f148 1"/>
                <a:gd name="f403" fmla="*/ f336 f147 1"/>
                <a:gd name="f404" fmla="*/ f337 f148 1"/>
                <a:gd name="f405" fmla="*/ f338 f147 1"/>
                <a:gd name="f406" fmla="*/ f339 f148 1"/>
                <a:gd name="f407" fmla="*/ f340 f147 1"/>
                <a:gd name="f408" fmla="*/ f341 f148 1"/>
                <a:gd name="f409" fmla="*/ f342 f147 1"/>
                <a:gd name="f410" fmla="*/ f343 f148 1"/>
                <a:gd name="f411" fmla="*/ f344 f147 1"/>
                <a:gd name="f412" fmla="*/ f345 f148 1"/>
                <a:gd name="f413" fmla="*/ f346 f147 1"/>
                <a:gd name="f414" fmla="*/ f347 f148 1"/>
                <a:gd name="f415" fmla="*/ f348 f147 1"/>
                <a:gd name="f416" fmla="*/ f349 f148 1"/>
                <a:gd name="f417" fmla="*/ f350 f147 1"/>
                <a:gd name="f418" fmla="*/ f35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1">
                  <a:pos x="f356" y="f357"/>
                </a:cxn>
                <a:cxn ang="f221">
                  <a:pos x="f358" y="f359"/>
                </a:cxn>
                <a:cxn ang="f221">
                  <a:pos x="f360" y="f361"/>
                </a:cxn>
                <a:cxn ang="f221">
                  <a:pos x="f362" y="f363"/>
                </a:cxn>
                <a:cxn ang="f221">
                  <a:pos x="f364" y="f365"/>
                </a:cxn>
                <a:cxn ang="f221">
                  <a:pos x="f366" y="f367"/>
                </a:cxn>
                <a:cxn ang="f221">
                  <a:pos x="f368" y="f369"/>
                </a:cxn>
                <a:cxn ang="f221">
                  <a:pos x="f368" y="f370"/>
                </a:cxn>
                <a:cxn ang="f221">
                  <a:pos x="f371" y="f370"/>
                </a:cxn>
                <a:cxn ang="f221">
                  <a:pos x="f372" y="f373"/>
                </a:cxn>
                <a:cxn ang="f221">
                  <a:pos x="f372" y="f374"/>
                </a:cxn>
                <a:cxn ang="f221">
                  <a:pos x="f371" y="f375"/>
                </a:cxn>
                <a:cxn ang="f221">
                  <a:pos x="f376" y="f375"/>
                </a:cxn>
                <a:cxn ang="f221">
                  <a:pos x="f377" y="f378"/>
                </a:cxn>
                <a:cxn ang="f221">
                  <a:pos x="f377" y="f379"/>
                </a:cxn>
                <a:cxn ang="f221">
                  <a:pos x="f380" y="f381"/>
                </a:cxn>
                <a:cxn ang="f221">
                  <a:pos x="f382" y="f383"/>
                </a:cxn>
                <a:cxn ang="f221">
                  <a:pos x="f384" y="f385"/>
                </a:cxn>
                <a:cxn ang="f221">
                  <a:pos x="f386" y="f387"/>
                </a:cxn>
                <a:cxn ang="f221">
                  <a:pos x="f356" y="f357"/>
                </a:cxn>
                <a:cxn ang="f221">
                  <a:pos x="f388" y="f389"/>
                </a:cxn>
                <a:cxn ang="f221">
                  <a:pos x="f390" y="f391"/>
                </a:cxn>
                <a:cxn ang="f221">
                  <a:pos x="f392" y="f393"/>
                </a:cxn>
                <a:cxn ang="f221">
                  <a:pos x="f394" y="f395"/>
                </a:cxn>
                <a:cxn ang="f221">
                  <a:pos x="f388" y="f389"/>
                </a:cxn>
                <a:cxn ang="f221">
                  <a:pos x="f396" y="f397"/>
                </a:cxn>
                <a:cxn ang="f221">
                  <a:pos x="f398" y="f399"/>
                </a:cxn>
                <a:cxn ang="f221">
                  <a:pos x="f400" y="f397"/>
                </a:cxn>
                <a:cxn ang="f221">
                  <a:pos x="f401" y="f402"/>
                </a:cxn>
                <a:cxn ang="f221">
                  <a:pos x="f396" y="f397"/>
                </a:cxn>
                <a:cxn ang="f221">
                  <a:pos x="f403" y="f404"/>
                </a:cxn>
                <a:cxn ang="f221">
                  <a:pos x="f405" y="f406"/>
                </a:cxn>
                <a:cxn ang="f221">
                  <a:pos x="f407" y="f408"/>
                </a:cxn>
                <a:cxn ang="f221">
                  <a:pos x="f409" y="f410"/>
                </a:cxn>
                <a:cxn ang="f221">
                  <a:pos x="f403" y="f404"/>
                </a:cxn>
                <a:cxn ang="f221">
                  <a:pos x="f411" y="f412"/>
                </a:cxn>
                <a:cxn ang="f221">
                  <a:pos x="f413" y="f414"/>
                </a:cxn>
                <a:cxn ang="f221">
                  <a:pos x="f415" y="f416"/>
                </a:cxn>
                <a:cxn ang="f221">
                  <a:pos x="f417" y="f418"/>
                </a:cxn>
                <a:cxn ang="f221">
                  <a:pos x="f411" y="f412"/>
                </a:cxn>
              </a:cxnLst>
              <a:rect l="f352" t="f355" r="f353" b="f354"/>
              <a:pathLst>
                <a:path w="342" h="34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6"/>
                  </a:cubicBezTo>
                  <a:cubicBezTo>
                    <a:pt x="f29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39" y="f44"/>
                  </a:cubicBezTo>
                  <a:cubicBezTo>
                    <a:pt x="f45" y="f44"/>
                    <a:pt x="f33" y="f46"/>
                    <a:pt x="f47" y="f44"/>
                  </a:cubicBezTo>
                  <a:cubicBezTo>
                    <a:pt x="f48" y="f49"/>
                    <a:pt x="f6" y="f50"/>
                    <a:pt x="f6" y="f51"/>
                  </a:cubicBezTo>
                  <a:cubicBezTo>
                    <a:pt x="f6" y="f52"/>
                    <a:pt x="f53" y="f54"/>
                    <a:pt x="f6" y="f55"/>
                  </a:cubicBezTo>
                  <a:cubicBezTo>
                    <a:pt x="f6" y="f56"/>
                    <a:pt x="f48" y="f57"/>
                    <a:pt x="f47" y="f58"/>
                  </a:cubicBezTo>
                  <a:cubicBezTo>
                    <a:pt x="f35" y="f58"/>
                    <a:pt x="f59" y="f58"/>
                    <a:pt x="f60" y="f58"/>
                  </a:cubicBezTo>
                  <a:cubicBezTo>
                    <a:pt x="f61" y="f58"/>
                    <a:pt x="f62" y="f63"/>
                    <a:pt x="f62" y="f64"/>
                  </a:cubicBezTo>
                  <a:cubicBezTo>
                    <a:pt x="f62" y="f65"/>
                    <a:pt x="f62" y="f66"/>
                    <a:pt x="f62" y="f67"/>
                  </a:cubicBezTo>
                  <a:cubicBezTo>
                    <a:pt x="f68" y="f65"/>
                    <a:pt x="f8" y="f69"/>
                    <a:pt x="f70" y="f71"/>
                  </a:cubicBezTo>
                  <a:cubicBezTo>
                    <a:pt x="f72" y="f7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8" y="f9"/>
                  </a:cubicBezTo>
                  <a:close/>
                  <a:moveTo>
                    <a:pt x="f45" y="f92"/>
                  </a:moveTo>
                  <a:cubicBezTo>
                    <a:pt x="f93" y="f94"/>
                    <a:pt x="f95" y="f96"/>
                    <a:pt x="f56" y="f97"/>
                  </a:cubicBezTo>
                  <a:cubicBezTo>
                    <a:pt x="f71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3" y="f80"/>
                  </a:cubicBezTo>
                  <a:cubicBezTo>
                    <a:pt x="f103" y="f105"/>
                    <a:pt x="f106" y="f92"/>
                    <a:pt x="f45" y="f92"/>
                  </a:cubicBezTo>
                  <a:close/>
                  <a:moveTo>
                    <a:pt x="f17" y="f107"/>
                  </a:move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09"/>
                    <a:pt x="f116" y="f107"/>
                  </a:cubicBezTo>
                  <a:cubicBezTo>
                    <a:pt x="f116" y="f73"/>
                    <a:pt x="f113" y="f28"/>
                    <a:pt x="f61" y="f28"/>
                  </a:cubicBezTo>
                  <a:cubicBezTo>
                    <a:pt x="f23" y="f28"/>
                    <a:pt x="f17" y="f73"/>
                    <a:pt x="f17" y="f107"/>
                  </a:cubicBezTo>
                  <a:close/>
                  <a:moveTo>
                    <a:pt x="f110" y="f39"/>
                  </a:moveTo>
                  <a:cubicBezTo>
                    <a:pt x="f117" y="f26"/>
                    <a:pt x="f118" y="f89"/>
                    <a:pt x="f119" y="f89"/>
                  </a:cubicBezTo>
                  <a:cubicBezTo>
                    <a:pt x="f120" y="f89"/>
                    <a:pt x="f121" y="f122"/>
                    <a:pt x="f123" y="f124"/>
                  </a:cubicBezTo>
                  <a:cubicBezTo>
                    <a:pt x="f125" y="f54"/>
                    <a:pt x="f126" y="f64"/>
                    <a:pt x="f127" y="f128"/>
                  </a:cubicBezTo>
                  <a:cubicBezTo>
                    <a:pt x="f108" y="f129"/>
                    <a:pt x="f110" y="f130"/>
                    <a:pt x="f110" y="f39"/>
                  </a:cubicBezTo>
                  <a:close/>
                  <a:moveTo>
                    <a:pt x="f131" y="f132"/>
                  </a:moveTo>
                  <a:cubicBezTo>
                    <a:pt x="f133" y="f134"/>
                    <a:pt x="f135" y="f62"/>
                    <a:pt x="f136" y="f137"/>
                  </a:cubicBezTo>
                  <a:cubicBezTo>
                    <a:pt x="f138" y="f139"/>
                    <a:pt x="f2" y="f140"/>
                    <a:pt x="f141" y="f37"/>
                  </a:cubicBezTo>
                  <a:cubicBezTo>
                    <a:pt x="f100" y="f113"/>
                    <a:pt x="f142" y="f143"/>
                    <a:pt x="f83" y="f42"/>
                  </a:cubicBezTo>
                  <a:cubicBezTo>
                    <a:pt x="f46" y="f144"/>
                    <a:pt x="f145" y="f136"/>
                    <a:pt x="f131" y="f1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22A05C5-D3BA-60F3-E7AA-3EFD602D9DD8}"/>
                </a:ext>
              </a:extLst>
            </p:cNvPr>
            <p:cNvSpPr/>
            <p:nvPr/>
          </p:nvSpPr>
          <p:spPr>
            <a:xfrm>
              <a:off x="15284452" y="1978030"/>
              <a:ext cx="2746372" cy="2730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340"/>
                <a:gd name="f8" fmla="val 122"/>
                <a:gd name="f9" fmla="val 147"/>
                <a:gd name="f10" fmla="val 100"/>
                <a:gd name="f11" fmla="val 138"/>
                <a:gd name="f12" fmla="val 102"/>
                <a:gd name="f13" fmla="val 124"/>
                <a:gd name="f14" fmla="val 109"/>
                <a:gd name="f15" fmla="val 108"/>
                <a:gd name="f16" fmla="val 79"/>
                <a:gd name="f17" fmla="val 134"/>
                <a:gd name="f18" fmla="val 50"/>
                <a:gd name="f19" fmla="val 146"/>
                <a:gd name="f20" fmla="val 20"/>
                <a:gd name="f21" fmla="val 152"/>
                <a:gd name="f22" fmla="val 4"/>
                <a:gd name="f23" fmla="val 162"/>
                <a:gd name="f24" fmla="val 178"/>
                <a:gd name="f25" fmla="val 7"/>
                <a:gd name="f26" fmla="val 208"/>
                <a:gd name="f27" fmla="val 239"/>
                <a:gd name="f28" fmla="val 33"/>
                <a:gd name="f29" fmla="val 270"/>
                <a:gd name="f30" fmla="val 45"/>
                <a:gd name="f31" fmla="val 288"/>
                <a:gd name="f32" fmla="val 52"/>
                <a:gd name="f33" fmla="val 291"/>
                <a:gd name="f34" fmla="val 62"/>
                <a:gd name="f35" fmla="val 284"/>
                <a:gd name="f36" fmla="val 113"/>
                <a:gd name="f37" fmla="val 256"/>
                <a:gd name="f38" fmla="val 148"/>
                <a:gd name="f39" fmla="val 242"/>
                <a:gd name="f40" fmla="val 182"/>
                <a:gd name="f41" fmla="val 241"/>
                <a:gd name="f42" fmla="val 183"/>
                <a:gd name="f43" fmla="val 184"/>
                <a:gd name="f44" fmla="val 186"/>
                <a:gd name="f45" fmla="val 266"/>
                <a:gd name="f46" fmla="val 187"/>
                <a:gd name="f47" fmla="val 315"/>
                <a:gd name="f48" fmla="val 334"/>
                <a:gd name="f49" fmla="val 185"/>
                <a:gd name="f50" fmla="val 193"/>
                <a:gd name="f51" fmla="val 212"/>
                <a:gd name="f52" fmla="val 245"/>
                <a:gd name="f53" fmla="val 341"/>
                <a:gd name="f54" fmla="val 277"/>
                <a:gd name="f55" fmla="val 310"/>
                <a:gd name="f56" fmla="val 329"/>
                <a:gd name="f57" fmla="val 337"/>
                <a:gd name="f58" fmla="val 336"/>
                <a:gd name="f59" fmla="val 253"/>
                <a:gd name="f60" fmla="val 221"/>
                <a:gd name="f61" fmla="val 196"/>
                <a:gd name="f62" fmla="val 191"/>
                <a:gd name="f63" fmla="val 332"/>
                <a:gd name="f64" fmla="val 306"/>
                <a:gd name="f65" fmla="val 298"/>
                <a:gd name="f66" fmla="val 290"/>
                <a:gd name="f67" fmla="val 281"/>
                <a:gd name="f68" fmla="val 156"/>
                <a:gd name="f69" fmla="val 314"/>
                <a:gd name="f70" fmla="val 89"/>
                <a:gd name="f71" fmla="val 330"/>
                <a:gd name="f72" fmla="val 67"/>
                <a:gd name="f73" fmla="val 61"/>
                <a:gd name="f74" fmla="val 338"/>
                <a:gd name="f75" fmla="val 51"/>
                <a:gd name="f76" fmla="val 317"/>
                <a:gd name="f77" fmla="val 37"/>
                <a:gd name="f78" fmla="val 289"/>
                <a:gd name="f79" fmla="val 24"/>
                <a:gd name="f80" fmla="val 261"/>
                <a:gd name="f81" fmla="val 10"/>
                <a:gd name="f82" fmla="val 232"/>
                <a:gd name="f83" fmla="val 210"/>
                <a:gd name="f84" fmla="val 2"/>
                <a:gd name="f85" fmla="val 205"/>
                <a:gd name="f86" fmla="val 25"/>
                <a:gd name="f87" fmla="val 194"/>
                <a:gd name="f88" fmla="val 56"/>
                <a:gd name="f89" fmla="val 179"/>
                <a:gd name="f90" fmla="val 87"/>
                <a:gd name="f91" fmla="val 164"/>
                <a:gd name="f92" fmla="val 323"/>
                <a:gd name="f93" fmla="val 300"/>
                <a:gd name="f94" fmla="val 324"/>
                <a:gd name="f95" fmla="val 328"/>
                <a:gd name="f96" fmla="val 297"/>
                <a:gd name="f97" fmla="val 262"/>
                <a:gd name="f98" fmla="val 228"/>
                <a:gd name="f99" fmla="val 301"/>
                <a:gd name="f100" fmla="val 198"/>
                <a:gd name="f101" fmla="val 267"/>
                <a:gd name="f102" fmla="val 233"/>
                <a:gd name="f103" fmla="val 204"/>
                <a:gd name="f104" fmla="val 226"/>
                <a:gd name="f105" fmla="val 295"/>
                <a:gd name="f106" fmla="val 231"/>
                <a:gd name="f107" fmla="val 95"/>
                <a:gd name="f108" fmla="val 133"/>
                <a:gd name="f109" fmla="val 130"/>
                <a:gd name="f110" fmla="val 161"/>
                <a:gd name="f111" fmla="val 158"/>
                <a:gd name="f112" fmla="val 195"/>
                <a:gd name="f113" fmla="val 230"/>
                <a:gd name="f114" fmla="val 159"/>
                <a:gd name="f115" fmla="val 259"/>
                <a:gd name="f116" fmla="val 258"/>
                <a:gd name="f117" fmla="val 160"/>
                <a:gd name="f118" fmla="val 132"/>
                <a:gd name="f119" fmla="val 98"/>
                <a:gd name="f120" fmla="val 64"/>
                <a:gd name="f121" fmla="val 34"/>
                <a:gd name="f122" fmla="val 209"/>
                <a:gd name="f123" fmla="val 35"/>
                <a:gd name="f124" fmla="val 244"/>
                <a:gd name="f125" fmla="val 36"/>
                <a:gd name="f126" fmla="val 66"/>
                <a:gd name="f127" fmla="val 99"/>
                <a:gd name="f128" fmla="val 305"/>
                <a:gd name="f129" fmla="val 304"/>
                <a:gd name="f130" fmla="val 275"/>
                <a:gd name="f131" fmla="val 139"/>
                <a:gd name="f132" fmla="val 154"/>
                <a:gd name="f133" fmla="val 149"/>
                <a:gd name="f134" fmla="val 175"/>
                <a:gd name="f135" fmla="val 157"/>
                <a:gd name="f136" fmla="val 165"/>
                <a:gd name="f137" fmla="val 207"/>
                <a:gd name="f138" fmla="val 172"/>
                <a:gd name="f139" fmla="val 223"/>
                <a:gd name="f140" fmla="val 238"/>
                <a:gd name="f141" fmla="val 188"/>
                <a:gd name="f142" fmla="val 177"/>
                <a:gd name="f143" fmla="val 200"/>
                <a:gd name="f144" fmla="val 173"/>
                <a:gd name="f145" fmla="val 166"/>
                <a:gd name="f146" fmla="+- 0 0 -90"/>
                <a:gd name="f147" fmla="*/ f3 1 342"/>
                <a:gd name="f148" fmla="*/ f4 1 340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42"/>
                <a:gd name="f157" fmla="*/ f153 1 340"/>
                <a:gd name="f158" fmla="*/ 122 f154 1"/>
                <a:gd name="f159" fmla="*/ 147 f153 1"/>
                <a:gd name="f160" fmla="*/ 109 f154 1"/>
                <a:gd name="f161" fmla="*/ 108 f153 1"/>
                <a:gd name="f162" fmla="*/ 146 f154 1"/>
                <a:gd name="f163" fmla="*/ 20 f153 1"/>
                <a:gd name="f164" fmla="*/ 178 f154 1"/>
                <a:gd name="f165" fmla="*/ 7 f153 1"/>
                <a:gd name="f166" fmla="*/ 270 f154 1"/>
                <a:gd name="f167" fmla="*/ 45 f153 1"/>
                <a:gd name="f168" fmla="*/ 284 f154 1"/>
                <a:gd name="f169" fmla="*/ 79 f153 1"/>
                <a:gd name="f170" fmla="*/ 242 f154 1"/>
                <a:gd name="f171" fmla="*/ 182 f153 1"/>
                <a:gd name="f172" fmla="*/ 186 f153 1"/>
                <a:gd name="f173" fmla="*/ 315 f154 1"/>
                <a:gd name="f174" fmla="*/ 342 f154 1"/>
                <a:gd name="f175" fmla="*/ 212 f153 1"/>
                <a:gd name="f176" fmla="*/ 310 f153 1"/>
                <a:gd name="f177" fmla="*/ 336 f153 1"/>
                <a:gd name="f178" fmla="*/ 221 f154 1"/>
                <a:gd name="f179" fmla="*/ 191 f154 1"/>
                <a:gd name="f180" fmla="*/ 306 f153 1"/>
                <a:gd name="f181" fmla="*/ 281 f153 1"/>
                <a:gd name="f182" fmla="*/ 89 f154 1"/>
                <a:gd name="f183" fmla="*/ 330 f153 1"/>
                <a:gd name="f184" fmla="*/ 51 f154 1"/>
                <a:gd name="f185" fmla="*/ 317 f153 1"/>
                <a:gd name="f186" fmla="*/ 10 f154 1"/>
                <a:gd name="f187" fmla="*/ 232 f153 1"/>
                <a:gd name="f188" fmla="*/ 25 f154 1"/>
                <a:gd name="f189" fmla="*/ 194 f153 1"/>
                <a:gd name="f190" fmla="*/ 266 f154 1"/>
                <a:gd name="f191" fmla="*/ 323 f153 1"/>
                <a:gd name="f192" fmla="*/ 329 f154 1"/>
                <a:gd name="f193" fmla="*/ 262 f153 1"/>
                <a:gd name="f194" fmla="*/ 267 f154 1"/>
                <a:gd name="f195" fmla="*/ 198 f153 1"/>
                <a:gd name="f196" fmla="*/ 204 f154 1"/>
                <a:gd name="f197" fmla="*/ 261 f153 1"/>
                <a:gd name="f198" fmla="*/ 134 f154 1"/>
                <a:gd name="f199" fmla="*/ 95 f153 1"/>
                <a:gd name="f200" fmla="*/ 195 f154 1"/>
                <a:gd name="f201" fmla="*/ 158 f153 1"/>
                <a:gd name="f202" fmla="*/ 258 f154 1"/>
                <a:gd name="f203" fmla="*/ 196 f154 1"/>
                <a:gd name="f204" fmla="*/ 33 f153 1"/>
                <a:gd name="f205" fmla="*/ 161 f154 1"/>
                <a:gd name="f206" fmla="*/ 242 f153 1"/>
                <a:gd name="f207" fmla="*/ 98 f154 1"/>
                <a:gd name="f208" fmla="*/ 179 f153 1"/>
                <a:gd name="f209" fmla="*/ 35 f154 1"/>
                <a:gd name="f210" fmla="*/ 244 f153 1"/>
                <a:gd name="f211" fmla="*/ 99 f154 1"/>
                <a:gd name="f212" fmla="*/ 305 f153 1"/>
                <a:gd name="f213" fmla="*/ 139 f154 1"/>
                <a:gd name="f214" fmla="*/ 154 f153 1"/>
                <a:gd name="f215" fmla="*/ 165 f154 1"/>
                <a:gd name="f216" fmla="*/ 207 f153 1"/>
                <a:gd name="f217" fmla="*/ 188 f154 1"/>
                <a:gd name="f218" fmla="*/ 256 f153 1"/>
                <a:gd name="f219" fmla="*/ 210 f154 1"/>
                <a:gd name="f220" fmla="*/ 183 f153 1"/>
                <a:gd name="f221" fmla="+- f155 0 f1"/>
                <a:gd name="f222" fmla="*/ f158 1 342"/>
                <a:gd name="f223" fmla="*/ f159 1 340"/>
                <a:gd name="f224" fmla="*/ f160 1 342"/>
                <a:gd name="f225" fmla="*/ f161 1 340"/>
                <a:gd name="f226" fmla="*/ f162 1 342"/>
                <a:gd name="f227" fmla="*/ f163 1 340"/>
                <a:gd name="f228" fmla="*/ f164 1 342"/>
                <a:gd name="f229" fmla="*/ f165 1 340"/>
                <a:gd name="f230" fmla="*/ f166 1 342"/>
                <a:gd name="f231" fmla="*/ f167 1 340"/>
                <a:gd name="f232" fmla="*/ f168 1 342"/>
                <a:gd name="f233" fmla="*/ f169 1 340"/>
                <a:gd name="f234" fmla="*/ f170 1 342"/>
                <a:gd name="f235" fmla="*/ f171 1 340"/>
                <a:gd name="f236" fmla="*/ f172 1 340"/>
                <a:gd name="f237" fmla="*/ f173 1 342"/>
                <a:gd name="f238" fmla="*/ f174 1 342"/>
                <a:gd name="f239" fmla="*/ f175 1 340"/>
                <a:gd name="f240" fmla="*/ f176 1 340"/>
                <a:gd name="f241" fmla="*/ f177 1 340"/>
                <a:gd name="f242" fmla="*/ f178 1 342"/>
                <a:gd name="f243" fmla="*/ f179 1 342"/>
                <a:gd name="f244" fmla="*/ f180 1 340"/>
                <a:gd name="f245" fmla="*/ f181 1 340"/>
                <a:gd name="f246" fmla="*/ f182 1 342"/>
                <a:gd name="f247" fmla="*/ f183 1 340"/>
                <a:gd name="f248" fmla="*/ f184 1 342"/>
                <a:gd name="f249" fmla="*/ f185 1 340"/>
                <a:gd name="f250" fmla="*/ f186 1 342"/>
                <a:gd name="f251" fmla="*/ f187 1 340"/>
                <a:gd name="f252" fmla="*/ f188 1 342"/>
                <a:gd name="f253" fmla="*/ f189 1 340"/>
                <a:gd name="f254" fmla="*/ f190 1 342"/>
                <a:gd name="f255" fmla="*/ f191 1 340"/>
                <a:gd name="f256" fmla="*/ f192 1 342"/>
                <a:gd name="f257" fmla="*/ f193 1 340"/>
                <a:gd name="f258" fmla="*/ f194 1 342"/>
                <a:gd name="f259" fmla="*/ f195 1 340"/>
                <a:gd name="f260" fmla="*/ f196 1 342"/>
                <a:gd name="f261" fmla="*/ f197 1 340"/>
                <a:gd name="f262" fmla="*/ f198 1 342"/>
                <a:gd name="f263" fmla="*/ f199 1 340"/>
                <a:gd name="f264" fmla="*/ f200 1 342"/>
                <a:gd name="f265" fmla="*/ f201 1 340"/>
                <a:gd name="f266" fmla="*/ f202 1 342"/>
                <a:gd name="f267" fmla="*/ f203 1 342"/>
                <a:gd name="f268" fmla="*/ f204 1 340"/>
                <a:gd name="f269" fmla="*/ f205 1 342"/>
                <a:gd name="f270" fmla="*/ f206 1 340"/>
                <a:gd name="f271" fmla="*/ f207 1 342"/>
                <a:gd name="f272" fmla="*/ f208 1 340"/>
                <a:gd name="f273" fmla="*/ f209 1 342"/>
                <a:gd name="f274" fmla="*/ f210 1 340"/>
                <a:gd name="f275" fmla="*/ f211 1 342"/>
                <a:gd name="f276" fmla="*/ f212 1 340"/>
                <a:gd name="f277" fmla="*/ f213 1 342"/>
                <a:gd name="f278" fmla="*/ f214 1 340"/>
                <a:gd name="f279" fmla="*/ f215 1 342"/>
                <a:gd name="f280" fmla="*/ f216 1 340"/>
                <a:gd name="f281" fmla="*/ f217 1 342"/>
                <a:gd name="f282" fmla="*/ f218 1 340"/>
                <a:gd name="f283" fmla="*/ f219 1 342"/>
                <a:gd name="f284" fmla="*/ f220 1 340"/>
                <a:gd name="f285" fmla="*/ 0 1 f156"/>
                <a:gd name="f286" fmla="*/ f150 1 f156"/>
                <a:gd name="f287" fmla="*/ 0 1 f157"/>
                <a:gd name="f288" fmla="*/ f151 1 f157"/>
                <a:gd name="f289" fmla="*/ f222 1 f156"/>
                <a:gd name="f290" fmla="*/ f223 1 f157"/>
                <a:gd name="f291" fmla="*/ f224 1 f156"/>
                <a:gd name="f292" fmla="*/ f225 1 f157"/>
                <a:gd name="f293" fmla="*/ f226 1 f156"/>
                <a:gd name="f294" fmla="*/ f227 1 f157"/>
                <a:gd name="f295" fmla="*/ f228 1 f156"/>
                <a:gd name="f296" fmla="*/ f229 1 f157"/>
                <a:gd name="f297" fmla="*/ f230 1 f156"/>
                <a:gd name="f298" fmla="*/ f231 1 f157"/>
                <a:gd name="f299" fmla="*/ f232 1 f156"/>
                <a:gd name="f300" fmla="*/ f233 1 f157"/>
                <a:gd name="f301" fmla="*/ f234 1 f156"/>
                <a:gd name="f302" fmla="*/ f235 1 f157"/>
                <a:gd name="f303" fmla="*/ f236 1 f157"/>
                <a:gd name="f304" fmla="*/ f237 1 f156"/>
                <a:gd name="f305" fmla="*/ f238 1 f156"/>
                <a:gd name="f306" fmla="*/ f239 1 f157"/>
                <a:gd name="f307" fmla="*/ f240 1 f157"/>
                <a:gd name="f308" fmla="*/ f241 1 f157"/>
                <a:gd name="f309" fmla="*/ f242 1 f156"/>
                <a:gd name="f310" fmla="*/ f243 1 f156"/>
                <a:gd name="f311" fmla="*/ f244 1 f157"/>
                <a:gd name="f312" fmla="*/ f245 1 f157"/>
                <a:gd name="f313" fmla="*/ f246 1 f156"/>
                <a:gd name="f314" fmla="*/ f247 1 f157"/>
                <a:gd name="f315" fmla="*/ f248 1 f156"/>
                <a:gd name="f316" fmla="*/ f249 1 f157"/>
                <a:gd name="f317" fmla="*/ f250 1 f156"/>
                <a:gd name="f318" fmla="*/ f251 1 f157"/>
                <a:gd name="f319" fmla="*/ f252 1 f156"/>
                <a:gd name="f320" fmla="*/ f253 1 f157"/>
                <a:gd name="f321" fmla="*/ f254 1 f156"/>
                <a:gd name="f322" fmla="*/ f255 1 f157"/>
                <a:gd name="f323" fmla="*/ f256 1 f156"/>
                <a:gd name="f324" fmla="*/ f257 1 f157"/>
                <a:gd name="f325" fmla="*/ f258 1 f156"/>
                <a:gd name="f326" fmla="*/ f259 1 f157"/>
                <a:gd name="f327" fmla="*/ f260 1 f156"/>
                <a:gd name="f328" fmla="*/ f261 1 f157"/>
                <a:gd name="f329" fmla="*/ f262 1 f156"/>
                <a:gd name="f330" fmla="*/ f263 1 f157"/>
                <a:gd name="f331" fmla="*/ f264 1 f156"/>
                <a:gd name="f332" fmla="*/ f265 1 f157"/>
                <a:gd name="f333" fmla="*/ f266 1 f156"/>
                <a:gd name="f334" fmla="*/ f267 1 f156"/>
                <a:gd name="f335" fmla="*/ f268 1 f157"/>
                <a:gd name="f336" fmla="*/ f269 1 f156"/>
                <a:gd name="f337" fmla="*/ f270 1 f157"/>
                <a:gd name="f338" fmla="*/ f271 1 f156"/>
                <a:gd name="f339" fmla="*/ f272 1 f157"/>
                <a:gd name="f340" fmla="*/ f273 1 f156"/>
                <a:gd name="f341" fmla="*/ f274 1 f157"/>
                <a:gd name="f342" fmla="*/ f275 1 f156"/>
                <a:gd name="f343" fmla="*/ f276 1 f157"/>
                <a:gd name="f344" fmla="*/ f277 1 f156"/>
                <a:gd name="f345" fmla="*/ f278 1 f157"/>
                <a:gd name="f346" fmla="*/ f279 1 f156"/>
                <a:gd name="f347" fmla="*/ f280 1 f157"/>
                <a:gd name="f348" fmla="*/ f281 1 f156"/>
                <a:gd name="f349" fmla="*/ f282 1 f157"/>
                <a:gd name="f350" fmla="*/ f283 1 f156"/>
                <a:gd name="f351" fmla="*/ f284 1 f157"/>
                <a:gd name="f352" fmla="*/ f285 f147 1"/>
                <a:gd name="f353" fmla="*/ f286 f147 1"/>
                <a:gd name="f354" fmla="*/ f288 f148 1"/>
                <a:gd name="f355" fmla="*/ f287 f148 1"/>
                <a:gd name="f356" fmla="*/ f289 f147 1"/>
                <a:gd name="f357" fmla="*/ f290 f148 1"/>
                <a:gd name="f358" fmla="*/ f291 f147 1"/>
                <a:gd name="f359" fmla="*/ f292 f148 1"/>
                <a:gd name="f360" fmla="*/ f293 f147 1"/>
                <a:gd name="f361" fmla="*/ f294 f148 1"/>
                <a:gd name="f362" fmla="*/ f295 f147 1"/>
                <a:gd name="f363" fmla="*/ f296 f148 1"/>
                <a:gd name="f364" fmla="*/ f297 f147 1"/>
                <a:gd name="f365" fmla="*/ f298 f148 1"/>
                <a:gd name="f366" fmla="*/ f299 f147 1"/>
                <a:gd name="f367" fmla="*/ f300 f148 1"/>
                <a:gd name="f368" fmla="*/ f301 f147 1"/>
                <a:gd name="f369" fmla="*/ f302 f148 1"/>
                <a:gd name="f370" fmla="*/ f303 f148 1"/>
                <a:gd name="f371" fmla="*/ f304 f147 1"/>
                <a:gd name="f372" fmla="*/ f305 f147 1"/>
                <a:gd name="f373" fmla="*/ f306 f148 1"/>
                <a:gd name="f374" fmla="*/ f307 f148 1"/>
                <a:gd name="f375" fmla="*/ f308 f148 1"/>
                <a:gd name="f376" fmla="*/ f309 f147 1"/>
                <a:gd name="f377" fmla="*/ f310 f147 1"/>
                <a:gd name="f378" fmla="*/ f311 f148 1"/>
                <a:gd name="f379" fmla="*/ f312 f148 1"/>
                <a:gd name="f380" fmla="*/ f313 f147 1"/>
                <a:gd name="f381" fmla="*/ f314 f148 1"/>
                <a:gd name="f382" fmla="*/ f315 f147 1"/>
                <a:gd name="f383" fmla="*/ f316 f148 1"/>
                <a:gd name="f384" fmla="*/ f317 f147 1"/>
                <a:gd name="f385" fmla="*/ f318 f148 1"/>
                <a:gd name="f386" fmla="*/ f319 f147 1"/>
                <a:gd name="f387" fmla="*/ f320 f148 1"/>
                <a:gd name="f388" fmla="*/ f321 f147 1"/>
                <a:gd name="f389" fmla="*/ f322 f148 1"/>
                <a:gd name="f390" fmla="*/ f323 f147 1"/>
                <a:gd name="f391" fmla="*/ f324 f148 1"/>
                <a:gd name="f392" fmla="*/ f325 f147 1"/>
                <a:gd name="f393" fmla="*/ f326 f148 1"/>
                <a:gd name="f394" fmla="*/ f327 f147 1"/>
                <a:gd name="f395" fmla="*/ f328 f148 1"/>
                <a:gd name="f396" fmla="*/ f329 f147 1"/>
                <a:gd name="f397" fmla="*/ f330 f148 1"/>
                <a:gd name="f398" fmla="*/ f331 f147 1"/>
                <a:gd name="f399" fmla="*/ f332 f148 1"/>
                <a:gd name="f400" fmla="*/ f333 f147 1"/>
                <a:gd name="f401" fmla="*/ f334 f147 1"/>
                <a:gd name="f402" fmla="*/ f335 f148 1"/>
                <a:gd name="f403" fmla="*/ f336 f147 1"/>
                <a:gd name="f404" fmla="*/ f337 f148 1"/>
                <a:gd name="f405" fmla="*/ f338 f147 1"/>
                <a:gd name="f406" fmla="*/ f339 f148 1"/>
                <a:gd name="f407" fmla="*/ f340 f147 1"/>
                <a:gd name="f408" fmla="*/ f341 f148 1"/>
                <a:gd name="f409" fmla="*/ f342 f147 1"/>
                <a:gd name="f410" fmla="*/ f343 f148 1"/>
                <a:gd name="f411" fmla="*/ f344 f147 1"/>
                <a:gd name="f412" fmla="*/ f345 f148 1"/>
                <a:gd name="f413" fmla="*/ f346 f147 1"/>
                <a:gd name="f414" fmla="*/ f347 f148 1"/>
                <a:gd name="f415" fmla="*/ f348 f147 1"/>
                <a:gd name="f416" fmla="*/ f349 f148 1"/>
                <a:gd name="f417" fmla="*/ f350 f147 1"/>
                <a:gd name="f418" fmla="*/ f351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1">
                  <a:pos x="f356" y="f357"/>
                </a:cxn>
                <a:cxn ang="f221">
                  <a:pos x="f358" y="f359"/>
                </a:cxn>
                <a:cxn ang="f221">
                  <a:pos x="f360" y="f361"/>
                </a:cxn>
                <a:cxn ang="f221">
                  <a:pos x="f362" y="f363"/>
                </a:cxn>
                <a:cxn ang="f221">
                  <a:pos x="f364" y="f365"/>
                </a:cxn>
                <a:cxn ang="f221">
                  <a:pos x="f366" y="f367"/>
                </a:cxn>
                <a:cxn ang="f221">
                  <a:pos x="f368" y="f369"/>
                </a:cxn>
                <a:cxn ang="f221">
                  <a:pos x="f368" y="f370"/>
                </a:cxn>
                <a:cxn ang="f221">
                  <a:pos x="f371" y="f370"/>
                </a:cxn>
                <a:cxn ang="f221">
                  <a:pos x="f372" y="f373"/>
                </a:cxn>
                <a:cxn ang="f221">
                  <a:pos x="f372" y="f374"/>
                </a:cxn>
                <a:cxn ang="f221">
                  <a:pos x="f371" y="f375"/>
                </a:cxn>
                <a:cxn ang="f221">
                  <a:pos x="f376" y="f375"/>
                </a:cxn>
                <a:cxn ang="f221">
                  <a:pos x="f377" y="f378"/>
                </a:cxn>
                <a:cxn ang="f221">
                  <a:pos x="f377" y="f379"/>
                </a:cxn>
                <a:cxn ang="f221">
                  <a:pos x="f380" y="f381"/>
                </a:cxn>
                <a:cxn ang="f221">
                  <a:pos x="f382" y="f383"/>
                </a:cxn>
                <a:cxn ang="f221">
                  <a:pos x="f384" y="f385"/>
                </a:cxn>
                <a:cxn ang="f221">
                  <a:pos x="f386" y="f387"/>
                </a:cxn>
                <a:cxn ang="f221">
                  <a:pos x="f356" y="f357"/>
                </a:cxn>
                <a:cxn ang="f221">
                  <a:pos x="f388" y="f389"/>
                </a:cxn>
                <a:cxn ang="f221">
                  <a:pos x="f390" y="f391"/>
                </a:cxn>
                <a:cxn ang="f221">
                  <a:pos x="f392" y="f393"/>
                </a:cxn>
                <a:cxn ang="f221">
                  <a:pos x="f394" y="f395"/>
                </a:cxn>
                <a:cxn ang="f221">
                  <a:pos x="f388" y="f389"/>
                </a:cxn>
                <a:cxn ang="f221">
                  <a:pos x="f396" y="f397"/>
                </a:cxn>
                <a:cxn ang="f221">
                  <a:pos x="f398" y="f399"/>
                </a:cxn>
                <a:cxn ang="f221">
                  <a:pos x="f400" y="f397"/>
                </a:cxn>
                <a:cxn ang="f221">
                  <a:pos x="f401" y="f402"/>
                </a:cxn>
                <a:cxn ang="f221">
                  <a:pos x="f396" y="f397"/>
                </a:cxn>
                <a:cxn ang="f221">
                  <a:pos x="f403" y="f404"/>
                </a:cxn>
                <a:cxn ang="f221">
                  <a:pos x="f405" y="f406"/>
                </a:cxn>
                <a:cxn ang="f221">
                  <a:pos x="f407" y="f408"/>
                </a:cxn>
                <a:cxn ang="f221">
                  <a:pos x="f409" y="f410"/>
                </a:cxn>
                <a:cxn ang="f221">
                  <a:pos x="f403" y="f404"/>
                </a:cxn>
                <a:cxn ang="f221">
                  <a:pos x="f411" y="f412"/>
                </a:cxn>
                <a:cxn ang="f221">
                  <a:pos x="f413" y="f414"/>
                </a:cxn>
                <a:cxn ang="f221">
                  <a:pos x="f415" y="f416"/>
                </a:cxn>
                <a:cxn ang="f221">
                  <a:pos x="f417" y="f418"/>
                </a:cxn>
                <a:cxn ang="f221">
                  <a:pos x="f411" y="f412"/>
                </a:cxn>
              </a:cxnLst>
              <a:rect l="f352" t="f355" r="f353" b="f354"/>
              <a:pathLst>
                <a:path w="342" h="34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6"/>
                  </a:cubicBezTo>
                  <a:cubicBezTo>
                    <a:pt x="f29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39" y="f44"/>
                  </a:cubicBezTo>
                  <a:cubicBezTo>
                    <a:pt x="f45" y="f44"/>
                    <a:pt x="f33" y="f46"/>
                    <a:pt x="f47" y="f44"/>
                  </a:cubicBezTo>
                  <a:cubicBezTo>
                    <a:pt x="f48" y="f49"/>
                    <a:pt x="f6" y="f50"/>
                    <a:pt x="f6" y="f51"/>
                  </a:cubicBezTo>
                  <a:cubicBezTo>
                    <a:pt x="f6" y="f52"/>
                    <a:pt x="f53" y="f54"/>
                    <a:pt x="f6" y="f55"/>
                  </a:cubicBezTo>
                  <a:cubicBezTo>
                    <a:pt x="f6" y="f56"/>
                    <a:pt x="f48" y="f57"/>
                    <a:pt x="f47" y="f58"/>
                  </a:cubicBezTo>
                  <a:cubicBezTo>
                    <a:pt x="f35" y="f58"/>
                    <a:pt x="f59" y="f58"/>
                    <a:pt x="f60" y="f58"/>
                  </a:cubicBezTo>
                  <a:cubicBezTo>
                    <a:pt x="f61" y="f58"/>
                    <a:pt x="f62" y="f63"/>
                    <a:pt x="f62" y="f64"/>
                  </a:cubicBezTo>
                  <a:cubicBezTo>
                    <a:pt x="f62" y="f65"/>
                    <a:pt x="f62" y="f66"/>
                    <a:pt x="f62" y="f67"/>
                  </a:cubicBezTo>
                  <a:cubicBezTo>
                    <a:pt x="f68" y="f65"/>
                    <a:pt x="f8" y="f69"/>
                    <a:pt x="f70" y="f71"/>
                  </a:cubicBezTo>
                  <a:cubicBezTo>
                    <a:pt x="f72" y="f7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5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8" y="f9"/>
                  </a:cubicBezTo>
                  <a:close/>
                  <a:moveTo>
                    <a:pt x="f45" y="f92"/>
                  </a:moveTo>
                  <a:cubicBezTo>
                    <a:pt x="f93" y="f94"/>
                    <a:pt x="f95" y="f96"/>
                    <a:pt x="f56" y="f97"/>
                  </a:cubicBezTo>
                  <a:cubicBezTo>
                    <a:pt x="f71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3" y="f80"/>
                  </a:cubicBezTo>
                  <a:cubicBezTo>
                    <a:pt x="f103" y="f105"/>
                    <a:pt x="f106" y="f92"/>
                    <a:pt x="f45" y="f92"/>
                  </a:cubicBezTo>
                  <a:close/>
                  <a:moveTo>
                    <a:pt x="f17" y="f107"/>
                  </a:moveTo>
                  <a:cubicBezTo>
                    <a:pt x="f108" y="f109"/>
                    <a:pt x="f110" y="f111"/>
                    <a:pt x="f112" y="f111"/>
                  </a:cubicBezTo>
                  <a:cubicBezTo>
                    <a:pt x="f113" y="f114"/>
                    <a:pt x="f115" y="f109"/>
                    <a:pt x="f116" y="f107"/>
                  </a:cubicBezTo>
                  <a:cubicBezTo>
                    <a:pt x="f116" y="f73"/>
                    <a:pt x="f113" y="f28"/>
                    <a:pt x="f61" y="f28"/>
                  </a:cubicBezTo>
                  <a:cubicBezTo>
                    <a:pt x="f23" y="f28"/>
                    <a:pt x="f17" y="f73"/>
                    <a:pt x="f17" y="f107"/>
                  </a:cubicBezTo>
                  <a:close/>
                  <a:moveTo>
                    <a:pt x="f110" y="f39"/>
                  </a:moveTo>
                  <a:cubicBezTo>
                    <a:pt x="f117" y="f26"/>
                    <a:pt x="f118" y="f89"/>
                    <a:pt x="f119" y="f89"/>
                  </a:cubicBezTo>
                  <a:cubicBezTo>
                    <a:pt x="f120" y="f89"/>
                    <a:pt x="f121" y="f122"/>
                    <a:pt x="f123" y="f124"/>
                  </a:cubicBezTo>
                  <a:cubicBezTo>
                    <a:pt x="f125" y="f54"/>
                    <a:pt x="f126" y="f64"/>
                    <a:pt x="f127" y="f128"/>
                  </a:cubicBezTo>
                  <a:cubicBezTo>
                    <a:pt x="f108" y="f129"/>
                    <a:pt x="f110" y="f130"/>
                    <a:pt x="f110" y="f39"/>
                  </a:cubicBezTo>
                  <a:close/>
                  <a:moveTo>
                    <a:pt x="f131" y="f132"/>
                  </a:moveTo>
                  <a:cubicBezTo>
                    <a:pt x="f133" y="f134"/>
                    <a:pt x="f135" y="f62"/>
                    <a:pt x="f136" y="f137"/>
                  </a:cubicBezTo>
                  <a:cubicBezTo>
                    <a:pt x="f138" y="f139"/>
                    <a:pt x="f2" y="f140"/>
                    <a:pt x="f141" y="f37"/>
                  </a:cubicBezTo>
                  <a:cubicBezTo>
                    <a:pt x="f100" y="f113"/>
                    <a:pt x="f142" y="f143"/>
                    <a:pt x="f83" y="f42"/>
                  </a:cubicBezTo>
                  <a:cubicBezTo>
                    <a:pt x="f46" y="f144"/>
                    <a:pt x="f145" y="f136"/>
                    <a:pt x="f131" y="f1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ADE14D58-FC40-C3E0-C365-5BF7A6363C6F}"/>
                </a:ext>
              </a:extLst>
            </p:cNvPr>
            <p:cNvSpPr/>
            <p:nvPr/>
          </p:nvSpPr>
          <p:spPr>
            <a:xfrm>
              <a:off x="17148172" y="3729042"/>
              <a:ext cx="544516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83"/>
                <a:gd name="f8" fmla="val 64"/>
                <a:gd name="f9" fmla="val 29"/>
                <a:gd name="f10" fmla="val 58"/>
                <a:gd name="f11" fmla="val 26"/>
                <a:gd name="f12" fmla="val 52"/>
                <a:gd name="f13" fmla="val 25"/>
                <a:gd name="f14" fmla="val 48"/>
                <a:gd name="f15" fmla="val 22"/>
                <a:gd name="f16" fmla="val 38"/>
                <a:gd name="f17" fmla="val 14"/>
                <a:gd name="f18" fmla="val 23"/>
                <a:gd name="f19" fmla="val 19"/>
                <a:gd name="f20" fmla="val 37"/>
                <a:gd name="f21" fmla="val 20"/>
                <a:gd name="f22" fmla="val 63"/>
                <a:gd name="f23" fmla="val 73"/>
                <a:gd name="f24" fmla="val 41"/>
                <a:gd name="f25" fmla="val 71"/>
                <a:gd name="f26" fmla="val 50"/>
                <a:gd name="f27" fmla="val 61"/>
                <a:gd name="f28" fmla="val 53"/>
                <a:gd name="f29" fmla="val 59"/>
                <a:gd name="f30" fmla="val 57"/>
                <a:gd name="f31" fmla="val 62"/>
                <a:gd name="f32" fmla="val 77"/>
                <a:gd name="f33" fmla="val 49"/>
                <a:gd name="f34" fmla="val 32"/>
                <a:gd name="f35" fmla="val 81"/>
                <a:gd name="f36" fmla="val 80"/>
                <a:gd name="f37" fmla="val 4"/>
                <a:gd name="f38" fmla="val 2"/>
                <a:gd name="f39" fmla="val 27"/>
                <a:gd name="f40" fmla="val 9"/>
                <a:gd name="f41" fmla="val 10"/>
                <a:gd name="f42" fmla="val 5"/>
                <a:gd name="f43" fmla="val 44"/>
                <a:gd name="f44" fmla="val 56"/>
                <a:gd name="f45" fmla="val 6"/>
                <a:gd name="f46" fmla="+- 0 0 -90"/>
                <a:gd name="f47" fmla="*/ f3 1 68"/>
                <a:gd name="f48" fmla="*/ f4 1 83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8"/>
                <a:gd name="f57" fmla="*/ f53 1 83"/>
                <a:gd name="f58" fmla="*/ 64 f54 1"/>
                <a:gd name="f59" fmla="*/ 29 f53 1"/>
                <a:gd name="f60" fmla="*/ 48 f54 1"/>
                <a:gd name="f61" fmla="*/ 22 f53 1"/>
                <a:gd name="f62" fmla="*/ 23 f54 1"/>
                <a:gd name="f63" fmla="*/ 25 f53 1"/>
                <a:gd name="f64" fmla="*/ 25 f54 1"/>
                <a:gd name="f65" fmla="*/ 63 f53 1"/>
                <a:gd name="f66" fmla="*/ 50 f54 1"/>
                <a:gd name="f67" fmla="*/ 61 f53 1"/>
                <a:gd name="f68" fmla="*/ 68 f54 1"/>
                <a:gd name="f69" fmla="*/ 53 f53 1"/>
                <a:gd name="f70" fmla="*/ 32 f54 1"/>
                <a:gd name="f71" fmla="*/ 81 f53 1"/>
                <a:gd name="f72" fmla="*/ 2 f54 1"/>
                <a:gd name="f73" fmla="*/ 50 f53 1"/>
                <a:gd name="f74" fmla="*/ 27 f54 1"/>
                <a:gd name="f75" fmla="*/ 5 f53 1"/>
                <a:gd name="f76" fmla="+- f55 0 f1"/>
                <a:gd name="f77" fmla="*/ f58 1 68"/>
                <a:gd name="f78" fmla="*/ f59 1 83"/>
                <a:gd name="f79" fmla="*/ f60 1 68"/>
                <a:gd name="f80" fmla="*/ f61 1 83"/>
                <a:gd name="f81" fmla="*/ f62 1 68"/>
                <a:gd name="f82" fmla="*/ f63 1 83"/>
                <a:gd name="f83" fmla="*/ f64 1 68"/>
                <a:gd name="f84" fmla="*/ f65 1 83"/>
                <a:gd name="f85" fmla="*/ f66 1 68"/>
                <a:gd name="f86" fmla="*/ f67 1 83"/>
                <a:gd name="f87" fmla="*/ f68 1 68"/>
                <a:gd name="f88" fmla="*/ f69 1 83"/>
                <a:gd name="f89" fmla="*/ f70 1 68"/>
                <a:gd name="f90" fmla="*/ f71 1 83"/>
                <a:gd name="f91" fmla="*/ f72 1 68"/>
                <a:gd name="f92" fmla="*/ f73 1 83"/>
                <a:gd name="f93" fmla="*/ f74 1 68"/>
                <a:gd name="f94" fmla="*/ f75 1 83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68" h="8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1" y="f17"/>
                    <a:pt x="f18" y="f13"/>
                  </a:cubicBezTo>
                  <a:cubicBezTo>
                    <a:pt x="f19" y="f20"/>
                    <a:pt x="f21" y="f12"/>
                    <a:pt x="f13" y="f22"/>
                  </a:cubicBezTo>
                  <a:cubicBezTo>
                    <a:pt x="f9" y="f23"/>
                    <a:pt x="f24" y="f25"/>
                    <a:pt x="f26" y="f27"/>
                  </a:cubicBezTo>
                  <a:cubicBezTo>
                    <a:pt x="f28" y="f10"/>
                    <a:pt x="f29" y="f30"/>
                    <a:pt x="f6" y="f28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17" y="f36"/>
                    <a:pt x="f37" y="f6"/>
                    <a:pt x="f38" y="f26"/>
                  </a:cubicBezTo>
                  <a:cubicBezTo>
                    <a:pt x="f5" y="f39"/>
                    <a:pt x="f40" y="f41"/>
                    <a:pt x="f39" y="f42"/>
                  </a:cubicBezTo>
                  <a:cubicBezTo>
                    <a:pt x="f43" y="f5"/>
                    <a:pt x="f44" y="f45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361EF142-98E2-9BAB-F200-60C30B748357}"/>
                </a:ext>
              </a:extLst>
            </p:cNvPr>
            <p:cNvSpPr/>
            <p:nvPr/>
          </p:nvSpPr>
          <p:spPr>
            <a:xfrm>
              <a:off x="16440153" y="2460622"/>
              <a:ext cx="595310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83"/>
                <a:gd name="f8" fmla="val 68"/>
                <a:gd name="f9" fmla="val 60"/>
                <a:gd name="f10" fmla="val 73"/>
                <a:gd name="f11" fmla="val 53"/>
                <a:gd name="f12" fmla="val 59"/>
                <a:gd name="f13" fmla="val 43"/>
                <a:gd name="f14" fmla="val 55"/>
                <a:gd name="f15" fmla="val 32"/>
                <a:gd name="f16" fmla="val 51"/>
                <a:gd name="f17" fmla="val 18"/>
                <a:gd name="f18" fmla="val 57"/>
                <a:gd name="f19" fmla="val 20"/>
                <a:gd name="f20" fmla="val 38"/>
                <a:gd name="f21" fmla="val 36"/>
                <a:gd name="f22" fmla="val 21"/>
                <a:gd name="f23" fmla="val 52"/>
                <a:gd name="f24" fmla="val 5"/>
                <a:gd name="f25" fmla="val 2"/>
                <a:gd name="f26" fmla="val 62"/>
                <a:gd name="f27" fmla="val 66"/>
                <a:gd name="f28" fmla="val 1"/>
                <a:gd name="f29" fmla="val 69"/>
                <a:gd name="f30" fmla="val 3"/>
                <a:gd name="f31" fmla="val 9"/>
                <a:gd name="f32" fmla="val 13"/>
                <a:gd name="f33" fmla="val 35"/>
                <a:gd name="f34" fmla="val 58"/>
                <a:gd name="f35" fmla="val 81"/>
                <a:gd name="f36" fmla="val 72"/>
                <a:gd name="f37" fmla="val 70"/>
                <a:gd name="f38" fmla="val 82"/>
                <a:gd name="f39" fmla="+- 0 0 -90"/>
                <a:gd name="f40" fmla="*/ f3 1 74"/>
                <a:gd name="f41" fmla="*/ f4 1 8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74"/>
                <a:gd name="f50" fmla="*/ f46 1 83"/>
                <a:gd name="f51" fmla="*/ 68 f47 1"/>
                <a:gd name="f52" fmla="*/ 83 f46 1"/>
                <a:gd name="f53" fmla="*/ 43 f47 1"/>
                <a:gd name="f54" fmla="*/ 55 f46 1"/>
                <a:gd name="f55" fmla="*/ 0 f47 1"/>
                <a:gd name="f56" fmla="*/ 59 f46 1"/>
                <a:gd name="f57" fmla="*/ 52 f47 1"/>
                <a:gd name="f58" fmla="*/ 5 f46 1"/>
                <a:gd name="f59" fmla="*/ 66 f47 1"/>
                <a:gd name="f60" fmla="*/ 1 f46 1"/>
                <a:gd name="f61" fmla="*/ 73 f47 1"/>
                <a:gd name="f62" fmla="*/ 13 f46 1"/>
                <a:gd name="f63" fmla="*/ 81 f46 1"/>
                <a:gd name="f64" fmla="+- f48 0 f1"/>
                <a:gd name="f65" fmla="*/ f51 1 74"/>
                <a:gd name="f66" fmla="*/ f52 1 83"/>
                <a:gd name="f67" fmla="*/ f53 1 74"/>
                <a:gd name="f68" fmla="*/ f54 1 83"/>
                <a:gd name="f69" fmla="*/ f55 1 74"/>
                <a:gd name="f70" fmla="*/ f56 1 83"/>
                <a:gd name="f71" fmla="*/ f57 1 74"/>
                <a:gd name="f72" fmla="*/ f58 1 83"/>
                <a:gd name="f73" fmla="*/ f59 1 74"/>
                <a:gd name="f74" fmla="*/ f60 1 83"/>
                <a:gd name="f75" fmla="*/ f61 1 74"/>
                <a:gd name="f76" fmla="*/ f62 1 83"/>
                <a:gd name="f77" fmla="*/ f63 1 83"/>
                <a:gd name="f78" fmla="*/ 0 1 f49"/>
                <a:gd name="f79" fmla="*/ f43 1 f49"/>
                <a:gd name="f80" fmla="*/ 0 1 f50"/>
                <a:gd name="f81" fmla="*/ f44 1 f50"/>
                <a:gd name="f82" fmla="*/ f65 1 f49"/>
                <a:gd name="f83" fmla="*/ f66 1 f50"/>
                <a:gd name="f84" fmla="*/ f67 1 f49"/>
                <a:gd name="f85" fmla="*/ f68 1 f50"/>
                <a:gd name="f86" fmla="*/ f69 1 f49"/>
                <a:gd name="f87" fmla="*/ f70 1 f50"/>
                <a:gd name="f88" fmla="*/ f71 1 f49"/>
                <a:gd name="f89" fmla="*/ f72 1 f50"/>
                <a:gd name="f90" fmla="*/ f73 1 f49"/>
                <a:gd name="f91" fmla="*/ f74 1 f50"/>
                <a:gd name="f92" fmla="*/ f75 1 f49"/>
                <a:gd name="f93" fmla="*/ f76 1 f50"/>
                <a:gd name="f94" fmla="*/ f77 1 f50"/>
                <a:gd name="f95" fmla="*/ f78 f40 1"/>
                <a:gd name="f96" fmla="*/ f79 f40 1"/>
                <a:gd name="f97" fmla="*/ f81 f41 1"/>
                <a:gd name="f98" fmla="*/ f80 f41 1"/>
                <a:gd name="f99" fmla="*/ f82 f40 1"/>
                <a:gd name="f100" fmla="*/ f83 f41 1"/>
                <a:gd name="f101" fmla="*/ f84 f40 1"/>
                <a:gd name="f102" fmla="*/ f85 f41 1"/>
                <a:gd name="f103" fmla="*/ f86 f40 1"/>
                <a:gd name="f104" fmla="*/ f87 f41 1"/>
                <a:gd name="f105" fmla="*/ f88 f40 1"/>
                <a:gd name="f106" fmla="*/ f89 f41 1"/>
                <a:gd name="f107" fmla="*/ f90 f40 1"/>
                <a:gd name="f108" fmla="*/ f91 f41 1"/>
                <a:gd name="f109" fmla="*/ f92 f40 1"/>
                <a:gd name="f110" fmla="*/ f93 f41 1"/>
                <a:gd name="f111" fmla="*/ f94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99" y="f100"/>
                </a:cxn>
                <a:cxn ang="f64">
                  <a:pos x="f101" y="f102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09" y="f111"/>
                </a:cxn>
                <a:cxn ang="f64">
                  <a:pos x="f99" y="f100"/>
                </a:cxn>
              </a:cxnLst>
              <a:rect l="f95" t="f98" r="f96" b="f97"/>
              <a:pathLst>
                <a:path w="74" h="8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2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14" y="f25"/>
                    <a:pt x="f26" y="f5"/>
                    <a:pt x="f27" y="f28"/>
                  </a:cubicBezTo>
                  <a:cubicBezTo>
                    <a:pt x="f29" y="f30"/>
                    <a:pt x="f10" y="f31"/>
                    <a:pt x="f10" y="f32"/>
                  </a:cubicBezTo>
                  <a:cubicBezTo>
                    <a:pt x="f6" y="f33"/>
                    <a:pt x="f10" y="f34"/>
                    <a:pt x="f10" y="f35"/>
                  </a:cubicBezTo>
                  <a:cubicBezTo>
                    <a:pt x="f36" y="f35"/>
                    <a:pt x="f37" y="f38"/>
                    <a:pt x="f8" y="f7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C4CDD422-0637-84A8-2962-27AC3E6BAA17}"/>
                </a:ext>
              </a:extLst>
            </p:cNvPr>
            <p:cNvSpPr/>
            <p:nvPr/>
          </p:nvSpPr>
          <p:spPr>
            <a:xfrm>
              <a:off x="15709904" y="3568702"/>
              <a:ext cx="698501" cy="7381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92"/>
                <a:gd name="f8" fmla="val 33"/>
                <a:gd name="f9" fmla="val 22"/>
                <a:gd name="f10" fmla="val 68"/>
                <a:gd name="f11" fmla="val 12"/>
                <a:gd name="f12" fmla="val 47"/>
                <a:gd name="f13" fmla="val 24"/>
                <a:gd name="f14" fmla="val 11"/>
                <a:gd name="f15" fmla="val 19"/>
                <a:gd name="f16" fmla="val 21"/>
                <a:gd name="f17" fmla="val 13"/>
                <a:gd name="f18" fmla="val 31"/>
                <a:gd name="f19" fmla="val 9"/>
                <a:gd name="f20" fmla="val 52"/>
                <a:gd name="f21" fmla="val 59"/>
                <a:gd name="f22" fmla="val 5"/>
                <a:gd name="f23" fmla="val 63"/>
                <a:gd name="f24" fmla="val 27"/>
                <a:gd name="f25" fmla="val 64"/>
                <a:gd name="f26" fmla="val 30"/>
                <a:gd name="f27" fmla="val 34"/>
                <a:gd name="f28" fmla="val 71"/>
                <a:gd name="f29" fmla="val 36"/>
                <a:gd name="f30" fmla="val 86"/>
                <a:gd name="f31" fmla="val 46"/>
                <a:gd name="f32" fmla="val 73"/>
                <a:gd name="f33" fmla="val 60"/>
                <a:gd name="f34" fmla="val 80"/>
                <a:gd name="f35" fmla="val 85"/>
                <a:gd name="f36" fmla="val 43"/>
                <a:gd name="f37" fmla="val 77"/>
                <a:gd name="f38" fmla="val 53"/>
                <a:gd name="f39" fmla="val 67"/>
                <a:gd name="f40" fmla="val 66"/>
                <a:gd name="f41" fmla="val 54"/>
                <a:gd name="f42" fmla="val 51"/>
                <a:gd name="f43" fmla="val 45"/>
                <a:gd name="f44" fmla="val 56"/>
                <a:gd name="f45" fmla="val 48"/>
                <a:gd name="f46" fmla="val 41"/>
                <a:gd name="f47" fmla="val 62"/>
                <a:gd name="f48" fmla="val 38"/>
                <a:gd name="f49" fmla="val 29"/>
                <a:gd name="f50" fmla="val 37"/>
                <a:gd name="f51" fmla="val 39"/>
                <a:gd name="f52" fmla="val 49"/>
                <a:gd name="f53" fmla="val 50"/>
                <a:gd name="f54" fmla="val 26"/>
                <a:gd name="f55" fmla="val 23"/>
                <a:gd name="f56" fmla="val 25"/>
                <a:gd name="f57" fmla="+- 0 0 -90"/>
                <a:gd name="f58" fmla="*/ f3 1 87"/>
                <a:gd name="f59" fmla="*/ f4 1 92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87"/>
                <a:gd name="f68" fmla="*/ f64 1 92"/>
                <a:gd name="f69" fmla="*/ 33 f65 1"/>
                <a:gd name="f70" fmla="*/ 92 f64 1"/>
                <a:gd name="f71" fmla="*/ 0 f65 1"/>
                <a:gd name="f72" fmla="*/ 24 f64 1"/>
                <a:gd name="f73" fmla="*/ 31 f65 1"/>
                <a:gd name="f74" fmla="*/ 9 f64 1"/>
                <a:gd name="f75" fmla="*/ 63 f65 1"/>
                <a:gd name="f76" fmla="*/ 27 f64 1"/>
                <a:gd name="f77" fmla="*/ 71 f65 1"/>
                <a:gd name="f78" fmla="*/ 36 f64 1"/>
                <a:gd name="f79" fmla="*/ 73 f64 1"/>
                <a:gd name="f80" fmla="*/ 43 f65 1"/>
                <a:gd name="f81" fmla="*/ 77 f64 1"/>
                <a:gd name="f82" fmla="*/ 66 f65 1"/>
                <a:gd name="f83" fmla="*/ 54 f64 1"/>
                <a:gd name="f84" fmla="*/ 56 f65 1"/>
                <a:gd name="f85" fmla="*/ 46 f64 1"/>
                <a:gd name="f86" fmla="*/ 56 f64 1"/>
                <a:gd name="f87" fmla="*/ 29 f65 1"/>
                <a:gd name="f88" fmla="*/ 49 f65 1"/>
                <a:gd name="f89" fmla="*/ 46 f65 1"/>
                <a:gd name="f90" fmla="*/ 21 f64 1"/>
                <a:gd name="f91" fmla="*/ 19 f65 1"/>
                <a:gd name="f92" fmla="+- f66 0 f1"/>
                <a:gd name="f93" fmla="*/ f69 1 87"/>
                <a:gd name="f94" fmla="*/ f70 1 92"/>
                <a:gd name="f95" fmla="*/ f71 1 87"/>
                <a:gd name="f96" fmla="*/ f72 1 92"/>
                <a:gd name="f97" fmla="*/ f73 1 87"/>
                <a:gd name="f98" fmla="*/ f74 1 92"/>
                <a:gd name="f99" fmla="*/ f75 1 87"/>
                <a:gd name="f100" fmla="*/ f76 1 92"/>
                <a:gd name="f101" fmla="*/ f77 1 87"/>
                <a:gd name="f102" fmla="*/ f78 1 92"/>
                <a:gd name="f103" fmla="*/ f79 1 92"/>
                <a:gd name="f104" fmla="*/ f80 1 87"/>
                <a:gd name="f105" fmla="*/ f81 1 92"/>
                <a:gd name="f106" fmla="*/ f82 1 87"/>
                <a:gd name="f107" fmla="*/ f83 1 92"/>
                <a:gd name="f108" fmla="*/ f84 1 87"/>
                <a:gd name="f109" fmla="*/ f85 1 92"/>
                <a:gd name="f110" fmla="*/ f86 1 92"/>
                <a:gd name="f111" fmla="*/ f87 1 87"/>
                <a:gd name="f112" fmla="*/ f88 1 87"/>
                <a:gd name="f113" fmla="*/ f89 1 87"/>
                <a:gd name="f114" fmla="*/ f90 1 92"/>
                <a:gd name="f115" fmla="*/ f91 1 87"/>
                <a:gd name="f116" fmla="*/ 0 1 f67"/>
                <a:gd name="f117" fmla="*/ f61 1 f67"/>
                <a:gd name="f118" fmla="*/ 0 1 f68"/>
                <a:gd name="f119" fmla="*/ f62 1 f68"/>
                <a:gd name="f120" fmla="*/ f93 1 f67"/>
                <a:gd name="f121" fmla="*/ f94 1 f68"/>
                <a:gd name="f122" fmla="*/ f95 1 f67"/>
                <a:gd name="f123" fmla="*/ f96 1 f68"/>
                <a:gd name="f124" fmla="*/ f97 1 f67"/>
                <a:gd name="f125" fmla="*/ f98 1 f68"/>
                <a:gd name="f126" fmla="*/ f99 1 f67"/>
                <a:gd name="f127" fmla="*/ f100 1 f68"/>
                <a:gd name="f128" fmla="*/ f101 1 f67"/>
                <a:gd name="f129" fmla="*/ f102 1 f68"/>
                <a:gd name="f130" fmla="*/ f103 1 f68"/>
                <a:gd name="f131" fmla="*/ f104 1 f67"/>
                <a:gd name="f132" fmla="*/ f105 1 f68"/>
                <a:gd name="f133" fmla="*/ f106 1 f67"/>
                <a:gd name="f134" fmla="*/ f107 1 f68"/>
                <a:gd name="f135" fmla="*/ f108 1 f67"/>
                <a:gd name="f136" fmla="*/ f109 1 f68"/>
                <a:gd name="f137" fmla="*/ f110 1 f68"/>
                <a:gd name="f138" fmla="*/ f111 1 f67"/>
                <a:gd name="f139" fmla="*/ f112 1 f67"/>
                <a:gd name="f140" fmla="*/ f113 1 f67"/>
                <a:gd name="f141" fmla="*/ f114 1 f68"/>
                <a:gd name="f142" fmla="*/ f115 1 f67"/>
                <a:gd name="f143" fmla="*/ f116 f58 1"/>
                <a:gd name="f144" fmla="*/ f117 f58 1"/>
                <a:gd name="f145" fmla="*/ f119 f59 1"/>
                <a:gd name="f146" fmla="*/ f118 f59 1"/>
                <a:gd name="f147" fmla="*/ f120 f58 1"/>
                <a:gd name="f148" fmla="*/ f121 f59 1"/>
                <a:gd name="f149" fmla="*/ f122 f58 1"/>
                <a:gd name="f150" fmla="*/ f123 f59 1"/>
                <a:gd name="f151" fmla="*/ f124 f58 1"/>
                <a:gd name="f152" fmla="*/ f125 f59 1"/>
                <a:gd name="f153" fmla="*/ f126 f58 1"/>
                <a:gd name="f154" fmla="*/ f127 f59 1"/>
                <a:gd name="f155" fmla="*/ f128 f58 1"/>
                <a:gd name="f156" fmla="*/ f129 f59 1"/>
                <a:gd name="f157" fmla="*/ f130 f59 1"/>
                <a:gd name="f158" fmla="*/ f131 f58 1"/>
                <a:gd name="f159" fmla="*/ f132 f59 1"/>
                <a:gd name="f160" fmla="*/ f133 f58 1"/>
                <a:gd name="f161" fmla="*/ f134 f59 1"/>
                <a:gd name="f162" fmla="*/ f135 f58 1"/>
                <a:gd name="f163" fmla="*/ f136 f59 1"/>
                <a:gd name="f164" fmla="*/ f137 f59 1"/>
                <a:gd name="f165" fmla="*/ f138 f58 1"/>
                <a:gd name="f166" fmla="*/ f139 f58 1"/>
                <a:gd name="f167" fmla="*/ f140 f58 1"/>
                <a:gd name="f168" fmla="*/ f141 f59 1"/>
                <a:gd name="f169" fmla="*/ f142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5" y="f157"/>
                </a:cxn>
                <a:cxn ang="f92">
                  <a:pos x="f147" y="f148"/>
                </a:cxn>
                <a:cxn ang="f92">
                  <a:pos x="f158" y="f159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47" y="f164"/>
                </a:cxn>
                <a:cxn ang="f92">
                  <a:pos x="f158" y="f159"/>
                </a:cxn>
                <a:cxn ang="f92">
                  <a:pos x="f165" y="f163"/>
                </a:cxn>
                <a:cxn ang="f92">
                  <a:pos x="f166" y="f154"/>
                </a:cxn>
                <a:cxn ang="f92">
                  <a:pos x="f167" y="f168"/>
                </a:cxn>
                <a:cxn ang="f92">
                  <a:pos x="f169" y="f154"/>
                </a:cxn>
                <a:cxn ang="f92">
                  <a:pos x="f165" y="f163"/>
                </a:cxn>
              </a:cxnLst>
              <a:rect l="f143" t="f146" r="f144" b="f145"/>
              <a:pathLst>
                <a:path w="87" h="92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10" y="f27"/>
                    <a:pt x="f28" y="f29"/>
                  </a:cubicBezTo>
                  <a:cubicBezTo>
                    <a:pt x="f30" y="f31"/>
                    <a:pt x="f6" y="f23"/>
                    <a:pt x="f28" y="f32"/>
                  </a:cubicBezTo>
                  <a:cubicBezTo>
                    <a:pt x="f33" y="f34"/>
                    <a:pt x="f12" y="f35"/>
                    <a:pt x="f8" y="f7"/>
                  </a:cubicBezTo>
                  <a:close/>
                  <a:moveTo>
                    <a:pt x="f36" y="f37"/>
                  </a:moveTo>
                  <a:cubicBezTo>
                    <a:pt x="f38" y="f39"/>
                    <a:pt x="f21" y="f33"/>
                    <a:pt x="f40" y="f41"/>
                  </a:cubicBezTo>
                  <a:cubicBezTo>
                    <a:pt x="f23" y="f42"/>
                    <a:pt x="f21" y="f43"/>
                    <a:pt x="f44" y="f31"/>
                  </a:cubicBezTo>
                  <a:cubicBezTo>
                    <a:pt x="f45" y="f45"/>
                    <a:pt x="f46" y="f20"/>
                    <a:pt x="f8" y="f44"/>
                  </a:cubicBezTo>
                  <a:cubicBezTo>
                    <a:pt x="f29" y="f47"/>
                    <a:pt x="f48" y="f39"/>
                    <a:pt x="f36" y="f37"/>
                  </a:cubicBezTo>
                  <a:close/>
                  <a:moveTo>
                    <a:pt x="f49" y="f31"/>
                  </a:moveTo>
                  <a:cubicBezTo>
                    <a:pt x="f50" y="f51"/>
                    <a:pt x="f36" y="f8"/>
                    <a:pt x="f52" y="f24"/>
                  </a:cubicBezTo>
                  <a:cubicBezTo>
                    <a:pt x="f53" y="f54"/>
                    <a:pt x="f12" y="f16"/>
                    <a:pt x="f31" y="f16"/>
                  </a:cubicBezTo>
                  <a:cubicBezTo>
                    <a:pt x="f48" y="f9"/>
                    <a:pt x="f49" y="f13"/>
                    <a:pt x="f15" y="f24"/>
                  </a:cubicBezTo>
                  <a:cubicBezTo>
                    <a:pt x="f55" y="f27"/>
                    <a:pt x="f56" y="f51"/>
                    <a:pt x="f49" y="f3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5;p47">
            <a:extLst>
              <a:ext uri="{FF2B5EF4-FFF2-40B4-BE49-F238E27FC236}">
                <a16:creationId xmlns:a16="http://schemas.microsoft.com/office/drawing/2014/main" id="{4B3C61F8-37DD-6D10-0EA9-92BB98039B72}"/>
              </a:ext>
            </a:extLst>
          </p:cNvPr>
          <p:cNvSpPr/>
          <p:nvPr/>
        </p:nvSpPr>
        <p:spPr>
          <a:xfrm>
            <a:off x="12470248" y="6054214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656;p47">
            <a:extLst>
              <a:ext uri="{FF2B5EF4-FFF2-40B4-BE49-F238E27FC236}">
                <a16:creationId xmlns:a16="http://schemas.microsoft.com/office/drawing/2014/main" id="{A8C80BBE-EE28-4E45-9448-F8A1EEE3F6A8}"/>
              </a:ext>
            </a:extLst>
          </p:cNvPr>
          <p:cNvSpPr/>
          <p:nvPr/>
        </p:nvSpPr>
        <p:spPr>
          <a:xfrm>
            <a:off x="4475238" y="6181554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657;p47">
            <a:extLst>
              <a:ext uri="{FF2B5EF4-FFF2-40B4-BE49-F238E27FC236}">
                <a16:creationId xmlns:a16="http://schemas.microsoft.com/office/drawing/2014/main" id="{B33388F2-C18C-2425-486F-977F8A9A63B0}"/>
              </a:ext>
            </a:extLst>
          </p:cNvPr>
          <p:cNvSpPr/>
          <p:nvPr/>
        </p:nvSpPr>
        <p:spPr>
          <a:xfrm>
            <a:off x="12470248" y="1488606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658;p47">
            <a:extLst>
              <a:ext uri="{FF2B5EF4-FFF2-40B4-BE49-F238E27FC236}">
                <a16:creationId xmlns:a16="http://schemas.microsoft.com/office/drawing/2014/main" id="{13EBD493-F782-DA92-9E19-74DC438166BD}"/>
              </a:ext>
            </a:extLst>
          </p:cNvPr>
          <p:cNvSpPr/>
          <p:nvPr/>
        </p:nvSpPr>
        <p:spPr>
          <a:xfrm>
            <a:off x="4475238" y="1542163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660;p47">
            <a:extLst>
              <a:ext uri="{FF2B5EF4-FFF2-40B4-BE49-F238E27FC236}">
                <a16:creationId xmlns:a16="http://schemas.microsoft.com/office/drawing/2014/main" id="{84E64A92-5CD7-A806-C026-61249EBB555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3564" y="1278002"/>
            <a:ext cx="7085868" cy="1641000"/>
          </a:xfrm>
        </p:spPr>
        <p:txBody>
          <a:bodyPr/>
          <a:lstStyle/>
          <a:p>
            <a:pPr lvl="0"/>
            <a:r>
              <a:rPr lang="en-US">
                <a:solidFill>
                  <a:srgbClr val="FFFEEA"/>
                </a:solidFill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7" name="Google Shape;661;p47">
            <a:extLst>
              <a:ext uri="{FF2B5EF4-FFF2-40B4-BE49-F238E27FC236}">
                <a16:creationId xmlns:a16="http://schemas.microsoft.com/office/drawing/2014/main" id="{6AE3571A-754F-3D11-555F-43C944468AF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2766599"/>
            <a:ext cx="5171736" cy="1583704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در مورد </a:t>
            </a:r>
            <a:r>
              <a:rPr lang="fa-IR" sz="4800" dirty="0">
                <a:solidFill>
                  <a:schemeClr val="accent2">
                    <a:lumMod val="75000"/>
                  </a:schemeClr>
                </a:solidFill>
                <a:latin typeface="Kirang Haerang"/>
                <a:cs typeface="B Nazanin" panose="00000400000000000000" pitchFamily="2" charset="-78"/>
              </a:rPr>
              <a:t>ک</a:t>
            </a: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و</a:t>
            </a:r>
            <a:r>
              <a:rPr lang="fa-IR" sz="4800" dirty="0">
                <a:solidFill>
                  <a:schemeClr val="accent4"/>
                </a:solidFill>
                <a:latin typeface="Kirang Haerang"/>
                <a:cs typeface="B Nazanin" panose="00000400000000000000" pitchFamily="2" charset="-78"/>
              </a:rPr>
              <a:t>د</a:t>
            </a:r>
            <a:r>
              <a:rPr lang="fa-IR" sz="4800" dirty="0">
                <a:solidFill>
                  <a:schemeClr val="accent6"/>
                </a:solidFill>
                <a:latin typeface="Kirang Haerang"/>
                <a:cs typeface="B Nazanin" panose="00000400000000000000" pitchFamily="2" charset="-78"/>
              </a:rPr>
              <a:t>ک</a:t>
            </a: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 </a:t>
            </a:r>
            <a:r>
              <a:rPr lang="fa-IR" sz="4800" dirty="0">
                <a:solidFill>
                  <a:schemeClr val="accent4"/>
                </a:solidFill>
                <a:latin typeface="Kirang Haerang"/>
                <a:cs typeface="B Nazanin" panose="00000400000000000000" pitchFamily="2" charset="-78"/>
              </a:rPr>
              <a:t>م</a:t>
            </a:r>
            <a:r>
              <a:rPr lang="fa-IR" sz="4800" dirty="0">
                <a:solidFill>
                  <a:schemeClr val="accent2">
                    <a:lumMod val="75000"/>
                  </a:schemeClr>
                </a:solidFill>
                <a:latin typeface="Kirang Haerang"/>
                <a:cs typeface="B Nazanin" panose="00000400000000000000" pitchFamily="2" charset="-78"/>
              </a:rPr>
              <a:t>ن</a:t>
            </a:r>
            <a:endParaRPr lang="en-US" sz="4800" dirty="0">
              <a:solidFill>
                <a:schemeClr val="accent2">
                  <a:lumMod val="75000"/>
                </a:schemeClr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8" name="Google Shape;662;p47">
            <a:extLst>
              <a:ext uri="{FF2B5EF4-FFF2-40B4-BE49-F238E27FC236}">
                <a16:creationId xmlns:a16="http://schemas.microsoft.com/office/drawing/2014/main" id="{83A84C9F-FA9C-C50B-EE2F-7DF3D6982C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4290703"/>
            <a:ext cx="7130134" cy="1641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Google Shape;659;p47">
            <a:extLst>
              <a:ext uri="{FF2B5EF4-FFF2-40B4-BE49-F238E27FC236}">
                <a16:creationId xmlns:a16="http://schemas.microsoft.com/office/drawing/2014/main" id="{996A0224-DDE0-634F-3326-02DB300FA1C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1278011"/>
            <a:ext cx="8210662" cy="1641000"/>
          </a:xfrm>
        </p:spPr>
        <p:txBody>
          <a:bodyPr anchor="ctr" anchorCtr="1"/>
          <a:lstStyle/>
          <a:p>
            <a:pPr lvl="0" algn="ctr"/>
            <a:r>
              <a:rPr lang="en-US" sz="7400" b="1">
                <a:solidFill>
                  <a:srgbClr val="FFFEEA"/>
                </a:solidFill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10" name="Google Shape;663;p47">
            <a:extLst>
              <a:ext uri="{FF2B5EF4-FFF2-40B4-BE49-F238E27FC236}">
                <a16:creationId xmlns:a16="http://schemas.microsoft.com/office/drawing/2014/main" id="{47A3AE25-E387-DCCF-9FDB-16B2F3FA02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55778" y="2766599"/>
            <a:ext cx="5171736" cy="1583704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chemeClr val="accent6"/>
                </a:solidFill>
                <a:latin typeface="Kirang Haerang"/>
                <a:cs typeface="B Nazanin" panose="00000400000000000000" pitchFamily="2" charset="-78"/>
              </a:rPr>
              <a:t>ت</a:t>
            </a:r>
            <a:r>
              <a:rPr lang="fa-IR" sz="4800" dirty="0">
                <a:solidFill>
                  <a:schemeClr val="accent4"/>
                </a:solidFill>
                <a:latin typeface="Kirang Haerang"/>
                <a:cs typeface="B Nazanin" panose="00000400000000000000" pitchFamily="2" charset="-78"/>
              </a:rPr>
              <a:t>ح</a:t>
            </a:r>
            <a:r>
              <a:rPr lang="fa-IR" sz="4800" dirty="0">
                <a:solidFill>
                  <a:schemeClr val="accent2"/>
                </a:solidFill>
                <a:latin typeface="Kirang Haerang"/>
                <a:cs typeface="B Nazanin" panose="00000400000000000000" pitchFamily="2" charset="-78"/>
              </a:rPr>
              <a:t>ل</a:t>
            </a:r>
            <a:r>
              <a:rPr lang="fa-IR" sz="4800" dirty="0">
                <a:solidFill>
                  <a:schemeClr val="accent1"/>
                </a:solidFill>
                <a:latin typeface="Kirang Haerang"/>
                <a:cs typeface="B Nazanin" panose="00000400000000000000" pitchFamily="2" charset="-78"/>
              </a:rPr>
              <a:t>ی</a:t>
            </a:r>
            <a:r>
              <a:rPr lang="fa-IR" sz="4800" dirty="0">
                <a:solidFill>
                  <a:schemeClr val="accent4"/>
                </a:solidFill>
                <a:latin typeface="Kirang Haerang"/>
                <a:cs typeface="B Nazanin" panose="00000400000000000000" pitchFamily="2" charset="-78"/>
              </a:rPr>
              <a:t>ل</a:t>
            </a:r>
            <a:r>
              <a:rPr lang="fa-IR" sz="4800" dirty="0">
                <a:solidFill>
                  <a:srgbClr val="56A685"/>
                </a:solidFill>
                <a:latin typeface="Kirang Haerang"/>
                <a:cs typeface="B Nazanin" panose="00000400000000000000" pitchFamily="2" charset="-78"/>
              </a:rPr>
              <a:t> بازار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1" name="Google Shape;664;p47">
            <a:extLst>
              <a:ext uri="{FF2B5EF4-FFF2-40B4-BE49-F238E27FC236}">
                <a16:creationId xmlns:a16="http://schemas.microsoft.com/office/drawing/2014/main" id="{C1332D11-6B58-8F69-03E7-2E55B3FD48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4290703"/>
            <a:ext cx="7130134" cy="1641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Google Shape;665;p47">
            <a:extLst>
              <a:ext uri="{FF2B5EF4-FFF2-40B4-BE49-F238E27FC236}">
                <a16:creationId xmlns:a16="http://schemas.microsoft.com/office/drawing/2014/main" id="{C33BAC46-2236-0179-15F8-02A4A8BD629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41163" y="5917393"/>
            <a:ext cx="8210662" cy="1641000"/>
          </a:xfrm>
        </p:spPr>
        <p:txBody>
          <a:bodyPr anchor="ctr" anchorCtr="1"/>
          <a:lstStyle/>
          <a:p>
            <a:pPr lvl="0" algn="ctr"/>
            <a:r>
              <a:rPr lang="en-US" sz="7400" b="1" dirty="0">
                <a:solidFill>
                  <a:srgbClr val="FFFEEA"/>
                </a:solidFill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13" name="Google Shape;666;p47">
            <a:extLst>
              <a:ext uri="{FF2B5EF4-FFF2-40B4-BE49-F238E27FC236}">
                <a16:creationId xmlns:a16="http://schemas.microsoft.com/office/drawing/2014/main" id="{3C4ECED7-D338-9884-7DEF-C67B2675AC5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7405999"/>
            <a:ext cx="5171736" cy="1583704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ECC017"/>
                </a:solidFill>
                <a:latin typeface="Kirang Haerang"/>
                <a:cs typeface="B Nazanin" panose="00000400000000000000" pitchFamily="2" charset="-78"/>
              </a:rPr>
              <a:t>اهداف و استرا</a:t>
            </a:r>
            <a:r>
              <a:rPr lang="fa-IR" sz="4800" dirty="0">
                <a:solidFill>
                  <a:schemeClr val="accent3"/>
                </a:solidFill>
                <a:latin typeface="Kirang Haerang"/>
                <a:cs typeface="B Nazanin" panose="00000400000000000000" pitchFamily="2" charset="-78"/>
              </a:rPr>
              <a:t>ت</a:t>
            </a:r>
            <a:r>
              <a:rPr lang="fa-IR" sz="4800" dirty="0">
                <a:solidFill>
                  <a:schemeClr val="accent6"/>
                </a:solidFill>
                <a:latin typeface="Kirang Haerang"/>
                <a:cs typeface="B Nazanin" panose="00000400000000000000" pitchFamily="2" charset="-78"/>
              </a:rPr>
              <a:t>ژ</a:t>
            </a:r>
            <a:r>
              <a:rPr lang="fa-IR" sz="4800" dirty="0">
                <a:solidFill>
                  <a:schemeClr val="accent2"/>
                </a:solidFill>
                <a:latin typeface="Kirang Haerang"/>
                <a:cs typeface="B Nazanin" panose="00000400000000000000" pitchFamily="2" charset="-78"/>
              </a:rPr>
              <a:t>ی</a:t>
            </a:r>
            <a:endParaRPr lang="en-US" sz="4800" dirty="0">
              <a:solidFill>
                <a:schemeClr val="accent2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4" name="Google Shape;667;p47">
            <a:extLst>
              <a:ext uri="{FF2B5EF4-FFF2-40B4-BE49-F238E27FC236}">
                <a16:creationId xmlns:a16="http://schemas.microsoft.com/office/drawing/2014/main" id="{F0A2A9D7-72B9-8598-89B0-E41568D451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8930094"/>
            <a:ext cx="7130134" cy="1641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5" name="Google Shape;668;p47">
            <a:extLst>
              <a:ext uri="{FF2B5EF4-FFF2-40B4-BE49-F238E27FC236}">
                <a16:creationId xmlns:a16="http://schemas.microsoft.com/office/drawing/2014/main" id="{7C57D3E0-07B8-4DB0-AC7A-61A525C0E60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5917393"/>
            <a:ext cx="8210662" cy="1641000"/>
          </a:xfrm>
        </p:spPr>
        <p:txBody>
          <a:bodyPr anchor="ctr" anchorCtr="1"/>
          <a:lstStyle/>
          <a:p>
            <a:pPr lvl="0" algn="ctr"/>
            <a:r>
              <a:rPr lang="en-US" sz="7400" b="1" dirty="0">
                <a:solidFill>
                  <a:srgbClr val="FFFEEA"/>
                </a:solidFill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16" name="Google Shape;669;p47">
            <a:extLst>
              <a:ext uri="{FF2B5EF4-FFF2-40B4-BE49-F238E27FC236}">
                <a16:creationId xmlns:a16="http://schemas.microsoft.com/office/drawing/2014/main" id="{4B4082C2-5F7A-E827-8567-4FF6924DF27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55641" y="7405972"/>
            <a:ext cx="5171736" cy="1583704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E86E8F"/>
                </a:solidFill>
                <a:latin typeface="Kirang Haerang"/>
                <a:cs typeface="B Nazanin" panose="00000400000000000000" pitchFamily="2" charset="-78"/>
              </a:rPr>
              <a:t>برنامه محتوا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7" name="Google Shape;670;p47">
            <a:extLst>
              <a:ext uri="{FF2B5EF4-FFF2-40B4-BE49-F238E27FC236}">
                <a16:creationId xmlns:a16="http://schemas.microsoft.com/office/drawing/2014/main" id="{CC22441F-E393-CEF1-58B5-2D36821425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8930094"/>
            <a:ext cx="7130134" cy="1641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Google Shape;692;p49">
            <a:extLst>
              <a:ext uri="{FF2B5EF4-FFF2-40B4-BE49-F238E27FC236}">
                <a16:creationId xmlns:a16="http://schemas.microsoft.com/office/drawing/2014/main" id="{E4C07143-808C-3772-43D2-518FC96F2E87}"/>
              </a:ext>
            </a:extLst>
          </p:cNvPr>
          <p:cNvSpPr txBox="1"/>
          <p:nvPr/>
        </p:nvSpPr>
        <p:spPr>
          <a:xfrm>
            <a:off x="1495903" y="296603"/>
            <a:ext cx="15080531" cy="14631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9524" tIns="129524" rIns="129524" bIns="129524" anchor="ctr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7400" b="1" kern="0" dirty="0">
                <a:solidFill>
                  <a:srgbClr val="FFFEEA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در مورد کودک من</a:t>
            </a:r>
            <a:endParaRPr lang="es-PE" sz="7400" b="1" i="0" u="none" strike="noStrike" kern="0" cap="none" spc="0" baseline="0" dirty="0">
              <a:solidFill>
                <a:srgbClr val="FFFEEA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bg>
      <p:bgPr>
        <a:solidFill>
          <a:srgbClr val="FFFE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07;p64">
            <a:extLst>
              <a:ext uri="{FF2B5EF4-FFF2-40B4-BE49-F238E27FC236}">
                <a16:creationId xmlns:a16="http://schemas.microsoft.com/office/drawing/2014/main" id="{697093FD-306F-B1BA-7DB0-42FC7802C89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sz="13800" dirty="0">
                <a:solidFill>
                  <a:schemeClr val="accent6"/>
                </a:solidFill>
                <a:cs typeface="B Nazanin" panose="00000400000000000000" pitchFamily="2" charset="-78"/>
              </a:rPr>
              <a:t>و</a:t>
            </a:r>
            <a:r>
              <a:rPr lang="fa-IR" sz="13800" dirty="0">
                <a:solidFill>
                  <a:srgbClr val="ECC017"/>
                </a:solidFill>
                <a:cs typeface="B Nazanin" panose="00000400000000000000" pitchFamily="2" charset="-78"/>
              </a:rPr>
              <a:t>ا</a:t>
            </a:r>
            <a:r>
              <a:rPr lang="fa-IR" sz="13800" dirty="0">
                <a:solidFill>
                  <a:schemeClr val="accent2"/>
                </a:solidFill>
                <a:cs typeface="B Nazanin" panose="00000400000000000000" pitchFamily="2" charset="-78"/>
              </a:rPr>
              <a:t>ل</a:t>
            </a:r>
            <a:r>
              <a:rPr lang="fa-IR" sz="13800" dirty="0">
                <a:solidFill>
                  <a:schemeClr val="accent1"/>
                </a:solidFill>
                <a:cs typeface="B Nazanin" panose="00000400000000000000" pitchFamily="2" charset="-78"/>
              </a:rPr>
              <a:t>د</a:t>
            </a:r>
            <a:r>
              <a:rPr lang="fa-IR" sz="13800" dirty="0">
                <a:solidFill>
                  <a:schemeClr val="accent4"/>
                </a:solidFill>
                <a:cs typeface="B Nazanin" panose="00000400000000000000" pitchFamily="2" charset="-78"/>
              </a:rPr>
              <a:t>ی</a:t>
            </a:r>
            <a:r>
              <a:rPr lang="fa-IR" sz="13800" dirty="0">
                <a:solidFill>
                  <a:schemeClr val="accent6"/>
                </a:solidFill>
                <a:cs typeface="B Nazanin" panose="00000400000000000000" pitchFamily="2" charset="-78"/>
              </a:rPr>
              <a:t>ن</a:t>
            </a:r>
            <a:br>
              <a:rPr lang="fa-IR" sz="13800" dirty="0">
                <a:solidFill>
                  <a:srgbClr val="ECC017"/>
                </a:solidFill>
                <a:cs typeface="B Nazanin" panose="00000400000000000000" pitchFamily="2" charset="-78"/>
              </a:rPr>
            </a:br>
            <a:r>
              <a:rPr lang="fa-IR" sz="13800" dirty="0">
                <a:solidFill>
                  <a:srgbClr val="ECC017"/>
                </a:solidFill>
                <a:cs typeface="B Nazanin" panose="00000400000000000000" pitchFamily="2" charset="-78"/>
              </a:rPr>
              <a:t> عالی</a:t>
            </a:r>
            <a:endParaRPr lang="en-US" sz="17200" dirty="0">
              <a:cs typeface="B Nazanin" panose="00000400000000000000" pitchFamily="2" charset="-78"/>
            </a:endParaRPr>
          </a:p>
        </p:txBody>
      </p:sp>
      <p:cxnSp>
        <p:nvCxnSpPr>
          <p:cNvPr id="3" name="Google Shape;1508;p64">
            <a:extLst>
              <a:ext uri="{FF2B5EF4-FFF2-40B4-BE49-F238E27FC236}">
                <a16:creationId xmlns:a16="http://schemas.microsoft.com/office/drawing/2014/main" id="{1E83D2EF-BDE0-23DD-818A-626E79F0EF6B}"/>
              </a:ext>
            </a:extLst>
          </p:cNvPr>
          <p:cNvCxnSpPr/>
          <p:nvPr/>
        </p:nvCxnSpPr>
        <p:spPr>
          <a:xfrm>
            <a:off x="5287453" y="6270187"/>
            <a:ext cx="7670097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cxnSp>
        <p:nvCxnSpPr>
          <p:cNvPr id="4" name="Google Shape;1509;p64">
            <a:extLst>
              <a:ext uri="{FF2B5EF4-FFF2-40B4-BE49-F238E27FC236}">
                <a16:creationId xmlns:a16="http://schemas.microsoft.com/office/drawing/2014/main" id="{631A3E38-D8C3-F85D-2A21-28D8DBFC5230}"/>
              </a:ext>
            </a:extLst>
          </p:cNvPr>
          <p:cNvCxnSpPr/>
          <p:nvPr/>
        </p:nvCxnSpPr>
        <p:spPr>
          <a:xfrm>
            <a:off x="5287453" y="8012759"/>
            <a:ext cx="7670097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grpSp>
        <p:nvGrpSpPr>
          <p:cNvPr id="5" name="Grupo 43">
            <a:extLst>
              <a:ext uri="{FF2B5EF4-FFF2-40B4-BE49-F238E27FC236}">
                <a16:creationId xmlns:a16="http://schemas.microsoft.com/office/drawing/2014/main" id="{4FA8D59D-3F18-B1C5-4419-799E27FE5419}"/>
              </a:ext>
            </a:extLst>
          </p:cNvPr>
          <p:cNvGrpSpPr/>
          <p:nvPr/>
        </p:nvGrpSpPr>
        <p:grpSpPr>
          <a:xfrm>
            <a:off x="1609728" y="3640134"/>
            <a:ext cx="2774947" cy="4530723"/>
            <a:chOff x="1609728" y="3640134"/>
            <a:chExt cx="2774947" cy="4530723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27CF614-B562-B014-4369-5D50BE510668}"/>
                </a:ext>
              </a:extLst>
            </p:cNvPr>
            <p:cNvSpPr/>
            <p:nvPr/>
          </p:nvSpPr>
          <p:spPr>
            <a:xfrm>
              <a:off x="1609728" y="3640134"/>
              <a:ext cx="2774947" cy="45307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1"/>
                <a:gd name="f7" fmla="val 657"/>
                <a:gd name="f8" fmla="val 396"/>
                <a:gd name="f9" fmla="val 482"/>
                <a:gd name="f10" fmla="val 382"/>
                <a:gd name="f11" fmla="val 465"/>
                <a:gd name="f12" fmla="val 364"/>
                <a:gd name="f13" fmla="val 458"/>
                <a:gd name="f14" fmla="val 343"/>
                <a:gd name="f15" fmla="val 457"/>
                <a:gd name="f16" fmla="val 342"/>
                <a:gd name="f17" fmla="val 341"/>
                <a:gd name="f18" fmla="val 340"/>
                <a:gd name="f19" fmla="val 319"/>
                <a:gd name="f20" fmla="val 460"/>
                <a:gd name="f21" fmla="val 301"/>
                <a:gd name="f22" fmla="val 452"/>
                <a:gd name="f23" fmla="val 282"/>
                <a:gd name="f24" fmla="val 442"/>
                <a:gd name="f25" fmla="val 279"/>
                <a:gd name="f26" fmla="val 441"/>
                <a:gd name="f27" fmla="val 277"/>
                <a:gd name="f28" fmla="val 439"/>
                <a:gd name="f29" fmla="val 278"/>
                <a:gd name="f30" fmla="val 435"/>
                <a:gd name="f31" fmla="val 430"/>
                <a:gd name="f32" fmla="val 275"/>
                <a:gd name="f33" fmla="val 424"/>
                <a:gd name="f34" fmla="val 420"/>
                <a:gd name="f35" fmla="val 320"/>
                <a:gd name="f36" fmla="val 398"/>
                <a:gd name="f37" fmla="val 345"/>
                <a:gd name="f38" fmla="val 366"/>
                <a:gd name="f39" fmla="val 357"/>
                <a:gd name="f40" fmla="val 323"/>
                <a:gd name="f41" fmla="val 358"/>
                <a:gd name="f42" fmla="val 359"/>
                <a:gd name="f43" fmla="val 318"/>
                <a:gd name="f44" fmla="val 363"/>
                <a:gd name="f45" fmla="val 374"/>
                <a:gd name="f46" fmla="val 315"/>
                <a:gd name="f47" fmla="val 384"/>
                <a:gd name="f48" fmla="val 310"/>
                <a:gd name="f49" fmla="val 393"/>
                <a:gd name="f50" fmla="val 302"/>
                <a:gd name="f51" fmla="val 298"/>
                <a:gd name="f52" fmla="val 397"/>
                <a:gd name="f53" fmla="val 400"/>
                <a:gd name="f54" fmla="val 303"/>
                <a:gd name="f55" fmla="val 304"/>
                <a:gd name="f56" fmla="val 223"/>
                <a:gd name="f57" fmla="val 220"/>
                <a:gd name="f58" fmla="val 395"/>
                <a:gd name="f59" fmla="val 217"/>
                <a:gd name="f60" fmla="val 392"/>
                <a:gd name="f61" fmla="val 214"/>
                <a:gd name="f62" fmla="val 390"/>
                <a:gd name="f63" fmla="val 212"/>
                <a:gd name="f64" fmla="val 389"/>
                <a:gd name="f65" fmla="val 210"/>
                <a:gd name="f66" fmla="val 207"/>
                <a:gd name="f67" fmla="val 394"/>
                <a:gd name="f68" fmla="val 153"/>
                <a:gd name="f69" fmla="val 126"/>
                <a:gd name="f70" fmla="val 95"/>
                <a:gd name="f71" fmla="val 386"/>
                <a:gd name="f72" fmla="val 68"/>
                <a:gd name="f73" fmla="val 53"/>
                <a:gd name="f74" fmla="val 355"/>
                <a:gd name="f75" fmla="val 51"/>
                <a:gd name="f76" fmla="val 353"/>
                <a:gd name="f77" fmla="val 49"/>
                <a:gd name="f78" fmla="val 350"/>
                <a:gd name="f79" fmla="val 45"/>
                <a:gd name="f80" fmla="val 333"/>
                <a:gd name="f81" fmla="val 16"/>
                <a:gd name="f82" fmla="val 307"/>
                <a:gd name="f83" fmla="val 1"/>
                <a:gd name="f84" fmla="val 273"/>
                <a:gd name="f85" fmla="val 234"/>
                <a:gd name="f86" fmla="val 195"/>
                <a:gd name="f87" fmla="val 156"/>
                <a:gd name="f88" fmla="val 122"/>
                <a:gd name="f89" fmla="val 15"/>
                <a:gd name="f90" fmla="val 76"/>
                <a:gd name="f91" fmla="val 43"/>
                <a:gd name="f92" fmla="val 73"/>
                <a:gd name="f93" fmla="val 47"/>
                <a:gd name="f94" fmla="val 70"/>
                <a:gd name="f95" fmla="val 50"/>
                <a:gd name="f96" fmla="val 66"/>
                <a:gd name="f97" fmla="val 52"/>
                <a:gd name="f98" fmla="val 39"/>
                <a:gd name="f99" fmla="val 65"/>
                <a:gd name="f100" fmla="val 23"/>
                <a:gd name="f101" fmla="val 87"/>
                <a:gd name="f102" fmla="val 24"/>
                <a:gd name="f103" fmla="val 118"/>
                <a:gd name="f104" fmla="val 25"/>
                <a:gd name="f105" fmla="val 145"/>
                <a:gd name="f106" fmla="val 28"/>
                <a:gd name="f107" fmla="val 172"/>
                <a:gd name="f108" fmla="val 31"/>
                <a:gd name="f109" fmla="val 198"/>
                <a:gd name="f110" fmla="val 204"/>
                <a:gd name="f111" fmla="val 30"/>
                <a:gd name="f112" fmla="val 206"/>
                <a:gd name="f113" fmla="val 26"/>
                <a:gd name="f114" fmla="val 209"/>
                <a:gd name="f115" fmla="val 12"/>
                <a:gd name="f116" fmla="val 219"/>
                <a:gd name="f117" fmla="val 4"/>
                <a:gd name="f118" fmla="val 232"/>
                <a:gd name="f119" fmla="val 249"/>
                <a:gd name="f120" fmla="val 255"/>
                <a:gd name="f121" fmla="val 260"/>
                <a:gd name="f122" fmla="val 266"/>
                <a:gd name="f123" fmla="val 268"/>
                <a:gd name="f124" fmla="val 271"/>
                <a:gd name="f125" fmla="val 6"/>
                <a:gd name="f126" fmla="val 297"/>
                <a:gd name="f127" fmla="val 21"/>
                <a:gd name="f128" fmla="val 311"/>
                <a:gd name="f129" fmla="val 54"/>
                <a:gd name="f130" fmla="val 330"/>
                <a:gd name="f131" fmla="val 63"/>
                <a:gd name="f132" fmla="val 79"/>
                <a:gd name="f133" fmla="val 383"/>
                <a:gd name="f134" fmla="val 102"/>
                <a:gd name="f135" fmla="val 403"/>
                <a:gd name="f136" fmla="val 110"/>
                <a:gd name="f137" fmla="val 410"/>
                <a:gd name="f138" fmla="val 415"/>
                <a:gd name="f139" fmla="val 127"/>
                <a:gd name="f140" fmla="val 421"/>
                <a:gd name="f141" fmla="val 135"/>
                <a:gd name="f142" fmla="val 426"/>
                <a:gd name="f143" fmla="val 437"/>
                <a:gd name="f144" fmla="val 111"/>
                <a:gd name="f145" fmla="val 450"/>
                <a:gd name="f146" fmla="val 77"/>
                <a:gd name="f147" fmla="val 454"/>
                <a:gd name="f148" fmla="val 75"/>
                <a:gd name="f149" fmla="val 72"/>
                <a:gd name="f150" fmla="val 40"/>
                <a:gd name="f151" fmla="val 3"/>
                <a:gd name="f152" fmla="val 477"/>
                <a:gd name="f153" fmla="val 515"/>
                <a:gd name="f154" fmla="val 534"/>
                <a:gd name="f155" fmla="val 553"/>
                <a:gd name="f156" fmla="val 572"/>
                <a:gd name="f157" fmla="val 575"/>
                <a:gd name="f158" fmla="val 7"/>
                <a:gd name="f159" fmla="val 579"/>
                <a:gd name="f160" fmla="val 578"/>
                <a:gd name="f161" fmla="val 576"/>
                <a:gd name="f162" fmla="val 573"/>
                <a:gd name="f163" fmla="val 564"/>
                <a:gd name="f164" fmla="val 548"/>
                <a:gd name="f165" fmla="val 22"/>
                <a:gd name="f166" fmla="val 532"/>
                <a:gd name="f167" fmla="val 516"/>
                <a:gd name="f168" fmla="val 29"/>
                <a:gd name="f169" fmla="val 497"/>
                <a:gd name="f170" fmla="val 483"/>
                <a:gd name="f171" fmla="val 64"/>
                <a:gd name="f172" fmla="val 74"/>
                <a:gd name="f173" fmla="val 481"/>
                <a:gd name="f174" fmla="val 83"/>
                <a:gd name="f175" fmla="val 93"/>
                <a:gd name="f176" fmla="val 96"/>
                <a:gd name="f177" fmla="val 98"/>
                <a:gd name="f178" fmla="val 101"/>
                <a:gd name="f179" fmla="val 484"/>
                <a:gd name="f180" fmla="val 116"/>
                <a:gd name="f181" fmla="val 498"/>
                <a:gd name="f182" fmla="val 131"/>
                <a:gd name="f183" fmla="val 513"/>
                <a:gd name="f184" fmla="val 146"/>
                <a:gd name="f185" fmla="val 527"/>
                <a:gd name="f186" fmla="val 157"/>
                <a:gd name="f187" fmla="val 538"/>
                <a:gd name="f188" fmla="val 165"/>
                <a:gd name="f189" fmla="val 177"/>
                <a:gd name="f190" fmla="val 528"/>
                <a:gd name="f191" fmla="val 185"/>
                <a:gd name="f192" fmla="val 521"/>
                <a:gd name="f193" fmla="val 194"/>
                <a:gd name="f194" fmla="val 514"/>
                <a:gd name="f195" fmla="val 201"/>
                <a:gd name="f196" fmla="val 507"/>
                <a:gd name="f197" fmla="val 205"/>
                <a:gd name="f198" fmla="val 504"/>
                <a:gd name="f199" fmla="val 211"/>
                <a:gd name="f200" fmla="val 227"/>
                <a:gd name="f201" fmla="val 236"/>
                <a:gd name="f202" fmla="val 529"/>
                <a:gd name="f203" fmla="val 247"/>
                <a:gd name="f204" fmla="val 537"/>
                <a:gd name="f205" fmla="val 265"/>
                <a:gd name="f206" fmla="val 293"/>
                <a:gd name="f207" fmla="val 503"/>
                <a:gd name="f208" fmla="val 306"/>
                <a:gd name="f209" fmla="val 489"/>
                <a:gd name="f210" fmla="val 313"/>
                <a:gd name="f211" fmla="val 322"/>
                <a:gd name="f212" fmla="val 480"/>
                <a:gd name="f213" fmla="val 332"/>
                <a:gd name="f214" fmla="val 367"/>
                <a:gd name="f215" fmla="val 478"/>
                <a:gd name="f216" fmla="val 388"/>
                <a:gd name="f217" fmla="val 533"/>
                <a:gd name="f218" fmla="val 595"/>
                <a:gd name="f219" fmla="val 626"/>
                <a:gd name="f220" fmla="val 632"/>
                <a:gd name="f221" fmla="val 387"/>
                <a:gd name="f222" fmla="val 633"/>
                <a:gd name="f223" fmla="val 264"/>
                <a:gd name="f224" fmla="val 147"/>
                <a:gd name="f225" fmla="val 635"/>
                <a:gd name="f226" fmla="val 629"/>
                <a:gd name="f227" fmla="val 627"/>
                <a:gd name="f228" fmla="val 625"/>
                <a:gd name="f229" fmla="val 616"/>
                <a:gd name="f230" fmla="val 20"/>
                <a:gd name="f231" fmla="val 611"/>
                <a:gd name="f232" fmla="val 609"/>
                <a:gd name="f233" fmla="val 610"/>
                <a:gd name="f234" fmla="val 613"/>
                <a:gd name="f235" fmla="val 618"/>
                <a:gd name="f236" fmla="val 628"/>
                <a:gd name="f237" fmla="val 639"/>
                <a:gd name="f238" fmla="val 649"/>
                <a:gd name="f239" fmla="val 655"/>
                <a:gd name="f240" fmla="val 9"/>
                <a:gd name="f241" fmla="val 17"/>
                <a:gd name="f242" fmla="val 485"/>
                <a:gd name="f243" fmla="val 399"/>
                <a:gd name="f244" fmla="val 291"/>
                <a:gd name="f245" fmla="val 32"/>
                <a:gd name="f246" fmla="val 284"/>
                <a:gd name="f247" fmla="val 259"/>
                <a:gd name="f248" fmla="val 244"/>
                <a:gd name="f249" fmla="val 233"/>
                <a:gd name="f250" fmla="val 44"/>
                <a:gd name="f251" fmla="val 225"/>
                <a:gd name="f252" fmla="val 229"/>
                <a:gd name="f253" fmla="val 239"/>
                <a:gd name="f254" fmla="val 258"/>
                <a:gd name="f255" fmla="val 288"/>
                <a:gd name="f256" fmla="val 292"/>
                <a:gd name="f257" fmla="val 71"/>
                <a:gd name="f258" fmla="val 154"/>
                <a:gd name="f259" fmla="val 166"/>
                <a:gd name="f260" fmla="val 59"/>
                <a:gd name="f261" fmla="val 178"/>
                <a:gd name="f262" fmla="val 192"/>
                <a:gd name="f263" fmla="val 167"/>
                <a:gd name="f264" fmla="val 144"/>
                <a:gd name="f265" fmla="val 48"/>
                <a:gd name="f266" fmla="val 120"/>
                <a:gd name="f267" fmla="val 108"/>
                <a:gd name="f268" fmla="val 97"/>
                <a:gd name="f269" fmla="val 86"/>
                <a:gd name="f270" fmla="val 58"/>
                <a:gd name="f271" fmla="val 109"/>
                <a:gd name="f272" fmla="val 61"/>
                <a:gd name="f273" fmla="val 130"/>
                <a:gd name="f274" fmla="val 150"/>
                <a:gd name="f275" fmla="val 151"/>
                <a:gd name="f276" fmla="val 378"/>
                <a:gd name="f277" fmla="val 287"/>
                <a:gd name="f278" fmla="val 362"/>
                <a:gd name="f279" fmla="val 248"/>
                <a:gd name="f280" fmla="val 238"/>
                <a:gd name="f281" fmla="val 228"/>
                <a:gd name="f282" fmla="val 230"/>
                <a:gd name="f283" fmla="val 84"/>
                <a:gd name="f284" fmla="val 89"/>
                <a:gd name="f285" fmla="val 55"/>
                <a:gd name="f286" fmla="val 155"/>
                <a:gd name="f287" fmla="val 158"/>
                <a:gd name="f288" fmla="val 160"/>
                <a:gd name="f289" fmla="val 196"/>
                <a:gd name="f290" fmla="val 231"/>
                <a:gd name="f291" fmla="val 267"/>
                <a:gd name="f292" fmla="val 36"/>
                <a:gd name="f293" fmla="val 335"/>
                <a:gd name="f294" fmla="val 67"/>
                <a:gd name="f295" fmla="val 337"/>
                <a:gd name="f296" fmla="val 371"/>
                <a:gd name="f297" fmla="val 85"/>
                <a:gd name="f298" fmla="val 375"/>
                <a:gd name="f299" fmla="val 105"/>
                <a:gd name="f300" fmla="val 373"/>
                <a:gd name="f301" fmla="val 368"/>
                <a:gd name="f302" fmla="val 171"/>
                <a:gd name="f303" fmla="val 365"/>
                <a:gd name="f304" fmla="val 361"/>
                <a:gd name="f305" fmla="val 197"/>
                <a:gd name="f306" fmla="val 339"/>
                <a:gd name="f307" fmla="val 328"/>
                <a:gd name="f308" fmla="val 179"/>
                <a:gd name="f309" fmla="val 121"/>
                <a:gd name="f310" fmla="val 380"/>
                <a:gd name="f311" fmla="val 88"/>
                <a:gd name="f312" fmla="val 285"/>
                <a:gd name="f313" fmla="val 243"/>
                <a:gd name="f314" fmla="val 221"/>
                <a:gd name="f315" fmla="val 191"/>
                <a:gd name="f316" fmla="val 90"/>
                <a:gd name="f317" fmla="val 91"/>
                <a:gd name="f318" fmla="val 181"/>
                <a:gd name="f319" fmla="val 183"/>
                <a:gd name="f320" fmla="val 226"/>
                <a:gd name="f321" fmla="val 270"/>
                <a:gd name="f322" fmla="val 314"/>
                <a:gd name="f323" fmla="val 331"/>
                <a:gd name="f324" fmla="val 218"/>
                <a:gd name="f325" fmla="val 336"/>
                <a:gd name="f326" fmla="val 222"/>
                <a:gd name="f327" fmla="val 338"/>
                <a:gd name="f328" fmla="val 290"/>
                <a:gd name="f329" fmla="val 325"/>
                <a:gd name="f330" fmla="val 402"/>
                <a:gd name="f331" fmla="val 240"/>
                <a:gd name="f332" fmla="val 411"/>
                <a:gd name="f333" fmla="val 193"/>
                <a:gd name="f334" fmla="val 423"/>
                <a:gd name="f335" fmla="val 413"/>
                <a:gd name="f336" fmla="val 506"/>
                <a:gd name="f337" fmla="val 163"/>
                <a:gd name="f338" fmla="val 508"/>
                <a:gd name="f339" fmla="val 162"/>
                <a:gd name="f340" fmla="val 509"/>
                <a:gd name="f341" fmla="val 159"/>
                <a:gd name="f342" fmla="val 148"/>
                <a:gd name="f343" fmla="val 496"/>
                <a:gd name="f344" fmla="val 137"/>
                <a:gd name="f345" fmla="val 486"/>
                <a:gd name="f346" fmla="val 475"/>
                <a:gd name="f347" fmla="val 124"/>
                <a:gd name="f348" fmla="val 473"/>
                <a:gd name="f349" fmla="val 123"/>
                <a:gd name="f350" fmla="val 472"/>
                <a:gd name="f351" fmla="val 470"/>
                <a:gd name="f352" fmla="val 139"/>
                <a:gd name="f353" fmla="val 462"/>
                <a:gd name="f354" fmla="val 149"/>
                <a:gd name="f355" fmla="val 161"/>
                <a:gd name="f356" fmla="val 471"/>
                <a:gd name="f357" fmla="val 168"/>
                <a:gd name="f358" fmla="val 186"/>
                <a:gd name="f359" fmla="val 495"/>
                <a:gd name="f360" fmla="val 500"/>
                <a:gd name="f361" fmla="val 464"/>
                <a:gd name="f362" fmla="val 182"/>
                <a:gd name="f363" fmla="val 451"/>
                <a:gd name="f364" fmla="val 444"/>
                <a:gd name="f365" fmla="val 433"/>
                <a:gd name="f366" fmla="val 432"/>
                <a:gd name="f367" fmla="val 434"/>
                <a:gd name="f368" fmla="val 251"/>
                <a:gd name="f369" fmla="val 253"/>
                <a:gd name="f370" fmla="val 254"/>
                <a:gd name="f371" fmla="val 443"/>
                <a:gd name="f372" fmla="val 241"/>
                <a:gd name="f373" fmla="val 250"/>
                <a:gd name="f374" fmla="val 501"/>
                <a:gd name="f375" fmla="val 463"/>
                <a:gd name="f376" fmla="val 461"/>
                <a:gd name="f377" fmla="val 269"/>
                <a:gd name="f378" fmla="val 276"/>
                <a:gd name="f379" fmla="val 466"/>
                <a:gd name="f380" fmla="val 469"/>
                <a:gd name="f381" fmla="val 289"/>
                <a:gd name="f382" fmla="+- 0 0 -90"/>
                <a:gd name="f383" fmla="*/ f3 1 401"/>
                <a:gd name="f384" fmla="*/ f4 1 657"/>
                <a:gd name="f385" fmla="val f5"/>
                <a:gd name="f386" fmla="val f6"/>
                <a:gd name="f387" fmla="val f7"/>
                <a:gd name="f388" fmla="*/ f382 f0 1"/>
                <a:gd name="f389" fmla="+- f387 0 f385"/>
                <a:gd name="f390" fmla="+- f386 0 f385"/>
                <a:gd name="f391" fmla="*/ f388 1 f2"/>
                <a:gd name="f392" fmla="*/ f390 1 401"/>
                <a:gd name="f393" fmla="*/ f389 1 657"/>
                <a:gd name="f394" fmla="*/ 340 f390 1"/>
                <a:gd name="f395" fmla="*/ 457 f389 1"/>
                <a:gd name="f396" fmla="*/ 282 f390 1"/>
                <a:gd name="f397" fmla="*/ 420 f389 1"/>
                <a:gd name="f398" fmla="*/ 393 f390 1"/>
                <a:gd name="f399" fmla="*/ 302 f389 1"/>
                <a:gd name="f400" fmla="*/ 401 f390 1"/>
                <a:gd name="f401" fmla="*/ 223 f389 1"/>
                <a:gd name="f402" fmla="*/ 389 f390 1"/>
                <a:gd name="f403" fmla="*/ 207 f389 1"/>
                <a:gd name="f404" fmla="*/ 350 f390 1"/>
                <a:gd name="f405" fmla="*/ 45 f389 1"/>
                <a:gd name="f406" fmla="*/ 76 f390 1"/>
                <a:gd name="f407" fmla="*/ 43 f389 1"/>
                <a:gd name="f408" fmla="*/ 31 f390 1"/>
                <a:gd name="f409" fmla="*/ 198 f389 1"/>
                <a:gd name="f410" fmla="*/ 1 f390 1"/>
                <a:gd name="f411" fmla="*/ 249 f389 1"/>
                <a:gd name="f412" fmla="*/ 273 f389 1"/>
                <a:gd name="f413" fmla="*/ 102 f390 1"/>
                <a:gd name="f414" fmla="*/ 403 f389 1"/>
                <a:gd name="f415" fmla="*/ 77 f390 1"/>
                <a:gd name="f416" fmla="*/ 454 f389 1"/>
                <a:gd name="f417" fmla="*/ 0 f390 1"/>
                <a:gd name="f418" fmla="*/ 572 f389 1"/>
                <a:gd name="f419" fmla="*/ 12 f390 1"/>
                <a:gd name="f420" fmla="*/ 578 f389 1"/>
                <a:gd name="f421" fmla="*/ 25 f390 1"/>
                <a:gd name="f422" fmla="*/ 516 f389 1"/>
                <a:gd name="f423" fmla="*/ 101 f390 1"/>
                <a:gd name="f424" fmla="*/ 484 f389 1"/>
                <a:gd name="f425" fmla="*/ 201 f390 1"/>
                <a:gd name="f426" fmla="*/ 507 f389 1"/>
                <a:gd name="f427" fmla="*/ 265 f390 1"/>
                <a:gd name="f428" fmla="*/ 528 f389 1"/>
                <a:gd name="f429" fmla="*/ 332 f390 1"/>
                <a:gd name="f430" fmla="*/ 482 f389 1"/>
                <a:gd name="f431" fmla="*/ 382 f390 1"/>
                <a:gd name="f432" fmla="*/ 633 f389 1"/>
                <a:gd name="f433" fmla="*/ 24 f390 1"/>
                <a:gd name="f434" fmla="*/ 625 f389 1"/>
                <a:gd name="f435" fmla="*/ 649 f389 1"/>
                <a:gd name="f436" fmla="*/ 483 f389 1"/>
                <a:gd name="f437" fmla="*/ 259 f389 1"/>
                <a:gd name="f438" fmla="*/ 50 f390 1"/>
                <a:gd name="f439" fmla="*/ 258 f389 1"/>
                <a:gd name="f440" fmla="*/ 45 f390 1"/>
                <a:gd name="f441" fmla="*/ 291 f389 1"/>
                <a:gd name="f442" fmla="*/ 48 f390 1"/>
                <a:gd name="f443" fmla="*/ 120 f389 1"/>
                <a:gd name="f444" fmla="*/ 71 f390 1"/>
                <a:gd name="f445" fmla="*/ 154 f389 1"/>
                <a:gd name="f446" fmla="*/ 362 f390 1"/>
                <a:gd name="f447" fmla="*/ 288 f389 1"/>
                <a:gd name="f448" fmla="*/ 366 f390 1"/>
                <a:gd name="f449" fmla="*/ 225 f389 1"/>
                <a:gd name="f450" fmla="*/ 153 f390 1"/>
                <a:gd name="f451" fmla="*/ 25 f389 1"/>
                <a:gd name="f452" fmla="*/ 267 f390 1"/>
                <a:gd name="f453" fmla="*/ 24 f389 1"/>
                <a:gd name="f454" fmla="*/ 373 f390 1"/>
                <a:gd name="f455" fmla="*/ 131 f389 1"/>
                <a:gd name="f456" fmla="*/ 328 f390 1"/>
                <a:gd name="f457" fmla="*/ 197 f389 1"/>
                <a:gd name="f458" fmla="*/ 116 f390 1"/>
                <a:gd name="f459" fmla="*/ 380 f389 1"/>
                <a:gd name="f460" fmla="*/ 86 f390 1"/>
                <a:gd name="f461" fmla="*/ 177 f389 1"/>
                <a:gd name="f462" fmla="*/ 314 f390 1"/>
                <a:gd name="f463" fmla="*/ 221 f389 1"/>
                <a:gd name="f464" fmla="*/ 335 f390 1"/>
                <a:gd name="f465" fmla="*/ 313 f389 1"/>
                <a:gd name="f466" fmla="*/ 166 f390 1"/>
                <a:gd name="f467" fmla="*/ 506 f389 1"/>
                <a:gd name="f468" fmla="*/ 126 f390 1"/>
                <a:gd name="f469" fmla="*/ 470 f389 1"/>
                <a:gd name="f470" fmla="*/ 186 f390 1"/>
                <a:gd name="f471" fmla="*/ 489 f389 1"/>
                <a:gd name="f472" fmla="*/ 162 f390 1"/>
                <a:gd name="f473" fmla="*/ 444 f389 1"/>
                <a:gd name="f474" fmla="*/ 249 f390 1"/>
                <a:gd name="f475" fmla="*/ 433 f389 1"/>
                <a:gd name="f476" fmla="*/ 220 f390 1"/>
                <a:gd name="f477" fmla="*/ 464 f389 1"/>
                <a:gd name="f478" fmla="*/ 247 f390 1"/>
                <a:gd name="f479" fmla="*/ 269 f390 1"/>
                <a:gd name="f480" fmla="*/ 462 f389 1"/>
                <a:gd name="f481" fmla="+- f391 0 f1"/>
                <a:gd name="f482" fmla="*/ f394 1 401"/>
                <a:gd name="f483" fmla="*/ f395 1 657"/>
                <a:gd name="f484" fmla="*/ f396 1 401"/>
                <a:gd name="f485" fmla="*/ f397 1 657"/>
                <a:gd name="f486" fmla="*/ f398 1 401"/>
                <a:gd name="f487" fmla="*/ f399 1 657"/>
                <a:gd name="f488" fmla="*/ f400 1 401"/>
                <a:gd name="f489" fmla="*/ f401 1 657"/>
                <a:gd name="f490" fmla="*/ f402 1 401"/>
                <a:gd name="f491" fmla="*/ f403 1 657"/>
                <a:gd name="f492" fmla="*/ f404 1 401"/>
                <a:gd name="f493" fmla="*/ f405 1 657"/>
                <a:gd name="f494" fmla="*/ f406 1 401"/>
                <a:gd name="f495" fmla="*/ f407 1 657"/>
                <a:gd name="f496" fmla="*/ f408 1 401"/>
                <a:gd name="f497" fmla="*/ f409 1 657"/>
                <a:gd name="f498" fmla="*/ f410 1 401"/>
                <a:gd name="f499" fmla="*/ f411 1 657"/>
                <a:gd name="f500" fmla="*/ f412 1 657"/>
                <a:gd name="f501" fmla="*/ f413 1 401"/>
                <a:gd name="f502" fmla="*/ f414 1 657"/>
                <a:gd name="f503" fmla="*/ f415 1 401"/>
                <a:gd name="f504" fmla="*/ f416 1 657"/>
                <a:gd name="f505" fmla="*/ f417 1 401"/>
                <a:gd name="f506" fmla="*/ f418 1 657"/>
                <a:gd name="f507" fmla="*/ f419 1 401"/>
                <a:gd name="f508" fmla="*/ f420 1 657"/>
                <a:gd name="f509" fmla="*/ f421 1 401"/>
                <a:gd name="f510" fmla="*/ f422 1 657"/>
                <a:gd name="f511" fmla="*/ f423 1 401"/>
                <a:gd name="f512" fmla="*/ f424 1 657"/>
                <a:gd name="f513" fmla="*/ f425 1 401"/>
                <a:gd name="f514" fmla="*/ f426 1 657"/>
                <a:gd name="f515" fmla="*/ f427 1 401"/>
                <a:gd name="f516" fmla="*/ f428 1 657"/>
                <a:gd name="f517" fmla="*/ f429 1 401"/>
                <a:gd name="f518" fmla="*/ f430 1 657"/>
                <a:gd name="f519" fmla="*/ f431 1 401"/>
                <a:gd name="f520" fmla="*/ f432 1 657"/>
                <a:gd name="f521" fmla="*/ f433 1 401"/>
                <a:gd name="f522" fmla="*/ f434 1 657"/>
                <a:gd name="f523" fmla="*/ f435 1 657"/>
                <a:gd name="f524" fmla="*/ f436 1 657"/>
                <a:gd name="f525" fmla="*/ f437 1 657"/>
                <a:gd name="f526" fmla="*/ f438 1 401"/>
                <a:gd name="f527" fmla="*/ f439 1 657"/>
                <a:gd name="f528" fmla="*/ f440 1 401"/>
                <a:gd name="f529" fmla="*/ f441 1 657"/>
                <a:gd name="f530" fmla="*/ f442 1 401"/>
                <a:gd name="f531" fmla="*/ f443 1 657"/>
                <a:gd name="f532" fmla="*/ f444 1 401"/>
                <a:gd name="f533" fmla="*/ f445 1 657"/>
                <a:gd name="f534" fmla="*/ f446 1 401"/>
                <a:gd name="f535" fmla="*/ f447 1 657"/>
                <a:gd name="f536" fmla="*/ f448 1 401"/>
                <a:gd name="f537" fmla="*/ f449 1 657"/>
                <a:gd name="f538" fmla="*/ f450 1 401"/>
                <a:gd name="f539" fmla="*/ f451 1 657"/>
                <a:gd name="f540" fmla="*/ f452 1 401"/>
                <a:gd name="f541" fmla="*/ f453 1 657"/>
                <a:gd name="f542" fmla="*/ f454 1 401"/>
                <a:gd name="f543" fmla="*/ f455 1 657"/>
                <a:gd name="f544" fmla="*/ f456 1 401"/>
                <a:gd name="f545" fmla="*/ f457 1 657"/>
                <a:gd name="f546" fmla="*/ f458 1 401"/>
                <a:gd name="f547" fmla="*/ f459 1 657"/>
                <a:gd name="f548" fmla="*/ f460 1 401"/>
                <a:gd name="f549" fmla="*/ f461 1 657"/>
                <a:gd name="f550" fmla="*/ f462 1 401"/>
                <a:gd name="f551" fmla="*/ f463 1 657"/>
                <a:gd name="f552" fmla="*/ f464 1 401"/>
                <a:gd name="f553" fmla="*/ f465 1 657"/>
                <a:gd name="f554" fmla="*/ f466 1 401"/>
                <a:gd name="f555" fmla="*/ f467 1 657"/>
                <a:gd name="f556" fmla="*/ f468 1 401"/>
                <a:gd name="f557" fmla="*/ f469 1 657"/>
                <a:gd name="f558" fmla="*/ f470 1 401"/>
                <a:gd name="f559" fmla="*/ f471 1 657"/>
                <a:gd name="f560" fmla="*/ f472 1 401"/>
                <a:gd name="f561" fmla="*/ f473 1 657"/>
                <a:gd name="f562" fmla="*/ f474 1 401"/>
                <a:gd name="f563" fmla="*/ f475 1 657"/>
                <a:gd name="f564" fmla="*/ f476 1 401"/>
                <a:gd name="f565" fmla="*/ f477 1 657"/>
                <a:gd name="f566" fmla="*/ f478 1 401"/>
                <a:gd name="f567" fmla="*/ f479 1 401"/>
                <a:gd name="f568" fmla="*/ f480 1 657"/>
                <a:gd name="f569" fmla="*/ 0 1 f392"/>
                <a:gd name="f570" fmla="*/ f386 1 f392"/>
                <a:gd name="f571" fmla="*/ 0 1 f393"/>
                <a:gd name="f572" fmla="*/ f387 1 f393"/>
                <a:gd name="f573" fmla="*/ f482 1 f392"/>
                <a:gd name="f574" fmla="*/ f483 1 f393"/>
                <a:gd name="f575" fmla="*/ f484 1 f392"/>
                <a:gd name="f576" fmla="*/ f485 1 f393"/>
                <a:gd name="f577" fmla="*/ f486 1 f392"/>
                <a:gd name="f578" fmla="*/ f487 1 f393"/>
                <a:gd name="f579" fmla="*/ f488 1 f392"/>
                <a:gd name="f580" fmla="*/ f489 1 f393"/>
                <a:gd name="f581" fmla="*/ f490 1 f392"/>
                <a:gd name="f582" fmla="*/ f491 1 f393"/>
                <a:gd name="f583" fmla="*/ f492 1 f392"/>
                <a:gd name="f584" fmla="*/ f493 1 f393"/>
                <a:gd name="f585" fmla="*/ f494 1 f392"/>
                <a:gd name="f586" fmla="*/ f495 1 f393"/>
                <a:gd name="f587" fmla="*/ f496 1 f392"/>
                <a:gd name="f588" fmla="*/ f497 1 f393"/>
                <a:gd name="f589" fmla="*/ f498 1 f392"/>
                <a:gd name="f590" fmla="*/ f499 1 f393"/>
                <a:gd name="f591" fmla="*/ f500 1 f393"/>
                <a:gd name="f592" fmla="*/ f501 1 f392"/>
                <a:gd name="f593" fmla="*/ f502 1 f393"/>
                <a:gd name="f594" fmla="*/ f503 1 f392"/>
                <a:gd name="f595" fmla="*/ f504 1 f393"/>
                <a:gd name="f596" fmla="*/ f505 1 f392"/>
                <a:gd name="f597" fmla="*/ f506 1 f393"/>
                <a:gd name="f598" fmla="*/ f507 1 f392"/>
                <a:gd name="f599" fmla="*/ f508 1 f393"/>
                <a:gd name="f600" fmla="*/ f509 1 f392"/>
                <a:gd name="f601" fmla="*/ f510 1 f393"/>
                <a:gd name="f602" fmla="*/ f511 1 f392"/>
                <a:gd name="f603" fmla="*/ f512 1 f393"/>
                <a:gd name="f604" fmla="*/ f513 1 f392"/>
                <a:gd name="f605" fmla="*/ f514 1 f393"/>
                <a:gd name="f606" fmla="*/ f515 1 f392"/>
                <a:gd name="f607" fmla="*/ f516 1 f393"/>
                <a:gd name="f608" fmla="*/ f517 1 f392"/>
                <a:gd name="f609" fmla="*/ f518 1 f393"/>
                <a:gd name="f610" fmla="*/ f519 1 f392"/>
                <a:gd name="f611" fmla="*/ f520 1 f393"/>
                <a:gd name="f612" fmla="*/ f521 1 f392"/>
                <a:gd name="f613" fmla="*/ f522 1 f393"/>
                <a:gd name="f614" fmla="*/ f523 1 f393"/>
                <a:gd name="f615" fmla="*/ f524 1 f393"/>
                <a:gd name="f616" fmla="*/ f525 1 f393"/>
                <a:gd name="f617" fmla="*/ f526 1 f392"/>
                <a:gd name="f618" fmla="*/ f527 1 f393"/>
                <a:gd name="f619" fmla="*/ f528 1 f392"/>
                <a:gd name="f620" fmla="*/ f529 1 f393"/>
                <a:gd name="f621" fmla="*/ f530 1 f392"/>
                <a:gd name="f622" fmla="*/ f531 1 f393"/>
                <a:gd name="f623" fmla="*/ f532 1 f392"/>
                <a:gd name="f624" fmla="*/ f533 1 f393"/>
                <a:gd name="f625" fmla="*/ f534 1 f392"/>
                <a:gd name="f626" fmla="*/ f535 1 f393"/>
                <a:gd name="f627" fmla="*/ f536 1 f392"/>
                <a:gd name="f628" fmla="*/ f537 1 f393"/>
                <a:gd name="f629" fmla="*/ f538 1 f392"/>
                <a:gd name="f630" fmla="*/ f539 1 f393"/>
                <a:gd name="f631" fmla="*/ f540 1 f392"/>
                <a:gd name="f632" fmla="*/ f541 1 f393"/>
                <a:gd name="f633" fmla="*/ f542 1 f392"/>
                <a:gd name="f634" fmla="*/ f543 1 f393"/>
                <a:gd name="f635" fmla="*/ f544 1 f392"/>
                <a:gd name="f636" fmla="*/ f545 1 f393"/>
                <a:gd name="f637" fmla="*/ f546 1 f392"/>
                <a:gd name="f638" fmla="*/ f547 1 f393"/>
                <a:gd name="f639" fmla="*/ f548 1 f392"/>
                <a:gd name="f640" fmla="*/ f549 1 f393"/>
                <a:gd name="f641" fmla="*/ f550 1 f392"/>
                <a:gd name="f642" fmla="*/ f551 1 f393"/>
                <a:gd name="f643" fmla="*/ f552 1 f392"/>
                <a:gd name="f644" fmla="*/ f553 1 f393"/>
                <a:gd name="f645" fmla="*/ f554 1 f392"/>
                <a:gd name="f646" fmla="*/ f555 1 f393"/>
                <a:gd name="f647" fmla="*/ f556 1 f392"/>
                <a:gd name="f648" fmla="*/ f557 1 f393"/>
                <a:gd name="f649" fmla="*/ f558 1 f392"/>
                <a:gd name="f650" fmla="*/ f559 1 f393"/>
                <a:gd name="f651" fmla="*/ f560 1 f392"/>
                <a:gd name="f652" fmla="*/ f561 1 f393"/>
                <a:gd name="f653" fmla="*/ f562 1 f392"/>
                <a:gd name="f654" fmla="*/ f563 1 f393"/>
                <a:gd name="f655" fmla="*/ f564 1 f392"/>
                <a:gd name="f656" fmla="*/ f565 1 f393"/>
                <a:gd name="f657" fmla="*/ f566 1 f392"/>
                <a:gd name="f658" fmla="*/ f567 1 f392"/>
                <a:gd name="f659" fmla="*/ f568 1 f393"/>
                <a:gd name="f660" fmla="*/ f569 f383 1"/>
                <a:gd name="f661" fmla="*/ f570 f383 1"/>
                <a:gd name="f662" fmla="*/ f572 f384 1"/>
                <a:gd name="f663" fmla="*/ f571 f384 1"/>
                <a:gd name="f664" fmla="*/ f573 f383 1"/>
                <a:gd name="f665" fmla="*/ f574 f384 1"/>
                <a:gd name="f666" fmla="*/ f575 f383 1"/>
                <a:gd name="f667" fmla="*/ f576 f384 1"/>
                <a:gd name="f668" fmla="*/ f577 f383 1"/>
                <a:gd name="f669" fmla="*/ f578 f384 1"/>
                <a:gd name="f670" fmla="*/ f579 f383 1"/>
                <a:gd name="f671" fmla="*/ f580 f384 1"/>
                <a:gd name="f672" fmla="*/ f581 f383 1"/>
                <a:gd name="f673" fmla="*/ f582 f384 1"/>
                <a:gd name="f674" fmla="*/ f583 f383 1"/>
                <a:gd name="f675" fmla="*/ f584 f384 1"/>
                <a:gd name="f676" fmla="*/ f585 f383 1"/>
                <a:gd name="f677" fmla="*/ f586 f384 1"/>
                <a:gd name="f678" fmla="*/ f587 f383 1"/>
                <a:gd name="f679" fmla="*/ f588 f384 1"/>
                <a:gd name="f680" fmla="*/ f589 f383 1"/>
                <a:gd name="f681" fmla="*/ f590 f384 1"/>
                <a:gd name="f682" fmla="*/ f591 f384 1"/>
                <a:gd name="f683" fmla="*/ f592 f383 1"/>
                <a:gd name="f684" fmla="*/ f593 f384 1"/>
                <a:gd name="f685" fmla="*/ f594 f383 1"/>
                <a:gd name="f686" fmla="*/ f595 f384 1"/>
                <a:gd name="f687" fmla="*/ f596 f383 1"/>
                <a:gd name="f688" fmla="*/ f597 f384 1"/>
                <a:gd name="f689" fmla="*/ f598 f383 1"/>
                <a:gd name="f690" fmla="*/ f599 f384 1"/>
                <a:gd name="f691" fmla="*/ f600 f383 1"/>
                <a:gd name="f692" fmla="*/ f601 f384 1"/>
                <a:gd name="f693" fmla="*/ f602 f383 1"/>
                <a:gd name="f694" fmla="*/ f603 f384 1"/>
                <a:gd name="f695" fmla="*/ f604 f383 1"/>
                <a:gd name="f696" fmla="*/ f605 f384 1"/>
                <a:gd name="f697" fmla="*/ f606 f383 1"/>
                <a:gd name="f698" fmla="*/ f607 f384 1"/>
                <a:gd name="f699" fmla="*/ f608 f383 1"/>
                <a:gd name="f700" fmla="*/ f609 f384 1"/>
                <a:gd name="f701" fmla="*/ f610 f383 1"/>
                <a:gd name="f702" fmla="*/ f611 f384 1"/>
                <a:gd name="f703" fmla="*/ f612 f383 1"/>
                <a:gd name="f704" fmla="*/ f613 f384 1"/>
                <a:gd name="f705" fmla="*/ f614 f384 1"/>
                <a:gd name="f706" fmla="*/ f615 f384 1"/>
                <a:gd name="f707" fmla="*/ f616 f384 1"/>
                <a:gd name="f708" fmla="*/ f617 f383 1"/>
                <a:gd name="f709" fmla="*/ f618 f384 1"/>
                <a:gd name="f710" fmla="*/ f619 f383 1"/>
                <a:gd name="f711" fmla="*/ f620 f384 1"/>
                <a:gd name="f712" fmla="*/ f621 f383 1"/>
                <a:gd name="f713" fmla="*/ f622 f384 1"/>
                <a:gd name="f714" fmla="*/ f623 f383 1"/>
                <a:gd name="f715" fmla="*/ f624 f384 1"/>
                <a:gd name="f716" fmla="*/ f625 f383 1"/>
                <a:gd name="f717" fmla="*/ f626 f384 1"/>
                <a:gd name="f718" fmla="*/ f627 f383 1"/>
                <a:gd name="f719" fmla="*/ f628 f384 1"/>
                <a:gd name="f720" fmla="*/ f629 f383 1"/>
                <a:gd name="f721" fmla="*/ f630 f384 1"/>
                <a:gd name="f722" fmla="*/ f631 f383 1"/>
                <a:gd name="f723" fmla="*/ f632 f384 1"/>
                <a:gd name="f724" fmla="*/ f633 f383 1"/>
                <a:gd name="f725" fmla="*/ f634 f384 1"/>
                <a:gd name="f726" fmla="*/ f635 f383 1"/>
                <a:gd name="f727" fmla="*/ f636 f384 1"/>
                <a:gd name="f728" fmla="*/ f637 f383 1"/>
                <a:gd name="f729" fmla="*/ f638 f384 1"/>
                <a:gd name="f730" fmla="*/ f639 f383 1"/>
                <a:gd name="f731" fmla="*/ f640 f384 1"/>
                <a:gd name="f732" fmla="*/ f641 f383 1"/>
                <a:gd name="f733" fmla="*/ f642 f384 1"/>
                <a:gd name="f734" fmla="*/ f643 f383 1"/>
                <a:gd name="f735" fmla="*/ f644 f384 1"/>
                <a:gd name="f736" fmla="*/ f645 f383 1"/>
                <a:gd name="f737" fmla="*/ f646 f384 1"/>
                <a:gd name="f738" fmla="*/ f647 f383 1"/>
                <a:gd name="f739" fmla="*/ f648 f384 1"/>
                <a:gd name="f740" fmla="*/ f649 f383 1"/>
                <a:gd name="f741" fmla="*/ f650 f384 1"/>
                <a:gd name="f742" fmla="*/ f651 f383 1"/>
                <a:gd name="f743" fmla="*/ f652 f384 1"/>
                <a:gd name="f744" fmla="*/ f653 f383 1"/>
                <a:gd name="f745" fmla="*/ f654 f384 1"/>
                <a:gd name="f746" fmla="*/ f655 f383 1"/>
                <a:gd name="f747" fmla="*/ f656 f384 1"/>
                <a:gd name="f748" fmla="*/ f657 f383 1"/>
                <a:gd name="f749" fmla="*/ f658 f383 1"/>
                <a:gd name="f750" fmla="*/ f659 f3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1">
                  <a:pos x="f664" y="f665"/>
                </a:cxn>
                <a:cxn ang="f481">
                  <a:pos x="f666" y="f667"/>
                </a:cxn>
                <a:cxn ang="f481">
                  <a:pos x="f668" y="f669"/>
                </a:cxn>
                <a:cxn ang="f481">
                  <a:pos x="f670" y="f671"/>
                </a:cxn>
                <a:cxn ang="f481">
                  <a:pos x="f672" y="f673"/>
                </a:cxn>
                <a:cxn ang="f481">
                  <a:pos x="f674" y="f675"/>
                </a:cxn>
                <a:cxn ang="f481">
                  <a:pos x="f676" y="f677"/>
                </a:cxn>
                <a:cxn ang="f481">
                  <a:pos x="f678" y="f679"/>
                </a:cxn>
                <a:cxn ang="f481">
                  <a:pos x="f680" y="f681"/>
                </a:cxn>
                <a:cxn ang="f481">
                  <a:pos x="f680" y="f682"/>
                </a:cxn>
                <a:cxn ang="f481">
                  <a:pos x="f683" y="f684"/>
                </a:cxn>
                <a:cxn ang="f481">
                  <a:pos x="f685" y="f686"/>
                </a:cxn>
                <a:cxn ang="f481">
                  <a:pos x="f687" y="f688"/>
                </a:cxn>
                <a:cxn ang="f481">
                  <a:pos x="f689" y="f690"/>
                </a:cxn>
                <a:cxn ang="f481">
                  <a:pos x="f691" y="f692"/>
                </a:cxn>
                <a:cxn ang="f481">
                  <a:pos x="f693" y="f694"/>
                </a:cxn>
                <a:cxn ang="f481">
                  <a:pos x="f695" y="f696"/>
                </a:cxn>
                <a:cxn ang="f481">
                  <a:pos x="f697" y="f698"/>
                </a:cxn>
                <a:cxn ang="f481">
                  <a:pos x="f699" y="f700"/>
                </a:cxn>
                <a:cxn ang="f481">
                  <a:pos x="f701" y="f702"/>
                </a:cxn>
                <a:cxn ang="f481">
                  <a:pos x="f703" y="f704"/>
                </a:cxn>
                <a:cxn ang="f481">
                  <a:pos x="f687" y="f705"/>
                </a:cxn>
                <a:cxn ang="f481">
                  <a:pos x="f670" y="f706"/>
                </a:cxn>
                <a:cxn ang="f481">
                  <a:pos x="f691" y="f707"/>
                </a:cxn>
                <a:cxn ang="f481">
                  <a:pos x="f708" y="f709"/>
                </a:cxn>
                <a:cxn ang="f481">
                  <a:pos x="f710" y="f711"/>
                </a:cxn>
                <a:cxn ang="f481">
                  <a:pos x="f712" y="f713"/>
                </a:cxn>
                <a:cxn ang="f481">
                  <a:pos x="f714" y="f715"/>
                </a:cxn>
                <a:cxn ang="f481">
                  <a:pos x="f716" y="f717"/>
                </a:cxn>
                <a:cxn ang="f481">
                  <a:pos x="f718" y="f719"/>
                </a:cxn>
                <a:cxn ang="f481">
                  <a:pos x="f720" y="f721"/>
                </a:cxn>
                <a:cxn ang="f481">
                  <a:pos x="f722" y="f723"/>
                </a:cxn>
                <a:cxn ang="f481">
                  <a:pos x="f724" y="f725"/>
                </a:cxn>
                <a:cxn ang="f481">
                  <a:pos x="f726" y="f727"/>
                </a:cxn>
                <a:cxn ang="f481">
                  <a:pos x="f728" y="f729"/>
                </a:cxn>
                <a:cxn ang="f481">
                  <a:pos x="f730" y="f731"/>
                </a:cxn>
                <a:cxn ang="f481">
                  <a:pos x="f732" y="f733"/>
                </a:cxn>
                <a:cxn ang="f481">
                  <a:pos x="f734" y="f735"/>
                </a:cxn>
                <a:cxn ang="f481">
                  <a:pos x="f736" y="f737"/>
                </a:cxn>
                <a:cxn ang="f481">
                  <a:pos x="f738" y="f739"/>
                </a:cxn>
                <a:cxn ang="f481">
                  <a:pos x="f740" y="f741"/>
                </a:cxn>
                <a:cxn ang="f481">
                  <a:pos x="f742" y="f743"/>
                </a:cxn>
                <a:cxn ang="f481">
                  <a:pos x="f744" y="f745"/>
                </a:cxn>
                <a:cxn ang="f481">
                  <a:pos x="f746" y="f747"/>
                </a:cxn>
                <a:cxn ang="f481">
                  <a:pos x="f748" y="f696"/>
                </a:cxn>
                <a:cxn ang="f481">
                  <a:pos x="f749" y="f750"/>
                </a:cxn>
              </a:cxnLst>
              <a:rect l="f660" t="f663" r="f661" b="f662"/>
              <a:pathLst>
                <a:path w="401" h="6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5" y="f31"/>
                    <a:pt x="f32" y="f33"/>
                    <a:pt x="f2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35"/>
                    <a:pt x="f42" y="f43"/>
                    <a:pt x="f44" y="f43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8" y="f51"/>
                    <a:pt x="f52" y="f51"/>
                    <a:pt x="f53" y="f50"/>
                  </a:cubicBezTo>
                  <a:cubicBezTo>
                    <a:pt x="f6" y="f54"/>
                    <a:pt x="f6" y="f54"/>
                    <a:pt x="f6" y="f55"/>
                  </a:cubicBezTo>
                  <a:cubicBezTo>
                    <a:pt x="f6" y="f56"/>
                    <a:pt x="f6" y="f56"/>
                    <a:pt x="f6" y="f56"/>
                  </a:cubicBezTo>
                  <a:cubicBezTo>
                    <a:pt x="f6" y="f56"/>
                    <a:pt x="f6" y="f56"/>
                    <a:pt x="f6" y="f56"/>
                  </a:cubicBezTo>
                  <a:cubicBezTo>
                    <a:pt x="f3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4" y="f66"/>
                  </a:cubicBezTo>
                  <a:cubicBezTo>
                    <a:pt x="f60" y="f2"/>
                    <a:pt x="f67" y="f68"/>
                    <a:pt x="f52" y="f69"/>
                  </a:cubicBezTo>
                  <a:cubicBezTo>
                    <a:pt x="f53" y="f70"/>
                    <a:pt x="f71" y="f72"/>
                    <a:pt x="f4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5"/>
                  </a:cubicBezTo>
                  <a:cubicBezTo>
                    <a:pt x="f85" y="f5"/>
                    <a:pt x="f86" y="f5"/>
                    <a:pt x="f87" y="f5"/>
                  </a:cubicBezTo>
                  <a:cubicBezTo>
                    <a:pt x="f88" y="f83"/>
                    <a:pt x="f70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08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83" y="f119"/>
                  </a:cubicBezTo>
                  <a:cubicBezTo>
                    <a:pt x="f83" y="f119"/>
                    <a:pt x="f83" y="f119"/>
                    <a:pt x="f83" y="f119"/>
                  </a:cubicBezTo>
                  <a:cubicBezTo>
                    <a:pt x="f83" y="f120"/>
                    <a:pt x="f83" y="f121"/>
                    <a:pt x="f83" y="f122"/>
                  </a:cubicBezTo>
                  <a:cubicBezTo>
                    <a:pt x="f83" y="f122"/>
                    <a:pt x="f83" y="f122"/>
                    <a:pt x="f83" y="f122"/>
                  </a:cubicBezTo>
                  <a:cubicBezTo>
                    <a:pt x="f83" y="f123"/>
                    <a:pt x="f83" y="f124"/>
                    <a:pt x="f83" y="f84"/>
                  </a:cubicBezTo>
                  <a:cubicBezTo>
                    <a:pt x="f125" y="f126"/>
                    <a:pt x="f127" y="f128"/>
                    <a:pt x="f91" y="f43"/>
                  </a:cubicBezTo>
                  <a:cubicBezTo>
                    <a:pt x="f77" y="f35"/>
                    <a:pt x="f73" y="f40"/>
                    <a:pt x="f129" y="f130"/>
                  </a:cubicBezTo>
                  <a:cubicBezTo>
                    <a:pt x="f131" y="f42"/>
                    <a:pt x="f132" y="f133"/>
                    <a:pt x="f134" y="f135"/>
                  </a:cubicBezTo>
                  <a:cubicBezTo>
                    <a:pt x="f136" y="f137"/>
                    <a:pt x="f103" y="f138"/>
                    <a:pt x="f139" y="f140"/>
                  </a:cubicBezTo>
                  <a:cubicBezTo>
                    <a:pt x="f141" y="f142"/>
                    <a:pt x="f141" y="f143"/>
                    <a:pt x="f69" y="f24"/>
                  </a:cubicBezTo>
                  <a:cubicBezTo>
                    <a:pt x="f144" y="f145"/>
                    <a:pt x="f70" y="f15"/>
                    <a:pt x="f146" y="f147"/>
                  </a:cubicBezTo>
                  <a:cubicBezTo>
                    <a:pt x="f148" y="f147"/>
                    <a:pt x="f92" y="f147"/>
                    <a:pt x="f149" y="f147"/>
                  </a:cubicBezTo>
                  <a:cubicBezTo>
                    <a:pt x="f150" y="f147"/>
                    <a:pt x="f151" y="f152"/>
                    <a:pt x="f5" y="f153"/>
                  </a:cubicBezTo>
                  <a:cubicBezTo>
                    <a:pt x="f5" y="f154"/>
                    <a:pt x="f5" y="f155"/>
                    <a:pt x="f5" y="f156"/>
                  </a:cubicBezTo>
                  <a:cubicBezTo>
                    <a:pt x="f5" y="f156"/>
                    <a:pt x="f5" y="f156"/>
                    <a:pt x="f5" y="f156"/>
                  </a:cubicBezTo>
                  <a:cubicBezTo>
                    <a:pt x="f117" y="f157"/>
                    <a:pt x="f158" y="f159"/>
                    <a:pt x="f115" y="f160"/>
                  </a:cubicBezTo>
                  <a:cubicBezTo>
                    <a:pt x="f115" y="f160"/>
                    <a:pt x="f115" y="f160"/>
                    <a:pt x="f115" y="f160"/>
                  </a:cubicBezTo>
                  <a:cubicBezTo>
                    <a:pt x="f115" y="f160"/>
                    <a:pt x="f115" y="f160"/>
                    <a:pt x="f115" y="f160"/>
                  </a:cubicBezTo>
                  <a:cubicBezTo>
                    <a:pt x="f127" y="f161"/>
                    <a:pt x="f100" y="f162"/>
                    <a:pt x="f102" y="f163"/>
                  </a:cubicBezTo>
                  <a:cubicBezTo>
                    <a:pt x="f102" y="f164"/>
                    <a:pt x="f165" y="f166"/>
                    <a:pt x="f104" y="f167"/>
                  </a:cubicBezTo>
                  <a:cubicBezTo>
                    <a:pt x="f168" y="f169"/>
                    <a:pt x="f79" y="f170"/>
                    <a:pt x="f171" y="f9"/>
                  </a:cubicBezTo>
                  <a:cubicBezTo>
                    <a:pt x="f172" y="f173"/>
                    <a:pt x="f174" y="f173"/>
                    <a:pt x="f175" y="f173"/>
                  </a:cubicBezTo>
                  <a:cubicBezTo>
                    <a:pt x="f176" y="f173"/>
                    <a:pt x="f177" y="f9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7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66" y="f198"/>
                    <a:pt x="f199" y="f196"/>
                  </a:cubicBezTo>
                  <a:cubicBezTo>
                    <a:pt x="f116" y="f194"/>
                    <a:pt x="f200" y="f192"/>
                    <a:pt x="f201" y="f202"/>
                  </a:cubicBezTo>
                  <a:cubicBezTo>
                    <a:pt x="f203" y="f204"/>
                    <a:pt x="f120" y="f204"/>
                    <a:pt x="f205" y="f190"/>
                  </a:cubicBezTo>
                  <a:cubicBezTo>
                    <a:pt x="f25" y="f153"/>
                    <a:pt x="f206" y="f207"/>
                    <a:pt x="f208" y="f209"/>
                  </a:cubicBezTo>
                  <a:cubicBezTo>
                    <a:pt x="f210" y="f173"/>
                    <a:pt x="f211" y="f212"/>
                    <a:pt x="f213" y="f9"/>
                  </a:cubicBezTo>
                  <a:cubicBezTo>
                    <a:pt x="f213" y="f9"/>
                    <a:pt x="f213" y="f9"/>
                    <a:pt x="f213" y="f9"/>
                  </a:cubicBezTo>
                  <a:cubicBezTo>
                    <a:pt x="f214" y="f215"/>
                    <a:pt x="f216" y="f169"/>
                    <a:pt x="f216" y="f217"/>
                  </a:cubicBezTo>
                  <a:cubicBezTo>
                    <a:pt x="f216" y="f163"/>
                    <a:pt x="f216" y="f218"/>
                    <a:pt x="f64" y="f219"/>
                  </a:cubicBezTo>
                  <a:cubicBezTo>
                    <a:pt x="f64" y="f220"/>
                    <a:pt x="f221" y="f222"/>
                    <a:pt x="f10" y="f222"/>
                  </a:cubicBezTo>
                  <a:cubicBezTo>
                    <a:pt x="f223" y="f222"/>
                    <a:pt x="f224" y="f222"/>
                    <a:pt x="f111" y="f222"/>
                  </a:cubicBezTo>
                  <a:cubicBezTo>
                    <a:pt x="f106" y="f222"/>
                    <a:pt x="f113" y="f225"/>
                    <a:pt x="f102" y="f220"/>
                  </a:cubicBezTo>
                  <a:cubicBezTo>
                    <a:pt x="f102" y="f226"/>
                    <a:pt x="f102" y="f227"/>
                    <a:pt x="f102" y="f228"/>
                  </a:cubicBezTo>
                  <a:cubicBezTo>
                    <a:pt x="f102" y="f229"/>
                    <a:pt x="f230" y="f231"/>
                    <a:pt x="f115" y="f232"/>
                  </a:cubicBezTo>
                  <a:cubicBezTo>
                    <a:pt x="f125" y="f233"/>
                    <a:pt x="f151" y="f234"/>
                    <a:pt x="f5" y="f235"/>
                  </a:cubicBezTo>
                  <a:cubicBezTo>
                    <a:pt x="f5" y="f236"/>
                    <a:pt x="f5" y="f237"/>
                    <a:pt x="f5" y="f238"/>
                  </a:cubicBezTo>
                  <a:cubicBezTo>
                    <a:pt x="f117" y="f239"/>
                    <a:pt x="f240" y="f7"/>
                    <a:pt x="f241" y="f7"/>
                  </a:cubicBezTo>
                  <a:cubicBezTo>
                    <a:pt x="f105" y="f7"/>
                    <a:pt x="f84" y="f7"/>
                    <a:pt x="f6" y="f7"/>
                  </a:cubicBezTo>
                  <a:cubicBezTo>
                    <a:pt x="f6" y="f170"/>
                    <a:pt x="f6" y="f170"/>
                    <a:pt x="f6" y="f170"/>
                  </a:cubicBezTo>
                  <a:cubicBezTo>
                    <a:pt x="f53" y="f242"/>
                    <a:pt x="f243" y="f242"/>
                    <a:pt x="f8" y="f9"/>
                  </a:cubicBezTo>
                  <a:close/>
                  <a:moveTo>
                    <a:pt x="f79" y="f244"/>
                  </a:moveTo>
                  <a:cubicBezTo>
                    <a:pt x="f245" y="f246"/>
                    <a:pt x="f104" y="f84"/>
                    <a:pt x="f104" y="f247"/>
                  </a:cubicBezTo>
                  <a:cubicBezTo>
                    <a:pt x="f104" y="f248"/>
                    <a:pt x="f245" y="f249"/>
                    <a:pt x="f250" y="f251"/>
                  </a:cubicBezTo>
                  <a:cubicBezTo>
                    <a:pt x="f77" y="f56"/>
                    <a:pt x="f95" y="f251"/>
                    <a:pt x="f95" y="f252"/>
                  </a:cubicBezTo>
                  <a:cubicBezTo>
                    <a:pt x="f95" y="f253"/>
                    <a:pt x="f95" y="f119"/>
                    <a:pt x="f95" y="f254"/>
                  </a:cubicBezTo>
                  <a:cubicBezTo>
                    <a:pt x="f95" y="f254"/>
                    <a:pt x="f95" y="f254"/>
                    <a:pt x="f95" y="f254"/>
                  </a:cubicBezTo>
                  <a:cubicBezTo>
                    <a:pt x="f95" y="f123"/>
                    <a:pt x="f95" y="f29"/>
                    <a:pt x="f95" y="f255"/>
                  </a:cubicBezTo>
                  <a:cubicBezTo>
                    <a:pt x="f95" y="f256"/>
                    <a:pt x="f77" y="f206"/>
                    <a:pt x="f79" y="f244"/>
                  </a:cubicBezTo>
                  <a:close/>
                  <a:moveTo>
                    <a:pt x="f257" y="f258"/>
                  </a:moveTo>
                  <a:cubicBezTo>
                    <a:pt x="f171" y="f259"/>
                    <a:pt x="f260" y="f261"/>
                    <a:pt x="f129" y="f262"/>
                  </a:cubicBezTo>
                  <a:cubicBezTo>
                    <a:pt x="f97" y="f263"/>
                    <a:pt x="f95" y="f264"/>
                    <a:pt x="f265" y="f266"/>
                  </a:cubicBezTo>
                  <a:cubicBezTo>
                    <a:pt x="f93" y="f267"/>
                    <a:pt x="f95" y="f268"/>
                    <a:pt x="f260" y="f269"/>
                  </a:cubicBezTo>
                  <a:cubicBezTo>
                    <a:pt x="f270" y="f271"/>
                    <a:pt x="f272" y="f273"/>
                    <a:pt x="f94" y="f274"/>
                  </a:cubicBezTo>
                  <a:cubicBezTo>
                    <a:pt x="f257" y="f275"/>
                    <a:pt x="f257" y="f68"/>
                    <a:pt x="f257" y="f258"/>
                  </a:cubicBezTo>
                  <a:close/>
                  <a:moveTo>
                    <a:pt x="f221" y="f247"/>
                  </a:moveTo>
                  <a:cubicBezTo>
                    <a:pt x="f221" y="f84"/>
                    <a:pt x="f276" y="f277"/>
                    <a:pt x="f38" y="f244"/>
                  </a:cubicBezTo>
                  <a:cubicBezTo>
                    <a:pt x="f44" y="f206"/>
                    <a:pt x="f278" y="f256"/>
                    <a:pt x="f278" y="f255"/>
                  </a:cubicBezTo>
                  <a:cubicBezTo>
                    <a:pt x="f278" y="f29"/>
                    <a:pt x="f278" y="f123"/>
                    <a:pt x="f278" y="f254"/>
                  </a:cubicBezTo>
                  <a:cubicBezTo>
                    <a:pt x="f278" y="f279"/>
                    <a:pt x="f278" y="f280"/>
                    <a:pt x="f278" y="f281"/>
                  </a:cubicBezTo>
                  <a:cubicBezTo>
                    <a:pt x="f278" y="f251"/>
                    <a:pt x="f278" y="f56"/>
                    <a:pt x="f38" y="f251"/>
                  </a:cubicBezTo>
                  <a:cubicBezTo>
                    <a:pt x="f276" y="f282"/>
                    <a:pt x="f221" y="f248"/>
                    <a:pt x="f221" y="f247"/>
                  </a:cubicBezTo>
                  <a:close/>
                  <a:moveTo>
                    <a:pt x="f283" y="f284"/>
                  </a:moveTo>
                  <a:cubicBezTo>
                    <a:pt x="f269" y="f285"/>
                    <a:pt x="f103" y="f104"/>
                    <a:pt x="f68" y="f104"/>
                  </a:cubicBezTo>
                  <a:cubicBezTo>
                    <a:pt x="f68" y="f104"/>
                    <a:pt x="f68" y="f104"/>
                    <a:pt x="f68" y="f104"/>
                  </a:cubicBezTo>
                  <a:cubicBezTo>
                    <a:pt x="f286" y="f102"/>
                    <a:pt x="f287" y="f102"/>
                    <a:pt x="f288" y="f102"/>
                  </a:cubicBezTo>
                  <a:cubicBezTo>
                    <a:pt x="f289" y="f102"/>
                    <a:pt x="f290" y="f102"/>
                    <a:pt x="f291" y="f102"/>
                  </a:cubicBezTo>
                  <a:cubicBezTo>
                    <a:pt x="f126" y="f102"/>
                    <a:pt x="f35" y="f292"/>
                    <a:pt x="f80" y="f171"/>
                  </a:cubicBezTo>
                  <a:cubicBezTo>
                    <a:pt x="f293" y="f294"/>
                    <a:pt x="f295" y="f94"/>
                    <a:pt x="f18" y="f257"/>
                  </a:cubicBezTo>
                  <a:cubicBezTo>
                    <a:pt x="f296" y="f297"/>
                    <a:pt x="f298" y="f299"/>
                    <a:pt x="f300" y="f182"/>
                  </a:cubicBezTo>
                  <a:cubicBezTo>
                    <a:pt x="f296" y="f275"/>
                    <a:pt x="f301" y="f302"/>
                    <a:pt x="f214" y="f262"/>
                  </a:cubicBezTo>
                  <a:cubicBezTo>
                    <a:pt x="f38" y="f289"/>
                    <a:pt x="f303" y="f109"/>
                    <a:pt x="f304" y="f305"/>
                  </a:cubicBezTo>
                  <a:cubicBezTo>
                    <a:pt x="f78" y="f305"/>
                    <a:pt x="f306" y="f305"/>
                    <a:pt x="f307" y="f305"/>
                  </a:cubicBezTo>
                  <a:cubicBezTo>
                    <a:pt x="f25" y="f305"/>
                    <a:pt x="f281" y="f109"/>
                    <a:pt x="f308" y="f305"/>
                  </a:cubicBezTo>
                  <a:cubicBezTo>
                    <a:pt x="f309" y="f86"/>
                    <a:pt x="f132" y="f224"/>
                    <a:pt x="f283" y="f284"/>
                  </a:cubicBezTo>
                  <a:close/>
                  <a:moveTo>
                    <a:pt x="f180" y="f310"/>
                  </a:moveTo>
                  <a:cubicBezTo>
                    <a:pt x="f311" y="f74"/>
                    <a:pt x="f172" y="f40"/>
                    <a:pt x="f172" y="f312"/>
                  </a:cubicBezTo>
                  <a:cubicBezTo>
                    <a:pt x="f172" y="f223"/>
                    <a:pt x="f172" y="f313"/>
                    <a:pt x="f172" y="f314"/>
                  </a:cubicBezTo>
                  <a:cubicBezTo>
                    <a:pt x="f148" y="f112"/>
                    <a:pt x="f132" y="f315"/>
                    <a:pt x="f269" y="f189"/>
                  </a:cubicBezTo>
                  <a:cubicBezTo>
                    <a:pt x="f284" y="f189"/>
                    <a:pt x="f316" y="f2"/>
                    <a:pt x="f317" y="f318"/>
                  </a:cubicBezTo>
                  <a:cubicBezTo>
                    <a:pt x="f180" y="f66"/>
                    <a:pt x="f184" y="f314"/>
                    <a:pt x="f319" y="f314"/>
                  </a:cubicBezTo>
                  <a:cubicBezTo>
                    <a:pt x="f320" y="f314"/>
                    <a:pt x="f321" y="f314"/>
                    <a:pt x="f322" y="f314"/>
                  </a:cubicBezTo>
                  <a:cubicBezTo>
                    <a:pt x="f211" y="f314"/>
                    <a:pt x="f323" y="f324"/>
                    <a:pt x="f325" y="f326"/>
                  </a:cubicBezTo>
                  <a:cubicBezTo>
                    <a:pt x="f17" y="f320"/>
                    <a:pt x="f327" y="f201"/>
                    <a:pt x="f327" y="f313"/>
                  </a:cubicBezTo>
                  <a:cubicBezTo>
                    <a:pt x="f327" y="f122"/>
                    <a:pt x="f18" y="f328"/>
                    <a:pt x="f293" y="f210"/>
                  </a:cubicBezTo>
                  <a:cubicBezTo>
                    <a:pt x="f329" y="f42"/>
                    <a:pt x="f246" y="f330"/>
                    <a:pt x="f331" y="f332"/>
                  </a:cubicBezTo>
                  <a:cubicBezTo>
                    <a:pt x="f333" y="f334"/>
                    <a:pt x="f275" y="f335"/>
                    <a:pt x="f180" y="f310"/>
                  </a:cubicBezTo>
                  <a:close/>
                  <a:moveTo>
                    <a:pt x="f259" y="f336"/>
                  </a:moveTo>
                  <a:cubicBezTo>
                    <a:pt x="f337" y="f338"/>
                    <a:pt x="f339" y="f340"/>
                    <a:pt x="f341" y="f196"/>
                  </a:cubicBezTo>
                  <a:cubicBezTo>
                    <a:pt x="f342" y="f343"/>
                    <a:pt x="f344" y="f345"/>
                    <a:pt x="f69" y="f346"/>
                  </a:cubicBezTo>
                  <a:cubicBezTo>
                    <a:pt x="f347" y="f348"/>
                    <a:pt x="f349" y="f350"/>
                    <a:pt x="f69" y="f351"/>
                  </a:cubicBezTo>
                  <a:cubicBezTo>
                    <a:pt x="f139" y="f351"/>
                    <a:pt x="f139" y="f351"/>
                    <a:pt x="f139" y="f351"/>
                  </a:cubicBezTo>
                  <a:cubicBezTo>
                    <a:pt x="f352" y="f353"/>
                    <a:pt x="f354" y="f20"/>
                    <a:pt x="f355" y="f356"/>
                  </a:cubicBezTo>
                  <a:cubicBezTo>
                    <a:pt x="f357" y="f215"/>
                    <a:pt x="f189" y="f170"/>
                    <a:pt x="f358" y="f209"/>
                  </a:cubicBezTo>
                  <a:cubicBezTo>
                    <a:pt x="f308" y="f359"/>
                    <a:pt x="f107" y="f360"/>
                    <a:pt x="f259" y="f336"/>
                  </a:cubicBezTo>
                  <a:close/>
                  <a:moveTo>
                    <a:pt x="f262" y="f361"/>
                  </a:moveTo>
                  <a:cubicBezTo>
                    <a:pt x="f362" y="f15"/>
                    <a:pt x="f107" y="f363"/>
                    <a:pt x="f339" y="f364"/>
                  </a:cubicBezTo>
                  <a:cubicBezTo>
                    <a:pt x="f288" y="f24"/>
                    <a:pt x="f186" y="f26"/>
                    <a:pt x="f287" y="f143"/>
                  </a:cubicBezTo>
                  <a:cubicBezTo>
                    <a:pt x="f287" y="f365"/>
                    <a:pt x="f341" y="f366"/>
                    <a:pt x="f337" y="f367"/>
                  </a:cubicBezTo>
                  <a:cubicBezTo>
                    <a:pt x="f262" y="f26"/>
                    <a:pt x="f57" y="f26"/>
                    <a:pt x="f119" y="f365"/>
                  </a:cubicBezTo>
                  <a:cubicBezTo>
                    <a:pt x="f368" y="f365"/>
                    <a:pt x="f369" y="f366"/>
                    <a:pt x="f370" y="f367"/>
                  </a:cubicBezTo>
                  <a:cubicBezTo>
                    <a:pt x="f120" y="f143"/>
                    <a:pt x="f120" y="f26"/>
                    <a:pt x="f368" y="f371"/>
                  </a:cubicBezTo>
                  <a:cubicBezTo>
                    <a:pt x="f372" y="f145"/>
                    <a:pt x="f290" y="f15"/>
                    <a:pt x="f57" y="f361"/>
                  </a:cubicBezTo>
                  <a:cubicBezTo>
                    <a:pt x="f112" y="f348"/>
                    <a:pt x="f112" y="f348"/>
                    <a:pt x="f262" y="f361"/>
                  </a:cubicBezTo>
                  <a:close/>
                  <a:moveTo>
                    <a:pt x="f369" y="f196"/>
                  </a:moveTo>
                  <a:cubicBezTo>
                    <a:pt x="f373" y="f340"/>
                    <a:pt x="f119" y="f338"/>
                    <a:pt x="f203" y="f196"/>
                  </a:cubicBezTo>
                  <a:cubicBezTo>
                    <a:pt x="f331" y="f374"/>
                    <a:pt x="f249" y="f359"/>
                    <a:pt x="f320" y="f209"/>
                  </a:cubicBezTo>
                  <a:cubicBezTo>
                    <a:pt x="f253" y="f212"/>
                    <a:pt x="f368" y="f350"/>
                    <a:pt x="f223" y="f375"/>
                  </a:cubicBezTo>
                  <a:cubicBezTo>
                    <a:pt x="f205" y="f353"/>
                    <a:pt x="f291" y="f376"/>
                    <a:pt x="f377" y="f353"/>
                  </a:cubicBezTo>
                  <a:cubicBezTo>
                    <a:pt x="f378" y="f379"/>
                    <a:pt x="f23" y="f380"/>
                    <a:pt x="f381" y="f350"/>
                  </a:cubicBezTo>
                  <a:cubicBezTo>
                    <a:pt x="f27" y="f179"/>
                    <a:pt x="f205" y="f359"/>
                    <a:pt x="f369" y="f196"/>
                  </a:cubicBezTo>
                  <a:close/>
                </a:path>
              </a:pathLst>
            </a:custGeom>
            <a:solidFill>
              <a:srgbClr val="0202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9D00FA6F-4C66-032A-2C4B-C5624AE63C3E}"/>
                </a:ext>
              </a:extLst>
            </p:cNvPr>
            <p:cNvSpPr/>
            <p:nvPr/>
          </p:nvSpPr>
          <p:spPr>
            <a:xfrm>
              <a:off x="1609728" y="7585076"/>
              <a:ext cx="84133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7"/>
                <a:gd name="f9" fmla="val 6"/>
                <a:gd name="f10" fmla="val 4"/>
                <a:gd name="f11" fmla="val 3"/>
                <a:gd name="f12" fmla="val 2"/>
                <a:gd name="f13" fmla="val 5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8 f21 1"/>
                <a:gd name="f28" fmla="*/ 6 f21 1"/>
                <a:gd name="f29" fmla="*/ 0 f22 1"/>
                <a:gd name="f30" fmla="*/ 0 f21 1"/>
                <a:gd name="f31" fmla="+- f23 0 f1"/>
                <a:gd name="f32" fmla="*/ f26 1 12"/>
                <a:gd name="f33" fmla="*/ f27 1 8"/>
                <a:gd name="f34" fmla="*/ f28 1 8"/>
                <a:gd name="f35" fmla="*/ f29 1 12"/>
                <a:gd name="f36" fmla="*/ f30 1 8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6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0" y="f52"/>
                </a:cxn>
                <a:cxn ang="f31">
                  <a:pos x="f50" y="f52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7"/>
                  </a:moveTo>
                  <a:cubicBezTo>
                    <a:pt x="f6" y="f8"/>
                    <a:pt x="f6" y="f8"/>
                    <a:pt x="f6" y="f9"/>
                  </a:cubicBezTo>
                  <a:cubicBezTo>
                    <a:pt x="f6" y="f9"/>
                    <a:pt x="f6" y="f9"/>
                    <a:pt x="f6" y="f9"/>
                  </a:cubicBezTo>
                  <a:cubicBezTo>
                    <a:pt x="f8" y="f8"/>
                    <a:pt x="f10" y="f11"/>
                    <a:pt x="f5" y="f5"/>
                  </a:cubicBezTo>
                  <a:cubicBezTo>
                    <a:pt x="f12" y="f13"/>
                    <a:pt x="f9" y="f7"/>
                    <a:pt x="f6" y="f7"/>
                  </a:cubicBezTo>
                  <a:close/>
                </a:path>
              </a:pathLst>
            </a:custGeom>
            <a:solidFill>
              <a:srgbClr val="FCFD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26F7050A-1647-698E-32C2-7F7A6458A7E9}"/>
                </a:ext>
              </a:extLst>
            </p:cNvPr>
            <p:cNvSpPr/>
            <p:nvPr/>
          </p:nvSpPr>
          <p:spPr>
            <a:xfrm>
              <a:off x="1609728" y="7832722"/>
              <a:ext cx="84133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5"/>
                <a:gd name="f10" fmla="val 6"/>
                <a:gd name="f11" fmla="val 2"/>
                <a:gd name="f12" fmla="val 1"/>
                <a:gd name="f13" fmla="+- 0 0 -90"/>
                <a:gd name="f14" fmla="*/ f3 1 12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12"/>
                <a:gd name="f25" fmla="*/ 0 f21 1"/>
                <a:gd name="f26" fmla="*/ 10 f20 1"/>
                <a:gd name="f27" fmla="*/ 12 f21 1"/>
                <a:gd name="f28" fmla="*/ 1 f20 1"/>
                <a:gd name="f29" fmla="*/ 0 f20 1"/>
                <a:gd name="f30" fmla="+- f22 0 f1"/>
                <a:gd name="f31" fmla="*/ f25 1 12"/>
                <a:gd name="f32" fmla="*/ f26 1 10"/>
                <a:gd name="f33" fmla="*/ f27 1 12"/>
                <a:gd name="f34" fmla="*/ f28 1 10"/>
                <a:gd name="f35" fmla="*/ f29 1 10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1" y="f53"/>
                </a:cxn>
                <a:cxn ang="f30">
                  <a:pos x="f49" y="f50"/>
                </a:cxn>
              </a:cxnLst>
              <a:rect l="f45" t="f48" r="f46" b="f47"/>
              <a:pathLst>
                <a:path w="12" h="10">
                  <a:moveTo>
                    <a:pt x="f5" y="f7"/>
                  </a:moveTo>
                  <a:cubicBezTo>
                    <a:pt x="f5" y="f7"/>
                    <a:pt x="f5" y="f7"/>
                    <a:pt x="f5" y="f7"/>
                  </a:cubicBezTo>
                  <a:cubicBezTo>
                    <a:pt x="f8" y="f9"/>
                    <a:pt x="f10" y="f11"/>
                    <a:pt x="f6" y="f12"/>
                  </a:cubicBezTo>
                  <a:cubicBezTo>
                    <a:pt x="f6" y="f12"/>
                    <a:pt x="f6" y="f12"/>
                    <a:pt x="f6" y="f5"/>
                  </a:cubicBezTo>
                  <a:cubicBezTo>
                    <a:pt x="f10" y="f5"/>
                    <a:pt x="f11" y="f8"/>
                    <a:pt x="f5" y="f7"/>
                  </a:cubicBezTo>
                  <a:close/>
                </a:path>
              </a:pathLst>
            </a:custGeom>
            <a:solidFill>
              <a:srgbClr val="FCFDF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7AD598C7-72E8-3193-59D3-8B17C8BD805F}"/>
                </a:ext>
              </a:extLst>
            </p:cNvPr>
            <p:cNvSpPr/>
            <p:nvPr/>
          </p:nvSpPr>
          <p:spPr>
            <a:xfrm>
              <a:off x="1609728" y="5357817"/>
              <a:ext cx="7936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17"/>
                <a:gd name="f8" fmla="val 6"/>
                <a:gd name="f9" fmla="val 11"/>
                <a:gd name="f10" fmla="val 16"/>
                <a:gd name="f11" fmla="val 15"/>
                <a:gd name="f12" fmla="val 10"/>
                <a:gd name="f13" fmla="val 5"/>
                <a:gd name="f14" fmla="+- 0 0 -90"/>
                <a:gd name="f15" fmla="*/ f3 1 1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val f22"/>
                <a:gd name="f25" fmla="*/ f21 1 17"/>
                <a:gd name="f26" fmla="*/ 0 f22 1"/>
                <a:gd name="f27" fmla="*/ 1 f21 1"/>
                <a:gd name="f28" fmla="*/ 16 f21 1"/>
                <a:gd name="f29" fmla="*/ 1 f22 1"/>
                <a:gd name="f30" fmla="*/ 17 f21 1"/>
                <a:gd name="f31" fmla="*/ 15 f21 1"/>
                <a:gd name="f32" fmla="*/ 0 f21 1"/>
                <a:gd name="f33" fmla="+- f23 0 f1"/>
                <a:gd name="f34" fmla="*/ f27 1 17"/>
                <a:gd name="f35" fmla="*/ f28 1 17"/>
                <a:gd name="f36" fmla="*/ f30 1 17"/>
                <a:gd name="f37" fmla="*/ f31 1 17"/>
                <a:gd name="f38" fmla="*/ f32 1 17"/>
                <a:gd name="f39" fmla="*/ f26 1 f24"/>
                <a:gd name="f40" fmla="*/ f29 1 f24"/>
                <a:gd name="f41" fmla="*/ 0 1 f24"/>
                <a:gd name="f42" fmla="*/ f18 1 f24"/>
                <a:gd name="f43" fmla="*/ 0 1 f25"/>
                <a:gd name="f44" fmla="*/ f19 1 f25"/>
                <a:gd name="f45" fmla="*/ f34 1 f25"/>
                <a:gd name="f46" fmla="*/ f35 1 f25"/>
                <a:gd name="f47" fmla="*/ f36 1 f25"/>
                <a:gd name="f48" fmla="*/ f37 1 f25"/>
                <a:gd name="f49" fmla="*/ f38 1 f25"/>
                <a:gd name="f50" fmla="*/ f41 f15 1"/>
                <a:gd name="f51" fmla="*/ f42 f15 1"/>
                <a:gd name="f52" fmla="*/ f44 f16 1"/>
                <a:gd name="f53" fmla="*/ f43 f16 1"/>
                <a:gd name="f54" fmla="*/ f39 f15 1"/>
                <a:gd name="f55" fmla="*/ f40 f15 1"/>
                <a:gd name="f56" fmla="*/ f45 f16 1"/>
                <a:gd name="f57" fmla="*/ f46 f16 1"/>
                <a:gd name="f58" fmla="*/ f47 f16 1"/>
                <a:gd name="f59" fmla="*/ f48 f16 1"/>
                <a:gd name="f60" fmla="*/ f4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6"/>
                </a:cxn>
                <a:cxn ang="f33">
                  <a:pos x="f54" y="f57"/>
                </a:cxn>
                <a:cxn ang="f33">
                  <a:pos x="f55" y="f58"/>
                </a:cxn>
                <a:cxn ang="f33">
                  <a:pos x="f55" y="f59"/>
                </a:cxn>
                <a:cxn ang="f33">
                  <a:pos x="f55" y="f60"/>
                </a:cxn>
                <a:cxn ang="f33">
                  <a:pos x="f55" y="f60"/>
                </a:cxn>
                <a:cxn ang="f33">
                  <a:pos x="f54" y="f56"/>
                </a:cxn>
              </a:cxnLst>
              <a:rect l="f50" t="f53" r="f51" b="f52"/>
              <a:pathLst>
                <a:path w="1" h="17">
                  <a:moveTo>
                    <a:pt x="f5" y="f6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5" y="f10"/>
                    <a:pt x="f6" y="f10"/>
                    <a:pt x="f6" y="f7"/>
                  </a:cubicBezTo>
                  <a:cubicBezTo>
                    <a:pt x="f6" y="f10"/>
                    <a:pt x="f6" y="f10"/>
                    <a:pt x="f6" y="f11"/>
                  </a:cubicBezTo>
                  <a:cubicBezTo>
                    <a:pt x="f6" y="f12"/>
                    <a:pt x="f5" y="f13"/>
                    <a:pt x="f6" y="f5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6" y="f6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817E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A44B808-E91D-9778-DC41-37618724FD3E}"/>
                </a:ext>
              </a:extLst>
            </p:cNvPr>
            <p:cNvSpPr/>
            <p:nvPr/>
          </p:nvSpPr>
          <p:spPr>
            <a:xfrm>
              <a:off x="1609728" y="5357817"/>
              <a:ext cx="7936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17"/>
                <a:gd name="f8" fmla="val 15"/>
                <a:gd name="f9" fmla="val 16"/>
                <a:gd name="f10" fmla="val 11"/>
                <a:gd name="f11" fmla="val 6"/>
                <a:gd name="f12" fmla="val 5"/>
                <a:gd name="f13" fmla="val 10"/>
                <a:gd name="f14" fmla="+- 0 0 -90"/>
                <a:gd name="f15" fmla="*/ f3 1 1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val f22"/>
                <a:gd name="f25" fmla="*/ f21 1 17"/>
                <a:gd name="f26" fmla="*/ 1 f22 1"/>
                <a:gd name="f27" fmla="*/ 15 f21 1"/>
                <a:gd name="f28" fmla="*/ 17 f21 1"/>
                <a:gd name="f29" fmla="*/ 0 f21 1"/>
                <a:gd name="f30" fmla="+- f23 0 f1"/>
                <a:gd name="f31" fmla="*/ f27 1 17"/>
                <a:gd name="f32" fmla="*/ f28 1 17"/>
                <a:gd name="f33" fmla="*/ f29 1 17"/>
                <a:gd name="f34" fmla="*/ f26 1 f24"/>
                <a:gd name="f35" fmla="*/ 0 1 f24"/>
                <a:gd name="f36" fmla="*/ f18 1 f24"/>
                <a:gd name="f37" fmla="*/ 0 1 f25"/>
                <a:gd name="f38" fmla="*/ f19 1 f25"/>
                <a:gd name="f39" fmla="*/ f31 1 f25"/>
                <a:gd name="f40" fmla="*/ f32 1 f25"/>
                <a:gd name="f41" fmla="*/ f33 1 f25"/>
                <a:gd name="f42" fmla="*/ f35 f15 1"/>
                <a:gd name="f43" fmla="*/ f36 f15 1"/>
                <a:gd name="f44" fmla="*/ f38 f16 1"/>
                <a:gd name="f45" fmla="*/ f37 f16 1"/>
                <a:gd name="f46" fmla="*/ f34 f15 1"/>
                <a:gd name="f47" fmla="*/ f39 f16 1"/>
                <a:gd name="f48" fmla="*/ f40 f16 1"/>
                <a:gd name="f49" fmla="*/ f4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6" y="f47"/>
                </a:cxn>
                <a:cxn ang="f30">
                  <a:pos x="f46" y="f48"/>
                </a:cxn>
                <a:cxn ang="f30">
                  <a:pos x="f46" y="f48"/>
                </a:cxn>
                <a:cxn ang="f30">
                  <a:pos x="f46" y="f49"/>
                </a:cxn>
                <a:cxn ang="f30">
                  <a:pos x="f46" y="f47"/>
                </a:cxn>
              </a:cxnLst>
              <a:rect l="f42" t="f45" r="f43" b="f44"/>
              <a:pathLst>
                <a:path w="1" h="17">
                  <a:moveTo>
                    <a:pt x="f6" y="f8"/>
                  </a:moveTo>
                  <a:cubicBezTo>
                    <a:pt x="f6" y="f9"/>
                    <a:pt x="f6" y="f9"/>
                    <a:pt x="f6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6" y="f10"/>
                    <a:pt x="f6" y="f11"/>
                    <a:pt x="f6" y="f5"/>
                  </a:cubicBezTo>
                  <a:cubicBezTo>
                    <a:pt x="f5" y="f12"/>
                    <a:pt x="f6" y="f13"/>
                    <a:pt x="f6" y="f8"/>
                  </a:cubicBezTo>
                  <a:close/>
                </a:path>
              </a:pathLst>
            </a:custGeom>
            <a:solidFill>
              <a:srgbClr val="817E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6EFF194-E8C0-F346-56AE-8B3B27AA028D}"/>
                </a:ext>
              </a:extLst>
            </p:cNvPr>
            <p:cNvSpPr/>
            <p:nvPr/>
          </p:nvSpPr>
          <p:spPr>
            <a:xfrm>
              <a:off x="1700217" y="6964363"/>
              <a:ext cx="2346322" cy="1035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9"/>
                <a:gd name="f7" fmla="val 150"/>
                <a:gd name="f8" fmla="val 126"/>
                <a:gd name="f9" fmla="val 8"/>
                <a:gd name="f10" fmla="val 128"/>
                <a:gd name="f11" fmla="val 12"/>
                <a:gd name="f12" fmla="val 133"/>
                <a:gd name="f13" fmla="val 13"/>
                <a:gd name="f14" fmla="val 141"/>
                <a:gd name="f15" fmla="val 143"/>
                <a:gd name="f16" fmla="val 146"/>
                <a:gd name="f17" fmla="val 15"/>
                <a:gd name="f18" fmla="val 148"/>
                <a:gd name="f19" fmla="val 17"/>
                <a:gd name="f20" fmla="val 20"/>
                <a:gd name="f21" fmla="val 149"/>
                <a:gd name="f22" fmla="val 23"/>
                <a:gd name="f23" fmla="val 127"/>
                <a:gd name="f24" fmla="val 230"/>
                <a:gd name="f25" fmla="val 334"/>
                <a:gd name="f26" fmla="val 337"/>
                <a:gd name="f27" fmla="val 338"/>
                <a:gd name="f28" fmla="val 145"/>
                <a:gd name="f29" fmla="val 140"/>
                <a:gd name="f30" fmla="val 113"/>
                <a:gd name="f31" fmla="val 85"/>
                <a:gd name="f32" fmla="val 57"/>
                <a:gd name="f33" fmla="val 36"/>
                <a:gd name="f34" fmla="val 18"/>
                <a:gd name="f35" fmla="val 321"/>
                <a:gd name="f36" fmla="val 2"/>
                <a:gd name="f37" fmla="val 318"/>
                <a:gd name="f38" fmla="val 316"/>
                <a:gd name="f39" fmla="val 1"/>
                <a:gd name="f40" fmla="val 313"/>
                <a:gd name="f41" fmla="val 307"/>
                <a:gd name="f42" fmla="val 302"/>
                <a:gd name="f43" fmla="val 298"/>
                <a:gd name="f44" fmla="val 6"/>
                <a:gd name="f45" fmla="val 285"/>
                <a:gd name="f46" fmla="val 19"/>
                <a:gd name="f47" fmla="val 270"/>
                <a:gd name="f48" fmla="val 30"/>
                <a:gd name="f49" fmla="val 258"/>
                <a:gd name="f50" fmla="val 44"/>
                <a:gd name="f51" fmla="val 256"/>
                <a:gd name="f52" fmla="val 46"/>
                <a:gd name="f53" fmla="val 254"/>
                <a:gd name="f54" fmla="val 47"/>
                <a:gd name="f55" fmla="val 252"/>
                <a:gd name="f56" fmla="val 49"/>
                <a:gd name="f57" fmla="val 241"/>
                <a:gd name="f58" fmla="val 232"/>
                <a:gd name="f59" fmla="val 222"/>
                <a:gd name="f60" fmla="val 48"/>
                <a:gd name="f61" fmla="val 214"/>
                <a:gd name="f62" fmla="val 42"/>
                <a:gd name="f63" fmla="val 206"/>
                <a:gd name="f64" fmla="val 199"/>
                <a:gd name="f65" fmla="val 29"/>
                <a:gd name="f66" fmla="val 195"/>
                <a:gd name="f67" fmla="val 25"/>
                <a:gd name="f68" fmla="val 191"/>
                <a:gd name="f69" fmla="val 187"/>
                <a:gd name="f70" fmla="val 173"/>
                <a:gd name="f71" fmla="val 41"/>
                <a:gd name="f72" fmla="val 165"/>
                <a:gd name="f73" fmla="val 152"/>
                <a:gd name="f74" fmla="val 58"/>
                <a:gd name="f75" fmla="val 131"/>
                <a:gd name="f76" fmla="val 117"/>
                <a:gd name="f77" fmla="val 32"/>
                <a:gd name="f78" fmla="val 102"/>
                <a:gd name="f79" fmla="val 89"/>
                <a:gd name="f80" fmla="val 81"/>
                <a:gd name="f81" fmla="val 75"/>
                <a:gd name="f82" fmla="val 65"/>
                <a:gd name="f83" fmla="val 56"/>
                <a:gd name="f84" fmla="val 28"/>
                <a:gd name="f85" fmla="val 5"/>
                <a:gd name="f86" fmla="val 24"/>
                <a:gd name="f87" fmla="val 45"/>
                <a:gd name="f88" fmla="val 69"/>
                <a:gd name="f89" fmla="val 82"/>
                <a:gd name="f90" fmla="val 91"/>
                <a:gd name="f91" fmla="val 9"/>
                <a:gd name="f92" fmla="val 95"/>
                <a:gd name="f93" fmla="val 98"/>
                <a:gd name="f94" fmla="val 4"/>
                <a:gd name="f95" fmla="val 107"/>
                <a:gd name="f96" fmla="+- 0 0 -90"/>
                <a:gd name="f97" fmla="*/ f3 1 339"/>
                <a:gd name="f98" fmla="*/ f4 1 150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339"/>
                <a:gd name="f107" fmla="*/ f103 1 150"/>
                <a:gd name="f108" fmla="*/ 0 f104 1"/>
                <a:gd name="f109" fmla="*/ 126 f103 1"/>
                <a:gd name="f110" fmla="*/ 13 f104 1"/>
                <a:gd name="f111" fmla="*/ 141 f103 1"/>
                <a:gd name="f112" fmla="*/ 15 f104 1"/>
                <a:gd name="f113" fmla="*/ 148 f103 1"/>
                <a:gd name="f114" fmla="*/ 23 f104 1"/>
                <a:gd name="f115" fmla="*/ 149 f103 1"/>
                <a:gd name="f116" fmla="*/ 334 f104 1"/>
                <a:gd name="f117" fmla="*/ 338 f104 1"/>
                <a:gd name="f118" fmla="*/ 140 f103 1"/>
                <a:gd name="f119" fmla="*/ 57 f103 1"/>
                <a:gd name="f120" fmla="*/ 321 f104 1"/>
                <a:gd name="f121" fmla="*/ 2 f103 1"/>
                <a:gd name="f122" fmla="*/ 313 f104 1"/>
                <a:gd name="f123" fmla="*/ 1 f103 1"/>
                <a:gd name="f124" fmla="*/ 298 f104 1"/>
                <a:gd name="f125" fmla="*/ 6 f103 1"/>
                <a:gd name="f126" fmla="*/ 258 f104 1"/>
                <a:gd name="f127" fmla="*/ 44 f103 1"/>
                <a:gd name="f128" fmla="*/ 252 f104 1"/>
                <a:gd name="f129" fmla="*/ 49 f103 1"/>
                <a:gd name="f130" fmla="*/ 222 f104 1"/>
                <a:gd name="f131" fmla="*/ 48 f103 1"/>
                <a:gd name="f132" fmla="*/ 199 f104 1"/>
                <a:gd name="f133" fmla="*/ 29 f103 1"/>
                <a:gd name="f134" fmla="*/ 187 f104 1"/>
                <a:gd name="f135" fmla="*/ 165 f104 1"/>
                <a:gd name="f136" fmla="*/ 47 f103 1"/>
                <a:gd name="f137" fmla="*/ 131 f104 1"/>
                <a:gd name="f138" fmla="*/ 46 f103 1"/>
                <a:gd name="f139" fmla="*/ 89 f104 1"/>
                <a:gd name="f140" fmla="*/ 75 f104 1"/>
                <a:gd name="f141" fmla="*/ 0 f103 1"/>
                <a:gd name="f142" fmla="*/ 47 f104 1"/>
                <a:gd name="f143" fmla="*/ 45 f103 1"/>
                <a:gd name="f144" fmla="*/ 82 f103 1"/>
                <a:gd name="f145" fmla="*/ 98 f103 1"/>
                <a:gd name="f146" fmla="+- f105 0 f1"/>
                <a:gd name="f147" fmla="*/ f108 1 339"/>
                <a:gd name="f148" fmla="*/ f109 1 150"/>
                <a:gd name="f149" fmla="*/ f110 1 339"/>
                <a:gd name="f150" fmla="*/ f111 1 150"/>
                <a:gd name="f151" fmla="*/ f112 1 339"/>
                <a:gd name="f152" fmla="*/ f113 1 150"/>
                <a:gd name="f153" fmla="*/ f114 1 339"/>
                <a:gd name="f154" fmla="*/ f115 1 150"/>
                <a:gd name="f155" fmla="*/ f116 1 339"/>
                <a:gd name="f156" fmla="*/ f117 1 339"/>
                <a:gd name="f157" fmla="*/ f118 1 150"/>
                <a:gd name="f158" fmla="*/ f119 1 150"/>
                <a:gd name="f159" fmla="*/ f120 1 339"/>
                <a:gd name="f160" fmla="*/ f121 1 150"/>
                <a:gd name="f161" fmla="*/ f122 1 339"/>
                <a:gd name="f162" fmla="*/ f123 1 150"/>
                <a:gd name="f163" fmla="*/ f124 1 339"/>
                <a:gd name="f164" fmla="*/ f125 1 150"/>
                <a:gd name="f165" fmla="*/ f126 1 339"/>
                <a:gd name="f166" fmla="*/ f127 1 150"/>
                <a:gd name="f167" fmla="*/ f128 1 339"/>
                <a:gd name="f168" fmla="*/ f129 1 150"/>
                <a:gd name="f169" fmla="*/ f130 1 339"/>
                <a:gd name="f170" fmla="*/ f131 1 150"/>
                <a:gd name="f171" fmla="*/ f132 1 339"/>
                <a:gd name="f172" fmla="*/ f133 1 150"/>
                <a:gd name="f173" fmla="*/ f134 1 339"/>
                <a:gd name="f174" fmla="*/ f135 1 339"/>
                <a:gd name="f175" fmla="*/ f136 1 150"/>
                <a:gd name="f176" fmla="*/ f137 1 339"/>
                <a:gd name="f177" fmla="*/ f138 1 150"/>
                <a:gd name="f178" fmla="*/ f139 1 339"/>
                <a:gd name="f179" fmla="*/ f140 1 339"/>
                <a:gd name="f180" fmla="*/ f141 1 150"/>
                <a:gd name="f181" fmla="*/ f142 1 339"/>
                <a:gd name="f182" fmla="*/ f143 1 150"/>
                <a:gd name="f183" fmla="*/ f144 1 150"/>
                <a:gd name="f184" fmla="*/ f145 1 150"/>
                <a:gd name="f185" fmla="*/ 0 1 f106"/>
                <a:gd name="f186" fmla="*/ f100 1 f106"/>
                <a:gd name="f187" fmla="*/ 0 1 f107"/>
                <a:gd name="f188" fmla="*/ f101 1 f107"/>
                <a:gd name="f189" fmla="*/ f147 1 f106"/>
                <a:gd name="f190" fmla="*/ f148 1 f107"/>
                <a:gd name="f191" fmla="*/ f149 1 f106"/>
                <a:gd name="f192" fmla="*/ f150 1 f107"/>
                <a:gd name="f193" fmla="*/ f151 1 f106"/>
                <a:gd name="f194" fmla="*/ f152 1 f107"/>
                <a:gd name="f195" fmla="*/ f153 1 f106"/>
                <a:gd name="f196" fmla="*/ f154 1 f107"/>
                <a:gd name="f197" fmla="*/ f155 1 f106"/>
                <a:gd name="f198" fmla="*/ f156 1 f106"/>
                <a:gd name="f199" fmla="*/ f157 1 f107"/>
                <a:gd name="f200" fmla="*/ f158 1 f107"/>
                <a:gd name="f201" fmla="*/ f159 1 f106"/>
                <a:gd name="f202" fmla="*/ f160 1 f107"/>
                <a:gd name="f203" fmla="*/ f161 1 f106"/>
                <a:gd name="f204" fmla="*/ f162 1 f107"/>
                <a:gd name="f205" fmla="*/ f163 1 f106"/>
                <a:gd name="f206" fmla="*/ f164 1 f107"/>
                <a:gd name="f207" fmla="*/ f165 1 f106"/>
                <a:gd name="f208" fmla="*/ f166 1 f107"/>
                <a:gd name="f209" fmla="*/ f167 1 f106"/>
                <a:gd name="f210" fmla="*/ f168 1 f107"/>
                <a:gd name="f211" fmla="*/ f169 1 f106"/>
                <a:gd name="f212" fmla="*/ f170 1 f107"/>
                <a:gd name="f213" fmla="*/ f171 1 f106"/>
                <a:gd name="f214" fmla="*/ f172 1 f107"/>
                <a:gd name="f215" fmla="*/ f173 1 f106"/>
                <a:gd name="f216" fmla="*/ f174 1 f106"/>
                <a:gd name="f217" fmla="*/ f175 1 f107"/>
                <a:gd name="f218" fmla="*/ f176 1 f106"/>
                <a:gd name="f219" fmla="*/ f177 1 f107"/>
                <a:gd name="f220" fmla="*/ f178 1 f106"/>
                <a:gd name="f221" fmla="*/ f179 1 f106"/>
                <a:gd name="f222" fmla="*/ f180 1 f107"/>
                <a:gd name="f223" fmla="*/ f181 1 f106"/>
                <a:gd name="f224" fmla="*/ f182 1 f107"/>
                <a:gd name="f225" fmla="*/ f183 1 f107"/>
                <a:gd name="f226" fmla="*/ f184 1 f107"/>
                <a:gd name="f227" fmla="*/ f185 f97 1"/>
                <a:gd name="f228" fmla="*/ f186 f97 1"/>
                <a:gd name="f229" fmla="*/ f188 f98 1"/>
                <a:gd name="f230" fmla="*/ f187 f98 1"/>
                <a:gd name="f231" fmla="*/ f189 f97 1"/>
                <a:gd name="f232" fmla="*/ f190 f98 1"/>
                <a:gd name="f233" fmla="*/ f191 f97 1"/>
                <a:gd name="f234" fmla="*/ f192 f98 1"/>
                <a:gd name="f235" fmla="*/ f193 f97 1"/>
                <a:gd name="f236" fmla="*/ f194 f98 1"/>
                <a:gd name="f237" fmla="*/ f195 f97 1"/>
                <a:gd name="f238" fmla="*/ f196 f98 1"/>
                <a:gd name="f239" fmla="*/ f197 f97 1"/>
                <a:gd name="f240" fmla="*/ f198 f97 1"/>
                <a:gd name="f241" fmla="*/ f199 f98 1"/>
                <a:gd name="f242" fmla="*/ f200 f98 1"/>
                <a:gd name="f243" fmla="*/ f201 f97 1"/>
                <a:gd name="f244" fmla="*/ f202 f98 1"/>
                <a:gd name="f245" fmla="*/ f203 f97 1"/>
                <a:gd name="f246" fmla="*/ f204 f98 1"/>
                <a:gd name="f247" fmla="*/ f205 f97 1"/>
                <a:gd name="f248" fmla="*/ f206 f98 1"/>
                <a:gd name="f249" fmla="*/ f207 f97 1"/>
                <a:gd name="f250" fmla="*/ f208 f98 1"/>
                <a:gd name="f251" fmla="*/ f209 f97 1"/>
                <a:gd name="f252" fmla="*/ f210 f98 1"/>
                <a:gd name="f253" fmla="*/ f211 f97 1"/>
                <a:gd name="f254" fmla="*/ f212 f98 1"/>
                <a:gd name="f255" fmla="*/ f213 f97 1"/>
                <a:gd name="f256" fmla="*/ f214 f98 1"/>
                <a:gd name="f257" fmla="*/ f215 f97 1"/>
                <a:gd name="f258" fmla="*/ f216 f97 1"/>
                <a:gd name="f259" fmla="*/ f217 f98 1"/>
                <a:gd name="f260" fmla="*/ f218 f97 1"/>
                <a:gd name="f261" fmla="*/ f219 f98 1"/>
                <a:gd name="f262" fmla="*/ f220 f97 1"/>
                <a:gd name="f263" fmla="*/ f221 f97 1"/>
                <a:gd name="f264" fmla="*/ f222 f98 1"/>
                <a:gd name="f265" fmla="*/ f223 f97 1"/>
                <a:gd name="f266" fmla="*/ f224 f98 1"/>
                <a:gd name="f267" fmla="*/ f225 f98 1"/>
                <a:gd name="f268" fmla="*/ f226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6">
                  <a:pos x="f231" y="f232"/>
                </a:cxn>
                <a:cxn ang="f146">
                  <a:pos x="f231" y="f232"/>
                </a:cxn>
                <a:cxn ang="f146">
                  <a:pos x="f233" y="f234"/>
                </a:cxn>
                <a:cxn ang="f146">
                  <a:pos x="f235" y="f236"/>
                </a:cxn>
                <a:cxn ang="f146">
                  <a:pos x="f237" y="f238"/>
                </a:cxn>
                <a:cxn ang="f146">
                  <a:pos x="f239" y="f238"/>
                </a:cxn>
                <a:cxn ang="f146">
                  <a:pos x="f240" y="f241"/>
                </a:cxn>
                <a:cxn ang="f146">
                  <a:pos x="f240" y="f242"/>
                </a:cxn>
                <a:cxn ang="f146">
                  <a:pos x="f243" y="f244"/>
                </a:cxn>
                <a:cxn ang="f146">
                  <a:pos x="f245" y="f246"/>
                </a:cxn>
                <a:cxn ang="f146">
                  <a:pos x="f247" y="f248"/>
                </a:cxn>
                <a:cxn ang="f146">
                  <a:pos x="f249" y="f250"/>
                </a:cxn>
                <a:cxn ang="f146">
                  <a:pos x="f251" y="f252"/>
                </a:cxn>
                <a:cxn ang="f146">
                  <a:pos x="f253" y="f254"/>
                </a:cxn>
                <a:cxn ang="f146">
                  <a:pos x="f255" y="f256"/>
                </a:cxn>
                <a:cxn ang="f146">
                  <a:pos x="f257" y="f256"/>
                </a:cxn>
                <a:cxn ang="f146">
                  <a:pos x="f258" y="f259"/>
                </a:cxn>
                <a:cxn ang="f146">
                  <a:pos x="f260" y="f261"/>
                </a:cxn>
                <a:cxn ang="f146">
                  <a:pos x="f262" y="f248"/>
                </a:cxn>
                <a:cxn ang="f146">
                  <a:pos x="f263" y="f264"/>
                </a:cxn>
                <a:cxn ang="f146">
                  <a:pos x="f265" y="f244"/>
                </a:cxn>
                <a:cxn ang="f146">
                  <a:pos x="f233" y="f266"/>
                </a:cxn>
                <a:cxn ang="f146">
                  <a:pos x="f233" y="f267"/>
                </a:cxn>
                <a:cxn ang="f146">
                  <a:pos x="f231" y="f268"/>
                </a:cxn>
                <a:cxn ang="f146">
                  <a:pos x="f231" y="f268"/>
                </a:cxn>
                <a:cxn ang="f146">
                  <a:pos x="f231" y="f232"/>
                </a:cxn>
              </a:cxnLst>
              <a:rect l="f227" t="f230" r="f228" b="f229"/>
              <a:pathLst>
                <a:path w="339" h="150">
                  <a:moveTo>
                    <a:pt x="f5" y="f8"/>
                  </a:moveTo>
                  <a:cubicBezTo>
                    <a:pt x="f5" y="f8"/>
                    <a:pt x="f5" y="f8"/>
                    <a:pt x="f5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3" y="f16"/>
                    <a:pt x="f17" y="f18"/>
                  </a:cubicBezTo>
                  <a:cubicBezTo>
                    <a:pt x="f19" y="f7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1"/>
                  </a:cubicBezTo>
                  <a:cubicBezTo>
                    <a:pt x="f26" y="f18"/>
                    <a:pt x="f27" y="f28"/>
                    <a:pt x="f27" y="f29"/>
                  </a:cubicBezTo>
                  <a:cubicBezTo>
                    <a:pt x="f26" y="f30"/>
                    <a:pt x="f26" y="f31"/>
                    <a:pt x="f27" y="f32"/>
                  </a:cubicBezTo>
                  <a:cubicBezTo>
                    <a:pt x="f6" y="f33"/>
                    <a:pt x="f25" y="f34"/>
                    <a:pt x="f35" y="f36"/>
                  </a:cubicBezTo>
                  <a:cubicBezTo>
                    <a:pt x="f37" y="f36"/>
                    <a:pt x="f38" y="f39"/>
                    <a:pt x="f40" y="f39"/>
                  </a:cubicBezTo>
                  <a:cubicBezTo>
                    <a:pt x="f41" y="f5"/>
                    <a:pt x="f42" y="f39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32"/>
                    <a:pt x="f58" y="f32"/>
                    <a:pt x="f59" y="f60"/>
                  </a:cubicBezTo>
                  <a:cubicBezTo>
                    <a:pt x="f61" y="f62"/>
                    <a:pt x="f63" y="f33"/>
                    <a:pt x="f64" y="f65"/>
                  </a:cubicBezTo>
                  <a:cubicBezTo>
                    <a:pt x="f66" y="f67"/>
                    <a:pt x="f68" y="f67"/>
                    <a:pt x="f69" y="f65"/>
                  </a:cubicBezTo>
                  <a:cubicBezTo>
                    <a:pt x="f2" y="f33"/>
                    <a:pt x="f70" y="f71"/>
                    <a:pt x="f72" y="f54"/>
                  </a:cubicBezTo>
                  <a:cubicBezTo>
                    <a:pt x="f73" y="f74"/>
                    <a:pt x="f15" y="f74"/>
                    <a:pt x="f75" y="f52"/>
                  </a:cubicBezTo>
                  <a:cubicBezTo>
                    <a:pt x="f76" y="f77"/>
                    <a:pt x="f78" y="f20"/>
                    <a:pt x="f79" y="f44"/>
                  </a:cubicBezTo>
                  <a:cubicBezTo>
                    <a:pt x="f31" y="f36"/>
                    <a:pt x="f80" y="f5"/>
                    <a:pt x="f81" y="f5"/>
                  </a:cubicBezTo>
                  <a:cubicBezTo>
                    <a:pt x="f82" y="f5"/>
                    <a:pt x="f83" y="f39"/>
                    <a:pt x="f54" y="f36"/>
                  </a:cubicBezTo>
                  <a:cubicBezTo>
                    <a:pt x="f84" y="f85"/>
                    <a:pt x="f13" y="f86"/>
                    <a:pt x="f13" y="f87"/>
                  </a:cubicBezTo>
                  <a:cubicBezTo>
                    <a:pt x="f11" y="f32"/>
                    <a:pt x="f13" y="f88"/>
                    <a:pt x="f13" y="f89"/>
                  </a:cubicBezTo>
                  <a:cubicBezTo>
                    <a:pt x="f11" y="f90"/>
                    <a:pt x="f91" y="f92"/>
                    <a:pt x="f5" y="f93"/>
                  </a:cubicBezTo>
                  <a:cubicBezTo>
                    <a:pt x="f5" y="f93"/>
                    <a:pt x="f5" y="f93"/>
                    <a:pt x="f5" y="f93"/>
                  </a:cubicBezTo>
                  <a:cubicBezTo>
                    <a:pt x="f94" y="f95"/>
                    <a:pt x="f94" y="f76"/>
                    <a:pt x="f5" y="f8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F0CC38CE-9442-1A24-AB06-7E6384C1F2C1}"/>
                </a:ext>
              </a:extLst>
            </p:cNvPr>
            <p:cNvSpPr/>
            <p:nvPr/>
          </p:nvSpPr>
          <p:spPr>
            <a:xfrm>
              <a:off x="1693861" y="6950080"/>
              <a:ext cx="2227258" cy="6905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2"/>
                <a:gd name="f7" fmla="val 100"/>
                <a:gd name="f8" fmla="val 1"/>
                <a:gd name="f9" fmla="val 10"/>
                <a:gd name="f10" fmla="val 97"/>
                <a:gd name="f11" fmla="val 13"/>
                <a:gd name="f12" fmla="val 93"/>
                <a:gd name="f13" fmla="val 14"/>
                <a:gd name="f14" fmla="val 84"/>
                <a:gd name="f15" fmla="val 71"/>
                <a:gd name="f16" fmla="val 59"/>
                <a:gd name="f17" fmla="val 47"/>
                <a:gd name="f18" fmla="val 26"/>
                <a:gd name="f19" fmla="val 29"/>
                <a:gd name="f20" fmla="val 7"/>
                <a:gd name="f21" fmla="val 48"/>
                <a:gd name="f22" fmla="val 4"/>
                <a:gd name="f23" fmla="val 57"/>
                <a:gd name="f24" fmla="val 3"/>
                <a:gd name="f25" fmla="val 66"/>
                <a:gd name="f26" fmla="val 2"/>
                <a:gd name="f27" fmla="val 76"/>
                <a:gd name="f28" fmla="val 82"/>
                <a:gd name="f29" fmla="val 86"/>
                <a:gd name="f30" fmla="val 90"/>
                <a:gd name="f31" fmla="val 8"/>
                <a:gd name="f32" fmla="val 103"/>
                <a:gd name="f33" fmla="val 22"/>
                <a:gd name="f34" fmla="val 118"/>
                <a:gd name="f35" fmla="val 34"/>
                <a:gd name="f36" fmla="val 132"/>
                <a:gd name="f37" fmla="val 144"/>
                <a:gd name="f38" fmla="val 60"/>
                <a:gd name="f39" fmla="val 153"/>
                <a:gd name="f40" fmla="val 166"/>
                <a:gd name="f41" fmla="val 49"/>
                <a:gd name="f42" fmla="val 174"/>
                <a:gd name="f43" fmla="val 43"/>
                <a:gd name="f44" fmla="val 181"/>
                <a:gd name="f45" fmla="val 38"/>
                <a:gd name="f46" fmla="val 188"/>
                <a:gd name="f47" fmla="val 31"/>
                <a:gd name="f48" fmla="val 192"/>
                <a:gd name="f49" fmla="val 27"/>
                <a:gd name="f50" fmla="val 196"/>
                <a:gd name="f51" fmla="val 200"/>
                <a:gd name="f52" fmla="val 207"/>
                <a:gd name="f53" fmla="val 215"/>
                <a:gd name="f54" fmla="val 44"/>
                <a:gd name="f55" fmla="val 223"/>
                <a:gd name="f56" fmla="val 50"/>
                <a:gd name="f57" fmla="val 233"/>
                <a:gd name="f58" fmla="val 242"/>
                <a:gd name="f59" fmla="val 253"/>
                <a:gd name="f60" fmla="val 51"/>
                <a:gd name="f61" fmla="val 255"/>
                <a:gd name="f62" fmla="val 257"/>
                <a:gd name="f63" fmla="val 259"/>
                <a:gd name="f64" fmla="val 46"/>
                <a:gd name="f65" fmla="val 271"/>
                <a:gd name="f66" fmla="val 32"/>
                <a:gd name="f67" fmla="val 286"/>
                <a:gd name="f68" fmla="val 21"/>
                <a:gd name="f69" fmla="val 299"/>
                <a:gd name="f70" fmla="val 303"/>
                <a:gd name="f71" fmla="val 308"/>
                <a:gd name="f72" fmla="val 314"/>
                <a:gd name="f73" fmla="val 317"/>
                <a:gd name="f74" fmla="val 319"/>
                <a:gd name="f75" fmla="val 321"/>
                <a:gd name="f76" fmla="val 320"/>
                <a:gd name="f77" fmla="val 310"/>
                <a:gd name="f78" fmla="val 301"/>
                <a:gd name="f79" fmla="val 294"/>
                <a:gd name="f80" fmla="val 9"/>
                <a:gd name="f81" fmla="val 281"/>
                <a:gd name="f82" fmla="val 23"/>
                <a:gd name="f83" fmla="val 267"/>
                <a:gd name="f84" fmla="val 35"/>
                <a:gd name="f85" fmla="val 243"/>
                <a:gd name="f86" fmla="val 235"/>
                <a:gd name="f87" fmla="val 224"/>
                <a:gd name="f88" fmla="val 41"/>
                <a:gd name="f89" fmla="val 199"/>
                <a:gd name="f90" fmla="val 195"/>
                <a:gd name="f91" fmla="val 24"/>
                <a:gd name="f92" fmla="val 193"/>
                <a:gd name="f93" fmla="val 189"/>
                <a:gd name="f94" fmla="val 182"/>
                <a:gd name="f95" fmla="val 173"/>
                <a:gd name="f96" fmla="val 165"/>
                <a:gd name="f97" fmla="val 58"/>
                <a:gd name="f98" fmla="val 145"/>
                <a:gd name="f99" fmla="val 134"/>
                <a:gd name="f100" fmla="val 119"/>
                <a:gd name="f101" fmla="val 33"/>
                <a:gd name="f102" fmla="val 104"/>
                <a:gd name="f103" fmla="val 18"/>
                <a:gd name="f104" fmla="val 89"/>
                <a:gd name="f105" fmla="val 81"/>
                <a:gd name="f106" fmla="val 62"/>
                <a:gd name="f107" fmla="val 52"/>
                <a:gd name="f108" fmla="val 17"/>
                <a:gd name="f109" fmla="val 36"/>
                <a:gd name="f110" fmla="val 12"/>
                <a:gd name="f111" fmla="val 68"/>
                <a:gd name="f112" fmla="val 11"/>
                <a:gd name="f113" fmla="val 96"/>
                <a:gd name="f114" fmla="val 98"/>
                <a:gd name="f115" fmla="val 99"/>
                <a:gd name="f116" fmla="+- 0 0 -90"/>
                <a:gd name="f117" fmla="*/ f3 1 322"/>
                <a:gd name="f118" fmla="*/ f4 1 100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22"/>
                <a:gd name="f127" fmla="*/ f123 1 100"/>
                <a:gd name="f128" fmla="*/ 1 f124 1"/>
                <a:gd name="f129" fmla="*/ 100 f123 1"/>
                <a:gd name="f130" fmla="*/ 14 f124 1"/>
                <a:gd name="f131" fmla="*/ 84 f123 1"/>
                <a:gd name="f132" fmla="*/ 47 f123 1"/>
                <a:gd name="f133" fmla="*/ 48 f124 1"/>
                <a:gd name="f134" fmla="*/ 4 f123 1"/>
                <a:gd name="f135" fmla="*/ 76 f124 1"/>
                <a:gd name="f136" fmla="*/ 2 f123 1"/>
                <a:gd name="f137" fmla="*/ 90 f124 1"/>
                <a:gd name="f138" fmla="*/ 8 f123 1"/>
                <a:gd name="f139" fmla="*/ 132 f124 1"/>
                <a:gd name="f140" fmla="*/ 48 f123 1"/>
                <a:gd name="f141" fmla="*/ 166 f124 1"/>
                <a:gd name="f142" fmla="*/ 49 f123 1"/>
                <a:gd name="f143" fmla="*/ 188 f124 1"/>
                <a:gd name="f144" fmla="*/ 31 f123 1"/>
                <a:gd name="f145" fmla="*/ 200 f124 1"/>
                <a:gd name="f146" fmla="*/ 223 f124 1"/>
                <a:gd name="f147" fmla="*/ 50 f123 1"/>
                <a:gd name="f148" fmla="*/ 253 f124 1"/>
                <a:gd name="f149" fmla="*/ 51 f123 1"/>
                <a:gd name="f150" fmla="*/ 259 f124 1"/>
                <a:gd name="f151" fmla="*/ 46 f123 1"/>
                <a:gd name="f152" fmla="*/ 299 f124 1"/>
                <a:gd name="f153" fmla="*/ 314 f124 1"/>
                <a:gd name="f154" fmla="*/ 3 f123 1"/>
                <a:gd name="f155" fmla="*/ 322 f124 1"/>
                <a:gd name="f156" fmla="*/ 320 f124 1"/>
                <a:gd name="f157" fmla="*/ 294 f124 1"/>
                <a:gd name="f158" fmla="*/ 9 f123 1"/>
                <a:gd name="f159" fmla="*/ 224 f124 1"/>
                <a:gd name="f160" fmla="*/ 199 f124 1"/>
                <a:gd name="f161" fmla="*/ 27 f123 1"/>
                <a:gd name="f162" fmla="*/ 189 f124 1"/>
                <a:gd name="f163" fmla="*/ 165 f124 1"/>
                <a:gd name="f164" fmla="*/ 134 f124 1"/>
                <a:gd name="f165" fmla="*/ 89 f124 1"/>
                <a:gd name="f166" fmla="*/ 81 f124 1"/>
                <a:gd name="f167" fmla="*/ 1 f123 1"/>
                <a:gd name="f168" fmla="*/ 52 f124 1"/>
                <a:gd name="f169" fmla="*/ 13 f124 1"/>
                <a:gd name="f170" fmla="*/ 36 f123 1"/>
                <a:gd name="f171" fmla="*/ 12 f124 1"/>
                <a:gd name="f172" fmla="*/ 0 f124 1"/>
                <a:gd name="f173" fmla="*/ 98 f123 1"/>
                <a:gd name="f174" fmla="+- f125 0 f1"/>
                <a:gd name="f175" fmla="*/ f128 1 322"/>
                <a:gd name="f176" fmla="*/ f129 1 100"/>
                <a:gd name="f177" fmla="*/ f130 1 322"/>
                <a:gd name="f178" fmla="*/ f131 1 100"/>
                <a:gd name="f179" fmla="*/ f132 1 100"/>
                <a:gd name="f180" fmla="*/ f133 1 322"/>
                <a:gd name="f181" fmla="*/ f134 1 100"/>
                <a:gd name="f182" fmla="*/ f135 1 322"/>
                <a:gd name="f183" fmla="*/ f136 1 100"/>
                <a:gd name="f184" fmla="*/ f137 1 322"/>
                <a:gd name="f185" fmla="*/ f138 1 100"/>
                <a:gd name="f186" fmla="*/ f139 1 322"/>
                <a:gd name="f187" fmla="*/ f140 1 100"/>
                <a:gd name="f188" fmla="*/ f141 1 322"/>
                <a:gd name="f189" fmla="*/ f142 1 100"/>
                <a:gd name="f190" fmla="*/ f143 1 322"/>
                <a:gd name="f191" fmla="*/ f144 1 100"/>
                <a:gd name="f192" fmla="*/ f145 1 322"/>
                <a:gd name="f193" fmla="*/ f146 1 322"/>
                <a:gd name="f194" fmla="*/ f147 1 100"/>
                <a:gd name="f195" fmla="*/ f148 1 322"/>
                <a:gd name="f196" fmla="*/ f149 1 100"/>
                <a:gd name="f197" fmla="*/ f150 1 322"/>
                <a:gd name="f198" fmla="*/ f151 1 100"/>
                <a:gd name="f199" fmla="*/ f152 1 322"/>
                <a:gd name="f200" fmla="*/ f153 1 322"/>
                <a:gd name="f201" fmla="*/ f154 1 100"/>
                <a:gd name="f202" fmla="*/ f155 1 322"/>
                <a:gd name="f203" fmla="*/ f156 1 322"/>
                <a:gd name="f204" fmla="*/ f157 1 322"/>
                <a:gd name="f205" fmla="*/ f158 1 100"/>
                <a:gd name="f206" fmla="*/ f159 1 322"/>
                <a:gd name="f207" fmla="*/ f160 1 322"/>
                <a:gd name="f208" fmla="*/ f161 1 100"/>
                <a:gd name="f209" fmla="*/ f162 1 322"/>
                <a:gd name="f210" fmla="*/ f163 1 322"/>
                <a:gd name="f211" fmla="*/ f164 1 322"/>
                <a:gd name="f212" fmla="*/ f165 1 322"/>
                <a:gd name="f213" fmla="*/ f166 1 322"/>
                <a:gd name="f214" fmla="*/ f167 1 100"/>
                <a:gd name="f215" fmla="*/ f168 1 322"/>
                <a:gd name="f216" fmla="*/ f169 1 322"/>
                <a:gd name="f217" fmla="*/ f170 1 100"/>
                <a:gd name="f218" fmla="*/ f171 1 322"/>
                <a:gd name="f219" fmla="*/ f172 1 322"/>
                <a:gd name="f220" fmla="*/ f173 1 100"/>
                <a:gd name="f221" fmla="*/ 0 1 f126"/>
                <a:gd name="f222" fmla="*/ f120 1 f126"/>
                <a:gd name="f223" fmla="*/ 0 1 f127"/>
                <a:gd name="f224" fmla="*/ f121 1 f127"/>
                <a:gd name="f225" fmla="*/ f175 1 f126"/>
                <a:gd name="f226" fmla="*/ f176 1 f127"/>
                <a:gd name="f227" fmla="*/ f177 1 f126"/>
                <a:gd name="f228" fmla="*/ f178 1 f127"/>
                <a:gd name="f229" fmla="*/ f179 1 f127"/>
                <a:gd name="f230" fmla="*/ f180 1 f126"/>
                <a:gd name="f231" fmla="*/ f181 1 f127"/>
                <a:gd name="f232" fmla="*/ f182 1 f126"/>
                <a:gd name="f233" fmla="*/ f183 1 f127"/>
                <a:gd name="f234" fmla="*/ f184 1 f126"/>
                <a:gd name="f235" fmla="*/ f185 1 f127"/>
                <a:gd name="f236" fmla="*/ f186 1 f126"/>
                <a:gd name="f237" fmla="*/ f187 1 f127"/>
                <a:gd name="f238" fmla="*/ f188 1 f126"/>
                <a:gd name="f239" fmla="*/ f189 1 f127"/>
                <a:gd name="f240" fmla="*/ f190 1 f126"/>
                <a:gd name="f241" fmla="*/ f191 1 f127"/>
                <a:gd name="f242" fmla="*/ f192 1 f126"/>
                <a:gd name="f243" fmla="*/ f193 1 f126"/>
                <a:gd name="f244" fmla="*/ f194 1 f127"/>
                <a:gd name="f245" fmla="*/ f195 1 f126"/>
                <a:gd name="f246" fmla="*/ f196 1 f127"/>
                <a:gd name="f247" fmla="*/ f197 1 f126"/>
                <a:gd name="f248" fmla="*/ f198 1 f127"/>
                <a:gd name="f249" fmla="*/ f199 1 f126"/>
                <a:gd name="f250" fmla="*/ f200 1 f126"/>
                <a:gd name="f251" fmla="*/ f201 1 f127"/>
                <a:gd name="f252" fmla="*/ f202 1 f126"/>
                <a:gd name="f253" fmla="*/ f203 1 f126"/>
                <a:gd name="f254" fmla="*/ f204 1 f126"/>
                <a:gd name="f255" fmla="*/ f205 1 f127"/>
                <a:gd name="f256" fmla="*/ f206 1 f126"/>
                <a:gd name="f257" fmla="*/ f207 1 f126"/>
                <a:gd name="f258" fmla="*/ f208 1 f127"/>
                <a:gd name="f259" fmla="*/ f209 1 f126"/>
                <a:gd name="f260" fmla="*/ f210 1 f126"/>
                <a:gd name="f261" fmla="*/ f211 1 f126"/>
                <a:gd name="f262" fmla="*/ f212 1 f126"/>
                <a:gd name="f263" fmla="*/ f213 1 f126"/>
                <a:gd name="f264" fmla="*/ f214 1 f127"/>
                <a:gd name="f265" fmla="*/ f215 1 f126"/>
                <a:gd name="f266" fmla="*/ f216 1 f126"/>
                <a:gd name="f267" fmla="*/ f217 1 f127"/>
                <a:gd name="f268" fmla="*/ f218 1 f126"/>
                <a:gd name="f269" fmla="*/ f219 1 f126"/>
                <a:gd name="f270" fmla="*/ f220 1 f127"/>
                <a:gd name="f271" fmla="*/ f221 f117 1"/>
                <a:gd name="f272" fmla="*/ f222 f117 1"/>
                <a:gd name="f273" fmla="*/ f224 f118 1"/>
                <a:gd name="f274" fmla="*/ f223 f118 1"/>
                <a:gd name="f275" fmla="*/ f225 f117 1"/>
                <a:gd name="f276" fmla="*/ f226 f118 1"/>
                <a:gd name="f277" fmla="*/ f227 f117 1"/>
                <a:gd name="f278" fmla="*/ f228 f118 1"/>
                <a:gd name="f279" fmla="*/ f229 f118 1"/>
                <a:gd name="f280" fmla="*/ f230 f117 1"/>
                <a:gd name="f281" fmla="*/ f231 f118 1"/>
                <a:gd name="f282" fmla="*/ f232 f117 1"/>
                <a:gd name="f283" fmla="*/ f233 f118 1"/>
                <a:gd name="f284" fmla="*/ f234 f117 1"/>
                <a:gd name="f285" fmla="*/ f235 f118 1"/>
                <a:gd name="f286" fmla="*/ f236 f117 1"/>
                <a:gd name="f287" fmla="*/ f237 f118 1"/>
                <a:gd name="f288" fmla="*/ f238 f117 1"/>
                <a:gd name="f289" fmla="*/ f239 f118 1"/>
                <a:gd name="f290" fmla="*/ f240 f117 1"/>
                <a:gd name="f291" fmla="*/ f241 f118 1"/>
                <a:gd name="f292" fmla="*/ f242 f117 1"/>
                <a:gd name="f293" fmla="*/ f243 f117 1"/>
                <a:gd name="f294" fmla="*/ f244 f118 1"/>
                <a:gd name="f295" fmla="*/ f245 f117 1"/>
                <a:gd name="f296" fmla="*/ f246 f118 1"/>
                <a:gd name="f297" fmla="*/ f247 f117 1"/>
                <a:gd name="f298" fmla="*/ f248 f118 1"/>
                <a:gd name="f299" fmla="*/ f249 f117 1"/>
                <a:gd name="f300" fmla="*/ f250 f117 1"/>
                <a:gd name="f301" fmla="*/ f251 f118 1"/>
                <a:gd name="f302" fmla="*/ f252 f117 1"/>
                <a:gd name="f303" fmla="*/ f253 f117 1"/>
                <a:gd name="f304" fmla="*/ f254 f117 1"/>
                <a:gd name="f305" fmla="*/ f255 f118 1"/>
                <a:gd name="f306" fmla="*/ f256 f117 1"/>
                <a:gd name="f307" fmla="*/ f257 f117 1"/>
                <a:gd name="f308" fmla="*/ f258 f118 1"/>
                <a:gd name="f309" fmla="*/ f259 f117 1"/>
                <a:gd name="f310" fmla="*/ f260 f117 1"/>
                <a:gd name="f311" fmla="*/ f261 f117 1"/>
                <a:gd name="f312" fmla="*/ f262 f117 1"/>
                <a:gd name="f313" fmla="*/ f263 f117 1"/>
                <a:gd name="f314" fmla="*/ f264 f118 1"/>
                <a:gd name="f315" fmla="*/ f265 f117 1"/>
                <a:gd name="f316" fmla="*/ f266 f117 1"/>
                <a:gd name="f317" fmla="*/ f267 f118 1"/>
                <a:gd name="f318" fmla="*/ f268 f117 1"/>
                <a:gd name="f319" fmla="*/ f269 f117 1"/>
                <a:gd name="f320" fmla="*/ f270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4">
                  <a:pos x="f275" y="f276"/>
                </a:cxn>
                <a:cxn ang="f174">
                  <a:pos x="f277" y="f278"/>
                </a:cxn>
                <a:cxn ang="f174">
                  <a:pos x="f277" y="f279"/>
                </a:cxn>
                <a:cxn ang="f174">
                  <a:pos x="f280" y="f281"/>
                </a:cxn>
                <a:cxn ang="f174">
                  <a:pos x="f282" y="f283"/>
                </a:cxn>
                <a:cxn ang="f174">
                  <a:pos x="f284" y="f285"/>
                </a:cxn>
                <a:cxn ang="f174">
                  <a:pos x="f286" y="f287"/>
                </a:cxn>
                <a:cxn ang="f174">
                  <a:pos x="f288" y="f289"/>
                </a:cxn>
                <a:cxn ang="f174">
                  <a:pos x="f290" y="f291"/>
                </a:cxn>
                <a:cxn ang="f174">
                  <a:pos x="f292" y="f291"/>
                </a:cxn>
                <a:cxn ang="f174">
                  <a:pos x="f293" y="f294"/>
                </a:cxn>
                <a:cxn ang="f174">
                  <a:pos x="f295" y="f296"/>
                </a:cxn>
                <a:cxn ang="f174">
                  <a:pos x="f297" y="f298"/>
                </a:cxn>
                <a:cxn ang="f174">
                  <a:pos x="f299" y="f285"/>
                </a:cxn>
                <a:cxn ang="f174">
                  <a:pos x="f300" y="f301"/>
                </a:cxn>
                <a:cxn ang="f174">
                  <a:pos x="f302" y="f281"/>
                </a:cxn>
                <a:cxn ang="f174">
                  <a:pos x="f303" y="f283"/>
                </a:cxn>
                <a:cxn ang="f174">
                  <a:pos x="f303" y="f283"/>
                </a:cxn>
                <a:cxn ang="f174">
                  <a:pos x="f303" y="f283"/>
                </a:cxn>
                <a:cxn ang="f174">
                  <a:pos x="f304" y="f305"/>
                </a:cxn>
                <a:cxn ang="f174">
                  <a:pos x="f295" y="f287"/>
                </a:cxn>
                <a:cxn ang="f174">
                  <a:pos x="f306" y="f289"/>
                </a:cxn>
                <a:cxn ang="f174">
                  <a:pos x="f307" y="f308"/>
                </a:cxn>
                <a:cxn ang="f174">
                  <a:pos x="f309" y="f308"/>
                </a:cxn>
                <a:cxn ang="f174">
                  <a:pos x="f310" y="f287"/>
                </a:cxn>
                <a:cxn ang="f174">
                  <a:pos x="f311" y="f279"/>
                </a:cxn>
                <a:cxn ang="f174">
                  <a:pos x="f312" y="f281"/>
                </a:cxn>
                <a:cxn ang="f174">
                  <a:pos x="f313" y="f314"/>
                </a:cxn>
                <a:cxn ang="f174">
                  <a:pos x="f315" y="f283"/>
                </a:cxn>
                <a:cxn ang="f174">
                  <a:pos x="f316" y="f317"/>
                </a:cxn>
                <a:cxn ang="f174">
                  <a:pos x="f318" y="f278"/>
                </a:cxn>
                <a:cxn ang="f174">
                  <a:pos x="f319" y="f320"/>
                </a:cxn>
                <a:cxn ang="f174">
                  <a:pos x="f319" y="f320"/>
                </a:cxn>
                <a:cxn ang="f174">
                  <a:pos x="f275" y="f276"/>
                </a:cxn>
                <a:cxn ang="f174">
                  <a:pos x="f275" y="f276"/>
                </a:cxn>
              </a:cxnLst>
              <a:rect l="f271" t="f274" r="f272" b="f273"/>
              <a:pathLst>
                <a:path w="322" h="10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1" y="f16"/>
                    <a:pt x="f13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33"/>
                    <a:pt x="f34" y="f35"/>
                    <a:pt x="f36" y="f21"/>
                  </a:cubicBezTo>
                  <a:cubicBezTo>
                    <a:pt x="f37" y="f38"/>
                    <a:pt x="f39" y="f38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7"/>
                  </a:cubicBezTo>
                  <a:cubicBezTo>
                    <a:pt x="f52" y="f45"/>
                    <a:pt x="f53" y="f54"/>
                    <a:pt x="f55" y="f56"/>
                  </a:cubicBezTo>
                  <a:cubicBezTo>
                    <a:pt x="f57" y="f16"/>
                    <a:pt x="f58" y="f16"/>
                    <a:pt x="f59" y="f60"/>
                  </a:cubicBezTo>
                  <a:cubicBezTo>
                    <a:pt x="f61" y="f41"/>
                    <a:pt x="f62" y="f21"/>
                    <a:pt x="f63" y="f64"/>
                  </a:cubicBezTo>
                  <a:cubicBezTo>
                    <a:pt x="f65" y="f66"/>
                    <a:pt x="f67" y="f68"/>
                    <a:pt x="f69" y="f31"/>
                  </a:cubicBezTo>
                  <a:cubicBezTo>
                    <a:pt x="f70" y="f24"/>
                    <a:pt x="f71" y="f26"/>
                    <a:pt x="f72" y="f24"/>
                  </a:cubicBezTo>
                  <a:cubicBezTo>
                    <a:pt x="f73" y="f24"/>
                    <a:pt x="f74" y="f22"/>
                    <a:pt x="f6" y="f22"/>
                  </a:cubicBezTo>
                  <a:cubicBezTo>
                    <a:pt x="f75" y="f24"/>
                    <a:pt x="f76" y="f26"/>
                    <a:pt x="f76" y="f26"/>
                  </a:cubicBezTo>
                  <a:cubicBezTo>
                    <a:pt x="f76" y="f26"/>
                    <a:pt x="f76" y="f26"/>
                    <a:pt x="f76" y="f26"/>
                  </a:cubicBezTo>
                  <a:cubicBezTo>
                    <a:pt x="f76" y="f26"/>
                    <a:pt x="f76" y="f26"/>
                    <a:pt x="f76" y="f26"/>
                  </a:cubicBezTo>
                  <a:cubicBezTo>
                    <a:pt x="f77" y="f5"/>
                    <a:pt x="f78" y="f8"/>
                    <a:pt x="f79" y="f80"/>
                  </a:cubicBezTo>
                  <a:cubicBezTo>
                    <a:pt x="f81" y="f82"/>
                    <a:pt x="f83" y="f84"/>
                    <a:pt x="f59" y="f21"/>
                  </a:cubicBezTo>
                  <a:cubicBezTo>
                    <a:pt x="f85" y="f23"/>
                    <a:pt x="f86" y="f23"/>
                    <a:pt x="f87" y="f41"/>
                  </a:cubicBezTo>
                  <a:cubicBezTo>
                    <a:pt x="f53" y="f88"/>
                    <a:pt x="f52" y="f35"/>
                    <a:pt x="f89" y="f49"/>
                  </a:cubicBezTo>
                  <a:cubicBezTo>
                    <a:pt x="f90" y="f91"/>
                    <a:pt x="f92" y="f91"/>
                    <a:pt x="f93" y="f49"/>
                  </a:cubicBezTo>
                  <a:cubicBezTo>
                    <a:pt x="f94" y="f35"/>
                    <a:pt x="f95" y="f88"/>
                    <a:pt x="f96" y="f21"/>
                  </a:cubicBezTo>
                  <a:cubicBezTo>
                    <a:pt x="f39" y="f97"/>
                    <a:pt x="f98" y="f97"/>
                    <a:pt x="f99" y="f17"/>
                  </a:cubicBezTo>
                  <a:cubicBezTo>
                    <a:pt x="f100" y="f101"/>
                    <a:pt x="f102" y="f103"/>
                    <a:pt x="f104" y="f22"/>
                  </a:cubicBezTo>
                  <a:cubicBezTo>
                    <a:pt x="f29" y="f26"/>
                    <a:pt x="f14" y="f8"/>
                    <a:pt x="f105" y="f8"/>
                  </a:cubicBezTo>
                  <a:cubicBezTo>
                    <a:pt x="f15" y="f8"/>
                    <a:pt x="f106" y="f8"/>
                    <a:pt x="f107" y="f26"/>
                  </a:cubicBezTo>
                  <a:cubicBezTo>
                    <a:pt x="f101" y="f24"/>
                    <a:pt x="f108" y="f108"/>
                    <a:pt x="f11" y="f109"/>
                  </a:cubicBezTo>
                  <a:cubicBezTo>
                    <a:pt x="f9" y="f107"/>
                    <a:pt x="f110" y="f111"/>
                    <a:pt x="f110" y="f14"/>
                  </a:cubicBezTo>
                  <a:cubicBezTo>
                    <a:pt x="f112" y="f12"/>
                    <a:pt x="f80" y="f113"/>
                    <a:pt x="f5" y="f114"/>
                  </a:cubicBezTo>
                  <a:cubicBezTo>
                    <a:pt x="f5" y="f114"/>
                    <a:pt x="f5" y="f114"/>
                    <a:pt x="f5" y="f114"/>
                  </a:cubicBezTo>
                  <a:cubicBezTo>
                    <a:pt x="f5" y="f115"/>
                    <a:pt x="f5" y="f115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55D63513-ECFA-61C3-8DA6-B56ACD1A5404}"/>
                </a:ext>
              </a:extLst>
            </p:cNvPr>
            <p:cNvSpPr/>
            <p:nvPr/>
          </p:nvSpPr>
          <p:spPr>
            <a:xfrm>
              <a:off x="1693861" y="7832722"/>
              <a:ext cx="2317747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5"/>
                <a:gd name="f7" fmla="val 24"/>
                <a:gd name="f8" fmla="val 329"/>
                <a:gd name="f9" fmla="val 332"/>
                <a:gd name="f10" fmla="val 334"/>
                <a:gd name="f11" fmla="val 23"/>
                <a:gd name="f12" fmla="val 231"/>
                <a:gd name="f13" fmla="val 128"/>
                <a:gd name="f14" fmla="val 21"/>
                <a:gd name="f15" fmla="val 18"/>
                <a:gd name="f16" fmla="val 16"/>
                <a:gd name="f17" fmla="val 22"/>
                <a:gd name="f18" fmla="val 14"/>
                <a:gd name="f19" fmla="val 20"/>
                <a:gd name="f20" fmla="val 17"/>
                <a:gd name="f21" fmla="val 15"/>
                <a:gd name="f22" fmla="val 13"/>
                <a:gd name="f23" fmla="val 7"/>
                <a:gd name="f24" fmla="val 9"/>
                <a:gd name="f25" fmla="val 2"/>
                <a:gd name="f26" fmla="val 1"/>
                <a:gd name="f27" fmla="val 8"/>
                <a:gd name="f28" fmla="val 3"/>
                <a:gd name="f29" fmla="val 12"/>
                <a:gd name="f30" fmla="val 19"/>
                <a:gd name="f31" fmla="val 118"/>
                <a:gd name="f32" fmla="val 224"/>
                <a:gd name="f33" fmla="+- 0 0 -90"/>
                <a:gd name="f34" fmla="*/ f3 1 335"/>
                <a:gd name="f35" fmla="*/ f4 1 24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35"/>
                <a:gd name="f44" fmla="*/ f40 1 24"/>
                <a:gd name="f45" fmla="*/ 329 f41 1"/>
                <a:gd name="f46" fmla="*/ 24 f40 1"/>
                <a:gd name="f47" fmla="*/ 335 f41 1"/>
                <a:gd name="f48" fmla="*/ 23 f40 1"/>
                <a:gd name="f49" fmla="*/ 24 f41 1"/>
                <a:gd name="f50" fmla="*/ 16 f41 1"/>
                <a:gd name="f51" fmla="*/ 22 f40 1"/>
                <a:gd name="f52" fmla="*/ 14 f41 1"/>
                <a:gd name="f53" fmla="*/ 15 f40 1"/>
                <a:gd name="f54" fmla="*/ 1 f41 1"/>
                <a:gd name="f55" fmla="*/ 0 f40 1"/>
                <a:gd name="f56" fmla="*/ 0 f41 1"/>
                <a:gd name="f57" fmla="*/ 1 f40 1"/>
                <a:gd name="f58" fmla="*/ 12 f41 1"/>
                <a:gd name="f59" fmla="*/ 17 f40 1"/>
                <a:gd name="f60" fmla="+- f42 0 f1"/>
                <a:gd name="f61" fmla="*/ f45 1 335"/>
                <a:gd name="f62" fmla="*/ f46 1 24"/>
                <a:gd name="f63" fmla="*/ f47 1 335"/>
                <a:gd name="f64" fmla="*/ f48 1 24"/>
                <a:gd name="f65" fmla="*/ f49 1 335"/>
                <a:gd name="f66" fmla="*/ f50 1 335"/>
                <a:gd name="f67" fmla="*/ f51 1 24"/>
                <a:gd name="f68" fmla="*/ f52 1 335"/>
                <a:gd name="f69" fmla="*/ f53 1 24"/>
                <a:gd name="f70" fmla="*/ f54 1 335"/>
                <a:gd name="f71" fmla="*/ f55 1 24"/>
                <a:gd name="f72" fmla="*/ f56 1 335"/>
                <a:gd name="f73" fmla="*/ f57 1 24"/>
                <a:gd name="f74" fmla="*/ f58 1 335"/>
                <a:gd name="f75" fmla="*/ f59 1 24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3"/>
                <a:gd name="f86" fmla="*/ f67 1 f44"/>
                <a:gd name="f87" fmla="*/ f68 1 f43"/>
                <a:gd name="f88" fmla="*/ f69 1 f44"/>
                <a:gd name="f89" fmla="*/ f70 1 f43"/>
                <a:gd name="f90" fmla="*/ f71 1 f44"/>
                <a:gd name="f91" fmla="*/ f72 1 f43"/>
                <a:gd name="f92" fmla="*/ f73 1 f44"/>
                <a:gd name="f93" fmla="*/ f74 1 f43"/>
                <a:gd name="f94" fmla="*/ f75 1 f44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4 1"/>
                <a:gd name="f105" fmla="*/ f86 f35 1"/>
                <a:gd name="f106" fmla="*/ f87 f34 1"/>
                <a:gd name="f107" fmla="*/ f88 f35 1"/>
                <a:gd name="f108" fmla="*/ f89 f34 1"/>
                <a:gd name="f109" fmla="*/ f90 f35 1"/>
                <a:gd name="f110" fmla="*/ f91 f34 1"/>
                <a:gd name="f111" fmla="*/ f92 f35 1"/>
                <a:gd name="f112" fmla="*/ f93 f34 1"/>
                <a:gd name="f113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2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108" y="f109"/>
                </a:cxn>
                <a:cxn ang="f60">
                  <a:pos x="f108" y="f109"/>
                </a:cxn>
                <a:cxn ang="f60">
                  <a:pos x="f110" y="f111"/>
                </a:cxn>
                <a:cxn ang="f60">
                  <a:pos x="f112" y="f113"/>
                </a:cxn>
                <a:cxn ang="f60">
                  <a:pos x="f112" y="f100"/>
                </a:cxn>
                <a:cxn ang="f60">
                  <a:pos x="f99" y="f100"/>
                </a:cxn>
              </a:cxnLst>
              <a:rect l="f95" t="f98" r="f96" b="f97"/>
              <a:pathLst>
                <a:path w="335" h="24">
                  <a:moveTo>
                    <a:pt x="f8" y="f7"/>
                  </a:moveTo>
                  <a:cubicBezTo>
                    <a:pt x="f9" y="f7"/>
                    <a:pt x="f10" y="f7"/>
                    <a:pt x="f6" y="f11"/>
                  </a:cubicBezTo>
                  <a:cubicBezTo>
                    <a:pt x="f12" y="f11"/>
                    <a:pt x="f13" y="f11"/>
                    <a:pt x="f7" y="f11"/>
                  </a:cubicBezTo>
                  <a:cubicBezTo>
                    <a:pt x="f14" y="f11"/>
                    <a:pt x="f15" y="f7"/>
                    <a:pt x="f16" y="f17"/>
                  </a:cubicBezTo>
                  <a:cubicBezTo>
                    <a:pt x="f18" y="f19"/>
                    <a:pt x="f18" y="f20"/>
                    <a:pt x="f18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26" y="f5"/>
                    <a:pt x="f26" y="f5"/>
                    <a:pt x="f26" y="f5"/>
                  </a:cubicBezTo>
                  <a:cubicBezTo>
                    <a:pt x="f5" y="f26"/>
                    <a:pt x="f5" y="f26"/>
                    <a:pt x="f5" y="f26"/>
                  </a:cubicBezTo>
                  <a:cubicBezTo>
                    <a:pt x="f27" y="f28"/>
                    <a:pt x="f29" y="f27"/>
                    <a:pt x="f29" y="f20"/>
                  </a:cubicBezTo>
                  <a:cubicBezTo>
                    <a:pt x="f29" y="f30"/>
                    <a:pt x="f29" y="f14"/>
                    <a:pt x="f29" y="f7"/>
                  </a:cubicBezTo>
                  <a:cubicBezTo>
                    <a:pt x="f31" y="f7"/>
                    <a:pt x="f32" y="f7"/>
                    <a:pt x="f8" y="f7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78D4BD1E-BE40-EF19-2AC5-824E78DB6BA2}"/>
                </a:ext>
              </a:extLst>
            </p:cNvPr>
            <p:cNvSpPr/>
            <p:nvPr/>
          </p:nvSpPr>
          <p:spPr>
            <a:xfrm>
              <a:off x="1693861" y="7640634"/>
              <a:ext cx="33339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8"/>
                <a:gd name="f8" fmla="val 1"/>
                <a:gd name="f9" fmla="val 9"/>
                <a:gd name="f10" fmla="val 19"/>
                <a:gd name="f11" fmla="+- 0 0 -90"/>
                <a:gd name="f12" fmla="*/ f3 1 5"/>
                <a:gd name="f13" fmla="*/ f4 1 2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5"/>
                <a:gd name="f22" fmla="*/ f18 1 28"/>
                <a:gd name="f23" fmla="*/ 1 f19 1"/>
                <a:gd name="f24" fmla="*/ 0 f18 1"/>
                <a:gd name="f25" fmla="*/ 0 f19 1"/>
                <a:gd name="f26" fmla="*/ 28 f18 1"/>
                <a:gd name="f27" fmla="+- f20 0 f1"/>
                <a:gd name="f28" fmla="*/ f23 1 5"/>
                <a:gd name="f29" fmla="*/ f24 1 28"/>
                <a:gd name="f30" fmla="*/ f25 1 5"/>
                <a:gd name="f31" fmla="*/ f26 1 28"/>
                <a:gd name="f32" fmla="*/ 0 1 f21"/>
                <a:gd name="f33" fmla="*/ f15 1 f21"/>
                <a:gd name="f34" fmla="*/ 0 1 f22"/>
                <a:gd name="f35" fmla="*/ f16 1 f22"/>
                <a:gd name="f36" fmla="*/ f28 1 f21"/>
                <a:gd name="f37" fmla="*/ f29 1 f22"/>
                <a:gd name="f38" fmla="*/ f30 1 f21"/>
                <a:gd name="f39" fmla="*/ f31 1 f22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5" h="28">
                  <a:moveTo>
                    <a:pt x="f8" y="f5"/>
                  </a:moveTo>
                  <a:cubicBezTo>
                    <a:pt x="f5" y="f5"/>
                    <a:pt x="f5" y="f5"/>
                    <a:pt x="f5" y="f5"/>
                  </a:cubicBezTo>
                  <a:cubicBezTo>
                    <a:pt x="f5" y="f9"/>
                    <a:pt x="f5" y="f10"/>
                    <a:pt x="f5" y="f7"/>
                  </a:cubicBezTo>
                  <a:cubicBezTo>
                    <a:pt x="f5" y="f7"/>
                    <a:pt x="f5" y="f7"/>
                    <a:pt x="f8" y="f7"/>
                  </a:cubicBezTo>
                  <a:cubicBezTo>
                    <a:pt x="f6" y="f10"/>
                    <a:pt x="f6" y="f9"/>
                    <a:pt x="f8" y="f5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BD51AEE-2F38-0A8B-2A40-F31ED871819B}"/>
                </a:ext>
              </a:extLst>
            </p:cNvPr>
            <p:cNvSpPr/>
            <p:nvPr/>
          </p:nvSpPr>
          <p:spPr>
            <a:xfrm>
              <a:off x="1693861" y="7832722"/>
              <a:ext cx="6345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+- 0 0 -90"/>
                <a:gd name="f8" fmla="*/ f3 1 1"/>
                <a:gd name="f9" fmla="*/ f4 1 1"/>
                <a:gd name="f10" fmla="val f5"/>
                <a:gd name="f11" fmla="val f6"/>
                <a:gd name="f12" fmla="*/ f7 f0 1"/>
                <a:gd name="f13" fmla="+- f11 0 f10"/>
                <a:gd name="f14" fmla="*/ f12 1 f2"/>
                <a:gd name="f15" fmla="val f13"/>
                <a:gd name="f16" fmla="*/ 0 f13 1"/>
                <a:gd name="f17" fmla="*/ 1 f13 1"/>
                <a:gd name="f18" fmla="+- f14 0 f1"/>
                <a:gd name="f19" fmla="*/ f16 1 f15"/>
                <a:gd name="f20" fmla="*/ f17 1 f15"/>
                <a:gd name="f21" fmla="*/ 0 1 f15"/>
                <a:gd name="f22" fmla="*/ f11 1 f15"/>
                <a:gd name="f23" fmla="*/ f21 f8 1"/>
                <a:gd name="f24" fmla="*/ f22 f8 1"/>
                <a:gd name="f25" fmla="*/ f22 f9 1"/>
                <a:gd name="f26" fmla="*/ f21 f9 1"/>
                <a:gd name="f27" fmla="*/ f19 f8 1"/>
                <a:gd name="f28" fmla="*/ f19 f9 1"/>
                <a:gd name="f29" fmla="*/ f20 f9 1"/>
                <a:gd name="f30" fmla="*/ f20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27" y="f28"/>
                </a:cxn>
                <a:cxn ang="f18">
                  <a:pos x="f27" y="f29"/>
                </a:cxn>
                <a:cxn ang="f18">
                  <a:pos x="f30" y="f28"/>
                </a:cxn>
                <a:cxn ang="f18">
                  <a:pos x="f27" y="f28"/>
                </a:cxn>
              </a:cxnLst>
              <a:rect l="f23" t="f26" r="f24" b="f25"/>
              <a:pathLst>
                <a:path w="1" h="1">
                  <a:moveTo>
                    <a:pt x="f5" y="f5"/>
                  </a:moveTo>
                  <a:cubicBezTo>
                    <a:pt x="f5" y="f6"/>
                    <a:pt x="f5" y="f6"/>
                    <a:pt x="f5" y="f6"/>
                  </a:cubicBezTo>
                  <a:cubicBezTo>
                    <a:pt x="f5" y="f6"/>
                    <a:pt x="f5" y="f6"/>
                    <a:pt x="f6" y="f5"/>
                  </a:cubicBezTo>
                  <a:cubicBezTo>
                    <a:pt x="f5" y="f5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7F156C51-B55A-EB4A-5627-391827A081FA}"/>
                </a:ext>
              </a:extLst>
            </p:cNvPr>
            <p:cNvSpPr/>
            <p:nvPr/>
          </p:nvSpPr>
          <p:spPr>
            <a:xfrm>
              <a:off x="1693861" y="7626352"/>
              <a:ext cx="6345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2"/>
                <a:gd name="f8" fmla="+- 0 0 -90"/>
                <a:gd name="f9" fmla="*/ f3 1 1"/>
                <a:gd name="f10" fmla="*/ f4 1 2"/>
                <a:gd name="f11" fmla="val f5"/>
                <a:gd name="f12" fmla="val f6"/>
                <a:gd name="f13" fmla="val f7"/>
                <a:gd name="f14" fmla="*/ f8 f0 1"/>
                <a:gd name="f15" fmla="+- f13 0 f11"/>
                <a:gd name="f16" fmla="+- f12 0 f11"/>
                <a:gd name="f17" fmla="*/ f14 1 f2"/>
                <a:gd name="f18" fmla="*/ f15 1 2"/>
                <a:gd name="f19" fmla="val f16"/>
                <a:gd name="f20" fmla="*/ 1 f16 1"/>
                <a:gd name="f21" fmla="*/ 2 f15 1"/>
                <a:gd name="f22" fmla="*/ 0 f16 1"/>
                <a:gd name="f23" fmla="*/ 0 f15 1"/>
                <a:gd name="f24" fmla="+- f17 0 f1"/>
                <a:gd name="f25" fmla="*/ f21 1 2"/>
                <a:gd name="f26" fmla="*/ f23 1 2"/>
                <a:gd name="f27" fmla="*/ f20 1 f19"/>
                <a:gd name="f28" fmla="*/ f22 1 f19"/>
                <a:gd name="f29" fmla="*/ 0 1 f19"/>
                <a:gd name="f30" fmla="*/ f12 1 f19"/>
                <a:gd name="f31" fmla="*/ 0 1 f18"/>
                <a:gd name="f32" fmla="*/ f13 1 f18"/>
                <a:gd name="f33" fmla="*/ f25 1 f18"/>
                <a:gd name="f34" fmla="*/ f26 1 f18"/>
                <a:gd name="f35" fmla="*/ f29 f9 1"/>
                <a:gd name="f36" fmla="*/ f30 f9 1"/>
                <a:gd name="f37" fmla="*/ f32 f10 1"/>
                <a:gd name="f38" fmla="*/ f31 f10 1"/>
                <a:gd name="f39" fmla="*/ f27 f9 1"/>
                <a:gd name="f40" fmla="*/ f28 f9 1"/>
                <a:gd name="f41" fmla="*/ f33 f10 1"/>
                <a:gd name="f42" fmla="*/ f34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1"/>
                </a:cxn>
                <a:cxn ang="f24">
                  <a:pos x="f40" y="f42"/>
                </a:cxn>
                <a:cxn ang="f24">
                  <a:pos x="f40" y="f41"/>
                </a:cxn>
                <a:cxn ang="f24">
                  <a:pos x="f39" y="f41"/>
                </a:cxn>
              </a:cxnLst>
              <a:rect l="f35" t="f38" r="f36" b="f37"/>
              <a:pathLst>
                <a:path w="1" h="2">
                  <a:moveTo>
                    <a:pt x="f6" y="f7"/>
                  </a:moveTo>
                  <a:cubicBezTo>
                    <a:pt x="f5" y="f6"/>
                    <a:pt x="f5" y="f6"/>
                    <a:pt x="f5" y="f5"/>
                  </a:cubicBezTo>
                  <a:cubicBezTo>
                    <a:pt x="f5" y="f6"/>
                    <a:pt x="f5" y="f6"/>
                    <a:pt x="f5" y="f7"/>
                  </a:cubicBezTo>
                  <a:cubicBezTo>
                    <a:pt x="f5" y="f7"/>
                    <a:pt x="f5" y="f7"/>
                    <a:pt x="f6" y="f7"/>
                  </a:cubicBezTo>
                  <a:close/>
                </a:path>
              </a:pathLst>
            </a:custGeom>
            <a:solidFill>
              <a:srgbClr val="24B19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6445F77F-04DC-B476-06A1-DEDD6B3B3974}"/>
                </a:ext>
              </a:extLst>
            </p:cNvPr>
            <p:cNvSpPr/>
            <p:nvPr/>
          </p:nvSpPr>
          <p:spPr>
            <a:xfrm>
              <a:off x="2157417" y="3813176"/>
              <a:ext cx="1777995" cy="1192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7"/>
                <a:gd name="f7" fmla="val 173"/>
                <a:gd name="f8" fmla="val 100"/>
                <a:gd name="f9" fmla="val 172"/>
                <a:gd name="f10" fmla="val 149"/>
                <a:gd name="f11" fmla="val 200"/>
                <a:gd name="f12" fmla="val 249"/>
                <a:gd name="f13" fmla="val 251"/>
                <a:gd name="f14" fmla="val 155"/>
                <a:gd name="f15" fmla="val 253"/>
                <a:gd name="f16" fmla="val 139"/>
                <a:gd name="f17" fmla="val 254"/>
                <a:gd name="f18" fmla="val 122"/>
                <a:gd name="f19" fmla="val 255"/>
                <a:gd name="f20" fmla="val 113"/>
                <a:gd name="f21" fmla="val 103"/>
                <a:gd name="f22" fmla="val 93"/>
                <a:gd name="f23" fmla="val 70"/>
                <a:gd name="f24" fmla="val 248"/>
                <a:gd name="f25" fmla="val 52"/>
                <a:gd name="f26" fmla="val 227"/>
                <a:gd name="f27" fmla="val 40"/>
                <a:gd name="f28" fmla="val 220"/>
                <a:gd name="f29" fmla="val 37"/>
                <a:gd name="f30" fmla="val 215"/>
                <a:gd name="f31" fmla="val 33"/>
                <a:gd name="f32" fmla="val 211"/>
                <a:gd name="f33" fmla="val 26"/>
                <a:gd name="f34" fmla="val 207"/>
                <a:gd name="f35" fmla="val 16"/>
                <a:gd name="f36" fmla="val 199"/>
                <a:gd name="f37" fmla="val 9"/>
                <a:gd name="f38" fmla="val 191"/>
                <a:gd name="f39" fmla="val 2"/>
                <a:gd name="f40" fmla="val 188"/>
                <a:gd name="f41" fmla="val 185"/>
                <a:gd name="f42" fmla="val 182"/>
                <a:gd name="f43" fmla="val 146"/>
                <a:gd name="f44" fmla="val 110"/>
                <a:gd name="f45" fmla="val 74"/>
                <a:gd name="f46" fmla="val 39"/>
                <a:gd name="f47" fmla="val 7"/>
                <a:gd name="f48" fmla="val 30"/>
                <a:gd name="f49" fmla="val 5"/>
                <a:gd name="f50" fmla="val 64"/>
                <a:gd name="f51" fmla="val 42"/>
                <a:gd name="f52" fmla="val 170"/>
                <a:gd name="f53" fmla="+- 0 0 -90"/>
                <a:gd name="f54" fmla="*/ f3 1 257"/>
                <a:gd name="f55" fmla="*/ f4 1 173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57"/>
                <a:gd name="f64" fmla="*/ f60 1 173"/>
                <a:gd name="f65" fmla="*/ 100 f61 1"/>
                <a:gd name="f66" fmla="*/ 172 f60 1"/>
                <a:gd name="f67" fmla="*/ 249 f61 1"/>
                <a:gd name="f68" fmla="*/ 254 f61 1"/>
                <a:gd name="f69" fmla="*/ 122 f60 1"/>
                <a:gd name="f70" fmla="*/ 257 f61 1"/>
                <a:gd name="f71" fmla="*/ 93 f60 1"/>
                <a:gd name="f72" fmla="*/ 227 f61 1"/>
                <a:gd name="f73" fmla="*/ 40 f60 1"/>
                <a:gd name="f74" fmla="*/ 211 f61 1"/>
                <a:gd name="f75" fmla="*/ 26 f60 1"/>
                <a:gd name="f76" fmla="*/ 191 f61 1"/>
                <a:gd name="f77" fmla="*/ 2 f60 1"/>
                <a:gd name="f78" fmla="*/ 182 f61 1"/>
                <a:gd name="f79" fmla="*/ 0 f60 1"/>
                <a:gd name="f80" fmla="*/ 74 f61 1"/>
                <a:gd name="f81" fmla="*/ 5 f61 1"/>
                <a:gd name="f82" fmla="*/ 64 f60 1"/>
                <a:gd name="f83" fmla="+- f62 0 f1"/>
                <a:gd name="f84" fmla="*/ f65 1 257"/>
                <a:gd name="f85" fmla="*/ f66 1 173"/>
                <a:gd name="f86" fmla="*/ f67 1 257"/>
                <a:gd name="f87" fmla="*/ f68 1 257"/>
                <a:gd name="f88" fmla="*/ f69 1 173"/>
                <a:gd name="f89" fmla="*/ f70 1 257"/>
                <a:gd name="f90" fmla="*/ f71 1 173"/>
                <a:gd name="f91" fmla="*/ f72 1 257"/>
                <a:gd name="f92" fmla="*/ f73 1 173"/>
                <a:gd name="f93" fmla="*/ f74 1 257"/>
                <a:gd name="f94" fmla="*/ f75 1 173"/>
                <a:gd name="f95" fmla="*/ f76 1 257"/>
                <a:gd name="f96" fmla="*/ f77 1 173"/>
                <a:gd name="f97" fmla="*/ f78 1 257"/>
                <a:gd name="f98" fmla="*/ f79 1 173"/>
                <a:gd name="f99" fmla="*/ f80 1 257"/>
                <a:gd name="f100" fmla="*/ f81 1 257"/>
                <a:gd name="f101" fmla="*/ f82 1 173"/>
                <a:gd name="f102" fmla="*/ 0 1 f63"/>
                <a:gd name="f103" fmla="*/ f57 1 f63"/>
                <a:gd name="f104" fmla="*/ 0 1 f64"/>
                <a:gd name="f105" fmla="*/ f58 1 f64"/>
                <a:gd name="f106" fmla="*/ f84 1 f63"/>
                <a:gd name="f107" fmla="*/ f85 1 f64"/>
                <a:gd name="f108" fmla="*/ f86 1 f63"/>
                <a:gd name="f109" fmla="*/ f87 1 f63"/>
                <a:gd name="f110" fmla="*/ f88 1 f64"/>
                <a:gd name="f111" fmla="*/ f89 1 f63"/>
                <a:gd name="f112" fmla="*/ f90 1 f64"/>
                <a:gd name="f113" fmla="*/ f91 1 f63"/>
                <a:gd name="f114" fmla="*/ f92 1 f64"/>
                <a:gd name="f115" fmla="*/ f93 1 f63"/>
                <a:gd name="f116" fmla="*/ f94 1 f64"/>
                <a:gd name="f117" fmla="*/ f95 1 f63"/>
                <a:gd name="f118" fmla="*/ f96 1 f64"/>
                <a:gd name="f119" fmla="*/ f97 1 f63"/>
                <a:gd name="f120" fmla="*/ f98 1 f64"/>
                <a:gd name="f121" fmla="*/ f99 1 f63"/>
                <a:gd name="f122" fmla="*/ f100 1 f63"/>
                <a:gd name="f123" fmla="*/ f101 1 f64"/>
                <a:gd name="f124" fmla="*/ f102 f54 1"/>
                <a:gd name="f125" fmla="*/ f103 f54 1"/>
                <a:gd name="f126" fmla="*/ f105 f55 1"/>
                <a:gd name="f127" fmla="*/ f104 f55 1"/>
                <a:gd name="f128" fmla="*/ f106 f54 1"/>
                <a:gd name="f129" fmla="*/ f107 f55 1"/>
                <a:gd name="f130" fmla="*/ f108 f54 1"/>
                <a:gd name="f131" fmla="*/ f109 f54 1"/>
                <a:gd name="f132" fmla="*/ f110 f55 1"/>
                <a:gd name="f133" fmla="*/ f111 f54 1"/>
                <a:gd name="f134" fmla="*/ f112 f55 1"/>
                <a:gd name="f135" fmla="*/ f113 f54 1"/>
                <a:gd name="f136" fmla="*/ f114 f55 1"/>
                <a:gd name="f137" fmla="*/ f115 f54 1"/>
                <a:gd name="f138" fmla="*/ f116 f55 1"/>
                <a:gd name="f139" fmla="*/ f117 f54 1"/>
                <a:gd name="f140" fmla="*/ f118 f55 1"/>
                <a:gd name="f141" fmla="*/ f119 f54 1"/>
                <a:gd name="f142" fmla="*/ f120 f55 1"/>
                <a:gd name="f143" fmla="*/ f121 f54 1"/>
                <a:gd name="f144" fmla="*/ f122 f54 1"/>
                <a:gd name="f145" fmla="*/ f123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28" y="f129"/>
                </a:cxn>
                <a:cxn ang="f83">
                  <a:pos x="f130" y="f129"/>
                </a:cxn>
                <a:cxn ang="f83">
                  <a:pos x="f131" y="f132"/>
                </a:cxn>
                <a:cxn ang="f83">
                  <a:pos x="f133" y="f134"/>
                </a:cxn>
                <a:cxn ang="f83">
                  <a:pos x="f135" y="f136"/>
                </a:cxn>
                <a:cxn ang="f83">
                  <a:pos x="f137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2"/>
                </a:cxn>
                <a:cxn ang="f83">
                  <a:pos x="f143" y="f142"/>
                </a:cxn>
                <a:cxn ang="f83">
                  <a:pos x="f143" y="f142"/>
                </a:cxn>
                <a:cxn ang="f83">
                  <a:pos x="f144" y="f145"/>
                </a:cxn>
                <a:cxn ang="f83">
                  <a:pos x="f128" y="f129"/>
                </a:cxn>
              </a:cxnLst>
              <a:rect l="f124" t="f127" r="f125" b="f126"/>
              <a:pathLst>
                <a:path w="257" h="173">
                  <a:moveTo>
                    <a:pt x="f8" y="f9"/>
                  </a:moveTo>
                  <a:cubicBezTo>
                    <a:pt x="f10" y="f7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6" y="f21"/>
                    <a:pt x="f6" y="f22"/>
                  </a:cubicBezTo>
                  <a:cubicBezTo>
                    <a:pt x="f6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5"/>
                    <a:pt x="f42" y="f5"/>
                  </a:cubicBezTo>
                  <a:cubicBezTo>
                    <a:pt x="f43" y="f5"/>
                    <a:pt x="f44" y="f5"/>
                    <a:pt x="f45" y="f5"/>
                  </a:cubicBezTo>
                  <a:cubicBezTo>
                    <a:pt x="f45" y="f5"/>
                    <a:pt x="f45" y="f5"/>
                    <a:pt x="f45" y="f5"/>
                  </a:cubicBezTo>
                  <a:cubicBezTo>
                    <a:pt x="f45" y="f5"/>
                    <a:pt x="f45" y="f5"/>
                    <a:pt x="f45" y="f5"/>
                  </a:cubicBezTo>
                  <a:cubicBezTo>
                    <a:pt x="f46" y="f5"/>
                    <a:pt x="f47" y="f48"/>
                    <a:pt x="f49" y="f50"/>
                  </a:cubicBezTo>
                  <a:cubicBezTo>
                    <a:pt x="f5" y="f18"/>
                    <a:pt x="f51" y="f52"/>
                    <a:pt x="f8" y="f9"/>
                  </a:cubicBezTo>
                  <a:close/>
                </a:path>
              </a:pathLst>
            </a:custGeom>
            <a:solidFill>
              <a:srgbClr val="D880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6CFDD67-5FCA-F1BF-923E-A4453BE7C816}"/>
                </a:ext>
              </a:extLst>
            </p:cNvPr>
            <p:cNvSpPr/>
            <p:nvPr/>
          </p:nvSpPr>
          <p:spPr>
            <a:xfrm>
              <a:off x="2122486" y="4860922"/>
              <a:ext cx="1666878" cy="16970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1"/>
                <a:gd name="f7" fmla="val 246"/>
                <a:gd name="f8" fmla="val 166"/>
                <a:gd name="f9" fmla="val 234"/>
                <a:gd name="f10" fmla="val 176"/>
                <a:gd name="f11" fmla="val 226"/>
                <a:gd name="f12" fmla="val 186"/>
                <a:gd name="f13" fmla="val 220"/>
                <a:gd name="f14" fmla="val 195"/>
                <a:gd name="f15" fmla="val 211"/>
                <a:gd name="f16" fmla="val 196"/>
                <a:gd name="f17" fmla="val 223"/>
                <a:gd name="f18" fmla="val 178"/>
                <a:gd name="f19" fmla="val 231"/>
                <a:gd name="f20" fmla="val 158"/>
                <a:gd name="f21" fmla="val 224"/>
                <a:gd name="f22" fmla="val 218"/>
                <a:gd name="f23" fmla="val 212"/>
                <a:gd name="f24" fmla="val 204"/>
                <a:gd name="f25" fmla="val 199"/>
                <a:gd name="f26" fmla="val 152"/>
                <a:gd name="f27" fmla="val 146"/>
                <a:gd name="f28" fmla="val 200"/>
                <a:gd name="f29" fmla="val 139"/>
                <a:gd name="f30" fmla="val 205"/>
                <a:gd name="f31" fmla="val 134"/>
                <a:gd name="f32" fmla="val 229"/>
                <a:gd name="f33" fmla="val 237"/>
                <a:gd name="f34" fmla="val 239"/>
                <a:gd name="f35" fmla="val 126"/>
                <a:gd name="f36" fmla="val 240"/>
                <a:gd name="f37" fmla="val 118"/>
                <a:gd name="f38" fmla="val 110"/>
                <a:gd name="f39" fmla="val 88"/>
                <a:gd name="f40" fmla="val 66"/>
                <a:gd name="f41" fmla="val 44"/>
                <a:gd name="f42" fmla="val 109"/>
                <a:gd name="f43" fmla="val 72"/>
                <a:gd name="f44" fmla="val 42"/>
                <a:gd name="f45" fmla="val 30"/>
                <a:gd name="f46" fmla="val 17"/>
                <a:gd name="f47" fmla="val 4"/>
                <a:gd name="f48" fmla="val 16"/>
                <a:gd name="f49" fmla="val 3"/>
                <a:gd name="f50" fmla="val 15"/>
                <a:gd name="f51" fmla="val 12"/>
                <a:gd name="f52" fmla="val 5"/>
                <a:gd name="f53" fmla="val 14"/>
                <a:gd name="f54" fmla="val 1"/>
                <a:gd name="f55" fmla="val 29"/>
                <a:gd name="f56" fmla="val 87"/>
                <a:gd name="f57" fmla="val 108"/>
                <a:gd name="f58" fmla="val 203"/>
                <a:gd name="f59" fmla="val 77"/>
                <a:gd name="f60" fmla="val 236"/>
                <a:gd name="f61" fmla="val 119"/>
                <a:gd name="f62" fmla="val 189"/>
                <a:gd name="f63" fmla="val 78"/>
                <a:gd name="f64" fmla="val 190"/>
                <a:gd name="f65" fmla="val 71"/>
                <a:gd name="f66" fmla="val 194"/>
                <a:gd name="f67" fmla="val 67"/>
                <a:gd name="f68" fmla="val 207"/>
                <a:gd name="f69" fmla="val 70"/>
                <a:gd name="f70" fmla="val 213"/>
                <a:gd name="f71" fmla="val 76"/>
                <a:gd name="f72" fmla="val 214"/>
                <a:gd name="f73" fmla="val 86"/>
                <a:gd name="f74" fmla="val 97"/>
                <a:gd name="f75" fmla="val 107"/>
                <a:gd name="f76" fmla="val 114"/>
                <a:gd name="f77" fmla="val 206"/>
                <a:gd name="f78" fmla="val 117"/>
                <a:gd name="f79" fmla="val 116"/>
                <a:gd name="f80" fmla="val 112"/>
                <a:gd name="f81" fmla="val 106"/>
                <a:gd name="f82" fmla="val 101"/>
                <a:gd name="f83" fmla="val 92"/>
                <a:gd name="f84" fmla="val 82"/>
                <a:gd name="f85" fmla="val 54"/>
                <a:gd name="f86" fmla="val 45"/>
                <a:gd name="f87" fmla="val 36"/>
                <a:gd name="f88" fmla="val 27"/>
                <a:gd name="f89" fmla="val 20"/>
                <a:gd name="f90" fmla="val 157"/>
                <a:gd name="f91" fmla="val 145"/>
                <a:gd name="f92" fmla="val 21"/>
                <a:gd name="f93" fmla="val 28"/>
                <a:gd name="f94" fmla="val 32"/>
                <a:gd name="f95" fmla="val 40"/>
                <a:gd name="f96" fmla="val 49"/>
                <a:gd name="f97" fmla="val 53"/>
                <a:gd name="f98" fmla="val 60"/>
                <a:gd name="f99" fmla="val 135"/>
                <a:gd name="f100" fmla="val 64"/>
                <a:gd name="f101" fmla="val 65"/>
                <a:gd name="f102" fmla="val 105"/>
                <a:gd name="f103" fmla="val 48"/>
                <a:gd name="f104" fmla="val 100"/>
                <a:gd name="f105" fmla="val 96"/>
                <a:gd name="f106" fmla="val 91"/>
                <a:gd name="f107" fmla="val 154"/>
                <a:gd name="f108" fmla="val 99"/>
                <a:gd name="f109" fmla="val 138"/>
                <a:gd name="f110" fmla="val 137"/>
                <a:gd name="f111" fmla="val 111"/>
                <a:gd name="f112" fmla="val 142"/>
                <a:gd name="f113" fmla="val 151"/>
                <a:gd name="f114" fmla="val 161"/>
                <a:gd name="f115" fmla="val 120"/>
                <a:gd name="f116" fmla="val 167"/>
                <a:gd name="f117" fmla="val 129"/>
                <a:gd name="f118" fmla="val 169"/>
                <a:gd name="f119" fmla="val 136"/>
                <a:gd name="f120" fmla="val 170"/>
                <a:gd name="f121" fmla="val 165"/>
                <a:gd name="f122" fmla="val 148"/>
                <a:gd name="f123" fmla="val 155"/>
                <a:gd name="f124" fmla="val 149"/>
                <a:gd name="f125" fmla="val 150"/>
                <a:gd name="f126" fmla="val 156"/>
                <a:gd name="f127" fmla="val 163"/>
                <a:gd name="f128" fmla="val 173"/>
                <a:gd name="f129" fmla="val 144"/>
                <a:gd name="f130" fmla="val 172"/>
                <a:gd name="f131" fmla="val 175"/>
                <a:gd name="f132" fmla="val 153"/>
                <a:gd name="f133" fmla="val 193"/>
                <a:gd name="f134" fmla="val 130"/>
                <a:gd name="f135" fmla="val 90"/>
                <a:gd name="f136" fmla="+- 0 0 -90"/>
                <a:gd name="f137" fmla="*/ f3 1 241"/>
                <a:gd name="f138" fmla="*/ f4 1 246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241"/>
                <a:gd name="f147" fmla="*/ f143 1 246"/>
                <a:gd name="f148" fmla="*/ 166 f144 1"/>
                <a:gd name="f149" fmla="*/ 234 f143 1"/>
                <a:gd name="f150" fmla="*/ 195 f144 1"/>
                <a:gd name="f151" fmla="*/ 211 f143 1"/>
                <a:gd name="f152" fmla="*/ 231 f144 1"/>
                <a:gd name="f153" fmla="*/ 158 f143 1"/>
                <a:gd name="f154" fmla="*/ 212 f144 1"/>
                <a:gd name="f155" fmla="*/ 199 f144 1"/>
                <a:gd name="f156" fmla="*/ 146 f143 1"/>
                <a:gd name="f157" fmla="*/ 134 f143 1"/>
                <a:gd name="f158" fmla="*/ 237 f144 1"/>
                <a:gd name="f159" fmla="*/ 240 f144 1"/>
                <a:gd name="f160" fmla="*/ 110 f143 1"/>
                <a:gd name="f161" fmla="*/ 44 f143 1"/>
                <a:gd name="f162" fmla="*/ 109 f144 1"/>
                <a:gd name="f163" fmla="*/ 17 f144 1"/>
                <a:gd name="f164" fmla="*/ 4 f143 1"/>
                <a:gd name="f165" fmla="*/ 12 f144 1"/>
                <a:gd name="f166" fmla="*/ 0 f143 1"/>
                <a:gd name="f167" fmla="*/ 0 f144 1"/>
                <a:gd name="f168" fmla="*/ 108 f143 1"/>
                <a:gd name="f169" fmla="*/ 42 f144 1"/>
                <a:gd name="f170" fmla="*/ 203 f143 1"/>
                <a:gd name="f171" fmla="*/ 189 f144 1"/>
                <a:gd name="f172" fmla="*/ 78 f143 1"/>
                <a:gd name="f173" fmla="*/ 200 f144 1"/>
                <a:gd name="f174" fmla="*/ 66 f143 1"/>
                <a:gd name="f175" fmla="*/ 213 f144 1"/>
                <a:gd name="f176" fmla="*/ 76 f143 1"/>
                <a:gd name="f177" fmla="*/ 107 f143 1"/>
                <a:gd name="f178" fmla="*/ 117 f143 1"/>
                <a:gd name="f179" fmla="*/ 106 f143 1"/>
                <a:gd name="f180" fmla="*/ 92 f143 1"/>
                <a:gd name="f181" fmla="*/ 54 f144 1"/>
                <a:gd name="f182" fmla="*/ 27 f144 1"/>
                <a:gd name="f183" fmla="*/ 16 f144 1"/>
                <a:gd name="f184" fmla="*/ 145 f143 1"/>
                <a:gd name="f185" fmla="*/ 28 f144 1"/>
                <a:gd name="f186" fmla="*/ 40 f144 1"/>
                <a:gd name="f187" fmla="*/ 53 f144 1"/>
                <a:gd name="f188" fmla="*/ 65 f144 1"/>
                <a:gd name="f189" fmla="*/ 72 f144 1"/>
                <a:gd name="f190" fmla="*/ 105 f143 1"/>
                <a:gd name="f191" fmla="*/ 60 f144 1"/>
                <a:gd name="f192" fmla="*/ 48 f144 1"/>
                <a:gd name="f193" fmla="*/ 91 f143 1"/>
                <a:gd name="f194" fmla="*/ 88 f144 1"/>
                <a:gd name="f195" fmla="*/ 154 f143 1"/>
                <a:gd name="f196" fmla="*/ 99 f144 1"/>
                <a:gd name="f197" fmla="*/ 138 f143 1"/>
                <a:gd name="f198" fmla="*/ 112 f144 1"/>
                <a:gd name="f199" fmla="*/ 151 f143 1"/>
                <a:gd name="f200" fmla="*/ 129 f144 1"/>
                <a:gd name="f201" fmla="*/ 169 f143 1"/>
                <a:gd name="f202" fmla="*/ 148 f144 1"/>
                <a:gd name="f203" fmla="*/ 157 f143 1"/>
                <a:gd name="f204" fmla="*/ 149 f144 1"/>
                <a:gd name="f205" fmla="*/ 150 f143 1"/>
                <a:gd name="f206" fmla="*/ 163 f144 1"/>
                <a:gd name="f207" fmla="*/ 173 f144 1"/>
                <a:gd name="f208" fmla="*/ 152 f143 1"/>
                <a:gd name="f209" fmla="*/ 130 f144 1"/>
                <a:gd name="f210" fmla="*/ 193 f143 1"/>
                <a:gd name="f211" fmla="+- f145 0 f1"/>
                <a:gd name="f212" fmla="*/ f148 1 241"/>
                <a:gd name="f213" fmla="*/ f149 1 246"/>
                <a:gd name="f214" fmla="*/ f150 1 241"/>
                <a:gd name="f215" fmla="*/ f151 1 246"/>
                <a:gd name="f216" fmla="*/ f152 1 241"/>
                <a:gd name="f217" fmla="*/ f153 1 246"/>
                <a:gd name="f218" fmla="*/ f154 1 241"/>
                <a:gd name="f219" fmla="*/ f155 1 241"/>
                <a:gd name="f220" fmla="*/ f156 1 246"/>
                <a:gd name="f221" fmla="*/ f157 1 246"/>
                <a:gd name="f222" fmla="*/ f158 1 241"/>
                <a:gd name="f223" fmla="*/ f159 1 241"/>
                <a:gd name="f224" fmla="*/ f160 1 246"/>
                <a:gd name="f225" fmla="*/ f161 1 246"/>
                <a:gd name="f226" fmla="*/ f162 1 241"/>
                <a:gd name="f227" fmla="*/ f163 1 241"/>
                <a:gd name="f228" fmla="*/ f164 1 246"/>
                <a:gd name="f229" fmla="*/ f165 1 241"/>
                <a:gd name="f230" fmla="*/ f166 1 246"/>
                <a:gd name="f231" fmla="*/ f167 1 241"/>
                <a:gd name="f232" fmla="*/ f168 1 246"/>
                <a:gd name="f233" fmla="*/ f169 1 241"/>
                <a:gd name="f234" fmla="*/ f170 1 246"/>
                <a:gd name="f235" fmla="*/ f171 1 241"/>
                <a:gd name="f236" fmla="*/ f172 1 246"/>
                <a:gd name="f237" fmla="*/ f173 1 241"/>
                <a:gd name="f238" fmla="*/ f174 1 246"/>
                <a:gd name="f239" fmla="*/ f175 1 241"/>
                <a:gd name="f240" fmla="*/ f176 1 246"/>
                <a:gd name="f241" fmla="*/ f177 1 246"/>
                <a:gd name="f242" fmla="*/ f178 1 246"/>
                <a:gd name="f243" fmla="*/ f179 1 246"/>
                <a:gd name="f244" fmla="*/ f180 1 246"/>
                <a:gd name="f245" fmla="*/ f181 1 241"/>
                <a:gd name="f246" fmla="*/ f182 1 241"/>
                <a:gd name="f247" fmla="*/ f183 1 241"/>
                <a:gd name="f248" fmla="*/ f184 1 246"/>
                <a:gd name="f249" fmla="*/ f185 1 241"/>
                <a:gd name="f250" fmla="*/ f186 1 241"/>
                <a:gd name="f251" fmla="*/ f187 1 241"/>
                <a:gd name="f252" fmla="*/ f188 1 241"/>
                <a:gd name="f253" fmla="*/ f189 1 241"/>
                <a:gd name="f254" fmla="*/ f190 1 246"/>
                <a:gd name="f255" fmla="*/ f191 1 241"/>
                <a:gd name="f256" fmla="*/ f192 1 241"/>
                <a:gd name="f257" fmla="*/ f193 1 246"/>
                <a:gd name="f258" fmla="*/ f194 1 241"/>
                <a:gd name="f259" fmla="*/ f195 1 246"/>
                <a:gd name="f260" fmla="*/ f196 1 241"/>
                <a:gd name="f261" fmla="*/ f197 1 246"/>
                <a:gd name="f262" fmla="*/ f198 1 241"/>
                <a:gd name="f263" fmla="*/ f199 1 246"/>
                <a:gd name="f264" fmla="*/ f200 1 241"/>
                <a:gd name="f265" fmla="*/ f201 1 246"/>
                <a:gd name="f266" fmla="*/ f202 1 241"/>
                <a:gd name="f267" fmla="*/ f203 1 246"/>
                <a:gd name="f268" fmla="*/ f204 1 241"/>
                <a:gd name="f269" fmla="*/ f205 1 246"/>
                <a:gd name="f270" fmla="*/ f206 1 241"/>
                <a:gd name="f271" fmla="*/ f207 1 241"/>
                <a:gd name="f272" fmla="*/ f208 1 246"/>
                <a:gd name="f273" fmla="*/ f209 1 241"/>
                <a:gd name="f274" fmla="*/ f210 1 246"/>
                <a:gd name="f275" fmla="*/ 0 1 f146"/>
                <a:gd name="f276" fmla="*/ f140 1 f146"/>
                <a:gd name="f277" fmla="*/ 0 1 f147"/>
                <a:gd name="f278" fmla="*/ f141 1 f147"/>
                <a:gd name="f279" fmla="*/ f212 1 f146"/>
                <a:gd name="f280" fmla="*/ f213 1 f147"/>
                <a:gd name="f281" fmla="*/ f214 1 f146"/>
                <a:gd name="f282" fmla="*/ f215 1 f147"/>
                <a:gd name="f283" fmla="*/ f216 1 f146"/>
                <a:gd name="f284" fmla="*/ f217 1 f147"/>
                <a:gd name="f285" fmla="*/ f218 1 f146"/>
                <a:gd name="f286" fmla="*/ f219 1 f146"/>
                <a:gd name="f287" fmla="*/ f220 1 f147"/>
                <a:gd name="f288" fmla="*/ f221 1 f147"/>
                <a:gd name="f289" fmla="*/ f222 1 f146"/>
                <a:gd name="f290" fmla="*/ f223 1 f146"/>
                <a:gd name="f291" fmla="*/ f224 1 f147"/>
                <a:gd name="f292" fmla="*/ f225 1 f147"/>
                <a:gd name="f293" fmla="*/ f226 1 f146"/>
                <a:gd name="f294" fmla="*/ f227 1 f146"/>
                <a:gd name="f295" fmla="*/ f228 1 f147"/>
                <a:gd name="f296" fmla="*/ f229 1 f146"/>
                <a:gd name="f297" fmla="*/ f230 1 f147"/>
                <a:gd name="f298" fmla="*/ f231 1 f146"/>
                <a:gd name="f299" fmla="*/ f232 1 f147"/>
                <a:gd name="f300" fmla="*/ f233 1 f146"/>
                <a:gd name="f301" fmla="*/ f234 1 f147"/>
                <a:gd name="f302" fmla="*/ f235 1 f146"/>
                <a:gd name="f303" fmla="*/ f236 1 f147"/>
                <a:gd name="f304" fmla="*/ f237 1 f146"/>
                <a:gd name="f305" fmla="*/ f238 1 f147"/>
                <a:gd name="f306" fmla="*/ f239 1 f146"/>
                <a:gd name="f307" fmla="*/ f240 1 f147"/>
                <a:gd name="f308" fmla="*/ f241 1 f147"/>
                <a:gd name="f309" fmla="*/ f242 1 f147"/>
                <a:gd name="f310" fmla="*/ f243 1 f147"/>
                <a:gd name="f311" fmla="*/ f244 1 f147"/>
                <a:gd name="f312" fmla="*/ f245 1 f146"/>
                <a:gd name="f313" fmla="*/ f246 1 f146"/>
                <a:gd name="f314" fmla="*/ f247 1 f146"/>
                <a:gd name="f315" fmla="*/ f248 1 f147"/>
                <a:gd name="f316" fmla="*/ f249 1 f146"/>
                <a:gd name="f317" fmla="*/ f250 1 f146"/>
                <a:gd name="f318" fmla="*/ f251 1 f146"/>
                <a:gd name="f319" fmla="*/ f252 1 f146"/>
                <a:gd name="f320" fmla="*/ f253 1 f146"/>
                <a:gd name="f321" fmla="*/ f254 1 f147"/>
                <a:gd name="f322" fmla="*/ f255 1 f146"/>
                <a:gd name="f323" fmla="*/ f256 1 f146"/>
                <a:gd name="f324" fmla="*/ f257 1 f147"/>
                <a:gd name="f325" fmla="*/ f258 1 f146"/>
                <a:gd name="f326" fmla="*/ f259 1 f147"/>
                <a:gd name="f327" fmla="*/ f260 1 f146"/>
                <a:gd name="f328" fmla="*/ f261 1 f147"/>
                <a:gd name="f329" fmla="*/ f262 1 f146"/>
                <a:gd name="f330" fmla="*/ f263 1 f147"/>
                <a:gd name="f331" fmla="*/ f264 1 f146"/>
                <a:gd name="f332" fmla="*/ f265 1 f147"/>
                <a:gd name="f333" fmla="*/ f266 1 f146"/>
                <a:gd name="f334" fmla="*/ f267 1 f147"/>
                <a:gd name="f335" fmla="*/ f268 1 f146"/>
                <a:gd name="f336" fmla="*/ f269 1 f147"/>
                <a:gd name="f337" fmla="*/ f270 1 f146"/>
                <a:gd name="f338" fmla="*/ f271 1 f146"/>
                <a:gd name="f339" fmla="*/ f272 1 f147"/>
                <a:gd name="f340" fmla="*/ f273 1 f146"/>
                <a:gd name="f341" fmla="*/ f274 1 f147"/>
                <a:gd name="f342" fmla="*/ f275 f137 1"/>
                <a:gd name="f343" fmla="*/ f276 f137 1"/>
                <a:gd name="f344" fmla="*/ f278 f138 1"/>
                <a:gd name="f345" fmla="*/ f277 f138 1"/>
                <a:gd name="f346" fmla="*/ f279 f137 1"/>
                <a:gd name="f347" fmla="*/ f280 f138 1"/>
                <a:gd name="f348" fmla="*/ f281 f137 1"/>
                <a:gd name="f349" fmla="*/ f282 f138 1"/>
                <a:gd name="f350" fmla="*/ f283 f137 1"/>
                <a:gd name="f351" fmla="*/ f284 f138 1"/>
                <a:gd name="f352" fmla="*/ f285 f137 1"/>
                <a:gd name="f353" fmla="*/ f286 f137 1"/>
                <a:gd name="f354" fmla="*/ f287 f138 1"/>
                <a:gd name="f355" fmla="*/ f288 f138 1"/>
                <a:gd name="f356" fmla="*/ f289 f137 1"/>
                <a:gd name="f357" fmla="*/ f290 f137 1"/>
                <a:gd name="f358" fmla="*/ f291 f138 1"/>
                <a:gd name="f359" fmla="*/ f292 f138 1"/>
                <a:gd name="f360" fmla="*/ f293 f137 1"/>
                <a:gd name="f361" fmla="*/ f294 f137 1"/>
                <a:gd name="f362" fmla="*/ f295 f138 1"/>
                <a:gd name="f363" fmla="*/ f296 f137 1"/>
                <a:gd name="f364" fmla="*/ f297 f138 1"/>
                <a:gd name="f365" fmla="*/ f298 f137 1"/>
                <a:gd name="f366" fmla="*/ f299 f138 1"/>
                <a:gd name="f367" fmla="*/ f300 f137 1"/>
                <a:gd name="f368" fmla="*/ f301 f138 1"/>
                <a:gd name="f369" fmla="*/ f302 f137 1"/>
                <a:gd name="f370" fmla="*/ f303 f138 1"/>
                <a:gd name="f371" fmla="*/ f304 f137 1"/>
                <a:gd name="f372" fmla="*/ f305 f138 1"/>
                <a:gd name="f373" fmla="*/ f306 f137 1"/>
                <a:gd name="f374" fmla="*/ f307 f138 1"/>
                <a:gd name="f375" fmla="*/ f308 f138 1"/>
                <a:gd name="f376" fmla="*/ f309 f138 1"/>
                <a:gd name="f377" fmla="*/ f310 f138 1"/>
                <a:gd name="f378" fmla="*/ f311 f138 1"/>
                <a:gd name="f379" fmla="*/ f312 f137 1"/>
                <a:gd name="f380" fmla="*/ f313 f137 1"/>
                <a:gd name="f381" fmla="*/ f314 f137 1"/>
                <a:gd name="f382" fmla="*/ f315 f138 1"/>
                <a:gd name="f383" fmla="*/ f316 f137 1"/>
                <a:gd name="f384" fmla="*/ f317 f137 1"/>
                <a:gd name="f385" fmla="*/ f318 f137 1"/>
                <a:gd name="f386" fmla="*/ f319 f137 1"/>
                <a:gd name="f387" fmla="*/ f320 f137 1"/>
                <a:gd name="f388" fmla="*/ f321 f138 1"/>
                <a:gd name="f389" fmla="*/ f322 f137 1"/>
                <a:gd name="f390" fmla="*/ f323 f137 1"/>
                <a:gd name="f391" fmla="*/ f324 f138 1"/>
                <a:gd name="f392" fmla="*/ f325 f137 1"/>
                <a:gd name="f393" fmla="*/ f326 f138 1"/>
                <a:gd name="f394" fmla="*/ f327 f137 1"/>
                <a:gd name="f395" fmla="*/ f328 f138 1"/>
                <a:gd name="f396" fmla="*/ f329 f137 1"/>
                <a:gd name="f397" fmla="*/ f330 f138 1"/>
                <a:gd name="f398" fmla="*/ f331 f137 1"/>
                <a:gd name="f399" fmla="*/ f332 f138 1"/>
                <a:gd name="f400" fmla="*/ f333 f137 1"/>
                <a:gd name="f401" fmla="*/ f334 f138 1"/>
                <a:gd name="f402" fmla="*/ f335 f137 1"/>
                <a:gd name="f403" fmla="*/ f336 f138 1"/>
                <a:gd name="f404" fmla="*/ f337 f137 1"/>
                <a:gd name="f405" fmla="*/ f338 f137 1"/>
                <a:gd name="f406" fmla="*/ f339 f138 1"/>
                <a:gd name="f407" fmla="*/ f340 f137 1"/>
                <a:gd name="f408" fmla="*/ f341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1">
                  <a:pos x="f346" y="f347"/>
                </a:cxn>
                <a:cxn ang="f211">
                  <a:pos x="f348" y="f349"/>
                </a:cxn>
                <a:cxn ang="f211">
                  <a:pos x="f350" y="f351"/>
                </a:cxn>
                <a:cxn ang="f211">
                  <a:pos x="f350" y="f351"/>
                </a:cxn>
                <a:cxn ang="f211">
                  <a:pos x="f350" y="f351"/>
                </a:cxn>
                <a:cxn ang="f211">
                  <a:pos x="f352" y="f351"/>
                </a:cxn>
                <a:cxn ang="f211">
                  <a:pos x="f353" y="f354"/>
                </a:cxn>
                <a:cxn ang="f211">
                  <a:pos x="f352" y="f355"/>
                </a:cxn>
                <a:cxn ang="f211">
                  <a:pos x="f356" y="f355"/>
                </a:cxn>
                <a:cxn ang="f211">
                  <a:pos x="f357" y="f358"/>
                </a:cxn>
                <a:cxn ang="f211">
                  <a:pos x="f357" y="f359"/>
                </a:cxn>
                <a:cxn ang="f211">
                  <a:pos x="f360" y="f359"/>
                </a:cxn>
                <a:cxn ang="f211">
                  <a:pos x="f361" y="f362"/>
                </a:cxn>
                <a:cxn ang="f211">
                  <a:pos x="f363" y="f364"/>
                </a:cxn>
                <a:cxn ang="f211">
                  <a:pos x="f365" y="f359"/>
                </a:cxn>
                <a:cxn ang="f211">
                  <a:pos x="f365" y="f366"/>
                </a:cxn>
                <a:cxn ang="f211">
                  <a:pos x="f367" y="f368"/>
                </a:cxn>
                <a:cxn ang="f211">
                  <a:pos x="f346" y="f347"/>
                </a:cxn>
                <a:cxn ang="f211">
                  <a:pos x="f369" y="f370"/>
                </a:cxn>
                <a:cxn ang="f211">
                  <a:pos x="f371" y="f372"/>
                </a:cxn>
                <a:cxn ang="f211">
                  <a:pos x="f373" y="f374"/>
                </a:cxn>
                <a:cxn ang="f211">
                  <a:pos x="f352" y="f375"/>
                </a:cxn>
                <a:cxn ang="f211">
                  <a:pos x="f371" y="f376"/>
                </a:cxn>
                <a:cxn ang="f211">
                  <a:pos x="f369" y="f377"/>
                </a:cxn>
                <a:cxn ang="f211">
                  <a:pos x="f369" y="f378"/>
                </a:cxn>
                <a:cxn ang="f211">
                  <a:pos x="f369" y="f378"/>
                </a:cxn>
                <a:cxn ang="f211">
                  <a:pos x="f369" y="f370"/>
                </a:cxn>
                <a:cxn ang="f211">
                  <a:pos x="f379" y="f351"/>
                </a:cxn>
                <a:cxn ang="f211">
                  <a:pos x="f380" y="f351"/>
                </a:cxn>
                <a:cxn ang="f211">
                  <a:pos x="f381" y="f382"/>
                </a:cxn>
                <a:cxn ang="f211">
                  <a:pos x="f383" y="f355"/>
                </a:cxn>
                <a:cxn ang="f211">
                  <a:pos x="f384" y="f355"/>
                </a:cxn>
                <a:cxn ang="f211">
                  <a:pos x="f385" y="f355"/>
                </a:cxn>
                <a:cxn ang="f211">
                  <a:pos x="f386" y="f382"/>
                </a:cxn>
                <a:cxn ang="f211">
                  <a:pos x="f379" y="f351"/>
                </a:cxn>
                <a:cxn ang="f211">
                  <a:pos x="f387" y="f388"/>
                </a:cxn>
                <a:cxn ang="f211">
                  <a:pos x="f389" y="f376"/>
                </a:cxn>
                <a:cxn ang="f211">
                  <a:pos x="f390" y="f388"/>
                </a:cxn>
                <a:cxn ang="f211">
                  <a:pos x="f390" y="f391"/>
                </a:cxn>
                <a:cxn ang="f211">
                  <a:pos x="f390" y="f391"/>
                </a:cxn>
                <a:cxn ang="f211">
                  <a:pos x="f390" y="f370"/>
                </a:cxn>
                <a:cxn ang="f211">
                  <a:pos x="f389" y="f372"/>
                </a:cxn>
                <a:cxn ang="f211">
                  <a:pos x="f387" y="f370"/>
                </a:cxn>
                <a:cxn ang="f211">
                  <a:pos x="f387" y="f388"/>
                </a:cxn>
                <a:cxn ang="f211">
                  <a:pos x="f392" y="f393"/>
                </a:cxn>
                <a:cxn ang="f211">
                  <a:pos x="f394" y="f395"/>
                </a:cxn>
                <a:cxn ang="f211">
                  <a:pos x="f396" y="f397"/>
                </a:cxn>
                <a:cxn ang="f211">
                  <a:pos x="f398" y="f399"/>
                </a:cxn>
                <a:cxn ang="f211">
                  <a:pos x="f400" y="f401"/>
                </a:cxn>
                <a:cxn ang="f211">
                  <a:pos x="f402" y="f403"/>
                </a:cxn>
                <a:cxn ang="f211">
                  <a:pos x="f404" y="f395"/>
                </a:cxn>
                <a:cxn ang="f211">
                  <a:pos x="f405" y="f406"/>
                </a:cxn>
                <a:cxn ang="f211">
                  <a:pos x="f407" y="f408"/>
                </a:cxn>
                <a:cxn ang="f211">
                  <a:pos x="f392" y="f393"/>
                </a:cxn>
              </a:cxnLst>
              <a:rect l="f342" t="f345" r="f343" b="f344"/>
              <a:pathLst>
                <a:path w="241" h="2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19" y="f20"/>
                    <a:pt x="f19" y="f20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5" y="f27"/>
                  </a:cubicBezTo>
                  <a:cubicBezTo>
                    <a:pt x="f28" y="f29"/>
                    <a:pt x="f30" y="f31"/>
                    <a:pt x="f23" y="f31"/>
                  </a:cubicBezTo>
                  <a:cubicBezTo>
                    <a:pt x="f13" y="f31"/>
                    <a:pt x="f32" y="f31"/>
                    <a:pt x="f33" y="f31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6" y="f39"/>
                    <a:pt x="f36" y="f40"/>
                    <a:pt x="f36" y="f41"/>
                  </a:cubicBezTo>
                  <a:cubicBezTo>
                    <a:pt x="f16" y="f41"/>
                    <a:pt x="f26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"/>
                    <a:pt x="f51" y="f5"/>
                  </a:cubicBezTo>
                  <a:cubicBezTo>
                    <a:pt x="f52" y="f53"/>
                    <a:pt x="f54" y="f55"/>
                    <a:pt x="f5" y="f41"/>
                  </a:cubicBezTo>
                  <a:cubicBezTo>
                    <a:pt x="f5" y="f40"/>
                    <a:pt x="f5" y="f56"/>
                    <a:pt x="f5" y="f57"/>
                  </a:cubicBezTo>
                  <a:cubicBezTo>
                    <a:pt x="f5" y="f27"/>
                    <a:pt x="f53" y="f18"/>
                    <a:pt x="f44" y="f58"/>
                  </a:cubicBezTo>
                  <a:cubicBezTo>
                    <a:pt x="f59" y="f60"/>
                    <a:pt x="f61" y="f7"/>
                    <a:pt x="f8" y="f9"/>
                  </a:cubicBezTo>
                  <a:close/>
                  <a:moveTo>
                    <a:pt x="f62" y="f63"/>
                  </a:moveTo>
                  <a:cubicBezTo>
                    <a:pt x="f64" y="f65"/>
                    <a:pt x="f66" y="f67"/>
                    <a:pt x="f28" y="f40"/>
                  </a:cubicBezTo>
                  <a:cubicBezTo>
                    <a:pt x="f68" y="f40"/>
                    <a:pt x="f23" y="f69"/>
                    <a:pt x="f70" y="f71"/>
                  </a:cubicBezTo>
                  <a:cubicBezTo>
                    <a:pt x="f72" y="f73"/>
                    <a:pt x="f72" y="f74"/>
                    <a:pt x="f23" y="f75"/>
                  </a:cubicBezTo>
                  <a:cubicBezTo>
                    <a:pt x="f15" y="f76"/>
                    <a:pt x="f77" y="f78"/>
                    <a:pt x="f28" y="f78"/>
                  </a:cubicBezTo>
                  <a:cubicBezTo>
                    <a:pt x="f66" y="f79"/>
                    <a:pt x="f64" y="f80"/>
                    <a:pt x="f62" y="f81"/>
                  </a:cubicBezTo>
                  <a:cubicBezTo>
                    <a:pt x="f62" y="f82"/>
                    <a:pt x="f62" y="f74"/>
                    <a:pt x="f62" y="f83"/>
                  </a:cubicBezTo>
                  <a:cubicBezTo>
                    <a:pt x="f62" y="f83"/>
                    <a:pt x="f62" y="f83"/>
                    <a:pt x="f62" y="f83"/>
                  </a:cubicBezTo>
                  <a:cubicBezTo>
                    <a:pt x="f62" y="f56"/>
                    <a:pt x="f62" y="f84"/>
                    <a:pt x="f62" y="f63"/>
                  </a:cubicBezTo>
                  <a:close/>
                  <a:moveTo>
                    <a:pt x="f85" y="f20"/>
                  </a:moveTo>
                  <a:cubicBezTo>
                    <a:pt x="f86" y="f20"/>
                    <a:pt x="f87" y="f20"/>
                    <a:pt x="f88" y="f20"/>
                  </a:cubicBezTo>
                  <a:cubicBezTo>
                    <a:pt x="f89" y="f90"/>
                    <a:pt x="f48" y="f26"/>
                    <a:pt x="f48" y="f91"/>
                  </a:cubicBezTo>
                  <a:cubicBezTo>
                    <a:pt x="f48" y="f29"/>
                    <a:pt x="f92" y="f31"/>
                    <a:pt x="f93" y="f31"/>
                  </a:cubicBezTo>
                  <a:cubicBezTo>
                    <a:pt x="f94" y="f31"/>
                    <a:pt x="f87" y="f31"/>
                    <a:pt x="f95" y="f31"/>
                  </a:cubicBezTo>
                  <a:cubicBezTo>
                    <a:pt x="f41" y="f31"/>
                    <a:pt x="f96" y="f31"/>
                    <a:pt x="f97" y="f31"/>
                  </a:cubicBezTo>
                  <a:cubicBezTo>
                    <a:pt x="f98" y="f99"/>
                    <a:pt x="f100" y="f29"/>
                    <a:pt x="f101" y="f91"/>
                  </a:cubicBezTo>
                  <a:cubicBezTo>
                    <a:pt x="f101" y="f26"/>
                    <a:pt x="f98" y="f90"/>
                    <a:pt x="f85" y="f20"/>
                  </a:cubicBezTo>
                  <a:close/>
                  <a:moveTo>
                    <a:pt x="f43" y="f102"/>
                  </a:moveTo>
                  <a:cubicBezTo>
                    <a:pt x="f43" y="f80"/>
                    <a:pt x="f40" y="f78"/>
                    <a:pt x="f98" y="f78"/>
                  </a:cubicBezTo>
                  <a:cubicBezTo>
                    <a:pt x="f97" y="f78"/>
                    <a:pt x="f96" y="f80"/>
                    <a:pt x="f103" y="f102"/>
                  </a:cubicBezTo>
                  <a:cubicBezTo>
                    <a:pt x="f103" y="f104"/>
                    <a:pt x="f103" y="f105"/>
                    <a:pt x="f103" y="f106"/>
                  </a:cubicBezTo>
                  <a:cubicBezTo>
                    <a:pt x="f103" y="f106"/>
                    <a:pt x="f103" y="f106"/>
                    <a:pt x="f103" y="f106"/>
                  </a:cubicBezTo>
                  <a:cubicBezTo>
                    <a:pt x="f103" y="f56"/>
                    <a:pt x="f103" y="f84"/>
                    <a:pt x="f103" y="f63"/>
                  </a:cubicBezTo>
                  <a:cubicBezTo>
                    <a:pt x="f96" y="f65"/>
                    <a:pt x="f97" y="f67"/>
                    <a:pt x="f98" y="f40"/>
                  </a:cubicBezTo>
                  <a:cubicBezTo>
                    <a:pt x="f40" y="f40"/>
                    <a:pt x="f43" y="f65"/>
                    <a:pt x="f43" y="f63"/>
                  </a:cubicBezTo>
                  <a:cubicBezTo>
                    <a:pt x="f43" y="f56"/>
                    <a:pt x="f43" y="f105"/>
                    <a:pt x="f43" y="f102"/>
                  </a:cubicBezTo>
                  <a:close/>
                  <a:moveTo>
                    <a:pt x="f39" y="f107"/>
                  </a:moveTo>
                  <a:cubicBezTo>
                    <a:pt x="f39" y="f91"/>
                    <a:pt x="f106" y="f29"/>
                    <a:pt x="f108" y="f109"/>
                  </a:cubicBezTo>
                  <a:cubicBezTo>
                    <a:pt x="f81" y="f110"/>
                    <a:pt x="f111" y="f112"/>
                    <a:pt x="f80" y="f113"/>
                  </a:cubicBezTo>
                  <a:cubicBezTo>
                    <a:pt x="f76" y="f114"/>
                    <a:pt x="f115" y="f116"/>
                    <a:pt x="f117" y="f118"/>
                  </a:cubicBezTo>
                  <a:cubicBezTo>
                    <a:pt x="f119" y="f120"/>
                    <a:pt x="f91" y="f121"/>
                    <a:pt x="f122" y="f90"/>
                  </a:cubicBezTo>
                  <a:cubicBezTo>
                    <a:pt x="f122" y="f123"/>
                    <a:pt x="f124" y="f26"/>
                    <a:pt x="f124" y="f125"/>
                  </a:cubicBezTo>
                  <a:cubicBezTo>
                    <a:pt x="f113" y="f112"/>
                    <a:pt x="f126" y="f110"/>
                    <a:pt x="f127" y="f109"/>
                  </a:cubicBezTo>
                  <a:cubicBezTo>
                    <a:pt x="f120" y="f29"/>
                    <a:pt x="f128" y="f129"/>
                    <a:pt x="f128" y="f26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42" y="f133"/>
                    <a:pt x="f135" y="f131"/>
                    <a:pt x="f39" y="f107"/>
                  </a:cubicBezTo>
                  <a:close/>
                </a:path>
              </a:pathLst>
            </a:custGeom>
            <a:solidFill>
              <a:srgbClr val="FACC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C18C90C8-C140-F70A-F98D-0C299F54098A}"/>
                </a:ext>
              </a:extLst>
            </p:cNvPr>
            <p:cNvSpPr/>
            <p:nvPr/>
          </p:nvSpPr>
          <p:spPr>
            <a:xfrm>
              <a:off x="2668584" y="3806830"/>
              <a:ext cx="1536704" cy="1198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1"/>
                <a:gd name="f7" fmla="val 174"/>
                <a:gd name="f8" fmla="val 39"/>
                <a:gd name="f9" fmla="val 62"/>
                <a:gd name="f10" fmla="val 84"/>
                <a:gd name="f11" fmla="val 1"/>
                <a:gd name="f12" fmla="val 106"/>
                <a:gd name="f13" fmla="val 115"/>
                <a:gd name="f14" fmla="val 122"/>
                <a:gd name="f15" fmla="val 3"/>
                <a:gd name="f16" fmla="val 127"/>
                <a:gd name="f17" fmla="val 9"/>
                <a:gd name="f18" fmla="val 131"/>
                <a:gd name="f19" fmla="val 13"/>
                <a:gd name="f20" fmla="val 135"/>
                <a:gd name="f21" fmla="val 17"/>
                <a:gd name="f22" fmla="val 137"/>
                <a:gd name="f23" fmla="val 22"/>
                <a:gd name="f24" fmla="val 142"/>
                <a:gd name="f25" fmla="val 31"/>
                <a:gd name="f26" fmla="val 148"/>
                <a:gd name="f27" fmla="val 36"/>
                <a:gd name="f28" fmla="val 157"/>
                <a:gd name="f29" fmla="val 41"/>
                <a:gd name="f30" fmla="val 177"/>
                <a:gd name="f31" fmla="val 52"/>
                <a:gd name="f32" fmla="val 188"/>
                <a:gd name="f33" fmla="val 77"/>
                <a:gd name="f34" fmla="val 185"/>
                <a:gd name="f35" fmla="val 100"/>
                <a:gd name="f36" fmla="val 183"/>
                <a:gd name="f37" fmla="val 120"/>
                <a:gd name="f38" fmla="val 181"/>
                <a:gd name="f39" fmla="val 141"/>
                <a:gd name="f40" fmla="val 179"/>
                <a:gd name="f41" fmla="val 161"/>
                <a:gd name="f42" fmla="val 165"/>
                <a:gd name="f43" fmla="val 170"/>
                <a:gd name="f44" fmla="val 175"/>
                <a:gd name="f45" fmla="val 173"/>
                <a:gd name="f46" fmla="val 186"/>
                <a:gd name="f47" fmla="val 197"/>
                <a:gd name="f48" fmla="val 208"/>
                <a:gd name="f49" fmla="val 212"/>
                <a:gd name="f50" fmla="val 213"/>
                <a:gd name="f51" fmla="val 172"/>
                <a:gd name="f52" fmla="val 214"/>
                <a:gd name="f53" fmla="val 168"/>
                <a:gd name="f54" fmla="val 215"/>
                <a:gd name="f55" fmla="val 147"/>
                <a:gd name="f56" fmla="val 218"/>
                <a:gd name="f57" fmla="val 220"/>
                <a:gd name="f58" fmla="val 107"/>
                <a:gd name="f59" fmla="val 222"/>
                <a:gd name="f60" fmla="val 81"/>
                <a:gd name="f61" fmla="val 61"/>
                <a:gd name="f62" fmla="val 187"/>
                <a:gd name="f63" fmla="val 47"/>
                <a:gd name="f64" fmla="val 184"/>
                <a:gd name="f65" fmla="val 46"/>
                <a:gd name="f66" fmla="val 182"/>
                <a:gd name="f67" fmla="val 43"/>
                <a:gd name="f68" fmla="val 40"/>
                <a:gd name="f69" fmla="val 167"/>
                <a:gd name="f70" fmla="val 12"/>
                <a:gd name="f71" fmla="val 144"/>
                <a:gd name="f72" fmla="val 114"/>
                <a:gd name="f73" fmla="val 78"/>
                <a:gd name="f74" fmla="val 7"/>
                <a:gd name="f75" fmla="val 5"/>
                <a:gd name="f76" fmla="val 2"/>
                <a:gd name="f77" fmla="val 26"/>
                <a:gd name="f78" fmla="+- 0 0 -90"/>
                <a:gd name="f79" fmla="*/ f3 1 221"/>
                <a:gd name="f80" fmla="*/ f4 1 174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221"/>
                <a:gd name="f89" fmla="*/ f85 1 174"/>
                <a:gd name="f90" fmla="*/ 39 f86 1"/>
                <a:gd name="f91" fmla="*/ 0 f85 1"/>
                <a:gd name="f92" fmla="*/ 106 f86 1"/>
                <a:gd name="f93" fmla="*/ 127 f86 1"/>
                <a:gd name="f94" fmla="*/ 9 f85 1"/>
                <a:gd name="f95" fmla="*/ 137 f86 1"/>
                <a:gd name="f96" fmla="*/ 22 f85 1"/>
                <a:gd name="f97" fmla="*/ 157 f86 1"/>
                <a:gd name="f98" fmla="*/ 41 f85 1"/>
                <a:gd name="f99" fmla="*/ 185 f86 1"/>
                <a:gd name="f100" fmla="*/ 100 f85 1"/>
                <a:gd name="f101" fmla="*/ 179 f86 1"/>
                <a:gd name="f102" fmla="*/ 161 f85 1"/>
                <a:gd name="f103" fmla="*/ 175 f86 1"/>
                <a:gd name="f104" fmla="*/ 173 f85 1"/>
                <a:gd name="f105" fmla="*/ 208 f86 1"/>
                <a:gd name="f106" fmla="*/ 214 f86 1"/>
                <a:gd name="f107" fmla="*/ 168 f85 1"/>
                <a:gd name="f108" fmla="*/ 220 f86 1"/>
                <a:gd name="f109" fmla="*/ 107 f85 1"/>
                <a:gd name="f110" fmla="*/ 187 f86 1"/>
                <a:gd name="f111" fmla="*/ 47 f85 1"/>
                <a:gd name="f112" fmla="*/ 180 f86 1"/>
                <a:gd name="f113" fmla="*/ 40 f85 1"/>
                <a:gd name="f114" fmla="*/ 114 f86 1"/>
                <a:gd name="f115" fmla="*/ 7 f86 1"/>
                <a:gd name="f116" fmla="*/ 0 f86 1"/>
                <a:gd name="f117" fmla="*/ 1 f85 1"/>
                <a:gd name="f118" fmla="+- f87 0 f1"/>
                <a:gd name="f119" fmla="*/ f90 1 222"/>
                <a:gd name="f120" fmla="*/ f91 1 174"/>
                <a:gd name="f121" fmla="*/ f92 1 222"/>
                <a:gd name="f122" fmla="*/ f93 1 222"/>
                <a:gd name="f123" fmla="*/ f94 1 174"/>
                <a:gd name="f124" fmla="*/ f95 1 222"/>
                <a:gd name="f125" fmla="*/ f96 1 174"/>
                <a:gd name="f126" fmla="*/ f97 1 222"/>
                <a:gd name="f127" fmla="*/ f98 1 174"/>
                <a:gd name="f128" fmla="*/ f99 1 222"/>
                <a:gd name="f129" fmla="*/ f100 1 174"/>
                <a:gd name="f130" fmla="*/ f101 1 222"/>
                <a:gd name="f131" fmla="*/ f102 1 174"/>
                <a:gd name="f132" fmla="*/ f103 1 222"/>
                <a:gd name="f133" fmla="*/ f104 1 174"/>
                <a:gd name="f134" fmla="*/ f105 1 222"/>
                <a:gd name="f135" fmla="*/ f106 1 222"/>
                <a:gd name="f136" fmla="*/ f107 1 174"/>
                <a:gd name="f137" fmla="*/ f108 1 222"/>
                <a:gd name="f138" fmla="*/ f109 1 174"/>
                <a:gd name="f139" fmla="*/ f110 1 222"/>
                <a:gd name="f140" fmla="*/ f111 1 174"/>
                <a:gd name="f141" fmla="*/ f112 1 222"/>
                <a:gd name="f142" fmla="*/ f113 1 174"/>
                <a:gd name="f143" fmla="*/ f114 1 222"/>
                <a:gd name="f144" fmla="*/ f115 1 222"/>
                <a:gd name="f145" fmla="*/ f116 1 222"/>
                <a:gd name="f146" fmla="*/ f117 1 174"/>
                <a:gd name="f147" fmla="*/ 0 1 f88"/>
                <a:gd name="f148" fmla="*/ f82 1 f88"/>
                <a:gd name="f149" fmla="*/ 0 1 f89"/>
                <a:gd name="f150" fmla="*/ f83 1 f89"/>
                <a:gd name="f151" fmla="*/ f119 1 f88"/>
                <a:gd name="f152" fmla="*/ f120 1 f89"/>
                <a:gd name="f153" fmla="*/ f121 1 f88"/>
                <a:gd name="f154" fmla="*/ f122 1 f88"/>
                <a:gd name="f155" fmla="*/ f123 1 f89"/>
                <a:gd name="f156" fmla="*/ f124 1 f88"/>
                <a:gd name="f157" fmla="*/ f125 1 f89"/>
                <a:gd name="f158" fmla="*/ f126 1 f88"/>
                <a:gd name="f159" fmla="*/ f127 1 f89"/>
                <a:gd name="f160" fmla="*/ f128 1 f88"/>
                <a:gd name="f161" fmla="*/ f129 1 f89"/>
                <a:gd name="f162" fmla="*/ f130 1 f88"/>
                <a:gd name="f163" fmla="*/ f131 1 f89"/>
                <a:gd name="f164" fmla="*/ f132 1 f88"/>
                <a:gd name="f165" fmla="*/ f133 1 f89"/>
                <a:gd name="f166" fmla="*/ f134 1 f88"/>
                <a:gd name="f167" fmla="*/ f135 1 f88"/>
                <a:gd name="f168" fmla="*/ f136 1 f89"/>
                <a:gd name="f169" fmla="*/ f137 1 f88"/>
                <a:gd name="f170" fmla="*/ f138 1 f89"/>
                <a:gd name="f171" fmla="*/ f139 1 f88"/>
                <a:gd name="f172" fmla="*/ f140 1 f89"/>
                <a:gd name="f173" fmla="*/ f141 1 f88"/>
                <a:gd name="f174" fmla="*/ f142 1 f89"/>
                <a:gd name="f175" fmla="*/ f143 1 f88"/>
                <a:gd name="f176" fmla="*/ f144 1 f88"/>
                <a:gd name="f177" fmla="*/ f145 1 f88"/>
                <a:gd name="f178" fmla="*/ f146 1 f89"/>
                <a:gd name="f179" fmla="*/ f147 f79 1"/>
                <a:gd name="f180" fmla="*/ f148 f79 1"/>
                <a:gd name="f181" fmla="*/ f150 f80 1"/>
                <a:gd name="f182" fmla="*/ f149 f80 1"/>
                <a:gd name="f183" fmla="*/ f151 f79 1"/>
                <a:gd name="f184" fmla="*/ f152 f80 1"/>
                <a:gd name="f185" fmla="*/ f153 f79 1"/>
                <a:gd name="f186" fmla="*/ f154 f79 1"/>
                <a:gd name="f187" fmla="*/ f155 f80 1"/>
                <a:gd name="f188" fmla="*/ f156 f79 1"/>
                <a:gd name="f189" fmla="*/ f157 f80 1"/>
                <a:gd name="f190" fmla="*/ f158 f79 1"/>
                <a:gd name="f191" fmla="*/ f159 f80 1"/>
                <a:gd name="f192" fmla="*/ f160 f79 1"/>
                <a:gd name="f193" fmla="*/ f161 f80 1"/>
                <a:gd name="f194" fmla="*/ f162 f79 1"/>
                <a:gd name="f195" fmla="*/ f163 f80 1"/>
                <a:gd name="f196" fmla="*/ f164 f79 1"/>
                <a:gd name="f197" fmla="*/ f165 f80 1"/>
                <a:gd name="f198" fmla="*/ f166 f79 1"/>
                <a:gd name="f199" fmla="*/ f167 f79 1"/>
                <a:gd name="f200" fmla="*/ f168 f80 1"/>
                <a:gd name="f201" fmla="*/ f169 f79 1"/>
                <a:gd name="f202" fmla="*/ f170 f80 1"/>
                <a:gd name="f203" fmla="*/ f171 f79 1"/>
                <a:gd name="f204" fmla="*/ f172 f80 1"/>
                <a:gd name="f205" fmla="*/ f173 f79 1"/>
                <a:gd name="f206" fmla="*/ f174 f80 1"/>
                <a:gd name="f207" fmla="*/ f175 f79 1"/>
                <a:gd name="f208" fmla="*/ f176 f79 1"/>
                <a:gd name="f209" fmla="*/ f177 f79 1"/>
                <a:gd name="f210" fmla="*/ f178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3" y="f184"/>
                </a:cxn>
                <a:cxn ang="f118">
                  <a:pos x="f185" y="f184"/>
                </a:cxn>
                <a:cxn ang="f118">
                  <a:pos x="f186" y="f187"/>
                </a:cxn>
                <a:cxn ang="f118">
                  <a:pos x="f188" y="f189"/>
                </a:cxn>
                <a:cxn ang="f118">
                  <a:pos x="f190" y="f191"/>
                </a:cxn>
                <a:cxn ang="f118">
                  <a:pos x="f192" y="f193"/>
                </a:cxn>
                <a:cxn ang="f118">
                  <a:pos x="f194" y="f195"/>
                </a:cxn>
                <a:cxn ang="f118">
                  <a:pos x="f196" y="f197"/>
                </a:cxn>
                <a:cxn ang="f118">
                  <a:pos x="f198" y="f197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203" y="f204"/>
                </a:cxn>
                <a:cxn ang="f118">
                  <a:pos x="f205" y="f206"/>
                </a:cxn>
                <a:cxn ang="f118">
                  <a:pos x="f207" y="f184"/>
                </a:cxn>
                <a:cxn ang="f118">
                  <a:pos x="f208" y="f184"/>
                </a:cxn>
                <a:cxn ang="f118">
                  <a:pos x="f209" y="f210"/>
                </a:cxn>
                <a:cxn ang="f118">
                  <a:pos x="f183" y="f184"/>
                </a:cxn>
              </a:cxnLst>
              <a:rect l="f179" t="f182" r="f180" b="f181"/>
              <a:pathLst>
                <a:path w="221" h="174">
                  <a:moveTo>
                    <a:pt x="f8" y="f5"/>
                  </a:moveTo>
                  <a:cubicBezTo>
                    <a:pt x="f9" y="f5"/>
                    <a:pt x="f10" y="f11"/>
                    <a:pt x="f12" y="f5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0" y="f42"/>
                    <a:pt x="f40" y="f43"/>
                    <a:pt x="f44" y="f45"/>
                  </a:cubicBezTo>
                  <a:cubicBezTo>
                    <a:pt x="f46" y="f45"/>
                    <a:pt x="f47" y="f45"/>
                    <a:pt x="f48" y="f45"/>
                  </a:cubicBezTo>
                  <a:cubicBezTo>
                    <a:pt x="f49" y="f7"/>
                    <a:pt x="f50" y="f51"/>
                    <a:pt x="f52" y="f53"/>
                  </a:cubicBezTo>
                  <a:cubicBezTo>
                    <a:pt x="f54" y="f55"/>
                    <a:pt x="f56" y="f16"/>
                    <a:pt x="f57" y="f58"/>
                  </a:cubicBezTo>
                  <a:cubicBezTo>
                    <a:pt x="f59" y="f60"/>
                    <a:pt x="f56" y="f61"/>
                    <a:pt x="f62" y="f63"/>
                  </a:cubicBezTo>
                  <a:cubicBezTo>
                    <a:pt x="f64" y="f65"/>
                    <a:pt x="f66" y="f67"/>
                    <a:pt x="f2" y="f68"/>
                  </a:cubicBezTo>
                  <a:cubicBezTo>
                    <a:pt x="f69" y="f70"/>
                    <a:pt x="f71" y="f5"/>
                    <a:pt x="f72" y="f5"/>
                  </a:cubicBezTo>
                  <a:cubicBezTo>
                    <a:pt x="f73" y="f5"/>
                    <a:pt x="f67" y="f5"/>
                    <a:pt x="f74" y="f5"/>
                  </a:cubicBezTo>
                  <a:cubicBezTo>
                    <a:pt x="f75" y="f5"/>
                    <a:pt x="f76" y="f5"/>
                    <a:pt x="f5" y="f11"/>
                  </a:cubicBezTo>
                  <a:cubicBezTo>
                    <a:pt x="f19" y="f5"/>
                    <a:pt x="f77" y="f11"/>
                    <a:pt x="f8" y="f5"/>
                  </a:cubicBezTo>
                  <a:close/>
                </a:path>
              </a:pathLst>
            </a:custGeom>
            <a:solidFill>
              <a:srgbClr val="C86D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4781F7B0-7573-5139-5E83-2F0574A3FA0E}"/>
                </a:ext>
              </a:extLst>
            </p:cNvPr>
            <p:cNvSpPr/>
            <p:nvPr/>
          </p:nvSpPr>
          <p:spPr>
            <a:xfrm>
              <a:off x="2668584" y="3806830"/>
              <a:ext cx="1301748" cy="1192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8"/>
                <a:gd name="f7" fmla="val 173"/>
                <a:gd name="f8" fmla="val 108"/>
                <a:gd name="f9" fmla="val 1"/>
                <a:gd name="f10" fmla="val 111"/>
                <a:gd name="f11" fmla="val 114"/>
                <a:gd name="f12" fmla="val 117"/>
                <a:gd name="f13" fmla="val 3"/>
                <a:gd name="f14" fmla="val 125"/>
                <a:gd name="f15" fmla="val 10"/>
                <a:gd name="f16" fmla="val 133"/>
                <a:gd name="f17" fmla="val 17"/>
                <a:gd name="f18" fmla="val 137"/>
                <a:gd name="f19" fmla="val 27"/>
                <a:gd name="f20" fmla="val 141"/>
                <a:gd name="f21" fmla="val 34"/>
                <a:gd name="f22" fmla="val 146"/>
                <a:gd name="f23" fmla="val 38"/>
                <a:gd name="f24" fmla="val 153"/>
                <a:gd name="f25" fmla="val 41"/>
                <a:gd name="f26" fmla="val 174"/>
                <a:gd name="f27" fmla="val 53"/>
                <a:gd name="f28" fmla="val 183"/>
                <a:gd name="f29" fmla="val 71"/>
                <a:gd name="f30" fmla="val 94"/>
                <a:gd name="f31" fmla="val 104"/>
                <a:gd name="f32" fmla="val 181"/>
                <a:gd name="f33" fmla="val 123"/>
                <a:gd name="f34" fmla="val 179"/>
                <a:gd name="f35" fmla="val 140"/>
                <a:gd name="f36" fmla="val 177"/>
                <a:gd name="f37" fmla="val 156"/>
                <a:gd name="f38" fmla="val 175"/>
                <a:gd name="f39" fmla="val 170"/>
                <a:gd name="f40" fmla="val 165"/>
                <a:gd name="f41" fmla="val 161"/>
                <a:gd name="f42" fmla="val 120"/>
                <a:gd name="f43" fmla="val 185"/>
                <a:gd name="f44" fmla="val 100"/>
                <a:gd name="f45" fmla="val 77"/>
                <a:gd name="f46" fmla="val 52"/>
                <a:gd name="f47" fmla="val 157"/>
                <a:gd name="f48" fmla="val 148"/>
                <a:gd name="f49" fmla="val 36"/>
                <a:gd name="f50" fmla="val 142"/>
                <a:gd name="f51" fmla="val 31"/>
                <a:gd name="f52" fmla="val 22"/>
                <a:gd name="f53" fmla="val 135"/>
                <a:gd name="f54" fmla="val 131"/>
                <a:gd name="f55" fmla="val 13"/>
                <a:gd name="f56" fmla="val 127"/>
                <a:gd name="f57" fmla="val 9"/>
                <a:gd name="f58" fmla="val 122"/>
                <a:gd name="f59" fmla="val 115"/>
                <a:gd name="f60" fmla="val 106"/>
                <a:gd name="f61" fmla="val 84"/>
                <a:gd name="f62" fmla="val 62"/>
                <a:gd name="f63" fmla="val 39"/>
                <a:gd name="f64" fmla="val 26"/>
                <a:gd name="f65" fmla="val 72"/>
                <a:gd name="f66" fmla="+- 0 0 -90"/>
                <a:gd name="f67" fmla="*/ f3 1 188"/>
                <a:gd name="f68" fmla="*/ f4 1 173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88"/>
                <a:gd name="f77" fmla="*/ f73 1 173"/>
                <a:gd name="f78" fmla="*/ 108 f74 1"/>
                <a:gd name="f79" fmla="*/ 1 f73 1"/>
                <a:gd name="f80" fmla="*/ 117 f74 1"/>
                <a:gd name="f81" fmla="*/ 3 f73 1"/>
                <a:gd name="f82" fmla="*/ 137 f74 1"/>
                <a:gd name="f83" fmla="*/ 27 f73 1"/>
                <a:gd name="f84" fmla="*/ 153 f74 1"/>
                <a:gd name="f85" fmla="*/ 41 f73 1"/>
                <a:gd name="f86" fmla="*/ 183 f74 1"/>
                <a:gd name="f87" fmla="*/ 94 f73 1"/>
                <a:gd name="f88" fmla="*/ 180 f74 1"/>
                <a:gd name="f89" fmla="*/ 123 f73 1"/>
                <a:gd name="f90" fmla="*/ 175 f74 1"/>
                <a:gd name="f91" fmla="*/ 173 f73 1"/>
                <a:gd name="f92" fmla="*/ 179 f74 1"/>
                <a:gd name="f93" fmla="*/ 161 f73 1"/>
                <a:gd name="f94" fmla="*/ 185 f74 1"/>
                <a:gd name="f95" fmla="*/ 100 f73 1"/>
                <a:gd name="f96" fmla="*/ 157 f74 1"/>
                <a:gd name="f97" fmla="*/ 22 f73 1"/>
                <a:gd name="f98" fmla="*/ 127 f74 1"/>
                <a:gd name="f99" fmla="*/ 9 f73 1"/>
                <a:gd name="f100" fmla="*/ 106 f74 1"/>
                <a:gd name="f101" fmla="*/ 0 f73 1"/>
                <a:gd name="f102" fmla="*/ 39 f74 1"/>
                <a:gd name="f103" fmla="*/ 0 f74 1"/>
                <a:gd name="f104" fmla="+- f75 0 f1"/>
                <a:gd name="f105" fmla="*/ f78 1 188"/>
                <a:gd name="f106" fmla="*/ f79 1 173"/>
                <a:gd name="f107" fmla="*/ f80 1 188"/>
                <a:gd name="f108" fmla="*/ f81 1 173"/>
                <a:gd name="f109" fmla="*/ f82 1 188"/>
                <a:gd name="f110" fmla="*/ f83 1 173"/>
                <a:gd name="f111" fmla="*/ f84 1 188"/>
                <a:gd name="f112" fmla="*/ f85 1 173"/>
                <a:gd name="f113" fmla="*/ f86 1 188"/>
                <a:gd name="f114" fmla="*/ f87 1 173"/>
                <a:gd name="f115" fmla="*/ f88 1 188"/>
                <a:gd name="f116" fmla="*/ f89 1 173"/>
                <a:gd name="f117" fmla="*/ f90 1 188"/>
                <a:gd name="f118" fmla="*/ f91 1 173"/>
                <a:gd name="f119" fmla="*/ f92 1 188"/>
                <a:gd name="f120" fmla="*/ f93 1 173"/>
                <a:gd name="f121" fmla="*/ f94 1 188"/>
                <a:gd name="f122" fmla="*/ f95 1 173"/>
                <a:gd name="f123" fmla="*/ f96 1 188"/>
                <a:gd name="f124" fmla="*/ f97 1 173"/>
                <a:gd name="f125" fmla="*/ f98 1 188"/>
                <a:gd name="f126" fmla="*/ f99 1 173"/>
                <a:gd name="f127" fmla="*/ f100 1 188"/>
                <a:gd name="f128" fmla="*/ f101 1 173"/>
                <a:gd name="f129" fmla="*/ f102 1 188"/>
                <a:gd name="f130" fmla="*/ f103 1 188"/>
                <a:gd name="f131" fmla="*/ 0 1 f76"/>
                <a:gd name="f132" fmla="*/ f70 1 f76"/>
                <a:gd name="f133" fmla="*/ 0 1 f77"/>
                <a:gd name="f134" fmla="*/ f71 1 f77"/>
                <a:gd name="f135" fmla="*/ f105 1 f76"/>
                <a:gd name="f136" fmla="*/ f106 1 f77"/>
                <a:gd name="f137" fmla="*/ f107 1 f76"/>
                <a:gd name="f138" fmla="*/ f108 1 f77"/>
                <a:gd name="f139" fmla="*/ f109 1 f76"/>
                <a:gd name="f140" fmla="*/ f110 1 f77"/>
                <a:gd name="f141" fmla="*/ f111 1 f76"/>
                <a:gd name="f142" fmla="*/ f112 1 f77"/>
                <a:gd name="f143" fmla="*/ f113 1 f76"/>
                <a:gd name="f144" fmla="*/ f114 1 f77"/>
                <a:gd name="f145" fmla="*/ f115 1 f76"/>
                <a:gd name="f146" fmla="*/ f116 1 f77"/>
                <a:gd name="f147" fmla="*/ f117 1 f76"/>
                <a:gd name="f148" fmla="*/ f118 1 f77"/>
                <a:gd name="f149" fmla="*/ f119 1 f76"/>
                <a:gd name="f150" fmla="*/ f120 1 f77"/>
                <a:gd name="f151" fmla="*/ f121 1 f76"/>
                <a:gd name="f152" fmla="*/ f122 1 f77"/>
                <a:gd name="f153" fmla="*/ f123 1 f76"/>
                <a:gd name="f154" fmla="*/ f124 1 f77"/>
                <a:gd name="f155" fmla="*/ f125 1 f76"/>
                <a:gd name="f156" fmla="*/ f126 1 f77"/>
                <a:gd name="f157" fmla="*/ f127 1 f76"/>
                <a:gd name="f158" fmla="*/ f128 1 f77"/>
                <a:gd name="f159" fmla="*/ f129 1 f76"/>
                <a:gd name="f160" fmla="*/ f130 1 f76"/>
                <a:gd name="f161" fmla="*/ f131 f67 1"/>
                <a:gd name="f162" fmla="*/ f132 f67 1"/>
                <a:gd name="f163" fmla="*/ f134 f68 1"/>
                <a:gd name="f164" fmla="*/ f133 f68 1"/>
                <a:gd name="f165" fmla="*/ f135 f67 1"/>
                <a:gd name="f166" fmla="*/ f136 f68 1"/>
                <a:gd name="f167" fmla="*/ f137 f67 1"/>
                <a:gd name="f168" fmla="*/ f138 f68 1"/>
                <a:gd name="f169" fmla="*/ f139 f67 1"/>
                <a:gd name="f170" fmla="*/ f140 f68 1"/>
                <a:gd name="f171" fmla="*/ f141 f67 1"/>
                <a:gd name="f172" fmla="*/ f142 f68 1"/>
                <a:gd name="f173" fmla="*/ f143 f67 1"/>
                <a:gd name="f174" fmla="*/ f144 f68 1"/>
                <a:gd name="f175" fmla="*/ f145 f67 1"/>
                <a:gd name="f176" fmla="*/ f146 f68 1"/>
                <a:gd name="f177" fmla="*/ f147 f67 1"/>
                <a:gd name="f178" fmla="*/ f148 f68 1"/>
                <a:gd name="f179" fmla="*/ f149 f67 1"/>
                <a:gd name="f180" fmla="*/ f150 f68 1"/>
                <a:gd name="f181" fmla="*/ f151 f67 1"/>
                <a:gd name="f182" fmla="*/ f152 f68 1"/>
                <a:gd name="f183" fmla="*/ f153 f67 1"/>
                <a:gd name="f184" fmla="*/ f154 f68 1"/>
                <a:gd name="f185" fmla="*/ f155 f67 1"/>
                <a:gd name="f186" fmla="*/ f156 f68 1"/>
                <a:gd name="f187" fmla="*/ f157 f67 1"/>
                <a:gd name="f188" fmla="*/ f158 f68 1"/>
                <a:gd name="f189" fmla="*/ f159 f67 1"/>
                <a:gd name="f190" fmla="*/ f160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5" y="f166"/>
                </a:cxn>
                <a:cxn ang="f104">
                  <a:pos x="f167" y="f168"/>
                </a:cxn>
                <a:cxn ang="f104">
                  <a:pos x="f169" y="f170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72"/>
                </a:cxn>
                <a:cxn ang="f104">
                  <a:pos x="f169" y="f184"/>
                </a:cxn>
                <a:cxn ang="f104">
                  <a:pos x="f185" y="f186"/>
                </a:cxn>
                <a:cxn ang="f104">
                  <a:pos x="f187" y="f188"/>
                </a:cxn>
                <a:cxn ang="f104">
                  <a:pos x="f189" y="f188"/>
                </a:cxn>
                <a:cxn ang="f104">
                  <a:pos x="f190" y="f166"/>
                </a:cxn>
                <a:cxn ang="f104">
                  <a:pos x="f190" y="f166"/>
                </a:cxn>
                <a:cxn ang="f104">
                  <a:pos x="f165" y="f166"/>
                </a:cxn>
              </a:cxnLst>
              <a:rect l="f161" t="f164" r="f162" b="f163"/>
              <a:pathLst>
                <a:path w="188" h="173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8" y="f30"/>
                  </a:cubicBezTo>
                  <a:cubicBezTo>
                    <a:pt x="f28" y="f31"/>
                    <a:pt x="f32" y="f11"/>
                    <a:pt x="f2" y="f33"/>
                  </a:cubicBezTo>
                  <a:cubicBezTo>
                    <a:pt x="f34" y="f35"/>
                    <a:pt x="f36" y="f37"/>
                    <a:pt x="f38" y="f7"/>
                  </a:cubicBezTo>
                  <a:cubicBezTo>
                    <a:pt x="f34" y="f39"/>
                    <a:pt x="f34" y="f40"/>
                    <a:pt x="f34" y="f41"/>
                  </a:cubicBezTo>
                  <a:cubicBezTo>
                    <a:pt x="f32" y="f20"/>
                    <a:pt x="f28" y="f42"/>
                    <a:pt x="f43" y="f44"/>
                  </a:cubicBezTo>
                  <a:cubicBezTo>
                    <a:pt x="f6" y="f45"/>
                    <a:pt x="f36" y="f46"/>
                    <a:pt x="f47" y="f25"/>
                  </a:cubicBezTo>
                  <a:cubicBezTo>
                    <a:pt x="f48" y="f49"/>
                    <a:pt x="f50" y="f51"/>
                    <a:pt x="f18" y="f52"/>
                  </a:cubicBezTo>
                  <a:cubicBezTo>
                    <a:pt x="f53" y="f17"/>
                    <a:pt x="f54" y="f55"/>
                    <a:pt x="f56" y="f57"/>
                  </a:cubicBezTo>
                  <a:cubicBezTo>
                    <a:pt x="f58" y="f13"/>
                    <a:pt x="f59" y="f5"/>
                    <a:pt x="f60" y="f5"/>
                  </a:cubicBezTo>
                  <a:cubicBezTo>
                    <a:pt x="f61" y="f9"/>
                    <a:pt x="f62" y="f5"/>
                    <a:pt x="f63" y="f5"/>
                  </a:cubicBezTo>
                  <a:cubicBezTo>
                    <a:pt x="f64" y="f9"/>
                    <a:pt x="f55" y="f5"/>
                    <a:pt x="f5" y="f9"/>
                  </a:cubicBezTo>
                  <a:cubicBezTo>
                    <a:pt x="f5" y="f9"/>
                    <a:pt x="f5" y="f9"/>
                    <a:pt x="f5" y="f9"/>
                  </a:cubicBezTo>
                  <a:cubicBezTo>
                    <a:pt x="f49" y="f9"/>
                    <a:pt x="f65" y="f9"/>
                    <a:pt x="f8" y="f9"/>
                  </a:cubicBezTo>
                  <a:close/>
                </a:path>
              </a:pathLst>
            </a:custGeom>
            <a:solidFill>
              <a:srgbClr val="C86D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E58D860B-4789-25F1-77A8-6B2156349D98}"/>
                </a:ext>
              </a:extLst>
            </p:cNvPr>
            <p:cNvSpPr/>
            <p:nvPr/>
          </p:nvSpPr>
          <p:spPr>
            <a:xfrm>
              <a:off x="3927476" y="6978655"/>
              <a:ext cx="354009" cy="10128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147"/>
                <a:gd name="f8" fmla="val 18"/>
                <a:gd name="f9" fmla="val 36"/>
                <a:gd name="f10" fmla="val 19"/>
                <a:gd name="f11" fmla="val 71"/>
                <a:gd name="f12" fmla="val 105"/>
                <a:gd name="f13" fmla="val 140"/>
                <a:gd name="f14" fmla="val 143"/>
                <a:gd name="f15" fmla="val 146"/>
                <a:gd name="f16" fmla="val 16"/>
                <a:gd name="f17" fmla="val 24"/>
                <a:gd name="f18" fmla="val 33"/>
                <a:gd name="f19" fmla="val 42"/>
                <a:gd name="f20" fmla="val 50"/>
                <a:gd name="f21" fmla="val 138"/>
                <a:gd name="f22" fmla="val 107"/>
                <a:gd name="f23" fmla="val 76"/>
                <a:gd name="f24" fmla="val 45"/>
                <a:gd name="f25" fmla="val 1"/>
                <a:gd name="f26" fmla="val 6"/>
                <a:gd name="f27" fmla="val 4"/>
                <a:gd name="f28" fmla="val 2"/>
                <a:gd name="f29" fmla="val 11"/>
                <a:gd name="f30" fmla="val 9"/>
                <a:gd name="f31" fmla="val 17"/>
                <a:gd name="f32" fmla="val 22"/>
                <a:gd name="f33" fmla="+- 0 0 -90"/>
                <a:gd name="f34" fmla="*/ f3 1 51"/>
                <a:gd name="f35" fmla="*/ f4 1 14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1"/>
                <a:gd name="f44" fmla="*/ f40 1 147"/>
                <a:gd name="f45" fmla="*/ 18 f41 1"/>
                <a:gd name="f46" fmla="*/ 36 f40 1"/>
                <a:gd name="f47" fmla="*/ 140 f40 1"/>
                <a:gd name="f48" fmla="*/ 16 f41 1"/>
                <a:gd name="f49" fmla="*/ 147 f40 1"/>
                <a:gd name="f50" fmla="*/ 42 f41 1"/>
                <a:gd name="f51" fmla="*/ 51 f41 1"/>
                <a:gd name="f52" fmla="*/ 138 f40 1"/>
                <a:gd name="f53" fmla="*/ 45 f40 1"/>
                <a:gd name="f54" fmla="*/ 6 f41 1"/>
                <a:gd name="f55" fmla="*/ 0 f40 1"/>
                <a:gd name="f56" fmla="*/ 0 f41 1"/>
                <a:gd name="f57" fmla="+- f42 0 f1"/>
                <a:gd name="f58" fmla="*/ f45 1 51"/>
                <a:gd name="f59" fmla="*/ f46 1 147"/>
                <a:gd name="f60" fmla="*/ f47 1 147"/>
                <a:gd name="f61" fmla="*/ f48 1 51"/>
                <a:gd name="f62" fmla="*/ f49 1 147"/>
                <a:gd name="f63" fmla="*/ f50 1 51"/>
                <a:gd name="f64" fmla="*/ f51 1 51"/>
                <a:gd name="f65" fmla="*/ f52 1 147"/>
                <a:gd name="f66" fmla="*/ f53 1 147"/>
                <a:gd name="f67" fmla="*/ f54 1 51"/>
                <a:gd name="f68" fmla="*/ f55 1 147"/>
                <a:gd name="f69" fmla="*/ f56 1 51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4"/>
                <a:gd name="f77" fmla="*/ f61 1 f43"/>
                <a:gd name="f78" fmla="*/ f62 1 f44"/>
                <a:gd name="f79" fmla="*/ f63 1 f43"/>
                <a:gd name="f80" fmla="*/ f64 1 f43"/>
                <a:gd name="f81" fmla="*/ f65 1 f44"/>
                <a:gd name="f82" fmla="*/ f66 1 f44"/>
                <a:gd name="f83" fmla="*/ f67 1 f43"/>
                <a:gd name="f84" fmla="*/ f68 1 f44"/>
                <a:gd name="f85" fmla="*/ f69 1 f43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5 1"/>
                <a:gd name="f93" fmla="*/ f77 f34 1"/>
                <a:gd name="f94" fmla="*/ f78 f35 1"/>
                <a:gd name="f95" fmla="*/ f79 f34 1"/>
                <a:gd name="f96" fmla="*/ f80 f34 1"/>
                <a:gd name="f97" fmla="*/ f81 f35 1"/>
                <a:gd name="f98" fmla="*/ f82 f35 1"/>
                <a:gd name="f99" fmla="*/ f83 f34 1"/>
                <a:gd name="f100" fmla="*/ f84 f35 1"/>
                <a:gd name="f101" fmla="*/ f8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0" y="f92"/>
                </a:cxn>
                <a:cxn ang="f57">
                  <a:pos x="f93" y="f94"/>
                </a:cxn>
                <a:cxn ang="f57">
                  <a:pos x="f95" y="f94"/>
                </a:cxn>
                <a:cxn ang="f57">
                  <a:pos x="f96" y="f97"/>
                </a:cxn>
                <a:cxn ang="f57">
                  <a:pos x="f96" y="f98"/>
                </a:cxn>
                <a:cxn ang="f57">
                  <a:pos x="f99" y="f100"/>
                </a:cxn>
                <a:cxn ang="f57">
                  <a:pos x="f101" y="f100"/>
                </a:cxn>
                <a:cxn ang="f57">
                  <a:pos x="f90" y="f91"/>
                </a:cxn>
              </a:cxnLst>
              <a:rect l="f86" t="f89" r="f87" b="f88"/>
              <a:pathLst>
                <a:path w="51" h="147">
                  <a:moveTo>
                    <a:pt x="f8" y="f9"/>
                  </a:moveTo>
                  <a:cubicBezTo>
                    <a:pt x="f10" y="f11"/>
                    <a:pt x="f8" y="f12"/>
                    <a:pt x="f8" y="f13"/>
                  </a:cubicBezTo>
                  <a:cubicBezTo>
                    <a:pt x="f8" y="f14"/>
                    <a:pt x="f8" y="f15"/>
                    <a:pt x="f16" y="f7"/>
                  </a:cubicBezTo>
                  <a:cubicBezTo>
                    <a:pt x="f17" y="f7"/>
                    <a:pt x="f18" y="f7"/>
                    <a:pt x="f19" y="f7"/>
                  </a:cubicBezTo>
                  <a:cubicBezTo>
                    <a:pt x="f20" y="f7"/>
                    <a:pt x="f6" y="f15"/>
                    <a:pt x="f6" y="f21"/>
                  </a:cubicBezTo>
                  <a:cubicBezTo>
                    <a:pt x="f6" y="f22"/>
                    <a:pt x="f6" y="f23"/>
                    <a:pt x="f6" y="f24"/>
                  </a:cubicBezTo>
                  <a:cubicBezTo>
                    <a:pt x="f6" y="f8"/>
                    <a:pt x="f18" y="f25"/>
                    <a:pt x="f26" y="f5"/>
                  </a:cubicBezTo>
                  <a:cubicBezTo>
                    <a:pt x="f27" y="f5"/>
                    <a:pt x="f28" y="f5"/>
                    <a:pt x="f5" y="f5"/>
                  </a:cubicBezTo>
                  <a:cubicBezTo>
                    <a:pt x="f29" y="f30"/>
                    <a:pt x="f31" y="f32"/>
                    <a:pt x="f8" y="f9"/>
                  </a:cubicBezTo>
                  <a:close/>
                </a:path>
              </a:pathLst>
            </a:custGeom>
            <a:solidFill>
              <a:srgbClr val="0099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98A6901-EBB0-B8DB-32A3-8F7F0360C362}"/>
                </a:ext>
              </a:extLst>
            </p:cNvPr>
            <p:cNvSpPr/>
            <p:nvPr/>
          </p:nvSpPr>
          <p:spPr>
            <a:xfrm>
              <a:off x="1776414" y="6937379"/>
              <a:ext cx="2525709" cy="10826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5"/>
                <a:gd name="f7" fmla="val 157"/>
                <a:gd name="f8" fmla="val 317"/>
                <a:gd name="f9" fmla="val 6"/>
                <a:gd name="f10" fmla="val 344"/>
                <a:gd name="f11" fmla="val 7"/>
                <a:gd name="f12" fmla="val 362"/>
                <a:gd name="f13" fmla="val 24"/>
                <a:gd name="f14" fmla="val 51"/>
                <a:gd name="f15" fmla="val 82"/>
                <a:gd name="f16" fmla="val 113"/>
                <a:gd name="f17" fmla="val 144"/>
                <a:gd name="f18" fmla="val 152"/>
                <a:gd name="f19" fmla="val 361"/>
                <a:gd name="f20" fmla="val 153"/>
                <a:gd name="f21" fmla="val 353"/>
                <a:gd name="f22" fmla="val 335"/>
                <a:gd name="f23" fmla="val 327"/>
                <a:gd name="f24" fmla="val 325"/>
                <a:gd name="f25" fmla="val 154"/>
                <a:gd name="f26" fmla="val 323"/>
                <a:gd name="f27" fmla="val 155"/>
                <a:gd name="f28" fmla="val 320"/>
                <a:gd name="f29" fmla="val 215"/>
                <a:gd name="f30" fmla="val 110"/>
                <a:gd name="f31" fmla="val 5"/>
                <a:gd name="f32" fmla="val 4"/>
                <a:gd name="f33" fmla="val 2"/>
                <a:gd name="f34" fmla="val 123"/>
                <a:gd name="f35" fmla="val 240"/>
                <a:gd name="f36" fmla="val 358"/>
                <a:gd name="f37" fmla="val 363"/>
                <a:gd name="f38" fmla="val 148"/>
                <a:gd name="f39" fmla="val 364"/>
                <a:gd name="f40" fmla="val 117"/>
                <a:gd name="f41" fmla="val 86"/>
                <a:gd name="f42" fmla="val 55"/>
                <a:gd name="f43" fmla="val 19"/>
                <a:gd name="f44" fmla="val 343"/>
                <a:gd name="f45" fmla="val 308"/>
                <a:gd name="f46" fmla="val 309"/>
                <a:gd name="f47" fmla="val 310"/>
                <a:gd name="f48" fmla="val 311"/>
                <a:gd name="f49" fmla="val 313"/>
                <a:gd name="f50" fmla="val 315"/>
                <a:gd name="f51" fmla="+- 0 0 -90"/>
                <a:gd name="f52" fmla="*/ f3 1 365"/>
                <a:gd name="f53" fmla="*/ f4 1 157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365"/>
                <a:gd name="f62" fmla="*/ f58 1 157"/>
                <a:gd name="f63" fmla="*/ 317 f59 1"/>
                <a:gd name="f64" fmla="*/ 6 f58 1"/>
                <a:gd name="f65" fmla="*/ 362 f59 1"/>
                <a:gd name="f66" fmla="*/ 51 f58 1"/>
                <a:gd name="f67" fmla="*/ 144 f58 1"/>
                <a:gd name="f68" fmla="*/ 353 f59 1"/>
                <a:gd name="f69" fmla="*/ 153 f58 1"/>
                <a:gd name="f70" fmla="*/ 327 f59 1"/>
                <a:gd name="f71" fmla="*/ 320 f59 1"/>
                <a:gd name="f72" fmla="*/ 155 f58 1"/>
                <a:gd name="f73" fmla="*/ 5 f59 1"/>
                <a:gd name="f74" fmla="*/ 0 f59 1"/>
                <a:gd name="f75" fmla="*/ 154 f58 1"/>
                <a:gd name="f76" fmla="*/ 6 f59 1"/>
                <a:gd name="f77" fmla="*/ 358 f59 1"/>
                <a:gd name="f78" fmla="*/ 365 f59 1"/>
                <a:gd name="f79" fmla="*/ 148 f58 1"/>
                <a:gd name="f80" fmla="*/ 364 f59 1"/>
                <a:gd name="f81" fmla="*/ 55 f58 1"/>
                <a:gd name="f82" fmla="*/ 308 f59 1"/>
                <a:gd name="f83" fmla="*/ 4 f58 1"/>
                <a:gd name="f84" fmla="*/ 311 f59 1"/>
                <a:gd name="f85" fmla="+- f60 0 f1"/>
                <a:gd name="f86" fmla="*/ f63 1 365"/>
                <a:gd name="f87" fmla="*/ f64 1 157"/>
                <a:gd name="f88" fmla="*/ f65 1 365"/>
                <a:gd name="f89" fmla="*/ f66 1 157"/>
                <a:gd name="f90" fmla="*/ f67 1 157"/>
                <a:gd name="f91" fmla="*/ f68 1 365"/>
                <a:gd name="f92" fmla="*/ f69 1 157"/>
                <a:gd name="f93" fmla="*/ f70 1 365"/>
                <a:gd name="f94" fmla="*/ f71 1 365"/>
                <a:gd name="f95" fmla="*/ f72 1 157"/>
                <a:gd name="f96" fmla="*/ f73 1 365"/>
                <a:gd name="f97" fmla="*/ f74 1 365"/>
                <a:gd name="f98" fmla="*/ f75 1 157"/>
                <a:gd name="f99" fmla="*/ f76 1 365"/>
                <a:gd name="f100" fmla="*/ f77 1 365"/>
                <a:gd name="f101" fmla="*/ f78 1 365"/>
                <a:gd name="f102" fmla="*/ f79 1 157"/>
                <a:gd name="f103" fmla="*/ f80 1 365"/>
                <a:gd name="f104" fmla="*/ f81 1 157"/>
                <a:gd name="f105" fmla="*/ f82 1 365"/>
                <a:gd name="f106" fmla="*/ f83 1 157"/>
                <a:gd name="f107" fmla="*/ f84 1 365"/>
                <a:gd name="f108" fmla="*/ 0 1 f61"/>
                <a:gd name="f109" fmla="*/ f55 1 f61"/>
                <a:gd name="f110" fmla="*/ 0 1 f62"/>
                <a:gd name="f111" fmla="*/ f56 1 f62"/>
                <a:gd name="f112" fmla="*/ f86 1 f61"/>
                <a:gd name="f113" fmla="*/ f87 1 f62"/>
                <a:gd name="f114" fmla="*/ f88 1 f61"/>
                <a:gd name="f115" fmla="*/ f89 1 f62"/>
                <a:gd name="f116" fmla="*/ f90 1 f62"/>
                <a:gd name="f117" fmla="*/ f91 1 f61"/>
                <a:gd name="f118" fmla="*/ f92 1 f62"/>
                <a:gd name="f119" fmla="*/ f93 1 f61"/>
                <a:gd name="f120" fmla="*/ f94 1 f61"/>
                <a:gd name="f121" fmla="*/ f95 1 f62"/>
                <a:gd name="f122" fmla="*/ f96 1 f61"/>
                <a:gd name="f123" fmla="*/ f97 1 f61"/>
                <a:gd name="f124" fmla="*/ f98 1 f62"/>
                <a:gd name="f125" fmla="*/ f99 1 f61"/>
                <a:gd name="f126" fmla="*/ f100 1 f61"/>
                <a:gd name="f127" fmla="*/ f101 1 f61"/>
                <a:gd name="f128" fmla="*/ f102 1 f62"/>
                <a:gd name="f129" fmla="*/ f103 1 f61"/>
                <a:gd name="f130" fmla="*/ f104 1 f62"/>
                <a:gd name="f131" fmla="*/ f105 1 f61"/>
                <a:gd name="f132" fmla="*/ f106 1 f62"/>
                <a:gd name="f133" fmla="*/ f107 1 f61"/>
                <a:gd name="f134" fmla="*/ f108 f52 1"/>
                <a:gd name="f135" fmla="*/ f109 f52 1"/>
                <a:gd name="f136" fmla="*/ f111 f53 1"/>
                <a:gd name="f137" fmla="*/ f110 f53 1"/>
                <a:gd name="f138" fmla="*/ f112 f52 1"/>
                <a:gd name="f139" fmla="*/ f113 f53 1"/>
                <a:gd name="f140" fmla="*/ f114 f52 1"/>
                <a:gd name="f141" fmla="*/ f115 f53 1"/>
                <a:gd name="f142" fmla="*/ f116 f53 1"/>
                <a:gd name="f143" fmla="*/ f117 f52 1"/>
                <a:gd name="f144" fmla="*/ f118 f53 1"/>
                <a:gd name="f145" fmla="*/ f119 f52 1"/>
                <a:gd name="f146" fmla="*/ f120 f52 1"/>
                <a:gd name="f147" fmla="*/ f121 f53 1"/>
                <a:gd name="f148" fmla="*/ f122 f52 1"/>
                <a:gd name="f149" fmla="*/ f123 f52 1"/>
                <a:gd name="f150" fmla="*/ f124 f53 1"/>
                <a:gd name="f151" fmla="*/ f125 f52 1"/>
                <a:gd name="f152" fmla="*/ f126 f52 1"/>
                <a:gd name="f153" fmla="*/ f127 f52 1"/>
                <a:gd name="f154" fmla="*/ f128 f53 1"/>
                <a:gd name="f155" fmla="*/ f129 f52 1"/>
                <a:gd name="f156" fmla="*/ f130 f53 1"/>
                <a:gd name="f157" fmla="*/ f131 f52 1"/>
                <a:gd name="f158" fmla="*/ f132 f53 1"/>
                <a:gd name="f159" fmla="*/ f133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38" y="f139"/>
                </a:cxn>
                <a:cxn ang="f85">
                  <a:pos x="f140" y="f141"/>
                </a:cxn>
                <a:cxn ang="f85">
                  <a:pos x="f140" y="f142"/>
                </a:cxn>
                <a:cxn ang="f85">
                  <a:pos x="f143" y="f144"/>
                </a:cxn>
                <a:cxn ang="f85">
                  <a:pos x="f145" y="f144"/>
                </a:cxn>
                <a:cxn ang="f85">
                  <a:pos x="f146" y="f147"/>
                </a:cxn>
                <a:cxn ang="f85">
                  <a:pos x="f148" y="f147"/>
                </a:cxn>
                <a:cxn ang="f85">
                  <a:pos x="f149" y="f150"/>
                </a:cxn>
                <a:cxn ang="f85">
                  <a:pos x="f151" y="f147"/>
                </a:cxn>
                <a:cxn ang="f85">
                  <a:pos x="f152" y="f147"/>
                </a:cxn>
                <a:cxn ang="f85">
                  <a:pos x="f153" y="f154"/>
                </a:cxn>
                <a:cxn ang="f85">
                  <a:pos x="f155" y="f156"/>
                </a:cxn>
                <a:cxn ang="f85">
                  <a:pos x="f157" y="f158"/>
                </a:cxn>
                <a:cxn ang="f85">
                  <a:pos x="f159" y="f139"/>
                </a:cxn>
                <a:cxn ang="f85">
                  <a:pos x="f138" y="f139"/>
                </a:cxn>
              </a:cxnLst>
              <a:rect l="f134" t="f137" r="f135" b="f136"/>
              <a:pathLst>
                <a:path w="365" h="157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2" y="f16"/>
                    <a:pt x="f12" y="f17"/>
                  </a:cubicBezTo>
                  <a:cubicBezTo>
                    <a:pt x="f12" y="f18"/>
                    <a:pt x="f19" y="f20"/>
                    <a:pt x="f21" y="f20"/>
                  </a:cubicBezTo>
                  <a:cubicBezTo>
                    <a:pt x="f10" y="f20"/>
                    <a:pt x="f22" y="f20"/>
                    <a:pt x="f23" y="f20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7"/>
                    <a:pt x="f31" y="f27"/>
                  </a:cubicBezTo>
                  <a:cubicBezTo>
                    <a:pt x="f32" y="f27"/>
                    <a:pt x="f33" y="f27"/>
                    <a:pt x="f5" y="f25"/>
                  </a:cubicBezTo>
                  <a:cubicBezTo>
                    <a:pt x="f33" y="f7"/>
                    <a:pt x="f32" y="f27"/>
                    <a:pt x="f9" y="f27"/>
                  </a:cubicBezTo>
                  <a:cubicBezTo>
                    <a:pt x="f34" y="f27"/>
                    <a:pt x="f35" y="f27"/>
                    <a:pt x="f36" y="f27"/>
                  </a:cubicBezTo>
                  <a:cubicBezTo>
                    <a:pt x="f37" y="f27"/>
                    <a:pt x="f6" y="f25"/>
                    <a:pt x="f6" y="f38"/>
                  </a:cubicBezTo>
                  <a:cubicBezTo>
                    <a:pt x="f39" y="f40"/>
                    <a:pt x="f39" y="f41"/>
                    <a:pt x="f39" y="f42"/>
                  </a:cubicBezTo>
                  <a:cubicBezTo>
                    <a:pt x="f39" y="f43"/>
                    <a:pt x="f44" y="f5"/>
                    <a:pt x="f45" y="f32"/>
                  </a:cubicBezTo>
                  <a:cubicBezTo>
                    <a:pt x="f46" y="f32"/>
                    <a:pt x="f47" y="f31"/>
                    <a:pt x="f48" y="f9"/>
                  </a:cubicBezTo>
                  <a:cubicBezTo>
                    <a:pt x="f49" y="f9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0099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D01A4D9-8078-DEB0-5D33-A3E8E6915E75}"/>
                </a:ext>
              </a:extLst>
            </p:cNvPr>
            <p:cNvSpPr/>
            <p:nvPr/>
          </p:nvSpPr>
          <p:spPr>
            <a:xfrm>
              <a:off x="3921120" y="6978655"/>
              <a:ext cx="138110" cy="10128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47"/>
                <a:gd name="f8" fmla="val 17"/>
                <a:gd name="f9" fmla="val 55"/>
                <a:gd name="f10" fmla="val 16"/>
                <a:gd name="f11" fmla="val 83"/>
                <a:gd name="f12" fmla="val 111"/>
                <a:gd name="f13" fmla="val 138"/>
                <a:gd name="f14" fmla="val 143"/>
                <a:gd name="f15" fmla="val 146"/>
                <a:gd name="f16" fmla="val 13"/>
                <a:gd name="f17" fmla="val 14"/>
                <a:gd name="f18" fmla="val 15"/>
                <a:gd name="f19" fmla="val 19"/>
                <a:gd name="f20" fmla="val 140"/>
                <a:gd name="f21" fmla="val 105"/>
                <a:gd name="f22" fmla="val 71"/>
                <a:gd name="f23" fmla="val 36"/>
                <a:gd name="f24" fmla="val 18"/>
                <a:gd name="f25" fmla="val 22"/>
                <a:gd name="f26" fmla="val 12"/>
                <a:gd name="f27" fmla="val 9"/>
                <a:gd name="f28" fmla="val 1"/>
                <a:gd name="f29" fmla="val 34"/>
                <a:gd name="f30" fmla="+- 0 0 -90"/>
                <a:gd name="f31" fmla="*/ f3 1 20"/>
                <a:gd name="f32" fmla="*/ f4 1 14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0"/>
                <a:gd name="f41" fmla="*/ f37 1 147"/>
                <a:gd name="f42" fmla="*/ 17 f38 1"/>
                <a:gd name="f43" fmla="*/ 55 f37 1"/>
                <a:gd name="f44" fmla="*/ 138 f37 1"/>
                <a:gd name="f45" fmla="*/ 13 f38 1"/>
                <a:gd name="f46" fmla="*/ 147 f37 1"/>
                <a:gd name="f47" fmla="*/ 19 f38 1"/>
                <a:gd name="f48" fmla="*/ 140 f37 1"/>
                <a:gd name="f49" fmla="*/ 36 f37 1"/>
                <a:gd name="f50" fmla="*/ 1 f38 1"/>
                <a:gd name="f51" fmla="*/ 0 f37 1"/>
                <a:gd name="f52" fmla="*/ 0 f38 1"/>
                <a:gd name="f53" fmla="+- f39 0 f1"/>
                <a:gd name="f54" fmla="*/ f42 1 20"/>
                <a:gd name="f55" fmla="*/ f43 1 147"/>
                <a:gd name="f56" fmla="*/ f44 1 147"/>
                <a:gd name="f57" fmla="*/ f45 1 20"/>
                <a:gd name="f58" fmla="*/ f46 1 147"/>
                <a:gd name="f59" fmla="*/ f47 1 20"/>
                <a:gd name="f60" fmla="*/ f48 1 147"/>
                <a:gd name="f61" fmla="*/ f49 1 147"/>
                <a:gd name="f62" fmla="*/ f50 1 20"/>
                <a:gd name="f63" fmla="*/ f51 1 147"/>
                <a:gd name="f64" fmla="*/ f52 1 20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1"/>
                <a:gd name="f72" fmla="*/ f57 1 f40"/>
                <a:gd name="f73" fmla="*/ f58 1 f41"/>
                <a:gd name="f74" fmla="*/ f59 1 f40"/>
                <a:gd name="f75" fmla="*/ f60 1 f41"/>
                <a:gd name="f76" fmla="*/ f61 1 f41"/>
                <a:gd name="f77" fmla="*/ f62 1 f40"/>
                <a:gd name="f78" fmla="*/ f63 1 f41"/>
                <a:gd name="f79" fmla="*/ f64 1 f40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2 1"/>
                <a:gd name="f87" fmla="*/ f72 f31 1"/>
                <a:gd name="f88" fmla="*/ f73 f32 1"/>
                <a:gd name="f89" fmla="*/ f74 f31 1"/>
                <a:gd name="f90" fmla="*/ f75 f32 1"/>
                <a:gd name="f91" fmla="*/ f76 f32 1"/>
                <a:gd name="f92" fmla="*/ f77 f31 1"/>
                <a:gd name="f93" fmla="*/ f78 f32 1"/>
                <a:gd name="f94" fmla="*/ f7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4" y="f86"/>
                </a:cxn>
                <a:cxn ang="f53">
                  <a:pos x="f87" y="f88"/>
                </a:cxn>
                <a:cxn ang="f53">
                  <a:pos x="f87" y="f88"/>
                </a:cxn>
                <a:cxn ang="f53">
                  <a:pos x="f84" y="f88"/>
                </a:cxn>
                <a:cxn ang="f53">
                  <a:pos x="f89" y="f90"/>
                </a:cxn>
                <a:cxn ang="f53">
                  <a:pos x="f89" y="f91"/>
                </a:cxn>
                <a:cxn ang="f53">
                  <a:pos x="f92" y="f93"/>
                </a:cxn>
                <a:cxn ang="f53">
                  <a:pos x="f94" y="f93"/>
                </a:cxn>
                <a:cxn ang="f53">
                  <a:pos x="f94" y="f93"/>
                </a:cxn>
                <a:cxn ang="f53">
                  <a:pos x="f84" y="f85"/>
                </a:cxn>
              </a:cxnLst>
              <a:rect l="f80" t="f83" r="f81" b="f82"/>
              <a:pathLst>
                <a:path w="20" h="147">
                  <a:moveTo>
                    <a:pt x="f8" y="f9"/>
                  </a:moveTo>
                  <a:cubicBezTo>
                    <a:pt x="f10" y="f11"/>
                    <a:pt x="f10" y="f12"/>
                    <a:pt x="f8" y="f13"/>
                  </a:cubicBezTo>
                  <a:cubicBezTo>
                    <a:pt x="f8" y="f14"/>
                    <a:pt x="f10" y="f15"/>
                    <a:pt x="f16" y="f7"/>
                  </a:cubicBezTo>
                  <a:cubicBezTo>
                    <a:pt x="f16" y="f7"/>
                    <a:pt x="f16" y="f7"/>
                    <a:pt x="f16" y="f7"/>
                  </a:cubicBezTo>
                  <a:cubicBezTo>
                    <a:pt x="f17" y="f7"/>
                    <a:pt x="f18" y="f7"/>
                    <a:pt x="f8" y="f7"/>
                  </a:cubicBezTo>
                  <a:cubicBezTo>
                    <a:pt x="f19" y="f15"/>
                    <a:pt x="f19" y="f14"/>
                    <a:pt x="f19" y="f20"/>
                  </a:cubicBezTo>
                  <a:cubicBezTo>
                    <a:pt x="f19" y="f21"/>
                    <a:pt x="f6" y="f22"/>
                    <a:pt x="f19" y="f23"/>
                  </a:cubicBezTo>
                  <a:cubicBezTo>
                    <a:pt x="f24" y="f25"/>
                    <a:pt x="f26" y="f27"/>
                    <a:pt x="f28" y="f5"/>
                  </a:cubicBezTo>
                  <a:cubicBezTo>
                    <a:pt x="f28" y="f5"/>
                    <a:pt x="f5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16" y="f10"/>
                    <a:pt x="f24" y="f29"/>
                    <a:pt x="f8" y="f9"/>
                  </a:cubicBezTo>
                  <a:close/>
                </a:path>
              </a:pathLst>
            </a:custGeom>
            <a:solidFill>
              <a:srgbClr val="0099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82920A6-2342-6692-9EA5-7853C0CD0426}"/>
                </a:ext>
              </a:extLst>
            </p:cNvPr>
            <p:cNvSpPr/>
            <p:nvPr/>
          </p:nvSpPr>
          <p:spPr>
            <a:xfrm>
              <a:off x="3906838" y="6964363"/>
              <a:ext cx="20638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2"/>
                <a:gd name="f8" fmla="val 1"/>
                <a:gd name="f9" fmla="+- 0 0 -90"/>
                <a:gd name="f10" fmla="*/ f3 1 3"/>
                <a:gd name="f11" fmla="*/ f4 1 2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6 1 2"/>
                <a:gd name="f20" fmla="*/ f17 1 3"/>
                <a:gd name="f21" fmla="*/ 2 f17 1"/>
                <a:gd name="f22" fmla="*/ 2 f16 1"/>
                <a:gd name="f23" fmla="*/ 3 f17 1"/>
                <a:gd name="f24" fmla="*/ 0 f17 1"/>
                <a:gd name="f25" fmla="*/ 0 f16 1"/>
                <a:gd name="f26" fmla="+- f18 0 f1"/>
                <a:gd name="f27" fmla="*/ f21 1 3"/>
                <a:gd name="f28" fmla="*/ f22 1 2"/>
                <a:gd name="f29" fmla="*/ f23 1 3"/>
                <a:gd name="f30" fmla="*/ f24 1 3"/>
                <a:gd name="f31" fmla="*/ f25 1 2"/>
                <a:gd name="f32" fmla="*/ 0 1 f20"/>
                <a:gd name="f33" fmla="*/ f13 1 f20"/>
                <a:gd name="f34" fmla="*/ 0 1 f19"/>
                <a:gd name="f35" fmla="*/ f14 1 f19"/>
                <a:gd name="f36" fmla="*/ f27 1 f20"/>
                <a:gd name="f37" fmla="*/ f28 1 f19"/>
                <a:gd name="f38" fmla="*/ f29 1 f20"/>
                <a:gd name="f39" fmla="*/ f30 1 f20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0 1"/>
                <a:gd name="f48" fmla="*/ f39 f10 1"/>
                <a:gd name="f49" fmla="*/ f40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5" y="f46"/>
                </a:cxn>
                <a:cxn ang="f26">
                  <a:pos x="f47" y="f46"/>
                </a:cxn>
                <a:cxn ang="f26">
                  <a:pos x="f48" y="f49"/>
                </a:cxn>
                <a:cxn ang="f26">
                  <a:pos x="f48" y="f49"/>
                </a:cxn>
                <a:cxn ang="f26">
                  <a:pos x="f45" y="f46"/>
                </a:cxn>
              </a:cxnLst>
              <a:rect l="f41" t="f44" r="f42" b="f43"/>
              <a:pathLst>
                <a:path w="3" h="2">
                  <a:moveTo>
                    <a:pt x="f7" y="f7"/>
                  </a:moveTo>
                  <a:cubicBezTo>
                    <a:pt x="f7" y="f7"/>
                    <a:pt x="f7" y="f7"/>
                    <a:pt x="f7" y="f7"/>
                  </a:cubicBezTo>
                  <a:cubicBezTo>
                    <a:pt x="f7" y="f7"/>
                    <a:pt x="f6" y="f7"/>
                    <a:pt x="f6" y="f7"/>
                  </a:cubicBezTo>
                  <a:cubicBezTo>
                    <a:pt x="f7" y="f8"/>
                    <a:pt x="f8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8" y="f8"/>
                    <a:pt x="f7" y="f7"/>
                  </a:cubicBezTo>
                  <a:close/>
                </a:path>
              </a:pathLst>
            </a:custGeom>
            <a:solidFill>
              <a:srgbClr val="0099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33175B4B-A9E7-4579-B507-E2BBD651A33B}"/>
                </a:ext>
              </a:extLst>
            </p:cNvPr>
            <p:cNvSpPr/>
            <p:nvPr/>
          </p:nvSpPr>
          <p:spPr>
            <a:xfrm>
              <a:off x="1776414" y="7991471"/>
              <a:ext cx="2262189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7"/>
                <a:gd name="f7" fmla="val 2"/>
                <a:gd name="f8" fmla="val 5"/>
                <a:gd name="f9" fmla="val 110"/>
                <a:gd name="f10" fmla="val 215"/>
                <a:gd name="f11" fmla="val 320"/>
                <a:gd name="f12" fmla="val 323"/>
                <a:gd name="f13" fmla="val 325"/>
                <a:gd name="f14" fmla="val 1"/>
                <a:gd name="f15" fmla="val 324"/>
                <a:gd name="f16" fmla="val 322"/>
                <a:gd name="f17" fmla="val 317"/>
                <a:gd name="f18" fmla="val 212"/>
                <a:gd name="f19" fmla="val 106"/>
                <a:gd name="f20" fmla="val 4"/>
                <a:gd name="f21" fmla="+- 0 0 -90"/>
                <a:gd name="f22" fmla="*/ f3 1 327"/>
                <a:gd name="f23" fmla="*/ f4 1 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2"/>
                <a:gd name="f32" fmla="*/ f29 1 327"/>
                <a:gd name="f33" fmla="*/ 5 f29 1"/>
                <a:gd name="f34" fmla="*/ 2 f28 1"/>
                <a:gd name="f35" fmla="*/ 320 f29 1"/>
                <a:gd name="f36" fmla="*/ 327 f29 1"/>
                <a:gd name="f37" fmla="*/ 0 f28 1"/>
                <a:gd name="f38" fmla="*/ 323 f29 1"/>
                <a:gd name="f39" fmla="*/ 317 f29 1"/>
                <a:gd name="f40" fmla="*/ 1 f28 1"/>
                <a:gd name="f41" fmla="*/ 0 f29 1"/>
                <a:gd name="f42" fmla="+- f30 0 f1"/>
                <a:gd name="f43" fmla="*/ f33 1 327"/>
                <a:gd name="f44" fmla="*/ f34 1 2"/>
                <a:gd name="f45" fmla="*/ f35 1 327"/>
                <a:gd name="f46" fmla="*/ f36 1 327"/>
                <a:gd name="f47" fmla="*/ f37 1 2"/>
                <a:gd name="f48" fmla="*/ f38 1 327"/>
                <a:gd name="f49" fmla="*/ f39 1 327"/>
                <a:gd name="f50" fmla="*/ f40 1 2"/>
                <a:gd name="f51" fmla="*/ f41 1 327"/>
                <a:gd name="f52" fmla="*/ 0 1 f32"/>
                <a:gd name="f53" fmla="*/ f25 1 f32"/>
                <a:gd name="f54" fmla="*/ 0 1 f31"/>
                <a:gd name="f55" fmla="*/ f26 1 f31"/>
                <a:gd name="f56" fmla="*/ f43 1 f32"/>
                <a:gd name="f57" fmla="*/ f44 1 f31"/>
                <a:gd name="f58" fmla="*/ f45 1 f32"/>
                <a:gd name="f59" fmla="*/ f46 1 f32"/>
                <a:gd name="f60" fmla="*/ f47 1 f31"/>
                <a:gd name="f61" fmla="*/ f48 1 f32"/>
                <a:gd name="f62" fmla="*/ f49 1 f32"/>
                <a:gd name="f63" fmla="*/ f50 1 f31"/>
                <a:gd name="f64" fmla="*/ f51 1 f32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2 1"/>
                <a:gd name="f73" fmla="*/ f60 f23 1"/>
                <a:gd name="f74" fmla="*/ f61 f22 1"/>
                <a:gd name="f75" fmla="*/ f62 f22 1"/>
                <a:gd name="f76" fmla="*/ f63 f23 1"/>
                <a:gd name="f77" fmla="*/ f6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0"/>
                </a:cxn>
                <a:cxn ang="f42">
                  <a:pos x="f72" y="f73"/>
                </a:cxn>
                <a:cxn ang="f42">
                  <a:pos x="f74" y="f73"/>
                </a:cxn>
                <a:cxn ang="f42">
                  <a:pos x="f74" y="f73"/>
                </a:cxn>
                <a:cxn ang="f42">
                  <a:pos x="f75" y="f76"/>
                </a:cxn>
                <a:cxn ang="f42">
                  <a:pos x="f77" y="f76"/>
                </a:cxn>
                <a:cxn ang="f42">
                  <a:pos x="f69" y="f70"/>
                </a:cxn>
              </a:cxnLst>
              <a:rect l="f65" t="f68" r="f66" b="f67"/>
              <a:pathLst>
                <a:path w="327" h="2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6" y="f5"/>
                  </a:cubicBezTo>
                  <a:cubicBezTo>
                    <a:pt x="f13" y="f5"/>
                    <a:pt x="f15" y="f5"/>
                    <a:pt x="f12" y="f5"/>
                  </a:cubicBezTo>
                  <a:cubicBezTo>
                    <a:pt x="f12" y="f5"/>
                    <a:pt x="f12" y="f5"/>
                    <a:pt x="f12" y="f5"/>
                  </a:cubicBezTo>
                  <a:cubicBezTo>
                    <a:pt x="f16" y="f14"/>
                    <a:pt x="f11" y="f14"/>
                    <a:pt x="f17" y="f14"/>
                  </a:cubicBezTo>
                  <a:cubicBezTo>
                    <a:pt x="f18" y="f14"/>
                    <a:pt x="f19" y="f14"/>
                    <a:pt x="f5" y="f14"/>
                  </a:cubicBezTo>
                  <a:cubicBezTo>
                    <a:pt x="f7" y="f7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0099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B07BB80-DA1F-6BF9-049F-1BCC3DD334CD}"/>
                </a:ext>
              </a:extLst>
            </p:cNvPr>
            <p:cNvSpPr/>
            <p:nvPr/>
          </p:nvSpPr>
          <p:spPr>
            <a:xfrm>
              <a:off x="3270251" y="5143499"/>
              <a:ext cx="700092" cy="1331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93"/>
                <a:gd name="f8" fmla="val 75"/>
                <a:gd name="f9" fmla="val 85"/>
                <a:gd name="f10" fmla="val 87"/>
                <a:gd name="f11" fmla="val 90"/>
                <a:gd name="f12" fmla="val 73"/>
                <a:gd name="f13" fmla="val 93"/>
                <a:gd name="f14" fmla="val 72"/>
                <a:gd name="f15" fmla="val 79"/>
                <a:gd name="f16" fmla="val 95"/>
                <a:gd name="f17" fmla="val 83"/>
                <a:gd name="f18" fmla="val 99"/>
                <a:gd name="f19" fmla="val 82"/>
                <a:gd name="f20" fmla="val 106"/>
                <a:gd name="f21" fmla="val 112"/>
                <a:gd name="f22" fmla="val 77"/>
                <a:gd name="f23" fmla="val 116"/>
                <a:gd name="f24" fmla="val 69"/>
                <a:gd name="f25" fmla="val 117"/>
                <a:gd name="f26" fmla="val 68"/>
                <a:gd name="f27" fmla="val 66"/>
                <a:gd name="f28" fmla="val 65"/>
                <a:gd name="f29" fmla="val 67"/>
                <a:gd name="f30" fmla="val 119"/>
                <a:gd name="f31" fmla="val 122"/>
                <a:gd name="f32" fmla="val 64"/>
                <a:gd name="f33" fmla="val 124"/>
                <a:gd name="f34" fmla="val 52"/>
                <a:gd name="f35" fmla="val 150"/>
                <a:gd name="f36" fmla="val 35"/>
                <a:gd name="f37" fmla="val 172"/>
                <a:gd name="f38" fmla="val 10"/>
                <a:gd name="f39" fmla="val 188"/>
                <a:gd name="f40" fmla="val 7"/>
                <a:gd name="f41" fmla="val 190"/>
                <a:gd name="f42" fmla="val 3"/>
                <a:gd name="f43" fmla="val 44"/>
                <a:gd name="f44" fmla="val 184"/>
                <a:gd name="f45" fmla="val 141"/>
                <a:gd name="f46" fmla="val 98"/>
                <a:gd name="f47" fmla="val 48"/>
                <a:gd name="f48" fmla="val 25"/>
                <a:gd name="f49" fmla="val 18"/>
                <a:gd name="f50" fmla="val 101"/>
                <a:gd name="f51" fmla="val 8"/>
                <a:gd name="f52" fmla="val 96"/>
                <a:gd name="f53" fmla="val 4"/>
                <a:gd name="f54" fmla="val 91"/>
                <a:gd name="f55" fmla="val 74"/>
                <a:gd name="f56" fmla="val 76"/>
                <a:gd name="f57" fmla="val 5"/>
                <a:gd name="f58" fmla="val 11"/>
                <a:gd name="f59" fmla="val 78"/>
                <a:gd name="f60" fmla="val 60"/>
                <a:gd name="f61" fmla="+- 0 0 -90"/>
                <a:gd name="f62" fmla="*/ f3 1 100"/>
                <a:gd name="f63" fmla="*/ f4 1 193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00"/>
                <a:gd name="f72" fmla="*/ f68 1 193"/>
                <a:gd name="f73" fmla="*/ 75 f69 1"/>
                <a:gd name="f74" fmla="*/ 85 f68 1"/>
                <a:gd name="f75" fmla="*/ 73 f69 1"/>
                <a:gd name="f76" fmla="*/ 93 f68 1"/>
                <a:gd name="f77" fmla="*/ 72 f69 1"/>
                <a:gd name="f78" fmla="*/ 82 f69 1"/>
                <a:gd name="f79" fmla="*/ 106 f68 1"/>
                <a:gd name="f80" fmla="*/ 69 f69 1"/>
                <a:gd name="f81" fmla="*/ 117 f68 1"/>
                <a:gd name="f82" fmla="*/ 65 f69 1"/>
                <a:gd name="f83" fmla="*/ 64 f69 1"/>
                <a:gd name="f84" fmla="*/ 124 f68 1"/>
                <a:gd name="f85" fmla="*/ 10 f69 1"/>
                <a:gd name="f86" fmla="*/ 188 f68 1"/>
                <a:gd name="f87" fmla="*/ 0 f69 1"/>
                <a:gd name="f88" fmla="*/ 193 f68 1"/>
                <a:gd name="f89" fmla="*/ 95 f69 1"/>
                <a:gd name="f90" fmla="*/ 95 f68 1"/>
                <a:gd name="f91" fmla="*/ 98 f69 1"/>
                <a:gd name="f92" fmla="*/ 25 f68 1"/>
                <a:gd name="f93" fmla="*/ 96 f69 1"/>
                <a:gd name="f94" fmla="*/ 4 f68 1"/>
                <a:gd name="f95" fmla="*/ 74 f69 1"/>
                <a:gd name="f96" fmla="*/ 3 f68 1"/>
                <a:gd name="f97" fmla="*/ 77 f69 1"/>
                <a:gd name="f98" fmla="*/ 11 f68 1"/>
                <a:gd name="f99" fmla="+- f70 0 f1"/>
                <a:gd name="f100" fmla="*/ f73 1 101"/>
                <a:gd name="f101" fmla="*/ f74 1 193"/>
                <a:gd name="f102" fmla="*/ f75 1 101"/>
                <a:gd name="f103" fmla="*/ f76 1 193"/>
                <a:gd name="f104" fmla="*/ f77 1 101"/>
                <a:gd name="f105" fmla="*/ f78 1 101"/>
                <a:gd name="f106" fmla="*/ f79 1 193"/>
                <a:gd name="f107" fmla="*/ f80 1 101"/>
                <a:gd name="f108" fmla="*/ f81 1 193"/>
                <a:gd name="f109" fmla="*/ f82 1 101"/>
                <a:gd name="f110" fmla="*/ f83 1 101"/>
                <a:gd name="f111" fmla="*/ f84 1 193"/>
                <a:gd name="f112" fmla="*/ f85 1 101"/>
                <a:gd name="f113" fmla="*/ f86 1 193"/>
                <a:gd name="f114" fmla="*/ f87 1 101"/>
                <a:gd name="f115" fmla="*/ f88 1 193"/>
                <a:gd name="f116" fmla="*/ f89 1 101"/>
                <a:gd name="f117" fmla="*/ f90 1 193"/>
                <a:gd name="f118" fmla="*/ f91 1 101"/>
                <a:gd name="f119" fmla="*/ f92 1 193"/>
                <a:gd name="f120" fmla="*/ f93 1 101"/>
                <a:gd name="f121" fmla="*/ f94 1 193"/>
                <a:gd name="f122" fmla="*/ f95 1 101"/>
                <a:gd name="f123" fmla="*/ f96 1 193"/>
                <a:gd name="f124" fmla="*/ f97 1 101"/>
                <a:gd name="f125" fmla="*/ f98 1 193"/>
                <a:gd name="f126" fmla="*/ 0 1 f71"/>
                <a:gd name="f127" fmla="*/ f65 1 f71"/>
                <a:gd name="f128" fmla="*/ 0 1 f72"/>
                <a:gd name="f129" fmla="*/ f66 1 f72"/>
                <a:gd name="f130" fmla="*/ f100 1 f71"/>
                <a:gd name="f131" fmla="*/ f101 1 f72"/>
                <a:gd name="f132" fmla="*/ f102 1 f71"/>
                <a:gd name="f133" fmla="*/ f103 1 f72"/>
                <a:gd name="f134" fmla="*/ f104 1 f71"/>
                <a:gd name="f135" fmla="*/ f105 1 f71"/>
                <a:gd name="f136" fmla="*/ f106 1 f72"/>
                <a:gd name="f137" fmla="*/ f107 1 f71"/>
                <a:gd name="f138" fmla="*/ f108 1 f72"/>
                <a:gd name="f139" fmla="*/ f109 1 f71"/>
                <a:gd name="f140" fmla="*/ f110 1 f71"/>
                <a:gd name="f141" fmla="*/ f111 1 f72"/>
                <a:gd name="f142" fmla="*/ f112 1 f71"/>
                <a:gd name="f143" fmla="*/ f113 1 f72"/>
                <a:gd name="f144" fmla="*/ f114 1 f71"/>
                <a:gd name="f145" fmla="*/ f115 1 f72"/>
                <a:gd name="f146" fmla="*/ f116 1 f71"/>
                <a:gd name="f147" fmla="*/ f117 1 f72"/>
                <a:gd name="f148" fmla="*/ f118 1 f71"/>
                <a:gd name="f149" fmla="*/ f119 1 f72"/>
                <a:gd name="f150" fmla="*/ f120 1 f71"/>
                <a:gd name="f151" fmla="*/ f121 1 f72"/>
                <a:gd name="f152" fmla="*/ f122 1 f71"/>
                <a:gd name="f153" fmla="*/ f123 1 f72"/>
                <a:gd name="f154" fmla="*/ f124 1 f71"/>
                <a:gd name="f155" fmla="*/ f125 1 f72"/>
                <a:gd name="f156" fmla="*/ f126 f62 1"/>
                <a:gd name="f157" fmla="*/ f127 f62 1"/>
                <a:gd name="f158" fmla="*/ f129 f63 1"/>
                <a:gd name="f159" fmla="*/ f128 f63 1"/>
                <a:gd name="f160" fmla="*/ f130 f62 1"/>
                <a:gd name="f161" fmla="*/ f131 f63 1"/>
                <a:gd name="f162" fmla="*/ f132 f62 1"/>
                <a:gd name="f163" fmla="*/ f133 f63 1"/>
                <a:gd name="f164" fmla="*/ f134 f62 1"/>
                <a:gd name="f165" fmla="*/ f135 f62 1"/>
                <a:gd name="f166" fmla="*/ f136 f63 1"/>
                <a:gd name="f167" fmla="*/ f137 f62 1"/>
                <a:gd name="f168" fmla="*/ f138 f63 1"/>
                <a:gd name="f169" fmla="*/ f139 f62 1"/>
                <a:gd name="f170" fmla="*/ f140 f62 1"/>
                <a:gd name="f171" fmla="*/ f141 f63 1"/>
                <a:gd name="f172" fmla="*/ f142 f62 1"/>
                <a:gd name="f173" fmla="*/ f143 f63 1"/>
                <a:gd name="f174" fmla="*/ f144 f62 1"/>
                <a:gd name="f175" fmla="*/ f145 f63 1"/>
                <a:gd name="f176" fmla="*/ f146 f62 1"/>
                <a:gd name="f177" fmla="*/ f147 f63 1"/>
                <a:gd name="f178" fmla="*/ f148 f62 1"/>
                <a:gd name="f179" fmla="*/ f149 f63 1"/>
                <a:gd name="f180" fmla="*/ f150 f62 1"/>
                <a:gd name="f181" fmla="*/ f151 f63 1"/>
                <a:gd name="f182" fmla="*/ f152 f62 1"/>
                <a:gd name="f183" fmla="*/ f153 f63 1"/>
                <a:gd name="f184" fmla="*/ f154 f62 1"/>
                <a:gd name="f185" fmla="*/ f155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4" y="f163"/>
                </a:cxn>
                <a:cxn ang="f99">
                  <a:pos x="f165" y="f166"/>
                </a:cxn>
                <a:cxn ang="f99">
                  <a:pos x="f167" y="f168"/>
                </a:cxn>
                <a:cxn ang="f99">
                  <a:pos x="f169" y="f168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80" y="f181"/>
                </a:cxn>
                <a:cxn ang="f99">
                  <a:pos x="f182" y="f183"/>
                </a:cxn>
                <a:cxn ang="f99">
                  <a:pos x="f184" y="f185"/>
                </a:cxn>
                <a:cxn ang="f99">
                  <a:pos x="f160" y="f161"/>
                </a:cxn>
              </a:cxnLst>
              <a:rect l="f156" t="f159" r="f157" b="f158"/>
              <a:pathLst>
                <a:path w="100" h="193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2" y="f13"/>
                    <a:pt x="f14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5"/>
                  </a:cubicBezTo>
                  <a:cubicBezTo>
                    <a:pt x="f26" y="f25"/>
                    <a:pt x="f27" y="f25"/>
                    <a:pt x="f28" y="f25"/>
                  </a:cubicBezTo>
                  <a:cubicBezTo>
                    <a:pt x="f29" y="f30"/>
                    <a:pt x="f28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1"/>
                    <a:pt x="f5" y="f7"/>
                  </a:cubicBezTo>
                  <a:cubicBezTo>
                    <a:pt x="f43" y="f44"/>
                    <a:pt x="f9" y="f45"/>
                    <a:pt x="f16" y="f16"/>
                  </a:cubicBezTo>
                  <a:cubicBezTo>
                    <a:pt x="f6" y="f14"/>
                    <a:pt x="f46" y="f47"/>
                    <a:pt x="f46" y="f48"/>
                  </a:cubicBezTo>
                  <a:cubicBezTo>
                    <a:pt x="f46" y="f49"/>
                    <a:pt x="f50" y="f51"/>
                    <a:pt x="f52" y="f53"/>
                  </a:cubicBezTo>
                  <a:cubicBezTo>
                    <a:pt x="f54" y="f5"/>
                    <a:pt x="f19" y="f42"/>
                    <a:pt x="f55" y="f42"/>
                  </a:cubicBezTo>
                  <a:cubicBezTo>
                    <a:pt x="f56" y="f57"/>
                    <a:pt x="f22" y="f51"/>
                    <a:pt x="f22" y="f58"/>
                  </a:cubicBezTo>
                  <a:cubicBezTo>
                    <a:pt x="f56" y="f36"/>
                    <a:pt x="f59" y="f60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A7E09AEB-E7B2-0546-52EA-4E7EDD50B272}"/>
                </a:ext>
              </a:extLst>
            </p:cNvPr>
            <p:cNvSpPr/>
            <p:nvPr/>
          </p:nvSpPr>
          <p:spPr>
            <a:xfrm>
              <a:off x="3762371" y="5164138"/>
              <a:ext cx="47621" cy="6207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0"/>
                <a:gd name="f8" fmla="val 3"/>
                <a:gd name="f9" fmla="val 66"/>
                <a:gd name="f10" fmla="val 74"/>
                <a:gd name="f11" fmla="val 2"/>
                <a:gd name="f12" fmla="val 82"/>
                <a:gd name="f13" fmla="val 1"/>
                <a:gd name="f14" fmla="val 4"/>
                <a:gd name="f15" fmla="val 87"/>
                <a:gd name="f16" fmla="val 84"/>
                <a:gd name="f17" fmla="val 57"/>
                <a:gd name="f18" fmla="val 5"/>
                <a:gd name="f19" fmla="val 32"/>
                <a:gd name="f20" fmla="val 6"/>
                <a:gd name="f21" fmla="val 8"/>
                <a:gd name="f22" fmla="val 22"/>
                <a:gd name="f23" fmla="val 44"/>
                <a:gd name="f24" fmla="+- 0 0 -90"/>
                <a:gd name="f25" fmla="*/ f3 1 7"/>
                <a:gd name="f26" fmla="*/ f4 1 9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7"/>
                <a:gd name="f35" fmla="*/ f31 1 90"/>
                <a:gd name="f36" fmla="*/ 3 f32 1"/>
                <a:gd name="f37" fmla="*/ 66 f31 1"/>
                <a:gd name="f38" fmla="*/ 0 f32 1"/>
                <a:gd name="f39" fmla="*/ 90 f31 1"/>
                <a:gd name="f40" fmla="*/ 1 f32 1"/>
                <a:gd name="f41" fmla="*/ 2 f32 1"/>
                <a:gd name="f42" fmla="*/ 4 f32 1"/>
                <a:gd name="f43" fmla="*/ 82 f31 1"/>
                <a:gd name="f44" fmla="*/ 6 f32 1"/>
                <a:gd name="f45" fmla="*/ 8 f31 1"/>
                <a:gd name="f46" fmla="*/ 0 f31 1"/>
                <a:gd name="f47" fmla="+- f33 0 f1"/>
                <a:gd name="f48" fmla="*/ f36 1 7"/>
                <a:gd name="f49" fmla="*/ f37 1 90"/>
                <a:gd name="f50" fmla="*/ f38 1 7"/>
                <a:gd name="f51" fmla="*/ f39 1 90"/>
                <a:gd name="f52" fmla="*/ f40 1 7"/>
                <a:gd name="f53" fmla="*/ f41 1 7"/>
                <a:gd name="f54" fmla="*/ f42 1 7"/>
                <a:gd name="f55" fmla="*/ f43 1 90"/>
                <a:gd name="f56" fmla="*/ f44 1 7"/>
                <a:gd name="f57" fmla="*/ f45 1 90"/>
                <a:gd name="f58" fmla="*/ f46 1 90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4"/>
                <a:gd name="f69" fmla="*/ f54 1 f34"/>
                <a:gd name="f70" fmla="*/ f55 1 f35"/>
                <a:gd name="f71" fmla="*/ f56 1 f34"/>
                <a:gd name="f72" fmla="*/ f57 1 f35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5 1"/>
                <a:gd name="f84" fmla="*/ f69 f25 1"/>
                <a:gd name="f85" fmla="*/ f70 f26 1"/>
                <a:gd name="f86" fmla="*/ f71 f25 1"/>
                <a:gd name="f87" fmla="*/ f72 f26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1"/>
                </a:cxn>
                <a:cxn ang="f47">
                  <a:pos x="f83" y="f81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78" y="f88"/>
                </a:cxn>
                <a:cxn ang="f47">
                  <a:pos x="f78" y="f79"/>
                </a:cxn>
              </a:cxnLst>
              <a:rect l="f74" t="f77" r="f75" b="f76"/>
              <a:pathLst>
                <a:path w="7" h="90">
                  <a:moveTo>
                    <a:pt x="f8" y="f9"/>
                  </a:moveTo>
                  <a:cubicBezTo>
                    <a:pt x="f8" y="f10"/>
                    <a:pt x="f11" y="f12"/>
                    <a:pt x="f5" y="f7"/>
                  </a:cubicBezTo>
                  <a:cubicBezTo>
                    <a:pt x="f5" y="f7"/>
                    <a:pt x="f13" y="f7"/>
                    <a:pt x="f13" y="f7"/>
                  </a:cubicBezTo>
                  <a:cubicBezTo>
                    <a:pt x="f13" y="f7"/>
                    <a:pt x="f11" y="f7"/>
                    <a:pt x="f11" y="f7"/>
                  </a:cubicBezTo>
                  <a:cubicBezTo>
                    <a:pt x="f14" y="f15"/>
                    <a:pt x="f14" y="f16"/>
                    <a:pt x="f14" y="f12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0" y="f18"/>
                    <a:pt x="f18" y="f11"/>
                    <a:pt x="f8" y="f5"/>
                  </a:cubicBezTo>
                  <a:cubicBezTo>
                    <a:pt x="f8" y="f22"/>
                    <a:pt x="f14" y="f23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E85C30C4-463C-42A0-6D60-E61770AE57A8}"/>
                </a:ext>
              </a:extLst>
            </p:cNvPr>
            <p:cNvSpPr/>
            <p:nvPr/>
          </p:nvSpPr>
          <p:spPr>
            <a:xfrm>
              <a:off x="3270251" y="5949955"/>
              <a:ext cx="463545" cy="5254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76"/>
                <a:gd name="f8" fmla="val 64"/>
                <a:gd name="f9" fmla="val 7"/>
                <a:gd name="f10" fmla="val 65"/>
                <a:gd name="f11" fmla="val 5"/>
                <a:gd name="f12" fmla="val 2"/>
                <a:gd name="f13" fmla="val 57"/>
                <a:gd name="f14" fmla="val 20"/>
                <a:gd name="f15" fmla="val 45"/>
                <a:gd name="f16" fmla="val 38"/>
                <a:gd name="f17" fmla="val 29"/>
                <a:gd name="f18" fmla="val 53"/>
                <a:gd name="f19" fmla="val 62"/>
                <a:gd name="f20" fmla="val 10"/>
                <a:gd name="f21" fmla="val 68"/>
                <a:gd name="f22" fmla="val 3"/>
                <a:gd name="f23" fmla="val 73"/>
                <a:gd name="f24" fmla="val 71"/>
                <a:gd name="f25" fmla="val 35"/>
                <a:gd name="f26" fmla="val 55"/>
                <a:gd name="f27" fmla="val 52"/>
                <a:gd name="f28" fmla="val 33"/>
                <a:gd name="f29" fmla="+- 0 0 -90"/>
                <a:gd name="f30" fmla="*/ f3 1 67"/>
                <a:gd name="f31" fmla="*/ f4 1 76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67"/>
                <a:gd name="f40" fmla="*/ f36 1 76"/>
                <a:gd name="f41" fmla="*/ 64 f37 1"/>
                <a:gd name="f42" fmla="*/ 7 f36 1"/>
                <a:gd name="f43" fmla="*/ 65 f37 1"/>
                <a:gd name="f44" fmla="*/ 0 f36 1"/>
                <a:gd name="f45" fmla="*/ 29 f37 1"/>
                <a:gd name="f46" fmla="*/ 53 f36 1"/>
                <a:gd name="f47" fmla="*/ 0 f37 1"/>
                <a:gd name="f48" fmla="*/ 76 f36 1"/>
                <a:gd name="f49" fmla="*/ 10 f37 1"/>
                <a:gd name="f50" fmla="*/ 71 f36 1"/>
                <a:gd name="f51" fmla="+- f38 0 f1"/>
                <a:gd name="f52" fmla="*/ f41 1 67"/>
                <a:gd name="f53" fmla="*/ f42 1 76"/>
                <a:gd name="f54" fmla="*/ f43 1 67"/>
                <a:gd name="f55" fmla="*/ f44 1 76"/>
                <a:gd name="f56" fmla="*/ f45 1 67"/>
                <a:gd name="f57" fmla="*/ f46 1 76"/>
                <a:gd name="f58" fmla="*/ f47 1 67"/>
                <a:gd name="f59" fmla="*/ f48 1 76"/>
                <a:gd name="f60" fmla="*/ f49 1 67"/>
                <a:gd name="f61" fmla="*/ f50 1 76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2" y="f83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67" h="76">
                  <a:moveTo>
                    <a:pt x="f8" y="f9"/>
                  </a:moveTo>
                  <a:cubicBezTo>
                    <a:pt x="f10" y="f11"/>
                    <a:pt x="f6" y="f12"/>
                    <a:pt x="f10" y="f5"/>
                  </a:cubicBezTo>
                  <a:cubicBezTo>
                    <a:pt x="f10" y="f5"/>
                    <a:pt x="f10" y="f5"/>
                    <a:pt x="f10" y="f5"/>
                  </a:cubicBezTo>
                  <a:cubicBezTo>
                    <a:pt x="f10" y="f5"/>
                    <a:pt x="f10" y="f5"/>
                    <a:pt x="f10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4" y="f19"/>
                    <a:pt x="f20" y="f21"/>
                    <a:pt x="f5" y="f7"/>
                  </a:cubicBezTo>
                  <a:cubicBezTo>
                    <a:pt x="f22" y="f23"/>
                    <a:pt x="f9" y="f23"/>
                    <a:pt x="f20" y="f24"/>
                  </a:cubicBezTo>
                  <a:cubicBezTo>
                    <a:pt x="f25" y="f26"/>
                    <a:pt x="f27" y="f28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F8B14571-EDC8-B62D-BD15-9C7284C5F17A}"/>
                </a:ext>
              </a:extLst>
            </p:cNvPr>
            <p:cNvSpPr/>
            <p:nvPr/>
          </p:nvSpPr>
          <p:spPr>
            <a:xfrm>
              <a:off x="2697159" y="6619871"/>
              <a:ext cx="677863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41"/>
                <a:gd name="f8" fmla="val 97"/>
                <a:gd name="f9" fmla="val 2"/>
                <a:gd name="f10" fmla="val 96"/>
                <a:gd name="f11" fmla="val 94"/>
                <a:gd name="f12" fmla="val 1"/>
                <a:gd name="f13" fmla="val 92"/>
                <a:gd name="f14" fmla="val 63"/>
                <a:gd name="f15" fmla="val 9"/>
                <a:gd name="f16" fmla="val 35"/>
                <a:gd name="f17" fmla="val 6"/>
                <a:gd name="f18" fmla="val 5"/>
                <a:gd name="f19" fmla="val 3"/>
                <a:gd name="f20" fmla="val 10"/>
                <a:gd name="f21" fmla="val 12"/>
                <a:gd name="f22" fmla="val 15"/>
                <a:gd name="f23" fmla="val 19"/>
                <a:gd name="f24" fmla="val 25"/>
                <a:gd name="f25" fmla="val 32"/>
                <a:gd name="f26" fmla="val 49"/>
                <a:gd name="f27" fmla="val 74"/>
                <a:gd name="f28" fmla="val 84"/>
                <a:gd name="f29" fmla="val 18"/>
                <a:gd name="f30" fmla="val 11"/>
                <a:gd name="f31" fmla="+- 0 0 -90"/>
                <a:gd name="f32" fmla="*/ f3 1 98"/>
                <a:gd name="f33" fmla="*/ f4 1 4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98"/>
                <a:gd name="f42" fmla="*/ f38 1 41"/>
                <a:gd name="f43" fmla="*/ 97 f39 1"/>
                <a:gd name="f44" fmla="*/ 2 f38 1"/>
                <a:gd name="f45" fmla="*/ 92 f39 1"/>
                <a:gd name="f46" fmla="*/ 1 f38 1"/>
                <a:gd name="f47" fmla="*/ 6 f39 1"/>
                <a:gd name="f48" fmla="*/ 1 f39 1"/>
                <a:gd name="f49" fmla="*/ 5 f38 1"/>
                <a:gd name="f50" fmla="*/ 5 f39 1"/>
                <a:gd name="f51" fmla="*/ 12 f38 1"/>
                <a:gd name="f52" fmla="*/ 35 f39 1"/>
                <a:gd name="f53" fmla="*/ 32 f38 1"/>
                <a:gd name="f54" fmla="*/ 63 f39 1"/>
                <a:gd name="f55" fmla="*/ 94 f39 1"/>
                <a:gd name="f56" fmla="*/ 11 f38 1"/>
                <a:gd name="f57" fmla="+- f40 0 f1"/>
                <a:gd name="f58" fmla="*/ f43 1 98"/>
                <a:gd name="f59" fmla="*/ f44 1 41"/>
                <a:gd name="f60" fmla="*/ f45 1 98"/>
                <a:gd name="f61" fmla="*/ f46 1 41"/>
                <a:gd name="f62" fmla="*/ f47 1 98"/>
                <a:gd name="f63" fmla="*/ f48 1 98"/>
                <a:gd name="f64" fmla="*/ f49 1 41"/>
                <a:gd name="f65" fmla="*/ f50 1 98"/>
                <a:gd name="f66" fmla="*/ f51 1 41"/>
                <a:gd name="f67" fmla="*/ f52 1 98"/>
                <a:gd name="f68" fmla="*/ f53 1 41"/>
                <a:gd name="f69" fmla="*/ f54 1 98"/>
                <a:gd name="f70" fmla="*/ f55 1 98"/>
                <a:gd name="f71" fmla="*/ f56 1 41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1"/>
                <a:gd name="f82" fmla="*/ f64 1 f42"/>
                <a:gd name="f83" fmla="*/ f65 1 f41"/>
                <a:gd name="f84" fmla="*/ f66 1 f42"/>
                <a:gd name="f85" fmla="*/ f67 1 f41"/>
                <a:gd name="f86" fmla="*/ f68 1 f42"/>
                <a:gd name="f87" fmla="*/ f69 1 f41"/>
                <a:gd name="f88" fmla="*/ f70 1 f41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2 1"/>
                <a:gd name="f100" fmla="*/ f82 f33 1"/>
                <a:gd name="f101" fmla="*/ f83 f32 1"/>
                <a:gd name="f102" fmla="*/ f84 f33 1"/>
                <a:gd name="f103" fmla="*/ f85 f32 1"/>
                <a:gd name="f104" fmla="*/ f86 f33 1"/>
                <a:gd name="f105" fmla="*/ f87 f32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5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4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98" h="41">
                  <a:moveTo>
                    <a:pt x="f8" y="f9"/>
                  </a:moveTo>
                  <a:cubicBezTo>
                    <a:pt x="f10" y="f5"/>
                    <a:pt x="f11" y="f12"/>
                    <a:pt x="f13" y="f12"/>
                  </a:cubicBezTo>
                  <a:cubicBezTo>
                    <a:pt x="f14" y="f15"/>
                    <a:pt x="f16" y="f15"/>
                    <a:pt x="f17" y="f9"/>
                  </a:cubicBezTo>
                  <a:cubicBezTo>
                    <a:pt x="f9" y="f5"/>
                    <a:pt x="f12" y="f12"/>
                    <a:pt x="f12" y="f18"/>
                  </a:cubicBezTo>
                  <a:cubicBezTo>
                    <a:pt x="f5" y="f15"/>
                    <a:pt x="f19" y="f20"/>
                    <a:pt x="f18" y="f21"/>
                  </a:cubicBezTo>
                  <a:cubicBezTo>
                    <a:pt x="f22" y="f23"/>
                    <a:pt x="f24" y="f24"/>
                    <a:pt x="f16" y="f25"/>
                  </a:cubicBezTo>
                  <a:cubicBezTo>
                    <a:pt x="f26" y="f7"/>
                    <a:pt x="f26" y="f7"/>
                    <a:pt x="f14" y="f25"/>
                  </a:cubicBezTo>
                  <a:cubicBezTo>
                    <a:pt x="f27" y="f24"/>
                    <a:pt x="f28" y="f29"/>
                    <a:pt x="f11" y="f30"/>
                  </a:cubicBezTo>
                  <a:cubicBezTo>
                    <a:pt x="f6" y="f15"/>
                    <a:pt x="f6" y="f18"/>
                    <a:pt x="f8" y="f9"/>
                  </a:cubicBezTo>
                  <a:close/>
                </a:path>
              </a:pathLst>
            </a:custGeom>
            <a:solidFill>
              <a:srgbClr val="F5A9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F1C9340-300F-C094-81C7-62D16287A9C8}"/>
                </a:ext>
              </a:extLst>
            </p:cNvPr>
            <p:cNvSpPr/>
            <p:nvPr/>
          </p:nvSpPr>
          <p:spPr>
            <a:xfrm>
              <a:off x="2460622" y="6811959"/>
              <a:ext cx="436561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49"/>
                <a:gd name="f8" fmla="val 4"/>
                <a:gd name="f9" fmla="val 10"/>
                <a:gd name="f10" fmla="val 3"/>
                <a:gd name="f11" fmla="val 12"/>
                <a:gd name="f12" fmla="val 1"/>
                <a:gd name="f13" fmla="val 13"/>
                <a:gd name="f14" fmla="val 15"/>
                <a:gd name="f15" fmla="val 14"/>
                <a:gd name="f16" fmla="val 26"/>
                <a:gd name="f17" fmla="val 25"/>
                <a:gd name="f18" fmla="val 36"/>
                <a:gd name="f19" fmla="val 47"/>
                <a:gd name="f20" fmla="val 39"/>
                <a:gd name="f21" fmla="val 40"/>
                <a:gd name="f22" fmla="val 48"/>
                <a:gd name="f23" fmla="val 43"/>
                <a:gd name="f24" fmla="val 46"/>
                <a:gd name="f25" fmla="val 56"/>
                <a:gd name="f26" fmla="val 35"/>
                <a:gd name="f27" fmla="val 63"/>
                <a:gd name="f28" fmla="val 29"/>
                <a:gd name="f29" fmla="val 54"/>
                <a:gd name="f30" fmla="val 23"/>
                <a:gd name="f31" fmla="val 45"/>
                <a:gd name="f32" fmla="val 18"/>
                <a:gd name="f33" fmla="val 38"/>
                <a:gd name="f34" fmla="val 11"/>
                <a:gd name="f35" fmla="val 16"/>
                <a:gd name="f36" fmla="val 2"/>
                <a:gd name="f37" fmla="+- 0 0 -90"/>
                <a:gd name="f38" fmla="*/ f3 1 62"/>
                <a:gd name="f39" fmla="*/ f4 1 4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62"/>
                <a:gd name="f48" fmla="*/ f44 1 49"/>
                <a:gd name="f49" fmla="*/ 4 f45 1"/>
                <a:gd name="f50" fmla="*/ 10 f44 1"/>
                <a:gd name="f51" fmla="*/ 3 f45 1"/>
                <a:gd name="f52" fmla="*/ 15 f44 1"/>
                <a:gd name="f53" fmla="*/ 36 f45 1"/>
                <a:gd name="f54" fmla="*/ 47 f44 1"/>
                <a:gd name="f55" fmla="*/ 43 f45 1"/>
                <a:gd name="f56" fmla="*/ 46 f44 1"/>
                <a:gd name="f57" fmla="*/ 63 f45 1"/>
                <a:gd name="f58" fmla="*/ 29 f44 1"/>
                <a:gd name="f59" fmla="*/ 38 f45 1"/>
                <a:gd name="f60" fmla="*/ 11 f44 1"/>
                <a:gd name="f61" fmla="+- f46 0 f1"/>
                <a:gd name="f62" fmla="*/ f49 1 63"/>
                <a:gd name="f63" fmla="*/ f50 1 49"/>
                <a:gd name="f64" fmla="*/ f51 1 63"/>
                <a:gd name="f65" fmla="*/ f52 1 49"/>
                <a:gd name="f66" fmla="*/ f53 1 63"/>
                <a:gd name="f67" fmla="*/ f54 1 49"/>
                <a:gd name="f68" fmla="*/ f55 1 63"/>
                <a:gd name="f69" fmla="*/ f56 1 49"/>
                <a:gd name="f70" fmla="*/ f57 1 63"/>
                <a:gd name="f71" fmla="*/ f58 1 49"/>
                <a:gd name="f72" fmla="*/ f59 1 63"/>
                <a:gd name="f73" fmla="*/ f60 1 49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62" h="49">
                  <a:moveTo>
                    <a:pt x="f8" y="f9"/>
                  </a:moveTo>
                  <a:cubicBezTo>
                    <a:pt x="f8" y="f9"/>
                    <a:pt x="f8" y="f9"/>
                    <a:pt x="f10" y="f9"/>
                  </a:cubicBezTo>
                  <a:cubicBezTo>
                    <a:pt x="f5" y="f11"/>
                    <a:pt x="f12" y="f13"/>
                    <a:pt x="f10" y="f14"/>
                  </a:cubicBezTo>
                  <a:cubicBezTo>
                    <a:pt x="f15" y="f16"/>
                    <a:pt x="f17" y="f18"/>
                    <a:pt x="f18" y="f19"/>
                  </a:cubicBezTo>
                  <a:cubicBezTo>
                    <a:pt x="f20" y="f7"/>
                    <a:pt x="f21" y="f22"/>
                    <a:pt x="f23" y="f24"/>
                  </a:cubicBezTo>
                  <a:cubicBezTo>
                    <a:pt x="f7" y="f21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16" y="f5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C1D5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9C419544-7DF4-09BF-A3AE-D7CC88A0355D}"/>
                </a:ext>
              </a:extLst>
            </p:cNvPr>
            <p:cNvSpPr/>
            <p:nvPr/>
          </p:nvSpPr>
          <p:spPr>
            <a:xfrm>
              <a:off x="3173416" y="6819896"/>
              <a:ext cx="436561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48"/>
                <a:gd name="f8" fmla="val 38"/>
                <a:gd name="f9" fmla="val 2"/>
                <a:gd name="f10" fmla="val 25"/>
                <a:gd name="f11" fmla="val 11"/>
                <a:gd name="f12" fmla="val 13"/>
                <a:gd name="f13" fmla="val 19"/>
                <a:gd name="f14" fmla="val 28"/>
                <a:gd name="f15" fmla="val 7"/>
                <a:gd name="f16" fmla="val 34"/>
                <a:gd name="f17" fmla="val 14"/>
                <a:gd name="f18" fmla="val 40"/>
                <a:gd name="f19" fmla="val 21"/>
                <a:gd name="f20" fmla="val 46"/>
                <a:gd name="f21" fmla="val 23"/>
                <a:gd name="f22" fmla="val 47"/>
                <a:gd name="f23" fmla="val 24"/>
                <a:gd name="f24" fmla="val 27"/>
                <a:gd name="f25" fmla="val 39"/>
                <a:gd name="f26" fmla="val 51"/>
                <a:gd name="f27" fmla="val 63"/>
                <a:gd name="f28" fmla="val 56"/>
                <a:gd name="f29" fmla="val 8"/>
                <a:gd name="f30" fmla="val 50"/>
                <a:gd name="f31" fmla="val 5"/>
                <a:gd name="f32" fmla="val 43"/>
                <a:gd name="f33" fmla="val 1"/>
                <a:gd name="f34" fmla="val 41"/>
                <a:gd name="f35" fmla="+- 0 0 -90"/>
                <a:gd name="f36" fmla="*/ f3 1 62"/>
                <a:gd name="f37" fmla="*/ f4 1 48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62"/>
                <a:gd name="f46" fmla="*/ f42 1 48"/>
                <a:gd name="f47" fmla="*/ 38 f43 1"/>
                <a:gd name="f48" fmla="*/ 2 f42 1"/>
                <a:gd name="f49" fmla="*/ 0 f43 1"/>
                <a:gd name="f50" fmla="*/ 28 f42 1"/>
                <a:gd name="f51" fmla="*/ 21 f43 1"/>
                <a:gd name="f52" fmla="*/ 46 f42 1"/>
                <a:gd name="f53" fmla="*/ 27 f43 1"/>
                <a:gd name="f54" fmla="*/ 63 f43 1"/>
                <a:gd name="f55" fmla="*/ 11 f42 1"/>
                <a:gd name="f56" fmla="*/ 43 f43 1"/>
                <a:gd name="f57" fmla="*/ 1 f42 1"/>
                <a:gd name="f58" fmla="+- f44 0 f1"/>
                <a:gd name="f59" fmla="*/ f47 1 63"/>
                <a:gd name="f60" fmla="*/ f48 1 48"/>
                <a:gd name="f61" fmla="*/ f49 1 63"/>
                <a:gd name="f62" fmla="*/ f50 1 48"/>
                <a:gd name="f63" fmla="*/ f51 1 63"/>
                <a:gd name="f64" fmla="*/ f52 1 48"/>
                <a:gd name="f65" fmla="*/ f53 1 63"/>
                <a:gd name="f66" fmla="*/ f54 1 63"/>
                <a:gd name="f67" fmla="*/ f55 1 48"/>
                <a:gd name="f68" fmla="*/ f56 1 63"/>
                <a:gd name="f69" fmla="*/ f57 1 48"/>
                <a:gd name="f70" fmla="*/ 0 1 f45"/>
                <a:gd name="f71" fmla="*/ f39 1 f45"/>
                <a:gd name="f72" fmla="*/ 0 1 f46"/>
                <a:gd name="f73" fmla="*/ f40 1 f46"/>
                <a:gd name="f74" fmla="*/ f59 1 f45"/>
                <a:gd name="f75" fmla="*/ f60 1 f46"/>
                <a:gd name="f76" fmla="*/ f61 1 f45"/>
                <a:gd name="f77" fmla="*/ f62 1 f46"/>
                <a:gd name="f78" fmla="*/ f63 1 f45"/>
                <a:gd name="f79" fmla="*/ f64 1 f46"/>
                <a:gd name="f80" fmla="*/ f65 1 f45"/>
                <a:gd name="f81" fmla="*/ f66 1 f45"/>
                <a:gd name="f82" fmla="*/ f67 1 f46"/>
                <a:gd name="f83" fmla="*/ f68 1 f45"/>
                <a:gd name="f84" fmla="*/ f69 1 f46"/>
                <a:gd name="f85" fmla="*/ f70 f36 1"/>
                <a:gd name="f86" fmla="*/ f71 f36 1"/>
                <a:gd name="f87" fmla="*/ f73 f37 1"/>
                <a:gd name="f88" fmla="*/ f72 f37 1"/>
                <a:gd name="f89" fmla="*/ f74 f36 1"/>
                <a:gd name="f90" fmla="*/ f75 f37 1"/>
                <a:gd name="f91" fmla="*/ f76 f36 1"/>
                <a:gd name="f92" fmla="*/ f77 f37 1"/>
                <a:gd name="f93" fmla="*/ f78 f36 1"/>
                <a:gd name="f94" fmla="*/ f79 f37 1"/>
                <a:gd name="f95" fmla="*/ f80 f36 1"/>
                <a:gd name="f96" fmla="*/ f81 f36 1"/>
                <a:gd name="f97" fmla="*/ f82 f37 1"/>
                <a:gd name="f98" fmla="*/ f83 f36 1"/>
                <a:gd name="f99" fmla="*/ f8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9" y="f90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4"/>
                </a:cxn>
                <a:cxn ang="f58">
                  <a:pos x="f96" y="f97"/>
                </a:cxn>
                <a:cxn ang="f58">
                  <a:pos x="f98" y="f99"/>
                </a:cxn>
                <a:cxn ang="f58">
                  <a:pos x="f89" y="f90"/>
                </a:cxn>
              </a:cxnLst>
              <a:rect l="f85" t="f88" r="f86" b="f87"/>
              <a:pathLst>
                <a:path w="62" h="48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20"/>
                  </a:cubicBezTo>
                  <a:cubicBezTo>
                    <a:pt x="f25" y="f16"/>
                    <a:pt x="f26" y="f21"/>
                    <a:pt x="f27" y="f11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5"/>
                    <a:pt x="f25" y="f33"/>
                    <a:pt x="f8" y="f9"/>
                  </a:cubicBezTo>
                  <a:close/>
                </a:path>
              </a:pathLst>
            </a:custGeom>
            <a:solidFill>
              <a:srgbClr val="B3CA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E5654CFA-2A9D-EE2F-5261-2F3BA90BD13D}"/>
                </a:ext>
              </a:extLst>
            </p:cNvPr>
            <p:cNvSpPr/>
            <p:nvPr/>
          </p:nvSpPr>
          <p:spPr>
            <a:xfrm>
              <a:off x="4114800" y="5178430"/>
              <a:ext cx="173041" cy="4826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70"/>
                <a:gd name="f8" fmla="val 5"/>
                <a:gd name="f9" fmla="val 15"/>
                <a:gd name="f10" fmla="val 35"/>
                <a:gd name="f11" fmla="val 45"/>
                <a:gd name="f12" fmla="val 55"/>
                <a:gd name="f13" fmla="val 65"/>
                <a:gd name="f14" fmla="val 69"/>
                <a:gd name="f15" fmla="val 1"/>
                <a:gd name="f16" fmla="val 4"/>
                <a:gd name="f17" fmla="val 68"/>
                <a:gd name="f18" fmla="val 16"/>
                <a:gd name="f19" fmla="val 64"/>
                <a:gd name="f20" fmla="val 50"/>
                <a:gd name="f21" fmla="val 36"/>
                <a:gd name="f22" fmla="val 21"/>
                <a:gd name="f23" fmla="val 7"/>
                <a:gd name="f24" fmla="val 2"/>
                <a:gd name="f25" fmla="+- 0 0 -90"/>
                <a:gd name="f26" fmla="*/ f3 1 25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70"/>
                <a:gd name="f37" fmla="*/ 0 f33 1"/>
                <a:gd name="f38" fmla="*/ 5 f32 1"/>
                <a:gd name="f39" fmla="*/ 35 f32 1"/>
                <a:gd name="f40" fmla="*/ 65 f32 1"/>
                <a:gd name="f41" fmla="*/ 4 f33 1"/>
                <a:gd name="f42" fmla="*/ 68 f32 1"/>
                <a:gd name="f43" fmla="*/ 25 f33 1"/>
                <a:gd name="f44" fmla="*/ 36 f32 1"/>
                <a:gd name="f45" fmla="*/ 2 f32 1"/>
                <a:gd name="f46" fmla="+- f34 0 f1"/>
                <a:gd name="f47" fmla="*/ f37 1 25"/>
                <a:gd name="f48" fmla="*/ f38 1 70"/>
                <a:gd name="f49" fmla="*/ f39 1 70"/>
                <a:gd name="f50" fmla="*/ f40 1 70"/>
                <a:gd name="f51" fmla="*/ f41 1 25"/>
                <a:gd name="f52" fmla="*/ f42 1 70"/>
                <a:gd name="f53" fmla="*/ f43 1 25"/>
                <a:gd name="f54" fmla="*/ f44 1 70"/>
                <a:gd name="f55" fmla="*/ f45 1 70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6"/>
                <a:gd name="f63" fmla="*/ f50 1 f36"/>
                <a:gd name="f64" fmla="*/ f51 1 f35"/>
                <a:gd name="f65" fmla="*/ f52 1 f36"/>
                <a:gd name="f66" fmla="*/ f53 1 f35"/>
                <a:gd name="f67" fmla="*/ f54 1 f36"/>
                <a:gd name="f68" fmla="*/ f55 1 f36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7 1"/>
                <a:gd name="f76" fmla="*/ f63 f27 1"/>
                <a:gd name="f77" fmla="*/ f64 f26 1"/>
                <a:gd name="f78" fmla="*/ f65 f27 1"/>
                <a:gd name="f79" fmla="*/ f66 f26 1"/>
                <a:gd name="f80" fmla="*/ f67 f27 1"/>
                <a:gd name="f81" fmla="*/ f6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3" y="f75"/>
                </a:cxn>
                <a:cxn ang="f46">
                  <a:pos x="f73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77" y="f81"/>
                </a:cxn>
                <a:cxn ang="f46">
                  <a:pos x="f73" y="f74"/>
                </a:cxn>
              </a:cxnLst>
              <a:rect l="f69" t="f72" r="f70" b="f71"/>
              <a:pathLst>
                <a:path w="25" h="70">
                  <a:moveTo>
                    <a:pt x="f5" y="f8"/>
                  </a:moveTo>
                  <a:cubicBezTo>
                    <a:pt x="f5" y="f9"/>
                    <a:pt x="f5" y="f6"/>
                    <a:pt x="f5" y="f10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4"/>
                    <a:pt x="f15" y="f7"/>
                    <a:pt x="f16" y="f17"/>
                  </a:cubicBezTo>
                  <a:cubicBezTo>
                    <a:pt x="f18" y="f19"/>
                    <a:pt x="f6" y="f20"/>
                    <a:pt x="f6" y="f21"/>
                  </a:cubicBezTo>
                  <a:cubicBezTo>
                    <a:pt x="f6" y="f22"/>
                    <a:pt x="f18" y="f23"/>
                    <a:pt x="f16" y="f24"/>
                  </a:cubicBezTo>
                  <a:cubicBezTo>
                    <a:pt x="f5" y="f5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F4A5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581B316C-5010-BF3E-689A-1B7D010980E9}"/>
                </a:ext>
              </a:extLst>
            </p:cNvPr>
            <p:cNvSpPr/>
            <p:nvPr/>
          </p:nvSpPr>
          <p:spPr>
            <a:xfrm>
              <a:off x="1782759" y="5178430"/>
              <a:ext cx="173041" cy="4826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70"/>
                <a:gd name="f8" fmla="val 35"/>
                <a:gd name="f9" fmla="val 26"/>
                <a:gd name="f10" fmla="val 16"/>
                <a:gd name="f11" fmla="val 6"/>
                <a:gd name="f12" fmla="val 2"/>
                <a:gd name="f13" fmla="val 24"/>
                <a:gd name="f14" fmla="val 19"/>
                <a:gd name="f15" fmla="val 7"/>
                <a:gd name="f16" fmla="val 10"/>
                <a:gd name="f17" fmla="val 21"/>
                <a:gd name="f18" fmla="val 36"/>
                <a:gd name="f19" fmla="val 50"/>
                <a:gd name="f20" fmla="val 61"/>
                <a:gd name="f21" fmla="val 20"/>
                <a:gd name="f22" fmla="val 68"/>
                <a:gd name="f23" fmla="val 69"/>
                <a:gd name="f24" fmla="val 65"/>
                <a:gd name="f25" fmla="val 55"/>
                <a:gd name="f26" fmla="val 45"/>
                <a:gd name="f27" fmla="+- 0 0 -90"/>
                <a:gd name="f28" fmla="*/ f3 1 25"/>
                <a:gd name="f29" fmla="*/ f4 1 7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5"/>
                <a:gd name="f38" fmla="*/ f34 1 70"/>
                <a:gd name="f39" fmla="*/ 25 f35 1"/>
                <a:gd name="f40" fmla="*/ 35 f34 1"/>
                <a:gd name="f41" fmla="*/ 6 f34 1"/>
                <a:gd name="f42" fmla="*/ 19 f35 1"/>
                <a:gd name="f43" fmla="*/ 2 f34 1"/>
                <a:gd name="f44" fmla="*/ 0 f35 1"/>
                <a:gd name="f45" fmla="*/ 36 f34 1"/>
                <a:gd name="f46" fmla="*/ 20 f35 1"/>
                <a:gd name="f47" fmla="*/ 68 f34 1"/>
                <a:gd name="f48" fmla="*/ 65 f34 1"/>
                <a:gd name="f49" fmla="+- f36 0 f1"/>
                <a:gd name="f50" fmla="*/ f39 1 25"/>
                <a:gd name="f51" fmla="*/ f40 1 70"/>
                <a:gd name="f52" fmla="*/ f41 1 70"/>
                <a:gd name="f53" fmla="*/ f42 1 25"/>
                <a:gd name="f54" fmla="*/ f43 1 70"/>
                <a:gd name="f55" fmla="*/ f44 1 25"/>
                <a:gd name="f56" fmla="*/ f45 1 70"/>
                <a:gd name="f57" fmla="*/ f46 1 25"/>
                <a:gd name="f58" fmla="*/ f47 1 70"/>
                <a:gd name="f59" fmla="*/ f48 1 70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8"/>
                <a:gd name="f67" fmla="*/ f53 1 f37"/>
                <a:gd name="f68" fmla="*/ f54 1 f38"/>
                <a:gd name="f69" fmla="*/ f55 1 f37"/>
                <a:gd name="f70" fmla="*/ f56 1 f38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9 1"/>
                <a:gd name="f81" fmla="*/ f67 f28 1"/>
                <a:gd name="f82" fmla="*/ f68 f29 1"/>
                <a:gd name="f83" fmla="*/ f69 f28 1"/>
                <a:gd name="f84" fmla="*/ f70 f29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78" y="f79"/>
                </a:cxn>
                <a:cxn ang="f49">
                  <a:pos x="f78" y="f80"/>
                </a:cxn>
                <a:cxn ang="f49">
                  <a:pos x="f81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25" h="70">
                  <a:moveTo>
                    <a:pt x="f6" y="f8"/>
                  </a:moveTo>
                  <a:cubicBezTo>
                    <a:pt x="f6" y="f8"/>
                    <a:pt x="f6" y="f8"/>
                    <a:pt x="f6" y="f8"/>
                  </a:cubicBez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5"/>
                    <a:pt x="f14" y="f12"/>
                  </a:cubicBezTo>
                  <a:cubicBezTo>
                    <a:pt x="f15" y="f16"/>
                    <a:pt x="f5" y="f17"/>
                    <a:pt x="f5" y="f18"/>
                  </a:cubicBezTo>
                  <a:cubicBezTo>
                    <a:pt x="f5" y="f19"/>
                    <a:pt x="f15" y="f20"/>
                    <a:pt x="f21" y="f22"/>
                  </a:cubicBezTo>
                  <a:cubicBezTo>
                    <a:pt x="f13" y="f7"/>
                    <a:pt x="f6" y="f23"/>
                    <a:pt x="f6" y="f24"/>
                  </a:cubicBezTo>
                  <a:cubicBezTo>
                    <a:pt x="f6" y="f25"/>
                    <a:pt x="f6" y="f26"/>
                    <a:pt x="f6" y="f8"/>
                  </a:cubicBezTo>
                  <a:close/>
                </a:path>
              </a:pathLst>
            </a:custGeom>
            <a:solidFill>
              <a:srgbClr val="F4AE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F9DB4BA0-13DE-C324-16C4-1A6614D32548}"/>
                </a:ext>
              </a:extLst>
            </p:cNvPr>
            <p:cNvSpPr/>
            <p:nvPr/>
          </p:nvSpPr>
          <p:spPr>
            <a:xfrm>
              <a:off x="1935163" y="4233864"/>
              <a:ext cx="166685" cy="7302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05"/>
                <a:gd name="f8" fmla="val 12"/>
                <a:gd name="f9" fmla="val 3"/>
                <a:gd name="f10" fmla="val 11"/>
                <a:gd name="f11" fmla="val 22"/>
                <a:gd name="f12" fmla="val 1"/>
                <a:gd name="f13" fmla="val 34"/>
                <a:gd name="f14" fmla="val 58"/>
                <a:gd name="f15" fmla="val 5"/>
                <a:gd name="f16" fmla="val 81"/>
                <a:gd name="f17" fmla="val 7"/>
                <a:gd name="f18" fmla="val 106"/>
                <a:gd name="f19" fmla="val 92"/>
                <a:gd name="f20" fmla="val 17"/>
                <a:gd name="f21" fmla="val 80"/>
                <a:gd name="f22" fmla="val 68"/>
                <a:gd name="f23" fmla="val 67"/>
                <a:gd name="f24" fmla="val 65"/>
                <a:gd name="f25" fmla="val 23"/>
                <a:gd name="f26" fmla="val 64"/>
                <a:gd name="f27" fmla="val 14"/>
                <a:gd name="f28" fmla="val 44"/>
                <a:gd name="f29" fmla="+- 0 0 -90"/>
                <a:gd name="f30" fmla="*/ f3 1 24"/>
                <a:gd name="f31" fmla="*/ f4 1 10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4"/>
                <a:gd name="f40" fmla="*/ f36 1 105"/>
                <a:gd name="f41" fmla="*/ 12 f37 1"/>
                <a:gd name="f42" fmla="*/ 0 f36 1"/>
                <a:gd name="f43" fmla="*/ 1 f37 1"/>
                <a:gd name="f44" fmla="*/ 34 f36 1"/>
                <a:gd name="f45" fmla="*/ 7 f37 1"/>
                <a:gd name="f46" fmla="*/ 106 f36 1"/>
                <a:gd name="f47" fmla="*/ 24 f37 1"/>
                <a:gd name="f48" fmla="*/ 68 f36 1"/>
                <a:gd name="f49" fmla="*/ 23 f37 1"/>
                <a:gd name="f50" fmla="*/ 64 f36 1"/>
                <a:gd name="f51" fmla="+- f38 0 f1"/>
                <a:gd name="f52" fmla="*/ f41 1 24"/>
                <a:gd name="f53" fmla="*/ f42 1 106"/>
                <a:gd name="f54" fmla="*/ f43 1 24"/>
                <a:gd name="f55" fmla="*/ f44 1 106"/>
                <a:gd name="f56" fmla="*/ f45 1 24"/>
                <a:gd name="f57" fmla="*/ f46 1 106"/>
                <a:gd name="f58" fmla="*/ f47 1 24"/>
                <a:gd name="f59" fmla="*/ f48 1 106"/>
                <a:gd name="f60" fmla="*/ f49 1 24"/>
                <a:gd name="f61" fmla="*/ f50 1 106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24" h="105">
                  <a:moveTo>
                    <a:pt x="f8" y="f5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9" y="f14"/>
                    <a:pt x="f15" y="f16"/>
                    <a:pt x="f17" y="f18"/>
                  </a:cubicBezTo>
                  <a:cubicBezTo>
                    <a:pt x="f8" y="f19"/>
                    <a:pt x="f20" y="f21"/>
                    <a:pt x="f6" y="f22"/>
                  </a:cubicBezTo>
                  <a:cubicBezTo>
                    <a:pt x="f6" y="f23"/>
                    <a:pt x="f6" y="f24"/>
                    <a:pt x="f25" y="f26"/>
                  </a:cubicBezTo>
                  <a:cubicBezTo>
                    <a:pt x="f27" y="f28"/>
                    <a:pt x="f10" y="f25"/>
                    <a:pt x="f8" y="f5"/>
                  </a:cubicBezTo>
                  <a:close/>
                </a:path>
              </a:pathLst>
            </a:custGeom>
            <a:solidFill>
              <a:srgbClr val="D780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3109DC7C-86CA-8AF7-280A-41681744F0A9}"/>
                </a:ext>
              </a:extLst>
            </p:cNvPr>
            <p:cNvSpPr/>
            <p:nvPr/>
          </p:nvSpPr>
          <p:spPr>
            <a:xfrm>
              <a:off x="2730498" y="5805489"/>
              <a:ext cx="588965" cy="3857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56"/>
                <a:gd name="f8" fmla="val 15"/>
                <a:gd name="f9" fmla="val 7"/>
                <a:gd name="f10" fmla="val 82"/>
                <a:gd name="f11" fmla="val 2"/>
                <a:gd name="f12" fmla="val 75"/>
                <a:gd name="f13" fmla="val 1"/>
                <a:gd name="f14" fmla="val 68"/>
                <a:gd name="f15" fmla="val 63"/>
                <a:gd name="f16" fmla="val 5"/>
                <a:gd name="f17" fmla="val 61"/>
                <a:gd name="f18" fmla="val 13"/>
                <a:gd name="f19" fmla="val 60"/>
                <a:gd name="f20" fmla="val 18"/>
                <a:gd name="f21" fmla="val 20"/>
                <a:gd name="f22" fmla="val 57"/>
                <a:gd name="f23" fmla="val 28"/>
                <a:gd name="f24" fmla="val 48"/>
                <a:gd name="f25" fmla="val 33"/>
                <a:gd name="f26" fmla="val 41"/>
                <a:gd name="f27" fmla="val 32"/>
                <a:gd name="f28" fmla="val 30"/>
                <a:gd name="f29" fmla="val 26"/>
                <a:gd name="f30" fmla="val 24"/>
                <a:gd name="f31" fmla="val 14"/>
                <a:gd name="f32" fmla="val 23"/>
                <a:gd name="f33" fmla="val 11"/>
                <a:gd name="f34" fmla="val 3"/>
                <a:gd name="f35" fmla="val 8"/>
                <a:gd name="f36" fmla="val 17"/>
                <a:gd name="f37" fmla="val 38"/>
                <a:gd name="f38" fmla="val 21"/>
                <a:gd name="f39" fmla="val 42"/>
                <a:gd name="f40" fmla="val 65"/>
                <a:gd name="f41" fmla="val 84"/>
                <a:gd name="f42" fmla="+- 0 0 -90"/>
                <a:gd name="f43" fmla="*/ f3 1 85"/>
                <a:gd name="f44" fmla="*/ f4 1 56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5"/>
                <a:gd name="f53" fmla="*/ f49 1 56"/>
                <a:gd name="f54" fmla="*/ 85 f50 1"/>
                <a:gd name="f55" fmla="*/ 15 f49 1"/>
                <a:gd name="f56" fmla="*/ 75 f50 1"/>
                <a:gd name="f57" fmla="*/ 1 f49 1"/>
                <a:gd name="f58" fmla="*/ 61 f50 1"/>
                <a:gd name="f59" fmla="*/ 13 f49 1"/>
                <a:gd name="f60" fmla="*/ 60 f50 1"/>
                <a:gd name="f61" fmla="*/ 20 f49 1"/>
                <a:gd name="f62" fmla="*/ 41 f50 1"/>
                <a:gd name="f63" fmla="*/ 32 f49 1"/>
                <a:gd name="f64" fmla="*/ 24 f50 1"/>
                <a:gd name="f65" fmla="*/ 14 f49 1"/>
                <a:gd name="f66" fmla="*/ 11 f50 1"/>
                <a:gd name="f67" fmla="*/ 0 f50 1"/>
                <a:gd name="f68" fmla="*/ 17 f49 1"/>
                <a:gd name="f69" fmla="*/ 42 f50 1"/>
                <a:gd name="f70" fmla="*/ 56 f49 1"/>
                <a:gd name="f71" fmla="+- f51 0 f1"/>
                <a:gd name="f72" fmla="*/ f54 1 85"/>
                <a:gd name="f73" fmla="*/ f55 1 56"/>
                <a:gd name="f74" fmla="*/ f56 1 85"/>
                <a:gd name="f75" fmla="*/ f57 1 56"/>
                <a:gd name="f76" fmla="*/ f58 1 85"/>
                <a:gd name="f77" fmla="*/ f59 1 56"/>
                <a:gd name="f78" fmla="*/ f60 1 85"/>
                <a:gd name="f79" fmla="*/ f61 1 56"/>
                <a:gd name="f80" fmla="*/ f62 1 85"/>
                <a:gd name="f81" fmla="*/ f63 1 56"/>
                <a:gd name="f82" fmla="*/ f64 1 85"/>
                <a:gd name="f83" fmla="*/ f65 1 56"/>
                <a:gd name="f84" fmla="*/ f66 1 85"/>
                <a:gd name="f85" fmla="*/ f67 1 85"/>
                <a:gd name="f86" fmla="*/ f68 1 56"/>
                <a:gd name="f87" fmla="*/ f69 1 85"/>
                <a:gd name="f88" fmla="*/ f70 1 56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2"/>
                <a:gd name="f107" fmla="*/ f86 1 f53"/>
                <a:gd name="f108" fmla="*/ f87 1 f52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3 1"/>
                <a:gd name="f128" fmla="*/ f107 f44 1"/>
                <a:gd name="f129" fmla="*/ f108 f43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17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5" h="56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7" y="f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7" y="f28"/>
                    <a:pt x="f29" y="f30"/>
                    <a:pt x="f30" y="f31"/>
                  </a:cubicBezTo>
                  <a:cubicBezTo>
                    <a:pt x="f32" y="f16"/>
                    <a:pt x="f20" y="f5"/>
                    <a:pt x="f33" y="f13"/>
                  </a:cubicBezTo>
                  <a:cubicBezTo>
                    <a:pt x="f34" y="f11"/>
                    <a:pt x="f5" y="f35"/>
                    <a:pt x="f5" y="f36"/>
                  </a:cubicBezTo>
                  <a:cubicBezTo>
                    <a:pt x="f11" y="f37"/>
                    <a:pt x="f38" y="f7"/>
                    <a:pt x="f39" y="f7"/>
                  </a:cubicBezTo>
                  <a:cubicBezTo>
                    <a:pt x="f40" y="f7"/>
                    <a:pt x="f41" y="f37"/>
                    <a:pt x="f6" y="f8"/>
                  </a:cubicBezTo>
                  <a:close/>
                </a:path>
              </a:pathLst>
            </a:custGeom>
            <a:solidFill>
              <a:srgbClr val="0202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32E3EFB-C068-595B-06A9-66BB60B7942A}"/>
                </a:ext>
              </a:extLst>
            </p:cNvPr>
            <p:cNvSpPr/>
            <p:nvPr/>
          </p:nvSpPr>
          <p:spPr>
            <a:xfrm>
              <a:off x="2454277" y="5316541"/>
              <a:ext cx="166685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51"/>
                <a:gd name="f8" fmla="val 12"/>
                <a:gd name="f9" fmla="val 5"/>
                <a:gd name="f10" fmla="val 1"/>
                <a:gd name="f11" fmla="val 16"/>
                <a:gd name="f12" fmla="val 21"/>
                <a:gd name="f13" fmla="val 25"/>
                <a:gd name="f14" fmla="val 30"/>
                <a:gd name="f15" fmla="val 34"/>
                <a:gd name="f16" fmla="val 39"/>
                <a:gd name="f17" fmla="val 46"/>
                <a:gd name="f18" fmla="val 18"/>
                <a:gd name="f19" fmla="+- 0 0 -90"/>
                <a:gd name="f20" fmla="*/ f3 1 24"/>
                <a:gd name="f21" fmla="*/ f4 1 5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51"/>
                <a:gd name="f31" fmla="*/ 12 f27 1"/>
                <a:gd name="f32" fmla="*/ 0 f26 1"/>
                <a:gd name="f33" fmla="*/ 0 f27 1"/>
                <a:gd name="f34" fmla="*/ 12 f26 1"/>
                <a:gd name="f35" fmla="*/ 25 f26 1"/>
                <a:gd name="f36" fmla="*/ 39 f26 1"/>
                <a:gd name="f37" fmla="*/ 51 f26 1"/>
                <a:gd name="f38" fmla="*/ 24 f27 1"/>
                <a:gd name="f39" fmla="+- f28 0 f1"/>
                <a:gd name="f40" fmla="*/ f31 1 24"/>
                <a:gd name="f41" fmla="*/ f32 1 51"/>
                <a:gd name="f42" fmla="*/ f33 1 24"/>
                <a:gd name="f43" fmla="*/ f34 1 51"/>
                <a:gd name="f44" fmla="*/ f35 1 51"/>
                <a:gd name="f45" fmla="*/ f36 1 51"/>
                <a:gd name="f46" fmla="*/ f37 1 51"/>
                <a:gd name="f47" fmla="*/ f38 1 24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30"/>
                <a:gd name="f57" fmla="*/ f45 1 f30"/>
                <a:gd name="f58" fmla="*/ f46 1 f30"/>
                <a:gd name="f59" fmla="*/ f47 1 f29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1 1"/>
                <a:gd name="f69" fmla="*/ f57 f21 1"/>
                <a:gd name="f70" fmla="*/ f58 f21 1"/>
                <a:gd name="f71" fmla="*/ f5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6" y="f68"/>
                </a:cxn>
                <a:cxn ang="f39">
                  <a:pos x="f66" y="f68"/>
                </a:cxn>
                <a:cxn ang="f39">
                  <a:pos x="f66" y="f69"/>
                </a:cxn>
                <a:cxn ang="f39">
                  <a:pos x="f64" y="f70"/>
                </a:cxn>
                <a:cxn ang="f39">
                  <a:pos x="f71" y="f69"/>
                </a:cxn>
                <a:cxn ang="f39">
                  <a:pos x="f71" y="f67"/>
                </a:cxn>
                <a:cxn ang="f39">
                  <a:pos x="f64" y="f65"/>
                </a:cxn>
              </a:cxnLst>
              <a:rect l="f60" t="f63" r="f61" b="f62"/>
              <a:pathLst>
                <a:path w="24" h="51">
                  <a:moveTo>
                    <a:pt x="f8" y="f5"/>
                  </a:moveTo>
                  <a:cubicBezTo>
                    <a:pt x="f9" y="f10"/>
                    <a:pt x="f10" y="f9"/>
                    <a:pt x="f5" y="f8"/>
                  </a:cubicBezTo>
                  <a:cubicBezTo>
                    <a:pt x="f5" y="f11"/>
                    <a:pt x="f5" y="f12"/>
                    <a:pt x="f5" y="f13"/>
                  </a:cubicBezTo>
                  <a:cubicBezTo>
                    <a:pt x="f5" y="f13"/>
                    <a:pt x="f5" y="f13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10" y="f17"/>
                    <a:pt x="f9" y="f7"/>
                    <a:pt x="f8" y="f7"/>
                  </a:cubicBezTo>
                  <a:cubicBezTo>
                    <a:pt x="f18" y="f7"/>
                    <a:pt x="f6" y="f17"/>
                    <a:pt x="f6" y="f16"/>
                  </a:cubicBezTo>
                  <a:cubicBezTo>
                    <a:pt x="f6" y="f14"/>
                    <a:pt x="f6" y="f12"/>
                    <a:pt x="f6" y="f8"/>
                  </a:cubicBezTo>
                  <a:cubicBezTo>
                    <a:pt x="f6" y="f9"/>
                    <a:pt x="f18" y="f5"/>
                    <a:pt x="f8" y="f5"/>
                  </a:cubicBezTo>
                  <a:close/>
                </a:path>
              </a:pathLst>
            </a:custGeom>
            <a:solidFill>
              <a:srgbClr val="07050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1A7D7A80-BA41-E8E0-D86C-8DD98E030EAD}"/>
                </a:ext>
              </a:extLst>
            </p:cNvPr>
            <p:cNvSpPr/>
            <p:nvPr/>
          </p:nvSpPr>
          <p:spPr>
            <a:xfrm>
              <a:off x="3430591" y="5316541"/>
              <a:ext cx="173041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1"/>
                <a:gd name="f8" fmla="val 26"/>
                <a:gd name="f9" fmla="val 31"/>
                <a:gd name="f10" fmla="val 35"/>
                <a:gd name="f11" fmla="val 40"/>
                <a:gd name="f12" fmla="val 1"/>
                <a:gd name="f13" fmla="val 46"/>
                <a:gd name="f14" fmla="val 5"/>
                <a:gd name="f15" fmla="val 50"/>
                <a:gd name="f16" fmla="val 11"/>
                <a:gd name="f17" fmla="val 17"/>
                <a:gd name="f18" fmla="val 22"/>
                <a:gd name="f19" fmla="val 48"/>
                <a:gd name="f20" fmla="val 23"/>
                <a:gd name="f21" fmla="val 41"/>
                <a:gd name="f22" fmla="val 20"/>
                <a:gd name="f23" fmla="val 24"/>
                <a:gd name="f24" fmla="val 10"/>
                <a:gd name="f25" fmla="val 4"/>
                <a:gd name="f26" fmla="val 18"/>
                <a:gd name="f27" fmla="val 12"/>
                <a:gd name="f28" fmla="val 16"/>
                <a:gd name="f29" fmla="val 21"/>
                <a:gd name="f30" fmla="+- 0 0 -90"/>
                <a:gd name="f31" fmla="*/ f3 1 25"/>
                <a:gd name="f32" fmla="*/ f4 1 5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5"/>
                <a:gd name="f41" fmla="*/ f37 1 51"/>
                <a:gd name="f42" fmla="*/ 0 f38 1"/>
                <a:gd name="f43" fmla="*/ 26 f37 1"/>
                <a:gd name="f44" fmla="*/ 40 f37 1"/>
                <a:gd name="f45" fmla="*/ 11 f38 1"/>
                <a:gd name="f46" fmla="*/ 51 f37 1"/>
                <a:gd name="f47" fmla="*/ 23 f38 1"/>
                <a:gd name="f48" fmla="*/ 41 f37 1"/>
                <a:gd name="f49" fmla="*/ 24 f38 1"/>
                <a:gd name="f50" fmla="*/ 10 f37 1"/>
                <a:gd name="f51" fmla="*/ 0 f37 1"/>
                <a:gd name="f52" fmla="*/ 12 f37 1"/>
                <a:gd name="f53" fmla="+- f39 0 f1"/>
                <a:gd name="f54" fmla="*/ f42 1 25"/>
                <a:gd name="f55" fmla="*/ f43 1 51"/>
                <a:gd name="f56" fmla="*/ f44 1 51"/>
                <a:gd name="f57" fmla="*/ f45 1 25"/>
                <a:gd name="f58" fmla="*/ f46 1 51"/>
                <a:gd name="f59" fmla="*/ f47 1 25"/>
                <a:gd name="f60" fmla="*/ f48 1 51"/>
                <a:gd name="f61" fmla="*/ f49 1 25"/>
                <a:gd name="f62" fmla="*/ f50 1 51"/>
                <a:gd name="f63" fmla="*/ f51 1 51"/>
                <a:gd name="f64" fmla="*/ f52 1 51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1"/>
                <a:gd name="f72" fmla="*/ f57 1 f40"/>
                <a:gd name="f73" fmla="*/ f58 1 f41"/>
                <a:gd name="f74" fmla="*/ f59 1 f40"/>
                <a:gd name="f75" fmla="*/ f60 1 f41"/>
                <a:gd name="f76" fmla="*/ f61 1 f40"/>
                <a:gd name="f77" fmla="*/ f62 1 f41"/>
                <a:gd name="f78" fmla="*/ f63 1 f41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2 1"/>
                <a:gd name="f87" fmla="*/ f72 f31 1"/>
                <a:gd name="f88" fmla="*/ f73 f32 1"/>
                <a:gd name="f89" fmla="*/ f74 f31 1"/>
                <a:gd name="f90" fmla="*/ f75 f32 1"/>
                <a:gd name="f91" fmla="*/ f76 f31 1"/>
                <a:gd name="f92" fmla="*/ f77 f32 1"/>
                <a:gd name="f93" fmla="*/ f78 f32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4" y="f86"/>
                </a:cxn>
                <a:cxn ang="f53">
                  <a:pos x="f87" y="f88"/>
                </a:cxn>
                <a:cxn ang="f53">
                  <a:pos x="f89" y="f90"/>
                </a:cxn>
                <a:cxn ang="f53">
                  <a:pos x="f91" y="f92"/>
                </a:cxn>
                <a:cxn ang="f53">
                  <a:pos x="f87" y="f93"/>
                </a:cxn>
                <a:cxn ang="f53">
                  <a:pos x="f84" y="f94"/>
                </a:cxn>
                <a:cxn ang="f53">
                  <a:pos x="f84" y="f85"/>
                </a:cxn>
                <a:cxn ang="f53">
                  <a:pos x="f84" y="f85"/>
                </a:cxn>
              </a:cxnLst>
              <a:rect l="f80" t="f83" r="f81" b="f82"/>
              <a:pathLst>
                <a:path w="25" h="51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7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6" y="f9"/>
                    <a:pt x="f6" y="f22"/>
                    <a:pt x="f23" y="f24"/>
                  </a:cubicBezTo>
                  <a:cubicBezTo>
                    <a:pt x="f20" y="f25"/>
                    <a:pt x="f26" y="f5"/>
                    <a:pt x="f16" y="f5"/>
                  </a:cubicBezTo>
                  <a:cubicBezTo>
                    <a:pt x="f14" y="f12"/>
                    <a:pt x="f12" y="f14"/>
                    <a:pt x="f5" y="f27"/>
                  </a:cubicBezTo>
                  <a:cubicBezTo>
                    <a:pt x="f5" y="f28"/>
                    <a:pt x="f5" y="f29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04040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025947C3-0761-2F6C-FE77-358667F7EA3A}"/>
                </a:ext>
              </a:extLst>
            </p:cNvPr>
            <p:cNvSpPr/>
            <p:nvPr/>
          </p:nvSpPr>
          <p:spPr>
            <a:xfrm>
              <a:off x="3519489" y="5792788"/>
              <a:ext cx="311152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3"/>
                <a:gd name="f8" fmla="val 44"/>
                <a:gd name="f9" fmla="val 13"/>
                <a:gd name="f10" fmla="val 8"/>
                <a:gd name="f11" fmla="val 42"/>
                <a:gd name="f12" fmla="val 5"/>
                <a:gd name="f13" fmla="val 39"/>
                <a:gd name="f14" fmla="val 2"/>
                <a:gd name="f15" fmla="val 38"/>
                <a:gd name="f16" fmla="val 1"/>
                <a:gd name="f17" fmla="val 36"/>
                <a:gd name="f18" fmla="val 31"/>
                <a:gd name="f19" fmla="val 26"/>
                <a:gd name="f20" fmla="val 21"/>
                <a:gd name="f21" fmla="val 17"/>
                <a:gd name="f22" fmla="val 4"/>
                <a:gd name="f23" fmla="val 3"/>
                <a:gd name="f24" fmla="val 6"/>
                <a:gd name="f25" fmla="val 11"/>
                <a:gd name="f26" fmla="val 16"/>
                <a:gd name="f27" fmla="val 19"/>
                <a:gd name="f28" fmla="val 9"/>
                <a:gd name="f29" fmla="val 20"/>
                <a:gd name="f30" fmla="val 15"/>
                <a:gd name="f31" fmla="val 28"/>
                <a:gd name="f32" fmla="val 22"/>
                <a:gd name="f33" fmla="val 29"/>
                <a:gd name="f34" fmla="val 30"/>
                <a:gd name="f35" fmla="val 32"/>
                <a:gd name="f36" fmla="val 34"/>
                <a:gd name="f37" fmla="val 43"/>
                <a:gd name="f38" fmla="+- 0 0 -90"/>
                <a:gd name="f39" fmla="*/ f3 1 45"/>
                <a:gd name="f40" fmla="*/ f4 1 23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5"/>
                <a:gd name="f49" fmla="*/ f45 1 23"/>
                <a:gd name="f50" fmla="*/ 44 f46 1"/>
                <a:gd name="f51" fmla="*/ 13 f45 1"/>
                <a:gd name="f52" fmla="*/ 39 f46 1"/>
                <a:gd name="f53" fmla="*/ 2 f45 1"/>
                <a:gd name="f54" fmla="*/ 36 f46 1"/>
                <a:gd name="f55" fmla="*/ 0 f45 1"/>
                <a:gd name="f56" fmla="*/ 21 f46 1"/>
                <a:gd name="f57" fmla="*/ 1 f45 1"/>
                <a:gd name="f58" fmla="*/ 8 f46 1"/>
                <a:gd name="f59" fmla="*/ 0 f46 1"/>
                <a:gd name="f60" fmla="*/ 11 f45 1"/>
                <a:gd name="f61" fmla="*/ 9 f46 1"/>
                <a:gd name="f62" fmla="*/ 20 f45 1"/>
                <a:gd name="f63" fmla="*/ 28 f46 1"/>
                <a:gd name="f64" fmla="*/ 22 f45 1"/>
                <a:gd name="f65" fmla="*/ 29 f46 1"/>
                <a:gd name="f66" fmla="*/ 23 f45 1"/>
                <a:gd name="f67" fmla="*/ 34 f46 1"/>
                <a:gd name="f68" fmla="*/ 21 f45 1"/>
                <a:gd name="f69" fmla="+- f47 0 f1"/>
                <a:gd name="f70" fmla="*/ f50 1 45"/>
                <a:gd name="f71" fmla="*/ f51 1 23"/>
                <a:gd name="f72" fmla="*/ f52 1 45"/>
                <a:gd name="f73" fmla="*/ f53 1 23"/>
                <a:gd name="f74" fmla="*/ f54 1 45"/>
                <a:gd name="f75" fmla="*/ f55 1 23"/>
                <a:gd name="f76" fmla="*/ f56 1 45"/>
                <a:gd name="f77" fmla="*/ f57 1 23"/>
                <a:gd name="f78" fmla="*/ f58 1 45"/>
                <a:gd name="f79" fmla="*/ f59 1 45"/>
                <a:gd name="f80" fmla="*/ f60 1 23"/>
                <a:gd name="f81" fmla="*/ f61 1 45"/>
                <a:gd name="f82" fmla="*/ f62 1 23"/>
                <a:gd name="f83" fmla="*/ f63 1 45"/>
                <a:gd name="f84" fmla="*/ f64 1 23"/>
                <a:gd name="f85" fmla="*/ f65 1 45"/>
                <a:gd name="f86" fmla="*/ f66 1 23"/>
                <a:gd name="f87" fmla="*/ f67 1 45"/>
                <a:gd name="f88" fmla="*/ f68 1 23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8"/>
                <a:gd name="f98" fmla="*/ f75 1 f49"/>
                <a:gd name="f99" fmla="*/ f76 1 f48"/>
                <a:gd name="f100" fmla="*/ f77 1 f49"/>
                <a:gd name="f101" fmla="*/ f78 1 f48"/>
                <a:gd name="f102" fmla="*/ f79 1 f48"/>
                <a:gd name="f103" fmla="*/ f80 1 f49"/>
                <a:gd name="f104" fmla="*/ f81 1 f48"/>
                <a:gd name="f105" fmla="*/ f82 1 f49"/>
                <a:gd name="f106" fmla="*/ f83 1 f48"/>
                <a:gd name="f107" fmla="*/ f84 1 f49"/>
                <a:gd name="f108" fmla="*/ f85 1 f48"/>
                <a:gd name="f109" fmla="*/ f86 1 f49"/>
                <a:gd name="f110" fmla="*/ f87 1 f48"/>
                <a:gd name="f111" fmla="*/ f88 1 f49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39 1"/>
                <a:gd name="f121" fmla="*/ f98 f40 1"/>
                <a:gd name="f122" fmla="*/ f99 f39 1"/>
                <a:gd name="f123" fmla="*/ f100 f40 1"/>
                <a:gd name="f124" fmla="*/ f101 f39 1"/>
                <a:gd name="f125" fmla="*/ f102 f39 1"/>
                <a:gd name="f126" fmla="*/ f103 f40 1"/>
                <a:gd name="f127" fmla="*/ f104 f39 1"/>
                <a:gd name="f128" fmla="*/ f105 f40 1"/>
                <a:gd name="f129" fmla="*/ f106 f39 1"/>
                <a:gd name="f130" fmla="*/ f107 f40 1"/>
                <a:gd name="f131" fmla="*/ f108 f39 1"/>
                <a:gd name="f132" fmla="*/ f109 f40 1"/>
                <a:gd name="f133" fmla="*/ f110 f39 1"/>
                <a:gd name="f134" fmla="*/ f11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19"/>
                </a:cxn>
                <a:cxn ang="f69">
                  <a:pos x="f125" y="f126"/>
                </a:cxn>
                <a:cxn ang="f69">
                  <a:pos x="f127" y="f128"/>
                </a:cxn>
                <a:cxn ang="f69">
                  <a:pos x="f129" y="f130"/>
                </a:cxn>
                <a:cxn ang="f69">
                  <a:pos x="f131" y="f132"/>
                </a:cxn>
                <a:cxn ang="f69">
                  <a:pos x="f133" y="f134"/>
                </a:cxn>
                <a:cxn ang="f69">
                  <a:pos x="f116" y="f117"/>
                </a:cxn>
              </a:cxnLst>
              <a:rect l="f112" t="f115" r="f113" b="f114"/>
              <a:pathLst>
                <a:path w="45" h="23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6"/>
                    <a:pt x="f17" y="f5"/>
                  </a:cubicBezTo>
                  <a:cubicBezTo>
                    <a:pt x="f18" y="f14"/>
                    <a:pt x="f19" y="f16"/>
                    <a:pt x="f20" y="f16"/>
                  </a:cubicBezTo>
                  <a:cubicBezTo>
                    <a:pt x="f21" y="f14"/>
                    <a:pt x="f9" y="f16"/>
                    <a:pt x="f10" y="f14"/>
                  </a:cubicBezTo>
                  <a:cubicBezTo>
                    <a:pt x="f22" y="f23"/>
                    <a:pt x="f5" y="f24"/>
                    <a:pt x="f5" y="f25"/>
                  </a:cubicBezTo>
                  <a:cubicBezTo>
                    <a:pt x="f5" y="f26"/>
                    <a:pt x="f22" y="f27"/>
                    <a:pt x="f28" y="f29"/>
                  </a:cubicBezTo>
                  <a:cubicBezTo>
                    <a:pt x="f30" y="f20"/>
                    <a:pt x="f20" y="f29"/>
                    <a:pt x="f31" y="f32"/>
                  </a:cubicBezTo>
                  <a:cubicBezTo>
                    <a:pt x="f31" y="f32"/>
                    <a:pt x="f33" y="f32"/>
                    <a:pt x="f33" y="f7"/>
                  </a:cubicBezTo>
                  <a:cubicBezTo>
                    <a:pt x="f34" y="f20"/>
                    <a:pt x="f35" y="f20"/>
                    <a:pt x="f36" y="f20"/>
                  </a:cubicBezTo>
                  <a:cubicBezTo>
                    <a:pt x="f13" y="f29"/>
                    <a:pt x="f37" y="f21"/>
                    <a:pt x="f8" y="f9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CD8AEEFF-08EF-03DE-97E1-9B8ABDF6D38F}"/>
                </a:ext>
              </a:extLst>
            </p:cNvPr>
            <p:cNvSpPr/>
            <p:nvPr/>
          </p:nvSpPr>
          <p:spPr>
            <a:xfrm>
              <a:off x="3498851" y="5784851"/>
              <a:ext cx="269876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4"/>
                <a:gd name="f8" fmla="val 31"/>
                <a:gd name="f9" fmla="val 23"/>
                <a:gd name="f10" fmla="val 21"/>
                <a:gd name="f11" fmla="val 18"/>
                <a:gd name="f12" fmla="val 22"/>
                <a:gd name="f13" fmla="val 12"/>
                <a:gd name="f14" fmla="val 7"/>
                <a:gd name="f15" fmla="val 20"/>
                <a:gd name="f16" fmla="val 3"/>
                <a:gd name="f17" fmla="val 17"/>
                <a:gd name="f18" fmla="val 4"/>
                <a:gd name="f19" fmla="val 11"/>
                <a:gd name="f20" fmla="val 16"/>
                <a:gd name="f21" fmla="val 2"/>
                <a:gd name="f22" fmla="val 29"/>
                <a:gd name="f23" fmla="val 34"/>
                <a:gd name="f24" fmla="val 1"/>
                <a:gd name="f25" fmla="val 38"/>
                <a:gd name="f26" fmla="val 30"/>
                <a:gd name="f27" fmla="val 13"/>
                <a:gd name="f28" fmla="val 6"/>
                <a:gd name="f29" fmla="val 5"/>
                <a:gd name="f30" fmla="val 19"/>
                <a:gd name="f31" fmla="val 25"/>
                <a:gd name="f32" fmla="val 32"/>
                <a:gd name="f33" fmla="+- 0 0 -90"/>
                <a:gd name="f34" fmla="*/ f3 1 39"/>
                <a:gd name="f35" fmla="*/ f4 1 24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9"/>
                <a:gd name="f44" fmla="*/ f40 1 24"/>
                <a:gd name="f45" fmla="*/ 31 f41 1"/>
                <a:gd name="f46" fmla="*/ 23 f40 1"/>
                <a:gd name="f47" fmla="*/ 12 f41 1"/>
                <a:gd name="f48" fmla="*/ 21 f40 1"/>
                <a:gd name="f49" fmla="*/ 3 f41 1"/>
                <a:gd name="f50" fmla="*/ 12 f40 1"/>
                <a:gd name="f51" fmla="*/ 11 f41 1"/>
                <a:gd name="f52" fmla="*/ 3 f40 1"/>
                <a:gd name="f53" fmla="*/ 24 f41 1"/>
                <a:gd name="f54" fmla="*/ 2 f40 1"/>
                <a:gd name="f55" fmla="*/ 39 f41 1"/>
                <a:gd name="f56" fmla="*/ 1 f40 1"/>
                <a:gd name="f57" fmla="*/ 38 f41 1"/>
                <a:gd name="f58" fmla="*/ 0 f40 1"/>
                <a:gd name="f59" fmla="*/ 13 f41 1"/>
                <a:gd name="f60" fmla="*/ 0 f41 1"/>
                <a:gd name="f61" fmla="*/ 24 f40 1"/>
                <a:gd name="f62" fmla="*/ 32 f41 1"/>
                <a:gd name="f63" fmla="+- f42 0 f1"/>
                <a:gd name="f64" fmla="*/ f45 1 39"/>
                <a:gd name="f65" fmla="*/ f46 1 24"/>
                <a:gd name="f66" fmla="*/ f47 1 39"/>
                <a:gd name="f67" fmla="*/ f48 1 24"/>
                <a:gd name="f68" fmla="*/ f49 1 39"/>
                <a:gd name="f69" fmla="*/ f50 1 24"/>
                <a:gd name="f70" fmla="*/ f51 1 39"/>
                <a:gd name="f71" fmla="*/ f52 1 24"/>
                <a:gd name="f72" fmla="*/ f53 1 39"/>
                <a:gd name="f73" fmla="*/ f54 1 24"/>
                <a:gd name="f74" fmla="*/ f55 1 39"/>
                <a:gd name="f75" fmla="*/ f56 1 24"/>
                <a:gd name="f76" fmla="*/ f57 1 39"/>
                <a:gd name="f77" fmla="*/ f58 1 24"/>
                <a:gd name="f78" fmla="*/ f59 1 39"/>
                <a:gd name="f79" fmla="*/ f60 1 39"/>
                <a:gd name="f80" fmla="*/ f61 1 24"/>
                <a:gd name="f81" fmla="*/ f62 1 39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4"/>
                <a:gd name="f90" fmla="*/ f68 1 f43"/>
                <a:gd name="f91" fmla="*/ f69 1 f44"/>
                <a:gd name="f92" fmla="*/ f70 1 f43"/>
                <a:gd name="f93" fmla="*/ f71 1 f44"/>
                <a:gd name="f94" fmla="*/ f72 1 f43"/>
                <a:gd name="f95" fmla="*/ f73 1 f44"/>
                <a:gd name="f96" fmla="*/ f74 1 f43"/>
                <a:gd name="f97" fmla="*/ f75 1 f44"/>
                <a:gd name="f98" fmla="*/ f76 1 f43"/>
                <a:gd name="f99" fmla="*/ f77 1 f44"/>
                <a:gd name="f100" fmla="*/ f78 1 f43"/>
                <a:gd name="f101" fmla="*/ f79 1 f43"/>
                <a:gd name="f102" fmla="*/ f80 1 f44"/>
                <a:gd name="f103" fmla="*/ f81 1 f43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5 1"/>
                <a:gd name="f112" fmla="*/ f90 f34 1"/>
                <a:gd name="f113" fmla="*/ f91 f35 1"/>
                <a:gd name="f114" fmla="*/ f92 f34 1"/>
                <a:gd name="f115" fmla="*/ f93 f35 1"/>
                <a:gd name="f116" fmla="*/ f94 f34 1"/>
                <a:gd name="f117" fmla="*/ f95 f35 1"/>
                <a:gd name="f118" fmla="*/ f96 f34 1"/>
                <a:gd name="f119" fmla="*/ f97 f35 1"/>
                <a:gd name="f120" fmla="*/ f98 f34 1"/>
                <a:gd name="f121" fmla="*/ f99 f35 1"/>
                <a:gd name="f122" fmla="*/ f100 f34 1"/>
                <a:gd name="f123" fmla="*/ f101 f34 1"/>
                <a:gd name="f124" fmla="*/ f102 f35 1"/>
                <a:gd name="f125" fmla="*/ f10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21"/>
                </a:cxn>
                <a:cxn ang="f63">
                  <a:pos x="f122" y="f121"/>
                </a:cxn>
                <a:cxn ang="f63">
                  <a:pos x="f123" y="f113"/>
                </a:cxn>
                <a:cxn ang="f63">
                  <a:pos x="f122" y="f124"/>
                </a:cxn>
                <a:cxn ang="f63">
                  <a:pos x="f125" y="f124"/>
                </a:cxn>
                <a:cxn ang="f63">
                  <a:pos x="f125" y="f124"/>
                </a:cxn>
                <a:cxn ang="f63">
                  <a:pos x="f125" y="f124"/>
                </a:cxn>
                <a:cxn ang="f63">
                  <a:pos x="f108" y="f109"/>
                </a:cxn>
              </a:cxnLst>
              <a:rect l="f104" t="f107" r="f105" b="f106"/>
              <a:pathLst>
                <a:path w="39" h="24">
                  <a:moveTo>
                    <a:pt x="f8" y="f9"/>
                  </a:moveTo>
                  <a:cubicBezTo>
                    <a:pt x="f7" y="f10"/>
                    <a:pt x="f11" y="f12"/>
                    <a:pt x="f13" y="f10"/>
                  </a:cubicBezTo>
                  <a:cubicBezTo>
                    <a:pt x="f14" y="f15"/>
                    <a:pt x="f16" y="f17"/>
                    <a:pt x="f16" y="f13"/>
                  </a:cubicBezTo>
                  <a:cubicBezTo>
                    <a:pt x="f16" y="f14"/>
                    <a:pt x="f14" y="f18"/>
                    <a:pt x="f19" y="f16"/>
                  </a:cubicBezTo>
                  <a:cubicBezTo>
                    <a:pt x="f20" y="f21"/>
                    <a:pt x="f15" y="f16"/>
                    <a:pt x="f7" y="f21"/>
                  </a:cubicBezTo>
                  <a:cubicBezTo>
                    <a:pt x="f22" y="f21"/>
                    <a:pt x="f23" y="f16"/>
                    <a:pt x="f6" y="f24"/>
                  </a:cubicBezTo>
                  <a:cubicBezTo>
                    <a:pt x="f25" y="f5"/>
                    <a:pt x="f25" y="f5"/>
                    <a:pt x="f25" y="f5"/>
                  </a:cubicBezTo>
                  <a:cubicBezTo>
                    <a:pt x="f26" y="f5"/>
                    <a:pt x="f10" y="f5"/>
                    <a:pt x="f27" y="f5"/>
                  </a:cubicBezTo>
                  <a:cubicBezTo>
                    <a:pt x="f28" y="f5"/>
                    <a:pt x="f24" y="f29"/>
                    <a:pt x="f5" y="f13"/>
                  </a:cubicBezTo>
                  <a:cubicBezTo>
                    <a:pt x="f5" y="f11"/>
                    <a:pt x="f29" y="f7"/>
                    <a:pt x="f27" y="f7"/>
                  </a:cubicBezTo>
                  <a:cubicBezTo>
                    <a:pt x="f30" y="f7"/>
                    <a:pt x="f31" y="f7"/>
                    <a:pt x="f32" y="f7"/>
                  </a:cubicBezTo>
                  <a:cubicBezTo>
                    <a:pt x="f32" y="f7"/>
                    <a:pt x="f32" y="f7"/>
                    <a:pt x="f32" y="f7"/>
                  </a:cubicBezTo>
                  <a:cubicBezTo>
                    <a:pt x="f32" y="f7"/>
                    <a:pt x="f32" y="f7"/>
                    <a:pt x="f32" y="f7"/>
                  </a:cubicBezTo>
                  <a:cubicBezTo>
                    <a:pt x="f32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4D1716D6-E7F3-26A0-9A0C-7C9DDA4D61F7}"/>
                </a:ext>
              </a:extLst>
            </p:cNvPr>
            <p:cNvSpPr/>
            <p:nvPr/>
          </p:nvSpPr>
          <p:spPr>
            <a:xfrm>
              <a:off x="3721095" y="5784851"/>
              <a:ext cx="123828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4"/>
                <a:gd name="f8" fmla="val 10"/>
                <a:gd name="f9" fmla="val 3"/>
                <a:gd name="f10" fmla="val 13"/>
                <a:gd name="f11" fmla="val 6"/>
                <a:gd name="f12" fmla="val 16"/>
                <a:gd name="f13" fmla="val 9"/>
                <a:gd name="f14" fmla="val 15"/>
                <a:gd name="f15" fmla="val 14"/>
                <a:gd name="f16" fmla="val 21"/>
                <a:gd name="f17" fmla="val 5"/>
                <a:gd name="f18" fmla="val 22"/>
                <a:gd name="f19" fmla="val 1"/>
                <a:gd name="f20" fmla="val 4"/>
                <a:gd name="f21" fmla="val 12"/>
                <a:gd name="f22" fmla="val 23"/>
                <a:gd name="f23" fmla="val 17"/>
                <a:gd name="f24" fmla="val 19"/>
                <a:gd name="f25" fmla="val 2"/>
                <a:gd name="f26" fmla="val 7"/>
                <a:gd name="f27" fmla="+- 0 0 -90"/>
                <a:gd name="f28" fmla="*/ f3 1 18"/>
                <a:gd name="f29" fmla="*/ f4 1 2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8"/>
                <a:gd name="f38" fmla="*/ f34 1 24"/>
                <a:gd name="f39" fmla="*/ 10 f35 1"/>
                <a:gd name="f40" fmla="*/ 3 f34 1"/>
                <a:gd name="f41" fmla="*/ 15 f35 1"/>
                <a:gd name="f42" fmla="*/ 14 f34 1"/>
                <a:gd name="f43" fmla="*/ 5 f35 1"/>
                <a:gd name="f44" fmla="*/ 22 f34 1"/>
                <a:gd name="f45" fmla="*/ 0 f35 1"/>
                <a:gd name="f46" fmla="*/ 24 f34 1"/>
                <a:gd name="f47" fmla="*/ 4 f35 1"/>
                <a:gd name="f48" fmla="*/ 17 f35 1"/>
                <a:gd name="f49" fmla="*/ 13 f34 1"/>
                <a:gd name="f50" fmla="*/ 7 f35 1"/>
                <a:gd name="f51" fmla="*/ 0 f34 1"/>
                <a:gd name="f52" fmla="*/ 1 f34 1"/>
                <a:gd name="f53" fmla="+- f36 0 f1"/>
                <a:gd name="f54" fmla="*/ f39 1 18"/>
                <a:gd name="f55" fmla="*/ f40 1 24"/>
                <a:gd name="f56" fmla="*/ f41 1 18"/>
                <a:gd name="f57" fmla="*/ f42 1 24"/>
                <a:gd name="f58" fmla="*/ f43 1 18"/>
                <a:gd name="f59" fmla="*/ f44 1 24"/>
                <a:gd name="f60" fmla="*/ f45 1 18"/>
                <a:gd name="f61" fmla="*/ f46 1 24"/>
                <a:gd name="f62" fmla="*/ f47 1 18"/>
                <a:gd name="f63" fmla="*/ f48 1 18"/>
                <a:gd name="f64" fmla="*/ f49 1 24"/>
                <a:gd name="f65" fmla="*/ f50 1 18"/>
                <a:gd name="f66" fmla="*/ f51 1 24"/>
                <a:gd name="f67" fmla="*/ f52 1 24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7"/>
                <a:gd name="f82" fmla="*/ f64 1 f38"/>
                <a:gd name="f83" fmla="*/ f65 1 f37"/>
                <a:gd name="f84" fmla="*/ f66 1 f38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8 1"/>
                <a:gd name="f100" fmla="*/ f82 f29 1"/>
                <a:gd name="f101" fmla="*/ f83 f28 1"/>
                <a:gd name="f102" fmla="*/ f84 f29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6" y="f97"/>
                </a:cxn>
                <a:cxn ang="f53">
                  <a:pos x="f98" y="f97"/>
                </a:cxn>
                <a:cxn ang="f53">
                  <a:pos x="f99" y="f100"/>
                </a:cxn>
                <a:cxn ang="f53">
                  <a:pos x="f101" y="f102"/>
                </a:cxn>
                <a:cxn ang="f53">
                  <a:pos x="f101" y="f103"/>
                </a:cxn>
                <a:cxn ang="f53">
                  <a:pos x="f90" y="f91"/>
                </a:cxn>
              </a:cxnLst>
              <a:rect l="f86" t="f89" r="f87" b="f88"/>
              <a:pathLst>
                <a:path w="18" h="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5" y="f6"/>
                    <a:pt x="f8" y="f16"/>
                    <a:pt x="f17" y="f18"/>
                  </a:cubicBezTo>
                  <a:cubicBezTo>
                    <a:pt x="f9" y="f18"/>
                    <a:pt x="f19" y="f18"/>
                    <a:pt x="f5" y="f7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19" y="f7"/>
                    <a:pt x="f9" y="f7"/>
                    <a:pt x="f20" y="f7"/>
                  </a:cubicBezTo>
                  <a:cubicBezTo>
                    <a:pt x="f21" y="f22"/>
                    <a:pt x="f23" y="f24"/>
                    <a:pt x="f23" y="f10"/>
                  </a:cubicBezTo>
                  <a:cubicBezTo>
                    <a:pt x="f6" y="f11"/>
                    <a:pt x="f15" y="f25"/>
                    <a:pt x="f26" y="f5"/>
                  </a:cubicBezTo>
                  <a:cubicBezTo>
                    <a:pt x="f26" y="f5"/>
                    <a:pt x="f26" y="f19"/>
                    <a:pt x="f26" y="f19"/>
                  </a:cubicBezTo>
                  <a:cubicBezTo>
                    <a:pt x="f26" y="f25"/>
                    <a:pt x="f13" y="f25"/>
                    <a:pt x="f8" y="f9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87AE93CA-821A-0032-89AF-BB148786928E}"/>
                </a:ext>
              </a:extLst>
            </p:cNvPr>
            <p:cNvSpPr/>
            <p:nvPr/>
          </p:nvSpPr>
          <p:spPr>
            <a:xfrm flipH="1">
              <a:off x="3721095" y="5949955"/>
              <a:ext cx="0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+- 0 0 -90"/>
                <a:gd name="f7" fmla="*/ f3 1 0"/>
                <a:gd name="f8" fmla="*/ f4 1 0"/>
                <a:gd name="f9" fmla="val f5"/>
                <a:gd name="f10" fmla="*/ f6 f0 1"/>
                <a:gd name="f11" fmla="+- f9 0 f9"/>
                <a:gd name="f12" fmla="*/ f10 1 f2"/>
                <a:gd name="f13" fmla="*/ f11 1 0"/>
                <a:gd name="f14" fmla="+- f12 0 f1"/>
                <a:gd name="f15" fmla="*/ 0 1 f13"/>
                <a:gd name="f16" fmla="*/ 1 1 f13"/>
                <a:gd name="f17" fmla="*/ f15 f7 1"/>
                <a:gd name="f18" fmla="*/ f16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">
                  <a:pos x="f17" y="f20"/>
                </a:cxn>
                <a:cxn ang="f14">
                  <a:pos x="f17" y="f20"/>
                </a:cxn>
                <a:cxn ang="f14">
                  <a:pos x="f17" y="f20"/>
                </a:cxn>
                <a:cxn ang="f14">
                  <a:pos x="f17" y="f20"/>
                </a:cxn>
              </a:cxnLst>
              <a:rect l="f17" t="f20" r="f18" b="f19"/>
              <a:pathLst>
                <a:path>
                  <a:moveTo>
                    <a:pt x="f5" y="f5"/>
                  </a:move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5C454245-98B7-135E-2652-3FC497010929}"/>
                </a:ext>
              </a:extLst>
            </p:cNvPr>
            <p:cNvSpPr/>
            <p:nvPr/>
          </p:nvSpPr>
          <p:spPr>
            <a:xfrm>
              <a:off x="3762371" y="5784851"/>
              <a:ext cx="6345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+- 0 0 -90"/>
                <a:gd name="f8" fmla="*/ f3 1 1"/>
                <a:gd name="f9" fmla="*/ f4 1 1"/>
                <a:gd name="f10" fmla="val f5"/>
                <a:gd name="f11" fmla="val f6"/>
                <a:gd name="f12" fmla="*/ f7 f0 1"/>
                <a:gd name="f13" fmla="+- f11 0 f10"/>
                <a:gd name="f14" fmla="*/ f12 1 f2"/>
                <a:gd name="f15" fmla="val f13"/>
                <a:gd name="f16" fmla="*/ 1 f13 1"/>
                <a:gd name="f17" fmla="*/ 0 f13 1"/>
                <a:gd name="f18" fmla="+- f14 0 f1"/>
                <a:gd name="f19" fmla="*/ f16 1 f15"/>
                <a:gd name="f20" fmla="*/ f17 1 f15"/>
                <a:gd name="f21" fmla="*/ 0 1 f15"/>
                <a:gd name="f22" fmla="*/ f11 1 f15"/>
                <a:gd name="f23" fmla="*/ f21 f8 1"/>
                <a:gd name="f24" fmla="*/ f22 f8 1"/>
                <a:gd name="f25" fmla="*/ f22 f9 1"/>
                <a:gd name="f26" fmla="*/ f21 f9 1"/>
                <a:gd name="f27" fmla="*/ f19 f8 1"/>
                <a:gd name="f28" fmla="*/ f20 f9 1"/>
                <a:gd name="f29" fmla="*/ f20 f8 1"/>
                <a:gd name="f30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27" y="f28"/>
                </a:cxn>
                <a:cxn ang="f18">
                  <a:pos x="f29" y="f28"/>
                </a:cxn>
                <a:cxn ang="f18">
                  <a:pos x="f27" y="f30"/>
                </a:cxn>
                <a:cxn ang="f18">
                  <a:pos x="f27" y="f28"/>
                </a:cxn>
              </a:cxnLst>
              <a:rect l="f23" t="f26" r="f24" b="f25"/>
              <a:pathLst>
                <a:path w="1" h="1">
                  <a:moveTo>
                    <a:pt x="f6" y="f5"/>
                  </a:moveTo>
                  <a:cubicBezTo>
                    <a:pt x="f6" y="f5"/>
                    <a:pt x="f5" y="f5"/>
                    <a:pt x="f5" y="f5"/>
                  </a:cubicBezTo>
                  <a:cubicBezTo>
                    <a:pt x="f5" y="f5"/>
                    <a:pt x="f5" y="f5"/>
                    <a:pt x="f6" y="f6"/>
                  </a:cubicBezTo>
                  <a:cubicBezTo>
                    <a:pt x="f6" y="f6"/>
                    <a:pt x="f6" y="f5"/>
                    <a:pt x="f6" y="f5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8F2BDAE-71A4-EBA5-2A5C-F5ABE1DFA231}"/>
                </a:ext>
              </a:extLst>
            </p:cNvPr>
            <p:cNvSpPr/>
            <p:nvPr/>
          </p:nvSpPr>
          <p:spPr>
            <a:xfrm>
              <a:off x="2233614" y="5784851"/>
              <a:ext cx="338135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24"/>
                <a:gd name="f8" fmla="val 37"/>
                <a:gd name="f9" fmla="val 33"/>
                <a:gd name="f10" fmla="val 28"/>
                <a:gd name="f11" fmla="val 20"/>
                <a:gd name="f12" fmla="val 16"/>
                <a:gd name="f13" fmla="val 12"/>
                <a:gd name="f14" fmla="val 5"/>
                <a:gd name="f15" fmla="val 11"/>
                <a:gd name="f16" fmla="val 18"/>
                <a:gd name="f17" fmla="val 4"/>
                <a:gd name="f18" fmla="val 23"/>
                <a:gd name="f19" fmla="val 29"/>
                <a:gd name="f20" fmla="val 38"/>
                <a:gd name="f21" fmla="val 44"/>
                <a:gd name="f22" fmla="val 48"/>
                <a:gd name="f23" fmla="val 1"/>
                <a:gd name="f24" fmla="+- 0 0 -90"/>
                <a:gd name="f25" fmla="*/ f3 1 49"/>
                <a:gd name="f26" fmla="*/ f4 1 2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9"/>
                <a:gd name="f35" fmla="*/ f31 1 24"/>
                <a:gd name="f36" fmla="*/ 37 f32 1"/>
                <a:gd name="f37" fmla="*/ 0 f31 1"/>
                <a:gd name="f38" fmla="*/ 24 f32 1"/>
                <a:gd name="f39" fmla="*/ 12 f32 1"/>
                <a:gd name="f40" fmla="*/ 0 f32 1"/>
                <a:gd name="f41" fmla="*/ 11 f31 1"/>
                <a:gd name="f42" fmla="*/ 11 f32 1"/>
                <a:gd name="f43" fmla="*/ 24 f31 1"/>
                <a:gd name="f44" fmla="*/ 38 f32 1"/>
                <a:gd name="f45" fmla="*/ 49 f32 1"/>
                <a:gd name="f46" fmla="+- f33 0 f1"/>
                <a:gd name="f47" fmla="*/ f36 1 49"/>
                <a:gd name="f48" fmla="*/ f37 1 24"/>
                <a:gd name="f49" fmla="*/ f38 1 49"/>
                <a:gd name="f50" fmla="*/ f39 1 49"/>
                <a:gd name="f51" fmla="*/ f40 1 49"/>
                <a:gd name="f52" fmla="*/ f41 1 24"/>
                <a:gd name="f53" fmla="*/ f42 1 49"/>
                <a:gd name="f54" fmla="*/ f43 1 24"/>
                <a:gd name="f55" fmla="*/ f44 1 49"/>
                <a:gd name="f56" fmla="*/ f45 1 49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4"/>
                <a:gd name="f65" fmla="*/ f51 1 f34"/>
                <a:gd name="f66" fmla="*/ f52 1 f35"/>
                <a:gd name="f67" fmla="*/ f53 1 f34"/>
                <a:gd name="f68" fmla="*/ f54 1 f35"/>
                <a:gd name="f69" fmla="*/ f55 1 f34"/>
                <a:gd name="f70" fmla="*/ f56 1 f34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5 1"/>
                <a:gd name="f79" fmla="*/ f65 f25 1"/>
                <a:gd name="f80" fmla="*/ f66 f26 1"/>
                <a:gd name="f81" fmla="*/ f67 f25 1"/>
                <a:gd name="f82" fmla="*/ f68 f26 1"/>
                <a:gd name="f83" fmla="*/ f69 f25 1"/>
                <a:gd name="f84" fmla="*/ f7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6"/>
                </a:cxn>
                <a:cxn ang="f46">
                  <a:pos x="f78" y="f76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2"/>
                </a:cxn>
                <a:cxn ang="f46">
                  <a:pos x="f84" y="f80"/>
                </a:cxn>
                <a:cxn ang="f46">
                  <a:pos x="f75" y="f76"/>
                </a:cxn>
              </a:cxnLst>
              <a:rect l="f71" t="f74" r="f72" b="f73"/>
              <a:pathLst>
                <a:path w="49" h="24">
                  <a:moveTo>
                    <a:pt x="f8" y="f5"/>
                  </a:moveTo>
                  <a:cubicBezTo>
                    <a:pt x="f9" y="f5"/>
                    <a:pt x="f10" y="f5"/>
                    <a:pt x="f7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14" y="f5"/>
                    <a:pt x="f5" y="f14"/>
                    <a:pt x="f5" y="f15"/>
                  </a:cubicBezTo>
                  <a:cubicBezTo>
                    <a:pt x="f5" y="f16"/>
                    <a:pt x="f17" y="f18"/>
                    <a:pt x="f15" y="f7"/>
                  </a:cubicBezTo>
                  <a:cubicBezTo>
                    <a:pt x="f11" y="f7"/>
                    <a:pt x="f19" y="f7"/>
                    <a:pt x="f20" y="f7"/>
                  </a:cubicBezTo>
                  <a:cubicBezTo>
                    <a:pt x="f21" y="f18"/>
                    <a:pt x="f6" y="f16"/>
                    <a:pt x="f6" y="f15"/>
                  </a:cubicBezTo>
                  <a:cubicBezTo>
                    <a:pt x="f22" y="f14"/>
                    <a:pt x="f21" y="f23"/>
                    <a:pt x="f8" y="f5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upo 1488">
            <a:extLst>
              <a:ext uri="{FF2B5EF4-FFF2-40B4-BE49-F238E27FC236}">
                <a16:creationId xmlns:a16="http://schemas.microsoft.com/office/drawing/2014/main" id="{AD2A85F1-EA3D-4B4F-0573-AF6AA2F1BBCB}"/>
              </a:ext>
            </a:extLst>
          </p:cNvPr>
          <p:cNvGrpSpPr/>
          <p:nvPr/>
        </p:nvGrpSpPr>
        <p:grpSpPr>
          <a:xfrm>
            <a:off x="13914433" y="3816348"/>
            <a:ext cx="2790821" cy="4360865"/>
            <a:chOff x="13914433" y="3816348"/>
            <a:chExt cx="2790821" cy="4360865"/>
          </a:xfrm>
        </p:grpSpPr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2ED1324C-6373-4861-4926-0DA7DEE85A28}"/>
                </a:ext>
              </a:extLst>
            </p:cNvPr>
            <p:cNvSpPr/>
            <p:nvPr/>
          </p:nvSpPr>
          <p:spPr>
            <a:xfrm>
              <a:off x="13914433" y="3816348"/>
              <a:ext cx="2790821" cy="436086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11"/>
                <a:gd name="f8" fmla="val 644"/>
                <a:gd name="f9" fmla="val 311"/>
                <a:gd name="f10" fmla="val 385"/>
                <a:gd name="f11" fmla="val 304"/>
                <a:gd name="f12" fmla="val 402"/>
                <a:gd name="f13" fmla="val 288"/>
                <a:gd name="f14" fmla="val 406"/>
                <a:gd name="f15" fmla="val 262"/>
                <a:gd name="f16" fmla="val 238"/>
                <a:gd name="f17" fmla="val 403"/>
                <a:gd name="f18" fmla="val 217"/>
                <a:gd name="f19" fmla="val 384"/>
                <a:gd name="f20" fmla="val 202"/>
                <a:gd name="f21" fmla="val 379"/>
                <a:gd name="f22" fmla="val 198"/>
                <a:gd name="f23" fmla="val 377"/>
                <a:gd name="f24" fmla="val 194"/>
                <a:gd name="f25" fmla="val 187"/>
                <a:gd name="f26" fmla="val 378"/>
                <a:gd name="f27" fmla="val 165"/>
                <a:gd name="f28" fmla="val 142"/>
                <a:gd name="f29" fmla="val 371"/>
                <a:gd name="f30" fmla="val 120"/>
                <a:gd name="f31" fmla="val 368"/>
                <a:gd name="f32" fmla="val 111"/>
                <a:gd name="f33" fmla="val 365"/>
                <a:gd name="f34" fmla="val 109"/>
                <a:gd name="f35" fmla="val 356"/>
                <a:gd name="f36" fmla="val 110"/>
                <a:gd name="f37" fmla="val 348"/>
                <a:gd name="f38" fmla="val 114"/>
                <a:gd name="f39" fmla="val 346"/>
                <a:gd name="f40" fmla="val 118"/>
                <a:gd name="f41" fmla="val 127"/>
                <a:gd name="f42" fmla="val 353"/>
                <a:gd name="f43" fmla="val 145"/>
                <a:gd name="f44" fmla="val 354"/>
                <a:gd name="f45" fmla="val 163"/>
                <a:gd name="f46" fmla="val 182"/>
                <a:gd name="f47" fmla="val 186"/>
                <a:gd name="f48" fmla="val 352"/>
                <a:gd name="f49" fmla="val 188"/>
                <a:gd name="f50" fmla="val 299"/>
                <a:gd name="f51" fmla="val 189"/>
                <a:gd name="f52" fmla="val 251"/>
                <a:gd name="f53" fmla="val 201"/>
                <a:gd name="f54" fmla="val 199"/>
                <a:gd name="f55" fmla="val 197"/>
                <a:gd name="f56" fmla="val 151"/>
                <a:gd name="f57" fmla="val 112"/>
                <a:gd name="f58" fmla="val 150"/>
                <a:gd name="f59" fmla="val 107"/>
                <a:gd name="f60" fmla="val 103"/>
                <a:gd name="f61" fmla="val 104"/>
                <a:gd name="f62" fmla="val 75"/>
                <a:gd name="f63" fmla="val 53"/>
                <a:gd name="f64" fmla="val 138"/>
                <a:gd name="f65" fmla="val 38"/>
                <a:gd name="f66" fmla="val 149"/>
                <a:gd name="f67" fmla="val 31"/>
                <a:gd name="f68" fmla="val 161"/>
                <a:gd name="f69" fmla="val 28"/>
                <a:gd name="f70" fmla="val 174"/>
                <a:gd name="f71" fmla="val 215"/>
                <a:gd name="f72" fmla="val 27"/>
                <a:gd name="f73" fmla="val 235"/>
                <a:gd name="f74" fmla="val 29"/>
                <a:gd name="f75" fmla="val 264"/>
                <a:gd name="f76" fmla="val 34"/>
                <a:gd name="f77" fmla="val 290"/>
                <a:gd name="f78" fmla="val 45"/>
                <a:gd name="f79" fmla="val 66"/>
                <a:gd name="f80" fmla="val 315"/>
                <a:gd name="f81" fmla="val 70"/>
                <a:gd name="f82" fmla="val 320"/>
                <a:gd name="f83" fmla="val 324"/>
                <a:gd name="f84" fmla="val 79"/>
                <a:gd name="f85" fmla="val 329"/>
                <a:gd name="f86" fmla="val 85"/>
                <a:gd name="f87" fmla="val 335"/>
                <a:gd name="f88" fmla="val 87"/>
                <a:gd name="f89" fmla="val 341"/>
                <a:gd name="f90" fmla="val 82"/>
                <a:gd name="f91" fmla="val 347"/>
                <a:gd name="f92" fmla="val 76"/>
                <a:gd name="f93" fmla="val 342"/>
                <a:gd name="f94" fmla="val 64"/>
                <a:gd name="f95" fmla="val 322"/>
                <a:gd name="f96" fmla="val 39"/>
                <a:gd name="f97" fmla="val 297"/>
                <a:gd name="f98" fmla="val 22"/>
                <a:gd name="f99" fmla="val 267"/>
                <a:gd name="f100" fmla="val 12"/>
                <a:gd name="f101" fmla="val 231"/>
                <a:gd name="f102" fmla="val 193"/>
                <a:gd name="f103" fmla="val 2"/>
                <a:gd name="f104" fmla="val 157"/>
                <a:gd name="f105" fmla="val 6"/>
                <a:gd name="f106" fmla="val 102"/>
                <a:gd name="f107" fmla="val 61"/>
                <a:gd name="f108" fmla="val 40"/>
                <a:gd name="f109" fmla="val 33"/>
                <a:gd name="f110" fmla="val 14"/>
                <a:gd name="f111" fmla="val 8"/>
                <a:gd name="f112" fmla="val 153"/>
                <a:gd name="f113" fmla="val 10"/>
                <a:gd name="f114" fmla="val 190"/>
                <a:gd name="f115" fmla="val 7"/>
                <a:gd name="f116" fmla="val 205"/>
                <a:gd name="f117" fmla="val 210"/>
                <a:gd name="f118" fmla="val 9"/>
                <a:gd name="f119" fmla="val 301"/>
                <a:gd name="f120" fmla="val 21"/>
                <a:gd name="f121" fmla="val 309"/>
                <a:gd name="f122" fmla="val 35"/>
                <a:gd name="f123" fmla="val 312"/>
                <a:gd name="f124" fmla="val 41"/>
                <a:gd name="f125" fmla="val 314"/>
                <a:gd name="f126" fmla="val 42"/>
                <a:gd name="f127" fmla="val 319"/>
                <a:gd name="f128" fmla="val 54"/>
                <a:gd name="f129" fmla="val 362"/>
                <a:gd name="f130" fmla="val 80"/>
                <a:gd name="f131" fmla="val 394"/>
                <a:gd name="f132" fmla="val 416"/>
                <a:gd name="f133" fmla="val 122"/>
                <a:gd name="f134" fmla="val 419"/>
                <a:gd name="f135" fmla="val 125"/>
                <a:gd name="f136" fmla="val 434"/>
                <a:gd name="f137" fmla="val 123"/>
                <a:gd name="f138" fmla="val 438"/>
                <a:gd name="f139" fmla="val 121"/>
                <a:gd name="f140" fmla="val 439"/>
                <a:gd name="f141" fmla="val 119"/>
                <a:gd name="f142" fmla="val 97"/>
                <a:gd name="f143" fmla="val 84"/>
                <a:gd name="f144" fmla="val 73"/>
                <a:gd name="f145" fmla="val 60"/>
                <a:gd name="f146" fmla="val 437"/>
                <a:gd name="f147" fmla="val 48"/>
                <a:gd name="f148" fmla="val 440"/>
                <a:gd name="f149" fmla="val 443"/>
                <a:gd name="f150" fmla="val 13"/>
                <a:gd name="f151" fmla="val 453"/>
                <a:gd name="f152" fmla="val 468"/>
                <a:gd name="f153" fmla="val 1"/>
                <a:gd name="f154" fmla="val 469"/>
                <a:gd name="f155" fmla="val 470"/>
                <a:gd name="f156" fmla="val 129"/>
                <a:gd name="f157" fmla="val 258"/>
                <a:gd name="f158" fmla="val 387"/>
                <a:gd name="f159" fmla="val 400"/>
                <a:gd name="f160" fmla="val 404"/>
                <a:gd name="f161" fmla="val 640"/>
                <a:gd name="f162" fmla="val 627"/>
                <a:gd name="f163" fmla="val 590"/>
                <a:gd name="f164" fmla="val 553"/>
                <a:gd name="f165" fmla="val 516"/>
                <a:gd name="f166" fmla="val 505"/>
                <a:gd name="f167" fmla="val 495"/>
                <a:gd name="f168" fmla="val 399"/>
                <a:gd name="f169" fmla="val 486"/>
                <a:gd name="f170" fmla="val 391"/>
                <a:gd name="f171" fmla="val 465"/>
                <a:gd name="f172" fmla="val 376"/>
                <a:gd name="f173" fmla="val 451"/>
                <a:gd name="f174" fmla="val 357"/>
                <a:gd name="f175" fmla="val 441"/>
                <a:gd name="f176" fmla="val 358"/>
                <a:gd name="f177" fmla="val 359"/>
                <a:gd name="f178" fmla="val 321"/>
                <a:gd name="f179" fmla="val 351"/>
                <a:gd name="f180" fmla="val 216"/>
                <a:gd name="f181" fmla="val 372"/>
                <a:gd name="f182" fmla="val 219"/>
                <a:gd name="f183" fmla="val 383"/>
                <a:gd name="f184" fmla="val 233"/>
                <a:gd name="f185" fmla="val 249"/>
                <a:gd name="f186" fmla="val 266"/>
                <a:gd name="f187" fmla="val 374"/>
                <a:gd name="f188" fmla="val 280"/>
                <a:gd name="f189" fmla="val 287"/>
                <a:gd name="f190" fmla="val 263"/>
                <a:gd name="f191" fmla="val 240"/>
                <a:gd name="f192" fmla="val 50"/>
                <a:gd name="f193" fmla="val 542"/>
                <a:gd name="f194" fmla="val 566"/>
                <a:gd name="f195" fmla="val 589"/>
                <a:gd name="f196" fmla="val 613"/>
                <a:gd name="f197" fmla="val 618"/>
                <a:gd name="f198" fmla="val 49"/>
                <a:gd name="f199" fmla="val 620"/>
                <a:gd name="f200" fmla="val 43"/>
                <a:gd name="f201" fmla="val 25"/>
                <a:gd name="f202" fmla="val 16"/>
                <a:gd name="f203" fmla="val 11"/>
                <a:gd name="f204" fmla="val 619"/>
                <a:gd name="f205" fmla="val 615"/>
                <a:gd name="f206" fmla="val 580"/>
                <a:gd name="f207" fmla="val 544"/>
                <a:gd name="f208" fmla="val 509"/>
                <a:gd name="f209" fmla="val 490"/>
                <a:gd name="f210" fmla="val 472"/>
                <a:gd name="f211" fmla="val 464"/>
                <a:gd name="f212" fmla="val 494"/>
                <a:gd name="f213" fmla="val 518"/>
                <a:gd name="f214" fmla="val 36"/>
                <a:gd name="f215" fmla="val 286"/>
                <a:gd name="f216" fmla="val 283"/>
                <a:gd name="f217" fmla="val 268"/>
                <a:gd name="f218" fmla="val 234"/>
                <a:gd name="f219" fmla="val 20"/>
                <a:gd name="f220" fmla="val 239"/>
                <a:gd name="f221" fmla="val 133"/>
                <a:gd name="f222" fmla="val 92"/>
                <a:gd name="f223" fmla="val 88"/>
                <a:gd name="f224" fmla="val 140"/>
                <a:gd name="f225" fmla="val 113"/>
                <a:gd name="f226" fmla="val 173"/>
                <a:gd name="f227" fmla="val 115"/>
                <a:gd name="f228" fmla="val 176"/>
                <a:gd name="f229" fmla="val 177"/>
                <a:gd name="f230" fmla="val 179"/>
                <a:gd name="f231" fmla="val 100"/>
                <a:gd name="f232" fmla="val 183"/>
                <a:gd name="f233" fmla="val 63"/>
                <a:gd name="f234" fmla="val 51"/>
                <a:gd name="f235" fmla="val 117"/>
                <a:gd name="f236" fmla="val 361"/>
                <a:gd name="f237" fmla="val 326"/>
                <a:gd name="f238" fmla="val 59"/>
                <a:gd name="f239" fmla="val 214"/>
                <a:gd name="f240" fmla="val 62"/>
                <a:gd name="f241" fmla="val 212"/>
                <a:gd name="f242" fmla="val 67"/>
                <a:gd name="f243" fmla="val 90"/>
                <a:gd name="f244" fmla="val 211"/>
                <a:gd name="f245" fmla="val 206"/>
                <a:gd name="f246" fmla="val 132"/>
                <a:gd name="f247" fmla="val 195"/>
                <a:gd name="f248" fmla="val 135"/>
                <a:gd name="f249" fmla="val 141"/>
                <a:gd name="f250" fmla="val 160"/>
                <a:gd name="f251" fmla="val 207"/>
                <a:gd name="f252" fmla="val 181"/>
                <a:gd name="f253" fmla="val 204"/>
                <a:gd name="f254" fmla="val 273"/>
                <a:gd name="f255" fmla="val 308"/>
                <a:gd name="f256" fmla="val 213"/>
                <a:gd name="f257" fmla="val 313"/>
                <a:gd name="f258" fmla="val 318"/>
                <a:gd name="f259" fmla="val 323"/>
                <a:gd name="f260" fmla="val 331"/>
                <a:gd name="f261" fmla="val 334"/>
                <a:gd name="f262" fmla="val 333"/>
                <a:gd name="f263" fmla="val 222"/>
                <a:gd name="f264" fmla="val 332"/>
                <a:gd name="f265" fmla="val 246"/>
                <a:gd name="f266" fmla="val 270"/>
                <a:gd name="f267" fmla="val 294"/>
                <a:gd name="f268" fmla="val 327"/>
                <a:gd name="f269" fmla="val 344"/>
                <a:gd name="f270" fmla="val 407"/>
                <a:gd name="f271" fmla="val 191"/>
                <a:gd name="f272" fmla="val 420"/>
                <a:gd name="f273" fmla="val 152"/>
                <a:gd name="f274" fmla="val 412"/>
                <a:gd name="f275" fmla="val 243"/>
                <a:gd name="f276" fmla="val 489"/>
                <a:gd name="f277" fmla="val 501"/>
                <a:gd name="f278" fmla="val 500"/>
                <a:gd name="f279" fmla="val 172"/>
                <a:gd name="f280" fmla="val 499"/>
                <a:gd name="f281" fmla="val 482"/>
                <a:gd name="f282" fmla="val 148"/>
                <a:gd name="f283" fmla="val 461"/>
                <a:gd name="f284" fmla="val 146"/>
                <a:gd name="f285" fmla="val 147"/>
                <a:gd name="f286" fmla="val 430"/>
                <a:gd name="f287" fmla="val 429"/>
                <a:gd name="f288" fmla="val 247"/>
                <a:gd name="f289" fmla="val 456"/>
                <a:gd name="f290" fmla="val 463"/>
                <a:gd name="f291" fmla="val 476"/>
                <a:gd name="f292" fmla="val 483"/>
                <a:gd name="f293" fmla="val 477"/>
                <a:gd name="f294" fmla="val 271"/>
                <a:gd name="f295" fmla="val 196"/>
                <a:gd name="f296" fmla="val 158"/>
                <a:gd name="f297" fmla="val 74"/>
                <a:gd name="f298" fmla="val 612"/>
                <a:gd name="f299" fmla="val 565"/>
                <a:gd name="f300" fmla="val 517"/>
                <a:gd name="f301" fmla="val 462"/>
                <a:gd name="f302" fmla="val 81"/>
                <a:gd name="f303" fmla="val 99"/>
                <a:gd name="f304" fmla="val 480"/>
                <a:gd name="f305" fmla="val 488"/>
                <a:gd name="f306" fmla="val 497"/>
                <a:gd name="f307" fmla="val 108"/>
                <a:gd name="f308" fmla="val 524"/>
                <a:gd name="f309" fmla="val 171"/>
                <a:gd name="f310" fmla="val 285"/>
                <a:gd name="f311" fmla="val 293"/>
                <a:gd name="f312" fmla="val 504"/>
                <a:gd name="f313" fmla="val 492"/>
                <a:gd name="f314" fmla="val 295"/>
                <a:gd name="f315" fmla="val 300"/>
                <a:gd name="f316" fmla="val 317"/>
                <a:gd name="f317" fmla="val 479"/>
                <a:gd name="f318" fmla="val 523"/>
                <a:gd name="f319" fmla="val 567"/>
                <a:gd name="f320" fmla="val 261"/>
                <a:gd name="f321" fmla="val 475"/>
                <a:gd name="f322" fmla="val 498"/>
                <a:gd name="f323" fmla="val 257"/>
                <a:gd name="f324" fmla="val 512"/>
                <a:gd name="f325" fmla="val 380"/>
                <a:gd name="f326" fmla="val 546"/>
                <a:gd name="f327" fmla="val 614"/>
                <a:gd name="f328" fmla="val 364"/>
                <a:gd name="f329" fmla="val 355"/>
                <a:gd name="f330" fmla="val 515"/>
                <a:gd name="f331" fmla="val 471"/>
                <a:gd name="f332" fmla="val 436"/>
                <a:gd name="f333" fmla="val 306"/>
                <a:gd name="f334" fmla="val 298"/>
                <a:gd name="f335" fmla="val 291"/>
                <a:gd name="f336" fmla="val 284"/>
                <a:gd name="f337" fmla="val 277"/>
                <a:gd name="f338" fmla="val 272"/>
                <a:gd name="f339" fmla="val 433"/>
                <a:gd name="f340" fmla="val 269"/>
                <a:gd name="f341" fmla="val 423"/>
                <a:gd name="f342" fmla="val 417"/>
                <a:gd name="f343" fmla="val 413"/>
                <a:gd name="f344" fmla="val 296"/>
                <a:gd name="f345" fmla="val 405"/>
                <a:gd name="f346" fmla="val 393"/>
                <a:gd name="f347" fmla="val 328"/>
                <a:gd name="f348" fmla="val 369"/>
                <a:gd name="f349" fmla="val 336"/>
                <a:gd name="f350" fmla="val 349"/>
                <a:gd name="f351" fmla="val 418"/>
                <a:gd name="f352" fmla="+- 0 0 -90"/>
                <a:gd name="f353" fmla="*/ f4 1 411"/>
                <a:gd name="f354" fmla="*/ f5 1 644"/>
                <a:gd name="f355" fmla="val f6"/>
                <a:gd name="f356" fmla="val f7"/>
                <a:gd name="f357" fmla="val f8"/>
                <a:gd name="f358" fmla="*/ f352 f0 1"/>
                <a:gd name="f359" fmla="+- f357 0 f355"/>
                <a:gd name="f360" fmla="+- f356 0 f355"/>
                <a:gd name="f361" fmla="*/ f358 1 f3"/>
                <a:gd name="f362" fmla="*/ f360 1 411"/>
                <a:gd name="f363" fmla="*/ f359 1 644"/>
                <a:gd name="f364" fmla="*/ 384 f360 1"/>
                <a:gd name="f365" fmla="*/ 202 f359 1"/>
                <a:gd name="f366" fmla="*/ 356 f360 1"/>
                <a:gd name="f367" fmla="*/ 110 f359 1"/>
                <a:gd name="f368" fmla="*/ 348 f360 1"/>
                <a:gd name="f369" fmla="*/ 127 f359 1"/>
                <a:gd name="f370" fmla="*/ 202 f360 1"/>
                <a:gd name="f371" fmla="*/ 189 f359 1"/>
                <a:gd name="f372" fmla="*/ 197 f360 1"/>
                <a:gd name="f373" fmla="*/ 187 f359 1"/>
                <a:gd name="f374" fmla="*/ 174 f360 1"/>
                <a:gd name="f375" fmla="*/ 28 f359 1"/>
                <a:gd name="f376" fmla="*/ 324 f360 1"/>
                <a:gd name="f377" fmla="*/ 79 f359 1"/>
                <a:gd name="f378" fmla="*/ 342 f360 1"/>
                <a:gd name="f379" fmla="*/ 64 f359 1"/>
                <a:gd name="f380" fmla="*/ 33 f360 1"/>
                <a:gd name="f381" fmla="*/ 87 f359 1"/>
                <a:gd name="f382" fmla="*/ 0 f360 1"/>
                <a:gd name="f383" fmla="*/ 290 f359 1"/>
                <a:gd name="f384" fmla="*/ 118 f360 1"/>
                <a:gd name="f385" fmla="*/ 416 f359 1"/>
                <a:gd name="f386" fmla="*/ 84 f360 1"/>
                <a:gd name="f387" fmla="*/ 439 f359 1"/>
                <a:gd name="f388" fmla="*/ 470 f359 1"/>
                <a:gd name="f389" fmla="*/ 404 f360 1"/>
                <a:gd name="f390" fmla="*/ 627 f359 1"/>
                <a:gd name="f391" fmla="*/ 443 f359 1"/>
                <a:gd name="f392" fmla="*/ 360 f360 1"/>
                <a:gd name="f393" fmla="*/ 311 f359 1"/>
                <a:gd name="f394" fmla="*/ 249 f359 1"/>
                <a:gd name="f395" fmla="*/ 50 f360 1"/>
                <a:gd name="f396" fmla="*/ 542 f359 1"/>
                <a:gd name="f397" fmla="*/ 16 f360 1"/>
                <a:gd name="f398" fmla="*/ 620 f359 1"/>
                <a:gd name="f399" fmla="*/ 43 f360 1"/>
                <a:gd name="f400" fmla="*/ 465 f359 1"/>
                <a:gd name="f401" fmla="*/ 36 f360 1"/>
                <a:gd name="f402" fmla="*/ 286 f359 1"/>
                <a:gd name="f403" fmla="*/ 88 f360 1"/>
                <a:gd name="f404" fmla="*/ 60 f359 1"/>
                <a:gd name="f405" fmla="*/ 76 f360 1"/>
                <a:gd name="f406" fmla="*/ 60 f360 1"/>
                <a:gd name="f407" fmla="*/ 283 f359 1"/>
                <a:gd name="f408" fmla="*/ 132 f360 1"/>
                <a:gd name="f409" fmla="*/ 195 f359 1"/>
                <a:gd name="f410" fmla="*/ 308 f360 1"/>
                <a:gd name="f411" fmla="*/ 213 f359 1"/>
                <a:gd name="f412" fmla="*/ 332 f360 1"/>
                <a:gd name="f413" fmla="*/ 294 f359 1"/>
                <a:gd name="f414" fmla="*/ 243 f360 1"/>
                <a:gd name="f415" fmla="*/ 469 f359 1"/>
                <a:gd name="f416" fmla="*/ 147 f360 1"/>
                <a:gd name="f417" fmla="*/ 430 f359 1"/>
                <a:gd name="f418" fmla="*/ 123 f360 1"/>
                <a:gd name="f419" fmla="*/ 463 f359 1"/>
                <a:gd name="f420" fmla="*/ 483 f359 1"/>
                <a:gd name="f421" fmla="*/ 196 f360 1"/>
                <a:gd name="f422" fmla="*/ 74 f360 1"/>
                <a:gd name="f423" fmla="*/ 99 f360 1"/>
                <a:gd name="f424" fmla="*/ 505 f359 1"/>
                <a:gd name="f425" fmla="*/ 294 f360 1"/>
                <a:gd name="f426" fmla="*/ 504 f359 1"/>
                <a:gd name="f427" fmla="*/ 317 f360 1"/>
                <a:gd name="f428" fmla="*/ 479 f359 1"/>
                <a:gd name="f429" fmla="*/ 251 f360 1"/>
                <a:gd name="f430" fmla="*/ 500 f359 1"/>
                <a:gd name="f431" fmla="*/ 266 f360 1"/>
                <a:gd name="f432" fmla="*/ 380 f360 1"/>
                <a:gd name="f433" fmla="*/ 614 f359 1"/>
                <a:gd name="f434" fmla="*/ 341 f360 1"/>
                <a:gd name="f435" fmla="*/ 615 f359 1"/>
                <a:gd name="f436" fmla="*/ 329 f360 1"/>
                <a:gd name="f437" fmla="*/ 436 f359 1"/>
                <a:gd name="f438" fmla="*/ 298 f360 1"/>
                <a:gd name="f439" fmla="*/ 438 f359 1"/>
                <a:gd name="f440" fmla="*/ 280 f360 1"/>
                <a:gd name="f441" fmla="*/ 413 f359 1"/>
                <a:gd name="f442" fmla="*/ 349 f360 1"/>
                <a:gd name="f443" fmla="*/ 356 f359 1"/>
                <a:gd name="f444" fmla="+- f361 0 f1"/>
                <a:gd name="f445" fmla="*/ f364 1 411"/>
                <a:gd name="f446" fmla="*/ f365 1 644"/>
                <a:gd name="f447" fmla="*/ f366 1 411"/>
                <a:gd name="f448" fmla="*/ f367 1 644"/>
                <a:gd name="f449" fmla="*/ f368 1 411"/>
                <a:gd name="f450" fmla="*/ f369 1 644"/>
                <a:gd name="f451" fmla="*/ f370 1 411"/>
                <a:gd name="f452" fmla="*/ f371 1 644"/>
                <a:gd name="f453" fmla="*/ f372 1 411"/>
                <a:gd name="f454" fmla="*/ f373 1 644"/>
                <a:gd name="f455" fmla="*/ f374 1 411"/>
                <a:gd name="f456" fmla="*/ f375 1 644"/>
                <a:gd name="f457" fmla="*/ f376 1 411"/>
                <a:gd name="f458" fmla="*/ f377 1 644"/>
                <a:gd name="f459" fmla="*/ f378 1 411"/>
                <a:gd name="f460" fmla="*/ f379 1 644"/>
                <a:gd name="f461" fmla="*/ f380 1 411"/>
                <a:gd name="f462" fmla="*/ f381 1 644"/>
                <a:gd name="f463" fmla="*/ f382 1 411"/>
                <a:gd name="f464" fmla="*/ f383 1 644"/>
                <a:gd name="f465" fmla="*/ f384 1 411"/>
                <a:gd name="f466" fmla="*/ f385 1 644"/>
                <a:gd name="f467" fmla="*/ f386 1 411"/>
                <a:gd name="f468" fmla="*/ f387 1 644"/>
                <a:gd name="f469" fmla="*/ f388 1 644"/>
                <a:gd name="f470" fmla="*/ f389 1 411"/>
                <a:gd name="f471" fmla="*/ f390 1 644"/>
                <a:gd name="f472" fmla="*/ f391 1 644"/>
                <a:gd name="f473" fmla="*/ f392 1 411"/>
                <a:gd name="f474" fmla="*/ f393 1 644"/>
                <a:gd name="f475" fmla="*/ f394 1 644"/>
                <a:gd name="f476" fmla="*/ f395 1 411"/>
                <a:gd name="f477" fmla="*/ f396 1 644"/>
                <a:gd name="f478" fmla="*/ f397 1 411"/>
                <a:gd name="f479" fmla="*/ f398 1 644"/>
                <a:gd name="f480" fmla="*/ f399 1 411"/>
                <a:gd name="f481" fmla="*/ f400 1 644"/>
                <a:gd name="f482" fmla="*/ f401 1 411"/>
                <a:gd name="f483" fmla="*/ f402 1 644"/>
                <a:gd name="f484" fmla="*/ f403 1 411"/>
                <a:gd name="f485" fmla="*/ f404 1 644"/>
                <a:gd name="f486" fmla="*/ f405 1 411"/>
                <a:gd name="f487" fmla="*/ f406 1 411"/>
                <a:gd name="f488" fmla="*/ f407 1 644"/>
                <a:gd name="f489" fmla="*/ f408 1 411"/>
                <a:gd name="f490" fmla="*/ f409 1 644"/>
                <a:gd name="f491" fmla="*/ f410 1 411"/>
                <a:gd name="f492" fmla="*/ f411 1 644"/>
                <a:gd name="f493" fmla="*/ f412 1 411"/>
                <a:gd name="f494" fmla="*/ f413 1 644"/>
                <a:gd name="f495" fmla="*/ f414 1 411"/>
                <a:gd name="f496" fmla="*/ f415 1 644"/>
                <a:gd name="f497" fmla="*/ f416 1 411"/>
                <a:gd name="f498" fmla="*/ f417 1 644"/>
                <a:gd name="f499" fmla="*/ f418 1 411"/>
                <a:gd name="f500" fmla="*/ f419 1 644"/>
                <a:gd name="f501" fmla="*/ f420 1 644"/>
                <a:gd name="f502" fmla="*/ f421 1 411"/>
                <a:gd name="f503" fmla="*/ f422 1 411"/>
                <a:gd name="f504" fmla="*/ f423 1 411"/>
                <a:gd name="f505" fmla="*/ f424 1 644"/>
                <a:gd name="f506" fmla="*/ f425 1 411"/>
                <a:gd name="f507" fmla="*/ f426 1 644"/>
                <a:gd name="f508" fmla="*/ f427 1 411"/>
                <a:gd name="f509" fmla="*/ f428 1 644"/>
                <a:gd name="f510" fmla="*/ f429 1 411"/>
                <a:gd name="f511" fmla="*/ f430 1 644"/>
                <a:gd name="f512" fmla="*/ f431 1 411"/>
                <a:gd name="f513" fmla="*/ f432 1 411"/>
                <a:gd name="f514" fmla="*/ f433 1 644"/>
                <a:gd name="f515" fmla="*/ f434 1 411"/>
                <a:gd name="f516" fmla="*/ f435 1 644"/>
                <a:gd name="f517" fmla="*/ f436 1 411"/>
                <a:gd name="f518" fmla="*/ f437 1 644"/>
                <a:gd name="f519" fmla="*/ f438 1 411"/>
                <a:gd name="f520" fmla="*/ f439 1 644"/>
                <a:gd name="f521" fmla="*/ f440 1 411"/>
                <a:gd name="f522" fmla="*/ f441 1 644"/>
                <a:gd name="f523" fmla="*/ f442 1 411"/>
                <a:gd name="f524" fmla="*/ f443 1 644"/>
                <a:gd name="f525" fmla="*/ 0 1 f362"/>
                <a:gd name="f526" fmla="*/ f356 1 f362"/>
                <a:gd name="f527" fmla="*/ 0 1 f363"/>
                <a:gd name="f528" fmla="*/ f357 1 f363"/>
                <a:gd name="f529" fmla="*/ f445 1 f362"/>
                <a:gd name="f530" fmla="*/ f446 1 f363"/>
                <a:gd name="f531" fmla="*/ f447 1 f362"/>
                <a:gd name="f532" fmla="*/ f448 1 f363"/>
                <a:gd name="f533" fmla="*/ f449 1 f362"/>
                <a:gd name="f534" fmla="*/ f450 1 f363"/>
                <a:gd name="f535" fmla="*/ f451 1 f362"/>
                <a:gd name="f536" fmla="*/ f452 1 f363"/>
                <a:gd name="f537" fmla="*/ f453 1 f362"/>
                <a:gd name="f538" fmla="*/ f454 1 f363"/>
                <a:gd name="f539" fmla="*/ f455 1 f362"/>
                <a:gd name="f540" fmla="*/ f456 1 f363"/>
                <a:gd name="f541" fmla="*/ f457 1 f362"/>
                <a:gd name="f542" fmla="*/ f458 1 f363"/>
                <a:gd name="f543" fmla="*/ f459 1 f362"/>
                <a:gd name="f544" fmla="*/ f460 1 f363"/>
                <a:gd name="f545" fmla="*/ f461 1 f362"/>
                <a:gd name="f546" fmla="*/ f462 1 f363"/>
                <a:gd name="f547" fmla="*/ f463 1 f362"/>
                <a:gd name="f548" fmla="*/ f464 1 f363"/>
                <a:gd name="f549" fmla="*/ f465 1 f362"/>
                <a:gd name="f550" fmla="*/ f466 1 f363"/>
                <a:gd name="f551" fmla="*/ f467 1 f362"/>
                <a:gd name="f552" fmla="*/ f468 1 f363"/>
                <a:gd name="f553" fmla="*/ f469 1 f363"/>
                <a:gd name="f554" fmla="*/ f470 1 f362"/>
                <a:gd name="f555" fmla="*/ f471 1 f363"/>
                <a:gd name="f556" fmla="*/ f472 1 f363"/>
                <a:gd name="f557" fmla="*/ f473 1 f362"/>
                <a:gd name="f558" fmla="*/ f474 1 f363"/>
                <a:gd name="f559" fmla="*/ f475 1 f363"/>
                <a:gd name="f560" fmla="*/ f476 1 f362"/>
                <a:gd name="f561" fmla="*/ f477 1 f363"/>
                <a:gd name="f562" fmla="*/ f478 1 f362"/>
                <a:gd name="f563" fmla="*/ f479 1 f363"/>
                <a:gd name="f564" fmla="*/ f480 1 f362"/>
                <a:gd name="f565" fmla="*/ f481 1 f363"/>
                <a:gd name="f566" fmla="*/ f482 1 f362"/>
                <a:gd name="f567" fmla="*/ f483 1 f363"/>
                <a:gd name="f568" fmla="*/ f484 1 f362"/>
                <a:gd name="f569" fmla="*/ f485 1 f363"/>
                <a:gd name="f570" fmla="*/ f486 1 f362"/>
                <a:gd name="f571" fmla="*/ f487 1 f362"/>
                <a:gd name="f572" fmla="*/ f488 1 f363"/>
                <a:gd name="f573" fmla="*/ f489 1 f362"/>
                <a:gd name="f574" fmla="*/ f490 1 f363"/>
                <a:gd name="f575" fmla="*/ f491 1 f362"/>
                <a:gd name="f576" fmla="*/ f492 1 f363"/>
                <a:gd name="f577" fmla="*/ f493 1 f362"/>
                <a:gd name="f578" fmla="*/ f494 1 f363"/>
                <a:gd name="f579" fmla="*/ f495 1 f362"/>
                <a:gd name="f580" fmla="*/ f496 1 f363"/>
                <a:gd name="f581" fmla="*/ f497 1 f362"/>
                <a:gd name="f582" fmla="*/ f498 1 f363"/>
                <a:gd name="f583" fmla="*/ f499 1 f362"/>
                <a:gd name="f584" fmla="*/ f500 1 f363"/>
                <a:gd name="f585" fmla="*/ f501 1 f363"/>
                <a:gd name="f586" fmla="*/ f502 1 f362"/>
                <a:gd name="f587" fmla="*/ f503 1 f362"/>
                <a:gd name="f588" fmla="*/ f504 1 f362"/>
                <a:gd name="f589" fmla="*/ f505 1 f363"/>
                <a:gd name="f590" fmla="*/ f506 1 f362"/>
                <a:gd name="f591" fmla="*/ f507 1 f363"/>
                <a:gd name="f592" fmla="*/ f508 1 f362"/>
                <a:gd name="f593" fmla="*/ f509 1 f363"/>
                <a:gd name="f594" fmla="*/ f510 1 f362"/>
                <a:gd name="f595" fmla="*/ f511 1 f363"/>
                <a:gd name="f596" fmla="*/ f512 1 f362"/>
                <a:gd name="f597" fmla="*/ f513 1 f362"/>
                <a:gd name="f598" fmla="*/ f514 1 f363"/>
                <a:gd name="f599" fmla="*/ f515 1 f362"/>
                <a:gd name="f600" fmla="*/ f516 1 f363"/>
                <a:gd name="f601" fmla="*/ f517 1 f362"/>
                <a:gd name="f602" fmla="*/ f518 1 f363"/>
                <a:gd name="f603" fmla="*/ f519 1 f362"/>
                <a:gd name="f604" fmla="*/ f520 1 f363"/>
                <a:gd name="f605" fmla="*/ f521 1 f362"/>
                <a:gd name="f606" fmla="*/ f522 1 f363"/>
                <a:gd name="f607" fmla="*/ f523 1 f362"/>
                <a:gd name="f608" fmla="*/ f524 1 f363"/>
                <a:gd name="f609" fmla="*/ f525 f353 1"/>
                <a:gd name="f610" fmla="*/ f526 f353 1"/>
                <a:gd name="f611" fmla="*/ f528 f354 1"/>
                <a:gd name="f612" fmla="*/ f527 f354 1"/>
                <a:gd name="f613" fmla="*/ f529 f353 1"/>
                <a:gd name="f614" fmla="*/ f530 f354 1"/>
                <a:gd name="f615" fmla="*/ f531 f353 1"/>
                <a:gd name="f616" fmla="*/ f532 f354 1"/>
                <a:gd name="f617" fmla="*/ f533 f353 1"/>
                <a:gd name="f618" fmla="*/ f534 f354 1"/>
                <a:gd name="f619" fmla="*/ f535 f353 1"/>
                <a:gd name="f620" fmla="*/ f536 f354 1"/>
                <a:gd name="f621" fmla="*/ f537 f353 1"/>
                <a:gd name="f622" fmla="*/ f538 f354 1"/>
                <a:gd name="f623" fmla="*/ f539 f353 1"/>
                <a:gd name="f624" fmla="*/ f540 f354 1"/>
                <a:gd name="f625" fmla="*/ f541 f353 1"/>
                <a:gd name="f626" fmla="*/ f542 f354 1"/>
                <a:gd name="f627" fmla="*/ f543 f353 1"/>
                <a:gd name="f628" fmla="*/ f544 f354 1"/>
                <a:gd name="f629" fmla="*/ f545 f353 1"/>
                <a:gd name="f630" fmla="*/ f546 f354 1"/>
                <a:gd name="f631" fmla="*/ f547 f353 1"/>
                <a:gd name="f632" fmla="*/ f548 f354 1"/>
                <a:gd name="f633" fmla="*/ f549 f353 1"/>
                <a:gd name="f634" fmla="*/ f550 f354 1"/>
                <a:gd name="f635" fmla="*/ f551 f353 1"/>
                <a:gd name="f636" fmla="*/ f552 f354 1"/>
                <a:gd name="f637" fmla="*/ f553 f354 1"/>
                <a:gd name="f638" fmla="*/ f554 f353 1"/>
                <a:gd name="f639" fmla="*/ f555 f354 1"/>
                <a:gd name="f640" fmla="*/ f556 f354 1"/>
                <a:gd name="f641" fmla="*/ f557 f353 1"/>
                <a:gd name="f642" fmla="*/ f558 f354 1"/>
                <a:gd name="f643" fmla="*/ f559 f354 1"/>
                <a:gd name="f644" fmla="*/ f560 f353 1"/>
                <a:gd name="f645" fmla="*/ f561 f354 1"/>
                <a:gd name="f646" fmla="*/ f562 f353 1"/>
                <a:gd name="f647" fmla="*/ f563 f354 1"/>
                <a:gd name="f648" fmla="*/ f564 f353 1"/>
                <a:gd name="f649" fmla="*/ f565 f354 1"/>
                <a:gd name="f650" fmla="*/ f566 f353 1"/>
                <a:gd name="f651" fmla="*/ f567 f354 1"/>
                <a:gd name="f652" fmla="*/ f568 f353 1"/>
                <a:gd name="f653" fmla="*/ f569 f354 1"/>
                <a:gd name="f654" fmla="*/ f570 f353 1"/>
                <a:gd name="f655" fmla="*/ f571 f353 1"/>
                <a:gd name="f656" fmla="*/ f572 f354 1"/>
                <a:gd name="f657" fmla="*/ f573 f353 1"/>
                <a:gd name="f658" fmla="*/ f574 f354 1"/>
                <a:gd name="f659" fmla="*/ f575 f353 1"/>
                <a:gd name="f660" fmla="*/ f576 f354 1"/>
                <a:gd name="f661" fmla="*/ f577 f353 1"/>
                <a:gd name="f662" fmla="*/ f578 f354 1"/>
                <a:gd name="f663" fmla="*/ f579 f353 1"/>
                <a:gd name="f664" fmla="*/ f580 f354 1"/>
                <a:gd name="f665" fmla="*/ f581 f353 1"/>
                <a:gd name="f666" fmla="*/ f582 f354 1"/>
                <a:gd name="f667" fmla="*/ f583 f353 1"/>
                <a:gd name="f668" fmla="*/ f584 f354 1"/>
                <a:gd name="f669" fmla="*/ f585 f354 1"/>
                <a:gd name="f670" fmla="*/ f586 f353 1"/>
                <a:gd name="f671" fmla="*/ f587 f353 1"/>
                <a:gd name="f672" fmla="*/ f588 f353 1"/>
                <a:gd name="f673" fmla="*/ f589 f354 1"/>
                <a:gd name="f674" fmla="*/ f590 f353 1"/>
                <a:gd name="f675" fmla="*/ f591 f354 1"/>
                <a:gd name="f676" fmla="*/ f592 f353 1"/>
                <a:gd name="f677" fmla="*/ f593 f354 1"/>
                <a:gd name="f678" fmla="*/ f594 f353 1"/>
                <a:gd name="f679" fmla="*/ f595 f354 1"/>
                <a:gd name="f680" fmla="*/ f596 f353 1"/>
                <a:gd name="f681" fmla="*/ f597 f353 1"/>
                <a:gd name="f682" fmla="*/ f598 f354 1"/>
                <a:gd name="f683" fmla="*/ f599 f353 1"/>
                <a:gd name="f684" fmla="*/ f600 f354 1"/>
                <a:gd name="f685" fmla="*/ f601 f353 1"/>
                <a:gd name="f686" fmla="*/ f602 f354 1"/>
                <a:gd name="f687" fmla="*/ f603 f353 1"/>
                <a:gd name="f688" fmla="*/ f604 f354 1"/>
                <a:gd name="f689" fmla="*/ f605 f353 1"/>
                <a:gd name="f690" fmla="*/ f606 f354 1"/>
                <a:gd name="f691" fmla="*/ f607 f353 1"/>
                <a:gd name="f692" fmla="*/ f608 f3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4">
                  <a:pos x="f613" y="f614"/>
                </a:cxn>
                <a:cxn ang="f444">
                  <a:pos x="f615" y="f616"/>
                </a:cxn>
                <a:cxn ang="f444">
                  <a:pos x="f617" y="f618"/>
                </a:cxn>
                <a:cxn ang="f444">
                  <a:pos x="f619" y="f620"/>
                </a:cxn>
                <a:cxn ang="f444">
                  <a:pos x="f621" y="f622"/>
                </a:cxn>
                <a:cxn ang="f444">
                  <a:pos x="f623" y="f624"/>
                </a:cxn>
                <a:cxn ang="f444">
                  <a:pos x="f625" y="f626"/>
                </a:cxn>
                <a:cxn ang="f444">
                  <a:pos x="f627" y="f628"/>
                </a:cxn>
                <a:cxn ang="f444">
                  <a:pos x="f629" y="f630"/>
                </a:cxn>
                <a:cxn ang="f444">
                  <a:pos x="f631" y="f632"/>
                </a:cxn>
                <a:cxn ang="f444">
                  <a:pos x="f633" y="f634"/>
                </a:cxn>
                <a:cxn ang="f444">
                  <a:pos x="f635" y="f636"/>
                </a:cxn>
                <a:cxn ang="f444">
                  <a:pos x="f631" y="f637"/>
                </a:cxn>
                <a:cxn ang="f444">
                  <a:pos x="f638" y="f639"/>
                </a:cxn>
                <a:cxn ang="f444">
                  <a:pos x="f615" y="f640"/>
                </a:cxn>
                <a:cxn ang="f444">
                  <a:pos x="f641" y="f642"/>
                </a:cxn>
                <a:cxn ang="f444">
                  <a:pos x="f613" y="f643"/>
                </a:cxn>
                <a:cxn ang="f444">
                  <a:pos x="f644" y="f645"/>
                </a:cxn>
                <a:cxn ang="f444">
                  <a:pos x="f646" y="f647"/>
                </a:cxn>
                <a:cxn ang="f444">
                  <a:pos x="f648" y="f649"/>
                </a:cxn>
                <a:cxn ang="f444">
                  <a:pos x="f650" y="f651"/>
                </a:cxn>
                <a:cxn ang="f444">
                  <a:pos x="f650" y="f651"/>
                </a:cxn>
                <a:cxn ang="f444">
                  <a:pos x="f652" y="f653"/>
                </a:cxn>
                <a:cxn ang="f444">
                  <a:pos x="f654" y="f622"/>
                </a:cxn>
                <a:cxn ang="f444">
                  <a:pos x="f655" y="f656"/>
                </a:cxn>
                <a:cxn ang="f444">
                  <a:pos x="f657" y="f658"/>
                </a:cxn>
                <a:cxn ang="f444">
                  <a:pos x="f659" y="f660"/>
                </a:cxn>
                <a:cxn ang="f444">
                  <a:pos x="f661" y="f662"/>
                </a:cxn>
                <a:cxn ang="f444">
                  <a:pos x="f663" y="f664"/>
                </a:cxn>
                <a:cxn ang="f444">
                  <a:pos x="f665" y="f666"/>
                </a:cxn>
                <a:cxn ang="f444">
                  <a:pos x="f667" y="f668"/>
                </a:cxn>
                <a:cxn ang="f444">
                  <a:pos x="f667" y="f669"/>
                </a:cxn>
                <a:cxn ang="f444">
                  <a:pos x="f670" y="f647"/>
                </a:cxn>
                <a:cxn ang="f444">
                  <a:pos x="f671" y="f637"/>
                </a:cxn>
                <a:cxn ang="f444">
                  <a:pos x="f672" y="f673"/>
                </a:cxn>
                <a:cxn ang="f444">
                  <a:pos x="f674" y="f675"/>
                </a:cxn>
                <a:cxn ang="f444">
                  <a:pos x="f676" y="f677"/>
                </a:cxn>
                <a:cxn ang="f444">
                  <a:pos x="f678" y="f679"/>
                </a:cxn>
                <a:cxn ang="f444">
                  <a:pos x="f680" y="f679"/>
                </a:cxn>
                <a:cxn ang="f444">
                  <a:pos x="f681" y="f682"/>
                </a:cxn>
                <a:cxn ang="f444">
                  <a:pos x="f683" y="f684"/>
                </a:cxn>
                <a:cxn ang="f444">
                  <a:pos x="f685" y="f686"/>
                </a:cxn>
                <a:cxn ang="f444">
                  <a:pos x="f687" y="f688"/>
                </a:cxn>
                <a:cxn ang="f444">
                  <a:pos x="f689" y="f690"/>
                </a:cxn>
                <a:cxn ang="f444">
                  <a:pos x="f691" y="f692"/>
                </a:cxn>
              </a:cxnLst>
              <a:rect l="f609" t="f612" r="f610" b="f611"/>
              <a:pathLst>
                <a:path w="411" h="644">
                  <a:moveTo>
                    <a:pt x="f2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6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5" y="f36"/>
                    <a:pt x="f35" y="f36"/>
                    <a:pt x="f35" y="f36"/>
                  </a:cubicBezTo>
                  <a:cubicBezTo>
                    <a:pt x="f37" y="f38"/>
                    <a:pt x="f39" y="f40"/>
                    <a:pt x="f37" y="f41"/>
                  </a:cubicBezTo>
                  <a:cubicBezTo>
                    <a:pt x="f42" y="f43"/>
                    <a:pt x="f44" y="f45"/>
                    <a:pt x="f44" y="f46"/>
                  </a:cubicBezTo>
                  <a:cubicBezTo>
                    <a:pt x="f44" y="f47"/>
                    <a:pt x="f48" y="f25"/>
                    <a:pt x="f37" y="f49"/>
                  </a:cubicBezTo>
                  <a:cubicBezTo>
                    <a:pt x="f50" y="f51"/>
                    <a:pt x="f52" y="f51"/>
                    <a:pt x="f20" y="f51"/>
                  </a:cubicBezTo>
                  <a:cubicBezTo>
                    <a:pt x="f53" y="f51"/>
                    <a:pt x="f54" y="f51"/>
                    <a:pt x="f55" y="f25"/>
                  </a:cubicBezTo>
                  <a:cubicBezTo>
                    <a:pt x="f55" y="f25"/>
                    <a:pt x="f55" y="f25"/>
                    <a:pt x="f55" y="f25"/>
                  </a:cubicBezTo>
                  <a:cubicBezTo>
                    <a:pt x="f55" y="f25"/>
                    <a:pt x="f55" y="f25"/>
                    <a:pt x="f55" y="f25"/>
                  </a:cubicBezTo>
                  <a:cubicBezTo>
                    <a:pt x="f56" y="f25"/>
                    <a:pt x="f57" y="f58"/>
                    <a:pt x="f59" y="f60"/>
                  </a:cubicBezTo>
                  <a:cubicBezTo>
                    <a:pt x="f61" y="f62"/>
                    <a:pt x="f38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24" y="f69"/>
                    <a:pt x="f71" y="f72"/>
                    <a:pt x="f73" y="f74"/>
                  </a:cubicBezTo>
                  <a:cubicBezTo>
                    <a:pt x="f75" y="f76"/>
                    <a:pt x="f77" y="f78"/>
                    <a:pt x="f9" y="f79"/>
                  </a:cubicBezTo>
                  <a:cubicBezTo>
                    <a:pt x="f80" y="f81"/>
                    <a:pt x="f82" y="f6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89" y="f90"/>
                    <a:pt x="f89" y="f90"/>
                    <a:pt x="f89" y="f90"/>
                  </a:cubicBezTo>
                  <a:cubicBezTo>
                    <a:pt x="f91" y="f92"/>
                    <a:pt x="f91" y="f81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6"/>
                    <a:pt x="f102" y="f103"/>
                    <a:pt x="f104" y="f105"/>
                  </a:cubicBezTo>
                  <a:cubicBezTo>
                    <a:pt x="f106" y="f100"/>
                    <a:pt x="f107" y="f108"/>
                    <a:pt x="f109" y="f88"/>
                  </a:cubicBezTo>
                  <a:cubicBezTo>
                    <a:pt x="f110" y="f40"/>
                    <a:pt x="f111" y="f112"/>
                    <a:pt x="f113" y="f114"/>
                  </a:cubicBezTo>
                  <a:cubicBezTo>
                    <a:pt x="f113" y="f54"/>
                    <a:pt x="f115" y="f116"/>
                    <a:pt x="f6" y="f117"/>
                  </a:cubicBezTo>
                  <a:cubicBezTo>
                    <a:pt x="f6" y="f77"/>
                    <a:pt x="f6" y="f77"/>
                    <a:pt x="f6" y="f77"/>
                  </a:cubicBezTo>
                  <a:cubicBezTo>
                    <a:pt x="f118" y="f119"/>
                    <a:pt x="f120" y="f121"/>
                    <a:pt x="f122" y="f9"/>
                  </a:cubicBezTo>
                  <a:cubicBezTo>
                    <a:pt x="f96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40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38"/>
                    <a:pt x="f40" y="f138"/>
                  </a:cubicBezTo>
                  <a:cubicBezTo>
                    <a:pt x="f59" y="f140"/>
                    <a:pt x="f142" y="f140"/>
                    <a:pt x="f143" y="f140"/>
                  </a:cubicBezTo>
                  <a:cubicBezTo>
                    <a:pt x="f144" y="f140"/>
                    <a:pt x="f145" y="f146"/>
                    <a:pt x="f147" y="f148"/>
                  </a:cubicBezTo>
                  <a:cubicBezTo>
                    <a:pt x="f74" y="f149"/>
                    <a:pt x="f150" y="f151"/>
                    <a:pt x="f103" y="f152"/>
                  </a:cubicBezTo>
                  <a:cubicBezTo>
                    <a:pt x="f153" y="f154"/>
                    <a:pt x="f153" y="f155"/>
                    <a:pt x="f6" y="f155"/>
                  </a:cubicBezTo>
                  <a:cubicBezTo>
                    <a:pt x="f6" y="f8"/>
                    <a:pt x="f6" y="f8"/>
                    <a:pt x="f6" y="f8"/>
                  </a:cubicBezTo>
                  <a:cubicBezTo>
                    <a:pt x="f156" y="f8"/>
                    <a:pt x="f157" y="f8"/>
                    <a:pt x="f158" y="f8"/>
                  </a:cubicBezTo>
                  <a:cubicBezTo>
                    <a:pt x="f159" y="f8"/>
                    <a:pt x="f160" y="f161"/>
                    <a:pt x="f160" y="f162"/>
                  </a:cubicBezTo>
                  <a:cubicBezTo>
                    <a:pt x="f160" y="f163"/>
                    <a:pt x="f160" y="f164"/>
                    <a:pt x="f160" y="f165"/>
                  </a:cubicBezTo>
                  <a:cubicBezTo>
                    <a:pt x="f160" y="f166"/>
                    <a:pt x="f12" y="f167"/>
                    <a:pt x="f168" y="f169"/>
                  </a:cubicBezTo>
                  <a:cubicBezTo>
                    <a:pt x="f170" y="f171"/>
                    <a:pt x="f172" y="f173"/>
                    <a:pt x="f35" y="f149"/>
                  </a:cubicBezTo>
                  <a:cubicBezTo>
                    <a:pt x="f174" y="f175"/>
                    <a:pt x="f176" y="f148"/>
                    <a:pt x="f177" y="f140"/>
                  </a:cubicBezTo>
                  <a:cubicBezTo>
                    <a:pt x="f10" y="f17"/>
                    <a:pt x="f19" y="f35"/>
                    <a:pt x="f35" y="f178"/>
                  </a:cubicBezTo>
                  <a:cubicBezTo>
                    <a:pt x="f179" y="f125"/>
                    <a:pt x="f179" y="f125"/>
                    <a:pt x="f2" y="f9"/>
                  </a:cubicBezTo>
                  <a:close/>
                  <a:moveTo>
                    <a:pt x="f174" y="f18"/>
                  </a:moveTo>
                  <a:cubicBezTo>
                    <a:pt x="f174" y="f180"/>
                    <a:pt x="f174" y="f71"/>
                    <a:pt x="f174" y="f71"/>
                  </a:cubicBezTo>
                  <a:cubicBezTo>
                    <a:pt x="f181" y="f182"/>
                    <a:pt x="f183" y="f184"/>
                    <a:pt x="f19" y="f185"/>
                  </a:cubicBezTo>
                  <a:cubicBezTo>
                    <a:pt x="f10" y="f186"/>
                    <a:pt x="f187" y="f188"/>
                    <a:pt x="f174" y="f189"/>
                  </a:cubicBezTo>
                  <a:cubicBezTo>
                    <a:pt x="f174" y="f190"/>
                    <a:pt x="f174" y="f191"/>
                    <a:pt x="f174" y="f18"/>
                  </a:cubicBezTo>
                  <a:close/>
                  <a:moveTo>
                    <a:pt x="f192" y="f193"/>
                  </a:moveTo>
                  <a:cubicBezTo>
                    <a:pt x="f192" y="f194"/>
                    <a:pt x="f192" y="f195"/>
                    <a:pt x="f192" y="f196"/>
                  </a:cubicBezTo>
                  <a:cubicBezTo>
                    <a:pt x="f192" y="f197"/>
                    <a:pt x="f198" y="f199"/>
                    <a:pt x="f200" y="f199"/>
                  </a:cubicBezTo>
                  <a:cubicBezTo>
                    <a:pt x="f76" y="f199"/>
                    <a:pt x="f201" y="f199"/>
                    <a:pt x="f202" y="f199"/>
                  </a:cubicBezTo>
                  <a:cubicBezTo>
                    <a:pt x="f150" y="f199"/>
                    <a:pt x="f203" y="f204"/>
                    <a:pt x="f203" y="f205"/>
                  </a:cubicBezTo>
                  <a:cubicBezTo>
                    <a:pt x="f203" y="f206"/>
                    <a:pt x="f203" y="f207"/>
                    <a:pt x="f203" y="f208"/>
                  </a:cubicBezTo>
                  <a:cubicBezTo>
                    <a:pt x="f203" y="f209"/>
                    <a:pt x="f201" y="f210"/>
                    <a:pt x="f200" y="f171"/>
                  </a:cubicBezTo>
                  <a:cubicBezTo>
                    <a:pt x="f147" y="f211"/>
                    <a:pt x="f192" y="f211"/>
                    <a:pt x="f192" y="f155"/>
                  </a:cubicBezTo>
                  <a:cubicBezTo>
                    <a:pt x="f192" y="f212"/>
                    <a:pt x="f192" y="f213"/>
                    <a:pt x="f192" y="f193"/>
                  </a:cubicBezTo>
                  <a:close/>
                  <a:moveTo>
                    <a:pt x="f214" y="f215"/>
                  </a:moveTo>
                  <a:cubicBezTo>
                    <a:pt x="f120" y="f216"/>
                    <a:pt x="f113" y="f217"/>
                    <a:pt x="f118" y="f52"/>
                  </a:cubicBezTo>
                  <a:cubicBezTo>
                    <a:pt x="f118" y="f218"/>
                    <a:pt x="f219" y="f182"/>
                    <a:pt x="f214" y="f71"/>
                  </a:cubicBezTo>
                  <a:cubicBezTo>
                    <a:pt x="f214" y="f220"/>
                    <a:pt x="f214" y="f15"/>
                    <a:pt x="f214" y="f215"/>
                  </a:cubicBezTo>
                  <a:close/>
                  <a:moveTo>
                    <a:pt x="f96" y="f49"/>
                  </a:moveTo>
                  <a:cubicBezTo>
                    <a:pt x="f122" y="f49"/>
                    <a:pt x="f109" y="f47"/>
                    <a:pt x="f109" y="f46"/>
                  </a:cubicBezTo>
                  <a:cubicBezTo>
                    <a:pt x="f109" y="f221"/>
                    <a:pt x="f198" y="f222"/>
                    <a:pt x="f223" y="f145"/>
                  </a:cubicBezTo>
                  <a:cubicBezTo>
                    <a:pt x="f62" y="f60"/>
                    <a:pt x="f86" y="f224"/>
                    <a:pt x="f225" y="f226"/>
                  </a:cubicBezTo>
                  <a:cubicBezTo>
                    <a:pt x="f227" y="f228"/>
                    <a:pt x="f227" y="f229"/>
                    <a:pt x="f32" y="f230"/>
                  </a:cubicBezTo>
                  <a:cubicBezTo>
                    <a:pt x="f231" y="f232"/>
                    <a:pt x="f223" y="f47"/>
                    <a:pt x="f92" y="f25"/>
                  </a:cubicBezTo>
                  <a:cubicBezTo>
                    <a:pt x="f233" y="f49"/>
                    <a:pt x="f234" y="f25"/>
                    <a:pt x="f96" y="f49"/>
                  </a:cubicBezTo>
                  <a:close/>
                  <a:moveTo>
                    <a:pt x="f235" y="f158"/>
                  </a:moveTo>
                  <a:cubicBezTo>
                    <a:pt x="f90" y="f236"/>
                    <a:pt x="f233" y="f237"/>
                    <a:pt x="f145" y="f216"/>
                  </a:cubicBezTo>
                  <a:cubicBezTo>
                    <a:pt x="f238" y="f15"/>
                    <a:pt x="f145" y="f191"/>
                    <a:pt x="f145" y="f182"/>
                  </a:cubicBezTo>
                  <a:cubicBezTo>
                    <a:pt x="f145" y="f239"/>
                    <a:pt x="f240" y="f241"/>
                    <a:pt x="f242" y="f241"/>
                  </a:cubicBezTo>
                  <a:cubicBezTo>
                    <a:pt x="f243" y="f244"/>
                    <a:pt x="f57" y="f245"/>
                    <a:pt x="f246" y="f247"/>
                  </a:cubicBezTo>
                  <a:cubicBezTo>
                    <a:pt x="f248" y="f24"/>
                    <a:pt x="f64" y="f24"/>
                    <a:pt x="f249" y="f247"/>
                  </a:cubicBezTo>
                  <a:cubicBezTo>
                    <a:pt x="f250" y="f251"/>
                    <a:pt x="f252" y="f241"/>
                    <a:pt x="f253" y="f241"/>
                  </a:cubicBezTo>
                  <a:cubicBezTo>
                    <a:pt x="f220" y="f241"/>
                    <a:pt x="f254" y="f241"/>
                    <a:pt x="f255" y="f256"/>
                  </a:cubicBezTo>
                  <a:cubicBezTo>
                    <a:pt x="f257" y="f241"/>
                    <a:pt x="f258" y="f256"/>
                    <a:pt x="f259" y="f241"/>
                  </a:cubicBezTo>
                  <a:cubicBezTo>
                    <a:pt x="f260" y="f244"/>
                    <a:pt x="f261" y="f239"/>
                    <a:pt x="f262" y="f263"/>
                  </a:cubicBezTo>
                  <a:cubicBezTo>
                    <a:pt x="f264" y="f265"/>
                    <a:pt x="f261" y="f266"/>
                    <a:pt x="f264" y="f267"/>
                  </a:cubicBezTo>
                  <a:cubicBezTo>
                    <a:pt x="f268" y="f269"/>
                    <a:pt x="f188" y="f168"/>
                    <a:pt x="f218" y="f270"/>
                  </a:cubicBezTo>
                  <a:cubicBezTo>
                    <a:pt x="f271" y="f272"/>
                    <a:pt x="f273" y="f274"/>
                    <a:pt x="f235" y="f158"/>
                  </a:cubicBezTo>
                  <a:close/>
                  <a:moveTo>
                    <a:pt x="f275" y="f154"/>
                  </a:moveTo>
                  <a:cubicBezTo>
                    <a:pt x="f73" y="f276"/>
                    <a:pt x="f180" y="f277"/>
                    <a:pt x="f24" y="f278"/>
                  </a:cubicBezTo>
                  <a:cubicBezTo>
                    <a:pt x="f279" y="f280"/>
                    <a:pt x="f112" y="f281"/>
                    <a:pt x="f282" y="f283"/>
                  </a:cubicBezTo>
                  <a:cubicBezTo>
                    <a:pt x="f284" y="f173"/>
                    <a:pt x="f285" y="f175"/>
                    <a:pt x="f285" y="f286"/>
                  </a:cubicBezTo>
                  <a:cubicBezTo>
                    <a:pt x="f51" y="f148"/>
                    <a:pt x="f241" y="f138"/>
                    <a:pt x="f265" y="f287"/>
                  </a:cubicBezTo>
                  <a:cubicBezTo>
                    <a:pt x="f288" y="f149"/>
                    <a:pt x="f288" y="f289"/>
                    <a:pt x="f275" y="f154"/>
                  </a:cubicBezTo>
                  <a:close/>
                  <a:moveTo>
                    <a:pt x="f137" y="f290"/>
                  </a:moveTo>
                  <a:cubicBezTo>
                    <a:pt x="f41" y="f291"/>
                    <a:pt x="f246" y="f276"/>
                    <a:pt x="f28" y="f280"/>
                  </a:cubicBezTo>
                  <a:cubicBezTo>
                    <a:pt x="f249" y="f280"/>
                    <a:pt x="f249" y="f278"/>
                    <a:pt x="f224" y="f278"/>
                  </a:cubicBezTo>
                  <a:cubicBezTo>
                    <a:pt x="f137" y="f277"/>
                    <a:pt x="f137" y="f277"/>
                    <a:pt x="f137" y="f292"/>
                  </a:cubicBezTo>
                  <a:cubicBezTo>
                    <a:pt x="f137" y="f293"/>
                    <a:pt x="f137" y="f155"/>
                    <a:pt x="f137" y="f290"/>
                  </a:cubicBezTo>
                  <a:close/>
                  <a:moveTo>
                    <a:pt x="f121" y="f199"/>
                  </a:moveTo>
                  <a:cubicBezTo>
                    <a:pt x="f294" y="f199"/>
                    <a:pt x="f184" y="f199"/>
                    <a:pt x="f295" y="f199"/>
                  </a:cubicBezTo>
                  <a:cubicBezTo>
                    <a:pt x="f296" y="f199"/>
                    <a:pt x="f30" y="f199"/>
                    <a:pt x="f90" y="f199"/>
                  </a:cubicBezTo>
                  <a:cubicBezTo>
                    <a:pt x="f92" y="f199"/>
                    <a:pt x="f297" y="f204"/>
                    <a:pt x="f297" y="f298"/>
                  </a:cubicBezTo>
                  <a:cubicBezTo>
                    <a:pt x="f297" y="f299"/>
                    <a:pt x="f297" y="f300"/>
                    <a:pt x="f297" y="f155"/>
                  </a:cubicBezTo>
                  <a:cubicBezTo>
                    <a:pt x="f297" y="f211"/>
                    <a:pt x="f62" y="f301"/>
                    <a:pt x="f302" y="f301"/>
                  </a:cubicBezTo>
                  <a:cubicBezTo>
                    <a:pt x="f303" y="f301"/>
                    <a:pt x="f303" y="f301"/>
                    <a:pt x="f303" y="f304"/>
                  </a:cubicBezTo>
                  <a:cubicBezTo>
                    <a:pt x="f303" y="f305"/>
                    <a:pt x="f303" y="f306"/>
                    <a:pt x="f303" y="f166"/>
                  </a:cubicBezTo>
                  <a:cubicBezTo>
                    <a:pt x="f231" y="f165"/>
                    <a:pt x="f307" y="f308"/>
                    <a:pt x="f141" y="f308"/>
                  </a:cubicBezTo>
                  <a:cubicBezTo>
                    <a:pt x="f309" y="f308"/>
                    <a:pt x="f263" y="f308"/>
                    <a:pt x="f254" y="f308"/>
                  </a:cubicBezTo>
                  <a:cubicBezTo>
                    <a:pt x="f310" y="f308"/>
                    <a:pt x="f311" y="f165"/>
                    <a:pt x="f267" y="f312"/>
                  </a:cubicBezTo>
                  <a:cubicBezTo>
                    <a:pt x="f267" y="f313"/>
                    <a:pt x="f267" y="f304"/>
                    <a:pt x="f267" y="f152"/>
                  </a:cubicBezTo>
                  <a:cubicBezTo>
                    <a:pt x="f267" y="f211"/>
                    <a:pt x="f314" y="f301"/>
                    <a:pt x="f315" y="f301"/>
                  </a:cubicBezTo>
                  <a:cubicBezTo>
                    <a:pt x="f316" y="f301"/>
                    <a:pt x="f316" y="f301"/>
                    <a:pt x="f316" y="f317"/>
                  </a:cubicBezTo>
                  <a:cubicBezTo>
                    <a:pt x="f316" y="f318"/>
                    <a:pt x="f316" y="f319"/>
                    <a:pt x="f316" y="f298"/>
                  </a:cubicBezTo>
                  <a:cubicBezTo>
                    <a:pt x="f316" y="f204"/>
                    <a:pt x="f80" y="f199"/>
                    <a:pt x="f121" y="f199"/>
                  </a:cubicBezTo>
                  <a:close/>
                  <a:moveTo>
                    <a:pt x="f52" y="f278"/>
                  </a:moveTo>
                  <a:cubicBezTo>
                    <a:pt x="f320" y="f276"/>
                    <a:pt x="f186" y="f293"/>
                    <a:pt x="f266" y="f211"/>
                  </a:cubicBezTo>
                  <a:cubicBezTo>
                    <a:pt x="f266" y="f321"/>
                    <a:pt x="f266" y="f169"/>
                    <a:pt x="f266" y="f322"/>
                  </a:cubicBezTo>
                  <a:cubicBezTo>
                    <a:pt x="f266" y="f278"/>
                    <a:pt x="f217" y="f278"/>
                    <a:pt x="f186" y="f278"/>
                  </a:cubicBezTo>
                  <a:cubicBezTo>
                    <a:pt x="f15" y="f278"/>
                    <a:pt x="f323" y="f278"/>
                    <a:pt x="f52" y="f278"/>
                  </a:cubicBezTo>
                  <a:close/>
                  <a:moveTo>
                    <a:pt x="f21" y="f324"/>
                  </a:moveTo>
                  <a:cubicBezTo>
                    <a:pt x="f325" y="f326"/>
                    <a:pt x="f21" y="f206"/>
                    <a:pt x="f325" y="f327"/>
                  </a:cubicBezTo>
                  <a:cubicBezTo>
                    <a:pt x="f325" y="f197"/>
                    <a:pt x="f21" y="f199"/>
                    <a:pt x="f187" y="f199"/>
                  </a:cubicBezTo>
                  <a:cubicBezTo>
                    <a:pt x="f328" y="f199"/>
                    <a:pt x="f329" y="f199"/>
                    <a:pt x="f39" y="f199"/>
                  </a:cubicBezTo>
                  <a:cubicBezTo>
                    <a:pt x="f93" y="f199"/>
                    <a:pt x="f89" y="f204"/>
                    <a:pt x="f89" y="f205"/>
                  </a:cubicBezTo>
                  <a:cubicBezTo>
                    <a:pt x="f89" y="f299"/>
                    <a:pt x="f89" y="f330"/>
                    <a:pt x="f89" y="f211"/>
                  </a:cubicBezTo>
                  <a:cubicBezTo>
                    <a:pt x="f33" y="f331"/>
                    <a:pt x="f21" y="f305"/>
                    <a:pt x="f21" y="f324"/>
                  </a:cubicBezTo>
                  <a:close/>
                  <a:moveTo>
                    <a:pt x="f85" y="f332"/>
                  </a:moveTo>
                  <a:cubicBezTo>
                    <a:pt x="f237" y="f138"/>
                    <a:pt x="f83" y="f140"/>
                    <a:pt x="f178" y="f140"/>
                  </a:cubicBezTo>
                  <a:cubicBezTo>
                    <a:pt x="f125" y="f138"/>
                    <a:pt x="f333" y="f138"/>
                    <a:pt x="f334" y="f138"/>
                  </a:cubicBezTo>
                  <a:cubicBezTo>
                    <a:pt x="f334" y="f138"/>
                    <a:pt x="f334" y="f138"/>
                    <a:pt x="f334" y="f138"/>
                  </a:cubicBezTo>
                  <a:cubicBezTo>
                    <a:pt x="f335" y="f138"/>
                    <a:pt x="f336" y="f138"/>
                    <a:pt x="f337" y="f140"/>
                  </a:cubicBezTo>
                  <a:cubicBezTo>
                    <a:pt x="f338" y="f140"/>
                    <a:pt x="f266" y="f138"/>
                    <a:pt x="f266" y="f339"/>
                  </a:cubicBezTo>
                  <a:cubicBezTo>
                    <a:pt x="f340" y="f341"/>
                    <a:pt x="f294" y="f342"/>
                    <a:pt x="f188" y="f343"/>
                  </a:cubicBezTo>
                  <a:cubicBezTo>
                    <a:pt x="f344" y="f345"/>
                    <a:pt x="f255" y="f346"/>
                    <a:pt x="f127" y="f325"/>
                  </a:cubicBezTo>
                  <a:cubicBezTo>
                    <a:pt x="f347" y="f348"/>
                    <a:pt x="f349" y="f174"/>
                    <a:pt x="f93" y="f269"/>
                  </a:cubicBezTo>
                  <a:cubicBezTo>
                    <a:pt x="f91" y="f91"/>
                    <a:pt x="f91" y="f48"/>
                    <a:pt x="f350" y="f35"/>
                  </a:cubicBezTo>
                  <a:cubicBezTo>
                    <a:pt x="f2" y="f183"/>
                    <a:pt x="f179" y="f351"/>
                    <a:pt x="f85" y="f332"/>
                  </a:cubicBezTo>
                  <a:close/>
                </a:path>
              </a:pathLst>
            </a:custGeom>
            <a:solidFill>
              <a:srgbClr val="0202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7">
              <a:extLst>
                <a:ext uri="{FF2B5EF4-FFF2-40B4-BE49-F238E27FC236}">
                  <a16:creationId xmlns:a16="http://schemas.microsoft.com/office/drawing/2014/main" id="{D7563BE7-8CFE-E30C-D133-6BDF3D56CCCA}"/>
                </a:ext>
              </a:extLst>
            </p:cNvPr>
            <p:cNvSpPr/>
            <p:nvPr/>
          </p:nvSpPr>
          <p:spPr>
            <a:xfrm>
              <a:off x="15551145" y="4040184"/>
              <a:ext cx="779461" cy="1035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153"/>
                <a:gd name="f8" fmla="val 84"/>
                <a:gd name="f9" fmla="val 50"/>
                <a:gd name="f10" fmla="val 78"/>
                <a:gd name="f11" fmla="val 45"/>
                <a:gd name="f12" fmla="val 73"/>
                <a:gd name="f13" fmla="val 39"/>
                <a:gd name="f14" fmla="val 67"/>
                <a:gd name="f15" fmla="val 34"/>
                <a:gd name="f16" fmla="val 48"/>
                <a:gd name="f17" fmla="val 15"/>
                <a:gd name="f18" fmla="val 25"/>
                <a:gd name="f19" fmla="val 4"/>
                <a:gd name="f20" fmla="val 14"/>
                <a:gd name="f21" fmla="val 8"/>
                <a:gd name="f22" fmla="val 27"/>
                <a:gd name="f23" fmla="val 16"/>
                <a:gd name="f24" fmla="val 38"/>
                <a:gd name="f25" fmla="val 28"/>
                <a:gd name="f26" fmla="val 60"/>
                <a:gd name="f27" fmla="val 52"/>
                <a:gd name="f28" fmla="val 74"/>
                <a:gd name="f29" fmla="val 79"/>
                <a:gd name="f30" fmla="val 112"/>
                <a:gd name="f31" fmla="val 80"/>
                <a:gd name="f32" fmla="val 123"/>
                <a:gd name="f33" fmla="val 135"/>
                <a:gd name="f34" fmla="val 147"/>
                <a:gd name="f35" fmla="val 150"/>
                <a:gd name="f36" fmla="val 152"/>
                <a:gd name="f37" fmla="val 87"/>
                <a:gd name="f38" fmla="val 95"/>
                <a:gd name="f39" fmla="val 103"/>
                <a:gd name="f40" fmla="val 108"/>
                <a:gd name="f41" fmla="val 110"/>
                <a:gd name="f42" fmla="val 149"/>
                <a:gd name="f43" fmla="val 144"/>
                <a:gd name="f44" fmla="val 111"/>
                <a:gd name="f45" fmla="val 129"/>
                <a:gd name="f46" fmla="val 109"/>
                <a:gd name="f47" fmla="val 113"/>
                <a:gd name="f48" fmla="val 106"/>
                <a:gd name="f49" fmla="val 98"/>
                <a:gd name="f50" fmla="val 105"/>
                <a:gd name="f51" fmla="val 94"/>
                <a:gd name="f52" fmla="val 104"/>
                <a:gd name="f53" fmla="val 90"/>
                <a:gd name="f54" fmla="val 85"/>
                <a:gd name="f55" fmla="val 76"/>
                <a:gd name="f56" fmla="val 77"/>
                <a:gd name="f57" fmla="val 58"/>
                <a:gd name="f58" fmla="val 100"/>
                <a:gd name="f59" fmla="val 49"/>
                <a:gd name="f60" fmla="val 54"/>
                <a:gd name="f61" fmla="val 91"/>
                <a:gd name="f62" fmla="val 55"/>
                <a:gd name="f63" fmla="+- 0 0 -90"/>
                <a:gd name="f64" fmla="*/ f3 1 115"/>
                <a:gd name="f65" fmla="*/ f4 1 153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115"/>
                <a:gd name="f74" fmla="*/ f70 1 153"/>
                <a:gd name="f75" fmla="*/ 84 f71 1"/>
                <a:gd name="f76" fmla="*/ 50 f70 1"/>
                <a:gd name="f77" fmla="*/ 67 f71 1"/>
                <a:gd name="f78" fmla="*/ 34 f70 1"/>
                <a:gd name="f79" fmla="*/ 0 f71 1"/>
                <a:gd name="f80" fmla="*/ 0 f70 1"/>
                <a:gd name="f81" fmla="*/ 38 f71 1"/>
                <a:gd name="f82" fmla="*/ 28 f70 1"/>
                <a:gd name="f83" fmla="*/ 78 f71 1"/>
                <a:gd name="f84" fmla="*/ 112 f70 1"/>
                <a:gd name="f85" fmla="*/ 80 f71 1"/>
                <a:gd name="f86" fmla="*/ 147 f70 1"/>
                <a:gd name="f87" fmla="*/ 153 f70 1"/>
                <a:gd name="f88" fmla="*/ 103 f71 1"/>
                <a:gd name="f89" fmla="*/ 152 f70 1"/>
                <a:gd name="f90" fmla="*/ 110 f71 1"/>
                <a:gd name="f91" fmla="*/ 144 f70 1"/>
                <a:gd name="f92" fmla="*/ 106 f71 1"/>
                <a:gd name="f93" fmla="*/ 98 f70 1"/>
                <a:gd name="f94" fmla="*/ 105 f71 1"/>
                <a:gd name="f95" fmla="*/ 85 f70 1"/>
                <a:gd name="f96" fmla="*/ 115 f71 1"/>
                <a:gd name="f97" fmla="*/ 77 f70 1"/>
                <a:gd name="f98" fmla="*/ 100 f71 1"/>
                <a:gd name="f99" fmla="*/ 49 f70 1"/>
                <a:gd name="f100" fmla="+- f72 0 f1"/>
                <a:gd name="f101" fmla="*/ f75 1 115"/>
                <a:gd name="f102" fmla="*/ f76 1 153"/>
                <a:gd name="f103" fmla="*/ f77 1 115"/>
                <a:gd name="f104" fmla="*/ f78 1 153"/>
                <a:gd name="f105" fmla="*/ f79 1 115"/>
                <a:gd name="f106" fmla="*/ f80 1 153"/>
                <a:gd name="f107" fmla="*/ f81 1 115"/>
                <a:gd name="f108" fmla="*/ f82 1 153"/>
                <a:gd name="f109" fmla="*/ f83 1 115"/>
                <a:gd name="f110" fmla="*/ f84 1 153"/>
                <a:gd name="f111" fmla="*/ f85 1 115"/>
                <a:gd name="f112" fmla="*/ f86 1 153"/>
                <a:gd name="f113" fmla="*/ f87 1 153"/>
                <a:gd name="f114" fmla="*/ f88 1 115"/>
                <a:gd name="f115" fmla="*/ f89 1 153"/>
                <a:gd name="f116" fmla="*/ f90 1 115"/>
                <a:gd name="f117" fmla="*/ f91 1 153"/>
                <a:gd name="f118" fmla="*/ f92 1 115"/>
                <a:gd name="f119" fmla="*/ f93 1 153"/>
                <a:gd name="f120" fmla="*/ f94 1 115"/>
                <a:gd name="f121" fmla="*/ f95 1 153"/>
                <a:gd name="f122" fmla="*/ f96 1 115"/>
                <a:gd name="f123" fmla="*/ f97 1 153"/>
                <a:gd name="f124" fmla="*/ f98 1 115"/>
                <a:gd name="f125" fmla="*/ f99 1 153"/>
                <a:gd name="f126" fmla="*/ 0 1 f73"/>
                <a:gd name="f127" fmla="*/ f67 1 f73"/>
                <a:gd name="f128" fmla="*/ 0 1 f74"/>
                <a:gd name="f129" fmla="*/ f68 1 f74"/>
                <a:gd name="f130" fmla="*/ f101 1 f73"/>
                <a:gd name="f131" fmla="*/ f102 1 f74"/>
                <a:gd name="f132" fmla="*/ f103 1 f73"/>
                <a:gd name="f133" fmla="*/ f104 1 f74"/>
                <a:gd name="f134" fmla="*/ f105 1 f73"/>
                <a:gd name="f135" fmla="*/ f106 1 f74"/>
                <a:gd name="f136" fmla="*/ f107 1 f73"/>
                <a:gd name="f137" fmla="*/ f108 1 f74"/>
                <a:gd name="f138" fmla="*/ f109 1 f73"/>
                <a:gd name="f139" fmla="*/ f110 1 f74"/>
                <a:gd name="f140" fmla="*/ f111 1 f73"/>
                <a:gd name="f141" fmla="*/ f112 1 f74"/>
                <a:gd name="f142" fmla="*/ f113 1 f74"/>
                <a:gd name="f143" fmla="*/ f114 1 f73"/>
                <a:gd name="f144" fmla="*/ f115 1 f74"/>
                <a:gd name="f145" fmla="*/ f116 1 f73"/>
                <a:gd name="f146" fmla="*/ f117 1 f74"/>
                <a:gd name="f147" fmla="*/ f118 1 f73"/>
                <a:gd name="f148" fmla="*/ f119 1 f74"/>
                <a:gd name="f149" fmla="*/ f120 1 f73"/>
                <a:gd name="f150" fmla="*/ f121 1 f74"/>
                <a:gd name="f151" fmla="*/ f122 1 f73"/>
                <a:gd name="f152" fmla="*/ f123 1 f74"/>
                <a:gd name="f153" fmla="*/ f124 1 f73"/>
                <a:gd name="f154" fmla="*/ f125 1 f74"/>
                <a:gd name="f155" fmla="*/ f126 f64 1"/>
                <a:gd name="f156" fmla="*/ f127 f64 1"/>
                <a:gd name="f157" fmla="*/ f129 f65 1"/>
                <a:gd name="f158" fmla="*/ f128 f65 1"/>
                <a:gd name="f159" fmla="*/ f130 f64 1"/>
                <a:gd name="f160" fmla="*/ f131 f65 1"/>
                <a:gd name="f161" fmla="*/ f132 f64 1"/>
                <a:gd name="f162" fmla="*/ f133 f65 1"/>
                <a:gd name="f163" fmla="*/ f134 f64 1"/>
                <a:gd name="f164" fmla="*/ f135 f65 1"/>
                <a:gd name="f165" fmla="*/ f136 f64 1"/>
                <a:gd name="f166" fmla="*/ f137 f65 1"/>
                <a:gd name="f167" fmla="*/ f138 f64 1"/>
                <a:gd name="f168" fmla="*/ f139 f65 1"/>
                <a:gd name="f169" fmla="*/ f140 f64 1"/>
                <a:gd name="f170" fmla="*/ f141 f65 1"/>
                <a:gd name="f171" fmla="*/ f142 f65 1"/>
                <a:gd name="f172" fmla="*/ f143 f64 1"/>
                <a:gd name="f173" fmla="*/ f144 f65 1"/>
                <a:gd name="f174" fmla="*/ f145 f64 1"/>
                <a:gd name="f175" fmla="*/ f146 f65 1"/>
                <a:gd name="f176" fmla="*/ f147 f64 1"/>
                <a:gd name="f177" fmla="*/ f148 f65 1"/>
                <a:gd name="f178" fmla="*/ f149 f64 1"/>
                <a:gd name="f179" fmla="*/ f150 f65 1"/>
                <a:gd name="f180" fmla="*/ f151 f64 1"/>
                <a:gd name="f181" fmla="*/ f152 f65 1"/>
                <a:gd name="f182" fmla="*/ f153 f64 1"/>
                <a:gd name="f183" fmla="*/ f154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0">
                  <a:pos x="f159" y="f160"/>
                </a:cxn>
                <a:cxn ang="f100">
                  <a:pos x="f161" y="f162"/>
                </a:cxn>
                <a:cxn ang="f100">
                  <a:pos x="f163" y="f164"/>
                </a:cxn>
                <a:cxn ang="f100">
                  <a:pos x="f165" y="f166"/>
                </a:cxn>
                <a:cxn ang="f100">
                  <a:pos x="f167" y="f168"/>
                </a:cxn>
                <a:cxn ang="f100">
                  <a:pos x="f169" y="f170"/>
                </a:cxn>
                <a:cxn ang="f100">
                  <a:pos x="f167" y="f171"/>
                </a:cxn>
                <a:cxn ang="f100">
                  <a:pos x="f172" y="f173"/>
                </a:cxn>
                <a:cxn ang="f100">
                  <a:pos x="f174" y="f175"/>
                </a:cxn>
                <a:cxn ang="f100">
                  <a:pos x="f176" y="f177"/>
                </a:cxn>
                <a:cxn ang="f100">
                  <a:pos x="f178" y="f179"/>
                </a:cxn>
                <a:cxn ang="f100">
                  <a:pos x="f180" y="f181"/>
                </a:cxn>
                <a:cxn ang="f100">
                  <a:pos x="f182" y="f183"/>
                </a:cxn>
                <a:cxn ang="f100">
                  <a:pos x="f182" y="f183"/>
                </a:cxn>
                <a:cxn ang="f100">
                  <a:pos x="f159" y="f160"/>
                </a:cxn>
              </a:cxnLst>
              <a:rect l="f155" t="f158" r="f156" b="f157"/>
              <a:pathLst>
                <a:path w="115" h="1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5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10" y="f30"/>
                  </a:cubicBezTo>
                  <a:cubicBezTo>
                    <a:pt x="f31" y="f32"/>
                    <a:pt x="f29" y="f33"/>
                    <a:pt x="f31" y="f34"/>
                  </a:cubicBezTo>
                  <a:cubicBezTo>
                    <a:pt x="f31" y="f35"/>
                    <a:pt x="f31" y="f36"/>
                    <a:pt x="f10" y="f7"/>
                  </a:cubicBezTo>
                  <a:cubicBezTo>
                    <a:pt x="f37" y="f36"/>
                    <a:pt x="f38" y="f36"/>
                    <a:pt x="f39" y="f36"/>
                  </a:cubicBezTo>
                  <a:cubicBezTo>
                    <a:pt x="f40" y="f36"/>
                    <a:pt x="f41" y="f42"/>
                    <a:pt x="f41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0" y="f54"/>
                  </a:cubicBezTo>
                  <a:cubicBezTo>
                    <a:pt x="f48" y="f31"/>
                    <a:pt x="f40" y="f55"/>
                    <a:pt x="f6" y="f56"/>
                  </a:cubicBezTo>
                  <a:cubicBezTo>
                    <a:pt x="f44" y="f14"/>
                    <a:pt x="f50" y="f57"/>
                    <a:pt x="f58" y="f59"/>
                  </a:cubicBezTo>
                  <a:cubicBezTo>
                    <a:pt x="f58" y="f59"/>
                    <a:pt x="f58" y="f59"/>
                    <a:pt x="f58" y="f59"/>
                  </a:cubicBezTo>
                  <a:cubicBezTo>
                    <a:pt x="f38" y="f60"/>
                    <a:pt x="f61" y="f62"/>
                    <a:pt x="f8" y="f9"/>
                  </a:cubicBezTo>
                  <a:close/>
                </a:path>
              </a:pathLst>
            </a:custGeom>
            <a:solidFill>
              <a:srgbClr val="4545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8">
              <a:extLst>
                <a:ext uri="{FF2B5EF4-FFF2-40B4-BE49-F238E27FC236}">
                  <a16:creationId xmlns:a16="http://schemas.microsoft.com/office/drawing/2014/main" id="{B93CA31C-F682-1399-D788-4119C973EBFE}"/>
                </a:ext>
              </a:extLst>
            </p:cNvPr>
            <p:cNvSpPr/>
            <p:nvPr/>
          </p:nvSpPr>
          <p:spPr>
            <a:xfrm>
              <a:off x="15251113" y="4554534"/>
              <a:ext cx="1079504" cy="5413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9"/>
                <a:gd name="f7" fmla="val 80"/>
                <a:gd name="f8" fmla="val 149"/>
                <a:gd name="f9" fmla="val 9"/>
                <a:gd name="f10" fmla="val 148"/>
                <a:gd name="f11" fmla="val 14"/>
                <a:gd name="f12" fmla="val 18"/>
                <a:gd name="f13" fmla="val 150"/>
                <a:gd name="f14" fmla="val 22"/>
                <a:gd name="f15" fmla="val 153"/>
                <a:gd name="f16" fmla="val 37"/>
                <a:gd name="f17" fmla="val 155"/>
                <a:gd name="f18" fmla="val 53"/>
                <a:gd name="f19" fmla="val 154"/>
                <a:gd name="f20" fmla="val 68"/>
                <a:gd name="f21" fmla="val 73"/>
                <a:gd name="f22" fmla="val 152"/>
                <a:gd name="f23" fmla="val 76"/>
                <a:gd name="f24" fmla="val 147"/>
                <a:gd name="f25" fmla="val 139"/>
                <a:gd name="f26" fmla="val 131"/>
                <a:gd name="f27" fmla="val 122"/>
                <a:gd name="f28" fmla="val 77"/>
                <a:gd name="f29" fmla="val 121"/>
                <a:gd name="f30" fmla="val 78"/>
                <a:gd name="f31" fmla="val 119"/>
                <a:gd name="f32" fmla="val 116"/>
                <a:gd name="f33" fmla="val 81"/>
                <a:gd name="f34" fmla="val 46"/>
                <a:gd name="f35" fmla="val 10"/>
                <a:gd name="f36" fmla="val 7"/>
                <a:gd name="f37" fmla="val 4"/>
                <a:gd name="f38" fmla="val 2"/>
                <a:gd name="f39" fmla="val 5"/>
                <a:gd name="f40" fmla="val 54"/>
                <a:gd name="f41" fmla="val 102"/>
                <a:gd name="f42" fmla="val 151"/>
                <a:gd name="f43" fmla="val 79"/>
                <a:gd name="f44" fmla="val 157"/>
                <a:gd name="f45" fmla="val 156"/>
                <a:gd name="f46" fmla="val 36"/>
                <a:gd name="f47" fmla="val 1"/>
                <a:gd name="f48" fmla="+- 0 0 -90"/>
                <a:gd name="f49" fmla="*/ f3 1 159"/>
                <a:gd name="f50" fmla="*/ f4 1 80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59"/>
                <a:gd name="f59" fmla="*/ f55 1 80"/>
                <a:gd name="f60" fmla="*/ 149 f56 1"/>
                <a:gd name="f61" fmla="*/ 9 f55 1"/>
                <a:gd name="f62" fmla="*/ 150 f56 1"/>
                <a:gd name="f63" fmla="*/ 22 f55 1"/>
                <a:gd name="f64" fmla="*/ 154 f56 1"/>
                <a:gd name="f65" fmla="*/ 68 f55 1"/>
                <a:gd name="f66" fmla="*/ 147 f56 1"/>
                <a:gd name="f67" fmla="*/ 76 f55 1"/>
                <a:gd name="f68" fmla="*/ 122 f56 1"/>
                <a:gd name="f69" fmla="*/ 77 f55 1"/>
                <a:gd name="f70" fmla="*/ 116 f56 1"/>
                <a:gd name="f71" fmla="*/ 78 f55 1"/>
                <a:gd name="f72" fmla="*/ 10 f56 1"/>
                <a:gd name="f73" fmla="*/ 0 f56 1"/>
                <a:gd name="f74" fmla="*/ 5 f56 1"/>
                <a:gd name="f75" fmla="*/ 80 f55 1"/>
                <a:gd name="f76" fmla="*/ 151 f56 1"/>
                <a:gd name="f77" fmla="*/ 79 f55 1"/>
                <a:gd name="f78" fmla="*/ 157 f56 1"/>
                <a:gd name="f79" fmla="*/ 73 f55 1"/>
                <a:gd name="f80" fmla="*/ 18 f55 1"/>
                <a:gd name="f81" fmla="*/ 159 f56 1"/>
                <a:gd name="f82" fmla="*/ 1 f55 1"/>
                <a:gd name="f83" fmla="+- f57 0 f1"/>
                <a:gd name="f84" fmla="*/ f60 1 159"/>
                <a:gd name="f85" fmla="*/ f61 1 80"/>
                <a:gd name="f86" fmla="*/ f62 1 159"/>
                <a:gd name="f87" fmla="*/ f63 1 80"/>
                <a:gd name="f88" fmla="*/ f64 1 159"/>
                <a:gd name="f89" fmla="*/ f65 1 80"/>
                <a:gd name="f90" fmla="*/ f66 1 159"/>
                <a:gd name="f91" fmla="*/ f67 1 80"/>
                <a:gd name="f92" fmla="*/ f68 1 159"/>
                <a:gd name="f93" fmla="*/ f69 1 80"/>
                <a:gd name="f94" fmla="*/ f70 1 159"/>
                <a:gd name="f95" fmla="*/ f71 1 80"/>
                <a:gd name="f96" fmla="*/ f72 1 159"/>
                <a:gd name="f97" fmla="*/ f73 1 159"/>
                <a:gd name="f98" fmla="*/ f74 1 159"/>
                <a:gd name="f99" fmla="*/ f75 1 80"/>
                <a:gd name="f100" fmla="*/ f76 1 159"/>
                <a:gd name="f101" fmla="*/ f77 1 80"/>
                <a:gd name="f102" fmla="*/ f78 1 159"/>
                <a:gd name="f103" fmla="*/ f79 1 80"/>
                <a:gd name="f104" fmla="*/ f80 1 80"/>
                <a:gd name="f105" fmla="*/ f81 1 159"/>
                <a:gd name="f106" fmla="*/ f82 1 80"/>
                <a:gd name="f107" fmla="*/ 0 1 f58"/>
                <a:gd name="f108" fmla="*/ f52 1 f58"/>
                <a:gd name="f109" fmla="*/ 0 1 f59"/>
                <a:gd name="f110" fmla="*/ f53 1 f59"/>
                <a:gd name="f111" fmla="*/ f84 1 f58"/>
                <a:gd name="f112" fmla="*/ f85 1 f59"/>
                <a:gd name="f113" fmla="*/ f86 1 f58"/>
                <a:gd name="f114" fmla="*/ f87 1 f59"/>
                <a:gd name="f115" fmla="*/ f88 1 f58"/>
                <a:gd name="f116" fmla="*/ f89 1 f59"/>
                <a:gd name="f117" fmla="*/ f90 1 f58"/>
                <a:gd name="f118" fmla="*/ f91 1 f59"/>
                <a:gd name="f119" fmla="*/ f92 1 f58"/>
                <a:gd name="f120" fmla="*/ f93 1 f59"/>
                <a:gd name="f121" fmla="*/ f94 1 f58"/>
                <a:gd name="f122" fmla="*/ f95 1 f59"/>
                <a:gd name="f123" fmla="*/ f96 1 f58"/>
                <a:gd name="f124" fmla="*/ f97 1 f58"/>
                <a:gd name="f125" fmla="*/ f98 1 f58"/>
                <a:gd name="f126" fmla="*/ f99 1 f59"/>
                <a:gd name="f127" fmla="*/ f100 1 f58"/>
                <a:gd name="f128" fmla="*/ f101 1 f59"/>
                <a:gd name="f129" fmla="*/ f102 1 f58"/>
                <a:gd name="f130" fmla="*/ f103 1 f59"/>
                <a:gd name="f131" fmla="*/ f104 1 f59"/>
                <a:gd name="f132" fmla="*/ f105 1 f58"/>
                <a:gd name="f133" fmla="*/ f106 1 f59"/>
                <a:gd name="f134" fmla="*/ f107 f49 1"/>
                <a:gd name="f135" fmla="*/ f108 f49 1"/>
                <a:gd name="f136" fmla="*/ f110 f50 1"/>
                <a:gd name="f137" fmla="*/ f109 f50 1"/>
                <a:gd name="f138" fmla="*/ f111 f49 1"/>
                <a:gd name="f139" fmla="*/ f112 f50 1"/>
                <a:gd name="f140" fmla="*/ f113 f49 1"/>
                <a:gd name="f141" fmla="*/ f114 f50 1"/>
                <a:gd name="f142" fmla="*/ f115 f49 1"/>
                <a:gd name="f143" fmla="*/ f116 f50 1"/>
                <a:gd name="f144" fmla="*/ f117 f49 1"/>
                <a:gd name="f145" fmla="*/ f118 f50 1"/>
                <a:gd name="f146" fmla="*/ f119 f49 1"/>
                <a:gd name="f147" fmla="*/ f120 f50 1"/>
                <a:gd name="f148" fmla="*/ f121 f49 1"/>
                <a:gd name="f149" fmla="*/ f122 f50 1"/>
                <a:gd name="f150" fmla="*/ f123 f49 1"/>
                <a:gd name="f151" fmla="*/ f124 f49 1"/>
                <a:gd name="f152" fmla="*/ f125 f49 1"/>
                <a:gd name="f153" fmla="*/ f126 f50 1"/>
                <a:gd name="f154" fmla="*/ f127 f49 1"/>
                <a:gd name="f155" fmla="*/ f128 f50 1"/>
                <a:gd name="f156" fmla="*/ f129 f49 1"/>
                <a:gd name="f157" fmla="*/ f130 f50 1"/>
                <a:gd name="f158" fmla="*/ f131 f50 1"/>
                <a:gd name="f159" fmla="*/ f132 f49 1"/>
                <a:gd name="f160" fmla="*/ f133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9"/>
                </a:cxn>
                <a:cxn ang="f83">
                  <a:pos x="f151" y="f149"/>
                </a:cxn>
                <a:cxn ang="f83">
                  <a:pos x="f151" y="f149"/>
                </a:cxn>
                <a:cxn ang="f83">
                  <a:pos x="f152" y="f153"/>
                </a:cxn>
                <a:cxn ang="f83">
                  <a:pos x="f154" y="f155"/>
                </a:cxn>
                <a:cxn ang="f83">
                  <a:pos x="f156" y="f157"/>
                </a:cxn>
                <a:cxn ang="f83">
                  <a:pos x="f154" y="f158"/>
                </a:cxn>
                <a:cxn ang="f83">
                  <a:pos x="f159" y="f160"/>
                </a:cxn>
                <a:cxn ang="f83">
                  <a:pos x="f159" y="f160"/>
                </a:cxn>
                <a:cxn ang="f83">
                  <a:pos x="f138" y="f139"/>
                </a:cxn>
              </a:cxnLst>
              <a:rect l="f134" t="f137" r="f135" b="f136"/>
              <a:pathLst>
                <a:path w="159" h="80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22" y="f23"/>
                    <a:pt x="f24" y="f23"/>
                  </a:cubicBezTo>
                  <a:cubicBezTo>
                    <a:pt x="f25" y="f23"/>
                    <a:pt x="f26" y="f23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0"/>
                    <a:pt x="f35" y="f30"/>
                  </a:cubicBezTo>
                  <a:cubicBezTo>
                    <a:pt x="f36" y="f30"/>
                    <a:pt x="f37" y="f30"/>
                    <a:pt x="f5" y="f30"/>
                  </a:cubicBezTo>
                  <a:cubicBezTo>
                    <a:pt x="f5" y="f30"/>
                    <a:pt x="f5" y="f30"/>
                    <a:pt x="f5" y="f30"/>
                  </a:cubicBezTo>
                  <a:cubicBezTo>
                    <a:pt x="f38" y="f7"/>
                    <a:pt x="f37" y="f7"/>
                    <a:pt x="f39" y="f7"/>
                  </a:cubicBezTo>
                  <a:cubicBezTo>
                    <a:pt x="f40" y="f7"/>
                    <a:pt x="f41" y="f7"/>
                    <a:pt x="f42" y="f43"/>
                  </a:cubicBezTo>
                  <a:cubicBezTo>
                    <a:pt x="f17" y="f30"/>
                    <a:pt x="f44" y="f28"/>
                    <a:pt x="f44" y="f21"/>
                  </a:cubicBezTo>
                  <a:cubicBezTo>
                    <a:pt x="f44" y="f40"/>
                    <a:pt x="f45" y="f46"/>
                    <a:pt x="f42" y="f12"/>
                  </a:cubicBezTo>
                  <a:cubicBezTo>
                    <a:pt x="f8" y="f9"/>
                    <a:pt x="f42" y="f39"/>
                    <a:pt x="f6" y="f47"/>
                  </a:cubicBezTo>
                  <a:cubicBezTo>
                    <a:pt x="f6" y="f47"/>
                    <a:pt x="f6" y="f47"/>
                    <a:pt x="f6" y="f47"/>
                  </a:cubicBezTo>
                  <a:cubicBezTo>
                    <a:pt x="f22" y="f5"/>
                    <a:pt x="f13" y="f37"/>
                    <a:pt x="f8" y="f9"/>
                  </a:cubicBezTo>
                  <a:close/>
                </a:path>
              </a:pathLst>
            </a:custGeom>
            <a:solidFill>
              <a:srgbClr val="4545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9">
              <a:extLst>
                <a:ext uri="{FF2B5EF4-FFF2-40B4-BE49-F238E27FC236}">
                  <a16:creationId xmlns:a16="http://schemas.microsoft.com/office/drawing/2014/main" id="{D7397D4D-E4B4-4D21-E7B2-E4E2556E059D}"/>
                </a:ext>
              </a:extLst>
            </p:cNvPr>
            <p:cNvSpPr/>
            <p:nvPr/>
          </p:nvSpPr>
          <p:spPr>
            <a:xfrm>
              <a:off x="15509879" y="4013201"/>
              <a:ext cx="719139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"/>
                <a:gd name="f7" fmla="val 59"/>
                <a:gd name="f8" fmla="val 89"/>
                <a:gd name="f9" fmla="val 50"/>
                <a:gd name="f10" fmla="val 85"/>
                <a:gd name="f11" fmla="val 46"/>
                <a:gd name="f12" fmla="val 80"/>
                <a:gd name="f13" fmla="val 41"/>
                <a:gd name="f14" fmla="val 76"/>
                <a:gd name="f15" fmla="val 37"/>
                <a:gd name="f16" fmla="val 55"/>
                <a:gd name="f17" fmla="val 16"/>
                <a:gd name="f18" fmla="val 29"/>
                <a:gd name="f19" fmla="val 5"/>
                <a:gd name="f20" fmla="val 2"/>
                <a:gd name="f21" fmla="val 1"/>
                <a:gd name="f22" fmla="val 4"/>
                <a:gd name="f23" fmla="val 3"/>
                <a:gd name="f24" fmla="val 6"/>
                <a:gd name="f25" fmla="val 31"/>
                <a:gd name="f26" fmla="val 8"/>
                <a:gd name="f27" fmla="val 54"/>
                <a:gd name="f28" fmla="val 19"/>
                <a:gd name="f29" fmla="val 73"/>
                <a:gd name="f30" fmla="val 38"/>
                <a:gd name="f31" fmla="val 79"/>
                <a:gd name="f32" fmla="val 43"/>
                <a:gd name="f33" fmla="val 84"/>
                <a:gd name="f34" fmla="val 49"/>
                <a:gd name="f35" fmla="val 90"/>
                <a:gd name="f36" fmla="val 97"/>
                <a:gd name="f37" fmla="val 101"/>
                <a:gd name="f38" fmla="val 58"/>
                <a:gd name="f39" fmla="val 106"/>
                <a:gd name="f40" fmla="val 53"/>
                <a:gd name="f41" fmla="val 100"/>
                <a:gd name="f42" fmla="val 94"/>
                <a:gd name="f43" fmla="val 56"/>
                <a:gd name="f44" fmla="+- 0 0 -90"/>
                <a:gd name="f45" fmla="*/ f3 1 105"/>
                <a:gd name="f46" fmla="*/ f4 1 59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05"/>
                <a:gd name="f55" fmla="*/ f51 1 59"/>
                <a:gd name="f56" fmla="*/ 89 f52 1"/>
                <a:gd name="f57" fmla="*/ 50 f51 1"/>
                <a:gd name="f58" fmla="*/ 76 f52 1"/>
                <a:gd name="f59" fmla="*/ 37 f51 1"/>
                <a:gd name="f60" fmla="*/ 0 f52 1"/>
                <a:gd name="f61" fmla="*/ 0 f51 1"/>
                <a:gd name="f62" fmla="*/ 6 f52 1"/>
                <a:gd name="f63" fmla="*/ 4 f51 1"/>
                <a:gd name="f64" fmla="*/ 73 f52 1"/>
                <a:gd name="f65" fmla="*/ 38 f51 1"/>
                <a:gd name="f66" fmla="*/ 90 f52 1"/>
                <a:gd name="f67" fmla="*/ 54 f51 1"/>
                <a:gd name="f68" fmla="*/ 106 f52 1"/>
                <a:gd name="f69" fmla="*/ 53 f51 1"/>
                <a:gd name="f70" fmla="+- f53 0 f1"/>
                <a:gd name="f71" fmla="*/ f56 1 106"/>
                <a:gd name="f72" fmla="*/ f57 1 59"/>
                <a:gd name="f73" fmla="*/ f58 1 106"/>
                <a:gd name="f74" fmla="*/ f59 1 59"/>
                <a:gd name="f75" fmla="*/ f60 1 106"/>
                <a:gd name="f76" fmla="*/ f61 1 59"/>
                <a:gd name="f77" fmla="*/ f62 1 106"/>
                <a:gd name="f78" fmla="*/ f63 1 59"/>
                <a:gd name="f79" fmla="*/ f64 1 106"/>
                <a:gd name="f80" fmla="*/ f65 1 59"/>
                <a:gd name="f81" fmla="*/ f66 1 106"/>
                <a:gd name="f82" fmla="*/ f67 1 59"/>
                <a:gd name="f83" fmla="*/ f68 1 106"/>
                <a:gd name="f84" fmla="*/ f69 1 59"/>
                <a:gd name="f85" fmla="*/ 0 1 f54"/>
                <a:gd name="f86" fmla="*/ f48 1 f54"/>
                <a:gd name="f87" fmla="*/ 0 1 f55"/>
                <a:gd name="f88" fmla="*/ f49 1 f55"/>
                <a:gd name="f89" fmla="*/ f71 1 f54"/>
                <a:gd name="f90" fmla="*/ f72 1 f55"/>
                <a:gd name="f91" fmla="*/ f73 1 f54"/>
                <a:gd name="f92" fmla="*/ f74 1 f55"/>
                <a:gd name="f93" fmla="*/ f75 1 f54"/>
                <a:gd name="f94" fmla="*/ f76 1 f55"/>
                <a:gd name="f95" fmla="*/ f77 1 f54"/>
                <a:gd name="f96" fmla="*/ f78 1 f55"/>
                <a:gd name="f97" fmla="*/ f79 1 f54"/>
                <a:gd name="f98" fmla="*/ f80 1 f55"/>
                <a:gd name="f99" fmla="*/ f81 1 f54"/>
                <a:gd name="f100" fmla="*/ f82 1 f55"/>
                <a:gd name="f101" fmla="*/ f83 1 f54"/>
                <a:gd name="f102" fmla="*/ f84 1 f55"/>
                <a:gd name="f103" fmla="*/ f85 f45 1"/>
                <a:gd name="f104" fmla="*/ f86 f45 1"/>
                <a:gd name="f105" fmla="*/ f88 f46 1"/>
                <a:gd name="f106" fmla="*/ f87 f46 1"/>
                <a:gd name="f107" fmla="*/ f89 f45 1"/>
                <a:gd name="f108" fmla="*/ f90 f46 1"/>
                <a:gd name="f109" fmla="*/ f91 f45 1"/>
                <a:gd name="f110" fmla="*/ f92 f46 1"/>
                <a:gd name="f111" fmla="*/ f93 f45 1"/>
                <a:gd name="f112" fmla="*/ f94 f46 1"/>
                <a:gd name="f113" fmla="*/ f95 f45 1"/>
                <a:gd name="f114" fmla="*/ f96 f46 1"/>
                <a:gd name="f115" fmla="*/ f97 f45 1"/>
                <a:gd name="f116" fmla="*/ f98 f46 1"/>
                <a:gd name="f117" fmla="*/ f99 f45 1"/>
                <a:gd name="f118" fmla="*/ f100 f46 1"/>
                <a:gd name="f119" fmla="*/ f101 f45 1"/>
                <a:gd name="f120" fmla="*/ f102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07" y="f108"/>
                </a:cxn>
                <a:cxn ang="f70">
                  <a:pos x="f109" y="f110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19" y="f120"/>
                </a:cxn>
                <a:cxn ang="f70">
                  <a:pos x="f119" y="f120"/>
                </a:cxn>
                <a:cxn ang="f70">
                  <a:pos x="f107" y="f108"/>
                </a:cxn>
              </a:cxnLst>
              <a:rect l="f103" t="f106" r="f104" b="f105"/>
              <a:pathLst>
                <a:path w="105" h="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5"/>
                  </a:cubicBezTo>
                  <a:cubicBezTo>
                    <a:pt x="f20" y="f21"/>
                    <a:pt x="f22" y="f23"/>
                    <a:pt x="f24" y="f22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27"/>
                  </a:cubicBezTo>
                  <a:cubicBezTo>
                    <a:pt x="f36" y="f7"/>
                    <a:pt x="f37" y="f38"/>
                    <a:pt x="f39" y="f40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1" y="f38"/>
                    <a:pt x="f42" y="f43"/>
                    <a:pt x="f8" y="f9"/>
                  </a:cubicBezTo>
                  <a:close/>
                </a:path>
              </a:pathLst>
            </a:custGeom>
            <a:solidFill>
              <a:srgbClr val="4545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50">
              <a:extLst>
                <a:ext uri="{FF2B5EF4-FFF2-40B4-BE49-F238E27FC236}">
                  <a16:creationId xmlns:a16="http://schemas.microsoft.com/office/drawing/2014/main" id="{18FB69A0-1938-39DD-47C9-0637510D87C1}"/>
                </a:ext>
              </a:extLst>
            </p:cNvPr>
            <p:cNvSpPr/>
            <p:nvPr/>
          </p:nvSpPr>
          <p:spPr>
            <a:xfrm>
              <a:off x="14314483" y="5130798"/>
              <a:ext cx="1704971" cy="1530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1"/>
                <a:gd name="f7" fmla="val 226"/>
                <a:gd name="f8" fmla="val 175"/>
                <a:gd name="f9" fmla="val 213"/>
                <a:gd name="f10" fmla="val 183"/>
                <a:gd name="f11" fmla="val 204"/>
                <a:gd name="f12" fmla="val 194"/>
                <a:gd name="f13" fmla="val 199"/>
                <a:gd name="f14" fmla="val 203"/>
                <a:gd name="f15" fmla="val 191"/>
                <a:gd name="f16" fmla="val 221"/>
                <a:gd name="f17" fmla="val 173"/>
                <a:gd name="f18" fmla="val 235"/>
                <a:gd name="f19" fmla="val 153"/>
                <a:gd name="f20" fmla="val 243"/>
                <a:gd name="f21" fmla="val 128"/>
                <a:gd name="f22" fmla="val 234"/>
                <a:gd name="f23" fmla="val 218"/>
                <a:gd name="f24" fmla="val 209"/>
                <a:gd name="f25" fmla="val 127"/>
                <a:gd name="f26" fmla="val 205"/>
                <a:gd name="f27" fmla="val 123"/>
                <a:gd name="f28" fmla="val 115"/>
                <a:gd name="f29" fmla="val 107"/>
                <a:gd name="f30" fmla="val 104"/>
                <a:gd name="f31" fmla="val 228"/>
                <a:gd name="f32" fmla="val 238"/>
                <a:gd name="f33" fmla="val 102"/>
                <a:gd name="f34" fmla="val 247"/>
                <a:gd name="f35" fmla="val 106"/>
                <a:gd name="f36" fmla="val 250"/>
                <a:gd name="f37" fmla="val 100"/>
                <a:gd name="f38" fmla="val 93"/>
                <a:gd name="f39" fmla="val 87"/>
                <a:gd name="f40" fmla="val 67"/>
                <a:gd name="f41" fmla="val 46"/>
                <a:gd name="f42" fmla="val 25"/>
                <a:gd name="f43" fmla="val 23"/>
                <a:gd name="f44" fmla="val 21"/>
                <a:gd name="f45" fmla="val 249"/>
                <a:gd name="f46" fmla="val 19"/>
                <a:gd name="f47" fmla="val 214"/>
                <a:gd name="f48" fmla="val 18"/>
                <a:gd name="f49" fmla="val 145"/>
                <a:gd name="f50" fmla="val 122"/>
                <a:gd name="f51" fmla="val 101"/>
                <a:gd name="f52" fmla="val 13"/>
                <a:gd name="f53" fmla="val 82"/>
                <a:gd name="f54" fmla="val 1"/>
                <a:gd name="f55" fmla="val 79"/>
                <a:gd name="f56" fmla="val 76"/>
                <a:gd name="f57" fmla="val 73"/>
                <a:gd name="f58" fmla="val 53"/>
                <a:gd name="f59" fmla="val 12"/>
                <a:gd name="f60" fmla="val 31"/>
                <a:gd name="f61" fmla="val 17"/>
                <a:gd name="f62" fmla="val 8"/>
                <a:gd name="f63" fmla="val 3"/>
                <a:gd name="f64" fmla="val 20"/>
                <a:gd name="f65" fmla="val 68"/>
                <a:gd name="f66" fmla="val 89"/>
                <a:gd name="f67" fmla="val 4"/>
                <a:gd name="f68" fmla="val 132"/>
                <a:gd name="f69" fmla="val 167"/>
                <a:gd name="f70" fmla="val 58"/>
                <a:gd name="f71" fmla="val 193"/>
                <a:gd name="f72" fmla="val 49"/>
                <a:gd name="f73" fmla="val 40"/>
                <a:gd name="f74" fmla="val 24"/>
                <a:gd name="f75" fmla="val 121"/>
                <a:gd name="f76" fmla="val 109"/>
                <a:gd name="f77" fmla="val 32"/>
                <a:gd name="f78" fmla="val 36"/>
                <a:gd name="f79" fmla="val 44"/>
                <a:gd name="f80" fmla="val 57"/>
                <a:gd name="f81" fmla="val 64"/>
                <a:gd name="f82" fmla="val 69"/>
                <a:gd name="f83" fmla="val 77"/>
                <a:gd name="f84" fmla="val 88"/>
                <a:gd name="f85" fmla="val 72"/>
                <a:gd name="f86" fmla="val 92"/>
                <a:gd name="f87" fmla="val 66"/>
                <a:gd name="f88" fmla="val 59"/>
                <a:gd name="f89" fmla="val 54"/>
                <a:gd name="f90" fmla="val 80"/>
                <a:gd name="f91" fmla="val 78"/>
                <a:gd name="f92" fmla="val 75"/>
                <a:gd name="f93" fmla="val 70"/>
                <a:gd name="f94" fmla="val 47"/>
                <a:gd name="f95" fmla="val 63"/>
                <a:gd name="f96" fmla="val 42"/>
                <a:gd name="f97" fmla="val 62"/>
                <a:gd name="f98" fmla="val 41"/>
                <a:gd name="f99" fmla="val 56"/>
                <a:gd name="f100" fmla="val 51"/>
                <a:gd name="f101" fmla="val 43"/>
                <a:gd name="f102" fmla="val 55"/>
                <a:gd name="f103" fmla="val 60"/>
                <a:gd name="f104" fmla="val 198"/>
                <a:gd name="f105" fmla="val 45"/>
                <a:gd name="f106" fmla="val 201"/>
                <a:gd name="f107" fmla="val 216"/>
                <a:gd name="f108" fmla="val 223"/>
                <a:gd name="f109" fmla="val 229"/>
                <a:gd name="f110" fmla="val 232"/>
                <a:gd name="f111" fmla="val 233"/>
                <a:gd name="f112" fmla="val 222"/>
                <a:gd name="f113" fmla="val 210"/>
                <a:gd name="f114" fmla="val 81"/>
                <a:gd name="f115" fmla="val 74"/>
                <a:gd name="f116" fmla="val 94"/>
                <a:gd name="f117" fmla="val 129"/>
                <a:gd name="f118" fmla="val 99"/>
                <a:gd name="f119" fmla="val 116"/>
                <a:gd name="f120" fmla="val 112"/>
                <a:gd name="f121" fmla="val 117"/>
                <a:gd name="f122" fmla="val 120"/>
                <a:gd name="f123" fmla="val 118"/>
                <a:gd name="f124" fmla="val 119"/>
                <a:gd name="f125" fmla="val 140"/>
                <a:gd name="f126" fmla="val 147"/>
                <a:gd name="f127" fmla="val 137"/>
                <a:gd name="f128" fmla="val 148"/>
                <a:gd name="f129" fmla="val 156"/>
                <a:gd name="f130" fmla="val 157"/>
                <a:gd name="f131" fmla="val 158"/>
                <a:gd name="f132" fmla="val 163"/>
                <a:gd name="f133" fmla="val 170"/>
                <a:gd name="f134" fmla="val 177"/>
                <a:gd name="f135" fmla="val 181"/>
                <a:gd name="f136" fmla="val 130"/>
                <a:gd name="f137" fmla="val 160"/>
                <a:gd name="f138" fmla="val 171"/>
                <a:gd name="f139" fmla="val 113"/>
                <a:gd name="f140" fmla="val 151"/>
                <a:gd name="f141" fmla="+- 0 0 -90"/>
                <a:gd name="f142" fmla="*/ f3 1 251"/>
                <a:gd name="f143" fmla="*/ f4 1 226"/>
                <a:gd name="f144" fmla="val f5"/>
                <a:gd name="f145" fmla="val f6"/>
                <a:gd name="f146" fmla="val f7"/>
                <a:gd name="f147" fmla="*/ f141 f0 1"/>
                <a:gd name="f148" fmla="+- f146 0 f144"/>
                <a:gd name="f149" fmla="+- f145 0 f144"/>
                <a:gd name="f150" fmla="*/ f147 1 f2"/>
                <a:gd name="f151" fmla="*/ f149 1 251"/>
                <a:gd name="f152" fmla="*/ f148 1 226"/>
                <a:gd name="f153" fmla="*/ 175 f149 1"/>
                <a:gd name="f154" fmla="*/ 213 f148 1"/>
                <a:gd name="f155" fmla="*/ 203 f149 1"/>
                <a:gd name="f156" fmla="*/ 191 f148 1"/>
                <a:gd name="f157" fmla="*/ 243 f149 1"/>
                <a:gd name="f158" fmla="*/ 128 f148 1"/>
                <a:gd name="f159" fmla="*/ 218 f149 1"/>
                <a:gd name="f160" fmla="*/ 205 f149 1"/>
                <a:gd name="f161" fmla="*/ 115 f148 1"/>
                <a:gd name="f162" fmla="*/ 104 f148 1"/>
                <a:gd name="f163" fmla="*/ 247 f149 1"/>
                <a:gd name="f164" fmla="*/ 106 f148 1"/>
                <a:gd name="f165" fmla="*/ 250 f149 1"/>
                <a:gd name="f166" fmla="*/ 87 f148 1"/>
                <a:gd name="f167" fmla="*/ 251 f149 1"/>
                <a:gd name="f168" fmla="*/ 25 f148 1"/>
                <a:gd name="f169" fmla="*/ 249 f149 1"/>
                <a:gd name="f170" fmla="*/ 19 f148 1"/>
                <a:gd name="f171" fmla="*/ 145 f149 1"/>
                <a:gd name="f172" fmla="*/ 18 f148 1"/>
                <a:gd name="f173" fmla="*/ 82 f149 1"/>
                <a:gd name="f174" fmla="*/ 1 f148 1"/>
                <a:gd name="f175" fmla="*/ 73 f149 1"/>
                <a:gd name="f176" fmla="*/ 8 f149 1"/>
                <a:gd name="f177" fmla="*/ 1 f149 1"/>
                <a:gd name="f178" fmla="*/ 89 f148 1"/>
                <a:gd name="f179" fmla="*/ 58 f149 1"/>
                <a:gd name="f180" fmla="*/ 193 f148 1"/>
                <a:gd name="f181" fmla="*/ 127 f148 1"/>
                <a:gd name="f182" fmla="*/ 31 f149 1"/>
                <a:gd name="f183" fmla="*/ 20 f149 1"/>
                <a:gd name="f184" fmla="*/ 32 f149 1"/>
                <a:gd name="f185" fmla="*/ 44 f149 1"/>
                <a:gd name="f186" fmla="*/ 57 f149 1"/>
                <a:gd name="f187" fmla="*/ 69 f149 1"/>
                <a:gd name="f188" fmla="*/ 77 f149 1"/>
                <a:gd name="f189" fmla="*/ 82 f148 1"/>
                <a:gd name="f190" fmla="*/ 66 f149 1"/>
                <a:gd name="f191" fmla="*/ 93 f148 1"/>
                <a:gd name="f192" fmla="*/ 53 f149 1"/>
                <a:gd name="f193" fmla="*/ 75 f148 1"/>
                <a:gd name="f194" fmla="*/ 47 f149 1"/>
                <a:gd name="f195" fmla="*/ 63 f148 1"/>
                <a:gd name="f196" fmla="*/ 42 f149 1"/>
                <a:gd name="f197" fmla="*/ 51 f148 1"/>
                <a:gd name="f198" fmla="*/ 51 f149 1"/>
                <a:gd name="f199" fmla="*/ 42 f148 1"/>
                <a:gd name="f200" fmla="*/ 62 f149 1"/>
                <a:gd name="f201" fmla="*/ 57 f148 1"/>
                <a:gd name="f202" fmla="*/ 68 f148 1"/>
                <a:gd name="f203" fmla="*/ 198 f149 1"/>
                <a:gd name="f204" fmla="*/ 59 f148 1"/>
                <a:gd name="f205" fmla="*/ 216 f149 1"/>
                <a:gd name="f206" fmla="*/ 223 f149 1"/>
                <a:gd name="f207" fmla="*/ 233 f149 1"/>
                <a:gd name="f208" fmla="*/ 228 f149 1"/>
                <a:gd name="f209" fmla="*/ 64 f148 1"/>
                <a:gd name="f210" fmla="*/ 222 f149 1"/>
                <a:gd name="f211" fmla="*/ 73 f148 1"/>
                <a:gd name="f212" fmla="*/ 210 f149 1"/>
                <a:gd name="f213" fmla="*/ 81 f148 1"/>
                <a:gd name="f214" fmla="*/ 94 f149 1"/>
                <a:gd name="f215" fmla="*/ 129 f148 1"/>
                <a:gd name="f216" fmla="*/ 106 f149 1"/>
                <a:gd name="f217" fmla="*/ 118 f149 1"/>
                <a:gd name="f218" fmla="*/ 137 f149 1"/>
                <a:gd name="f219" fmla="*/ 147 f148 1"/>
                <a:gd name="f220" fmla="*/ 157 f149 1"/>
                <a:gd name="f221" fmla="*/ 170 f149 1"/>
                <a:gd name="f222" fmla="*/ 181 f149 1"/>
                <a:gd name="f223" fmla="*/ 130 f148 1"/>
                <a:gd name="f224" fmla="*/ 171 f148 1"/>
                <a:gd name="f225" fmla="+- f150 0 f1"/>
                <a:gd name="f226" fmla="*/ f153 1 251"/>
                <a:gd name="f227" fmla="*/ f154 1 226"/>
                <a:gd name="f228" fmla="*/ f155 1 251"/>
                <a:gd name="f229" fmla="*/ f156 1 226"/>
                <a:gd name="f230" fmla="*/ f157 1 251"/>
                <a:gd name="f231" fmla="*/ f158 1 226"/>
                <a:gd name="f232" fmla="*/ f159 1 251"/>
                <a:gd name="f233" fmla="*/ f160 1 251"/>
                <a:gd name="f234" fmla="*/ f161 1 226"/>
                <a:gd name="f235" fmla="*/ f162 1 226"/>
                <a:gd name="f236" fmla="*/ f163 1 251"/>
                <a:gd name="f237" fmla="*/ f164 1 226"/>
                <a:gd name="f238" fmla="*/ f165 1 251"/>
                <a:gd name="f239" fmla="*/ f166 1 226"/>
                <a:gd name="f240" fmla="*/ f167 1 251"/>
                <a:gd name="f241" fmla="*/ f168 1 226"/>
                <a:gd name="f242" fmla="*/ f169 1 251"/>
                <a:gd name="f243" fmla="*/ f170 1 226"/>
                <a:gd name="f244" fmla="*/ f171 1 251"/>
                <a:gd name="f245" fmla="*/ f172 1 226"/>
                <a:gd name="f246" fmla="*/ f173 1 251"/>
                <a:gd name="f247" fmla="*/ f174 1 226"/>
                <a:gd name="f248" fmla="*/ f175 1 251"/>
                <a:gd name="f249" fmla="*/ f176 1 251"/>
                <a:gd name="f250" fmla="*/ f177 1 251"/>
                <a:gd name="f251" fmla="*/ f178 1 226"/>
                <a:gd name="f252" fmla="*/ f179 1 251"/>
                <a:gd name="f253" fmla="*/ f180 1 226"/>
                <a:gd name="f254" fmla="*/ f181 1 226"/>
                <a:gd name="f255" fmla="*/ f182 1 251"/>
                <a:gd name="f256" fmla="*/ f183 1 251"/>
                <a:gd name="f257" fmla="*/ f184 1 251"/>
                <a:gd name="f258" fmla="*/ f185 1 251"/>
                <a:gd name="f259" fmla="*/ f186 1 251"/>
                <a:gd name="f260" fmla="*/ f187 1 251"/>
                <a:gd name="f261" fmla="*/ f188 1 251"/>
                <a:gd name="f262" fmla="*/ f189 1 226"/>
                <a:gd name="f263" fmla="*/ f190 1 251"/>
                <a:gd name="f264" fmla="*/ f191 1 226"/>
                <a:gd name="f265" fmla="*/ f192 1 251"/>
                <a:gd name="f266" fmla="*/ f193 1 226"/>
                <a:gd name="f267" fmla="*/ f194 1 251"/>
                <a:gd name="f268" fmla="*/ f195 1 226"/>
                <a:gd name="f269" fmla="*/ f196 1 251"/>
                <a:gd name="f270" fmla="*/ f197 1 226"/>
                <a:gd name="f271" fmla="*/ f198 1 251"/>
                <a:gd name="f272" fmla="*/ f199 1 226"/>
                <a:gd name="f273" fmla="*/ f200 1 251"/>
                <a:gd name="f274" fmla="*/ f201 1 226"/>
                <a:gd name="f275" fmla="*/ f202 1 226"/>
                <a:gd name="f276" fmla="*/ f203 1 251"/>
                <a:gd name="f277" fmla="*/ f204 1 226"/>
                <a:gd name="f278" fmla="*/ f205 1 251"/>
                <a:gd name="f279" fmla="*/ f206 1 251"/>
                <a:gd name="f280" fmla="*/ f207 1 251"/>
                <a:gd name="f281" fmla="*/ f208 1 251"/>
                <a:gd name="f282" fmla="*/ f209 1 226"/>
                <a:gd name="f283" fmla="*/ f210 1 251"/>
                <a:gd name="f284" fmla="*/ f211 1 226"/>
                <a:gd name="f285" fmla="*/ f212 1 251"/>
                <a:gd name="f286" fmla="*/ f213 1 226"/>
                <a:gd name="f287" fmla="*/ f214 1 251"/>
                <a:gd name="f288" fmla="*/ f215 1 226"/>
                <a:gd name="f289" fmla="*/ f216 1 251"/>
                <a:gd name="f290" fmla="*/ f217 1 251"/>
                <a:gd name="f291" fmla="*/ f218 1 251"/>
                <a:gd name="f292" fmla="*/ f219 1 226"/>
                <a:gd name="f293" fmla="*/ f220 1 251"/>
                <a:gd name="f294" fmla="*/ f221 1 251"/>
                <a:gd name="f295" fmla="*/ f222 1 251"/>
                <a:gd name="f296" fmla="*/ f223 1 226"/>
                <a:gd name="f297" fmla="*/ f224 1 226"/>
                <a:gd name="f298" fmla="*/ 0 1 f151"/>
                <a:gd name="f299" fmla="*/ f145 1 f151"/>
                <a:gd name="f300" fmla="*/ 0 1 f152"/>
                <a:gd name="f301" fmla="*/ f146 1 f152"/>
                <a:gd name="f302" fmla="*/ f226 1 f151"/>
                <a:gd name="f303" fmla="*/ f227 1 f152"/>
                <a:gd name="f304" fmla="*/ f228 1 f151"/>
                <a:gd name="f305" fmla="*/ f229 1 f152"/>
                <a:gd name="f306" fmla="*/ f230 1 f151"/>
                <a:gd name="f307" fmla="*/ f231 1 f152"/>
                <a:gd name="f308" fmla="*/ f232 1 f151"/>
                <a:gd name="f309" fmla="*/ f233 1 f151"/>
                <a:gd name="f310" fmla="*/ f234 1 f152"/>
                <a:gd name="f311" fmla="*/ f235 1 f152"/>
                <a:gd name="f312" fmla="*/ f236 1 f151"/>
                <a:gd name="f313" fmla="*/ f237 1 f152"/>
                <a:gd name="f314" fmla="*/ f238 1 f151"/>
                <a:gd name="f315" fmla="*/ f239 1 f152"/>
                <a:gd name="f316" fmla="*/ f240 1 f151"/>
                <a:gd name="f317" fmla="*/ f241 1 f152"/>
                <a:gd name="f318" fmla="*/ f242 1 f151"/>
                <a:gd name="f319" fmla="*/ f243 1 f152"/>
                <a:gd name="f320" fmla="*/ f244 1 f151"/>
                <a:gd name="f321" fmla="*/ f245 1 f152"/>
                <a:gd name="f322" fmla="*/ f246 1 f151"/>
                <a:gd name="f323" fmla="*/ f247 1 f152"/>
                <a:gd name="f324" fmla="*/ f248 1 f151"/>
                <a:gd name="f325" fmla="*/ f249 1 f151"/>
                <a:gd name="f326" fmla="*/ f250 1 f151"/>
                <a:gd name="f327" fmla="*/ f251 1 f152"/>
                <a:gd name="f328" fmla="*/ f252 1 f151"/>
                <a:gd name="f329" fmla="*/ f253 1 f152"/>
                <a:gd name="f330" fmla="*/ f254 1 f152"/>
                <a:gd name="f331" fmla="*/ f255 1 f151"/>
                <a:gd name="f332" fmla="*/ f256 1 f151"/>
                <a:gd name="f333" fmla="*/ f257 1 f151"/>
                <a:gd name="f334" fmla="*/ f258 1 f151"/>
                <a:gd name="f335" fmla="*/ f259 1 f151"/>
                <a:gd name="f336" fmla="*/ f260 1 f151"/>
                <a:gd name="f337" fmla="*/ f261 1 f151"/>
                <a:gd name="f338" fmla="*/ f262 1 f152"/>
                <a:gd name="f339" fmla="*/ f263 1 f151"/>
                <a:gd name="f340" fmla="*/ f264 1 f152"/>
                <a:gd name="f341" fmla="*/ f265 1 f151"/>
                <a:gd name="f342" fmla="*/ f266 1 f152"/>
                <a:gd name="f343" fmla="*/ f267 1 f151"/>
                <a:gd name="f344" fmla="*/ f268 1 f152"/>
                <a:gd name="f345" fmla="*/ f269 1 f151"/>
                <a:gd name="f346" fmla="*/ f270 1 f152"/>
                <a:gd name="f347" fmla="*/ f271 1 f151"/>
                <a:gd name="f348" fmla="*/ f272 1 f152"/>
                <a:gd name="f349" fmla="*/ f273 1 f151"/>
                <a:gd name="f350" fmla="*/ f274 1 f152"/>
                <a:gd name="f351" fmla="*/ f275 1 f152"/>
                <a:gd name="f352" fmla="*/ f276 1 f151"/>
                <a:gd name="f353" fmla="*/ f277 1 f152"/>
                <a:gd name="f354" fmla="*/ f278 1 f151"/>
                <a:gd name="f355" fmla="*/ f279 1 f151"/>
                <a:gd name="f356" fmla="*/ f280 1 f151"/>
                <a:gd name="f357" fmla="*/ f281 1 f151"/>
                <a:gd name="f358" fmla="*/ f282 1 f152"/>
                <a:gd name="f359" fmla="*/ f283 1 f151"/>
                <a:gd name="f360" fmla="*/ f284 1 f152"/>
                <a:gd name="f361" fmla="*/ f285 1 f151"/>
                <a:gd name="f362" fmla="*/ f286 1 f152"/>
                <a:gd name="f363" fmla="*/ f287 1 f151"/>
                <a:gd name="f364" fmla="*/ f288 1 f152"/>
                <a:gd name="f365" fmla="*/ f289 1 f151"/>
                <a:gd name="f366" fmla="*/ f290 1 f151"/>
                <a:gd name="f367" fmla="*/ f291 1 f151"/>
                <a:gd name="f368" fmla="*/ f292 1 f152"/>
                <a:gd name="f369" fmla="*/ f293 1 f151"/>
                <a:gd name="f370" fmla="*/ f294 1 f151"/>
                <a:gd name="f371" fmla="*/ f295 1 f151"/>
                <a:gd name="f372" fmla="*/ f296 1 f152"/>
                <a:gd name="f373" fmla="*/ f297 1 f152"/>
                <a:gd name="f374" fmla="*/ f298 f142 1"/>
                <a:gd name="f375" fmla="*/ f299 f142 1"/>
                <a:gd name="f376" fmla="*/ f301 f143 1"/>
                <a:gd name="f377" fmla="*/ f300 f143 1"/>
                <a:gd name="f378" fmla="*/ f302 f142 1"/>
                <a:gd name="f379" fmla="*/ f303 f143 1"/>
                <a:gd name="f380" fmla="*/ f304 f142 1"/>
                <a:gd name="f381" fmla="*/ f305 f143 1"/>
                <a:gd name="f382" fmla="*/ f306 f142 1"/>
                <a:gd name="f383" fmla="*/ f307 f143 1"/>
                <a:gd name="f384" fmla="*/ f308 f142 1"/>
                <a:gd name="f385" fmla="*/ f309 f142 1"/>
                <a:gd name="f386" fmla="*/ f310 f143 1"/>
                <a:gd name="f387" fmla="*/ f311 f143 1"/>
                <a:gd name="f388" fmla="*/ f312 f142 1"/>
                <a:gd name="f389" fmla="*/ f313 f143 1"/>
                <a:gd name="f390" fmla="*/ f314 f142 1"/>
                <a:gd name="f391" fmla="*/ f315 f143 1"/>
                <a:gd name="f392" fmla="*/ f316 f142 1"/>
                <a:gd name="f393" fmla="*/ f317 f143 1"/>
                <a:gd name="f394" fmla="*/ f318 f142 1"/>
                <a:gd name="f395" fmla="*/ f319 f143 1"/>
                <a:gd name="f396" fmla="*/ f320 f142 1"/>
                <a:gd name="f397" fmla="*/ f321 f143 1"/>
                <a:gd name="f398" fmla="*/ f322 f142 1"/>
                <a:gd name="f399" fmla="*/ f323 f143 1"/>
                <a:gd name="f400" fmla="*/ f324 f142 1"/>
                <a:gd name="f401" fmla="*/ f325 f142 1"/>
                <a:gd name="f402" fmla="*/ f326 f142 1"/>
                <a:gd name="f403" fmla="*/ f327 f143 1"/>
                <a:gd name="f404" fmla="*/ f328 f142 1"/>
                <a:gd name="f405" fmla="*/ f329 f143 1"/>
                <a:gd name="f406" fmla="*/ f330 f143 1"/>
                <a:gd name="f407" fmla="*/ f331 f142 1"/>
                <a:gd name="f408" fmla="*/ f332 f142 1"/>
                <a:gd name="f409" fmla="*/ f333 f142 1"/>
                <a:gd name="f410" fmla="*/ f334 f142 1"/>
                <a:gd name="f411" fmla="*/ f335 f142 1"/>
                <a:gd name="f412" fmla="*/ f336 f142 1"/>
                <a:gd name="f413" fmla="*/ f337 f142 1"/>
                <a:gd name="f414" fmla="*/ f338 f143 1"/>
                <a:gd name="f415" fmla="*/ f339 f142 1"/>
                <a:gd name="f416" fmla="*/ f340 f143 1"/>
                <a:gd name="f417" fmla="*/ f341 f142 1"/>
                <a:gd name="f418" fmla="*/ f342 f143 1"/>
                <a:gd name="f419" fmla="*/ f343 f142 1"/>
                <a:gd name="f420" fmla="*/ f344 f143 1"/>
                <a:gd name="f421" fmla="*/ f345 f142 1"/>
                <a:gd name="f422" fmla="*/ f346 f143 1"/>
                <a:gd name="f423" fmla="*/ f347 f142 1"/>
                <a:gd name="f424" fmla="*/ f348 f143 1"/>
                <a:gd name="f425" fmla="*/ f349 f142 1"/>
                <a:gd name="f426" fmla="*/ f350 f143 1"/>
                <a:gd name="f427" fmla="*/ f351 f143 1"/>
                <a:gd name="f428" fmla="*/ f352 f142 1"/>
                <a:gd name="f429" fmla="*/ f353 f143 1"/>
                <a:gd name="f430" fmla="*/ f354 f142 1"/>
                <a:gd name="f431" fmla="*/ f355 f142 1"/>
                <a:gd name="f432" fmla="*/ f356 f142 1"/>
                <a:gd name="f433" fmla="*/ f357 f142 1"/>
                <a:gd name="f434" fmla="*/ f358 f143 1"/>
                <a:gd name="f435" fmla="*/ f359 f142 1"/>
                <a:gd name="f436" fmla="*/ f360 f143 1"/>
                <a:gd name="f437" fmla="*/ f361 f142 1"/>
                <a:gd name="f438" fmla="*/ f362 f143 1"/>
                <a:gd name="f439" fmla="*/ f363 f142 1"/>
                <a:gd name="f440" fmla="*/ f364 f143 1"/>
                <a:gd name="f441" fmla="*/ f365 f142 1"/>
                <a:gd name="f442" fmla="*/ f366 f142 1"/>
                <a:gd name="f443" fmla="*/ f367 f142 1"/>
                <a:gd name="f444" fmla="*/ f368 f143 1"/>
                <a:gd name="f445" fmla="*/ f369 f142 1"/>
                <a:gd name="f446" fmla="*/ f370 f142 1"/>
                <a:gd name="f447" fmla="*/ f371 f142 1"/>
                <a:gd name="f448" fmla="*/ f372 f143 1"/>
                <a:gd name="f449" fmla="*/ f37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78" y="f379"/>
                </a:cxn>
                <a:cxn ang="f225">
                  <a:pos x="f380" y="f381"/>
                </a:cxn>
                <a:cxn ang="f225">
                  <a:pos x="f382" y="f383"/>
                </a:cxn>
                <a:cxn ang="f225">
                  <a:pos x="f382" y="f383"/>
                </a:cxn>
                <a:cxn ang="f225">
                  <a:pos x="f384" y="f383"/>
                </a:cxn>
                <a:cxn ang="f225">
                  <a:pos x="f385" y="f386"/>
                </a:cxn>
                <a:cxn ang="f225">
                  <a:pos x="f384" y="f387"/>
                </a:cxn>
                <a:cxn ang="f225">
                  <a:pos x="f388" y="f389"/>
                </a:cxn>
                <a:cxn ang="f225">
                  <a:pos x="f390" y="f391"/>
                </a:cxn>
                <a:cxn ang="f225">
                  <a:pos x="f392" y="f393"/>
                </a:cxn>
                <a:cxn ang="f225">
                  <a:pos x="f394" y="f395"/>
                </a:cxn>
                <a:cxn ang="f225">
                  <a:pos x="f394" y="f395"/>
                </a:cxn>
                <a:cxn ang="f225">
                  <a:pos x="f396" y="f397"/>
                </a:cxn>
                <a:cxn ang="f225">
                  <a:pos x="f398" y="f399"/>
                </a:cxn>
                <a:cxn ang="f225">
                  <a:pos x="f400" y="f399"/>
                </a:cxn>
                <a:cxn ang="f225">
                  <a:pos x="f401" y="f397"/>
                </a:cxn>
                <a:cxn ang="f225">
                  <a:pos x="f402" y="f393"/>
                </a:cxn>
                <a:cxn ang="f225">
                  <a:pos x="f402" y="f403"/>
                </a:cxn>
                <a:cxn ang="f225">
                  <a:pos x="f404" y="f405"/>
                </a:cxn>
                <a:cxn ang="f225">
                  <a:pos x="f378" y="f379"/>
                </a:cxn>
                <a:cxn ang="f225">
                  <a:pos x="f404" y="f406"/>
                </a:cxn>
                <a:cxn ang="f225">
                  <a:pos x="f407" y="f406"/>
                </a:cxn>
                <a:cxn ang="f225">
                  <a:pos x="f408" y="f386"/>
                </a:cxn>
                <a:cxn ang="f225">
                  <a:pos x="f409" y="f387"/>
                </a:cxn>
                <a:cxn ang="f225">
                  <a:pos x="f410" y="f387"/>
                </a:cxn>
                <a:cxn ang="f225">
                  <a:pos x="f411" y="f387"/>
                </a:cxn>
                <a:cxn ang="f225">
                  <a:pos x="f412" y="f386"/>
                </a:cxn>
                <a:cxn ang="f225">
                  <a:pos x="f404" y="f406"/>
                </a:cxn>
                <a:cxn ang="f225">
                  <a:pos x="f413" y="f414"/>
                </a:cxn>
                <a:cxn ang="f225">
                  <a:pos x="f415" y="f416"/>
                </a:cxn>
                <a:cxn ang="f225">
                  <a:pos x="f417" y="f414"/>
                </a:cxn>
                <a:cxn ang="f225">
                  <a:pos x="f417" y="f418"/>
                </a:cxn>
                <a:cxn ang="f225">
                  <a:pos x="f419" y="f420"/>
                </a:cxn>
                <a:cxn ang="f225">
                  <a:pos x="f421" y="f422"/>
                </a:cxn>
                <a:cxn ang="f225">
                  <a:pos x="f423" y="f424"/>
                </a:cxn>
                <a:cxn ang="f225">
                  <a:pos x="f425" y="f424"/>
                </a:cxn>
                <a:cxn ang="f225">
                  <a:pos x="f413" y="f426"/>
                </a:cxn>
                <a:cxn ang="f225">
                  <a:pos x="f413" y="f427"/>
                </a:cxn>
                <a:cxn ang="f225">
                  <a:pos x="f413" y="f427"/>
                </a:cxn>
                <a:cxn ang="f225">
                  <a:pos x="f413" y="f414"/>
                </a:cxn>
                <a:cxn ang="f225">
                  <a:pos x="f428" y="f429"/>
                </a:cxn>
                <a:cxn ang="f225">
                  <a:pos x="f430" y="f424"/>
                </a:cxn>
                <a:cxn ang="f225">
                  <a:pos x="f431" y="f424"/>
                </a:cxn>
                <a:cxn ang="f225">
                  <a:pos x="f432" y="f422"/>
                </a:cxn>
                <a:cxn ang="f225">
                  <a:pos x="f433" y="f434"/>
                </a:cxn>
                <a:cxn ang="f225">
                  <a:pos x="f435" y="f436"/>
                </a:cxn>
                <a:cxn ang="f225">
                  <a:pos x="f435" y="f414"/>
                </a:cxn>
                <a:cxn ang="f225">
                  <a:pos x="f437" y="f416"/>
                </a:cxn>
                <a:cxn ang="f225">
                  <a:pos x="f428" y="f438"/>
                </a:cxn>
                <a:cxn ang="f225">
                  <a:pos x="f428" y="f429"/>
                </a:cxn>
                <a:cxn ang="f225">
                  <a:pos x="f439" y="f440"/>
                </a:cxn>
                <a:cxn ang="f225">
                  <a:pos x="f441" y="f386"/>
                </a:cxn>
                <a:cxn ang="f225">
                  <a:pos x="f442" y="f406"/>
                </a:cxn>
                <a:cxn ang="f225">
                  <a:pos x="f443" y="f444"/>
                </a:cxn>
                <a:cxn ang="f225">
                  <a:pos x="f445" y="f383"/>
                </a:cxn>
                <a:cxn ang="f225">
                  <a:pos x="f446" y="f386"/>
                </a:cxn>
                <a:cxn ang="f225">
                  <a:pos x="f447" y="f448"/>
                </a:cxn>
                <a:cxn ang="f225">
                  <a:pos x="f443" y="f449"/>
                </a:cxn>
                <a:cxn ang="f225">
                  <a:pos x="f439" y="f440"/>
                </a:cxn>
              </a:cxnLst>
              <a:rect l="f374" t="f377" r="f375" b="f376"/>
              <a:pathLst>
                <a:path w="251" h="22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1"/>
                    <a:pt x="f20" y="f21"/>
                    <a:pt x="f20" y="f21"/>
                  </a:cubicBezTo>
                  <a:cubicBezTo>
                    <a:pt x="f22" y="f21"/>
                    <a:pt x="f7" y="f21"/>
                    <a:pt x="f23" y="f21"/>
                  </a:cubicBezTo>
                  <a:cubicBezTo>
                    <a:pt x="f24" y="f25"/>
                    <a:pt x="f26" y="f27"/>
                    <a:pt x="f26" y="f28"/>
                  </a:cubicBezTo>
                  <a:cubicBezTo>
                    <a:pt x="f26" y="f29"/>
                    <a:pt x="f24" y="f30"/>
                    <a:pt x="f23" y="f30"/>
                  </a:cubicBez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6" y="f38"/>
                    <a:pt x="f36" y="f39"/>
                  </a:cubicBezTo>
                  <a:cubicBezTo>
                    <a:pt x="f6" y="f40"/>
                    <a:pt x="f6" y="f41"/>
                    <a:pt x="f6" y="f42"/>
                  </a:cubicBezTo>
                  <a:cubicBezTo>
                    <a:pt x="f6" y="f43"/>
                    <a:pt x="f36" y="f44"/>
                    <a:pt x="f45" y="f46"/>
                  </a:cubicBezTo>
                  <a:cubicBezTo>
                    <a:pt x="f45" y="f46"/>
                    <a:pt x="f45" y="f46"/>
                    <a:pt x="f45" y="f46"/>
                  </a:cubicBezTo>
                  <a:cubicBezTo>
                    <a:pt x="f47" y="f48"/>
                    <a:pt x="f2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"/>
                    <a:pt x="f56" y="f5"/>
                    <a:pt x="f57" y="f54"/>
                  </a:cubicBezTo>
                  <a:cubicBezTo>
                    <a:pt x="f58" y="f59"/>
                    <a:pt x="f60" y="f61"/>
                    <a:pt x="f62" y="f48"/>
                  </a:cubicBezTo>
                  <a:cubicBezTo>
                    <a:pt x="f63" y="f48"/>
                    <a:pt x="f54" y="f64"/>
                    <a:pt x="f54" y="f42"/>
                  </a:cubicBezTo>
                  <a:cubicBezTo>
                    <a:pt x="f54" y="f41"/>
                    <a:pt x="f5" y="f65"/>
                    <a:pt x="f54" y="f66"/>
                  </a:cubicBezTo>
                  <a:cubicBezTo>
                    <a:pt x="f67" y="f68"/>
                    <a:pt x="f43" y="f69"/>
                    <a:pt x="f70" y="f71"/>
                  </a:cubicBezTo>
                  <a:cubicBezTo>
                    <a:pt x="f38" y="f23"/>
                    <a:pt x="f68" y="f7"/>
                    <a:pt x="f8" y="f9"/>
                  </a:cubicBezTo>
                  <a:close/>
                  <a:moveTo>
                    <a:pt x="f70" y="f25"/>
                  </a:moveTo>
                  <a:cubicBezTo>
                    <a:pt x="f72" y="f21"/>
                    <a:pt x="f73" y="f21"/>
                    <a:pt x="f60" y="f25"/>
                  </a:cubicBezTo>
                  <a:cubicBezTo>
                    <a:pt x="f74" y="f25"/>
                    <a:pt x="f64" y="f75"/>
                    <a:pt x="f64" y="f28"/>
                  </a:cubicBezTo>
                  <a:cubicBezTo>
                    <a:pt x="f64" y="f76"/>
                    <a:pt x="f42" y="f30"/>
                    <a:pt x="f77" y="f30"/>
                  </a:cubicBezTo>
                  <a:cubicBezTo>
                    <a:pt x="f78" y="f30"/>
                    <a:pt x="f73" y="f30"/>
                    <a:pt x="f79" y="f30"/>
                  </a:cubicBezTo>
                  <a:cubicBezTo>
                    <a:pt x="f72" y="f30"/>
                    <a:pt x="f58" y="f30"/>
                    <a:pt x="f80" y="f30"/>
                  </a:cubicBezTo>
                  <a:cubicBezTo>
                    <a:pt x="f81" y="f30"/>
                    <a:pt x="f82" y="f76"/>
                    <a:pt x="f82" y="f28"/>
                  </a:cubicBezTo>
                  <a:cubicBezTo>
                    <a:pt x="f82" y="f50"/>
                    <a:pt x="f81" y="f25"/>
                    <a:pt x="f70" y="f25"/>
                  </a:cubicBezTo>
                  <a:close/>
                  <a:moveTo>
                    <a:pt x="f83" y="f53"/>
                  </a:moveTo>
                  <a:cubicBezTo>
                    <a:pt x="f56" y="f84"/>
                    <a:pt x="f85" y="f86"/>
                    <a:pt x="f87" y="f38"/>
                  </a:cubicBezTo>
                  <a:cubicBezTo>
                    <a:pt x="f88" y="f38"/>
                    <a:pt x="f89" y="f66"/>
                    <a:pt x="f58" y="f53"/>
                  </a:cubicBezTo>
                  <a:cubicBezTo>
                    <a:pt x="f58" y="f90"/>
                    <a:pt x="f58" y="f91"/>
                    <a:pt x="f58" y="f92"/>
                  </a:cubicBezTo>
                  <a:cubicBezTo>
                    <a:pt x="f89" y="f93"/>
                    <a:pt x="f58" y="f87"/>
                    <a:pt x="f94" y="f95"/>
                  </a:cubicBezTo>
                  <a:cubicBezTo>
                    <a:pt x="f96" y="f97"/>
                    <a:pt x="f98" y="f99"/>
                    <a:pt x="f96" y="f100"/>
                  </a:cubicBezTo>
                  <a:cubicBezTo>
                    <a:pt x="f101" y="f41"/>
                    <a:pt x="f41" y="f101"/>
                    <a:pt x="f100" y="f96"/>
                  </a:cubicBezTo>
                  <a:cubicBezTo>
                    <a:pt x="f102" y="f96"/>
                    <a:pt x="f88" y="f96"/>
                    <a:pt x="f97" y="f96"/>
                  </a:cubicBezTo>
                  <a:cubicBezTo>
                    <a:pt x="f57" y="f96"/>
                    <a:pt x="f83" y="f41"/>
                    <a:pt x="f83" y="f80"/>
                  </a:cubicBezTo>
                  <a:cubicBezTo>
                    <a:pt x="f83" y="f103"/>
                    <a:pt x="f83" y="f81"/>
                    <a:pt x="f83" y="f65"/>
                  </a:cubicBezTo>
                  <a:cubicBezTo>
                    <a:pt x="f83" y="f65"/>
                    <a:pt x="f83" y="f65"/>
                    <a:pt x="f83" y="f65"/>
                  </a:cubicBezTo>
                  <a:cubicBezTo>
                    <a:pt x="f83" y="f85"/>
                    <a:pt x="f83" y="f83"/>
                    <a:pt x="f83" y="f53"/>
                  </a:cubicBezTo>
                  <a:close/>
                  <a:moveTo>
                    <a:pt x="f104" y="f88"/>
                  </a:moveTo>
                  <a:cubicBezTo>
                    <a:pt x="f104" y="f105"/>
                    <a:pt x="f106" y="f96"/>
                    <a:pt x="f107" y="f96"/>
                  </a:cubicBezTo>
                  <a:cubicBezTo>
                    <a:pt x="f23" y="f96"/>
                    <a:pt x="f16" y="f96"/>
                    <a:pt x="f108" y="f96"/>
                  </a:cubicBezTo>
                  <a:cubicBezTo>
                    <a:pt x="f109" y="f96"/>
                    <a:pt x="f110" y="f41"/>
                    <a:pt x="f111" y="f100"/>
                  </a:cubicBezTo>
                  <a:cubicBezTo>
                    <a:pt x="f22" y="f80"/>
                    <a:pt x="f111" y="f97"/>
                    <a:pt x="f31" y="f81"/>
                  </a:cubicBezTo>
                  <a:cubicBezTo>
                    <a:pt x="f108" y="f87"/>
                    <a:pt x="f112" y="f65"/>
                    <a:pt x="f112" y="f57"/>
                  </a:cubicBezTo>
                  <a:cubicBezTo>
                    <a:pt x="f112" y="f56"/>
                    <a:pt x="f112" y="f55"/>
                    <a:pt x="f112" y="f53"/>
                  </a:cubicBezTo>
                  <a:cubicBezTo>
                    <a:pt x="f16" y="f84"/>
                    <a:pt x="f107" y="f38"/>
                    <a:pt x="f113" y="f38"/>
                  </a:cubicBezTo>
                  <a:cubicBezTo>
                    <a:pt x="f14" y="f38"/>
                    <a:pt x="f13" y="f84"/>
                    <a:pt x="f104" y="f114"/>
                  </a:cubicBezTo>
                  <a:cubicBezTo>
                    <a:pt x="f104" y="f115"/>
                    <a:pt x="f104" y="f87"/>
                    <a:pt x="f104" y="f88"/>
                  </a:cubicBezTo>
                  <a:close/>
                  <a:moveTo>
                    <a:pt x="f116" y="f117"/>
                  </a:moveTo>
                  <a:cubicBezTo>
                    <a:pt x="f116" y="f75"/>
                    <a:pt x="f118" y="f119"/>
                    <a:pt x="f35" y="f28"/>
                  </a:cubicBezTo>
                  <a:cubicBezTo>
                    <a:pt x="f120" y="f28"/>
                    <a:pt x="f121" y="f122"/>
                    <a:pt x="f123" y="f25"/>
                  </a:cubicBezTo>
                  <a:cubicBezTo>
                    <a:pt x="f124" y="f125"/>
                    <a:pt x="f25" y="f126"/>
                    <a:pt x="f127" y="f126"/>
                  </a:cubicBezTo>
                  <a:cubicBezTo>
                    <a:pt x="f128" y="f126"/>
                    <a:pt x="f129" y="f125"/>
                    <a:pt x="f130" y="f21"/>
                  </a:cubicBezTo>
                  <a:cubicBezTo>
                    <a:pt x="f131" y="f122"/>
                    <a:pt x="f132" y="f28"/>
                    <a:pt x="f133" y="f28"/>
                  </a:cubicBezTo>
                  <a:cubicBezTo>
                    <a:pt x="f134" y="f119"/>
                    <a:pt x="f135" y="f50"/>
                    <a:pt x="f135" y="f136"/>
                  </a:cubicBezTo>
                  <a:cubicBezTo>
                    <a:pt x="f2" y="f19"/>
                    <a:pt x="f137" y="f138"/>
                    <a:pt x="f127" y="f138"/>
                  </a:cubicBezTo>
                  <a:cubicBezTo>
                    <a:pt x="f139" y="f133"/>
                    <a:pt x="f116" y="f140"/>
                    <a:pt x="f116" y="f117"/>
                  </a:cubicBezTo>
                  <a:close/>
                </a:path>
              </a:pathLst>
            </a:custGeom>
            <a:solidFill>
              <a:srgbClr val="FACC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1">
              <a:extLst>
                <a:ext uri="{FF2B5EF4-FFF2-40B4-BE49-F238E27FC236}">
                  <a16:creationId xmlns:a16="http://schemas.microsoft.com/office/drawing/2014/main" id="{B0E31F90-120C-310C-38D5-02DA50A73EA8}"/>
                </a:ext>
              </a:extLst>
            </p:cNvPr>
            <p:cNvSpPr/>
            <p:nvPr/>
          </p:nvSpPr>
          <p:spPr>
            <a:xfrm>
              <a:off x="14633572" y="4013201"/>
              <a:ext cx="1452560" cy="10620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4"/>
                <a:gd name="f7" fmla="val 157"/>
                <a:gd name="f8" fmla="val 102"/>
                <a:gd name="f9" fmla="val 156"/>
                <a:gd name="f10" fmla="val 136"/>
                <a:gd name="f11" fmla="val 169"/>
                <a:gd name="f12" fmla="val 202"/>
                <a:gd name="f13" fmla="val 212"/>
                <a:gd name="f14" fmla="val 145"/>
                <a:gd name="f15" fmla="val 101"/>
                <a:gd name="f16" fmla="val 200"/>
                <a:gd name="f17" fmla="val 62"/>
                <a:gd name="f18" fmla="val 168"/>
                <a:gd name="f19" fmla="val 30"/>
                <a:gd name="f20" fmla="val 158"/>
                <a:gd name="f21" fmla="val 21"/>
                <a:gd name="f22" fmla="val 147"/>
                <a:gd name="f23" fmla="val 13"/>
                <a:gd name="f24" fmla="val 7"/>
                <a:gd name="f25" fmla="val 134"/>
                <a:gd name="f26" fmla="val 6"/>
                <a:gd name="f27" fmla="val 131"/>
                <a:gd name="f28" fmla="val 5"/>
                <a:gd name="f29" fmla="val 130"/>
                <a:gd name="f30" fmla="val 3"/>
                <a:gd name="f31" fmla="val 129"/>
                <a:gd name="f32" fmla="val 2"/>
                <a:gd name="f33" fmla="val 109"/>
                <a:gd name="f34" fmla="val 89"/>
                <a:gd name="f35" fmla="val 1"/>
                <a:gd name="f36" fmla="val 69"/>
                <a:gd name="f37" fmla="val 46"/>
                <a:gd name="f38" fmla="val 27"/>
                <a:gd name="f39" fmla="val 9"/>
                <a:gd name="f40" fmla="val 29"/>
                <a:gd name="f41" fmla="val 45"/>
                <a:gd name="f42" fmla="val 64"/>
                <a:gd name="f43" fmla="val 4"/>
                <a:gd name="f44" fmla="val 83"/>
                <a:gd name="f45" fmla="val 124"/>
                <a:gd name="f46" fmla="val 153"/>
                <a:gd name="f47" fmla="val 88"/>
                <a:gd name="f48" fmla="val 90"/>
                <a:gd name="f49" fmla="val 91"/>
                <a:gd name="f50" fmla="val 93"/>
                <a:gd name="f51" fmla="val 96"/>
                <a:gd name="f52" fmla="val 99"/>
                <a:gd name="f53" fmla="+- 0 0 -90"/>
                <a:gd name="f54" fmla="*/ f3 1 214"/>
                <a:gd name="f55" fmla="*/ f4 1 157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14"/>
                <a:gd name="f64" fmla="*/ f60 1 157"/>
                <a:gd name="f65" fmla="*/ 102 f61 1"/>
                <a:gd name="f66" fmla="*/ 156 f60 1"/>
                <a:gd name="f67" fmla="*/ 202 f61 1"/>
                <a:gd name="f68" fmla="*/ 212 f61 1"/>
                <a:gd name="f69" fmla="*/ 145 f60 1"/>
                <a:gd name="f70" fmla="*/ 168 f61 1"/>
                <a:gd name="f71" fmla="*/ 30 f60 1"/>
                <a:gd name="f72" fmla="*/ 136 f61 1"/>
                <a:gd name="f73" fmla="*/ 7 f60 1"/>
                <a:gd name="f74" fmla="*/ 130 f61 1"/>
                <a:gd name="f75" fmla="*/ 3 f60 1"/>
                <a:gd name="f76" fmla="*/ 129 f61 1"/>
                <a:gd name="f77" fmla="*/ 2 f60 1"/>
                <a:gd name="f78" fmla="*/ 69 f61 1"/>
                <a:gd name="f79" fmla="*/ 1 f60 1"/>
                <a:gd name="f80" fmla="*/ 13 f61 1"/>
                <a:gd name="f81" fmla="*/ 29 f60 1"/>
                <a:gd name="f82" fmla="*/ 4 f61 1"/>
                <a:gd name="f83" fmla="*/ 83 f60 1"/>
                <a:gd name="f84" fmla="*/ 88 f61 1"/>
                <a:gd name="f85" fmla="*/ 93 f61 1"/>
                <a:gd name="f86" fmla="*/ 157 f60 1"/>
                <a:gd name="f87" fmla="+- f62 0 f1"/>
                <a:gd name="f88" fmla="*/ f65 1 214"/>
                <a:gd name="f89" fmla="*/ f66 1 157"/>
                <a:gd name="f90" fmla="*/ f67 1 214"/>
                <a:gd name="f91" fmla="*/ f68 1 214"/>
                <a:gd name="f92" fmla="*/ f69 1 157"/>
                <a:gd name="f93" fmla="*/ f70 1 214"/>
                <a:gd name="f94" fmla="*/ f71 1 157"/>
                <a:gd name="f95" fmla="*/ f72 1 214"/>
                <a:gd name="f96" fmla="*/ f73 1 157"/>
                <a:gd name="f97" fmla="*/ f74 1 214"/>
                <a:gd name="f98" fmla="*/ f75 1 157"/>
                <a:gd name="f99" fmla="*/ f76 1 214"/>
                <a:gd name="f100" fmla="*/ f77 1 157"/>
                <a:gd name="f101" fmla="*/ f78 1 214"/>
                <a:gd name="f102" fmla="*/ f79 1 157"/>
                <a:gd name="f103" fmla="*/ f80 1 214"/>
                <a:gd name="f104" fmla="*/ f81 1 157"/>
                <a:gd name="f105" fmla="*/ f82 1 214"/>
                <a:gd name="f106" fmla="*/ f83 1 157"/>
                <a:gd name="f107" fmla="*/ f84 1 214"/>
                <a:gd name="f108" fmla="*/ f85 1 214"/>
                <a:gd name="f109" fmla="*/ f86 1 157"/>
                <a:gd name="f110" fmla="*/ 0 1 f63"/>
                <a:gd name="f111" fmla="*/ f57 1 f63"/>
                <a:gd name="f112" fmla="*/ 0 1 f64"/>
                <a:gd name="f113" fmla="*/ f58 1 f64"/>
                <a:gd name="f114" fmla="*/ f88 1 f63"/>
                <a:gd name="f115" fmla="*/ f89 1 f64"/>
                <a:gd name="f116" fmla="*/ f90 1 f63"/>
                <a:gd name="f117" fmla="*/ f91 1 f63"/>
                <a:gd name="f118" fmla="*/ f92 1 f64"/>
                <a:gd name="f119" fmla="*/ f93 1 f63"/>
                <a:gd name="f120" fmla="*/ f94 1 f64"/>
                <a:gd name="f121" fmla="*/ f95 1 f63"/>
                <a:gd name="f122" fmla="*/ f96 1 f64"/>
                <a:gd name="f123" fmla="*/ f97 1 f63"/>
                <a:gd name="f124" fmla="*/ f98 1 f64"/>
                <a:gd name="f125" fmla="*/ f99 1 f63"/>
                <a:gd name="f126" fmla="*/ f100 1 f64"/>
                <a:gd name="f127" fmla="*/ f101 1 f63"/>
                <a:gd name="f128" fmla="*/ f102 1 f64"/>
                <a:gd name="f129" fmla="*/ f103 1 f63"/>
                <a:gd name="f130" fmla="*/ f104 1 f64"/>
                <a:gd name="f131" fmla="*/ f105 1 f63"/>
                <a:gd name="f132" fmla="*/ f106 1 f64"/>
                <a:gd name="f133" fmla="*/ f107 1 f63"/>
                <a:gd name="f134" fmla="*/ f108 1 f63"/>
                <a:gd name="f135" fmla="*/ f109 1 f64"/>
                <a:gd name="f136" fmla="*/ f110 f54 1"/>
                <a:gd name="f137" fmla="*/ f111 f54 1"/>
                <a:gd name="f138" fmla="*/ f113 f55 1"/>
                <a:gd name="f139" fmla="*/ f112 f55 1"/>
                <a:gd name="f140" fmla="*/ f114 f54 1"/>
                <a:gd name="f141" fmla="*/ f115 f55 1"/>
                <a:gd name="f142" fmla="*/ f116 f54 1"/>
                <a:gd name="f143" fmla="*/ f117 f54 1"/>
                <a:gd name="f144" fmla="*/ f118 f55 1"/>
                <a:gd name="f145" fmla="*/ f119 f54 1"/>
                <a:gd name="f146" fmla="*/ f120 f55 1"/>
                <a:gd name="f147" fmla="*/ f121 f54 1"/>
                <a:gd name="f148" fmla="*/ f122 f55 1"/>
                <a:gd name="f149" fmla="*/ f123 f54 1"/>
                <a:gd name="f150" fmla="*/ f124 f55 1"/>
                <a:gd name="f151" fmla="*/ f125 f54 1"/>
                <a:gd name="f152" fmla="*/ f126 f55 1"/>
                <a:gd name="f153" fmla="*/ f127 f54 1"/>
                <a:gd name="f154" fmla="*/ f128 f55 1"/>
                <a:gd name="f155" fmla="*/ f129 f54 1"/>
                <a:gd name="f156" fmla="*/ f130 f55 1"/>
                <a:gd name="f157" fmla="*/ f131 f54 1"/>
                <a:gd name="f158" fmla="*/ f132 f55 1"/>
                <a:gd name="f159" fmla="*/ f133 f54 1"/>
                <a:gd name="f160" fmla="*/ f134 f54 1"/>
                <a:gd name="f161" fmla="*/ f13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0" y="f141"/>
                </a:cxn>
                <a:cxn ang="f87">
                  <a:pos x="f142" y="f141"/>
                </a:cxn>
                <a:cxn ang="f87">
                  <a:pos x="f143" y="f144"/>
                </a:cxn>
                <a:cxn ang="f87">
                  <a:pos x="f145" y="f146"/>
                </a:cxn>
                <a:cxn ang="f87">
                  <a:pos x="f147" y="f148"/>
                </a:cxn>
                <a:cxn ang="f87">
                  <a:pos x="f149" y="f150"/>
                </a:cxn>
                <a:cxn ang="f87">
                  <a:pos x="f151" y="f152"/>
                </a:cxn>
                <a:cxn ang="f87">
                  <a:pos x="f153" y="f154"/>
                </a:cxn>
                <a:cxn ang="f87">
                  <a:pos x="f155" y="f156"/>
                </a:cxn>
                <a:cxn ang="f87">
                  <a:pos x="f157" y="f158"/>
                </a:cxn>
                <a:cxn ang="f87">
                  <a:pos x="f159" y="f141"/>
                </a:cxn>
                <a:cxn ang="f87">
                  <a:pos x="f160" y="f161"/>
                </a:cxn>
                <a:cxn ang="f87">
                  <a:pos x="f160" y="f161"/>
                </a:cxn>
                <a:cxn ang="f87">
                  <a:pos x="f140" y="f141"/>
                </a:cxn>
              </a:cxnLst>
              <a:rect l="f136" t="f139" r="f137" b="f138"/>
              <a:pathLst>
                <a:path w="214" h="15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3" y="f9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0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0"/>
                    <a:pt x="f31" y="f30"/>
                    <a:pt x="f31" y="f32"/>
                  </a:cubicBezTo>
                  <a:cubicBezTo>
                    <a:pt x="f33" y="f5"/>
                    <a:pt x="f34" y="f35"/>
                    <a:pt x="f36" y="f35"/>
                  </a:cubicBezTo>
                  <a:cubicBezTo>
                    <a:pt x="f37" y="f35"/>
                    <a:pt x="f38" y="f39"/>
                    <a:pt x="f23" y="f40"/>
                  </a:cubicBezTo>
                  <a:cubicBezTo>
                    <a:pt x="f30" y="f41"/>
                    <a:pt x="f5" y="f42"/>
                    <a:pt x="f43" y="f44"/>
                  </a:cubicBezTo>
                  <a:cubicBezTo>
                    <a:pt x="f23" y="f45"/>
                    <a:pt x="f37" y="f46"/>
                    <a:pt x="f47" y="f9"/>
                  </a:cubicBezTo>
                  <a:cubicBezTo>
                    <a:pt x="f48" y="f9"/>
                    <a:pt x="f49" y="f7"/>
                    <a:pt x="f50" y="f7"/>
                  </a:cubicBezTo>
                  <a:cubicBezTo>
                    <a:pt x="f50" y="f7"/>
                    <a:pt x="f50" y="f7"/>
                    <a:pt x="f50" y="f7"/>
                  </a:cubicBezTo>
                  <a:cubicBezTo>
                    <a:pt x="f51" y="f9"/>
                    <a:pt x="f52" y="f9"/>
                    <a:pt x="f8" y="f9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B8CCF213-6AE2-8994-C074-3FE2F5DD9EFB}"/>
                </a:ext>
              </a:extLst>
            </p:cNvPr>
            <p:cNvSpPr/>
            <p:nvPr/>
          </p:nvSpPr>
          <p:spPr>
            <a:xfrm>
              <a:off x="14620871" y="3998908"/>
              <a:ext cx="895353" cy="10842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160"/>
                <a:gd name="f8" fmla="val 95"/>
                <a:gd name="f9" fmla="val 159"/>
                <a:gd name="f10" fmla="val 93"/>
                <a:gd name="f11" fmla="val 92"/>
                <a:gd name="f12" fmla="val 158"/>
                <a:gd name="f13" fmla="val 90"/>
                <a:gd name="f14" fmla="val 48"/>
                <a:gd name="f15" fmla="val 155"/>
                <a:gd name="f16" fmla="val 15"/>
                <a:gd name="f17" fmla="val 126"/>
                <a:gd name="f18" fmla="val 6"/>
                <a:gd name="f19" fmla="val 85"/>
                <a:gd name="f20" fmla="val 2"/>
                <a:gd name="f21" fmla="val 66"/>
                <a:gd name="f22" fmla="val 5"/>
                <a:gd name="f23" fmla="val 47"/>
                <a:gd name="f24" fmla="val 31"/>
                <a:gd name="f25" fmla="val 29"/>
                <a:gd name="f26" fmla="val 11"/>
                <a:gd name="f27" fmla="val 3"/>
                <a:gd name="f28" fmla="val 71"/>
                <a:gd name="f29" fmla="val 91"/>
                <a:gd name="f30" fmla="val 111"/>
                <a:gd name="f31" fmla="val 131"/>
                <a:gd name="f32" fmla="val 4"/>
                <a:gd name="f33" fmla="val 1"/>
                <a:gd name="f34" fmla="val 70"/>
                <a:gd name="f35" fmla="val 57"/>
                <a:gd name="f36" fmla="val 45"/>
                <a:gd name="f37" fmla="val 34"/>
                <a:gd name="f38" fmla="val 10"/>
                <a:gd name="f39" fmla="val 26"/>
                <a:gd name="f40" fmla="val 76"/>
                <a:gd name="f41" fmla="val 8"/>
                <a:gd name="f42" fmla="val 123"/>
                <a:gd name="f43" fmla="val 94"/>
                <a:gd name="f44" fmla="+- 0 0 -90"/>
                <a:gd name="f45" fmla="*/ f3 1 132"/>
                <a:gd name="f46" fmla="*/ f4 1 160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32"/>
                <a:gd name="f55" fmla="*/ f51 1 160"/>
                <a:gd name="f56" fmla="*/ 95 f52 1"/>
                <a:gd name="f57" fmla="*/ 159 f51 1"/>
                <a:gd name="f58" fmla="*/ 90 f52 1"/>
                <a:gd name="f59" fmla="*/ 158 f51 1"/>
                <a:gd name="f60" fmla="*/ 6 f52 1"/>
                <a:gd name="f61" fmla="*/ 85 f51 1"/>
                <a:gd name="f62" fmla="*/ 15 f52 1"/>
                <a:gd name="f63" fmla="*/ 31 f51 1"/>
                <a:gd name="f64" fmla="*/ 71 f52 1"/>
                <a:gd name="f65" fmla="*/ 3 f51 1"/>
                <a:gd name="f66" fmla="*/ 131 f52 1"/>
                <a:gd name="f67" fmla="*/ 4 f51 1"/>
                <a:gd name="f68" fmla="*/ 132 f52 1"/>
                <a:gd name="f69" fmla="*/ 5 f51 1"/>
                <a:gd name="f70" fmla="*/ 2 f51 1"/>
                <a:gd name="f71" fmla="*/ 70 f52 1"/>
                <a:gd name="f72" fmla="*/ 1 f51 1"/>
                <a:gd name="f73" fmla="*/ 34 f52 1"/>
                <a:gd name="f74" fmla="*/ 11 f51 1"/>
                <a:gd name="f75" fmla="*/ 3 f52 1"/>
                <a:gd name="f76" fmla="*/ 76 f51 1"/>
                <a:gd name="f77" fmla="*/ 93 f52 1"/>
                <a:gd name="f78" fmla="*/ 160 f51 1"/>
                <a:gd name="f79" fmla="+- f53 0 f1"/>
                <a:gd name="f80" fmla="*/ f56 1 132"/>
                <a:gd name="f81" fmla="*/ f57 1 160"/>
                <a:gd name="f82" fmla="*/ f58 1 132"/>
                <a:gd name="f83" fmla="*/ f59 1 160"/>
                <a:gd name="f84" fmla="*/ f60 1 132"/>
                <a:gd name="f85" fmla="*/ f61 1 160"/>
                <a:gd name="f86" fmla="*/ f62 1 132"/>
                <a:gd name="f87" fmla="*/ f63 1 160"/>
                <a:gd name="f88" fmla="*/ f64 1 132"/>
                <a:gd name="f89" fmla="*/ f65 1 160"/>
                <a:gd name="f90" fmla="*/ f66 1 132"/>
                <a:gd name="f91" fmla="*/ f67 1 160"/>
                <a:gd name="f92" fmla="*/ f68 1 132"/>
                <a:gd name="f93" fmla="*/ f69 1 160"/>
                <a:gd name="f94" fmla="*/ f70 1 160"/>
                <a:gd name="f95" fmla="*/ f71 1 132"/>
                <a:gd name="f96" fmla="*/ f72 1 160"/>
                <a:gd name="f97" fmla="*/ f73 1 132"/>
                <a:gd name="f98" fmla="*/ f74 1 160"/>
                <a:gd name="f99" fmla="*/ f75 1 132"/>
                <a:gd name="f100" fmla="*/ f76 1 160"/>
                <a:gd name="f101" fmla="*/ f77 1 132"/>
                <a:gd name="f102" fmla="*/ f78 1 160"/>
                <a:gd name="f103" fmla="*/ 0 1 f54"/>
                <a:gd name="f104" fmla="*/ f48 1 f54"/>
                <a:gd name="f105" fmla="*/ 0 1 f55"/>
                <a:gd name="f106" fmla="*/ f49 1 f55"/>
                <a:gd name="f107" fmla="*/ f80 1 f54"/>
                <a:gd name="f108" fmla="*/ f81 1 f55"/>
                <a:gd name="f109" fmla="*/ f82 1 f54"/>
                <a:gd name="f110" fmla="*/ f83 1 f55"/>
                <a:gd name="f111" fmla="*/ f84 1 f54"/>
                <a:gd name="f112" fmla="*/ f85 1 f55"/>
                <a:gd name="f113" fmla="*/ f86 1 f54"/>
                <a:gd name="f114" fmla="*/ f87 1 f55"/>
                <a:gd name="f115" fmla="*/ f88 1 f54"/>
                <a:gd name="f116" fmla="*/ f89 1 f55"/>
                <a:gd name="f117" fmla="*/ f90 1 f54"/>
                <a:gd name="f118" fmla="*/ f91 1 f55"/>
                <a:gd name="f119" fmla="*/ f92 1 f54"/>
                <a:gd name="f120" fmla="*/ f93 1 f55"/>
                <a:gd name="f121" fmla="*/ f94 1 f55"/>
                <a:gd name="f122" fmla="*/ f95 1 f54"/>
                <a:gd name="f123" fmla="*/ f96 1 f55"/>
                <a:gd name="f124" fmla="*/ f97 1 f54"/>
                <a:gd name="f125" fmla="*/ f98 1 f55"/>
                <a:gd name="f126" fmla="*/ f99 1 f54"/>
                <a:gd name="f127" fmla="*/ f100 1 f55"/>
                <a:gd name="f128" fmla="*/ f101 1 f54"/>
                <a:gd name="f129" fmla="*/ f102 1 f55"/>
                <a:gd name="f130" fmla="*/ f103 f45 1"/>
                <a:gd name="f131" fmla="*/ f104 f45 1"/>
                <a:gd name="f132" fmla="*/ f106 f46 1"/>
                <a:gd name="f133" fmla="*/ f105 f46 1"/>
                <a:gd name="f134" fmla="*/ f107 f45 1"/>
                <a:gd name="f135" fmla="*/ f108 f46 1"/>
                <a:gd name="f136" fmla="*/ f109 f45 1"/>
                <a:gd name="f137" fmla="*/ f110 f46 1"/>
                <a:gd name="f138" fmla="*/ f111 f45 1"/>
                <a:gd name="f139" fmla="*/ f112 f46 1"/>
                <a:gd name="f140" fmla="*/ f113 f45 1"/>
                <a:gd name="f141" fmla="*/ f114 f46 1"/>
                <a:gd name="f142" fmla="*/ f115 f45 1"/>
                <a:gd name="f143" fmla="*/ f116 f46 1"/>
                <a:gd name="f144" fmla="*/ f117 f45 1"/>
                <a:gd name="f145" fmla="*/ f118 f46 1"/>
                <a:gd name="f146" fmla="*/ f119 f45 1"/>
                <a:gd name="f147" fmla="*/ f120 f46 1"/>
                <a:gd name="f148" fmla="*/ f121 f46 1"/>
                <a:gd name="f149" fmla="*/ f122 f45 1"/>
                <a:gd name="f150" fmla="*/ f123 f46 1"/>
                <a:gd name="f151" fmla="*/ f124 f45 1"/>
                <a:gd name="f152" fmla="*/ f125 f46 1"/>
                <a:gd name="f153" fmla="*/ f126 f45 1"/>
                <a:gd name="f154" fmla="*/ f127 f46 1"/>
                <a:gd name="f155" fmla="*/ f128 f45 1"/>
                <a:gd name="f156" fmla="*/ f12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42" y="f143"/>
                </a:cxn>
                <a:cxn ang="f79">
                  <a:pos x="f144" y="f145"/>
                </a:cxn>
                <a:cxn ang="f79">
                  <a:pos x="f146" y="f147"/>
                </a:cxn>
                <a:cxn ang="f79">
                  <a:pos x="f144" y="f148"/>
                </a:cxn>
                <a:cxn ang="f79">
                  <a:pos x="f149" y="f150"/>
                </a:cxn>
                <a:cxn ang="f79">
                  <a:pos x="f151" y="f152"/>
                </a:cxn>
                <a:cxn ang="f79">
                  <a:pos x="f153" y="f154"/>
                </a:cxn>
                <a:cxn ang="f79">
                  <a:pos x="f155" y="f156"/>
                </a:cxn>
                <a:cxn ang="f79">
                  <a:pos x="f155" y="f156"/>
                </a:cxn>
                <a:cxn ang="f79">
                  <a:pos x="f134" y="f135"/>
                </a:cxn>
                <a:cxn ang="f79">
                  <a:pos x="f134" y="f135"/>
                </a:cxn>
              </a:cxnLst>
              <a:rect l="f130" t="f133" r="f131" b="f132"/>
              <a:pathLst>
                <a:path w="132" h="16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16" y="f24"/>
                  </a:cubicBezTo>
                  <a:cubicBezTo>
                    <a:pt x="f25" y="f26"/>
                    <a:pt x="f14" y="f27"/>
                    <a:pt x="f28" y="f27"/>
                  </a:cubicBezTo>
                  <a:cubicBezTo>
                    <a:pt x="f29" y="f27"/>
                    <a:pt x="f30" y="f20"/>
                    <a:pt x="f31" y="f32"/>
                  </a:cubicBezTo>
                  <a:cubicBezTo>
                    <a:pt x="f31" y="f22"/>
                    <a:pt x="f31" y="f22"/>
                    <a:pt x="f6" y="f22"/>
                  </a:cubicBezTo>
                  <a:cubicBezTo>
                    <a:pt x="f6" y="f32"/>
                    <a:pt x="f31" y="f27"/>
                    <a:pt x="f31" y="f20"/>
                  </a:cubicBezTo>
                  <a:cubicBezTo>
                    <a:pt x="f30" y="f5"/>
                    <a:pt x="f13" y="f33"/>
                    <a:pt x="f34" y="f33"/>
                  </a:cubicBezTo>
                  <a:cubicBezTo>
                    <a:pt x="f35" y="f33"/>
                    <a:pt x="f36" y="f32"/>
                    <a:pt x="f37" y="f26"/>
                  </a:cubicBezTo>
                  <a:cubicBezTo>
                    <a:pt x="f38" y="f39"/>
                    <a:pt x="f5" y="f14"/>
                    <a:pt x="f27" y="f40"/>
                  </a:cubicBezTo>
                  <a:cubicBezTo>
                    <a:pt x="f41" y="f42"/>
                    <a:pt x="f23" y="f7"/>
                    <a:pt x="f10" y="f7"/>
                  </a:cubicBezTo>
                  <a:cubicBezTo>
                    <a:pt x="f10" y="f7"/>
                    <a:pt x="f10" y="f7"/>
                    <a:pt x="f10" y="f7"/>
                  </a:cubicBezTo>
                  <a:cubicBezTo>
                    <a:pt x="f43" y="f7"/>
                    <a:pt x="f43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3">
              <a:extLst>
                <a:ext uri="{FF2B5EF4-FFF2-40B4-BE49-F238E27FC236}">
                  <a16:creationId xmlns:a16="http://schemas.microsoft.com/office/drawing/2014/main" id="{1D335CE9-4EAF-585F-BD2B-03E776F5138C}"/>
                </a:ext>
              </a:extLst>
            </p:cNvPr>
            <p:cNvSpPr/>
            <p:nvPr/>
          </p:nvSpPr>
          <p:spPr>
            <a:xfrm>
              <a:off x="15265395" y="4032247"/>
              <a:ext cx="828675" cy="10509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55"/>
                <a:gd name="f8" fmla="val 43"/>
                <a:gd name="f9" fmla="val 4"/>
                <a:gd name="f10" fmla="val 54"/>
                <a:gd name="f11" fmla="val 10"/>
                <a:gd name="f12" fmla="val 65"/>
                <a:gd name="f13" fmla="val 18"/>
                <a:gd name="f14" fmla="val 75"/>
                <a:gd name="f15" fmla="val 27"/>
                <a:gd name="f16" fmla="val 107"/>
                <a:gd name="f17" fmla="val 59"/>
                <a:gd name="f18" fmla="val 121"/>
                <a:gd name="f19" fmla="val 98"/>
                <a:gd name="f20" fmla="val 119"/>
                <a:gd name="f21" fmla="val 142"/>
                <a:gd name="f22" fmla="val 153"/>
                <a:gd name="f23" fmla="val 109"/>
                <a:gd name="f24" fmla="val 76"/>
                <a:gd name="f25" fmla="val 9"/>
                <a:gd name="f26" fmla="val 6"/>
                <a:gd name="f27" fmla="val 3"/>
                <a:gd name="f28" fmla="val 154"/>
                <a:gd name="f29" fmla="val 7"/>
                <a:gd name="f30" fmla="val 38"/>
                <a:gd name="f31" fmla="val 93"/>
                <a:gd name="f32" fmla="val 102"/>
                <a:gd name="f33" fmla="val 111"/>
                <a:gd name="f34" fmla="val 120"/>
                <a:gd name="f35" fmla="val 151"/>
                <a:gd name="f36" fmla="val 148"/>
                <a:gd name="f37" fmla="val 136"/>
                <a:gd name="f38" fmla="val 124"/>
                <a:gd name="f39" fmla="val 113"/>
                <a:gd name="f40" fmla="val 116"/>
                <a:gd name="f41" fmla="val 80"/>
                <a:gd name="f42" fmla="val 53"/>
                <a:gd name="f43" fmla="val 29"/>
                <a:gd name="f44" fmla="val 69"/>
                <a:gd name="f45" fmla="val 17"/>
                <a:gd name="f46" fmla="val 56"/>
                <a:gd name="f47" fmla="val 42"/>
                <a:gd name="f48" fmla="val 1"/>
                <a:gd name="f49" fmla="val 40"/>
                <a:gd name="f50" fmla="val 39"/>
                <a:gd name="f51" fmla="val 37"/>
                <a:gd name="f52" fmla="val 2"/>
                <a:gd name="f53" fmla="val 41"/>
                <a:gd name="f54" fmla="+- 0 0 -90"/>
                <a:gd name="f55" fmla="*/ f3 1 122"/>
                <a:gd name="f56" fmla="*/ f4 1 155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122"/>
                <a:gd name="f65" fmla="*/ f61 1 155"/>
                <a:gd name="f66" fmla="*/ 43 f62 1"/>
                <a:gd name="f67" fmla="*/ 4 f61 1"/>
                <a:gd name="f68" fmla="*/ 75 f62 1"/>
                <a:gd name="f69" fmla="*/ 27 f61 1"/>
                <a:gd name="f70" fmla="*/ 119 f62 1"/>
                <a:gd name="f71" fmla="*/ 142 f61 1"/>
                <a:gd name="f72" fmla="*/ 109 f62 1"/>
                <a:gd name="f73" fmla="*/ 153 f61 1"/>
                <a:gd name="f74" fmla="*/ 9 f62 1"/>
                <a:gd name="f75" fmla="*/ 0 f62 1"/>
                <a:gd name="f76" fmla="*/ 154 f61 1"/>
                <a:gd name="f77" fmla="*/ 10 f62 1"/>
                <a:gd name="f78" fmla="*/ 155 f61 1"/>
                <a:gd name="f79" fmla="*/ 93 f62 1"/>
                <a:gd name="f80" fmla="*/ 120 f62 1"/>
                <a:gd name="f81" fmla="*/ 122 f62 1"/>
                <a:gd name="f82" fmla="*/ 148 f61 1"/>
                <a:gd name="f83" fmla="*/ 113 f61 1"/>
                <a:gd name="f84" fmla="*/ 80 f62 1"/>
                <a:gd name="f85" fmla="*/ 29 f61 1"/>
                <a:gd name="f86" fmla="*/ 42 f62 1"/>
                <a:gd name="f87" fmla="*/ 1 f61 1"/>
                <a:gd name="f88" fmla="*/ 37 f62 1"/>
                <a:gd name="f89" fmla="*/ 0 f61 1"/>
                <a:gd name="f90" fmla="+- f63 0 f1"/>
                <a:gd name="f91" fmla="*/ f66 1 122"/>
                <a:gd name="f92" fmla="*/ f67 1 155"/>
                <a:gd name="f93" fmla="*/ f68 1 122"/>
                <a:gd name="f94" fmla="*/ f69 1 155"/>
                <a:gd name="f95" fmla="*/ f70 1 122"/>
                <a:gd name="f96" fmla="*/ f71 1 155"/>
                <a:gd name="f97" fmla="*/ f72 1 122"/>
                <a:gd name="f98" fmla="*/ f73 1 155"/>
                <a:gd name="f99" fmla="*/ f74 1 122"/>
                <a:gd name="f100" fmla="*/ f75 1 122"/>
                <a:gd name="f101" fmla="*/ f76 1 155"/>
                <a:gd name="f102" fmla="*/ f77 1 122"/>
                <a:gd name="f103" fmla="*/ f78 1 155"/>
                <a:gd name="f104" fmla="*/ f79 1 122"/>
                <a:gd name="f105" fmla="*/ f80 1 122"/>
                <a:gd name="f106" fmla="*/ f81 1 122"/>
                <a:gd name="f107" fmla="*/ f82 1 155"/>
                <a:gd name="f108" fmla="*/ f83 1 155"/>
                <a:gd name="f109" fmla="*/ f84 1 122"/>
                <a:gd name="f110" fmla="*/ f85 1 155"/>
                <a:gd name="f111" fmla="*/ f86 1 122"/>
                <a:gd name="f112" fmla="*/ f87 1 155"/>
                <a:gd name="f113" fmla="*/ f88 1 122"/>
                <a:gd name="f114" fmla="*/ f89 1 155"/>
                <a:gd name="f115" fmla="*/ 0 1 f64"/>
                <a:gd name="f116" fmla="*/ f58 1 f64"/>
                <a:gd name="f117" fmla="*/ 0 1 f65"/>
                <a:gd name="f118" fmla="*/ f59 1 f65"/>
                <a:gd name="f119" fmla="*/ f91 1 f64"/>
                <a:gd name="f120" fmla="*/ f92 1 f65"/>
                <a:gd name="f121" fmla="*/ f93 1 f64"/>
                <a:gd name="f122" fmla="*/ f94 1 f65"/>
                <a:gd name="f123" fmla="*/ f95 1 f64"/>
                <a:gd name="f124" fmla="*/ f96 1 f65"/>
                <a:gd name="f125" fmla="*/ f97 1 f64"/>
                <a:gd name="f126" fmla="*/ f98 1 f65"/>
                <a:gd name="f127" fmla="*/ f99 1 f64"/>
                <a:gd name="f128" fmla="*/ f100 1 f64"/>
                <a:gd name="f129" fmla="*/ f101 1 f65"/>
                <a:gd name="f130" fmla="*/ f102 1 f64"/>
                <a:gd name="f131" fmla="*/ f103 1 f65"/>
                <a:gd name="f132" fmla="*/ f104 1 f64"/>
                <a:gd name="f133" fmla="*/ f105 1 f64"/>
                <a:gd name="f134" fmla="*/ f106 1 f64"/>
                <a:gd name="f135" fmla="*/ f107 1 f65"/>
                <a:gd name="f136" fmla="*/ f108 1 f65"/>
                <a:gd name="f137" fmla="*/ f109 1 f64"/>
                <a:gd name="f138" fmla="*/ f110 1 f65"/>
                <a:gd name="f139" fmla="*/ f111 1 f64"/>
                <a:gd name="f140" fmla="*/ f112 1 f65"/>
                <a:gd name="f141" fmla="*/ f113 1 f64"/>
                <a:gd name="f142" fmla="*/ f114 1 f65"/>
                <a:gd name="f143" fmla="*/ f115 f55 1"/>
                <a:gd name="f144" fmla="*/ f116 f55 1"/>
                <a:gd name="f145" fmla="*/ f118 f56 1"/>
                <a:gd name="f146" fmla="*/ f117 f56 1"/>
                <a:gd name="f147" fmla="*/ f119 f55 1"/>
                <a:gd name="f148" fmla="*/ f120 f56 1"/>
                <a:gd name="f149" fmla="*/ f121 f55 1"/>
                <a:gd name="f150" fmla="*/ f122 f56 1"/>
                <a:gd name="f151" fmla="*/ f123 f55 1"/>
                <a:gd name="f152" fmla="*/ f124 f56 1"/>
                <a:gd name="f153" fmla="*/ f125 f55 1"/>
                <a:gd name="f154" fmla="*/ f126 f56 1"/>
                <a:gd name="f155" fmla="*/ f127 f55 1"/>
                <a:gd name="f156" fmla="*/ f128 f55 1"/>
                <a:gd name="f157" fmla="*/ f129 f56 1"/>
                <a:gd name="f158" fmla="*/ f130 f55 1"/>
                <a:gd name="f159" fmla="*/ f131 f56 1"/>
                <a:gd name="f160" fmla="*/ f132 f55 1"/>
                <a:gd name="f161" fmla="*/ f133 f55 1"/>
                <a:gd name="f162" fmla="*/ f134 f55 1"/>
                <a:gd name="f163" fmla="*/ f135 f56 1"/>
                <a:gd name="f164" fmla="*/ f136 f56 1"/>
                <a:gd name="f165" fmla="*/ f137 f55 1"/>
                <a:gd name="f166" fmla="*/ f138 f56 1"/>
                <a:gd name="f167" fmla="*/ f139 f55 1"/>
                <a:gd name="f168" fmla="*/ f140 f56 1"/>
                <a:gd name="f169" fmla="*/ f141 f55 1"/>
                <a:gd name="f170" fmla="*/ f142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2"/>
                </a:cxn>
                <a:cxn ang="f90">
                  <a:pos x="f153" y="f154"/>
                </a:cxn>
                <a:cxn ang="f90">
                  <a:pos x="f155" y="f154"/>
                </a:cxn>
                <a:cxn ang="f90">
                  <a:pos x="f156" y="f157"/>
                </a:cxn>
                <a:cxn ang="f90">
                  <a:pos x="f158" y="f159"/>
                </a:cxn>
                <a:cxn ang="f90">
                  <a:pos x="f160" y="f159"/>
                </a:cxn>
                <a:cxn ang="f90">
                  <a:pos x="f161" y="f157"/>
                </a:cxn>
                <a:cxn ang="f90">
                  <a:pos x="f162" y="f163"/>
                </a:cxn>
                <a:cxn ang="f90">
                  <a:pos x="f161" y="f164"/>
                </a:cxn>
                <a:cxn ang="f90">
                  <a:pos x="f165" y="f166"/>
                </a:cxn>
                <a:cxn ang="f90">
                  <a:pos x="f167" y="f168"/>
                </a:cxn>
                <a:cxn ang="f90">
                  <a:pos x="f169" y="f170"/>
                </a:cxn>
                <a:cxn ang="f90">
                  <a:pos x="f147" y="f148"/>
                </a:cxn>
              </a:cxnLst>
              <a:rect l="f143" t="f146" r="f144" b="f145"/>
              <a:pathLst>
                <a:path w="122" h="15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0" y="f22"/>
                    <a:pt x="f23" y="f22"/>
                  </a:cubicBezTo>
                  <a:cubicBezTo>
                    <a:pt x="f24" y="f22"/>
                    <a:pt x="f8" y="f22"/>
                    <a:pt x="f25" y="f22"/>
                  </a:cubicBezTo>
                  <a:cubicBezTo>
                    <a:pt x="f26" y="f22"/>
                    <a:pt x="f27" y="f22"/>
                    <a:pt x="f5" y="f28"/>
                  </a:cubicBezTo>
                  <a:cubicBezTo>
                    <a:pt x="f27" y="f7"/>
                    <a:pt x="f29" y="f7"/>
                    <a:pt x="f11" y="f7"/>
                  </a:cubicBezTo>
                  <a:cubicBezTo>
                    <a:pt x="f30" y="f7"/>
                    <a:pt x="f12" y="f28"/>
                    <a:pt x="f31" y="f7"/>
                  </a:cubicBezTo>
                  <a:cubicBezTo>
                    <a:pt x="f32" y="f7"/>
                    <a:pt x="f33" y="f28"/>
                    <a:pt x="f34" y="f28"/>
                  </a:cubicBezTo>
                  <a:cubicBezTo>
                    <a:pt x="f6" y="f22"/>
                    <a:pt x="f6" y="f35"/>
                    <a:pt x="f6" y="f36"/>
                  </a:cubicBezTo>
                  <a:cubicBezTo>
                    <a:pt x="f18" y="f37"/>
                    <a:pt x="f6" y="f38"/>
                    <a:pt x="f34" y="f39"/>
                  </a:cubicBezTo>
                  <a:cubicBezTo>
                    <a:pt x="f40" y="f41"/>
                    <a:pt x="f32" y="f42"/>
                    <a:pt x="f41" y="f43"/>
                  </a:cubicBezTo>
                  <a:cubicBezTo>
                    <a:pt x="f44" y="f45"/>
                    <a:pt x="f46" y="f25"/>
                    <a:pt x="f47" y="f48"/>
                  </a:cubicBezTo>
                  <a:cubicBezTo>
                    <a:pt x="f49" y="f5"/>
                    <a:pt x="f50" y="f5"/>
                    <a:pt x="f51" y="f5"/>
                  </a:cubicBezTo>
                  <a:cubicBezTo>
                    <a:pt x="f30" y="f52"/>
                    <a:pt x="f53" y="f27"/>
                    <a:pt x="f8" y="f9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4">
              <a:extLst>
                <a:ext uri="{FF2B5EF4-FFF2-40B4-BE49-F238E27FC236}">
                  <a16:creationId xmlns:a16="http://schemas.microsoft.com/office/drawing/2014/main" id="{3356F4FB-3FB8-7A5C-0985-6958AAC51984}"/>
                </a:ext>
              </a:extLst>
            </p:cNvPr>
            <p:cNvSpPr/>
            <p:nvPr/>
          </p:nvSpPr>
          <p:spPr>
            <a:xfrm>
              <a:off x="15509879" y="4013201"/>
              <a:ext cx="4127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3"/>
                <a:gd name="f9" fmla="val 2"/>
                <a:gd name="f10" fmla="val 1"/>
                <a:gd name="f11" fmla="+- 0 0 -90"/>
                <a:gd name="f12" fmla="*/ f3 1 6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6"/>
                <a:gd name="f23" fmla="*/ 6 f19 1"/>
                <a:gd name="f24" fmla="*/ 4 f18 1"/>
                <a:gd name="f25" fmla="*/ 0 f19 1"/>
                <a:gd name="f26" fmla="*/ 0 f18 1"/>
                <a:gd name="f27" fmla="*/ 1 f19 1"/>
                <a:gd name="f28" fmla="*/ 3 f18 1"/>
                <a:gd name="f29" fmla="+- f20 0 f1"/>
                <a:gd name="f30" fmla="*/ f23 1 6"/>
                <a:gd name="f31" fmla="*/ f24 1 4"/>
                <a:gd name="f32" fmla="*/ f25 1 6"/>
                <a:gd name="f33" fmla="*/ f26 1 4"/>
                <a:gd name="f34" fmla="*/ f27 1 6"/>
                <a:gd name="f35" fmla="*/ f28 1 4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0" y="f51"/>
                </a:cxn>
              </a:cxnLst>
              <a:rect l="f46" t="f49" r="f47" b="f48"/>
              <a:pathLst>
                <a:path w="6" h="4">
                  <a:moveTo>
                    <a:pt x="f6" y="f7"/>
                  </a:moveTo>
                  <a:cubicBezTo>
                    <a:pt x="f7" y="f8"/>
                    <a:pt x="f9" y="f10"/>
                    <a:pt x="f5" y="f5"/>
                  </a:cubicBezTo>
                  <a:cubicBezTo>
                    <a:pt x="f5" y="f10"/>
                    <a:pt x="f10" y="f9"/>
                    <a:pt x="f10" y="f8"/>
                  </a:cubicBezTo>
                  <a:cubicBezTo>
                    <a:pt x="f8" y="f8"/>
                    <a:pt x="f7" y="f8"/>
                    <a:pt x="f6" y="f7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5">
              <a:extLst>
                <a:ext uri="{FF2B5EF4-FFF2-40B4-BE49-F238E27FC236}">
                  <a16:creationId xmlns:a16="http://schemas.microsoft.com/office/drawing/2014/main" id="{B468DC38-F10E-6A0E-02F1-D87C15A9B9F3}"/>
                </a:ext>
              </a:extLst>
            </p:cNvPr>
            <p:cNvSpPr/>
            <p:nvPr/>
          </p:nvSpPr>
          <p:spPr>
            <a:xfrm>
              <a:off x="15251113" y="5075240"/>
              <a:ext cx="828675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"/>
                <a:gd name="f8" fmla="val 116"/>
                <a:gd name="f9" fmla="val 119"/>
                <a:gd name="f10" fmla="val 121"/>
                <a:gd name="f11" fmla="val 113"/>
                <a:gd name="f12" fmla="val 104"/>
                <a:gd name="f13" fmla="val 95"/>
                <a:gd name="f14" fmla="val 67"/>
                <a:gd name="f15" fmla="val 40"/>
                <a:gd name="f16" fmla="val 12"/>
                <a:gd name="f17" fmla="val 9"/>
                <a:gd name="f18" fmla="val 5"/>
                <a:gd name="f19" fmla="val 2"/>
                <a:gd name="f20" fmla="val 4"/>
                <a:gd name="f21" fmla="val 7"/>
                <a:gd name="f22" fmla="val 10"/>
                <a:gd name="f23" fmla="val 46"/>
                <a:gd name="f24" fmla="val 81"/>
                <a:gd name="f25" fmla="+- 0 0 -90"/>
                <a:gd name="f26" fmla="*/ f3 1 122"/>
                <a:gd name="f27" fmla="*/ f4 1 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22"/>
                <a:gd name="f36" fmla="val f32"/>
                <a:gd name="f37" fmla="*/ 116 f33 1"/>
                <a:gd name="f38" fmla="*/ 1 f32 1"/>
                <a:gd name="f39" fmla="*/ 122 f33 1"/>
                <a:gd name="f40" fmla="*/ 0 f32 1"/>
                <a:gd name="f41" fmla="*/ 95 f33 1"/>
                <a:gd name="f42" fmla="*/ 12 f33 1"/>
                <a:gd name="f43" fmla="*/ 2 f33 1"/>
                <a:gd name="f44" fmla="*/ 0 f33 1"/>
                <a:gd name="f45" fmla="*/ 10 f33 1"/>
                <a:gd name="f46" fmla="+- f34 0 f1"/>
                <a:gd name="f47" fmla="*/ f37 1 122"/>
                <a:gd name="f48" fmla="*/ f39 1 122"/>
                <a:gd name="f49" fmla="*/ f41 1 122"/>
                <a:gd name="f50" fmla="*/ f42 1 122"/>
                <a:gd name="f51" fmla="*/ f43 1 122"/>
                <a:gd name="f52" fmla="*/ f44 1 122"/>
                <a:gd name="f53" fmla="*/ f45 1 122"/>
                <a:gd name="f54" fmla="*/ f38 1 f36"/>
                <a:gd name="f55" fmla="*/ f40 1 f36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5"/>
                <a:gd name="f62" fmla="*/ f49 1 f35"/>
                <a:gd name="f63" fmla="*/ f50 1 f35"/>
                <a:gd name="f64" fmla="*/ f51 1 f35"/>
                <a:gd name="f65" fmla="*/ f52 1 f35"/>
                <a:gd name="f66" fmla="*/ f53 1 f35"/>
                <a:gd name="f67" fmla="*/ f56 f26 1"/>
                <a:gd name="f68" fmla="*/ f57 f26 1"/>
                <a:gd name="f69" fmla="*/ f59 f27 1"/>
                <a:gd name="f70" fmla="*/ f58 f27 1"/>
                <a:gd name="f71" fmla="*/ f54 f27 1"/>
                <a:gd name="f72" fmla="*/ f55 f27 1"/>
                <a:gd name="f73" fmla="*/ f60 f26 1"/>
                <a:gd name="f74" fmla="*/ f61 f26 1"/>
                <a:gd name="f75" fmla="*/ f62 f26 1"/>
                <a:gd name="f76" fmla="*/ f63 f26 1"/>
                <a:gd name="f77" fmla="*/ f64 f26 1"/>
                <a:gd name="f78" fmla="*/ f65 f26 1"/>
                <a:gd name="f79" fmla="*/ f6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1"/>
                </a:cxn>
                <a:cxn ang="f46">
                  <a:pos x="f74" y="f72"/>
                </a:cxn>
                <a:cxn ang="f46">
                  <a:pos x="f75" y="f71"/>
                </a:cxn>
                <a:cxn ang="f46">
                  <a:pos x="f76" y="f71"/>
                </a:cxn>
                <a:cxn ang="f46">
                  <a:pos x="f77" y="f72"/>
                </a:cxn>
                <a:cxn ang="f46">
                  <a:pos x="f78" y="f71"/>
                </a:cxn>
                <a:cxn ang="f46">
                  <a:pos x="f79" y="f71"/>
                </a:cxn>
                <a:cxn ang="f46">
                  <a:pos x="f73" y="f71"/>
                </a:cxn>
              </a:cxnLst>
              <a:rect l="f67" t="f70" r="f68" b="f69"/>
              <a:pathLst>
                <a:path w="122" h="1">
                  <a:moveTo>
                    <a:pt x="f8" y="f7"/>
                  </a:moveTo>
                  <a:cubicBezTo>
                    <a:pt x="f9" y="f7"/>
                    <a:pt x="f10" y="f7"/>
                    <a:pt x="f6" y="f5"/>
                  </a:cubicBezTo>
                  <a:cubicBezTo>
                    <a:pt x="f11" y="f5"/>
                    <a:pt x="f12" y="f7"/>
                    <a:pt x="f13" y="f7"/>
                  </a:cubicBezTo>
                  <a:cubicBezTo>
                    <a:pt x="f14" y="f5"/>
                    <a:pt x="f15" y="f7"/>
                    <a:pt x="f16" y="f7"/>
                  </a:cubicBezTo>
                  <a:cubicBezTo>
                    <a:pt x="f17" y="f7"/>
                    <a:pt x="f18" y="f7"/>
                    <a:pt x="f19" y="f5"/>
                  </a:cubicBezTo>
                  <a:cubicBezTo>
                    <a:pt x="f7" y="f5"/>
                    <a:pt x="f7" y="f7"/>
                    <a:pt x="f5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3" y="f7"/>
                    <a:pt x="f24" y="f7"/>
                    <a:pt x="f8" y="f7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6">
              <a:extLst>
                <a:ext uri="{FF2B5EF4-FFF2-40B4-BE49-F238E27FC236}">
                  <a16:creationId xmlns:a16="http://schemas.microsoft.com/office/drawing/2014/main" id="{1591C755-D71E-96C9-024A-78D79B0D6679}"/>
                </a:ext>
              </a:extLst>
            </p:cNvPr>
            <p:cNvSpPr/>
            <p:nvPr/>
          </p:nvSpPr>
          <p:spPr>
            <a:xfrm>
              <a:off x="14416092" y="6945316"/>
              <a:ext cx="1651004" cy="10699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3"/>
                <a:gd name="f7" fmla="val 158"/>
                <a:gd name="f8" fmla="val 17"/>
                <a:gd name="f9" fmla="val 226"/>
                <a:gd name="f10" fmla="val 221"/>
                <a:gd name="f11" fmla="val 220"/>
                <a:gd name="f12" fmla="val 2"/>
                <a:gd name="f13" fmla="val 6"/>
                <a:gd name="f14" fmla="val 18"/>
                <a:gd name="f15" fmla="val 30"/>
                <a:gd name="f16" fmla="val 42"/>
                <a:gd name="f17" fmla="val 219"/>
                <a:gd name="f18" fmla="val 54"/>
                <a:gd name="f19" fmla="val 211"/>
                <a:gd name="f20" fmla="val 62"/>
                <a:gd name="f21" fmla="val 199"/>
                <a:gd name="f22" fmla="val 148"/>
                <a:gd name="f23" fmla="val 97"/>
                <a:gd name="f24" fmla="val 45"/>
                <a:gd name="f25" fmla="val 34"/>
                <a:gd name="f26" fmla="val 26"/>
                <a:gd name="f27" fmla="val 25"/>
                <a:gd name="f28" fmla="val 43"/>
                <a:gd name="f29" fmla="val 35"/>
                <a:gd name="f30" fmla="val 7"/>
                <a:gd name="f31" fmla="val 1"/>
                <a:gd name="f32" fmla="val 8"/>
                <a:gd name="f33" fmla="val 55"/>
                <a:gd name="f34" fmla="val 103"/>
                <a:gd name="f35" fmla="val 150"/>
                <a:gd name="f36" fmla="val 157"/>
                <a:gd name="f37" fmla="val 46"/>
                <a:gd name="f38" fmla="val 84"/>
                <a:gd name="f39" fmla="val 122"/>
                <a:gd name="f40" fmla="val 159"/>
                <a:gd name="f41" fmla="val 197"/>
                <a:gd name="f42" fmla="val 235"/>
                <a:gd name="f43" fmla="val 241"/>
                <a:gd name="f44" fmla="val 105"/>
                <a:gd name="f45" fmla="val 61"/>
                <a:gd name="f46" fmla="+- 0 0 -90"/>
                <a:gd name="f47" fmla="*/ f3 1 243"/>
                <a:gd name="f48" fmla="*/ f4 1 15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243"/>
                <a:gd name="f57" fmla="*/ f53 1 158"/>
                <a:gd name="f58" fmla="*/ 243 f54 1"/>
                <a:gd name="f59" fmla="*/ 17 f53 1"/>
                <a:gd name="f60" fmla="*/ 226 f54 1"/>
                <a:gd name="f61" fmla="*/ 0 f53 1"/>
                <a:gd name="f62" fmla="*/ 220 f54 1"/>
                <a:gd name="f63" fmla="*/ 6 f53 1"/>
                <a:gd name="f64" fmla="*/ 42 f53 1"/>
                <a:gd name="f65" fmla="*/ 199 f54 1"/>
                <a:gd name="f66" fmla="*/ 62 f53 1"/>
                <a:gd name="f67" fmla="*/ 45 f54 1"/>
                <a:gd name="f68" fmla="*/ 25 f54 1"/>
                <a:gd name="f69" fmla="*/ 43 f53 1"/>
                <a:gd name="f70" fmla="*/ 18 f53 1"/>
                <a:gd name="f71" fmla="*/ 7 f54 1"/>
                <a:gd name="f72" fmla="*/ 0 f54 1"/>
                <a:gd name="f73" fmla="*/ 8 f53 1"/>
                <a:gd name="f74" fmla="*/ 150 f53 1"/>
                <a:gd name="f75" fmla="*/ 8 f54 1"/>
                <a:gd name="f76" fmla="*/ 158 f53 1"/>
                <a:gd name="f77" fmla="*/ 122 f54 1"/>
                <a:gd name="f78" fmla="*/ 235 f54 1"/>
                <a:gd name="f79" fmla="+- f55 0 f1"/>
                <a:gd name="f80" fmla="*/ f58 1 243"/>
                <a:gd name="f81" fmla="*/ f59 1 158"/>
                <a:gd name="f82" fmla="*/ f60 1 243"/>
                <a:gd name="f83" fmla="*/ f61 1 158"/>
                <a:gd name="f84" fmla="*/ f62 1 243"/>
                <a:gd name="f85" fmla="*/ f63 1 158"/>
                <a:gd name="f86" fmla="*/ f64 1 158"/>
                <a:gd name="f87" fmla="*/ f65 1 243"/>
                <a:gd name="f88" fmla="*/ f66 1 158"/>
                <a:gd name="f89" fmla="*/ f67 1 243"/>
                <a:gd name="f90" fmla="*/ f68 1 243"/>
                <a:gd name="f91" fmla="*/ f69 1 158"/>
                <a:gd name="f92" fmla="*/ f70 1 158"/>
                <a:gd name="f93" fmla="*/ f71 1 243"/>
                <a:gd name="f94" fmla="*/ f72 1 243"/>
                <a:gd name="f95" fmla="*/ f73 1 158"/>
                <a:gd name="f96" fmla="*/ f74 1 158"/>
                <a:gd name="f97" fmla="*/ f75 1 243"/>
                <a:gd name="f98" fmla="*/ f76 1 158"/>
                <a:gd name="f99" fmla="*/ f77 1 243"/>
                <a:gd name="f100" fmla="*/ f78 1 243"/>
                <a:gd name="f101" fmla="*/ 0 1 f56"/>
                <a:gd name="f102" fmla="*/ f50 1 f56"/>
                <a:gd name="f103" fmla="*/ 0 1 f57"/>
                <a:gd name="f104" fmla="*/ f51 1 f57"/>
                <a:gd name="f105" fmla="*/ f80 1 f56"/>
                <a:gd name="f106" fmla="*/ f81 1 f57"/>
                <a:gd name="f107" fmla="*/ f82 1 f56"/>
                <a:gd name="f108" fmla="*/ f83 1 f57"/>
                <a:gd name="f109" fmla="*/ f84 1 f56"/>
                <a:gd name="f110" fmla="*/ f85 1 f57"/>
                <a:gd name="f111" fmla="*/ f86 1 f57"/>
                <a:gd name="f112" fmla="*/ f87 1 f56"/>
                <a:gd name="f113" fmla="*/ f88 1 f57"/>
                <a:gd name="f114" fmla="*/ f89 1 f56"/>
                <a:gd name="f115" fmla="*/ f90 1 f56"/>
                <a:gd name="f116" fmla="*/ f91 1 f57"/>
                <a:gd name="f117" fmla="*/ f92 1 f57"/>
                <a:gd name="f118" fmla="*/ f93 1 f56"/>
                <a:gd name="f119" fmla="*/ f94 1 f56"/>
                <a:gd name="f120" fmla="*/ f95 1 f57"/>
                <a:gd name="f121" fmla="*/ f96 1 f57"/>
                <a:gd name="f122" fmla="*/ f97 1 f56"/>
                <a:gd name="f123" fmla="*/ f98 1 f57"/>
                <a:gd name="f124" fmla="*/ f99 1 f56"/>
                <a:gd name="f125" fmla="*/ f100 1 f56"/>
                <a:gd name="f126" fmla="*/ f101 f47 1"/>
                <a:gd name="f127" fmla="*/ f102 f47 1"/>
                <a:gd name="f128" fmla="*/ f104 f48 1"/>
                <a:gd name="f129" fmla="*/ f103 f48 1"/>
                <a:gd name="f130" fmla="*/ f105 f47 1"/>
                <a:gd name="f131" fmla="*/ f106 f48 1"/>
                <a:gd name="f132" fmla="*/ f107 f47 1"/>
                <a:gd name="f133" fmla="*/ f108 f48 1"/>
                <a:gd name="f134" fmla="*/ f109 f47 1"/>
                <a:gd name="f135" fmla="*/ f110 f48 1"/>
                <a:gd name="f136" fmla="*/ f111 f48 1"/>
                <a:gd name="f137" fmla="*/ f112 f47 1"/>
                <a:gd name="f138" fmla="*/ f113 f48 1"/>
                <a:gd name="f139" fmla="*/ f114 f47 1"/>
                <a:gd name="f140" fmla="*/ f115 f47 1"/>
                <a:gd name="f141" fmla="*/ f116 f48 1"/>
                <a:gd name="f142" fmla="*/ f117 f48 1"/>
                <a:gd name="f143" fmla="*/ f118 f47 1"/>
                <a:gd name="f144" fmla="*/ f119 f47 1"/>
                <a:gd name="f145" fmla="*/ f120 f48 1"/>
                <a:gd name="f146" fmla="*/ f121 f48 1"/>
                <a:gd name="f147" fmla="*/ f122 f47 1"/>
                <a:gd name="f148" fmla="*/ f123 f48 1"/>
                <a:gd name="f149" fmla="*/ f124 f47 1"/>
                <a:gd name="f150" fmla="*/ f12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4" y="f136"/>
                </a:cxn>
                <a:cxn ang="f79">
                  <a:pos x="f137" y="f138"/>
                </a:cxn>
                <a:cxn ang="f79">
                  <a:pos x="f139" y="f138"/>
                </a:cxn>
                <a:cxn ang="f79">
                  <a:pos x="f140" y="f141"/>
                </a:cxn>
                <a:cxn ang="f79">
                  <a:pos x="f140" y="f142"/>
                </a:cxn>
                <a:cxn ang="f79">
                  <a:pos x="f143" y="f133"/>
                </a:cxn>
                <a:cxn ang="f79">
                  <a:pos x="f144" y="f145"/>
                </a:cxn>
                <a:cxn ang="f79">
                  <a:pos x="f144" y="f146"/>
                </a:cxn>
                <a:cxn ang="f79">
                  <a:pos x="f147" y="f148"/>
                </a:cxn>
                <a:cxn ang="f79">
                  <a:pos x="f149" y="f148"/>
                </a:cxn>
                <a:cxn ang="f79">
                  <a:pos x="f150" y="f148"/>
                </a:cxn>
                <a:cxn ang="f79">
                  <a:pos x="f130" y="f146"/>
                </a:cxn>
                <a:cxn ang="f79">
                  <a:pos x="f130" y="f131"/>
                </a:cxn>
              </a:cxnLst>
              <a:rect l="f126" t="f129" r="f127" b="f128"/>
              <a:pathLst>
                <a:path w="243" h="158">
                  <a:moveTo>
                    <a:pt x="f6" y="f8"/>
                  </a:moveTo>
                  <a:cubicBezTo>
                    <a:pt x="f6" y="f5"/>
                    <a:pt x="f6" y="f5"/>
                    <a:pt x="f9" y="f5"/>
                  </a:cubicBezTo>
                  <a:cubicBezTo>
                    <a:pt x="f10" y="f5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0"/>
                  </a:cubicBezTo>
                  <a:cubicBezTo>
                    <a:pt x="f25" y="f20"/>
                    <a:pt x="f26" y="f18"/>
                    <a:pt x="f27" y="f28"/>
                  </a:cubicBezTo>
                  <a:cubicBezTo>
                    <a:pt x="f27" y="f29"/>
                    <a:pt x="f27" y="f26"/>
                    <a:pt x="f27" y="f14"/>
                  </a:cubicBezTo>
                  <a:cubicBezTo>
                    <a:pt x="f27" y="f5"/>
                    <a:pt x="f27" y="f5"/>
                    <a:pt x="f30" y="f5"/>
                  </a:cubicBezTo>
                  <a:cubicBezTo>
                    <a:pt x="f31" y="f5"/>
                    <a:pt x="f5" y="f12"/>
                    <a:pt x="f5" y="f32"/>
                  </a:cubicBezTo>
                  <a:cubicBezTo>
                    <a:pt x="f5" y="f33"/>
                    <a:pt x="f5" y="f34"/>
                    <a:pt x="f5" y="f35"/>
                  </a:cubicBezTo>
                  <a:cubicBezTo>
                    <a:pt x="f5" y="f36"/>
                    <a:pt x="f12" y="f7"/>
                    <a:pt x="f32" y="f7"/>
                  </a:cubicBezTo>
                  <a:cubicBezTo>
                    <a:pt x="f37" y="f7"/>
                    <a:pt x="f38" y="f7"/>
                    <a:pt x="f39" y="f7"/>
                  </a:cubicBezTo>
                  <a:cubicBezTo>
                    <a:pt x="f40" y="f7"/>
                    <a:pt x="f41" y="f7"/>
                    <a:pt x="f42" y="f7"/>
                  </a:cubicBezTo>
                  <a:cubicBezTo>
                    <a:pt x="f43" y="f7"/>
                    <a:pt x="f6" y="f36"/>
                    <a:pt x="f6" y="f35"/>
                  </a:cubicBezTo>
                  <a:cubicBezTo>
                    <a:pt x="f6" y="f44"/>
                    <a:pt x="f6" y="f45"/>
                    <a:pt x="f6" y="f8"/>
                  </a:cubicBezTo>
                  <a:close/>
                </a:path>
              </a:pathLst>
            </a:custGeom>
            <a:solidFill>
              <a:srgbClr val="568E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7">
              <a:extLst>
                <a:ext uri="{FF2B5EF4-FFF2-40B4-BE49-F238E27FC236}">
                  <a16:creationId xmlns:a16="http://schemas.microsoft.com/office/drawing/2014/main" id="{42AAC4D1-9483-B27B-F097-104424EE19B7}"/>
                </a:ext>
              </a:extLst>
            </p:cNvPr>
            <p:cNvSpPr/>
            <p:nvPr/>
          </p:nvSpPr>
          <p:spPr>
            <a:xfrm>
              <a:off x="13989048" y="6958017"/>
              <a:ext cx="265111" cy="10572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56"/>
                <a:gd name="f8" fmla="val 32"/>
                <a:gd name="f9" fmla="val 1"/>
                <a:gd name="f10" fmla="val 14"/>
                <a:gd name="f11" fmla="val 8"/>
                <a:gd name="f12" fmla="val 26"/>
                <a:gd name="f13" fmla="val 45"/>
                <a:gd name="f14" fmla="val 80"/>
                <a:gd name="f15" fmla="val 116"/>
                <a:gd name="f16" fmla="val 151"/>
                <a:gd name="f17" fmla="val 155"/>
                <a:gd name="f18" fmla="val 2"/>
                <a:gd name="f19" fmla="val 5"/>
                <a:gd name="f20" fmla="val 23"/>
                <a:gd name="f21" fmla="val 38"/>
                <a:gd name="f22" fmla="val 154"/>
                <a:gd name="f23" fmla="val 149"/>
                <a:gd name="f24" fmla="val 125"/>
                <a:gd name="f25" fmla="val 102"/>
                <a:gd name="f26" fmla="val 78"/>
                <a:gd name="f27" fmla="val 54"/>
                <a:gd name="f28" fmla="val 30"/>
                <a:gd name="f29" fmla="val 6"/>
                <a:gd name="f30" fmla="val 37"/>
                <a:gd name="f31" fmla="+- 0 0 -90"/>
                <a:gd name="f32" fmla="*/ f3 1 39"/>
                <a:gd name="f33" fmla="*/ f4 1 15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9"/>
                <a:gd name="f42" fmla="*/ f38 1 156"/>
                <a:gd name="f43" fmla="*/ 32 f39 1"/>
                <a:gd name="f44" fmla="*/ 1 f38 1"/>
                <a:gd name="f45" fmla="*/ 0 f39 1"/>
                <a:gd name="f46" fmla="*/ 45 f38 1"/>
                <a:gd name="f47" fmla="*/ 151 f38 1"/>
                <a:gd name="f48" fmla="*/ 5 f39 1"/>
                <a:gd name="f49" fmla="*/ 156 f38 1"/>
                <a:gd name="f50" fmla="*/ 39 f39 1"/>
                <a:gd name="f51" fmla="*/ 149 f38 1"/>
                <a:gd name="f52" fmla="*/ 78 f38 1"/>
                <a:gd name="f53" fmla="*/ 6 f38 1"/>
                <a:gd name="f54" fmla="+- f40 0 f1"/>
                <a:gd name="f55" fmla="*/ f43 1 39"/>
                <a:gd name="f56" fmla="*/ f44 1 156"/>
                <a:gd name="f57" fmla="*/ f45 1 39"/>
                <a:gd name="f58" fmla="*/ f46 1 156"/>
                <a:gd name="f59" fmla="*/ f47 1 156"/>
                <a:gd name="f60" fmla="*/ f48 1 39"/>
                <a:gd name="f61" fmla="*/ f49 1 156"/>
                <a:gd name="f62" fmla="*/ f50 1 39"/>
                <a:gd name="f63" fmla="*/ f51 1 156"/>
                <a:gd name="f64" fmla="*/ f52 1 156"/>
                <a:gd name="f65" fmla="*/ f53 1 156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2"/>
                <a:gd name="f75" fmla="*/ f60 1 f41"/>
                <a:gd name="f76" fmla="*/ f61 1 f42"/>
                <a:gd name="f77" fmla="*/ f62 1 f41"/>
                <a:gd name="f78" fmla="*/ f63 1 f42"/>
                <a:gd name="f79" fmla="*/ f64 1 f42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3 1"/>
                <a:gd name="f90" fmla="*/ f75 f32 1"/>
                <a:gd name="f91" fmla="*/ f76 f33 1"/>
                <a:gd name="f92" fmla="*/ f77 f32 1"/>
                <a:gd name="f93" fmla="*/ f78 f33 1"/>
                <a:gd name="f94" fmla="*/ f79 f33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7" y="f89"/>
                </a:cxn>
                <a:cxn ang="f54">
                  <a:pos x="f90" y="f91"/>
                </a:cxn>
                <a:cxn ang="f54">
                  <a:pos x="f85" y="f91"/>
                </a:cxn>
                <a:cxn ang="f54">
                  <a:pos x="f92" y="f93"/>
                </a:cxn>
                <a:cxn ang="f54">
                  <a:pos x="f92" y="f94"/>
                </a:cxn>
                <a:cxn ang="f54">
                  <a:pos x="f92" y="f95"/>
                </a:cxn>
                <a:cxn ang="f54">
                  <a:pos x="f85" y="f86"/>
                </a:cxn>
              </a:cxnLst>
              <a:rect l="f81" t="f84" r="f82" b="f83"/>
              <a:pathLst>
                <a:path w="39" h="156">
                  <a:moveTo>
                    <a:pt x="f8" y="f9"/>
                  </a:moveTo>
                  <a:cubicBezTo>
                    <a:pt x="f10" y="f11"/>
                    <a:pt x="f5" y="f12"/>
                    <a:pt x="f5" y="f13"/>
                  </a:cubicBezTo>
                  <a:cubicBezTo>
                    <a:pt x="f5" y="f14"/>
                    <a:pt x="f5" y="f15"/>
                    <a:pt x="f5" y="f16"/>
                  </a:cubicBezTo>
                  <a:cubicBezTo>
                    <a:pt x="f5" y="f17"/>
                    <a:pt x="f18" y="f7"/>
                    <a:pt x="f19" y="f7"/>
                  </a:cubicBezTo>
                  <a:cubicBezTo>
                    <a:pt x="f10" y="f7"/>
                    <a:pt x="f20" y="f7"/>
                    <a:pt x="f8" y="f7"/>
                  </a:cubicBezTo>
                  <a:cubicBezTo>
                    <a:pt x="f21" y="f7"/>
                    <a:pt x="f6" y="f22"/>
                    <a:pt x="f6" y="f23"/>
                  </a:cubicBezTo>
                  <a:cubicBezTo>
                    <a:pt x="f6" y="f24"/>
                    <a:pt x="f6" y="f25"/>
                    <a:pt x="f6" y="f26"/>
                  </a:cubicBezTo>
                  <a:cubicBezTo>
                    <a:pt x="f6" y="f27"/>
                    <a:pt x="f6" y="f28"/>
                    <a:pt x="f6" y="f29"/>
                  </a:cubicBezTo>
                  <a:cubicBezTo>
                    <a:pt x="f6" y="f5"/>
                    <a:pt x="f30" y="f5"/>
                    <a:pt x="f8" y="f9"/>
                  </a:cubicBezTo>
                  <a:close/>
                </a:path>
              </a:pathLst>
            </a:custGeom>
            <a:solidFill>
              <a:srgbClr val="C1D5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8">
              <a:extLst>
                <a:ext uri="{FF2B5EF4-FFF2-40B4-BE49-F238E27FC236}">
                  <a16:creationId xmlns:a16="http://schemas.microsoft.com/office/drawing/2014/main" id="{6A01227D-1387-A46F-CBD5-F445F2C3958D}"/>
                </a:ext>
              </a:extLst>
            </p:cNvPr>
            <p:cNvSpPr/>
            <p:nvPr/>
          </p:nvSpPr>
          <p:spPr>
            <a:xfrm>
              <a:off x="14905040" y="6721480"/>
              <a:ext cx="685800" cy="487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2"/>
                <a:gd name="f8" fmla="val 1"/>
                <a:gd name="f9" fmla="val 12"/>
                <a:gd name="f10" fmla="val 22"/>
                <a:gd name="f11" fmla="val 2"/>
                <a:gd name="f12" fmla="val 32"/>
                <a:gd name="f13" fmla="val 7"/>
                <a:gd name="f14" fmla="val 53"/>
                <a:gd name="f15" fmla="val 26"/>
                <a:gd name="f16" fmla="val 70"/>
                <a:gd name="f17" fmla="val 48"/>
                <a:gd name="f18" fmla="val 71"/>
                <a:gd name="f19" fmla="val 89"/>
                <a:gd name="f20" fmla="val 60"/>
                <a:gd name="f21" fmla="val 97"/>
                <a:gd name="f22" fmla="val 40"/>
                <a:gd name="f23" fmla="val 101"/>
                <a:gd name="f24" fmla="val 27"/>
                <a:gd name="f25" fmla="val 14"/>
                <a:gd name="f26" fmla="val 66"/>
                <a:gd name="f27" fmla="val 9"/>
                <a:gd name="f28" fmla="val 43"/>
                <a:gd name="f29" fmla="val 11"/>
                <a:gd name="f30" fmla="+- 0 0 -90"/>
                <a:gd name="f31" fmla="*/ f3 1 100"/>
                <a:gd name="f32" fmla="*/ f4 1 7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00"/>
                <a:gd name="f41" fmla="*/ f37 1 72"/>
                <a:gd name="f42" fmla="*/ 1 f38 1"/>
                <a:gd name="f43" fmla="*/ 1 f37 1"/>
                <a:gd name="f44" fmla="*/ 2 f38 1"/>
                <a:gd name="f45" fmla="*/ 32 f37 1"/>
                <a:gd name="f46" fmla="*/ 48 f38 1"/>
                <a:gd name="f47" fmla="*/ 71 f37 1"/>
                <a:gd name="f48" fmla="*/ 97 f38 1"/>
                <a:gd name="f49" fmla="*/ 40 f37 1"/>
                <a:gd name="f50" fmla="*/ 100 f38 1"/>
                <a:gd name="f51" fmla="*/ 0 f37 1"/>
                <a:gd name="f52" fmla="+- f39 0 f1"/>
                <a:gd name="f53" fmla="*/ f42 1 101"/>
                <a:gd name="f54" fmla="*/ f43 1 72"/>
                <a:gd name="f55" fmla="*/ f44 1 101"/>
                <a:gd name="f56" fmla="*/ f45 1 72"/>
                <a:gd name="f57" fmla="*/ f46 1 101"/>
                <a:gd name="f58" fmla="*/ f47 1 72"/>
                <a:gd name="f59" fmla="*/ f48 1 101"/>
                <a:gd name="f60" fmla="*/ f49 1 72"/>
                <a:gd name="f61" fmla="*/ f50 1 101"/>
                <a:gd name="f62" fmla="*/ f51 1 72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100" h="72">
                  <a:moveTo>
                    <a:pt x="f8" y="f8"/>
                  </a:moveTo>
                  <a:cubicBezTo>
                    <a:pt x="f8" y="f9"/>
                    <a:pt x="f5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6" y="f7"/>
                    <a:pt x="f19" y="f20"/>
                    <a:pt x="f21" y="f22"/>
                  </a:cubicBezTo>
                  <a:cubicBezTo>
                    <a:pt x="f23" y="f24"/>
                    <a:pt x="f23" y="f25"/>
                    <a:pt x="f6" y="f5"/>
                  </a:cubicBezTo>
                  <a:cubicBezTo>
                    <a:pt x="f26" y="f27"/>
                    <a:pt x="f28" y="f29"/>
                    <a:pt x="f8" y="f8"/>
                  </a:cubicBezTo>
                  <a:close/>
                </a:path>
              </a:pathLst>
            </a:custGeom>
            <a:solidFill>
              <a:srgbClr val="F6AF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9">
              <a:extLst>
                <a:ext uri="{FF2B5EF4-FFF2-40B4-BE49-F238E27FC236}">
                  <a16:creationId xmlns:a16="http://schemas.microsoft.com/office/drawing/2014/main" id="{5E23A98D-CA87-FCF9-55E1-B09F5AFB789C}"/>
                </a:ext>
              </a:extLst>
            </p:cNvPr>
            <p:cNvSpPr/>
            <p:nvPr/>
          </p:nvSpPr>
          <p:spPr>
            <a:xfrm>
              <a:off x="14138279" y="4222754"/>
              <a:ext cx="557207" cy="866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128"/>
                <a:gd name="f8" fmla="val 78"/>
                <a:gd name="f9" fmla="val 119"/>
                <a:gd name="f10" fmla="val 117"/>
                <a:gd name="f11" fmla="val 116"/>
                <a:gd name="f12" fmla="val 80"/>
                <a:gd name="f13" fmla="val 113"/>
                <a:gd name="f14" fmla="val 52"/>
                <a:gd name="f15" fmla="val 42"/>
                <a:gd name="f16" fmla="val 43"/>
                <a:gd name="f17" fmla="val 55"/>
                <a:gd name="f18" fmla="val 16"/>
                <a:gd name="f19" fmla="val 32"/>
                <a:gd name="f20" fmla="val 73"/>
                <a:gd name="f21" fmla="val 122"/>
                <a:gd name="f22" fmla="val 126"/>
                <a:gd name="f23" fmla="val 2"/>
                <a:gd name="f24" fmla="val 6"/>
                <a:gd name="f25" fmla="val 18"/>
                <a:gd name="f26" fmla="val 127"/>
                <a:gd name="f27" fmla="val 30"/>
                <a:gd name="f28" fmla="val 67"/>
                <a:gd name="f29" fmla="val 123"/>
                <a:gd name="f30" fmla="+- 0 0 -90"/>
                <a:gd name="f31" fmla="*/ f3 1 82"/>
                <a:gd name="f32" fmla="*/ f4 1 128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82"/>
                <a:gd name="f41" fmla="*/ f37 1 128"/>
                <a:gd name="f42" fmla="*/ 78 f38 1"/>
                <a:gd name="f43" fmla="*/ 119 f37 1"/>
                <a:gd name="f44" fmla="*/ 80 f38 1"/>
                <a:gd name="f45" fmla="*/ 113 f37 1"/>
                <a:gd name="f46" fmla="*/ 55 f38 1"/>
                <a:gd name="f47" fmla="*/ 0 f37 1"/>
                <a:gd name="f48" fmla="*/ 0 f38 1"/>
                <a:gd name="f49" fmla="*/ 122 f37 1"/>
                <a:gd name="f50" fmla="*/ 6 f38 1"/>
                <a:gd name="f51" fmla="*/ 128 f37 1"/>
                <a:gd name="f52" fmla="*/ 43 f38 1"/>
                <a:gd name="f53" fmla="*/ 127 f37 1"/>
                <a:gd name="f54" fmla="+- f39 0 f1"/>
                <a:gd name="f55" fmla="*/ f42 1 82"/>
                <a:gd name="f56" fmla="*/ f43 1 128"/>
                <a:gd name="f57" fmla="*/ f44 1 82"/>
                <a:gd name="f58" fmla="*/ f45 1 128"/>
                <a:gd name="f59" fmla="*/ f46 1 82"/>
                <a:gd name="f60" fmla="*/ f47 1 128"/>
                <a:gd name="f61" fmla="*/ f48 1 82"/>
                <a:gd name="f62" fmla="*/ f49 1 128"/>
                <a:gd name="f63" fmla="*/ f50 1 82"/>
                <a:gd name="f64" fmla="*/ f51 1 128"/>
                <a:gd name="f65" fmla="*/ f52 1 82"/>
                <a:gd name="f66" fmla="*/ f53 1 128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82" h="128">
                  <a:moveTo>
                    <a:pt x="f8" y="f9"/>
                  </a:moveTo>
                  <a:cubicBezTo>
                    <a:pt x="f6" y="f10"/>
                    <a:pt x="f6" y="f11"/>
                    <a:pt x="f12" y="f13"/>
                  </a:cubicBezTo>
                  <a:cubicBezTo>
                    <a:pt x="f14" y="f12"/>
                    <a:pt x="f15" y="f16"/>
                    <a:pt x="f17" y="f5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23" y="f7"/>
                    <a:pt x="f24" y="f7"/>
                  </a:cubicBezTo>
                  <a:cubicBezTo>
                    <a:pt x="f25" y="f26"/>
                    <a:pt x="f27" y="f7"/>
                    <a:pt x="f16" y="f26"/>
                  </a:cubicBezTo>
                  <a:cubicBezTo>
                    <a:pt x="f17" y="f22"/>
                    <a:pt x="f28" y="f29"/>
                    <a:pt x="f8" y="f9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60">
              <a:extLst>
                <a:ext uri="{FF2B5EF4-FFF2-40B4-BE49-F238E27FC236}">
                  <a16:creationId xmlns:a16="http://schemas.microsoft.com/office/drawing/2014/main" id="{3F55AE96-8F57-4D6B-E974-A6D42EB5ED74}"/>
                </a:ext>
              </a:extLst>
            </p:cNvPr>
            <p:cNvSpPr/>
            <p:nvPr/>
          </p:nvSpPr>
          <p:spPr>
            <a:xfrm>
              <a:off x="16229008" y="6958017"/>
              <a:ext cx="265111" cy="10572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56"/>
                <a:gd name="f8" fmla="val 151"/>
                <a:gd name="f9" fmla="val 155"/>
                <a:gd name="f10" fmla="val 1"/>
                <a:gd name="f11" fmla="val 5"/>
                <a:gd name="f12" fmla="val 14"/>
                <a:gd name="f13" fmla="val 23"/>
                <a:gd name="f14" fmla="val 33"/>
                <a:gd name="f15" fmla="val 38"/>
                <a:gd name="f16" fmla="val 154"/>
                <a:gd name="f17" fmla="val 150"/>
                <a:gd name="f18" fmla="val 116"/>
                <a:gd name="f19" fmla="val 82"/>
                <a:gd name="f20" fmla="val 48"/>
                <a:gd name="f21" fmla="val 24"/>
                <a:gd name="f22" fmla="val 7"/>
                <a:gd name="f23" fmla="val 51"/>
                <a:gd name="f24" fmla="val 101"/>
                <a:gd name="f25" fmla="+- 0 0 -90"/>
                <a:gd name="f26" fmla="*/ f3 1 39"/>
                <a:gd name="f27" fmla="*/ f4 1 15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9"/>
                <a:gd name="f36" fmla="*/ f32 1 156"/>
                <a:gd name="f37" fmla="*/ 0 f33 1"/>
                <a:gd name="f38" fmla="*/ 151 f32 1"/>
                <a:gd name="f39" fmla="*/ 5 f33 1"/>
                <a:gd name="f40" fmla="*/ 156 f32 1"/>
                <a:gd name="f41" fmla="*/ 33 f33 1"/>
                <a:gd name="f42" fmla="*/ 39 f33 1"/>
                <a:gd name="f43" fmla="*/ 150 f32 1"/>
                <a:gd name="f44" fmla="*/ 38 f33 1"/>
                <a:gd name="f45" fmla="*/ 48 f32 1"/>
                <a:gd name="f46" fmla="*/ 0 f32 1"/>
                <a:gd name="f47" fmla="+- f34 0 f1"/>
                <a:gd name="f48" fmla="*/ f37 1 39"/>
                <a:gd name="f49" fmla="*/ f38 1 156"/>
                <a:gd name="f50" fmla="*/ f39 1 39"/>
                <a:gd name="f51" fmla="*/ f40 1 156"/>
                <a:gd name="f52" fmla="*/ f41 1 39"/>
                <a:gd name="f53" fmla="*/ f42 1 39"/>
                <a:gd name="f54" fmla="*/ f43 1 156"/>
                <a:gd name="f55" fmla="*/ f44 1 39"/>
                <a:gd name="f56" fmla="*/ f45 1 156"/>
                <a:gd name="f57" fmla="*/ f46 1 156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5"/>
                <a:gd name="f68" fmla="*/ f54 1 f36"/>
                <a:gd name="f69" fmla="*/ f55 1 f35"/>
                <a:gd name="f70" fmla="*/ f56 1 f36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6 1"/>
                <a:gd name="f82" fmla="*/ f68 f27 1"/>
                <a:gd name="f83" fmla="*/ f69 f26 1"/>
                <a:gd name="f84" fmla="*/ f70 f27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79"/>
                </a:cxn>
                <a:cxn ang="f47">
                  <a:pos x="f81" y="f82"/>
                </a:cxn>
                <a:cxn ang="f47">
                  <a:pos x="f83" y="f84"/>
                </a:cxn>
                <a:cxn ang="f47">
                  <a:pos x="f76" y="f85"/>
                </a:cxn>
                <a:cxn ang="f47">
                  <a:pos x="f76" y="f77"/>
                </a:cxn>
              </a:cxnLst>
              <a:rect l="f72" t="f75" r="f73" b="f74"/>
              <a:pathLst>
                <a:path w="39" h="156">
                  <a:moveTo>
                    <a:pt x="f5" y="f8"/>
                  </a:moveTo>
                  <a:cubicBezTo>
                    <a:pt x="f5" y="f9"/>
                    <a:pt x="f10" y="f7"/>
                    <a:pt x="f11" y="f7"/>
                  </a:cubicBezTo>
                  <a:cubicBezTo>
                    <a:pt x="f12" y="f7"/>
                    <a:pt x="f13" y="f7"/>
                    <a:pt x="f14" y="f7"/>
                  </a:cubicBezTo>
                  <a:cubicBezTo>
                    <a:pt x="f15" y="f7"/>
                    <a:pt x="f6" y="f16"/>
                    <a:pt x="f6" y="f17"/>
                  </a:cubicBezTo>
                  <a:cubicBezTo>
                    <a:pt x="f15" y="f18"/>
                    <a:pt x="f6" y="f19"/>
                    <a:pt x="f15" y="f20"/>
                  </a:cubicBezTo>
                  <a:cubicBezTo>
                    <a:pt x="f15" y="f21"/>
                    <a:pt x="f21" y="f22"/>
                    <a:pt x="f5" y="f5"/>
                  </a:cubicBezTo>
                  <a:cubicBezTo>
                    <a:pt x="f5" y="f23"/>
                    <a:pt x="f5" y="f24"/>
                    <a:pt x="f5" y="f8"/>
                  </a:cubicBezTo>
                  <a:close/>
                </a:path>
              </a:pathLst>
            </a:custGeom>
            <a:solidFill>
              <a:srgbClr val="B3CA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1">
              <a:extLst>
                <a:ext uri="{FF2B5EF4-FFF2-40B4-BE49-F238E27FC236}">
                  <a16:creationId xmlns:a16="http://schemas.microsoft.com/office/drawing/2014/main" id="{A03805A5-C68D-D2C0-4C93-38E7C25CD2D3}"/>
                </a:ext>
              </a:extLst>
            </p:cNvPr>
            <p:cNvSpPr/>
            <p:nvPr/>
          </p:nvSpPr>
          <p:spPr>
            <a:xfrm>
              <a:off x="15503523" y="5245098"/>
              <a:ext cx="677863" cy="1327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96"/>
                <a:gd name="f8" fmla="val 78"/>
                <a:gd name="f9" fmla="val 9"/>
                <a:gd name="f10" fmla="val 33"/>
                <a:gd name="f11" fmla="val 80"/>
                <a:gd name="f12" fmla="val 57"/>
                <a:gd name="f13" fmla="val 77"/>
                <a:gd name="f14" fmla="val 81"/>
                <a:gd name="f15" fmla="val 76"/>
                <a:gd name="f16" fmla="val 84"/>
                <a:gd name="f17" fmla="val 87"/>
                <a:gd name="f18" fmla="val 74"/>
                <a:gd name="f19" fmla="val 89"/>
                <a:gd name="f20" fmla="val 73"/>
                <a:gd name="f21" fmla="val 99"/>
                <a:gd name="f22" fmla="val 79"/>
                <a:gd name="f23" fmla="val 104"/>
                <a:gd name="f24" fmla="val 68"/>
                <a:gd name="f25" fmla="val 111"/>
                <a:gd name="f26" fmla="val 70"/>
                <a:gd name="f27" fmla="val 113"/>
                <a:gd name="f28" fmla="val 116"/>
                <a:gd name="f29" fmla="val 67"/>
                <a:gd name="f30" fmla="val 118"/>
                <a:gd name="f31" fmla="val 62"/>
                <a:gd name="f32" fmla="val 134"/>
                <a:gd name="f33" fmla="val 53"/>
                <a:gd name="f34" fmla="val 148"/>
                <a:gd name="f35" fmla="val 43"/>
                <a:gd name="f36" fmla="val 161"/>
                <a:gd name="f37" fmla="val 31"/>
                <a:gd name="f38" fmla="val 175"/>
                <a:gd name="f39" fmla="val 17"/>
                <a:gd name="f40" fmla="val 188"/>
                <a:gd name="f41" fmla="val 46"/>
                <a:gd name="f42" fmla="val 93"/>
                <a:gd name="f43" fmla="val 133"/>
                <a:gd name="f44" fmla="val 98"/>
                <a:gd name="f45" fmla="val 83"/>
                <a:gd name="f46" fmla="val 59"/>
                <a:gd name="f47" fmla="val 35"/>
                <a:gd name="f48" fmla="val 11"/>
                <a:gd name="f49" fmla="val 3"/>
                <a:gd name="f50" fmla="val 97"/>
                <a:gd name="f51" fmla="val 1"/>
                <a:gd name="f52" fmla="val 2"/>
                <a:gd name="f53" fmla="val 6"/>
                <a:gd name="f54" fmla="+- 0 0 -90"/>
                <a:gd name="f55" fmla="*/ f3 1 100"/>
                <a:gd name="f56" fmla="*/ f4 1 196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100"/>
                <a:gd name="f65" fmla="*/ f61 1 196"/>
                <a:gd name="f66" fmla="*/ 78 f62 1"/>
                <a:gd name="f67" fmla="*/ 9 f61 1"/>
                <a:gd name="f68" fmla="*/ 77 f62 1"/>
                <a:gd name="f69" fmla="*/ 81 f61 1"/>
                <a:gd name="f70" fmla="*/ 74 f62 1"/>
                <a:gd name="f71" fmla="*/ 89 f61 1"/>
                <a:gd name="f72" fmla="*/ 73 f62 1"/>
                <a:gd name="f73" fmla="*/ 68 f62 1"/>
                <a:gd name="f74" fmla="*/ 111 f61 1"/>
                <a:gd name="f75" fmla="*/ 67 f62 1"/>
                <a:gd name="f76" fmla="*/ 118 f61 1"/>
                <a:gd name="f77" fmla="*/ 43 f62 1"/>
                <a:gd name="f78" fmla="*/ 161 f61 1"/>
                <a:gd name="f79" fmla="*/ 0 f62 1"/>
                <a:gd name="f80" fmla="*/ 196 f61 1"/>
                <a:gd name="f81" fmla="*/ 98 f62 1"/>
                <a:gd name="f82" fmla="*/ 83 f61 1"/>
                <a:gd name="f83" fmla="*/ 99 f62 1"/>
                <a:gd name="f84" fmla="*/ 11 f61 1"/>
                <a:gd name="f85" fmla="*/ 89 f62 1"/>
                <a:gd name="f86" fmla="*/ 1 f61 1"/>
                <a:gd name="f87" fmla="*/ 2 f61 1"/>
                <a:gd name="f88" fmla="+- f63 0 f1"/>
                <a:gd name="f89" fmla="*/ f66 1 100"/>
                <a:gd name="f90" fmla="*/ f67 1 196"/>
                <a:gd name="f91" fmla="*/ f68 1 100"/>
                <a:gd name="f92" fmla="*/ f69 1 196"/>
                <a:gd name="f93" fmla="*/ f70 1 100"/>
                <a:gd name="f94" fmla="*/ f71 1 196"/>
                <a:gd name="f95" fmla="*/ f72 1 100"/>
                <a:gd name="f96" fmla="*/ f73 1 100"/>
                <a:gd name="f97" fmla="*/ f74 1 196"/>
                <a:gd name="f98" fmla="*/ f75 1 100"/>
                <a:gd name="f99" fmla="*/ f76 1 196"/>
                <a:gd name="f100" fmla="*/ f77 1 100"/>
                <a:gd name="f101" fmla="*/ f78 1 196"/>
                <a:gd name="f102" fmla="*/ f79 1 100"/>
                <a:gd name="f103" fmla="*/ f80 1 196"/>
                <a:gd name="f104" fmla="*/ f81 1 100"/>
                <a:gd name="f105" fmla="*/ f82 1 196"/>
                <a:gd name="f106" fmla="*/ f83 1 100"/>
                <a:gd name="f107" fmla="*/ f84 1 196"/>
                <a:gd name="f108" fmla="*/ f85 1 100"/>
                <a:gd name="f109" fmla="*/ f86 1 196"/>
                <a:gd name="f110" fmla="*/ f87 1 196"/>
                <a:gd name="f111" fmla="*/ 0 1 f64"/>
                <a:gd name="f112" fmla="*/ f58 1 f64"/>
                <a:gd name="f113" fmla="*/ 0 1 f65"/>
                <a:gd name="f114" fmla="*/ f59 1 f65"/>
                <a:gd name="f115" fmla="*/ f89 1 f64"/>
                <a:gd name="f116" fmla="*/ f90 1 f65"/>
                <a:gd name="f117" fmla="*/ f91 1 f64"/>
                <a:gd name="f118" fmla="*/ f92 1 f65"/>
                <a:gd name="f119" fmla="*/ f93 1 f64"/>
                <a:gd name="f120" fmla="*/ f94 1 f65"/>
                <a:gd name="f121" fmla="*/ f95 1 f64"/>
                <a:gd name="f122" fmla="*/ f96 1 f64"/>
                <a:gd name="f123" fmla="*/ f97 1 f65"/>
                <a:gd name="f124" fmla="*/ f98 1 f64"/>
                <a:gd name="f125" fmla="*/ f99 1 f65"/>
                <a:gd name="f126" fmla="*/ f100 1 f64"/>
                <a:gd name="f127" fmla="*/ f101 1 f65"/>
                <a:gd name="f128" fmla="*/ f102 1 f64"/>
                <a:gd name="f129" fmla="*/ f103 1 f65"/>
                <a:gd name="f130" fmla="*/ f104 1 f64"/>
                <a:gd name="f131" fmla="*/ f105 1 f65"/>
                <a:gd name="f132" fmla="*/ f106 1 f64"/>
                <a:gd name="f133" fmla="*/ f107 1 f65"/>
                <a:gd name="f134" fmla="*/ f108 1 f64"/>
                <a:gd name="f135" fmla="*/ f109 1 f65"/>
                <a:gd name="f136" fmla="*/ f110 1 f65"/>
                <a:gd name="f137" fmla="*/ f111 f55 1"/>
                <a:gd name="f138" fmla="*/ f112 f55 1"/>
                <a:gd name="f139" fmla="*/ f114 f56 1"/>
                <a:gd name="f140" fmla="*/ f113 f56 1"/>
                <a:gd name="f141" fmla="*/ f115 f55 1"/>
                <a:gd name="f142" fmla="*/ f116 f56 1"/>
                <a:gd name="f143" fmla="*/ f117 f55 1"/>
                <a:gd name="f144" fmla="*/ f118 f56 1"/>
                <a:gd name="f145" fmla="*/ f119 f55 1"/>
                <a:gd name="f146" fmla="*/ f120 f56 1"/>
                <a:gd name="f147" fmla="*/ f121 f55 1"/>
                <a:gd name="f148" fmla="*/ f122 f55 1"/>
                <a:gd name="f149" fmla="*/ f123 f56 1"/>
                <a:gd name="f150" fmla="*/ f124 f55 1"/>
                <a:gd name="f151" fmla="*/ f125 f56 1"/>
                <a:gd name="f152" fmla="*/ f126 f55 1"/>
                <a:gd name="f153" fmla="*/ f127 f56 1"/>
                <a:gd name="f154" fmla="*/ f128 f55 1"/>
                <a:gd name="f155" fmla="*/ f129 f56 1"/>
                <a:gd name="f156" fmla="*/ f130 f55 1"/>
                <a:gd name="f157" fmla="*/ f131 f56 1"/>
                <a:gd name="f158" fmla="*/ f132 f55 1"/>
                <a:gd name="f159" fmla="*/ f133 f56 1"/>
                <a:gd name="f160" fmla="*/ f134 f55 1"/>
                <a:gd name="f161" fmla="*/ f135 f56 1"/>
                <a:gd name="f162" fmla="*/ f13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6"/>
                </a:cxn>
                <a:cxn ang="f88">
                  <a:pos x="f148" y="f149"/>
                </a:cxn>
                <a:cxn ang="f88">
                  <a:pos x="f150" y="f151"/>
                </a:cxn>
                <a:cxn ang="f88">
                  <a:pos x="f152" y="f153"/>
                </a:cxn>
                <a:cxn ang="f88">
                  <a:pos x="f154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60" y="f161"/>
                </a:cxn>
                <a:cxn ang="f88">
                  <a:pos x="f145" y="f162"/>
                </a:cxn>
                <a:cxn ang="f88">
                  <a:pos x="f145" y="f162"/>
                </a:cxn>
                <a:cxn ang="f88">
                  <a:pos x="f141" y="f142"/>
                </a:cxn>
              </a:cxnLst>
              <a:rect l="f137" t="f140" r="f138" b="f139"/>
              <a:pathLst>
                <a:path w="100" h="196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18" y="f19"/>
                    <a:pt x="f20" y="f19"/>
                    <a:pt x="f20" y="f19"/>
                  </a:cubicBezTo>
                  <a:cubicBezTo>
                    <a:pt x="f11" y="f21"/>
                    <a:pt x="f22" y="f23"/>
                    <a:pt x="f24" y="f25"/>
                  </a:cubicBezTo>
                  <a:cubicBezTo>
                    <a:pt x="f26" y="f27"/>
                    <a:pt x="f24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7"/>
                  </a:cubicBezTo>
                  <a:cubicBezTo>
                    <a:pt x="f41" y="f40"/>
                    <a:pt x="f42" y="f43"/>
                    <a:pt x="f44" y="f45"/>
                  </a:cubicBezTo>
                  <a:cubicBezTo>
                    <a:pt x="f6" y="f46"/>
                    <a:pt x="f44" y="f47"/>
                    <a:pt x="f21" y="f48"/>
                  </a:cubicBezTo>
                  <a:cubicBezTo>
                    <a:pt x="f6" y="f49"/>
                    <a:pt x="f50" y="f5"/>
                    <a:pt x="f19" y="f51"/>
                  </a:cubicBezTo>
                  <a:cubicBezTo>
                    <a:pt x="f16" y="f52"/>
                    <a:pt x="f22" y="f51"/>
                    <a:pt x="f18" y="f52"/>
                  </a:cubicBezTo>
                  <a:cubicBezTo>
                    <a:pt x="f18" y="f52"/>
                    <a:pt x="f18" y="f52"/>
                    <a:pt x="f18" y="f52"/>
                  </a:cubicBezTo>
                  <a:cubicBezTo>
                    <a:pt x="f13" y="f49"/>
                    <a:pt x="f8" y="f53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2">
              <a:extLst>
                <a:ext uri="{FF2B5EF4-FFF2-40B4-BE49-F238E27FC236}">
                  <a16:creationId xmlns:a16="http://schemas.microsoft.com/office/drawing/2014/main" id="{1E38364B-9692-DBCA-09DD-F66E68398AAE}"/>
                </a:ext>
              </a:extLst>
            </p:cNvPr>
            <p:cNvSpPr/>
            <p:nvPr/>
          </p:nvSpPr>
          <p:spPr>
            <a:xfrm>
              <a:off x="15503523" y="5997577"/>
              <a:ext cx="474665" cy="5746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85"/>
                <a:gd name="f8" fmla="val 43"/>
                <a:gd name="f9" fmla="val 50"/>
                <a:gd name="f10" fmla="val 53"/>
                <a:gd name="f11" fmla="val 37"/>
                <a:gd name="f12" fmla="val 62"/>
                <a:gd name="f13" fmla="val 23"/>
                <a:gd name="f14" fmla="val 67"/>
                <a:gd name="f15" fmla="val 7"/>
                <a:gd name="f16" fmla="val 68"/>
                <a:gd name="f17" fmla="val 5"/>
                <a:gd name="f18" fmla="val 2"/>
                <a:gd name="f19" fmla="val 60"/>
                <a:gd name="f20" fmla="val 25"/>
                <a:gd name="f21" fmla="val 46"/>
                <a:gd name="f22" fmla="val 45"/>
                <a:gd name="f23" fmla="val 28"/>
                <a:gd name="f24" fmla="val 63"/>
                <a:gd name="f25" fmla="val 19"/>
                <a:gd name="f26" fmla="val 71"/>
                <a:gd name="f27" fmla="val 8"/>
                <a:gd name="f28" fmla="val 76"/>
                <a:gd name="f29" fmla="val 17"/>
                <a:gd name="f30" fmla="val 77"/>
                <a:gd name="f31" fmla="val 31"/>
                <a:gd name="f32" fmla="val 64"/>
                <a:gd name="f33" fmla="+- 0 0 -90"/>
                <a:gd name="f34" fmla="*/ f3 1 70"/>
                <a:gd name="f35" fmla="*/ f4 1 8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70"/>
                <a:gd name="f44" fmla="*/ f40 1 85"/>
                <a:gd name="f45" fmla="*/ 43 f41 1"/>
                <a:gd name="f46" fmla="*/ 50 f40 1"/>
                <a:gd name="f47" fmla="*/ 67 f41 1"/>
                <a:gd name="f48" fmla="*/ 7 f40 1"/>
                <a:gd name="f49" fmla="*/ 68 f41 1"/>
                <a:gd name="f50" fmla="*/ 0 f40 1"/>
                <a:gd name="f51" fmla="*/ 28 f41 1"/>
                <a:gd name="f52" fmla="*/ 63 f40 1"/>
                <a:gd name="f53" fmla="*/ 0 f41 1"/>
                <a:gd name="f54" fmla="*/ 85 f40 1"/>
                <a:gd name="f55" fmla="+- f42 0 f1"/>
                <a:gd name="f56" fmla="*/ f45 1 70"/>
                <a:gd name="f57" fmla="*/ f46 1 85"/>
                <a:gd name="f58" fmla="*/ f47 1 70"/>
                <a:gd name="f59" fmla="*/ f48 1 85"/>
                <a:gd name="f60" fmla="*/ f49 1 70"/>
                <a:gd name="f61" fmla="*/ f50 1 85"/>
                <a:gd name="f62" fmla="*/ f51 1 70"/>
                <a:gd name="f63" fmla="*/ f52 1 85"/>
                <a:gd name="f64" fmla="*/ f53 1 70"/>
                <a:gd name="f65" fmla="*/ f54 1 85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3"/>
                <a:gd name="f75" fmla="*/ f61 1 f44"/>
                <a:gd name="f76" fmla="*/ f62 1 f43"/>
                <a:gd name="f77" fmla="*/ f63 1 f44"/>
                <a:gd name="f78" fmla="*/ f64 1 f43"/>
                <a:gd name="f79" fmla="*/ f65 1 f44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4 1"/>
                <a:gd name="f89" fmla="*/ f75 f35 1"/>
                <a:gd name="f90" fmla="*/ f76 f34 1"/>
                <a:gd name="f91" fmla="*/ f77 f35 1"/>
                <a:gd name="f92" fmla="*/ f78 f34 1"/>
                <a:gd name="f93" fmla="*/ f79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88" y="f89"/>
                </a:cxn>
                <a:cxn ang="f55">
                  <a:pos x="f88" y="f89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84" y="f85"/>
                </a:cxn>
              </a:cxnLst>
              <a:rect l="f80" t="f83" r="f81" b="f82"/>
              <a:pathLst>
                <a:path w="70" h="8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6" y="f5"/>
                  </a:cubicBezTo>
                  <a:cubicBezTo>
                    <a:pt x="f16" y="f5"/>
                    <a:pt x="f16" y="f5"/>
                    <a:pt x="f16" y="f5"/>
                  </a:cubicBezTo>
                  <a:cubicBezTo>
                    <a:pt x="f16" y="f5"/>
                    <a:pt x="f16" y="f5"/>
                    <a:pt x="f16" y="f5"/>
                  </a:cubicBezTo>
                  <a:cubicBezTo>
                    <a:pt x="f16" y="f5"/>
                    <a:pt x="f16" y="f5"/>
                    <a:pt x="f16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7"/>
                  </a:cubicBezTo>
                  <a:cubicBezTo>
                    <a:pt x="f29" y="f30"/>
                    <a:pt x="f31" y="f32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CFE30D19-FF4B-F0D9-1805-BF62D6891033}"/>
                </a:ext>
              </a:extLst>
            </p:cNvPr>
            <p:cNvSpPr/>
            <p:nvPr/>
          </p:nvSpPr>
          <p:spPr>
            <a:xfrm>
              <a:off x="15992471" y="5259391"/>
              <a:ext cx="53977" cy="5889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87"/>
                <a:gd name="f8" fmla="val 4"/>
                <a:gd name="f9" fmla="val 6"/>
                <a:gd name="f10" fmla="val 27"/>
                <a:gd name="f11" fmla="val 48"/>
                <a:gd name="f12" fmla="val 3"/>
                <a:gd name="f13" fmla="val 68"/>
                <a:gd name="f14" fmla="val 74"/>
                <a:gd name="f15" fmla="val 81"/>
                <a:gd name="f16" fmla="val 1"/>
                <a:gd name="f17" fmla="val 2"/>
                <a:gd name="f18" fmla="val 85"/>
                <a:gd name="f19" fmla="val 82"/>
                <a:gd name="f20" fmla="val 5"/>
                <a:gd name="f21" fmla="val 79"/>
                <a:gd name="f22" fmla="val 55"/>
                <a:gd name="f23" fmla="val 31"/>
                <a:gd name="f24" fmla="val 7"/>
                <a:gd name="f25" fmla="+- 0 0 -90"/>
                <a:gd name="f26" fmla="*/ f3 1 8"/>
                <a:gd name="f27" fmla="*/ f4 1 8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"/>
                <a:gd name="f36" fmla="*/ f32 1 87"/>
                <a:gd name="f37" fmla="*/ 4 f33 1"/>
                <a:gd name="f38" fmla="*/ 6 f32 1"/>
                <a:gd name="f39" fmla="*/ 3 f33 1"/>
                <a:gd name="f40" fmla="*/ 68 f32 1"/>
                <a:gd name="f41" fmla="*/ 0 f33 1"/>
                <a:gd name="f42" fmla="*/ 87 f32 1"/>
                <a:gd name="f43" fmla="*/ 1 f33 1"/>
                <a:gd name="f44" fmla="*/ 2 f33 1"/>
                <a:gd name="f45" fmla="*/ 5 f33 1"/>
                <a:gd name="f46" fmla="*/ 79 f32 1"/>
                <a:gd name="f47" fmla="*/ 6 f33 1"/>
                <a:gd name="f48" fmla="*/ 7 f32 1"/>
                <a:gd name="f49" fmla="*/ 0 f32 1"/>
                <a:gd name="f50" fmla="+- f34 0 f1"/>
                <a:gd name="f51" fmla="*/ f37 1 8"/>
                <a:gd name="f52" fmla="*/ f38 1 87"/>
                <a:gd name="f53" fmla="*/ f39 1 8"/>
                <a:gd name="f54" fmla="*/ f40 1 87"/>
                <a:gd name="f55" fmla="*/ f41 1 8"/>
                <a:gd name="f56" fmla="*/ f42 1 87"/>
                <a:gd name="f57" fmla="*/ f43 1 8"/>
                <a:gd name="f58" fmla="*/ f44 1 8"/>
                <a:gd name="f59" fmla="*/ f45 1 8"/>
                <a:gd name="f60" fmla="*/ f46 1 87"/>
                <a:gd name="f61" fmla="*/ f47 1 8"/>
                <a:gd name="f62" fmla="*/ f48 1 87"/>
                <a:gd name="f63" fmla="*/ f49 1 87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5"/>
                <a:gd name="f75" fmla="*/ f58 1 f35"/>
                <a:gd name="f76" fmla="*/ f59 1 f35"/>
                <a:gd name="f77" fmla="*/ f60 1 f36"/>
                <a:gd name="f78" fmla="*/ f61 1 f35"/>
                <a:gd name="f79" fmla="*/ f62 1 f36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6 1"/>
                <a:gd name="f92" fmla="*/ f75 f26 1"/>
                <a:gd name="f93" fmla="*/ f76 f26 1"/>
                <a:gd name="f94" fmla="*/ f77 f27 1"/>
                <a:gd name="f95" fmla="*/ f78 f26 1"/>
                <a:gd name="f96" fmla="*/ f79 f27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0"/>
                </a:cxn>
                <a:cxn ang="f50">
                  <a:pos x="f92" y="f90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92" y="f97"/>
                </a:cxn>
                <a:cxn ang="f50">
                  <a:pos x="f92" y="f97"/>
                </a:cxn>
                <a:cxn ang="f50">
                  <a:pos x="f92" y="f97"/>
                </a:cxn>
                <a:cxn ang="f50">
                  <a:pos x="f85" y="f86"/>
                </a:cxn>
              </a:cxnLst>
              <a:rect l="f81" t="f84" r="f82" b="f83"/>
              <a:pathLst>
                <a:path w="8" h="87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2" y="f14"/>
                    <a:pt x="f12" y="f15"/>
                    <a:pt x="f5" y="f7"/>
                  </a:cubicBezTo>
                  <a:cubicBezTo>
                    <a:pt x="f5" y="f7"/>
                    <a:pt x="f16" y="f7"/>
                    <a:pt x="f16" y="f7"/>
                  </a:cubicBezTo>
                  <a:cubicBezTo>
                    <a:pt x="f16" y="f7"/>
                    <a:pt x="f17" y="f7"/>
                    <a:pt x="f17" y="f7"/>
                  </a:cubicBezTo>
                  <a:cubicBezTo>
                    <a:pt x="f8" y="f18"/>
                    <a:pt x="f8" y="f19"/>
                    <a:pt x="f20" y="f21"/>
                  </a:cubicBezTo>
                  <a:cubicBezTo>
                    <a:pt x="f6" y="f22"/>
                    <a:pt x="f9" y="f23"/>
                    <a:pt x="f9" y="f24"/>
                  </a:cubicBezTo>
                  <a:cubicBezTo>
                    <a:pt x="f9" y="f8"/>
                    <a:pt x="f20" y="f16"/>
                    <a:pt x="f17" y="f5"/>
                  </a:cubicBezTo>
                  <a:cubicBezTo>
                    <a:pt x="f17" y="f5"/>
                    <a:pt x="f17" y="f5"/>
                    <a:pt x="f17" y="f5"/>
                  </a:cubicBezTo>
                  <a:cubicBezTo>
                    <a:pt x="f17" y="f5"/>
                    <a:pt x="f17" y="f5"/>
                    <a:pt x="f17" y="f5"/>
                  </a:cubicBezTo>
                  <a:cubicBezTo>
                    <a:pt x="f12" y="f17"/>
                    <a:pt x="f8" y="f8"/>
                    <a:pt x="f8" y="f9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4">
              <a:extLst>
                <a:ext uri="{FF2B5EF4-FFF2-40B4-BE49-F238E27FC236}">
                  <a16:creationId xmlns:a16="http://schemas.microsoft.com/office/drawing/2014/main" id="{B96F08AD-3174-0C5A-B017-E9020AF54748}"/>
                </a:ext>
              </a:extLst>
            </p:cNvPr>
            <p:cNvSpPr/>
            <p:nvPr/>
          </p:nvSpPr>
          <p:spPr>
            <a:xfrm>
              <a:off x="15936913" y="6146797"/>
              <a:ext cx="422279" cy="6429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5"/>
                <a:gd name="f8" fmla="val 44"/>
                <a:gd name="f9" fmla="val 38"/>
                <a:gd name="f10" fmla="val 13"/>
                <a:gd name="f11" fmla="val 30"/>
                <a:gd name="f12" fmla="val 25"/>
                <a:gd name="f13" fmla="val 21"/>
                <a:gd name="f14" fmla="val 36"/>
                <a:gd name="f15" fmla="val 22"/>
                <a:gd name="f16" fmla="val 51"/>
                <a:gd name="f17" fmla="val 20"/>
                <a:gd name="f18" fmla="val 59"/>
                <a:gd name="f19" fmla="val 17"/>
                <a:gd name="f20" fmla="val 72"/>
                <a:gd name="f21" fmla="val 10"/>
                <a:gd name="f22" fmla="val 84"/>
                <a:gd name="f23" fmla="val 94"/>
                <a:gd name="f24" fmla="val 8"/>
                <a:gd name="f25" fmla="val 16"/>
                <a:gd name="f26" fmla="val 23"/>
                <a:gd name="f27" fmla="val 26"/>
                <a:gd name="f28" fmla="val 28"/>
                <a:gd name="f29" fmla="val 31"/>
                <a:gd name="f30" fmla="val 92"/>
                <a:gd name="f31" fmla="val 53"/>
                <a:gd name="f32" fmla="val 74"/>
                <a:gd name="f33" fmla="val 39"/>
                <a:gd name="f34" fmla="val 12"/>
                <a:gd name="f35" fmla="val 49"/>
                <a:gd name="f36" fmla="val 3"/>
                <a:gd name="f37" fmla="+- 0 0 -90"/>
                <a:gd name="f38" fmla="*/ f3 1 62"/>
                <a:gd name="f39" fmla="*/ f4 1 9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62"/>
                <a:gd name="f48" fmla="*/ f44 1 95"/>
                <a:gd name="f49" fmla="*/ 44 f45 1"/>
                <a:gd name="f50" fmla="*/ 0 f44 1"/>
                <a:gd name="f51" fmla="*/ 21 f45 1"/>
                <a:gd name="f52" fmla="*/ 36 f44 1"/>
                <a:gd name="f53" fmla="*/ 20 f45 1"/>
                <a:gd name="f54" fmla="*/ 59 f44 1"/>
                <a:gd name="f55" fmla="*/ 0 f45 1"/>
                <a:gd name="f56" fmla="*/ 94 f44 1"/>
                <a:gd name="f57" fmla="*/ 23 f45 1"/>
                <a:gd name="f58" fmla="*/ 95 f44 1"/>
                <a:gd name="f59" fmla="*/ 31 f45 1"/>
                <a:gd name="f60" fmla="*/ 92 f44 1"/>
                <a:gd name="f61" fmla="*/ 51 f45 1"/>
                <a:gd name="f62" fmla="*/ 12 f44 1"/>
                <a:gd name="f63" fmla="+- f46 0 f1"/>
                <a:gd name="f64" fmla="*/ f49 1 62"/>
                <a:gd name="f65" fmla="*/ f50 1 95"/>
                <a:gd name="f66" fmla="*/ f51 1 62"/>
                <a:gd name="f67" fmla="*/ f52 1 95"/>
                <a:gd name="f68" fmla="*/ f53 1 62"/>
                <a:gd name="f69" fmla="*/ f54 1 95"/>
                <a:gd name="f70" fmla="*/ f55 1 62"/>
                <a:gd name="f71" fmla="*/ f56 1 95"/>
                <a:gd name="f72" fmla="*/ f57 1 62"/>
                <a:gd name="f73" fmla="*/ f58 1 95"/>
                <a:gd name="f74" fmla="*/ f59 1 62"/>
                <a:gd name="f75" fmla="*/ f60 1 95"/>
                <a:gd name="f76" fmla="*/ f61 1 62"/>
                <a:gd name="f77" fmla="*/ f62 1 95"/>
                <a:gd name="f78" fmla="*/ 0 1 f47"/>
                <a:gd name="f79" fmla="*/ f41 1 f47"/>
                <a:gd name="f80" fmla="*/ 0 1 f48"/>
                <a:gd name="f81" fmla="*/ f42 1 f48"/>
                <a:gd name="f82" fmla="*/ f64 1 f47"/>
                <a:gd name="f83" fmla="*/ f65 1 f48"/>
                <a:gd name="f84" fmla="*/ f66 1 f47"/>
                <a:gd name="f85" fmla="*/ f67 1 f48"/>
                <a:gd name="f86" fmla="*/ f68 1 f47"/>
                <a:gd name="f87" fmla="*/ f69 1 f48"/>
                <a:gd name="f88" fmla="*/ f70 1 f47"/>
                <a:gd name="f89" fmla="*/ f71 1 f48"/>
                <a:gd name="f90" fmla="*/ f72 1 f47"/>
                <a:gd name="f91" fmla="*/ f73 1 f48"/>
                <a:gd name="f92" fmla="*/ f74 1 f47"/>
                <a:gd name="f93" fmla="*/ f75 1 f48"/>
                <a:gd name="f94" fmla="*/ f76 1 f47"/>
                <a:gd name="f95" fmla="*/ f77 1 f48"/>
                <a:gd name="f96" fmla="*/ f78 f38 1"/>
                <a:gd name="f97" fmla="*/ f79 f38 1"/>
                <a:gd name="f98" fmla="*/ f81 f39 1"/>
                <a:gd name="f99" fmla="*/ f80 f39 1"/>
                <a:gd name="f100" fmla="*/ f82 f38 1"/>
                <a:gd name="f101" fmla="*/ f83 f39 1"/>
                <a:gd name="f102" fmla="*/ f84 f38 1"/>
                <a:gd name="f103" fmla="*/ f85 f39 1"/>
                <a:gd name="f104" fmla="*/ f86 f38 1"/>
                <a:gd name="f105" fmla="*/ f87 f39 1"/>
                <a:gd name="f106" fmla="*/ f88 f38 1"/>
                <a:gd name="f107" fmla="*/ f89 f39 1"/>
                <a:gd name="f108" fmla="*/ f90 f38 1"/>
                <a:gd name="f109" fmla="*/ f91 f39 1"/>
                <a:gd name="f110" fmla="*/ f92 f38 1"/>
                <a:gd name="f111" fmla="*/ f93 f39 1"/>
                <a:gd name="f112" fmla="*/ f94 f38 1"/>
                <a:gd name="f113" fmla="*/ f95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00" y="f101"/>
                </a:cxn>
              </a:cxnLst>
              <a:rect l="f96" t="f99" r="f97" b="f98"/>
              <a:pathLst>
                <a:path w="62" h="9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8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23"/>
                  </a:cubicBezTo>
                  <a:cubicBezTo>
                    <a:pt x="f24" y="f23"/>
                    <a:pt x="f25" y="f23"/>
                    <a:pt x="f26" y="f7"/>
                  </a:cubicBezTo>
                  <a:cubicBezTo>
                    <a:pt x="f27" y="f7"/>
                    <a:pt x="f28" y="f23"/>
                    <a:pt x="f29" y="f30"/>
                  </a:cubicBezTo>
                  <a:cubicBezTo>
                    <a:pt x="f31" y="f32"/>
                    <a:pt x="f6" y="f33"/>
                    <a:pt x="f16" y="f34"/>
                  </a:cubicBezTo>
                  <a:cubicBezTo>
                    <a:pt x="f35" y="f24"/>
                    <a:pt x="f35" y="f36"/>
                    <a:pt x="f8" y="f5"/>
                  </a:cubicBezTo>
                  <a:close/>
                </a:path>
              </a:pathLst>
            </a:custGeom>
            <a:solidFill>
              <a:srgbClr val="4545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5">
              <a:extLst>
                <a:ext uri="{FF2B5EF4-FFF2-40B4-BE49-F238E27FC236}">
                  <a16:creationId xmlns:a16="http://schemas.microsoft.com/office/drawing/2014/main" id="{F6A9498D-CF9E-AA01-3205-DF3D12849B6D}"/>
                </a:ext>
              </a:extLst>
            </p:cNvPr>
            <p:cNvSpPr/>
            <p:nvPr/>
          </p:nvSpPr>
          <p:spPr>
            <a:xfrm>
              <a:off x="15740060" y="6389690"/>
              <a:ext cx="339727" cy="4000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59"/>
                <a:gd name="f8" fmla="val 32"/>
                <a:gd name="f9" fmla="val 53"/>
                <a:gd name="f10" fmla="val 44"/>
                <a:gd name="f11" fmla="val 37"/>
                <a:gd name="f12" fmla="val 20"/>
                <a:gd name="f13" fmla="val 39"/>
                <a:gd name="f14" fmla="val 13"/>
                <a:gd name="f15" fmla="val 27"/>
                <a:gd name="f16" fmla="val 25"/>
                <a:gd name="f17" fmla="val 11"/>
                <a:gd name="f18" fmla="val 33"/>
                <a:gd name="f19" fmla="val 2"/>
                <a:gd name="f20" fmla="val 43"/>
                <a:gd name="f21" fmla="val 1"/>
                <a:gd name="f22" fmla="val 58"/>
                <a:gd name="f23" fmla="val 3"/>
                <a:gd name="f24" fmla="val 8"/>
                <a:gd name="f25" fmla="val 15"/>
                <a:gd name="f26" fmla="val 22"/>
                <a:gd name="f27" fmla="val 29"/>
                <a:gd name="f28" fmla="val 56"/>
                <a:gd name="f29" fmla="val 30"/>
                <a:gd name="f30" fmla="val 54"/>
                <a:gd name="f31" fmla="+- 0 0 -90"/>
                <a:gd name="f32" fmla="*/ f3 1 50"/>
                <a:gd name="f33" fmla="*/ f4 1 5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0"/>
                <a:gd name="f42" fmla="*/ f38 1 59"/>
                <a:gd name="f43" fmla="*/ 32 f39 1"/>
                <a:gd name="f44" fmla="*/ 53 f38 1"/>
                <a:gd name="f45" fmla="*/ 50 f39 1"/>
                <a:gd name="f46" fmla="*/ 0 f38 1"/>
                <a:gd name="f47" fmla="*/ 11 f39 1"/>
                <a:gd name="f48" fmla="*/ 33 f38 1"/>
                <a:gd name="f49" fmla="*/ 1 f39 1"/>
                <a:gd name="f50" fmla="*/ 8 f39 1"/>
                <a:gd name="f51" fmla="*/ 59 f38 1"/>
                <a:gd name="f52" fmla="*/ 29 f39 1"/>
                <a:gd name="f53" fmla="*/ 58 f38 1"/>
                <a:gd name="f54" fmla="+- f40 0 f1"/>
                <a:gd name="f55" fmla="*/ f43 1 50"/>
                <a:gd name="f56" fmla="*/ f44 1 59"/>
                <a:gd name="f57" fmla="*/ f45 1 50"/>
                <a:gd name="f58" fmla="*/ f46 1 59"/>
                <a:gd name="f59" fmla="*/ f47 1 50"/>
                <a:gd name="f60" fmla="*/ f48 1 59"/>
                <a:gd name="f61" fmla="*/ f49 1 50"/>
                <a:gd name="f62" fmla="*/ f50 1 50"/>
                <a:gd name="f63" fmla="*/ f51 1 59"/>
                <a:gd name="f64" fmla="*/ f52 1 50"/>
                <a:gd name="f65" fmla="*/ f53 1 59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1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2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86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94" y="f95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50" h="59">
                  <a:moveTo>
                    <a:pt x="f8" y="f9"/>
                  </a:moveTo>
                  <a:cubicBezTo>
                    <a:pt x="f10" y="f11"/>
                    <a:pt x="f6" y="f12"/>
                    <a:pt x="f6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1"/>
                    <a:pt x="f5" y="f20"/>
                    <a:pt x="f21" y="f9"/>
                  </a:cubicBezTo>
                  <a:cubicBezTo>
                    <a:pt x="f21" y="f22"/>
                    <a:pt x="f23" y="f7"/>
                    <a:pt x="f24" y="f7"/>
                  </a:cubicBezTo>
                  <a:cubicBezTo>
                    <a:pt x="f25" y="f22"/>
                    <a:pt x="f26" y="f22"/>
                    <a:pt x="f27" y="f22"/>
                  </a:cubicBezTo>
                  <a:cubicBezTo>
                    <a:pt x="f27" y="f22"/>
                    <a:pt x="f27" y="f22"/>
                    <a:pt x="f27" y="f22"/>
                  </a:cubicBezTo>
                  <a:cubicBezTo>
                    <a:pt x="f27" y="f22"/>
                    <a:pt x="f27" y="f22"/>
                    <a:pt x="f27" y="f22"/>
                  </a:cubicBezTo>
                  <a:cubicBezTo>
                    <a:pt x="f27" y="f28"/>
                    <a:pt x="f29" y="f30"/>
                    <a:pt x="f8" y="f9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6">
              <a:extLst>
                <a:ext uri="{FF2B5EF4-FFF2-40B4-BE49-F238E27FC236}">
                  <a16:creationId xmlns:a16="http://schemas.microsoft.com/office/drawing/2014/main" id="{868A1862-9C9A-514A-6816-C9375F2F6845}"/>
                </a:ext>
              </a:extLst>
            </p:cNvPr>
            <p:cNvSpPr/>
            <p:nvPr/>
          </p:nvSpPr>
          <p:spPr>
            <a:xfrm>
              <a:off x="15936913" y="6389690"/>
              <a:ext cx="169858" cy="3937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57"/>
                <a:gd name="f8" fmla="val 21"/>
                <a:gd name="f9" fmla="val 20"/>
                <a:gd name="f10" fmla="val 15"/>
                <a:gd name="f11" fmla="val 37"/>
                <a:gd name="f12" fmla="val 3"/>
                <a:gd name="f13" fmla="val 53"/>
                <a:gd name="f14" fmla="val 1"/>
                <a:gd name="f15" fmla="val 54"/>
                <a:gd name="f16" fmla="val 56"/>
                <a:gd name="f17" fmla="val 58"/>
                <a:gd name="f18" fmla="val 10"/>
                <a:gd name="f19" fmla="val 48"/>
                <a:gd name="f20" fmla="val 17"/>
                <a:gd name="f21" fmla="val 36"/>
                <a:gd name="f22" fmla="val 23"/>
                <a:gd name="f23" fmla="val 22"/>
                <a:gd name="f24" fmla="val 8"/>
                <a:gd name="f25" fmla="+- 0 0 -90"/>
                <a:gd name="f26" fmla="*/ f3 1 25"/>
                <a:gd name="f27" fmla="*/ f4 1 57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57"/>
                <a:gd name="f37" fmla="*/ 21 f33 1"/>
                <a:gd name="f38" fmla="*/ 0 f32 1"/>
                <a:gd name="f39" fmla="*/ 3 f33 1"/>
                <a:gd name="f40" fmla="*/ 53 f32 1"/>
                <a:gd name="f41" fmla="*/ 0 f33 1"/>
                <a:gd name="f42" fmla="*/ 58 f32 1"/>
                <a:gd name="f43" fmla="*/ 20 f33 1"/>
                <a:gd name="f44" fmla="*/ 23 f32 1"/>
                <a:gd name="f45" fmla="+- f34 0 f1"/>
                <a:gd name="f46" fmla="*/ f37 1 25"/>
                <a:gd name="f47" fmla="*/ f38 1 58"/>
                <a:gd name="f48" fmla="*/ f39 1 25"/>
                <a:gd name="f49" fmla="*/ f40 1 58"/>
                <a:gd name="f50" fmla="*/ f41 1 25"/>
                <a:gd name="f51" fmla="*/ f42 1 58"/>
                <a:gd name="f52" fmla="*/ f43 1 25"/>
                <a:gd name="f53" fmla="*/ f44 1 58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5" h="57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5" y="f17"/>
                    <a:pt x="f5" y="f17"/>
                    <a:pt x="f5" y="f17"/>
                  </a:cubicBezTo>
                  <a:cubicBezTo>
                    <a:pt x="f18" y="f19"/>
                    <a:pt x="f20" y="f21"/>
                    <a:pt x="f9" y="f22"/>
                  </a:cubicBezTo>
                  <a:cubicBezTo>
                    <a:pt x="f23" y="f10"/>
                    <a:pt x="f6" y="f24"/>
                    <a:pt x="f8" y="f5"/>
                  </a:cubicBezTo>
                  <a:close/>
                </a:path>
              </a:pathLst>
            </a:custGeom>
            <a:solidFill>
              <a:srgbClr val="5B5B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7">
              <a:extLst>
                <a:ext uri="{FF2B5EF4-FFF2-40B4-BE49-F238E27FC236}">
                  <a16:creationId xmlns:a16="http://schemas.microsoft.com/office/drawing/2014/main" id="{89195989-670F-AB2C-FF19-883E52685AB6}"/>
                </a:ext>
              </a:extLst>
            </p:cNvPr>
            <p:cNvSpPr/>
            <p:nvPr/>
          </p:nvSpPr>
          <p:spPr>
            <a:xfrm>
              <a:off x="13974766" y="5272092"/>
              <a:ext cx="184151" cy="4810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71"/>
                <a:gd name="f8" fmla="val 36"/>
                <a:gd name="f9" fmla="val 1"/>
                <a:gd name="f10" fmla="val 53"/>
                <a:gd name="f11" fmla="val 12"/>
                <a:gd name="f12" fmla="val 68"/>
                <a:gd name="f13" fmla="val 47"/>
                <a:gd name="f14" fmla="val 24"/>
                <a:gd name="f15" fmla="val 11"/>
                <a:gd name="f16" fmla="val 4"/>
                <a:gd name="f17" fmla="val 19"/>
                <a:gd name="f18" fmla="+- 0 0 -90"/>
                <a:gd name="f19" fmla="*/ f3 1 27"/>
                <a:gd name="f20" fmla="*/ f4 1 7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7"/>
                <a:gd name="f29" fmla="*/ f25 1 71"/>
                <a:gd name="f30" fmla="*/ 0 f26 1"/>
                <a:gd name="f31" fmla="*/ 36 f25 1"/>
                <a:gd name="f32" fmla="*/ 27 f26 1"/>
                <a:gd name="f33" fmla="*/ 71 f25 1"/>
                <a:gd name="f34" fmla="*/ 0 f25 1"/>
                <a:gd name="f35" fmla="+- f27 0 f1"/>
                <a:gd name="f36" fmla="*/ f30 1 27"/>
                <a:gd name="f37" fmla="*/ f31 1 71"/>
                <a:gd name="f38" fmla="*/ f32 1 27"/>
                <a:gd name="f39" fmla="*/ f33 1 71"/>
                <a:gd name="f40" fmla="*/ f34 1 71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4" y="f55"/>
                </a:cxn>
              </a:cxnLst>
              <a:rect l="f50" t="f53" r="f51" b="f52"/>
              <a:pathLst>
                <a:path w="27" h="71">
                  <a:moveTo>
                    <a:pt x="f5" y="f8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6" y="f13"/>
                    <a:pt x="f6" y="f14"/>
                    <a:pt x="f6" y="f5"/>
                  </a:cubicBezTo>
                  <a:cubicBezTo>
                    <a:pt x="f15" y="f16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F6AF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8">
              <a:extLst>
                <a:ext uri="{FF2B5EF4-FFF2-40B4-BE49-F238E27FC236}">
                  <a16:creationId xmlns:a16="http://schemas.microsoft.com/office/drawing/2014/main" id="{F38C6DCF-4D46-5D08-9963-A5B42F1D873E}"/>
                </a:ext>
              </a:extLst>
            </p:cNvPr>
            <p:cNvSpPr/>
            <p:nvPr/>
          </p:nvSpPr>
          <p:spPr>
            <a:xfrm>
              <a:off x="16338554" y="5272092"/>
              <a:ext cx="188915" cy="487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72"/>
                <a:gd name="f8" fmla="val 27"/>
                <a:gd name="f9" fmla="val 34"/>
                <a:gd name="f10" fmla="val 26"/>
                <a:gd name="f11" fmla="val 18"/>
                <a:gd name="f12" fmla="val 15"/>
                <a:gd name="f13" fmla="val 4"/>
                <a:gd name="f14" fmla="val 1"/>
                <a:gd name="f15" fmla="val 2"/>
                <a:gd name="f16" fmla="val 25"/>
                <a:gd name="f17" fmla="val 48"/>
                <a:gd name="f18" fmla="val 17"/>
                <a:gd name="f19" fmla="val 65"/>
                <a:gd name="f20" fmla="val 51"/>
                <a:gd name="f21" fmla="+- 0 0 -90"/>
                <a:gd name="f22" fmla="*/ f3 1 28"/>
                <a:gd name="f23" fmla="*/ f4 1 7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72"/>
                <a:gd name="f33" fmla="*/ 27 f29 1"/>
                <a:gd name="f34" fmla="*/ 34 f28 1"/>
                <a:gd name="f35" fmla="*/ 0 f29 1"/>
                <a:gd name="f36" fmla="*/ 0 f28 1"/>
                <a:gd name="f37" fmla="*/ 2 f28 1"/>
                <a:gd name="f38" fmla="*/ 72 f28 1"/>
                <a:gd name="f39" fmla="+- f30 0 f1"/>
                <a:gd name="f40" fmla="*/ f33 1 28"/>
                <a:gd name="f41" fmla="*/ f34 1 72"/>
                <a:gd name="f42" fmla="*/ f35 1 28"/>
                <a:gd name="f43" fmla="*/ f36 1 72"/>
                <a:gd name="f44" fmla="*/ f37 1 72"/>
                <a:gd name="f45" fmla="*/ f38 1 72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2" y="f65"/>
                </a:cxn>
                <a:cxn ang="f39">
                  <a:pos x="f60" y="f61"/>
                </a:cxn>
              </a:cxnLst>
              <a:rect l="f56" t="f59" r="f57" b="f58"/>
              <a:pathLst>
                <a:path w="28" h="72">
                  <a:moveTo>
                    <a:pt x="f8" y="f9"/>
                  </a:moveTo>
                  <a:cubicBezTo>
                    <a:pt x="f10" y="f11"/>
                    <a:pt x="f12" y="f13"/>
                    <a:pt x="f5" y="f5"/>
                  </a:cubicBezTo>
                  <a:cubicBezTo>
                    <a:pt x="f5" y="f5"/>
                    <a:pt x="f5" y="f14"/>
                    <a:pt x="f5" y="f15"/>
                  </a:cubicBezTo>
                  <a:cubicBezTo>
                    <a:pt x="f5" y="f16"/>
                    <a:pt x="f5" y="f17"/>
                    <a:pt x="f5" y="f7"/>
                  </a:cubicBezTo>
                  <a:cubicBezTo>
                    <a:pt x="f18" y="f19"/>
                    <a:pt x="f6" y="f20"/>
                    <a:pt x="f8" y="f9"/>
                  </a:cubicBezTo>
                  <a:close/>
                </a:path>
              </a:pathLst>
            </a:custGeom>
            <a:solidFill>
              <a:srgbClr val="F5A5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9">
              <a:extLst>
                <a:ext uri="{FF2B5EF4-FFF2-40B4-BE49-F238E27FC236}">
                  <a16:creationId xmlns:a16="http://schemas.microsoft.com/office/drawing/2014/main" id="{409528A4-F084-F384-676B-70293DD59982}"/>
                </a:ext>
              </a:extLst>
            </p:cNvPr>
            <p:cNvSpPr/>
            <p:nvPr/>
          </p:nvSpPr>
          <p:spPr>
            <a:xfrm>
              <a:off x="14749464" y="6951661"/>
              <a:ext cx="128582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8"/>
                <a:gd name="f8" fmla="val 17"/>
                <a:gd name="f9" fmla="val 37"/>
                <a:gd name="f10" fmla="val 18"/>
                <a:gd name="f11" fmla="val 36"/>
                <a:gd name="f12" fmla="val 9"/>
                <a:gd name="f13" fmla="val 26"/>
                <a:gd name="f14" fmla="val 4"/>
                <a:gd name="f15" fmla="val 13"/>
                <a:gd name="f16" fmla="val 7"/>
                <a:gd name="f17" fmla="val 14"/>
                <a:gd name="f18" fmla="val 20"/>
                <a:gd name="f19" fmla="+- 0 0 -90"/>
                <a:gd name="f20" fmla="*/ f3 1 19"/>
                <a:gd name="f21" fmla="*/ f4 1 3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9"/>
                <a:gd name="f30" fmla="*/ f26 1 38"/>
                <a:gd name="f31" fmla="*/ 17 f27 1"/>
                <a:gd name="f32" fmla="*/ 37 f26 1"/>
                <a:gd name="f33" fmla="*/ 19 f27 1"/>
                <a:gd name="f34" fmla="*/ 36 f26 1"/>
                <a:gd name="f35" fmla="*/ 0 f27 1"/>
                <a:gd name="f36" fmla="*/ 0 f26 1"/>
                <a:gd name="f37" fmla="*/ 20 f26 1"/>
                <a:gd name="f38" fmla="+- f28 0 f1"/>
                <a:gd name="f39" fmla="*/ f31 1 19"/>
                <a:gd name="f40" fmla="*/ f32 1 38"/>
                <a:gd name="f41" fmla="*/ f33 1 19"/>
                <a:gd name="f42" fmla="*/ f34 1 38"/>
                <a:gd name="f43" fmla="*/ f35 1 19"/>
                <a:gd name="f44" fmla="*/ f36 1 38"/>
                <a:gd name="f45" fmla="*/ f37 1 38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5" y="f67"/>
                </a:cxn>
                <a:cxn ang="f38">
                  <a:pos x="f61" y="f62"/>
                </a:cxn>
              </a:cxnLst>
              <a:rect l="f57" t="f60" r="f58" b="f59"/>
              <a:pathLst>
                <a:path w="19" h="38">
                  <a:moveTo>
                    <a:pt x="f8" y="f9"/>
                  </a:moveTo>
                  <a:cubicBezTo>
                    <a:pt x="f10" y="f9"/>
                    <a:pt x="f10" y="f11"/>
                    <a:pt x="f6" y="f11"/>
                  </a:cubicBezTo>
                  <a:cubicBezTo>
                    <a:pt x="f12" y="f13"/>
                    <a:pt x="f14" y="f15"/>
                    <a:pt x="f5" y="f5"/>
                  </a:cubicBezTo>
                  <a:cubicBezTo>
                    <a:pt x="f5" y="f16"/>
                    <a:pt x="f5" y="f17"/>
                    <a:pt x="f5" y="f18"/>
                  </a:cubicBezTo>
                  <a:cubicBezTo>
                    <a:pt x="f5" y="f7"/>
                    <a:pt x="f5" y="f7"/>
                    <a:pt x="f8" y="f9"/>
                  </a:cubicBezTo>
                  <a:close/>
                </a:path>
              </a:pathLst>
            </a:custGeom>
            <a:solidFill>
              <a:srgbClr val="82AC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70">
              <a:extLst>
                <a:ext uri="{FF2B5EF4-FFF2-40B4-BE49-F238E27FC236}">
                  <a16:creationId xmlns:a16="http://schemas.microsoft.com/office/drawing/2014/main" id="{7F680B42-A6E1-895B-8708-032FBADC6120}"/>
                </a:ext>
              </a:extLst>
            </p:cNvPr>
            <p:cNvSpPr/>
            <p:nvPr/>
          </p:nvSpPr>
          <p:spPr>
            <a:xfrm>
              <a:off x="15617823" y="6958017"/>
              <a:ext cx="130173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6"/>
                <a:gd name="f8" fmla="val 34"/>
                <a:gd name="f9" fmla="val 22"/>
                <a:gd name="f10" fmla="val 11"/>
                <a:gd name="f11" fmla="val 15"/>
                <a:gd name="f12" fmla="val 13"/>
                <a:gd name="f13" fmla="val 10"/>
                <a:gd name="f14" fmla="val 25"/>
                <a:gd name="f15" fmla="val 6"/>
                <a:gd name="f16" fmla="val 17"/>
                <a:gd name="f17" fmla="+- 0 0 -90"/>
                <a:gd name="f18" fmla="*/ f3 1 19"/>
                <a:gd name="f19" fmla="*/ f4 1 36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9"/>
                <a:gd name="f28" fmla="*/ f24 1 36"/>
                <a:gd name="f29" fmla="*/ 19 f25 1"/>
                <a:gd name="f30" fmla="*/ 34 f24 1"/>
                <a:gd name="f31" fmla="*/ 0 f24 1"/>
                <a:gd name="f32" fmla="*/ 0 f25 1"/>
                <a:gd name="f33" fmla="*/ 36 f24 1"/>
                <a:gd name="f34" fmla="*/ 15 f25 1"/>
                <a:gd name="f35" fmla="+- f26 0 f1"/>
                <a:gd name="f36" fmla="*/ f29 1 19"/>
                <a:gd name="f37" fmla="*/ f30 1 36"/>
                <a:gd name="f38" fmla="*/ f31 1 36"/>
                <a:gd name="f39" fmla="*/ f32 1 19"/>
                <a:gd name="f40" fmla="*/ f33 1 36"/>
                <a:gd name="f41" fmla="*/ f34 1 19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8"/>
                <a:gd name="f49" fmla="*/ f39 1 f27"/>
                <a:gd name="f50" fmla="*/ f40 1 f28"/>
                <a:gd name="f51" fmla="*/ f41 1 f27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9 1"/>
                <a:gd name="f59" fmla="*/ f49 f18 1"/>
                <a:gd name="f60" fmla="*/ f50 f19 1"/>
                <a:gd name="f61" fmla="*/ f51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6" y="f58"/>
                </a:cxn>
                <a:cxn ang="f35">
                  <a:pos x="f59" y="f60"/>
                </a:cxn>
                <a:cxn ang="f35">
                  <a:pos x="f61" y="f60"/>
                </a:cxn>
                <a:cxn ang="f35">
                  <a:pos x="f56" y="f57"/>
                </a:cxn>
              </a:cxnLst>
              <a:rect l="f52" t="f55" r="f53" b="f54"/>
              <a:pathLst>
                <a:path w="19" h="36">
                  <a:moveTo>
                    <a:pt x="f6" y="f8"/>
                  </a:moveTo>
                  <a:cubicBezTo>
                    <a:pt x="f6" y="f9"/>
                    <a:pt x="f6" y="f10"/>
                    <a:pt x="f6" y="f5"/>
                  </a:cubicBezTo>
                  <a:cubicBezTo>
                    <a:pt x="f11" y="f12"/>
                    <a:pt x="f13" y="f14"/>
                    <a:pt x="f5" y="f7"/>
                  </a:cubicBezTo>
                  <a:cubicBezTo>
                    <a:pt x="f15" y="f7"/>
                    <a:pt x="f10" y="f7"/>
                    <a:pt x="f11" y="f7"/>
                  </a:cubicBezTo>
                  <a:cubicBezTo>
                    <a:pt x="f16" y="f7"/>
                    <a:pt x="f6" y="f7"/>
                    <a:pt x="f6" y="f8"/>
                  </a:cubicBezTo>
                  <a:close/>
                </a:path>
              </a:pathLst>
            </a:custGeom>
            <a:solidFill>
              <a:srgbClr val="82AC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71">
              <a:extLst>
                <a:ext uri="{FF2B5EF4-FFF2-40B4-BE49-F238E27FC236}">
                  <a16:creationId xmlns:a16="http://schemas.microsoft.com/office/drawing/2014/main" id="{480D8DEB-8668-374C-3C14-2ADEA8C60950}"/>
                </a:ext>
              </a:extLst>
            </p:cNvPr>
            <p:cNvSpPr/>
            <p:nvPr/>
          </p:nvSpPr>
          <p:spPr>
            <a:xfrm>
              <a:off x="14952661" y="5908679"/>
              <a:ext cx="590546" cy="3794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56"/>
                <a:gd name="f8" fmla="val 15"/>
                <a:gd name="f9" fmla="val 7"/>
                <a:gd name="f10" fmla="val 83"/>
                <a:gd name="f11" fmla="val 1"/>
                <a:gd name="f12" fmla="val 76"/>
                <a:gd name="f13" fmla="val 69"/>
                <a:gd name="f14" fmla="val 64"/>
                <a:gd name="f15" fmla="val 5"/>
                <a:gd name="f16" fmla="val 63"/>
                <a:gd name="f17" fmla="val 13"/>
                <a:gd name="f18" fmla="val 62"/>
                <a:gd name="f19" fmla="val 25"/>
                <a:gd name="f20" fmla="val 54"/>
                <a:gd name="f21" fmla="val 32"/>
                <a:gd name="f22" fmla="val 43"/>
                <a:gd name="f23" fmla="val 33"/>
                <a:gd name="f24" fmla="val 24"/>
                <a:gd name="f25" fmla="val 12"/>
                <a:gd name="f26" fmla="val 23"/>
                <a:gd name="f27" fmla="val 18"/>
                <a:gd name="f28" fmla="val 6"/>
                <a:gd name="f29" fmla="val 14"/>
                <a:gd name="f30" fmla="val 36"/>
                <a:gd name="f31" fmla="val 19"/>
                <a:gd name="f32" fmla="val 55"/>
                <a:gd name="f33" fmla="val 66"/>
                <a:gd name="f34" fmla="val 86"/>
                <a:gd name="f35" fmla="val 38"/>
                <a:gd name="f36" fmla="+- 0 0 -90"/>
                <a:gd name="f37" fmla="*/ f3 1 87"/>
                <a:gd name="f38" fmla="*/ f4 1 5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87"/>
                <a:gd name="f47" fmla="*/ f43 1 56"/>
                <a:gd name="f48" fmla="*/ 87 f44 1"/>
                <a:gd name="f49" fmla="*/ 15 f43 1"/>
                <a:gd name="f50" fmla="*/ 76 f44 1"/>
                <a:gd name="f51" fmla="*/ 0 f43 1"/>
                <a:gd name="f52" fmla="*/ 63 f44 1"/>
                <a:gd name="f53" fmla="*/ 13 f43 1"/>
                <a:gd name="f54" fmla="*/ 43 f44 1"/>
                <a:gd name="f55" fmla="*/ 32 f43 1"/>
                <a:gd name="f56" fmla="*/ 24 f44 1"/>
                <a:gd name="f57" fmla="*/ 12 f43 1"/>
                <a:gd name="f58" fmla="*/ 12 f44 1"/>
                <a:gd name="f59" fmla="*/ 0 f44 1"/>
                <a:gd name="f60" fmla="*/ 14 f43 1"/>
                <a:gd name="f61" fmla="*/ 56 f43 1"/>
                <a:gd name="f62" fmla="+- f45 0 f1"/>
                <a:gd name="f63" fmla="*/ f48 1 87"/>
                <a:gd name="f64" fmla="*/ f49 1 56"/>
                <a:gd name="f65" fmla="*/ f50 1 87"/>
                <a:gd name="f66" fmla="*/ f51 1 56"/>
                <a:gd name="f67" fmla="*/ f52 1 87"/>
                <a:gd name="f68" fmla="*/ f53 1 56"/>
                <a:gd name="f69" fmla="*/ f54 1 87"/>
                <a:gd name="f70" fmla="*/ f55 1 56"/>
                <a:gd name="f71" fmla="*/ f56 1 87"/>
                <a:gd name="f72" fmla="*/ f57 1 56"/>
                <a:gd name="f73" fmla="*/ f58 1 87"/>
                <a:gd name="f74" fmla="*/ f59 1 87"/>
                <a:gd name="f75" fmla="*/ f60 1 56"/>
                <a:gd name="f76" fmla="*/ f61 1 56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6"/>
                <a:gd name="f93" fmla="*/ f75 1 f47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7 1"/>
                <a:gd name="f111" fmla="*/ f93 f38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02"/>
                </a:cxn>
                <a:cxn ang="f62">
                  <a:pos x="f110" y="f111"/>
                </a:cxn>
                <a:cxn ang="f62">
                  <a:pos x="f105" y="f112"/>
                </a:cxn>
                <a:cxn ang="f62">
                  <a:pos x="f99" y="f100"/>
                </a:cxn>
              </a:cxnLst>
              <a:rect l="f95" t="f98" r="f96" b="f97"/>
              <a:pathLst>
                <a:path w="87" h="56">
                  <a:moveTo>
                    <a:pt x="f6" y="f8"/>
                  </a:moveTo>
                  <a:cubicBezTo>
                    <a:pt x="f6" y="f9"/>
                    <a:pt x="f10" y="f11"/>
                    <a:pt x="f12" y="f5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19" y="f19"/>
                    <a:pt x="f24" y="f25"/>
                  </a:cubicBezTo>
                  <a:cubicBezTo>
                    <a:pt x="f26" y="f15"/>
                    <a:pt x="f27" y="f5"/>
                    <a:pt x="f25" y="f5"/>
                  </a:cubicBezTo>
                  <a:cubicBezTo>
                    <a:pt x="f15" y="f11"/>
                    <a:pt x="f5" y="f28"/>
                    <a:pt x="f5" y="f29"/>
                  </a:cubicBezTo>
                  <a:cubicBezTo>
                    <a:pt x="f5" y="f30"/>
                    <a:pt x="f31" y="f32"/>
                    <a:pt x="f22" y="f7"/>
                  </a:cubicBezTo>
                  <a:cubicBezTo>
                    <a:pt x="f33" y="f7"/>
                    <a:pt x="f34" y="f35"/>
                    <a:pt x="f6" y="f8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2">
              <a:extLst>
                <a:ext uri="{FF2B5EF4-FFF2-40B4-BE49-F238E27FC236}">
                  <a16:creationId xmlns:a16="http://schemas.microsoft.com/office/drawing/2014/main" id="{C9924BCC-BC65-501F-E24A-A6C7697713A5}"/>
                </a:ext>
              </a:extLst>
            </p:cNvPr>
            <p:cNvSpPr/>
            <p:nvPr/>
          </p:nvSpPr>
          <p:spPr>
            <a:xfrm>
              <a:off x="15659100" y="5414967"/>
              <a:ext cx="244473" cy="3444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51"/>
                <a:gd name="f8" fmla="val 12"/>
                <a:gd name="f9" fmla="val 18"/>
                <a:gd name="f10" fmla="val 23"/>
                <a:gd name="f11" fmla="val 46"/>
                <a:gd name="f12" fmla="val 24"/>
                <a:gd name="f13" fmla="val 40"/>
                <a:gd name="f14" fmla="val 37"/>
                <a:gd name="f15" fmla="val 34"/>
                <a:gd name="f16" fmla="val 31"/>
                <a:gd name="f17" fmla="val 26"/>
                <a:gd name="f18" fmla="val 25"/>
                <a:gd name="f19" fmla="val 30"/>
                <a:gd name="f20" fmla="val 22"/>
                <a:gd name="f21" fmla="val 35"/>
                <a:gd name="f22" fmla="val 20"/>
                <a:gd name="f23" fmla="val 15"/>
                <a:gd name="f24" fmla="val 9"/>
                <a:gd name="f25" fmla="val 4"/>
                <a:gd name="f26" fmla="val 3"/>
                <a:gd name="f27" fmla="val 17"/>
                <a:gd name="f28" fmla="val 32"/>
                <a:gd name="f29" fmla="val 39"/>
                <a:gd name="f30" fmla="val 1"/>
                <a:gd name="f31" fmla="val 5"/>
                <a:gd name="f32" fmla="+- 0 0 -90"/>
                <a:gd name="f33" fmla="*/ f3 1 36"/>
                <a:gd name="f34" fmla="*/ f4 1 5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6"/>
                <a:gd name="f43" fmla="*/ f39 1 51"/>
                <a:gd name="f44" fmla="*/ 12 f40 1"/>
                <a:gd name="f45" fmla="*/ 51 f39 1"/>
                <a:gd name="f46" fmla="*/ 24 f40 1"/>
                <a:gd name="f47" fmla="*/ 40 f39 1"/>
                <a:gd name="f48" fmla="*/ 31 f39 1"/>
                <a:gd name="f49" fmla="*/ 30 f40 1"/>
                <a:gd name="f50" fmla="*/ 22 f39 1"/>
                <a:gd name="f51" fmla="*/ 35 f40 1"/>
                <a:gd name="f52" fmla="*/ 9 f39 1"/>
                <a:gd name="f53" fmla="*/ 25 f40 1"/>
                <a:gd name="f54" fmla="*/ 0 f39 1"/>
                <a:gd name="f55" fmla="*/ 18 f40 1"/>
                <a:gd name="f56" fmla="*/ 0 f40 1"/>
                <a:gd name="f57" fmla="*/ 17 f39 1"/>
                <a:gd name="f58" fmla="*/ 39 f39 1"/>
                <a:gd name="f59" fmla="+- f41 0 f1"/>
                <a:gd name="f60" fmla="*/ f44 1 36"/>
                <a:gd name="f61" fmla="*/ f45 1 51"/>
                <a:gd name="f62" fmla="*/ f46 1 36"/>
                <a:gd name="f63" fmla="*/ f47 1 51"/>
                <a:gd name="f64" fmla="*/ f48 1 51"/>
                <a:gd name="f65" fmla="*/ f49 1 36"/>
                <a:gd name="f66" fmla="*/ f50 1 51"/>
                <a:gd name="f67" fmla="*/ f51 1 36"/>
                <a:gd name="f68" fmla="*/ f52 1 51"/>
                <a:gd name="f69" fmla="*/ f53 1 36"/>
                <a:gd name="f70" fmla="*/ f54 1 51"/>
                <a:gd name="f71" fmla="*/ f55 1 36"/>
                <a:gd name="f72" fmla="*/ f56 1 36"/>
                <a:gd name="f73" fmla="*/ f57 1 51"/>
                <a:gd name="f74" fmla="*/ f58 1 51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3"/>
                <a:gd name="f84" fmla="*/ f65 1 f42"/>
                <a:gd name="f85" fmla="*/ f66 1 f43"/>
                <a:gd name="f86" fmla="*/ f67 1 f42"/>
                <a:gd name="f87" fmla="*/ f68 1 f43"/>
                <a:gd name="f88" fmla="*/ f69 1 f42"/>
                <a:gd name="f89" fmla="*/ f70 1 f43"/>
                <a:gd name="f90" fmla="*/ f71 1 f42"/>
                <a:gd name="f91" fmla="*/ f72 1 f42"/>
                <a:gd name="f92" fmla="*/ f73 1 f43"/>
                <a:gd name="f93" fmla="*/ f74 1 f43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4 1"/>
                <a:gd name="f103" fmla="*/ f84 f33 1"/>
                <a:gd name="f104" fmla="*/ f85 f34 1"/>
                <a:gd name="f105" fmla="*/ f86 f33 1"/>
                <a:gd name="f106" fmla="*/ f87 f34 1"/>
                <a:gd name="f107" fmla="*/ f88 f33 1"/>
                <a:gd name="f108" fmla="*/ f89 f34 1"/>
                <a:gd name="f109" fmla="*/ f90 f33 1"/>
                <a:gd name="f110" fmla="*/ f91 f33 1"/>
                <a:gd name="f111" fmla="*/ f92 f34 1"/>
                <a:gd name="f112" fmla="*/ f9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0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08"/>
                </a:cxn>
                <a:cxn ang="f59">
                  <a:pos x="f110" y="f111"/>
                </a:cxn>
                <a:cxn ang="f59">
                  <a:pos x="f110" y="f112"/>
                </a:cxn>
                <a:cxn ang="f59">
                  <a:pos x="f98" y="f99"/>
                </a:cxn>
              </a:cxnLst>
              <a:rect l="f94" t="f97" r="f95" b="f96"/>
              <a:pathLst>
                <a:path w="36" h="51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2" y="f14"/>
                    <a:pt x="f12" y="f15"/>
                    <a:pt x="f12" y="f16"/>
                  </a:cubicBezTo>
                  <a:cubicBezTo>
                    <a:pt x="f12" y="f17"/>
                    <a:pt x="f18" y="f12"/>
                    <a:pt x="f19" y="f20"/>
                  </a:cubicBezTo>
                  <a:cubicBezTo>
                    <a:pt x="f21" y="f22"/>
                    <a:pt x="f6" y="f23"/>
                    <a:pt x="f21" y="f24"/>
                  </a:cubicBezTo>
                  <a:cubicBezTo>
                    <a:pt x="f15" y="f25"/>
                    <a:pt x="f16" y="f5"/>
                    <a:pt x="f18" y="f5"/>
                  </a:cubicBezTo>
                  <a:cubicBezTo>
                    <a:pt x="f10" y="f5"/>
                    <a:pt x="f22" y="f5"/>
                    <a:pt x="f9" y="f5"/>
                  </a:cubicBezTo>
                  <a:cubicBezTo>
                    <a:pt x="f26" y="f5"/>
                    <a:pt x="f5" y="f26"/>
                    <a:pt x="f5" y="f27"/>
                  </a:cubicBezTo>
                  <a:cubicBezTo>
                    <a:pt x="f5" y="f12"/>
                    <a:pt x="f5" y="f28"/>
                    <a:pt x="f5" y="f29"/>
                  </a:cubicBezTo>
                  <a:cubicBezTo>
                    <a:pt x="f30" y="f11"/>
                    <a:pt x="f31" y="f7"/>
                    <a:pt x="f8" y="f7"/>
                  </a:cubicBezTo>
                  <a:close/>
                </a:path>
              </a:pathLst>
            </a:custGeom>
            <a:solidFill>
              <a:srgbClr val="0203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3">
              <a:extLst>
                <a:ext uri="{FF2B5EF4-FFF2-40B4-BE49-F238E27FC236}">
                  <a16:creationId xmlns:a16="http://schemas.microsoft.com/office/drawing/2014/main" id="{FB0CF2E3-649E-43B8-F864-5915EDF8C7DD}"/>
                </a:ext>
              </a:extLst>
            </p:cNvPr>
            <p:cNvSpPr/>
            <p:nvPr/>
          </p:nvSpPr>
          <p:spPr>
            <a:xfrm>
              <a:off x="14593888" y="5414967"/>
              <a:ext cx="242882" cy="3444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51"/>
                <a:gd name="f8" fmla="val 26"/>
                <a:gd name="f9" fmla="val 22"/>
                <a:gd name="f10" fmla="val 18"/>
                <a:gd name="f11" fmla="val 15"/>
                <a:gd name="f12" fmla="val 4"/>
                <a:gd name="f13" fmla="val 32"/>
                <a:gd name="f14" fmla="val 21"/>
                <a:gd name="f15" fmla="val 14"/>
                <a:gd name="f16" fmla="val 10"/>
                <a:gd name="f17" fmla="val 5"/>
                <a:gd name="f18" fmla="val 1"/>
                <a:gd name="f19" fmla="val 2"/>
                <a:gd name="f20" fmla="val 9"/>
                <a:gd name="f21" fmla="val 20"/>
                <a:gd name="f22" fmla="val 6"/>
                <a:gd name="f23" fmla="val 12"/>
                <a:gd name="f24" fmla="val 24"/>
                <a:gd name="f25" fmla="val 13"/>
                <a:gd name="f26" fmla="val 28"/>
                <a:gd name="f27" fmla="val 33"/>
                <a:gd name="f28" fmla="val 38"/>
                <a:gd name="f29" fmla="val 40"/>
                <a:gd name="f30" fmla="val 47"/>
                <a:gd name="f31" fmla="val 25"/>
                <a:gd name="f32" fmla="val 31"/>
                <a:gd name="f33" fmla="val 50"/>
                <a:gd name="f34" fmla="val 35"/>
                <a:gd name="f35" fmla="val 46"/>
                <a:gd name="f36" fmla="val 30"/>
                <a:gd name="f37" fmla="+- 0 0 -90"/>
                <a:gd name="f38" fmla="*/ f3 1 36"/>
                <a:gd name="f39" fmla="*/ f4 1 5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6"/>
                <a:gd name="f48" fmla="*/ f44 1 51"/>
                <a:gd name="f49" fmla="*/ 36 f45 1"/>
                <a:gd name="f50" fmla="*/ 26 f44 1"/>
                <a:gd name="f51" fmla="*/ 15 f44 1"/>
                <a:gd name="f52" fmla="*/ 21 f45 1"/>
                <a:gd name="f53" fmla="*/ 0 f44 1"/>
                <a:gd name="f54" fmla="*/ 10 f45 1"/>
                <a:gd name="f55" fmla="*/ 1 f45 1"/>
                <a:gd name="f56" fmla="*/ 9 f44 1"/>
                <a:gd name="f57" fmla="*/ 6 f45 1"/>
                <a:gd name="f58" fmla="*/ 21 f44 1"/>
                <a:gd name="f59" fmla="*/ 12 f45 1"/>
                <a:gd name="f60" fmla="*/ 33 f44 1"/>
                <a:gd name="f61" fmla="*/ 40 f44 1"/>
                <a:gd name="f62" fmla="*/ 25 f45 1"/>
                <a:gd name="f63" fmla="*/ 51 f44 1"/>
                <a:gd name="f64" fmla="+- f46 0 f1"/>
                <a:gd name="f65" fmla="*/ f49 1 36"/>
                <a:gd name="f66" fmla="*/ f50 1 51"/>
                <a:gd name="f67" fmla="*/ f51 1 51"/>
                <a:gd name="f68" fmla="*/ f52 1 36"/>
                <a:gd name="f69" fmla="*/ f53 1 51"/>
                <a:gd name="f70" fmla="*/ f54 1 36"/>
                <a:gd name="f71" fmla="*/ f55 1 36"/>
                <a:gd name="f72" fmla="*/ f56 1 51"/>
                <a:gd name="f73" fmla="*/ f57 1 36"/>
                <a:gd name="f74" fmla="*/ f58 1 51"/>
                <a:gd name="f75" fmla="*/ f59 1 36"/>
                <a:gd name="f76" fmla="*/ f60 1 51"/>
                <a:gd name="f77" fmla="*/ f61 1 51"/>
                <a:gd name="f78" fmla="*/ f62 1 36"/>
                <a:gd name="f79" fmla="*/ f63 1 51"/>
                <a:gd name="f80" fmla="*/ 0 1 f47"/>
                <a:gd name="f81" fmla="*/ f41 1 f47"/>
                <a:gd name="f82" fmla="*/ 0 1 f48"/>
                <a:gd name="f83" fmla="*/ f42 1 f48"/>
                <a:gd name="f84" fmla="*/ f65 1 f47"/>
                <a:gd name="f85" fmla="*/ f66 1 f48"/>
                <a:gd name="f86" fmla="*/ f67 1 f48"/>
                <a:gd name="f87" fmla="*/ f68 1 f47"/>
                <a:gd name="f88" fmla="*/ f69 1 f48"/>
                <a:gd name="f89" fmla="*/ f70 1 f47"/>
                <a:gd name="f90" fmla="*/ f71 1 f47"/>
                <a:gd name="f91" fmla="*/ f72 1 f48"/>
                <a:gd name="f92" fmla="*/ f73 1 f47"/>
                <a:gd name="f93" fmla="*/ f74 1 f48"/>
                <a:gd name="f94" fmla="*/ f75 1 f47"/>
                <a:gd name="f95" fmla="*/ f76 1 f48"/>
                <a:gd name="f96" fmla="*/ f77 1 f48"/>
                <a:gd name="f97" fmla="*/ f78 1 f47"/>
                <a:gd name="f98" fmla="*/ f79 1 f48"/>
                <a:gd name="f99" fmla="*/ f80 f38 1"/>
                <a:gd name="f100" fmla="*/ f81 f38 1"/>
                <a:gd name="f101" fmla="*/ f83 f39 1"/>
                <a:gd name="f102" fmla="*/ f82 f39 1"/>
                <a:gd name="f103" fmla="*/ f84 f38 1"/>
                <a:gd name="f104" fmla="*/ f85 f39 1"/>
                <a:gd name="f105" fmla="*/ f86 f39 1"/>
                <a:gd name="f106" fmla="*/ f87 f38 1"/>
                <a:gd name="f107" fmla="*/ f88 f39 1"/>
                <a:gd name="f108" fmla="*/ f89 f38 1"/>
                <a:gd name="f109" fmla="*/ f90 f38 1"/>
                <a:gd name="f110" fmla="*/ f91 f39 1"/>
                <a:gd name="f111" fmla="*/ f92 f38 1"/>
                <a:gd name="f112" fmla="*/ f93 f39 1"/>
                <a:gd name="f113" fmla="*/ f94 f38 1"/>
                <a:gd name="f114" fmla="*/ f95 f39 1"/>
                <a:gd name="f115" fmla="*/ f96 f39 1"/>
                <a:gd name="f116" fmla="*/ f97 f38 1"/>
                <a:gd name="f117" fmla="*/ f9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3" y="f104"/>
                </a:cxn>
                <a:cxn ang="f64">
                  <a:pos x="f103" y="f105"/>
                </a:cxn>
                <a:cxn ang="f64">
                  <a:pos x="f106" y="f107"/>
                </a:cxn>
                <a:cxn ang="f64">
                  <a:pos x="f108" y="f107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3" y="f115"/>
                </a:cxn>
                <a:cxn ang="f64">
                  <a:pos x="f116" y="f117"/>
                </a:cxn>
                <a:cxn ang="f64">
                  <a:pos x="f103" y="f115"/>
                </a:cxn>
                <a:cxn ang="f64">
                  <a:pos x="f103" y="f104"/>
                </a:cxn>
                <a:cxn ang="f64">
                  <a:pos x="f103" y="f104"/>
                </a:cxn>
              </a:cxnLst>
              <a:rect l="f99" t="f102" r="f100" b="f101"/>
              <a:pathLst>
                <a:path w="36" h="51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5"/>
                    <a:pt x="f14" y="f5"/>
                  </a:cubicBezTo>
                  <a:cubicBezTo>
                    <a:pt x="f10" y="f5"/>
                    <a:pt x="f15" y="f5"/>
                    <a:pt x="f16" y="f5"/>
                  </a:cubicBezTo>
                  <a:cubicBezTo>
                    <a:pt x="f17" y="f18"/>
                    <a:pt x="f19" y="f12"/>
                    <a:pt x="f18" y="f20"/>
                  </a:cubicBezTo>
                  <a:cubicBezTo>
                    <a:pt x="f5" y="f15"/>
                    <a:pt x="f18" y="f21"/>
                    <a:pt x="f22" y="f14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3" y="f6"/>
                    <a:pt x="f23" y="f28"/>
                    <a:pt x="f23" y="f29"/>
                  </a:cubicBezTo>
                  <a:cubicBezTo>
                    <a:pt x="f25" y="f30"/>
                    <a:pt x="f10" y="f7"/>
                    <a:pt x="f31" y="f7"/>
                  </a:cubicBezTo>
                  <a:cubicBezTo>
                    <a:pt x="f32" y="f33"/>
                    <a:pt x="f34" y="f35"/>
                    <a:pt x="f6" y="f29"/>
                  </a:cubicBezTo>
                  <a:cubicBezTo>
                    <a:pt x="f6" y="f34"/>
                    <a:pt x="f6" y="f36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02020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4">
              <a:extLst>
                <a:ext uri="{FF2B5EF4-FFF2-40B4-BE49-F238E27FC236}">
                  <a16:creationId xmlns:a16="http://schemas.microsoft.com/office/drawing/2014/main" id="{508ACD65-191A-923C-A31D-878A6FEB5895}"/>
                </a:ext>
              </a:extLst>
            </p:cNvPr>
            <p:cNvSpPr/>
            <p:nvPr/>
          </p:nvSpPr>
          <p:spPr>
            <a:xfrm>
              <a:off x="14451013" y="5834064"/>
              <a:ext cx="331790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24"/>
                <a:gd name="f8" fmla="val 37"/>
                <a:gd name="f9" fmla="val 33"/>
                <a:gd name="f10" fmla="val 29"/>
                <a:gd name="f11" fmla="val 20"/>
                <a:gd name="f12" fmla="val 16"/>
                <a:gd name="f13" fmla="val 12"/>
                <a:gd name="f14" fmla="val 5"/>
                <a:gd name="f15" fmla="val 11"/>
                <a:gd name="f16" fmla="val 17"/>
                <a:gd name="f17" fmla="val 4"/>
                <a:gd name="f18" fmla="val 23"/>
                <a:gd name="f19" fmla="val 38"/>
                <a:gd name="f20" fmla="val 44"/>
                <a:gd name="f21" fmla="val 18"/>
                <a:gd name="f22" fmla="+- 0 0 -90"/>
                <a:gd name="f23" fmla="*/ f3 1 49"/>
                <a:gd name="f24" fmla="*/ f4 1 24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9"/>
                <a:gd name="f33" fmla="*/ f29 1 24"/>
                <a:gd name="f34" fmla="*/ 37 f30 1"/>
                <a:gd name="f35" fmla="*/ 0 f29 1"/>
                <a:gd name="f36" fmla="*/ 24 f30 1"/>
                <a:gd name="f37" fmla="*/ 12 f30 1"/>
                <a:gd name="f38" fmla="*/ 0 f30 1"/>
                <a:gd name="f39" fmla="*/ 11 f29 1"/>
                <a:gd name="f40" fmla="*/ 11 f30 1"/>
                <a:gd name="f41" fmla="*/ 23 f29 1"/>
                <a:gd name="f42" fmla="*/ 38 f30 1"/>
                <a:gd name="f43" fmla="*/ 49 f30 1"/>
                <a:gd name="f44" fmla="+- f31 0 f1"/>
                <a:gd name="f45" fmla="*/ f34 1 49"/>
                <a:gd name="f46" fmla="*/ f35 1 24"/>
                <a:gd name="f47" fmla="*/ f36 1 49"/>
                <a:gd name="f48" fmla="*/ f37 1 49"/>
                <a:gd name="f49" fmla="*/ f38 1 49"/>
                <a:gd name="f50" fmla="*/ f39 1 24"/>
                <a:gd name="f51" fmla="*/ f40 1 49"/>
                <a:gd name="f52" fmla="*/ f41 1 24"/>
                <a:gd name="f53" fmla="*/ f42 1 49"/>
                <a:gd name="f54" fmla="*/ f43 1 49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2"/>
                <a:gd name="f63" fmla="*/ f49 1 f32"/>
                <a:gd name="f64" fmla="*/ f50 1 f33"/>
                <a:gd name="f65" fmla="*/ f51 1 f32"/>
                <a:gd name="f66" fmla="*/ f52 1 f33"/>
                <a:gd name="f67" fmla="*/ f53 1 f32"/>
                <a:gd name="f68" fmla="*/ f54 1 f32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3 1"/>
                <a:gd name="f77" fmla="*/ f63 f23 1"/>
                <a:gd name="f78" fmla="*/ f64 f24 1"/>
                <a:gd name="f79" fmla="*/ f65 f23 1"/>
                <a:gd name="f80" fmla="*/ f66 f24 1"/>
                <a:gd name="f81" fmla="*/ f67 f23 1"/>
                <a:gd name="f82" fmla="*/ f6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6" y="f74"/>
                </a:cxn>
                <a:cxn ang="f44">
                  <a:pos x="f77" y="f78"/>
                </a:cxn>
                <a:cxn ang="f44">
                  <a:pos x="f79" y="f80"/>
                </a:cxn>
                <a:cxn ang="f44">
                  <a:pos x="f81" y="f80"/>
                </a:cxn>
                <a:cxn ang="f44">
                  <a:pos x="f82" y="f78"/>
                </a:cxn>
                <a:cxn ang="f44">
                  <a:pos x="f73" y="f74"/>
                </a:cxn>
              </a:cxnLst>
              <a:rect l="f69" t="f72" r="f70" b="f71"/>
              <a:pathLst>
                <a:path w="49" h="24">
                  <a:moveTo>
                    <a:pt x="f8" y="f5"/>
                  </a:moveTo>
                  <a:cubicBezTo>
                    <a:pt x="f9" y="f5"/>
                    <a:pt x="f10" y="f5"/>
                    <a:pt x="f7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14" y="f5"/>
                    <a:pt x="f5" y="f14"/>
                    <a:pt x="f5" y="f15"/>
                  </a:cubicBezTo>
                  <a:cubicBezTo>
                    <a:pt x="f5" y="f16"/>
                    <a:pt x="f17" y="f18"/>
                    <a:pt x="f15" y="f18"/>
                  </a:cubicBezTo>
                  <a:cubicBezTo>
                    <a:pt x="f11" y="f7"/>
                    <a:pt x="f10" y="f7"/>
                    <a:pt x="f19" y="f18"/>
                  </a:cubicBezTo>
                  <a:cubicBezTo>
                    <a:pt x="f20" y="f18"/>
                    <a:pt x="f6" y="f21"/>
                    <a:pt x="f6" y="f15"/>
                  </a:cubicBezTo>
                  <a:cubicBezTo>
                    <a:pt x="f6" y="f14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F18D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5">
              <a:extLst>
                <a:ext uri="{FF2B5EF4-FFF2-40B4-BE49-F238E27FC236}">
                  <a16:creationId xmlns:a16="http://schemas.microsoft.com/office/drawing/2014/main" id="{D9AC6CA7-601F-A11B-1E80-C09FFE13DBB5}"/>
                </a:ext>
              </a:extLst>
            </p:cNvPr>
            <p:cNvSpPr/>
            <p:nvPr/>
          </p:nvSpPr>
          <p:spPr>
            <a:xfrm>
              <a:off x="15719422" y="5848346"/>
              <a:ext cx="306388" cy="1412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1"/>
                <a:gd name="f8" fmla="val 38"/>
                <a:gd name="f9" fmla="val 18"/>
                <a:gd name="f10" fmla="val 44"/>
                <a:gd name="f11" fmla="val 14"/>
                <a:gd name="f12" fmla="val 9"/>
                <a:gd name="f13" fmla="val 41"/>
                <a:gd name="f14" fmla="val 4"/>
                <a:gd name="f15" fmla="val 3"/>
                <a:gd name="f16" fmla="val 40"/>
                <a:gd name="f17" fmla="val 1"/>
                <a:gd name="f18" fmla="val 33"/>
                <a:gd name="f19" fmla="val 25"/>
                <a:gd name="f20" fmla="val 15"/>
                <a:gd name="f21" fmla="val 12"/>
                <a:gd name="f22" fmla="val 8"/>
                <a:gd name="f23" fmla="val 19"/>
                <a:gd name="f24" fmla="val 20"/>
                <a:gd name="f25" fmla="val 22"/>
                <a:gd name="f26" fmla="val 28"/>
                <a:gd name="f27" fmla="val 30"/>
                <a:gd name="f28" fmla="val 32"/>
                <a:gd name="f29" fmla="val 34"/>
                <a:gd name="f30" fmla="val 35"/>
                <a:gd name="f31" fmla="val 36"/>
                <a:gd name="f32" fmla="val 37"/>
                <a:gd name="f33" fmla="+- 0 0 -90"/>
                <a:gd name="f34" fmla="*/ f3 1 45"/>
                <a:gd name="f35" fmla="*/ f4 1 21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5"/>
                <a:gd name="f44" fmla="*/ f40 1 21"/>
                <a:gd name="f45" fmla="*/ 38 f41 1"/>
                <a:gd name="f46" fmla="*/ 18 f40 1"/>
                <a:gd name="f47" fmla="*/ 41 f41 1"/>
                <a:gd name="f48" fmla="*/ 4 f40 1"/>
                <a:gd name="f49" fmla="*/ 40 f41 1"/>
                <a:gd name="f50" fmla="*/ 0 f40 1"/>
                <a:gd name="f51" fmla="*/ 18 f41 1"/>
                <a:gd name="f52" fmla="*/ 9 f41 1"/>
                <a:gd name="f53" fmla="*/ 0 f41 1"/>
                <a:gd name="f54" fmla="*/ 8 f40 1"/>
                <a:gd name="f55" fmla="*/ 19 f40 1"/>
                <a:gd name="f56" fmla="*/ 28 f41 1"/>
                <a:gd name="f57" fmla="*/ 34 f41 1"/>
                <a:gd name="f58" fmla="*/ 20 f40 1"/>
                <a:gd name="f59" fmla="*/ 36 f41 1"/>
                <a:gd name="f60" fmla="*/ 21 f40 1"/>
                <a:gd name="f61" fmla="+- f42 0 f1"/>
                <a:gd name="f62" fmla="*/ f45 1 45"/>
                <a:gd name="f63" fmla="*/ f46 1 21"/>
                <a:gd name="f64" fmla="*/ f47 1 45"/>
                <a:gd name="f65" fmla="*/ f48 1 21"/>
                <a:gd name="f66" fmla="*/ f49 1 45"/>
                <a:gd name="f67" fmla="*/ f50 1 21"/>
                <a:gd name="f68" fmla="*/ f51 1 45"/>
                <a:gd name="f69" fmla="*/ f52 1 45"/>
                <a:gd name="f70" fmla="*/ f53 1 45"/>
                <a:gd name="f71" fmla="*/ f54 1 21"/>
                <a:gd name="f72" fmla="*/ f55 1 21"/>
                <a:gd name="f73" fmla="*/ f56 1 45"/>
                <a:gd name="f74" fmla="*/ f57 1 45"/>
                <a:gd name="f75" fmla="*/ f58 1 21"/>
                <a:gd name="f76" fmla="*/ f59 1 45"/>
                <a:gd name="f77" fmla="*/ f60 1 21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3"/>
                <a:gd name="f87" fmla="*/ f67 1 f44"/>
                <a:gd name="f88" fmla="*/ f68 1 f43"/>
                <a:gd name="f89" fmla="*/ f69 1 f43"/>
                <a:gd name="f90" fmla="*/ f70 1 f43"/>
                <a:gd name="f91" fmla="*/ f71 1 f44"/>
                <a:gd name="f92" fmla="*/ f72 1 f44"/>
                <a:gd name="f93" fmla="*/ f73 1 f43"/>
                <a:gd name="f94" fmla="*/ f74 1 f43"/>
                <a:gd name="f95" fmla="*/ f75 1 f44"/>
                <a:gd name="f96" fmla="*/ f76 1 f43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4 1"/>
                <a:gd name="f107" fmla="*/ f87 f35 1"/>
                <a:gd name="f108" fmla="*/ f88 f34 1"/>
                <a:gd name="f109" fmla="*/ f89 f34 1"/>
                <a:gd name="f110" fmla="*/ f90 f34 1"/>
                <a:gd name="f111" fmla="*/ f91 f35 1"/>
                <a:gd name="f112" fmla="*/ f92 f35 1"/>
                <a:gd name="f113" fmla="*/ f93 f34 1"/>
                <a:gd name="f114" fmla="*/ f94 f34 1"/>
                <a:gd name="f115" fmla="*/ f95 f35 1"/>
                <a:gd name="f116" fmla="*/ f96 f34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7"/>
                </a:cxn>
                <a:cxn ang="f61">
                  <a:pos x="f109" y="f107"/>
                </a:cxn>
                <a:cxn ang="f61">
                  <a:pos x="f110" y="f111"/>
                </a:cxn>
                <a:cxn ang="f61">
                  <a:pos x="f109" y="f112"/>
                </a:cxn>
                <a:cxn ang="f61">
                  <a:pos x="f113" y="f112"/>
                </a:cxn>
                <a:cxn ang="f61">
                  <a:pos x="f114" y="f115"/>
                </a:cxn>
                <a:cxn ang="f61">
                  <a:pos x="f116" y="f117"/>
                </a:cxn>
                <a:cxn ang="f61">
                  <a:pos x="f102" y="f103"/>
                </a:cxn>
              </a:cxnLst>
              <a:rect l="f98" t="f101" r="f99" b="f100"/>
              <a:pathLst>
                <a:path w="45" h="21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3" y="f15"/>
                    <a:pt x="f16" y="f17"/>
                    <a:pt x="f16" y="f5"/>
                  </a:cubicBezTo>
                  <a:cubicBezTo>
                    <a:pt x="f18" y="f17"/>
                    <a:pt x="f19" y="f5"/>
                    <a:pt x="f9" y="f5"/>
                  </a:cubicBezTo>
                  <a:cubicBezTo>
                    <a:pt x="f20" y="f5"/>
                    <a:pt x="f21" y="f5"/>
                    <a:pt x="f12" y="f5"/>
                  </a:cubicBezTo>
                  <a:cubicBezTo>
                    <a:pt x="f14" y="f17"/>
                    <a:pt x="f17" y="f15"/>
                    <a:pt x="f5" y="f22"/>
                  </a:cubicBezTo>
                  <a:cubicBezTo>
                    <a:pt x="f5" y="f11"/>
                    <a:pt x="f15" y="f9"/>
                    <a:pt x="f12" y="f23"/>
                  </a:cubicBezTo>
                  <a:cubicBezTo>
                    <a:pt x="f20" y="f24"/>
                    <a:pt x="f25" y="f23"/>
                    <a:pt x="f26" y="f23"/>
                  </a:cubicBezTo>
                  <a:cubicBezTo>
                    <a:pt x="f27" y="f23"/>
                    <a:pt x="f28" y="f23"/>
                    <a:pt x="f29" y="f24"/>
                  </a:cubicBezTo>
                  <a:cubicBezTo>
                    <a:pt x="f30" y="f7"/>
                    <a:pt x="f30" y="f7"/>
                    <a:pt x="f31" y="f7"/>
                  </a:cubicBezTo>
                  <a:cubicBezTo>
                    <a:pt x="f31" y="f24"/>
                    <a:pt x="f32" y="f23"/>
                    <a:pt x="f8" y="f9"/>
                  </a:cubicBezTo>
                  <a:close/>
                </a:path>
              </a:pathLst>
            </a:custGeom>
            <a:solidFill>
              <a:srgbClr val="F28E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6">
              <a:extLst>
                <a:ext uri="{FF2B5EF4-FFF2-40B4-BE49-F238E27FC236}">
                  <a16:creationId xmlns:a16="http://schemas.microsoft.com/office/drawing/2014/main" id="{FC65AB7F-11C9-E4D6-DF52-4D41ED4816A8}"/>
                </a:ext>
              </a:extLst>
            </p:cNvPr>
            <p:cNvSpPr/>
            <p:nvPr/>
          </p:nvSpPr>
          <p:spPr>
            <a:xfrm>
              <a:off x="15706721" y="5821363"/>
              <a:ext cx="285750" cy="1762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6"/>
                <a:gd name="f8" fmla="val 36"/>
                <a:gd name="f9" fmla="val 24"/>
                <a:gd name="f10" fmla="val 34"/>
                <a:gd name="f11" fmla="val 23"/>
                <a:gd name="f12" fmla="val 32"/>
                <a:gd name="f13" fmla="val 30"/>
                <a:gd name="f14" fmla="val 17"/>
                <a:gd name="f15" fmla="val 11"/>
                <a:gd name="f16" fmla="val 5"/>
                <a:gd name="f17" fmla="val 22"/>
                <a:gd name="f18" fmla="val 2"/>
                <a:gd name="f19" fmla="val 18"/>
                <a:gd name="f20" fmla="val 12"/>
                <a:gd name="f21" fmla="val 3"/>
                <a:gd name="f22" fmla="val 7"/>
                <a:gd name="f23" fmla="val 6"/>
                <a:gd name="f24" fmla="val 4"/>
                <a:gd name="f25" fmla="val 14"/>
                <a:gd name="f26" fmla="val 20"/>
                <a:gd name="f27" fmla="val 27"/>
                <a:gd name="f28" fmla="val 35"/>
                <a:gd name="f29" fmla="val 33"/>
                <a:gd name="f30" fmla="val 13"/>
                <a:gd name="f31" fmla="val 21"/>
                <a:gd name="f32" fmla="val 25"/>
                <a:gd name="f33" fmla="val 29"/>
                <a:gd name="f34" fmla="val 38"/>
                <a:gd name="f35" fmla="val 37"/>
                <a:gd name="f36" fmla="+- 0 0 -90"/>
                <a:gd name="f37" fmla="*/ f3 1 42"/>
                <a:gd name="f38" fmla="*/ f4 1 2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2"/>
                <a:gd name="f47" fmla="*/ f43 1 26"/>
                <a:gd name="f48" fmla="*/ 36 f44 1"/>
                <a:gd name="f49" fmla="*/ 24 f43 1"/>
                <a:gd name="f50" fmla="*/ 30 f44 1"/>
                <a:gd name="f51" fmla="*/ 23 f43 1"/>
                <a:gd name="f52" fmla="*/ 11 f44 1"/>
                <a:gd name="f53" fmla="*/ 2 f44 1"/>
                <a:gd name="f54" fmla="*/ 12 f43 1"/>
                <a:gd name="f55" fmla="*/ 4 f43 1"/>
                <a:gd name="f56" fmla="*/ 20 f44 1"/>
                <a:gd name="f57" fmla="*/ 42 f44 1"/>
                <a:gd name="f58" fmla="*/ 13 f44 1"/>
                <a:gd name="f59" fmla="*/ 2 f43 1"/>
                <a:gd name="f60" fmla="*/ 0 f44 1"/>
                <a:gd name="f61" fmla="*/ 13 f43 1"/>
                <a:gd name="f62" fmla="*/ 26 f43 1"/>
                <a:gd name="f63" fmla="*/ 38 f44 1"/>
                <a:gd name="f64" fmla="*/ 25 f43 1"/>
                <a:gd name="f65" fmla="+- f45 0 f1"/>
                <a:gd name="f66" fmla="*/ f48 1 42"/>
                <a:gd name="f67" fmla="*/ f49 1 26"/>
                <a:gd name="f68" fmla="*/ f50 1 42"/>
                <a:gd name="f69" fmla="*/ f51 1 26"/>
                <a:gd name="f70" fmla="*/ f52 1 42"/>
                <a:gd name="f71" fmla="*/ f53 1 42"/>
                <a:gd name="f72" fmla="*/ f54 1 26"/>
                <a:gd name="f73" fmla="*/ f55 1 26"/>
                <a:gd name="f74" fmla="*/ f56 1 42"/>
                <a:gd name="f75" fmla="*/ f57 1 42"/>
                <a:gd name="f76" fmla="*/ f58 1 42"/>
                <a:gd name="f77" fmla="*/ f59 1 26"/>
                <a:gd name="f78" fmla="*/ f60 1 42"/>
                <a:gd name="f79" fmla="*/ f61 1 26"/>
                <a:gd name="f80" fmla="*/ f62 1 26"/>
                <a:gd name="f81" fmla="*/ f63 1 42"/>
                <a:gd name="f82" fmla="*/ f64 1 26"/>
                <a:gd name="f83" fmla="*/ 0 1 f46"/>
                <a:gd name="f84" fmla="*/ f40 1 f46"/>
                <a:gd name="f85" fmla="*/ 0 1 f47"/>
                <a:gd name="f86" fmla="*/ f41 1 f47"/>
                <a:gd name="f87" fmla="*/ f66 1 f46"/>
                <a:gd name="f88" fmla="*/ f67 1 f47"/>
                <a:gd name="f89" fmla="*/ f68 1 f46"/>
                <a:gd name="f90" fmla="*/ f69 1 f47"/>
                <a:gd name="f91" fmla="*/ f70 1 f46"/>
                <a:gd name="f92" fmla="*/ f71 1 f46"/>
                <a:gd name="f93" fmla="*/ f72 1 f47"/>
                <a:gd name="f94" fmla="*/ f73 1 f47"/>
                <a:gd name="f95" fmla="*/ f74 1 f46"/>
                <a:gd name="f96" fmla="*/ f75 1 f46"/>
                <a:gd name="f97" fmla="*/ f76 1 f46"/>
                <a:gd name="f98" fmla="*/ f77 1 f47"/>
                <a:gd name="f99" fmla="*/ f78 1 f46"/>
                <a:gd name="f100" fmla="*/ f79 1 f47"/>
                <a:gd name="f101" fmla="*/ f80 1 f47"/>
                <a:gd name="f102" fmla="*/ f81 1 f46"/>
                <a:gd name="f103" fmla="*/ f82 1 f47"/>
                <a:gd name="f104" fmla="*/ f83 f37 1"/>
                <a:gd name="f105" fmla="*/ f84 f37 1"/>
                <a:gd name="f106" fmla="*/ f86 f38 1"/>
                <a:gd name="f107" fmla="*/ f85 f38 1"/>
                <a:gd name="f108" fmla="*/ f87 f37 1"/>
                <a:gd name="f109" fmla="*/ f88 f38 1"/>
                <a:gd name="f110" fmla="*/ f89 f37 1"/>
                <a:gd name="f111" fmla="*/ f90 f38 1"/>
                <a:gd name="f112" fmla="*/ f91 f37 1"/>
                <a:gd name="f113" fmla="*/ f92 f37 1"/>
                <a:gd name="f114" fmla="*/ f93 f38 1"/>
                <a:gd name="f115" fmla="*/ f94 f38 1"/>
                <a:gd name="f116" fmla="*/ f95 f37 1"/>
                <a:gd name="f117" fmla="*/ f96 f37 1"/>
                <a:gd name="f118" fmla="*/ f97 f37 1"/>
                <a:gd name="f119" fmla="*/ f98 f38 1"/>
                <a:gd name="f120" fmla="*/ f99 f37 1"/>
                <a:gd name="f121" fmla="*/ f100 f38 1"/>
                <a:gd name="f122" fmla="*/ f101 f38 1"/>
                <a:gd name="f123" fmla="*/ f102 f37 1"/>
                <a:gd name="f124" fmla="*/ f103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1"/>
                </a:cxn>
                <a:cxn ang="f65">
                  <a:pos x="f113" y="f114"/>
                </a:cxn>
                <a:cxn ang="f65">
                  <a:pos x="f112" y="f115"/>
                </a:cxn>
                <a:cxn ang="f65">
                  <a:pos x="f116" y="f115"/>
                </a:cxn>
                <a:cxn ang="f65">
                  <a:pos x="f117" y="f115"/>
                </a:cxn>
                <a:cxn ang="f65">
                  <a:pos x="f117" y="f115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18" y="f122"/>
                </a:cxn>
                <a:cxn ang="f65">
                  <a:pos x="f123" y="f122"/>
                </a:cxn>
                <a:cxn ang="f65">
                  <a:pos x="f123" y="f124"/>
                </a:cxn>
                <a:cxn ang="f65">
                  <a:pos x="f108" y="f109"/>
                </a:cxn>
              </a:cxnLst>
              <a:rect l="f104" t="f107" r="f105" b="f106"/>
              <a:pathLst>
                <a:path w="42" h="26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9" y="f11"/>
                    <a:pt x="f14" y="f9"/>
                    <a:pt x="f15" y="f11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21" y="f22"/>
                    <a:pt x="f23" y="f16"/>
                    <a:pt x="f15" y="f24"/>
                  </a:cubicBezTo>
                  <a:cubicBezTo>
                    <a:pt x="f25" y="f24"/>
                    <a:pt x="f14" y="f24"/>
                    <a:pt x="f26" y="f24"/>
                  </a:cubicBezTo>
                  <a:cubicBezTo>
                    <a:pt x="f27" y="f24"/>
                    <a:pt x="f28" y="f16"/>
                    <a:pt x="f6" y="f24"/>
                  </a:cubicBezTo>
                  <a:cubicBezTo>
                    <a:pt x="f6" y="f24"/>
                    <a:pt x="f6" y="f24"/>
                    <a:pt x="f6" y="f24"/>
                  </a:cubicBezTo>
                  <a:cubicBezTo>
                    <a:pt x="f29" y="f5"/>
                    <a:pt x="f11" y="f18"/>
                    <a:pt x="f30" y="f18"/>
                  </a:cubicBezTo>
                  <a:cubicBezTo>
                    <a:pt x="f24" y="f18"/>
                    <a:pt x="f5" y="f16"/>
                    <a:pt x="f5" y="f30"/>
                  </a:cubicBezTo>
                  <a:cubicBezTo>
                    <a:pt x="f5" y="f31"/>
                    <a:pt x="f24" y="f32"/>
                    <a:pt x="f30" y="f7"/>
                  </a:cubicBezTo>
                  <a:cubicBezTo>
                    <a:pt x="f31" y="f7"/>
                    <a:pt x="f33" y="f7"/>
                    <a:pt x="f34" y="f7"/>
                  </a:cubicBezTo>
                  <a:cubicBezTo>
                    <a:pt x="f34" y="f7"/>
                    <a:pt x="f34" y="f32"/>
                    <a:pt x="f34" y="f32"/>
                  </a:cubicBezTo>
                  <a:cubicBezTo>
                    <a:pt x="f35" y="f32"/>
                    <a:pt x="f35" y="f32"/>
                    <a:pt x="f8" y="f9"/>
                  </a:cubicBezTo>
                  <a:close/>
                </a:path>
              </a:pathLst>
            </a:custGeom>
            <a:solidFill>
              <a:srgbClr val="F28E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7">
              <a:extLst>
                <a:ext uri="{FF2B5EF4-FFF2-40B4-BE49-F238E27FC236}">
                  <a16:creationId xmlns:a16="http://schemas.microsoft.com/office/drawing/2014/main" id="{D61B20E4-7990-E249-6556-B8A6CFD35E36}"/>
                </a:ext>
              </a:extLst>
            </p:cNvPr>
            <p:cNvSpPr/>
            <p:nvPr/>
          </p:nvSpPr>
          <p:spPr>
            <a:xfrm>
              <a:off x="15963896" y="5848346"/>
              <a:ext cx="82552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2"/>
                <a:gd name="f8" fmla="val 5"/>
                <a:gd name="f9" fmla="val 4"/>
                <a:gd name="f10" fmla="val 9"/>
                <a:gd name="f11" fmla="val 8"/>
                <a:gd name="f12" fmla="val 14"/>
                <a:gd name="f13" fmla="val 2"/>
                <a:gd name="f14" fmla="val 18"/>
                <a:gd name="f15" fmla="val 1"/>
                <a:gd name="f16" fmla="val 19"/>
                <a:gd name="f17" fmla="val 20"/>
                <a:gd name="f18" fmla="val 21"/>
                <a:gd name="f19" fmla="val 11"/>
                <a:gd name="f20" fmla="val 15"/>
                <a:gd name="f21" fmla="val 10"/>
                <a:gd name="f22" fmla="val 3"/>
                <a:gd name="f23" fmla="+- 0 0 -90"/>
                <a:gd name="f24" fmla="*/ f3 1 12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"/>
                <a:gd name="f34" fmla="*/ f30 1 22"/>
                <a:gd name="f35" fmla="*/ 5 f31 1"/>
                <a:gd name="f36" fmla="*/ 4 f30 1"/>
                <a:gd name="f37" fmla="*/ 2 f31 1"/>
                <a:gd name="f38" fmla="*/ 18 f30 1"/>
                <a:gd name="f39" fmla="*/ 0 f31 1"/>
                <a:gd name="f40" fmla="*/ 21 f30 1"/>
                <a:gd name="f41" fmla="*/ 22 f30 1"/>
                <a:gd name="f42" fmla="*/ 0 f30 1"/>
                <a:gd name="f43" fmla="*/ 4 f31 1"/>
                <a:gd name="f44" fmla="+- f32 0 f1"/>
                <a:gd name="f45" fmla="*/ f35 1 12"/>
                <a:gd name="f46" fmla="*/ f36 1 22"/>
                <a:gd name="f47" fmla="*/ f37 1 12"/>
                <a:gd name="f48" fmla="*/ f38 1 22"/>
                <a:gd name="f49" fmla="*/ f39 1 12"/>
                <a:gd name="f50" fmla="*/ f40 1 22"/>
                <a:gd name="f51" fmla="*/ f41 1 22"/>
                <a:gd name="f52" fmla="*/ f42 1 22"/>
                <a:gd name="f53" fmla="*/ f43 1 12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3"/>
                <a:gd name="f63" fmla="*/ f50 1 f34"/>
                <a:gd name="f64" fmla="*/ f51 1 f34"/>
                <a:gd name="f65" fmla="*/ f52 1 f34"/>
                <a:gd name="f66" fmla="*/ f53 1 f33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4 1"/>
                <a:gd name="f76" fmla="*/ f63 f25 1"/>
                <a:gd name="f77" fmla="*/ f64 f25 1"/>
                <a:gd name="f78" fmla="*/ f65 f25 1"/>
                <a:gd name="f79" fmla="*/ f6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5" y="f77"/>
                </a:cxn>
                <a:cxn ang="f44">
                  <a:pos x="f71" y="f78"/>
                </a:cxn>
                <a:cxn ang="f44">
                  <a:pos x="f79" y="f78"/>
                </a:cxn>
                <a:cxn ang="f44">
                  <a:pos x="f71" y="f72"/>
                </a:cxn>
              </a:cxnLst>
              <a:rect l="f67" t="f70" r="f68" b="f69"/>
              <a:pathLst>
                <a:path w="12" h="22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18"/>
                  </a:cubicBezTo>
                  <a:cubicBezTo>
                    <a:pt x="f5" y="f18"/>
                    <a:pt x="f5" y="f18"/>
                    <a:pt x="f5" y="f7"/>
                  </a:cubicBezTo>
                  <a:cubicBezTo>
                    <a:pt x="f19" y="f20"/>
                    <a:pt x="f6" y="f21"/>
                    <a:pt x="f8" y="f5"/>
                  </a:cubicBezTo>
                  <a:cubicBezTo>
                    <a:pt x="f9" y="f5"/>
                    <a:pt x="f9" y="f5"/>
                    <a:pt x="f9" y="f5"/>
                  </a:cubicBezTo>
                  <a:cubicBezTo>
                    <a:pt x="f9" y="f15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F28E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8">
              <a:extLst>
                <a:ext uri="{FF2B5EF4-FFF2-40B4-BE49-F238E27FC236}">
                  <a16:creationId xmlns:a16="http://schemas.microsoft.com/office/drawing/2014/main" id="{353DCB22-10F2-F17E-45B9-FD327F404B81}"/>
                </a:ext>
              </a:extLst>
            </p:cNvPr>
            <p:cNvSpPr/>
            <p:nvPr/>
          </p:nvSpPr>
          <p:spPr>
            <a:xfrm>
              <a:off x="15992471" y="5848346"/>
              <a:ext cx="6345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50"/>
                <a:gd name="f7" fmla="+- 0 0 -90"/>
                <a:gd name="f8" fmla="*/ f3 1 6350"/>
                <a:gd name="f9" fmla="*/ f4 1 0"/>
                <a:gd name="f10" fmla="val f5"/>
                <a:gd name="f11" fmla="val f6"/>
                <a:gd name="f12" fmla="*/ f7 f0 1"/>
                <a:gd name="f13" fmla="+- f10 0 f10"/>
                <a:gd name="f14" fmla="+- f11 0 f10"/>
                <a:gd name="f15" fmla="*/ f12 1 f2"/>
                <a:gd name="f16" fmla="*/ f14 1 6350"/>
                <a:gd name="f17" fmla="*/ f13 1 0"/>
                <a:gd name="f18" fmla="+- f15 0 f1"/>
                <a:gd name="f19" fmla="*/ 6350 1 f16"/>
                <a:gd name="f20" fmla="*/ 0 1 f17"/>
                <a:gd name="f21" fmla="*/ 0 1 f16"/>
                <a:gd name="f22" fmla="*/ 1 1 f17"/>
                <a:gd name="f23" fmla="*/ f21 f8 1"/>
                <a:gd name="f24" fmla="*/ f19 f8 1"/>
                <a:gd name="f25" fmla="*/ f22 f9 1"/>
                <a:gd name="f26" fmla="*/ f20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24" y="f26"/>
                </a:cxn>
                <a:cxn ang="f18">
                  <a:pos x="f23" y="f26"/>
                </a:cxn>
                <a:cxn ang="f18">
                  <a:pos x="f23" y="f26"/>
                </a:cxn>
                <a:cxn ang="f18">
                  <a:pos x="f24" y="f26"/>
                </a:cxn>
              </a:cxnLst>
              <a:rect l="f23" t="f26" r="f24" b="f25"/>
              <a:pathLst>
                <a:path w="6350">
                  <a:moveTo>
                    <a:pt x="f6" y="f5"/>
                  </a:moveTo>
                  <a:cubicBezTo>
                    <a:pt x="f6" y="f5"/>
                    <a:pt x="f5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5"/>
                    <a:pt x="f6" y="f5"/>
                  </a:cubicBezTo>
                  <a:close/>
                </a:path>
              </a:pathLst>
            </a:custGeom>
            <a:solidFill>
              <a:srgbClr val="F28E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9">
              <a:extLst>
                <a:ext uri="{FF2B5EF4-FFF2-40B4-BE49-F238E27FC236}">
                  <a16:creationId xmlns:a16="http://schemas.microsoft.com/office/drawing/2014/main" id="{F6C7CFB1-2935-1DF0-8ABA-F11DE9E34332}"/>
                </a:ext>
              </a:extLst>
            </p:cNvPr>
            <p:cNvSpPr/>
            <p:nvPr/>
          </p:nvSpPr>
          <p:spPr>
            <a:xfrm flipH="1">
              <a:off x="15963896" y="5989640"/>
              <a:ext cx="0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38"/>
                <a:gd name="f7" fmla="+- 0 0 -90"/>
                <a:gd name="f8" fmla="*/ f3 1 0"/>
                <a:gd name="f9" fmla="*/ f4 1 7938"/>
                <a:gd name="f10" fmla="val f5"/>
                <a:gd name="f11" fmla="val f6"/>
                <a:gd name="f12" fmla="*/ f7 f0 1"/>
                <a:gd name="f13" fmla="+- f11 0 f10"/>
                <a:gd name="f14" fmla="+- f10 0 f10"/>
                <a:gd name="f15" fmla="*/ f12 1 f2"/>
                <a:gd name="f16" fmla="*/ f14 1 0"/>
                <a:gd name="f17" fmla="*/ f13 1 7938"/>
                <a:gd name="f18" fmla="+- f15 0 f1"/>
                <a:gd name="f19" fmla="*/ 0 1 f16"/>
                <a:gd name="f20" fmla="*/ 7938 1 f17"/>
                <a:gd name="f21" fmla="*/ 0 1 f17"/>
                <a:gd name="f22" fmla="*/ 1 1 f16"/>
                <a:gd name="f23" fmla="*/ f19 f8 1"/>
                <a:gd name="f24" fmla="*/ f22 f8 1"/>
                <a:gd name="f25" fmla="*/ f20 f9 1"/>
                <a:gd name="f26" fmla="*/ f21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">
                  <a:pos x="f23" y="f25"/>
                </a:cxn>
                <a:cxn ang="f18">
                  <a:pos x="f23" y="f26"/>
                </a:cxn>
                <a:cxn ang="f18">
                  <a:pos x="f23" y="f25"/>
                </a:cxn>
                <a:cxn ang="f18">
                  <a:pos x="f23" y="f25"/>
                </a:cxn>
                <a:cxn ang="f18">
                  <a:pos x="f23" y="f25"/>
                </a:cxn>
              </a:cxnLst>
              <a:rect l="f23" t="f26" r="f24" b="f25"/>
              <a:pathLst>
                <a:path h="7938">
                  <a:moveTo>
                    <a:pt x="f5" y="f6"/>
                  </a:moveTo>
                  <a:cubicBezTo>
                    <a:pt x="f5" y="f5"/>
                    <a:pt x="f5" y="f5"/>
                    <a:pt x="f5" y="f5"/>
                  </a:cubicBezTo>
                  <a:cubicBezTo>
                    <a:pt x="f5" y="f5"/>
                    <a:pt x="f5" y="f6"/>
                    <a:pt x="f5" y="f6"/>
                  </a:cubicBezTo>
                  <a:cubicBezTo>
                    <a:pt x="f5" y="f6"/>
                    <a:pt x="f5" y="f6"/>
                    <a:pt x="f5" y="f6"/>
                  </a:cubicBezTo>
                  <a:cubicBezTo>
                    <a:pt x="f5" y="f6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F28E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4" name="Freeform 26">
            <a:extLst>
              <a:ext uri="{FF2B5EF4-FFF2-40B4-BE49-F238E27FC236}">
                <a16:creationId xmlns:a16="http://schemas.microsoft.com/office/drawing/2014/main" id="{2D7E0F0C-3B9E-4365-ACC5-1631634729FA}"/>
              </a:ext>
            </a:extLst>
          </p:cNvPr>
          <p:cNvSpPr/>
          <p:nvPr/>
        </p:nvSpPr>
        <p:spPr>
          <a:xfrm>
            <a:off x="472070" y="5005662"/>
            <a:ext cx="4238196" cy="1781484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43392 h 954928"/>
              <a:gd name="connsiteX0" fmla="*/ 0 w 2264793"/>
              <a:gd name="connsiteY0" fmla="*/ 474053 h 954928"/>
              <a:gd name="connsiteX1" fmla="*/ 296257 w 2264793"/>
              <a:gd name="connsiteY1" fmla="*/ 477879 h 954928"/>
              <a:gd name="connsiteX2" fmla="*/ 412484 w 2264793"/>
              <a:gd name="connsiteY2" fmla="*/ 193042 h 954928"/>
              <a:gd name="connsiteX3" fmla="*/ 540458 w 2264793"/>
              <a:gd name="connsiteY3" fmla="*/ 748538 h 954928"/>
              <a:gd name="connsiteX4" fmla="*/ 718966 w 2264793"/>
              <a:gd name="connsiteY4" fmla="*/ 0 h 954928"/>
              <a:gd name="connsiteX5" fmla="*/ 891876 w 2264793"/>
              <a:gd name="connsiteY5" fmla="*/ 954928 h 954928"/>
              <a:gd name="connsiteX6" fmla="*/ 1022347 w 2264793"/>
              <a:gd name="connsiteY6" fmla="*/ 195017 h 954928"/>
              <a:gd name="connsiteX7" fmla="*/ 1130674 w 2264793"/>
              <a:gd name="connsiteY7" fmla="*/ 671630 h 954928"/>
              <a:gd name="connsiteX8" fmla="*/ 1197000 w 2264793"/>
              <a:gd name="connsiteY8" fmla="*/ 422907 h 954928"/>
              <a:gd name="connsiteX9" fmla="*/ 2264793 w 2264793"/>
              <a:gd name="connsiteY9" fmla="*/ 422385 h 954928"/>
              <a:gd name="connsiteX0" fmla="*/ 0 w 2544876"/>
              <a:gd name="connsiteY0" fmla="*/ 488057 h 954928"/>
              <a:gd name="connsiteX1" fmla="*/ 576340 w 2544876"/>
              <a:gd name="connsiteY1" fmla="*/ 477879 h 954928"/>
              <a:gd name="connsiteX2" fmla="*/ 692567 w 2544876"/>
              <a:gd name="connsiteY2" fmla="*/ 193042 h 954928"/>
              <a:gd name="connsiteX3" fmla="*/ 820541 w 2544876"/>
              <a:gd name="connsiteY3" fmla="*/ 748538 h 954928"/>
              <a:gd name="connsiteX4" fmla="*/ 999049 w 2544876"/>
              <a:gd name="connsiteY4" fmla="*/ 0 h 954928"/>
              <a:gd name="connsiteX5" fmla="*/ 1171959 w 2544876"/>
              <a:gd name="connsiteY5" fmla="*/ 954928 h 954928"/>
              <a:gd name="connsiteX6" fmla="*/ 1302430 w 2544876"/>
              <a:gd name="connsiteY6" fmla="*/ 195017 h 954928"/>
              <a:gd name="connsiteX7" fmla="*/ 1410757 w 2544876"/>
              <a:gd name="connsiteY7" fmla="*/ 671630 h 954928"/>
              <a:gd name="connsiteX8" fmla="*/ 1477083 w 2544876"/>
              <a:gd name="connsiteY8" fmla="*/ 422907 h 954928"/>
              <a:gd name="connsiteX9" fmla="*/ 2544876 w 2544876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56077 w 2523870"/>
              <a:gd name="connsiteY8" fmla="*/ 422907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8633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327812"/>
              <a:gd name="connsiteY0" fmla="*/ 481055 h 954928"/>
              <a:gd name="connsiteX1" fmla="*/ 555334 w 2327812"/>
              <a:gd name="connsiteY1" fmla="*/ 477879 h 954928"/>
              <a:gd name="connsiteX2" fmla="*/ 671561 w 2327812"/>
              <a:gd name="connsiteY2" fmla="*/ 193042 h 954928"/>
              <a:gd name="connsiteX3" fmla="*/ 799535 w 2327812"/>
              <a:gd name="connsiteY3" fmla="*/ 748538 h 954928"/>
              <a:gd name="connsiteX4" fmla="*/ 978043 w 2327812"/>
              <a:gd name="connsiteY4" fmla="*/ 0 h 954928"/>
              <a:gd name="connsiteX5" fmla="*/ 1150953 w 2327812"/>
              <a:gd name="connsiteY5" fmla="*/ 954928 h 954928"/>
              <a:gd name="connsiteX6" fmla="*/ 1281424 w 2327812"/>
              <a:gd name="connsiteY6" fmla="*/ 195017 h 954928"/>
              <a:gd name="connsiteX7" fmla="*/ 1389751 w 2327812"/>
              <a:gd name="connsiteY7" fmla="*/ 678633 h 954928"/>
              <a:gd name="connsiteX8" fmla="*/ 1435070 w 2327812"/>
              <a:gd name="connsiteY8" fmla="*/ 499930 h 954928"/>
              <a:gd name="connsiteX9" fmla="*/ 2327812 w 2327812"/>
              <a:gd name="connsiteY9" fmla="*/ 513412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  <a:gd name="connsiteX0" fmla="*/ 0 w 2264794"/>
              <a:gd name="connsiteY0" fmla="*/ 481055 h 954928"/>
              <a:gd name="connsiteX1" fmla="*/ 555334 w 2264794"/>
              <a:gd name="connsiteY1" fmla="*/ 477879 h 954928"/>
              <a:gd name="connsiteX2" fmla="*/ 671561 w 2264794"/>
              <a:gd name="connsiteY2" fmla="*/ 193042 h 954928"/>
              <a:gd name="connsiteX3" fmla="*/ 799535 w 2264794"/>
              <a:gd name="connsiteY3" fmla="*/ 748538 h 954928"/>
              <a:gd name="connsiteX4" fmla="*/ 978043 w 2264794"/>
              <a:gd name="connsiteY4" fmla="*/ 0 h 954928"/>
              <a:gd name="connsiteX5" fmla="*/ 1150953 w 2264794"/>
              <a:gd name="connsiteY5" fmla="*/ 954928 h 954928"/>
              <a:gd name="connsiteX6" fmla="*/ 1281424 w 2264794"/>
              <a:gd name="connsiteY6" fmla="*/ 195017 h 954928"/>
              <a:gd name="connsiteX7" fmla="*/ 1389751 w 2264794"/>
              <a:gd name="connsiteY7" fmla="*/ 678633 h 954928"/>
              <a:gd name="connsiteX8" fmla="*/ 1435070 w 2264794"/>
              <a:gd name="connsiteY8" fmla="*/ 499930 h 954928"/>
              <a:gd name="connsiteX9" fmla="*/ 2264794 w 2264794"/>
              <a:gd name="connsiteY9" fmla="*/ 485404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1796" h="954928">
                <a:moveTo>
                  <a:pt x="0" y="481055"/>
                </a:moveTo>
                <a:lnTo>
                  <a:pt x="555334" y="477879"/>
                </a:lnTo>
                <a:lnTo>
                  <a:pt x="671561" y="193042"/>
                </a:lnTo>
                <a:lnTo>
                  <a:pt x="799535" y="748538"/>
                </a:lnTo>
                <a:lnTo>
                  <a:pt x="978043" y="0"/>
                </a:lnTo>
                <a:lnTo>
                  <a:pt x="1150953" y="954928"/>
                </a:lnTo>
                <a:lnTo>
                  <a:pt x="1281424" y="195017"/>
                </a:lnTo>
                <a:lnTo>
                  <a:pt x="1389751" y="678633"/>
                </a:lnTo>
                <a:lnTo>
                  <a:pt x="1435070" y="499930"/>
                </a:lnTo>
                <a:lnTo>
                  <a:pt x="2271796" y="499408"/>
                </a:lnTo>
              </a:path>
            </a:pathLst>
          </a:custGeom>
          <a:noFill/>
          <a:ln w="762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5" name="Freeform 26">
            <a:extLst>
              <a:ext uri="{FF2B5EF4-FFF2-40B4-BE49-F238E27FC236}">
                <a16:creationId xmlns:a16="http://schemas.microsoft.com/office/drawing/2014/main" id="{4CF20EAD-DB7D-4E44-9CF8-58E72AB6B750}"/>
              </a:ext>
            </a:extLst>
          </p:cNvPr>
          <p:cNvSpPr/>
          <p:nvPr/>
        </p:nvSpPr>
        <p:spPr>
          <a:xfrm>
            <a:off x="4148554" y="5005662"/>
            <a:ext cx="3258476" cy="1781484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130674 w 1459555"/>
              <a:gd name="connsiteY6" fmla="*/ 671630 h 954928"/>
              <a:gd name="connsiteX7" fmla="*/ 1197000 w 1459555"/>
              <a:gd name="connsiteY7" fmla="*/ 422907 h 954928"/>
              <a:gd name="connsiteX8" fmla="*/ 1459555 w 1459555"/>
              <a:gd name="connsiteY8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197000 w 1459555"/>
              <a:gd name="connsiteY6" fmla="*/ 422907 h 954928"/>
              <a:gd name="connsiteX7" fmla="*/ 1459555 w 1459555"/>
              <a:gd name="connsiteY7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91970 w 1459555"/>
              <a:gd name="connsiteY6" fmla="*/ 422907 h 954928"/>
              <a:gd name="connsiteX7" fmla="*/ 1459555 w 1459555"/>
              <a:gd name="connsiteY7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70963 w 1459555"/>
              <a:gd name="connsiteY6" fmla="*/ 422907 h 954928"/>
              <a:gd name="connsiteX7" fmla="*/ 1459555 w 1459555"/>
              <a:gd name="connsiteY7" fmla="*/ 422385 h 954928"/>
              <a:gd name="connsiteX0" fmla="*/ 0 w 1704627"/>
              <a:gd name="connsiteY0" fmla="*/ 474053 h 954928"/>
              <a:gd name="connsiteX1" fmla="*/ 296257 w 1704627"/>
              <a:gd name="connsiteY1" fmla="*/ 477879 h 954928"/>
              <a:gd name="connsiteX2" fmla="*/ 412484 w 1704627"/>
              <a:gd name="connsiteY2" fmla="*/ 193042 h 954928"/>
              <a:gd name="connsiteX3" fmla="*/ 540458 w 1704627"/>
              <a:gd name="connsiteY3" fmla="*/ 748538 h 954928"/>
              <a:gd name="connsiteX4" fmla="*/ 718966 w 1704627"/>
              <a:gd name="connsiteY4" fmla="*/ 0 h 954928"/>
              <a:gd name="connsiteX5" fmla="*/ 891876 w 1704627"/>
              <a:gd name="connsiteY5" fmla="*/ 954928 h 954928"/>
              <a:gd name="connsiteX6" fmla="*/ 1070963 w 1704627"/>
              <a:gd name="connsiteY6" fmla="*/ 422907 h 954928"/>
              <a:gd name="connsiteX7" fmla="*/ 1704627 w 1704627"/>
              <a:gd name="connsiteY7" fmla="*/ 422385 h 954928"/>
              <a:gd name="connsiteX0" fmla="*/ 0 w 1711629"/>
              <a:gd name="connsiteY0" fmla="*/ 474053 h 954928"/>
              <a:gd name="connsiteX1" fmla="*/ 296257 w 1711629"/>
              <a:gd name="connsiteY1" fmla="*/ 477879 h 954928"/>
              <a:gd name="connsiteX2" fmla="*/ 412484 w 1711629"/>
              <a:gd name="connsiteY2" fmla="*/ 193042 h 954928"/>
              <a:gd name="connsiteX3" fmla="*/ 540458 w 1711629"/>
              <a:gd name="connsiteY3" fmla="*/ 748538 h 954928"/>
              <a:gd name="connsiteX4" fmla="*/ 718966 w 1711629"/>
              <a:gd name="connsiteY4" fmla="*/ 0 h 954928"/>
              <a:gd name="connsiteX5" fmla="*/ 891876 w 1711629"/>
              <a:gd name="connsiteY5" fmla="*/ 954928 h 954928"/>
              <a:gd name="connsiteX6" fmla="*/ 1070963 w 1711629"/>
              <a:gd name="connsiteY6" fmla="*/ 422907 h 954928"/>
              <a:gd name="connsiteX7" fmla="*/ 1711629 w 1711629"/>
              <a:gd name="connsiteY7" fmla="*/ 436389 h 954928"/>
              <a:gd name="connsiteX0" fmla="*/ 0 w 1718631"/>
              <a:gd name="connsiteY0" fmla="*/ 474053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74053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88057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88057 h 954928"/>
              <a:gd name="connsiteX1" fmla="*/ 303260 w 1718631"/>
              <a:gd name="connsiteY1" fmla="*/ 484881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25633"/>
              <a:gd name="connsiteY0" fmla="*/ 488057 h 954928"/>
              <a:gd name="connsiteX1" fmla="*/ 310262 w 1725633"/>
              <a:gd name="connsiteY1" fmla="*/ 484881 h 954928"/>
              <a:gd name="connsiteX2" fmla="*/ 419486 w 1725633"/>
              <a:gd name="connsiteY2" fmla="*/ 193042 h 954928"/>
              <a:gd name="connsiteX3" fmla="*/ 547460 w 1725633"/>
              <a:gd name="connsiteY3" fmla="*/ 748538 h 954928"/>
              <a:gd name="connsiteX4" fmla="*/ 725968 w 1725633"/>
              <a:gd name="connsiteY4" fmla="*/ 0 h 954928"/>
              <a:gd name="connsiteX5" fmla="*/ 898878 w 1725633"/>
              <a:gd name="connsiteY5" fmla="*/ 954928 h 954928"/>
              <a:gd name="connsiteX6" fmla="*/ 1077965 w 1725633"/>
              <a:gd name="connsiteY6" fmla="*/ 422907 h 954928"/>
              <a:gd name="connsiteX7" fmla="*/ 1725633 w 1725633"/>
              <a:gd name="connsiteY7" fmla="*/ 422385 h 954928"/>
              <a:gd name="connsiteX0" fmla="*/ 0 w 1725633"/>
              <a:gd name="connsiteY0" fmla="*/ 488057 h 954928"/>
              <a:gd name="connsiteX1" fmla="*/ 310262 w 1725633"/>
              <a:gd name="connsiteY1" fmla="*/ 484881 h 954928"/>
              <a:gd name="connsiteX2" fmla="*/ 419486 w 1725633"/>
              <a:gd name="connsiteY2" fmla="*/ 193042 h 954928"/>
              <a:gd name="connsiteX3" fmla="*/ 547460 w 1725633"/>
              <a:gd name="connsiteY3" fmla="*/ 748538 h 954928"/>
              <a:gd name="connsiteX4" fmla="*/ 725968 w 1725633"/>
              <a:gd name="connsiteY4" fmla="*/ 0 h 954928"/>
              <a:gd name="connsiteX5" fmla="*/ 898878 w 1725633"/>
              <a:gd name="connsiteY5" fmla="*/ 954928 h 954928"/>
              <a:gd name="connsiteX6" fmla="*/ 1042955 w 1725633"/>
              <a:gd name="connsiteY6" fmla="*/ 499930 h 954928"/>
              <a:gd name="connsiteX7" fmla="*/ 1725633 w 1725633"/>
              <a:gd name="connsiteY7" fmla="*/ 422385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513412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513412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84881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98885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98885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46639"/>
              <a:gd name="connsiteY0" fmla="*/ 502061 h 954928"/>
              <a:gd name="connsiteX1" fmla="*/ 310262 w 1746639"/>
              <a:gd name="connsiteY1" fmla="*/ 498885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6639" h="954928">
                <a:moveTo>
                  <a:pt x="0" y="502061"/>
                </a:moveTo>
                <a:lnTo>
                  <a:pt x="310262" y="498885"/>
                </a:lnTo>
                <a:lnTo>
                  <a:pt x="419486" y="193042"/>
                </a:lnTo>
                <a:lnTo>
                  <a:pt x="547460" y="748538"/>
                </a:lnTo>
                <a:lnTo>
                  <a:pt x="725968" y="0"/>
                </a:lnTo>
                <a:lnTo>
                  <a:pt x="898878" y="954928"/>
                </a:lnTo>
                <a:lnTo>
                  <a:pt x="1042955" y="499930"/>
                </a:lnTo>
                <a:lnTo>
                  <a:pt x="1746639" y="499408"/>
                </a:lnTo>
              </a:path>
            </a:pathLst>
          </a:custGeom>
          <a:noFill/>
          <a:ln w="762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Freeform 26">
            <a:extLst>
              <a:ext uri="{FF2B5EF4-FFF2-40B4-BE49-F238E27FC236}">
                <a16:creationId xmlns:a16="http://schemas.microsoft.com/office/drawing/2014/main" id="{67788105-C761-4E41-A780-CF007CFFA934}"/>
              </a:ext>
            </a:extLst>
          </p:cNvPr>
          <p:cNvSpPr/>
          <p:nvPr/>
        </p:nvSpPr>
        <p:spPr>
          <a:xfrm>
            <a:off x="13368726" y="5070177"/>
            <a:ext cx="4238196" cy="1781484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43392 h 954928"/>
              <a:gd name="connsiteX0" fmla="*/ 0 w 2264793"/>
              <a:gd name="connsiteY0" fmla="*/ 474053 h 954928"/>
              <a:gd name="connsiteX1" fmla="*/ 296257 w 2264793"/>
              <a:gd name="connsiteY1" fmla="*/ 477879 h 954928"/>
              <a:gd name="connsiteX2" fmla="*/ 412484 w 2264793"/>
              <a:gd name="connsiteY2" fmla="*/ 193042 h 954928"/>
              <a:gd name="connsiteX3" fmla="*/ 540458 w 2264793"/>
              <a:gd name="connsiteY3" fmla="*/ 748538 h 954928"/>
              <a:gd name="connsiteX4" fmla="*/ 718966 w 2264793"/>
              <a:gd name="connsiteY4" fmla="*/ 0 h 954928"/>
              <a:gd name="connsiteX5" fmla="*/ 891876 w 2264793"/>
              <a:gd name="connsiteY5" fmla="*/ 954928 h 954928"/>
              <a:gd name="connsiteX6" fmla="*/ 1022347 w 2264793"/>
              <a:gd name="connsiteY6" fmla="*/ 195017 h 954928"/>
              <a:gd name="connsiteX7" fmla="*/ 1130674 w 2264793"/>
              <a:gd name="connsiteY7" fmla="*/ 671630 h 954928"/>
              <a:gd name="connsiteX8" fmla="*/ 1197000 w 2264793"/>
              <a:gd name="connsiteY8" fmla="*/ 422907 h 954928"/>
              <a:gd name="connsiteX9" fmla="*/ 2264793 w 2264793"/>
              <a:gd name="connsiteY9" fmla="*/ 422385 h 954928"/>
              <a:gd name="connsiteX0" fmla="*/ 0 w 2544876"/>
              <a:gd name="connsiteY0" fmla="*/ 488057 h 954928"/>
              <a:gd name="connsiteX1" fmla="*/ 576340 w 2544876"/>
              <a:gd name="connsiteY1" fmla="*/ 477879 h 954928"/>
              <a:gd name="connsiteX2" fmla="*/ 692567 w 2544876"/>
              <a:gd name="connsiteY2" fmla="*/ 193042 h 954928"/>
              <a:gd name="connsiteX3" fmla="*/ 820541 w 2544876"/>
              <a:gd name="connsiteY3" fmla="*/ 748538 h 954928"/>
              <a:gd name="connsiteX4" fmla="*/ 999049 w 2544876"/>
              <a:gd name="connsiteY4" fmla="*/ 0 h 954928"/>
              <a:gd name="connsiteX5" fmla="*/ 1171959 w 2544876"/>
              <a:gd name="connsiteY5" fmla="*/ 954928 h 954928"/>
              <a:gd name="connsiteX6" fmla="*/ 1302430 w 2544876"/>
              <a:gd name="connsiteY6" fmla="*/ 195017 h 954928"/>
              <a:gd name="connsiteX7" fmla="*/ 1410757 w 2544876"/>
              <a:gd name="connsiteY7" fmla="*/ 671630 h 954928"/>
              <a:gd name="connsiteX8" fmla="*/ 1477083 w 2544876"/>
              <a:gd name="connsiteY8" fmla="*/ 422907 h 954928"/>
              <a:gd name="connsiteX9" fmla="*/ 2544876 w 2544876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56077 w 2523870"/>
              <a:gd name="connsiteY8" fmla="*/ 422907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8633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327812"/>
              <a:gd name="connsiteY0" fmla="*/ 481055 h 954928"/>
              <a:gd name="connsiteX1" fmla="*/ 555334 w 2327812"/>
              <a:gd name="connsiteY1" fmla="*/ 477879 h 954928"/>
              <a:gd name="connsiteX2" fmla="*/ 671561 w 2327812"/>
              <a:gd name="connsiteY2" fmla="*/ 193042 h 954928"/>
              <a:gd name="connsiteX3" fmla="*/ 799535 w 2327812"/>
              <a:gd name="connsiteY3" fmla="*/ 748538 h 954928"/>
              <a:gd name="connsiteX4" fmla="*/ 978043 w 2327812"/>
              <a:gd name="connsiteY4" fmla="*/ 0 h 954928"/>
              <a:gd name="connsiteX5" fmla="*/ 1150953 w 2327812"/>
              <a:gd name="connsiteY5" fmla="*/ 954928 h 954928"/>
              <a:gd name="connsiteX6" fmla="*/ 1281424 w 2327812"/>
              <a:gd name="connsiteY6" fmla="*/ 195017 h 954928"/>
              <a:gd name="connsiteX7" fmla="*/ 1389751 w 2327812"/>
              <a:gd name="connsiteY7" fmla="*/ 678633 h 954928"/>
              <a:gd name="connsiteX8" fmla="*/ 1435070 w 2327812"/>
              <a:gd name="connsiteY8" fmla="*/ 499930 h 954928"/>
              <a:gd name="connsiteX9" fmla="*/ 2327812 w 2327812"/>
              <a:gd name="connsiteY9" fmla="*/ 513412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  <a:gd name="connsiteX0" fmla="*/ 0 w 2264794"/>
              <a:gd name="connsiteY0" fmla="*/ 481055 h 954928"/>
              <a:gd name="connsiteX1" fmla="*/ 555334 w 2264794"/>
              <a:gd name="connsiteY1" fmla="*/ 477879 h 954928"/>
              <a:gd name="connsiteX2" fmla="*/ 671561 w 2264794"/>
              <a:gd name="connsiteY2" fmla="*/ 193042 h 954928"/>
              <a:gd name="connsiteX3" fmla="*/ 799535 w 2264794"/>
              <a:gd name="connsiteY3" fmla="*/ 748538 h 954928"/>
              <a:gd name="connsiteX4" fmla="*/ 978043 w 2264794"/>
              <a:gd name="connsiteY4" fmla="*/ 0 h 954928"/>
              <a:gd name="connsiteX5" fmla="*/ 1150953 w 2264794"/>
              <a:gd name="connsiteY5" fmla="*/ 954928 h 954928"/>
              <a:gd name="connsiteX6" fmla="*/ 1281424 w 2264794"/>
              <a:gd name="connsiteY6" fmla="*/ 195017 h 954928"/>
              <a:gd name="connsiteX7" fmla="*/ 1389751 w 2264794"/>
              <a:gd name="connsiteY7" fmla="*/ 678633 h 954928"/>
              <a:gd name="connsiteX8" fmla="*/ 1435070 w 2264794"/>
              <a:gd name="connsiteY8" fmla="*/ 499930 h 954928"/>
              <a:gd name="connsiteX9" fmla="*/ 2264794 w 2264794"/>
              <a:gd name="connsiteY9" fmla="*/ 485404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1796" h="954928">
                <a:moveTo>
                  <a:pt x="0" y="481055"/>
                </a:moveTo>
                <a:lnTo>
                  <a:pt x="555334" y="477879"/>
                </a:lnTo>
                <a:lnTo>
                  <a:pt x="671561" y="193042"/>
                </a:lnTo>
                <a:lnTo>
                  <a:pt x="799535" y="748538"/>
                </a:lnTo>
                <a:lnTo>
                  <a:pt x="978043" y="0"/>
                </a:lnTo>
                <a:lnTo>
                  <a:pt x="1150953" y="954928"/>
                </a:lnTo>
                <a:lnTo>
                  <a:pt x="1281424" y="195017"/>
                </a:lnTo>
                <a:lnTo>
                  <a:pt x="1389751" y="678633"/>
                </a:lnTo>
                <a:lnTo>
                  <a:pt x="1435070" y="499930"/>
                </a:lnTo>
                <a:lnTo>
                  <a:pt x="2271796" y="499408"/>
                </a:lnTo>
              </a:path>
            </a:pathLst>
          </a:custGeom>
          <a:noFill/>
          <a:ln w="762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7" name="Freeform 26">
            <a:extLst>
              <a:ext uri="{FF2B5EF4-FFF2-40B4-BE49-F238E27FC236}">
                <a16:creationId xmlns:a16="http://schemas.microsoft.com/office/drawing/2014/main" id="{AC97909C-F04B-4D5B-BC0A-D08AA42AD6B0}"/>
              </a:ext>
            </a:extLst>
          </p:cNvPr>
          <p:cNvSpPr/>
          <p:nvPr/>
        </p:nvSpPr>
        <p:spPr>
          <a:xfrm>
            <a:off x="6949821" y="5038193"/>
            <a:ext cx="4238196" cy="1781484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43392 h 954928"/>
              <a:gd name="connsiteX0" fmla="*/ 0 w 2264793"/>
              <a:gd name="connsiteY0" fmla="*/ 474053 h 954928"/>
              <a:gd name="connsiteX1" fmla="*/ 296257 w 2264793"/>
              <a:gd name="connsiteY1" fmla="*/ 477879 h 954928"/>
              <a:gd name="connsiteX2" fmla="*/ 412484 w 2264793"/>
              <a:gd name="connsiteY2" fmla="*/ 193042 h 954928"/>
              <a:gd name="connsiteX3" fmla="*/ 540458 w 2264793"/>
              <a:gd name="connsiteY3" fmla="*/ 748538 h 954928"/>
              <a:gd name="connsiteX4" fmla="*/ 718966 w 2264793"/>
              <a:gd name="connsiteY4" fmla="*/ 0 h 954928"/>
              <a:gd name="connsiteX5" fmla="*/ 891876 w 2264793"/>
              <a:gd name="connsiteY5" fmla="*/ 954928 h 954928"/>
              <a:gd name="connsiteX6" fmla="*/ 1022347 w 2264793"/>
              <a:gd name="connsiteY6" fmla="*/ 195017 h 954928"/>
              <a:gd name="connsiteX7" fmla="*/ 1130674 w 2264793"/>
              <a:gd name="connsiteY7" fmla="*/ 671630 h 954928"/>
              <a:gd name="connsiteX8" fmla="*/ 1197000 w 2264793"/>
              <a:gd name="connsiteY8" fmla="*/ 422907 h 954928"/>
              <a:gd name="connsiteX9" fmla="*/ 2264793 w 2264793"/>
              <a:gd name="connsiteY9" fmla="*/ 422385 h 954928"/>
              <a:gd name="connsiteX0" fmla="*/ 0 w 2544876"/>
              <a:gd name="connsiteY0" fmla="*/ 488057 h 954928"/>
              <a:gd name="connsiteX1" fmla="*/ 576340 w 2544876"/>
              <a:gd name="connsiteY1" fmla="*/ 477879 h 954928"/>
              <a:gd name="connsiteX2" fmla="*/ 692567 w 2544876"/>
              <a:gd name="connsiteY2" fmla="*/ 193042 h 954928"/>
              <a:gd name="connsiteX3" fmla="*/ 820541 w 2544876"/>
              <a:gd name="connsiteY3" fmla="*/ 748538 h 954928"/>
              <a:gd name="connsiteX4" fmla="*/ 999049 w 2544876"/>
              <a:gd name="connsiteY4" fmla="*/ 0 h 954928"/>
              <a:gd name="connsiteX5" fmla="*/ 1171959 w 2544876"/>
              <a:gd name="connsiteY5" fmla="*/ 954928 h 954928"/>
              <a:gd name="connsiteX6" fmla="*/ 1302430 w 2544876"/>
              <a:gd name="connsiteY6" fmla="*/ 195017 h 954928"/>
              <a:gd name="connsiteX7" fmla="*/ 1410757 w 2544876"/>
              <a:gd name="connsiteY7" fmla="*/ 671630 h 954928"/>
              <a:gd name="connsiteX8" fmla="*/ 1477083 w 2544876"/>
              <a:gd name="connsiteY8" fmla="*/ 422907 h 954928"/>
              <a:gd name="connsiteX9" fmla="*/ 2544876 w 2544876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56077 w 2523870"/>
              <a:gd name="connsiteY8" fmla="*/ 422907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8633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327812"/>
              <a:gd name="connsiteY0" fmla="*/ 481055 h 954928"/>
              <a:gd name="connsiteX1" fmla="*/ 555334 w 2327812"/>
              <a:gd name="connsiteY1" fmla="*/ 477879 h 954928"/>
              <a:gd name="connsiteX2" fmla="*/ 671561 w 2327812"/>
              <a:gd name="connsiteY2" fmla="*/ 193042 h 954928"/>
              <a:gd name="connsiteX3" fmla="*/ 799535 w 2327812"/>
              <a:gd name="connsiteY3" fmla="*/ 748538 h 954928"/>
              <a:gd name="connsiteX4" fmla="*/ 978043 w 2327812"/>
              <a:gd name="connsiteY4" fmla="*/ 0 h 954928"/>
              <a:gd name="connsiteX5" fmla="*/ 1150953 w 2327812"/>
              <a:gd name="connsiteY5" fmla="*/ 954928 h 954928"/>
              <a:gd name="connsiteX6" fmla="*/ 1281424 w 2327812"/>
              <a:gd name="connsiteY6" fmla="*/ 195017 h 954928"/>
              <a:gd name="connsiteX7" fmla="*/ 1389751 w 2327812"/>
              <a:gd name="connsiteY7" fmla="*/ 678633 h 954928"/>
              <a:gd name="connsiteX8" fmla="*/ 1435070 w 2327812"/>
              <a:gd name="connsiteY8" fmla="*/ 499930 h 954928"/>
              <a:gd name="connsiteX9" fmla="*/ 2327812 w 2327812"/>
              <a:gd name="connsiteY9" fmla="*/ 513412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  <a:gd name="connsiteX0" fmla="*/ 0 w 2264794"/>
              <a:gd name="connsiteY0" fmla="*/ 481055 h 954928"/>
              <a:gd name="connsiteX1" fmla="*/ 555334 w 2264794"/>
              <a:gd name="connsiteY1" fmla="*/ 477879 h 954928"/>
              <a:gd name="connsiteX2" fmla="*/ 671561 w 2264794"/>
              <a:gd name="connsiteY2" fmla="*/ 193042 h 954928"/>
              <a:gd name="connsiteX3" fmla="*/ 799535 w 2264794"/>
              <a:gd name="connsiteY3" fmla="*/ 748538 h 954928"/>
              <a:gd name="connsiteX4" fmla="*/ 978043 w 2264794"/>
              <a:gd name="connsiteY4" fmla="*/ 0 h 954928"/>
              <a:gd name="connsiteX5" fmla="*/ 1150953 w 2264794"/>
              <a:gd name="connsiteY5" fmla="*/ 954928 h 954928"/>
              <a:gd name="connsiteX6" fmla="*/ 1281424 w 2264794"/>
              <a:gd name="connsiteY6" fmla="*/ 195017 h 954928"/>
              <a:gd name="connsiteX7" fmla="*/ 1389751 w 2264794"/>
              <a:gd name="connsiteY7" fmla="*/ 678633 h 954928"/>
              <a:gd name="connsiteX8" fmla="*/ 1435070 w 2264794"/>
              <a:gd name="connsiteY8" fmla="*/ 499930 h 954928"/>
              <a:gd name="connsiteX9" fmla="*/ 2264794 w 2264794"/>
              <a:gd name="connsiteY9" fmla="*/ 485404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1796" h="954928">
                <a:moveTo>
                  <a:pt x="0" y="481055"/>
                </a:moveTo>
                <a:lnTo>
                  <a:pt x="555334" y="477879"/>
                </a:lnTo>
                <a:lnTo>
                  <a:pt x="671561" y="193042"/>
                </a:lnTo>
                <a:lnTo>
                  <a:pt x="799535" y="748538"/>
                </a:lnTo>
                <a:lnTo>
                  <a:pt x="978043" y="0"/>
                </a:lnTo>
                <a:lnTo>
                  <a:pt x="1150953" y="954928"/>
                </a:lnTo>
                <a:lnTo>
                  <a:pt x="1281424" y="195017"/>
                </a:lnTo>
                <a:lnTo>
                  <a:pt x="1389751" y="678633"/>
                </a:lnTo>
                <a:lnTo>
                  <a:pt x="1435070" y="499930"/>
                </a:lnTo>
                <a:lnTo>
                  <a:pt x="2271796" y="499408"/>
                </a:lnTo>
              </a:path>
            </a:pathLst>
          </a:custGeom>
          <a:noFill/>
          <a:ln w="762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8" name="Freeform 26">
            <a:extLst>
              <a:ext uri="{FF2B5EF4-FFF2-40B4-BE49-F238E27FC236}">
                <a16:creationId xmlns:a16="http://schemas.microsoft.com/office/drawing/2014/main" id="{0344ACF9-8DEE-4093-AD8D-B06ED924C384}"/>
              </a:ext>
            </a:extLst>
          </p:cNvPr>
          <p:cNvSpPr/>
          <p:nvPr/>
        </p:nvSpPr>
        <p:spPr>
          <a:xfrm>
            <a:off x="10626305" y="5038193"/>
            <a:ext cx="3258476" cy="1781484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130674 w 1459555"/>
              <a:gd name="connsiteY6" fmla="*/ 671630 h 954928"/>
              <a:gd name="connsiteX7" fmla="*/ 1197000 w 1459555"/>
              <a:gd name="connsiteY7" fmla="*/ 422907 h 954928"/>
              <a:gd name="connsiteX8" fmla="*/ 1459555 w 1459555"/>
              <a:gd name="connsiteY8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197000 w 1459555"/>
              <a:gd name="connsiteY6" fmla="*/ 422907 h 954928"/>
              <a:gd name="connsiteX7" fmla="*/ 1459555 w 1459555"/>
              <a:gd name="connsiteY7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91970 w 1459555"/>
              <a:gd name="connsiteY6" fmla="*/ 422907 h 954928"/>
              <a:gd name="connsiteX7" fmla="*/ 1459555 w 1459555"/>
              <a:gd name="connsiteY7" fmla="*/ 422385 h 954928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70963 w 1459555"/>
              <a:gd name="connsiteY6" fmla="*/ 422907 h 954928"/>
              <a:gd name="connsiteX7" fmla="*/ 1459555 w 1459555"/>
              <a:gd name="connsiteY7" fmla="*/ 422385 h 954928"/>
              <a:gd name="connsiteX0" fmla="*/ 0 w 1704627"/>
              <a:gd name="connsiteY0" fmla="*/ 474053 h 954928"/>
              <a:gd name="connsiteX1" fmla="*/ 296257 w 1704627"/>
              <a:gd name="connsiteY1" fmla="*/ 477879 h 954928"/>
              <a:gd name="connsiteX2" fmla="*/ 412484 w 1704627"/>
              <a:gd name="connsiteY2" fmla="*/ 193042 h 954928"/>
              <a:gd name="connsiteX3" fmla="*/ 540458 w 1704627"/>
              <a:gd name="connsiteY3" fmla="*/ 748538 h 954928"/>
              <a:gd name="connsiteX4" fmla="*/ 718966 w 1704627"/>
              <a:gd name="connsiteY4" fmla="*/ 0 h 954928"/>
              <a:gd name="connsiteX5" fmla="*/ 891876 w 1704627"/>
              <a:gd name="connsiteY5" fmla="*/ 954928 h 954928"/>
              <a:gd name="connsiteX6" fmla="*/ 1070963 w 1704627"/>
              <a:gd name="connsiteY6" fmla="*/ 422907 h 954928"/>
              <a:gd name="connsiteX7" fmla="*/ 1704627 w 1704627"/>
              <a:gd name="connsiteY7" fmla="*/ 422385 h 954928"/>
              <a:gd name="connsiteX0" fmla="*/ 0 w 1711629"/>
              <a:gd name="connsiteY0" fmla="*/ 474053 h 954928"/>
              <a:gd name="connsiteX1" fmla="*/ 296257 w 1711629"/>
              <a:gd name="connsiteY1" fmla="*/ 477879 h 954928"/>
              <a:gd name="connsiteX2" fmla="*/ 412484 w 1711629"/>
              <a:gd name="connsiteY2" fmla="*/ 193042 h 954928"/>
              <a:gd name="connsiteX3" fmla="*/ 540458 w 1711629"/>
              <a:gd name="connsiteY3" fmla="*/ 748538 h 954928"/>
              <a:gd name="connsiteX4" fmla="*/ 718966 w 1711629"/>
              <a:gd name="connsiteY4" fmla="*/ 0 h 954928"/>
              <a:gd name="connsiteX5" fmla="*/ 891876 w 1711629"/>
              <a:gd name="connsiteY5" fmla="*/ 954928 h 954928"/>
              <a:gd name="connsiteX6" fmla="*/ 1070963 w 1711629"/>
              <a:gd name="connsiteY6" fmla="*/ 422907 h 954928"/>
              <a:gd name="connsiteX7" fmla="*/ 1711629 w 1711629"/>
              <a:gd name="connsiteY7" fmla="*/ 436389 h 954928"/>
              <a:gd name="connsiteX0" fmla="*/ 0 w 1718631"/>
              <a:gd name="connsiteY0" fmla="*/ 474053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74053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88057 h 954928"/>
              <a:gd name="connsiteX1" fmla="*/ 296257 w 1718631"/>
              <a:gd name="connsiteY1" fmla="*/ 477879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18631"/>
              <a:gd name="connsiteY0" fmla="*/ 488057 h 954928"/>
              <a:gd name="connsiteX1" fmla="*/ 303260 w 1718631"/>
              <a:gd name="connsiteY1" fmla="*/ 484881 h 954928"/>
              <a:gd name="connsiteX2" fmla="*/ 412484 w 1718631"/>
              <a:gd name="connsiteY2" fmla="*/ 193042 h 954928"/>
              <a:gd name="connsiteX3" fmla="*/ 540458 w 1718631"/>
              <a:gd name="connsiteY3" fmla="*/ 748538 h 954928"/>
              <a:gd name="connsiteX4" fmla="*/ 718966 w 1718631"/>
              <a:gd name="connsiteY4" fmla="*/ 0 h 954928"/>
              <a:gd name="connsiteX5" fmla="*/ 891876 w 1718631"/>
              <a:gd name="connsiteY5" fmla="*/ 954928 h 954928"/>
              <a:gd name="connsiteX6" fmla="*/ 1070963 w 1718631"/>
              <a:gd name="connsiteY6" fmla="*/ 422907 h 954928"/>
              <a:gd name="connsiteX7" fmla="*/ 1718631 w 1718631"/>
              <a:gd name="connsiteY7" fmla="*/ 422385 h 954928"/>
              <a:gd name="connsiteX0" fmla="*/ 0 w 1725633"/>
              <a:gd name="connsiteY0" fmla="*/ 488057 h 954928"/>
              <a:gd name="connsiteX1" fmla="*/ 310262 w 1725633"/>
              <a:gd name="connsiteY1" fmla="*/ 484881 h 954928"/>
              <a:gd name="connsiteX2" fmla="*/ 419486 w 1725633"/>
              <a:gd name="connsiteY2" fmla="*/ 193042 h 954928"/>
              <a:gd name="connsiteX3" fmla="*/ 547460 w 1725633"/>
              <a:gd name="connsiteY3" fmla="*/ 748538 h 954928"/>
              <a:gd name="connsiteX4" fmla="*/ 725968 w 1725633"/>
              <a:gd name="connsiteY4" fmla="*/ 0 h 954928"/>
              <a:gd name="connsiteX5" fmla="*/ 898878 w 1725633"/>
              <a:gd name="connsiteY5" fmla="*/ 954928 h 954928"/>
              <a:gd name="connsiteX6" fmla="*/ 1077965 w 1725633"/>
              <a:gd name="connsiteY6" fmla="*/ 422907 h 954928"/>
              <a:gd name="connsiteX7" fmla="*/ 1725633 w 1725633"/>
              <a:gd name="connsiteY7" fmla="*/ 422385 h 954928"/>
              <a:gd name="connsiteX0" fmla="*/ 0 w 1725633"/>
              <a:gd name="connsiteY0" fmla="*/ 488057 h 954928"/>
              <a:gd name="connsiteX1" fmla="*/ 310262 w 1725633"/>
              <a:gd name="connsiteY1" fmla="*/ 484881 h 954928"/>
              <a:gd name="connsiteX2" fmla="*/ 419486 w 1725633"/>
              <a:gd name="connsiteY2" fmla="*/ 193042 h 954928"/>
              <a:gd name="connsiteX3" fmla="*/ 547460 w 1725633"/>
              <a:gd name="connsiteY3" fmla="*/ 748538 h 954928"/>
              <a:gd name="connsiteX4" fmla="*/ 725968 w 1725633"/>
              <a:gd name="connsiteY4" fmla="*/ 0 h 954928"/>
              <a:gd name="connsiteX5" fmla="*/ 898878 w 1725633"/>
              <a:gd name="connsiteY5" fmla="*/ 954928 h 954928"/>
              <a:gd name="connsiteX6" fmla="*/ 1042955 w 1725633"/>
              <a:gd name="connsiteY6" fmla="*/ 499930 h 954928"/>
              <a:gd name="connsiteX7" fmla="*/ 1725633 w 1725633"/>
              <a:gd name="connsiteY7" fmla="*/ 422385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513412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513412 h 954928"/>
              <a:gd name="connsiteX0" fmla="*/ 0 w 1746639"/>
              <a:gd name="connsiteY0" fmla="*/ 488057 h 954928"/>
              <a:gd name="connsiteX1" fmla="*/ 310262 w 1746639"/>
              <a:gd name="connsiteY1" fmla="*/ 484881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84881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98885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39637"/>
              <a:gd name="connsiteY0" fmla="*/ 495060 h 954928"/>
              <a:gd name="connsiteX1" fmla="*/ 303260 w 1739637"/>
              <a:gd name="connsiteY1" fmla="*/ 498885 h 954928"/>
              <a:gd name="connsiteX2" fmla="*/ 412484 w 1739637"/>
              <a:gd name="connsiteY2" fmla="*/ 193042 h 954928"/>
              <a:gd name="connsiteX3" fmla="*/ 540458 w 1739637"/>
              <a:gd name="connsiteY3" fmla="*/ 748538 h 954928"/>
              <a:gd name="connsiteX4" fmla="*/ 718966 w 1739637"/>
              <a:gd name="connsiteY4" fmla="*/ 0 h 954928"/>
              <a:gd name="connsiteX5" fmla="*/ 891876 w 1739637"/>
              <a:gd name="connsiteY5" fmla="*/ 954928 h 954928"/>
              <a:gd name="connsiteX6" fmla="*/ 1035953 w 1739637"/>
              <a:gd name="connsiteY6" fmla="*/ 499930 h 954928"/>
              <a:gd name="connsiteX7" fmla="*/ 1739637 w 1739637"/>
              <a:gd name="connsiteY7" fmla="*/ 499408 h 954928"/>
              <a:gd name="connsiteX0" fmla="*/ 0 w 1746639"/>
              <a:gd name="connsiteY0" fmla="*/ 502061 h 954928"/>
              <a:gd name="connsiteX1" fmla="*/ 310262 w 1746639"/>
              <a:gd name="connsiteY1" fmla="*/ 498885 h 954928"/>
              <a:gd name="connsiteX2" fmla="*/ 419486 w 1746639"/>
              <a:gd name="connsiteY2" fmla="*/ 193042 h 954928"/>
              <a:gd name="connsiteX3" fmla="*/ 547460 w 1746639"/>
              <a:gd name="connsiteY3" fmla="*/ 748538 h 954928"/>
              <a:gd name="connsiteX4" fmla="*/ 725968 w 1746639"/>
              <a:gd name="connsiteY4" fmla="*/ 0 h 954928"/>
              <a:gd name="connsiteX5" fmla="*/ 898878 w 1746639"/>
              <a:gd name="connsiteY5" fmla="*/ 954928 h 954928"/>
              <a:gd name="connsiteX6" fmla="*/ 1042955 w 1746639"/>
              <a:gd name="connsiteY6" fmla="*/ 499930 h 954928"/>
              <a:gd name="connsiteX7" fmla="*/ 1746639 w 1746639"/>
              <a:gd name="connsiteY7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6639" h="954928">
                <a:moveTo>
                  <a:pt x="0" y="502061"/>
                </a:moveTo>
                <a:lnTo>
                  <a:pt x="310262" y="498885"/>
                </a:lnTo>
                <a:lnTo>
                  <a:pt x="419486" y="193042"/>
                </a:lnTo>
                <a:lnTo>
                  <a:pt x="547460" y="748538"/>
                </a:lnTo>
                <a:lnTo>
                  <a:pt x="725968" y="0"/>
                </a:lnTo>
                <a:lnTo>
                  <a:pt x="898878" y="954928"/>
                </a:lnTo>
                <a:lnTo>
                  <a:pt x="1042955" y="499930"/>
                </a:lnTo>
                <a:lnTo>
                  <a:pt x="1746639" y="499408"/>
                </a:lnTo>
              </a:path>
            </a:pathLst>
          </a:custGeom>
          <a:noFill/>
          <a:ln w="7620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19" name="Group 14">
            <a:extLst>
              <a:ext uri="{FF2B5EF4-FFF2-40B4-BE49-F238E27FC236}">
                <a16:creationId xmlns:a16="http://schemas.microsoft.com/office/drawing/2014/main" id="{2ABA0F7E-A45A-4115-9CC4-B4994072B75E}"/>
              </a:ext>
            </a:extLst>
          </p:cNvPr>
          <p:cNvGrpSpPr/>
          <p:nvPr/>
        </p:nvGrpSpPr>
        <p:grpSpPr>
          <a:xfrm>
            <a:off x="1293014" y="8004955"/>
            <a:ext cx="4072617" cy="1338828"/>
            <a:chOff x="5889060" y="3872747"/>
            <a:chExt cx="2527679" cy="89255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949CF88-7D30-4E43-9DB0-4582C2AF2ACA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839833D-AA66-4034-8786-70DC710461E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17">
            <a:extLst>
              <a:ext uri="{FF2B5EF4-FFF2-40B4-BE49-F238E27FC236}">
                <a16:creationId xmlns:a16="http://schemas.microsoft.com/office/drawing/2014/main" id="{37CCDBF3-2F4D-47FF-B23E-90C8E45B2ED8}"/>
              </a:ext>
            </a:extLst>
          </p:cNvPr>
          <p:cNvGrpSpPr/>
          <p:nvPr/>
        </p:nvGrpSpPr>
        <p:grpSpPr>
          <a:xfrm>
            <a:off x="7105286" y="8004955"/>
            <a:ext cx="4072617" cy="1338828"/>
            <a:chOff x="5889060" y="3872747"/>
            <a:chExt cx="2527679" cy="8925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FE17D57-2FEC-45F1-A819-DA42FB986930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1056D61-9BDB-405D-ACCD-9C7746D7F51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0">
            <a:extLst>
              <a:ext uri="{FF2B5EF4-FFF2-40B4-BE49-F238E27FC236}">
                <a16:creationId xmlns:a16="http://schemas.microsoft.com/office/drawing/2014/main" id="{E3D1BB4E-AD17-41E8-8BAA-C2B6576239FE}"/>
              </a:ext>
            </a:extLst>
          </p:cNvPr>
          <p:cNvGrpSpPr/>
          <p:nvPr/>
        </p:nvGrpSpPr>
        <p:grpSpPr>
          <a:xfrm>
            <a:off x="12917558" y="8004955"/>
            <a:ext cx="4072617" cy="1338828"/>
            <a:chOff x="5889060" y="3872747"/>
            <a:chExt cx="2527679" cy="8925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FD9305A-F232-482F-9A0D-918AA9EA31E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65577AF-BBFC-4829-97B6-CF591B7B9181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raphic 214">
            <a:extLst>
              <a:ext uri="{FF2B5EF4-FFF2-40B4-BE49-F238E27FC236}">
                <a16:creationId xmlns:a16="http://schemas.microsoft.com/office/drawing/2014/main" id="{21914676-D7FF-49C1-B8DD-E7063D9D0D7F}"/>
              </a:ext>
            </a:extLst>
          </p:cNvPr>
          <p:cNvGrpSpPr/>
          <p:nvPr/>
        </p:nvGrpSpPr>
        <p:grpSpPr>
          <a:xfrm>
            <a:off x="2009789" y="2642161"/>
            <a:ext cx="3098240" cy="1797551"/>
            <a:chOff x="1175628" y="4793096"/>
            <a:chExt cx="1474017" cy="855201"/>
          </a:xfrm>
          <a:solidFill>
            <a:schemeClr val="bg1"/>
          </a:solidFill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84DBDA9-EACA-4226-9B1B-C65EC1C7DCCA}"/>
                </a:ext>
              </a:extLst>
            </p:cNvPr>
            <p:cNvSpPr/>
            <p:nvPr/>
          </p:nvSpPr>
          <p:spPr>
            <a:xfrm>
              <a:off x="1733359" y="4793096"/>
              <a:ext cx="916286" cy="855201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C3F3E1E-3E32-4A03-B731-6365A0E2D759}"/>
                </a:ext>
              </a:extLst>
            </p:cNvPr>
            <p:cNvSpPr/>
            <p:nvPr/>
          </p:nvSpPr>
          <p:spPr>
            <a:xfrm>
              <a:off x="1751903" y="4810002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bg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BAFBD9-8837-4879-856C-F99076332A74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6555928-45E8-4BCF-8900-A5EFCD1C0E3A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E6155F-6DD5-49E6-A4D9-0ADFD817B773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6C42242-6AB7-4924-B4D1-ECE7A6356FFF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CD9C701-106F-4BC9-B5C3-9D9DB92FFAD1}"/>
              </a:ext>
            </a:extLst>
          </p:cNvPr>
          <p:cNvSpPr/>
          <p:nvPr/>
        </p:nvSpPr>
        <p:spPr>
          <a:xfrm>
            <a:off x="8043824" y="1866546"/>
            <a:ext cx="2200352" cy="2867199"/>
          </a:xfrm>
          <a:custGeom>
            <a:avLst/>
            <a:gdLst>
              <a:gd name="connsiteX0" fmla="*/ 820370 w 1811025"/>
              <a:gd name="connsiteY0" fmla="*/ 1647757 h 2359880"/>
              <a:gd name="connsiteX1" fmla="*/ 848030 w 1811025"/>
              <a:gd name="connsiteY1" fmla="*/ 1651596 h 2359880"/>
              <a:gd name="connsiteX2" fmla="*/ 896560 w 1811025"/>
              <a:gd name="connsiteY2" fmla="*/ 1704749 h 2359880"/>
              <a:gd name="connsiteX3" fmla="*/ 934307 w 1811025"/>
              <a:gd name="connsiteY3" fmla="*/ 1746347 h 2359880"/>
              <a:gd name="connsiteX4" fmla="*/ 1008259 w 1811025"/>
              <a:gd name="connsiteY4" fmla="*/ 1770998 h 2359880"/>
              <a:gd name="connsiteX5" fmla="*/ 1075278 w 1811025"/>
              <a:gd name="connsiteY5" fmla="*/ 1797959 h 2359880"/>
              <a:gd name="connsiteX6" fmla="*/ 1099929 w 1811025"/>
              <a:gd name="connsiteY6" fmla="*/ 1884236 h 2359880"/>
              <a:gd name="connsiteX7" fmla="*/ 1050627 w 1811025"/>
              <a:gd name="connsiteY7" fmla="*/ 2005949 h 2359880"/>
              <a:gd name="connsiteX8" fmla="*/ 911197 w 1811025"/>
              <a:gd name="connsiteY8" fmla="*/ 2120728 h 2359880"/>
              <a:gd name="connsiteX9" fmla="*/ 814905 w 1811025"/>
              <a:gd name="connsiteY9" fmla="*/ 2084523 h 2359880"/>
              <a:gd name="connsiteX10" fmla="*/ 767915 w 1811025"/>
              <a:gd name="connsiteY10" fmla="*/ 2015963 h 2359880"/>
              <a:gd name="connsiteX11" fmla="*/ 697815 w 1811025"/>
              <a:gd name="connsiteY11" fmla="*/ 2010571 h 2359880"/>
              <a:gd name="connsiteX12" fmla="*/ 661609 w 1811025"/>
              <a:gd name="connsiteY12" fmla="*/ 2037532 h 2359880"/>
              <a:gd name="connsiteX13" fmla="*/ 595361 w 1811025"/>
              <a:gd name="connsiteY13" fmla="*/ 1982069 h 2359880"/>
              <a:gd name="connsiteX14" fmla="*/ 609996 w 1811025"/>
              <a:gd name="connsiteY14" fmla="*/ 1951256 h 2359880"/>
              <a:gd name="connsiteX15" fmla="*/ 765604 w 1811025"/>
              <a:gd name="connsiteY15" fmla="*/ 1876533 h 2359880"/>
              <a:gd name="connsiteX16" fmla="*/ 854193 w 1811025"/>
              <a:gd name="connsiteY16" fmla="*/ 1922753 h 2359880"/>
              <a:gd name="connsiteX17" fmla="*/ 885006 w 1811025"/>
              <a:gd name="connsiteY17" fmla="*/ 1922753 h 2359880"/>
              <a:gd name="connsiteX18" fmla="*/ 887317 w 1811025"/>
              <a:gd name="connsiteY18" fmla="*/ 1846490 h 2359880"/>
              <a:gd name="connsiteX19" fmla="*/ 823379 w 1811025"/>
              <a:gd name="connsiteY19" fmla="*/ 1777930 h 2359880"/>
              <a:gd name="connsiteX20" fmla="*/ 783322 w 1811025"/>
              <a:gd name="connsiteY20" fmla="*/ 1703978 h 2359880"/>
              <a:gd name="connsiteX21" fmla="*/ 820370 w 1811025"/>
              <a:gd name="connsiteY21" fmla="*/ 1647757 h 2359880"/>
              <a:gd name="connsiteX22" fmla="*/ 1042921 w 1811025"/>
              <a:gd name="connsiteY22" fmla="*/ 1532964 h 2359880"/>
              <a:gd name="connsiteX23" fmla="*/ 1144606 w 1811025"/>
              <a:gd name="connsiteY23" fmla="*/ 1643121 h 2359880"/>
              <a:gd name="connsiteX24" fmla="*/ 1054477 w 1811025"/>
              <a:gd name="connsiteY24" fmla="*/ 1742493 h 2359880"/>
              <a:gd name="connsiteX25" fmla="*/ 942008 w 1811025"/>
              <a:gd name="connsiteY25" fmla="*/ 1631566 h 2359880"/>
              <a:gd name="connsiteX26" fmla="*/ 1042921 w 1811025"/>
              <a:gd name="connsiteY26" fmla="*/ 1532964 h 2359880"/>
              <a:gd name="connsiteX27" fmla="*/ 893478 w 1811025"/>
              <a:gd name="connsiteY27" fmla="*/ 1457470 h 2359880"/>
              <a:gd name="connsiteX28" fmla="*/ 510623 w 1811025"/>
              <a:gd name="connsiteY28" fmla="*/ 1840326 h 2359880"/>
              <a:gd name="connsiteX29" fmla="*/ 894248 w 1811025"/>
              <a:gd name="connsiteY29" fmla="*/ 2223180 h 2359880"/>
              <a:gd name="connsiteX30" fmla="*/ 1277104 w 1811025"/>
              <a:gd name="connsiteY30" fmla="*/ 1840326 h 2359880"/>
              <a:gd name="connsiteX31" fmla="*/ 893478 w 1811025"/>
              <a:gd name="connsiteY31" fmla="*/ 1457470 h 2359880"/>
              <a:gd name="connsiteX32" fmla="*/ 667000 w 1811025"/>
              <a:gd name="connsiteY32" fmla="*/ 663257 h 2359880"/>
              <a:gd name="connsiteX33" fmla="*/ 1085291 w 1811025"/>
              <a:gd name="connsiteY33" fmla="*/ 664028 h 2359880"/>
              <a:gd name="connsiteX34" fmla="*/ 1112253 w 1811025"/>
              <a:gd name="connsiteY34" fmla="*/ 665568 h 2359880"/>
              <a:gd name="connsiteX35" fmla="*/ 1401898 w 1811025"/>
              <a:gd name="connsiteY35" fmla="*/ 730276 h 2359880"/>
              <a:gd name="connsiteX36" fmla="*/ 1493568 w 1811025"/>
              <a:gd name="connsiteY36" fmla="*/ 821945 h 2359880"/>
              <a:gd name="connsiteX37" fmla="*/ 1604496 w 1811025"/>
              <a:gd name="connsiteY37" fmla="*/ 1091562 h 2359880"/>
              <a:gd name="connsiteX38" fmla="*/ 1607577 w 1811025"/>
              <a:gd name="connsiteY38" fmla="*/ 1110050 h 2359880"/>
              <a:gd name="connsiteX39" fmla="*/ 1726208 w 1811025"/>
              <a:gd name="connsiteY39" fmla="*/ 1542207 h 2359880"/>
              <a:gd name="connsiteX40" fmla="*/ 1731600 w 1811025"/>
              <a:gd name="connsiteY40" fmla="*/ 1559924 h 2359880"/>
              <a:gd name="connsiteX41" fmla="*/ 1731600 w 1811025"/>
              <a:gd name="connsiteY41" fmla="*/ 1560695 h 2359880"/>
              <a:gd name="connsiteX42" fmla="*/ 1808634 w 1811025"/>
              <a:gd name="connsiteY42" fmla="*/ 1815675 h 2359880"/>
              <a:gd name="connsiteX43" fmla="*/ 1726979 w 1811025"/>
              <a:gd name="connsiteY43" fmla="*/ 1953564 h 2359880"/>
              <a:gd name="connsiteX44" fmla="*/ 1563668 w 1811025"/>
              <a:gd name="connsiteY44" fmla="*/ 1878842 h 2359880"/>
              <a:gd name="connsiteX45" fmla="*/ 1515137 w 1811025"/>
              <a:gd name="connsiteY45" fmla="*/ 1714761 h 2359880"/>
              <a:gd name="connsiteX46" fmla="*/ 1386492 w 1811025"/>
              <a:gd name="connsiteY46" fmla="*/ 1231762 h 2359880"/>
              <a:gd name="connsiteX47" fmla="*/ 1364922 w 1811025"/>
              <a:gd name="connsiteY47" fmla="*/ 1157040 h 2359880"/>
              <a:gd name="connsiteX48" fmla="*/ 1333338 w 1811025"/>
              <a:gd name="connsiteY48" fmla="*/ 1107739 h 2359880"/>
              <a:gd name="connsiteX49" fmla="*/ 1287119 w 1811025"/>
              <a:gd name="connsiteY49" fmla="*/ 1079237 h 2359880"/>
              <a:gd name="connsiteX50" fmla="*/ 1239358 w 1811025"/>
              <a:gd name="connsiteY50" fmla="*/ 1124687 h 2359880"/>
              <a:gd name="connsiteX51" fmla="*/ 1241669 w 1811025"/>
              <a:gd name="connsiteY51" fmla="*/ 1150878 h 2359880"/>
              <a:gd name="connsiteX52" fmla="*/ 1243979 w 1811025"/>
              <a:gd name="connsiteY52" fmla="*/ 1158581 h 2359880"/>
              <a:gd name="connsiteX53" fmla="*/ 1349515 w 1811025"/>
              <a:gd name="connsiteY53" fmla="*/ 1537584 h 2359880"/>
              <a:gd name="connsiteX54" fmla="*/ 1446577 w 1811025"/>
              <a:gd name="connsiteY54" fmla="*/ 1864976 h 2359880"/>
              <a:gd name="connsiteX55" fmla="*/ 1483553 w 1811025"/>
              <a:gd name="connsiteY55" fmla="*/ 1999014 h 2359880"/>
              <a:gd name="connsiteX56" fmla="*/ 1575993 w 1811025"/>
              <a:gd name="connsiteY56" fmla="*/ 2320243 h 2359880"/>
              <a:gd name="connsiteX57" fmla="*/ 1555965 w 1811025"/>
              <a:gd name="connsiteY57" fmla="*/ 2350286 h 2359880"/>
              <a:gd name="connsiteX58" fmla="*/ 1404209 w 1811025"/>
              <a:gd name="connsiteY58" fmla="*/ 2358759 h 2359880"/>
              <a:gd name="connsiteX59" fmla="*/ 1300214 w 1811025"/>
              <a:gd name="connsiteY59" fmla="*/ 2354137 h 2359880"/>
              <a:gd name="connsiteX60" fmla="*/ 1280186 w 1811025"/>
              <a:gd name="connsiteY60" fmla="*/ 2354907 h 2359880"/>
              <a:gd name="connsiteX61" fmla="*/ 1267090 w 1811025"/>
              <a:gd name="connsiteY61" fmla="*/ 2357989 h 2359880"/>
              <a:gd name="connsiteX62" fmla="*/ 1256305 w 1811025"/>
              <a:gd name="connsiteY62" fmla="*/ 2359529 h 2359880"/>
              <a:gd name="connsiteX63" fmla="*/ 828770 w 1811025"/>
              <a:gd name="connsiteY63" fmla="*/ 2359529 h 2359880"/>
              <a:gd name="connsiteX64" fmla="*/ 432049 w 1811025"/>
              <a:gd name="connsiteY64" fmla="*/ 2358759 h 2359880"/>
              <a:gd name="connsiteX65" fmla="*/ 408169 w 1811025"/>
              <a:gd name="connsiteY65" fmla="*/ 2354907 h 2359880"/>
              <a:gd name="connsiteX66" fmla="*/ 247939 w 1811025"/>
              <a:gd name="connsiteY66" fmla="*/ 2353367 h 2359880"/>
              <a:gd name="connsiteX67" fmla="*/ 230221 w 1811025"/>
              <a:gd name="connsiteY67" fmla="*/ 2323324 h 2359880"/>
              <a:gd name="connsiteX68" fmla="*/ 285686 w 1811025"/>
              <a:gd name="connsiteY68" fmla="*/ 2136903 h 2359880"/>
              <a:gd name="connsiteX69" fmla="*/ 331135 w 1811025"/>
              <a:gd name="connsiteY69" fmla="*/ 1984377 h 2359880"/>
              <a:gd name="connsiteX70" fmla="*/ 332676 w 1811025"/>
              <a:gd name="connsiteY70" fmla="*/ 1978215 h 2359880"/>
              <a:gd name="connsiteX71" fmla="*/ 401236 w 1811025"/>
              <a:gd name="connsiteY71" fmla="*/ 1722464 h 2359880"/>
              <a:gd name="connsiteX72" fmla="*/ 520637 w 1811025"/>
              <a:gd name="connsiteY72" fmla="*/ 1308026 h 2359880"/>
              <a:gd name="connsiteX73" fmla="*/ 529881 w 1811025"/>
              <a:gd name="connsiteY73" fmla="*/ 1280294 h 2359880"/>
              <a:gd name="connsiteX74" fmla="*/ 563776 w 1811025"/>
              <a:gd name="connsiteY74" fmla="*/ 1157040 h 2359880"/>
              <a:gd name="connsiteX75" fmla="*/ 555302 w 1811025"/>
              <a:gd name="connsiteY75" fmla="*/ 1098495 h 2359880"/>
              <a:gd name="connsiteX76" fmla="*/ 494445 w 1811025"/>
              <a:gd name="connsiteY76" fmla="*/ 1110821 h 2359880"/>
              <a:gd name="connsiteX77" fmla="*/ 447455 w 1811025"/>
              <a:gd name="connsiteY77" fmla="*/ 1186313 h 2359880"/>
              <a:gd name="connsiteX78" fmla="*/ 354245 w 1811025"/>
              <a:gd name="connsiteY78" fmla="*/ 1495986 h 2359880"/>
              <a:gd name="connsiteX79" fmla="*/ 284915 w 1811025"/>
              <a:gd name="connsiteY79" fmla="*/ 1757129 h 2359880"/>
              <a:gd name="connsiteX80" fmla="*/ 264116 w 1811025"/>
              <a:gd name="connsiteY80" fmla="*/ 1842636 h 2359880"/>
              <a:gd name="connsiteX81" fmla="*/ 63059 w 1811025"/>
              <a:gd name="connsiteY81" fmla="*/ 1948942 h 2359880"/>
              <a:gd name="connsiteX82" fmla="*/ 1432 w 1811025"/>
              <a:gd name="connsiteY82" fmla="*/ 1858813 h 2359880"/>
              <a:gd name="connsiteX83" fmla="*/ 28394 w 1811025"/>
              <a:gd name="connsiteY83" fmla="*/ 1727087 h 2359880"/>
              <a:gd name="connsiteX84" fmla="*/ 167824 w 1811025"/>
              <a:gd name="connsiteY84" fmla="*/ 1238695 h 2359880"/>
              <a:gd name="connsiteX85" fmla="*/ 177069 w 1811025"/>
              <a:gd name="connsiteY85" fmla="*/ 1201720 h 2359880"/>
              <a:gd name="connsiteX86" fmla="*/ 290307 w 1811025"/>
              <a:gd name="connsiteY86" fmla="*/ 873558 h 2359880"/>
              <a:gd name="connsiteX87" fmla="*/ 549910 w 1811025"/>
              <a:gd name="connsiteY87" fmla="*/ 675582 h 2359880"/>
              <a:gd name="connsiteX88" fmla="*/ 667000 w 1811025"/>
              <a:gd name="connsiteY88" fmla="*/ 663257 h 2359880"/>
              <a:gd name="connsiteX89" fmla="*/ 906576 w 1811025"/>
              <a:gd name="connsiteY89" fmla="*/ 0 h 2359880"/>
              <a:gd name="connsiteX90" fmla="*/ 1202383 w 1811025"/>
              <a:gd name="connsiteY90" fmla="*/ 295807 h 2359880"/>
              <a:gd name="connsiteX91" fmla="*/ 906576 w 1811025"/>
              <a:gd name="connsiteY91" fmla="*/ 591615 h 2359880"/>
              <a:gd name="connsiteX92" fmla="*/ 610768 w 1811025"/>
              <a:gd name="connsiteY92" fmla="*/ 295807 h 2359880"/>
              <a:gd name="connsiteX93" fmla="*/ 906576 w 1811025"/>
              <a:gd name="connsiteY93" fmla="*/ 0 h 2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811025" h="2359880">
                <a:moveTo>
                  <a:pt x="820370" y="1647757"/>
                </a:moveTo>
                <a:cubicBezTo>
                  <a:pt x="828820" y="1646781"/>
                  <a:pt x="838208" y="1647937"/>
                  <a:pt x="848030" y="1651596"/>
                </a:cubicBezTo>
                <a:cubicBezTo>
                  <a:pt x="872680" y="1660840"/>
                  <a:pt x="890398" y="1679328"/>
                  <a:pt x="896560" y="1704749"/>
                </a:cubicBezTo>
                <a:cubicBezTo>
                  <a:pt x="901953" y="1727088"/>
                  <a:pt x="915819" y="1737873"/>
                  <a:pt x="934307" y="1746347"/>
                </a:cubicBezTo>
                <a:cubicBezTo>
                  <a:pt x="958187" y="1757132"/>
                  <a:pt x="983609" y="1764065"/>
                  <a:pt x="1008259" y="1770998"/>
                </a:cubicBezTo>
                <a:cubicBezTo>
                  <a:pt x="1031369" y="1777930"/>
                  <a:pt x="1055250" y="1784093"/>
                  <a:pt x="1075278" y="1797959"/>
                </a:cubicBezTo>
                <a:cubicBezTo>
                  <a:pt x="1103010" y="1817217"/>
                  <a:pt x="1115335" y="1856504"/>
                  <a:pt x="1099929" y="1884236"/>
                </a:cubicBezTo>
                <a:cubicBezTo>
                  <a:pt x="1078360" y="1922753"/>
                  <a:pt x="1063723" y="1964351"/>
                  <a:pt x="1050627" y="2005949"/>
                </a:cubicBezTo>
                <a:cubicBezTo>
                  <a:pt x="1028288" y="2074508"/>
                  <a:pt x="975905" y="2106862"/>
                  <a:pt x="911197" y="2120728"/>
                </a:cubicBezTo>
                <a:cubicBezTo>
                  <a:pt x="874221" y="2128432"/>
                  <a:pt x="841097" y="2112254"/>
                  <a:pt x="814905" y="2084523"/>
                </a:cubicBezTo>
                <a:cubicBezTo>
                  <a:pt x="795647" y="2063724"/>
                  <a:pt x="784092" y="2038303"/>
                  <a:pt x="767915" y="2015963"/>
                </a:cubicBezTo>
                <a:cubicBezTo>
                  <a:pt x="744035" y="1984380"/>
                  <a:pt x="725546" y="1982839"/>
                  <a:pt x="697815" y="2010571"/>
                </a:cubicBezTo>
                <a:cubicBezTo>
                  <a:pt x="687030" y="2021355"/>
                  <a:pt x="676245" y="2032140"/>
                  <a:pt x="661609" y="2037532"/>
                </a:cubicBezTo>
                <a:cubicBezTo>
                  <a:pt x="619241" y="2052939"/>
                  <a:pt x="587657" y="2026748"/>
                  <a:pt x="595361" y="1982069"/>
                </a:cubicBezTo>
                <a:cubicBezTo>
                  <a:pt x="597671" y="1970514"/>
                  <a:pt x="600752" y="1957418"/>
                  <a:pt x="609996" y="1951256"/>
                </a:cubicBezTo>
                <a:cubicBezTo>
                  <a:pt x="656987" y="1919672"/>
                  <a:pt x="698585" y="1875763"/>
                  <a:pt x="765604" y="1876533"/>
                </a:cubicBezTo>
                <a:cubicBezTo>
                  <a:pt x="801039" y="1875763"/>
                  <a:pt x="831852" y="1891940"/>
                  <a:pt x="854193" y="1922753"/>
                </a:cubicBezTo>
                <a:cubicBezTo>
                  <a:pt x="865747" y="1938930"/>
                  <a:pt x="874221" y="1935078"/>
                  <a:pt x="885006" y="1922753"/>
                </a:cubicBezTo>
                <a:cubicBezTo>
                  <a:pt x="904264" y="1899643"/>
                  <a:pt x="905805" y="1873451"/>
                  <a:pt x="887317" y="1846490"/>
                </a:cubicBezTo>
                <a:cubicBezTo>
                  <a:pt x="869599" y="1820299"/>
                  <a:pt x="845718" y="1800270"/>
                  <a:pt x="823379" y="1777930"/>
                </a:cubicBezTo>
                <a:cubicBezTo>
                  <a:pt x="802580" y="1757132"/>
                  <a:pt x="787944" y="1733252"/>
                  <a:pt x="783322" y="1703978"/>
                </a:cubicBezTo>
                <a:cubicBezTo>
                  <a:pt x="778122" y="1672780"/>
                  <a:pt x="795021" y="1650681"/>
                  <a:pt x="820370" y="1647757"/>
                </a:cubicBezTo>
                <a:close/>
                <a:moveTo>
                  <a:pt x="1042921" y="1532964"/>
                </a:moveTo>
                <a:cubicBezTo>
                  <a:pt x="1102238" y="1532964"/>
                  <a:pt x="1145376" y="1579183"/>
                  <a:pt x="1144606" y="1643121"/>
                </a:cubicBezTo>
                <a:cubicBezTo>
                  <a:pt x="1144606" y="1701666"/>
                  <a:pt x="1106860" y="1742493"/>
                  <a:pt x="1054477" y="1742493"/>
                </a:cubicBezTo>
                <a:cubicBezTo>
                  <a:pt x="989769" y="1742493"/>
                  <a:pt x="942779" y="1695503"/>
                  <a:pt x="942008" y="1631566"/>
                </a:cubicBezTo>
                <a:cubicBezTo>
                  <a:pt x="942008" y="1569169"/>
                  <a:pt x="978213" y="1533734"/>
                  <a:pt x="1042921" y="1532964"/>
                </a:cubicBezTo>
                <a:close/>
                <a:moveTo>
                  <a:pt x="893478" y="1457470"/>
                </a:moveTo>
                <a:cubicBezTo>
                  <a:pt x="682407" y="1457470"/>
                  <a:pt x="510623" y="1628484"/>
                  <a:pt x="510623" y="1840326"/>
                </a:cubicBezTo>
                <a:cubicBezTo>
                  <a:pt x="510623" y="2052166"/>
                  <a:pt x="683177" y="2223180"/>
                  <a:pt x="894248" y="2223180"/>
                </a:cubicBezTo>
                <a:cubicBezTo>
                  <a:pt x="1105320" y="2223180"/>
                  <a:pt x="1277104" y="2052166"/>
                  <a:pt x="1277104" y="1840326"/>
                </a:cubicBezTo>
                <a:cubicBezTo>
                  <a:pt x="1277104" y="1628484"/>
                  <a:pt x="1104549" y="1457470"/>
                  <a:pt x="893478" y="1457470"/>
                </a:cubicBezTo>
                <a:close/>
                <a:moveTo>
                  <a:pt x="667000" y="663257"/>
                </a:moveTo>
                <a:cubicBezTo>
                  <a:pt x="806431" y="663257"/>
                  <a:pt x="945861" y="664028"/>
                  <a:pt x="1085291" y="664028"/>
                </a:cubicBezTo>
                <a:cubicBezTo>
                  <a:pt x="1094535" y="664028"/>
                  <a:pt x="1103009" y="664798"/>
                  <a:pt x="1112253" y="665568"/>
                </a:cubicBezTo>
                <a:cubicBezTo>
                  <a:pt x="1213936" y="665568"/>
                  <a:pt x="1312539" y="674812"/>
                  <a:pt x="1401898" y="730276"/>
                </a:cubicBezTo>
                <a:cubicBezTo>
                  <a:pt x="1441184" y="752616"/>
                  <a:pt x="1472768" y="782659"/>
                  <a:pt x="1493568" y="821945"/>
                </a:cubicBezTo>
                <a:cubicBezTo>
                  <a:pt x="1539018" y="908223"/>
                  <a:pt x="1579845" y="996811"/>
                  <a:pt x="1604496" y="1091562"/>
                </a:cubicBezTo>
                <a:cubicBezTo>
                  <a:pt x="1606036" y="1097725"/>
                  <a:pt x="1606807" y="1103888"/>
                  <a:pt x="1607577" y="1110050"/>
                </a:cubicBezTo>
                <a:cubicBezTo>
                  <a:pt x="1646093" y="1254103"/>
                  <a:pt x="1695395" y="1395843"/>
                  <a:pt x="1726208" y="1542207"/>
                </a:cubicBezTo>
                <a:cubicBezTo>
                  <a:pt x="1727748" y="1548369"/>
                  <a:pt x="1730060" y="1553762"/>
                  <a:pt x="1731600" y="1559924"/>
                </a:cubicBezTo>
                <a:cubicBezTo>
                  <a:pt x="1731600" y="1559924"/>
                  <a:pt x="1731600" y="1560695"/>
                  <a:pt x="1731600" y="1560695"/>
                </a:cubicBezTo>
                <a:cubicBezTo>
                  <a:pt x="1763955" y="1643890"/>
                  <a:pt x="1795538" y="1727087"/>
                  <a:pt x="1808634" y="1815675"/>
                </a:cubicBezTo>
                <a:cubicBezTo>
                  <a:pt x="1819418" y="1889626"/>
                  <a:pt x="1793998" y="1936617"/>
                  <a:pt x="1726979" y="1953564"/>
                </a:cubicBezTo>
                <a:cubicBezTo>
                  <a:pt x="1654567" y="1973592"/>
                  <a:pt x="1589089" y="1944320"/>
                  <a:pt x="1563668" y="1878842"/>
                </a:cubicBezTo>
                <a:cubicBezTo>
                  <a:pt x="1542869" y="1825689"/>
                  <a:pt x="1527462" y="1770225"/>
                  <a:pt x="1515137" y="1714761"/>
                </a:cubicBezTo>
                <a:cubicBezTo>
                  <a:pt x="1472768" y="1553762"/>
                  <a:pt x="1421926" y="1395073"/>
                  <a:pt x="1386492" y="1231762"/>
                </a:cubicBezTo>
                <a:cubicBezTo>
                  <a:pt x="1381099" y="1205571"/>
                  <a:pt x="1371855" y="1181691"/>
                  <a:pt x="1364922" y="1157040"/>
                </a:cubicBezTo>
                <a:cubicBezTo>
                  <a:pt x="1354137" y="1140093"/>
                  <a:pt x="1346434" y="1122375"/>
                  <a:pt x="1333338" y="1107739"/>
                </a:cubicBezTo>
                <a:cubicBezTo>
                  <a:pt x="1321013" y="1093873"/>
                  <a:pt x="1306377" y="1082318"/>
                  <a:pt x="1287119" y="1079237"/>
                </a:cubicBezTo>
                <a:cubicBezTo>
                  <a:pt x="1250912" y="1073074"/>
                  <a:pt x="1234736" y="1088481"/>
                  <a:pt x="1239358" y="1124687"/>
                </a:cubicBezTo>
                <a:cubicBezTo>
                  <a:pt x="1240128" y="1133160"/>
                  <a:pt x="1240898" y="1142404"/>
                  <a:pt x="1241669" y="1150878"/>
                </a:cubicBezTo>
                <a:cubicBezTo>
                  <a:pt x="1243210" y="1153959"/>
                  <a:pt x="1243979" y="1156270"/>
                  <a:pt x="1243979" y="1158581"/>
                </a:cubicBezTo>
                <a:cubicBezTo>
                  <a:pt x="1280956" y="1284916"/>
                  <a:pt x="1320243" y="1409709"/>
                  <a:pt x="1349515" y="1537584"/>
                </a:cubicBezTo>
                <a:cubicBezTo>
                  <a:pt x="1385721" y="1646201"/>
                  <a:pt x="1425778" y="1752507"/>
                  <a:pt x="1446577" y="1864976"/>
                </a:cubicBezTo>
                <a:cubicBezTo>
                  <a:pt x="1458902" y="1909655"/>
                  <a:pt x="1471228" y="1954334"/>
                  <a:pt x="1483553" y="1999014"/>
                </a:cubicBezTo>
                <a:cubicBezTo>
                  <a:pt x="1514367" y="2106090"/>
                  <a:pt x="1544409" y="2213166"/>
                  <a:pt x="1575993" y="2320243"/>
                </a:cubicBezTo>
                <a:cubicBezTo>
                  <a:pt x="1582156" y="2340271"/>
                  <a:pt x="1571371" y="2346434"/>
                  <a:pt x="1555965" y="2350286"/>
                </a:cubicBezTo>
                <a:cubicBezTo>
                  <a:pt x="1505893" y="2363381"/>
                  <a:pt x="1455051" y="2359529"/>
                  <a:pt x="1404209" y="2358759"/>
                </a:cubicBezTo>
                <a:cubicBezTo>
                  <a:pt x="1369544" y="2357989"/>
                  <a:pt x="1334879" y="2355677"/>
                  <a:pt x="1300214" y="2354137"/>
                </a:cubicBezTo>
                <a:cubicBezTo>
                  <a:pt x="1293281" y="2354137"/>
                  <a:pt x="1287119" y="2354907"/>
                  <a:pt x="1280186" y="2354907"/>
                </a:cubicBezTo>
                <a:cubicBezTo>
                  <a:pt x="1275563" y="2357219"/>
                  <a:pt x="1271712" y="2357989"/>
                  <a:pt x="1267090" y="2357989"/>
                </a:cubicBezTo>
                <a:cubicBezTo>
                  <a:pt x="1263238" y="2358759"/>
                  <a:pt x="1260157" y="2359529"/>
                  <a:pt x="1256305" y="2359529"/>
                </a:cubicBezTo>
                <a:cubicBezTo>
                  <a:pt x="1113794" y="2359529"/>
                  <a:pt x="971281" y="2359529"/>
                  <a:pt x="828770" y="2359529"/>
                </a:cubicBezTo>
                <a:cubicBezTo>
                  <a:pt x="696273" y="2358759"/>
                  <a:pt x="564546" y="2358759"/>
                  <a:pt x="432049" y="2358759"/>
                </a:cubicBezTo>
                <a:cubicBezTo>
                  <a:pt x="424345" y="2358759"/>
                  <a:pt x="415871" y="2356448"/>
                  <a:pt x="408169" y="2354907"/>
                </a:cubicBezTo>
                <a:cubicBezTo>
                  <a:pt x="355015" y="2354907"/>
                  <a:pt x="301092" y="2354907"/>
                  <a:pt x="247939" y="2353367"/>
                </a:cubicBezTo>
                <a:cubicBezTo>
                  <a:pt x="220207" y="2353367"/>
                  <a:pt x="217126" y="2347974"/>
                  <a:pt x="230221" y="2323324"/>
                </a:cubicBezTo>
                <a:cubicBezTo>
                  <a:pt x="260264" y="2264779"/>
                  <a:pt x="271049" y="2200071"/>
                  <a:pt x="285686" y="2136903"/>
                </a:cubicBezTo>
                <a:cubicBezTo>
                  <a:pt x="297240" y="2085291"/>
                  <a:pt x="315729" y="2035219"/>
                  <a:pt x="331135" y="1984377"/>
                </a:cubicBezTo>
                <a:cubicBezTo>
                  <a:pt x="331135" y="1982067"/>
                  <a:pt x="331905" y="1980525"/>
                  <a:pt x="332676" y="1978215"/>
                </a:cubicBezTo>
                <a:cubicBezTo>
                  <a:pt x="351163" y="1891937"/>
                  <a:pt x="372733" y="1806431"/>
                  <a:pt x="401236" y="1722464"/>
                </a:cubicBezTo>
                <a:cubicBezTo>
                  <a:pt x="446685" y="1586115"/>
                  <a:pt x="482120" y="1446685"/>
                  <a:pt x="520637" y="1308026"/>
                </a:cubicBezTo>
                <a:cubicBezTo>
                  <a:pt x="522948" y="1298782"/>
                  <a:pt x="526800" y="1289537"/>
                  <a:pt x="529881" y="1280294"/>
                </a:cubicBezTo>
                <a:cubicBezTo>
                  <a:pt x="541436" y="1239466"/>
                  <a:pt x="552991" y="1198638"/>
                  <a:pt x="563776" y="1157040"/>
                </a:cubicBezTo>
                <a:cubicBezTo>
                  <a:pt x="569938" y="1136241"/>
                  <a:pt x="577642" y="1113131"/>
                  <a:pt x="555302" y="1098495"/>
                </a:cubicBezTo>
                <a:cubicBezTo>
                  <a:pt x="533733" y="1084629"/>
                  <a:pt x="512934" y="1096955"/>
                  <a:pt x="494445" y="1110821"/>
                </a:cubicBezTo>
                <a:cubicBezTo>
                  <a:pt x="469795" y="1130079"/>
                  <a:pt x="456699" y="1156270"/>
                  <a:pt x="447455" y="1186313"/>
                </a:cubicBezTo>
                <a:cubicBezTo>
                  <a:pt x="416642" y="1289537"/>
                  <a:pt x="385058" y="1392762"/>
                  <a:pt x="354245" y="1495986"/>
                </a:cubicBezTo>
                <a:cubicBezTo>
                  <a:pt x="334986" y="1583805"/>
                  <a:pt x="308025" y="1670081"/>
                  <a:pt x="284915" y="1757129"/>
                </a:cubicBezTo>
                <a:cubicBezTo>
                  <a:pt x="277212" y="1785632"/>
                  <a:pt x="269508" y="1813363"/>
                  <a:pt x="264116" y="1842636"/>
                </a:cubicBezTo>
                <a:cubicBezTo>
                  <a:pt x="245628" y="1937387"/>
                  <a:pt x="151647" y="1986689"/>
                  <a:pt x="63059" y="1948942"/>
                </a:cubicBezTo>
                <a:cubicBezTo>
                  <a:pt x="23773" y="1931995"/>
                  <a:pt x="6055" y="1899641"/>
                  <a:pt x="1432" y="1858813"/>
                </a:cubicBezTo>
                <a:cubicBezTo>
                  <a:pt x="-3960" y="1811823"/>
                  <a:pt x="6055" y="1767914"/>
                  <a:pt x="28394" y="1727087"/>
                </a:cubicBezTo>
                <a:cubicBezTo>
                  <a:pt x="83088" y="1566857"/>
                  <a:pt x="115442" y="1399695"/>
                  <a:pt x="167824" y="1238695"/>
                </a:cubicBezTo>
                <a:cubicBezTo>
                  <a:pt x="168595" y="1224059"/>
                  <a:pt x="172447" y="1212504"/>
                  <a:pt x="177069" y="1201720"/>
                </a:cubicBezTo>
                <a:cubicBezTo>
                  <a:pt x="206341" y="1090022"/>
                  <a:pt x="241777" y="979864"/>
                  <a:pt x="290307" y="873558"/>
                </a:cubicBezTo>
                <a:cubicBezTo>
                  <a:pt x="341920" y="759549"/>
                  <a:pt x="432049" y="700233"/>
                  <a:pt x="549910" y="675582"/>
                </a:cubicBezTo>
                <a:cubicBezTo>
                  <a:pt x="588426" y="667109"/>
                  <a:pt x="627713" y="663257"/>
                  <a:pt x="667000" y="663257"/>
                </a:cubicBezTo>
                <a:close/>
                <a:moveTo>
                  <a:pt x="906576" y="0"/>
                </a:moveTo>
                <a:cubicBezTo>
                  <a:pt x="1069946" y="0"/>
                  <a:pt x="1202383" y="132438"/>
                  <a:pt x="1202383" y="295807"/>
                </a:cubicBezTo>
                <a:cubicBezTo>
                  <a:pt x="1202383" y="459178"/>
                  <a:pt x="1069946" y="591615"/>
                  <a:pt x="906576" y="591615"/>
                </a:cubicBezTo>
                <a:cubicBezTo>
                  <a:pt x="743206" y="591615"/>
                  <a:pt x="610768" y="459178"/>
                  <a:pt x="610768" y="295807"/>
                </a:cubicBezTo>
                <a:cubicBezTo>
                  <a:pt x="610768" y="132438"/>
                  <a:pt x="743206" y="0"/>
                  <a:pt x="906576" y="0"/>
                </a:cubicBezTo>
                <a:close/>
              </a:path>
            </a:pathLst>
          </a:custGeom>
          <a:solidFill>
            <a:schemeClr val="accent2"/>
          </a:solidFill>
          <a:ln w="807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9256ABF3-30E5-40FD-88E3-61206C05334A}"/>
              </a:ext>
            </a:extLst>
          </p:cNvPr>
          <p:cNvSpPr/>
          <p:nvPr/>
        </p:nvSpPr>
        <p:spPr>
          <a:xfrm>
            <a:off x="13211960" y="2247167"/>
            <a:ext cx="1852745" cy="2444465"/>
          </a:xfrm>
          <a:custGeom>
            <a:avLst/>
            <a:gdLst>
              <a:gd name="connsiteX0" fmla="*/ 261466 w 741632"/>
              <a:gd name="connsiteY0" fmla="*/ 746825 h 978491"/>
              <a:gd name="connsiteX1" fmla="*/ 207376 w 741632"/>
              <a:gd name="connsiteY1" fmla="*/ 747021 h 978491"/>
              <a:gd name="connsiteX2" fmla="*/ 207376 w 741632"/>
              <a:gd name="connsiteY2" fmla="*/ 786465 h 978491"/>
              <a:gd name="connsiteX3" fmla="*/ 168322 w 741632"/>
              <a:gd name="connsiteY3" fmla="*/ 786465 h 978491"/>
              <a:gd name="connsiteX4" fmla="*/ 168322 w 741632"/>
              <a:gd name="connsiteY4" fmla="*/ 840164 h 978491"/>
              <a:gd name="connsiteX5" fmla="*/ 207376 w 741632"/>
              <a:gd name="connsiteY5" fmla="*/ 840164 h 978491"/>
              <a:gd name="connsiteX6" fmla="*/ 207376 w 741632"/>
              <a:gd name="connsiteY6" fmla="*/ 879218 h 978491"/>
              <a:gd name="connsiteX7" fmla="*/ 261661 w 741632"/>
              <a:gd name="connsiteY7" fmla="*/ 879218 h 978491"/>
              <a:gd name="connsiteX8" fmla="*/ 261661 w 741632"/>
              <a:gd name="connsiteY8" fmla="*/ 839969 h 978491"/>
              <a:gd name="connsiteX9" fmla="*/ 300715 w 741632"/>
              <a:gd name="connsiteY9" fmla="*/ 839969 h 978491"/>
              <a:gd name="connsiteX10" fmla="*/ 300715 w 741632"/>
              <a:gd name="connsiteY10" fmla="*/ 785879 h 978491"/>
              <a:gd name="connsiteX11" fmla="*/ 261466 w 741632"/>
              <a:gd name="connsiteY11" fmla="*/ 785879 h 978491"/>
              <a:gd name="connsiteX12" fmla="*/ 261466 w 741632"/>
              <a:gd name="connsiteY12" fmla="*/ 746825 h 978491"/>
              <a:gd name="connsiteX13" fmla="*/ 175352 w 741632"/>
              <a:gd name="connsiteY13" fmla="*/ 639037 h 978491"/>
              <a:gd name="connsiteX14" fmla="*/ 151138 w 741632"/>
              <a:gd name="connsiteY14" fmla="*/ 664226 h 978491"/>
              <a:gd name="connsiteX15" fmla="*/ 175938 w 741632"/>
              <a:gd name="connsiteY15" fmla="*/ 688635 h 978491"/>
              <a:gd name="connsiteX16" fmla="*/ 200346 w 741632"/>
              <a:gd name="connsiteY16" fmla="*/ 663445 h 978491"/>
              <a:gd name="connsiteX17" fmla="*/ 175352 w 741632"/>
              <a:gd name="connsiteY17" fmla="*/ 639037 h 978491"/>
              <a:gd name="connsiteX18" fmla="*/ 175547 w 741632"/>
              <a:gd name="connsiteY18" fmla="*/ 624977 h 978491"/>
              <a:gd name="connsiteX19" fmla="*/ 214406 w 741632"/>
              <a:gd name="connsiteY19" fmla="*/ 664031 h 978491"/>
              <a:gd name="connsiteX20" fmla="*/ 175352 w 741632"/>
              <a:gd name="connsiteY20" fmla="*/ 702890 h 978491"/>
              <a:gd name="connsiteX21" fmla="*/ 136884 w 741632"/>
              <a:gd name="connsiteY21" fmla="*/ 664226 h 978491"/>
              <a:gd name="connsiteX22" fmla="*/ 175547 w 741632"/>
              <a:gd name="connsiteY22" fmla="*/ 624977 h 978491"/>
              <a:gd name="connsiteX23" fmla="*/ 499499 w 741632"/>
              <a:gd name="connsiteY23" fmla="*/ 424436 h 978491"/>
              <a:gd name="connsiteX24" fmla="*/ 536404 w 741632"/>
              <a:gd name="connsiteY24" fmla="*/ 424631 h 978491"/>
              <a:gd name="connsiteX25" fmla="*/ 543434 w 741632"/>
              <a:gd name="connsiteY25" fmla="*/ 427365 h 978491"/>
              <a:gd name="connsiteX26" fmla="*/ 629743 w 741632"/>
              <a:gd name="connsiteY26" fmla="*/ 506059 h 978491"/>
              <a:gd name="connsiteX27" fmla="*/ 658252 w 741632"/>
              <a:gd name="connsiteY27" fmla="*/ 621853 h 978491"/>
              <a:gd name="connsiteX28" fmla="*/ 650246 w 741632"/>
              <a:gd name="connsiteY28" fmla="*/ 661883 h 978491"/>
              <a:gd name="connsiteX29" fmla="*/ 535233 w 741632"/>
              <a:gd name="connsiteY29" fmla="*/ 693517 h 978491"/>
              <a:gd name="connsiteX30" fmla="*/ 495007 w 741632"/>
              <a:gd name="connsiteY30" fmla="*/ 753855 h 978491"/>
              <a:gd name="connsiteX31" fmla="*/ 487587 w 741632"/>
              <a:gd name="connsiteY31" fmla="*/ 763033 h 978491"/>
              <a:gd name="connsiteX32" fmla="*/ 474113 w 741632"/>
              <a:gd name="connsiteY32" fmla="*/ 800134 h 978491"/>
              <a:gd name="connsiteX33" fmla="*/ 502818 w 741632"/>
              <a:gd name="connsiteY33" fmla="*/ 809116 h 978491"/>
              <a:gd name="connsiteX34" fmla="*/ 510629 w 741632"/>
              <a:gd name="connsiteY34" fmla="*/ 767719 h 978491"/>
              <a:gd name="connsiteX35" fmla="*/ 508872 w 741632"/>
              <a:gd name="connsiteY35" fmla="*/ 760299 h 978491"/>
              <a:gd name="connsiteX36" fmla="*/ 598695 w 741632"/>
              <a:gd name="connsiteY36" fmla="*/ 672428 h 978491"/>
              <a:gd name="connsiteX37" fmla="*/ 674655 w 741632"/>
              <a:gd name="connsiteY37" fmla="*/ 730032 h 978491"/>
              <a:gd name="connsiteX38" fmla="*/ 630914 w 741632"/>
              <a:gd name="connsiteY38" fmla="*/ 831963 h 978491"/>
              <a:gd name="connsiteX39" fmla="*/ 622518 w 741632"/>
              <a:gd name="connsiteY39" fmla="*/ 833525 h 978491"/>
              <a:gd name="connsiteX40" fmla="*/ 583269 w 741632"/>
              <a:gd name="connsiteY40" fmla="*/ 856371 h 978491"/>
              <a:gd name="connsiteX41" fmla="*/ 601820 w 741632"/>
              <a:gd name="connsiteY41" fmla="*/ 878437 h 978491"/>
              <a:gd name="connsiteX42" fmla="*/ 631696 w 741632"/>
              <a:gd name="connsiteY42" fmla="*/ 855980 h 978491"/>
              <a:gd name="connsiteX43" fmla="*/ 639506 w 741632"/>
              <a:gd name="connsiteY43" fmla="*/ 844264 h 978491"/>
              <a:gd name="connsiteX44" fmla="*/ 689105 w 741632"/>
              <a:gd name="connsiteY44" fmla="*/ 723784 h 978491"/>
              <a:gd name="connsiteX45" fmla="*/ 669968 w 741632"/>
              <a:gd name="connsiteY45" fmla="*/ 677895 h 978491"/>
              <a:gd name="connsiteX46" fmla="*/ 667430 w 741632"/>
              <a:gd name="connsiteY46" fmla="*/ 664227 h 978491"/>
              <a:gd name="connsiteX47" fmla="*/ 669578 w 741632"/>
              <a:gd name="connsiteY47" fmla="*/ 541402 h 978491"/>
              <a:gd name="connsiteX48" fmla="*/ 625838 w 741632"/>
              <a:gd name="connsiteY48" fmla="*/ 474230 h 978491"/>
              <a:gd name="connsiteX49" fmla="*/ 572724 w 741632"/>
              <a:gd name="connsiteY49" fmla="*/ 425022 h 978491"/>
              <a:gd name="connsiteX50" fmla="*/ 670554 w 741632"/>
              <a:gd name="connsiteY50" fmla="*/ 444354 h 978491"/>
              <a:gd name="connsiteX51" fmla="*/ 739679 w 741632"/>
              <a:gd name="connsiteY51" fmla="*/ 544722 h 978491"/>
              <a:gd name="connsiteX52" fmla="*/ 741632 w 741632"/>
              <a:gd name="connsiteY52" fmla="*/ 553118 h 978491"/>
              <a:gd name="connsiteX53" fmla="*/ 741632 w 741632"/>
              <a:gd name="connsiteY53" fmla="*/ 978491 h 978491"/>
              <a:gd name="connsiteX54" fmla="*/ 389996 w 741632"/>
              <a:gd name="connsiteY54" fmla="*/ 978491 h 978491"/>
              <a:gd name="connsiteX55" fmla="*/ 389953 w 741632"/>
              <a:gd name="connsiteY55" fmla="*/ 791542 h 978491"/>
              <a:gd name="connsiteX56" fmla="*/ 398154 w 741632"/>
              <a:gd name="connsiteY56" fmla="*/ 773382 h 978491"/>
              <a:gd name="connsiteX57" fmla="*/ 500670 w 741632"/>
              <a:gd name="connsiteY57" fmla="*/ 682972 h 978491"/>
              <a:gd name="connsiteX58" fmla="*/ 504380 w 741632"/>
              <a:gd name="connsiteY58" fmla="*/ 666375 h 978491"/>
              <a:gd name="connsiteX59" fmla="*/ 485049 w 741632"/>
              <a:gd name="connsiteY59" fmla="*/ 614433 h 978491"/>
              <a:gd name="connsiteX60" fmla="*/ 560227 w 741632"/>
              <a:gd name="connsiteY60" fmla="*/ 591391 h 978491"/>
              <a:gd name="connsiteX61" fmla="*/ 499499 w 741632"/>
              <a:gd name="connsiteY61" fmla="*/ 424436 h 978491"/>
              <a:gd name="connsiteX62" fmla="*/ 447948 w 741632"/>
              <a:gd name="connsiteY62" fmla="*/ 423850 h 978491"/>
              <a:gd name="connsiteX63" fmla="*/ 479582 w 741632"/>
              <a:gd name="connsiteY63" fmla="*/ 446501 h 978491"/>
              <a:gd name="connsiteX64" fmla="*/ 525079 w 741632"/>
              <a:gd name="connsiteY64" fmla="*/ 573622 h 978491"/>
              <a:gd name="connsiteX65" fmla="*/ 449705 w 741632"/>
              <a:gd name="connsiteY65" fmla="*/ 596859 h 978491"/>
              <a:gd name="connsiteX66" fmla="*/ 473138 w 741632"/>
              <a:gd name="connsiteY66" fmla="*/ 659736 h 978491"/>
              <a:gd name="connsiteX67" fmla="*/ 469818 w 741632"/>
              <a:gd name="connsiteY67" fmla="*/ 673795 h 978491"/>
              <a:gd name="connsiteX68" fmla="*/ 376284 w 741632"/>
              <a:gd name="connsiteY68" fmla="*/ 756589 h 978491"/>
              <a:gd name="connsiteX69" fmla="*/ 326686 w 741632"/>
              <a:gd name="connsiteY69" fmla="*/ 712654 h 978491"/>
              <a:gd name="connsiteX70" fmla="*/ 282164 w 741632"/>
              <a:gd name="connsiteY70" fmla="*/ 673209 h 978491"/>
              <a:gd name="connsiteX71" fmla="*/ 279040 w 741632"/>
              <a:gd name="connsiteY71" fmla="*/ 660907 h 978491"/>
              <a:gd name="connsiteX72" fmla="*/ 302863 w 741632"/>
              <a:gd name="connsiteY72" fmla="*/ 596859 h 978491"/>
              <a:gd name="connsiteX73" fmla="*/ 227684 w 741632"/>
              <a:gd name="connsiteY73" fmla="*/ 573622 h 978491"/>
              <a:gd name="connsiteX74" fmla="*/ 271425 w 741632"/>
              <a:gd name="connsiteY74" fmla="*/ 450212 h 978491"/>
              <a:gd name="connsiteX75" fmla="*/ 276111 w 741632"/>
              <a:gd name="connsiteY75" fmla="*/ 437324 h 978491"/>
              <a:gd name="connsiteX76" fmla="*/ 298567 w 741632"/>
              <a:gd name="connsiteY76" fmla="*/ 424241 h 978491"/>
              <a:gd name="connsiteX77" fmla="*/ 305597 w 741632"/>
              <a:gd name="connsiteY77" fmla="*/ 432051 h 978491"/>
              <a:gd name="connsiteX78" fmla="*/ 364763 w 741632"/>
              <a:gd name="connsiteY78" fmla="*/ 582799 h 978491"/>
              <a:gd name="connsiteX79" fmla="*/ 370621 w 741632"/>
              <a:gd name="connsiteY79" fmla="*/ 596859 h 978491"/>
              <a:gd name="connsiteX80" fmla="*/ 381947 w 741632"/>
              <a:gd name="connsiteY80" fmla="*/ 568349 h 978491"/>
              <a:gd name="connsiteX81" fmla="*/ 434670 w 741632"/>
              <a:gd name="connsiteY81" fmla="*/ 433028 h 978491"/>
              <a:gd name="connsiteX82" fmla="*/ 447948 w 741632"/>
              <a:gd name="connsiteY82" fmla="*/ 423850 h 978491"/>
              <a:gd name="connsiteX83" fmla="*/ 251702 w 741632"/>
              <a:gd name="connsiteY83" fmla="*/ 423460 h 978491"/>
              <a:gd name="connsiteX84" fmla="*/ 252874 w 741632"/>
              <a:gd name="connsiteY84" fmla="*/ 425608 h 978491"/>
              <a:gd name="connsiteX85" fmla="*/ 192536 w 741632"/>
              <a:gd name="connsiteY85" fmla="*/ 591391 h 978491"/>
              <a:gd name="connsiteX86" fmla="*/ 267714 w 741632"/>
              <a:gd name="connsiteY86" fmla="*/ 614433 h 978491"/>
              <a:gd name="connsiteX87" fmla="*/ 248187 w 741632"/>
              <a:gd name="connsiteY87" fmla="*/ 666765 h 978491"/>
              <a:gd name="connsiteX88" fmla="*/ 252483 w 741632"/>
              <a:gd name="connsiteY88" fmla="*/ 682972 h 978491"/>
              <a:gd name="connsiteX89" fmla="*/ 355585 w 741632"/>
              <a:gd name="connsiteY89" fmla="*/ 774163 h 978491"/>
              <a:gd name="connsiteX90" fmla="*/ 362615 w 741632"/>
              <a:gd name="connsiteY90" fmla="*/ 790956 h 978491"/>
              <a:gd name="connsiteX91" fmla="*/ 362572 w 741632"/>
              <a:gd name="connsiteY91" fmla="*/ 978491 h 978491"/>
              <a:gd name="connsiteX92" fmla="*/ 0 w 741632"/>
              <a:gd name="connsiteY92" fmla="*/ 978491 h 978491"/>
              <a:gd name="connsiteX93" fmla="*/ 0 w 741632"/>
              <a:gd name="connsiteY93" fmla="*/ 566983 h 978491"/>
              <a:gd name="connsiteX94" fmla="*/ 141571 w 741632"/>
              <a:gd name="connsiteY94" fmla="*/ 424436 h 978491"/>
              <a:gd name="connsiteX95" fmla="*/ 221435 w 741632"/>
              <a:gd name="connsiteY95" fmla="*/ 424436 h 978491"/>
              <a:gd name="connsiteX96" fmla="*/ 215773 w 741632"/>
              <a:gd name="connsiteY96" fmla="*/ 431661 h 978491"/>
              <a:gd name="connsiteX97" fmla="*/ 164417 w 741632"/>
              <a:gd name="connsiteY97" fmla="*/ 532615 h 978491"/>
              <a:gd name="connsiteX98" fmla="*/ 160707 w 741632"/>
              <a:gd name="connsiteY98" fmla="*/ 612480 h 978491"/>
              <a:gd name="connsiteX99" fmla="*/ 154458 w 741632"/>
              <a:gd name="connsiteY99" fmla="*/ 623806 h 978491"/>
              <a:gd name="connsiteX100" fmla="*/ 132197 w 741632"/>
              <a:gd name="connsiteY100" fmla="*/ 677700 h 978491"/>
              <a:gd name="connsiteX101" fmla="*/ 180234 w 741632"/>
              <a:gd name="connsiteY101" fmla="*/ 709529 h 978491"/>
              <a:gd name="connsiteX102" fmla="*/ 221631 w 741632"/>
              <a:gd name="connsiteY102" fmla="*/ 669304 h 978491"/>
              <a:gd name="connsiteX103" fmla="*/ 185896 w 741632"/>
              <a:gd name="connsiteY103" fmla="*/ 619315 h 978491"/>
              <a:gd name="connsiteX104" fmla="*/ 178086 w 741632"/>
              <a:gd name="connsiteY104" fmla="*/ 612090 h 978491"/>
              <a:gd name="connsiteX105" fmla="*/ 183748 w 741632"/>
              <a:gd name="connsiteY105" fmla="*/ 524609 h 978491"/>
              <a:gd name="connsiteX106" fmla="*/ 195465 w 741632"/>
              <a:gd name="connsiteY106" fmla="*/ 492976 h 978491"/>
              <a:gd name="connsiteX107" fmla="*/ 241353 w 741632"/>
              <a:gd name="connsiteY107" fmla="*/ 428927 h 978491"/>
              <a:gd name="connsiteX108" fmla="*/ 251702 w 741632"/>
              <a:gd name="connsiteY108" fmla="*/ 423460 h 978491"/>
              <a:gd name="connsiteX109" fmla="*/ 371029 w 741632"/>
              <a:gd name="connsiteY109" fmla="*/ 2 h 978491"/>
              <a:gd name="connsiteX110" fmla="*/ 562763 w 741632"/>
              <a:gd name="connsiteY110" fmla="*/ 193062 h 978491"/>
              <a:gd name="connsiteX111" fmla="*/ 370035 w 741632"/>
              <a:gd name="connsiteY111" fmla="*/ 385128 h 978491"/>
              <a:gd name="connsiteX112" fmla="*/ 177803 w 741632"/>
              <a:gd name="connsiteY112" fmla="*/ 191571 h 978491"/>
              <a:gd name="connsiteX113" fmla="*/ 371029 w 741632"/>
              <a:gd name="connsiteY113" fmla="*/ 2 h 97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41632" h="978491">
                <a:moveTo>
                  <a:pt x="261466" y="746825"/>
                </a:moveTo>
                <a:cubicBezTo>
                  <a:pt x="243306" y="747021"/>
                  <a:pt x="226317" y="747021"/>
                  <a:pt x="207376" y="747021"/>
                </a:cubicBezTo>
                <a:cubicBezTo>
                  <a:pt x="207376" y="760104"/>
                  <a:pt x="207376" y="772601"/>
                  <a:pt x="207376" y="786465"/>
                </a:cubicBezTo>
                <a:cubicBezTo>
                  <a:pt x="193512" y="786465"/>
                  <a:pt x="180819" y="786465"/>
                  <a:pt x="168322" y="786465"/>
                </a:cubicBezTo>
                <a:cubicBezTo>
                  <a:pt x="168322" y="805015"/>
                  <a:pt x="168322" y="822199"/>
                  <a:pt x="168322" y="840164"/>
                </a:cubicBezTo>
                <a:cubicBezTo>
                  <a:pt x="181405" y="840164"/>
                  <a:pt x="193903" y="840164"/>
                  <a:pt x="207376" y="840164"/>
                </a:cubicBezTo>
                <a:cubicBezTo>
                  <a:pt x="207376" y="853637"/>
                  <a:pt x="207376" y="866135"/>
                  <a:pt x="207376" y="879218"/>
                </a:cubicBezTo>
                <a:cubicBezTo>
                  <a:pt x="225926" y="879218"/>
                  <a:pt x="243306" y="879218"/>
                  <a:pt x="261661" y="879218"/>
                </a:cubicBezTo>
                <a:cubicBezTo>
                  <a:pt x="261661" y="866135"/>
                  <a:pt x="261661" y="853637"/>
                  <a:pt x="261661" y="839969"/>
                </a:cubicBezTo>
                <a:cubicBezTo>
                  <a:pt x="275330" y="839969"/>
                  <a:pt x="287827" y="839969"/>
                  <a:pt x="300715" y="839969"/>
                </a:cubicBezTo>
                <a:cubicBezTo>
                  <a:pt x="300715" y="821613"/>
                  <a:pt x="300715" y="804234"/>
                  <a:pt x="300715" y="785879"/>
                </a:cubicBezTo>
                <a:cubicBezTo>
                  <a:pt x="287632" y="785879"/>
                  <a:pt x="275134" y="785879"/>
                  <a:pt x="261466" y="785879"/>
                </a:cubicBezTo>
                <a:cubicBezTo>
                  <a:pt x="261466" y="772406"/>
                  <a:pt x="261466" y="759908"/>
                  <a:pt x="261466" y="746825"/>
                </a:cubicBezTo>
                <a:close/>
                <a:moveTo>
                  <a:pt x="175352" y="639037"/>
                </a:moveTo>
                <a:cubicBezTo>
                  <a:pt x="161683" y="639232"/>
                  <a:pt x="150943" y="650362"/>
                  <a:pt x="151138" y="664226"/>
                </a:cubicBezTo>
                <a:cubicBezTo>
                  <a:pt x="151334" y="678090"/>
                  <a:pt x="162269" y="688830"/>
                  <a:pt x="175938" y="688635"/>
                </a:cubicBezTo>
                <a:cubicBezTo>
                  <a:pt x="189606" y="688244"/>
                  <a:pt x="200541" y="677114"/>
                  <a:pt x="200346" y="663445"/>
                </a:cubicBezTo>
                <a:cubicBezTo>
                  <a:pt x="200151" y="649972"/>
                  <a:pt x="188825" y="638841"/>
                  <a:pt x="175352" y="639037"/>
                </a:cubicBezTo>
                <a:close/>
                <a:moveTo>
                  <a:pt x="175547" y="624977"/>
                </a:moveTo>
                <a:cubicBezTo>
                  <a:pt x="197417" y="624977"/>
                  <a:pt x="214406" y="642161"/>
                  <a:pt x="214406" y="664031"/>
                </a:cubicBezTo>
                <a:cubicBezTo>
                  <a:pt x="214406" y="685706"/>
                  <a:pt x="196831" y="703085"/>
                  <a:pt x="175352" y="702890"/>
                </a:cubicBezTo>
                <a:cubicBezTo>
                  <a:pt x="154263" y="702695"/>
                  <a:pt x="137079" y="685315"/>
                  <a:pt x="136884" y="664226"/>
                </a:cubicBezTo>
                <a:cubicBezTo>
                  <a:pt x="136493" y="642551"/>
                  <a:pt x="154067" y="624977"/>
                  <a:pt x="175547" y="624977"/>
                </a:cubicBezTo>
                <a:close/>
                <a:moveTo>
                  <a:pt x="499499" y="424436"/>
                </a:moveTo>
                <a:cubicBezTo>
                  <a:pt x="512582" y="424436"/>
                  <a:pt x="524493" y="424241"/>
                  <a:pt x="536404" y="424631"/>
                </a:cubicBezTo>
                <a:cubicBezTo>
                  <a:pt x="538748" y="424631"/>
                  <a:pt x="541481" y="425998"/>
                  <a:pt x="543434" y="427365"/>
                </a:cubicBezTo>
                <a:cubicBezTo>
                  <a:pt x="575263" y="450212"/>
                  <a:pt x="604944" y="475401"/>
                  <a:pt x="629743" y="506059"/>
                </a:cubicBezTo>
                <a:cubicBezTo>
                  <a:pt x="657471" y="540426"/>
                  <a:pt x="663329" y="579870"/>
                  <a:pt x="658252" y="621853"/>
                </a:cubicBezTo>
                <a:cubicBezTo>
                  <a:pt x="656690" y="635327"/>
                  <a:pt x="652980" y="648410"/>
                  <a:pt x="650246" y="661883"/>
                </a:cubicBezTo>
                <a:cubicBezTo>
                  <a:pt x="603577" y="646457"/>
                  <a:pt x="567452" y="663641"/>
                  <a:pt x="535233" y="693517"/>
                </a:cubicBezTo>
                <a:cubicBezTo>
                  <a:pt x="517073" y="710310"/>
                  <a:pt x="504185" y="731008"/>
                  <a:pt x="495007" y="753855"/>
                </a:cubicBezTo>
                <a:cubicBezTo>
                  <a:pt x="493641" y="757370"/>
                  <a:pt x="490711" y="760885"/>
                  <a:pt x="487587" y="763033"/>
                </a:cubicBezTo>
                <a:cubicBezTo>
                  <a:pt x="476066" y="771039"/>
                  <a:pt x="470208" y="786660"/>
                  <a:pt x="474113" y="800134"/>
                </a:cubicBezTo>
                <a:cubicBezTo>
                  <a:pt x="478214" y="813412"/>
                  <a:pt x="491688" y="817708"/>
                  <a:pt x="502818" y="809116"/>
                </a:cubicBezTo>
                <a:cubicBezTo>
                  <a:pt x="514925" y="799743"/>
                  <a:pt x="518245" y="780997"/>
                  <a:pt x="510629" y="767719"/>
                </a:cubicBezTo>
                <a:cubicBezTo>
                  <a:pt x="509457" y="765571"/>
                  <a:pt x="508090" y="762252"/>
                  <a:pt x="508872" y="760299"/>
                </a:cubicBezTo>
                <a:cubicBezTo>
                  <a:pt x="525664" y="717535"/>
                  <a:pt x="553393" y="685120"/>
                  <a:pt x="598695" y="672428"/>
                </a:cubicBezTo>
                <a:cubicBezTo>
                  <a:pt x="640678" y="660517"/>
                  <a:pt x="673483" y="685901"/>
                  <a:pt x="674655" y="730032"/>
                </a:cubicBezTo>
                <a:cubicBezTo>
                  <a:pt x="675631" y="770453"/>
                  <a:pt x="658448" y="803648"/>
                  <a:pt x="630914" y="831963"/>
                </a:cubicBezTo>
                <a:cubicBezTo>
                  <a:pt x="629352" y="833720"/>
                  <a:pt x="625056" y="834110"/>
                  <a:pt x="622518" y="833525"/>
                </a:cubicBezTo>
                <a:cubicBezTo>
                  <a:pt x="607092" y="829815"/>
                  <a:pt x="587760" y="840750"/>
                  <a:pt x="583269" y="856371"/>
                </a:cubicBezTo>
                <a:cubicBezTo>
                  <a:pt x="579363" y="869845"/>
                  <a:pt x="587760" y="880194"/>
                  <a:pt x="601820" y="878437"/>
                </a:cubicBezTo>
                <a:cubicBezTo>
                  <a:pt x="615683" y="876679"/>
                  <a:pt x="625642" y="868868"/>
                  <a:pt x="631696" y="855980"/>
                </a:cubicBezTo>
                <a:cubicBezTo>
                  <a:pt x="633648" y="851685"/>
                  <a:pt x="636187" y="847584"/>
                  <a:pt x="639506" y="844264"/>
                </a:cubicBezTo>
                <a:cubicBezTo>
                  <a:pt x="672311" y="810874"/>
                  <a:pt x="692424" y="772210"/>
                  <a:pt x="689105" y="723784"/>
                </a:cubicBezTo>
                <a:cubicBezTo>
                  <a:pt x="687933" y="706405"/>
                  <a:pt x="681880" y="690783"/>
                  <a:pt x="669968" y="677895"/>
                </a:cubicBezTo>
                <a:cubicBezTo>
                  <a:pt x="665673" y="673209"/>
                  <a:pt x="665868" y="669499"/>
                  <a:pt x="667430" y="664227"/>
                </a:cubicBezTo>
                <a:cubicBezTo>
                  <a:pt x="679927" y="623611"/>
                  <a:pt x="682466" y="582604"/>
                  <a:pt x="669578" y="541402"/>
                </a:cubicBezTo>
                <a:cubicBezTo>
                  <a:pt x="661181" y="515041"/>
                  <a:pt x="644974" y="493366"/>
                  <a:pt x="625838" y="474230"/>
                </a:cubicBezTo>
                <a:cubicBezTo>
                  <a:pt x="608849" y="457242"/>
                  <a:pt x="590689" y="441620"/>
                  <a:pt x="572724" y="425022"/>
                </a:cubicBezTo>
                <a:cubicBezTo>
                  <a:pt x="606896" y="422483"/>
                  <a:pt x="640092" y="426194"/>
                  <a:pt x="670554" y="444354"/>
                </a:cubicBezTo>
                <a:cubicBezTo>
                  <a:pt x="708632" y="467395"/>
                  <a:pt x="731673" y="500982"/>
                  <a:pt x="739679" y="544722"/>
                </a:cubicBezTo>
                <a:cubicBezTo>
                  <a:pt x="740265" y="547455"/>
                  <a:pt x="741046" y="550385"/>
                  <a:pt x="741632" y="553118"/>
                </a:cubicBezTo>
                <a:lnTo>
                  <a:pt x="741632" y="978491"/>
                </a:lnTo>
                <a:lnTo>
                  <a:pt x="389996" y="978491"/>
                </a:lnTo>
                <a:lnTo>
                  <a:pt x="389953" y="791542"/>
                </a:lnTo>
                <a:cubicBezTo>
                  <a:pt x="389953" y="783536"/>
                  <a:pt x="392296" y="778459"/>
                  <a:pt x="398154" y="773382"/>
                </a:cubicBezTo>
                <a:cubicBezTo>
                  <a:pt x="432521" y="743310"/>
                  <a:pt x="466107" y="712849"/>
                  <a:pt x="500670" y="682972"/>
                </a:cubicBezTo>
                <a:cubicBezTo>
                  <a:pt x="506919" y="677700"/>
                  <a:pt x="507309" y="673404"/>
                  <a:pt x="504380" y="666375"/>
                </a:cubicBezTo>
                <a:cubicBezTo>
                  <a:pt x="497741" y="649582"/>
                  <a:pt x="491688" y="632398"/>
                  <a:pt x="485049" y="614433"/>
                </a:cubicBezTo>
                <a:cubicBezTo>
                  <a:pt x="510238" y="606622"/>
                  <a:pt x="534842" y="599202"/>
                  <a:pt x="560227" y="591391"/>
                </a:cubicBezTo>
                <a:cubicBezTo>
                  <a:pt x="539919" y="535544"/>
                  <a:pt x="519806" y="480478"/>
                  <a:pt x="499499" y="424436"/>
                </a:cubicBezTo>
                <a:close/>
                <a:moveTo>
                  <a:pt x="447948" y="423850"/>
                </a:moveTo>
                <a:cubicBezTo>
                  <a:pt x="471576" y="424241"/>
                  <a:pt x="471576" y="423850"/>
                  <a:pt x="479582" y="446501"/>
                </a:cubicBezTo>
                <a:cubicBezTo>
                  <a:pt x="494617" y="488484"/>
                  <a:pt x="509653" y="530272"/>
                  <a:pt x="525079" y="573622"/>
                </a:cubicBezTo>
                <a:cubicBezTo>
                  <a:pt x="499694" y="581433"/>
                  <a:pt x="475090" y="589048"/>
                  <a:pt x="449705" y="596859"/>
                </a:cubicBezTo>
                <a:cubicBezTo>
                  <a:pt x="457712" y="618534"/>
                  <a:pt x="465132" y="639233"/>
                  <a:pt x="473138" y="659736"/>
                </a:cubicBezTo>
                <a:cubicBezTo>
                  <a:pt x="475481" y="665594"/>
                  <a:pt x="475090" y="669304"/>
                  <a:pt x="469818" y="673795"/>
                </a:cubicBezTo>
                <a:cubicBezTo>
                  <a:pt x="438575" y="700937"/>
                  <a:pt x="407918" y="728471"/>
                  <a:pt x="376284" y="756589"/>
                </a:cubicBezTo>
                <a:cubicBezTo>
                  <a:pt x="359686" y="741944"/>
                  <a:pt x="343284" y="727299"/>
                  <a:pt x="326686" y="712654"/>
                </a:cubicBezTo>
                <a:cubicBezTo>
                  <a:pt x="311845" y="699571"/>
                  <a:pt x="297200" y="686097"/>
                  <a:pt x="282164" y="673209"/>
                </a:cubicBezTo>
                <a:cubicBezTo>
                  <a:pt x="277673" y="669499"/>
                  <a:pt x="277087" y="666180"/>
                  <a:pt x="279040" y="660907"/>
                </a:cubicBezTo>
                <a:cubicBezTo>
                  <a:pt x="287046" y="640014"/>
                  <a:pt x="294662" y="619120"/>
                  <a:pt x="302863" y="596859"/>
                </a:cubicBezTo>
                <a:cubicBezTo>
                  <a:pt x="277478" y="589048"/>
                  <a:pt x="252874" y="581433"/>
                  <a:pt x="227684" y="573622"/>
                </a:cubicBezTo>
                <a:cubicBezTo>
                  <a:pt x="242525" y="532029"/>
                  <a:pt x="256975" y="491218"/>
                  <a:pt x="271425" y="450212"/>
                </a:cubicBezTo>
                <a:cubicBezTo>
                  <a:pt x="272987" y="445916"/>
                  <a:pt x="274549" y="441620"/>
                  <a:pt x="276111" y="437324"/>
                </a:cubicBezTo>
                <a:cubicBezTo>
                  <a:pt x="281188" y="423264"/>
                  <a:pt x="284117" y="421312"/>
                  <a:pt x="298567" y="424241"/>
                </a:cubicBezTo>
                <a:cubicBezTo>
                  <a:pt x="301301" y="424826"/>
                  <a:pt x="304230" y="428927"/>
                  <a:pt x="305597" y="432051"/>
                </a:cubicBezTo>
                <a:cubicBezTo>
                  <a:pt x="325514" y="482236"/>
                  <a:pt x="345041" y="532420"/>
                  <a:pt x="364763" y="582799"/>
                </a:cubicBezTo>
                <a:cubicBezTo>
                  <a:pt x="366325" y="586900"/>
                  <a:pt x="368083" y="591001"/>
                  <a:pt x="370621" y="596859"/>
                </a:cubicBezTo>
                <a:cubicBezTo>
                  <a:pt x="374917" y="586119"/>
                  <a:pt x="378432" y="577137"/>
                  <a:pt x="381947" y="568349"/>
                </a:cubicBezTo>
                <a:cubicBezTo>
                  <a:pt x="399521" y="523242"/>
                  <a:pt x="417291" y="478135"/>
                  <a:pt x="434670" y="433028"/>
                </a:cubicBezTo>
                <a:cubicBezTo>
                  <a:pt x="437208" y="426193"/>
                  <a:pt x="440723" y="423655"/>
                  <a:pt x="447948" y="423850"/>
                </a:cubicBezTo>
                <a:close/>
                <a:moveTo>
                  <a:pt x="251702" y="423460"/>
                </a:moveTo>
                <a:cubicBezTo>
                  <a:pt x="252093" y="424241"/>
                  <a:pt x="252483" y="424827"/>
                  <a:pt x="252874" y="425608"/>
                </a:cubicBezTo>
                <a:cubicBezTo>
                  <a:pt x="232956" y="480478"/>
                  <a:pt x="212844" y="535349"/>
                  <a:pt x="192536" y="591391"/>
                </a:cubicBezTo>
                <a:cubicBezTo>
                  <a:pt x="217725" y="599202"/>
                  <a:pt x="242329" y="606622"/>
                  <a:pt x="267714" y="614433"/>
                </a:cubicBezTo>
                <a:cubicBezTo>
                  <a:pt x="261270" y="632202"/>
                  <a:pt x="255412" y="649777"/>
                  <a:pt x="248187" y="666765"/>
                </a:cubicBezTo>
                <a:cubicBezTo>
                  <a:pt x="245063" y="674185"/>
                  <a:pt x="246821" y="678091"/>
                  <a:pt x="252483" y="682972"/>
                </a:cubicBezTo>
                <a:cubicBezTo>
                  <a:pt x="287046" y="713239"/>
                  <a:pt x="321023" y="743896"/>
                  <a:pt x="355585" y="774163"/>
                </a:cubicBezTo>
                <a:cubicBezTo>
                  <a:pt x="361248" y="779045"/>
                  <a:pt x="362615" y="784122"/>
                  <a:pt x="362615" y="790956"/>
                </a:cubicBezTo>
                <a:lnTo>
                  <a:pt x="362572" y="978491"/>
                </a:lnTo>
                <a:lnTo>
                  <a:pt x="0" y="978491"/>
                </a:lnTo>
                <a:lnTo>
                  <a:pt x="0" y="566983"/>
                </a:lnTo>
                <a:cubicBezTo>
                  <a:pt x="390" y="488094"/>
                  <a:pt x="62681" y="426194"/>
                  <a:pt x="141571" y="424436"/>
                </a:cubicBezTo>
                <a:cubicBezTo>
                  <a:pt x="167541" y="423850"/>
                  <a:pt x="193707" y="424436"/>
                  <a:pt x="221435" y="424436"/>
                </a:cubicBezTo>
                <a:cubicBezTo>
                  <a:pt x="219092" y="427560"/>
                  <a:pt x="217335" y="429708"/>
                  <a:pt x="215773" y="431661"/>
                </a:cubicBezTo>
                <a:cubicBezTo>
                  <a:pt x="191364" y="461733"/>
                  <a:pt x="168322" y="492585"/>
                  <a:pt x="164417" y="532615"/>
                </a:cubicBezTo>
                <a:cubicBezTo>
                  <a:pt x="161878" y="559172"/>
                  <a:pt x="161488" y="585924"/>
                  <a:pt x="160707" y="612480"/>
                </a:cubicBezTo>
                <a:cubicBezTo>
                  <a:pt x="160511" y="617948"/>
                  <a:pt x="159731" y="620877"/>
                  <a:pt x="154458" y="623806"/>
                </a:cubicBezTo>
                <a:cubicBezTo>
                  <a:pt x="134345" y="634741"/>
                  <a:pt x="125558" y="656611"/>
                  <a:pt x="132197" y="677700"/>
                </a:cubicBezTo>
                <a:cubicBezTo>
                  <a:pt x="138837" y="698399"/>
                  <a:pt x="158168" y="711287"/>
                  <a:pt x="180234" y="709529"/>
                </a:cubicBezTo>
                <a:cubicBezTo>
                  <a:pt x="201323" y="707967"/>
                  <a:pt x="218506" y="691369"/>
                  <a:pt x="221631" y="669304"/>
                </a:cubicBezTo>
                <a:cubicBezTo>
                  <a:pt x="224950" y="647043"/>
                  <a:pt x="208743" y="624196"/>
                  <a:pt x="185896" y="619315"/>
                </a:cubicBezTo>
                <a:cubicBezTo>
                  <a:pt x="181601" y="618338"/>
                  <a:pt x="177695" y="618338"/>
                  <a:pt x="178086" y="612090"/>
                </a:cubicBezTo>
                <a:cubicBezTo>
                  <a:pt x="180038" y="582994"/>
                  <a:pt x="180624" y="553704"/>
                  <a:pt x="183748" y="524609"/>
                </a:cubicBezTo>
                <a:cubicBezTo>
                  <a:pt x="184920" y="513674"/>
                  <a:pt x="189411" y="502153"/>
                  <a:pt x="195465" y="492976"/>
                </a:cubicBezTo>
                <a:cubicBezTo>
                  <a:pt x="209719" y="470910"/>
                  <a:pt x="225536" y="450017"/>
                  <a:pt x="241353" y="428927"/>
                </a:cubicBezTo>
                <a:cubicBezTo>
                  <a:pt x="243501" y="425998"/>
                  <a:pt x="248187" y="425217"/>
                  <a:pt x="251702" y="423460"/>
                </a:cubicBezTo>
                <a:close/>
                <a:moveTo>
                  <a:pt x="371029" y="2"/>
                </a:moveTo>
                <a:cubicBezTo>
                  <a:pt x="477419" y="499"/>
                  <a:pt x="563095" y="86838"/>
                  <a:pt x="562763" y="193062"/>
                </a:cubicBezTo>
                <a:cubicBezTo>
                  <a:pt x="562432" y="299452"/>
                  <a:pt x="475928" y="385625"/>
                  <a:pt x="370035" y="385128"/>
                </a:cubicBezTo>
                <a:cubicBezTo>
                  <a:pt x="263313" y="384631"/>
                  <a:pt x="177472" y="298127"/>
                  <a:pt x="177803" y="191571"/>
                </a:cubicBezTo>
                <a:cubicBezTo>
                  <a:pt x="178300" y="85346"/>
                  <a:pt x="264970" y="-495"/>
                  <a:pt x="371029" y="2"/>
                </a:cubicBezTo>
                <a:close/>
              </a:path>
            </a:pathLst>
          </a:custGeom>
          <a:solidFill>
            <a:schemeClr val="accent3"/>
          </a:solidFill>
          <a:ln w="6414" cap="flat">
            <a:noFill/>
            <a:prstDash val="solid"/>
            <a:miter/>
          </a:ln>
          <a:scene3d>
            <a:camera prst="isometricOffAxis1Left">
              <a:rot lat="0" lon="1200000" rev="0"/>
            </a:camera>
            <a:lightRig rig="threePt" dir="t"/>
          </a:scene3d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977005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bg>
      <p:bgPr>
        <a:solidFill>
          <a:srgbClr val="ECC0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14;p65">
            <a:extLst>
              <a:ext uri="{FF2B5EF4-FFF2-40B4-BE49-F238E27FC236}">
                <a16:creationId xmlns:a16="http://schemas.microsoft.com/office/drawing/2014/main" id="{212D3771-D07A-8D3D-AC29-8BEC4FCCBA91}"/>
              </a:ext>
            </a:extLst>
          </p:cNvPr>
          <p:cNvSpPr/>
          <p:nvPr/>
        </p:nvSpPr>
        <p:spPr>
          <a:xfrm>
            <a:off x="5124599" y="716679"/>
            <a:ext cx="2205432" cy="237380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515;p65">
            <a:extLst>
              <a:ext uri="{FF2B5EF4-FFF2-40B4-BE49-F238E27FC236}">
                <a16:creationId xmlns:a16="http://schemas.microsoft.com/office/drawing/2014/main" id="{5D1F494A-DAB2-F70C-2C95-76E7C52F9C8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56A685"/>
                </a:solidFill>
                <a:cs typeface="B Nazanin" panose="00000400000000000000" pitchFamily="2" charset="-78"/>
              </a:rPr>
              <a:t>برنامه </a:t>
            </a:r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محتوا</a:t>
            </a:r>
            <a:endParaRPr 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516;p65">
            <a:extLst>
              <a:ext uri="{FF2B5EF4-FFF2-40B4-BE49-F238E27FC236}">
                <a16:creationId xmlns:a16="http://schemas.microsoft.com/office/drawing/2014/main" id="{1E4C7438-1F08-65B7-158C-D6E4C9EA58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24000" y="8401552"/>
            <a:ext cx="15080531" cy="8186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1517;p65">
            <a:extLst>
              <a:ext uri="{FF2B5EF4-FFF2-40B4-BE49-F238E27FC236}">
                <a16:creationId xmlns:a16="http://schemas.microsoft.com/office/drawing/2014/main" id="{10A49ADE-6326-C7C4-9CC5-27600649DB0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23127" y="288968"/>
            <a:ext cx="6651199" cy="2913598"/>
          </a:xfrm>
        </p:spPr>
        <p:txBody>
          <a:bodyPr anchor="ctr" anchorCtr="1"/>
          <a:lstStyle/>
          <a:p>
            <a:pPr lvl="0" algn="ctr"/>
            <a:r>
              <a:rPr lang="en-US" sz="13000" b="1">
                <a:solidFill>
                  <a:srgbClr val="FFFEEA"/>
                </a:solidFill>
                <a:cs typeface="B Nazanin" panose="00000400000000000000" pitchFamily="2" charset="-78"/>
              </a:rPr>
              <a:t>04</a:t>
            </a:r>
          </a:p>
        </p:txBody>
      </p:sp>
      <p:grpSp>
        <p:nvGrpSpPr>
          <p:cNvPr id="6" name="Grupo 10">
            <a:extLst>
              <a:ext uri="{FF2B5EF4-FFF2-40B4-BE49-F238E27FC236}">
                <a16:creationId xmlns:a16="http://schemas.microsoft.com/office/drawing/2014/main" id="{5FD2ADF0-82C5-52CF-3C9E-9CDC36E6E39F}"/>
              </a:ext>
            </a:extLst>
          </p:cNvPr>
          <p:cNvGrpSpPr/>
          <p:nvPr/>
        </p:nvGrpSpPr>
        <p:grpSpPr>
          <a:xfrm>
            <a:off x="6915149" y="2941633"/>
            <a:ext cx="4699002" cy="3875090"/>
            <a:chOff x="6915149" y="2941633"/>
            <a:chExt cx="4699002" cy="3875090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659FDFA2-5249-139F-193A-74EC286FAAA1}"/>
                </a:ext>
              </a:extLst>
            </p:cNvPr>
            <p:cNvSpPr/>
            <p:nvPr/>
          </p:nvSpPr>
          <p:spPr>
            <a:xfrm>
              <a:off x="10450513" y="2970208"/>
              <a:ext cx="1163638" cy="28463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205"/>
                <a:gd name="f8" fmla="val 4"/>
                <a:gd name="f9" fmla="val 92"/>
                <a:gd name="f10" fmla="val 2"/>
                <a:gd name="f11" fmla="val 89"/>
                <a:gd name="f12" fmla="val 86"/>
                <a:gd name="f13" fmla="val 1"/>
                <a:gd name="f14" fmla="val 82"/>
                <a:gd name="f15" fmla="val 69"/>
                <a:gd name="f16" fmla="val 56"/>
                <a:gd name="f17" fmla="val 43"/>
                <a:gd name="f18" fmla="val 27"/>
                <a:gd name="f19" fmla="val 9"/>
                <a:gd name="f20" fmla="val 15"/>
                <a:gd name="f21" fmla="val 23"/>
                <a:gd name="f22" fmla="val 8"/>
                <a:gd name="f23" fmla="val 39"/>
                <a:gd name="f24" fmla="val 54"/>
                <a:gd name="f25" fmla="val 67"/>
                <a:gd name="f26" fmla="val 12"/>
                <a:gd name="f27" fmla="val 78"/>
                <a:gd name="f28" fmla="val 21"/>
                <a:gd name="f29" fmla="val 83"/>
                <a:gd name="f30" fmla="val 31"/>
                <a:gd name="f31" fmla="val 45"/>
                <a:gd name="f32" fmla="val 58"/>
                <a:gd name="f33" fmla="val 70"/>
                <a:gd name="f34" fmla="val 90"/>
                <a:gd name="f35" fmla="val 79"/>
                <a:gd name="f36" fmla="val 91"/>
                <a:gd name="f37" fmla="val 77"/>
                <a:gd name="f38" fmla="val 74"/>
                <a:gd name="f39" fmla="val 71"/>
                <a:gd name="f40" fmla="val 65"/>
                <a:gd name="f41" fmla="val 93"/>
                <a:gd name="f42" fmla="val 59"/>
                <a:gd name="f43" fmla="val 53"/>
                <a:gd name="f44" fmla="val 51"/>
                <a:gd name="f45" fmla="val 47"/>
                <a:gd name="f46" fmla="val 46"/>
                <a:gd name="f47" fmla="val 44"/>
                <a:gd name="f48" fmla="val 87"/>
                <a:gd name="f49" fmla="val 85"/>
                <a:gd name="f50" fmla="val 48"/>
                <a:gd name="f51" fmla="val 75"/>
                <a:gd name="f52" fmla="val 60"/>
                <a:gd name="f53" fmla="val 62"/>
                <a:gd name="f54" fmla="val 63"/>
                <a:gd name="f55" fmla="val 55"/>
                <a:gd name="f56" fmla="val 64"/>
                <a:gd name="f57" fmla="val 49"/>
                <a:gd name="f58" fmla="val 61"/>
                <a:gd name="f59" fmla="val 57"/>
                <a:gd name="f60" fmla="val 52"/>
                <a:gd name="f61" fmla="val 41"/>
                <a:gd name="f62" fmla="val 40"/>
                <a:gd name="f63" fmla="val 33"/>
                <a:gd name="f64" fmla="val 32"/>
                <a:gd name="f65" fmla="val 30"/>
                <a:gd name="f66" fmla="val 29"/>
                <a:gd name="f67" fmla="val 24"/>
                <a:gd name="f68" fmla="val 50"/>
                <a:gd name="f69" fmla="val 18"/>
                <a:gd name="f70" fmla="val 20"/>
                <a:gd name="f71" fmla="val 28"/>
                <a:gd name="f72" fmla="val 35"/>
                <a:gd name="f73" fmla="val 80"/>
                <a:gd name="f74" fmla="val 36"/>
                <a:gd name="f75" fmla="val 25"/>
                <a:gd name="f76" fmla="val 22"/>
                <a:gd name="f77" fmla="val 14"/>
                <a:gd name="f78" fmla="val 101"/>
                <a:gd name="f79" fmla="val 128"/>
                <a:gd name="f80" fmla="val 155"/>
                <a:gd name="f81" fmla="val 182"/>
                <a:gd name="f82" fmla="val 188"/>
                <a:gd name="f83" fmla="val 194"/>
                <a:gd name="f84" fmla="val 13"/>
                <a:gd name="f85" fmla="val 200"/>
                <a:gd name="f86" fmla="val 201"/>
                <a:gd name="f87" fmla="val 203"/>
                <a:gd name="f88" fmla="val 196"/>
                <a:gd name="f89" fmla="val 193"/>
                <a:gd name="f90" fmla="val 162"/>
                <a:gd name="f91" fmla="val 132"/>
                <a:gd name="f92" fmla="val 102"/>
                <a:gd name="f93" fmla="val 98"/>
                <a:gd name="f94" fmla="val 10"/>
                <a:gd name="f95" fmla="val 94"/>
                <a:gd name="f96" fmla="+- 0 0 -90"/>
                <a:gd name="f97" fmla="*/ f3 1 84"/>
                <a:gd name="f98" fmla="*/ f4 1 205"/>
                <a:gd name="f99" fmla="val f5"/>
                <a:gd name="f100" fmla="val f6"/>
                <a:gd name="f101" fmla="val f7"/>
                <a:gd name="f102" fmla="*/ f96 f0 1"/>
                <a:gd name="f103" fmla="+- f101 0 f99"/>
                <a:gd name="f104" fmla="+- f100 0 f99"/>
                <a:gd name="f105" fmla="*/ f102 1 f2"/>
                <a:gd name="f106" fmla="*/ f104 1 84"/>
                <a:gd name="f107" fmla="*/ f103 1 205"/>
                <a:gd name="f108" fmla="*/ 4 f104 1"/>
                <a:gd name="f109" fmla="*/ 92 f103 1"/>
                <a:gd name="f110" fmla="*/ 1 f104 1"/>
                <a:gd name="f111" fmla="*/ 82 f103 1"/>
                <a:gd name="f112" fmla="*/ 43 f103 1"/>
                <a:gd name="f113" fmla="*/ 23 f104 1"/>
                <a:gd name="f114" fmla="*/ 8 f103 1"/>
                <a:gd name="f115" fmla="*/ 67 f104 1"/>
                <a:gd name="f116" fmla="*/ 12 f103 1"/>
                <a:gd name="f117" fmla="*/ 83 f104 1"/>
                <a:gd name="f118" fmla="*/ 45 f103 1"/>
                <a:gd name="f119" fmla="*/ 84 f104 1"/>
                <a:gd name="f120" fmla="*/ 83 f103 1"/>
                <a:gd name="f121" fmla="*/ 79 f104 1"/>
                <a:gd name="f122" fmla="*/ 91 f103 1"/>
                <a:gd name="f123" fmla="*/ 71 f104 1"/>
                <a:gd name="f124" fmla="*/ 53 f104 1"/>
                <a:gd name="f125" fmla="*/ 46 f104 1"/>
                <a:gd name="f126" fmla="*/ 90 f103 1"/>
                <a:gd name="f127" fmla="*/ 48 f104 1"/>
                <a:gd name="f128" fmla="*/ 62 f104 1"/>
                <a:gd name="f129" fmla="*/ 58 f103 1"/>
                <a:gd name="f130" fmla="*/ 63 f104 1"/>
                <a:gd name="f131" fmla="*/ 54 f103 1"/>
                <a:gd name="f132" fmla="*/ 61 f104 1"/>
                <a:gd name="f133" fmla="*/ 47 f103 1"/>
                <a:gd name="f134" fmla="*/ 55 f104 1"/>
                <a:gd name="f135" fmla="*/ 47 f104 1"/>
                <a:gd name="f136" fmla="*/ 53 f103 1"/>
                <a:gd name="f137" fmla="*/ 33 f104 1"/>
                <a:gd name="f138" fmla="*/ 29 f104 1"/>
                <a:gd name="f139" fmla="*/ 51 f103 1"/>
                <a:gd name="f140" fmla="*/ 21 f104 1"/>
                <a:gd name="f141" fmla="*/ 50 f103 1"/>
                <a:gd name="f142" fmla="*/ 57 f103 1"/>
                <a:gd name="f143" fmla="*/ 31 f104 1"/>
                <a:gd name="f144" fmla="*/ 75 f103 1"/>
                <a:gd name="f145" fmla="*/ 36 f104 1"/>
                <a:gd name="f146" fmla="*/ 22 f104 1"/>
                <a:gd name="f147" fmla="*/ 93 f103 1"/>
                <a:gd name="f148" fmla="*/ 14 f104 1"/>
                <a:gd name="f149" fmla="*/ 101 f103 1"/>
                <a:gd name="f150" fmla="*/ 182 f103 1"/>
                <a:gd name="f151" fmla="*/ 13 f104 1"/>
                <a:gd name="f152" fmla="*/ 200 f103 1"/>
                <a:gd name="f153" fmla="*/ 9 f104 1"/>
                <a:gd name="f154" fmla="*/ 203 f103 1"/>
                <a:gd name="f155" fmla="*/ 8 f104 1"/>
                <a:gd name="f156" fmla="*/ 193 f103 1"/>
                <a:gd name="f157" fmla="*/ 102 f103 1"/>
                <a:gd name="f158" fmla="+- f105 0 f1"/>
                <a:gd name="f159" fmla="*/ f108 1 84"/>
                <a:gd name="f160" fmla="*/ f109 1 205"/>
                <a:gd name="f161" fmla="*/ f110 1 84"/>
                <a:gd name="f162" fmla="*/ f111 1 205"/>
                <a:gd name="f163" fmla="*/ f112 1 205"/>
                <a:gd name="f164" fmla="*/ f113 1 84"/>
                <a:gd name="f165" fmla="*/ f114 1 205"/>
                <a:gd name="f166" fmla="*/ f115 1 84"/>
                <a:gd name="f167" fmla="*/ f116 1 205"/>
                <a:gd name="f168" fmla="*/ f117 1 84"/>
                <a:gd name="f169" fmla="*/ f118 1 205"/>
                <a:gd name="f170" fmla="*/ f119 1 84"/>
                <a:gd name="f171" fmla="*/ f120 1 205"/>
                <a:gd name="f172" fmla="*/ f121 1 84"/>
                <a:gd name="f173" fmla="*/ f122 1 205"/>
                <a:gd name="f174" fmla="*/ f123 1 84"/>
                <a:gd name="f175" fmla="*/ f124 1 84"/>
                <a:gd name="f176" fmla="*/ f125 1 84"/>
                <a:gd name="f177" fmla="*/ f126 1 205"/>
                <a:gd name="f178" fmla="*/ f127 1 84"/>
                <a:gd name="f179" fmla="*/ f128 1 84"/>
                <a:gd name="f180" fmla="*/ f129 1 205"/>
                <a:gd name="f181" fmla="*/ f130 1 84"/>
                <a:gd name="f182" fmla="*/ f131 1 205"/>
                <a:gd name="f183" fmla="*/ f132 1 84"/>
                <a:gd name="f184" fmla="*/ f133 1 205"/>
                <a:gd name="f185" fmla="*/ f134 1 84"/>
                <a:gd name="f186" fmla="*/ f135 1 84"/>
                <a:gd name="f187" fmla="*/ f136 1 205"/>
                <a:gd name="f188" fmla="*/ f137 1 84"/>
                <a:gd name="f189" fmla="*/ f138 1 84"/>
                <a:gd name="f190" fmla="*/ f139 1 205"/>
                <a:gd name="f191" fmla="*/ f140 1 84"/>
                <a:gd name="f192" fmla="*/ f141 1 205"/>
                <a:gd name="f193" fmla="*/ f142 1 205"/>
                <a:gd name="f194" fmla="*/ f143 1 84"/>
                <a:gd name="f195" fmla="*/ f144 1 205"/>
                <a:gd name="f196" fmla="*/ f145 1 84"/>
                <a:gd name="f197" fmla="*/ f146 1 84"/>
                <a:gd name="f198" fmla="*/ f147 1 205"/>
                <a:gd name="f199" fmla="*/ f148 1 84"/>
                <a:gd name="f200" fmla="*/ f149 1 205"/>
                <a:gd name="f201" fmla="*/ f150 1 205"/>
                <a:gd name="f202" fmla="*/ f151 1 84"/>
                <a:gd name="f203" fmla="*/ f152 1 205"/>
                <a:gd name="f204" fmla="*/ f153 1 84"/>
                <a:gd name="f205" fmla="*/ f154 1 205"/>
                <a:gd name="f206" fmla="*/ f155 1 84"/>
                <a:gd name="f207" fmla="*/ f156 1 205"/>
                <a:gd name="f208" fmla="*/ f157 1 205"/>
                <a:gd name="f209" fmla="*/ 0 1 f106"/>
                <a:gd name="f210" fmla="*/ f100 1 f106"/>
                <a:gd name="f211" fmla="*/ 0 1 f107"/>
                <a:gd name="f212" fmla="*/ f101 1 f107"/>
                <a:gd name="f213" fmla="*/ f159 1 f106"/>
                <a:gd name="f214" fmla="*/ f160 1 f107"/>
                <a:gd name="f215" fmla="*/ f161 1 f106"/>
                <a:gd name="f216" fmla="*/ f162 1 f107"/>
                <a:gd name="f217" fmla="*/ f163 1 f107"/>
                <a:gd name="f218" fmla="*/ f164 1 f106"/>
                <a:gd name="f219" fmla="*/ f165 1 f107"/>
                <a:gd name="f220" fmla="*/ f166 1 f106"/>
                <a:gd name="f221" fmla="*/ f167 1 f107"/>
                <a:gd name="f222" fmla="*/ f168 1 f106"/>
                <a:gd name="f223" fmla="*/ f169 1 f107"/>
                <a:gd name="f224" fmla="*/ f170 1 f106"/>
                <a:gd name="f225" fmla="*/ f171 1 f107"/>
                <a:gd name="f226" fmla="*/ f172 1 f106"/>
                <a:gd name="f227" fmla="*/ f173 1 f107"/>
                <a:gd name="f228" fmla="*/ f174 1 f106"/>
                <a:gd name="f229" fmla="*/ f175 1 f106"/>
                <a:gd name="f230" fmla="*/ f176 1 f106"/>
                <a:gd name="f231" fmla="*/ f177 1 f107"/>
                <a:gd name="f232" fmla="*/ f178 1 f106"/>
                <a:gd name="f233" fmla="*/ f179 1 f106"/>
                <a:gd name="f234" fmla="*/ f180 1 f107"/>
                <a:gd name="f235" fmla="*/ f181 1 f106"/>
                <a:gd name="f236" fmla="*/ f182 1 f107"/>
                <a:gd name="f237" fmla="*/ f183 1 f106"/>
                <a:gd name="f238" fmla="*/ f184 1 f107"/>
                <a:gd name="f239" fmla="*/ f185 1 f106"/>
                <a:gd name="f240" fmla="*/ f186 1 f106"/>
                <a:gd name="f241" fmla="*/ f187 1 f107"/>
                <a:gd name="f242" fmla="*/ f188 1 f106"/>
                <a:gd name="f243" fmla="*/ f189 1 f106"/>
                <a:gd name="f244" fmla="*/ f190 1 f107"/>
                <a:gd name="f245" fmla="*/ f191 1 f106"/>
                <a:gd name="f246" fmla="*/ f192 1 f107"/>
                <a:gd name="f247" fmla="*/ f193 1 f107"/>
                <a:gd name="f248" fmla="*/ f194 1 f106"/>
                <a:gd name="f249" fmla="*/ f195 1 f107"/>
                <a:gd name="f250" fmla="*/ f196 1 f106"/>
                <a:gd name="f251" fmla="*/ f197 1 f106"/>
                <a:gd name="f252" fmla="*/ f198 1 f107"/>
                <a:gd name="f253" fmla="*/ f199 1 f106"/>
                <a:gd name="f254" fmla="*/ f200 1 f107"/>
                <a:gd name="f255" fmla="*/ f201 1 f107"/>
                <a:gd name="f256" fmla="*/ f202 1 f106"/>
                <a:gd name="f257" fmla="*/ f203 1 f107"/>
                <a:gd name="f258" fmla="*/ f204 1 f106"/>
                <a:gd name="f259" fmla="*/ f205 1 f107"/>
                <a:gd name="f260" fmla="*/ f206 1 f106"/>
                <a:gd name="f261" fmla="*/ f207 1 f107"/>
                <a:gd name="f262" fmla="*/ f208 1 f107"/>
                <a:gd name="f263" fmla="*/ f209 f97 1"/>
                <a:gd name="f264" fmla="*/ f210 f97 1"/>
                <a:gd name="f265" fmla="*/ f212 f98 1"/>
                <a:gd name="f266" fmla="*/ f211 f98 1"/>
                <a:gd name="f267" fmla="*/ f213 f97 1"/>
                <a:gd name="f268" fmla="*/ f214 f98 1"/>
                <a:gd name="f269" fmla="*/ f215 f97 1"/>
                <a:gd name="f270" fmla="*/ f216 f98 1"/>
                <a:gd name="f271" fmla="*/ f217 f98 1"/>
                <a:gd name="f272" fmla="*/ f218 f97 1"/>
                <a:gd name="f273" fmla="*/ f219 f98 1"/>
                <a:gd name="f274" fmla="*/ f220 f97 1"/>
                <a:gd name="f275" fmla="*/ f221 f98 1"/>
                <a:gd name="f276" fmla="*/ f222 f97 1"/>
                <a:gd name="f277" fmla="*/ f223 f98 1"/>
                <a:gd name="f278" fmla="*/ f224 f97 1"/>
                <a:gd name="f279" fmla="*/ f225 f98 1"/>
                <a:gd name="f280" fmla="*/ f226 f97 1"/>
                <a:gd name="f281" fmla="*/ f227 f98 1"/>
                <a:gd name="f282" fmla="*/ f228 f97 1"/>
                <a:gd name="f283" fmla="*/ f229 f97 1"/>
                <a:gd name="f284" fmla="*/ f230 f97 1"/>
                <a:gd name="f285" fmla="*/ f231 f98 1"/>
                <a:gd name="f286" fmla="*/ f232 f97 1"/>
                <a:gd name="f287" fmla="*/ f233 f97 1"/>
                <a:gd name="f288" fmla="*/ f234 f98 1"/>
                <a:gd name="f289" fmla="*/ f235 f97 1"/>
                <a:gd name="f290" fmla="*/ f236 f98 1"/>
                <a:gd name="f291" fmla="*/ f237 f97 1"/>
                <a:gd name="f292" fmla="*/ f238 f98 1"/>
                <a:gd name="f293" fmla="*/ f239 f97 1"/>
                <a:gd name="f294" fmla="*/ f240 f97 1"/>
                <a:gd name="f295" fmla="*/ f241 f98 1"/>
                <a:gd name="f296" fmla="*/ f242 f97 1"/>
                <a:gd name="f297" fmla="*/ f243 f97 1"/>
                <a:gd name="f298" fmla="*/ f244 f98 1"/>
                <a:gd name="f299" fmla="*/ f245 f97 1"/>
                <a:gd name="f300" fmla="*/ f246 f98 1"/>
                <a:gd name="f301" fmla="*/ f247 f98 1"/>
                <a:gd name="f302" fmla="*/ f248 f97 1"/>
                <a:gd name="f303" fmla="*/ f249 f98 1"/>
                <a:gd name="f304" fmla="*/ f250 f97 1"/>
                <a:gd name="f305" fmla="*/ f251 f97 1"/>
                <a:gd name="f306" fmla="*/ f252 f98 1"/>
                <a:gd name="f307" fmla="*/ f253 f97 1"/>
                <a:gd name="f308" fmla="*/ f254 f98 1"/>
                <a:gd name="f309" fmla="*/ f255 f98 1"/>
                <a:gd name="f310" fmla="*/ f256 f97 1"/>
                <a:gd name="f311" fmla="*/ f257 f98 1"/>
                <a:gd name="f312" fmla="*/ f258 f97 1"/>
                <a:gd name="f313" fmla="*/ f259 f98 1"/>
                <a:gd name="f314" fmla="*/ f260 f97 1"/>
                <a:gd name="f315" fmla="*/ f261 f98 1"/>
                <a:gd name="f316" fmla="*/ f262 f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8">
                  <a:pos x="f267" y="f268"/>
                </a:cxn>
                <a:cxn ang="f158">
                  <a:pos x="f269" y="f270"/>
                </a:cxn>
                <a:cxn ang="f158">
                  <a:pos x="f269" y="f271"/>
                </a:cxn>
                <a:cxn ang="f158">
                  <a:pos x="f272" y="f273"/>
                </a:cxn>
                <a:cxn ang="f158">
                  <a:pos x="f274" y="f275"/>
                </a:cxn>
                <a:cxn ang="f158">
                  <a:pos x="f276" y="f277"/>
                </a:cxn>
                <a:cxn ang="f158">
                  <a:pos x="f278" y="f279"/>
                </a:cxn>
                <a:cxn ang="f158">
                  <a:pos x="f280" y="f281"/>
                </a:cxn>
                <a:cxn ang="f158">
                  <a:pos x="f282" y="f268"/>
                </a:cxn>
                <a:cxn ang="f158">
                  <a:pos x="f283" y="f268"/>
                </a:cxn>
                <a:cxn ang="f158">
                  <a:pos x="f284" y="f285"/>
                </a:cxn>
                <a:cxn ang="f158">
                  <a:pos x="f286" y="f270"/>
                </a:cxn>
                <a:cxn ang="f158">
                  <a:pos x="f287" y="f288"/>
                </a:cxn>
                <a:cxn ang="f158">
                  <a:pos x="f289" y="f290"/>
                </a:cxn>
                <a:cxn ang="f158">
                  <a:pos x="f291" y="f292"/>
                </a:cxn>
                <a:cxn ang="f158">
                  <a:pos x="f293" y="f292"/>
                </a:cxn>
                <a:cxn ang="f158">
                  <a:pos x="f294" y="f295"/>
                </a:cxn>
                <a:cxn ang="f158">
                  <a:pos x="f296" y="f290"/>
                </a:cxn>
                <a:cxn ang="f158">
                  <a:pos x="f297" y="f298"/>
                </a:cxn>
                <a:cxn ang="f158">
                  <a:pos x="f299" y="f300"/>
                </a:cxn>
                <a:cxn ang="f158">
                  <a:pos x="f299" y="f301"/>
                </a:cxn>
                <a:cxn ang="f158">
                  <a:pos x="f302" y="f303"/>
                </a:cxn>
                <a:cxn ang="f158">
                  <a:pos x="f304" y="f270"/>
                </a:cxn>
                <a:cxn ang="f158">
                  <a:pos x="f302" y="f268"/>
                </a:cxn>
                <a:cxn ang="f158">
                  <a:pos x="f305" y="f306"/>
                </a:cxn>
                <a:cxn ang="f158">
                  <a:pos x="f307" y="f308"/>
                </a:cxn>
                <a:cxn ang="f158">
                  <a:pos x="f307" y="f309"/>
                </a:cxn>
                <a:cxn ang="f158">
                  <a:pos x="f310" y="f311"/>
                </a:cxn>
                <a:cxn ang="f158">
                  <a:pos x="f312" y="f313"/>
                </a:cxn>
                <a:cxn ang="f158">
                  <a:pos x="f314" y="f315"/>
                </a:cxn>
                <a:cxn ang="f158">
                  <a:pos x="f314" y="f316"/>
                </a:cxn>
                <a:cxn ang="f158">
                  <a:pos x="f267" y="f268"/>
                </a:cxn>
              </a:cxnLst>
              <a:rect l="f263" t="f266" r="f264" b="f265"/>
              <a:pathLst>
                <a:path w="84" h="205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13" y="f15"/>
                    <a:pt x="f5" y="f16"/>
                    <a:pt x="f13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3" y="f5"/>
                    <a:pt x="f24" y="f13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14" y="f33"/>
                    <a:pt x="f6" y="f29"/>
                  </a:cubicBezTo>
                  <a:cubicBezTo>
                    <a:pt x="f6" y="f12"/>
                    <a:pt x="f6" y="f34"/>
                    <a:pt x="f35" y="f36"/>
                  </a:cubicBezTo>
                  <a:cubicBezTo>
                    <a:pt x="f37" y="f9"/>
                    <a:pt x="f38" y="f9"/>
                    <a:pt x="f39" y="f9"/>
                  </a:cubicBezTo>
                  <a:cubicBezTo>
                    <a:pt x="f40" y="f41"/>
                    <a:pt x="f42" y="f41"/>
                    <a:pt x="f43" y="f9"/>
                  </a:cubicBezTo>
                  <a:cubicBezTo>
                    <a:pt x="f44" y="f9"/>
                    <a:pt x="f45" y="f41"/>
                    <a:pt x="f46" y="f34"/>
                  </a:cubicBezTo>
                  <a:cubicBezTo>
                    <a:pt x="f47" y="f48"/>
                    <a:pt x="f45" y="f49"/>
                    <a:pt x="f50" y="f14"/>
                  </a:cubicBezTo>
                  <a:cubicBezTo>
                    <a:pt x="f24" y="f51"/>
                    <a:pt x="f52" y="f25"/>
                    <a:pt x="f53" y="f32"/>
                  </a:cubicBezTo>
                  <a:cubicBezTo>
                    <a:pt x="f53" y="f16"/>
                    <a:pt x="f54" y="f55"/>
                    <a:pt x="f54" y="f24"/>
                  </a:cubicBezTo>
                  <a:cubicBezTo>
                    <a:pt x="f56" y="f44"/>
                    <a:pt x="f56" y="f57"/>
                    <a:pt x="f58" y="f45"/>
                  </a:cubicBezTo>
                  <a:cubicBezTo>
                    <a:pt x="f42" y="f31"/>
                    <a:pt x="f59" y="f46"/>
                    <a:pt x="f55" y="f45"/>
                  </a:cubicBezTo>
                  <a:cubicBezTo>
                    <a:pt x="f60" y="f57"/>
                    <a:pt x="f57" y="f44"/>
                    <a:pt x="f45" y="f43"/>
                  </a:cubicBezTo>
                  <a:cubicBezTo>
                    <a:pt x="f61" y="f42"/>
                    <a:pt x="f62" y="f42"/>
                    <a:pt x="f63" y="f24"/>
                  </a:cubicBezTo>
                  <a:cubicBezTo>
                    <a:pt x="f64" y="f43"/>
                    <a:pt x="f65" y="f60"/>
                    <a:pt x="f66" y="f44"/>
                  </a:cubicBezTo>
                  <a:cubicBezTo>
                    <a:pt x="f18" y="f57"/>
                    <a:pt x="f67" y="f45"/>
                    <a:pt x="f28" y="f68"/>
                  </a:cubicBezTo>
                  <a:cubicBezTo>
                    <a:pt x="f69" y="f60"/>
                    <a:pt x="f70" y="f55"/>
                    <a:pt x="f28" y="f59"/>
                  </a:cubicBezTo>
                  <a:cubicBezTo>
                    <a:pt x="f67" y="f54"/>
                    <a:pt x="f71" y="f15"/>
                    <a:pt x="f30" y="f51"/>
                  </a:cubicBezTo>
                  <a:cubicBezTo>
                    <a:pt x="f63" y="f37"/>
                    <a:pt x="f72" y="f73"/>
                    <a:pt x="f74" y="f14"/>
                  </a:cubicBezTo>
                  <a:cubicBezTo>
                    <a:pt x="f61" y="f34"/>
                    <a:pt x="f62" y="f9"/>
                    <a:pt x="f30" y="f9"/>
                  </a:cubicBezTo>
                  <a:cubicBezTo>
                    <a:pt x="f71" y="f41"/>
                    <a:pt x="f75" y="f9"/>
                    <a:pt x="f76" y="f41"/>
                  </a:cubicBezTo>
                  <a:cubicBezTo>
                    <a:pt x="f77" y="f41"/>
                    <a:pt x="f77" y="f41"/>
                    <a:pt x="f77" y="f78"/>
                  </a:cubicBezTo>
                  <a:cubicBezTo>
                    <a:pt x="f77" y="f79"/>
                    <a:pt x="f77" y="f80"/>
                    <a:pt x="f77" y="f81"/>
                  </a:cubicBezTo>
                  <a:cubicBezTo>
                    <a:pt x="f77" y="f82"/>
                    <a:pt x="f77" y="f83"/>
                    <a:pt x="f84" y="f85"/>
                  </a:cubicBezTo>
                  <a:cubicBezTo>
                    <a:pt x="f84" y="f86"/>
                    <a:pt x="f77" y="f7"/>
                    <a:pt x="f19" y="f87"/>
                  </a:cubicBezTo>
                  <a:cubicBezTo>
                    <a:pt x="f22" y="f85"/>
                    <a:pt x="f22" y="f88"/>
                    <a:pt x="f22" y="f89"/>
                  </a:cubicBezTo>
                  <a:cubicBezTo>
                    <a:pt x="f22" y="f90"/>
                    <a:pt x="f22" y="f91"/>
                    <a:pt x="f22" y="f92"/>
                  </a:cubicBezTo>
                  <a:cubicBezTo>
                    <a:pt x="f22" y="f93"/>
                    <a:pt x="f94" y="f95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F5732D9-A480-7EE7-84FF-235C1C2860E2}"/>
                </a:ext>
              </a:extLst>
            </p:cNvPr>
            <p:cNvSpPr/>
            <p:nvPr/>
          </p:nvSpPr>
          <p:spPr>
            <a:xfrm>
              <a:off x="6915149" y="2982909"/>
              <a:ext cx="1177920" cy="1277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92"/>
                <a:gd name="f8" fmla="val 5"/>
                <a:gd name="f9" fmla="val 89"/>
                <a:gd name="f10" fmla="val 2"/>
                <a:gd name="f11" fmla="val 1"/>
                <a:gd name="f12" fmla="val 87"/>
                <a:gd name="f13" fmla="val 84"/>
                <a:gd name="f14" fmla="val 68"/>
                <a:gd name="f15" fmla="val 52"/>
                <a:gd name="f16" fmla="val 36"/>
                <a:gd name="f17" fmla="val 4"/>
                <a:gd name="f18" fmla="val 20"/>
                <a:gd name="f19" fmla="val 18"/>
                <a:gd name="f20" fmla="val 6"/>
                <a:gd name="f21" fmla="val 3"/>
                <a:gd name="f22" fmla="val 51"/>
                <a:gd name="f23" fmla="val 69"/>
                <a:gd name="f24" fmla="val 8"/>
                <a:gd name="f25" fmla="val 77"/>
                <a:gd name="f26" fmla="val 21"/>
                <a:gd name="f27" fmla="val 82"/>
                <a:gd name="f28" fmla="val 29"/>
                <a:gd name="f29" fmla="val 45"/>
                <a:gd name="f30" fmla="val 58"/>
                <a:gd name="f31" fmla="val 71"/>
                <a:gd name="f32" fmla="val 86"/>
                <a:gd name="f33" fmla="val 81"/>
                <a:gd name="f34" fmla="val 78"/>
                <a:gd name="f35" fmla="val 91"/>
                <a:gd name="f36" fmla="val 74"/>
                <a:gd name="f37" fmla="val 90"/>
                <a:gd name="f38" fmla="val 65"/>
                <a:gd name="f39" fmla="val 59"/>
                <a:gd name="f40" fmla="val 53"/>
                <a:gd name="f41" fmla="val 48"/>
                <a:gd name="f42" fmla="val 47"/>
                <a:gd name="f43" fmla="val 49"/>
                <a:gd name="f44" fmla="val 83"/>
                <a:gd name="f45" fmla="val 54"/>
                <a:gd name="f46" fmla="val 75"/>
                <a:gd name="f47" fmla="val 60"/>
                <a:gd name="f48" fmla="val 62"/>
                <a:gd name="f49" fmla="val 63"/>
                <a:gd name="f50" fmla="val 64"/>
                <a:gd name="f51" fmla="val 66"/>
                <a:gd name="f52" fmla="val 46"/>
                <a:gd name="f53" fmla="val 43"/>
                <a:gd name="f54" fmla="val 55"/>
                <a:gd name="f55" fmla="val 56"/>
                <a:gd name="f56" fmla="val 40"/>
                <a:gd name="f57" fmla="val 33"/>
                <a:gd name="f58" fmla="val 30"/>
                <a:gd name="f59" fmla="val 27"/>
                <a:gd name="f60" fmla="val 24"/>
                <a:gd name="f61" fmla="val 22"/>
                <a:gd name="f62" fmla="val 50"/>
                <a:gd name="f63" fmla="val 26"/>
                <a:gd name="f64" fmla="val 31"/>
                <a:gd name="f65" fmla="val 73"/>
                <a:gd name="f66" fmla="val 37"/>
                <a:gd name="f67" fmla="val 39"/>
                <a:gd name="f68" fmla="val 42"/>
                <a:gd name="f69" fmla="val 35"/>
                <a:gd name="f70" fmla="val 32"/>
                <a:gd name="f71" fmla="val 19"/>
                <a:gd name="f72" fmla="val 13"/>
                <a:gd name="f73" fmla="val 10"/>
                <a:gd name="f74" fmla="+- 0 0 -90"/>
                <a:gd name="f75" fmla="*/ f3 1 85"/>
                <a:gd name="f76" fmla="*/ f4 1 92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85"/>
                <a:gd name="f85" fmla="*/ f81 1 92"/>
                <a:gd name="f86" fmla="*/ 5 f82 1"/>
                <a:gd name="f87" fmla="*/ 89 f81 1"/>
                <a:gd name="f88" fmla="*/ 1 f82 1"/>
                <a:gd name="f89" fmla="*/ 84 f81 1"/>
                <a:gd name="f90" fmla="*/ 2 f82 1"/>
                <a:gd name="f91" fmla="*/ 36 f81 1"/>
                <a:gd name="f92" fmla="*/ 36 f82 1"/>
                <a:gd name="f93" fmla="*/ 3 f81 1"/>
                <a:gd name="f94" fmla="*/ 77 f82 1"/>
                <a:gd name="f95" fmla="*/ 21 f81 1"/>
                <a:gd name="f96" fmla="*/ 84 f82 1"/>
                <a:gd name="f97" fmla="*/ 45 f81 1"/>
                <a:gd name="f98" fmla="*/ 81 f82 1"/>
                <a:gd name="f99" fmla="*/ 71 f82 1"/>
                <a:gd name="f100" fmla="*/ 91 f81 1"/>
                <a:gd name="f101" fmla="*/ 53 f82 1"/>
                <a:gd name="f102" fmla="*/ 47 f82 1"/>
                <a:gd name="f103" fmla="*/ 49 f82 1"/>
                <a:gd name="f104" fmla="*/ 83 f81 1"/>
                <a:gd name="f105" fmla="*/ 62 f82 1"/>
                <a:gd name="f106" fmla="*/ 60 f81 1"/>
                <a:gd name="f107" fmla="*/ 63 f82 1"/>
                <a:gd name="f108" fmla="*/ 58 f81 1"/>
                <a:gd name="f109" fmla="*/ 46 f81 1"/>
                <a:gd name="f110" fmla="*/ 51 f82 1"/>
                <a:gd name="f111" fmla="*/ 49 f81 1"/>
                <a:gd name="f112" fmla="*/ 40 f82 1"/>
                <a:gd name="f113" fmla="*/ 56 f81 1"/>
                <a:gd name="f114" fmla="*/ 30 f82 1"/>
                <a:gd name="f115" fmla="*/ 22 f82 1"/>
                <a:gd name="f116" fmla="*/ 47 f81 1"/>
                <a:gd name="f117" fmla="*/ 21 f82 1"/>
                <a:gd name="f118" fmla="*/ 37 f82 1"/>
                <a:gd name="f119" fmla="*/ 81 f81 1"/>
                <a:gd name="f120" fmla="*/ 32 f82 1"/>
                <a:gd name="f121" fmla="*/ 13 f82 1"/>
                <a:gd name="f122" fmla="+- f83 0 f1"/>
                <a:gd name="f123" fmla="*/ f86 1 85"/>
                <a:gd name="f124" fmla="*/ f87 1 92"/>
                <a:gd name="f125" fmla="*/ f88 1 85"/>
                <a:gd name="f126" fmla="*/ f89 1 92"/>
                <a:gd name="f127" fmla="*/ f90 1 85"/>
                <a:gd name="f128" fmla="*/ f91 1 92"/>
                <a:gd name="f129" fmla="*/ f92 1 85"/>
                <a:gd name="f130" fmla="*/ f93 1 92"/>
                <a:gd name="f131" fmla="*/ f94 1 85"/>
                <a:gd name="f132" fmla="*/ f95 1 92"/>
                <a:gd name="f133" fmla="*/ f96 1 85"/>
                <a:gd name="f134" fmla="*/ f97 1 92"/>
                <a:gd name="f135" fmla="*/ f98 1 85"/>
                <a:gd name="f136" fmla="*/ f99 1 85"/>
                <a:gd name="f137" fmla="*/ f100 1 92"/>
                <a:gd name="f138" fmla="*/ f101 1 85"/>
                <a:gd name="f139" fmla="*/ f102 1 85"/>
                <a:gd name="f140" fmla="*/ f103 1 85"/>
                <a:gd name="f141" fmla="*/ f104 1 92"/>
                <a:gd name="f142" fmla="*/ f105 1 85"/>
                <a:gd name="f143" fmla="*/ f106 1 92"/>
                <a:gd name="f144" fmla="*/ f107 1 85"/>
                <a:gd name="f145" fmla="*/ f108 1 92"/>
                <a:gd name="f146" fmla="*/ f109 1 92"/>
                <a:gd name="f147" fmla="*/ f110 1 85"/>
                <a:gd name="f148" fmla="*/ f111 1 92"/>
                <a:gd name="f149" fmla="*/ f112 1 85"/>
                <a:gd name="f150" fmla="*/ f113 1 92"/>
                <a:gd name="f151" fmla="*/ f114 1 85"/>
                <a:gd name="f152" fmla="*/ f115 1 85"/>
                <a:gd name="f153" fmla="*/ f116 1 92"/>
                <a:gd name="f154" fmla="*/ f117 1 85"/>
                <a:gd name="f155" fmla="*/ f118 1 85"/>
                <a:gd name="f156" fmla="*/ f119 1 92"/>
                <a:gd name="f157" fmla="*/ f120 1 85"/>
                <a:gd name="f158" fmla="*/ f121 1 85"/>
                <a:gd name="f159" fmla="*/ 0 1 f84"/>
                <a:gd name="f160" fmla="*/ f78 1 f84"/>
                <a:gd name="f161" fmla="*/ 0 1 f85"/>
                <a:gd name="f162" fmla="*/ f79 1 f85"/>
                <a:gd name="f163" fmla="*/ f123 1 f84"/>
                <a:gd name="f164" fmla="*/ f124 1 f85"/>
                <a:gd name="f165" fmla="*/ f125 1 f84"/>
                <a:gd name="f166" fmla="*/ f126 1 f85"/>
                <a:gd name="f167" fmla="*/ f127 1 f84"/>
                <a:gd name="f168" fmla="*/ f128 1 f85"/>
                <a:gd name="f169" fmla="*/ f129 1 f84"/>
                <a:gd name="f170" fmla="*/ f130 1 f85"/>
                <a:gd name="f171" fmla="*/ f131 1 f84"/>
                <a:gd name="f172" fmla="*/ f132 1 f85"/>
                <a:gd name="f173" fmla="*/ f133 1 f84"/>
                <a:gd name="f174" fmla="*/ f134 1 f85"/>
                <a:gd name="f175" fmla="*/ f135 1 f84"/>
                <a:gd name="f176" fmla="*/ f136 1 f84"/>
                <a:gd name="f177" fmla="*/ f137 1 f85"/>
                <a:gd name="f178" fmla="*/ f138 1 f84"/>
                <a:gd name="f179" fmla="*/ f139 1 f84"/>
                <a:gd name="f180" fmla="*/ f140 1 f84"/>
                <a:gd name="f181" fmla="*/ f141 1 f85"/>
                <a:gd name="f182" fmla="*/ f142 1 f84"/>
                <a:gd name="f183" fmla="*/ f143 1 f85"/>
                <a:gd name="f184" fmla="*/ f144 1 f84"/>
                <a:gd name="f185" fmla="*/ f145 1 f85"/>
                <a:gd name="f186" fmla="*/ f146 1 f85"/>
                <a:gd name="f187" fmla="*/ f147 1 f84"/>
                <a:gd name="f188" fmla="*/ f148 1 f85"/>
                <a:gd name="f189" fmla="*/ f149 1 f84"/>
                <a:gd name="f190" fmla="*/ f150 1 f85"/>
                <a:gd name="f191" fmla="*/ f151 1 f84"/>
                <a:gd name="f192" fmla="*/ f152 1 f84"/>
                <a:gd name="f193" fmla="*/ f153 1 f85"/>
                <a:gd name="f194" fmla="*/ f154 1 f84"/>
                <a:gd name="f195" fmla="*/ f155 1 f84"/>
                <a:gd name="f196" fmla="*/ f156 1 f85"/>
                <a:gd name="f197" fmla="*/ f157 1 f84"/>
                <a:gd name="f198" fmla="*/ f158 1 f84"/>
                <a:gd name="f199" fmla="*/ f159 f75 1"/>
                <a:gd name="f200" fmla="*/ f160 f75 1"/>
                <a:gd name="f201" fmla="*/ f162 f76 1"/>
                <a:gd name="f202" fmla="*/ f161 f76 1"/>
                <a:gd name="f203" fmla="*/ f163 f75 1"/>
                <a:gd name="f204" fmla="*/ f164 f76 1"/>
                <a:gd name="f205" fmla="*/ f165 f75 1"/>
                <a:gd name="f206" fmla="*/ f166 f76 1"/>
                <a:gd name="f207" fmla="*/ f167 f75 1"/>
                <a:gd name="f208" fmla="*/ f168 f76 1"/>
                <a:gd name="f209" fmla="*/ f169 f75 1"/>
                <a:gd name="f210" fmla="*/ f170 f76 1"/>
                <a:gd name="f211" fmla="*/ f171 f75 1"/>
                <a:gd name="f212" fmla="*/ f172 f76 1"/>
                <a:gd name="f213" fmla="*/ f173 f75 1"/>
                <a:gd name="f214" fmla="*/ f174 f76 1"/>
                <a:gd name="f215" fmla="*/ f175 f75 1"/>
                <a:gd name="f216" fmla="*/ f176 f75 1"/>
                <a:gd name="f217" fmla="*/ f177 f76 1"/>
                <a:gd name="f218" fmla="*/ f178 f75 1"/>
                <a:gd name="f219" fmla="*/ f179 f75 1"/>
                <a:gd name="f220" fmla="*/ f180 f75 1"/>
                <a:gd name="f221" fmla="*/ f181 f76 1"/>
                <a:gd name="f222" fmla="*/ f182 f75 1"/>
                <a:gd name="f223" fmla="*/ f183 f76 1"/>
                <a:gd name="f224" fmla="*/ f184 f75 1"/>
                <a:gd name="f225" fmla="*/ f185 f76 1"/>
                <a:gd name="f226" fmla="*/ f186 f76 1"/>
                <a:gd name="f227" fmla="*/ f187 f75 1"/>
                <a:gd name="f228" fmla="*/ f188 f76 1"/>
                <a:gd name="f229" fmla="*/ f189 f75 1"/>
                <a:gd name="f230" fmla="*/ f190 f76 1"/>
                <a:gd name="f231" fmla="*/ f191 f75 1"/>
                <a:gd name="f232" fmla="*/ f192 f75 1"/>
                <a:gd name="f233" fmla="*/ f193 f76 1"/>
                <a:gd name="f234" fmla="*/ f194 f75 1"/>
                <a:gd name="f235" fmla="*/ f195 f75 1"/>
                <a:gd name="f236" fmla="*/ f196 f76 1"/>
                <a:gd name="f237" fmla="*/ f197 f75 1"/>
                <a:gd name="f238" fmla="*/ f198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2">
                  <a:pos x="f203" y="f204"/>
                </a:cxn>
                <a:cxn ang="f122">
                  <a:pos x="f205" y="f206"/>
                </a:cxn>
                <a:cxn ang="f122">
                  <a:pos x="f207" y="f208"/>
                </a:cxn>
                <a:cxn ang="f122">
                  <a:pos x="f209" y="f210"/>
                </a:cxn>
                <a:cxn ang="f122">
                  <a:pos x="f211" y="f212"/>
                </a:cxn>
                <a:cxn ang="f122">
                  <a:pos x="f213" y="f214"/>
                </a:cxn>
                <a:cxn ang="f122">
                  <a:pos x="f213" y="f206"/>
                </a:cxn>
                <a:cxn ang="f122">
                  <a:pos x="f215" y="f204"/>
                </a:cxn>
                <a:cxn ang="f122">
                  <a:pos x="f216" y="f217"/>
                </a:cxn>
                <a:cxn ang="f122">
                  <a:pos x="f218" y="f217"/>
                </a:cxn>
                <a:cxn ang="f122">
                  <a:pos x="f219" y="f204"/>
                </a:cxn>
                <a:cxn ang="f122">
                  <a:pos x="f220" y="f221"/>
                </a:cxn>
                <a:cxn ang="f122">
                  <a:pos x="f222" y="f223"/>
                </a:cxn>
                <a:cxn ang="f122">
                  <a:pos x="f224" y="f225"/>
                </a:cxn>
                <a:cxn ang="f122">
                  <a:pos x="f222" y="f226"/>
                </a:cxn>
                <a:cxn ang="f122">
                  <a:pos x="f227" y="f228"/>
                </a:cxn>
                <a:cxn ang="f122">
                  <a:pos x="f229" y="f230"/>
                </a:cxn>
                <a:cxn ang="f122">
                  <a:pos x="f231" y="f228"/>
                </a:cxn>
                <a:cxn ang="f122">
                  <a:pos x="f232" y="f233"/>
                </a:cxn>
                <a:cxn ang="f122">
                  <a:pos x="f234" y="f230"/>
                </a:cxn>
                <a:cxn ang="f122">
                  <a:pos x="f235" y="f236"/>
                </a:cxn>
                <a:cxn ang="f122">
                  <a:pos x="f229" y="f204"/>
                </a:cxn>
                <a:cxn ang="f122">
                  <a:pos x="f237" y="f217"/>
                </a:cxn>
                <a:cxn ang="f122">
                  <a:pos x="f238" y="f217"/>
                </a:cxn>
                <a:cxn ang="f122">
                  <a:pos x="f203" y="f204"/>
                </a:cxn>
              </a:cxnLst>
              <a:rect l="f199" t="f202" r="f200" b="f201"/>
              <a:pathLst>
                <a:path w="85" h="92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5" y="f15"/>
                    <a:pt x="f10" y="f16"/>
                  </a:cubicBezTo>
                  <a:cubicBezTo>
                    <a:pt x="f17" y="f18"/>
                    <a:pt x="f19" y="f20"/>
                    <a:pt x="f16" y="f21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27" y="f28"/>
                    <a:pt x="f13" y="f16"/>
                    <a:pt x="f13" y="f29"/>
                  </a:cubicBezTo>
                  <a:cubicBezTo>
                    <a:pt x="f13" y="f30"/>
                    <a:pt x="f13" y="f31"/>
                    <a:pt x="f13" y="f13"/>
                  </a:cubicBezTo>
                  <a:cubicBezTo>
                    <a:pt x="f13" y="f32"/>
                    <a:pt x="f6" y="f9"/>
                    <a:pt x="f33" y="f9"/>
                  </a:cubicBezTo>
                  <a:cubicBezTo>
                    <a:pt x="f34" y="f35"/>
                    <a:pt x="f36" y="f37"/>
                    <a:pt x="f31" y="f35"/>
                  </a:cubicBezTo>
                  <a:cubicBezTo>
                    <a:pt x="f38" y="f7"/>
                    <a:pt x="f39" y="f35"/>
                    <a:pt x="f40" y="f35"/>
                  </a:cubicBezTo>
                  <a:cubicBezTo>
                    <a:pt x="f22" y="f35"/>
                    <a:pt x="f41" y="f35"/>
                    <a:pt x="f42" y="f9"/>
                  </a:cubicBezTo>
                  <a:cubicBezTo>
                    <a:pt x="f29" y="f32"/>
                    <a:pt x="f41" y="f13"/>
                    <a:pt x="f43" y="f44"/>
                  </a:cubicBezTo>
                  <a:cubicBezTo>
                    <a:pt x="f45" y="f46"/>
                    <a:pt x="f47" y="f23"/>
                    <a:pt x="f48" y="f47"/>
                  </a:cubicBezTo>
                  <a:cubicBezTo>
                    <a:pt x="f48" y="f39"/>
                    <a:pt x="f49" y="f39"/>
                    <a:pt x="f49" y="f30"/>
                  </a:cubicBezTo>
                  <a:cubicBezTo>
                    <a:pt x="f50" y="f45"/>
                    <a:pt x="f51" y="f43"/>
                    <a:pt x="f48" y="f52"/>
                  </a:cubicBezTo>
                  <a:cubicBezTo>
                    <a:pt x="f30" y="f53"/>
                    <a:pt x="f54" y="f42"/>
                    <a:pt x="f22" y="f43"/>
                  </a:cubicBezTo>
                  <a:cubicBezTo>
                    <a:pt x="f42" y="f22"/>
                    <a:pt x="f29" y="f55"/>
                    <a:pt x="f56" y="f55"/>
                  </a:cubicBezTo>
                  <a:cubicBezTo>
                    <a:pt x="f16" y="f55"/>
                    <a:pt x="f57" y="f22"/>
                    <a:pt x="f58" y="f43"/>
                  </a:cubicBezTo>
                  <a:cubicBezTo>
                    <a:pt x="f59" y="f41"/>
                    <a:pt x="f60" y="f29"/>
                    <a:pt x="f61" y="f42"/>
                  </a:cubicBezTo>
                  <a:cubicBezTo>
                    <a:pt x="f19" y="f62"/>
                    <a:pt x="f18" y="f45"/>
                    <a:pt x="f26" y="f55"/>
                  </a:cubicBezTo>
                  <a:cubicBezTo>
                    <a:pt x="f63" y="f38"/>
                    <a:pt x="f64" y="f65"/>
                    <a:pt x="f66" y="f33"/>
                  </a:cubicBezTo>
                  <a:cubicBezTo>
                    <a:pt x="f67" y="f44"/>
                    <a:pt x="f68" y="f6"/>
                    <a:pt x="f56" y="f9"/>
                  </a:cubicBezTo>
                  <a:cubicBezTo>
                    <a:pt x="f67" y="f7"/>
                    <a:pt x="f69" y="f35"/>
                    <a:pt x="f70" y="f35"/>
                  </a:cubicBezTo>
                  <a:cubicBezTo>
                    <a:pt x="f63" y="f35"/>
                    <a:pt x="f71" y="f7"/>
                    <a:pt x="f72" y="f35"/>
                  </a:cubicBezTo>
                  <a:cubicBezTo>
                    <a:pt x="f73" y="f35"/>
                    <a:pt x="f24" y="f37"/>
                    <a:pt x="f8" y="f9"/>
                  </a:cubicBezTo>
                  <a:close/>
                </a:path>
              </a:pathLst>
            </a:custGeom>
            <a:solidFill>
              <a:srgbClr val="F5A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7BA7877E-2BD7-5A59-49B7-F2FDFC7F8DB9}"/>
                </a:ext>
              </a:extLst>
            </p:cNvPr>
            <p:cNvSpPr/>
            <p:nvPr/>
          </p:nvSpPr>
          <p:spPr>
            <a:xfrm>
              <a:off x="8647115" y="2941633"/>
              <a:ext cx="1165229" cy="1430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03"/>
                <a:gd name="f8" fmla="val 5"/>
                <a:gd name="f9" fmla="val 93"/>
                <a:gd name="f10" fmla="val 4"/>
                <a:gd name="f11" fmla="val 91"/>
                <a:gd name="f12" fmla="val 2"/>
                <a:gd name="f13" fmla="val 90"/>
                <a:gd name="f14" fmla="val 88"/>
                <a:gd name="f15" fmla="val 70"/>
                <a:gd name="f16" fmla="val 53"/>
                <a:gd name="f17" fmla="val 3"/>
                <a:gd name="f18" fmla="val 35"/>
                <a:gd name="f19" fmla="val 6"/>
                <a:gd name="f20" fmla="val 22"/>
                <a:gd name="f21" fmla="val 15"/>
                <a:gd name="f22" fmla="val 13"/>
                <a:gd name="f23" fmla="val 29"/>
                <a:gd name="f24" fmla="val 8"/>
                <a:gd name="f25" fmla="val 50"/>
                <a:gd name="f26" fmla="val 69"/>
                <a:gd name="f27" fmla="val 11"/>
                <a:gd name="f28" fmla="val 80"/>
                <a:gd name="f29" fmla="val 27"/>
                <a:gd name="f30" fmla="val 82"/>
                <a:gd name="f31" fmla="val 31"/>
                <a:gd name="f32" fmla="val 36"/>
                <a:gd name="f33" fmla="val 41"/>
                <a:gd name="f34" fmla="val 83"/>
                <a:gd name="f35" fmla="val 55"/>
                <a:gd name="f36" fmla="val 87"/>
                <a:gd name="f37" fmla="val 81"/>
                <a:gd name="f38" fmla="val 76"/>
                <a:gd name="f39" fmla="val 94"/>
                <a:gd name="f40" fmla="val 99"/>
                <a:gd name="f41" fmla="val 74"/>
                <a:gd name="f42" fmla="val 102"/>
                <a:gd name="f43" fmla="val 72"/>
                <a:gd name="f44" fmla="val 71"/>
                <a:gd name="f45" fmla="val 100"/>
                <a:gd name="f46" fmla="val 95"/>
                <a:gd name="f47" fmla="val 67"/>
                <a:gd name="f48" fmla="val 63"/>
                <a:gd name="f49" fmla="val 59"/>
                <a:gd name="f50" fmla="val 52"/>
                <a:gd name="f51" fmla="val 47"/>
                <a:gd name="f52" fmla="val 92"/>
                <a:gd name="f53" fmla="val 46"/>
                <a:gd name="f54" fmla="val 49"/>
                <a:gd name="f55" fmla="val 86"/>
                <a:gd name="f56" fmla="val 56"/>
                <a:gd name="f57" fmla="val 75"/>
                <a:gd name="f58" fmla="val 62"/>
                <a:gd name="f59" fmla="val 65"/>
                <a:gd name="f60" fmla="val 64"/>
                <a:gd name="f61" fmla="val 48"/>
                <a:gd name="f62" fmla="val 54"/>
                <a:gd name="f63" fmla="val 51"/>
                <a:gd name="f64" fmla="val 60"/>
                <a:gd name="f65" fmla="val 39"/>
                <a:gd name="f66" fmla="val 33"/>
                <a:gd name="f67" fmla="val 32"/>
                <a:gd name="f68" fmla="val 24"/>
                <a:gd name="f69" fmla="val 19"/>
                <a:gd name="f70" fmla="val 20"/>
                <a:gd name="f71" fmla="val 21"/>
                <a:gd name="f72" fmla="val 25"/>
                <a:gd name="f73" fmla="val 30"/>
                <a:gd name="f74" fmla="val 73"/>
                <a:gd name="f75" fmla="val 34"/>
                <a:gd name="f76" fmla="val 37"/>
                <a:gd name="f77" fmla="val 38"/>
                <a:gd name="f78" fmla="val 40"/>
                <a:gd name="f79" fmla="val 26"/>
                <a:gd name="f80" fmla="val 12"/>
                <a:gd name="f81" fmla="val 9"/>
                <a:gd name="f82" fmla="val 7"/>
                <a:gd name="f83" fmla="+- 0 0 -90"/>
                <a:gd name="f84" fmla="*/ f3 1 84"/>
                <a:gd name="f85" fmla="*/ f4 1 10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84"/>
                <a:gd name="f94" fmla="*/ f90 1 103"/>
                <a:gd name="f95" fmla="*/ 5 f91 1"/>
                <a:gd name="f96" fmla="*/ 93 f90 1"/>
                <a:gd name="f97" fmla="*/ 2 f91 1"/>
                <a:gd name="f98" fmla="*/ 88 f90 1"/>
                <a:gd name="f99" fmla="*/ 3 f91 1"/>
                <a:gd name="f100" fmla="*/ 35 f90 1"/>
                <a:gd name="f101" fmla="*/ 29 f91 1"/>
                <a:gd name="f102" fmla="*/ 8 f90 1"/>
                <a:gd name="f103" fmla="*/ 80 f91 1"/>
                <a:gd name="f104" fmla="*/ 27 f90 1"/>
                <a:gd name="f105" fmla="*/ 84 f91 1"/>
                <a:gd name="f106" fmla="*/ 41 f90 1"/>
                <a:gd name="f107" fmla="*/ 84 f90 1"/>
                <a:gd name="f108" fmla="*/ 81 f91 1"/>
                <a:gd name="f109" fmla="*/ 74 f91 1"/>
                <a:gd name="f110" fmla="*/ 102 f90 1"/>
                <a:gd name="f111" fmla="*/ 71 f91 1"/>
                <a:gd name="f112" fmla="*/ 100 f90 1"/>
                <a:gd name="f113" fmla="*/ 63 f91 1"/>
                <a:gd name="f114" fmla="*/ 94 f90 1"/>
                <a:gd name="f115" fmla="*/ 52 f91 1"/>
                <a:gd name="f116" fmla="*/ 49 f91 1"/>
                <a:gd name="f117" fmla="*/ 86 f90 1"/>
                <a:gd name="f118" fmla="*/ 59 f91 1"/>
                <a:gd name="f119" fmla="*/ 70 f90 1"/>
                <a:gd name="f120" fmla="*/ 64 f91 1"/>
                <a:gd name="f121" fmla="*/ 53 f90 1"/>
                <a:gd name="f122" fmla="*/ 48 f90 1"/>
                <a:gd name="f123" fmla="*/ 47 f91 1"/>
                <a:gd name="f124" fmla="*/ 55 f90 1"/>
                <a:gd name="f125" fmla="*/ 33 f91 1"/>
                <a:gd name="f126" fmla="*/ 52 f90 1"/>
                <a:gd name="f127" fmla="*/ 22 f91 1"/>
                <a:gd name="f128" fmla="*/ 51 f90 1"/>
                <a:gd name="f129" fmla="*/ 21 f91 1"/>
                <a:gd name="f130" fmla="*/ 59 f90 1"/>
                <a:gd name="f131" fmla="*/ 34 f91 1"/>
                <a:gd name="f132" fmla="*/ 80 f90 1"/>
                <a:gd name="f133" fmla="*/ 38 f91 1"/>
                <a:gd name="f134" fmla="*/ 12 f91 1"/>
                <a:gd name="f135" fmla="*/ 95 f90 1"/>
                <a:gd name="f136" fmla="+- f92 0 f1"/>
                <a:gd name="f137" fmla="*/ f95 1 84"/>
                <a:gd name="f138" fmla="*/ f96 1 103"/>
                <a:gd name="f139" fmla="*/ f97 1 84"/>
                <a:gd name="f140" fmla="*/ f98 1 103"/>
                <a:gd name="f141" fmla="*/ f99 1 84"/>
                <a:gd name="f142" fmla="*/ f100 1 103"/>
                <a:gd name="f143" fmla="*/ f101 1 84"/>
                <a:gd name="f144" fmla="*/ f102 1 103"/>
                <a:gd name="f145" fmla="*/ f103 1 84"/>
                <a:gd name="f146" fmla="*/ f104 1 103"/>
                <a:gd name="f147" fmla="*/ f105 1 84"/>
                <a:gd name="f148" fmla="*/ f106 1 103"/>
                <a:gd name="f149" fmla="*/ f107 1 103"/>
                <a:gd name="f150" fmla="*/ f108 1 84"/>
                <a:gd name="f151" fmla="*/ f109 1 84"/>
                <a:gd name="f152" fmla="*/ f110 1 103"/>
                <a:gd name="f153" fmla="*/ f111 1 84"/>
                <a:gd name="f154" fmla="*/ f112 1 103"/>
                <a:gd name="f155" fmla="*/ f113 1 84"/>
                <a:gd name="f156" fmla="*/ f114 1 103"/>
                <a:gd name="f157" fmla="*/ f115 1 84"/>
                <a:gd name="f158" fmla="*/ f116 1 84"/>
                <a:gd name="f159" fmla="*/ f117 1 103"/>
                <a:gd name="f160" fmla="*/ f118 1 84"/>
                <a:gd name="f161" fmla="*/ f119 1 103"/>
                <a:gd name="f162" fmla="*/ f120 1 84"/>
                <a:gd name="f163" fmla="*/ f121 1 103"/>
                <a:gd name="f164" fmla="*/ f122 1 103"/>
                <a:gd name="f165" fmla="*/ f123 1 84"/>
                <a:gd name="f166" fmla="*/ f124 1 103"/>
                <a:gd name="f167" fmla="*/ f125 1 84"/>
                <a:gd name="f168" fmla="*/ f126 1 103"/>
                <a:gd name="f169" fmla="*/ f127 1 84"/>
                <a:gd name="f170" fmla="*/ f128 1 103"/>
                <a:gd name="f171" fmla="*/ f129 1 84"/>
                <a:gd name="f172" fmla="*/ f130 1 103"/>
                <a:gd name="f173" fmla="*/ f131 1 84"/>
                <a:gd name="f174" fmla="*/ f132 1 103"/>
                <a:gd name="f175" fmla="*/ f133 1 84"/>
                <a:gd name="f176" fmla="*/ f134 1 84"/>
                <a:gd name="f177" fmla="*/ f135 1 103"/>
                <a:gd name="f178" fmla="*/ 0 1 f93"/>
                <a:gd name="f179" fmla="*/ f87 1 f93"/>
                <a:gd name="f180" fmla="*/ 0 1 f94"/>
                <a:gd name="f181" fmla="*/ f88 1 f94"/>
                <a:gd name="f182" fmla="*/ f137 1 f93"/>
                <a:gd name="f183" fmla="*/ f138 1 f94"/>
                <a:gd name="f184" fmla="*/ f139 1 f93"/>
                <a:gd name="f185" fmla="*/ f140 1 f94"/>
                <a:gd name="f186" fmla="*/ f141 1 f93"/>
                <a:gd name="f187" fmla="*/ f142 1 f94"/>
                <a:gd name="f188" fmla="*/ f143 1 f93"/>
                <a:gd name="f189" fmla="*/ f144 1 f94"/>
                <a:gd name="f190" fmla="*/ f145 1 f93"/>
                <a:gd name="f191" fmla="*/ f146 1 f94"/>
                <a:gd name="f192" fmla="*/ f147 1 f93"/>
                <a:gd name="f193" fmla="*/ f148 1 f94"/>
                <a:gd name="f194" fmla="*/ f149 1 f94"/>
                <a:gd name="f195" fmla="*/ f150 1 f93"/>
                <a:gd name="f196" fmla="*/ f151 1 f93"/>
                <a:gd name="f197" fmla="*/ f152 1 f94"/>
                <a:gd name="f198" fmla="*/ f153 1 f93"/>
                <a:gd name="f199" fmla="*/ f154 1 f94"/>
                <a:gd name="f200" fmla="*/ f155 1 f93"/>
                <a:gd name="f201" fmla="*/ f156 1 f94"/>
                <a:gd name="f202" fmla="*/ f157 1 f93"/>
                <a:gd name="f203" fmla="*/ f158 1 f93"/>
                <a:gd name="f204" fmla="*/ f159 1 f94"/>
                <a:gd name="f205" fmla="*/ f160 1 f93"/>
                <a:gd name="f206" fmla="*/ f161 1 f94"/>
                <a:gd name="f207" fmla="*/ f162 1 f93"/>
                <a:gd name="f208" fmla="*/ f163 1 f94"/>
                <a:gd name="f209" fmla="*/ f164 1 f94"/>
                <a:gd name="f210" fmla="*/ f165 1 f93"/>
                <a:gd name="f211" fmla="*/ f166 1 f94"/>
                <a:gd name="f212" fmla="*/ f167 1 f93"/>
                <a:gd name="f213" fmla="*/ f168 1 f94"/>
                <a:gd name="f214" fmla="*/ f169 1 f93"/>
                <a:gd name="f215" fmla="*/ f170 1 f94"/>
                <a:gd name="f216" fmla="*/ f171 1 f93"/>
                <a:gd name="f217" fmla="*/ f172 1 f94"/>
                <a:gd name="f218" fmla="*/ f173 1 f93"/>
                <a:gd name="f219" fmla="*/ f174 1 f94"/>
                <a:gd name="f220" fmla="*/ f175 1 f93"/>
                <a:gd name="f221" fmla="*/ f176 1 f93"/>
                <a:gd name="f222" fmla="*/ f177 1 f94"/>
                <a:gd name="f223" fmla="*/ f178 f84 1"/>
                <a:gd name="f224" fmla="*/ f179 f84 1"/>
                <a:gd name="f225" fmla="*/ f181 f85 1"/>
                <a:gd name="f226" fmla="*/ f180 f85 1"/>
                <a:gd name="f227" fmla="*/ f182 f84 1"/>
                <a:gd name="f228" fmla="*/ f183 f85 1"/>
                <a:gd name="f229" fmla="*/ f184 f84 1"/>
                <a:gd name="f230" fmla="*/ f185 f85 1"/>
                <a:gd name="f231" fmla="*/ f186 f84 1"/>
                <a:gd name="f232" fmla="*/ f187 f85 1"/>
                <a:gd name="f233" fmla="*/ f188 f84 1"/>
                <a:gd name="f234" fmla="*/ f189 f85 1"/>
                <a:gd name="f235" fmla="*/ f190 f84 1"/>
                <a:gd name="f236" fmla="*/ f191 f85 1"/>
                <a:gd name="f237" fmla="*/ f192 f84 1"/>
                <a:gd name="f238" fmla="*/ f193 f85 1"/>
                <a:gd name="f239" fmla="*/ f194 f85 1"/>
                <a:gd name="f240" fmla="*/ f195 f84 1"/>
                <a:gd name="f241" fmla="*/ f196 f84 1"/>
                <a:gd name="f242" fmla="*/ f197 f85 1"/>
                <a:gd name="f243" fmla="*/ f198 f84 1"/>
                <a:gd name="f244" fmla="*/ f199 f85 1"/>
                <a:gd name="f245" fmla="*/ f200 f84 1"/>
                <a:gd name="f246" fmla="*/ f201 f85 1"/>
                <a:gd name="f247" fmla="*/ f202 f84 1"/>
                <a:gd name="f248" fmla="*/ f203 f84 1"/>
                <a:gd name="f249" fmla="*/ f204 f85 1"/>
                <a:gd name="f250" fmla="*/ f205 f84 1"/>
                <a:gd name="f251" fmla="*/ f206 f85 1"/>
                <a:gd name="f252" fmla="*/ f207 f84 1"/>
                <a:gd name="f253" fmla="*/ f208 f85 1"/>
                <a:gd name="f254" fmla="*/ f209 f85 1"/>
                <a:gd name="f255" fmla="*/ f210 f84 1"/>
                <a:gd name="f256" fmla="*/ f211 f85 1"/>
                <a:gd name="f257" fmla="*/ f212 f84 1"/>
                <a:gd name="f258" fmla="*/ f213 f85 1"/>
                <a:gd name="f259" fmla="*/ f214 f84 1"/>
                <a:gd name="f260" fmla="*/ f215 f85 1"/>
                <a:gd name="f261" fmla="*/ f216 f84 1"/>
                <a:gd name="f262" fmla="*/ f217 f85 1"/>
                <a:gd name="f263" fmla="*/ f218 f84 1"/>
                <a:gd name="f264" fmla="*/ f219 f85 1"/>
                <a:gd name="f265" fmla="*/ f220 f84 1"/>
                <a:gd name="f266" fmla="*/ f221 f84 1"/>
                <a:gd name="f267" fmla="*/ f22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7" y="f239"/>
                </a:cxn>
                <a:cxn ang="f136">
                  <a:pos x="f240" y="f228"/>
                </a:cxn>
                <a:cxn ang="f136">
                  <a:pos x="f241" y="f242"/>
                </a:cxn>
                <a:cxn ang="f136">
                  <a:pos x="f243" y="f244"/>
                </a:cxn>
                <a:cxn ang="f136">
                  <a:pos x="f245" y="f246"/>
                </a:cxn>
                <a:cxn ang="f136">
                  <a:pos x="f247" y="f228"/>
                </a:cxn>
                <a:cxn ang="f136">
                  <a:pos x="f248" y="f249"/>
                </a:cxn>
                <a:cxn ang="f136">
                  <a:pos x="f250" y="f251"/>
                </a:cxn>
                <a:cxn ang="f136">
                  <a:pos x="f252" y="f253"/>
                </a:cxn>
                <a:cxn ang="f136">
                  <a:pos x="f250" y="f254"/>
                </a:cxn>
                <a:cxn ang="f136">
                  <a:pos x="f255" y="f256"/>
                </a:cxn>
                <a:cxn ang="f136">
                  <a:pos x="f257" y="f256"/>
                </a:cxn>
                <a:cxn ang="f136">
                  <a:pos x="f233" y="f258"/>
                </a:cxn>
                <a:cxn ang="f136">
                  <a:pos x="f259" y="f260"/>
                </a:cxn>
                <a:cxn ang="f136">
                  <a:pos x="f261" y="f262"/>
                </a:cxn>
                <a:cxn ang="f136">
                  <a:pos x="f263" y="f264"/>
                </a:cxn>
                <a:cxn ang="f136">
                  <a:pos x="f265" y="f249"/>
                </a:cxn>
                <a:cxn ang="f136">
                  <a:pos x="f257" y="f228"/>
                </a:cxn>
                <a:cxn ang="f136">
                  <a:pos x="f266" y="f267"/>
                </a:cxn>
                <a:cxn ang="f136">
                  <a:pos x="f227" y="f228"/>
                </a:cxn>
              </a:cxnLst>
              <a:rect l="f223" t="f226" r="f224" b="f225"/>
              <a:pathLst>
                <a:path w="84" h="103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6" y="f32"/>
                    <a:pt x="f6" y="f33"/>
                  </a:cubicBezTo>
                  <a:cubicBezTo>
                    <a:pt x="f34" y="f35"/>
                    <a:pt x="f34" y="f15"/>
                    <a:pt x="f6" y="f6"/>
                  </a:cubicBezTo>
                  <a:cubicBezTo>
                    <a:pt x="f6" y="f36"/>
                    <a:pt x="f34" y="f13"/>
                    <a:pt x="f37" y="f9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7"/>
                    <a:pt x="f44" y="f42"/>
                    <a:pt x="f44" y="f45"/>
                  </a:cubicBezTo>
                  <a:cubicBezTo>
                    <a:pt x="f44" y="f46"/>
                    <a:pt x="f47" y="f39"/>
                    <a:pt x="f48" y="f39"/>
                  </a:cubicBezTo>
                  <a:cubicBezTo>
                    <a:pt x="f49" y="f39"/>
                    <a:pt x="f35" y="f39"/>
                    <a:pt x="f50" y="f9"/>
                  </a:cubicBezTo>
                  <a:cubicBezTo>
                    <a:pt x="f51" y="f52"/>
                    <a:pt x="f53" y="f13"/>
                    <a:pt x="f54" y="f55"/>
                  </a:cubicBezTo>
                  <a:cubicBezTo>
                    <a:pt x="f50" y="f37"/>
                    <a:pt x="f56" y="f57"/>
                    <a:pt x="f49" y="f15"/>
                  </a:cubicBezTo>
                  <a:cubicBezTo>
                    <a:pt x="f58" y="f59"/>
                    <a:pt x="f60" y="f49"/>
                    <a:pt x="f60" y="f16"/>
                  </a:cubicBezTo>
                  <a:cubicBezTo>
                    <a:pt x="f60" y="f54"/>
                    <a:pt x="f58" y="f51"/>
                    <a:pt x="f49" y="f61"/>
                  </a:cubicBezTo>
                  <a:cubicBezTo>
                    <a:pt x="f62" y="f54"/>
                    <a:pt x="f25" y="f63"/>
                    <a:pt x="f51" y="f35"/>
                  </a:cubicBezTo>
                  <a:cubicBezTo>
                    <a:pt x="f33" y="f64"/>
                    <a:pt x="f65" y="f64"/>
                    <a:pt x="f66" y="f35"/>
                  </a:cubicBezTo>
                  <a:cubicBezTo>
                    <a:pt x="f67" y="f62"/>
                    <a:pt x="f31" y="f16"/>
                    <a:pt x="f23" y="f50"/>
                  </a:cubicBezTo>
                  <a:cubicBezTo>
                    <a:pt x="f29" y="f63"/>
                    <a:pt x="f68" y="f54"/>
                    <a:pt x="f20" y="f63"/>
                  </a:cubicBezTo>
                  <a:cubicBezTo>
                    <a:pt x="f69" y="f16"/>
                    <a:pt x="f70" y="f56"/>
                    <a:pt x="f71" y="f49"/>
                  </a:cubicBezTo>
                  <a:cubicBezTo>
                    <a:pt x="f72" y="f47"/>
                    <a:pt x="f73" y="f74"/>
                    <a:pt x="f75" y="f28"/>
                  </a:cubicBezTo>
                  <a:cubicBezTo>
                    <a:pt x="f32" y="f30"/>
                    <a:pt x="f76" y="f6"/>
                    <a:pt x="f77" y="f55"/>
                  </a:cubicBezTo>
                  <a:cubicBezTo>
                    <a:pt x="f78" y="f11"/>
                    <a:pt x="f77" y="f9"/>
                    <a:pt x="f66" y="f9"/>
                  </a:cubicBezTo>
                  <a:cubicBezTo>
                    <a:pt x="f79" y="f9"/>
                    <a:pt x="f69" y="f46"/>
                    <a:pt x="f80" y="f46"/>
                  </a:cubicBezTo>
                  <a:cubicBezTo>
                    <a:pt x="f81" y="f39"/>
                    <a:pt x="f82" y="f4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CBB126C4-EA05-BD5E-D83F-8909544C5E6B}"/>
                </a:ext>
              </a:extLst>
            </p:cNvPr>
            <p:cNvSpPr/>
            <p:nvPr/>
          </p:nvSpPr>
          <p:spPr>
            <a:xfrm>
              <a:off x="6983409" y="4192588"/>
              <a:ext cx="1068384" cy="2541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183"/>
                <a:gd name="f8" fmla="val 68"/>
                <a:gd name="f9" fmla="val 3"/>
                <a:gd name="f10" fmla="val 71"/>
                <a:gd name="f11" fmla="val 2"/>
                <a:gd name="f12" fmla="val 73"/>
                <a:gd name="f13" fmla="val 76"/>
                <a:gd name="f14" fmla="val 41"/>
                <a:gd name="f15" fmla="val 80"/>
                <a:gd name="f16" fmla="val 75"/>
                <a:gd name="f17" fmla="val 119"/>
                <a:gd name="f18" fmla="val 130"/>
                <a:gd name="f19" fmla="val 141"/>
                <a:gd name="f20" fmla="val 152"/>
                <a:gd name="f21" fmla="val 170"/>
                <a:gd name="f22" fmla="val 52"/>
                <a:gd name="f23" fmla="val 34"/>
                <a:gd name="f24" fmla="val 181"/>
                <a:gd name="f25" fmla="val 15"/>
                <a:gd name="f26" fmla="val 179"/>
                <a:gd name="f27" fmla="val 163"/>
                <a:gd name="f28" fmla="val 145"/>
                <a:gd name="f29" fmla="val 98"/>
                <a:gd name="f30" fmla="val 50"/>
                <a:gd name="f31" fmla="val 5"/>
                <a:gd name="f32" fmla="val 7"/>
                <a:gd name="f33" fmla="val 9"/>
                <a:gd name="f34" fmla="val 6"/>
                <a:gd name="f35" fmla="val 10"/>
                <a:gd name="f36" fmla="val 13"/>
                <a:gd name="f37" fmla="val 44"/>
                <a:gd name="f38" fmla="val 105"/>
                <a:gd name="f39" fmla="val 108"/>
                <a:gd name="f40" fmla="val 8"/>
                <a:gd name="f41" fmla="val 110"/>
                <a:gd name="f42" fmla="val 113"/>
                <a:gd name="f43" fmla="val 28"/>
                <a:gd name="f44" fmla="val 99"/>
                <a:gd name="f45" fmla="val 46"/>
                <a:gd name="f46" fmla="val 100"/>
                <a:gd name="f47" fmla="val 64"/>
                <a:gd name="f48" fmla="val 66"/>
                <a:gd name="f49" fmla="val 111"/>
                <a:gd name="f50" fmla="val 106"/>
                <a:gd name="f51" fmla="val 65"/>
                <a:gd name="f52" fmla="+- 0 0 -90"/>
                <a:gd name="f53" fmla="*/ f3 1 77"/>
                <a:gd name="f54" fmla="*/ f4 1 183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77"/>
                <a:gd name="f63" fmla="*/ f59 1 183"/>
                <a:gd name="f64" fmla="*/ 68 f60 1"/>
                <a:gd name="f65" fmla="*/ 3 f59 1"/>
                <a:gd name="f66" fmla="*/ 76 f60 1"/>
                <a:gd name="f67" fmla="*/ 2 f59 1"/>
                <a:gd name="f68" fmla="*/ 75 f60 1"/>
                <a:gd name="f69" fmla="*/ 119 f59 1"/>
                <a:gd name="f70" fmla="*/ 152 f59 1"/>
                <a:gd name="f71" fmla="*/ 34 f60 1"/>
                <a:gd name="f72" fmla="*/ 181 f59 1"/>
                <a:gd name="f73" fmla="*/ 0 f60 1"/>
                <a:gd name="f74" fmla="*/ 145 f59 1"/>
                <a:gd name="f75" fmla="*/ 7 f60 1"/>
                <a:gd name="f76" fmla="*/ 9 f60 1"/>
                <a:gd name="f77" fmla="*/ 13 f59 1"/>
                <a:gd name="f78" fmla="*/ 105 f59 1"/>
                <a:gd name="f79" fmla="*/ 10 f60 1"/>
                <a:gd name="f80" fmla="*/ 113 f59 1"/>
                <a:gd name="f81" fmla="*/ 64 f60 1"/>
                <a:gd name="f82" fmla="*/ 66 f60 1"/>
                <a:gd name="f83" fmla="*/ 106 f59 1"/>
                <a:gd name="f84" fmla="+- f61 0 f1"/>
                <a:gd name="f85" fmla="*/ f64 1 77"/>
                <a:gd name="f86" fmla="*/ f65 1 183"/>
                <a:gd name="f87" fmla="*/ f66 1 77"/>
                <a:gd name="f88" fmla="*/ f67 1 183"/>
                <a:gd name="f89" fmla="*/ f68 1 77"/>
                <a:gd name="f90" fmla="*/ f69 1 183"/>
                <a:gd name="f91" fmla="*/ f70 1 183"/>
                <a:gd name="f92" fmla="*/ f71 1 77"/>
                <a:gd name="f93" fmla="*/ f72 1 183"/>
                <a:gd name="f94" fmla="*/ f73 1 77"/>
                <a:gd name="f95" fmla="*/ f74 1 183"/>
                <a:gd name="f96" fmla="*/ f75 1 77"/>
                <a:gd name="f97" fmla="*/ f76 1 77"/>
                <a:gd name="f98" fmla="*/ f77 1 183"/>
                <a:gd name="f99" fmla="*/ f78 1 183"/>
                <a:gd name="f100" fmla="*/ f79 1 77"/>
                <a:gd name="f101" fmla="*/ f80 1 183"/>
                <a:gd name="f102" fmla="*/ f81 1 77"/>
                <a:gd name="f103" fmla="*/ f82 1 77"/>
                <a:gd name="f104" fmla="*/ f83 1 183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3"/>
                <a:gd name="f116" fmla="*/ f92 1 f62"/>
                <a:gd name="f117" fmla="*/ f93 1 f63"/>
                <a:gd name="f118" fmla="*/ f94 1 f62"/>
                <a:gd name="f119" fmla="*/ f95 1 f63"/>
                <a:gd name="f120" fmla="*/ f96 1 f62"/>
                <a:gd name="f121" fmla="*/ f97 1 f62"/>
                <a:gd name="f122" fmla="*/ f98 1 f63"/>
                <a:gd name="f123" fmla="*/ f99 1 f63"/>
                <a:gd name="f124" fmla="*/ f100 1 f62"/>
                <a:gd name="f125" fmla="*/ f101 1 f63"/>
                <a:gd name="f126" fmla="*/ f102 1 f62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4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3 1"/>
                <a:gd name="f145" fmla="*/ f121 f53 1"/>
                <a:gd name="f146" fmla="*/ f122 f54 1"/>
                <a:gd name="f147" fmla="*/ f123 f54 1"/>
                <a:gd name="f148" fmla="*/ f124 f53 1"/>
                <a:gd name="f149" fmla="*/ f125 f54 1"/>
                <a:gd name="f150" fmla="*/ f126 f53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7" y="f139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42" y="f136"/>
                </a:cxn>
                <a:cxn ang="f84">
                  <a:pos x="f144" y="f134"/>
                </a:cxn>
                <a:cxn ang="f84">
                  <a:pos x="f145" y="f146"/>
                </a:cxn>
                <a:cxn ang="f84">
                  <a:pos x="f145" y="f147"/>
                </a:cxn>
                <a:cxn ang="f84">
                  <a:pos x="f148" y="f149"/>
                </a:cxn>
                <a:cxn ang="f84">
                  <a:pos x="f150" y="f149"/>
                </a:cxn>
                <a:cxn ang="f84">
                  <a:pos x="f151" y="f152"/>
                </a:cxn>
                <a:cxn ang="f84">
                  <a:pos x="f151" y="f146"/>
                </a:cxn>
                <a:cxn ang="f84">
                  <a:pos x="f133" y="f134"/>
                </a:cxn>
              </a:cxnLst>
              <a:rect l="f129" t="f132" r="f130" b="f131"/>
              <a:pathLst>
                <a:path w="77" h="183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3" y="f14"/>
                    <a:pt x="f13" y="f15"/>
                    <a:pt x="f16" y="f17"/>
                  </a:cubicBezTo>
                  <a:cubicBezTo>
                    <a:pt x="f16" y="f18"/>
                    <a:pt x="f6" y="f19"/>
                    <a:pt x="f16" y="f20"/>
                  </a:cubicBezTo>
                  <a:cubicBezTo>
                    <a:pt x="f10" y="f21"/>
                    <a:pt x="f22" y="f7"/>
                    <a:pt x="f23" y="f24"/>
                  </a:cubicBezTo>
                  <a:cubicBezTo>
                    <a:pt x="f25" y="f26"/>
                    <a:pt x="f5" y="f27"/>
                    <a:pt x="f5" y="f28"/>
                  </a:cubicBezTo>
                  <a:cubicBezTo>
                    <a:pt x="f5" y="f29"/>
                    <a:pt x="f5" y="f30"/>
                    <a:pt x="f5" y="f11"/>
                  </a:cubicBezTo>
                  <a:cubicBezTo>
                    <a:pt x="f11" y="f5"/>
                    <a:pt x="f31" y="f11"/>
                    <a:pt x="f32" y="f9"/>
                  </a:cubicBezTo>
                  <a:cubicBezTo>
                    <a:pt x="f33" y="f34"/>
                    <a:pt x="f33" y="f35"/>
                    <a:pt x="f33" y="f36"/>
                  </a:cubicBezTo>
                  <a:cubicBezTo>
                    <a:pt x="f33" y="f37"/>
                    <a:pt x="f33" y="f16"/>
                    <a:pt x="f33" y="f38"/>
                  </a:cubicBezTo>
                  <a:cubicBezTo>
                    <a:pt x="f33" y="f39"/>
                    <a:pt x="f40" y="f41"/>
                    <a:pt x="f35" y="f42"/>
                  </a:cubicBezTo>
                  <a:cubicBezTo>
                    <a:pt x="f43" y="f44"/>
                    <a:pt x="f45" y="f46"/>
                    <a:pt x="f47" y="f42"/>
                  </a:cubicBezTo>
                  <a:cubicBezTo>
                    <a:pt x="f48" y="f49"/>
                    <a:pt x="f48" y="f39"/>
                    <a:pt x="f48" y="f50"/>
                  </a:cubicBezTo>
                  <a:cubicBezTo>
                    <a:pt x="f48" y="f16"/>
                    <a:pt x="f48" y="f37"/>
                    <a:pt x="f48" y="f36"/>
                  </a:cubicBezTo>
                  <a:cubicBezTo>
                    <a:pt x="f48" y="f33"/>
                    <a:pt x="f51" y="f31"/>
                    <a:pt x="f8" y="f9"/>
                  </a:cubicBezTo>
                  <a:close/>
                </a:path>
              </a:pathLst>
            </a:custGeom>
            <a:solidFill>
              <a:srgbClr val="A9A5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FD717177-A931-246D-079D-2A4617A2597D}"/>
                </a:ext>
              </a:extLst>
            </p:cNvPr>
            <p:cNvSpPr/>
            <p:nvPr/>
          </p:nvSpPr>
          <p:spPr>
            <a:xfrm>
              <a:off x="8702673" y="4192588"/>
              <a:ext cx="1068384" cy="2624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189"/>
                <a:gd name="f8" fmla="val 1"/>
                <a:gd name="f9" fmla="val 3"/>
                <a:gd name="f10" fmla="val 2"/>
                <a:gd name="f11" fmla="val 6"/>
                <a:gd name="f12" fmla="val 8"/>
                <a:gd name="f13" fmla="val 4"/>
                <a:gd name="f14" fmla="val 10"/>
                <a:gd name="f15" fmla="val 7"/>
                <a:gd name="f16" fmla="val 14"/>
                <a:gd name="f17" fmla="val 44"/>
                <a:gd name="f18" fmla="val 75"/>
                <a:gd name="f19" fmla="val 105"/>
                <a:gd name="f20" fmla="val 108"/>
                <a:gd name="f21" fmla="val 9"/>
                <a:gd name="f22" fmla="val 110"/>
                <a:gd name="f23" fmla="val 11"/>
                <a:gd name="f24" fmla="val 113"/>
                <a:gd name="f25" fmla="val 13"/>
                <a:gd name="f26" fmla="val 15"/>
                <a:gd name="f27" fmla="val 17"/>
                <a:gd name="f28" fmla="val 109"/>
                <a:gd name="f29" fmla="val 32"/>
                <a:gd name="f30" fmla="val 101"/>
                <a:gd name="f31" fmla="val 47"/>
                <a:gd name="f32" fmla="val 100"/>
                <a:gd name="f33" fmla="val 62"/>
                <a:gd name="f34" fmla="val 111"/>
                <a:gd name="f35" fmla="val 63"/>
                <a:gd name="f36" fmla="val 112"/>
                <a:gd name="f37" fmla="val 65"/>
                <a:gd name="f38" fmla="val 114"/>
                <a:gd name="f39" fmla="val 67"/>
                <a:gd name="f40" fmla="val 68"/>
                <a:gd name="f41" fmla="val 79"/>
                <a:gd name="f42" fmla="val 51"/>
                <a:gd name="f43" fmla="val 22"/>
                <a:gd name="f44" fmla="val 19"/>
                <a:gd name="f45" fmla="val 70"/>
                <a:gd name="f46" fmla="val 12"/>
                <a:gd name="f47" fmla="val 49"/>
                <a:gd name="f48" fmla="val 95"/>
                <a:gd name="f49" fmla="val 141"/>
                <a:gd name="f50" fmla="val 170"/>
                <a:gd name="f51" fmla="val 50"/>
                <a:gd name="f52" fmla="val 23"/>
                <a:gd name="f53" fmla="val 178"/>
                <a:gd name="f54" fmla="val 171"/>
                <a:gd name="f55" fmla="val 160"/>
                <a:gd name="f56" fmla="val 144"/>
                <a:gd name="f57" fmla="val 97"/>
                <a:gd name="f58" fmla="+- 0 0 -90"/>
                <a:gd name="f59" fmla="*/ f3 1 77"/>
                <a:gd name="f60" fmla="*/ f4 1 18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77"/>
                <a:gd name="f69" fmla="*/ f65 1 189"/>
                <a:gd name="f70" fmla="*/ 1 f66 1"/>
                <a:gd name="f71" fmla="*/ 3 f65 1"/>
                <a:gd name="f72" fmla="*/ 8 f66 1"/>
                <a:gd name="f73" fmla="*/ 4 f65 1"/>
                <a:gd name="f74" fmla="*/ 10 f66 1"/>
                <a:gd name="f75" fmla="*/ 14 f65 1"/>
                <a:gd name="f76" fmla="*/ 105 f65 1"/>
                <a:gd name="f77" fmla="*/ 11 f66 1"/>
                <a:gd name="f78" fmla="*/ 113 f65 1"/>
                <a:gd name="f79" fmla="*/ 17 f66 1"/>
                <a:gd name="f80" fmla="*/ 109 f65 1"/>
                <a:gd name="f81" fmla="*/ 62 f66 1"/>
                <a:gd name="f82" fmla="*/ 111 f65 1"/>
                <a:gd name="f83" fmla="*/ 67 f66 1"/>
                <a:gd name="f84" fmla="*/ 68 f66 1"/>
                <a:gd name="f85" fmla="*/ 108 f65 1"/>
                <a:gd name="f86" fmla="*/ 22 f65 1"/>
                <a:gd name="f87" fmla="*/ 70 f66 1"/>
                <a:gd name="f88" fmla="*/ 12 f65 1"/>
                <a:gd name="f89" fmla="*/ 77 f66 1"/>
                <a:gd name="f90" fmla="*/ 141 f65 1"/>
                <a:gd name="f91" fmla="*/ 23 f66 1"/>
                <a:gd name="f92" fmla="*/ 178 f65 1"/>
                <a:gd name="f93" fmla="*/ 144 f65 1"/>
                <a:gd name="f94" fmla="+- f67 0 f1"/>
                <a:gd name="f95" fmla="*/ f70 1 77"/>
                <a:gd name="f96" fmla="*/ f71 1 189"/>
                <a:gd name="f97" fmla="*/ f72 1 77"/>
                <a:gd name="f98" fmla="*/ f73 1 189"/>
                <a:gd name="f99" fmla="*/ f74 1 77"/>
                <a:gd name="f100" fmla="*/ f75 1 189"/>
                <a:gd name="f101" fmla="*/ f76 1 189"/>
                <a:gd name="f102" fmla="*/ f77 1 77"/>
                <a:gd name="f103" fmla="*/ f78 1 189"/>
                <a:gd name="f104" fmla="*/ f79 1 77"/>
                <a:gd name="f105" fmla="*/ f80 1 189"/>
                <a:gd name="f106" fmla="*/ f81 1 77"/>
                <a:gd name="f107" fmla="*/ f82 1 189"/>
                <a:gd name="f108" fmla="*/ f83 1 77"/>
                <a:gd name="f109" fmla="*/ f84 1 77"/>
                <a:gd name="f110" fmla="*/ f85 1 189"/>
                <a:gd name="f111" fmla="*/ f86 1 189"/>
                <a:gd name="f112" fmla="*/ f87 1 77"/>
                <a:gd name="f113" fmla="*/ f88 1 189"/>
                <a:gd name="f114" fmla="*/ f89 1 77"/>
                <a:gd name="f115" fmla="*/ f90 1 189"/>
                <a:gd name="f116" fmla="*/ f91 1 77"/>
                <a:gd name="f117" fmla="*/ f92 1 189"/>
                <a:gd name="f118" fmla="*/ f93 1 189"/>
                <a:gd name="f119" fmla="*/ 0 1 f68"/>
                <a:gd name="f120" fmla="*/ f62 1 f68"/>
                <a:gd name="f121" fmla="*/ 0 1 f69"/>
                <a:gd name="f122" fmla="*/ f63 1 f69"/>
                <a:gd name="f123" fmla="*/ f95 1 f68"/>
                <a:gd name="f124" fmla="*/ f96 1 f69"/>
                <a:gd name="f125" fmla="*/ f97 1 f68"/>
                <a:gd name="f126" fmla="*/ f98 1 f69"/>
                <a:gd name="f127" fmla="*/ f99 1 f68"/>
                <a:gd name="f128" fmla="*/ f100 1 f69"/>
                <a:gd name="f129" fmla="*/ f101 1 f69"/>
                <a:gd name="f130" fmla="*/ f102 1 f68"/>
                <a:gd name="f131" fmla="*/ f103 1 f69"/>
                <a:gd name="f132" fmla="*/ f104 1 f68"/>
                <a:gd name="f133" fmla="*/ f105 1 f69"/>
                <a:gd name="f134" fmla="*/ f106 1 f68"/>
                <a:gd name="f135" fmla="*/ f107 1 f69"/>
                <a:gd name="f136" fmla="*/ f108 1 f68"/>
                <a:gd name="f137" fmla="*/ f109 1 f68"/>
                <a:gd name="f138" fmla="*/ f110 1 f69"/>
                <a:gd name="f139" fmla="*/ f111 1 f69"/>
                <a:gd name="f140" fmla="*/ f112 1 f68"/>
                <a:gd name="f141" fmla="*/ f113 1 f69"/>
                <a:gd name="f142" fmla="*/ f114 1 f68"/>
                <a:gd name="f143" fmla="*/ f115 1 f69"/>
                <a:gd name="f144" fmla="*/ f116 1 f68"/>
                <a:gd name="f145" fmla="*/ f117 1 f69"/>
                <a:gd name="f146" fmla="*/ f118 1 f69"/>
                <a:gd name="f147" fmla="*/ f119 f59 1"/>
                <a:gd name="f148" fmla="*/ f120 f59 1"/>
                <a:gd name="f149" fmla="*/ f122 f60 1"/>
                <a:gd name="f150" fmla="*/ f121 f60 1"/>
                <a:gd name="f151" fmla="*/ f123 f59 1"/>
                <a:gd name="f152" fmla="*/ f124 f60 1"/>
                <a:gd name="f153" fmla="*/ f125 f59 1"/>
                <a:gd name="f154" fmla="*/ f126 f60 1"/>
                <a:gd name="f155" fmla="*/ f127 f59 1"/>
                <a:gd name="f156" fmla="*/ f128 f60 1"/>
                <a:gd name="f157" fmla="*/ f129 f60 1"/>
                <a:gd name="f158" fmla="*/ f130 f59 1"/>
                <a:gd name="f159" fmla="*/ f131 f60 1"/>
                <a:gd name="f160" fmla="*/ f132 f59 1"/>
                <a:gd name="f161" fmla="*/ f133 f60 1"/>
                <a:gd name="f162" fmla="*/ f134 f59 1"/>
                <a:gd name="f163" fmla="*/ f135 f60 1"/>
                <a:gd name="f164" fmla="*/ f136 f59 1"/>
                <a:gd name="f165" fmla="*/ f137 f59 1"/>
                <a:gd name="f166" fmla="*/ f138 f60 1"/>
                <a:gd name="f167" fmla="*/ f139 f60 1"/>
                <a:gd name="f168" fmla="*/ f140 f59 1"/>
                <a:gd name="f169" fmla="*/ f141 f60 1"/>
                <a:gd name="f170" fmla="*/ f142 f59 1"/>
                <a:gd name="f171" fmla="*/ f143 f60 1"/>
                <a:gd name="f172" fmla="*/ f144 f59 1"/>
                <a:gd name="f173" fmla="*/ f145 f60 1"/>
                <a:gd name="f174" fmla="*/ f14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4">
                  <a:pos x="f151" y="f152"/>
                </a:cxn>
                <a:cxn ang="f94">
                  <a:pos x="f153" y="f154"/>
                </a:cxn>
                <a:cxn ang="f94">
                  <a:pos x="f155" y="f156"/>
                </a:cxn>
                <a:cxn ang="f94">
                  <a:pos x="f155" y="f157"/>
                </a:cxn>
                <a:cxn ang="f94">
                  <a:pos x="f158" y="f159"/>
                </a:cxn>
                <a:cxn ang="f94">
                  <a:pos x="f160" y="f161"/>
                </a:cxn>
                <a:cxn ang="f94">
                  <a:pos x="f162" y="f163"/>
                </a:cxn>
                <a:cxn ang="f94">
                  <a:pos x="f164" y="f159"/>
                </a:cxn>
                <a:cxn ang="f94">
                  <a:pos x="f165" y="f166"/>
                </a:cxn>
                <a:cxn ang="f94">
                  <a:pos x="f165" y="f167"/>
                </a:cxn>
                <a:cxn ang="f94">
                  <a:pos x="f168" y="f169"/>
                </a:cxn>
                <a:cxn ang="f94">
                  <a:pos x="f170" y="f152"/>
                </a:cxn>
                <a:cxn ang="f94">
                  <a:pos x="f170" y="f171"/>
                </a:cxn>
                <a:cxn ang="f94">
                  <a:pos x="f172" y="f173"/>
                </a:cxn>
                <a:cxn ang="f94">
                  <a:pos x="f151" y="f174"/>
                </a:cxn>
                <a:cxn ang="f94">
                  <a:pos x="f151" y="f152"/>
                </a:cxn>
              </a:cxnLst>
              <a:rect l="f147" t="f150" r="f148" b="f149"/>
              <a:pathLst>
                <a:path w="77" h="189">
                  <a:moveTo>
                    <a:pt x="f8" y="f9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4" y="f14"/>
                    <a:pt x="f14" y="f16"/>
                  </a:cubicBezTo>
                  <a:cubicBezTo>
                    <a:pt x="f14" y="f17"/>
                    <a:pt x="f14" y="f18"/>
                    <a:pt x="f14" y="f19"/>
                  </a:cubicBezTo>
                  <a:cubicBezTo>
                    <a:pt x="f14" y="f20"/>
                    <a:pt x="f21" y="f22"/>
                    <a:pt x="f23" y="f24"/>
                  </a:cubicBezTo>
                  <a:cubicBezTo>
                    <a:pt x="f25" y="f2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24"/>
                  </a:cubicBezTo>
                  <a:cubicBezTo>
                    <a:pt x="f40" y="f36"/>
                    <a:pt x="f40" y="f22"/>
                    <a:pt x="f40" y="f20"/>
                  </a:cubicBezTo>
                  <a:cubicBezTo>
                    <a:pt x="f40" y="f41"/>
                    <a:pt x="f40" y="f42"/>
                    <a:pt x="f40" y="f43"/>
                  </a:cubicBezTo>
                  <a:cubicBezTo>
                    <a:pt x="f40" y="f44"/>
                    <a:pt x="f39" y="f26"/>
                    <a:pt x="f45" y="f46"/>
                  </a:cubicBezTo>
                  <a:cubicBezTo>
                    <a:pt x="f45" y="f12"/>
                    <a:pt x="f39" y="f5"/>
                    <a:pt x="f6" y="f9"/>
                  </a:cubicBezTo>
                  <a:cubicBezTo>
                    <a:pt x="f6" y="f47"/>
                    <a:pt x="f6" y="f48"/>
                    <a:pt x="f6" y="f49"/>
                  </a:cubicBezTo>
                  <a:cubicBezTo>
                    <a:pt x="f6" y="f50"/>
                    <a:pt x="f51" y="f7"/>
                    <a:pt x="f52" y="f53"/>
                  </a:cubicBezTo>
                  <a:cubicBezTo>
                    <a:pt x="f21" y="f54"/>
                    <a:pt x="f8" y="f55"/>
                    <a:pt x="f8" y="f56"/>
                  </a:cubicBezTo>
                  <a:cubicBezTo>
                    <a:pt x="f5" y="f57"/>
                    <a:pt x="f8" y="f51"/>
                    <a:pt x="f8" y="f9"/>
                  </a:cubicBezTo>
                  <a:close/>
                </a:path>
              </a:pathLst>
            </a:custGeom>
            <a:solidFill>
              <a:srgbClr val="A9A4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DD9778AB-AF07-41D3-3955-30FB29625EB4}"/>
                </a:ext>
              </a:extLst>
            </p:cNvPr>
            <p:cNvSpPr/>
            <p:nvPr/>
          </p:nvSpPr>
          <p:spPr>
            <a:xfrm>
              <a:off x="10491789" y="4205289"/>
              <a:ext cx="1066803" cy="2543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7"/>
                <a:gd name="f7" fmla="val 183"/>
                <a:gd name="f8" fmla="val 1"/>
                <a:gd name="f9" fmla="val 3"/>
                <a:gd name="f10" fmla="val 5"/>
                <a:gd name="f11" fmla="val 7"/>
                <a:gd name="f12" fmla="val 8"/>
                <a:gd name="f13" fmla="val 6"/>
                <a:gd name="f14" fmla="val 12"/>
                <a:gd name="f15" fmla="val 18"/>
                <a:gd name="f16" fmla="val 24"/>
                <a:gd name="f17" fmla="val 55"/>
                <a:gd name="f18" fmla="val 85"/>
                <a:gd name="f19" fmla="val 115"/>
                <a:gd name="f20" fmla="val 9"/>
                <a:gd name="f21" fmla="val 116"/>
                <a:gd name="f22" fmla="val 10"/>
                <a:gd name="f23" fmla="val 114"/>
                <a:gd name="f24" fmla="val 11"/>
                <a:gd name="f25" fmla="val 113"/>
                <a:gd name="f26" fmla="val 27"/>
                <a:gd name="f27" fmla="val 100"/>
                <a:gd name="f28" fmla="val 45"/>
                <a:gd name="f29" fmla="val 98"/>
                <a:gd name="f30" fmla="val 63"/>
                <a:gd name="f31" fmla="val 110"/>
                <a:gd name="f32" fmla="val 64"/>
                <a:gd name="f33" fmla="val 111"/>
                <a:gd name="f34" fmla="val 65"/>
                <a:gd name="f35" fmla="val 112"/>
                <a:gd name="f36" fmla="val 67"/>
                <a:gd name="f37" fmla="val 68"/>
                <a:gd name="f38" fmla="val 108"/>
                <a:gd name="f39" fmla="val 105"/>
                <a:gd name="f40" fmla="val 74"/>
                <a:gd name="f41" fmla="val 43"/>
                <a:gd name="f42" fmla="val 70"/>
                <a:gd name="f43" fmla="val 2"/>
                <a:gd name="f44" fmla="val 72"/>
                <a:gd name="f45" fmla="val 76"/>
                <a:gd name="f46" fmla="val 49"/>
                <a:gd name="f47" fmla="val 97"/>
                <a:gd name="f48" fmla="val 145"/>
                <a:gd name="f49" fmla="val 161"/>
                <a:gd name="f50" fmla="val 175"/>
                <a:gd name="f51" fmla="val 47"/>
                <a:gd name="f52" fmla="val 179"/>
                <a:gd name="f53" fmla="val 32"/>
                <a:gd name="f54" fmla="val 13"/>
                <a:gd name="f55" fmla="val 174"/>
                <a:gd name="f56" fmla="val 162"/>
                <a:gd name="f57" fmla="val 153"/>
                <a:gd name="f58" fmla="val 144"/>
                <a:gd name="f59" fmla="val 134"/>
                <a:gd name="f60" fmla="val 128"/>
                <a:gd name="f61" fmla="val 121"/>
                <a:gd name="f62" fmla="val 78"/>
                <a:gd name="f63" fmla="val 40"/>
                <a:gd name="f64" fmla="+- 0 0 -90"/>
                <a:gd name="f65" fmla="*/ f3 1 77"/>
                <a:gd name="f66" fmla="*/ f4 1 183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77"/>
                <a:gd name="f75" fmla="*/ f71 1 183"/>
                <a:gd name="f76" fmla="*/ 1 f72 1"/>
                <a:gd name="f77" fmla="*/ 3 f71 1"/>
                <a:gd name="f78" fmla="*/ 8 f72 1"/>
                <a:gd name="f79" fmla="*/ 6 f71 1"/>
                <a:gd name="f80" fmla="*/ 24 f71 1"/>
                <a:gd name="f81" fmla="*/ 115 f71 1"/>
                <a:gd name="f82" fmla="*/ 11 f72 1"/>
                <a:gd name="f83" fmla="*/ 113 f71 1"/>
                <a:gd name="f84" fmla="*/ 63 f72 1"/>
                <a:gd name="f85" fmla="*/ 110 f71 1"/>
                <a:gd name="f86" fmla="*/ 67 f72 1"/>
                <a:gd name="f87" fmla="*/ 112 f71 1"/>
                <a:gd name="f88" fmla="*/ 68 f72 1"/>
                <a:gd name="f89" fmla="*/ 105 f71 1"/>
                <a:gd name="f90" fmla="*/ 11 f71 1"/>
                <a:gd name="f91" fmla="*/ 70 f72 1"/>
                <a:gd name="f92" fmla="*/ 2 f71 1"/>
                <a:gd name="f93" fmla="*/ 76 f72 1"/>
                <a:gd name="f94" fmla="*/ 77 f72 1"/>
                <a:gd name="f95" fmla="*/ 145 f71 1"/>
                <a:gd name="f96" fmla="*/ 47 f72 1"/>
                <a:gd name="f97" fmla="*/ 179 f71 1"/>
                <a:gd name="f98" fmla="*/ 7 f72 1"/>
                <a:gd name="f99" fmla="*/ 162 f71 1"/>
                <a:gd name="f100" fmla="*/ 134 f71 1"/>
                <a:gd name="f101" fmla="*/ 2 f72 1"/>
                <a:gd name="f102" fmla="+- f73 0 f1"/>
                <a:gd name="f103" fmla="*/ f76 1 77"/>
                <a:gd name="f104" fmla="*/ f77 1 183"/>
                <a:gd name="f105" fmla="*/ f78 1 77"/>
                <a:gd name="f106" fmla="*/ f79 1 183"/>
                <a:gd name="f107" fmla="*/ f80 1 183"/>
                <a:gd name="f108" fmla="*/ f81 1 183"/>
                <a:gd name="f109" fmla="*/ f82 1 77"/>
                <a:gd name="f110" fmla="*/ f83 1 183"/>
                <a:gd name="f111" fmla="*/ f84 1 77"/>
                <a:gd name="f112" fmla="*/ f85 1 183"/>
                <a:gd name="f113" fmla="*/ f86 1 77"/>
                <a:gd name="f114" fmla="*/ f87 1 183"/>
                <a:gd name="f115" fmla="*/ f88 1 77"/>
                <a:gd name="f116" fmla="*/ f89 1 183"/>
                <a:gd name="f117" fmla="*/ f90 1 183"/>
                <a:gd name="f118" fmla="*/ f91 1 77"/>
                <a:gd name="f119" fmla="*/ f92 1 183"/>
                <a:gd name="f120" fmla="*/ f93 1 77"/>
                <a:gd name="f121" fmla="*/ f94 1 77"/>
                <a:gd name="f122" fmla="*/ f95 1 183"/>
                <a:gd name="f123" fmla="*/ f96 1 77"/>
                <a:gd name="f124" fmla="*/ f97 1 183"/>
                <a:gd name="f125" fmla="*/ f98 1 77"/>
                <a:gd name="f126" fmla="*/ f99 1 183"/>
                <a:gd name="f127" fmla="*/ f100 1 183"/>
                <a:gd name="f128" fmla="*/ f101 1 77"/>
                <a:gd name="f129" fmla="*/ 0 1 f74"/>
                <a:gd name="f130" fmla="*/ f68 1 f74"/>
                <a:gd name="f131" fmla="*/ 0 1 f75"/>
                <a:gd name="f132" fmla="*/ f69 1 f75"/>
                <a:gd name="f133" fmla="*/ f103 1 f74"/>
                <a:gd name="f134" fmla="*/ f104 1 f75"/>
                <a:gd name="f135" fmla="*/ f105 1 f74"/>
                <a:gd name="f136" fmla="*/ f106 1 f75"/>
                <a:gd name="f137" fmla="*/ f107 1 f75"/>
                <a:gd name="f138" fmla="*/ f108 1 f75"/>
                <a:gd name="f139" fmla="*/ f109 1 f74"/>
                <a:gd name="f140" fmla="*/ f110 1 f75"/>
                <a:gd name="f141" fmla="*/ f111 1 f74"/>
                <a:gd name="f142" fmla="*/ f112 1 f75"/>
                <a:gd name="f143" fmla="*/ f113 1 f74"/>
                <a:gd name="f144" fmla="*/ f114 1 f75"/>
                <a:gd name="f145" fmla="*/ f115 1 f74"/>
                <a:gd name="f146" fmla="*/ f116 1 f75"/>
                <a:gd name="f147" fmla="*/ f117 1 f75"/>
                <a:gd name="f148" fmla="*/ f118 1 f74"/>
                <a:gd name="f149" fmla="*/ f119 1 f75"/>
                <a:gd name="f150" fmla="*/ f120 1 f74"/>
                <a:gd name="f151" fmla="*/ f121 1 f74"/>
                <a:gd name="f152" fmla="*/ f122 1 f75"/>
                <a:gd name="f153" fmla="*/ f123 1 f74"/>
                <a:gd name="f154" fmla="*/ f124 1 f75"/>
                <a:gd name="f155" fmla="*/ f125 1 f74"/>
                <a:gd name="f156" fmla="*/ f126 1 f75"/>
                <a:gd name="f157" fmla="*/ f127 1 f75"/>
                <a:gd name="f158" fmla="*/ f128 1 f74"/>
                <a:gd name="f159" fmla="*/ f129 f65 1"/>
                <a:gd name="f160" fmla="*/ f130 f65 1"/>
                <a:gd name="f161" fmla="*/ f132 f66 1"/>
                <a:gd name="f162" fmla="*/ f131 f66 1"/>
                <a:gd name="f163" fmla="*/ f133 f65 1"/>
                <a:gd name="f164" fmla="*/ f134 f66 1"/>
                <a:gd name="f165" fmla="*/ f135 f65 1"/>
                <a:gd name="f166" fmla="*/ f136 f66 1"/>
                <a:gd name="f167" fmla="*/ f137 f66 1"/>
                <a:gd name="f168" fmla="*/ f138 f66 1"/>
                <a:gd name="f169" fmla="*/ f139 f65 1"/>
                <a:gd name="f170" fmla="*/ f140 f66 1"/>
                <a:gd name="f171" fmla="*/ f141 f65 1"/>
                <a:gd name="f172" fmla="*/ f142 f66 1"/>
                <a:gd name="f173" fmla="*/ f143 f65 1"/>
                <a:gd name="f174" fmla="*/ f144 f66 1"/>
                <a:gd name="f175" fmla="*/ f145 f65 1"/>
                <a:gd name="f176" fmla="*/ f146 f66 1"/>
                <a:gd name="f177" fmla="*/ f147 f66 1"/>
                <a:gd name="f178" fmla="*/ f148 f65 1"/>
                <a:gd name="f179" fmla="*/ f149 f66 1"/>
                <a:gd name="f180" fmla="*/ f150 f65 1"/>
                <a:gd name="f181" fmla="*/ f151 f65 1"/>
                <a:gd name="f182" fmla="*/ f152 f66 1"/>
                <a:gd name="f183" fmla="*/ f153 f65 1"/>
                <a:gd name="f184" fmla="*/ f154 f66 1"/>
                <a:gd name="f185" fmla="*/ f155 f65 1"/>
                <a:gd name="f186" fmla="*/ f156 f66 1"/>
                <a:gd name="f187" fmla="*/ f157 f66 1"/>
                <a:gd name="f188" fmla="*/ f158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63" y="f164"/>
                </a:cxn>
                <a:cxn ang="f102">
                  <a:pos x="f165" y="f166"/>
                </a:cxn>
                <a:cxn ang="f102">
                  <a:pos x="f165" y="f167"/>
                </a:cxn>
                <a:cxn ang="f102">
                  <a:pos x="f165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5" y="f177"/>
                </a:cxn>
                <a:cxn ang="f102">
                  <a:pos x="f178" y="f179"/>
                </a:cxn>
                <a:cxn ang="f102">
                  <a:pos x="f180" y="f179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63" y="f187"/>
                </a:cxn>
                <a:cxn ang="f102">
                  <a:pos x="f188" y="f168"/>
                </a:cxn>
                <a:cxn ang="f102">
                  <a:pos x="f163" y="f164"/>
                </a:cxn>
              </a:cxnLst>
              <a:rect l="f159" t="f162" r="f160" b="f161"/>
              <a:pathLst>
                <a:path w="77" h="183">
                  <a:moveTo>
                    <a:pt x="f8" y="f9"/>
                  </a:moveTo>
                  <a:cubicBezTo>
                    <a:pt x="f10" y="f5"/>
                    <a:pt x="f11" y="f5"/>
                    <a:pt x="f12" y="f13"/>
                  </a:cubicBezTo>
                  <a:cubicBezTo>
                    <a:pt x="f12" y="f14"/>
                    <a:pt x="f11" y="f15"/>
                    <a:pt x="f12" y="f16"/>
                  </a:cubicBezTo>
                  <a:cubicBezTo>
                    <a:pt x="f12" y="f17"/>
                    <a:pt x="f12" y="f18"/>
                    <a:pt x="f12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1"/>
                    <a:pt x="f37" y="f38"/>
                    <a:pt x="f37" y="f39"/>
                  </a:cubicBezTo>
                  <a:cubicBezTo>
                    <a:pt x="f37" y="f40"/>
                    <a:pt x="f37" y="f41"/>
                    <a:pt x="f37" y="f24"/>
                  </a:cubicBezTo>
                  <a:cubicBezTo>
                    <a:pt x="f37" y="f12"/>
                    <a:pt x="f36" y="f10"/>
                    <a:pt x="f42" y="f43"/>
                  </a:cubicBezTo>
                  <a:cubicBezTo>
                    <a:pt x="f44" y="f43"/>
                    <a:pt x="f40" y="f5"/>
                    <a:pt x="f45" y="f43"/>
                  </a:cubicBezTo>
                  <a:cubicBezTo>
                    <a:pt x="f45" y="f46"/>
                    <a:pt x="f6" y="f47"/>
                    <a:pt x="f6" y="f48"/>
                  </a:cubicBezTo>
                  <a:cubicBezTo>
                    <a:pt x="f6" y="f49"/>
                    <a:pt x="f32" y="f50"/>
                    <a:pt x="f51" y="f52"/>
                  </a:cubicBezTo>
                  <a:cubicBezTo>
                    <a:pt x="f53" y="f7"/>
                    <a:pt x="f54" y="f55"/>
                    <a:pt x="f11" y="f56"/>
                  </a:cubicBezTo>
                  <a:cubicBezTo>
                    <a:pt x="f43" y="f57"/>
                    <a:pt x="f5" y="f58"/>
                    <a:pt x="f8" y="f59"/>
                  </a:cubicBezTo>
                  <a:cubicBezTo>
                    <a:pt x="f9" y="f60"/>
                    <a:pt x="f43" y="f61"/>
                    <a:pt x="f43" y="f19"/>
                  </a:cubicBezTo>
                  <a:cubicBezTo>
                    <a:pt x="f8" y="f62"/>
                    <a:pt x="f8" y="f63"/>
                    <a:pt x="f8" y="f9"/>
                  </a:cubicBezTo>
                  <a:close/>
                </a:path>
              </a:pathLst>
            </a:custGeom>
            <a:solidFill>
              <a:srgbClr val="A9A5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upo 11">
            <a:extLst>
              <a:ext uri="{FF2B5EF4-FFF2-40B4-BE49-F238E27FC236}">
                <a16:creationId xmlns:a16="http://schemas.microsoft.com/office/drawing/2014/main" id="{7B0660D9-9053-7ECC-83E7-1156416477A7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4486A7C5-D29D-C38E-1197-2DCCA6738DA0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FA388F7F-9FDE-95B5-BA9C-84A265A11476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83A71F8A-DF83-F924-F9A3-79C300C4128A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AE488F3-78C7-7518-A4E7-4DE5721CDCD4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89681A03-82FA-0DE9-99E5-6BCE53AAE5C4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60480624-3864-BF3F-67F9-15536906FE77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6F54E4CE-E32E-6831-FD14-958C9E7DF1E1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111F7E19-5E5E-338F-C6E0-1AF17B2EFC22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B1ACE33B-9F51-0CA8-A69B-39326AC14C17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664A0A27-52BA-3F22-7FA7-8D39E3E41B85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4CCED25E-30CC-E1DE-BB25-ACF8BE24F611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AD72D0FC-30C0-94AF-BFC2-93784667B209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29C5F70B-1CF7-B2AA-E129-522E57D56123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66F0F688-445F-33FD-DCA2-8ABEDA4F40EF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3FD89092-532C-02D2-8935-9768ED63BD7E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DD3E9A75-51A8-B4F1-5517-568A310A1A44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52CBF3-E500-4FBA-5087-EF44EDED7CE8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26C7458E-03CB-AFA8-2F02-B2CB308DD9AA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A08A59D0-ECB1-EE78-5163-B306B2F5E770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2E3801E4-BFE3-8CA0-4880-23D6679BD88B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FA56AD5-1BCF-90A2-F095-FFD95A51A48B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E30F6252-2B19-878E-A0B5-E216CC05B218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7">
              <a:extLst>
                <a:ext uri="{FF2B5EF4-FFF2-40B4-BE49-F238E27FC236}">
                  <a16:creationId xmlns:a16="http://schemas.microsoft.com/office/drawing/2014/main" id="{4B3C0218-2438-D456-825E-3601F9EBB731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C8E2C7F1-E9D9-D108-9F47-2769746F1DC9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4DB3E322-BEAB-2658-6902-94FEF7E70FA5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F3EECD1B-0923-BB9E-D06E-46696DCAB5FA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EF6E7B9F-E9C9-1D62-7D95-94F4D1456E18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4E9DA3A4-45B1-D27E-4609-4F50CD8DE5F4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EDE9F379-1565-E296-5E3A-6A9033E0EA7E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6E3658EB-BB45-811B-0429-05CFDC644A1B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upo 42">
            <a:extLst>
              <a:ext uri="{FF2B5EF4-FFF2-40B4-BE49-F238E27FC236}">
                <a16:creationId xmlns:a16="http://schemas.microsoft.com/office/drawing/2014/main" id="{555958D7-5DB2-E11D-1977-0E16B191DC4F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61A11333-7D31-032F-92FD-A8B65819F135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9D93DE35-A7DA-7DAA-FD21-6A2B9DED3847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F8858702-BFCA-CC6C-6165-75D057C948F5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1673A7CA-0DF8-2EBE-DC72-975B46C44E59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F7FC0E4D-5AD5-64A8-F7AA-DF6ECEEF0646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5C660799-889A-9F18-73E3-023555BB1D57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F47AE514-76B3-1232-2E45-B4C091686714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8C74C399-DDD3-FD4D-53C4-1AC461F18331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B695266D-FBA5-B691-BD9E-0B5079AD8EDF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20FA8D07-4A0B-94FF-313D-FE200C62191E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79FAA6F3-1C6F-CBBE-997D-8B292C027489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C4C7D04F-8EB7-4E08-2070-7C9DB5D485B6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0">
              <a:extLst>
                <a:ext uri="{FF2B5EF4-FFF2-40B4-BE49-F238E27FC236}">
                  <a16:creationId xmlns:a16="http://schemas.microsoft.com/office/drawing/2014/main" id="{88849325-39A3-75FB-D5DE-9746E31404AF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1">
              <a:extLst>
                <a:ext uri="{FF2B5EF4-FFF2-40B4-BE49-F238E27FC236}">
                  <a16:creationId xmlns:a16="http://schemas.microsoft.com/office/drawing/2014/main" id="{220AC097-506C-0D21-71A4-350F73564F78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2">
              <a:extLst>
                <a:ext uri="{FF2B5EF4-FFF2-40B4-BE49-F238E27FC236}">
                  <a16:creationId xmlns:a16="http://schemas.microsoft.com/office/drawing/2014/main" id="{E8835B14-1F0D-6C52-A8C7-647D1923BD02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3">
              <a:extLst>
                <a:ext uri="{FF2B5EF4-FFF2-40B4-BE49-F238E27FC236}">
                  <a16:creationId xmlns:a16="http://schemas.microsoft.com/office/drawing/2014/main" id="{B4CA133E-FF3F-293A-81CE-CB164AD671F4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4">
              <a:extLst>
                <a:ext uri="{FF2B5EF4-FFF2-40B4-BE49-F238E27FC236}">
                  <a16:creationId xmlns:a16="http://schemas.microsoft.com/office/drawing/2014/main" id="{C9A9BBF5-6476-522B-15C3-4F2574249E6C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5">
              <a:extLst>
                <a:ext uri="{FF2B5EF4-FFF2-40B4-BE49-F238E27FC236}">
                  <a16:creationId xmlns:a16="http://schemas.microsoft.com/office/drawing/2014/main" id="{1486EF0A-FB96-BA8D-D22F-AF1D715F8917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56">
              <a:extLst>
                <a:ext uri="{FF2B5EF4-FFF2-40B4-BE49-F238E27FC236}">
                  <a16:creationId xmlns:a16="http://schemas.microsoft.com/office/drawing/2014/main" id="{D74D4BEC-8092-5296-4C1F-CDB8E0E7D2C2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57">
              <a:extLst>
                <a:ext uri="{FF2B5EF4-FFF2-40B4-BE49-F238E27FC236}">
                  <a16:creationId xmlns:a16="http://schemas.microsoft.com/office/drawing/2014/main" id="{A1161A20-9EB4-F5F1-45E0-FE2D903E2FE4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58">
              <a:extLst>
                <a:ext uri="{FF2B5EF4-FFF2-40B4-BE49-F238E27FC236}">
                  <a16:creationId xmlns:a16="http://schemas.microsoft.com/office/drawing/2014/main" id="{72D3D431-88FD-23B2-2AD3-C3994CE0C055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59">
              <a:extLst>
                <a:ext uri="{FF2B5EF4-FFF2-40B4-BE49-F238E27FC236}">
                  <a16:creationId xmlns:a16="http://schemas.microsoft.com/office/drawing/2014/main" id="{9BB10CB5-9F39-7911-7159-ECC954547FF6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0">
              <a:extLst>
                <a:ext uri="{FF2B5EF4-FFF2-40B4-BE49-F238E27FC236}">
                  <a16:creationId xmlns:a16="http://schemas.microsoft.com/office/drawing/2014/main" id="{AC14A5F1-3404-4993-8D11-8E684FD54993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1">
              <a:extLst>
                <a:ext uri="{FF2B5EF4-FFF2-40B4-BE49-F238E27FC236}">
                  <a16:creationId xmlns:a16="http://schemas.microsoft.com/office/drawing/2014/main" id="{6AE5AB22-3B6F-E8E7-8C8B-66B5A5445010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2">
              <a:extLst>
                <a:ext uri="{FF2B5EF4-FFF2-40B4-BE49-F238E27FC236}">
                  <a16:creationId xmlns:a16="http://schemas.microsoft.com/office/drawing/2014/main" id="{7A0A6A50-70B7-6563-238B-BCAEF8CCEF8C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3">
              <a:extLst>
                <a:ext uri="{FF2B5EF4-FFF2-40B4-BE49-F238E27FC236}">
                  <a16:creationId xmlns:a16="http://schemas.microsoft.com/office/drawing/2014/main" id="{FAD2E4B2-07F4-9524-2B25-D5B5E4C61FB6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4">
              <a:extLst>
                <a:ext uri="{FF2B5EF4-FFF2-40B4-BE49-F238E27FC236}">
                  <a16:creationId xmlns:a16="http://schemas.microsoft.com/office/drawing/2014/main" id="{53BAC0C5-5730-49C6-C85C-DBD7D1A58CDC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BD6FECE6-D736-5C33-E55E-EB91CE74011A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A7F9ECC5-2C5B-C1AD-E68A-98E48B827CF6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1A849484-EB2C-885D-FF4F-86A702B3B7E8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FFA933AB-E62F-1C27-25D6-AE6FF8A53704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4A734328-14EC-6842-0FE7-310B1C5FAB6F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1806BFF9-E152-100F-1E02-66D224A11599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BB9A2D5B-2951-AF51-BD0B-13314E07426B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>
            <a:extLst>
              <a:ext uri="{FF2B5EF4-FFF2-40B4-BE49-F238E27FC236}">
                <a16:creationId xmlns:a16="http://schemas.microsoft.com/office/drawing/2014/main" id="{4B157EC3-203B-4551-BA2E-E62770BE426A}"/>
              </a:ext>
            </a:extLst>
          </p:cNvPr>
          <p:cNvGrpSpPr/>
          <p:nvPr/>
        </p:nvGrpSpPr>
        <p:grpSpPr>
          <a:xfrm>
            <a:off x="13410649" y="1143472"/>
            <a:ext cx="4391456" cy="9147107"/>
            <a:chOff x="8940432" y="762314"/>
            <a:chExt cx="2927637" cy="609807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8869BD7-29C7-493E-95B3-6A28AF94533C}"/>
                </a:ext>
              </a:extLst>
            </p:cNvPr>
            <p:cNvSpPr/>
            <p:nvPr/>
          </p:nvSpPr>
          <p:spPr>
            <a:xfrm>
              <a:off x="8940432" y="762314"/>
              <a:ext cx="2927637" cy="6098071"/>
            </a:xfrm>
            <a:custGeom>
              <a:avLst/>
              <a:gdLst>
                <a:gd name="connsiteX0" fmla="*/ 1862902 w 1867973"/>
                <a:gd name="connsiteY0" fmla="*/ 2348754 h 3890863"/>
                <a:gd name="connsiteX1" fmla="*/ 1759765 w 1867973"/>
                <a:gd name="connsiteY1" fmla="*/ 2057991 h 3890863"/>
                <a:gd name="connsiteX2" fmla="*/ 1592310 w 1867973"/>
                <a:gd name="connsiteY2" fmla="*/ 1616899 h 3890863"/>
                <a:gd name="connsiteX3" fmla="*/ 1485367 w 1867973"/>
                <a:gd name="connsiteY3" fmla="*/ 1416333 h 3890863"/>
                <a:gd name="connsiteX4" fmla="*/ 1414579 w 1867973"/>
                <a:gd name="connsiteY4" fmla="*/ 1276660 h 3890863"/>
                <a:gd name="connsiteX5" fmla="*/ 1337321 w 1867973"/>
                <a:gd name="connsiteY5" fmla="*/ 1179993 h 3890863"/>
                <a:gd name="connsiteX6" fmla="*/ 1198409 w 1867973"/>
                <a:gd name="connsiteY6" fmla="*/ 1108824 h 3890863"/>
                <a:gd name="connsiteX7" fmla="*/ 1105167 w 1867973"/>
                <a:gd name="connsiteY7" fmla="*/ 997695 h 3890863"/>
                <a:gd name="connsiteX8" fmla="*/ 1105167 w 1867973"/>
                <a:gd name="connsiteY8" fmla="*/ 854978 h 3890863"/>
                <a:gd name="connsiteX9" fmla="*/ 1138658 w 1867973"/>
                <a:gd name="connsiteY9" fmla="*/ 820345 h 3890863"/>
                <a:gd name="connsiteX10" fmla="*/ 1151598 w 1867973"/>
                <a:gd name="connsiteY10" fmla="*/ 818061 h 3890863"/>
                <a:gd name="connsiteX11" fmla="*/ 1218580 w 1867973"/>
                <a:gd name="connsiteY11" fmla="*/ 763258 h 3890863"/>
                <a:gd name="connsiteX12" fmla="*/ 1249407 w 1867973"/>
                <a:gd name="connsiteY12" fmla="*/ 578296 h 3890863"/>
                <a:gd name="connsiteX13" fmla="*/ 1291652 w 1867973"/>
                <a:gd name="connsiteY13" fmla="*/ 531104 h 3890863"/>
                <a:gd name="connsiteX14" fmla="*/ 1325904 w 1867973"/>
                <a:gd name="connsiteY14" fmla="*/ 520448 h 3890863"/>
                <a:gd name="connsiteX15" fmla="*/ 1395930 w 1867973"/>
                <a:gd name="connsiteY15" fmla="*/ 468309 h 3890863"/>
                <a:gd name="connsiteX16" fmla="*/ 1439697 w 1867973"/>
                <a:gd name="connsiteY16" fmla="*/ 333583 h 3890863"/>
                <a:gd name="connsiteX17" fmla="*/ 1414579 w 1867973"/>
                <a:gd name="connsiteY17" fmla="*/ 155091 h 3890863"/>
                <a:gd name="connsiteX18" fmla="*/ 1395550 w 1867973"/>
                <a:gd name="connsiteY18" fmla="*/ 83162 h 3890863"/>
                <a:gd name="connsiteX19" fmla="*/ 1288987 w 1867973"/>
                <a:gd name="connsiteY19" fmla="*/ 7807 h 3890863"/>
                <a:gd name="connsiteX20" fmla="*/ 1124577 w 1867973"/>
                <a:gd name="connsiteY20" fmla="*/ 32925 h 3890863"/>
                <a:gd name="connsiteX21" fmla="*/ 1081571 w 1867973"/>
                <a:gd name="connsiteY21" fmla="*/ 110944 h 3890863"/>
                <a:gd name="connsiteX22" fmla="*/ 1080810 w 1867973"/>
                <a:gd name="connsiteY22" fmla="*/ 165367 h 3890863"/>
                <a:gd name="connsiteX23" fmla="*/ 1064826 w 1867973"/>
                <a:gd name="connsiteY23" fmla="*/ 172979 h 3890863"/>
                <a:gd name="connsiteX24" fmla="*/ 1003933 w 1867973"/>
                <a:gd name="connsiteY24" fmla="*/ 137965 h 3890863"/>
                <a:gd name="connsiteX25" fmla="*/ 896610 w 1867973"/>
                <a:gd name="connsiteY25" fmla="*/ 111325 h 3890863"/>
                <a:gd name="connsiteX26" fmla="*/ 796898 w 1867973"/>
                <a:gd name="connsiteY26" fmla="*/ 125406 h 3890863"/>
                <a:gd name="connsiteX27" fmla="*/ 661031 w 1867973"/>
                <a:gd name="connsiteY27" fmla="*/ 159658 h 3890863"/>
                <a:gd name="connsiteX28" fmla="*/ 566647 w 1867973"/>
                <a:gd name="connsiteY28" fmla="*/ 223215 h 3890863"/>
                <a:gd name="connsiteX29" fmla="*/ 552565 w 1867973"/>
                <a:gd name="connsiteY29" fmla="*/ 227021 h 3890863"/>
                <a:gd name="connsiteX30" fmla="*/ 532775 w 1867973"/>
                <a:gd name="connsiteY30" fmla="*/ 238438 h 3890863"/>
                <a:gd name="connsiteX31" fmla="*/ 516791 w 1867973"/>
                <a:gd name="connsiteY31" fmla="*/ 304279 h 3890863"/>
                <a:gd name="connsiteX32" fmla="*/ 512224 w 1867973"/>
                <a:gd name="connsiteY32" fmla="*/ 313793 h 3890863"/>
                <a:gd name="connsiteX33" fmla="*/ 463510 w 1867973"/>
                <a:gd name="connsiteY33" fmla="*/ 381917 h 3890863"/>
                <a:gd name="connsiteX34" fmla="*/ 445242 w 1867973"/>
                <a:gd name="connsiteY34" fmla="*/ 584766 h 3890863"/>
                <a:gd name="connsiteX35" fmla="*/ 418982 w 1867973"/>
                <a:gd name="connsiteY35" fmla="*/ 681814 h 3890863"/>
                <a:gd name="connsiteX36" fmla="*/ 382066 w 1867973"/>
                <a:gd name="connsiteY36" fmla="*/ 731289 h 3890863"/>
                <a:gd name="connsiteX37" fmla="*/ 391961 w 1867973"/>
                <a:gd name="connsiteY37" fmla="*/ 771250 h 3890863"/>
                <a:gd name="connsiteX38" fmla="*/ 414034 w 1867973"/>
                <a:gd name="connsiteY38" fmla="*/ 783429 h 3890863"/>
                <a:gd name="connsiteX39" fmla="*/ 427735 w 1867973"/>
                <a:gd name="connsiteY39" fmla="*/ 818442 h 3890863"/>
                <a:gd name="connsiteX40" fmla="*/ 419743 w 1867973"/>
                <a:gd name="connsiteY40" fmla="*/ 833285 h 3890863"/>
                <a:gd name="connsiteX41" fmla="*/ 427735 w 1867973"/>
                <a:gd name="connsiteY41" fmla="*/ 867156 h 3890863"/>
                <a:gd name="connsiteX42" fmla="*/ 463129 w 1867973"/>
                <a:gd name="connsiteY42" fmla="*/ 880096 h 3890863"/>
                <a:gd name="connsiteX43" fmla="*/ 482158 w 1867973"/>
                <a:gd name="connsiteY43" fmla="*/ 897222 h 3890863"/>
                <a:gd name="connsiteX44" fmla="*/ 460085 w 1867973"/>
                <a:gd name="connsiteY44" fmla="*/ 912065 h 3890863"/>
                <a:gd name="connsiteX45" fmla="*/ 432302 w 1867973"/>
                <a:gd name="connsiteY45" fmla="*/ 949742 h 3890863"/>
                <a:gd name="connsiteX46" fmla="*/ 447525 w 1867973"/>
                <a:gd name="connsiteY46" fmla="*/ 966107 h 3890863"/>
                <a:gd name="connsiteX47" fmla="*/ 470741 w 1867973"/>
                <a:gd name="connsiteY47" fmla="*/ 994270 h 3890863"/>
                <a:gd name="connsiteX48" fmla="*/ 500807 w 1867973"/>
                <a:gd name="connsiteY48" fmla="*/ 1052879 h 3890863"/>
                <a:gd name="connsiteX49" fmla="*/ 510321 w 1867973"/>
                <a:gd name="connsiteY49" fmla="*/ 1060491 h 3890863"/>
                <a:gd name="connsiteX50" fmla="*/ 573117 w 1867973"/>
                <a:gd name="connsiteY50" fmla="*/ 1082945 h 3890863"/>
                <a:gd name="connsiteX51" fmla="*/ 676634 w 1867973"/>
                <a:gd name="connsiteY51" fmla="*/ 1071528 h 3890863"/>
                <a:gd name="connsiteX52" fmla="*/ 716215 w 1867973"/>
                <a:gd name="connsiteY52" fmla="*/ 1091318 h 3890863"/>
                <a:gd name="connsiteX53" fmla="*/ 768735 w 1867973"/>
                <a:gd name="connsiteY53" fmla="*/ 1243169 h 3890863"/>
                <a:gd name="connsiteX54" fmla="*/ 735244 w 1867973"/>
                <a:gd name="connsiteY54" fmla="*/ 1295689 h 3890863"/>
                <a:gd name="connsiteX55" fmla="*/ 676254 w 1867973"/>
                <a:gd name="connsiteY55" fmla="*/ 1341359 h 3890863"/>
                <a:gd name="connsiteX56" fmla="*/ 640479 w 1867973"/>
                <a:gd name="connsiteY56" fmla="*/ 1416714 h 3890863"/>
                <a:gd name="connsiteX57" fmla="*/ 602802 w 1867973"/>
                <a:gd name="connsiteY57" fmla="*/ 1477226 h 3890863"/>
                <a:gd name="connsiteX58" fmla="*/ 468077 w 1867973"/>
                <a:gd name="connsiteY58" fmla="*/ 1608145 h 3890863"/>
                <a:gd name="connsiteX59" fmla="*/ 279309 w 1867973"/>
                <a:gd name="connsiteY59" fmla="*/ 1777503 h 3890863"/>
                <a:gd name="connsiteX60" fmla="*/ 261802 w 1867973"/>
                <a:gd name="connsiteY60" fmla="*/ 1794249 h 3890863"/>
                <a:gd name="connsiteX61" fmla="*/ 257235 w 1867973"/>
                <a:gd name="connsiteY61" fmla="*/ 1798055 h 3890863"/>
                <a:gd name="connsiteX62" fmla="*/ 131264 w 1867973"/>
                <a:gd name="connsiteY62" fmla="*/ 1976166 h 3890863"/>
                <a:gd name="connsiteX63" fmla="*/ 122891 w 1867973"/>
                <a:gd name="connsiteY63" fmla="*/ 2014985 h 3890863"/>
                <a:gd name="connsiteX64" fmla="*/ 139256 w 1867973"/>
                <a:gd name="connsiteY64" fmla="*/ 2110130 h 3890863"/>
                <a:gd name="connsiteX65" fmla="*/ 210044 w 1867973"/>
                <a:gd name="connsiteY65" fmla="*/ 2193477 h 3890863"/>
                <a:gd name="connsiteX66" fmla="*/ 232878 w 1867973"/>
                <a:gd name="connsiteY66" fmla="*/ 2207178 h 3890863"/>
                <a:gd name="connsiteX67" fmla="*/ 240871 w 1867973"/>
                <a:gd name="connsiteY67" fmla="*/ 2241430 h 3890863"/>
                <a:gd name="connsiteX68" fmla="*/ 220319 w 1867973"/>
                <a:gd name="connsiteY68" fmla="*/ 2274160 h 3890863"/>
                <a:gd name="connsiteX69" fmla="*/ 138875 w 1867973"/>
                <a:gd name="connsiteY69" fmla="*/ 2381484 h 3890863"/>
                <a:gd name="connsiteX70" fmla="*/ 26223 w 1867973"/>
                <a:gd name="connsiteY70" fmla="*/ 2637994 h 3890863"/>
                <a:gd name="connsiteX71" fmla="*/ 344 w 1867973"/>
                <a:gd name="connsiteY71" fmla="*/ 2823337 h 3890863"/>
                <a:gd name="connsiteX72" fmla="*/ 40686 w 1867973"/>
                <a:gd name="connsiteY72" fmla="*/ 3026947 h 3890863"/>
                <a:gd name="connsiteX73" fmla="*/ 245057 w 1867973"/>
                <a:gd name="connsiteY73" fmla="*/ 3333314 h 3890863"/>
                <a:gd name="connsiteX74" fmla="*/ 425071 w 1867973"/>
                <a:gd name="connsiteY74" fmla="*/ 3453577 h 3890863"/>
                <a:gd name="connsiteX75" fmla="*/ 474927 w 1867973"/>
                <a:gd name="connsiteY75" fmla="*/ 3539969 h 3890863"/>
                <a:gd name="connsiteX76" fmla="*/ 469218 w 1867973"/>
                <a:gd name="connsiteY76" fmla="*/ 3624457 h 3890863"/>
                <a:gd name="connsiteX77" fmla="*/ 499284 w 1867973"/>
                <a:gd name="connsiteY77" fmla="*/ 3890863 h 3890863"/>
                <a:gd name="connsiteX78" fmla="*/ 1210969 w 1867973"/>
                <a:gd name="connsiteY78" fmla="*/ 3890863 h 3890863"/>
                <a:gd name="connsiteX79" fmla="*/ 1230759 w 1867973"/>
                <a:gd name="connsiteY79" fmla="*/ 3848238 h 3890863"/>
                <a:gd name="connsiteX80" fmla="*/ 1301166 w 1867973"/>
                <a:gd name="connsiteY80" fmla="*/ 3690678 h 3890863"/>
                <a:gd name="connsiteX81" fmla="*/ 1343410 w 1867973"/>
                <a:gd name="connsiteY81" fmla="*/ 3611518 h 3890863"/>
                <a:gd name="connsiteX82" fmla="*/ 1390222 w 1867973"/>
                <a:gd name="connsiteY82" fmla="*/ 3483643 h 3890863"/>
                <a:gd name="connsiteX83" fmla="*/ 1377282 w 1867973"/>
                <a:gd name="connsiteY83" fmla="*/ 3205820 h 3890863"/>
                <a:gd name="connsiteX84" fmla="*/ 1383371 w 1867973"/>
                <a:gd name="connsiteY84" fmla="*/ 3157105 h 3890863"/>
                <a:gd name="connsiteX85" fmla="*/ 1410773 w 1867973"/>
                <a:gd name="connsiteY85" fmla="*/ 3111436 h 3890863"/>
                <a:gd name="connsiteX86" fmla="*/ 1728557 w 1867973"/>
                <a:gd name="connsiteY86" fmla="*/ 2622391 h 3890863"/>
                <a:gd name="connsiteX87" fmla="*/ 1783741 w 1867973"/>
                <a:gd name="connsiteY87" fmla="*/ 2523059 h 3890863"/>
                <a:gd name="connsiteX88" fmla="*/ 1834739 w 1867973"/>
                <a:gd name="connsiteY88" fmla="*/ 2449607 h 3890863"/>
                <a:gd name="connsiteX89" fmla="*/ 1862902 w 1867973"/>
                <a:gd name="connsiteY89" fmla="*/ 2348754 h 3890863"/>
                <a:gd name="connsiteX90" fmla="*/ 1520761 w 1867973"/>
                <a:gd name="connsiteY90" fmla="*/ 2413833 h 3890863"/>
                <a:gd name="connsiteX91" fmla="*/ 1439697 w 1867973"/>
                <a:gd name="connsiteY91" fmla="*/ 2606787 h 3890863"/>
                <a:gd name="connsiteX92" fmla="*/ 1331993 w 1867973"/>
                <a:gd name="connsiteY92" fmla="*/ 2837038 h 3890863"/>
                <a:gd name="connsiteX93" fmla="*/ 1261205 w 1867973"/>
                <a:gd name="connsiteY93" fmla="*/ 2962629 h 3890863"/>
                <a:gd name="connsiteX94" fmla="*/ 1252452 w 1867973"/>
                <a:gd name="connsiteY94" fmla="*/ 2965674 h 3890863"/>
                <a:gd name="connsiteX95" fmla="*/ 1177858 w 1867973"/>
                <a:gd name="connsiteY95" fmla="*/ 2841224 h 3890863"/>
                <a:gd name="connsiteX96" fmla="*/ 1157687 w 1867973"/>
                <a:gd name="connsiteY96" fmla="*/ 2707260 h 3890863"/>
                <a:gd name="connsiteX97" fmla="*/ 1141703 w 1867973"/>
                <a:gd name="connsiteY97" fmla="*/ 2545514 h 3890863"/>
                <a:gd name="connsiteX98" fmla="*/ 1139420 w 1867973"/>
                <a:gd name="connsiteY98" fmla="*/ 2506694 h 3890863"/>
                <a:gd name="connsiteX99" fmla="*/ 1171388 w 1867973"/>
                <a:gd name="connsiteY99" fmla="*/ 2371208 h 3890863"/>
                <a:gd name="connsiteX100" fmla="*/ 1289368 w 1867973"/>
                <a:gd name="connsiteY100" fmla="*/ 2115078 h 3890863"/>
                <a:gd name="connsiteX101" fmla="*/ 1325142 w 1867973"/>
                <a:gd name="connsiteY101" fmla="*/ 2000904 h 3890863"/>
                <a:gd name="connsiteX102" fmla="*/ 1337702 w 1867973"/>
                <a:gd name="connsiteY102" fmla="*/ 1969696 h 3890863"/>
                <a:gd name="connsiteX103" fmla="*/ 1357111 w 1867973"/>
                <a:gd name="connsiteY103" fmla="*/ 1968554 h 3890863"/>
                <a:gd name="connsiteX104" fmla="*/ 1397833 w 1867973"/>
                <a:gd name="connsiteY104" fmla="*/ 2034395 h 3890863"/>
                <a:gd name="connsiteX105" fmla="*/ 1519999 w 1867973"/>
                <a:gd name="connsiteY105" fmla="*/ 2293570 h 3890863"/>
                <a:gd name="connsiteX106" fmla="*/ 1520761 w 1867973"/>
                <a:gd name="connsiteY106" fmla="*/ 2413833 h 389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867973" h="3890863">
                  <a:moveTo>
                    <a:pt x="1862902" y="2348754"/>
                  </a:moveTo>
                  <a:cubicBezTo>
                    <a:pt x="1830933" y="2250945"/>
                    <a:pt x="1795159" y="2154277"/>
                    <a:pt x="1759765" y="2057991"/>
                  </a:cubicBezTo>
                  <a:cubicBezTo>
                    <a:pt x="1705342" y="1910326"/>
                    <a:pt x="1653583" y="1761519"/>
                    <a:pt x="1592310" y="1616899"/>
                  </a:cubicBezTo>
                  <a:cubicBezTo>
                    <a:pt x="1562624" y="1546872"/>
                    <a:pt x="1531417" y="1477606"/>
                    <a:pt x="1485367" y="1416333"/>
                  </a:cubicBezTo>
                  <a:cubicBezTo>
                    <a:pt x="1453779" y="1373708"/>
                    <a:pt x="1429041" y="1328039"/>
                    <a:pt x="1414579" y="1276660"/>
                  </a:cubicBezTo>
                  <a:cubicBezTo>
                    <a:pt x="1402400" y="1234035"/>
                    <a:pt x="1377282" y="1199783"/>
                    <a:pt x="1337321" y="1179993"/>
                  </a:cubicBezTo>
                  <a:cubicBezTo>
                    <a:pt x="1290890" y="1156778"/>
                    <a:pt x="1246743" y="1128234"/>
                    <a:pt x="1198409" y="1108824"/>
                  </a:cubicBezTo>
                  <a:cubicBezTo>
                    <a:pt x="1147792" y="1088273"/>
                    <a:pt x="1113540" y="1054021"/>
                    <a:pt x="1105167" y="997695"/>
                  </a:cubicBezTo>
                  <a:cubicBezTo>
                    <a:pt x="1097936" y="950123"/>
                    <a:pt x="1100600" y="902550"/>
                    <a:pt x="1105167" y="854978"/>
                  </a:cubicBezTo>
                  <a:cubicBezTo>
                    <a:pt x="1107070" y="836329"/>
                    <a:pt x="1118107" y="823009"/>
                    <a:pt x="1138658" y="820345"/>
                  </a:cubicBezTo>
                  <a:cubicBezTo>
                    <a:pt x="1143225" y="819964"/>
                    <a:pt x="1147412" y="818442"/>
                    <a:pt x="1151598" y="818061"/>
                  </a:cubicBezTo>
                  <a:cubicBezTo>
                    <a:pt x="1185850" y="814256"/>
                    <a:pt x="1210588" y="800935"/>
                    <a:pt x="1218580" y="763258"/>
                  </a:cubicBezTo>
                  <a:cubicBezTo>
                    <a:pt x="1231900" y="701985"/>
                    <a:pt x="1241415" y="640331"/>
                    <a:pt x="1249407" y="578296"/>
                  </a:cubicBezTo>
                  <a:cubicBezTo>
                    <a:pt x="1253213" y="548611"/>
                    <a:pt x="1261966" y="536813"/>
                    <a:pt x="1291652" y="531104"/>
                  </a:cubicBezTo>
                  <a:cubicBezTo>
                    <a:pt x="1303450" y="528821"/>
                    <a:pt x="1315248" y="526918"/>
                    <a:pt x="1325904" y="520448"/>
                  </a:cubicBezTo>
                  <a:cubicBezTo>
                    <a:pt x="1350641" y="505225"/>
                    <a:pt x="1374618" y="488479"/>
                    <a:pt x="1395930" y="468309"/>
                  </a:cubicBezTo>
                  <a:cubicBezTo>
                    <a:pt x="1434750" y="431392"/>
                    <a:pt x="1453017" y="387626"/>
                    <a:pt x="1439697" y="333583"/>
                  </a:cubicBezTo>
                  <a:cubicBezTo>
                    <a:pt x="1425235" y="274974"/>
                    <a:pt x="1420287" y="214842"/>
                    <a:pt x="1414579" y="155091"/>
                  </a:cubicBezTo>
                  <a:cubicBezTo>
                    <a:pt x="1412295" y="130354"/>
                    <a:pt x="1408109" y="105616"/>
                    <a:pt x="1395550" y="83162"/>
                  </a:cubicBezTo>
                  <a:cubicBezTo>
                    <a:pt x="1372334" y="39776"/>
                    <a:pt x="1334276" y="18844"/>
                    <a:pt x="1288987" y="7807"/>
                  </a:cubicBezTo>
                  <a:cubicBezTo>
                    <a:pt x="1230759" y="-6274"/>
                    <a:pt x="1175194" y="-3230"/>
                    <a:pt x="1124577" y="32925"/>
                  </a:cubicBezTo>
                  <a:cubicBezTo>
                    <a:pt x="1097556" y="52335"/>
                    <a:pt x="1080810" y="76311"/>
                    <a:pt x="1081571" y="110944"/>
                  </a:cubicBezTo>
                  <a:cubicBezTo>
                    <a:pt x="1081952" y="129212"/>
                    <a:pt x="1084997" y="147480"/>
                    <a:pt x="1080810" y="165367"/>
                  </a:cubicBezTo>
                  <a:cubicBezTo>
                    <a:pt x="1077766" y="179448"/>
                    <a:pt x="1077005" y="179829"/>
                    <a:pt x="1064826" y="172979"/>
                  </a:cubicBezTo>
                  <a:cubicBezTo>
                    <a:pt x="1044275" y="161561"/>
                    <a:pt x="1024104" y="149763"/>
                    <a:pt x="1003933" y="137965"/>
                  </a:cubicBezTo>
                  <a:cubicBezTo>
                    <a:pt x="970823" y="118556"/>
                    <a:pt x="935429" y="107138"/>
                    <a:pt x="896610" y="111325"/>
                  </a:cubicBezTo>
                  <a:cubicBezTo>
                    <a:pt x="863119" y="114750"/>
                    <a:pt x="830008" y="118556"/>
                    <a:pt x="796898" y="125406"/>
                  </a:cubicBezTo>
                  <a:cubicBezTo>
                    <a:pt x="751228" y="134921"/>
                    <a:pt x="704417" y="142152"/>
                    <a:pt x="661031" y="159658"/>
                  </a:cubicBezTo>
                  <a:cubicBezTo>
                    <a:pt x="625256" y="174120"/>
                    <a:pt x="587579" y="186299"/>
                    <a:pt x="566647" y="223215"/>
                  </a:cubicBezTo>
                  <a:cubicBezTo>
                    <a:pt x="563602" y="228543"/>
                    <a:pt x="557894" y="228924"/>
                    <a:pt x="552565" y="227021"/>
                  </a:cubicBezTo>
                  <a:cubicBezTo>
                    <a:pt x="540767" y="222073"/>
                    <a:pt x="535439" y="227021"/>
                    <a:pt x="532775" y="238438"/>
                  </a:cubicBezTo>
                  <a:cubicBezTo>
                    <a:pt x="527828" y="260512"/>
                    <a:pt x="522119" y="282205"/>
                    <a:pt x="516791" y="304279"/>
                  </a:cubicBezTo>
                  <a:cubicBezTo>
                    <a:pt x="516030" y="307704"/>
                    <a:pt x="515649" y="311510"/>
                    <a:pt x="512224" y="313793"/>
                  </a:cubicBezTo>
                  <a:cubicBezTo>
                    <a:pt x="489389" y="331680"/>
                    <a:pt x="473785" y="356038"/>
                    <a:pt x="463510" y="381917"/>
                  </a:cubicBezTo>
                  <a:cubicBezTo>
                    <a:pt x="437630" y="447377"/>
                    <a:pt x="427355" y="515500"/>
                    <a:pt x="445242" y="584766"/>
                  </a:cubicBezTo>
                  <a:cubicBezTo>
                    <a:pt x="455137" y="623205"/>
                    <a:pt x="450570" y="654412"/>
                    <a:pt x="418982" y="681814"/>
                  </a:cubicBezTo>
                  <a:cubicBezTo>
                    <a:pt x="403759" y="695134"/>
                    <a:pt x="393102" y="713783"/>
                    <a:pt x="382066" y="731289"/>
                  </a:cubicBezTo>
                  <a:cubicBezTo>
                    <a:pt x="371790" y="748035"/>
                    <a:pt x="375596" y="760594"/>
                    <a:pt x="391961" y="771250"/>
                  </a:cubicBezTo>
                  <a:cubicBezTo>
                    <a:pt x="399192" y="775817"/>
                    <a:pt x="406803" y="779623"/>
                    <a:pt x="414034" y="783429"/>
                  </a:cubicBezTo>
                  <a:cubicBezTo>
                    <a:pt x="433444" y="793324"/>
                    <a:pt x="435727" y="798652"/>
                    <a:pt x="427735" y="818442"/>
                  </a:cubicBezTo>
                  <a:cubicBezTo>
                    <a:pt x="425452" y="823770"/>
                    <a:pt x="423168" y="828718"/>
                    <a:pt x="419743" y="833285"/>
                  </a:cubicBezTo>
                  <a:cubicBezTo>
                    <a:pt x="410609" y="845463"/>
                    <a:pt x="413654" y="861067"/>
                    <a:pt x="427735" y="867156"/>
                  </a:cubicBezTo>
                  <a:cubicBezTo>
                    <a:pt x="439153" y="872104"/>
                    <a:pt x="451331" y="875529"/>
                    <a:pt x="463129" y="880096"/>
                  </a:cubicBezTo>
                  <a:cubicBezTo>
                    <a:pt x="471502" y="883141"/>
                    <a:pt x="483300" y="885044"/>
                    <a:pt x="482158" y="897222"/>
                  </a:cubicBezTo>
                  <a:cubicBezTo>
                    <a:pt x="481016" y="909401"/>
                    <a:pt x="469218" y="910162"/>
                    <a:pt x="460085" y="912065"/>
                  </a:cubicBezTo>
                  <a:cubicBezTo>
                    <a:pt x="439533" y="916251"/>
                    <a:pt x="430019" y="929191"/>
                    <a:pt x="432302" y="949742"/>
                  </a:cubicBezTo>
                  <a:cubicBezTo>
                    <a:pt x="433444" y="959257"/>
                    <a:pt x="438391" y="964204"/>
                    <a:pt x="447525" y="966107"/>
                  </a:cubicBezTo>
                  <a:cubicBezTo>
                    <a:pt x="469980" y="970674"/>
                    <a:pt x="470360" y="970674"/>
                    <a:pt x="470741" y="994270"/>
                  </a:cubicBezTo>
                  <a:cubicBezTo>
                    <a:pt x="471121" y="1019008"/>
                    <a:pt x="479494" y="1039178"/>
                    <a:pt x="500807" y="1052879"/>
                  </a:cubicBezTo>
                  <a:cubicBezTo>
                    <a:pt x="504232" y="1055163"/>
                    <a:pt x="507276" y="1057827"/>
                    <a:pt x="510321" y="1060491"/>
                  </a:cubicBezTo>
                  <a:cubicBezTo>
                    <a:pt x="528208" y="1076856"/>
                    <a:pt x="548379" y="1085609"/>
                    <a:pt x="573117" y="1082945"/>
                  </a:cubicBezTo>
                  <a:cubicBezTo>
                    <a:pt x="607750" y="1078759"/>
                    <a:pt x="642382" y="1075714"/>
                    <a:pt x="676634" y="1071528"/>
                  </a:cubicBezTo>
                  <a:cubicBezTo>
                    <a:pt x="699089" y="1068483"/>
                    <a:pt x="706700" y="1071147"/>
                    <a:pt x="716215" y="1091318"/>
                  </a:cubicBezTo>
                  <a:cubicBezTo>
                    <a:pt x="739430" y="1140032"/>
                    <a:pt x="756176" y="1191030"/>
                    <a:pt x="768735" y="1243169"/>
                  </a:cubicBezTo>
                  <a:cubicBezTo>
                    <a:pt x="777488" y="1280466"/>
                    <a:pt x="773682" y="1287316"/>
                    <a:pt x="735244" y="1295689"/>
                  </a:cubicBezTo>
                  <a:cubicBezTo>
                    <a:pt x="707842" y="1301779"/>
                    <a:pt x="688432" y="1316621"/>
                    <a:pt x="676254" y="1341359"/>
                  </a:cubicBezTo>
                  <a:cubicBezTo>
                    <a:pt x="663695" y="1366096"/>
                    <a:pt x="651897" y="1391215"/>
                    <a:pt x="640479" y="1416714"/>
                  </a:cubicBezTo>
                  <a:cubicBezTo>
                    <a:pt x="630584" y="1438787"/>
                    <a:pt x="617645" y="1458577"/>
                    <a:pt x="602802" y="1477226"/>
                  </a:cubicBezTo>
                  <a:cubicBezTo>
                    <a:pt x="563602" y="1526701"/>
                    <a:pt x="514888" y="1566662"/>
                    <a:pt x="468077" y="1608145"/>
                  </a:cubicBezTo>
                  <a:cubicBezTo>
                    <a:pt x="404900" y="1664090"/>
                    <a:pt x="339821" y="1718513"/>
                    <a:pt x="279309" y="1777503"/>
                  </a:cubicBezTo>
                  <a:cubicBezTo>
                    <a:pt x="275884" y="1785496"/>
                    <a:pt x="270936" y="1791585"/>
                    <a:pt x="261802" y="1794249"/>
                  </a:cubicBezTo>
                  <a:cubicBezTo>
                    <a:pt x="260280" y="1795391"/>
                    <a:pt x="258758" y="1796532"/>
                    <a:pt x="257235" y="1798055"/>
                  </a:cubicBezTo>
                  <a:cubicBezTo>
                    <a:pt x="203574" y="1849433"/>
                    <a:pt x="164374" y="1910706"/>
                    <a:pt x="131264" y="1976166"/>
                  </a:cubicBezTo>
                  <a:cubicBezTo>
                    <a:pt x="125174" y="1988345"/>
                    <a:pt x="121749" y="2001284"/>
                    <a:pt x="122891" y="2014985"/>
                  </a:cubicBezTo>
                  <a:cubicBezTo>
                    <a:pt x="125555" y="2047334"/>
                    <a:pt x="130883" y="2078922"/>
                    <a:pt x="139256" y="2110130"/>
                  </a:cubicBezTo>
                  <a:cubicBezTo>
                    <a:pt x="149531" y="2149330"/>
                    <a:pt x="171986" y="2177873"/>
                    <a:pt x="210044" y="2193477"/>
                  </a:cubicBezTo>
                  <a:cubicBezTo>
                    <a:pt x="218416" y="2196902"/>
                    <a:pt x="226028" y="2201469"/>
                    <a:pt x="232878" y="2207178"/>
                  </a:cubicBezTo>
                  <a:cubicBezTo>
                    <a:pt x="245057" y="2216692"/>
                    <a:pt x="247340" y="2227349"/>
                    <a:pt x="240871" y="2241430"/>
                  </a:cubicBezTo>
                  <a:cubicBezTo>
                    <a:pt x="235542" y="2253228"/>
                    <a:pt x="227931" y="2263884"/>
                    <a:pt x="220319" y="2274160"/>
                  </a:cubicBezTo>
                  <a:cubicBezTo>
                    <a:pt x="193298" y="2309935"/>
                    <a:pt x="162471" y="2343045"/>
                    <a:pt x="138875" y="2381484"/>
                  </a:cubicBezTo>
                  <a:cubicBezTo>
                    <a:pt x="89400" y="2461405"/>
                    <a:pt x="54386" y="2548177"/>
                    <a:pt x="26223" y="2637994"/>
                  </a:cubicBezTo>
                  <a:cubicBezTo>
                    <a:pt x="7194" y="2698126"/>
                    <a:pt x="-1939" y="2760160"/>
                    <a:pt x="344" y="2823337"/>
                  </a:cubicBezTo>
                  <a:cubicBezTo>
                    <a:pt x="3008" y="2892983"/>
                    <a:pt x="18612" y="2960726"/>
                    <a:pt x="40686" y="3026947"/>
                  </a:cubicBezTo>
                  <a:cubicBezTo>
                    <a:pt x="81027" y="3147591"/>
                    <a:pt x="145726" y="3251108"/>
                    <a:pt x="245057" y="3333314"/>
                  </a:cubicBezTo>
                  <a:cubicBezTo>
                    <a:pt x="301383" y="3379744"/>
                    <a:pt x="362656" y="3417422"/>
                    <a:pt x="425071" y="3453577"/>
                  </a:cubicBezTo>
                  <a:cubicBezTo>
                    <a:pt x="457801" y="3472606"/>
                    <a:pt x="472644" y="3503433"/>
                    <a:pt x="474927" y="3539969"/>
                  </a:cubicBezTo>
                  <a:cubicBezTo>
                    <a:pt x="476830" y="3568131"/>
                    <a:pt x="472263" y="3596675"/>
                    <a:pt x="469218" y="3624457"/>
                  </a:cubicBezTo>
                  <a:cubicBezTo>
                    <a:pt x="460085" y="3715416"/>
                    <a:pt x="469599" y="3804091"/>
                    <a:pt x="499284" y="3890863"/>
                  </a:cubicBezTo>
                  <a:cubicBezTo>
                    <a:pt x="736386" y="3890863"/>
                    <a:pt x="973867" y="3890863"/>
                    <a:pt x="1210969" y="3890863"/>
                  </a:cubicBezTo>
                  <a:cubicBezTo>
                    <a:pt x="1218961" y="3877162"/>
                    <a:pt x="1225431" y="3863081"/>
                    <a:pt x="1230759" y="3848238"/>
                  </a:cubicBezTo>
                  <a:cubicBezTo>
                    <a:pt x="1249788" y="3793815"/>
                    <a:pt x="1269958" y="3739773"/>
                    <a:pt x="1301166" y="3690678"/>
                  </a:cubicBezTo>
                  <a:cubicBezTo>
                    <a:pt x="1317150" y="3665560"/>
                    <a:pt x="1330471" y="3638539"/>
                    <a:pt x="1343410" y="3611518"/>
                  </a:cubicBezTo>
                  <a:cubicBezTo>
                    <a:pt x="1363200" y="3570415"/>
                    <a:pt x="1382991" y="3528932"/>
                    <a:pt x="1390222" y="3483643"/>
                  </a:cubicBezTo>
                  <a:cubicBezTo>
                    <a:pt x="1405064" y="3390401"/>
                    <a:pt x="1398594" y="3297539"/>
                    <a:pt x="1377282" y="3205820"/>
                  </a:cubicBezTo>
                  <a:cubicBezTo>
                    <a:pt x="1373096" y="3188313"/>
                    <a:pt x="1373476" y="3172709"/>
                    <a:pt x="1383371" y="3157105"/>
                  </a:cubicBezTo>
                  <a:cubicBezTo>
                    <a:pt x="1392886" y="3142263"/>
                    <a:pt x="1401639" y="3126659"/>
                    <a:pt x="1410773" y="3111436"/>
                  </a:cubicBezTo>
                  <a:cubicBezTo>
                    <a:pt x="1513910" y="2946645"/>
                    <a:pt x="1622756" y="2785659"/>
                    <a:pt x="1728557" y="2622391"/>
                  </a:cubicBezTo>
                  <a:cubicBezTo>
                    <a:pt x="1749109" y="2590422"/>
                    <a:pt x="1772704" y="2560356"/>
                    <a:pt x="1783741" y="2523059"/>
                  </a:cubicBezTo>
                  <a:cubicBezTo>
                    <a:pt x="1792495" y="2492613"/>
                    <a:pt x="1810382" y="2469398"/>
                    <a:pt x="1834739" y="2449607"/>
                  </a:cubicBezTo>
                  <a:cubicBezTo>
                    <a:pt x="1865185" y="2424109"/>
                    <a:pt x="1875080" y="2386051"/>
                    <a:pt x="1862902" y="2348754"/>
                  </a:cubicBezTo>
                  <a:close/>
                  <a:moveTo>
                    <a:pt x="1520761" y="2413833"/>
                  </a:moveTo>
                  <a:cubicBezTo>
                    <a:pt x="1500209" y="2480815"/>
                    <a:pt x="1468621" y="2543230"/>
                    <a:pt x="1439697" y="2606787"/>
                  </a:cubicBezTo>
                  <a:cubicBezTo>
                    <a:pt x="1404684" y="2684044"/>
                    <a:pt x="1368529" y="2760541"/>
                    <a:pt x="1331993" y="2837038"/>
                  </a:cubicBezTo>
                  <a:cubicBezTo>
                    <a:pt x="1311061" y="2880424"/>
                    <a:pt x="1285943" y="2921526"/>
                    <a:pt x="1261205" y="2962629"/>
                  </a:cubicBezTo>
                  <a:cubicBezTo>
                    <a:pt x="1258922" y="2966054"/>
                    <a:pt x="1257019" y="2971002"/>
                    <a:pt x="1252452" y="2965674"/>
                  </a:cubicBezTo>
                  <a:cubicBezTo>
                    <a:pt x="1221625" y="2927616"/>
                    <a:pt x="1189276" y="2890319"/>
                    <a:pt x="1177858" y="2841224"/>
                  </a:cubicBezTo>
                  <a:cubicBezTo>
                    <a:pt x="1167582" y="2797077"/>
                    <a:pt x="1163016" y="2752168"/>
                    <a:pt x="1157687" y="2707260"/>
                  </a:cubicBezTo>
                  <a:cubicBezTo>
                    <a:pt x="1151218" y="2653598"/>
                    <a:pt x="1145889" y="2599556"/>
                    <a:pt x="1141703" y="2545514"/>
                  </a:cubicBezTo>
                  <a:cubicBezTo>
                    <a:pt x="1140561" y="2532574"/>
                    <a:pt x="1140181" y="2519634"/>
                    <a:pt x="1139420" y="2506694"/>
                  </a:cubicBezTo>
                  <a:cubicBezTo>
                    <a:pt x="1137517" y="2458741"/>
                    <a:pt x="1151218" y="2414214"/>
                    <a:pt x="1171388" y="2371208"/>
                  </a:cubicBezTo>
                  <a:cubicBezTo>
                    <a:pt x="1210969" y="2285958"/>
                    <a:pt x="1249788" y="2200328"/>
                    <a:pt x="1289368" y="2115078"/>
                  </a:cubicBezTo>
                  <a:cubicBezTo>
                    <a:pt x="1306113" y="2078542"/>
                    <a:pt x="1314106" y="2039342"/>
                    <a:pt x="1325142" y="2000904"/>
                  </a:cubicBezTo>
                  <a:cubicBezTo>
                    <a:pt x="1328187" y="1989867"/>
                    <a:pt x="1331612" y="1979211"/>
                    <a:pt x="1337702" y="1969696"/>
                  </a:cubicBezTo>
                  <a:cubicBezTo>
                    <a:pt x="1344552" y="1959040"/>
                    <a:pt x="1349119" y="1959040"/>
                    <a:pt x="1357111" y="1968554"/>
                  </a:cubicBezTo>
                  <a:cubicBezTo>
                    <a:pt x="1373476" y="1988725"/>
                    <a:pt x="1385655" y="2011560"/>
                    <a:pt x="1397833" y="2034395"/>
                  </a:cubicBezTo>
                  <a:cubicBezTo>
                    <a:pt x="1443122" y="2118883"/>
                    <a:pt x="1483844" y="2205275"/>
                    <a:pt x="1519999" y="2293570"/>
                  </a:cubicBezTo>
                  <a:cubicBezTo>
                    <a:pt x="1537126" y="2334292"/>
                    <a:pt x="1533320" y="2373491"/>
                    <a:pt x="1520761" y="2413833"/>
                  </a:cubicBezTo>
                  <a:close/>
                </a:path>
              </a:pathLst>
            </a:custGeom>
            <a:solidFill>
              <a:schemeClr val="accent1"/>
            </a:solidFill>
            <a:ln w="38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Heart 5">
              <a:extLst>
                <a:ext uri="{FF2B5EF4-FFF2-40B4-BE49-F238E27FC236}">
                  <a16:creationId xmlns:a16="http://schemas.microsoft.com/office/drawing/2014/main" id="{B4E85DF3-2242-4CF2-9AD3-EB87B1993AFA}"/>
                </a:ext>
              </a:extLst>
            </p:cNvPr>
            <p:cNvSpPr/>
            <p:nvPr/>
          </p:nvSpPr>
          <p:spPr>
            <a:xfrm>
              <a:off x="9091265" y="4708325"/>
              <a:ext cx="1312985" cy="1312985"/>
            </a:xfrm>
            <a:prstGeom prst="hear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Graphic 42">
              <a:extLst>
                <a:ext uri="{FF2B5EF4-FFF2-40B4-BE49-F238E27FC236}">
                  <a16:creationId xmlns:a16="http://schemas.microsoft.com/office/drawing/2014/main" id="{6613FC2C-D24D-4F1E-9B54-198BE1C30483}"/>
                </a:ext>
              </a:extLst>
            </p:cNvPr>
            <p:cNvSpPr/>
            <p:nvPr/>
          </p:nvSpPr>
          <p:spPr>
            <a:xfrm flipH="1">
              <a:off x="9292291" y="4977954"/>
              <a:ext cx="692826" cy="773725"/>
            </a:xfrm>
            <a:custGeom>
              <a:avLst/>
              <a:gdLst>
                <a:gd name="connsiteX0" fmla="*/ 1565723 w 1565722"/>
                <a:gd name="connsiteY0" fmla="*/ 353902 h 1748546"/>
                <a:gd name="connsiteX1" fmla="*/ 1565723 w 1565722"/>
                <a:gd name="connsiteY1" fmla="*/ 393528 h 1748546"/>
                <a:gd name="connsiteX2" fmla="*/ 1564630 w 1565722"/>
                <a:gd name="connsiteY2" fmla="*/ 398720 h 1748546"/>
                <a:gd name="connsiteX3" fmla="*/ 1494669 w 1565722"/>
                <a:gd name="connsiteY3" fmla="*/ 568429 h 1748546"/>
                <a:gd name="connsiteX4" fmla="*/ 1377021 w 1565722"/>
                <a:gd name="connsiteY4" fmla="*/ 686214 h 1748546"/>
                <a:gd name="connsiteX5" fmla="*/ 1305557 w 1565722"/>
                <a:gd name="connsiteY5" fmla="*/ 748660 h 1748546"/>
                <a:gd name="connsiteX6" fmla="*/ 1290390 w 1565722"/>
                <a:gd name="connsiteY6" fmla="*/ 814384 h 1748546"/>
                <a:gd name="connsiteX7" fmla="*/ 1307880 w 1565722"/>
                <a:gd name="connsiteY7" fmla="*/ 952392 h 1748546"/>
                <a:gd name="connsiteX8" fmla="*/ 1264428 w 1565722"/>
                <a:gd name="connsiteY8" fmla="*/ 1085891 h 1748546"/>
                <a:gd name="connsiteX9" fmla="*/ 1135029 w 1565722"/>
                <a:gd name="connsiteY9" fmla="*/ 1295499 h 1748546"/>
                <a:gd name="connsiteX10" fmla="*/ 924737 w 1565722"/>
                <a:gd name="connsiteY10" fmla="*/ 1536945 h 1748546"/>
                <a:gd name="connsiteX11" fmla="*/ 741501 w 1565722"/>
                <a:gd name="connsiteY11" fmla="*/ 1687251 h 1748546"/>
                <a:gd name="connsiteX12" fmla="*/ 528476 w 1565722"/>
                <a:gd name="connsiteY12" fmla="*/ 1746144 h 1748546"/>
                <a:gd name="connsiteX13" fmla="*/ 409461 w 1565722"/>
                <a:gd name="connsiteY13" fmla="*/ 1682605 h 1748546"/>
                <a:gd name="connsiteX14" fmla="*/ 356444 w 1565722"/>
                <a:gd name="connsiteY14" fmla="*/ 1604856 h 1748546"/>
                <a:gd name="connsiteX15" fmla="*/ 349749 w 1565722"/>
                <a:gd name="connsiteY15" fmla="*/ 1593378 h 1748546"/>
                <a:gd name="connsiteX16" fmla="*/ 348109 w 1565722"/>
                <a:gd name="connsiteY16" fmla="*/ 1599800 h 1748546"/>
                <a:gd name="connsiteX17" fmla="*/ 255466 w 1565722"/>
                <a:gd name="connsiteY17" fmla="*/ 1699822 h 1748546"/>
                <a:gd name="connsiteX18" fmla="*/ 176214 w 1565722"/>
                <a:gd name="connsiteY18" fmla="*/ 1690667 h 1748546"/>
                <a:gd name="connsiteX19" fmla="*/ 145470 w 1565722"/>
                <a:gd name="connsiteY19" fmla="*/ 1628905 h 1748546"/>
                <a:gd name="connsiteX20" fmla="*/ 151892 w 1565722"/>
                <a:gd name="connsiteY20" fmla="*/ 1582583 h 1748546"/>
                <a:gd name="connsiteX21" fmla="*/ 151482 w 1565722"/>
                <a:gd name="connsiteY21" fmla="*/ 1582310 h 1748546"/>
                <a:gd name="connsiteX22" fmla="*/ 148749 w 1565722"/>
                <a:gd name="connsiteY22" fmla="*/ 1581900 h 1748546"/>
                <a:gd name="connsiteX23" fmla="*/ 61162 w 1565722"/>
                <a:gd name="connsiteY23" fmla="*/ 1517542 h 1748546"/>
                <a:gd name="connsiteX24" fmla="*/ 44082 w 1565722"/>
                <a:gd name="connsiteY24" fmla="*/ 1473680 h 1748546"/>
                <a:gd name="connsiteX25" fmla="*/ 1723 w 1565722"/>
                <a:gd name="connsiteY25" fmla="*/ 1316406 h 1748546"/>
                <a:gd name="connsiteX26" fmla="*/ 63212 w 1565722"/>
                <a:gd name="connsiteY26" fmla="*/ 1198211 h 1748546"/>
                <a:gd name="connsiteX27" fmla="*/ 152985 w 1565722"/>
                <a:gd name="connsiteY27" fmla="*/ 1182497 h 1748546"/>
                <a:gd name="connsiteX28" fmla="*/ 160090 w 1565722"/>
                <a:gd name="connsiteY28" fmla="*/ 1177168 h 1748546"/>
                <a:gd name="connsiteX29" fmla="*/ 165146 w 1565722"/>
                <a:gd name="connsiteY29" fmla="*/ 1149703 h 1748546"/>
                <a:gd name="connsiteX30" fmla="*/ 190562 w 1565722"/>
                <a:gd name="connsiteY30" fmla="*/ 1076053 h 1748546"/>
                <a:gd name="connsiteX31" fmla="*/ 266944 w 1565722"/>
                <a:gd name="connsiteY31" fmla="*/ 1027272 h 1748546"/>
                <a:gd name="connsiteX32" fmla="*/ 347973 w 1565722"/>
                <a:gd name="connsiteY32" fmla="*/ 1061296 h 1748546"/>
                <a:gd name="connsiteX33" fmla="*/ 392928 w 1565722"/>
                <a:gd name="connsiteY33" fmla="*/ 1118685 h 1748546"/>
                <a:gd name="connsiteX34" fmla="*/ 469857 w 1565722"/>
                <a:gd name="connsiteY34" fmla="*/ 1228135 h 1748546"/>
                <a:gd name="connsiteX35" fmla="*/ 475459 w 1565722"/>
                <a:gd name="connsiteY35" fmla="*/ 1235240 h 1748546"/>
                <a:gd name="connsiteX36" fmla="*/ 476552 w 1565722"/>
                <a:gd name="connsiteY36" fmla="*/ 1229092 h 1748546"/>
                <a:gd name="connsiteX37" fmla="*/ 529433 w 1565722"/>
                <a:gd name="connsiteY37" fmla="*/ 1061432 h 1748546"/>
                <a:gd name="connsiteX38" fmla="*/ 658696 w 1565722"/>
                <a:gd name="connsiteY38" fmla="*/ 896506 h 1748546"/>
                <a:gd name="connsiteX39" fmla="*/ 661155 w 1565722"/>
                <a:gd name="connsiteY39" fmla="*/ 879152 h 1748546"/>
                <a:gd name="connsiteX40" fmla="*/ 646671 w 1565722"/>
                <a:gd name="connsiteY40" fmla="*/ 881065 h 1748546"/>
                <a:gd name="connsiteX41" fmla="*/ 554985 w 1565722"/>
                <a:gd name="connsiteY41" fmla="*/ 898555 h 1748546"/>
                <a:gd name="connsiteX42" fmla="*/ 502378 w 1565722"/>
                <a:gd name="connsiteY42" fmla="*/ 902928 h 1748546"/>
                <a:gd name="connsiteX43" fmla="*/ 433510 w 1565722"/>
                <a:gd name="connsiteY43" fmla="*/ 845675 h 1748546"/>
                <a:gd name="connsiteX44" fmla="*/ 431187 w 1565722"/>
                <a:gd name="connsiteY44" fmla="*/ 801130 h 1748546"/>
                <a:gd name="connsiteX45" fmla="*/ 446628 w 1565722"/>
                <a:gd name="connsiteY45" fmla="*/ 739641 h 1748546"/>
                <a:gd name="connsiteX46" fmla="*/ 515905 w 1565722"/>
                <a:gd name="connsiteY46" fmla="*/ 521151 h 1748546"/>
                <a:gd name="connsiteX47" fmla="*/ 566053 w 1565722"/>
                <a:gd name="connsiteY47" fmla="*/ 469637 h 1748546"/>
                <a:gd name="connsiteX48" fmla="*/ 621529 w 1565722"/>
                <a:gd name="connsiteY48" fmla="*/ 460209 h 1748546"/>
                <a:gd name="connsiteX49" fmla="*/ 670720 w 1565722"/>
                <a:gd name="connsiteY49" fmla="*/ 459253 h 1748546"/>
                <a:gd name="connsiteX50" fmla="*/ 703104 w 1565722"/>
                <a:gd name="connsiteY50" fmla="*/ 434657 h 1748546"/>
                <a:gd name="connsiteX51" fmla="*/ 714309 w 1565722"/>
                <a:gd name="connsiteY51" fmla="*/ 395304 h 1748546"/>
                <a:gd name="connsiteX52" fmla="*/ 724557 w 1565722"/>
                <a:gd name="connsiteY52" fmla="*/ 375765 h 1748546"/>
                <a:gd name="connsiteX53" fmla="*/ 759811 w 1565722"/>
                <a:gd name="connsiteY53" fmla="*/ 326437 h 1748546"/>
                <a:gd name="connsiteX54" fmla="*/ 769375 w 1565722"/>
                <a:gd name="connsiteY54" fmla="*/ 292140 h 1748546"/>
                <a:gd name="connsiteX55" fmla="*/ 772655 w 1565722"/>
                <a:gd name="connsiteY55" fmla="*/ 255520 h 1748546"/>
                <a:gd name="connsiteX56" fmla="*/ 866801 w 1565722"/>
                <a:gd name="connsiteY56" fmla="*/ 83351 h 1748546"/>
                <a:gd name="connsiteX57" fmla="*/ 956165 w 1565722"/>
                <a:gd name="connsiteY57" fmla="*/ 28831 h 1748546"/>
                <a:gd name="connsiteX58" fmla="*/ 1092396 w 1565722"/>
                <a:gd name="connsiteY58" fmla="*/ 3963 h 1748546"/>
                <a:gd name="connsiteX59" fmla="*/ 1132432 w 1565722"/>
                <a:gd name="connsiteY59" fmla="*/ 0 h 1748546"/>
                <a:gd name="connsiteX60" fmla="*/ 1187089 w 1565722"/>
                <a:gd name="connsiteY60" fmla="*/ 0 h 1748546"/>
                <a:gd name="connsiteX61" fmla="*/ 1191735 w 1565722"/>
                <a:gd name="connsiteY61" fmla="*/ 1093 h 1748546"/>
                <a:gd name="connsiteX62" fmla="*/ 1241199 w 1565722"/>
                <a:gd name="connsiteY62" fmla="*/ 6832 h 1748546"/>
                <a:gd name="connsiteX63" fmla="*/ 1441789 w 1565722"/>
                <a:gd name="connsiteY63" fmla="*/ 104394 h 1748546"/>
                <a:gd name="connsiteX64" fmla="*/ 1559574 w 1565722"/>
                <a:gd name="connsiteY64" fmla="*/ 312363 h 1748546"/>
                <a:gd name="connsiteX65" fmla="*/ 1565723 w 1565722"/>
                <a:gd name="connsiteY65" fmla="*/ 353902 h 1748546"/>
                <a:gd name="connsiteX66" fmla="*/ 770059 w 1565722"/>
                <a:gd name="connsiteY66" fmla="*/ 653557 h 1748546"/>
                <a:gd name="connsiteX67" fmla="*/ 769375 w 1565722"/>
                <a:gd name="connsiteY67" fmla="*/ 651371 h 1748546"/>
                <a:gd name="connsiteX68" fmla="*/ 765276 w 1565722"/>
                <a:gd name="connsiteY68" fmla="*/ 647818 h 1748546"/>
                <a:gd name="connsiteX69" fmla="*/ 720868 w 1565722"/>
                <a:gd name="connsiteY69" fmla="*/ 624589 h 1748546"/>
                <a:gd name="connsiteX70" fmla="*/ 608138 w 1565722"/>
                <a:gd name="connsiteY70" fmla="*/ 600130 h 1748546"/>
                <a:gd name="connsiteX71" fmla="*/ 605542 w 1565722"/>
                <a:gd name="connsiteY71" fmla="*/ 669954 h 1748546"/>
                <a:gd name="connsiteX72" fmla="*/ 612374 w 1565722"/>
                <a:gd name="connsiteY72" fmla="*/ 664215 h 1748546"/>
                <a:gd name="connsiteX73" fmla="*/ 683565 w 1565722"/>
                <a:gd name="connsiteY73" fmla="*/ 638800 h 1748546"/>
                <a:gd name="connsiteX74" fmla="*/ 741227 w 1565722"/>
                <a:gd name="connsiteY74" fmla="*/ 648501 h 1748546"/>
                <a:gd name="connsiteX75" fmla="*/ 770059 w 1565722"/>
                <a:gd name="connsiteY75" fmla="*/ 653557 h 17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565722" h="1748546">
                  <a:moveTo>
                    <a:pt x="1565723" y="353902"/>
                  </a:moveTo>
                  <a:cubicBezTo>
                    <a:pt x="1565723" y="367156"/>
                    <a:pt x="1565723" y="380274"/>
                    <a:pt x="1565723" y="393528"/>
                  </a:cubicBezTo>
                  <a:cubicBezTo>
                    <a:pt x="1565313" y="395304"/>
                    <a:pt x="1564766" y="396944"/>
                    <a:pt x="1564630" y="398720"/>
                  </a:cubicBezTo>
                  <a:cubicBezTo>
                    <a:pt x="1559301" y="462669"/>
                    <a:pt x="1534705" y="518828"/>
                    <a:pt x="1494669" y="568429"/>
                  </a:cubicBezTo>
                  <a:cubicBezTo>
                    <a:pt x="1459689" y="611745"/>
                    <a:pt x="1418697" y="649458"/>
                    <a:pt x="1377021" y="686214"/>
                  </a:cubicBezTo>
                  <a:cubicBezTo>
                    <a:pt x="1353245" y="707121"/>
                    <a:pt x="1329060" y="727480"/>
                    <a:pt x="1305557" y="748660"/>
                  </a:cubicBezTo>
                  <a:cubicBezTo>
                    <a:pt x="1285471" y="766833"/>
                    <a:pt x="1279595" y="787876"/>
                    <a:pt x="1290390" y="814384"/>
                  </a:cubicBezTo>
                  <a:cubicBezTo>
                    <a:pt x="1308427" y="858519"/>
                    <a:pt x="1313482" y="904978"/>
                    <a:pt x="1307880" y="952392"/>
                  </a:cubicBezTo>
                  <a:cubicBezTo>
                    <a:pt x="1302278" y="999807"/>
                    <a:pt x="1287111" y="1044215"/>
                    <a:pt x="1264428" y="1085891"/>
                  </a:cubicBezTo>
                  <a:cubicBezTo>
                    <a:pt x="1225075" y="1158038"/>
                    <a:pt x="1181623" y="1227862"/>
                    <a:pt x="1135029" y="1295499"/>
                  </a:cubicBezTo>
                  <a:cubicBezTo>
                    <a:pt x="1074086" y="1383907"/>
                    <a:pt x="1004946" y="1465208"/>
                    <a:pt x="924737" y="1536945"/>
                  </a:cubicBezTo>
                  <a:cubicBezTo>
                    <a:pt x="865844" y="1589689"/>
                    <a:pt x="803536" y="1638333"/>
                    <a:pt x="741501" y="1687251"/>
                  </a:cubicBezTo>
                  <a:cubicBezTo>
                    <a:pt x="678645" y="1736852"/>
                    <a:pt x="607865" y="1755709"/>
                    <a:pt x="528476" y="1746144"/>
                  </a:cubicBezTo>
                  <a:cubicBezTo>
                    <a:pt x="480242" y="1740268"/>
                    <a:pt x="440479" y="1720045"/>
                    <a:pt x="409461" y="1682605"/>
                  </a:cubicBezTo>
                  <a:cubicBezTo>
                    <a:pt x="389375" y="1658420"/>
                    <a:pt x="371748" y="1632458"/>
                    <a:pt x="356444" y="1604856"/>
                  </a:cubicBezTo>
                  <a:cubicBezTo>
                    <a:pt x="354531" y="1601303"/>
                    <a:pt x="352482" y="1597887"/>
                    <a:pt x="349749" y="1593378"/>
                  </a:cubicBezTo>
                  <a:cubicBezTo>
                    <a:pt x="348929" y="1596384"/>
                    <a:pt x="348519" y="1598161"/>
                    <a:pt x="348109" y="1599800"/>
                  </a:cubicBezTo>
                  <a:cubicBezTo>
                    <a:pt x="335402" y="1650084"/>
                    <a:pt x="305750" y="1684791"/>
                    <a:pt x="255466" y="1699822"/>
                  </a:cubicBezTo>
                  <a:cubicBezTo>
                    <a:pt x="228001" y="1708021"/>
                    <a:pt x="201493" y="1704195"/>
                    <a:pt x="176214" y="1690667"/>
                  </a:cubicBezTo>
                  <a:cubicBezTo>
                    <a:pt x="151209" y="1677276"/>
                    <a:pt x="143010" y="1655550"/>
                    <a:pt x="145470" y="1628905"/>
                  </a:cubicBezTo>
                  <a:cubicBezTo>
                    <a:pt x="146836" y="1613465"/>
                    <a:pt x="149706" y="1598024"/>
                    <a:pt x="151892" y="1582583"/>
                  </a:cubicBezTo>
                  <a:cubicBezTo>
                    <a:pt x="151755" y="1582583"/>
                    <a:pt x="151619" y="1582310"/>
                    <a:pt x="151482" y="1582310"/>
                  </a:cubicBezTo>
                  <a:cubicBezTo>
                    <a:pt x="150526" y="1582174"/>
                    <a:pt x="149706" y="1581900"/>
                    <a:pt x="148749" y="1581900"/>
                  </a:cubicBezTo>
                  <a:cubicBezTo>
                    <a:pt x="107074" y="1577528"/>
                    <a:pt x="78789" y="1554435"/>
                    <a:pt x="61162" y="1517542"/>
                  </a:cubicBezTo>
                  <a:cubicBezTo>
                    <a:pt x="54466" y="1503468"/>
                    <a:pt x="49001" y="1488574"/>
                    <a:pt x="44082" y="1473680"/>
                  </a:cubicBezTo>
                  <a:cubicBezTo>
                    <a:pt x="26865" y="1422030"/>
                    <a:pt x="10331" y="1370242"/>
                    <a:pt x="1723" y="1316406"/>
                  </a:cubicBezTo>
                  <a:cubicBezTo>
                    <a:pt x="-6612" y="1264209"/>
                    <a:pt x="15524" y="1221030"/>
                    <a:pt x="63212" y="1198211"/>
                  </a:cubicBezTo>
                  <a:cubicBezTo>
                    <a:pt x="91633" y="1184546"/>
                    <a:pt x="121831" y="1180720"/>
                    <a:pt x="152985" y="1182497"/>
                  </a:cubicBezTo>
                  <a:cubicBezTo>
                    <a:pt x="157494" y="1182770"/>
                    <a:pt x="159407" y="1181950"/>
                    <a:pt x="160090" y="1177168"/>
                  </a:cubicBezTo>
                  <a:cubicBezTo>
                    <a:pt x="161320" y="1167876"/>
                    <a:pt x="163506" y="1158858"/>
                    <a:pt x="165146" y="1149703"/>
                  </a:cubicBezTo>
                  <a:cubicBezTo>
                    <a:pt x="169655" y="1123741"/>
                    <a:pt x="175941" y="1098462"/>
                    <a:pt x="190562" y="1076053"/>
                  </a:cubicBezTo>
                  <a:cubicBezTo>
                    <a:pt x="208598" y="1048315"/>
                    <a:pt x="232647" y="1029458"/>
                    <a:pt x="266944" y="1027272"/>
                  </a:cubicBezTo>
                  <a:cubicBezTo>
                    <a:pt x="299465" y="1025222"/>
                    <a:pt x="326520" y="1038340"/>
                    <a:pt x="347973" y="1061296"/>
                  </a:cubicBezTo>
                  <a:cubicBezTo>
                    <a:pt x="364506" y="1079059"/>
                    <a:pt x="378717" y="1098872"/>
                    <a:pt x="392928" y="1118685"/>
                  </a:cubicBezTo>
                  <a:cubicBezTo>
                    <a:pt x="419026" y="1154895"/>
                    <a:pt x="444305" y="1191652"/>
                    <a:pt x="469857" y="1228135"/>
                  </a:cubicBezTo>
                  <a:cubicBezTo>
                    <a:pt x="471360" y="1230185"/>
                    <a:pt x="473000" y="1232098"/>
                    <a:pt x="475459" y="1235240"/>
                  </a:cubicBezTo>
                  <a:cubicBezTo>
                    <a:pt x="476006" y="1232098"/>
                    <a:pt x="476279" y="1230595"/>
                    <a:pt x="476552" y="1229092"/>
                  </a:cubicBezTo>
                  <a:cubicBezTo>
                    <a:pt x="483794" y="1169926"/>
                    <a:pt x="501421" y="1114039"/>
                    <a:pt x="529433" y="1061432"/>
                  </a:cubicBezTo>
                  <a:cubicBezTo>
                    <a:pt x="562910" y="998850"/>
                    <a:pt x="608002" y="945560"/>
                    <a:pt x="658696" y="896506"/>
                  </a:cubicBezTo>
                  <a:cubicBezTo>
                    <a:pt x="664435" y="890904"/>
                    <a:pt x="665665" y="886121"/>
                    <a:pt x="661155" y="879152"/>
                  </a:cubicBezTo>
                  <a:cubicBezTo>
                    <a:pt x="656509" y="879836"/>
                    <a:pt x="651590" y="880519"/>
                    <a:pt x="646671" y="881065"/>
                  </a:cubicBezTo>
                  <a:cubicBezTo>
                    <a:pt x="615790" y="884891"/>
                    <a:pt x="584773" y="888307"/>
                    <a:pt x="554985" y="898555"/>
                  </a:cubicBezTo>
                  <a:cubicBezTo>
                    <a:pt x="538041" y="904431"/>
                    <a:pt x="520141" y="905798"/>
                    <a:pt x="502378" y="902928"/>
                  </a:cubicBezTo>
                  <a:cubicBezTo>
                    <a:pt x="468217" y="897462"/>
                    <a:pt x="444168" y="879426"/>
                    <a:pt x="433510" y="845675"/>
                  </a:cubicBezTo>
                  <a:cubicBezTo>
                    <a:pt x="428865" y="831055"/>
                    <a:pt x="428045" y="815887"/>
                    <a:pt x="431187" y="801130"/>
                  </a:cubicBezTo>
                  <a:cubicBezTo>
                    <a:pt x="435560" y="780497"/>
                    <a:pt x="441026" y="760001"/>
                    <a:pt x="446628" y="739641"/>
                  </a:cubicBezTo>
                  <a:cubicBezTo>
                    <a:pt x="466988" y="665991"/>
                    <a:pt x="489943" y="593025"/>
                    <a:pt x="515905" y="521151"/>
                  </a:cubicBezTo>
                  <a:cubicBezTo>
                    <a:pt x="524924" y="496282"/>
                    <a:pt x="541594" y="479202"/>
                    <a:pt x="566053" y="469637"/>
                  </a:cubicBezTo>
                  <a:cubicBezTo>
                    <a:pt x="583953" y="462669"/>
                    <a:pt x="602536" y="460346"/>
                    <a:pt x="621529" y="460209"/>
                  </a:cubicBezTo>
                  <a:cubicBezTo>
                    <a:pt x="637926" y="460072"/>
                    <a:pt x="654323" y="459799"/>
                    <a:pt x="670720" y="459253"/>
                  </a:cubicBezTo>
                  <a:cubicBezTo>
                    <a:pt x="687117" y="458569"/>
                    <a:pt x="698185" y="450234"/>
                    <a:pt x="703104" y="434657"/>
                  </a:cubicBezTo>
                  <a:cubicBezTo>
                    <a:pt x="707204" y="421676"/>
                    <a:pt x="709936" y="408285"/>
                    <a:pt x="714309" y="395304"/>
                  </a:cubicBezTo>
                  <a:cubicBezTo>
                    <a:pt x="716632" y="388336"/>
                    <a:pt x="719638" y="380820"/>
                    <a:pt x="724557" y="375765"/>
                  </a:cubicBezTo>
                  <a:cubicBezTo>
                    <a:pt x="738904" y="361007"/>
                    <a:pt x="749016" y="343517"/>
                    <a:pt x="759811" y="326437"/>
                  </a:cubicBezTo>
                  <a:cubicBezTo>
                    <a:pt x="766369" y="316052"/>
                    <a:pt x="769512" y="304848"/>
                    <a:pt x="769375" y="292140"/>
                  </a:cubicBezTo>
                  <a:cubicBezTo>
                    <a:pt x="769239" y="279979"/>
                    <a:pt x="770332" y="267544"/>
                    <a:pt x="772655" y="255520"/>
                  </a:cubicBezTo>
                  <a:cubicBezTo>
                    <a:pt x="785363" y="188019"/>
                    <a:pt x="818293" y="131313"/>
                    <a:pt x="866801" y="83351"/>
                  </a:cubicBezTo>
                  <a:cubicBezTo>
                    <a:pt x="892216" y="58209"/>
                    <a:pt x="921184" y="37850"/>
                    <a:pt x="956165" y="28831"/>
                  </a:cubicBezTo>
                  <a:cubicBezTo>
                    <a:pt x="1000846" y="17217"/>
                    <a:pt x="1046348" y="8745"/>
                    <a:pt x="1092396" y="3963"/>
                  </a:cubicBezTo>
                  <a:cubicBezTo>
                    <a:pt x="1105651" y="2596"/>
                    <a:pt x="1119041" y="1366"/>
                    <a:pt x="1132432" y="0"/>
                  </a:cubicBezTo>
                  <a:cubicBezTo>
                    <a:pt x="1150606" y="0"/>
                    <a:pt x="1168916" y="0"/>
                    <a:pt x="1187089" y="0"/>
                  </a:cubicBezTo>
                  <a:cubicBezTo>
                    <a:pt x="1188592" y="410"/>
                    <a:pt x="1190095" y="820"/>
                    <a:pt x="1191735" y="1093"/>
                  </a:cubicBezTo>
                  <a:cubicBezTo>
                    <a:pt x="1208268" y="3006"/>
                    <a:pt x="1224802" y="4099"/>
                    <a:pt x="1241199" y="6832"/>
                  </a:cubicBezTo>
                  <a:cubicBezTo>
                    <a:pt x="1317445" y="19950"/>
                    <a:pt x="1385356" y="50421"/>
                    <a:pt x="1441789" y="104394"/>
                  </a:cubicBezTo>
                  <a:cubicBezTo>
                    <a:pt x="1501775" y="161920"/>
                    <a:pt x="1542767" y="230378"/>
                    <a:pt x="1559574" y="312363"/>
                  </a:cubicBezTo>
                  <a:cubicBezTo>
                    <a:pt x="1562307" y="326027"/>
                    <a:pt x="1563673" y="339964"/>
                    <a:pt x="1565723" y="353902"/>
                  </a:cubicBezTo>
                  <a:close/>
                  <a:moveTo>
                    <a:pt x="770059" y="653557"/>
                  </a:moveTo>
                  <a:cubicBezTo>
                    <a:pt x="769649" y="652191"/>
                    <a:pt x="769649" y="651644"/>
                    <a:pt x="769375" y="651371"/>
                  </a:cubicBezTo>
                  <a:cubicBezTo>
                    <a:pt x="768009" y="650141"/>
                    <a:pt x="766643" y="648911"/>
                    <a:pt x="765276" y="647818"/>
                  </a:cubicBezTo>
                  <a:cubicBezTo>
                    <a:pt x="752022" y="637160"/>
                    <a:pt x="737401" y="628415"/>
                    <a:pt x="720868" y="624589"/>
                  </a:cubicBezTo>
                  <a:cubicBezTo>
                    <a:pt x="683565" y="615844"/>
                    <a:pt x="646125" y="608192"/>
                    <a:pt x="608138" y="600130"/>
                  </a:cubicBezTo>
                  <a:cubicBezTo>
                    <a:pt x="607319" y="623223"/>
                    <a:pt x="606362" y="645905"/>
                    <a:pt x="605542" y="669954"/>
                  </a:cubicBezTo>
                  <a:cubicBezTo>
                    <a:pt x="608548" y="667358"/>
                    <a:pt x="610461" y="665855"/>
                    <a:pt x="612374" y="664215"/>
                  </a:cubicBezTo>
                  <a:cubicBezTo>
                    <a:pt x="632734" y="646178"/>
                    <a:pt x="656509" y="636613"/>
                    <a:pt x="683565" y="638800"/>
                  </a:cubicBezTo>
                  <a:cubicBezTo>
                    <a:pt x="702968" y="640439"/>
                    <a:pt x="721961" y="645085"/>
                    <a:pt x="741227" y="648501"/>
                  </a:cubicBezTo>
                  <a:cubicBezTo>
                    <a:pt x="750656" y="650004"/>
                    <a:pt x="760084" y="651781"/>
                    <a:pt x="770059" y="653557"/>
                  </a:cubicBezTo>
                  <a:close/>
                </a:path>
              </a:pathLst>
            </a:custGeom>
            <a:solidFill>
              <a:schemeClr val="bg1"/>
            </a:solidFill>
            <a:ln w="1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3053B72B-0A3D-46B1-9470-EF347456F377}"/>
              </a:ext>
            </a:extLst>
          </p:cNvPr>
          <p:cNvSpPr txBox="1"/>
          <p:nvPr/>
        </p:nvSpPr>
        <p:spPr>
          <a:xfrm>
            <a:off x="988826" y="2686173"/>
            <a:ext cx="236401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2"/>
                </a:solidFill>
                <a:cs typeface="B Nazanin" panose="00000400000000000000" pitchFamily="2" charset="-78"/>
              </a:rPr>
              <a:t>60%</a:t>
            </a:r>
            <a:endParaRPr lang="ko-KR" altLang="en-US" sz="72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E21FEB7-A04C-44CA-ACFB-6485ABEA7349}"/>
              </a:ext>
            </a:extLst>
          </p:cNvPr>
          <p:cNvGrpSpPr/>
          <p:nvPr/>
        </p:nvGrpSpPr>
        <p:grpSpPr>
          <a:xfrm>
            <a:off x="3317326" y="2597251"/>
            <a:ext cx="2622563" cy="1061829"/>
            <a:chOff x="323532" y="1881292"/>
            <a:chExt cx="3380439" cy="70788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CF6F9E9-D41F-4690-8C93-F6E186F34759}"/>
                </a:ext>
              </a:extLst>
            </p:cNvPr>
            <p:cNvSpPr txBox="1"/>
            <p:nvPr/>
          </p:nvSpPr>
          <p:spPr>
            <a:xfrm>
              <a:off x="1039675" y="1881292"/>
              <a:ext cx="266429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2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9AD60BC-C5EF-4C9C-81A2-F88786478406}"/>
                </a:ext>
              </a:extLst>
            </p:cNvPr>
            <p:cNvSpPr txBox="1"/>
            <p:nvPr/>
          </p:nvSpPr>
          <p:spPr>
            <a:xfrm>
              <a:off x="323532" y="2158291"/>
              <a:ext cx="2664293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0ADB1CA6-F33F-4952-8750-2E8114D8E9F0}"/>
              </a:ext>
            </a:extLst>
          </p:cNvPr>
          <p:cNvSpPr txBox="1"/>
          <p:nvPr/>
        </p:nvSpPr>
        <p:spPr>
          <a:xfrm>
            <a:off x="9527847" y="4445286"/>
            <a:ext cx="236401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1"/>
                </a:solidFill>
                <a:cs typeface="B Nazanin" panose="00000400000000000000" pitchFamily="2" charset="-78"/>
              </a:rPr>
              <a:t>50%</a:t>
            </a:r>
            <a:endParaRPr lang="ko-KR" altLang="en-US" sz="7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A7FF101-DF75-4E97-8B28-51A356857455}"/>
              </a:ext>
            </a:extLst>
          </p:cNvPr>
          <p:cNvGrpSpPr/>
          <p:nvPr/>
        </p:nvGrpSpPr>
        <p:grpSpPr>
          <a:xfrm>
            <a:off x="7568228" y="4372624"/>
            <a:ext cx="2066975" cy="1045569"/>
            <a:chOff x="323529" y="1892132"/>
            <a:chExt cx="2664296" cy="69704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5450391-1408-4574-8AF5-3C7E060D7D31}"/>
                </a:ext>
              </a:extLst>
            </p:cNvPr>
            <p:cNvSpPr txBox="1"/>
            <p:nvPr/>
          </p:nvSpPr>
          <p:spPr>
            <a:xfrm>
              <a:off x="323529" y="1892132"/>
              <a:ext cx="266429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2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76CA58F-BFE9-4CDA-B2FD-3ED8763248AC}"/>
                </a:ext>
              </a:extLst>
            </p:cNvPr>
            <p:cNvSpPr txBox="1"/>
            <p:nvPr/>
          </p:nvSpPr>
          <p:spPr>
            <a:xfrm>
              <a:off x="323532" y="2158291"/>
              <a:ext cx="2664293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61AFBC72-6483-48BB-97A7-C7C138472C45}"/>
              </a:ext>
            </a:extLst>
          </p:cNvPr>
          <p:cNvSpPr txBox="1"/>
          <p:nvPr/>
        </p:nvSpPr>
        <p:spPr>
          <a:xfrm>
            <a:off x="6495480" y="2686173"/>
            <a:ext cx="421246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89" indent="-257189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2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2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2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2"/>
                </a:solidFill>
                <a:cs typeface="B Nazanin" panose="00000400000000000000" pitchFamily="2" charset="-78"/>
              </a:rPr>
              <a:t>ارائه پاورپوینت دریافت کنید</a:t>
            </a:r>
            <a:endParaRPr lang="en-US" altLang="ko-KR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99794F8-B412-407E-AA02-543628612D36}"/>
              </a:ext>
            </a:extLst>
          </p:cNvPr>
          <p:cNvSpPr txBox="1"/>
          <p:nvPr/>
        </p:nvSpPr>
        <p:spPr>
          <a:xfrm>
            <a:off x="3022938" y="4445285"/>
            <a:ext cx="321103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257189" indent="-257189" algn="l" rtl="1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 algn="l" rtl="1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 algn="l" rtl="1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پاورپوینت دریافت کنید</a:t>
            </a:r>
          </a:p>
          <a:p>
            <a:pPr marL="257189" indent="-257189" algn="l" rtl="1">
              <a:buFont typeface="Wingdings" pitchFamily="2" charset="2"/>
              <a:buChar char="v"/>
            </a:pPr>
            <a:r>
              <a:rPr lang="fa-IR" altLang="ko-KR" dirty="0">
                <a:solidFill>
                  <a:schemeClr val="accent1"/>
                </a:solidFill>
                <a:cs typeface="B Nazanin" panose="00000400000000000000" pitchFamily="2" charset="-78"/>
              </a:rPr>
              <a:t>ارائه پاورپوینت دریافت کنید</a:t>
            </a:r>
            <a:endParaRPr lang="en-US" altLang="ko-KR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D38AFE0-65AE-4DD6-8863-A60F8AFEA6AE}"/>
              </a:ext>
            </a:extLst>
          </p:cNvPr>
          <p:cNvGrpSpPr/>
          <p:nvPr/>
        </p:nvGrpSpPr>
        <p:grpSpPr>
          <a:xfrm>
            <a:off x="1220504" y="6328822"/>
            <a:ext cx="10074044" cy="1091945"/>
            <a:chOff x="813669" y="5246844"/>
            <a:chExt cx="6716029" cy="727963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1183D254-2C39-4B6B-8782-9E3E34DAE39B}"/>
                </a:ext>
              </a:extLst>
            </p:cNvPr>
            <p:cNvGrpSpPr/>
            <p:nvPr/>
          </p:nvGrpSpPr>
          <p:grpSpPr>
            <a:xfrm>
              <a:off x="813669" y="5303049"/>
              <a:ext cx="3907853" cy="646331"/>
              <a:chOff x="857631" y="4562456"/>
              <a:chExt cx="3907853" cy="646331"/>
            </a:xfrm>
          </p:grpSpPr>
          <p:sp>
            <p:nvSpPr>
              <p:cNvPr id="37" name="Round Same Side Corner Rectangle 20">
                <a:extLst>
                  <a:ext uri="{FF2B5EF4-FFF2-40B4-BE49-F238E27FC236}">
                    <a16:creationId xmlns:a16="http://schemas.microsoft.com/office/drawing/2014/main" id="{733EBD3E-05E5-4F3D-9244-D8B5AF2A435F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Round Same Side Corner Rectangle 20">
                <a:extLst>
                  <a:ext uri="{FF2B5EF4-FFF2-40B4-BE49-F238E27FC236}">
                    <a16:creationId xmlns:a16="http://schemas.microsoft.com/office/drawing/2014/main" id="{9BAE29EE-6240-476D-99FA-31084A80F32D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Round Same Side Corner Rectangle 20">
                <a:extLst>
                  <a:ext uri="{FF2B5EF4-FFF2-40B4-BE49-F238E27FC236}">
                    <a16:creationId xmlns:a16="http://schemas.microsoft.com/office/drawing/2014/main" id="{7A0BEF54-A6C2-4F9B-882A-8F584D319737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Round Same Side Corner Rectangle 20">
                <a:extLst>
                  <a:ext uri="{FF2B5EF4-FFF2-40B4-BE49-F238E27FC236}">
                    <a16:creationId xmlns:a16="http://schemas.microsoft.com/office/drawing/2014/main" id="{0DD95CB4-7ABF-4661-BA0E-BD65BF2FAA65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Round Same Side Corner Rectangle 20">
                <a:extLst>
                  <a:ext uri="{FF2B5EF4-FFF2-40B4-BE49-F238E27FC236}">
                    <a16:creationId xmlns:a16="http://schemas.microsoft.com/office/drawing/2014/main" id="{31F1B07F-AD0E-4817-9BC3-A888DE13A8D9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Round Same Side Corner Rectangle 20">
                <a:extLst>
                  <a:ext uri="{FF2B5EF4-FFF2-40B4-BE49-F238E27FC236}">
                    <a16:creationId xmlns:a16="http://schemas.microsoft.com/office/drawing/2014/main" id="{B387D2A2-2CEF-4EA3-9B5F-D0F519F5884D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Round Same Side Corner Rectangle 20">
                <a:extLst>
                  <a:ext uri="{FF2B5EF4-FFF2-40B4-BE49-F238E27FC236}">
                    <a16:creationId xmlns:a16="http://schemas.microsoft.com/office/drawing/2014/main" id="{7AEE96EF-BCAA-469C-B252-7DCC7551355F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Round Same Side Corner Rectangle 20">
                <a:extLst>
                  <a:ext uri="{FF2B5EF4-FFF2-40B4-BE49-F238E27FC236}">
                    <a16:creationId xmlns:a16="http://schemas.microsoft.com/office/drawing/2014/main" id="{6F99D6DE-1388-4C43-946D-86CE9F34B1DA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Round Same Side Corner Rectangle 20">
                <a:extLst>
                  <a:ext uri="{FF2B5EF4-FFF2-40B4-BE49-F238E27FC236}">
                    <a16:creationId xmlns:a16="http://schemas.microsoft.com/office/drawing/2014/main" id="{BD064A13-3A31-4086-8DEE-E8CC731FF704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Round Same Side Corner Rectangle 20">
                <a:extLst>
                  <a:ext uri="{FF2B5EF4-FFF2-40B4-BE49-F238E27FC236}">
                    <a16:creationId xmlns:a16="http://schemas.microsoft.com/office/drawing/2014/main" id="{033DD316-B38A-4ABA-BE30-F61D4701C291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98389944-6BF4-48A1-867C-531C653AC5BC}"/>
                </a:ext>
              </a:extLst>
            </p:cNvPr>
            <p:cNvGrpSpPr/>
            <p:nvPr/>
          </p:nvGrpSpPr>
          <p:grpSpPr>
            <a:xfrm>
              <a:off x="5768367" y="5246844"/>
              <a:ext cx="1761331" cy="727963"/>
              <a:chOff x="203895" y="3409836"/>
              <a:chExt cx="1761331" cy="727963"/>
            </a:xfrm>
          </p:grpSpPr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19674E0-F55A-4A52-BC1F-565F8B197A62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4200" b="1" dirty="0">
                    <a:solidFill>
                      <a:schemeClr val="accent2"/>
                    </a:solidFill>
                    <a:ea typeface="FZShuTi" pitchFamily="2" charset="-122"/>
                    <a:cs typeface="B Nazanin" panose="00000400000000000000" pitchFamily="2" charset="-78"/>
                  </a:rPr>
                  <a:t>$234,090</a:t>
                </a:r>
                <a:endParaRPr lang="ko-KR" altLang="en-US" sz="4200" b="1" dirty="0">
                  <a:solidFill>
                    <a:schemeClr val="accent2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A8BCFC4-FF2A-4079-B626-45E1BE4FBA53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2100" b="1" dirty="0">
                    <a:solidFill>
                      <a:schemeClr val="accent2"/>
                    </a:solidFill>
                    <a:ea typeface="FZShuTi" pitchFamily="2" charset="-122"/>
                    <a:cs typeface="B Nazanin" panose="00000400000000000000" pitchFamily="2" charset="-78"/>
                  </a:rPr>
                  <a:t>عنوان مطالب</a:t>
                </a:r>
                <a:endParaRPr lang="ko-KR" altLang="en-US" sz="2100" b="1" dirty="0">
                  <a:solidFill>
                    <a:schemeClr val="accent2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C99F262-089A-4869-B019-7CB1969BC276}"/>
              </a:ext>
            </a:extLst>
          </p:cNvPr>
          <p:cNvGrpSpPr/>
          <p:nvPr/>
        </p:nvGrpSpPr>
        <p:grpSpPr>
          <a:xfrm>
            <a:off x="1220504" y="8051369"/>
            <a:ext cx="10074044" cy="1091945"/>
            <a:chOff x="813669" y="4251611"/>
            <a:chExt cx="6716029" cy="727963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1BAB47EF-333C-4DEA-B958-2687B7B60B7A}"/>
                </a:ext>
              </a:extLst>
            </p:cNvPr>
            <p:cNvGrpSpPr/>
            <p:nvPr/>
          </p:nvGrpSpPr>
          <p:grpSpPr>
            <a:xfrm>
              <a:off x="813669" y="4331623"/>
              <a:ext cx="3907853" cy="646331"/>
              <a:chOff x="857631" y="4562456"/>
              <a:chExt cx="3907853" cy="646331"/>
            </a:xfrm>
          </p:grpSpPr>
          <p:sp>
            <p:nvSpPr>
              <p:cNvPr id="25" name="Round Same Side Corner Rectangle 20">
                <a:extLst>
                  <a:ext uri="{FF2B5EF4-FFF2-40B4-BE49-F238E27FC236}">
                    <a16:creationId xmlns:a16="http://schemas.microsoft.com/office/drawing/2014/main" id="{2707E36D-1BFA-4874-B40D-08334BCAF0A6}"/>
                  </a:ext>
                </a:extLst>
              </p:cNvPr>
              <p:cNvSpPr/>
              <p:nvPr/>
            </p:nvSpPr>
            <p:spPr>
              <a:xfrm rot="10800000">
                <a:off x="857631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Round Same Side Corner Rectangle 20">
                <a:extLst>
                  <a:ext uri="{FF2B5EF4-FFF2-40B4-BE49-F238E27FC236}">
                    <a16:creationId xmlns:a16="http://schemas.microsoft.com/office/drawing/2014/main" id="{2861F0AA-A572-4429-A87B-F15CB544DF73}"/>
                  </a:ext>
                </a:extLst>
              </p:cNvPr>
              <p:cNvSpPr/>
              <p:nvPr/>
            </p:nvSpPr>
            <p:spPr>
              <a:xfrm rot="10800000">
                <a:off x="1258172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Round Same Side Corner Rectangle 20">
                <a:extLst>
                  <a:ext uri="{FF2B5EF4-FFF2-40B4-BE49-F238E27FC236}">
                    <a16:creationId xmlns:a16="http://schemas.microsoft.com/office/drawing/2014/main" id="{8A2C2607-9CAD-4F7F-BD3B-5F13CC69F009}"/>
                  </a:ext>
                </a:extLst>
              </p:cNvPr>
              <p:cNvSpPr/>
              <p:nvPr/>
            </p:nvSpPr>
            <p:spPr>
              <a:xfrm rot="10800000">
                <a:off x="1658713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Round Same Side Corner Rectangle 20">
                <a:extLst>
                  <a:ext uri="{FF2B5EF4-FFF2-40B4-BE49-F238E27FC236}">
                    <a16:creationId xmlns:a16="http://schemas.microsoft.com/office/drawing/2014/main" id="{466069FA-62ED-44BE-9253-7D684EF173D4}"/>
                  </a:ext>
                </a:extLst>
              </p:cNvPr>
              <p:cNvSpPr/>
              <p:nvPr/>
            </p:nvSpPr>
            <p:spPr>
              <a:xfrm rot="10800000">
                <a:off x="2059254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Round Same Side Corner Rectangle 20">
                <a:extLst>
                  <a:ext uri="{FF2B5EF4-FFF2-40B4-BE49-F238E27FC236}">
                    <a16:creationId xmlns:a16="http://schemas.microsoft.com/office/drawing/2014/main" id="{67AC5EE6-DDB7-42C2-9E6A-6445A7C918E5}"/>
                  </a:ext>
                </a:extLst>
              </p:cNvPr>
              <p:cNvSpPr/>
              <p:nvPr/>
            </p:nvSpPr>
            <p:spPr>
              <a:xfrm rot="10800000">
                <a:off x="2459795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Round Same Side Corner Rectangle 20">
                <a:extLst>
                  <a:ext uri="{FF2B5EF4-FFF2-40B4-BE49-F238E27FC236}">
                    <a16:creationId xmlns:a16="http://schemas.microsoft.com/office/drawing/2014/main" id="{ECE5AAEC-F44B-4B7B-8E72-0C1F79AF00A6}"/>
                  </a:ext>
                </a:extLst>
              </p:cNvPr>
              <p:cNvSpPr/>
              <p:nvPr/>
            </p:nvSpPr>
            <p:spPr>
              <a:xfrm rot="10800000">
                <a:off x="2860336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Round Same Side Corner Rectangle 20">
                <a:extLst>
                  <a:ext uri="{FF2B5EF4-FFF2-40B4-BE49-F238E27FC236}">
                    <a16:creationId xmlns:a16="http://schemas.microsoft.com/office/drawing/2014/main" id="{C8B2B0A3-C81E-4BA1-BA12-36224E96DB10}"/>
                  </a:ext>
                </a:extLst>
              </p:cNvPr>
              <p:cNvSpPr/>
              <p:nvPr/>
            </p:nvSpPr>
            <p:spPr>
              <a:xfrm rot="10800000">
                <a:off x="326087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Round Same Side Corner Rectangle 20">
                <a:extLst>
                  <a:ext uri="{FF2B5EF4-FFF2-40B4-BE49-F238E27FC236}">
                    <a16:creationId xmlns:a16="http://schemas.microsoft.com/office/drawing/2014/main" id="{1080E43E-3B50-482C-8CF3-071BB5BD65BF}"/>
                  </a:ext>
                </a:extLst>
              </p:cNvPr>
              <p:cNvSpPr/>
              <p:nvPr/>
            </p:nvSpPr>
            <p:spPr>
              <a:xfrm rot="10800000">
                <a:off x="3661418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Round Same Side Corner Rectangle 20">
                <a:extLst>
                  <a:ext uri="{FF2B5EF4-FFF2-40B4-BE49-F238E27FC236}">
                    <a16:creationId xmlns:a16="http://schemas.microsoft.com/office/drawing/2014/main" id="{C2F3C719-0024-45CB-9C04-F92D2D15B8E9}"/>
                  </a:ext>
                </a:extLst>
              </p:cNvPr>
              <p:cNvSpPr/>
              <p:nvPr/>
            </p:nvSpPr>
            <p:spPr>
              <a:xfrm rot="10800000">
                <a:off x="4061959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Round Same Side Corner Rectangle 20">
                <a:extLst>
                  <a:ext uri="{FF2B5EF4-FFF2-40B4-BE49-F238E27FC236}">
                    <a16:creationId xmlns:a16="http://schemas.microsoft.com/office/drawing/2014/main" id="{58A5620D-F903-4315-BEAB-DF16E373FFEE}"/>
                  </a:ext>
                </a:extLst>
              </p:cNvPr>
              <p:cNvSpPr/>
              <p:nvPr/>
            </p:nvSpPr>
            <p:spPr>
              <a:xfrm rot="10800000">
                <a:off x="4462497" y="4562456"/>
                <a:ext cx="302987" cy="646331"/>
              </a:xfrm>
              <a:custGeom>
                <a:avLst/>
                <a:gdLst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521281 w 1856332"/>
                  <a:gd name="connsiteY2" fmla="*/ 3174669 h 3959924"/>
                  <a:gd name="connsiteX3" fmla="*/ 466697 w 1856332"/>
                  <a:gd name="connsiteY3" fmla="*/ 3144149 h 3959924"/>
                  <a:gd name="connsiteX4" fmla="*/ 8303 w 1856332"/>
                  <a:gd name="connsiteY4" fmla="*/ 1942070 h 3959924"/>
                  <a:gd name="connsiteX5" fmla="*/ 81139 w 1856332"/>
                  <a:gd name="connsiteY5" fmla="*/ 1779444 h 3959924"/>
                  <a:gd name="connsiteX6" fmla="*/ 243764 w 1856332"/>
                  <a:gd name="connsiteY6" fmla="*/ 1852280 h 3959924"/>
                  <a:gd name="connsiteX7" fmla="*/ 504770 w 1856332"/>
                  <a:gd name="connsiteY7" fmla="*/ 2536736 h 3959924"/>
                  <a:gd name="connsiteX8" fmla="*/ 555637 w 1856332"/>
                  <a:gd name="connsiteY8" fmla="*/ 2536736 h 3959924"/>
                  <a:gd name="connsiteX9" fmla="*/ 226299 w 1856332"/>
                  <a:gd name="connsiteY9" fmla="*/ 1210417 h 3959924"/>
                  <a:gd name="connsiteX10" fmla="*/ 551784 w 1856332"/>
                  <a:gd name="connsiteY10" fmla="*/ 1210417 h 3959924"/>
                  <a:gd name="connsiteX11" fmla="*/ 551784 w 1856332"/>
                  <a:gd name="connsiteY11" fmla="*/ 168335 h 3959924"/>
                  <a:gd name="connsiteX12" fmla="*/ 720119 w 1856332"/>
                  <a:gd name="connsiteY12" fmla="*/ 0 h 3959924"/>
                  <a:gd name="connsiteX13" fmla="*/ 888454 w 1856332"/>
                  <a:gd name="connsiteY13" fmla="*/ 168335 h 3959924"/>
                  <a:gd name="connsiteX14" fmla="*/ 888454 w 1856332"/>
                  <a:gd name="connsiteY14" fmla="*/ 1210417 h 3959924"/>
                  <a:gd name="connsiteX15" fmla="*/ 968040 w 1856332"/>
                  <a:gd name="connsiteY15" fmla="*/ 1210417 h 3959924"/>
                  <a:gd name="connsiteX16" fmla="*/ 968040 w 1856332"/>
                  <a:gd name="connsiteY16" fmla="*/ 168335 h 3959924"/>
                  <a:gd name="connsiteX17" fmla="*/ 1136375 w 1856332"/>
                  <a:gd name="connsiteY17" fmla="*/ 0 h 3959924"/>
                  <a:gd name="connsiteX18" fmla="*/ 1304710 w 1856332"/>
                  <a:gd name="connsiteY18" fmla="*/ 168335 h 3959924"/>
                  <a:gd name="connsiteX19" fmla="*/ 1304710 w 1856332"/>
                  <a:gd name="connsiteY19" fmla="*/ 1210417 h 3959924"/>
                  <a:gd name="connsiteX20" fmla="*/ 1631589 w 1856332"/>
                  <a:gd name="connsiteY20" fmla="*/ 1210417 h 3959924"/>
                  <a:gd name="connsiteX21" fmla="*/ 1302251 w 1856332"/>
                  <a:gd name="connsiteY21" fmla="*/ 2536736 h 3959924"/>
                  <a:gd name="connsiteX22" fmla="*/ 1351562 w 1856332"/>
                  <a:gd name="connsiteY22" fmla="*/ 2536736 h 3959924"/>
                  <a:gd name="connsiteX23" fmla="*/ 1612568 w 1856332"/>
                  <a:gd name="connsiteY23" fmla="*/ 1852280 h 3959924"/>
                  <a:gd name="connsiteX24" fmla="*/ 1775193 w 1856332"/>
                  <a:gd name="connsiteY24" fmla="*/ 1779444 h 3959924"/>
                  <a:gd name="connsiteX25" fmla="*/ 1848029 w 1856332"/>
                  <a:gd name="connsiteY25" fmla="*/ 1942070 h 3959924"/>
                  <a:gd name="connsiteX26" fmla="*/ 1389635 w 1856332"/>
                  <a:gd name="connsiteY26" fmla="*/ 3144149 h 3959924"/>
                  <a:gd name="connsiteX27" fmla="*/ 1344732 w 1856332"/>
                  <a:gd name="connsiteY27" fmla="*/ 3176282 h 3959924"/>
                  <a:gd name="connsiteX28" fmla="*/ 1228565 w 1856332"/>
                  <a:gd name="connsiteY28" fmla="*/ 3214674 h 3959924"/>
                  <a:gd name="connsiteX29" fmla="*/ 925623 w 1856332"/>
                  <a:gd name="connsiteY29" fmla="*/ 3959924 h 3959924"/>
                  <a:gd name="connsiteX30" fmla="*/ 601623 w 1856332"/>
                  <a:gd name="connsiteY30" fmla="*/ 3635924 h 3959924"/>
                  <a:gd name="connsiteX31" fmla="*/ 925623 w 1856332"/>
                  <a:gd name="connsiteY31" fmla="*/ 3311924 h 3959924"/>
                  <a:gd name="connsiteX32" fmla="*/ 1249623 w 1856332"/>
                  <a:gd name="connsiteY32" fmla="*/ 3635924 h 3959924"/>
                  <a:gd name="connsiteX33" fmla="*/ 925623 w 1856332"/>
                  <a:gd name="connsiteY33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344732 w 1856332"/>
                  <a:gd name="connsiteY26" fmla="*/ 3176282 h 3959924"/>
                  <a:gd name="connsiteX27" fmla="*/ 1228565 w 1856332"/>
                  <a:gd name="connsiteY27" fmla="*/ 3214674 h 3959924"/>
                  <a:gd name="connsiteX28" fmla="*/ 925623 w 1856332"/>
                  <a:gd name="connsiteY28" fmla="*/ 3959924 h 3959924"/>
                  <a:gd name="connsiteX29" fmla="*/ 601623 w 1856332"/>
                  <a:gd name="connsiteY29" fmla="*/ 3635924 h 3959924"/>
                  <a:gd name="connsiteX30" fmla="*/ 925623 w 1856332"/>
                  <a:gd name="connsiteY30" fmla="*/ 3311924 h 3959924"/>
                  <a:gd name="connsiteX31" fmla="*/ 1249623 w 1856332"/>
                  <a:gd name="connsiteY31" fmla="*/ 3635924 h 3959924"/>
                  <a:gd name="connsiteX32" fmla="*/ 925623 w 1856332"/>
                  <a:gd name="connsiteY32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  <a:gd name="connsiteX0" fmla="*/ 1228565 w 1856332"/>
                  <a:gd name="connsiteY0" fmla="*/ 3214674 h 3959924"/>
                  <a:gd name="connsiteX1" fmla="*/ 622681 w 1856332"/>
                  <a:gd name="connsiteY1" fmla="*/ 3214674 h 3959924"/>
                  <a:gd name="connsiteX2" fmla="*/ 466697 w 1856332"/>
                  <a:gd name="connsiteY2" fmla="*/ 3144149 h 3959924"/>
                  <a:gd name="connsiteX3" fmla="*/ 8303 w 1856332"/>
                  <a:gd name="connsiteY3" fmla="*/ 1942070 h 3959924"/>
                  <a:gd name="connsiteX4" fmla="*/ 81139 w 1856332"/>
                  <a:gd name="connsiteY4" fmla="*/ 1779444 h 3959924"/>
                  <a:gd name="connsiteX5" fmla="*/ 243764 w 1856332"/>
                  <a:gd name="connsiteY5" fmla="*/ 1852280 h 3959924"/>
                  <a:gd name="connsiteX6" fmla="*/ 504770 w 1856332"/>
                  <a:gd name="connsiteY6" fmla="*/ 2536736 h 3959924"/>
                  <a:gd name="connsiteX7" fmla="*/ 555637 w 1856332"/>
                  <a:gd name="connsiteY7" fmla="*/ 2536736 h 3959924"/>
                  <a:gd name="connsiteX8" fmla="*/ 226299 w 1856332"/>
                  <a:gd name="connsiteY8" fmla="*/ 1210417 h 3959924"/>
                  <a:gd name="connsiteX9" fmla="*/ 551784 w 1856332"/>
                  <a:gd name="connsiteY9" fmla="*/ 1210417 h 3959924"/>
                  <a:gd name="connsiteX10" fmla="*/ 551784 w 1856332"/>
                  <a:gd name="connsiteY10" fmla="*/ 168335 h 3959924"/>
                  <a:gd name="connsiteX11" fmla="*/ 720119 w 1856332"/>
                  <a:gd name="connsiteY11" fmla="*/ 0 h 3959924"/>
                  <a:gd name="connsiteX12" fmla="*/ 888454 w 1856332"/>
                  <a:gd name="connsiteY12" fmla="*/ 168335 h 3959924"/>
                  <a:gd name="connsiteX13" fmla="*/ 888454 w 1856332"/>
                  <a:gd name="connsiteY13" fmla="*/ 1210417 h 3959924"/>
                  <a:gd name="connsiteX14" fmla="*/ 968040 w 1856332"/>
                  <a:gd name="connsiteY14" fmla="*/ 1210417 h 3959924"/>
                  <a:gd name="connsiteX15" fmla="*/ 968040 w 1856332"/>
                  <a:gd name="connsiteY15" fmla="*/ 168335 h 3959924"/>
                  <a:gd name="connsiteX16" fmla="*/ 1136375 w 1856332"/>
                  <a:gd name="connsiteY16" fmla="*/ 0 h 3959924"/>
                  <a:gd name="connsiteX17" fmla="*/ 1304710 w 1856332"/>
                  <a:gd name="connsiteY17" fmla="*/ 168335 h 3959924"/>
                  <a:gd name="connsiteX18" fmla="*/ 1304710 w 1856332"/>
                  <a:gd name="connsiteY18" fmla="*/ 1210417 h 3959924"/>
                  <a:gd name="connsiteX19" fmla="*/ 1631589 w 1856332"/>
                  <a:gd name="connsiteY19" fmla="*/ 1210417 h 3959924"/>
                  <a:gd name="connsiteX20" fmla="*/ 1302251 w 1856332"/>
                  <a:gd name="connsiteY20" fmla="*/ 2536736 h 3959924"/>
                  <a:gd name="connsiteX21" fmla="*/ 1351562 w 1856332"/>
                  <a:gd name="connsiteY21" fmla="*/ 2536736 h 3959924"/>
                  <a:gd name="connsiteX22" fmla="*/ 1612568 w 1856332"/>
                  <a:gd name="connsiteY22" fmla="*/ 1852280 h 3959924"/>
                  <a:gd name="connsiteX23" fmla="*/ 1775193 w 1856332"/>
                  <a:gd name="connsiteY23" fmla="*/ 1779444 h 3959924"/>
                  <a:gd name="connsiteX24" fmla="*/ 1848029 w 1856332"/>
                  <a:gd name="connsiteY24" fmla="*/ 1942070 h 3959924"/>
                  <a:gd name="connsiteX25" fmla="*/ 1389635 w 1856332"/>
                  <a:gd name="connsiteY25" fmla="*/ 3144149 h 3959924"/>
                  <a:gd name="connsiteX26" fmla="*/ 1228565 w 1856332"/>
                  <a:gd name="connsiteY26" fmla="*/ 3214674 h 3959924"/>
                  <a:gd name="connsiteX27" fmla="*/ 925623 w 1856332"/>
                  <a:gd name="connsiteY27" fmla="*/ 3959924 h 3959924"/>
                  <a:gd name="connsiteX28" fmla="*/ 601623 w 1856332"/>
                  <a:gd name="connsiteY28" fmla="*/ 3635924 h 3959924"/>
                  <a:gd name="connsiteX29" fmla="*/ 925623 w 1856332"/>
                  <a:gd name="connsiteY29" fmla="*/ 3311924 h 3959924"/>
                  <a:gd name="connsiteX30" fmla="*/ 1249623 w 1856332"/>
                  <a:gd name="connsiteY30" fmla="*/ 3635924 h 3959924"/>
                  <a:gd name="connsiteX31" fmla="*/ 925623 w 1856332"/>
                  <a:gd name="connsiteY31" fmla="*/ 3959924 h 3959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56332" h="3959924">
                    <a:moveTo>
                      <a:pt x="1228565" y="3214674"/>
                    </a:moveTo>
                    <a:lnTo>
                      <a:pt x="622681" y="3214674"/>
                    </a:lnTo>
                    <a:cubicBezTo>
                      <a:pt x="495703" y="3202920"/>
                      <a:pt x="501057" y="3225622"/>
                      <a:pt x="466697" y="3144149"/>
                    </a:cubicBezTo>
                    <a:lnTo>
                      <a:pt x="8303" y="1942070"/>
                    </a:lnTo>
                    <a:cubicBezTo>
                      <a:pt x="-16491" y="1877049"/>
                      <a:pt x="16118" y="1804239"/>
                      <a:pt x="81139" y="1779444"/>
                    </a:cubicBezTo>
                    <a:cubicBezTo>
                      <a:pt x="146160" y="1754650"/>
                      <a:pt x="218970" y="1787259"/>
                      <a:pt x="243764" y="1852280"/>
                    </a:cubicBezTo>
                    <a:lnTo>
                      <a:pt x="504770" y="2536736"/>
                    </a:lnTo>
                    <a:lnTo>
                      <a:pt x="555637" y="2536736"/>
                    </a:lnTo>
                    <a:lnTo>
                      <a:pt x="226299" y="1210417"/>
                    </a:lnTo>
                    <a:lnTo>
                      <a:pt x="551784" y="1210417"/>
                    </a:lnTo>
                    <a:lnTo>
                      <a:pt x="551784" y="168335"/>
                    </a:lnTo>
                    <a:cubicBezTo>
                      <a:pt x="551784" y="75366"/>
                      <a:pt x="627150" y="0"/>
                      <a:pt x="720119" y="0"/>
                    </a:cubicBezTo>
                    <a:cubicBezTo>
                      <a:pt x="813088" y="0"/>
                      <a:pt x="888454" y="75366"/>
                      <a:pt x="888454" y="168335"/>
                    </a:cubicBezTo>
                    <a:lnTo>
                      <a:pt x="888454" y="1210417"/>
                    </a:lnTo>
                    <a:lnTo>
                      <a:pt x="968040" y="1210417"/>
                    </a:lnTo>
                    <a:lnTo>
                      <a:pt x="968040" y="168335"/>
                    </a:lnTo>
                    <a:cubicBezTo>
                      <a:pt x="968040" y="75366"/>
                      <a:pt x="1043406" y="0"/>
                      <a:pt x="1136375" y="0"/>
                    </a:cubicBezTo>
                    <a:cubicBezTo>
                      <a:pt x="1229344" y="0"/>
                      <a:pt x="1304710" y="75366"/>
                      <a:pt x="1304710" y="168335"/>
                    </a:cubicBezTo>
                    <a:lnTo>
                      <a:pt x="1304710" y="1210417"/>
                    </a:lnTo>
                    <a:lnTo>
                      <a:pt x="1631589" y="1210417"/>
                    </a:lnTo>
                    <a:lnTo>
                      <a:pt x="1302251" y="2536736"/>
                    </a:lnTo>
                    <a:lnTo>
                      <a:pt x="1351562" y="2536736"/>
                    </a:lnTo>
                    <a:lnTo>
                      <a:pt x="1612568" y="1852280"/>
                    </a:lnTo>
                    <a:cubicBezTo>
                      <a:pt x="1637362" y="1787259"/>
                      <a:pt x="1710172" y="1754650"/>
                      <a:pt x="1775193" y="1779444"/>
                    </a:cubicBezTo>
                    <a:cubicBezTo>
                      <a:pt x="1840214" y="1804239"/>
                      <a:pt x="1872823" y="1877049"/>
                      <a:pt x="1848029" y="1942070"/>
                    </a:cubicBezTo>
                    <a:lnTo>
                      <a:pt x="1389635" y="3144149"/>
                    </a:lnTo>
                    <a:cubicBezTo>
                      <a:pt x="1348984" y="3225622"/>
                      <a:pt x="1356391" y="3202920"/>
                      <a:pt x="1228565" y="3214674"/>
                    </a:cubicBezTo>
                    <a:close/>
                    <a:moveTo>
                      <a:pt x="925623" y="3959924"/>
                    </a:moveTo>
                    <a:cubicBezTo>
                      <a:pt x="746683" y="3959924"/>
                      <a:pt x="601623" y="3814864"/>
                      <a:pt x="601623" y="3635924"/>
                    </a:cubicBezTo>
                    <a:cubicBezTo>
                      <a:pt x="601623" y="3456984"/>
                      <a:pt x="746683" y="3311924"/>
                      <a:pt x="925623" y="3311924"/>
                    </a:cubicBezTo>
                    <a:cubicBezTo>
                      <a:pt x="1104563" y="3311924"/>
                      <a:pt x="1249623" y="3456984"/>
                      <a:pt x="1249623" y="3635924"/>
                    </a:cubicBezTo>
                    <a:cubicBezTo>
                      <a:pt x="1249623" y="3814864"/>
                      <a:pt x="1104563" y="3959924"/>
                      <a:pt x="925623" y="395992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sz="2700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BBA7EB20-1A14-4E35-BF58-C46D6820AD8F}"/>
                </a:ext>
              </a:extLst>
            </p:cNvPr>
            <p:cNvGrpSpPr/>
            <p:nvPr/>
          </p:nvGrpSpPr>
          <p:grpSpPr>
            <a:xfrm>
              <a:off x="5768367" y="4251611"/>
              <a:ext cx="1761331" cy="727963"/>
              <a:chOff x="203895" y="3409836"/>
              <a:chExt cx="1761331" cy="727963"/>
            </a:xfrm>
          </p:grpSpPr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4A6F34E-E809-4DCD-88E8-A40224F627FF}"/>
                  </a:ext>
                </a:extLst>
              </p:cNvPr>
              <p:cNvSpPr txBox="1"/>
              <p:nvPr/>
            </p:nvSpPr>
            <p:spPr>
              <a:xfrm>
                <a:off x="203895" y="3409836"/>
                <a:ext cx="1761331" cy="4924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4200" b="1" dirty="0">
                    <a:solidFill>
                      <a:schemeClr val="accent1"/>
                    </a:solidFill>
                    <a:ea typeface="FZShuTi" pitchFamily="2" charset="-122"/>
                    <a:cs typeface="B Nazanin" panose="00000400000000000000" pitchFamily="2" charset="-78"/>
                  </a:rPr>
                  <a:t>$434,090</a:t>
                </a:r>
                <a:endParaRPr lang="ko-KR" altLang="en-US" sz="4200" b="1" dirty="0">
                  <a:solidFill>
                    <a:schemeClr val="accent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F137C4F4-9461-42D4-A0AC-9EEA81CB8186}"/>
                  </a:ext>
                </a:extLst>
              </p:cNvPr>
              <p:cNvSpPr txBox="1"/>
              <p:nvPr/>
            </p:nvSpPr>
            <p:spPr>
              <a:xfrm>
                <a:off x="203895" y="3860800"/>
                <a:ext cx="17613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2100" b="1" dirty="0">
                    <a:solidFill>
                      <a:schemeClr val="accent1"/>
                    </a:solidFill>
                    <a:ea typeface="FZShuTi" pitchFamily="2" charset="-122"/>
                    <a:cs typeface="B Nazanin" panose="00000400000000000000" pitchFamily="2" charset="-78"/>
                  </a:rPr>
                  <a:t>عنوان مطالب</a:t>
                </a:r>
                <a:endParaRPr lang="ko-KR" altLang="en-US" sz="2100" b="1" dirty="0">
                  <a:solidFill>
                    <a:schemeClr val="accent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8C4D07F7-24EF-4673-AA5B-2BA46E4F947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7"/>
            <a:ext cx="17359796" cy="1695047"/>
          </a:xfrm>
        </p:spPr>
        <p:txBody>
          <a:bodyPr/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141310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5">
            <a:extLst>
              <a:ext uri="{FF2B5EF4-FFF2-40B4-BE49-F238E27FC236}">
                <a16:creationId xmlns:a16="http://schemas.microsoft.com/office/drawing/2014/main" id="{37D63227-A4CD-154D-57E0-E7FF62464D97}"/>
              </a:ext>
            </a:extLst>
          </p:cNvPr>
          <p:cNvGrpSpPr/>
          <p:nvPr/>
        </p:nvGrpSpPr>
        <p:grpSpPr>
          <a:xfrm>
            <a:off x="-155576" y="5194304"/>
            <a:ext cx="1895478" cy="5106988"/>
            <a:chOff x="-155576" y="5194304"/>
            <a:chExt cx="1895478" cy="5106988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B700FF4A-BA3B-C387-1B12-DF4402A92FEE}"/>
                </a:ext>
              </a:extLst>
            </p:cNvPr>
            <p:cNvSpPr/>
            <p:nvPr/>
          </p:nvSpPr>
          <p:spPr>
            <a:xfrm>
              <a:off x="-155576" y="6259516"/>
              <a:ext cx="1895478" cy="4041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292"/>
                <a:gd name="f8" fmla="val 117"/>
                <a:gd name="f9" fmla="val 3"/>
                <a:gd name="f10" fmla="val 116"/>
                <a:gd name="f11" fmla="val 15"/>
                <a:gd name="f12" fmla="val 121"/>
                <a:gd name="f13" fmla="val 24"/>
                <a:gd name="f14" fmla="val 131"/>
                <a:gd name="f15" fmla="val 31"/>
                <a:gd name="f16" fmla="val 34"/>
                <a:gd name="f17" fmla="val 39"/>
                <a:gd name="f18" fmla="val 134"/>
                <a:gd name="f19" fmla="val 44"/>
                <a:gd name="f20" fmla="val 126"/>
                <a:gd name="f21" fmla="val 106"/>
                <a:gd name="f22" fmla="val 168"/>
                <a:gd name="f23" fmla="val 129"/>
                <a:gd name="f24" fmla="val 230"/>
                <a:gd name="f25" fmla="val 241"/>
                <a:gd name="f26" fmla="val 252"/>
                <a:gd name="f27" fmla="val 263"/>
                <a:gd name="f28" fmla="val 272"/>
                <a:gd name="f29" fmla="val 132"/>
                <a:gd name="f30" fmla="val 279"/>
                <a:gd name="f31" fmla="val 128"/>
                <a:gd name="f32" fmla="val 286"/>
                <a:gd name="f33" fmla="val 125"/>
                <a:gd name="f34" fmla="val 290"/>
                <a:gd name="f35" fmla="val 84"/>
                <a:gd name="f36" fmla="val 52"/>
                <a:gd name="f37" fmla="val 19"/>
                <a:gd name="f38" fmla="val 10"/>
                <a:gd name="f39" fmla="val 5"/>
                <a:gd name="f40" fmla="val 284"/>
                <a:gd name="f41" fmla="val 2"/>
                <a:gd name="f42" fmla="val 274"/>
                <a:gd name="f43" fmla="val 266"/>
                <a:gd name="f44" fmla="val 1"/>
                <a:gd name="f45" fmla="val 258"/>
                <a:gd name="f46" fmla="val 251"/>
                <a:gd name="f47" fmla="val 239"/>
                <a:gd name="f48" fmla="val 6"/>
                <a:gd name="f49" fmla="val 227"/>
                <a:gd name="f50" fmla="val 215"/>
                <a:gd name="f51" fmla="val 177"/>
                <a:gd name="f52" fmla="val 139"/>
                <a:gd name="f53" fmla="val 101"/>
                <a:gd name="f54" fmla="val 83"/>
                <a:gd name="f55" fmla="val 66"/>
                <a:gd name="f56" fmla="val 49"/>
                <a:gd name="f57" fmla="val 37"/>
                <a:gd name="f58" fmla="val 28"/>
                <a:gd name="f59" fmla="val 13"/>
                <a:gd name="f60" fmla="val 22"/>
                <a:gd name="f61" fmla="val 16"/>
                <a:gd name="f62" fmla="val 20"/>
                <a:gd name="f63" fmla="val 17"/>
                <a:gd name="f64" fmla="val 18"/>
                <a:gd name="f65" fmla="val 4"/>
                <a:gd name="f66" fmla="val 21"/>
                <a:gd name="f67" fmla="val 7"/>
                <a:gd name="f68" fmla="val 26"/>
                <a:gd name="f69" fmla="val 32"/>
                <a:gd name="f70" fmla="val 61"/>
                <a:gd name="f71" fmla="val 85"/>
                <a:gd name="f72" fmla="val 109"/>
                <a:gd name="f73" fmla="val 113"/>
                <a:gd name="f74" fmla="val 115"/>
                <a:gd name="f75" fmla="val 12"/>
                <a:gd name="f76" fmla="val 9"/>
                <a:gd name="f77" fmla="val 114"/>
                <a:gd name="f78" fmla="+- 0 0 -90"/>
                <a:gd name="f79" fmla="*/ f3 1 135"/>
                <a:gd name="f80" fmla="*/ f4 1 292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135"/>
                <a:gd name="f89" fmla="*/ f85 1 292"/>
                <a:gd name="f90" fmla="*/ 117 f86 1"/>
                <a:gd name="f91" fmla="*/ 3 f85 1"/>
                <a:gd name="f92" fmla="*/ 131 f86 1"/>
                <a:gd name="f93" fmla="*/ 31 f85 1"/>
                <a:gd name="f94" fmla="*/ 134 f86 1"/>
                <a:gd name="f95" fmla="*/ 44 f85 1"/>
                <a:gd name="f96" fmla="*/ 129 f86 1"/>
                <a:gd name="f97" fmla="*/ 230 f85 1"/>
                <a:gd name="f98" fmla="*/ 263 f85 1"/>
                <a:gd name="f99" fmla="*/ 128 f86 1"/>
                <a:gd name="f100" fmla="*/ 286 f85 1"/>
                <a:gd name="f101" fmla="*/ 116 f86 1"/>
                <a:gd name="f102" fmla="*/ 292 f85 1"/>
                <a:gd name="f103" fmla="*/ 19 f86 1"/>
                <a:gd name="f104" fmla="*/ 2 f86 1"/>
                <a:gd name="f105" fmla="*/ 274 f85 1"/>
                <a:gd name="f106" fmla="*/ 251 f85 1"/>
                <a:gd name="f107" fmla="*/ 6 f86 1"/>
                <a:gd name="f108" fmla="*/ 215 f85 1"/>
                <a:gd name="f109" fmla="*/ 101 f85 1"/>
                <a:gd name="f110" fmla="*/ 1 f86 1"/>
                <a:gd name="f111" fmla="*/ 49 f85 1"/>
                <a:gd name="f112" fmla="*/ 13 f86 1"/>
                <a:gd name="f113" fmla="*/ 22 f85 1"/>
                <a:gd name="f114" fmla="*/ 17 f86 1"/>
                <a:gd name="f115" fmla="*/ 15 f85 1"/>
                <a:gd name="f116" fmla="*/ 0 f85 1"/>
                <a:gd name="f117" fmla="*/ 20 f86 1"/>
                <a:gd name="f118" fmla="*/ 2 f85 1"/>
                <a:gd name="f119" fmla="*/ 22 f86 1"/>
                <a:gd name="f120" fmla="*/ 16 f85 1"/>
                <a:gd name="f121" fmla="*/ 37 f86 1"/>
                <a:gd name="f122" fmla="*/ 109 f86 1"/>
                <a:gd name="f123" fmla="*/ 17 f85 1"/>
                <a:gd name="f124" fmla="*/ 115 f86 1"/>
                <a:gd name="f125" fmla="*/ 12 f85 1"/>
                <a:gd name="f126" fmla="+- f87 0 f1"/>
                <a:gd name="f127" fmla="*/ f90 1 135"/>
                <a:gd name="f128" fmla="*/ f91 1 292"/>
                <a:gd name="f129" fmla="*/ f92 1 135"/>
                <a:gd name="f130" fmla="*/ f93 1 292"/>
                <a:gd name="f131" fmla="*/ f94 1 135"/>
                <a:gd name="f132" fmla="*/ f95 1 292"/>
                <a:gd name="f133" fmla="*/ f96 1 135"/>
                <a:gd name="f134" fmla="*/ f97 1 292"/>
                <a:gd name="f135" fmla="*/ f98 1 292"/>
                <a:gd name="f136" fmla="*/ f99 1 135"/>
                <a:gd name="f137" fmla="*/ f100 1 292"/>
                <a:gd name="f138" fmla="*/ f101 1 135"/>
                <a:gd name="f139" fmla="*/ f102 1 292"/>
                <a:gd name="f140" fmla="*/ f103 1 135"/>
                <a:gd name="f141" fmla="*/ f104 1 135"/>
                <a:gd name="f142" fmla="*/ f105 1 292"/>
                <a:gd name="f143" fmla="*/ f106 1 292"/>
                <a:gd name="f144" fmla="*/ f107 1 135"/>
                <a:gd name="f145" fmla="*/ f108 1 292"/>
                <a:gd name="f146" fmla="*/ f109 1 292"/>
                <a:gd name="f147" fmla="*/ f110 1 135"/>
                <a:gd name="f148" fmla="*/ f111 1 292"/>
                <a:gd name="f149" fmla="*/ f112 1 135"/>
                <a:gd name="f150" fmla="*/ f113 1 292"/>
                <a:gd name="f151" fmla="*/ f114 1 135"/>
                <a:gd name="f152" fmla="*/ f115 1 292"/>
                <a:gd name="f153" fmla="*/ f116 1 292"/>
                <a:gd name="f154" fmla="*/ f117 1 135"/>
                <a:gd name="f155" fmla="*/ f118 1 292"/>
                <a:gd name="f156" fmla="*/ f119 1 135"/>
                <a:gd name="f157" fmla="*/ f120 1 292"/>
                <a:gd name="f158" fmla="*/ f121 1 135"/>
                <a:gd name="f159" fmla="*/ f122 1 135"/>
                <a:gd name="f160" fmla="*/ f123 1 292"/>
                <a:gd name="f161" fmla="*/ f124 1 135"/>
                <a:gd name="f162" fmla="*/ f125 1 292"/>
                <a:gd name="f163" fmla="*/ 0 1 f88"/>
                <a:gd name="f164" fmla="*/ f82 1 f88"/>
                <a:gd name="f165" fmla="*/ 0 1 f89"/>
                <a:gd name="f166" fmla="*/ f83 1 f89"/>
                <a:gd name="f167" fmla="*/ f127 1 f88"/>
                <a:gd name="f168" fmla="*/ f128 1 f89"/>
                <a:gd name="f169" fmla="*/ f129 1 f88"/>
                <a:gd name="f170" fmla="*/ f130 1 f89"/>
                <a:gd name="f171" fmla="*/ f131 1 f88"/>
                <a:gd name="f172" fmla="*/ f132 1 f89"/>
                <a:gd name="f173" fmla="*/ f133 1 f88"/>
                <a:gd name="f174" fmla="*/ f134 1 f89"/>
                <a:gd name="f175" fmla="*/ f135 1 f89"/>
                <a:gd name="f176" fmla="*/ f136 1 f88"/>
                <a:gd name="f177" fmla="*/ f137 1 f89"/>
                <a:gd name="f178" fmla="*/ f138 1 f88"/>
                <a:gd name="f179" fmla="*/ f139 1 f89"/>
                <a:gd name="f180" fmla="*/ f140 1 f88"/>
                <a:gd name="f181" fmla="*/ f141 1 f88"/>
                <a:gd name="f182" fmla="*/ f142 1 f89"/>
                <a:gd name="f183" fmla="*/ f143 1 f89"/>
                <a:gd name="f184" fmla="*/ f144 1 f88"/>
                <a:gd name="f185" fmla="*/ f145 1 f89"/>
                <a:gd name="f186" fmla="*/ f146 1 f89"/>
                <a:gd name="f187" fmla="*/ f147 1 f88"/>
                <a:gd name="f188" fmla="*/ f148 1 f89"/>
                <a:gd name="f189" fmla="*/ f149 1 f88"/>
                <a:gd name="f190" fmla="*/ f150 1 f89"/>
                <a:gd name="f191" fmla="*/ f151 1 f88"/>
                <a:gd name="f192" fmla="*/ f152 1 f89"/>
                <a:gd name="f193" fmla="*/ f153 1 f89"/>
                <a:gd name="f194" fmla="*/ f154 1 f88"/>
                <a:gd name="f195" fmla="*/ f155 1 f89"/>
                <a:gd name="f196" fmla="*/ f156 1 f88"/>
                <a:gd name="f197" fmla="*/ f157 1 f89"/>
                <a:gd name="f198" fmla="*/ f158 1 f88"/>
                <a:gd name="f199" fmla="*/ f159 1 f88"/>
                <a:gd name="f200" fmla="*/ f160 1 f89"/>
                <a:gd name="f201" fmla="*/ f161 1 f88"/>
                <a:gd name="f202" fmla="*/ f162 1 f89"/>
                <a:gd name="f203" fmla="*/ f163 f79 1"/>
                <a:gd name="f204" fmla="*/ f164 f79 1"/>
                <a:gd name="f205" fmla="*/ f166 f80 1"/>
                <a:gd name="f206" fmla="*/ f165 f80 1"/>
                <a:gd name="f207" fmla="*/ f167 f79 1"/>
                <a:gd name="f208" fmla="*/ f168 f80 1"/>
                <a:gd name="f209" fmla="*/ f169 f79 1"/>
                <a:gd name="f210" fmla="*/ f170 f80 1"/>
                <a:gd name="f211" fmla="*/ f171 f79 1"/>
                <a:gd name="f212" fmla="*/ f172 f80 1"/>
                <a:gd name="f213" fmla="*/ f173 f79 1"/>
                <a:gd name="f214" fmla="*/ f174 f80 1"/>
                <a:gd name="f215" fmla="*/ f175 f80 1"/>
                <a:gd name="f216" fmla="*/ f176 f79 1"/>
                <a:gd name="f217" fmla="*/ f177 f80 1"/>
                <a:gd name="f218" fmla="*/ f178 f79 1"/>
                <a:gd name="f219" fmla="*/ f179 f80 1"/>
                <a:gd name="f220" fmla="*/ f180 f79 1"/>
                <a:gd name="f221" fmla="*/ f181 f79 1"/>
                <a:gd name="f222" fmla="*/ f182 f80 1"/>
                <a:gd name="f223" fmla="*/ f183 f80 1"/>
                <a:gd name="f224" fmla="*/ f184 f79 1"/>
                <a:gd name="f225" fmla="*/ f185 f80 1"/>
                <a:gd name="f226" fmla="*/ f186 f80 1"/>
                <a:gd name="f227" fmla="*/ f187 f79 1"/>
                <a:gd name="f228" fmla="*/ f188 f80 1"/>
                <a:gd name="f229" fmla="*/ f189 f79 1"/>
                <a:gd name="f230" fmla="*/ f190 f80 1"/>
                <a:gd name="f231" fmla="*/ f191 f79 1"/>
                <a:gd name="f232" fmla="*/ f192 f80 1"/>
                <a:gd name="f233" fmla="*/ f193 f80 1"/>
                <a:gd name="f234" fmla="*/ f194 f79 1"/>
                <a:gd name="f235" fmla="*/ f195 f80 1"/>
                <a:gd name="f236" fmla="*/ f196 f79 1"/>
                <a:gd name="f237" fmla="*/ f197 f80 1"/>
                <a:gd name="f238" fmla="*/ f198 f79 1"/>
                <a:gd name="f239" fmla="*/ f199 f79 1"/>
                <a:gd name="f240" fmla="*/ f200 f80 1"/>
                <a:gd name="f241" fmla="*/ f201 f79 1"/>
                <a:gd name="f242" fmla="*/ f202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7" y="f208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4"/>
                </a:cxn>
                <a:cxn ang="f126">
                  <a:pos x="f211" y="f215"/>
                </a:cxn>
                <a:cxn ang="f126">
                  <a:pos x="f216" y="f217"/>
                </a:cxn>
                <a:cxn ang="f126">
                  <a:pos x="f218" y="f219"/>
                </a:cxn>
                <a:cxn ang="f126">
                  <a:pos x="f220" y="f219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4" y="f226"/>
                </a:cxn>
                <a:cxn ang="f126">
                  <a:pos x="f227" y="f228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20" y="f233"/>
                </a:cxn>
                <a:cxn ang="f126">
                  <a:pos x="f234" y="f235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8" y="f237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07" y="f208"/>
                </a:cxn>
              </a:cxnLst>
              <a:rect l="f203" t="f206" r="f204" b="f205"/>
              <a:pathLst>
                <a:path w="135" h="29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6" y="f17"/>
                    <a:pt x="f18" y="f19"/>
                  </a:cubicBezTo>
                  <a:cubicBezTo>
                    <a:pt x="f20" y="f21"/>
                    <a:pt x="f14" y="f22"/>
                    <a:pt x="f23" y="f24"/>
                  </a:cubicBezTo>
                  <a:cubicBezTo>
                    <a:pt x="f23" y="f25"/>
                    <a:pt x="f18" y="f26"/>
                    <a:pt x="f18" y="f27"/>
                  </a:cubicBezTo>
                  <a:cubicBezTo>
                    <a:pt x="f18" y="f28"/>
                    <a:pt x="f29" y="f30"/>
                    <a:pt x="f31" y="f32"/>
                  </a:cubicBezTo>
                  <a:cubicBezTo>
                    <a:pt x="f33" y="f34"/>
                    <a:pt x="f12" y="f7"/>
                    <a:pt x="f10" y="f7"/>
                  </a:cubicBezTo>
                  <a:cubicBezTo>
                    <a:pt x="f35" y="f7"/>
                    <a:pt x="f36" y="f7"/>
                    <a:pt x="f37" y="f7"/>
                  </a:cubicBezTo>
                  <a:cubicBezTo>
                    <a:pt x="f38" y="f7"/>
                    <a:pt x="f39" y="f40"/>
                    <a:pt x="f41" y="f42"/>
                  </a:cubicBezTo>
                  <a:cubicBezTo>
                    <a:pt x="f5" y="f43"/>
                    <a:pt x="f44" y="f45"/>
                    <a:pt x="f41" y="f46"/>
                  </a:cubicBezTo>
                  <a:cubicBezTo>
                    <a:pt x="f39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48" y="f54"/>
                    <a:pt x="f9" y="f55"/>
                    <a:pt x="f44" y="f56"/>
                  </a:cubicBezTo>
                  <a:cubicBezTo>
                    <a:pt x="f5" y="f57"/>
                    <a:pt x="f9" y="f58"/>
                    <a:pt x="f59" y="f60"/>
                  </a:cubicBezTo>
                  <a:cubicBezTo>
                    <a:pt x="f61" y="f62"/>
                    <a:pt x="f63" y="f64"/>
                    <a:pt x="f63" y="f11"/>
                  </a:cubicBezTo>
                  <a:cubicBezTo>
                    <a:pt x="f64" y="f38"/>
                    <a:pt x="f61" y="f65"/>
                    <a:pt x="f37" y="f5"/>
                  </a:cubicBezTo>
                  <a:cubicBezTo>
                    <a:pt x="f37" y="f5"/>
                    <a:pt x="f62" y="f44"/>
                    <a:pt x="f62" y="f41"/>
                  </a:cubicBezTo>
                  <a:cubicBezTo>
                    <a:pt x="f62" y="f9"/>
                    <a:pt x="f62" y="f44"/>
                    <a:pt x="f62" y="f41"/>
                  </a:cubicBezTo>
                  <a:cubicBezTo>
                    <a:pt x="f66" y="f67"/>
                    <a:pt x="f64" y="f59"/>
                    <a:pt x="f60" y="f61"/>
                  </a:cubicBezTo>
                  <a:cubicBezTo>
                    <a:pt x="f68" y="f37"/>
                    <a:pt x="f69" y="f61"/>
                    <a:pt x="f57" y="f61"/>
                  </a:cubicBezTo>
                  <a:cubicBezTo>
                    <a:pt x="f70" y="f63"/>
                    <a:pt x="f71" y="f61"/>
                    <a:pt x="f72" y="f63"/>
                  </a:cubicBezTo>
                  <a:cubicBezTo>
                    <a:pt x="f73" y="f63"/>
                    <a:pt x="f74" y="f11"/>
                    <a:pt x="f74" y="f75"/>
                  </a:cubicBezTo>
                  <a:cubicBezTo>
                    <a:pt x="f74" y="f76"/>
                    <a:pt x="f77" y="f48"/>
                    <a:pt x="f8" y="f9"/>
                  </a:cubicBezTo>
                  <a:close/>
                </a:path>
              </a:pathLst>
            </a:custGeom>
            <a:solidFill>
              <a:srgbClr val="F5A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DD4ED32C-FD54-AD86-4DD3-500E7B733CE1}"/>
                </a:ext>
              </a:extLst>
            </p:cNvPr>
            <p:cNvSpPr/>
            <p:nvPr/>
          </p:nvSpPr>
          <p:spPr>
            <a:xfrm>
              <a:off x="111127" y="5194304"/>
              <a:ext cx="1376364" cy="1108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80"/>
                <a:gd name="f8" fmla="val 77"/>
                <a:gd name="f9" fmla="val 9"/>
                <a:gd name="f10" fmla="val 78"/>
                <a:gd name="f11" fmla="val 16"/>
                <a:gd name="f12" fmla="val 75"/>
                <a:gd name="f13" fmla="val 20"/>
                <a:gd name="f14" fmla="val 65"/>
                <a:gd name="f15" fmla="val 22"/>
                <a:gd name="f16" fmla="val 60"/>
                <a:gd name="f17" fmla="val 28"/>
                <a:gd name="f18" fmla="val 56"/>
                <a:gd name="f19" fmla="val 34"/>
                <a:gd name="f20" fmla="val 55"/>
                <a:gd name="f21" fmla="val 37"/>
                <a:gd name="f22" fmla="val 54"/>
                <a:gd name="f23" fmla="val 39"/>
                <a:gd name="f24" fmla="val 50"/>
                <a:gd name="f25" fmla="val 38"/>
                <a:gd name="f26" fmla="val 47"/>
                <a:gd name="f27" fmla="val 45"/>
                <a:gd name="f28" fmla="val 43"/>
                <a:gd name="f29" fmla="val 24"/>
                <a:gd name="f30" fmla="val 21"/>
                <a:gd name="f31" fmla="val 29"/>
                <a:gd name="f32" fmla="val 23"/>
                <a:gd name="f33" fmla="val 8"/>
                <a:gd name="f34" fmla="val 31"/>
                <a:gd name="f35" fmla="val 2"/>
                <a:gd name="f36" fmla="val 41"/>
                <a:gd name="f37" fmla="val 1"/>
                <a:gd name="f38" fmla="val 52"/>
                <a:gd name="f39" fmla="val 58"/>
                <a:gd name="f40" fmla="val 67"/>
                <a:gd name="f41" fmla="val 5"/>
                <a:gd name="f42" fmla="val 71"/>
                <a:gd name="f43" fmla="val 10"/>
                <a:gd name="f44" fmla="val 72"/>
                <a:gd name="f45" fmla="val 18"/>
                <a:gd name="f46" fmla="val 73"/>
                <a:gd name="f47" fmla="val 62"/>
                <a:gd name="f48" fmla="val 44"/>
                <a:gd name="f49" fmla="val 46"/>
                <a:gd name="f50" fmla="val 69"/>
                <a:gd name="f51" fmla="val 74"/>
                <a:gd name="f52" fmla="val 76"/>
                <a:gd name="f53" fmla="val 68"/>
                <a:gd name="f54" fmla="val 79"/>
                <a:gd name="f55" fmla="val 84"/>
                <a:gd name="f56" fmla="val 92"/>
                <a:gd name="f57" fmla="val 93"/>
                <a:gd name="f58" fmla="val 96"/>
                <a:gd name="f59" fmla="val 89"/>
                <a:gd name="f60" fmla="val 35"/>
                <a:gd name="f61" fmla="+- 0 0 -90"/>
                <a:gd name="f62" fmla="*/ f3 1 98"/>
                <a:gd name="f63" fmla="*/ f4 1 80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98"/>
                <a:gd name="f72" fmla="*/ f68 1 80"/>
                <a:gd name="f73" fmla="*/ 0 f69 1"/>
                <a:gd name="f74" fmla="*/ 77 f68 1"/>
                <a:gd name="f75" fmla="*/ 20 f69 1"/>
                <a:gd name="f76" fmla="*/ 65 f68 1"/>
                <a:gd name="f77" fmla="*/ 34 f69 1"/>
                <a:gd name="f78" fmla="*/ 55 f68 1"/>
                <a:gd name="f79" fmla="*/ 39 f69 1"/>
                <a:gd name="f80" fmla="*/ 50 f68 1"/>
                <a:gd name="f81" fmla="*/ 43 f68 1"/>
                <a:gd name="f82" fmla="*/ 23 f69 1"/>
                <a:gd name="f83" fmla="*/ 16 f68 1"/>
                <a:gd name="f84" fmla="*/ 41 f69 1"/>
                <a:gd name="f85" fmla="*/ 1 f68 1"/>
                <a:gd name="f86" fmla="*/ 58 f69 1"/>
                <a:gd name="f87" fmla="*/ 2 f68 1"/>
                <a:gd name="f88" fmla="*/ 72 f69 1"/>
                <a:gd name="f89" fmla="*/ 18 f68 1"/>
                <a:gd name="f90" fmla="*/ 62 f69 1"/>
                <a:gd name="f91" fmla="*/ 56 f69 1"/>
                <a:gd name="f92" fmla="*/ 56 f68 1"/>
                <a:gd name="f93" fmla="*/ 76 f69 1"/>
                <a:gd name="f94" fmla="*/ 68 f68 1"/>
                <a:gd name="f95" fmla="*/ 92 f69 1"/>
                <a:gd name="f96" fmla="*/ 76 f68 1"/>
                <a:gd name="f97" fmla="*/ 98 f69 1"/>
                <a:gd name="f98" fmla="*/ 89 f69 1"/>
                <a:gd name="f99" fmla="*/ 80 f68 1"/>
                <a:gd name="f100" fmla="*/ 8 f69 1"/>
                <a:gd name="f101" fmla="+- f70 0 f1"/>
                <a:gd name="f102" fmla="*/ f73 1 98"/>
                <a:gd name="f103" fmla="*/ f74 1 80"/>
                <a:gd name="f104" fmla="*/ f75 1 98"/>
                <a:gd name="f105" fmla="*/ f76 1 80"/>
                <a:gd name="f106" fmla="*/ f77 1 98"/>
                <a:gd name="f107" fmla="*/ f78 1 80"/>
                <a:gd name="f108" fmla="*/ f79 1 98"/>
                <a:gd name="f109" fmla="*/ f80 1 80"/>
                <a:gd name="f110" fmla="*/ f81 1 80"/>
                <a:gd name="f111" fmla="*/ f82 1 98"/>
                <a:gd name="f112" fmla="*/ f83 1 80"/>
                <a:gd name="f113" fmla="*/ f84 1 98"/>
                <a:gd name="f114" fmla="*/ f85 1 80"/>
                <a:gd name="f115" fmla="*/ f86 1 98"/>
                <a:gd name="f116" fmla="*/ f87 1 80"/>
                <a:gd name="f117" fmla="*/ f88 1 98"/>
                <a:gd name="f118" fmla="*/ f89 1 80"/>
                <a:gd name="f119" fmla="*/ f90 1 98"/>
                <a:gd name="f120" fmla="*/ f91 1 98"/>
                <a:gd name="f121" fmla="*/ f92 1 80"/>
                <a:gd name="f122" fmla="*/ f93 1 98"/>
                <a:gd name="f123" fmla="*/ f94 1 80"/>
                <a:gd name="f124" fmla="*/ f95 1 98"/>
                <a:gd name="f125" fmla="*/ f96 1 80"/>
                <a:gd name="f126" fmla="*/ f97 1 98"/>
                <a:gd name="f127" fmla="*/ f98 1 98"/>
                <a:gd name="f128" fmla="*/ f99 1 80"/>
                <a:gd name="f129" fmla="*/ f100 1 98"/>
                <a:gd name="f130" fmla="*/ 0 1 f71"/>
                <a:gd name="f131" fmla="*/ f65 1 f71"/>
                <a:gd name="f132" fmla="*/ 0 1 f72"/>
                <a:gd name="f133" fmla="*/ f66 1 f72"/>
                <a:gd name="f134" fmla="*/ f102 1 f71"/>
                <a:gd name="f135" fmla="*/ f103 1 f72"/>
                <a:gd name="f136" fmla="*/ f104 1 f71"/>
                <a:gd name="f137" fmla="*/ f105 1 f72"/>
                <a:gd name="f138" fmla="*/ f106 1 f71"/>
                <a:gd name="f139" fmla="*/ f107 1 f72"/>
                <a:gd name="f140" fmla="*/ f108 1 f71"/>
                <a:gd name="f141" fmla="*/ f109 1 f72"/>
                <a:gd name="f142" fmla="*/ f110 1 f72"/>
                <a:gd name="f143" fmla="*/ f111 1 f71"/>
                <a:gd name="f144" fmla="*/ f112 1 f72"/>
                <a:gd name="f145" fmla="*/ f113 1 f71"/>
                <a:gd name="f146" fmla="*/ f114 1 f72"/>
                <a:gd name="f147" fmla="*/ f115 1 f71"/>
                <a:gd name="f148" fmla="*/ f116 1 f72"/>
                <a:gd name="f149" fmla="*/ f117 1 f71"/>
                <a:gd name="f150" fmla="*/ f118 1 f72"/>
                <a:gd name="f151" fmla="*/ f119 1 f71"/>
                <a:gd name="f152" fmla="*/ f120 1 f71"/>
                <a:gd name="f153" fmla="*/ f121 1 f72"/>
                <a:gd name="f154" fmla="*/ f122 1 f71"/>
                <a:gd name="f155" fmla="*/ f123 1 f72"/>
                <a:gd name="f156" fmla="*/ f124 1 f71"/>
                <a:gd name="f157" fmla="*/ f125 1 f72"/>
                <a:gd name="f158" fmla="*/ f126 1 f71"/>
                <a:gd name="f159" fmla="*/ f127 1 f71"/>
                <a:gd name="f160" fmla="*/ f128 1 f72"/>
                <a:gd name="f161" fmla="*/ f129 1 f71"/>
                <a:gd name="f162" fmla="*/ f130 f62 1"/>
                <a:gd name="f163" fmla="*/ f131 f62 1"/>
                <a:gd name="f164" fmla="*/ f133 f63 1"/>
                <a:gd name="f165" fmla="*/ f132 f63 1"/>
                <a:gd name="f166" fmla="*/ f134 f62 1"/>
                <a:gd name="f167" fmla="*/ f135 f63 1"/>
                <a:gd name="f168" fmla="*/ f136 f62 1"/>
                <a:gd name="f169" fmla="*/ f137 f63 1"/>
                <a:gd name="f170" fmla="*/ f138 f62 1"/>
                <a:gd name="f171" fmla="*/ f139 f63 1"/>
                <a:gd name="f172" fmla="*/ f140 f62 1"/>
                <a:gd name="f173" fmla="*/ f141 f63 1"/>
                <a:gd name="f174" fmla="*/ f142 f63 1"/>
                <a:gd name="f175" fmla="*/ f143 f62 1"/>
                <a:gd name="f176" fmla="*/ f144 f63 1"/>
                <a:gd name="f177" fmla="*/ f145 f62 1"/>
                <a:gd name="f178" fmla="*/ f146 f63 1"/>
                <a:gd name="f179" fmla="*/ f147 f62 1"/>
                <a:gd name="f180" fmla="*/ f148 f63 1"/>
                <a:gd name="f181" fmla="*/ f149 f62 1"/>
                <a:gd name="f182" fmla="*/ f150 f63 1"/>
                <a:gd name="f183" fmla="*/ f151 f62 1"/>
                <a:gd name="f184" fmla="*/ f152 f62 1"/>
                <a:gd name="f185" fmla="*/ f153 f63 1"/>
                <a:gd name="f186" fmla="*/ f154 f62 1"/>
                <a:gd name="f187" fmla="*/ f155 f63 1"/>
                <a:gd name="f188" fmla="*/ f156 f62 1"/>
                <a:gd name="f189" fmla="*/ f157 f63 1"/>
                <a:gd name="f190" fmla="*/ f158 f62 1"/>
                <a:gd name="f191" fmla="*/ f159 f62 1"/>
                <a:gd name="f192" fmla="*/ f160 f63 1"/>
                <a:gd name="f193" fmla="*/ f16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66" y="f167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0" y="f174"/>
                </a:cxn>
                <a:cxn ang="f101">
                  <a:pos x="f175" y="f176"/>
                </a:cxn>
                <a:cxn ang="f101">
                  <a:pos x="f177" y="f178"/>
                </a:cxn>
                <a:cxn ang="f101">
                  <a:pos x="f179" y="f180"/>
                </a:cxn>
                <a:cxn ang="f101">
                  <a:pos x="f181" y="f182"/>
                </a:cxn>
                <a:cxn ang="f101">
                  <a:pos x="f183" y="f174"/>
                </a:cxn>
                <a:cxn ang="f101">
                  <a:pos x="f184" y="f173"/>
                </a:cxn>
                <a:cxn ang="f101">
                  <a:pos x="f183" y="f185"/>
                </a:cxn>
                <a:cxn ang="f101">
                  <a:pos x="f186" y="f187"/>
                </a:cxn>
                <a:cxn ang="f101">
                  <a:pos x="f188" y="f189"/>
                </a:cxn>
                <a:cxn ang="f101">
                  <a:pos x="f190" y="f167"/>
                </a:cxn>
                <a:cxn ang="f101">
                  <a:pos x="f191" y="f192"/>
                </a:cxn>
                <a:cxn ang="f101">
                  <a:pos x="f193" y="f192"/>
                </a:cxn>
                <a:cxn ang="f101">
                  <a:pos x="f166" y="f167"/>
                </a:cxn>
              </a:cxnLst>
              <a:rect l="f162" t="f165" r="f163" b="f164"/>
              <a:pathLst>
                <a:path w="98" h="80">
                  <a:moveTo>
                    <a:pt x="f5" y="f8"/>
                  </a:moveTo>
                  <a:cubicBezTo>
                    <a:pt x="f5" y="f8"/>
                    <a:pt x="f5" y="f8"/>
                    <a:pt x="f5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3" y="f24"/>
                  </a:cubicBezTo>
                  <a:cubicBezTo>
                    <a:pt x="f25" y="f26"/>
                    <a:pt x="f25" y="f27"/>
                    <a:pt x="f19" y="f28"/>
                  </a:cubicBezTo>
                  <a:cubicBezTo>
                    <a:pt x="f29" y="f23"/>
                    <a:pt x="f30" y="f31"/>
                    <a:pt x="f32" y="f11"/>
                  </a:cubicBezTo>
                  <a:cubicBezTo>
                    <a:pt x="f29" y="f33"/>
                    <a:pt x="f34" y="f35"/>
                    <a:pt x="f36" y="f37"/>
                  </a:cubicBezTo>
                  <a:cubicBezTo>
                    <a:pt x="f26" y="f5"/>
                    <a:pt x="f38" y="f5"/>
                    <a:pt x="f39" y="f35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17"/>
                    <a:pt x="f42" y="f21"/>
                    <a:pt x="f47" y="f28"/>
                  </a:cubicBezTo>
                  <a:cubicBezTo>
                    <a:pt x="f39" y="f48"/>
                    <a:pt x="f18" y="f49"/>
                    <a:pt x="f18" y="f24"/>
                  </a:cubicBezTo>
                  <a:cubicBezTo>
                    <a:pt x="f18" y="f20"/>
                    <a:pt x="f16" y="f20"/>
                    <a:pt x="f47" y="f18"/>
                  </a:cubicBezTo>
                  <a:cubicBezTo>
                    <a:pt x="f50" y="f39"/>
                    <a:pt x="f51" y="f47"/>
                    <a:pt x="f52" y="f53"/>
                  </a:cubicBezTo>
                  <a:cubicBezTo>
                    <a:pt x="f54" y="f12"/>
                    <a:pt x="f55" y="f8"/>
                    <a:pt x="f56" y="f52"/>
                  </a:cubicBezTo>
                  <a:cubicBezTo>
                    <a:pt x="f57" y="f52"/>
                    <a:pt x="f58" y="f52"/>
                    <a:pt x="f6" y="f8"/>
                  </a:cubicBezTo>
                  <a:cubicBezTo>
                    <a:pt x="f58" y="f7"/>
                    <a:pt x="f56" y="f7"/>
                    <a:pt x="f59" y="f7"/>
                  </a:cubicBezTo>
                  <a:cubicBezTo>
                    <a:pt x="f47" y="f7"/>
                    <a:pt x="f60" y="f7"/>
                    <a:pt x="f33" y="f7"/>
                  </a:cubicBezTo>
                  <a:cubicBezTo>
                    <a:pt x="f41" y="f7"/>
                    <a:pt x="f35" y="f7"/>
                    <a:pt x="f5" y="f8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CC2BF5D9-04BD-321A-1F77-EE9C7C21F0ED}"/>
                </a:ext>
              </a:extLst>
            </p:cNvPr>
            <p:cNvSpPr/>
            <p:nvPr/>
          </p:nvSpPr>
          <p:spPr>
            <a:xfrm>
              <a:off x="98426" y="6259516"/>
              <a:ext cx="1416048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21"/>
                <a:gd name="f8" fmla="val 1"/>
                <a:gd name="f9" fmla="val 33"/>
                <a:gd name="f10" fmla="val 66"/>
                <a:gd name="f11" fmla="val 99"/>
                <a:gd name="f12" fmla="val 2"/>
                <a:gd name="f13" fmla="val 3"/>
                <a:gd name="f14" fmla="val 98"/>
                <a:gd name="f15" fmla="val 9"/>
                <a:gd name="f16" fmla="val 101"/>
                <a:gd name="f17" fmla="val 16"/>
                <a:gd name="f18" fmla="val 97"/>
                <a:gd name="f19" fmla="val 19"/>
                <a:gd name="f20" fmla="val 94"/>
                <a:gd name="f21" fmla="val 87"/>
                <a:gd name="f22" fmla="val 81"/>
                <a:gd name="f23" fmla="val 56"/>
                <a:gd name="f24" fmla="val 30"/>
                <a:gd name="f25" fmla="val 18"/>
                <a:gd name="f26" fmla="val 5"/>
                <a:gd name="f27" fmla="val 20"/>
                <a:gd name="f28" fmla="val 15"/>
                <a:gd name="f29" fmla="val 10"/>
                <a:gd name="f30" fmla="+- 0 0 -90"/>
                <a:gd name="f31" fmla="*/ f3 1 100"/>
                <a:gd name="f32" fmla="*/ f4 1 2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00"/>
                <a:gd name="f41" fmla="*/ f37 1 21"/>
                <a:gd name="f42" fmla="*/ 1 f38 1"/>
                <a:gd name="f43" fmla="*/ 0 f37 1"/>
                <a:gd name="f44" fmla="*/ 99 f38 1"/>
                <a:gd name="f45" fmla="*/ 3 f37 1"/>
                <a:gd name="f46" fmla="*/ 97 f38 1"/>
                <a:gd name="f47" fmla="*/ 19 f37 1"/>
                <a:gd name="f48" fmla="*/ 81 f38 1"/>
                <a:gd name="f49" fmla="*/ 5 f38 1"/>
                <a:gd name="f50" fmla="*/ 20 f37 1"/>
                <a:gd name="f51" fmla="*/ 0 f38 1"/>
                <a:gd name="f52" fmla="*/ 15 f37 1"/>
                <a:gd name="f53" fmla="+- f39 0 f1"/>
                <a:gd name="f54" fmla="*/ f42 1 101"/>
                <a:gd name="f55" fmla="*/ f43 1 21"/>
                <a:gd name="f56" fmla="*/ f44 1 101"/>
                <a:gd name="f57" fmla="*/ f45 1 21"/>
                <a:gd name="f58" fmla="*/ f46 1 101"/>
                <a:gd name="f59" fmla="*/ f47 1 21"/>
                <a:gd name="f60" fmla="*/ f48 1 101"/>
                <a:gd name="f61" fmla="*/ f49 1 101"/>
                <a:gd name="f62" fmla="*/ f50 1 21"/>
                <a:gd name="f63" fmla="*/ f51 1 101"/>
                <a:gd name="f64" fmla="*/ f52 1 21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0"/>
                <a:gd name="f77" fmla="*/ f62 1 f41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1 1"/>
                <a:gd name="f92" fmla="*/ f77 f32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89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100" h="2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1" y="f8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19"/>
                    <a:pt x="f22" y="f19"/>
                  </a:cubicBezTo>
                  <a:cubicBezTo>
                    <a:pt x="f23" y="f19"/>
                    <a:pt x="f24" y="f25"/>
                    <a:pt x="f26" y="f27"/>
                  </a:cubicBezTo>
                  <a:cubicBezTo>
                    <a:pt x="f8" y="f27"/>
                    <a:pt x="f5" y="f19"/>
                    <a:pt x="f5" y="f28"/>
                  </a:cubicBezTo>
                  <a:cubicBezTo>
                    <a:pt x="f8" y="f29"/>
                    <a:pt x="f8" y="f26"/>
                    <a:pt x="f8" y="f5"/>
                  </a:cubicBezTo>
                  <a:close/>
                </a:path>
              </a:pathLst>
            </a:custGeom>
            <a:solidFill>
              <a:srgbClr val="8058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D7095E25-520F-8BC5-2FC3-11C35583A7B8}"/>
                </a:ext>
              </a:extLst>
            </p:cNvPr>
            <p:cNvSpPr/>
            <p:nvPr/>
          </p:nvSpPr>
          <p:spPr>
            <a:xfrm>
              <a:off x="560390" y="5305421"/>
              <a:ext cx="168277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6"/>
                <a:gd name="f9" fmla="val 10"/>
                <a:gd name="f10" fmla="val 2"/>
                <a:gd name="f11" fmla="val 1"/>
                <a:gd name="f12" fmla="val 9"/>
                <a:gd name="f13" fmla="+- 0 0 -90"/>
                <a:gd name="f14" fmla="*/ f3 1 12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2"/>
                <a:gd name="f24" fmla="*/ f20 1 13"/>
                <a:gd name="f25" fmla="*/ 12 f21 1"/>
                <a:gd name="f26" fmla="*/ 6 f20 1"/>
                <a:gd name="f27" fmla="*/ 6 f21 1"/>
                <a:gd name="f28" fmla="*/ 13 f20 1"/>
                <a:gd name="f29" fmla="*/ 0 f21 1"/>
                <a:gd name="f30" fmla="*/ 0 f20 1"/>
                <a:gd name="f31" fmla="+- f22 0 f1"/>
                <a:gd name="f32" fmla="*/ f25 1 12"/>
                <a:gd name="f33" fmla="*/ f26 1 13"/>
                <a:gd name="f34" fmla="*/ f27 1 12"/>
                <a:gd name="f35" fmla="*/ f28 1 13"/>
                <a:gd name="f36" fmla="*/ f29 1 12"/>
                <a:gd name="f37" fmla="*/ f30 1 13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3"/>
                </a:cxn>
                <a:cxn ang="f31">
                  <a:pos x="f54" y="f57"/>
                </a:cxn>
                <a:cxn ang="f31">
                  <a:pos x="f52" y="f53"/>
                </a:cxn>
              </a:cxnLst>
              <a:rect l="f48" t="f51" r="f49" b="f50"/>
              <a:pathLst>
                <a:path w="12" h="13">
                  <a:moveTo>
                    <a:pt x="f6" y="f8"/>
                  </a:moveTo>
                  <a:cubicBezTo>
                    <a:pt x="f6" y="f9"/>
                    <a:pt x="f9" y="f7"/>
                    <a:pt x="f8" y="f7"/>
                  </a:cubicBezTo>
                  <a:cubicBezTo>
                    <a:pt x="f10" y="f7"/>
                    <a:pt x="f11" y="f9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ubicBezTo>
                    <a:pt x="f12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F8F8F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704EA699-5707-4502-77C9-6409F64A6513}"/>
                </a:ext>
              </a:extLst>
            </p:cNvPr>
            <p:cNvSpPr/>
            <p:nvPr/>
          </p:nvSpPr>
          <p:spPr>
            <a:xfrm>
              <a:off x="209553" y="8570908"/>
              <a:ext cx="33655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"/>
                <a:gd name="f8" fmla="val 11"/>
                <a:gd name="f9" fmla="val 8"/>
                <a:gd name="f10" fmla="val 5"/>
                <a:gd name="f11" fmla="val 2"/>
                <a:gd name="f12" fmla="val 1"/>
                <a:gd name="f13" fmla="val 15"/>
                <a:gd name="f14" fmla="val 22"/>
                <a:gd name="f15" fmla="val 23"/>
                <a:gd name="f16" fmla="val 3"/>
                <a:gd name="f17" fmla="val 18"/>
                <a:gd name="f18" fmla="+- 0 0 -90"/>
                <a:gd name="f19" fmla="*/ f3 1 24"/>
                <a:gd name="f20" fmla="*/ f4 1 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4"/>
                <a:gd name="f29" fmla="*/ f26 1 24"/>
                <a:gd name="f30" fmla="*/ 11 f26 1"/>
                <a:gd name="f31" fmla="*/ 4 f25 1"/>
                <a:gd name="f32" fmla="*/ 2 f26 1"/>
                <a:gd name="f33" fmla="*/ 0 f26 1"/>
                <a:gd name="f34" fmla="*/ 2 f25 1"/>
                <a:gd name="f35" fmla="*/ 0 f25 1"/>
                <a:gd name="f36" fmla="*/ 22 f26 1"/>
                <a:gd name="f37" fmla="*/ 24 f26 1"/>
                <a:gd name="f38" fmla="*/ 3 f25 1"/>
                <a:gd name="f39" fmla="+- f27 0 f1"/>
                <a:gd name="f40" fmla="*/ f30 1 24"/>
                <a:gd name="f41" fmla="*/ f31 1 4"/>
                <a:gd name="f42" fmla="*/ f32 1 24"/>
                <a:gd name="f43" fmla="*/ f33 1 24"/>
                <a:gd name="f44" fmla="*/ f34 1 4"/>
                <a:gd name="f45" fmla="*/ f35 1 4"/>
                <a:gd name="f46" fmla="*/ f36 1 24"/>
                <a:gd name="f47" fmla="*/ f37 1 24"/>
                <a:gd name="f48" fmla="*/ f38 1 4"/>
                <a:gd name="f49" fmla="*/ 0 1 f29"/>
                <a:gd name="f50" fmla="*/ f22 1 f29"/>
                <a:gd name="f51" fmla="*/ 0 1 f28"/>
                <a:gd name="f52" fmla="*/ f23 1 f28"/>
                <a:gd name="f53" fmla="*/ f40 1 f29"/>
                <a:gd name="f54" fmla="*/ f41 1 f28"/>
                <a:gd name="f55" fmla="*/ f42 1 f29"/>
                <a:gd name="f56" fmla="*/ f43 1 f29"/>
                <a:gd name="f57" fmla="*/ f44 1 f28"/>
                <a:gd name="f58" fmla="*/ f45 1 f28"/>
                <a:gd name="f59" fmla="*/ f46 1 f29"/>
                <a:gd name="f60" fmla="*/ f47 1 f29"/>
                <a:gd name="f61" fmla="*/ f48 1 f28"/>
                <a:gd name="f62" fmla="*/ f49 f19 1"/>
                <a:gd name="f63" fmla="*/ f50 f19 1"/>
                <a:gd name="f64" fmla="*/ f52 f20 1"/>
                <a:gd name="f65" fmla="*/ f51 f20 1"/>
                <a:gd name="f66" fmla="*/ f53 f19 1"/>
                <a:gd name="f67" fmla="*/ f54 f20 1"/>
                <a:gd name="f68" fmla="*/ f55 f19 1"/>
                <a:gd name="f69" fmla="*/ f56 f19 1"/>
                <a:gd name="f70" fmla="*/ f57 f20 1"/>
                <a:gd name="f71" fmla="*/ f58 f20 1"/>
                <a:gd name="f72" fmla="*/ f59 f19 1"/>
                <a:gd name="f73" fmla="*/ f60 f19 1"/>
                <a:gd name="f74" fmla="*/ f6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7"/>
                </a:cxn>
                <a:cxn ang="f39">
                  <a:pos x="f69" y="f70"/>
                </a:cxn>
                <a:cxn ang="f39">
                  <a:pos x="f68" y="f71"/>
                </a:cxn>
                <a:cxn ang="f39">
                  <a:pos x="f72" y="f71"/>
                </a:cxn>
                <a:cxn ang="f39">
                  <a:pos x="f73" y="f74"/>
                </a:cxn>
                <a:cxn ang="f39">
                  <a:pos x="f72" y="f67"/>
                </a:cxn>
                <a:cxn ang="f39">
                  <a:pos x="f66" y="f67"/>
                </a:cxn>
                <a:cxn ang="f39">
                  <a:pos x="f66" y="f67"/>
                </a:cxn>
              </a:cxnLst>
              <a:rect l="f62" t="f65" r="f63" b="f64"/>
              <a:pathLst>
                <a:path w="24" h="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7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9" y="f5"/>
                    <a:pt x="f13" y="f5"/>
                    <a:pt x="f14" y="f5"/>
                  </a:cubicBezTo>
                  <a:cubicBezTo>
                    <a:pt x="f15" y="f5"/>
                    <a:pt x="f6" y="f12"/>
                    <a:pt x="f6" y="f16"/>
                  </a:cubicBezTo>
                  <a:cubicBezTo>
                    <a:pt x="f6" y="f7"/>
                    <a:pt x="f15" y="f7"/>
                    <a:pt x="f14" y="f7"/>
                  </a:cubicBezTo>
                  <a:cubicBezTo>
                    <a:pt x="f17" y="f7"/>
                    <a:pt x="f13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D193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CD3DE5F9-5005-A88E-8729-F9085C90A37D}"/>
                </a:ext>
              </a:extLst>
            </p:cNvPr>
            <p:cNvSpPr/>
            <p:nvPr/>
          </p:nvSpPr>
          <p:spPr>
            <a:xfrm>
              <a:off x="195260" y="9180511"/>
              <a:ext cx="35083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4"/>
                <a:gd name="f8" fmla="val 12"/>
                <a:gd name="f9" fmla="val 9"/>
                <a:gd name="f10" fmla="val 6"/>
                <a:gd name="f11" fmla="val 3"/>
                <a:gd name="f12" fmla="val 1"/>
                <a:gd name="f13" fmla="val 2"/>
                <a:gd name="f14" fmla="val 16"/>
                <a:gd name="f15" fmla="val 23"/>
                <a:gd name="f16" fmla="val 24"/>
                <a:gd name="f17" fmla="val 19"/>
                <a:gd name="f18" fmla="+- 0 0 -90"/>
                <a:gd name="f19" fmla="*/ f3 1 25"/>
                <a:gd name="f20" fmla="*/ f4 1 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4"/>
                <a:gd name="f29" fmla="*/ f26 1 25"/>
                <a:gd name="f30" fmla="*/ 12 f26 1"/>
                <a:gd name="f31" fmla="*/ 4 f25 1"/>
                <a:gd name="f32" fmla="*/ 3 f26 1"/>
                <a:gd name="f33" fmla="*/ 1 f26 1"/>
                <a:gd name="f34" fmla="*/ 2 f25 1"/>
                <a:gd name="f35" fmla="*/ 0 f25 1"/>
                <a:gd name="f36" fmla="*/ 23 f26 1"/>
                <a:gd name="f37" fmla="*/ 25 f26 1"/>
                <a:gd name="f38" fmla="+- f27 0 f1"/>
                <a:gd name="f39" fmla="*/ f30 1 25"/>
                <a:gd name="f40" fmla="*/ f31 1 4"/>
                <a:gd name="f41" fmla="*/ f32 1 25"/>
                <a:gd name="f42" fmla="*/ f33 1 25"/>
                <a:gd name="f43" fmla="*/ f34 1 4"/>
                <a:gd name="f44" fmla="*/ f35 1 4"/>
                <a:gd name="f45" fmla="*/ f36 1 25"/>
                <a:gd name="f46" fmla="*/ f37 1 25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9"/>
                <a:gd name="f55" fmla="*/ f43 1 f28"/>
                <a:gd name="f56" fmla="*/ f44 1 f28"/>
                <a:gd name="f57" fmla="*/ f45 1 f29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19 1"/>
                <a:gd name="f67" fmla="*/ f55 f20 1"/>
                <a:gd name="f68" fmla="*/ f56 f20 1"/>
                <a:gd name="f69" fmla="*/ f57 f19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4"/>
                </a:cxn>
                <a:cxn ang="f38">
                  <a:pos x="f66" y="f67"/>
                </a:cxn>
                <a:cxn ang="f38">
                  <a:pos x="f65" y="f68"/>
                </a:cxn>
                <a:cxn ang="f38">
                  <a:pos x="f69" y="f68"/>
                </a:cxn>
                <a:cxn ang="f38">
                  <a:pos x="f70" y="f67"/>
                </a:cxn>
                <a:cxn ang="f38">
                  <a:pos x="f69" y="f64"/>
                </a:cxn>
                <a:cxn ang="f38">
                  <a:pos x="f63" y="f64"/>
                </a:cxn>
                <a:cxn ang="f38">
                  <a:pos x="f63" y="f64"/>
                </a:cxn>
              </a:cxnLst>
              <a:rect l="f59" t="f62" r="f60" b="f61"/>
              <a:pathLst>
                <a:path w="25" h="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1"/>
                    <a:pt x="f12" y="f13"/>
                  </a:cubicBezTo>
                  <a:cubicBezTo>
                    <a:pt x="f12" y="f12"/>
                    <a:pt x="f13" y="f5"/>
                    <a:pt x="f11" y="f5"/>
                  </a:cubicBezTo>
                  <a:cubicBezTo>
                    <a:pt x="f9" y="f5"/>
                    <a:pt x="f14" y="f5"/>
                    <a:pt x="f15" y="f5"/>
                  </a:cubicBezTo>
                  <a:cubicBezTo>
                    <a:pt x="f16" y="f5"/>
                    <a:pt x="f6" y="f5"/>
                    <a:pt x="f6" y="f13"/>
                  </a:cubicBezTo>
                  <a:cubicBezTo>
                    <a:pt x="f6" y="f11"/>
                    <a:pt x="f16" y="f7"/>
                    <a:pt x="f15" y="f7"/>
                  </a:cubicBezTo>
                  <a:cubicBezTo>
                    <a:pt x="f17" y="f7"/>
                    <a:pt x="f14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D5949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CAFD08B5-8547-F6F2-F0E2-CFD168782B47}"/>
                </a:ext>
              </a:extLst>
            </p:cNvPr>
            <p:cNvSpPr/>
            <p:nvPr/>
          </p:nvSpPr>
          <p:spPr>
            <a:xfrm>
              <a:off x="209553" y="7975597"/>
              <a:ext cx="33655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"/>
                <a:gd name="f8" fmla="val 8"/>
                <a:gd name="f9" fmla="val 16"/>
                <a:gd name="f10" fmla="val 1"/>
                <a:gd name="f11" fmla="val 2"/>
                <a:gd name="f12" fmla="val 3"/>
                <a:gd name="f13" fmla="+- 0 0 -90"/>
                <a:gd name="f14" fmla="*/ f3 1 24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24"/>
                <a:gd name="f25" fmla="*/ 0 f21 1"/>
                <a:gd name="f26" fmla="*/ 0 f20 1"/>
                <a:gd name="f27" fmla="*/ 24 f21 1"/>
                <a:gd name="f28" fmla="*/ 2 f20 1"/>
                <a:gd name="f29" fmla="*/ 3 f20 1"/>
                <a:gd name="f30" fmla="+- f22 0 f1"/>
                <a:gd name="f31" fmla="*/ f25 1 24"/>
                <a:gd name="f32" fmla="*/ f26 1 4"/>
                <a:gd name="f33" fmla="*/ f27 1 24"/>
                <a:gd name="f34" fmla="*/ f28 1 4"/>
                <a:gd name="f35" fmla="*/ f29 1 4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24" h="4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1"/>
                  </a:cubicBezTo>
                  <a:cubicBezTo>
                    <a:pt x="f9" y="f7"/>
                    <a:pt x="f8" y="f12"/>
                    <a:pt x="f5" y="f12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87E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3584AEAE-6277-BA53-A96B-DF7C87A88283}"/>
                </a:ext>
              </a:extLst>
            </p:cNvPr>
            <p:cNvSpPr/>
            <p:nvPr/>
          </p:nvSpPr>
          <p:spPr>
            <a:xfrm>
              <a:off x="209553" y="8902698"/>
              <a:ext cx="336554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"/>
                <a:gd name="f8" fmla="val 8"/>
                <a:gd name="f9" fmla="val 16"/>
                <a:gd name="f10" fmla="+- 0 0 -90"/>
                <a:gd name="f11" fmla="*/ f3 1 24"/>
                <a:gd name="f12" fmla="*/ f4 1 1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4"/>
                <a:gd name="f21" fmla="val f17"/>
                <a:gd name="f22" fmla="*/ 0 f18 1"/>
                <a:gd name="f23" fmla="*/ 0 f17 1"/>
                <a:gd name="f24" fmla="*/ 24 f18 1"/>
                <a:gd name="f25" fmla="*/ 1 f17 1"/>
                <a:gd name="f26" fmla="+- f19 0 f1"/>
                <a:gd name="f27" fmla="*/ f22 1 24"/>
                <a:gd name="f28" fmla="*/ f24 1 24"/>
                <a:gd name="f29" fmla="*/ f23 1 f21"/>
                <a:gd name="f30" fmla="*/ f25 1 f2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2 1"/>
                <a:gd name="f42" fmla="*/ f30 f12 1"/>
                <a:gd name="f43" fmla="*/ f35 f11 1"/>
                <a:gd name="f44" fmla="*/ f3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1"/>
                </a:cxn>
                <a:cxn ang="f26">
                  <a:pos x="f44" y="f41"/>
                </a:cxn>
                <a:cxn ang="f26">
                  <a:pos x="f44" y="f42"/>
                </a:cxn>
                <a:cxn ang="f26">
                  <a:pos x="f43" y="f42"/>
                </a:cxn>
                <a:cxn ang="f26">
                  <a:pos x="f43" y="f41"/>
                </a:cxn>
              </a:cxnLst>
              <a:rect l="f37" t="f40" r="f38" b="f39"/>
              <a:pathLst>
                <a:path w="24" h="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5"/>
                    <a:pt x="f6" y="f7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7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C97F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B9CEE9F2-D36A-240C-B77F-83CDCEF23957}"/>
                </a:ext>
              </a:extLst>
            </p:cNvPr>
            <p:cNvSpPr/>
            <p:nvPr/>
          </p:nvSpPr>
          <p:spPr>
            <a:xfrm>
              <a:off x="209553" y="8294686"/>
              <a:ext cx="336554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"/>
                <a:gd name="f8" fmla="val 16"/>
                <a:gd name="f9" fmla="val 8"/>
                <a:gd name="f10" fmla="val 1"/>
                <a:gd name="f11" fmla="+- 0 0 -90"/>
                <a:gd name="f12" fmla="*/ f3 1 24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24"/>
                <a:gd name="f23" fmla="*/ 24 f19 1"/>
                <a:gd name="f24" fmla="*/ 2 f18 1"/>
                <a:gd name="f25" fmla="*/ 0 f19 1"/>
                <a:gd name="f26" fmla="*/ 0 f18 1"/>
                <a:gd name="f27" fmla="+- f20 0 f1"/>
                <a:gd name="f28" fmla="*/ f23 1 24"/>
                <a:gd name="f29" fmla="*/ f24 1 2"/>
                <a:gd name="f30" fmla="*/ f25 1 24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24" h="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5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5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CB80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2" name="Google Shape;1595;p66">
            <a:extLst>
              <a:ext uri="{FF2B5EF4-FFF2-40B4-BE49-F238E27FC236}">
                <a16:creationId xmlns:a16="http://schemas.microsoft.com/office/drawing/2014/main" id="{5A325C28-3EF9-7D91-62D1-1A43AE5D93F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3328452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F07E48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3" name="Google Shape;1596;p66">
            <a:extLst>
              <a:ext uri="{FF2B5EF4-FFF2-40B4-BE49-F238E27FC236}">
                <a16:creationId xmlns:a16="http://schemas.microsoft.com/office/drawing/2014/main" id="{F3DBF499-147C-9306-6C94-51AC1E6C065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4222452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4" name="Google Shape;1594;p66">
            <a:extLst>
              <a:ext uri="{FF2B5EF4-FFF2-40B4-BE49-F238E27FC236}">
                <a16:creationId xmlns:a16="http://schemas.microsoft.com/office/drawing/2014/main" id="{353DB47C-D1A2-8753-4F90-FEA6D1D150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19" y="3328452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56A685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56A685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5" name="Google Shape;1597;p66">
            <a:extLst>
              <a:ext uri="{FF2B5EF4-FFF2-40B4-BE49-F238E27FC236}">
                <a16:creationId xmlns:a16="http://schemas.microsoft.com/office/drawing/2014/main" id="{781786EA-F629-FC70-1156-3C69D23322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19" y="4222452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6" name="Google Shape;1598;p66">
            <a:extLst>
              <a:ext uri="{FF2B5EF4-FFF2-40B4-BE49-F238E27FC236}">
                <a16:creationId xmlns:a16="http://schemas.microsoft.com/office/drawing/2014/main" id="{A45CDE0E-E866-05F9-5119-87E8F5BF61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5329040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ECC017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ECC017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7" name="Google Shape;1599;p66">
            <a:extLst>
              <a:ext uri="{FF2B5EF4-FFF2-40B4-BE49-F238E27FC236}">
                <a16:creationId xmlns:a16="http://schemas.microsoft.com/office/drawing/2014/main" id="{098D0E6E-2A8C-7E75-42C1-3C9AE43B4A6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6222894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8" name="Google Shape;1600;p66">
            <a:extLst>
              <a:ext uri="{FF2B5EF4-FFF2-40B4-BE49-F238E27FC236}">
                <a16:creationId xmlns:a16="http://schemas.microsoft.com/office/drawing/2014/main" id="{425D0EAA-4D70-4E2F-19F2-58ED1392CD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5329095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E86E8F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E86E8F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9" name="Google Shape;1601;p66">
            <a:extLst>
              <a:ext uri="{FF2B5EF4-FFF2-40B4-BE49-F238E27FC236}">
                <a16:creationId xmlns:a16="http://schemas.microsoft.com/office/drawing/2014/main" id="{7A979E0F-0054-EFBB-E917-192EE005FCE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6222802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0" name="Google Shape;1602;p66">
            <a:extLst>
              <a:ext uri="{FF2B5EF4-FFF2-40B4-BE49-F238E27FC236}">
                <a16:creationId xmlns:a16="http://schemas.microsoft.com/office/drawing/2014/main" id="{6918CDA1-542C-9839-A534-60290D46B25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7329638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4AB4EE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4AB4EE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21" name="Google Shape;1603;p66">
            <a:extLst>
              <a:ext uri="{FF2B5EF4-FFF2-40B4-BE49-F238E27FC236}">
                <a16:creationId xmlns:a16="http://schemas.microsoft.com/office/drawing/2014/main" id="{54C9EBFB-B6BF-3EBB-FC4C-9CA9221CFE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809862" y="8223336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2" name="Google Shape;1604;p66">
            <a:extLst>
              <a:ext uri="{FF2B5EF4-FFF2-40B4-BE49-F238E27FC236}">
                <a16:creationId xmlns:a16="http://schemas.microsoft.com/office/drawing/2014/main" id="{D43DCD68-9FEA-FF3A-6577-2FD1C232BF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7329766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solidFill>
                  <a:srgbClr val="F3ACA4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F3ACA4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23" name="Google Shape;1605;p66">
            <a:extLst>
              <a:ext uri="{FF2B5EF4-FFF2-40B4-BE49-F238E27FC236}">
                <a16:creationId xmlns:a16="http://schemas.microsoft.com/office/drawing/2014/main" id="{0B7B1FA8-C712-F50C-75D7-8A713A11450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13865" y="8223336"/>
            <a:ext cx="6964271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4" name="Google Shape;1606;p66">
            <a:extLst>
              <a:ext uri="{FF2B5EF4-FFF2-40B4-BE49-F238E27FC236}">
                <a16:creationId xmlns:a16="http://schemas.microsoft.com/office/drawing/2014/main" id="{A513C8ED-8A6F-DACA-EF60-7AA4336D55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48739" y="467560"/>
            <a:ext cx="12683203" cy="1145395"/>
          </a:xfrm>
        </p:spPr>
        <p:txBody>
          <a:bodyPr/>
          <a:lstStyle/>
          <a:p>
            <a:pPr lvl="0"/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زمینه های تخصصی ما</a:t>
            </a:r>
            <a:endParaRPr lang="en-US" dirty="0">
              <a:solidFill>
                <a:srgbClr val="FFFFFF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Freeform 8">
            <a:extLst>
              <a:ext uri="{FF2B5EF4-FFF2-40B4-BE49-F238E27FC236}">
                <a16:creationId xmlns:a16="http://schemas.microsoft.com/office/drawing/2014/main" id="{B9C9ECFE-0619-F3B1-C71D-D65F52333915}"/>
              </a:ext>
            </a:extLst>
          </p:cNvPr>
          <p:cNvSpPr/>
          <p:nvPr/>
        </p:nvSpPr>
        <p:spPr>
          <a:xfrm>
            <a:off x="0" y="7726359"/>
            <a:ext cx="1585917" cy="24368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6"/>
              <a:gd name="f8" fmla="val 56"/>
              <a:gd name="f9" fmla="val 44"/>
              <a:gd name="f10" fmla="val 32"/>
              <a:gd name="f11" fmla="val 19"/>
              <a:gd name="f12" fmla="val 8"/>
              <a:gd name="f13" fmla="val 175"/>
              <a:gd name="f14" fmla="val 1"/>
              <a:gd name="f15" fmla="val 167"/>
              <a:gd name="f16" fmla="val 3"/>
              <a:gd name="f17" fmla="val 155"/>
              <a:gd name="f18" fmla="val 131"/>
              <a:gd name="f19" fmla="val 6"/>
              <a:gd name="f20" fmla="val 106"/>
              <a:gd name="f21" fmla="val 82"/>
              <a:gd name="f22" fmla="val 61"/>
              <a:gd name="f23" fmla="val 7"/>
              <a:gd name="f24" fmla="val 41"/>
              <a:gd name="f25" fmla="val 2"/>
              <a:gd name="f26" fmla="val 20"/>
              <a:gd name="f27" fmla="val 11"/>
              <a:gd name="f28" fmla="val 9"/>
              <a:gd name="f29" fmla="val 45"/>
              <a:gd name="f30" fmla="val 71"/>
              <a:gd name="f31" fmla="val 96"/>
              <a:gd name="f32" fmla="val 108"/>
              <a:gd name="f33" fmla="val 4"/>
              <a:gd name="f34" fmla="val 12"/>
              <a:gd name="f35" fmla="val 110"/>
              <a:gd name="f36" fmla="val 24"/>
              <a:gd name="f37" fmla="val 107"/>
              <a:gd name="f38" fmla="val 40"/>
              <a:gd name="f39" fmla="val 48"/>
              <a:gd name="f40" fmla="val 95"/>
              <a:gd name="f41" fmla="val 119"/>
              <a:gd name="f42" fmla="val 132"/>
              <a:gd name="f43" fmla="val 109"/>
              <a:gd name="f44" fmla="val 144"/>
              <a:gd name="f45" fmla="val 157"/>
              <a:gd name="f46" fmla="val 111"/>
              <a:gd name="f47" fmla="val 170"/>
              <a:gd name="f48" fmla="val 105"/>
              <a:gd name="f49" fmla="val 91"/>
              <a:gd name="f50" fmla="val 80"/>
              <a:gd name="f51" fmla="val 68"/>
              <a:gd name="f52" fmla="+- 0 0 -90"/>
              <a:gd name="f53" fmla="*/ f3 1 113"/>
              <a:gd name="f54" fmla="*/ f4 1 176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113"/>
              <a:gd name="f63" fmla="*/ f59 1 176"/>
              <a:gd name="f64" fmla="*/ 56 f60 1"/>
              <a:gd name="f65" fmla="*/ 176 f59 1"/>
              <a:gd name="f66" fmla="*/ 19 f60 1"/>
              <a:gd name="f67" fmla="*/ 3 f60 1"/>
              <a:gd name="f68" fmla="*/ 155 f59 1"/>
              <a:gd name="f69" fmla="*/ 6 f60 1"/>
              <a:gd name="f70" fmla="*/ 82 f59 1"/>
              <a:gd name="f71" fmla="*/ 2 f60 1"/>
              <a:gd name="f72" fmla="*/ 20 f59 1"/>
              <a:gd name="f73" fmla="*/ 20 f60 1"/>
              <a:gd name="f74" fmla="*/ 2 f59 1"/>
              <a:gd name="f75" fmla="*/ 96 f60 1"/>
              <a:gd name="f76" fmla="*/ 3 f59 1"/>
              <a:gd name="f77" fmla="*/ 110 f60 1"/>
              <a:gd name="f78" fmla="*/ 24 f59 1"/>
              <a:gd name="f79" fmla="*/ 107 f60 1"/>
              <a:gd name="f80" fmla="*/ 48 f59 1"/>
              <a:gd name="f81" fmla="*/ 119 f59 1"/>
              <a:gd name="f82" fmla="*/ 157 f59 1"/>
              <a:gd name="f83" fmla="*/ 91 f60 1"/>
              <a:gd name="f84" fmla="+- f61 0 f1"/>
              <a:gd name="f85" fmla="*/ f64 1 113"/>
              <a:gd name="f86" fmla="*/ f65 1 176"/>
              <a:gd name="f87" fmla="*/ f66 1 113"/>
              <a:gd name="f88" fmla="*/ f67 1 113"/>
              <a:gd name="f89" fmla="*/ f68 1 176"/>
              <a:gd name="f90" fmla="*/ f69 1 113"/>
              <a:gd name="f91" fmla="*/ f70 1 176"/>
              <a:gd name="f92" fmla="*/ f71 1 113"/>
              <a:gd name="f93" fmla="*/ f72 1 176"/>
              <a:gd name="f94" fmla="*/ f73 1 113"/>
              <a:gd name="f95" fmla="*/ f74 1 176"/>
              <a:gd name="f96" fmla="*/ f75 1 113"/>
              <a:gd name="f97" fmla="*/ f76 1 176"/>
              <a:gd name="f98" fmla="*/ f77 1 113"/>
              <a:gd name="f99" fmla="*/ f78 1 176"/>
              <a:gd name="f100" fmla="*/ f79 1 113"/>
              <a:gd name="f101" fmla="*/ f80 1 176"/>
              <a:gd name="f102" fmla="*/ f81 1 176"/>
              <a:gd name="f103" fmla="*/ f82 1 176"/>
              <a:gd name="f104" fmla="*/ f83 1 113"/>
              <a:gd name="f105" fmla="*/ 0 1 f62"/>
              <a:gd name="f106" fmla="*/ f56 1 f62"/>
              <a:gd name="f107" fmla="*/ 0 1 f63"/>
              <a:gd name="f108" fmla="*/ f57 1 f63"/>
              <a:gd name="f109" fmla="*/ f85 1 f62"/>
              <a:gd name="f110" fmla="*/ f86 1 f63"/>
              <a:gd name="f111" fmla="*/ f87 1 f62"/>
              <a:gd name="f112" fmla="*/ f88 1 f62"/>
              <a:gd name="f113" fmla="*/ f89 1 f63"/>
              <a:gd name="f114" fmla="*/ f90 1 f62"/>
              <a:gd name="f115" fmla="*/ f91 1 f63"/>
              <a:gd name="f116" fmla="*/ f92 1 f62"/>
              <a:gd name="f117" fmla="*/ f93 1 f63"/>
              <a:gd name="f118" fmla="*/ f94 1 f62"/>
              <a:gd name="f119" fmla="*/ f95 1 f63"/>
              <a:gd name="f120" fmla="*/ f96 1 f62"/>
              <a:gd name="f121" fmla="*/ f97 1 f63"/>
              <a:gd name="f122" fmla="*/ f98 1 f62"/>
              <a:gd name="f123" fmla="*/ f99 1 f63"/>
              <a:gd name="f124" fmla="*/ f100 1 f62"/>
              <a:gd name="f125" fmla="*/ f101 1 f63"/>
              <a:gd name="f126" fmla="*/ f102 1 f63"/>
              <a:gd name="f127" fmla="*/ f103 1 f63"/>
              <a:gd name="f128" fmla="*/ f104 1 f62"/>
              <a:gd name="f129" fmla="*/ f105 f53 1"/>
              <a:gd name="f130" fmla="*/ f106 f53 1"/>
              <a:gd name="f131" fmla="*/ f108 f54 1"/>
              <a:gd name="f132" fmla="*/ f107 f54 1"/>
              <a:gd name="f133" fmla="*/ f109 f53 1"/>
              <a:gd name="f134" fmla="*/ f110 f54 1"/>
              <a:gd name="f135" fmla="*/ f111 f53 1"/>
              <a:gd name="f136" fmla="*/ f112 f53 1"/>
              <a:gd name="f137" fmla="*/ f113 f54 1"/>
              <a:gd name="f138" fmla="*/ f114 f53 1"/>
              <a:gd name="f139" fmla="*/ f115 f54 1"/>
              <a:gd name="f140" fmla="*/ f116 f53 1"/>
              <a:gd name="f141" fmla="*/ f117 f54 1"/>
              <a:gd name="f142" fmla="*/ f118 f53 1"/>
              <a:gd name="f143" fmla="*/ f119 f54 1"/>
              <a:gd name="f144" fmla="*/ f120 f53 1"/>
              <a:gd name="f145" fmla="*/ f121 f54 1"/>
              <a:gd name="f146" fmla="*/ f122 f53 1"/>
              <a:gd name="f147" fmla="*/ f123 f54 1"/>
              <a:gd name="f148" fmla="*/ f124 f53 1"/>
              <a:gd name="f149" fmla="*/ f125 f54 1"/>
              <a:gd name="f150" fmla="*/ f126 f54 1"/>
              <a:gd name="f151" fmla="*/ f127 f54 1"/>
              <a:gd name="f152" fmla="*/ f128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33" y="f134"/>
              </a:cxn>
              <a:cxn ang="f84">
                <a:pos x="f135" y="f134"/>
              </a:cxn>
              <a:cxn ang="f84">
                <a:pos x="f136" y="f137"/>
              </a:cxn>
              <a:cxn ang="f84">
                <a:pos x="f138" y="f139"/>
              </a:cxn>
              <a:cxn ang="f84">
                <a:pos x="f140" y="f141"/>
              </a:cxn>
              <a:cxn ang="f84">
                <a:pos x="f142" y="f143"/>
              </a:cxn>
              <a:cxn ang="f84">
                <a:pos x="f144" y="f145"/>
              </a:cxn>
              <a:cxn ang="f84">
                <a:pos x="f146" y="f147"/>
              </a:cxn>
              <a:cxn ang="f84">
                <a:pos x="f148" y="f149"/>
              </a:cxn>
              <a:cxn ang="f84">
                <a:pos x="f148" y="f150"/>
              </a:cxn>
              <a:cxn ang="f84">
                <a:pos x="f146" y="f151"/>
              </a:cxn>
              <a:cxn ang="f84">
                <a:pos x="f152" y="f134"/>
              </a:cxn>
              <a:cxn ang="f84">
                <a:pos x="f133" y="f134"/>
              </a:cxn>
            </a:cxnLst>
            <a:rect l="f129" t="f132" r="f130" b="f131"/>
            <a:pathLst>
              <a:path w="113" h="176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2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6"/>
                </a:cubicBezTo>
                <a:cubicBezTo>
                  <a:pt x="f5" y="f27"/>
                  <a:pt x="f28" y="f25"/>
                  <a:pt x="f26" y="f25"/>
                </a:cubicBezTo>
                <a:cubicBezTo>
                  <a:pt x="f29" y="f14"/>
                  <a:pt x="f30" y="f5"/>
                  <a:pt x="f31" y="f16"/>
                </a:cubicBezTo>
                <a:cubicBezTo>
                  <a:pt x="f32" y="f33"/>
                  <a:pt x="f6" y="f34"/>
                  <a:pt x="f35" y="f36"/>
                </a:cubicBezTo>
                <a:cubicBezTo>
                  <a:pt x="f32" y="f10"/>
                  <a:pt x="f37" y="f38"/>
                  <a:pt x="f37" y="f39"/>
                </a:cubicBezTo>
                <a:cubicBezTo>
                  <a:pt x="f37" y="f30"/>
                  <a:pt x="f32" y="f40"/>
                  <a:pt x="f37" y="f41"/>
                </a:cubicBezTo>
                <a:cubicBezTo>
                  <a:pt x="f37" y="f42"/>
                  <a:pt x="f43" y="f44"/>
                  <a:pt x="f35" y="f45"/>
                </a:cubicBezTo>
                <a:cubicBezTo>
                  <a:pt x="f46" y="f47"/>
                  <a:pt x="f48" y="f7"/>
                  <a:pt x="f49" y="f7"/>
                </a:cubicBezTo>
                <a:cubicBezTo>
                  <a:pt x="f50" y="f7"/>
                  <a:pt x="f51" y="f7"/>
                  <a:pt x="f8" y="f7"/>
                </a:cubicBezTo>
                <a:close/>
              </a:path>
            </a:pathLst>
          </a:custGeom>
          <a:solidFill>
            <a:srgbClr val="FFF9E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26" name="Grupo 17">
            <a:extLst>
              <a:ext uri="{FF2B5EF4-FFF2-40B4-BE49-F238E27FC236}">
                <a16:creationId xmlns:a16="http://schemas.microsoft.com/office/drawing/2014/main" id="{9B718A25-9AE3-C0AE-6966-7F334D9DCC12}"/>
              </a:ext>
            </a:extLst>
          </p:cNvPr>
          <p:cNvGrpSpPr/>
          <p:nvPr/>
        </p:nvGrpSpPr>
        <p:grpSpPr>
          <a:xfrm>
            <a:off x="16294095" y="5143499"/>
            <a:ext cx="1895478" cy="5106988"/>
            <a:chOff x="16294095" y="5143499"/>
            <a:chExt cx="1895478" cy="5106988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3DFB79AE-E9C1-2C26-D289-22476BEF6949}"/>
                </a:ext>
              </a:extLst>
            </p:cNvPr>
            <p:cNvSpPr/>
            <p:nvPr/>
          </p:nvSpPr>
          <p:spPr>
            <a:xfrm>
              <a:off x="16294095" y="6208711"/>
              <a:ext cx="1895478" cy="4041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292"/>
                <a:gd name="f8" fmla="val 117"/>
                <a:gd name="f9" fmla="val 3"/>
                <a:gd name="f10" fmla="val 116"/>
                <a:gd name="f11" fmla="val 15"/>
                <a:gd name="f12" fmla="val 121"/>
                <a:gd name="f13" fmla="val 24"/>
                <a:gd name="f14" fmla="val 131"/>
                <a:gd name="f15" fmla="val 31"/>
                <a:gd name="f16" fmla="val 34"/>
                <a:gd name="f17" fmla="val 39"/>
                <a:gd name="f18" fmla="val 134"/>
                <a:gd name="f19" fmla="val 44"/>
                <a:gd name="f20" fmla="val 126"/>
                <a:gd name="f21" fmla="val 106"/>
                <a:gd name="f22" fmla="val 168"/>
                <a:gd name="f23" fmla="val 129"/>
                <a:gd name="f24" fmla="val 230"/>
                <a:gd name="f25" fmla="val 241"/>
                <a:gd name="f26" fmla="val 252"/>
                <a:gd name="f27" fmla="val 263"/>
                <a:gd name="f28" fmla="val 272"/>
                <a:gd name="f29" fmla="val 132"/>
                <a:gd name="f30" fmla="val 279"/>
                <a:gd name="f31" fmla="val 128"/>
                <a:gd name="f32" fmla="val 286"/>
                <a:gd name="f33" fmla="val 125"/>
                <a:gd name="f34" fmla="val 290"/>
                <a:gd name="f35" fmla="val 84"/>
                <a:gd name="f36" fmla="val 52"/>
                <a:gd name="f37" fmla="val 19"/>
                <a:gd name="f38" fmla="val 10"/>
                <a:gd name="f39" fmla="val 5"/>
                <a:gd name="f40" fmla="val 284"/>
                <a:gd name="f41" fmla="val 2"/>
                <a:gd name="f42" fmla="val 274"/>
                <a:gd name="f43" fmla="val 266"/>
                <a:gd name="f44" fmla="val 1"/>
                <a:gd name="f45" fmla="val 258"/>
                <a:gd name="f46" fmla="val 251"/>
                <a:gd name="f47" fmla="val 239"/>
                <a:gd name="f48" fmla="val 6"/>
                <a:gd name="f49" fmla="val 227"/>
                <a:gd name="f50" fmla="val 215"/>
                <a:gd name="f51" fmla="val 177"/>
                <a:gd name="f52" fmla="val 139"/>
                <a:gd name="f53" fmla="val 101"/>
                <a:gd name="f54" fmla="val 83"/>
                <a:gd name="f55" fmla="val 66"/>
                <a:gd name="f56" fmla="val 49"/>
                <a:gd name="f57" fmla="val 37"/>
                <a:gd name="f58" fmla="val 28"/>
                <a:gd name="f59" fmla="val 13"/>
                <a:gd name="f60" fmla="val 22"/>
                <a:gd name="f61" fmla="val 16"/>
                <a:gd name="f62" fmla="val 20"/>
                <a:gd name="f63" fmla="val 17"/>
                <a:gd name="f64" fmla="val 18"/>
                <a:gd name="f65" fmla="val 4"/>
                <a:gd name="f66" fmla="val 21"/>
                <a:gd name="f67" fmla="val 7"/>
                <a:gd name="f68" fmla="val 26"/>
                <a:gd name="f69" fmla="val 32"/>
                <a:gd name="f70" fmla="val 61"/>
                <a:gd name="f71" fmla="val 85"/>
                <a:gd name="f72" fmla="val 109"/>
                <a:gd name="f73" fmla="val 113"/>
                <a:gd name="f74" fmla="val 115"/>
                <a:gd name="f75" fmla="val 12"/>
                <a:gd name="f76" fmla="val 9"/>
                <a:gd name="f77" fmla="val 114"/>
                <a:gd name="f78" fmla="+- 0 0 -90"/>
                <a:gd name="f79" fmla="*/ f3 1 135"/>
                <a:gd name="f80" fmla="*/ f4 1 292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135"/>
                <a:gd name="f89" fmla="*/ f85 1 292"/>
                <a:gd name="f90" fmla="*/ 117 f86 1"/>
                <a:gd name="f91" fmla="*/ 3 f85 1"/>
                <a:gd name="f92" fmla="*/ 131 f86 1"/>
                <a:gd name="f93" fmla="*/ 31 f85 1"/>
                <a:gd name="f94" fmla="*/ 134 f86 1"/>
                <a:gd name="f95" fmla="*/ 44 f85 1"/>
                <a:gd name="f96" fmla="*/ 129 f86 1"/>
                <a:gd name="f97" fmla="*/ 230 f85 1"/>
                <a:gd name="f98" fmla="*/ 263 f85 1"/>
                <a:gd name="f99" fmla="*/ 128 f86 1"/>
                <a:gd name="f100" fmla="*/ 286 f85 1"/>
                <a:gd name="f101" fmla="*/ 116 f86 1"/>
                <a:gd name="f102" fmla="*/ 292 f85 1"/>
                <a:gd name="f103" fmla="*/ 19 f86 1"/>
                <a:gd name="f104" fmla="*/ 2 f86 1"/>
                <a:gd name="f105" fmla="*/ 274 f85 1"/>
                <a:gd name="f106" fmla="*/ 251 f85 1"/>
                <a:gd name="f107" fmla="*/ 6 f86 1"/>
                <a:gd name="f108" fmla="*/ 215 f85 1"/>
                <a:gd name="f109" fmla="*/ 101 f85 1"/>
                <a:gd name="f110" fmla="*/ 1 f86 1"/>
                <a:gd name="f111" fmla="*/ 49 f85 1"/>
                <a:gd name="f112" fmla="*/ 13 f86 1"/>
                <a:gd name="f113" fmla="*/ 22 f85 1"/>
                <a:gd name="f114" fmla="*/ 17 f86 1"/>
                <a:gd name="f115" fmla="*/ 15 f85 1"/>
                <a:gd name="f116" fmla="*/ 0 f85 1"/>
                <a:gd name="f117" fmla="*/ 20 f86 1"/>
                <a:gd name="f118" fmla="*/ 2 f85 1"/>
                <a:gd name="f119" fmla="*/ 22 f86 1"/>
                <a:gd name="f120" fmla="*/ 16 f85 1"/>
                <a:gd name="f121" fmla="*/ 37 f86 1"/>
                <a:gd name="f122" fmla="*/ 109 f86 1"/>
                <a:gd name="f123" fmla="*/ 17 f85 1"/>
                <a:gd name="f124" fmla="*/ 115 f86 1"/>
                <a:gd name="f125" fmla="*/ 12 f85 1"/>
                <a:gd name="f126" fmla="+- f87 0 f1"/>
                <a:gd name="f127" fmla="*/ f90 1 135"/>
                <a:gd name="f128" fmla="*/ f91 1 292"/>
                <a:gd name="f129" fmla="*/ f92 1 135"/>
                <a:gd name="f130" fmla="*/ f93 1 292"/>
                <a:gd name="f131" fmla="*/ f94 1 135"/>
                <a:gd name="f132" fmla="*/ f95 1 292"/>
                <a:gd name="f133" fmla="*/ f96 1 135"/>
                <a:gd name="f134" fmla="*/ f97 1 292"/>
                <a:gd name="f135" fmla="*/ f98 1 292"/>
                <a:gd name="f136" fmla="*/ f99 1 135"/>
                <a:gd name="f137" fmla="*/ f100 1 292"/>
                <a:gd name="f138" fmla="*/ f101 1 135"/>
                <a:gd name="f139" fmla="*/ f102 1 292"/>
                <a:gd name="f140" fmla="*/ f103 1 135"/>
                <a:gd name="f141" fmla="*/ f104 1 135"/>
                <a:gd name="f142" fmla="*/ f105 1 292"/>
                <a:gd name="f143" fmla="*/ f106 1 292"/>
                <a:gd name="f144" fmla="*/ f107 1 135"/>
                <a:gd name="f145" fmla="*/ f108 1 292"/>
                <a:gd name="f146" fmla="*/ f109 1 292"/>
                <a:gd name="f147" fmla="*/ f110 1 135"/>
                <a:gd name="f148" fmla="*/ f111 1 292"/>
                <a:gd name="f149" fmla="*/ f112 1 135"/>
                <a:gd name="f150" fmla="*/ f113 1 292"/>
                <a:gd name="f151" fmla="*/ f114 1 135"/>
                <a:gd name="f152" fmla="*/ f115 1 292"/>
                <a:gd name="f153" fmla="*/ f116 1 292"/>
                <a:gd name="f154" fmla="*/ f117 1 135"/>
                <a:gd name="f155" fmla="*/ f118 1 292"/>
                <a:gd name="f156" fmla="*/ f119 1 135"/>
                <a:gd name="f157" fmla="*/ f120 1 292"/>
                <a:gd name="f158" fmla="*/ f121 1 135"/>
                <a:gd name="f159" fmla="*/ f122 1 135"/>
                <a:gd name="f160" fmla="*/ f123 1 292"/>
                <a:gd name="f161" fmla="*/ f124 1 135"/>
                <a:gd name="f162" fmla="*/ f125 1 292"/>
                <a:gd name="f163" fmla="*/ 0 1 f88"/>
                <a:gd name="f164" fmla="*/ f82 1 f88"/>
                <a:gd name="f165" fmla="*/ 0 1 f89"/>
                <a:gd name="f166" fmla="*/ f83 1 f89"/>
                <a:gd name="f167" fmla="*/ f127 1 f88"/>
                <a:gd name="f168" fmla="*/ f128 1 f89"/>
                <a:gd name="f169" fmla="*/ f129 1 f88"/>
                <a:gd name="f170" fmla="*/ f130 1 f89"/>
                <a:gd name="f171" fmla="*/ f131 1 f88"/>
                <a:gd name="f172" fmla="*/ f132 1 f89"/>
                <a:gd name="f173" fmla="*/ f133 1 f88"/>
                <a:gd name="f174" fmla="*/ f134 1 f89"/>
                <a:gd name="f175" fmla="*/ f135 1 f89"/>
                <a:gd name="f176" fmla="*/ f136 1 f88"/>
                <a:gd name="f177" fmla="*/ f137 1 f89"/>
                <a:gd name="f178" fmla="*/ f138 1 f88"/>
                <a:gd name="f179" fmla="*/ f139 1 f89"/>
                <a:gd name="f180" fmla="*/ f140 1 f88"/>
                <a:gd name="f181" fmla="*/ f141 1 f88"/>
                <a:gd name="f182" fmla="*/ f142 1 f89"/>
                <a:gd name="f183" fmla="*/ f143 1 f89"/>
                <a:gd name="f184" fmla="*/ f144 1 f88"/>
                <a:gd name="f185" fmla="*/ f145 1 f89"/>
                <a:gd name="f186" fmla="*/ f146 1 f89"/>
                <a:gd name="f187" fmla="*/ f147 1 f88"/>
                <a:gd name="f188" fmla="*/ f148 1 f89"/>
                <a:gd name="f189" fmla="*/ f149 1 f88"/>
                <a:gd name="f190" fmla="*/ f150 1 f89"/>
                <a:gd name="f191" fmla="*/ f151 1 f88"/>
                <a:gd name="f192" fmla="*/ f152 1 f89"/>
                <a:gd name="f193" fmla="*/ f153 1 f89"/>
                <a:gd name="f194" fmla="*/ f154 1 f88"/>
                <a:gd name="f195" fmla="*/ f155 1 f89"/>
                <a:gd name="f196" fmla="*/ f156 1 f88"/>
                <a:gd name="f197" fmla="*/ f157 1 f89"/>
                <a:gd name="f198" fmla="*/ f158 1 f88"/>
                <a:gd name="f199" fmla="*/ f159 1 f88"/>
                <a:gd name="f200" fmla="*/ f160 1 f89"/>
                <a:gd name="f201" fmla="*/ f161 1 f88"/>
                <a:gd name="f202" fmla="*/ f162 1 f89"/>
                <a:gd name="f203" fmla="*/ f163 f79 1"/>
                <a:gd name="f204" fmla="*/ f164 f79 1"/>
                <a:gd name="f205" fmla="*/ f166 f80 1"/>
                <a:gd name="f206" fmla="*/ f165 f80 1"/>
                <a:gd name="f207" fmla="*/ f167 f79 1"/>
                <a:gd name="f208" fmla="*/ f168 f80 1"/>
                <a:gd name="f209" fmla="*/ f169 f79 1"/>
                <a:gd name="f210" fmla="*/ f170 f80 1"/>
                <a:gd name="f211" fmla="*/ f171 f79 1"/>
                <a:gd name="f212" fmla="*/ f172 f80 1"/>
                <a:gd name="f213" fmla="*/ f173 f79 1"/>
                <a:gd name="f214" fmla="*/ f174 f80 1"/>
                <a:gd name="f215" fmla="*/ f175 f80 1"/>
                <a:gd name="f216" fmla="*/ f176 f79 1"/>
                <a:gd name="f217" fmla="*/ f177 f80 1"/>
                <a:gd name="f218" fmla="*/ f178 f79 1"/>
                <a:gd name="f219" fmla="*/ f179 f80 1"/>
                <a:gd name="f220" fmla="*/ f180 f79 1"/>
                <a:gd name="f221" fmla="*/ f181 f79 1"/>
                <a:gd name="f222" fmla="*/ f182 f80 1"/>
                <a:gd name="f223" fmla="*/ f183 f80 1"/>
                <a:gd name="f224" fmla="*/ f184 f79 1"/>
                <a:gd name="f225" fmla="*/ f185 f80 1"/>
                <a:gd name="f226" fmla="*/ f186 f80 1"/>
                <a:gd name="f227" fmla="*/ f187 f79 1"/>
                <a:gd name="f228" fmla="*/ f188 f80 1"/>
                <a:gd name="f229" fmla="*/ f189 f79 1"/>
                <a:gd name="f230" fmla="*/ f190 f80 1"/>
                <a:gd name="f231" fmla="*/ f191 f79 1"/>
                <a:gd name="f232" fmla="*/ f192 f80 1"/>
                <a:gd name="f233" fmla="*/ f193 f80 1"/>
                <a:gd name="f234" fmla="*/ f194 f79 1"/>
                <a:gd name="f235" fmla="*/ f195 f80 1"/>
                <a:gd name="f236" fmla="*/ f196 f79 1"/>
                <a:gd name="f237" fmla="*/ f197 f80 1"/>
                <a:gd name="f238" fmla="*/ f198 f79 1"/>
                <a:gd name="f239" fmla="*/ f199 f79 1"/>
                <a:gd name="f240" fmla="*/ f200 f80 1"/>
                <a:gd name="f241" fmla="*/ f201 f79 1"/>
                <a:gd name="f242" fmla="*/ f202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07" y="f208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4"/>
                </a:cxn>
                <a:cxn ang="f126">
                  <a:pos x="f211" y="f215"/>
                </a:cxn>
                <a:cxn ang="f126">
                  <a:pos x="f216" y="f217"/>
                </a:cxn>
                <a:cxn ang="f126">
                  <a:pos x="f218" y="f219"/>
                </a:cxn>
                <a:cxn ang="f126">
                  <a:pos x="f220" y="f219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4" y="f226"/>
                </a:cxn>
                <a:cxn ang="f126">
                  <a:pos x="f227" y="f228"/>
                </a:cxn>
                <a:cxn ang="f126">
                  <a:pos x="f229" y="f230"/>
                </a:cxn>
                <a:cxn ang="f126">
                  <a:pos x="f231" y="f232"/>
                </a:cxn>
                <a:cxn ang="f126">
                  <a:pos x="f220" y="f233"/>
                </a:cxn>
                <a:cxn ang="f126">
                  <a:pos x="f234" y="f235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8" y="f237"/>
                </a:cxn>
                <a:cxn ang="f126">
                  <a:pos x="f239" y="f240"/>
                </a:cxn>
                <a:cxn ang="f126">
                  <a:pos x="f241" y="f242"/>
                </a:cxn>
                <a:cxn ang="f126">
                  <a:pos x="f207" y="f208"/>
                </a:cxn>
              </a:cxnLst>
              <a:rect l="f203" t="f206" r="f204" b="f205"/>
              <a:pathLst>
                <a:path w="135" h="29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6" y="f17"/>
                    <a:pt x="f18" y="f19"/>
                  </a:cubicBezTo>
                  <a:cubicBezTo>
                    <a:pt x="f20" y="f21"/>
                    <a:pt x="f14" y="f22"/>
                    <a:pt x="f23" y="f24"/>
                  </a:cubicBezTo>
                  <a:cubicBezTo>
                    <a:pt x="f23" y="f25"/>
                    <a:pt x="f18" y="f26"/>
                    <a:pt x="f18" y="f27"/>
                  </a:cubicBezTo>
                  <a:cubicBezTo>
                    <a:pt x="f18" y="f28"/>
                    <a:pt x="f29" y="f30"/>
                    <a:pt x="f31" y="f32"/>
                  </a:cubicBezTo>
                  <a:cubicBezTo>
                    <a:pt x="f33" y="f34"/>
                    <a:pt x="f12" y="f7"/>
                    <a:pt x="f10" y="f7"/>
                  </a:cubicBezTo>
                  <a:cubicBezTo>
                    <a:pt x="f35" y="f7"/>
                    <a:pt x="f36" y="f7"/>
                    <a:pt x="f37" y="f7"/>
                  </a:cubicBezTo>
                  <a:cubicBezTo>
                    <a:pt x="f38" y="f7"/>
                    <a:pt x="f39" y="f40"/>
                    <a:pt x="f41" y="f42"/>
                  </a:cubicBezTo>
                  <a:cubicBezTo>
                    <a:pt x="f5" y="f43"/>
                    <a:pt x="f44" y="f45"/>
                    <a:pt x="f41" y="f46"/>
                  </a:cubicBezTo>
                  <a:cubicBezTo>
                    <a:pt x="f39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48" y="f54"/>
                    <a:pt x="f9" y="f55"/>
                    <a:pt x="f44" y="f56"/>
                  </a:cubicBezTo>
                  <a:cubicBezTo>
                    <a:pt x="f5" y="f57"/>
                    <a:pt x="f9" y="f58"/>
                    <a:pt x="f59" y="f60"/>
                  </a:cubicBezTo>
                  <a:cubicBezTo>
                    <a:pt x="f61" y="f62"/>
                    <a:pt x="f63" y="f64"/>
                    <a:pt x="f63" y="f11"/>
                  </a:cubicBezTo>
                  <a:cubicBezTo>
                    <a:pt x="f64" y="f38"/>
                    <a:pt x="f61" y="f65"/>
                    <a:pt x="f37" y="f5"/>
                  </a:cubicBezTo>
                  <a:cubicBezTo>
                    <a:pt x="f37" y="f5"/>
                    <a:pt x="f62" y="f44"/>
                    <a:pt x="f62" y="f41"/>
                  </a:cubicBezTo>
                  <a:cubicBezTo>
                    <a:pt x="f62" y="f9"/>
                    <a:pt x="f62" y="f44"/>
                    <a:pt x="f62" y="f41"/>
                  </a:cubicBezTo>
                  <a:cubicBezTo>
                    <a:pt x="f66" y="f67"/>
                    <a:pt x="f64" y="f59"/>
                    <a:pt x="f60" y="f61"/>
                  </a:cubicBezTo>
                  <a:cubicBezTo>
                    <a:pt x="f68" y="f37"/>
                    <a:pt x="f69" y="f61"/>
                    <a:pt x="f57" y="f61"/>
                  </a:cubicBezTo>
                  <a:cubicBezTo>
                    <a:pt x="f70" y="f63"/>
                    <a:pt x="f71" y="f61"/>
                    <a:pt x="f72" y="f63"/>
                  </a:cubicBezTo>
                  <a:cubicBezTo>
                    <a:pt x="f73" y="f63"/>
                    <a:pt x="f74" y="f11"/>
                    <a:pt x="f74" y="f75"/>
                  </a:cubicBezTo>
                  <a:cubicBezTo>
                    <a:pt x="f74" y="f76"/>
                    <a:pt x="f77" y="f48"/>
                    <a:pt x="f8" y="f9"/>
                  </a:cubicBezTo>
                  <a:close/>
                </a:path>
              </a:pathLst>
            </a:custGeom>
            <a:solidFill>
              <a:srgbClr val="F5A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9F22499C-4A98-0655-8A3F-ECD7123517D0}"/>
                </a:ext>
              </a:extLst>
            </p:cNvPr>
            <p:cNvSpPr/>
            <p:nvPr/>
          </p:nvSpPr>
          <p:spPr>
            <a:xfrm>
              <a:off x="16560798" y="5143499"/>
              <a:ext cx="1376364" cy="1108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80"/>
                <a:gd name="f8" fmla="val 77"/>
                <a:gd name="f9" fmla="val 9"/>
                <a:gd name="f10" fmla="val 78"/>
                <a:gd name="f11" fmla="val 16"/>
                <a:gd name="f12" fmla="val 75"/>
                <a:gd name="f13" fmla="val 20"/>
                <a:gd name="f14" fmla="val 65"/>
                <a:gd name="f15" fmla="val 22"/>
                <a:gd name="f16" fmla="val 60"/>
                <a:gd name="f17" fmla="val 28"/>
                <a:gd name="f18" fmla="val 56"/>
                <a:gd name="f19" fmla="val 34"/>
                <a:gd name="f20" fmla="val 55"/>
                <a:gd name="f21" fmla="val 37"/>
                <a:gd name="f22" fmla="val 54"/>
                <a:gd name="f23" fmla="val 39"/>
                <a:gd name="f24" fmla="val 50"/>
                <a:gd name="f25" fmla="val 38"/>
                <a:gd name="f26" fmla="val 47"/>
                <a:gd name="f27" fmla="val 45"/>
                <a:gd name="f28" fmla="val 43"/>
                <a:gd name="f29" fmla="val 24"/>
                <a:gd name="f30" fmla="val 21"/>
                <a:gd name="f31" fmla="val 29"/>
                <a:gd name="f32" fmla="val 23"/>
                <a:gd name="f33" fmla="val 8"/>
                <a:gd name="f34" fmla="val 31"/>
                <a:gd name="f35" fmla="val 2"/>
                <a:gd name="f36" fmla="val 41"/>
                <a:gd name="f37" fmla="val 1"/>
                <a:gd name="f38" fmla="val 52"/>
                <a:gd name="f39" fmla="val 58"/>
                <a:gd name="f40" fmla="val 67"/>
                <a:gd name="f41" fmla="val 5"/>
                <a:gd name="f42" fmla="val 71"/>
                <a:gd name="f43" fmla="val 10"/>
                <a:gd name="f44" fmla="val 72"/>
                <a:gd name="f45" fmla="val 18"/>
                <a:gd name="f46" fmla="val 73"/>
                <a:gd name="f47" fmla="val 62"/>
                <a:gd name="f48" fmla="val 44"/>
                <a:gd name="f49" fmla="val 46"/>
                <a:gd name="f50" fmla="val 69"/>
                <a:gd name="f51" fmla="val 74"/>
                <a:gd name="f52" fmla="val 76"/>
                <a:gd name="f53" fmla="val 68"/>
                <a:gd name="f54" fmla="val 79"/>
                <a:gd name="f55" fmla="val 84"/>
                <a:gd name="f56" fmla="val 92"/>
                <a:gd name="f57" fmla="val 93"/>
                <a:gd name="f58" fmla="val 96"/>
                <a:gd name="f59" fmla="val 89"/>
                <a:gd name="f60" fmla="val 35"/>
                <a:gd name="f61" fmla="+- 0 0 -90"/>
                <a:gd name="f62" fmla="*/ f3 1 98"/>
                <a:gd name="f63" fmla="*/ f4 1 80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98"/>
                <a:gd name="f72" fmla="*/ f68 1 80"/>
                <a:gd name="f73" fmla="*/ 0 f69 1"/>
                <a:gd name="f74" fmla="*/ 77 f68 1"/>
                <a:gd name="f75" fmla="*/ 20 f69 1"/>
                <a:gd name="f76" fmla="*/ 65 f68 1"/>
                <a:gd name="f77" fmla="*/ 34 f69 1"/>
                <a:gd name="f78" fmla="*/ 55 f68 1"/>
                <a:gd name="f79" fmla="*/ 39 f69 1"/>
                <a:gd name="f80" fmla="*/ 50 f68 1"/>
                <a:gd name="f81" fmla="*/ 43 f68 1"/>
                <a:gd name="f82" fmla="*/ 23 f69 1"/>
                <a:gd name="f83" fmla="*/ 16 f68 1"/>
                <a:gd name="f84" fmla="*/ 41 f69 1"/>
                <a:gd name="f85" fmla="*/ 1 f68 1"/>
                <a:gd name="f86" fmla="*/ 58 f69 1"/>
                <a:gd name="f87" fmla="*/ 2 f68 1"/>
                <a:gd name="f88" fmla="*/ 72 f69 1"/>
                <a:gd name="f89" fmla="*/ 18 f68 1"/>
                <a:gd name="f90" fmla="*/ 62 f69 1"/>
                <a:gd name="f91" fmla="*/ 56 f69 1"/>
                <a:gd name="f92" fmla="*/ 56 f68 1"/>
                <a:gd name="f93" fmla="*/ 76 f69 1"/>
                <a:gd name="f94" fmla="*/ 68 f68 1"/>
                <a:gd name="f95" fmla="*/ 92 f69 1"/>
                <a:gd name="f96" fmla="*/ 76 f68 1"/>
                <a:gd name="f97" fmla="*/ 98 f69 1"/>
                <a:gd name="f98" fmla="*/ 89 f69 1"/>
                <a:gd name="f99" fmla="*/ 80 f68 1"/>
                <a:gd name="f100" fmla="*/ 8 f69 1"/>
                <a:gd name="f101" fmla="+- f70 0 f1"/>
                <a:gd name="f102" fmla="*/ f73 1 98"/>
                <a:gd name="f103" fmla="*/ f74 1 80"/>
                <a:gd name="f104" fmla="*/ f75 1 98"/>
                <a:gd name="f105" fmla="*/ f76 1 80"/>
                <a:gd name="f106" fmla="*/ f77 1 98"/>
                <a:gd name="f107" fmla="*/ f78 1 80"/>
                <a:gd name="f108" fmla="*/ f79 1 98"/>
                <a:gd name="f109" fmla="*/ f80 1 80"/>
                <a:gd name="f110" fmla="*/ f81 1 80"/>
                <a:gd name="f111" fmla="*/ f82 1 98"/>
                <a:gd name="f112" fmla="*/ f83 1 80"/>
                <a:gd name="f113" fmla="*/ f84 1 98"/>
                <a:gd name="f114" fmla="*/ f85 1 80"/>
                <a:gd name="f115" fmla="*/ f86 1 98"/>
                <a:gd name="f116" fmla="*/ f87 1 80"/>
                <a:gd name="f117" fmla="*/ f88 1 98"/>
                <a:gd name="f118" fmla="*/ f89 1 80"/>
                <a:gd name="f119" fmla="*/ f90 1 98"/>
                <a:gd name="f120" fmla="*/ f91 1 98"/>
                <a:gd name="f121" fmla="*/ f92 1 80"/>
                <a:gd name="f122" fmla="*/ f93 1 98"/>
                <a:gd name="f123" fmla="*/ f94 1 80"/>
                <a:gd name="f124" fmla="*/ f95 1 98"/>
                <a:gd name="f125" fmla="*/ f96 1 80"/>
                <a:gd name="f126" fmla="*/ f97 1 98"/>
                <a:gd name="f127" fmla="*/ f98 1 98"/>
                <a:gd name="f128" fmla="*/ f99 1 80"/>
                <a:gd name="f129" fmla="*/ f100 1 98"/>
                <a:gd name="f130" fmla="*/ 0 1 f71"/>
                <a:gd name="f131" fmla="*/ f65 1 f71"/>
                <a:gd name="f132" fmla="*/ 0 1 f72"/>
                <a:gd name="f133" fmla="*/ f66 1 f72"/>
                <a:gd name="f134" fmla="*/ f102 1 f71"/>
                <a:gd name="f135" fmla="*/ f103 1 f72"/>
                <a:gd name="f136" fmla="*/ f104 1 f71"/>
                <a:gd name="f137" fmla="*/ f105 1 f72"/>
                <a:gd name="f138" fmla="*/ f106 1 f71"/>
                <a:gd name="f139" fmla="*/ f107 1 f72"/>
                <a:gd name="f140" fmla="*/ f108 1 f71"/>
                <a:gd name="f141" fmla="*/ f109 1 f72"/>
                <a:gd name="f142" fmla="*/ f110 1 f72"/>
                <a:gd name="f143" fmla="*/ f111 1 f71"/>
                <a:gd name="f144" fmla="*/ f112 1 f72"/>
                <a:gd name="f145" fmla="*/ f113 1 f71"/>
                <a:gd name="f146" fmla="*/ f114 1 f72"/>
                <a:gd name="f147" fmla="*/ f115 1 f71"/>
                <a:gd name="f148" fmla="*/ f116 1 f72"/>
                <a:gd name="f149" fmla="*/ f117 1 f71"/>
                <a:gd name="f150" fmla="*/ f118 1 f72"/>
                <a:gd name="f151" fmla="*/ f119 1 f71"/>
                <a:gd name="f152" fmla="*/ f120 1 f71"/>
                <a:gd name="f153" fmla="*/ f121 1 f72"/>
                <a:gd name="f154" fmla="*/ f122 1 f71"/>
                <a:gd name="f155" fmla="*/ f123 1 f72"/>
                <a:gd name="f156" fmla="*/ f124 1 f71"/>
                <a:gd name="f157" fmla="*/ f125 1 f72"/>
                <a:gd name="f158" fmla="*/ f126 1 f71"/>
                <a:gd name="f159" fmla="*/ f127 1 f71"/>
                <a:gd name="f160" fmla="*/ f128 1 f72"/>
                <a:gd name="f161" fmla="*/ f129 1 f71"/>
                <a:gd name="f162" fmla="*/ f130 f62 1"/>
                <a:gd name="f163" fmla="*/ f131 f62 1"/>
                <a:gd name="f164" fmla="*/ f133 f63 1"/>
                <a:gd name="f165" fmla="*/ f132 f63 1"/>
                <a:gd name="f166" fmla="*/ f134 f62 1"/>
                <a:gd name="f167" fmla="*/ f135 f63 1"/>
                <a:gd name="f168" fmla="*/ f136 f62 1"/>
                <a:gd name="f169" fmla="*/ f137 f63 1"/>
                <a:gd name="f170" fmla="*/ f138 f62 1"/>
                <a:gd name="f171" fmla="*/ f139 f63 1"/>
                <a:gd name="f172" fmla="*/ f140 f62 1"/>
                <a:gd name="f173" fmla="*/ f141 f63 1"/>
                <a:gd name="f174" fmla="*/ f142 f63 1"/>
                <a:gd name="f175" fmla="*/ f143 f62 1"/>
                <a:gd name="f176" fmla="*/ f144 f63 1"/>
                <a:gd name="f177" fmla="*/ f145 f62 1"/>
                <a:gd name="f178" fmla="*/ f146 f63 1"/>
                <a:gd name="f179" fmla="*/ f147 f62 1"/>
                <a:gd name="f180" fmla="*/ f148 f63 1"/>
                <a:gd name="f181" fmla="*/ f149 f62 1"/>
                <a:gd name="f182" fmla="*/ f150 f63 1"/>
                <a:gd name="f183" fmla="*/ f151 f62 1"/>
                <a:gd name="f184" fmla="*/ f152 f62 1"/>
                <a:gd name="f185" fmla="*/ f153 f63 1"/>
                <a:gd name="f186" fmla="*/ f154 f62 1"/>
                <a:gd name="f187" fmla="*/ f155 f63 1"/>
                <a:gd name="f188" fmla="*/ f156 f62 1"/>
                <a:gd name="f189" fmla="*/ f157 f63 1"/>
                <a:gd name="f190" fmla="*/ f158 f62 1"/>
                <a:gd name="f191" fmla="*/ f159 f62 1"/>
                <a:gd name="f192" fmla="*/ f160 f63 1"/>
                <a:gd name="f193" fmla="*/ f16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66" y="f167"/>
                </a:cxn>
                <a:cxn ang="f101">
                  <a:pos x="f166" y="f167"/>
                </a:cxn>
                <a:cxn ang="f101">
                  <a:pos x="f168" y="f169"/>
                </a:cxn>
                <a:cxn ang="f101">
                  <a:pos x="f170" y="f171"/>
                </a:cxn>
                <a:cxn ang="f101">
                  <a:pos x="f172" y="f173"/>
                </a:cxn>
                <a:cxn ang="f101">
                  <a:pos x="f170" y="f174"/>
                </a:cxn>
                <a:cxn ang="f101">
                  <a:pos x="f175" y="f176"/>
                </a:cxn>
                <a:cxn ang="f101">
                  <a:pos x="f177" y="f178"/>
                </a:cxn>
                <a:cxn ang="f101">
                  <a:pos x="f179" y="f180"/>
                </a:cxn>
                <a:cxn ang="f101">
                  <a:pos x="f181" y="f182"/>
                </a:cxn>
                <a:cxn ang="f101">
                  <a:pos x="f183" y="f174"/>
                </a:cxn>
                <a:cxn ang="f101">
                  <a:pos x="f184" y="f173"/>
                </a:cxn>
                <a:cxn ang="f101">
                  <a:pos x="f183" y="f185"/>
                </a:cxn>
                <a:cxn ang="f101">
                  <a:pos x="f186" y="f187"/>
                </a:cxn>
                <a:cxn ang="f101">
                  <a:pos x="f188" y="f189"/>
                </a:cxn>
                <a:cxn ang="f101">
                  <a:pos x="f190" y="f167"/>
                </a:cxn>
                <a:cxn ang="f101">
                  <a:pos x="f191" y="f192"/>
                </a:cxn>
                <a:cxn ang="f101">
                  <a:pos x="f193" y="f192"/>
                </a:cxn>
                <a:cxn ang="f101">
                  <a:pos x="f166" y="f167"/>
                </a:cxn>
              </a:cxnLst>
              <a:rect l="f162" t="f165" r="f163" b="f164"/>
              <a:pathLst>
                <a:path w="98" h="80">
                  <a:moveTo>
                    <a:pt x="f5" y="f8"/>
                  </a:moveTo>
                  <a:cubicBezTo>
                    <a:pt x="f5" y="f8"/>
                    <a:pt x="f5" y="f8"/>
                    <a:pt x="f5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3" y="f24"/>
                  </a:cubicBezTo>
                  <a:cubicBezTo>
                    <a:pt x="f25" y="f26"/>
                    <a:pt x="f25" y="f27"/>
                    <a:pt x="f19" y="f28"/>
                  </a:cubicBezTo>
                  <a:cubicBezTo>
                    <a:pt x="f29" y="f23"/>
                    <a:pt x="f30" y="f31"/>
                    <a:pt x="f32" y="f11"/>
                  </a:cubicBezTo>
                  <a:cubicBezTo>
                    <a:pt x="f29" y="f33"/>
                    <a:pt x="f34" y="f35"/>
                    <a:pt x="f36" y="f37"/>
                  </a:cubicBezTo>
                  <a:cubicBezTo>
                    <a:pt x="f26" y="f5"/>
                    <a:pt x="f38" y="f5"/>
                    <a:pt x="f39" y="f35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17"/>
                    <a:pt x="f42" y="f21"/>
                    <a:pt x="f47" y="f28"/>
                  </a:cubicBezTo>
                  <a:cubicBezTo>
                    <a:pt x="f39" y="f48"/>
                    <a:pt x="f18" y="f49"/>
                    <a:pt x="f18" y="f24"/>
                  </a:cubicBezTo>
                  <a:cubicBezTo>
                    <a:pt x="f18" y="f20"/>
                    <a:pt x="f16" y="f20"/>
                    <a:pt x="f47" y="f18"/>
                  </a:cubicBezTo>
                  <a:cubicBezTo>
                    <a:pt x="f50" y="f39"/>
                    <a:pt x="f51" y="f47"/>
                    <a:pt x="f52" y="f53"/>
                  </a:cubicBezTo>
                  <a:cubicBezTo>
                    <a:pt x="f54" y="f12"/>
                    <a:pt x="f55" y="f8"/>
                    <a:pt x="f56" y="f52"/>
                  </a:cubicBezTo>
                  <a:cubicBezTo>
                    <a:pt x="f57" y="f52"/>
                    <a:pt x="f58" y="f52"/>
                    <a:pt x="f6" y="f8"/>
                  </a:cubicBezTo>
                  <a:cubicBezTo>
                    <a:pt x="f58" y="f7"/>
                    <a:pt x="f56" y="f7"/>
                    <a:pt x="f59" y="f7"/>
                  </a:cubicBezTo>
                  <a:cubicBezTo>
                    <a:pt x="f47" y="f7"/>
                    <a:pt x="f60" y="f7"/>
                    <a:pt x="f33" y="f7"/>
                  </a:cubicBezTo>
                  <a:cubicBezTo>
                    <a:pt x="f41" y="f7"/>
                    <a:pt x="f35" y="f7"/>
                    <a:pt x="f5" y="f8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7E57F41F-3056-A320-7E3F-3961A48335A5}"/>
                </a:ext>
              </a:extLst>
            </p:cNvPr>
            <p:cNvSpPr/>
            <p:nvPr/>
          </p:nvSpPr>
          <p:spPr>
            <a:xfrm>
              <a:off x="16548097" y="6208711"/>
              <a:ext cx="1416048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21"/>
                <a:gd name="f8" fmla="val 1"/>
                <a:gd name="f9" fmla="val 33"/>
                <a:gd name="f10" fmla="val 66"/>
                <a:gd name="f11" fmla="val 99"/>
                <a:gd name="f12" fmla="val 2"/>
                <a:gd name="f13" fmla="val 3"/>
                <a:gd name="f14" fmla="val 98"/>
                <a:gd name="f15" fmla="val 9"/>
                <a:gd name="f16" fmla="val 101"/>
                <a:gd name="f17" fmla="val 16"/>
                <a:gd name="f18" fmla="val 97"/>
                <a:gd name="f19" fmla="val 19"/>
                <a:gd name="f20" fmla="val 94"/>
                <a:gd name="f21" fmla="val 87"/>
                <a:gd name="f22" fmla="val 81"/>
                <a:gd name="f23" fmla="val 56"/>
                <a:gd name="f24" fmla="val 30"/>
                <a:gd name="f25" fmla="val 18"/>
                <a:gd name="f26" fmla="val 5"/>
                <a:gd name="f27" fmla="val 20"/>
                <a:gd name="f28" fmla="val 15"/>
                <a:gd name="f29" fmla="val 10"/>
                <a:gd name="f30" fmla="+- 0 0 -90"/>
                <a:gd name="f31" fmla="*/ f3 1 100"/>
                <a:gd name="f32" fmla="*/ f4 1 2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00"/>
                <a:gd name="f41" fmla="*/ f37 1 21"/>
                <a:gd name="f42" fmla="*/ 1 f38 1"/>
                <a:gd name="f43" fmla="*/ 0 f37 1"/>
                <a:gd name="f44" fmla="*/ 99 f38 1"/>
                <a:gd name="f45" fmla="*/ 3 f37 1"/>
                <a:gd name="f46" fmla="*/ 97 f38 1"/>
                <a:gd name="f47" fmla="*/ 19 f37 1"/>
                <a:gd name="f48" fmla="*/ 81 f38 1"/>
                <a:gd name="f49" fmla="*/ 5 f38 1"/>
                <a:gd name="f50" fmla="*/ 20 f37 1"/>
                <a:gd name="f51" fmla="*/ 0 f38 1"/>
                <a:gd name="f52" fmla="*/ 15 f37 1"/>
                <a:gd name="f53" fmla="+- f39 0 f1"/>
                <a:gd name="f54" fmla="*/ f42 1 101"/>
                <a:gd name="f55" fmla="*/ f43 1 21"/>
                <a:gd name="f56" fmla="*/ f44 1 101"/>
                <a:gd name="f57" fmla="*/ f45 1 21"/>
                <a:gd name="f58" fmla="*/ f46 1 101"/>
                <a:gd name="f59" fmla="*/ f47 1 21"/>
                <a:gd name="f60" fmla="*/ f48 1 101"/>
                <a:gd name="f61" fmla="*/ f49 1 101"/>
                <a:gd name="f62" fmla="*/ f50 1 21"/>
                <a:gd name="f63" fmla="*/ f51 1 101"/>
                <a:gd name="f64" fmla="*/ f52 1 21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0"/>
                <a:gd name="f77" fmla="*/ f62 1 f41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1 1"/>
                <a:gd name="f92" fmla="*/ f77 f32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89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100" h="21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1" y="f8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19"/>
                    <a:pt x="f22" y="f19"/>
                  </a:cubicBezTo>
                  <a:cubicBezTo>
                    <a:pt x="f23" y="f19"/>
                    <a:pt x="f24" y="f25"/>
                    <a:pt x="f26" y="f27"/>
                  </a:cubicBezTo>
                  <a:cubicBezTo>
                    <a:pt x="f8" y="f27"/>
                    <a:pt x="f5" y="f19"/>
                    <a:pt x="f5" y="f28"/>
                  </a:cubicBezTo>
                  <a:cubicBezTo>
                    <a:pt x="f8" y="f29"/>
                    <a:pt x="f8" y="f26"/>
                    <a:pt x="f8" y="f5"/>
                  </a:cubicBezTo>
                  <a:close/>
                </a:path>
              </a:pathLst>
            </a:custGeom>
            <a:solidFill>
              <a:srgbClr val="8058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A5673F2E-54B6-19EE-825B-D103FABE72B9}"/>
                </a:ext>
              </a:extLst>
            </p:cNvPr>
            <p:cNvSpPr/>
            <p:nvPr/>
          </p:nvSpPr>
          <p:spPr>
            <a:xfrm>
              <a:off x="17010061" y="5254627"/>
              <a:ext cx="168277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6"/>
                <a:gd name="f9" fmla="val 10"/>
                <a:gd name="f10" fmla="val 2"/>
                <a:gd name="f11" fmla="val 1"/>
                <a:gd name="f12" fmla="val 9"/>
                <a:gd name="f13" fmla="+- 0 0 -90"/>
                <a:gd name="f14" fmla="*/ f3 1 12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2"/>
                <a:gd name="f24" fmla="*/ f20 1 13"/>
                <a:gd name="f25" fmla="*/ 12 f21 1"/>
                <a:gd name="f26" fmla="*/ 6 f20 1"/>
                <a:gd name="f27" fmla="*/ 6 f21 1"/>
                <a:gd name="f28" fmla="*/ 13 f20 1"/>
                <a:gd name="f29" fmla="*/ 0 f21 1"/>
                <a:gd name="f30" fmla="*/ 0 f20 1"/>
                <a:gd name="f31" fmla="+- f22 0 f1"/>
                <a:gd name="f32" fmla="*/ f25 1 12"/>
                <a:gd name="f33" fmla="*/ f26 1 13"/>
                <a:gd name="f34" fmla="*/ f27 1 12"/>
                <a:gd name="f35" fmla="*/ f28 1 13"/>
                <a:gd name="f36" fmla="*/ f29 1 12"/>
                <a:gd name="f37" fmla="*/ f30 1 13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3"/>
                </a:cxn>
                <a:cxn ang="f31">
                  <a:pos x="f54" y="f57"/>
                </a:cxn>
                <a:cxn ang="f31">
                  <a:pos x="f52" y="f53"/>
                </a:cxn>
              </a:cxnLst>
              <a:rect l="f48" t="f51" r="f49" b="f50"/>
              <a:pathLst>
                <a:path w="12" h="13">
                  <a:moveTo>
                    <a:pt x="f6" y="f8"/>
                  </a:moveTo>
                  <a:cubicBezTo>
                    <a:pt x="f6" y="f9"/>
                    <a:pt x="f9" y="f7"/>
                    <a:pt x="f8" y="f7"/>
                  </a:cubicBezTo>
                  <a:cubicBezTo>
                    <a:pt x="f10" y="f7"/>
                    <a:pt x="f11" y="f9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ubicBezTo>
                    <a:pt x="f12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F8F8F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28D6BDE-07D3-59B4-5C83-E21492997B7C}"/>
                </a:ext>
              </a:extLst>
            </p:cNvPr>
            <p:cNvSpPr/>
            <p:nvPr/>
          </p:nvSpPr>
          <p:spPr>
            <a:xfrm>
              <a:off x="16659225" y="8520114"/>
              <a:ext cx="33655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"/>
                <a:gd name="f8" fmla="val 11"/>
                <a:gd name="f9" fmla="val 8"/>
                <a:gd name="f10" fmla="val 5"/>
                <a:gd name="f11" fmla="val 2"/>
                <a:gd name="f12" fmla="val 1"/>
                <a:gd name="f13" fmla="val 15"/>
                <a:gd name="f14" fmla="val 22"/>
                <a:gd name="f15" fmla="val 23"/>
                <a:gd name="f16" fmla="val 3"/>
                <a:gd name="f17" fmla="val 18"/>
                <a:gd name="f18" fmla="+- 0 0 -90"/>
                <a:gd name="f19" fmla="*/ f3 1 24"/>
                <a:gd name="f20" fmla="*/ f4 1 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4"/>
                <a:gd name="f29" fmla="*/ f26 1 24"/>
                <a:gd name="f30" fmla="*/ 11 f26 1"/>
                <a:gd name="f31" fmla="*/ 4 f25 1"/>
                <a:gd name="f32" fmla="*/ 2 f26 1"/>
                <a:gd name="f33" fmla="*/ 0 f26 1"/>
                <a:gd name="f34" fmla="*/ 2 f25 1"/>
                <a:gd name="f35" fmla="*/ 0 f25 1"/>
                <a:gd name="f36" fmla="*/ 22 f26 1"/>
                <a:gd name="f37" fmla="*/ 24 f26 1"/>
                <a:gd name="f38" fmla="*/ 3 f25 1"/>
                <a:gd name="f39" fmla="+- f27 0 f1"/>
                <a:gd name="f40" fmla="*/ f30 1 24"/>
                <a:gd name="f41" fmla="*/ f31 1 4"/>
                <a:gd name="f42" fmla="*/ f32 1 24"/>
                <a:gd name="f43" fmla="*/ f33 1 24"/>
                <a:gd name="f44" fmla="*/ f34 1 4"/>
                <a:gd name="f45" fmla="*/ f35 1 4"/>
                <a:gd name="f46" fmla="*/ f36 1 24"/>
                <a:gd name="f47" fmla="*/ f37 1 24"/>
                <a:gd name="f48" fmla="*/ f38 1 4"/>
                <a:gd name="f49" fmla="*/ 0 1 f29"/>
                <a:gd name="f50" fmla="*/ f22 1 f29"/>
                <a:gd name="f51" fmla="*/ 0 1 f28"/>
                <a:gd name="f52" fmla="*/ f23 1 f28"/>
                <a:gd name="f53" fmla="*/ f40 1 f29"/>
                <a:gd name="f54" fmla="*/ f41 1 f28"/>
                <a:gd name="f55" fmla="*/ f42 1 f29"/>
                <a:gd name="f56" fmla="*/ f43 1 f29"/>
                <a:gd name="f57" fmla="*/ f44 1 f28"/>
                <a:gd name="f58" fmla="*/ f45 1 f28"/>
                <a:gd name="f59" fmla="*/ f46 1 f29"/>
                <a:gd name="f60" fmla="*/ f47 1 f29"/>
                <a:gd name="f61" fmla="*/ f48 1 f28"/>
                <a:gd name="f62" fmla="*/ f49 f19 1"/>
                <a:gd name="f63" fmla="*/ f50 f19 1"/>
                <a:gd name="f64" fmla="*/ f52 f20 1"/>
                <a:gd name="f65" fmla="*/ f51 f20 1"/>
                <a:gd name="f66" fmla="*/ f53 f19 1"/>
                <a:gd name="f67" fmla="*/ f54 f20 1"/>
                <a:gd name="f68" fmla="*/ f55 f19 1"/>
                <a:gd name="f69" fmla="*/ f56 f19 1"/>
                <a:gd name="f70" fmla="*/ f57 f20 1"/>
                <a:gd name="f71" fmla="*/ f58 f20 1"/>
                <a:gd name="f72" fmla="*/ f59 f19 1"/>
                <a:gd name="f73" fmla="*/ f60 f19 1"/>
                <a:gd name="f74" fmla="*/ f6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7"/>
                </a:cxn>
                <a:cxn ang="f39">
                  <a:pos x="f69" y="f70"/>
                </a:cxn>
                <a:cxn ang="f39">
                  <a:pos x="f68" y="f71"/>
                </a:cxn>
                <a:cxn ang="f39">
                  <a:pos x="f72" y="f71"/>
                </a:cxn>
                <a:cxn ang="f39">
                  <a:pos x="f73" y="f74"/>
                </a:cxn>
                <a:cxn ang="f39">
                  <a:pos x="f72" y="f67"/>
                </a:cxn>
                <a:cxn ang="f39">
                  <a:pos x="f66" y="f67"/>
                </a:cxn>
                <a:cxn ang="f39">
                  <a:pos x="f66" y="f67"/>
                </a:cxn>
              </a:cxnLst>
              <a:rect l="f62" t="f65" r="f63" b="f64"/>
              <a:pathLst>
                <a:path w="24" h="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7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9" y="f5"/>
                    <a:pt x="f13" y="f5"/>
                    <a:pt x="f14" y="f5"/>
                  </a:cubicBezTo>
                  <a:cubicBezTo>
                    <a:pt x="f15" y="f5"/>
                    <a:pt x="f6" y="f12"/>
                    <a:pt x="f6" y="f16"/>
                  </a:cubicBezTo>
                  <a:cubicBezTo>
                    <a:pt x="f6" y="f7"/>
                    <a:pt x="f15" y="f7"/>
                    <a:pt x="f14" y="f7"/>
                  </a:cubicBezTo>
                  <a:cubicBezTo>
                    <a:pt x="f17" y="f7"/>
                    <a:pt x="f13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D193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11">
              <a:extLst>
                <a:ext uri="{FF2B5EF4-FFF2-40B4-BE49-F238E27FC236}">
                  <a16:creationId xmlns:a16="http://schemas.microsoft.com/office/drawing/2014/main" id="{9371E8CE-49D3-03AF-F43F-CA9BB94FF230}"/>
                </a:ext>
              </a:extLst>
            </p:cNvPr>
            <p:cNvSpPr/>
            <p:nvPr/>
          </p:nvSpPr>
          <p:spPr>
            <a:xfrm>
              <a:off x="16644932" y="9129717"/>
              <a:ext cx="35083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4"/>
                <a:gd name="f8" fmla="val 12"/>
                <a:gd name="f9" fmla="val 9"/>
                <a:gd name="f10" fmla="val 6"/>
                <a:gd name="f11" fmla="val 3"/>
                <a:gd name="f12" fmla="val 1"/>
                <a:gd name="f13" fmla="val 2"/>
                <a:gd name="f14" fmla="val 16"/>
                <a:gd name="f15" fmla="val 23"/>
                <a:gd name="f16" fmla="val 24"/>
                <a:gd name="f17" fmla="val 19"/>
                <a:gd name="f18" fmla="+- 0 0 -90"/>
                <a:gd name="f19" fmla="*/ f3 1 25"/>
                <a:gd name="f20" fmla="*/ f4 1 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4"/>
                <a:gd name="f29" fmla="*/ f26 1 25"/>
                <a:gd name="f30" fmla="*/ 12 f26 1"/>
                <a:gd name="f31" fmla="*/ 4 f25 1"/>
                <a:gd name="f32" fmla="*/ 3 f26 1"/>
                <a:gd name="f33" fmla="*/ 1 f26 1"/>
                <a:gd name="f34" fmla="*/ 2 f25 1"/>
                <a:gd name="f35" fmla="*/ 0 f25 1"/>
                <a:gd name="f36" fmla="*/ 23 f26 1"/>
                <a:gd name="f37" fmla="*/ 25 f26 1"/>
                <a:gd name="f38" fmla="+- f27 0 f1"/>
                <a:gd name="f39" fmla="*/ f30 1 25"/>
                <a:gd name="f40" fmla="*/ f31 1 4"/>
                <a:gd name="f41" fmla="*/ f32 1 25"/>
                <a:gd name="f42" fmla="*/ f33 1 25"/>
                <a:gd name="f43" fmla="*/ f34 1 4"/>
                <a:gd name="f44" fmla="*/ f35 1 4"/>
                <a:gd name="f45" fmla="*/ f36 1 25"/>
                <a:gd name="f46" fmla="*/ f37 1 25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9"/>
                <a:gd name="f55" fmla="*/ f43 1 f28"/>
                <a:gd name="f56" fmla="*/ f44 1 f28"/>
                <a:gd name="f57" fmla="*/ f45 1 f29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19 1"/>
                <a:gd name="f67" fmla="*/ f55 f20 1"/>
                <a:gd name="f68" fmla="*/ f56 f20 1"/>
                <a:gd name="f69" fmla="*/ f57 f19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4"/>
                </a:cxn>
                <a:cxn ang="f38">
                  <a:pos x="f66" y="f67"/>
                </a:cxn>
                <a:cxn ang="f38">
                  <a:pos x="f65" y="f68"/>
                </a:cxn>
                <a:cxn ang="f38">
                  <a:pos x="f69" y="f68"/>
                </a:cxn>
                <a:cxn ang="f38">
                  <a:pos x="f70" y="f67"/>
                </a:cxn>
                <a:cxn ang="f38">
                  <a:pos x="f69" y="f64"/>
                </a:cxn>
                <a:cxn ang="f38">
                  <a:pos x="f63" y="f64"/>
                </a:cxn>
                <a:cxn ang="f38">
                  <a:pos x="f63" y="f64"/>
                </a:cxn>
              </a:cxnLst>
              <a:rect l="f59" t="f62" r="f60" b="f61"/>
              <a:pathLst>
                <a:path w="25" h="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1"/>
                    <a:pt x="f12" y="f13"/>
                  </a:cubicBezTo>
                  <a:cubicBezTo>
                    <a:pt x="f12" y="f12"/>
                    <a:pt x="f13" y="f5"/>
                    <a:pt x="f11" y="f5"/>
                  </a:cubicBezTo>
                  <a:cubicBezTo>
                    <a:pt x="f9" y="f5"/>
                    <a:pt x="f14" y="f5"/>
                    <a:pt x="f15" y="f5"/>
                  </a:cubicBezTo>
                  <a:cubicBezTo>
                    <a:pt x="f16" y="f5"/>
                    <a:pt x="f6" y="f5"/>
                    <a:pt x="f6" y="f13"/>
                  </a:cubicBezTo>
                  <a:cubicBezTo>
                    <a:pt x="f6" y="f11"/>
                    <a:pt x="f16" y="f7"/>
                    <a:pt x="f15" y="f7"/>
                  </a:cubicBezTo>
                  <a:cubicBezTo>
                    <a:pt x="f17" y="f7"/>
                    <a:pt x="f14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D5949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BF160B03-93A2-D688-3528-D2C9C7F8FC6C}"/>
                </a:ext>
              </a:extLst>
            </p:cNvPr>
            <p:cNvSpPr/>
            <p:nvPr/>
          </p:nvSpPr>
          <p:spPr>
            <a:xfrm>
              <a:off x="16659225" y="7924803"/>
              <a:ext cx="33655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4"/>
                <a:gd name="f8" fmla="val 8"/>
                <a:gd name="f9" fmla="val 16"/>
                <a:gd name="f10" fmla="val 1"/>
                <a:gd name="f11" fmla="val 2"/>
                <a:gd name="f12" fmla="val 3"/>
                <a:gd name="f13" fmla="+- 0 0 -90"/>
                <a:gd name="f14" fmla="*/ f3 1 24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24"/>
                <a:gd name="f25" fmla="*/ 0 f21 1"/>
                <a:gd name="f26" fmla="*/ 0 f20 1"/>
                <a:gd name="f27" fmla="*/ 24 f21 1"/>
                <a:gd name="f28" fmla="*/ 2 f20 1"/>
                <a:gd name="f29" fmla="*/ 3 f20 1"/>
                <a:gd name="f30" fmla="+- f22 0 f1"/>
                <a:gd name="f31" fmla="*/ f25 1 24"/>
                <a:gd name="f32" fmla="*/ f26 1 4"/>
                <a:gd name="f33" fmla="*/ f27 1 24"/>
                <a:gd name="f34" fmla="*/ f28 1 4"/>
                <a:gd name="f35" fmla="*/ f29 1 4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49" y="f50"/>
                </a:cxn>
              </a:cxnLst>
              <a:rect l="f45" t="f48" r="f46" b="f47"/>
              <a:pathLst>
                <a:path w="24" h="4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1"/>
                  </a:cubicBezTo>
                  <a:cubicBezTo>
                    <a:pt x="f9" y="f7"/>
                    <a:pt x="f8" y="f12"/>
                    <a:pt x="f5" y="f12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C87E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3">
              <a:extLst>
                <a:ext uri="{FF2B5EF4-FFF2-40B4-BE49-F238E27FC236}">
                  <a16:creationId xmlns:a16="http://schemas.microsoft.com/office/drawing/2014/main" id="{CF6E9209-5051-0B12-A895-921D7109E84E}"/>
                </a:ext>
              </a:extLst>
            </p:cNvPr>
            <p:cNvSpPr/>
            <p:nvPr/>
          </p:nvSpPr>
          <p:spPr>
            <a:xfrm>
              <a:off x="16659225" y="8851904"/>
              <a:ext cx="336554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"/>
                <a:gd name="f8" fmla="val 8"/>
                <a:gd name="f9" fmla="val 16"/>
                <a:gd name="f10" fmla="+- 0 0 -90"/>
                <a:gd name="f11" fmla="*/ f3 1 24"/>
                <a:gd name="f12" fmla="*/ f4 1 1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4"/>
                <a:gd name="f21" fmla="val f17"/>
                <a:gd name="f22" fmla="*/ 0 f18 1"/>
                <a:gd name="f23" fmla="*/ 0 f17 1"/>
                <a:gd name="f24" fmla="*/ 24 f18 1"/>
                <a:gd name="f25" fmla="*/ 1 f17 1"/>
                <a:gd name="f26" fmla="+- f19 0 f1"/>
                <a:gd name="f27" fmla="*/ f22 1 24"/>
                <a:gd name="f28" fmla="*/ f24 1 24"/>
                <a:gd name="f29" fmla="*/ f23 1 f21"/>
                <a:gd name="f30" fmla="*/ f25 1 f21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2 1"/>
                <a:gd name="f42" fmla="*/ f30 f12 1"/>
                <a:gd name="f43" fmla="*/ f35 f11 1"/>
                <a:gd name="f44" fmla="*/ f3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1"/>
                </a:cxn>
                <a:cxn ang="f26">
                  <a:pos x="f44" y="f41"/>
                </a:cxn>
                <a:cxn ang="f26">
                  <a:pos x="f44" y="f42"/>
                </a:cxn>
                <a:cxn ang="f26">
                  <a:pos x="f43" y="f42"/>
                </a:cxn>
                <a:cxn ang="f26">
                  <a:pos x="f43" y="f41"/>
                </a:cxn>
              </a:cxnLst>
              <a:rect l="f37" t="f40" r="f38" b="f39"/>
              <a:pathLst>
                <a:path w="24" h="1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5"/>
                    <a:pt x="f6" y="f7"/>
                    <a:pt x="f6" y="f7"/>
                  </a:cubicBezTo>
                  <a:cubicBezTo>
                    <a:pt x="f9" y="f7"/>
                    <a:pt x="f8" y="f7"/>
                    <a:pt x="f5" y="f7"/>
                  </a:cubicBezTo>
                  <a:cubicBezTo>
                    <a:pt x="f5" y="f7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C97F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362D0CC8-BB37-65B5-3817-265A7C32725D}"/>
                </a:ext>
              </a:extLst>
            </p:cNvPr>
            <p:cNvSpPr/>
            <p:nvPr/>
          </p:nvSpPr>
          <p:spPr>
            <a:xfrm>
              <a:off x="16659225" y="8243892"/>
              <a:ext cx="336554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"/>
                <a:gd name="f8" fmla="val 16"/>
                <a:gd name="f9" fmla="val 8"/>
                <a:gd name="f10" fmla="val 1"/>
                <a:gd name="f11" fmla="+- 0 0 -90"/>
                <a:gd name="f12" fmla="*/ f3 1 24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24"/>
                <a:gd name="f23" fmla="*/ 24 f19 1"/>
                <a:gd name="f24" fmla="*/ 2 f18 1"/>
                <a:gd name="f25" fmla="*/ 0 f19 1"/>
                <a:gd name="f26" fmla="*/ 0 f18 1"/>
                <a:gd name="f27" fmla="+- f20 0 f1"/>
                <a:gd name="f28" fmla="*/ f23 1 24"/>
                <a:gd name="f29" fmla="*/ f24 1 2"/>
                <a:gd name="f30" fmla="*/ f25 1 24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5"/>
                </a:cxn>
                <a:cxn ang="f27">
                  <a:pos x="f46" y="f47"/>
                </a:cxn>
                <a:cxn ang="f27">
                  <a:pos x="f44" y="f47"/>
                </a:cxn>
                <a:cxn ang="f27">
                  <a:pos x="f44" y="f45"/>
                </a:cxn>
              </a:cxnLst>
              <a:rect l="f40" t="f43" r="f41" b="f42"/>
              <a:pathLst>
                <a:path w="24" h="2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5"/>
                    <a:pt x="f5" y="f5"/>
                  </a:cubicBezTo>
                  <a:cubicBezTo>
                    <a:pt x="f9" y="f5"/>
                    <a:pt x="f8" y="f5"/>
                    <a:pt x="f6" y="f5"/>
                  </a:cubicBezTo>
                  <a:cubicBezTo>
                    <a:pt x="f6" y="f5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CB80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36" name="Freeform 8">
            <a:extLst>
              <a:ext uri="{FF2B5EF4-FFF2-40B4-BE49-F238E27FC236}">
                <a16:creationId xmlns:a16="http://schemas.microsoft.com/office/drawing/2014/main" id="{63EFC23E-89C9-AC2C-F223-CF165D7C6936}"/>
              </a:ext>
            </a:extLst>
          </p:cNvPr>
          <p:cNvSpPr/>
          <p:nvPr/>
        </p:nvSpPr>
        <p:spPr>
          <a:xfrm>
            <a:off x="16449671" y="7675565"/>
            <a:ext cx="1585917" cy="243681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6"/>
              <a:gd name="f8" fmla="val 56"/>
              <a:gd name="f9" fmla="val 44"/>
              <a:gd name="f10" fmla="val 32"/>
              <a:gd name="f11" fmla="val 19"/>
              <a:gd name="f12" fmla="val 8"/>
              <a:gd name="f13" fmla="val 175"/>
              <a:gd name="f14" fmla="val 1"/>
              <a:gd name="f15" fmla="val 167"/>
              <a:gd name="f16" fmla="val 3"/>
              <a:gd name="f17" fmla="val 155"/>
              <a:gd name="f18" fmla="val 131"/>
              <a:gd name="f19" fmla="val 6"/>
              <a:gd name="f20" fmla="val 106"/>
              <a:gd name="f21" fmla="val 82"/>
              <a:gd name="f22" fmla="val 61"/>
              <a:gd name="f23" fmla="val 7"/>
              <a:gd name="f24" fmla="val 41"/>
              <a:gd name="f25" fmla="val 2"/>
              <a:gd name="f26" fmla="val 20"/>
              <a:gd name="f27" fmla="val 11"/>
              <a:gd name="f28" fmla="val 9"/>
              <a:gd name="f29" fmla="val 45"/>
              <a:gd name="f30" fmla="val 71"/>
              <a:gd name="f31" fmla="val 96"/>
              <a:gd name="f32" fmla="val 108"/>
              <a:gd name="f33" fmla="val 4"/>
              <a:gd name="f34" fmla="val 12"/>
              <a:gd name="f35" fmla="val 110"/>
              <a:gd name="f36" fmla="val 24"/>
              <a:gd name="f37" fmla="val 107"/>
              <a:gd name="f38" fmla="val 40"/>
              <a:gd name="f39" fmla="val 48"/>
              <a:gd name="f40" fmla="val 95"/>
              <a:gd name="f41" fmla="val 119"/>
              <a:gd name="f42" fmla="val 132"/>
              <a:gd name="f43" fmla="val 109"/>
              <a:gd name="f44" fmla="val 144"/>
              <a:gd name="f45" fmla="val 157"/>
              <a:gd name="f46" fmla="val 111"/>
              <a:gd name="f47" fmla="val 170"/>
              <a:gd name="f48" fmla="val 105"/>
              <a:gd name="f49" fmla="val 91"/>
              <a:gd name="f50" fmla="val 80"/>
              <a:gd name="f51" fmla="val 68"/>
              <a:gd name="f52" fmla="+- 0 0 -90"/>
              <a:gd name="f53" fmla="*/ f3 1 113"/>
              <a:gd name="f54" fmla="*/ f4 1 176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113"/>
              <a:gd name="f63" fmla="*/ f59 1 176"/>
              <a:gd name="f64" fmla="*/ 56 f60 1"/>
              <a:gd name="f65" fmla="*/ 176 f59 1"/>
              <a:gd name="f66" fmla="*/ 19 f60 1"/>
              <a:gd name="f67" fmla="*/ 3 f60 1"/>
              <a:gd name="f68" fmla="*/ 155 f59 1"/>
              <a:gd name="f69" fmla="*/ 6 f60 1"/>
              <a:gd name="f70" fmla="*/ 82 f59 1"/>
              <a:gd name="f71" fmla="*/ 2 f60 1"/>
              <a:gd name="f72" fmla="*/ 20 f59 1"/>
              <a:gd name="f73" fmla="*/ 20 f60 1"/>
              <a:gd name="f74" fmla="*/ 2 f59 1"/>
              <a:gd name="f75" fmla="*/ 96 f60 1"/>
              <a:gd name="f76" fmla="*/ 3 f59 1"/>
              <a:gd name="f77" fmla="*/ 110 f60 1"/>
              <a:gd name="f78" fmla="*/ 24 f59 1"/>
              <a:gd name="f79" fmla="*/ 107 f60 1"/>
              <a:gd name="f80" fmla="*/ 48 f59 1"/>
              <a:gd name="f81" fmla="*/ 119 f59 1"/>
              <a:gd name="f82" fmla="*/ 157 f59 1"/>
              <a:gd name="f83" fmla="*/ 91 f60 1"/>
              <a:gd name="f84" fmla="+- f61 0 f1"/>
              <a:gd name="f85" fmla="*/ f64 1 113"/>
              <a:gd name="f86" fmla="*/ f65 1 176"/>
              <a:gd name="f87" fmla="*/ f66 1 113"/>
              <a:gd name="f88" fmla="*/ f67 1 113"/>
              <a:gd name="f89" fmla="*/ f68 1 176"/>
              <a:gd name="f90" fmla="*/ f69 1 113"/>
              <a:gd name="f91" fmla="*/ f70 1 176"/>
              <a:gd name="f92" fmla="*/ f71 1 113"/>
              <a:gd name="f93" fmla="*/ f72 1 176"/>
              <a:gd name="f94" fmla="*/ f73 1 113"/>
              <a:gd name="f95" fmla="*/ f74 1 176"/>
              <a:gd name="f96" fmla="*/ f75 1 113"/>
              <a:gd name="f97" fmla="*/ f76 1 176"/>
              <a:gd name="f98" fmla="*/ f77 1 113"/>
              <a:gd name="f99" fmla="*/ f78 1 176"/>
              <a:gd name="f100" fmla="*/ f79 1 113"/>
              <a:gd name="f101" fmla="*/ f80 1 176"/>
              <a:gd name="f102" fmla="*/ f81 1 176"/>
              <a:gd name="f103" fmla="*/ f82 1 176"/>
              <a:gd name="f104" fmla="*/ f83 1 113"/>
              <a:gd name="f105" fmla="*/ 0 1 f62"/>
              <a:gd name="f106" fmla="*/ f56 1 f62"/>
              <a:gd name="f107" fmla="*/ 0 1 f63"/>
              <a:gd name="f108" fmla="*/ f57 1 f63"/>
              <a:gd name="f109" fmla="*/ f85 1 f62"/>
              <a:gd name="f110" fmla="*/ f86 1 f63"/>
              <a:gd name="f111" fmla="*/ f87 1 f62"/>
              <a:gd name="f112" fmla="*/ f88 1 f62"/>
              <a:gd name="f113" fmla="*/ f89 1 f63"/>
              <a:gd name="f114" fmla="*/ f90 1 f62"/>
              <a:gd name="f115" fmla="*/ f91 1 f63"/>
              <a:gd name="f116" fmla="*/ f92 1 f62"/>
              <a:gd name="f117" fmla="*/ f93 1 f63"/>
              <a:gd name="f118" fmla="*/ f94 1 f62"/>
              <a:gd name="f119" fmla="*/ f95 1 f63"/>
              <a:gd name="f120" fmla="*/ f96 1 f62"/>
              <a:gd name="f121" fmla="*/ f97 1 f63"/>
              <a:gd name="f122" fmla="*/ f98 1 f62"/>
              <a:gd name="f123" fmla="*/ f99 1 f63"/>
              <a:gd name="f124" fmla="*/ f100 1 f62"/>
              <a:gd name="f125" fmla="*/ f101 1 f63"/>
              <a:gd name="f126" fmla="*/ f102 1 f63"/>
              <a:gd name="f127" fmla="*/ f103 1 f63"/>
              <a:gd name="f128" fmla="*/ f104 1 f62"/>
              <a:gd name="f129" fmla="*/ f105 f53 1"/>
              <a:gd name="f130" fmla="*/ f106 f53 1"/>
              <a:gd name="f131" fmla="*/ f108 f54 1"/>
              <a:gd name="f132" fmla="*/ f107 f54 1"/>
              <a:gd name="f133" fmla="*/ f109 f53 1"/>
              <a:gd name="f134" fmla="*/ f110 f54 1"/>
              <a:gd name="f135" fmla="*/ f111 f53 1"/>
              <a:gd name="f136" fmla="*/ f112 f53 1"/>
              <a:gd name="f137" fmla="*/ f113 f54 1"/>
              <a:gd name="f138" fmla="*/ f114 f53 1"/>
              <a:gd name="f139" fmla="*/ f115 f54 1"/>
              <a:gd name="f140" fmla="*/ f116 f53 1"/>
              <a:gd name="f141" fmla="*/ f117 f54 1"/>
              <a:gd name="f142" fmla="*/ f118 f53 1"/>
              <a:gd name="f143" fmla="*/ f119 f54 1"/>
              <a:gd name="f144" fmla="*/ f120 f53 1"/>
              <a:gd name="f145" fmla="*/ f121 f54 1"/>
              <a:gd name="f146" fmla="*/ f122 f53 1"/>
              <a:gd name="f147" fmla="*/ f123 f54 1"/>
              <a:gd name="f148" fmla="*/ f124 f53 1"/>
              <a:gd name="f149" fmla="*/ f125 f54 1"/>
              <a:gd name="f150" fmla="*/ f126 f54 1"/>
              <a:gd name="f151" fmla="*/ f127 f54 1"/>
              <a:gd name="f152" fmla="*/ f128 f5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33" y="f134"/>
              </a:cxn>
              <a:cxn ang="f84">
                <a:pos x="f135" y="f134"/>
              </a:cxn>
              <a:cxn ang="f84">
                <a:pos x="f136" y="f137"/>
              </a:cxn>
              <a:cxn ang="f84">
                <a:pos x="f138" y="f139"/>
              </a:cxn>
              <a:cxn ang="f84">
                <a:pos x="f140" y="f141"/>
              </a:cxn>
              <a:cxn ang="f84">
                <a:pos x="f142" y="f143"/>
              </a:cxn>
              <a:cxn ang="f84">
                <a:pos x="f144" y="f145"/>
              </a:cxn>
              <a:cxn ang="f84">
                <a:pos x="f146" y="f147"/>
              </a:cxn>
              <a:cxn ang="f84">
                <a:pos x="f148" y="f149"/>
              </a:cxn>
              <a:cxn ang="f84">
                <a:pos x="f148" y="f150"/>
              </a:cxn>
              <a:cxn ang="f84">
                <a:pos x="f146" y="f151"/>
              </a:cxn>
              <a:cxn ang="f84">
                <a:pos x="f152" y="f134"/>
              </a:cxn>
              <a:cxn ang="f84">
                <a:pos x="f133" y="f134"/>
              </a:cxn>
            </a:cxnLst>
            <a:rect l="f129" t="f132" r="f130" b="f131"/>
            <a:pathLst>
              <a:path w="113" h="176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2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6"/>
                </a:cubicBezTo>
                <a:cubicBezTo>
                  <a:pt x="f5" y="f27"/>
                  <a:pt x="f28" y="f25"/>
                  <a:pt x="f26" y="f25"/>
                </a:cubicBezTo>
                <a:cubicBezTo>
                  <a:pt x="f29" y="f14"/>
                  <a:pt x="f30" y="f5"/>
                  <a:pt x="f31" y="f16"/>
                </a:cubicBezTo>
                <a:cubicBezTo>
                  <a:pt x="f32" y="f33"/>
                  <a:pt x="f6" y="f34"/>
                  <a:pt x="f35" y="f36"/>
                </a:cubicBezTo>
                <a:cubicBezTo>
                  <a:pt x="f32" y="f10"/>
                  <a:pt x="f37" y="f38"/>
                  <a:pt x="f37" y="f39"/>
                </a:cubicBezTo>
                <a:cubicBezTo>
                  <a:pt x="f37" y="f30"/>
                  <a:pt x="f32" y="f40"/>
                  <a:pt x="f37" y="f41"/>
                </a:cubicBezTo>
                <a:cubicBezTo>
                  <a:pt x="f37" y="f42"/>
                  <a:pt x="f43" y="f44"/>
                  <a:pt x="f35" y="f45"/>
                </a:cubicBezTo>
                <a:cubicBezTo>
                  <a:pt x="f46" y="f47"/>
                  <a:pt x="f48" y="f7"/>
                  <a:pt x="f49" y="f7"/>
                </a:cubicBezTo>
                <a:cubicBezTo>
                  <a:pt x="f50" y="f7"/>
                  <a:pt x="f51" y="f7"/>
                  <a:pt x="f8" y="f7"/>
                </a:cubicBezTo>
                <a:close/>
              </a:path>
            </a:pathLst>
          </a:custGeom>
          <a:solidFill>
            <a:srgbClr val="FFF9E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37" name="Grupo 37">
            <a:extLst>
              <a:ext uri="{FF2B5EF4-FFF2-40B4-BE49-F238E27FC236}">
                <a16:creationId xmlns:a16="http://schemas.microsoft.com/office/drawing/2014/main" id="{C86C3B3E-079A-B430-F2F8-4187F707B440}"/>
              </a:ext>
            </a:extLst>
          </p:cNvPr>
          <p:cNvGrpSpPr/>
          <p:nvPr/>
        </p:nvGrpSpPr>
        <p:grpSpPr>
          <a:xfrm>
            <a:off x="749305" y="615948"/>
            <a:ext cx="1022344" cy="1055683"/>
            <a:chOff x="749305" y="615948"/>
            <a:chExt cx="1022344" cy="1055683"/>
          </a:xfrm>
        </p:grpSpPr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72C7F11E-CE60-93C2-61F6-303CE0765FCA}"/>
                </a:ext>
              </a:extLst>
            </p:cNvPr>
            <p:cNvSpPr/>
            <p:nvPr/>
          </p:nvSpPr>
          <p:spPr>
            <a:xfrm>
              <a:off x="749305" y="615948"/>
              <a:ext cx="976314" cy="10556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2"/>
                <a:gd name="f7" fmla="val 510"/>
                <a:gd name="f8" fmla="val 345"/>
                <a:gd name="f9" fmla="val 404"/>
                <a:gd name="f10" fmla="val 439"/>
                <a:gd name="f11" fmla="val 450"/>
                <a:gd name="f12" fmla="val 378"/>
                <a:gd name="f13" fmla="val 471"/>
                <a:gd name="f14" fmla="val 269"/>
                <a:gd name="f15" fmla="val 122"/>
                <a:gd name="f16" fmla="val 441"/>
                <a:gd name="f17" fmla="val 83"/>
                <a:gd name="f18" fmla="val 333"/>
                <a:gd name="f19" fmla="val 59"/>
                <a:gd name="f20" fmla="val 268"/>
                <a:gd name="f21" fmla="val 80"/>
                <a:gd name="f22" fmla="val 210"/>
                <a:gd name="f23" fmla="val 110"/>
                <a:gd name="f24" fmla="val 154"/>
                <a:gd name="f25" fmla="val 121"/>
                <a:gd name="f26" fmla="val 132"/>
                <a:gd name="f27" fmla="val 126"/>
                <a:gd name="f28" fmla="val 96"/>
                <a:gd name="f29" fmla="val 123"/>
                <a:gd name="f30" fmla="val 79"/>
                <a:gd name="f31" fmla="val 120"/>
                <a:gd name="f32" fmla="val 68"/>
                <a:gd name="f33" fmla="val 113"/>
                <a:gd name="f34" fmla="val 60"/>
                <a:gd name="f35" fmla="val 98"/>
                <a:gd name="f36" fmla="val 53"/>
                <a:gd name="f37" fmla="val 84"/>
                <a:gd name="f38" fmla="val 39"/>
                <a:gd name="f39" fmla="val 28"/>
                <a:gd name="f40" fmla="val 69"/>
                <a:gd name="f41" fmla="val 17"/>
                <a:gd name="f42" fmla="val 58"/>
                <a:gd name="f43" fmla="val 46"/>
                <a:gd name="f44" fmla="val 7"/>
                <a:gd name="f45" fmla="val 32"/>
                <a:gd name="f46" fmla="val 14"/>
                <a:gd name="f47" fmla="val 16"/>
                <a:gd name="f48" fmla="val 35"/>
                <a:gd name="f49" fmla="val 21"/>
                <a:gd name="f50" fmla="val 50"/>
                <a:gd name="f51" fmla="val 24"/>
                <a:gd name="f52" fmla="val 62"/>
                <a:gd name="f53" fmla="val 27"/>
                <a:gd name="f54" fmla="val 71"/>
                <a:gd name="f55" fmla="val 26"/>
                <a:gd name="f56" fmla="val 82"/>
                <a:gd name="f57" fmla="val 133"/>
                <a:gd name="f58" fmla="val 188"/>
                <a:gd name="f59" fmla="val 30"/>
                <a:gd name="f60" fmla="val 199"/>
                <a:gd name="f61" fmla="val 86"/>
                <a:gd name="f62" fmla="val 201"/>
                <a:gd name="f63" fmla="val 100"/>
                <a:gd name="f64" fmla="val 203"/>
                <a:gd name="f65" fmla="val 114"/>
                <a:gd name="f66" fmla="val 202"/>
                <a:gd name="f67" fmla="val 128"/>
                <a:gd name="f68" fmla="val 142"/>
                <a:gd name="f69" fmla="val 205"/>
                <a:gd name="f70" fmla="val 145"/>
                <a:gd name="f71" fmla="val 220"/>
                <a:gd name="f72" fmla="val 308"/>
                <a:gd name="f73" fmla="val 382"/>
                <a:gd name="f74" fmla="val 175"/>
                <a:gd name="f75" fmla="val 437"/>
                <a:gd name="f76" fmla="val 246"/>
                <a:gd name="f77" fmla="val 459"/>
                <a:gd name="f78" fmla="val 275"/>
                <a:gd name="f79" fmla="+- 0 0 -90"/>
                <a:gd name="f80" fmla="*/ f3 1 472"/>
                <a:gd name="f81" fmla="*/ f4 1 510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472"/>
                <a:gd name="f90" fmla="*/ f86 1 510"/>
                <a:gd name="f91" fmla="*/ 472 f87 1"/>
                <a:gd name="f92" fmla="*/ 345 f86 1"/>
                <a:gd name="f93" fmla="*/ 378 f87 1"/>
                <a:gd name="f94" fmla="*/ 471 f86 1"/>
                <a:gd name="f95" fmla="*/ 83 f87 1"/>
                <a:gd name="f96" fmla="*/ 333 f86 1"/>
                <a:gd name="f97" fmla="*/ 110 f87 1"/>
                <a:gd name="f98" fmla="*/ 154 f86 1"/>
                <a:gd name="f99" fmla="*/ 96 f87 1"/>
                <a:gd name="f100" fmla="*/ 123 f86 1"/>
                <a:gd name="f101" fmla="*/ 60 f87 1"/>
                <a:gd name="f102" fmla="*/ 98 f86 1"/>
                <a:gd name="f103" fmla="*/ 28 f87 1"/>
                <a:gd name="f104" fmla="*/ 69 f86 1"/>
                <a:gd name="f105" fmla="*/ 7 f87 1"/>
                <a:gd name="f106" fmla="*/ 32 f86 1"/>
                <a:gd name="f107" fmla="*/ 50 f87 1"/>
                <a:gd name="f108" fmla="*/ 24 f86 1"/>
                <a:gd name="f109" fmla="*/ 82 f87 1"/>
                <a:gd name="f110" fmla="*/ 21 f86 1"/>
                <a:gd name="f111" fmla="*/ 199 f87 1"/>
                <a:gd name="f112" fmla="*/ 86 f86 1"/>
                <a:gd name="f113" fmla="*/ 202 f87 1"/>
                <a:gd name="f114" fmla="*/ 128 f86 1"/>
                <a:gd name="f115" fmla="*/ 220 f87 1"/>
                <a:gd name="f116" fmla="*/ 145 f86 1"/>
                <a:gd name="f117" fmla="*/ 437 f87 1"/>
                <a:gd name="f118" fmla="*/ 246 f86 1"/>
                <a:gd name="f119" fmla="+- f88 0 f1"/>
                <a:gd name="f120" fmla="*/ f91 1 472"/>
                <a:gd name="f121" fmla="*/ f92 1 510"/>
                <a:gd name="f122" fmla="*/ f93 1 472"/>
                <a:gd name="f123" fmla="*/ f94 1 510"/>
                <a:gd name="f124" fmla="*/ f95 1 472"/>
                <a:gd name="f125" fmla="*/ f96 1 510"/>
                <a:gd name="f126" fmla="*/ f97 1 472"/>
                <a:gd name="f127" fmla="*/ f98 1 510"/>
                <a:gd name="f128" fmla="*/ f99 1 472"/>
                <a:gd name="f129" fmla="*/ f100 1 510"/>
                <a:gd name="f130" fmla="*/ f101 1 472"/>
                <a:gd name="f131" fmla="*/ f102 1 510"/>
                <a:gd name="f132" fmla="*/ f103 1 472"/>
                <a:gd name="f133" fmla="*/ f104 1 510"/>
                <a:gd name="f134" fmla="*/ f105 1 472"/>
                <a:gd name="f135" fmla="*/ f106 1 510"/>
                <a:gd name="f136" fmla="*/ f107 1 472"/>
                <a:gd name="f137" fmla="*/ f108 1 510"/>
                <a:gd name="f138" fmla="*/ f109 1 472"/>
                <a:gd name="f139" fmla="*/ f110 1 510"/>
                <a:gd name="f140" fmla="*/ f111 1 472"/>
                <a:gd name="f141" fmla="*/ f112 1 510"/>
                <a:gd name="f142" fmla="*/ f113 1 472"/>
                <a:gd name="f143" fmla="*/ f114 1 510"/>
                <a:gd name="f144" fmla="*/ f115 1 472"/>
                <a:gd name="f145" fmla="*/ f116 1 510"/>
                <a:gd name="f146" fmla="*/ f117 1 472"/>
                <a:gd name="f147" fmla="*/ f118 1 510"/>
                <a:gd name="f148" fmla="*/ 0 1 f89"/>
                <a:gd name="f149" fmla="*/ f83 1 f89"/>
                <a:gd name="f150" fmla="*/ 0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89"/>
                <a:gd name="f161" fmla="*/ f129 1 f90"/>
                <a:gd name="f162" fmla="*/ f130 1 f89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472" h="510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0"/>
                    <a:pt x="f39" y="f40"/>
                  </a:cubicBezTo>
                  <a:cubicBezTo>
                    <a:pt x="f41" y="f42"/>
                    <a:pt x="f5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49"/>
                  </a:cubicBezTo>
                  <a:cubicBezTo>
                    <a:pt x="f57" y="f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0"/>
                  </a:cubicBezTo>
                  <a:cubicBezTo>
                    <a:pt x="f72" y="f68"/>
                    <a:pt x="f73" y="f74"/>
                    <a:pt x="f75" y="f76"/>
                  </a:cubicBezTo>
                  <a:cubicBezTo>
                    <a:pt x="f77" y="f78"/>
                    <a:pt x="f6" y="f72"/>
                    <a:pt x="f6" y="f8"/>
                  </a:cubicBezTo>
                  <a:close/>
                </a:path>
              </a:pathLst>
            </a:custGeom>
            <a:solidFill>
              <a:srgbClr val="401B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85930FB7-D006-5B0A-2C54-F96BABA821D1}"/>
                </a:ext>
              </a:extLst>
            </p:cNvPr>
            <p:cNvSpPr/>
            <p:nvPr/>
          </p:nvSpPr>
          <p:spPr>
            <a:xfrm>
              <a:off x="868359" y="660397"/>
              <a:ext cx="903290" cy="9271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6"/>
                <a:gd name="f7" fmla="val 448"/>
                <a:gd name="f8" fmla="val 249"/>
                <a:gd name="f9" fmla="val 163"/>
                <a:gd name="f10" fmla="val 442"/>
                <a:gd name="f11" fmla="val 90"/>
                <a:gd name="f12" fmla="val 405"/>
                <a:gd name="f13" fmla="val 44"/>
                <a:gd name="f14" fmla="val 322"/>
                <a:gd name="f15" fmla="val 24"/>
                <a:gd name="f16" fmla="val 287"/>
                <a:gd name="f17" fmla="val 23"/>
                <a:gd name="f18" fmla="val 250"/>
                <a:gd name="f19" fmla="val 34"/>
                <a:gd name="f20" fmla="val 212"/>
                <a:gd name="f21" fmla="val 41"/>
                <a:gd name="f22" fmla="val 186"/>
                <a:gd name="f23" fmla="val 48"/>
                <a:gd name="f24" fmla="val 160"/>
                <a:gd name="f25" fmla="val 64"/>
                <a:gd name="f26" fmla="val 137"/>
                <a:gd name="f27" fmla="val 81"/>
                <a:gd name="f28" fmla="val 112"/>
                <a:gd name="f29" fmla="val 74"/>
                <a:gd name="f30" fmla="val 95"/>
                <a:gd name="f31" fmla="val 88"/>
                <a:gd name="f32" fmla="val 35"/>
                <a:gd name="f33" fmla="val 86"/>
                <a:gd name="f34" fmla="val 26"/>
                <a:gd name="f35" fmla="val 87"/>
                <a:gd name="f36" fmla="val 19"/>
                <a:gd name="f37" fmla="val 78"/>
                <a:gd name="f38" fmla="val 9"/>
                <a:gd name="f39" fmla="val 52"/>
                <a:gd name="f40" fmla="val 32"/>
                <a:gd name="f41" fmla="val 17"/>
                <a:gd name="f42" fmla="val 13"/>
                <a:gd name="f43" fmla="val 31"/>
                <a:gd name="f44" fmla="val 8"/>
                <a:gd name="f45" fmla="val 6"/>
                <a:gd name="f46" fmla="val 89"/>
                <a:gd name="f47" fmla="val 122"/>
                <a:gd name="f48" fmla="val 28"/>
                <a:gd name="f49" fmla="val 129"/>
                <a:gd name="f50" fmla="val 73"/>
                <a:gd name="f51" fmla="val 131"/>
                <a:gd name="f52" fmla="val 133"/>
                <a:gd name="f53" fmla="val 104"/>
                <a:gd name="f54" fmla="val 119"/>
                <a:gd name="f55" fmla="val 136"/>
                <a:gd name="f56" fmla="val 138"/>
                <a:gd name="f57" fmla="val 151"/>
                <a:gd name="f58" fmla="val 130"/>
                <a:gd name="f59" fmla="val 328"/>
                <a:gd name="f60" fmla="val 166"/>
                <a:gd name="f61" fmla="val 380"/>
                <a:gd name="f62" fmla="val 340"/>
                <a:gd name="f63" fmla="val 383"/>
                <a:gd name="f64" fmla="val 438"/>
                <a:gd name="f65" fmla="val 277"/>
                <a:gd name="f66" fmla="val 446"/>
                <a:gd name="f67" fmla="val 269"/>
                <a:gd name="f68" fmla="val 262"/>
                <a:gd name="f69" fmla="val 447"/>
                <a:gd name="f70" fmla="+- 0 0 -90"/>
                <a:gd name="f71" fmla="*/ f3 1 436"/>
                <a:gd name="f72" fmla="*/ f4 1 448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436"/>
                <a:gd name="f81" fmla="*/ f77 1 448"/>
                <a:gd name="f82" fmla="*/ 249 f78 1"/>
                <a:gd name="f83" fmla="*/ 448 f77 1"/>
                <a:gd name="f84" fmla="*/ 44 f78 1"/>
                <a:gd name="f85" fmla="*/ 322 f77 1"/>
                <a:gd name="f86" fmla="*/ 34 f78 1"/>
                <a:gd name="f87" fmla="*/ 212 f77 1"/>
                <a:gd name="f88" fmla="*/ 64 f78 1"/>
                <a:gd name="f89" fmla="*/ 137 f77 1"/>
                <a:gd name="f90" fmla="*/ 88 f77 1"/>
                <a:gd name="f91" fmla="*/ 19 f78 1"/>
                <a:gd name="f92" fmla="*/ 78 f77 1"/>
                <a:gd name="f93" fmla="*/ 9 f78 1"/>
                <a:gd name="f94" fmla="*/ 32 f77 1"/>
                <a:gd name="f95" fmla="*/ 48 f78 1"/>
                <a:gd name="f96" fmla="*/ 6 f77 1"/>
                <a:gd name="f97" fmla="*/ 129 f78 1"/>
                <a:gd name="f98" fmla="*/ 73 f77 1"/>
                <a:gd name="f99" fmla="*/ 131 f78 1"/>
                <a:gd name="f100" fmla="*/ 119 f77 1"/>
                <a:gd name="f101" fmla="*/ 151 f78 1"/>
                <a:gd name="f102" fmla="*/ 380 f78 1"/>
                <a:gd name="f103" fmla="*/ 250 f77 1"/>
                <a:gd name="f104" fmla="*/ 277 f78 1"/>
                <a:gd name="f105" fmla="*/ 446 f77 1"/>
                <a:gd name="f106" fmla="+- f79 0 f1"/>
                <a:gd name="f107" fmla="*/ f82 1 436"/>
                <a:gd name="f108" fmla="*/ f83 1 448"/>
                <a:gd name="f109" fmla="*/ f84 1 436"/>
                <a:gd name="f110" fmla="*/ f85 1 448"/>
                <a:gd name="f111" fmla="*/ f86 1 436"/>
                <a:gd name="f112" fmla="*/ f87 1 448"/>
                <a:gd name="f113" fmla="*/ f88 1 436"/>
                <a:gd name="f114" fmla="*/ f89 1 448"/>
                <a:gd name="f115" fmla="*/ f90 1 448"/>
                <a:gd name="f116" fmla="*/ f91 1 436"/>
                <a:gd name="f117" fmla="*/ f92 1 448"/>
                <a:gd name="f118" fmla="*/ f93 1 436"/>
                <a:gd name="f119" fmla="*/ f94 1 448"/>
                <a:gd name="f120" fmla="*/ f95 1 436"/>
                <a:gd name="f121" fmla="*/ f96 1 448"/>
                <a:gd name="f122" fmla="*/ f97 1 436"/>
                <a:gd name="f123" fmla="*/ f98 1 448"/>
                <a:gd name="f124" fmla="*/ f99 1 436"/>
                <a:gd name="f125" fmla="*/ f100 1 448"/>
                <a:gd name="f126" fmla="*/ f101 1 436"/>
                <a:gd name="f127" fmla="*/ f102 1 436"/>
                <a:gd name="f128" fmla="*/ f103 1 448"/>
                <a:gd name="f129" fmla="*/ f104 1 436"/>
                <a:gd name="f130" fmla="*/ f105 1 448"/>
                <a:gd name="f131" fmla="*/ 0 1 f80"/>
                <a:gd name="f132" fmla="*/ f74 1 f80"/>
                <a:gd name="f133" fmla="*/ 0 1 f81"/>
                <a:gd name="f134" fmla="*/ f75 1 f81"/>
                <a:gd name="f135" fmla="*/ f107 1 f80"/>
                <a:gd name="f136" fmla="*/ f108 1 f81"/>
                <a:gd name="f137" fmla="*/ f109 1 f80"/>
                <a:gd name="f138" fmla="*/ f110 1 f81"/>
                <a:gd name="f139" fmla="*/ f111 1 f80"/>
                <a:gd name="f140" fmla="*/ f112 1 f81"/>
                <a:gd name="f141" fmla="*/ f113 1 f80"/>
                <a:gd name="f142" fmla="*/ f114 1 f81"/>
                <a:gd name="f143" fmla="*/ f115 1 f81"/>
                <a:gd name="f144" fmla="*/ f116 1 f80"/>
                <a:gd name="f145" fmla="*/ f117 1 f81"/>
                <a:gd name="f146" fmla="*/ f118 1 f80"/>
                <a:gd name="f147" fmla="*/ f119 1 f81"/>
                <a:gd name="f148" fmla="*/ f120 1 f80"/>
                <a:gd name="f149" fmla="*/ f121 1 f81"/>
                <a:gd name="f150" fmla="*/ f122 1 f80"/>
                <a:gd name="f151" fmla="*/ f123 1 f81"/>
                <a:gd name="f152" fmla="*/ f124 1 f80"/>
                <a:gd name="f153" fmla="*/ f125 1 f81"/>
                <a:gd name="f154" fmla="*/ f126 1 f80"/>
                <a:gd name="f155" fmla="*/ f127 1 f80"/>
                <a:gd name="f156" fmla="*/ f128 1 f81"/>
                <a:gd name="f157" fmla="*/ f129 1 f80"/>
                <a:gd name="f158" fmla="*/ f130 1 f81"/>
                <a:gd name="f159" fmla="*/ f131 f71 1"/>
                <a:gd name="f160" fmla="*/ f132 f71 1"/>
                <a:gd name="f161" fmla="*/ f134 f72 1"/>
                <a:gd name="f162" fmla="*/ f133 f72 1"/>
                <a:gd name="f163" fmla="*/ f135 f71 1"/>
                <a:gd name="f164" fmla="*/ f136 f72 1"/>
                <a:gd name="f165" fmla="*/ f137 f71 1"/>
                <a:gd name="f166" fmla="*/ f138 f72 1"/>
                <a:gd name="f167" fmla="*/ f139 f71 1"/>
                <a:gd name="f168" fmla="*/ f140 f72 1"/>
                <a:gd name="f169" fmla="*/ f141 f71 1"/>
                <a:gd name="f170" fmla="*/ f142 f72 1"/>
                <a:gd name="f171" fmla="*/ f143 f72 1"/>
                <a:gd name="f172" fmla="*/ f144 f71 1"/>
                <a:gd name="f173" fmla="*/ f145 f72 1"/>
                <a:gd name="f174" fmla="*/ f146 f71 1"/>
                <a:gd name="f175" fmla="*/ f147 f72 1"/>
                <a:gd name="f176" fmla="*/ f148 f71 1"/>
                <a:gd name="f177" fmla="*/ f149 f72 1"/>
                <a:gd name="f178" fmla="*/ f150 f71 1"/>
                <a:gd name="f179" fmla="*/ f151 f72 1"/>
                <a:gd name="f180" fmla="*/ f152 f71 1"/>
                <a:gd name="f181" fmla="*/ f153 f72 1"/>
                <a:gd name="f182" fmla="*/ f154 f71 1"/>
                <a:gd name="f183" fmla="*/ f155 f71 1"/>
                <a:gd name="f184" fmla="*/ f156 f72 1"/>
                <a:gd name="f185" fmla="*/ f157 f71 1"/>
                <a:gd name="f186" fmla="*/ f158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63" y="f164"/>
                </a:cxn>
                <a:cxn ang="f106">
                  <a:pos x="f165" y="f166"/>
                </a:cxn>
                <a:cxn ang="f106">
                  <a:pos x="f167" y="f168"/>
                </a:cxn>
                <a:cxn ang="f106">
                  <a:pos x="f169" y="f170"/>
                </a:cxn>
                <a:cxn ang="f106">
                  <a:pos x="f165" y="f171"/>
                </a:cxn>
                <a:cxn ang="f106">
                  <a:pos x="f172" y="f173"/>
                </a:cxn>
                <a:cxn ang="f106">
                  <a:pos x="f174" y="f175"/>
                </a:cxn>
                <a:cxn ang="f106">
                  <a:pos x="f176" y="f177"/>
                </a:cxn>
                <a:cxn ang="f106">
                  <a:pos x="f178" y="f179"/>
                </a:cxn>
                <a:cxn ang="f106">
                  <a:pos x="f180" y="f181"/>
                </a:cxn>
                <a:cxn ang="f106">
                  <a:pos x="f182" y="f170"/>
                </a:cxn>
                <a:cxn ang="f106">
                  <a:pos x="f183" y="f184"/>
                </a:cxn>
                <a:cxn ang="f106">
                  <a:pos x="f185" y="f186"/>
                </a:cxn>
                <a:cxn ang="f106">
                  <a:pos x="f163" y="f164"/>
                </a:cxn>
              </a:cxnLst>
              <a:rect l="f159" t="f162" r="f160" b="f161"/>
              <a:pathLst>
                <a:path w="436" h="44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13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25"/>
                    <a:pt x="f5" y="f39"/>
                    <a:pt x="f38" y="f40"/>
                  </a:cubicBezTo>
                  <a:cubicBezTo>
                    <a:pt x="f41" y="f42"/>
                    <a:pt x="f43" y="f44"/>
                    <a:pt x="f23" y="f45"/>
                  </a:cubicBezTo>
                  <a:cubicBezTo>
                    <a:pt x="f46" y="f5"/>
                    <a:pt x="f47" y="f48"/>
                    <a:pt x="f49" y="f50"/>
                  </a:cubicBezTo>
                  <a:cubicBezTo>
                    <a:pt x="f51" y="f31"/>
                    <a:pt x="f52" y="f53"/>
                    <a:pt x="f51" y="f54"/>
                  </a:cubicBezTo>
                  <a:cubicBezTo>
                    <a:pt x="f49" y="f26"/>
                    <a:pt x="f55" y="f56"/>
                    <a:pt x="f57" y="f26"/>
                  </a:cubicBezTo>
                  <a:cubicBezTo>
                    <a:pt x="f8" y="f58"/>
                    <a:pt x="f59" y="f60"/>
                    <a:pt x="f61" y="f18"/>
                  </a:cubicBezTo>
                  <a:cubicBezTo>
                    <a:pt x="f6" y="f62"/>
                    <a:pt x="f63" y="f64"/>
                    <a:pt x="f65" y="f66"/>
                  </a:cubicBezTo>
                  <a:cubicBezTo>
                    <a:pt x="f67" y="f66"/>
                    <a:pt x="f68" y="f69"/>
                    <a:pt x="f8" y="f7"/>
                  </a:cubicBezTo>
                  <a:close/>
                </a:path>
              </a:pathLst>
            </a:custGeom>
            <a:solidFill>
              <a:srgbClr val="F2F0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0">
              <a:extLst>
                <a:ext uri="{FF2B5EF4-FFF2-40B4-BE49-F238E27FC236}">
                  <a16:creationId xmlns:a16="http://schemas.microsoft.com/office/drawing/2014/main" id="{D24D4B6E-F109-6FF0-D527-AC3728DB4A64}"/>
                </a:ext>
              </a:extLst>
            </p:cNvPr>
            <p:cNvSpPr/>
            <p:nvPr/>
          </p:nvSpPr>
          <p:spPr>
            <a:xfrm>
              <a:off x="809628" y="717547"/>
              <a:ext cx="4762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6"/>
                <a:gd name="f8" fmla="val 8"/>
                <a:gd name="f9" fmla="val 3"/>
                <a:gd name="f10" fmla="val 19"/>
                <a:gd name="f11" fmla="val 22"/>
                <a:gd name="f12" fmla="val 11"/>
                <a:gd name="f13" fmla="val 13"/>
                <a:gd name="f14" fmla="val 21"/>
                <a:gd name="f15" fmla="val 20"/>
                <a:gd name="f16" fmla="val 9"/>
                <a:gd name="f17" fmla="val 6"/>
                <a:gd name="f18" fmla="+- 0 0 -90"/>
                <a:gd name="f19" fmla="*/ f3 1 23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3"/>
                <a:gd name="f29" fmla="*/ f25 1 16"/>
                <a:gd name="f30" fmla="*/ 0 f26 1"/>
                <a:gd name="f31" fmla="*/ 0 f25 1"/>
                <a:gd name="f32" fmla="*/ 22 f26 1"/>
                <a:gd name="f33" fmla="*/ 11 f25 1"/>
                <a:gd name="f34" fmla="*/ 20 f26 1"/>
                <a:gd name="f35" fmla="*/ 16 f25 1"/>
                <a:gd name="f36" fmla="+- f27 0 f1"/>
                <a:gd name="f37" fmla="*/ f30 1 23"/>
                <a:gd name="f38" fmla="*/ f31 1 16"/>
                <a:gd name="f39" fmla="*/ f32 1 23"/>
                <a:gd name="f40" fmla="*/ f33 1 16"/>
                <a:gd name="f41" fmla="*/ f34 1 23"/>
                <a:gd name="f42" fmla="*/ f35 1 16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3" h="16">
                  <a:moveTo>
                    <a:pt x="f5" y="f5"/>
                  </a:moveTo>
                  <a:cubicBezTo>
                    <a:pt x="f8" y="f9"/>
                    <a:pt x="f10" y="f5"/>
                    <a:pt x="f11" y="f12"/>
                  </a:cubicBezTo>
                  <a:cubicBezTo>
                    <a:pt x="f6" y="f13"/>
                    <a:pt x="f14" y="f7"/>
                    <a:pt x="f15" y="f7"/>
                  </a:cubicBezTo>
                  <a:cubicBezTo>
                    <a:pt x="f16" y="f7"/>
                    <a:pt x="f17" y="f17"/>
                    <a:pt x="f5" y="f5"/>
                  </a:cubicBezTo>
                  <a:close/>
                </a:path>
              </a:pathLst>
            </a:custGeom>
            <a:solidFill>
              <a:srgbClr val="DB98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41387A80-C3D5-212D-B976-5296D268426A}"/>
                </a:ext>
              </a:extLst>
            </p:cNvPr>
            <p:cNvSpPr/>
            <p:nvPr/>
          </p:nvSpPr>
          <p:spPr>
            <a:xfrm>
              <a:off x="1066803" y="1014417"/>
              <a:ext cx="523878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3"/>
                <a:gd name="f7" fmla="val 169"/>
                <a:gd name="f8" fmla="val 172"/>
                <a:gd name="f9" fmla="val 168"/>
                <a:gd name="f10" fmla="val 121"/>
                <a:gd name="f11" fmla="val 167"/>
                <a:gd name="f12" fmla="val 77"/>
                <a:gd name="f13" fmla="val 148"/>
                <a:gd name="f14" fmla="val 40"/>
                <a:gd name="f15" fmla="val 111"/>
                <a:gd name="f16" fmla="val 36"/>
                <a:gd name="f17" fmla="val 107"/>
                <a:gd name="f18" fmla="val 32"/>
                <a:gd name="f19" fmla="val 102"/>
                <a:gd name="f20" fmla="val 29"/>
                <a:gd name="f21" fmla="val 97"/>
                <a:gd name="f22" fmla="val 55"/>
                <a:gd name="f23" fmla="val 18"/>
                <a:gd name="f24" fmla="val 13"/>
                <a:gd name="f25" fmla="val 69"/>
                <a:gd name="f26" fmla="val 7"/>
                <a:gd name="f27" fmla="val 133"/>
                <a:gd name="f28" fmla="val 186"/>
                <a:gd name="f29" fmla="val 23"/>
                <a:gd name="f30" fmla="val 229"/>
                <a:gd name="f31" fmla="val 71"/>
                <a:gd name="f32" fmla="val 244"/>
                <a:gd name="f33" fmla="val 90"/>
                <a:gd name="f34" fmla="val 112"/>
                <a:gd name="f35" fmla="val 242"/>
                <a:gd name="f36" fmla="val 136"/>
                <a:gd name="f37" fmla="val 231"/>
                <a:gd name="f38" fmla="val 160"/>
                <a:gd name="f39" fmla="val 208"/>
                <a:gd name="f40" fmla="val 166"/>
                <a:gd name="f41" fmla="val 184"/>
                <a:gd name="f42" fmla="val 176"/>
                <a:gd name="f43" fmla="+- 0 0 -90"/>
                <a:gd name="f44" fmla="*/ f3 1 253"/>
                <a:gd name="f45" fmla="*/ f4 1 169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253"/>
                <a:gd name="f54" fmla="*/ f50 1 169"/>
                <a:gd name="f55" fmla="*/ 172 f51 1"/>
                <a:gd name="f56" fmla="*/ 168 f50 1"/>
                <a:gd name="f57" fmla="*/ 40 f51 1"/>
                <a:gd name="f58" fmla="*/ 111 f50 1"/>
                <a:gd name="f59" fmla="*/ 29 f51 1"/>
                <a:gd name="f60" fmla="*/ 97 f50 1"/>
                <a:gd name="f61" fmla="*/ 69 f51 1"/>
                <a:gd name="f62" fmla="*/ 7 f50 1"/>
                <a:gd name="f63" fmla="*/ 229 f51 1"/>
                <a:gd name="f64" fmla="*/ 71 f50 1"/>
                <a:gd name="f65" fmla="*/ 242 f51 1"/>
                <a:gd name="f66" fmla="*/ 136 f50 1"/>
                <a:gd name="f67" fmla="*/ 184 f51 1"/>
                <a:gd name="f68" fmla="+- f52 0 f1"/>
                <a:gd name="f69" fmla="*/ f55 1 253"/>
                <a:gd name="f70" fmla="*/ f56 1 169"/>
                <a:gd name="f71" fmla="*/ f57 1 253"/>
                <a:gd name="f72" fmla="*/ f58 1 169"/>
                <a:gd name="f73" fmla="*/ f59 1 253"/>
                <a:gd name="f74" fmla="*/ f60 1 169"/>
                <a:gd name="f75" fmla="*/ f61 1 253"/>
                <a:gd name="f76" fmla="*/ f62 1 169"/>
                <a:gd name="f77" fmla="*/ f63 1 253"/>
                <a:gd name="f78" fmla="*/ f64 1 169"/>
                <a:gd name="f79" fmla="*/ f65 1 253"/>
                <a:gd name="f80" fmla="*/ f66 1 169"/>
                <a:gd name="f81" fmla="*/ f67 1 253"/>
                <a:gd name="f82" fmla="*/ 0 1 f53"/>
                <a:gd name="f83" fmla="*/ f47 1 f53"/>
                <a:gd name="f84" fmla="*/ 0 1 f54"/>
                <a:gd name="f85" fmla="*/ f48 1 f54"/>
                <a:gd name="f86" fmla="*/ f69 1 f53"/>
                <a:gd name="f87" fmla="*/ f70 1 f54"/>
                <a:gd name="f88" fmla="*/ f71 1 f53"/>
                <a:gd name="f89" fmla="*/ f72 1 f54"/>
                <a:gd name="f90" fmla="*/ f73 1 f53"/>
                <a:gd name="f91" fmla="*/ f74 1 f54"/>
                <a:gd name="f92" fmla="*/ f75 1 f53"/>
                <a:gd name="f93" fmla="*/ f76 1 f54"/>
                <a:gd name="f94" fmla="*/ f77 1 f53"/>
                <a:gd name="f95" fmla="*/ f78 1 f54"/>
                <a:gd name="f96" fmla="*/ f79 1 f53"/>
                <a:gd name="f97" fmla="*/ f80 1 f54"/>
                <a:gd name="f98" fmla="*/ f81 1 f53"/>
                <a:gd name="f99" fmla="*/ f82 f44 1"/>
                <a:gd name="f100" fmla="*/ f83 f44 1"/>
                <a:gd name="f101" fmla="*/ f85 f45 1"/>
                <a:gd name="f102" fmla="*/ f84 f45 1"/>
                <a:gd name="f103" fmla="*/ f86 f44 1"/>
                <a:gd name="f104" fmla="*/ f87 f45 1"/>
                <a:gd name="f105" fmla="*/ f88 f44 1"/>
                <a:gd name="f106" fmla="*/ f89 f45 1"/>
                <a:gd name="f107" fmla="*/ f90 f44 1"/>
                <a:gd name="f108" fmla="*/ f91 f45 1"/>
                <a:gd name="f109" fmla="*/ f92 f44 1"/>
                <a:gd name="f110" fmla="*/ f93 f45 1"/>
                <a:gd name="f111" fmla="*/ f94 f44 1"/>
                <a:gd name="f112" fmla="*/ f95 f45 1"/>
                <a:gd name="f113" fmla="*/ f96 f44 1"/>
                <a:gd name="f114" fmla="*/ f97 f45 1"/>
                <a:gd name="f115" fmla="*/ f98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3" y="f104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04"/>
                </a:cxn>
                <a:cxn ang="f68">
                  <a:pos x="f103" y="f104"/>
                </a:cxn>
              </a:cxnLst>
              <a:rect l="f99" t="f102" r="f100" b="f101"/>
              <a:pathLst>
                <a:path w="253" h="16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23" y="f24"/>
                    <a:pt x="f25" y="f26"/>
                  </a:cubicBezTo>
                  <a:cubicBezTo>
                    <a:pt x="f27" y="f5"/>
                    <a:pt x="f28" y="f29"/>
                    <a:pt x="f30" y="f31"/>
                  </a:cubicBezTo>
                  <a:cubicBezTo>
                    <a:pt x="f32" y="f33"/>
                    <a:pt x="f6" y="f34"/>
                    <a:pt x="f35" y="f36"/>
                  </a:cubicBezTo>
                  <a:cubicBezTo>
                    <a:pt x="f37" y="f38"/>
                    <a:pt x="f39" y="f40"/>
                    <a:pt x="f41" y="f9"/>
                  </a:cubicBezTo>
                  <a:cubicBezTo>
                    <a:pt x="f2" y="f7"/>
                    <a:pt x="f42" y="f9"/>
                    <a:pt x="f8" y="f9"/>
                  </a:cubicBezTo>
                  <a:close/>
                </a:path>
              </a:pathLst>
            </a:custGeom>
            <a:solidFill>
              <a:srgbClr val="441E1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ECA62C15-88E8-C929-01E1-B7B342281036}"/>
                </a:ext>
              </a:extLst>
            </p:cNvPr>
            <p:cNvSpPr/>
            <p:nvPr/>
          </p:nvSpPr>
          <p:spPr>
            <a:xfrm>
              <a:off x="949330" y="704846"/>
              <a:ext cx="58741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0"/>
                <a:gd name="f8" fmla="val 15"/>
                <a:gd name="f9" fmla="val 23"/>
                <a:gd name="f10" fmla="val 24"/>
                <a:gd name="f11" fmla="val 29"/>
                <a:gd name="f12" fmla="val 5"/>
                <a:gd name="f13" fmla="val 1"/>
                <a:gd name="f14" fmla="val 7"/>
                <a:gd name="f15" fmla="val 14"/>
                <a:gd name="f16" fmla="val 6"/>
                <a:gd name="f17" fmla="+- 0 0 -90"/>
                <a:gd name="f18" fmla="*/ f3 1 28"/>
                <a:gd name="f19" fmla="*/ f4 1 3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30"/>
                <a:gd name="f29" fmla="*/ 28 f25 1"/>
                <a:gd name="f30" fmla="*/ 15 f24 1"/>
                <a:gd name="f31" fmla="*/ 15 f25 1"/>
                <a:gd name="f32" fmla="*/ 29 f24 1"/>
                <a:gd name="f33" fmla="*/ 0 f25 1"/>
                <a:gd name="f34" fmla="*/ 14 f25 1"/>
                <a:gd name="f35" fmla="*/ 1 f24 1"/>
                <a:gd name="f36" fmla="+- f26 0 f1"/>
                <a:gd name="f37" fmla="*/ f29 1 28"/>
                <a:gd name="f38" fmla="*/ f30 1 30"/>
                <a:gd name="f39" fmla="*/ f31 1 28"/>
                <a:gd name="f40" fmla="*/ f32 1 30"/>
                <a:gd name="f41" fmla="*/ f33 1 28"/>
                <a:gd name="f42" fmla="*/ f34 1 28"/>
                <a:gd name="f43" fmla="*/ f35 1 30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28" h="30">
                  <a:moveTo>
                    <a:pt x="f6" y="f8"/>
                  </a:moveTo>
                  <a:cubicBezTo>
                    <a:pt x="f6" y="f9"/>
                    <a:pt x="f10" y="f11"/>
                    <a:pt x="f8" y="f11"/>
                  </a:cubicBezTo>
                  <a:cubicBezTo>
                    <a:pt x="f12" y="f7"/>
                    <a:pt x="f5" y="f10"/>
                    <a:pt x="f5" y="f8"/>
                  </a:cubicBezTo>
                  <a:cubicBezTo>
                    <a:pt x="f13" y="f14"/>
                    <a:pt x="f12" y="f13"/>
                    <a:pt x="f15" y="f13"/>
                  </a:cubicBezTo>
                  <a:cubicBezTo>
                    <a:pt x="f9" y="f5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4D28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23">
              <a:extLst>
                <a:ext uri="{FF2B5EF4-FFF2-40B4-BE49-F238E27FC236}">
                  <a16:creationId xmlns:a16="http://schemas.microsoft.com/office/drawing/2014/main" id="{C8494CBB-F207-E933-2C40-73C47A762705}"/>
                </a:ext>
              </a:extLst>
            </p:cNvPr>
            <p:cNvSpPr/>
            <p:nvPr/>
          </p:nvSpPr>
          <p:spPr>
            <a:xfrm>
              <a:off x="1127126" y="1122361"/>
              <a:ext cx="387348" cy="2158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7"/>
                <a:gd name="f7" fmla="val 104"/>
                <a:gd name="f8" fmla="val 141"/>
                <a:gd name="f9" fmla="val 88"/>
                <a:gd name="f10" fmla="val 98"/>
                <a:gd name="f11" fmla="val 42"/>
                <a:gd name="f12" fmla="val 80"/>
                <a:gd name="f13" fmla="val 10"/>
                <a:gd name="f14" fmla="val 35"/>
                <a:gd name="f15" fmla="val 22"/>
                <a:gd name="f16" fmla="val 2"/>
                <a:gd name="f17" fmla="val 15"/>
                <a:gd name="f18" fmla="val 19"/>
                <a:gd name="f19" fmla="val 11"/>
                <a:gd name="f20" fmla="val 69"/>
                <a:gd name="f21" fmla="val 150"/>
                <a:gd name="f22" fmla="val 33"/>
                <a:gd name="f23" fmla="val 178"/>
                <a:gd name="f24" fmla="val 77"/>
                <a:gd name="f25" fmla="val 91"/>
                <a:gd name="f26" fmla="val 186"/>
                <a:gd name="f27" fmla="val 99"/>
                <a:gd name="f28" fmla="val 169"/>
                <a:gd name="f29" fmla="val 101"/>
                <a:gd name="f30" fmla="val 160"/>
                <a:gd name="f31" fmla="val 103"/>
                <a:gd name="f32" fmla="+- 0 0 -90"/>
                <a:gd name="f33" fmla="*/ f3 1 187"/>
                <a:gd name="f34" fmla="*/ f4 1 10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87"/>
                <a:gd name="f43" fmla="*/ f39 1 104"/>
                <a:gd name="f44" fmla="*/ 141 f40 1"/>
                <a:gd name="f45" fmla="*/ 104 f39 1"/>
                <a:gd name="f46" fmla="*/ 10 f40 1"/>
                <a:gd name="f47" fmla="*/ 35 f39 1"/>
                <a:gd name="f48" fmla="*/ 19 f40 1"/>
                <a:gd name="f49" fmla="*/ 11 f39 1"/>
                <a:gd name="f50" fmla="*/ 178 f40 1"/>
                <a:gd name="f51" fmla="*/ 77 f39 1"/>
                <a:gd name="f52" fmla="*/ 169 f40 1"/>
                <a:gd name="f53" fmla="*/ 101 f39 1"/>
                <a:gd name="f54" fmla="+- f41 0 f1"/>
                <a:gd name="f55" fmla="*/ f44 1 187"/>
                <a:gd name="f56" fmla="*/ f45 1 104"/>
                <a:gd name="f57" fmla="*/ f46 1 187"/>
                <a:gd name="f58" fmla="*/ f47 1 104"/>
                <a:gd name="f59" fmla="*/ f48 1 187"/>
                <a:gd name="f60" fmla="*/ f49 1 104"/>
                <a:gd name="f61" fmla="*/ f50 1 187"/>
                <a:gd name="f62" fmla="*/ f51 1 104"/>
                <a:gd name="f63" fmla="*/ f52 1 187"/>
                <a:gd name="f64" fmla="*/ f53 1 104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187" h="10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30" y="f31"/>
                    <a:pt x="f21" y="f31"/>
                    <a:pt x="f8" y="f7"/>
                  </a:cubicBezTo>
                  <a:close/>
                </a:path>
              </a:pathLst>
            </a:custGeom>
            <a:solidFill>
              <a:srgbClr val="FDFD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477EE09F-7E54-1199-017F-5B13B8C57259}"/>
                </a:ext>
              </a:extLst>
            </p:cNvPr>
            <p:cNvSpPr/>
            <p:nvPr/>
          </p:nvSpPr>
          <p:spPr>
            <a:xfrm>
              <a:off x="1130298" y="1027108"/>
              <a:ext cx="425452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6"/>
                <a:gd name="f7" fmla="val 129"/>
                <a:gd name="f8" fmla="val 198"/>
                <a:gd name="f9" fmla="val 148"/>
                <a:gd name="f10" fmla="val 60"/>
                <a:gd name="f11" fmla="val 83"/>
                <a:gd name="f12" fmla="val 32"/>
                <a:gd name="f13" fmla="val 47"/>
                <a:gd name="f14" fmla="val 2"/>
                <a:gd name="f15" fmla="val 30"/>
                <a:gd name="f16" fmla="val 14"/>
                <a:gd name="f17" fmla="val 22"/>
                <a:gd name="f18" fmla="val 29"/>
                <a:gd name="f19" fmla="val 17"/>
                <a:gd name="f20" fmla="val 82"/>
                <a:gd name="f21" fmla="val 171"/>
                <a:gd name="f22" fmla="val 37"/>
                <a:gd name="f23" fmla="val 196"/>
                <a:gd name="f24" fmla="val 87"/>
                <a:gd name="f25" fmla="val 203"/>
                <a:gd name="f26" fmla="val 100"/>
                <a:gd name="f27" fmla="val 113"/>
                <a:gd name="f28" fmla="+- 0 0 -90"/>
                <a:gd name="f29" fmla="*/ f3 1 206"/>
                <a:gd name="f30" fmla="*/ f4 1 12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06"/>
                <a:gd name="f39" fmla="*/ f35 1 129"/>
                <a:gd name="f40" fmla="*/ 198 f36 1"/>
                <a:gd name="f41" fmla="*/ 129 f35 1"/>
                <a:gd name="f42" fmla="*/ 0 f36 1"/>
                <a:gd name="f43" fmla="*/ 47 f35 1"/>
                <a:gd name="f44" fmla="*/ 29 f36 1"/>
                <a:gd name="f45" fmla="*/ 17 f35 1"/>
                <a:gd name="f46" fmla="*/ 196 f36 1"/>
                <a:gd name="f47" fmla="*/ 87 f35 1"/>
                <a:gd name="f48" fmla="+- f37 0 f1"/>
                <a:gd name="f49" fmla="*/ f40 1 206"/>
                <a:gd name="f50" fmla="*/ f41 1 129"/>
                <a:gd name="f51" fmla="*/ f42 1 206"/>
                <a:gd name="f52" fmla="*/ f43 1 129"/>
                <a:gd name="f53" fmla="*/ f44 1 206"/>
                <a:gd name="f54" fmla="*/ f45 1 129"/>
                <a:gd name="f55" fmla="*/ f46 1 206"/>
                <a:gd name="f56" fmla="*/ f47 1 129"/>
                <a:gd name="f57" fmla="*/ 0 1 f38"/>
                <a:gd name="f58" fmla="*/ f32 1 f38"/>
                <a:gd name="f59" fmla="*/ 0 1 f39"/>
                <a:gd name="f60" fmla="*/ f33 1 f39"/>
                <a:gd name="f61" fmla="*/ f49 1 f38"/>
                <a:gd name="f62" fmla="*/ f50 1 f39"/>
                <a:gd name="f63" fmla="*/ f51 1 f38"/>
                <a:gd name="f64" fmla="*/ f52 1 f39"/>
                <a:gd name="f65" fmla="*/ f53 1 f38"/>
                <a:gd name="f66" fmla="*/ f54 1 f39"/>
                <a:gd name="f67" fmla="*/ f55 1 f38"/>
                <a:gd name="f68" fmla="*/ f56 1 f39"/>
                <a:gd name="f69" fmla="*/ f57 f29 1"/>
                <a:gd name="f70" fmla="*/ f58 f29 1"/>
                <a:gd name="f71" fmla="*/ f60 f30 1"/>
                <a:gd name="f72" fmla="*/ f59 f30 1"/>
                <a:gd name="f73" fmla="*/ f61 f29 1"/>
                <a:gd name="f74" fmla="*/ f62 f30 1"/>
                <a:gd name="f75" fmla="*/ f63 f29 1"/>
                <a:gd name="f76" fmla="*/ f64 f30 1"/>
                <a:gd name="f77" fmla="*/ f65 f29 1"/>
                <a:gd name="f78" fmla="*/ f66 f30 1"/>
                <a:gd name="f79" fmla="*/ f67 f29 1"/>
                <a:gd name="f80" fmla="*/ f6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3" y="f74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73" y="f74"/>
                </a:cxn>
              </a:cxnLst>
              <a:rect l="f69" t="f72" r="f70" b="f71"/>
              <a:pathLst>
                <a:path w="206" h="12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24"/>
                  </a:cubicBezTo>
                  <a:cubicBezTo>
                    <a:pt x="f25" y="f26"/>
                    <a:pt x="f6" y="f27"/>
                    <a:pt x="f8" y="f7"/>
                  </a:cubicBezTo>
                  <a:close/>
                </a:path>
              </a:pathLst>
            </a:custGeom>
            <a:solidFill>
              <a:srgbClr val="F0E5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611;p67">
            <a:extLst>
              <a:ext uri="{FF2B5EF4-FFF2-40B4-BE49-F238E27FC236}">
                <a16:creationId xmlns:a16="http://schemas.microsoft.com/office/drawing/2014/main" id="{D3AB1C36-B2A9-2DC7-23FC-FAF1CA4858BB}"/>
              </a:ext>
            </a:extLst>
          </p:cNvPr>
          <p:cNvGrpSpPr/>
          <p:nvPr/>
        </p:nvGrpSpPr>
        <p:grpSpPr>
          <a:xfrm>
            <a:off x="8689826" y="3492203"/>
            <a:ext cx="2480703" cy="1392146"/>
            <a:chOff x="8689826" y="3492203"/>
            <a:chExt cx="2480703" cy="1392146"/>
          </a:xfrm>
        </p:grpSpPr>
        <p:sp>
          <p:nvSpPr>
            <p:cNvPr id="3" name="Google Shape;1612;p67">
              <a:extLst>
                <a:ext uri="{FF2B5EF4-FFF2-40B4-BE49-F238E27FC236}">
                  <a16:creationId xmlns:a16="http://schemas.microsoft.com/office/drawing/2014/main" id="{96A05E60-A5AA-4028-7F86-5D69B65E2DB7}"/>
                </a:ext>
              </a:extLst>
            </p:cNvPr>
            <p:cNvSpPr/>
            <p:nvPr/>
          </p:nvSpPr>
          <p:spPr>
            <a:xfrm>
              <a:off x="9877348" y="3492203"/>
              <a:ext cx="1293181" cy="1392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91"/>
                <a:gd name="f4" fmla="val 27543"/>
                <a:gd name="f5" fmla="val 14046"/>
                <a:gd name="f6" fmla="val 70"/>
                <a:gd name="f7" fmla="val 11186"/>
                <a:gd name="f8" fmla="val -321"/>
                <a:gd name="f9" fmla="val 8318"/>
                <a:gd name="f10" fmla="val 1001"/>
                <a:gd name="f11" fmla="val 6315"/>
                <a:gd name="f12" fmla="val 1873"/>
                <a:gd name="f13" fmla="val 4312"/>
                <a:gd name="f14" fmla="val 2745"/>
                <a:gd name="f15" fmla="val 3013"/>
                <a:gd name="f16" fmla="val 4080"/>
                <a:gd name="f17" fmla="val 2029"/>
                <a:gd name="f18" fmla="val 5302"/>
                <a:gd name="f19" fmla="val 1045"/>
                <a:gd name="f20" fmla="val 6524"/>
                <a:gd name="f21" fmla="val 728"/>
                <a:gd name="f22" fmla="val 7683"/>
                <a:gd name="f23" fmla="val 410"/>
                <a:gd name="f24" fmla="val 9207"/>
                <a:gd name="f25" fmla="val 93"/>
                <a:gd name="f26" fmla="val 10731"/>
                <a:gd name="f27" fmla="val -162"/>
                <a:gd name="f28" fmla="val 12541"/>
                <a:gd name="f29" fmla="val 124"/>
                <a:gd name="f30" fmla="val 14446"/>
                <a:gd name="f31" fmla="val 16351"/>
                <a:gd name="f32" fmla="val 330"/>
                <a:gd name="f33" fmla="val 18462"/>
                <a:gd name="f34" fmla="val 2124"/>
                <a:gd name="f35" fmla="val 20637"/>
                <a:gd name="f36" fmla="val 3918"/>
                <a:gd name="f37" fmla="val 22812"/>
                <a:gd name="f38" fmla="val 7486"/>
                <a:gd name="f39" fmla="val 27058"/>
                <a:gd name="f40" fmla="val 10887"/>
                <a:gd name="f41" fmla="val 27495"/>
                <a:gd name="f42" fmla="val 14288"/>
                <a:gd name="f43" fmla="val 27932"/>
                <a:gd name="f44" fmla="val 20087"/>
                <a:gd name="f45" fmla="val 25355"/>
                <a:gd name="f46" fmla="val 22532"/>
                <a:gd name="f47" fmla="val 23259"/>
                <a:gd name="f48" fmla="val 24977"/>
                <a:gd name="f49" fmla="val 21164"/>
                <a:gd name="f50" fmla="val 25399"/>
                <a:gd name="f51" fmla="val 18096"/>
                <a:gd name="f52" fmla="val 25556"/>
                <a:gd name="f53" fmla="val 14922"/>
                <a:gd name="f54" fmla="val 25713"/>
                <a:gd name="f55" fmla="val 11748"/>
                <a:gd name="f56" fmla="val 25392"/>
                <a:gd name="f57" fmla="val 6692"/>
                <a:gd name="f58" fmla="val 23474"/>
                <a:gd name="f59" fmla="val 4217"/>
                <a:gd name="f60" fmla="val 21556"/>
                <a:gd name="f61" fmla="val 1742"/>
                <a:gd name="f62" fmla="val 16906"/>
                <a:gd name="f63" fmla="val 461"/>
                <a:gd name="f64" fmla="*/ f0 1 25591"/>
                <a:gd name="f65" fmla="*/ f1 1 275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25591"/>
                <a:gd name="f72" fmla="*/ f69 1 275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25591" h="2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5" y="f6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cxnSp>
          <p:nvCxnSpPr>
            <p:cNvPr id="4" name="Google Shape;1613;p67">
              <a:extLst>
                <a:ext uri="{FF2B5EF4-FFF2-40B4-BE49-F238E27FC236}">
                  <a16:creationId xmlns:a16="http://schemas.microsoft.com/office/drawing/2014/main" id="{223B1796-746B-AE6D-084F-04714D25DEC9}"/>
                </a:ext>
              </a:extLst>
            </p:cNvPr>
            <p:cNvCxnSpPr/>
            <p:nvPr/>
          </p:nvCxnSpPr>
          <p:spPr>
            <a:xfrm>
              <a:off x="8689826" y="3775301"/>
              <a:ext cx="1788603" cy="1037698"/>
            </a:xfrm>
            <a:prstGeom prst="curvedConnector3">
              <a:avLst/>
            </a:prstGeom>
            <a:noFill/>
            <a:ln w="38103" cap="flat">
              <a:solidFill>
                <a:srgbClr val="56A685"/>
              </a:solidFill>
              <a:prstDash val="solid"/>
              <a:round/>
            </a:ln>
          </p:spPr>
        </p:cxnSp>
      </p:grpSp>
      <p:grpSp>
        <p:nvGrpSpPr>
          <p:cNvPr id="5" name="Google Shape;1615;p67">
            <a:extLst>
              <a:ext uri="{FF2B5EF4-FFF2-40B4-BE49-F238E27FC236}">
                <a16:creationId xmlns:a16="http://schemas.microsoft.com/office/drawing/2014/main" id="{23E07887-8372-AE6D-06CC-16663234511F}"/>
              </a:ext>
            </a:extLst>
          </p:cNvPr>
          <p:cNvGrpSpPr/>
          <p:nvPr/>
        </p:nvGrpSpPr>
        <p:grpSpPr>
          <a:xfrm>
            <a:off x="7034972" y="5726183"/>
            <a:ext cx="2563201" cy="1392146"/>
            <a:chOff x="7034972" y="5726183"/>
            <a:chExt cx="2563201" cy="1392146"/>
          </a:xfrm>
        </p:grpSpPr>
        <p:sp>
          <p:nvSpPr>
            <p:cNvPr id="6" name="Google Shape;1616;p67">
              <a:extLst>
                <a:ext uri="{FF2B5EF4-FFF2-40B4-BE49-F238E27FC236}">
                  <a16:creationId xmlns:a16="http://schemas.microsoft.com/office/drawing/2014/main" id="{13C1BD85-60C0-3571-A4FD-A6033DEEEC56}"/>
                </a:ext>
              </a:extLst>
            </p:cNvPr>
            <p:cNvSpPr/>
            <p:nvPr/>
          </p:nvSpPr>
          <p:spPr>
            <a:xfrm>
              <a:off x="7034972" y="5726183"/>
              <a:ext cx="1293181" cy="1392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91"/>
                <a:gd name="f4" fmla="val 27543"/>
                <a:gd name="f5" fmla="val 14046"/>
                <a:gd name="f6" fmla="val 70"/>
                <a:gd name="f7" fmla="val 11186"/>
                <a:gd name="f8" fmla="val -321"/>
                <a:gd name="f9" fmla="val 8318"/>
                <a:gd name="f10" fmla="val 1001"/>
                <a:gd name="f11" fmla="val 6315"/>
                <a:gd name="f12" fmla="val 1873"/>
                <a:gd name="f13" fmla="val 4312"/>
                <a:gd name="f14" fmla="val 2745"/>
                <a:gd name="f15" fmla="val 3013"/>
                <a:gd name="f16" fmla="val 4080"/>
                <a:gd name="f17" fmla="val 2029"/>
                <a:gd name="f18" fmla="val 5302"/>
                <a:gd name="f19" fmla="val 1045"/>
                <a:gd name="f20" fmla="val 6524"/>
                <a:gd name="f21" fmla="val 728"/>
                <a:gd name="f22" fmla="val 7683"/>
                <a:gd name="f23" fmla="val 410"/>
                <a:gd name="f24" fmla="val 9207"/>
                <a:gd name="f25" fmla="val 93"/>
                <a:gd name="f26" fmla="val 10731"/>
                <a:gd name="f27" fmla="val -162"/>
                <a:gd name="f28" fmla="val 12541"/>
                <a:gd name="f29" fmla="val 124"/>
                <a:gd name="f30" fmla="val 14446"/>
                <a:gd name="f31" fmla="val 16351"/>
                <a:gd name="f32" fmla="val 330"/>
                <a:gd name="f33" fmla="val 18462"/>
                <a:gd name="f34" fmla="val 2124"/>
                <a:gd name="f35" fmla="val 20637"/>
                <a:gd name="f36" fmla="val 3918"/>
                <a:gd name="f37" fmla="val 22812"/>
                <a:gd name="f38" fmla="val 7486"/>
                <a:gd name="f39" fmla="val 27058"/>
                <a:gd name="f40" fmla="val 10887"/>
                <a:gd name="f41" fmla="val 27495"/>
                <a:gd name="f42" fmla="val 14288"/>
                <a:gd name="f43" fmla="val 27932"/>
                <a:gd name="f44" fmla="val 20087"/>
                <a:gd name="f45" fmla="val 25355"/>
                <a:gd name="f46" fmla="val 22532"/>
                <a:gd name="f47" fmla="val 23259"/>
                <a:gd name="f48" fmla="val 24977"/>
                <a:gd name="f49" fmla="val 21164"/>
                <a:gd name="f50" fmla="val 25399"/>
                <a:gd name="f51" fmla="val 18096"/>
                <a:gd name="f52" fmla="val 25556"/>
                <a:gd name="f53" fmla="val 14922"/>
                <a:gd name="f54" fmla="val 25713"/>
                <a:gd name="f55" fmla="val 11748"/>
                <a:gd name="f56" fmla="val 25392"/>
                <a:gd name="f57" fmla="val 6692"/>
                <a:gd name="f58" fmla="val 23474"/>
                <a:gd name="f59" fmla="val 4217"/>
                <a:gd name="f60" fmla="val 21556"/>
                <a:gd name="f61" fmla="val 1742"/>
                <a:gd name="f62" fmla="val 16906"/>
                <a:gd name="f63" fmla="val 461"/>
                <a:gd name="f64" fmla="*/ f0 1 25591"/>
                <a:gd name="f65" fmla="*/ f1 1 275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25591"/>
                <a:gd name="f72" fmla="*/ f69 1 275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25591" h="2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cxnSp>
          <p:nvCxnSpPr>
            <p:cNvPr id="7" name="Google Shape;1617;p67">
              <a:extLst>
                <a:ext uri="{FF2B5EF4-FFF2-40B4-BE49-F238E27FC236}">
                  <a16:creationId xmlns:a16="http://schemas.microsoft.com/office/drawing/2014/main" id="{FB1FE9E2-C04E-A2D3-AE9D-C6BBA863B735}"/>
                </a:ext>
              </a:extLst>
            </p:cNvPr>
            <p:cNvCxnSpPr/>
            <p:nvPr/>
          </p:nvCxnSpPr>
          <p:spPr>
            <a:xfrm flipH="1">
              <a:off x="7896273" y="5852095"/>
              <a:ext cx="1701900" cy="1110302"/>
            </a:xfrm>
            <a:prstGeom prst="curvedConnector3">
              <a:avLst/>
            </a:prstGeom>
            <a:noFill/>
            <a:ln w="38103" cap="flat">
              <a:solidFill>
                <a:srgbClr val="ECC017"/>
              </a:solidFill>
              <a:prstDash val="solid"/>
              <a:round/>
            </a:ln>
          </p:spPr>
        </p:cxnSp>
      </p:grpSp>
      <p:grpSp>
        <p:nvGrpSpPr>
          <p:cNvPr id="8" name="Google Shape;1619;p67">
            <a:extLst>
              <a:ext uri="{FF2B5EF4-FFF2-40B4-BE49-F238E27FC236}">
                <a16:creationId xmlns:a16="http://schemas.microsoft.com/office/drawing/2014/main" id="{B58995D4-CC70-8F79-2017-DCE89AB756D4}"/>
              </a:ext>
            </a:extLst>
          </p:cNvPr>
          <p:cNvGrpSpPr/>
          <p:nvPr/>
        </p:nvGrpSpPr>
        <p:grpSpPr>
          <a:xfrm>
            <a:off x="8689826" y="7836801"/>
            <a:ext cx="2709303" cy="1392146"/>
            <a:chOff x="8689826" y="7836801"/>
            <a:chExt cx="2709303" cy="1392146"/>
          </a:xfrm>
        </p:grpSpPr>
        <p:sp>
          <p:nvSpPr>
            <p:cNvPr id="9" name="Google Shape;1620;p67">
              <a:extLst>
                <a:ext uri="{FF2B5EF4-FFF2-40B4-BE49-F238E27FC236}">
                  <a16:creationId xmlns:a16="http://schemas.microsoft.com/office/drawing/2014/main" id="{1732381D-CD4D-222F-9A22-54036A4186A8}"/>
                </a:ext>
              </a:extLst>
            </p:cNvPr>
            <p:cNvSpPr/>
            <p:nvPr/>
          </p:nvSpPr>
          <p:spPr>
            <a:xfrm>
              <a:off x="10105948" y="7836801"/>
              <a:ext cx="1293181" cy="1392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91"/>
                <a:gd name="f4" fmla="val 27543"/>
                <a:gd name="f5" fmla="val 14046"/>
                <a:gd name="f6" fmla="val 70"/>
                <a:gd name="f7" fmla="val 11186"/>
                <a:gd name="f8" fmla="val -321"/>
                <a:gd name="f9" fmla="val 8318"/>
                <a:gd name="f10" fmla="val 1001"/>
                <a:gd name="f11" fmla="val 6315"/>
                <a:gd name="f12" fmla="val 1873"/>
                <a:gd name="f13" fmla="val 4312"/>
                <a:gd name="f14" fmla="val 2745"/>
                <a:gd name="f15" fmla="val 3013"/>
                <a:gd name="f16" fmla="val 4080"/>
                <a:gd name="f17" fmla="val 2029"/>
                <a:gd name="f18" fmla="val 5302"/>
                <a:gd name="f19" fmla="val 1045"/>
                <a:gd name="f20" fmla="val 6524"/>
                <a:gd name="f21" fmla="val 728"/>
                <a:gd name="f22" fmla="val 7683"/>
                <a:gd name="f23" fmla="val 410"/>
                <a:gd name="f24" fmla="val 9207"/>
                <a:gd name="f25" fmla="val 93"/>
                <a:gd name="f26" fmla="val 10731"/>
                <a:gd name="f27" fmla="val -162"/>
                <a:gd name="f28" fmla="val 12541"/>
                <a:gd name="f29" fmla="val 124"/>
                <a:gd name="f30" fmla="val 14446"/>
                <a:gd name="f31" fmla="val 16351"/>
                <a:gd name="f32" fmla="val 330"/>
                <a:gd name="f33" fmla="val 18462"/>
                <a:gd name="f34" fmla="val 2124"/>
                <a:gd name="f35" fmla="val 20637"/>
                <a:gd name="f36" fmla="val 3918"/>
                <a:gd name="f37" fmla="val 22812"/>
                <a:gd name="f38" fmla="val 7486"/>
                <a:gd name="f39" fmla="val 27058"/>
                <a:gd name="f40" fmla="val 10887"/>
                <a:gd name="f41" fmla="val 27495"/>
                <a:gd name="f42" fmla="val 14288"/>
                <a:gd name="f43" fmla="val 27932"/>
                <a:gd name="f44" fmla="val 20087"/>
                <a:gd name="f45" fmla="val 25355"/>
                <a:gd name="f46" fmla="val 22532"/>
                <a:gd name="f47" fmla="val 23259"/>
                <a:gd name="f48" fmla="val 24977"/>
                <a:gd name="f49" fmla="val 21164"/>
                <a:gd name="f50" fmla="val 25399"/>
                <a:gd name="f51" fmla="val 18096"/>
                <a:gd name="f52" fmla="val 25556"/>
                <a:gd name="f53" fmla="val 14922"/>
                <a:gd name="f54" fmla="val 25713"/>
                <a:gd name="f55" fmla="val 11748"/>
                <a:gd name="f56" fmla="val 25392"/>
                <a:gd name="f57" fmla="val 6692"/>
                <a:gd name="f58" fmla="val 23474"/>
                <a:gd name="f59" fmla="val 4217"/>
                <a:gd name="f60" fmla="val 21556"/>
                <a:gd name="f61" fmla="val 1742"/>
                <a:gd name="f62" fmla="val 16906"/>
                <a:gd name="f63" fmla="val 461"/>
                <a:gd name="f64" fmla="*/ f0 1 25591"/>
                <a:gd name="f65" fmla="*/ f1 1 275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25591"/>
                <a:gd name="f72" fmla="*/ f69 1 275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25591" h="2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5" y="f6"/>
                  </a:cubicBezTo>
                  <a:close/>
                </a:path>
              </a:pathLst>
            </a:custGeom>
            <a:solidFill>
              <a:srgbClr val="E86E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cxnSp>
          <p:nvCxnSpPr>
            <p:cNvPr id="10" name="Google Shape;1621;p67">
              <a:extLst>
                <a:ext uri="{FF2B5EF4-FFF2-40B4-BE49-F238E27FC236}">
                  <a16:creationId xmlns:a16="http://schemas.microsoft.com/office/drawing/2014/main" id="{590576C5-354D-A880-390D-34418EC64C31}"/>
                </a:ext>
              </a:extLst>
            </p:cNvPr>
            <p:cNvCxnSpPr/>
            <p:nvPr/>
          </p:nvCxnSpPr>
          <p:spPr>
            <a:xfrm>
              <a:off x="8689826" y="7928899"/>
              <a:ext cx="1758903" cy="1166400"/>
            </a:xfrm>
            <a:prstGeom prst="curvedConnector3">
              <a:avLst/>
            </a:prstGeom>
            <a:noFill/>
            <a:ln w="38103" cap="flat">
              <a:solidFill>
                <a:srgbClr val="E86E8F"/>
              </a:solidFill>
              <a:prstDash val="solid"/>
              <a:round/>
            </a:ln>
          </p:spPr>
        </p:cxnSp>
      </p:grpSp>
      <p:sp>
        <p:nvSpPr>
          <p:cNvPr id="11" name="Google Shape;1614;p67">
            <a:extLst>
              <a:ext uri="{FF2B5EF4-FFF2-40B4-BE49-F238E27FC236}">
                <a16:creationId xmlns:a16="http://schemas.microsoft.com/office/drawing/2014/main" id="{C04FAC67-FE96-F120-D345-1F7916181DC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93110" y="3328452"/>
            <a:ext cx="6543464" cy="8936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56A685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56A685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2" name="Google Shape;1623;p67">
            <a:extLst>
              <a:ext uri="{FF2B5EF4-FFF2-40B4-BE49-F238E27FC236}">
                <a16:creationId xmlns:a16="http://schemas.microsoft.com/office/drawing/2014/main" id="{53AD7C58-986D-20F6-B97E-9EC73CEC44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4222452"/>
            <a:ext cx="6964271" cy="1140000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3" name="Google Shape;1618;p67">
            <a:extLst>
              <a:ext uri="{FF2B5EF4-FFF2-40B4-BE49-F238E27FC236}">
                <a16:creationId xmlns:a16="http://schemas.microsoft.com/office/drawing/2014/main" id="{5EE30F75-0389-8BD0-5525-111ECC8759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951415" y="5405247"/>
            <a:ext cx="6964271" cy="8936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ECC017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ECC017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4" name="Google Shape;1624;p67">
            <a:extLst>
              <a:ext uri="{FF2B5EF4-FFF2-40B4-BE49-F238E27FC236}">
                <a16:creationId xmlns:a16="http://schemas.microsoft.com/office/drawing/2014/main" id="{E42963D3-F977-3BBD-7AD1-29BD8FA58E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951424" y="6299100"/>
            <a:ext cx="6964271" cy="1140000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5" name="Google Shape;1622;p67">
            <a:extLst>
              <a:ext uri="{FF2B5EF4-FFF2-40B4-BE49-F238E27FC236}">
                <a16:creationId xmlns:a16="http://schemas.microsoft.com/office/drawing/2014/main" id="{40030A80-7F6B-5A74-CBA8-1AAEE9FE0CF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7482050"/>
            <a:ext cx="6964271" cy="89369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E86E8F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E86E8F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6" name="Google Shape;1625;p67">
            <a:extLst>
              <a:ext uri="{FF2B5EF4-FFF2-40B4-BE49-F238E27FC236}">
                <a16:creationId xmlns:a16="http://schemas.microsoft.com/office/drawing/2014/main" id="{1EE2EC09-3D2A-693A-A86C-B3176B9060B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72313" y="8375748"/>
            <a:ext cx="6964271" cy="1140000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7" name="Google Shape;1626;p67">
            <a:extLst>
              <a:ext uri="{FF2B5EF4-FFF2-40B4-BE49-F238E27FC236}">
                <a16:creationId xmlns:a16="http://schemas.microsoft.com/office/drawing/2014/main" id="{9B1AFDE0-E04D-7C8C-E4BF-95971E3DD53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400000000000000" pitchFamily="2" charset="-78"/>
              </a:rPr>
              <a:t>قرار است چه محتوایی </a:t>
            </a:r>
            <a:r>
              <a:rPr lang="fa-IR" dirty="0">
                <a:solidFill>
                  <a:srgbClr val="00B0F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ی</a:t>
            </a:r>
            <a:r>
              <a:rPr lang="fa-IR" dirty="0">
                <a:solidFill>
                  <a:schemeClr val="accent6"/>
                </a:solidFill>
                <a:cs typeface="B Nazanin" panose="00000400000000000000" pitchFamily="2" charset="-78"/>
              </a:rPr>
              <a:t>ج</a:t>
            </a:r>
            <a:r>
              <a:rPr lang="fa-IR" dirty="0">
                <a:solidFill>
                  <a:schemeClr val="accent4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د</a:t>
            </a:r>
            <a:br>
              <a:rPr lang="fa-IR" dirty="0">
                <a:cs typeface="B Nazanin" panose="00000400000000000000" pitchFamily="2" charset="-78"/>
              </a:rPr>
            </a:br>
            <a:r>
              <a:rPr lang="fa-IR" dirty="0">
                <a:cs typeface="B Nazanin" panose="00000400000000000000" pitchFamily="2" charset="-78"/>
              </a:rPr>
              <a:t> کنیم؟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8" name="Google Shape;1627;p67">
            <a:extLst>
              <a:ext uri="{FF2B5EF4-FFF2-40B4-BE49-F238E27FC236}">
                <a16:creationId xmlns:a16="http://schemas.microsoft.com/office/drawing/2014/main" id="{3857BD64-9AB2-4480-9DE8-CC95CFF574B8}"/>
              </a:ext>
            </a:extLst>
          </p:cNvPr>
          <p:cNvGrpSpPr/>
          <p:nvPr/>
        </p:nvGrpSpPr>
        <p:grpSpPr>
          <a:xfrm>
            <a:off x="7397980" y="6138668"/>
            <a:ext cx="567156" cy="567156"/>
            <a:chOff x="7397980" y="6138668"/>
            <a:chExt cx="567156" cy="567156"/>
          </a:xfrm>
        </p:grpSpPr>
        <p:sp>
          <p:nvSpPr>
            <p:cNvPr id="19" name="Google Shape;1628;p67">
              <a:extLst>
                <a:ext uri="{FF2B5EF4-FFF2-40B4-BE49-F238E27FC236}">
                  <a16:creationId xmlns:a16="http://schemas.microsoft.com/office/drawing/2014/main" id="{6E75DC4B-2CF3-5E9F-94E9-3DAB97708FEA}"/>
                </a:ext>
              </a:extLst>
            </p:cNvPr>
            <p:cNvSpPr/>
            <p:nvPr/>
          </p:nvSpPr>
          <p:spPr>
            <a:xfrm>
              <a:off x="7621898" y="6412495"/>
              <a:ext cx="209169" cy="159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08"/>
                <a:gd name="f4" fmla="val 5415"/>
                <a:gd name="f5" fmla="val 1"/>
                <a:gd name="f6" fmla="val 7107"/>
                <a:gd name="f7" fmla="val 1696"/>
                <a:gd name="f8" fmla="*/ f0 1 7108"/>
                <a:gd name="f9" fmla="*/ f1 1 541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108"/>
                <a:gd name="f16" fmla="*/ f13 1 541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108" h="5415">
                  <a:moveTo>
                    <a:pt x="f4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629;p67">
              <a:extLst>
                <a:ext uri="{FF2B5EF4-FFF2-40B4-BE49-F238E27FC236}">
                  <a16:creationId xmlns:a16="http://schemas.microsoft.com/office/drawing/2014/main" id="{1C447441-6C43-2866-0D5A-CBBBE99C6FDF}"/>
                </a:ext>
              </a:extLst>
            </p:cNvPr>
            <p:cNvSpPr/>
            <p:nvPr/>
          </p:nvSpPr>
          <p:spPr>
            <a:xfrm>
              <a:off x="7664893" y="6339224"/>
              <a:ext cx="33256" cy="33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0"/>
                <a:gd name="f4" fmla="val 566"/>
                <a:gd name="f5" fmla="val 253"/>
                <a:gd name="f6" fmla="val 250"/>
                <a:gd name="f7" fmla="val 563"/>
                <a:gd name="f8" fmla="val 876"/>
                <a:gd name="f9" fmla="val 1129"/>
                <a:gd name="f10" fmla="val 877"/>
                <a:gd name="f11" fmla="*/ f0 1 1130"/>
                <a:gd name="f12" fmla="*/ f1 1 1130"/>
                <a:gd name="f13" fmla="val f2"/>
                <a:gd name="f14" fmla="val f3"/>
                <a:gd name="f15" fmla="+- f14 0 f13"/>
                <a:gd name="f16" fmla="*/ f15 1 1130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130" h="1130">
                  <a:moveTo>
                    <a:pt x="f4" y="f2"/>
                  </a:moveTo>
                  <a:cubicBezTo>
                    <a:pt x="f5" y="f2"/>
                    <a:pt x="f2" y="f6"/>
                    <a:pt x="f2" y="f7"/>
                  </a:cubicBezTo>
                  <a:cubicBezTo>
                    <a:pt x="f2" y="f8"/>
                    <a:pt x="f5" y="f9"/>
                    <a:pt x="f4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0" y="f2"/>
                    <a:pt x="f4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630;p67">
              <a:extLst>
                <a:ext uri="{FF2B5EF4-FFF2-40B4-BE49-F238E27FC236}">
                  <a16:creationId xmlns:a16="http://schemas.microsoft.com/office/drawing/2014/main" id="{1AB7ACF9-7A55-E084-F9B0-BF8375A6AA92}"/>
                </a:ext>
              </a:extLst>
            </p:cNvPr>
            <p:cNvSpPr/>
            <p:nvPr/>
          </p:nvSpPr>
          <p:spPr>
            <a:xfrm>
              <a:off x="7531967" y="6443776"/>
              <a:ext cx="133749" cy="128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5"/>
                <a:gd name="f4" fmla="val 4352"/>
                <a:gd name="f5" fmla="val 2858"/>
                <a:gd name="f6" fmla="val 2623"/>
                <a:gd name="f7" fmla="val 1461"/>
                <a:gd name="f8" fmla="val 4544"/>
                <a:gd name="f9" fmla="val 1265"/>
                <a:gd name="f10" fmla="*/ f0 1 4545"/>
                <a:gd name="f11" fmla="*/ f1 1 4352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545"/>
                <a:gd name="f18" fmla="*/ f15 1 4352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545" h="4352">
                  <a:moveTo>
                    <a:pt x="f5" y="f2"/>
                  </a:moveTo>
                  <a:lnTo>
                    <a:pt x="f2" y="f6"/>
                  </a:lnTo>
                  <a:lnTo>
                    <a:pt x="f2" y="f4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631;p67">
              <a:extLst>
                <a:ext uri="{FF2B5EF4-FFF2-40B4-BE49-F238E27FC236}">
                  <a16:creationId xmlns:a16="http://schemas.microsoft.com/office/drawing/2014/main" id="{BEC96A60-8798-1312-14E7-87AD38D83153}"/>
                </a:ext>
              </a:extLst>
            </p:cNvPr>
            <p:cNvSpPr/>
            <p:nvPr/>
          </p:nvSpPr>
          <p:spPr>
            <a:xfrm>
              <a:off x="7531967" y="6272747"/>
              <a:ext cx="299100" cy="203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64"/>
                <a:gd name="f4" fmla="val 6902"/>
                <a:gd name="f5" fmla="val 5083"/>
                <a:gd name="f6" fmla="val 1130"/>
                <a:gd name="f7" fmla="val 5767"/>
                <a:gd name="f8" fmla="val 6384"/>
                <a:gd name="f9" fmla="val 1542"/>
                <a:gd name="f10" fmla="val 6646"/>
                <a:gd name="f11" fmla="val 2175"/>
                <a:gd name="f12" fmla="val 6908"/>
                <a:gd name="f13" fmla="val 2807"/>
                <a:gd name="f14" fmla="val 6764"/>
                <a:gd name="f15" fmla="val 3536"/>
                <a:gd name="f16" fmla="val 6279"/>
                <a:gd name="f17" fmla="val 4021"/>
                <a:gd name="f18" fmla="val 5955"/>
                <a:gd name="f19" fmla="val 4345"/>
                <a:gd name="f20" fmla="val 5521"/>
                <a:gd name="f21" fmla="val 4517"/>
                <a:gd name="f22" fmla="val 5081"/>
                <a:gd name="f23" fmla="val 4862"/>
                <a:gd name="f24" fmla="val 4642"/>
                <a:gd name="f25" fmla="val 4475"/>
                <a:gd name="f26" fmla="val 4433"/>
                <a:gd name="f27" fmla="val 4388"/>
                <a:gd name="f28" fmla="val 3801"/>
                <a:gd name="f29" fmla="val 4126"/>
                <a:gd name="f30" fmla="val 3388"/>
                <a:gd name="f31" fmla="val 3509"/>
                <a:gd name="f32" fmla="val 2822"/>
                <a:gd name="f33" fmla="val 1886"/>
                <a:gd name="f34" fmla="val 4147"/>
                <a:gd name="f35" fmla="val 1"/>
                <a:gd name="f36" fmla="val 6903"/>
                <a:gd name="f37" fmla="val 2443"/>
                <a:gd name="f38" fmla="val 4665"/>
                <a:gd name="f39" fmla="val 2549"/>
                <a:gd name="f40" fmla="val 4567"/>
                <a:gd name="f41" fmla="val 2686"/>
                <a:gd name="f42" fmla="val 2824"/>
                <a:gd name="f43" fmla="val 2943"/>
                <a:gd name="f44" fmla="val 3062"/>
                <a:gd name="f45" fmla="val 4554"/>
                <a:gd name="f46" fmla="val 3162"/>
                <a:gd name="f47" fmla="val 4629"/>
                <a:gd name="f48" fmla="val 5351"/>
                <a:gd name="f49" fmla="val 6270"/>
                <a:gd name="f50" fmla="val 8071"/>
                <a:gd name="f51" fmla="val 3551"/>
                <a:gd name="f52" fmla="val 8181"/>
                <a:gd name="f53" fmla="val 3441"/>
                <a:gd name="f54" fmla="val 8325"/>
                <a:gd name="f55" fmla="val 3386"/>
                <a:gd name="f56" fmla="val 8470"/>
                <a:gd name="f57" fmla="val 8614"/>
                <a:gd name="f58" fmla="val 8759"/>
                <a:gd name="f59" fmla="val 8869"/>
                <a:gd name="f60" fmla="val 10163"/>
                <a:gd name="f61" fmla="val 4846"/>
                <a:gd name="f62" fmla="*/ f0 1 10164"/>
                <a:gd name="f63" fmla="*/ f1 1 690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0164"/>
                <a:gd name="f70" fmla="*/ f67 1 690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0164" h="69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30" y="f33"/>
                    <a:pt x="f34" y="f6"/>
                    <a:pt x="f5" y="f6"/>
                  </a:cubicBezTo>
                  <a:close/>
                  <a:moveTo>
                    <a:pt x="f2" y="f35"/>
                  </a:moveTo>
                  <a:lnTo>
                    <a:pt x="f2" y="f36"/>
                  </a:lnTo>
                  <a:lnTo>
                    <a:pt x="f37" y="f38"/>
                  </a:lnTo>
                  <a:cubicBezTo>
                    <a:pt x="f39" y="f40"/>
                    <a:pt x="f41" y="f21"/>
                    <a:pt x="f42" y="f21"/>
                  </a:cubicBezTo>
                  <a:cubicBezTo>
                    <a:pt x="f43" y="f2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3"/>
                    <a:pt x="f59" y="f51"/>
                  </a:cubicBezTo>
                  <a:lnTo>
                    <a:pt x="f60" y="f61"/>
                  </a:lnTo>
                  <a:lnTo>
                    <a:pt x="f60" y="f3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632;p67">
              <a:extLst>
                <a:ext uri="{FF2B5EF4-FFF2-40B4-BE49-F238E27FC236}">
                  <a16:creationId xmlns:a16="http://schemas.microsoft.com/office/drawing/2014/main" id="{97CB0796-CA2D-D291-610C-F2D66CAC7420}"/>
                </a:ext>
              </a:extLst>
            </p:cNvPr>
            <p:cNvSpPr/>
            <p:nvPr/>
          </p:nvSpPr>
          <p:spPr>
            <a:xfrm>
              <a:off x="7397980" y="6138668"/>
              <a:ext cx="567156" cy="5671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283"/>
                <a:gd name="f5" fmla="val 3427"/>
                <a:gd name="f6" fmla="val 15593"/>
                <a:gd name="f7" fmla="val 15846"/>
                <a:gd name="f8" fmla="val 3677"/>
                <a:gd name="f9" fmla="val 3991"/>
                <a:gd name="f10" fmla="val 15596"/>
                <a:gd name="f11" fmla="val 15849"/>
                <a:gd name="f12" fmla="val 3990"/>
                <a:gd name="f13" fmla="val 3424"/>
                <a:gd name="f14" fmla="val 564"/>
                <a:gd name="f15" fmla="val 1"/>
                <a:gd name="f16" fmla="val 250"/>
                <a:gd name="f17" fmla="val 254"/>
                <a:gd name="f18" fmla="val 567"/>
                <a:gd name="f19" fmla="val 2861"/>
                <a:gd name="f20" fmla="val 3175"/>
                <a:gd name="f21" fmla="val 877"/>
                <a:gd name="f22" fmla="val 1127"/>
                <a:gd name="f23" fmla="val 4304"/>
                <a:gd name="f24" fmla="val 4557"/>
                <a:gd name="f25" fmla="val 4807"/>
                <a:gd name="f26" fmla="val 5120"/>
                <a:gd name="f27" fmla="val 8507"/>
                <a:gd name="f28" fmla="val 8821"/>
                <a:gd name="f29" fmla="val 9074"/>
                <a:gd name="f30" fmla="val 9324"/>
                <a:gd name="f31" fmla="val 9637"/>
                <a:gd name="f32" fmla="val 9950"/>
                <a:gd name="f33" fmla="val 10203"/>
                <a:gd name="f34" fmla="val 10453"/>
                <a:gd name="f35" fmla="val 10766"/>
                <a:gd name="f36" fmla="val 14154"/>
                <a:gd name="f37" fmla="val 14467"/>
                <a:gd name="f38" fmla="val 14720"/>
                <a:gd name="f39" fmla="val 14970"/>
                <a:gd name="f40" fmla="val 16099"/>
                <a:gd name="f41" fmla="val 16412"/>
                <a:gd name="f42" fmla="val 18710"/>
                <a:gd name="f43" fmla="val 19020"/>
                <a:gd name="f44" fmla="val 3171"/>
                <a:gd name="f45" fmla="val 18396"/>
                <a:gd name="f46" fmla="val 18143"/>
                <a:gd name="f47" fmla="val 4300"/>
                <a:gd name="f48" fmla="val 4553"/>
                <a:gd name="f49" fmla="val 4806"/>
                <a:gd name="f50" fmla="val 8817"/>
                <a:gd name="f51" fmla="val 9070"/>
                <a:gd name="f52" fmla="val 9323"/>
                <a:gd name="f53" fmla="val 9636"/>
                <a:gd name="f54" fmla="val 9947"/>
                <a:gd name="f55" fmla="val 10200"/>
                <a:gd name="f56" fmla="val 10452"/>
                <a:gd name="f57" fmla="val 14153"/>
                <a:gd name="f58" fmla="val 14463"/>
                <a:gd name="f59" fmla="val 14716"/>
                <a:gd name="f60" fmla="val 14969"/>
                <a:gd name="f61" fmla="val 18706"/>
                <a:gd name="f62" fmla="val 19019"/>
                <a:gd name="f63" fmla="val 19272"/>
                <a:gd name="f64" fmla="val 18393"/>
                <a:gd name="f65" fmla="val 1130"/>
                <a:gd name="f66" fmla="*/ f0 1 19273"/>
                <a:gd name="f67" fmla="*/ f1 1 19273"/>
                <a:gd name="f68" fmla="val f2"/>
                <a:gd name="f69" fmla="val f3"/>
                <a:gd name="f70" fmla="+- f69 0 f68"/>
                <a:gd name="f71" fmla="*/ f70 1 19273"/>
                <a:gd name="f72" fmla="*/ f68 1 f71"/>
                <a:gd name="f73" fmla="*/ f69 1 f71"/>
                <a:gd name="f74" fmla="*/ f72 f66 1"/>
                <a:gd name="f75" fmla="*/ f73 f66 1"/>
                <a:gd name="f76" fmla="*/ f73 f67 1"/>
                <a:gd name="f77" fmla="*/ f72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9273" h="19273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4"/>
                  </a:lnTo>
                  <a:cubicBezTo>
                    <a:pt x="f7" y="f10"/>
                    <a:pt x="f6" y="f11"/>
                    <a:pt x="f4" y="f11"/>
                  </a:cubicBezTo>
                  <a:lnTo>
                    <a:pt x="f12" y="f11"/>
                  </a:lnTo>
                  <a:cubicBezTo>
                    <a:pt x="f8" y="f11"/>
                    <a:pt x="f13" y="f10"/>
                    <a:pt x="f13" y="f4"/>
                  </a:cubicBezTo>
                  <a:lnTo>
                    <a:pt x="f13" y="f9"/>
                  </a:lnTo>
                  <a:cubicBezTo>
                    <a:pt x="f13" y="f8"/>
                    <a:pt x="f8" y="f5"/>
                    <a:pt x="f12" y="f5"/>
                  </a:cubicBezTo>
                  <a:close/>
                  <a:moveTo>
                    <a:pt x="f14" y="f15"/>
                  </a:moveTo>
                  <a:cubicBezTo>
                    <a:pt x="f16" y="f15"/>
                    <a:pt x="f2" y="f17"/>
                    <a:pt x="f2" y="f18"/>
                  </a:cubicBezTo>
                  <a:lnTo>
                    <a:pt x="f2" y="f19"/>
                  </a:lnTo>
                  <a:cubicBezTo>
                    <a:pt x="f2" y="f20"/>
                    <a:pt x="f16" y="f5"/>
                    <a:pt x="f14" y="f5"/>
                  </a:cubicBezTo>
                  <a:cubicBezTo>
                    <a:pt x="f21" y="f5"/>
                    <a:pt x="f22" y="f8"/>
                    <a:pt x="f22" y="f9"/>
                  </a:cubicBezTo>
                  <a:cubicBezTo>
                    <a:pt x="f22" y="f23"/>
                    <a:pt x="f21" y="f24"/>
                    <a:pt x="f14" y="f24"/>
                  </a:cubicBezTo>
                  <a:cubicBezTo>
                    <a:pt x="f16" y="f24"/>
                    <a:pt x="f2" y="f25"/>
                    <a:pt x="f2" y="f26"/>
                  </a:cubicBezTo>
                  <a:lnTo>
                    <a:pt x="f2" y="f27"/>
                  </a:lnTo>
                  <a:cubicBezTo>
                    <a:pt x="f2" y="f28"/>
                    <a:pt x="f16" y="f29"/>
                    <a:pt x="f14" y="f29"/>
                  </a:cubicBezTo>
                  <a:cubicBezTo>
                    <a:pt x="f21" y="f29"/>
                    <a:pt x="f22" y="f30"/>
                    <a:pt x="f22" y="f31"/>
                  </a:cubicBezTo>
                  <a:cubicBezTo>
                    <a:pt x="f22" y="f32"/>
                    <a:pt x="f21" y="f33"/>
                    <a:pt x="f14" y="f33"/>
                  </a:cubicBezTo>
                  <a:cubicBezTo>
                    <a:pt x="f16" y="f33"/>
                    <a:pt x="f2" y="f34"/>
                    <a:pt x="f2" y="f35"/>
                  </a:cubicBezTo>
                  <a:lnTo>
                    <a:pt x="f2" y="f36"/>
                  </a:lnTo>
                  <a:cubicBezTo>
                    <a:pt x="f2" y="f37"/>
                    <a:pt x="f16" y="f38"/>
                    <a:pt x="f14" y="f38"/>
                  </a:cubicBezTo>
                  <a:cubicBezTo>
                    <a:pt x="f21" y="f38"/>
                    <a:pt x="f22" y="f39"/>
                    <a:pt x="f22" y="f4"/>
                  </a:cubicBezTo>
                  <a:cubicBezTo>
                    <a:pt x="f22" y="f10"/>
                    <a:pt x="f21" y="f11"/>
                    <a:pt x="f14" y="f11"/>
                  </a:cubicBezTo>
                  <a:cubicBezTo>
                    <a:pt x="f16" y="f11"/>
                    <a:pt x="f2" y="f40"/>
                    <a:pt x="f2" y="f41"/>
                  </a:cubicBezTo>
                  <a:lnTo>
                    <a:pt x="f2" y="f42"/>
                  </a:lnTo>
                  <a:cubicBezTo>
                    <a:pt x="f2" y="f43"/>
                    <a:pt x="f16" y="f3"/>
                    <a:pt x="f14" y="f3"/>
                  </a:cubicBezTo>
                  <a:lnTo>
                    <a:pt x="f19" y="f3"/>
                  </a:lnTo>
                  <a:cubicBezTo>
                    <a:pt x="f44" y="f3"/>
                    <a:pt x="f13" y="f43"/>
                    <a:pt x="f13" y="f42"/>
                  </a:cubicBezTo>
                  <a:cubicBezTo>
                    <a:pt x="f13" y="f45"/>
                    <a:pt x="f8" y="f46"/>
                    <a:pt x="f12" y="f46"/>
                  </a:cubicBezTo>
                  <a:cubicBezTo>
                    <a:pt x="f47" y="f46"/>
                    <a:pt x="f48" y="f45"/>
                    <a:pt x="f48" y="f42"/>
                  </a:cubicBezTo>
                  <a:cubicBezTo>
                    <a:pt x="f48" y="f43"/>
                    <a:pt x="f49" y="f3"/>
                    <a:pt x="f26" y="f3"/>
                  </a:cubicBezTo>
                  <a:lnTo>
                    <a:pt x="f27" y="f3"/>
                  </a:lnTo>
                  <a:cubicBezTo>
                    <a:pt x="f50" y="f3"/>
                    <a:pt x="f51" y="f43"/>
                    <a:pt x="f51" y="f42"/>
                  </a:cubicBezTo>
                  <a:cubicBezTo>
                    <a:pt x="f51" y="f45"/>
                    <a:pt x="f52" y="f46"/>
                    <a:pt x="f53" y="f46"/>
                  </a:cubicBezTo>
                  <a:cubicBezTo>
                    <a:pt x="f54" y="f46"/>
                    <a:pt x="f55" y="f45"/>
                    <a:pt x="f55" y="f42"/>
                  </a:cubicBezTo>
                  <a:cubicBezTo>
                    <a:pt x="f55" y="f43"/>
                    <a:pt x="f56" y="f3"/>
                    <a:pt x="f35" y="f3"/>
                  </a:cubicBezTo>
                  <a:lnTo>
                    <a:pt x="f57" y="f3"/>
                  </a:lnTo>
                  <a:cubicBezTo>
                    <a:pt x="f58" y="f3"/>
                    <a:pt x="f59" y="f43"/>
                    <a:pt x="f59" y="f42"/>
                  </a:cubicBezTo>
                  <a:cubicBezTo>
                    <a:pt x="f59" y="f45"/>
                    <a:pt x="f60" y="f46"/>
                    <a:pt x="f4" y="f46"/>
                  </a:cubicBezTo>
                  <a:cubicBezTo>
                    <a:pt x="f6" y="f46"/>
                    <a:pt x="f7" y="f45"/>
                    <a:pt x="f7" y="f42"/>
                  </a:cubicBezTo>
                  <a:cubicBezTo>
                    <a:pt x="f7" y="f43"/>
                    <a:pt x="f40" y="f3"/>
                    <a:pt x="f41" y="f3"/>
                  </a:cubicBezTo>
                  <a:lnTo>
                    <a:pt x="f61" y="f3"/>
                  </a:lnTo>
                  <a:cubicBezTo>
                    <a:pt x="f62" y="f3"/>
                    <a:pt x="f63" y="f43"/>
                    <a:pt x="f63" y="f42"/>
                  </a:cubicBezTo>
                  <a:lnTo>
                    <a:pt x="f63" y="f41"/>
                  </a:lnTo>
                  <a:cubicBezTo>
                    <a:pt x="f63" y="f40"/>
                    <a:pt x="f62" y="f11"/>
                    <a:pt x="f61" y="f11"/>
                  </a:cubicBezTo>
                  <a:cubicBezTo>
                    <a:pt x="f64" y="f11"/>
                    <a:pt x="f46" y="f10"/>
                    <a:pt x="f46" y="f4"/>
                  </a:cubicBezTo>
                  <a:cubicBezTo>
                    <a:pt x="f46" y="f39"/>
                    <a:pt x="f64" y="f38"/>
                    <a:pt x="f61" y="f38"/>
                  </a:cubicBezTo>
                  <a:cubicBezTo>
                    <a:pt x="f62" y="f38"/>
                    <a:pt x="f63" y="f37"/>
                    <a:pt x="f63" y="f36"/>
                  </a:cubicBezTo>
                  <a:lnTo>
                    <a:pt x="f63" y="f35"/>
                  </a:lnTo>
                  <a:cubicBezTo>
                    <a:pt x="f63" y="f34"/>
                    <a:pt x="f62" y="f33"/>
                    <a:pt x="f61" y="f33"/>
                  </a:cubicBezTo>
                  <a:cubicBezTo>
                    <a:pt x="f64" y="f33"/>
                    <a:pt x="f46" y="f32"/>
                    <a:pt x="f46" y="f31"/>
                  </a:cubicBezTo>
                  <a:cubicBezTo>
                    <a:pt x="f46" y="f30"/>
                    <a:pt x="f64" y="f29"/>
                    <a:pt x="f61" y="f29"/>
                  </a:cubicBezTo>
                  <a:cubicBezTo>
                    <a:pt x="f62" y="f29"/>
                    <a:pt x="f63" y="f28"/>
                    <a:pt x="f63" y="f27"/>
                  </a:cubicBezTo>
                  <a:lnTo>
                    <a:pt x="f63" y="f26"/>
                  </a:lnTo>
                  <a:cubicBezTo>
                    <a:pt x="f63" y="f25"/>
                    <a:pt x="f62" y="f24"/>
                    <a:pt x="f61" y="f24"/>
                  </a:cubicBezTo>
                  <a:cubicBezTo>
                    <a:pt x="f64" y="f24"/>
                    <a:pt x="f46" y="f23"/>
                    <a:pt x="f46" y="f9"/>
                  </a:cubicBezTo>
                  <a:cubicBezTo>
                    <a:pt x="f46" y="f8"/>
                    <a:pt x="f64" y="f5"/>
                    <a:pt x="f61" y="f5"/>
                  </a:cubicBezTo>
                  <a:cubicBezTo>
                    <a:pt x="f62" y="f5"/>
                    <a:pt x="f63" y="f20"/>
                    <a:pt x="f63" y="f19"/>
                  </a:cubicBezTo>
                  <a:lnTo>
                    <a:pt x="f63" y="f18"/>
                  </a:lnTo>
                  <a:cubicBezTo>
                    <a:pt x="f63" y="f17"/>
                    <a:pt x="f62" y="f15"/>
                    <a:pt x="f61" y="f15"/>
                  </a:cubicBezTo>
                  <a:lnTo>
                    <a:pt x="f41" y="f15"/>
                  </a:lnTo>
                  <a:cubicBezTo>
                    <a:pt x="f40" y="f15"/>
                    <a:pt x="f7" y="f17"/>
                    <a:pt x="f7" y="f18"/>
                  </a:cubicBezTo>
                  <a:cubicBezTo>
                    <a:pt x="f7" y="f21"/>
                    <a:pt x="f6" y="f65"/>
                    <a:pt x="f4" y="f65"/>
                  </a:cubicBezTo>
                  <a:cubicBezTo>
                    <a:pt x="f60" y="f65"/>
                    <a:pt x="f59" y="f21"/>
                    <a:pt x="f59" y="f18"/>
                  </a:cubicBezTo>
                  <a:cubicBezTo>
                    <a:pt x="f59" y="f17"/>
                    <a:pt x="f58" y="f15"/>
                    <a:pt x="f57" y="f15"/>
                  </a:cubicBezTo>
                  <a:lnTo>
                    <a:pt x="f35" y="f15"/>
                  </a:lnTo>
                  <a:cubicBezTo>
                    <a:pt x="f56" y="f15"/>
                    <a:pt x="f55" y="f17"/>
                    <a:pt x="f55" y="f18"/>
                  </a:cubicBezTo>
                  <a:cubicBezTo>
                    <a:pt x="f55" y="f21"/>
                    <a:pt x="f54" y="f65"/>
                    <a:pt x="f53" y="f65"/>
                  </a:cubicBezTo>
                  <a:cubicBezTo>
                    <a:pt x="f52" y="f65"/>
                    <a:pt x="f51" y="f21"/>
                    <a:pt x="f51" y="f18"/>
                  </a:cubicBezTo>
                  <a:cubicBezTo>
                    <a:pt x="f51" y="f17"/>
                    <a:pt x="f50" y="f15"/>
                    <a:pt x="f27" y="f15"/>
                  </a:cubicBezTo>
                  <a:lnTo>
                    <a:pt x="f26" y="f15"/>
                  </a:lnTo>
                  <a:cubicBezTo>
                    <a:pt x="f49" y="f15"/>
                    <a:pt x="f48" y="f17"/>
                    <a:pt x="f48" y="f18"/>
                  </a:cubicBezTo>
                  <a:cubicBezTo>
                    <a:pt x="f48" y="f21"/>
                    <a:pt x="f47" y="f65"/>
                    <a:pt x="f12" y="f65"/>
                  </a:cubicBezTo>
                  <a:cubicBezTo>
                    <a:pt x="f8" y="f65"/>
                    <a:pt x="f13" y="f21"/>
                    <a:pt x="f13" y="f18"/>
                  </a:cubicBezTo>
                  <a:cubicBezTo>
                    <a:pt x="f13" y="f17"/>
                    <a:pt x="f44" y="f15"/>
                    <a:pt x="f19" y="f1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oogle Shape;1633;p67">
            <a:extLst>
              <a:ext uri="{FF2B5EF4-FFF2-40B4-BE49-F238E27FC236}">
                <a16:creationId xmlns:a16="http://schemas.microsoft.com/office/drawing/2014/main" id="{60102541-6DFE-E361-D096-DD8515CB9999}"/>
              </a:ext>
            </a:extLst>
          </p:cNvPr>
          <p:cNvGrpSpPr/>
          <p:nvPr/>
        </p:nvGrpSpPr>
        <p:grpSpPr>
          <a:xfrm>
            <a:off x="10468910" y="8322484"/>
            <a:ext cx="567248" cy="420788"/>
            <a:chOff x="10468910" y="8322484"/>
            <a:chExt cx="567248" cy="420788"/>
          </a:xfrm>
        </p:grpSpPr>
        <p:sp>
          <p:nvSpPr>
            <p:cNvPr id="25" name="Google Shape;1634;p67">
              <a:extLst>
                <a:ext uri="{FF2B5EF4-FFF2-40B4-BE49-F238E27FC236}">
                  <a16:creationId xmlns:a16="http://schemas.microsoft.com/office/drawing/2014/main" id="{FC4EF982-D09A-01D0-FD66-D202317B2BC0}"/>
                </a:ext>
              </a:extLst>
            </p:cNvPr>
            <p:cNvSpPr/>
            <p:nvPr/>
          </p:nvSpPr>
          <p:spPr>
            <a:xfrm>
              <a:off x="10729258" y="8509644"/>
              <a:ext cx="46552" cy="46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2"/>
                <a:gd name="f4" fmla="val 793"/>
                <a:gd name="f5" fmla="val 1"/>
                <a:gd name="f6" fmla="val 356"/>
                <a:gd name="f7" fmla="val 353"/>
                <a:gd name="f8" fmla="val 790"/>
                <a:gd name="f9" fmla="val 1226"/>
                <a:gd name="f10" fmla="val 1581"/>
                <a:gd name="f11" fmla="val 1227"/>
                <a:gd name="f12" fmla="*/ f0 1 1582"/>
                <a:gd name="f13" fmla="*/ f1 1 1582"/>
                <a:gd name="f14" fmla="val f2"/>
                <a:gd name="f15" fmla="val f3"/>
                <a:gd name="f16" fmla="+- f15 0 f14"/>
                <a:gd name="f17" fmla="*/ f16 1 1582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582" h="1582">
                  <a:moveTo>
                    <a:pt x="f4" y="f5"/>
                  </a:moveTo>
                  <a:cubicBezTo>
                    <a:pt x="f6" y="f5"/>
                    <a:pt x="f5" y="f7"/>
                    <a:pt x="f5" y="f8"/>
                  </a:cubicBezTo>
                  <a:cubicBezTo>
                    <a:pt x="f5" y="f9"/>
                    <a:pt x="f6" y="f10"/>
                    <a:pt x="f4" y="f10"/>
                  </a:cubicBezTo>
                  <a:cubicBezTo>
                    <a:pt x="f11" y="f10"/>
                    <a:pt x="f3" y="f9"/>
                    <a:pt x="f3" y="f8"/>
                  </a:cubicBezTo>
                  <a:cubicBezTo>
                    <a:pt x="f3" y="f7"/>
                    <a:pt x="f11" y="f5"/>
                    <a:pt x="f4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635;p67">
              <a:extLst>
                <a:ext uri="{FF2B5EF4-FFF2-40B4-BE49-F238E27FC236}">
                  <a16:creationId xmlns:a16="http://schemas.microsoft.com/office/drawing/2014/main" id="{E25A1E0D-A728-F61A-840C-59DCA29FD3A0}"/>
                </a:ext>
              </a:extLst>
            </p:cNvPr>
            <p:cNvSpPr/>
            <p:nvPr/>
          </p:nvSpPr>
          <p:spPr>
            <a:xfrm>
              <a:off x="10956377" y="8509644"/>
              <a:ext cx="46552" cy="46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2"/>
                <a:gd name="f4" fmla="val 790"/>
                <a:gd name="f5" fmla="val 1"/>
                <a:gd name="f6" fmla="val 353"/>
                <a:gd name="f7" fmla="val 1226"/>
                <a:gd name="f8" fmla="val 1581"/>
                <a:gd name="f9" fmla="*/ f0 1 1582"/>
                <a:gd name="f10" fmla="*/ f1 1 1582"/>
                <a:gd name="f11" fmla="val f2"/>
                <a:gd name="f12" fmla="val f3"/>
                <a:gd name="f13" fmla="+- f12 0 f11"/>
                <a:gd name="f14" fmla="*/ f13 1 158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582" h="1582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7" y="f8"/>
                    <a:pt x="f3" y="f7"/>
                    <a:pt x="f3" y="f4"/>
                  </a:cubicBezTo>
                  <a:cubicBezTo>
                    <a:pt x="f3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636;p67">
              <a:extLst>
                <a:ext uri="{FF2B5EF4-FFF2-40B4-BE49-F238E27FC236}">
                  <a16:creationId xmlns:a16="http://schemas.microsoft.com/office/drawing/2014/main" id="{D5064201-E03C-34C2-1F0C-6E37DF69BCF9}"/>
                </a:ext>
              </a:extLst>
            </p:cNvPr>
            <p:cNvSpPr/>
            <p:nvPr/>
          </p:nvSpPr>
          <p:spPr>
            <a:xfrm>
              <a:off x="10469002" y="8674821"/>
              <a:ext cx="567156" cy="68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2326"/>
                <a:gd name="f5" fmla="val 1"/>
                <a:gd name="f6" fmla="val 1759"/>
                <a:gd name="f7" fmla="val 2072"/>
                <a:gd name="f8" fmla="val 251"/>
                <a:gd name="f9" fmla="val 2325"/>
                <a:gd name="f10" fmla="val 564"/>
                <a:gd name="f11" fmla="val 18707"/>
                <a:gd name="f12" fmla="val 19020"/>
                <a:gd name="f13" fmla="*/ f0 1 19273"/>
                <a:gd name="f14" fmla="*/ f1 1 23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9273"/>
                <a:gd name="f21" fmla="*/ f18 1 23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9273" h="2326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637;p67">
              <a:extLst>
                <a:ext uri="{FF2B5EF4-FFF2-40B4-BE49-F238E27FC236}">
                  <a16:creationId xmlns:a16="http://schemas.microsoft.com/office/drawing/2014/main" id="{EACC2BBE-63B9-0C5B-6CC4-2EEF358A279D}"/>
                </a:ext>
              </a:extLst>
            </p:cNvPr>
            <p:cNvSpPr/>
            <p:nvPr/>
          </p:nvSpPr>
          <p:spPr>
            <a:xfrm>
              <a:off x="10502258" y="8509644"/>
              <a:ext cx="46552" cy="46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2"/>
                <a:gd name="f4" fmla="val 789"/>
                <a:gd name="f5" fmla="val 1"/>
                <a:gd name="f6" fmla="val 352"/>
                <a:gd name="f7" fmla="val 353"/>
                <a:gd name="f8" fmla="val 790"/>
                <a:gd name="f9" fmla="val 1226"/>
                <a:gd name="f10" fmla="val 1581"/>
                <a:gd name="f11" fmla="*/ f0 1 1582"/>
                <a:gd name="f12" fmla="*/ f1 1 1582"/>
                <a:gd name="f13" fmla="val f2"/>
                <a:gd name="f14" fmla="val f3"/>
                <a:gd name="f15" fmla="+- f14 0 f13"/>
                <a:gd name="f16" fmla="*/ f15 1 1582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582" h="1582">
                  <a:moveTo>
                    <a:pt x="f4" y="f5"/>
                  </a:moveTo>
                  <a:cubicBezTo>
                    <a:pt x="f6" y="f5"/>
                    <a:pt x="f2" y="f7"/>
                    <a:pt x="f2" y="f8"/>
                  </a:cubicBezTo>
                  <a:cubicBezTo>
                    <a:pt x="f2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8"/>
                  </a:cubicBezTo>
                  <a:cubicBezTo>
                    <a:pt x="f10" y="f7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638;p67">
              <a:extLst>
                <a:ext uri="{FF2B5EF4-FFF2-40B4-BE49-F238E27FC236}">
                  <a16:creationId xmlns:a16="http://schemas.microsoft.com/office/drawing/2014/main" id="{E57B9BEC-0304-6FC9-D81F-298064576EF7}"/>
                </a:ext>
              </a:extLst>
            </p:cNvPr>
            <p:cNvSpPr/>
            <p:nvPr/>
          </p:nvSpPr>
          <p:spPr>
            <a:xfrm>
              <a:off x="10468910" y="8322484"/>
              <a:ext cx="567248" cy="319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6"/>
                <a:gd name="f4" fmla="val 10845"/>
                <a:gd name="f5" fmla="val 9638"/>
                <a:gd name="f6" fmla="val 5229"/>
                <a:gd name="f7" fmla="val 9885"/>
                <a:gd name="f8" fmla="val 10134"/>
                <a:gd name="f9" fmla="val 5277"/>
                <a:gd name="f10" fmla="val 10372"/>
                <a:gd name="f11" fmla="val 5376"/>
                <a:gd name="f12" fmla="val 11091"/>
                <a:gd name="f13" fmla="val 5674"/>
                <a:gd name="f14" fmla="val 11558"/>
                <a:gd name="f15" fmla="val 6373"/>
                <a:gd name="f16" fmla="val 7150"/>
                <a:gd name="f17" fmla="val 8209"/>
                <a:gd name="f18" fmla="val 10697"/>
                <a:gd name="f19" fmla="val 9068"/>
                <a:gd name="f20" fmla="val 9640"/>
                <a:gd name="f21" fmla="val 9071"/>
                <a:gd name="f22" fmla="val 8863"/>
                <a:gd name="f23" fmla="val 8161"/>
                <a:gd name="f24" fmla="val 8601"/>
                <a:gd name="f25" fmla="val 7866"/>
                <a:gd name="f26" fmla="val 7884"/>
                <a:gd name="f27" fmla="val 7568"/>
                <a:gd name="f28" fmla="val 7168"/>
                <a:gd name="f29" fmla="val 7731"/>
                <a:gd name="f30" fmla="val 6343"/>
                <a:gd name="f31" fmla="val 8282"/>
                <a:gd name="f32" fmla="val 5791"/>
                <a:gd name="f33" fmla="val 8648"/>
                <a:gd name="f34" fmla="val 5425"/>
                <a:gd name="f35" fmla="val 9139"/>
                <a:gd name="f36" fmla="val 571"/>
                <a:gd name="f37" fmla="val 1"/>
                <a:gd name="f38" fmla="val 281"/>
                <a:gd name="f39" fmla="val 3"/>
                <a:gd name="f40" fmla="val 226"/>
                <a:gd name="f41" fmla="val 567"/>
                <a:gd name="f42" fmla="val 471"/>
                <a:gd name="f43" fmla="val 1187"/>
                <a:gd name="f44" fmla="val 1425"/>
                <a:gd name="f45" fmla="val 1674"/>
                <a:gd name="f46" fmla="val 1921"/>
                <a:gd name="f47" fmla="val 2420"/>
                <a:gd name="f48" fmla="val 2912"/>
                <a:gd name="f49" fmla="val 3280"/>
                <a:gd name="f50" fmla="val 3828"/>
                <a:gd name="f51" fmla="val 3994"/>
                <a:gd name="f52" fmla="val 3696"/>
                <a:gd name="f53" fmla="val 3398"/>
                <a:gd name="f54" fmla="val 2699"/>
                <a:gd name="f55" fmla="val 1922"/>
                <a:gd name="f56" fmla="val 862"/>
                <a:gd name="f57" fmla="val 4"/>
                <a:gd name="f58" fmla="val 10844"/>
                <a:gd name="f59" fmla="val 7926"/>
                <a:gd name="f60" fmla="val 18806"/>
                <a:gd name="f61" fmla="val 8625"/>
                <a:gd name="f62" fmla="val 18089"/>
                <a:gd name="f63" fmla="val 8923"/>
                <a:gd name="f64" fmla="val 17852"/>
                <a:gd name="f65" fmla="val 9022"/>
                <a:gd name="f66" fmla="val 17603"/>
                <a:gd name="f67" fmla="val 9070"/>
                <a:gd name="f68" fmla="val 17356"/>
                <a:gd name="f69" fmla="val 16857"/>
                <a:gd name="f70" fmla="val 16365"/>
                <a:gd name="f71" fmla="val 8874"/>
                <a:gd name="f72" fmla="val 15997"/>
                <a:gd name="f73" fmla="val 8508"/>
                <a:gd name="f74" fmla="val 15449"/>
                <a:gd name="f75" fmla="val 7957"/>
                <a:gd name="f76" fmla="val 15283"/>
                <a:gd name="f77" fmla="val 7131"/>
                <a:gd name="f78" fmla="val 15581"/>
                <a:gd name="f79" fmla="val 6415"/>
                <a:gd name="f80" fmla="val 15879"/>
                <a:gd name="f81" fmla="val 5698"/>
                <a:gd name="f82" fmla="val 16578"/>
                <a:gd name="f83" fmla="val 5231"/>
                <a:gd name="f84" fmla="val 17355"/>
                <a:gd name="f85" fmla="val 18415"/>
                <a:gd name="f86" fmla="val 19273"/>
                <a:gd name="f87" fmla="val 6090"/>
                <a:gd name="f88" fmla="val 341"/>
                <a:gd name="f89" fmla="val 19137"/>
                <a:gd name="f90" fmla="val 133"/>
                <a:gd name="f91" fmla="val 18927"/>
                <a:gd name="f92" fmla="val 46"/>
                <a:gd name="f93" fmla="val 18857"/>
                <a:gd name="f94" fmla="val 17"/>
                <a:gd name="f95" fmla="val 18783"/>
                <a:gd name="f96" fmla="val 2"/>
                <a:gd name="f97" fmla="val 18709"/>
                <a:gd name="f98" fmla="val 18564"/>
                <a:gd name="f99" fmla="val 18420"/>
                <a:gd name="f100" fmla="val 58"/>
                <a:gd name="f101" fmla="val 18312"/>
                <a:gd name="f102" fmla="val 166"/>
                <a:gd name="f103" fmla="val 14783"/>
                <a:gd name="f104" fmla="val 3641"/>
                <a:gd name="f105" fmla="val 9971"/>
                <a:gd name="f106" fmla="val 112"/>
                <a:gd name="f107" fmla="val 9871"/>
                <a:gd name="f108" fmla="val 38"/>
                <a:gd name="f109" fmla="val 9754"/>
                <a:gd name="f110" fmla="val 9636"/>
                <a:gd name="f111" fmla="val 9517"/>
                <a:gd name="f112" fmla="val 9397"/>
                <a:gd name="f113" fmla="val 39"/>
                <a:gd name="f114" fmla="val 9297"/>
                <a:gd name="f115" fmla="val 115"/>
                <a:gd name="f116" fmla="val 4656"/>
                <a:gd name="f117" fmla="val 952"/>
                <a:gd name="f118" fmla="val 154"/>
                <a:gd name="f119" fmla="val 840"/>
                <a:gd name="f120" fmla="val 48"/>
                <a:gd name="f121" fmla="val 704"/>
                <a:gd name="f122" fmla="*/ f0 1 19276"/>
                <a:gd name="f123" fmla="*/ f1 1 10845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19276"/>
                <a:gd name="f130" fmla="*/ f127 1 10845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9276" h="108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37" y="f41"/>
                  </a:cubicBezTo>
                  <a:lnTo>
                    <a:pt x="f37" y="f16"/>
                  </a:lnTo>
                  <a:cubicBezTo>
                    <a:pt x="f37" y="f15"/>
                    <a:pt x="f42" y="f13"/>
                    <a:pt x="f43" y="f11"/>
                  </a:cubicBezTo>
                  <a:cubicBezTo>
                    <a:pt x="f44" y="f9"/>
                    <a:pt x="f45" y="f6"/>
                    <a:pt x="f46" y="f6"/>
                  </a:cubicBezTo>
                  <a:cubicBezTo>
                    <a:pt x="f47" y="f6"/>
                    <a:pt x="f48" y="f34"/>
                    <a:pt x="f49" y="f32"/>
                  </a:cubicBezTo>
                  <a:cubicBezTo>
                    <a:pt x="f50" y="f30"/>
                    <a:pt x="f51" y="f28"/>
                    <a:pt x="f52" y="f26"/>
                  </a:cubicBezTo>
                  <a:cubicBezTo>
                    <a:pt x="f53" y="f24"/>
                    <a:pt x="f54" y="f21"/>
                    <a:pt x="f55" y="f21"/>
                  </a:cubicBezTo>
                  <a:cubicBezTo>
                    <a:pt x="f56" y="f19"/>
                    <a:pt x="f57" y="f17"/>
                    <a:pt x="f37" y="f16"/>
                  </a:cubicBezTo>
                  <a:lnTo>
                    <a:pt x="f37" y="f58"/>
                  </a:lnTo>
                  <a:lnTo>
                    <a:pt x="f3" y="f58"/>
                  </a:lnTo>
                  <a:lnTo>
                    <a:pt x="f3" y="f16"/>
                  </a:ln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3" y="f16"/>
                  </a:cubicBezTo>
                  <a:lnTo>
                    <a:pt x="f3" y="f41"/>
                  </a:lnTo>
                  <a:cubicBezTo>
                    <a:pt x="f3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lnTo>
                    <a:pt x="f103" y="f104"/>
                  </a:lnTo>
                  <a:lnTo>
                    <a:pt x="f105" y="f106"/>
                  </a:lnTo>
                  <a:cubicBezTo>
                    <a:pt x="f107" y="f108"/>
                    <a:pt x="f109" y="f37"/>
                    <a:pt x="f110" y="f37"/>
                  </a:cubicBezTo>
                  <a:cubicBezTo>
                    <a:pt x="f111" y="f37"/>
                    <a:pt x="f112" y="f113"/>
                    <a:pt x="f114" y="f115"/>
                  </a:cubicBezTo>
                  <a:lnTo>
                    <a:pt x="f116" y="f104"/>
                  </a:lnTo>
                  <a:lnTo>
                    <a:pt x="f117" y="f118"/>
                  </a:lnTo>
                  <a:cubicBezTo>
                    <a:pt x="f119" y="f120"/>
                    <a:pt x="f121" y="f37"/>
                    <a:pt x="f36" y="f37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oogle Shape;1639;p67">
            <a:extLst>
              <a:ext uri="{FF2B5EF4-FFF2-40B4-BE49-F238E27FC236}">
                <a16:creationId xmlns:a16="http://schemas.microsoft.com/office/drawing/2014/main" id="{5E572CED-632E-665E-99AB-0421F86CECD4}"/>
              </a:ext>
            </a:extLst>
          </p:cNvPr>
          <p:cNvGrpSpPr/>
          <p:nvPr/>
        </p:nvGrpSpPr>
        <p:grpSpPr>
          <a:xfrm>
            <a:off x="10240374" y="3939024"/>
            <a:ext cx="567129" cy="498503"/>
            <a:chOff x="10240374" y="3939024"/>
            <a:chExt cx="567129" cy="498503"/>
          </a:xfrm>
        </p:grpSpPr>
        <p:sp>
          <p:nvSpPr>
            <p:cNvPr id="31" name="Google Shape;1640;p67">
              <a:extLst>
                <a:ext uri="{FF2B5EF4-FFF2-40B4-BE49-F238E27FC236}">
                  <a16:creationId xmlns:a16="http://schemas.microsoft.com/office/drawing/2014/main" id="{2D00C58F-BEAD-3736-BEF6-BC1FAA5FE02A}"/>
                </a:ext>
              </a:extLst>
            </p:cNvPr>
            <p:cNvSpPr/>
            <p:nvPr/>
          </p:nvSpPr>
          <p:spPr>
            <a:xfrm>
              <a:off x="10507342" y="4204868"/>
              <a:ext cx="33284" cy="33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1"/>
                <a:gd name="f4" fmla="val 1130"/>
                <a:gd name="f5" fmla="val 564"/>
                <a:gd name="f6" fmla="val 1"/>
                <a:gd name="f7" fmla="val 251"/>
                <a:gd name="f8" fmla="val 877"/>
                <a:gd name="f9" fmla="*/ f0 1 1131"/>
                <a:gd name="f10" fmla="*/ f1 1 11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131"/>
                <a:gd name="f17" fmla="*/ f14 1 11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131" h="1130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1641;p67">
              <a:extLst>
                <a:ext uri="{FF2B5EF4-FFF2-40B4-BE49-F238E27FC236}">
                  <a16:creationId xmlns:a16="http://schemas.microsoft.com/office/drawing/2014/main" id="{7A69D1D2-34A6-7EBB-D8C8-B19D92AFE14F}"/>
                </a:ext>
              </a:extLst>
            </p:cNvPr>
            <p:cNvSpPr/>
            <p:nvPr/>
          </p:nvSpPr>
          <p:spPr>
            <a:xfrm>
              <a:off x="10240374" y="3939024"/>
              <a:ext cx="567129" cy="265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2"/>
                <a:gd name="f4" fmla="val 9035"/>
                <a:gd name="f5" fmla="val 2825"/>
                <a:gd name="f6" fmla="val 1130"/>
                <a:gd name="f7" fmla="val 3135"/>
                <a:gd name="f8" fmla="val 3388"/>
                <a:gd name="f9" fmla="val 1380"/>
                <a:gd name="f10" fmla="val 1693"/>
                <a:gd name="f11" fmla="val 2259"/>
                <a:gd name="f12" fmla="val 2258"/>
                <a:gd name="f13" fmla="val 2511"/>
                <a:gd name="f14" fmla="val 11894"/>
                <a:gd name="f15" fmla="val 12208"/>
                <a:gd name="f16" fmla="val 12461"/>
                <a:gd name="f17" fmla="val 6814"/>
                <a:gd name="f18" fmla="val 7064"/>
                <a:gd name="f19" fmla="val 7378"/>
                <a:gd name="f20" fmla="val 5083"/>
                <a:gd name="f21" fmla="val 4518"/>
                <a:gd name="f22" fmla="val 5586"/>
                <a:gd name="f23" fmla="val 5836"/>
                <a:gd name="f24" fmla="val 5123"/>
                <a:gd name="f25" fmla="val 5480"/>
                <a:gd name="f26" fmla="val 5481"/>
                <a:gd name="f27" fmla="val 5366"/>
                <a:gd name="f28" fmla="val 5596"/>
                <a:gd name="f29" fmla="val 5225"/>
                <a:gd name="f30" fmla="val 5647"/>
                <a:gd name="f31" fmla="val 5086"/>
                <a:gd name="f32" fmla="val 4796"/>
                <a:gd name="f33" fmla="val 4517"/>
                <a:gd name="f34" fmla="val 5422"/>
                <a:gd name="f35" fmla="val 5081"/>
                <a:gd name="f36" fmla="val 4768"/>
                <a:gd name="f37" fmla="val 4770"/>
                <a:gd name="f38" fmla="val 1"/>
                <a:gd name="f39" fmla="val 1888"/>
                <a:gd name="f40" fmla="val 1129"/>
                <a:gd name="f41" fmla="val 757"/>
                <a:gd name="f42" fmla="val 2362"/>
                <a:gd name="f43" fmla="val 455"/>
                <a:gd name="f44" fmla="val 2600"/>
                <a:gd name="f45" fmla="val 3"/>
                <a:gd name="f46" fmla="val 3235"/>
                <a:gd name="f47" fmla="val 3952"/>
                <a:gd name="f48" fmla="val 1695"/>
                <a:gd name="f49" fmla="val 2629"/>
                <a:gd name="f50" fmla="val 5274"/>
                <a:gd name="f51" fmla="val 6210"/>
                <a:gd name="f52" fmla="val 5742"/>
                <a:gd name="f53" fmla="val 6016"/>
                <a:gd name="f54" fmla="val 7123"/>
                <a:gd name="f55" fmla="val 7652"/>
                <a:gd name="f56" fmla="val 9636"/>
                <a:gd name="f57" fmla="val 11620"/>
                <a:gd name="f58" fmla="val 13256"/>
                <a:gd name="f59" fmla="val 13533"/>
                <a:gd name="f60" fmla="val 15884"/>
                <a:gd name="f61" fmla="val 16643"/>
                <a:gd name="f62" fmla="val 17580"/>
                <a:gd name="f63" fmla="val 3015"/>
                <a:gd name="f64" fmla="val 18513"/>
                <a:gd name="f65" fmla="val 13590"/>
                <a:gd name="f66" fmla="val 13587"/>
                <a:gd name="f67" fmla="val 12831"/>
                <a:gd name="f68" fmla="val 6441"/>
                <a:gd name="f69" fmla="val 5685"/>
                <a:gd name="f70" fmla="val 3758"/>
                <a:gd name="f71" fmla="*/ f0 1 19272"/>
                <a:gd name="f72" fmla="*/ f1 1 9035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9272"/>
                <a:gd name="f79" fmla="*/ f76 1 9035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9272" h="903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6"/>
                  </a:moveTo>
                  <a:cubicBezTo>
                    <a:pt x="f15" y="f6"/>
                    <a:pt x="f16" y="f9"/>
                    <a:pt x="f16" y="f10"/>
                  </a:cubicBezTo>
                  <a:lnTo>
                    <a:pt x="f16" y="f11"/>
                  </a:lnTo>
                  <a:lnTo>
                    <a:pt x="f17" y="f11"/>
                  </a:lnTo>
                  <a:lnTo>
                    <a:pt x="f17" y="f10"/>
                  </a:lnTo>
                  <a:cubicBezTo>
                    <a:pt x="f17" y="f9"/>
                    <a:pt x="f18" y="f6"/>
                    <a:pt x="f19" y="f6"/>
                  </a:cubicBezTo>
                  <a:close/>
                  <a:moveTo>
                    <a:pt x="f20" y="f21"/>
                  </a:move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35"/>
                  </a:cubicBezTo>
                  <a:cubicBezTo>
                    <a:pt x="f33" y="f36"/>
                    <a:pt x="f37" y="f21"/>
                    <a:pt x="f20" y="f21"/>
                  </a:cubicBezTo>
                  <a:close/>
                  <a:moveTo>
                    <a:pt x="f5" y="f38"/>
                  </a:moveTo>
                  <a:cubicBezTo>
                    <a:pt x="f39" y="f38"/>
                    <a:pt x="f40" y="f41"/>
                    <a:pt x="f40" y="f10"/>
                  </a:cubicBezTo>
                  <a:lnTo>
                    <a:pt x="f40" y="f42"/>
                  </a:lnTo>
                  <a:cubicBezTo>
                    <a:pt x="f43" y="f44"/>
                    <a:pt x="f45" y="f46"/>
                    <a:pt x="f2" y="f47"/>
                  </a:cubicBezTo>
                  <a:lnTo>
                    <a:pt x="f2" y="f21"/>
                  </a:lnTo>
                  <a:lnTo>
                    <a:pt x="f48" y="f21"/>
                  </a:lnTo>
                  <a:cubicBezTo>
                    <a:pt x="f49" y="f21"/>
                    <a:pt x="f8" y="f50"/>
                    <a:pt x="f8" y="f51"/>
                  </a:cubicBezTo>
                  <a:lnTo>
                    <a:pt x="f8" y="f4"/>
                  </a:lnTo>
                  <a:lnTo>
                    <a:pt x="f52" y="f4"/>
                  </a:lnTo>
                  <a:cubicBezTo>
                    <a:pt x="f53" y="f54"/>
                    <a:pt x="f55" y="f30"/>
                    <a:pt x="f56" y="f30"/>
                  </a:cubicBezTo>
                  <a:cubicBezTo>
                    <a:pt x="f57" y="f30"/>
                    <a:pt x="f58" y="f54"/>
                    <a:pt x="f59" y="f4"/>
                  </a:cubicBezTo>
                  <a:lnTo>
                    <a:pt x="f60" y="f4"/>
                  </a:lnTo>
                  <a:lnTo>
                    <a:pt x="f60" y="f51"/>
                  </a:lnTo>
                  <a:cubicBezTo>
                    <a:pt x="f60" y="f50"/>
                    <a:pt x="f61" y="f21"/>
                    <a:pt x="f62" y="f21"/>
                  </a:cubicBezTo>
                  <a:lnTo>
                    <a:pt x="f3" y="f21"/>
                  </a:lnTo>
                  <a:lnTo>
                    <a:pt x="f3" y="f47"/>
                  </a:lnTo>
                  <a:cubicBezTo>
                    <a:pt x="f3" y="f63"/>
                    <a:pt x="f64" y="f11"/>
                    <a:pt x="f62" y="f11"/>
                  </a:cubicBezTo>
                  <a:lnTo>
                    <a:pt x="f65" y="f11"/>
                  </a:lnTo>
                  <a:lnTo>
                    <a:pt x="f65" y="f10"/>
                  </a:lnTo>
                  <a:cubicBezTo>
                    <a:pt x="f66" y="f41"/>
                    <a:pt x="f67" y="f38"/>
                    <a:pt x="f14" y="f38"/>
                  </a:cubicBezTo>
                  <a:lnTo>
                    <a:pt x="f19" y="f38"/>
                  </a:lnTo>
                  <a:cubicBezTo>
                    <a:pt x="f68" y="f38"/>
                    <a:pt x="f69" y="f41"/>
                    <a:pt x="f69" y="f10"/>
                  </a:cubicBezTo>
                  <a:lnTo>
                    <a:pt x="f69" y="f11"/>
                  </a:lnTo>
                  <a:lnTo>
                    <a:pt x="f33" y="f11"/>
                  </a:lnTo>
                  <a:lnTo>
                    <a:pt x="f33" y="f10"/>
                  </a:lnTo>
                  <a:cubicBezTo>
                    <a:pt x="f33" y="f41"/>
                    <a:pt x="f70" y="f38"/>
                    <a:pt x="f5" y="f38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642;p67">
              <a:extLst>
                <a:ext uri="{FF2B5EF4-FFF2-40B4-BE49-F238E27FC236}">
                  <a16:creationId xmlns:a16="http://schemas.microsoft.com/office/drawing/2014/main" id="{FF8BD8DC-8CCA-3C57-FB39-5E12FA6F7712}"/>
                </a:ext>
              </a:extLst>
            </p:cNvPr>
            <p:cNvSpPr/>
            <p:nvPr/>
          </p:nvSpPr>
          <p:spPr>
            <a:xfrm>
              <a:off x="10741027" y="4105198"/>
              <a:ext cx="66476" cy="232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9"/>
                <a:gd name="f4" fmla="val 7904"/>
                <a:gd name="f5" fmla="val 567"/>
                <a:gd name="f6" fmla="val 254"/>
                <a:gd name="f7" fmla="val 1"/>
                <a:gd name="f8" fmla="val 250"/>
                <a:gd name="f9" fmla="val 563"/>
                <a:gd name="f10" fmla="val 7339"/>
                <a:gd name="f11" fmla="val 7652"/>
                <a:gd name="f12" fmla="val 7905"/>
                <a:gd name="f13" fmla="*/ f0 1 2259"/>
                <a:gd name="f14" fmla="*/ f1 1 790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259"/>
                <a:gd name="f21" fmla="*/ f18 1 790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59" h="790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643;p67">
              <a:extLst>
                <a:ext uri="{FF2B5EF4-FFF2-40B4-BE49-F238E27FC236}">
                  <a16:creationId xmlns:a16="http://schemas.microsoft.com/office/drawing/2014/main" id="{D615EFBA-5810-9234-E105-8ECB4FBA8E67}"/>
                </a:ext>
              </a:extLst>
            </p:cNvPr>
            <p:cNvSpPr/>
            <p:nvPr/>
          </p:nvSpPr>
          <p:spPr>
            <a:xfrm>
              <a:off x="10240374" y="4105198"/>
              <a:ext cx="66476" cy="232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9"/>
                <a:gd name="f4" fmla="val 7904"/>
                <a:gd name="f5" fmla="val 7905"/>
                <a:gd name="f6" fmla="val 1695"/>
                <a:gd name="f7" fmla="val 2005"/>
                <a:gd name="f8" fmla="val 2258"/>
                <a:gd name="f9" fmla="val 7652"/>
                <a:gd name="f10" fmla="val 7339"/>
                <a:gd name="f11" fmla="val 563"/>
                <a:gd name="f12" fmla="val 250"/>
                <a:gd name="f13" fmla="*/ f0 1 2259"/>
                <a:gd name="f14" fmla="*/ f1 1 790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259"/>
                <a:gd name="f21" fmla="*/ f18 1 790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59" h="790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7" y="f5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2"/>
                    <a:pt x="f6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644;p67">
              <a:extLst>
                <a:ext uri="{FF2B5EF4-FFF2-40B4-BE49-F238E27FC236}">
                  <a16:creationId xmlns:a16="http://schemas.microsoft.com/office/drawing/2014/main" id="{539F5074-132E-9E47-6FD9-0610B2E12C6D}"/>
                </a:ext>
              </a:extLst>
            </p:cNvPr>
            <p:cNvSpPr/>
            <p:nvPr/>
          </p:nvSpPr>
          <p:spPr>
            <a:xfrm>
              <a:off x="10434328" y="4138428"/>
              <a:ext cx="172739" cy="166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0"/>
                <a:gd name="f4" fmla="val 5645"/>
                <a:gd name="f5" fmla="val 3045"/>
                <a:gd name="f6" fmla="val 1127"/>
                <a:gd name="f7" fmla="val 3263"/>
                <a:gd name="f8" fmla="val 3483"/>
                <a:gd name="f9" fmla="val 1169"/>
                <a:gd name="f10" fmla="val 3692"/>
                <a:gd name="f11" fmla="val 1256"/>
                <a:gd name="f12" fmla="val 4325"/>
                <a:gd name="f13" fmla="val 1518"/>
                <a:gd name="f14" fmla="val 4740"/>
                <a:gd name="f15" fmla="val 2135"/>
                <a:gd name="f16" fmla="val 2822"/>
                <a:gd name="f17" fmla="val 4737"/>
                <a:gd name="f18" fmla="val 3758"/>
                <a:gd name="f19" fmla="val 3981"/>
                <a:gd name="f20" fmla="val 4514"/>
                <a:gd name="f21" fmla="val 4517"/>
                <a:gd name="f22" fmla="val 2358"/>
                <a:gd name="f23" fmla="val 1741"/>
                <a:gd name="f24" fmla="val 4102"/>
                <a:gd name="f25" fmla="val 1479"/>
                <a:gd name="f26" fmla="val 3469"/>
                <a:gd name="f27" fmla="val 1217"/>
                <a:gd name="f28" fmla="val 2837"/>
                <a:gd name="f29" fmla="val 1362"/>
                <a:gd name="f30" fmla="val 2108"/>
                <a:gd name="f31" fmla="val 1847"/>
                <a:gd name="f32" fmla="val 1623"/>
                <a:gd name="f33" fmla="val 2171"/>
                <a:gd name="f34" fmla="val 1299"/>
                <a:gd name="f35" fmla="val 2604"/>
                <a:gd name="f36" fmla="val 1904"/>
                <a:gd name="f37" fmla="val 874"/>
                <a:gd name="f38" fmla="val 687"/>
                <a:gd name="f39" fmla="val 437"/>
                <a:gd name="f40" fmla="val 1"/>
                <a:gd name="f41" fmla="val 2798"/>
                <a:gd name="f42" fmla="val 242"/>
                <a:gd name="f43" fmla="val 4011"/>
                <a:gd name="f44" fmla="val 1049"/>
                <a:gd name="f45" fmla="val 4818"/>
                <a:gd name="f46" fmla="val 1588"/>
                <a:gd name="f47" fmla="val 5358"/>
                <a:gd name="f48" fmla="val 2310"/>
                <a:gd name="f49" fmla="val 3409"/>
                <a:gd name="f50" fmla="val 3776"/>
                <a:gd name="f51" fmla="val 5574"/>
                <a:gd name="f52" fmla="val 4126"/>
                <a:gd name="f53" fmla="val 5430"/>
                <a:gd name="f54" fmla="val 5180"/>
                <a:gd name="f55" fmla="val 4993"/>
                <a:gd name="f56" fmla="val 3963"/>
                <a:gd name="f57" fmla="val 5867"/>
                <a:gd name="f58" fmla="val 1262"/>
                <a:gd name="f59" fmla="val 4605"/>
                <a:gd name="f60" fmla="*/ f0 1 5870"/>
                <a:gd name="f61" fmla="*/ f1 1 5645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5870"/>
                <a:gd name="f68" fmla="*/ f65 1 564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870" h="5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6" y="f2"/>
                    <a:pt x="f37" y="f38"/>
                    <a:pt x="f39" y="f23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5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3" y="f56"/>
                    <a:pt x="f3" y="f1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645;p67">
              <a:extLst>
                <a:ext uri="{FF2B5EF4-FFF2-40B4-BE49-F238E27FC236}">
                  <a16:creationId xmlns:a16="http://schemas.microsoft.com/office/drawing/2014/main" id="{EECE03C9-DD37-9B8A-06B4-A29701DEFB84}"/>
                </a:ext>
              </a:extLst>
            </p:cNvPr>
            <p:cNvSpPr/>
            <p:nvPr/>
          </p:nvSpPr>
          <p:spPr>
            <a:xfrm>
              <a:off x="10240374" y="4238097"/>
              <a:ext cx="567129" cy="1994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2"/>
                <a:gd name="f4" fmla="val 6777"/>
                <a:gd name="f5" fmla="val 3388"/>
                <a:gd name="f6" fmla="val 1"/>
                <a:gd name="f7" fmla="val 2823"/>
                <a:gd name="f8" fmla="val 3759"/>
                <a:gd name="f9" fmla="val 2629"/>
                <a:gd name="f10" fmla="val 4515"/>
                <a:gd name="f11" fmla="val 1695"/>
                <a:gd name="f12" fmla="val 4518"/>
                <a:gd name="f13" fmla="val 5081"/>
                <a:gd name="f14" fmla="val 6017"/>
                <a:gd name="f15" fmla="val 759"/>
                <a:gd name="f16" fmla="val 6773"/>
                <a:gd name="f17" fmla="val 6776"/>
                <a:gd name="f18" fmla="val 17580"/>
                <a:gd name="f19" fmla="val 18513"/>
                <a:gd name="f20" fmla="val 16643"/>
                <a:gd name="f21" fmla="val 15884"/>
                <a:gd name="f22" fmla="val 13533"/>
                <a:gd name="f23" fmla="val 13256"/>
                <a:gd name="f24" fmla="val 1910"/>
                <a:gd name="f25" fmla="val 11620"/>
                <a:gd name="f26" fmla="val 3389"/>
                <a:gd name="f27" fmla="val 9636"/>
                <a:gd name="f28" fmla="val 7652"/>
                <a:gd name="f29" fmla="val 6016"/>
                <a:gd name="f30" fmla="val 5739"/>
                <a:gd name="f31" fmla="*/ f0 1 19272"/>
                <a:gd name="f32" fmla="*/ f1 1 6777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9272"/>
                <a:gd name="f39" fmla="*/ f36 1 6777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9272" h="6777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2"/>
                  </a:cubicBezTo>
                  <a:lnTo>
                    <a:pt x="f2" y="f12"/>
                  </a:lnTo>
                  <a:lnTo>
                    <a:pt x="f2" y="f13"/>
                  </a:lnTo>
                  <a:cubicBezTo>
                    <a:pt x="f2" y="f14"/>
                    <a:pt x="f15" y="f16"/>
                    <a:pt x="f11" y="f17"/>
                  </a:cubicBezTo>
                  <a:lnTo>
                    <a:pt x="f18" y="f17"/>
                  </a:lnTo>
                  <a:cubicBezTo>
                    <a:pt x="f19" y="f16"/>
                    <a:pt x="f3" y="f14"/>
                    <a:pt x="f3" y="f13"/>
                  </a:cubicBezTo>
                  <a:lnTo>
                    <a:pt x="f3" y="f12"/>
                  </a:lnTo>
                  <a:lnTo>
                    <a:pt x="f18" y="f12"/>
                  </a:lnTo>
                  <a:cubicBezTo>
                    <a:pt x="f20" y="f10"/>
                    <a:pt x="f21" y="f8"/>
                    <a:pt x="f21" y="f7"/>
                  </a:cubicBezTo>
                  <a:lnTo>
                    <a:pt x="f21" y="f6"/>
                  </a:lnTo>
                  <a:lnTo>
                    <a:pt x="f22" y="f6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upo 10">
            <a:extLst>
              <a:ext uri="{FF2B5EF4-FFF2-40B4-BE49-F238E27FC236}">
                <a16:creationId xmlns:a16="http://schemas.microsoft.com/office/drawing/2014/main" id="{AD7404AB-EC18-3B6A-2C87-905003D73993}"/>
              </a:ext>
            </a:extLst>
          </p:cNvPr>
          <p:cNvGrpSpPr/>
          <p:nvPr/>
        </p:nvGrpSpPr>
        <p:grpSpPr>
          <a:xfrm>
            <a:off x="16436970" y="7796210"/>
            <a:ext cx="1662114" cy="2230431"/>
            <a:chOff x="16436970" y="7796210"/>
            <a:chExt cx="1662114" cy="2230431"/>
          </a:xfrm>
        </p:grpSpPr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58E0C734-BAC1-54E6-B429-EC398BB0A926}"/>
                </a:ext>
              </a:extLst>
            </p:cNvPr>
            <p:cNvSpPr/>
            <p:nvPr/>
          </p:nvSpPr>
          <p:spPr>
            <a:xfrm>
              <a:off x="16586201" y="7796210"/>
              <a:ext cx="1363663" cy="1493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0"/>
                <a:gd name="f7" fmla="val 231"/>
                <a:gd name="f8" fmla="val 130"/>
                <a:gd name="f9" fmla="val 3"/>
                <a:gd name="f10" fmla="val 129"/>
                <a:gd name="f11" fmla="val 5"/>
                <a:gd name="f12" fmla="val 8"/>
                <a:gd name="f13" fmla="val 7"/>
                <a:gd name="f14" fmla="val 124"/>
                <a:gd name="f15" fmla="val 12"/>
                <a:gd name="f16" fmla="val 119"/>
                <a:gd name="f17" fmla="val 11"/>
                <a:gd name="f18" fmla="val 114"/>
                <a:gd name="f19" fmla="val 10"/>
                <a:gd name="f20" fmla="val 108"/>
                <a:gd name="f21" fmla="val 103"/>
                <a:gd name="f22" fmla="val 15"/>
                <a:gd name="f23" fmla="val 98"/>
                <a:gd name="f24" fmla="val 18"/>
                <a:gd name="f25" fmla="val 94"/>
                <a:gd name="f26" fmla="val 16"/>
                <a:gd name="f27" fmla="val 89"/>
                <a:gd name="f28" fmla="val 85"/>
                <a:gd name="f29" fmla="val 24"/>
                <a:gd name="f30" fmla="val 76"/>
                <a:gd name="f31" fmla="val 29"/>
                <a:gd name="f32" fmla="val 68"/>
                <a:gd name="f33" fmla="val 37"/>
                <a:gd name="f34" fmla="val 60"/>
                <a:gd name="f35" fmla="val 42"/>
                <a:gd name="f36" fmla="val 54"/>
                <a:gd name="f37" fmla="val 49"/>
                <a:gd name="f38" fmla="val 50"/>
                <a:gd name="f39" fmla="val 55"/>
                <a:gd name="f40" fmla="val 45"/>
                <a:gd name="f41" fmla="val 66"/>
                <a:gd name="f42" fmla="val 35"/>
                <a:gd name="f43" fmla="val 80"/>
                <a:gd name="f44" fmla="val 31"/>
                <a:gd name="f45" fmla="val 95"/>
                <a:gd name="f46" fmla="val 107"/>
                <a:gd name="f47" fmla="val 26"/>
                <a:gd name="f48" fmla="val 120"/>
                <a:gd name="f49" fmla="val 27"/>
                <a:gd name="f50" fmla="val 133"/>
                <a:gd name="f51" fmla="val 138"/>
                <a:gd name="f52" fmla="val 32"/>
                <a:gd name="f53" fmla="val 139"/>
                <a:gd name="f54" fmla="val 137"/>
                <a:gd name="f55" fmla="val 25"/>
                <a:gd name="f56" fmla="val 136"/>
                <a:gd name="f57" fmla="val 22"/>
                <a:gd name="f58" fmla="val 134"/>
                <a:gd name="f59" fmla="val 131"/>
                <a:gd name="f60" fmla="val 128"/>
                <a:gd name="f61" fmla="val 4"/>
                <a:gd name="f62" fmla="val 140"/>
                <a:gd name="f63" fmla="val 143"/>
                <a:gd name="f64" fmla="val 6"/>
                <a:gd name="f65" fmla="val 147"/>
                <a:gd name="f66" fmla="val 149"/>
                <a:gd name="f67" fmla="val 150"/>
                <a:gd name="f68" fmla="val 21"/>
                <a:gd name="f69" fmla="val 23"/>
                <a:gd name="f70" fmla="val 151"/>
                <a:gd name="f71" fmla="val 153"/>
                <a:gd name="f72" fmla="val 154"/>
                <a:gd name="f73" fmla="val 157"/>
                <a:gd name="f74" fmla="val 160"/>
                <a:gd name="f75" fmla="val 165"/>
                <a:gd name="f76" fmla="val 168"/>
                <a:gd name="f77" fmla="val 169"/>
                <a:gd name="f78" fmla="val 30"/>
                <a:gd name="f79" fmla="val 164"/>
                <a:gd name="f80" fmla="val 38"/>
                <a:gd name="f81" fmla="val 162"/>
                <a:gd name="f82" fmla="val 163"/>
                <a:gd name="f83" fmla="val 44"/>
                <a:gd name="f84" fmla="val 166"/>
                <a:gd name="f85" fmla="val 46"/>
                <a:gd name="f86" fmla="val 189"/>
                <a:gd name="f87" fmla="val 67"/>
                <a:gd name="f88" fmla="val 197"/>
                <a:gd name="f89" fmla="val 81"/>
                <a:gd name="f90" fmla="val 206"/>
                <a:gd name="f91" fmla="val 117"/>
                <a:gd name="f92" fmla="val 208"/>
                <a:gd name="f93" fmla="val 158"/>
                <a:gd name="f94" fmla="val 199"/>
                <a:gd name="f95" fmla="val 176"/>
                <a:gd name="f96" fmla="val 185"/>
                <a:gd name="f97" fmla="val 192"/>
                <a:gd name="f98" fmla="val 178"/>
                <a:gd name="f99" fmla="val 201"/>
                <a:gd name="f100" fmla="val 170"/>
                <a:gd name="f101" fmla="val 213"/>
                <a:gd name="f102" fmla="val 215"/>
                <a:gd name="f103" fmla="val 159"/>
                <a:gd name="f104" fmla="val 217"/>
                <a:gd name="f105" fmla="val 218"/>
                <a:gd name="f106" fmla="val 219"/>
                <a:gd name="f107" fmla="val 148"/>
                <a:gd name="f108" fmla="val 221"/>
                <a:gd name="f109" fmla="val 223"/>
                <a:gd name="f110" fmla="val 227"/>
                <a:gd name="f111" fmla="val 116"/>
                <a:gd name="f112" fmla="val 230"/>
                <a:gd name="f113" fmla="val 90"/>
                <a:gd name="f114" fmla="val 228"/>
                <a:gd name="f115" fmla="val 77"/>
                <a:gd name="f116" fmla="val 225"/>
                <a:gd name="f117" fmla="val 214"/>
                <a:gd name="f118" fmla="val 211"/>
                <a:gd name="f119" fmla="val 48"/>
                <a:gd name="f120" fmla="val 207"/>
                <a:gd name="f121" fmla="val 39"/>
                <a:gd name="f122" fmla="val 202"/>
                <a:gd name="f123" fmla="val 34"/>
                <a:gd name="f124" fmla="val 191"/>
                <a:gd name="f125" fmla="val 187"/>
                <a:gd name="f126" fmla="val 184"/>
                <a:gd name="f127" fmla="val 182"/>
                <a:gd name="f128" fmla="val 2"/>
                <a:gd name="f129" fmla="val 132"/>
                <a:gd name="f130" fmla="+- 0 0 -90"/>
                <a:gd name="f131" fmla="*/ f3 1 210"/>
                <a:gd name="f132" fmla="*/ f4 1 231"/>
                <a:gd name="f133" fmla="val f5"/>
                <a:gd name="f134" fmla="val f6"/>
                <a:gd name="f135" fmla="val f7"/>
                <a:gd name="f136" fmla="*/ f130 f0 1"/>
                <a:gd name="f137" fmla="+- f135 0 f133"/>
                <a:gd name="f138" fmla="+- f134 0 f133"/>
                <a:gd name="f139" fmla="*/ f136 1 f2"/>
                <a:gd name="f140" fmla="*/ f138 1 210"/>
                <a:gd name="f141" fmla="*/ f137 1 231"/>
                <a:gd name="f142" fmla="*/ 0 f138 1"/>
                <a:gd name="f143" fmla="*/ 130 f137 1"/>
                <a:gd name="f144" fmla="*/ 8 f138 1"/>
                <a:gd name="f145" fmla="*/ 129 f137 1"/>
                <a:gd name="f146" fmla="*/ 11 f138 1"/>
                <a:gd name="f147" fmla="*/ 114 f137 1"/>
                <a:gd name="f148" fmla="*/ 15 f138 1"/>
                <a:gd name="f149" fmla="*/ 98 f137 1"/>
                <a:gd name="f150" fmla="*/ 18 f138 1"/>
                <a:gd name="f151" fmla="*/ 85 f137 1"/>
                <a:gd name="f152" fmla="*/ 37 f138 1"/>
                <a:gd name="f153" fmla="*/ 60 f137 1"/>
                <a:gd name="f154" fmla="*/ 55 f138 1"/>
                <a:gd name="f155" fmla="*/ 45 f137 1"/>
                <a:gd name="f156" fmla="*/ 95 f138 1"/>
                <a:gd name="f157" fmla="*/ 29 f137 1"/>
                <a:gd name="f158" fmla="*/ 133 f138 1"/>
                <a:gd name="f159" fmla="*/ 31 f137 1"/>
                <a:gd name="f160" fmla="*/ 137 f138 1"/>
                <a:gd name="f161" fmla="*/ 25 f137 1"/>
                <a:gd name="f162" fmla="*/ 131 f138 1"/>
                <a:gd name="f163" fmla="*/ 15 f137 1"/>
                <a:gd name="f164" fmla="*/ 4 f137 1"/>
                <a:gd name="f165" fmla="*/ 143 f138 1"/>
                <a:gd name="f166" fmla="*/ 6 f137 1"/>
                <a:gd name="f167" fmla="*/ 150 f138 1"/>
                <a:gd name="f168" fmla="*/ 21 f137 1"/>
                <a:gd name="f169" fmla="*/ 153 f138 1"/>
                <a:gd name="f170" fmla="*/ 24 f137 1"/>
                <a:gd name="f171" fmla="*/ 154 f138 1"/>
                <a:gd name="f172" fmla="*/ 12 f137 1"/>
                <a:gd name="f173" fmla="*/ 160 f138 1"/>
                <a:gd name="f174" fmla="*/ 5 f137 1"/>
                <a:gd name="f175" fmla="*/ 168 f138 1"/>
                <a:gd name="f176" fmla="*/ 11 f137 1"/>
                <a:gd name="f177" fmla="*/ 164 f138 1"/>
                <a:gd name="f178" fmla="*/ 38 f137 1"/>
                <a:gd name="f179" fmla="*/ 166 f138 1"/>
                <a:gd name="f180" fmla="*/ 46 f137 1"/>
                <a:gd name="f181" fmla="*/ 197 f138 1"/>
                <a:gd name="f182" fmla="*/ 81 f137 1"/>
                <a:gd name="f183" fmla="*/ 208 f138 1"/>
                <a:gd name="f184" fmla="*/ 137 f137 1"/>
                <a:gd name="f185" fmla="*/ 185 f138 1"/>
                <a:gd name="f186" fmla="*/ 192 f137 1"/>
                <a:gd name="f187" fmla="*/ 213 f137 1"/>
                <a:gd name="f188" fmla="*/ 218 f137 1"/>
                <a:gd name="f189" fmla="*/ 223 f137 1"/>
                <a:gd name="f190" fmla="*/ 103 f138 1"/>
                <a:gd name="f191" fmla="*/ 230 f137 1"/>
                <a:gd name="f192" fmla="*/ 66 f138 1"/>
                <a:gd name="f193" fmla="*/ 219 f137 1"/>
                <a:gd name="f194" fmla="*/ 49 f138 1"/>
                <a:gd name="f195" fmla="*/ 211 f137 1"/>
                <a:gd name="f196" fmla="*/ 48 f138 1"/>
                <a:gd name="f197" fmla="*/ 207 f137 1"/>
                <a:gd name="f198" fmla="*/ 24 f138 1"/>
                <a:gd name="f199" fmla="*/ 187 f137 1"/>
                <a:gd name="f200" fmla="*/ 22 f138 1"/>
                <a:gd name="f201" fmla="*/ 180 f137 1"/>
                <a:gd name="f202" fmla="*/ 140 f137 1"/>
                <a:gd name="f203" fmla="*/ 4 f138 1"/>
                <a:gd name="f204" fmla="*/ 133 f137 1"/>
                <a:gd name="f205" fmla="+- f139 0 f1"/>
                <a:gd name="f206" fmla="*/ f142 1 210"/>
                <a:gd name="f207" fmla="*/ f143 1 231"/>
                <a:gd name="f208" fmla="*/ f144 1 210"/>
                <a:gd name="f209" fmla="*/ f145 1 231"/>
                <a:gd name="f210" fmla="*/ f146 1 210"/>
                <a:gd name="f211" fmla="*/ f147 1 231"/>
                <a:gd name="f212" fmla="*/ f148 1 210"/>
                <a:gd name="f213" fmla="*/ f149 1 231"/>
                <a:gd name="f214" fmla="*/ f150 1 210"/>
                <a:gd name="f215" fmla="*/ f151 1 231"/>
                <a:gd name="f216" fmla="*/ f152 1 210"/>
                <a:gd name="f217" fmla="*/ f153 1 231"/>
                <a:gd name="f218" fmla="*/ f154 1 210"/>
                <a:gd name="f219" fmla="*/ f155 1 231"/>
                <a:gd name="f220" fmla="*/ f156 1 210"/>
                <a:gd name="f221" fmla="*/ f157 1 231"/>
                <a:gd name="f222" fmla="*/ f158 1 210"/>
                <a:gd name="f223" fmla="*/ f159 1 231"/>
                <a:gd name="f224" fmla="*/ f160 1 210"/>
                <a:gd name="f225" fmla="*/ f161 1 231"/>
                <a:gd name="f226" fmla="*/ f162 1 210"/>
                <a:gd name="f227" fmla="*/ f163 1 231"/>
                <a:gd name="f228" fmla="*/ f164 1 231"/>
                <a:gd name="f229" fmla="*/ f165 1 210"/>
                <a:gd name="f230" fmla="*/ f166 1 231"/>
                <a:gd name="f231" fmla="*/ f167 1 210"/>
                <a:gd name="f232" fmla="*/ f168 1 231"/>
                <a:gd name="f233" fmla="*/ f169 1 210"/>
                <a:gd name="f234" fmla="*/ f170 1 231"/>
                <a:gd name="f235" fmla="*/ f171 1 210"/>
                <a:gd name="f236" fmla="*/ f172 1 231"/>
                <a:gd name="f237" fmla="*/ f173 1 210"/>
                <a:gd name="f238" fmla="*/ f174 1 231"/>
                <a:gd name="f239" fmla="*/ f175 1 210"/>
                <a:gd name="f240" fmla="*/ f176 1 231"/>
                <a:gd name="f241" fmla="*/ f177 1 210"/>
                <a:gd name="f242" fmla="*/ f178 1 231"/>
                <a:gd name="f243" fmla="*/ f179 1 210"/>
                <a:gd name="f244" fmla="*/ f180 1 231"/>
                <a:gd name="f245" fmla="*/ f181 1 210"/>
                <a:gd name="f246" fmla="*/ f182 1 231"/>
                <a:gd name="f247" fmla="*/ f183 1 210"/>
                <a:gd name="f248" fmla="*/ f184 1 231"/>
                <a:gd name="f249" fmla="*/ f185 1 210"/>
                <a:gd name="f250" fmla="*/ f186 1 231"/>
                <a:gd name="f251" fmla="*/ f187 1 231"/>
                <a:gd name="f252" fmla="*/ f188 1 231"/>
                <a:gd name="f253" fmla="*/ f189 1 231"/>
                <a:gd name="f254" fmla="*/ f190 1 210"/>
                <a:gd name="f255" fmla="*/ f191 1 231"/>
                <a:gd name="f256" fmla="*/ f192 1 210"/>
                <a:gd name="f257" fmla="*/ f193 1 231"/>
                <a:gd name="f258" fmla="*/ f194 1 210"/>
                <a:gd name="f259" fmla="*/ f195 1 231"/>
                <a:gd name="f260" fmla="*/ f196 1 210"/>
                <a:gd name="f261" fmla="*/ f197 1 231"/>
                <a:gd name="f262" fmla="*/ f198 1 210"/>
                <a:gd name="f263" fmla="*/ f199 1 231"/>
                <a:gd name="f264" fmla="*/ f200 1 210"/>
                <a:gd name="f265" fmla="*/ f201 1 231"/>
                <a:gd name="f266" fmla="*/ f202 1 231"/>
                <a:gd name="f267" fmla="*/ f203 1 210"/>
                <a:gd name="f268" fmla="*/ f204 1 231"/>
                <a:gd name="f269" fmla="*/ 0 1 f140"/>
                <a:gd name="f270" fmla="*/ f134 1 f140"/>
                <a:gd name="f271" fmla="*/ 0 1 f141"/>
                <a:gd name="f272" fmla="*/ f135 1 f141"/>
                <a:gd name="f273" fmla="*/ f206 1 f140"/>
                <a:gd name="f274" fmla="*/ f207 1 f141"/>
                <a:gd name="f275" fmla="*/ f208 1 f140"/>
                <a:gd name="f276" fmla="*/ f209 1 f141"/>
                <a:gd name="f277" fmla="*/ f210 1 f140"/>
                <a:gd name="f278" fmla="*/ f211 1 f141"/>
                <a:gd name="f279" fmla="*/ f212 1 f140"/>
                <a:gd name="f280" fmla="*/ f213 1 f141"/>
                <a:gd name="f281" fmla="*/ f214 1 f140"/>
                <a:gd name="f282" fmla="*/ f215 1 f141"/>
                <a:gd name="f283" fmla="*/ f216 1 f140"/>
                <a:gd name="f284" fmla="*/ f217 1 f141"/>
                <a:gd name="f285" fmla="*/ f218 1 f140"/>
                <a:gd name="f286" fmla="*/ f219 1 f141"/>
                <a:gd name="f287" fmla="*/ f220 1 f140"/>
                <a:gd name="f288" fmla="*/ f221 1 f141"/>
                <a:gd name="f289" fmla="*/ f222 1 f140"/>
                <a:gd name="f290" fmla="*/ f223 1 f141"/>
                <a:gd name="f291" fmla="*/ f224 1 f140"/>
                <a:gd name="f292" fmla="*/ f225 1 f141"/>
                <a:gd name="f293" fmla="*/ f226 1 f140"/>
                <a:gd name="f294" fmla="*/ f227 1 f141"/>
                <a:gd name="f295" fmla="*/ f228 1 f141"/>
                <a:gd name="f296" fmla="*/ f229 1 f140"/>
                <a:gd name="f297" fmla="*/ f230 1 f141"/>
                <a:gd name="f298" fmla="*/ f231 1 f140"/>
                <a:gd name="f299" fmla="*/ f232 1 f141"/>
                <a:gd name="f300" fmla="*/ f233 1 f140"/>
                <a:gd name="f301" fmla="*/ f234 1 f141"/>
                <a:gd name="f302" fmla="*/ f235 1 f140"/>
                <a:gd name="f303" fmla="*/ f236 1 f141"/>
                <a:gd name="f304" fmla="*/ f237 1 f140"/>
                <a:gd name="f305" fmla="*/ f238 1 f141"/>
                <a:gd name="f306" fmla="*/ f239 1 f140"/>
                <a:gd name="f307" fmla="*/ f240 1 f141"/>
                <a:gd name="f308" fmla="*/ f241 1 f140"/>
                <a:gd name="f309" fmla="*/ f242 1 f141"/>
                <a:gd name="f310" fmla="*/ f243 1 f140"/>
                <a:gd name="f311" fmla="*/ f244 1 f141"/>
                <a:gd name="f312" fmla="*/ f245 1 f140"/>
                <a:gd name="f313" fmla="*/ f246 1 f141"/>
                <a:gd name="f314" fmla="*/ f247 1 f140"/>
                <a:gd name="f315" fmla="*/ f248 1 f141"/>
                <a:gd name="f316" fmla="*/ f249 1 f140"/>
                <a:gd name="f317" fmla="*/ f250 1 f141"/>
                <a:gd name="f318" fmla="*/ f251 1 f141"/>
                <a:gd name="f319" fmla="*/ f252 1 f141"/>
                <a:gd name="f320" fmla="*/ f253 1 f141"/>
                <a:gd name="f321" fmla="*/ f254 1 f140"/>
                <a:gd name="f322" fmla="*/ f255 1 f141"/>
                <a:gd name="f323" fmla="*/ f256 1 f140"/>
                <a:gd name="f324" fmla="*/ f257 1 f141"/>
                <a:gd name="f325" fmla="*/ f258 1 f140"/>
                <a:gd name="f326" fmla="*/ f259 1 f141"/>
                <a:gd name="f327" fmla="*/ f260 1 f140"/>
                <a:gd name="f328" fmla="*/ f261 1 f141"/>
                <a:gd name="f329" fmla="*/ f262 1 f140"/>
                <a:gd name="f330" fmla="*/ f263 1 f141"/>
                <a:gd name="f331" fmla="*/ f264 1 f140"/>
                <a:gd name="f332" fmla="*/ f265 1 f141"/>
                <a:gd name="f333" fmla="*/ f266 1 f141"/>
                <a:gd name="f334" fmla="*/ f267 1 f140"/>
                <a:gd name="f335" fmla="*/ f268 1 f141"/>
                <a:gd name="f336" fmla="*/ f269 f131 1"/>
                <a:gd name="f337" fmla="*/ f270 f131 1"/>
                <a:gd name="f338" fmla="*/ f272 f132 1"/>
                <a:gd name="f339" fmla="*/ f271 f132 1"/>
                <a:gd name="f340" fmla="*/ f273 f131 1"/>
                <a:gd name="f341" fmla="*/ f274 f132 1"/>
                <a:gd name="f342" fmla="*/ f275 f131 1"/>
                <a:gd name="f343" fmla="*/ f276 f132 1"/>
                <a:gd name="f344" fmla="*/ f277 f131 1"/>
                <a:gd name="f345" fmla="*/ f278 f132 1"/>
                <a:gd name="f346" fmla="*/ f279 f131 1"/>
                <a:gd name="f347" fmla="*/ f280 f132 1"/>
                <a:gd name="f348" fmla="*/ f281 f131 1"/>
                <a:gd name="f349" fmla="*/ f282 f132 1"/>
                <a:gd name="f350" fmla="*/ f283 f131 1"/>
                <a:gd name="f351" fmla="*/ f284 f132 1"/>
                <a:gd name="f352" fmla="*/ f285 f131 1"/>
                <a:gd name="f353" fmla="*/ f286 f132 1"/>
                <a:gd name="f354" fmla="*/ f287 f131 1"/>
                <a:gd name="f355" fmla="*/ f288 f132 1"/>
                <a:gd name="f356" fmla="*/ f289 f131 1"/>
                <a:gd name="f357" fmla="*/ f290 f132 1"/>
                <a:gd name="f358" fmla="*/ f291 f131 1"/>
                <a:gd name="f359" fmla="*/ f292 f132 1"/>
                <a:gd name="f360" fmla="*/ f293 f131 1"/>
                <a:gd name="f361" fmla="*/ f294 f132 1"/>
                <a:gd name="f362" fmla="*/ f295 f132 1"/>
                <a:gd name="f363" fmla="*/ f296 f131 1"/>
                <a:gd name="f364" fmla="*/ f297 f132 1"/>
                <a:gd name="f365" fmla="*/ f298 f131 1"/>
                <a:gd name="f366" fmla="*/ f299 f132 1"/>
                <a:gd name="f367" fmla="*/ f300 f131 1"/>
                <a:gd name="f368" fmla="*/ f301 f132 1"/>
                <a:gd name="f369" fmla="*/ f302 f131 1"/>
                <a:gd name="f370" fmla="*/ f303 f132 1"/>
                <a:gd name="f371" fmla="*/ f304 f131 1"/>
                <a:gd name="f372" fmla="*/ f305 f132 1"/>
                <a:gd name="f373" fmla="*/ f306 f131 1"/>
                <a:gd name="f374" fmla="*/ f307 f132 1"/>
                <a:gd name="f375" fmla="*/ f308 f131 1"/>
                <a:gd name="f376" fmla="*/ f309 f132 1"/>
                <a:gd name="f377" fmla="*/ f310 f131 1"/>
                <a:gd name="f378" fmla="*/ f311 f132 1"/>
                <a:gd name="f379" fmla="*/ f312 f131 1"/>
                <a:gd name="f380" fmla="*/ f313 f132 1"/>
                <a:gd name="f381" fmla="*/ f314 f131 1"/>
                <a:gd name="f382" fmla="*/ f315 f132 1"/>
                <a:gd name="f383" fmla="*/ f316 f131 1"/>
                <a:gd name="f384" fmla="*/ f317 f132 1"/>
                <a:gd name="f385" fmla="*/ f318 f132 1"/>
                <a:gd name="f386" fmla="*/ f319 f132 1"/>
                <a:gd name="f387" fmla="*/ f320 f132 1"/>
                <a:gd name="f388" fmla="*/ f321 f131 1"/>
                <a:gd name="f389" fmla="*/ f322 f132 1"/>
                <a:gd name="f390" fmla="*/ f323 f131 1"/>
                <a:gd name="f391" fmla="*/ f324 f132 1"/>
                <a:gd name="f392" fmla="*/ f325 f131 1"/>
                <a:gd name="f393" fmla="*/ f326 f132 1"/>
                <a:gd name="f394" fmla="*/ f327 f131 1"/>
                <a:gd name="f395" fmla="*/ f328 f132 1"/>
                <a:gd name="f396" fmla="*/ f329 f131 1"/>
                <a:gd name="f397" fmla="*/ f330 f132 1"/>
                <a:gd name="f398" fmla="*/ f331 f131 1"/>
                <a:gd name="f399" fmla="*/ f332 f132 1"/>
                <a:gd name="f400" fmla="*/ f333 f132 1"/>
                <a:gd name="f401" fmla="*/ f334 f131 1"/>
                <a:gd name="f402" fmla="*/ f335 f1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5">
                  <a:pos x="f340" y="f341"/>
                </a:cxn>
                <a:cxn ang="f205">
                  <a:pos x="f342" y="f343"/>
                </a:cxn>
                <a:cxn ang="f205">
                  <a:pos x="f344" y="f345"/>
                </a:cxn>
                <a:cxn ang="f205">
                  <a:pos x="f346" y="f347"/>
                </a:cxn>
                <a:cxn ang="f205">
                  <a:pos x="f348" y="f349"/>
                </a:cxn>
                <a:cxn ang="f205">
                  <a:pos x="f350" y="f351"/>
                </a:cxn>
                <a:cxn ang="f205">
                  <a:pos x="f352" y="f353"/>
                </a:cxn>
                <a:cxn ang="f205">
                  <a:pos x="f354" y="f355"/>
                </a:cxn>
                <a:cxn ang="f205">
                  <a:pos x="f356" y="f357"/>
                </a:cxn>
                <a:cxn ang="f205">
                  <a:pos x="f358" y="f359"/>
                </a:cxn>
                <a:cxn ang="f205">
                  <a:pos x="f360" y="f361"/>
                </a:cxn>
                <a:cxn ang="f205">
                  <a:pos x="f356" y="f362"/>
                </a:cxn>
                <a:cxn ang="f205">
                  <a:pos x="f363" y="f364"/>
                </a:cxn>
                <a:cxn ang="f205">
                  <a:pos x="f365" y="f366"/>
                </a:cxn>
                <a:cxn ang="f205">
                  <a:pos x="f367" y="f368"/>
                </a:cxn>
                <a:cxn ang="f205">
                  <a:pos x="f369" y="f366"/>
                </a:cxn>
                <a:cxn ang="f205">
                  <a:pos x="f369" y="f370"/>
                </a:cxn>
                <a:cxn ang="f205">
                  <a:pos x="f371" y="f372"/>
                </a:cxn>
                <a:cxn ang="f205">
                  <a:pos x="f373" y="f374"/>
                </a:cxn>
                <a:cxn ang="f205">
                  <a:pos x="f375" y="f376"/>
                </a:cxn>
                <a:cxn ang="f205">
                  <a:pos x="f377" y="f378"/>
                </a:cxn>
                <a:cxn ang="f205">
                  <a:pos x="f379" y="f380"/>
                </a:cxn>
                <a:cxn ang="f205">
                  <a:pos x="f381" y="f382"/>
                </a:cxn>
                <a:cxn ang="f205">
                  <a:pos x="f383" y="f384"/>
                </a:cxn>
                <a:cxn ang="f205">
                  <a:pos x="f371" y="f385"/>
                </a:cxn>
                <a:cxn ang="f205">
                  <a:pos x="f371" y="f386"/>
                </a:cxn>
                <a:cxn ang="f205">
                  <a:pos x="f363" y="f387"/>
                </a:cxn>
                <a:cxn ang="f205">
                  <a:pos x="f388" y="f389"/>
                </a:cxn>
                <a:cxn ang="f205">
                  <a:pos x="f390" y="f391"/>
                </a:cxn>
                <a:cxn ang="f205">
                  <a:pos x="f392" y="f393"/>
                </a:cxn>
                <a:cxn ang="f205">
                  <a:pos x="f394" y="f395"/>
                </a:cxn>
                <a:cxn ang="f205">
                  <a:pos x="f396" y="f397"/>
                </a:cxn>
                <a:cxn ang="f205">
                  <a:pos x="f398" y="f399"/>
                </a:cxn>
                <a:cxn ang="f205">
                  <a:pos x="f342" y="f400"/>
                </a:cxn>
                <a:cxn ang="f205">
                  <a:pos x="f401" y="f402"/>
                </a:cxn>
                <a:cxn ang="f205">
                  <a:pos x="f340" y="f341"/>
                </a:cxn>
              </a:cxnLst>
              <a:rect l="f336" t="f339" r="f337" b="f338"/>
              <a:pathLst>
                <a:path w="210" h="231">
                  <a:moveTo>
                    <a:pt x="f5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7" y="f21"/>
                    <a:pt x="f22" y="f23"/>
                  </a:cubicBezTo>
                  <a:cubicBezTo>
                    <a:pt x="f24" y="f25"/>
                    <a:pt x="f26" y="f27"/>
                    <a:pt x="f24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31"/>
                  </a:cubicBezTo>
                  <a:cubicBezTo>
                    <a:pt x="f46" y="f47"/>
                    <a:pt x="f48" y="f49"/>
                    <a:pt x="f50" y="f44"/>
                  </a:cubicBezTo>
                  <a:cubicBezTo>
                    <a:pt x="f51" y="f52"/>
                    <a:pt x="f53" y="f31"/>
                    <a:pt x="f54" y="f55"/>
                  </a:cubicBezTo>
                  <a:cubicBezTo>
                    <a:pt x="f56" y="f57"/>
                    <a:pt x="f58" y="f24"/>
                    <a:pt x="f59" y="f22"/>
                  </a:cubicBezTo>
                  <a:cubicBezTo>
                    <a:pt x="f60" y="f19"/>
                    <a:pt x="f10" y="f13"/>
                    <a:pt x="f50" y="f61"/>
                  </a:cubicBezTo>
                  <a:cubicBezTo>
                    <a:pt x="f54" y="f5"/>
                    <a:pt x="f62" y="f9"/>
                    <a:pt x="f63" y="f64"/>
                  </a:cubicBezTo>
                  <a:cubicBezTo>
                    <a:pt x="f65" y="f17"/>
                    <a:pt x="f66" y="f22"/>
                    <a:pt x="f67" y="f68"/>
                  </a:cubicBezTo>
                  <a:cubicBezTo>
                    <a:pt x="f67" y="f69"/>
                    <a:pt x="f70" y="f29"/>
                    <a:pt x="f71" y="f29"/>
                  </a:cubicBezTo>
                  <a:cubicBezTo>
                    <a:pt x="f72" y="f69"/>
                    <a:pt x="f72" y="f57"/>
                    <a:pt x="f72" y="f68"/>
                  </a:cubicBezTo>
                  <a:cubicBezTo>
                    <a:pt x="f72" y="f24"/>
                    <a:pt x="f72" y="f22"/>
                    <a:pt x="f72" y="f15"/>
                  </a:cubicBezTo>
                  <a:cubicBezTo>
                    <a:pt x="f72" y="f12"/>
                    <a:pt x="f73" y="f64"/>
                    <a:pt x="f74" y="f11"/>
                  </a:cubicBezTo>
                  <a:cubicBezTo>
                    <a:pt x="f75" y="f11"/>
                    <a:pt x="f76" y="f12"/>
                    <a:pt x="f76" y="f17"/>
                  </a:cubicBezTo>
                  <a:cubicBezTo>
                    <a:pt x="f77" y="f68"/>
                    <a:pt x="f76" y="f78"/>
                    <a:pt x="f79" y="f80"/>
                  </a:cubicBezTo>
                  <a:cubicBezTo>
                    <a:pt x="f81" y="f35"/>
                    <a:pt x="f82" y="f83"/>
                    <a:pt x="f84" y="f85"/>
                  </a:cubicBezTo>
                  <a:cubicBezTo>
                    <a:pt x="f2" y="f36"/>
                    <a:pt x="f86" y="f87"/>
                    <a:pt x="f88" y="f89"/>
                  </a:cubicBezTo>
                  <a:cubicBezTo>
                    <a:pt x="f90" y="f23"/>
                    <a:pt x="f6" y="f91"/>
                    <a:pt x="f92" y="f54"/>
                  </a:cubicBezTo>
                  <a:cubicBezTo>
                    <a:pt x="f90" y="f93"/>
                    <a:pt x="f94" y="f95"/>
                    <a:pt x="f96" y="f97"/>
                  </a:cubicBezTo>
                  <a:cubicBezTo>
                    <a:pt x="f98" y="f99"/>
                    <a:pt x="f100" y="f92"/>
                    <a:pt x="f74" y="f101"/>
                  </a:cubicBezTo>
                  <a:cubicBezTo>
                    <a:pt x="f93" y="f102"/>
                    <a:pt x="f103" y="f104"/>
                    <a:pt x="f74" y="f105"/>
                  </a:cubicBezTo>
                  <a:cubicBezTo>
                    <a:pt x="f72" y="f106"/>
                    <a:pt x="f107" y="f108"/>
                    <a:pt x="f63" y="f109"/>
                  </a:cubicBezTo>
                  <a:cubicBezTo>
                    <a:pt x="f8" y="f110"/>
                    <a:pt x="f111" y="f7"/>
                    <a:pt x="f21" y="f112"/>
                  </a:cubicBezTo>
                  <a:cubicBezTo>
                    <a:pt x="f113" y="f114"/>
                    <a:pt x="f115" y="f116"/>
                    <a:pt x="f41" y="f106"/>
                  </a:cubicBezTo>
                  <a:cubicBezTo>
                    <a:pt x="f34" y="f104"/>
                    <a:pt x="f39" y="f117"/>
                    <a:pt x="f37" y="f118"/>
                  </a:cubicBezTo>
                  <a:cubicBezTo>
                    <a:pt x="f37" y="f6"/>
                    <a:pt x="f37" y="f92"/>
                    <a:pt x="f119" y="f120"/>
                  </a:cubicBezTo>
                  <a:cubicBezTo>
                    <a:pt x="f121" y="f122"/>
                    <a:pt x="f123" y="f124"/>
                    <a:pt x="f29" y="f125"/>
                  </a:cubicBezTo>
                  <a:cubicBezTo>
                    <a:pt x="f29" y="f126"/>
                    <a:pt x="f69" y="f127"/>
                    <a:pt x="f57" y="f2"/>
                  </a:cubicBezTo>
                  <a:cubicBezTo>
                    <a:pt x="f22" y="f76"/>
                    <a:pt x="f19" y="f72"/>
                    <a:pt x="f12" y="f62"/>
                  </a:cubicBezTo>
                  <a:cubicBezTo>
                    <a:pt x="f12" y="f56"/>
                    <a:pt x="f13" y="f58"/>
                    <a:pt x="f61" y="f50"/>
                  </a:cubicBezTo>
                  <a:cubicBezTo>
                    <a:pt x="f128" y="f129"/>
                    <a:pt x="f5" y="f129"/>
                    <a:pt x="f5" y="f8"/>
                  </a:cubicBezTo>
                  <a:close/>
                </a:path>
              </a:pathLst>
            </a:custGeom>
            <a:solidFill>
              <a:srgbClr val="FD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50B6CF95-D514-6263-7115-16D1C3E9BD36}"/>
                </a:ext>
              </a:extLst>
            </p:cNvPr>
            <p:cNvSpPr/>
            <p:nvPr/>
          </p:nvSpPr>
          <p:spPr>
            <a:xfrm>
              <a:off x="16844957" y="9056683"/>
              <a:ext cx="1254127" cy="969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3"/>
                <a:gd name="f7" fmla="val 150"/>
                <a:gd name="f8" fmla="val 9"/>
                <a:gd name="f9" fmla="val 16"/>
                <a:gd name="f10" fmla="val 14"/>
                <a:gd name="f11" fmla="val 17"/>
                <a:gd name="f12" fmla="val 18"/>
                <a:gd name="f13" fmla="val 21"/>
                <a:gd name="f14" fmla="val 19"/>
                <a:gd name="f15" fmla="val 29"/>
                <a:gd name="f16" fmla="val 24"/>
                <a:gd name="f17" fmla="val 37"/>
                <a:gd name="f18" fmla="val 28"/>
                <a:gd name="f19" fmla="val 47"/>
                <a:gd name="f20" fmla="val 54"/>
                <a:gd name="f21" fmla="val 30"/>
                <a:gd name="f22" fmla="val 61"/>
                <a:gd name="f23" fmla="val 33"/>
                <a:gd name="f24" fmla="val 69"/>
                <a:gd name="f25" fmla="val 83"/>
                <a:gd name="f26" fmla="val 32"/>
                <a:gd name="f27" fmla="val 98"/>
                <a:gd name="f28" fmla="val 111"/>
                <a:gd name="f29" fmla="val 23"/>
                <a:gd name="f30" fmla="val 115"/>
                <a:gd name="f31" fmla="val 22"/>
                <a:gd name="f32" fmla="val 117"/>
                <a:gd name="f33" fmla="val 120"/>
                <a:gd name="f34" fmla="val 131"/>
                <a:gd name="f35" fmla="val 143"/>
                <a:gd name="f36" fmla="val 155"/>
                <a:gd name="f37" fmla="val 27"/>
                <a:gd name="f38" fmla="val 164"/>
                <a:gd name="f39" fmla="val 167"/>
                <a:gd name="f40" fmla="val 165"/>
                <a:gd name="f41" fmla="val 8"/>
                <a:gd name="f42" fmla="val 5"/>
                <a:gd name="f43" fmla="val 3"/>
                <a:gd name="f44" fmla="val 163"/>
                <a:gd name="f45" fmla="val 174"/>
                <a:gd name="f46" fmla="val 179"/>
                <a:gd name="f47" fmla="val 11"/>
                <a:gd name="f48" fmla="val 182"/>
                <a:gd name="f49" fmla="val 20"/>
                <a:gd name="f50" fmla="val 58"/>
                <a:gd name="f51" fmla="val 185"/>
                <a:gd name="f52" fmla="val 153"/>
                <a:gd name="f53" fmla="val 124"/>
                <a:gd name="f54" fmla="val 127"/>
                <a:gd name="f55" fmla="val 145"/>
                <a:gd name="f56" fmla="val 66"/>
                <a:gd name="f57" fmla="val 141"/>
                <a:gd name="f58" fmla="val 43"/>
                <a:gd name="f59" fmla="val 134"/>
                <a:gd name="f60" fmla="val 26"/>
                <a:gd name="f61" fmla="val 100"/>
                <a:gd name="f62" fmla="val 82"/>
                <a:gd name="f63" fmla="val 62"/>
                <a:gd name="f64" fmla="val 2"/>
                <a:gd name="f65" fmla="val 41"/>
                <a:gd name="f66" fmla="+- 0 0 -90"/>
                <a:gd name="f67" fmla="*/ f3 1 193"/>
                <a:gd name="f68" fmla="*/ f4 1 150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93"/>
                <a:gd name="f77" fmla="*/ f73 1 150"/>
                <a:gd name="f78" fmla="*/ 9 f74 1"/>
                <a:gd name="f79" fmla="*/ 16 f73 1"/>
                <a:gd name="f80" fmla="*/ 21 f74 1"/>
                <a:gd name="f81" fmla="*/ 19 f73 1"/>
                <a:gd name="f82" fmla="*/ 47 f74 1"/>
                <a:gd name="f83" fmla="*/ 29 f73 1"/>
                <a:gd name="f84" fmla="*/ 69 f74 1"/>
                <a:gd name="f85" fmla="*/ 33 f73 1"/>
                <a:gd name="f86" fmla="*/ 111 f74 1"/>
                <a:gd name="f87" fmla="*/ 23 f73 1"/>
                <a:gd name="f88" fmla="*/ 120 f74 1"/>
                <a:gd name="f89" fmla="*/ 155 f74 1"/>
                <a:gd name="f90" fmla="*/ 27 f73 1"/>
                <a:gd name="f91" fmla="*/ 165 f74 1"/>
                <a:gd name="f92" fmla="*/ 8 f73 1"/>
                <a:gd name="f93" fmla="*/ 163 f74 1"/>
                <a:gd name="f94" fmla="*/ 0 f73 1"/>
                <a:gd name="f95" fmla="*/ 182 f74 1"/>
                <a:gd name="f96" fmla="*/ 20 f73 1"/>
                <a:gd name="f97" fmla="*/ 153 f74 1"/>
                <a:gd name="f98" fmla="*/ 124 f73 1"/>
                <a:gd name="f99" fmla="*/ 66 f74 1"/>
                <a:gd name="f100" fmla="*/ 141 f73 1"/>
                <a:gd name="f101" fmla="*/ 14 f74 1"/>
                <a:gd name="f102" fmla="*/ 100 f73 1"/>
                <a:gd name="f103" fmla="*/ 2 f74 1"/>
                <a:gd name="f104" fmla="*/ 41 f73 1"/>
                <a:gd name="f105" fmla="+- f75 0 f1"/>
                <a:gd name="f106" fmla="*/ f78 1 193"/>
                <a:gd name="f107" fmla="*/ f79 1 150"/>
                <a:gd name="f108" fmla="*/ f80 1 193"/>
                <a:gd name="f109" fmla="*/ f81 1 150"/>
                <a:gd name="f110" fmla="*/ f82 1 193"/>
                <a:gd name="f111" fmla="*/ f83 1 150"/>
                <a:gd name="f112" fmla="*/ f84 1 193"/>
                <a:gd name="f113" fmla="*/ f85 1 150"/>
                <a:gd name="f114" fmla="*/ f86 1 193"/>
                <a:gd name="f115" fmla="*/ f87 1 150"/>
                <a:gd name="f116" fmla="*/ f88 1 193"/>
                <a:gd name="f117" fmla="*/ f89 1 193"/>
                <a:gd name="f118" fmla="*/ f90 1 150"/>
                <a:gd name="f119" fmla="*/ f91 1 193"/>
                <a:gd name="f120" fmla="*/ f92 1 150"/>
                <a:gd name="f121" fmla="*/ f93 1 193"/>
                <a:gd name="f122" fmla="*/ f94 1 150"/>
                <a:gd name="f123" fmla="*/ f95 1 193"/>
                <a:gd name="f124" fmla="*/ f96 1 150"/>
                <a:gd name="f125" fmla="*/ f97 1 193"/>
                <a:gd name="f126" fmla="*/ f98 1 150"/>
                <a:gd name="f127" fmla="*/ f99 1 193"/>
                <a:gd name="f128" fmla="*/ f100 1 150"/>
                <a:gd name="f129" fmla="*/ f101 1 193"/>
                <a:gd name="f130" fmla="*/ f102 1 150"/>
                <a:gd name="f131" fmla="*/ f103 1 193"/>
                <a:gd name="f132" fmla="*/ f104 1 150"/>
                <a:gd name="f133" fmla="*/ 0 1 f76"/>
                <a:gd name="f134" fmla="*/ f70 1 f76"/>
                <a:gd name="f135" fmla="*/ 0 1 f77"/>
                <a:gd name="f136" fmla="*/ f71 1 f77"/>
                <a:gd name="f137" fmla="*/ f106 1 f76"/>
                <a:gd name="f138" fmla="*/ f107 1 f77"/>
                <a:gd name="f139" fmla="*/ f108 1 f76"/>
                <a:gd name="f140" fmla="*/ f109 1 f77"/>
                <a:gd name="f141" fmla="*/ f110 1 f76"/>
                <a:gd name="f142" fmla="*/ f111 1 f77"/>
                <a:gd name="f143" fmla="*/ f112 1 f76"/>
                <a:gd name="f144" fmla="*/ f113 1 f77"/>
                <a:gd name="f145" fmla="*/ f114 1 f76"/>
                <a:gd name="f146" fmla="*/ f115 1 f77"/>
                <a:gd name="f147" fmla="*/ f116 1 f76"/>
                <a:gd name="f148" fmla="*/ f117 1 f76"/>
                <a:gd name="f149" fmla="*/ f118 1 f77"/>
                <a:gd name="f150" fmla="*/ f119 1 f76"/>
                <a:gd name="f151" fmla="*/ f120 1 f77"/>
                <a:gd name="f152" fmla="*/ f121 1 f76"/>
                <a:gd name="f153" fmla="*/ f122 1 f77"/>
                <a:gd name="f154" fmla="*/ f123 1 f76"/>
                <a:gd name="f155" fmla="*/ f124 1 f77"/>
                <a:gd name="f156" fmla="*/ f125 1 f76"/>
                <a:gd name="f157" fmla="*/ f126 1 f77"/>
                <a:gd name="f158" fmla="*/ f127 1 f76"/>
                <a:gd name="f159" fmla="*/ f128 1 f77"/>
                <a:gd name="f160" fmla="*/ f129 1 f76"/>
                <a:gd name="f161" fmla="*/ f130 1 f77"/>
                <a:gd name="f162" fmla="*/ f131 1 f76"/>
                <a:gd name="f163" fmla="*/ f132 1 f77"/>
                <a:gd name="f164" fmla="*/ f133 f67 1"/>
                <a:gd name="f165" fmla="*/ f134 f67 1"/>
                <a:gd name="f166" fmla="*/ f136 f68 1"/>
                <a:gd name="f167" fmla="*/ f135 f68 1"/>
                <a:gd name="f168" fmla="*/ f137 f67 1"/>
                <a:gd name="f169" fmla="*/ f138 f68 1"/>
                <a:gd name="f170" fmla="*/ f139 f67 1"/>
                <a:gd name="f171" fmla="*/ f140 f68 1"/>
                <a:gd name="f172" fmla="*/ f141 f67 1"/>
                <a:gd name="f173" fmla="*/ f142 f68 1"/>
                <a:gd name="f174" fmla="*/ f143 f67 1"/>
                <a:gd name="f175" fmla="*/ f144 f68 1"/>
                <a:gd name="f176" fmla="*/ f145 f67 1"/>
                <a:gd name="f177" fmla="*/ f146 f68 1"/>
                <a:gd name="f178" fmla="*/ f147 f67 1"/>
                <a:gd name="f179" fmla="*/ f148 f67 1"/>
                <a:gd name="f180" fmla="*/ f149 f68 1"/>
                <a:gd name="f181" fmla="*/ f150 f67 1"/>
                <a:gd name="f182" fmla="*/ f151 f68 1"/>
                <a:gd name="f183" fmla="*/ f152 f67 1"/>
                <a:gd name="f184" fmla="*/ f153 f68 1"/>
                <a:gd name="f185" fmla="*/ f154 f67 1"/>
                <a:gd name="f186" fmla="*/ f155 f68 1"/>
                <a:gd name="f187" fmla="*/ f156 f67 1"/>
                <a:gd name="f188" fmla="*/ f157 f68 1"/>
                <a:gd name="f189" fmla="*/ f158 f67 1"/>
                <a:gd name="f190" fmla="*/ f159 f68 1"/>
                <a:gd name="f191" fmla="*/ f160 f67 1"/>
                <a:gd name="f192" fmla="*/ f161 f68 1"/>
                <a:gd name="f193" fmla="*/ f162 f67 1"/>
                <a:gd name="f194" fmla="*/ f163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7"/>
                </a:cxn>
                <a:cxn ang="f105">
                  <a:pos x="f179" y="f180"/>
                </a:cxn>
                <a:cxn ang="f105">
                  <a:pos x="f181" y="f182"/>
                </a:cxn>
                <a:cxn ang="f105">
                  <a:pos x="f183" y="f184"/>
                </a:cxn>
                <a:cxn ang="f105">
                  <a:pos x="f185" y="f186"/>
                </a:cxn>
                <a:cxn ang="f105">
                  <a:pos x="f187" y="f188"/>
                </a:cxn>
                <a:cxn ang="f105">
                  <a:pos x="f189" y="f190"/>
                </a:cxn>
                <a:cxn ang="f105">
                  <a:pos x="f191" y="f192"/>
                </a:cxn>
                <a:cxn ang="f105">
                  <a:pos x="f193" y="f194"/>
                </a:cxn>
                <a:cxn ang="f105">
                  <a:pos x="f168" y="f169"/>
                </a:cxn>
              </a:cxnLst>
              <a:rect l="f164" t="f167" r="f165" b="f166"/>
              <a:pathLst>
                <a:path w="193" h="150">
                  <a:moveTo>
                    <a:pt x="f8" y="f9"/>
                  </a:moveTo>
                  <a:cubicBezTo>
                    <a:pt x="f10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5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15"/>
                    <a:pt x="f28" y="f29"/>
                  </a:cubicBezTo>
                  <a:cubicBezTo>
                    <a:pt x="f30" y="f31"/>
                    <a:pt x="f32" y="f31"/>
                    <a:pt x="f33" y="f29"/>
                  </a:cubicBezTo>
                  <a:cubicBezTo>
                    <a:pt x="f34" y="f23"/>
                    <a:pt x="f35" y="f26"/>
                    <a:pt x="f36" y="f37"/>
                  </a:cubicBezTo>
                  <a:cubicBezTo>
                    <a:pt x="f38" y="f16"/>
                    <a:pt x="f39" y="f9"/>
                    <a:pt x="f40" y="f41"/>
                  </a:cubicBezTo>
                  <a:cubicBezTo>
                    <a:pt x="f40" y="f42"/>
                    <a:pt x="f38" y="f43"/>
                    <a:pt x="f44" y="f5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6" y="f50"/>
                    <a:pt x="f51" y="f27"/>
                    <a:pt x="f52" y="f53"/>
                  </a:cubicBezTo>
                  <a:cubicBezTo>
                    <a:pt x="f54" y="f55"/>
                    <a:pt x="f27" y="f7"/>
                    <a:pt x="f56" y="f57"/>
                  </a:cubicBezTo>
                  <a:cubicBezTo>
                    <a:pt x="f58" y="f59"/>
                    <a:pt x="f60" y="f33"/>
                    <a:pt x="f10" y="f61"/>
                  </a:cubicBezTo>
                  <a:cubicBezTo>
                    <a:pt x="f43" y="f62"/>
                    <a:pt x="f5" y="f63"/>
                    <a:pt x="f64" y="f65"/>
                  </a:cubicBezTo>
                  <a:cubicBezTo>
                    <a:pt x="f43" y="f26"/>
                    <a:pt x="f42" y="f16"/>
                    <a:pt x="f8" y="f9"/>
                  </a:cubicBezTo>
                  <a:close/>
                </a:path>
              </a:pathLst>
            </a:custGeom>
            <a:solidFill>
              <a:srgbClr val="F5CA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4B8A51AB-DBE0-66E4-BFE3-86888E55557C}"/>
                </a:ext>
              </a:extLst>
            </p:cNvPr>
            <p:cNvSpPr/>
            <p:nvPr/>
          </p:nvSpPr>
          <p:spPr>
            <a:xfrm>
              <a:off x="16436970" y="8623304"/>
              <a:ext cx="330198" cy="3825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9"/>
                <a:gd name="f8" fmla="val 23"/>
                <a:gd name="f9" fmla="val 2"/>
                <a:gd name="f10" fmla="val 32"/>
                <a:gd name="f11" fmla="val 3"/>
                <a:gd name="f12" fmla="val 33"/>
                <a:gd name="f13" fmla="val 8"/>
                <a:gd name="f14" fmla="val 34"/>
                <a:gd name="f15" fmla="val 15"/>
                <a:gd name="f16" fmla="val 35"/>
                <a:gd name="f17" fmla="val 29"/>
                <a:gd name="f18" fmla="val 40"/>
                <a:gd name="f19" fmla="val 42"/>
                <a:gd name="f20" fmla="val 48"/>
                <a:gd name="f21" fmla="val 53"/>
                <a:gd name="f22" fmla="val 50"/>
                <a:gd name="f23" fmla="val 55"/>
                <a:gd name="f24" fmla="val 57"/>
                <a:gd name="f25" fmla="val 47"/>
                <a:gd name="f26" fmla="val 25"/>
                <a:gd name="f27" fmla="val 52"/>
                <a:gd name="f28" fmla="val 12"/>
                <a:gd name="f29" fmla="val 36"/>
                <a:gd name="f30" fmla="val 16"/>
                <a:gd name="f31" fmla="val 13"/>
                <a:gd name="f32" fmla="val 10"/>
                <a:gd name="f33" fmla="val 7"/>
                <a:gd name="f34" fmla="val 18"/>
                <a:gd name="f35" fmla="val 1"/>
                <a:gd name="f36" fmla="+- 0 0 -90"/>
                <a:gd name="f37" fmla="*/ f3 1 51"/>
                <a:gd name="f38" fmla="*/ f4 1 5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1"/>
                <a:gd name="f47" fmla="*/ f43 1 59"/>
                <a:gd name="f48" fmla="*/ 23 f44 1"/>
                <a:gd name="f49" fmla="*/ 2 f43 1"/>
                <a:gd name="f50" fmla="*/ 34 f44 1"/>
                <a:gd name="f51" fmla="*/ 15 f43 1"/>
                <a:gd name="f52" fmla="*/ 48 f44 1"/>
                <a:gd name="f53" fmla="*/ 53 f43 1"/>
                <a:gd name="f54" fmla="*/ 47 f44 1"/>
                <a:gd name="f55" fmla="*/ 59 f43 1"/>
                <a:gd name="f56" fmla="*/ 2 f44 1"/>
                <a:gd name="f57" fmla="*/ 16 f43 1"/>
                <a:gd name="f58" fmla="*/ 0 f44 1"/>
                <a:gd name="f59" fmla="*/ 7 f43 1"/>
                <a:gd name="f60" fmla="*/ 8 f44 1"/>
                <a:gd name="f61" fmla="*/ 0 f43 1"/>
                <a:gd name="f62" fmla="+- f45 0 f1"/>
                <a:gd name="f63" fmla="*/ f48 1 51"/>
                <a:gd name="f64" fmla="*/ f49 1 59"/>
                <a:gd name="f65" fmla="*/ f50 1 51"/>
                <a:gd name="f66" fmla="*/ f51 1 59"/>
                <a:gd name="f67" fmla="*/ f52 1 51"/>
                <a:gd name="f68" fmla="*/ f53 1 59"/>
                <a:gd name="f69" fmla="*/ f54 1 51"/>
                <a:gd name="f70" fmla="*/ f55 1 59"/>
                <a:gd name="f71" fmla="*/ f56 1 51"/>
                <a:gd name="f72" fmla="*/ f57 1 59"/>
                <a:gd name="f73" fmla="*/ f58 1 51"/>
                <a:gd name="f74" fmla="*/ f59 1 59"/>
                <a:gd name="f75" fmla="*/ f60 1 51"/>
                <a:gd name="f76" fmla="*/ f61 1 59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7"/>
                <a:gd name="f93" fmla="*/ f75 1 f46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8 1"/>
                <a:gd name="f111" fmla="*/ f93 f37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99" y="f100"/>
                </a:cxn>
              </a:cxnLst>
              <a:rect l="f95" t="f98" r="f96" b="f97"/>
              <a:pathLst>
                <a:path w="51" h="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6" y="f24"/>
                    <a:pt x="f25" y="f7"/>
                  </a:cubicBezTo>
                  <a:cubicBezTo>
                    <a:pt x="f26" y="f27"/>
                    <a:pt x="f28" y="f29"/>
                    <a:pt x="f9" y="f30"/>
                  </a:cubicBezTo>
                  <a:cubicBezTo>
                    <a:pt x="f5" y="f31"/>
                    <a:pt x="f5" y="f32"/>
                    <a:pt x="f5" y="f33"/>
                  </a:cubicBezTo>
                  <a:cubicBezTo>
                    <a:pt x="f5" y="f9"/>
                    <a:pt x="f11" y="f5"/>
                    <a:pt x="f13" y="f5"/>
                  </a:cubicBezTo>
                  <a:cubicBezTo>
                    <a:pt x="f31" y="f5"/>
                    <a:pt x="f34" y="f35"/>
                    <a:pt x="f8" y="f9"/>
                  </a:cubicBezTo>
                  <a:close/>
                </a:path>
              </a:pathLst>
            </a:custGeom>
            <a:solidFill>
              <a:srgbClr val="F39A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6678D38B-E6BA-6C61-188A-C79B96AFD97D}"/>
                </a:ext>
              </a:extLst>
            </p:cNvPr>
            <p:cNvSpPr/>
            <p:nvPr/>
          </p:nvSpPr>
          <p:spPr>
            <a:xfrm>
              <a:off x="17202150" y="8656633"/>
              <a:ext cx="169858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7"/>
                <a:gd name="f8" fmla="val 13"/>
                <a:gd name="f9" fmla="val 6"/>
                <a:gd name="f10" fmla="val 20"/>
                <a:gd name="f11" fmla="val 19"/>
                <a:gd name="f12" fmla="val 21"/>
                <a:gd name="f13" fmla="+- 0 0 -90"/>
                <a:gd name="f14" fmla="*/ f3 1 26"/>
                <a:gd name="f15" fmla="*/ f4 1 2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26"/>
                <a:gd name="f24" fmla="*/ f20 1 27"/>
                <a:gd name="f25" fmla="*/ 0 f21 1"/>
                <a:gd name="f26" fmla="*/ 13 f20 1"/>
                <a:gd name="f27" fmla="*/ 13 f21 1"/>
                <a:gd name="f28" fmla="*/ 0 f20 1"/>
                <a:gd name="f29" fmla="*/ 26 f21 1"/>
                <a:gd name="f30" fmla="*/ 27 f20 1"/>
                <a:gd name="f31" fmla="+- f22 0 f1"/>
                <a:gd name="f32" fmla="*/ f25 1 26"/>
                <a:gd name="f33" fmla="*/ f26 1 27"/>
                <a:gd name="f34" fmla="*/ f27 1 26"/>
                <a:gd name="f35" fmla="*/ f28 1 27"/>
                <a:gd name="f36" fmla="*/ f29 1 26"/>
                <a:gd name="f37" fmla="*/ f30 1 2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3"/>
                </a:cxn>
                <a:cxn ang="f31">
                  <a:pos x="f54" y="f57"/>
                </a:cxn>
                <a:cxn ang="f31">
                  <a:pos x="f52" y="f53"/>
                </a:cxn>
              </a:cxnLst>
              <a:rect l="f48" t="f51" r="f49" b="f50"/>
              <a:pathLst>
                <a:path w="26" h="27">
                  <a:moveTo>
                    <a:pt x="f5" y="f8"/>
                  </a:moveTo>
                  <a:cubicBezTo>
                    <a:pt x="f5" y="f9"/>
                    <a:pt x="f9" y="f5"/>
                    <a:pt x="f8" y="f5"/>
                  </a:cubicBezTo>
                  <a:cubicBezTo>
                    <a:pt x="f10" y="f5"/>
                    <a:pt x="f6" y="f9"/>
                    <a:pt x="f6" y="f8"/>
                  </a:cubicBezTo>
                  <a:cubicBezTo>
                    <a:pt x="f6" y="f11"/>
                    <a:pt x="f11" y="f7"/>
                    <a:pt x="f8" y="f7"/>
                  </a:cubicBezTo>
                  <a:cubicBezTo>
                    <a:pt x="f9" y="f7"/>
                    <a:pt x="f5" y="f12"/>
                    <a:pt x="f5" y="f8"/>
                  </a:cubicBezTo>
                  <a:close/>
                </a:path>
              </a:pathLst>
            </a:custGeom>
            <a:solidFill>
              <a:srgbClr val="4C40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151ADD88-640F-02F4-D192-31C2DD9D0BC2}"/>
                </a:ext>
              </a:extLst>
            </p:cNvPr>
            <p:cNvSpPr/>
            <p:nvPr/>
          </p:nvSpPr>
          <p:spPr>
            <a:xfrm>
              <a:off x="17235489" y="9355134"/>
              <a:ext cx="590546" cy="484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75"/>
                <a:gd name="f8" fmla="val 64"/>
                <a:gd name="f9" fmla="val 34"/>
                <a:gd name="f10" fmla="val 65"/>
                <a:gd name="f11" fmla="val 38"/>
                <a:gd name="f12" fmla="val 66"/>
                <a:gd name="f13" fmla="val 40"/>
                <a:gd name="f14" fmla="val 43"/>
                <a:gd name="f15" fmla="val 67"/>
                <a:gd name="f16" fmla="val 49"/>
                <a:gd name="f17" fmla="val 55"/>
                <a:gd name="f18" fmla="val 62"/>
                <a:gd name="f19" fmla="val 59"/>
                <a:gd name="f20" fmla="val 56"/>
                <a:gd name="f21" fmla="val 63"/>
                <a:gd name="f22" fmla="val 50"/>
                <a:gd name="f23" fmla="val 61"/>
                <a:gd name="f24" fmla="val 45"/>
                <a:gd name="f25" fmla="val 41"/>
                <a:gd name="f26" fmla="val 58"/>
                <a:gd name="f27" fmla="val 39"/>
                <a:gd name="f28" fmla="val 53"/>
                <a:gd name="f29" fmla="val 36"/>
                <a:gd name="f30" fmla="val 54"/>
                <a:gd name="f31" fmla="val 33"/>
                <a:gd name="f32" fmla="val 32"/>
                <a:gd name="f33" fmla="val 30"/>
                <a:gd name="f34" fmla="val 23"/>
                <a:gd name="f35" fmla="val 9"/>
                <a:gd name="f36" fmla="val 71"/>
                <a:gd name="f37" fmla="val 4"/>
                <a:gd name="f38" fmla="val 60"/>
                <a:gd name="f39" fmla="val 2"/>
                <a:gd name="f40" fmla="val 57"/>
                <a:gd name="f41" fmla="val 48"/>
                <a:gd name="f42" fmla="val 46"/>
                <a:gd name="f43" fmla="val 5"/>
                <a:gd name="f44" fmla="val 47"/>
                <a:gd name="f45" fmla="val 7"/>
                <a:gd name="f46" fmla="val 13"/>
                <a:gd name="f47" fmla="val 18"/>
                <a:gd name="f48" fmla="val 68"/>
                <a:gd name="f49" fmla="val 26"/>
                <a:gd name="f50" fmla="val 29"/>
                <a:gd name="f51" fmla="val 31"/>
                <a:gd name="f52" fmla="val 44"/>
                <a:gd name="f53" fmla="val 35"/>
                <a:gd name="f54" fmla="val 51"/>
                <a:gd name="f55" fmla="val 37"/>
                <a:gd name="f56" fmla="val 28"/>
                <a:gd name="f57" fmla="val 70"/>
                <a:gd name="f58" fmla="val 74"/>
                <a:gd name="f59" fmla="val 79"/>
                <a:gd name="f60" fmla="val 84"/>
                <a:gd name="f61" fmla="val 86"/>
                <a:gd name="f62" fmla="val 27"/>
                <a:gd name="f63" fmla="val 89"/>
                <a:gd name="f64" fmla="val 87"/>
                <a:gd name="f65" fmla="val 19"/>
                <a:gd name="f66" fmla="val 85"/>
                <a:gd name="f67" fmla="val 16"/>
                <a:gd name="f68" fmla="val 83"/>
                <a:gd name="f69" fmla="val 11"/>
                <a:gd name="f70" fmla="val 8"/>
                <a:gd name="f71" fmla="val 76"/>
                <a:gd name="f72" fmla="val 73"/>
                <a:gd name="f73" fmla="val 3"/>
                <a:gd name="f74" fmla="val 77"/>
                <a:gd name="f75" fmla="val 1"/>
                <a:gd name="f76" fmla="val 78"/>
                <a:gd name="f77" fmla="val 90"/>
                <a:gd name="f78" fmla="val 22"/>
                <a:gd name="f79" fmla="val 69"/>
                <a:gd name="f80" fmla="+- 0 0 -90"/>
                <a:gd name="f81" fmla="*/ f3 1 91"/>
                <a:gd name="f82" fmla="*/ f4 1 75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91"/>
                <a:gd name="f91" fmla="*/ f87 1 75"/>
                <a:gd name="f92" fmla="*/ 64 f88 1"/>
                <a:gd name="f93" fmla="*/ 34 f87 1"/>
                <a:gd name="f94" fmla="*/ 66 f88 1"/>
                <a:gd name="f95" fmla="*/ 43 f87 1"/>
                <a:gd name="f96" fmla="*/ 62 f88 1"/>
                <a:gd name="f97" fmla="*/ 59 f87 1"/>
                <a:gd name="f98" fmla="*/ 45 f88 1"/>
                <a:gd name="f99" fmla="*/ 36 f88 1"/>
                <a:gd name="f100" fmla="*/ 54 f87 1"/>
                <a:gd name="f101" fmla="*/ 30 f88 1"/>
                <a:gd name="f102" fmla="*/ 62 f87 1"/>
                <a:gd name="f103" fmla="*/ 4 f88 1"/>
                <a:gd name="f104" fmla="*/ 60 f87 1"/>
                <a:gd name="f105" fmla="*/ 0 f88 1"/>
                <a:gd name="f106" fmla="*/ 49 f87 1"/>
                <a:gd name="f107" fmla="*/ 2 f88 1"/>
                <a:gd name="f108" fmla="*/ 45 f87 1"/>
                <a:gd name="f109" fmla="*/ 13 f88 1"/>
                <a:gd name="f110" fmla="*/ 65 f87 1"/>
                <a:gd name="f111" fmla="*/ 26 f88 1"/>
                <a:gd name="f112" fmla="*/ 31 f88 1"/>
                <a:gd name="f113" fmla="*/ 47 f87 1"/>
                <a:gd name="f114" fmla="*/ 32 f88 1"/>
                <a:gd name="f115" fmla="*/ 35 f88 1"/>
                <a:gd name="f116" fmla="*/ 46 f87 1"/>
                <a:gd name="f117" fmla="*/ 53 f88 1"/>
                <a:gd name="f118" fmla="*/ 58 f87 1"/>
                <a:gd name="f119" fmla="*/ 63 f88 1"/>
                <a:gd name="f120" fmla="*/ 59 f88 1"/>
                <a:gd name="f121" fmla="*/ 32 f87 1"/>
                <a:gd name="f122" fmla="*/ 58 f88 1"/>
                <a:gd name="f123" fmla="*/ 28 f87 1"/>
                <a:gd name="f124" fmla="*/ 29 f87 1"/>
                <a:gd name="f125" fmla="*/ 74 f88 1"/>
                <a:gd name="f126" fmla="*/ 86 f88 1"/>
                <a:gd name="f127" fmla="*/ 27 f87 1"/>
                <a:gd name="f128" fmla="*/ 85 f88 1"/>
                <a:gd name="f129" fmla="*/ 16 f87 1"/>
                <a:gd name="f130" fmla="*/ 76 f88 1"/>
                <a:gd name="f131" fmla="*/ 5 f87 1"/>
                <a:gd name="f132" fmla="*/ 2 f87 1"/>
                <a:gd name="f133" fmla="*/ 78 f88 1"/>
                <a:gd name="f134" fmla="*/ 91 f88 1"/>
                <a:gd name="f135" fmla="*/ 22 f87 1"/>
                <a:gd name="f136" fmla="*/ 35 f87 1"/>
                <a:gd name="f137" fmla="+- f89 0 f1"/>
                <a:gd name="f138" fmla="*/ f92 1 91"/>
                <a:gd name="f139" fmla="*/ f93 1 75"/>
                <a:gd name="f140" fmla="*/ f94 1 91"/>
                <a:gd name="f141" fmla="*/ f95 1 75"/>
                <a:gd name="f142" fmla="*/ f96 1 91"/>
                <a:gd name="f143" fmla="*/ f97 1 75"/>
                <a:gd name="f144" fmla="*/ f98 1 91"/>
                <a:gd name="f145" fmla="*/ f99 1 91"/>
                <a:gd name="f146" fmla="*/ f100 1 75"/>
                <a:gd name="f147" fmla="*/ f101 1 91"/>
                <a:gd name="f148" fmla="*/ f102 1 75"/>
                <a:gd name="f149" fmla="*/ f103 1 91"/>
                <a:gd name="f150" fmla="*/ f104 1 75"/>
                <a:gd name="f151" fmla="*/ f105 1 91"/>
                <a:gd name="f152" fmla="*/ f106 1 75"/>
                <a:gd name="f153" fmla="*/ f107 1 91"/>
                <a:gd name="f154" fmla="*/ f108 1 75"/>
                <a:gd name="f155" fmla="*/ f109 1 91"/>
                <a:gd name="f156" fmla="*/ f110 1 75"/>
                <a:gd name="f157" fmla="*/ f111 1 91"/>
                <a:gd name="f158" fmla="*/ f112 1 91"/>
                <a:gd name="f159" fmla="*/ f113 1 75"/>
                <a:gd name="f160" fmla="*/ f114 1 91"/>
                <a:gd name="f161" fmla="*/ f115 1 91"/>
                <a:gd name="f162" fmla="*/ f116 1 75"/>
                <a:gd name="f163" fmla="*/ f117 1 91"/>
                <a:gd name="f164" fmla="*/ f118 1 75"/>
                <a:gd name="f165" fmla="*/ f119 1 91"/>
                <a:gd name="f166" fmla="*/ f120 1 91"/>
                <a:gd name="f167" fmla="*/ f121 1 75"/>
                <a:gd name="f168" fmla="*/ f122 1 91"/>
                <a:gd name="f169" fmla="*/ f123 1 75"/>
                <a:gd name="f170" fmla="*/ f124 1 75"/>
                <a:gd name="f171" fmla="*/ f125 1 91"/>
                <a:gd name="f172" fmla="*/ f126 1 91"/>
                <a:gd name="f173" fmla="*/ f127 1 75"/>
                <a:gd name="f174" fmla="*/ f128 1 91"/>
                <a:gd name="f175" fmla="*/ f129 1 75"/>
                <a:gd name="f176" fmla="*/ f130 1 91"/>
                <a:gd name="f177" fmla="*/ f131 1 75"/>
                <a:gd name="f178" fmla="*/ f132 1 75"/>
                <a:gd name="f179" fmla="*/ f133 1 91"/>
                <a:gd name="f180" fmla="*/ f134 1 91"/>
                <a:gd name="f181" fmla="*/ f135 1 75"/>
                <a:gd name="f182" fmla="*/ f136 1 75"/>
                <a:gd name="f183" fmla="*/ 0 1 f90"/>
                <a:gd name="f184" fmla="*/ f84 1 f90"/>
                <a:gd name="f185" fmla="*/ 0 1 f91"/>
                <a:gd name="f186" fmla="*/ f85 1 f91"/>
                <a:gd name="f187" fmla="*/ f138 1 f90"/>
                <a:gd name="f188" fmla="*/ f139 1 f91"/>
                <a:gd name="f189" fmla="*/ f140 1 f90"/>
                <a:gd name="f190" fmla="*/ f141 1 f91"/>
                <a:gd name="f191" fmla="*/ f142 1 f90"/>
                <a:gd name="f192" fmla="*/ f143 1 f91"/>
                <a:gd name="f193" fmla="*/ f144 1 f90"/>
                <a:gd name="f194" fmla="*/ f145 1 f90"/>
                <a:gd name="f195" fmla="*/ f146 1 f91"/>
                <a:gd name="f196" fmla="*/ f147 1 f90"/>
                <a:gd name="f197" fmla="*/ f148 1 f91"/>
                <a:gd name="f198" fmla="*/ f149 1 f90"/>
                <a:gd name="f199" fmla="*/ f150 1 f91"/>
                <a:gd name="f200" fmla="*/ f151 1 f90"/>
                <a:gd name="f201" fmla="*/ f152 1 f91"/>
                <a:gd name="f202" fmla="*/ f153 1 f90"/>
                <a:gd name="f203" fmla="*/ f154 1 f91"/>
                <a:gd name="f204" fmla="*/ f155 1 f90"/>
                <a:gd name="f205" fmla="*/ f156 1 f91"/>
                <a:gd name="f206" fmla="*/ f157 1 f90"/>
                <a:gd name="f207" fmla="*/ f158 1 f90"/>
                <a:gd name="f208" fmla="*/ f159 1 f91"/>
                <a:gd name="f209" fmla="*/ f160 1 f90"/>
                <a:gd name="f210" fmla="*/ f161 1 f90"/>
                <a:gd name="f211" fmla="*/ f162 1 f91"/>
                <a:gd name="f212" fmla="*/ f163 1 f90"/>
                <a:gd name="f213" fmla="*/ f164 1 f91"/>
                <a:gd name="f214" fmla="*/ f165 1 f90"/>
                <a:gd name="f215" fmla="*/ f166 1 f90"/>
                <a:gd name="f216" fmla="*/ f167 1 f91"/>
                <a:gd name="f217" fmla="*/ f168 1 f90"/>
                <a:gd name="f218" fmla="*/ f169 1 f91"/>
                <a:gd name="f219" fmla="*/ f170 1 f91"/>
                <a:gd name="f220" fmla="*/ f171 1 f90"/>
                <a:gd name="f221" fmla="*/ f172 1 f90"/>
                <a:gd name="f222" fmla="*/ f173 1 f91"/>
                <a:gd name="f223" fmla="*/ f174 1 f90"/>
                <a:gd name="f224" fmla="*/ f175 1 f91"/>
                <a:gd name="f225" fmla="*/ f176 1 f90"/>
                <a:gd name="f226" fmla="*/ f177 1 f91"/>
                <a:gd name="f227" fmla="*/ f178 1 f91"/>
                <a:gd name="f228" fmla="*/ f179 1 f90"/>
                <a:gd name="f229" fmla="*/ f180 1 f90"/>
                <a:gd name="f230" fmla="*/ f181 1 f91"/>
                <a:gd name="f231" fmla="*/ f182 1 f91"/>
                <a:gd name="f232" fmla="*/ f183 f81 1"/>
                <a:gd name="f233" fmla="*/ f184 f81 1"/>
                <a:gd name="f234" fmla="*/ f186 f82 1"/>
                <a:gd name="f235" fmla="*/ f185 f82 1"/>
                <a:gd name="f236" fmla="*/ f187 f81 1"/>
                <a:gd name="f237" fmla="*/ f188 f82 1"/>
                <a:gd name="f238" fmla="*/ f189 f81 1"/>
                <a:gd name="f239" fmla="*/ f190 f82 1"/>
                <a:gd name="f240" fmla="*/ f191 f81 1"/>
                <a:gd name="f241" fmla="*/ f192 f82 1"/>
                <a:gd name="f242" fmla="*/ f193 f81 1"/>
                <a:gd name="f243" fmla="*/ f194 f81 1"/>
                <a:gd name="f244" fmla="*/ f195 f82 1"/>
                <a:gd name="f245" fmla="*/ f196 f81 1"/>
                <a:gd name="f246" fmla="*/ f197 f82 1"/>
                <a:gd name="f247" fmla="*/ f198 f81 1"/>
                <a:gd name="f248" fmla="*/ f199 f82 1"/>
                <a:gd name="f249" fmla="*/ f200 f81 1"/>
                <a:gd name="f250" fmla="*/ f201 f82 1"/>
                <a:gd name="f251" fmla="*/ f202 f81 1"/>
                <a:gd name="f252" fmla="*/ f203 f82 1"/>
                <a:gd name="f253" fmla="*/ f204 f81 1"/>
                <a:gd name="f254" fmla="*/ f205 f82 1"/>
                <a:gd name="f255" fmla="*/ f206 f81 1"/>
                <a:gd name="f256" fmla="*/ f207 f81 1"/>
                <a:gd name="f257" fmla="*/ f208 f82 1"/>
                <a:gd name="f258" fmla="*/ f209 f81 1"/>
                <a:gd name="f259" fmla="*/ f210 f81 1"/>
                <a:gd name="f260" fmla="*/ f211 f82 1"/>
                <a:gd name="f261" fmla="*/ f212 f81 1"/>
                <a:gd name="f262" fmla="*/ f213 f82 1"/>
                <a:gd name="f263" fmla="*/ f214 f81 1"/>
                <a:gd name="f264" fmla="*/ f215 f81 1"/>
                <a:gd name="f265" fmla="*/ f216 f82 1"/>
                <a:gd name="f266" fmla="*/ f217 f81 1"/>
                <a:gd name="f267" fmla="*/ f218 f82 1"/>
                <a:gd name="f268" fmla="*/ f219 f82 1"/>
                <a:gd name="f269" fmla="*/ f220 f81 1"/>
                <a:gd name="f270" fmla="*/ f221 f81 1"/>
                <a:gd name="f271" fmla="*/ f222 f82 1"/>
                <a:gd name="f272" fmla="*/ f223 f81 1"/>
                <a:gd name="f273" fmla="*/ f224 f82 1"/>
                <a:gd name="f274" fmla="*/ f225 f81 1"/>
                <a:gd name="f275" fmla="*/ f226 f82 1"/>
                <a:gd name="f276" fmla="*/ f227 f82 1"/>
                <a:gd name="f277" fmla="*/ f228 f81 1"/>
                <a:gd name="f278" fmla="*/ f229 f81 1"/>
                <a:gd name="f279" fmla="*/ f230 f82 1"/>
                <a:gd name="f280" fmla="*/ f231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7">
                  <a:pos x="f236" y="f237"/>
                </a:cxn>
                <a:cxn ang="f137">
                  <a:pos x="f238" y="f239"/>
                </a:cxn>
                <a:cxn ang="f137">
                  <a:pos x="f240" y="f241"/>
                </a:cxn>
                <a:cxn ang="f137">
                  <a:pos x="f242" y="f241"/>
                </a:cxn>
                <a:cxn ang="f137">
                  <a:pos x="f243" y="f244"/>
                </a:cxn>
                <a:cxn ang="f137">
                  <a:pos x="f245" y="f246"/>
                </a:cxn>
                <a:cxn ang="f137">
                  <a:pos x="f247" y="f248"/>
                </a:cxn>
                <a:cxn ang="f137">
                  <a:pos x="f249" y="f250"/>
                </a:cxn>
                <a:cxn ang="f137">
                  <a:pos x="f251" y="f252"/>
                </a:cxn>
                <a:cxn ang="f137">
                  <a:pos x="f247" y="f250"/>
                </a:cxn>
                <a:cxn ang="f137">
                  <a:pos x="f253" y="f254"/>
                </a:cxn>
                <a:cxn ang="f137">
                  <a:pos x="f255" y="f246"/>
                </a:cxn>
                <a:cxn ang="f137">
                  <a:pos x="f256" y="f257"/>
                </a:cxn>
                <a:cxn ang="f137">
                  <a:pos x="f258" y="f239"/>
                </a:cxn>
                <a:cxn ang="f137">
                  <a:pos x="f259" y="f260"/>
                </a:cxn>
                <a:cxn ang="f137">
                  <a:pos x="f261" y="f262"/>
                </a:cxn>
                <a:cxn ang="f137">
                  <a:pos x="f263" y="f250"/>
                </a:cxn>
                <a:cxn ang="f137">
                  <a:pos x="f264" y="f265"/>
                </a:cxn>
                <a:cxn ang="f137">
                  <a:pos x="f266" y="f267"/>
                </a:cxn>
                <a:cxn ang="f137">
                  <a:pos x="f240" y="f268"/>
                </a:cxn>
                <a:cxn ang="f137">
                  <a:pos x="f269" y="f265"/>
                </a:cxn>
                <a:cxn ang="f137">
                  <a:pos x="f270" y="f271"/>
                </a:cxn>
                <a:cxn ang="f137">
                  <a:pos x="f272" y="f273"/>
                </a:cxn>
                <a:cxn ang="f137">
                  <a:pos x="f274" y="f275"/>
                </a:cxn>
                <a:cxn ang="f137">
                  <a:pos x="f269" y="f276"/>
                </a:cxn>
                <a:cxn ang="f137">
                  <a:pos x="f277" y="f276"/>
                </a:cxn>
                <a:cxn ang="f137">
                  <a:pos x="f278" y="f279"/>
                </a:cxn>
                <a:cxn ang="f137">
                  <a:pos x="f277" y="f280"/>
                </a:cxn>
                <a:cxn ang="f137">
                  <a:pos x="f236" y="f237"/>
                </a:cxn>
              </a:cxnLst>
              <a:rect l="f232" t="f235" r="f233" b="f234"/>
              <a:pathLst>
                <a:path w="91" h="75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24" y="f1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7"/>
                    <a:pt x="f32" y="f19"/>
                    <a:pt x="f33" y="f18"/>
                  </a:cubicBezTo>
                  <a:cubicBezTo>
                    <a:pt x="f34" y="f7"/>
                    <a:pt x="f35" y="f36"/>
                    <a:pt x="f37" y="f38"/>
                  </a:cubicBezTo>
                  <a:cubicBezTo>
                    <a:pt x="f39" y="f40"/>
                    <a:pt x="f5" y="f28"/>
                    <a:pt x="f5" y="f16"/>
                  </a:cubicBezTo>
                  <a:cubicBezTo>
                    <a:pt x="f5" y="f41"/>
                    <a:pt x="f5" y="f42"/>
                    <a:pt x="f39" y="f24"/>
                  </a:cubicBezTo>
                  <a:cubicBezTo>
                    <a:pt x="f43" y="f24"/>
                    <a:pt x="f37" y="f44"/>
                    <a:pt x="f37" y="f16"/>
                  </a:cubicBezTo>
                  <a:cubicBezTo>
                    <a:pt x="f43" y="f17"/>
                    <a:pt x="f45" y="f23"/>
                    <a:pt x="f46" y="f10"/>
                  </a:cubicBezTo>
                  <a:cubicBezTo>
                    <a:pt x="f47" y="f48"/>
                    <a:pt x="f34" y="f15"/>
                    <a:pt x="f49" y="f18"/>
                  </a:cubicBezTo>
                  <a:cubicBezTo>
                    <a:pt x="f50" y="f26"/>
                    <a:pt x="f32" y="f28"/>
                    <a:pt x="f51" y="f44"/>
                  </a:cubicBezTo>
                  <a:cubicBezTo>
                    <a:pt x="f51" y="f42"/>
                    <a:pt x="f33" y="f52"/>
                    <a:pt x="f32" y="f14"/>
                  </a:cubicBezTo>
                  <a:cubicBezTo>
                    <a:pt x="f9" y="f14"/>
                    <a:pt x="f9" y="f24"/>
                    <a:pt x="f53" y="f42"/>
                  </a:cubicBezTo>
                  <a:cubicBezTo>
                    <a:pt x="f13" y="f54"/>
                    <a:pt x="f52" y="f26"/>
                    <a:pt x="f28" y="f26"/>
                  </a:cubicBezTo>
                  <a:cubicBezTo>
                    <a:pt x="f19" y="f40"/>
                    <a:pt x="f18" y="f17"/>
                    <a:pt x="f21" y="f16"/>
                  </a:cubicBezTo>
                  <a:cubicBezTo>
                    <a:pt x="f21" y="f14"/>
                    <a:pt x="f18" y="f55"/>
                    <a:pt x="f19" y="f32"/>
                  </a:cubicBezTo>
                  <a:cubicBezTo>
                    <a:pt x="f26" y="f51"/>
                    <a:pt x="f20" y="f50"/>
                    <a:pt x="f26" y="f56"/>
                  </a:cubicBezTo>
                  <a:cubicBezTo>
                    <a:pt x="f38" y="f49"/>
                    <a:pt x="f23" y="f56"/>
                    <a:pt x="f18" y="f50"/>
                  </a:cubicBezTo>
                  <a:cubicBezTo>
                    <a:pt x="f12" y="f51"/>
                    <a:pt x="f57" y="f32"/>
                    <a:pt x="f58" y="f32"/>
                  </a:cubicBezTo>
                  <a:cubicBezTo>
                    <a:pt x="f59" y="f31"/>
                    <a:pt x="f60" y="f51"/>
                    <a:pt x="f61" y="f62"/>
                  </a:cubicBezTo>
                  <a:cubicBezTo>
                    <a:pt x="f63" y="f34"/>
                    <a:pt x="f64" y="f65"/>
                    <a:pt x="f66" y="f67"/>
                  </a:cubicBezTo>
                  <a:cubicBezTo>
                    <a:pt x="f68" y="f69"/>
                    <a:pt x="f59" y="f70"/>
                    <a:pt x="f71" y="f43"/>
                  </a:cubicBezTo>
                  <a:cubicBezTo>
                    <a:pt x="f58" y="f37"/>
                    <a:pt x="f72" y="f73"/>
                    <a:pt x="f58" y="f39"/>
                  </a:cubicBezTo>
                  <a:cubicBezTo>
                    <a:pt x="f7" y="f5"/>
                    <a:pt x="f74" y="f75"/>
                    <a:pt x="f76" y="f39"/>
                  </a:cubicBezTo>
                  <a:cubicBezTo>
                    <a:pt x="f60" y="f70"/>
                    <a:pt x="f77" y="f46"/>
                    <a:pt x="f6" y="f78"/>
                  </a:cubicBezTo>
                  <a:cubicBezTo>
                    <a:pt x="f6" y="f51"/>
                    <a:pt x="f64" y="f9"/>
                    <a:pt x="f76" y="f53"/>
                  </a:cubicBezTo>
                  <a:cubicBezTo>
                    <a:pt x="f58" y="f29"/>
                    <a:pt x="f79" y="f29"/>
                    <a:pt x="f8" y="f9"/>
                  </a:cubicBezTo>
                  <a:close/>
                </a:path>
              </a:pathLst>
            </a:custGeom>
            <a:solidFill>
              <a:srgbClr val="FCF3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10">
              <a:extLst>
                <a:ext uri="{FF2B5EF4-FFF2-40B4-BE49-F238E27FC236}">
                  <a16:creationId xmlns:a16="http://schemas.microsoft.com/office/drawing/2014/main" id="{7163A18A-FE19-905E-1758-2B2EC5B37036}"/>
                </a:ext>
              </a:extLst>
            </p:cNvPr>
            <p:cNvSpPr/>
            <p:nvPr/>
          </p:nvSpPr>
          <p:spPr>
            <a:xfrm>
              <a:off x="17222788" y="8701092"/>
              <a:ext cx="77788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0"/>
                <a:gd name="f9" fmla="val 1"/>
                <a:gd name="f10" fmla="val 2"/>
                <a:gd name="f11" fmla="val 3"/>
                <a:gd name="f12" fmla="+- 0 0 -90"/>
                <a:gd name="f13" fmla="*/ f3 1 12"/>
                <a:gd name="f14" fmla="*/ f4 1 12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12"/>
                <a:gd name="f21" fmla="*/ 6 f18 1"/>
                <a:gd name="f22" fmla="*/ 0 f18 1"/>
                <a:gd name="f23" fmla="*/ 12 f18 1"/>
                <a:gd name="f24" fmla="+- f19 0 f1"/>
                <a:gd name="f25" fmla="*/ f21 1 12"/>
                <a:gd name="f26" fmla="*/ f22 1 12"/>
                <a:gd name="f27" fmla="*/ f23 1 12"/>
                <a:gd name="f28" fmla="*/ 0 1 f20"/>
                <a:gd name="f29" fmla="*/ f16 1 f20"/>
                <a:gd name="f30" fmla="*/ f25 1 f20"/>
                <a:gd name="f31" fmla="*/ f26 1 f20"/>
                <a:gd name="f32" fmla="*/ f27 1 f20"/>
                <a:gd name="f33" fmla="*/ f28 f13 1"/>
                <a:gd name="f34" fmla="*/ f29 f13 1"/>
                <a:gd name="f35" fmla="*/ f29 f14 1"/>
                <a:gd name="f36" fmla="*/ f28 f14 1"/>
                <a:gd name="f37" fmla="*/ f30 f13 1"/>
                <a:gd name="f38" fmla="*/ f31 f14 1"/>
                <a:gd name="f39" fmla="*/ f32 f13 1"/>
                <a:gd name="f40" fmla="*/ f30 f14 1"/>
                <a:gd name="f41" fmla="*/ f32 f14 1"/>
                <a:gd name="f42" fmla="*/ f3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7" y="f38"/>
                </a:cxn>
                <a:cxn ang="f24">
                  <a:pos x="f39" y="f40"/>
                </a:cxn>
                <a:cxn ang="f24">
                  <a:pos x="f37" y="f41"/>
                </a:cxn>
                <a:cxn ang="f24">
                  <a:pos x="f42" y="f40"/>
                </a:cxn>
                <a:cxn ang="f24">
                  <a:pos x="f37" y="f38"/>
                </a:cxn>
              </a:cxnLst>
              <a:rect l="f33" t="f36" r="f34" b="f35"/>
              <a:pathLst>
                <a:path w="12" h="12">
                  <a:moveTo>
                    <a:pt x="f7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6" y="f8"/>
                    <a:pt x="f8" y="f6"/>
                    <a:pt x="f7" y="f6"/>
                  </a:cubicBezTo>
                  <a:cubicBezTo>
                    <a:pt x="f11" y="f6"/>
                    <a:pt x="f5" y="f8"/>
                    <a:pt x="f5" y="f7"/>
                  </a:cubicBezTo>
                  <a:cubicBezTo>
                    <a:pt x="f5" y="f11"/>
                    <a:pt x="f10" y="f9"/>
                    <a:pt x="f7" y="f5"/>
                  </a:cubicBezTo>
                  <a:close/>
                </a:path>
              </a:pathLst>
            </a:custGeom>
            <a:solidFill>
              <a:srgbClr val="F2F2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>
            <a:extLst>
              <a:ext uri="{FF2B5EF4-FFF2-40B4-BE49-F238E27FC236}">
                <a16:creationId xmlns:a16="http://schemas.microsoft.com/office/drawing/2014/main" id="{38B155E0-9F93-8144-4024-EFA17BFFB28D}"/>
              </a:ext>
            </a:extLst>
          </p:cNvPr>
          <p:cNvGrpSpPr/>
          <p:nvPr/>
        </p:nvGrpSpPr>
        <p:grpSpPr>
          <a:xfrm>
            <a:off x="1747295" y="414644"/>
            <a:ext cx="14793411" cy="9457713"/>
            <a:chOff x="981382" y="252678"/>
            <a:chExt cx="9862274" cy="6305142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739E1992-3A03-33BC-7C7B-D0669F837A98}"/>
                </a:ext>
              </a:extLst>
            </p:cNvPr>
            <p:cNvGrpSpPr/>
            <p:nvPr/>
          </p:nvGrpSpPr>
          <p:grpSpPr>
            <a:xfrm>
              <a:off x="7855127" y="994872"/>
              <a:ext cx="2988529" cy="4820753"/>
              <a:chOff x="8128259" y="1398757"/>
              <a:chExt cx="2988529" cy="4820753"/>
            </a:xfrm>
          </p:grpSpPr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1622BF30-25C5-1225-CCA3-5698816CBE4C}"/>
                  </a:ext>
                </a:extLst>
              </p:cNvPr>
              <p:cNvGrpSpPr/>
              <p:nvPr/>
            </p:nvGrpSpPr>
            <p:grpSpPr>
              <a:xfrm>
                <a:off x="8128259" y="1398757"/>
                <a:ext cx="2715396" cy="569386"/>
                <a:chOff x="8152009" y="508108"/>
                <a:chExt cx="2715396" cy="569386"/>
              </a:xfrm>
            </p:grpSpPr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E4E4D661-3AF1-4485-1871-A48FE9A162E4}"/>
                    </a:ext>
                  </a:extLst>
                </p:cNvPr>
                <p:cNvSpPr txBox="1"/>
                <p:nvPr/>
              </p:nvSpPr>
              <p:spPr>
                <a:xfrm>
                  <a:off x="8596250" y="508108"/>
                  <a:ext cx="2271155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accent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اقتصاد و حسابداری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latin typeface="Montserrrat"/>
                      <a:cs typeface="B Nazanin" panose="00000400000000000000" pitchFamily="2" charset="-78"/>
                    </a:rPr>
                    <a:t>مدیریت امور مالی و بودجه</a:t>
                  </a:r>
                  <a:r>
                    <a:rPr lang="fa-IR" sz="2100" b="1" dirty="0">
                      <a:solidFill>
                        <a:schemeClr val="accent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.</a:t>
                  </a:r>
                  <a:endParaRPr lang="en-US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47" name="Group 46">
                  <a:extLst>
                    <a:ext uri="{FF2B5EF4-FFF2-40B4-BE49-F238E27FC236}">
                      <a16:creationId xmlns:a16="http://schemas.microsoft.com/office/drawing/2014/main" id="{CF6D39A2-35F2-6048-4EF2-8B819BC5DF88}"/>
                    </a:ext>
                  </a:extLst>
                </p:cNvPr>
                <p:cNvGrpSpPr/>
                <p:nvPr/>
              </p:nvGrpSpPr>
              <p:grpSpPr>
                <a:xfrm>
                  <a:off x="8152009" y="652255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48" name="Freeform 12">
                    <a:extLst>
                      <a:ext uri="{FF2B5EF4-FFF2-40B4-BE49-F238E27FC236}">
                        <a16:creationId xmlns:a16="http://schemas.microsoft.com/office/drawing/2014/main" id="{55CD936F-E5F3-9C54-67F0-16336400F5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9" name="Freeform 13">
                    <a:extLst>
                      <a:ext uri="{FF2B5EF4-FFF2-40B4-BE49-F238E27FC236}">
                        <a16:creationId xmlns:a16="http://schemas.microsoft.com/office/drawing/2014/main" id="{CCC0F893-0BBD-BCA7-FA23-D035DE4BA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5D60453B-7698-049A-6471-AE8D166DE75F}"/>
                  </a:ext>
                </a:extLst>
              </p:cNvPr>
              <p:cNvGrpSpPr/>
              <p:nvPr/>
            </p:nvGrpSpPr>
            <p:grpSpPr>
              <a:xfrm>
                <a:off x="8128259" y="3099303"/>
                <a:ext cx="2846023" cy="569386"/>
                <a:chOff x="8152009" y="2655166"/>
                <a:chExt cx="2846023" cy="569386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CFDE6FA3-C0E0-DE6F-C78E-E2650B13C42A}"/>
                    </a:ext>
                  </a:extLst>
                </p:cNvPr>
                <p:cNvSpPr txBox="1"/>
                <p:nvPr/>
              </p:nvSpPr>
              <p:spPr>
                <a:xfrm>
                  <a:off x="8596250" y="2655166"/>
                  <a:ext cx="2401782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accent5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مدیریت و رهبری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latin typeface="Montserrrat"/>
                      <a:cs typeface="B Nazanin" panose="00000400000000000000" pitchFamily="2" charset="-78"/>
                    </a:rPr>
                    <a:t>رهبری موثر تیم</a:t>
                  </a:r>
                  <a:endParaRPr lang="en-US" dirty="0"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C791B9EC-3500-61C9-C110-5ADC5DA67A56}"/>
                    </a:ext>
                  </a:extLst>
                </p:cNvPr>
                <p:cNvGrpSpPr/>
                <p:nvPr/>
              </p:nvGrpSpPr>
              <p:grpSpPr>
                <a:xfrm>
                  <a:off x="8152009" y="2799313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1" name="Freeform 12">
                    <a:extLst>
                      <a:ext uri="{FF2B5EF4-FFF2-40B4-BE49-F238E27FC236}">
                        <a16:creationId xmlns:a16="http://schemas.microsoft.com/office/drawing/2014/main" id="{D70B853D-DDA0-5FD0-015E-52EDACAAD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2" name="Freeform 13">
                    <a:extLst>
                      <a:ext uri="{FF2B5EF4-FFF2-40B4-BE49-F238E27FC236}">
                        <a16:creationId xmlns:a16="http://schemas.microsoft.com/office/drawing/2014/main" id="{8B7F427E-6F5C-9C11-2030-46ED09AD8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5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8" name="Group 67">
                <a:extLst>
                  <a:ext uri="{FF2B5EF4-FFF2-40B4-BE49-F238E27FC236}">
                    <a16:creationId xmlns:a16="http://schemas.microsoft.com/office/drawing/2014/main" id="{7CF3F5C5-CBF4-1F52-987A-523B4A2F93BC}"/>
                  </a:ext>
                </a:extLst>
              </p:cNvPr>
              <p:cNvGrpSpPr/>
              <p:nvPr/>
            </p:nvGrpSpPr>
            <p:grpSpPr>
              <a:xfrm>
                <a:off x="8128259" y="3949576"/>
                <a:ext cx="2988529" cy="569386"/>
                <a:chOff x="8152009" y="3728695"/>
                <a:chExt cx="2988529" cy="569386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9FDA7DCC-D8D5-4390-CE78-F59D1E20736D}"/>
                    </a:ext>
                  </a:extLst>
                </p:cNvPr>
                <p:cNvSpPr txBox="1"/>
                <p:nvPr/>
              </p:nvSpPr>
              <p:spPr>
                <a:xfrm>
                  <a:off x="8596250" y="3728695"/>
                  <a:ext cx="2544288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bg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استراتژی کسب و کار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latin typeface="Montserrrat"/>
                      <a:cs typeface="B Nazanin" panose="00000400000000000000" pitchFamily="2" charset="-78"/>
                    </a:rPr>
                    <a:t>برنامه ریزی برای رقابت پذیری</a:t>
                  </a:r>
                  <a:endParaRPr lang="en-US" dirty="0"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3" name="Group 52">
                  <a:extLst>
                    <a:ext uri="{FF2B5EF4-FFF2-40B4-BE49-F238E27FC236}">
                      <a16:creationId xmlns:a16="http://schemas.microsoft.com/office/drawing/2014/main" id="{859A7C72-4510-36F0-BA7B-A209AEEB05A8}"/>
                    </a:ext>
                  </a:extLst>
                </p:cNvPr>
                <p:cNvGrpSpPr/>
                <p:nvPr/>
              </p:nvGrpSpPr>
              <p:grpSpPr>
                <a:xfrm>
                  <a:off x="8152009" y="387284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4" name="Freeform 12">
                    <a:extLst>
                      <a:ext uri="{FF2B5EF4-FFF2-40B4-BE49-F238E27FC236}">
                        <a16:creationId xmlns:a16="http://schemas.microsoft.com/office/drawing/2014/main" id="{6E6CFD1C-9DA0-9EA2-12BA-0A3CECE279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5" name="Freeform 13">
                    <a:extLst>
                      <a:ext uri="{FF2B5EF4-FFF2-40B4-BE49-F238E27FC236}">
                        <a16:creationId xmlns:a16="http://schemas.microsoft.com/office/drawing/2014/main" id="{95B13390-45F0-8A88-CC6B-AEC75B7E96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bg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B002179-70B7-BB3F-1974-F58A6D3E2239}"/>
                  </a:ext>
                </a:extLst>
              </p:cNvPr>
              <p:cNvGrpSpPr/>
              <p:nvPr/>
            </p:nvGrpSpPr>
            <p:grpSpPr>
              <a:xfrm>
                <a:off x="8128259" y="4799849"/>
                <a:ext cx="2715396" cy="569386"/>
                <a:chOff x="8152009" y="4802224"/>
                <a:chExt cx="2715396" cy="569386"/>
              </a:xfrm>
            </p:grpSpPr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64A5A7B2-8E95-CB1C-C8DA-05FA7A89F51A}"/>
                    </a:ext>
                  </a:extLst>
                </p:cNvPr>
                <p:cNvSpPr txBox="1"/>
                <p:nvPr/>
              </p:nvSpPr>
              <p:spPr>
                <a:xfrm>
                  <a:off x="8596250" y="4802224"/>
                  <a:ext cx="2271155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accent6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منابع انسانی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latin typeface="Montserrrat"/>
                      <a:cs typeface="B Nazanin" panose="00000400000000000000" pitchFamily="2" charset="-78"/>
                    </a:rPr>
                    <a:t>مدیریت شخصی.</a:t>
                  </a:r>
                  <a:endParaRPr lang="en-US" dirty="0"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6" name="Group 55">
                  <a:extLst>
                    <a:ext uri="{FF2B5EF4-FFF2-40B4-BE49-F238E27FC236}">
                      <a16:creationId xmlns:a16="http://schemas.microsoft.com/office/drawing/2014/main" id="{ADE0A3BC-4666-F290-F71A-AC08C394FC51}"/>
                    </a:ext>
                  </a:extLst>
                </p:cNvPr>
                <p:cNvGrpSpPr/>
                <p:nvPr/>
              </p:nvGrpSpPr>
              <p:grpSpPr>
                <a:xfrm>
                  <a:off x="8152009" y="4946371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57" name="Freeform 12">
                    <a:extLst>
                      <a:ext uri="{FF2B5EF4-FFF2-40B4-BE49-F238E27FC236}">
                        <a16:creationId xmlns:a16="http://schemas.microsoft.com/office/drawing/2014/main" id="{C68F0B5C-33D5-B936-C03F-FC1B1DAD8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58" name="Freeform 13">
                    <a:extLst>
                      <a:ext uri="{FF2B5EF4-FFF2-40B4-BE49-F238E27FC236}">
                        <a16:creationId xmlns:a16="http://schemas.microsoft.com/office/drawing/2014/main" id="{C4273073-CD80-6C3F-C323-722D7F6E9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B05F0BD3-A440-759D-18BA-3BED8EFAB871}"/>
                  </a:ext>
                </a:extLst>
              </p:cNvPr>
              <p:cNvGrpSpPr/>
              <p:nvPr/>
            </p:nvGrpSpPr>
            <p:grpSpPr>
              <a:xfrm>
                <a:off x="8128259" y="5650124"/>
                <a:ext cx="2988529" cy="569386"/>
                <a:chOff x="8152009" y="5875755"/>
                <a:chExt cx="2988529" cy="569386"/>
              </a:xfrm>
            </p:grpSpPr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798E53E6-F6A7-209F-0A17-9ADA6C2F74B6}"/>
                    </a:ext>
                  </a:extLst>
                </p:cNvPr>
                <p:cNvSpPr txBox="1"/>
                <p:nvPr/>
              </p:nvSpPr>
              <p:spPr>
                <a:xfrm>
                  <a:off x="8596250" y="5875755"/>
                  <a:ext cx="2544288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accent1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بازاریابی و برندسازی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latin typeface="Montserrrat"/>
                      <a:cs typeface="B Nazanin" panose="00000400000000000000" pitchFamily="2" charset="-78"/>
                    </a:rPr>
                    <a:t>ارتقاء و توسعه برند.</a:t>
                  </a:r>
                  <a:endParaRPr lang="en-US" dirty="0"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D5041D1-3115-3712-ADEE-47FACF8610B3}"/>
                    </a:ext>
                  </a:extLst>
                </p:cNvPr>
                <p:cNvGrpSpPr/>
                <p:nvPr/>
              </p:nvGrpSpPr>
              <p:grpSpPr>
                <a:xfrm>
                  <a:off x="8152009" y="6019902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0" name="Freeform 12">
                    <a:extLst>
                      <a:ext uri="{FF2B5EF4-FFF2-40B4-BE49-F238E27FC236}">
                        <a16:creationId xmlns:a16="http://schemas.microsoft.com/office/drawing/2014/main" id="{7838935B-0B8B-2774-28DF-53EA7CBD5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1" name="Freeform 13">
                    <a:extLst>
                      <a:ext uri="{FF2B5EF4-FFF2-40B4-BE49-F238E27FC236}">
                        <a16:creationId xmlns:a16="http://schemas.microsoft.com/office/drawing/2014/main" id="{39B0551B-00F9-DCE1-8147-D1F3BE0547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accent1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7D4D5D50-4ABD-1332-BF5F-3663EBF89DE6}"/>
                  </a:ext>
                </a:extLst>
              </p:cNvPr>
              <p:cNvGrpSpPr/>
              <p:nvPr/>
            </p:nvGrpSpPr>
            <p:grpSpPr>
              <a:xfrm>
                <a:off x="8128259" y="2249030"/>
                <a:ext cx="2988529" cy="569386"/>
                <a:chOff x="8152009" y="1581637"/>
                <a:chExt cx="2988529" cy="569386"/>
              </a:xfrm>
            </p:grpSpPr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8F5DF48B-8F17-D020-AA0B-D36FA5C1C474}"/>
                    </a:ext>
                  </a:extLst>
                </p:cNvPr>
                <p:cNvSpPr txBox="1"/>
                <p:nvPr/>
              </p:nvSpPr>
              <p:spPr>
                <a:xfrm>
                  <a:off x="8596250" y="1581637"/>
                  <a:ext cx="2544288" cy="569386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bg2">
                          <a:lumMod val="50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کارآفرینی</a:t>
                  </a:r>
                </a:p>
                <a:p>
                  <a:pPr algn="r" rtl="1">
                    <a:spcBef>
                      <a:spcPts val="900"/>
                    </a:spcBef>
                  </a:pPr>
                  <a:r>
                    <a:rPr lang="fa-IR" sz="2100" b="1" dirty="0">
                      <a:solidFill>
                        <a:schemeClr val="tx2">
                          <a:lumMod val="75000"/>
                        </a:schemeClr>
                      </a:solidFill>
                      <a:latin typeface="Montserrrat"/>
                      <a:cs typeface="B Nazanin" panose="00000400000000000000" pitchFamily="2" charset="-78"/>
                    </a:rPr>
                    <a:t>راه اندازی و رشد کسب و کار.</a:t>
                  </a:r>
                  <a:endParaRPr lang="en-US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rat"/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62" name="Group 61">
                  <a:extLst>
                    <a:ext uri="{FF2B5EF4-FFF2-40B4-BE49-F238E27FC236}">
                      <a16:creationId xmlns:a16="http://schemas.microsoft.com/office/drawing/2014/main" id="{C14235D4-565D-9700-2FE2-253575189A05}"/>
                    </a:ext>
                  </a:extLst>
                </p:cNvPr>
                <p:cNvGrpSpPr/>
                <p:nvPr/>
              </p:nvGrpSpPr>
              <p:grpSpPr>
                <a:xfrm>
                  <a:off x="8152009" y="1725784"/>
                  <a:ext cx="278539" cy="281093"/>
                  <a:chOff x="7021513" y="2890838"/>
                  <a:chExt cx="346076" cy="349250"/>
                </a:xfrm>
              </p:grpSpPr>
              <p:sp>
                <p:nvSpPr>
                  <p:cNvPr id="63" name="Freeform 12">
                    <a:extLst>
                      <a:ext uri="{FF2B5EF4-FFF2-40B4-BE49-F238E27FC236}">
                        <a16:creationId xmlns:a16="http://schemas.microsoft.com/office/drawing/2014/main" id="{0073D16A-FFF9-5FCB-0656-35C247913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1" y="2890838"/>
                    <a:ext cx="293688" cy="273050"/>
                  </a:xfrm>
                  <a:custGeom>
                    <a:avLst/>
                    <a:gdLst>
                      <a:gd name="T0" fmla="*/ 185 w 185"/>
                      <a:gd name="T1" fmla="*/ 0 h 172"/>
                      <a:gd name="T2" fmla="*/ 48 w 185"/>
                      <a:gd name="T3" fmla="*/ 172 h 172"/>
                      <a:gd name="T4" fmla="*/ 0 w 185"/>
                      <a:gd name="T5" fmla="*/ 124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5" h="172">
                        <a:moveTo>
                          <a:pt x="185" y="0"/>
                        </a:moveTo>
                        <a:lnTo>
                          <a:pt x="48" y="172"/>
                        </a:lnTo>
                        <a:lnTo>
                          <a:pt x="0" y="124"/>
                        </a:ln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64" name="Freeform 13">
                    <a:extLst>
                      <a:ext uri="{FF2B5EF4-FFF2-40B4-BE49-F238E27FC236}">
                        <a16:creationId xmlns:a16="http://schemas.microsoft.com/office/drawing/2014/main" id="{BBD3C9C3-3752-8135-4318-EFA2E62DC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21513" y="2967038"/>
                    <a:ext cx="271463" cy="273050"/>
                  </a:xfrm>
                  <a:custGeom>
                    <a:avLst/>
                    <a:gdLst>
                      <a:gd name="T0" fmla="*/ 71 w 72"/>
                      <a:gd name="T1" fmla="*/ 28 h 72"/>
                      <a:gd name="T2" fmla="*/ 72 w 72"/>
                      <a:gd name="T3" fmla="*/ 36 h 72"/>
                      <a:gd name="T4" fmla="*/ 36 w 72"/>
                      <a:gd name="T5" fmla="*/ 72 h 72"/>
                      <a:gd name="T6" fmla="*/ 0 w 72"/>
                      <a:gd name="T7" fmla="*/ 36 h 72"/>
                      <a:gd name="T8" fmla="*/ 36 w 72"/>
                      <a:gd name="T9" fmla="*/ 0 h 72"/>
                      <a:gd name="T10" fmla="*/ 52 w 72"/>
                      <a:gd name="T11" fmla="*/ 4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" h="72">
                        <a:moveTo>
                          <a:pt x="71" y="28"/>
                        </a:moveTo>
                        <a:cubicBezTo>
                          <a:pt x="72" y="31"/>
                          <a:pt x="72" y="33"/>
                          <a:pt x="72" y="36"/>
                        </a:cubicBezTo>
                        <a:cubicBezTo>
                          <a:pt x="72" y="56"/>
                          <a:pt x="56" y="72"/>
                          <a:pt x="36" y="72"/>
                        </a:cubicBezTo>
                        <a:cubicBezTo>
                          <a:pt x="16" y="72"/>
                          <a:pt x="0" y="56"/>
                          <a:pt x="0" y="36"/>
                        </a:cubicBezTo>
                        <a:cubicBezTo>
                          <a:pt x="0" y="16"/>
                          <a:pt x="16" y="0"/>
                          <a:pt x="36" y="0"/>
                        </a:cubicBezTo>
                        <a:cubicBezTo>
                          <a:pt x="42" y="0"/>
                          <a:pt x="47" y="1"/>
                          <a:pt x="52" y="4"/>
                        </a:cubicBezTo>
                      </a:path>
                    </a:pathLst>
                  </a:custGeom>
                  <a:noFill/>
                  <a:ln w="22225" cap="rnd">
                    <a:solidFill>
                      <a:schemeClr val="tx2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137160" tIns="68580" rIns="137160" bIns="6858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 rtl="1"/>
                    <a:endParaRPr lang="id-ID" sz="2700"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A3D92175-1E8C-CBEE-23AB-19385449F15C}"/>
                </a:ext>
              </a:extLst>
            </p:cNvPr>
            <p:cNvGrpSpPr/>
            <p:nvPr/>
          </p:nvGrpSpPr>
          <p:grpSpPr>
            <a:xfrm>
              <a:off x="981382" y="252678"/>
              <a:ext cx="5787864" cy="6305142"/>
              <a:chOff x="981382" y="252678"/>
              <a:chExt cx="5787864" cy="6305142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3C2D931-E96B-0AD6-157A-ED171B167A64}"/>
                  </a:ext>
                </a:extLst>
              </p:cNvPr>
              <p:cNvSpPr/>
              <p:nvPr/>
            </p:nvSpPr>
            <p:spPr>
              <a:xfrm>
                <a:off x="2652908" y="252678"/>
                <a:ext cx="2444811" cy="2444813"/>
              </a:xfrm>
              <a:custGeom>
                <a:avLst/>
                <a:gdLst>
                  <a:gd name="connsiteX0" fmla="*/ -718 w 2083122"/>
                  <a:gd name="connsiteY0" fmla="*/ 1040915 h 2083123"/>
                  <a:gd name="connsiteX1" fmla="*/ 1040868 w 2083122"/>
                  <a:gd name="connsiteY1" fmla="*/ -622 h 2083123"/>
                  <a:gd name="connsiteX2" fmla="*/ 2082405 w 2083122"/>
                  <a:gd name="connsiteY2" fmla="*/ 1040915 h 2083123"/>
                  <a:gd name="connsiteX3" fmla="*/ 1040868 w 2083122"/>
                  <a:gd name="connsiteY3" fmla="*/ 2082501 h 2083123"/>
                  <a:gd name="connsiteX4" fmla="*/ -718 w 2083122"/>
                  <a:gd name="connsiteY4" fmla="*/ 1040915 h 2083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3">
                    <a:moveTo>
                      <a:pt x="-718" y="1040915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15"/>
                    </a:cubicBezTo>
                    <a:cubicBezTo>
                      <a:pt x="2082405" y="1616134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39"/>
                      <a:pt x="-718" y="104091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7C0F86D-3975-D175-2638-7DA2A6DDEBDA}"/>
                  </a:ext>
                </a:extLst>
              </p:cNvPr>
              <p:cNvSpPr/>
              <p:nvPr/>
            </p:nvSpPr>
            <p:spPr>
              <a:xfrm>
                <a:off x="4324435" y="1215913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182"/>
                      <a:pt x="-718" y="104096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CB529FC-7B2A-4442-BC88-9E94975215D5}"/>
                  </a:ext>
                </a:extLst>
              </p:cNvPr>
              <p:cNvSpPr/>
              <p:nvPr/>
            </p:nvSpPr>
            <p:spPr>
              <a:xfrm>
                <a:off x="4324435" y="3147814"/>
                <a:ext cx="2444811" cy="2445149"/>
              </a:xfrm>
              <a:custGeom>
                <a:avLst/>
                <a:gdLst>
                  <a:gd name="connsiteX0" fmla="*/ -718 w 2083122"/>
                  <a:gd name="connsiteY0" fmla="*/ 1040963 h 2083409"/>
                  <a:gd name="connsiteX1" fmla="*/ 1040868 w 2083122"/>
                  <a:gd name="connsiteY1" fmla="*/ -622 h 2083409"/>
                  <a:gd name="connsiteX2" fmla="*/ 2082405 w 2083122"/>
                  <a:gd name="connsiteY2" fmla="*/ 1040963 h 2083409"/>
                  <a:gd name="connsiteX3" fmla="*/ 1040868 w 2083122"/>
                  <a:gd name="connsiteY3" fmla="*/ 2082787 h 2083409"/>
                  <a:gd name="connsiteX4" fmla="*/ -718 w 2083122"/>
                  <a:gd name="connsiteY4" fmla="*/ 1040963 h 2083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409">
                    <a:moveTo>
                      <a:pt x="-718" y="1040963"/>
                    </a:moveTo>
                    <a:cubicBezTo>
                      <a:pt x="-718" y="465745"/>
                      <a:pt x="465601" y="-622"/>
                      <a:pt x="1040868" y="-622"/>
                    </a:cubicBezTo>
                    <a:cubicBezTo>
                      <a:pt x="1616134" y="-622"/>
                      <a:pt x="2082405" y="465745"/>
                      <a:pt x="2082405" y="1040963"/>
                    </a:cubicBezTo>
                    <a:cubicBezTo>
                      <a:pt x="2082405" y="1616182"/>
                      <a:pt x="1616086" y="2082787"/>
                      <a:pt x="1040868" y="2082787"/>
                    </a:cubicBezTo>
                    <a:cubicBezTo>
                      <a:pt x="465649" y="2082787"/>
                      <a:pt x="-718" y="1616230"/>
                      <a:pt x="-718" y="104096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766EBE4-E834-8ABC-B2DD-E100E7C76B5F}"/>
                  </a:ext>
                </a:extLst>
              </p:cNvPr>
              <p:cNvSpPr/>
              <p:nvPr/>
            </p:nvSpPr>
            <p:spPr>
              <a:xfrm>
                <a:off x="2652908" y="4113008"/>
                <a:ext cx="2444811" cy="2444812"/>
              </a:xfrm>
              <a:custGeom>
                <a:avLst/>
                <a:gdLst>
                  <a:gd name="connsiteX0" fmla="*/ -718 w 2083122"/>
                  <a:gd name="connsiteY0" fmla="*/ 1040963 h 2083122"/>
                  <a:gd name="connsiteX1" fmla="*/ 1040868 w 2083122"/>
                  <a:gd name="connsiteY1" fmla="*/ -622 h 2083122"/>
                  <a:gd name="connsiteX2" fmla="*/ 2082405 w 2083122"/>
                  <a:gd name="connsiteY2" fmla="*/ 1040963 h 2083122"/>
                  <a:gd name="connsiteX3" fmla="*/ 1040868 w 2083122"/>
                  <a:gd name="connsiteY3" fmla="*/ 2082501 h 2083122"/>
                  <a:gd name="connsiteX4" fmla="*/ -718 w 2083122"/>
                  <a:gd name="connsiteY4" fmla="*/ 1040963 h 208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22" h="2083122">
                    <a:moveTo>
                      <a:pt x="-718" y="1040963"/>
                    </a:moveTo>
                    <a:cubicBezTo>
                      <a:pt x="-718" y="465697"/>
                      <a:pt x="465601" y="-622"/>
                      <a:pt x="1040868" y="-622"/>
                    </a:cubicBezTo>
                    <a:cubicBezTo>
                      <a:pt x="1616134" y="-622"/>
                      <a:pt x="2082405" y="465697"/>
                      <a:pt x="2082405" y="1040963"/>
                    </a:cubicBezTo>
                    <a:cubicBezTo>
                      <a:pt x="2082405" y="1616230"/>
                      <a:pt x="1616086" y="2082501"/>
                      <a:pt x="1040868" y="2082501"/>
                    </a:cubicBezTo>
                    <a:cubicBezTo>
                      <a:pt x="465649" y="2082501"/>
                      <a:pt x="-718" y="1616086"/>
                      <a:pt x="-718" y="1040963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E14DE6B-3DAC-FA1F-6E3A-0C6B6D2F8732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503 h 1320060"/>
                  <a:gd name="connsiteX6" fmla="*/ -718 w 1320060"/>
                  <a:gd name="connsiteY6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29"/>
                      <a:pt x="294739" y="-574"/>
                      <a:pt x="659265" y="-622"/>
                    </a:cubicBezTo>
                    <a:cubicBezTo>
                      <a:pt x="1023791" y="-670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39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834" y="1319486"/>
                      <a:pt x="-670" y="1023982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FBBF777-0DEF-A00D-B04D-813BF454300C}"/>
                  </a:ext>
                </a:extLst>
              </p:cNvPr>
              <p:cNvSpPr/>
              <p:nvPr/>
            </p:nvSpPr>
            <p:spPr>
              <a:xfrm>
                <a:off x="981382" y="3400071"/>
                <a:ext cx="2444813" cy="2186733"/>
              </a:xfrm>
              <a:custGeom>
                <a:avLst/>
                <a:gdLst>
                  <a:gd name="connsiteX0" fmla="*/ 400682 w 2083123"/>
                  <a:gd name="connsiteY0" fmla="*/ -574 h 1863224"/>
                  <a:gd name="connsiteX1" fmla="*/ -717 w 2083123"/>
                  <a:gd name="connsiteY1" fmla="*/ 821017 h 1863224"/>
                  <a:gd name="connsiteX2" fmla="*/ 1040820 w 2083123"/>
                  <a:gd name="connsiteY2" fmla="*/ 1862602 h 1863224"/>
                  <a:gd name="connsiteX3" fmla="*/ 2082405 w 2083123"/>
                  <a:gd name="connsiteY3" fmla="*/ 821017 h 1863224"/>
                  <a:gd name="connsiteX4" fmla="*/ 1681007 w 2083123"/>
                  <a:gd name="connsiteY4" fmla="*/ -622 h 1863224"/>
                  <a:gd name="connsiteX5" fmla="*/ 400682 w 2083123"/>
                  <a:gd name="connsiteY5" fmla="*/ -622 h 186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3" h="1863224">
                    <a:moveTo>
                      <a:pt x="400682" y="-574"/>
                    </a:moveTo>
                    <a:cubicBezTo>
                      <a:pt x="147154" y="196571"/>
                      <a:pt x="-1008" y="499850"/>
                      <a:pt x="-717" y="821017"/>
                    </a:cubicBezTo>
                    <a:cubicBezTo>
                      <a:pt x="-717" y="1396283"/>
                      <a:pt x="465602" y="1862602"/>
                      <a:pt x="1040820" y="1862602"/>
                    </a:cubicBezTo>
                    <a:cubicBezTo>
                      <a:pt x="1616039" y="1862602"/>
                      <a:pt x="2082405" y="1396283"/>
                      <a:pt x="2082405" y="821017"/>
                    </a:cubicBezTo>
                    <a:cubicBezTo>
                      <a:pt x="2082692" y="499850"/>
                      <a:pt x="1934534" y="196571"/>
                      <a:pt x="1681007" y="-622"/>
                    </a:cubicBezTo>
                    <a:cubicBezTo>
                      <a:pt x="1304622" y="292687"/>
                      <a:pt x="777066" y="292687"/>
                      <a:pt x="400682" y="-622"/>
                    </a:cubicBez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E6DA99E-6CA8-5AD7-9F28-E9BF042A41DA}"/>
                  </a:ext>
                </a:extLst>
              </p:cNvPr>
              <p:cNvSpPr/>
              <p:nvPr/>
            </p:nvSpPr>
            <p:spPr>
              <a:xfrm>
                <a:off x="981382" y="1213394"/>
                <a:ext cx="2444811" cy="2444913"/>
              </a:xfrm>
              <a:custGeom>
                <a:avLst/>
                <a:gdLst>
                  <a:gd name="connsiteX0" fmla="*/ 400681 w 2083122"/>
                  <a:gd name="connsiteY0" fmla="*/ 1862602 h 2083208"/>
                  <a:gd name="connsiteX1" fmla="*/ 1862459 w 2083122"/>
                  <a:gd name="connsiteY1" fmla="*/ 1681102 h 2083208"/>
                  <a:gd name="connsiteX2" fmla="*/ 2082405 w 2083122"/>
                  <a:gd name="connsiteY2" fmla="*/ 1040963 h 2083208"/>
                  <a:gd name="connsiteX3" fmla="*/ 1040820 w 2083122"/>
                  <a:gd name="connsiteY3" fmla="*/ -622 h 2083208"/>
                  <a:gd name="connsiteX4" fmla="*/ -717 w 2083122"/>
                  <a:gd name="connsiteY4" fmla="*/ 1040963 h 2083208"/>
                  <a:gd name="connsiteX5" fmla="*/ 400681 w 2083122"/>
                  <a:gd name="connsiteY5" fmla="*/ 1862602 h 208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122" h="2083208">
                    <a:moveTo>
                      <a:pt x="400681" y="1862602"/>
                    </a:moveTo>
                    <a:cubicBezTo>
                      <a:pt x="854469" y="2216158"/>
                      <a:pt x="1508952" y="2134876"/>
                      <a:pt x="1862459" y="1681102"/>
                    </a:cubicBezTo>
                    <a:cubicBezTo>
                      <a:pt x="2004988" y="1498124"/>
                      <a:pt x="2082405" y="1272883"/>
                      <a:pt x="2082405" y="1040963"/>
                    </a:cubicBezTo>
                    <a:cubicBezTo>
                      <a:pt x="2082405" y="465745"/>
                      <a:pt x="1616087" y="-622"/>
                      <a:pt x="1040820" y="-622"/>
                    </a:cubicBezTo>
                    <a:cubicBezTo>
                      <a:pt x="465554" y="-622"/>
                      <a:pt x="-717" y="465745"/>
                      <a:pt x="-717" y="1040963"/>
                    </a:cubicBezTo>
                    <a:cubicBezTo>
                      <a:pt x="-980" y="1362130"/>
                      <a:pt x="147178" y="1665409"/>
                      <a:pt x="400681" y="1862602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33567FF-1C8A-5FE2-3F19-97DEE27B7151}"/>
                  </a:ext>
                </a:extLst>
              </p:cNvPr>
              <p:cNvSpPr/>
              <p:nvPr/>
            </p:nvSpPr>
            <p:spPr>
              <a:xfrm>
                <a:off x="4772238" y="35958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217 h 1320060"/>
                  <a:gd name="connsiteX1" fmla="*/ 659503 w 1320059"/>
                  <a:gd name="connsiteY1" fmla="*/ -622 h 1320060"/>
                  <a:gd name="connsiteX2" fmla="*/ 1319342 w 1320059"/>
                  <a:gd name="connsiteY2" fmla="*/ 659599 h 1320060"/>
                  <a:gd name="connsiteX3" fmla="*/ 659312 w 1320059"/>
                  <a:gd name="connsiteY3" fmla="*/ 1319438 h 1320060"/>
                  <a:gd name="connsiteX4" fmla="*/ -718 w 1320059"/>
                  <a:gd name="connsiteY4" fmla="*/ 659408 h 1320060"/>
                  <a:gd name="connsiteX5" fmla="*/ -718 w 1320059"/>
                  <a:gd name="connsiteY5" fmla="*/ 659217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217"/>
                    </a:moveTo>
                    <a:cubicBezTo>
                      <a:pt x="-622" y="294691"/>
                      <a:pt x="294977" y="-718"/>
                      <a:pt x="659503" y="-622"/>
                    </a:cubicBezTo>
                    <a:cubicBezTo>
                      <a:pt x="1024029" y="-527"/>
                      <a:pt x="1319438" y="295073"/>
                      <a:pt x="1319342" y="659599"/>
                    </a:cubicBezTo>
                    <a:cubicBezTo>
                      <a:pt x="1319247" y="1024029"/>
                      <a:pt x="1023743" y="1319438"/>
                      <a:pt x="659312" y="1319438"/>
                    </a:cubicBezTo>
                    <a:cubicBezTo>
                      <a:pt x="294786" y="1319438"/>
                      <a:pt x="-718" y="1023934"/>
                      <a:pt x="-718" y="659408"/>
                    </a:cubicBezTo>
                    <a:cubicBezTo>
                      <a:pt x="-718" y="659360"/>
                      <a:pt x="-718" y="659265"/>
                      <a:pt x="-718" y="6592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D5890E8-1CBE-BE22-10BC-6B0FD2FE0C37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360 w 1320059"/>
                  <a:gd name="connsiteY3" fmla="*/ 1319438 h 1320060"/>
                  <a:gd name="connsiteX4" fmla="*/ 659312 w 1320059"/>
                  <a:gd name="connsiteY4" fmla="*/ 1319438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65" y="294930"/>
                      <a:pt x="294738" y="-594"/>
                      <a:pt x="659265" y="-622"/>
                    </a:cubicBezTo>
                    <a:cubicBezTo>
                      <a:pt x="1023791" y="-646"/>
                      <a:pt x="1319295" y="294834"/>
                      <a:pt x="1319342" y="659360"/>
                    </a:cubicBezTo>
                    <a:cubicBezTo>
                      <a:pt x="1319390" y="1023887"/>
                      <a:pt x="1023886" y="1319390"/>
                      <a:pt x="659360" y="1319438"/>
                    </a:cubicBezTo>
                    <a:cubicBezTo>
                      <a:pt x="659360" y="1319438"/>
                      <a:pt x="659312" y="1319438"/>
                      <a:pt x="659312" y="1319438"/>
                    </a:cubicBezTo>
                    <a:cubicBezTo>
                      <a:pt x="294786" y="1319438"/>
                      <a:pt x="-670" y="1023982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E573B38-23C2-016E-93D9-1FAC0503A2F8}"/>
                  </a:ext>
                </a:extLst>
              </p:cNvPr>
              <p:cNvSpPr/>
              <p:nvPr/>
            </p:nvSpPr>
            <p:spPr>
              <a:xfrm>
                <a:off x="3100712" y="700369"/>
                <a:ext cx="1549260" cy="1549260"/>
              </a:xfrm>
              <a:custGeom>
                <a:avLst/>
                <a:gdLst>
                  <a:gd name="connsiteX0" fmla="*/ -718 w 1320060"/>
                  <a:gd name="connsiteY0" fmla="*/ 659456 h 1320060"/>
                  <a:gd name="connsiteX1" fmla="*/ 659265 w 1320060"/>
                  <a:gd name="connsiteY1" fmla="*/ -622 h 1320060"/>
                  <a:gd name="connsiteX2" fmla="*/ 1319343 w 1320060"/>
                  <a:gd name="connsiteY2" fmla="*/ 659360 h 1320060"/>
                  <a:gd name="connsiteX3" fmla="*/ 659360 w 1320060"/>
                  <a:gd name="connsiteY3" fmla="*/ 1319438 h 1320060"/>
                  <a:gd name="connsiteX4" fmla="*/ 659313 w 1320060"/>
                  <a:gd name="connsiteY4" fmla="*/ 1319438 h 1320060"/>
                  <a:gd name="connsiteX5" fmla="*/ -718 w 1320060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60" h="1320060">
                    <a:moveTo>
                      <a:pt x="-718" y="659456"/>
                    </a:moveTo>
                    <a:cubicBezTo>
                      <a:pt x="-765" y="294930"/>
                      <a:pt x="294739" y="-593"/>
                      <a:pt x="659265" y="-622"/>
                    </a:cubicBezTo>
                    <a:cubicBezTo>
                      <a:pt x="1023791" y="-651"/>
                      <a:pt x="1319295" y="294834"/>
                      <a:pt x="1319343" y="659360"/>
                    </a:cubicBezTo>
                    <a:cubicBezTo>
                      <a:pt x="1319390" y="1023887"/>
                      <a:pt x="1023887" y="1319410"/>
                      <a:pt x="659360" y="1319438"/>
                    </a:cubicBezTo>
                    <a:cubicBezTo>
                      <a:pt x="659360" y="1319438"/>
                      <a:pt x="659313" y="1319438"/>
                      <a:pt x="659313" y="1319438"/>
                    </a:cubicBezTo>
                    <a:cubicBezTo>
                      <a:pt x="294787" y="1319438"/>
                      <a:pt x="-670" y="102396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4723C61-5917-A06C-119C-5D40B1AEE8F4}"/>
                  </a:ext>
                </a:extLst>
              </p:cNvPr>
              <p:cNvSpPr/>
              <p:nvPr/>
            </p:nvSpPr>
            <p:spPr>
              <a:xfrm>
                <a:off x="1429187" y="1661142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1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99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30"/>
                      <a:pt x="294738" y="-593"/>
                      <a:pt x="659265" y="-622"/>
                    </a:cubicBezTo>
                    <a:cubicBezTo>
                      <a:pt x="1023791" y="-651"/>
                      <a:pt x="1319295" y="294834"/>
                      <a:pt x="1319342" y="659361"/>
                    </a:cubicBezTo>
                    <a:cubicBezTo>
                      <a:pt x="1319390" y="1023886"/>
                      <a:pt x="1023934" y="1319391"/>
                      <a:pt x="659408" y="1319438"/>
                    </a:cubicBezTo>
                    <a:cubicBezTo>
                      <a:pt x="294910" y="1319534"/>
                      <a:pt x="-636" y="1024077"/>
                      <a:pt x="-718" y="659599"/>
                    </a:cubicBezTo>
                    <a:cubicBezTo>
                      <a:pt x="-718" y="659551"/>
                      <a:pt x="-718" y="659503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17BD446-80C4-73CB-1AB8-E5FDF330D944}"/>
                  </a:ext>
                </a:extLst>
              </p:cNvPr>
              <p:cNvSpPr/>
              <p:nvPr/>
            </p:nvSpPr>
            <p:spPr>
              <a:xfrm>
                <a:off x="1429187" y="3589684"/>
                <a:ext cx="1549259" cy="1549260"/>
              </a:xfrm>
              <a:custGeom>
                <a:avLst/>
                <a:gdLst>
                  <a:gd name="connsiteX0" fmla="*/ -718 w 1320059"/>
                  <a:gd name="connsiteY0" fmla="*/ 659456 h 1320060"/>
                  <a:gd name="connsiteX1" fmla="*/ 659265 w 1320059"/>
                  <a:gd name="connsiteY1" fmla="*/ -622 h 1320060"/>
                  <a:gd name="connsiteX2" fmla="*/ 1319342 w 1320059"/>
                  <a:gd name="connsiteY2" fmla="*/ 659360 h 1320060"/>
                  <a:gd name="connsiteX3" fmla="*/ 659408 w 1320059"/>
                  <a:gd name="connsiteY3" fmla="*/ 1319438 h 1320060"/>
                  <a:gd name="connsiteX4" fmla="*/ -718 w 1320059"/>
                  <a:gd name="connsiteY4" fmla="*/ 659503 h 1320060"/>
                  <a:gd name="connsiteX5" fmla="*/ -718 w 1320059"/>
                  <a:gd name="connsiteY5" fmla="*/ 659456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059" h="1320060">
                    <a:moveTo>
                      <a:pt x="-718" y="659456"/>
                    </a:moveTo>
                    <a:cubicBezTo>
                      <a:pt x="-746" y="294929"/>
                      <a:pt x="294738" y="-574"/>
                      <a:pt x="659265" y="-622"/>
                    </a:cubicBezTo>
                    <a:cubicBezTo>
                      <a:pt x="1023791" y="-670"/>
                      <a:pt x="1319295" y="294834"/>
                      <a:pt x="1319342" y="659360"/>
                    </a:cubicBezTo>
                    <a:cubicBezTo>
                      <a:pt x="1319390" y="1023886"/>
                      <a:pt x="1023934" y="1319390"/>
                      <a:pt x="659408" y="1319438"/>
                    </a:cubicBezTo>
                    <a:cubicBezTo>
                      <a:pt x="294882" y="1319486"/>
                      <a:pt x="-665" y="1024029"/>
                      <a:pt x="-718" y="659503"/>
                    </a:cubicBezTo>
                    <a:cubicBezTo>
                      <a:pt x="-718" y="659503"/>
                      <a:pt x="-718" y="659456"/>
                      <a:pt x="-718" y="659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2E93322-5106-7D6F-B07F-1D4E5DEC77CD}"/>
                  </a:ext>
                </a:extLst>
              </p:cNvPr>
              <p:cNvSpPr/>
              <p:nvPr/>
            </p:nvSpPr>
            <p:spPr>
              <a:xfrm>
                <a:off x="2203817" y="1475112"/>
                <a:ext cx="3342995" cy="3860219"/>
              </a:xfrm>
              <a:custGeom>
                <a:avLst/>
                <a:gdLst>
                  <a:gd name="connsiteX0" fmla="*/ 0 w 2848427"/>
                  <a:gd name="connsiteY0" fmla="*/ 822259 h 3289131"/>
                  <a:gd name="connsiteX1" fmla="*/ 1424238 w 2848427"/>
                  <a:gd name="connsiteY1" fmla="*/ 0 h 3289131"/>
                  <a:gd name="connsiteX2" fmla="*/ 2848428 w 2848427"/>
                  <a:gd name="connsiteY2" fmla="*/ 822259 h 3289131"/>
                  <a:gd name="connsiteX3" fmla="*/ 2848428 w 2848427"/>
                  <a:gd name="connsiteY3" fmla="*/ 2466873 h 3289131"/>
                  <a:gd name="connsiteX4" fmla="*/ 1424238 w 2848427"/>
                  <a:gd name="connsiteY4" fmla="*/ 3289132 h 3289131"/>
                  <a:gd name="connsiteX5" fmla="*/ 0 w 2848427"/>
                  <a:gd name="connsiteY5" fmla="*/ 2466873 h 3289131"/>
                  <a:gd name="connsiteX6" fmla="*/ 0 w 2848427"/>
                  <a:gd name="connsiteY6" fmla="*/ 822259 h 328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427" h="3289131">
                    <a:moveTo>
                      <a:pt x="0" y="822259"/>
                    </a:moveTo>
                    <a:lnTo>
                      <a:pt x="1424238" y="0"/>
                    </a:lnTo>
                    <a:lnTo>
                      <a:pt x="2848428" y="822259"/>
                    </a:lnTo>
                    <a:lnTo>
                      <a:pt x="2848428" y="2466873"/>
                    </a:lnTo>
                    <a:lnTo>
                      <a:pt x="1424238" y="3289132"/>
                    </a:lnTo>
                    <a:lnTo>
                      <a:pt x="0" y="2466873"/>
                    </a:lnTo>
                    <a:lnTo>
                      <a:pt x="0" y="822259"/>
                    </a:ln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25000"/>
                  </a:prstClr>
                </a:outerShdw>
              </a:effectLst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AF4D301-B891-644C-603F-5C24746DA982}"/>
                  </a:ext>
                </a:extLst>
              </p:cNvPr>
              <p:cNvSpPr/>
              <p:nvPr/>
            </p:nvSpPr>
            <p:spPr>
              <a:xfrm>
                <a:off x="3201202" y="4661245"/>
                <a:ext cx="1348282" cy="1348283"/>
              </a:xfrm>
              <a:custGeom>
                <a:avLst/>
                <a:gdLst>
                  <a:gd name="connsiteX0" fmla="*/ -718 w 1148815"/>
                  <a:gd name="connsiteY0" fmla="*/ 573834 h 1148816"/>
                  <a:gd name="connsiteX1" fmla="*/ 573643 w 1148815"/>
                  <a:gd name="connsiteY1" fmla="*/ -622 h 1148816"/>
                  <a:gd name="connsiteX2" fmla="*/ 1148098 w 1148815"/>
                  <a:gd name="connsiteY2" fmla="*/ 573738 h 1148816"/>
                  <a:gd name="connsiteX3" fmla="*/ 573738 w 1148815"/>
                  <a:gd name="connsiteY3" fmla="*/ 1148194 h 1148816"/>
                  <a:gd name="connsiteX4" fmla="*/ 573690 w 1148815"/>
                  <a:gd name="connsiteY4" fmla="*/ 1148194 h 1148816"/>
                  <a:gd name="connsiteX5" fmla="*/ -718 w 1148815"/>
                  <a:gd name="connsiteY5" fmla="*/ 573834 h 114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6">
                    <a:moveTo>
                      <a:pt x="-718" y="573834"/>
                    </a:moveTo>
                    <a:cubicBezTo>
                      <a:pt x="-765" y="256579"/>
                      <a:pt x="256387" y="-574"/>
                      <a:pt x="573643" y="-622"/>
                    </a:cubicBezTo>
                    <a:cubicBezTo>
                      <a:pt x="890898" y="-669"/>
                      <a:pt x="1148050" y="256483"/>
                      <a:pt x="1148098" y="573738"/>
                    </a:cubicBezTo>
                    <a:cubicBezTo>
                      <a:pt x="1148146" y="890994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B84B64C-56C0-4B89-1CC1-7DD7D06DCDCA}"/>
                  </a:ext>
                </a:extLst>
              </p:cNvPr>
              <p:cNvSpPr/>
              <p:nvPr/>
            </p:nvSpPr>
            <p:spPr>
              <a:xfrm>
                <a:off x="3100712" y="4560757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3 h 1319964"/>
                  <a:gd name="connsiteX2" fmla="*/ 659217 w 1319965"/>
                  <a:gd name="connsiteY2" fmla="*/ -622 h 1319964"/>
                  <a:gd name="connsiteX3" fmla="*/ -718 w 1319965"/>
                  <a:gd name="connsiteY3" fmla="*/ 659408 h 1319964"/>
                  <a:gd name="connsiteX4" fmla="*/ -718 w 1319965"/>
                  <a:gd name="connsiteY4" fmla="*/ 659456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4953 h 1319964"/>
                  <a:gd name="connsiteX7" fmla="*/ 1233720 w 1319965"/>
                  <a:gd name="connsiteY7" fmla="*/ 659360 h 1319964"/>
                  <a:gd name="connsiteX8" fmla="*/ 659313 w 1319965"/>
                  <a:gd name="connsiteY8" fmla="*/ 1233768 h 1319964"/>
                  <a:gd name="connsiteX9" fmla="*/ 84905 w 1319965"/>
                  <a:gd name="connsiteY9" fmla="*/ 659456 h 1319964"/>
                  <a:gd name="connsiteX10" fmla="*/ 659217 w 1319965"/>
                  <a:gd name="connsiteY10" fmla="*/ 84953 h 1319964"/>
                  <a:gd name="connsiteX11" fmla="*/ 659313 w 1319965"/>
                  <a:gd name="connsiteY11" fmla="*/ 84953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200" y="294834"/>
                      <a:pt x="1023696" y="-670"/>
                      <a:pt x="659217" y="-622"/>
                    </a:cubicBezTo>
                    <a:cubicBezTo>
                      <a:pt x="294739" y="-574"/>
                      <a:pt x="-765" y="294929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22" y="1023934"/>
                      <a:pt x="294834" y="1319343"/>
                      <a:pt x="659313" y="1319343"/>
                    </a:cubicBezTo>
                    <a:close/>
                    <a:moveTo>
                      <a:pt x="659313" y="84953"/>
                    </a:moveTo>
                    <a:cubicBezTo>
                      <a:pt x="976568" y="84953"/>
                      <a:pt x="1233720" y="342105"/>
                      <a:pt x="1233720" y="659360"/>
                    </a:cubicBezTo>
                    <a:cubicBezTo>
                      <a:pt x="1233720" y="976615"/>
                      <a:pt x="976568" y="1233768"/>
                      <a:pt x="659313" y="1233768"/>
                    </a:cubicBezTo>
                    <a:cubicBezTo>
                      <a:pt x="342106" y="1233768"/>
                      <a:pt x="84953" y="976663"/>
                      <a:pt x="84905" y="659456"/>
                    </a:cubicBezTo>
                    <a:cubicBezTo>
                      <a:pt x="84857" y="342200"/>
                      <a:pt x="341962" y="85000"/>
                      <a:pt x="659217" y="84953"/>
                    </a:cubicBezTo>
                    <a:cubicBezTo>
                      <a:pt x="659265" y="84953"/>
                      <a:pt x="659265" y="84953"/>
                      <a:pt x="659313" y="849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1FA818D-C033-C8EE-1FA8-B1C2EA860489}"/>
                  </a:ext>
                </a:extLst>
              </p:cNvPr>
              <p:cNvSpPr/>
              <p:nvPr/>
            </p:nvSpPr>
            <p:spPr>
              <a:xfrm>
                <a:off x="1529675" y="3690453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595 h 1148815"/>
                  <a:gd name="connsiteX1" fmla="*/ 573881 w 1148815"/>
                  <a:gd name="connsiteY1" fmla="*/ -622 h 1148815"/>
                  <a:gd name="connsiteX2" fmla="*/ 1148098 w 1148815"/>
                  <a:gd name="connsiteY2" fmla="*/ 573976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976 h 1148815"/>
                  <a:gd name="connsiteX5" fmla="*/ -718 w 1148815"/>
                  <a:gd name="connsiteY5" fmla="*/ 573595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595"/>
                    </a:moveTo>
                    <a:cubicBezTo>
                      <a:pt x="-613" y="256340"/>
                      <a:pt x="256645" y="-718"/>
                      <a:pt x="573881" y="-622"/>
                    </a:cubicBezTo>
                    <a:cubicBezTo>
                      <a:pt x="891136" y="-527"/>
                      <a:pt x="1148194" y="256721"/>
                      <a:pt x="1148098" y="573976"/>
                    </a:cubicBezTo>
                    <a:cubicBezTo>
                      <a:pt x="1148003" y="891088"/>
                      <a:pt x="890898" y="1148146"/>
                      <a:pt x="573786" y="1148194"/>
                    </a:cubicBezTo>
                    <a:cubicBezTo>
                      <a:pt x="256574" y="1148289"/>
                      <a:pt x="-636" y="891184"/>
                      <a:pt x="-718" y="573976"/>
                    </a:cubicBezTo>
                    <a:cubicBezTo>
                      <a:pt x="-718" y="573833"/>
                      <a:pt x="-718" y="573738"/>
                      <a:pt x="-718" y="573595"/>
                    </a:cubicBezTo>
                    <a:close/>
                  </a:path>
                </a:pathLst>
              </a:custGeom>
              <a:solidFill>
                <a:schemeClr val="bg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BF153F9-54E8-BE5F-89E4-075C9AF01995}"/>
                  </a:ext>
                </a:extLst>
              </p:cNvPr>
              <p:cNvSpPr/>
              <p:nvPr/>
            </p:nvSpPr>
            <p:spPr>
              <a:xfrm>
                <a:off x="1429298" y="3589796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5 w 1319964"/>
                  <a:gd name="connsiteY9" fmla="*/ 659408 h 1319964"/>
                  <a:gd name="connsiteX10" fmla="*/ 84905 w 1319964"/>
                  <a:gd name="connsiteY10" fmla="*/ 659360 h 1319964"/>
                  <a:gd name="connsiteX11" fmla="*/ 659265 w 1319964"/>
                  <a:gd name="connsiteY11" fmla="*/ 85000 h 1319964"/>
                  <a:gd name="connsiteX12" fmla="*/ 659312 w 1319964"/>
                  <a:gd name="connsiteY12" fmla="*/ 85000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5"/>
                      <a:pt x="-718" y="294882"/>
                      <a:pt x="-718" y="659360"/>
                    </a:cubicBezTo>
                    <a:cubicBezTo>
                      <a:pt x="-718" y="1023838"/>
                      <a:pt x="294767" y="1319343"/>
                      <a:pt x="659265" y="1319343"/>
                    </a:cubicBezTo>
                    <a:cubicBezTo>
                      <a:pt x="659279" y="1319343"/>
                      <a:pt x="659298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76" y="1233816"/>
                      <a:pt x="84905" y="976663"/>
                      <a:pt x="84905" y="659408"/>
                    </a:cubicBezTo>
                    <a:cubicBezTo>
                      <a:pt x="84905" y="659408"/>
                      <a:pt x="84905" y="659360"/>
                      <a:pt x="84905" y="659360"/>
                    </a:cubicBezTo>
                    <a:cubicBezTo>
                      <a:pt x="84905" y="342153"/>
                      <a:pt x="342053" y="85000"/>
                      <a:pt x="659265" y="85000"/>
                    </a:cubicBezTo>
                    <a:cubicBezTo>
                      <a:pt x="659279" y="85000"/>
                      <a:pt x="659298" y="85000"/>
                      <a:pt x="659312" y="850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7BFE903-AB72-2AEC-5B30-BAD226CD195F}"/>
                  </a:ext>
                </a:extLst>
              </p:cNvPr>
              <p:cNvSpPr/>
              <p:nvPr/>
            </p:nvSpPr>
            <p:spPr>
              <a:xfrm>
                <a:off x="1529675" y="1761630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834 h 1148815"/>
                  <a:gd name="connsiteX1" fmla="*/ 573642 w 1148815"/>
                  <a:gd name="connsiteY1" fmla="*/ -622 h 1148815"/>
                  <a:gd name="connsiteX2" fmla="*/ 1148098 w 1148815"/>
                  <a:gd name="connsiteY2" fmla="*/ 573738 h 1148815"/>
                  <a:gd name="connsiteX3" fmla="*/ 573786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834"/>
                    </a:moveTo>
                    <a:cubicBezTo>
                      <a:pt x="-741" y="256597"/>
                      <a:pt x="256406" y="-598"/>
                      <a:pt x="573642" y="-622"/>
                    </a:cubicBezTo>
                    <a:cubicBezTo>
                      <a:pt x="890898" y="-646"/>
                      <a:pt x="1148050" y="256502"/>
                      <a:pt x="1148098" y="573738"/>
                    </a:cubicBezTo>
                    <a:cubicBezTo>
                      <a:pt x="1148146" y="890946"/>
                      <a:pt x="890993" y="1148146"/>
                      <a:pt x="573786" y="1148194"/>
                    </a:cubicBezTo>
                    <a:cubicBezTo>
                      <a:pt x="256550" y="1148241"/>
                      <a:pt x="-665" y="891136"/>
                      <a:pt x="-718" y="573881"/>
                    </a:cubicBezTo>
                    <a:cubicBezTo>
                      <a:pt x="-718" y="573881"/>
                      <a:pt x="-718" y="573834"/>
                      <a:pt x="-718" y="573834"/>
                    </a:cubicBezTo>
                    <a:close/>
                  </a:path>
                </a:pathLst>
              </a:custGeom>
              <a:solidFill>
                <a:schemeClr val="tx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62EE92B-4B0D-0C40-9624-776D1D8A7634}"/>
                  </a:ext>
                </a:extLst>
              </p:cNvPr>
              <p:cNvSpPr/>
              <p:nvPr/>
            </p:nvSpPr>
            <p:spPr>
              <a:xfrm>
                <a:off x="3201202" y="800914"/>
                <a:ext cx="1348282" cy="1348282"/>
              </a:xfrm>
              <a:custGeom>
                <a:avLst/>
                <a:gdLst>
                  <a:gd name="connsiteX0" fmla="*/ -718 w 1148815"/>
                  <a:gd name="connsiteY0" fmla="*/ 573786 h 1148815"/>
                  <a:gd name="connsiteX1" fmla="*/ 573690 w 1148815"/>
                  <a:gd name="connsiteY1" fmla="*/ -622 h 1148815"/>
                  <a:gd name="connsiteX2" fmla="*/ 1148098 w 1148815"/>
                  <a:gd name="connsiteY2" fmla="*/ 573786 h 1148815"/>
                  <a:gd name="connsiteX3" fmla="*/ 573690 w 1148815"/>
                  <a:gd name="connsiteY3" fmla="*/ 1148194 h 1148815"/>
                  <a:gd name="connsiteX4" fmla="*/ -718 w 1148815"/>
                  <a:gd name="connsiteY4" fmla="*/ 573881 h 1148815"/>
                  <a:gd name="connsiteX5" fmla="*/ -718 w 1148815"/>
                  <a:gd name="connsiteY5" fmla="*/ 573786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5" h="1148815">
                    <a:moveTo>
                      <a:pt x="-718" y="573786"/>
                    </a:moveTo>
                    <a:cubicBezTo>
                      <a:pt x="-718" y="256550"/>
                      <a:pt x="256435" y="-622"/>
                      <a:pt x="573690" y="-622"/>
                    </a:cubicBezTo>
                    <a:cubicBezTo>
                      <a:pt x="890945" y="-622"/>
                      <a:pt x="1148098" y="256550"/>
                      <a:pt x="1148098" y="573786"/>
                    </a:cubicBezTo>
                    <a:cubicBezTo>
                      <a:pt x="1148098" y="891022"/>
                      <a:pt x="890945" y="1148194"/>
                      <a:pt x="573690" y="1148194"/>
                    </a:cubicBezTo>
                    <a:cubicBezTo>
                      <a:pt x="256483" y="1148217"/>
                      <a:pt x="-670" y="891093"/>
                      <a:pt x="-718" y="573881"/>
                    </a:cubicBezTo>
                    <a:cubicBezTo>
                      <a:pt x="-718" y="573848"/>
                      <a:pt x="-718" y="573819"/>
                      <a:pt x="-718" y="5737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76BF17E-ACDD-FCAD-EA32-7A117A98A316}"/>
                  </a:ext>
                </a:extLst>
              </p:cNvPr>
              <p:cNvSpPr/>
              <p:nvPr/>
            </p:nvSpPr>
            <p:spPr>
              <a:xfrm>
                <a:off x="3100712" y="700482"/>
                <a:ext cx="1549149" cy="1549148"/>
              </a:xfrm>
              <a:custGeom>
                <a:avLst/>
                <a:gdLst>
                  <a:gd name="connsiteX0" fmla="*/ 659313 w 1319965"/>
                  <a:gd name="connsiteY0" fmla="*/ 1319343 h 1319964"/>
                  <a:gd name="connsiteX1" fmla="*/ 1319247 w 1319965"/>
                  <a:gd name="connsiteY1" fmla="*/ 659312 h 1319964"/>
                  <a:gd name="connsiteX2" fmla="*/ 659217 w 1319965"/>
                  <a:gd name="connsiteY2" fmla="*/ -622 h 1319964"/>
                  <a:gd name="connsiteX3" fmla="*/ -718 w 1319965"/>
                  <a:gd name="connsiteY3" fmla="*/ 659360 h 1319964"/>
                  <a:gd name="connsiteX4" fmla="*/ 659265 w 1319965"/>
                  <a:gd name="connsiteY4" fmla="*/ 1319343 h 1319964"/>
                  <a:gd name="connsiteX5" fmla="*/ 659313 w 1319965"/>
                  <a:gd name="connsiteY5" fmla="*/ 1319343 h 1319964"/>
                  <a:gd name="connsiteX6" fmla="*/ 659313 w 1319965"/>
                  <a:gd name="connsiteY6" fmla="*/ 85000 h 1319964"/>
                  <a:gd name="connsiteX7" fmla="*/ 1233720 w 1319965"/>
                  <a:gd name="connsiteY7" fmla="*/ 659408 h 1319964"/>
                  <a:gd name="connsiteX8" fmla="*/ 659313 w 1319965"/>
                  <a:gd name="connsiteY8" fmla="*/ 1233816 h 1319964"/>
                  <a:gd name="connsiteX9" fmla="*/ 84905 w 1319965"/>
                  <a:gd name="connsiteY9" fmla="*/ 659408 h 1319964"/>
                  <a:gd name="connsiteX10" fmla="*/ 84905 w 1319965"/>
                  <a:gd name="connsiteY10" fmla="*/ 659360 h 1319964"/>
                  <a:gd name="connsiteX11" fmla="*/ 659170 w 1319965"/>
                  <a:gd name="connsiteY11" fmla="*/ 84905 h 1319964"/>
                  <a:gd name="connsiteX12" fmla="*/ 659313 w 1319965"/>
                  <a:gd name="connsiteY12" fmla="*/ 84905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5" h="1319964">
                    <a:moveTo>
                      <a:pt x="659313" y="1319343"/>
                    </a:moveTo>
                    <a:cubicBezTo>
                      <a:pt x="1023791" y="1319314"/>
                      <a:pt x="1319295" y="1023810"/>
                      <a:pt x="1319247" y="659312"/>
                    </a:cubicBezTo>
                    <a:cubicBezTo>
                      <a:pt x="1319200" y="294815"/>
                      <a:pt x="1023696" y="-651"/>
                      <a:pt x="659217" y="-622"/>
                    </a:cubicBezTo>
                    <a:cubicBezTo>
                      <a:pt x="294739" y="-594"/>
                      <a:pt x="-718" y="294882"/>
                      <a:pt x="-718" y="659360"/>
                    </a:cubicBezTo>
                    <a:cubicBezTo>
                      <a:pt x="-718" y="1023858"/>
                      <a:pt x="294787" y="1319343"/>
                      <a:pt x="659265" y="1319343"/>
                    </a:cubicBezTo>
                    <a:cubicBezTo>
                      <a:pt x="659265" y="1319343"/>
                      <a:pt x="659313" y="1319343"/>
                      <a:pt x="659313" y="1319343"/>
                    </a:cubicBezTo>
                    <a:close/>
                    <a:moveTo>
                      <a:pt x="659313" y="85000"/>
                    </a:moveTo>
                    <a:cubicBezTo>
                      <a:pt x="976568" y="85000"/>
                      <a:pt x="1233720" y="342172"/>
                      <a:pt x="1233720" y="659408"/>
                    </a:cubicBezTo>
                    <a:cubicBezTo>
                      <a:pt x="1233720" y="976644"/>
                      <a:pt x="976568" y="1233816"/>
                      <a:pt x="659313" y="1233816"/>
                    </a:cubicBezTo>
                    <a:cubicBezTo>
                      <a:pt x="342058" y="1233816"/>
                      <a:pt x="84905" y="976644"/>
                      <a:pt x="84905" y="659408"/>
                    </a:cubicBezTo>
                    <a:cubicBezTo>
                      <a:pt x="84905" y="659394"/>
                      <a:pt x="84905" y="659375"/>
                      <a:pt x="84905" y="659360"/>
                    </a:cubicBezTo>
                    <a:cubicBezTo>
                      <a:pt x="84857" y="342148"/>
                      <a:pt x="341962" y="84957"/>
                      <a:pt x="659170" y="84905"/>
                    </a:cubicBezTo>
                    <a:cubicBezTo>
                      <a:pt x="659217" y="84905"/>
                      <a:pt x="659265" y="84905"/>
                      <a:pt x="659313" y="84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98A7244-DF5B-F633-BF50-6BB4E1D02715}"/>
                  </a:ext>
                </a:extLst>
              </p:cNvPr>
              <p:cNvSpPr/>
              <p:nvPr/>
            </p:nvSpPr>
            <p:spPr>
              <a:xfrm>
                <a:off x="4872727" y="1764150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4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34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8816" h="1148815">
                    <a:moveTo>
                      <a:pt x="-718" y="573834"/>
                    </a:moveTo>
                    <a:cubicBezTo>
                      <a:pt x="-765" y="256597"/>
                      <a:pt x="256387" y="-594"/>
                      <a:pt x="573643" y="-622"/>
                    </a:cubicBezTo>
                    <a:cubicBezTo>
                      <a:pt x="890898" y="-646"/>
                      <a:pt x="1148051" y="256502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194"/>
                      <a:pt x="-670" y="891041"/>
                      <a:pt x="-718" y="57383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2B45569-68DD-42B0-8216-B5F241BE58AD}"/>
                  </a:ext>
                </a:extLst>
              </p:cNvPr>
              <p:cNvSpPr/>
              <p:nvPr/>
            </p:nvSpPr>
            <p:spPr>
              <a:xfrm>
                <a:off x="4772238" y="1663661"/>
                <a:ext cx="1549259" cy="1549260"/>
              </a:xfrm>
              <a:custGeom>
                <a:avLst/>
                <a:gdLst>
                  <a:gd name="connsiteX0" fmla="*/ 659312 w 1320059"/>
                  <a:gd name="connsiteY0" fmla="*/ 1319438 h 1320060"/>
                  <a:gd name="connsiteX1" fmla="*/ 1319342 w 1320059"/>
                  <a:gd name="connsiteY1" fmla="*/ 659408 h 1320060"/>
                  <a:gd name="connsiteX2" fmla="*/ 659312 w 1320059"/>
                  <a:gd name="connsiteY2" fmla="*/ -622 h 1320060"/>
                  <a:gd name="connsiteX3" fmla="*/ -718 w 1320059"/>
                  <a:gd name="connsiteY3" fmla="*/ 659408 h 1320060"/>
                  <a:gd name="connsiteX4" fmla="*/ -718 w 1320059"/>
                  <a:gd name="connsiteY4" fmla="*/ 659456 h 1320060"/>
                  <a:gd name="connsiteX5" fmla="*/ 659312 w 1320059"/>
                  <a:gd name="connsiteY5" fmla="*/ 1319438 h 1320060"/>
                  <a:gd name="connsiteX6" fmla="*/ 659312 w 1320059"/>
                  <a:gd name="connsiteY6" fmla="*/ 85048 h 1320060"/>
                  <a:gd name="connsiteX7" fmla="*/ 1233720 w 1320059"/>
                  <a:gd name="connsiteY7" fmla="*/ 659456 h 1320060"/>
                  <a:gd name="connsiteX8" fmla="*/ 659312 w 1320059"/>
                  <a:gd name="connsiteY8" fmla="*/ 1233864 h 1320060"/>
                  <a:gd name="connsiteX9" fmla="*/ 84904 w 1320059"/>
                  <a:gd name="connsiteY9" fmla="*/ 659456 h 1320060"/>
                  <a:gd name="connsiteX10" fmla="*/ 659217 w 1320059"/>
                  <a:gd name="connsiteY10" fmla="*/ 85048 h 1320060"/>
                  <a:gd name="connsiteX11" fmla="*/ 659312 w 1320059"/>
                  <a:gd name="connsiteY11" fmla="*/ 85048 h 132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0059" h="1320060">
                    <a:moveTo>
                      <a:pt x="659312" y="1319438"/>
                    </a:moveTo>
                    <a:cubicBezTo>
                      <a:pt x="1023839" y="1319438"/>
                      <a:pt x="1319342" y="1023934"/>
                      <a:pt x="1319342" y="659408"/>
                    </a:cubicBezTo>
                    <a:cubicBezTo>
                      <a:pt x="1319342" y="294882"/>
                      <a:pt x="1023839" y="-622"/>
                      <a:pt x="659312" y="-622"/>
                    </a:cubicBezTo>
                    <a:cubicBezTo>
                      <a:pt x="294786" y="-622"/>
                      <a:pt x="-718" y="294882"/>
                      <a:pt x="-718" y="659408"/>
                    </a:cubicBezTo>
                    <a:cubicBezTo>
                      <a:pt x="-718" y="659408"/>
                      <a:pt x="-718" y="659456"/>
                      <a:pt x="-718" y="659456"/>
                    </a:cubicBezTo>
                    <a:cubicBezTo>
                      <a:pt x="-670" y="1023982"/>
                      <a:pt x="294786" y="1319438"/>
                      <a:pt x="659312" y="1319438"/>
                    </a:cubicBezTo>
                    <a:close/>
                    <a:moveTo>
                      <a:pt x="659312" y="85048"/>
                    </a:moveTo>
                    <a:cubicBezTo>
                      <a:pt x="976568" y="85048"/>
                      <a:pt x="1233720" y="342220"/>
                      <a:pt x="1233720" y="659456"/>
                    </a:cubicBezTo>
                    <a:cubicBezTo>
                      <a:pt x="1233720" y="976711"/>
                      <a:pt x="976568" y="1233864"/>
                      <a:pt x="659312" y="1233864"/>
                    </a:cubicBezTo>
                    <a:cubicBezTo>
                      <a:pt x="342057" y="1233864"/>
                      <a:pt x="84904" y="976711"/>
                      <a:pt x="84904" y="659456"/>
                    </a:cubicBezTo>
                    <a:cubicBezTo>
                      <a:pt x="84857" y="342244"/>
                      <a:pt x="342009" y="85076"/>
                      <a:pt x="659217" y="85048"/>
                    </a:cubicBezTo>
                    <a:cubicBezTo>
                      <a:pt x="659265" y="85048"/>
                      <a:pt x="659265" y="85048"/>
                      <a:pt x="659312" y="850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64FCC0C1-AA88-49E7-4500-AFC94328EF6B}"/>
                  </a:ext>
                </a:extLst>
              </p:cNvPr>
              <p:cNvSpPr/>
              <p:nvPr/>
            </p:nvSpPr>
            <p:spPr>
              <a:xfrm>
                <a:off x="4872727" y="3696051"/>
                <a:ext cx="1348283" cy="1348282"/>
              </a:xfrm>
              <a:custGeom>
                <a:avLst/>
                <a:gdLst>
                  <a:gd name="connsiteX0" fmla="*/ -718 w 1148816"/>
                  <a:gd name="connsiteY0" fmla="*/ 573833 h 1148815"/>
                  <a:gd name="connsiteX1" fmla="*/ 573643 w 1148816"/>
                  <a:gd name="connsiteY1" fmla="*/ -622 h 1148815"/>
                  <a:gd name="connsiteX2" fmla="*/ 1148099 w 1148816"/>
                  <a:gd name="connsiteY2" fmla="*/ 573738 h 1148815"/>
                  <a:gd name="connsiteX3" fmla="*/ 573738 w 1148816"/>
                  <a:gd name="connsiteY3" fmla="*/ 1148194 h 1148815"/>
                  <a:gd name="connsiteX4" fmla="*/ 573690 w 1148816"/>
                  <a:gd name="connsiteY4" fmla="*/ 1148194 h 1148815"/>
                  <a:gd name="connsiteX5" fmla="*/ -718 w 1148816"/>
                  <a:gd name="connsiteY5" fmla="*/ 573881 h 1148815"/>
                  <a:gd name="connsiteX6" fmla="*/ -718 w 1148816"/>
                  <a:gd name="connsiteY6" fmla="*/ 573833 h 1148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8816" h="1148815">
                    <a:moveTo>
                      <a:pt x="-718" y="573833"/>
                    </a:moveTo>
                    <a:cubicBezTo>
                      <a:pt x="-765" y="256578"/>
                      <a:pt x="256387" y="-574"/>
                      <a:pt x="573643" y="-622"/>
                    </a:cubicBezTo>
                    <a:cubicBezTo>
                      <a:pt x="890898" y="-670"/>
                      <a:pt x="1148051" y="256483"/>
                      <a:pt x="1148099" y="573738"/>
                    </a:cubicBezTo>
                    <a:cubicBezTo>
                      <a:pt x="1148146" y="890993"/>
                      <a:pt x="890993" y="1148146"/>
                      <a:pt x="573738" y="1148194"/>
                    </a:cubicBezTo>
                    <a:cubicBezTo>
                      <a:pt x="573738" y="1148194"/>
                      <a:pt x="573690" y="1148194"/>
                      <a:pt x="573690" y="1148194"/>
                    </a:cubicBezTo>
                    <a:cubicBezTo>
                      <a:pt x="256483" y="1148241"/>
                      <a:pt x="-670" y="891088"/>
                      <a:pt x="-718" y="573881"/>
                    </a:cubicBezTo>
                    <a:cubicBezTo>
                      <a:pt x="-718" y="573881"/>
                      <a:pt x="-718" y="573833"/>
                      <a:pt x="-718" y="5738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FCC293A0-A235-07F5-3068-1C3CB1B498D2}"/>
                  </a:ext>
                </a:extLst>
              </p:cNvPr>
              <p:cNvSpPr/>
              <p:nvPr/>
            </p:nvSpPr>
            <p:spPr>
              <a:xfrm>
                <a:off x="4772238" y="35959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3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265 w 1319964"/>
                  <a:gd name="connsiteY4" fmla="*/ 1319343 h 1319964"/>
                  <a:gd name="connsiteX5" fmla="*/ 659312 w 1319964"/>
                  <a:gd name="connsiteY5" fmla="*/ 1319343 h 1319964"/>
                  <a:gd name="connsiteX6" fmla="*/ 659312 w 1319964"/>
                  <a:gd name="connsiteY6" fmla="*/ 85000 h 1319964"/>
                  <a:gd name="connsiteX7" fmla="*/ 1233720 w 1319964"/>
                  <a:gd name="connsiteY7" fmla="*/ 659408 h 1319964"/>
                  <a:gd name="connsiteX8" fmla="*/ 659312 w 1319964"/>
                  <a:gd name="connsiteY8" fmla="*/ 1233816 h 1319964"/>
                  <a:gd name="connsiteX9" fmla="*/ 84904 w 1319964"/>
                  <a:gd name="connsiteY9" fmla="*/ 659408 h 1319964"/>
                  <a:gd name="connsiteX10" fmla="*/ 84904 w 1319964"/>
                  <a:gd name="connsiteY10" fmla="*/ 659360 h 1319964"/>
                  <a:gd name="connsiteX11" fmla="*/ 659026 w 1319964"/>
                  <a:gd name="connsiteY11" fmla="*/ 84762 h 1319964"/>
                  <a:gd name="connsiteX12" fmla="*/ 659312 w 1319964"/>
                  <a:gd name="connsiteY12" fmla="*/ 8476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3"/>
                    </a:cubicBezTo>
                    <a:cubicBezTo>
                      <a:pt x="1319199" y="294834"/>
                      <a:pt x="1023696" y="-670"/>
                      <a:pt x="659217" y="-622"/>
                    </a:cubicBezTo>
                    <a:cubicBezTo>
                      <a:pt x="294738" y="-574"/>
                      <a:pt x="-718" y="294882"/>
                      <a:pt x="-718" y="659360"/>
                    </a:cubicBezTo>
                    <a:cubicBezTo>
                      <a:pt x="-718" y="1023839"/>
                      <a:pt x="294786" y="1319343"/>
                      <a:pt x="659265" y="1319343"/>
                    </a:cubicBezTo>
                    <a:cubicBezTo>
                      <a:pt x="659265" y="1319343"/>
                      <a:pt x="659312" y="1319343"/>
                      <a:pt x="659312" y="1319343"/>
                    </a:cubicBezTo>
                    <a:close/>
                    <a:moveTo>
                      <a:pt x="659312" y="85000"/>
                    </a:moveTo>
                    <a:cubicBezTo>
                      <a:pt x="976568" y="85000"/>
                      <a:pt x="1233720" y="342153"/>
                      <a:pt x="1233720" y="659408"/>
                    </a:cubicBezTo>
                    <a:cubicBezTo>
                      <a:pt x="1233720" y="976663"/>
                      <a:pt x="976568" y="1233816"/>
                      <a:pt x="659312" y="1233816"/>
                    </a:cubicBezTo>
                    <a:cubicBezTo>
                      <a:pt x="342057" y="1233816"/>
                      <a:pt x="84904" y="976663"/>
                      <a:pt x="84904" y="659408"/>
                    </a:cubicBezTo>
                    <a:cubicBezTo>
                      <a:pt x="84904" y="659408"/>
                      <a:pt x="84904" y="659360"/>
                      <a:pt x="84904" y="659360"/>
                    </a:cubicBezTo>
                    <a:cubicBezTo>
                      <a:pt x="84761" y="342153"/>
                      <a:pt x="341818" y="84904"/>
                      <a:pt x="659026" y="84762"/>
                    </a:cubicBezTo>
                    <a:cubicBezTo>
                      <a:pt x="659121" y="84762"/>
                      <a:pt x="659217" y="84762"/>
                      <a:pt x="659312" y="847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BCA255E-0D5D-793E-D5F4-6EE3B57D1E6A}"/>
                  </a:ext>
                </a:extLst>
              </p:cNvPr>
              <p:cNvSpPr/>
              <p:nvPr/>
            </p:nvSpPr>
            <p:spPr>
              <a:xfrm>
                <a:off x="1429298" y="1661254"/>
                <a:ext cx="1549147" cy="1549148"/>
              </a:xfrm>
              <a:custGeom>
                <a:avLst/>
                <a:gdLst>
                  <a:gd name="connsiteX0" fmla="*/ 659312 w 1319964"/>
                  <a:gd name="connsiteY0" fmla="*/ 1319343 h 1319964"/>
                  <a:gd name="connsiteX1" fmla="*/ 1319247 w 1319964"/>
                  <a:gd name="connsiteY1" fmla="*/ 659312 h 1319964"/>
                  <a:gd name="connsiteX2" fmla="*/ 659217 w 1319964"/>
                  <a:gd name="connsiteY2" fmla="*/ -622 h 1319964"/>
                  <a:gd name="connsiteX3" fmla="*/ -718 w 1319964"/>
                  <a:gd name="connsiteY3" fmla="*/ 659360 h 1319964"/>
                  <a:gd name="connsiteX4" fmla="*/ 659312 w 1319964"/>
                  <a:gd name="connsiteY4" fmla="*/ 1319343 h 1319964"/>
                  <a:gd name="connsiteX5" fmla="*/ 659312 w 1319964"/>
                  <a:gd name="connsiteY5" fmla="*/ 84952 h 1319964"/>
                  <a:gd name="connsiteX6" fmla="*/ 1233720 w 1319964"/>
                  <a:gd name="connsiteY6" fmla="*/ 659360 h 1319964"/>
                  <a:gd name="connsiteX7" fmla="*/ 659312 w 1319964"/>
                  <a:gd name="connsiteY7" fmla="*/ 1233768 h 1319964"/>
                  <a:gd name="connsiteX8" fmla="*/ 84905 w 1319964"/>
                  <a:gd name="connsiteY8" fmla="*/ 659360 h 1319964"/>
                  <a:gd name="connsiteX9" fmla="*/ 659217 w 1319964"/>
                  <a:gd name="connsiteY9" fmla="*/ 84952 h 1319964"/>
                  <a:gd name="connsiteX10" fmla="*/ 659312 w 1319964"/>
                  <a:gd name="connsiteY10" fmla="*/ 84952 h 13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19964" h="1319964">
                    <a:moveTo>
                      <a:pt x="659312" y="1319343"/>
                    </a:moveTo>
                    <a:cubicBezTo>
                      <a:pt x="1023791" y="1319295"/>
                      <a:pt x="1319295" y="1023791"/>
                      <a:pt x="1319247" y="659312"/>
                    </a:cubicBezTo>
                    <a:cubicBezTo>
                      <a:pt x="1319199" y="294815"/>
                      <a:pt x="1023696" y="-646"/>
                      <a:pt x="659217" y="-622"/>
                    </a:cubicBezTo>
                    <a:cubicBezTo>
                      <a:pt x="294738" y="-594"/>
                      <a:pt x="-718" y="294882"/>
                      <a:pt x="-718" y="659360"/>
                    </a:cubicBezTo>
                    <a:cubicBezTo>
                      <a:pt x="-694" y="1023886"/>
                      <a:pt x="294805" y="1319343"/>
                      <a:pt x="659312" y="1319343"/>
                    </a:cubicBezTo>
                    <a:close/>
                    <a:moveTo>
                      <a:pt x="659312" y="84952"/>
                    </a:moveTo>
                    <a:cubicBezTo>
                      <a:pt x="976568" y="84952"/>
                      <a:pt x="1233720" y="342124"/>
                      <a:pt x="1233720" y="659360"/>
                    </a:cubicBezTo>
                    <a:cubicBezTo>
                      <a:pt x="1233720" y="976616"/>
                      <a:pt x="976568" y="1233768"/>
                      <a:pt x="659312" y="1233768"/>
                    </a:cubicBezTo>
                    <a:cubicBezTo>
                      <a:pt x="342076" y="1233768"/>
                      <a:pt x="84905" y="976616"/>
                      <a:pt x="84905" y="659360"/>
                    </a:cubicBezTo>
                    <a:cubicBezTo>
                      <a:pt x="84881" y="342148"/>
                      <a:pt x="342005" y="84976"/>
                      <a:pt x="659217" y="84952"/>
                    </a:cubicBezTo>
                    <a:cubicBezTo>
                      <a:pt x="659250" y="84952"/>
                      <a:pt x="659279" y="84952"/>
                      <a:pt x="659312" y="849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7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2700">
                  <a:cs typeface="B Nazanin" panose="00000400000000000000" pitchFamily="2" charset="-78"/>
                </a:endParaRPr>
              </a:p>
            </p:txBody>
          </p:sp>
          <p:pic>
            <p:nvPicPr>
              <p:cNvPr id="1026" name="Picture 2" descr="Financial - Free business and finance icons">
                <a:extLst>
                  <a:ext uri="{FF2B5EF4-FFF2-40B4-BE49-F238E27FC236}">
                    <a16:creationId xmlns:a16="http://schemas.microsoft.com/office/drawing/2014/main" id="{3D6FA4DD-E6F1-93B8-8F8A-1DA8340546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73591" y="1173303"/>
                <a:ext cx="603504" cy="6035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28" name="Picture 4" descr="Entrepreneur - Free business icons">
                <a:extLst>
                  <a:ext uri="{FF2B5EF4-FFF2-40B4-BE49-F238E27FC236}">
                    <a16:creationId xmlns:a16="http://schemas.microsoft.com/office/drawing/2014/main" id="{6C44970C-DEC9-FA3B-BAFC-C0EC7D7747B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2064" y="2134019"/>
                <a:ext cx="603504" cy="6035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0" name="Picture 6" descr="Management Authority Icons - Free SVG &amp; PNG Management Authority Images -  Noun Project">
                <a:extLst>
                  <a:ext uri="{FF2B5EF4-FFF2-40B4-BE49-F238E27FC236}">
                    <a16:creationId xmlns:a16="http://schemas.microsoft.com/office/drawing/2014/main" id="{1AFD95F2-C1DA-0CAE-9B36-7556D83230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20448" y="2011871"/>
                <a:ext cx="852840" cy="85284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2" name="Picture 8" descr="Strategy - Free people icons">
                <a:extLst>
                  <a:ext uri="{FF2B5EF4-FFF2-40B4-BE49-F238E27FC236}">
                    <a16:creationId xmlns:a16="http://schemas.microsoft.com/office/drawing/2014/main" id="{2CA88254-D084-575A-3B51-FDB43A97B8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02064" y="4062842"/>
                <a:ext cx="603504" cy="6035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4" name="Picture 10" descr="Human resources - Free business icons">
                <a:extLst>
                  <a:ext uri="{FF2B5EF4-FFF2-40B4-BE49-F238E27FC236}">
                    <a16:creationId xmlns:a16="http://schemas.microsoft.com/office/drawing/2014/main" id="{B315C49A-00C2-083B-4837-FAC37C1728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45116" y="4068440"/>
                <a:ext cx="603504" cy="6035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36" name="Picture 12" descr="Branding - Free marketing icons">
                <a:extLst>
                  <a:ext uri="{FF2B5EF4-FFF2-40B4-BE49-F238E27FC236}">
                    <a16:creationId xmlns:a16="http://schemas.microsoft.com/office/drawing/2014/main" id="{5ED12F63-8AAD-AB99-1E3F-19441C804F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73591" y="5033634"/>
                <a:ext cx="603504" cy="60350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A8B036E8-7C28-5834-6C8B-3D578DB41B78}"/>
                  </a:ext>
                </a:extLst>
              </p:cNvPr>
              <p:cNvSpPr txBox="1"/>
              <p:nvPr/>
            </p:nvSpPr>
            <p:spPr>
              <a:xfrm>
                <a:off x="2846614" y="3143611"/>
                <a:ext cx="2057400" cy="49244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sz="4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PPT </a:t>
                </a:r>
                <a:r>
                  <a:rPr lang="fa-IR" sz="4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Montserrrat"/>
                    <a:cs typeface="B Nazanin" panose="00000400000000000000" pitchFamily="2" charset="-78"/>
                  </a:rPr>
                  <a:t>دایره ای</a:t>
                </a:r>
                <a:endParaRPr lang="en-US" sz="4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ontserrrat"/>
                  <a:cs typeface="B Nazanin" panose="00000400000000000000" pitchFamily="2" charset="-7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62969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50;p68">
            <a:extLst>
              <a:ext uri="{FF2B5EF4-FFF2-40B4-BE49-F238E27FC236}">
                <a16:creationId xmlns:a16="http://schemas.microsoft.com/office/drawing/2014/main" id="{851A58AE-B656-B423-1683-0CE365D912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31735" y="3003246"/>
            <a:ext cx="11624529" cy="13943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عطارد نزدیکترین سیاره به خورشید و کوچکترین سیاره منظومه شمسی است – </a:t>
            </a:r>
          </a:p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کمی بزرگتر از ماه است.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1651;p68">
            <a:extLst>
              <a:ext uri="{FF2B5EF4-FFF2-40B4-BE49-F238E27FC236}">
                <a16:creationId xmlns:a16="http://schemas.microsoft.com/office/drawing/2014/main" id="{F1911C7D-BECD-7568-F445-F60887D3355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قرار است از چه لحنی 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chemeClr val="bg2"/>
                </a:solidFill>
                <a:cs typeface="B Nazanin" panose="00000400000000000000" pitchFamily="2" charset="-78"/>
              </a:rPr>
              <a:t>س</a:t>
            </a:r>
            <a:r>
              <a:rPr lang="fa-IR" dirty="0">
                <a:solidFill>
                  <a:schemeClr val="accent6"/>
                </a:solidFill>
                <a:cs typeface="B Nazanin" panose="00000400000000000000" pitchFamily="2" charset="-78"/>
              </a:rPr>
              <a:t>ت</a:t>
            </a:r>
            <a:r>
              <a:rPr lang="fa-IR" dirty="0">
                <a:solidFill>
                  <a:schemeClr val="accent2"/>
                </a:solidFill>
                <a:cs typeface="B Nazanin" panose="00000400000000000000" pitchFamily="2" charset="-78"/>
              </a:rPr>
              <a:t>ف</a:t>
            </a:r>
            <a:r>
              <a:rPr lang="fa-IR" dirty="0">
                <a:solidFill>
                  <a:srgbClr val="92D05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  <a:t>ه</a:t>
            </a:r>
            <a:b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</a:br>
            <a: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کنیم؟</a:t>
            </a:r>
            <a:endParaRPr lang="en-US" b="1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upo 1686">
            <a:extLst>
              <a:ext uri="{FF2B5EF4-FFF2-40B4-BE49-F238E27FC236}">
                <a16:creationId xmlns:a16="http://schemas.microsoft.com/office/drawing/2014/main" id="{A837062E-287D-7BF0-8AB2-EB91F0BE5880}"/>
              </a:ext>
            </a:extLst>
          </p:cNvPr>
          <p:cNvGrpSpPr/>
          <p:nvPr/>
        </p:nvGrpSpPr>
        <p:grpSpPr>
          <a:xfrm>
            <a:off x="4348164" y="4127501"/>
            <a:ext cx="9591681" cy="5873748"/>
            <a:chOff x="4348164" y="4127501"/>
            <a:chExt cx="9591681" cy="5873748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DC47AC1-387E-4642-8EB8-7FFB3E5064CD}"/>
                </a:ext>
              </a:extLst>
            </p:cNvPr>
            <p:cNvSpPr/>
            <p:nvPr/>
          </p:nvSpPr>
          <p:spPr>
            <a:xfrm>
              <a:off x="5207005" y="5511802"/>
              <a:ext cx="8732840" cy="448944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02"/>
                <a:gd name="f8" fmla="val 682"/>
                <a:gd name="f9" fmla="val 679"/>
                <a:gd name="f10" fmla="val 675"/>
                <a:gd name="f11" fmla="val 671"/>
                <a:gd name="f12" fmla="val 663"/>
                <a:gd name="f13" fmla="val 359"/>
                <a:gd name="f14" fmla="val 656"/>
                <a:gd name="f15" fmla="val 357"/>
                <a:gd name="f16" fmla="val 649"/>
                <a:gd name="f17" fmla="val 353"/>
                <a:gd name="f18" fmla="val 648"/>
                <a:gd name="f19" fmla="val 647"/>
                <a:gd name="f20" fmla="val 628"/>
                <a:gd name="f21" fmla="val 356"/>
                <a:gd name="f22" fmla="val 608"/>
                <a:gd name="f23" fmla="val 589"/>
                <a:gd name="f24" fmla="val 586"/>
                <a:gd name="f25" fmla="val 355"/>
                <a:gd name="f26" fmla="val 585"/>
                <a:gd name="f27" fmla="val 354"/>
                <a:gd name="f28" fmla="val 587"/>
                <a:gd name="f29" fmla="val 351"/>
                <a:gd name="f30" fmla="val 350"/>
                <a:gd name="f31" fmla="val 591"/>
                <a:gd name="f32" fmla="val 593"/>
                <a:gd name="f33" fmla="val 610"/>
                <a:gd name="f34" fmla="val 626"/>
                <a:gd name="f35" fmla="val 643"/>
                <a:gd name="f36" fmla="val 348"/>
                <a:gd name="f37" fmla="val 646"/>
                <a:gd name="f38" fmla="val 650"/>
                <a:gd name="f39" fmla="val 653"/>
                <a:gd name="f40" fmla="val 666"/>
                <a:gd name="f41" fmla="val 692"/>
                <a:gd name="f42" fmla="val 693"/>
                <a:gd name="f43" fmla="val 352"/>
                <a:gd name="f44" fmla="val 695"/>
                <a:gd name="f45" fmla="val 696"/>
                <a:gd name="f46" fmla="val 697"/>
                <a:gd name="f47" fmla="val 349"/>
                <a:gd name="f48" fmla="val 346"/>
                <a:gd name="f49" fmla="val 694"/>
                <a:gd name="f50" fmla="val 691"/>
                <a:gd name="f51" fmla="val 690"/>
                <a:gd name="f52" fmla="val 347"/>
                <a:gd name="f53" fmla="val 674"/>
                <a:gd name="f54" fmla="val 665"/>
                <a:gd name="f55" fmla="val 664"/>
                <a:gd name="f56" fmla="val 660"/>
                <a:gd name="f57" fmla="val 659"/>
                <a:gd name="f58" fmla="val 661"/>
                <a:gd name="f59" fmla="val 669"/>
                <a:gd name="f60" fmla="val 678"/>
                <a:gd name="f61" fmla="val 345"/>
                <a:gd name="f62" fmla="val 686"/>
                <a:gd name="f63" fmla="val 342"/>
                <a:gd name="f64" fmla="val 339"/>
                <a:gd name="f65" fmla="val 338"/>
                <a:gd name="f66" fmla="val 337"/>
                <a:gd name="f67" fmla="val 335"/>
                <a:gd name="f68" fmla="val 333"/>
                <a:gd name="f69" fmla="val 331"/>
                <a:gd name="f70" fmla="val 332"/>
                <a:gd name="f71" fmla="val 683"/>
                <a:gd name="f72" fmla="val 336"/>
                <a:gd name="f73" fmla="val 340"/>
                <a:gd name="f74" fmla="val 341"/>
                <a:gd name="f75" fmla="val 662"/>
                <a:gd name="f76" fmla="val 330"/>
                <a:gd name="f77" fmla="val 329"/>
                <a:gd name="f78" fmla="val 328"/>
                <a:gd name="f79" fmla="val 667"/>
                <a:gd name="f80" fmla="val 668"/>
                <a:gd name="f81" fmla="val 327"/>
                <a:gd name="f82" fmla="val 326"/>
                <a:gd name="f83" fmla="val 324"/>
                <a:gd name="f84" fmla="val 322"/>
                <a:gd name="f85" fmla="val 323"/>
                <a:gd name="f86" fmla="val 658"/>
                <a:gd name="f87" fmla="val 654"/>
                <a:gd name="f88" fmla="val 652"/>
                <a:gd name="f89" fmla="val 651"/>
                <a:gd name="f90" fmla="val 636"/>
                <a:gd name="f91" fmla="val 627"/>
                <a:gd name="f92" fmla="val 343"/>
                <a:gd name="f93" fmla="val 618"/>
                <a:gd name="f94" fmla="val 344"/>
                <a:gd name="f95" fmla="val 613"/>
                <a:gd name="f96" fmla="val 604"/>
                <a:gd name="f97" fmla="val 567"/>
                <a:gd name="f98" fmla="val 549"/>
                <a:gd name="f99" fmla="val 532"/>
                <a:gd name="f100" fmla="val 515"/>
                <a:gd name="f101" fmla="val 499"/>
                <a:gd name="f102" fmla="val 325"/>
                <a:gd name="f103" fmla="val 492"/>
                <a:gd name="f104" fmla="val 486"/>
                <a:gd name="f105" fmla="val 321"/>
                <a:gd name="f106" fmla="val 480"/>
                <a:gd name="f107" fmla="val 318"/>
                <a:gd name="f108" fmla="val 479"/>
                <a:gd name="f109" fmla="val 317"/>
                <a:gd name="f110" fmla="val 477"/>
                <a:gd name="f111" fmla="val 316"/>
                <a:gd name="f112" fmla="val 476"/>
                <a:gd name="f113" fmla="val 319"/>
                <a:gd name="f114" fmla="val 475"/>
                <a:gd name="f115" fmla="val 507"/>
                <a:gd name="f116" fmla="val 522"/>
                <a:gd name="f117" fmla="val 530"/>
                <a:gd name="f118" fmla="val 538"/>
                <a:gd name="f119" fmla="val 546"/>
                <a:gd name="f120" fmla="val 556"/>
                <a:gd name="f121" fmla="val 566"/>
                <a:gd name="f122" fmla="val 577"/>
                <a:gd name="f123" fmla="val 578"/>
                <a:gd name="f124" fmla="val 579"/>
                <a:gd name="f125" fmla="val 581"/>
                <a:gd name="f126" fmla="val 582"/>
                <a:gd name="f127" fmla="val 583"/>
                <a:gd name="f128" fmla="val 584"/>
                <a:gd name="f129" fmla="val 543"/>
                <a:gd name="f130" fmla="val 508"/>
                <a:gd name="f131" fmla="val 472"/>
                <a:gd name="f132" fmla="val 469"/>
                <a:gd name="f133" fmla="val 466"/>
                <a:gd name="f134" fmla="val 463"/>
                <a:gd name="f135" fmla="val 459"/>
                <a:gd name="f136" fmla="val 455"/>
                <a:gd name="f137" fmla="val 443"/>
                <a:gd name="f138" fmla="val 431"/>
                <a:gd name="f139" fmla="val 421"/>
                <a:gd name="f140" fmla="val 315"/>
                <a:gd name="f141" fmla="val 420"/>
                <a:gd name="f142" fmla="val 314"/>
                <a:gd name="f143" fmla="val 419"/>
                <a:gd name="f144" fmla="val 418"/>
                <a:gd name="f145" fmla="val 378"/>
                <a:gd name="f146" fmla="val 320"/>
                <a:gd name="f147" fmla="val 313"/>
                <a:gd name="f148" fmla="val 309"/>
                <a:gd name="f149" fmla="val 291"/>
                <a:gd name="f150" fmla="val 295"/>
                <a:gd name="f151" fmla="val 281"/>
                <a:gd name="f152" fmla="val 283"/>
                <a:gd name="f153" fmla="val 268"/>
                <a:gd name="f154" fmla="val 273"/>
                <a:gd name="f155" fmla="val 253"/>
                <a:gd name="f156" fmla="val 271"/>
                <a:gd name="f157" fmla="val 251"/>
                <a:gd name="f158" fmla="val 270"/>
                <a:gd name="f159" fmla="val 250"/>
                <a:gd name="f160" fmla="val 248"/>
                <a:gd name="f161" fmla="val 242"/>
                <a:gd name="f162" fmla="val 233"/>
                <a:gd name="f163" fmla="val 222"/>
                <a:gd name="f164" fmla="val 212"/>
                <a:gd name="f165" fmla="val 206"/>
                <a:gd name="f166" fmla="val 187"/>
                <a:gd name="f167" fmla="val 197"/>
                <a:gd name="f168" fmla="val 172"/>
                <a:gd name="f169" fmla="val 188"/>
                <a:gd name="f170" fmla="val 157"/>
                <a:gd name="f171" fmla="val 182"/>
                <a:gd name="f172" fmla="val 140"/>
                <a:gd name="f173" fmla="val 181"/>
                <a:gd name="f174" fmla="val 138"/>
                <a:gd name="f175" fmla="val 178"/>
                <a:gd name="f176" fmla="val 164"/>
                <a:gd name="f177" fmla="val 141"/>
                <a:gd name="f178" fmla="val 150"/>
                <a:gd name="f179" fmla="val 139"/>
                <a:gd name="f180" fmla="val 137"/>
                <a:gd name="f181" fmla="val 132"/>
                <a:gd name="f182" fmla="val 130"/>
                <a:gd name="f183" fmla="val 129"/>
                <a:gd name="f184" fmla="val 124"/>
                <a:gd name="f185" fmla="val 125"/>
                <a:gd name="f186" fmla="val 119"/>
                <a:gd name="f187" fmla="val 118"/>
                <a:gd name="f188" fmla="val 117"/>
                <a:gd name="f189" fmla="val 115"/>
                <a:gd name="f190" fmla="val 113"/>
                <a:gd name="f191" fmla="val 120"/>
                <a:gd name="f192" fmla="val 110"/>
                <a:gd name="f193" fmla="val 122"/>
                <a:gd name="f194" fmla="val 107"/>
                <a:gd name="f195" fmla="val 123"/>
                <a:gd name="f196" fmla="val 105"/>
                <a:gd name="f197" fmla="val 106"/>
                <a:gd name="f198" fmla="val 127"/>
                <a:gd name="f199" fmla="val 111"/>
                <a:gd name="f200" fmla="val 152"/>
                <a:gd name="f201" fmla="val 133"/>
                <a:gd name="f202" fmla="val 143"/>
                <a:gd name="f203" fmla="val 195"/>
                <a:gd name="f204" fmla="val 162"/>
                <a:gd name="f205" fmla="val 232"/>
                <a:gd name="f206" fmla="val 165"/>
                <a:gd name="f207" fmla="val 243"/>
                <a:gd name="f208" fmla="val 166"/>
                <a:gd name="f209" fmla="val 245"/>
                <a:gd name="f210" fmla="val 167"/>
                <a:gd name="f211" fmla="val 168"/>
                <a:gd name="f212" fmla="val 174"/>
                <a:gd name="f213" fmla="val 244"/>
                <a:gd name="f214" fmla="val 239"/>
                <a:gd name="f215" fmla="val 237"/>
                <a:gd name="f216" fmla="val 236"/>
                <a:gd name="f217" fmla="val 234"/>
                <a:gd name="f218" fmla="val 175"/>
                <a:gd name="f219" fmla="val 176"/>
                <a:gd name="f220" fmla="val 231"/>
                <a:gd name="f221" fmla="val 183"/>
                <a:gd name="f222" fmla="val 186"/>
                <a:gd name="f223" fmla="val 189"/>
                <a:gd name="f224" fmla="val 192"/>
                <a:gd name="f225" fmla="val 193"/>
                <a:gd name="f226" fmla="val 194"/>
                <a:gd name="f227" fmla="val 259"/>
                <a:gd name="f228" fmla="val 262"/>
                <a:gd name="f229" fmla="val 191"/>
                <a:gd name="f230" fmla="val 264"/>
                <a:gd name="f231" fmla="val 265"/>
                <a:gd name="f232" fmla="val 267"/>
                <a:gd name="f233" fmla="val 177"/>
                <a:gd name="f234" fmla="val 171"/>
                <a:gd name="f235" fmla="val 272"/>
                <a:gd name="f236" fmla="val 169"/>
                <a:gd name="f237" fmla="val 275"/>
                <a:gd name="f238" fmla="val 170"/>
                <a:gd name="f239" fmla="val 276"/>
                <a:gd name="f240" fmla="val 278"/>
                <a:gd name="f241" fmla="val 279"/>
                <a:gd name="f242" fmla="val 184"/>
                <a:gd name="f243" fmla="val 274"/>
                <a:gd name="f244" fmla="val 269"/>
                <a:gd name="f245" fmla="val 199"/>
                <a:gd name="f246" fmla="val 201"/>
                <a:gd name="f247" fmla="val 205"/>
                <a:gd name="f248" fmla="val 277"/>
                <a:gd name="f249" fmla="val 285"/>
                <a:gd name="f250" fmla="val 204"/>
                <a:gd name="f251" fmla="val 293"/>
                <a:gd name="f252" fmla="val 300"/>
                <a:gd name="f253" fmla="val 302"/>
                <a:gd name="f254" fmla="val 304"/>
                <a:gd name="f255" fmla="val 305"/>
                <a:gd name="f256" fmla="val 306"/>
                <a:gd name="f257" fmla="val 307"/>
                <a:gd name="f258" fmla="val 308"/>
                <a:gd name="f259" fmla="val 158"/>
                <a:gd name="f260" fmla="val 91"/>
                <a:gd name="f261" fmla="val 67"/>
                <a:gd name="f262" fmla="val 44"/>
                <a:gd name="f263" fmla="val 19"/>
                <a:gd name="f264" fmla="val 6"/>
                <a:gd name="f265" fmla="val 2"/>
                <a:gd name="f266" fmla="val 294"/>
                <a:gd name="f267" fmla="val 284"/>
                <a:gd name="f268" fmla="val 263"/>
                <a:gd name="f269" fmla="val 1"/>
                <a:gd name="f270" fmla="val 3"/>
                <a:gd name="f271" fmla="val 261"/>
                <a:gd name="f272" fmla="val 5"/>
                <a:gd name="f273" fmla="val 7"/>
                <a:gd name="f274" fmla="val 8"/>
                <a:gd name="f275" fmla="val 9"/>
                <a:gd name="f276" fmla="val 10"/>
                <a:gd name="f277" fmla="val 11"/>
                <a:gd name="f278" fmla="val 13"/>
                <a:gd name="f279" fmla="val 14"/>
                <a:gd name="f280" fmla="val 15"/>
                <a:gd name="f281" fmla="val 16"/>
                <a:gd name="f282" fmla="val 29"/>
                <a:gd name="f283" fmla="val 42"/>
                <a:gd name="f284" fmla="val 54"/>
                <a:gd name="f285" fmla="val 55"/>
                <a:gd name="f286" fmla="val 56"/>
                <a:gd name="f287" fmla="val 57"/>
                <a:gd name="f288" fmla="val 62"/>
                <a:gd name="f289" fmla="val 70"/>
                <a:gd name="f290" fmla="val 74"/>
                <a:gd name="f291" fmla="val 76"/>
                <a:gd name="f292" fmla="val 258"/>
                <a:gd name="f293" fmla="val 78"/>
                <a:gd name="f294" fmla="val 254"/>
                <a:gd name="f295" fmla="val 82"/>
                <a:gd name="f296" fmla="val 81"/>
                <a:gd name="f297" fmla="val 220"/>
                <a:gd name="f298" fmla="val 218"/>
                <a:gd name="f299" fmla="val 217"/>
                <a:gd name="f300" fmla="val 80"/>
                <a:gd name="f301" fmla="val 210"/>
                <a:gd name="f302" fmla="val 79"/>
                <a:gd name="f303" fmla="val 77"/>
                <a:gd name="f304" fmla="val 198"/>
                <a:gd name="f305" fmla="val 196"/>
                <a:gd name="f306" fmla="val 73"/>
                <a:gd name="f307" fmla="val 72"/>
                <a:gd name="f308" fmla="val 71"/>
                <a:gd name="f309" fmla="val 160"/>
                <a:gd name="f310" fmla="val 69"/>
                <a:gd name="f311" fmla="val 66"/>
                <a:gd name="f312" fmla="val 155"/>
                <a:gd name="f313" fmla="val 64"/>
                <a:gd name="f314" fmla="val 154"/>
                <a:gd name="f315" fmla="val 61"/>
                <a:gd name="f316" fmla="val 60"/>
                <a:gd name="f317" fmla="val 151"/>
                <a:gd name="f318" fmla="val 59"/>
                <a:gd name="f319" fmla="val 148"/>
                <a:gd name="f320" fmla="val 147"/>
                <a:gd name="f321" fmla="val 63"/>
                <a:gd name="f322" fmla="val 65"/>
                <a:gd name="f323" fmla="val 149"/>
                <a:gd name="f324" fmla="val 68"/>
                <a:gd name="f325" fmla="val 146"/>
                <a:gd name="f326" fmla="val 145"/>
                <a:gd name="f327" fmla="val 136"/>
                <a:gd name="f328" fmla="val 135"/>
                <a:gd name="f329" fmla="val 126"/>
                <a:gd name="f330" fmla="val 121"/>
                <a:gd name="f331" fmla="val 131"/>
                <a:gd name="f332" fmla="val 58"/>
                <a:gd name="f333" fmla="val 134"/>
                <a:gd name="f334" fmla="val 128"/>
                <a:gd name="f335" fmla="val 40"/>
                <a:gd name="f336" fmla="val 27"/>
                <a:gd name="f337" fmla="val 112"/>
                <a:gd name="f338" fmla="val 101"/>
                <a:gd name="f339" fmla="val 100"/>
                <a:gd name="f340" fmla="val 99"/>
                <a:gd name="f341" fmla="val 98"/>
                <a:gd name="f342" fmla="val 96"/>
                <a:gd name="f343" fmla="val 17"/>
                <a:gd name="f344" fmla="val 28"/>
                <a:gd name="f345" fmla="val 39"/>
                <a:gd name="f346" fmla="val 51"/>
                <a:gd name="f347" fmla="val 52"/>
                <a:gd name="f348" fmla="val 97"/>
                <a:gd name="f349" fmla="val 49"/>
                <a:gd name="f350" fmla="val 86"/>
                <a:gd name="f351" fmla="val 48"/>
                <a:gd name="f352" fmla="val 47"/>
                <a:gd name="f353" fmla="val 50"/>
                <a:gd name="f354" fmla="val 83"/>
                <a:gd name="f355" fmla="val 85"/>
                <a:gd name="f356" fmla="val 88"/>
                <a:gd name="f357" fmla="val 89"/>
                <a:gd name="f358" fmla="val 90"/>
                <a:gd name="f359" fmla="val 92"/>
                <a:gd name="f360" fmla="val 94"/>
                <a:gd name="f361" fmla="val 87"/>
                <a:gd name="f362" fmla="val 103"/>
                <a:gd name="f363" fmla="val 102"/>
                <a:gd name="f364" fmla="val 104"/>
                <a:gd name="f365" fmla="val 108"/>
                <a:gd name="f366" fmla="val 43"/>
                <a:gd name="f367" fmla="val 45"/>
                <a:gd name="f368" fmla="val 95"/>
                <a:gd name="f369" fmla="val 36"/>
                <a:gd name="f370" fmla="val 32"/>
                <a:gd name="f371" fmla="val 30"/>
                <a:gd name="f372" fmla="val 26"/>
                <a:gd name="f373" fmla="val 24"/>
                <a:gd name="f374" fmla="val 21"/>
                <a:gd name="f375" fmla="val 18"/>
                <a:gd name="f376" fmla="val 12"/>
                <a:gd name="f377" fmla="val 116"/>
                <a:gd name="f378" fmla="val 223"/>
                <a:gd name="f379" fmla="val 224"/>
                <a:gd name="f380" fmla="val 225"/>
                <a:gd name="f381" fmla="val 221"/>
                <a:gd name="f382" fmla="val 200"/>
                <a:gd name="f383" fmla="val 173"/>
                <a:gd name="f384" fmla="val 20"/>
                <a:gd name="f385" fmla="val 22"/>
                <a:gd name="f386" fmla="val 23"/>
                <a:gd name="f387" fmla="val 25"/>
                <a:gd name="f388" fmla="val 31"/>
                <a:gd name="f389" fmla="val 33"/>
                <a:gd name="f390" fmla="val 34"/>
                <a:gd name="f391" fmla="val 93"/>
                <a:gd name="f392" fmla="val 35"/>
                <a:gd name="f393" fmla="val 37"/>
                <a:gd name="f394" fmla="val 38"/>
                <a:gd name="f395" fmla="val 153"/>
                <a:gd name="f396" fmla="val 156"/>
                <a:gd name="f397" fmla="val 159"/>
                <a:gd name="f398" fmla="val 179"/>
                <a:gd name="f399" fmla="val 144"/>
                <a:gd name="f400" fmla="val 209"/>
                <a:gd name="f401" fmla="val 213"/>
                <a:gd name="f402" fmla="val 202"/>
                <a:gd name="f403" fmla="val 226"/>
                <a:gd name="f404" fmla="val 227"/>
                <a:gd name="f405" fmla="val 207"/>
                <a:gd name="f406" fmla="val 228"/>
                <a:gd name="f407" fmla="val 208"/>
                <a:gd name="f408" fmla="val 229"/>
                <a:gd name="f409" fmla="val 241"/>
                <a:gd name="f410" fmla="val 256"/>
                <a:gd name="f411" fmla="val 235"/>
                <a:gd name="f412" fmla="val 246"/>
                <a:gd name="f413" fmla="val 249"/>
                <a:gd name="f414" fmla="val 290"/>
                <a:gd name="f415" fmla="val 298"/>
                <a:gd name="f416" fmla="val 310"/>
                <a:gd name="f417" fmla="val 286"/>
                <a:gd name="f418" fmla="val 301"/>
                <a:gd name="f419" fmla="val 365"/>
                <a:gd name="f420" fmla="val 379"/>
                <a:gd name="f421" fmla="val 311"/>
                <a:gd name="f422" fmla="val 404"/>
                <a:gd name="f423" fmla="val 428"/>
                <a:gd name="f424" fmla="val 451"/>
                <a:gd name="f425" fmla="val 458"/>
                <a:gd name="f426" fmla="val 297"/>
                <a:gd name="f427" fmla="val 473"/>
                <a:gd name="f428" fmla="val 287"/>
                <a:gd name="f429" fmla="val 478"/>
                <a:gd name="f430" fmla="val 481"/>
                <a:gd name="f431" fmla="val 483"/>
                <a:gd name="f432" fmla="val 511"/>
                <a:gd name="f433" fmla="val 296"/>
                <a:gd name="f434" fmla="val 537"/>
                <a:gd name="f435" fmla="val 563"/>
                <a:gd name="f436" fmla="val 595"/>
                <a:gd name="f437" fmla="val 612"/>
                <a:gd name="f438" fmla="val 620"/>
                <a:gd name="f439" fmla="val 637"/>
                <a:gd name="f440" fmla="val 638"/>
                <a:gd name="f441" fmla="val 639"/>
                <a:gd name="f442" fmla="val 640"/>
                <a:gd name="f443" fmla="val 303"/>
                <a:gd name="f444" fmla="val 292"/>
                <a:gd name="f445" fmla="val 289"/>
                <a:gd name="f446" fmla="val 655"/>
                <a:gd name="f447" fmla="val 657"/>
                <a:gd name="f448" fmla="val 288"/>
                <a:gd name="f449" fmla="val 299"/>
                <a:gd name="f450" fmla="val 681"/>
                <a:gd name="f451" fmla="val 312"/>
                <a:gd name="f452" fmla="val 688"/>
                <a:gd name="f453" fmla="val 676"/>
                <a:gd name="f454" fmla="val 672"/>
                <a:gd name="f455" fmla="val 334"/>
                <a:gd name="f456" fmla="val 680"/>
                <a:gd name="f457" fmla="val 685"/>
                <a:gd name="f458" fmla="val 687"/>
                <a:gd name="f459" fmla="val 699"/>
                <a:gd name="f460" fmla="val 701"/>
                <a:gd name="f461" fmla="val 700"/>
                <a:gd name="f462" fmla="val 358"/>
                <a:gd name="f463" fmla="+- 0 0 -90"/>
                <a:gd name="f464" fmla="*/ f4 1 702"/>
                <a:gd name="f465" fmla="*/ f5 1 360"/>
                <a:gd name="f466" fmla="val f6"/>
                <a:gd name="f467" fmla="val f7"/>
                <a:gd name="f468" fmla="val f2"/>
                <a:gd name="f469" fmla="*/ f463 f0 1"/>
                <a:gd name="f470" fmla="+- f468 0 f466"/>
                <a:gd name="f471" fmla="+- f467 0 f466"/>
                <a:gd name="f472" fmla="*/ f469 1 f3"/>
                <a:gd name="f473" fmla="*/ f471 1 702"/>
                <a:gd name="f474" fmla="*/ f470 1 360"/>
                <a:gd name="f475" fmla="*/ 647 f471 1"/>
                <a:gd name="f476" fmla="*/ 353 f470 1"/>
                <a:gd name="f477" fmla="*/ 643 f471 1"/>
                <a:gd name="f478" fmla="*/ 348 f470 1"/>
                <a:gd name="f479" fmla="*/ 697 f471 1"/>
                <a:gd name="f480" fmla="*/ 663 f471 1"/>
                <a:gd name="f481" fmla="*/ 352 f470 1"/>
                <a:gd name="f482" fmla="*/ 693 f471 1"/>
                <a:gd name="f483" fmla="*/ 338 f470 1"/>
                <a:gd name="f484" fmla="*/ 664 f471 1"/>
                <a:gd name="f485" fmla="*/ 340 f470 1"/>
                <a:gd name="f486" fmla="*/ 667 f471 1"/>
                <a:gd name="f487" fmla="*/ 328 f470 1"/>
                <a:gd name="f488" fmla="*/ 646 f471 1"/>
                <a:gd name="f489" fmla="*/ 341 f470 1"/>
                <a:gd name="f490" fmla="*/ 499 f471 1"/>
                <a:gd name="f491" fmla="*/ 325 f470 1"/>
                <a:gd name="f492" fmla="*/ 522 f471 1"/>
                <a:gd name="f493" fmla="*/ 339 f470 1"/>
                <a:gd name="f494" fmla="*/ 582 f471 1"/>
                <a:gd name="f495" fmla="*/ 350 f470 1"/>
                <a:gd name="f496" fmla="*/ 475 f471 1"/>
                <a:gd name="f497" fmla="*/ 329 f470 1"/>
                <a:gd name="f498" fmla="*/ 418 f471 1"/>
                <a:gd name="f499" fmla="*/ 315 f470 1"/>
                <a:gd name="f500" fmla="*/ 206 f471 1"/>
                <a:gd name="f501" fmla="*/ 187 f470 1"/>
                <a:gd name="f502" fmla="*/ 119 f471 1"/>
                <a:gd name="f503" fmla="*/ 119 f470 1"/>
                <a:gd name="f504" fmla="*/ 124 f471 1"/>
                <a:gd name="f505" fmla="*/ 164 f470 1"/>
                <a:gd name="f506" fmla="*/ 174 f471 1"/>
                <a:gd name="f507" fmla="*/ 239 f470 1"/>
                <a:gd name="f508" fmla="*/ 193 f471 1"/>
                <a:gd name="f509" fmla="*/ 236 f470 1"/>
                <a:gd name="f510" fmla="*/ 170 f471 1"/>
                <a:gd name="f511" fmla="*/ 276 f470 1"/>
                <a:gd name="f512" fmla="*/ 188 f471 1"/>
                <a:gd name="f513" fmla="*/ 271 f470 1"/>
                <a:gd name="f514" fmla="*/ 199 f471 1"/>
                <a:gd name="f515" fmla="*/ 300 f470 1"/>
                <a:gd name="f516" fmla="*/ 115 f471 1"/>
                <a:gd name="f517" fmla="*/ 1 f471 1"/>
                <a:gd name="f518" fmla="*/ 262 f470 1"/>
                <a:gd name="f519" fmla="*/ 10 f471 1"/>
                <a:gd name="f520" fmla="*/ 274 f470 1"/>
                <a:gd name="f521" fmla="*/ 57 f471 1"/>
                <a:gd name="f522" fmla="*/ 273 f470 1"/>
                <a:gd name="f523" fmla="*/ 81 f471 1"/>
                <a:gd name="f524" fmla="*/ 217 f470 1"/>
                <a:gd name="f525" fmla="*/ 69 f471 1"/>
                <a:gd name="f526" fmla="*/ 157 f470 1"/>
                <a:gd name="f527" fmla="*/ 66 f471 1"/>
                <a:gd name="f528" fmla="*/ 149 f470 1"/>
                <a:gd name="f529" fmla="*/ 132 f470 1"/>
                <a:gd name="f530" fmla="*/ 62 f471 1"/>
                <a:gd name="f531" fmla="*/ 129 f470 1"/>
                <a:gd name="f532" fmla="*/ 54 f471 1"/>
                <a:gd name="f533" fmla="*/ 135 f470 1"/>
                <a:gd name="f534" fmla="*/ 14 f471 1"/>
                <a:gd name="f535" fmla="*/ 98 f470 1"/>
                <a:gd name="f536" fmla="*/ 55 f471 1"/>
                <a:gd name="f537" fmla="*/ 97 f470 1"/>
                <a:gd name="f538" fmla="*/ 71 f471 1"/>
                <a:gd name="f539" fmla="*/ 80 f470 1"/>
                <a:gd name="f540" fmla="*/ 89 f471 1"/>
                <a:gd name="f541" fmla="*/ 57 f470 1"/>
                <a:gd name="f542" fmla="*/ 104 f471 1"/>
                <a:gd name="f543" fmla="*/ 56 f470 1"/>
                <a:gd name="f544" fmla="*/ 88 f471 1"/>
                <a:gd name="f545" fmla="*/ 40 f470 1"/>
                <a:gd name="f546" fmla="*/ 94 f471 1"/>
                <a:gd name="f547" fmla="*/ 18 f470 1"/>
                <a:gd name="f548" fmla="*/ 134 f471 1"/>
                <a:gd name="f549" fmla="*/ 9 f470 1"/>
                <a:gd name="f550" fmla="*/ 223 f471 1"/>
                <a:gd name="f551" fmla="*/ 51 f470 1"/>
                <a:gd name="f552" fmla="*/ 168 f471 1"/>
                <a:gd name="f553" fmla="*/ 14 f470 1"/>
                <a:gd name="f554" fmla="*/ 102 f471 1"/>
                <a:gd name="f555" fmla="*/ 6 f470 1"/>
                <a:gd name="f556" fmla="*/ 111 f471 1"/>
                <a:gd name="f557" fmla="*/ 25 f470 1"/>
                <a:gd name="f558" fmla="*/ 96 f471 1"/>
                <a:gd name="f559" fmla="*/ 33 f470 1"/>
                <a:gd name="f560" fmla="*/ 118 f471 1"/>
                <a:gd name="f561" fmla="*/ 35 f470 1"/>
                <a:gd name="f562" fmla="*/ 123 f471 1"/>
                <a:gd name="f563" fmla="*/ 116 f470 1"/>
                <a:gd name="f564" fmla="*/ 150 f471 1"/>
                <a:gd name="f565" fmla="*/ 196 f471 1"/>
                <a:gd name="f566" fmla="*/ 159 f470 1"/>
                <a:gd name="f567" fmla="*/ 226 f471 1"/>
                <a:gd name="f568" fmla="*/ 206 f470 1"/>
                <a:gd name="f569" fmla="*/ 298 f471 1"/>
                <a:gd name="f570" fmla="*/ 275 f470 1"/>
                <a:gd name="f571" fmla="*/ 473 f471 1"/>
                <a:gd name="f572" fmla="*/ 287 f470 1"/>
                <a:gd name="f573" fmla="*/ 563 f471 1"/>
                <a:gd name="f574" fmla="*/ 305 f470 1"/>
                <a:gd name="f575" fmla="*/ 652 f471 1"/>
                <a:gd name="f576" fmla="*/ 289 f470 1"/>
                <a:gd name="f577" fmla="*/ 660 f471 1"/>
                <a:gd name="f578" fmla="*/ 304 f470 1"/>
                <a:gd name="f579" fmla="*/ 692 f471 1"/>
                <a:gd name="f580" fmla="*/ 312 f470 1"/>
                <a:gd name="f581" fmla="*/ 680 f471 1"/>
                <a:gd name="f582" fmla="*/ 331 f470 1"/>
                <a:gd name="f583" fmla="*/ 701 f471 1"/>
                <a:gd name="f584" fmla="*/ 695 f471 1"/>
                <a:gd name="f585" fmla="*/ 358 f470 1"/>
                <a:gd name="f586" fmla="+- f472 0 f1"/>
                <a:gd name="f587" fmla="*/ f475 1 702"/>
                <a:gd name="f588" fmla="*/ f476 1 360"/>
                <a:gd name="f589" fmla="*/ f477 1 702"/>
                <a:gd name="f590" fmla="*/ f478 1 360"/>
                <a:gd name="f591" fmla="*/ f479 1 702"/>
                <a:gd name="f592" fmla="*/ f480 1 702"/>
                <a:gd name="f593" fmla="*/ f481 1 360"/>
                <a:gd name="f594" fmla="*/ f482 1 702"/>
                <a:gd name="f595" fmla="*/ f483 1 360"/>
                <a:gd name="f596" fmla="*/ f484 1 702"/>
                <a:gd name="f597" fmla="*/ f485 1 360"/>
                <a:gd name="f598" fmla="*/ f486 1 702"/>
                <a:gd name="f599" fmla="*/ f487 1 360"/>
                <a:gd name="f600" fmla="*/ f488 1 702"/>
                <a:gd name="f601" fmla="*/ f489 1 360"/>
                <a:gd name="f602" fmla="*/ f490 1 702"/>
                <a:gd name="f603" fmla="*/ f491 1 360"/>
                <a:gd name="f604" fmla="*/ f492 1 702"/>
                <a:gd name="f605" fmla="*/ f493 1 360"/>
                <a:gd name="f606" fmla="*/ f494 1 702"/>
                <a:gd name="f607" fmla="*/ f495 1 360"/>
                <a:gd name="f608" fmla="*/ f496 1 702"/>
                <a:gd name="f609" fmla="*/ f497 1 360"/>
                <a:gd name="f610" fmla="*/ f498 1 702"/>
                <a:gd name="f611" fmla="*/ f499 1 360"/>
                <a:gd name="f612" fmla="*/ f500 1 702"/>
                <a:gd name="f613" fmla="*/ f501 1 360"/>
                <a:gd name="f614" fmla="*/ f502 1 702"/>
                <a:gd name="f615" fmla="*/ f503 1 360"/>
                <a:gd name="f616" fmla="*/ f504 1 702"/>
                <a:gd name="f617" fmla="*/ f505 1 360"/>
                <a:gd name="f618" fmla="*/ f506 1 702"/>
                <a:gd name="f619" fmla="*/ f507 1 360"/>
                <a:gd name="f620" fmla="*/ f508 1 702"/>
                <a:gd name="f621" fmla="*/ f509 1 360"/>
                <a:gd name="f622" fmla="*/ f510 1 702"/>
                <a:gd name="f623" fmla="*/ f511 1 360"/>
                <a:gd name="f624" fmla="*/ f512 1 702"/>
                <a:gd name="f625" fmla="*/ f513 1 360"/>
                <a:gd name="f626" fmla="*/ f514 1 702"/>
                <a:gd name="f627" fmla="*/ f515 1 360"/>
                <a:gd name="f628" fmla="*/ f516 1 702"/>
                <a:gd name="f629" fmla="*/ f517 1 702"/>
                <a:gd name="f630" fmla="*/ f518 1 360"/>
                <a:gd name="f631" fmla="*/ f519 1 702"/>
                <a:gd name="f632" fmla="*/ f520 1 360"/>
                <a:gd name="f633" fmla="*/ f521 1 702"/>
                <a:gd name="f634" fmla="*/ f522 1 360"/>
                <a:gd name="f635" fmla="*/ f523 1 702"/>
                <a:gd name="f636" fmla="*/ f524 1 360"/>
                <a:gd name="f637" fmla="*/ f525 1 702"/>
                <a:gd name="f638" fmla="*/ f526 1 360"/>
                <a:gd name="f639" fmla="*/ f527 1 702"/>
                <a:gd name="f640" fmla="*/ f528 1 360"/>
                <a:gd name="f641" fmla="*/ f529 1 360"/>
                <a:gd name="f642" fmla="*/ f530 1 702"/>
                <a:gd name="f643" fmla="*/ f531 1 360"/>
                <a:gd name="f644" fmla="*/ f532 1 702"/>
                <a:gd name="f645" fmla="*/ f533 1 360"/>
                <a:gd name="f646" fmla="*/ f534 1 702"/>
                <a:gd name="f647" fmla="*/ f535 1 360"/>
                <a:gd name="f648" fmla="*/ f536 1 702"/>
                <a:gd name="f649" fmla="*/ f537 1 360"/>
                <a:gd name="f650" fmla="*/ f538 1 702"/>
                <a:gd name="f651" fmla="*/ f539 1 360"/>
                <a:gd name="f652" fmla="*/ f540 1 702"/>
                <a:gd name="f653" fmla="*/ f541 1 360"/>
                <a:gd name="f654" fmla="*/ f542 1 702"/>
                <a:gd name="f655" fmla="*/ f543 1 360"/>
                <a:gd name="f656" fmla="*/ f544 1 702"/>
                <a:gd name="f657" fmla="*/ f545 1 360"/>
                <a:gd name="f658" fmla="*/ f546 1 702"/>
                <a:gd name="f659" fmla="*/ f547 1 360"/>
                <a:gd name="f660" fmla="*/ f548 1 702"/>
                <a:gd name="f661" fmla="*/ f549 1 360"/>
                <a:gd name="f662" fmla="*/ f550 1 702"/>
                <a:gd name="f663" fmla="*/ f551 1 360"/>
                <a:gd name="f664" fmla="*/ f552 1 702"/>
                <a:gd name="f665" fmla="*/ f553 1 360"/>
                <a:gd name="f666" fmla="*/ f554 1 702"/>
                <a:gd name="f667" fmla="*/ f555 1 360"/>
                <a:gd name="f668" fmla="*/ f556 1 702"/>
                <a:gd name="f669" fmla="*/ f557 1 360"/>
                <a:gd name="f670" fmla="*/ f558 1 702"/>
                <a:gd name="f671" fmla="*/ f559 1 360"/>
                <a:gd name="f672" fmla="*/ f560 1 702"/>
                <a:gd name="f673" fmla="*/ f561 1 360"/>
                <a:gd name="f674" fmla="*/ f562 1 702"/>
                <a:gd name="f675" fmla="*/ f563 1 360"/>
                <a:gd name="f676" fmla="*/ f564 1 702"/>
                <a:gd name="f677" fmla="*/ f565 1 702"/>
                <a:gd name="f678" fmla="*/ f566 1 360"/>
                <a:gd name="f679" fmla="*/ f567 1 702"/>
                <a:gd name="f680" fmla="*/ f568 1 360"/>
                <a:gd name="f681" fmla="*/ f569 1 702"/>
                <a:gd name="f682" fmla="*/ f570 1 360"/>
                <a:gd name="f683" fmla="*/ f571 1 702"/>
                <a:gd name="f684" fmla="*/ f572 1 360"/>
                <a:gd name="f685" fmla="*/ f573 1 702"/>
                <a:gd name="f686" fmla="*/ f574 1 360"/>
                <a:gd name="f687" fmla="*/ f575 1 702"/>
                <a:gd name="f688" fmla="*/ f576 1 360"/>
                <a:gd name="f689" fmla="*/ f577 1 702"/>
                <a:gd name="f690" fmla="*/ f578 1 360"/>
                <a:gd name="f691" fmla="*/ f579 1 702"/>
                <a:gd name="f692" fmla="*/ f580 1 360"/>
                <a:gd name="f693" fmla="*/ f581 1 702"/>
                <a:gd name="f694" fmla="*/ f582 1 360"/>
                <a:gd name="f695" fmla="*/ f583 1 702"/>
                <a:gd name="f696" fmla="*/ f584 1 702"/>
                <a:gd name="f697" fmla="*/ f585 1 360"/>
                <a:gd name="f698" fmla="*/ 0 1 f473"/>
                <a:gd name="f699" fmla="*/ f467 1 f473"/>
                <a:gd name="f700" fmla="*/ 0 1 f474"/>
                <a:gd name="f701" fmla="*/ f468 1 f474"/>
                <a:gd name="f702" fmla="*/ f587 1 f473"/>
                <a:gd name="f703" fmla="*/ f588 1 f474"/>
                <a:gd name="f704" fmla="*/ f589 1 f473"/>
                <a:gd name="f705" fmla="*/ f590 1 f474"/>
                <a:gd name="f706" fmla="*/ f591 1 f473"/>
                <a:gd name="f707" fmla="*/ f592 1 f473"/>
                <a:gd name="f708" fmla="*/ f593 1 f474"/>
                <a:gd name="f709" fmla="*/ f594 1 f473"/>
                <a:gd name="f710" fmla="*/ f595 1 f474"/>
                <a:gd name="f711" fmla="*/ f596 1 f473"/>
                <a:gd name="f712" fmla="*/ f597 1 f474"/>
                <a:gd name="f713" fmla="*/ f598 1 f473"/>
                <a:gd name="f714" fmla="*/ f599 1 f474"/>
                <a:gd name="f715" fmla="*/ f600 1 f473"/>
                <a:gd name="f716" fmla="*/ f601 1 f474"/>
                <a:gd name="f717" fmla="*/ f602 1 f473"/>
                <a:gd name="f718" fmla="*/ f603 1 f474"/>
                <a:gd name="f719" fmla="*/ f604 1 f473"/>
                <a:gd name="f720" fmla="*/ f605 1 f474"/>
                <a:gd name="f721" fmla="*/ f606 1 f473"/>
                <a:gd name="f722" fmla="*/ f607 1 f474"/>
                <a:gd name="f723" fmla="*/ f608 1 f473"/>
                <a:gd name="f724" fmla="*/ f609 1 f474"/>
                <a:gd name="f725" fmla="*/ f610 1 f473"/>
                <a:gd name="f726" fmla="*/ f611 1 f474"/>
                <a:gd name="f727" fmla="*/ f612 1 f473"/>
                <a:gd name="f728" fmla="*/ f613 1 f474"/>
                <a:gd name="f729" fmla="*/ f614 1 f473"/>
                <a:gd name="f730" fmla="*/ f615 1 f474"/>
                <a:gd name="f731" fmla="*/ f616 1 f473"/>
                <a:gd name="f732" fmla="*/ f617 1 f474"/>
                <a:gd name="f733" fmla="*/ f618 1 f473"/>
                <a:gd name="f734" fmla="*/ f619 1 f474"/>
                <a:gd name="f735" fmla="*/ f620 1 f473"/>
                <a:gd name="f736" fmla="*/ f621 1 f474"/>
                <a:gd name="f737" fmla="*/ f622 1 f473"/>
                <a:gd name="f738" fmla="*/ f623 1 f474"/>
                <a:gd name="f739" fmla="*/ f624 1 f473"/>
                <a:gd name="f740" fmla="*/ f625 1 f474"/>
                <a:gd name="f741" fmla="*/ f626 1 f473"/>
                <a:gd name="f742" fmla="*/ f627 1 f474"/>
                <a:gd name="f743" fmla="*/ f628 1 f473"/>
                <a:gd name="f744" fmla="*/ f629 1 f473"/>
                <a:gd name="f745" fmla="*/ f630 1 f474"/>
                <a:gd name="f746" fmla="*/ f631 1 f473"/>
                <a:gd name="f747" fmla="*/ f632 1 f474"/>
                <a:gd name="f748" fmla="*/ f633 1 f473"/>
                <a:gd name="f749" fmla="*/ f634 1 f474"/>
                <a:gd name="f750" fmla="*/ f635 1 f473"/>
                <a:gd name="f751" fmla="*/ f636 1 f474"/>
                <a:gd name="f752" fmla="*/ f637 1 f473"/>
                <a:gd name="f753" fmla="*/ f638 1 f474"/>
                <a:gd name="f754" fmla="*/ f639 1 f473"/>
                <a:gd name="f755" fmla="*/ f640 1 f474"/>
                <a:gd name="f756" fmla="*/ f641 1 f474"/>
                <a:gd name="f757" fmla="*/ f642 1 f473"/>
                <a:gd name="f758" fmla="*/ f643 1 f474"/>
                <a:gd name="f759" fmla="*/ f644 1 f473"/>
                <a:gd name="f760" fmla="*/ f645 1 f474"/>
                <a:gd name="f761" fmla="*/ f646 1 f473"/>
                <a:gd name="f762" fmla="*/ f647 1 f474"/>
                <a:gd name="f763" fmla="*/ f648 1 f473"/>
                <a:gd name="f764" fmla="*/ f649 1 f474"/>
                <a:gd name="f765" fmla="*/ f650 1 f473"/>
                <a:gd name="f766" fmla="*/ f651 1 f474"/>
                <a:gd name="f767" fmla="*/ f652 1 f473"/>
                <a:gd name="f768" fmla="*/ f653 1 f474"/>
                <a:gd name="f769" fmla="*/ f654 1 f473"/>
                <a:gd name="f770" fmla="*/ f655 1 f474"/>
                <a:gd name="f771" fmla="*/ f656 1 f473"/>
                <a:gd name="f772" fmla="*/ f657 1 f474"/>
                <a:gd name="f773" fmla="*/ f658 1 f473"/>
                <a:gd name="f774" fmla="*/ f659 1 f474"/>
                <a:gd name="f775" fmla="*/ f660 1 f473"/>
                <a:gd name="f776" fmla="*/ f661 1 f474"/>
                <a:gd name="f777" fmla="*/ f662 1 f473"/>
                <a:gd name="f778" fmla="*/ f663 1 f474"/>
                <a:gd name="f779" fmla="*/ f664 1 f473"/>
                <a:gd name="f780" fmla="*/ f665 1 f474"/>
                <a:gd name="f781" fmla="*/ f666 1 f473"/>
                <a:gd name="f782" fmla="*/ f667 1 f474"/>
                <a:gd name="f783" fmla="*/ f668 1 f473"/>
                <a:gd name="f784" fmla="*/ f669 1 f474"/>
                <a:gd name="f785" fmla="*/ f670 1 f473"/>
                <a:gd name="f786" fmla="*/ f671 1 f474"/>
                <a:gd name="f787" fmla="*/ f672 1 f473"/>
                <a:gd name="f788" fmla="*/ f673 1 f474"/>
                <a:gd name="f789" fmla="*/ f674 1 f473"/>
                <a:gd name="f790" fmla="*/ f675 1 f474"/>
                <a:gd name="f791" fmla="*/ f676 1 f473"/>
                <a:gd name="f792" fmla="*/ f677 1 f473"/>
                <a:gd name="f793" fmla="*/ f678 1 f474"/>
                <a:gd name="f794" fmla="*/ f679 1 f473"/>
                <a:gd name="f795" fmla="*/ f680 1 f474"/>
                <a:gd name="f796" fmla="*/ f681 1 f473"/>
                <a:gd name="f797" fmla="*/ f682 1 f474"/>
                <a:gd name="f798" fmla="*/ f683 1 f473"/>
                <a:gd name="f799" fmla="*/ f684 1 f474"/>
                <a:gd name="f800" fmla="*/ f685 1 f473"/>
                <a:gd name="f801" fmla="*/ f686 1 f474"/>
                <a:gd name="f802" fmla="*/ f687 1 f473"/>
                <a:gd name="f803" fmla="*/ f688 1 f474"/>
                <a:gd name="f804" fmla="*/ f689 1 f473"/>
                <a:gd name="f805" fmla="*/ f690 1 f474"/>
                <a:gd name="f806" fmla="*/ f691 1 f473"/>
                <a:gd name="f807" fmla="*/ f692 1 f474"/>
                <a:gd name="f808" fmla="*/ f693 1 f473"/>
                <a:gd name="f809" fmla="*/ f694 1 f474"/>
                <a:gd name="f810" fmla="*/ f695 1 f473"/>
                <a:gd name="f811" fmla="*/ f696 1 f473"/>
                <a:gd name="f812" fmla="*/ f697 1 f474"/>
                <a:gd name="f813" fmla="*/ f698 f464 1"/>
                <a:gd name="f814" fmla="*/ f699 f464 1"/>
                <a:gd name="f815" fmla="*/ f701 f465 1"/>
                <a:gd name="f816" fmla="*/ f700 f465 1"/>
                <a:gd name="f817" fmla="*/ f702 f464 1"/>
                <a:gd name="f818" fmla="*/ f703 f465 1"/>
                <a:gd name="f819" fmla="*/ f704 f464 1"/>
                <a:gd name="f820" fmla="*/ f705 f465 1"/>
                <a:gd name="f821" fmla="*/ f706 f464 1"/>
                <a:gd name="f822" fmla="*/ f707 f464 1"/>
                <a:gd name="f823" fmla="*/ f708 f465 1"/>
                <a:gd name="f824" fmla="*/ f709 f464 1"/>
                <a:gd name="f825" fmla="*/ f710 f465 1"/>
                <a:gd name="f826" fmla="*/ f711 f464 1"/>
                <a:gd name="f827" fmla="*/ f712 f465 1"/>
                <a:gd name="f828" fmla="*/ f713 f464 1"/>
                <a:gd name="f829" fmla="*/ f714 f465 1"/>
                <a:gd name="f830" fmla="*/ f715 f464 1"/>
                <a:gd name="f831" fmla="*/ f716 f465 1"/>
                <a:gd name="f832" fmla="*/ f717 f464 1"/>
                <a:gd name="f833" fmla="*/ f718 f465 1"/>
                <a:gd name="f834" fmla="*/ f719 f464 1"/>
                <a:gd name="f835" fmla="*/ f720 f465 1"/>
                <a:gd name="f836" fmla="*/ f721 f464 1"/>
                <a:gd name="f837" fmla="*/ f722 f465 1"/>
                <a:gd name="f838" fmla="*/ f723 f464 1"/>
                <a:gd name="f839" fmla="*/ f724 f465 1"/>
                <a:gd name="f840" fmla="*/ f725 f464 1"/>
                <a:gd name="f841" fmla="*/ f726 f465 1"/>
                <a:gd name="f842" fmla="*/ f727 f464 1"/>
                <a:gd name="f843" fmla="*/ f728 f465 1"/>
                <a:gd name="f844" fmla="*/ f729 f464 1"/>
                <a:gd name="f845" fmla="*/ f730 f465 1"/>
                <a:gd name="f846" fmla="*/ f731 f464 1"/>
                <a:gd name="f847" fmla="*/ f732 f465 1"/>
                <a:gd name="f848" fmla="*/ f733 f464 1"/>
                <a:gd name="f849" fmla="*/ f734 f465 1"/>
                <a:gd name="f850" fmla="*/ f735 f464 1"/>
                <a:gd name="f851" fmla="*/ f736 f465 1"/>
                <a:gd name="f852" fmla="*/ f737 f464 1"/>
                <a:gd name="f853" fmla="*/ f738 f465 1"/>
                <a:gd name="f854" fmla="*/ f739 f464 1"/>
                <a:gd name="f855" fmla="*/ f740 f465 1"/>
                <a:gd name="f856" fmla="*/ f741 f464 1"/>
                <a:gd name="f857" fmla="*/ f742 f465 1"/>
                <a:gd name="f858" fmla="*/ f743 f464 1"/>
                <a:gd name="f859" fmla="*/ f744 f464 1"/>
                <a:gd name="f860" fmla="*/ f745 f465 1"/>
                <a:gd name="f861" fmla="*/ f746 f464 1"/>
                <a:gd name="f862" fmla="*/ f747 f465 1"/>
                <a:gd name="f863" fmla="*/ f748 f464 1"/>
                <a:gd name="f864" fmla="*/ f749 f465 1"/>
                <a:gd name="f865" fmla="*/ f750 f464 1"/>
                <a:gd name="f866" fmla="*/ f751 f465 1"/>
                <a:gd name="f867" fmla="*/ f752 f464 1"/>
                <a:gd name="f868" fmla="*/ f753 f465 1"/>
                <a:gd name="f869" fmla="*/ f754 f464 1"/>
                <a:gd name="f870" fmla="*/ f755 f465 1"/>
                <a:gd name="f871" fmla="*/ f756 f465 1"/>
                <a:gd name="f872" fmla="*/ f757 f464 1"/>
                <a:gd name="f873" fmla="*/ f758 f465 1"/>
                <a:gd name="f874" fmla="*/ f759 f464 1"/>
                <a:gd name="f875" fmla="*/ f760 f465 1"/>
                <a:gd name="f876" fmla="*/ f761 f464 1"/>
                <a:gd name="f877" fmla="*/ f762 f465 1"/>
                <a:gd name="f878" fmla="*/ f763 f464 1"/>
                <a:gd name="f879" fmla="*/ f764 f465 1"/>
                <a:gd name="f880" fmla="*/ f765 f464 1"/>
                <a:gd name="f881" fmla="*/ f766 f465 1"/>
                <a:gd name="f882" fmla="*/ f767 f464 1"/>
                <a:gd name="f883" fmla="*/ f768 f465 1"/>
                <a:gd name="f884" fmla="*/ f769 f464 1"/>
                <a:gd name="f885" fmla="*/ f770 f465 1"/>
                <a:gd name="f886" fmla="*/ f771 f464 1"/>
                <a:gd name="f887" fmla="*/ f772 f465 1"/>
                <a:gd name="f888" fmla="*/ f773 f464 1"/>
                <a:gd name="f889" fmla="*/ f774 f465 1"/>
                <a:gd name="f890" fmla="*/ f775 f464 1"/>
                <a:gd name="f891" fmla="*/ f776 f465 1"/>
                <a:gd name="f892" fmla="*/ f777 f464 1"/>
                <a:gd name="f893" fmla="*/ f778 f465 1"/>
                <a:gd name="f894" fmla="*/ f779 f464 1"/>
                <a:gd name="f895" fmla="*/ f780 f465 1"/>
                <a:gd name="f896" fmla="*/ f781 f464 1"/>
                <a:gd name="f897" fmla="*/ f782 f465 1"/>
                <a:gd name="f898" fmla="*/ f783 f464 1"/>
                <a:gd name="f899" fmla="*/ f784 f465 1"/>
                <a:gd name="f900" fmla="*/ f785 f464 1"/>
                <a:gd name="f901" fmla="*/ f786 f465 1"/>
                <a:gd name="f902" fmla="*/ f787 f464 1"/>
                <a:gd name="f903" fmla="*/ f788 f465 1"/>
                <a:gd name="f904" fmla="*/ f789 f464 1"/>
                <a:gd name="f905" fmla="*/ f790 f465 1"/>
                <a:gd name="f906" fmla="*/ f791 f464 1"/>
                <a:gd name="f907" fmla="*/ f792 f464 1"/>
                <a:gd name="f908" fmla="*/ f793 f465 1"/>
                <a:gd name="f909" fmla="*/ f794 f464 1"/>
                <a:gd name="f910" fmla="*/ f795 f465 1"/>
                <a:gd name="f911" fmla="*/ f796 f464 1"/>
                <a:gd name="f912" fmla="*/ f797 f465 1"/>
                <a:gd name="f913" fmla="*/ f798 f464 1"/>
                <a:gd name="f914" fmla="*/ f799 f465 1"/>
                <a:gd name="f915" fmla="*/ f800 f464 1"/>
                <a:gd name="f916" fmla="*/ f801 f465 1"/>
                <a:gd name="f917" fmla="*/ f802 f464 1"/>
                <a:gd name="f918" fmla="*/ f803 f465 1"/>
                <a:gd name="f919" fmla="*/ f804 f464 1"/>
                <a:gd name="f920" fmla="*/ f805 f465 1"/>
                <a:gd name="f921" fmla="*/ f806 f464 1"/>
                <a:gd name="f922" fmla="*/ f807 f465 1"/>
                <a:gd name="f923" fmla="*/ f808 f464 1"/>
                <a:gd name="f924" fmla="*/ f809 f465 1"/>
                <a:gd name="f925" fmla="*/ f810 f464 1"/>
                <a:gd name="f926" fmla="*/ f811 f464 1"/>
                <a:gd name="f927" fmla="*/ f812 f4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6">
                  <a:pos x="f817" y="f818"/>
                </a:cxn>
                <a:cxn ang="f586">
                  <a:pos x="f819" y="f820"/>
                </a:cxn>
                <a:cxn ang="f586">
                  <a:pos x="f821" y="f820"/>
                </a:cxn>
                <a:cxn ang="f586">
                  <a:pos x="f822" y="f823"/>
                </a:cxn>
                <a:cxn ang="f586">
                  <a:pos x="f824" y="f825"/>
                </a:cxn>
                <a:cxn ang="f586">
                  <a:pos x="f826" y="f827"/>
                </a:cxn>
                <a:cxn ang="f586">
                  <a:pos x="f828" y="f829"/>
                </a:cxn>
                <a:cxn ang="f586">
                  <a:pos x="f830" y="f831"/>
                </a:cxn>
                <a:cxn ang="f586">
                  <a:pos x="f832" y="f833"/>
                </a:cxn>
                <a:cxn ang="f586">
                  <a:pos x="f834" y="f835"/>
                </a:cxn>
                <a:cxn ang="f586">
                  <a:pos x="f836" y="f837"/>
                </a:cxn>
                <a:cxn ang="f586">
                  <a:pos x="f838" y="f839"/>
                </a:cxn>
                <a:cxn ang="f586">
                  <a:pos x="f840" y="f841"/>
                </a:cxn>
                <a:cxn ang="f586">
                  <a:pos x="f842" y="f843"/>
                </a:cxn>
                <a:cxn ang="f586">
                  <a:pos x="f844" y="f845"/>
                </a:cxn>
                <a:cxn ang="f586">
                  <a:pos x="f846" y="f847"/>
                </a:cxn>
                <a:cxn ang="f586">
                  <a:pos x="f848" y="f849"/>
                </a:cxn>
                <a:cxn ang="f586">
                  <a:pos x="f850" y="f851"/>
                </a:cxn>
                <a:cxn ang="f586">
                  <a:pos x="f852" y="f853"/>
                </a:cxn>
                <a:cxn ang="f586">
                  <a:pos x="f854" y="f855"/>
                </a:cxn>
                <a:cxn ang="f586">
                  <a:pos x="f856" y="f857"/>
                </a:cxn>
                <a:cxn ang="f586">
                  <a:pos x="f858" y="f820"/>
                </a:cxn>
                <a:cxn ang="f586">
                  <a:pos x="f859" y="f860"/>
                </a:cxn>
                <a:cxn ang="f586">
                  <a:pos x="f861" y="f862"/>
                </a:cxn>
                <a:cxn ang="f586">
                  <a:pos x="f863" y="f864"/>
                </a:cxn>
                <a:cxn ang="f586">
                  <a:pos x="f865" y="f866"/>
                </a:cxn>
                <a:cxn ang="f586">
                  <a:pos x="f867" y="f868"/>
                </a:cxn>
                <a:cxn ang="f586">
                  <a:pos x="f869" y="f870"/>
                </a:cxn>
                <a:cxn ang="f586">
                  <a:pos x="f867" y="f871"/>
                </a:cxn>
                <a:cxn ang="f586">
                  <a:pos x="f872" y="f873"/>
                </a:cxn>
                <a:cxn ang="f586">
                  <a:pos x="f874" y="f875"/>
                </a:cxn>
                <a:cxn ang="f586">
                  <a:pos x="f876" y="f877"/>
                </a:cxn>
                <a:cxn ang="f586">
                  <a:pos x="f878" y="f879"/>
                </a:cxn>
                <a:cxn ang="f586">
                  <a:pos x="f880" y="f881"/>
                </a:cxn>
                <a:cxn ang="f586">
                  <a:pos x="f882" y="f883"/>
                </a:cxn>
                <a:cxn ang="f586">
                  <a:pos x="f884" y="f885"/>
                </a:cxn>
                <a:cxn ang="f586">
                  <a:pos x="f886" y="f887"/>
                </a:cxn>
                <a:cxn ang="f586">
                  <a:pos x="f888" y="f889"/>
                </a:cxn>
                <a:cxn ang="f586">
                  <a:pos x="f890" y="f891"/>
                </a:cxn>
                <a:cxn ang="f586">
                  <a:pos x="f892" y="f893"/>
                </a:cxn>
                <a:cxn ang="f586">
                  <a:pos x="f894" y="f895"/>
                </a:cxn>
                <a:cxn ang="f586">
                  <a:pos x="f896" y="f897"/>
                </a:cxn>
                <a:cxn ang="f586">
                  <a:pos x="f898" y="f899"/>
                </a:cxn>
                <a:cxn ang="f586">
                  <a:pos x="f900" y="f901"/>
                </a:cxn>
                <a:cxn ang="f586">
                  <a:pos x="f902" y="f903"/>
                </a:cxn>
                <a:cxn ang="f586">
                  <a:pos x="f904" y="f905"/>
                </a:cxn>
                <a:cxn ang="f586">
                  <a:pos x="f906" y="f871"/>
                </a:cxn>
                <a:cxn ang="f586">
                  <a:pos x="f907" y="f908"/>
                </a:cxn>
                <a:cxn ang="f586">
                  <a:pos x="f909" y="f910"/>
                </a:cxn>
                <a:cxn ang="f586">
                  <a:pos x="f911" y="f912"/>
                </a:cxn>
                <a:cxn ang="f586">
                  <a:pos x="f913" y="f914"/>
                </a:cxn>
                <a:cxn ang="f586">
                  <a:pos x="f915" y="f916"/>
                </a:cxn>
                <a:cxn ang="f586">
                  <a:pos x="f917" y="f918"/>
                </a:cxn>
                <a:cxn ang="f586">
                  <a:pos x="f919" y="f920"/>
                </a:cxn>
                <a:cxn ang="f586">
                  <a:pos x="f921" y="f922"/>
                </a:cxn>
                <a:cxn ang="f586">
                  <a:pos x="f923" y="f924"/>
                </a:cxn>
                <a:cxn ang="f586">
                  <a:pos x="f925" y="f831"/>
                </a:cxn>
                <a:cxn ang="f586">
                  <a:pos x="f926" y="f927"/>
                </a:cxn>
              </a:cxnLst>
              <a:rect l="f813" t="f816" r="f814" b="f815"/>
              <a:pathLst>
                <a:path w="702" h="360">
                  <a:moveTo>
                    <a:pt x="f8" y="f2"/>
                  </a:moveTo>
                  <a:cubicBezTo>
                    <a:pt x="f9" y="f2"/>
                    <a:pt x="f10" y="f2"/>
                    <a:pt x="f11" y="f2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7"/>
                    <a:pt x="f19" y="f17"/>
                    <a:pt x="f19" y="f17"/>
                  </a:cubicBezTo>
                  <a:cubicBezTo>
                    <a:pt x="f20" y="f21"/>
                    <a:pt x="f22" y="f15"/>
                    <a:pt x="f23" y="f21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3" y="f30"/>
                    <a:pt x="f31" y="f29"/>
                    <a:pt x="f32" y="f29"/>
                  </a:cubicBezTo>
                  <a:cubicBezTo>
                    <a:pt x="f33" y="f29"/>
                    <a:pt x="f34" y="f29"/>
                    <a:pt x="f35" y="f36"/>
                  </a:cubicBezTo>
                  <a:cubicBezTo>
                    <a:pt x="f37" y="f36"/>
                    <a:pt x="f38" y="f36"/>
                    <a:pt x="f39" y="f30"/>
                  </a:cubicBezTo>
                  <a:cubicBezTo>
                    <a:pt x="f40" y="f21"/>
                    <a:pt x="f9" y="f21"/>
                    <a:pt x="f41" y="f17"/>
                  </a:cubicBezTo>
                  <a:cubicBezTo>
                    <a:pt x="f42" y="f43"/>
                    <a:pt x="f44" y="f43"/>
                    <a:pt x="f45" y="f29"/>
                  </a:cubicBezTo>
                  <a:cubicBezTo>
                    <a:pt x="f46" y="f30"/>
                    <a:pt x="f46" y="f47"/>
                    <a:pt x="f46" y="f36"/>
                  </a:cubicBezTo>
                  <a:cubicBezTo>
                    <a:pt x="f45" y="f48"/>
                    <a:pt x="f44" y="f48"/>
                    <a:pt x="f49" y="f48"/>
                  </a:cubicBezTo>
                  <a:cubicBezTo>
                    <a:pt x="f41" y="f48"/>
                    <a:pt x="f50" y="f48"/>
                    <a:pt x="f51" y="f52"/>
                  </a:cubicBezTo>
                  <a:cubicBezTo>
                    <a:pt x="f8" y="f30"/>
                    <a:pt x="f53" y="f43"/>
                    <a:pt x="f54" y="f43"/>
                  </a:cubicBezTo>
                  <a:cubicBezTo>
                    <a:pt x="f55" y="f43"/>
                    <a:pt x="f55" y="f43"/>
                    <a:pt x="f12" y="f43"/>
                  </a:cubicBezTo>
                  <a:cubicBezTo>
                    <a:pt x="f56" y="f29"/>
                    <a:pt x="f57" y="f47"/>
                    <a:pt x="f58" y="f52"/>
                  </a:cubicBezTo>
                  <a:cubicBezTo>
                    <a:pt x="f55" y="f48"/>
                    <a:pt x="f40" y="f48"/>
                    <a:pt x="f59" y="f48"/>
                  </a:cubicBezTo>
                  <a:cubicBezTo>
                    <a:pt x="f60" y="f61"/>
                    <a:pt x="f62" y="f63"/>
                    <a:pt x="f42" y="f64"/>
                  </a:cubicBezTo>
                  <a:cubicBezTo>
                    <a:pt x="f42" y="f65"/>
                    <a:pt x="f42" y="f64"/>
                    <a:pt x="f42" y="f65"/>
                  </a:cubicBezTo>
                  <a:cubicBezTo>
                    <a:pt x="f45" y="f66"/>
                    <a:pt x="f46" y="f67"/>
                    <a:pt x="f45" y="f68"/>
                  </a:cubicBezTo>
                  <a:cubicBezTo>
                    <a:pt x="f44" y="f69"/>
                    <a:pt x="f42" y="f69"/>
                    <a:pt x="f51" y="f70"/>
                  </a:cubicBezTo>
                  <a:cubicBezTo>
                    <a:pt x="f71" y="f72"/>
                    <a:pt x="f10" y="f64"/>
                    <a:pt x="f40" y="f73"/>
                  </a:cubicBezTo>
                  <a:cubicBezTo>
                    <a:pt x="f40" y="f73"/>
                    <a:pt x="f54" y="f73"/>
                    <a:pt x="f55" y="f73"/>
                  </a:cubicBezTo>
                  <a:cubicBezTo>
                    <a:pt x="f12" y="f74"/>
                    <a:pt x="f75" y="f74"/>
                    <a:pt x="f58" y="f64"/>
                  </a:cubicBezTo>
                  <a:cubicBezTo>
                    <a:pt x="f56" y="f65"/>
                    <a:pt x="f56" y="f72"/>
                    <a:pt x="f58" y="f67"/>
                  </a:cubicBezTo>
                  <a:cubicBezTo>
                    <a:pt x="f75" y="f68"/>
                    <a:pt x="f55" y="f76"/>
                    <a:pt x="f40" y="f77"/>
                  </a:cubicBezTo>
                  <a:cubicBezTo>
                    <a:pt x="f40" y="f78"/>
                    <a:pt x="f79" y="f78"/>
                    <a:pt x="f79" y="f78"/>
                  </a:cubicBezTo>
                  <a:cubicBezTo>
                    <a:pt x="f80" y="f81"/>
                    <a:pt x="f11" y="f82"/>
                    <a:pt x="f59" y="f83"/>
                  </a:cubicBezTo>
                  <a:cubicBezTo>
                    <a:pt x="f80" y="f84"/>
                    <a:pt x="f40" y="f85"/>
                    <a:pt x="f55" y="f85"/>
                  </a:cubicBezTo>
                  <a:cubicBezTo>
                    <a:pt x="f86" y="f82"/>
                    <a:pt x="f87" y="f69"/>
                    <a:pt x="f88" y="f72"/>
                  </a:cubicBezTo>
                  <a:cubicBezTo>
                    <a:pt x="f89" y="f64"/>
                    <a:pt x="f16" y="f74"/>
                    <a:pt x="f37" y="f74"/>
                  </a:cubicBezTo>
                  <a:cubicBezTo>
                    <a:pt x="f90" y="f63"/>
                    <a:pt x="f91" y="f92"/>
                    <a:pt x="f93" y="f94"/>
                  </a:cubicBezTo>
                  <a:cubicBezTo>
                    <a:pt x="f95" y="f94"/>
                    <a:pt x="f22" y="f94"/>
                    <a:pt x="f96" y="f94"/>
                  </a:cubicBezTo>
                  <a:cubicBezTo>
                    <a:pt x="f26" y="f94"/>
                    <a:pt x="f97" y="f63"/>
                    <a:pt x="f98" y="f65"/>
                  </a:cubicBezTo>
                  <a:cubicBezTo>
                    <a:pt x="f99" y="f67"/>
                    <a:pt x="f100" y="f69"/>
                    <a:pt x="f101" y="f102"/>
                  </a:cubicBezTo>
                  <a:cubicBezTo>
                    <a:pt x="f103" y="f85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84"/>
                    <a:pt x="f114" y="f85"/>
                    <a:pt x="f110" y="f83"/>
                  </a:cubicBezTo>
                  <a:cubicBezTo>
                    <a:pt x="f103" y="f69"/>
                    <a:pt x="f115" y="f72"/>
                    <a:pt x="f116" y="f64"/>
                  </a:cubicBezTo>
                  <a:cubicBezTo>
                    <a:pt x="f117" y="f74"/>
                    <a:pt x="f118" y="f92"/>
                    <a:pt x="f119" y="f61"/>
                  </a:cubicBezTo>
                  <a:cubicBezTo>
                    <a:pt x="f120" y="f48"/>
                    <a:pt x="f121" y="f36"/>
                    <a:pt x="f122" y="f47"/>
                  </a:cubicBezTo>
                  <a:cubicBezTo>
                    <a:pt x="f122" y="f47"/>
                    <a:pt x="f123" y="f47"/>
                    <a:pt x="f123" y="f47"/>
                  </a:cubicBezTo>
                  <a:cubicBezTo>
                    <a:pt x="f124" y="f30"/>
                    <a:pt x="f125" y="f29"/>
                    <a:pt x="f126" y="f30"/>
                  </a:cubicBezTo>
                  <a:cubicBezTo>
                    <a:pt x="f127" y="f30"/>
                    <a:pt x="f127" y="f30"/>
                    <a:pt x="f128" y="f29"/>
                  </a:cubicBezTo>
                  <a:cubicBezTo>
                    <a:pt x="f128" y="f29"/>
                    <a:pt x="f128" y="f43"/>
                    <a:pt x="f127" y="f17"/>
                  </a:cubicBezTo>
                  <a:cubicBezTo>
                    <a:pt x="f126" y="f27"/>
                    <a:pt x="f125" y="f25"/>
                    <a:pt x="f123" y="f25"/>
                  </a:cubicBezTo>
                  <a:cubicBezTo>
                    <a:pt x="f129" y="f29"/>
                    <a:pt x="f130" y="f92"/>
                    <a:pt x="f114" y="f77"/>
                  </a:cubicBezTo>
                  <a:cubicBezTo>
                    <a:pt x="f131" y="f81"/>
                    <a:pt x="f132" y="f82"/>
                    <a:pt x="f133" y="f78"/>
                  </a:cubicBezTo>
                  <a:cubicBezTo>
                    <a:pt x="f134" y="f76"/>
                    <a:pt x="f135" y="f77"/>
                    <a:pt x="f136" y="f78"/>
                  </a:cubicBezTo>
                  <a:cubicBezTo>
                    <a:pt x="f137" y="f83"/>
                    <a:pt x="f138" y="f105"/>
                    <a:pt x="f139" y="f140"/>
                  </a:cubicBezTo>
                  <a:cubicBezTo>
                    <a:pt x="f141" y="f142"/>
                    <a:pt x="f143" y="f140"/>
                    <a:pt x="f144" y="f140"/>
                  </a:cubicBezTo>
                  <a:cubicBezTo>
                    <a:pt x="f145" y="f146"/>
                    <a:pt x="f63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53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3" y="f174"/>
                    <a:pt x="f175" y="f174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6"/>
                  </a:cubicBezTo>
                  <a:cubicBezTo>
                    <a:pt x="f187" y="f188"/>
                    <a:pt x="f188" y="f188"/>
                    <a:pt x="f189" y="f186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5"/>
                    <a:pt x="f196" y="f184"/>
                    <a:pt x="f197" y="f198"/>
                  </a:cubicBezTo>
                  <a:cubicBezTo>
                    <a:pt x="f199" y="f172"/>
                    <a:pt x="f188" y="f200"/>
                    <a:pt x="f184" y="f176"/>
                  </a:cubicBezTo>
                  <a:cubicBezTo>
                    <a:pt x="f201" y="f3"/>
                    <a:pt x="f202" y="f203"/>
                    <a:pt x="f200" y="f164"/>
                  </a:cubicBezTo>
                  <a:cubicBezTo>
                    <a:pt x="f170" y="f163"/>
                    <a:pt x="f204" y="f205"/>
                    <a:pt x="f206" y="f207"/>
                  </a:cubicBezTo>
                  <a:cubicBezTo>
                    <a:pt x="f208" y="f209"/>
                    <a:pt x="f210" y="f209"/>
                    <a:pt x="f211" y="f209"/>
                  </a:cubicBezTo>
                  <a:cubicBezTo>
                    <a:pt x="f212" y="f213"/>
                    <a:pt x="f212" y="f213"/>
                    <a:pt x="f212" y="f214"/>
                  </a:cubicBezTo>
                  <a:cubicBezTo>
                    <a:pt x="f212" y="f215"/>
                    <a:pt x="f212" y="f216"/>
                    <a:pt x="f212" y="f217"/>
                  </a:cubicBezTo>
                  <a:cubicBezTo>
                    <a:pt x="f218" y="f162"/>
                    <a:pt x="f219" y="f220"/>
                    <a:pt x="f175" y="f205"/>
                  </a:cubicBezTo>
                  <a:cubicBezTo>
                    <a:pt x="f173" y="f205"/>
                    <a:pt x="f221" y="f220"/>
                    <a:pt x="f222" y="f205"/>
                  </a:cubicBezTo>
                  <a:cubicBezTo>
                    <a:pt x="f223" y="f205"/>
                    <a:pt x="f224" y="f162"/>
                    <a:pt x="f225" y="f216"/>
                  </a:cubicBezTo>
                  <a:cubicBezTo>
                    <a:pt x="f203" y="f207"/>
                    <a:pt x="f167" y="f157"/>
                    <a:pt x="f226" y="f227"/>
                  </a:cubicBezTo>
                  <a:cubicBezTo>
                    <a:pt x="f225" y="f228"/>
                    <a:pt x="f229" y="f230"/>
                    <a:pt x="f166" y="f231"/>
                  </a:cubicBezTo>
                  <a:cubicBezTo>
                    <a:pt x="f171" y="f232"/>
                    <a:pt x="f233" y="f158"/>
                    <a:pt x="f234" y="f235"/>
                  </a:cubicBezTo>
                  <a:cubicBezTo>
                    <a:pt x="f236" y="f154"/>
                    <a:pt x="f234" y="f237"/>
                    <a:pt x="f238" y="f239"/>
                  </a:cubicBezTo>
                  <a:cubicBezTo>
                    <a:pt x="f238" y="f240"/>
                    <a:pt x="f234" y="f240"/>
                    <a:pt x="f168" y="f240"/>
                  </a:cubicBezTo>
                  <a:cubicBezTo>
                    <a:pt x="f212" y="f240"/>
                    <a:pt x="f219" y="f241"/>
                    <a:pt x="f175" y="f241"/>
                  </a:cubicBezTo>
                  <a:cubicBezTo>
                    <a:pt x="f242" y="f241"/>
                    <a:pt x="f242" y="f241"/>
                    <a:pt x="f222" y="f243"/>
                  </a:cubicBezTo>
                  <a:cubicBezTo>
                    <a:pt x="f166" y="f154"/>
                    <a:pt x="f166" y="f235"/>
                    <a:pt x="f169" y="f156"/>
                  </a:cubicBezTo>
                  <a:cubicBezTo>
                    <a:pt x="f223" y="f244"/>
                    <a:pt x="f229" y="f153"/>
                    <a:pt x="f225" y="f244"/>
                  </a:cubicBezTo>
                  <a:cubicBezTo>
                    <a:pt x="f203" y="f158"/>
                    <a:pt x="f167" y="f156"/>
                    <a:pt x="f245" y="f156"/>
                  </a:cubicBezTo>
                  <a:cubicBezTo>
                    <a:pt x="f246" y="f235"/>
                    <a:pt x="f247" y="f237"/>
                    <a:pt x="f247" y="f248"/>
                  </a:cubicBezTo>
                  <a:cubicBezTo>
                    <a:pt x="f247" y="f249"/>
                    <a:pt x="f250" y="f251"/>
                    <a:pt x="f245" y="f252"/>
                  </a:cubicBezTo>
                  <a:cubicBezTo>
                    <a:pt x="f167" y="f253"/>
                    <a:pt x="f226" y="f254"/>
                    <a:pt x="f229" y="f254"/>
                  </a:cubicBezTo>
                  <a:cubicBezTo>
                    <a:pt x="f221" y="f254"/>
                    <a:pt x="f219" y="f255"/>
                    <a:pt x="f211" y="f256"/>
                  </a:cubicBezTo>
                  <a:cubicBezTo>
                    <a:pt x="f210" y="f256"/>
                    <a:pt x="f208" y="f257"/>
                    <a:pt x="f208" y="f258"/>
                  </a:cubicBezTo>
                  <a:cubicBezTo>
                    <a:pt x="f259" y="f70"/>
                    <a:pt x="f179" y="f94"/>
                    <a:pt x="f189" y="f36"/>
                  </a:cubicBezTo>
                  <a:cubicBezTo>
                    <a:pt x="f260" y="f17"/>
                    <a:pt x="f261" y="f17"/>
                    <a:pt x="f262" y="f61"/>
                  </a:cubicBezTo>
                  <a:cubicBezTo>
                    <a:pt x="f263" y="f66"/>
                    <a:pt x="f264" y="f146"/>
                    <a:pt x="f265" y="f266"/>
                  </a:cubicBezTo>
                  <a:cubicBezTo>
                    <a:pt x="f6" y="f267"/>
                    <a:pt x="f6" y="f243"/>
                    <a:pt x="f265" y="f268"/>
                  </a:cubicBezTo>
                  <a:cubicBezTo>
                    <a:pt x="f265" y="f268"/>
                    <a:pt x="f265" y="f228"/>
                    <a:pt x="f269" y="f228"/>
                  </a:cubicBezTo>
                  <a:cubicBezTo>
                    <a:pt x="f270" y="f271"/>
                    <a:pt x="f272" y="f228"/>
                    <a:pt x="f264" y="f228"/>
                  </a:cubicBezTo>
                  <a:cubicBezTo>
                    <a:pt x="f273" y="f231"/>
                    <a:pt x="f264" y="f232"/>
                    <a:pt x="f264" y="f244"/>
                  </a:cubicBezTo>
                  <a:cubicBezTo>
                    <a:pt x="f272" y="f235"/>
                    <a:pt x="f264" y="f154"/>
                    <a:pt x="f274" y="f243"/>
                  </a:cubicBezTo>
                  <a:cubicBezTo>
                    <a:pt x="f275" y="f243"/>
                    <a:pt x="f275" y="f237"/>
                    <a:pt x="f276" y="f243"/>
                  </a:cubicBezTo>
                  <a:cubicBezTo>
                    <a:pt x="f277" y="f243"/>
                    <a:pt x="f277" y="f154"/>
                    <a:pt x="f278" y="f154"/>
                  </a:cubicBezTo>
                  <a:cubicBezTo>
                    <a:pt x="f279" y="f243"/>
                    <a:pt x="f280" y="f243"/>
                    <a:pt x="f281" y="f237"/>
                  </a:cubicBezTo>
                  <a:cubicBezTo>
                    <a:pt x="f282" y="f239"/>
                    <a:pt x="f283" y="f248"/>
                    <a:pt x="f284" y="f243"/>
                  </a:cubicBezTo>
                  <a:cubicBezTo>
                    <a:pt x="f285" y="f243"/>
                    <a:pt x="f286" y="f243"/>
                    <a:pt x="f287" y="f154"/>
                  </a:cubicBezTo>
                  <a:cubicBezTo>
                    <a:pt x="f288" y="f235"/>
                    <a:pt x="f261" y="f244"/>
                    <a:pt x="f289" y="f231"/>
                  </a:cubicBezTo>
                  <a:cubicBezTo>
                    <a:pt x="f290" y="f228"/>
                    <a:pt x="f291" y="f292"/>
                    <a:pt x="f293" y="f294"/>
                  </a:cubicBezTo>
                  <a:cubicBezTo>
                    <a:pt x="f295" y="f213"/>
                    <a:pt x="f295" y="f162"/>
                    <a:pt x="f296" y="f163"/>
                  </a:cubicBezTo>
                  <a:cubicBezTo>
                    <a:pt x="f296" y="f297"/>
                    <a:pt x="f296" y="f298"/>
                    <a:pt x="f296" y="f299"/>
                  </a:cubicBezTo>
                  <a:cubicBezTo>
                    <a:pt x="f300" y="f301"/>
                    <a:pt x="f302" y="f250"/>
                    <a:pt x="f303" y="f304"/>
                  </a:cubicBezTo>
                  <a:cubicBezTo>
                    <a:pt x="f291" y="f305"/>
                    <a:pt x="f303" y="f226"/>
                    <a:pt x="f291" y="f224"/>
                  </a:cubicBezTo>
                  <a:cubicBezTo>
                    <a:pt x="f290" y="f171"/>
                    <a:pt x="f306" y="f168"/>
                    <a:pt x="f307" y="f204"/>
                  </a:cubicBezTo>
                  <a:cubicBezTo>
                    <a:pt x="f308" y="f309"/>
                    <a:pt x="f289" y="f259"/>
                    <a:pt x="f310" y="f170"/>
                  </a:cubicBezTo>
                  <a:cubicBezTo>
                    <a:pt x="f311" y="f312"/>
                    <a:pt x="f313" y="f314"/>
                    <a:pt x="f288" y="f200"/>
                  </a:cubicBezTo>
                  <a:cubicBezTo>
                    <a:pt x="f315" y="f200"/>
                    <a:pt x="f316" y="f317"/>
                    <a:pt x="f318" y="f178"/>
                  </a:cubicBezTo>
                  <a:cubicBezTo>
                    <a:pt x="f318" y="f319"/>
                    <a:pt x="f316" y="f319"/>
                    <a:pt x="f288" y="f320"/>
                  </a:cubicBezTo>
                  <a:cubicBezTo>
                    <a:pt x="f321" y="f320"/>
                    <a:pt x="f322" y="f323"/>
                    <a:pt x="f311" y="f323"/>
                  </a:cubicBezTo>
                  <a:cubicBezTo>
                    <a:pt x="f324" y="f178"/>
                    <a:pt x="f324" y="f178"/>
                    <a:pt x="f310" y="f319"/>
                  </a:cubicBezTo>
                  <a:cubicBezTo>
                    <a:pt x="f310" y="f325"/>
                    <a:pt x="f310" y="f326"/>
                    <a:pt x="f310" y="f202"/>
                  </a:cubicBezTo>
                  <a:cubicBezTo>
                    <a:pt x="f289" y="f172"/>
                    <a:pt x="f324" y="f174"/>
                    <a:pt x="f261" y="f327"/>
                  </a:cubicBezTo>
                  <a:cubicBezTo>
                    <a:pt x="f310" y="f328"/>
                    <a:pt x="f310" y="f201"/>
                    <a:pt x="f310" y="f181"/>
                  </a:cubicBezTo>
                  <a:cubicBezTo>
                    <a:pt x="f324" y="f183"/>
                    <a:pt x="f324" y="f329"/>
                    <a:pt x="f324" y="f195"/>
                  </a:cubicBezTo>
                  <a:cubicBezTo>
                    <a:pt x="f324" y="f195"/>
                    <a:pt x="f324" y="f193"/>
                    <a:pt x="f261" y="f193"/>
                  </a:cubicBezTo>
                  <a:cubicBezTo>
                    <a:pt x="f311" y="f330"/>
                    <a:pt x="f322" y="f193"/>
                    <a:pt x="f322" y="f195"/>
                  </a:cubicBezTo>
                  <a:cubicBezTo>
                    <a:pt x="f313" y="f185"/>
                    <a:pt x="f321" y="f198"/>
                    <a:pt x="f288" y="f183"/>
                  </a:cubicBezTo>
                  <a:cubicBezTo>
                    <a:pt x="f288" y="f182"/>
                    <a:pt x="f315" y="f331"/>
                    <a:pt x="f316" y="f331"/>
                  </a:cubicBezTo>
                  <a:cubicBezTo>
                    <a:pt x="f316" y="f181"/>
                    <a:pt x="f316" y="f182"/>
                    <a:pt x="f318" y="f331"/>
                  </a:cubicBezTo>
                  <a:cubicBezTo>
                    <a:pt x="f318" y="f201"/>
                    <a:pt x="f332" y="f333"/>
                    <a:pt x="f287" y="f328"/>
                  </a:cubicBezTo>
                  <a:cubicBezTo>
                    <a:pt x="f286" y="f327"/>
                    <a:pt x="f285" y="f327"/>
                    <a:pt x="f284" y="f328"/>
                  </a:cubicBezTo>
                  <a:cubicBezTo>
                    <a:pt x="f285" y="f181"/>
                    <a:pt x="f286" y="f182"/>
                    <a:pt x="f287" y="f334"/>
                  </a:cubicBezTo>
                  <a:cubicBezTo>
                    <a:pt x="f332" y="f329"/>
                    <a:pt x="f332" y="f185"/>
                    <a:pt x="f286" y="f185"/>
                  </a:cubicBezTo>
                  <a:cubicBezTo>
                    <a:pt x="f335" y="f191"/>
                    <a:pt x="f336" y="f337"/>
                    <a:pt x="f280" y="f338"/>
                  </a:cubicBezTo>
                  <a:cubicBezTo>
                    <a:pt x="f279" y="f339"/>
                    <a:pt x="f279" y="f340"/>
                    <a:pt x="f279" y="f341"/>
                  </a:cubicBezTo>
                  <a:cubicBezTo>
                    <a:pt x="f280" y="f342"/>
                    <a:pt x="f281" y="f342"/>
                    <a:pt x="f343" y="f342"/>
                  </a:cubicBezTo>
                  <a:cubicBezTo>
                    <a:pt x="f344" y="f341"/>
                    <a:pt x="f345" y="f341"/>
                    <a:pt x="f346" y="f341"/>
                  </a:cubicBezTo>
                  <a:cubicBezTo>
                    <a:pt x="f347" y="f341"/>
                    <a:pt x="f284" y="f341"/>
                    <a:pt x="f285" y="f341"/>
                  </a:cubicBezTo>
                  <a:cubicBezTo>
                    <a:pt x="f285" y="f348"/>
                    <a:pt x="f286" y="f348"/>
                    <a:pt x="f285" y="f348"/>
                  </a:cubicBezTo>
                  <a:cubicBezTo>
                    <a:pt x="f349" y="f350"/>
                    <a:pt x="f351" y="f290"/>
                    <a:pt x="f352" y="f315"/>
                  </a:cubicBezTo>
                  <a:cubicBezTo>
                    <a:pt x="f352" y="f316"/>
                    <a:pt x="f352" y="f318"/>
                    <a:pt x="f351" y="f318"/>
                  </a:cubicBezTo>
                  <a:cubicBezTo>
                    <a:pt x="f349" y="f332"/>
                    <a:pt x="f353" y="f318"/>
                    <a:pt x="f346" y="f318"/>
                  </a:cubicBezTo>
                  <a:cubicBezTo>
                    <a:pt x="f332" y="f322"/>
                    <a:pt x="f322" y="f307"/>
                    <a:pt x="f308" y="f300"/>
                  </a:cubicBezTo>
                  <a:cubicBezTo>
                    <a:pt x="f290" y="f290"/>
                    <a:pt x="f291" y="f324"/>
                    <a:pt x="f300" y="f288"/>
                  </a:cubicBezTo>
                  <a:cubicBezTo>
                    <a:pt x="f354" y="f315"/>
                    <a:pt x="f355" y="f318"/>
                    <a:pt x="f355" y="f286"/>
                  </a:cubicBezTo>
                  <a:cubicBezTo>
                    <a:pt x="f355" y="f286"/>
                    <a:pt x="f355" y="f285"/>
                    <a:pt x="f350" y="f284"/>
                  </a:cubicBezTo>
                  <a:cubicBezTo>
                    <a:pt x="f356" y="f284"/>
                    <a:pt x="f356" y="f286"/>
                    <a:pt x="f357" y="f287"/>
                  </a:cubicBezTo>
                  <a:cubicBezTo>
                    <a:pt x="f358" y="f324"/>
                    <a:pt x="f359" y="f293"/>
                    <a:pt x="f260" y="f358"/>
                  </a:cubicBezTo>
                  <a:cubicBezTo>
                    <a:pt x="f360" y="f356"/>
                    <a:pt x="f341" y="f361"/>
                    <a:pt x="f338" y="f350"/>
                  </a:cubicBezTo>
                  <a:cubicBezTo>
                    <a:pt x="f362" y="f355"/>
                    <a:pt x="f363" y="f354"/>
                    <a:pt x="f363" y="f295"/>
                  </a:cubicBezTo>
                  <a:cubicBezTo>
                    <a:pt x="f338" y="f306"/>
                    <a:pt x="f338" y="f313"/>
                    <a:pt x="f364" y="f286"/>
                  </a:cubicBezTo>
                  <a:cubicBezTo>
                    <a:pt x="f197" y="f346"/>
                    <a:pt x="f365" y="f352"/>
                    <a:pt x="f199" y="f366"/>
                  </a:cubicBezTo>
                  <a:cubicBezTo>
                    <a:pt x="f194" y="f262"/>
                    <a:pt x="f364" y="f367"/>
                    <a:pt x="f339" y="f367"/>
                  </a:cubicBezTo>
                  <a:cubicBezTo>
                    <a:pt x="f340" y="f367"/>
                    <a:pt x="f348" y="f367"/>
                    <a:pt x="f368" y="f367"/>
                  </a:cubicBezTo>
                  <a:cubicBezTo>
                    <a:pt x="f359" y="f367"/>
                    <a:pt x="f357" y="f366"/>
                    <a:pt x="f356" y="f335"/>
                  </a:cubicBezTo>
                  <a:cubicBezTo>
                    <a:pt x="f361" y="f369"/>
                    <a:pt x="f356" y="f370"/>
                    <a:pt x="f260" y="f371"/>
                  </a:cubicBezTo>
                  <a:cubicBezTo>
                    <a:pt x="f360" y="f344"/>
                    <a:pt x="f348" y="f336"/>
                    <a:pt x="f339" y="f336"/>
                  </a:cubicBezTo>
                  <a:cubicBezTo>
                    <a:pt x="f338" y="f372"/>
                    <a:pt x="f363" y="f372"/>
                    <a:pt x="f362" y="f372"/>
                  </a:cubicBezTo>
                  <a:cubicBezTo>
                    <a:pt x="f340" y="f373"/>
                    <a:pt x="f342" y="f374"/>
                    <a:pt x="f360" y="f375"/>
                  </a:cubicBezTo>
                  <a:cubicBezTo>
                    <a:pt x="f260" y="f280"/>
                    <a:pt x="f358" y="f376"/>
                    <a:pt x="f260" y="f275"/>
                  </a:cubicBezTo>
                  <a:cubicBezTo>
                    <a:pt x="f359" y="f270"/>
                    <a:pt x="f342" y="f6"/>
                    <a:pt x="f363" y="f269"/>
                  </a:cubicBezTo>
                  <a:cubicBezTo>
                    <a:pt x="f194" y="f269"/>
                    <a:pt x="f337" y="f270"/>
                    <a:pt x="f377" y="f272"/>
                  </a:cubicBezTo>
                  <a:cubicBezTo>
                    <a:pt x="f193" y="f274"/>
                    <a:pt x="f334" y="f275"/>
                    <a:pt x="f333" y="f275"/>
                  </a:cubicBezTo>
                  <a:cubicBezTo>
                    <a:pt x="f325" y="f275"/>
                    <a:pt x="f259" y="f275"/>
                    <a:pt x="f238" y="f275"/>
                  </a:cubicBezTo>
                  <a:cubicBezTo>
                    <a:pt x="f225" y="f276"/>
                    <a:pt x="f301" y="f374"/>
                    <a:pt x="f163" y="f335"/>
                  </a:cubicBezTo>
                  <a:cubicBezTo>
                    <a:pt x="f378" y="f283"/>
                    <a:pt x="f379" y="f366"/>
                    <a:pt x="f379" y="f367"/>
                  </a:cubicBezTo>
                  <a:cubicBezTo>
                    <a:pt x="f380" y="f352"/>
                    <a:pt x="f379" y="f349"/>
                    <a:pt x="f378" y="f346"/>
                  </a:cubicBezTo>
                  <a:cubicBezTo>
                    <a:pt x="f378" y="f346"/>
                    <a:pt x="f378" y="f347"/>
                    <a:pt x="f378" y="f347"/>
                  </a:cubicBezTo>
                  <a:cubicBezTo>
                    <a:pt x="f381" y="f346"/>
                    <a:pt x="f381" y="f349"/>
                    <a:pt x="f297" y="f351"/>
                  </a:cubicBezTo>
                  <a:cubicBezTo>
                    <a:pt x="f164" y="f370"/>
                    <a:pt x="f382" y="f374"/>
                    <a:pt x="f221" y="f281"/>
                  </a:cubicBezTo>
                  <a:cubicBezTo>
                    <a:pt x="f175" y="f280"/>
                    <a:pt x="f383" y="f280"/>
                    <a:pt x="f211" y="f279"/>
                  </a:cubicBezTo>
                  <a:cubicBezTo>
                    <a:pt x="f204" y="f279"/>
                    <a:pt x="f170" y="f279"/>
                    <a:pt x="f200" y="f279"/>
                  </a:cubicBezTo>
                  <a:cubicBezTo>
                    <a:pt x="f202" y="f279"/>
                    <a:pt x="f333" y="f279"/>
                    <a:pt x="f185" y="f278"/>
                  </a:cubicBezTo>
                  <a:cubicBezTo>
                    <a:pt x="f191" y="f278"/>
                    <a:pt x="f377" y="f276"/>
                    <a:pt x="f199" y="f274"/>
                  </a:cubicBezTo>
                  <a:cubicBezTo>
                    <a:pt x="f365" y="f273"/>
                    <a:pt x="f196" y="f264"/>
                    <a:pt x="f363" y="f264"/>
                  </a:cubicBezTo>
                  <a:cubicBezTo>
                    <a:pt x="f339" y="f264"/>
                    <a:pt x="f341" y="f264"/>
                    <a:pt x="f348" y="f274"/>
                  </a:cubicBezTo>
                  <a:cubicBezTo>
                    <a:pt x="f342" y="f276"/>
                    <a:pt x="f342" y="f376"/>
                    <a:pt x="f348" y="f279"/>
                  </a:cubicBezTo>
                  <a:cubicBezTo>
                    <a:pt x="f340" y="f343"/>
                    <a:pt x="f338" y="f375"/>
                    <a:pt x="f362" y="f384"/>
                  </a:cubicBezTo>
                  <a:cubicBezTo>
                    <a:pt x="f197" y="f385"/>
                    <a:pt x="f365" y="f386"/>
                    <a:pt x="f199" y="f387"/>
                  </a:cubicBezTo>
                  <a:cubicBezTo>
                    <a:pt x="f337" y="f372"/>
                    <a:pt x="f337" y="f336"/>
                    <a:pt x="f337" y="f344"/>
                  </a:cubicBezTo>
                  <a:cubicBezTo>
                    <a:pt x="f337" y="f282"/>
                    <a:pt x="f199" y="f371"/>
                    <a:pt x="f192" y="f371"/>
                  </a:cubicBezTo>
                  <a:cubicBezTo>
                    <a:pt x="f194" y="f388"/>
                    <a:pt x="f196" y="f388"/>
                    <a:pt x="f362" y="f370"/>
                  </a:cubicBezTo>
                  <a:cubicBezTo>
                    <a:pt x="f339" y="f370"/>
                    <a:pt x="f341" y="f370"/>
                    <a:pt x="f342" y="f389"/>
                  </a:cubicBezTo>
                  <a:cubicBezTo>
                    <a:pt x="f368" y="f390"/>
                    <a:pt x="f391" y="f392"/>
                    <a:pt x="f391" y="f393"/>
                  </a:cubicBezTo>
                  <a:cubicBezTo>
                    <a:pt x="f360" y="f335"/>
                    <a:pt x="f342" y="f335"/>
                    <a:pt x="f341" y="f335"/>
                  </a:cubicBezTo>
                  <a:cubicBezTo>
                    <a:pt x="f363" y="f335"/>
                    <a:pt x="f197" y="f345"/>
                    <a:pt x="f192" y="f394"/>
                  </a:cubicBezTo>
                  <a:cubicBezTo>
                    <a:pt x="f190" y="f393"/>
                    <a:pt x="f189" y="f369"/>
                    <a:pt x="f187" y="f392"/>
                  </a:cubicBezTo>
                  <a:cubicBezTo>
                    <a:pt x="f191" y="f392"/>
                    <a:pt x="f330" y="f392"/>
                    <a:pt x="f193" y="f369"/>
                  </a:cubicBezTo>
                  <a:cubicBezTo>
                    <a:pt x="f195" y="f394"/>
                    <a:pt x="f193" y="f345"/>
                    <a:pt x="f330" y="f335"/>
                  </a:cubicBezTo>
                  <a:cubicBezTo>
                    <a:pt x="f337" y="f351"/>
                    <a:pt x="f365" y="f332"/>
                    <a:pt x="f194" y="f310"/>
                  </a:cubicBezTo>
                  <a:cubicBezTo>
                    <a:pt x="f196" y="f361"/>
                    <a:pt x="f199" y="f363"/>
                    <a:pt x="f195" y="f377"/>
                  </a:cubicBezTo>
                  <a:cubicBezTo>
                    <a:pt x="f185" y="f187"/>
                    <a:pt x="f334" y="f191"/>
                    <a:pt x="f331" y="f193"/>
                  </a:cubicBezTo>
                  <a:cubicBezTo>
                    <a:pt x="f181" y="f195"/>
                    <a:pt x="f201" y="f184"/>
                    <a:pt x="f333" y="f185"/>
                  </a:cubicBezTo>
                  <a:cubicBezTo>
                    <a:pt x="f328" y="f183"/>
                    <a:pt x="f328" y="f183"/>
                    <a:pt x="f179" y="f334"/>
                  </a:cubicBezTo>
                  <a:cubicBezTo>
                    <a:pt x="f202" y="f183"/>
                    <a:pt x="f325" y="f331"/>
                    <a:pt x="f178" y="f181"/>
                  </a:cubicBezTo>
                  <a:cubicBezTo>
                    <a:pt x="f395" y="f201"/>
                    <a:pt x="f396" y="f201"/>
                    <a:pt x="f397" y="f201"/>
                  </a:cubicBezTo>
                  <a:cubicBezTo>
                    <a:pt x="f208" y="f333"/>
                    <a:pt x="f168" y="f333"/>
                    <a:pt x="f398" y="f201"/>
                  </a:cubicBezTo>
                  <a:cubicBezTo>
                    <a:pt x="f221" y="f181"/>
                    <a:pt x="f242" y="f181"/>
                    <a:pt x="f222" y="f327"/>
                  </a:cubicBezTo>
                  <a:cubicBezTo>
                    <a:pt x="f223" y="f399"/>
                    <a:pt x="f224" y="f200"/>
                    <a:pt x="f305" y="f397"/>
                  </a:cubicBezTo>
                  <a:cubicBezTo>
                    <a:pt x="f382" y="f210"/>
                    <a:pt x="f247" y="f212"/>
                    <a:pt x="f400" y="f173"/>
                  </a:cubicBezTo>
                  <a:cubicBezTo>
                    <a:pt x="f401" y="f169"/>
                    <a:pt x="f299" y="f226"/>
                    <a:pt x="f381" y="f245"/>
                  </a:cubicBezTo>
                  <a:cubicBezTo>
                    <a:pt x="f163" y="f382"/>
                    <a:pt x="f378" y="f246"/>
                    <a:pt x="f378" y="f402"/>
                  </a:cubicBezTo>
                  <a:cubicBezTo>
                    <a:pt x="f378" y="f250"/>
                    <a:pt x="f379" y="f165"/>
                    <a:pt x="f403" y="f165"/>
                  </a:cubicBezTo>
                  <a:cubicBezTo>
                    <a:pt x="f404" y="f405"/>
                    <a:pt x="f406" y="f407"/>
                    <a:pt x="f408" y="f400"/>
                  </a:cubicBezTo>
                  <a:cubicBezTo>
                    <a:pt x="f409" y="f378"/>
                    <a:pt x="f410" y="f411"/>
                    <a:pt x="f235" y="f209"/>
                  </a:cubicBezTo>
                  <a:cubicBezTo>
                    <a:pt x="f243" y="f412"/>
                    <a:pt x="f237" y="f160"/>
                    <a:pt x="f239" y="f413"/>
                  </a:cubicBezTo>
                  <a:cubicBezTo>
                    <a:pt x="f152" y="f227"/>
                    <a:pt x="f414" y="f153"/>
                    <a:pt x="f415" y="f237"/>
                  </a:cubicBezTo>
                  <a:cubicBezTo>
                    <a:pt x="f416" y="f417"/>
                    <a:pt x="f85" y="f150"/>
                    <a:pt x="f64" y="f418"/>
                  </a:cubicBezTo>
                  <a:cubicBezTo>
                    <a:pt x="f43" y="f256"/>
                    <a:pt x="f419" y="f148"/>
                    <a:pt x="f420" y="f421"/>
                  </a:cubicBezTo>
                  <a:cubicBezTo>
                    <a:pt x="f422" y="f147"/>
                    <a:pt x="f423" y="f416"/>
                    <a:pt x="f424" y="f252"/>
                  </a:cubicBezTo>
                  <a:cubicBezTo>
                    <a:pt x="f425" y="f426"/>
                    <a:pt x="f133" y="f251"/>
                    <a:pt x="f427" y="f428"/>
                  </a:cubicBezTo>
                  <a:cubicBezTo>
                    <a:pt x="f114" y="f417"/>
                    <a:pt x="f110" y="f428"/>
                    <a:pt x="f429" y="f267"/>
                  </a:cubicBezTo>
                  <a:cubicBezTo>
                    <a:pt x="f108" y="f267"/>
                    <a:pt x="f108" y="f267"/>
                    <a:pt x="f108" y="f267"/>
                  </a:cubicBezTo>
                  <a:cubicBezTo>
                    <a:pt x="f430" y="f428"/>
                    <a:pt x="f431" y="f428"/>
                    <a:pt x="f104" y="f428"/>
                  </a:cubicBezTo>
                  <a:cubicBezTo>
                    <a:pt x="f432" y="f433"/>
                    <a:pt x="f434" y="f253"/>
                    <a:pt x="f435" y="f255"/>
                  </a:cubicBezTo>
                  <a:cubicBezTo>
                    <a:pt x="f124" y="f258"/>
                    <a:pt x="f436" y="f258"/>
                    <a:pt x="f437" y="f258"/>
                  </a:cubicBezTo>
                  <a:cubicBezTo>
                    <a:pt x="f438" y="f257"/>
                    <a:pt x="f20" y="f256"/>
                    <a:pt x="f439" y="f255"/>
                  </a:cubicBezTo>
                  <a:cubicBezTo>
                    <a:pt x="f440" y="f255"/>
                    <a:pt x="f441" y="f254"/>
                    <a:pt x="f442" y="f443"/>
                  </a:cubicBezTo>
                  <a:cubicBezTo>
                    <a:pt x="f35" y="f426"/>
                    <a:pt x="f19" y="f444"/>
                    <a:pt x="f88" y="f445"/>
                  </a:cubicBezTo>
                  <a:cubicBezTo>
                    <a:pt x="f446" y="f428"/>
                    <a:pt x="f447" y="f417"/>
                    <a:pt x="f56" y="f417"/>
                  </a:cubicBezTo>
                  <a:cubicBezTo>
                    <a:pt x="f55" y="f428"/>
                    <a:pt x="f40" y="f448"/>
                    <a:pt x="f79" y="f149"/>
                  </a:cubicBezTo>
                  <a:cubicBezTo>
                    <a:pt x="f59" y="f266"/>
                    <a:pt x="f80" y="f426"/>
                    <a:pt x="f54" y="f449"/>
                  </a:cubicBezTo>
                  <a:cubicBezTo>
                    <a:pt x="f55" y="f418"/>
                    <a:pt x="f75" y="f253"/>
                    <a:pt x="f56" y="f254"/>
                  </a:cubicBezTo>
                  <a:cubicBezTo>
                    <a:pt x="f80" y="f253"/>
                    <a:pt x="f10" y="f449"/>
                    <a:pt x="f450" y="f433"/>
                  </a:cubicBezTo>
                  <a:cubicBezTo>
                    <a:pt x="f62" y="f266"/>
                    <a:pt x="f51" y="f150"/>
                    <a:pt x="f42" y="f449"/>
                  </a:cubicBezTo>
                  <a:cubicBezTo>
                    <a:pt x="f44" y="f253"/>
                    <a:pt x="f44" y="f256"/>
                    <a:pt x="f41" y="f148"/>
                  </a:cubicBezTo>
                  <a:cubicBezTo>
                    <a:pt x="f41" y="f416"/>
                    <a:pt x="f50" y="f421"/>
                    <a:pt x="f41" y="f451"/>
                  </a:cubicBezTo>
                  <a:cubicBezTo>
                    <a:pt x="f46" y="f109"/>
                    <a:pt x="f44" y="f83"/>
                    <a:pt x="f452" y="f82"/>
                  </a:cubicBezTo>
                  <a:cubicBezTo>
                    <a:pt x="f62" y="f81"/>
                    <a:pt x="f71" y="f78"/>
                    <a:pt x="f450" y="f78"/>
                  </a:cubicBezTo>
                  <a:cubicBezTo>
                    <a:pt x="f453" y="f78"/>
                    <a:pt x="f454" y="f69"/>
                    <a:pt x="f80" y="f455"/>
                  </a:cubicBezTo>
                  <a:cubicBezTo>
                    <a:pt x="f454" y="f455"/>
                    <a:pt x="f453" y="f68"/>
                    <a:pt x="f456" y="f69"/>
                  </a:cubicBezTo>
                  <a:cubicBezTo>
                    <a:pt x="f8" y="f76"/>
                    <a:pt x="f457" y="f77"/>
                    <a:pt x="f458" y="f78"/>
                  </a:cubicBezTo>
                  <a:cubicBezTo>
                    <a:pt x="f44" y="f83"/>
                    <a:pt x="f459" y="f82"/>
                    <a:pt x="f7" y="f455"/>
                  </a:cubicBezTo>
                  <a:cubicBezTo>
                    <a:pt x="f7" y="f455"/>
                    <a:pt x="f7" y="f67"/>
                    <a:pt x="f7" y="f67"/>
                  </a:cubicBezTo>
                  <a:cubicBezTo>
                    <a:pt x="f7" y="f66"/>
                    <a:pt x="f7" y="f64"/>
                    <a:pt x="f460" y="f74"/>
                  </a:cubicBezTo>
                  <a:cubicBezTo>
                    <a:pt x="f461" y="f74"/>
                    <a:pt x="f461" y="f63"/>
                    <a:pt x="f460" y="f92"/>
                  </a:cubicBezTo>
                  <a:cubicBezTo>
                    <a:pt x="f7" y="f94"/>
                    <a:pt x="f7" y="f61"/>
                    <a:pt x="f7" y="f48"/>
                  </a:cubicBezTo>
                  <a:cubicBezTo>
                    <a:pt x="f7" y="f36"/>
                    <a:pt x="f7" y="f30"/>
                    <a:pt x="f7" y="f29"/>
                  </a:cubicBezTo>
                  <a:cubicBezTo>
                    <a:pt x="f7" y="f25"/>
                    <a:pt x="f459" y="f15"/>
                    <a:pt x="f44" y="f462"/>
                  </a:cubicBezTo>
                  <a:cubicBezTo>
                    <a:pt x="f50" y="f13"/>
                    <a:pt x="f458" y="f2"/>
                    <a:pt x="f8" y="f2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FD40199-44A0-D1EE-3321-05E49A3CF914}"/>
                </a:ext>
              </a:extLst>
            </p:cNvPr>
            <p:cNvSpPr/>
            <p:nvPr/>
          </p:nvSpPr>
          <p:spPr>
            <a:xfrm>
              <a:off x="8491539" y="4127501"/>
              <a:ext cx="4365629" cy="39036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1"/>
                <a:gd name="f7" fmla="val 313"/>
                <a:gd name="f8" fmla="val 202"/>
                <a:gd name="f9" fmla="val 206"/>
                <a:gd name="f10" fmla="val 5"/>
                <a:gd name="f11" fmla="val 207"/>
                <a:gd name="f12" fmla="val 11"/>
                <a:gd name="f13" fmla="val 208"/>
                <a:gd name="f14" fmla="val 17"/>
                <a:gd name="f15" fmla="val 211"/>
                <a:gd name="f16" fmla="val 35"/>
                <a:gd name="f17" fmla="val 205"/>
                <a:gd name="f18" fmla="val 51"/>
                <a:gd name="f19" fmla="val 191"/>
                <a:gd name="f20" fmla="val 63"/>
                <a:gd name="f21" fmla="val 190"/>
                <a:gd name="f22" fmla="val 65"/>
                <a:gd name="f23" fmla="val 189"/>
                <a:gd name="f24" fmla="val 66"/>
                <a:gd name="f25" fmla="val 187"/>
                <a:gd name="f26" fmla="val 68"/>
                <a:gd name="f27" fmla="val 194"/>
                <a:gd name="f28" fmla="val 201"/>
                <a:gd name="f29" fmla="val 69"/>
                <a:gd name="f30" fmla="val 214"/>
                <a:gd name="f31" fmla="val 220"/>
                <a:gd name="f32" fmla="val 226"/>
                <a:gd name="f33" fmla="val 235"/>
                <a:gd name="f34" fmla="val 67"/>
                <a:gd name="f35" fmla="val 245"/>
                <a:gd name="f36" fmla="val 254"/>
                <a:gd name="f37" fmla="val 260"/>
                <a:gd name="f38" fmla="val 61"/>
                <a:gd name="f39" fmla="val 266"/>
                <a:gd name="f40" fmla="val 59"/>
                <a:gd name="f41" fmla="val 272"/>
                <a:gd name="f42" fmla="val 57"/>
                <a:gd name="f43" fmla="val 273"/>
                <a:gd name="f44" fmla="val 275"/>
                <a:gd name="f45" fmla="val 56"/>
                <a:gd name="f46" fmla="val 277"/>
                <a:gd name="f47" fmla="val 279"/>
                <a:gd name="f48" fmla="val 281"/>
                <a:gd name="f49" fmla="val 283"/>
                <a:gd name="f50" fmla="val 55"/>
                <a:gd name="f51" fmla="val 287"/>
                <a:gd name="f52" fmla="val 288"/>
                <a:gd name="f53" fmla="val 291"/>
                <a:gd name="f54" fmla="val 85"/>
                <a:gd name="f55" fmla="val 278"/>
                <a:gd name="f56" fmla="val 106"/>
                <a:gd name="f57" fmla="val 253"/>
                <a:gd name="f58" fmla="val 116"/>
                <a:gd name="f59" fmla="val 248"/>
                <a:gd name="f60" fmla="val 118"/>
                <a:gd name="f61" fmla="val 243"/>
                <a:gd name="f62" fmla="val 120"/>
                <a:gd name="f63" fmla="val 238"/>
                <a:gd name="f64" fmla="val 122"/>
                <a:gd name="f65" fmla="val 237"/>
                <a:gd name="f66" fmla="val 236"/>
                <a:gd name="f67" fmla="val 123"/>
                <a:gd name="f68" fmla="val 240"/>
                <a:gd name="f69" fmla="val 124"/>
                <a:gd name="f70" fmla="val 125"/>
                <a:gd name="f71" fmla="val 250"/>
                <a:gd name="f72" fmla="val 126"/>
                <a:gd name="f73" fmla="val 252"/>
                <a:gd name="f74" fmla="val 127"/>
                <a:gd name="f75" fmla="val 255"/>
                <a:gd name="f76" fmla="val 128"/>
                <a:gd name="f77" fmla="val 258"/>
                <a:gd name="f78" fmla="val 129"/>
                <a:gd name="f79" fmla="val 265"/>
                <a:gd name="f80" fmla="val 134"/>
                <a:gd name="f81" fmla="val 268"/>
                <a:gd name="f82" fmla="val 140"/>
                <a:gd name="f83" fmla="val 264"/>
                <a:gd name="f84" fmla="val 148"/>
                <a:gd name="f85" fmla="val 261"/>
                <a:gd name="f86" fmla="val 156"/>
                <a:gd name="f87" fmla="val 161"/>
                <a:gd name="f88" fmla="val 246"/>
                <a:gd name="f89" fmla="val 164"/>
                <a:gd name="f90" fmla="val 166"/>
                <a:gd name="f91" fmla="val 233"/>
                <a:gd name="f92" fmla="val 167"/>
                <a:gd name="f93" fmla="val 168"/>
                <a:gd name="f94" fmla="val 225"/>
                <a:gd name="f95" fmla="val 223"/>
                <a:gd name="f96" fmla="val 169"/>
                <a:gd name="f97" fmla="val 170"/>
                <a:gd name="f98" fmla="val 224"/>
                <a:gd name="f99" fmla="val 171"/>
                <a:gd name="f100" fmla="val 172"/>
                <a:gd name="f101" fmla="val 230"/>
                <a:gd name="f102" fmla="val 175"/>
                <a:gd name="f103" fmla="val 178"/>
                <a:gd name="f104" fmla="val 181"/>
                <a:gd name="f105" fmla="val 242"/>
                <a:gd name="f106" fmla="val 198"/>
                <a:gd name="f107" fmla="val 229"/>
                <a:gd name="f108" fmla="val 218"/>
                <a:gd name="f109" fmla="val 209"/>
                <a:gd name="f110" fmla="val 203"/>
                <a:gd name="f111" fmla="val 219"/>
                <a:gd name="f112" fmla="val 196"/>
                <a:gd name="f113" fmla="val 193"/>
                <a:gd name="f114" fmla="val 222"/>
                <a:gd name="f115" fmla="val 195"/>
                <a:gd name="f116" fmla="val 179"/>
                <a:gd name="f117" fmla="val 259"/>
                <a:gd name="f118" fmla="val 174"/>
                <a:gd name="f119" fmla="val 162"/>
                <a:gd name="f120" fmla="val 160"/>
                <a:gd name="f121" fmla="val 158"/>
                <a:gd name="f122" fmla="val 267"/>
                <a:gd name="f123" fmla="val 270"/>
                <a:gd name="f124" fmla="val 163"/>
                <a:gd name="f125" fmla="val 271"/>
                <a:gd name="f126" fmla="val 192"/>
                <a:gd name="f127" fmla="val 274"/>
                <a:gd name="f128" fmla="val 228"/>
                <a:gd name="f129" fmla="val 262"/>
                <a:gd name="f130" fmla="val 282"/>
                <a:gd name="f131" fmla="val 257"/>
                <a:gd name="f132" fmla="val 290"/>
                <a:gd name="f133" fmla="val 293"/>
                <a:gd name="f134" fmla="val 295"/>
                <a:gd name="f135" fmla="val 292"/>
                <a:gd name="f136" fmla="val 276"/>
                <a:gd name="f137" fmla="val 299"/>
                <a:gd name="f138" fmla="val 303"/>
                <a:gd name="f139" fmla="val 314"/>
                <a:gd name="f140" fmla="val 324"/>
                <a:gd name="f141" fmla="val 335"/>
                <a:gd name="f142" fmla="val 336"/>
                <a:gd name="f143" fmla="val 338"/>
                <a:gd name="f144" fmla="val 340"/>
                <a:gd name="f145" fmla="val 347"/>
                <a:gd name="f146" fmla="val 348"/>
                <a:gd name="f147" fmla="val 280"/>
                <a:gd name="f148" fmla="val 346"/>
                <a:gd name="f149" fmla="val 343"/>
                <a:gd name="f150" fmla="val 285"/>
                <a:gd name="f151" fmla="val 332"/>
                <a:gd name="f152" fmla="val 316"/>
                <a:gd name="f153" fmla="val 298"/>
                <a:gd name="f154" fmla="val 310"/>
                <a:gd name="f155" fmla="val 301"/>
                <a:gd name="f156" fmla="val 304"/>
                <a:gd name="f157" fmla="val 296"/>
                <a:gd name="f158" fmla="val 307"/>
                <a:gd name="f159" fmla="val 309"/>
                <a:gd name="f160" fmla="val 306"/>
                <a:gd name="f161" fmla="val 315"/>
                <a:gd name="f162" fmla="val 308"/>
                <a:gd name="f163" fmla="val 317"/>
                <a:gd name="f164" fmla="val 318"/>
                <a:gd name="f165" fmla="val 319"/>
                <a:gd name="f166" fmla="val 320"/>
                <a:gd name="f167" fmla="val 321"/>
                <a:gd name="f168" fmla="val 311"/>
                <a:gd name="f169" fmla="val 312"/>
                <a:gd name="f170" fmla="val 300"/>
                <a:gd name="f171" fmla="val 294"/>
                <a:gd name="f172" fmla="val 289"/>
                <a:gd name="f173" fmla="val 286"/>
                <a:gd name="f174" fmla="val 305"/>
                <a:gd name="f175" fmla="val 302"/>
                <a:gd name="f176" fmla="val 334"/>
                <a:gd name="f177" fmla="val 337"/>
                <a:gd name="f178" fmla="val 341"/>
                <a:gd name="f179" fmla="val 342"/>
                <a:gd name="f180" fmla="val 344"/>
                <a:gd name="f181" fmla="val 339"/>
                <a:gd name="f182" fmla="val 329"/>
                <a:gd name="f183" fmla="val 297"/>
                <a:gd name="f184" fmla="val 284"/>
                <a:gd name="f185" fmla="val 263"/>
                <a:gd name="f186" fmla="val 269"/>
                <a:gd name="f187" fmla="val 188"/>
                <a:gd name="f188" fmla="val 176"/>
                <a:gd name="f189" fmla="val 165"/>
                <a:gd name="f190" fmla="val 143"/>
                <a:gd name="f191" fmla="val 135"/>
                <a:gd name="f192" fmla="val 108"/>
                <a:gd name="f193" fmla="val 98"/>
                <a:gd name="f194" fmla="val 88"/>
                <a:gd name="f195" fmla="val 86"/>
                <a:gd name="f196" fmla="val 84"/>
                <a:gd name="f197" fmla="val 82"/>
                <a:gd name="f198" fmla="val 80"/>
                <a:gd name="f199" fmla="val 78"/>
                <a:gd name="f200" fmla="val 77"/>
                <a:gd name="f201" fmla="val 83"/>
                <a:gd name="f202" fmla="val 87"/>
                <a:gd name="f203" fmla="val 91"/>
                <a:gd name="f204" fmla="val 97"/>
                <a:gd name="f205" fmla="val 102"/>
                <a:gd name="f206" fmla="val 132"/>
                <a:gd name="f207" fmla="val 137"/>
                <a:gd name="f208" fmla="val 244"/>
                <a:gd name="f209" fmla="val 138"/>
                <a:gd name="f210" fmla="val 241"/>
                <a:gd name="f211" fmla="val 139"/>
                <a:gd name="f212" fmla="val 141"/>
                <a:gd name="f213" fmla="val 144"/>
                <a:gd name="f214" fmla="val 149"/>
                <a:gd name="f215" fmla="val 153"/>
                <a:gd name="f216" fmla="val 216"/>
                <a:gd name="f217" fmla="val 212"/>
                <a:gd name="f218" fmla="val 204"/>
                <a:gd name="f219" fmla="val 200"/>
                <a:gd name="f220" fmla="val 197"/>
                <a:gd name="f221" fmla="val 186"/>
                <a:gd name="f222" fmla="val 183"/>
                <a:gd name="f223" fmla="val 173"/>
                <a:gd name="f224" fmla="val 177"/>
                <a:gd name="f225" fmla="val 152"/>
                <a:gd name="f226" fmla="val 145"/>
                <a:gd name="f227" fmla="val 199"/>
                <a:gd name="f228" fmla="val 119"/>
                <a:gd name="f229" fmla="val 115"/>
                <a:gd name="f230" fmla="val 110"/>
                <a:gd name="f231" fmla="val 105"/>
                <a:gd name="f232" fmla="val 95"/>
                <a:gd name="f233" fmla="val 79"/>
                <a:gd name="f234" fmla="val 76"/>
                <a:gd name="f235" fmla="val 75"/>
                <a:gd name="f236" fmla="val 74"/>
                <a:gd name="f237" fmla="val 73"/>
                <a:gd name="f238" fmla="val 72"/>
                <a:gd name="f239" fmla="val 109"/>
                <a:gd name="f240" fmla="val 111"/>
                <a:gd name="f241" fmla="val 52"/>
                <a:gd name="f242" fmla="val 159"/>
                <a:gd name="f243" fmla="val 58"/>
                <a:gd name="f244" fmla="val 62"/>
                <a:gd name="f245" fmla="val 213"/>
                <a:gd name="f246" fmla="val 217"/>
                <a:gd name="f247" fmla="val 221"/>
                <a:gd name="f248" fmla="val 64"/>
                <a:gd name="f249" fmla="val 44"/>
                <a:gd name="f250" fmla="val 49"/>
                <a:gd name="f251" fmla="val 99"/>
                <a:gd name="f252" fmla="val 71"/>
                <a:gd name="f253" fmla="val 131"/>
                <a:gd name="f254" fmla="val 70"/>
                <a:gd name="f255" fmla="val 133"/>
                <a:gd name="f256" fmla="val 53"/>
                <a:gd name="f257" fmla="val 47"/>
                <a:gd name="f258" fmla="val 43"/>
                <a:gd name="f259" fmla="val 121"/>
                <a:gd name="f260" fmla="val 104"/>
                <a:gd name="f261" fmla="val 90"/>
                <a:gd name="f262" fmla="val 60"/>
                <a:gd name="f263" fmla="val 48"/>
                <a:gd name="f264" fmla="val 36"/>
                <a:gd name="f265" fmla="val 26"/>
                <a:gd name="f266" fmla="val 96"/>
                <a:gd name="f267" fmla="val 19"/>
                <a:gd name="f268" fmla="val 12"/>
                <a:gd name="f269" fmla="val 7"/>
                <a:gd name="f270" fmla="val 10"/>
                <a:gd name="f271" fmla="val 13"/>
                <a:gd name="f272" fmla="val 24"/>
                <a:gd name="f273" fmla="val 30"/>
                <a:gd name="f274" fmla="val 33"/>
                <a:gd name="f275" fmla="val 38"/>
                <a:gd name="f276" fmla="val 37"/>
                <a:gd name="f277" fmla="val 34"/>
                <a:gd name="f278" fmla="val 18"/>
                <a:gd name="f279" fmla="val 185"/>
                <a:gd name="f280" fmla="val 4"/>
                <a:gd name="f281" fmla="val 2"/>
                <a:gd name="f282" fmla="val 114"/>
                <a:gd name="f283" fmla="val 100"/>
                <a:gd name="f284" fmla="val 45"/>
                <a:gd name="f285" fmla="val 41"/>
                <a:gd name="f286" fmla="val 130"/>
                <a:gd name="f287" fmla="val 32"/>
                <a:gd name="f288" fmla="val 31"/>
                <a:gd name="f289" fmla="val 147"/>
                <a:gd name="f290" fmla="val 150"/>
                <a:gd name="f291" fmla="val 29"/>
                <a:gd name="f292" fmla="val 28"/>
                <a:gd name="f293" fmla="val 22"/>
                <a:gd name="f294" fmla="val 14"/>
                <a:gd name="f295" fmla="val 6"/>
                <a:gd name="f296" fmla="val 3"/>
                <a:gd name="f297" fmla="+- 0 0 -90"/>
                <a:gd name="f298" fmla="*/ f3 1 351"/>
                <a:gd name="f299" fmla="*/ f4 1 313"/>
                <a:gd name="f300" fmla="val f5"/>
                <a:gd name="f301" fmla="val f6"/>
                <a:gd name="f302" fmla="val f7"/>
                <a:gd name="f303" fmla="*/ f297 f0 1"/>
                <a:gd name="f304" fmla="+- f302 0 f300"/>
                <a:gd name="f305" fmla="+- f301 0 f300"/>
                <a:gd name="f306" fmla="*/ f303 1 f2"/>
                <a:gd name="f307" fmla="*/ f305 1 351"/>
                <a:gd name="f308" fmla="*/ f304 1 313"/>
                <a:gd name="f309" fmla="*/ 191 f305 1"/>
                <a:gd name="f310" fmla="*/ 63 f304 1"/>
                <a:gd name="f311" fmla="*/ 226 f305 1"/>
                <a:gd name="f312" fmla="*/ 68 f304 1"/>
                <a:gd name="f313" fmla="*/ 277 f305 1"/>
                <a:gd name="f314" fmla="*/ 57 f304 1"/>
                <a:gd name="f315" fmla="*/ 253 f305 1"/>
                <a:gd name="f316" fmla="*/ 116 f304 1"/>
                <a:gd name="f317" fmla="*/ 250 f305 1"/>
                <a:gd name="f318" fmla="*/ 126 f304 1"/>
                <a:gd name="f319" fmla="*/ 246 f305 1"/>
                <a:gd name="f320" fmla="*/ 164 f304 1"/>
                <a:gd name="f321" fmla="*/ 172 f304 1"/>
                <a:gd name="f322" fmla="*/ 209 f305 1"/>
                <a:gd name="f323" fmla="*/ 218 f304 1"/>
                <a:gd name="f324" fmla="*/ 179 f305 1"/>
                <a:gd name="f325" fmla="*/ 259 f304 1"/>
                <a:gd name="f326" fmla="*/ 161 f305 1"/>
                <a:gd name="f327" fmla="*/ 270 f304 1"/>
                <a:gd name="f328" fmla="*/ 267 f305 1"/>
                <a:gd name="f329" fmla="*/ 262 f304 1"/>
                <a:gd name="f330" fmla="*/ 292 f305 1"/>
                <a:gd name="f331" fmla="*/ 274 f304 1"/>
                <a:gd name="f332" fmla="*/ 335 f305 1"/>
                <a:gd name="f333" fmla="*/ 266 f304 1"/>
                <a:gd name="f334" fmla="*/ 340 f305 1"/>
                <a:gd name="f335" fmla="*/ 287 f304 1"/>
                <a:gd name="f336" fmla="*/ 315 f305 1"/>
                <a:gd name="f337" fmla="*/ 306 f304 1"/>
                <a:gd name="f338" fmla="*/ 319 f305 1"/>
                <a:gd name="f339" fmla="*/ 310 f304 1"/>
                <a:gd name="f340" fmla="*/ 289 f305 1"/>
                <a:gd name="f341" fmla="*/ 312 f304 1"/>
                <a:gd name="f342" fmla="*/ 332 f305 1"/>
                <a:gd name="f343" fmla="*/ 286 f304 1"/>
                <a:gd name="f344" fmla="*/ 343 f305 1"/>
                <a:gd name="f345" fmla="*/ 272 f304 1"/>
                <a:gd name="f346" fmla="*/ 288 f305 1"/>
                <a:gd name="f347" fmla="*/ 283 f304 1"/>
                <a:gd name="f348" fmla="*/ 257 f305 1"/>
                <a:gd name="f349" fmla="*/ 271 f304 1"/>
                <a:gd name="f350" fmla="*/ 170 f305 1"/>
                <a:gd name="f351" fmla="*/ 276 f304 1"/>
                <a:gd name="f352" fmla="*/ 143 f305 1"/>
                <a:gd name="f353" fmla="*/ 304 f304 1"/>
                <a:gd name="f354" fmla="*/ 82 f305 1"/>
                <a:gd name="f355" fmla="*/ 307 f304 1"/>
                <a:gd name="f356" fmla="*/ 91 f305 1"/>
                <a:gd name="f357" fmla="*/ 299 f304 1"/>
                <a:gd name="f358" fmla="*/ 127 f305 1"/>
                <a:gd name="f359" fmla="*/ 275 f304 1"/>
                <a:gd name="f360" fmla="*/ 137 f305 1"/>
                <a:gd name="f361" fmla="*/ 244 f304 1"/>
                <a:gd name="f362" fmla="*/ 212 f304 1"/>
                <a:gd name="f363" fmla="*/ 173 f305 1"/>
                <a:gd name="f364" fmla="*/ 180 f304 1"/>
                <a:gd name="f365" fmla="*/ 190 f305 1"/>
                <a:gd name="f366" fmla="*/ 145 f304 1"/>
                <a:gd name="f367" fmla="*/ 202 f305 1"/>
                <a:gd name="f368" fmla="*/ 102 f304 1"/>
                <a:gd name="f369" fmla="*/ 74 f304 1"/>
                <a:gd name="f370" fmla="*/ 163 f305 1"/>
                <a:gd name="f371" fmla="*/ 72 f304 1"/>
                <a:gd name="f372" fmla="*/ 55 f305 1"/>
                <a:gd name="f373" fmla="*/ 175 f304 1"/>
                <a:gd name="f374" fmla="*/ 65 f305 1"/>
                <a:gd name="f375" fmla="*/ 224 f304 1"/>
                <a:gd name="f376" fmla="*/ 63 f305 1"/>
                <a:gd name="f377" fmla="*/ 119 f304 1"/>
                <a:gd name="f378" fmla="*/ 134 f305 1"/>
                <a:gd name="f379" fmla="*/ 69 f304 1"/>
                <a:gd name="f380" fmla="*/ 124 f305 1"/>
                <a:gd name="f381" fmla="*/ 47 f304 1"/>
                <a:gd name="f382" fmla="*/ 76 f305 1"/>
                <a:gd name="f383" fmla="*/ 56 f304 1"/>
                <a:gd name="f384" fmla="*/ 7 f305 1"/>
                <a:gd name="f385" fmla="*/ 156 f304 1"/>
                <a:gd name="f386" fmla="*/ 38 f305 1"/>
                <a:gd name="f387" fmla="*/ 217 f304 1"/>
                <a:gd name="f388" fmla="*/ 2 f305 1"/>
                <a:gd name="f389" fmla="*/ 106 f305 1"/>
                <a:gd name="f390" fmla="*/ 41 f304 1"/>
                <a:gd name="f391" fmla="*/ 152 f305 1"/>
                <a:gd name="f392" fmla="*/ 28 f304 1"/>
                <a:gd name="f393" fmla="*/ 200 f305 1"/>
                <a:gd name="f394" fmla="*/ 0 f304 1"/>
                <a:gd name="f395" fmla="+- f306 0 f1"/>
                <a:gd name="f396" fmla="*/ f309 1 351"/>
                <a:gd name="f397" fmla="*/ f310 1 313"/>
                <a:gd name="f398" fmla="*/ f311 1 351"/>
                <a:gd name="f399" fmla="*/ f312 1 313"/>
                <a:gd name="f400" fmla="*/ f313 1 351"/>
                <a:gd name="f401" fmla="*/ f314 1 313"/>
                <a:gd name="f402" fmla="*/ f315 1 351"/>
                <a:gd name="f403" fmla="*/ f316 1 313"/>
                <a:gd name="f404" fmla="*/ f317 1 351"/>
                <a:gd name="f405" fmla="*/ f318 1 313"/>
                <a:gd name="f406" fmla="*/ f319 1 351"/>
                <a:gd name="f407" fmla="*/ f320 1 313"/>
                <a:gd name="f408" fmla="*/ f321 1 313"/>
                <a:gd name="f409" fmla="*/ f322 1 351"/>
                <a:gd name="f410" fmla="*/ f323 1 313"/>
                <a:gd name="f411" fmla="*/ f324 1 351"/>
                <a:gd name="f412" fmla="*/ f325 1 313"/>
                <a:gd name="f413" fmla="*/ f326 1 351"/>
                <a:gd name="f414" fmla="*/ f327 1 313"/>
                <a:gd name="f415" fmla="*/ f328 1 351"/>
                <a:gd name="f416" fmla="*/ f329 1 313"/>
                <a:gd name="f417" fmla="*/ f330 1 351"/>
                <a:gd name="f418" fmla="*/ f331 1 313"/>
                <a:gd name="f419" fmla="*/ f332 1 351"/>
                <a:gd name="f420" fmla="*/ f333 1 313"/>
                <a:gd name="f421" fmla="*/ f334 1 351"/>
                <a:gd name="f422" fmla="*/ f335 1 313"/>
                <a:gd name="f423" fmla="*/ f336 1 351"/>
                <a:gd name="f424" fmla="*/ f337 1 313"/>
                <a:gd name="f425" fmla="*/ f338 1 351"/>
                <a:gd name="f426" fmla="*/ f339 1 313"/>
                <a:gd name="f427" fmla="*/ f340 1 351"/>
                <a:gd name="f428" fmla="*/ f341 1 313"/>
                <a:gd name="f429" fmla="*/ f342 1 351"/>
                <a:gd name="f430" fmla="*/ f343 1 313"/>
                <a:gd name="f431" fmla="*/ f344 1 351"/>
                <a:gd name="f432" fmla="*/ f345 1 313"/>
                <a:gd name="f433" fmla="*/ f346 1 351"/>
                <a:gd name="f434" fmla="*/ f347 1 313"/>
                <a:gd name="f435" fmla="*/ f348 1 351"/>
                <a:gd name="f436" fmla="*/ f349 1 313"/>
                <a:gd name="f437" fmla="*/ f350 1 351"/>
                <a:gd name="f438" fmla="*/ f351 1 313"/>
                <a:gd name="f439" fmla="*/ f352 1 351"/>
                <a:gd name="f440" fmla="*/ f353 1 313"/>
                <a:gd name="f441" fmla="*/ f354 1 351"/>
                <a:gd name="f442" fmla="*/ f355 1 313"/>
                <a:gd name="f443" fmla="*/ f356 1 351"/>
                <a:gd name="f444" fmla="*/ f357 1 313"/>
                <a:gd name="f445" fmla="*/ f358 1 351"/>
                <a:gd name="f446" fmla="*/ f359 1 313"/>
                <a:gd name="f447" fmla="*/ f360 1 351"/>
                <a:gd name="f448" fmla="*/ f361 1 313"/>
                <a:gd name="f449" fmla="*/ f362 1 313"/>
                <a:gd name="f450" fmla="*/ f363 1 351"/>
                <a:gd name="f451" fmla="*/ f364 1 313"/>
                <a:gd name="f452" fmla="*/ f365 1 351"/>
                <a:gd name="f453" fmla="*/ f366 1 313"/>
                <a:gd name="f454" fmla="*/ f367 1 351"/>
                <a:gd name="f455" fmla="*/ f368 1 313"/>
                <a:gd name="f456" fmla="*/ f369 1 313"/>
                <a:gd name="f457" fmla="*/ f370 1 351"/>
                <a:gd name="f458" fmla="*/ f371 1 313"/>
                <a:gd name="f459" fmla="*/ f372 1 351"/>
                <a:gd name="f460" fmla="*/ f373 1 313"/>
                <a:gd name="f461" fmla="*/ f374 1 351"/>
                <a:gd name="f462" fmla="*/ f375 1 313"/>
                <a:gd name="f463" fmla="*/ f376 1 351"/>
                <a:gd name="f464" fmla="*/ f377 1 313"/>
                <a:gd name="f465" fmla="*/ f378 1 351"/>
                <a:gd name="f466" fmla="*/ f379 1 313"/>
                <a:gd name="f467" fmla="*/ f380 1 351"/>
                <a:gd name="f468" fmla="*/ f381 1 313"/>
                <a:gd name="f469" fmla="*/ f382 1 351"/>
                <a:gd name="f470" fmla="*/ f383 1 313"/>
                <a:gd name="f471" fmla="*/ f384 1 351"/>
                <a:gd name="f472" fmla="*/ f385 1 313"/>
                <a:gd name="f473" fmla="*/ f386 1 351"/>
                <a:gd name="f474" fmla="*/ f387 1 313"/>
                <a:gd name="f475" fmla="*/ f388 1 351"/>
                <a:gd name="f476" fmla="*/ f389 1 351"/>
                <a:gd name="f477" fmla="*/ f390 1 313"/>
                <a:gd name="f478" fmla="*/ f391 1 351"/>
                <a:gd name="f479" fmla="*/ f392 1 313"/>
                <a:gd name="f480" fmla="*/ f393 1 351"/>
                <a:gd name="f481" fmla="*/ f394 1 313"/>
                <a:gd name="f482" fmla="*/ 0 1 f307"/>
                <a:gd name="f483" fmla="*/ f301 1 f307"/>
                <a:gd name="f484" fmla="*/ 0 1 f308"/>
                <a:gd name="f485" fmla="*/ f302 1 f308"/>
                <a:gd name="f486" fmla="*/ f396 1 f307"/>
                <a:gd name="f487" fmla="*/ f397 1 f308"/>
                <a:gd name="f488" fmla="*/ f398 1 f307"/>
                <a:gd name="f489" fmla="*/ f399 1 f308"/>
                <a:gd name="f490" fmla="*/ f400 1 f307"/>
                <a:gd name="f491" fmla="*/ f401 1 f308"/>
                <a:gd name="f492" fmla="*/ f402 1 f307"/>
                <a:gd name="f493" fmla="*/ f403 1 f308"/>
                <a:gd name="f494" fmla="*/ f404 1 f307"/>
                <a:gd name="f495" fmla="*/ f405 1 f308"/>
                <a:gd name="f496" fmla="*/ f406 1 f307"/>
                <a:gd name="f497" fmla="*/ f407 1 f308"/>
                <a:gd name="f498" fmla="*/ f408 1 f308"/>
                <a:gd name="f499" fmla="*/ f409 1 f307"/>
                <a:gd name="f500" fmla="*/ f410 1 f308"/>
                <a:gd name="f501" fmla="*/ f411 1 f307"/>
                <a:gd name="f502" fmla="*/ f412 1 f308"/>
                <a:gd name="f503" fmla="*/ f413 1 f307"/>
                <a:gd name="f504" fmla="*/ f414 1 f308"/>
                <a:gd name="f505" fmla="*/ f415 1 f307"/>
                <a:gd name="f506" fmla="*/ f416 1 f308"/>
                <a:gd name="f507" fmla="*/ f417 1 f307"/>
                <a:gd name="f508" fmla="*/ f418 1 f308"/>
                <a:gd name="f509" fmla="*/ f419 1 f307"/>
                <a:gd name="f510" fmla="*/ f420 1 f308"/>
                <a:gd name="f511" fmla="*/ f421 1 f307"/>
                <a:gd name="f512" fmla="*/ f422 1 f308"/>
                <a:gd name="f513" fmla="*/ f423 1 f307"/>
                <a:gd name="f514" fmla="*/ f424 1 f308"/>
                <a:gd name="f515" fmla="*/ f425 1 f307"/>
                <a:gd name="f516" fmla="*/ f426 1 f308"/>
                <a:gd name="f517" fmla="*/ f427 1 f307"/>
                <a:gd name="f518" fmla="*/ f428 1 f308"/>
                <a:gd name="f519" fmla="*/ f429 1 f307"/>
                <a:gd name="f520" fmla="*/ f430 1 f308"/>
                <a:gd name="f521" fmla="*/ f431 1 f307"/>
                <a:gd name="f522" fmla="*/ f432 1 f308"/>
                <a:gd name="f523" fmla="*/ f433 1 f307"/>
                <a:gd name="f524" fmla="*/ f434 1 f308"/>
                <a:gd name="f525" fmla="*/ f435 1 f307"/>
                <a:gd name="f526" fmla="*/ f436 1 f308"/>
                <a:gd name="f527" fmla="*/ f437 1 f307"/>
                <a:gd name="f528" fmla="*/ f438 1 f308"/>
                <a:gd name="f529" fmla="*/ f439 1 f307"/>
                <a:gd name="f530" fmla="*/ f440 1 f308"/>
                <a:gd name="f531" fmla="*/ f441 1 f307"/>
                <a:gd name="f532" fmla="*/ f442 1 f308"/>
                <a:gd name="f533" fmla="*/ f443 1 f307"/>
                <a:gd name="f534" fmla="*/ f444 1 f308"/>
                <a:gd name="f535" fmla="*/ f445 1 f307"/>
                <a:gd name="f536" fmla="*/ f446 1 f308"/>
                <a:gd name="f537" fmla="*/ f447 1 f307"/>
                <a:gd name="f538" fmla="*/ f448 1 f308"/>
                <a:gd name="f539" fmla="*/ f449 1 f308"/>
                <a:gd name="f540" fmla="*/ f450 1 f307"/>
                <a:gd name="f541" fmla="*/ f451 1 f308"/>
                <a:gd name="f542" fmla="*/ f452 1 f307"/>
                <a:gd name="f543" fmla="*/ f453 1 f308"/>
                <a:gd name="f544" fmla="*/ f454 1 f307"/>
                <a:gd name="f545" fmla="*/ f455 1 f308"/>
                <a:gd name="f546" fmla="*/ f456 1 f308"/>
                <a:gd name="f547" fmla="*/ f457 1 f307"/>
                <a:gd name="f548" fmla="*/ f458 1 f308"/>
                <a:gd name="f549" fmla="*/ f459 1 f307"/>
                <a:gd name="f550" fmla="*/ f460 1 f308"/>
                <a:gd name="f551" fmla="*/ f461 1 f307"/>
                <a:gd name="f552" fmla="*/ f462 1 f308"/>
                <a:gd name="f553" fmla="*/ f463 1 f307"/>
                <a:gd name="f554" fmla="*/ f464 1 f308"/>
                <a:gd name="f555" fmla="*/ f465 1 f307"/>
                <a:gd name="f556" fmla="*/ f466 1 f308"/>
                <a:gd name="f557" fmla="*/ f467 1 f307"/>
                <a:gd name="f558" fmla="*/ f468 1 f308"/>
                <a:gd name="f559" fmla="*/ f469 1 f307"/>
                <a:gd name="f560" fmla="*/ f470 1 f308"/>
                <a:gd name="f561" fmla="*/ f471 1 f307"/>
                <a:gd name="f562" fmla="*/ f472 1 f308"/>
                <a:gd name="f563" fmla="*/ f473 1 f307"/>
                <a:gd name="f564" fmla="*/ f474 1 f308"/>
                <a:gd name="f565" fmla="*/ f475 1 f307"/>
                <a:gd name="f566" fmla="*/ f476 1 f307"/>
                <a:gd name="f567" fmla="*/ f477 1 f308"/>
                <a:gd name="f568" fmla="*/ f478 1 f307"/>
                <a:gd name="f569" fmla="*/ f479 1 f308"/>
                <a:gd name="f570" fmla="*/ f480 1 f307"/>
                <a:gd name="f571" fmla="*/ f481 1 f308"/>
                <a:gd name="f572" fmla="*/ f482 f298 1"/>
                <a:gd name="f573" fmla="*/ f483 f298 1"/>
                <a:gd name="f574" fmla="*/ f485 f299 1"/>
                <a:gd name="f575" fmla="*/ f484 f299 1"/>
                <a:gd name="f576" fmla="*/ f486 f298 1"/>
                <a:gd name="f577" fmla="*/ f487 f299 1"/>
                <a:gd name="f578" fmla="*/ f488 f298 1"/>
                <a:gd name="f579" fmla="*/ f489 f299 1"/>
                <a:gd name="f580" fmla="*/ f490 f298 1"/>
                <a:gd name="f581" fmla="*/ f491 f299 1"/>
                <a:gd name="f582" fmla="*/ f492 f298 1"/>
                <a:gd name="f583" fmla="*/ f493 f299 1"/>
                <a:gd name="f584" fmla="*/ f494 f298 1"/>
                <a:gd name="f585" fmla="*/ f495 f299 1"/>
                <a:gd name="f586" fmla="*/ f496 f298 1"/>
                <a:gd name="f587" fmla="*/ f497 f299 1"/>
                <a:gd name="f588" fmla="*/ f498 f299 1"/>
                <a:gd name="f589" fmla="*/ f499 f298 1"/>
                <a:gd name="f590" fmla="*/ f500 f299 1"/>
                <a:gd name="f591" fmla="*/ f501 f298 1"/>
                <a:gd name="f592" fmla="*/ f502 f299 1"/>
                <a:gd name="f593" fmla="*/ f503 f298 1"/>
                <a:gd name="f594" fmla="*/ f504 f299 1"/>
                <a:gd name="f595" fmla="*/ f505 f298 1"/>
                <a:gd name="f596" fmla="*/ f506 f299 1"/>
                <a:gd name="f597" fmla="*/ f507 f298 1"/>
                <a:gd name="f598" fmla="*/ f508 f299 1"/>
                <a:gd name="f599" fmla="*/ f509 f298 1"/>
                <a:gd name="f600" fmla="*/ f510 f299 1"/>
                <a:gd name="f601" fmla="*/ f511 f298 1"/>
                <a:gd name="f602" fmla="*/ f512 f299 1"/>
                <a:gd name="f603" fmla="*/ f513 f298 1"/>
                <a:gd name="f604" fmla="*/ f514 f299 1"/>
                <a:gd name="f605" fmla="*/ f515 f298 1"/>
                <a:gd name="f606" fmla="*/ f516 f299 1"/>
                <a:gd name="f607" fmla="*/ f517 f298 1"/>
                <a:gd name="f608" fmla="*/ f518 f299 1"/>
                <a:gd name="f609" fmla="*/ f519 f298 1"/>
                <a:gd name="f610" fmla="*/ f520 f299 1"/>
                <a:gd name="f611" fmla="*/ f521 f298 1"/>
                <a:gd name="f612" fmla="*/ f522 f299 1"/>
                <a:gd name="f613" fmla="*/ f523 f298 1"/>
                <a:gd name="f614" fmla="*/ f524 f299 1"/>
                <a:gd name="f615" fmla="*/ f525 f298 1"/>
                <a:gd name="f616" fmla="*/ f526 f299 1"/>
                <a:gd name="f617" fmla="*/ f527 f298 1"/>
                <a:gd name="f618" fmla="*/ f528 f299 1"/>
                <a:gd name="f619" fmla="*/ f529 f298 1"/>
                <a:gd name="f620" fmla="*/ f530 f299 1"/>
                <a:gd name="f621" fmla="*/ f531 f298 1"/>
                <a:gd name="f622" fmla="*/ f532 f299 1"/>
                <a:gd name="f623" fmla="*/ f533 f298 1"/>
                <a:gd name="f624" fmla="*/ f534 f299 1"/>
                <a:gd name="f625" fmla="*/ f535 f298 1"/>
                <a:gd name="f626" fmla="*/ f536 f299 1"/>
                <a:gd name="f627" fmla="*/ f537 f298 1"/>
                <a:gd name="f628" fmla="*/ f538 f299 1"/>
                <a:gd name="f629" fmla="*/ f539 f299 1"/>
                <a:gd name="f630" fmla="*/ f540 f298 1"/>
                <a:gd name="f631" fmla="*/ f541 f299 1"/>
                <a:gd name="f632" fmla="*/ f542 f298 1"/>
                <a:gd name="f633" fmla="*/ f543 f299 1"/>
                <a:gd name="f634" fmla="*/ f544 f298 1"/>
                <a:gd name="f635" fmla="*/ f545 f299 1"/>
                <a:gd name="f636" fmla="*/ f546 f299 1"/>
                <a:gd name="f637" fmla="*/ f547 f298 1"/>
                <a:gd name="f638" fmla="*/ f548 f299 1"/>
                <a:gd name="f639" fmla="*/ f549 f298 1"/>
                <a:gd name="f640" fmla="*/ f550 f299 1"/>
                <a:gd name="f641" fmla="*/ f551 f298 1"/>
                <a:gd name="f642" fmla="*/ f552 f299 1"/>
                <a:gd name="f643" fmla="*/ f553 f298 1"/>
                <a:gd name="f644" fmla="*/ f554 f299 1"/>
                <a:gd name="f645" fmla="*/ f555 f298 1"/>
                <a:gd name="f646" fmla="*/ f556 f299 1"/>
                <a:gd name="f647" fmla="*/ f557 f298 1"/>
                <a:gd name="f648" fmla="*/ f558 f299 1"/>
                <a:gd name="f649" fmla="*/ f559 f298 1"/>
                <a:gd name="f650" fmla="*/ f560 f299 1"/>
                <a:gd name="f651" fmla="*/ f561 f298 1"/>
                <a:gd name="f652" fmla="*/ f562 f299 1"/>
                <a:gd name="f653" fmla="*/ f563 f298 1"/>
                <a:gd name="f654" fmla="*/ f564 f299 1"/>
                <a:gd name="f655" fmla="*/ f565 f298 1"/>
                <a:gd name="f656" fmla="*/ f566 f298 1"/>
                <a:gd name="f657" fmla="*/ f567 f299 1"/>
                <a:gd name="f658" fmla="*/ f568 f298 1"/>
                <a:gd name="f659" fmla="*/ f569 f299 1"/>
                <a:gd name="f660" fmla="*/ f570 f298 1"/>
                <a:gd name="f661" fmla="*/ f571 f2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5">
                  <a:pos x="f576" y="f577"/>
                </a:cxn>
                <a:cxn ang="f395">
                  <a:pos x="f578" y="f579"/>
                </a:cxn>
                <a:cxn ang="f395">
                  <a:pos x="f580" y="f581"/>
                </a:cxn>
                <a:cxn ang="f395">
                  <a:pos x="f582" y="f583"/>
                </a:cxn>
                <a:cxn ang="f395">
                  <a:pos x="f584" y="f585"/>
                </a:cxn>
                <a:cxn ang="f395">
                  <a:pos x="f586" y="f587"/>
                </a:cxn>
                <a:cxn ang="f395">
                  <a:pos x="f578" y="f588"/>
                </a:cxn>
                <a:cxn ang="f395">
                  <a:pos x="f589" y="f590"/>
                </a:cxn>
                <a:cxn ang="f395">
                  <a:pos x="f591" y="f592"/>
                </a:cxn>
                <a:cxn ang="f395">
                  <a:pos x="f593" y="f594"/>
                </a:cxn>
                <a:cxn ang="f395">
                  <a:pos x="f595" y="f596"/>
                </a:cxn>
                <a:cxn ang="f395">
                  <a:pos x="f597" y="f598"/>
                </a:cxn>
                <a:cxn ang="f395">
                  <a:pos x="f599" y="f600"/>
                </a:cxn>
                <a:cxn ang="f395">
                  <a:pos x="f601" y="f602"/>
                </a:cxn>
                <a:cxn ang="f395">
                  <a:pos x="f603" y="f604"/>
                </a:cxn>
                <a:cxn ang="f395">
                  <a:pos x="f605" y="f606"/>
                </a:cxn>
                <a:cxn ang="f395">
                  <a:pos x="f607" y="f608"/>
                </a:cxn>
                <a:cxn ang="f395">
                  <a:pos x="f609" y="f610"/>
                </a:cxn>
                <a:cxn ang="f395">
                  <a:pos x="f611" y="f612"/>
                </a:cxn>
                <a:cxn ang="f395">
                  <a:pos x="f613" y="f614"/>
                </a:cxn>
                <a:cxn ang="f395">
                  <a:pos x="f613" y="f594"/>
                </a:cxn>
                <a:cxn ang="f395">
                  <a:pos x="f615" y="f616"/>
                </a:cxn>
                <a:cxn ang="f395">
                  <a:pos x="f617" y="f618"/>
                </a:cxn>
                <a:cxn ang="f395">
                  <a:pos x="f619" y="f620"/>
                </a:cxn>
                <a:cxn ang="f395">
                  <a:pos x="f621" y="f622"/>
                </a:cxn>
                <a:cxn ang="f395">
                  <a:pos x="f623" y="f624"/>
                </a:cxn>
                <a:cxn ang="f395">
                  <a:pos x="f625" y="f626"/>
                </a:cxn>
                <a:cxn ang="f395">
                  <a:pos x="f627" y="f628"/>
                </a:cxn>
                <a:cxn ang="f395">
                  <a:pos x="f593" y="f629"/>
                </a:cxn>
                <a:cxn ang="f395">
                  <a:pos x="f630" y="f631"/>
                </a:cxn>
                <a:cxn ang="f395">
                  <a:pos x="f632" y="f633"/>
                </a:cxn>
                <a:cxn ang="f395">
                  <a:pos x="f634" y="f635"/>
                </a:cxn>
                <a:cxn ang="f395">
                  <a:pos x="f634" y="f636"/>
                </a:cxn>
                <a:cxn ang="f395">
                  <a:pos x="f637" y="f638"/>
                </a:cxn>
                <a:cxn ang="f395">
                  <a:pos x="f639" y="f640"/>
                </a:cxn>
                <a:cxn ang="f395">
                  <a:pos x="f641" y="f642"/>
                </a:cxn>
                <a:cxn ang="f395">
                  <a:pos x="f643" y="f644"/>
                </a:cxn>
                <a:cxn ang="f395">
                  <a:pos x="f645" y="f646"/>
                </a:cxn>
                <a:cxn ang="f395">
                  <a:pos x="f647" y="f648"/>
                </a:cxn>
                <a:cxn ang="f395">
                  <a:pos x="f649" y="f650"/>
                </a:cxn>
                <a:cxn ang="f395">
                  <a:pos x="f651" y="f652"/>
                </a:cxn>
                <a:cxn ang="f395">
                  <a:pos x="f653" y="f654"/>
                </a:cxn>
                <a:cxn ang="f395">
                  <a:pos x="f655" y="f633"/>
                </a:cxn>
                <a:cxn ang="f395">
                  <a:pos x="f656" y="f657"/>
                </a:cxn>
                <a:cxn ang="f395">
                  <a:pos x="f658" y="f659"/>
                </a:cxn>
                <a:cxn ang="f395">
                  <a:pos x="f660" y="f661"/>
                </a:cxn>
              </a:cxnLst>
              <a:rect l="f572" t="f575" r="f573" b="f574"/>
              <a:pathLst>
                <a:path w="351" h="31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13" y="f29"/>
                  </a:cubicBezTo>
                  <a:cubicBezTo>
                    <a:pt x="f30" y="f29"/>
                    <a:pt x="f31" y="f29"/>
                    <a:pt x="f32" y="f26"/>
                  </a:cubicBezTo>
                  <a:cubicBezTo>
                    <a:pt x="f33" y="f34"/>
                    <a:pt x="f35" y="f22"/>
                    <a:pt x="f36" y="f20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2"/>
                    <a:pt x="f44" y="f45"/>
                    <a:pt x="f46" y="f42"/>
                  </a:cubicBezTo>
                  <a:cubicBezTo>
                    <a:pt x="f47" y="f45"/>
                    <a:pt x="f48" y="f45"/>
                    <a:pt x="f49" y="f50"/>
                  </a:cubicBezTo>
                  <a:cubicBezTo>
                    <a:pt x="f51" y="f50"/>
                    <a:pt x="f52" y="f50"/>
                    <a:pt x="f52" y="f40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4"/>
                    <a:pt x="f66" y="f64"/>
                    <a:pt x="f33" y="f67"/>
                  </a:cubicBezTo>
                  <a:cubicBezTo>
                    <a:pt x="f68" y="f69"/>
                    <a:pt x="f35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36" y="f87"/>
                    <a:pt x="f88" y="f89"/>
                  </a:cubicBezTo>
                  <a:cubicBezTo>
                    <a:pt x="f68" y="f90"/>
                    <a:pt x="f91" y="f92"/>
                    <a:pt x="f32" y="f93"/>
                  </a:cubicBezTo>
                  <a:cubicBezTo>
                    <a:pt x="f94" y="f93"/>
                    <a:pt x="f95" y="f93"/>
                    <a:pt x="f31" y="f96"/>
                  </a:cubicBezTo>
                  <a:cubicBezTo>
                    <a:pt x="f95" y="f97"/>
                    <a:pt x="f98" y="f99"/>
                    <a:pt x="f32" y="f100"/>
                  </a:cubicBezTo>
                  <a:cubicBezTo>
                    <a:pt x="f101" y="f102"/>
                    <a:pt x="f91" y="f103"/>
                    <a:pt x="f66" y="f104"/>
                  </a:cubicBezTo>
                  <a:cubicBezTo>
                    <a:pt x="f105" y="f23"/>
                    <a:pt x="f105" y="f106"/>
                    <a:pt x="f66" y="f9"/>
                  </a:cubicBezTo>
                  <a:cubicBezTo>
                    <a:pt x="f107" y="f30"/>
                    <a:pt x="f31" y="f108"/>
                    <a:pt x="f109" y="f108"/>
                  </a:cubicBezTo>
                  <a:cubicBezTo>
                    <a:pt x="f110" y="f111"/>
                    <a:pt x="f112" y="f108"/>
                    <a:pt x="f23" y="f108"/>
                  </a:cubicBezTo>
                  <a:cubicBezTo>
                    <a:pt x="f19" y="f31"/>
                    <a:pt x="f113" y="f114"/>
                    <a:pt x="f27" y="f94"/>
                  </a:cubicBezTo>
                  <a:cubicBezTo>
                    <a:pt x="f28" y="f68"/>
                    <a:pt x="f115" y="f36"/>
                    <a:pt x="f116" y="f117"/>
                  </a:cubicBezTo>
                  <a:cubicBezTo>
                    <a:pt x="f118" y="f85"/>
                    <a:pt x="f93" y="f85"/>
                    <a:pt x="f119" y="f85"/>
                  </a:cubicBezTo>
                  <a:cubicBezTo>
                    <a:pt x="f120" y="f85"/>
                    <a:pt x="f121" y="f85"/>
                    <a:pt x="f86" y="f85"/>
                  </a:cubicBezTo>
                  <a:cubicBezTo>
                    <a:pt x="f121" y="f83"/>
                    <a:pt x="f120" y="f122"/>
                    <a:pt x="f87" y="f123"/>
                  </a:cubicBezTo>
                  <a:cubicBezTo>
                    <a:pt x="f119" y="f123"/>
                    <a:pt x="f119" y="f123"/>
                    <a:pt x="f124" y="f123"/>
                  </a:cubicBezTo>
                  <a:cubicBezTo>
                    <a:pt x="f103" y="f125"/>
                    <a:pt x="f126" y="f127"/>
                    <a:pt x="f11" y="f127"/>
                  </a:cubicBezTo>
                  <a:cubicBezTo>
                    <a:pt x="f128" y="f44"/>
                    <a:pt x="f59" y="f125"/>
                    <a:pt x="f122" y="f129"/>
                  </a:cubicBezTo>
                  <a:cubicBezTo>
                    <a:pt x="f41" y="f37"/>
                    <a:pt x="f46" y="f77"/>
                    <a:pt x="f130" y="f77"/>
                  </a:cubicBezTo>
                  <a:cubicBezTo>
                    <a:pt x="f51" y="f131"/>
                    <a:pt x="f132" y="f77"/>
                    <a:pt x="f133" y="f129"/>
                  </a:cubicBezTo>
                  <a:cubicBezTo>
                    <a:pt x="f134" y="f39"/>
                    <a:pt x="f134" y="f123"/>
                    <a:pt x="f135" y="f127"/>
                  </a:cubicBezTo>
                  <a:cubicBezTo>
                    <a:pt x="f53" y="f44"/>
                    <a:pt x="f53" y="f136"/>
                    <a:pt x="f132" y="f46"/>
                  </a:cubicBezTo>
                  <a:cubicBezTo>
                    <a:pt x="f134" y="f136"/>
                    <a:pt x="f137" y="f44"/>
                    <a:pt x="f138" y="f127"/>
                  </a:cubicBezTo>
                  <a:cubicBezTo>
                    <a:pt x="f139" y="f125"/>
                    <a:pt x="f140" y="f81"/>
                    <a:pt x="f141" y="f39"/>
                  </a:cubicBezTo>
                  <a:cubicBezTo>
                    <a:pt x="f142" y="f39"/>
                    <a:pt x="f143" y="f39"/>
                    <a:pt x="f144" y="f39"/>
                  </a:cubicBezTo>
                  <a:cubicBezTo>
                    <a:pt x="f145" y="f39"/>
                    <a:pt x="f6" y="f43"/>
                    <a:pt x="f146" y="f147"/>
                  </a:cubicBezTo>
                  <a:cubicBezTo>
                    <a:pt x="f148" y="f49"/>
                    <a:pt x="f149" y="f150"/>
                    <a:pt x="f144" y="f51"/>
                  </a:cubicBezTo>
                  <a:cubicBezTo>
                    <a:pt x="f151" y="f135"/>
                    <a:pt x="f140" y="f134"/>
                    <a:pt x="f152" y="f153"/>
                  </a:cubicBezTo>
                  <a:cubicBezTo>
                    <a:pt x="f154" y="f155"/>
                    <a:pt x="f138" y="f156"/>
                    <a:pt x="f157" y="f158"/>
                  </a:cubicBezTo>
                  <a:cubicBezTo>
                    <a:pt x="f138" y="f158"/>
                    <a:pt x="f159" y="f160"/>
                    <a:pt x="f161" y="f160"/>
                  </a:cubicBezTo>
                  <a:cubicBezTo>
                    <a:pt x="f152" y="f160"/>
                    <a:pt x="f152" y="f162"/>
                    <a:pt x="f163" y="f158"/>
                  </a:cubicBezTo>
                  <a:cubicBezTo>
                    <a:pt x="f164" y="f158"/>
                    <a:pt x="f165" y="f160"/>
                    <a:pt x="f166" y="f158"/>
                  </a:cubicBezTo>
                  <a:cubicBezTo>
                    <a:pt x="f167" y="f162"/>
                    <a:pt x="f166" y="f159"/>
                    <a:pt x="f165" y="f154"/>
                  </a:cubicBezTo>
                  <a:cubicBezTo>
                    <a:pt x="f163" y="f168"/>
                    <a:pt x="f161" y="f168"/>
                    <a:pt x="f7" y="f168"/>
                  </a:cubicBezTo>
                  <a:cubicBezTo>
                    <a:pt x="f160" y="f169"/>
                    <a:pt x="f170" y="f169"/>
                    <a:pt x="f171" y="f7"/>
                  </a:cubicBezTo>
                  <a:cubicBezTo>
                    <a:pt x="f135" y="f7"/>
                    <a:pt x="f53" y="f7"/>
                    <a:pt x="f172" y="f169"/>
                  </a:cubicBezTo>
                  <a:cubicBezTo>
                    <a:pt x="f173" y="f154"/>
                    <a:pt x="f150" y="f158"/>
                    <a:pt x="f52" y="f174"/>
                  </a:cubicBezTo>
                  <a:cubicBezTo>
                    <a:pt x="f132" y="f156"/>
                    <a:pt x="f133" y="f138"/>
                    <a:pt x="f134" y="f175"/>
                  </a:cubicBezTo>
                  <a:cubicBezTo>
                    <a:pt x="f158" y="f157"/>
                    <a:pt x="f166" y="f135"/>
                    <a:pt x="f151" y="f173"/>
                  </a:cubicBezTo>
                  <a:cubicBezTo>
                    <a:pt x="f176" y="f150"/>
                    <a:pt x="f177" y="f49"/>
                    <a:pt x="f144" y="f48"/>
                  </a:cubicBezTo>
                  <a:cubicBezTo>
                    <a:pt x="f178" y="f147"/>
                    <a:pt x="f179" y="f47"/>
                    <a:pt x="f179" y="f55"/>
                  </a:cubicBezTo>
                  <a:cubicBezTo>
                    <a:pt x="f149" y="f136"/>
                    <a:pt x="f180" y="f127"/>
                    <a:pt x="f149" y="f41"/>
                  </a:cubicBezTo>
                  <a:cubicBezTo>
                    <a:pt x="f179" y="f123"/>
                    <a:pt x="f181" y="f125"/>
                    <a:pt x="f177" y="f125"/>
                  </a:cubicBezTo>
                  <a:cubicBezTo>
                    <a:pt x="f182" y="f41"/>
                    <a:pt x="f167" y="f44"/>
                    <a:pt x="f7" y="f46"/>
                  </a:cubicBezTo>
                  <a:cubicBezTo>
                    <a:pt x="f174" y="f47"/>
                    <a:pt x="f183" y="f48"/>
                    <a:pt x="f52" y="f49"/>
                  </a:cubicBezTo>
                  <a:cubicBezTo>
                    <a:pt x="f51" y="f49"/>
                    <a:pt x="f150" y="f49"/>
                    <a:pt x="f184" y="f48"/>
                  </a:cubicBezTo>
                  <a:cubicBezTo>
                    <a:pt x="f130" y="f147"/>
                    <a:pt x="f49" y="f55"/>
                    <a:pt x="f184" y="f136"/>
                  </a:cubicBezTo>
                  <a:cubicBezTo>
                    <a:pt x="f173" y="f127"/>
                    <a:pt x="f51" y="f41"/>
                    <a:pt x="f52" y="f123"/>
                  </a:cubicBezTo>
                  <a:cubicBezTo>
                    <a:pt x="f132" y="f81"/>
                    <a:pt x="f172" y="f79"/>
                    <a:pt x="f51" y="f185"/>
                  </a:cubicBezTo>
                  <a:cubicBezTo>
                    <a:pt x="f49" y="f185"/>
                    <a:pt x="f147" y="f185"/>
                    <a:pt x="f136" y="f83"/>
                  </a:cubicBezTo>
                  <a:cubicBezTo>
                    <a:pt x="f186" y="f39"/>
                    <a:pt x="f185" y="f186"/>
                    <a:pt x="f131" y="f125"/>
                  </a:cubicBezTo>
                  <a:cubicBezTo>
                    <a:pt x="f61" y="f46"/>
                    <a:pt x="f107" y="f47"/>
                    <a:pt x="f30" y="f47"/>
                  </a:cubicBezTo>
                  <a:cubicBezTo>
                    <a:pt x="f28" y="f47"/>
                    <a:pt x="f187" y="f55"/>
                    <a:pt x="f188" y="f136"/>
                  </a:cubicBezTo>
                  <a:cubicBezTo>
                    <a:pt x="f118" y="f136"/>
                    <a:pt x="f100" y="f136"/>
                    <a:pt x="f97" y="f136"/>
                  </a:cubicBezTo>
                  <a:cubicBezTo>
                    <a:pt x="f96" y="f136"/>
                    <a:pt x="f93" y="f44"/>
                    <a:pt x="f92" y="f44"/>
                  </a:cubicBezTo>
                  <a:cubicBezTo>
                    <a:pt x="f89" y="f44"/>
                    <a:pt x="f89" y="f136"/>
                    <a:pt x="f89" y="f47"/>
                  </a:cubicBezTo>
                  <a:cubicBezTo>
                    <a:pt x="f189" y="f135"/>
                    <a:pt x="f86" y="f155"/>
                    <a:pt x="f190" y="f156"/>
                  </a:cubicBezTo>
                  <a:cubicBezTo>
                    <a:pt x="f191" y="f160"/>
                    <a:pt x="f74" y="f160"/>
                    <a:pt x="f60" y="f160"/>
                  </a:cubicBezTo>
                  <a:cubicBezTo>
                    <a:pt x="f192" y="f174"/>
                    <a:pt x="f193" y="f156"/>
                    <a:pt x="f194" y="f160"/>
                  </a:cubicBezTo>
                  <a:cubicBezTo>
                    <a:pt x="f195" y="f160"/>
                    <a:pt x="f196" y="f158"/>
                    <a:pt x="f197" y="f158"/>
                  </a:cubicBezTo>
                  <a:cubicBezTo>
                    <a:pt x="f198" y="f158"/>
                    <a:pt x="f199" y="f158"/>
                    <a:pt x="f199" y="f174"/>
                  </a:cubicBezTo>
                  <a:cubicBezTo>
                    <a:pt x="f200" y="f138"/>
                    <a:pt x="f199" y="f175"/>
                    <a:pt x="f198" y="f155"/>
                  </a:cubicBezTo>
                  <a:cubicBezTo>
                    <a:pt x="f201" y="f137"/>
                    <a:pt x="f202" y="f137"/>
                    <a:pt x="f203" y="f137"/>
                  </a:cubicBezTo>
                  <a:cubicBezTo>
                    <a:pt x="f204" y="f153"/>
                    <a:pt x="f205" y="f153"/>
                    <a:pt x="f192" y="f137"/>
                  </a:cubicBezTo>
                  <a:cubicBezTo>
                    <a:pt x="f58" y="f170"/>
                    <a:pt x="f60" y="f137"/>
                    <a:pt x="f64" y="f135"/>
                  </a:cubicBezTo>
                  <a:cubicBezTo>
                    <a:pt x="f70" y="f51"/>
                    <a:pt x="f72" y="f48"/>
                    <a:pt x="f74" y="f44"/>
                  </a:cubicBezTo>
                  <a:cubicBezTo>
                    <a:pt x="f74" y="f41"/>
                    <a:pt x="f74" y="f186"/>
                    <a:pt x="f74" y="f79"/>
                  </a:cubicBezTo>
                  <a:cubicBezTo>
                    <a:pt x="f74" y="f85"/>
                    <a:pt x="f78" y="f131"/>
                    <a:pt x="f206" y="f36"/>
                  </a:cubicBezTo>
                  <a:cubicBezTo>
                    <a:pt x="f191" y="f73"/>
                    <a:pt x="f207" y="f59"/>
                    <a:pt x="f207" y="f208"/>
                  </a:cubicBezTo>
                  <a:cubicBezTo>
                    <a:pt x="f209" y="f210"/>
                    <a:pt x="f211" y="f65"/>
                    <a:pt x="f82" y="f91"/>
                  </a:cubicBezTo>
                  <a:cubicBezTo>
                    <a:pt x="f212" y="f128"/>
                    <a:pt x="f213" y="f98"/>
                    <a:pt x="f214" y="f114"/>
                  </a:cubicBezTo>
                  <a:cubicBezTo>
                    <a:pt x="f215" y="f111"/>
                    <a:pt x="f121" y="f216"/>
                    <a:pt x="f87" y="f217"/>
                  </a:cubicBezTo>
                  <a:cubicBezTo>
                    <a:pt x="f89" y="f13"/>
                    <a:pt x="f189" y="f218"/>
                    <a:pt x="f90" y="f219"/>
                  </a:cubicBezTo>
                  <a:cubicBezTo>
                    <a:pt x="f90" y="f220"/>
                    <a:pt x="f90" y="f27"/>
                    <a:pt x="f92" y="f126"/>
                  </a:cubicBezTo>
                  <a:cubicBezTo>
                    <a:pt x="f92" y="f221"/>
                    <a:pt x="f96" y="f222"/>
                    <a:pt x="f223" y="f2"/>
                  </a:cubicBezTo>
                  <a:cubicBezTo>
                    <a:pt x="f103" y="f224"/>
                    <a:pt x="f222" y="f102"/>
                    <a:pt x="f25" y="f99"/>
                  </a:cubicBezTo>
                  <a:cubicBezTo>
                    <a:pt x="f126" y="f92"/>
                    <a:pt x="f27" y="f124"/>
                    <a:pt x="f126" y="f86"/>
                  </a:cubicBezTo>
                  <a:cubicBezTo>
                    <a:pt x="f19" y="f225"/>
                    <a:pt x="f21" y="f214"/>
                    <a:pt x="f21" y="f226"/>
                  </a:cubicBezTo>
                  <a:cubicBezTo>
                    <a:pt x="f21" y="f207"/>
                    <a:pt x="f27" y="f206"/>
                    <a:pt x="f227" y="f72"/>
                  </a:cubicBezTo>
                  <a:cubicBezTo>
                    <a:pt x="f8" y="f67"/>
                    <a:pt x="f17" y="f228"/>
                    <a:pt x="f17" y="f229"/>
                  </a:cubicBezTo>
                  <a:cubicBezTo>
                    <a:pt x="f9" y="f230"/>
                    <a:pt x="f9" y="f231"/>
                    <a:pt x="f8" y="f205"/>
                  </a:cubicBezTo>
                  <a:cubicBezTo>
                    <a:pt x="f112" y="f232"/>
                    <a:pt x="f112" y="f202"/>
                    <a:pt x="f227" y="f233"/>
                  </a:cubicBezTo>
                  <a:cubicBezTo>
                    <a:pt x="f227" y="f199"/>
                    <a:pt x="f227" y="f199"/>
                    <a:pt x="f219" y="f199"/>
                  </a:cubicBezTo>
                  <a:cubicBezTo>
                    <a:pt x="f219" y="f234"/>
                    <a:pt x="f28" y="f235"/>
                    <a:pt x="f8" y="f236"/>
                  </a:cubicBezTo>
                  <a:cubicBezTo>
                    <a:pt x="f28" y="f236"/>
                    <a:pt x="f219" y="f236"/>
                    <a:pt x="f106" y="f236"/>
                  </a:cubicBezTo>
                  <a:cubicBezTo>
                    <a:pt x="f220" y="f237"/>
                    <a:pt x="f115" y="f236"/>
                    <a:pt x="f113" y="f236"/>
                  </a:cubicBezTo>
                  <a:cubicBezTo>
                    <a:pt x="f222" y="f237"/>
                    <a:pt x="f223" y="f237"/>
                    <a:pt x="f124" y="f238"/>
                  </a:cubicBezTo>
                  <a:cubicBezTo>
                    <a:pt x="f80" y="f238"/>
                    <a:pt x="f239" y="f197"/>
                    <a:pt x="f194" y="f205"/>
                  </a:cubicBezTo>
                  <a:cubicBezTo>
                    <a:pt x="f199" y="f240"/>
                    <a:pt x="f29" y="f62"/>
                    <a:pt x="f20" y="f206"/>
                  </a:cubicBezTo>
                  <a:cubicBezTo>
                    <a:pt x="f50" y="f226"/>
                    <a:pt x="f241" y="f242"/>
                    <a:pt x="f50" y="f102"/>
                  </a:cubicBezTo>
                  <a:cubicBezTo>
                    <a:pt x="f243" y="f221"/>
                    <a:pt x="f244" y="f106"/>
                    <a:pt x="f24" y="f109"/>
                  </a:cubicBezTo>
                  <a:cubicBezTo>
                    <a:pt x="f34" y="f245"/>
                    <a:pt x="f26" y="f246"/>
                    <a:pt x="f29" y="f247"/>
                  </a:cubicBezTo>
                  <a:cubicBezTo>
                    <a:pt x="f29" y="f98"/>
                    <a:pt x="f34" y="f98"/>
                    <a:pt x="f22" y="f98"/>
                  </a:cubicBezTo>
                  <a:cubicBezTo>
                    <a:pt x="f248" y="f98"/>
                    <a:pt x="f248" y="f95"/>
                    <a:pt x="f20" y="f114"/>
                  </a:cubicBezTo>
                  <a:cubicBezTo>
                    <a:pt x="f40" y="f109"/>
                    <a:pt x="f50" y="f112"/>
                    <a:pt x="f18" y="f222"/>
                  </a:cubicBezTo>
                  <a:cubicBezTo>
                    <a:pt x="f249" y="f242"/>
                    <a:pt x="f250" y="f211"/>
                    <a:pt x="f20" y="f228"/>
                  </a:cubicBezTo>
                  <a:cubicBezTo>
                    <a:pt x="f199" y="f251"/>
                    <a:pt x="f204" y="f196"/>
                    <a:pt x="f62" y="f236"/>
                  </a:cubicBezTo>
                  <a:cubicBezTo>
                    <a:pt x="f67" y="f238"/>
                    <a:pt x="f74" y="f252"/>
                    <a:pt x="f253" y="f254"/>
                  </a:cubicBezTo>
                  <a:cubicBezTo>
                    <a:pt x="f206" y="f254"/>
                    <a:pt x="f255" y="f254"/>
                    <a:pt x="f80" y="f29"/>
                  </a:cubicBezTo>
                  <a:cubicBezTo>
                    <a:pt x="f80" y="f26"/>
                    <a:pt x="f255" y="f26"/>
                    <a:pt x="f206" y="f34"/>
                  </a:cubicBezTo>
                  <a:cubicBezTo>
                    <a:pt x="f74" y="f248"/>
                    <a:pt x="f69" y="f40"/>
                    <a:pt x="f69" y="f256"/>
                  </a:cubicBezTo>
                  <a:cubicBezTo>
                    <a:pt x="f69" y="f18"/>
                    <a:pt x="f69" y="f250"/>
                    <a:pt x="f69" y="f257"/>
                  </a:cubicBezTo>
                  <a:cubicBezTo>
                    <a:pt x="f70" y="f258"/>
                    <a:pt x="f70" y="f258"/>
                    <a:pt x="f259" y="f249"/>
                  </a:cubicBezTo>
                  <a:cubicBezTo>
                    <a:pt x="f62" y="f249"/>
                    <a:pt x="f228" y="f249"/>
                    <a:pt x="f60" y="f249"/>
                  </a:cubicBezTo>
                  <a:cubicBezTo>
                    <a:pt x="f260" y="f257"/>
                    <a:pt x="f261" y="f18"/>
                    <a:pt x="f234" y="f45"/>
                  </a:cubicBezTo>
                  <a:cubicBezTo>
                    <a:pt x="f24" y="f262"/>
                    <a:pt x="f42" y="f24"/>
                    <a:pt x="f263" y="f237"/>
                  </a:cubicBezTo>
                  <a:cubicBezTo>
                    <a:pt x="f264" y="f196"/>
                    <a:pt x="f265" y="f266"/>
                    <a:pt x="f267" y="f230"/>
                  </a:cubicBezTo>
                  <a:cubicBezTo>
                    <a:pt x="f268" y="f70"/>
                    <a:pt x="f269" y="f82"/>
                    <a:pt x="f269" y="f86"/>
                  </a:cubicBezTo>
                  <a:cubicBezTo>
                    <a:pt x="f269" y="f89"/>
                    <a:pt x="f270" y="f99"/>
                    <a:pt x="f271" y="f224"/>
                  </a:cubicBezTo>
                  <a:cubicBezTo>
                    <a:pt x="f14" y="f25"/>
                    <a:pt x="f272" y="f112"/>
                    <a:pt x="f273" y="f17"/>
                  </a:cubicBezTo>
                  <a:cubicBezTo>
                    <a:pt x="f274" y="f109"/>
                    <a:pt x="f264" y="f245"/>
                    <a:pt x="f275" y="f246"/>
                  </a:cubicBezTo>
                  <a:cubicBezTo>
                    <a:pt x="f276" y="f111"/>
                    <a:pt x="f16" y="f111"/>
                    <a:pt x="f277" y="f31"/>
                  </a:cubicBezTo>
                  <a:cubicBezTo>
                    <a:pt x="f265" y="f109"/>
                    <a:pt x="f278" y="f106"/>
                    <a:pt x="f12" y="f279"/>
                  </a:cubicBezTo>
                  <a:cubicBezTo>
                    <a:pt x="f280" y="f223"/>
                    <a:pt x="f5" y="f242"/>
                    <a:pt x="f281" y="f226"/>
                  </a:cubicBezTo>
                  <a:cubicBezTo>
                    <a:pt x="f280" y="f78"/>
                    <a:pt x="f270" y="f282"/>
                    <a:pt x="f278" y="f283"/>
                  </a:cubicBezTo>
                  <a:cubicBezTo>
                    <a:pt x="f273" y="f197"/>
                    <a:pt x="f249" y="f24"/>
                    <a:pt x="f248" y="f45"/>
                  </a:cubicBezTo>
                  <a:cubicBezTo>
                    <a:pt x="f200" y="f250"/>
                    <a:pt x="f203" y="f284"/>
                    <a:pt x="f56" y="f285"/>
                  </a:cubicBezTo>
                  <a:cubicBezTo>
                    <a:pt x="f60" y="f275"/>
                    <a:pt x="f286" y="f264"/>
                    <a:pt x="f212" y="f274"/>
                  </a:cubicBezTo>
                  <a:cubicBezTo>
                    <a:pt x="f190" y="f287"/>
                    <a:pt x="f213" y="f287"/>
                    <a:pt x="f226" y="f288"/>
                  </a:cubicBezTo>
                  <a:cubicBezTo>
                    <a:pt x="f289" y="f273"/>
                    <a:pt x="f290" y="f291"/>
                    <a:pt x="f225" y="f292"/>
                  </a:cubicBezTo>
                  <a:cubicBezTo>
                    <a:pt x="f189" y="f293"/>
                    <a:pt x="f188" y="f294"/>
                    <a:pt x="f187" y="f295"/>
                  </a:cubicBezTo>
                  <a:cubicBezTo>
                    <a:pt x="f21" y="f10"/>
                    <a:pt x="f126" y="f280"/>
                    <a:pt x="f27" y="f296"/>
                  </a:cubicBezTo>
                  <a:cubicBezTo>
                    <a:pt x="f112" y="f281"/>
                    <a:pt x="f106" y="f281"/>
                    <a:pt x="f219" y="f5"/>
                  </a:cubicBezTo>
                  <a:cubicBezTo>
                    <a:pt x="f2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754A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C7CA6D7-8948-4309-4C72-9634E4611BA3}"/>
                </a:ext>
              </a:extLst>
            </p:cNvPr>
            <p:cNvSpPr/>
            <p:nvPr/>
          </p:nvSpPr>
          <p:spPr>
            <a:xfrm>
              <a:off x="4348164" y="7034214"/>
              <a:ext cx="1841501" cy="19081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153"/>
                <a:gd name="f8" fmla="val 75"/>
                <a:gd name="f9" fmla="val 140"/>
                <a:gd name="f10" fmla="val 73"/>
                <a:gd name="f11" fmla="val 141"/>
                <a:gd name="f12" fmla="val 72"/>
                <a:gd name="f13" fmla="val 70"/>
                <a:gd name="f14" fmla="val 57"/>
                <a:gd name="f15" fmla="val 139"/>
                <a:gd name="f16" fmla="val 44"/>
                <a:gd name="f17" fmla="val 138"/>
                <a:gd name="f18" fmla="val 31"/>
                <a:gd name="f19" fmla="val 133"/>
                <a:gd name="f20" fmla="val 27"/>
                <a:gd name="f21" fmla="val 131"/>
                <a:gd name="f22" fmla="val 23"/>
                <a:gd name="f23" fmla="val 129"/>
                <a:gd name="f24" fmla="val 19"/>
                <a:gd name="f25" fmla="val 127"/>
                <a:gd name="f26" fmla="val 18"/>
                <a:gd name="f27" fmla="val 126"/>
                <a:gd name="f28" fmla="val 17"/>
                <a:gd name="f29" fmla="val 125"/>
                <a:gd name="f30" fmla="val 15"/>
                <a:gd name="f31" fmla="val 14"/>
                <a:gd name="f32" fmla="val 12"/>
                <a:gd name="f33" fmla="val 11"/>
                <a:gd name="f34" fmla="val 8"/>
                <a:gd name="f35" fmla="val 6"/>
                <a:gd name="f36" fmla="val 7"/>
                <a:gd name="f37" fmla="val 122"/>
                <a:gd name="f38" fmla="val 120"/>
                <a:gd name="f39" fmla="val 119"/>
                <a:gd name="f40" fmla="val 3"/>
                <a:gd name="f41" fmla="val 118"/>
                <a:gd name="f42" fmla="val 2"/>
                <a:gd name="f43" fmla="val 117"/>
                <a:gd name="f44" fmla="val 115"/>
                <a:gd name="f45" fmla="val 114"/>
                <a:gd name="f46" fmla="val 113"/>
                <a:gd name="f47" fmla="val 1"/>
                <a:gd name="f48" fmla="val 111"/>
                <a:gd name="f49" fmla="val 110"/>
                <a:gd name="f50" fmla="val 5"/>
                <a:gd name="f51" fmla="val 109"/>
                <a:gd name="f52" fmla="val 108"/>
                <a:gd name="f53" fmla="val 106"/>
                <a:gd name="f54" fmla="val 104"/>
                <a:gd name="f55" fmla="val 102"/>
                <a:gd name="f56" fmla="val 9"/>
                <a:gd name="f57" fmla="val 101"/>
                <a:gd name="f58" fmla="val 13"/>
                <a:gd name="f59" fmla="val 103"/>
                <a:gd name="f60" fmla="val 16"/>
                <a:gd name="f61" fmla="val 99"/>
                <a:gd name="f62" fmla="val 21"/>
                <a:gd name="f63" fmla="val 24"/>
                <a:gd name="f64" fmla="val 25"/>
                <a:gd name="f65" fmla="val 29"/>
                <a:gd name="f66" fmla="val 33"/>
                <a:gd name="f67" fmla="val 39"/>
                <a:gd name="f68" fmla="val 112"/>
                <a:gd name="f69" fmla="val 45"/>
                <a:gd name="f70" fmla="val 51"/>
                <a:gd name="f71" fmla="val 50"/>
                <a:gd name="f72" fmla="val 48"/>
                <a:gd name="f73" fmla="val 46"/>
                <a:gd name="f74" fmla="val 107"/>
                <a:gd name="f75" fmla="val 41"/>
                <a:gd name="f76" fmla="val 38"/>
                <a:gd name="f77" fmla="val 96"/>
                <a:gd name="f78" fmla="val 37"/>
                <a:gd name="f79" fmla="val 89"/>
                <a:gd name="f80" fmla="val 87"/>
                <a:gd name="f81" fmla="val 36"/>
                <a:gd name="f82" fmla="val 86"/>
                <a:gd name="f83" fmla="val 34"/>
                <a:gd name="f84" fmla="val 28"/>
                <a:gd name="f85" fmla="val 82"/>
                <a:gd name="f86" fmla="val 77"/>
                <a:gd name="f87" fmla="val 22"/>
                <a:gd name="f88" fmla="val 67"/>
                <a:gd name="f89" fmla="val 64"/>
                <a:gd name="f90" fmla="val 63"/>
                <a:gd name="f91" fmla="val 30"/>
                <a:gd name="f92" fmla="val 62"/>
                <a:gd name="f93" fmla="val 61"/>
                <a:gd name="f94" fmla="val 59"/>
                <a:gd name="f95" fmla="val 56"/>
                <a:gd name="f96" fmla="val 32"/>
                <a:gd name="f97" fmla="val 52"/>
                <a:gd name="f98" fmla="val 35"/>
                <a:gd name="f99" fmla="val 40"/>
                <a:gd name="f100" fmla="val 68"/>
                <a:gd name="f101" fmla="val 4"/>
                <a:gd name="f102" fmla="val 123"/>
                <a:gd name="f103" fmla="val 128"/>
                <a:gd name="f104" fmla="val 130"/>
                <a:gd name="f105" fmla="val 132"/>
                <a:gd name="f106" fmla="val 134"/>
                <a:gd name="f107" fmla="val 136"/>
                <a:gd name="f108" fmla="val 137"/>
                <a:gd name="f109" fmla="val 20"/>
                <a:gd name="f110" fmla="val 26"/>
                <a:gd name="f111" fmla="val 116"/>
                <a:gd name="f112" fmla="val 88"/>
                <a:gd name="f113" fmla="val 71"/>
                <a:gd name="f114" fmla="val 54"/>
                <a:gd name="f115" fmla="val 60"/>
                <a:gd name="f116" fmla="val 66"/>
                <a:gd name="f117" fmla="val 79"/>
                <a:gd name="f118" fmla="val 90"/>
                <a:gd name="f119" fmla="val 43"/>
                <a:gd name="f120" fmla="val 97"/>
                <a:gd name="f121" fmla="val 53"/>
                <a:gd name="f122" fmla="val 80"/>
                <a:gd name="f123" fmla="val 91"/>
                <a:gd name="f124" fmla="val 100"/>
                <a:gd name="f125" fmla="val 85"/>
                <a:gd name="f126" fmla="val 143"/>
                <a:gd name="f127" fmla="val 144"/>
                <a:gd name="f128" fmla="val 145"/>
                <a:gd name="f129" fmla="val 146"/>
                <a:gd name="f130" fmla="val 74"/>
                <a:gd name="f131" fmla="val 76"/>
                <a:gd name="f132" fmla="val 78"/>
                <a:gd name="f133" fmla="val 95"/>
                <a:gd name="f134" fmla="val 58"/>
                <a:gd name="f135" fmla="val 105"/>
                <a:gd name="f136" fmla="val 10"/>
                <a:gd name="f137" fmla="val 121"/>
                <a:gd name="f138" fmla="val 135"/>
                <a:gd name="f139" fmla="val 69"/>
                <a:gd name="f140" fmla="val 81"/>
                <a:gd name="f141" fmla="val 142"/>
                <a:gd name="f142" fmla="val 149"/>
                <a:gd name="f143" fmla="val 150"/>
                <a:gd name="f144" fmla="val 151"/>
                <a:gd name="f145" fmla="val 152"/>
                <a:gd name="f146" fmla="+- 0 0 -90"/>
                <a:gd name="f147" fmla="*/ f3 1 148"/>
                <a:gd name="f148" fmla="*/ f4 1 153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148"/>
                <a:gd name="f157" fmla="*/ f153 1 153"/>
                <a:gd name="f158" fmla="*/ 70 f154 1"/>
                <a:gd name="f159" fmla="*/ 140 f153 1"/>
                <a:gd name="f160" fmla="*/ 19 f154 1"/>
                <a:gd name="f161" fmla="*/ 127 f153 1"/>
                <a:gd name="f162" fmla="*/ 11 f154 1"/>
                <a:gd name="f163" fmla="*/ 6 f154 1"/>
                <a:gd name="f164" fmla="*/ 119 f153 1"/>
                <a:gd name="f165" fmla="*/ 0 f154 1"/>
                <a:gd name="f166" fmla="*/ 113 f153 1"/>
                <a:gd name="f167" fmla="*/ 108 f153 1"/>
                <a:gd name="f168" fmla="*/ 13 f154 1"/>
                <a:gd name="f169" fmla="*/ 102 f153 1"/>
                <a:gd name="f170" fmla="*/ 18 f154 1"/>
                <a:gd name="f171" fmla="*/ 25 f154 1"/>
                <a:gd name="f172" fmla="*/ 103 f153 1"/>
                <a:gd name="f173" fmla="*/ 33 f154 1"/>
                <a:gd name="f174" fmla="*/ 110 f153 1"/>
                <a:gd name="f175" fmla="*/ 46 f154 1"/>
                <a:gd name="f176" fmla="*/ 107 f153 1"/>
                <a:gd name="f177" fmla="*/ 34 f154 1"/>
                <a:gd name="f178" fmla="*/ 86 f153 1"/>
                <a:gd name="f179" fmla="*/ 27 f154 1"/>
                <a:gd name="f180" fmla="*/ 64 f153 1"/>
                <a:gd name="f181" fmla="*/ 59 f153 1"/>
                <a:gd name="f182" fmla="*/ 40 f154 1"/>
                <a:gd name="f183" fmla="*/ 28 f153 1"/>
                <a:gd name="f184" fmla="*/ 119 f154 1"/>
                <a:gd name="f185" fmla="*/ 13 f153 1"/>
                <a:gd name="f186" fmla="*/ 128 f154 1"/>
                <a:gd name="f187" fmla="*/ 8 f153 1"/>
                <a:gd name="f188" fmla="*/ 129 f154 1"/>
                <a:gd name="f189" fmla="*/ 9 f153 1"/>
                <a:gd name="f190" fmla="*/ 137 f154 1"/>
                <a:gd name="f191" fmla="*/ 14 f153 1"/>
                <a:gd name="f192" fmla="*/ 131 f154 1"/>
                <a:gd name="f193" fmla="*/ 15 f153 1"/>
                <a:gd name="f194" fmla="*/ 125 f154 1"/>
                <a:gd name="f195" fmla="*/ 17 f153 1"/>
                <a:gd name="f196" fmla="*/ 133 f154 1"/>
                <a:gd name="f197" fmla="*/ 20 f153 1"/>
                <a:gd name="f198" fmla="*/ 127 f154 1"/>
                <a:gd name="f199" fmla="*/ 21 f153 1"/>
                <a:gd name="f200" fmla="*/ 26 f153 1"/>
                <a:gd name="f201" fmla="*/ 123 f154 1"/>
                <a:gd name="f202" fmla="*/ 24 f153 1"/>
                <a:gd name="f203" fmla="*/ 88 f154 1"/>
                <a:gd name="f204" fmla="*/ 6 f153 1"/>
                <a:gd name="f205" fmla="*/ 37 f154 1"/>
                <a:gd name="f206" fmla="*/ 54 f153 1"/>
                <a:gd name="f207" fmla="*/ 41 f154 1"/>
                <a:gd name="f208" fmla="*/ 82 f153 1"/>
                <a:gd name="f209" fmla="*/ 68 f154 1"/>
                <a:gd name="f210" fmla="*/ 112 f153 1"/>
                <a:gd name="f211" fmla="*/ 90 f153 1"/>
                <a:gd name="f212" fmla="*/ 145 f154 1"/>
                <a:gd name="f213" fmla="*/ 71 f153 1"/>
                <a:gd name="f214" fmla="*/ 143 f154 1"/>
                <a:gd name="f215" fmla="*/ 82 f154 1"/>
                <a:gd name="f216" fmla="*/ 116 f153 1"/>
                <a:gd name="f217" fmla="*/ 56 f154 1"/>
                <a:gd name="f218" fmla="*/ 22 f154 1"/>
                <a:gd name="f219" fmla="*/ 21 f154 1"/>
                <a:gd name="f220" fmla="*/ 105 f153 1"/>
                <a:gd name="f221" fmla="*/ 106 f153 1"/>
                <a:gd name="f222" fmla="*/ 9 f154 1"/>
                <a:gd name="f223" fmla="*/ 114 f153 1"/>
                <a:gd name="f224" fmla="*/ 122 f153 1"/>
                <a:gd name="f225" fmla="*/ 59 f154 1"/>
                <a:gd name="f226" fmla="*/ 135 f153 1"/>
                <a:gd name="f227" fmla="*/ 81 f154 1"/>
                <a:gd name="f228" fmla="*/ 142 f153 1"/>
                <a:gd name="f229" fmla="*/ 151 f153 1"/>
                <a:gd name="f230" fmla="*/ 78 f154 1"/>
                <a:gd name="f231" fmla="*/ 152 f153 1"/>
                <a:gd name="f232" fmla="*/ 75 f154 1"/>
                <a:gd name="f233" fmla="+- f155 0 f1"/>
                <a:gd name="f234" fmla="*/ f158 1 148"/>
                <a:gd name="f235" fmla="*/ f159 1 153"/>
                <a:gd name="f236" fmla="*/ f160 1 148"/>
                <a:gd name="f237" fmla="*/ f161 1 153"/>
                <a:gd name="f238" fmla="*/ f162 1 148"/>
                <a:gd name="f239" fmla="*/ f163 1 148"/>
                <a:gd name="f240" fmla="*/ f164 1 153"/>
                <a:gd name="f241" fmla="*/ f165 1 148"/>
                <a:gd name="f242" fmla="*/ f166 1 153"/>
                <a:gd name="f243" fmla="*/ f167 1 153"/>
                <a:gd name="f244" fmla="*/ f168 1 148"/>
                <a:gd name="f245" fmla="*/ f169 1 153"/>
                <a:gd name="f246" fmla="*/ f170 1 148"/>
                <a:gd name="f247" fmla="*/ f171 1 148"/>
                <a:gd name="f248" fmla="*/ f172 1 153"/>
                <a:gd name="f249" fmla="*/ f173 1 148"/>
                <a:gd name="f250" fmla="*/ f174 1 153"/>
                <a:gd name="f251" fmla="*/ f175 1 148"/>
                <a:gd name="f252" fmla="*/ f176 1 153"/>
                <a:gd name="f253" fmla="*/ f177 1 148"/>
                <a:gd name="f254" fmla="*/ f178 1 153"/>
                <a:gd name="f255" fmla="*/ f179 1 148"/>
                <a:gd name="f256" fmla="*/ f180 1 153"/>
                <a:gd name="f257" fmla="*/ f181 1 153"/>
                <a:gd name="f258" fmla="*/ f182 1 148"/>
                <a:gd name="f259" fmla="*/ f183 1 153"/>
                <a:gd name="f260" fmla="*/ f184 1 148"/>
                <a:gd name="f261" fmla="*/ f185 1 153"/>
                <a:gd name="f262" fmla="*/ f186 1 148"/>
                <a:gd name="f263" fmla="*/ f187 1 153"/>
                <a:gd name="f264" fmla="*/ f188 1 148"/>
                <a:gd name="f265" fmla="*/ f189 1 153"/>
                <a:gd name="f266" fmla="*/ f190 1 148"/>
                <a:gd name="f267" fmla="*/ f191 1 153"/>
                <a:gd name="f268" fmla="*/ f192 1 148"/>
                <a:gd name="f269" fmla="*/ f193 1 153"/>
                <a:gd name="f270" fmla="*/ f194 1 148"/>
                <a:gd name="f271" fmla="*/ f195 1 153"/>
                <a:gd name="f272" fmla="*/ f196 1 148"/>
                <a:gd name="f273" fmla="*/ f197 1 153"/>
                <a:gd name="f274" fmla="*/ f198 1 148"/>
                <a:gd name="f275" fmla="*/ f199 1 153"/>
                <a:gd name="f276" fmla="*/ f200 1 153"/>
                <a:gd name="f277" fmla="*/ f201 1 148"/>
                <a:gd name="f278" fmla="*/ f202 1 153"/>
                <a:gd name="f279" fmla="*/ f203 1 148"/>
                <a:gd name="f280" fmla="*/ f204 1 153"/>
                <a:gd name="f281" fmla="*/ f205 1 148"/>
                <a:gd name="f282" fmla="*/ f206 1 153"/>
                <a:gd name="f283" fmla="*/ f207 1 148"/>
                <a:gd name="f284" fmla="*/ f208 1 153"/>
                <a:gd name="f285" fmla="*/ f209 1 148"/>
                <a:gd name="f286" fmla="*/ f210 1 153"/>
                <a:gd name="f287" fmla="*/ f211 1 153"/>
                <a:gd name="f288" fmla="*/ f212 1 148"/>
                <a:gd name="f289" fmla="*/ f213 1 153"/>
                <a:gd name="f290" fmla="*/ f214 1 148"/>
                <a:gd name="f291" fmla="*/ f215 1 148"/>
                <a:gd name="f292" fmla="*/ f216 1 153"/>
                <a:gd name="f293" fmla="*/ f217 1 148"/>
                <a:gd name="f294" fmla="*/ f218 1 148"/>
                <a:gd name="f295" fmla="*/ f219 1 148"/>
                <a:gd name="f296" fmla="*/ f220 1 153"/>
                <a:gd name="f297" fmla="*/ f221 1 153"/>
                <a:gd name="f298" fmla="*/ f222 1 148"/>
                <a:gd name="f299" fmla="*/ f223 1 153"/>
                <a:gd name="f300" fmla="*/ f224 1 153"/>
                <a:gd name="f301" fmla="*/ f225 1 148"/>
                <a:gd name="f302" fmla="*/ f226 1 153"/>
                <a:gd name="f303" fmla="*/ f227 1 148"/>
                <a:gd name="f304" fmla="*/ f228 1 153"/>
                <a:gd name="f305" fmla="*/ f229 1 153"/>
                <a:gd name="f306" fmla="*/ f230 1 148"/>
                <a:gd name="f307" fmla="*/ f231 1 153"/>
                <a:gd name="f308" fmla="*/ f232 1 148"/>
                <a:gd name="f309" fmla="*/ 0 1 f156"/>
                <a:gd name="f310" fmla="*/ f150 1 f156"/>
                <a:gd name="f311" fmla="*/ 0 1 f157"/>
                <a:gd name="f312" fmla="*/ f151 1 f157"/>
                <a:gd name="f313" fmla="*/ f234 1 f156"/>
                <a:gd name="f314" fmla="*/ f235 1 f157"/>
                <a:gd name="f315" fmla="*/ f236 1 f156"/>
                <a:gd name="f316" fmla="*/ f237 1 f157"/>
                <a:gd name="f317" fmla="*/ f238 1 f156"/>
                <a:gd name="f318" fmla="*/ f239 1 f156"/>
                <a:gd name="f319" fmla="*/ f240 1 f157"/>
                <a:gd name="f320" fmla="*/ f241 1 f156"/>
                <a:gd name="f321" fmla="*/ f242 1 f157"/>
                <a:gd name="f322" fmla="*/ f243 1 f157"/>
                <a:gd name="f323" fmla="*/ f244 1 f156"/>
                <a:gd name="f324" fmla="*/ f245 1 f157"/>
                <a:gd name="f325" fmla="*/ f246 1 f156"/>
                <a:gd name="f326" fmla="*/ f247 1 f156"/>
                <a:gd name="f327" fmla="*/ f248 1 f157"/>
                <a:gd name="f328" fmla="*/ f249 1 f156"/>
                <a:gd name="f329" fmla="*/ f250 1 f157"/>
                <a:gd name="f330" fmla="*/ f251 1 f156"/>
                <a:gd name="f331" fmla="*/ f252 1 f157"/>
                <a:gd name="f332" fmla="*/ f253 1 f156"/>
                <a:gd name="f333" fmla="*/ f254 1 f157"/>
                <a:gd name="f334" fmla="*/ f255 1 f156"/>
                <a:gd name="f335" fmla="*/ f256 1 f157"/>
                <a:gd name="f336" fmla="*/ f257 1 f157"/>
                <a:gd name="f337" fmla="*/ f258 1 f156"/>
                <a:gd name="f338" fmla="*/ f259 1 f157"/>
                <a:gd name="f339" fmla="*/ f260 1 f156"/>
                <a:gd name="f340" fmla="*/ f261 1 f157"/>
                <a:gd name="f341" fmla="*/ f262 1 f156"/>
                <a:gd name="f342" fmla="*/ f263 1 f157"/>
                <a:gd name="f343" fmla="*/ f264 1 f156"/>
                <a:gd name="f344" fmla="*/ f265 1 f157"/>
                <a:gd name="f345" fmla="*/ f266 1 f156"/>
                <a:gd name="f346" fmla="*/ f267 1 f157"/>
                <a:gd name="f347" fmla="*/ f268 1 f156"/>
                <a:gd name="f348" fmla="*/ f269 1 f157"/>
                <a:gd name="f349" fmla="*/ f270 1 f156"/>
                <a:gd name="f350" fmla="*/ f271 1 f157"/>
                <a:gd name="f351" fmla="*/ f272 1 f156"/>
                <a:gd name="f352" fmla="*/ f273 1 f157"/>
                <a:gd name="f353" fmla="*/ f274 1 f156"/>
                <a:gd name="f354" fmla="*/ f275 1 f157"/>
                <a:gd name="f355" fmla="*/ f276 1 f157"/>
                <a:gd name="f356" fmla="*/ f277 1 f156"/>
                <a:gd name="f357" fmla="*/ f278 1 f157"/>
                <a:gd name="f358" fmla="*/ f279 1 f156"/>
                <a:gd name="f359" fmla="*/ f280 1 f157"/>
                <a:gd name="f360" fmla="*/ f281 1 f156"/>
                <a:gd name="f361" fmla="*/ f282 1 f157"/>
                <a:gd name="f362" fmla="*/ f283 1 f156"/>
                <a:gd name="f363" fmla="*/ f284 1 f157"/>
                <a:gd name="f364" fmla="*/ f285 1 f156"/>
                <a:gd name="f365" fmla="*/ f286 1 f157"/>
                <a:gd name="f366" fmla="*/ f287 1 f157"/>
                <a:gd name="f367" fmla="*/ f288 1 f156"/>
                <a:gd name="f368" fmla="*/ f289 1 f157"/>
                <a:gd name="f369" fmla="*/ f290 1 f156"/>
                <a:gd name="f370" fmla="*/ f291 1 f156"/>
                <a:gd name="f371" fmla="*/ f292 1 f157"/>
                <a:gd name="f372" fmla="*/ f293 1 f156"/>
                <a:gd name="f373" fmla="*/ f294 1 f156"/>
                <a:gd name="f374" fmla="*/ f295 1 f156"/>
                <a:gd name="f375" fmla="*/ f296 1 f157"/>
                <a:gd name="f376" fmla="*/ f297 1 f157"/>
                <a:gd name="f377" fmla="*/ f298 1 f156"/>
                <a:gd name="f378" fmla="*/ f299 1 f157"/>
                <a:gd name="f379" fmla="*/ f300 1 f157"/>
                <a:gd name="f380" fmla="*/ f301 1 f156"/>
                <a:gd name="f381" fmla="*/ f302 1 f157"/>
                <a:gd name="f382" fmla="*/ f303 1 f156"/>
                <a:gd name="f383" fmla="*/ f304 1 f157"/>
                <a:gd name="f384" fmla="*/ f305 1 f157"/>
                <a:gd name="f385" fmla="*/ f306 1 f156"/>
                <a:gd name="f386" fmla="*/ f307 1 f157"/>
                <a:gd name="f387" fmla="*/ f308 1 f156"/>
                <a:gd name="f388" fmla="*/ f309 f147 1"/>
                <a:gd name="f389" fmla="*/ f310 f147 1"/>
                <a:gd name="f390" fmla="*/ f312 f148 1"/>
                <a:gd name="f391" fmla="*/ f311 f148 1"/>
                <a:gd name="f392" fmla="*/ f313 f147 1"/>
                <a:gd name="f393" fmla="*/ f314 f148 1"/>
                <a:gd name="f394" fmla="*/ f315 f147 1"/>
                <a:gd name="f395" fmla="*/ f316 f148 1"/>
                <a:gd name="f396" fmla="*/ f317 f147 1"/>
                <a:gd name="f397" fmla="*/ f318 f147 1"/>
                <a:gd name="f398" fmla="*/ f319 f148 1"/>
                <a:gd name="f399" fmla="*/ f320 f147 1"/>
                <a:gd name="f400" fmla="*/ f321 f148 1"/>
                <a:gd name="f401" fmla="*/ f322 f148 1"/>
                <a:gd name="f402" fmla="*/ f323 f147 1"/>
                <a:gd name="f403" fmla="*/ f324 f148 1"/>
                <a:gd name="f404" fmla="*/ f325 f147 1"/>
                <a:gd name="f405" fmla="*/ f326 f147 1"/>
                <a:gd name="f406" fmla="*/ f327 f148 1"/>
                <a:gd name="f407" fmla="*/ f328 f147 1"/>
                <a:gd name="f408" fmla="*/ f329 f148 1"/>
                <a:gd name="f409" fmla="*/ f330 f147 1"/>
                <a:gd name="f410" fmla="*/ f331 f148 1"/>
                <a:gd name="f411" fmla="*/ f332 f147 1"/>
                <a:gd name="f412" fmla="*/ f333 f148 1"/>
                <a:gd name="f413" fmla="*/ f334 f147 1"/>
                <a:gd name="f414" fmla="*/ f335 f148 1"/>
                <a:gd name="f415" fmla="*/ f336 f148 1"/>
                <a:gd name="f416" fmla="*/ f337 f147 1"/>
                <a:gd name="f417" fmla="*/ f338 f148 1"/>
                <a:gd name="f418" fmla="*/ f339 f147 1"/>
                <a:gd name="f419" fmla="*/ f340 f148 1"/>
                <a:gd name="f420" fmla="*/ f341 f147 1"/>
                <a:gd name="f421" fmla="*/ f342 f148 1"/>
                <a:gd name="f422" fmla="*/ f343 f147 1"/>
                <a:gd name="f423" fmla="*/ f344 f148 1"/>
                <a:gd name="f424" fmla="*/ f345 f147 1"/>
                <a:gd name="f425" fmla="*/ f346 f148 1"/>
                <a:gd name="f426" fmla="*/ f347 f147 1"/>
                <a:gd name="f427" fmla="*/ f348 f148 1"/>
                <a:gd name="f428" fmla="*/ f349 f147 1"/>
                <a:gd name="f429" fmla="*/ f350 f148 1"/>
                <a:gd name="f430" fmla="*/ f351 f147 1"/>
                <a:gd name="f431" fmla="*/ f352 f148 1"/>
                <a:gd name="f432" fmla="*/ f353 f147 1"/>
                <a:gd name="f433" fmla="*/ f354 f148 1"/>
                <a:gd name="f434" fmla="*/ f355 f148 1"/>
                <a:gd name="f435" fmla="*/ f356 f147 1"/>
                <a:gd name="f436" fmla="*/ f357 f148 1"/>
                <a:gd name="f437" fmla="*/ f358 f147 1"/>
                <a:gd name="f438" fmla="*/ f359 f148 1"/>
                <a:gd name="f439" fmla="*/ f360 f147 1"/>
                <a:gd name="f440" fmla="*/ f361 f148 1"/>
                <a:gd name="f441" fmla="*/ f362 f147 1"/>
                <a:gd name="f442" fmla="*/ f363 f148 1"/>
                <a:gd name="f443" fmla="*/ f364 f147 1"/>
                <a:gd name="f444" fmla="*/ f365 f148 1"/>
                <a:gd name="f445" fmla="*/ f366 f148 1"/>
                <a:gd name="f446" fmla="*/ f367 f147 1"/>
                <a:gd name="f447" fmla="*/ f368 f148 1"/>
                <a:gd name="f448" fmla="*/ f369 f147 1"/>
                <a:gd name="f449" fmla="*/ f370 f147 1"/>
                <a:gd name="f450" fmla="*/ f371 f148 1"/>
                <a:gd name="f451" fmla="*/ f372 f147 1"/>
                <a:gd name="f452" fmla="*/ f373 f147 1"/>
                <a:gd name="f453" fmla="*/ f374 f147 1"/>
                <a:gd name="f454" fmla="*/ f375 f148 1"/>
                <a:gd name="f455" fmla="*/ f376 f148 1"/>
                <a:gd name="f456" fmla="*/ f377 f147 1"/>
                <a:gd name="f457" fmla="*/ f378 f148 1"/>
                <a:gd name="f458" fmla="*/ f379 f148 1"/>
                <a:gd name="f459" fmla="*/ f380 f147 1"/>
                <a:gd name="f460" fmla="*/ f381 f148 1"/>
                <a:gd name="f461" fmla="*/ f382 f147 1"/>
                <a:gd name="f462" fmla="*/ f383 f148 1"/>
                <a:gd name="f463" fmla="*/ f384 f148 1"/>
                <a:gd name="f464" fmla="*/ f385 f147 1"/>
                <a:gd name="f465" fmla="*/ f386 f148 1"/>
                <a:gd name="f466" fmla="*/ f387 f1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3">
                  <a:pos x="f392" y="f393"/>
                </a:cxn>
                <a:cxn ang="f233">
                  <a:pos x="f394" y="f395"/>
                </a:cxn>
                <a:cxn ang="f233">
                  <a:pos x="f396" y="f395"/>
                </a:cxn>
                <a:cxn ang="f233">
                  <a:pos x="f397" y="f398"/>
                </a:cxn>
                <a:cxn ang="f233">
                  <a:pos x="f399" y="f400"/>
                </a:cxn>
                <a:cxn ang="f233">
                  <a:pos x="f397" y="f401"/>
                </a:cxn>
                <a:cxn ang="f233">
                  <a:pos x="f402" y="f403"/>
                </a:cxn>
                <a:cxn ang="f233">
                  <a:pos x="f404" y="f403"/>
                </a:cxn>
                <a:cxn ang="f233">
                  <a:pos x="f405" y="f406"/>
                </a:cxn>
                <a:cxn ang="f233">
                  <a:pos x="f407" y="f408"/>
                </a:cxn>
                <a:cxn ang="f233">
                  <a:pos x="f409" y="f410"/>
                </a:cxn>
                <a:cxn ang="f233">
                  <a:pos x="f411" y="f412"/>
                </a:cxn>
                <a:cxn ang="f233">
                  <a:pos x="f413" y="f414"/>
                </a:cxn>
                <a:cxn ang="f233">
                  <a:pos x="f407" y="f415"/>
                </a:cxn>
                <a:cxn ang="f233">
                  <a:pos x="f416" y="f417"/>
                </a:cxn>
                <a:cxn ang="f233">
                  <a:pos x="f418" y="f419"/>
                </a:cxn>
                <a:cxn ang="f233">
                  <a:pos x="f420" y="f421"/>
                </a:cxn>
                <a:cxn ang="f233">
                  <a:pos x="f422" y="f423"/>
                </a:cxn>
                <a:cxn ang="f233">
                  <a:pos x="f424" y="f425"/>
                </a:cxn>
                <a:cxn ang="f233">
                  <a:pos x="f426" y="f427"/>
                </a:cxn>
                <a:cxn ang="f233">
                  <a:pos x="f428" y="f429"/>
                </a:cxn>
                <a:cxn ang="f233">
                  <a:pos x="f430" y="f431"/>
                </a:cxn>
                <a:cxn ang="f233">
                  <a:pos x="f432" y="f433"/>
                </a:cxn>
                <a:cxn ang="f233">
                  <a:pos x="f426" y="f434"/>
                </a:cxn>
                <a:cxn ang="f233">
                  <a:pos x="f435" y="f436"/>
                </a:cxn>
                <a:cxn ang="f233">
                  <a:pos x="f437" y="f438"/>
                </a:cxn>
                <a:cxn ang="f233">
                  <a:pos x="f439" y="f440"/>
                </a:cxn>
                <a:cxn ang="f233">
                  <a:pos x="f441" y="f442"/>
                </a:cxn>
                <a:cxn ang="f233">
                  <a:pos x="f443" y="f444"/>
                </a:cxn>
                <a:cxn ang="f233">
                  <a:pos x="f432" y="f445"/>
                </a:cxn>
                <a:cxn ang="f233">
                  <a:pos x="f446" y="f447"/>
                </a:cxn>
                <a:cxn ang="f233">
                  <a:pos x="f448" y="f442"/>
                </a:cxn>
                <a:cxn ang="f233">
                  <a:pos x="f449" y="f450"/>
                </a:cxn>
                <a:cxn ang="f233">
                  <a:pos x="f451" y="f450"/>
                </a:cxn>
                <a:cxn ang="f233">
                  <a:pos x="f452" y="f410"/>
                </a:cxn>
                <a:cxn ang="f233">
                  <a:pos x="f453" y="f454"/>
                </a:cxn>
                <a:cxn ang="f233">
                  <a:pos x="f396" y="f455"/>
                </a:cxn>
                <a:cxn ang="f233">
                  <a:pos x="f456" y="f457"/>
                </a:cxn>
                <a:cxn ang="f233">
                  <a:pos x="f456" y="f450"/>
                </a:cxn>
                <a:cxn ang="f233">
                  <a:pos x="f402" y="f458"/>
                </a:cxn>
                <a:cxn ang="f233">
                  <a:pos x="f459" y="f460"/>
                </a:cxn>
                <a:cxn ang="f233">
                  <a:pos x="f461" y="f462"/>
                </a:cxn>
                <a:cxn ang="f233">
                  <a:pos x="f461" y="f463"/>
                </a:cxn>
                <a:cxn ang="f233">
                  <a:pos x="f464" y="f465"/>
                </a:cxn>
                <a:cxn ang="f233">
                  <a:pos x="f466" y="f393"/>
                </a:cxn>
              </a:cxnLst>
              <a:rect l="f388" t="f391" r="f389" b="f390"/>
              <a:pathLst>
                <a:path w="148" h="153">
                  <a:moveTo>
                    <a:pt x="f8" y="f9"/>
                  </a:moveTo>
                  <a:cubicBezTo>
                    <a:pt x="f10" y="f11"/>
                    <a:pt x="f12" y="f9"/>
                    <a:pt x="f13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7"/>
                  </a:cubicBezTo>
                  <a:cubicBezTo>
                    <a:pt x="f31" y="f25"/>
                    <a:pt x="f32" y="f25"/>
                    <a:pt x="f33" y="f25"/>
                  </a:cubicBezTo>
                  <a:cubicBezTo>
                    <a:pt x="f34" y="f27"/>
                    <a:pt x="f35" y="f29"/>
                    <a:pt x="f36" y="f37"/>
                  </a:cubicBezTo>
                  <a:cubicBezTo>
                    <a:pt x="f36" y="f38"/>
                    <a:pt x="f36" y="f38"/>
                    <a:pt x="f35" y="f39"/>
                  </a:cubicBezTo>
                  <a:cubicBezTo>
                    <a:pt x="f40" y="f41"/>
                    <a:pt x="f42" y="f43"/>
                    <a:pt x="f5" y="f44"/>
                  </a:cubicBezTo>
                  <a:cubicBezTo>
                    <a:pt x="f5" y="f45"/>
                    <a:pt x="f5" y="f45"/>
                    <a:pt x="f5" y="f46"/>
                  </a:cubicBezTo>
                  <a:cubicBezTo>
                    <a:pt x="f47" y="f48"/>
                    <a:pt x="f40" y="f49"/>
                    <a:pt x="f50" y="f49"/>
                  </a:cubicBezTo>
                  <a:cubicBezTo>
                    <a:pt x="f36" y="f49"/>
                    <a:pt x="f36" y="f51"/>
                    <a:pt x="f35" y="f52"/>
                  </a:cubicBezTo>
                  <a:cubicBezTo>
                    <a:pt x="f35" y="f53"/>
                    <a:pt x="f50" y="f54"/>
                    <a:pt x="f36" y="f55"/>
                  </a:cubicBezTo>
                  <a:cubicBezTo>
                    <a:pt x="f56" y="f57"/>
                    <a:pt x="f33" y="f57"/>
                    <a:pt x="f58" y="f55"/>
                  </a:cubicBezTo>
                  <a:cubicBezTo>
                    <a:pt x="f58" y="f55"/>
                    <a:pt x="f31" y="f59"/>
                    <a:pt x="f30" y="f59"/>
                  </a:cubicBezTo>
                  <a:cubicBezTo>
                    <a:pt x="f60" y="f54"/>
                    <a:pt x="f28" y="f54"/>
                    <a:pt x="f26" y="f55"/>
                  </a:cubicBezTo>
                  <a:cubicBezTo>
                    <a:pt x="f26" y="f57"/>
                    <a:pt x="f24" y="f61"/>
                    <a:pt x="f62" y="f61"/>
                  </a:cubicBezTo>
                  <a:cubicBezTo>
                    <a:pt x="f63" y="f61"/>
                    <a:pt x="f64" y="f57"/>
                    <a:pt x="f64" y="f59"/>
                  </a:cubicBezTo>
                  <a:cubicBezTo>
                    <a:pt x="f64" y="f59"/>
                    <a:pt x="f64" y="f59"/>
                    <a:pt x="f64" y="f59"/>
                  </a:cubicBezTo>
                  <a:cubicBezTo>
                    <a:pt x="f64" y="f51"/>
                    <a:pt x="f65" y="f51"/>
                    <a:pt x="f66" y="f49"/>
                  </a:cubicBezTo>
                  <a:cubicBezTo>
                    <a:pt x="f67" y="f68"/>
                    <a:pt x="f69" y="f68"/>
                    <a:pt x="f70" y="f68"/>
                  </a:cubicBezTo>
                  <a:cubicBezTo>
                    <a:pt x="f71" y="f49"/>
                    <a:pt x="f72" y="f51"/>
                    <a:pt x="f73" y="f74"/>
                  </a:cubicBezTo>
                  <a:cubicBezTo>
                    <a:pt x="f75" y="f55"/>
                    <a:pt x="f76" y="f77"/>
                    <a:pt x="f78" y="f79"/>
                  </a:cubicBezTo>
                  <a:cubicBezTo>
                    <a:pt x="f78" y="f80"/>
                    <a:pt x="f81" y="f82"/>
                    <a:pt x="f83" y="f82"/>
                  </a:cubicBezTo>
                  <a:cubicBezTo>
                    <a:pt x="f84" y="f82"/>
                    <a:pt x="f63" y="f85"/>
                    <a:pt x="f22" y="f86"/>
                  </a:cubicBezTo>
                  <a:cubicBezTo>
                    <a:pt x="f87" y="f12"/>
                    <a:pt x="f22" y="f88"/>
                    <a:pt x="f20" y="f89"/>
                  </a:cubicBezTo>
                  <a:cubicBezTo>
                    <a:pt x="f84" y="f90"/>
                    <a:pt x="f91" y="f92"/>
                    <a:pt x="f18" y="f92"/>
                  </a:cubicBezTo>
                  <a:cubicBezTo>
                    <a:pt x="f66" y="f92"/>
                    <a:pt x="f83" y="f93"/>
                    <a:pt x="f66" y="f94"/>
                  </a:cubicBezTo>
                  <a:cubicBezTo>
                    <a:pt x="f66" y="f95"/>
                    <a:pt x="f96" y="f97"/>
                    <a:pt x="f96" y="f72"/>
                  </a:cubicBezTo>
                  <a:cubicBezTo>
                    <a:pt x="f96" y="f75"/>
                    <a:pt x="f98" y="f83"/>
                    <a:pt x="f99" y="f84"/>
                  </a:cubicBezTo>
                  <a:cubicBezTo>
                    <a:pt x="f97" y="f31"/>
                    <a:pt x="f100" y="f50"/>
                    <a:pt x="f82" y="f42"/>
                  </a:cubicBezTo>
                  <a:cubicBezTo>
                    <a:pt x="f61" y="f5"/>
                    <a:pt x="f49" y="f101"/>
                    <a:pt x="f39" y="f58"/>
                  </a:cubicBezTo>
                  <a:cubicBezTo>
                    <a:pt x="f37" y="f60"/>
                    <a:pt x="f37" y="f31"/>
                    <a:pt x="f102" y="f58"/>
                  </a:cubicBezTo>
                  <a:cubicBezTo>
                    <a:pt x="f25" y="f31"/>
                    <a:pt x="f25" y="f33"/>
                    <a:pt x="f103" y="f34"/>
                  </a:cubicBezTo>
                  <a:cubicBezTo>
                    <a:pt x="f103" y="f34"/>
                    <a:pt x="f103" y="f34"/>
                    <a:pt x="f103" y="f34"/>
                  </a:cubicBezTo>
                  <a:cubicBezTo>
                    <a:pt x="f23" y="f34"/>
                    <a:pt x="f23" y="f56"/>
                    <a:pt x="f23" y="f56"/>
                  </a:cubicBezTo>
                  <a:cubicBezTo>
                    <a:pt x="f23" y="f33"/>
                    <a:pt x="f104" y="f33"/>
                    <a:pt x="f105" y="f33"/>
                  </a:cubicBezTo>
                  <a:cubicBezTo>
                    <a:pt x="f106" y="f32"/>
                    <a:pt x="f107" y="f32"/>
                    <a:pt x="f108" y="f31"/>
                  </a:cubicBezTo>
                  <a:cubicBezTo>
                    <a:pt x="f15" y="f60"/>
                    <a:pt x="f9" y="f26"/>
                    <a:pt x="f17" y="f62"/>
                  </a:cubicBezTo>
                  <a:cubicBezTo>
                    <a:pt x="f107" y="f24"/>
                    <a:pt x="f106" y="f60"/>
                    <a:pt x="f21" y="f30"/>
                  </a:cubicBezTo>
                  <a:cubicBezTo>
                    <a:pt x="f104" y="f58"/>
                    <a:pt x="f23" y="f30"/>
                    <a:pt x="f103" y="f30"/>
                  </a:cubicBezTo>
                  <a:cubicBezTo>
                    <a:pt x="f25" y="f60"/>
                    <a:pt x="f27" y="f60"/>
                    <a:pt x="f29" y="f28"/>
                  </a:cubicBezTo>
                  <a:cubicBezTo>
                    <a:pt x="f103" y="f60"/>
                    <a:pt x="f21" y="f30"/>
                    <a:pt x="f19" y="f28"/>
                  </a:cubicBezTo>
                  <a:cubicBezTo>
                    <a:pt x="f106" y="f26"/>
                    <a:pt x="f106" y="f24"/>
                    <a:pt x="f19" y="f109"/>
                  </a:cubicBezTo>
                  <a:cubicBezTo>
                    <a:pt x="f105" y="f109"/>
                    <a:pt x="f104" y="f24"/>
                    <a:pt x="f23" y="f109"/>
                  </a:cubicBezTo>
                  <a:cubicBezTo>
                    <a:pt x="f103" y="f109"/>
                    <a:pt x="f103" y="f109"/>
                    <a:pt x="f25" y="f62"/>
                  </a:cubicBezTo>
                  <a:cubicBezTo>
                    <a:pt x="f25" y="f87"/>
                    <a:pt x="f103" y="f87"/>
                    <a:pt x="f103" y="f22"/>
                  </a:cubicBezTo>
                  <a:cubicBezTo>
                    <a:pt x="f23" y="f22"/>
                    <a:pt x="f104" y="f63"/>
                    <a:pt x="f21" y="f110"/>
                  </a:cubicBezTo>
                  <a:cubicBezTo>
                    <a:pt x="f104" y="f20"/>
                    <a:pt x="f23" y="f20"/>
                    <a:pt x="f103" y="f20"/>
                  </a:cubicBezTo>
                  <a:cubicBezTo>
                    <a:pt x="f27" y="f20"/>
                    <a:pt x="f29" y="f110"/>
                    <a:pt x="f102" y="f63"/>
                  </a:cubicBezTo>
                  <a:cubicBezTo>
                    <a:pt x="f38" y="f24"/>
                    <a:pt x="f111" y="f30"/>
                    <a:pt x="f48" y="f33"/>
                  </a:cubicBezTo>
                  <a:cubicBezTo>
                    <a:pt x="f54" y="f35"/>
                    <a:pt x="f77" y="f50"/>
                    <a:pt x="f112" y="f35"/>
                  </a:cubicBezTo>
                  <a:cubicBezTo>
                    <a:pt x="f113" y="f34"/>
                    <a:pt x="f14" y="f60"/>
                    <a:pt x="f69" y="f84"/>
                  </a:cubicBezTo>
                  <a:cubicBezTo>
                    <a:pt x="f76" y="f98"/>
                    <a:pt x="f98" y="f16"/>
                    <a:pt x="f78" y="f114"/>
                  </a:cubicBezTo>
                  <a:cubicBezTo>
                    <a:pt x="f76" y="f115"/>
                    <a:pt x="f76" y="f116"/>
                    <a:pt x="f99" y="f12"/>
                  </a:cubicBezTo>
                  <a:cubicBezTo>
                    <a:pt x="f75" y="f8"/>
                    <a:pt x="f75" y="f117"/>
                    <a:pt x="f75" y="f85"/>
                  </a:cubicBezTo>
                  <a:cubicBezTo>
                    <a:pt x="f99" y="f118"/>
                    <a:pt x="f119" y="f120"/>
                    <a:pt x="f72" y="f59"/>
                  </a:cubicBezTo>
                  <a:cubicBezTo>
                    <a:pt x="f121" y="f51"/>
                    <a:pt x="f115" y="f68"/>
                    <a:pt x="f100" y="f68"/>
                  </a:cubicBezTo>
                  <a:cubicBezTo>
                    <a:pt x="f122" y="f46"/>
                    <a:pt x="f123" y="f49"/>
                    <a:pt x="f55" y="f54"/>
                  </a:cubicBezTo>
                  <a:cubicBezTo>
                    <a:pt x="f48" y="f124"/>
                    <a:pt x="f39" y="f77"/>
                    <a:pt x="f25" y="f118"/>
                  </a:cubicBezTo>
                  <a:cubicBezTo>
                    <a:pt x="f19" y="f125"/>
                    <a:pt x="f15" y="f122"/>
                    <a:pt x="f126" y="f10"/>
                  </a:cubicBezTo>
                  <a:cubicBezTo>
                    <a:pt x="f127" y="f12"/>
                    <a:pt x="f127" y="f113"/>
                    <a:pt x="f128" y="f113"/>
                  </a:cubicBezTo>
                  <a:cubicBezTo>
                    <a:pt x="f6" y="f12"/>
                    <a:pt x="f129" y="f130"/>
                    <a:pt x="f129" y="f131"/>
                  </a:cubicBezTo>
                  <a:cubicBezTo>
                    <a:pt x="f129" y="f132"/>
                    <a:pt x="f127" y="f122"/>
                    <a:pt x="f126" y="f85"/>
                  </a:cubicBezTo>
                  <a:cubicBezTo>
                    <a:pt x="f107" y="f118"/>
                    <a:pt x="f25" y="f120"/>
                    <a:pt x="f41" y="f55"/>
                  </a:cubicBezTo>
                  <a:cubicBezTo>
                    <a:pt x="f74" y="f51"/>
                    <a:pt x="f133" y="f45"/>
                    <a:pt x="f85" y="f111"/>
                  </a:cubicBezTo>
                  <a:cubicBezTo>
                    <a:pt x="f130" y="f43"/>
                    <a:pt x="f88" y="f41"/>
                    <a:pt x="f115" y="f111"/>
                  </a:cubicBezTo>
                  <a:cubicBezTo>
                    <a:pt x="f94" y="f44"/>
                    <a:pt x="f134" y="f44"/>
                    <a:pt x="f95" y="f111"/>
                  </a:cubicBezTo>
                  <a:cubicBezTo>
                    <a:pt x="f73" y="f43"/>
                    <a:pt x="f81" y="f111"/>
                    <a:pt x="f110" y="f68"/>
                  </a:cubicBezTo>
                  <a:cubicBezTo>
                    <a:pt x="f22" y="f68"/>
                    <a:pt x="f87" y="f49"/>
                    <a:pt x="f87" y="f74"/>
                  </a:cubicBezTo>
                  <a:cubicBezTo>
                    <a:pt x="f87" y="f74"/>
                    <a:pt x="f87" y="f53"/>
                    <a:pt x="f62" y="f135"/>
                  </a:cubicBezTo>
                  <a:cubicBezTo>
                    <a:pt x="f62" y="f135"/>
                    <a:pt x="f62" y="f135"/>
                    <a:pt x="f62" y="f135"/>
                  </a:cubicBezTo>
                  <a:cubicBezTo>
                    <a:pt x="f24" y="f49"/>
                    <a:pt x="f26" y="f48"/>
                    <a:pt x="f31" y="f52"/>
                  </a:cubicBezTo>
                  <a:cubicBezTo>
                    <a:pt x="f58" y="f74"/>
                    <a:pt x="f32" y="f53"/>
                    <a:pt x="f33" y="f53"/>
                  </a:cubicBezTo>
                  <a:cubicBezTo>
                    <a:pt x="f136" y="f74"/>
                    <a:pt x="f33" y="f52"/>
                    <a:pt x="f32" y="f51"/>
                  </a:cubicBezTo>
                  <a:cubicBezTo>
                    <a:pt x="f58" y="f68"/>
                    <a:pt x="f58" y="f46"/>
                    <a:pt x="f56" y="f45"/>
                  </a:cubicBezTo>
                  <a:cubicBezTo>
                    <a:pt x="f34" y="f45"/>
                    <a:pt x="f36" y="f46"/>
                    <a:pt x="f35" y="f45"/>
                  </a:cubicBezTo>
                  <a:cubicBezTo>
                    <a:pt x="f36" y="f44"/>
                    <a:pt x="f34" y="f111"/>
                    <a:pt x="f56" y="f111"/>
                  </a:cubicBezTo>
                  <a:cubicBezTo>
                    <a:pt x="f58" y="f43"/>
                    <a:pt x="f31" y="f41"/>
                    <a:pt x="f32" y="f37"/>
                  </a:cubicBezTo>
                  <a:cubicBezTo>
                    <a:pt x="f32" y="f102"/>
                    <a:pt x="f58" y="f37"/>
                    <a:pt x="f58" y="f37"/>
                  </a:cubicBezTo>
                  <a:cubicBezTo>
                    <a:pt x="f60" y="f137"/>
                    <a:pt x="f24" y="f37"/>
                    <a:pt x="f62" y="f102"/>
                  </a:cubicBezTo>
                  <a:cubicBezTo>
                    <a:pt x="f66" y="f104"/>
                    <a:pt x="f73" y="f106"/>
                    <a:pt x="f94" y="f138"/>
                  </a:cubicBezTo>
                  <a:cubicBezTo>
                    <a:pt x="f89" y="f138"/>
                    <a:pt x="f139" y="f107"/>
                    <a:pt x="f130" y="f107"/>
                  </a:cubicBezTo>
                  <a:cubicBezTo>
                    <a:pt x="f122" y="f107"/>
                    <a:pt x="f140" y="f107"/>
                    <a:pt x="f140" y="f141"/>
                  </a:cubicBezTo>
                  <a:cubicBezTo>
                    <a:pt x="f140" y="f127"/>
                    <a:pt x="f140" y="f129"/>
                    <a:pt x="f85" y="f6"/>
                  </a:cubicBezTo>
                  <a:cubicBezTo>
                    <a:pt x="f85" y="f142"/>
                    <a:pt x="f85" y="f143"/>
                    <a:pt x="f140" y="f144"/>
                  </a:cubicBezTo>
                  <a:cubicBezTo>
                    <a:pt x="f140" y="f7"/>
                    <a:pt x="f117" y="f7"/>
                    <a:pt x="f132" y="f7"/>
                  </a:cubicBezTo>
                  <a:cubicBezTo>
                    <a:pt x="f86" y="f7"/>
                    <a:pt x="f132" y="f145"/>
                    <a:pt x="f132" y="f145"/>
                  </a:cubicBezTo>
                  <a:cubicBezTo>
                    <a:pt x="f86" y="f143"/>
                    <a:pt x="f86" y="f6"/>
                    <a:pt x="f131" y="f129"/>
                  </a:cubicBezTo>
                  <a:cubicBezTo>
                    <a:pt x="f131" y="f127"/>
                    <a:pt x="f131" y="f141"/>
                    <a:pt x="f8" y="f9"/>
                  </a:cubicBezTo>
                  <a:close/>
                </a:path>
              </a:pathLst>
            </a:custGeom>
            <a:solidFill>
              <a:srgbClr val="7241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3FA4F71F-0782-1F8D-53BB-D7A17BB120B3}"/>
                </a:ext>
              </a:extLst>
            </p:cNvPr>
            <p:cNvSpPr/>
            <p:nvPr/>
          </p:nvSpPr>
          <p:spPr>
            <a:xfrm>
              <a:off x="7956551" y="6148389"/>
              <a:ext cx="1492245" cy="18081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45"/>
                <a:gd name="f8" fmla="val 7"/>
                <a:gd name="f9" fmla="val 2"/>
                <a:gd name="f10" fmla="val 12"/>
                <a:gd name="f11" fmla="val 17"/>
                <a:gd name="f12" fmla="val 32"/>
                <a:gd name="f13" fmla="val 6"/>
                <a:gd name="f14" fmla="val 48"/>
                <a:gd name="f15" fmla="val 5"/>
                <a:gd name="f16" fmla="val 49"/>
                <a:gd name="f17" fmla="val 50"/>
                <a:gd name="f18" fmla="val 15"/>
                <a:gd name="f19" fmla="val 70"/>
                <a:gd name="f20" fmla="val 24"/>
                <a:gd name="f21" fmla="val 90"/>
                <a:gd name="f22" fmla="val 37"/>
                <a:gd name="f23" fmla="val 107"/>
                <a:gd name="f24" fmla="val 45"/>
                <a:gd name="f25" fmla="val 118"/>
                <a:gd name="f26" fmla="val 55"/>
                <a:gd name="f27" fmla="val 128"/>
                <a:gd name="f28" fmla="val 64"/>
                <a:gd name="f29" fmla="val 137"/>
                <a:gd name="f30" fmla="val 66"/>
                <a:gd name="f31" fmla="val 138"/>
                <a:gd name="f32" fmla="val 68"/>
                <a:gd name="f33" fmla="val 72"/>
                <a:gd name="f34" fmla="val 135"/>
                <a:gd name="f35" fmla="val 76"/>
                <a:gd name="f36" fmla="val 133"/>
                <a:gd name="f37" fmla="val 81"/>
                <a:gd name="f38" fmla="val 132"/>
                <a:gd name="f39" fmla="val 85"/>
                <a:gd name="f40" fmla="val 130"/>
                <a:gd name="f41" fmla="val 87"/>
                <a:gd name="f42" fmla="val 127"/>
                <a:gd name="f43" fmla="val 89"/>
                <a:gd name="f44" fmla="val 124"/>
                <a:gd name="f45" fmla="val 98"/>
                <a:gd name="f46" fmla="val 111"/>
                <a:gd name="f47" fmla="val 97"/>
                <a:gd name="f48" fmla="val 92"/>
                <a:gd name="f49" fmla="val 83"/>
                <a:gd name="f50" fmla="val 93"/>
                <a:gd name="f51" fmla="val 94"/>
                <a:gd name="f52" fmla="val 79"/>
                <a:gd name="f53" fmla="val 95"/>
                <a:gd name="f54" fmla="val 77"/>
                <a:gd name="f55" fmla="val 82"/>
                <a:gd name="f56" fmla="val 99"/>
                <a:gd name="f57" fmla="val 103"/>
                <a:gd name="f58" fmla="val 96"/>
                <a:gd name="f59" fmla="val 116"/>
                <a:gd name="f60" fmla="val 113"/>
                <a:gd name="f61" fmla="val 105"/>
                <a:gd name="f62" fmla="val 84"/>
                <a:gd name="f63" fmla="val 114"/>
                <a:gd name="f64" fmla="val 73"/>
                <a:gd name="f65" fmla="val 71"/>
                <a:gd name="f66" fmla="val 115"/>
                <a:gd name="f67" fmla="val 117"/>
                <a:gd name="f68" fmla="val 119"/>
                <a:gd name="f69" fmla="val 86"/>
                <a:gd name="f70" fmla="val 88"/>
                <a:gd name="f71" fmla="val 102"/>
                <a:gd name="f72" fmla="val 134"/>
                <a:gd name="f73" fmla="val 136"/>
                <a:gd name="f74" fmla="val 75"/>
                <a:gd name="f75" fmla="val 139"/>
                <a:gd name="f76" fmla="val 69"/>
                <a:gd name="f77" fmla="val 143"/>
                <a:gd name="f78" fmla="val 65"/>
                <a:gd name="f79" fmla="val 144"/>
                <a:gd name="f80" fmla="val 62"/>
                <a:gd name="f81" fmla="val 142"/>
                <a:gd name="f82" fmla="val 56"/>
                <a:gd name="f83" fmla="val 51"/>
                <a:gd name="f84" fmla="val 125"/>
                <a:gd name="f85" fmla="val 35"/>
                <a:gd name="f86" fmla="val 27"/>
                <a:gd name="f87" fmla="val 20"/>
                <a:gd name="f88" fmla="val 13"/>
                <a:gd name="f89" fmla="val 1"/>
                <a:gd name="f90" fmla="val 52"/>
                <a:gd name="f91" fmla="val 47"/>
                <a:gd name="f92" fmla="val 4"/>
                <a:gd name="f93" fmla="val 38"/>
                <a:gd name="f94" fmla="val 30"/>
                <a:gd name="f95" fmla="val 22"/>
                <a:gd name="f96" fmla="val 16"/>
                <a:gd name="f97" fmla="val 10"/>
                <a:gd name="f98" fmla="val 3"/>
                <a:gd name="f99" fmla="+- 0 0 -90"/>
                <a:gd name="f100" fmla="*/ f3 1 120"/>
                <a:gd name="f101" fmla="*/ f4 1 145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20"/>
                <a:gd name="f110" fmla="*/ f106 1 145"/>
                <a:gd name="f111" fmla="*/ 7 f107 1"/>
                <a:gd name="f112" fmla="*/ 2 f106 1"/>
                <a:gd name="f113" fmla="*/ 6 f107 1"/>
                <a:gd name="f114" fmla="*/ 48 f106 1"/>
                <a:gd name="f115" fmla="*/ 50 f106 1"/>
                <a:gd name="f116" fmla="*/ 37 f107 1"/>
                <a:gd name="f117" fmla="*/ 107 f106 1"/>
                <a:gd name="f118" fmla="*/ 64 f107 1"/>
                <a:gd name="f119" fmla="*/ 137 f106 1"/>
                <a:gd name="f120" fmla="*/ 68 f107 1"/>
                <a:gd name="f121" fmla="*/ 81 f107 1"/>
                <a:gd name="f122" fmla="*/ 132 f106 1"/>
                <a:gd name="f123" fmla="*/ 89 f107 1"/>
                <a:gd name="f124" fmla="*/ 124 f106 1"/>
                <a:gd name="f125" fmla="*/ 92 f107 1"/>
                <a:gd name="f126" fmla="*/ 83 f106 1"/>
                <a:gd name="f127" fmla="*/ 95 f107 1"/>
                <a:gd name="f128" fmla="*/ 77 f106 1"/>
                <a:gd name="f129" fmla="*/ 99 f107 1"/>
                <a:gd name="f130" fmla="*/ 85 f106 1"/>
                <a:gd name="f131" fmla="*/ 96 f107 1"/>
                <a:gd name="f132" fmla="*/ 113 f107 1"/>
                <a:gd name="f133" fmla="*/ 92 f106 1"/>
                <a:gd name="f134" fmla="*/ 84 f106 1"/>
                <a:gd name="f135" fmla="*/ 114 f107 1"/>
                <a:gd name="f136" fmla="*/ 73 f106 1"/>
                <a:gd name="f137" fmla="*/ 115 f107 1"/>
                <a:gd name="f138" fmla="*/ 70 f106 1"/>
                <a:gd name="f139" fmla="*/ 117 f107 1"/>
                <a:gd name="f140" fmla="*/ 118 f107 1"/>
                <a:gd name="f141" fmla="*/ 81 f106 1"/>
                <a:gd name="f142" fmla="*/ 119 f107 1"/>
                <a:gd name="f143" fmla="*/ 88 f106 1"/>
                <a:gd name="f144" fmla="*/ 102 f106 1"/>
                <a:gd name="f145" fmla="*/ 134 f106 1"/>
                <a:gd name="f146" fmla="*/ 69 f107 1"/>
                <a:gd name="f147" fmla="*/ 143 f106 1"/>
                <a:gd name="f148" fmla="*/ 62 f107 1"/>
                <a:gd name="f149" fmla="*/ 142 f106 1"/>
                <a:gd name="f150" fmla="*/ 45 f107 1"/>
                <a:gd name="f151" fmla="*/ 125 f106 1"/>
                <a:gd name="f152" fmla="*/ 20 f107 1"/>
                <a:gd name="f153" fmla="*/ 90 f106 1"/>
                <a:gd name="f154" fmla="*/ 1 f107 1"/>
                <a:gd name="f155" fmla="*/ 52 f106 1"/>
                <a:gd name="f156" fmla="*/ 45 f106 1"/>
                <a:gd name="f157" fmla="*/ 5 f107 1"/>
                <a:gd name="f158" fmla="*/ 22 f106 1"/>
                <a:gd name="f159" fmla="*/ 2 f107 1"/>
                <a:gd name="f160" fmla="*/ 5 f106 1"/>
                <a:gd name="f161" fmla="*/ 0 f106 1"/>
                <a:gd name="f162" fmla="+- f108 0 f1"/>
                <a:gd name="f163" fmla="*/ f111 1 120"/>
                <a:gd name="f164" fmla="*/ f112 1 145"/>
                <a:gd name="f165" fmla="*/ f113 1 120"/>
                <a:gd name="f166" fmla="*/ f114 1 145"/>
                <a:gd name="f167" fmla="*/ f115 1 145"/>
                <a:gd name="f168" fmla="*/ f116 1 120"/>
                <a:gd name="f169" fmla="*/ f117 1 145"/>
                <a:gd name="f170" fmla="*/ f118 1 120"/>
                <a:gd name="f171" fmla="*/ f119 1 145"/>
                <a:gd name="f172" fmla="*/ f120 1 120"/>
                <a:gd name="f173" fmla="*/ f121 1 120"/>
                <a:gd name="f174" fmla="*/ f122 1 145"/>
                <a:gd name="f175" fmla="*/ f123 1 120"/>
                <a:gd name="f176" fmla="*/ f124 1 145"/>
                <a:gd name="f177" fmla="*/ f125 1 120"/>
                <a:gd name="f178" fmla="*/ f126 1 145"/>
                <a:gd name="f179" fmla="*/ f127 1 120"/>
                <a:gd name="f180" fmla="*/ f128 1 145"/>
                <a:gd name="f181" fmla="*/ f129 1 120"/>
                <a:gd name="f182" fmla="*/ f130 1 145"/>
                <a:gd name="f183" fmla="*/ f131 1 120"/>
                <a:gd name="f184" fmla="*/ f132 1 120"/>
                <a:gd name="f185" fmla="*/ f133 1 145"/>
                <a:gd name="f186" fmla="*/ f134 1 145"/>
                <a:gd name="f187" fmla="*/ f135 1 120"/>
                <a:gd name="f188" fmla="*/ f136 1 145"/>
                <a:gd name="f189" fmla="*/ f137 1 120"/>
                <a:gd name="f190" fmla="*/ f138 1 145"/>
                <a:gd name="f191" fmla="*/ f139 1 120"/>
                <a:gd name="f192" fmla="*/ f140 1 120"/>
                <a:gd name="f193" fmla="*/ f141 1 145"/>
                <a:gd name="f194" fmla="*/ f142 1 120"/>
                <a:gd name="f195" fmla="*/ f143 1 145"/>
                <a:gd name="f196" fmla="*/ f144 1 145"/>
                <a:gd name="f197" fmla="*/ f145 1 145"/>
                <a:gd name="f198" fmla="*/ f146 1 120"/>
                <a:gd name="f199" fmla="*/ f147 1 145"/>
                <a:gd name="f200" fmla="*/ f148 1 120"/>
                <a:gd name="f201" fmla="*/ f149 1 145"/>
                <a:gd name="f202" fmla="*/ f150 1 120"/>
                <a:gd name="f203" fmla="*/ f151 1 145"/>
                <a:gd name="f204" fmla="*/ f152 1 120"/>
                <a:gd name="f205" fmla="*/ f153 1 145"/>
                <a:gd name="f206" fmla="*/ f154 1 120"/>
                <a:gd name="f207" fmla="*/ f155 1 145"/>
                <a:gd name="f208" fmla="*/ f156 1 145"/>
                <a:gd name="f209" fmla="*/ f157 1 120"/>
                <a:gd name="f210" fmla="*/ f158 1 145"/>
                <a:gd name="f211" fmla="*/ f159 1 120"/>
                <a:gd name="f212" fmla="*/ f160 1 145"/>
                <a:gd name="f213" fmla="*/ f161 1 145"/>
                <a:gd name="f214" fmla="*/ 0 1 f109"/>
                <a:gd name="f215" fmla="*/ f103 1 f109"/>
                <a:gd name="f216" fmla="*/ 0 1 f110"/>
                <a:gd name="f217" fmla="*/ f104 1 f110"/>
                <a:gd name="f218" fmla="*/ f163 1 f109"/>
                <a:gd name="f219" fmla="*/ f164 1 f110"/>
                <a:gd name="f220" fmla="*/ f165 1 f109"/>
                <a:gd name="f221" fmla="*/ f166 1 f110"/>
                <a:gd name="f222" fmla="*/ f167 1 f110"/>
                <a:gd name="f223" fmla="*/ f168 1 f109"/>
                <a:gd name="f224" fmla="*/ f169 1 f110"/>
                <a:gd name="f225" fmla="*/ f170 1 f109"/>
                <a:gd name="f226" fmla="*/ f171 1 f110"/>
                <a:gd name="f227" fmla="*/ f172 1 f109"/>
                <a:gd name="f228" fmla="*/ f173 1 f109"/>
                <a:gd name="f229" fmla="*/ f174 1 f110"/>
                <a:gd name="f230" fmla="*/ f175 1 f109"/>
                <a:gd name="f231" fmla="*/ f176 1 f110"/>
                <a:gd name="f232" fmla="*/ f177 1 f109"/>
                <a:gd name="f233" fmla="*/ f178 1 f110"/>
                <a:gd name="f234" fmla="*/ f179 1 f109"/>
                <a:gd name="f235" fmla="*/ f180 1 f110"/>
                <a:gd name="f236" fmla="*/ f181 1 f109"/>
                <a:gd name="f237" fmla="*/ f182 1 f110"/>
                <a:gd name="f238" fmla="*/ f183 1 f109"/>
                <a:gd name="f239" fmla="*/ f184 1 f109"/>
                <a:gd name="f240" fmla="*/ f185 1 f110"/>
                <a:gd name="f241" fmla="*/ f186 1 f110"/>
                <a:gd name="f242" fmla="*/ f187 1 f109"/>
                <a:gd name="f243" fmla="*/ f188 1 f110"/>
                <a:gd name="f244" fmla="*/ f189 1 f109"/>
                <a:gd name="f245" fmla="*/ f190 1 f110"/>
                <a:gd name="f246" fmla="*/ f191 1 f109"/>
                <a:gd name="f247" fmla="*/ f192 1 f109"/>
                <a:gd name="f248" fmla="*/ f193 1 f110"/>
                <a:gd name="f249" fmla="*/ f194 1 f109"/>
                <a:gd name="f250" fmla="*/ f195 1 f110"/>
                <a:gd name="f251" fmla="*/ f196 1 f110"/>
                <a:gd name="f252" fmla="*/ f197 1 f110"/>
                <a:gd name="f253" fmla="*/ f198 1 f109"/>
                <a:gd name="f254" fmla="*/ f199 1 f110"/>
                <a:gd name="f255" fmla="*/ f200 1 f109"/>
                <a:gd name="f256" fmla="*/ f201 1 f110"/>
                <a:gd name="f257" fmla="*/ f202 1 f109"/>
                <a:gd name="f258" fmla="*/ f203 1 f110"/>
                <a:gd name="f259" fmla="*/ f204 1 f109"/>
                <a:gd name="f260" fmla="*/ f205 1 f110"/>
                <a:gd name="f261" fmla="*/ f206 1 f109"/>
                <a:gd name="f262" fmla="*/ f207 1 f110"/>
                <a:gd name="f263" fmla="*/ f208 1 f110"/>
                <a:gd name="f264" fmla="*/ f209 1 f109"/>
                <a:gd name="f265" fmla="*/ f210 1 f110"/>
                <a:gd name="f266" fmla="*/ f211 1 f109"/>
                <a:gd name="f267" fmla="*/ f212 1 f110"/>
                <a:gd name="f268" fmla="*/ f213 1 f110"/>
                <a:gd name="f269" fmla="*/ f214 f100 1"/>
                <a:gd name="f270" fmla="*/ f215 f100 1"/>
                <a:gd name="f271" fmla="*/ f217 f101 1"/>
                <a:gd name="f272" fmla="*/ f216 f101 1"/>
                <a:gd name="f273" fmla="*/ f218 f100 1"/>
                <a:gd name="f274" fmla="*/ f219 f101 1"/>
                <a:gd name="f275" fmla="*/ f220 f100 1"/>
                <a:gd name="f276" fmla="*/ f221 f101 1"/>
                <a:gd name="f277" fmla="*/ f222 f101 1"/>
                <a:gd name="f278" fmla="*/ f223 f100 1"/>
                <a:gd name="f279" fmla="*/ f224 f101 1"/>
                <a:gd name="f280" fmla="*/ f225 f100 1"/>
                <a:gd name="f281" fmla="*/ f226 f101 1"/>
                <a:gd name="f282" fmla="*/ f227 f100 1"/>
                <a:gd name="f283" fmla="*/ f228 f100 1"/>
                <a:gd name="f284" fmla="*/ f229 f101 1"/>
                <a:gd name="f285" fmla="*/ f230 f100 1"/>
                <a:gd name="f286" fmla="*/ f231 f101 1"/>
                <a:gd name="f287" fmla="*/ f232 f100 1"/>
                <a:gd name="f288" fmla="*/ f233 f101 1"/>
                <a:gd name="f289" fmla="*/ f234 f100 1"/>
                <a:gd name="f290" fmla="*/ f235 f101 1"/>
                <a:gd name="f291" fmla="*/ f236 f100 1"/>
                <a:gd name="f292" fmla="*/ f237 f101 1"/>
                <a:gd name="f293" fmla="*/ f238 f100 1"/>
                <a:gd name="f294" fmla="*/ f239 f100 1"/>
                <a:gd name="f295" fmla="*/ f240 f101 1"/>
                <a:gd name="f296" fmla="*/ f241 f101 1"/>
                <a:gd name="f297" fmla="*/ f242 f100 1"/>
                <a:gd name="f298" fmla="*/ f243 f101 1"/>
                <a:gd name="f299" fmla="*/ f244 f100 1"/>
                <a:gd name="f300" fmla="*/ f245 f101 1"/>
                <a:gd name="f301" fmla="*/ f246 f100 1"/>
                <a:gd name="f302" fmla="*/ f247 f100 1"/>
                <a:gd name="f303" fmla="*/ f248 f101 1"/>
                <a:gd name="f304" fmla="*/ f249 f100 1"/>
                <a:gd name="f305" fmla="*/ f250 f101 1"/>
                <a:gd name="f306" fmla="*/ f251 f101 1"/>
                <a:gd name="f307" fmla="*/ f252 f101 1"/>
                <a:gd name="f308" fmla="*/ f253 f100 1"/>
                <a:gd name="f309" fmla="*/ f254 f101 1"/>
                <a:gd name="f310" fmla="*/ f255 f100 1"/>
                <a:gd name="f311" fmla="*/ f256 f101 1"/>
                <a:gd name="f312" fmla="*/ f257 f100 1"/>
                <a:gd name="f313" fmla="*/ f258 f101 1"/>
                <a:gd name="f314" fmla="*/ f259 f100 1"/>
                <a:gd name="f315" fmla="*/ f260 f101 1"/>
                <a:gd name="f316" fmla="*/ f261 f100 1"/>
                <a:gd name="f317" fmla="*/ f262 f101 1"/>
                <a:gd name="f318" fmla="*/ f263 f101 1"/>
                <a:gd name="f319" fmla="*/ f264 f100 1"/>
                <a:gd name="f320" fmla="*/ f265 f101 1"/>
                <a:gd name="f321" fmla="*/ f266 f100 1"/>
                <a:gd name="f322" fmla="*/ f267 f101 1"/>
                <a:gd name="f323" fmla="*/ f26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2">
                  <a:pos x="f273" y="f274"/>
                </a:cxn>
                <a:cxn ang="f162">
                  <a:pos x="f275" y="f276"/>
                </a:cxn>
                <a:cxn ang="f162">
                  <a:pos x="f275" y="f277"/>
                </a:cxn>
                <a:cxn ang="f162">
                  <a:pos x="f278" y="f279"/>
                </a:cxn>
                <a:cxn ang="f162">
                  <a:pos x="f280" y="f281"/>
                </a:cxn>
                <a:cxn ang="f162">
                  <a:pos x="f282" y="f281"/>
                </a:cxn>
                <a:cxn ang="f162">
                  <a:pos x="f283" y="f284"/>
                </a:cxn>
                <a:cxn ang="f162">
                  <a:pos x="f285" y="f286"/>
                </a:cxn>
                <a:cxn ang="f162">
                  <a:pos x="f287" y="f288"/>
                </a:cxn>
                <a:cxn ang="f162">
                  <a:pos x="f289" y="f290"/>
                </a:cxn>
                <a:cxn ang="f162">
                  <a:pos x="f291" y="f292"/>
                </a:cxn>
                <a:cxn ang="f162">
                  <a:pos x="f293" y="f286"/>
                </a:cxn>
                <a:cxn ang="f162">
                  <a:pos x="f294" y="f295"/>
                </a:cxn>
                <a:cxn ang="f162">
                  <a:pos x="f294" y="f296"/>
                </a:cxn>
                <a:cxn ang="f162">
                  <a:pos x="f297" y="f298"/>
                </a:cxn>
                <a:cxn ang="f162">
                  <a:pos x="f299" y="f300"/>
                </a:cxn>
                <a:cxn ang="f162">
                  <a:pos x="f301" y="f298"/>
                </a:cxn>
                <a:cxn ang="f162">
                  <a:pos x="f302" y="f303"/>
                </a:cxn>
                <a:cxn ang="f162">
                  <a:pos x="f302" y="f292"/>
                </a:cxn>
                <a:cxn ang="f162">
                  <a:pos x="f304" y="f305"/>
                </a:cxn>
                <a:cxn ang="f162">
                  <a:pos x="f302" y="f306"/>
                </a:cxn>
                <a:cxn ang="f162">
                  <a:pos x="f285" y="f307"/>
                </a:cxn>
                <a:cxn ang="f162">
                  <a:pos x="f308" y="f309"/>
                </a:cxn>
                <a:cxn ang="f162">
                  <a:pos x="f310" y="f311"/>
                </a:cxn>
                <a:cxn ang="f162">
                  <a:pos x="f312" y="f313"/>
                </a:cxn>
                <a:cxn ang="f162">
                  <a:pos x="f314" y="f315"/>
                </a:cxn>
                <a:cxn ang="f162">
                  <a:pos x="f316" y="f317"/>
                </a:cxn>
                <a:cxn ang="f162">
                  <a:pos x="f316" y="f318"/>
                </a:cxn>
                <a:cxn ang="f162">
                  <a:pos x="f319" y="f320"/>
                </a:cxn>
                <a:cxn ang="f162">
                  <a:pos x="f321" y="f322"/>
                </a:cxn>
                <a:cxn ang="f162">
                  <a:pos x="f321" y="f323"/>
                </a:cxn>
                <a:cxn ang="f162">
                  <a:pos x="f321" y="f323"/>
                </a:cxn>
                <a:cxn ang="f162">
                  <a:pos x="f273" y="f274"/>
                </a:cxn>
              </a:cxnLst>
              <a:rect l="f269" t="f272" r="f270" b="f271"/>
              <a:pathLst>
                <a:path w="120" h="145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5" y="f16"/>
                    <a:pt x="f13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1"/>
                    <a:pt x="f32" y="f29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37"/>
                    <a:pt x="f51" y="f52"/>
                    <a:pt x="f53" y="f54"/>
                  </a:cubicBezTo>
                  <a:cubicBezTo>
                    <a:pt x="f47" y="f52"/>
                    <a:pt x="f45" y="f55"/>
                    <a:pt x="f56" y="f39"/>
                  </a:cubicBezTo>
                  <a:cubicBezTo>
                    <a:pt x="f57" y="f45"/>
                    <a:pt x="f57" y="f46"/>
                    <a:pt x="f58" y="f44"/>
                  </a:cubicBezTo>
                  <a:cubicBezTo>
                    <a:pt x="f23" y="f59"/>
                    <a:pt x="f60" y="f61"/>
                    <a:pt x="f60" y="f48"/>
                  </a:cubicBezTo>
                  <a:cubicBezTo>
                    <a:pt x="f60" y="f43"/>
                    <a:pt x="f60" y="f41"/>
                    <a:pt x="f60" y="f62"/>
                  </a:cubicBezTo>
                  <a:cubicBezTo>
                    <a:pt x="f63" y="f37"/>
                    <a:pt x="f63" y="f54"/>
                    <a:pt x="f63" y="f64"/>
                  </a:cubicBezTo>
                  <a:cubicBezTo>
                    <a:pt x="f63" y="f33"/>
                    <a:pt x="f63" y="f65"/>
                    <a:pt x="f66" y="f19"/>
                  </a:cubicBezTo>
                  <a:cubicBezTo>
                    <a:pt x="f59" y="f65"/>
                    <a:pt x="f59" y="f33"/>
                    <a:pt x="f67" y="f64"/>
                  </a:cubicBezTo>
                  <a:cubicBezTo>
                    <a:pt x="f67" y="f35"/>
                    <a:pt x="f67" y="f52"/>
                    <a:pt x="f25" y="f37"/>
                  </a:cubicBezTo>
                  <a:cubicBezTo>
                    <a:pt x="f68" y="f49"/>
                    <a:pt x="f25" y="f62"/>
                    <a:pt x="f25" y="f39"/>
                  </a:cubicBezTo>
                  <a:cubicBezTo>
                    <a:pt x="f67" y="f69"/>
                    <a:pt x="f67" y="f41"/>
                    <a:pt x="f68" y="f70"/>
                  </a:cubicBezTo>
                  <a:cubicBezTo>
                    <a:pt x="f6" y="f50"/>
                    <a:pt x="f68" y="f47"/>
                    <a:pt x="f25" y="f71"/>
                  </a:cubicBezTo>
                  <a:cubicBezTo>
                    <a:pt x="f63" y="f67"/>
                    <a:pt x="f61" y="f27"/>
                    <a:pt x="f43" y="f72"/>
                  </a:cubicBezTo>
                  <a:cubicBezTo>
                    <a:pt x="f55" y="f73"/>
                    <a:pt x="f74" y="f75"/>
                    <a:pt x="f76" y="f77"/>
                  </a:cubicBezTo>
                  <a:cubicBezTo>
                    <a:pt x="f78" y="f7"/>
                    <a:pt x="f78" y="f79"/>
                    <a:pt x="f80" y="f81"/>
                  </a:cubicBezTo>
                  <a:cubicBezTo>
                    <a:pt x="f82" y="f73"/>
                    <a:pt x="f83" y="f40"/>
                    <a:pt x="f24" y="f84"/>
                  </a:cubicBezTo>
                  <a:cubicBezTo>
                    <a:pt x="f85" y="f63"/>
                    <a:pt x="f86" y="f71"/>
                    <a:pt x="f87" y="f21"/>
                  </a:cubicBezTo>
                  <a:cubicBezTo>
                    <a:pt x="f88" y="f54"/>
                    <a:pt x="f8" y="f78"/>
                    <a:pt x="f89" y="f90"/>
                  </a:cubicBezTo>
                  <a:cubicBezTo>
                    <a:pt x="f5" y="f17"/>
                    <a:pt x="f5" y="f91"/>
                    <a:pt x="f89" y="f24"/>
                  </a:cubicBezTo>
                  <a:cubicBezTo>
                    <a:pt x="f92" y="f93"/>
                    <a:pt x="f13" y="f94"/>
                    <a:pt x="f15" y="f95"/>
                  </a:cubicBezTo>
                  <a:cubicBezTo>
                    <a:pt x="f15" y="f96"/>
                    <a:pt x="f92" y="f97"/>
                    <a:pt x="f9" y="f15"/>
                  </a:cubicBezTo>
                  <a:cubicBezTo>
                    <a:pt x="f9" y="f98"/>
                    <a:pt x="f89" y="f9"/>
                    <a:pt x="f9" y="f5"/>
                  </a:cubicBezTo>
                  <a:cubicBezTo>
                    <a:pt x="f9" y="f5"/>
                    <a:pt x="f9" y="f5"/>
                    <a:pt x="f9" y="f5"/>
                  </a:cubicBezTo>
                  <a:cubicBezTo>
                    <a:pt x="f92" y="f5"/>
                    <a:pt x="f15" y="f89"/>
                    <a:pt x="f8" y="f9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19A25681-AA03-0866-CD5A-98097B7A0F49}"/>
                </a:ext>
              </a:extLst>
            </p:cNvPr>
            <p:cNvSpPr/>
            <p:nvPr/>
          </p:nvSpPr>
          <p:spPr>
            <a:xfrm>
              <a:off x="9026527" y="6996110"/>
              <a:ext cx="123828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5"/>
                <a:gd name="f8" fmla="val 9"/>
                <a:gd name="f9" fmla="val 12"/>
                <a:gd name="f10" fmla="val 8"/>
                <a:gd name="f11" fmla="val 14"/>
                <a:gd name="f12" fmla="val 6"/>
                <a:gd name="f13" fmla="val 5"/>
                <a:gd name="f14" fmla="val 13"/>
                <a:gd name="f15" fmla="val 4"/>
                <a:gd name="f16" fmla="val 11"/>
                <a:gd name="f17" fmla="val 3"/>
                <a:gd name="f18" fmla="val 7"/>
                <a:gd name="f19" fmla="val 2"/>
                <a:gd name="f20" fmla="val 1"/>
                <a:gd name="f21" fmla="+- 0 0 -90"/>
                <a:gd name="f22" fmla="*/ f3 1 10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0"/>
                <a:gd name="f32" fmla="*/ f28 1 15"/>
                <a:gd name="f33" fmla="*/ 9 f29 1"/>
                <a:gd name="f34" fmla="*/ 10 f28 1"/>
                <a:gd name="f35" fmla="*/ 6 f29 1"/>
                <a:gd name="f36" fmla="*/ 15 f28 1"/>
                <a:gd name="f37" fmla="*/ 3 f29 1"/>
                <a:gd name="f38" fmla="*/ 9 f28 1"/>
                <a:gd name="f39" fmla="*/ 7 f28 1"/>
                <a:gd name="f40" fmla="*/ 6 f28 1"/>
                <a:gd name="f41" fmla="*/ 2 f29 1"/>
                <a:gd name="f42" fmla="*/ 0 f29 1"/>
                <a:gd name="f43" fmla="*/ 3 f28 1"/>
                <a:gd name="f44" fmla="*/ 0 f28 1"/>
                <a:gd name="f45" fmla="+- f30 0 f1"/>
                <a:gd name="f46" fmla="*/ f33 1 10"/>
                <a:gd name="f47" fmla="*/ f34 1 15"/>
                <a:gd name="f48" fmla="*/ f35 1 10"/>
                <a:gd name="f49" fmla="*/ f36 1 15"/>
                <a:gd name="f50" fmla="*/ f37 1 10"/>
                <a:gd name="f51" fmla="*/ f38 1 15"/>
                <a:gd name="f52" fmla="*/ f39 1 15"/>
                <a:gd name="f53" fmla="*/ f40 1 15"/>
                <a:gd name="f54" fmla="*/ f41 1 10"/>
                <a:gd name="f55" fmla="*/ f42 1 10"/>
                <a:gd name="f56" fmla="*/ f43 1 15"/>
                <a:gd name="f57" fmla="*/ f44 1 15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1"/>
                <a:gd name="f65" fmla="*/ f49 1 f32"/>
                <a:gd name="f66" fmla="*/ f50 1 f31"/>
                <a:gd name="f67" fmla="*/ f51 1 f32"/>
                <a:gd name="f68" fmla="*/ f52 1 f32"/>
                <a:gd name="f69" fmla="*/ f53 1 f32"/>
                <a:gd name="f70" fmla="*/ f54 1 f31"/>
                <a:gd name="f71" fmla="*/ f55 1 f31"/>
                <a:gd name="f72" fmla="*/ f56 1 f32"/>
                <a:gd name="f73" fmla="*/ f57 1 f32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2 1"/>
                <a:gd name="f81" fmla="*/ f65 f23 1"/>
                <a:gd name="f82" fmla="*/ f66 f22 1"/>
                <a:gd name="f83" fmla="*/ f67 f23 1"/>
                <a:gd name="f84" fmla="*/ f68 f23 1"/>
                <a:gd name="f85" fmla="*/ f69 f23 1"/>
                <a:gd name="f86" fmla="*/ f70 f22 1"/>
                <a:gd name="f87" fmla="*/ f71 f22 1"/>
                <a:gd name="f88" fmla="*/ f72 f23 1"/>
                <a:gd name="f89" fmla="*/ f7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2" y="f84"/>
                </a:cxn>
                <a:cxn ang="f45">
                  <a:pos x="f82" y="f85"/>
                </a:cxn>
                <a:cxn ang="f45">
                  <a:pos x="f86" y="f84"/>
                </a:cxn>
                <a:cxn ang="f45">
                  <a:pos x="f87" y="f88"/>
                </a:cxn>
                <a:cxn ang="f45">
                  <a:pos x="f82" y="f89"/>
                </a:cxn>
                <a:cxn ang="f45">
                  <a:pos x="f78" y="f84"/>
                </a:cxn>
                <a:cxn ang="f45">
                  <a:pos x="f78" y="f79"/>
                </a:cxn>
              </a:cxnLst>
              <a:rect l="f74" t="f77" r="f75" b="f76"/>
              <a:pathLst>
                <a:path w="10" h="15">
                  <a:moveTo>
                    <a:pt x="f8" y="f6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14"/>
                    <a:pt x="f15" y="f16"/>
                    <a:pt x="f17" y="f8"/>
                  </a:cubicBezTo>
                  <a:cubicBezTo>
                    <a:pt x="f15" y="f10"/>
                    <a:pt x="f17" y="f10"/>
                    <a:pt x="f17" y="f18"/>
                  </a:cubicBezTo>
                  <a:cubicBezTo>
                    <a:pt x="f17" y="f18"/>
                    <a:pt x="f17" y="f12"/>
                    <a:pt x="f17" y="f12"/>
                  </a:cubicBezTo>
                  <a:cubicBezTo>
                    <a:pt x="f17" y="f12"/>
                    <a:pt x="f19" y="f18"/>
                    <a:pt x="f19" y="f18"/>
                  </a:cubicBezTo>
                  <a:cubicBezTo>
                    <a:pt x="f20" y="f13"/>
                    <a:pt x="f5" y="f15"/>
                    <a:pt x="f5" y="f17"/>
                  </a:cubicBezTo>
                  <a:cubicBezTo>
                    <a:pt x="f5" y="f20"/>
                    <a:pt x="f19" y="f5"/>
                    <a:pt x="f17" y="f5"/>
                  </a:cubicBezTo>
                  <a:cubicBezTo>
                    <a:pt x="f12" y="f19"/>
                    <a:pt x="f18" y="f13"/>
                    <a:pt x="f8" y="f18"/>
                  </a:cubicBezTo>
                  <a:cubicBezTo>
                    <a:pt x="f8" y="f10"/>
                    <a:pt x="f6" y="f8"/>
                    <a:pt x="f8" y="f6"/>
                  </a:cubicBezTo>
                  <a:close/>
                </a:path>
              </a:pathLst>
            </a:custGeom>
            <a:solidFill>
              <a:srgbClr val="754A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A83847ED-FA63-6719-BD6B-1E1DE6243FE4}"/>
                </a:ext>
              </a:extLst>
            </p:cNvPr>
            <p:cNvSpPr/>
            <p:nvPr/>
          </p:nvSpPr>
          <p:spPr>
            <a:xfrm>
              <a:off x="8913808" y="6834189"/>
              <a:ext cx="8731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3"/>
                <a:gd name="f9" fmla="val 2"/>
                <a:gd name="f10" fmla="val 1"/>
                <a:gd name="f11" fmla="val 6"/>
                <a:gd name="f12" fmla="val 5"/>
                <a:gd name="f13" fmla="val 8"/>
                <a:gd name="f14" fmla="+- 0 0 -90"/>
                <a:gd name="f15" fmla="*/ f3 1 7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7"/>
                <a:gd name="f26" fmla="*/ 0 f22 1"/>
                <a:gd name="f27" fmla="*/ 3 f21 1"/>
                <a:gd name="f28" fmla="*/ 2 f22 1"/>
                <a:gd name="f29" fmla="*/ 1 f21 1"/>
                <a:gd name="f30" fmla="*/ 3 f22 1"/>
                <a:gd name="f31" fmla="*/ 0 f21 1"/>
                <a:gd name="f32" fmla="*/ 6 f22 1"/>
                <a:gd name="f33" fmla="*/ 5 f22 1"/>
                <a:gd name="f34" fmla="*/ 10 f21 1"/>
                <a:gd name="f35" fmla="+- f23 0 f1"/>
                <a:gd name="f36" fmla="*/ f26 1 7"/>
                <a:gd name="f37" fmla="*/ f27 1 10"/>
                <a:gd name="f38" fmla="*/ f28 1 7"/>
                <a:gd name="f39" fmla="*/ f29 1 10"/>
                <a:gd name="f40" fmla="*/ f30 1 7"/>
                <a:gd name="f41" fmla="*/ f31 1 10"/>
                <a:gd name="f42" fmla="*/ f32 1 7"/>
                <a:gd name="f43" fmla="*/ f33 1 7"/>
                <a:gd name="f44" fmla="*/ f34 1 10"/>
                <a:gd name="f45" fmla="*/ 0 1 f25"/>
                <a:gd name="f46" fmla="*/ f18 1 f25"/>
                <a:gd name="f47" fmla="*/ 0 1 f24"/>
                <a:gd name="f48" fmla="*/ f19 1 f24"/>
                <a:gd name="f49" fmla="*/ f36 1 f25"/>
                <a:gd name="f50" fmla="*/ f37 1 f24"/>
                <a:gd name="f51" fmla="*/ f38 1 f25"/>
                <a:gd name="f52" fmla="*/ f39 1 f24"/>
                <a:gd name="f53" fmla="*/ f40 1 f25"/>
                <a:gd name="f54" fmla="*/ f41 1 f24"/>
                <a:gd name="f55" fmla="*/ f42 1 f25"/>
                <a:gd name="f56" fmla="*/ f43 1 f25"/>
                <a:gd name="f57" fmla="*/ f44 1 f24"/>
                <a:gd name="f58" fmla="*/ f45 f15 1"/>
                <a:gd name="f59" fmla="*/ f46 f15 1"/>
                <a:gd name="f60" fmla="*/ f48 f16 1"/>
                <a:gd name="f61" fmla="*/ f47 f16 1"/>
                <a:gd name="f62" fmla="*/ f49 f15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6 f15 1"/>
                <a:gd name="f70" fmla="*/ f57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8" y="f63"/>
                </a:cxn>
                <a:cxn ang="f35">
                  <a:pos x="f69" y="f70"/>
                </a:cxn>
                <a:cxn ang="f35">
                  <a:pos x="f62" y="f63"/>
                </a:cxn>
              </a:cxnLst>
              <a:rect l="f58" t="f61" r="f59" b="f60"/>
              <a:pathLst>
                <a:path w="7" h="10">
                  <a:moveTo>
                    <a:pt x="f5" y="f8"/>
                  </a:moveTo>
                  <a:cubicBezTo>
                    <a:pt x="f5" y="f9"/>
                    <a:pt x="f10" y="f10"/>
                    <a:pt x="f9" y="f10"/>
                  </a:cubicBezTo>
                  <a:cubicBezTo>
                    <a:pt x="f8" y="f10"/>
                    <a:pt x="f8" y="f10"/>
                    <a:pt x="f8" y="f5"/>
                  </a:cubicBezTo>
                  <a:cubicBezTo>
                    <a:pt x="f11" y="f5"/>
                    <a:pt x="f12" y="f9"/>
                    <a:pt x="f11" y="f8"/>
                  </a:cubicBezTo>
                  <a:cubicBezTo>
                    <a:pt x="f11" y="f11"/>
                    <a:pt x="f6" y="f13"/>
                    <a:pt x="f12" y="f7"/>
                  </a:cubicBezTo>
                  <a:cubicBezTo>
                    <a:pt x="f8" y="f13"/>
                    <a:pt x="f9" y="f12"/>
                    <a:pt x="f5" y="f8"/>
                  </a:cubicBezTo>
                  <a:close/>
                </a:path>
              </a:pathLst>
            </a:custGeom>
            <a:solidFill>
              <a:srgbClr val="754A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75BB733-4AFF-7B1D-AFD6-3C3CFD98D08E}"/>
                </a:ext>
              </a:extLst>
            </p:cNvPr>
            <p:cNvSpPr/>
            <p:nvPr/>
          </p:nvSpPr>
          <p:spPr>
            <a:xfrm>
              <a:off x="7980361" y="6073773"/>
              <a:ext cx="63495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8"/>
                <a:gd name="f8" fmla="val 3"/>
                <a:gd name="f9" fmla="val 1"/>
                <a:gd name="f10" fmla="val 6"/>
                <a:gd name="f11" fmla="val 4"/>
                <a:gd name="f12" fmla="val 2"/>
                <a:gd name="f13" fmla="+- 0 0 -90"/>
                <a:gd name="f14" fmla="*/ f3 1 5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5"/>
                <a:gd name="f25" fmla="*/ 5 f21 1"/>
                <a:gd name="f26" fmla="*/ 8 f20 1"/>
                <a:gd name="f27" fmla="*/ 0 f21 1"/>
                <a:gd name="f28" fmla="*/ 6 f20 1"/>
                <a:gd name="f29" fmla="*/ 1 f21 1"/>
                <a:gd name="f30" fmla="*/ 0 f20 1"/>
                <a:gd name="f31" fmla="+- f22 0 f1"/>
                <a:gd name="f32" fmla="*/ f25 1 5"/>
                <a:gd name="f33" fmla="*/ f26 1 8"/>
                <a:gd name="f34" fmla="*/ f27 1 5"/>
                <a:gd name="f35" fmla="*/ f28 1 8"/>
                <a:gd name="f36" fmla="*/ f29 1 5"/>
                <a:gd name="f37" fmla="*/ f30 1 8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5" h="8">
                  <a:moveTo>
                    <a:pt x="f6" y="f7"/>
                  </a:moveTo>
                  <a:cubicBezTo>
                    <a:pt x="f8" y="f7"/>
                    <a:pt x="f9" y="f7"/>
                    <a:pt x="f5" y="f10"/>
                  </a:cubicBezTo>
                  <a:cubicBezTo>
                    <a:pt x="f5" y="f11"/>
                    <a:pt x="f5" y="f12"/>
                    <a:pt x="f9" y="f5"/>
                  </a:cubicBezTo>
                  <a:cubicBezTo>
                    <a:pt x="f8" y="f12"/>
                    <a:pt x="f11" y="f6"/>
                    <a:pt x="f6" y="f7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87117B67-FB01-5875-5972-5FF7EEFBA14E}"/>
                </a:ext>
              </a:extLst>
            </p:cNvPr>
            <p:cNvSpPr/>
            <p:nvPr/>
          </p:nvSpPr>
          <p:spPr>
            <a:xfrm>
              <a:off x="8975722" y="6908804"/>
              <a:ext cx="74615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8"/>
                <a:gd name="f8" fmla="val 2"/>
                <a:gd name="f9" fmla="val 7"/>
                <a:gd name="f10" fmla="val 1"/>
                <a:gd name="f11" fmla="val 5"/>
                <a:gd name="f12" fmla="val 3"/>
                <a:gd name="f13" fmla="val 4"/>
                <a:gd name="f14" fmla="+- 0 0 -90"/>
                <a:gd name="f15" fmla="*/ f3 1 6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6"/>
                <a:gd name="f26" fmla="*/ 2 f22 1"/>
                <a:gd name="f27" fmla="*/ 8 f21 1"/>
                <a:gd name="f28" fmla="*/ 1 f22 1"/>
                <a:gd name="f29" fmla="*/ 5 f21 1"/>
                <a:gd name="f30" fmla="*/ 0 f21 1"/>
                <a:gd name="f31" fmla="*/ 6 f22 1"/>
                <a:gd name="f32" fmla="*/ 6 f21 1"/>
                <a:gd name="f33" fmla="+- f23 0 f1"/>
                <a:gd name="f34" fmla="*/ f26 1 6"/>
                <a:gd name="f35" fmla="*/ f27 1 8"/>
                <a:gd name="f36" fmla="*/ f28 1 6"/>
                <a:gd name="f37" fmla="*/ f29 1 8"/>
                <a:gd name="f38" fmla="*/ f30 1 8"/>
                <a:gd name="f39" fmla="*/ f31 1 6"/>
                <a:gd name="f40" fmla="*/ f32 1 8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4"/>
                <a:gd name="f49" fmla="*/ f38 1 f24"/>
                <a:gd name="f50" fmla="*/ f39 1 f25"/>
                <a:gd name="f51" fmla="*/ f40 1 f24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6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6" h="8">
                  <a:moveTo>
                    <a:pt x="f8" y="f7"/>
                  </a:moveTo>
                  <a:cubicBezTo>
                    <a:pt x="f8" y="f9"/>
                    <a:pt x="f10" y="f6"/>
                    <a:pt x="f10" y="f11"/>
                  </a:cubicBezTo>
                  <a:cubicBezTo>
                    <a:pt x="f5" y="f12"/>
                    <a:pt x="f10" y="f10"/>
                    <a:pt x="f8" y="f5"/>
                  </a:cubicBezTo>
                  <a:cubicBezTo>
                    <a:pt x="f11" y="f10"/>
                    <a:pt x="f6" y="f12"/>
                    <a:pt x="f6" y="f6"/>
                  </a:cubicBezTo>
                  <a:cubicBezTo>
                    <a:pt x="f6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754A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1DA7B449-A4B6-B285-69F4-CAD15500BEB9}"/>
                </a:ext>
              </a:extLst>
            </p:cNvPr>
            <p:cNvSpPr/>
            <p:nvPr/>
          </p:nvSpPr>
          <p:spPr>
            <a:xfrm>
              <a:off x="6202366" y="6184901"/>
              <a:ext cx="74615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8"/>
                <a:gd name="f8" fmla="val 5"/>
                <a:gd name="f9" fmla="val 1"/>
                <a:gd name="f10" fmla="val 2"/>
                <a:gd name="f11" fmla="val 3"/>
                <a:gd name="f12" fmla="val 7"/>
                <a:gd name="f13" fmla="val 4"/>
                <a:gd name="f14" fmla="+- 0 0 -90"/>
                <a:gd name="f15" fmla="*/ f3 1 6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6"/>
                <a:gd name="f26" fmla="*/ 6 f22 1"/>
                <a:gd name="f27" fmla="*/ 0 f21 1"/>
                <a:gd name="f28" fmla="*/ 5 f22 1"/>
                <a:gd name="f29" fmla="*/ 3 f21 1"/>
                <a:gd name="f30" fmla="*/ 0 f22 1"/>
                <a:gd name="f31" fmla="*/ 8 f21 1"/>
                <a:gd name="f32" fmla="+- f23 0 f1"/>
                <a:gd name="f33" fmla="*/ f26 1 6"/>
                <a:gd name="f34" fmla="*/ f27 1 8"/>
                <a:gd name="f35" fmla="*/ f28 1 6"/>
                <a:gd name="f36" fmla="*/ f29 1 8"/>
                <a:gd name="f37" fmla="*/ f30 1 6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6" h="8">
                  <a:moveTo>
                    <a:pt x="f6" y="f5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8" y="f12"/>
                    <a:pt x="f13" y="f7"/>
                    <a:pt x="f5" y="f7"/>
                  </a:cubicBezTo>
                  <a:cubicBezTo>
                    <a:pt x="f10" y="f6"/>
                    <a:pt x="f11" y="f10"/>
                    <a:pt x="f6" y="f5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88E74A4-0776-7040-7D47-295E446C772E}"/>
                </a:ext>
              </a:extLst>
            </p:cNvPr>
            <p:cNvSpPr/>
            <p:nvPr/>
          </p:nvSpPr>
          <p:spPr>
            <a:xfrm>
              <a:off x="8975722" y="6870701"/>
              <a:ext cx="38103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8"/>
                <a:gd name="f8" fmla="val 2"/>
                <a:gd name="f9" fmla="val 5"/>
                <a:gd name="f10" fmla="val 1"/>
                <a:gd name="f11" fmla="val 6"/>
                <a:gd name="f12" fmla="val 7"/>
                <a:gd name="f13" fmla="+- 0 0 -90"/>
                <a:gd name="f14" fmla="*/ f3 1 3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3"/>
                <a:gd name="f25" fmla="*/ 3 f21 1"/>
                <a:gd name="f26" fmla="*/ 3 f20 1"/>
                <a:gd name="f27" fmla="*/ 1 f21 1"/>
                <a:gd name="f28" fmla="*/ 8 f20 1"/>
                <a:gd name="f29" fmla="*/ 0 f21 1"/>
                <a:gd name="f30" fmla="*/ 7 f20 1"/>
                <a:gd name="f31" fmla="*/ 0 f20 1"/>
                <a:gd name="f32" fmla="+- f22 0 f1"/>
                <a:gd name="f33" fmla="*/ f25 1 3"/>
                <a:gd name="f34" fmla="*/ f26 1 8"/>
                <a:gd name="f35" fmla="*/ f27 1 3"/>
                <a:gd name="f36" fmla="*/ f28 1 8"/>
                <a:gd name="f37" fmla="*/ f29 1 3"/>
                <a:gd name="f38" fmla="*/ f30 1 8"/>
                <a:gd name="f39" fmla="*/ f31 1 8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3"/>
                <a:gd name="f50" fmla="*/ f39 1 f23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5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59" y="f61"/>
                </a:cxn>
                <a:cxn ang="f32">
                  <a:pos x="f55" y="f56"/>
                </a:cxn>
              </a:cxnLst>
              <a:rect l="f51" t="f54" r="f52" b="f53"/>
              <a:pathLst>
                <a:path w="3" h="8">
                  <a:moveTo>
                    <a:pt x="f6" y="f6"/>
                  </a:moveTo>
                  <a:cubicBezTo>
                    <a:pt x="f8" y="f9"/>
                    <a:pt x="f10" y="f11"/>
                    <a:pt x="f10" y="f7"/>
                  </a:cubicBezTo>
                  <a:cubicBezTo>
                    <a:pt x="f10" y="f7"/>
                    <a:pt x="f5" y="f12"/>
                    <a:pt x="f5" y="f12"/>
                  </a:cubicBezTo>
                  <a:cubicBezTo>
                    <a:pt x="f5" y="f9"/>
                    <a:pt x="f5" y="f8"/>
                    <a:pt x="f5" y="f5"/>
                  </a:cubicBezTo>
                  <a:cubicBezTo>
                    <a:pt x="f8" y="f5"/>
                    <a:pt x="f6" y="f10"/>
                    <a:pt x="f6" y="f6"/>
                  </a:cubicBezTo>
                  <a:close/>
                </a:path>
              </a:pathLst>
            </a:custGeom>
            <a:solidFill>
              <a:srgbClr val="6D54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10DA4B1-545E-A76A-EB51-35FDFF24FDAD}"/>
                </a:ext>
              </a:extLst>
            </p:cNvPr>
            <p:cNvSpPr/>
            <p:nvPr/>
          </p:nvSpPr>
          <p:spPr>
            <a:xfrm>
              <a:off x="9001125" y="6970708"/>
              <a:ext cx="7461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0 f20 1"/>
                <a:gd name="f25" fmla="*/ 3 f19 1"/>
                <a:gd name="f26" fmla="*/ 4 f20 1"/>
                <a:gd name="f27" fmla="*/ 0 f19 1"/>
                <a:gd name="f28" fmla="*/ 5 f20 1"/>
                <a:gd name="f29" fmla="*/ 2 f20 1"/>
                <a:gd name="f30" fmla="*/ 5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6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5" y="f8"/>
                  </a:moveTo>
                  <a:cubicBezTo>
                    <a:pt x="f9" y="f10"/>
                    <a:pt x="f11" y="f10"/>
                    <a:pt x="f11" y="f5"/>
                  </a:cubicBezTo>
                  <a:cubicBezTo>
                    <a:pt x="f7" y="f9"/>
                    <a:pt x="f6" y="f9"/>
                    <a:pt x="f7" y="f8"/>
                  </a:cubicBezTo>
                  <a:cubicBezTo>
                    <a:pt x="f11" y="f8"/>
                    <a:pt x="f8" y="f11"/>
                    <a:pt x="f10" y="f7"/>
                  </a:cubicBezTo>
                  <a:cubicBezTo>
                    <a:pt x="f9" y="f11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6A51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666A0B7-357E-3033-133E-596670A823AF}"/>
                </a:ext>
              </a:extLst>
            </p:cNvPr>
            <p:cNvSpPr/>
            <p:nvPr/>
          </p:nvSpPr>
          <p:spPr>
            <a:xfrm>
              <a:off x="9050338" y="7045323"/>
              <a:ext cx="2540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5"/>
                <a:gd name="f8" fmla="val 3"/>
                <a:gd name="f9" fmla="val 1"/>
                <a:gd name="f10" fmla="val 4"/>
                <a:gd name="f11" fmla="+- 0 0 -90"/>
                <a:gd name="f12" fmla="*/ f3 1 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2"/>
                <a:gd name="f23" fmla="*/ 0 f19 1"/>
                <a:gd name="f24" fmla="*/ 3 f18 1"/>
                <a:gd name="f25" fmla="*/ 2 f19 1"/>
                <a:gd name="f26" fmla="*/ 0 f18 1"/>
                <a:gd name="f27" fmla="*/ 1 f19 1"/>
                <a:gd name="f28" fmla="*/ 5 f18 1"/>
                <a:gd name="f29" fmla="+- f20 0 f1"/>
                <a:gd name="f30" fmla="*/ f23 1 2"/>
                <a:gd name="f31" fmla="*/ f24 1 5"/>
                <a:gd name="f32" fmla="*/ f25 1 2"/>
                <a:gd name="f33" fmla="*/ f26 1 5"/>
                <a:gd name="f34" fmla="*/ f27 1 2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0" y="f51"/>
                </a:cxn>
              </a:cxnLst>
              <a:rect l="f46" t="f49" r="f47" b="f48"/>
              <a:pathLst>
                <a:path w="2" h="5">
                  <a:moveTo>
                    <a:pt x="f5" y="f8"/>
                  </a:moveTo>
                  <a:cubicBezTo>
                    <a:pt x="f5" y="f6"/>
                    <a:pt x="f9" y="f9"/>
                    <a:pt x="f6" y="f5"/>
                  </a:cubicBezTo>
                  <a:cubicBezTo>
                    <a:pt x="f6" y="f6"/>
                    <a:pt x="f6" y="f10"/>
                    <a:pt x="f9" y="f7"/>
                  </a:cubicBezTo>
                  <a:cubicBezTo>
                    <a:pt x="f9" y="f10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6D55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8B385FF1-325A-353F-333E-D52CDA631DE2}"/>
                </a:ext>
              </a:extLst>
            </p:cNvPr>
            <p:cNvSpPr/>
            <p:nvPr/>
          </p:nvSpPr>
          <p:spPr>
            <a:xfrm>
              <a:off x="11364913" y="7918447"/>
              <a:ext cx="1319214" cy="9477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"/>
                <a:gd name="f7" fmla="val 76"/>
                <a:gd name="f8" fmla="val 91"/>
                <a:gd name="f9" fmla="val 1"/>
                <a:gd name="f10" fmla="val 94"/>
                <a:gd name="f11" fmla="val 97"/>
                <a:gd name="f12" fmla="val 99"/>
                <a:gd name="f13" fmla="val 104"/>
                <a:gd name="f14" fmla="val 3"/>
                <a:gd name="f15" fmla="val 106"/>
                <a:gd name="f16" fmla="val 7"/>
                <a:gd name="f17" fmla="val 12"/>
                <a:gd name="f18" fmla="val 103"/>
                <a:gd name="f19" fmla="val 15"/>
                <a:gd name="f20" fmla="val 100"/>
                <a:gd name="f21" fmla="val 18"/>
                <a:gd name="f22" fmla="val 19"/>
                <a:gd name="f23" fmla="val 89"/>
                <a:gd name="f24" fmla="val 24"/>
                <a:gd name="f25" fmla="val 80"/>
                <a:gd name="f26" fmla="val 26"/>
                <a:gd name="f27" fmla="val 71"/>
                <a:gd name="f28" fmla="val 27"/>
                <a:gd name="f29" fmla="val 57"/>
                <a:gd name="f30" fmla="val 29"/>
                <a:gd name="f31" fmla="val 42"/>
                <a:gd name="f32" fmla="val 31"/>
                <a:gd name="f33" fmla="val 35"/>
                <a:gd name="f34" fmla="val 36"/>
                <a:gd name="f35" fmla="val 23"/>
                <a:gd name="f36" fmla="val 37"/>
                <a:gd name="f37" fmla="val 38"/>
                <a:gd name="f38" fmla="val 47"/>
                <a:gd name="f39" fmla="val 14"/>
                <a:gd name="f40" fmla="val 9"/>
                <a:gd name="f41" fmla="val 65"/>
                <a:gd name="f42" fmla="val 5"/>
                <a:gd name="f43" fmla="val 73"/>
                <a:gd name="f44" fmla="val 2"/>
                <a:gd name="f45" fmla="val 75"/>
                <a:gd name="f46" fmla="val 72"/>
                <a:gd name="f47" fmla="val 68"/>
                <a:gd name="f48" fmla="val 4"/>
                <a:gd name="f49" fmla="val 64"/>
                <a:gd name="f50" fmla="val 6"/>
                <a:gd name="f51" fmla="val 59"/>
                <a:gd name="f52" fmla="val 8"/>
                <a:gd name="f53" fmla="val 54"/>
                <a:gd name="f54" fmla="val 50"/>
                <a:gd name="f55" fmla="val 10"/>
                <a:gd name="f56" fmla="val 45"/>
                <a:gd name="f57" fmla="val 39"/>
                <a:gd name="f58" fmla="val 13"/>
                <a:gd name="f59" fmla="val 33"/>
                <a:gd name="f60" fmla="val 28"/>
                <a:gd name="f61" fmla="val 48"/>
                <a:gd name="f62" fmla="val 25"/>
                <a:gd name="f63" fmla="val 58"/>
                <a:gd name="f64" fmla="val 69"/>
                <a:gd name="f65" fmla="val 22"/>
                <a:gd name="f66" fmla="val 79"/>
                <a:gd name="f67" fmla="val 20"/>
                <a:gd name="f68" fmla="val 84"/>
                <a:gd name="f69" fmla="val 93"/>
                <a:gd name="f70" fmla="val 16"/>
                <a:gd name="f71" fmla="val 95"/>
                <a:gd name="f72" fmla="val 98"/>
                <a:gd name="f73" fmla="val 101"/>
                <a:gd name="f74" fmla="val 96"/>
                <a:gd name="f75" fmla="val 92"/>
                <a:gd name="f76" fmla="+- 0 0 -90"/>
                <a:gd name="f77" fmla="*/ f3 1 105"/>
                <a:gd name="f78" fmla="*/ f4 1 76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105"/>
                <a:gd name="f87" fmla="*/ f83 1 76"/>
                <a:gd name="f88" fmla="*/ 91 f84 1"/>
                <a:gd name="f89" fmla="*/ 1 f83 1"/>
                <a:gd name="f90" fmla="*/ 99 f84 1"/>
                <a:gd name="f91" fmla="*/ 104 f84 1"/>
                <a:gd name="f92" fmla="*/ 12 f83 1"/>
                <a:gd name="f93" fmla="*/ 97 f84 1"/>
                <a:gd name="f94" fmla="*/ 19 f83 1"/>
                <a:gd name="f95" fmla="*/ 71 f84 1"/>
                <a:gd name="f96" fmla="*/ 27 f83 1"/>
                <a:gd name="f97" fmla="*/ 27 f84 1"/>
                <a:gd name="f98" fmla="*/ 35 f83 1"/>
                <a:gd name="f99" fmla="*/ 23 f84 1"/>
                <a:gd name="f100" fmla="*/ 37 f83 1"/>
                <a:gd name="f101" fmla="*/ 15 f84 1"/>
                <a:gd name="f102" fmla="*/ 47 f83 1"/>
                <a:gd name="f103" fmla="*/ 5 f84 1"/>
                <a:gd name="f104" fmla="*/ 73 f83 1"/>
                <a:gd name="f105" fmla="*/ 0 f84 1"/>
                <a:gd name="f106" fmla="*/ 72 f83 1"/>
                <a:gd name="f107" fmla="*/ 6 f84 1"/>
                <a:gd name="f108" fmla="*/ 59 f83 1"/>
                <a:gd name="f109" fmla="*/ 10 f84 1"/>
                <a:gd name="f110" fmla="*/ 45 f83 1"/>
                <a:gd name="f111" fmla="*/ 19 f84 1"/>
                <a:gd name="f112" fmla="*/ 33 f83 1"/>
                <a:gd name="f113" fmla="*/ 48 f84 1"/>
                <a:gd name="f114" fmla="*/ 25 f83 1"/>
                <a:gd name="f115" fmla="*/ 79 f84 1"/>
                <a:gd name="f116" fmla="*/ 20 f83 1"/>
                <a:gd name="f117" fmla="*/ 93 f84 1"/>
                <a:gd name="f118" fmla="*/ 16 f83 1"/>
                <a:gd name="f119" fmla="*/ 98 f84 1"/>
                <a:gd name="f120" fmla="*/ 96 f84 1"/>
                <a:gd name="f121" fmla="*/ 6 f83 1"/>
                <a:gd name="f122" fmla="*/ 92 f84 1"/>
                <a:gd name="f123" fmla="*/ 5 f83 1"/>
                <a:gd name="f124" fmla="+- f85 0 f1"/>
                <a:gd name="f125" fmla="*/ f88 1 106"/>
                <a:gd name="f126" fmla="*/ f89 1 76"/>
                <a:gd name="f127" fmla="*/ f90 1 106"/>
                <a:gd name="f128" fmla="*/ f91 1 106"/>
                <a:gd name="f129" fmla="*/ f92 1 76"/>
                <a:gd name="f130" fmla="*/ f93 1 106"/>
                <a:gd name="f131" fmla="*/ f94 1 76"/>
                <a:gd name="f132" fmla="*/ f95 1 106"/>
                <a:gd name="f133" fmla="*/ f96 1 76"/>
                <a:gd name="f134" fmla="*/ f97 1 106"/>
                <a:gd name="f135" fmla="*/ f98 1 76"/>
                <a:gd name="f136" fmla="*/ f99 1 106"/>
                <a:gd name="f137" fmla="*/ f100 1 76"/>
                <a:gd name="f138" fmla="*/ f101 1 106"/>
                <a:gd name="f139" fmla="*/ f102 1 76"/>
                <a:gd name="f140" fmla="*/ f103 1 106"/>
                <a:gd name="f141" fmla="*/ f104 1 76"/>
                <a:gd name="f142" fmla="*/ f105 1 106"/>
                <a:gd name="f143" fmla="*/ f106 1 76"/>
                <a:gd name="f144" fmla="*/ f107 1 106"/>
                <a:gd name="f145" fmla="*/ f108 1 76"/>
                <a:gd name="f146" fmla="*/ f109 1 106"/>
                <a:gd name="f147" fmla="*/ f110 1 76"/>
                <a:gd name="f148" fmla="*/ f111 1 106"/>
                <a:gd name="f149" fmla="*/ f112 1 76"/>
                <a:gd name="f150" fmla="*/ f113 1 106"/>
                <a:gd name="f151" fmla="*/ f114 1 76"/>
                <a:gd name="f152" fmla="*/ f115 1 106"/>
                <a:gd name="f153" fmla="*/ f116 1 76"/>
                <a:gd name="f154" fmla="*/ f117 1 106"/>
                <a:gd name="f155" fmla="*/ f118 1 76"/>
                <a:gd name="f156" fmla="*/ f119 1 106"/>
                <a:gd name="f157" fmla="*/ f120 1 106"/>
                <a:gd name="f158" fmla="*/ f121 1 76"/>
                <a:gd name="f159" fmla="*/ f122 1 106"/>
                <a:gd name="f160" fmla="*/ f123 1 76"/>
                <a:gd name="f161" fmla="*/ 0 1 f86"/>
                <a:gd name="f162" fmla="*/ f80 1 f86"/>
                <a:gd name="f163" fmla="*/ 0 1 f87"/>
                <a:gd name="f164" fmla="*/ f81 1 f87"/>
                <a:gd name="f165" fmla="*/ f125 1 f86"/>
                <a:gd name="f166" fmla="*/ f126 1 f87"/>
                <a:gd name="f167" fmla="*/ f127 1 f86"/>
                <a:gd name="f168" fmla="*/ f128 1 f86"/>
                <a:gd name="f169" fmla="*/ f129 1 f87"/>
                <a:gd name="f170" fmla="*/ f130 1 f86"/>
                <a:gd name="f171" fmla="*/ f131 1 f87"/>
                <a:gd name="f172" fmla="*/ f132 1 f86"/>
                <a:gd name="f173" fmla="*/ f133 1 f87"/>
                <a:gd name="f174" fmla="*/ f134 1 f86"/>
                <a:gd name="f175" fmla="*/ f135 1 f87"/>
                <a:gd name="f176" fmla="*/ f136 1 f86"/>
                <a:gd name="f177" fmla="*/ f137 1 f87"/>
                <a:gd name="f178" fmla="*/ f138 1 f86"/>
                <a:gd name="f179" fmla="*/ f139 1 f87"/>
                <a:gd name="f180" fmla="*/ f140 1 f86"/>
                <a:gd name="f181" fmla="*/ f141 1 f87"/>
                <a:gd name="f182" fmla="*/ f142 1 f86"/>
                <a:gd name="f183" fmla="*/ f143 1 f87"/>
                <a:gd name="f184" fmla="*/ f144 1 f86"/>
                <a:gd name="f185" fmla="*/ f145 1 f87"/>
                <a:gd name="f186" fmla="*/ f146 1 f86"/>
                <a:gd name="f187" fmla="*/ f147 1 f87"/>
                <a:gd name="f188" fmla="*/ f148 1 f86"/>
                <a:gd name="f189" fmla="*/ f149 1 f87"/>
                <a:gd name="f190" fmla="*/ f150 1 f86"/>
                <a:gd name="f191" fmla="*/ f151 1 f87"/>
                <a:gd name="f192" fmla="*/ f152 1 f86"/>
                <a:gd name="f193" fmla="*/ f153 1 f87"/>
                <a:gd name="f194" fmla="*/ f154 1 f86"/>
                <a:gd name="f195" fmla="*/ f155 1 f87"/>
                <a:gd name="f196" fmla="*/ f156 1 f86"/>
                <a:gd name="f197" fmla="*/ f157 1 f86"/>
                <a:gd name="f198" fmla="*/ f158 1 f87"/>
                <a:gd name="f199" fmla="*/ f159 1 f86"/>
                <a:gd name="f200" fmla="*/ f160 1 f87"/>
                <a:gd name="f201" fmla="*/ f161 f77 1"/>
                <a:gd name="f202" fmla="*/ f162 f77 1"/>
                <a:gd name="f203" fmla="*/ f164 f78 1"/>
                <a:gd name="f204" fmla="*/ f163 f78 1"/>
                <a:gd name="f205" fmla="*/ f165 f77 1"/>
                <a:gd name="f206" fmla="*/ f166 f78 1"/>
                <a:gd name="f207" fmla="*/ f167 f77 1"/>
                <a:gd name="f208" fmla="*/ f168 f77 1"/>
                <a:gd name="f209" fmla="*/ f169 f78 1"/>
                <a:gd name="f210" fmla="*/ f170 f77 1"/>
                <a:gd name="f211" fmla="*/ f171 f78 1"/>
                <a:gd name="f212" fmla="*/ f172 f77 1"/>
                <a:gd name="f213" fmla="*/ f173 f78 1"/>
                <a:gd name="f214" fmla="*/ f174 f77 1"/>
                <a:gd name="f215" fmla="*/ f175 f78 1"/>
                <a:gd name="f216" fmla="*/ f176 f77 1"/>
                <a:gd name="f217" fmla="*/ f177 f78 1"/>
                <a:gd name="f218" fmla="*/ f178 f77 1"/>
                <a:gd name="f219" fmla="*/ f179 f78 1"/>
                <a:gd name="f220" fmla="*/ f180 f77 1"/>
                <a:gd name="f221" fmla="*/ f181 f78 1"/>
                <a:gd name="f222" fmla="*/ f182 f77 1"/>
                <a:gd name="f223" fmla="*/ f183 f78 1"/>
                <a:gd name="f224" fmla="*/ f184 f77 1"/>
                <a:gd name="f225" fmla="*/ f185 f78 1"/>
                <a:gd name="f226" fmla="*/ f186 f77 1"/>
                <a:gd name="f227" fmla="*/ f187 f78 1"/>
                <a:gd name="f228" fmla="*/ f188 f77 1"/>
                <a:gd name="f229" fmla="*/ f189 f78 1"/>
                <a:gd name="f230" fmla="*/ f190 f77 1"/>
                <a:gd name="f231" fmla="*/ f191 f78 1"/>
                <a:gd name="f232" fmla="*/ f192 f77 1"/>
                <a:gd name="f233" fmla="*/ f193 f78 1"/>
                <a:gd name="f234" fmla="*/ f194 f77 1"/>
                <a:gd name="f235" fmla="*/ f195 f78 1"/>
                <a:gd name="f236" fmla="*/ f196 f77 1"/>
                <a:gd name="f237" fmla="*/ f197 f77 1"/>
                <a:gd name="f238" fmla="*/ f198 f78 1"/>
                <a:gd name="f239" fmla="*/ f199 f77 1"/>
                <a:gd name="f240" fmla="*/ f200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205" y="f206"/>
                </a:cxn>
                <a:cxn ang="f124">
                  <a:pos x="f207" y="f206"/>
                </a:cxn>
                <a:cxn ang="f124">
                  <a:pos x="f208" y="f209"/>
                </a:cxn>
                <a:cxn ang="f124">
                  <a:pos x="f210" y="f211"/>
                </a:cxn>
                <a:cxn ang="f124">
                  <a:pos x="f212" y="f213"/>
                </a:cxn>
                <a:cxn ang="f124">
                  <a:pos x="f214" y="f215"/>
                </a:cxn>
                <a:cxn ang="f124">
                  <a:pos x="f216" y="f217"/>
                </a:cxn>
                <a:cxn ang="f124">
                  <a:pos x="f218" y="f219"/>
                </a:cxn>
                <a:cxn ang="f124">
                  <a:pos x="f220" y="f221"/>
                </a:cxn>
                <a:cxn ang="f124">
                  <a:pos x="f222" y="f223"/>
                </a:cxn>
                <a:cxn ang="f124">
                  <a:pos x="f224" y="f225"/>
                </a:cxn>
                <a:cxn ang="f124">
                  <a:pos x="f226" y="f227"/>
                </a:cxn>
                <a:cxn ang="f124">
                  <a:pos x="f228" y="f229"/>
                </a:cxn>
                <a:cxn ang="f124">
                  <a:pos x="f230" y="f231"/>
                </a:cxn>
                <a:cxn ang="f124">
                  <a:pos x="f232" y="f233"/>
                </a:cxn>
                <a:cxn ang="f124">
                  <a:pos x="f234" y="f235"/>
                </a:cxn>
                <a:cxn ang="f124">
                  <a:pos x="f236" y="f209"/>
                </a:cxn>
                <a:cxn ang="f124">
                  <a:pos x="f237" y="f238"/>
                </a:cxn>
                <a:cxn ang="f124">
                  <a:pos x="f239" y="f240"/>
                </a:cxn>
                <a:cxn ang="f124">
                  <a:pos x="f205" y="f206"/>
                </a:cxn>
              </a:cxnLst>
              <a:rect l="f201" t="f204" r="f202" b="f203"/>
              <a:pathLst>
                <a:path w="105" h="76">
                  <a:moveTo>
                    <a:pt x="f8" y="f9"/>
                  </a:moveTo>
                  <a:cubicBezTo>
                    <a:pt x="f10" y="f5"/>
                    <a:pt x="f11" y="f5"/>
                    <a:pt x="f12" y="f9"/>
                  </a:cubicBezTo>
                  <a:cubicBezTo>
                    <a:pt x="f13" y="f14"/>
                    <a:pt x="f15" y="f16"/>
                    <a:pt x="f13" y="f17"/>
                  </a:cubicBezTo>
                  <a:cubicBezTo>
                    <a:pt x="f18" y="f19"/>
                    <a:pt x="f20" y="f21"/>
                    <a:pt x="f1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28" y="f33"/>
                  </a:cubicBezTo>
                  <a:cubicBezTo>
                    <a:pt x="f26" y="f34"/>
                    <a:pt x="f24" y="f34"/>
                    <a:pt x="f35" y="f36"/>
                  </a:cubicBezTo>
                  <a:cubicBezTo>
                    <a:pt x="f21" y="f37"/>
                    <a:pt x="f19" y="f31"/>
                    <a:pt x="f19" y="f38"/>
                  </a:cubicBezTo>
                  <a:cubicBezTo>
                    <a:pt x="f39" y="f29"/>
                    <a:pt x="f40" y="f41"/>
                    <a:pt x="f42" y="f43"/>
                  </a:cubicBezTo>
                  <a:cubicBezTo>
                    <a:pt x="f44" y="f7"/>
                    <a:pt x="f44" y="f45"/>
                    <a:pt x="f5" y="f46"/>
                  </a:cubicBezTo>
                  <a:cubicBezTo>
                    <a:pt x="f44" y="f47"/>
                    <a:pt x="f48" y="f49"/>
                    <a:pt x="f50" y="f51"/>
                  </a:cubicBezTo>
                  <a:cubicBezTo>
                    <a:pt x="f52" y="f53"/>
                    <a:pt x="f40" y="f54"/>
                    <a:pt x="f55" y="f56"/>
                  </a:cubicBezTo>
                  <a:cubicBezTo>
                    <a:pt x="f55" y="f57"/>
                    <a:pt x="f58" y="f33"/>
                    <a:pt x="f22" y="f59"/>
                  </a:cubicBezTo>
                  <a:cubicBezTo>
                    <a:pt x="f60" y="f30"/>
                    <a:pt x="f37" y="f28"/>
                    <a:pt x="f61" y="f62"/>
                  </a:cubicBezTo>
                  <a:cubicBezTo>
                    <a:pt x="f63" y="f35"/>
                    <a:pt x="f64" y="f65"/>
                    <a:pt x="f66" y="f67"/>
                  </a:cubicBezTo>
                  <a:cubicBezTo>
                    <a:pt x="f68" y="f22"/>
                    <a:pt x="f23" y="f21"/>
                    <a:pt x="f69" y="f70"/>
                  </a:cubicBezTo>
                  <a:cubicBezTo>
                    <a:pt x="f71" y="f19"/>
                    <a:pt x="f11" y="f39"/>
                    <a:pt x="f72" y="f17"/>
                  </a:cubicBezTo>
                  <a:cubicBezTo>
                    <a:pt x="f73" y="f40"/>
                    <a:pt x="f20" y="f16"/>
                    <a:pt x="f74" y="f50"/>
                  </a:cubicBezTo>
                  <a:cubicBezTo>
                    <a:pt x="f71" y="f50"/>
                    <a:pt x="f10" y="f50"/>
                    <a:pt x="f75" y="f42"/>
                  </a:cubicBezTo>
                  <a:cubicBezTo>
                    <a:pt x="f8" y="f48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7047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BA4A3F94-53ED-ED9E-6679-92AADD9F736A}"/>
                </a:ext>
              </a:extLst>
            </p:cNvPr>
            <p:cNvSpPr/>
            <p:nvPr/>
          </p:nvSpPr>
          <p:spPr>
            <a:xfrm>
              <a:off x="11153778" y="8891589"/>
              <a:ext cx="173041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7"/>
                <a:gd name="f8" fmla="val 8"/>
                <a:gd name="f9" fmla="val 16"/>
                <a:gd name="f10" fmla="val 5"/>
                <a:gd name="f11" fmla="val 2"/>
                <a:gd name="f12" fmla="val 13"/>
                <a:gd name="f13" fmla="val 1"/>
                <a:gd name="f14" fmla="val 11"/>
                <a:gd name="f15" fmla="val 3"/>
                <a:gd name="f16" fmla="val 10"/>
                <a:gd name="f17" fmla="val 6"/>
                <a:gd name="f18" fmla="val 9"/>
                <a:gd name="f19" fmla="val 7"/>
                <a:gd name="f20" fmla="val 12"/>
                <a:gd name="f21" fmla="val 4"/>
                <a:gd name="f22" fmla="val 15"/>
                <a:gd name="f23" fmla="+- 0 0 -90"/>
                <a:gd name="f24" fmla="*/ f3 1 14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4"/>
                <a:gd name="f34" fmla="*/ f30 1 17"/>
                <a:gd name="f35" fmla="*/ 8 f31 1"/>
                <a:gd name="f36" fmla="*/ 16 f30 1"/>
                <a:gd name="f37" fmla="*/ 0 f31 1"/>
                <a:gd name="f38" fmla="*/ 13 f30 1"/>
                <a:gd name="f39" fmla="*/ 6 f31 1"/>
                <a:gd name="f40" fmla="*/ 9 f30 1"/>
                <a:gd name="f41" fmla="*/ 7 f31 1"/>
                <a:gd name="f42" fmla="*/ 10 f30 1"/>
                <a:gd name="f43" fmla="*/ 6 f30 1"/>
                <a:gd name="f44" fmla="*/ 11 f31 1"/>
                <a:gd name="f45" fmla="*/ 2 f30 1"/>
                <a:gd name="f46" fmla="*/ 13 f31 1"/>
                <a:gd name="f47" fmla="*/ 7 f30 1"/>
                <a:gd name="f48" fmla="*/ 15 f30 1"/>
                <a:gd name="f49" fmla="+- f32 0 f1"/>
                <a:gd name="f50" fmla="*/ f35 1 14"/>
                <a:gd name="f51" fmla="*/ f36 1 17"/>
                <a:gd name="f52" fmla="*/ f37 1 14"/>
                <a:gd name="f53" fmla="*/ f38 1 17"/>
                <a:gd name="f54" fmla="*/ f39 1 14"/>
                <a:gd name="f55" fmla="*/ f40 1 17"/>
                <a:gd name="f56" fmla="*/ f41 1 14"/>
                <a:gd name="f57" fmla="*/ f42 1 17"/>
                <a:gd name="f58" fmla="*/ f43 1 17"/>
                <a:gd name="f59" fmla="*/ f44 1 14"/>
                <a:gd name="f60" fmla="*/ f45 1 17"/>
                <a:gd name="f61" fmla="*/ f46 1 14"/>
                <a:gd name="f62" fmla="*/ f47 1 17"/>
                <a:gd name="f63" fmla="*/ f48 1 17"/>
                <a:gd name="f64" fmla="*/ 0 1 f33"/>
                <a:gd name="f65" fmla="*/ f27 1 f33"/>
                <a:gd name="f66" fmla="*/ 0 1 f34"/>
                <a:gd name="f67" fmla="*/ f28 1 f34"/>
                <a:gd name="f68" fmla="*/ f50 1 f33"/>
                <a:gd name="f69" fmla="*/ f51 1 f34"/>
                <a:gd name="f70" fmla="*/ f52 1 f33"/>
                <a:gd name="f71" fmla="*/ f53 1 f34"/>
                <a:gd name="f72" fmla="*/ f54 1 f33"/>
                <a:gd name="f73" fmla="*/ f55 1 f34"/>
                <a:gd name="f74" fmla="*/ f56 1 f33"/>
                <a:gd name="f75" fmla="*/ f57 1 f34"/>
                <a:gd name="f76" fmla="*/ f58 1 f34"/>
                <a:gd name="f77" fmla="*/ f59 1 f33"/>
                <a:gd name="f78" fmla="*/ f60 1 f34"/>
                <a:gd name="f79" fmla="*/ f61 1 f33"/>
                <a:gd name="f80" fmla="*/ f62 1 f34"/>
                <a:gd name="f81" fmla="*/ f63 1 f34"/>
                <a:gd name="f82" fmla="*/ f64 f24 1"/>
                <a:gd name="f83" fmla="*/ f65 f24 1"/>
                <a:gd name="f84" fmla="*/ f67 f25 1"/>
                <a:gd name="f85" fmla="*/ f66 f25 1"/>
                <a:gd name="f86" fmla="*/ f68 f24 1"/>
                <a:gd name="f87" fmla="*/ f69 f25 1"/>
                <a:gd name="f88" fmla="*/ f70 f24 1"/>
                <a:gd name="f89" fmla="*/ f71 f25 1"/>
                <a:gd name="f90" fmla="*/ f72 f24 1"/>
                <a:gd name="f91" fmla="*/ f73 f25 1"/>
                <a:gd name="f92" fmla="*/ f74 f24 1"/>
                <a:gd name="f93" fmla="*/ f75 f25 1"/>
                <a:gd name="f94" fmla="*/ f76 f25 1"/>
                <a:gd name="f95" fmla="*/ f77 f24 1"/>
                <a:gd name="f96" fmla="*/ f78 f25 1"/>
                <a:gd name="f97" fmla="*/ f79 f24 1"/>
                <a:gd name="f98" fmla="*/ f80 f25 1"/>
                <a:gd name="f99" fmla="*/ f8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2" y="f94"/>
                </a:cxn>
                <a:cxn ang="f49">
                  <a:pos x="f95" y="f96"/>
                </a:cxn>
                <a:cxn ang="f49">
                  <a:pos x="f97" y="f96"/>
                </a:cxn>
                <a:cxn ang="f49">
                  <a:pos x="f97" y="f98"/>
                </a:cxn>
                <a:cxn ang="f49">
                  <a:pos x="f90" y="f99"/>
                </a:cxn>
                <a:cxn ang="f49">
                  <a:pos x="f86" y="f87"/>
                </a:cxn>
              </a:cxnLst>
              <a:rect l="f82" t="f85" r="f83" b="f84"/>
              <a:pathLst>
                <a:path w="14" h="17">
                  <a:moveTo>
                    <a:pt x="f8" y="f9"/>
                  </a:moveTo>
                  <a:cubicBezTo>
                    <a:pt x="f10" y="f7"/>
                    <a:pt x="f11" y="f9"/>
                    <a:pt x="f5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8"/>
                    <a:pt x="f17" y="f16"/>
                    <a:pt x="f19" y="f16"/>
                  </a:cubicBezTo>
                  <a:cubicBezTo>
                    <a:pt x="f8" y="f18"/>
                    <a:pt x="f19" y="f8"/>
                    <a:pt x="f19" y="f17"/>
                  </a:cubicBezTo>
                  <a:cubicBezTo>
                    <a:pt x="f8" y="f10"/>
                    <a:pt x="f18" y="f15"/>
                    <a:pt x="f14" y="f11"/>
                  </a:cubicBezTo>
                  <a:cubicBezTo>
                    <a:pt x="f14" y="f13"/>
                    <a:pt x="f20" y="f5"/>
                    <a:pt x="f12" y="f11"/>
                  </a:cubicBezTo>
                  <a:cubicBezTo>
                    <a:pt x="f6" y="f21"/>
                    <a:pt x="f6" y="f10"/>
                    <a:pt x="f12" y="f19"/>
                  </a:cubicBezTo>
                  <a:cubicBezTo>
                    <a:pt x="f14" y="f16"/>
                    <a:pt x="f8" y="f20"/>
                    <a:pt x="f17" y="f22"/>
                  </a:cubicBezTo>
                  <a:cubicBezTo>
                    <a:pt x="f17" y="f9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BAA39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AB711589-927B-116E-B914-ACFC0D448220}"/>
                </a:ext>
              </a:extLst>
            </p:cNvPr>
            <p:cNvSpPr/>
            <p:nvPr/>
          </p:nvSpPr>
          <p:spPr>
            <a:xfrm>
              <a:off x="11315700" y="8829675"/>
              <a:ext cx="111127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4"/>
                <a:gd name="f9" fmla="val 5"/>
                <a:gd name="f10" fmla="val 1"/>
                <a:gd name="f11" fmla="val 7"/>
                <a:gd name="f12" fmla="val 2"/>
                <a:gd name="f13" fmla="val 8"/>
                <a:gd name="f14" fmla="val 6"/>
                <a:gd name="f15" fmla="+- 0 0 -90"/>
                <a:gd name="f16" fmla="*/ f3 1 9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9"/>
                <a:gd name="f27" fmla="*/ 4 f23 1"/>
                <a:gd name="f28" fmla="*/ 0 f22 1"/>
                <a:gd name="f29" fmla="*/ 9 f23 1"/>
                <a:gd name="f30" fmla="*/ 1 f23 1"/>
                <a:gd name="f31" fmla="*/ 10 f22 1"/>
                <a:gd name="f32" fmla="*/ 4 f22 1"/>
                <a:gd name="f33" fmla="+- f24 0 f1"/>
                <a:gd name="f34" fmla="*/ f27 1 9"/>
                <a:gd name="f35" fmla="*/ f28 1 10"/>
                <a:gd name="f36" fmla="*/ f29 1 9"/>
                <a:gd name="f37" fmla="*/ f30 1 9"/>
                <a:gd name="f38" fmla="*/ f31 1 10"/>
                <a:gd name="f39" fmla="*/ f32 1 10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6"/>
                <a:gd name="f48" fmla="*/ f38 1 f25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6 1"/>
                <a:gd name="f58" fmla="*/ f48 f17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5"/>
                </a:cxn>
                <a:cxn ang="f33">
                  <a:pos x="f57" y="f58"/>
                </a:cxn>
                <a:cxn ang="f33">
                  <a:pos x="f57" y="f59"/>
                </a:cxn>
                <a:cxn ang="f33">
                  <a:pos x="f54" y="f55"/>
                </a:cxn>
              </a:cxnLst>
              <a:rect l="f50" t="f53" r="f51" b="f52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1" y="f8"/>
                    <a:pt x="f8" y="f11"/>
                    <a:pt x="f10" y="f7"/>
                  </a:cubicBezTo>
                  <a:cubicBezTo>
                    <a:pt x="f5" y="f13"/>
                    <a:pt x="f10" y="f14"/>
                    <a:pt x="f10" y="f8"/>
                  </a:cubicBezTo>
                  <a:cubicBezTo>
                    <a:pt x="f10" y="f12"/>
                    <a:pt x="f12" y="f10"/>
                    <a:pt x="f8" y="f5"/>
                  </a:cubicBezTo>
                  <a:close/>
                </a:path>
              </a:pathLst>
            </a:custGeom>
            <a:solidFill>
              <a:srgbClr val="BBA3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C750F568-484D-4EDE-B7EF-BC5F174AFA0E}"/>
                </a:ext>
              </a:extLst>
            </p:cNvPr>
            <p:cNvSpPr/>
            <p:nvPr/>
          </p:nvSpPr>
          <p:spPr>
            <a:xfrm>
              <a:off x="12409486" y="7931148"/>
              <a:ext cx="100017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7"/>
                <a:gd name="f9" fmla="val 1"/>
                <a:gd name="f10" fmla="val 3"/>
                <a:gd name="f11" fmla="val 4"/>
                <a:gd name="f12" fmla="val 5"/>
                <a:gd name="f13" fmla="val 2"/>
                <a:gd name="f14" fmla="+- 0 0 -90"/>
                <a:gd name="f15" fmla="*/ f3 1 8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8"/>
                <a:gd name="f26" fmla="*/ 7 f22 1"/>
                <a:gd name="f27" fmla="*/ 0 f21 1"/>
                <a:gd name="f28" fmla="*/ 8 f22 1"/>
                <a:gd name="f29" fmla="*/ 4 f21 1"/>
                <a:gd name="f30" fmla="*/ 4 f22 1"/>
                <a:gd name="f31" fmla="*/ 5 f21 1"/>
                <a:gd name="f32" fmla="*/ 5 f22 1"/>
                <a:gd name="f33" fmla="*/ 3 f21 1"/>
                <a:gd name="f34" fmla="*/ 2 f21 1"/>
                <a:gd name="f35" fmla="*/ 3 f22 1"/>
                <a:gd name="f36" fmla="*/ 1 f22 1"/>
                <a:gd name="f37" fmla="*/ 0 f22 1"/>
                <a:gd name="f38" fmla="*/ 1 f21 1"/>
                <a:gd name="f39" fmla="+- f23 0 f1"/>
                <a:gd name="f40" fmla="*/ f26 1 8"/>
                <a:gd name="f41" fmla="*/ f27 1 6"/>
                <a:gd name="f42" fmla="*/ f28 1 8"/>
                <a:gd name="f43" fmla="*/ f29 1 6"/>
                <a:gd name="f44" fmla="*/ f30 1 8"/>
                <a:gd name="f45" fmla="*/ f31 1 6"/>
                <a:gd name="f46" fmla="*/ f32 1 8"/>
                <a:gd name="f47" fmla="*/ f33 1 6"/>
                <a:gd name="f48" fmla="*/ f34 1 6"/>
                <a:gd name="f49" fmla="*/ f35 1 8"/>
                <a:gd name="f50" fmla="*/ f36 1 8"/>
                <a:gd name="f51" fmla="*/ f37 1 8"/>
                <a:gd name="f52" fmla="*/ f38 1 6"/>
                <a:gd name="f53" fmla="*/ 0 1 f25"/>
                <a:gd name="f54" fmla="*/ f18 1 f25"/>
                <a:gd name="f55" fmla="*/ 0 1 f24"/>
                <a:gd name="f56" fmla="*/ f19 1 f24"/>
                <a:gd name="f57" fmla="*/ f40 1 f25"/>
                <a:gd name="f58" fmla="*/ f41 1 f24"/>
                <a:gd name="f59" fmla="*/ f42 1 f25"/>
                <a:gd name="f60" fmla="*/ f43 1 f24"/>
                <a:gd name="f61" fmla="*/ f44 1 f25"/>
                <a:gd name="f62" fmla="*/ f45 1 f24"/>
                <a:gd name="f63" fmla="*/ f46 1 f25"/>
                <a:gd name="f64" fmla="*/ f47 1 f24"/>
                <a:gd name="f65" fmla="*/ f48 1 f24"/>
                <a:gd name="f66" fmla="*/ f49 1 f25"/>
                <a:gd name="f67" fmla="*/ f50 1 f25"/>
                <a:gd name="f68" fmla="*/ f51 1 f25"/>
                <a:gd name="f69" fmla="*/ f52 1 f24"/>
                <a:gd name="f70" fmla="*/ f53 f15 1"/>
                <a:gd name="f71" fmla="*/ f54 f15 1"/>
                <a:gd name="f72" fmla="*/ f56 f16 1"/>
                <a:gd name="f73" fmla="*/ f55 f16 1"/>
                <a:gd name="f74" fmla="*/ f57 f15 1"/>
                <a:gd name="f75" fmla="*/ f58 f16 1"/>
                <a:gd name="f76" fmla="*/ f59 f15 1"/>
                <a:gd name="f77" fmla="*/ f60 f16 1"/>
                <a:gd name="f78" fmla="*/ f61 f15 1"/>
                <a:gd name="f79" fmla="*/ f62 f16 1"/>
                <a:gd name="f80" fmla="*/ f63 f15 1"/>
                <a:gd name="f81" fmla="*/ f64 f16 1"/>
                <a:gd name="f82" fmla="*/ f65 f16 1"/>
                <a:gd name="f83" fmla="*/ f66 f15 1"/>
                <a:gd name="f84" fmla="*/ f67 f15 1"/>
                <a:gd name="f85" fmla="*/ f68 f15 1"/>
                <a:gd name="f86" fmla="*/ f69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74" y="f75"/>
                </a:cxn>
                <a:cxn ang="f39">
                  <a:pos x="f76" y="f77"/>
                </a:cxn>
                <a:cxn ang="f39">
                  <a:pos x="f78" y="f79"/>
                </a:cxn>
                <a:cxn ang="f39">
                  <a:pos x="f80" y="f81"/>
                </a:cxn>
                <a:cxn ang="f39">
                  <a:pos x="f78" y="f82"/>
                </a:cxn>
                <a:cxn ang="f39">
                  <a:pos x="f83" y="f82"/>
                </a:cxn>
                <a:cxn ang="f39">
                  <a:pos x="f84" y="f81"/>
                </a:cxn>
                <a:cxn ang="f39">
                  <a:pos x="f85" y="f86"/>
                </a:cxn>
                <a:cxn ang="f39">
                  <a:pos x="f74" y="f75"/>
                </a:cxn>
              </a:cxnLst>
              <a:rect l="f70" t="f73" r="f71" b="f72"/>
              <a:pathLst>
                <a:path w="8" h="6">
                  <a:moveTo>
                    <a:pt x="f8" y="f5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8" y="f12"/>
                    <a:pt x="f12" y="f7"/>
                    <a:pt x="f11" y="f12"/>
                  </a:cubicBezTo>
                  <a:cubicBezTo>
                    <a:pt x="f11" y="f11"/>
                    <a:pt x="f11" y="f11"/>
                    <a:pt x="f12" y="f10"/>
                  </a:cubicBezTo>
                  <a:cubicBezTo>
                    <a:pt x="f12" y="f10"/>
                    <a:pt x="f12" y="f13"/>
                    <a:pt x="f11" y="f13"/>
                  </a:cubicBezTo>
                  <a:cubicBezTo>
                    <a:pt x="f11" y="f13"/>
                    <a:pt x="f10" y="f13"/>
                    <a:pt x="f10" y="f13"/>
                  </a:cubicBezTo>
                  <a:cubicBezTo>
                    <a:pt x="f10" y="f11"/>
                    <a:pt x="f13" y="f11"/>
                    <a:pt x="f9" y="f10"/>
                  </a:cubicBezTo>
                  <a:cubicBezTo>
                    <a:pt x="f5" y="f10"/>
                    <a:pt x="f5" y="f13"/>
                    <a:pt x="f5" y="f9"/>
                  </a:cubicBezTo>
                  <a:cubicBezTo>
                    <a:pt x="f13" y="f5"/>
                    <a:pt x="f12" y="f5"/>
                    <a:pt x="f8" y="f5"/>
                  </a:cubicBezTo>
                  <a:close/>
                </a:path>
              </a:pathLst>
            </a:custGeom>
            <a:solidFill>
              <a:srgbClr val="BEA79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D68875D4-4A8B-E78F-A52F-104CD27F36D0}"/>
                </a:ext>
              </a:extLst>
            </p:cNvPr>
            <p:cNvSpPr/>
            <p:nvPr/>
          </p:nvSpPr>
          <p:spPr>
            <a:xfrm>
              <a:off x="11302998" y="8878888"/>
              <a:ext cx="36511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8"/>
                <a:gd name="f8" fmla="val 2"/>
                <a:gd name="f9" fmla="val 4"/>
                <a:gd name="f10" fmla="val 6"/>
                <a:gd name="f11" fmla="val 7"/>
                <a:gd name="f12" fmla="val 1"/>
                <a:gd name="f13" fmla="+- 0 0 -90"/>
                <a:gd name="f14" fmla="*/ f3 1 3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3"/>
                <a:gd name="f25" fmla="*/ 2 f21 1"/>
                <a:gd name="f26" fmla="*/ 0 f20 1"/>
                <a:gd name="f27" fmla="*/ 6 f20 1"/>
                <a:gd name="f28" fmla="*/ 1 f21 1"/>
                <a:gd name="f29" fmla="*/ 8 f20 1"/>
                <a:gd name="f30" fmla="*/ 2 f20 1"/>
                <a:gd name="f31" fmla="*/ 0 f21 1"/>
                <a:gd name="f32" fmla="*/ 1 f20 1"/>
                <a:gd name="f33" fmla="+- f22 0 f1"/>
                <a:gd name="f34" fmla="*/ f25 1 3"/>
                <a:gd name="f35" fmla="*/ f26 1 8"/>
                <a:gd name="f36" fmla="*/ f27 1 8"/>
                <a:gd name="f37" fmla="*/ f28 1 3"/>
                <a:gd name="f38" fmla="*/ f29 1 8"/>
                <a:gd name="f39" fmla="*/ f30 1 8"/>
                <a:gd name="f40" fmla="*/ f31 1 3"/>
                <a:gd name="f41" fmla="*/ f32 1 8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3"/>
                <a:gd name="f49" fmla="*/ f37 1 f24"/>
                <a:gd name="f50" fmla="*/ f38 1 f23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5 1"/>
                <a:gd name="f61" fmla="*/ f49 f14 1"/>
                <a:gd name="f62" fmla="*/ f50 f15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58" y="f60"/>
                </a:cxn>
                <a:cxn ang="f33">
                  <a:pos x="f61" y="f62"/>
                </a:cxn>
                <a:cxn ang="f33">
                  <a:pos x="f61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3" h="8">
                  <a:moveTo>
                    <a:pt x="f8" y="f5"/>
                  </a:moveTo>
                  <a:cubicBezTo>
                    <a:pt x="f6" y="f8"/>
                    <a:pt x="f8" y="f9"/>
                    <a:pt x="f8" y="f10"/>
                  </a:cubicBezTo>
                  <a:cubicBezTo>
                    <a:pt x="f8" y="f11"/>
                    <a:pt x="f8" y="f7"/>
                    <a:pt x="f12" y="f7"/>
                  </a:cubicBezTo>
                  <a:cubicBezTo>
                    <a:pt x="f12" y="f10"/>
                    <a:pt x="f12" y="f9"/>
                    <a:pt x="f12" y="f8"/>
                  </a:cubicBezTo>
                  <a:cubicBezTo>
                    <a:pt x="f5" y="f8"/>
                    <a:pt x="f5" y="f12"/>
                    <a:pt x="f5" y="f12"/>
                  </a:cubicBezTo>
                  <a:cubicBezTo>
                    <a:pt x="f12" y="f5"/>
                    <a:pt x="f12" y="f5"/>
                    <a:pt x="f8" y="f5"/>
                  </a:cubicBezTo>
                  <a:close/>
                </a:path>
              </a:pathLst>
            </a:custGeom>
            <a:solidFill>
              <a:srgbClr val="6A4C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69E7588C-1945-6CCF-2990-488D25D114CB}"/>
                </a:ext>
              </a:extLst>
            </p:cNvPr>
            <p:cNvSpPr/>
            <p:nvPr/>
          </p:nvSpPr>
          <p:spPr>
            <a:xfrm>
              <a:off x="12396785" y="9826627"/>
              <a:ext cx="138110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9"/>
                <a:gd name="f9" fmla="val 2"/>
                <a:gd name="f10" fmla="val 3"/>
                <a:gd name="f11" fmla="val 7"/>
                <a:gd name="f12" fmla="val 5"/>
                <a:gd name="f13" fmla="val 6"/>
                <a:gd name="f14" fmla="val 4"/>
                <a:gd name="f15" fmla="val 1"/>
                <a:gd name="f16" fmla="val 8"/>
                <a:gd name="f17" fmla="+- 0 0 -90"/>
                <a:gd name="f18" fmla="*/ f3 1 11"/>
                <a:gd name="f19" fmla="*/ f4 1 1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10"/>
                <a:gd name="f28" fmla="*/ f25 1 11"/>
                <a:gd name="f29" fmla="*/ 0 f25 1"/>
                <a:gd name="f30" fmla="*/ 9 f24 1"/>
                <a:gd name="f31" fmla="*/ 5 f25 1"/>
                <a:gd name="f32" fmla="*/ 6 f24 1"/>
                <a:gd name="f33" fmla="*/ 5 f24 1"/>
                <a:gd name="f34" fmla="*/ 4 f25 1"/>
                <a:gd name="f35" fmla="*/ 4 f24 1"/>
                <a:gd name="f36" fmla="*/ 0 f24 1"/>
                <a:gd name="f37" fmla="*/ 9 f25 1"/>
                <a:gd name="f38" fmla="*/ 3 f24 1"/>
                <a:gd name="f39" fmla="*/ 11 f25 1"/>
                <a:gd name="f40" fmla="*/ 10 f24 1"/>
                <a:gd name="f41" fmla="+- f26 0 f1"/>
                <a:gd name="f42" fmla="*/ f29 1 11"/>
                <a:gd name="f43" fmla="*/ f30 1 10"/>
                <a:gd name="f44" fmla="*/ f31 1 11"/>
                <a:gd name="f45" fmla="*/ f32 1 10"/>
                <a:gd name="f46" fmla="*/ f33 1 10"/>
                <a:gd name="f47" fmla="*/ f34 1 11"/>
                <a:gd name="f48" fmla="*/ f35 1 10"/>
                <a:gd name="f49" fmla="*/ f36 1 10"/>
                <a:gd name="f50" fmla="*/ f37 1 11"/>
                <a:gd name="f51" fmla="*/ f38 1 10"/>
                <a:gd name="f52" fmla="*/ f39 1 11"/>
                <a:gd name="f53" fmla="*/ f40 1 10"/>
                <a:gd name="f54" fmla="*/ 0 1 f28"/>
                <a:gd name="f55" fmla="*/ f21 1 f28"/>
                <a:gd name="f56" fmla="*/ 0 1 f27"/>
                <a:gd name="f57" fmla="*/ f22 1 f27"/>
                <a:gd name="f58" fmla="*/ f42 1 f28"/>
                <a:gd name="f59" fmla="*/ f43 1 f27"/>
                <a:gd name="f60" fmla="*/ f44 1 f28"/>
                <a:gd name="f61" fmla="*/ f45 1 f27"/>
                <a:gd name="f62" fmla="*/ f46 1 f27"/>
                <a:gd name="f63" fmla="*/ f47 1 f28"/>
                <a:gd name="f64" fmla="*/ f48 1 f27"/>
                <a:gd name="f65" fmla="*/ f49 1 f27"/>
                <a:gd name="f66" fmla="*/ f50 1 f28"/>
                <a:gd name="f67" fmla="*/ f51 1 f27"/>
                <a:gd name="f68" fmla="*/ f52 1 f28"/>
                <a:gd name="f69" fmla="*/ f53 1 f27"/>
                <a:gd name="f70" fmla="*/ f54 f18 1"/>
                <a:gd name="f71" fmla="*/ f55 f18 1"/>
                <a:gd name="f72" fmla="*/ f57 f19 1"/>
                <a:gd name="f73" fmla="*/ f56 f19 1"/>
                <a:gd name="f74" fmla="*/ f58 f18 1"/>
                <a:gd name="f75" fmla="*/ f59 f19 1"/>
                <a:gd name="f76" fmla="*/ f60 f18 1"/>
                <a:gd name="f77" fmla="*/ f61 f19 1"/>
                <a:gd name="f78" fmla="*/ f62 f19 1"/>
                <a:gd name="f79" fmla="*/ f63 f18 1"/>
                <a:gd name="f80" fmla="*/ f64 f19 1"/>
                <a:gd name="f81" fmla="*/ f65 f19 1"/>
                <a:gd name="f82" fmla="*/ f66 f18 1"/>
                <a:gd name="f83" fmla="*/ f67 f19 1"/>
                <a:gd name="f84" fmla="*/ f68 f18 1"/>
                <a:gd name="f85" fmla="*/ f6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4" y="f75"/>
                </a:cxn>
                <a:cxn ang="f41">
                  <a:pos x="f76" y="f77"/>
                </a:cxn>
                <a:cxn ang="f41">
                  <a:pos x="f76" y="f78"/>
                </a:cxn>
                <a:cxn ang="f41">
                  <a:pos x="f79" y="f78"/>
                </a:cxn>
                <a:cxn ang="f41">
                  <a:pos x="f74" y="f80"/>
                </a:cxn>
                <a:cxn ang="f41">
                  <a:pos x="f79" y="f81"/>
                </a:cxn>
                <a:cxn ang="f41">
                  <a:pos x="f82" y="f83"/>
                </a:cxn>
                <a:cxn ang="f41">
                  <a:pos x="f82" y="f78"/>
                </a:cxn>
                <a:cxn ang="f41">
                  <a:pos x="f84" y="f85"/>
                </a:cxn>
                <a:cxn ang="f41">
                  <a:pos x="f74" y="f75"/>
                </a:cxn>
              </a:cxnLst>
              <a:rect l="f70" t="f73" r="f71" b="f72"/>
              <a:pathLst>
                <a:path w="11" h="10">
                  <a:moveTo>
                    <a:pt x="f5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3" y="f13"/>
                    <a:pt x="f13" y="f12"/>
                    <a:pt x="f12" y="f12"/>
                  </a:cubicBezTo>
                  <a:cubicBezTo>
                    <a:pt x="f12" y="f14"/>
                    <a:pt x="f12" y="f12"/>
                    <a:pt x="f14" y="f12"/>
                  </a:cubicBezTo>
                  <a:cubicBezTo>
                    <a:pt x="f9" y="f13"/>
                    <a:pt x="f15" y="f13"/>
                    <a:pt x="f5" y="f14"/>
                  </a:cubicBezTo>
                  <a:cubicBezTo>
                    <a:pt x="f15" y="f9"/>
                    <a:pt x="f9" y="f15"/>
                    <a:pt x="f14" y="f5"/>
                  </a:cubicBezTo>
                  <a:cubicBezTo>
                    <a:pt x="f13" y="f5"/>
                    <a:pt x="f16" y="f15"/>
                    <a:pt x="f8" y="f10"/>
                  </a:cubicBezTo>
                  <a:cubicBezTo>
                    <a:pt x="f8" y="f14"/>
                    <a:pt x="f7" y="f14"/>
                    <a:pt x="f8" y="f12"/>
                  </a:cubicBezTo>
                  <a:cubicBezTo>
                    <a:pt x="f8" y="f11"/>
                    <a:pt x="f16" y="f8"/>
                    <a:pt x="f6" y="f7"/>
                  </a:cubicBezTo>
                  <a:cubicBezTo>
                    <a:pt x="f16" y="f8"/>
                    <a:pt x="f14" y="f8"/>
                    <a:pt x="f5" y="f8"/>
                  </a:cubicBezTo>
                  <a:close/>
                </a:path>
              </a:pathLst>
            </a:custGeom>
            <a:solidFill>
              <a:srgbClr val="D9B39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424A564C-F2A5-DDF6-106F-9929D3D55933}"/>
                </a:ext>
              </a:extLst>
            </p:cNvPr>
            <p:cNvSpPr/>
            <p:nvPr/>
          </p:nvSpPr>
          <p:spPr>
            <a:xfrm>
              <a:off x="7645398" y="5038728"/>
              <a:ext cx="5149845" cy="42513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13"/>
                <a:gd name="f8" fmla="val 341"/>
                <a:gd name="f9" fmla="val 295"/>
                <a:gd name="f10" fmla="val 309"/>
                <a:gd name="f11" fmla="val 310"/>
                <a:gd name="f12" fmla="val 293"/>
                <a:gd name="f13" fmla="val 312"/>
                <a:gd name="f14" fmla="val 291"/>
                <a:gd name="f15" fmla="val 314"/>
                <a:gd name="f16" fmla="val 289"/>
                <a:gd name="f17" fmla="val 316"/>
                <a:gd name="f18" fmla="val 317"/>
                <a:gd name="f19" fmla="val 318"/>
                <a:gd name="f20" fmla="val 288"/>
                <a:gd name="f21" fmla="val 286"/>
                <a:gd name="f22" fmla="val 319"/>
                <a:gd name="f23" fmla="val 284"/>
                <a:gd name="f24" fmla="val 321"/>
                <a:gd name="f25" fmla="val 282"/>
                <a:gd name="f26" fmla="val 322"/>
                <a:gd name="f27" fmla="val 326"/>
                <a:gd name="f28" fmla="val 279"/>
                <a:gd name="f29" fmla="val 324"/>
                <a:gd name="f30" fmla="val 277"/>
                <a:gd name="f31" fmla="val 276"/>
                <a:gd name="f32" fmla="val 325"/>
                <a:gd name="f33" fmla="val 315"/>
                <a:gd name="f34" fmla="val 272"/>
                <a:gd name="f35" fmla="val 271"/>
                <a:gd name="f36" fmla="val 270"/>
                <a:gd name="f37" fmla="val 269"/>
                <a:gd name="f38" fmla="val 267"/>
                <a:gd name="f39" fmla="val 265"/>
                <a:gd name="f40" fmla="val 264"/>
                <a:gd name="f41" fmla="val 263"/>
                <a:gd name="f42" fmla="val 262"/>
                <a:gd name="f43" fmla="val 260"/>
                <a:gd name="f44" fmla="val 323"/>
                <a:gd name="f45" fmla="val 252"/>
                <a:gd name="f46" fmla="val 328"/>
                <a:gd name="f47" fmla="val 243"/>
                <a:gd name="f48" fmla="val 332"/>
                <a:gd name="f49" fmla="val 234"/>
                <a:gd name="f50" fmla="val 335"/>
                <a:gd name="f51" fmla="val 225"/>
                <a:gd name="f52" fmla="val 338"/>
                <a:gd name="f53" fmla="val 215"/>
                <a:gd name="f54" fmla="val 340"/>
                <a:gd name="f55" fmla="val 205"/>
                <a:gd name="f56" fmla="val 192"/>
                <a:gd name="f57" fmla="val 178"/>
                <a:gd name="f58" fmla="val 165"/>
                <a:gd name="f59" fmla="val 158"/>
                <a:gd name="f60" fmla="val 150"/>
                <a:gd name="f61" fmla="val 143"/>
                <a:gd name="f62" fmla="val 142"/>
                <a:gd name="f63" fmla="val 339"/>
                <a:gd name="f64" fmla="val 132"/>
                <a:gd name="f65" fmla="val 336"/>
                <a:gd name="f66" fmla="val 123"/>
                <a:gd name="f67" fmla="val 331"/>
                <a:gd name="f68" fmla="val 115"/>
                <a:gd name="f69" fmla="val 101"/>
                <a:gd name="f70" fmla="val 89"/>
                <a:gd name="f71" fmla="val 302"/>
                <a:gd name="f72" fmla="val 80"/>
                <a:gd name="f73" fmla="val 78"/>
                <a:gd name="f74" fmla="val 77"/>
                <a:gd name="f75" fmla="val 75"/>
                <a:gd name="f76" fmla="val 283"/>
                <a:gd name="f77" fmla="val 59"/>
                <a:gd name="f78" fmla="val 274"/>
                <a:gd name="f79" fmla="val 45"/>
                <a:gd name="f80" fmla="val 261"/>
                <a:gd name="f81" fmla="val 32"/>
                <a:gd name="f82" fmla="val 247"/>
                <a:gd name="f83" fmla="val 31"/>
                <a:gd name="f84" fmla="val 246"/>
                <a:gd name="f85" fmla="val 245"/>
                <a:gd name="f86" fmla="val 30"/>
                <a:gd name="f87" fmla="val 28"/>
                <a:gd name="f88" fmla="val 244"/>
                <a:gd name="f89" fmla="val 27"/>
                <a:gd name="f90" fmla="val 242"/>
                <a:gd name="f91" fmla="val 240"/>
                <a:gd name="f92" fmla="val 16"/>
                <a:gd name="f93" fmla="val 227"/>
                <a:gd name="f94" fmla="val 7"/>
                <a:gd name="f95" fmla="val 213"/>
                <a:gd name="f96" fmla="val 197"/>
                <a:gd name="f97" fmla="val 1"/>
                <a:gd name="f98" fmla="val 196"/>
                <a:gd name="f99" fmla="val 3"/>
                <a:gd name="f100" fmla="val 5"/>
                <a:gd name="f101" fmla="val 14"/>
                <a:gd name="f102" fmla="val 24"/>
                <a:gd name="f103" fmla="val 198"/>
                <a:gd name="f104" fmla="val 33"/>
                <a:gd name="f105" fmla="val 200"/>
                <a:gd name="f106" fmla="val 38"/>
                <a:gd name="f107" fmla="val 201"/>
                <a:gd name="f108" fmla="val 43"/>
                <a:gd name="f109" fmla="val 202"/>
                <a:gd name="f110" fmla="val 48"/>
                <a:gd name="f111" fmla="val 204"/>
                <a:gd name="f112" fmla="val 54"/>
                <a:gd name="f113" fmla="val 206"/>
                <a:gd name="f114" fmla="val 60"/>
                <a:gd name="f115" fmla="val 208"/>
                <a:gd name="f116" fmla="val 66"/>
                <a:gd name="f117" fmla="val 211"/>
                <a:gd name="f118" fmla="val 68"/>
                <a:gd name="f119" fmla="val 212"/>
                <a:gd name="f120" fmla="val 69"/>
                <a:gd name="f121" fmla="val 70"/>
                <a:gd name="f122" fmla="val 76"/>
                <a:gd name="f123" fmla="val 219"/>
                <a:gd name="f124" fmla="val 82"/>
                <a:gd name="f125" fmla="val 88"/>
                <a:gd name="f126" fmla="val 231"/>
                <a:gd name="f127" fmla="val 90"/>
                <a:gd name="f128" fmla="val 232"/>
                <a:gd name="f129" fmla="val 91"/>
                <a:gd name="f130" fmla="val 93"/>
                <a:gd name="f131" fmla="val 109"/>
                <a:gd name="f132" fmla="val 224"/>
                <a:gd name="f133" fmla="val 117"/>
                <a:gd name="f134" fmla="val 221"/>
                <a:gd name="f135" fmla="val 134"/>
                <a:gd name="f136" fmla="val 214"/>
                <a:gd name="f137" fmla="val 182"/>
                <a:gd name="f138" fmla="val 144"/>
                <a:gd name="f139" fmla="val 181"/>
                <a:gd name="f140" fmla="val 179"/>
                <a:gd name="f141" fmla="val 177"/>
                <a:gd name="f142" fmla="val 176"/>
                <a:gd name="f143" fmla="val 175"/>
                <a:gd name="f144" fmla="val 173"/>
                <a:gd name="f145" fmla="val 172"/>
                <a:gd name="f146" fmla="val 171"/>
                <a:gd name="f147" fmla="val 141"/>
                <a:gd name="f148" fmla="val 168"/>
                <a:gd name="f149" fmla="val 162"/>
                <a:gd name="f150" fmla="val 163"/>
                <a:gd name="f151" fmla="val 166"/>
                <a:gd name="f152" fmla="val 169"/>
                <a:gd name="f153" fmla="val 146"/>
                <a:gd name="f154" fmla="val 147"/>
                <a:gd name="f155" fmla="val 148"/>
                <a:gd name="f156" fmla="val 149"/>
                <a:gd name="f157" fmla="val 170"/>
                <a:gd name="f158" fmla="val 174"/>
                <a:gd name="f159" fmla="val 145"/>
                <a:gd name="f160" fmla="val 152"/>
                <a:gd name="f161" fmla="val 159"/>
                <a:gd name="f162" fmla="val 153"/>
                <a:gd name="f163" fmla="val 151"/>
                <a:gd name="f164" fmla="val 156"/>
                <a:gd name="f165" fmla="val 164"/>
                <a:gd name="f166" fmla="val 167"/>
                <a:gd name="f167" fmla="val 140"/>
                <a:gd name="f168" fmla="val 138"/>
                <a:gd name="f169" fmla="val 130"/>
                <a:gd name="f170" fmla="val 116"/>
                <a:gd name="f171" fmla="val 129"/>
                <a:gd name="f172" fmla="val 108"/>
                <a:gd name="f173" fmla="val 128"/>
                <a:gd name="f174" fmla="val 100"/>
                <a:gd name="f175" fmla="val 127"/>
                <a:gd name="f176" fmla="val 133"/>
                <a:gd name="f177" fmla="val 135"/>
                <a:gd name="f178" fmla="val 62"/>
                <a:gd name="f179" fmla="val 137"/>
                <a:gd name="f180" fmla="val 58"/>
                <a:gd name="f181" fmla="val 139"/>
                <a:gd name="f182" fmla="val 37"/>
                <a:gd name="f183" fmla="val 185"/>
                <a:gd name="f184" fmla="val 15"/>
                <a:gd name="f185" fmla="val 188"/>
                <a:gd name="f186" fmla="val 190"/>
                <a:gd name="f187" fmla="val 11"/>
                <a:gd name="f188" fmla="val 193"/>
                <a:gd name="f189" fmla="val 195"/>
                <a:gd name="f190" fmla="val 13"/>
                <a:gd name="f191" fmla="val 199"/>
                <a:gd name="f192" fmla="val 9"/>
                <a:gd name="f193" fmla="val 8"/>
                <a:gd name="f194" fmla="val 210"/>
                <a:gd name="f195" fmla="val 6"/>
                <a:gd name="f196" fmla="val 209"/>
                <a:gd name="f197" fmla="val 216"/>
                <a:gd name="f198" fmla="val 217"/>
                <a:gd name="f199" fmla="val 218"/>
                <a:gd name="f200" fmla="val 4"/>
                <a:gd name="f201" fmla="val 220"/>
                <a:gd name="f202" fmla="val 222"/>
                <a:gd name="f203" fmla="val 226"/>
                <a:gd name="f204" fmla="val 228"/>
                <a:gd name="f205" fmla="val 229"/>
                <a:gd name="f206" fmla="val 230"/>
                <a:gd name="f207" fmla="val 2"/>
                <a:gd name="f208" fmla="val 233"/>
                <a:gd name="f209" fmla="val 235"/>
                <a:gd name="f210" fmla="val 237"/>
                <a:gd name="f211" fmla="val 239"/>
                <a:gd name="f212" fmla="val 241"/>
                <a:gd name="f213" fmla="val 250"/>
                <a:gd name="f214" fmla="val 254"/>
                <a:gd name="f215" fmla="val 258"/>
                <a:gd name="f216" fmla="val 266"/>
                <a:gd name="f217" fmla="val 268"/>
                <a:gd name="f218" fmla="val 259"/>
                <a:gd name="f219" fmla="val 18"/>
                <a:gd name="f220" fmla="val 22"/>
                <a:gd name="f221" fmla="val 40"/>
                <a:gd name="f222" fmla="val 49"/>
                <a:gd name="f223" fmla="val 53"/>
                <a:gd name="f224" fmla="val 56"/>
                <a:gd name="f225" fmla="val 257"/>
                <a:gd name="f226" fmla="val 253"/>
                <a:gd name="f227" fmla="val 63"/>
                <a:gd name="f228" fmla="val 255"/>
                <a:gd name="f229" fmla="val 256"/>
                <a:gd name="f230" fmla="val 85"/>
                <a:gd name="f231" fmla="val 251"/>
                <a:gd name="f232" fmla="val 96"/>
                <a:gd name="f233" fmla="val 104"/>
                <a:gd name="f234" fmla="val 107"/>
                <a:gd name="f235" fmla="val 112"/>
                <a:gd name="f236" fmla="val 157"/>
                <a:gd name="f237" fmla="val 191"/>
                <a:gd name="f238" fmla="val 184"/>
                <a:gd name="f239" fmla="val 187"/>
                <a:gd name="f240" fmla="val 203"/>
                <a:gd name="f241" fmla="val 186"/>
                <a:gd name="f242" fmla="val 155"/>
                <a:gd name="f243" fmla="val 223"/>
                <a:gd name="f244" fmla="val 236"/>
                <a:gd name="f245" fmla="val 238"/>
                <a:gd name="f246" fmla="val 207"/>
                <a:gd name="f247" fmla="val 307"/>
                <a:gd name="f248" fmla="val 329"/>
                <a:gd name="f249" fmla="val 337"/>
                <a:gd name="f250" fmla="val 345"/>
                <a:gd name="f251" fmla="val 346"/>
                <a:gd name="f252" fmla="val 347"/>
                <a:gd name="f253" fmla="val 348"/>
                <a:gd name="f254" fmla="val 349"/>
                <a:gd name="f255" fmla="val 350"/>
                <a:gd name="f256" fmla="val 194"/>
                <a:gd name="f257" fmla="val 352"/>
                <a:gd name="f258" fmla="val 354"/>
                <a:gd name="f259" fmla="val 356"/>
                <a:gd name="f260" fmla="val 358"/>
                <a:gd name="f261" fmla="val 359"/>
                <a:gd name="f262" fmla="val 357"/>
                <a:gd name="f263" fmla="val 353"/>
                <a:gd name="f264" fmla="val 351"/>
                <a:gd name="f265" fmla="val 355"/>
                <a:gd name="f266" fmla="val 371"/>
                <a:gd name="f267" fmla="val 384"/>
                <a:gd name="f268" fmla="val 399"/>
                <a:gd name="f269" fmla="val 402"/>
                <a:gd name="f270" fmla="val 404"/>
                <a:gd name="f271" fmla="val 407"/>
                <a:gd name="f272" fmla="val 412"/>
                <a:gd name="f273" fmla="val 414"/>
                <a:gd name="f274" fmla="val 410"/>
                <a:gd name="f275" fmla="val 408"/>
                <a:gd name="f276" fmla="val 405"/>
                <a:gd name="f277" fmla="val 398"/>
                <a:gd name="f278" fmla="val 391"/>
                <a:gd name="f279" fmla="val 383"/>
                <a:gd name="f280" fmla="val 375"/>
                <a:gd name="f281" fmla="val 367"/>
                <a:gd name="f282" fmla="val 369"/>
                <a:gd name="f283" fmla="val 378"/>
                <a:gd name="f284" fmla="val 387"/>
                <a:gd name="f285" fmla="val 388"/>
                <a:gd name="f286" fmla="val 390"/>
                <a:gd name="f287" fmla="val 393"/>
                <a:gd name="f288" fmla="val 394"/>
                <a:gd name="f289" fmla="val 395"/>
                <a:gd name="f290" fmla="val 397"/>
                <a:gd name="f291" fmla="val 396"/>
                <a:gd name="f292" fmla="val 392"/>
                <a:gd name="f293" fmla="val 385"/>
                <a:gd name="f294" fmla="val 381"/>
                <a:gd name="f295" fmla="val 380"/>
                <a:gd name="f296" fmla="val 376"/>
                <a:gd name="f297" fmla="val 248"/>
                <a:gd name="f298" fmla="val 373"/>
                <a:gd name="f299" fmla="val 368"/>
                <a:gd name="f300" fmla="val 249"/>
                <a:gd name="f301" fmla="val 362"/>
                <a:gd name="f302" fmla="val 327"/>
                <a:gd name="f303" fmla="val 301"/>
                <a:gd name="f304" fmla="val 275"/>
                <a:gd name="f305" fmla="val 296"/>
                <a:gd name="f306" fmla="val 292"/>
                <a:gd name="f307" fmla="val 285"/>
                <a:gd name="f308" fmla="val 304"/>
                <a:gd name="f309" fmla="val 306"/>
                <a:gd name="f310" fmla="val 303"/>
                <a:gd name="f311" fmla="val 294"/>
                <a:gd name="f312" fmla="+- 0 0 -90"/>
                <a:gd name="f313" fmla="*/ f4 1 413"/>
                <a:gd name="f314" fmla="*/ f5 1 341"/>
                <a:gd name="f315" fmla="val f6"/>
                <a:gd name="f316" fmla="val f7"/>
                <a:gd name="f317" fmla="val f8"/>
                <a:gd name="f318" fmla="*/ f312 f0 1"/>
                <a:gd name="f319" fmla="+- f317 0 f315"/>
                <a:gd name="f320" fmla="+- f316 0 f315"/>
                <a:gd name="f321" fmla="*/ f318 1 f3"/>
                <a:gd name="f322" fmla="*/ f320 1 413"/>
                <a:gd name="f323" fmla="*/ f319 1 341"/>
                <a:gd name="f324" fmla="*/ 289 f320 1"/>
                <a:gd name="f325" fmla="*/ 316 f319 1"/>
                <a:gd name="f326" fmla="*/ 277 f320 1"/>
                <a:gd name="f327" fmla="*/ 326 f319 1"/>
                <a:gd name="f328" fmla="*/ 322 f319 1"/>
                <a:gd name="f329" fmla="*/ 264 f320 1"/>
                <a:gd name="f330" fmla="*/ 324 f319 1"/>
                <a:gd name="f331" fmla="*/ 205 f320 1"/>
                <a:gd name="f332" fmla="*/ 340 f319 1"/>
                <a:gd name="f333" fmla="*/ 142 f320 1"/>
                <a:gd name="f334" fmla="*/ 339 f319 1"/>
                <a:gd name="f335" fmla="*/ 75 f320 1"/>
                <a:gd name="f336" fmla="*/ 283 f319 1"/>
                <a:gd name="f337" fmla="*/ 27 f320 1"/>
                <a:gd name="f338" fmla="*/ 240 f319 1"/>
                <a:gd name="f339" fmla="*/ 33 f320 1"/>
                <a:gd name="f340" fmla="*/ 200 f319 1"/>
                <a:gd name="f341" fmla="*/ 70 f320 1"/>
                <a:gd name="f342" fmla="*/ 213 f319 1"/>
                <a:gd name="f343" fmla="*/ 117 f320 1"/>
                <a:gd name="f344" fmla="*/ 221 f319 1"/>
                <a:gd name="f345" fmla="*/ 143 f320 1"/>
                <a:gd name="f346" fmla="*/ 173 f319 1"/>
                <a:gd name="f347" fmla="*/ 166 f319 1"/>
                <a:gd name="f348" fmla="*/ 147 f320 1"/>
                <a:gd name="f349" fmla="*/ 146 f320 1"/>
                <a:gd name="f350" fmla="*/ 176 f319 1"/>
                <a:gd name="f351" fmla="*/ 151 f320 1"/>
                <a:gd name="f352" fmla="*/ 151 f319 1"/>
                <a:gd name="f353" fmla="*/ 149 f320 1"/>
                <a:gd name="f354" fmla="*/ 165 f319 1"/>
                <a:gd name="f355" fmla="*/ 145 f320 1"/>
                <a:gd name="f356" fmla="*/ 156 f319 1"/>
                <a:gd name="f357" fmla="*/ 132 f320 1"/>
                <a:gd name="f358" fmla="*/ 123 f319 1"/>
                <a:gd name="f359" fmla="*/ 139 f320 1"/>
                <a:gd name="f360" fmla="*/ 54 f319 1"/>
                <a:gd name="f361" fmla="*/ 199 f320 1"/>
                <a:gd name="f362" fmla="*/ 9 f319 1"/>
                <a:gd name="f363" fmla="*/ 215 f320 1"/>
                <a:gd name="f364" fmla="*/ 6 f319 1"/>
                <a:gd name="f365" fmla="*/ 226 f320 1"/>
                <a:gd name="f366" fmla="*/ 4 f319 1"/>
                <a:gd name="f367" fmla="*/ 233 f320 1"/>
                <a:gd name="f368" fmla="*/ 3 f319 1"/>
                <a:gd name="f369" fmla="*/ 243 f320 1"/>
                <a:gd name="f370" fmla="*/ 5 f319 1"/>
                <a:gd name="f371" fmla="*/ 263 f320 1"/>
                <a:gd name="f372" fmla="*/ 0 f319 1"/>
                <a:gd name="f373" fmla="*/ 265 f320 1"/>
                <a:gd name="f374" fmla="*/ 268 f320 1"/>
                <a:gd name="f375" fmla="*/ 40 f319 1"/>
                <a:gd name="f376" fmla="*/ 254 f320 1"/>
                <a:gd name="f377" fmla="*/ 75 f319 1"/>
                <a:gd name="f378" fmla="*/ 235 f320 1"/>
                <a:gd name="f379" fmla="*/ 107 f319 1"/>
                <a:gd name="f380" fmla="*/ 146 f319 1"/>
                <a:gd name="f381" fmla="*/ 190 f320 1"/>
                <a:gd name="f382" fmla="*/ 190 f319 1"/>
                <a:gd name="f383" fmla="*/ 176 f320 1"/>
                <a:gd name="f384" fmla="*/ 227 f319 1"/>
                <a:gd name="f385" fmla="*/ 232 f319 1"/>
                <a:gd name="f386" fmla="*/ 204 f320 1"/>
                <a:gd name="f387" fmla="*/ 234 f320 1"/>
                <a:gd name="f388" fmla="*/ 202 f319 1"/>
                <a:gd name="f389" fmla="*/ 207 f319 1"/>
                <a:gd name="f390" fmla="*/ 321 f320 1"/>
                <a:gd name="f391" fmla="*/ 204 f319 1"/>
                <a:gd name="f392" fmla="*/ 347 f320 1"/>
                <a:gd name="f393" fmla="*/ 356 f320 1"/>
                <a:gd name="f394" fmla="*/ 352 f320 1"/>
                <a:gd name="f395" fmla="*/ 208 f319 1"/>
                <a:gd name="f396" fmla="*/ 407 f320 1"/>
                <a:gd name="f397" fmla="*/ 197 f319 1"/>
                <a:gd name="f398" fmla="*/ 383 f320 1"/>
                <a:gd name="f399" fmla="*/ 360 f320 1"/>
                <a:gd name="f400" fmla="*/ 239 f319 1"/>
                <a:gd name="f401" fmla="*/ 395 f320 1"/>
                <a:gd name="f402" fmla="*/ 236 f319 1"/>
                <a:gd name="f403" fmla="*/ 392 f320 1"/>
                <a:gd name="f404" fmla="*/ 245 f319 1"/>
                <a:gd name="f405" fmla="*/ 244 f319 1"/>
                <a:gd name="f406" fmla="*/ 251 f319 1"/>
                <a:gd name="f407" fmla="*/ 285 f320 1"/>
                <a:gd name="f408" fmla="*/ 301 f319 1"/>
                <a:gd name="f409" fmla="*/ 295 f320 1"/>
                <a:gd name="f410" fmla="*/ 309 f319 1"/>
                <a:gd name="f411" fmla="+- f321 0 f1"/>
                <a:gd name="f412" fmla="*/ f324 1 414"/>
                <a:gd name="f413" fmla="*/ f325 1 341"/>
                <a:gd name="f414" fmla="*/ f326 1 414"/>
                <a:gd name="f415" fmla="*/ f327 1 341"/>
                <a:gd name="f416" fmla="*/ f328 1 341"/>
                <a:gd name="f417" fmla="*/ f329 1 414"/>
                <a:gd name="f418" fmla="*/ f330 1 341"/>
                <a:gd name="f419" fmla="*/ f331 1 414"/>
                <a:gd name="f420" fmla="*/ f332 1 341"/>
                <a:gd name="f421" fmla="*/ f333 1 414"/>
                <a:gd name="f422" fmla="*/ f334 1 341"/>
                <a:gd name="f423" fmla="*/ f335 1 414"/>
                <a:gd name="f424" fmla="*/ f336 1 341"/>
                <a:gd name="f425" fmla="*/ f337 1 414"/>
                <a:gd name="f426" fmla="*/ f338 1 341"/>
                <a:gd name="f427" fmla="*/ f339 1 414"/>
                <a:gd name="f428" fmla="*/ f340 1 341"/>
                <a:gd name="f429" fmla="*/ f341 1 414"/>
                <a:gd name="f430" fmla="*/ f342 1 341"/>
                <a:gd name="f431" fmla="*/ f343 1 414"/>
                <a:gd name="f432" fmla="*/ f344 1 341"/>
                <a:gd name="f433" fmla="*/ f345 1 414"/>
                <a:gd name="f434" fmla="*/ f346 1 341"/>
                <a:gd name="f435" fmla="*/ f347 1 341"/>
                <a:gd name="f436" fmla="*/ f348 1 414"/>
                <a:gd name="f437" fmla="*/ f349 1 414"/>
                <a:gd name="f438" fmla="*/ f350 1 341"/>
                <a:gd name="f439" fmla="*/ f351 1 414"/>
                <a:gd name="f440" fmla="*/ f352 1 341"/>
                <a:gd name="f441" fmla="*/ f353 1 414"/>
                <a:gd name="f442" fmla="*/ f354 1 341"/>
                <a:gd name="f443" fmla="*/ f355 1 414"/>
                <a:gd name="f444" fmla="*/ f356 1 341"/>
                <a:gd name="f445" fmla="*/ f357 1 414"/>
                <a:gd name="f446" fmla="*/ f358 1 341"/>
                <a:gd name="f447" fmla="*/ f359 1 414"/>
                <a:gd name="f448" fmla="*/ f360 1 341"/>
                <a:gd name="f449" fmla="*/ f361 1 414"/>
                <a:gd name="f450" fmla="*/ f362 1 341"/>
                <a:gd name="f451" fmla="*/ f363 1 414"/>
                <a:gd name="f452" fmla="*/ f364 1 341"/>
                <a:gd name="f453" fmla="*/ f365 1 414"/>
                <a:gd name="f454" fmla="*/ f366 1 341"/>
                <a:gd name="f455" fmla="*/ f367 1 414"/>
                <a:gd name="f456" fmla="*/ f368 1 341"/>
                <a:gd name="f457" fmla="*/ f369 1 414"/>
                <a:gd name="f458" fmla="*/ f370 1 341"/>
                <a:gd name="f459" fmla="*/ f371 1 414"/>
                <a:gd name="f460" fmla="*/ f372 1 341"/>
                <a:gd name="f461" fmla="*/ f373 1 414"/>
                <a:gd name="f462" fmla="*/ f374 1 414"/>
                <a:gd name="f463" fmla="*/ f375 1 341"/>
                <a:gd name="f464" fmla="*/ f376 1 414"/>
                <a:gd name="f465" fmla="*/ f377 1 341"/>
                <a:gd name="f466" fmla="*/ f378 1 414"/>
                <a:gd name="f467" fmla="*/ f379 1 341"/>
                <a:gd name="f468" fmla="*/ f380 1 341"/>
                <a:gd name="f469" fmla="*/ f381 1 414"/>
                <a:gd name="f470" fmla="*/ f382 1 341"/>
                <a:gd name="f471" fmla="*/ f383 1 414"/>
                <a:gd name="f472" fmla="*/ f384 1 341"/>
                <a:gd name="f473" fmla="*/ f385 1 341"/>
                <a:gd name="f474" fmla="*/ f386 1 414"/>
                <a:gd name="f475" fmla="*/ f387 1 414"/>
                <a:gd name="f476" fmla="*/ f388 1 341"/>
                <a:gd name="f477" fmla="*/ f389 1 341"/>
                <a:gd name="f478" fmla="*/ f390 1 414"/>
                <a:gd name="f479" fmla="*/ f391 1 341"/>
                <a:gd name="f480" fmla="*/ f392 1 414"/>
                <a:gd name="f481" fmla="*/ f393 1 414"/>
                <a:gd name="f482" fmla="*/ f394 1 414"/>
                <a:gd name="f483" fmla="*/ f395 1 341"/>
                <a:gd name="f484" fmla="*/ f396 1 414"/>
                <a:gd name="f485" fmla="*/ f397 1 341"/>
                <a:gd name="f486" fmla="*/ f398 1 414"/>
                <a:gd name="f487" fmla="*/ f399 1 414"/>
                <a:gd name="f488" fmla="*/ f400 1 341"/>
                <a:gd name="f489" fmla="*/ f401 1 414"/>
                <a:gd name="f490" fmla="*/ f402 1 341"/>
                <a:gd name="f491" fmla="*/ f403 1 414"/>
                <a:gd name="f492" fmla="*/ f404 1 341"/>
                <a:gd name="f493" fmla="*/ f405 1 341"/>
                <a:gd name="f494" fmla="*/ f406 1 341"/>
                <a:gd name="f495" fmla="*/ f407 1 414"/>
                <a:gd name="f496" fmla="*/ f408 1 341"/>
                <a:gd name="f497" fmla="*/ f409 1 414"/>
                <a:gd name="f498" fmla="*/ f410 1 341"/>
                <a:gd name="f499" fmla="*/ 0 1 f322"/>
                <a:gd name="f500" fmla="*/ f316 1 f322"/>
                <a:gd name="f501" fmla="*/ 0 1 f323"/>
                <a:gd name="f502" fmla="*/ f317 1 f323"/>
                <a:gd name="f503" fmla="*/ f412 1 f322"/>
                <a:gd name="f504" fmla="*/ f413 1 f323"/>
                <a:gd name="f505" fmla="*/ f414 1 f322"/>
                <a:gd name="f506" fmla="*/ f415 1 f323"/>
                <a:gd name="f507" fmla="*/ f416 1 f323"/>
                <a:gd name="f508" fmla="*/ f417 1 f322"/>
                <a:gd name="f509" fmla="*/ f418 1 f323"/>
                <a:gd name="f510" fmla="*/ f419 1 f322"/>
                <a:gd name="f511" fmla="*/ f420 1 f323"/>
                <a:gd name="f512" fmla="*/ f421 1 f322"/>
                <a:gd name="f513" fmla="*/ f422 1 f323"/>
                <a:gd name="f514" fmla="*/ f423 1 f322"/>
                <a:gd name="f515" fmla="*/ f424 1 f323"/>
                <a:gd name="f516" fmla="*/ f425 1 f322"/>
                <a:gd name="f517" fmla="*/ f426 1 f323"/>
                <a:gd name="f518" fmla="*/ f427 1 f322"/>
                <a:gd name="f519" fmla="*/ f428 1 f323"/>
                <a:gd name="f520" fmla="*/ f429 1 f322"/>
                <a:gd name="f521" fmla="*/ f430 1 f323"/>
                <a:gd name="f522" fmla="*/ f431 1 f322"/>
                <a:gd name="f523" fmla="*/ f432 1 f323"/>
                <a:gd name="f524" fmla="*/ f433 1 f322"/>
                <a:gd name="f525" fmla="*/ f434 1 f323"/>
                <a:gd name="f526" fmla="*/ f435 1 f323"/>
                <a:gd name="f527" fmla="*/ f436 1 f322"/>
                <a:gd name="f528" fmla="*/ f437 1 f322"/>
                <a:gd name="f529" fmla="*/ f438 1 f323"/>
                <a:gd name="f530" fmla="*/ f439 1 f322"/>
                <a:gd name="f531" fmla="*/ f440 1 f323"/>
                <a:gd name="f532" fmla="*/ f441 1 f322"/>
                <a:gd name="f533" fmla="*/ f442 1 f323"/>
                <a:gd name="f534" fmla="*/ f443 1 f322"/>
                <a:gd name="f535" fmla="*/ f444 1 f323"/>
                <a:gd name="f536" fmla="*/ f445 1 f322"/>
                <a:gd name="f537" fmla="*/ f446 1 f323"/>
                <a:gd name="f538" fmla="*/ f447 1 f322"/>
                <a:gd name="f539" fmla="*/ f448 1 f323"/>
                <a:gd name="f540" fmla="*/ f449 1 f322"/>
                <a:gd name="f541" fmla="*/ f450 1 f323"/>
                <a:gd name="f542" fmla="*/ f451 1 f322"/>
                <a:gd name="f543" fmla="*/ f452 1 f323"/>
                <a:gd name="f544" fmla="*/ f453 1 f322"/>
                <a:gd name="f545" fmla="*/ f454 1 f323"/>
                <a:gd name="f546" fmla="*/ f455 1 f322"/>
                <a:gd name="f547" fmla="*/ f456 1 f323"/>
                <a:gd name="f548" fmla="*/ f457 1 f322"/>
                <a:gd name="f549" fmla="*/ f458 1 f323"/>
                <a:gd name="f550" fmla="*/ f459 1 f322"/>
                <a:gd name="f551" fmla="*/ f460 1 f323"/>
                <a:gd name="f552" fmla="*/ f461 1 f322"/>
                <a:gd name="f553" fmla="*/ f462 1 f322"/>
                <a:gd name="f554" fmla="*/ f463 1 f323"/>
                <a:gd name="f555" fmla="*/ f464 1 f322"/>
                <a:gd name="f556" fmla="*/ f465 1 f323"/>
                <a:gd name="f557" fmla="*/ f466 1 f322"/>
                <a:gd name="f558" fmla="*/ f467 1 f323"/>
                <a:gd name="f559" fmla="*/ f468 1 f323"/>
                <a:gd name="f560" fmla="*/ f469 1 f322"/>
                <a:gd name="f561" fmla="*/ f470 1 f323"/>
                <a:gd name="f562" fmla="*/ f471 1 f322"/>
                <a:gd name="f563" fmla="*/ f472 1 f323"/>
                <a:gd name="f564" fmla="*/ f473 1 f323"/>
                <a:gd name="f565" fmla="*/ f474 1 f322"/>
                <a:gd name="f566" fmla="*/ f475 1 f322"/>
                <a:gd name="f567" fmla="*/ f476 1 f323"/>
                <a:gd name="f568" fmla="*/ f477 1 f323"/>
                <a:gd name="f569" fmla="*/ f478 1 f322"/>
                <a:gd name="f570" fmla="*/ f479 1 f323"/>
                <a:gd name="f571" fmla="*/ f480 1 f322"/>
                <a:gd name="f572" fmla="*/ f481 1 f322"/>
                <a:gd name="f573" fmla="*/ f482 1 f322"/>
                <a:gd name="f574" fmla="*/ f483 1 f323"/>
                <a:gd name="f575" fmla="*/ f484 1 f322"/>
                <a:gd name="f576" fmla="*/ f485 1 f323"/>
                <a:gd name="f577" fmla="*/ f486 1 f322"/>
                <a:gd name="f578" fmla="*/ f487 1 f322"/>
                <a:gd name="f579" fmla="*/ f488 1 f323"/>
                <a:gd name="f580" fmla="*/ f489 1 f322"/>
                <a:gd name="f581" fmla="*/ f490 1 f323"/>
                <a:gd name="f582" fmla="*/ f491 1 f322"/>
                <a:gd name="f583" fmla="*/ f492 1 f323"/>
                <a:gd name="f584" fmla="*/ f493 1 f323"/>
                <a:gd name="f585" fmla="*/ f494 1 f323"/>
                <a:gd name="f586" fmla="*/ f495 1 f322"/>
                <a:gd name="f587" fmla="*/ f496 1 f323"/>
                <a:gd name="f588" fmla="*/ f497 1 f322"/>
                <a:gd name="f589" fmla="*/ f498 1 f323"/>
                <a:gd name="f590" fmla="*/ f499 f313 1"/>
                <a:gd name="f591" fmla="*/ f500 f313 1"/>
                <a:gd name="f592" fmla="*/ f502 f314 1"/>
                <a:gd name="f593" fmla="*/ f501 f314 1"/>
                <a:gd name="f594" fmla="*/ f503 f313 1"/>
                <a:gd name="f595" fmla="*/ f504 f314 1"/>
                <a:gd name="f596" fmla="*/ f505 f313 1"/>
                <a:gd name="f597" fmla="*/ f506 f314 1"/>
                <a:gd name="f598" fmla="*/ f507 f314 1"/>
                <a:gd name="f599" fmla="*/ f508 f313 1"/>
                <a:gd name="f600" fmla="*/ f509 f314 1"/>
                <a:gd name="f601" fmla="*/ f510 f313 1"/>
                <a:gd name="f602" fmla="*/ f511 f314 1"/>
                <a:gd name="f603" fmla="*/ f512 f313 1"/>
                <a:gd name="f604" fmla="*/ f513 f314 1"/>
                <a:gd name="f605" fmla="*/ f514 f313 1"/>
                <a:gd name="f606" fmla="*/ f515 f314 1"/>
                <a:gd name="f607" fmla="*/ f516 f313 1"/>
                <a:gd name="f608" fmla="*/ f517 f314 1"/>
                <a:gd name="f609" fmla="*/ f518 f313 1"/>
                <a:gd name="f610" fmla="*/ f519 f314 1"/>
                <a:gd name="f611" fmla="*/ f520 f313 1"/>
                <a:gd name="f612" fmla="*/ f521 f314 1"/>
                <a:gd name="f613" fmla="*/ f522 f313 1"/>
                <a:gd name="f614" fmla="*/ f523 f314 1"/>
                <a:gd name="f615" fmla="*/ f524 f313 1"/>
                <a:gd name="f616" fmla="*/ f525 f314 1"/>
                <a:gd name="f617" fmla="*/ f526 f314 1"/>
                <a:gd name="f618" fmla="*/ f527 f313 1"/>
                <a:gd name="f619" fmla="*/ f528 f313 1"/>
                <a:gd name="f620" fmla="*/ f529 f314 1"/>
                <a:gd name="f621" fmla="*/ f530 f313 1"/>
                <a:gd name="f622" fmla="*/ f531 f314 1"/>
                <a:gd name="f623" fmla="*/ f532 f313 1"/>
                <a:gd name="f624" fmla="*/ f533 f314 1"/>
                <a:gd name="f625" fmla="*/ f534 f313 1"/>
                <a:gd name="f626" fmla="*/ f535 f314 1"/>
                <a:gd name="f627" fmla="*/ f536 f313 1"/>
                <a:gd name="f628" fmla="*/ f537 f314 1"/>
                <a:gd name="f629" fmla="*/ f538 f313 1"/>
                <a:gd name="f630" fmla="*/ f539 f314 1"/>
                <a:gd name="f631" fmla="*/ f540 f313 1"/>
                <a:gd name="f632" fmla="*/ f541 f314 1"/>
                <a:gd name="f633" fmla="*/ f542 f313 1"/>
                <a:gd name="f634" fmla="*/ f543 f314 1"/>
                <a:gd name="f635" fmla="*/ f544 f313 1"/>
                <a:gd name="f636" fmla="*/ f545 f314 1"/>
                <a:gd name="f637" fmla="*/ f546 f313 1"/>
                <a:gd name="f638" fmla="*/ f547 f314 1"/>
                <a:gd name="f639" fmla="*/ f548 f313 1"/>
                <a:gd name="f640" fmla="*/ f549 f314 1"/>
                <a:gd name="f641" fmla="*/ f550 f313 1"/>
                <a:gd name="f642" fmla="*/ f551 f314 1"/>
                <a:gd name="f643" fmla="*/ f552 f313 1"/>
                <a:gd name="f644" fmla="*/ f553 f313 1"/>
                <a:gd name="f645" fmla="*/ f554 f314 1"/>
                <a:gd name="f646" fmla="*/ f555 f313 1"/>
                <a:gd name="f647" fmla="*/ f556 f314 1"/>
                <a:gd name="f648" fmla="*/ f557 f313 1"/>
                <a:gd name="f649" fmla="*/ f558 f314 1"/>
                <a:gd name="f650" fmla="*/ f559 f314 1"/>
                <a:gd name="f651" fmla="*/ f560 f313 1"/>
                <a:gd name="f652" fmla="*/ f561 f314 1"/>
                <a:gd name="f653" fmla="*/ f562 f313 1"/>
                <a:gd name="f654" fmla="*/ f563 f314 1"/>
                <a:gd name="f655" fmla="*/ f564 f314 1"/>
                <a:gd name="f656" fmla="*/ f565 f313 1"/>
                <a:gd name="f657" fmla="*/ f566 f313 1"/>
                <a:gd name="f658" fmla="*/ f567 f314 1"/>
                <a:gd name="f659" fmla="*/ f568 f314 1"/>
                <a:gd name="f660" fmla="*/ f569 f313 1"/>
                <a:gd name="f661" fmla="*/ f570 f314 1"/>
                <a:gd name="f662" fmla="*/ f571 f313 1"/>
                <a:gd name="f663" fmla="*/ f572 f313 1"/>
                <a:gd name="f664" fmla="*/ f573 f313 1"/>
                <a:gd name="f665" fmla="*/ f574 f314 1"/>
                <a:gd name="f666" fmla="*/ f575 f313 1"/>
                <a:gd name="f667" fmla="*/ f576 f314 1"/>
                <a:gd name="f668" fmla="*/ f577 f313 1"/>
                <a:gd name="f669" fmla="*/ f578 f313 1"/>
                <a:gd name="f670" fmla="*/ f579 f314 1"/>
                <a:gd name="f671" fmla="*/ f580 f313 1"/>
                <a:gd name="f672" fmla="*/ f581 f314 1"/>
                <a:gd name="f673" fmla="*/ f582 f313 1"/>
                <a:gd name="f674" fmla="*/ f583 f314 1"/>
                <a:gd name="f675" fmla="*/ f584 f314 1"/>
                <a:gd name="f676" fmla="*/ f585 f314 1"/>
                <a:gd name="f677" fmla="*/ f586 f313 1"/>
                <a:gd name="f678" fmla="*/ f587 f314 1"/>
                <a:gd name="f679" fmla="*/ f588 f313 1"/>
                <a:gd name="f680" fmla="*/ f589 f3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1">
                  <a:pos x="f594" y="f595"/>
                </a:cxn>
                <a:cxn ang="f411">
                  <a:pos x="f596" y="f597"/>
                </a:cxn>
                <a:cxn ang="f411">
                  <a:pos x="f596" y="f598"/>
                </a:cxn>
                <a:cxn ang="f411">
                  <a:pos x="f599" y="f600"/>
                </a:cxn>
                <a:cxn ang="f411">
                  <a:pos x="f601" y="f602"/>
                </a:cxn>
                <a:cxn ang="f411">
                  <a:pos x="f603" y="f604"/>
                </a:cxn>
                <a:cxn ang="f411">
                  <a:pos x="f605" y="f606"/>
                </a:cxn>
                <a:cxn ang="f411">
                  <a:pos x="f607" y="f608"/>
                </a:cxn>
                <a:cxn ang="f411">
                  <a:pos x="f609" y="f610"/>
                </a:cxn>
                <a:cxn ang="f411">
                  <a:pos x="f611" y="f612"/>
                </a:cxn>
                <a:cxn ang="f411">
                  <a:pos x="f613" y="f614"/>
                </a:cxn>
                <a:cxn ang="f411">
                  <a:pos x="f615" y="f616"/>
                </a:cxn>
                <a:cxn ang="f411">
                  <a:pos x="f615" y="f617"/>
                </a:cxn>
                <a:cxn ang="f411">
                  <a:pos x="f618" y="f616"/>
                </a:cxn>
                <a:cxn ang="f411">
                  <a:pos x="f619" y="f620"/>
                </a:cxn>
                <a:cxn ang="f411">
                  <a:pos x="f621" y="f622"/>
                </a:cxn>
                <a:cxn ang="f411">
                  <a:pos x="f623" y="f624"/>
                </a:cxn>
                <a:cxn ang="f411">
                  <a:pos x="f625" y="f626"/>
                </a:cxn>
                <a:cxn ang="f411">
                  <a:pos x="f627" y="f628"/>
                </a:cxn>
                <a:cxn ang="f411">
                  <a:pos x="f629" y="f630"/>
                </a:cxn>
                <a:cxn ang="f411">
                  <a:pos x="f631" y="f632"/>
                </a:cxn>
                <a:cxn ang="f411">
                  <a:pos x="f633" y="f634"/>
                </a:cxn>
                <a:cxn ang="f411">
                  <a:pos x="f635" y="f636"/>
                </a:cxn>
                <a:cxn ang="f411">
                  <a:pos x="f637" y="f638"/>
                </a:cxn>
                <a:cxn ang="f411">
                  <a:pos x="f639" y="f640"/>
                </a:cxn>
                <a:cxn ang="f411">
                  <a:pos x="f641" y="f642"/>
                </a:cxn>
                <a:cxn ang="f411">
                  <a:pos x="f643" y="f640"/>
                </a:cxn>
                <a:cxn ang="f411">
                  <a:pos x="f644" y="f645"/>
                </a:cxn>
                <a:cxn ang="f411">
                  <a:pos x="f646" y="f647"/>
                </a:cxn>
                <a:cxn ang="f411">
                  <a:pos x="f648" y="f649"/>
                </a:cxn>
                <a:cxn ang="f411">
                  <a:pos x="f633" y="f650"/>
                </a:cxn>
                <a:cxn ang="f411">
                  <a:pos x="f651" y="f652"/>
                </a:cxn>
                <a:cxn ang="f411">
                  <a:pos x="f653" y="f654"/>
                </a:cxn>
                <a:cxn ang="f411">
                  <a:pos x="f619" y="f655"/>
                </a:cxn>
                <a:cxn ang="f411">
                  <a:pos x="f656" y="f655"/>
                </a:cxn>
                <a:cxn ang="f411">
                  <a:pos x="f657" y="f658"/>
                </a:cxn>
                <a:cxn ang="f411">
                  <a:pos x="f637" y="f659"/>
                </a:cxn>
                <a:cxn ang="f411">
                  <a:pos x="f660" y="f661"/>
                </a:cxn>
                <a:cxn ang="f411">
                  <a:pos x="f662" y="f610"/>
                </a:cxn>
                <a:cxn ang="f411">
                  <a:pos x="f663" y="f652"/>
                </a:cxn>
                <a:cxn ang="f411">
                  <a:pos x="f664" y="f665"/>
                </a:cxn>
                <a:cxn ang="f411">
                  <a:pos x="f666" y="f667"/>
                </a:cxn>
                <a:cxn ang="f411">
                  <a:pos x="f668" y="f614"/>
                </a:cxn>
                <a:cxn ang="f411">
                  <a:pos x="f669" y="f670"/>
                </a:cxn>
                <a:cxn ang="f411">
                  <a:pos x="f671" y="f672"/>
                </a:cxn>
                <a:cxn ang="f411">
                  <a:pos x="f673" y="f674"/>
                </a:cxn>
                <a:cxn ang="f411">
                  <a:pos x="f668" y="f675"/>
                </a:cxn>
                <a:cxn ang="f411">
                  <a:pos x="f663" y="f676"/>
                </a:cxn>
                <a:cxn ang="f411">
                  <a:pos x="f677" y="f678"/>
                </a:cxn>
                <a:cxn ang="f411">
                  <a:pos x="f679" y="f680"/>
                </a:cxn>
              </a:cxnLst>
              <a:rect l="f590" t="f593" r="f591" b="f592"/>
              <a:pathLst>
                <a:path w="413" h="341">
                  <a:moveTo>
                    <a:pt x="f9" y="f10"/>
                  </a:moveTo>
                  <a:cubicBezTo>
                    <a:pt x="f9" y="f10"/>
                    <a:pt x="f9" y="f11"/>
                    <a:pt x="f9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6" y="f19"/>
                    <a:pt x="f20" y="f19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29"/>
                    <a:pt x="f30" y="f27"/>
                  </a:cubicBezTo>
                  <a:cubicBezTo>
                    <a:pt x="f31" y="f32"/>
                    <a:pt x="f30" y="f29"/>
                    <a:pt x="f30" y="f26"/>
                  </a:cubicBezTo>
                  <a:cubicBezTo>
                    <a:pt x="f30" y="f22"/>
                    <a:pt x="f30" y="f33"/>
                    <a:pt x="f30" y="f13"/>
                  </a:cubicBezTo>
                  <a:cubicBezTo>
                    <a:pt x="f31" y="f33"/>
                    <a:pt x="f30" y="f19"/>
                    <a:pt x="f30" y="f26"/>
                  </a:cubicBezTo>
                  <a:cubicBezTo>
                    <a:pt x="f31" y="f32"/>
                    <a:pt x="f31" y="f27"/>
                    <a:pt x="f34" y="f27"/>
                  </a:cubicBezTo>
                  <a:cubicBezTo>
                    <a:pt x="f35" y="f32"/>
                    <a:pt x="f36" y="f27"/>
                    <a:pt x="f37" y="f27"/>
                  </a:cubicBezTo>
                  <a:cubicBezTo>
                    <a:pt x="f38" y="f27"/>
                    <a:pt x="f39" y="f32"/>
                    <a:pt x="f40" y="f29"/>
                  </a:cubicBezTo>
                  <a:cubicBezTo>
                    <a:pt x="f41" y="f26"/>
                    <a:pt x="f42" y="f26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8"/>
                    <a:pt x="f57" y="f8"/>
                    <a:pt x="f58" y="f8"/>
                  </a:cubicBezTo>
                  <a:cubicBezTo>
                    <a:pt x="f59" y="f54"/>
                    <a:pt x="f60" y="f8"/>
                    <a:pt x="f61" y="f54"/>
                  </a:cubicBezTo>
                  <a:cubicBezTo>
                    <a:pt x="f61" y="f54"/>
                    <a:pt x="f62" y="f54"/>
                    <a:pt x="f62" y="f63"/>
                  </a:cubicBezTo>
                  <a:cubicBezTo>
                    <a:pt x="f64" y="f65"/>
                    <a:pt x="f66" y="f67"/>
                    <a:pt x="f68" y="f32"/>
                  </a:cubicBezTo>
                  <a:cubicBezTo>
                    <a:pt x="f69" y="f33"/>
                    <a:pt x="f70" y="f71"/>
                    <a:pt x="f72" y="f20"/>
                  </a:cubicBezTo>
                  <a:cubicBezTo>
                    <a:pt x="f73" y="f21"/>
                    <a:pt x="f74" y="f23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3" y="f85"/>
                    <a:pt x="f86" y="f85"/>
                  </a:cubicBezTo>
                  <a:cubicBezTo>
                    <a:pt x="f87" y="f88"/>
                    <a:pt x="f89" y="f90"/>
                    <a:pt x="f89" y="f91"/>
                  </a:cubicBezTo>
                  <a:cubicBezTo>
                    <a:pt x="f92" y="f93"/>
                    <a:pt x="f94" y="f95"/>
                    <a:pt x="f6" y="f96"/>
                  </a:cubicBezTo>
                  <a:cubicBezTo>
                    <a:pt x="f97" y="f98"/>
                    <a:pt x="f99" y="f96"/>
                    <a:pt x="f100" y="f96"/>
                  </a:cubicBezTo>
                  <a:cubicBezTo>
                    <a:pt x="f101" y="f96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95"/>
                    <a:pt x="f121" y="f95"/>
                  </a:cubicBezTo>
                  <a:cubicBezTo>
                    <a:pt x="f122" y="f123"/>
                    <a:pt x="f124" y="f51"/>
                    <a:pt x="f125" y="f126"/>
                  </a:cubicBezTo>
                  <a:cubicBezTo>
                    <a:pt x="f127" y="f128"/>
                    <a:pt x="f129" y="f128"/>
                    <a:pt x="f130" y="f128"/>
                  </a:cubicBezTo>
                  <a:cubicBezTo>
                    <a:pt x="f69" y="f93"/>
                    <a:pt x="f131" y="f132"/>
                    <a:pt x="f133" y="f134"/>
                  </a:cubicBezTo>
                  <a:cubicBezTo>
                    <a:pt x="f135" y="f136"/>
                    <a:pt x="f62" y="f105"/>
                    <a:pt x="f61" y="f137"/>
                  </a:cubicBezTo>
                  <a:cubicBezTo>
                    <a:pt x="f138" y="f139"/>
                    <a:pt x="f61" y="f140"/>
                    <a:pt x="f61" y="f141"/>
                  </a:cubicBezTo>
                  <a:cubicBezTo>
                    <a:pt x="f62" y="f142"/>
                    <a:pt x="f62" y="f143"/>
                    <a:pt x="f61" y="f144"/>
                  </a:cubicBezTo>
                  <a:cubicBezTo>
                    <a:pt x="f61" y="f145"/>
                    <a:pt x="f61" y="f145"/>
                    <a:pt x="f61" y="f146"/>
                  </a:cubicBezTo>
                  <a:cubicBezTo>
                    <a:pt x="f147" y="f148"/>
                    <a:pt x="f147" y="f58"/>
                    <a:pt x="f147" y="f149"/>
                  </a:cubicBezTo>
                  <a:cubicBezTo>
                    <a:pt x="f61" y="f150"/>
                    <a:pt x="f61" y="f58"/>
                    <a:pt x="f61" y="f151"/>
                  </a:cubicBezTo>
                  <a:cubicBezTo>
                    <a:pt x="f61" y="f148"/>
                    <a:pt x="f138" y="f152"/>
                    <a:pt x="f153" y="f152"/>
                  </a:cubicBezTo>
                  <a:cubicBezTo>
                    <a:pt x="f154" y="f152"/>
                    <a:pt x="f155" y="f152"/>
                    <a:pt x="f156" y="f157"/>
                  </a:cubicBezTo>
                  <a:cubicBezTo>
                    <a:pt x="f156" y="f145"/>
                    <a:pt x="f156" y="f144"/>
                    <a:pt x="f154" y="f144"/>
                  </a:cubicBezTo>
                  <a:cubicBezTo>
                    <a:pt x="f154" y="f158"/>
                    <a:pt x="f153" y="f158"/>
                    <a:pt x="f153" y="f158"/>
                  </a:cubicBezTo>
                  <a:cubicBezTo>
                    <a:pt x="f159" y="f143"/>
                    <a:pt x="f159" y="f143"/>
                    <a:pt x="f159" y="f142"/>
                  </a:cubicBezTo>
                  <a:cubicBezTo>
                    <a:pt x="f159" y="f142"/>
                    <a:pt x="f153" y="f142"/>
                    <a:pt x="f153" y="f142"/>
                  </a:cubicBezTo>
                  <a:cubicBezTo>
                    <a:pt x="f156" y="f141"/>
                    <a:pt x="f160" y="f143"/>
                    <a:pt x="f160" y="f145"/>
                  </a:cubicBezTo>
                  <a:cubicBezTo>
                    <a:pt x="f160" y="f151"/>
                    <a:pt x="f160" y="f161"/>
                    <a:pt x="f160" y="f162"/>
                  </a:cubicBezTo>
                  <a:cubicBezTo>
                    <a:pt x="f160" y="f160"/>
                    <a:pt x="f160" y="f163"/>
                    <a:pt x="f163" y="f163"/>
                  </a:cubicBezTo>
                  <a:cubicBezTo>
                    <a:pt x="f156" y="f163"/>
                    <a:pt x="f156" y="f160"/>
                    <a:pt x="f156" y="f162"/>
                  </a:cubicBezTo>
                  <a:cubicBezTo>
                    <a:pt x="f156" y="f164"/>
                    <a:pt x="f156" y="f161"/>
                    <a:pt x="f156" y="f150"/>
                  </a:cubicBezTo>
                  <a:cubicBezTo>
                    <a:pt x="f156" y="f150"/>
                    <a:pt x="f156" y="f165"/>
                    <a:pt x="f156" y="f58"/>
                  </a:cubicBezTo>
                  <a:cubicBezTo>
                    <a:pt x="f156" y="f151"/>
                    <a:pt x="f155" y="f166"/>
                    <a:pt x="f154" y="f166"/>
                  </a:cubicBezTo>
                  <a:cubicBezTo>
                    <a:pt x="f153" y="f166"/>
                    <a:pt x="f159" y="f151"/>
                    <a:pt x="f159" y="f58"/>
                  </a:cubicBezTo>
                  <a:cubicBezTo>
                    <a:pt x="f159" y="f149"/>
                    <a:pt x="f159" y="f161"/>
                    <a:pt x="f159" y="f164"/>
                  </a:cubicBezTo>
                  <a:cubicBezTo>
                    <a:pt x="f159" y="f162"/>
                    <a:pt x="f159" y="f163"/>
                    <a:pt x="f62" y="f60"/>
                  </a:cubicBezTo>
                  <a:cubicBezTo>
                    <a:pt x="f167" y="f60"/>
                    <a:pt x="f167" y="f156"/>
                    <a:pt x="f167" y="f155"/>
                  </a:cubicBezTo>
                  <a:cubicBezTo>
                    <a:pt x="f168" y="f167"/>
                    <a:pt x="f135" y="f64"/>
                    <a:pt x="f64" y="f66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25"/>
                    <a:pt x="f171" y="f74"/>
                    <a:pt x="f176" y="f116"/>
                  </a:cubicBezTo>
                  <a:cubicBezTo>
                    <a:pt x="f177" y="f178"/>
                    <a:pt x="f179" y="f180"/>
                    <a:pt x="f181" y="f112"/>
                  </a:cubicBezTo>
                  <a:cubicBezTo>
                    <a:pt x="f163" y="f182"/>
                    <a:pt x="f166" y="f102"/>
                    <a:pt x="f183" y="f184"/>
                  </a:cubicBezTo>
                  <a:cubicBezTo>
                    <a:pt x="f185" y="f101"/>
                    <a:pt x="f186" y="f187"/>
                    <a:pt x="f188" y="f187"/>
                  </a:cubicBezTo>
                  <a:cubicBezTo>
                    <a:pt x="f189" y="f190"/>
                    <a:pt x="f96" y="f187"/>
                    <a:pt x="f191" y="f192"/>
                  </a:cubicBezTo>
                  <a:cubicBezTo>
                    <a:pt x="f109" y="f193"/>
                    <a:pt x="f113" y="f94"/>
                    <a:pt x="f194" y="f195"/>
                  </a:cubicBezTo>
                  <a:cubicBezTo>
                    <a:pt x="f194" y="f94"/>
                    <a:pt x="f196" y="f94"/>
                    <a:pt x="f194" y="f193"/>
                  </a:cubicBezTo>
                  <a:cubicBezTo>
                    <a:pt x="f119" y="f193"/>
                    <a:pt x="f95" y="f94"/>
                    <a:pt x="f53" y="f195"/>
                  </a:cubicBezTo>
                  <a:cubicBezTo>
                    <a:pt x="f53" y="f100"/>
                    <a:pt x="f197" y="f100"/>
                    <a:pt x="f198" y="f100"/>
                  </a:cubicBezTo>
                  <a:cubicBezTo>
                    <a:pt x="f199" y="f200"/>
                    <a:pt x="f123" y="f200"/>
                    <a:pt x="f201" y="f200"/>
                  </a:cubicBezTo>
                  <a:cubicBezTo>
                    <a:pt x="f202" y="f100"/>
                    <a:pt x="f132" y="f99"/>
                    <a:pt x="f203" y="f200"/>
                  </a:cubicBezTo>
                  <a:cubicBezTo>
                    <a:pt x="f93" y="f100"/>
                    <a:pt x="f51" y="f195"/>
                    <a:pt x="f203" y="f94"/>
                  </a:cubicBezTo>
                  <a:cubicBezTo>
                    <a:pt x="f204" y="f94"/>
                    <a:pt x="f205" y="f195"/>
                    <a:pt x="f206" y="f100"/>
                  </a:cubicBezTo>
                  <a:cubicBezTo>
                    <a:pt x="f126" y="f200"/>
                    <a:pt x="f126" y="f207"/>
                    <a:pt x="f208" y="f99"/>
                  </a:cubicBezTo>
                  <a:cubicBezTo>
                    <a:pt x="f49" y="f99"/>
                    <a:pt x="f209" y="f99"/>
                    <a:pt x="f210" y="f99"/>
                  </a:cubicBezTo>
                  <a:cubicBezTo>
                    <a:pt x="f211" y="f200"/>
                    <a:pt x="f212" y="f207"/>
                    <a:pt x="f47" y="f99"/>
                  </a:cubicBezTo>
                  <a:cubicBezTo>
                    <a:pt x="f88" y="f99"/>
                    <a:pt x="f90" y="f100"/>
                    <a:pt x="f47" y="f100"/>
                  </a:cubicBezTo>
                  <a:cubicBezTo>
                    <a:pt x="f85" y="f195"/>
                    <a:pt x="f84" y="f100"/>
                    <a:pt x="f82" y="f99"/>
                  </a:cubicBezTo>
                  <a:cubicBezTo>
                    <a:pt x="f213" y="f207"/>
                    <a:pt x="f45" y="f99"/>
                    <a:pt x="f214" y="f99"/>
                  </a:cubicBezTo>
                  <a:cubicBezTo>
                    <a:pt x="f215" y="f200"/>
                    <a:pt x="f80" y="f99"/>
                    <a:pt x="f41" y="f6"/>
                  </a:cubicBezTo>
                  <a:cubicBezTo>
                    <a:pt x="f39" y="f6"/>
                    <a:pt x="f216" y="f6"/>
                    <a:pt x="f38" y="f6"/>
                  </a:cubicBezTo>
                  <a:cubicBezTo>
                    <a:pt x="f35" y="f97"/>
                    <a:pt x="f35" y="f97"/>
                    <a:pt x="f217" y="f100"/>
                  </a:cubicBezTo>
                  <a:cubicBezTo>
                    <a:pt x="f38" y="f195"/>
                    <a:pt x="f216" y="f100"/>
                    <a:pt x="f39" y="f100"/>
                  </a:cubicBezTo>
                  <a:cubicBezTo>
                    <a:pt x="f42" y="f100"/>
                    <a:pt x="f80" y="f195"/>
                    <a:pt x="f80" y="f193"/>
                  </a:cubicBezTo>
                  <a:cubicBezTo>
                    <a:pt x="f218" y="f190"/>
                    <a:pt x="f218" y="f219"/>
                    <a:pt x="f41" y="f220"/>
                  </a:cubicBezTo>
                  <a:cubicBezTo>
                    <a:pt x="f37" y="f89"/>
                    <a:pt x="f37" y="f104"/>
                    <a:pt x="f217" y="f221"/>
                  </a:cubicBezTo>
                  <a:cubicBezTo>
                    <a:pt x="f217" y="f79"/>
                    <a:pt x="f39" y="f222"/>
                    <a:pt x="f80" y="f223"/>
                  </a:cubicBezTo>
                  <a:cubicBezTo>
                    <a:pt x="f43" y="f112"/>
                    <a:pt x="f218" y="f224"/>
                    <a:pt x="f225" y="f180"/>
                  </a:cubicBezTo>
                  <a:cubicBezTo>
                    <a:pt x="f226" y="f227"/>
                    <a:pt x="f226" y="f120"/>
                    <a:pt x="f214" y="f75"/>
                  </a:cubicBezTo>
                  <a:cubicBezTo>
                    <a:pt x="f228" y="f73"/>
                    <a:pt x="f229" y="f124"/>
                    <a:pt x="f229" y="f230"/>
                  </a:cubicBezTo>
                  <a:cubicBezTo>
                    <a:pt x="f229" y="f127"/>
                    <a:pt x="f214" y="f130"/>
                    <a:pt x="f231" y="f232"/>
                  </a:cubicBezTo>
                  <a:cubicBezTo>
                    <a:pt x="f82" y="f69"/>
                    <a:pt x="f212" y="f233"/>
                    <a:pt x="f209" y="f234"/>
                  </a:cubicBezTo>
                  <a:cubicBezTo>
                    <a:pt x="f128" y="f131"/>
                    <a:pt x="f206" y="f235"/>
                    <a:pt x="f205" y="f133"/>
                  </a:cubicBezTo>
                  <a:cubicBezTo>
                    <a:pt x="f205" y="f66"/>
                    <a:pt x="f204" y="f173"/>
                    <a:pt x="f203" y="f135"/>
                  </a:cubicBezTo>
                  <a:cubicBezTo>
                    <a:pt x="f132" y="f181"/>
                    <a:pt x="f201" y="f138"/>
                    <a:pt x="f53" y="f153"/>
                  </a:cubicBezTo>
                  <a:cubicBezTo>
                    <a:pt x="f113" y="f60"/>
                    <a:pt x="f109" y="f236"/>
                    <a:pt x="f107" y="f151"/>
                  </a:cubicBezTo>
                  <a:cubicBezTo>
                    <a:pt x="f105" y="f145"/>
                    <a:pt x="f103" y="f57"/>
                    <a:pt x="f188" y="f137"/>
                  </a:cubicBezTo>
                  <a:cubicBezTo>
                    <a:pt x="f237" y="f238"/>
                    <a:pt x="f237" y="f239"/>
                    <a:pt x="f186" y="f186"/>
                  </a:cubicBezTo>
                  <a:cubicBezTo>
                    <a:pt x="f186" y="f96"/>
                    <a:pt x="f186" y="f240"/>
                    <a:pt x="f185" y="f196"/>
                  </a:cubicBezTo>
                  <a:cubicBezTo>
                    <a:pt x="f241" y="f53"/>
                    <a:pt x="f238" y="f201"/>
                    <a:pt x="f3" y="f51"/>
                  </a:cubicBezTo>
                  <a:cubicBezTo>
                    <a:pt x="f140" y="f203"/>
                    <a:pt x="f57" y="f93"/>
                    <a:pt x="f142" y="f93"/>
                  </a:cubicBezTo>
                  <a:cubicBezTo>
                    <a:pt x="f152" y="f93"/>
                    <a:pt x="f149" y="f203"/>
                    <a:pt x="f242" y="f93"/>
                  </a:cubicBezTo>
                  <a:cubicBezTo>
                    <a:pt x="f160" y="f93"/>
                    <a:pt x="f60" y="f204"/>
                    <a:pt x="f155" y="f205"/>
                  </a:cubicBezTo>
                  <a:cubicBezTo>
                    <a:pt x="f153" y="f206"/>
                    <a:pt x="f159" y="f126"/>
                    <a:pt x="f153" y="f128"/>
                  </a:cubicBezTo>
                  <a:cubicBezTo>
                    <a:pt x="f154" y="f49"/>
                    <a:pt x="f155" y="f49"/>
                    <a:pt x="f156" y="f208"/>
                  </a:cubicBezTo>
                  <a:cubicBezTo>
                    <a:pt x="f59" y="f206"/>
                    <a:pt x="f166" y="f126"/>
                    <a:pt x="f142" y="f128"/>
                  </a:cubicBezTo>
                  <a:cubicBezTo>
                    <a:pt x="f241" y="f128"/>
                    <a:pt x="f189" y="f208"/>
                    <a:pt x="f111" y="f128"/>
                  </a:cubicBezTo>
                  <a:cubicBezTo>
                    <a:pt x="f196" y="f126"/>
                    <a:pt x="f95" y="f206"/>
                    <a:pt x="f199" y="f204"/>
                  </a:cubicBezTo>
                  <a:cubicBezTo>
                    <a:pt x="f93" y="f243"/>
                    <a:pt x="f128" y="f53"/>
                    <a:pt x="f126" y="f55"/>
                  </a:cubicBezTo>
                  <a:cubicBezTo>
                    <a:pt x="f126" y="f109"/>
                    <a:pt x="f128" y="f107"/>
                    <a:pt x="f49" y="f109"/>
                  </a:cubicBezTo>
                  <a:cubicBezTo>
                    <a:pt x="f244" y="f109"/>
                    <a:pt x="f210" y="f109"/>
                    <a:pt x="f245" y="f109"/>
                  </a:cubicBezTo>
                  <a:cubicBezTo>
                    <a:pt x="f245" y="f240"/>
                    <a:pt x="f210" y="f240"/>
                    <a:pt x="f244" y="f240"/>
                  </a:cubicBezTo>
                  <a:cubicBezTo>
                    <a:pt x="f208" y="f240"/>
                    <a:pt x="f208" y="f240"/>
                    <a:pt x="f208" y="f246"/>
                  </a:cubicBezTo>
                  <a:cubicBezTo>
                    <a:pt x="f85" y="f115"/>
                    <a:pt x="f225" y="f194"/>
                    <a:pt x="f36" y="f194"/>
                  </a:cubicBezTo>
                  <a:cubicBezTo>
                    <a:pt x="f76" y="f117"/>
                    <a:pt x="f9" y="f194"/>
                    <a:pt x="f247" y="f115"/>
                  </a:cubicBezTo>
                  <a:cubicBezTo>
                    <a:pt x="f13" y="f246"/>
                    <a:pt x="f18" y="f113"/>
                    <a:pt x="f24" y="f111"/>
                  </a:cubicBezTo>
                  <a:cubicBezTo>
                    <a:pt x="f248" y="f107"/>
                    <a:pt x="f249" y="f191"/>
                    <a:pt x="f250" y="f98"/>
                  </a:cubicBezTo>
                  <a:cubicBezTo>
                    <a:pt x="f251" y="f98"/>
                    <a:pt x="f252" y="f98"/>
                    <a:pt x="f253" y="f98"/>
                  </a:cubicBezTo>
                  <a:cubicBezTo>
                    <a:pt x="f254" y="f96"/>
                    <a:pt x="f253" y="f103"/>
                    <a:pt x="f252" y="f105"/>
                  </a:cubicBezTo>
                  <a:cubicBezTo>
                    <a:pt x="f255" y="f191"/>
                    <a:pt x="f254" y="f103"/>
                    <a:pt x="f253" y="f96"/>
                  </a:cubicBezTo>
                  <a:cubicBezTo>
                    <a:pt x="f253" y="f189"/>
                    <a:pt x="f255" y="f256"/>
                    <a:pt x="f257" y="f256"/>
                  </a:cubicBezTo>
                  <a:cubicBezTo>
                    <a:pt x="f258" y="f256"/>
                    <a:pt x="f259" y="f56"/>
                    <a:pt x="f259" y="f186"/>
                  </a:cubicBezTo>
                  <a:cubicBezTo>
                    <a:pt x="f260" y="f237"/>
                    <a:pt x="f261" y="f256"/>
                    <a:pt x="f262" y="f96"/>
                  </a:cubicBezTo>
                  <a:cubicBezTo>
                    <a:pt x="f259" y="f191"/>
                    <a:pt x="f258" y="f107"/>
                    <a:pt x="f263" y="f111"/>
                  </a:cubicBezTo>
                  <a:cubicBezTo>
                    <a:pt x="f257" y="f55"/>
                    <a:pt x="f264" y="f113"/>
                    <a:pt x="f257" y="f115"/>
                  </a:cubicBezTo>
                  <a:cubicBezTo>
                    <a:pt x="f263" y="f194"/>
                    <a:pt x="f265" y="f196"/>
                    <a:pt x="f259" y="f196"/>
                  </a:cubicBezTo>
                  <a:cubicBezTo>
                    <a:pt x="f266" y="f246"/>
                    <a:pt x="f267" y="f109"/>
                    <a:pt x="f268" y="f103"/>
                  </a:cubicBezTo>
                  <a:cubicBezTo>
                    <a:pt x="f269" y="f103"/>
                    <a:pt x="f270" y="f96"/>
                    <a:pt x="f271" y="f96"/>
                  </a:cubicBezTo>
                  <a:cubicBezTo>
                    <a:pt x="f272" y="f96"/>
                    <a:pt x="f273" y="f105"/>
                    <a:pt x="f272" y="f111"/>
                  </a:cubicBezTo>
                  <a:cubicBezTo>
                    <a:pt x="f274" y="f246"/>
                    <a:pt x="f275" y="f196"/>
                    <a:pt x="f276" y="f117"/>
                  </a:cubicBezTo>
                  <a:cubicBezTo>
                    <a:pt x="f277" y="f53"/>
                    <a:pt x="f278" y="f199"/>
                    <a:pt x="f279" y="f134"/>
                  </a:cubicBezTo>
                  <a:cubicBezTo>
                    <a:pt x="f280" y="f51"/>
                    <a:pt x="f281" y="f204"/>
                    <a:pt x="f261" y="f128"/>
                  </a:cubicBezTo>
                  <a:cubicBezTo>
                    <a:pt x="f262" y="f208"/>
                    <a:pt x="f258" y="f208"/>
                    <a:pt x="f265" y="f244"/>
                  </a:cubicBezTo>
                  <a:cubicBezTo>
                    <a:pt x="f259" y="f245"/>
                    <a:pt x="f260" y="f211"/>
                    <a:pt x="f2" y="f211"/>
                  </a:cubicBezTo>
                  <a:cubicBezTo>
                    <a:pt x="f282" y="f211"/>
                    <a:pt x="f283" y="f245"/>
                    <a:pt x="f284" y="f210"/>
                  </a:cubicBezTo>
                  <a:cubicBezTo>
                    <a:pt x="f285" y="f244"/>
                    <a:pt x="f286" y="f244"/>
                    <a:pt x="f278" y="f244"/>
                  </a:cubicBezTo>
                  <a:cubicBezTo>
                    <a:pt x="f287" y="f244"/>
                    <a:pt x="f288" y="f244"/>
                    <a:pt x="f289" y="f244"/>
                  </a:cubicBezTo>
                  <a:cubicBezTo>
                    <a:pt x="f290" y="f210"/>
                    <a:pt x="f291" y="f210"/>
                    <a:pt x="f289" y="f245"/>
                  </a:cubicBezTo>
                  <a:cubicBezTo>
                    <a:pt x="f288" y="f211"/>
                    <a:pt x="f292" y="f91"/>
                    <a:pt x="f292" y="f90"/>
                  </a:cubicBezTo>
                  <a:cubicBezTo>
                    <a:pt x="f278" y="f47"/>
                    <a:pt x="f278" y="f88"/>
                    <a:pt x="f292" y="f85"/>
                  </a:cubicBezTo>
                  <a:cubicBezTo>
                    <a:pt x="f278" y="f85"/>
                    <a:pt x="f278" y="f84"/>
                    <a:pt x="f286" y="f84"/>
                  </a:cubicBezTo>
                  <a:cubicBezTo>
                    <a:pt x="f285" y="f85"/>
                    <a:pt x="f284" y="f85"/>
                    <a:pt x="f293" y="f85"/>
                  </a:cubicBezTo>
                  <a:cubicBezTo>
                    <a:pt x="f267" y="f85"/>
                    <a:pt x="f267" y="f85"/>
                    <a:pt x="f279" y="f88"/>
                  </a:cubicBezTo>
                  <a:cubicBezTo>
                    <a:pt x="f294" y="f90"/>
                    <a:pt x="f294" y="f47"/>
                    <a:pt x="f295" y="f84"/>
                  </a:cubicBezTo>
                  <a:cubicBezTo>
                    <a:pt x="f283" y="f82"/>
                    <a:pt x="f296" y="f297"/>
                    <a:pt x="f298" y="f297"/>
                  </a:cubicBezTo>
                  <a:cubicBezTo>
                    <a:pt x="f299" y="f300"/>
                    <a:pt x="f301" y="f213"/>
                    <a:pt x="f259" y="f231"/>
                  </a:cubicBezTo>
                  <a:cubicBezTo>
                    <a:pt x="f251" y="f226"/>
                    <a:pt x="f249" y="f226"/>
                    <a:pt x="f302" y="f228"/>
                  </a:cubicBezTo>
                  <a:cubicBezTo>
                    <a:pt x="f33" y="f225"/>
                    <a:pt x="f247" y="f40"/>
                    <a:pt x="f303" y="f304"/>
                  </a:cubicBezTo>
                  <a:cubicBezTo>
                    <a:pt x="f305" y="f23"/>
                    <a:pt x="f306" y="f12"/>
                    <a:pt x="f307" y="f303"/>
                  </a:cubicBezTo>
                  <a:cubicBezTo>
                    <a:pt x="f23" y="f71"/>
                    <a:pt x="f76" y="f308"/>
                    <a:pt x="f76" y="f309"/>
                  </a:cubicBezTo>
                  <a:cubicBezTo>
                    <a:pt x="f307" y="f308"/>
                    <a:pt x="f20" y="f310"/>
                    <a:pt x="f306" y="f308"/>
                  </a:cubicBezTo>
                  <a:cubicBezTo>
                    <a:pt x="f311" y="f308"/>
                    <a:pt x="f9" y="f309"/>
                    <a:pt x="f9" y="f10"/>
                  </a:cubicBezTo>
                  <a:close/>
                </a:path>
              </a:pathLst>
            </a:custGeom>
            <a:solidFill>
              <a:srgbClr val="E7E2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243B55BB-8739-B5B6-A8FE-265AB7E7B865}"/>
                </a:ext>
              </a:extLst>
            </p:cNvPr>
            <p:cNvSpPr/>
            <p:nvPr/>
          </p:nvSpPr>
          <p:spPr>
            <a:xfrm>
              <a:off x="5268909" y="6946897"/>
              <a:ext cx="2016123" cy="2892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231"/>
                <a:gd name="f8" fmla="val 103"/>
                <a:gd name="f9" fmla="val 47"/>
                <a:gd name="f10" fmla="val 95"/>
                <a:gd name="f11" fmla="val 37"/>
                <a:gd name="f12" fmla="val 90"/>
                <a:gd name="f13" fmla="val 25"/>
                <a:gd name="f14" fmla="val 87"/>
                <a:gd name="f15" fmla="val 13"/>
                <a:gd name="f16" fmla="val 86"/>
                <a:gd name="f17" fmla="val 10"/>
                <a:gd name="f18" fmla="val 7"/>
                <a:gd name="f19" fmla="val 85"/>
                <a:gd name="f20" fmla="val 5"/>
                <a:gd name="f21" fmla="val 4"/>
                <a:gd name="f22" fmla="val 84"/>
                <a:gd name="f23" fmla="val 2"/>
                <a:gd name="f24" fmla="val 88"/>
                <a:gd name="f25" fmla="val 92"/>
                <a:gd name="f26" fmla="val 3"/>
                <a:gd name="f27" fmla="val 93"/>
                <a:gd name="f28" fmla="val 94"/>
                <a:gd name="f29" fmla="val 8"/>
                <a:gd name="f30" fmla="val 31"/>
                <a:gd name="f31" fmla="val 114"/>
                <a:gd name="f32" fmla="val 50"/>
                <a:gd name="f33" fmla="val 125"/>
                <a:gd name="f34" fmla="val 68"/>
                <a:gd name="f35" fmla="val 134"/>
                <a:gd name="f36" fmla="val 83"/>
                <a:gd name="f37" fmla="val 143"/>
                <a:gd name="f38" fmla="val 99"/>
                <a:gd name="f39" fmla="val 151"/>
                <a:gd name="f40" fmla="val 115"/>
                <a:gd name="f41" fmla="val 156"/>
                <a:gd name="f42" fmla="val 127"/>
                <a:gd name="f43" fmla="val 159"/>
                <a:gd name="f44" fmla="val 139"/>
                <a:gd name="f45" fmla="val 161"/>
                <a:gd name="f46" fmla="val 152"/>
                <a:gd name="f47" fmla="val 164"/>
                <a:gd name="f48" fmla="val 176"/>
                <a:gd name="f49" fmla="val 158"/>
                <a:gd name="f50" fmla="val 188"/>
                <a:gd name="f51" fmla="val 208"/>
                <a:gd name="f52" fmla="val 138"/>
                <a:gd name="f53" fmla="val 221"/>
                <a:gd name="f54" fmla="val 119"/>
                <a:gd name="f55" fmla="val 227"/>
                <a:gd name="f56" fmla="val 102"/>
                <a:gd name="f57" fmla="val 232"/>
                <a:gd name="f58" fmla="val 66"/>
                <a:gd name="f59" fmla="val 55"/>
                <a:gd name="f60" fmla="val 230"/>
                <a:gd name="f61" fmla="val 43"/>
                <a:gd name="f62" fmla="val 228"/>
                <a:gd name="f63" fmla="val 33"/>
                <a:gd name="f64" fmla="val 223"/>
                <a:gd name="f65" fmla="val 16"/>
                <a:gd name="f66" fmla="val 215"/>
                <a:gd name="f67" fmla="val 6"/>
                <a:gd name="f68" fmla="val 202"/>
                <a:gd name="f69" fmla="val 184"/>
                <a:gd name="f70" fmla="val 1"/>
                <a:gd name="f71" fmla="val 178"/>
                <a:gd name="f72" fmla="val 172"/>
                <a:gd name="f73" fmla="val 166"/>
                <a:gd name="f74" fmla="val 163"/>
                <a:gd name="f75" fmla="val 12"/>
                <a:gd name="f76" fmla="val 165"/>
                <a:gd name="f77" fmla="val 21"/>
                <a:gd name="f78" fmla="val 167"/>
                <a:gd name="f79" fmla="val 40"/>
                <a:gd name="f80" fmla="val 48"/>
                <a:gd name="f81" fmla="val 57"/>
                <a:gd name="f82" fmla="val 69"/>
                <a:gd name="f83" fmla="val 157"/>
                <a:gd name="f84" fmla="val 77"/>
                <a:gd name="f85" fmla="val 147"/>
                <a:gd name="f86" fmla="val 80"/>
                <a:gd name="f87" fmla="val 135"/>
                <a:gd name="f88" fmla="val 122"/>
                <a:gd name="f89" fmla="val 82"/>
                <a:gd name="f90" fmla="val 109"/>
                <a:gd name="f91" fmla="val 97"/>
                <a:gd name="f92" fmla="val 81"/>
                <a:gd name="f93" fmla="val 74"/>
                <a:gd name="f94" fmla="val 65"/>
                <a:gd name="f95" fmla="val 72"/>
                <a:gd name="f96" fmla="val 49"/>
                <a:gd name="f97" fmla="val 71"/>
                <a:gd name="f98" fmla="val 35"/>
                <a:gd name="f99" fmla="val 73"/>
                <a:gd name="f100" fmla="val 76"/>
                <a:gd name="f101" fmla="val 19"/>
                <a:gd name="f102" fmla="val 44"/>
                <a:gd name="f103" fmla="val 45"/>
                <a:gd name="f104" fmla="val 75"/>
                <a:gd name="f105" fmla="val 46"/>
                <a:gd name="f106" fmla="val 79"/>
                <a:gd name="f107" fmla="val 32"/>
                <a:gd name="f108" fmla="val 20"/>
                <a:gd name="f109" fmla="val 78"/>
                <a:gd name="f110" fmla="val 23"/>
                <a:gd name="f111" fmla="val 91"/>
                <a:gd name="f112" fmla="val 36"/>
                <a:gd name="f113" fmla="val 105"/>
                <a:gd name="f114" fmla="val 106"/>
                <a:gd name="f115" fmla="val 52"/>
                <a:gd name="f116" fmla="val 110"/>
                <a:gd name="f117" fmla="val 54"/>
                <a:gd name="f118" fmla="val 107"/>
                <a:gd name="f119" fmla="val 51"/>
                <a:gd name="f120" fmla="val 104"/>
                <a:gd name="f121" fmla="+- 0 0 -90"/>
                <a:gd name="f122" fmla="*/ f3 1 162"/>
                <a:gd name="f123" fmla="*/ f4 1 231"/>
                <a:gd name="f124" fmla="val f5"/>
                <a:gd name="f125" fmla="val f6"/>
                <a:gd name="f126" fmla="val f7"/>
                <a:gd name="f127" fmla="*/ f121 f0 1"/>
                <a:gd name="f128" fmla="+- f126 0 f124"/>
                <a:gd name="f129" fmla="+- f125 0 f124"/>
                <a:gd name="f130" fmla="*/ f127 1 f2"/>
                <a:gd name="f131" fmla="*/ f129 1 162"/>
                <a:gd name="f132" fmla="*/ f128 1 231"/>
                <a:gd name="f133" fmla="*/ 103 f129 1"/>
                <a:gd name="f134" fmla="*/ 47 f128 1"/>
                <a:gd name="f135" fmla="*/ 87 f129 1"/>
                <a:gd name="f136" fmla="*/ 13 f128 1"/>
                <a:gd name="f137" fmla="*/ 85 f129 1"/>
                <a:gd name="f138" fmla="*/ 5 f128 1"/>
                <a:gd name="f139" fmla="*/ 86 f129 1"/>
                <a:gd name="f140" fmla="*/ 2 f128 1"/>
                <a:gd name="f141" fmla="*/ 92 f129 1"/>
                <a:gd name="f142" fmla="*/ 3 f128 1"/>
                <a:gd name="f143" fmla="*/ 95 f129 1"/>
                <a:gd name="f144" fmla="*/ 10 f128 1"/>
                <a:gd name="f145" fmla="*/ 125 f129 1"/>
                <a:gd name="f146" fmla="*/ 68 f128 1"/>
                <a:gd name="f147" fmla="*/ 151 f129 1"/>
                <a:gd name="f148" fmla="*/ 115 f128 1"/>
                <a:gd name="f149" fmla="*/ 161 f129 1"/>
                <a:gd name="f150" fmla="*/ 152 f128 1"/>
                <a:gd name="f151" fmla="*/ 158 f129 1"/>
                <a:gd name="f152" fmla="*/ 188 f128 1"/>
                <a:gd name="f153" fmla="*/ 119 f129 1"/>
                <a:gd name="f154" fmla="*/ 227 f128 1"/>
                <a:gd name="f155" fmla="*/ 66 f129 1"/>
                <a:gd name="f156" fmla="*/ 231 f128 1"/>
                <a:gd name="f157" fmla="*/ 33 f129 1"/>
                <a:gd name="f158" fmla="*/ 223 f128 1"/>
                <a:gd name="f159" fmla="*/ 2 f129 1"/>
                <a:gd name="f160" fmla="*/ 184 f128 1"/>
                <a:gd name="f161" fmla="*/ 0 f129 1"/>
                <a:gd name="f162" fmla="*/ 166 f128 1"/>
                <a:gd name="f163" fmla="*/ 163 f128 1"/>
                <a:gd name="f164" fmla="*/ 31 f129 1"/>
                <a:gd name="f165" fmla="*/ 167 f128 1"/>
                <a:gd name="f166" fmla="*/ 57 f129 1"/>
                <a:gd name="f167" fmla="*/ 162 f128 1"/>
                <a:gd name="f168" fmla="*/ 80 f129 1"/>
                <a:gd name="f169" fmla="*/ 135 f128 1"/>
                <a:gd name="f170" fmla="*/ 97 f128 1"/>
                <a:gd name="f171" fmla="*/ 72 f129 1"/>
                <a:gd name="f172" fmla="*/ 49 f128 1"/>
                <a:gd name="f173" fmla="*/ 68 f129 1"/>
                <a:gd name="f174" fmla="*/ 7 f128 1"/>
                <a:gd name="f175" fmla="*/ 71 f129 1"/>
                <a:gd name="f176" fmla="*/ 4 f128 1"/>
                <a:gd name="f177" fmla="*/ 74 f129 1"/>
                <a:gd name="f178" fmla="*/ 43 f128 1"/>
                <a:gd name="f179" fmla="*/ 75 f129 1"/>
                <a:gd name="f180" fmla="*/ 46 f128 1"/>
                <a:gd name="f181" fmla="*/ 76 f129 1"/>
                <a:gd name="f182" fmla="*/ 44 f128 1"/>
                <a:gd name="f183" fmla="*/ 78 f129 1"/>
                <a:gd name="f184" fmla="*/ 8 f128 1"/>
                <a:gd name="f185" fmla="*/ 79 f129 1"/>
                <a:gd name="f186" fmla="*/ 81 f129 1"/>
                <a:gd name="f187" fmla="*/ 102 f129 1"/>
                <a:gd name="f188" fmla="*/ 48 f128 1"/>
                <a:gd name="f189" fmla="*/ 110 f129 1"/>
                <a:gd name="f190" fmla="*/ 54 f128 1"/>
                <a:gd name="f191" fmla="+- f130 0 f1"/>
                <a:gd name="f192" fmla="*/ f133 1 162"/>
                <a:gd name="f193" fmla="*/ f134 1 232"/>
                <a:gd name="f194" fmla="*/ f135 1 162"/>
                <a:gd name="f195" fmla="*/ f136 1 232"/>
                <a:gd name="f196" fmla="*/ f137 1 162"/>
                <a:gd name="f197" fmla="*/ f138 1 232"/>
                <a:gd name="f198" fmla="*/ f139 1 162"/>
                <a:gd name="f199" fmla="*/ f140 1 232"/>
                <a:gd name="f200" fmla="*/ f141 1 162"/>
                <a:gd name="f201" fmla="*/ f142 1 232"/>
                <a:gd name="f202" fmla="*/ f143 1 162"/>
                <a:gd name="f203" fmla="*/ f144 1 232"/>
                <a:gd name="f204" fmla="*/ f145 1 162"/>
                <a:gd name="f205" fmla="*/ f146 1 232"/>
                <a:gd name="f206" fmla="*/ f147 1 162"/>
                <a:gd name="f207" fmla="*/ f148 1 232"/>
                <a:gd name="f208" fmla="*/ f149 1 162"/>
                <a:gd name="f209" fmla="*/ f150 1 232"/>
                <a:gd name="f210" fmla="*/ f151 1 162"/>
                <a:gd name="f211" fmla="*/ f152 1 232"/>
                <a:gd name="f212" fmla="*/ f153 1 162"/>
                <a:gd name="f213" fmla="*/ f154 1 232"/>
                <a:gd name="f214" fmla="*/ f155 1 162"/>
                <a:gd name="f215" fmla="*/ f156 1 232"/>
                <a:gd name="f216" fmla="*/ f157 1 162"/>
                <a:gd name="f217" fmla="*/ f158 1 232"/>
                <a:gd name="f218" fmla="*/ f159 1 162"/>
                <a:gd name="f219" fmla="*/ f160 1 232"/>
                <a:gd name="f220" fmla="*/ f161 1 162"/>
                <a:gd name="f221" fmla="*/ f162 1 232"/>
                <a:gd name="f222" fmla="*/ f163 1 232"/>
                <a:gd name="f223" fmla="*/ f164 1 162"/>
                <a:gd name="f224" fmla="*/ f165 1 232"/>
                <a:gd name="f225" fmla="*/ f166 1 162"/>
                <a:gd name="f226" fmla="*/ f167 1 232"/>
                <a:gd name="f227" fmla="*/ f168 1 162"/>
                <a:gd name="f228" fmla="*/ f169 1 232"/>
                <a:gd name="f229" fmla="*/ f170 1 232"/>
                <a:gd name="f230" fmla="*/ f171 1 162"/>
                <a:gd name="f231" fmla="*/ f172 1 232"/>
                <a:gd name="f232" fmla="*/ f173 1 162"/>
                <a:gd name="f233" fmla="*/ f174 1 232"/>
                <a:gd name="f234" fmla="*/ f175 1 162"/>
                <a:gd name="f235" fmla="*/ f176 1 232"/>
                <a:gd name="f236" fmla="*/ f177 1 162"/>
                <a:gd name="f237" fmla="*/ f178 1 232"/>
                <a:gd name="f238" fmla="*/ f179 1 162"/>
                <a:gd name="f239" fmla="*/ f180 1 232"/>
                <a:gd name="f240" fmla="*/ f181 1 162"/>
                <a:gd name="f241" fmla="*/ f182 1 232"/>
                <a:gd name="f242" fmla="*/ f183 1 162"/>
                <a:gd name="f243" fmla="*/ f184 1 232"/>
                <a:gd name="f244" fmla="*/ f185 1 162"/>
                <a:gd name="f245" fmla="*/ f186 1 162"/>
                <a:gd name="f246" fmla="*/ f187 1 162"/>
                <a:gd name="f247" fmla="*/ f188 1 232"/>
                <a:gd name="f248" fmla="*/ f189 1 162"/>
                <a:gd name="f249" fmla="*/ f190 1 232"/>
                <a:gd name="f250" fmla="*/ 0 1 f131"/>
                <a:gd name="f251" fmla="*/ f125 1 f131"/>
                <a:gd name="f252" fmla="*/ 0 1 f132"/>
                <a:gd name="f253" fmla="*/ f126 1 f132"/>
                <a:gd name="f254" fmla="*/ f192 1 f131"/>
                <a:gd name="f255" fmla="*/ f193 1 f132"/>
                <a:gd name="f256" fmla="*/ f194 1 f131"/>
                <a:gd name="f257" fmla="*/ f195 1 f132"/>
                <a:gd name="f258" fmla="*/ f196 1 f131"/>
                <a:gd name="f259" fmla="*/ f197 1 f132"/>
                <a:gd name="f260" fmla="*/ f198 1 f131"/>
                <a:gd name="f261" fmla="*/ f199 1 f132"/>
                <a:gd name="f262" fmla="*/ f200 1 f131"/>
                <a:gd name="f263" fmla="*/ f201 1 f132"/>
                <a:gd name="f264" fmla="*/ f202 1 f131"/>
                <a:gd name="f265" fmla="*/ f203 1 f132"/>
                <a:gd name="f266" fmla="*/ f204 1 f131"/>
                <a:gd name="f267" fmla="*/ f205 1 f132"/>
                <a:gd name="f268" fmla="*/ f206 1 f131"/>
                <a:gd name="f269" fmla="*/ f207 1 f132"/>
                <a:gd name="f270" fmla="*/ f208 1 f131"/>
                <a:gd name="f271" fmla="*/ f209 1 f132"/>
                <a:gd name="f272" fmla="*/ f210 1 f131"/>
                <a:gd name="f273" fmla="*/ f211 1 f132"/>
                <a:gd name="f274" fmla="*/ f212 1 f131"/>
                <a:gd name="f275" fmla="*/ f213 1 f132"/>
                <a:gd name="f276" fmla="*/ f214 1 f131"/>
                <a:gd name="f277" fmla="*/ f215 1 f132"/>
                <a:gd name="f278" fmla="*/ f216 1 f131"/>
                <a:gd name="f279" fmla="*/ f217 1 f132"/>
                <a:gd name="f280" fmla="*/ f218 1 f131"/>
                <a:gd name="f281" fmla="*/ f219 1 f132"/>
                <a:gd name="f282" fmla="*/ f220 1 f131"/>
                <a:gd name="f283" fmla="*/ f221 1 f132"/>
                <a:gd name="f284" fmla="*/ f222 1 f132"/>
                <a:gd name="f285" fmla="*/ f223 1 f131"/>
                <a:gd name="f286" fmla="*/ f224 1 f132"/>
                <a:gd name="f287" fmla="*/ f225 1 f131"/>
                <a:gd name="f288" fmla="*/ f226 1 f132"/>
                <a:gd name="f289" fmla="*/ f227 1 f131"/>
                <a:gd name="f290" fmla="*/ f228 1 f132"/>
                <a:gd name="f291" fmla="*/ f229 1 f132"/>
                <a:gd name="f292" fmla="*/ f230 1 f131"/>
                <a:gd name="f293" fmla="*/ f231 1 f132"/>
                <a:gd name="f294" fmla="*/ f232 1 f131"/>
                <a:gd name="f295" fmla="*/ f233 1 f132"/>
                <a:gd name="f296" fmla="*/ f234 1 f131"/>
                <a:gd name="f297" fmla="*/ f235 1 f132"/>
                <a:gd name="f298" fmla="*/ f236 1 f131"/>
                <a:gd name="f299" fmla="*/ f237 1 f132"/>
                <a:gd name="f300" fmla="*/ f238 1 f131"/>
                <a:gd name="f301" fmla="*/ f239 1 f132"/>
                <a:gd name="f302" fmla="*/ f240 1 f131"/>
                <a:gd name="f303" fmla="*/ f241 1 f132"/>
                <a:gd name="f304" fmla="*/ f242 1 f131"/>
                <a:gd name="f305" fmla="*/ f243 1 f132"/>
                <a:gd name="f306" fmla="*/ f244 1 f131"/>
                <a:gd name="f307" fmla="*/ f245 1 f131"/>
                <a:gd name="f308" fmla="*/ f246 1 f131"/>
                <a:gd name="f309" fmla="*/ f247 1 f132"/>
                <a:gd name="f310" fmla="*/ f248 1 f131"/>
                <a:gd name="f311" fmla="*/ f249 1 f132"/>
                <a:gd name="f312" fmla="*/ f250 f122 1"/>
                <a:gd name="f313" fmla="*/ f251 f122 1"/>
                <a:gd name="f314" fmla="*/ f253 f123 1"/>
                <a:gd name="f315" fmla="*/ f252 f123 1"/>
                <a:gd name="f316" fmla="*/ f254 f122 1"/>
                <a:gd name="f317" fmla="*/ f255 f123 1"/>
                <a:gd name="f318" fmla="*/ f256 f122 1"/>
                <a:gd name="f319" fmla="*/ f257 f123 1"/>
                <a:gd name="f320" fmla="*/ f258 f122 1"/>
                <a:gd name="f321" fmla="*/ f259 f123 1"/>
                <a:gd name="f322" fmla="*/ f260 f122 1"/>
                <a:gd name="f323" fmla="*/ f261 f123 1"/>
                <a:gd name="f324" fmla="*/ f262 f122 1"/>
                <a:gd name="f325" fmla="*/ f263 f123 1"/>
                <a:gd name="f326" fmla="*/ f264 f122 1"/>
                <a:gd name="f327" fmla="*/ f265 f123 1"/>
                <a:gd name="f328" fmla="*/ f266 f122 1"/>
                <a:gd name="f329" fmla="*/ f267 f123 1"/>
                <a:gd name="f330" fmla="*/ f268 f122 1"/>
                <a:gd name="f331" fmla="*/ f269 f123 1"/>
                <a:gd name="f332" fmla="*/ f270 f122 1"/>
                <a:gd name="f333" fmla="*/ f271 f123 1"/>
                <a:gd name="f334" fmla="*/ f272 f122 1"/>
                <a:gd name="f335" fmla="*/ f273 f123 1"/>
                <a:gd name="f336" fmla="*/ f274 f122 1"/>
                <a:gd name="f337" fmla="*/ f275 f123 1"/>
                <a:gd name="f338" fmla="*/ f276 f122 1"/>
                <a:gd name="f339" fmla="*/ f277 f123 1"/>
                <a:gd name="f340" fmla="*/ f278 f122 1"/>
                <a:gd name="f341" fmla="*/ f279 f123 1"/>
                <a:gd name="f342" fmla="*/ f280 f122 1"/>
                <a:gd name="f343" fmla="*/ f281 f123 1"/>
                <a:gd name="f344" fmla="*/ f282 f122 1"/>
                <a:gd name="f345" fmla="*/ f283 f123 1"/>
                <a:gd name="f346" fmla="*/ f284 f123 1"/>
                <a:gd name="f347" fmla="*/ f285 f122 1"/>
                <a:gd name="f348" fmla="*/ f286 f123 1"/>
                <a:gd name="f349" fmla="*/ f287 f122 1"/>
                <a:gd name="f350" fmla="*/ f288 f123 1"/>
                <a:gd name="f351" fmla="*/ f289 f122 1"/>
                <a:gd name="f352" fmla="*/ f290 f123 1"/>
                <a:gd name="f353" fmla="*/ f291 f123 1"/>
                <a:gd name="f354" fmla="*/ f292 f122 1"/>
                <a:gd name="f355" fmla="*/ f293 f123 1"/>
                <a:gd name="f356" fmla="*/ f294 f122 1"/>
                <a:gd name="f357" fmla="*/ f295 f123 1"/>
                <a:gd name="f358" fmla="*/ f296 f122 1"/>
                <a:gd name="f359" fmla="*/ f297 f123 1"/>
                <a:gd name="f360" fmla="*/ f298 f122 1"/>
                <a:gd name="f361" fmla="*/ f299 f123 1"/>
                <a:gd name="f362" fmla="*/ f300 f122 1"/>
                <a:gd name="f363" fmla="*/ f301 f123 1"/>
                <a:gd name="f364" fmla="*/ f302 f122 1"/>
                <a:gd name="f365" fmla="*/ f303 f123 1"/>
                <a:gd name="f366" fmla="*/ f304 f122 1"/>
                <a:gd name="f367" fmla="*/ f305 f123 1"/>
                <a:gd name="f368" fmla="*/ f306 f122 1"/>
                <a:gd name="f369" fmla="*/ f307 f122 1"/>
                <a:gd name="f370" fmla="*/ f308 f122 1"/>
                <a:gd name="f371" fmla="*/ f309 f123 1"/>
                <a:gd name="f372" fmla="*/ f310 f122 1"/>
                <a:gd name="f373" fmla="*/ f311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1">
                  <a:pos x="f316" y="f317"/>
                </a:cxn>
                <a:cxn ang="f191">
                  <a:pos x="f318" y="f319"/>
                </a:cxn>
                <a:cxn ang="f191">
                  <a:pos x="f320" y="f321"/>
                </a:cxn>
                <a:cxn ang="f191">
                  <a:pos x="f322" y="f323"/>
                </a:cxn>
                <a:cxn ang="f191">
                  <a:pos x="f324" y="f325"/>
                </a:cxn>
                <a:cxn ang="f191">
                  <a:pos x="f326" y="f327"/>
                </a:cxn>
                <a:cxn ang="f191">
                  <a:pos x="f328" y="f329"/>
                </a:cxn>
                <a:cxn ang="f191">
                  <a:pos x="f330" y="f331"/>
                </a:cxn>
                <a:cxn ang="f191">
                  <a:pos x="f332" y="f333"/>
                </a:cxn>
                <a:cxn ang="f191">
                  <a:pos x="f334" y="f335"/>
                </a:cxn>
                <a:cxn ang="f191">
                  <a:pos x="f336" y="f337"/>
                </a:cxn>
                <a:cxn ang="f191">
                  <a:pos x="f338" y="f339"/>
                </a:cxn>
                <a:cxn ang="f191">
                  <a:pos x="f340" y="f341"/>
                </a:cxn>
                <a:cxn ang="f191">
                  <a:pos x="f342" y="f343"/>
                </a:cxn>
                <a:cxn ang="f191">
                  <a:pos x="f344" y="f345"/>
                </a:cxn>
                <a:cxn ang="f191">
                  <a:pos x="f342" y="f346"/>
                </a:cxn>
                <a:cxn ang="f191">
                  <a:pos x="f347" y="f348"/>
                </a:cxn>
                <a:cxn ang="f191">
                  <a:pos x="f349" y="f350"/>
                </a:cxn>
                <a:cxn ang="f191">
                  <a:pos x="f351" y="f352"/>
                </a:cxn>
                <a:cxn ang="f191">
                  <a:pos x="f351" y="f353"/>
                </a:cxn>
                <a:cxn ang="f191">
                  <a:pos x="f354" y="f355"/>
                </a:cxn>
                <a:cxn ang="f191">
                  <a:pos x="f356" y="f357"/>
                </a:cxn>
                <a:cxn ang="f191">
                  <a:pos x="f358" y="f359"/>
                </a:cxn>
                <a:cxn ang="f191">
                  <a:pos x="f360" y="f357"/>
                </a:cxn>
                <a:cxn ang="f191">
                  <a:pos x="f360" y="f361"/>
                </a:cxn>
                <a:cxn ang="f191">
                  <a:pos x="f362" y="f363"/>
                </a:cxn>
                <a:cxn ang="f191">
                  <a:pos x="f364" y="f365"/>
                </a:cxn>
                <a:cxn ang="f191">
                  <a:pos x="f366" y="f367"/>
                </a:cxn>
                <a:cxn ang="f191">
                  <a:pos x="f368" y="f359"/>
                </a:cxn>
                <a:cxn ang="f191">
                  <a:pos x="f369" y="f357"/>
                </a:cxn>
                <a:cxn ang="f191">
                  <a:pos x="f370" y="f371"/>
                </a:cxn>
                <a:cxn ang="f191">
                  <a:pos x="f372" y="f373"/>
                </a:cxn>
                <a:cxn ang="f191">
                  <a:pos x="f316" y="f317"/>
                </a:cxn>
              </a:cxnLst>
              <a:rect l="f312" t="f315" r="f313" b="f314"/>
              <a:pathLst>
                <a:path w="162" h="23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19" y="f21"/>
                    <a:pt x="f22" y="f23"/>
                    <a:pt x="f16" y="f23"/>
                  </a:cubicBezTo>
                  <a:cubicBezTo>
                    <a:pt x="f24" y="f23"/>
                    <a:pt x="f12" y="f5"/>
                    <a:pt x="f25" y="f26"/>
                  </a:cubicBezTo>
                  <a:cubicBezTo>
                    <a:pt x="f27" y="f20"/>
                    <a:pt x="f28" y="f29"/>
                    <a:pt x="f10" y="f17"/>
                  </a:cubicBezTo>
                  <a:cubicBezTo>
                    <a:pt x="f8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6" y="f47"/>
                    <a:pt x="f45" y="f48"/>
                    <a:pt x="f49" y="f50"/>
                  </a:cubicBezTo>
                  <a:cubicBezTo>
                    <a:pt x="f46" y="f51"/>
                    <a:pt x="f52" y="f53"/>
                    <a:pt x="f54" y="f55"/>
                  </a:cubicBezTo>
                  <a:cubicBezTo>
                    <a:pt x="f56" y="f57"/>
                    <a:pt x="f22" y="f57"/>
                    <a:pt x="f58" y="f7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23" y="f69"/>
                  </a:cubicBezTo>
                  <a:cubicBezTo>
                    <a:pt x="f70" y="f71"/>
                    <a:pt x="f5" y="f72"/>
                    <a:pt x="f5" y="f73"/>
                  </a:cubicBezTo>
                  <a:cubicBezTo>
                    <a:pt x="f5" y="f47"/>
                    <a:pt x="f5" y="f74"/>
                    <a:pt x="f23" y="f74"/>
                  </a:cubicBezTo>
                  <a:cubicBezTo>
                    <a:pt x="f75" y="f76"/>
                    <a:pt x="f77" y="f78"/>
                    <a:pt x="f30" y="f78"/>
                  </a:cubicBezTo>
                  <a:cubicBezTo>
                    <a:pt x="f79" y="f78"/>
                    <a:pt x="f80" y="f73"/>
                    <a:pt x="f81" y="f6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36" y="f88"/>
                    <a:pt x="f89" y="f90"/>
                    <a:pt x="f86" y="f91"/>
                  </a:cubicBezTo>
                  <a:cubicBezTo>
                    <a:pt x="f84" y="f92"/>
                    <a:pt x="f93" y="f94"/>
                    <a:pt x="f95" y="f96"/>
                  </a:cubicBezTo>
                  <a:cubicBezTo>
                    <a:pt x="f97" y="f98"/>
                    <a:pt x="f82" y="f77"/>
                    <a:pt x="f34" y="f18"/>
                  </a:cubicBezTo>
                  <a:cubicBezTo>
                    <a:pt x="f34" y="f21"/>
                    <a:pt x="f82" y="f20"/>
                    <a:pt x="f97" y="f21"/>
                  </a:cubicBezTo>
                  <a:cubicBezTo>
                    <a:pt x="f99" y="f21"/>
                    <a:pt x="f93" y="f20"/>
                    <a:pt x="f93" y="f18"/>
                  </a:cubicBezTo>
                  <a:cubicBezTo>
                    <a:pt x="f100" y="f101"/>
                    <a:pt x="f84" y="f30"/>
                    <a:pt x="f93" y="f61"/>
                  </a:cubicBezTo>
                  <a:cubicBezTo>
                    <a:pt x="f93" y="f102"/>
                    <a:pt x="f99" y="f103"/>
                    <a:pt x="f104" y="f105"/>
                  </a:cubicBezTo>
                  <a:cubicBezTo>
                    <a:pt x="f100" y="f105"/>
                    <a:pt x="f100" y="f102"/>
                    <a:pt x="f100" y="f102"/>
                  </a:cubicBezTo>
                  <a:cubicBezTo>
                    <a:pt x="f106" y="f107"/>
                    <a:pt x="f86" y="f108"/>
                    <a:pt x="f109" y="f29"/>
                  </a:cubicBezTo>
                  <a:cubicBezTo>
                    <a:pt x="f109" y="f67"/>
                    <a:pt x="f84" y="f21"/>
                    <a:pt x="f106" y="f21"/>
                  </a:cubicBezTo>
                  <a:cubicBezTo>
                    <a:pt x="f89" y="f26"/>
                    <a:pt x="f92" y="f67"/>
                    <a:pt x="f92" y="f18"/>
                  </a:cubicBezTo>
                  <a:cubicBezTo>
                    <a:pt x="f19" y="f110"/>
                    <a:pt x="f111" y="f112"/>
                    <a:pt x="f56" y="f80"/>
                  </a:cubicBezTo>
                  <a:cubicBezTo>
                    <a:pt x="f113" y="f96"/>
                    <a:pt x="f114" y="f115"/>
                    <a:pt x="f116" y="f117"/>
                  </a:cubicBezTo>
                  <a:cubicBezTo>
                    <a:pt x="f118" y="f119"/>
                    <a:pt x="f120" y="f32"/>
                    <a:pt x="f8" y="f9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6A1B299A-D138-6F65-0EF4-88F592A59EBF}"/>
                </a:ext>
              </a:extLst>
            </p:cNvPr>
            <p:cNvSpPr/>
            <p:nvPr/>
          </p:nvSpPr>
          <p:spPr>
            <a:xfrm>
              <a:off x="6351586" y="5573716"/>
              <a:ext cx="1504946" cy="16097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29"/>
                <a:gd name="f8" fmla="val 67"/>
                <a:gd name="f9" fmla="val 60"/>
                <a:gd name="f10" fmla="val 53"/>
                <a:gd name="f11" fmla="val 126"/>
                <a:gd name="f12" fmla="val 47"/>
                <a:gd name="f13" fmla="val 124"/>
                <a:gd name="f14" fmla="val 45"/>
                <a:gd name="f15" fmla="val 123"/>
                <a:gd name="f16" fmla="val 43"/>
                <a:gd name="f17" fmla="val 122"/>
                <a:gd name="f18" fmla="val 42"/>
                <a:gd name="f19" fmla="val 121"/>
                <a:gd name="f20" fmla="val 37"/>
                <a:gd name="f21" fmla="val 117"/>
                <a:gd name="f22" fmla="val 32"/>
                <a:gd name="f23" fmla="val 113"/>
                <a:gd name="f24" fmla="val 28"/>
                <a:gd name="f25" fmla="val 108"/>
                <a:gd name="f26" fmla="val 13"/>
                <a:gd name="f27" fmla="val 89"/>
                <a:gd name="f28" fmla="val 9"/>
                <a:gd name="f29" fmla="val 69"/>
                <a:gd name="f30" fmla="val 19"/>
                <a:gd name="f31" fmla="val 21"/>
                <a:gd name="f32" fmla="val 24"/>
                <a:gd name="f33" fmla="val 38"/>
                <a:gd name="f34" fmla="val 35"/>
                <a:gd name="f35" fmla="val 29"/>
                <a:gd name="f36" fmla="val 34"/>
                <a:gd name="f37" fmla="val 31"/>
                <a:gd name="f38" fmla="val 33"/>
                <a:gd name="f39" fmla="val 30"/>
                <a:gd name="f40" fmla="val 27"/>
                <a:gd name="f41" fmla="val 26"/>
                <a:gd name="f42" fmla="val 16"/>
                <a:gd name="f43" fmla="val 11"/>
                <a:gd name="f44" fmla="val 36"/>
                <a:gd name="f45" fmla="val 7"/>
                <a:gd name="f46" fmla="val 5"/>
                <a:gd name="f47" fmla="val 3"/>
                <a:gd name="f48" fmla="val 1"/>
                <a:gd name="f49" fmla="val 4"/>
                <a:gd name="f50" fmla="val 14"/>
                <a:gd name="f51" fmla="val 25"/>
                <a:gd name="f52" fmla="val 15"/>
                <a:gd name="f53" fmla="val 18"/>
                <a:gd name="f54" fmla="val 20"/>
                <a:gd name="f55" fmla="val 23"/>
                <a:gd name="f56" fmla="val 22"/>
                <a:gd name="f57" fmla="val 12"/>
                <a:gd name="f58" fmla="val 6"/>
                <a:gd name="f59" fmla="val 10"/>
                <a:gd name="f60" fmla="val 2"/>
                <a:gd name="f61" fmla="val 8"/>
                <a:gd name="f62" fmla="val 41"/>
                <a:gd name="f63" fmla="val 70"/>
                <a:gd name="f64" fmla="val 79"/>
                <a:gd name="f65" fmla="val 87"/>
                <a:gd name="f66" fmla="val 92"/>
                <a:gd name="f67" fmla="val 97"/>
                <a:gd name="f68" fmla="val 102"/>
                <a:gd name="f69" fmla="val 103"/>
                <a:gd name="f70" fmla="val 104"/>
                <a:gd name="f71" fmla="val 105"/>
                <a:gd name="f72" fmla="val 106"/>
                <a:gd name="f73" fmla="val 107"/>
                <a:gd name="f74" fmla="val 114"/>
                <a:gd name="f75" fmla="val 118"/>
                <a:gd name="f76" fmla="val 51"/>
                <a:gd name="f77" fmla="val 119"/>
                <a:gd name="f78" fmla="val 78"/>
                <a:gd name="f79" fmla="val 116"/>
                <a:gd name="f80" fmla="val 86"/>
                <a:gd name="f81" fmla="val 112"/>
                <a:gd name="f82" fmla="val 95"/>
                <a:gd name="f83" fmla="val 100"/>
                <a:gd name="f84" fmla="val 109"/>
                <a:gd name="f85" fmla="val 83"/>
                <a:gd name="f86" fmla="val 73"/>
                <a:gd name="f87" fmla="val 127"/>
                <a:gd name="f88" fmla="val 71"/>
                <a:gd name="f89" fmla="val 128"/>
                <a:gd name="f90" fmla="+- 0 0 -90"/>
                <a:gd name="f91" fmla="*/ f3 1 120"/>
                <a:gd name="f92" fmla="*/ f4 1 129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20"/>
                <a:gd name="f101" fmla="*/ f97 1 129"/>
                <a:gd name="f102" fmla="*/ 67 f98 1"/>
                <a:gd name="f103" fmla="*/ 129 f97 1"/>
                <a:gd name="f104" fmla="*/ 47 f98 1"/>
                <a:gd name="f105" fmla="*/ 124 f97 1"/>
                <a:gd name="f106" fmla="*/ 42 f98 1"/>
                <a:gd name="f107" fmla="*/ 121 f97 1"/>
                <a:gd name="f108" fmla="*/ 28 f98 1"/>
                <a:gd name="f109" fmla="*/ 108 f97 1"/>
                <a:gd name="f110" fmla="*/ 19 f98 1"/>
                <a:gd name="f111" fmla="*/ 47 f97 1"/>
                <a:gd name="f112" fmla="*/ 35 f97 1"/>
                <a:gd name="f113" fmla="*/ 30 f98 1"/>
                <a:gd name="f114" fmla="*/ 31 f97 1"/>
                <a:gd name="f115" fmla="*/ 26 f98 1"/>
                <a:gd name="f116" fmla="*/ 11 f98 1"/>
                <a:gd name="f117" fmla="*/ 5 f98 1"/>
                <a:gd name="f118" fmla="*/ 36 f97 1"/>
                <a:gd name="f119" fmla="*/ 0 f98 1"/>
                <a:gd name="f120" fmla="*/ 33 f97 1"/>
                <a:gd name="f121" fmla="*/ 4 f98 1"/>
                <a:gd name="f122" fmla="*/ 28 f97 1"/>
                <a:gd name="f123" fmla="*/ 14 f98 1"/>
                <a:gd name="f124" fmla="*/ 25 f97 1"/>
                <a:gd name="f125" fmla="*/ 18 f98 1"/>
                <a:gd name="f126" fmla="*/ 20 f98 1"/>
                <a:gd name="f127" fmla="*/ 23 f97 1"/>
                <a:gd name="f128" fmla="*/ 20 f97 1"/>
                <a:gd name="f129" fmla="*/ 12 f98 1"/>
                <a:gd name="f130" fmla="*/ 16 f97 1"/>
                <a:gd name="f131" fmla="*/ 10 f97 1"/>
                <a:gd name="f132" fmla="*/ 2 f97 1"/>
                <a:gd name="f133" fmla="*/ 10 f98 1"/>
                <a:gd name="f134" fmla="*/ 0 f97 1"/>
                <a:gd name="f135" fmla="*/ 23 f98 1"/>
                <a:gd name="f136" fmla="*/ 4 f97 1"/>
                <a:gd name="f137" fmla="*/ 41 f98 1"/>
                <a:gd name="f138" fmla="*/ 8 f97 1"/>
                <a:gd name="f139" fmla="*/ 60 f98 1"/>
                <a:gd name="f140" fmla="*/ 9 f97 1"/>
                <a:gd name="f141" fmla="*/ 87 f98 1"/>
                <a:gd name="f142" fmla="*/ 19 f97 1"/>
                <a:gd name="f143" fmla="*/ 102 f98 1"/>
                <a:gd name="f144" fmla="*/ 104 f98 1"/>
                <a:gd name="f145" fmla="*/ 32 f97 1"/>
                <a:gd name="f146" fmla="*/ 106 f98 1"/>
                <a:gd name="f147" fmla="*/ 34 f97 1"/>
                <a:gd name="f148" fmla="*/ 108 f98 1"/>
                <a:gd name="f149" fmla="*/ 119 f98 1"/>
                <a:gd name="f150" fmla="*/ 60 f97 1"/>
                <a:gd name="f151" fmla="*/ 116 f98 1"/>
                <a:gd name="f152" fmla="*/ 86 f97 1"/>
                <a:gd name="f153" fmla="*/ 100 f98 1"/>
                <a:gd name="f154" fmla="*/ 109 f97 1"/>
                <a:gd name="f155" fmla="*/ 73 f98 1"/>
                <a:gd name="f156" fmla="*/ 127 f97 1"/>
                <a:gd name="f157" fmla="+- f99 0 f1"/>
                <a:gd name="f158" fmla="*/ f102 1 121"/>
                <a:gd name="f159" fmla="*/ f103 1 129"/>
                <a:gd name="f160" fmla="*/ f104 1 121"/>
                <a:gd name="f161" fmla="*/ f105 1 129"/>
                <a:gd name="f162" fmla="*/ f106 1 121"/>
                <a:gd name="f163" fmla="*/ f107 1 129"/>
                <a:gd name="f164" fmla="*/ f108 1 121"/>
                <a:gd name="f165" fmla="*/ f109 1 129"/>
                <a:gd name="f166" fmla="*/ f110 1 121"/>
                <a:gd name="f167" fmla="*/ f111 1 129"/>
                <a:gd name="f168" fmla="*/ f112 1 129"/>
                <a:gd name="f169" fmla="*/ f113 1 121"/>
                <a:gd name="f170" fmla="*/ f114 1 129"/>
                <a:gd name="f171" fmla="*/ f115 1 121"/>
                <a:gd name="f172" fmla="*/ f116 1 121"/>
                <a:gd name="f173" fmla="*/ f117 1 121"/>
                <a:gd name="f174" fmla="*/ f118 1 129"/>
                <a:gd name="f175" fmla="*/ f119 1 121"/>
                <a:gd name="f176" fmla="*/ f120 1 129"/>
                <a:gd name="f177" fmla="*/ f121 1 121"/>
                <a:gd name="f178" fmla="*/ f122 1 129"/>
                <a:gd name="f179" fmla="*/ f123 1 121"/>
                <a:gd name="f180" fmla="*/ f124 1 129"/>
                <a:gd name="f181" fmla="*/ f125 1 121"/>
                <a:gd name="f182" fmla="*/ f126 1 121"/>
                <a:gd name="f183" fmla="*/ f127 1 129"/>
                <a:gd name="f184" fmla="*/ f128 1 129"/>
                <a:gd name="f185" fmla="*/ f129 1 121"/>
                <a:gd name="f186" fmla="*/ f130 1 129"/>
                <a:gd name="f187" fmla="*/ f131 1 129"/>
                <a:gd name="f188" fmla="*/ f132 1 129"/>
                <a:gd name="f189" fmla="*/ f133 1 121"/>
                <a:gd name="f190" fmla="*/ f134 1 129"/>
                <a:gd name="f191" fmla="*/ f135 1 121"/>
                <a:gd name="f192" fmla="*/ f136 1 129"/>
                <a:gd name="f193" fmla="*/ f137 1 121"/>
                <a:gd name="f194" fmla="*/ f138 1 129"/>
                <a:gd name="f195" fmla="*/ f139 1 121"/>
                <a:gd name="f196" fmla="*/ f140 1 129"/>
                <a:gd name="f197" fmla="*/ f141 1 121"/>
                <a:gd name="f198" fmla="*/ f142 1 129"/>
                <a:gd name="f199" fmla="*/ f143 1 121"/>
                <a:gd name="f200" fmla="*/ f144 1 121"/>
                <a:gd name="f201" fmla="*/ f145 1 129"/>
                <a:gd name="f202" fmla="*/ f146 1 121"/>
                <a:gd name="f203" fmla="*/ f147 1 129"/>
                <a:gd name="f204" fmla="*/ f148 1 121"/>
                <a:gd name="f205" fmla="*/ f149 1 121"/>
                <a:gd name="f206" fmla="*/ f150 1 129"/>
                <a:gd name="f207" fmla="*/ f151 1 121"/>
                <a:gd name="f208" fmla="*/ f152 1 129"/>
                <a:gd name="f209" fmla="*/ f153 1 121"/>
                <a:gd name="f210" fmla="*/ f154 1 129"/>
                <a:gd name="f211" fmla="*/ f155 1 121"/>
                <a:gd name="f212" fmla="*/ f156 1 129"/>
                <a:gd name="f213" fmla="*/ 0 1 f100"/>
                <a:gd name="f214" fmla="*/ f94 1 f100"/>
                <a:gd name="f215" fmla="*/ 0 1 f101"/>
                <a:gd name="f216" fmla="*/ f95 1 f101"/>
                <a:gd name="f217" fmla="*/ f158 1 f100"/>
                <a:gd name="f218" fmla="*/ f159 1 f101"/>
                <a:gd name="f219" fmla="*/ f160 1 f100"/>
                <a:gd name="f220" fmla="*/ f161 1 f101"/>
                <a:gd name="f221" fmla="*/ f162 1 f100"/>
                <a:gd name="f222" fmla="*/ f163 1 f101"/>
                <a:gd name="f223" fmla="*/ f164 1 f100"/>
                <a:gd name="f224" fmla="*/ f165 1 f101"/>
                <a:gd name="f225" fmla="*/ f166 1 f100"/>
                <a:gd name="f226" fmla="*/ f167 1 f101"/>
                <a:gd name="f227" fmla="*/ f168 1 f101"/>
                <a:gd name="f228" fmla="*/ f169 1 f100"/>
                <a:gd name="f229" fmla="*/ f170 1 f101"/>
                <a:gd name="f230" fmla="*/ f171 1 f100"/>
                <a:gd name="f231" fmla="*/ f172 1 f100"/>
                <a:gd name="f232" fmla="*/ f173 1 f100"/>
                <a:gd name="f233" fmla="*/ f174 1 f101"/>
                <a:gd name="f234" fmla="*/ f175 1 f100"/>
                <a:gd name="f235" fmla="*/ f176 1 f101"/>
                <a:gd name="f236" fmla="*/ f177 1 f100"/>
                <a:gd name="f237" fmla="*/ f178 1 f101"/>
                <a:gd name="f238" fmla="*/ f179 1 f100"/>
                <a:gd name="f239" fmla="*/ f180 1 f101"/>
                <a:gd name="f240" fmla="*/ f181 1 f100"/>
                <a:gd name="f241" fmla="*/ f182 1 f100"/>
                <a:gd name="f242" fmla="*/ f183 1 f101"/>
                <a:gd name="f243" fmla="*/ f184 1 f101"/>
                <a:gd name="f244" fmla="*/ f185 1 f100"/>
                <a:gd name="f245" fmla="*/ f186 1 f101"/>
                <a:gd name="f246" fmla="*/ f187 1 f101"/>
                <a:gd name="f247" fmla="*/ f188 1 f101"/>
                <a:gd name="f248" fmla="*/ f189 1 f100"/>
                <a:gd name="f249" fmla="*/ f190 1 f101"/>
                <a:gd name="f250" fmla="*/ f191 1 f100"/>
                <a:gd name="f251" fmla="*/ f192 1 f101"/>
                <a:gd name="f252" fmla="*/ f193 1 f100"/>
                <a:gd name="f253" fmla="*/ f194 1 f101"/>
                <a:gd name="f254" fmla="*/ f195 1 f100"/>
                <a:gd name="f255" fmla="*/ f196 1 f101"/>
                <a:gd name="f256" fmla="*/ f197 1 f100"/>
                <a:gd name="f257" fmla="*/ f198 1 f101"/>
                <a:gd name="f258" fmla="*/ f199 1 f100"/>
                <a:gd name="f259" fmla="*/ f200 1 f100"/>
                <a:gd name="f260" fmla="*/ f201 1 f101"/>
                <a:gd name="f261" fmla="*/ f202 1 f100"/>
                <a:gd name="f262" fmla="*/ f203 1 f101"/>
                <a:gd name="f263" fmla="*/ f204 1 f100"/>
                <a:gd name="f264" fmla="*/ f205 1 f100"/>
                <a:gd name="f265" fmla="*/ f206 1 f101"/>
                <a:gd name="f266" fmla="*/ f207 1 f100"/>
                <a:gd name="f267" fmla="*/ f208 1 f101"/>
                <a:gd name="f268" fmla="*/ f209 1 f100"/>
                <a:gd name="f269" fmla="*/ f210 1 f101"/>
                <a:gd name="f270" fmla="*/ f211 1 f100"/>
                <a:gd name="f271" fmla="*/ f212 1 f101"/>
                <a:gd name="f272" fmla="*/ f213 f91 1"/>
                <a:gd name="f273" fmla="*/ f214 f91 1"/>
                <a:gd name="f274" fmla="*/ f216 f92 1"/>
                <a:gd name="f275" fmla="*/ f215 f92 1"/>
                <a:gd name="f276" fmla="*/ f217 f91 1"/>
                <a:gd name="f277" fmla="*/ f218 f92 1"/>
                <a:gd name="f278" fmla="*/ f219 f91 1"/>
                <a:gd name="f279" fmla="*/ f220 f92 1"/>
                <a:gd name="f280" fmla="*/ f221 f91 1"/>
                <a:gd name="f281" fmla="*/ f222 f92 1"/>
                <a:gd name="f282" fmla="*/ f223 f91 1"/>
                <a:gd name="f283" fmla="*/ f224 f92 1"/>
                <a:gd name="f284" fmla="*/ f225 f91 1"/>
                <a:gd name="f285" fmla="*/ f226 f92 1"/>
                <a:gd name="f286" fmla="*/ f227 f92 1"/>
                <a:gd name="f287" fmla="*/ f228 f91 1"/>
                <a:gd name="f288" fmla="*/ f229 f92 1"/>
                <a:gd name="f289" fmla="*/ f230 f91 1"/>
                <a:gd name="f290" fmla="*/ f231 f91 1"/>
                <a:gd name="f291" fmla="*/ f232 f91 1"/>
                <a:gd name="f292" fmla="*/ f233 f92 1"/>
                <a:gd name="f293" fmla="*/ f234 f91 1"/>
                <a:gd name="f294" fmla="*/ f235 f92 1"/>
                <a:gd name="f295" fmla="*/ f236 f91 1"/>
                <a:gd name="f296" fmla="*/ f237 f92 1"/>
                <a:gd name="f297" fmla="*/ f238 f91 1"/>
                <a:gd name="f298" fmla="*/ f239 f92 1"/>
                <a:gd name="f299" fmla="*/ f240 f91 1"/>
                <a:gd name="f300" fmla="*/ f241 f91 1"/>
                <a:gd name="f301" fmla="*/ f242 f92 1"/>
                <a:gd name="f302" fmla="*/ f243 f92 1"/>
                <a:gd name="f303" fmla="*/ f244 f91 1"/>
                <a:gd name="f304" fmla="*/ f245 f92 1"/>
                <a:gd name="f305" fmla="*/ f246 f92 1"/>
                <a:gd name="f306" fmla="*/ f247 f92 1"/>
                <a:gd name="f307" fmla="*/ f248 f91 1"/>
                <a:gd name="f308" fmla="*/ f249 f92 1"/>
                <a:gd name="f309" fmla="*/ f250 f91 1"/>
                <a:gd name="f310" fmla="*/ f251 f92 1"/>
                <a:gd name="f311" fmla="*/ f252 f91 1"/>
                <a:gd name="f312" fmla="*/ f253 f92 1"/>
                <a:gd name="f313" fmla="*/ f254 f91 1"/>
                <a:gd name="f314" fmla="*/ f255 f92 1"/>
                <a:gd name="f315" fmla="*/ f256 f91 1"/>
                <a:gd name="f316" fmla="*/ f257 f92 1"/>
                <a:gd name="f317" fmla="*/ f258 f91 1"/>
                <a:gd name="f318" fmla="*/ f259 f91 1"/>
                <a:gd name="f319" fmla="*/ f260 f92 1"/>
                <a:gd name="f320" fmla="*/ f261 f91 1"/>
                <a:gd name="f321" fmla="*/ f262 f92 1"/>
                <a:gd name="f322" fmla="*/ f263 f91 1"/>
                <a:gd name="f323" fmla="*/ f264 f91 1"/>
                <a:gd name="f324" fmla="*/ f265 f92 1"/>
                <a:gd name="f325" fmla="*/ f266 f91 1"/>
                <a:gd name="f326" fmla="*/ f267 f92 1"/>
                <a:gd name="f327" fmla="*/ f268 f91 1"/>
                <a:gd name="f328" fmla="*/ f269 f92 1"/>
                <a:gd name="f329" fmla="*/ f270 f91 1"/>
                <a:gd name="f330" fmla="*/ f271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76" y="f277"/>
                </a:cxn>
                <a:cxn ang="f157">
                  <a:pos x="f278" y="f279"/>
                </a:cxn>
                <a:cxn ang="f157">
                  <a:pos x="f280" y="f281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2" y="f286"/>
                </a:cxn>
                <a:cxn ang="f157">
                  <a:pos x="f287" y="f288"/>
                </a:cxn>
                <a:cxn ang="f157">
                  <a:pos x="f289" y="f288"/>
                </a:cxn>
                <a:cxn ang="f157">
                  <a:pos x="f290" y="f286"/>
                </a:cxn>
                <a:cxn ang="f157">
                  <a:pos x="f291" y="f292"/>
                </a:cxn>
                <a:cxn ang="f157">
                  <a:pos x="f293" y="f294"/>
                </a:cxn>
                <a:cxn ang="f157">
                  <a:pos x="f295" y="f296"/>
                </a:cxn>
                <a:cxn ang="f157">
                  <a:pos x="f297" y="f298"/>
                </a:cxn>
                <a:cxn ang="f157">
                  <a:pos x="f299" y="f298"/>
                </a:cxn>
                <a:cxn ang="f157">
                  <a:pos x="f300" y="f301"/>
                </a:cxn>
                <a:cxn ang="f157">
                  <a:pos x="f299" y="f302"/>
                </a:cxn>
                <a:cxn ang="f157">
                  <a:pos x="f303" y="f304"/>
                </a:cxn>
                <a:cxn ang="f157">
                  <a:pos x="f291" y="f305"/>
                </a:cxn>
                <a:cxn ang="f157">
                  <a:pos x="f295" y="f306"/>
                </a:cxn>
                <a:cxn ang="f157">
                  <a:pos x="f307" y="f308"/>
                </a:cxn>
                <a:cxn ang="f157">
                  <a:pos x="f309" y="f310"/>
                </a:cxn>
                <a:cxn ang="f157">
                  <a:pos x="f311" y="f312"/>
                </a:cxn>
                <a:cxn ang="f157">
                  <a:pos x="f313" y="f314"/>
                </a:cxn>
                <a:cxn ang="f157">
                  <a:pos x="f315" y="f316"/>
                </a:cxn>
                <a:cxn ang="f157">
                  <a:pos x="f317" y="f288"/>
                </a:cxn>
                <a:cxn ang="f157">
                  <a:pos x="f318" y="f319"/>
                </a:cxn>
                <a:cxn ang="f157">
                  <a:pos x="f320" y="f321"/>
                </a:cxn>
                <a:cxn ang="f157">
                  <a:pos x="f322" y="f292"/>
                </a:cxn>
                <a:cxn ang="f157">
                  <a:pos x="f323" y="f324"/>
                </a:cxn>
                <a:cxn ang="f157">
                  <a:pos x="f325" y="f326"/>
                </a:cxn>
                <a:cxn ang="f157">
                  <a:pos x="f327" y="f328"/>
                </a:cxn>
                <a:cxn ang="f157">
                  <a:pos x="f329" y="f330"/>
                </a:cxn>
                <a:cxn ang="f157">
                  <a:pos x="f276" y="f277"/>
                </a:cxn>
              </a:cxnLst>
              <a:rect l="f272" t="f275" r="f273" b="f274"/>
              <a:pathLst>
                <a:path w="120" h="129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12"/>
                  </a:cubicBezTo>
                  <a:cubicBezTo>
                    <a:pt x="f31" y="f18"/>
                    <a:pt x="f32" y="f33"/>
                    <a:pt x="f24" y="f34"/>
                  </a:cubicBezTo>
                  <a:cubicBezTo>
                    <a:pt x="f35" y="f36"/>
                    <a:pt x="f37" y="f38"/>
                    <a:pt x="f39" y="f37"/>
                  </a:cubicBezTo>
                  <a:cubicBezTo>
                    <a:pt x="f35" y="f39"/>
                    <a:pt x="f40" y="f39"/>
                    <a:pt x="f41" y="f37"/>
                  </a:cubicBezTo>
                  <a:cubicBezTo>
                    <a:pt x="f31" y="f22"/>
                    <a:pt x="f42" y="f34"/>
                    <a:pt x="f43" y="f34"/>
                  </a:cubicBezTo>
                  <a:cubicBezTo>
                    <a:pt x="f28" y="f44"/>
                    <a:pt x="f45" y="f44"/>
                    <a:pt x="f46" y="f44"/>
                  </a:cubicBezTo>
                  <a:cubicBezTo>
                    <a:pt x="f47" y="f44"/>
                    <a:pt x="f48" y="f34"/>
                    <a:pt x="f5" y="f38"/>
                  </a:cubicBezTo>
                  <a:cubicBezTo>
                    <a:pt x="f5" y="f39"/>
                    <a:pt x="f48" y="f35"/>
                    <a:pt x="f49" y="f24"/>
                  </a:cubicBezTo>
                  <a:cubicBezTo>
                    <a:pt x="f45" y="f41"/>
                    <a:pt x="f43" y="f41"/>
                    <a:pt x="f50" y="f51"/>
                  </a:cubicBezTo>
                  <a:cubicBezTo>
                    <a:pt x="f52" y="f51"/>
                    <a:pt x="f42" y="f51"/>
                    <a:pt x="f53" y="f51"/>
                  </a:cubicBezTo>
                  <a:cubicBezTo>
                    <a:pt x="f30" y="f32"/>
                    <a:pt x="f30" y="f32"/>
                    <a:pt x="f54" y="f55"/>
                  </a:cubicBezTo>
                  <a:cubicBezTo>
                    <a:pt x="f54" y="f56"/>
                    <a:pt x="f30" y="f31"/>
                    <a:pt x="f53" y="f54"/>
                  </a:cubicBezTo>
                  <a:cubicBezTo>
                    <a:pt x="f42" y="f30"/>
                    <a:pt x="f50" y="f53"/>
                    <a:pt x="f57" y="f42"/>
                  </a:cubicBezTo>
                  <a:cubicBezTo>
                    <a:pt x="f28" y="f50"/>
                    <a:pt x="f58" y="f57"/>
                    <a:pt x="f46" y="f59"/>
                  </a:cubicBezTo>
                  <a:cubicBezTo>
                    <a:pt x="f47" y="f45"/>
                    <a:pt x="f47" y="f46"/>
                    <a:pt x="f49" y="f60"/>
                  </a:cubicBezTo>
                  <a:cubicBezTo>
                    <a:pt x="f46" y="f5"/>
                    <a:pt x="f61" y="f5"/>
                    <a:pt x="f59" y="f5"/>
                  </a:cubicBezTo>
                  <a:cubicBezTo>
                    <a:pt x="f52" y="f48"/>
                    <a:pt x="f30" y="f60"/>
                    <a:pt x="f55" y="f49"/>
                  </a:cubicBezTo>
                  <a:cubicBezTo>
                    <a:pt x="f35" y="f45"/>
                    <a:pt x="f36" y="f61"/>
                    <a:pt x="f62" y="f61"/>
                  </a:cubicBezTo>
                  <a:cubicBezTo>
                    <a:pt x="f12" y="f61"/>
                    <a:pt x="f10" y="f61"/>
                    <a:pt x="f9" y="f28"/>
                  </a:cubicBezTo>
                  <a:cubicBezTo>
                    <a:pt x="f63" y="f59"/>
                    <a:pt x="f64" y="f50"/>
                    <a:pt x="f65" y="f30"/>
                  </a:cubicBezTo>
                  <a:cubicBezTo>
                    <a:pt x="f66" y="f55"/>
                    <a:pt x="f67" y="f41"/>
                    <a:pt x="f68" y="f37"/>
                  </a:cubicBezTo>
                  <a:cubicBezTo>
                    <a:pt x="f68" y="f37"/>
                    <a:pt x="f69" y="f22"/>
                    <a:pt x="f70" y="f22"/>
                  </a:cubicBezTo>
                  <a:cubicBezTo>
                    <a:pt x="f71" y="f38"/>
                    <a:pt x="f71" y="f38"/>
                    <a:pt x="f72" y="f36"/>
                  </a:cubicBezTo>
                  <a:cubicBezTo>
                    <a:pt x="f72" y="f34"/>
                    <a:pt x="f73" y="f44"/>
                    <a:pt x="f25" y="f44"/>
                  </a:cubicBezTo>
                  <a:cubicBezTo>
                    <a:pt x="f74" y="f16"/>
                    <a:pt x="f75" y="f76"/>
                    <a:pt x="f77" y="f9"/>
                  </a:cubicBezTo>
                  <a:cubicBezTo>
                    <a:pt x="f19" y="f29"/>
                    <a:pt x="f6" y="f78"/>
                    <a:pt x="f79" y="f80"/>
                  </a:cubicBezTo>
                  <a:cubicBezTo>
                    <a:pt x="f81" y="f82"/>
                    <a:pt x="f73" y="f69"/>
                    <a:pt x="f83" y="f84"/>
                  </a:cubicBezTo>
                  <a:cubicBezTo>
                    <a:pt x="f66" y="f21"/>
                    <a:pt x="f85" y="f15"/>
                    <a:pt x="f86" y="f87"/>
                  </a:cubicBezTo>
                  <a:cubicBezTo>
                    <a:pt x="f88" y="f89"/>
                    <a:pt x="f29" y="f7"/>
                    <a:pt x="f8" y="f7"/>
                  </a:cubicBezTo>
                  <a:close/>
                </a:path>
              </a:pathLst>
            </a:custGeom>
            <a:solidFill>
              <a:srgbClr val="E7E2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F1A7148A-17D5-5FD5-A411-EB9FFEF710B9}"/>
                </a:ext>
              </a:extLst>
            </p:cNvPr>
            <p:cNvSpPr/>
            <p:nvPr/>
          </p:nvSpPr>
          <p:spPr>
            <a:xfrm>
              <a:off x="4783134" y="7083427"/>
              <a:ext cx="1381128" cy="1371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67"/>
                <a:gd name="f8" fmla="val 94"/>
                <a:gd name="f9" fmla="val 91"/>
                <a:gd name="f10" fmla="val 70"/>
                <a:gd name="f11" fmla="val 104"/>
                <a:gd name="f12" fmla="val 42"/>
                <a:gd name="f13" fmla="val 109"/>
                <a:gd name="f14" fmla="val 33"/>
                <a:gd name="f15" fmla="val 23"/>
                <a:gd name="f16" fmla="val 16"/>
                <a:gd name="f17" fmla="val 103"/>
                <a:gd name="f18" fmla="val 9"/>
                <a:gd name="f19" fmla="val 98"/>
                <a:gd name="f20" fmla="val 5"/>
                <a:gd name="f21" fmla="val 90"/>
                <a:gd name="f22" fmla="val 82"/>
                <a:gd name="f23" fmla="val 71"/>
                <a:gd name="f24" fmla="val 2"/>
                <a:gd name="f25" fmla="val 61"/>
                <a:gd name="f26" fmla="val 1"/>
                <a:gd name="f27" fmla="val 51"/>
                <a:gd name="f28" fmla="val 40"/>
                <a:gd name="f29" fmla="val 31"/>
                <a:gd name="f30" fmla="val 10"/>
                <a:gd name="f31" fmla="val 22"/>
                <a:gd name="f32" fmla="val 11"/>
                <a:gd name="f33" fmla="val 36"/>
                <a:gd name="f34" fmla="val 4"/>
                <a:gd name="f35" fmla="val 53"/>
                <a:gd name="f36" fmla="val 64"/>
                <a:gd name="f37" fmla="val 73"/>
                <a:gd name="f38" fmla="val 3"/>
                <a:gd name="f39" fmla="val 81"/>
                <a:gd name="f40" fmla="val 86"/>
                <a:gd name="f41" fmla="val 15"/>
                <a:gd name="f42" fmla="val 88"/>
                <a:gd name="f43" fmla="val 20"/>
                <a:gd name="f44" fmla="val 93"/>
                <a:gd name="f45" fmla="val 97"/>
                <a:gd name="f46" fmla="val 27"/>
                <a:gd name="f47" fmla="val 101"/>
                <a:gd name="f48" fmla="val 29"/>
                <a:gd name="f49" fmla="val 105"/>
                <a:gd name="f50" fmla="val 32"/>
                <a:gd name="f51" fmla="val 106"/>
                <a:gd name="f52" fmla="val 34"/>
                <a:gd name="f53" fmla="val 108"/>
                <a:gd name="f54" fmla="val 45"/>
                <a:gd name="f55" fmla="val 54"/>
                <a:gd name="f56" fmla="val 63"/>
                <a:gd name="f57" fmla="val 111"/>
                <a:gd name="f58" fmla="val 65"/>
                <a:gd name="f59" fmla="val 66"/>
                <a:gd name="f60" fmla="+- 0 0 -90"/>
                <a:gd name="f61" fmla="*/ f3 1 110"/>
                <a:gd name="f62" fmla="*/ f4 1 110"/>
                <a:gd name="f63" fmla="val f5"/>
                <a:gd name="f64" fmla="val f6"/>
                <a:gd name="f65" fmla="*/ f60 f0 1"/>
                <a:gd name="f66" fmla="+- f64 0 f63"/>
                <a:gd name="f67" fmla="*/ f65 1 f2"/>
                <a:gd name="f68" fmla="*/ f66 1 110"/>
                <a:gd name="f69" fmla="*/ 110 f66 1"/>
                <a:gd name="f70" fmla="*/ 67 f66 1"/>
                <a:gd name="f71" fmla="*/ 42 f66 1"/>
                <a:gd name="f72" fmla="*/ 109 f66 1"/>
                <a:gd name="f73" fmla="*/ 16 f66 1"/>
                <a:gd name="f74" fmla="*/ 103 f66 1"/>
                <a:gd name="f75" fmla="*/ 5 f66 1"/>
                <a:gd name="f76" fmla="*/ 82 f66 1"/>
                <a:gd name="f77" fmla="*/ 1 f66 1"/>
                <a:gd name="f78" fmla="*/ 51 f66 1"/>
                <a:gd name="f79" fmla="*/ 10 f66 1"/>
                <a:gd name="f80" fmla="*/ 23 f66 1"/>
                <a:gd name="f81" fmla="*/ 53 f66 1"/>
                <a:gd name="f82" fmla="*/ 81 f66 1"/>
                <a:gd name="f83" fmla="*/ 11 f66 1"/>
                <a:gd name="f84" fmla="*/ 93 f66 1"/>
                <a:gd name="f85" fmla="*/ 105 f66 1"/>
                <a:gd name="f86" fmla="*/ 32 f66 1"/>
                <a:gd name="f87" fmla="*/ 106 f66 1"/>
                <a:gd name="f88" fmla="*/ 36 f66 1"/>
                <a:gd name="f89" fmla="*/ 63 f66 1"/>
                <a:gd name="f90" fmla="+- f67 0 f1"/>
                <a:gd name="f91" fmla="*/ f69 1 111"/>
                <a:gd name="f92" fmla="*/ f70 1 110"/>
                <a:gd name="f93" fmla="*/ f71 1 111"/>
                <a:gd name="f94" fmla="*/ f72 1 110"/>
                <a:gd name="f95" fmla="*/ f73 1 111"/>
                <a:gd name="f96" fmla="*/ f74 1 110"/>
                <a:gd name="f97" fmla="*/ f75 1 111"/>
                <a:gd name="f98" fmla="*/ f76 1 110"/>
                <a:gd name="f99" fmla="*/ f77 1 111"/>
                <a:gd name="f100" fmla="*/ f78 1 110"/>
                <a:gd name="f101" fmla="*/ f79 1 111"/>
                <a:gd name="f102" fmla="*/ f80 1 110"/>
                <a:gd name="f103" fmla="*/ f81 1 111"/>
                <a:gd name="f104" fmla="*/ f77 1 110"/>
                <a:gd name="f105" fmla="*/ f82 1 111"/>
                <a:gd name="f106" fmla="*/ f83 1 110"/>
                <a:gd name="f107" fmla="*/ f84 1 111"/>
                <a:gd name="f108" fmla="*/ f85 1 111"/>
                <a:gd name="f109" fmla="*/ f86 1 110"/>
                <a:gd name="f110" fmla="*/ f87 1 111"/>
                <a:gd name="f111" fmla="*/ f88 1 110"/>
                <a:gd name="f112" fmla="*/ f89 1 110"/>
                <a:gd name="f113" fmla="*/ 0 1 f68"/>
                <a:gd name="f114" fmla="*/ f64 1 f68"/>
                <a:gd name="f115" fmla="*/ f91 1 f68"/>
                <a:gd name="f116" fmla="*/ f92 1 f68"/>
                <a:gd name="f117" fmla="*/ f93 1 f68"/>
                <a:gd name="f118" fmla="*/ f94 1 f68"/>
                <a:gd name="f119" fmla="*/ f95 1 f68"/>
                <a:gd name="f120" fmla="*/ f96 1 f68"/>
                <a:gd name="f121" fmla="*/ f97 1 f68"/>
                <a:gd name="f122" fmla="*/ f98 1 f68"/>
                <a:gd name="f123" fmla="*/ f99 1 f68"/>
                <a:gd name="f124" fmla="*/ f100 1 f68"/>
                <a:gd name="f125" fmla="*/ f101 1 f68"/>
                <a:gd name="f126" fmla="*/ f102 1 f68"/>
                <a:gd name="f127" fmla="*/ f103 1 f68"/>
                <a:gd name="f128" fmla="*/ f104 1 f68"/>
                <a:gd name="f129" fmla="*/ f105 1 f68"/>
                <a:gd name="f130" fmla="*/ f106 1 f68"/>
                <a:gd name="f131" fmla="*/ f107 1 f68"/>
                <a:gd name="f132" fmla="*/ f108 1 f68"/>
                <a:gd name="f133" fmla="*/ f109 1 f68"/>
                <a:gd name="f134" fmla="*/ f110 1 f68"/>
                <a:gd name="f135" fmla="*/ f111 1 f68"/>
                <a:gd name="f136" fmla="*/ f112 1 f68"/>
                <a:gd name="f137" fmla="*/ f113 f61 1"/>
                <a:gd name="f138" fmla="*/ f114 f61 1"/>
                <a:gd name="f139" fmla="*/ f114 f62 1"/>
                <a:gd name="f140" fmla="*/ f113 f62 1"/>
                <a:gd name="f141" fmla="*/ f115 f61 1"/>
                <a:gd name="f142" fmla="*/ f116 f62 1"/>
                <a:gd name="f143" fmla="*/ f117 f61 1"/>
                <a:gd name="f144" fmla="*/ f118 f62 1"/>
                <a:gd name="f145" fmla="*/ f119 f61 1"/>
                <a:gd name="f146" fmla="*/ f120 f62 1"/>
                <a:gd name="f147" fmla="*/ f121 f61 1"/>
                <a:gd name="f148" fmla="*/ f122 f62 1"/>
                <a:gd name="f149" fmla="*/ f123 f61 1"/>
                <a:gd name="f150" fmla="*/ f124 f62 1"/>
                <a:gd name="f151" fmla="*/ f125 f61 1"/>
                <a:gd name="f152" fmla="*/ f126 f62 1"/>
                <a:gd name="f153" fmla="*/ f127 f61 1"/>
                <a:gd name="f154" fmla="*/ f128 f62 1"/>
                <a:gd name="f155" fmla="*/ f129 f61 1"/>
                <a:gd name="f156" fmla="*/ f130 f62 1"/>
                <a:gd name="f157" fmla="*/ f131 f61 1"/>
                <a:gd name="f158" fmla="*/ f132 f61 1"/>
                <a:gd name="f159" fmla="*/ f133 f62 1"/>
                <a:gd name="f160" fmla="*/ f134 f61 1"/>
                <a:gd name="f161" fmla="*/ f135 f62 1"/>
                <a:gd name="f162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1" y="f142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2"/>
                </a:cxn>
                <a:cxn ang="f90">
                  <a:pos x="f153" y="f154"/>
                </a:cxn>
                <a:cxn ang="f90">
                  <a:pos x="f155" y="f156"/>
                </a:cxn>
                <a:cxn ang="f90">
                  <a:pos x="f157" y="f152"/>
                </a:cxn>
                <a:cxn ang="f90">
                  <a:pos x="f158" y="f159"/>
                </a:cxn>
                <a:cxn ang="f90">
                  <a:pos x="f160" y="f161"/>
                </a:cxn>
                <a:cxn ang="f90">
                  <a:pos x="f141" y="f162"/>
                </a:cxn>
                <a:cxn ang="f90">
                  <a:pos x="f141" y="f142"/>
                </a:cxn>
              </a:cxnLst>
              <a:rect l="f137" t="f140" r="f138" b="f139"/>
              <a:pathLst>
                <a:path w="110" h="110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6"/>
                    <a:pt x="f15" y="f13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24" y="f25"/>
                    <a:pt x="f26" y="f27"/>
                  </a:cubicBezTo>
                  <a:cubicBezTo>
                    <a:pt x="f5" y="f28"/>
                    <a:pt x="f24" y="f29"/>
                    <a:pt x="f30" y="f15"/>
                  </a:cubicBezTo>
                  <a:cubicBezTo>
                    <a:pt x="f31" y="f32"/>
                    <a:pt x="f33" y="f34"/>
                    <a:pt x="f35" y="f26"/>
                  </a:cubicBezTo>
                  <a:cubicBezTo>
                    <a:pt x="f36" y="f5"/>
                    <a:pt x="f37" y="f38"/>
                    <a:pt x="f39" y="f32"/>
                  </a:cubicBezTo>
                  <a:cubicBezTo>
                    <a:pt x="f40" y="f41"/>
                    <a:pt x="f42" y="f43"/>
                    <a:pt x="f44" y="f15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14"/>
                    <a:pt x="f51" y="f52"/>
                    <a:pt x="f51" y="f33"/>
                  </a:cubicBezTo>
                  <a:cubicBezTo>
                    <a:pt x="f53" y="f54"/>
                    <a:pt x="f53" y="f55"/>
                    <a:pt x="f6" y="f56"/>
                  </a:cubicBezTo>
                  <a:cubicBezTo>
                    <a:pt x="f57" y="f58"/>
                    <a:pt x="f57" y="f59"/>
                    <a:pt x="f6" y="f7"/>
                  </a:cubicBezTo>
                  <a:close/>
                </a:path>
              </a:pathLst>
            </a:custGeom>
            <a:solidFill>
              <a:srgbClr val="F3BC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F328F893-5539-0B06-A0B8-FCCB6AFE1460}"/>
                </a:ext>
              </a:extLst>
            </p:cNvPr>
            <p:cNvSpPr/>
            <p:nvPr/>
          </p:nvSpPr>
          <p:spPr>
            <a:xfrm>
              <a:off x="7097709" y="5673723"/>
              <a:ext cx="1417640" cy="20208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62"/>
                <a:gd name="f8" fmla="val 7"/>
                <a:gd name="f9" fmla="val 121"/>
                <a:gd name="f10" fmla="val 11"/>
                <a:gd name="f11" fmla="val 119"/>
                <a:gd name="f12" fmla="val 16"/>
                <a:gd name="f13" fmla="val 117"/>
                <a:gd name="f14" fmla="val 21"/>
                <a:gd name="f15" fmla="val 26"/>
                <a:gd name="f16" fmla="val 112"/>
                <a:gd name="f17" fmla="val 31"/>
                <a:gd name="f18" fmla="val 108"/>
                <a:gd name="f19" fmla="val 36"/>
                <a:gd name="f20" fmla="val 104"/>
                <a:gd name="f21" fmla="val 43"/>
                <a:gd name="f22" fmla="val 99"/>
                <a:gd name="f23" fmla="val 48"/>
                <a:gd name="f24" fmla="val 92"/>
                <a:gd name="f25" fmla="val 52"/>
                <a:gd name="f26" fmla="val 85"/>
                <a:gd name="f27" fmla="val 59"/>
                <a:gd name="f28" fmla="val 74"/>
                <a:gd name="f29" fmla="val 61"/>
                <a:gd name="f30" fmla="val 63"/>
                <a:gd name="f31" fmla="val 58"/>
                <a:gd name="f32" fmla="val 50"/>
                <a:gd name="f33" fmla="val 56"/>
                <a:gd name="f34" fmla="val 42"/>
                <a:gd name="f35" fmla="val 53"/>
                <a:gd name="f36" fmla="val 35"/>
                <a:gd name="f37" fmla="val 47"/>
                <a:gd name="f38" fmla="val 29"/>
                <a:gd name="f39" fmla="val 46"/>
                <a:gd name="f40" fmla="val 28"/>
                <a:gd name="f41" fmla="val 45"/>
                <a:gd name="f42" fmla="val 27"/>
                <a:gd name="f43" fmla="val 24"/>
                <a:gd name="f44" fmla="val 44"/>
                <a:gd name="f45" fmla="val 25"/>
                <a:gd name="f46" fmla="val 40"/>
                <a:gd name="f47" fmla="val 23"/>
                <a:gd name="f48" fmla="val 38"/>
                <a:gd name="f49" fmla="val 20"/>
                <a:gd name="f50" fmla="val 18"/>
                <a:gd name="f51" fmla="val 17"/>
                <a:gd name="f52" fmla="val 6"/>
                <a:gd name="f53" fmla="val 2"/>
                <a:gd name="f54" fmla="val 4"/>
                <a:gd name="f55" fmla="val 1"/>
                <a:gd name="f56" fmla="val 10"/>
                <a:gd name="f57" fmla="val 3"/>
                <a:gd name="f58" fmla="val 49"/>
                <a:gd name="f59" fmla="val 8"/>
                <a:gd name="f60" fmla="val 19"/>
                <a:gd name="f61" fmla="val 69"/>
                <a:gd name="f62" fmla="val 70"/>
                <a:gd name="f63" fmla="val 71"/>
                <a:gd name="f64" fmla="val 72"/>
                <a:gd name="f65" fmla="val 75"/>
                <a:gd name="f66" fmla="val 76"/>
                <a:gd name="f67" fmla="val 64"/>
                <a:gd name="f68" fmla="val 84"/>
                <a:gd name="f69" fmla="val 86"/>
                <a:gd name="f70" fmla="val 88"/>
                <a:gd name="f71" fmla="val 91"/>
                <a:gd name="f72" fmla="val 79"/>
                <a:gd name="f73" fmla="val 87"/>
                <a:gd name="f74" fmla="val 126"/>
                <a:gd name="f75" fmla="val 142"/>
                <a:gd name="f76" fmla="val 103"/>
                <a:gd name="f77" fmla="val 149"/>
                <a:gd name="f78" fmla="val 109"/>
                <a:gd name="f79" fmla="val 156"/>
                <a:gd name="f80" fmla="val 110"/>
                <a:gd name="f81" fmla="val 161"/>
                <a:gd name="f82" fmla="val 160"/>
                <a:gd name="f83" fmla="val 100"/>
                <a:gd name="f84" fmla="val 157"/>
                <a:gd name="f85" fmla="val 153"/>
                <a:gd name="f86" fmla="val 83"/>
                <a:gd name="f87" fmla="val 151"/>
                <a:gd name="f88" fmla="val 73"/>
                <a:gd name="f89" fmla="val 148"/>
                <a:gd name="f90" fmla="val 147"/>
                <a:gd name="f91" fmla="val 146"/>
                <a:gd name="f92" fmla="val 39"/>
                <a:gd name="f93" fmla="val 139"/>
                <a:gd name="f94" fmla="val 131"/>
                <a:gd name="f95" fmla="val 33"/>
                <a:gd name="f96" fmla="val 123"/>
                <a:gd name="f97" fmla="val 32"/>
                <a:gd name="f98" fmla="val 120"/>
                <a:gd name="f99" fmla="val 122"/>
                <a:gd name="f100" fmla="val 14"/>
                <a:gd name="f101" fmla="+- 0 0 -90"/>
                <a:gd name="f102" fmla="*/ f3 1 114"/>
                <a:gd name="f103" fmla="*/ f4 1 162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14"/>
                <a:gd name="f112" fmla="*/ f108 1 162"/>
                <a:gd name="f113" fmla="*/ 7 f109 1"/>
                <a:gd name="f114" fmla="*/ 121 f108 1"/>
                <a:gd name="f115" fmla="*/ 21 f109 1"/>
                <a:gd name="f116" fmla="*/ 114 f108 1"/>
                <a:gd name="f117" fmla="*/ 36 f109 1"/>
                <a:gd name="f118" fmla="*/ 104 f108 1"/>
                <a:gd name="f119" fmla="*/ 52 f109 1"/>
                <a:gd name="f120" fmla="*/ 85 f108 1"/>
                <a:gd name="f121" fmla="*/ 58 f109 1"/>
                <a:gd name="f122" fmla="*/ 50 f108 1"/>
                <a:gd name="f123" fmla="*/ 47 f109 1"/>
                <a:gd name="f124" fmla="*/ 29 f108 1"/>
                <a:gd name="f125" fmla="*/ 45 f109 1"/>
                <a:gd name="f126" fmla="*/ 26 f108 1"/>
                <a:gd name="f127" fmla="*/ 44 f109 1"/>
                <a:gd name="f128" fmla="*/ 25 f108 1"/>
                <a:gd name="f129" fmla="*/ 35 f109 1"/>
                <a:gd name="f130" fmla="*/ 18 f108 1"/>
                <a:gd name="f131" fmla="*/ 6 f109 1"/>
                <a:gd name="f132" fmla="*/ 2 f108 1"/>
                <a:gd name="f133" fmla="*/ 0 f109 1"/>
                <a:gd name="f134" fmla="*/ 1 f108 1"/>
                <a:gd name="f135" fmla="*/ 31 f109 1"/>
                <a:gd name="f136" fmla="*/ 3 f108 1"/>
                <a:gd name="f137" fmla="*/ 69 f109 1"/>
                <a:gd name="f138" fmla="*/ 35 f108 1"/>
                <a:gd name="f139" fmla="*/ 71 f109 1"/>
                <a:gd name="f140" fmla="*/ 38 f108 1"/>
                <a:gd name="f141" fmla="*/ 75 f109 1"/>
                <a:gd name="f142" fmla="*/ 53 f108 1"/>
                <a:gd name="f143" fmla="*/ 84 f108 1"/>
                <a:gd name="f144" fmla="*/ 91 f108 1"/>
                <a:gd name="f145" fmla="*/ 99 f109 1"/>
                <a:gd name="f146" fmla="*/ 142 f108 1"/>
                <a:gd name="f147" fmla="*/ 114 f109 1"/>
                <a:gd name="f148" fmla="*/ 162 f108 1"/>
                <a:gd name="f149" fmla="*/ 108 f109 1"/>
                <a:gd name="f150" fmla="*/ 160 f108 1"/>
                <a:gd name="f151" fmla="*/ 83 f109 1"/>
                <a:gd name="f152" fmla="*/ 151 f108 1"/>
                <a:gd name="f153" fmla="*/ 53 f109 1"/>
                <a:gd name="f154" fmla="*/ 147 f108 1"/>
                <a:gd name="f155" fmla="*/ 146 f108 1"/>
                <a:gd name="f156" fmla="*/ 33 f109 1"/>
                <a:gd name="f157" fmla="*/ 123 f108 1"/>
                <a:gd name="f158" fmla="*/ 28 f109 1"/>
                <a:gd name="f159" fmla="*/ 120 f108 1"/>
                <a:gd name="f160" fmla="+- f110 0 f1"/>
                <a:gd name="f161" fmla="*/ f113 1 114"/>
                <a:gd name="f162" fmla="*/ f114 1 162"/>
                <a:gd name="f163" fmla="*/ f115 1 114"/>
                <a:gd name="f164" fmla="*/ f116 1 162"/>
                <a:gd name="f165" fmla="*/ f117 1 114"/>
                <a:gd name="f166" fmla="*/ f118 1 162"/>
                <a:gd name="f167" fmla="*/ f119 1 114"/>
                <a:gd name="f168" fmla="*/ f120 1 162"/>
                <a:gd name="f169" fmla="*/ f121 1 114"/>
                <a:gd name="f170" fmla="*/ f122 1 162"/>
                <a:gd name="f171" fmla="*/ f123 1 114"/>
                <a:gd name="f172" fmla="*/ f124 1 162"/>
                <a:gd name="f173" fmla="*/ f125 1 114"/>
                <a:gd name="f174" fmla="*/ f126 1 162"/>
                <a:gd name="f175" fmla="*/ f127 1 114"/>
                <a:gd name="f176" fmla="*/ f128 1 162"/>
                <a:gd name="f177" fmla="*/ f129 1 114"/>
                <a:gd name="f178" fmla="*/ f130 1 162"/>
                <a:gd name="f179" fmla="*/ f131 1 114"/>
                <a:gd name="f180" fmla="*/ f132 1 162"/>
                <a:gd name="f181" fmla="*/ f133 1 114"/>
                <a:gd name="f182" fmla="*/ f134 1 162"/>
                <a:gd name="f183" fmla="*/ f135 1 114"/>
                <a:gd name="f184" fmla="*/ f136 1 162"/>
                <a:gd name="f185" fmla="*/ f137 1 114"/>
                <a:gd name="f186" fmla="*/ f138 1 162"/>
                <a:gd name="f187" fmla="*/ f139 1 114"/>
                <a:gd name="f188" fmla="*/ f140 1 162"/>
                <a:gd name="f189" fmla="*/ f141 1 114"/>
                <a:gd name="f190" fmla="*/ f142 1 162"/>
                <a:gd name="f191" fmla="*/ f143 1 162"/>
                <a:gd name="f192" fmla="*/ f144 1 162"/>
                <a:gd name="f193" fmla="*/ f145 1 114"/>
                <a:gd name="f194" fmla="*/ f146 1 162"/>
                <a:gd name="f195" fmla="*/ f147 1 114"/>
                <a:gd name="f196" fmla="*/ f148 1 162"/>
                <a:gd name="f197" fmla="*/ f149 1 114"/>
                <a:gd name="f198" fmla="*/ f150 1 162"/>
                <a:gd name="f199" fmla="*/ f151 1 114"/>
                <a:gd name="f200" fmla="*/ f152 1 162"/>
                <a:gd name="f201" fmla="*/ f153 1 114"/>
                <a:gd name="f202" fmla="*/ f154 1 162"/>
                <a:gd name="f203" fmla="*/ f155 1 162"/>
                <a:gd name="f204" fmla="*/ f156 1 114"/>
                <a:gd name="f205" fmla="*/ f157 1 162"/>
                <a:gd name="f206" fmla="*/ f158 1 114"/>
                <a:gd name="f207" fmla="*/ f159 1 162"/>
                <a:gd name="f208" fmla="*/ 0 1 f111"/>
                <a:gd name="f209" fmla="*/ f105 1 f111"/>
                <a:gd name="f210" fmla="*/ 0 1 f112"/>
                <a:gd name="f211" fmla="*/ f106 1 f112"/>
                <a:gd name="f212" fmla="*/ f161 1 f111"/>
                <a:gd name="f213" fmla="*/ f162 1 f112"/>
                <a:gd name="f214" fmla="*/ f163 1 f111"/>
                <a:gd name="f215" fmla="*/ f164 1 f112"/>
                <a:gd name="f216" fmla="*/ f165 1 f111"/>
                <a:gd name="f217" fmla="*/ f166 1 f112"/>
                <a:gd name="f218" fmla="*/ f167 1 f111"/>
                <a:gd name="f219" fmla="*/ f168 1 f112"/>
                <a:gd name="f220" fmla="*/ f169 1 f111"/>
                <a:gd name="f221" fmla="*/ f170 1 f112"/>
                <a:gd name="f222" fmla="*/ f171 1 f111"/>
                <a:gd name="f223" fmla="*/ f172 1 f112"/>
                <a:gd name="f224" fmla="*/ f173 1 f111"/>
                <a:gd name="f225" fmla="*/ f174 1 f112"/>
                <a:gd name="f226" fmla="*/ f175 1 f111"/>
                <a:gd name="f227" fmla="*/ f176 1 f112"/>
                <a:gd name="f228" fmla="*/ f177 1 f111"/>
                <a:gd name="f229" fmla="*/ f178 1 f112"/>
                <a:gd name="f230" fmla="*/ f179 1 f111"/>
                <a:gd name="f231" fmla="*/ f180 1 f112"/>
                <a:gd name="f232" fmla="*/ f181 1 f111"/>
                <a:gd name="f233" fmla="*/ f182 1 f112"/>
                <a:gd name="f234" fmla="*/ f183 1 f111"/>
                <a:gd name="f235" fmla="*/ f184 1 f112"/>
                <a:gd name="f236" fmla="*/ f185 1 f111"/>
                <a:gd name="f237" fmla="*/ f186 1 f112"/>
                <a:gd name="f238" fmla="*/ f187 1 f111"/>
                <a:gd name="f239" fmla="*/ f188 1 f112"/>
                <a:gd name="f240" fmla="*/ f189 1 f111"/>
                <a:gd name="f241" fmla="*/ f190 1 f112"/>
                <a:gd name="f242" fmla="*/ f191 1 f112"/>
                <a:gd name="f243" fmla="*/ f192 1 f112"/>
                <a:gd name="f244" fmla="*/ f193 1 f111"/>
                <a:gd name="f245" fmla="*/ f194 1 f112"/>
                <a:gd name="f246" fmla="*/ f195 1 f111"/>
                <a:gd name="f247" fmla="*/ f196 1 f112"/>
                <a:gd name="f248" fmla="*/ f197 1 f111"/>
                <a:gd name="f249" fmla="*/ f198 1 f112"/>
                <a:gd name="f250" fmla="*/ f199 1 f111"/>
                <a:gd name="f251" fmla="*/ f200 1 f112"/>
                <a:gd name="f252" fmla="*/ f201 1 f111"/>
                <a:gd name="f253" fmla="*/ f202 1 f112"/>
                <a:gd name="f254" fmla="*/ f203 1 f112"/>
                <a:gd name="f255" fmla="*/ f204 1 f111"/>
                <a:gd name="f256" fmla="*/ f205 1 f112"/>
                <a:gd name="f257" fmla="*/ f206 1 f111"/>
                <a:gd name="f258" fmla="*/ f207 1 f112"/>
                <a:gd name="f259" fmla="*/ f208 f102 1"/>
                <a:gd name="f260" fmla="*/ f209 f102 1"/>
                <a:gd name="f261" fmla="*/ f211 f103 1"/>
                <a:gd name="f262" fmla="*/ f210 f103 1"/>
                <a:gd name="f263" fmla="*/ f212 f102 1"/>
                <a:gd name="f264" fmla="*/ f213 f103 1"/>
                <a:gd name="f265" fmla="*/ f214 f102 1"/>
                <a:gd name="f266" fmla="*/ f215 f103 1"/>
                <a:gd name="f267" fmla="*/ f216 f102 1"/>
                <a:gd name="f268" fmla="*/ f217 f103 1"/>
                <a:gd name="f269" fmla="*/ f218 f102 1"/>
                <a:gd name="f270" fmla="*/ f219 f103 1"/>
                <a:gd name="f271" fmla="*/ f220 f102 1"/>
                <a:gd name="f272" fmla="*/ f221 f103 1"/>
                <a:gd name="f273" fmla="*/ f222 f102 1"/>
                <a:gd name="f274" fmla="*/ f223 f103 1"/>
                <a:gd name="f275" fmla="*/ f224 f102 1"/>
                <a:gd name="f276" fmla="*/ f225 f103 1"/>
                <a:gd name="f277" fmla="*/ f226 f102 1"/>
                <a:gd name="f278" fmla="*/ f227 f103 1"/>
                <a:gd name="f279" fmla="*/ f228 f102 1"/>
                <a:gd name="f280" fmla="*/ f229 f103 1"/>
                <a:gd name="f281" fmla="*/ f230 f102 1"/>
                <a:gd name="f282" fmla="*/ f231 f103 1"/>
                <a:gd name="f283" fmla="*/ f232 f102 1"/>
                <a:gd name="f284" fmla="*/ f233 f103 1"/>
                <a:gd name="f285" fmla="*/ f234 f102 1"/>
                <a:gd name="f286" fmla="*/ f235 f103 1"/>
                <a:gd name="f287" fmla="*/ f236 f102 1"/>
                <a:gd name="f288" fmla="*/ f237 f103 1"/>
                <a:gd name="f289" fmla="*/ f238 f102 1"/>
                <a:gd name="f290" fmla="*/ f239 f103 1"/>
                <a:gd name="f291" fmla="*/ f240 f102 1"/>
                <a:gd name="f292" fmla="*/ f241 f103 1"/>
                <a:gd name="f293" fmla="*/ f242 f103 1"/>
                <a:gd name="f294" fmla="*/ f243 f103 1"/>
                <a:gd name="f295" fmla="*/ f244 f102 1"/>
                <a:gd name="f296" fmla="*/ f245 f103 1"/>
                <a:gd name="f297" fmla="*/ f246 f102 1"/>
                <a:gd name="f298" fmla="*/ f247 f103 1"/>
                <a:gd name="f299" fmla="*/ f248 f102 1"/>
                <a:gd name="f300" fmla="*/ f249 f103 1"/>
                <a:gd name="f301" fmla="*/ f250 f102 1"/>
                <a:gd name="f302" fmla="*/ f251 f103 1"/>
                <a:gd name="f303" fmla="*/ f252 f102 1"/>
                <a:gd name="f304" fmla="*/ f253 f103 1"/>
                <a:gd name="f305" fmla="*/ f254 f103 1"/>
                <a:gd name="f306" fmla="*/ f255 f102 1"/>
                <a:gd name="f307" fmla="*/ f256 f103 1"/>
                <a:gd name="f308" fmla="*/ f257 f102 1"/>
                <a:gd name="f309" fmla="*/ f258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0">
                  <a:pos x="f263" y="f264"/>
                </a:cxn>
                <a:cxn ang="f160">
                  <a:pos x="f265" y="f266"/>
                </a:cxn>
                <a:cxn ang="f160">
                  <a:pos x="f267" y="f268"/>
                </a:cxn>
                <a:cxn ang="f160">
                  <a:pos x="f269" y="f270"/>
                </a:cxn>
                <a:cxn ang="f160">
                  <a:pos x="f271" y="f272"/>
                </a:cxn>
                <a:cxn ang="f160">
                  <a:pos x="f273" y="f274"/>
                </a:cxn>
                <a:cxn ang="f160">
                  <a:pos x="f275" y="f276"/>
                </a:cxn>
                <a:cxn ang="f160">
                  <a:pos x="f273" y="f276"/>
                </a:cxn>
                <a:cxn ang="f160">
                  <a:pos x="f277" y="f278"/>
                </a:cxn>
                <a:cxn ang="f160">
                  <a:pos x="f279" y="f280"/>
                </a:cxn>
                <a:cxn ang="f160">
                  <a:pos x="f281" y="f282"/>
                </a:cxn>
                <a:cxn ang="f160">
                  <a:pos x="f283" y="f284"/>
                </a:cxn>
                <a:cxn ang="f160">
                  <a:pos x="f285" y="f286"/>
                </a:cxn>
                <a:cxn ang="f160">
                  <a:pos x="f287" y="f288"/>
                </a:cxn>
                <a:cxn ang="f160">
                  <a:pos x="f289" y="f290"/>
                </a:cxn>
                <a:cxn ang="f160">
                  <a:pos x="f291" y="f292"/>
                </a:cxn>
                <a:cxn ang="f160">
                  <a:pos x="f289" y="f293"/>
                </a:cxn>
                <a:cxn ang="f160">
                  <a:pos x="f289" y="f294"/>
                </a:cxn>
                <a:cxn ang="f160">
                  <a:pos x="f295" y="f296"/>
                </a:cxn>
                <a:cxn ang="f160">
                  <a:pos x="f297" y="f298"/>
                </a:cxn>
                <a:cxn ang="f160">
                  <a:pos x="f299" y="f300"/>
                </a:cxn>
                <a:cxn ang="f160">
                  <a:pos x="f301" y="f302"/>
                </a:cxn>
                <a:cxn ang="f160">
                  <a:pos x="f303" y="f304"/>
                </a:cxn>
                <a:cxn ang="f160">
                  <a:pos x="f277" y="f305"/>
                </a:cxn>
                <a:cxn ang="f160">
                  <a:pos x="f306" y="f307"/>
                </a:cxn>
                <a:cxn ang="f160">
                  <a:pos x="f308" y="f309"/>
                </a:cxn>
                <a:cxn ang="f160">
                  <a:pos x="f263" y="f264"/>
                </a:cxn>
              </a:cxnLst>
              <a:rect l="f259" t="f262" r="f260" b="f261"/>
              <a:pathLst>
                <a:path w="114" h="162">
                  <a:moveTo>
                    <a:pt x="f8" y="f9"/>
                  </a:moveTo>
                  <a:cubicBezTo>
                    <a:pt x="f10" y="f11"/>
                    <a:pt x="f12" y="f13"/>
                    <a:pt x="f14" y="f6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5"/>
                  </a:cubicBezTo>
                  <a:cubicBezTo>
                    <a:pt x="f39" y="f15"/>
                    <a:pt x="f39" y="f15"/>
                    <a:pt x="f37" y="f15"/>
                  </a:cubicBezTo>
                  <a:cubicBezTo>
                    <a:pt x="f39" y="f43"/>
                    <a:pt x="f39" y="f43"/>
                    <a:pt x="f44" y="f45"/>
                  </a:cubicBezTo>
                  <a:cubicBezTo>
                    <a:pt x="f46" y="f47"/>
                    <a:pt x="f48" y="f49"/>
                    <a:pt x="f36" y="f50"/>
                  </a:cubicBezTo>
                  <a:cubicBezTo>
                    <a:pt x="f15" y="f10"/>
                    <a:pt x="f51" y="f52"/>
                    <a:pt x="f52" y="f53"/>
                  </a:cubicBezTo>
                  <a:cubicBezTo>
                    <a:pt x="f54" y="f53"/>
                    <a:pt x="f53" y="f53"/>
                    <a:pt x="f5" y="f55"/>
                  </a:cubicBezTo>
                  <a:cubicBezTo>
                    <a:pt x="f56" y="f5"/>
                    <a:pt x="f14" y="f5"/>
                    <a:pt x="f17" y="f57"/>
                  </a:cubicBezTo>
                  <a:cubicBezTo>
                    <a:pt x="f58" y="f59"/>
                    <a:pt x="f29" y="f60"/>
                    <a:pt x="f61" y="f36"/>
                  </a:cubicBezTo>
                  <a:cubicBezTo>
                    <a:pt x="f62" y="f19"/>
                    <a:pt x="f62" y="f48"/>
                    <a:pt x="f63" y="f48"/>
                  </a:cubicBezTo>
                  <a:cubicBezTo>
                    <a:pt x="f64" y="f21"/>
                    <a:pt x="f28" y="f23"/>
                    <a:pt x="f65" y="f35"/>
                  </a:cubicBezTo>
                  <a:cubicBezTo>
                    <a:pt x="f66" y="f67"/>
                    <a:pt x="f65" y="f28"/>
                    <a:pt x="f63" y="f68"/>
                  </a:cubicBezTo>
                  <a:cubicBezTo>
                    <a:pt x="f62" y="f69"/>
                    <a:pt x="f62" y="f70"/>
                    <a:pt x="f63" y="f71"/>
                  </a:cubicBezTo>
                  <a:cubicBezTo>
                    <a:pt x="f72" y="f18"/>
                    <a:pt x="f73" y="f74"/>
                    <a:pt x="f22" y="f75"/>
                  </a:cubicBezTo>
                  <a:cubicBezTo>
                    <a:pt x="f76" y="f77"/>
                    <a:pt x="f78" y="f79"/>
                    <a:pt x="f6" y="f7"/>
                  </a:cubicBezTo>
                  <a:cubicBezTo>
                    <a:pt x="f16" y="f7"/>
                    <a:pt x="f80" y="f81"/>
                    <a:pt x="f18" y="f82"/>
                  </a:cubicBezTo>
                  <a:cubicBezTo>
                    <a:pt x="f83" y="f84"/>
                    <a:pt x="f24" y="f85"/>
                    <a:pt x="f86" y="f87"/>
                  </a:cubicBezTo>
                  <a:cubicBezTo>
                    <a:pt x="f88" y="f89"/>
                    <a:pt x="f30" y="f90"/>
                    <a:pt x="f35" y="f90"/>
                  </a:cubicBezTo>
                  <a:cubicBezTo>
                    <a:pt x="f32" y="f90"/>
                    <a:pt x="f37" y="f91"/>
                    <a:pt x="f44" y="f91"/>
                  </a:cubicBezTo>
                  <a:cubicBezTo>
                    <a:pt x="f92" y="f93"/>
                    <a:pt x="f19" y="f94"/>
                    <a:pt x="f95" y="f96"/>
                  </a:cubicBezTo>
                  <a:cubicBezTo>
                    <a:pt x="f97" y="f98"/>
                    <a:pt x="f17" y="f98"/>
                    <a:pt x="f40" y="f98"/>
                  </a:cubicBezTo>
                  <a:cubicBezTo>
                    <a:pt x="f14" y="f99"/>
                    <a:pt x="f100" y="f99"/>
                    <a:pt x="f8" y="f9"/>
                  </a:cubicBezTo>
                  <a:close/>
                </a:path>
              </a:pathLst>
            </a:custGeom>
            <a:solidFill>
              <a:srgbClr val="D4D0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1395F428-2FBF-91AA-E3A6-A72E869B4836}"/>
                </a:ext>
              </a:extLst>
            </p:cNvPr>
            <p:cNvSpPr/>
            <p:nvPr/>
          </p:nvSpPr>
          <p:spPr>
            <a:xfrm>
              <a:off x="4397377" y="7969252"/>
              <a:ext cx="1828800" cy="8477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7"/>
                <a:gd name="f7" fmla="val 68"/>
                <a:gd name="f8" fmla="val 76"/>
                <a:gd name="f9" fmla="val 67"/>
                <a:gd name="f10" fmla="val 62"/>
                <a:gd name="f11" fmla="val 70"/>
                <a:gd name="f12" fmla="val 60"/>
                <a:gd name="f13" fmla="val 61"/>
                <a:gd name="f14" fmla="val 50"/>
                <a:gd name="f15" fmla="val 40"/>
                <a:gd name="f16" fmla="val 58"/>
                <a:gd name="f17" fmla="val 31"/>
                <a:gd name="f18" fmla="val 56"/>
                <a:gd name="f19" fmla="val 23"/>
                <a:gd name="f20" fmla="val 53"/>
                <a:gd name="f21" fmla="val 15"/>
                <a:gd name="f22" fmla="val 48"/>
                <a:gd name="f23" fmla="val 14"/>
                <a:gd name="f24" fmla="val 47"/>
                <a:gd name="f25" fmla="val 13"/>
                <a:gd name="f26" fmla="val 11"/>
                <a:gd name="f27" fmla="val 10"/>
                <a:gd name="f28" fmla="val 9"/>
                <a:gd name="f29" fmla="val 8"/>
                <a:gd name="f30" fmla="val 7"/>
                <a:gd name="f31" fmla="val 49"/>
                <a:gd name="f32" fmla="val 6"/>
                <a:gd name="f33" fmla="val 46"/>
                <a:gd name="f34" fmla="val 43"/>
                <a:gd name="f35" fmla="val 42"/>
                <a:gd name="f36" fmla="val 4"/>
                <a:gd name="f37" fmla="val 41"/>
                <a:gd name="f38" fmla="val 1"/>
                <a:gd name="f39" fmla="val 39"/>
                <a:gd name="f40" fmla="val 2"/>
                <a:gd name="f41" fmla="val 38"/>
                <a:gd name="f42" fmla="val 5"/>
                <a:gd name="f43" fmla="val 37"/>
                <a:gd name="f44" fmla="val 36"/>
                <a:gd name="f45" fmla="val 35"/>
                <a:gd name="f46" fmla="val 34"/>
                <a:gd name="f47" fmla="val 33"/>
                <a:gd name="f48" fmla="val 30"/>
                <a:gd name="f49" fmla="val 29"/>
                <a:gd name="f50" fmla="val 32"/>
                <a:gd name="f51" fmla="val 12"/>
                <a:gd name="f52" fmla="val 16"/>
                <a:gd name="f53" fmla="val 17"/>
                <a:gd name="f54" fmla="val 28"/>
                <a:gd name="f55" fmla="val 18"/>
                <a:gd name="f56" fmla="val 19"/>
                <a:gd name="f57" fmla="val 20"/>
                <a:gd name="f58" fmla="val 21"/>
                <a:gd name="f59" fmla="val 55"/>
                <a:gd name="f60" fmla="val 57"/>
                <a:gd name="f61" fmla="val 69"/>
                <a:gd name="f62" fmla="val 79"/>
                <a:gd name="f63" fmla="val 88"/>
                <a:gd name="f64" fmla="val 105"/>
                <a:gd name="f65" fmla="val 121"/>
                <a:gd name="f66" fmla="val 24"/>
                <a:gd name="f67" fmla="val 135"/>
                <a:gd name="f68" fmla="val 138"/>
                <a:gd name="f69" fmla="val 140"/>
                <a:gd name="f70" fmla="val 142"/>
                <a:gd name="f71" fmla="val 143"/>
                <a:gd name="f72" fmla="val 144"/>
                <a:gd name="f73" fmla="val 146"/>
                <a:gd name="f74" fmla="val 25"/>
                <a:gd name="f75" fmla="val 145"/>
                <a:gd name="f76" fmla="val 134"/>
                <a:gd name="f77" fmla="val 52"/>
                <a:gd name="f78" fmla="val 104"/>
                <a:gd name="f79" fmla="val 65"/>
                <a:gd name="f80" fmla="val 97"/>
                <a:gd name="f81" fmla="val 66"/>
                <a:gd name="f82" fmla="val 89"/>
                <a:gd name="f83" fmla="val 82"/>
                <a:gd name="f84" fmla="val 80"/>
                <a:gd name="f85" fmla="val 78"/>
                <a:gd name="f86" fmla="+- 0 0 -90"/>
                <a:gd name="f87" fmla="*/ f3 1 147"/>
                <a:gd name="f88" fmla="*/ f4 1 68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147"/>
                <a:gd name="f97" fmla="*/ f93 1 68"/>
                <a:gd name="f98" fmla="*/ 76 f94 1"/>
                <a:gd name="f99" fmla="*/ 67 f93 1"/>
                <a:gd name="f100" fmla="*/ 70 f94 1"/>
                <a:gd name="f101" fmla="*/ 62 f93 1"/>
                <a:gd name="f102" fmla="*/ 40 f94 1"/>
                <a:gd name="f103" fmla="*/ 58 f93 1"/>
                <a:gd name="f104" fmla="*/ 15 f94 1"/>
                <a:gd name="f105" fmla="*/ 48 f93 1"/>
                <a:gd name="f106" fmla="*/ 11 f94 1"/>
                <a:gd name="f107" fmla="*/ 9 f94 1"/>
                <a:gd name="f108" fmla="*/ 6 f94 1"/>
                <a:gd name="f109" fmla="*/ 7 f94 1"/>
                <a:gd name="f110" fmla="*/ 46 f93 1"/>
                <a:gd name="f111" fmla="*/ 42 f93 1"/>
                <a:gd name="f112" fmla="*/ 0 f94 1"/>
                <a:gd name="f113" fmla="*/ 39 f93 1"/>
                <a:gd name="f114" fmla="*/ 5 f94 1"/>
                <a:gd name="f115" fmla="*/ 38 f93 1"/>
                <a:gd name="f116" fmla="*/ 8 f94 1"/>
                <a:gd name="f117" fmla="*/ 37 f93 1"/>
                <a:gd name="f118" fmla="*/ 34 f93 1"/>
                <a:gd name="f119" fmla="*/ 30 f93 1"/>
                <a:gd name="f120" fmla="*/ 10 f94 1"/>
                <a:gd name="f121" fmla="*/ 32 f93 1"/>
                <a:gd name="f122" fmla="*/ 12 f94 1"/>
                <a:gd name="f123" fmla="*/ 33 f93 1"/>
                <a:gd name="f124" fmla="*/ 16 f94 1"/>
                <a:gd name="f125" fmla="*/ 31 f93 1"/>
                <a:gd name="f126" fmla="*/ 17 f94 1"/>
                <a:gd name="f127" fmla="*/ 28 f93 1"/>
                <a:gd name="f128" fmla="*/ 19 f94 1"/>
                <a:gd name="f129" fmla="*/ 21 f94 1"/>
                <a:gd name="f130" fmla="*/ 36 f93 1"/>
                <a:gd name="f131" fmla="*/ 53 f94 1"/>
                <a:gd name="f132" fmla="*/ 40 f93 1"/>
                <a:gd name="f133" fmla="*/ 60 f94 1"/>
                <a:gd name="f134" fmla="*/ 41 f93 1"/>
                <a:gd name="f135" fmla="*/ 88 f94 1"/>
                <a:gd name="f136" fmla="*/ 135 f94 1"/>
                <a:gd name="f137" fmla="*/ 10 f93 1"/>
                <a:gd name="f138" fmla="*/ 142 f94 1"/>
                <a:gd name="f139" fmla="*/ 1 f93 1"/>
                <a:gd name="f140" fmla="*/ 143 f94 1"/>
                <a:gd name="f141" fmla="*/ 146 f94 1"/>
                <a:gd name="f142" fmla="*/ 19 f93 1"/>
                <a:gd name="f143" fmla="*/ 35 f93 1"/>
                <a:gd name="f144" fmla="*/ 104 f94 1"/>
                <a:gd name="f145" fmla="*/ 65 f93 1"/>
                <a:gd name="f146" fmla="*/ 82 f94 1"/>
                <a:gd name="f147" fmla="+- f95 0 f1"/>
                <a:gd name="f148" fmla="*/ f98 1 147"/>
                <a:gd name="f149" fmla="*/ f99 1 68"/>
                <a:gd name="f150" fmla="*/ f100 1 147"/>
                <a:gd name="f151" fmla="*/ f101 1 68"/>
                <a:gd name="f152" fmla="*/ f102 1 147"/>
                <a:gd name="f153" fmla="*/ f103 1 68"/>
                <a:gd name="f154" fmla="*/ f104 1 147"/>
                <a:gd name="f155" fmla="*/ f105 1 68"/>
                <a:gd name="f156" fmla="*/ f106 1 147"/>
                <a:gd name="f157" fmla="*/ f107 1 147"/>
                <a:gd name="f158" fmla="*/ f108 1 147"/>
                <a:gd name="f159" fmla="*/ f109 1 147"/>
                <a:gd name="f160" fmla="*/ f110 1 68"/>
                <a:gd name="f161" fmla="*/ f111 1 68"/>
                <a:gd name="f162" fmla="*/ f112 1 147"/>
                <a:gd name="f163" fmla="*/ f113 1 68"/>
                <a:gd name="f164" fmla="*/ f114 1 147"/>
                <a:gd name="f165" fmla="*/ f115 1 68"/>
                <a:gd name="f166" fmla="*/ f116 1 147"/>
                <a:gd name="f167" fmla="*/ f117 1 68"/>
                <a:gd name="f168" fmla="*/ f118 1 68"/>
                <a:gd name="f169" fmla="*/ f119 1 68"/>
                <a:gd name="f170" fmla="*/ f120 1 147"/>
                <a:gd name="f171" fmla="*/ f121 1 68"/>
                <a:gd name="f172" fmla="*/ f122 1 147"/>
                <a:gd name="f173" fmla="*/ f123 1 68"/>
                <a:gd name="f174" fmla="*/ f124 1 147"/>
                <a:gd name="f175" fmla="*/ f125 1 68"/>
                <a:gd name="f176" fmla="*/ f126 1 147"/>
                <a:gd name="f177" fmla="*/ f127 1 68"/>
                <a:gd name="f178" fmla="*/ f128 1 147"/>
                <a:gd name="f179" fmla="*/ f129 1 147"/>
                <a:gd name="f180" fmla="*/ f130 1 68"/>
                <a:gd name="f181" fmla="*/ f131 1 147"/>
                <a:gd name="f182" fmla="*/ f132 1 68"/>
                <a:gd name="f183" fmla="*/ f133 1 147"/>
                <a:gd name="f184" fmla="*/ f134 1 68"/>
                <a:gd name="f185" fmla="*/ f135 1 147"/>
                <a:gd name="f186" fmla="*/ f136 1 147"/>
                <a:gd name="f187" fmla="*/ f137 1 68"/>
                <a:gd name="f188" fmla="*/ f138 1 147"/>
                <a:gd name="f189" fmla="*/ f139 1 68"/>
                <a:gd name="f190" fmla="*/ f140 1 147"/>
                <a:gd name="f191" fmla="*/ f141 1 147"/>
                <a:gd name="f192" fmla="*/ f142 1 68"/>
                <a:gd name="f193" fmla="*/ f143 1 68"/>
                <a:gd name="f194" fmla="*/ f144 1 147"/>
                <a:gd name="f195" fmla="*/ f145 1 68"/>
                <a:gd name="f196" fmla="*/ f146 1 147"/>
                <a:gd name="f197" fmla="*/ 0 1 f96"/>
                <a:gd name="f198" fmla="*/ f90 1 f96"/>
                <a:gd name="f199" fmla="*/ 0 1 f97"/>
                <a:gd name="f200" fmla="*/ f91 1 f97"/>
                <a:gd name="f201" fmla="*/ f148 1 f96"/>
                <a:gd name="f202" fmla="*/ f149 1 f97"/>
                <a:gd name="f203" fmla="*/ f150 1 f96"/>
                <a:gd name="f204" fmla="*/ f151 1 f97"/>
                <a:gd name="f205" fmla="*/ f152 1 f96"/>
                <a:gd name="f206" fmla="*/ f153 1 f97"/>
                <a:gd name="f207" fmla="*/ f154 1 f96"/>
                <a:gd name="f208" fmla="*/ f155 1 f97"/>
                <a:gd name="f209" fmla="*/ f156 1 f96"/>
                <a:gd name="f210" fmla="*/ f157 1 f96"/>
                <a:gd name="f211" fmla="*/ f158 1 f96"/>
                <a:gd name="f212" fmla="*/ f159 1 f96"/>
                <a:gd name="f213" fmla="*/ f160 1 f97"/>
                <a:gd name="f214" fmla="*/ f161 1 f97"/>
                <a:gd name="f215" fmla="*/ f162 1 f96"/>
                <a:gd name="f216" fmla="*/ f163 1 f97"/>
                <a:gd name="f217" fmla="*/ f164 1 f96"/>
                <a:gd name="f218" fmla="*/ f165 1 f97"/>
                <a:gd name="f219" fmla="*/ f166 1 f96"/>
                <a:gd name="f220" fmla="*/ f167 1 f97"/>
                <a:gd name="f221" fmla="*/ f168 1 f97"/>
                <a:gd name="f222" fmla="*/ f169 1 f97"/>
                <a:gd name="f223" fmla="*/ f170 1 f96"/>
                <a:gd name="f224" fmla="*/ f171 1 f97"/>
                <a:gd name="f225" fmla="*/ f172 1 f96"/>
                <a:gd name="f226" fmla="*/ f173 1 f97"/>
                <a:gd name="f227" fmla="*/ f174 1 f96"/>
                <a:gd name="f228" fmla="*/ f175 1 f97"/>
                <a:gd name="f229" fmla="*/ f176 1 f96"/>
                <a:gd name="f230" fmla="*/ f177 1 f97"/>
                <a:gd name="f231" fmla="*/ f178 1 f96"/>
                <a:gd name="f232" fmla="*/ f179 1 f96"/>
                <a:gd name="f233" fmla="*/ f180 1 f97"/>
                <a:gd name="f234" fmla="*/ f181 1 f96"/>
                <a:gd name="f235" fmla="*/ f182 1 f97"/>
                <a:gd name="f236" fmla="*/ f183 1 f96"/>
                <a:gd name="f237" fmla="*/ f184 1 f97"/>
                <a:gd name="f238" fmla="*/ f185 1 f96"/>
                <a:gd name="f239" fmla="*/ f186 1 f96"/>
                <a:gd name="f240" fmla="*/ f187 1 f97"/>
                <a:gd name="f241" fmla="*/ f188 1 f96"/>
                <a:gd name="f242" fmla="*/ f189 1 f97"/>
                <a:gd name="f243" fmla="*/ f190 1 f96"/>
                <a:gd name="f244" fmla="*/ f191 1 f96"/>
                <a:gd name="f245" fmla="*/ f192 1 f97"/>
                <a:gd name="f246" fmla="*/ f193 1 f97"/>
                <a:gd name="f247" fmla="*/ f194 1 f96"/>
                <a:gd name="f248" fmla="*/ f195 1 f97"/>
                <a:gd name="f249" fmla="*/ f196 1 f96"/>
                <a:gd name="f250" fmla="*/ f197 f87 1"/>
                <a:gd name="f251" fmla="*/ f198 f87 1"/>
                <a:gd name="f252" fmla="*/ f200 f88 1"/>
                <a:gd name="f253" fmla="*/ f199 f88 1"/>
                <a:gd name="f254" fmla="*/ f201 f87 1"/>
                <a:gd name="f255" fmla="*/ f202 f88 1"/>
                <a:gd name="f256" fmla="*/ f203 f87 1"/>
                <a:gd name="f257" fmla="*/ f204 f88 1"/>
                <a:gd name="f258" fmla="*/ f205 f87 1"/>
                <a:gd name="f259" fmla="*/ f206 f88 1"/>
                <a:gd name="f260" fmla="*/ f207 f87 1"/>
                <a:gd name="f261" fmla="*/ f208 f88 1"/>
                <a:gd name="f262" fmla="*/ f209 f87 1"/>
                <a:gd name="f263" fmla="*/ f210 f87 1"/>
                <a:gd name="f264" fmla="*/ f211 f87 1"/>
                <a:gd name="f265" fmla="*/ f212 f87 1"/>
                <a:gd name="f266" fmla="*/ f213 f88 1"/>
                <a:gd name="f267" fmla="*/ f214 f88 1"/>
                <a:gd name="f268" fmla="*/ f215 f87 1"/>
                <a:gd name="f269" fmla="*/ f216 f88 1"/>
                <a:gd name="f270" fmla="*/ f217 f87 1"/>
                <a:gd name="f271" fmla="*/ f218 f88 1"/>
                <a:gd name="f272" fmla="*/ f219 f87 1"/>
                <a:gd name="f273" fmla="*/ f220 f88 1"/>
                <a:gd name="f274" fmla="*/ f221 f88 1"/>
                <a:gd name="f275" fmla="*/ f222 f88 1"/>
                <a:gd name="f276" fmla="*/ f223 f87 1"/>
                <a:gd name="f277" fmla="*/ f224 f88 1"/>
                <a:gd name="f278" fmla="*/ f225 f87 1"/>
                <a:gd name="f279" fmla="*/ f226 f88 1"/>
                <a:gd name="f280" fmla="*/ f227 f87 1"/>
                <a:gd name="f281" fmla="*/ f228 f88 1"/>
                <a:gd name="f282" fmla="*/ f229 f87 1"/>
                <a:gd name="f283" fmla="*/ f230 f88 1"/>
                <a:gd name="f284" fmla="*/ f231 f87 1"/>
                <a:gd name="f285" fmla="*/ f232 f87 1"/>
                <a:gd name="f286" fmla="*/ f233 f88 1"/>
                <a:gd name="f287" fmla="*/ f234 f87 1"/>
                <a:gd name="f288" fmla="*/ f235 f88 1"/>
                <a:gd name="f289" fmla="*/ f236 f87 1"/>
                <a:gd name="f290" fmla="*/ f237 f88 1"/>
                <a:gd name="f291" fmla="*/ f238 f87 1"/>
                <a:gd name="f292" fmla="*/ f239 f87 1"/>
                <a:gd name="f293" fmla="*/ f240 f88 1"/>
                <a:gd name="f294" fmla="*/ f241 f87 1"/>
                <a:gd name="f295" fmla="*/ f242 f88 1"/>
                <a:gd name="f296" fmla="*/ f243 f87 1"/>
                <a:gd name="f297" fmla="*/ f244 f87 1"/>
                <a:gd name="f298" fmla="*/ f245 f88 1"/>
                <a:gd name="f299" fmla="*/ f246 f88 1"/>
                <a:gd name="f300" fmla="*/ f247 f87 1"/>
                <a:gd name="f301" fmla="*/ f248 f88 1"/>
                <a:gd name="f302" fmla="*/ f249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1"/>
                </a:cxn>
                <a:cxn ang="f147">
                  <a:pos x="f263" y="f261"/>
                </a:cxn>
                <a:cxn ang="f147">
                  <a:pos x="f264" y="f261"/>
                </a:cxn>
                <a:cxn ang="f147">
                  <a:pos x="f265" y="f266"/>
                </a:cxn>
                <a:cxn ang="f147">
                  <a:pos x="f264" y="f267"/>
                </a:cxn>
                <a:cxn ang="f147">
                  <a:pos x="f268" y="f269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65" y="f274"/>
                </a:cxn>
                <a:cxn ang="f147">
                  <a:pos x="f264" y="f275"/>
                </a:cxn>
                <a:cxn ang="f147">
                  <a:pos x="f276" y="f277"/>
                </a:cxn>
                <a:cxn ang="f147">
                  <a:pos x="f278" y="f279"/>
                </a:cxn>
                <a:cxn ang="f147">
                  <a:pos x="f280" y="f281"/>
                </a:cxn>
                <a:cxn ang="f147">
                  <a:pos x="f282" y="f283"/>
                </a:cxn>
                <a:cxn ang="f147">
                  <a:pos x="f284" y="f279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71"/>
                </a:cxn>
                <a:cxn ang="f147">
                  <a:pos x="f292" y="f293"/>
                </a:cxn>
                <a:cxn ang="f147">
                  <a:pos x="f294" y="f295"/>
                </a:cxn>
                <a:cxn ang="f147">
                  <a:pos x="f296" y="f295"/>
                </a:cxn>
                <a:cxn ang="f147">
                  <a:pos x="f297" y="f298"/>
                </a:cxn>
                <a:cxn ang="f147">
                  <a:pos x="f294" y="f299"/>
                </a:cxn>
                <a:cxn ang="f147">
                  <a:pos x="f300" y="f301"/>
                </a:cxn>
                <a:cxn ang="f147">
                  <a:pos x="f302" y="f255"/>
                </a:cxn>
                <a:cxn ang="f147">
                  <a:pos x="f254" y="f255"/>
                </a:cxn>
              </a:cxnLst>
              <a:rect l="f250" t="f253" r="f251" b="f252"/>
              <a:pathLst>
                <a:path w="147" h="68">
                  <a:moveTo>
                    <a:pt x="f8" y="f9"/>
                  </a:moveTo>
                  <a:cubicBezTo>
                    <a:pt x="f8" y="f10"/>
                    <a:pt x="f8" y="f10"/>
                    <a:pt x="f11" y="f10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2"/>
                  </a:cubicBezTo>
                  <a:cubicBezTo>
                    <a:pt x="f27" y="f22"/>
                    <a:pt x="f28" y="f22"/>
                    <a:pt x="f28" y="f22"/>
                  </a:cubicBezTo>
                  <a:cubicBezTo>
                    <a:pt x="f29" y="f22"/>
                    <a:pt x="f30" y="f31"/>
                    <a:pt x="f32" y="f22"/>
                  </a:cubicBezTo>
                  <a:cubicBezTo>
                    <a:pt x="f32" y="f24"/>
                    <a:pt x="f30" y="f24"/>
                    <a:pt x="f30" y="f33"/>
                  </a:cubicBezTo>
                  <a:cubicBezTo>
                    <a:pt x="f28" y="f34"/>
                    <a:pt x="f28" y="f34"/>
                    <a:pt x="f32" y="f35"/>
                  </a:cubicBezTo>
                  <a:cubicBezTo>
                    <a:pt x="f36" y="f37"/>
                    <a:pt x="f38" y="f37"/>
                    <a:pt x="f5" y="f39"/>
                  </a:cubicBezTo>
                  <a:cubicBezTo>
                    <a:pt x="f40" y="f41"/>
                    <a:pt x="f36" y="f41"/>
                    <a:pt x="f42" y="f41"/>
                  </a:cubicBezTo>
                  <a:cubicBezTo>
                    <a:pt x="f32" y="f41"/>
                    <a:pt x="f30" y="f41"/>
                    <a:pt x="f29" y="f43"/>
                  </a:cubicBezTo>
                  <a:cubicBezTo>
                    <a:pt x="f29" y="f44"/>
                    <a:pt x="f29" y="f45"/>
                    <a:pt x="f30" y="f46"/>
                  </a:cubicBezTo>
                  <a:cubicBezTo>
                    <a:pt x="f32" y="f47"/>
                    <a:pt x="f36" y="f17"/>
                    <a:pt x="f32" y="f48"/>
                  </a:cubicBezTo>
                  <a:cubicBezTo>
                    <a:pt x="f30" y="f49"/>
                    <a:pt x="f28" y="f17"/>
                    <a:pt x="f27" y="f50"/>
                  </a:cubicBezTo>
                  <a:cubicBezTo>
                    <a:pt x="f26" y="f50"/>
                    <a:pt x="f26" y="f50"/>
                    <a:pt x="f51" y="f47"/>
                  </a:cubicBezTo>
                  <a:cubicBezTo>
                    <a:pt x="f23" y="f45"/>
                    <a:pt x="f21" y="f45"/>
                    <a:pt x="f52" y="f17"/>
                  </a:cubicBezTo>
                  <a:cubicBezTo>
                    <a:pt x="f52" y="f48"/>
                    <a:pt x="f52" y="f49"/>
                    <a:pt x="f53" y="f54"/>
                  </a:cubicBezTo>
                  <a:cubicBezTo>
                    <a:pt x="f55" y="f48"/>
                    <a:pt x="f56" y="f17"/>
                    <a:pt x="f56" y="f47"/>
                  </a:cubicBezTo>
                  <a:cubicBezTo>
                    <a:pt x="f56" y="f45"/>
                    <a:pt x="f57" y="f44"/>
                    <a:pt x="f58" y="f44"/>
                  </a:cubicBezTo>
                  <a:cubicBezTo>
                    <a:pt x="f17" y="f15"/>
                    <a:pt x="f35" y="f37"/>
                    <a:pt x="f20" y="f15"/>
                  </a:cubicBezTo>
                  <a:cubicBezTo>
                    <a:pt x="f59" y="f39"/>
                    <a:pt x="f60" y="f15"/>
                    <a:pt x="f12" y="f37"/>
                  </a:cubicBezTo>
                  <a:cubicBezTo>
                    <a:pt x="f61" y="f35"/>
                    <a:pt x="f62" y="f37"/>
                    <a:pt x="f63" y="f41"/>
                  </a:cubicBezTo>
                  <a:cubicBezTo>
                    <a:pt x="f64" y="f50"/>
                    <a:pt x="f65" y="f66"/>
                    <a:pt x="f67" y="f27"/>
                  </a:cubicBezTo>
                  <a:cubicBezTo>
                    <a:pt x="f68" y="f30"/>
                    <a:pt x="f69" y="f36"/>
                    <a:pt x="f70" y="f38"/>
                  </a:cubicBezTo>
                  <a:cubicBezTo>
                    <a:pt x="f71" y="f38"/>
                    <a:pt x="f71" y="f5"/>
                    <a:pt x="f71" y="f38"/>
                  </a:cubicBezTo>
                  <a:cubicBezTo>
                    <a:pt x="f72" y="f30"/>
                    <a:pt x="f73" y="f25"/>
                    <a:pt x="f73" y="f56"/>
                  </a:cubicBezTo>
                  <a:cubicBezTo>
                    <a:pt x="f6" y="f74"/>
                    <a:pt x="f75" y="f48"/>
                    <a:pt x="f70" y="f45"/>
                  </a:cubicBezTo>
                  <a:cubicBezTo>
                    <a:pt x="f76" y="f77"/>
                    <a:pt x="f65" y="f13"/>
                    <a:pt x="f78" y="f79"/>
                  </a:cubicBezTo>
                  <a:cubicBezTo>
                    <a:pt x="f80" y="f81"/>
                    <a:pt x="f82" y="f9"/>
                    <a:pt x="f83" y="f9"/>
                  </a:cubicBezTo>
                  <a:cubicBezTo>
                    <a:pt x="f84" y="f9"/>
                    <a:pt x="f85" y="f7"/>
                    <a:pt x="f8" y="f9"/>
                  </a:cubicBezTo>
                  <a:close/>
                </a:path>
              </a:pathLst>
            </a:custGeom>
            <a:solidFill>
              <a:srgbClr val="F3BC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FBCF836B-FDA1-4E01-A7B7-019BABCDCC90}"/>
                </a:ext>
              </a:extLst>
            </p:cNvPr>
            <p:cNvSpPr/>
            <p:nvPr/>
          </p:nvSpPr>
          <p:spPr>
            <a:xfrm>
              <a:off x="11079163" y="9117016"/>
              <a:ext cx="2724153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9"/>
                <a:gd name="f7" fmla="val 34"/>
                <a:gd name="f8" fmla="val 6"/>
                <a:gd name="f9" fmla="val 2"/>
                <a:gd name="f10" fmla="val 4"/>
                <a:gd name="f11" fmla="val 3"/>
                <a:gd name="f12" fmla="val 1"/>
                <a:gd name="f13" fmla="val 7"/>
                <a:gd name="f14" fmla="val 8"/>
                <a:gd name="f15" fmla="val 9"/>
                <a:gd name="f16" fmla="val 11"/>
                <a:gd name="f17" fmla="val 60"/>
                <a:gd name="f18" fmla="val 16"/>
                <a:gd name="f19" fmla="val 87"/>
                <a:gd name="f20" fmla="val 20"/>
                <a:gd name="f21" fmla="val 101"/>
                <a:gd name="f22" fmla="val 23"/>
                <a:gd name="f23" fmla="val 115"/>
                <a:gd name="f24" fmla="val 24"/>
                <a:gd name="f25" fmla="val 129"/>
                <a:gd name="f26" fmla="val 142"/>
                <a:gd name="f27" fmla="val 155"/>
                <a:gd name="f28" fmla="val 22"/>
                <a:gd name="f29" fmla="val 168"/>
                <a:gd name="f30" fmla="val 169"/>
                <a:gd name="f31" fmla="val 170"/>
                <a:gd name="f32" fmla="val 19"/>
                <a:gd name="f33" fmla="val 171"/>
                <a:gd name="f34" fmla="val 17"/>
                <a:gd name="f35" fmla="val 174"/>
                <a:gd name="f36" fmla="val 178"/>
                <a:gd name="f37" fmla="val 5"/>
                <a:gd name="f38" fmla="val 186"/>
                <a:gd name="f39" fmla="val 187"/>
                <a:gd name="f40" fmla="val 189"/>
                <a:gd name="f41" fmla="val 190"/>
                <a:gd name="f42" fmla="val 192"/>
                <a:gd name="f43" fmla="val 10"/>
                <a:gd name="f44" fmla="val 184"/>
                <a:gd name="f45" fmla="val 12"/>
                <a:gd name="f46" fmla="val 183"/>
                <a:gd name="f47" fmla="val 15"/>
                <a:gd name="f48" fmla="val 182"/>
                <a:gd name="f49" fmla="val 181"/>
                <a:gd name="f50" fmla="val 185"/>
                <a:gd name="f51" fmla="val 194"/>
                <a:gd name="f52" fmla="val 18"/>
                <a:gd name="f53" fmla="val 202"/>
                <a:gd name="f54" fmla="val 210"/>
                <a:gd name="f55" fmla="val 211"/>
                <a:gd name="f56" fmla="val 212"/>
                <a:gd name="f57" fmla="val 215"/>
                <a:gd name="f58" fmla="val 217"/>
                <a:gd name="f59" fmla="val 218"/>
                <a:gd name="f60" fmla="val 13"/>
                <a:gd name="f61" fmla="val 216"/>
                <a:gd name="f62" fmla="val 208"/>
                <a:gd name="f63" fmla="val 200"/>
                <a:gd name="f64" fmla="val 25"/>
                <a:gd name="f65" fmla="val 191"/>
                <a:gd name="f66" fmla="val 26"/>
                <a:gd name="f67" fmla="val 27"/>
                <a:gd name="f68" fmla="val 29"/>
                <a:gd name="f69" fmla="val 31"/>
                <a:gd name="f70" fmla="val 33"/>
                <a:gd name="f71" fmla="val 179"/>
                <a:gd name="f72" fmla="val 172"/>
                <a:gd name="f73" fmla="val 28"/>
                <a:gd name="f74" fmla="val 164"/>
                <a:gd name="f75" fmla="val 156"/>
                <a:gd name="f76" fmla="val 30"/>
                <a:gd name="f77" fmla="val 138"/>
                <a:gd name="f78" fmla="val 32"/>
                <a:gd name="f79" fmla="val 121"/>
                <a:gd name="f80" fmla="val 103"/>
                <a:gd name="f81" fmla="val 85"/>
                <a:gd name="f82" fmla="val 68"/>
                <a:gd name="f83" fmla="val 50"/>
                <a:gd name="f84" fmla="val 36"/>
                <a:gd name="f85" fmla="val 21"/>
                <a:gd name="f86" fmla="+- 0 0 -90"/>
                <a:gd name="f87" fmla="*/ f3 1 219"/>
                <a:gd name="f88" fmla="*/ f4 1 34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219"/>
                <a:gd name="f97" fmla="*/ f93 1 34"/>
                <a:gd name="f98" fmla="*/ 0 f94 1"/>
                <a:gd name="f99" fmla="*/ 6 f93 1"/>
                <a:gd name="f100" fmla="*/ 6 f94 1"/>
                <a:gd name="f101" fmla="*/ 1 f93 1"/>
                <a:gd name="f102" fmla="*/ 9 f94 1"/>
                <a:gd name="f103" fmla="*/ 87 f94 1"/>
                <a:gd name="f104" fmla="*/ 20 f93 1"/>
                <a:gd name="f105" fmla="*/ 129 f94 1"/>
                <a:gd name="f106" fmla="*/ 23 f93 1"/>
                <a:gd name="f107" fmla="*/ 168 f94 1"/>
                <a:gd name="f108" fmla="*/ 171 f94 1"/>
                <a:gd name="f109" fmla="*/ 17 f93 1"/>
                <a:gd name="f110" fmla="*/ 186 f94 1"/>
                <a:gd name="f111" fmla="*/ 2 f93 1"/>
                <a:gd name="f112" fmla="*/ 190 f94 1"/>
                <a:gd name="f113" fmla="*/ 189 f94 1"/>
                <a:gd name="f114" fmla="*/ 8 f93 1"/>
                <a:gd name="f115" fmla="*/ 183 f94 1"/>
                <a:gd name="f116" fmla="*/ 15 f93 1"/>
                <a:gd name="f117" fmla="*/ 182 f94 1"/>
                <a:gd name="f118" fmla="*/ 19 f93 1"/>
                <a:gd name="f119" fmla="*/ 185 f94 1"/>
                <a:gd name="f120" fmla="*/ 210 f94 1"/>
                <a:gd name="f121" fmla="*/ 12 f93 1"/>
                <a:gd name="f122" fmla="*/ 212 f94 1"/>
                <a:gd name="f123" fmla="*/ 11 f93 1"/>
                <a:gd name="f124" fmla="*/ 218 f94 1"/>
                <a:gd name="f125" fmla="*/ 13 f93 1"/>
                <a:gd name="f126" fmla="*/ 216 f94 1"/>
                <a:gd name="f127" fmla="*/ 18 f93 1"/>
                <a:gd name="f128" fmla="*/ 191 f94 1"/>
                <a:gd name="f129" fmla="*/ 26 f93 1"/>
                <a:gd name="f130" fmla="*/ 184 f94 1"/>
                <a:gd name="f131" fmla="*/ 27 f93 1"/>
                <a:gd name="f132" fmla="*/ 181 f94 1"/>
                <a:gd name="f133" fmla="*/ 29 f93 1"/>
                <a:gd name="f134" fmla="*/ 31 f93 1"/>
                <a:gd name="f135" fmla="*/ 180 f94 1"/>
                <a:gd name="f136" fmla="*/ 33 f93 1"/>
                <a:gd name="f137" fmla="*/ 179 f94 1"/>
                <a:gd name="f138" fmla="*/ 156 f94 1"/>
                <a:gd name="f139" fmla="*/ 30 f93 1"/>
                <a:gd name="f140" fmla="*/ 103 f94 1"/>
                <a:gd name="f141" fmla="*/ 50 f94 1"/>
                <a:gd name="f142" fmla="*/ 22 f93 1"/>
                <a:gd name="f143" fmla="*/ 7 f94 1"/>
                <a:gd name="f144" fmla="*/ 9 f93 1"/>
                <a:gd name="f145" fmla="+- f95 0 f1"/>
                <a:gd name="f146" fmla="*/ f98 1 219"/>
                <a:gd name="f147" fmla="*/ f99 1 34"/>
                <a:gd name="f148" fmla="*/ f100 1 219"/>
                <a:gd name="f149" fmla="*/ f101 1 34"/>
                <a:gd name="f150" fmla="*/ f102 1 219"/>
                <a:gd name="f151" fmla="*/ f103 1 219"/>
                <a:gd name="f152" fmla="*/ f104 1 34"/>
                <a:gd name="f153" fmla="*/ f105 1 219"/>
                <a:gd name="f154" fmla="*/ f106 1 34"/>
                <a:gd name="f155" fmla="*/ f107 1 219"/>
                <a:gd name="f156" fmla="*/ f108 1 219"/>
                <a:gd name="f157" fmla="*/ f109 1 34"/>
                <a:gd name="f158" fmla="*/ f110 1 219"/>
                <a:gd name="f159" fmla="*/ f111 1 34"/>
                <a:gd name="f160" fmla="*/ f112 1 219"/>
                <a:gd name="f161" fmla="*/ f113 1 219"/>
                <a:gd name="f162" fmla="*/ f114 1 34"/>
                <a:gd name="f163" fmla="*/ f115 1 219"/>
                <a:gd name="f164" fmla="*/ f116 1 34"/>
                <a:gd name="f165" fmla="*/ f117 1 219"/>
                <a:gd name="f166" fmla="*/ f118 1 34"/>
                <a:gd name="f167" fmla="*/ f119 1 219"/>
                <a:gd name="f168" fmla="*/ f120 1 219"/>
                <a:gd name="f169" fmla="*/ f121 1 34"/>
                <a:gd name="f170" fmla="*/ f122 1 219"/>
                <a:gd name="f171" fmla="*/ f123 1 34"/>
                <a:gd name="f172" fmla="*/ f124 1 219"/>
                <a:gd name="f173" fmla="*/ f125 1 34"/>
                <a:gd name="f174" fmla="*/ f126 1 219"/>
                <a:gd name="f175" fmla="*/ f127 1 34"/>
                <a:gd name="f176" fmla="*/ f128 1 219"/>
                <a:gd name="f177" fmla="*/ f129 1 34"/>
                <a:gd name="f178" fmla="*/ f130 1 219"/>
                <a:gd name="f179" fmla="*/ f131 1 34"/>
                <a:gd name="f180" fmla="*/ f132 1 219"/>
                <a:gd name="f181" fmla="*/ f133 1 34"/>
                <a:gd name="f182" fmla="*/ f134 1 34"/>
                <a:gd name="f183" fmla="*/ f135 1 219"/>
                <a:gd name="f184" fmla="*/ f136 1 34"/>
                <a:gd name="f185" fmla="*/ f137 1 219"/>
                <a:gd name="f186" fmla="*/ f138 1 219"/>
                <a:gd name="f187" fmla="*/ f139 1 34"/>
                <a:gd name="f188" fmla="*/ f140 1 219"/>
                <a:gd name="f189" fmla="*/ f141 1 219"/>
                <a:gd name="f190" fmla="*/ f142 1 34"/>
                <a:gd name="f191" fmla="*/ f143 1 219"/>
                <a:gd name="f192" fmla="*/ f144 1 34"/>
                <a:gd name="f193" fmla="*/ 0 1 f96"/>
                <a:gd name="f194" fmla="*/ f90 1 f96"/>
                <a:gd name="f195" fmla="*/ 0 1 f97"/>
                <a:gd name="f196" fmla="*/ f91 1 f97"/>
                <a:gd name="f197" fmla="*/ f146 1 f96"/>
                <a:gd name="f198" fmla="*/ f147 1 f97"/>
                <a:gd name="f199" fmla="*/ f148 1 f96"/>
                <a:gd name="f200" fmla="*/ f149 1 f97"/>
                <a:gd name="f201" fmla="*/ f150 1 f96"/>
                <a:gd name="f202" fmla="*/ f151 1 f96"/>
                <a:gd name="f203" fmla="*/ f152 1 f97"/>
                <a:gd name="f204" fmla="*/ f153 1 f96"/>
                <a:gd name="f205" fmla="*/ f154 1 f97"/>
                <a:gd name="f206" fmla="*/ f155 1 f96"/>
                <a:gd name="f207" fmla="*/ f156 1 f96"/>
                <a:gd name="f208" fmla="*/ f157 1 f97"/>
                <a:gd name="f209" fmla="*/ f158 1 f96"/>
                <a:gd name="f210" fmla="*/ f159 1 f97"/>
                <a:gd name="f211" fmla="*/ f160 1 f96"/>
                <a:gd name="f212" fmla="*/ f161 1 f96"/>
                <a:gd name="f213" fmla="*/ f162 1 f97"/>
                <a:gd name="f214" fmla="*/ f163 1 f96"/>
                <a:gd name="f215" fmla="*/ f164 1 f97"/>
                <a:gd name="f216" fmla="*/ f165 1 f96"/>
                <a:gd name="f217" fmla="*/ f166 1 f97"/>
                <a:gd name="f218" fmla="*/ f167 1 f96"/>
                <a:gd name="f219" fmla="*/ f168 1 f96"/>
                <a:gd name="f220" fmla="*/ f169 1 f97"/>
                <a:gd name="f221" fmla="*/ f170 1 f96"/>
                <a:gd name="f222" fmla="*/ f171 1 f97"/>
                <a:gd name="f223" fmla="*/ f172 1 f96"/>
                <a:gd name="f224" fmla="*/ f173 1 f97"/>
                <a:gd name="f225" fmla="*/ f174 1 f96"/>
                <a:gd name="f226" fmla="*/ f175 1 f97"/>
                <a:gd name="f227" fmla="*/ f176 1 f96"/>
                <a:gd name="f228" fmla="*/ f177 1 f97"/>
                <a:gd name="f229" fmla="*/ f178 1 f96"/>
                <a:gd name="f230" fmla="*/ f179 1 f97"/>
                <a:gd name="f231" fmla="*/ f180 1 f96"/>
                <a:gd name="f232" fmla="*/ f181 1 f97"/>
                <a:gd name="f233" fmla="*/ f182 1 f97"/>
                <a:gd name="f234" fmla="*/ f183 1 f96"/>
                <a:gd name="f235" fmla="*/ f184 1 f97"/>
                <a:gd name="f236" fmla="*/ f185 1 f96"/>
                <a:gd name="f237" fmla="*/ f186 1 f96"/>
                <a:gd name="f238" fmla="*/ f187 1 f97"/>
                <a:gd name="f239" fmla="*/ f188 1 f96"/>
                <a:gd name="f240" fmla="*/ f189 1 f96"/>
                <a:gd name="f241" fmla="*/ f190 1 f97"/>
                <a:gd name="f242" fmla="*/ f191 1 f96"/>
                <a:gd name="f243" fmla="*/ f192 1 f97"/>
                <a:gd name="f244" fmla="*/ f193 f87 1"/>
                <a:gd name="f245" fmla="*/ f194 f87 1"/>
                <a:gd name="f246" fmla="*/ f196 f88 1"/>
                <a:gd name="f247" fmla="*/ f195 f88 1"/>
                <a:gd name="f248" fmla="*/ f197 f87 1"/>
                <a:gd name="f249" fmla="*/ f198 f88 1"/>
                <a:gd name="f250" fmla="*/ f199 f87 1"/>
                <a:gd name="f251" fmla="*/ f200 f88 1"/>
                <a:gd name="f252" fmla="*/ f201 f87 1"/>
                <a:gd name="f253" fmla="*/ f202 f87 1"/>
                <a:gd name="f254" fmla="*/ f203 f88 1"/>
                <a:gd name="f255" fmla="*/ f204 f87 1"/>
                <a:gd name="f256" fmla="*/ f205 f88 1"/>
                <a:gd name="f257" fmla="*/ f206 f87 1"/>
                <a:gd name="f258" fmla="*/ f207 f87 1"/>
                <a:gd name="f259" fmla="*/ f208 f88 1"/>
                <a:gd name="f260" fmla="*/ f209 f87 1"/>
                <a:gd name="f261" fmla="*/ f210 f88 1"/>
                <a:gd name="f262" fmla="*/ f211 f87 1"/>
                <a:gd name="f263" fmla="*/ f212 f87 1"/>
                <a:gd name="f264" fmla="*/ f213 f88 1"/>
                <a:gd name="f265" fmla="*/ f214 f87 1"/>
                <a:gd name="f266" fmla="*/ f215 f88 1"/>
                <a:gd name="f267" fmla="*/ f216 f87 1"/>
                <a:gd name="f268" fmla="*/ f217 f88 1"/>
                <a:gd name="f269" fmla="*/ f218 f87 1"/>
                <a:gd name="f270" fmla="*/ f219 f87 1"/>
                <a:gd name="f271" fmla="*/ f220 f88 1"/>
                <a:gd name="f272" fmla="*/ f221 f87 1"/>
                <a:gd name="f273" fmla="*/ f222 f88 1"/>
                <a:gd name="f274" fmla="*/ f223 f87 1"/>
                <a:gd name="f275" fmla="*/ f224 f88 1"/>
                <a:gd name="f276" fmla="*/ f225 f87 1"/>
                <a:gd name="f277" fmla="*/ f226 f88 1"/>
                <a:gd name="f278" fmla="*/ f227 f87 1"/>
                <a:gd name="f279" fmla="*/ f228 f88 1"/>
                <a:gd name="f280" fmla="*/ f229 f87 1"/>
                <a:gd name="f281" fmla="*/ f230 f88 1"/>
                <a:gd name="f282" fmla="*/ f231 f87 1"/>
                <a:gd name="f283" fmla="*/ f232 f88 1"/>
                <a:gd name="f284" fmla="*/ f233 f88 1"/>
                <a:gd name="f285" fmla="*/ f234 f87 1"/>
                <a:gd name="f286" fmla="*/ f235 f88 1"/>
                <a:gd name="f287" fmla="*/ f236 f87 1"/>
                <a:gd name="f288" fmla="*/ f237 f87 1"/>
                <a:gd name="f289" fmla="*/ f238 f88 1"/>
                <a:gd name="f290" fmla="*/ f239 f87 1"/>
                <a:gd name="f291" fmla="*/ f240 f87 1"/>
                <a:gd name="f292" fmla="*/ f241 f88 1"/>
                <a:gd name="f293" fmla="*/ f242 f87 1"/>
                <a:gd name="f294" fmla="*/ f243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48" y="f249"/>
                </a:cxn>
                <a:cxn ang="f145">
                  <a:pos x="f250" y="f251"/>
                </a:cxn>
                <a:cxn ang="f145">
                  <a:pos x="f252" y="f251"/>
                </a:cxn>
                <a:cxn ang="f145">
                  <a:pos x="f253" y="f254"/>
                </a:cxn>
                <a:cxn ang="f145">
                  <a:pos x="f255" y="f256"/>
                </a:cxn>
                <a:cxn ang="f145">
                  <a:pos x="f257" y="f254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1"/>
                </a:cxn>
                <a:cxn ang="f145">
                  <a:pos x="f263" y="f264"/>
                </a:cxn>
                <a:cxn ang="f145">
                  <a:pos x="f265" y="f266"/>
                </a:cxn>
                <a:cxn ang="f145">
                  <a:pos x="f267" y="f268"/>
                </a:cxn>
                <a:cxn ang="f145">
                  <a:pos x="f269" y="f254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5"/>
                </a:cxn>
                <a:cxn ang="f145">
                  <a:pos x="f276" y="f277"/>
                </a:cxn>
                <a:cxn ang="f145">
                  <a:pos x="f278" y="f279"/>
                </a:cxn>
                <a:cxn ang="f145">
                  <a:pos x="f280" y="f281"/>
                </a:cxn>
                <a:cxn ang="f145">
                  <a:pos x="f282" y="f283"/>
                </a:cxn>
                <a:cxn ang="f145">
                  <a:pos x="f280" y="f284"/>
                </a:cxn>
                <a:cxn ang="f145">
                  <a:pos x="f260" y="f284"/>
                </a:cxn>
                <a:cxn ang="f145">
                  <a:pos x="f285" y="f286"/>
                </a:cxn>
                <a:cxn ang="f145">
                  <a:pos x="f287" y="f286"/>
                </a:cxn>
                <a:cxn ang="f145">
                  <a:pos x="f288" y="f289"/>
                </a:cxn>
                <a:cxn ang="f145">
                  <a:pos x="f290" y="f284"/>
                </a:cxn>
                <a:cxn ang="f145">
                  <a:pos x="f291" y="f292"/>
                </a:cxn>
                <a:cxn ang="f145">
                  <a:pos x="f293" y="f294"/>
                </a:cxn>
                <a:cxn ang="f145">
                  <a:pos x="f248" y="f249"/>
                </a:cxn>
              </a:cxnLst>
              <a:rect l="f244" t="f247" r="f245" b="f246"/>
              <a:pathLst>
                <a:path w="219" h="34">
                  <a:moveTo>
                    <a:pt x="f5" y="f8"/>
                  </a:moveTo>
                  <a:cubicBezTo>
                    <a:pt x="f9" y="f10"/>
                    <a:pt x="f10" y="f11"/>
                    <a:pt x="f8" y="f12"/>
                  </a:cubicBezTo>
                  <a:cubicBezTo>
                    <a:pt x="f13" y="f5"/>
                    <a:pt x="f14" y="f5"/>
                    <a:pt x="f15" y="f12"/>
                  </a:cubicBezTo>
                  <a:cubicBezTo>
                    <a:pt x="f7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2"/>
                  </a:cubicBezTo>
                  <a:cubicBezTo>
                    <a:pt x="f26" y="f22"/>
                    <a:pt x="f27" y="f28"/>
                    <a:pt x="f29" y="f20"/>
                  </a:cubicBezTo>
                  <a:cubicBezTo>
                    <a:pt x="f30" y="f20"/>
                    <a:pt x="f31" y="f32"/>
                    <a:pt x="f33" y="f34"/>
                  </a:cubicBezTo>
                  <a:cubicBezTo>
                    <a:pt x="f35" y="f16"/>
                    <a:pt x="f36" y="f37"/>
                    <a:pt x="f38" y="f9"/>
                  </a:cubicBezTo>
                  <a:cubicBezTo>
                    <a:pt x="f39" y="f9"/>
                    <a:pt x="f40" y="f12"/>
                    <a:pt x="f41" y="f9"/>
                  </a:cubicBezTo>
                  <a:cubicBezTo>
                    <a:pt x="f42" y="f10"/>
                    <a:pt x="f42" y="f8"/>
                    <a:pt x="f40" y="f14"/>
                  </a:cubicBezTo>
                  <a:cubicBezTo>
                    <a:pt x="f38" y="f43"/>
                    <a:pt x="f44" y="f45"/>
                    <a:pt x="f46" y="f47"/>
                  </a:cubicBezTo>
                  <a:cubicBezTo>
                    <a:pt x="f48" y="f18"/>
                    <a:pt x="f49" y="f34"/>
                    <a:pt x="f48" y="f32"/>
                  </a:cubicBezTo>
                  <a:cubicBezTo>
                    <a:pt x="f46" y="f20"/>
                    <a:pt x="f44" y="f20"/>
                    <a:pt x="f50" y="f20"/>
                  </a:cubicBezTo>
                  <a:cubicBezTo>
                    <a:pt x="f51" y="f52"/>
                    <a:pt x="f53" y="f18"/>
                    <a:pt x="f54" y="f45"/>
                  </a:cubicBezTo>
                  <a:cubicBezTo>
                    <a:pt x="f55" y="f16"/>
                    <a:pt x="f56" y="f16"/>
                    <a:pt x="f56" y="f16"/>
                  </a:cubicBezTo>
                  <a:cubicBezTo>
                    <a:pt x="f57" y="f43"/>
                    <a:pt x="f58" y="f16"/>
                    <a:pt x="f59" y="f60"/>
                  </a:cubicBezTo>
                  <a:cubicBezTo>
                    <a:pt x="f6" y="f47"/>
                    <a:pt x="f59" y="f34"/>
                    <a:pt x="f61" y="f52"/>
                  </a:cubicBezTo>
                  <a:cubicBezTo>
                    <a:pt x="f62" y="f22"/>
                    <a:pt x="f63" y="f64"/>
                    <a:pt x="f65" y="f66"/>
                  </a:cubicBezTo>
                  <a:cubicBezTo>
                    <a:pt x="f40" y="f67"/>
                    <a:pt x="f38" y="f67"/>
                    <a:pt x="f44" y="f67"/>
                  </a:cubicBezTo>
                  <a:cubicBezTo>
                    <a:pt x="f48" y="f67"/>
                    <a:pt x="f49" y="f67"/>
                    <a:pt x="f49" y="f68"/>
                  </a:cubicBezTo>
                  <a:cubicBezTo>
                    <a:pt x="f49" y="f69"/>
                    <a:pt x="f48" y="f69"/>
                    <a:pt x="f44" y="f69"/>
                  </a:cubicBezTo>
                  <a:cubicBezTo>
                    <a:pt x="f44" y="f69"/>
                    <a:pt x="f50" y="f69"/>
                    <a:pt x="f38" y="f69"/>
                  </a:cubicBezTo>
                  <a:cubicBezTo>
                    <a:pt x="f44" y="f7"/>
                    <a:pt x="f48" y="f7"/>
                    <a:pt x="f2" y="f70"/>
                  </a:cubicBezTo>
                  <a:cubicBezTo>
                    <a:pt x="f2" y="f70"/>
                    <a:pt x="f71" y="f70"/>
                    <a:pt x="f71" y="f70"/>
                  </a:cubicBezTo>
                  <a:cubicBezTo>
                    <a:pt x="f72" y="f73"/>
                    <a:pt x="f74" y="f68"/>
                    <a:pt x="f75" y="f76"/>
                  </a:cubicBezTo>
                  <a:cubicBezTo>
                    <a:pt x="f77" y="f78"/>
                    <a:pt x="f79" y="f78"/>
                    <a:pt x="f80" y="f69"/>
                  </a:cubicBezTo>
                  <a:cubicBezTo>
                    <a:pt x="f81" y="f68"/>
                    <a:pt x="f82" y="f66"/>
                    <a:pt x="f83" y="f28"/>
                  </a:cubicBezTo>
                  <a:cubicBezTo>
                    <a:pt x="f84" y="f32"/>
                    <a:pt x="f85" y="f47"/>
                    <a:pt x="f13" y="f15"/>
                  </a:cubicBezTo>
                  <a:cubicBezTo>
                    <a:pt x="f37" y="f14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F294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9E92337B-978E-0D74-87E6-4FF73B6582D3}"/>
                </a:ext>
              </a:extLst>
            </p:cNvPr>
            <p:cNvSpPr/>
            <p:nvPr/>
          </p:nvSpPr>
          <p:spPr>
            <a:xfrm>
              <a:off x="11091864" y="9440859"/>
              <a:ext cx="2798758" cy="4492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5"/>
                <a:gd name="f7" fmla="val 36"/>
                <a:gd name="f8" fmla="val 114"/>
                <a:gd name="f9" fmla="val 34"/>
                <a:gd name="f10" fmla="val 112"/>
                <a:gd name="f11" fmla="val 31"/>
                <a:gd name="f12" fmla="val 108"/>
                <a:gd name="f13" fmla="val 105"/>
                <a:gd name="f14" fmla="val 35"/>
                <a:gd name="f15" fmla="val 95"/>
                <a:gd name="f16" fmla="val 84"/>
                <a:gd name="f17" fmla="val 33"/>
                <a:gd name="f18" fmla="val 73"/>
                <a:gd name="f19" fmla="val 59"/>
                <a:gd name="f20" fmla="val 28"/>
                <a:gd name="f21" fmla="val 45"/>
                <a:gd name="f22" fmla="val 24"/>
                <a:gd name="f23" fmla="val 20"/>
                <a:gd name="f24" fmla="val 21"/>
                <a:gd name="f25" fmla="val 17"/>
                <a:gd name="f26" fmla="val 12"/>
                <a:gd name="f27" fmla="val 13"/>
                <a:gd name="f28" fmla="val 3"/>
                <a:gd name="f29" fmla="val 9"/>
                <a:gd name="f30" fmla="val 1"/>
                <a:gd name="f31" fmla="val 8"/>
                <a:gd name="f32" fmla="val 6"/>
                <a:gd name="f33" fmla="val 4"/>
                <a:gd name="f34" fmla="val 11"/>
                <a:gd name="f35" fmla="val 48"/>
                <a:gd name="f36" fmla="val 69"/>
                <a:gd name="f37" fmla="val 91"/>
                <a:gd name="f38" fmla="val 26"/>
                <a:gd name="f39" fmla="val 113"/>
                <a:gd name="f40" fmla="val 136"/>
                <a:gd name="f41" fmla="val 149"/>
                <a:gd name="f42" fmla="val 162"/>
                <a:gd name="f43" fmla="val 27"/>
                <a:gd name="f44" fmla="val 174"/>
                <a:gd name="f45" fmla="val 25"/>
                <a:gd name="f46" fmla="val 176"/>
                <a:gd name="f47" fmla="val 177"/>
                <a:gd name="f48" fmla="val 22"/>
                <a:gd name="f49" fmla="val 181"/>
                <a:gd name="f50" fmla="val 15"/>
                <a:gd name="f51" fmla="val 185"/>
                <a:gd name="f52" fmla="val 10"/>
                <a:gd name="f53" fmla="val 192"/>
                <a:gd name="f54" fmla="val 7"/>
                <a:gd name="f55" fmla="val 194"/>
                <a:gd name="f56" fmla="val 195"/>
                <a:gd name="f57" fmla="val 196"/>
                <a:gd name="f58" fmla="val 199"/>
                <a:gd name="f59" fmla="val 198"/>
                <a:gd name="f60" fmla="val 193"/>
                <a:gd name="f61" fmla="val 190"/>
                <a:gd name="f62" fmla="val 189"/>
                <a:gd name="f63" fmla="val 188"/>
                <a:gd name="f64" fmla="val 187"/>
                <a:gd name="f65" fmla="val 23"/>
                <a:gd name="f66" fmla="val 201"/>
                <a:gd name="f67" fmla="val 209"/>
                <a:gd name="f68" fmla="val 218"/>
                <a:gd name="f69" fmla="val 16"/>
                <a:gd name="f70" fmla="val 221"/>
                <a:gd name="f71" fmla="val 14"/>
                <a:gd name="f72" fmla="val 223"/>
                <a:gd name="f73" fmla="val 222"/>
                <a:gd name="f74" fmla="val 214"/>
                <a:gd name="f75" fmla="val 206"/>
                <a:gd name="f76" fmla="val 30"/>
                <a:gd name="f77" fmla="val 197"/>
                <a:gd name="f78" fmla="val 32"/>
                <a:gd name="f79" fmla="val 186"/>
                <a:gd name="f80" fmla="val 184"/>
                <a:gd name="f81" fmla="val 29"/>
                <a:gd name="f82" fmla="val 172"/>
                <a:gd name="f83" fmla="val 165"/>
                <a:gd name="f84" fmla="val 159"/>
                <a:gd name="f85" fmla="val 153"/>
                <a:gd name="f86" fmla="val 143"/>
                <a:gd name="f87" fmla="val 134"/>
                <a:gd name="f88" fmla="val 124"/>
                <a:gd name="f89" fmla="val 121"/>
                <a:gd name="f90" fmla="val 117"/>
                <a:gd name="f91" fmla="+- 0 0 -90"/>
                <a:gd name="f92" fmla="*/ f3 1 225"/>
                <a:gd name="f93" fmla="*/ f4 1 36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225"/>
                <a:gd name="f102" fmla="*/ f98 1 36"/>
                <a:gd name="f103" fmla="*/ 114 f99 1"/>
                <a:gd name="f104" fmla="*/ 34 f98 1"/>
                <a:gd name="f105" fmla="*/ 105 f99 1"/>
                <a:gd name="f106" fmla="*/ 35 f98 1"/>
                <a:gd name="f107" fmla="*/ 73 f99 1"/>
                <a:gd name="f108" fmla="*/ 31 f98 1"/>
                <a:gd name="f109" fmla="*/ 31 f99 1"/>
                <a:gd name="f110" fmla="*/ 20 f98 1"/>
                <a:gd name="f111" fmla="*/ 3 f99 1"/>
                <a:gd name="f112" fmla="*/ 9 f98 1"/>
                <a:gd name="f113" fmla="*/ 1 f99 1"/>
                <a:gd name="f114" fmla="*/ 6 f98 1"/>
                <a:gd name="f115" fmla="*/ 9 f99 1"/>
                <a:gd name="f116" fmla="*/ 3 f98 1"/>
                <a:gd name="f117" fmla="*/ 69 f99 1"/>
                <a:gd name="f118" fmla="*/ 21 f98 1"/>
                <a:gd name="f119" fmla="*/ 136 f99 1"/>
                <a:gd name="f120" fmla="*/ 28 f98 1"/>
                <a:gd name="f121" fmla="*/ 174 f99 1"/>
                <a:gd name="f122" fmla="*/ 25 f98 1"/>
                <a:gd name="f123" fmla="*/ 177 f99 1"/>
                <a:gd name="f124" fmla="*/ 22 f98 1"/>
                <a:gd name="f125" fmla="*/ 192 f99 1"/>
                <a:gd name="f126" fmla="*/ 7 f98 1"/>
                <a:gd name="f127" fmla="*/ 196 f99 1"/>
                <a:gd name="f128" fmla="*/ 13 f98 1"/>
                <a:gd name="f129" fmla="*/ 189 f99 1"/>
                <a:gd name="f130" fmla="*/ 188 f99 1"/>
                <a:gd name="f131" fmla="*/ 24 f98 1"/>
                <a:gd name="f132" fmla="*/ 218 f99 1"/>
                <a:gd name="f133" fmla="*/ 16 f98 1"/>
                <a:gd name="f134" fmla="*/ 225 f99 1"/>
                <a:gd name="f135" fmla="*/ 222 f99 1"/>
                <a:gd name="f136" fmla="*/ 197 f99 1"/>
                <a:gd name="f137" fmla="*/ 32 f98 1"/>
                <a:gd name="f138" fmla="*/ 184 f99 1"/>
                <a:gd name="f139" fmla="*/ 172 f99 1"/>
                <a:gd name="f140" fmla="*/ 30 f98 1"/>
                <a:gd name="f141" fmla="*/ 153 f99 1"/>
                <a:gd name="f142" fmla="*/ 124 f99 1"/>
                <a:gd name="f143" fmla="+- f100 0 f1"/>
                <a:gd name="f144" fmla="*/ f103 1 225"/>
                <a:gd name="f145" fmla="*/ f104 1 36"/>
                <a:gd name="f146" fmla="*/ f105 1 225"/>
                <a:gd name="f147" fmla="*/ f106 1 36"/>
                <a:gd name="f148" fmla="*/ f107 1 225"/>
                <a:gd name="f149" fmla="*/ f108 1 36"/>
                <a:gd name="f150" fmla="*/ f109 1 225"/>
                <a:gd name="f151" fmla="*/ f110 1 36"/>
                <a:gd name="f152" fmla="*/ f111 1 225"/>
                <a:gd name="f153" fmla="*/ f112 1 36"/>
                <a:gd name="f154" fmla="*/ f113 1 225"/>
                <a:gd name="f155" fmla="*/ f114 1 36"/>
                <a:gd name="f156" fmla="*/ f115 1 225"/>
                <a:gd name="f157" fmla="*/ f116 1 36"/>
                <a:gd name="f158" fmla="*/ f117 1 225"/>
                <a:gd name="f159" fmla="*/ f118 1 36"/>
                <a:gd name="f160" fmla="*/ f119 1 225"/>
                <a:gd name="f161" fmla="*/ f120 1 36"/>
                <a:gd name="f162" fmla="*/ f121 1 225"/>
                <a:gd name="f163" fmla="*/ f122 1 36"/>
                <a:gd name="f164" fmla="*/ f123 1 225"/>
                <a:gd name="f165" fmla="*/ f124 1 36"/>
                <a:gd name="f166" fmla="*/ f125 1 225"/>
                <a:gd name="f167" fmla="*/ f126 1 36"/>
                <a:gd name="f168" fmla="*/ f127 1 225"/>
                <a:gd name="f169" fmla="*/ f128 1 36"/>
                <a:gd name="f170" fmla="*/ f129 1 225"/>
                <a:gd name="f171" fmla="*/ f130 1 225"/>
                <a:gd name="f172" fmla="*/ f131 1 36"/>
                <a:gd name="f173" fmla="*/ f132 1 225"/>
                <a:gd name="f174" fmla="*/ f133 1 36"/>
                <a:gd name="f175" fmla="*/ f134 1 225"/>
                <a:gd name="f176" fmla="*/ f135 1 225"/>
                <a:gd name="f177" fmla="*/ f136 1 225"/>
                <a:gd name="f178" fmla="*/ f137 1 36"/>
                <a:gd name="f179" fmla="*/ f138 1 225"/>
                <a:gd name="f180" fmla="*/ f139 1 225"/>
                <a:gd name="f181" fmla="*/ f140 1 36"/>
                <a:gd name="f182" fmla="*/ f141 1 225"/>
                <a:gd name="f183" fmla="*/ f142 1 225"/>
                <a:gd name="f184" fmla="*/ 0 1 f101"/>
                <a:gd name="f185" fmla="*/ f95 1 f101"/>
                <a:gd name="f186" fmla="*/ 0 1 f102"/>
                <a:gd name="f187" fmla="*/ f96 1 f102"/>
                <a:gd name="f188" fmla="*/ f144 1 f101"/>
                <a:gd name="f189" fmla="*/ f145 1 f102"/>
                <a:gd name="f190" fmla="*/ f146 1 f101"/>
                <a:gd name="f191" fmla="*/ f147 1 f102"/>
                <a:gd name="f192" fmla="*/ f148 1 f101"/>
                <a:gd name="f193" fmla="*/ f149 1 f102"/>
                <a:gd name="f194" fmla="*/ f150 1 f101"/>
                <a:gd name="f195" fmla="*/ f151 1 f102"/>
                <a:gd name="f196" fmla="*/ f152 1 f101"/>
                <a:gd name="f197" fmla="*/ f153 1 f102"/>
                <a:gd name="f198" fmla="*/ f154 1 f101"/>
                <a:gd name="f199" fmla="*/ f155 1 f102"/>
                <a:gd name="f200" fmla="*/ f156 1 f101"/>
                <a:gd name="f201" fmla="*/ f157 1 f102"/>
                <a:gd name="f202" fmla="*/ f158 1 f101"/>
                <a:gd name="f203" fmla="*/ f159 1 f102"/>
                <a:gd name="f204" fmla="*/ f160 1 f101"/>
                <a:gd name="f205" fmla="*/ f161 1 f102"/>
                <a:gd name="f206" fmla="*/ f162 1 f101"/>
                <a:gd name="f207" fmla="*/ f163 1 f102"/>
                <a:gd name="f208" fmla="*/ f164 1 f101"/>
                <a:gd name="f209" fmla="*/ f165 1 f102"/>
                <a:gd name="f210" fmla="*/ f166 1 f101"/>
                <a:gd name="f211" fmla="*/ f167 1 f102"/>
                <a:gd name="f212" fmla="*/ f168 1 f101"/>
                <a:gd name="f213" fmla="*/ f169 1 f102"/>
                <a:gd name="f214" fmla="*/ f170 1 f101"/>
                <a:gd name="f215" fmla="*/ f171 1 f101"/>
                <a:gd name="f216" fmla="*/ f172 1 f102"/>
                <a:gd name="f217" fmla="*/ f173 1 f101"/>
                <a:gd name="f218" fmla="*/ f174 1 f102"/>
                <a:gd name="f219" fmla="*/ f175 1 f101"/>
                <a:gd name="f220" fmla="*/ f176 1 f101"/>
                <a:gd name="f221" fmla="*/ f177 1 f101"/>
                <a:gd name="f222" fmla="*/ f178 1 f102"/>
                <a:gd name="f223" fmla="*/ f179 1 f101"/>
                <a:gd name="f224" fmla="*/ f180 1 f101"/>
                <a:gd name="f225" fmla="*/ f181 1 f102"/>
                <a:gd name="f226" fmla="*/ f182 1 f101"/>
                <a:gd name="f227" fmla="*/ f183 1 f101"/>
                <a:gd name="f228" fmla="*/ f184 f92 1"/>
                <a:gd name="f229" fmla="*/ f185 f92 1"/>
                <a:gd name="f230" fmla="*/ f187 f93 1"/>
                <a:gd name="f231" fmla="*/ f186 f93 1"/>
                <a:gd name="f232" fmla="*/ f188 f92 1"/>
                <a:gd name="f233" fmla="*/ f189 f93 1"/>
                <a:gd name="f234" fmla="*/ f190 f92 1"/>
                <a:gd name="f235" fmla="*/ f191 f93 1"/>
                <a:gd name="f236" fmla="*/ f192 f92 1"/>
                <a:gd name="f237" fmla="*/ f193 f93 1"/>
                <a:gd name="f238" fmla="*/ f194 f92 1"/>
                <a:gd name="f239" fmla="*/ f195 f93 1"/>
                <a:gd name="f240" fmla="*/ f196 f92 1"/>
                <a:gd name="f241" fmla="*/ f197 f93 1"/>
                <a:gd name="f242" fmla="*/ f198 f92 1"/>
                <a:gd name="f243" fmla="*/ f199 f93 1"/>
                <a:gd name="f244" fmla="*/ f200 f92 1"/>
                <a:gd name="f245" fmla="*/ f201 f93 1"/>
                <a:gd name="f246" fmla="*/ f202 f92 1"/>
                <a:gd name="f247" fmla="*/ f203 f93 1"/>
                <a:gd name="f248" fmla="*/ f204 f92 1"/>
                <a:gd name="f249" fmla="*/ f205 f93 1"/>
                <a:gd name="f250" fmla="*/ f206 f92 1"/>
                <a:gd name="f251" fmla="*/ f207 f93 1"/>
                <a:gd name="f252" fmla="*/ f208 f92 1"/>
                <a:gd name="f253" fmla="*/ f209 f93 1"/>
                <a:gd name="f254" fmla="*/ f210 f92 1"/>
                <a:gd name="f255" fmla="*/ f211 f93 1"/>
                <a:gd name="f256" fmla="*/ f212 f92 1"/>
                <a:gd name="f257" fmla="*/ f213 f93 1"/>
                <a:gd name="f258" fmla="*/ f214 f92 1"/>
                <a:gd name="f259" fmla="*/ f215 f92 1"/>
                <a:gd name="f260" fmla="*/ f216 f93 1"/>
                <a:gd name="f261" fmla="*/ f217 f92 1"/>
                <a:gd name="f262" fmla="*/ f218 f93 1"/>
                <a:gd name="f263" fmla="*/ f219 f92 1"/>
                <a:gd name="f264" fmla="*/ f220 f92 1"/>
                <a:gd name="f265" fmla="*/ f221 f92 1"/>
                <a:gd name="f266" fmla="*/ f222 f93 1"/>
                <a:gd name="f267" fmla="*/ f223 f92 1"/>
                <a:gd name="f268" fmla="*/ f224 f92 1"/>
                <a:gd name="f269" fmla="*/ f225 f93 1"/>
                <a:gd name="f270" fmla="*/ f226 f92 1"/>
                <a:gd name="f271" fmla="*/ f227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3">
                  <a:pos x="f232" y="f233"/>
                </a:cxn>
                <a:cxn ang="f143">
                  <a:pos x="f234" y="f235"/>
                </a:cxn>
                <a:cxn ang="f143">
                  <a:pos x="f236" y="f237"/>
                </a:cxn>
                <a:cxn ang="f143">
                  <a:pos x="f238" y="f239"/>
                </a:cxn>
                <a:cxn ang="f143">
                  <a:pos x="f240" y="f241"/>
                </a:cxn>
                <a:cxn ang="f143">
                  <a:pos x="f242" y="f243"/>
                </a:cxn>
                <a:cxn ang="f143">
                  <a:pos x="f244" y="f245"/>
                </a:cxn>
                <a:cxn ang="f143">
                  <a:pos x="f246" y="f247"/>
                </a:cxn>
                <a:cxn ang="f143">
                  <a:pos x="f248" y="f249"/>
                </a:cxn>
                <a:cxn ang="f143">
                  <a:pos x="f250" y="f251"/>
                </a:cxn>
                <a:cxn ang="f143">
                  <a:pos x="f252" y="f253"/>
                </a:cxn>
                <a:cxn ang="f143">
                  <a:pos x="f254" y="f255"/>
                </a:cxn>
                <a:cxn ang="f143">
                  <a:pos x="f256" y="f255"/>
                </a:cxn>
                <a:cxn ang="f143">
                  <a:pos x="f256" y="f257"/>
                </a:cxn>
                <a:cxn ang="f143">
                  <a:pos x="f258" y="f239"/>
                </a:cxn>
                <a:cxn ang="f143">
                  <a:pos x="f259" y="f260"/>
                </a:cxn>
                <a:cxn ang="f143">
                  <a:pos x="f254" y="f251"/>
                </a:cxn>
                <a:cxn ang="f143">
                  <a:pos x="f261" y="f262"/>
                </a:cxn>
                <a:cxn ang="f143">
                  <a:pos x="f263" y="f239"/>
                </a:cxn>
                <a:cxn ang="f143">
                  <a:pos x="f264" y="f260"/>
                </a:cxn>
                <a:cxn ang="f143">
                  <a:pos x="f265" y="f237"/>
                </a:cxn>
                <a:cxn ang="f143">
                  <a:pos x="f258" y="f266"/>
                </a:cxn>
                <a:cxn ang="f143">
                  <a:pos x="f267" y="f266"/>
                </a:cxn>
                <a:cxn ang="f143">
                  <a:pos x="f268" y="f269"/>
                </a:cxn>
                <a:cxn ang="f143">
                  <a:pos x="f270" y="f235"/>
                </a:cxn>
                <a:cxn ang="f143">
                  <a:pos x="f271" y="f235"/>
                </a:cxn>
                <a:cxn ang="f143">
                  <a:pos x="f232" y="f233"/>
                </a:cxn>
              </a:cxnLst>
              <a:rect l="f228" t="f231" r="f229" b="f230"/>
              <a:pathLst>
                <a:path w="225" h="36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4"/>
                    <a:pt x="f16" y="f17"/>
                    <a:pt x="f18" y="f11"/>
                  </a:cubicBezTo>
                  <a:cubicBezTo>
                    <a:pt x="f19" y="f20"/>
                    <a:pt x="f21" y="f22"/>
                    <a:pt x="f11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9"/>
                    <a:pt x="f5" y="f31"/>
                    <a:pt x="f30" y="f32"/>
                  </a:cubicBezTo>
                  <a:cubicBezTo>
                    <a:pt x="f33" y="f5"/>
                    <a:pt x="f33" y="f5"/>
                    <a:pt x="f29" y="f28"/>
                  </a:cubicBezTo>
                  <a:cubicBezTo>
                    <a:pt x="f20" y="f34"/>
                    <a:pt x="f35" y="f25"/>
                    <a:pt x="f36" y="f24"/>
                  </a:cubicBez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5"/>
                  </a:cubicBezTo>
                  <a:cubicBezTo>
                    <a:pt x="f46" y="f45"/>
                    <a:pt x="f47" y="f22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32"/>
                    <a:pt x="f56" y="f32"/>
                    <a:pt x="f57" y="f54"/>
                  </a:cubicBezTo>
                  <a:cubicBezTo>
                    <a:pt x="f58" y="f29"/>
                    <a:pt x="f59" y="f34"/>
                    <a:pt x="f57" y="f27"/>
                  </a:cubicBezTo>
                  <a:cubicBezTo>
                    <a:pt x="f60" y="f50"/>
                    <a:pt x="f61" y="f25"/>
                    <a:pt x="f62" y="f23"/>
                  </a:cubicBezTo>
                  <a:cubicBezTo>
                    <a:pt x="f63" y="f24"/>
                    <a:pt x="f64" y="f65"/>
                    <a:pt x="f63" y="f22"/>
                  </a:cubicBezTo>
                  <a:cubicBezTo>
                    <a:pt x="f62" y="f45"/>
                    <a:pt x="f61" y="f45"/>
                    <a:pt x="f53" y="f45"/>
                  </a:cubicBezTo>
                  <a:cubicBezTo>
                    <a:pt x="f66" y="f65"/>
                    <a:pt x="f67" y="f23"/>
                    <a:pt x="f68" y="f69"/>
                  </a:cubicBezTo>
                  <a:cubicBezTo>
                    <a:pt x="f70" y="f71"/>
                    <a:pt x="f6" y="f69"/>
                    <a:pt x="f6" y="f23"/>
                  </a:cubicBezTo>
                  <a:cubicBezTo>
                    <a:pt x="f6" y="f48"/>
                    <a:pt x="f72" y="f65"/>
                    <a:pt x="f73" y="f22"/>
                  </a:cubicBezTo>
                  <a:cubicBezTo>
                    <a:pt x="f74" y="f20"/>
                    <a:pt x="f75" y="f76"/>
                    <a:pt x="f77" y="f11"/>
                  </a:cubicBezTo>
                  <a:cubicBezTo>
                    <a:pt x="f55" y="f78"/>
                    <a:pt x="f53" y="f78"/>
                    <a:pt x="f62" y="f78"/>
                  </a:cubicBezTo>
                  <a:cubicBezTo>
                    <a:pt x="f64" y="f17"/>
                    <a:pt x="f79" y="f78"/>
                    <a:pt x="f80" y="f78"/>
                  </a:cubicBezTo>
                  <a:cubicBezTo>
                    <a:pt x="f2" y="f81"/>
                    <a:pt x="f46" y="f20"/>
                    <a:pt x="f82" y="f76"/>
                  </a:cubicBezTo>
                  <a:cubicBezTo>
                    <a:pt x="f83" y="f17"/>
                    <a:pt x="f84" y="f9"/>
                    <a:pt x="f85" y="f14"/>
                  </a:cubicBezTo>
                  <a:cubicBezTo>
                    <a:pt x="f86" y="f7"/>
                    <a:pt x="f87" y="f14"/>
                    <a:pt x="f88" y="f14"/>
                  </a:cubicBezTo>
                  <a:cubicBezTo>
                    <a:pt x="f89" y="f14"/>
                    <a:pt x="f90" y="f14"/>
                    <a:pt x="f8" y="f9"/>
                  </a:cubicBezTo>
                  <a:close/>
                </a:path>
              </a:pathLst>
            </a:custGeom>
            <a:solidFill>
              <a:srgbClr val="F294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64881C10-1B1D-DE5C-BFAA-08A6CBE9F706}"/>
                </a:ext>
              </a:extLst>
            </p:cNvPr>
            <p:cNvSpPr/>
            <p:nvPr/>
          </p:nvSpPr>
          <p:spPr>
            <a:xfrm>
              <a:off x="9412284" y="8891589"/>
              <a:ext cx="1679579" cy="561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45"/>
                <a:gd name="f8" fmla="val 30"/>
                <a:gd name="f9" fmla="val 17"/>
                <a:gd name="f10" fmla="val 34"/>
                <a:gd name="f11" fmla="val 31"/>
                <a:gd name="f12" fmla="val 51"/>
                <a:gd name="f13" fmla="val 63"/>
                <a:gd name="f14" fmla="val 75"/>
                <a:gd name="f15" fmla="val 87"/>
                <a:gd name="f16" fmla="val 27"/>
                <a:gd name="f17" fmla="val 98"/>
                <a:gd name="f18" fmla="val 24"/>
                <a:gd name="f19" fmla="val 109"/>
                <a:gd name="f20" fmla="val 19"/>
                <a:gd name="f21" fmla="val 119"/>
                <a:gd name="f22" fmla="val 12"/>
                <a:gd name="f23" fmla="val 121"/>
                <a:gd name="f24" fmla="val 11"/>
                <a:gd name="f25" fmla="val 122"/>
                <a:gd name="f26" fmla="val 14"/>
                <a:gd name="f27" fmla="val 15"/>
                <a:gd name="f28" fmla="val 124"/>
                <a:gd name="f29" fmla="val 16"/>
                <a:gd name="f30" fmla="val 125"/>
                <a:gd name="f31" fmla="val 128"/>
                <a:gd name="f32" fmla="val 130"/>
                <a:gd name="f33" fmla="val 132"/>
                <a:gd name="f34" fmla="val 134"/>
                <a:gd name="f35" fmla="val 10"/>
                <a:gd name="f36" fmla="val 7"/>
                <a:gd name="f37" fmla="val 3"/>
                <a:gd name="f38" fmla="val 2"/>
                <a:gd name="f39" fmla="val 133"/>
                <a:gd name="f40" fmla="val 6"/>
                <a:gd name="f41" fmla="val 129"/>
                <a:gd name="f42" fmla="val 22"/>
                <a:gd name="f43" fmla="val 26"/>
                <a:gd name="f44" fmla="val 115"/>
                <a:gd name="f45" fmla="val 29"/>
                <a:gd name="f46" fmla="val 78"/>
                <a:gd name="f47" fmla="val 44"/>
                <a:gd name="f48" fmla="val 40"/>
                <a:gd name="f49" fmla="val 1"/>
                <a:gd name="f50" fmla="+- 0 0 -90"/>
                <a:gd name="f51" fmla="*/ f3 1 135"/>
                <a:gd name="f52" fmla="*/ f4 1 45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35"/>
                <a:gd name="f61" fmla="*/ f57 1 45"/>
                <a:gd name="f62" fmla="*/ 0 f58 1"/>
                <a:gd name="f63" fmla="*/ 30 f57 1"/>
                <a:gd name="f64" fmla="*/ 51 f58 1"/>
                <a:gd name="f65" fmla="*/ 31 f57 1"/>
                <a:gd name="f66" fmla="*/ 87 f58 1"/>
                <a:gd name="f67" fmla="*/ 27 f57 1"/>
                <a:gd name="f68" fmla="*/ 119 f58 1"/>
                <a:gd name="f69" fmla="*/ 12 f57 1"/>
                <a:gd name="f70" fmla="*/ 122 f58 1"/>
                <a:gd name="f71" fmla="*/ 14 f57 1"/>
                <a:gd name="f72" fmla="*/ 125 f58 1"/>
                <a:gd name="f73" fmla="*/ 16 f57 1"/>
                <a:gd name="f74" fmla="*/ 132 f58 1"/>
                <a:gd name="f75" fmla="*/ 134 f58 1"/>
                <a:gd name="f76" fmla="*/ 3 f57 1"/>
                <a:gd name="f77" fmla="*/ 135 f58 1"/>
                <a:gd name="f78" fmla="*/ 0 f57 1"/>
                <a:gd name="f79" fmla="*/ 17 f57 1"/>
                <a:gd name="f80" fmla="*/ 115 f58 1"/>
                <a:gd name="f81" fmla="*/ 29 f57 1"/>
                <a:gd name="f82" fmla="*/ 2 f58 1"/>
                <a:gd name="f83" fmla="+- f59 0 f1"/>
                <a:gd name="f84" fmla="*/ f62 1 135"/>
                <a:gd name="f85" fmla="*/ f63 1 45"/>
                <a:gd name="f86" fmla="*/ f64 1 135"/>
                <a:gd name="f87" fmla="*/ f65 1 45"/>
                <a:gd name="f88" fmla="*/ f66 1 135"/>
                <a:gd name="f89" fmla="*/ f67 1 45"/>
                <a:gd name="f90" fmla="*/ f68 1 135"/>
                <a:gd name="f91" fmla="*/ f69 1 45"/>
                <a:gd name="f92" fmla="*/ f70 1 135"/>
                <a:gd name="f93" fmla="*/ f71 1 45"/>
                <a:gd name="f94" fmla="*/ f72 1 135"/>
                <a:gd name="f95" fmla="*/ f73 1 45"/>
                <a:gd name="f96" fmla="*/ f74 1 135"/>
                <a:gd name="f97" fmla="*/ f75 1 135"/>
                <a:gd name="f98" fmla="*/ f76 1 45"/>
                <a:gd name="f99" fmla="*/ f77 1 135"/>
                <a:gd name="f100" fmla="*/ f78 1 45"/>
                <a:gd name="f101" fmla="*/ f79 1 45"/>
                <a:gd name="f102" fmla="*/ f80 1 135"/>
                <a:gd name="f103" fmla="*/ f81 1 45"/>
                <a:gd name="f104" fmla="*/ f82 1 135"/>
                <a:gd name="f105" fmla="*/ 0 1 f60"/>
                <a:gd name="f106" fmla="*/ f54 1 f60"/>
                <a:gd name="f107" fmla="*/ 0 1 f61"/>
                <a:gd name="f108" fmla="*/ f55 1 f61"/>
                <a:gd name="f109" fmla="*/ f84 1 f60"/>
                <a:gd name="f110" fmla="*/ f85 1 f61"/>
                <a:gd name="f111" fmla="*/ f86 1 f60"/>
                <a:gd name="f112" fmla="*/ f87 1 f61"/>
                <a:gd name="f113" fmla="*/ f88 1 f60"/>
                <a:gd name="f114" fmla="*/ f89 1 f61"/>
                <a:gd name="f115" fmla="*/ f90 1 f60"/>
                <a:gd name="f116" fmla="*/ f91 1 f61"/>
                <a:gd name="f117" fmla="*/ f92 1 f60"/>
                <a:gd name="f118" fmla="*/ f93 1 f61"/>
                <a:gd name="f119" fmla="*/ f94 1 f60"/>
                <a:gd name="f120" fmla="*/ f95 1 f61"/>
                <a:gd name="f121" fmla="*/ f96 1 f60"/>
                <a:gd name="f122" fmla="*/ f97 1 f60"/>
                <a:gd name="f123" fmla="*/ f98 1 f61"/>
                <a:gd name="f124" fmla="*/ f99 1 f60"/>
                <a:gd name="f125" fmla="*/ f100 1 f61"/>
                <a:gd name="f126" fmla="*/ f101 1 f61"/>
                <a:gd name="f127" fmla="*/ f102 1 f60"/>
                <a:gd name="f128" fmla="*/ f103 1 f61"/>
                <a:gd name="f129" fmla="*/ f104 1 f60"/>
                <a:gd name="f130" fmla="*/ f105 f51 1"/>
                <a:gd name="f131" fmla="*/ f106 f51 1"/>
                <a:gd name="f132" fmla="*/ f108 f52 1"/>
                <a:gd name="f133" fmla="*/ f107 f52 1"/>
                <a:gd name="f134" fmla="*/ f109 f51 1"/>
                <a:gd name="f135" fmla="*/ f110 f52 1"/>
                <a:gd name="f136" fmla="*/ f111 f51 1"/>
                <a:gd name="f137" fmla="*/ f112 f52 1"/>
                <a:gd name="f138" fmla="*/ f113 f51 1"/>
                <a:gd name="f139" fmla="*/ f114 f52 1"/>
                <a:gd name="f140" fmla="*/ f115 f51 1"/>
                <a:gd name="f141" fmla="*/ f116 f52 1"/>
                <a:gd name="f142" fmla="*/ f117 f51 1"/>
                <a:gd name="f143" fmla="*/ f118 f52 1"/>
                <a:gd name="f144" fmla="*/ f119 f51 1"/>
                <a:gd name="f145" fmla="*/ f120 f52 1"/>
                <a:gd name="f146" fmla="*/ f121 f51 1"/>
                <a:gd name="f147" fmla="*/ f122 f51 1"/>
                <a:gd name="f148" fmla="*/ f123 f52 1"/>
                <a:gd name="f149" fmla="*/ f124 f51 1"/>
                <a:gd name="f150" fmla="*/ f125 f52 1"/>
                <a:gd name="f151" fmla="*/ f126 f52 1"/>
                <a:gd name="f152" fmla="*/ f127 f51 1"/>
                <a:gd name="f153" fmla="*/ f128 f52 1"/>
                <a:gd name="f154" fmla="*/ f12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5"/>
                </a:cxn>
                <a:cxn ang="f83">
                  <a:pos x="f147" y="f143"/>
                </a:cxn>
                <a:cxn ang="f83">
                  <a:pos x="f147" y="f148"/>
                </a:cxn>
                <a:cxn ang="f83">
                  <a:pos x="f149" y="f150"/>
                </a:cxn>
                <a:cxn ang="f83">
                  <a:pos x="f149" y="f151"/>
                </a:cxn>
                <a:cxn ang="f83">
                  <a:pos x="f152" y="f153"/>
                </a:cxn>
                <a:cxn ang="f83">
                  <a:pos x="f154" y="f137"/>
                </a:cxn>
                <a:cxn ang="f83">
                  <a:pos x="f134" y="f135"/>
                </a:cxn>
              </a:cxnLst>
              <a:rect l="f130" t="f133" r="f131" b="f132"/>
              <a:pathLst>
                <a:path w="135" h="45">
                  <a:moveTo>
                    <a:pt x="f5" y="f8"/>
                  </a:moveTo>
                  <a:cubicBezTo>
                    <a:pt x="f9" y="f8"/>
                    <a:pt x="f10" y="f11"/>
                    <a:pt x="f12" y="f11"/>
                  </a:cubicBezTo>
                  <a:cubicBezTo>
                    <a:pt x="f13" y="f11"/>
                    <a:pt x="f14" y="f8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5" y="f26"/>
                  </a:cubicBezTo>
                  <a:cubicBezTo>
                    <a:pt x="f25" y="f27"/>
                    <a:pt x="f28" y="f29"/>
                    <a:pt x="f30" y="f29"/>
                  </a:cubicBezTo>
                  <a:cubicBezTo>
                    <a:pt x="f31" y="f29"/>
                    <a:pt x="f32" y="f29"/>
                    <a:pt x="f33" y="f29"/>
                  </a:cubicBezTo>
                  <a:cubicBezTo>
                    <a:pt x="f34" y="f29"/>
                    <a:pt x="f34" y="f27"/>
                    <a:pt x="f34" y="f26"/>
                  </a:cubicBezTo>
                  <a:cubicBezTo>
                    <a:pt x="f34" y="f35"/>
                    <a:pt x="f34" y="f36"/>
                    <a:pt x="f34" y="f37"/>
                  </a:cubicBezTo>
                  <a:cubicBezTo>
                    <a:pt x="f34" y="f38"/>
                    <a:pt x="f39" y="f5"/>
                    <a:pt x="f6" y="f5"/>
                  </a:cubicBezTo>
                  <a:cubicBezTo>
                    <a:pt x="f6" y="f40"/>
                    <a:pt x="f6" y="f24"/>
                    <a:pt x="f6" y="f9"/>
                  </a:cubicBezTo>
                  <a:cubicBezTo>
                    <a:pt x="f41" y="f42"/>
                    <a:pt x="f25" y="f43"/>
                    <a:pt x="f44" y="f45"/>
                  </a:cubicBezTo>
                  <a:cubicBezTo>
                    <a:pt x="f46" y="f47"/>
                    <a:pt x="f48" y="f7"/>
                    <a:pt x="f38" y="f11"/>
                  </a:cubicBezTo>
                  <a:cubicBezTo>
                    <a:pt x="f49" y="f11"/>
                    <a:pt x="f49" y="f11"/>
                    <a:pt x="f5" y="f8"/>
                  </a:cubicBezTo>
                  <a:close/>
                </a:path>
              </a:pathLst>
            </a:custGeom>
            <a:solidFill>
              <a:srgbClr val="D4D0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A764B88F-58F9-C421-F5B4-9C4CE0F1AE71}"/>
                </a:ext>
              </a:extLst>
            </p:cNvPr>
            <p:cNvSpPr/>
            <p:nvPr/>
          </p:nvSpPr>
          <p:spPr>
            <a:xfrm>
              <a:off x="5554659" y="6659566"/>
              <a:ext cx="1020763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24"/>
                <a:gd name="f8" fmla="val 76"/>
                <a:gd name="f9" fmla="val 1"/>
                <a:gd name="f10" fmla="val 78"/>
                <a:gd name="f11" fmla="val 5"/>
                <a:gd name="f12" fmla="val 79"/>
                <a:gd name="f13" fmla="val 9"/>
                <a:gd name="f14" fmla="val 81"/>
                <a:gd name="f15" fmla="val 13"/>
                <a:gd name="f16" fmla="val 14"/>
                <a:gd name="f17" fmla="val 15"/>
                <a:gd name="f18" fmla="val 80"/>
                <a:gd name="f19" fmla="val 71"/>
                <a:gd name="f20" fmla="val 20"/>
                <a:gd name="f21" fmla="val 61"/>
                <a:gd name="f22" fmla="val 21"/>
                <a:gd name="f23" fmla="val 51"/>
                <a:gd name="f24" fmla="val 22"/>
                <a:gd name="f25" fmla="val 38"/>
                <a:gd name="f26" fmla="val 26"/>
                <a:gd name="f27" fmla="val 8"/>
                <a:gd name="f28" fmla="val 4"/>
                <a:gd name="f29" fmla="val 17"/>
                <a:gd name="f30" fmla="val 11"/>
                <a:gd name="f31" fmla="val 2"/>
                <a:gd name="f32" fmla="val 12"/>
                <a:gd name="f33" fmla="val 18"/>
                <a:gd name="f34" fmla="val 32"/>
                <a:gd name="f35" fmla="val 45"/>
                <a:gd name="f36" fmla="val 10"/>
                <a:gd name="f37" fmla="val 53"/>
                <a:gd name="f38" fmla="val 6"/>
                <a:gd name="f39" fmla="val 68"/>
                <a:gd name="f40" fmla="val 3"/>
                <a:gd name="f41" fmla="val 73"/>
                <a:gd name="f42" fmla="+- 0 0 -90"/>
                <a:gd name="f43" fmla="*/ f3 1 82"/>
                <a:gd name="f44" fmla="*/ f4 1 2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2"/>
                <a:gd name="f53" fmla="*/ f49 1 24"/>
                <a:gd name="f54" fmla="*/ 76 f50 1"/>
                <a:gd name="f55" fmla="*/ 1 f49 1"/>
                <a:gd name="f56" fmla="*/ 81 f50 1"/>
                <a:gd name="f57" fmla="*/ 13 f49 1"/>
                <a:gd name="f58" fmla="*/ 80 f50 1"/>
                <a:gd name="f59" fmla="*/ 15 f49 1"/>
                <a:gd name="f60" fmla="*/ 51 f50 1"/>
                <a:gd name="f61" fmla="*/ 22 f49 1"/>
                <a:gd name="f62" fmla="*/ 13 f50 1"/>
                <a:gd name="f63" fmla="*/ 21 f49 1"/>
                <a:gd name="f64" fmla="*/ 0 f50 1"/>
                <a:gd name="f65" fmla="*/ 4 f50 1"/>
                <a:gd name="f66" fmla="*/ 12 f49 1"/>
                <a:gd name="f67" fmla="*/ 45 f50 1"/>
                <a:gd name="f68" fmla="*/ 10 f49 1"/>
                <a:gd name="f69" fmla="*/ 68 f50 1"/>
                <a:gd name="f70" fmla="*/ 3 f49 1"/>
                <a:gd name="f71" fmla="+- f51 0 f1"/>
                <a:gd name="f72" fmla="*/ f54 1 82"/>
                <a:gd name="f73" fmla="*/ f55 1 24"/>
                <a:gd name="f74" fmla="*/ f56 1 82"/>
                <a:gd name="f75" fmla="*/ f57 1 24"/>
                <a:gd name="f76" fmla="*/ f58 1 82"/>
                <a:gd name="f77" fmla="*/ f59 1 24"/>
                <a:gd name="f78" fmla="*/ f60 1 82"/>
                <a:gd name="f79" fmla="*/ f61 1 24"/>
                <a:gd name="f80" fmla="*/ f62 1 82"/>
                <a:gd name="f81" fmla="*/ f63 1 24"/>
                <a:gd name="f82" fmla="*/ f64 1 82"/>
                <a:gd name="f83" fmla="*/ f65 1 82"/>
                <a:gd name="f84" fmla="*/ f66 1 24"/>
                <a:gd name="f85" fmla="*/ f67 1 82"/>
                <a:gd name="f86" fmla="*/ f68 1 24"/>
                <a:gd name="f87" fmla="*/ f69 1 82"/>
                <a:gd name="f88" fmla="*/ f70 1 24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2"/>
                <a:gd name="f105" fmla="*/ f84 1 f53"/>
                <a:gd name="f106" fmla="*/ f85 1 f52"/>
                <a:gd name="f107" fmla="*/ f86 1 f53"/>
                <a:gd name="f108" fmla="*/ f87 1 f52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3 1"/>
                <a:gd name="f126" fmla="*/ f105 f44 1"/>
                <a:gd name="f127" fmla="*/ f106 f43 1"/>
                <a:gd name="f128" fmla="*/ f107 f44 1"/>
                <a:gd name="f129" fmla="*/ f108 f43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17"/>
                </a:cxn>
                <a:cxn ang="f71">
                  <a:pos x="f125" y="f126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2" h="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18" y="f1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7"/>
                    <a:pt x="f26" y="f7"/>
                    <a:pt x="f15" y="f22"/>
                  </a:cubicBezTo>
                  <a:cubicBezTo>
                    <a:pt x="f27" y="f20"/>
                    <a:pt x="f28" y="f29"/>
                    <a:pt x="f5" y="f15"/>
                  </a:cubicBezTo>
                  <a:cubicBezTo>
                    <a:pt x="f9" y="f30"/>
                    <a:pt x="f31" y="f30"/>
                    <a:pt x="f28" y="f32"/>
                  </a:cubicBezTo>
                  <a:cubicBezTo>
                    <a:pt x="f33" y="f15"/>
                    <a:pt x="f34" y="f32"/>
                    <a:pt x="f35" y="f36"/>
                  </a:cubicBezTo>
                  <a:cubicBezTo>
                    <a:pt x="f37" y="f27"/>
                    <a:pt x="f21" y="f38"/>
                    <a:pt x="f39" y="f40"/>
                  </a:cubicBezTo>
                  <a:cubicBezTo>
                    <a:pt x="f19" y="f31"/>
                    <a:pt x="f41" y="f5"/>
                    <a:pt x="f8" y="f9"/>
                  </a:cubicBezTo>
                  <a:close/>
                </a:path>
              </a:pathLst>
            </a:custGeom>
            <a:solidFill>
              <a:srgbClr val="F396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D5B58EE0-5BE4-43BF-60A3-2089497DCADF}"/>
                </a:ext>
              </a:extLst>
            </p:cNvPr>
            <p:cNvSpPr/>
            <p:nvPr/>
          </p:nvSpPr>
          <p:spPr>
            <a:xfrm>
              <a:off x="5418140" y="8205789"/>
              <a:ext cx="833439" cy="7366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59"/>
                <a:gd name="f8" fmla="val 47"/>
                <a:gd name="f9" fmla="val 11"/>
                <a:gd name="f10" fmla="val 48"/>
                <a:gd name="f11" fmla="val 21"/>
                <a:gd name="f12" fmla="val 46"/>
                <a:gd name="f13" fmla="val 31"/>
                <a:gd name="f14" fmla="val 42"/>
                <a:gd name="f15" fmla="val 41"/>
                <a:gd name="f16" fmla="val 38"/>
                <a:gd name="f17" fmla="val 49"/>
                <a:gd name="f18" fmla="val 32"/>
                <a:gd name="f19" fmla="val 55"/>
                <a:gd name="f20" fmla="val 23"/>
                <a:gd name="f21" fmla="val 60"/>
                <a:gd name="f22" fmla="val 16"/>
                <a:gd name="f23" fmla="val 63"/>
                <a:gd name="f24" fmla="val 9"/>
                <a:gd name="f25" fmla="val 64"/>
                <a:gd name="f26" fmla="val 66"/>
                <a:gd name="f27" fmla="val 13"/>
                <a:gd name="f28" fmla="val 26"/>
                <a:gd name="f29" fmla="val 61"/>
                <a:gd name="f30" fmla="val 39"/>
                <a:gd name="f31" fmla="val 40"/>
                <a:gd name="f32" fmla="val 58"/>
                <a:gd name="f33" fmla="val 44"/>
                <a:gd name="f34" fmla="val 52"/>
                <a:gd name="f35" fmla="val 45"/>
                <a:gd name="f36" fmla="val 54"/>
                <a:gd name="f37" fmla="val 57"/>
                <a:gd name="f38" fmla="val 35"/>
                <a:gd name="f39" fmla="val 53"/>
                <a:gd name="f40" fmla="val 33"/>
                <a:gd name="f41" fmla="val 28"/>
                <a:gd name="f42" fmla="val 19"/>
                <a:gd name="f43" fmla="val 18"/>
                <a:gd name="f44" fmla="val 51"/>
                <a:gd name="f45" fmla="val 17"/>
                <a:gd name="f46" fmla="val 50"/>
                <a:gd name="f47" fmla="val 15"/>
                <a:gd name="f48" fmla="val 8"/>
                <a:gd name="f49" fmla="val 4"/>
                <a:gd name="f50" fmla="val 2"/>
                <a:gd name="f51" fmla="+- 0 0 -90"/>
                <a:gd name="f52" fmla="*/ f3 1 67"/>
                <a:gd name="f53" fmla="*/ f4 1 59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67"/>
                <a:gd name="f62" fmla="*/ f58 1 59"/>
                <a:gd name="f63" fmla="*/ 0 f59 1"/>
                <a:gd name="f64" fmla="*/ 47 f58 1"/>
                <a:gd name="f65" fmla="*/ 31 f59 1"/>
                <a:gd name="f66" fmla="*/ 42 f58 1"/>
                <a:gd name="f67" fmla="*/ 55 f59 1"/>
                <a:gd name="f68" fmla="*/ 23 f58 1"/>
                <a:gd name="f69" fmla="*/ 64 f59 1"/>
                <a:gd name="f70" fmla="*/ 0 f58 1"/>
                <a:gd name="f71" fmla="*/ 61 f59 1"/>
                <a:gd name="f72" fmla="*/ 39 f58 1"/>
                <a:gd name="f73" fmla="*/ 59 f59 1"/>
                <a:gd name="f74" fmla="*/ 52 f59 1"/>
                <a:gd name="f75" fmla="*/ 45 f58 1"/>
                <a:gd name="f76" fmla="*/ 48 f59 1"/>
                <a:gd name="f77" fmla="*/ 48 f58 1"/>
                <a:gd name="f78" fmla="*/ 44 f59 1"/>
                <a:gd name="f79" fmla="*/ 55 f58 1"/>
                <a:gd name="f80" fmla="*/ 40 f59 1"/>
                <a:gd name="f81" fmla="*/ 58 f58 1"/>
                <a:gd name="f82" fmla="*/ 38 f59 1"/>
                <a:gd name="f83" fmla="*/ 59 f58 1"/>
                <a:gd name="f84" fmla="*/ 53 f58 1"/>
                <a:gd name="f85" fmla="*/ 23 f59 1"/>
                <a:gd name="f86" fmla="*/ 18 f59 1"/>
                <a:gd name="f87" fmla="*/ 51 f58 1"/>
                <a:gd name="f88" fmla="*/ 15 f59 1"/>
                <a:gd name="f89" fmla="*/ 50 f58 1"/>
                <a:gd name="f90" fmla="*/ 4 f59 1"/>
                <a:gd name="f91" fmla="+- f60 0 f1"/>
                <a:gd name="f92" fmla="*/ f63 1 67"/>
                <a:gd name="f93" fmla="*/ f64 1 59"/>
                <a:gd name="f94" fmla="*/ f65 1 67"/>
                <a:gd name="f95" fmla="*/ f66 1 59"/>
                <a:gd name="f96" fmla="*/ f67 1 67"/>
                <a:gd name="f97" fmla="*/ f68 1 59"/>
                <a:gd name="f98" fmla="*/ f69 1 67"/>
                <a:gd name="f99" fmla="*/ f70 1 59"/>
                <a:gd name="f100" fmla="*/ f71 1 67"/>
                <a:gd name="f101" fmla="*/ f72 1 59"/>
                <a:gd name="f102" fmla="*/ f73 1 67"/>
                <a:gd name="f103" fmla="*/ f74 1 67"/>
                <a:gd name="f104" fmla="*/ f75 1 59"/>
                <a:gd name="f105" fmla="*/ f76 1 67"/>
                <a:gd name="f106" fmla="*/ f77 1 59"/>
                <a:gd name="f107" fmla="*/ f78 1 67"/>
                <a:gd name="f108" fmla="*/ f79 1 59"/>
                <a:gd name="f109" fmla="*/ f80 1 67"/>
                <a:gd name="f110" fmla="*/ f81 1 59"/>
                <a:gd name="f111" fmla="*/ f82 1 67"/>
                <a:gd name="f112" fmla="*/ f83 1 59"/>
                <a:gd name="f113" fmla="*/ f84 1 59"/>
                <a:gd name="f114" fmla="*/ f85 1 67"/>
                <a:gd name="f115" fmla="*/ f86 1 67"/>
                <a:gd name="f116" fmla="*/ f87 1 59"/>
                <a:gd name="f117" fmla="*/ f88 1 67"/>
                <a:gd name="f118" fmla="*/ f89 1 59"/>
                <a:gd name="f119" fmla="*/ f90 1 67"/>
                <a:gd name="f120" fmla="*/ 0 1 f61"/>
                <a:gd name="f121" fmla="*/ f55 1 f61"/>
                <a:gd name="f122" fmla="*/ 0 1 f62"/>
                <a:gd name="f123" fmla="*/ f56 1 f62"/>
                <a:gd name="f124" fmla="*/ f92 1 f61"/>
                <a:gd name="f125" fmla="*/ f93 1 f62"/>
                <a:gd name="f126" fmla="*/ f94 1 f61"/>
                <a:gd name="f127" fmla="*/ f95 1 f62"/>
                <a:gd name="f128" fmla="*/ f96 1 f61"/>
                <a:gd name="f129" fmla="*/ f97 1 f62"/>
                <a:gd name="f130" fmla="*/ f98 1 f61"/>
                <a:gd name="f131" fmla="*/ f99 1 f62"/>
                <a:gd name="f132" fmla="*/ f100 1 f61"/>
                <a:gd name="f133" fmla="*/ f101 1 f62"/>
                <a:gd name="f134" fmla="*/ f102 1 f61"/>
                <a:gd name="f135" fmla="*/ f103 1 f61"/>
                <a:gd name="f136" fmla="*/ f104 1 f62"/>
                <a:gd name="f137" fmla="*/ f105 1 f61"/>
                <a:gd name="f138" fmla="*/ f106 1 f62"/>
                <a:gd name="f139" fmla="*/ f107 1 f61"/>
                <a:gd name="f140" fmla="*/ f108 1 f62"/>
                <a:gd name="f141" fmla="*/ f109 1 f61"/>
                <a:gd name="f142" fmla="*/ f110 1 f62"/>
                <a:gd name="f143" fmla="*/ f111 1 f61"/>
                <a:gd name="f144" fmla="*/ f112 1 f62"/>
                <a:gd name="f145" fmla="*/ f113 1 f62"/>
                <a:gd name="f146" fmla="*/ f114 1 f61"/>
                <a:gd name="f147" fmla="*/ f115 1 f61"/>
                <a:gd name="f148" fmla="*/ f116 1 f62"/>
                <a:gd name="f149" fmla="*/ f117 1 f61"/>
                <a:gd name="f150" fmla="*/ f118 1 f62"/>
                <a:gd name="f151" fmla="*/ f119 1 f61"/>
                <a:gd name="f152" fmla="*/ f120 f52 1"/>
                <a:gd name="f153" fmla="*/ f121 f52 1"/>
                <a:gd name="f154" fmla="*/ f123 f53 1"/>
                <a:gd name="f155" fmla="*/ f122 f53 1"/>
                <a:gd name="f156" fmla="*/ f124 f52 1"/>
                <a:gd name="f157" fmla="*/ f125 f53 1"/>
                <a:gd name="f158" fmla="*/ f126 f52 1"/>
                <a:gd name="f159" fmla="*/ f127 f53 1"/>
                <a:gd name="f160" fmla="*/ f128 f52 1"/>
                <a:gd name="f161" fmla="*/ f129 f53 1"/>
                <a:gd name="f162" fmla="*/ f130 f52 1"/>
                <a:gd name="f163" fmla="*/ f131 f53 1"/>
                <a:gd name="f164" fmla="*/ f132 f52 1"/>
                <a:gd name="f165" fmla="*/ f133 f53 1"/>
                <a:gd name="f166" fmla="*/ f134 f52 1"/>
                <a:gd name="f167" fmla="*/ f135 f52 1"/>
                <a:gd name="f168" fmla="*/ f136 f53 1"/>
                <a:gd name="f169" fmla="*/ f137 f52 1"/>
                <a:gd name="f170" fmla="*/ f138 f53 1"/>
                <a:gd name="f171" fmla="*/ f139 f52 1"/>
                <a:gd name="f172" fmla="*/ f140 f53 1"/>
                <a:gd name="f173" fmla="*/ f141 f52 1"/>
                <a:gd name="f174" fmla="*/ f142 f53 1"/>
                <a:gd name="f175" fmla="*/ f143 f52 1"/>
                <a:gd name="f176" fmla="*/ f144 f53 1"/>
                <a:gd name="f177" fmla="*/ f145 f53 1"/>
                <a:gd name="f178" fmla="*/ f146 f52 1"/>
                <a:gd name="f179" fmla="*/ f147 f52 1"/>
                <a:gd name="f180" fmla="*/ f148 f53 1"/>
                <a:gd name="f181" fmla="*/ f149 f52 1"/>
                <a:gd name="f182" fmla="*/ f150 f53 1"/>
                <a:gd name="f183" fmla="*/ f151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5"/>
                </a:cxn>
                <a:cxn ang="f91">
                  <a:pos x="f167" y="f168"/>
                </a:cxn>
                <a:cxn ang="f91">
                  <a:pos x="f169" y="f170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5" y="f177"/>
                </a:cxn>
                <a:cxn ang="f91">
                  <a:pos x="f178" y="f177"/>
                </a:cxn>
                <a:cxn ang="f91">
                  <a:pos x="f179" y="f180"/>
                </a:cxn>
                <a:cxn ang="f91">
                  <a:pos x="f181" y="f182"/>
                </a:cxn>
                <a:cxn ang="f91">
                  <a:pos x="f183" y="f182"/>
                </a:cxn>
                <a:cxn ang="f91">
                  <a:pos x="f156" y="f157"/>
                </a:cxn>
              </a:cxnLst>
              <a:rect l="f152" t="f155" r="f153" b="f154"/>
              <a:pathLst>
                <a:path w="67" h="5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5"/>
                  </a:cubicBezTo>
                  <a:cubicBezTo>
                    <a:pt x="f26" y="f27"/>
                    <a:pt x="f6" y="f28"/>
                    <a:pt x="f29" y="f30"/>
                  </a:cubicBezTo>
                  <a:cubicBezTo>
                    <a:pt x="f21" y="f31"/>
                    <a:pt x="f7" y="f30"/>
                    <a:pt x="f7" y="f30"/>
                  </a:cubicBezTo>
                  <a:cubicBezTo>
                    <a:pt x="f32" y="f33"/>
                    <a:pt x="f32" y="f33"/>
                    <a:pt x="f34" y="f35"/>
                  </a:cubicBezTo>
                  <a:cubicBezTo>
                    <a:pt x="f17" y="f35"/>
                    <a:pt x="f10" y="f35"/>
                    <a:pt x="f10" y="f10"/>
                  </a:cubicBezTo>
                  <a:cubicBezTo>
                    <a:pt x="f10" y="f34"/>
                    <a:pt x="f8" y="f36"/>
                    <a:pt x="f33" y="f19"/>
                  </a:cubicBezTo>
                  <a:cubicBezTo>
                    <a:pt x="f14" y="f19"/>
                    <a:pt x="f15" y="f37"/>
                    <a:pt x="f31" y="f32"/>
                  </a:cubicBezTo>
                  <a:cubicBezTo>
                    <a:pt x="f31" y="f32"/>
                    <a:pt x="f30" y="f32"/>
                    <a:pt x="f16" y="f7"/>
                  </a:cubicBezTo>
                  <a:cubicBezTo>
                    <a:pt x="f38" y="f32"/>
                    <a:pt x="f38" y="f37"/>
                    <a:pt x="f16" y="f39"/>
                  </a:cubicBezTo>
                  <a:cubicBezTo>
                    <a:pt x="f40" y="f36"/>
                    <a:pt x="f41" y="f39"/>
                    <a:pt x="f20" y="f39"/>
                  </a:cubicBezTo>
                  <a:cubicBezTo>
                    <a:pt x="f11" y="f39"/>
                    <a:pt x="f42" y="f39"/>
                    <a:pt x="f43" y="f44"/>
                  </a:cubicBezTo>
                  <a:cubicBezTo>
                    <a:pt x="f45" y="f46"/>
                    <a:pt x="f22" y="f46"/>
                    <a:pt x="f47" y="f46"/>
                  </a:cubicBezTo>
                  <a:cubicBezTo>
                    <a:pt x="f9" y="f46"/>
                    <a:pt x="f48" y="f17"/>
                    <a:pt x="f49" y="f46"/>
                  </a:cubicBezTo>
                  <a:cubicBezTo>
                    <a:pt x="f50" y="f46"/>
                    <a:pt x="f5" y="f46"/>
                    <a:pt x="f5" y="f8"/>
                  </a:cubicBezTo>
                  <a:close/>
                </a:path>
              </a:pathLst>
            </a:custGeom>
            <a:solidFill>
              <a:srgbClr val="E1AE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F57C6A70-5A1E-E997-3D7A-A0DB9356F194}"/>
                </a:ext>
              </a:extLst>
            </p:cNvPr>
            <p:cNvSpPr/>
            <p:nvPr/>
          </p:nvSpPr>
          <p:spPr>
            <a:xfrm>
              <a:off x="7296153" y="8904290"/>
              <a:ext cx="423860" cy="3857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1"/>
                <a:gd name="f8" fmla="val 23"/>
                <a:gd name="f9" fmla="val 24"/>
                <a:gd name="f10" fmla="val 2"/>
                <a:gd name="f11" fmla="val 5"/>
                <a:gd name="f12" fmla="val 27"/>
                <a:gd name="f13" fmla="val 3"/>
                <a:gd name="f14" fmla="val 28"/>
                <a:gd name="f15" fmla="val 4"/>
                <a:gd name="f16" fmla="val 30"/>
                <a:gd name="f17" fmla="val 6"/>
                <a:gd name="f18" fmla="val 8"/>
                <a:gd name="f19" fmla="val 11"/>
                <a:gd name="f20" fmla="val 33"/>
                <a:gd name="f21" fmla="val 16"/>
                <a:gd name="f22" fmla="val 32"/>
                <a:gd name="f23" fmla="val 22"/>
                <a:gd name="f24" fmla="val 26"/>
                <a:gd name="f25" fmla="val 29"/>
                <a:gd name="f26" fmla="val 17"/>
                <a:gd name="f27" fmla="val 10"/>
                <a:gd name="f28" fmla="val 1"/>
                <a:gd name="f29" fmla="val 12"/>
                <a:gd name="f30" fmla="val 9"/>
                <a:gd name="f31" fmla="val 13"/>
                <a:gd name="f32" fmla="val 18"/>
                <a:gd name="f33" fmla="val 19"/>
                <a:gd name="f34" fmla="val 20"/>
                <a:gd name="f35" fmla="val 7"/>
                <a:gd name="f36" fmla="val 21"/>
                <a:gd name="f37" fmla="+- 0 0 -90"/>
                <a:gd name="f38" fmla="*/ f3 1 34"/>
                <a:gd name="f39" fmla="*/ f4 1 3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4"/>
                <a:gd name="f48" fmla="*/ f44 1 31"/>
                <a:gd name="f49" fmla="*/ 23 f45 1"/>
                <a:gd name="f50" fmla="*/ 0 f44 1"/>
                <a:gd name="f51" fmla="*/ 27 f45 1"/>
                <a:gd name="f52" fmla="*/ 3 f44 1"/>
                <a:gd name="f53" fmla="*/ 31 f45 1"/>
                <a:gd name="f54" fmla="*/ 4 f44 1"/>
                <a:gd name="f55" fmla="*/ 34 f45 1"/>
                <a:gd name="f56" fmla="*/ 11 f44 1"/>
                <a:gd name="f57" fmla="*/ 28 f45 1"/>
                <a:gd name="f58" fmla="*/ 26 f44 1"/>
                <a:gd name="f59" fmla="*/ 24 f45 1"/>
                <a:gd name="f60" fmla="*/ 29 f44 1"/>
                <a:gd name="f61" fmla="*/ 2 f45 1"/>
                <a:gd name="f62" fmla="*/ 31 f44 1"/>
                <a:gd name="f63" fmla="*/ 0 f45 1"/>
                <a:gd name="f64" fmla="*/ 28 f44 1"/>
                <a:gd name="f65" fmla="*/ 12 f44 1"/>
                <a:gd name="f66" fmla="*/ 5 f45 1"/>
                <a:gd name="f67" fmla="*/ 9 f44 1"/>
                <a:gd name="f68" fmla="*/ 17 f45 1"/>
                <a:gd name="f69" fmla="*/ 19 f45 1"/>
                <a:gd name="f70" fmla="*/ 10 f44 1"/>
                <a:gd name="f71" fmla="+- f46 0 f1"/>
                <a:gd name="f72" fmla="*/ f49 1 34"/>
                <a:gd name="f73" fmla="*/ f50 1 31"/>
                <a:gd name="f74" fmla="*/ f51 1 34"/>
                <a:gd name="f75" fmla="*/ f52 1 31"/>
                <a:gd name="f76" fmla="*/ f53 1 34"/>
                <a:gd name="f77" fmla="*/ f54 1 31"/>
                <a:gd name="f78" fmla="*/ f55 1 34"/>
                <a:gd name="f79" fmla="*/ f56 1 31"/>
                <a:gd name="f80" fmla="*/ f57 1 34"/>
                <a:gd name="f81" fmla="*/ f58 1 31"/>
                <a:gd name="f82" fmla="*/ f59 1 34"/>
                <a:gd name="f83" fmla="*/ f60 1 31"/>
                <a:gd name="f84" fmla="*/ f61 1 34"/>
                <a:gd name="f85" fmla="*/ f62 1 31"/>
                <a:gd name="f86" fmla="*/ f63 1 34"/>
                <a:gd name="f87" fmla="*/ f64 1 31"/>
                <a:gd name="f88" fmla="*/ f65 1 31"/>
                <a:gd name="f89" fmla="*/ f66 1 34"/>
                <a:gd name="f90" fmla="*/ f67 1 31"/>
                <a:gd name="f91" fmla="*/ f68 1 34"/>
                <a:gd name="f92" fmla="*/ f69 1 34"/>
                <a:gd name="f93" fmla="*/ f70 1 31"/>
                <a:gd name="f94" fmla="*/ 0 1 f47"/>
                <a:gd name="f95" fmla="*/ f41 1 f47"/>
                <a:gd name="f96" fmla="*/ 0 1 f48"/>
                <a:gd name="f97" fmla="*/ f42 1 f48"/>
                <a:gd name="f98" fmla="*/ f72 1 f47"/>
                <a:gd name="f99" fmla="*/ f73 1 f48"/>
                <a:gd name="f100" fmla="*/ f74 1 f47"/>
                <a:gd name="f101" fmla="*/ f75 1 f48"/>
                <a:gd name="f102" fmla="*/ f76 1 f47"/>
                <a:gd name="f103" fmla="*/ f77 1 f48"/>
                <a:gd name="f104" fmla="*/ f78 1 f47"/>
                <a:gd name="f105" fmla="*/ f79 1 f48"/>
                <a:gd name="f106" fmla="*/ f80 1 f47"/>
                <a:gd name="f107" fmla="*/ f81 1 f48"/>
                <a:gd name="f108" fmla="*/ f82 1 f47"/>
                <a:gd name="f109" fmla="*/ f83 1 f48"/>
                <a:gd name="f110" fmla="*/ f84 1 f47"/>
                <a:gd name="f111" fmla="*/ f85 1 f48"/>
                <a:gd name="f112" fmla="*/ f86 1 f47"/>
                <a:gd name="f113" fmla="*/ f87 1 f48"/>
                <a:gd name="f114" fmla="*/ f88 1 f48"/>
                <a:gd name="f115" fmla="*/ f89 1 f47"/>
                <a:gd name="f116" fmla="*/ f90 1 f48"/>
                <a:gd name="f117" fmla="*/ f91 1 f47"/>
                <a:gd name="f118" fmla="*/ f92 1 f47"/>
                <a:gd name="f119" fmla="*/ f93 1 f48"/>
                <a:gd name="f120" fmla="*/ f94 f38 1"/>
                <a:gd name="f121" fmla="*/ f95 f38 1"/>
                <a:gd name="f122" fmla="*/ f97 f39 1"/>
                <a:gd name="f123" fmla="*/ f96 f39 1"/>
                <a:gd name="f124" fmla="*/ f98 f38 1"/>
                <a:gd name="f125" fmla="*/ f99 f39 1"/>
                <a:gd name="f126" fmla="*/ f100 f38 1"/>
                <a:gd name="f127" fmla="*/ f101 f39 1"/>
                <a:gd name="f128" fmla="*/ f102 f38 1"/>
                <a:gd name="f129" fmla="*/ f103 f39 1"/>
                <a:gd name="f130" fmla="*/ f104 f38 1"/>
                <a:gd name="f131" fmla="*/ f105 f39 1"/>
                <a:gd name="f132" fmla="*/ f106 f38 1"/>
                <a:gd name="f133" fmla="*/ f107 f39 1"/>
                <a:gd name="f134" fmla="*/ f108 f38 1"/>
                <a:gd name="f135" fmla="*/ f109 f39 1"/>
                <a:gd name="f136" fmla="*/ f110 f38 1"/>
                <a:gd name="f137" fmla="*/ f111 f39 1"/>
                <a:gd name="f138" fmla="*/ f112 f38 1"/>
                <a:gd name="f139" fmla="*/ f113 f39 1"/>
                <a:gd name="f140" fmla="*/ f114 f39 1"/>
                <a:gd name="f141" fmla="*/ f115 f38 1"/>
                <a:gd name="f142" fmla="*/ f116 f39 1"/>
                <a:gd name="f143" fmla="*/ f117 f38 1"/>
                <a:gd name="f144" fmla="*/ f118 f38 1"/>
                <a:gd name="f145" fmla="*/ f11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34" y="f135"/>
                </a:cxn>
                <a:cxn ang="f71">
                  <a:pos x="f136" y="f137"/>
                </a:cxn>
                <a:cxn ang="f71">
                  <a:pos x="f138" y="f139"/>
                </a:cxn>
                <a:cxn ang="f71">
                  <a:pos x="f136" y="f140"/>
                </a:cxn>
                <a:cxn ang="f71">
                  <a:pos x="f141" y="f142"/>
                </a:cxn>
                <a:cxn ang="f71">
                  <a:pos x="f143" y="f140"/>
                </a:cxn>
                <a:cxn ang="f71">
                  <a:pos x="f144" y="f145"/>
                </a:cxn>
                <a:cxn ang="f71">
                  <a:pos x="f124" y="f125"/>
                </a:cxn>
              </a:cxnLst>
              <a:rect l="f120" t="f123" r="f121" b="f122"/>
              <a:pathLst>
                <a:path w="34" h="31">
                  <a:moveTo>
                    <a:pt x="f8" y="f5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5"/>
                    <a:pt x="f16" y="f13"/>
                    <a:pt x="f7" y="f15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20" y="f21"/>
                    <a:pt x="f22" y="f23"/>
                    <a:pt x="f14" y="f24"/>
                  </a:cubicBezTo>
                  <a:cubicBezTo>
                    <a:pt x="f12" y="f12"/>
                    <a:pt x="f24" y="f14"/>
                    <a:pt x="f9" y="f25"/>
                  </a:cubicBezTo>
                  <a:cubicBezTo>
                    <a:pt x="f26" y="f25"/>
                    <a:pt x="f27" y="f16"/>
                    <a:pt x="f10" y="f7"/>
                  </a:cubicBezTo>
                  <a:cubicBezTo>
                    <a:pt x="f5" y="f7"/>
                    <a:pt x="f5" y="f16"/>
                    <a:pt x="f5" y="f14"/>
                  </a:cubicBezTo>
                  <a:cubicBezTo>
                    <a:pt x="f28" y="f8"/>
                    <a:pt x="f10" y="f26"/>
                    <a:pt x="f10" y="f29"/>
                  </a:cubicBezTo>
                  <a:cubicBezTo>
                    <a:pt x="f10" y="f30"/>
                    <a:pt x="f13" y="f30"/>
                    <a:pt x="f11" y="f30"/>
                  </a:cubicBezTo>
                  <a:cubicBezTo>
                    <a:pt x="f30" y="f27"/>
                    <a:pt x="f31" y="f27"/>
                    <a:pt x="f26" y="f29"/>
                  </a:cubicBezTo>
                  <a:cubicBezTo>
                    <a:pt x="f32" y="f29"/>
                    <a:pt x="f33" y="f19"/>
                    <a:pt x="f33" y="f27"/>
                  </a:cubicBezTo>
                  <a:cubicBezTo>
                    <a:pt x="f34" y="f35"/>
                    <a:pt x="f36" y="f15"/>
                    <a:pt x="f8" y="f5"/>
                  </a:cubicBezTo>
                  <a:close/>
                </a:path>
              </a:pathLst>
            </a:custGeom>
            <a:solidFill>
              <a:srgbClr val="F3BC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912B08A6-482F-6AA2-FDA0-BA5DC9C05E8F}"/>
                </a:ext>
              </a:extLst>
            </p:cNvPr>
            <p:cNvSpPr/>
            <p:nvPr/>
          </p:nvSpPr>
          <p:spPr>
            <a:xfrm>
              <a:off x="10518772" y="9240834"/>
              <a:ext cx="573091" cy="336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7"/>
                <a:gd name="f8" fmla="val 14"/>
                <a:gd name="f9" fmla="val 9"/>
                <a:gd name="f10" fmla="val 12"/>
                <a:gd name="f11" fmla="val 18"/>
                <a:gd name="f12" fmla="val 26"/>
                <a:gd name="f13" fmla="val 6"/>
                <a:gd name="f14" fmla="val 29"/>
                <a:gd name="f15" fmla="val 5"/>
                <a:gd name="f16" fmla="val 31"/>
                <a:gd name="f17" fmla="val 3"/>
                <a:gd name="f18" fmla="val 34"/>
                <a:gd name="f19" fmla="val 2"/>
                <a:gd name="f20" fmla="val 38"/>
                <a:gd name="f21" fmla="val 41"/>
                <a:gd name="f22" fmla="val 1"/>
                <a:gd name="f23" fmla="val 44"/>
                <a:gd name="f24" fmla="val 42"/>
                <a:gd name="f25" fmla="val 24"/>
                <a:gd name="f26" fmla="val 25"/>
                <a:gd name="f27" fmla="val 21"/>
                <a:gd name="f28" fmla="val 22"/>
                <a:gd name="f29" fmla="val 11"/>
                <a:gd name="f30" fmla="val 19"/>
                <a:gd name="f31" fmla="val 15"/>
                <a:gd name="f32" fmla="+- 0 0 -90"/>
                <a:gd name="f33" fmla="*/ f3 1 46"/>
                <a:gd name="f34" fmla="*/ f4 1 2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46"/>
                <a:gd name="f43" fmla="*/ f39 1 27"/>
                <a:gd name="f44" fmla="*/ 0 f40 1"/>
                <a:gd name="f45" fmla="*/ 14 f39 1"/>
                <a:gd name="f46" fmla="*/ 26 f40 1"/>
                <a:gd name="f47" fmla="*/ 6 f39 1"/>
                <a:gd name="f48" fmla="*/ 34 f40 1"/>
                <a:gd name="f49" fmla="*/ 2 f39 1"/>
                <a:gd name="f50" fmla="*/ 44 f40 1"/>
                <a:gd name="f51" fmla="*/ 5 f39 1"/>
                <a:gd name="f52" fmla="*/ 18 f39 1"/>
                <a:gd name="f53" fmla="*/ 31 f40 1"/>
                <a:gd name="f54" fmla="*/ 25 f39 1"/>
                <a:gd name="f55" fmla="*/ 1 f40 1"/>
                <a:gd name="f56" fmla="*/ 15 f39 1"/>
                <a:gd name="f57" fmla="+- f41 0 f1"/>
                <a:gd name="f58" fmla="*/ f44 1 46"/>
                <a:gd name="f59" fmla="*/ f45 1 27"/>
                <a:gd name="f60" fmla="*/ f46 1 46"/>
                <a:gd name="f61" fmla="*/ f47 1 27"/>
                <a:gd name="f62" fmla="*/ f48 1 46"/>
                <a:gd name="f63" fmla="*/ f49 1 27"/>
                <a:gd name="f64" fmla="*/ f50 1 46"/>
                <a:gd name="f65" fmla="*/ f51 1 27"/>
                <a:gd name="f66" fmla="*/ f52 1 27"/>
                <a:gd name="f67" fmla="*/ f53 1 46"/>
                <a:gd name="f68" fmla="*/ f54 1 27"/>
                <a:gd name="f69" fmla="*/ f55 1 46"/>
                <a:gd name="f70" fmla="*/ f56 1 27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3"/>
                <a:gd name="f79" fmla="*/ f62 1 f42"/>
                <a:gd name="f80" fmla="*/ f63 1 f43"/>
                <a:gd name="f81" fmla="*/ f64 1 f42"/>
                <a:gd name="f82" fmla="*/ f65 1 f43"/>
                <a:gd name="f83" fmla="*/ f66 1 f43"/>
                <a:gd name="f84" fmla="*/ f67 1 f42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4 1"/>
                <a:gd name="f96" fmla="*/ f79 f33 1"/>
                <a:gd name="f97" fmla="*/ f80 f34 1"/>
                <a:gd name="f98" fmla="*/ f81 f33 1"/>
                <a:gd name="f99" fmla="*/ f82 f34 1"/>
                <a:gd name="f100" fmla="*/ f83 f34 1"/>
                <a:gd name="f101" fmla="*/ f84 f33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98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92" y="f93"/>
                </a:cxn>
              </a:cxnLst>
              <a:rect l="f88" t="f91" r="f89" b="f90"/>
              <a:pathLst>
                <a:path w="46" h="27">
                  <a:moveTo>
                    <a:pt x="f5" y="f8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5"/>
                    <a:pt x="f21" y="f22"/>
                    <a:pt x="f23" y="f15"/>
                  </a:cubicBezTo>
                  <a:cubicBezTo>
                    <a:pt x="f6" y="f9"/>
                    <a:pt x="f6" y="f8"/>
                    <a:pt x="f23" y="f11"/>
                  </a:cubicBezTo>
                  <a:cubicBezTo>
                    <a:pt x="f24" y="f25"/>
                    <a:pt x="f20" y="f7"/>
                    <a:pt x="f16" y="f26"/>
                  </a:cubicBezTo>
                  <a:cubicBezTo>
                    <a:pt x="f27" y="f28"/>
                    <a:pt x="f29" y="f30"/>
                    <a:pt x="f22" y="f31"/>
                  </a:cubicBezTo>
                  <a:cubicBezTo>
                    <a:pt x="f22" y="f31"/>
                    <a:pt x="f22" y="f8"/>
                    <a:pt x="f5" y="f8"/>
                  </a:cubicBezTo>
                  <a:close/>
                </a:path>
              </a:pathLst>
            </a:custGeom>
            <a:solidFill>
              <a:srgbClr val="CEBBA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27C7B9F4-A2F6-8E45-F149-6ECFC17FA63B}"/>
                </a:ext>
              </a:extLst>
            </p:cNvPr>
            <p:cNvSpPr/>
            <p:nvPr/>
          </p:nvSpPr>
          <p:spPr>
            <a:xfrm>
              <a:off x="7285033" y="8442326"/>
              <a:ext cx="322261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4"/>
                <a:gd name="f8" fmla="val 10"/>
                <a:gd name="f9" fmla="val 12"/>
                <a:gd name="f10" fmla="val 2"/>
                <a:gd name="f11" fmla="val 13"/>
                <a:gd name="f12" fmla="val 4"/>
                <a:gd name="f13" fmla="val 15"/>
                <a:gd name="f14" fmla="val 1"/>
                <a:gd name="f15" fmla="val 16"/>
                <a:gd name="f16" fmla="val 3"/>
                <a:gd name="f17" fmla="val 18"/>
                <a:gd name="f18" fmla="val 20"/>
                <a:gd name="f19" fmla="val 24"/>
                <a:gd name="f20" fmla="val 25"/>
                <a:gd name="f21" fmla="val 14"/>
                <a:gd name="f22" fmla="val 17"/>
                <a:gd name="f23" fmla="val 23"/>
                <a:gd name="f24" fmla="val 22"/>
                <a:gd name="f25" fmla="val 27"/>
                <a:gd name="f26" fmla="val 29"/>
                <a:gd name="f27" fmla="val 11"/>
                <a:gd name="f28" fmla="val 31"/>
                <a:gd name="f29" fmla="val 6"/>
                <a:gd name="f30" fmla="val 33"/>
                <a:gd name="f31" fmla="val 32"/>
                <a:gd name="f32" fmla="val 21"/>
                <a:gd name="f33" fmla="val 8"/>
                <a:gd name="f34" fmla="val 7"/>
                <a:gd name="f35" fmla="+- 0 0 -90"/>
                <a:gd name="f36" fmla="*/ f3 1 26"/>
                <a:gd name="f37" fmla="*/ f4 1 34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6"/>
                <a:gd name="f46" fmla="*/ f42 1 34"/>
                <a:gd name="f47" fmla="*/ 10 f43 1"/>
                <a:gd name="f48" fmla="*/ 0 f42 1"/>
                <a:gd name="f49" fmla="*/ 15 f43 1"/>
                <a:gd name="f50" fmla="*/ 1 f42 1"/>
                <a:gd name="f51" fmla="*/ 20 f43 1"/>
                <a:gd name="f52" fmla="*/ 2 f42 1"/>
                <a:gd name="f53" fmla="*/ 25 f43 1"/>
                <a:gd name="f54" fmla="*/ 14 f42 1"/>
                <a:gd name="f55" fmla="*/ 24 f43 1"/>
                <a:gd name="f56" fmla="*/ 23 f42 1"/>
                <a:gd name="f57" fmla="*/ 27 f42 1"/>
                <a:gd name="f58" fmla="*/ 6 f43 1"/>
                <a:gd name="f59" fmla="*/ 33 f42 1"/>
                <a:gd name="f60" fmla="*/ 3 f43 1"/>
                <a:gd name="f61" fmla="*/ 32 f42 1"/>
                <a:gd name="f62" fmla="*/ 0 f43 1"/>
                <a:gd name="f63" fmla="*/ 15 f42 1"/>
                <a:gd name="f64" fmla="*/ 1 f43 1"/>
                <a:gd name="f65" fmla="*/ 13 f42 1"/>
                <a:gd name="f66" fmla="*/ 8 f43 1"/>
                <a:gd name="f67" fmla="*/ 10 f42 1"/>
                <a:gd name="f68" fmla="+- f44 0 f1"/>
                <a:gd name="f69" fmla="*/ f47 1 26"/>
                <a:gd name="f70" fmla="*/ f48 1 34"/>
                <a:gd name="f71" fmla="*/ f49 1 26"/>
                <a:gd name="f72" fmla="*/ f50 1 34"/>
                <a:gd name="f73" fmla="*/ f51 1 26"/>
                <a:gd name="f74" fmla="*/ f52 1 34"/>
                <a:gd name="f75" fmla="*/ f53 1 26"/>
                <a:gd name="f76" fmla="*/ f54 1 34"/>
                <a:gd name="f77" fmla="*/ f55 1 26"/>
                <a:gd name="f78" fmla="*/ f56 1 34"/>
                <a:gd name="f79" fmla="*/ f57 1 34"/>
                <a:gd name="f80" fmla="*/ f58 1 26"/>
                <a:gd name="f81" fmla="*/ f59 1 34"/>
                <a:gd name="f82" fmla="*/ f60 1 26"/>
                <a:gd name="f83" fmla="*/ f61 1 34"/>
                <a:gd name="f84" fmla="*/ f62 1 26"/>
                <a:gd name="f85" fmla="*/ f63 1 34"/>
                <a:gd name="f86" fmla="*/ f64 1 26"/>
                <a:gd name="f87" fmla="*/ f65 1 34"/>
                <a:gd name="f88" fmla="*/ f66 1 26"/>
                <a:gd name="f89" fmla="*/ f67 1 34"/>
                <a:gd name="f90" fmla="*/ 0 1 f45"/>
                <a:gd name="f91" fmla="*/ f39 1 f45"/>
                <a:gd name="f92" fmla="*/ 0 1 f46"/>
                <a:gd name="f93" fmla="*/ f40 1 f46"/>
                <a:gd name="f94" fmla="*/ f69 1 f45"/>
                <a:gd name="f95" fmla="*/ f70 1 f46"/>
                <a:gd name="f96" fmla="*/ f71 1 f45"/>
                <a:gd name="f97" fmla="*/ f72 1 f46"/>
                <a:gd name="f98" fmla="*/ f73 1 f45"/>
                <a:gd name="f99" fmla="*/ f74 1 f46"/>
                <a:gd name="f100" fmla="*/ f75 1 f45"/>
                <a:gd name="f101" fmla="*/ f76 1 f46"/>
                <a:gd name="f102" fmla="*/ f77 1 f45"/>
                <a:gd name="f103" fmla="*/ f78 1 f46"/>
                <a:gd name="f104" fmla="*/ f79 1 f46"/>
                <a:gd name="f105" fmla="*/ f80 1 f45"/>
                <a:gd name="f106" fmla="*/ f81 1 f46"/>
                <a:gd name="f107" fmla="*/ f82 1 f45"/>
                <a:gd name="f108" fmla="*/ f83 1 f46"/>
                <a:gd name="f109" fmla="*/ f84 1 f45"/>
                <a:gd name="f110" fmla="*/ f85 1 f46"/>
                <a:gd name="f111" fmla="*/ f86 1 f45"/>
                <a:gd name="f112" fmla="*/ f87 1 f46"/>
                <a:gd name="f113" fmla="*/ f88 1 f45"/>
                <a:gd name="f114" fmla="*/ f89 1 f46"/>
                <a:gd name="f115" fmla="*/ f90 f36 1"/>
                <a:gd name="f116" fmla="*/ f91 f36 1"/>
                <a:gd name="f117" fmla="*/ f93 f37 1"/>
                <a:gd name="f118" fmla="*/ f92 f37 1"/>
                <a:gd name="f119" fmla="*/ f94 f36 1"/>
                <a:gd name="f120" fmla="*/ f95 f37 1"/>
                <a:gd name="f121" fmla="*/ f96 f36 1"/>
                <a:gd name="f122" fmla="*/ f97 f37 1"/>
                <a:gd name="f123" fmla="*/ f98 f36 1"/>
                <a:gd name="f124" fmla="*/ f99 f37 1"/>
                <a:gd name="f125" fmla="*/ f100 f36 1"/>
                <a:gd name="f126" fmla="*/ f101 f37 1"/>
                <a:gd name="f127" fmla="*/ f102 f36 1"/>
                <a:gd name="f128" fmla="*/ f103 f37 1"/>
                <a:gd name="f129" fmla="*/ f104 f37 1"/>
                <a:gd name="f130" fmla="*/ f105 f36 1"/>
                <a:gd name="f131" fmla="*/ f106 f37 1"/>
                <a:gd name="f132" fmla="*/ f107 f36 1"/>
                <a:gd name="f133" fmla="*/ f108 f37 1"/>
                <a:gd name="f134" fmla="*/ f109 f36 1"/>
                <a:gd name="f135" fmla="*/ f110 f37 1"/>
                <a:gd name="f136" fmla="*/ f111 f36 1"/>
                <a:gd name="f137" fmla="*/ f112 f37 1"/>
                <a:gd name="f138" fmla="*/ f113 f36 1"/>
                <a:gd name="f139" fmla="*/ f11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3" y="f129"/>
                </a:cxn>
                <a:cxn ang="f68">
                  <a:pos x="f130" y="f131"/>
                </a:cxn>
                <a:cxn ang="f68">
                  <a:pos x="f132" y="f133"/>
                </a:cxn>
                <a:cxn ang="f68">
                  <a:pos x="f134" y="f135"/>
                </a:cxn>
                <a:cxn ang="f68">
                  <a:pos x="f136" y="f137"/>
                </a:cxn>
                <a:cxn ang="f68">
                  <a:pos x="f138" y="f137"/>
                </a:cxn>
                <a:cxn ang="f68">
                  <a:pos x="f119" y="f139"/>
                </a:cxn>
                <a:cxn ang="f68">
                  <a:pos x="f119" y="f120"/>
                </a:cxn>
              </a:cxnLst>
              <a:rect l="f115" t="f118" r="f116" b="f117"/>
              <a:pathLst>
                <a:path w="26" h="3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4"/>
                    <a:pt x="f18" y="f10"/>
                  </a:cubicBezTo>
                  <a:cubicBezTo>
                    <a:pt x="f6" y="f12"/>
                    <a:pt x="f19" y="f8"/>
                    <a:pt x="f20" y="f21"/>
                  </a:cubicBezTo>
                  <a:cubicBezTo>
                    <a:pt x="f6" y="f22"/>
                    <a:pt x="f20" y="f18"/>
                    <a:pt x="f19" y="f23"/>
                  </a:cubicBezTo>
                  <a:cubicBezTo>
                    <a:pt x="f23" y="f19"/>
                    <a:pt x="f24" y="f6"/>
                    <a:pt x="f18" y="f25"/>
                  </a:cubicBezTo>
                  <a:cubicBezTo>
                    <a:pt x="f15" y="f26"/>
                    <a:pt x="f27" y="f28"/>
                    <a:pt x="f29" y="f30"/>
                  </a:cubicBezTo>
                  <a:cubicBezTo>
                    <a:pt x="f12" y="f7"/>
                    <a:pt x="f16" y="f7"/>
                    <a:pt x="f16" y="f31"/>
                  </a:cubicBezTo>
                  <a:cubicBezTo>
                    <a:pt x="f10" y="f6"/>
                    <a:pt x="f14" y="f32"/>
                    <a:pt x="f5" y="f13"/>
                  </a:cubicBezTo>
                  <a:cubicBezTo>
                    <a:pt x="f5" y="f21"/>
                    <a:pt x="f5" y="f11"/>
                    <a:pt x="f14" y="f11"/>
                  </a:cubicBezTo>
                  <a:cubicBezTo>
                    <a:pt x="f12" y="f11"/>
                    <a:pt x="f29" y="f9"/>
                    <a:pt x="f33" y="f11"/>
                  </a:cubicBezTo>
                  <a:cubicBezTo>
                    <a:pt x="f8" y="f11"/>
                    <a:pt x="f8" y="f9"/>
                    <a:pt x="f8" y="f8"/>
                  </a:cubicBezTo>
                  <a:cubicBezTo>
                    <a:pt x="f8" y="f34"/>
                    <a:pt x="f8" y="f12"/>
                    <a:pt x="f8" y="f5"/>
                  </a:cubicBezTo>
                  <a:close/>
                </a:path>
              </a:pathLst>
            </a:custGeom>
            <a:solidFill>
              <a:srgbClr val="F3BC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7449E4BE-91BA-D1A5-E4A0-39129438009D}"/>
                </a:ext>
              </a:extLst>
            </p:cNvPr>
            <p:cNvSpPr/>
            <p:nvPr/>
          </p:nvSpPr>
          <p:spPr>
            <a:xfrm>
              <a:off x="12509504" y="9777414"/>
              <a:ext cx="1381128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14"/>
                <a:gd name="f8" fmla="val 7"/>
                <a:gd name="f9" fmla="val 6"/>
                <a:gd name="f10" fmla="val 1"/>
                <a:gd name="f11" fmla="val 9"/>
                <a:gd name="f12" fmla="val 16"/>
                <a:gd name="f13" fmla="val 24"/>
                <a:gd name="f14" fmla="val 36"/>
                <a:gd name="f15" fmla="val 8"/>
                <a:gd name="f16" fmla="val 47"/>
                <a:gd name="f17" fmla="val 58"/>
                <a:gd name="f18" fmla="val 2"/>
                <a:gd name="f19" fmla="val 63"/>
                <a:gd name="f20" fmla="val 67"/>
                <a:gd name="f21" fmla="val 71"/>
                <a:gd name="f22" fmla="val 4"/>
                <a:gd name="f23" fmla="val 72"/>
                <a:gd name="f24" fmla="val 5"/>
                <a:gd name="f25" fmla="val 73"/>
                <a:gd name="f26" fmla="val 75"/>
                <a:gd name="f27" fmla="val 74"/>
                <a:gd name="f28" fmla="val 77"/>
                <a:gd name="f29" fmla="val 86"/>
                <a:gd name="f30" fmla="val 95"/>
                <a:gd name="f31" fmla="val 104"/>
                <a:gd name="f32" fmla="val 3"/>
                <a:gd name="f33" fmla="val 106"/>
                <a:gd name="f34" fmla="val 107"/>
                <a:gd name="f35" fmla="val 109"/>
                <a:gd name="f36" fmla="val 111"/>
                <a:gd name="f37" fmla="val 10"/>
                <a:gd name="f38" fmla="val 11"/>
                <a:gd name="f39" fmla="val 98"/>
                <a:gd name="f40" fmla="val 88"/>
                <a:gd name="f41" fmla="val 78"/>
                <a:gd name="f42" fmla="val 12"/>
                <a:gd name="f43" fmla="val 68"/>
                <a:gd name="f44" fmla="val 64"/>
                <a:gd name="f45" fmla="val 62"/>
                <a:gd name="f46" fmla="val 60"/>
                <a:gd name="f47" fmla="val 41"/>
                <a:gd name="f48" fmla="+- 0 0 -90"/>
                <a:gd name="f49" fmla="*/ f3 1 110"/>
                <a:gd name="f50" fmla="*/ f4 1 14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10"/>
                <a:gd name="f59" fmla="*/ f55 1 14"/>
                <a:gd name="f60" fmla="*/ 0 f56 1"/>
                <a:gd name="f61" fmla="*/ 7 f55 1"/>
                <a:gd name="f62" fmla="*/ 1 f56 1"/>
                <a:gd name="f63" fmla="*/ 6 f55 1"/>
                <a:gd name="f64" fmla="*/ 24 f56 1"/>
                <a:gd name="f65" fmla="*/ 58 f56 1"/>
                <a:gd name="f66" fmla="*/ 2 f55 1"/>
                <a:gd name="f67" fmla="*/ 71 f56 1"/>
                <a:gd name="f68" fmla="*/ 4 f55 1"/>
                <a:gd name="f69" fmla="*/ 75 f56 1"/>
                <a:gd name="f70" fmla="*/ 5 f55 1"/>
                <a:gd name="f71" fmla="*/ 74 f56 1"/>
                <a:gd name="f72" fmla="*/ 8 f55 1"/>
                <a:gd name="f73" fmla="*/ 77 f56 1"/>
                <a:gd name="f74" fmla="*/ 9 f55 1"/>
                <a:gd name="f75" fmla="*/ 104 f56 1"/>
                <a:gd name="f76" fmla="*/ 3 f55 1"/>
                <a:gd name="f77" fmla="*/ 109 f56 1"/>
                <a:gd name="f78" fmla="*/ 111 f56 1"/>
                <a:gd name="f79" fmla="*/ 107 f56 1"/>
                <a:gd name="f80" fmla="*/ 11 f55 1"/>
                <a:gd name="f81" fmla="*/ 78 f56 1"/>
                <a:gd name="f82" fmla="*/ 12 f55 1"/>
                <a:gd name="f83" fmla="*/ 64 f56 1"/>
                <a:gd name="f84" fmla="*/ 7 f56 1"/>
                <a:gd name="f85" fmla="*/ 10 f55 1"/>
                <a:gd name="f86" fmla="+- f57 0 f1"/>
                <a:gd name="f87" fmla="*/ f60 1 111"/>
                <a:gd name="f88" fmla="*/ f61 1 14"/>
                <a:gd name="f89" fmla="*/ f62 1 111"/>
                <a:gd name="f90" fmla="*/ f63 1 14"/>
                <a:gd name="f91" fmla="*/ f64 1 111"/>
                <a:gd name="f92" fmla="*/ f65 1 111"/>
                <a:gd name="f93" fmla="*/ f66 1 14"/>
                <a:gd name="f94" fmla="*/ f67 1 111"/>
                <a:gd name="f95" fmla="*/ f68 1 14"/>
                <a:gd name="f96" fmla="*/ f69 1 111"/>
                <a:gd name="f97" fmla="*/ f70 1 14"/>
                <a:gd name="f98" fmla="*/ f71 1 111"/>
                <a:gd name="f99" fmla="*/ f72 1 14"/>
                <a:gd name="f100" fmla="*/ f73 1 111"/>
                <a:gd name="f101" fmla="*/ f74 1 14"/>
                <a:gd name="f102" fmla="*/ f75 1 111"/>
                <a:gd name="f103" fmla="*/ f76 1 14"/>
                <a:gd name="f104" fmla="*/ f77 1 111"/>
                <a:gd name="f105" fmla="*/ f78 1 111"/>
                <a:gd name="f106" fmla="*/ f79 1 111"/>
                <a:gd name="f107" fmla="*/ f80 1 14"/>
                <a:gd name="f108" fmla="*/ f81 1 111"/>
                <a:gd name="f109" fmla="*/ f82 1 14"/>
                <a:gd name="f110" fmla="*/ f83 1 111"/>
                <a:gd name="f111" fmla="*/ f84 1 111"/>
                <a:gd name="f112" fmla="*/ f85 1 14"/>
                <a:gd name="f113" fmla="*/ 0 1 f58"/>
                <a:gd name="f114" fmla="*/ f52 1 f58"/>
                <a:gd name="f115" fmla="*/ 0 1 f59"/>
                <a:gd name="f116" fmla="*/ f53 1 f59"/>
                <a:gd name="f117" fmla="*/ f87 1 f58"/>
                <a:gd name="f118" fmla="*/ f88 1 f59"/>
                <a:gd name="f119" fmla="*/ f89 1 f58"/>
                <a:gd name="f120" fmla="*/ f90 1 f59"/>
                <a:gd name="f121" fmla="*/ f91 1 f58"/>
                <a:gd name="f122" fmla="*/ f92 1 f58"/>
                <a:gd name="f123" fmla="*/ f93 1 f59"/>
                <a:gd name="f124" fmla="*/ f94 1 f58"/>
                <a:gd name="f125" fmla="*/ f95 1 f59"/>
                <a:gd name="f126" fmla="*/ f96 1 f58"/>
                <a:gd name="f127" fmla="*/ f97 1 f59"/>
                <a:gd name="f128" fmla="*/ f98 1 f58"/>
                <a:gd name="f129" fmla="*/ f99 1 f59"/>
                <a:gd name="f130" fmla="*/ f100 1 f58"/>
                <a:gd name="f131" fmla="*/ f101 1 f59"/>
                <a:gd name="f132" fmla="*/ f102 1 f58"/>
                <a:gd name="f133" fmla="*/ f103 1 f59"/>
                <a:gd name="f134" fmla="*/ f104 1 f58"/>
                <a:gd name="f135" fmla="*/ f105 1 f58"/>
                <a:gd name="f136" fmla="*/ f106 1 f58"/>
                <a:gd name="f137" fmla="*/ f107 1 f59"/>
                <a:gd name="f138" fmla="*/ f108 1 f58"/>
                <a:gd name="f139" fmla="*/ f109 1 f59"/>
                <a:gd name="f140" fmla="*/ f110 1 f58"/>
                <a:gd name="f141" fmla="*/ f111 1 f58"/>
                <a:gd name="f142" fmla="*/ f112 1 f59"/>
                <a:gd name="f143" fmla="*/ f113 f49 1"/>
                <a:gd name="f144" fmla="*/ f114 f49 1"/>
                <a:gd name="f145" fmla="*/ f116 f50 1"/>
                <a:gd name="f146" fmla="*/ f115 f50 1"/>
                <a:gd name="f147" fmla="*/ f117 f49 1"/>
                <a:gd name="f148" fmla="*/ f118 f50 1"/>
                <a:gd name="f149" fmla="*/ f119 f49 1"/>
                <a:gd name="f150" fmla="*/ f120 f50 1"/>
                <a:gd name="f151" fmla="*/ f121 f49 1"/>
                <a:gd name="f152" fmla="*/ f122 f49 1"/>
                <a:gd name="f153" fmla="*/ f123 f50 1"/>
                <a:gd name="f154" fmla="*/ f124 f49 1"/>
                <a:gd name="f155" fmla="*/ f125 f50 1"/>
                <a:gd name="f156" fmla="*/ f126 f49 1"/>
                <a:gd name="f157" fmla="*/ f127 f50 1"/>
                <a:gd name="f158" fmla="*/ f128 f49 1"/>
                <a:gd name="f159" fmla="*/ f129 f50 1"/>
                <a:gd name="f160" fmla="*/ f130 f49 1"/>
                <a:gd name="f161" fmla="*/ f131 f50 1"/>
                <a:gd name="f162" fmla="*/ f132 f49 1"/>
                <a:gd name="f163" fmla="*/ f133 f50 1"/>
                <a:gd name="f164" fmla="*/ f134 f49 1"/>
                <a:gd name="f165" fmla="*/ f135 f49 1"/>
                <a:gd name="f166" fmla="*/ f136 f49 1"/>
                <a:gd name="f167" fmla="*/ f137 f50 1"/>
                <a:gd name="f168" fmla="*/ f138 f49 1"/>
                <a:gd name="f169" fmla="*/ f139 f50 1"/>
                <a:gd name="f170" fmla="*/ f140 f49 1"/>
                <a:gd name="f171" fmla="*/ f141 f49 1"/>
                <a:gd name="f172" fmla="*/ f142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48"/>
                </a:cxn>
                <a:cxn ang="f86">
                  <a:pos x="f152" y="f153"/>
                </a:cxn>
                <a:cxn ang="f86">
                  <a:pos x="f154" y="f155"/>
                </a:cxn>
                <a:cxn ang="f86">
                  <a:pos x="f156" y="f157"/>
                </a:cxn>
                <a:cxn ang="f86">
                  <a:pos x="f158" y="f159"/>
                </a:cxn>
                <a:cxn ang="f86">
                  <a:pos x="f160" y="f161"/>
                </a:cxn>
                <a:cxn ang="f86">
                  <a:pos x="f162" y="f163"/>
                </a:cxn>
                <a:cxn ang="f86">
                  <a:pos x="f164" y="f163"/>
                </a:cxn>
                <a:cxn ang="f86">
                  <a:pos x="f165" y="f148"/>
                </a:cxn>
                <a:cxn ang="f86">
                  <a:pos x="f166" y="f167"/>
                </a:cxn>
                <a:cxn ang="f86">
                  <a:pos x="f168" y="f169"/>
                </a:cxn>
                <a:cxn ang="f86">
                  <a:pos x="f170" y="f148"/>
                </a:cxn>
                <a:cxn ang="f86">
                  <a:pos x="f152" y="f148"/>
                </a:cxn>
                <a:cxn ang="f86">
                  <a:pos x="f171" y="f172"/>
                </a:cxn>
                <a:cxn ang="f86">
                  <a:pos x="f147" y="f161"/>
                </a:cxn>
                <a:cxn ang="f86">
                  <a:pos x="f147" y="f148"/>
                </a:cxn>
              </a:cxnLst>
              <a:rect l="f143" t="f146" r="f144" b="f145"/>
              <a:pathLst>
                <a:path w="110" h="14">
                  <a:moveTo>
                    <a:pt x="f5" y="f8"/>
                  </a:moveTo>
                  <a:cubicBezTo>
                    <a:pt x="f5" y="f9"/>
                    <a:pt x="f5" y="f9"/>
                    <a:pt x="f10" y="f9"/>
                  </a:cubicBezTo>
                  <a:cubicBezTo>
                    <a:pt x="f11" y="f8"/>
                    <a:pt x="f12" y="f8"/>
                    <a:pt x="f13" y="f8"/>
                  </a:cubicBezTo>
                  <a:cubicBezTo>
                    <a:pt x="f14" y="f15"/>
                    <a:pt x="f16" y="f9"/>
                    <a:pt x="f17" y="f18"/>
                  </a:cubicBezTo>
                  <a:cubicBezTo>
                    <a:pt x="f19" y="f5"/>
                    <a:pt x="f20" y="f18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9"/>
                    <a:pt x="f25" y="f8"/>
                    <a:pt x="f27" y="f15"/>
                  </a:cubicBezTo>
                  <a:cubicBezTo>
                    <a:pt x="f27" y="f11"/>
                    <a:pt x="f26" y="f11"/>
                    <a:pt x="f28" y="f11"/>
                  </a:cubicBezTo>
                  <a:cubicBezTo>
                    <a:pt x="f29" y="f11"/>
                    <a:pt x="f30" y="f8"/>
                    <a:pt x="f31" y="f32"/>
                  </a:cubicBezTo>
                  <a:cubicBezTo>
                    <a:pt x="f33" y="f32"/>
                    <a:pt x="f34" y="f18"/>
                    <a:pt x="f35" y="f32"/>
                  </a:cubicBezTo>
                  <a:cubicBezTo>
                    <a:pt x="f6" y="f22"/>
                    <a:pt x="f36" y="f24"/>
                    <a:pt x="f36" y="f8"/>
                  </a:cubicBezTo>
                  <a:cubicBezTo>
                    <a:pt x="f36" y="f11"/>
                    <a:pt x="f35" y="f37"/>
                    <a:pt x="f34" y="f38"/>
                  </a:cubicBezTo>
                  <a:cubicBezTo>
                    <a:pt x="f39" y="f7"/>
                    <a:pt x="f40" y="f7"/>
                    <a:pt x="f41" y="f42"/>
                  </a:cubicBezTo>
                  <a:cubicBezTo>
                    <a:pt x="f25" y="f38"/>
                    <a:pt x="f43" y="f37"/>
                    <a:pt x="f44" y="f8"/>
                  </a:cubicBezTo>
                  <a:cubicBezTo>
                    <a:pt x="f45" y="f9"/>
                    <a:pt x="f46" y="f8"/>
                    <a:pt x="f17" y="f8"/>
                  </a:cubicBezTo>
                  <a:cubicBezTo>
                    <a:pt x="f47" y="f37"/>
                    <a:pt x="f13" y="f37"/>
                    <a:pt x="f8" y="f37"/>
                  </a:cubicBezTo>
                  <a:cubicBezTo>
                    <a:pt x="f24" y="f37"/>
                    <a:pt x="f32" y="f11"/>
                    <a:pt x="f5" y="f11"/>
                  </a:cubicBezTo>
                  <a:cubicBezTo>
                    <a:pt x="f5" y="f15"/>
                    <a:pt x="f5" y="f15"/>
                    <a:pt x="f5" y="f8"/>
                  </a:cubicBezTo>
                  <a:close/>
                </a:path>
              </a:pathLst>
            </a:custGeom>
            <a:solidFill>
              <a:srgbClr val="E28B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6A315A4C-F7E8-0975-09C5-53477757FE90}"/>
                </a:ext>
              </a:extLst>
            </p:cNvPr>
            <p:cNvSpPr/>
            <p:nvPr/>
          </p:nvSpPr>
          <p:spPr>
            <a:xfrm>
              <a:off x="5343525" y="8791571"/>
              <a:ext cx="560390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4"/>
                <a:gd name="f8" fmla="val 6"/>
                <a:gd name="f9" fmla="val 7"/>
                <a:gd name="f10" fmla="val 2"/>
                <a:gd name="f11" fmla="val 8"/>
                <a:gd name="f12" fmla="val 10"/>
                <a:gd name="f13" fmla="val 1"/>
                <a:gd name="f14" fmla="val 18"/>
                <a:gd name="f15" fmla="val 22"/>
                <a:gd name="f16" fmla="val 23"/>
                <a:gd name="f17" fmla="val 24"/>
                <a:gd name="f18" fmla="val 3"/>
                <a:gd name="f19" fmla="val 25"/>
                <a:gd name="f20" fmla="val 27"/>
                <a:gd name="f21" fmla="val 29"/>
                <a:gd name="f22" fmla="val 34"/>
                <a:gd name="f23" fmla="val 5"/>
                <a:gd name="f24" fmla="val 39"/>
                <a:gd name="f25" fmla="val 44"/>
                <a:gd name="f26" fmla="val 42"/>
                <a:gd name="f27" fmla="val 9"/>
                <a:gd name="f28" fmla="val 12"/>
                <a:gd name="f29" fmla="val 36"/>
                <a:gd name="f30" fmla="val 28"/>
                <a:gd name="f31" fmla="val 20"/>
                <a:gd name="f32" fmla="val 13"/>
                <a:gd name="f33" fmla="val 4"/>
                <a:gd name="f34" fmla="val 11"/>
                <a:gd name="f35" fmla="+- 0 0 -90"/>
                <a:gd name="f36" fmla="*/ f3 1 45"/>
                <a:gd name="f37" fmla="*/ f4 1 14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5"/>
                <a:gd name="f46" fmla="*/ f42 1 14"/>
                <a:gd name="f47" fmla="*/ 6 f43 1"/>
                <a:gd name="f48" fmla="*/ 0 f42 1"/>
                <a:gd name="f49" fmla="*/ 10 f43 1"/>
                <a:gd name="f50" fmla="*/ 2 f42 1"/>
                <a:gd name="f51" fmla="*/ 22 f43 1"/>
                <a:gd name="f52" fmla="*/ 24 f43 1"/>
                <a:gd name="f53" fmla="*/ 3 f42 1"/>
                <a:gd name="f54" fmla="*/ 29 f43 1"/>
                <a:gd name="f55" fmla="*/ 6 f42 1"/>
                <a:gd name="f56" fmla="*/ 44 f43 1"/>
                <a:gd name="f57" fmla="*/ 5 f42 1"/>
                <a:gd name="f58" fmla="*/ 45 f43 1"/>
                <a:gd name="f59" fmla="*/ 7 f42 1"/>
                <a:gd name="f60" fmla="*/ 12 f42 1"/>
                <a:gd name="f61" fmla="*/ 20 f43 1"/>
                <a:gd name="f62" fmla="*/ 14 f42 1"/>
                <a:gd name="f63" fmla="*/ 4 f43 1"/>
                <a:gd name="f64" fmla="*/ 1 f43 1"/>
                <a:gd name="f65" fmla="*/ 10 f42 1"/>
                <a:gd name="f66" fmla="*/ 0 f43 1"/>
                <a:gd name="f67" fmla="*/ 1 f42 1"/>
                <a:gd name="f68" fmla="+- f44 0 f1"/>
                <a:gd name="f69" fmla="*/ f47 1 45"/>
                <a:gd name="f70" fmla="*/ f48 1 14"/>
                <a:gd name="f71" fmla="*/ f49 1 45"/>
                <a:gd name="f72" fmla="*/ f50 1 14"/>
                <a:gd name="f73" fmla="*/ f51 1 45"/>
                <a:gd name="f74" fmla="*/ f52 1 45"/>
                <a:gd name="f75" fmla="*/ f53 1 14"/>
                <a:gd name="f76" fmla="*/ f54 1 45"/>
                <a:gd name="f77" fmla="*/ f55 1 14"/>
                <a:gd name="f78" fmla="*/ f56 1 45"/>
                <a:gd name="f79" fmla="*/ f57 1 14"/>
                <a:gd name="f80" fmla="*/ f58 1 45"/>
                <a:gd name="f81" fmla="*/ f59 1 14"/>
                <a:gd name="f82" fmla="*/ f60 1 14"/>
                <a:gd name="f83" fmla="*/ f61 1 45"/>
                <a:gd name="f84" fmla="*/ f62 1 14"/>
                <a:gd name="f85" fmla="*/ f63 1 45"/>
                <a:gd name="f86" fmla="*/ f64 1 45"/>
                <a:gd name="f87" fmla="*/ f65 1 14"/>
                <a:gd name="f88" fmla="*/ f66 1 45"/>
                <a:gd name="f89" fmla="*/ f67 1 14"/>
                <a:gd name="f90" fmla="*/ 0 1 f45"/>
                <a:gd name="f91" fmla="*/ f39 1 f45"/>
                <a:gd name="f92" fmla="*/ 0 1 f46"/>
                <a:gd name="f93" fmla="*/ f40 1 f46"/>
                <a:gd name="f94" fmla="*/ f69 1 f45"/>
                <a:gd name="f95" fmla="*/ f70 1 f46"/>
                <a:gd name="f96" fmla="*/ f71 1 f45"/>
                <a:gd name="f97" fmla="*/ f72 1 f46"/>
                <a:gd name="f98" fmla="*/ f73 1 f45"/>
                <a:gd name="f99" fmla="*/ f74 1 f45"/>
                <a:gd name="f100" fmla="*/ f75 1 f46"/>
                <a:gd name="f101" fmla="*/ f76 1 f45"/>
                <a:gd name="f102" fmla="*/ f77 1 f46"/>
                <a:gd name="f103" fmla="*/ f78 1 f45"/>
                <a:gd name="f104" fmla="*/ f79 1 f46"/>
                <a:gd name="f105" fmla="*/ f80 1 f45"/>
                <a:gd name="f106" fmla="*/ f81 1 f46"/>
                <a:gd name="f107" fmla="*/ f82 1 f46"/>
                <a:gd name="f108" fmla="*/ f83 1 f45"/>
                <a:gd name="f109" fmla="*/ f84 1 f46"/>
                <a:gd name="f110" fmla="*/ f85 1 f45"/>
                <a:gd name="f111" fmla="*/ f86 1 f45"/>
                <a:gd name="f112" fmla="*/ f87 1 f46"/>
                <a:gd name="f113" fmla="*/ f88 1 f45"/>
                <a:gd name="f114" fmla="*/ f89 1 f46"/>
                <a:gd name="f115" fmla="*/ f90 f36 1"/>
                <a:gd name="f116" fmla="*/ f91 f36 1"/>
                <a:gd name="f117" fmla="*/ f93 f37 1"/>
                <a:gd name="f118" fmla="*/ f92 f37 1"/>
                <a:gd name="f119" fmla="*/ f94 f36 1"/>
                <a:gd name="f120" fmla="*/ f95 f37 1"/>
                <a:gd name="f121" fmla="*/ f96 f36 1"/>
                <a:gd name="f122" fmla="*/ f97 f37 1"/>
                <a:gd name="f123" fmla="*/ f98 f36 1"/>
                <a:gd name="f124" fmla="*/ f99 f36 1"/>
                <a:gd name="f125" fmla="*/ f100 f37 1"/>
                <a:gd name="f126" fmla="*/ f101 f36 1"/>
                <a:gd name="f127" fmla="*/ f102 f37 1"/>
                <a:gd name="f128" fmla="*/ f103 f36 1"/>
                <a:gd name="f129" fmla="*/ f104 f37 1"/>
                <a:gd name="f130" fmla="*/ f105 f36 1"/>
                <a:gd name="f131" fmla="*/ f106 f37 1"/>
                <a:gd name="f132" fmla="*/ f107 f37 1"/>
                <a:gd name="f133" fmla="*/ f108 f36 1"/>
                <a:gd name="f134" fmla="*/ f109 f37 1"/>
                <a:gd name="f135" fmla="*/ f110 f36 1"/>
                <a:gd name="f136" fmla="*/ f111 f36 1"/>
                <a:gd name="f137" fmla="*/ f112 f37 1"/>
                <a:gd name="f138" fmla="*/ f113 f36 1"/>
                <a:gd name="f139" fmla="*/ f11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2"/>
                </a:cxn>
                <a:cxn ang="f68">
                  <a:pos x="f124" y="f125"/>
                </a:cxn>
                <a:cxn ang="f68">
                  <a:pos x="f126" y="f127"/>
                </a:cxn>
                <a:cxn ang="f68">
                  <a:pos x="f128" y="f129"/>
                </a:cxn>
                <a:cxn ang="f68">
                  <a:pos x="f130" y="f127"/>
                </a:cxn>
                <a:cxn ang="f68">
                  <a:pos x="f128" y="f131"/>
                </a:cxn>
                <a:cxn ang="f68">
                  <a:pos x="f128" y="f132"/>
                </a:cxn>
                <a:cxn ang="f68">
                  <a:pos x="f133" y="f134"/>
                </a:cxn>
                <a:cxn ang="f68">
                  <a:pos x="f135" y="f132"/>
                </a:cxn>
                <a:cxn ang="f68">
                  <a:pos x="f136" y="f137"/>
                </a:cxn>
                <a:cxn ang="f68">
                  <a:pos x="f138" y="f139"/>
                </a:cxn>
                <a:cxn ang="f68">
                  <a:pos x="f119" y="f120"/>
                </a:cxn>
              </a:cxnLst>
              <a:rect l="f115" t="f118" r="f116" b="f117"/>
              <a:pathLst>
                <a:path w="45" h="14">
                  <a:moveTo>
                    <a:pt x="f8" y="f5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7" y="f13"/>
                    <a:pt x="f14" y="f10"/>
                    <a:pt x="f15" y="f10"/>
                  </a:cubicBezTo>
                  <a:cubicBezTo>
                    <a:pt x="f16" y="f10"/>
                    <a:pt x="f17" y="f10"/>
                    <a:pt x="f17" y="f18"/>
                  </a:cubicBezTo>
                  <a:cubicBezTo>
                    <a:pt x="f19" y="f8"/>
                    <a:pt x="f20" y="f8"/>
                    <a:pt x="f21" y="f8"/>
                  </a:cubicBezTo>
                  <a:cubicBezTo>
                    <a:pt x="f22" y="f23"/>
                    <a:pt x="f24" y="f9"/>
                    <a:pt x="f25" y="f23"/>
                  </a:cubicBezTo>
                  <a:cubicBezTo>
                    <a:pt x="f25" y="f23"/>
                    <a:pt x="f6" y="f23"/>
                    <a:pt x="f6" y="f8"/>
                  </a:cubicBezTo>
                  <a:cubicBezTo>
                    <a:pt x="f6" y="f9"/>
                    <a:pt x="f6" y="f9"/>
                    <a:pt x="f25" y="f9"/>
                  </a:cubicBezTo>
                  <a:cubicBezTo>
                    <a:pt x="f26" y="f27"/>
                    <a:pt x="f26" y="f12"/>
                    <a:pt x="f25" y="f28"/>
                  </a:cubicBezTo>
                  <a:cubicBezTo>
                    <a:pt x="f29" y="f7"/>
                    <a:pt x="f30" y="f7"/>
                    <a:pt x="f31" y="f7"/>
                  </a:cubicBezTo>
                  <a:cubicBezTo>
                    <a:pt x="f7" y="f7"/>
                    <a:pt x="f27" y="f32"/>
                    <a:pt x="f33" y="f28"/>
                  </a:cubicBezTo>
                  <a:cubicBezTo>
                    <a:pt x="f10" y="f28"/>
                    <a:pt x="f13" y="f34"/>
                    <a:pt x="f13" y="f12"/>
                  </a:cubicBezTo>
                  <a:cubicBezTo>
                    <a:pt x="f13" y="f9"/>
                    <a:pt x="f5" y="f33"/>
                    <a:pt x="f5" y="f13"/>
                  </a:cubicBezTo>
                  <a:cubicBezTo>
                    <a:pt x="f10" y="f13"/>
                    <a:pt x="f33" y="f13"/>
                    <a:pt x="f8" y="f5"/>
                  </a:cubicBezTo>
                  <a:close/>
                </a:path>
              </a:pathLst>
            </a:custGeom>
            <a:solidFill>
              <a:srgbClr val="E0AF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B8519659-395A-1415-006B-1EA8F31DDFE0}"/>
                </a:ext>
              </a:extLst>
            </p:cNvPr>
            <p:cNvSpPr/>
            <p:nvPr/>
          </p:nvSpPr>
          <p:spPr>
            <a:xfrm>
              <a:off x="5853110" y="6335713"/>
              <a:ext cx="212726" cy="3857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31"/>
                <a:gd name="f8" fmla="val 6"/>
                <a:gd name="f9" fmla="val 12"/>
                <a:gd name="f10" fmla="val 11"/>
                <a:gd name="f11" fmla="val 16"/>
                <a:gd name="f12" fmla="val 18"/>
                <a:gd name="f13" fmla="val 20"/>
                <a:gd name="f14" fmla="val 23"/>
                <a:gd name="f15" fmla="val 25"/>
                <a:gd name="f16" fmla="val 27"/>
                <a:gd name="f17" fmla="val 29"/>
                <a:gd name="f18" fmla="val 30"/>
                <a:gd name="f19" fmla="val 15"/>
                <a:gd name="f20" fmla="val 13"/>
                <a:gd name="f21" fmla="val 9"/>
                <a:gd name="f22" fmla="val 8"/>
                <a:gd name="f23" fmla="val 7"/>
                <a:gd name="f24" fmla="val 4"/>
                <a:gd name="f25" fmla="val 24"/>
                <a:gd name="f26" fmla="val 2"/>
                <a:gd name="f27" fmla="val 19"/>
                <a:gd name="f28" fmla="val 1"/>
                <a:gd name="f29" fmla="val 5"/>
                <a:gd name="f30" fmla="+- 0 0 -90"/>
                <a:gd name="f31" fmla="*/ f3 1 17"/>
                <a:gd name="f32" fmla="*/ f4 1 3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7"/>
                <a:gd name="f41" fmla="*/ f37 1 31"/>
                <a:gd name="f42" fmla="*/ 0 f38 1"/>
                <a:gd name="f43" fmla="*/ 0 f37 1"/>
                <a:gd name="f44" fmla="*/ 16 f38 1"/>
                <a:gd name="f45" fmla="*/ 18 f37 1"/>
                <a:gd name="f46" fmla="*/ 17 f38 1"/>
                <a:gd name="f47" fmla="*/ 25 f37 1"/>
                <a:gd name="f48" fmla="*/ 30 f37 1"/>
                <a:gd name="f49" fmla="*/ 11 f38 1"/>
                <a:gd name="f50" fmla="*/ 31 f37 1"/>
                <a:gd name="f51" fmla="*/ 7 f38 1"/>
                <a:gd name="f52" fmla="*/ 29 f37 1"/>
                <a:gd name="f53" fmla="*/ 1 f38 1"/>
                <a:gd name="f54" fmla="*/ 13 f37 1"/>
                <a:gd name="f55" fmla="+- f39 0 f1"/>
                <a:gd name="f56" fmla="*/ f42 1 17"/>
                <a:gd name="f57" fmla="*/ f43 1 31"/>
                <a:gd name="f58" fmla="*/ f44 1 17"/>
                <a:gd name="f59" fmla="*/ f45 1 31"/>
                <a:gd name="f60" fmla="*/ f46 1 17"/>
                <a:gd name="f61" fmla="*/ f47 1 31"/>
                <a:gd name="f62" fmla="*/ f48 1 31"/>
                <a:gd name="f63" fmla="*/ f49 1 17"/>
                <a:gd name="f64" fmla="*/ f50 1 31"/>
                <a:gd name="f65" fmla="*/ f51 1 17"/>
                <a:gd name="f66" fmla="*/ f52 1 31"/>
                <a:gd name="f67" fmla="*/ f53 1 17"/>
                <a:gd name="f68" fmla="*/ f54 1 31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0"/>
                <a:gd name="f76" fmla="*/ f59 1 f41"/>
                <a:gd name="f77" fmla="*/ f60 1 f40"/>
                <a:gd name="f78" fmla="*/ f61 1 f41"/>
                <a:gd name="f79" fmla="*/ f62 1 f41"/>
                <a:gd name="f80" fmla="*/ f63 1 f40"/>
                <a:gd name="f81" fmla="*/ f64 1 f41"/>
                <a:gd name="f82" fmla="*/ f65 1 f40"/>
                <a:gd name="f83" fmla="*/ f66 1 f41"/>
                <a:gd name="f84" fmla="*/ f67 1 f40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1 1"/>
                <a:gd name="f93" fmla="*/ f76 f32 1"/>
                <a:gd name="f94" fmla="*/ f77 f31 1"/>
                <a:gd name="f95" fmla="*/ f78 f32 1"/>
                <a:gd name="f96" fmla="*/ f79 f32 1"/>
                <a:gd name="f97" fmla="*/ f80 f31 1"/>
                <a:gd name="f98" fmla="*/ f81 f32 1"/>
                <a:gd name="f99" fmla="*/ f82 f31 1"/>
                <a:gd name="f100" fmla="*/ f83 f32 1"/>
                <a:gd name="f101" fmla="*/ f84 f31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4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0" y="f91"/>
                </a:cxn>
              </a:cxnLst>
              <a:rect l="f86" t="f89" r="f87" b="f88"/>
              <a:pathLst>
                <a:path w="17" h="31">
                  <a:moveTo>
                    <a:pt x="f5" y="f5"/>
                  </a:moveTo>
                  <a:cubicBezTo>
                    <a:pt x="f8" y="f8"/>
                    <a:pt x="f9" y="f10"/>
                    <a:pt x="f11" y="f12"/>
                  </a:cubicBezTo>
                  <a:cubicBezTo>
                    <a:pt x="f6" y="f13"/>
                    <a:pt x="f11" y="f14"/>
                    <a:pt x="f6" y="f15"/>
                  </a:cubicBezTo>
                  <a:cubicBezTo>
                    <a:pt x="f6" y="f16"/>
                    <a:pt x="f6" y="f17"/>
                    <a:pt x="f6" y="f18"/>
                  </a:cubicBezTo>
                  <a:cubicBezTo>
                    <a:pt x="f19" y="f7"/>
                    <a:pt x="f20" y="f7"/>
                    <a:pt x="f10" y="f7"/>
                  </a:cubicBezTo>
                  <a:cubicBezTo>
                    <a:pt x="f21" y="f7"/>
                    <a:pt x="f22" y="f18"/>
                    <a:pt x="f23" y="f17"/>
                  </a:cubicBezTo>
                  <a:cubicBezTo>
                    <a:pt x="f24" y="f25"/>
                    <a:pt x="f26" y="f27"/>
                    <a:pt x="f28" y="f20"/>
                  </a:cubicBezTo>
                  <a:cubicBezTo>
                    <a:pt x="f28" y="f21"/>
                    <a:pt x="f5" y="f29"/>
                    <a:pt x="f5" y="f5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01E4117B-99E1-B089-F95D-1D1064CB2568}"/>
                </a:ext>
              </a:extLst>
            </p:cNvPr>
            <p:cNvSpPr/>
            <p:nvPr/>
          </p:nvSpPr>
          <p:spPr>
            <a:xfrm>
              <a:off x="6115049" y="6297609"/>
              <a:ext cx="174622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2"/>
                <a:gd name="f8" fmla="val 12"/>
                <a:gd name="f9" fmla="val 13"/>
                <a:gd name="f10" fmla="val 8"/>
                <a:gd name="f11" fmla="val 15"/>
                <a:gd name="f12" fmla="val 23"/>
                <a:gd name="f13" fmla="val 28"/>
                <a:gd name="f14" fmla="val 29"/>
                <a:gd name="f15" fmla="val 30"/>
                <a:gd name="f16" fmla="val 7"/>
                <a:gd name="f17" fmla="val 6"/>
                <a:gd name="f18" fmla="val 31"/>
                <a:gd name="f19" fmla="val 5"/>
                <a:gd name="f20" fmla="val 24"/>
                <a:gd name="f21" fmla="val 1"/>
                <a:gd name="f22" fmla="val 21"/>
                <a:gd name="f23" fmla="val 2"/>
                <a:gd name="f24" fmla="val 17"/>
                <a:gd name="f25" fmla="val 11"/>
                <a:gd name="f26" fmla="+- 0 0 -90"/>
                <a:gd name="f27" fmla="*/ f3 1 14"/>
                <a:gd name="f28" fmla="*/ f4 1 3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"/>
                <a:gd name="f37" fmla="*/ f33 1 32"/>
                <a:gd name="f38" fmla="*/ 12 f34 1"/>
                <a:gd name="f39" fmla="*/ 0 f33 1"/>
                <a:gd name="f40" fmla="*/ 14 f34 1"/>
                <a:gd name="f41" fmla="*/ 23 f33 1"/>
                <a:gd name="f42" fmla="*/ 8 f34 1"/>
                <a:gd name="f43" fmla="*/ 30 f33 1"/>
                <a:gd name="f44" fmla="*/ 5 f34 1"/>
                <a:gd name="f45" fmla="*/ 31 f33 1"/>
                <a:gd name="f46" fmla="*/ 0 f34 1"/>
                <a:gd name="f47" fmla="*/ 28 f33 1"/>
                <a:gd name="f48" fmla="*/ 2 f34 1"/>
                <a:gd name="f49" fmla="*/ 17 f33 1"/>
                <a:gd name="f50" fmla="+- f35 0 f1"/>
                <a:gd name="f51" fmla="*/ f38 1 14"/>
                <a:gd name="f52" fmla="*/ f39 1 32"/>
                <a:gd name="f53" fmla="*/ f40 1 14"/>
                <a:gd name="f54" fmla="*/ f41 1 32"/>
                <a:gd name="f55" fmla="*/ f42 1 14"/>
                <a:gd name="f56" fmla="*/ f43 1 32"/>
                <a:gd name="f57" fmla="*/ f44 1 14"/>
                <a:gd name="f58" fmla="*/ f45 1 32"/>
                <a:gd name="f59" fmla="*/ f46 1 14"/>
                <a:gd name="f60" fmla="*/ f47 1 32"/>
                <a:gd name="f61" fmla="*/ f48 1 14"/>
                <a:gd name="f62" fmla="*/ f49 1 32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7"/>
                <a:gd name="f73" fmla="*/ f57 1 f36"/>
                <a:gd name="f74" fmla="*/ f58 1 f37"/>
                <a:gd name="f75" fmla="*/ f59 1 f36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8 1"/>
                <a:gd name="f91" fmla="*/ f75 f27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14" h="32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9" y="f13"/>
                    <a:pt x="f8" y="f14"/>
                    <a:pt x="f10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5" y="f7"/>
                    <a:pt x="f5" y="f7"/>
                    <a:pt x="f5" y="f13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19" y="f25"/>
                    <a:pt x="f10" y="f17"/>
                    <a:pt x="f8" y="f5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9C4BAB7E-F6E4-65C6-4913-E30507B4B263}"/>
                </a:ext>
              </a:extLst>
            </p:cNvPr>
            <p:cNvSpPr/>
            <p:nvPr/>
          </p:nvSpPr>
          <p:spPr>
            <a:xfrm>
              <a:off x="5505446" y="6634164"/>
              <a:ext cx="995360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15"/>
                <a:gd name="f8" fmla="val 3"/>
                <a:gd name="f9" fmla="val 76"/>
                <a:gd name="f10" fmla="val 4"/>
                <a:gd name="f11" fmla="val 73"/>
                <a:gd name="f12" fmla="val 6"/>
                <a:gd name="f13" fmla="val 69"/>
                <a:gd name="f14" fmla="val 7"/>
                <a:gd name="f15" fmla="val 62"/>
                <a:gd name="f16" fmla="val 10"/>
                <a:gd name="f17" fmla="val 54"/>
                <a:gd name="f18" fmla="val 12"/>
                <a:gd name="f19" fmla="val 46"/>
                <a:gd name="f20" fmla="val 13"/>
                <a:gd name="f21" fmla="val 36"/>
                <a:gd name="f22" fmla="val 25"/>
                <a:gd name="f23" fmla="val 14"/>
                <a:gd name="f24" fmla="val 8"/>
                <a:gd name="f25" fmla="val 5"/>
                <a:gd name="f26" fmla="val 2"/>
                <a:gd name="f27" fmla="val 1"/>
                <a:gd name="f28" fmla="val 32"/>
                <a:gd name="f29" fmla="val 53"/>
                <a:gd name="f30" fmla="val 74"/>
                <a:gd name="f31" fmla="val 75"/>
                <a:gd name="f32" fmla="val 79"/>
                <a:gd name="f33" fmla="+- 0 0 -90"/>
                <a:gd name="f34" fmla="*/ f3 1 80"/>
                <a:gd name="f35" fmla="*/ f4 1 1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80"/>
                <a:gd name="f44" fmla="*/ f40 1 15"/>
                <a:gd name="f45" fmla="*/ 80 f41 1"/>
                <a:gd name="f46" fmla="*/ 3 f40 1"/>
                <a:gd name="f47" fmla="*/ 69 f41 1"/>
                <a:gd name="f48" fmla="*/ 7 f40 1"/>
                <a:gd name="f49" fmla="*/ 46 f41 1"/>
                <a:gd name="f50" fmla="*/ 13 f40 1"/>
                <a:gd name="f51" fmla="*/ 14 f41 1"/>
                <a:gd name="f52" fmla="*/ 15 f40 1"/>
                <a:gd name="f53" fmla="*/ 8 f41 1"/>
                <a:gd name="f54" fmla="*/ 14 f40 1"/>
                <a:gd name="f55" fmla="*/ 4 f41 1"/>
                <a:gd name="f56" fmla="*/ 0 f41 1"/>
                <a:gd name="f57" fmla="*/ 12 f40 1"/>
                <a:gd name="f58" fmla="*/ 10 f41 1"/>
                <a:gd name="f59" fmla="*/ 73 f41 1"/>
                <a:gd name="f60" fmla="*/ 2 f40 1"/>
                <a:gd name="f61" fmla="*/ 76 f41 1"/>
                <a:gd name="f62" fmla="*/ 1 f40 1"/>
                <a:gd name="f63" fmla="+- f42 0 f1"/>
                <a:gd name="f64" fmla="*/ f45 1 80"/>
                <a:gd name="f65" fmla="*/ f46 1 15"/>
                <a:gd name="f66" fmla="*/ f47 1 80"/>
                <a:gd name="f67" fmla="*/ f48 1 15"/>
                <a:gd name="f68" fmla="*/ f49 1 80"/>
                <a:gd name="f69" fmla="*/ f50 1 15"/>
                <a:gd name="f70" fmla="*/ f51 1 80"/>
                <a:gd name="f71" fmla="*/ f52 1 15"/>
                <a:gd name="f72" fmla="*/ f53 1 80"/>
                <a:gd name="f73" fmla="*/ f54 1 15"/>
                <a:gd name="f74" fmla="*/ f55 1 80"/>
                <a:gd name="f75" fmla="*/ f56 1 80"/>
                <a:gd name="f76" fmla="*/ f57 1 15"/>
                <a:gd name="f77" fmla="*/ f58 1 80"/>
                <a:gd name="f78" fmla="*/ f59 1 80"/>
                <a:gd name="f79" fmla="*/ f60 1 15"/>
                <a:gd name="f80" fmla="*/ f61 1 80"/>
                <a:gd name="f81" fmla="*/ f62 1 15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4"/>
                <a:gd name="f90" fmla="*/ f68 1 f43"/>
                <a:gd name="f91" fmla="*/ f69 1 f44"/>
                <a:gd name="f92" fmla="*/ f70 1 f43"/>
                <a:gd name="f93" fmla="*/ f71 1 f44"/>
                <a:gd name="f94" fmla="*/ f72 1 f43"/>
                <a:gd name="f95" fmla="*/ f73 1 f44"/>
                <a:gd name="f96" fmla="*/ f74 1 f43"/>
                <a:gd name="f97" fmla="*/ f75 1 f43"/>
                <a:gd name="f98" fmla="*/ f76 1 f44"/>
                <a:gd name="f99" fmla="*/ f77 1 f43"/>
                <a:gd name="f100" fmla="*/ f78 1 f43"/>
                <a:gd name="f101" fmla="*/ f79 1 f44"/>
                <a:gd name="f102" fmla="*/ f80 1 f43"/>
                <a:gd name="f103" fmla="*/ f81 1 f44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5 1"/>
                <a:gd name="f112" fmla="*/ f90 f34 1"/>
                <a:gd name="f113" fmla="*/ f91 f35 1"/>
                <a:gd name="f114" fmla="*/ f92 f34 1"/>
                <a:gd name="f115" fmla="*/ f93 f35 1"/>
                <a:gd name="f116" fmla="*/ f94 f34 1"/>
                <a:gd name="f117" fmla="*/ f95 f35 1"/>
                <a:gd name="f118" fmla="*/ f96 f34 1"/>
                <a:gd name="f119" fmla="*/ f97 f34 1"/>
                <a:gd name="f120" fmla="*/ f98 f35 1"/>
                <a:gd name="f121" fmla="*/ f99 f34 1"/>
                <a:gd name="f122" fmla="*/ f100 f34 1"/>
                <a:gd name="f123" fmla="*/ f101 f35 1"/>
                <a:gd name="f124" fmla="*/ f102 f34 1"/>
                <a:gd name="f125" fmla="*/ f10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5"/>
                </a:cxn>
                <a:cxn ang="f63">
                  <a:pos x="f119" y="f120"/>
                </a:cxn>
                <a:cxn ang="f63">
                  <a:pos x="f121" y="f120"/>
                </a:cxn>
                <a:cxn ang="f63">
                  <a:pos x="f122" y="f123"/>
                </a:cxn>
                <a:cxn ang="f63">
                  <a:pos x="f124" y="f125"/>
                </a:cxn>
                <a:cxn ang="f63">
                  <a:pos x="f108" y="f109"/>
                </a:cxn>
              </a:cxnLst>
              <a:rect l="f104" t="f107" r="f105" b="f106"/>
              <a:pathLst>
                <a:path w="80" h="15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18" y="f7"/>
                    <a:pt x="f16" y="f7"/>
                    <a:pt x="f24" y="f23"/>
                  </a:cubicBezTo>
                  <a:cubicBezTo>
                    <a:pt x="f14" y="f23"/>
                    <a:pt x="f25" y="f23"/>
                    <a:pt x="f10" y="f7"/>
                  </a:cubicBezTo>
                  <a:cubicBezTo>
                    <a:pt x="f26" y="f23"/>
                    <a:pt x="f27" y="f20"/>
                    <a:pt x="f5" y="f18"/>
                  </a:cubicBezTo>
                  <a:cubicBezTo>
                    <a:pt x="f8" y="f18"/>
                    <a:pt x="f14" y="f18"/>
                    <a:pt x="f16" y="f18"/>
                  </a:cubicBezTo>
                  <a:cubicBezTo>
                    <a:pt x="f28" y="f20"/>
                    <a:pt x="f29" y="f16"/>
                    <a:pt x="f11" y="f26"/>
                  </a:cubicBezTo>
                  <a:cubicBezTo>
                    <a:pt x="f30" y="f26"/>
                    <a:pt x="f31" y="f27"/>
                    <a:pt x="f9" y="f27"/>
                  </a:cubicBezTo>
                  <a:cubicBezTo>
                    <a:pt x="f32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F6B2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63C5E12A-3B33-A5AD-0196-560EE424F876}"/>
                </a:ext>
              </a:extLst>
            </p:cNvPr>
            <p:cNvSpPr/>
            <p:nvPr/>
          </p:nvSpPr>
          <p:spPr>
            <a:xfrm>
              <a:off x="13566779" y="9415467"/>
              <a:ext cx="236536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1"/>
                <a:gd name="f8" fmla="val 5"/>
                <a:gd name="f9" fmla="val 4"/>
                <a:gd name="f10" fmla="val 8"/>
                <a:gd name="f11" fmla="val 3"/>
                <a:gd name="f12" fmla="val 12"/>
                <a:gd name="f13" fmla="val 1"/>
                <a:gd name="f14" fmla="val 15"/>
                <a:gd name="f15" fmla="val 17"/>
                <a:gd name="f16" fmla="val 18"/>
                <a:gd name="f17" fmla="val 6"/>
                <a:gd name="f18" fmla="val 9"/>
                <a:gd name="f19" fmla="val 10"/>
                <a:gd name="f20" fmla="val 2"/>
                <a:gd name="f21" fmla="val 7"/>
                <a:gd name="f22" fmla="+- 0 0 -90"/>
                <a:gd name="f23" fmla="*/ f3 1 19"/>
                <a:gd name="f24" fmla="*/ f4 1 1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9"/>
                <a:gd name="f33" fmla="*/ f29 1 11"/>
                <a:gd name="f34" fmla="*/ 0 f30 1"/>
                <a:gd name="f35" fmla="*/ 5 f29 1"/>
                <a:gd name="f36" fmla="*/ 12 f30 1"/>
                <a:gd name="f37" fmla="*/ 1 f29 1"/>
                <a:gd name="f38" fmla="*/ 18 f30 1"/>
                <a:gd name="f39" fmla="*/ 3 f29 1"/>
                <a:gd name="f40" fmla="*/ 15 f30 1"/>
                <a:gd name="f41" fmla="*/ 9 f29 1"/>
                <a:gd name="f42" fmla="*/ 6 f30 1"/>
                <a:gd name="f43" fmla="*/ 11 f29 1"/>
                <a:gd name="f44" fmla="*/ 3 f30 1"/>
                <a:gd name="f45" fmla="+- f31 0 f1"/>
                <a:gd name="f46" fmla="*/ f34 1 19"/>
                <a:gd name="f47" fmla="*/ f35 1 11"/>
                <a:gd name="f48" fmla="*/ f36 1 19"/>
                <a:gd name="f49" fmla="*/ f37 1 11"/>
                <a:gd name="f50" fmla="*/ f38 1 19"/>
                <a:gd name="f51" fmla="*/ f39 1 11"/>
                <a:gd name="f52" fmla="*/ f40 1 19"/>
                <a:gd name="f53" fmla="*/ f41 1 11"/>
                <a:gd name="f54" fmla="*/ f42 1 19"/>
                <a:gd name="f55" fmla="*/ f43 1 11"/>
                <a:gd name="f56" fmla="*/ f44 1 19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3"/>
                <a:gd name="f65" fmla="*/ f50 1 f32"/>
                <a:gd name="f66" fmla="*/ f51 1 f33"/>
                <a:gd name="f67" fmla="*/ f52 1 f32"/>
                <a:gd name="f68" fmla="*/ f53 1 f33"/>
                <a:gd name="f69" fmla="*/ f54 1 f32"/>
                <a:gd name="f70" fmla="*/ f55 1 f33"/>
                <a:gd name="f71" fmla="*/ f56 1 f32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3 1"/>
                <a:gd name="f83" fmla="*/ f68 f24 1"/>
                <a:gd name="f84" fmla="*/ f69 f23 1"/>
                <a:gd name="f85" fmla="*/ f70 f24 1"/>
                <a:gd name="f86" fmla="*/ f7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83"/>
                </a:cxn>
                <a:cxn ang="f45">
                  <a:pos x="f76" y="f77"/>
                </a:cxn>
              </a:cxnLst>
              <a:rect l="f72" t="f75" r="f73" b="f74"/>
              <a:pathLst>
                <a:path w="19" h="11">
                  <a:moveTo>
                    <a:pt x="f5" y="f8"/>
                  </a:moveTo>
                  <a:cubicBezTo>
                    <a:pt x="f9" y="f9"/>
                    <a:pt x="f10" y="f11"/>
                    <a:pt x="f12" y="f13"/>
                  </a:cubicBezTo>
                  <a:cubicBezTo>
                    <a:pt x="f14" y="f5"/>
                    <a:pt x="f15" y="f13"/>
                    <a:pt x="f16" y="f11"/>
                  </a:cubicBezTo>
                  <a:cubicBezTo>
                    <a:pt x="f6" y="f17"/>
                    <a:pt x="f16" y="f10"/>
                    <a:pt x="f14" y="f18"/>
                  </a:cubicBezTo>
                  <a:cubicBezTo>
                    <a:pt x="f12" y="f19"/>
                    <a:pt x="f18" y="f19"/>
                    <a:pt x="f17" y="f7"/>
                  </a:cubicBezTo>
                  <a:cubicBezTo>
                    <a:pt x="f8" y="f7"/>
                    <a:pt x="f11" y="f7"/>
                    <a:pt x="f11" y="f18"/>
                  </a:cubicBezTo>
                  <a:cubicBezTo>
                    <a:pt x="f20" y="f10"/>
                    <a:pt x="f13" y="f21"/>
                    <a:pt x="f5" y="f8"/>
                  </a:cubicBezTo>
                  <a:close/>
                </a:path>
              </a:pathLst>
            </a:custGeom>
            <a:solidFill>
              <a:srgbClr val="EF94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5DEE4BA2-6C4D-0F99-6ACE-FC67159188B0}"/>
                </a:ext>
              </a:extLst>
            </p:cNvPr>
            <p:cNvSpPr/>
            <p:nvPr/>
          </p:nvSpPr>
          <p:spPr>
            <a:xfrm>
              <a:off x="5915025" y="8667753"/>
              <a:ext cx="26193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9"/>
                <a:gd name="f8" fmla="val 1"/>
                <a:gd name="f9" fmla="val 18"/>
                <a:gd name="f10" fmla="val 3"/>
                <a:gd name="f11" fmla="val 17"/>
                <a:gd name="f12" fmla="val 7"/>
                <a:gd name="f13" fmla="val 16"/>
                <a:gd name="f14" fmla="val 8"/>
                <a:gd name="f15" fmla="val 15"/>
                <a:gd name="f16" fmla="val 11"/>
                <a:gd name="f17" fmla="val 12"/>
                <a:gd name="f18" fmla="val 13"/>
                <a:gd name="f19" fmla="val 14"/>
                <a:gd name="f20" fmla="val 5"/>
                <a:gd name="f21" fmla="val 2"/>
                <a:gd name="f22" fmla="val 20"/>
                <a:gd name="f23" fmla="val 10"/>
                <a:gd name="f24" fmla="+- 0 0 -90"/>
                <a:gd name="f25" fmla="*/ f3 1 21"/>
                <a:gd name="f26" fmla="*/ f4 1 21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21"/>
                <a:gd name="f33" fmla="*/ 0 f30 1"/>
                <a:gd name="f34" fmla="*/ 21 f30 1"/>
                <a:gd name="f35" fmla="*/ 3 f30 1"/>
                <a:gd name="f36" fmla="*/ 17 f30 1"/>
                <a:gd name="f37" fmla="*/ 8 f30 1"/>
                <a:gd name="f38" fmla="*/ 11 f30 1"/>
                <a:gd name="f39" fmla="*/ 12 f30 1"/>
                <a:gd name="f40" fmla="*/ 7 f30 1"/>
                <a:gd name="f41" fmla="*/ 15 f30 1"/>
                <a:gd name="f42" fmla="*/ 18 f30 1"/>
                <a:gd name="f43" fmla="*/ 20 f30 1"/>
                <a:gd name="f44" fmla="*/ 2 f30 1"/>
                <a:gd name="f45" fmla="+- f31 0 f1"/>
                <a:gd name="f46" fmla="*/ f33 1 21"/>
                <a:gd name="f47" fmla="*/ f34 1 21"/>
                <a:gd name="f48" fmla="*/ f35 1 21"/>
                <a:gd name="f49" fmla="*/ f36 1 21"/>
                <a:gd name="f50" fmla="*/ f37 1 21"/>
                <a:gd name="f51" fmla="*/ f38 1 21"/>
                <a:gd name="f52" fmla="*/ f39 1 21"/>
                <a:gd name="f53" fmla="*/ f40 1 21"/>
                <a:gd name="f54" fmla="*/ f41 1 21"/>
                <a:gd name="f55" fmla="*/ f42 1 21"/>
                <a:gd name="f56" fmla="*/ f43 1 21"/>
                <a:gd name="f57" fmla="*/ f44 1 21"/>
                <a:gd name="f58" fmla="*/ 0 1 f32"/>
                <a:gd name="f59" fmla="*/ f28 1 f32"/>
                <a:gd name="f60" fmla="*/ f46 1 f32"/>
                <a:gd name="f61" fmla="*/ f47 1 f32"/>
                <a:gd name="f62" fmla="*/ f48 1 f32"/>
                <a:gd name="f63" fmla="*/ f49 1 f32"/>
                <a:gd name="f64" fmla="*/ f50 1 f32"/>
                <a:gd name="f65" fmla="*/ f51 1 f32"/>
                <a:gd name="f66" fmla="*/ f52 1 f32"/>
                <a:gd name="f67" fmla="*/ f53 1 f32"/>
                <a:gd name="f68" fmla="*/ f54 1 f32"/>
                <a:gd name="f69" fmla="*/ f55 1 f32"/>
                <a:gd name="f70" fmla="*/ f56 1 f32"/>
                <a:gd name="f71" fmla="*/ f57 1 f32"/>
                <a:gd name="f72" fmla="*/ f58 f25 1"/>
                <a:gd name="f73" fmla="*/ f59 f25 1"/>
                <a:gd name="f74" fmla="*/ f59 f26 1"/>
                <a:gd name="f75" fmla="*/ f58 f26 1"/>
                <a:gd name="f76" fmla="*/ f60 f25 1"/>
                <a:gd name="f77" fmla="*/ f61 f26 1"/>
                <a:gd name="f78" fmla="*/ f62 f25 1"/>
                <a:gd name="f79" fmla="*/ f63 f26 1"/>
                <a:gd name="f80" fmla="*/ f64 f25 1"/>
                <a:gd name="f81" fmla="*/ f65 f26 1"/>
                <a:gd name="f82" fmla="*/ f66 f25 1"/>
                <a:gd name="f83" fmla="*/ f67 f26 1"/>
                <a:gd name="f84" fmla="*/ f68 f25 1"/>
                <a:gd name="f85" fmla="*/ f69 f25 1"/>
                <a:gd name="f86" fmla="*/ f62 f26 1"/>
                <a:gd name="f87" fmla="*/ f60 f26 1"/>
                <a:gd name="f88" fmla="*/ f70 f25 1"/>
                <a:gd name="f89" fmla="*/ f71 f26 1"/>
                <a:gd name="f90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3"/>
                </a:cxn>
                <a:cxn ang="f45">
                  <a:pos x="f85" y="f86"/>
                </a:cxn>
                <a:cxn ang="f45">
                  <a:pos x="f85" y="f87"/>
                </a:cxn>
                <a:cxn ang="f45">
                  <a:pos x="f88" y="f89"/>
                </a:cxn>
                <a:cxn ang="f45">
                  <a:pos x="f90" y="f89"/>
                </a:cxn>
                <a:cxn ang="f45">
                  <a:pos x="f76" y="f77"/>
                </a:cxn>
              </a:cxnLst>
              <a:rect l="f72" t="f75" r="f73" b="f74"/>
              <a:pathLst>
                <a:path w="21" h="21">
                  <a:moveTo>
                    <a:pt x="f5" y="f6"/>
                  </a:moveTo>
                  <a:cubicBezTo>
                    <a:pt x="f5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2"/>
                    <a:pt x="f14" y="f12"/>
                    <a:pt x="f17" y="f12"/>
                  </a:cubicBezTo>
                  <a:cubicBezTo>
                    <a:pt x="f18" y="f12"/>
                    <a:pt x="f19" y="f12"/>
                    <a:pt x="f15" y="f12"/>
                  </a:cubicBezTo>
                  <a:cubicBezTo>
                    <a:pt x="f11" y="f12"/>
                    <a:pt x="f9" y="f20"/>
                    <a:pt x="f9" y="f10"/>
                  </a:cubicBezTo>
                  <a:cubicBezTo>
                    <a:pt x="f9" y="f21"/>
                    <a:pt x="f13" y="f8"/>
                    <a:pt x="f9" y="f5"/>
                  </a:cubicBezTo>
                  <a:cubicBezTo>
                    <a:pt x="f7" y="f5"/>
                    <a:pt x="f7" y="f8"/>
                    <a:pt x="f22" y="f21"/>
                  </a:cubicBezTo>
                  <a:cubicBezTo>
                    <a:pt x="f6" y="f21"/>
                    <a:pt x="f6" y="f21"/>
                    <a:pt x="f6" y="f21"/>
                  </a:cubicBezTo>
                  <a:cubicBezTo>
                    <a:pt x="f11" y="f17"/>
                    <a:pt x="f23" y="f9"/>
                    <a:pt x="f5" y="f6"/>
                  </a:cubicBezTo>
                  <a:close/>
                </a:path>
              </a:pathLst>
            </a:custGeom>
            <a:solidFill>
              <a:srgbClr val="E0AF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C6F925FF-95BB-0E79-D08F-89FE2B0AA718}"/>
                </a:ext>
              </a:extLst>
            </p:cNvPr>
            <p:cNvSpPr/>
            <p:nvPr/>
          </p:nvSpPr>
          <p:spPr>
            <a:xfrm>
              <a:off x="5878513" y="7208836"/>
              <a:ext cx="198433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8"/>
                <a:gd name="f8" fmla="val 12"/>
                <a:gd name="f9" fmla="val 7"/>
                <a:gd name="f10" fmla="val 11"/>
                <a:gd name="f11" fmla="val 6"/>
                <a:gd name="f12" fmla="val 10"/>
                <a:gd name="f13" fmla="val 5"/>
                <a:gd name="f14" fmla="val 9"/>
                <a:gd name="f15" fmla="val 4"/>
                <a:gd name="f16" fmla="val 3"/>
                <a:gd name="f17" fmla="val 13"/>
                <a:gd name="f18" fmla="val 2"/>
                <a:gd name="f19" fmla="val 1"/>
                <a:gd name="f20" fmla="val 14"/>
                <a:gd name="f21" fmla="val 15"/>
                <a:gd name="f22" fmla="+- 0 0 -90"/>
                <a:gd name="f23" fmla="*/ f3 1 16"/>
                <a:gd name="f24" fmla="*/ f4 1 16"/>
                <a:gd name="f25" fmla="val f5"/>
                <a:gd name="f26" fmla="val f6"/>
                <a:gd name="f27" fmla="*/ f22 f0 1"/>
                <a:gd name="f28" fmla="+- f26 0 f25"/>
                <a:gd name="f29" fmla="*/ f27 1 f2"/>
                <a:gd name="f30" fmla="*/ f28 1 16"/>
                <a:gd name="f31" fmla="*/ 8 f28 1"/>
                <a:gd name="f32" fmla="*/ 12 f28 1"/>
                <a:gd name="f33" fmla="*/ 5 f28 1"/>
                <a:gd name="f34" fmla="*/ 9 f28 1"/>
                <a:gd name="f35" fmla="*/ 3 f28 1"/>
                <a:gd name="f36" fmla="*/ 7 f28 1"/>
                <a:gd name="f37" fmla="*/ 6 f28 1"/>
                <a:gd name="f38" fmla="*/ 13 f28 1"/>
                <a:gd name="f39" fmla="*/ 10 f28 1"/>
                <a:gd name="f40" fmla="*/ 4 f28 1"/>
                <a:gd name="f41" fmla="*/ 1 f28 1"/>
                <a:gd name="f42" fmla="*/ 2 f28 1"/>
                <a:gd name="f43" fmla="*/ 15 f28 1"/>
                <a:gd name="f44" fmla="*/ 14 f28 1"/>
                <a:gd name="f45" fmla="+- f29 0 f1"/>
                <a:gd name="f46" fmla="*/ f31 1 16"/>
                <a:gd name="f47" fmla="*/ f32 1 16"/>
                <a:gd name="f48" fmla="*/ f33 1 16"/>
                <a:gd name="f49" fmla="*/ f34 1 16"/>
                <a:gd name="f50" fmla="*/ f35 1 16"/>
                <a:gd name="f51" fmla="*/ f36 1 16"/>
                <a:gd name="f52" fmla="*/ f37 1 16"/>
                <a:gd name="f53" fmla="*/ f38 1 16"/>
                <a:gd name="f54" fmla="*/ f39 1 16"/>
                <a:gd name="f55" fmla="*/ f40 1 16"/>
                <a:gd name="f56" fmla="*/ f41 1 16"/>
                <a:gd name="f57" fmla="*/ f42 1 16"/>
                <a:gd name="f58" fmla="*/ f43 1 16"/>
                <a:gd name="f59" fmla="*/ f44 1 16"/>
                <a:gd name="f60" fmla="*/ 0 1 f30"/>
                <a:gd name="f61" fmla="*/ f26 1 f30"/>
                <a:gd name="f62" fmla="*/ f46 1 f30"/>
                <a:gd name="f63" fmla="*/ f47 1 f30"/>
                <a:gd name="f64" fmla="*/ f48 1 f30"/>
                <a:gd name="f65" fmla="*/ f49 1 f30"/>
                <a:gd name="f66" fmla="*/ f50 1 f30"/>
                <a:gd name="f67" fmla="*/ f51 1 f30"/>
                <a:gd name="f68" fmla="*/ f52 1 f30"/>
                <a:gd name="f69" fmla="*/ f53 1 f30"/>
                <a:gd name="f70" fmla="*/ f54 1 f30"/>
                <a:gd name="f71" fmla="*/ f55 1 f30"/>
                <a:gd name="f72" fmla="*/ f56 1 f30"/>
                <a:gd name="f73" fmla="*/ f57 1 f30"/>
                <a:gd name="f74" fmla="*/ f58 1 f30"/>
                <a:gd name="f75" fmla="*/ f59 1 f30"/>
                <a:gd name="f76" fmla="*/ f60 f23 1"/>
                <a:gd name="f77" fmla="*/ f61 f23 1"/>
                <a:gd name="f78" fmla="*/ f61 f24 1"/>
                <a:gd name="f79" fmla="*/ f60 f24 1"/>
                <a:gd name="f80" fmla="*/ f62 f23 1"/>
                <a:gd name="f81" fmla="*/ f63 f24 1"/>
                <a:gd name="f82" fmla="*/ f64 f23 1"/>
                <a:gd name="f83" fmla="*/ f65 f24 1"/>
                <a:gd name="f84" fmla="*/ f66 f23 1"/>
                <a:gd name="f85" fmla="*/ f67 f24 1"/>
                <a:gd name="f86" fmla="*/ f68 f23 1"/>
                <a:gd name="f87" fmla="*/ f64 f24 1"/>
                <a:gd name="f88" fmla="*/ f65 f23 1"/>
                <a:gd name="f89" fmla="*/ f69 f23 1"/>
                <a:gd name="f90" fmla="*/ f70 f23 1"/>
                <a:gd name="f91" fmla="*/ f66 f24 1"/>
                <a:gd name="f92" fmla="*/ f71 f24 1"/>
                <a:gd name="f93" fmla="*/ f72 f23 1"/>
                <a:gd name="f94" fmla="*/ f73 f23 1"/>
                <a:gd name="f95" fmla="*/ f73 f24 1"/>
                <a:gd name="f96" fmla="*/ f72 f24 1"/>
                <a:gd name="f97" fmla="*/ f74 f23 1"/>
                <a:gd name="f98" fmla="*/ f75 f24 1"/>
                <a:gd name="f99" fmla="*/ f7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87"/>
                </a:cxn>
                <a:cxn ang="f45">
                  <a:pos x="f88" y="f87"/>
                </a:cxn>
                <a:cxn ang="f45">
                  <a:pos x="f89" y="f85"/>
                </a:cxn>
                <a:cxn ang="f45">
                  <a:pos x="f90" y="f91"/>
                </a:cxn>
                <a:cxn ang="f45">
                  <a:pos x="f84" y="f92"/>
                </a:cxn>
                <a:cxn ang="f45">
                  <a:pos x="f93" y="f92"/>
                </a:cxn>
                <a:cxn ang="f45">
                  <a:pos x="f94" y="f95"/>
                </a:cxn>
                <a:cxn ang="f45">
                  <a:pos x="f82" y="f96"/>
                </a:cxn>
                <a:cxn ang="f45">
                  <a:pos x="f80" y="f96"/>
                </a:cxn>
                <a:cxn ang="f45">
                  <a:pos x="f97" y="f85"/>
                </a:cxn>
                <a:cxn ang="f45">
                  <a:pos x="f97" y="f98"/>
                </a:cxn>
                <a:cxn ang="f45">
                  <a:pos x="f89" y="f99"/>
                </a:cxn>
                <a:cxn ang="f45">
                  <a:pos x="f80" y="f81"/>
                </a:cxn>
              </a:cxnLst>
              <a:rect l="f76" t="f79" r="f77" b="f78"/>
              <a:pathLst>
                <a:path w="16" h="16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7"/>
                    <a:pt x="f16" y="f7"/>
                    <a:pt x="f16" y="f9"/>
                  </a:cubicBezTo>
                  <a:cubicBezTo>
                    <a:pt x="f15" y="f11"/>
                    <a:pt x="f13" y="f13"/>
                    <a:pt x="f11" y="f13"/>
                  </a:cubicBezTo>
                  <a:cubicBezTo>
                    <a:pt x="f9" y="f15"/>
                    <a:pt x="f7" y="f13"/>
                    <a:pt x="f14" y="f13"/>
                  </a:cubicBezTo>
                  <a:cubicBezTo>
                    <a:pt x="f10" y="f13"/>
                    <a:pt x="f10" y="f9"/>
                    <a:pt x="f17" y="f9"/>
                  </a:cubicBezTo>
                  <a:cubicBezTo>
                    <a:pt x="f8" y="f11"/>
                    <a:pt x="f8" y="f15"/>
                    <a:pt x="f12" y="f16"/>
                  </a:cubicBezTo>
                  <a:cubicBezTo>
                    <a:pt x="f7" y="f18"/>
                    <a:pt x="f13" y="f18"/>
                    <a:pt x="f16" y="f15"/>
                  </a:cubicBezTo>
                  <a:cubicBezTo>
                    <a:pt x="f18" y="f15"/>
                    <a:pt x="f19" y="f13"/>
                    <a:pt x="f19" y="f15"/>
                  </a:cubicBezTo>
                  <a:cubicBezTo>
                    <a:pt x="f5" y="f16"/>
                    <a:pt x="f18" y="f16"/>
                    <a:pt x="f18" y="f18"/>
                  </a:cubicBezTo>
                  <a:cubicBezTo>
                    <a:pt x="f16" y="f18"/>
                    <a:pt x="f15" y="f19"/>
                    <a:pt x="f13" y="f19"/>
                  </a:cubicBezTo>
                  <a:cubicBezTo>
                    <a:pt x="f11" y="f5"/>
                    <a:pt x="f9" y="f5"/>
                    <a:pt x="f7" y="f19"/>
                  </a:cubicBezTo>
                  <a:cubicBezTo>
                    <a:pt x="f10" y="f18"/>
                    <a:pt x="f20" y="f15"/>
                    <a:pt x="f21" y="f9"/>
                  </a:cubicBezTo>
                  <a:cubicBezTo>
                    <a:pt x="f6" y="f14"/>
                    <a:pt x="f6" y="f10"/>
                    <a:pt x="f21" y="f20"/>
                  </a:cubicBezTo>
                  <a:cubicBezTo>
                    <a:pt x="f21" y="f21"/>
                    <a:pt x="f20" y="f6"/>
                    <a:pt x="f17" y="f21"/>
                  </a:cubicBezTo>
                  <a:cubicBezTo>
                    <a:pt x="f10" y="f20"/>
                    <a:pt x="f12" y="f8"/>
                    <a:pt x="f7" y="f8"/>
                  </a:cubicBezTo>
                  <a:close/>
                </a:path>
              </a:pathLst>
            </a:custGeom>
            <a:solidFill>
              <a:srgbClr val="F0BB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D14E6812-2EC7-CF88-EC7D-1AE7C751FECD}"/>
                </a:ext>
              </a:extLst>
            </p:cNvPr>
            <p:cNvSpPr/>
            <p:nvPr/>
          </p:nvSpPr>
          <p:spPr>
            <a:xfrm>
              <a:off x="5940427" y="7008811"/>
              <a:ext cx="136529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6"/>
                <a:gd name="f8" fmla="val 9"/>
                <a:gd name="f9" fmla="val 7"/>
                <a:gd name="f10" fmla="val 15"/>
                <a:gd name="f11" fmla="val 5"/>
                <a:gd name="f12" fmla="val 14"/>
                <a:gd name="f13" fmla="val 3"/>
                <a:gd name="f14" fmla="val 13"/>
                <a:gd name="f15" fmla="val 1"/>
                <a:gd name="f16" fmla="val 4"/>
                <a:gd name="f17" fmla="val 6"/>
                <a:gd name="f18" fmla="val 2"/>
                <a:gd name="f19" fmla="val 8"/>
                <a:gd name="f20" fmla="val 10"/>
                <a:gd name="f21" fmla="+- 0 0 -90"/>
                <a:gd name="f22" fmla="*/ f3 1 11"/>
                <a:gd name="f23" fmla="*/ f4 1 1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1"/>
                <a:gd name="f32" fmla="*/ f28 1 16"/>
                <a:gd name="f33" fmla="*/ 9 f29 1"/>
                <a:gd name="f34" fmla="*/ 16 f28 1"/>
                <a:gd name="f35" fmla="*/ 3 f29 1"/>
                <a:gd name="f36" fmla="*/ 14 f28 1"/>
                <a:gd name="f37" fmla="*/ 1 f29 1"/>
                <a:gd name="f38" fmla="*/ 11 f28 1"/>
                <a:gd name="f39" fmla="*/ 5 f29 1"/>
                <a:gd name="f40" fmla="*/ 4 f28 1"/>
                <a:gd name="f41" fmla="*/ 7 f29 1"/>
                <a:gd name="f42" fmla="*/ 1 f28 1"/>
                <a:gd name="f43" fmla="*/ 0 f28 1"/>
                <a:gd name="f44" fmla="*/ 10 f29 1"/>
                <a:gd name="f45" fmla="*/ 2 f28 1"/>
                <a:gd name="f46" fmla="+- f30 0 f1"/>
                <a:gd name="f47" fmla="*/ f33 1 11"/>
                <a:gd name="f48" fmla="*/ f34 1 16"/>
                <a:gd name="f49" fmla="*/ f35 1 11"/>
                <a:gd name="f50" fmla="*/ f36 1 16"/>
                <a:gd name="f51" fmla="*/ f37 1 11"/>
                <a:gd name="f52" fmla="*/ f38 1 16"/>
                <a:gd name="f53" fmla="*/ f39 1 11"/>
                <a:gd name="f54" fmla="*/ f40 1 16"/>
                <a:gd name="f55" fmla="*/ f41 1 11"/>
                <a:gd name="f56" fmla="*/ f42 1 16"/>
                <a:gd name="f57" fmla="*/ f43 1 16"/>
                <a:gd name="f58" fmla="*/ f44 1 11"/>
                <a:gd name="f59" fmla="*/ f45 1 16"/>
                <a:gd name="f60" fmla="*/ 0 1 f31"/>
                <a:gd name="f61" fmla="*/ f25 1 f31"/>
                <a:gd name="f62" fmla="*/ 0 1 f32"/>
                <a:gd name="f63" fmla="*/ f26 1 f32"/>
                <a:gd name="f64" fmla="*/ f47 1 f31"/>
                <a:gd name="f65" fmla="*/ f48 1 f32"/>
                <a:gd name="f66" fmla="*/ f49 1 f31"/>
                <a:gd name="f67" fmla="*/ f50 1 f32"/>
                <a:gd name="f68" fmla="*/ f51 1 f31"/>
                <a:gd name="f69" fmla="*/ f52 1 f32"/>
                <a:gd name="f70" fmla="*/ f53 1 f31"/>
                <a:gd name="f71" fmla="*/ f54 1 f32"/>
                <a:gd name="f72" fmla="*/ f55 1 f31"/>
                <a:gd name="f73" fmla="*/ f56 1 f32"/>
                <a:gd name="f74" fmla="*/ f57 1 f32"/>
                <a:gd name="f75" fmla="*/ f58 1 f31"/>
                <a:gd name="f76" fmla="*/ f59 1 f32"/>
                <a:gd name="f77" fmla="*/ f60 f22 1"/>
                <a:gd name="f78" fmla="*/ f61 f22 1"/>
                <a:gd name="f79" fmla="*/ f63 f23 1"/>
                <a:gd name="f80" fmla="*/ f62 f23 1"/>
                <a:gd name="f81" fmla="*/ f64 f22 1"/>
                <a:gd name="f82" fmla="*/ f65 f23 1"/>
                <a:gd name="f83" fmla="*/ f66 f22 1"/>
                <a:gd name="f84" fmla="*/ f67 f23 1"/>
                <a:gd name="f85" fmla="*/ f68 f22 1"/>
                <a:gd name="f86" fmla="*/ f69 f23 1"/>
                <a:gd name="f87" fmla="*/ f70 f22 1"/>
                <a:gd name="f88" fmla="*/ f71 f23 1"/>
                <a:gd name="f89" fmla="*/ f72 f22 1"/>
                <a:gd name="f90" fmla="*/ f73 f23 1"/>
                <a:gd name="f91" fmla="*/ f74 f23 1"/>
                <a:gd name="f92" fmla="*/ f75 f22 1"/>
                <a:gd name="f93" fmla="*/ f7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81" y="f91"/>
                </a:cxn>
                <a:cxn ang="f46">
                  <a:pos x="f92" y="f93"/>
                </a:cxn>
                <a:cxn ang="f46">
                  <a:pos x="f92" y="f84"/>
                </a:cxn>
                <a:cxn ang="f46">
                  <a:pos x="f81" y="f82"/>
                </a:cxn>
              </a:cxnLst>
              <a:rect l="f77" t="f80" r="f78" b="f79"/>
              <a:pathLst>
                <a:path w="11" h="16">
                  <a:moveTo>
                    <a:pt x="f8" y="f7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5" y="f12"/>
                    <a:pt x="f5" y="f14"/>
                    <a:pt x="f15" y="f6"/>
                  </a:cubicBezTo>
                  <a:cubicBezTo>
                    <a:pt x="f13" y="f8"/>
                    <a:pt x="f16" y="f17"/>
                    <a:pt x="f11" y="f16"/>
                  </a:cubicBezTo>
                  <a:cubicBezTo>
                    <a:pt x="f17" y="f13"/>
                    <a:pt x="f17" y="f18"/>
                    <a:pt x="f9" y="f15"/>
                  </a:cubicBezTo>
                  <a:cubicBezTo>
                    <a:pt x="f9" y="f5"/>
                    <a:pt x="f19" y="f5"/>
                    <a:pt x="f8" y="f5"/>
                  </a:cubicBezTo>
                  <a:cubicBezTo>
                    <a:pt x="f20" y="f5"/>
                    <a:pt x="f20" y="f15"/>
                    <a:pt x="f20" y="f18"/>
                  </a:cubicBezTo>
                  <a:cubicBezTo>
                    <a:pt x="f20" y="f17"/>
                    <a:pt x="f20" y="f20"/>
                    <a:pt x="f20" y="f12"/>
                  </a:cubicBezTo>
                  <a:cubicBezTo>
                    <a:pt x="f6" y="f7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1DDD676E-6778-3471-E980-7D581771F7FF}"/>
                </a:ext>
              </a:extLst>
            </p:cNvPr>
            <p:cNvSpPr/>
            <p:nvPr/>
          </p:nvSpPr>
          <p:spPr>
            <a:xfrm>
              <a:off x="6450013" y="6883402"/>
              <a:ext cx="187323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2"/>
                <a:gd name="f9" fmla="val 13"/>
                <a:gd name="f10" fmla="val 1"/>
                <a:gd name="f11" fmla="val 2"/>
                <a:gd name="f12" fmla="val 14"/>
                <a:gd name="f13" fmla="val 3"/>
                <a:gd name="f14" fmla="val 4"/>
                <a:gd name="f15" fmla="val 5"/>
                <a:gd name="f16" fmla="val 7"/>
                <a:gd name="f17" fmla="val 8"/>
                <a:gd name="f18" fmla="val 9"/>
                <a:gd name="f19" fmla="val 6"/>
                <a:gd name="f20" fmla="val 11"/>
                <a:gd name="f21" fmla="+- 0 0 -90"/>
                <a:gd name="f22" fmla="*/ f3 1 15"/>
                <a:gd name="f23" fmla="*/ f4 1 1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10"/>
                <a:gd name="f32" fmla="*/ f29 1 15"/>
                <a:gd name="f33" fmla="*/ 12 f29 1"/>
                <a:gd name="f34" fmla="*/ 0 f28 1"/>
                <a:gd name="f35" fmla="*/ 14 f29 1"/>
                <a:gd name="f36" fmla="*/ 3 f28 1"/>
                <a:gd name="f37" fmla="*/ 13 f29 1"/>
                <a:gd name="f38" fmla="*/ 5 f28 1"/>
                <a:gd name="f39" fmla="*/ 4 f29 1"/>
                <a:gd name="f40" fmla="*/ 9 f28 1"/>
                <a:gd name="f41" fmla="*/ 1 f29 1"/>
                <a:gd name="f42" fmla="*/ 6 f28 1"/>
                <a:gd name="f43" fmla="*/ 3 f29 1"/>
                <a:gd name="f44" fmla="*/ 4 f28 1"/>
                <a:gd name="f45" fmla="*/ 11 f29 1"/>
                <a:gd name="f46" fmla="*/ 1 f28 1"/>
                <a:gd name="f47" fmla="+- f30 0 f1"/>
                <a:gd name="f48" fmla="*/ f33 1 15"/>
                <a:gd name="f49" fmla="*/ f34 1 10"/>
                <a:gd name="f50" fmla="*/ f35 1 15"/>
                <a:gd name="f51" fmla="*/ f36 1 10"/>
                <a:gd name="f52" fmla="*/ f37 1 15"/>
                <a:gd name="f53" fmla="*/ f38 1 10"/>
                <a:gd name="f54" fmla="*/ f39 1 15"/>
                <a:gd name="f55" fmla="*/ f40 1 10"/>
                <a:gd name="f56" fmla="*/ f41 1 15"/>
                <a:gd name="f57" fmla="*/ f42 1 10"/>
                <a:gd name="f58" fmla="*/ f43 1 15"/>
                <a:gd name="f59" fmla="*/ f44 1 10"/>
                <a:gd name="f60" fmla="*/ f45 1 15"/>
                <a:gd name="f61" fmla="*/ f46 1 10"/>
                <a:gd name="f62" fmla="*/ 0 1 f32"/>
                <a:gd name="f63" fmla="*/ f25 1 f32"/>
                <a:gd name="f64" fmla="*/ 0 1 f31"/>
                <a:gd name="f65" fmla="*/ f26 1 f31"/>
                <a:gd name="f66" fmla="*/ f48 1 f32"/>
                <a:gd name="f67" fmla="*/ f49 1 f31"/>
                <a:gd name="f68" fmla="*/ f50 1 f32"/>
                <a:gd name="f69" fmla="*/ f51 1 f31"/>
                <a:gd name="f70" fmla="*/ f52 1 f32"/>
                <a:gd name="f71" fmla="*/ f53 1 f31"/>
                <a:gd name="f72" fmla="*/ f54 1 f32"/>
                <a:gd name="f73" fmla="*/ f55 1 f31"/>
                <a:gd name="f74" fmla="*/ f56 1 f32"/>
                <a:gd name="f75" fmla="*/ f57 1 f31"/>
                <a:gd name="f76" fmla="*/ f58 1 f32"/>
                <a:gd name="f77" fmla="*/ f59 1 f31"/>
                <a:gd name="f78" fmla="*/ f60 1 f32"/>
                <a:gd name="f79" fmla="*/ f61 1 f31"/>
                <a:gd name="f80" fmla="*/ f62 f22 1"/>
                <a:gd name="f81" fmla="*/ f63 f22 1"/>
                <a:gd name="f82" fmla="*/ f65 f23 1"/>
                <a:gd name="f83" fmla="*/ f64 f23 1"/>
                <a:gd name="f84" fmla="*/ f66 f22 1"/>
                <a:gd name="f85" fmla="*/ f67 f23 1"/>
                <a:gd name="f86" fmla="*/ f68 f22 1"/>
                <a:gd name="f87" fmla="*/ f69 f23 1"/>
                <a:gd name="f88" fmla="*/ f70 f22 1"/>
                <a:gd name="f89" fmla="*/ f71 f23 1"/>
                <a:gd name="f90" fmla="*/ f72 f22 1"/>
                <a:gd name="f91" fmla="*/ f73 f23 1"/>
                <a:gd name="f92" fmla="*/ f74 f22 1"/>
                <a:gd name="f93" fmla="*/ f75 f23 1"/>
                <a:gd name="f94" fmla="*/ f76 f22 1"/>
                <a:gd name="f95" fmla="*/ f77 f23 1"/>
                <a:gd name="f96" fmla="*/ f78 f22 1"/>
                <a:gd name="f97" fmla="*/ f79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92" y="f93"/>
                </a:cxn>
                <a:cxn ang="f47">
                  <a:pos x="f94" y="f95"/>
                </a:cxn>
                <a:cxn ang="f47">
                  <a:pos x="f96" y="f97"/>
                </a:cxn>
                <a:cxn ang="f47">
                  <a:pos x="f84" y="f85"/>
                </a:cxn>
              </a:cxnLst>
              <a:rect l="f80" t="f83" r="f81" b="f82"/>
              <a:pathLst>
                <a:path w="15" h="10">
                  <a:moveTo>
                    <a:pt x="f8" y="f5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6" y="f14"/>
                    <a:pt x="f12" y="f14"/>
                    <a:pt x="f9" y="f15"/>
                  </a:cubicBezTo>
                  <a:cubicBezTo>
                    <a:pt x="f7" y="f16"/>
                    <a:pt x="f17" y="f17"/>
                    <a:pt x="f14" y="f18"/>
                  </a:cubicBezTo>
                  <a:cubicBezTo>
                    <a:pt x="f11" y="f7"/>
                    <a:pt x="f11" y="f16"/>
                    <a:pt x="f10" y="f19"/>
                  </a:cubicBezTo>
                  <a:cubicBezTo>
                    <a:pt x="f5" y="f15"/>
                    <a:pt x="f11" y="f14"/>
                    <a:pt x="f13" y="f14"/>
                  </a:cubicBezTo>
                  <a:cubicBezTo>
                    <a:pt x="f15" y="f13"/>
                    <a:pt x="f17" y="f11"/>
                    <a:pt x="f20" y="f10"/>
                  </a:cubicBezTo>
                  <a:cubicBezTo>
                    <a:pt x="f20" y="f10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EC80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738511EF-F516-760A-9BCD-D9CA84F12025}"/>
                </a:ext>
              </a:extLst>
            </p:cNvPr>
            <p:cNvSpPr/>
            <p:nvPr/>
          </p:nvSpPr>
          <p:spPr>
            <a:xfrm>
              <a:off x="5256208" y="8778870"/>
              <a:ext cx="61914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2"/>
                <a:gd name="f8" fmla="val 2"/>
                <a:gd name="f9" fmla="val 3"/>
                <a:gd name="f10" fmla="val 4"/>
                <a:gd name="f11" fmla="val 8"/>
                <a:gd name="f12" fmla="val 1"/>
                <a:gd name="f13" fmla="val 11"/>
                <a:gd name="f14" fmla="+- 0 0 -90"/>
                <a:gd name="f15" fmla="*/ f3 1 5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5"/>
                <a:gd name="f25" fmla="*/ f21 1 12"/>
                <a:gd name="f26" fmla="*/ 2 f22 1"/>
                <a:gd name="f27" fmla="*/ 0 f21 1"/>
                <a:gd name="f28" fmla="*/ 4 f22 1"/>
                <a:gd name="f29" fmla="*/ 2 f21 1"/>
                <a:gd name="f30" fmla="*/ 5 f22 1"/>
                <a:gd name="f31" fmla="*/ 12 f21 1"/>
                <a:gd name="f32" fmla="*/ 1 f22 1"/>
                <a:gd name="f33" fmla="*/ 8 f21 1"/>
                <a:gd name="f34" fmla="+- f23 0 f1"/>
                <a:gd name="f35" fmla="*/ f26 1 5"/>
                <a:gd name="f36" fmla="*/ f27 1 12"/>
                <a:gd name="f37" fmla="*/ f28 1 5"/>
                <a:gd name="f38" fmla="*/ f29 1 12"/>
                <a:gd name="f39" fmla="*/ f30 1 5"/>
                <a:gd name="f40" fmla="*/ f31 1 12"/>
                <a:gd name="f41" fmla="*/ f32 1 5"/>
                <a:gd name="f42" fmla="*/ f33 1 12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5" h="12">
                  <a:moveTo>
                    <a:pt x="f8" y="f5"/>
                  </a:moveTo>
                  <a:cubicBezTo>
                    <a:pt x="f9" y="f5"/>
                    <a:pt x="f10" y="f5"/>
                    <a:pt x="f10" y="f8"/>
                  </a:cubicBezTo>
                  <a:cubicBezTo>
                    <a:pt x="f10" y="f6"/>
                    <a:pt x="f10" y="f11"/>
                    <a:pt x="f6" y="f7"/>
                  </a:cubicBezTo>
                  <a:cubicBezTo>
                    <a:pt x="f12" y="f7"/>
                    <a:pt x="f5" y="f13"/>
                    <a:pt x="f12" y="f11"/>
                  </a:cubicBezTo>
                  <a:cubicBezTo>
                    <a:pt x="f12" y="f6"/>
                    <a:pt x="f12" y="f9"/>
                    <a:pt x="f8" y="f5"/>
                  </a:cubicBezTo>
                  <a:close/>
                </a:path>
              </a:pathLst>
            </a:custGeom>
            <a:solidFill>
              <a:srgbClr val="5579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4862CCB5-4049-2169-2E4B-C398667E9E83}"/>
                </a:ext>
              </a:extLst>
            </p:cNvPr>
            <p:cNvSpPr/>
            <p:nvPr/>
          </p:nvSpPr>
          <p:spPr>
            <a:xfrm>
              <a:off x="6537329" y="7532690"/>
              <a:ext cx="100017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"/>
                <a:gd name="f8" fmla="val 4"/>
                <a:gd name="f9" fmla="val 3"/>
                <a:gd name="f10" fmla="val 7"/>
                <a:gd name="f11" fmla="val 5"/>
                <a:gd name="f12" fmla="val 2"/>
                <a:gd name="f13" fmla="+- 0 0 -90"/>
                <a:gd name="f14" fmla="*/ f3 1 8"/>
                <a:gd name="f15" fmla="*/ f4 1 8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8"/>
                <a:gd name="f22" fmla="*/ 1 f19 1"/>
                <a:gd name="f23" fmla="*/ 0 f19 1"/>
                <a:gd name="f24" fmla="*/ 8 f19 1"/>
                <a:gd name="f25" fmla="+- f20 0 f1"/>
                <a:gd name="f26" fmla="*/ f22 1 8"/>
                <a:gd name="f27" fmla="*/ f23 1 8"/>
                <a:gd name="f28" fmla="*/ f24 1 8"/>
                <a:gd name="f29" fmla="*/ 0 1 f21"/>
                <a:gd name="f30" fmla="*/ f17 1 f21"/>
                <a:gd name="f31" fmla="*/ f26 1 f21"/>
                <a:gd name="f32" fmla="*/ f27 1 f21"/>
                <a:gd name="f33" fmla="*/ f28 1 f21"/>
                <a:gd name="f34" fmla="*/ f29 f14 1"/>
                <a:gd name="f35" fmla="*/ f30 f14 1"/>
                <a:gd name="f36" fmla="*/ f30 f15 1"/>
                <a:gd name="f37" fmla="*/ f29 f15 1"/>
                <a:gd name="f38" fmla="*/ f31 f14 1"/>
                <a:gd name="f39" fmla="*/ f32 f15 1"/>
                <a:gd name="f40" fmla="*/ f33 f14 1"/>
                <a:gd name="f41" fmla="*/ f33 f15 1"/>
                <a:gd name="f42" fmla="*/ f32 f14 1"/>
                <a:gd name="f43" fmla="*/ f3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8" y="f39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38" y="f39"/>
                </a:cxn>
              </a:cxnLst>
              <a:rect l="f34" t="f37" r="f35" b="f36"/>
              <a:pathLst>
                <a:path w="8" h="8">
                  <a:moveTo>
                    <a:pt x="f7" y="f5"/>
                  </a:moveTo>
                  <a:cubicBezTo>
                    <a:pt x="f8" y="f9"/>
                    <a:pt x="f10" y="f11"/>
                    <a:pt x="f6" y="f6"/>
                  </a:cubicBezTo>
                  <a:cubicBezTo>
                    <a:pt x="f11" y="f10"/>
                    <a:pt x="f12" y="f8"/>
                    <a:pt x="f5" y="f7"/>
                  </a:cubicBezTo>
                  <a:cubicBezTo>
                    <a:pt x="f5" y="f7"/>
                    <a:pt x="f7" y="f7"/>
                    <a:pt x="f7" y="f5"/>
                  </a:cubicBezTo>
                  <a:close/>
                </a:path>
              </a:pathLst>
            </a:custGeom>
            <a:solidFill>
              <a:srgbClr val="565B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00415582-2E20-8868-BDE2-4218A8286114}"/>
                </a:ext>
              </a:extLst>
            </p:cNvPr>
            <p:cNvSpPr/>
            <p:nvPr/>
          </p:nvSpPr>
          <p:spPr>
            <a:xfrm>
              <a:off x="6873873" y="7083427"/>
              <a:ext cx="6191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2"/>
                <a:gd name="f9" fmla="val 1"/>
                <a:gd name="f10" fmla="val 3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0 f19 1"/>
                <a:gd name="f24" fmla="*/ 0 f18 1"/>
                <a:gd name="f25" fmla="*/ 5 f19 1"/>
                <a:gd name="f26" fmla="*/ 3 f18 1"/>
                <a:gd name="f27" fmla="*/ 1 f19 1"/>
                <a:gd name="f28" fmla="*/ 4 f18 1"/>
                <a:gd name="f29" fmla="+- f20 0 f1"/>
                <a:gd name="f30" fmla="*/ f23 1 5"/>
                <a:gd name="f31" fmla="*/ f24 1 4"/>
                <a:gd name="f32" fmla="*/ f25 1 5"/>
                <a:gd name="f33" fmla="*/ f26 1 4"/>
                <a:gd name="f34" fmla="*/ f27 1 5"/>
                <a:gd name="f35" fmla="*/ f28 1 4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0" y="f51"/>
                </a:cxn>
              </a:cxnLst>
              <a:rect l="f46" t="f49" r="f47" b="f48"/>
              <a:pathLst>
                <a:path w="5" h="4">
                  <a:moveTo>
                    <a:pt x="f5" y="f5"/>
                  </a:moveTo>
                  <a:cubicBezTo>
                    <a:pt x="f8" y="f9"/>
                    <a:pt x="f10" y="f9"/>
                    <a:pt x="f6" y="f10"/>
                  </a:cubicBezTo>
                  <a:cubicBezTo>
                    <a:pt x="f7" y="f7"/>
                    <a:pt x="f10" y="f7"/>
                    <a:pt x="f9" y="f7"/>
                  </a:cubicBezTo>
                  <a:cubicBezTo>
                    <a:pt x="f5" y="f10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B9A0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B38D8965-3740-7F95-276C-B5F092B62E31}"/>
                </a:ext>
              </a:extLst>
            </p:cNvPr>
            <p:cNvSpPr/>
            <p:nvPr/>
          </p:nvSpPr>
          <p:spPr>
            <a:xfrm>
              <a:off x="7969252" y="8031166"/>
              <a:ext cx="4921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2"/>
                <a:gd name="f10" fmla="val 3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1 f19 1"/>
                <a:gd name="f24" fmla="*/ 0 f18 1"/>
                <a:gd name="f25" fmla="*/ 4 f19 1"/>
                <a:gd name="f26" fmla="*/ 5 f18 1"/>
                <a:gd name="f27" fmla="+- f20 0 f1"/>
                <a:gd name="f28" fmla="*/ f23 1 4"/>
                <a:gd name="f29" fmla="*/ f24 1 5"/>
                <a:gd name="f30" fmla="*/ f25 1 4"/>
                <a:gd name="f31" fmla="*/ f26 1 5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4" h="5">
                  <a:moveTo>
                    <a:pt x="f8" y="f5"/>
                  </a:moveTo>
                  <a:cubicBezTo>
                    <a:pt x="f9" y="f9"/>
                    <a:pt x="f10" y="f10"/>
                    <a:pt x="f6" y="f7"/>
                  </a:cubicBezTo>
                  <a:cubicBezTo>
                    <a:pt x="f5" y="f7"/>
                    <a:pt x="f8" y="f10"/>
                    <a:pt x="f8" y="f5"/>
                  </a:cubicBezTo>
                  <a:close/>
                </a:path>
              </a:pathLst>
            </a:custGeom>
            <a:solidFill>
              <a:srgbClr val="B799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20294E6-2C78-0DFB-C364-4305056180DC}"/>
                </a:ext>
              </a:extLst>
            </p:cNvPr>
            <p:cNvSpPr/>
            <p:nvPr/>
          </p:nvSpPr>
          <p:spPr>
            <a:xfrm>
              <a:off x="10021888" y="4875215"/>
              <a:ext cx="2014542" cy="30067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241"/>
                <a:gd name="f8" fmla="val 110"/>
                <a:gd name="f9" fmla="val 13"/>
                <a:gd name="f10" fmla="val 123"/>
                <a:gd name="f11" fmla="val 11"/>
                <a:gd name="f12" fmla="val 135"/>
                <a:gd name="f13" fmla="val 7"/>
                <a:gd name="f14" fmla="val 147"/>
                <a:gd name="f15" fmla="val 4"/>
                <a:gd name="f16" fmla="val 151"/>
                <a:gd name="f17" fmla="val 3"/>
                <a:gd name="f18" fmla="val 154"/>
                <a:gd name="f19" fmla="val 2"/>
                <a:gd name="f20" fmla="val 158"/>
                <a:gd name="f21" fmla="val 1"/>
                <a:gd name="f22" fmla="val 160"/>
                <a:gd name="f23" fmla="val 161"/>
                <a:gd name="f24" fmla="val 22"/>
                <a:gd name="f25" fmla="val 152"/>
                <a:gd name="f26" fmla="val 39"/>
                <a:gd name="f27" fmla="val 48"/>
                <a:gd name="f28" fmla="val 129"/>
                <a:gd name="f29" fmla="val 51"/>
                <a:gd name="f30" fmla="val 53"/>
                <a:gd name="f31" fmla="val 116"/>
                <a:gd name="f32" fmla="val 56"/>
                <a:gd name="f33" fmla="val 112"/>
                <a:gd name="f34" fmla="val 57"/>
                <a:gd name="f35" fmla="val 109"/>
                <a:gd name="f36" fmla="val 59"/>
                <a:gd name="f37" fmla="val 105"/>
                <a:gd name="f38" fmla="val 61"/>
                <a:gd name="f39" fmla="val 104"/>
                <a:gd name="f40" fmla="val 62"/>
                <a:gd name="f41" fmla="val 103"/>
                <a:gd name="f42" fmla="val 64"/>
                <a:gd name="f43" fmla="val 66"/>
                <a:gd name="f44" fmla="val 106"/>
                <a:gd name="f45" fmla="val 68"/>
                <a:gd name="f46" fmla="val 117"/>
                <a:gd name="f47" fmla="val 69"/>
                <a:gd name="f48" fmla="val 122"/>
                <a:gd name="f49" fmla="val 70"/>
                <a:gd name="f50" fmla="val 127"/>
                <a:gd name="f51" fmla="val 71"/>
                <a:gd name="f52" fmla="val 131"/>
                <a:gd name="f53" fmla="val 72"/>
                <a:gd name="f54" fmla="val 134"/>
                <a:gd name="f55" fmla="val 75"/>
                <a:gd name="f56" fmla="val 138"/>
                <a:gd name="f57" fmla="val 77"/>
                <a:gd name="f58" fmla="val 139"/>
                <a:gd name="f59" fmla="val 80"/>
                <a:gd name="f60" fmla="val 84"/>
                <a:gd name="f61" fmla="val 136"/>
                <a:gd name="f62" fmla="val 92"/>
                <a:gd name="f63" fmla="val 130"/>
                <a:gd name="f64" fmla="val 96"/>
                <a:gd name="f65" fmla="val 99"/>
                <a:gd name="f66" fmla="val 114"/>
                <a:gd name="f67" fmla="val 102"/>
                <a:gd name="f68" fmla="val 97"/>
                <a:gd name="f69" fmla="val 94"/>
                <a:gd name="f70" fmla="val 91"/>
                <a:gd name="f71" fmla="val 88"/>
                <a:gd name="f72" fmla="val 87"/>
                <a:gd name="f73" fmla="val 85"/>
                <a:gd name="f74" fmla="val 107"/>
                <a:gd name="f75" fmla="val 108"/>
                <a:gd name="f76" fmla="val 86"/>
                <a:gd name="f77" fmla="val 95"/>
                <a:gd name="f78" fmla="val 113"/>
                <a:gd name="f79" fmla="val 137"/>
                <a:gd name="f80" fmla="val 144"/>
                <a:gd name="f81" fmla="val 150"/>
                <a:gd name="f82" fmla="val 153"/>
                <a:gd name="f83" fmla="val 55"/>
                <a:gd name="f84" fmla="val 54"/>
                <a:gd name="f85" fmla="val 157"/>
                <a:gd name="f86" fmla="val 159"/>
                <a:gd name="f87" fmla="val 164"/>
                <a:gd name="f88" fmla="val 176"/>
                <a:gd name="f89" fmla="val 67"/>
                <a:gd name="f90" fmla="val 185"/>
                <a:gd name="f91" fmla="val 65"/>
                <a:gd name="f92" fmla="val 190"/>
                <a:gd name="f93" fmla="val 60"/>
                <a:gd name="f94" fmla="val 193"/>
                <a:gd name="f95" fmla="val 194"/>
                <a:gd name="f96" fmla="val 49"/>
                <a:gd name="f97" fmla="val 197"/>
                <a:gd name="f98" fmla="val 42"/>
                <a:gd name="f99" fmla="val 196"/>
                <a:gd name="f100" fmla="val 35"/>
                <a:gd name="f101" fmla="val 32"/>
                <a:gd name="f102" fmla="val 28"/>
                <a:gd name="f103" fmla="val 25"/>
                <a:gd name="f104" fmla="val 23"/>
                <a:gd name="f105" fmla="val 198"/>
                <a:gd name="f106" fmla="val 21"/>
                <a:gd name="f107" fmla="val 199"/>
                <a:gd name="f108" fmla="val 200"/>
                <a:gd name="f109" fmla="val 24"/>
                <a:gd name="f110" fmla="val 201"/>
                <a:gd name="f111" fmla="val 29"/>
                <a:gd name="f112" fmla="val 204"/>
                <a:gd name="f113" fmla="val 208"/>
                <a:gd name="f114" fmla="val 213"/>
                <a:gd name="f115" fmla="val 38"/>
                <a:gd name="f116" fmla="val 221"/>
                <a:gd name="f117" fmla="val 34"/>
                <a:gd name="f118" fmla="val 231"/>
                <a:gd name="f119" fmla="val 27"/>
                <a:gd name="f120" fmla="val 235"/>
                <a:gd name="f121" fmla="val 19"/>
                <a:gd name="f122" fmla="val 240"/>
                <a:gd name="f123" fmla="val 10"/>
                <a:gd name="f124" fmla="val 238"/>
                <a:gd name="f125" fmla="val 5"/>
                <a:gd name="f126" fmla="val 232"/>
                <a:gd name="f127" fmla="val 8"/>
                <a:gd name="f128" fmla="val 224"/>
                <a:gd name="f129" fmla="val 216"/>
                <a:gd name="f130" fmla="val 20"/>
                <a:gd name="f131" fmla="val 187"/>
                <a:gd name="f132" fmla="val 178"/>
                <a:gd name="f133" fmla="val 177"/>
                <a:gd name="f134" fmla="val 171"/>
                <a:gd name="f135" fmla="val 168"/>
                <a:gd name="f136" fmla="val 166"/>
                <a:gd name="f137" fmla="val 33"/>
                <a:gd name="f138" fmla="val 36"/>
                <a:gd name="f139" fmla="val 45"/>
                <a:gd name="f140" fmla="val 47"/>
                <a:gd name="f141" fmla="val 146"/>
                <a:gd name="f142" fmla="val 133"/>
                <a:gd name="f143" fmla="val 128"/>
                <a:gd name="f144" fmla="val 125"/>
                <a:gd name="f145" fmla="val 121"/>
                <a:gd name="f146" fmla="val 118"/>
                <a:gd name="f147" fmla="val 74"/>
                <a:gd name="f148" fmla="val 93"/>
                <a:gd name="f149" fmla="val 73"/>
                <a:gd name="f150" fmla="val 82"/>
                <a:gd name="f151" fmla="val 78"/>
                <a:gd name="f152" fmla="val 79"/>
                <a:gd name="f153" fmla="val 90"/>
                <a:gd name="f154" fmla="val 26"/>
                <a:gd name="f155" fmla="val 83"/>
                <a:gd name="f156" fmla="val 18"/>
                <a:gd name="f157" fmla="val 15"/>
                <a:gd name="f158" fmla="val 14"/>
                <a:gd name="f159" fmla="val 17"/>
                <a:gd name="f160" fmla="val 16"/>
                <a:gd name="f161" fmla="val 111"/>
                <a:gd name="f162" fmla="+- 0 0 -90"/>
                <a:gd name="f163" fmla="*/ f3 1 162"/>
                <a:gd name="f164" fmla="*/ f4 1 241"/>
                <a:gd name="f165" fmla="val f5"/>
                <a:gd name="f166" fmla="val f6"/>
                <a:gd name="f167" fmla="val f7"/>
                <a:gd name="f168" fmla="*/ f162 f0 1"/>
                <a:gd name="f169" fmla="+- f167 0 f165"/>
                <a:gd name="f170" fmla="+- f166 0 f165"/>
                <a:gd name="f171" fmla="*/ f168 1 f2"/>
                <a:gd name="f172" fmla="*/ f170 1 162"/>
                <a:gd name="f173" fmla="*/ f169 1 241"/>
                <a:gd name="f174" fmla="*/ 110 f170 1"/>
                <a:gd name="f175" fmla="*/ 13 f169 1"/>
                <a:gd name="f176" fmla="*/ 147 f170 1"/>
                <a:gd name="f177" fmla="*/ 4 f169 1"/>
                <a:gd name="f178" fmla="*/ 158 f170 1"/>
                <a:gd name="f179" fmla="*/ 1 f169 1"/>
                <a:gd name="f180" fmla="*/ 161 f170 1"/>
                <a:gd name="f181" fmla="*/ 3 f169 1"/>
                <a:gd name="f182" fmla="*/ 135 f170 1"/>
                <a:gd name="f183" fmla="*/ 48 f169 1"/>
                <a:gd name="f184" fmla="*/ 116 f170 1"/>
                <a:gd name="f185" fmla="*/ 56 f169 1"/>
                <a:gd name="f186" fmla="*/ 105 f170 1"/>
                <a:gd name="f187" fmla="*/ 61 f169 1"/>
                <a:gd name="f188" fmla="*/ 103 f170 1"/>
                <a:gd name="f189" fmla="*/ 64 f169 1"/>
                <a:gd name="f190" fmla="*/ 106 f170 1"/>
                <a:gd name="f191" fmla="*/ 66 f169 1"/>
                <a:gd name="f192" fmla="*/ 122 f170 1"/>
                <a:gd name="f193" fmla="*/ 70 f169 1"/>
                <a:gd name="f194" fmla="*/ 134 f170 1"/>
                <a:gd name="f195" fmla="*/ 75 f169 1"/>
                <a:gd name="f196" fmla="*/ 138 f170 1"/>
                <a:gd name="f197" fmla="*/ 84 f169 1"/>
                <a:gd name="f198" fmla="*/ 99 f169 1"/>
                <a:gd name="f199" fmla="*/ 97 f170 1"/>
                <a:gd name="f200" fmla="*/ 104 f169 1"/>
                <a:gd name="f201" fmla="*/ 88 f170 1"/>
                <a:gd name="f202" fmla="*/ 85 f170 1"/>
                <a:gd name="f203" fmla="*/ 107 f169 1"/>
                <a:gd name="f204" fmla="*/ 87 f170 1"/>
                <a:gd name="f205" fmla="*/ 109 f169 1"/>
                <a:gd name="f206" fmla="*/ 108 f170 1"/>
                <a:gd name="f207" fmla="*/ 123 f169 1"/>
                <a:gd name="f208" fmla="*/ 144 f169 1"/>
                <a:gd name="f209" fmla="*/ 86 f170 1"/>
                <a:gd name="f210" fmla="*/ 153 f169 1"/>
                <a:gd name="f211" fmla="*/ 61 f170 1"/>
                <a:gd name="f212" fmla="*/ 55 f170 1"/>
                <a:gd name="f213" fmla="*/ 154 f169 1"/>
                <a:gd name="f214" fmla="*/ 59 f170 1"/>
                <a:gd name="f215" fmla="*/ 159 f169 1"/>
                <a:gd name="f216" fmla="*/ 67 f170 1"/>
                <a:gd name="f217" fmla="*/ 185 f169 1"/>
                <a:gd name="f218" fmla="*/ 194 f169 1"/>
                <a:gd name="f219" fmla="*/ 35 f170 1"/>
                <a:gd name="f220" fmla="*/ 196 f169 1"/>
                <a:gd name="f221" fmla="*/ 25 f170 1"/>
                <a:gd name="f222" fmla="*/ 22 f170 1"/>
                <a:gd name="f223" fmla="*/ 198 f169 1"/>
                <a:gd name="f224" fmla="*/ 24 f170 1"/>
                <a:gd name="f225" fmla="*/ 201 f169 1"/>
                <a:gd name="f226" fmla="*/ 213 f169 1"/>
                <a:gd name="f227" fmla="*/ 27 f170 1"/>
                <a:gd name="f228" fmla="*/ 235 f169 1"/>
                <a:gd name="f229" fmla="*/ 0 f170 1"/>
                <a:gd name="f230" fmla="*/ 241 f169 1"/>
                <a:gd name="f231" fmla="*/ 5 f170 1"/>
                <a:gd name="f232" fmla="*/ 232 f169 1"/>
                <a:gd name="f233" fmla="*/ 10 f170 1"/>
                <a:gd name="f234" fmla="*/ 208 f169 1"/>
                <a:gd name="f235" fmla="*/ 13 f170 1"/>
                <a:gd name="f236" fmla="*/ 21 f170 1"/>
                <a:gd name="f237" fmla="*/ 180 f169 1"/>
                <a:gd name="f238" fmla="*/ 176 f169 1"/>
                <a:gd name="f239" fmla="*/ 29 f170 1"/>
                <a:gd name="f240" fmla="*/ 166 f169 1"/>
                <a:gd name="f241" fmla="*/ 38 f170 1"/>
                <a:gd name="f242" fmla="*/ 160 f169 1"/>
                <a:gd name="f243" fmla="*/ 49 f170 1"/>
                <a:gd name="f244" fmla="*/ 138 f169 1"/>
                <a:gd name="f245" fmla="*/ 133 f169 1"/>
                <a:gd name="f246" fmla="*/ 56 f170 1"/>
                <a:gd name="f247" fmla="*/ 70 f170 1"/>
                <a:gd name="f248" fmla="*/ 114 f169 1"/>
                <a:gd name="f249" fmla="*/ 75 f170 1"/>
                <a:gd name="f250" fmla="*/ 96 f169 1"/>
                <a:gd name="f251" fmla="*/ 73 f170 1"/>
                <a:gd name="f252" fmla="*/ 88 f169 1"/>
                <a:gd name="f253" fmla="*/ 77 f170 1"/>
                <a:gd name="f254" fmla="*/ 74 f169 1"/>
                <a:gd name="f255" fmla="*/ 84 f170 1"/>
                <a:gd name="f256" fmla="*/ 82 f170 1"/>
                <a:gd name="f257" fmla="*/ 36 f169 1"/>
                <a:gd name="f258" fmla="*/ 20 f169 1"/>
                <a:gd name="f259" fmla="*/ 83 f170 1"/>
                <a:gd name="f260" fmla="*/ 18 f169 1"/>
                <a:gd name="f261" fmla="*/ 91 f170 1"/>
                <a:gd name="f262" fmla="*/ 14 f169 1"/>
                <a:gd name="f263" fmla="*/ 15 f169 1"/>
                <a:gd name="f264" fmla="*/ 16 f169 1"/>
                <a:gd name="f265" fmla="*/ 104 f170 1"/>
                <a:gd name="f266" fmla="*/ 24 f169 1"/>
                <a:gd name="f267" fmla="*/ 107 f170 1"/>
                <a:gd name="f268" fmla="*/ 25 f169 1"/>
                <a:gd name="f269" fmla="*/ 111 f170 1"/>
                <a:gd name="f270" fmla="*/ 22 f169 1"/>
                <a:gd name="f271" fmla="+- f171 0 f1"/>
                <a:gd name="f272" fmla="*/ f174 1 162"/>
                <a:gd name="f273" fmla="*/ f175 1 241"/>
                <a:gd name="f274" fmla="*/ f176 1 162"/>
                <a:gd name="f275" fmla="*/ f177 1 241"/>
                <a:gd name="f276" fmla="*/ f178 1 162"/>
                <a:gd name="f277" fmla="*/ f179 1 241"/>
                <a:gd name="f278" fmla="*/ f180 1 162"/>
                <a:gd name="f279" fmla="*/ f181 1 241"/>
                <a:gd name="f280" fmla="*/ f182 1 162"/>
                <a:gd name="f281" fmla="*/ f183 1 241"/>
                <a:gd name="f282" fmla="*/ f184 1 162"/>
                <a:gd name="f283" fmla="*/ f185 1 241"/>
                <a:gd name="f284" fmla="*/ f186 1 162"/>
                <a:gd name="f285" fmla="*/ f187 1 241"/>
                <a:gd name="f286" fmla="*/ f188 1 162"/>
                <a:gd name="f287" fmla="*/ f189 1 241"/>
                <a:gd name="f288" fmla="*/ f190 1 162"/>
                <a:gd name="f289" fmla="*/ f191 1 241"/>
                <a:gd name="f290" fmla="*/ f192 1 162"/>
                <a:gd name="f291" fmla="*/ f193 1 241"/>
                <a:gd name="f292" fmla="*/ f194 1 162"/>
                <a:gd name="f293" fmla="*/ f195 1 241"/>
                <a:gd name="f294" fmla="*/ f196 1 162"/>
                <a:gd name="f295" fmla="*/ f197 1 241"/>
                <a:gd name="f296" fmla="*/ f198 1 241"/>
                <a:gd name="f297" fmla="*/ f199 1 162"/>
                <a:gd name="f298" fmla="*/ f200 1 241"/>
                <a:gd name="f299" fmla="*/ f201 1 162"/>
                <a:gd name="f300" fmla="*/ f202 1 162"/>
                <a:gd name="f301" fmla="*/ f203 1 241"/>
                <a:gd name="f302" fmla="*/ f204 1 162"/>
                <a:gd name="f303" fmla="*/ f205 1 241"/>
                <a:gd name="f304" fmla="*/ f206 1 162"/>
                <a:gd name="f305" fmla="*/ f207 1 241"/>
                <a:gd name="f306" fmla="*/ f208 1 241"/>
                <a:gd name="f307" fmla="*/ f209 1 162"/>
                <a:gd name="f308" fmla="*/ f210 1 241"/>
                <a:gd name="f309" fmla="*/ f211 1 162"/>
                <a:gd name="f310" fmla="*/ f212 1 162"/>
                <a:gd name="f311" fmla="*/ f213 1 241"/>
                <a:gd name="f312" fmla="*/ f214 1 162"/>
                <a:gd name="f313" fmla="*/ f215 1 241"/>
                <a:gd name="f314" fmla="*/ f216 1 162"/>
                <a:gd name="f315" fmla="*/ f217 1 241"/>
                <a:gd name="f316" fmla="*/ f218 1 241"/>
                <a:gd name="f317" fmla="*/ f219 1 162"/>
                <a:gd name="f318" fmla="*/ f220 1 241"/>
                <a:gd name="f319" fmla="*/ f221 1 162"/>
                <a:gd name="f320" fmla="*/ f222 1 162"/>
                <a:gd name="f321" fmla="*/ f223 1 241"/>
                <a:gd name="f322" fmla="*/ f224 1 162"/>
                <a:gd name="f323" fmla="*/ f225 1 241"/>
                <a:gd name="f324" fmla="*/ f226 1 241"/>
                <a:gd name="f325" fmla="*/ f227 1 162"/>
                <a:gd name="f326" fmla="*/ f228 1 241"/>
                <a:gd name="f327" fmla="*/ f229 1 162"/>
                <a:gd name="f328" fmla="*/ f230 1 241"/>
                <a:gd name="f329" fmla="*/ f231 1 162"/>
                <a:gd name="f330" fmla="*/ f232 1 241"/>
                <a:gd name="f331" fmla="*/ f233 1 162"/>
                <a:gd name="f332" fmla="*/ f234 1 241"/>
                <a:gd name="f333" fmla="*/ f235 1 162"/>
                <a:gd name="f334" fmla="*/ f236 1 162"/>
                <a:gd name="f335" fmla="*/ f237 1 241"/>
                <a:gd name="f336" fmla="*/ f238 1 241"/>
                <a:gd name="f337" fmla="*/ f239 1 162"/>
                <a:gd name="f338" fmla="*/ f240 1 241"/>
                <a:gd name="f339" fmla="*/ f241 1 162"/>
                <a:gd name="f340" fmla="*/ f242 1 241"/>
                <a:gd name="f341" fmla="*/ f243 1 162"/>
                <a:gd name="f342" fmla="*/ f244 1 241"/>
                <a:gd name="f343" fmla="*/ f245 1 241"/>
                <a:gd name="f344" fmla="*/ f246 1 162"/>
                <a:gd name="f345" fmla="*/ f247 1 162"/>
                <a:gd name="f346" fmla="*/ f248 1 241"/>
                <a:gd name="f347" fmla="*/ f249 1 162"/>
                <a:gd name="f348" fmla="*/ f250 1 241"/>
                <a:gd name="f349" fmla="*/ f251 1 162"/>
                <a:gd name="f350" fmla="*/ f252 1 241"/>
                <a:gd name="f351" fmla="*/ f253 1 162"/>
                <a:gd name="f352" fmla="*/ f254 1 241"/>
                <a:gd name="f353" fmla="*/ f255 1 162"/>
                <a:gd name="f354" fmla="*/ f256 1 162"/>
                <a:gd name="f355" fmla="*/ f257 1 241"/>
                <a:gd name="f356" fmla="*/ f258 1 241"/>
                <a:gd name="f357" fmla="*/ f259 1 162"/>
                <a:gd name="f358" fmla="*/ f260 1 241"/>
                <a:gd name="f359" fmla="*/ f261 1 162"/>
                <a:gd name="f360" fmla="*/ f262 1 241"/>
                <a:gd name="f361" fmla="*/ f263 1 241"/>
                <a:gd name="f362" fmla="*/ f264 1 241"/>
                <a:gd name="f363" fmla="*/ f265 1 162"/>
                <a:gd name="f364" fmla="*/ f266 1 241"/>
                <a:gd name="f365" fmla="*/ f267 1 162"/>
                <a:gd name="f366" fmla="*/ f268 1 241"/>
                <a:gd name="f367" fmla="*/ f269 1 162"/>
                <a:gd name="f368" fmla="*/ f270 1 241"/>
                <a:gd name="f369" fmla="*/ 0 1 f172"/>
                <a:gd name="f370" fmla="*/ f166 1 f172"/>
                <a:gd name="f371" fmla="*/ 0 1 f173"/>
                <a:gd name="f372" fmla="*/ f167 1 f173"/>
                <a:gd name="f373" fmla="*/ f272 1 f172"/>
                <a:gd name="f374" fmla="*/ f273 1 f173"/>
                <a:gd name="f375" fmla="*/ f274 1 f172"/>
                <a:gd name="f376" fmla="*/ f275 1 f173"/>
                <a:gd name="f377" fmla="*/ f276 1 f172"/>
                <a:gd name="f378" fmla="*/ f277 1 f173"/>
                <a:gd name="f379" fmla="*/ f278 1 f172"/>
                <a:gd name="f380" fmla="*/ f279 1 f173"/>
                <a:gd name="f381" fmla="*/ f280 1 f172"/>
                <a:gd name="f382" fmla="*/ f281 1 f173"/>
                <a:gd name="f383" fmla="*/ f282 1 f172"/>
                <a:gd name="f384" fmla="*/ f283 1 f173"/>
                <a:gd name="f385" fmla="*/ f284 1 f172"/>
                <a:gd name="f386" fmla="*/ f285 1 f173"/>
                <a:gd name="f387" fmla="*/ f286 1 f172"/>
                <a:gd name="f388" fmla="*/ f287 1 f173"/>
                <a:gd name="f389" fmla="*/ f288 1 f172"/>
                <a:gd name="f390" fmla="*/ f289 1 f173"/>
                <a:gd name="f391" fmla="*/ f290 1 f172"/>
                <a:gd name="f392" fmla="*/ f291 1 f173"/>
                <a:gd name="f393" fmla="*/ f292 1 f172"/>
                <a:gd name="f394" fmla="*/ f293 1 f173"/>
                <a:gd name="f395" fmla="*/ f294 1 f172"/>
                <a:gd name="f396" fmla="*/ f295 1 f173"/>
                <a:gd name="f397" fmla="*/ f296 1 f173"/>
                <a:gd name="f398" fmla="*/ f297 1 f172"/>
                <a:gd name="f399" fmla="*/ f298 1 f173"/>
                <a:gd name="f400" fmla="*/ f299 1 f172"/>
                <a:gd name="f401" fmla="*/ f300 1 f172"/>
                <a:gd name="f402" fmla="*/ f301 1 f173"/>
                <a:gd name="f403" fmla="*/ f302 1 f172"/>
                <a:gd name="f404" fmla="*/ f303 1 f173"/>
                <a:gd name="f405" fmla="*/ f304 1 f172"/>
                <a:gd name="f406" fmla="*/ f305 1 f173"/>
                <a:gd name="f407" fmla="*/ f306 1 f173"/>
                <a:gd name="f408" fmla="*/ f307 1 f172"/>
                <a:gd name="f409" fmla="*/ f308 1 f173"/>
                <a:gd name="f410" fmla="*/ f309 1 f172"/>
                <a:gd name="f411" fmla="*/ f310 1 f172"/>
                <a:gd name="f412" fmla="*/ f311 1 f173"/>
                <a:gd name="f413" fmla="*/ f312 1 f172"/>
                <a:gd name="f414" fmla="*/ f313 1 f173"/>
                <a:gd name="f415" fmla="*/ f314 1 f172"/>
                <a:gd name="f416" fmla="*/ f315 1 f173"/>
                <a:gd name="f417" fmla="*/ f316 1 f173"/>
                <a:gd name="f418" fmla="*/ f317 1 f172"/>
                <a:gd name="f419" fmla="*/ f318 1 f173"/>
                <a:gd name="f420" fmla="*/ f319 1 f172"/>
                <a:gd name="f421" fmla="*/ f320 1 f172"/>
                <a:gd name="f422" fmla="*/ f321 1 f173"/>
                <a:gd name="f423" fmla="*/ f322 1 f172"/>
                <a:gd name="f424" fmla="*/ f323 1 f173"/>
                <a:gd name="f425" fmla="*/ f324 1 f173"/>
                <a:gd name="f426" fmla="*/ f325 1 f172"/>
                <a:gd name="f427" fmla="*/ f326 1 f173"/>
                <a:gd name="f428" fmla="*/ f327 1 f172"/>
                <a:gd name="f429" fmla="*/ f328 1 f173"/>
                <a:gd name="f430" fmla="*/ f329 1 f172"/>
                <a:gd name="f431" fmla="*/ f330 1 f173"/>
                <a:gd name="f432" fmla="*/ f331 1 f172"/>
                <a:gd name="f433" fmla="*/ f332 1 f173"/>
                <a:gd name="f434" fmla="*/ f333 1 f172"/>
                <a:gd name="f435" fmla="*/ f334 1 f172"/>
                <a:gd name="f436" fmla="*/ f335 1 f173"/>
                <a:gd name="f437" fmla="*/ f336 1 f173"/>
                <a:gd name="f438" fmla="*/ f337 1 f172"/>
                <a:gd name="f439" fmla="*/ f338 1 f173"/>
                <a:gd name="f440" fmla="*/ f339 1 f172"/>
                <a:gd name="f441" fmla="*/ f340 1 f173"/>
                <a:gd name="f442" fmla="*/ f341 1 f172"/>
                <a:gd name="f443" fmla="*/ f342 1 f173"/>
                <a:gd name="f444" fmla="*/ f343 1 f173"/>
                <a:gd name="f445" fmla="*/ f344 1 f172"/>
                <a:gd name="f446" fmla="*/ f345 1 f172"/>
                <a:gd name="f447" fmla="*/ f346 1 f173"/>
                <a:gd name="f448" fmla="*/ f347 1 f172"/>
                <a:gd name="f449" fmla="*/ f348 1 f173"/>
                <a:gd name="f450" fmla="*/ f349 1 f172"/>
                <a:gd name="f451" fmla="*/ f350 1 f173"/>
                <a:gd name="f452" fmla="*/ f351 1 f172"/>
                <a:gd name="f453" fmla="*/ f352 1 f173"/>
                <a:gd name="f454" fmla="*/ f353 1 f172"/>
                <a:gd name="f455" fmla="*/ f354 1 f172"/>
                <a:gd name="f456" fmla="*/ f355 1 f173"/>
                <a:gd name="f457" fmla="*/ f356 1 f173"/>
                <a:gd name="f458" fmla="*/ f357 1 f172"/>
                <a:gd name="f459" fmla="*/ f358 1 f173"/>
                <a:gd name="f460" fmla="*/ f359 1 f172"/>
                <a:gd name="f461" fmla="*/ f360 1 f173"/>
                <a:gd name="f462" fmla="*/ f361 1 f173"/>
                <a:gd name="f463" fmla="*/ f362 1 f173"/>
                <a:gd name="f464" fmla="*/ f363 1 f172"/>
                <a:gd name="f465" fmla="*/ f364 1 f173"/>
                <a:gd name="f466" fmla="*/ f365 1 f172"/>
                <a:gd name="f467" fmla="*/ f366 1 f173"/>
                <a:gd name="f468" fmla="*/ f367 1 f172"/>
                <a:gd name="f469" fmla="*/ f368 1 f173"/>
                <a:gd name="f470" fmla="*/ f369 f163 1"/>
                <a:gd name="f471" fmla="*/ f370 f163 1"/>
                <a:gd name="f472" fmla="*/ f372 f164 1"/>
                <a:gd name="f473" fmla="*/ f371 f164 1"/>
                <a:gd name="f474" fmla="*/ f373 f163 1"/>
                <a:gd name="f475" fmla="*/ f374 f164 1"/>
                <a:gd name="f476" fmla="*/ f375 f163 1"/>
                <a:gd name="f477" fmla="*/ f376 f164 1"/>
                <a:gd name="f478" fmla="*/ f377 f163 1"/>
                <a:gd name="f479" fmla="*/ f378 f164 1"/>
                <a:gd name="f480" fmla="*/ f379 f163 1"/>
                <a:gd name="f481" fmla="*/ f380 f164 1"/>
                <a:gd name="f482" fmla="*/ f381 f163 1"/>
                <a:gd name="f483" fmla="*/ f382 f164 1"/>
                <a:gd name="f484" fmla="*/ f383 f163 1"/>
                <a:gd name="f485" fmla="*/ f384 f164 1"/>
                <a:gd name="f486" fmla="*/ f385 f163 1"/>
                <a:gd name="f487" fmla="*/ f386 f164 1"/>
                <a:gd name="f488" fmla="*/ f387 f163 1"/>
                <a:gd name="f489" fmla="*/ f388 f164 1"/>
                <a:gd name="f490" fmla="*/ f389 f163 1"/>
                <a:gd name="f491" fmla="*/ f390 f164 1"/>
                <a:gd name="f492" fmla="*/ f391 f163 1"/>
                <a:gd name="f493" fmla="*/ f392 f164 1"/>
                <a:gd name="f494" fmla="*/ f393 f163 1"/>
                <a:gd name="f495" fmla="*/ f394 f164 1"/>
                <a:gd name="f496" fmla="*/ f395 f163 1"/>
                <a:gd name="f497" fmla="*/ f396 f164 1"/>
                <a:gd name="f498" fmla="*/ f397 f164 1"/>
                <a:gd name="f499" fmla="*/ f398 f163 1"/>
                <a:gd name="f500" fmla="*/ f399 f164 1"/>
                <a:gd name="f501" fmla="*/ f400 f163 1"/>
                <a:gd name="f502" fmla="*/ f401 f163 1"/>
                <a:gd name="f503" fmla="*/ f402 f164 1"/>
                <a:gd name="f504" fmla="*/ f403 f163 1"/>
                <a:gd name="f505" fmla="*/ f404 f164 1"/>
                <a:gd name="f506" fmla="*/ f405 f163 1"/>
                <a:gd name="f507" fmla="*/ f406 f164 1"/>
                <a:gd name="f508" fmla="*/ f407 f164 1"/>
                <a:gd name="f509" fmla="*/ f408 f163 1"/>
                <a:gd name="f510" fmla="*/ f409 f164 1"/>
                <a:gd name="f511" fmla="*/ f410 f163 1"/>
                <a:gd name="f512" fmla="*/ f411 f163 1"/>
                <a:gd name="f513" fmla="*/ f412 f164 1"/>
                <a:gd name="f514" fmla="*/ f413 f163 1"/>
                <a:gd name="f515" fmla="*/ f414 f164 1"/>
                <a:gd name="f516" fmla="*/ f415 f163 1"/>
                <a:gd name="f517" fmla="*/ f416 f164 1"/>
                <a:gd name="f518" fmla="*/ f417 f164 1"/>
                <a:gd name="f519" fmla="*/ f418 f163 1"/>
                <a:gd name="f520" fmla="*/ f419 f164 1"/>
                <a:gd name="f521" fmla="*/ f420 f163 1"/>
                <a:gd name="f522" fmla="*/ f421 f163 1"/>
                <a:gd name="f523" fmla="*/ f422 f164 1"/>
                <a:gd name="f524" fmla="*/ f423 f163 1"/>
                <a:gd name="f525" fmla="*/ f424 f164 1"/>
                <a:gd name="f526" fmla="*/ f425 f164 1"/>
                <a:gd name="f527" fmla="*/ f426 f163 1"/>
                <a:gd name="f528" fmla="*/ f427 f164 1"/>
                <a:gd name="f529" fmla="*/ f428 f163 1"/>
                <a:gd name="f530" fmla="*/ f429 f164 1"/>
                <a:gd name="f531" fmla="*/ f430 f163 1"/>
                <a:gd name="f532" fmla="*/ f431 f164 1"/>
                <a:gd name="f533" fmla="*/ f432 f163 1"/>
                <a:gd name="f534" fmla="*/ f433 f164 1"/>
                <a:gd name="f535" fmla="*/ f434 f163 1"/>
                <a:gd name="f536" fmla="*/ f435 f163 1"/>
                <a:gd name="f537" fmla="*/ f436 f164 1"/>
                <a:gd name="f538" fmla="*/ f437 f164 1"/>
                <a:gd name="f539" fmla="*/ f438 f163 1"/>
                <a:gd name="f540" fmla="*/ f439 f164 1"/>
                <a:gd name="f541" fmla="*/ f440 f163 1"/>
                <a:gd name="f542" fmla="*/ f441 f164 1"/>
                <a:gd name="f543" fmla="*/ f442 f163 1"/>
                <a:gd name="f544" fmla="*/ f443 f164 1"/>
                <a:gd name="f545" fmla="*/ f444 f164 1"/>
                <a:gd name="f546" fmla="*/ f445 f163 1"/>
                <a:gd name="f547" fmla="*/ f446 f163 1"/>
                <a:gd name="f548" fmla="*/ f447 f164 1"/>
                <a:gd name="f549" fmla="*/ f448 f163 1"/>
                <a:gd name="f550" fmla="*/ f449 f164 1"/>
                <a:gd name="f551" fmla="*/ f450 f163 1"/>
                <a:gd name="f552" fmla="*/ f451 f164 1"/>
                <a:gd name="f553" fmla="*/ f452 f163 1"/>
                <a:gd name="f554" fmla="*/ f453 f164 1"/>
                <a:gd name="f555" fmla="*/ f454 f163 1"/>
                <a:gd name="f556" fmla="*/ f455 f163 1"/>
                <a:gd name="f557" fmla="*/ f456 f164 1"/>
                <a:gd name="f558" fmla="*/ f457 f164 1"/>
                <a:gd name="f559" fmla="*/ f458 f163 1"/>
                <a:gd name="f560" fmla="*/ f459 f164 1"/>
                <a:gd name="f561" fmla="*/ f460 f163 1"/>
                <a:gd name="f562" fmla="*/ f461 f164 1"/>
                <a:gd name="f563" fmla="*/ f462 f164 1"/>
                <a:gd name="f564" fmla="*/ f463 f164 1"/>
                <a:gd name="f565" fmla="*/ f464 f163 1"/>
                <a:gd name="f566" fmla="*/ f465 f164 1"/>
                <a:gd name="f567" fmla="*/ f466 f163 1"/>
                <a:gd name="f568" fmla="*/ f467 f164 1"/>
                <a:gd name="f569" fmla="*/ f468 f163 1"/>
                <a:gd name="f570" fmla="*/ f469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1">
                  <a:pos x="f474" y="f475"/>
                </a:cxn>
                <a:cxn ang="f271">
                  <a:pos x="f476" y="f477"/>
                </a:cxn>
                <a:cxn ang="f271">
                  <a:pos x="f478" y="f479"/>
                </a:cxn>
                <a:cxn ang="f271">
                  <a:pos x="f480" y="f481"/>
                </a:cxn>
                <a:cxn ang="f271">
                  <a:pos x="f482" y="f483"/>
                </a:cxn>
                <a:cxn ang="f271">
                  <a:pos x="f484" y="f485"/>
                </a:cxn>
                <a:cxn ang="f271">
                  <a:pos x="f486" y="f487"/>
                </a:cxn>
                <a:cxn ang="f271">
                  <a:pos x="f488" y="f489"/>
                </a:cxn>
                <a:cxn ang="f271">
                  <a:pos x="f490" y="f491"/>
                </a:cxn>
                <a:cxn ang="f271">
                  <a:pos x="f492" y="f493"/>
                </a:cxn>
                <a:cxn ang="f271">
                  <a:pos x="f494" y="f495"/>
                </a:cxn>
                <a:cxn ang="f271">
                  <a:pos x="f496" y="f497"/>
                </a:cxn>
                <a:cxn ang="f271">
                  <a:pos x="f492" y="f498"/>
                </a:cxn>
                <a:cxn ang="f271">
                  <a:pos x="f499" y="f500"/>
                </a:cxn>
                <a:cxn ang="f271">
                  <a:pos x="f501" y="f500"/>
                </a:cxn>
                <a:cxn ang="f271">
                  <a:pos x="f502" y="f503"/>
                </a:cxn>
                <a:cxn ang="f271">
                  <a:pos x="f504" y="f505"/>
                </a:cxn>
                <a:cxn ang="f271">
                  <a:pos x="f506" y="f507"/>
                </a:cxn>
                <a:cxn ang="f271">
                  <a:pos x="f506" y="f508"/>
                </a:cxn>
                <a:cxn ang="f271">
                  <a:pos x="f509" y="f510"/>
                </a:cxn>
                <a:cxn ang="f271">
                  <a:pos x="f511" y="f510"/>
                </a:cxn>
                <a:cxn ang="f271">
                  <a:pos x="f512" y="f513"/>
                </a:cxn>
                <a:cxn ang="f271">
                  <a:pos x="f514" y="f515"/>
                </a:cxn>
                <a:cxn ang="f271">
                  <a:pos x="f516" y="f517"/>
                </a:cxn>
                <a:cxn ang="f271">
                  <a:pos x="f512" y="f518"/>
                </a:cxn>
                <a:cxn ang="f271">
                  <a:pos x="f519" y="f520"/>
                </a:cxn>
                <a:cxn ang="f271">
                  <a:pos x="f521" y="f520"/>
                </a:cxn>
                <a:cxn ang="f271">
                  <a:pos x="f522" y="f523"/>
                </a:cxn>
                <a:cxn ang="f271">
                  <a:pos x="f524" y="f525"/>
                </a:cxn>
                <a:cxn ang="f271">
                  <a:pos x="f519" y="f526"/>
                </a:cxn>
                <a:cxn ang="f271">
                  <a:pos x="f527" y="f528"/>
                </a:cxn>
                <a:cxn ang="f271">
                  <a:pos x="f529" y="f530"/>
                </a:cxn>
                <a:cxn ang="f271">
                  <a:pos x="f531" y="f532"/>
                </a:cxn>
                <a:cxn ang="f271">
                  <a:pos x="f533" y="f534"/>
                </a:cxn>
                <a:cxn ang="f271">
                  <a:pos x="f535" y="f523"/>
                </a:cxn>
                <a:cxn ang="f271">
                  <a:pos x="f536" y="f537"/>
                </a:cxn>
                <a:cxn ang="f271">
                  <a:pos x="f522" y="f538"/>
                </a:cxn>
                <a:cxn ang="f271">
                  <a:pos x="f539" y="f540"/>
                </a:cxn>
                <a:cxn ang="f271">
                  <a:pos x="f541" y="f542"/>
                </a:cxn>
                <a:cxn ang="f271">
                  <a:pos x="f543" y="f544"/>
                </a:cxn>
                <a:cxn ang="f271">
                  <a:pos x="f543" y="f545"/>
                </a:cxn>
                <a:cxn ang="f271">
                  <a:pos x="f546" y="f507"/>
                </a:cxn>
                <a:cxn ang="f271">
                  <a:pos x="f547" y="f548"/>
                </a:cxn>
                <a:cxn ang="f271">
                  <a:pos x="f549" y="f550"/>
                </a:cxn>
                <a:cxn ang="f271">
                  <a:pos x="f551" y="f552"/>
                </a:cxn>
                <a:cxn ang="f271">
                  <a:pos x="f553" y="f554"/>
                </a:cxn>
                <a:cxn ang="f271">
                  <a:pos x="f555" y="f491"/>
                </a:cxn>
                <a:cxn ang="f271">
                  <a:pos x="f556" y="f557"/>
                </a:cxn>
                <a:cxn ang="f271">
                  <a:pos x="f556" y="f558"/>
                </a:cxn>
                <a:cxn ang="f271">
                  <a:pos x="f559" y="f560"/>
                </a:cxn>
                <a:cxn ang="f271">
                  <a:pos x="f561" y="f562"/>
                </a:cxn>
                <a:cxn ang="f271">
                  <a:pos x="f488" y="f562"/>
                </a:cxn>
                <a:cxn ang="f271">
                  <a:pos x="f490" y="f563"/>
                </a:cxn>
                <a:cxn ang="f271">
                  <a:pos x="f506" y="f564"/>
                </a:cxn>
                <a:cxn ang="f271">
                  <a:pos x="f506" y="f560"/>
                </a:cxn>
                <a:cxn ang="f271">
                  <a:pos x="f486" y="f558"/>
                </a:cxn>
                <a:cxn ang="f271">
                  <a:pos x="f565" y="f566"/>
                </a:cxn>
                <a:cxn ang="f271">
                  <a:pos x="f567" y="f568"/>
                </a:cxn>
                <a:cxn ang="f271">
                  <a:pos x="f569" y="f570"/>
                </a:cxn>
                <a:cxn ang="f271">
                  <a:pos x="f474" y="f475"/>
                </a:cxn>
              </a:cxnLst>
              <a:rect l="f470" t="f473" r="f471" b="f472"/>
              <a:pathLst>
                <a:path w="162" h="24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5"/>
                    <a:pt x="f23" y="f21"/>
                    <a:pt x="f23" y="f17"/>
                  </a:cubicBezTo>
                  <a:cubicBezTo>
                    <a:pt x="f6" y="f24"/>
                    <a:pt x="f25" y="f26"/>
                    <a:pt x="f12" y="f27"/>
                  </a:cubicBezTo>
                  <a:cubicBezTo>
                    <a:pt x="f28" y="f29"/>
                    <a:pt x="f10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1" y="f42"/>
                  </a:cubicBezTo>
                  <a:cubicBezTo>
                    <a:pt x="f41" y="f43"/>
                    <a:pt x="f37" y="f43"/>
                    <a:pt x="f44" y="f43"/>
                  </a:cubicBezTo>
                  <a:cubicBezTo>
                    <a:pt x="f33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56" y="f60"/>
                  </a:cubicBezTo>
                  <a:cubicBezTo>
                    <a:pt x="f61" y="f62"/>
                    <a:pt x="f63" y="f64"/>
                    <a:pt x="f48" y="f65"/>
                  </a:cubicBezTo>
                  <a:cubicBezTo>
                    <a:pt x="f66" y="f67"/>
                    <a:pt x="f37" y="f41"/>
                    <a:pt x="f68" y="f39"/>
                  </a:cubicBezTo>
                  <a:cubicBezTo>
                    <a:pt x="f69" y="f39"/>
                    <a:pt x="f70" y="f39"/>
                    <a:pt x="f71" y="f39"/>
                  </a:cubicBezTo>
                  <a:cubicBezTo>
                    <a:pt x="f72" y="f39"/>
                    <a:pt x="f73" y="f37"/>
                    <a:pt x="f73" y="f74"/>
                  </a:cubicBezTo>
                  <a:cubicBezTo>
                    <a:pt x="f73" y="f75"/>
                    <a:pt x="f76" y="f35"/>
                    <a:pt x="f72" y="f35"/>
                  </a:cubicBezTo>
                  <a:cubicBezTo>
                    <a:pt x="f77" y="f78"/>
                    <a:pt x="f67" y="f46"/>
                    <a:pt x="f75" y="f10"/>
                  </a:cubicBezTo>
                  <a:cubicBezTo>
                    <a:pt x="f66" y="f63"/>
                    <a:pt x="f66" y="f79"/>
                    <a:pt x="f75" y="f80"/>
                  </a:cubicBezTo>
                  <a:cubicBezTo>
                    <a:pt x="f67" y="f81"/>
                    <a:pt x="f69" y="f82"/>
                    <a:pt x="f76" y="f82"/>
                  </a:cubicBezTo>
                  <a:cubicBezTo>
                    <a:pt x="f57" y="f18"/>
                    <a:pt x="f47" y="f82"/>
                    <a:pt x="f38" y="f82"/>
                  </a:cubicBezTo>
                  <a:cubicBezTo>
                    <a:pt x="f36" y="f82"/>
                    <a:pt x="f32" y="f16"/>
                    <a:pt x="f83" y="f18"/>
                  </a:cubicBezTo>
                  <a:cubicBezTo>
                    <a:pt x="f84" y="f85"/>
                    <a:pt x="f34" y="f20"/>
                    <a:pt x="f36" y="f86"/>
                  </a:cubicBezTo>
                  <a:cubicBezTo>
                    <a:pt x="f45" y="f87"/>
                    <a:pt x="f53" y="f88"/>
                    <a:pt x="f89" y="f90"/>
                  </a:cubicBezTo>
                  <a:cubicBezTo>
                    <a:pt x="f91" y="f92"/>
                    <a:pt x="f93" y="f94"/>
                    <a:pt x="f83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104" y="f99"/>
                    <a:pt x="f24" y="f97"/>
                    <a:pt x="f24" y="f105"/>
                  </a:cubicBezTo>
                  <a:cubicBezTo>
                    <a:pt x="f106" y="f107"/>
                    <a:pt x="f24" y="f108"/>
                    <a:pt x="f109" y="f110"/>
                  </a:cubicBezTo>
                  <a:cubicBezTo>
                    <a:pt x="f111" y="f112"/>
                    <a:pt x="f101" y="f113"/>
                    <a:pt x="f100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7"/>
                    <a:pt x="f5" y="f7"/>
                  </a:cubicBezTo>
                  <a:cubicBezTo>
                    <a:pt x="f19" y="f124"/>
                    <a:pt x="f15" y="f120"/>
                    <a:pt x="f125" y="f126"/>
                  </a:cubicBezTo>
                  <a:cubicBezTo>
                    <a:pt x="f127" y="f128"/>
                    <a:pt x="f123" y="f129"/>
                    <a:pt x="f123" y="f113"/>
                  </a:cubicBezTo>
                  <a:cubicBezTo>
                    <a:pt x="f123" y="f112"/>
                    <a:pt x="f11" y="f110"/>
                    <a:pt x="f9" y="f105"/>
                  </a:cubicBezTo>
                  <a:cubicBezTo>
                    <a:pt x="f121" y="f94"/>
                    <a:pt x="f130" y="f131"/>
                    <a:pt x="f106" y="f2"/>
                  </a:cubicBezTo>
                  <a:cubicBezTo>
                    <a:pt x="f106" y="f132"/>
                    <a:pt x="f24" y="f133"/>
                    <a:pt x="f24" y="f88"/>
                  </a:cubicBezTo>
                  <a:cubicBezTo>
                    <a:pt x="f104" y="f134"/>
                    <a:pt x="f103" y="f135"/>
                    <a:pt x="f111" y="f136"/>
                  </a:cubicBezTo>
                  <a:cubicBezTo>
                    <a:pt x="f137" y="f87"/>
                    <a:pt x="f138" y="f6"/>
                    <a:pt x="f115" y="f22"/>
                  </a:cubicBezTo>
                  <a:cubicBezTo>
                    <a:pt x="f139" y="f18"/>
                    <a:pt x="f140" y="f141"/>
                    <a:pt x="f96" y="f56"/>
                  </a:cubicBezTo>
                  <a:cubicBezTo>
                    <a:pt x="f96" y="f61"/>
                    <a:pt x="f96" y="f12"/>
                    <a:pt x="f96" y="f142"/>
                  </a:cubicBezTo>
                  <a:cubicBezTo>
                    <a:pt x="f96" y="f143"/>
                    <a:pt x="f29" y="f144"/>
                    <a:pt x="f32" y="f10"/>
                  </a:cubicBezTo>
                  <a:cubicBezTo>
                    <a:pt x="f38" y="f145"/>
                    <a:pt x="f91" y="f146"/>
                    <a:pt x="f49" y="f66"/>
                  </a:cubicBezTo>
                  <a:cubicBezTo>
                    <a:pt x="f55" y="f35"/>
                    <a:pt x="f57" y="f41"/>
                    <a:pt x="f55" y="f64"/>
                  </a:cubicBezTo>
                  <a:cubicBezTo>
                    <a:pt x="f147" y="f148"/>
                    <a:pt x="f147" y="f70"/>
                    <a:pt x="f149" y="f71"/>
                  </a:cubicBezTo>
                  <a:cubicBezTo>
                    <a:pt x="f53" y="f150"/>
                    <a:pt x="f147" y="f151"/>
                    <a:pt x="f57" y="f147"/>
                  </a:cubicBezTo>
                  <a:cubicBezTo>
                    <a:pt x="f152" y="f51"/>
                    <a:pt x="f150" y="f47"/>
                    <a:pt x="f60" y="f43"/>
                  </a:cubicBezTo>
                  <a:cubicBezTo>
                    <a:pt x="f153" y="f34"/>
                    <a:pt x="f153" y="f139"/>
                    <a:pt x="f150" y="f138"/>
                  </a:cubicBezTo>
                  <a:cubicBezTo>
                    <a:pt x="f152" y="f101"/>
                    <a:pt x="f151" y="f154"/>
                    <a:pt x="f150" y="f130"/>
                  </a:cubicBezTo>
                  <a:cubicBezTo>
                    <a:pt x="f150" y="f130"/>
                    <a:pt x="f155" y="f121"/>
                    <a:pt x="f155" y="f156"/>
                  </a:cubicBezTo>
                  <a:cubicBezTo>
                    <a:pt x="f73" y="f157"/>
                    <a:pt x="f72" y="f158"/>
                    <a:pt x="f70" y="f158"/>
                  </a:cubicBezTo>
                  <a:cubicBezTo>
                    <a:pt x="f77" y="f158"/>
                    <a:pt x="f65" y="f158"/>
                    <a:pt x="f41" y="f158"/>
                  </a:cubicBezTo>
                  <a:cubicBezTo>
                    <a:pt x="f39" y="f157"/>
                    <a:pt x="f39" y="f159"/>
                    <a:pt x="f44" y="f157"/>
                  </a:cubicBezTo>
                  <a:cubicBezTo>
                    <a:pt x="f74" y="f157"/>
                    <a:pt x="f74" y="f157"/>
                    <a:pt x="f75" y="f160"/>
                  </a:cubicBezTo>
                  <a:cubicBezTo>
                    <a:pt x="f75" y="f160"/>
                    <a:pt x="f75" y="f159"/>
                    <a:pt x="f75" y="f156"/>
                  </a:cubicBezTo>
                  <a:cubicBezTo>
                    <a:pt x="f74" y="f121"/>
                    <a:pt x="f44" y="f121"/>
                    <a:pt x="f37" y="f130"/>
                  </a:cubicBezTo>
                  <a:cubicBezTo>
                    <a:pt x="f39" y="f106"/>
                    <a:pt x="f39" y="f104"/>
                    <a:pt x="f39" y="f109"/>
                  </a:cubicBezTo>
                  <a:cubicBezTo>
                    <a:pt x="f37" y="f154"/>
                    <a:pt x="f44" y="f103"/>
                    <a:pt x="f74" y="f103"/>
                  </a:cubicBezTo>
                  <a:cubicBezTo>
                    <a:pt x="f161" y="f103"/>
                    <a:pt x="f8" y="f103"/>
                    <a:pt x="f161" y="f24"/>
                  </a:cubicBezTo>
                  <a:cubicBezTo>
                    <a:pt x="f161" y="f121"/>
                    <a:pt x="f8" y="f160"/>
                    <a:pt x="f8" y="f9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EBCE61AB-0BEA-5BEF-C1F3-639ED55E3EDB}"/>
                </a:ext>
              </a:extLst>
            </p:cNvPr>
            <p:cNvSpPr/>
            <p:nvPr/>
          </p:nvSpPr>
          <p:spPr>
            <a:xfrm>
              <a:off x="8640759" y="4651379"/>
              <a:ext cx="1479554" cy="30686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9"/>
                <a:gd name="f7" fmla="val 246"/>
                <a:gd name="f8" fmla="val 40"/>
                <a:gd name="f9" fmla="val 198"/>
                <a:gd name="f10" fmla="val 197"/>
                <a:gd name="f11" fmla="val 39"/>
                <a:gd name="f12" fmla="val 196"/>
                <a:gd name="f13" fmla="val 193"/>
                <a:gd name="f14" fmla="val 190"/>
                <a:gd name="f15" fmla="val 188"/>
                <a:gd name="f16" fmla="val 38"/>
                <a:gd name="f17" fmla="val 185"/>
                <a:gd name="f18" fmla="val 37"/>
                <a:gd name="f19" fmla="val 183"/>
                <a:gd name="f20" fmla="val 35"/>
                <a:gd name="f21" fmla="val 182"/>
                <a:gd name="f22" fmla="val 32"/>
                <a:gd name="f23" fmla="val 181"/>
                <a:gd name="f24" fmla="val 31"/>
                <a:gd name="f25" fmla="val 178"/>
                <a:gd name="f26" fmla="val 30"/>
                <a:gd name="f27" fmla="val 176"/>
                <a:gd name="f28" fmla="val 27"/>
                <a:gd name="f29" fmla="val 171"/>
                <a:gd name="f30" fmla="val 23"/>
                <a:gd name="f31" fmla="val 167"/>
                <a:gd name="f32" fmla="val 20"/>
                <a:gd name="f33" fmla="val 162"/>
                <a:gd name="f34" fmla="val 13"/>
                <a:gd name="f35" fmla="val 150"/>
                <a:gd name="f36" fmla="val 6"/>
                <a:gd name="f37" fmla="val 139"/>
                <a:gd name="f38" fmla="val 3"/>
                <a:gd name="f39" fmla="val 125"/>
                <a:gd name="f40" fmla="val 114"/>
                <a:gd name="f41" fmla="val 102"/>
                <a:gd name="f42" fmla="val 4"/>
                <a:gd name="f43" fmla="val 90"/>
                <a:gd name="f44" fmla="val 7"/>
                <a:gd name="f45" fmla="val 80"/>
                <a:gd name="f46" fmla="val 11"/>
                <a:gd name="f47" fmla="val 71"/>
                <a:gd name="f48" fmla="val 17"/>
                <a:gd name="f49" fmla="val 62"/>
                <a:gd name="f50" fmla="val 21"/>
                <a:gd name="f51" fmla="val 55"/>
                <a:gd name="f52" fmla="val 48"/>
                <a:gd name="f53" fmla="val 33"/>
                <a:gd name="f54" fmla="val 42"/>
                <a:gd name="f55" fmla="val 36"/>
                <a:gd name="f56" fmla="val 43"/>
                <a:gd name="f57" fmla="val 41"/>
                <a:gd name="f58" fmla="val 34"/>
                <a:gd name="f59" fmla="val 44"/>
                <a:gd name="f60" fmla="val 46"/>
                <a:gd name="f61" fmla="val 47"/>
                <a:gd name="f62" fmla="val 29"/>
                <a:gd name="f63" fmla="val 50"/>
                <a:gd name="f64" fmla="val 26"/>
                <a:gd name="f65" fmla="val 53"/>
                <a:gd name="f66" fmla="val 25"/>
                <a:gd name="f67" fmla="val 56"/>
                <a:gd name="f68" fmla="val 24"/>
                <a:gd name="f69" fmla="val 58"/>
                <a:gd name="f70" fmla="val 59"/>
                <a:gd name="f71" fmla="val 60"/>
                <a:gd name="f72" fmla="val 61"/>
                <a:gd name="f73" fmla="val 22"/>
                <a:gd name="f74" fmla="val 63"/>
                <a:gd name="f75" fmla="val 19"/>
                <a:gd name="f76" fmla="val 64"/>
                <a:gd name="f77" fmla="val 66"/>
                <a:gd name="f78" fmla="val 18"/>
                <a:gd name="f79" fmla="val 68"/>
                <a:gd name="f80" fmla="val 15"/>
                <a:gd name="f81" fmla="val 70"/>
                <a:gd name="f82" fmla="val 16"/>
                <a:gd name="f83" fmla="val 72"/>
                <a:gd name="f84" fmla="val 73"/>
                <a:gd name="f85" fmla="val 74"/>
                <a:gd name="f86" fmla="val 75"/>
                <a:gd name="f87" fmla="val 77"/>
                <a:gd name="f88" fmla="val 76"/>
                <a:gd name="f89" fmla="val 79"/>
                <a:gd name="f90" fmla="val 81"/>
                <a:gd name="f91" fmla="val 83"/>
                <a:gd name="f92" fmla="val 85"/>
                <a:gd name="f93" fmla="val 10"/>
                <a:gd name="f94" fmla="val 86"/>
                <a:gd name="f95" fmla="val 87"/>
                <a:gd name="f96" fmla="val 88"/>
                <a:gd name="f97" fmla="val 89"/>
                <a:gd name="f98" fmla="val 91"/>
                <a:gd name="f99" fmla="val 12"/>
                <a:gd name="f100" fmla="val 92"/>
                <a:gd name="f101" fmla="val 9"/>
                <a:gd name="f102" fmla="val 8"/>
                <a:gd name="f103" fmla="val 93"/>
                <a:gd name="f104" fmla="val 97"/>
                <a:gd name="f105" fmla="val 100"/>
                <a:gd name="f106" fmla="val 103"/>
                <a:gd name="f107" fmla="val 106"/>
                <a:gd name="f108" fmla="val 5"/>
                <a:gd name="f109" fmla="val 107"/>
                <a:gd name="f110" fmla="val 1"/>
                <a:gd name="f111" fmla="val 108"/>
                <a:gd name="f112" fmla="val 110"/>
                <a:gd name="f113" fmla="val 113"/>
                <a:gd name="f114" fmla="val 115"/>
                <a:gd name="f115" fmla="val 2"/>
                <a:gd name="f116" fmla="val 112"/>
                <a:gd name="f117" fmla="val 111"/>
                <a:gd name="f118" fmla="val 109"/>
                <a:gd name="f119" fmla="val 116"/>
                <a:gd name="f120" fmla="val 28"/>
                <a:gd name="f121" fmla="val 99"/>
                <a:gd name="f122" fmla="val 123"/>
                <a:gd name="f123" fmla="val 138"/>
                <a:gd name="f124" fmla="val 152"/>
                <a:gd name="f125" fmla="val 166"/>
                <a:gd name="f126" fmla="val 52"/>
                <a:gd name="f127" fmla="val 179"/>
                <a:gd name="f128" fmla="val 195"/>
                <a:gd name="f129" fmla="val 199"/>
                <a:gd name="f130" fmla="val 203"/>
                <a:gd name="f131" fmla="val 204"/>
                <a:gd name="f132" fmla="val 205"/>
                <a:gd name="f133" fmla="val 216"/>
                <a:gd name="f134" fmla="val 227"/>
                <a:gd name="f135" fmla="val 236"/>
                <a:gd name="f136" fmla="val 240"/>
                <a:gd name="f137" fmla="val 243"/>
                <a:gd name="f138" fmla="val 244"/>
                <a:gd name="f139" fmla="val 230"/>
                <a:gd name="f140" fmla="val 202"/>
                <a:gd name="f141" fmla="val 201"/>
                <a:gd name="f142" fmla="+- 0 0 -90"/>
                <a:gd name="f143" fmla="*/ f3 1 119"/>
                <a:gd name="f144" fmla="*/ f4 1 246"/>
                <a:gd name="f145" fmla="val f5"/>
                <a:gd name="f146" fmla="val f6"/>
                <a:gd name="f147" fmla="val f7"/>
                <a:gd name="f148" fmla="*/ f142 f0 1"/>
                <a:gd name="f149" fmla="+- f147 0 f145"/>
                <a:gd name="f150" fmla="+- f146 0 f145"/>
                <a:gd name="f151" fmla="*/ f148 1 f2"/>
                <a:gd name="f152" fmla="*/ f150 1 119"/>
                <a:gd name="f153" fmla="*/ f149 1 246"/>
                <a:gd name="f154" fmla="*/ 40 f150 1"/>
                <a:gd name="f155" fmla="*/ 198 f149 1"/>
                <a:gd name="f156" fmla="*/ 39 f150 1"/>
                <a:gd name="f157" fmla="*/ 196 f149 1"/>
                <a:gd name="f158" fmla="*/ 188 f149 1"/>
                <a:gd name="f159" fmla="*/ 35 f150 1"/>
                <a:gd name="f160" fmla="*/ 182 f149 1"/>
                <a:gd name="f161" fmla="*/ 30 f150 1"/>
                <a:gd name="f162" fmla="*/ 176 f149 1"/>
                <a:gd name="f163" fmla="*/ 20 f150 1"/>
                <a:gd name="f164" fmla="*/ 162 f149 1"/>
                <a:gd name="f165" fmla="*/ 3 f150 1"/>
                <a:gd name="f166" fmla="*/ 125 f149 1"/>
                <a:gd name="f167" fmla="*/ 4 f150 1"/>
                <a:gd name="f168" fmla="*/ 90 f149 1"/>
                <a:gd name="f169" fmla="*/ 17 f150 1"/>
                <a:gd name="f170" fmla="*/ 62 f149 1"/>
                <a:gd name="f171" fmla="*/ 33 f150 1"/>
                <a:gd name="f172" fmla="*/ 42 f149 1"/>
                <a:gd name="f173" fmla="*/ 38 f150 1"/>
                <a:gd name="f174" fmla="*/ 42 f150 1"/>
                <a:gd name="f175" fmla="*/ 43 f149 1"/>
                <a:gd name="f176" fmla="*/ 43 f150 1"/>
                <a:gd name="f177" fmla="*/ 40 f149 1"/>
                <a:gd name="f178" fmla="*/ 34 f149 1"/>
                <a:gd name="f179" fmla="*/ 44 f150 1"/>
                <a:gd name="f180" fmla="*/ 33 f149 1"/>
                <a:gd name="f181" fmla="*/ 48 f150 1"/>
                <a:gd name="f182" fmla="*/ 29 f149 1"/>
                <a:gd name="f183" fmla="*/ 56 f150 1"/>
                <a:gd name="f184" fmla="*/ 24 f149 1"/>
                <a:gd name="f185" fmla="*/ 60 f150 1"/>
                <a:gd name="f186" fmla="*/ 23 f149 1"/>
                <a:gd name="f187" fmla="*/ 62 f150 1"/>
                <a:gd name="f188" fmla="*/ 21 f149 1"/>
                <a:gd name="f189" fmla="*/ 64 f150 1"/>
                <a:gd name="f190" fmla="*/ 19 f149 1"/>
                <a:gd name="f191" fmla="*/ 70 f150 1"/>
                <a:gd name="f192" fmla="*/ 16 f149 1"/>
                <a:gd name="f193" fmla="*/ 72 f150 1"/>
                <a:gd name="f194" fmla="*/ 17 f149 1"/>
                <a:gd name="f195" fmla="*/ 74 f150 1"/>
                <a:gd name="f196" fmla="*/ 18 f149 1"/>
                <a:gd name="f197" fmla="*/ 76 f150 1"/>
                <a:gd name="f198" fmla="*/ 15 f149 1"/>
                <a:gd name="f199" fmla="*/ 80 f150 1"/>
                <a:gd name="f200" fmla="*/ 13 f149 1"/>
                <a:gd name="f201" fmla="*/ 85 f150 1"/>
                <a:gd name="f202" fmla="*/ 10 f149 1"/>
                <a:gd name="f203" fmla="*/ 88 f150 1"/>
                <a:gd name="f204" fmla="*/ 11 f149 1"/>
                <a:gd name="f205" fmla="*/ 92 f150 1"/>
                <a:gd name="f206" fmla="*/ 91 f150 1"/>
                <a:gd name="f207" fmla="*/ 9 f149 1"/>
                <a:gd name="f208" fmla="*/ 93 f150 1"/>
                <a:gd name="f209" fmla="*/ 8 f149 1"/>
                <a:gd name="f210" fmla="*/ 103 f150 1"/>
                <a:gd name="f211" fmla="*/ 6 f149 1"/>
                <a:gd name="f212" fmla="*/ 106 f150 1"/>
                <a:gd name="f213" fmla="*/ 1 f149 1"/>
                <a:gd name="f214" fmla="*/ 113 f150 1"/>
                <a:gd name="f215" fmla="*/ 0 f149 1"/>
                <a:gd name="f216" fmla="*/ 114 f150 1"/>
                <a:gd name="f217" fmla="*/ 2 f149 1"/>
                <a:gd name="f218" fmla="*/ 5 f149 1"/>
                <a:gd name="f219" fmla="*/ 111 f150 1"/>
                <a:gd name="f220" fmla="*/ 107 f150 1"/>
                <a:gd name="f221" fmla="*/ 119 f150 1"/>
                <a:gd name="f222" fmla="*/ 28 f149 1"/>
                <a:gd name="f223" fmla="*/ 99 f150 1"/>
                <a:gd name="f224" fmla="*/ 37 f149 1"/>
                <a:gd name="f225" fmla="*/ 93 f149 1"/>
                <a:gd name="f226" fmla="*/ 138 f149 1"/>
                <a:gd name="f227" fmla="*/ 52 f150 1"/>
                <a:gd name="f228" fmla="*/ 179 f149 1"/>
                <a:gd name="f229" fmla="*/ 53 f150 1"/>
                <a:gd name="f230" fmla="*/ 190 f149 1"/>
                <a:gd name="f231" fmla="*/ 58 f150 1"/>
                <a:gd name="f232" fmla="*/ 203 f149 1"/>
                <a:gd name="f233" fmla="*/ 59 f150 1"/>
                <a:gd name="f234" fmla="*/ 205 f149 1"/>
                <a:gd name="f235" fmla="*/ 50 f150 1"/>
                <a:gd name="f236" fmla="*/ 236 f149 1"/>
                <a:gd name="f237" fmla="*/ 246 f149 1"/>
                <a:gd name="f238" fmla="*/ 243 f149 1"/>
                <a:gd name="f239" fmla="*/ 202 f149 1"/>
                <a:gd name="f240" fmla="+- f151 0 f1"/>
                <a:gd name="f241" fmla="*/ f154 1 119"/>
                <a:gd name="f242" fmla="*/ f155 1 246"/>
                <a:gd name="f243" fmla="*/ f156 1 119"/>
                <a:gd name="f244" fmla="*/ f157 1 246"/>
                <a:gd name="f245" fmla="*/ f158 1 246"/>
                <a:gd name="f246" fmla="*/ f159 1 119"/>
                <a:gd name="f247" fmla="*/ f160 1 246"/>
                <a:gd name="f248" fmla="*/ f161 1 119"/>
                <a:gd name="f249" fmla="*/ f162 1 246"/>
                <a:gd name="f250" fmla="*/ f163 1 119"/>
                <a:gd name="f251" fmla="*/ f164 1 246"/>
                <a:gd name="f252" fmla="*/ f165 1 119"/>
                <a:gd name="f253" fmla="*/ f166 1 246"/>
                <a:gd name="f254" fmla="*/ f167 1 119"/>
                <a:gd name="f255" fmla="*/ f168 1 246"/>
                <a:gd name="f256" fmla="*/ f169 1 119"/>
                <a:gd name="f257" fmla="*/ f170 1 246"/>
                <a:gd name="f258" fmla="*/ f171 1 119"/>
                <a:gd name="f259" fmla="*/ f172 1 246"/>
                <a:gd name="f260" fmla="*/ f173 1 119"/>
                <a:gd name="f261" fmla="*/ f174 1 119"/>
                <a:gd name="f262" fmla="*/ f175 1 246"/>
                <a:gd name="f263" fmla="*/ f176 1 119"/>
                <a:gd name="f264" fmla="*/ f177 1 246"/>
                <a:gd name="f265" fmla="*/ f178 1 246"/>
                <a:gd name="f266" fmla="*/ f179 1 119"/>
                <a:gd name="f267" fmla="*/ f180 1 246"/>
                <a:gd name="f268" fmla="*/ f181 1 119"/>
                <a:gd name="f269" fmla="*/ f182 1 246"/>
                <a:gd name="f270" fmla="*/ f183 1 119"/>
                <a:gd name="f271" fmla="*/ f184 1 246"/>
                <a:gd name="f272" fmla="*/ f185 1 119"/>
                <a:gd name="f273" fmla="*/ f186 1 246"/>
                <a:gd name="f274" fmla="*/ f187 1 119"/>
                <a:gd name="f275" fmla="*/ f188 1 246"/>
                <a:gd name="f276" fmla="*/ f189 1 119"/>
                <a:gd name="f277" fmla="*/ f190 1 246"/>
                <a:gd name="f278" fmla="*/ f191 1 119"/>
                <a:gd name="f279" fmla="*/ f192 1 246"/>
                <a:gd name="f280" fmla="*/ f193 1 119"/>
                <a:gd name="f281" fmla="*/ f194 1 246"/>
                <a:gd name="f282" fmla="*/ f195 1 119"/>
                <a:gd name="f283" fmla="*/ f196 1 246"/>
                <a:gd name="f284" fmla="*/ f197 1 119"/>
                <a:gd name="f285" fmla="*/ f198 1 246"/>
                <a:gd name="f286" fmla="*/ f199 1 119"/>
                <a:gd name="f287" fmla="*/ f200 1 246"/>
                <a:gd name="f288" fmla="*/ f201 1 119"/>
                <a:gd name="f289" fmla="*/ f202 1 246"/>
                <a:gd name="f290" fmla="*/ f203 1 119"/>
                <a:gd name="f291" fmla="*/ f204 1 246"/>
                <a:gd name="f292" fmla="*/ f205 1 119"/>
                <a:gd name="f293" fmla="*/ f206 1 119"/>
                <a:gd name="f294" fmla="*/ f207 1 246"/>
                <a:gd name="f295" fmla="*/ f208 1 119"/>
                <a:gd name="f296" fmla="*/ f209 1 246"/>
                <a:gd name="f297" fmla="*/ f210 1 119"/>
                <a:gd name="f298" fmla="*/ f211 1 246"/>
                <a:gd name="f299" fmla="*/ f212 1 119"/>
                <a:gd name="f300" fmla="*/ f213 1 246"/>
                <a:gd name="f301" fmla="*/ f214 1 119"/>
                <a:gd name="f302" fmla="*/ f215 1 246"/>
                <a:gd name="f303" fmla="*/ f216 1 119"/>
                <a:gd name="f304" fmla="*/ f217 1 246"/>
                <a:gd name="f305" fmla="*/ f218 1 246"/>
                <a:gd name="f306" fmla="*/ f219 1 119"/>
                <a:gd name="f307" fmla="*/ f220 1 119"/>
                <a:gd name="f308" fmla="*/ f221 1 119"/>
                <a:gd name="f309" fmla="*/ f222 1 246"/>
                <a:gd name="f310" fmla="*/ f223 1 119"/>
                <a:gd name="f311" fmla="*/ f224 1 246"/>
                <a:gd name="f312" fmla="*/ f225 1 246"/>
                <a:gd name="f313" fmla="*/ f226 1 246"/>
                <a:gd name="f314" fmla="*/ f227 1 119"/>
                <a:gd name="f315" fmla="*/ f228 1 246"/>
                <a:gd name="f316" fmla="*/ f229 1 119"/>
                <a:gd name="f317" fmla="*/ f230 1 246"/>
                <a:gd name="f318" fmla="*/ f231 1 119"/>
                <a:gd name="f319" fmla="*/ f232 1 246"/>
                <a:gd name="f320" fmla="*/ f233 1 119"/>
                <a:gd name="f321" fmla="*/ f234 1 246"/>
                <a:gd name="f322" fmla="*/ f235 1 119"/>
                <a:gd name="f323" fmla="*/ f236 1 246"/>
                <a:gd name="f324" fmla="*/ f237 1 246"/>
                <a:gd name="f325" fmla="*/ f238 1 246"/>
                <a:gd name="f326" fmla="*/ f239 1 246"/>
                <a:gd name="f327" fmla="*/ 0 1 f152"/>
                <a:gd name="f328" fmla="*/ f146 1 f152"/>
                <a:gd name="f329" fmla="*/ 0 1 f153"/>
                <a:gd name="f330" fmla="*/ f147 1 f153"/>
                <a:gd name="f331" fmla="*/ f241 1 f152"/>
                <a:gd name="f332" fmla="*/ f242 1 f153"/>
                <a:gd name="f333" fmla="*/ f243 1 f152"/>
                <a:gd name="f334" fmla="*/ f244 1 f153"/>
                <a:gd name="f335" fmla="*/ f245 1 f153"/>
                <a:gd name="f336" fmla="*/ f246 1 f152"/>
                <a:gd name="f337" fmla="*/ f247 1 f153"/>
                <a:gd name="f338" fmla="*/ f248 1 f152"/>
                <a:gd name="f339" fmla="*/ f249 1 f153"/>
                <a:gd name="f340" fmla="*/ f250 1 f152"/>
                <a:gd name="f341" fmla="*/ f251 1 f153"/>
                <a:gd name="f342" fmla="*/ f252 1 f152"/>
                <a:gd name="f343" fmla="*/ f253 1 f153"/>
                <a:gd name="f344" fmla="*/ f254 1 f152"/>
                <a:gd name="f345" fmla="*/ f255 1 f153"/>
                <a:gd name="f346" fmla="*/ f256 1 f152"/>
                <a:gd name="f347" fmla="*/ f257 1 f153"/>
                <a:gd name="f348" fmla="*/ f258 1 f152"/>
                <a:gd name="f349" fmla="*/ f259 1 f153"/>
                <a:gd name="f350" fmla="*/ f260 1 f152"/>
                <a:gd name="f351" fmla="*/ f261 1 f152"/>
                <a:gd name="f352" fmla="*/ f262 1 f153"/>
                <a:gd name="f353" fmla="*/ f263 1 f152"/>
                <a:gd name="f354" fmla="*/ f264 1 f153"/>
                <a:gd name="f355" fmla="*/ f265 1 f153"/>
                <a:gd name="f356" fmla="*/ f266 1 f152"/>
                <a:gd name="f357" fmla="*/ f267 1 f153"/>
                <a:gd name="f358" fmla="*/ f268 1 f152"/>
                <a:gd name="f359" fmla="*/ f269 1 f153"/>
                <a:gd name="f360" fmla="*/ f270 1 f152"/>
                <a:gd name="f361" fmla="*/ f271 1 f153"/>
                <a:gd name="f362" fmla="*/ f272 1 f152"/>
                <a:gd name="f363" fmla="*/ f273 1 f153"/>
                <a:gd name="f364" fmla="*/ f274 1 f152"/>
                <a:gd name="f365" fmla="*/ f275 1 f153"/>
                <a:gd name="f366" fmla="*/ f276 1 f152"/>
                <a:gd name="f367" fmla="*/ f277 1 f153"/>
                <a:gd name="f368" fmla="*/ f278 1 f152"/>
                <a:gd name="f369" fmla="*/ f279 1 f153"/>
                <a:gd name="f370" fmla="*/ f280 1 f152"/>
                <a:gd name="f371" fmla="*/ f281 1 f153"/>
                <a:gd name="f372" fmla="*/ f282 1 f152"/>
                <a:gd name="f373" fmla="*/ f283 1 f153"/>
                <a:gd name="f374" fmla="*/ f284 1 f152"/>
                <a:gd name="f375" fmla="*/ f285 1 f153"/>
                <a:gd name="f376" fmla="*/ f286 1 f152"/>
                <a:gd name="f377" fmla="*/ f287 1 f153"/>
                <a:gd name="f378" fmla="*/ f288 1 f152"/>
                <a:gd name="f379" fmla="*/ f289 1 f153"/>
                <a:gd name="f380" fmla="*/ f290 1 f152"/>
                <a:gd name="f381" fmla="*/ f291 1 f153"/>
                <a:gd name="f382" fmla="*/ f292 1 f152"/>
                <a:gd name="f383" fmla="*/ f293 1 f152"/>
                <a:gd name="f384" fmla="*/ f294 1 f153"/>
                <a:gd name="f385" fmla="*/ f295 1 f152"/>
                <a:gd name="f386" fmla="*/ f296 1 f153"/>
                <a:gd name="f387" fmla="*/ f297 1 f152"/>
                <a:gd name="f388" fmla="*/ f298 1 f153"/>
                <a:gd name="f389" fmla="*/ f299 1 f152"/>
                <a:gd name="f390" fmla="*/ f300 1 f153"/>
                <a:gd name="f391" fmla="*/ f301 1 f152"/>
                <a:gd name="f392" fmla="*/ f302 1 f153"/>
                <a:gd name="f393" fmla="*/ f303 1 f152"/>
                <a:gd name="f394" fmla="*/ f304 1 f153"/>
                <a:gd name="f395" fmla="*/ f305 1 f153"/>
                <a:gd name="f396" fmla="*/ f306 1 f152"/>
                <a:gd name="f397" fmla="*/ f307 1 f152"/>
                <a:gd name="f398" fmla="*/ f308 1 f152"/>
                <a:gd name="f399" fmla="*/ f309 1 f153"/>
                <a:gd name="f400" fmla="*/ f310 1 f152"/>
                <a:gd name="f401" fmla="*/ f311 1 f153"/>
                <a:gd name="f402" fmla="*/ f312 1 f153"/>
                <a:gd name="f403" fmla="*/ f313 1 f153"/>
                <a:gd name="f404" fmla="*/ f314 1 f152"/>
                <a:gd name="f405" fmla="*/ f315 1 f153"/>
                <a:gd name="f406" fmla="*/ f316 1 f152"/>
                <a:gd name="f407" fmla="*/ f317 1 f153"/>
                <a:gd name="f408" fmla="*/ f318 1 f152"/>
                <a:gd name="f409" fmla="*/ f319 1 f153"/>
                <a:gd name="f410" fmla="*/ f320 1 f152"/>
                <a:gd name="f411" fmla="*/ f321 1 f153"/>
                <a:gd name="f412" fmla="*/ f322 1 f152"/>
                <a:gd name="f413" fmla="*/ f323 1 f153"/>
                <a:gd name="f414" fmla="*/ f324 1 f153"/>
                <a:gd name="f415" fmla="*/ f325 1 f153"/>
                <a:gd name="f416" fmla="*/ f326 1 f153"/>
                <a:gd name="f417" fmla="*/ f327 f143 1"/>
                <a:gd name="f418" fmla="*/ f328 f143 1"/>
                <a:gd name="f419" fmla="*/ f330 f144 1"/>
                <a:gd name="f420" fmla="*/ f329 f144 1"/>
                <a:gd name="f421" fmla="*/ f331 f143 1"/>
                <a:gd name="f422" fmla="*/ f332 f144 1"/>
                <a:gd name="f423" fmla="*/ f333 f143 1"/>
                <a:gd name="f424" fmla="*/ f334 f144 1"/>
                <a:gd name="f425" fmla="*/ f335 f144 1"/>
                <a:gd name="f426" fmla="*/ f336 f143 1"/>
                <a:gd name="f427" fmla="*/ f337 f144 1"/>
                <a:gd name="f428" fmla="*/ f338 f143 1"/>
                <a:gd name="f429" fmla="*/ f339 f144 1"/>
                <a:gd name="f430" fmla="*/ f340 f143 1"/>
                <a:gd name="f431" fmla="*/ f341 f144 1"/>
                <a:gd name="f432" fmla="*/ f342 f143 1"/>
                <a:gd name="f433" fmla="*/ f343 f144 1"/>
                <a:gd name="f434" fmla="*/ f344 f143 1"/>
                <a:gd name="f435" fmla="*/ f345 f144 1"/>
                <a:gd name="f436" fmla="*/ f346 f143 1"/>
                <a:gd name="f437" fmla="*/ f347 f144 1"/>
                <a:gd name="f438" fmla="*/ f348 f143 1"/>
                <a:gd name="f439" fmla="*/ f349 f144 1"/>
                <a:gd name="f440" fmla="*/ f350 f143 1"/>
                <a:gd name="f441" fmla="*/ f351 f143 1"/>
                <a:gd name="f442" fmla="*/ f352 f144 1"/>
                <a:gd name="f443" fmla="*/ f353 f143 1"/>
                <a:gd name="f444" fmla="*/ f354 f144 1"/>
                <a:gd name="f445" fmla="*/ f355 f144 1"/>
                <a:gd name="f446" fmla="*/ f356 f143 1"/>
                <a:gd name="f447" fmla="*/ f357 f144 1"/>
                <a:gd name="f448" fmla="*/ f358 f143 1"/>
                <a:gd name="f449" fmla="*/ f359 f144 1"/>
                <a:gd name="f450" fmla="*/ f360 f143 1"/>
                <a:gd name="f451" fmla="*/ f361 f144 1"/>
                <a:gd name="f452" fmla="*/ f362 f143 1"/>
                <a:gd name="f453" fmla="*/ f363 f144 1"/>
                <a:gd name="f454" fmla="*/ f364 f143 1"/>
                <a:gd name="f455" fmla="*/ f365 f144 1"/>
                <a:gd name="f456" fmla="*/ f366 f143 1"/>
                <a:gd name="f457" fmla="*/ f367 f144 1"/>
                <a:gd name="f458" fmla="*/ f368 f143 1"/>
                <a:gd name="f459" fmla="*/ f369 f144 1"/>
                <a:gd name="f460" fmla="*/ f370 f143 1"/>
                <a:gd name="f461" fmla="*/ f371 f144 1"/>
                <a:gd name="f462" fmla="*/ f372 f143 1"/>
                <a:gd name="f463" fmla="*/ f373 f144 1"/>
                <a:gd name="f464" fmla="*/ f374 f143 1"/>
                <a:gd name="f465" fmla="*/ f375 f144 1"/>
                <a:gd name="f466" fmla="*/ f376 f143 1"/>
                <a:gd name="f467" fmla="*/ f377 f144 1"/>
                <a:gd name="f468" fmla="*/ f378 f143 1"/>
                <a:gd name="f469" fmla="*/ f379 f144 1"/>
                <a:gd name="f470" fmla="*/ f380 f143 1"/>
                <a:gd name="f471" fmla="*/ f381 f144 1"/>
                <a:gd name="f472" fmla="*/ f382 f143 1"/>
                <a:gd name="f473" fmla="*/ f383 f143 1"/>
                <a:gd name="f474" fmla="*/ f384 f144 1"/>
                <a:gd name="f475" fmla="*/ f385 f143 1"/>
                <a:gd name="f476" fmla="*/ f386 f144 1"/>
                <a:gd name="f477" fmla="*/ f387 f143 1"/>
                <a:gd name="f478" fmla="*/ f388 f144 1"/>
                <a:gd name="f479" fmla="*/ f389 f143 1"/>
                <a:gd name="f480" fmla="*/ f390 f144 1"/>
                <a:gd name="f481" fmla="*/ f391 f143 1"/>
                <a:gd name="f482" fmla="*/ f392 f144 1"/>
                <a:gd name="f483" fmla="*/ f393 f143 1"/>
                <a:gd name="f484" fmla="*/ f394 f144 1"/>
                <a:gd name="f485" fmla="*/ f395 f144 1"/>
                <a:gd name="f486" fmla="*/ f396 f143 1"/>
                <a:gd name="f487" fmla="*/ f397 f143 1"/>
                <a:gd name="f488" fmla="*/ f398 f143 1"/>
                <a:gd name="f489" fmla="*/ f399 f144 1"/>
                <a:gd name="f490" fmla="*/ f400 f143 1"/>
                <a:gd name="f491" fmla="*/ f401 f144 1"/>
                <a:gd name="f492" fmla="*/ f402 f144 1"/>
                <a:gd name="f493" fmla="*/ f403 f144 1"/>
                <a:gd name="f494" fmla="*/ f404 f143 1"/>
                <a:gd name="f495" fmla="*/ f405 f144 1"/>
                <a:gd name="f496" fmla="*/ f406 f143 1"/>
                <a:gd name="f497" fmla="*/ f407 f144 1"/>
                <a:gd name="f498" fmla="*/ f408 f143 1"/>
                <a:gd name="f499" fmla="*/ f409 f144 1"/>
                <a:gd name="f500" fmla="*/ f410 f143 1"/>
                <a:gd name="f501" fmla="*/ f411 f144 1"/>
                <a:gd name="f502" fmla="*/ f412 f143 1"/>
                <a:gd name="f503" fmla="*/ f413 f144 1"/>
                <a:gd name="f504" fmla="*/ f414 f144 1"/>
                <a:gd name="f505" fmla="*/ f415 f144 1"/>
                <a:gd name="f506" fmla="*/ f416 f1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0">
                  <a:pos x="f421" y="f422"/>
                </a:cxn>
                <a:cxn ang="f240">
                  <a:pos x="f423" y="f424"/>
                </a:cxn>
                <a:cxn ang="f240">
                  <a:pos x="f423" y="f425"/>
                </a:cxn>
                <a:cxn ang="f240">
                  <a:pos x="f426" y="f427"/>
                </a:cxn>
                <a:cxn ang="f240">
                  <a:pos x="f428" y="f429"/>
                </a:cxn>
                <a:cxn ang="f240">
                  <a:pos x="f430" y="f431"/>
                </a:cxn>
                <a:cxn ang="f240">
                  <a:pos x="f432" y="f433"/>
                </a:cxn>
                <a:cxn ang="f240">
                  <a:pos x="f434" y="f435"/>
                </a:cxn>
                <a:cxn ang="f240">
                  <a:pos x="f436" y="f437"/>
                </a:cxn>
                <a:cxn ang="f240">
                  <a:pos x="f438" y="f439"/>
                </a:cxn>
                <a:cxn ang="f240">
                  <a:pos x="f440" y="f439"/>
                </a:cxn>
                <a:cxn ang="f240">
                  <a:pos x="f441" y="f442"/>
                </a:cxn>
                <a:cxn ang="f240">
                  <a:pos x="f443" y="f444"/>
                </a:cxn>
                <a:cxn ang="f240">
                  <a:pos x="f441" y="f445"/>
                </a:cxn>
                <a:cxn ang="f240">
                  <a:pos x="f446" y="f447"/>
                </a:cxn>
                <a:cxn ang="f240">
                  <a:pos x="f448" y="f449"/>
                </a:cxn>
                <a:cxn ang="f240">
                  <a:pos x="f450" y="f451"/>
                </a:cxn>
                <a:cxn ang="f240">
                  <a:pos x="f452" y="f453"/>
                </a:cxn>
                <a:cxn ang="f240">
                  <a:pos x="f454" y="f455"/>
                </a:cxn>
                <a:cxn ang="f240">
                  <a:pos x="f456" y="f457"/>
                </a:cxn>
                <a:cxn ang="f240">
                  <a:pos x="f458" y="f459"/>
                </a:cxn>
                <a:cxn ang="f240">
                  <a:pos x="f460" y="f461"/>
                </a:cxn>
                <a:cxn ang="f240">
                  <a:pos x="f462" y="f463"/>
                </a:cxn>
                <a:cxn ang="f240">
                  <a:pos x="f464" y="f465"/>
                </a:cxn>
                <a:cxn ang="f240">
                  <a:pos x="f466" y="f467"/>
                </a:cxn>
                <a:cxn ang="f240">
                  <a:pos x="f468" y="f469"/>
                </a:cxn>
                <a:cxn ang="f240">
                  <a:pos x="f470" y="f471"/>
                </a:cxn>
                <a:cxn ang="f240">
                  <a:pos x="f472" y="f471"/>
                </a:cxn>
                <a:cxn ang="f240">
                  <a:pos x="f473" y="f474"/>
                </a:cxn>
                <a:cxn ang="f240">
                  <a:pos x="f475" y="f476"/>
                </a:cxn>
                <a:cxn ang="f240">
                  <a:pos x="f477" y="f478"/>
                </a:cxn>
                <a:cxn ang="f240">
                  <a:pos x="f479" y="f480"/>
                </a:cxn>
                <a:cxn ang="f240">
                  <a:pos x="f481" y="f482"/>
                </a:cxn>
                <a:cxn ang="f240">
                  <a:pos x="f483" y="f484"/>
                </a:cxn>
                <a:cxn ang="f240">
                  <a:pos x="f481" y="f485"/>
                </a:cxn>
                <a:cxn ang="f240">
                  <a:pos x="f486" y="f478"/>
                </a:cxn>
                <a:cxn ang="f240">
                  <a:pos x="f487" y="f469"/>
                </a:cxn>
                <a:cxn ang="f240">
                  <a:pos x="f483" y="f453"/>
                </a:cxn>
                <a:cxn ang="f240">
                  <a:pos x="f488" y="f489"/>
                </a:cxn>
                <a:cxn ang="f240">
                  <a:pos x="f490" y="f491"/>
                </a:cxn>
                <a:cxn ang="f240">
                  <a:pos x="f443" y="f492"/>
                </a:cxn>
                <a:cxn ang="f240">
                  <a:pos x="f423" y="f493"/>
                </a:cxn>
                <a:cxn ang="f240">
                  <a:pos x="f494" y="f495"/>
                </a:cxn>
                <a:cxn ang="f240">
                  <a:pos x="f496" y="f427"/>
                </a:cxn>
                <a:cxn ang="f240">
                  <a:pos x="f450" y="f497"/>
                </a:cxn>
                <a:cxn ang="f240">
                  <a:pos x="f498" y="f499"/>
                </a:cxn>
                <a:cxn ang="f240">
                  <a:pos x="f500" y="f501"/>
                </a:cxn>
                <a:cxn ang="f240">
                  <a:pos x="f502" y="f503"/>
                </a:cxn>
                <a:cxn ang="f240">
                  <a:pos x="f423" y="f504"/>
                </a:cxn>
                <a:cxn ang="f240">
                  <a:pos x="f421" y="f505"/>
                </a:cxn>
                <a:cxn ang="f240">
                  <a:pos x="f441" y="f506"/>
                </a:cxn>
                <a:cxn ang="f240">
                  <a:pos x="f421" y="f422"/>
                </a:cxn>
              </a:cxnLst>
              <a:rect l="f417" t="f420" r="f418" b="f419"/>
              <a:pathLst>
                <a:path w="119" h="246">
                  <a:moveTo>
                    <a:pt x="f8" y="f9"/>
                  </a:moveTo>
                  <a:cubicBezTo>
                    <a:pt x="f8" y="f10"/>
                    <a:pt x="f11" y="f12"/>
                    <a:pt x="f11" y="f12"/>
                  </a:cubicBezTo>
                  <a:cubicBezTo>
                    <a:pt x="f11" y="f13"/>
                    <a:pt x="f11" y="f14"/>
                    <a:pt x="f11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5" y="f40"/>
                    <a:pt x="f5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28" y="f52"/>
                    <a:pt x="f53" y="f54"/>
                  </a:cubicBezTo>
                  <a:cubicBezTo>
                    <a:pt x="f20" y="f8"/>
                    <a:pt x="f55" y="f11"/>
                    <a:pt x="f16" y="f54"/>
                  </a:cubicBezTo>
                  <a:cubicBezTo>
                    <a:pt x="f11" y="f56"/>
                    <a:pt x="f8" y="f56"/>
                    <a:pt x="f54" y="f56"/>
                  </a:cubicBezTo>
                  <a:cubicBezTo>
                    <a:pt x="f56" y="f54"/>
                    <a:pt x="f56" y="f57"/>
                    <a:pt x="f56" y="f8"/>
                  </a:cubicBezTo>
                  <a:cubicBezTo>
                    <a:pt x="f56" y="f16"/>
                    <a:pt x="f56" y="f55"/>
                    <a:pt x="f54" y="f58"/>
                  </a:cubicBezTo>
                  <a:cubicBezTo>
                    <a:pt x="f57" y="f53"/>
                    <a:pt x="f56" y="f53"/>
                    <a:pt x="f59" y="f53"/>
                  </a:cubicBezTo>
                  <a:cubicBezTo>
                    <a:pt x="f60" y="f53"/>
                    <a:pt x="f61" y="f26"/>
                    <a:pt x="f52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66"/>
                    <a:pt x="f70" y="f68"/>
                    <a:pt x="f71" y="f30"/>
                  </a:cubicBezTo>
                  <a:cubicBezTo>
                    <a:pt x="f72" y="f73"/>
                    <a:pt x="f72" y="f73"/>
                    <a:pt x="f49" y="f50"/>
                  </a:cubicBezTo>
                  <a:cubicBezTo>
                    <a:pt x="f49" y="f32"/>
                    <a:pt x="f74" y="f75"/>
                    <a:pt x="f76" y="f75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47" y="f82"/>
                    <a:pt x="f83" y="f82"/>
                    <a:pt x="f83" y="f48"/>
                  </a:cubicBezTo>
                  <a:cubicBezTo>
                    <a:pt x="f83" y="f78"/>
                    <a:pt x="f84" y="f75"/>
                    <a:pt x="f85" y="f78"/>
                  </a:cubicBezTo>
                  <a:cubicBezTo>
                    <a:pt x="f86" y="f48"/>
                    <a:pt x="f87" y="f48"/>
                    <a:pt x="f88" y="f80"/>
                  </a:cubicBezTo>
                  <a:cubicBezTo>
                    <a:pt x="f87" y="f34"/>
                    <a:pt x="f89" y="f34"/>
                    <a:pt x="f45" y="f34"/>
                  </a:cubicBezTo>
                  <a:cubicBezTo>
                    <a:pt x="f90" y="f46"/>
                    <a:pt x="f91" y="f46"/>
                    <a:pt x="f92" y="f93"/>
                  </a:cubicBezTo>
                  <a:cubicBezTo>
                    <a:pt x="f94" y="f93"/>
                    <a:pt x="f95" y="f93"/>
                    <a:pt x="f96" y="f46"/>
                  </a:cubicBezTo>
                  <a:cubicBezTo>
                    <a:pt x="f97" y="f34"/>
                    <a:pt x="f98" y="f99"/>
                    <a:pt x="f100" y="f46"/>
                  </a:cubicBezTo>
                  <a:cubicBezTo>
                    <a:pt x="f100" y="f93"/>
                    <a:pt x="f98" y="f93"/>
                    <a:pt x="f98" y="f101"/>
                  </a:cubicBezTo>
                  <a:cubicBezTo>
                    <a:pt x="f98" y="f102"/>
                    <a:pt x="f100" y="f102"/>
                    <a:pt x="f103" y="f102"/>
                  </a:cubicBezTo>
                  <a:cubicBezTo>
                    <a:pt x="f104" y="f102"/>
                    <a:pt x="f105" y="f44"/>
                    <a:pt x="f106" y="f36"/>
                  </a:cubicBezTo>
                  <a:cubicBezTo>
                    <a:pt x="f107" y="f108"/>
                    <a:pt x="f109" y="f42"/>
                    <a:pt x="f107" y="f110"/>
                  </a:cubicBezTo>
                  <a:cubicBezTo>
                    <a:pt x="f111" y="f110"/>
                    <a:pt x="f112" y="f5"/>
                    <a:pt x="f113" y="f5"/>
                  </a:cubicBezTo>
                  <a:cubicBezTo>
                    <a:pt x="f40" y="f5"/>
                    <a:pt x="f114" y="f5"/>
                    <a:pt x="f40" y="f115"/>
                  </a:cubicBezTo>
                  <a:cubicBezTo>
                    <a:pt x="f40" y="f38"/>
                    <a:pt x="f113" y="f42"/>
                    <a:pt x="f113" y="f108"/>
                  </a:cubicBezTo>
                  <a:cubicBezTo>
                    <a:pt x="f113" y="f108"/>
                    <a:pt x="f116" y="f108"/>
                    <a:pt x="f117" y="f36"/>
                  </a:cubicBezTo>
                  <a:cubicBezTo>
                    <a:pt x="f109" y="f36"/>
                    <a:pt x="f109" y="f44"/>
                    <a:pt x="f109" y="f93"/>
                  </a:cubicBezTo>
                  <a:cubicBezTo>
                    <a:pt x="f109" y="f82"/>
                    <a:pt x="f118" y="f32"/>
                    <a:pt x="f40" y="f30"/>
                  </a:cubicBezTo>
                  <a:cubicBezTo>
                    <a:pt x="f119" y="f68"/>
                    <a:pt x="f6" y="f66"/>
                    <a:pt x="f6" y="f120"/>
                  </a:cubicBezTo>
                  <a:cubicBezTo>
                    <a:pt x="f116" y="f24"/>
                    <a:pt x="f107" y="f53"/>
                    <a:pt x="f121" y="f18"/>
                  </a:cubicBezTo>
                  <a:cubicBezTo>
                    <a:pt x="f86" y="f63"/>
                    <a:pt x="f67" y="f79"/>
                    <a:pt x="f56" y="f103"/>
                  </a:cubicBezTo>
                  <a:cubicBezTo>
                    <a:pt x="f55" y="f111"/>
                    <a:pt x="f20" y="f122"/>
                    <a:pt x="f11" y="f123"/>
                  </a:cubicBezTo>
                  <a:cubicBezTo>
                    <a:pt x="f56" y="f124"/>
                    <a:pt x="f52" y="f125"/>
                    <a:pt x="f126" y="f127"/>
                  </a:cubicBezTo>
                  <a:cubicBezTo>
                    <a:pt x="f126" y="f2"/>
                    <a:pt x="f65" y="f23"/>
                    <a:pt x="f65" y="f21"/>
                  </a:cubicBezTo>
                  <a:cubicBezTo>
                    <a:pt x="f51" y="f17"/>
                    <a:pt x="f51" y="f15"/>
                    <a:pt x="f67" y="f14"/>
                  </a:cubicBezTo>
                  <a:cubicBezTo>
                    <a:pt x="f69" y="f128"/>
                    <a:pt x="f70" y="f129"/>
                    <a:pt x="f69" y="f130"/>
                  </a:cubicBezTo>
                  <a:cubicBezTo>
                    <a:pt x="f69" y="f131"/>
                    <a:pt x="f69" y="f131"/>
                    <a:pt x="f70" y="f132"/>
                  </a:cubicBezTo>
                  <a:cubicBezTo>
                    <a:pt x="f70" y="f133"/>
                    <a:pt x="f69" y="f134"/>
                    <a:pt x="f63" y="f135"/>
                  </a:cubicBezTo>
                  <a:cubicBezTo>
                    <a:pt x="f61" y="f136"/>
                    <a:pt x="f59" y="f137"/>
                    <a:pt x="f11" y="f7"/>
                  </a:cubicBezTo>
                  <a:cubicBezTo>
                    <a:pt x="f11" y="f138"/>
                    <a:pt x="f8" y="f138"/>
                    <a:pt x="f8" y="f137"/>
                  </a:cubicBezTo>
                  <a:cubicBezTo>
                    <a:pt x="f52" y="f139"/>
                    <a:pt x="f61" y="f133"/>
                    <a:pt x="f54" y="f140"/>
                  </a:cubicBezTo>
                  <a:cubicBezTo>
                    <a:pt x="f57" y="f141"/>
                    <a:pt x="f57" y="f129"/>
                    <a:pt x="f8" y="f9"/>
                  </a:cubicBezTo>
                  <a:close/>
                </a:path>
              </a:pathLst>
            </a:custGeom>
            <a:solidFill>
              <a:srgbClr val="E7E2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5B62B9BB-1F7A-4F48-0520-E28AB0F87B02}"/>
                </a:ext>
              </a:extLst>
            </p:cNvPr>
            <p:cNvSpPr/>
            <p:nvPr/>
          </p:nvSpPr>
          <p:spPr>
            <a:xfrm>
              <a:off x="10096503" y="4202116"/>
              <a:ext cx="982659" cy="773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62"/>
                <a:gd name="f8" fmla="val 36"/>
                <a:gd name="f9" fmla="val 61"/>
                <a:gd name="f10" fmla="val 31"/>
                <a:gd name="f11" fmla="val 24"/>
                <a:gd name="f12" fmla="val 17"/>
                <a:gd name="f13" fmla="val 15"/>
                <a:gd name="f14" fmla="val 13"/>
                <a:gd name="f15" fmla="val 11"/>
                <a:gd name="f16" fmla="val 60"/>
                <a:gd name="f17" fmla="val 10"/>
                <a:gd name="f18" fmla="val 59"/>
                <a:gd name="f19" fmla="val 9"/>
                <a:gd name="f20" fmla="val 58"/>
                <a:gd name="f21" fmla="val 8"/>
                <a:gd name="f22" fmla="val 57"/>
                <a:gd name="f23" fmla="val 2"/>
                <a:gd name="f24" fmla="val 53"/>
                <a:gd name="f25" fmla="val 49"/>
                <a:gd name="f26" fmla="val 1"/>
                <a:gd name="f27" fmla="val 42"/>
                <a:gd name="f28" fmla="val 41"/>
                <a:gd name="f29" fmla="val 40"/>
                <a:gd name="f30" fmla="val 3"/>
                <a:gd name="f31" fmla="val 5"/>
                <a:gd name="f32" fmla="val 33"/>
                <a:gd name="f33" fmla="val 32"/>
                <a:gd name="f34" fmla="val 29"/>
                <a:gd name="f35" fmla="val 38"/>
                <a:gd name="f36" fmla="val 21"/>
                <a:gd name="f37" fmla="val 51"/>
                <a:gd name="f38" fmla="val 12"/>
                <a:gd name="f39" fmla="val 63"/>
                <a:gd name="f40" fmla="val 69"/>
                <a:gd name="f41" fmla="val 71"/>
                <a:gd name="f42" fmla="val 72"/>
                <a:gd name="f43" fmla="val 20"/>
                <a:gd name="f44" fmla="val 74"/>
                <a:gd name="f45" fmla="val 54"/>
                <a:gd name="f46" fmla="+- 0 0 -90"/>
                <a:gd name="f47" fmla="*/ f3 1 79"/>
                <a:gd name="f48" fmla="*/ f4 1 6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79"/>
                <a:gd name="f57" fmla="*/ f53 1 62"/>
                <a:gd name="f58" fmla="*/ 36 f54 1"/>
                <a:gd name="f59" fmla="*/ 61 f53 1"/>
                <a:gd name="f60" fmla="*/ 17 f54 1"/>
                <a:gd name="f61" fmla="*/ 62 f53 1"/>
                <a:gd name="f62" fmla="*/ 11 f54 1"/>
                <a:gd name="f63" fmla="*/ 60 f53 1"/>
                <a:gd name="f64" fmla="*/ 8 f54 1"/>
                <a:gd name="f65" fmla="*/ 57 f53 1"/>
                <a:gd name="f66" fmla="*/ 1 f54 1"/>
                <a:gd name="f67" fmla="*/ 42 f53 1"/>
                <a:gd name="f68" fmla="*/ 2 f54 1"/>
                <a:gd name="f69" fmla="*/ 40 f53 1"/>
                <a:gd name="f70" fmla="*/ 9 f54 1"/>
                <a:gd name="f71" fmla="*/ 32 f53 1"/>
                <a:gd name="f72" fmla="*/ 51 f54 1"/>
                <a:gd name="f73" fmla="*/ 12 f53 1"/>
                <a:gd name="f74" fmla="*/ 69 f54 1"/>
                <a:gd name="f75" fmla="*/ 1 f53 1"/>
                <a:gd name="f76" fmla="*/ 72 f54 1"/>
                <a:gd name="f77" fmla="*/ 2 f53 1"/>
                <a:gd name="f78" fmla="*/ 59 f54 1"/>
                <a:gd name="f79" fmla="*/ 54 f53 1"/>
                <a:gd name="f80" fmla="+- f55 0 f1"/>
                <a:gd name="f81" fmla="*/ f58 1 79"/>
                <a:gd name="f82" fmla="*/ f59 1 62"/>
                <a:gd name="f83" fmla="*/ f60 1 79"/>
                <a:gd name="f84" fmla="*/ f61 1 62"/>
                <a:gd name="f85" fmla="*/ f62 1 79"/>
                <a:gd name="f86" fmla="*/ f63 1 62"/>
                <a:gd name="f87" fmla="*/ f64 1 79"/>
                <a:gd name="f88" fmla="*/ f65 1 62"/>
                <a:gd name="f89" fmla="*/ f66 1 79"/>
                <a:gd name="f90" fmla="*/ f67 1 62"/>
                <a:gd name="f91" fmla="*/ f68 1 79"/>
                <a:gd name="f92" fmla="*/ f69 1 62"/>
                <a:gd name="f93" fmla="*/ f70 1 79"/>
                <a:gd name="f94" fmla="*/ f71 1 62"/>
                <a:gd name="f95" fmla="*/ f72 1 79"/>
                <a:gd name="f96" fmla="*/ f73 1 62"/>
                <a:gd name="f97" fmla="*/ f74 1 79"/>
                <a:gd name="f98" fmla="*/ f75 1 62"/>
                <a:gd name="f99" fmla="*/ f76 1 79"/>
                <a:gd name="f100" fmla="*/ f77 1 62"/>
                <a:gd name="f101" fmla="*/ f78 1 79"/>
                <a:gd name="f102" fmla="*/ f79 1 62"/>
                <a:gd name="f103" fmla="*/ 0 1 f56"/>
                <a:gd name="f104" fmla="*/ f50 1 f56"/>
                <a:gd name="f105" fmla="*/ 0 1 f57"/>
                <a:gd name="f106" fmla="*/ f51 1 f57"/>
                <a:gd name="f107" fmla="*/ f81 1 f56"/>
                <a:gd name="f108" fmla="*/ f82 1 f57"/>
                <a:gd name="f109" fmla="*/ f83 1 f56"/>
                <a:gd name="f110" fmla="*/ f84 1 f57"/>
                <a:gd name="f111" fmla="*/ f85 1 f56"/>
                <a:gd name="f112" fmla="*/ f86 1 f57"/>
                <a:gd name="f113" fmla="*/ f87 1 f56"/>
                <a:gd name="f114" fmla="*/ f88 1 f57"/>
                <a:gd name="f115" fmla="*/ f89 1 f56"/>
                <a:gd name="f116" fmla="*/ f90 1 f57"/>
                <a:gd name="f117" fmla="*/ f91 1 f56"/>
                <a:gd name="f118" fmla="*/ f92 1 f57"/>
                <a:gd name="f119" fmla="*/ f93 1 f56"/>
                <a:gd name="f120" fmla="*/ f94 1 f57"/>
                <a:gd name="f121" fmla="*/ f95 1 f56"/>
                <a:gd name="f122" fmla="*/ f96 1 f57"/>
                <a:gd name="f123" fmla="*/ f97 1 f56"/>
                <a:gd name="f124" fmla="*/ f98 1 f57"/>
                <a:gd name="f125" fmla="*/ f99 1 f56"/>
                <a:gd name="f126" fmla="*/ f100 1 f57"/>
                <a:gd name="f127" fmla="*/ f101 1 f56"/>
                <a:gd name="f128" fmla="*/ f102 1 f57"/>
                <a:gd name="f129" fmla="*/ f103 f47 1"/>
                <a:gd name="f130" fmla="*/ f104 f47 1"/>
                <a:gd name="f131" fmla="*/ f106 f48 1"/>
                <a:gd name="f132" fmla="*/ f105 f48 1"/>
                <a:gd name="f133" fmla="*/ f107 f47 1"/>
                <a:gd name="f134" fmla="*/ f108 f48 1"/>
                <a:gd name="f135" fmla="*/ f109 f47 1"/>
                <a:gd name="f136" fmla="*/ f110 f48 1"/>
                <a:gd name="f137" fmla="*/ f111 f47 1"/>
                <a:gd name="f138" fmla="*/ f112 f48 1"/>
                <a:gd name="f139" fmla="*/ f113 f47 1"/>
                <a:gd name="f140" fmla="*/ f114 f48 1"/>
                <a:gd name="f141" fmla="*/ f115 f47 1"/>
                <a:gd name="f142" fmla="*/ f116 f48 1"/>
                <a:gd name="f143" fmla="*/ f117 f47 1"/>
                <a:gd name="f144" fmla="*/ f118 f48 1"/>
                <a:gd name="f145" fmla="*/ f119 f47 1"/>
                <a:gd name="f146" fmla="*/ f120 f48 1"/>
                <a:gd name="f147" fmla="*/ f121 f47 1"/>
                <a:gd name="f148" fmla="*/ f122 f48 1"/>
                <a:gd name="f149" fmla="*/ f123 f47 1"/>
                <a:gd name="f150" fmla="*/ f124 f48 1"/>
                <a:gd name="f151" fmla="*/ f125 f47 1"/>
                <a:gd name="f152" fmla="*/ f126 f48 1"/>
                <a:gd name="f153" fmla="*/ f127 f47 1"/>
                <a:gd name="f154" fmla="*/ f12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49" y="f150"/>
                </a:cxn>
                <a:cxn ang="f80">
                  <a:pos x="f151" y="f152"/>
                </a:cxn>
                <a:cxn ang="f80">
                  <a:pos x="f153" y="f154"/>
                </a:cxn>
                <a:cxn ang="f80">
                  <a:pos x="f133" y="f134"/>
                </a:cxn>
              </a:cxnLst>
              <a:rect l="f129" t="f132" r="f130" b="f131"/>
              <a:pathLst>
                <a:path w="79" h="62">
                  <a:moveTo>
                    <a:pt x="f8" y="f9"/>
                  </a:moveTo>
                  <a:cubicBezTo>
                    <a:pt x="f10" y="f9"/>
                    <a:pt x="f11" y="f9"/>
                    <a:pt x="f12" y="f7"/>
                  </a:cubicBezTo>
                  <a:cubicBezTo>
                    <a:pt x="f13" y="f7"/>
                    <a:pt x="f14" y="f7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5" y="f25"/>
                    <a:pt x="f26" y="f27"/>
                  </a:cubicBezTo>
                  <a:cubicBezTo>
                    <a:pt x="f26" y="f28"/>
                    <a:pt x="f26" y="f28"/>
                    <a:pt x="f23" y="f29"/>
                  </a:cubicBezTo>
                  <a:cubicBezTo>
                    <a:pt x="f30" y="f8"/>
                    <a:pt x="f31" y="f32"/>
                    <a:pt x="f19" y="f33"/>
                  </a:cubicBezTo>
                  <a:cubicBezTo>
                    <a:pt x="f11" y="f34"/>
                    <a:pt x="f35" y="f36"/>
                    <a:pt x="f37" y="f38"/>
                  </a:cubicBezTo>
                  <a:cubicBezTo>
                    <a:pt x="f22" y="f19"/>
                    <a:pt x="f39" y="f31"/>
                    <a:pt x="f40" y="f26"/>
                  </a:cubicBezTo>
                  <a:cubicBezTo>
                    <a:pt x="f41" y="f5"/>
                    <a:pt x="f41" y="f26"/>
                    <a:pt x="f42" y="f23"/>
                  </a:cubicBezTo>
                  <a:cubicBezTo>
                    <a:pt x="f6" y="f43"/>
                    <a:pt x="f44" y="f28"/>
                    <a:pt x="f18" y="f45"/>
                  </a:cubicBezTo>
                  <a:cubicBezTo>
                    <a:pt x="f37" y="f9"/>
                    <a:pt x="f37" y="f9"/>
                    <a:pt x="f8" y="f9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897C6FA2-9227-BA13-4584-7CE512D31370}"/>
                </a:ext>
              </a:extLst>
            </p:cNvPr>
            <p:cNvSpPr/>
            <p:nvPr/>
          </p:nvSpPr>
          <p:spPr>
            <a:xfrm>
              <a:off x="9113833" y="5013326"/>
              <a:ext cx="1803397" cy="22447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99"/>
                <a:gd name="f8" fmla="val 7"/>
                <a:gd name="f9" fmla="val 98"/>
                <a:gd name="f10" fmla="val 8"/>
                <a:gd name="f11" fmla="val 97"/>
                <a:gd name="f12" fmla="val 96"/>
                <a:gd name="f13" fmla="val 95"/>
                <a:gd name="f14" fmla="val 93"/>
                <a:gd name="f15" fmla="val 9"/>
                <a:gd name="f16" fmla="val 92"/>
                <a:gd name="f17" fmla="val 88"/>
                <a:gd name="f18" fmla="val 10"/>
                <a:gd name="f19" fmla="val 84"/>
                <a:gd name="f20" fmla="val 11"/>
                <a:gd name="f21" fmla="val 81"/>
                <a:gd name="f22" fmla="val 12"/>
                <a:gd name="f23" fmla="val 79"/>
                <a:gd name="f24" fmla="val 77"/>
                <a:gd name="f25" fmla="val 14"/>
                <a:gd name="f26" fmla="val 75"/>
                <a:gd name="f27" fmla="val 66"/>
                <a:gd name="f28" fmla="val 18"/>
                <a:gd name="f29" fmla="val 57"/>
                <a:gd name="f30" fmla="val 23"/>
                <a:gd name="f31" fmla="val 49"/>
                <a:gd name="f32" fmla="val 29"/>
                <a:gd name="f33" fmla="val 43"/>
                <a:gd name="f34" fmla="val 34"/>
                <a:gd name="f35" fmla="val 37"/>
                <a:gd name="f36" fmla="val 39"/>
                <a:gd name="f37" fmla="val 32"/>
                <a:gd name="f38" fmla="val 44"/>
                <a:gd name="f39" fmla="val 26"/>
                <a:gd name="f40" fmla="val 51"/>
                <a:gd name="f41" fmla="val 20"/>
                <a:gd name="f42" fmla="val 58"/>
                <a:gd name="f43" fmla="val 17"/>
                <a:gd name="f44" fmla="val 13"/>
                <a:gd name="f45" fmla="val 73"/>
                <a:gd name="f46" fmla="val 89"/>
                <a:gd name="f47" fmla="val 101"/>
                <a:gd name="f48" fmla="val 111"/>
                <a:gd name="f49" fmla="val 122"/>
                <a:gd name="f50" fmla="val 16"/>
                <a:gd name="f51" fmla="val 130"/>
                <a:gd name="f52" fmla="val 19"/>
                <a:gd name="f53" fmla="val 138"/>
                <a:gd name="f54" fmla="val 22"/>
                <a:gd name="f55" fmla="val 146"/>
                <a:gd name="f56" fmla="val 147"/>
                <a:gd name="f57" fmla="val 148"/>
                <a:gd name="f58" fmla="val 149"/>
                <a:gd name="f59" fmla="val 151"/>
                <a:gd name="f60" fmla="val 152"/>
                <a:gd name="f61" fmla="val 25"/>
                <a:gd name="f62" fmla="val 27"/>
                <a:gd name="f63" fmla="val 28"/>
                <a:gd name="f64" fmla="val 153"/>
                <a:gd name="f65" fmla="val 155"/>
                <a:gd name="f66" fmla="val 159"/>
                <a:gd name="f67" fmla="val 162"/>
                <a:gd name="f68" fmla="val 166"/>
                <a:gd name="f69" fmla="val 167"/>
                <a:gd name="f70" fmla="val 168"/>
                <a:gd name="f71" fmla="val 30"/>
                <a:gd name="f72" fmla="val 169"/>
                <a:gd name="f73" fmla="val 158"/>
                <a:gd name="f74" fmla="val 154"/>
                <a:gd name="f75" fmla="val 31"/>
                <a:gd name="f76" fmla="val 33"/>
                <a:gd name="f77" fmla="val 35"/>
                <a:gd name="f78" fmla="val 161"/>
                <a:gd name="f79" fmla="val 174"/>
                <a:gd name="f80" fmla="val 178"/>
                <a:gd name="f81" fmla="val 179"/>
                <a:gd name="f82" fmla="val 177"/>
                <a:gd name="f83" fmla="val 176"/>
                <a:gd name="f84" fmla="val 175"/>
                <a:gd name="f85" fmla="val 173"/>
                <a:gd name="f86" fmla="val 171"/>
                <a:gd name="f87" fmla="val 172"/>
                <a:gd name="f88" fmla="val 24"/>
                <a:gd name="f89" fmla="val 164"/>
                <a:gd name="f90" fmla="val 163"/>
                <a:gd name="f91" fmla="val 150"/>
                <a:gd name="f92" fmla="val 15"/>
                <a:gd name="f93" fmla="val 139"/>
                <a:gd name="f94" fmla="val 127"/>
                <a:gd name="f95" fmla="val 116"/>
                <a:gd name="f96" fmla="val 3"/>
                <a:gd name="f97" fmla="val 71"/>
                <a:gd name="f98" fmla="val 56"/>
                <a:gd name="f99" fmla="val 4"/>
                <a:gd name="f100" fmla="val 125"/>
                <a:gd name="f101" fmla="val 1"/>
                <a:gd name="f102" fmla="val 131"/>
                <a:gd name="f103" fmla="val 137"/>
                <a:gd name="f104" fmla="val 2"/>
                <a:gd name="f105" fmla="val 143"/>
                <a:gd name="f106" fmla="val 144"/>
                <a:gd name="f107" fmla="val 6"/>
                <a:gd name="f108" fmla="val 141"/>
                <a:gd name="f109" fmla="val 135"/>
                <a:gd name="f110" fmla="val 132"/>
                <a:gd name="f111" fmla="val 129"/>
                <a:gd name="f112" fmla="val 128"/>
                <a:gd name="f113" fmla="val 126"/>
                <a:gd name="f114" fmla="val 5"/>
                <a:gd name="f115" fmla="val 123"/>
                <a:gd name="f116" fmla="val 121"/>
                <a:gd name="f117" fmla="val 119"/>
                <a:gd name="f118" fmla="val 120"/>
                <a:gd name="f119" fmla="val 118"/>
                <a:gd name="f120" fmla="val 114"/>
                <a:gd name="f121" fmla="val 113"/>
                <a:gd name="f122" fmla="val 112"/>
                <a:gd name="f123" fmla="val 109"/>
                <a:gd name="f124" fmla="val 108"/>
                <a:gd name="f125" fmla="val 106"/>
                <a:gd name="f126" fmla="val 104"/>
                <a:gd name="f127" fmla="val 102"/>
                <a:gd name="f128" fmla="val 105"/>
                <a:gd name="f129" fmla="val 100"/>
                <a:gd name="f130" fmla="+- 0 0 -90"/>
                <a:gd name="f131" fmla="*/ f3 1 145"/>
                <a:gd name="f132" fmla="*/ f4 1 180"/>
                <a:gd name="f133" fmla="val f5"/>
                <a:gd name="f134" fmla="val f6"/>
                <a:gd name="f135" fmla="val f2"/>
                <a:gd name="f136" fmla="*/ f130 f0 1"/>
                <a:gd name="f137" fmla="+- f135 0 f133"/>
                <a:gd name="f138" fmla="+- f134 0 f133"/>
                <a:gd name="f139" fmla="*/ f136 1 f2"/>
                <a:gd name="f140" fmla="*/ f138 1 145"/>
                <a:gd name="f141" fmla="*/ f137 1 180"/>
                <a:gd name="f142" fmla="*/ 99 f138 1"/>
                <a:gd name="f143" fmla="*/ 7 f137 1"/>
                <a:gd name="f144" fmla="*/ 96 f138 1"/>
                <a:gd name="f145" fmla="*/ 8 f137 1"/>
                <a:gd name="f146" fmla="*/ 92 f138 1"/>
                <a:gd name="f147" fmla="*/ 81 f138 1"/>
                <a:gd name="f148" fmla="*/ 12 f137 1"/>
                <a:gd name="f149" fmla="*/ 75 f138 1"/>
                <a:gd name="f150" fmla="*/ 14 f137 1"/>
                <a:gd name="f151" fmla="*/ 49 f138 1"/>
                <a:gd name="f152" fmla="*/ 29 f137 1"/>
                <a:gd name="f153" fmla="*/ 32 f138 1"/>
                <a:gd name="f154" fmla="*/ 44 f137 1"/>
                <a:gd name="f155" fmla="*/ 17 f138 1"/>
                <a:gd name="f156" fmla="*/ 66 f137 1"/>
                <a:gd name="f157" fmla="*/ 11 f138 1"/>
                <a:gd name="f158" fmla="*/ 89 f137 1"/>
                <a:gd name="f159" fmla="*/ 14 f138 1"/>
                <a:gd name="f160" fmla="*/ 122 f137 1"/>
                <a:gd name="f161" fmla="*/ 22 f138 1"/>
                <a:gd name="f162" fmla="*/ 146 f137 1"/>
                <a:gd name="f163" fmla="*/ 149 f137 1"/>
                <a:gd name="f164" fmla="*/ 25 f138 1"/>
                <a:gd name="f165" fmla="*/ 152 f137 1"/>
                <a:gd name="f166" fmla="*/ 28 f138 1"/>
                <a:gd name="f167" fmla="*/ 155 f137 1"/>
                <a:gd name="f168" fmla="*/ 166 f137 1"/>
                <a:gd name="f169" fmla="*/ 29 f138 1"/>
                <a:gd name="f170" fmla="*/ 168 f137 1"/>
                <a:gd name="f171" fmla="*/ 30 f138 1"/>
                <a:gd name="f172" fmla="*/ 154 f137 1"/>
                <a:gd name="f173" fmla="*/ 33 f138 1"/>
                <a:gd name="f174" fmla="*/ 35 f138 1"/>
                <a:gd name="f175" fmla="*/ 174 f137 1"/>
                <a:gd name="f176" fmla="*/ 27 f138 1"/>
                <a:gd name="f177" fmla="*/ 179 f137 1"/>
                <a:gd name="f178" fmla="*/ 26 f138 1"/>
                <a:gd name="f179" fmla="*/ 178 f137 1"/>
                <a:gd name="f180" fmla="*/ 176 f137 1"/>
                <a:gd name="f181" fmla="*/ 175 f137 1"/>
                <a:gd name="f182" fmla="*/ 173 f137 1"/>
                <a:gd name="f183" fmla="*/ 172 f137 1"/>
                <a:gd name="f184" fmla="*/ 24 f138 1"/>
                <a:gd name="f185" fmla="*/ 169 f137 1"/>
                <a:gd name="f186" fmla="*/ 23 f138 1"/>
                <a:gd name="f187" fmla="*/ 164 f137 1"/>
                <a:gd name="f188" fmla="*/ 162 f137 1"/>
                <a:gd name="f189" fmla="*/ 19 f138 1"/>
                <a:gd name="f190" fmla="*/ 150 f137 1"/>
                <a:gd name="f191" fmla="*/ 7 f138 1"/>
                <a:gd name="f192" fmla="*/ 116 f137 1"/>
                <a:gd name="f193" fmla="*/ 18 f138 1"/>
                <a:gd name="f194" fmla="*/ 51 f137 1"/>
                <a:gd name="f195" fmla="*/ 84 f138 1"/>
                <a:gd name="f196" fmla="*/ 4 f137 1"/>
                <a:gd name="f197" fmla="*/ 125 f138 1"/>
                <a:gd name="f198" fmla="*/ 1 f137 1"/>
                <a:gd name="f199" fmla="*/ 143 f138 1"/>
                <a:gd name="f200" fmla="*/ 2 f137 1"/>
                <a:gd name="f201" fmla="*/ 145 f138 1"/>
                <a:gd name="f202" fmla="*/ 3 f137 1"/>
                <a:gd name="f203" fmla="*/ 138 f138 1"/>
                <a:gd name="f204" fmla="*/ 6 f137 1"/>
                <a:gd name="f205" fmla="*/ 129 f138 1"/>
                <a:gd name="f206" fmla="*/ 5 f137 1"/>
                <a:gd name="f207" fmla="*/ 119 f138 1"/>
                <a:gd name="f208" fmla="*/ 120 f138 1"/>
                <a:gd name="f209" fmla="*/ 114 f138 1"/>
                <a:gd name="f210" fmla="*/ 112 f138 1"/>
                <a:gd name="f211" fmla="*/ 108 f138 1"/>
                <a:gd name="f212" fmla="*/ 102 f138 1"/>
                <a:gd name="f213" fmla="*/ 105 f138 1"/>
                <a:gd name="f214" fmla="+- f139 0 f1"/>
                <a:gd name="f215" fmla="*/ f142 1 145"/>
                <a:gd name="f216" fmla="*/ f143 1 180"/>
                <a:gd name="f217" fmla="*/ f144 1 145"/>
                <a:gd name="f218" fmla="*/ f145 1 180"/>
                <a:gd name="f219" fmla="*/ f146 1 145"/>
                <a:gd name="f220" fmla="*/ f147 1 145"/>
                <a:gd name="f221" fmla="*/ f148 1 180"/>
                <a:gd name="f222" fmla="*/ f149 1 145"/>
                <a:gd name="f223" fmla="*/ f150 1 180"/>
                <a:gd name="f224" fmla="*/ f151 1 145"/>
                <a:gd name="f225" fmla="*/ f152 1 180"/>
                <a:gd name="f226" fmla="*/ f153 1 145"/>
                <a:gd name="f227" fmla="*/ f154 1 180"/>
                <a:gd name="f228" fmla="*/ f155 1 145"/>
                <a:gd name="f229" fmla="*/ f156 1 180"/>
                <a:gd name="f230" fmla="*/ f157 1 145"/>
                <a:gd name="f231" fmla="*/ f158 1 180"/>
                <a:gd name="f232" fmla="*/ f159 1 145"/>
                <a:gd name="f233" fmla="*/ f160 1 180"/>
                <a:gd name="f234" fmla="*/ f161 1 145"/>
                <a:gd name="f235" fmla="*/ f162 1 180"/>
                <a:gd name="f236" fmla="*/ f163 1 180"/>
                <a:gd name="f237" fmla="*/ f164 1 145"/>
                <a:gd name="f238" fmla="*/ f165 1 180"/>
                <a:gd name="f239" fmla="*/ f166 1 145"/>
                <a:gd name="f240" fmla="*/ f167 1 180"/>
                <a:gd name="f241" fmla="*/ f168 1 180"/>
                <a:gd name="f242" fmla="*/ f169 1 145"/>
                <a:gd name="f243" fmla="*/ f170 1 180"/>
                <a:gd name="f244" fmla="*/ f171 1 145"/>
                <a:gd name="f245" fmla="*/ f172 1 180"/>
                <a:gd name="f246" fmla="*/ f173 1 145"/>
                <a:gd name="f247" fmla="*/ f174 1 145"/>
                <a:gd name="f248" fmla="*/ f175 1 180"/>
                <a:gd name="f249" fmla="*/ f176 1 145"/>
                <a:gd name="f250" fmla="*/ f177 1 180"/>
                <a:gd name="f251" fmla="*/ f178 1 145"/>
                <a:gd name="f252" fmla="*/ f179 1 180"/>
                <a:gd name="f253" fmla="*/ f180 1 180"/>
                <a:gd name="f254" fmla="*/ f181 1 180"/>
                <a:gd name="f255" fmla="*/ f182 1 180"/>
                <a:gd name="f256" fmla="*/ f183 1 180"/>
                <a:gd name="f257" fmla="*/ f184 1 145"/>
                <a:gd name="f258" fmla="*/ f185 1 180"/>
                <a:gd name="f259" fmla="*/ f186 1 145"/>
                <a:gd name="f260" fmla="*/ f187 1 180"/>
                <a:gd name="f261" fmla="*/ f188 1 180"/>
                <a:gd name="f262" fmla="*/ f189 1 145"/>
                <a:gd name="f263" fmla="*/ f190 1 180"/>
                <a:gd name="f264" fmla="*/ f191 1 145"/>
                <a:gd name="f265" fmla="*/ f192 1 180"/>
                <a:gd name="f266" fmla="*/ f193 1 145"/>
                <a:gd name="f267" fmla="*/ f194 1 180"/>
                <a:gd name="f268" fmla="*/ f195 1 145"/>
                <a:gd name="f269" fmla="*/ f196 1 180"/>
                <a:gd name="f270" fmla="*/ f197 1 145"/>
                <a:gd name="f271" fmla="*/ f198 1 180"/>
                <a:gd name="f272" fmla="*/ f199 1 145"/>
                <a:gd name="f273" fmla="*/ f200 1 180"/>
                <a:gd name="f274" fmla="*/ f201 1 145"/>
                <a:gd name="f275" fmla="*/ f202 1 180"/>
                <a:gd name="f276" fmla="*/ f203 1 145"/>
                <a:gd name="f277" fmla="*/ f204 1 180"/>
                <a:gd name="f278" fmla="*/ f205 1 145"/>
                <a:gd name="f279" fmla="*/ f206 1 180"/>
                <a:gd name="f280" fmla="*/ f207 1 145"/>
                <a:gd name="f281" fmla="*/ f208 1 145"/>
                <a:gd name="f282" fmla="*/ f209 1 145"/>
                <a:gd name="f283" fmla="*/ f210 1 145"/>
                <a:gd name="f284" fmla="*/ f211 1 145"/>
                <a:gd name="f285" fmla="*/ f212 1 145"/>
                <a:gd name="f286" fmla="*/ f213 1 145"/>
                <a:gd name="f287" fmla="*/ 0 1 f140"/>
                <a:gd name="f288" fmla="*/ f134 1 f140"/>
                <a:gd name="f289" fmla="*/ 0 1 f141"/>
                <a:gd name="f290" fmla="*/ f135 1 f141"/>
                <a:gd name="f291" fmla="*/ f215 1 f140"/>
                <a:gd name="f292" fmla="*/ f216 1 f141"/>
                <a:gd name="f293" fmla="*/ f217 1 f140"/>
                <a:gd name="f294" fmla="*/ f218 1 f141"/>
                <a:gd name="f295" fmla="*/ f219 1 f140"/>
                <a:gd name="f296" fmla="*/ f220 1 f140"/>
                <a:gd name="f297" fmla="*/ f221 1 f141"/>
                <a:gd name="f298" fmla="*/ f222 1 f140"/>
                <a:gd name="f299" fmla="*/ f223 1 f141"/>
                <a:gd name="f300" fmla="*/ f224 1 f140"/>
                <a:gd name="f301" fmla="*/ f225 1 f141"/>
                <a:gd name="f302" fmla="*/ f226 1 f140"/>
                <a:gd name="f303" fmla="*/ f227 1 f141"/>
                <a:gd name="f304" fmla="*/ f228 1 f140"/>
                <a:gd name="f305" fmla="*/ f229 1 f141"/>
                <a:gd name="f306" fmla="*/ f230 1 f140"/>
                <a:gd name="f307" fmla="*/ f231 1 f141"/>
                <a:gd name="f308" fmla="*/ f232 1 f140"/>
                <a:gd name="f309" fmla="*/ f233 1 f141"/>
                <a:gd name="f310" fmla="*/ f234 1 f140"/>
                <a:gd name="f311" fmla="*/ f235 1 f141"/>
                <a:gd name="f312" fmla="*/ f236 1 f141"/>
                <a:gd name="f313" fmla="*/ f237 1 f140"/>
                <a:gd name="f314" fmla="*/ f238 1 f141"/>
                <a:gd name="f315" fmla="*/ f239 1 f140"/>
                <a:gd name="f316" fmla="*/ f240 1 f141"/>
                <a:gd name="f317" fmla="*/ f241 1 f141"/>
                <a:gd name="f318" fmla="*/ f242 1 f140"/>
                <a:gd name="f319" fmla="*/ f243 1 f141"/>
                <a:gd name="f320" fmla="*/ f244 1 f140"/>
                <a:gd name="f321" fmla="*/ f245 1 f141"/>
                <a:gd name="f322" fmla="*/ f246 1 f140"/>
                <a:gd name="f323" fmla="*/ f247 1 f140"/>
                <a:gd name="f324" fmla="*/ f248 1 f141"/>
                <a:gd name="f325" fmla="*/ f249 1 f140"/>
                <a:gd name="f326" fmla="*/ f250 1 f141"/>
                <a:gd name="f327" fmla="*/ f251 1 f140"/>
                <a:gd name="f328" fmla="*/ f252 1 f141"/>
                <a:gd name="f329" fmla="*/ f253 1 f141"/>
                <a:gd name="f330" fmla="*/ f254 1 f141"/>
                <a:gd name="f331" fmla="*/ f255 1 f141"/>
                <a:gd name="f332" fmla="*/ f256 1 f141"/>
                <a:gd name="f333" fmla="*/ f257 1 f140"/>
                <a:gd name="f334" fmla="*/ f258 1 f141"/>
                <a:gd name="f335" fmla="*/ f259 1 f140"/>
                <a:gd name="f336" fmla="*/ f260 1 f141"/>
                <a:gd name="f337" fmla="*/ f261 1 f141"/>
                <a:gd name="f338" fmla="*/ f262 1 f140"/>
                <a:gd name="f339" fmla="*/ f263 1 f141"/>
                <a:gd name="f340" fmla="*/ f264 1 f140"/>
                <a:gd name="f341" fmla="*/ f265 1 f141"/>
                <a:gd name="f342" fmla="*/ f266 1 f140"/>
                <a:gd name="f343" fmla="*/ f267 1 f141"/>
                <a:gd name="f344" fmla="*/ f268 1 f140"/>
                <a:gd name="f345" fmla="*/ f269 1 f141"/>
                <a:gd name="f346" fmla="*/ f270 1 f140"/>
                <a:gd name="f347" fmla="*/ f271 1 f141"/>
                <a:gd name="f348" fmla="*/ f272 1 f140"/>
                <a:gd name="f349" fmla="*/ f273 1 f141"/>
                <a:gd name="f350" fmla="*/ f274 1 f140"/>
                <a:gd name="f351" fmla="*/ f275 1 f141"/>
                <a:gd name="f352" fmla="*/ f276 1 f140"/>
                <a:gd name="f353" fmla="*/ f277 1 f141"/>
                <a:gd name="f354" fmla="*/ f278 1 f140"/>
                <a:gd name="f355" fmla="*/ f279 1 f141"/>
                <a:gd name="f356" fmla="*/ f280 1 f140"/>
                <a:gd name="f357" fmla="*/ f281 1 f140"/>
                <a:gd name="f358" fmla="*/ f282 1 f140"/>
                <a:gd name="f359" fmla="*/ f283 1 f140"/>
                <a:gd name="f360" fmla="*/ f284 1 f140"/>
                <a:gd name="f361" fmla="*/ f285 1 f140"/>
                <a:gd name="f362" fmla="*/ f286 1 f140"/>
                <a:gd name="f363" fmla="*/ f287 f131 1"/>
                <a:gd name="f364" fmla="*/ f288 f131 1"/>
                <a:gd name="f365" fmla="*/ f290 f132 1"/>
                <a:gd name="f366" fmla="*/ f289 f132 1"/>
                <a:gd name="f367" fmla="*/ f291 f131 1"/>
                <a:gd name="f368" fmla="*/ f292 f132 1"/>
                <a:gd name="f369" fmla="*/ f293 f131 1"/>
                <a:gd name="f370" fmla="*/ f294 f132 1"/>
                <a:gd name="f371" fmla="*/ f295 f131 1"/>
                <a:gd name="f372" fmla="*/ f296 f131 1"/>
                <a:gd name="f373" fmla="*/ f297 f132 1"/>
                <a:gd name="f374" fmla="*/ f298 f131 1"/>
                <a:gd name="f375" fmla="*/ f299 f132 1"/>
                <a:gd name="f376" fmla="*/ f300 f131 1"/>
                <a:gd name="f377" fmla="*/ f301 f132 1"/>
                <a:gd name="f378" fmla="*/ f302 f131 1"/>
                <a:gd name="f379" fmla="*/ f303 f132 1"/>
                <a:gd name="f380" fmla="*/ f304 f131 1"/>
                <a:gd name="f381" fmla="*/ f305 f132 1"/>
                <a:gd name="f382" fmla="*/ f306 f131 1"/>
                <a:gd name="f383" fmla="*/ f307 f132 1"/>
                <a:gd name="f384" fmla="*/ f308 f131 1"/>
                <a:gd name="f385" fmla="*/ f309 f132 1"/>
                <a:gd name="f386" fmla="*/ f310 f131 1"/>
                <a:gd name="f387" fmla="*/ f311 f132 1"/>
                <a:gd name="f388" fmla="*/ f312 f132 1"/>
                <a:gd name="f389" fmla="*/ f313 f131 1"/>
                <a:gd name="f390" fmla="*/ f314 f132 1"/>
                <a:gd name="f391" fmla="*/ f315 f131 1"/>
                <a:gd name="f392" fmla="*/ f316 f132 1"/>
                <a:gd name="f393" fmla="*/ f317 f132 1"/>
                <a:gd name="f394" fmla="*/ f318 f131 1"/>
                <a:gd name="f395" fmla="*/ f319 f132 1"/>
                <a:gd name="f396" fmla="*/ f320 f131 1"/>
                <a:gd name="f397" fmla="*/ f321 f132 1"/>
                <a:gd name="f398" fmla="*/ f322 f131 1"/>
                <a:gd name="f399" fmla="*/ f323 f131 1"/>
                <a:gd name="f400" fmla="*/ f324 f132 1"/>
                <a:gd name="f401" fmla="*/ f325 f131 1"/>
                <a:gd name="f402" fmla="*/ f326 f132 1"/>
                <a:gd name="f403" fmla="*/ f327 f131 1"/>
                <a:gd name="f404" fmla="*/ f328 f132 1"/>
                <a:gd name="f405" fmla="*/ f329 f132 1"/>
                <a:gd name="f406" fmla="*/ f330 f132 1"/>
                <a:gd name="f407" fmla="*/ f331 f132 1"/>
                <a:gd name="f408" fmla="*/ f332 f132 1"/>
                <a:gd name="f409" fmla="*/ f333 f131 1"/>
                <a:gd name="f410" fmla="*/ f334 f132 1"/>
                <a:gd name="f411" fmla="*/ f335 f131 1"/>
                <a:gd name="f412" fmla="*/ f336 f132 1"/>
                <a:gd name="f413" fmla="*/ f337 f132 1"/>
                <a:gd name="f414" fmla="*/ f338 f131 1"/>
                <a:gd name="f415" fmla="*/ f339 f132 1"/>
                <a:gd name="f416" fmla="*/ f340 f131 1"/>
                <a:gd name="f417" fmla="*/ f341 f132 1"/>
                <a:gd name="f418" fmla="*/ f342 f131 1"/>
                <a:gd name="f419" fmla="*/ f343 f132 1"/>
                <a:gd name="f420" fmla="*/ f344 f131 1"/>
                <a:gd name="f421" fmla="*/ f345 f132 1"/>
                <a:gd name="f422" fmla="*/ f346 f131 1"/>
                <a:gd name="f423" fmla="*/ f347 f132 1"/>
                <a:gd name="f424" fmla="*/ f348 f131 1"/>
                <a:gd name="f425" fmla="*/ f349 f132 1"/>
                <a:gd name="f426" fmla="*/ f350 f131 1"/>
                <a:gd name="f427" fmla="*/ f351 f132 1"/>
                <a:gd name="f428" fmla="*/ f352 f131 1"/>
                <a:gd name="f429" fmla="*/ f353 f132 1"/>
                <a:gd name="f430" fmla="*/ f354 f131 1"/>
                <a:gd name="f431" fmla="*/ f355 f132 1"/>
                <a:gd name="f432" fmla="*/ f356 f131 1"/>
                <a:gd name="f433" fmla="*/ f357 f131 1"/>
                <a:gd name="f434" fmla="*/ f358 f131 1"/>
                <a:gd name="f435" fmla="*/ f359 f131 1"/>
                <a:gd name="f436" fmla="*/ f360 f131 1"/>
                <a:gd name="f437" fmla="*/ f361 f131 1"/>
                <a:gd name="f438" fmla="*/ f362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70"/>
                </a:cxn>
                <a:cxn ang="f214">
                  <a:pos x="f372" y="f373"/>
                </a:cxn>
                <a:cxn ang="f214">
                  <a:pos x="f374" y="f375"/>
                </a:cxn>
                <a:cxn ang="f214">
                  <a:pos x="f376" y="f377"/>
                </a:cxn>
                <a:cxn ang="f214">
                  <a:pos x="f378" y="f379"/>
                </a:cxn>
                <a:cxn ang="f214">
                  <a:pos x="f380" y="f381"/>
                </a:cxn>
                <a:cxn ang="f214">
                  <a:pos x="f382" y="f383"/>
                </a:cxn>
                <a:cxn ang="f214">
                  <a:pos x="f384" y="f385"/>
                </a:cxn>
                <a:cxn ang="f214">
                  <a:pos x="f386" y="f387"/>
                </a:cxn>
                <a:cxn ang="f214">
                  <a:pos x="f386" y="f388"/>
                </a:cxn>
                <a:cxn ang="f214">
                  <a:pos x="f389" y="f390"/>
                </a:cxn>
                <a:cxn ang="f214">
                  <a:pos x="f391" y="f392"/>
                </a:cxn>
                <a:cxn ang="f214">
                  <a:pos x="f391" y="f393"/>
                </a:cxn>
                <a:cxn ang="f214">
                  <a:pos x="f394" y="f395"/>
                </a:cxn>
                <a:cxn ang="f214">
                  <a:pos x="f396" y="f393"/>
                </a:cxn>
                <a:cxn ang="f214">
                  <a:pos x="f396" y="f397"/>
                </a:cxn>
                <a:cxn ang="f214">
                  <a:pos x="f398" y="f390"/>
                </a:cxn>
                <a:cxn ang="f214">
                  <a:pos x="f399" y="f397"/>
                </a:cxn>
                <a:cxn ang="f214">
                  <a:pos x="f399" y="f400"/>
                </a:cxn>
                <a:cxn ang="f214">
                  <a:pos x="f401" y="f402"/>
                </a:cxn>
                <a:cxn ang="f214">
                  <a:pos x="f403" y="f404"/>
                </a:cxn>
                <a:cxn ang="f214">
                  <a:pos x="f401" y="f405"/>
                </a:cxn>
                <a:cxn ang="f214">
                  <a:pos x="f394" y="f406"/>
                </a:cxn>
                <a:cxn ang="f214">
                  <a:pos x="f396" y="f407"/>
                </a:cxn>
                <a:cxn ang="f214">
                  <a:pos x="f391" y="f408"/>
                </a:cxn>
                <a:cxn ang="f214">
                  <a:pos x="f409" y="f410"/>
                </a:cxn>
                <a:cxn ang="f214">
                  <a:pos x="f411" y="f412"/>
                </a:cxn>
                <a:cxn ang="f214">
                  <a:pos x="f386" y="f413"/>
                </a:cxn>
                <a:cxn ang="f214">
                  <a:pos x="f414" y="f415"/>
                </a:cxn>
                <a:cxn ang="f214">
                  <a:pos x="f416" y="f417"/>
                </a:cxn>
                <a:cxn ang="f214">
                  <a:pos x="f418" y="f419"/>
                </a:cxn>
                <a:cxn ang="f214">
                  <a:pos x="f420" y="f421"/>
                </a:cxn>
                <a:cxn ang="f214">
                  <a:pos x="f422" y="f423"/>
                </a:cxn>
                <a:cxn ang="f214">
                  <a:pos x="f424" y="f425"/>
                </a:cxn>
                <a:cxn ang="f214">
                  <a:pos x="f426" y="f427"/>
                </a:cxn>
                <a:cxn ang="f214">
                  <a:pos x="f428" y="f429"/>
                </a:cxn>
                <a:cxn ang="f214">
                  <a:pos x="f430" y="f429"/>
                </a:cxn>
                <a:cxn ang="f214">
                  <a:pos x="f422" y="f431"/>
                </a:cxn>
                <a:cxn ang="f214">
                  <a:pos x="f432" y="f431"/>
                </a:cxn>
                <a:cxn ang="f214">
                  <a:pos x="f433" y="f421"/>
                </a:cxn>
                <a:cxn ang="f214">
                  <a:pos x="f434" y="f431"/>
                </a:cxn>
                <a:cxn ang="f214">
                  <a:pos x="f435" y="f368"/>
                </a:cxn>
                <a:cxn ang="f214">
                  <a:pos x="f436" y="f368"/>
                </a:cxn>
                <a:cxn ang="f214">
                  <a:pos x="f437" y="f368"/>
                </a:cxn>
                <a:cxn ang="f214">
                  <a:pos x="f438" y="f421"/>
                </a:cxn>
                <a:cxn ang="f214">
                  <a:pos x="f367" y="f368"/>
                </a:cxn>
              </a:cxnLst>
              <a:rect l="f363" t="f366" r="f364" b="f365"/>
              <a:pathLst>
                <a:path w="145" h="180">
                  <a:moveTo>
                    <a:pt x="f7" y="f8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13" y="f10"/>
                    <a:pt x="f14" y="f15"/>
                    <a:pt x="f16" y="f10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0"/>
                    <a:pt x="f24" y="f25"/>
                    <a:pt x="f26" y="f25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27"/>
                  </a:cubicBezTo>
                  <a:cubicBezTo>
                    <a:pt x="f44" y="f45"/>
                    <a:pt x="f20" y="f21"/>
                    <a:pt x="f20" y="f46"/>
                  </a:cubicBezTo>
                  <a:cubicBezTo>
                    <a:pt x="f18" y="f47"/>
                    <a:pt x="f22" y="f48"/>
                    <a:pt x="f25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4" y="f56"/>
                    <a:pt x="f54" y="f57"/>
                    <a:pt x="f54" y="f58"/>
                  </a:cubicBezTo>
                  <a:cubicBezTo>
                    <a:pt x="f54" y="f59"/>
                    <a:pt x="f30" y="f60"/>
                    <a:pt x="f61" y="f60"/>
                  </a:cubicBezTo>
                  <a:cubicBezTo>
                    <a:pt x="f62" y="f60"/>
                    <a:pt x="f63" y="f64"/>
                    <a:pt x="f63" y="f65"/>
                  </a:cubicBezTo>
                  <a:cubicBezTo>
                    <a:pt x="f63" y="f66"/>
                    <a:pt x="f63" y="f67"/>
                    <a:pt x="f63" y="f68"/>
                  </a:cubicBezTo>
                  <a:cubicBezTo>
                    <a:pt x="f63" y="f69"/>
                    <a:pt x="f62" y="f70"/>
                    <a:pt x="f32" y="f70"/>
                  </a:cubicBezTo>
                  <a:cubicBezTo>
                    <a:pt x="f71" y="f72"/>
                    <a:pt x="f71" y="f69"/>
                    <a:pt x="f71" y="f68"/>
                  </a:cubicBezTo>
                  <a:cubicBezTo>
                    <a:pt x="f71" y="f67"/>
                    <a:pt x="f71" y="f73"/>
                    <a:pt x="f71" y="f74"/>
                  </a:cubicBezTo>
                  <a:cubicBezTo>
                    <a:pt x="f71" y="f60"/>
                    <a:pt x="f75" y="f60"/>
                    <a:pt x="f76" y="f60"/>
                  </a:cubicBezTo>
                  <a:cubicBezTo>
                    <a:pt x="f34" y="f60"/>
                    <a:pt x="f77" y="f60"/>
                    <a:pt x="f77" y="f74"/>
                  </a:cubicBezTo>
                  <a:cubicBezTo>
                    <a:pt x="f77" y="f78"/>
                    <a:pt x="f77" y="f69"/>
                    <a:pt x="f77" y="f79"/>
                  </a:cubicBezTo>
                  <a:cubicBezTo>
                    <a:pt x="f77" y="f80"/>
                    <a:pt x="f71" y="f2"/>
                    <a:pt x="f62" y="f81"/>
                  </a:cubicBezTo>
                  <a:cubicBezTo>
                    <a:pt x="f39" y="f81"/>
                    <a:pt x="f39" y="f80"/>
                    <a:pt x="f39" y="f80"/>
                  </a:cubicBezTo>
                  <a:cubicBezTo>
                    <a:pt x="f39" y="f82"/>
                    <a:pt x="f39" y="f83"/>
                    <a:pt x="f62" y="f83"/>
                  </a:cubicBezTo>
                  <a:cubicBezTo>
                    <a:pt x="f63" y="f84"/>
                    <a:pt x="f63" y="f84"/>
                    <a:pt x="f32" y="f84"/>
                  </a:cubicBezTo>
                  <a:cubicBezTo>
                    <a:pt x="f71" y="f84"/>
                    <a:pt x="f71" y="f79"/>
                    <a:pt x="f71" y="f85"/>
                  </a:cubicBezTo>
                  <a:cubicBezTo>
                    <a:pt x="f71" y="f86"/>
                    <a:pt x="f32" y="f86"/>
                    <a:pt x="f63" y="f87"/>
                  </a:cubicBezTo>
                  <a:cubicBezTo>
                    <a:pt x="f61" y="f85"/>
                    <a:pt x="f61" y="f86"/>
                    <a:pt x="f88" y="f72"/>
                  </a:cubicBezTo>
                  <a:cubicBezTo>
                    <a:pt x="f88" y="f69"/>
                    <a:pt x="f88" y="f68"/>
                    <a:pt x="f30" y="f89"/>
                  </a:cubicBezTo>
                  <a:cubicBezTo>
                    <a:pt x="f30" y="f90"/>
                    <a:pt x="f30" y="f90"/>
                    <a:pt x="f54" y="f67"/>
                  </a:cubicBezTo>
                  <a:cubicBezTo>
                    <a:pt x="f41" y="f73"/>
                    <a:pt x="f52" y="f74"/>
                    <a:pt x="f52" y="f91"/>
                  </a:cubicBezTo>
                  <a:cubicBezTo>
                    <a:pt x="f92" y="f93"/>
                    <a:pt x="f20" y="f94"/>
                    <a:pt x="f8" y="f95"/>
                  </a:cubicBezTo>
                  <a:cubicBezTo>
                    <a:pt x="f5" y="f16"/>
                    <a:pt x="f96" y="f97"/>
                    <a:pt x="f28" y="f40"/>
                  </a:cubicBezTo>
                  <a:cubicBezTo>
                    <a:pt x="f77" y="f63"/>
                    <a:pt x="f98" y="f22"/>
                    <a:pt x="f19" y="f99"/>
                  </a:cubicBezTo>
                  <a:cubicBezTo>
                    <a:pt x="f11" y="f5"/>
                    <a:pt x="f48" y="f5"/>
                    <a:pt x="f100" y="f101"/>
                  </a:cubicBezTo>
                  <a:cubicBezTo>
                    <a:pt x="f102" y="f101"/>
                    <a:pt x="f103" y="f104"/>
                    <a:pt x="f105" y="f104"/>
                  </a:cubicBezTo>
                  <a:cubicBezTo>
                    <a:pt x="f106" y="f96"/>
                    <a:pt x="f6" y="f104"/>
                    <a:pt x="f6" y="f96"/>
                  </a:cubicBezTo>
                  <a:cubicBezTo>
                    <a:pt x="f106" y="f107"/>
                    <a:pt x="f108" y="f107"/>
                    <a:pt x="f53" y="f107"/>
                  </a:cubicBezTo>
                  <a:cubicBezTo>
                    <a:pt x="f109" y="f107"/>
                    <a:pt x="f110" y="f107"/>
                    <a:pt x="f111" y="f107"/>
                  </a:cubicBezTo>
                  <a:cubicBezTo>
                    <a:pt x="f112" y="f107"/>
                    <a:pt x="f113" y="f107"/>
                    <a:pt x="f100" y="f114"/>
                  </a:cubicBezTo>
                  <a:cubicBezTo>
                    <a:pt x="f115" y="f114"/>
                    <a:pt x="f116" y="f8"/>
                    <a:pt x="f117" y="f114"/>
                  </a:cubicBezTo>
                  <a:cubicBezTo>
                    <a:pt x="f117" y="f114"/>
                    <a:pt x="f117" y="f114"/>
                    <a:pt x="f118" y="f99"/>
                  </a:cubicBezTo>
                  <a:cubicBezTo>
                    <a:pt x="f119" y="f96"/>
                    <a:pt x="f95" y="f99"/>
                    <a:pt x="f120" y="f114"/>
                  </a:cubicBezTo>
                  <a:cubicBezTo>
                    <a:pt x="f121" y="f114"/>
                    <a:pt x="f120" y="f8"/>
                    <a:pt x="f122" y="f8"/>
                  </a:cubicBezTo>
                  <a:cubicBezTo>
                    <a:pt x="f48" y="f8"/>
                    <a:pt x="f123" y="f10"/>
                    <a:pt x="f124" y="f8"/>
                  </a:cubicBezTo>
                  <a:cubicBezTo>
                    <a:pt x="f125" y="f107"/>
                    <a:pt x="f126" y="f10"/>
                    <a:pt x="f127" y="f8"/>
                  </a:cubicBezTo>
                  <a:cubicBezTo>
                    <a:pt x="f127" y="f114"/>
                    <a:pt x="f126" y="f107"/>
                    <a:pt x="f128" y="f99"/>
                  </a:cubicBezTo>
                  <a:cubicBezTo>
                    <a:pt x="f127" y="f99"/>
                    <a:pt x="f129" y="f114"/>
                    <a:pt x="f7" y="f8"/>
                  </a:cubicBezTo>
                  <a:close/>
                </a:path>
              </a:pathLst>
            </a:custGeom>
            <a:solidFill>
              <a:srgbClr val="E7E2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E178D01B-E8D2-D913-0DDE-846467B3A171}"/>
                </a:ext>
              </a:extLst>
            </p:cNvPr>
            <p:cNvSpPr/>
            <p:nvPr/>
          </p:nvSpPr>
          <p:spPr>
            <a:xfrm>
              <a:off x="9834564" y="5087941"/>
              <a:ext cx="1244598" cy="2794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224"/>
                <a:gd name="f8" fmla="val 223"/>
                <a:gd name="f9" fmla="val 4"/>
                <a:gd name="f10" fmla="val 220"/>
                <a:gd name="f11" fmla="val 7"/>
                <a:gd name="f12" fmla="val 217"/>
                <a:gd name="f13" fmla="val 8"/>
                <a:gd name="f14" fmla="val 213"/>
                <a:gd name="f15" fmla="val 11"/>
                <a:gd name="f16" fmla="val 206"/>
                <a:gd name="f17" fmla="val 13"/>
                <a:gd name="f18" fmla="val 199"/>
                <a:gd name="f19" fmla="val 192"/>
                <a:gd name="f20" fmla="val 185"/>
                <a:gd name="f21" fmla="val 14"/>
                <a:gd name="f22" fmla="val 179"/>
                <a:gd name="f23" fmla="val 19"/>
                <a:gd name="f24" fmla="val 175"/>
                <a:gd name="f25" fmla="val 23"/>
                <a:gd name="f26" fmla="val 171"/>
                <a:gd name="f27" fmla="val 24"/>
                <a:gd name="f28" fmla="val 166"/>
                <a:gd name="f29" fmla="val 162"/>
                <a:gd name="f30" fmla="val 25"/>
                <a:gd name="f31" fmla="val 159"/>
                <a:gd name="f32" fmla="val 26"/>
                <a:gd name="f33" fmla="val 156"/>
                <a:gd name="f34" fmla="val 27"/>
                <a:gd name="f35" fmla="val 153"/>
                <a:gd name="f36" fmla="val 28"/>
                <a:gd name="f37" fmla="val 147"/>
                <a:gd name="f38" fmla="val 33"/>
                <a:gd name="f39" fmla="val 145"/>
                <a:gd name="f40" fmla="val 38"/>
                <a:gd name="f41" fmla="val 142"/>
                <a:gd name="f42" fmla="val 45"/>
                <a:gd name="f43" fmla="val 138"/>
                <a:gd name="f44" fmla="val 50"/>
                <a:gd name="f45" fmla="val 132"/>
                <a:gd name="f46" fmla="val 51"/>
                <a:gd name="f47" fmla="val 123"/>
                <a:gd name="f48" fmla="val 52"/>
                <a:gd name="f49" fmla="val 119"/>
                <a:gd name="f50" fmla="val 114"/>
                <a:gd name="f51" fmla="val 53"/>
                <a:gd name="f52" fmla="val 109"/>
                <a:gd name="f53" fmla="val 107"/>
                <a:gd name="f54" fmla="val 55"/>
                <a:gd name="f55" fmla="val 105"/>
                <a:gd name="f56" fmla="val 58"/>
                <a:gd name="f57" fmla="val 103"/>
                <a:gd name="f58" fmla="val 63"/>
                <a:gd name="f59" fmla="val 101"/>
                <a:gd name="f60" fmla="val 68"/>
                <a:gd name="f61" fmla="val 98"/>
                <a:gd name="f62" fmla="val 72"/>
                <a:gd name="f63" fmla="val 94"/>
                <a:gd name="f64" fmla="val 79"/>
                <a:gd name="f65" fmla="val 89"/>
                <a:gd name="f66" fmla="val 80"/>
                <a:gd name="f67" fmla="val 82"/>
                <a:gd name="f68" fmla="val 78"/>
                <a:gd name="f69" fmla="val 74"/>
                <a:gd name="f70" fmla="val 77"/>
                <a:gd name="f71" fmla="val 71"/>
                <a:gd name="f72" fmla="val 76"/>
                <a:gd name="f73" fmla="val 64"/>
                <a:gd name="f74" fmla="val 60"/>
                <a:gd name="f75" fmla="val 57"/>
                <a:gd name="f76" fmla="val 54"/>
                <a:gd name="f77" fmla="val 84"/>
                <a:gd name="f78" fmla="val 49"/>
                <a:gd name="f79" fmla="val 87"/>
                <a:gd name="f80" fmla="val 46"/>
                <a:gd name="f81" fmla="val 93"/>
                <a:gd name="f82" fmla="val 40"/>
                <a:gd name="f83" fmla="val 86"/>
                <a:gd name="f84" fmla="val 18"/>
                <a:gd name="f85" fmla="val 81"/>
                <a:gd name="f86" fmla="val 15"/>
                <a:gd name="f87" fmla="val 83"/>
                <a:gd name="f88" fmla="val 5"/>
                <a:gd name="f89" fmla="val 85"/>
                <a:gd name="f90" fmla="val 1"/>
                <a:gd name="f91" fmla="val 91"/>
                <a:gd name="f92" fmla="val 92"/>
                <a:gd name="f93" fmla="val 90"/>
                <a:gd name="f94" fmla="val 17"/>
                <a:gd name="f95" fmla="val 20"/>
                <a:gd name="f96" fmla="val 22"/>
                <a:gd name="f97" fmla="val 29"/>
                <a:gd name="f98" fmla="val 39"/>
                <a:gd name="f99" fmla="val 95"/>
                <a:gd name="f100" fmla="val 59"/>
                <a:gd name="f101" fmla="val 66"/>
                <a:gd name="f102" fmla="val 97"/>
                <a:gd name="f103" fmla="val 73"/>
                <a:gd name="f104" fmla="val 69"/>
                <a:gd name="f105" fmla="val 102"/>
                <a:gd name="f106" fmla="val 116"/>
                <a:gd name="f107" fmla="val 121"/>
                <a:gd name="f108" fmla="val 124"/>
                <a:gd name="f109" fmla="val 139"/>
                <a:gd name="f110" fmla="val 143"/>
                <a:gd name="f111" fmla="val 36"/>
                <a:gd name="f112" fmla="val 32"/>
                <a:gd name="f113" fmla="val 155"/>
                <a:gd name="f114" fmla="val 31"/>
                <a:gd name="f115" fmla="val 164"/>
                <a:gd name="f116" fmla="val 30"/>
                <a:gd name="f117" fmla="val 170"/>
                <a:gd name="f118" fmla="val 21"/>
                <a:gd name="f119" fmla="val 182"/>
                <a:gd name="f120" fmla="val 186"/>
                <a:gd name="f121" fmla="val 190"/>
                <a:gd name="f122" fmla="val 198"/>
                <a:gd name="f123" fmla="val 16"/>
                <a:gd name="f124" fmla="val 214"/>
                <a:gd name="f125" fmla="val 215"/>
                <a:gd name="f126" fmla="val 218"/>
                <a:gd name="f127" fmla="val 10"/>
                <a:gd name="f128" fmla="val 6"/>
                <a:gd name="f129" fmla="+- 0 0 -90"/>
                <a:gd name="f130" fmla="*/ f3 1 100"/>
                <a:gd name="f131" fmla="*/ f4 1 224"/>
                <a:gd name="f132" fmla="val f5"/>
                <a:gd name="f133" fmla="val f6"/>
                <a:gd name="f134" fmla="val f7"/>
                <a:gd name="f135" fmla="*/ f129 f0 1"/>
                <a:gd name="f136" fmla="+- f134 0 f132"/>
                <a:gd name="f137" fmla="+- f133 0 f132"/>
                <a:gd name="f138" fmla="*/ f135 1 f2"/>
                <a:gd name="f139" fmla="*/ f137 1 100"/>
                <a:gd name="f140" fmla="*/ f136 1 224"/>
                <a:gd name="f141" fmla="*/ 0 f137 1"/>
                <a:gd name="f142" fmla="*/ 223 f136 1"/>
                <a:gd name="f143" fmla="*/ 8 f137 1"/>
                <a:gd name="f144" fmla="*/ 213 f136 1"/>
                <a:gd name="f145" fmla="*/ 13 f137 1"/>
                <a:gd name="f146" fmla="*/ 192 f136 1"/>
                <a:gd name="f147" fmla="*/ 19 f137 1"/>
                <a:gd name="f148" fmla="*/ 175 f136 1"/>
                <a:gd name="f149" fmla="*/ 24 f137 1"/>
                <a:gd name="f150" fmla="*/ 162 f136 1"/>
                <a:gd name="f151" fmla="*/ 27 f137 1"/>
                <a:gd name="f152" fmla="*/ 153 f136 1"/>
                <a:gd name="f153" fmla="*/ 38 f137 1"/>
                <a:gd name="f154" fmla="*/ 142 f136 1"/>
                <a:gd name="f155" fmla="*/ 51 f137 1"/>
                <a:gd name="f156" fmla="*/ 123 f136 1"/>
                <a:gd name="f157" fmla="*/ 53 f137 1"/>
                <a:gd name="f158" fmla="*/ 109 f136 1"/>
                <a:gd name="f159" fmla="*/ 58 f137 1"/>
                <a:gd name="f160" fmla="*/ 103 f136 1"/>
                <a:gd name="f161" fmla="*/ 72 f137 1"/>
                <a:gd name="f162" fmla="*/ 94 f136 1"/>
                <a:gd name="f163" fmla="*/ 78 f137 1"/>
                <a:gd name="f164" fmla="*/ 74 f136 1"/>
                <a:gd name="f165" fmla="*/ 76 f137 1"/>
                <a:gd name="f166" fmla="*/ 64 f136 1"/>
                <a:gd name="f167" fmla="*/ 80 f137 1"/>
                <a:gd name="f168" fmla="*/ 54 f136 1"/>
                <a:gd name="f169" fmla="*/ 87 f137 1"/>
                <a:gd name="f170" fmla="*/ 46 f136 1"/>
                <a:gd name="f171" fmla="*/ 86 f137 1"/>
                <a:gd name="f172" fmla="*/ 18 f136 1"/>
                <a:gd name="f173" fmla="*/ 85 f137 1"/>
                <a:gd name="f174" fmla="*/ 1 f136 1"/>
                <a:gd name="f175" fmla="*/ 92 f137 1"/>
                <a:gd name="f176" fmla="*/ 90 f137 1"/>
                <a:gd name="f177" fmla="*/ 13 f136 1"/>
                <a:gd name="f178" fmla="*/ 94 f137 1"/>
                <a:gd name="f179" fmla="*/ 22 f136 1"/>
                <a:gd name="f180" fmla="*/ 95 f137 1"/>
                <a:gd name="f181" fmla="*/ 89 f137 1"/>
                <a:gd name="f182" fmla="*/ 84 f137 1"/>
                <a:gd name="f183" fmla="*/ 81 f136 1"/>
                <a:gd name="f184" fmla="*/ 81 f137 1"/>
                <a:gd name="f185" fmla="*/ 69 f137 1"/>
                <a:gd name="f186" fmla="*/ 102 f136 1"/>
                <a:gd name="f187" fmla="*/ 59 f137 1"/>
                <a:gd name="f188" fmla="*/ 116 f136 1"/>
                <a:gd name="f189" fmla="*/ 124 f136 1"/>
                <a:gd name="f190" fmla="*/ 45 f137 1"/>
                <a:gd name="f191" fmla="*/ 143 f136 1"/>
                <a:gd name="f192" fmla="*/ 31 f137 1"/>
                <a:gd name="f193" fmla="*/ 164 f136 1"/>
                <a:gd name="f194" fmla="*/ 179 f136 1"/>
                <a:gd name="f195" fmla="*/ 20 f137 1"/>
                <a:gd name="f196" fmla="*/ 190 f136 1"/>
                <a:gd name="f197" fmla="*/ 16 f137 1"/>
                <a:gd name="f198" fmla="*/ 214 f136 1"/>
                <a:gd name="f199" fmla="*/ 218 f136 1"/>
                <a:gd name="f200" fmla="+- f138 0 f1"/>
                <a:gd name="f201" fmla="*/ f141 1 100"/>
                <a:gd name="f202" fmla="*/ f142 1 224"/>
                <a:gd name="f203" fmla="*/ f143 1 100"/>
                <a:gd name="f204" fmla="*/ f144 1 224"/>
                <a:gd name="f205" fmla="*/ f145 1 100"/>
                <a:gd name="f206" fmla="*/ f146 1 224"/>
                <a:gd name="f207" fmla="*/ f147 1 100"/>
                <a:gd name="f208" fmla="*/ f148 1 224"/>
                <a:gd name="f209" fmla="*/ f149 1 100"/>
                <a:gd name="f210" fmla="*/ f150 1 224"/>
                <a:gd name="f211" fmla="*/ f151 1 100"/>
                <a:gd name="f212" fmla="*/ f152 1 224"/>
                <a:gd name="f213" fmla="*/ f153 1 100"/>
                <a:gd name="f214" fmla="*/ f154 1 224"/>
                <a:gd name="f215" fmla="*/ f155 1 100"/>
                <a:gd name="f216" fmla="*/ f156 1 224"/>
                <a:gd name="f217" fmla="*/ f157 1 100"/>
                <a:gd name="f218" fmla="*/ f158 1 224"/>
                <a:gd name="f219" fmla="*/ f159 1 100"/>
                <a:gd name="f220" fmla="*/ f160 1 224"/>
                <a:gd name="f221" fmla="*/ f161 1 100"/>
                <a:gd name="f222" fmla="*/ f162 1 224"/>
                <a:gd name="f223" fmla="*/ f163 1 100"/>
                <a:gd name="f224" fmla="*/ f164 1 224"/>
                <a:gd name="f225" fmla="*/ f165 1 100"/>
                <a:gd name="f226" fmla="*/ f166 1 224"/>
                <a:gd name="f227" fmla="*/ f167 1 100"/>
                <a:gd name="f228" fmla="*/ f168 1 224"/>
                <a:gd name="f229" fmla="*/ f169 1 100"/>
                <a:gd name="f230" fmla="*/ f170 1 224"/>
                <a:gd name="f231" fmla="*/ f171 1 100"/>
                <a:gd name="f232" fmla="*/ f172 1 224"/>
                <a:gd name="f233" fmla="*/ f173 1 100"/>
                <a:gd name="f234" fmla="*/ f174 1 224"/>
                <a:gd name="f235" fmla="*/ f175 1 100"/>
                <a:gd name="f236" fmla="*/ f176 1 100"/>
                <a:gd name="f237" fmla="*/ f177 1 224"/>
                <a:gd name="f238" fmla="*/ f178 1 100"/>
                <a:gd name="f239" fmla="*/ f179 1 224"/>
                <a:gd name="f240" fmla="*/ f180 1 100"/>
                <a:gd name="f241" fmla="*/ f181 1 100"/>
                <a:gd name="f242" fmla="*/ f182 1 100"/>
                <a:gd name="f243" fmla="*/ f183 1 224"/>
                <a:gd name="f244" fmla="*/ f184 1 100"/>
                <a:gd name="f245" fmla="*/ f185 1 100"/>
                <a:gd name="f246" fmla="*/ f186 1 224"/>
                <a:gd name="f247" fmla="*/ f187 1 100"/>
                <a:gd name="f248" fmla="*/ f188 1 224"/>
                <a:gd name="f249" fmla="*/ f189 1 224"/>
                <a:gd name="f250" fmla="*/ f190 1 100"/>
                <a:gd name="f251" fmla="*/ f191 1 224"/>
                <a:gd name="f252" fmla="*/ f192 1 100"/>
                <a:gd name="f253" fmla="*/ f193 1 224"/>
                <a:gd name="f254" fmla="*/ f194 1 224"/>
                <a:gd name="f255" fmla="*/ f195 1 100"/>
                <a:gd name="f256" fmla="*/ f196 1 224"/>
                <a:gd name="f257" fmla="*/ f197 1 100"/>
                <a:gd name="f258" fmla="*/ f198 1 224"/>
                <a:gd name="f259" fmla="*/ f199 1 224"/>
                <a:gd name="f260" fmla="*/ 0 1 f139"/>
                <a:gd name="f261" fmla="*/ f133 1 f139"/>
                <a:gd name="f262" fmla="*/ 0 1 f140"/>
                <a:gd name="f263" fmla="*/ f134 1 f140"/>
                <a:gd name="f264" fmla="*/ f201 1 f139"/>
                <a:gd name="f265" fmla="*/ f202 1 f140"/>
                <a:gd name="f266" fmla="*/ f203 1 f139"/>
                <a:gd name="f267" fmla="*/ f204 1 f140"/>
                <a:gd name="f268" fmla="*/ f205 1 f139"/>
                <a:gd name="f269" fmla="*/ f206 1 f140"/>
                <a:gd name="f270" fmla="*/ f207 1 f139"/>
                <a:gd name="f271" fmla="*/ f208 1 f140"/>
                <a:gd name="f272" fmla="*/ f209 1 f139"/>
                <a:gd name="f273" fmla="*/ f210 1 f140"/>
                <a:gd name="f274" fmla="*/ f211 1 f139"/>
                <a:gd name="f275" fmla="*/ f212 1 f140"/>
                <a:gd name="f276" fmla="*/ f213 1 f139"/>
                <a:gd name="f277" fmla="*/ f214 1 f140"/>
                <a:gd name="f278" fmla="*/ f215 1 f139"/>
                <a:gd name="f279" fmla="*/ f216 1 f140"/>
                <a:gd name="f280" fmla="*/ f217 1 f139"/>
                <a:gd name="f281" fmla="*/ f218 1 f140"/>
                <a:gd name="f282" fmla="*/ f219 1 f139"/>
                <a:gd name="f283" fmla="*/ f220 1 f140"/>
                <a:gd name="f284" fmla="*/ f221 1 f139"/>
                <a:gd name="f285" fmla="*/ f222 1 f140"/>
                <a:gd name="f286" fmla="*/ f223 1 f139"/>
                <a:gd name="f287" fmla="*/ f224 1 f140"/>
                <a:gd name="f288" fmla="*/ f225 1 f139"/>
                <a:gd name="f289" fmla="*/ f226 1 f140"/>
                <a:gd name="f290" fmla="*/ f227 1 f139"/>
                <a:gd name="f291" fmla="*/ f228 1 f140"/>
                <a:gd name="f292" fmla="*/ f229 1 f139"/>
                <a:gd name="f293" fmla="*/ f230 1 f140"/>
                <a:gd name="f294" fmla="*/ f231 1 f139"/>
                <a:gd name="f295" fmla="*/ f232 1 f140"/>
                <a:gd name="f296" fmla="*/ f233 1 f139"/>
                <a:gd name="f297" fmla="*/ f234 1 f140"/>
                <a:gd name="f298" fmla="*/ f235 1 f139"/>
                <a:gd name="f299" fmla="*/ f236 1 f139"/>
                <a:gd name="f300" fmla="*/ f237 1 f140"/>
                <a:gd name="f301" fmla="*/ f238 1 f139"/>
                <a:gd name="f302" fmla="*/ f239 1 f140"/>
                <a:gd name="f303" fmla="*/ f240 1 f139"/>
                <a:gd name="f304" fmla="*/ f241 1 f139"/>
                <a:gd name="f305" fmla="*/ f242 1 f139"/>
                <a:gd name="f306" fmla="*/ f243 1 f140"/>
                <a:gd name="f307" fmla="*/ f244 1 f139"/>
                <a:gd name="f308" fmla="*/ f245 1 f139"/>
                <a:gd name="f309" fmla="*/ f246 1 f140"/>
                <a:gd name="f310" fmla="*/ f247 1 f139"/>
                <a:gd name="f311" fmla="*/ f248 1 f140"/>
                <a:gd name="f312" fmla="*/ f249 1 f140"/>
                <a:gd name="f313" fmla="*/ f250 1 f139"/>
                <a:gd name="f314" fmla="*/ f251 1 f140"/>
                <a:gd name="f315" fmla="*/ f252 1 f139"/>
                <a:gd name="f316" fmla="*/ f253 1 f140"/>
                <a:gd name="f317" fmla="*/ f254 1 f140"/>
                <a:gd name="f318" fmla="*/ f255 1 f139"/>
                <a:gd name="f319" fmla="*/ f256 1 f140"/>
                <a:gd name="f320" fmla="*/ f257 1 f139"/>
                <a:gd name="f321" fmla="*/ f258 1 f140"/>
                <a:gd name="f322" fmla="*/ f259 1 f140"/>
                <a:gd name="f323" fmla="*/ f260 f130 1"/>
                <a:gd name="f324" fmla="*/ f261 f130 1"/>
                <a:gd name="f325" fmla="*/ f263 f131 1"/>
                <a:gd name="f326" fmla="*/ f262 f131 1"/>
                <a:gd name="f327" fmla="*/ f264 f130 1"/>
                <a:gd name="f328" fmla="*/ f265 f131 1"/>
                <a:gd name="f329" fmla="*/ f266 f130 1"/>
                <a:gd name="f330" fmla="*/ f267 f131 1"/>
                <a:gd name="f331" fmla="*/ f268 f130 1"/>
                <a:gd name="f332" fmla="*/ f269 f131 1"/>
                <a:gd name="f333" fmla="*/ f270 f130 1"/>
                <a:gd name="f334" fmla="*/ f271 f131 1"/>
                <a:gd name="f335" fmla="*/ f272 f130 1"/>
                <a:gd name="f336" fmla="*/ f273 f131 1"/>
                <a:gd name="f337" fmla="*/ f274 f130 1"/>
                <a:gd name="f338" fmla="*/ f275 f131 1"/>
                <a:gd name="f339" fmla="*/ f276 f130 1"/>
                <a:gd name="f340" fmla="*/ f277 f131 1"/>
                <a:gd name="f341" fmla="*/ f278 f130 1"/>
                <a:gd name="f342" fmla="*/ f279 f131 1"/>
                <a:gd name="f343" fmla="*/ f280 f130 1"/>
                <a:gd name="f344" fmla="*/ f281 f131 1"/>
                <a:gd name="f345" fmla="*/ f282 f130 1"/>
                <a:gd name="f346" fmla="*/ f283 f131 1"/>
                <a:gd name="f347" fmla="*/ f284 f130 1"/>
                <a:gd name="f348" fmla="*/ f285 f131 1"/>
                <a:gd name="f349" fmla="*/ f286 f130 1"/>
                <a:gd name="f350" fmla="*/ f287 f131 1"/>
                <a:gd name="f351" fmla="*/ f288 f130 1"/>
                <a:gd name="f352" fmla="*/ f289 f131 1"/>
                <a:gd name="f353" fmla="*/ f290 f130 1"/>
                <a:gd name="f354" fmla="*/ f291 f131 1"/>
                <a:gd name="f355" fmla="*/ f292 f130 1"/>
                <a:gd name="f356" fmla="*/ f293 f131 1"/>
                <a:gd name="f357" fmla="*/ f294 f130 1"/>
                <a:gd name="f358" fmla="*/ f295 f131 1"/>
                <a:gd name="f359" fmla="*/ f296 f130 1"/>
                <a:gd name="f360" fmla="*/ f297 f131 1"/>
                <a:gd name="f361" fmla="*/ f298 f130 1"/>
                <a:gd name="f362" fmla="*/ f299 f130 1"/>
                <a:gd name="f363" fmla="*/ f300 f131 1"/>
                <a:gd name="f364" fmla="*/ f301 f130 1"/>
                <a:gd name="f365" fmla="*/ f302 f131 1"/>
                <a:gd name="f366" fmla="*/ f303 f130 1"/>
                <a:gd name="f367" fmla="*/ f304 f130 1"/>
                <a:gd name="f368" fmla="*/ f305 f130 1"/>
                <a:gd name="f369" fmla="*/ f306 f131 1"/>
                <a:gd name="f370" fmla="*/ f307 f130 1"/>
                <a:gd name="f371" fmla="*/ f308 f130 1"/>
                <a:gd name="f372" fmla="*/ f309 f131 1"/>
                <a:gd name="f373" fmla="*/ f310 f130 1"/>
                <a:gd name="f374" fmla="*/ f311 f131 1"/>
                <a:gd name="f375" fmla="*/ f312 f131 1"/>
                <a:gd name="f376" fmla="*/ f313 f130 1"/>
                <a:gd name="f377" fmla="*/ f314 f131 1"/>
                <a:gd name="f378" fmla="*/ f315 f130 1"/>
                <a:gd name="f379" fmla="*/ f316 f131 1"/>
                <a:gd name="f380" fmla="*/ f317 f131 1"/>
                <a:gd name="f381" fmla="*/ f318 f130 1"/>
                <a:gd name="f382" fmla="*/ f319 f131 1"/>
                <a:gd name="f383" fmla="*/ f320 f130 1"/>
                <a:gd name="f384" fmla="*/ f321 f131 1"/>
                <a:gd name="f385" fmla="*/ f322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0">
                  <a:pos x="f327" y="f328"/>
                </a:cxn>
                <a:cxn ang="f200">
                  <a:pos x="f329" y="f330"/>
                </a:cxn>
                <a:cxn ang="f200">
                  <a:pos x="f331" y="f332"/>
                </a:cxn>
                <a:cxn ang="f200">
                  <a:pos x="f333" y="f334"/>
                </a:cxn>
                <a:cxn ang="f200">
                  <a:pos x="f335" y="f336"/>
                </a:cxn>
                <a:cxn ang="f200">
                  <a:pos x="f337" y="f338"/>
                </a:cxn>
                <a:cxn ang="f200">
                  <a:pos x="f339" y="f340"/>
                </a:cxn>
                <a:cxn ang="f200">
                  <a:pos x="f341" y="f342"/>
                </a:cxn>
                <a:cxn ang="f200">
                  <a:pos x="f343" y="f344"/>
                </a:cxn>
                <a:cxn ang="f200">
                  <a:pos x="f345" y="f346"/>
                </a:cxn>
                <a:cxn ang="f200">
                  <a:pos x="f347" y="f348"/>
                </a:cxn>
                <a:cxn ang="f200">
                  <a:pos x="f349" y="f350"/>
                </a:cxn>
                <a:cxn ang="f200">
                  <a:pos x="f351" y="f352"/>
                </a:cxn>
                <a:cxn ang="f200">
                  <a:pos x="f353" y="f354"/>
                </a:cxn>
                <a:cxn ang="f200">
                  <a:pos x="f355" y="f356"/>
                </a:cxn>
                <a:cxn ang="f200">
                  <a:pos x="f357" y="f358"/>
                </a:cxn>
                <a:cxn ang="f200">
                  <a:pos x="f359" y="f360"/>
                </a:cxn>
                <a:cxn ang="f200">
                  <a:pos x="f355" y="f360"/>
                </a:cxn>
                <a:cxn ang="f200">
                  <a:pos x="f361" y="f360"/>
                </a:cxn>
                <a:cxn ang="f200">
                  <a:pos x="f362" y="f363"/>
                </a:cxn>
                <a:cxn ang="f200">
                  <a:pos x="f364" y="f365"/>
                </a:cxn>
                <a:cxn ang="f200">
                  <a:pos x="f366" y="f356"/>
                </a:cxn>
                <a:cxn ang="f200">
                  <a:pos x="f367" y="f354"/>
                </a:cxn>
                <a:cxn ang="f200">
                  <a:pos x="f368" y="f350"/>
                </a:cxn>
                <a:cxn ang="f200">
                  <a:pos x="f357" y="f369"/>
                </a:cxn>
                <a:cxn ang="f200">
                  <a:pos x="f370" y="f348"/>
                </a:cxn>
                <a:cxn ang="f200">
                  <a:pos x="f371" y="f372"/>
                </a:cxn>
                <a:cxn ang="f200">
                  <a:pos x="f373" y="f374"/>
                </a:cxn>
                <a:cxn ang="f200">
                  <a:pos x="f345" y="f375"/>
                </a:cxn>
                <a:cxn ang="f200">
                  <a:pos x="f376" y="f377"/>
                </a:cxn>
                <a:cxn ang="f200">
                  <a:pos x="f378" y="f379"/>
                </a:cxn>
                <a:cxn ang="f200">
                  <a:pos x="f335" y="f380"/>
                </a:cxn>
                <a:cxn ang="f200">
                  <a:pos x="f381" y="f382"/>
                </a:cxn>
                <a:cxn ang="f200">
                  <a:pos x="f383" y="f384"/>
                </a:cxn>
                <a:cxn ang="f200">
                  <a:pos x="f331" y="f385"/>
                </a:cxn>
                <a:cxn ang="f200">
                  <a:pos x="f327" y="f328"/>
                </a:cxn>
              </a:cxnLst>
              <a:rect l="f323" t="f326" r="f324" b="f325"/>
              <a:pathLst>
                <a:path w="100" h="22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7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52"/>
                  </a:cubicBezTo>
                  <a:cubicBezTo>
                    <a:pt x="f51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60"/>
                    <a:pt x="f72" y="f73"/>
                  </a:cubicBezTo>
                  <a:cubicBezTo>
                    <a:pt x="f72" y="f74"/>
                    <a:pt x="f68" y="f75"/>
                    <a:pt x="f66" y="f76"/>
                  </a:cubicBezTo>
                  <a:cubicBezTo>
                    <a:pt x="f67" y="f48"/>
                    <a:pt x="f77" y="f78"/>
                    <a:pt x="f79" y="f80"/>
                  </a:cubicBezTo>
                  <a:cubicBezTo>
                    <a:pt x="f81" y="f82"/>
                    <a:pt x="f63" y="f25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89" y="f5"/>
                    <a:pt x="f83" y="f90"/>
                    <a:pt x="f79" y="f90"/>
                  </a:cubicBezTo>
                  <a:cubicBezTo>
                    <a:pt x="f65" y="f90"/>
                    <a:pt x="f91" y="f90"/>
                    <a:pt x="f92" y="f90"/>
                  </a:cubicBezTo>
                  <a:cubicBezTo>
                    <a:pt x="f91" y="f9"/>
                    <a:pt x="f65" y="f13"/>
                    <a:pt x="f93" y="f17"/>
                  </a:cubicBezTo>
                  <a:cubicBezTo>
                    <a:pt x="f93" y="f94"/>
                    <a:pt x="f91" y="f95"/>
                    <a:pt x="f63" y="f96"/>
                  </a:cubicBezTo>
                  <a:cubicBezTo>
                    <a:pt x="f6" y="f97"/>
                    <a:pt x="f6" y="f98"/>
                    <a:pt x="f99" y="f80"/>
                  </a:cubicBezTo>
                  <a:cubicBezTo>
                    <a:pt x="f81" y="f78"/>
                    <a:pt x="f91" y="f46"/>
                    <a:pt x="f65" y="f76"/>
                  </a:cubicBezTo>
                  <a:cubicBezTo>
                    <a:pt x="f87" y="f100"/>
                    <a:pt x="f67" y="f101"/>
                    <a:pt x="f77" y="f69"/>
                  </a:cubicBezTo>
                  <a:cubicBezTo>
                    <a:pt x="f89" y="f72"/>
                    <a:pt x="f89" y="f68"/>
                    <a:pt x="f83" y="f85"/>
                  </a:cubicBezTo>
                  <a:cubicBezTo>
                    <a:pt x="f79" y="f83"/>
                    <a:pt x="f77" y="f93"/>
                    <a:pt x="f85" y="f63"/>
                  </a:cubicBezTo>
                  <a:cubicBezTo>
                    <a:pt x="f70" y="f102"/>
                    <a:pt x="f103" y="f6"/>
                    <a:pt x="f104" y="f105"/>
                  </a:cubicBezTo>
                  <a:cubicBezTo>
                    <a:pt x="f58" y="f55"/>
                    <a:pt x="f100" y="f52"/>
                    <a:pt x="f100" y="f106"/>
                  </a:cubicBezTo>
                  <a:cubicBezTo>
                    <a:pt x="f100" y="f49"/>
                    <a:pt x="f100" y="f107"/>
                    <a:pt x="f56" y="f108"/>
                  </a:cubicBezTo>
                  <a:cubicBezTo>
                    <a:pt x="f75" y="f45"/>
                    <a:pt x="f51" y="f109"/>
                    <a:pt x="f42" y="f110"/>
                  </a:cubicBezTo>
                  <a:cubicBezTo>
                    <a:pt x="f111" y="f37"/>
                    <a:pt x="f112" y="f113"/>
                    <a:pt x="f114" y="f115"/>
                  </a:cubicBezTo>
                  <a:cubicBezTo>
                    <a:pt x="f116" y="f117"/>
                    <a:pt x="f36" y="f24"/>
                    <a:pt x="f27" y="f22"/>
                  </a:cubicBezTo>
                  <a:cubicBezTo>
                    <a:pt x="f118" y="f119"/>
                    <a:pt x="f95" y="f120"/>
                    <a:pt x="f95" y="f121"/>
                  </a:cubicBezTo>
                  <a:cubicBezTo>
                    <a:pt x="f95" y="f122"/>
                    <a:pt x="f23" y="f16"/>
                    <a:pt x="f123" y="f124"/>
                  </a:cubicBezTo>
                  <a:cubicBezTo>
                    <a:pt x="f86" y="f125"/>
                    <a:pt x="f21" y="f12"/>
                    <a:pt x="f17" y="f126"/>
                  </a:cubicBezTo>
                  <a:cubicBezTo>
                    <a:pt x="f127" y="f8"/>
                    <a:pt x="f128" y="f7"/>
                    <a:pt x="f5" y="f8"/>
                  </a:cubicBezTo>
                  <a:close/>
                </a:path>
              </a:pathLst>
            </a:custGeom>
            <a:solidFill>
              <a:srgbClr val="D4D1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D8FEB264-0178-3B04-8363-537C5AA733E4}"/>
                </a:ext>
              </a:extLst>
            </p:cNvPr>
            <p:cNvSpPr/>
            <p:nvPr/>
          </p:nvSpPr>
          <p:spPr>
            <a:xfrm>
              <a:off x="8540752" y="4664070"/>
              <a:ext cx="1443042" cy="2432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195"/>
                <a:gd name="f8" fmla="val 52"/>
                <a:gd name="f9" fmla="val 32"/>
                <a:gd name="f10" fmla="val 33"/>
                <a:gd name="f11" fmla="val 50"/>
                <a:gd name="f12" fmla="val 51"/>
                <a:gd name="f13" fmla="val 53"/>
                <a:gd name="f14" fmla="val 36"/>
                <a:gd name="f15" fmla="val 39"/>
                <a:gd name="f16" fmla="val 41"/>
                <a:gd name="f17" fmla="val 42"/>
                <a:gd name="f18" fmla="val 43"/>
                <a:gd name="f19" fmla="val 45"/>
                <a:gd name="f20" fmla="val 44"/>
                <a:gd name="f21" fmla="val 37"/>
                <a:gd name="f22" fmla="val 46"/>
                <a:gd name="f23" fmla="val 28"/>
                <a:gd name="f24" fmla="val 58"/>
                <a:gd name="f25" fmla="val 23"/>
                <a:gd name="f26" fmla="val 65"/>
                <a:gd name="f27" fmla="val 19"/>
                <a:gd name="f28" fmla="val 73"/>
                <a:gd name="f29" fmla="val 15"/>
                <a:gd name="f30" fmla="val 81"/>
                <a:gd name="f31" fmla="val 11"/>
                <a:gd name="f32" fmla="val 91"/>
                <a:gd name="f33" fmla="val 8"/>
                <a:gd name="f34" fmla="val 103"/>
                <a:gd name="f35" fmla="val 10"/>
                <a:gd name="f36" fmla="val 114"/>
                <a:gd name="f37" fmla="val 12"/>
                <a:gd name="f38" fmla="val 129"/>
                <a:gd name="f39" fmla="val 17"/>
                <a:gd name="f40" fmla="val 142"/>
                <a:gd name="f41" fmla="val 25"/>
                <a:gd name="f42" fmla="val 154"/>
                <a:gd name="f43" fmla="val 29"/>
                <a:gd name="f44" fmla="val 161"/>
                <a:gd name="f45" fmla="val 34"/>
                <a:gd name="f46" fmla="val 168"/>
                <a:gd name="f47" fmla="val 38"/>
                <a:gd name="f48" fmla="val 175"/>
                <a:gd name="f49" fmla="val 40"/>
                <a:gd name="f50" fmla="val 177"/>
                <a:gd name="f51" fmla="val 181"/>
                <a:gd name="f52" fmla="val 182"/>
                <a:gd name="f53" fmla="val 48"/>
                <a:gd name="f54" fmla="val 186"/>
                <a:gd name="f55" fmla="val 190"/>
                <a:gd name="f56" fmla="val 47"/>
                <a:gd name="f57" fmla="val 193"/>
                <a:gd name="f58" fmla="val 188"/>
                <a:gd name="f59" fmla="val 187"/>
                <a:gd name="f60" fmla="val 185"/>
                <a:gd name="f61" fmla="val 183"/>
                <a:gd name="f62" fmla="val 179"/>
                <a:gd name="f63" fmla="val 178"/>
                <a:gd name="f64" fmla="val 35"/>
                <a:gd name="f65" fmla="val 176"/>
                <a:gd name="f66" fmla="val 174"/>
                <a:gd name="f67" fmla="val 26"/>
                <a:gd name="f68" fmla="val 163"/>
                <a:gd name="f69" fmla="val 18"/>
                <a:gd name="f70" fmla="val 153"/>
                <a:gd name="f71" fmla="val 141"/>
                <a:gd name="f72" fmla="val 3"/>
                <a:gd name="f73" fmla="val 127"/>
                <a:gd name="f74" fmla="val 111"/>
                <a:gd name="f75" fmla="val 4"/>
                <a:gd name="f76" fmla="val 95"/>
                <a:gd name="f77" fmla="val 13"/>
                <a:gd name="f78" fmla="val 61"/>
                <a:gd name="f79" fmla="val 31"/>
                <a:gd name="f80" fmla="val 74"/>
                <a:gd name="f81" fmla="val 89"/>
                <a:gd name="f82" fmla="val 6"/>
                <a:gd name="f83" fmla="val 104"/>
                <a:gd name="f84" fmla="val 108"/>
                <a:gd name="f85" fmla="val 2"/>
                <a:gd name="f86" fmla="val 1"/>
                <a:gd name="f87" fmla="val 116"/>
                <a:gd name="f88" fmla="val 113"/>
                <a:gd name="f89" fmla="val 5"/>
                <a:gd name="f90" fmla="val 109"/>
                <a:gd name="f91" fmla="val 105"/>
                <a:gd name="f92" fmla="val 100"/>
                <a:gd name="f93" fmla="val 99"/>
                <a:gd name="f94" fmla="val 98"/>
                <a:gd name="f95" fmla="val 97"/>
                <a:gd name="f96" fmla="val 96"/>
                <a:gd name="f97" fmla="val 9"/>
                <a:gd name="f98" fmla="val 93"/>
                <a:gd name="f99" fmla="val 90"/>
                <a:gd name="f100" fmla="val 88"/>
                <a:gd name="f101" fmla="val 87"/>
                <a:gd name="f102" fmla="val 86"/>
                <a:gd name="f103" fmla="val 85"/>
                <a:gd name="f104" fmla="val 84"/>
                <a:gd name="f105" fmla="val 14"/>
                <a:gd name="f106" fmla="val 83"/>
                <a:gd name="f107" fmla="val 82"/>
                <a:gd name="f108" fmla="val 16"/>
                <a:gd name="f109" fmla="val 80"/>
                <a:gd name="f110" fmla="val 79"/>
                <a:gd name="f111" fmla="val 78"/>
                <a:gd name="f112" fmla="val 77"/>
                <a:gd name="f113" fmla="val 76"/>
                <a:gd name="f114" fmla="val 72"/>
                <a:gd name="f115" fmla="val 71"/>
                <a:gd name="f116" fmla="val 70"/>
                <a:gd name="f117" fmla="val 20"/>
                <a:gd name="f118" fmla="val 68"/>
                <a:gd name="f119" fmla="val 67"/>
                <a:gd name="f120" fmla="val 22"/>
                <a:gd name="f121" fmla="val 64"/>
                <a:gd name="f122" fmla="val 62"/>
                <a:gd name="f123" fmla="val 59"/>
                <a:gd name="f124" fmla="val 56"/>
                <a:gd name="f125" fmla="val 54"/>
                <a:gd name="f126" fmla="+- 0 0 -90"/>
                <a:gd name="f127" fmla="*/ f3 1 115"/>
                <a:gd name="f128" fmla="*/ f4 1 195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15"/>
                <a:gd name="f137" fmla="*/ f133 1 195"/>
                <a:gd name="f138" fmla="*/ 52 f134 1"/>
                <a:gd name="f139" fmla="*/ 32 f133 1"/>
                <a:gd name="f140" fmla="*/ 51 f134 1"/>
                <a:gd name="f141" fmla="*/ 33 f133 1"/>
                <a:gd name="f142" fmla="*/ 41 f133 1"/>
                <a:gd name="f143" fmla="*/ 43 f133 1"/>
                <a:gd name="f144" fmla="*/ 45 f134 1"/>
                <a:gd name="f145" fmla="*/ 42 f134 1"/>
                <a:gd name="f146" fmla="*/ 28 f134 1"/>
                <a:gd name="f147" fmla="*/ 58 f133 1"/>
                <a:gd name="f148" fmla="*/ 15 f134 1"/>
                <a:gd name="f149" fmla="*/ 81 f133 1"/>
                <a:gd name="f150" fmla="*/ 10 f134 1"/>
                <a:gd name="f151" fmla="*/ 114 f133 1"/>
                <a:gd name="f152" fmla="*/ 25 f134 1"/>
                <a:gd name="f153" fmla="*/ 154 f133 1"/>
                <a:gd name="f154" fmla="*/ 38 f134 1"/>
                <a:gd name="f155" fmla="*/ 175 f133 1"/>
                <a:gd name="f156" fmla="*/ 44 f134 1"/>
                <a:gd name="f157" fmla="*/ 181 f133 1"/>
                <a:gd name="f158" fmla="*/ 46 f134 1"/>
                <a:gd name="f159" fmla="*/ 182 f133 1"/>
                <a:gd name="f160" fmla="*/ 47 f134 1"/>
                <a:gd name="f161" fmla="*/ 195 f133 1"/>
                <a:gd name="f162" fmla="*/ 188 f133 1"/>
                <a:gd name="f163" fmla="*/ 41 f134 1"/>
                <a:gd name="f164" fmla="*/ 185 f133 1"/>
                <a:gd name="f165" fmla="*/ 180 f133 1"/>
                <a:gd name="f166" fmla="*/ 35 f134 1"/>
                <a:gd name="f167" fmla="*/ 177 f133 1"/>
                <a:gd name="f168" fmla="*/ 33 f134 1"/>
                <a:gd name="f169" fmla="*/ 174 f133 1"/>
                <a:gd name="f170" fmla="*/ 11 f134 1"/>
                <a:gd name="f171" fmla="*/ 141 f133 1"/>
                <a:gd name="f172" fmla="*/ 4 f134 1"/>
                <a:gd name="f173" fmla="*/ 95 f133 1"/>
                <a:gd name="f174" fmla="*/ 61 f134 1"/>
                <a:gd name="f175" fmla="*/ 17 f133 1"/>
                <a:gd name="f176" fmla="*/ 104 f134 1"/>
                <a:gd name="f177" fmla="*/ 3 f133 1"/>
                <a:gd name="f178" fmla="*/ 114 f134 1"/>
                <a:gd name="f179" fmla="*/ 0 f133 1"/>
                <a:gd name="f180" fmla="*/ 113 f134 1"/>
                <a:gd name="f181" fmla="*/ 5 f133 1"/>
                <a:gd name="f182" fmla="*/ 100 f134 1"/>
                <a:gd name="f183" fmla="*/ 8 f133 1"/>
                <a:gd name="f184" fmla="*/ 99 f134 1"/>
                <a:gd name="f185" fmla="*/ 96 f134 1"/>
                <a:gd name="f186" fmla="*/ 10 f133 1"/>
                <a:gd name="f187" fmla="*/ 93 f134 1"/>
                <a:gd name="f188" fmla="*/ 88 f134 1"/>
                <a:gd name="f189" fmla="*/ 12 f133 1"/>
                <a:gd name="f190" fmla="*/ 87 f134 1"/>
                <a:gd name="f191" fmla="*/ 13 f133 1"/>
                <a:gd name="f192" fmla="*/ 84 f134 1"/>
                <a:gd name="f193" fmla="*/ 14 f133 1"/>
                <a:gd name="f194" fmla="*/ 80 f134 1"/>
                <a:gd name="f195" fmla="*/ 16 f133 1"/>
                <a:gd name="f196" fmla="*/ 78 f134 1"/>
                <a:gd name="f197" fmla="*/ 15 f133 1"/>
                <a:gd name="f198" fmla="*/ 74 f134 1"/>
                <a:gd name="f199" fmla="*/ 72 f134 1"/>
                <a:gd name="f200" fmla="*/ 18 f133 1"/>
                <a:gd name="f201" fmla="*/ 70 f134 1"/>
                <a:gd name="f202" fmla="*/ 20 f133 1"/>
                <a:gd name="f203" fmla="*/ 64 f134 1"/>
                <a:gd name="f204" fmla="*/ 23 f133 1"/>
                <a:gd name="f205" fmla="*/ 56 f134 1"/>
                <a:gd name="f206" fmla="*/ 28 f133 1"/>
                <a:gd name="f207" fmla="+- f135 0 f1"/>
                <a:gd name="f208" fmla="*/ f138 1 116"/>
                <a:gd name="f209" fmla="*/ f139 1 195"/>
                <a:gd name="f210" fmla="*/ f140 1 116"/>
                <a:gd name="f211" fmla="*/ f141 1 195"/>
                <a:gd name="f212" fmla="*/ f142 1 195"/>
                <a:gd name="f213" fmla="*/ f143 1 195"/>
                <a:gd name="f214" fmla="*/ f144 1 116"/>
                <a:gd name="f215" fmla="*/ f145 1 116"/>
                <a:gd name="f216" fmla="*/ f146 1 116"/>
                <a:gd name="f217" fmla="*/ f147 1 195"/>
                <a:gd name="f218" fmla="*/ f148 1 116"/>
                <a:gd name="f219" fmla="*/ f149 1 195"/>
                <a:gd name="f220" fmla="*/ f150 1 116"/>
                <a:gd name="f221" fmla="*/ f151 1 195"/>
                <a:gd name="f222" fmla="*/ f152 1 116"/>
                <a:gd name="f223" fmla="*/ f153 1 195"/>
                <a:gd name="f224" fmla="*/ f154 1 116"/>
                <a:gd name="f225" fmla="*/ f155 1 195"/>
                <a:gd name="f226" fmla="*/ f156 1 116"/>
                <a:gd name="f227" fmla="*/ f157 1 195"/>
                <a:gd name="f228" fmla="*/ f158 1 116"/>
                <a:gd name="f229" fmla="*/ f159 1 195"/>
                <a:gd name="f230" fmla="*/ f160 1 116"/>
                <a:gd name="f231" fmla="*/ f161 1 195"/>
                <a:gd name="f232" fmla="*/ f162 1 195"/>
                <a:gd name="f233" fmla="*/ f163 1 116"/>
                <a:gd name="f234" fmla="*/ f164 1 195"/>
                <a:gd name="f235" fmla="*/ f165 1 195"/>
                <a:gd name="f236" fmla="*/ f166 1 116"/>
                <a:gd name="f237" fmla="*/ f167 1 195"/>
                <a:gd name="f238" fmla="*/ f168 1 116"/>
                <a:gd name="f239" fmla="*/ f169 1 195"/>
                <a:gd name="f240" fmla="*/ f170 1 116"/>
                <a:gd name="f241" fmla="*/ f171 1 195"/>
                <a:gd name="f242" fmla="*/ f172 1 116"/>
                <a:gd name="f243" fmla="*/ f173 1 195"/>
                <a:gd name="f244" fmla="*/ f174 1 116"/>
                <a:gd name="f245" fmla="*/ f175 1 195"/>
                <a:gd name="f246" fmla="*/ f176 1 116"/>
                <a:gd name="f247" fmla="*/ f177 1 195"/>
                <a:gd name="f248" fmla="*/ f178 1 116"/>
                <a:gd name="f249" fmla="*/ f179 1 195"/>
                <a:gd name="f250" fmla="*/ f180 1 116"/>
                <a:gd name="f251" fmla="*/ f181 1 195"/>
                <a:gd name="f252" fmla="*/ f182 1 116"/>
                <a:gd name="f253" fmla="*/ f183 1 195"/>
                <a:gd name="f254" fmla="*/ f184 1 116"/>
                <a:gd name="f255" fmla="*/ f185 1 116"/>
                <a:gd name="f256" fmla="*/ f186 1 195"/>
                <a:gd name="f257" fmla="*/ f187 1 116"/>
                <a:gd name="f258" fmla="*/ f188 1 116"/>
                <a:gd name="f259" fmla="*/ f189 1 195"/>
                <a:gd name="f260" fmla="*/ f190 1 116"/>
                <a:gd name="f261" fmla="*/ f191 1 195"/>
                <a:gd name="f262" fmla="*/ f192 1 116"/>
                <a:gd name="f263" fmla="*/ f193 1 195"/>
                <a:gd name="f264" fmla="*/ f194 1 116"/>
                <a:gd name="f265" fmla="*/ f195 1 195"/>
                <a:gd name="f266" fmla="*/ f196 1 116"/>
                <a:gd name="f267" fmla="*/ f197 1 195"/>
                <a:gd name="f268" fmla="*/ f198 1 116"/>
                <a:gd name="f269" fmla="*/ f199 1 116"/>
                <a:gd name="f270" fmla="*/ f200 1 195"/>
                <a:gd name="f271" fmla="*/ f201 1 116"/>
                <a:gd name="f272" fmla="*/ f202 1 195"/>
                <a:gd name="f273" fmla="*/ f203 1 116"/>
                <a:gd name="f274" fmla="*/ f204 1 195"/>
                <a:gd name="f275" fmla="*/ f205 1 116"/>
                <a:gd name="f276" fmla="*/ f206 1 195"/>
                <a:gd name="f277" fmla="*/ 0 1 f136"/>
                <a:gd name="f278" fmla="*/ f130 1 f136"/>
                <a:gd name="f279" fmla="*/ 0 1 f137"/>
                <a:gd name="f280" fmla="*/ f131 1 f137"/>
                <a:gd name="f281" fmla="*/ f208 1 f136"/>
                <a:gd name="f282" fmla="*/ f209 1 f137"/>
                <a:gd name="f283" fmla="*/ f210 1 f136"/>
                <a:gd name="f284" fmla="*/ f211 1 f137"/>
                <a:gd name="f285" fmla="*/ f212 1 f137"/>
                <a:gd name="f286" fmla="*/ f213 1 f137"/>
                <a:gd name="f287" fmla="*/ f214 1 f136"/>
                <a:gd name="f288" fmla="*/ f215 1 f136"/>
                <a:gd name="f289" fmla="*/ f216 1 f136"/>
                <a:gd name="f290" fmla="*/ f217 1 f137"/>
                <a:gd name="f291" fmla="*/ f218 1 f136"/>
                <a:gd name="f292" fmla="*/ f219 1 f137"/>
                <a:gd name="f293" fmla="*/ f220 1 f136"/>
                <a:gd name="f294" fmla="*/ f221 1 f137"/>
                <a:gd name="f295" fmla="*/ f222 1 f136"/>
                <a:gd name="f296" fmla="*/ f223 1 f137"/>
                <a:gd name="f297" fmla="*/ f224 1 f136"/>
                <a:gd name="f298" fmla="*/ f225 1 f137"/>
                <a:gd name="f299" fmla="*/ f226 1 f136"/>
                <a:gd name="f300" fmla="*/ f227 1 f137"/>
                <a:gd name="f301" fmla="*/ f228 1 f136"/>
                <a:gd name="f302" fmla="*/ f229 1 f137"/>
                <a:gd name="f303" fmla="*/ f230 1 f136"/>
                <a:gd name="f304" fmla="*/ f231 1 f137"/>
                <a:gd name="f305" fmla="*/ f232 1 f137"/>
                <a:gd name="f306" fmla="*/ f233 1 f136"/>
                <a:gd name="f307" fmla="*/ f234 1 f137"/>
                <a:gd name="f308" fmla="*/ f235 1 f137"/>
                <a:gd name="f309" fmla="*/ f236 1 f136"/>
                <a:gd name="f310" fmla="*/ f237 1 f137"/>
                <a:gd name="f311" fmla="*/ f238 1 f136"/>
                <a:gd name="f312" fmla="*/ f239 1 f137"/>
                <a:gd name="f313" fmla="*/ f240 1 f136"/>
                <a:gd name="f314" fmla="*/ f241 1 f137"/>
                <a:gd name="f315" fmla="*/ f242 1 f136"/>
                <a:gd name="f316" fmla="*/ f243 1 f137"/>
                <a:gd name="f317" fmla="*/ f244 1 f136"/>
                <a:gd name="f318" fmla="*/ f245 1 f137"/>
                <a:gd name="f319" fmla="*/ f246 1 f136"/>
                <a:gd name="f320" fmla="*/ f247 1 f137"/>
                <a:gd name="f321" fmla="*/ f248 1 f136"/>
                <a:gd name="f322" fmla="*/ f249 1 f137"/>
                <a:gd name="f323" fmla="*/ f250 1 f136"/>
                <a:gd name="f324" fmla="*/ f251 1 f137"/>
                <a:gd name="f325" fmla="*/ f252 1 f136"/>
                <a:gd name="f326" fmla="*/ f253 1 f137"/>
                <a:gd name="f327" fmla="*/ f254 1 f136"/>
                <a:gd name="f328" fmla="*/ f255 1 f136"/>
                <a:gd name="f329" fmla="*/ f256 1 f137"/>
                <a:gd name="f330" fmla="*/ f257 1 f136"/>
                <a:gd name="f331" fmla="*/ f258 1 f136"/>
                <a:gd name="f332" fmla="*/ f259 1 f137"/>
                <a:gd name="f333" fmla="*/ f260 1 f136"/>
                <a:gd name="f334" fmla="*/ f261 1 f137"/>
                <a:gd name="f335" fmla="*/ f262 1 f136"/>
                <a:gd name="f336" fmla="*/ f263 1 f137"/>
                <a:gd name="f337" fmla="*/ f264 1 f136"/>
                <a:gd name="f338" fmla="*/ f265 1 f137"/>
                <a:gd name="f339" fmla="*/ f266 1 f136"/>
                <a:gd name="f340" fmla="*/ f267 1 f137"/>
                <a:gd name="f341" fmla="*/ f268 1 f136"/>
                <a:gd name="f342" fmla="*/ f269 1 f136"/>
                <a:gd name="f343" fmla="*/ f270 1 f137"/>
                <a:gd name="f344" fmla="*/ f271 1 f136"/>
                <a:gd name="f345" fmla="*/ f272 1 f137"/>
                <a:gd name="f346" fmla="*/ f273 1 f136"/>
                <a:gd name="f347" fmla="*/ f274 1 f137"/>
                <a:gd name="f348" fmla="*/ f275 1 f136"/>
                <a:gd name="f349" fmla="*/ f276 1 f137"/>
                <a:gd name="f350" fmla="*/ f277 f127 1"/>
                <a:gd name="f351" fmla="*/ f278 f127 1"/>
                <a:gd name="f352" fmla="*/ f280 f128 1"/>
                <a:gd name="f353" fmla="*/ f279 f128 1"/>
                <a:gd name="f354" fmla="*/ f281 f127 1"/>
                <a:gd name="f355" fmla="*/ f282 f128 1"/>
                <a:gd name="f356" fmla="*/ f283 f127 1"/>
                <a:gd name="f357" fmla="*/ f284 f128 1"/>
                <a:gd name="f358" fmla="*/ f285 f128 1"/>
                <a:gd name="f359" fmla="*/ f286 f128 1"/>
                <a:gd name="f360" fmla="*/ f287 f127 1"/>
                <a:gd name="f361" fmla="*/ f288 f127 1"/>
                <a:gd name="f362" fmla="*/ f289 f127 1"/>
                <a:gd name="f363" fmla="*/ f290 f128 1"/>
                <a:gd name="f364" fmla="*/ f291 f127 1"/>
                <a:gd name="f365" fmla="*/ f292 f128 1"/>
                <a:gd name="f366" fmla="*/ f293 f127 1"/>
                <a:gd name="f367" fmla="*/ f294 f128 1"/>
                <a:gd name="f368" fmla="*/ f295 f127 1"/>
                <a:gd name="f369" fmla="*/ f296 f128 1"/>
                <a:gd name="f370" fmla="*/ f297 f127 1"/>
                <a:gd name="f371" fmla="*/ f298 f128 1"/>
                <a:gd name="f372" fmla="*/ f299 f127 1"/>
                <a:gd name="f373" fmla="*/ f300 f128 1"/>
                <a:gd name="f374" fmla="*/ f301 f127 1"/>
                <a:gd name="f375" fmla="*/ f302 f128 1"/>
                <a:gd name="f376" fmla="*/ f303 f127 1"/>
                <a:gd name="f377" fmla="*/ f304 f128 1"/>
                <a:gd name="f378" fmla="*/ f305 f128 1"/>
                <a:gd name="f379" fmla="*/ f306 f127 1"/>
                <a:gd name="f380" fmla="*/ f307 f128 1"/>
                <a:gd name="f381" fmla="*/ f308 f128 1"/>
                <a:gd name="f382" fmla="*/ f309 f127 1"/>
                <a:gd name="f383" fmla="*/ f310 f128 1"/>
                <a:gd name="f384" fmla="*/ f311 f127 1"/>
                <a:gd name="f385" fmla="*/ f312 f128 1"/>
                <a:gd name="f386" fmla="*/ f313 f127 1"/>
                <a:gd name="f387" fmla="*/ f314 f128 1"/>
                <a:gd name="f388" fmla="*/ f315 f127 1"/>
                <a:gd name="f389" fmla="*/ f316 f128 1"/>
                <a:gd name="f390" fmla="*/ f317 f127 1"/>
                <a:gd name="f391" fmla="*/ f318 f128 1"/>
                <a:gd name="f392" fmla="*/ f319 f127 1"/>
                <a:gd name="f393" fmla="*/ f320 f128 1"/>
                <a:gd name="f394" fmla="*/ f321 f127 1"/>
                <a:gd name="f395" fmla="*/ f322 f128 1"/>
                <a:gd name="f396" fmla="*/ f323 f127 1"/>
                <a:gd name="f397" fmla="*/ f324 f128 1"/>
                <a:gd name="f398" fmla="*/ f325 f127 1"/>
                <a:gd name="f399" fmla="*/ f326 f128 1"/>
                <a:gd name="f400" fmla="*/ f327 f127 1"/>
                <a:gd name="f401" fmla="*/ f328 f127 1"/>
                <a:gd name="f402" fmla="*/ f329 f128 1"/>
                <a:gd name="f403" fmla="*/ f330 f127 1"/>
                <a:gd name="f404" fmla="*/ f331 f127 1"/>
                <a:gd name="f405" fmla="*/ f332 f128 1"/>
                <a:gd name="f406" fmla="*/ f333 f127 1"/>
                <a:gd name="f407" fmla="*/ f334 f128 1"/>
                <a:gd name="f408" fmla="*/ f335 f127 1"/>
                <a:gd name="f409" fmla="*/ f336 f128 1"/>
                <a:gd name="f410" fmla="*/ f337 f127 1"/>
                <a:gd name="f411" fmla="*/ f338 f128 1"/>
                <a:gd name="f412" fmla="*/ f339 f127 1"/>
                <a:gd name="f413" fmla="*/ f340 f128 1"/>
                <a:gd name="f414" fmla="*/ f341 f127 1"/>
                <a:gd name="f415" fmla="*/ f342 f127 1"/>
                <a:gd name="f416" fmla="*/ f343 f128 1"/>
                <a:gd name="f417" fmla="*/ f344 f127 1"/>
                <a:gd name="f418" fmla="*/ f345 f128 1"/>
                <a:gd name="f419" fmla="*/ f346 f127 1"/>
                <a:gd name="f420" fmla="*/ f347 f128 1"/>
                <a:gd name="f421" fmla="*/ f348 f127 1"/>
                <a:gd name="f422" fmla="*/ f349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7">
                  <a:pos x="f354" y="f355"/>
                </a:cxn>
                <a:cxn ang="f207">
                  <a:pos x="f356" y="f357"/>
                </a:cxn>
                <a:cxn ang="f207">
                  <a:pos x="f354" y="f358"/>
                </a:cxn>
                <a:cxn ang="f207">
                  <a:pos x="f356" y="f359"/>
                </a:cxn>
                <a:cxn ang="f207">
                  <a:pos x="f360" y="f358"/>
                </a:cxn>
                <a:cxn ang="f207">
                  <a:pos x="f361" y="f358"/>
                </a:cxn>
                <a:cxn ang="f207">
                  <a:pos x="f362" y="f363"/>
                </a:cxn>
                <a:cxn ang="f207">
                  <a:pos x="f364" y="f365"/>
                </a:cxn>
                <a:cxn ang="f207">
                  <a:pos x="f366" y="f367"/>
                </a:cxn>
                <a:cxn ang="f207">
                  <a:pos x="f368" y="f369"/>
                </a:cxn>
                <a:cxn ang="f207">
                  <a:pos x="f370" y="f371"/>
                </a:cxn>
                <a:cxn ang="f207">
                  <a:pos x="f372" y="f373"/>
                </a:cxn>
                <a:cxn ang="f207">
                  <a:pos x="f374" y="f375"/>
                </a:cxn>
                <a:cxn ang="f207">
                  <a:pos x="f376" y="f377"/>
                </a:cxn>
                <a:cxn ang="f207">
                  <a:pos x="f361" y="f378"/>
                </a:cxn>
                <a:cxn ang="f207">
                  <a:pos x="f379" y="f380"/>
                </a:cxn>
                <a:cxn ang="f207">
                  <a:pos x="f370" y="f381"/>
                </a:cxn>
                <a:cxn ang="f207">
                  <a:pos x="f382" y="f383"/>
                </a:cxn>
                <a:cxn ang="f207">
                  <a:pos x="f384" y="f385"/>
                </a:cxn>
                <a:cxn ang="f207">
                  <a:pos x="f386" y="f387"/>
                </a:cxn>
                <a:cxn ang="f207">
                  <a:pos x="f388" y="f389"/>
                </a:cxn>
                <a:cxn ang="f207">
                  <a:pos x="f390" y="f391"/>
                </a:cxn>
                <a:cxn ang="f207">
                  <a:pos x="f392" y="f393"/>
                </a:cxn>
                <a:cxn ang="f207">
                  <a:pos x="f394" y="f395"/>
                </a:cxn>
                <a:cxn ang="f207">
                  <a:pos x="f396" y="f397"/>
                </a:cxn>
                <a:cxn ang="f207">
                  <a:pos x="f398" y="f399"/>
                </a:cxn>
                <a:cxn ang="f207">
                  <a:pos x="f400" y="f399"/>
                </a:cxn>
                <a:cxn ang="f207">
                  <a:pos x="f401" y="f402"/>
                </a:cxn>
                <a:cxn ang="f207">
                  <a:pos x="f403" y="f402"/>
                </a:cxn>
                <a:cxn ang="f207">
                  <a:pos x="f404" y="f402"/>
                </a:cxn>
                <a:cxn ang="f207">
                  <a:pos x="f404" y="f405"/>
                </a:cxn>
                <a:cxn ang="f207">
                  <a:pos x="f404" y="f405"/>
                </a:cxn>
                <a:cxn ang="f207">
                  <a:pos x="f406" y="f407"/>
                </a:cxn>
                <a:cxn ang="f207">
                  <a:pos x="f408" y="f409"/>
                </a:cxn>
                <a:cxn ang="f207">
                  <a:pos x="f410" y="f411"/>
                </a:cxn>
                <a:cxn ang="f207">
                  <a:pos x="f412" y="f413"/>
                </a:cxn>
                <a:cxn ang="f207">
                  <a:pos x="f414" y="f413"/>
                </a:cxn>
                <a:cxn ang="f207">
                  <a:pos x="f415" y="f416"/>
                </a:cxn>
                <a:cxn ang="f207">
                  <a:pos x="f417" y="f418"/>
                </a:cxn>
                <a:cxn ang="f207">
                  <a:pos x="f419" y="f420"/>
                </a:cxn>
                <a:cxn ang="f207">
                  <a:pos x="f421" y="f422"/>
                </a:cxn>
                <a:cxn ang="f207">
                  <a:pos x="f354" y="f355"/>
                </a:cxn>
              </a:cxnLst>
              <a:rect l="f350" t="f353" r="f351" b="f352"/>
              <a:pathLst>
                <a:path w="115" h="195">
                  <a:moveTo>
                    <a:pt x="f8" y="f9"/>
                  </a:moveTo>
                  <a:cubicBezTo>
                    <a:pt x="f8" y="f10"/>
                    <a:pt x="f11" y="f9"/>
                    <a:pt x="f12" y="f10"/>
                  </a:cubicBezTo>
                  <a:cubicBezTo>
                    <a:pt x="f13" y="f14"/>
                    <a:pt x="f11" y="f15"/>
                    <a:pt x="f8" y="f16"/>
                  </a:cubicBezTo>
                  <a:cubicBezTo>
                    <a:pt x="f8" y="f17"/>
                    <a:pt x="f8" y="f17"/>
                    <a:pt x="f12" y="f18"/>
                  </a:cubicBezTo>
                  <a:cubicBezTo>
                    <a:pt x="f11" y="f18"/>
                    <a:pt x="f19" y="f17"/>
                    <a:pt x="f19" y="f16"/>
                  </a:cubicBezTo>
                  <a:cubicBezTo>
                    <a:pt x="f20" y="f15"/>
                    <a:pt x="f18" y="f15"/>
                    <a:pt x="f17" y="f16"/>
                  </a:cubicBezTo>
                  <a:cubicBezTo>
                    <a:pt x="f21" y="f22"/>
                    <a:pt x="f9" y="f8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16" y="f2"/>
                    <a:pt x="f20" y="f51"/>
                  </a:cubicBezTo>
                  <a:cubicBezTo>
                    <a:pt x="f19" y="f51"/>
                    <a:pt x="f19" y="f51"/>
                    <a:pt x="f22" y="f52"/>
                  </a:cubicBezTo>
                  <a:cubicBezTo>
                    <a:pt x="f53" y="f54"/>
                    <a:pt x="f53" y="f55"/>
                    <a:pt x="f56" y="f7"/>
                  </a:cubicBezTo>
                  <a:cubicBezTo>
                    <a:pt x="f19" y="f57"/>
                    <a:pt x="f20" y="f55"/>
                    <a:pt x="f17" y="f58"/>
                  </a:cubicBezTo>
                  <a:cubicBezTo>
                    <a:pt x="f17" y="f59"/>
                    <a:pt x="f17" y="f54"/>
                    <a:pt x="f16" y="f60"/>
                  </a:cubicBezTo>
                  <a:cubicBezTo>
                    <a:pt x="f49" y="f61"/>
                    <a:pt x="f15" y="f52"/>
                    <a:pt x="f47" y="f2"/>
                  </a:cubicBezTo>
                  <a:cubicBezTo>
                    <a:pt x="f21" y="f62"/>
                    <a:pt x="f14" y="f63"/>
                    <a:pt x="f64" y="f50"/>
                  </a:cubicBezTo>
                  <a:cubicBezTo>
                    <a:pt x="f64" y="f65"/>
                    <a:pt x="f64" y="f48"/>
                    <a:pt x="f10" y="f66"/>
                  </a:cubicBezTo>
                  <a:cubicBezTo>
                    <a:pt x="f67" y="f68"/>
                    <a:pt x="f69" y="f70"/>
                    <a:pt x="f31" y="f71"/>
                  </a:cubicBezTo>
                  <a:cubicBezTo>
                    <a:pt x="f72" y="f73"/>
                    <a:pt x="f5" y="f74"/>
                    <a:pt x="f75" y="f76"/>
                  </a:cubicBezTo>
                  <a:cubicBezTo>
                    <a:pt x="f77" y="f78"/>
                    <a:pt x="f79" y="f64"/>
                    <a:pt x="f78" y="f39"/>
                  </a:cubicBezTo>
                  <a:cubicBezTo>
                    <a:pt x="f80" y="f35"/>
                    <a:pt x="f81" y="f82"/>
                    <a:pt x="f83" y="f72"/>
                  </a:cubicBezTo>
                  <a:cubicBezTo>
                    <a:pt x="f84" y="f85"/>
                    <a:pt x="f74" y="f86"/>
                    <a:pt x="f36" y="f5"/>
                  </a:cubicBezTo>
                  <a:cubicBezTo>
                    <a:pt x="f87" y="f72"/>
                    <a:pt x="f6" y="f75"/>
                    <a:pt x="f88" y="f89"/>
                  </a:cubicBezTo>
                  <a:cubicBezTo>
                    <a:pt x="f90" y="f82"/>
                    <a:pt x="f91" y="f33"/>
                    <a:pt x="f92" y="f33"/>
                  </a:cubicBezTo>
                  <a:cubicBezTo>
                    <a:pt x="f92" y="f33"/>
                    <a:pt x="f93" y="f33"/>
                    <a:pt x="f93" y="f33"/>
                  </a:cubicBezTo>
                  <a:cubicBezTo>
                    <a:pt x="f94" y="f35"/>
                    <a:pt x="f95" y="f35"/>
                    <a:pt x="f96" y="f35"/>
                  </a:cubicBezTo>
                  <a:cubicBezTo>
                    <a:pt x="f76" y="f97"/>
                    <a:pt x="f98" y="f31"/>
                    <a:pt x="f98" y="f35"/>
                  </a:cubicBezTo>
                  <a:cubicBezTo>
                    <a:pt x="f32" y="f97"/>
                    <a:pt x="f99" y="f97"/>
                    <a:pt x="f100" y="f35"/>
                  </a:cubicBezTo>
                  <a:cubicBezTo>
                    <a:pt x="f101" y="f35"/>
                    <a:pt x="f101" y="f31"/>
                    <a:pt x="f100" y="f37"/>
                  </a:cubicBezTo>
                  <a:cubicBezTo>
                    <a:pt x="f100" y="f37"/>
                    <a:pt x="f100" y="f37"/>
                    <a:pt x="f100" y="f37"/>
                  </a:cubicBezTo>
                  <a:cubicBezTo>
                    <a:pt x="f100" y="f77"/>
                    <a:pt x="f101" y="f77"/>
                    <a:pt x="f101" y="f77"/>
                  </a:cubicBezTo>
                  <a:cubicBezTo>
                    <a:pt x="f102" y="f37"/>
                    <a:pt x="f103" y="f77"/>
                    <a:pt x="f104" y="f105"/>
                  </a:cubicBezTo>
                  <a:cubicBezTo>
                    <a:pt x="f106" y="f29"/>
                    <a:pt x="f107" y="f108"/>
                    <a:pt x="f109" y="f108"/>
                  </a:cubicBezTo>
                  <a:cubicBezTo>
                    <a:pt x="f110" y="f108"/>
                    <a:pt x="f110" y="f108"/>
                    <a:pt x="f111" y="f29"/>
                  </a:cubicBezTo>
                  <a:cubicBezTo>
                    <a:pt x="f112" y="f77"/>
                    <a:pt x="f113" y="f105"/>
                    <a:pt x="f80" y="f29"/>
                  </a:cubicBezTo>
                  <a:cubicBezTo>
                    <a:pt x="f28" y="f108"/>
                    <a:pt x="f28" y="f39"/>
                    <a:pt x="f114" y="f69"/>
                  </a:cubicBezTo>
                  <a:cubicBezTo>
                    <a:pt x="f114" y="f27"/>
                    <a:pt x="f115" y="f27"/>
                    <a:pt x="f116" y="f117"/>
                  </a:cubicBezTo>
                  <a:cubicBezTo>
                    <a:pt x="f118" y="f117"/>
                    <a:pt x="f119" y="f120"/>
                    <a:pt x="f121" y="f25"/>
                  </a:cubicBezTo>
                  <a:cubicBezTo>
                    <a:pt x="f122" y="f41"/>
                    <a:pt x="f123" y="f67"/>
                    <a:pt x="f124" y="f23"/>
                  </a:cubicBezTo>
                  <a:cubicBezTo>
                    <a:pt x="f125" y="f23"/>
                    <a:pt x="f13" y="f79"/>
                    <a:pt x="f8" y="f9"/>
                  </a:cubicBezTo>
                  <a:close/>
                </a:path>
              </a:pathLst>
            </a:custGeom>
            <a:solidFill>
              <a:srgbClr val="FBF9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FCC391AE-D051-A278-EF2A-EA9A70796A4B}"/>
                </a:ext>
              </a:extLst>
            </p:cNvPr>
            <p:cNvSpPr/>
            <p:nvPr/>
          </p:nvSpPr>
          <p:spPr>
            <a:xfrm>
              <a:off x="10531473" y="7394579"/>
              <a:ext cx="1555751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23"/>
                <a:gd name="f8" fmla="val 124"/>
                <a:gd name="f9" fmla="val 1"/>
                <a:gd name="f10" fmla="val 3"/>
                <a:gd name="f11" fmla="val 5"/>
                <a:gd name="f12" fmla="val 121"/>
                <a:gd name="f13" fmla="val 119"/>
                <a:gd name="f14" fmla="val 6"/>
                <a:gd name="f15" fmla="val 117"/>
                <a:gd name="f16" fmla="val 116"/>
                <a:gd name="f17" fmla="val 8"/>
                <a:gd name="f18" fmla="val 113"/>
                <a:gd name="f19" fmla="val 7"/>
                <a:gd name="f20" fmla="val 111"/>
                <a:gd name="f21" fmla="val 9"/>
                <a:gd name="f22" fmla="val 109"/>
                <a:gd name="f23" fmla="val 10"/>
                <a:gd name="f24" fmla="val 98"/>
                <a:gd name="f25" fmla="val 13"/>
                <a:gd name="f26" fmla="val 87"/>
                <a:gd name="f27" fmla="val 18"/>
                <a:gd name="f28" fmla="val 76"/>
                <a:gd name="f29" fmla="val 20"/>
                <a:gd name="f30" fmla="val 70"/>
                <a:gd name="f31" fmla="val 21"/>
                <a:gd name="f32" fmla="val 64"/>
                <a:gd name="f33" fmla="val 22"/>
                <a:gd name="f34" fmla="val 57"/>
                <a:gd name="f35" fmla="val 53"/>
                <a:gd name="f36" fmla="val 49"/>
                <a:gd name="f37" fmla="val 45"/>
                <a:gd name="f38" fmla="val 36"/>
                <a:gd name="f39" fmla="val 26"/>
                <a:gd name="f40" fmla="val 17"/>
                <a:gd name="f41" fmla="val 12"/>
                <a:gd name="f42" fmla="val 19"/>
                <a:gd name="f43" fmla="val 14"/>
                <a:gd name="f44" fmla="val 15"/>
                <a:gd name="f45" fmla="val 28"/>
                <a:gd name="f46" fmla="val 43"/>
                <a:gd name="f47" fmla="val 59"/>
                <a:gd name="f48" fmla="val 75"/>
                <a:gd name="f49" fmla="val 85"/>
                <a:gd name="f50" fmla="val 94"/>
                <a:gd name="f51" fmla="val 104"/>
                <a:gd name="f52" fmla="val 4"/>
                <a:gd name="f53" fmla="val 2"/>
                <a:gd name="f54" fmla="val 120"/>
                <a:gd name="f55" fmla="val 122"/>
                <a:gd name="f56" fmla="+- 0 0 -90"/>
                <a:gd name="f57" fmla="*/ f3 1 125"/>
                <a:gd name="f58" fmla="*/ f4 1 23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25"/>
                <a:gd name="f67" fmla="*/ f63 1 23"/>
                <a:gd name="f68" fmla="*/ 124 f64 1"/>
                <a:gd name="f69" fmla="*/ 1 f63 1"/>
                <a:gd name="f70" fmla="*/ 121 f64 1"/>
                <a:gd name="f71" fmla="*/ 5 f63 1"/>
                <a:gd name="f72" fmla="*/ 116 f64 1"/>
                <a:gd name="f73" fmla="*/ 8 f63 1"/>
                <a:gd name="f74" fmla="*/ 109 f64 1"/>
                <a:gd name="f75" fmla="*/ 10 f63 1"/>
                <a:gd name="f76" fmla="*/ 76 f64 1"/>
                <a:gd name="f77" fmla="*/ 20 f63 1"/>
                <a:gd name="f78" fmla="*/ 57 f64 1"/>
                <a:gd name="f79" fmla="*/ 22 f63 1"/>
                <a:gd name="f80" fmla="*/ 45 f64 1"/>
                <a:gd name="f81" fmla="*/ 23 f63 1"/>
                <a:gd name="f82" fmla="*/ 17 f64 1"/>
                <a:gd name="f83" fmla="*/ 21 f63 1"/>
                <a:gd name="f84" fmla="*/ 0 f64 1"/>
                <a:gd name="f85" fmla="*/ 19 f63 1"/>
                <a:gd name="f86" fmla="*/ 6 f64 1"/>
                <a:gd name="f87" fmla="*/ 13 f63 1"/>
                <a:gd name="f88" fmla="*/ 28 f64 1"/>
                <a:gd name="f89" fmla="*/ 15 f63 1"/>
                <a:gd name="f90" fmla="*/ 75 f64 1"/>
                <a:gd name="f91" fmla="*/ 14 f63 1"/>
                <a:gd name="f92" fmla="*/ 104 f64 1"/>
                <a:gd name="f93" fmla="*/ 4 f63 1"/>
                <a:gd name="f94" fmla="*/ 119 f64 1"/>
                <a:gd name="f95" fmla="*/ 0 f63 1"/>
                <a:gd name="f96" fmla="+- f65 0 f1"/>
                <a:gd name="f97" fmla="*/ f68 1 125"/>
                <a:gd name="f98" fmla="*/ f69 1 23"/>
                <a:gd name="f99" fmla="*/ f70 1 125"/>
                <a:gd name="f100" fmla="*/ f71 1 23"/>
                <a:gd name="f101" fmla="*/ f72 1 125"/>
                <a:gd name="f102" fmla="*/ f73 1 23"/>
                <a:gd name="f103" fmla="*/ f74 1 125"/>
                <a:gd name="f104" fmla="*/ f75 1 23"/>
                <a:gd name="f105" fmla="*/ f76 1 125"/>
                <a:gd name="f106" fmla="*/ f77 1 23"/>
                <a:gd name="f107" fmla="*/ f78 1 125"/>
                <a:gd name="f108" fmla="*/ f79 1 23"/>
                <a:gd name="f109" fmla="*/ f80 1 125"/>
                <a:gd name="f110" fmla="*/ f81 1 23"/>
                <a:gd name="f111" fmla="*/ f82 1 125"/>
                <a:gd name="f112" fmla="*/ f83 1 23"/>
                <a:gd name="f113" fmla="*/ f84 1 125"/>
                <a:gd name="f114" fmla="*/ f85 1 23"/>
                <a:gd name="f115" fmla="*/ f86 1 125"/>
                <a:gd name="f116" fmla="*/ f87 1 23"/>
                <a:gd name="f117" fmla="*/ f88 1 125"/>
                <a:gd name="f118" fmla="*/ f89 1 23"/>
                <a:gd name="f119" fmla="*/ f90 1 125"/>
                <a:gd name="f120" fmla="*/ f91 1 23"/>
                <a:gd name="f121" fmla="*/ f92 1 125"/>
                <a:gd name="f122" fmla="*/ f93 1 23"/>
                <a:gd name="f123" fmla="*/ f94 1 125"/>
                <a:gd name="f124" fmla="*/ f95 1 23"/>
                <a:gd name="f125" fmla="*/ 0 1 f66"/>
                <a:gd name="f126" fmla="*/ f60 1 f66"/>
                <a:gd name="f127" fmla="*/ 0 1 f67"/>
                <a:gd name="f128" fmla="*/ f61 1 f67"/>
                <a:gd name="f129" fmla="*/ f97 1 f66"/>
                <a:gd name="f130" fmla="*/ f98 1 f67"/>
                <a:gd name="f131" fmla="*/ f99 1 f66"/>
                <a:gd name="f132" fmla="*/ f100 1 f67"/>
                <a:gd name="f133" fmla="*/ f101 1 f66"/>
                <a:gd name="f134" fmla="*/ f102 1 f67"/>
                <a:gd name="f135" fmla="*/ f103 1 f66"/>
                <a:gd name="f136" fmla="*/ f104 1 f67"/>
                <a:gd name="f137" fmla="*/ f105 1 f66"/>
                <a:gd name="f138" fmla="*/ f106 1 f67"/>
                <a:gd name="f139" fmla="*/ f107 1 f66"/>
                <a:gd name="f140" fmla="*/ f108 1 f67"/>
                <a:gd name="f141" fmla="*/ f109 1 f66"/>
                <a:gd name="f142" fmla="*/ f110 1 f67"/>
                <a:gd name="f143" fmla="*/ f111 1 f66"/>
                <a:gd name="f144" fmla="*/ f112 1 f67"/>
                <a:gd name="f145" fmla="*/ f113 1 f66"/>
                <a:gd name="f146" fmla="*/ f114 1 f67"/>
                <a:gd name="f147" fmla="*/ f115 1 f66"/>
                <a:gd name="f148" fmla="*/ f116 1 f67"/>
                <a:gd name="f149" fmla="*/ f117 1 f66"/>
                <a:gd name="f150" fmla="*/ f118 1 f67"/>
                <a:gd name="f151" fmla="*/ f119 1 f66"/>
                <a:gd name="f152" fmla="*/ f120 1 f67"/>
                <a:gd name="f153" fmla="*/ f121 1 f66"/>
                <a:gd name="f154" fmla="*/ f122 1 f67"/>
                <a:gd name="f155" fmla="*/ f123 1 f66"/>
                <a:gd name="f156" fmla="*/ f124 1 f67"/>
                <a:gd name="f157" fmla="*/ f125 f57 1"/>
                <a:gd name="f158" fmla="*/ f126 f57 1"/>
                <a:gd name="f159" fmla="*/ f128 f58 1"/>
                <a:gd name="f160" fmla="*/ f127 f58 1"/>
                <a:gd name="f161" fmla="*/ f129 f57 1"/>
                <a:gd name="f162" fmla="*/ f130 f58 1"/>
                <a:gd name="f163" fmla="*/ f131 f57 1"/>
                <a:gd name="f164" fmla="*/ f132 f58 1"/>
                <a:gd name="f165" fmla="*/ f133 f57 1"/>
                <a:gd name="f166" fmla="*/ f134 f58 1"/>
                <a:gd name="f167" fmla="*/ f135 f57 1"/>
                <a:gd name="f168" fmla="*/ f136 f58 1"/>
                <a:gd name="f169" fmla="*/ f137 f57 1"/>
                <a:gd name="f170" fmla="*/ f138 f58 1"/>
                <a:gd name="f171" fmla="*/ f139 f57 1"/>
                <a:gd name="f172" fmla="*/ f140 f58 1"/>
                <a:gd name="f173" fmla="*/ f141 f57 1"/>
                <a:gd name="f174" fmla="*/ f142 f58 1"/>
                <a:gd name="f175" fmla="*/ f143 f57 1"/>
                <a:gd name="f176" fmla="*/ f144 f58 1"/>
                <a:gd name="f177" fmla="*/ f145 f57 1"/>
                <a:gd name="f178" fmla="*/ f146 f58 1"/>
                <a:gd name="f179" fmla="*/ f147 f57 1"/>
                <a:gd name="f180" fmla="*/ f148 f58 1"/>
                <a:gd name="f181" fmla="*/ f149 f57 1"/>
                <a:gd name="f182" fmla="*/ f150 f58 1"/>
                <a:gd name="f183" fmla="*/ f151 f57 1"/>
                <a:gd name="f184" fmla="*/ f152 f58 1"/>
                <a:gd name="f185" fmla="*/ f153 f57 1"/>
                <a:gd name="f186" fmla="*/ f154 f58 1"/>
                <a:gd name="f187" fmla="*/ f155 f57 1"/>
                <a:gd name="f188" fmla="*/ f156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61" y="f162"/>
                </a:cxn>
                <a:cxn ang="f96">
                  <a:pos x="f163" y="f164"/>
                </a:cxn>
                <a:cxn ang="f96">
                  <a:pos x="f165" y="f166"/>
                </a:cxn>
                <a:cxn ang="f96">
                  <a:pos x="f165" y="f166"/>
                </a:cxn>
                <a:cxn ang="f96">
                  <a:pos x="f167" y="f168"/>
                </a:cxn>
                <a:cxn ang="f96">
                  <a:pos x="f169" y="f170"/>
                </a:cxn>
                <a:cxn ang="f96">
                  <a:pos x="f171" y="f172"/>
                </a:cxn>
                <a:cxn ang="f96">
                  <a:pos x="f173" y="f174"/>
                </a:cxn>
                <a:cxn ang="f96">
                  <a:pos x="f175" y="f176"/>
                </a:cxn>
                <a:cxn ang="f96">
                  <a:pos x="f177" y="f178"/>
                </a:cxn>
                <a:cxn ang="f96">
                  <a:pos x="f179" y="f180"/>
                </a:cxn>
                <a:cxn ang="f96">
                  <a:pos x="f181" y="f182"/>
                </a:cxn>
                <a:cxn ang="f96">
                  <a:pos x="f183" y="f184"/>
                </a:cxn>
                <a:cxn ang="f96">
                  <a:pos x="f185" y="f186"/>
                </a:cxn>
                <a:cxn ang="f96">
                  <a:pos x="f187" y="f188"/>
                </a:cxn>
                <a:cxn ang="f96">
                  <a:pos x="f161" y="f162"/>
                </a:cxn>
              </a:cxnLst>
              <a:rect l="f157" t="f160" r="f158" b="f159"/>
              <a:pathLst>
                <a:path w="125" h="23">
                  <a:moveTo>
                    <a:pt x="f8" y="f9"/>
                  </a:moveTo>
                  <a:cubicBezTo>
                    <a:pt x="f6" y="f10"/>
                    <a:pt x="f8" y="f11"/>
                    <a:pt x="f12" y="f11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7"/>
                    <a:pt x="f37" y="f7"/>
                  </a:cubicBezTo>
                  <a:cubicBezTo>
                    <a:pt x="f38" y="f33"/>
                    <a:pt x="f39" y="f33"/>
                    <a:pt x="f40" y="f31"/>
                  </a:cubicBezTo>
                  <a:cubicBezTo>
                    <a:pt x="f41" y="f29"/>
                    <a:pt x="f14" y="f42"/>
                    <a:pt x="f5" y="f42"/>
                  </a:cubicBezTo>
                  <a:cubicBezTo>
                    <a:pt x="f5" y="f43"/>
                    <a:pt x="f5" y="f43"/>
                    <a:pt x="f14" y="f25"/>
                  </a:cubicBezTo>
                  <a:cubicBezTo>
                    <a:pt x="f43" y="f25"/>
                    <a:pt x="f29" y="f44"/>
                    <a:pt x="f45" y="f44"/>
                  </a:cubicBezTo>
                  <a:cubicBezTo>
                    <a:pt x="f46" y="f40"/>
                    <a:pt x="f47" y="f40"/>
                    <a:pt x="f48" y="f43"/>
                  </a:cubicBezTo>
                  <a:cubicBezTo>
                    <a:pt x="f49" y="f41"/>
                    <a:pt x="f50" y="f17"/>
                    <a:pt x="f51" y="f52"/>
                  </a:cubicBezTo>
                  <a:cubicBezTo>
                    <a:pt x="f22" y="f53"/>
                    <a:pt x="f18" y="f5"/>
                    <a:pt x="f13" y="f5"/>
                  </a:cubicBezTo>
                  <a:cubicBezTo>
                    <a:pt x="f54" y="f5"/>
                    <a:pt x="f55" y="f5"/>
                    <a:pt x="f8" y="f9"/>
                  </a:cubicBezTo>
                  <a:close/>
                </a:path>
              </a:pathLst>
            </a:custGeom>
            <a:solidFill>
              <a:srgbClr val="FBF9F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85B1C218-C45F-7A71-6796-F341E795CA05}"/>
                </a:ext>
              </a:extLst>
            </p:cNvPr>
            <p:cNvSpPr/>
            <p:nvPr/>
          </p:nvSpPr>
          <p:spPr>
            <a:xfrm>
              <a:off x="9934571" y="4713283"/>
              <a:ext cx="260347" cy="300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4"/>
                <a:gd name="f8" fmla="val 15"/>
                <a:gd name="f9" fmla="val 23"/>
                <a:gd name="f10" fmla="val 13"/>
                <a:gd name="f11" fmla="val 11"/>
                <a:gd name="f12" fmla="val 19"/>
                <a:gd name="f13" fmla="val 8"/>
                <a:gd name="f14" fmla="val 18"/>
                <a:gd name="f15" fmla="val 4"/>
                <a:gd name="f16" fmla="val 16"/>
                <a:gd name="f17" fmla="val 6"/>
                <a:gd name="f18" fmla="val 2"/>
                <a:gd name="f19" fmla="val 3"/>
                <a:gd name="f20" fmla="val 1"/>
                <a:gd name="f21" fmla="val 5"/>
                <a:gd name="f22" fmla="val 9"/>
                <a:gd name="f23" fmla="val 10"/>
                <a:gd name="f24" fmla="val 14"/>
                <a:gd name="f25" fmla="val 17"/>
                <a:gd name="f26" fmla="val 20"/>
                <a:gd name="f27" fmla="val 22"/>
                <a:gd name="f28" fmla="+- 0 0 -90"/>
                <a:gd name="f29" fmla="*/ f3 1 21"/>
                <a:gd name="f30" fmla="*/ f4 1 2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1"/>
                <a:gd name="f39" fmla="*/ f35 1 24"/>
                <a:gd name="f40" fmla="*/ 15 f36 1"/>
                <a:gd name="f41" fmla="*/ 23 f35 1"/>
                <a:gd name="f42" fmla="*/ 8 f36 1"/>
                <a:gd name="f43" fmla="*/ 18 f35 1"/>
                <a:gd name="f44" fmla="*/ 2 f36 1"/>
                <a:gd name="f45" fmla="*/ 2 f35 1"/>
                <a:gd name="f46" fmla="*/ 5 f36 1"/>
                <a:gd name="f47" fmla="*/ 0 f35 1"/>
                <a:gd name="f48" fmla="*/ 9 f36 1"/>
                <a:gd name="f49" fmla="*/ 9 f35 1"/>
                <a:gd name="f50" fmla="*/ 17 f36 1"/>
                <a:gd name="f51" fmla="*/ 20 f35 1"/>
                <a:gd name="f52" fmla="*/ 21 f36 1"/>
                <a:gd name="f53" fmla="*/ 22 f35 1"/>
                <a:gd name="f54" fmla="+- f37 0 f1"/>
                <a:gd name="f55" fmla="*/ f40 1 21"/>
                <a:gd name="f56" fmla="*/ f41 1 24"/>
                <a:gd name="f57" fmla="*/ f42 1 21"/>
                <a:gd name="f58" fmla="*/ f43 1 24"/>
                <a:gd name="f59" fmla="*/ f44 1 21"/>
                <a:gd name="f60" fmla="*/ f45 1 24"/>
                <a:gd name="f61" fmla="*/ f46 1 21"/>
                <a:gd name="f62" fmla="*/ f47 1 24"/>
                <a:gd name="f63" fmla="*/ f48 1 21"/>
                <a:gd name="f64" fmla="*/ f49 1 24"/>
                <a:gd name="f65" fmla="*/ f50 1 21"/>
                <a:gd name="f66" fmla="*/ f51 1 24"/>
                <a:gd name="f67" fmla="*/ f52 1 21"/>
                <a:gd name="f68" fmla="*/ f53 1 24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8"/>
                <a:gd name="f82" fmla="*/ f64 1 f39"/>
                <a:gd name="f83" fmla="*/ f65 1 f38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29 1"/>
                <a:gd name="f100" fmla="*/ f82 f30 1"/>
                <a:gd name="f101" fmla="*/ f83 f29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91" y="f92"/>
                </a:cxn>
              </a:cxnLst>
              <a:rect l="f87" t="f90" r="f88" b="f89"/>
              <a:pathLst>
                <a:path w="21" h="24">
                  <a:moveTo>
                    <a:pt x="f8" y="f9"/>
                  </a:moveTo>
                  <a:cubicBezTo>
                    <a:pt x="f10" y="f6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8"/>
                  </a:cubicBezTo>
                  <a:cubicBezTo>
                    <a:pt x="f19" y="f20"/>
                    <a:pt x="f15" y="f20"/>
                    <a:pt x="f21" y="f5"/>
                  </a:cubicBezTo>
                  <a:cubicBezTo>
                    <a:pt x="f17" y="f5"/>
                    <a:pt x="f13" y="f5"/>
                    <a:pt x="f22" y="f5"/>
                  </a:cubicBezTo>
                  <a:cubicBezTo>
                    <a:pt x="f22" y="f19"/>
                    <a:pt x="f22" y="f17"/>
                    <a:pt x="f22" y="f22"/>
                  </a:cubicBezTo>
                  <a:cubicBezTo>
                    <a:pt x="f23" y="f24"/>
                    <a:pt x="f10" y="f14"/>
                    <a:pt x="f25" y="f26"/>
                  </a:cubicBezTo>
                  <a:cubicBezTo>
                    <a:pt x="f14" y="f26"/>
                    <a:pt x="f12" y="f6"/>
                    <a:pt x="f6" y="f27"/>
                  </a:cubicBezTo>
                  <a:cubicBezTo>
                    <a:pt x="f12" y="f9"/>
                    <a:pt x="f25" y="f7"/>
                    <a:pt x="f8" y="f9"/>
                  </a:cubicBezTo>
                  <a:close/>
                </a:path>
              </a:pathLst>
            </a:custGeom>
            <a:solidFill>
              <a:srgbClr val="D4D2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D5C677B6-EDCB-ACB4-DB57-6AB67681A56E}"/>
                </a:ext>
              </a:extLst>
            </p:cNvPr>
            <p:cNvSpPr/>
            <p:nvPr/>
          </p:nvSpPr>
          <p:spPr>
            <a:xfrm>
              <a:off x="11290297" y="5038728"/>
              <a:ext cx="123828" cy="185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5"/>
                <a:gd name="f8" fmla="val 8"/>
                <a:gd name="f9" fmla="val 9"/>
                <a:gd name="f10" fmla="val 1"/>
                <a:gd name="f11" fmla="val 3"/>
                <a:gd name="f12" fmla="val 5"/>
                <a:gd name="f13" fmla="val 6"/>
                <a:gd name="f14" fmla="val 12"/>
                <a:gd name="f15" fmla="val 13"/>
                <a:gd name="f16" fmla="val 4"/>
                <a:gd name="f17" fmla="val 14"/>
                <a:gd name="f18" fmla="val 2"/>
                <a:gd name="f19" fmla="val 7"/>
                <a:gd name="f20" fmla="+- 0 0 -90"/>
                <a:gd name="f21" fmla="*/ f3 1 10"/>
                <a:gd name="f22" fmla="*/ f4 1 1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0"/>
                <a:gd name="f31" fmla="*/ f27 1 15"/>
                <a:gd name="f32" fmla="*/ 8 f28 1"/>
                <a:gd name="f33" fmla="*/ 0 f27 1"/>
                <a:gd name="f34" fmla="*/ 9 f28 1"/>
                <a:gd name="f35" fmla="*/ 5 f27 1"/>
                <a:gd name="f36" fmla="*/ 10 f27 1"/>
                <a:gd name="f37" fmla="*/ 6 f28 1"/>
                <a:gd name="f38" fmla="*/ 13 f27 1"/>
                <a:gd name="f39" fmla="*/ 5 f28 1"/>
                <a:gd name="f40" fmla="*/ 1 f28 1"/>
                <a:gd name="f41" fmla="*/ 12 f27 1"/>
                <a:gd name="f42" fmla="*/ 2 f28 1"/>
                <a:gd name="f43" fmla="*/ 7 f27 1"/>
                <a:gd name="f44" fmla="*/ 4 f27 1"/>
                <a:gd name="f45" fmla="*/ 3 f27 1"/>
                <a:gd name="f46" fmla="*/ 4 f28 1"/>
                <a:gd name="f47" fmla="*/ 1 f27 1"/>
                <a:gd name="f48" fmla="+- f29 0 f1"/>
                <a:gd name="f49" fmla="*/ f32 1 10"/>
                <a:gd name="f50" fmla="*/ f33 1 15"/>
                <a:gd name="f51" fmla="*/ f34 1 10"/>
                <a:gd name="f52" fmla="*/ f35 1 15"/>
                <a:gd name="f53" fmla="*/ f36 1 15"/>
                <a:gd name="f54" fmla="*/ f37 1 10"/>
                <a:gd name="f55" fmla="*/ f38 1 15"/>
                <a:gd name="f56" fmla="*/ f39 1 10"/>
                <a:gd name="f57" fmla="*/ f40 1 10"/>
                <a:gd name="f58" fmla="*/ f41 1 15"/>
                <a:gd name="f59" fmla="*/ f42 1 10"/>
                <a:gd name="f60" fmla="*/ f43 1 15"/>
                <a:gd name="f61" fmla="*/ f44 1 15"/>
                <a:gd name="f62" fmla="*/ f45 1 15"/>
                <a:gd name="f63" fmla="*/ f46 1 10"/>
                <a:gd name="f64" fmla="*/ f47 1 15"/>
                <a:gd name="f65" fmla="*/ 0 1 f30"/>
                <a:gd name="f66" fmla="*/ f24 1 f30"/>
                <a:gd name="f67" fmla="*/ 0 1 f31"/>
                <a:gd name="f68" fmla="*/ f25 1 f31"/>
                <a:gd name="f69" fmla="*/ f49 1 f30"/>
                <a:gd name="f70" fmla="*/ f50 1 f31"/>
                <a:gd name="f71" fmla="*/ f51 1 f30"/>
                <a:gd name="f72" fmla="*/ f52 1 f31"/>
                <a:gd name="f73" fmla="*/ f53 1 f31"/>
                <a:gd name="f74" fmla="*/ f54 1 f30"/>
                <a:gd name="f75" fmla="*/ f55 1 f31"/>
                <a:gd name="f76" fmla="*/ f56 1 f30"/>
                <a:gd name="f77" fmla="*/ f57 1 f30"/>
                <a:gd name="f78" fmla="*/ f58 1 f31"/>
                <a:gd name="f79" fmla="*/ f59 1 f30"/>
                <a:gd name="f80" fmla="*/ f60 1 f31"/>
                <a:gd name="f81" fmla="*/ f61 1 f31"/>
                <a:gd name="f82" fmla="*/ f62 1 f31"/>
                <a:gd name="f83" fmla="*/ f63 1 f30"/>
                <a:gd name="f84" fmla="*/ f64 1 f31"/>
                <a:gd name="f85" fmla="*/ f65 f21 1"/>
                <a:gd name="f86" fmla="*/ f66 f21 1"/>
                <a:gd name="f87" fmla="*/ f68 f22 1"/>
                <a:gd name="f88" fmla="*/ f67 f22 1"/>
                <a:gd name="f89" fmla="*/ f69 f21 1"/>
                <a:gd name="f90" fmla="*/ f70 f22 1"/>
                <a:gd name="f91" fmla="*/ f71 f21 1"/>
                <a:gd name="f92" fmla="*/ f72 f22 1"/>
                <a:gd name="f93" fmla="*/ f73 f22 1"/>
                <a:gd name="f94" fmla="*/ f74 f21 1"/>
                <a:gd name="f95" fmla="*/ f75 f22 1"/>
                <a:gd name="f96" fmla="*/ f76 f21 1"/>
                <a:gd name="f97" fmla="*/ f77 f21 1"/>
                <a:gd name="f98" fmla="*/ f78 f22 1"/>
                <a:gd name="f99" fmla="*/ f79 f21 1"/>
                <a:gd name="f100" fmla="*/ f80 f22 1"/>
                <a:gd name="f101" fmla="*/ f81 f22 1"/>
                <a:gd name="f102" fmla="*/ f82 f22 1"/>
                <a:gd name="f103" fmla="*/ f83 f21 1"/>
                <a:gd name="f104" fmla="*/ f8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91" y="f93"/>
                </a:cxn>
                <a:cxn ang="f48">
                  <a:pos x="f94" y="f95"/>
                </a:cxn>
                <a:cxn ang="f48">
                  <a:pos x="f96" y="f95"/>
                </a:cxn>
                <a:cxn ang="f48">
                  <a:pos x="f97" y="f98"/>
                </a:cxn>
                <a:cxn ang="f48">
                  <a:pos x="f99" y="f100"/>
                </a:cxn>
                <a:cxn ang="f48">
                  <a:pos x="f96" y="f101"/>
                </a:cxn>
                <a:cxn ang="f48">
                  <a:pos x="f96" y="f102"/>
                </a:cxn>
                <a:cxn ang="f48">
                  <a:pos x="f103" y="f102"/>
                </a:cxn>
                <a:cxn ang="f48">
                  <a:pos x="f97" y="f101"/>
                </a:cxn>
                <a:cxn ang="f48">
                  <a:pos x="f97" y="f104"/>
                </a:cxn>
                <a:cxn ang="f48">
                  <a:pos x="f99" y="f90"/>
                </a:cxn>
                <a:cxn ang="f48">
                  <a:pos x="f94" y="f90"/>
                </a:cxn>
                <a:cxn ang="f48">
                  <a:pos x="f89" y="f90"/>
                </a:cxn>
              </a:cxnLst>
              <a:rect l="f85" t="f88" r="f86" b="f87"/>
              <a:pathLst>
                <a:path w="10" h="15">
                  <a:moveTo>
                    <a:pt x="f8" y="f5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9" y="f13"/>
                    <a:pt x="f9" y="f8"/>
                    <a:pt x="f9" y="f6"/>
                  </a:cubicBezTo>
                  <a:cubicBezTo>
                    <a:pt x="f9" y="f14"/>
                    <a:pt x="f6" y="f7"/>
                    <a:pt x="f13" y="f15"/>
                  </a:cubicBezTo>
                  <a:cubicBezTo>
                    <a:pt x="f13" y="f15"/>
                    <a:pt x="f12" y="f15"/>
                    <a:pt x="f12" y="f15"/>
                  </a:cubicBezTo>
                  <a:cubicBezTo>
                    <a:pt x="f16" y="f17"/>
                    <a:pt x="f18" y="f17"/>
                    <a:pt x="f10" y="f14"/>
                  </a:cubicBezTo>
                  <a:cubicBezTo>
                    <a:pt x="f10" y="f6"/>
                    <a:pt x="f5" y="f8"/>
                    <a:pt x="f18" y="f19"/>
                  </a:cubicBezTo>
                  <a:cubicBezTo>
                    <a:pt x="f11" y="f13"/>
                    <a:pt x="f16" y="f12"/>
                    <a:pt x="f12" y="f16"/>
                  </a:cubicBezTo>
                  <a:cubicBezTo>
                    <a:pt x="f13" y="f16"/>
                    <a:pt x="f13" y="f11"/>
                    <a:pt x="f12" y="f11"/>
                  </a:cubicBezTo>
                  <a:cubicBezTo>
                    <a:pt x="f12" y="f18"/>
                    <a:pt x="f16" y="f18"/>
                    <a:pt x="f16" y="f11"/>
                  </a:cubicBezTo>
                  <a:cubicBezTo>
                    <a:pt x="f16" y="f16"/>
                    <a:pt x="f18" y="f16"/>
                    <a:pt x="f10" y="f16"/>
                  </a:cubicBezTo>
                  <a:cubicBezTo>
                    <a:pt x="f5" y="f11"/>
                    <a:pt x="f10" y="f18"/>
                    <a:pt x="f10" y="f10"/>
                  </a:cubicBezTo>
                  <a:cubicBezTo>
                    <a:pt x="f10" y="f10"/>
                    <a:pt x="f18" y="f10"/>
                    <a:pt x="f18" y="f5"/>
                  </a:cubicBezTo>
                  <a:cubicBezTo>
                    <a:pt x="f16" y="f5"/>
                    <a:pt x="f12" y="f5"/>
                    <a:pt x="f13" y="f5"/>
                  </a:cubicBezTo>
                  <a:cubicBezTo>
                    <a:pt x="f19" y="f5"/>
                    <a:pt x="f19" y="f5"/>
                    <a:pt x="f8" y="f5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E9094461-1EA3-E9B0-95B6-266602270883}"/>
                </a:ext>
              </a:extLst>
            </p:cNvPr>
            <p:cNvSpPr/>
            <p:nvPr/>
          </p:nvSpPr>
          <p:spPr>
            <a:xfrm>
              <a:off x="9299576" y="6883402"/>
              <a:ext cx="87316" cy="325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6"/>
                <a:gd name="f8" fmla="val 4"/>
                <a:gd name="f9" fmla="val 5"/>
                <a:gd name="f10" fmla="val 6"/>
                <a:gd name="f11" fmla="val 8"/>
                <a:gd name="f12" fmla="val 12"/>
                <a:gd name="f13" fmla="val 13"/>
                <a:gd name="f14" fmla="val 14"/>
                <a:gd name="f15" fmla="val 18"/>
                <a:gd name="f16" fmla="val 22"/>
                <a:gd name="f17" fmla="val 21"/>
                <a:gd name="f18" fmla="val 16"/>
                <a:gd name="f19" fmla="val 3"/>
                <a:gd name="f20" fmla="val 2"/>
                <a:gd name="f21" fmla="val 9"/>
                <a:gd name="f22" fmla="val 1"/>
                <a:gd name="f23" fmla="+- 0 0 -90"/>
                <a:gd name="f24" fmla="*/ f3 1 7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7"/>
                <a:gd name="f34" fmla="*/ f30 1 26"/>
                <a:gd name="f35" fmla="*/ 4 f31 1"/>
                <a:gd name="f36" fmla="*/ 0 f30 1"/>
                <a:gd name="f37" fmla="*/ 7 f31 1"/>
                <a:gd name="f38" fmla="*/ 12 f30 1"/>
                <a:gd name="f39" fmla="*/ 14 f30 1"/>
                <a:gd name="f40" fmla="*/ 6 f31 1"/>
                <a:gd name="f41" fmla="*/ 26 f30 1"/>
                <a:gd name="f42" fmla="*/ 3 f31 1"/>
                <a:gd name="f43" fmla="*/ 0 f31 1"/>
                <a:gd name="f44" fmla="*/ 3 f30 1"/>
                <a:gd name="f45" fmla="+- f32 0 f1"/>
                <a:gd name="f46" fmla="*/ f35 1 7"/>
                <a:gd name="f47" fmla="*/ f36 1 26"/>
                <a:gd name="f48" fmla="*/ f37 1 7"/>
                <a:gd name="f49" fmla="*/ f38 1 26"/>
                <a:gd name="f50" fmla="*/ f39 1 26"/>
                <a:gd name="f51" fmla="*/ f40 1 7"/>
                <a:gd name="f52" fmla="*/ f41 1 26"/>
                <a:gd name="f53" fmla="*/ f42 1 7"/>
                <a:gd name="f54" fmla="*/ f43 1 7"/>
                <a:gd name="f55" fmla="*/ f44 1 26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4"/>
                <a:gd name="f65" fmla="*/ f51 1 f33"/>
                <a:gd name="f66" fmla="*/ f52 1 f34"/>
                <a:gd name="f67" fmla="*/ f53 1 f33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5 1"/>
                <a:gd name="f79" fmla="*/ f65 f24 1"/>
                <a:gd name="f80" fmla="*/ f66 f25 1"/>
                <a:gd name="f81" fmla="*/ f67 f24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6" y="f78"/>
                </a:cxn>
                <a:cxn ang="f45">
                  <a:pos x="f79" y="f80"/>
                </a:cxn>
                <a:cxn ang="f45">
                  <a:pos x="f81" y="f77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7" h="26">
                  <a:moveTo>
                    <a:pt x="f8" y="f5"/>
                  </a:moveTo>
                  <a:cubicBezTo>
                    <a:pt x="f9" y="f8"/>
                    <a:pt x="f10" y="f11"/>
                    <a:pt x="f6" y="f12"/>
                  </a:cubicBezTo>
                  <a:cubicBezTo>
                    <a:pt x="f10" y="f12"/>
                    <a:pt x="f6" y="f13"/>
                    <a:pt x="f6" y="f14"/>
                  </a:cubicBezTo>
                  <a:cubicBezTo>
                    <a:pt x="f6" y="f15"/>
                    <a:pt x="f6" y="f16"/>
                    <a:pt x="f10" y="f7"/>
                  </a:cubicBezTo>
                  <a:cubicBezTo>
                    <a:pt x="f9" y="f17"/>
                    <a:pt x="f8" y="f18"/>
                    <a:pt x="f19" y="f12"/>
                  </a:cubicBezTo>
                  <a:cubicBezTo>
                    <a:pt x="f20" y="f21"/>
                    <a:pt x="f22" y="f10"/>
                    <a:pt x="f5" y="f19"/>
                  </a:cubicBezTo>
                  <a:cubicBezTo>
                    <a:pt x="f22" y="f20"/>
                    <a:pt x="f8" y="f19"/>
                    <a:pt x="f8" y="f5"/>
                  </a:cubicBezTo>
                  <a:close/>
                </a:path>
              </a:pathLst>
            </a:custGeom>
            <a:solidFill>
              <a:srgbClr val="754A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E882F94D-C5EB-FFE6-B089-54327DEC74DB}"/>
                </a:ext>
              </a:extLst>
            </p:cNvPr>
            <p:cNvSpPr/>
            <p:nvPr/>
          </p:nvSpPr>
          <p:spPr>
            <a:xfrm>
              <a:off x="11315700" y="5026027"/>
              <a:ext cx="49213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1"/>
                <a:gd name="f9" fmla="val 3"/>
                <a:gd name="f10" fmla="+- 0 0 -90"/>
                <a:gd name="f11" fmla="*/ f3 1 4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4"/>
                <a:gd name="f22" fmla="*/ 4 f18 1"/>
                <a:gd name="f23" fmla="*/ 1 f17 1"/>
                <a:gd name="f24" fmla="*/ 0 f18 1"/>
                <a:gd name="f25" fmla="+- f19 0 f1"/>
                <a:gd name="f26" fmla="*/ f22 1 4"/>
                <a:gd name="f27" fmla="*/ f23 1 2"/>
                <a:gd name="f28" fmla="*/ f24 1 4"/>
                <a:gd name="f29" fmla="*/ 0 1 f21"/>
                <a:gd name="f30" fmla="*/ f14 1 f21"/>
                <a:gd name="f31" fmla="*/ 0 1 f20"/>
                <a:gd name="f32" fmla="*/ f15 1 f20"/>
                <a:gd name="f33" fmla="*/ f26 1 f21"/>
                <a:gd name="f34" fmla="*/ f27 1 f20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1"/>
                </a:cxn>
                <a:cxn ang="f25">
                  <a:pos x="f40" y="f41"/>
                </a:cxn>
              </a:cxnLst>
              <a:rect l="f36" t="f39" r="f37" b="f38"/>
              <a:pathLst>
                <a:path w="4" h="2">
                  <a:moveTo>
                    <a:pt x="f6" y="f8"/>
                  </a:moveTo>
                  <a:cubicBezTo>
                    <a:pt x="f9" y="f7"/>
                    <a:pt x="f7" y="f8"/>
                    <a:pt x="f5" y="f8"/>
                  </a:cubicBezTo>
                  <a:cubicBezTo>
                    <a:pt x="f7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AC6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7D94441E-FEFC-D2A0-1294-57098FD2DE4B}"/>
                </a:ext>
              </a:extLst>
            </p:cNvPr>
            <p:cNvSpPr/>
            <p:nvPr/>
          </p:nvSpPr>
          <p:spPr>
            <a:xfrm>
              <a:off x="10891839" y="5038728"/>
              <a:ext cx="74615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2"/>
                <a:gd name="f9" fmla="val 4"/>
                <a:gd name="f10" fmla="val 5"/>
                <a:gd name="f11" fmla="val 3"/>
                <a:gd name="f12" fmla="+- 0 0 -90"/>
                <a:gd name="f13" fmla="*/ f3 1 6"/>
                <a:gd name="f14" fmla="*/ f4 1 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val f19"/>
                <a:gd name="f24" fmla="*/ 2 f20 1"/>
                <a:gd name="f25" fmla="*/ 1 f19 1"/>
                <a:gd name="f26" fmla="*/ 0 f20 1"/>
                <a:gd name="f27" fmla="*/ 0 f19 1"/>
                <a:gd name="f28" fmla="*/ 6 f20 1"/>
                <a:gd name="f29" fmla="+- f21 0 f1"/>
                <a:gd name="f30" fmla="*/ f24 1 6"/>
                <a:gd name="f31" fmla="*/ f26 1 6"/>
                <a:gd name="f32" fmla="*/ f28 1 6"/>
                <a:gd name="f33" fmla="*/ f25 1 f23"/>
                <a:gd name="f34" fmla="*/ f27 1 f23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2"/>
                <a:gd name="f41" fmla="*/ f32 1 f22"/>
                <a:gd name="f42" fmla="*/ f35 f13 1"/>
                <a:gd name="f43" fmla="*/ f36 f13 1"/>
                <a:gd name="f44" fmla="*/ f38 f14 1"/>
                <a:gd name="f45" fmla="*/ f37 f14 1"/>
                <a:gd name="f46" fmla="*/ f33 f14 1"/>
                <a:gd name="f47" fmla="*/ f34 f14 1"/>
                <a:gd name="f48" fmla="*/ f39 f13 1"/>
                <a:gd name="f49" fmla="*/ f40 f13 1"/>
                <a:gd name="f50" fmla="*/ f4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6"/>
                </a:cxn>
                <a:cxn ang="f29">
                  <a:pos x="f49" y="f47"/>
                </a:cxn>
                <a:cxn ang="f29">
                  <a:pos x="f50" y="f47"/>
                </a:cxn>
                <a:cxn ang="f29">
                  <a:pos x="f48" y="f46"/>
                </a:cxn>
              </a:cxnLst>
              <a:rect l="f42" t="f45" r="f43" b="f44"/>
              <a:pathLst>
                <a:path w="6" h="1">
                  <a:moveTo>
                    <a:pt x="f8" y="f7"/>
                  </a:moveTo>
                  <a:cubicBezTo>
                    <a:pt x="f7" y="f5"/>
                    <a:pt x="f5" y="f7"/>
                    <a:pt x="f5" y="f5"/>
                  </a:cubicBezTo>
                  <a:cubicBezTo>
                    <a:pt x="f8" y="f5"/>
                    <a:pt x="f9" y="f5"/>
                    <a:pt x="f6" y="f5"/>
                  </a:cubicBezTo>
                  <a:cubicBezTo>
                    <a:pt x="f10" y="f5"/>
                    <a:pt x="f11" y="f5"/>
                    <a:pt x="f8" y="f7"/>
                  </a:cubicBezTo>
                  <a:close/>
                </a:path>
              </a:pathLst>
            </a:custGeom>
            <a:solidFill>
              <a:srgbClr val="D4D1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8DA06109-E9F7-D502-7035-397824636C13}"/>
                </a:ext>
              </a:extLst>
            </p:cNvPr>
            <p:cNvSpPr/>
            <p:nvPr/>
          </p:nvSpPr>
          <p:spPr>
            <a:xfrm>
              <a:off x="4659316" y="7843842"/>
              <a:ext cx="149220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9"/>
                <a:gd name="f8" fmla="val 11"/>
                <a:gd name="f9" fmla="val 13"/>
                <a:gd name="f10" fmla="val 10"/>
                <a:gd name="f11" fmla="val 6"/>
                <a:gd name="f12" fmla="val 17"/>
                <a:gd name="f13" fmla="val 2"/>
                <a:gd name="f14" fmla="val 15"/>
                <a:gd name="f15" fmla="val 1"/>
                <a:gd name="f16" fmla="val 8"/>
                <a:gd name="f17" fmla="val 4"/>
                <a:gd name="f18" fmla="val 7"/>
                <a:gd name="f19" fmla="val 9"/>
                <a:gd name="f20" fmla="val 3"/>
                <a:gd name="f21" fmla="val 14"/>
                <a:gd name="f22" fmla="val 5"/>
                <a:gd name="f23" fmla="+- 0 0 -90"/>
                <a:gd name="f24" fmla="*/ f3 1 12"/>
                <a:gd name="f25" fmla="*/ f4 1 19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"/>
                <a:gd name="f34" fmla="*/ f30 1 19"/>
                <a:gd name="f35" fmla="*/ 11 f31 1"/>
                <a:gd name="f36" fmla="*/ 13 f30 1"/>
                <a:gd name="f37" fmla="*/ 6 f31 1"/>
                <a:gd name="f38" fmla="*/ 17 f30 1"/>
                <a:gd name="f39" fmla="*/ 1 f31 1"/>
                <a:gd name="f40" fmla="*/ 8 f30 1"/>
                <a:gd name="f41" fmla="*/ 7 f31 1"/>
                <a:gd name="f42" fmla="*/ 0 f30 1"/>
                <a:gd name="f43" fmla="*/ 9 f31 1"/>
                <a:gd name="f44" fmla="*/ 1 f30 1"/>
                <a:gd name="f45" fmla="*/ 8 f31 1"/>
                <a:gd name="f46" fmla="*/ 2 f30 1"/>
                <a:gd name="f47" fmla="*/ 3 f31 1"/>
                <a:gd name="f48" fmla="*/ 12 f30 1"/>
                <a:gd name="f49" fmla="*/ 5 f31 1"/>
                <a:gd name="f50" fmla="*/ 11 f30 1"/>
                <a:gd name="f51" fmla="*/ 4 f30 1"/>
                <a:gd name="f52" fmla="*/ 6 f30 1"/>
                <a:gd name="f53" fmla="+- f32 0 f1"/>
                <a:gd name="f54" fmla="*/ f35 1 12"/>
                <a:gd name="f55" fmla="*/ f36 1 19"/>
                <a:gd name="f56" fmla="*/ f37 1 12"/>
                <a:gd name="f57" fmla="*/ f38 1 19"/>
                <a:gd name="f58" fmla="*/ f39 1 12"/>
                <a:gd name="f59" fmla="*/ f40 1 19"/>
                <a:gd name="f60" fmla="*/ f41 1 12"/>
                <a:gd name="f61" fmla="*/ f42 1 19"/>
                <a:gd name="f62" fmla="*/ f43 1 12"/>
                <a:gd name="f63" fmla="*/ f44 1 19"/>
                <a:gd name="f64" fmla="*/ f45 1 12"/>
                <a:gd name="f65" fmla="*/ f46 1 19"/>
                <a:gd name="f66" fmla="*/ f47 1 12"/>
                <a:gd name="f67" fmla="*/ f48 1 19"/>
                <a:gd name="f68" fmla="*/ f49 1 12"/>
                <a:gd name="f69" fmla="*/ f50 1 19"/>
                <a:gd name="f70" fmla="*/ f51 1 19"/>
                <a:gd name="f71" fmla="*/ f52 1 19"/>
                <a:gd name="f72" fmla="*/ 0 1 f33"/>
                <a:gd name="f73" fmla="*/ f27 1 f33"/>
                <a:gd name="f74" fmla="*/ 0 1 f34"/>
                <a:gd name="f75" fmla="*/ f28 1 f34"/>
                <a:gd name="f76" fmla="*/ f54 1 f33"/>
                <a:gd name="f77" fmla="*/ f55 1 f34"/>
                <a:gd name="f78" fmla="*/ f56 1 f33"/>
                <a:gd name="f79" fmla="*/ f57 1 f34"/>
                <a:gd name="f80" fmla="*/ f58 1 f33"/>
                <a:gd name="f81" fmla="*/ f59 1 f34"/>
                <a:gd name="f82" fmla="*/ f60 1 f33"/>
                <a:gd name="f83" fmla="*/ f61 1 f34"/>
                <a:gd name="f84" fmla="*/ f62 1 f33"/>
                <a:gd name="f85" fmla="*/ f63 1 f34"/>
                <a:gd name="f86" fmla="*/ f64 1 f33"/>
                <a:gd name="f87" fmla="*/ f65 1 f34"/>
                <a:gd name="f88" fmla="*/ f66 1 f33"/>
                <a:gd name="f89" fmla="*/ f67 1 f34"/>
                <a:gd name="f90" fmla="*/ f68 1 f33"/>
                <a:gd name="f91" fmla="*/ f69 1 f34"/>
                <a:gd name="f92" fmla="*/ f70 1 f34"/>
                <a:gd name="f93" fmla="*/ f71 1 f34"/>
                <a:gd name="f94" fmla="*/ f72 f24 1"/>
                <a:gd name="f95" fmla="*/ f73 f24 1"/>
                <a:gd name="f96" fmla="*/ f75 f25 1"/>
                <a:gd name="f97" fmla="*/ f74 f25 1"/>
                <a:gd name="f98" fmla="*/ f76 f24 1"/>
                <a:gd name="f99" fmla="*/ f77 f25 1"/>
                <a:gd name="f100" fmla="*/ f78 f24 1"/>
                <a:gd name="f101" fmla="*/ f79 f25 1"/>
                <a:gd name="f102" fmla="*/ f80 f24 1"/>
                <a:gd name="f103" fmla="*/ f81 f25 1"/>
                <a:gd name="f104" fmla="*/ f82 f24 1"/>
                <a:gd name="f105" fmla="*/ f83 f25 1"/>
                <a:gd name="f106" fmla="*/ f84 f24 1"/>
                <a:gd name="f107" fmla="*/ f85 f25 1"/>
                <a:gd name="f108" fmla="*/ f86 f24 1"/>
                <a:gd name="f109" fmla="*/ f87 f25 1"/>
                <a:gd name="f110" fmla="*/ f88 f24 1"/>
                <a:gd name="f111" fmla="*/ f89 f25 1"/>
                <a:gd name="f112" fmla="*/ f90 f24 1"/>
                <a:gd name="f113" fmla="*/ f91 f25 1"/>
                <a:gd name="f114" fmla="*/ f92 f25 1"/>
                <a:gd name="f115" fmla="*/ f9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8" y="f99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104" y="f105"/>
                </a:cxn>
                <a:cxn ang="f53">
                  <a:pos x="f106" y="f107"/>
                </a:cxn>
                <a:cxn ang="f53">
                  <a:pos x="f108" y="f109"/>
                </a:cxn>
                <a:cxn ang="f53">
                  <a:pos x="f110" y="f111"/>
                </a:cxn>
                <a:cxn ang="f53">
                  <a:pos x="f112" y="f99"/>
                </a:cxn>
                <a:cxn ang="f53">
                  <a:pos x="f112" y="f113"/>
                </a:cxn>
                <a:cxn ang="f53">
                  <a:pos x="f104" y="f114"/>
                </a:cxn>
                <a:cxn ang="f53">
                  <a:pos x="f98" y="f115"/>
                </a:cxn>
                <a:cxn ang="f53">
                  <a:pos x="f98" y="f99"/>
                </a:cxn>
              </a:cxnLst>
              <a:rect l="f94" t="f97" r="f95" b="f96"/>
              <a:pathLst>
                <a:path w="12" h="19">
                  <a:moveTo>
                    <a:pt x="f8" y="f9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8" y="f7"/>
                    <a:pt x="f10" y="f7"/>
                    <a:pt x="f11" y="f12"/>
                  </a:cubicBezTo>
                  <a:cubicBezTo>
                    <a:pt x="f13" y="f14"/>
                    <a:pt x="f5" y="f8"/>
                    <a:pt x="f15" y="f16"/>
                  </a:cubicBezTo>
                  <a:cubicBezTo>
                    <a:pt x="f15" y="f17"/>
                    <a:pt x="f17" y="f15"/>
                    <a:pt x="f18" y="f5"/>
                  </a:cubicBezTo>
                  <a:cubicBezTo>
                    <a:pt x="f16" y="f5"/>
                    <a:pt x="f19" y="f5"/>
                    <a:pt x="f19" y="f15"/>
                  </a:cubicBezTo>
                  <a:cubicBezTo>
                    <a:pt x="f19" y="f13"/>
                    <a:pt x="f16" y="f15"/>
                    <a:pt x="f16" y="f13"/>
                  </a:cubicBezTo>
                  <a:cubicBezTo>
                    <a:pt x="f20" y="f20"/>
                    <a:pt x="f15" y="f16"/>
                    <a:pt x="f20" y="f6"/>
                  </a:cubicBezTo>
                  <a:cubicBezTo>
                    <a:pt x="f17" y="f9"/>
                    <a:pt x="f17" y="f21"/>
                    <a:pt x="f22" y="f9"/>
                  </a:cubicBezTo>
                  <a:cubicBezTo>
                    <a:pt x="f11" y="f9"/>
                    <a:pt x="f11" y="f6"/>
                    <a:pt x="f22" y="f8"/>
                  </a:cubicBezTo>
                  <a:cubicBezTo>
                    <a:pt x="f17" y="f16"/>
                    <a:pt x="f22" y="f11"/>
                    <a:pt x="f18" y="f17"/>
                  </a:cubicBezTo>
                  <a:cubicBezTo>
                    <a:pt x="f19" y="f20"/>
                    <a:pt x="f10" y="f17"/>
                    <a:pt x="f8" y="f11"/>
                  </a:cubicBezTo>
                  <a:cubicBezTo>
                    <a:pt x="f8" y="f16"/>
                    <a:pt x="f6" y="f8"/>
                    <a:pt x="f8" y="f9"/>
                  </a:cubicBezTo>
                  <a:close/>
                </a:path>
              </a:pathLst>
            </a:custGeom>
            <a:solidFill>
              <a:srgbClr val="F1B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AD056A2F-7D09-698B-B718-1022EFBECBF7}"/>
                </a:ext>
              </a:extLst>
            </p:cNvPr>
            <p:cNvSpPr/>
            <p:nvPr/>
          </p:nvSpPr>
          <p:spPr>
            <a:xfrm>
              <a:off x="5989640" y="7245348"/>
              <a:ext cx="6349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1"/>
                <a:gd name="f9" fmla="val 3"/>
                <a:gd name="f10" fmla="val 4"/>
                <a:gd name="f11" fmla="val 2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1 f20 1"/>
                <a:gd name="f25" fmla="*/ 0 f19 1"/>
                <a:gd name="f26" fmla="*/ 5 f20 1"/>
                <a:gd name="f27" fmla="*/ 4 f19 1"/>
                <a:gd name="f28" fmla="*/ 4 f20 1"/>
                <a:gd name="f29" fmla="*/ 6 f19 1"/>
                <a:gd name="f30" fmla="*/ 3 f20 1"/>
                <a:gd name="f31" fmla="*/ 5 f19 1"/>
                <a:gd name="f32" fmla="*/ 0 f20 1"/>
                <a:gd name="f33" fmla="*/ 2 f19 1"/>
                <a:gd name="f34" fmla="+- f21 0 f1"/>
                <a:gd name="f35" fmla="*/ f24 1 5"/>
                <a:gd name="f36" fmla="*/ f25 1 6"/>
                <a:gd name="f37" fmla="*/ f26 1 5"/>
                <a:gd name="f38" fmla="*/ f27 1 6"/>
                <a:gd name="f39" fmla="*/ f28 1 5"/>
                <a:gd name="f40" fmla="*/ f29 1 6"/>
                <a:gd name="f41" fmla="*/ f30 1 5"/>
                <a:gd name="f42" fmla="*/ f31 1 6"/>
                <a:gd name="f43" fmla="*/ f32 1 5"/>
                <a:gd name="f44" fmla="*/ f33 1 6"/>
                <a:gd name="f45" fmla="*/ 0 1 f23"/>
                <a:gd name="f46" fmla="*/ f16 1 f23"/>
                <a:gd name="f47" fmla="*/ 0 1 f22"/>
                <a:gd name="f48" fmla="*/ f17 1 f22"/>
                <a:gd name="f49" fmla="*/ f35 1 f23"/>
                <a:gd name="f50" fmla="*/ f36 1 f22"/>
                <a:gd name="f51" fmla="*/ f37 1 f23"/>
                <a:gd name="f52" fmla="*/ f38 1 f22"/>
                <a:gd name="f53" fmla="*/ f39 1 f23"/>
                <a:gd name="f54" fmla="*/ f40 1 f22"/>
                <a:gd name="f55" fmla="*/ f41 1 f23"/>
                <a:gd name="f56" fmla="*/ f42 1 f22"/>
                <a:gd name="f57" fmla="*/ f43 1 f23"/>
                <a:gd name="f58" fmla="*/ f44 1 f22"/>
                <a:gd name="f59" fmla="*/ f45 f13 1"/>
                <a:gd name="f60" fmla="*/ f46 f13 1"/>
                <a:gd name="f61" fmla="*/ f48 f14 1"/>
                <a:gd name="f62" fmla="*/ f47 f14 1"/>
                <a:gd name="f63" fmla="*/ f49 f13 1"/>
                <a:gd name="f64" fmla="*/ f50 f14 1"/>
                <a:gd name="f65" fmla="*/ f51 f13 1"/>
                <a:gd name="f66" fmla="*/ f52 f14 1"/>
                <a:gd name="f67" fmla="*/ f53 f13 1"/>
                <a:gd name="f68" fmla="*/ f54 f14 1"/>
                <a:gd name="f69" fmla="*/ f55 f13 1"/>
                <a:gd name="f70" fmla="*/ f56 f14 1"/>
                <a:gd name="f71" fmla="*/ f57 f13 1"/>
                <a:gd name="f72" fmla="*/ f5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67" y="f68"/>
                </a:cxn>
                <a:cxn ang="f34">
                  <a:pos x="f69" y="f70"/>
                </a:cxn>
                <a:cxn ang="f34">
                  <a:pos x="f71" y="f72"/>
                </a:cxn>
                <a:cxn ang="f34">
                  <a:pos x="f63" y="f64"/>
                </a:cxn>
              </a:cxnLst>
              <a:rect l="f59" t="f62" r="f60" b="f61"/>
              <a:pathLst>
                <a:path w="5" h="6">
                  <a:moveTo>
                    <a:pt x="f8" y="f5"/>
                  </a:moveTo>
                  <a:cubicBezTo>
                    <a:pt x="f9" y="f8"/>
                    <a:pt x="f10" y="f9"/>
                    <a:pt x="f6" y="f10"/>
                  </a:cubicBezTo>
                  <a:cubicBezTo>
                    <a:pt x="f6" y="f6"/>
                    <a:pt x="f6" y="f6"/>
                    <a:pt x="f10" y="f7"/>
                  </a:cubicBezTo>
                  <a:cubicBezTo>
                    <a:pt x="f10" y="f7"/>
                    <a:pt x="f9" y="f7"/>
                    <a:pt x="f9" y="f6"/>
                  </a:cubicBezTo>
                  <a:cubicBezTo>
                    <a:pt x="f11" y="f10"/>
                    <a:pt x="f8" y="f9"/>
                    <a:pt x="f5" y="f11"/>
                  </a:cubicBezTo>
                  <a:cubicBezTo>
                    <a:pt x="f11" y="f11"/>
                    <a:pt x="f11" y="f8"/>
                    <a:pt x="f8" y="f5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77E94425-0E53-DC2A-A4D5-75BF4DDC61EA}"/>
                </a:ext>
              </a:extLst>
            </p:cNvPr>
            <p:cNvSpPr/>
            <p:nvPr/>
          </p:nvSpPr>
          <p:spPr>
            <a:xfrm>
              <a:off x="5940427" y="7183434"/>
              <a:ext cx="4921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"/>
                <a:gd name="f8" fmla="val 2"/>
                <a:gd name="f9" fmla="val 1"/>
                <a:gd name="f10" fmla="+- 0 0 -90"/>
                <a:gd name="f11" fmla="*/ f3 1 4"/>
                <a:gd name="f12" fmla="*/ f4 1 3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3"/>
                <a:gd name="f21" fmla="*/ f18 1 4"/>
                <a:gd name="f22" fmla="*/ 3 f18 1"/>
                <a:gd name="f23" fmla="*/ 3 f17 1"/>
                <a:gd name="f24" fmla="*/ 0 f18 1"/>
                <a:gd name="f25" fmla="*/ 1 f18 1"/>
                <a:gd name="f26" fmla="*/ 2 f17 1"/>
                <a:gd name="f27" fmla="*/ 2 f18 1"/>
                <a:gd name="f28" fmla="*/ 1 f17 1"/>
                <a:gd name="f29" fmla="+- f19 0 f1"/>
                <a:gd name="f30" fmla="*/ f22 1 4"/>
                <a:gd name="f31" fmla="*/ f23 1 3"/>
                <a:gd name="f32" fmla="*/ f24 1 4"/>
                <a:gd name="f33" fmla="*/ f25 1 4"/>
                <a:gd name="f34" fmla="*/ f26 1 3"/>
                <a:gd name="f35" fmla="*/ f27 1 4"/>
                <a:gd name="f36" fmla="*/ f28 1 3"/>
                <a:gd name="f37" fmla="*/ 0 1 f21"/>
                <a:gd name="f38" fmla="*/ f14 1 f21"/>
                <a:gd name="f39" fmla="*/ 0 1 f20"/>
                <a:gd name="f40" fmla="*/ f15 1 f20"/>
                <a:gd name="f41" fmla="*/ f30 1 f21"/>
                <a:gd name="f42" fmla="*/ f31 1 f20"/>
                <a:gd name="f43" fmla="*/ f32 1 f21"/>
                <a:gd name="f44" fmla="*/ f33 1 f21"/>
                <a:gd name="f45" fmla="*/ f34 1 f20"/>
                <a:gd name="f46" fmla="*/ f35 1 f21"/>
                <a:gd name="f47" fmla="*/ f36 1 f20"/>
                <a:gd name="f48" fmla="*/ f37 f11 1"/>
                <a:gd name="f49" fmla="*/ f38 f11 1"/>
                <a:gd name="f50" fmla="*/ f40 f12 1"/>
                <a:gd name="f51" fmla="*/ f39 f12 1"/>
                <a:gd name="f52" fmla="*/ f41 f11 1"/>
                <a:gd name="f53" fmla="*/ f42 f12 1"/>
                <a:gd name="f54" fmla="*/ f43 f11 1"/>
                <a:gd name="f55" fmla="*/ f44 f11 1"/>
                <a:gd name="f56" fmla="*/ f45 f12 1"/>
                <a:gd name="f57" fmla="*/ f46 f11 1"/>
                <a:gd name="f58" fmla="*/ f4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2" y="f53"/>
                </a:cxn>
                <a:cxn ang="f29">
                  <a:pos x="f54" y="f53"/>
                </a:cxn>
                <a:cxn ang="f29">
                  <a:pos x="f55" y="f56"/>
                </a:cxn>
                <a:cxn ang="f29">
                  <a:pos x="f57" y="f58"/>
                </a:cxn>
                <a:cxn ang="f29">
                  <a:pos x="f52" y="f53"/>
                </a:cxn>
              </a:cxnLst>
              <a:rect l="f48" t="f51" r="f49" b="f50"/>
              <a:pathLst>
                <a:path w="4" h="3">
                  <a:moveTo>
                    <a:pt x="f7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7"/>
                    <a:pt x="f9" y="f8"/>
                    <a:pt x="f9" y="f8"/>
                  </a:cubicBezTo>
                  <a:cubicBezTo>
                    <a:pt x="f9" y="f9"/>
                    <a:pt x="f9" y="f5"/>
                    <a:pt x="f8" y="f9"/>
                  </a:cubicBezTo>
                  <a:cubicBezTo>
                    <a:pt x="f6" y="f9"/>
                    <a:pt x="f8" y="f8"/>
                    <a:pt x="f7" y="f7"/>
                  </a:cubicBezTo>
                  <a:close/>
                </a:path>
              </a:pathLst>
            </a:custGeom>
            <a:solidFill>
              <a:srgbClr val="7649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F5B8340-E7AE-EF3B-7A67-AC133D01F6A6}"/>
                </a:ext>
              </a:extLst>
            </p:cNvPr>
            <p:cNvSpPr/>
            <p:nvPr/>
          </p:nvSpPr>
          <p:spPr>
            <a:xfrm>
              <a:off x="9386892" y="7170733"/>
              <a:ext cx="4921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6"/>
                <a:gd name="f8" fmla="val 3"/>
                <a:gd name="f9" fmla="val 2"/>
                <a:gd name="f10" fmla="val 1"/>
                <a:gd name="f11" fmla="+- 0 0 -90"/>
                <a:gd name="f12" fmla="*/ f3 1 4"/>
                <a:gd name="f13" fmla="*/ f4 1 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6"/>
                <a:gd name="f22" fmla="*/ f19 1 4"/>
                <a:gd name="f23" fmla="*/ 3 f19 1"/>
                <a:gd name="f24" fmla="*/ 0 f18 1"/>
                <a:gd name="f25" fmla="*/ 6 f18 1"/>
                <a:gd name="f26" fmla="*/ 2 f19 1"/>
                <a:gd name="f27" fmla="*/ 2 f18 1"/>
                <a:gd name="f28" fmla="+- f20 0 f1"/>
                <a:gd name="f29" fmla="*/ f23 1 4"/>
                <a:gd name="f30" fmla="*/ f24 1 6"/>
                <a:gd name="f31" fmla="*/ f25 1 6"/>
                <a:gd name="f32" fmla="*/ f26 1 4"/>
                <a:gd name="f33" fmla="*/ f27 1 6"/>
                <a:gd name="f34" fmla="*/ 0 1 f22"/>
                <a:gd name="f35" fmla="*/ f15 1 f22"/>
                <a:gd name="f36" fmla="*/ 0 1 f21"/>
                <a:gd name="f37" fmla="*/ f16 1 f21"/>
                <a:gd name="f38" fmla="*/ f29 1 f22"/>
                <a:gd name="f39" fmla="*/ f30 1 f21"/>
                <a:gd name="f40" fmla="*/ f31 1 f21"/>
                <a:gd name="f41" fmla="*/ f32 1 f22"/>
                <a:gd name="f42" fmla="*/ f33 1 f21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3 1"/>
                <a:gd name="f50" fmla="*/ f41 f12 1"/>
                <a:gd name="f51" fmla="*/ f4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7" y="f49"/>
                </a:cxn>
                <a:cxn ang="f28">
                  <a:pos x="f50" y="f51"/>
                </a:cxn>
                <a:cxn ang="f28">
                  <a:pos x="f47" y="f48"/>
                </a:cxn>
              </a:cxnLst>
              <a:rect l="f43" t="f46" r="f44" b="f45"/>
              <a:pathLst>
                <a:path w="4" h="6">
                  <a:moveTo>
                    <a:pt x="f8" y="f5"/>
                  </a:moveTo>
                  <a:cubicBezTo>
                    <a:pt x="f6" y="f9"/>
                    <a:pt x="f8" y="f6"/>
                    <a:pt x="f8" y="f7"/>
                  </a:cubicBezTo>
                  <a:cubicBezTo>
                    <a:pt x="f5" y="f7"/>
                    <a:pt x="f9" y="f6"/>
                    <a:pt x="f9" y="f9"/>
                  </a:cubicBezTo>
                  <a:cubicBezTo>
                    <a:pt x="f9" y="f9"/>
                    <a:pt x="f8" y="f10"/>
                    <a:pt x="f8" y="f5"/>
                  </a:cubicBezTo>
                  <a:close/>
                </a:path>
              </a:pathLst>
            </a:custGeom>
            <a:solidFill>
              <a:srgbClr val="B196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D69E2580-AA04-AF8B-00F4-6C2E69346AF2}"/>
                </a:ext>
              </a:extLst>
            </p:cNvPr>
            <p:cNvSpPr/>
            <p:nvPr/>
          </p:nvSpPr>
          <p:spPr>
            <a:xfrm>
              <a:off x="11141077" y="7981953"/>
              <a:ext cx="1481135" cy="9223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9"/>
                <a:gd name="f7" fmla="val 74"/>
                <a:gd name="f8" fmla="val 103"/>
                <a:gd name="f9" fmla="val 8"/>
                <a:gd name="f10" fmla="val 104"/>
                <a:gd name="f11" fmla="val 9"/>
                <a:gd name="f12" fmla="val 105"/>
                <a:gd name="f13" fmla="val 10"/>
                <a:gd name="f14" fmla="val 11"/>
                <a:gd name="f15" fmla="val 106"/>
                <a:gd name="f16" fmla="val 107"/>
                <a:gd name="f17" fmla="val 108"/>
                <a:gd name="f18" fmla="val 109"/>
                <a:gd name="f19" fmla="val 110"/>
                <a:gd name="f20" fmla="val 111"/>
                <a:gd name="f21" fmla="val 7"/>
                <a:gd name="f22" fmla="val 112"/>
                <a:gd name="f23" fmla="val 113"/>
                <a:gd name="f24" fmla="val 6"/>
                <a:gd name="f25" fmla="val 3"/>
                <a:gd name="f26" fmla="val 4"/>
                <a:gd name="f27" fmla="val 2"/>
                <a:gd name="f28" fmla="val 116"/>
                <a:gd name="f29" fmla="val 114"/>
                <a:gd name="f30" fmla="val 117"/>
                <a:gd name="f31" fmla="val 1"/>
                <a:gd name="f32" fmla="val 118"/>
                <a:gd name="f33" fmla="val 5"/>
                <a:gd name="f34" fmla="val 12"/>
                <a:gd name="f35" fmla="val 14"/>
                <a:gd name="f36" fmla="val 100"/>
                <a:gd name="f37" fmla="val 15"/>
                <a:gd name="f38" fmla="val 89"/>
                <a:gd name="f39" fmla="val 18"/>
                <a:gd name="f40" fmla="val 78"/>
                <a:gd name="f41" fmla="val 19"/>
                <a:gd name="f42" fmla="val 67"/>
                <a:gd name="f43" fmla="val 21"/>
                <a:gd name="f44" fmla="val 57"/>
                <a:gd name="f45" fmla="val 22"/>
                <a:gd name="f46" fmla="val 48"/>
                <a:gd name="f47" fmla="val 25"/>
                <a:gd name="f48" fmla="val 40"/>
                <a:gd name="f49" fmla="val 27"/>
                <a:gd name="f50" fmla="val 33"/>
                <a:gd name="f51" fmla="val 30"/>
                <a:gd name="f52" fmla="val 29"/>
                <a:gd name="f53" fmla="val 34"/>
                <a:gd name="f54" fmla="val 28"/>
                <a:gd name="f55" fmla="val 42"/>
                <a:gd name="f56" fmla="val 51"/>
                <a:gd name="f57" fmla="val 23"/>
                <a:gd name="f58" fmla="val 60"/>
                <a:gd name="f59" fmla="val 68"/>
                <a:gd name="f60" fmla="val 17"/>
                <a:gd name="f61" fmla="val 69"/>
                <a:gd name="f62" fmla="val 16"/>
                <a:gd name="f63" fmla="val 71"/>
                <a:gd name="f64" fmla="val 72"/>
                <a:gd name="f65" fmla="val 73"/>
                <a:gd name="f66" fmla="val 70"/>
                <a:gd name="f67" fmla="val 65"/>
                <a:gd name="f68" fmla="val 47"/>
                <a:gd name="f69" fmla="val 38"/>
                <a:gd name="f70" fmla="val 26"/>
                <a:gd name="f71" fmla="val 35"/>
                <a:gd name="f72" fmla="val 20"/>
                <a:gd name="f73" fmla="val 55"/>
                <a:gd name="f74" fmla="val 62"/>
                <a:gd name="f75" fmla="val 77"/>
                <a:gd name="f76" fmla="val 84"/>
                <a:gd name="f77" fmla="val 13"/>
                <a:gd name="f78" fmla="val 92"/>
                <a:gd name="f79" fmla="val 94"/>
                <a:gd name="f80" fmla="val 96"/>
                <a:gd name="f81" fmla="val 98"/>
                <a:gd name="f82" fmla="val 101"/>
                <a:gd name="f83" fmla="+- 0 0 -90"/>
                <a:gd name="f84" fmla="*/ f3 1 119"/>
                <a:gd name="f85" fmla="*/ f4 1 74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19"/>
                <a:gd name="f94" fmla="*/ f90 1 74"/>
                <a:gd name="f95" fmla="*/ 103 f91 1"/>
                <a:gd name="f96" fmla="*/ 8 f90 1"/>
                <a:gd name="f97" fmla="*/ 104 f91 1"/>
                <a:gd name="f98" fmla="*/ 9 f90 1"/>
                <a:gd name="f99" fmla="*/ 106 f91 1"/>
                <a:gd name="f100" fmla="*/ 10 f90 1"/>
                <a:gd name="f101" fmla="*/ 108 f91 1"/>
                <a:gd name="f102" fmla="*/ 110 f91 1"/>
                <a:gd name="f103" fmla="*/ 113 f91 1"/>
                <a:gd name="f104" fmla="*/ 6 f90 1"/>
                <a:gd name="f105" fmla="*/ 2 f90 1"/>
                <a:gd name="f106" fmla="*/ 114 f91 1"/>
                <a:gd name="f107" fmla="*/ 0 f90 1"/>
                <a:gd name="f108" fmla="*/ 118 f91 1"/>
                <a:gd name="f109" fmla="*/ 3 f90 1"/>
                <a:gd name="f110" fmla="*/ 117 f91 1"/>
                <a:gd name="f111" fmla="*/ 7 f90 1"/>
                <a:gd name="f112" fmla="*/ 100 f91 1"/>
                <a:gd name="f113" fmla="*/ 15 f90 1"/>
                <a:gd name="f114" fmla="*/ 67 f91 1"/>
                <a:gd name="f115" fmla="*/ 21 f90 1"/>
                <a:gd name="f116" fmla="*/ 40 f91 1"/>
                <a:gd name="f117" fmla="*/ 27 f90 1"/>
                <a:gd name="f118" fmla="*/ 28 f91 1"/>
                <a:gd name="f119" fmla="*/ 42 f90 1"/>
                <a:gd name="f120" fmla="*/ 18 f91 1"/>
                <a:gd name="f121" fmla="*/ 68 f90 1"/>
                <a:gd name="f122" fmla="*/ 15 f91 1"/>
                <a:gd name="f123" fmla="*/ 72 f90 1"/>
                <a:gd name="f124" fmla="*/ 14 f91 1"/>
                <a:gd name="f125" fmla="*/ 73 f90 1"/>
                <a:gd name="f126" fmla="*/ 4 f91 1"/>
                <a:gd name="f127" fmla="*/ 69 f90 1"/>
                <a:gd name="f128" fmla="*/ 1 f91 1"/>
                <a:gd name="f129" fmla="*/ 74 f90 1"/>
                <a:gd name="f130" fmla="*/ 3 f91 1"/>
                <a:gd name="f131" fmla="*/ 65 f90 1"/>
                <a:gd name="f132" fmla="*/ 19 f91 1"/>
                <a:gd name="f133" fmla="*/ 38 f90 1"/>
                <a:gd name="f134" fmla="*/ 48 f91 1"/>
                <a:gd name="f135" fmla="*/ 18 f90 1"/>
                <a:gd name="f136" fmla="*/ 69 f91 1"/>
                <a:gd name="f137" fmla="*/ 92 f91 1"/>
                <a:gd name="f138" fmla="*/ 12 f90 1"/>
                <a:gd name="f139" fmla="*/ 98 f91 1"/>
                <a:gd name="f140" fmla="+- f92 0 f1"/>
                <a:gd name="f141" fmla="*/ f95 1 119"/>
                <a:gd name="f142" fmla="*/ f96 1 74"/>
                <a:gd name="f143" fmla="*/ f97 1 119"/>
                <a:gd name="f144" fmla="*/ f98 1 74"/>
                <a:gd name="f145" fmla="*/ f99 1 119"/>
                <a:gd name="f146" fmla="*/ f100 1 74"/>
                <a:gd name="f147" fmla="*/ f101 1 119"/>
                <a:gd name="f148" fmla="*/ f102 1 119"/>
                <a:gd name="f149" fmla="*/ f103 1 119"/>
                <a:gd name="f150" fmla="*/ f104 1 74"/>
                <a:gd name="f151" fmla="*/ f105 1 74"/>
                <a:gd name="f152" fmla="*/ f106 1 119"/>
                <a:gd name="f153" fmla="*/ f107 1 74"/>
                <a:gd name="f154" fmla="*/ f108 1 119"/>
                <a:gd name="f155" fmla="*/ f109 1 74"/>
                <a:gd name="f156" fmla="*/ f110 1 119"/>
                <a:gd name="f157" fmla="*/ f111 1 74"/>
                <a:gd name="f158" fmla="*/ f112 1 119"/>
                <a:gd name="f159" fmla="*/ f113 1 74"/>
                <a:gd name="f160" fmla="*/ f114 1 119"/>
                <a:gd name="f161" fmla="*/ f115 1 74"/>
                <a:gd name="f162" fmla="*/ f116 1 119"/>
                <a:gd name="f163" fmla="*/ f117 1 74"/>
                <a:gd name="f164" fmla="*/ f118 1 119"/>
                <a:gd name="f165" fmla="*/ f119 1 74"/>
                <a:gd name="f166" fmla="*/ f120 1 119"/>
                <a:gd name="f167" fmla="*/ f121 1 74"/>
                <a:gd name="f168" fmla="*/ f122 1 119"/>
                <a:gd name="f169" fmla="*/ f123 1 74"/>
                <a:gd name="f170" fmla="*/ f124 1 119"/>
                <a:gd name="f171" fmla="*/ f125 1 74"/>
                <a:gd name="f172" fmla="*/ f126 1 119"/>
                <a:gd name="f173" fmla="*/ f127 1 74"/>
                <a:gd name="f174" fmla="*/ f128 1 119"/>
                <a:gd name="f175" fmla="*/ f129 1 74"/>
                <a:gd name="f176" fmla="*/ f130 1 119"/>
                <a:gd name="f177" fmla="*/ f131 1 74"/>
                <a:gd name="f178" fmla="*/ f132 1 119"/>
                <a:gd name="f179" fmla="*/ f133 1 74"/>
                <a:gd name="f180" fmla="*/ f134 1 119"/>
                <a:gd name="f181" fmla="*/ f135 1 74"/>
                <a:gd name="f182" fmla="*/ f136 1 119"/>
                <a:gd name="f183" fmla="*/ f137 1 119"/>
                <a:gd name="f184" fmla="*/ f138 1 74"/>
                <a:gd name="f185" fmla="*/ f139 1 119"/>
                <a:gd name="f186" fmla="*/ 0 1 f93"/>
                <a:gd name="f187" fmla="*/ f87 1 f93"/>
                <a:gd name="f188" fmla="*/ 0 1 f94"/>
                <a:gd name="f189" fmla="*/ f88 1 f94"/>
                <a:gd name="f190" fmla="*/ f141 1 f93"/>
                <a:gd name="f191" fmla="*/ f142 1 f94"/>
                <a:gd name="f192" fmla="*/ f143 1 f93"/>
                <a:gd name="f193" fmla="*/ f144 1 f94"/>
                <a:gd name="f194" fmla="*/ f145 1 f93"/>
                <a:gd name="f195" fmla="*/ f146 1 f94"/>
                <a:gd name="f196" fmla="*/ f147 1 f93"/>
                <a:gd name="f197" fmla="*/ f148 1 f93"/>
                <a:gd name="f198" fmla="*/ f149 1 f93"/>
                <a:gd name="f199" fmla="*/ f150 1 f94"/>
                <a:gd name="f200" fmla="*/ f151 1 f94"/>
                <a:gd name="f201" fmla="*/ f152 1 f93"/>
                <a:gd name="f202" fmla="*/ f153 1 f94"/>
                <a:gd name="f203" fmla="*/ f154 1 f93"/>
                <a:gd name="f204" fmla="*/ f155 1 f94"/>
                <a:gd name="f205" fmla="*/ f156 1 f93"/>
                <a:gd name="f206" fmla="*/ f157 1 f94"/>
                <a:gd name="f207" fmla="*/ f158 1 f93"/>
                <a:gd name="f208" fmla="*/ f159 1 f94"/>
                <a:gd name="f209" fmla="*/ f160 1 f93"/>
                <a:gd name="f210" fmla="*/ f161 1 f94"/>
                <a:gd name="f211" fmla="*/ f162 1 f93"/>
                <a:gd name="f212" fmla="*/ f163 1 f94"/>
                <a:gd name="f213" fmla="*/ f164 1 f93"/>
                <a:gd name="f214" fmla="*/ f165 1 f94"/>
                <a:gd name="f215" fmla="*/ f166 1 f93"/>
                <a:gd name="f216" fmla="*/ f167 1 f94"/>
                <a:gd name="f217" fmla="*/ f168 1 f93"/>
                <a:gd name="f218" fmla="*/ f169 1 f94"/>
                <a:gd name="f219" fmla="*/ f170 1 f93"/>
                <a:gd name="f220" fmla="*/ f171 1 f94"/>
                <a:gd name="f221" fmla="*/ f172 1 f93"/>
                <a:gd name="f222" fmla="*/ f173 1 f94"/>
                <a:gd name="f223" fmla="*/ f174 1 f93"/>
                <a:gd name="f224" fmla="*/ f175 1 f94"/>
                <a:gd name="f225" fmla="*/ f176 1 f93"/>
                <a:gd name="f226" fmla="*/ f177 1 f94"/>
                <a:gd name="f227" fmla="*/ f178 1 f93"/>
                <a:gd name="f228" fmla="*/ f179 1 f94"/>
                <a:gd name="f229" fmla="*/ f180 1 f93"/>
                <a:gd name="f230" fmla="*/ f181 1 f94"/>
                <a:gd name="f231" fmla="*/ f182 1 f93"/>
                <a:gd name="f232" fmla="*/ f183 1 f93"/>
                <a:gd name="f233" fmla="*/ f184 1 f94"/>
                <a:gd name="f234" fmla="*/ f185 1 f93"/>
                <a:gd name="f235" fmla="*/ f186 f84 1"/>
                <a:gd name="f236" fmla="*/ f187 f84 1"/>
                <a:gd name="f237" fmla="*/ f189 f85 1"/>
                <a:gd name="f238" fmla="*/ f188 f85 1"/>
                <a:gd name="f239" fmla="*/ f190 f84 1"/>
                <a:gd name="f240" fmla="*/ f191 f85 1"/>
                <a:gd name="f241" fmla="*/ f192 f84 1"/>
                <a:gd name="f242" fmla="*/ f193 f85 1"/>
                <a:gd name="f243" fmla="*/ f194 f84 1"/>
                <a:gd name="f244" fmla="*/ f195 f85 1"/>
                <a:gd name="f245" fmla="*/ f196 f84 1"/>
                <a:gd name="f246" fmla="*/ f197 f84 1"/>
                <a:gd name="f247" fmla="*/ f198 f84 1"/>
                <a:gd name="f248" fmla="*/ f199 f85 1"/>
                <a:gd name="f249" fmla="*/ f200 f85 1"/>
                <a:gd name="f250" fmla="*/ f201 f84 1"/>
                <a:gd name="f251" fmla="*/ f202 f85 1"/>
                <a:gd name="f252" fmla="*/ f203 f84 1"/>
                <a:gd name="f253" fmla="*/ f204 f85 1"/>
                <a:gd name="f254" fmla="*/ f205 f84 1"/>
                <a:gd name="f255" fmla="*/ f206 f85 1"/>
                <a:gd name="f256" fmla="*/ f207 f84 1"/>
                <a:gd name="f257" fmla="*/ f208 f85 1"/>
                <a:gd name="f258" fmla="*/ f209 f84 1"/>
                <a:gd name="f259" fmla="*/ f210 f85 1"/>
                <a:gd name="f260" fmla="*/ f211 f84 1"/>
                <a:gd name="f261" fmla="*/ f212 f85 1"/>
                <a:gd name="f262" fmla="*/ f213 f84 1"/>
                <a:gd name="f263" fmla="*/ f214 f85 1"/>
                <a:gd name="f264" fmla="*/ f215 f84 1"/>
                <a:gd name="f265" fmla="*/ f216 f85 1"/>
                <a:gd name="f266" fmla="*/ f217 f84 1"/>
                <a:gd name="f267" fmla="*/ f218 f85 1"/>
                <a:gd name="f268" fmla="*/ f219 f84 1"/>
                <a:gd name="f269" fmla="*/ f220 f85 1"/>
                <a:gd name="f270" fmla="*/ f221 f84 1"/>
                <a:gd name="f271" fmla="*/ f222 f85 1"/>
                <a:gd name="f272" fmla="*/ f223 f84 1"/>
                <a:gd name="f273" fmla="*/ f224 f85 1"/>
                <a:gd name="f274" fmla="*/ f225 f84 1"/>
                <a:gd name="f275" fmla="*/ f226 f85 1"/>
                <a:gd name="f276" fmla="*/ f227 f84 1"/>
                <a:gd name="f277" fmla="*/ f228 f85 1"/>
                <a:gd name="f278" fmla="*/ f229 f84 1"/>
                <a:gd name="f279" fmla="*/ f230 f85 1"/>
                <a:gd name="f280" fmla="*/ f231 f84 1"/>
                <a:gd name="f281" fmla="*/ f232 f84 1"/>
                <a:gd name="f282" fmla="*/ f233 f85 1"/>
                <a:gd name="f283" fmla="*/ f23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0">
                  <a:pos x="f239" y="f240"/>
                </a:cxn>
                <a:cxn ang="f140">
                  <a:pos x="f241" y="f242"/>
                </a:cxn>
                <a:cxn ang="f140">
                  <a:pos x="f243" y="f244"/>
                </a:cxn>
                <a:cxn ang="f140">
                  <a:pos x="f245" y="f242"/>
                </a:cxn>
                <a:cxn ang="f140">
                  <a:pos x="f246" y="f240"/>
                </a:cxn>
                <a:cxn ang="f140">
                  <a:pos x="f247" y="f248"/>
                </a:cxn>
                <a:cxn ang="f140">
                  <a:pos x="f246" y="f248"/>
                </a:cxn>
                <a:cxn ang="f140">
                  <a:pos x="f247" y="f249"/>
                </a:cxn>
                <a:cxn ang="f140">
                  <a:pos x="f250" y="f251"/>
                </a:cxn>
                <a:cxn ang="f140">
                  <a:pos x="f252" y="f253"/>
                </a:cxn>
                <a:cxn ang="f140">
                  <a:pos x="f254" y="f255"/>
                </a:cxn>
                <a:cxn ang="f140">
                  <a:pos x="f256" y="f257"/>
                </a:cxn>
                <a:cxn ang="f140">
                  <a:pos x="f258" y="f259"/>
                </a:cxn>
                <a:cxn ang="f140">
                  <a:pos x="f260" y="f261"/>
                </a:cxn>
                <a:cxn ang="f140">
                  <a:pos x="f262" y="f263"/>
                </a:cxn>
                <a:cxn ang="f140">
                  <a:pos x="f264" y="f265"/>
                </a:cxn>
                <a:cxn ang="f140">
                  <a:pos x="f266" y="f267"/>
                </a:cxn>
                <a:cxn ang="f140">
                  <a:pos x="f268" y="f269"/>
                </a:cxn>
                <a:cxn ang="f140">
                  <a:pos x="f270" y="f271"/>
                </a:cxn>
                <a:cxn ang="f140">
                  <a:pos x="f272" y="f273"/>
                </a:cxn>
                <a:cxn ang="f140">
                  <a:pos x="f274" y="f275"/>
                </a:cxn>
                <a:cxn ang="f140">
                  <a:pos x="f276" y="f277"/>
                </a:cxn>
                <a:cxn ang="f140">
                  <a:pos x="f278" y="f279"/>
                </a:cxn>
                <a:cxn ang="f140">
                  <a:pos x="f280" y="f257"/>
                </a:cxn>
                <a:cxn ang="f140">
                  <a:pos x="f281" y="f282"/>
                </a:cxn>
                <a:cxn ang="f140">
                  <a:pos x="f283" y="f242"/>
                </a:cxn>
                <a:cxn ang="f140">
                  <a:pos x="f239" y="f240"/>
                </a:cxn>
              </a:cxnLst>
              <a:rect l="f235" t="f238" r="f236" b="f237"/>
              <a:pathLst>
                <a:path w="119" h="74">
                  <a:moveTo>
                    <a:pt x="f8" y="f9"/>
                  </a:moveTo>
                  <a:cubicBezTo>
                    <a:pt x="f8" y="f9"/>
                    <a:pt x="f10" y="f11"/>
                    <a:pt x="f10" y="f11"/>
                  </a:cubicBezTo>
                  <a:cubicBezTo>
                    <a:pt x="f12" y="f13"/>
                    <a:pt x="f10" y="f14"/>
                    <a:pt x="f15" y="f13"/>
                  </a:cubicBezTo>
                  <a:cubicBezTo>
                    <a:pt x="f16" y="f13"/>
                    <a:pt x="f16" y="f11"/>
                    <a:pt x="f17" y="f11"/>
                  </a:cubicBezTo>
                  <a:cubicBezTo>
                    <a:pt x="f18" y="f11"/>
                    <a:pt x="f19" y="f11"/>
                    <a:pt x="f19" y="f9"/>
                  </a:cubicBezTo>
                  <a:cubicBezTo>
                    <a:pt x="f20" y="f21"/>
                    <a:pt x="f22" y="f9"/>
                    <a:pt x="f23" y="f24"/>
                  </a:cubicBezTo>
                  <a:cubicBezTo>
                    <a:pt x="f22" y="f24"/>
                    <a:pt x="f20" y="f21"/>
                    <a:pt x="f19" y="f24"/>
                  </a:cubicBezTo>
                  <a:cubicBezTo>
                    <a:pt x="f18" y="f25"/>
                    <a:pt x="f22" y="f26"/>
                    <a:pt x="f23" y="f27"/>
                  </a:cubicBezTo>
                  <a:cubicBezTo>
                    <a:pt x="f23" y="f27"/>
                    <a:pt x="f28" y="f27"/>
                    <a:pt x="f29" y="f5"/>
                  </a:cubicBezTo>
                  <a:cubicBezTo>
                    <a:pt x="f28" y="f5"/>
                    <a:pt x="f30" y="f31"/>
                    <a:pt x="f32" y="f25"/>
                  </a:cubicBezTo>
                  <a:cubicBezTo>
                    <a:pt x="f6" y="f33"/>
                    <a:pt x="f32" y="f24"/>
                    <a:pt x="f30" y="f21"/>
                  </a:cubicBezTo>
                  <a:cubicBezTo>
                    <a:pt x="f22" y="f34"/>
                    <a:pt x="f1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9" y="f56"/>
                    <a:pt x="f57" y="f58"/>
                    <a:pt x="f39" y="f59"/>
                  </a:cubicBezTo>
                  <a:cubicBezTo>
                    <a:pt x="f60" y="f61"/>
                    <a:pt x="f62" y="f63"/>
                    <a:pt x="f37" y="f64"/>
                  </a:cubicBezTo>
                  <a:cubicBezTo>
                    <a:pt x="f35" y="f64"/>
                    <a:pt x="f35" y="f65"/>
                    <a:pt x="f35" y="f65"/>
                  </a:cubicBezTo>
                  <a:cubicBezTo>
                    <a:pt x="f34" y="f59"/>
                    <a:pt x="f9" y="f42"/>
                    <a:pt x="f26" y="f61"/>
                  </a:cubicBezTo>
                  <a:cubicBezTo>
                    <a:pt x="f27" y="f66"/>
                    <a:pt x="f25" y="f64"/>
                    <a:pt x="f31" y="f7"/>
                  </a:cubicBezTo>
                  <a:cubicBezTo>
                    <a:pt x="f31" y="f66"/>
                    <a:pt x="f5" y="f59"/>
                    <a:pt x="f25" y="f67"/>
                  </a:cubicBezTo>
                  <a:cubicBezTo>
                    <a:pt x="f13" y="f44"/>
                    <a:pt x="f35" y="f68"/>
                    <a:pt x="f41" y="f69"/>
                  </a:cubicBezTo>
                  <a:cubicBezTo>
                    <a:pt x="f70" y="f49"/>
                    <a:pt x="f71" y="f72"/>
                    <a:pt x="f46" y="f39"/>
                  </a:cubicBezTo>
                  <a:cubicBezTo>
                    <a:pt x="f73" y="f60"/>
                    <a:pt x="f74" y="f62"/>
                    <a:pt x="f61" y="f37"/>
                  </a:cubicBezTo>
                  <a:cubicBezTo>
                    <a:pt x="f75" y="f37"/>
                    <a:pt x="f76" y="f77"/>
                    <a:pt x="f78" y="f34"/>
                  </a:cubicBezTo>
                  <a:cubicBezTo>
                    <a:pt x="f79" y="f14"/>
                    <a:pt x="f80" y="f13"/>
                    <a:pt x="f81" y="f11"/>
                  </a:cubicBezTo>
                  <a:cubicBezTo>
                    <a:pt x="f36" y="f9"/>
                    <a:pt x="f82" y="f21"/>
                    <a:pt x="f8" y="f9"/>
                  </a:cubicBezTo>
                  <a:close/>
                </a:path>
              </a:pathLst>
            </a:custGeom>
            <a:solidFill>
              <a:srgbClr val="D4D0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C9A8078B-A133-8CE5-D4CC-96FBB6E01C50}"/>
                </a:ext>
              </a:extLst>
            </p:cNvPr>
            <p:cNvSpPr/>
            <p:nvPr/>
          </p:nvSpPr>
          <p:spPr>
            <a:xfrm>
              <a:off x="11215692" y="8978895"/>
              <a:ext cx="4921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2"/>
                <a:gd name="f10" fmla="val 3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1 f19 1"/>
                <a:gd name="f24" fmla="*/ 2 f18 1"/>
                <a:gd name="f25" fmla="*/ 2 f19 1"/>
                <a:gd name="f26" fmla="*/ 0 f18 1"/>
                <a:gd name="f27" fmla="*/ 3 f19 1"/>
                <a:gd name="f28" fmla="*/ 5 f18 1"/>
                <a:gd name="f29" fmla="+- f20 0 f1"/>
                <a:gd name="f30" fmla="*/ f23 1 4"/>
                <a:gd name="f31" fmla="*/ f24 1 5"/>
                <a:gd name="f32" fmla="*/ f25 1 4"/>
                <a:gd name="f33" fmla="*/ f26 1 5"/>
                <a:gd name="f34" fmla="*/ f27 1 4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1"/>
                </a:cxn>
                <a:cxn ang="f29">
                  <a:pos x="f52" y="f55"/>
                </a:cxn>
                <a:cxn ang="f29">
                  <a:pos x="f50" y="f51"/>
                </a:cxn>
              </a:cxnLst>
              <a:rect l="f46" t="f49" r="f47" b="f48"/>
              <a:pathLst>
                <a:path w="4" h="5">
                  <a:moveTo>
                    <a:pt x="f8" y="f9"/>
                  </a:moveTo>
                  <a:cubicBezTo>
                    <a:pt x="f8" y="f8"/>
                    <a:pt x="f9" y="f5"/>
                    <a:pt x="f9" y="f5"/>
                  </a:cubicBezTo>
                  <a:cubicBezTo>
                    <a:pt x="f10" y="f5"/>
                    <a:pt x="f10" y="f8"/>
                    <a:pt x="f10" y="f9"/>
                  </a:cubicBezTo>
                  <a:cubicBezTo>
                    <a:pt x="f10" y="f10"/>
                    <a:pt x="f6" y="f7"/>
                    <a:pt x="f9" y="f7"/>
                  </a:cubicBezTo>
                  <a:cubicBezTo>
                    <a:pt x="f5" y="f7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695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7D969198-7252-7951-AEA4-2F77BBB00E67}"/>
                </a:ext>
              </a:extLst>
            </p:cNvPr>
            <p:cNvSpPr/>
            <p:nvPr/>
          </p:nvSpPr>
          <p:spPr>
            <a:xfrm>
              <a:off x="11936413" y="7532690"/>
              <a:ext cx="76196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1"/>
                <a:gd name="f9" fmla="val 5"/>
                <a:gd name="f10" fmla="val 2"/>
                <a:gd name="f11" fmla="val 4"/>
                <a:gd name="f12" fmla="val 3"/>
                <a:gd name="f13" fmla="+- 0 0 -90"/>
                <a:gd name="f14" fmla="*/ f3 1 6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7"/>
                <a:gd name="f25" fmla="*/ 1 f21 1"/>
                <a:gd name="f26" fmla="*/ 7 f20 1"/>
                <a:gd name="f27" fmla="*/ 0 f21 1"/>
                <a:gd name="f28" fmla="*/ 6 f20 1"/>
                <a:gd name="f29" fmla="*/ 5 f20 1"/>
                <a:gd name="f30" fmla="*/ 5 f21 1"/>
                <a:gd name="f31" fmla="*/ 1 f20 1"/>
                <a:gd name="f32" fmla="*/ 6 f21 1"/>
                <a:gd name="f33" fmla="*/ 0 f20 1"/>
                <a:gd name="f34" fmla="*/ 2 f20 1"/>
                <a:gd name="f35" fmla="+- f22 0 f1"/>
                <a:gd name="f36" fmla="*/ f25 1 6"/>
                <a:gd name="f37" fmla="*/ f26 1 7"/>
                <a:gd name="f38" fmla="*/ f27 1 6"/>
                <a:gd name="f39" fmla="*/ f28 1 7"/>
                <a:gd name="f40" fmla="*/ f29 1 7"/>
                <a:gd name="f41" fmla="*/ f30 1 6"/>
                <a:gd name="f42" fmla="*/ f31 1 7"/>
                <a:gd name="f43" fmla="*/ f32 1 6"/>
                <a:gd name="f44" fmla="*/ f33 1 7"/>
                <a:gd name="f45" fmla="*/ f34 1 7"/>
                <a:gd name="f46" fmla="*/ 0 1 f23"/>
                <a:gd name="f47" fmla="*/ f17 1 f23"/>
                <a:gd name="f48" fmla="*/ 0 1 f24"/>
                <a:gd name="f49" fmla="*/ f18 1 f24"/>
                <a:gd name="f50" fmla="*/ f36 1 f23"/>
                <a:gd name="f51" fmla="*/ f37 1 f24"/>
                <a:gd name="f52" fmla="*/ f38 1 f23"/>
                <a:gd name="f53" fmla="*/ f39 1 f24"/>
                <a:gd name="f54" fmla="*/ f40 1 f24"/>
                <a:gd name="f55" fmla="*/ f41 1 f23"/>
                <a:gd name="f56" fmla="*/ f42 1 f24"/>
                <a:gd name="f57" fmla="*/ f43 1 f23"/>
                <a:gd name="f58" fmla="*/ f44 1 f24"/>
                <a:gd name="f59" fmla="*/ f45 1 f24"/>
                <a:gd name="f60" fmla="*/ f46 f14 1"/>
                <a:gd name="f61" fmla="*/ f47 f14 1"/>
                <a:gd name="f62" fmla="*/ f49 f15 1"/>
                <a:gd name="f63" fmla="*/ f48 f15 1"/>
                <a:gd name="f64" fmla="*/ f50 f14 1"/>
                <a:gd name="f65" fmla="*/ f51 f15 1"/>
                <a:gd name="f66" fmla="*/ f52 f14 1"/>
                <a:gd name="f67" fmla="*/ f53 f15 1"/>
                <a:gd name="f68" fmla="*/ f54 f15 1"/>
                <a:gd name="f69" fmla="*/ f55 f14 1"/>
                <a:gd name="f70" fmla="*/ f56 f15 1"/>
                <a:gd name="f71" fmla="*/ f57 f14 1"/>
                <a:gd name="f72" fmla="*/ f58 f15 1"/>
                <a:gd name="f73" fmla="*/ f59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4" y="f68"/>
                </a:cxn>
                <a:cxn ang="f35">
                  <a:pos x="f69" y="f70"/>
                </a:cxn>
                <a:cxn ang="f35">
                  <a:pos x="f71" y="f72"/>
                </a:cxn>
                <a:cxn ang="f35">
                  <a:pos x="f71" y="f73"/>
                </a:cxn>
                <a:cxn ang="f35">
                  <a:pos x="f64" y="f65"/>
                </a:cxn>
              </a:cxnLst>
              <a:rect l="f60" t="f63" r="f61" b="f62"/>
              <a:pathLst>
                <a:path w="6" h="7">
                  <a:moveTo>
                    <a:pt x="f8" y="f7"/>
                  </a:moveTo>
                  <a:cubicBezTo>
                    <a:pt x="f8" y="f7"/>
                    <a:pt x="f5" y="f7"/>
                    <a:pt x="f5" y="f6"/>
                  </a:cubicBezTo>
                  <a:cubicBezTo>
                    <a:pt x="f5" y="f6"/>
                    <a:pt x="f5" y="f9"/>
                    <a:pt x="f8" y="f9"/>
                  </a:cubicBezTo>
                  <a:cubicBezTo>
                    <a:pt x="f10" y="f11"/>
                    <a:pt x="f12" y="f10"/>
                    <a:pt x="f9" y="f8"/>
                  </a:cubicBezTo>
                  <a:cubicBezTo>
                    <a:pt x="f9" y="f5"/>
                    <a:pt x="f9" y="f5"/>
                    <a:pt x="f6" y="f5"/>
                  </a:cubicBezTo>
                  <a:cubicBezTo>
                    <a:pt x="f6" y="f8"/>
                    <a:pt x="f6" y="f8"/>
                    <a:pt x="f6" y="f10"/>
                  </a:cubicBezTo>
                  <a:cubicBezTo>
                    <a:pt x="f6" y="f12"/>
                    <a:pt x="f12" y="f7"/>
                    <a:pt x="f8" y="f7"/>
                  </a:cubicBezTo>
                  <a:close/>
                </a:path>
              </a:pathLst>
            </a:custGeom>
            <a:solidFill>
              <a:srgbClr val="6F56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B52D5277-B046-E3FA-13F2-4E72B529CC7C}"/>
                </a:ext>
              </a:extLst>
            </p:cNvPr>
            <p:cNvSpPr/>
            <p:nvPr/>
          </p:nvSpPr>
          <p:spPr>
            <a:xfrm>
              <a:off x="10333040" y="5049838"/>
              <a:ext cx="111127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1"/>
                <a:gd name="f9" fmla="val 4"/>
                <a:gd name="f10" fmla="val 2"/>
                <a:gd name="f11" fmla="val 3"/>
                <a:gd name="f12" fmla="val 6"/>
                <a:gd name="f13" fmla="val 8"/>
                <a:gd name="f14" fmla="val 7"/>
                <a:gd name="f15" fmla="+- 0 0 -90"/>
                <a:gd name="f16" fmla="*/ f3 1 9"/>
                <a:gd name="f17" fmla="*/ f4 1 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5"/>
                <a:gd name="f26" fmla="*/ f23 1 9"/>
                <a:gd name="f27" fmla="*/ 1 f23 1"/>
                <a:gd name="f28" fmla="*/ 4 f22 1"/>
                <a:gd name="f29" fmla="*/ 3 f23 1"/>
                <a:gd name="f30" fmla="*/ 1 f22 1"/>
                <a:gd name="f31" fmla="*/ 8 f23 1"/>
                <a:gd name="f32" fmla="*/ 7 f23 1"/>
                <a:gd name="f33" fmla="*/ 3 f22 1"/>
                <a:gd name="f34" fmla="*/ 4 f23 1"/>
                <a:gd name="f35" fmla="+- f24 0 f1"/>
                <a:gd name="f36" fmla="*/ f27 1 9"/>
                <a:gd name="f37" fmla="*/ f28 1 5"/>
                <a:gd name="f38" fmla="*/ f29 1 9"/>
                <a:gd name="f39" fmla="*/ f30 1 5"/>
                <a:gd name="f40" fmla="*/ f31 1 9"/>
                <a:gd name="f41" fmla="*/ f32 1 9"/>
                <a:gd name="f42" fmla="*/ f33 1 5"/>
                <a:gd name="f43" fmla="*/ f34 1 9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6 1"/>
                <a:gd name="f66" fmla="*/ f54 f17 1"/>
                <a:gd name="f67" fmla="*/ f5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3"/>
                </a:cxn>
                <a:cxn ang="f35">
                  <a:pos x="f65" y="f66"/>
                </a:cxn>
                <a:cxn ang="f35">
                  <a:pos x="f67" y="f61"/>
                </a:cxn>
                <a:cxn ang="f35">
                  <a:pos x="f60" y="f61"/>
                </a:cxn>
              </a:cxnLst>
              <a:rect l="f56" t="f59" r="f57" b="f58"/>
              <a:pathLst>
                <a:path w="9" h="5">
                  <a:moveTo>
                    <a:pt x="f8" y="f9"/>
                  </a:moveTo>
                  <a:cubicBezTo>
                    <a:pt x="f5" y="f10"/>
                    <a:pt x="f10" y="f10"/>
                    <a:pt x="f11" y="f8"/>
                  </a:cubicBezTo>
                  <a:cubicBezTo>
                    <a:pt x="f7" y="f5"/>
                    <a:pt x="f12" y="f5"/>
                    <a:pt x="f13" y="f8"/>
                  </a:cubicBezTo>
                  <a:cubicBezTo>
                    <a:pt x="f6" y="f8"/>
                    <a:pt x="f13" y="f10"/>
                    <a:pt x="f14" y="f11"/>
                  </a:cubicBezTo>
                  <a:cubicBezTo>
                    <a:pt x="f12" y="f11"/>
                    <a:pt x="f7" y="f11"/>
                    <a:pt x="f9" y="f9"/>
                  </a:cubicBezTo>
                  <a:cubicBezTo>
                    <a:pt x="f11" y="f9"/>
                    <a:pt x="f10" y="f7"/>
                    <a:pt x="f8" y="f9"/>
                  </a:cubicBezTo>
                  <a:close/>
                </a:path>
              </a:pathLst>
            </a:custGeom>
            <a:solidFill>
              <a:srgbClr val="7151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7B6CF235-9CE6-A9DC-0E78-AA9C44A33196}"/>
                </a:ext>
              </a:extLst>
            </p:cNvPr>
            <p:cNvSpPr/>
            <p:nvPr/>
          </p:nvSpPr>
          <p:spPr>
            <a:xfrm>
              <a:off x="12347572" y="7720014"/>
              <a:ext cx="8731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1"/>
                <a:gd name="f9" fmla="val 3"/>
                <a:gd name="f10" fmla="val 2"/>
                <a:gd name="f11" fmla="val 6"/>
                <a:gd name="f12" fmla="val 5"/>
                <a:gd name="f13" fmla="+- 0 0 -90"/>
                <a:gd name="f14" fmla="*/ f3 1 7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7"/>
                <a:gd name="f25" fmla="*/ 1 f21 1"/>
                <a:gd name="f26" fmla="*/ 4 f20 1"/>
                <a:gd name="f27" fmla="*/ 0 f21 1"/>
                <a:gd name="f28" fmla="*/ 3 f20 1"/>
                <a:gd name="f29" fmla="*/ 2 f20 1"/>
                <a:gd name="f30" fmla="*/ 6 f21 1"/>
                <a:gd name="f31" fmla="*/ 0 f20 1"/>
                <a:gd name="f32" fmla="*/ 7 f21 1"/>
                <a:gd name="f33" fmla="*/ 1 f20 1"/>
                <a:gd name="f34" fmla="+- f22 0 f1"/>
                <a:gd name="f35" fmla="*/ f25 1 7"/>
                <a:gd name="f36" fmla="*/ f26 1 4"/>
                <a:gd name="f37" fmla="*/ f27 1 7"/>
                <a:gd name="f38" fmla="*/ f28 1 4"/>
                <a:gd name="f39" fmla="*/ f29 1 4"/>
                <a:gd name="f40" fmla="*/ f30 1 7"/>
                <a:gd name="f41" fmla="*/ f31 1 4"/>
                <a:gd name="f42" fmla="*/ f32 1 7"/>
                <a:gd name="f43" fmla="*/ f33 1 4"/>
                <a:gd name="f44" fmla="*/ 0 1 f24"/>
                <a:gd name="f45" fmla="*/ f17 1 f24"/>
                <a:gd name="f46" fmla="*/ 0 1 f23"/>
                <a:gd name="f47" fmla="*/ f18 1 f23"/>
                <a:gd name="f48" fmla="*/ f35 1 f24"/>
                <a:gd name="f49" fmla="*/ f36 1 f23"/>
                <a:gd name="f50" fmla="*/ f37 1 f24"/>
                <a:gd name="f51" fmla="*/ f38 1 f23"/>
                <a:gd name="f52" fmla="*/ f39 1 f23"/>
                <a:gd name="f53" fmla="*/ f40 1 f24"/>
                <a:gd name="f54" fmla="*/ f41 1 f23"/>
                <a:gd name="f55" fmla="*/ f42 1 f24"/>
                <a:gd name="f56" fmla="*/ f43 1 f23"/>
                <a:gd name="f57" fmla="*/ f44 f14 1"/>
                <a:gd name="f58" fmla="*/ f45 f14 1"/>
                <a:gd name="f59" fmla="*/ f47 f15 1"/>
                <a:gd name="f60" fmla="*/ f46 f15 1"/>
                <a:gd name="f61" fmla="*/ f48 f14 1"/>
                <a:gd name="f62" fmla="*/ f49 f15 1"/>
                <a:gd name="f63" fmla="*/ f50 f14 1"/>
                <a:gd name="f64" fmla="*/ f51 f15 1"/>
                <a:gd name="f65" fmla="*/ f52 f15 1"/>
                <a:gd name="f66" fmla="*/ f53 f14 1"/>
                <a:gd name="f67" fmla="*/ f54 f15 1"/>
                <a:gd name="f68" fmla="*/ f55 f14 1"/>
                <a:gd name="f69" fmla="*/ f5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1" y="f65"/>
                </a:cxn>
                <a:cxn ang="f34">
                  <a:pos x="f66" y="f67"/>
                </a:cxn>
                <a:cxn ang="f34">
                  <a:pos x="f68" y="f69"/>
                </a:cxn>
                <a:cxn ang="f34">
                  <a:pos x="f68" y="f65"/>
                </a:cxn>
                <a:cxn ang="f34">
                  <a:pos x="f61" y="f62"/>
                </a:cxn>
              </a:cxnLst>
              <a:rect l="f57" t="f60" r="f58" b="f59"/>
              <a:pathLst>
                <a:path w="7" h="4">
                  <a:moveTo>
                    <a:pt x="f8" y="f7"/>
                  </a:moveTo>
                  <a:cubicBezTo>
                    <a:pt x="f8" y="f7"/>
                    <a:pt x="f5" y="f7"/>
                    <a:pt x="f5" y="f9"/>
                  </a:cubicBezTo>
                  <a:cubicBezTo>
                    <a:pt x="f5" y="f9"/>
                    <a:pt x="f5" y="f9"/>
                    <a:pt x="f8" y="f10"/>
                  </a:cubicBezTo>
                  <a:cubicBezTo>
                    <a:pt x="f10" y="f10"/>
                    <a:pt x="f7" y="f8"/>
                    <a:pt x="f11" y="f5"/>
                  </a:cubicBezTo>
                  <a:cubicBezTo>
                    <a:pt x="f11" y="f5"/>
                    <a:pt x="f6" y="f5"/>
                    <a:pt x="f6" y="f8"/>
                  </a:cubicBezTo>
                  <a:cubicBezTo>
                    <a:pt x="f6" y="f8"/>
                    <a:pt x="f6" y="f10"/>
                    <a:pt x="f6" y="f10"/>
                  </a:cubicBezTo>
                  <a:cubicBezTo>
                    <a:pt x="f12" y="f9"/>
                    <a:pt x="f9" y="f7"/>
                    <a:pt x="f8" y="f7"/>
                  </a:cubicBezTo>
                  <a:close/>
                </a:path>
              </a:pathLst>
            </a:custGeom>
            <a:solidFill>
              <a:srgbClr val="6E58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15CC718B-ABCE-F966-E6EE-5828E16EC059}"/>
                </a:ext>
              </a:extLst>
            </p:cNvPr>
            <p:cNvSpPr/>
            <p:nvPr/>
          </p:nvSpPr>
          <p:spPr>
            <a:xfrm>
              <a:off x="10531473" y="5038728"/>
              <a:ext cx="8731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3"/>
                <a:gd name="f9" fmla="val 2"/>
                <a:gd name="f10" fmla="val 1"/>
                <a:gd name="f11" fmla="val 5"/>
                <a:gd name="f12" fmla="val 6"/>
                <a:gd name="f13" fmla="+- 0 0 -90"/>
                <a:gd name="f14" fmla="*/ f3 1 7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7"/>
                <a:gd name="f25" fmla="*/ 0 f21 1"/>
                <a:gd name="f26" fmla="*/ 3 f20 1"/>
                <a:gd name="f27" fmla="*/ 2 f21 1"/>
                <a:gd name="f28" fmla="*/ 1 f20 1"/>
                <a:gd name="f29" fmla="*/ 4 f21 1"/>
                <a:gd name="f30" fmla="*/ 7 f21 1"/>
                <a:gd name="f31" fmla="*/ 5 f21 1"/>
                <a:gd name="f32" fmla="+- f22 0 f1"/>
                <a:gd name="f33" fmla="*/ f25 1 7"/>
                <a:gd name="f34" fmla="*/ f26 1 4"/>
                <a:gd name="f35" fmla="*/ f27 1 7"/>
                <a:gd name="f36" fmla="*/ f28 1 4"/>
                <a:gd name="f37" fmla="*/ f29 1 7"/>
                <a:gd name="f38" fmla="*/ f30 1 7"/>
                <a:gd name="f39" fmla="*/ f31 1 7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4"/>
                <a:gd name="f50" fmla="*/ f39 1 f24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4 1"/>
                <a:gd name="f61" fmla="*/ f5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8"/>
                </a:cxn>
                <a:cxn ang="f32">
                  <a:pos x="f60" y="f58"/>
                </a:cxn>
                <a:cxn ang="f32">
                  <a:pos x="f61" y="f56"/>
                </a:cxn>
                <a:cxn ang="f32">
                  <a:pos x="f55" y="f56"/>
                </a:cxn>
              </a:cxnLst>
              <a:rect l="f51" t="f54" r="f52" b="f53"/>
              <a:pathLst>
                <a:path w="7" h="4">
                  <a:moveTo>
                    <a:pt x="f5" y="f8"/>
                  </a:moveTo>
                  <a:cubicBezTo>
                    <a:pt x="f5" y="f9"/>
                    <a:pt x="f5" y="f10"/>
                    <a:pt x="f9" y="f10"/>
                  </a:cubicBezTo>
                  <a:cubicBezTo>
                    <a:pt x="f9" y="f10"/>
                    <a:pt x="f8" y="f10"/>
                    <a:pt x="f7" y="f10"/>
                  </a:cubicBezTo>
                  <a:cubicBezTo>
                    <a:pt x="f11" y="f10"/>
                    <a:pt x="f12" y="f5"/>
                    <a:pt x="f6" y="f10"/>
                  </a:cubicBezTo>
                  <a:cubicBezTo>
                    <a:pt x="f6" y="f8"/>
                    <a:pt x="f11" y="f8"/>
                    <a:pt x="f11" y="f8"/>
                  </a:cubicBezTo>
                  <a:cubicBezTo>
                    <a:pt x="f8" y="f8"/>
                    <a:pt x="f9" y="f7"/>
                    <a:pt x="f5" y="f8"/>
                  </a:cubicBezTo>
                  <a:close/>
                </a:path>
              </a:pathLst>
            </a:custGeom>
            <a:solidFill>
              <a:srgbClr val="7655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D7ACBBB9-46C3-177A-B1B0-DE6BB9EBFCC1}"/>
                </a:ext>
              </a:extLst>
            </p:cNvPr>
            <p:cNvSpPr/>
            <p:nvPr/>
          </p:nvSpPr>
          <p:spPr>
            <a:xfrm>
              <a:off x="10418765" y="5075240"/>
              <a:ext cx="8731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2"/>
                <a:gd name="f10" fmla="val 4"/>
                <a:gd name="f11" fmla="val 6"/>
                <a:gd name="f12" fmla="+- 0 0 -90"/>
                <a:gd name="f13" fmla="*/ f3 1 7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7"/>
                <a:gd name="f24" fmla="*/ 3 f20 1"/>
                <a:gd name="f25" fmla="*/ 2 f19 1"/>
                <a:gd name="f26" fmla="*/ 7 f20 1"/>
                <a:gd name="f27" fmla="*/ 2 f20 1"/>
                <a:gd name="f28" fmla="*/ 4 f19 1"/>
                <a:gd name="f29" fmla="+- f21 0 f1"/>
                <a:gd name="f30" fmla="*/ f24 1 7"/>
                <a:gd name="f31" fmla="*/ f25 1 5"/>
                <a:gd name="f32" fmla="*/ f26 1 7"/>
                <a:gd name="f33" fmla="*/ f27 1 7"/>
                <a:gd name="f34" fmla="*/ f28 1 5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3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3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49"/>
                </a:cxn>
                <a:cxn ang="f29">
                  <a:pos x="f51" y="f52"/>
                </a:cxn>
                <a:cxn ang="f29">
                  <a:pos x="f48" y="f49"/>
                </a:cxn>
              </a:cxnLst>
              <a:rect l="f44" t="f47" r="f45" b="f46"/>
              <a:pathLst>
                <a:path w="7" h="5">
                  <a:moveTo>
                    <a:pt x="f8" y="f9"/>
                  </a:moveTo>
                  <a:cubicBezTo>
                    <a:pt x="f10" y="f9"/>
                    <a:pt x="f11" y="f5"/>
                    <a:pt x="f6" y="f9"/>
                  </a:cubicBezTo>
                  <a:cubicBezTo>
                    <a:pt x="f6" y="f8"/>
                    <a:pt x="f8" y="f7"/>
                    <a:pt x="f9" y="f10"/>
                  </a:cubicBezTo>
                  <a:cubicBezTo>
                    <a:pt x="f5" y="f8"/>
                    <a:pt x="f9" y="f9"/>
                    <a:pt x="f8" y="f9"/>
                  </a:cubicBezTo>
                  <a:close/>
                </a:path>
              </a:pathLst>
            </a:custGeom>
            <a:solidFill>
              <a:srgbClr val="745E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7A221831-6901-F0B0-35C8-CFA6442555F1}"/>
                </a:ext>
              </a:extLst>
            </p:cNvPr>
            <p:cNvSpPr/>
            <p:nvPr/>
          </p:nvSpPr>
          <p:spPr>
            <a:xfrm>
              <a:off x="8913808" y="8878888"/>
              <a:ext cx="8731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2"/>
                <a:gd name="f9" fmla="val 3"/>
                <a:gd name="f10" fmla="val 1"/>
                <a:gd name="f11" fmla="val 5"/>
                <a:gd name="f12" fmla="val 4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2 f21 1"/>
                <a:gd name="f26" fmla="*/ 0 f20 1"/>
                <a:gd name="f27" fmla="*/ 7 f21 1"/>
                <a:gd name="f28" fmla="*/ 4 f20 1"/>
                <a:gd name="f29" fmla="*/ 5 f21 1"/>
                <a:gd name="f30" fmla="*/ 5 f20 1"/>
                <a:gd name="f31" fmla="*/ 1 f21 1"/>
                <a:gd name="f32" fmla="*/ 1 f20 1"/>
                <a:gd name="f33" fmla="+- f22 0 f1"/>
                <a:gd name="f34" fmla="*/ f25 1 7"/>
                <a:gd name="f35" fmla="*/ f26 1 6"/>
                <a:gd name="f36" fmla="*/ f27 1 7"/>
                <a:gd name="f37" fmla="*/ f28 1 6"/>
                <a:gd name="f38" fmla="*/ f29 1 7"/>
                <a:gd name="f39" fmla="*/ f30 1 6"/>
                <a:gd name="f40" fmla="*/ f31 1 7"/>
                <a:gd name="f41" fmla="*/ f32 1 6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6">
                  <a:moveTo>
                    <a:pt x="f8" y="f5"/>
                  </a:moveTo>
                  <a:cubicBezTo>
                    <a:pt x="f9" y="f10"/>
                    <a:pt x="f11" y="f9"/>
                    <a:pt x="f6" y="f12"/>
                  </a:cubicBezTo>
                  <a:cubicBezTo>
                    <a:pt x="f6" y="f11"/>
                    <a:pt x="f7" y="f7"/>
                    <a:pt x="f11" y="f11"/>
                  </a:cubicBezTo>
                  <a:cubicBezTo>
                    <a:pt x="f9" y="f11"/>
                    <a:pt x="f8" y="f9"/>
                    <a:pt x="f10" y="f10"/>
                  </a:cubicBezTo>
                  <a:cubicBezTo>
                    <a:pt x="f5" y="f5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7555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D58FAB9C-E99E-C141-53E4-321CC34DEFAA}"/>
                </a:ext>
              </a:extLst>
            </p:cNvPr>
            <p:cNvSpPr/>
            <p:nvPr/>
          </p:nvSpPr>
          <p:spPr>
            <a:xfrm>
              <a:off x="8926509" y="8778870"/>
              <a:ext cx="7461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1"/>
                <a:gd name="f11" fmla="val 3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6 f20 1"/>
                <a:gd name="f25" fmla="*/ 4 f19 1"/>
                <a:gd name="f26" fmla="*/ 5 f20 1"/>
                <a:gd name="f27" fmla="*/ 5 f19 1"/>
                <a:gd name="f28" fmla="*/ 0 f20 1"/>
                <a:gd name="f29" fmla="*/ 2 f19 1"/>
                <a:gd name="f30" fmla="*/ 0 f19 1"/>
                <a:gd name="f31" fmla="*/ 3 f20 1"/>
                <a:gd name="f32" fmla="*/ 1 f19 1"/>
                <a:gd name="f33" fmla="+- f21 0 f1"/>
                <a:gd name="f34" fmla="*/ f24 1 6"/>
                <a:gd name="f35" fmla="*/ f25 1 5"/>
                <a:gd name="f36" fmla="*/ f26 1 6"/>
                <a:gd name="f37" fmla="*/ f27 1 5"/>
                <a:gd name="f38" fmla="*/ f28 1 6"/>
                <a:gd name="f39" fmla="*/ f29 1 5"/>
                <a:gd name="f40" fmla="*/ f30 1 5"/>
                <a:gd name="f41" fmla="*/ f31 1 6"/>
                <a:gd name="f42" fmla="*/ f32 1 5"/>
                <a:gd name="f43" fmla="*/ 0 1 f23"/>
                <a:gd name="f44" fmla="*/ f16 1 f23"/>
                <a:gd name="f45" fmla="*/ 0 1 f22"/>
                <a:gd name="f46" fmla="*/ f17 1 f22"/>
                <a:gd name="f47" fmla="*/ f34 1 f23"/>
                <a:gd name="f48" fmla="*/ f35 1 f22"/>
                <a:gd name="f49" fmla="*/ f36 1 f23"/>
                <a:gd name="f50" fmla="*/ f37 1 f22"/>
                <a:gd name="f51" fmla="*/ f38 1 f23"/>
                <a:gd name="f52" fmla="*/ f39 1 f22"/>
                <a:gd name="f53" fmla="*/ f40 1 f22"/>
                <a:gd name="f54" fmla="*/ f41 1 f23"/>
                <a:gd name="f55" fmla="*/ f42 1 f22"/>
                <a:gd name="f56" fmla="*/ f43 f13 1"/>
                <a:gd name="f57" fmla="*/ f44 f13 1"/>
                <a:gd name="f58" fmla="*/ f46 f14 1"/>
                <a:gd name="f59" fmla="*/ f45 f14 1"/>
                <a:gd name="f60" fmla="*/ f47 f13 1"/>
                <a:gd name="f61" fmla="*/ f48 f14 1"/>
                <a:gd name="f62" fmla="*/ f49 f13 1"/>
                <a:gd name="f63" fmla="*/ f50 f14 1"/>
                <a:gd name="f64" fmla="*/ f51 f13 1"/>
                <a:gd name="f65" fmla="*/ f52 f14 1"/>
                <a:gd name="f66" fmla="*/ f53 f14 1"/>
                <a:gd name="f67" fmla="*/ f54 f13 1"/>
                <a:gd name="f68" fmla="*/ f5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64" y="f66"/>
                </a:cxn>
                <a:cxn ang="f33">
                  <a:pos x="f67" y="f68"/>
                </a:cxn>
                <a:cxn ang="f33">
                  <a:pos x="f60" y="f61"/>
                </a:cxn>
              </a:cxnLst>
              <a:rect l="f56" t="f59" r="f57" b="f58"/>
              <a:pathLst>
                <a:path w="6" h="5">
                  <a:moveTo>
                    <a:pt x="f6" y="f8"/>
                  </a:moveTo>
                  <a:cubicBezTo>
                    <a:pt x="f6" y="f8"/>
                    <a:pt x="f7" y="f7"/>
                    <a:pt x="f7" y="f7"/>
                  </a:cubicBezTo>
                  <a:cubicBezTo>
                    <a:pt x="f8" y="f7"/>
                    <a:pt x="f5" y="f9"/>
                    <a:pt x="f5" y="f9"/>
                  </a:cubicBezTo>
                  <a:cubicBezTo>
                    <a:pt x="f5" y="f10"/>
                    <a:pt x="f5" y="f10"/>
                    <a:pt x="f5" y="f5"/>
                  </a:cubicBezTo>
                  <a:cubicBezTo>
                    <a:pt x="f9" y="f5"/>
                    <a:pt x="f9" y="f10"/>
                    <a:pt x="f11" y="f10"/>
                  </a:cubicBezTo>
                  <a:cubicBezTo>
                    <a:pt x="f8" y="f9"/>
                    <a:pt x="f7" y="f11"/>
                    <a:pt x="f6" y="f8"/>
                  </a:cubicBezTo>
                  <a:close/>
                </a:path>
              </a:pathLst>
            </a:custGeom>
            <a:solidFill>
              <a:srgbClr val="7256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E6E5DF2E-5CB2-433D-C184-1561DFCE495E}"/>
                </a:ext>
              </a:extLst>
            </p:cNvPr>
            <p:cNvSpPr/>
            <p:nvPr/>
          </p:nvSpPr>
          <p:spPr>
            <a:xfrm>
              <a:off x="10233022" y="5100642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2"/>
                <a:gd name="f9" fmla="val 1"/>
                <a:gd name="f10" fmla="val 3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2 f20 1"/>
                <a:gd name="f25" fmla="*/ 1 f19 1"/>
                <a:gd name="f26" fmla="*/ 6 f20 1"/>
                <a:gd name="f27" fmla="*/ 1 f20 1"/>
                <a:gd name="f28" fmla="*/ 4 f19 1"/>
                <a:gd name="f29" fmla="*/ 0 f20 1"/>
                <a:gd name="f30" fmla="+- f21 0 f1"/>
                <a:gd name="f31" fmla="*/ f24 1 6"/>
                <a:gd name="f32" fmla="*/ f25 1 5"/>
                <a:gd name="f33" fmla="*/ f26 1 6"/>
                <a:gd name="f34" fmla="*/ f27 1 6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3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3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54" y="f55"/>
                </a:cxn>
                <a:cxn ang="f30">
                  <a:pos x="f56" y="f55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9"/>
                  </a:moveTo>
                  <a:cubicBezTo>
                    <a:pt x="f10" y="f9"/>
                    <a:pt x="f7" y="f5"/>
                    <a:pt x="f6" y="f9"/>
                  </a:cubicBezTo>
                  <a:cubicBezTo>
                    <a:pt x="f6" y="f8"/>
                    <a:pt x="f8" y="f7"/>
                    <a:pt x="f9" y="f11"/>
                  </a:cubicBezTo>
                  <a:cubicBezTo>
                    <a:pt x="f5" y="f11"/>
                    <a:pt x="f5" y="f11"/>
                    <a:pt x="f5" y="f11"/>
                  </a:cubicBezTo>
                  <a:cubicBezTo>
                    <a:pt x="f5" y="f8"/>
                    <a:pt x="f9" y="f8"/>
                    <a:pt x="f8" y="f9"/>
                  </a:cubicBezTo>
                  <a:close/>
                </a:path>
              </a:pathLst>
            </a:custGeom>
            <a:solidFill>
              <a:srgbClr val="6F55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F5FC9088-9C5E-1EDA-413A-BF78049F4BCA}"/>
                </a:ext>
              </a:extLst>
            </p:cNvPr>
            <p:cNvSpPr/>
            <p:nvPr/>
          </p:nvSpPr>
          <p:spPr>
            <a:xfrm>
              <a:off x="10021888" y="5237161"/>
              <a:ext cx="8572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5"/>
                <a:gd name="f9" fmla="val 1"/>
                <a:gd name="f10" fmla="val 6"/>
                <a:gd name="f11" fmla="val 3"/>
                <a:gd name="f12" fmla="+- 0 0 -90"/>
                <a:gd name="f13" fmla="*/ f3 1 7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7"/>
                <a:gd name="f24" fmla="*/ 4 f20 1"/>
                <a:gd name="f25" fmla="*/ 0 f19 1"/>
                <a:gd name="f26" fmla="*/ 6 f20 1"/>
                <a:gd name="f27" fmla="*/ 1 f19 1"/>
                <a:gd name="f28" fmla="*/ 1 f20 1"/>
                <a:gd name="f29" fmla="*/ 4 f19 1"/>
                <a:gd name="f30" fmla="*/ 0 f20 1"/>
                <a:gd name="f31" fmla="*/ 3 f19 1"/>
                <a:gd name="f32" fmla="+- f21 0 f1"/>
                <a:gd name="f33" fmla="*/ f24 1 7"/>
                <a:gd name="f34" fmla="*/ f25 1 4"/>
                <a:gd name="f35" fmla="*/ f26 1 7"/>
                <a:gd name="f36" fmla="*/ f27 1 4"/>
                <a:gd name="f37" fmla="*/ f28 1 7"/>
                <a:gd name="f38" fmla="*/ f29 1 4"/>
                <a:gd name="f39" fmla="*/ f30 1 7"/>
                <a:gd name="f40" fmla="*/ f31 1 4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7" h="4">
                  <a:moveTo>
                    <a:pt x="f7" y="f5"/>
                  </a:moveTo>
                  <a:cubicBezTo>
                    <a:pt x="f8" y="f5"/>
                    <a:pt x="f6" y="f9"/>
                    <a:pt x="f10" y="f9"/>
                  </a:cubicBezTo>
                  <a:cubicBezTo>
                    <a:pt x="f8" y="f7"/>
                    <a:pt x="f11" y="f11"/>
                    <a:pt x="f9" y="f7"/>
                  </a:cubicBezTo>
                  <a:cubicBezTo>
                    <a:pt x="f9" y="f7"/>
                    <a:pt x="f5" y="f11"/>
                    <a:pt x="f5" y="f11"/>
                  </a:cubicBezTo>
                  <a:cubicBezTo>
                    <a:pt x="f9" y="f9"/>
                    <a:pt x="f11" y="f9"/>
                    <a:pt x="f7" y="f5"/>
                  </a:cubicBezTo>
                  <a:close/>
                </a:path>
              </a:pathLst>
            </a:custGeom>
            <a:solidFill>
              <a:srgbClr val="7353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BD5EA1DA-831E-B291-CA51-ADB1C2EFB987}"/>
                </a:ext>
              </a:extLst>
            </p:cNvPr>
            <p:cNvSpPr/>
            <p:nvPr/>
          </p:nvSpPr>
          <p:spPr>
            <a:xfrm>
              <a:off x="10158417" y="5187948"/>
              <a:ext cx="8731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5"/>
                <a:gd name="f9" fmla="val 6"/>
                <a:gd name="f10" fmla="val 1"/>
                <a:gd name="f11" fmla="val 3"/>
                <a:gd name="f12" fmla="val 2"/>
                <a:gd name="f13" fmla="+- 0 0 -90"/>
                <a:gd name="f14" fmla="*/ f3 1 7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7"/>
                <a:gd name="f25" fmla="*/ 5 f21 1"/>
                <a:gd name="f26" fmla="*/ 0 f20 1"/>
                <a:gd name="f27" fmla="*/ 7 f21 1"/>
                <a:gd name="f28" fmla="*/ 1 f20 1"/>
                <a:gd name="f29" fmla="*/ 2 f21 1"/>
                <a:gd name="f30" fmla="*/ 4 f20 1"/>
                <a:gd name="f31" fmla="*/ 1 f21 1"/>
                <a:gd name="f32" fmla="*/ 3 f20 1"/>
                <a:gd name="f33" fmla="+- f22 0 f1"/>
                <a:gd name="f34" fmla="*/ f25 1 7"/>
                <a:gd name="f35" fmla="*/ f26 1 4"/>
                <a:gd name="f36" fmla="*/ f27 1 7"/>
                <a:gd name="f37" fmla="*/ f28 1 4"/>
                <a:gd name="f38" fmla="*/ f29 1 7"/>
                <a:gd name="f39" fmla="*/ f30 1 4"/>
                <a:gd name="f40" fmla="*/ f31 1 7"/>
                <a:gd name="f41" fmla="*/ f32 1 4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4">
                  <a:moveTo>
                    <a:pt x="f8" y="f5"/>
                  </a:moveTo>
                  <a:cubicBezTo>
                    <a:pt x="f9" y="f5"/>
                    <a:pt x="f6" y="f5"/>
                    <a:pt x="f6" y="f10"/>
                  </a:cubicBezTo>
                  <a:cubicBezTo>
                    <a:pt x="f9" y="f11"/>
                    <a:pt x="f7" y="f11"/>
                    <a:pt x="f12" y="f7"/>
                  </a:cubicBezTo>
                  <a:cubicBezTo>
                    <a:pt x="f10" y="f7"/>
                    <a:pt x="f5" y="f11"/>
                    <a:pt x="f10" y="f11"/>
                  </a:cubicBezTo>
                  <a:cubicBezTo>
                    <a:pt x="f10" y="f10"/>
                    <a:pt x="f7" y="f10"/>
                    <a:pt x="f8" y="f5"/>
                  </a:cubicBezTo>
                  <a:close/>
                </a:path>
              </a:pathLst>
            </a:custGeom>
            <a:solidFill>
              <a:srgbClr val="6F53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397B7598-00B4-C11A-1CC9-C0BFE6E7DEBB}"/>
                </a:ext>
              </a:extLst>
            </p:cNvPr>
            <p:cNvSpPr/>
            <p:nvPr/>
          </p:nvSpPr>
          <p:spPr>
            <a:xfrm>
              <a:off x="12509504" y="7632697"/>
              <a:ext cx="87316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6"/>
                <a:gd name="f9" fmla="val 3"/>
                <a:gd name="f10" fmla="val 5"/>
                <a:gd name="f11" fmla="val 4"/>
                <a:gd name="f12" fmla="val 1"/>
                <a:gd name="f13" fmla="+- 0 0 -90"/>
                <a:gd name="f14" fmla="*/ f3 1 7"/>
                <a:gd name="f15" fmla="*/ f4 1 7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7"/>
                <a:gd name="f22" fmla="*/ 7 f19 1"/>
                <a:gd name="f23" fmla="*/ 2 f19 1"/>
                <a:gd name="f24" fmla="*/ 4 f19 1"/>
                <a:gd name="f25" fmla="*/ 0 f19 1"/>
                <a:gd name="f26" fmla="*/ 1 f19 1"/>
                <a:gd name="f27" fmla="+- f20 0 f1"/>
                <a:gd name="f28" fmla="*/ f22 1 7"/>
                <a:gd name="f29" fmla="*/ f23 1 7"/>
                <a:gd name="f30" fmla="*/ f24 1 7"/>
                <a:gd name="f31" fmla="*/ f25 1 7"/>
                <a:gd name="f32" fmla="*/ f26 1 7"/>
                <a:gd name="f33" fmla="*/ 0 1 f21"/>
                <a:gd name="f34" fmla="*/ f17 1 f21"/>
                <a:gd name="f35" fmla="*/ f28 1 f21"/>
                <a:gd name="f36" fmla="*/ f29 1 f21"/>
                <a:gd name="f37" fmla="*/ f30 1 f21"/>
                <a:gd name="f38" fmla="*/ f31 1 f21"/>
                <a:gd name="f39" fmla="*/ f32 1 f21"/>
                <a:gd name="f40" fmla="*/ f33 f14 1"/>
                <a:gd name="f41" fmla="*/ f34 f14 1"/>
                <a:gd name="f42" fmla="*/ f34 f15 1"/>
                <a:gd name="f43" fmla="*/ f33 f15 1"/>
                <a:gd name="f44" fmla="*/ f35 f14 1"/>
                <a:gd name="f45" fmla="*/ f36 f15 1"/>
                <a:gd name="f46" fmla="*/ f37 f14 1"/>
                <a:gd name="f47" fmla="*/ f37 f15 1"/>
                <a:gd name="f48" fmla="*/ f38 f14 1"/>
                <a:gd name="f49" fmla="*/ f39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8" y="f47"/>
                </a:cxn>
                <a:cxn ang="f27">
                  <a:pos x="f46" y="f49"/>
                </a:cxn>
                <a:cxn ang="f27">
                  <a:pos x="f44" y="f45"/>
                </a:cxn>
              </a:cxnLst>
              <a:rect l="f40" t="f43" r="f41" b="f42"/>
              <a:pathLst>
                <a:path w="7" h="7">
                  <a:moveTo>
                    <a:pt x="f6" y="f7"/>
                  </a:moveTo>
                  <a:cubicBezTo>
                    <a:pt x="f8" y="f9"/>
                    <a:pt x="f10" y="f9"/>
                    <a:pt x="f11" y="f11"/>
                  </a:cubicBezTo>
                  <a:cubicBezTo>
                    <a:pt x="f9" y="f11"/>
                    <a:pt x="f12" y="f6"/>
                    <a:pt x="f5" y="f11"/>
                  </a:cubicBezTo>
                  <a:cubicBezTo>
                    <a:pt x="f5" y="f7"/>
                    <a:pt x="f7" y="f7"/>
                    <a:pt x="f11" y="f12"/>
                  </a:cubicBezTo>
                  <a:cubicBezTo>
                    <a:pt x="f10" y="f12"/>
                    <a:pt x="f8" y="f5"/>
                    <a:pt x="f6" y="f7"/>
                  </a:cubicBezTo>
                  <a:close/>
                </a:path>
              </a:pathLst>
            </a:custGeom>
            <a:solidFill>
              <a:srgbClr val="735B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7F705BC1-A50B-71AD-ACC7-21224E822D6B}"/>
                </a:ext>
              </a:extLst>
            </p:cNvPr>
            <p:cNvSpPr/>
            <p:nvPr/>
          </p:nvSpPr>
          <p:spPr>
            <a:xfrm>
              <a:off x="9286875" y="9078913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3"/>
                <a:gd name="f10" fmla="val 1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6 f20 1"/>
                <a:gd name="f25" fmla="*/ 4 f19 1"/>
                <a:gd name="f26" fmla="*/ 5 f20 1"/>
                <a:gd name="f27" fmla="*/ 5 f19 1"/>
                <a:gd name="f28" fmla="*/ 0 f20 1"/>
                <a:gd name="f29" fmla="*/ 1 f19 1"/>
                <a:gd name="f30" fmla="*/ 0 f19 1"/>
                <a:gd name="f31" fmla="*/ 4 f20 1"/>
                <a:gd name="f32" fmla="*/ 2 f19 1"/>
                <a:gd name="f33" fmla="+- f21 0 f1"/>
                <a:gd name="f34" fmla="*/ f24 1 6"/>
                <a:gd name="f35" fmla="*/ f25 1 5"/>
                <a:gd name="f36" fmla="*/ f26 1 6"/>
                <a:gd name="f37" fmla="*/ f27 1 5"/>
                <a:gd name="f38" fmla="*/ f28 1 6"/>
                <a:gd name="f39" fmla="*/ f29 1 5"/>
                <a:gd name="f40" fmla="*/ f30 1 5"/>
                <a:gd name="f41" fmla="*/ f31 1 6"/>
                <a:gd name="f42" fmla="*/ f32 1 5"/>
                <a:gd name="f43" fmla="*/ 0 1 f23"/>
                <a:gd name="f44" fmla="*/ f16 1 f23"/>
                <a:gd name="f45" fmla="*/ 0 1 f22"/>
                <a:gd name="f46" fmla="*/ f17 1 f22"/>
                <a:gd name="f47" fmla="*/ f34 1 f23"/>
                <a:gd name="f48" fmla="*/ f35 1 f22"/>
                <a:gd name="f49" fmla="*/ f36 1 f23"/>
                <a:gd name="f50" fmla="*/ f37 1 f22"/>
                <a:gd name="f51" fmla="*/ f38 1 f23"/>
                <a:gd name="f52" fmla="*/ f39 1 f22"/>
                <a:gd name="f53" fmla="*/ f40 1 f22"/>
                <a:gd name="f54" fmla="*/ f41 1 f23"/>
                <a:gd name="f55" fmla="*/ f42 1 f22"/>
                <a:gd name="f56" fmla="*/ f43 f13 1"/>
                <a:gd name="f57" fmla="*/ f44 f13 1"/>
                <a:gd name="f58" fmla="*/ f46 f14 1"/>
                <a:gd name="f59" fmla="*/ f45 f14 1"/>
                <a:gd name="f60" fmla="*/ f47 f13 1"/>
                <a:gd name="f61" fmla="*/ f48 f14 1"/>
                <a:gd name="f62" fmla="*/ f49 f13 1"/>
                <a:gd name="f63" fmla="*/ f50 f14 1"/>
                <a:gd name="f64" fmla="*/ f51 f13 1"/>
                <a:gd name="f65" fmla="*/ f52 f14 1"/>
                <a:gd name="f66" fmla="*/ f53 f14 1"/>
                <a:gd name="f67" fmla="*/ f54 f13 1"/>
                <a:gd name="f68" fmla="*/ f5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64" y="f66"/>
                </a:cxn>
                <a:cxn ang="f33">
                  <a:pos x="f67" y="f68"/>
                </a:cxn>
                <a:cxn ang="f33">
                  <a:pos x="f60" y="f61"/>
                </a:cxn>
              </a:cxnLst>
              <a:rect l="f56" t="f59" r="f57" b="f58"/>
              <a:pathLst>
                <a:path w="6" h="5">
                  <a:moveTo>
                    <a:pt x="f6" y="f8"/>
                  </a:moveTo>
                  <a:cubicBezTo>
                    <a:pt x="f6" y="f8"/>
                    <a:pt x="f7" y="f7"/>
                    <a:pt x="f7" y="f7"/>
                  </a:cubicBezTo>
                  <a:cubicBezTo>
                    <a:pt x="f9" y="f8"/>
                    <a:pt x="f10" y="f9"/>
                    <a:pt x="f5" y="f10"/>
                  </a:cubicBezTo>
                  <a:cubicBezTo>
                    <a:pt x="f5" y="f10"/>
                    <a:pt x="f5" y="f5"/>
                    <a:pt x="f5" y="f5"/>
                  </a:cubicBezTo>
                  <a:cubicBezTo>
                    <a:pt x="f11" y="f5"/>
                    <a:pt x="f9" y="f10"/>
                    <a:pt x="f8" y="f11"/>
                  </a:cubicBezTo>
                  <a:cubicBezTo>
                    <a:pt x="f7" y="f11"/>
                    <a:pt x="f6" y="f9"/>
                    <a:pt x="f6" y="f8"/>
                  </a:cubicBezTo>
                  <a:close/>
                </a:path>
              </a:pathLst>
            </a:custGeom>
            <a:solidFill>
              <a:srgbClr val="745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17D5BA1C-6DF6-514D-941F-6E99C50635C6}"/>
                </a:ext>
              </a:extLst>
            </p:cNvPr>
            <p:cNvSpPr/>
            <p:nvPr/>
          </p:nvSpPr>
          <p:spPr>
            <a:xfrm>
              <a:off x="10631491" y="5149845"/>
              <a:ext cx="8572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2"/>
                <a:gd name="f9" fmla="val 1"/>
                <a:gd name="f10" fmla="val 3"/>
                <a:gd name="f11" fmla="val 5"/>
                <a:gd name="f12" fmla="val 6"/>
                <a:gd name="f13" fmla="+- 0 0 -90"/>
                <a:gd name="f14" fmla="*/ f3 1 7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7"/>
                <a:gd name="f25" fmla="*/ 2 f21 1"/>
                <a:gd name="f26" fmla="*/ 4 f20 1"/>
                <a:gd name="f27" fmla="*/ 1 f21 1"/>
                <a:gd name="f28" fmla="*/ 3 f20 1"/>
                <a:gd name="f29" fmla="*/ 5 f21 1"/>
                <a:gd name="f30" fmla="*/ 0 f20 1"/>
                <a:gd name="f31" fmla="*/ 7 f21 1"/>
                <a:gd name="f32" fmla="*/ 2 f20 1"/>
                <a:gd name="f33" fmla="+- f22 0 f1"/>
                <a:gd name="f34" fmla="*/ f25 1 7"/>
                <a:gd name="f35" fmla="*/ f26 1 4"/>
                <a:gd name="f36" fmla="*/ f27 1 7"/>
                <a:gd name="f37" fmla="*/ f28 1 4"/>
                <a:gd name="f38" fmla="*/ f29 1 7"/>
                <a:gd name="f39" fmla="*/ f30 1 4"/>
                <a:gd name="f40" fmla="*/ f31 1 7"/>
                <a:gd name="f41" fmla="*/ f32 1 4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4">
                  <a:moveTo>
                    <a:pt x="f8" y="f7"/>
                  </a:moveTo>
                  <a:cubicBezTo>
                    <a:pt x="f9" y="f7"/>
                    <a:pt x="f5" y="f7"/>
                    <a:pt x="f9" y="f10"/>
                  </a:cubicBezTo>
                  <a:cubicBezTo>
                    <a:pt x="f9" y="f5"/>
                    <a:pt x="f7" y="f9"/>
                    <a:pt x="f11" y="f5"/>
                  </a:cubicBezTo>
                  <a:cubicBezTo>
                    <a:pt x="f12" y="f5"/>
                    <a:pt x="f6" y="f9"/>
                    <a:pt x="f6" y="f8"/>
                  </a:cubicBezTo>
                  <a:cubicBezTo>
                    <a:pt x="f12" y="f7"/>
                    <a:pt x="f7" y="f10"/>
                    <a:pt x="f8" y="f7"/>
                  </a:cubicBezTo>
                  <a:close/>
                </a:path>
              </a:pathLst>
            </a:custGeom>
            <a:solidFill>
              <a:srgbClr val="735A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B1D6CF20-855F-3295-0EC1-2AE53015D81C}"/>
                </a:ext>
              </a:extLst>
            </p:cNvPr>
            <p:cNvSpPr/>
            <p:nvPr/>
          </p:nvSpPr>
          <p:spPr>
            <a:xfrm>
              <a:off x="10045698" y="5149845"/>
              <a:ext cx="7461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0 f20 1"/>
                <a:gd name="f25" fmla="*/ 3 f19 1"/>
                <a:gd name="f26" fmla="*/ 4 f20 1"/>
                <a:gd name="f27" fmla="*/ 0 f19 1"/>
                <a:gd name="f28" fmla="*/ 6 f20 1"/>
                <a:gd name="f29" fmla="*/ 1 f19 1"/>
                <a:gd name="f30" fmla="*/ 2 f20 1"/>
                <a:gd name="f31" fmla="*/ 4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5" y="f8"/>
                  </a:moveTo>
                  <a:cubicBezTo>
                    <a:pt x="f9" y="f10"/>
                    <a:pt x="f10" y="f9"/>
                    <a:pt x="f11" y="f5"/>
                  </a:cubicBezTo>
                  <a:cubicBezTo>
                    <a:pt x="f7" y="f5"/>
                    <a:pt x="f7" y="f5"/>
                    <a:pt x="f6" y="f9"/>
                  </a:cubicBezTo>
                  <a:cubicBezTo>
                    <a:pt x="f7" y="f8"/>
                    <a:pt x="f11" y="f8"/>
                    <a:pt x="f10" y="f11"/>
                  </a:cubicBezTo>
                  <a:cubicBezTo>
                    <a:pt x="f9" y="f7"/>
                    <a:pt x="f9" y="f11"/>
                    <a:pt x="f5" y="f8"/>
                  </a:cubicBezTo>
                  <a:close/>
                </a:path>
              </a:pathLst>
            </a:custGeom>
            <a:solidFill>
              <a:srgbClr val="75574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2436FC67-BC7B-7710-4AB4-3E46E7CB0370}"/>
                </a:ext>
              </a:extLst>
            </p:cNvPr>
            <p:cNvSpPr/>
            <p:nvPr/>
          </p:nvSpPr>
          <p:spPr>
            <a:xfrm>
              <a:off x="10294936" y="5137154"/>
              <a:ext cx="7461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2"/>
                <a:gd name="f9" fmla="val 3"/>
                <a:gd name="f10" fmla="val 1"/>
                <a:gd name="f11" fmla="+- 0 0 -90"/>
                <a:gd name="f12" fmla="*/ f3 1 6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6"/>
                <a:gd name="f23" fmla="*/ 6 f19 1"/>
                <a:gd name="f24" fmla="*/ 2 f18 1"/>
                <a:gd name="f25" fmla="*/ 2 f19 1"/>
                <a:gd name="f26" fmla="*/ 4 f18 1"/>
                <a:gd name="f27" fmla="*/ 0 f19 1"/>
                <a:gd name="f28" fmla="*/ 3 f18 1"/>
                <a:gd name="f29" fmla="*/ 0 f18 1"/>
                <a:gd name="f30" fmla="+- f20 0 f1"/>
                <a:gd name="f31" fmla="*/ f23 1 6"/>
                <a:gd name="f32" fmla="*/ f24 1 4"/>
                <a:gd name="f33" fmla="*/ f25 1 6"/>
                <a:gd name="f34" fmla="*/ f26 1 4"/>
                <a:gd name="f35" fmla="*/ f27 1 6"/>
                <a:gd name="f36" fmla="*/ f28 1 4"/>
                <a:gd name="f37" fmla="*/ f29 1 4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1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3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8"/>
                </a:cxn>
                <a:cxn ang="f30">
                  <a:pos x="f57" y="f54"/>
                </a:cxn>
                <a:cxn ang="f30">
                  <a:pos x="f53" y="f59"/>
                </a:cxn>
                <a:cxn ang="f30">
                  <a:pos x="f53" y="f54"/>
                </a:cxn>
              </a:cxnLst>
              <a:rect l="f49" t="f52" r="f50" b="f51"/>
              <a:pathLst>
                <a:path w="6" h="4">
                  <a:moveTo>
                    <a:pt x="f6" y="f8"/>
                  </a:moveTo>
                  <a:cubicBezTo>
                    <a:pt x="f6" y="f9"/>
                    <a:pt x="f7" y="f9"/>
                    <a:pt x="f8" y="f7"/>
                  </a:cubicBezTo>
                  <a:cubicBezTo>
                    <a:pt x="f8" y="f7"/>
                    <a:pt x="f10" y="f7"/>
                    <a:pt x="f5" y="f9"/>
                  </a:cubicBezTo>
                  <a:cubicBezTo>
                    <a:pt x="f5" y="f9"/>
                    <a:pt x="f5" y="f8"/>
                    <a:pt x="f5" y="f8"/>
                  </a:cubicBezTo>
                  <a:cubicBezTo>
                    <a:pt x="f8" y="f10"/>
                    <a:pt x="f7" y="f5"/>
                    <a:pt x="f6" y="f5"/>
                  </a:cubicBezTo>
                  <a:cubicBezTo>
                    <a:pt x="f6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1574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01D9A6DF-0364-7160-7E7A-D4AE947AF928}"/>
                </a:ext>
              </a:extLst>
            </p:cNvPr>
            <p:cNvSpPr/>
            <p:nvPr/>
          </p:nvSpPr>
          <p:spPr>
            <a:xfrm>
              <a:off x="10631491" y="5075240"/>
              <a:ext cx="9842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3"/>
                <a:gd name="f9" fmla="val 6"/>
                <a:gd name="f10" fmla="val 1"/>
                <a:gd name="f11" fmla="val 7"/>
                <a:gd name="f12" fmla="val 5"/>
                <a:gd name="f13" fmla="val 2"/>
                <a:gd name="f14" fmla="+- 0 0 -90"/>
                <a:gd name="f15" fmla="*/ f3 1 8"/>
                <a:gd name="f16" fmla="*/ f4 1 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4"/>
                <a:gd name="f25" fmla="*/ f22 1 8"/>
                <a:gd name="f26" fmla="*/ 3 f22 1"/>
                <a:gd name="f27" fmla="*/ 0 f21 1"/>
                <a:gd name="f28" fmla="*/ 7 f22 1"/>
                <a:gd name="f29" fmla="*/ 1 f21 1"/>
                <a:gd name="f30" fmla="*/ 6 f22 1"/>
                <a:gd name="f31" fmla="*/ 3 f21 1"/>
                <a:gd name="f32" fmla="*/ 2 f22 1"/>
                <a:gd name="f33" fmla="+- f23 0 f1"/>
                <a:gd name="f34" fmla="*/ f26 1 8"/>
                <a:gd name="f35" fmla="*/ f27 1 4"/>
                <a:gd name="f36" fmla="*/ f28 1 8"/>
                <a:gd name="f37" fmla="*/ f29 1 4"/>
                <a:gd name="f38" fmla="*/ f30 1 8"/>
                <a:gd name="f39" fmla="*/ f31 1 4"/>
                <a:gd name="f40" fmla="*/ f32 1 8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4"/>
                <a:gd name="f49" fmla="*/ f38 1 f25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6 1"/>
                <a:gd name="f62" fmla="*/ f5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1"/>
                </a:cxn>
                <a:cxn ang="f33">
                  <a:pos x="f56" y="f57"/>
                </a:cxn>
              </a:cxnLst>
              <a:rect l="f52" t="f55" r="f53" b="f54"/>
              <a:pathLst>
                <a:path w="8" h="4">
                  <a:moveTo>
                    <a:pt x="f8" y="f5"/>
                  </a:moveTo>
                  <a:cubicBezTo>
                    <a:pt x="f7" y="f5"/>
                    <a:pt x="f9" y="f10"/>
                    <a:pt x="f11" y="f10"/>
                  </a:cubicBezTo>
                  <a:cubicBezTo>
                    <a:pt x="f11" y="f10"/>
                    <a:pt x="f6" y="f8"/>
                    <a:pt x="f9" y="f8"/>
                  </a:cubicBezTo>
                  <a:cubicBezTo>
                    <a:pt x="f12" y="f8"/>
                    <a:pt x="f8" y="f7"/>
                    <a:pt x="f13" y="f8"/>
                  </a:cubicBezTo>
                  <a:cubicBezTo>
                    <a:pt x="f5" y="f10"/>
                    <a:pt x="f13" y="f10"/>
                    <a:pt x="f8" y="f5"/>
                  </a:cubicBezTo>
                  <a:close/>
                </a:path>
              </a:pathLst>
            </a:custGeom>
            <a:solidFill>
              <a:srgbClr val="6E55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17BBF79A-D8DE-2163-990D-1338722D9064}"/>
                </a:ext>
              </a:extLst>
            </p:cNvPr>
            <p:cNvSpPr/>
            <p:nvPr/>
          </p:nvSpPr>
          <p:spPr>
            <a:xfrm>
              <a:off x="9163046" y="9066211"/>
              <a:ext cx="7461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3"/>
                <a:gd name="f10" fmla="val 5"/>
                <a:gd name="f11" fmla="+- 0 0 -90"/>
                <a:gd name="f12" fmla="*/ f3 1 6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6"/>
                <a:gd name="f23" fmla="*/ 1 f19 1"/>
                <a:gd name="f24" fmla="*/ 0 f18 1"/>
                <a:gd name="f25" fmla="*/ 6 f19 1"/>
                <a:gd name="f26" fmla="*/ 3 f18 1"/>
                <a:gd name="f27" fmla="*/ 5 f19 1"/>
                <a:gd name="f28" fmla="*/ 4 f18 1"/>
                <a:gd name="f29" fmla="*/ 0 f19 1"/>
                <a:gd name="f30" fmla="*/ 1 f18 1"/>
                <a:gd name="f31" fmla="+- f20 0 f1"/>
                <a:gd name="f32" fmla="*/ f23 1 6"/>
                <a:gd name="f33" fmla="*/ f24 1 4"/>
                <a:gd name="f34" fmla="*/ f25 1 6"/>
                <a:gd name="f35" fmla="*/ f26 1 4"/>
                <a:gd name="f36" fmla="*/ f27 1 6"/>
                <a:gd name="f37" fmla="*/ f28 1 4"/>
                <a:gd name="f38" fmla="*/ f29 1 6"/>
                <a:gd name="f39" fmla="*/ f30 1 4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6" h="4">
                  <a:moveTo>
                    <a:pt x="f8" y="f5"/>
                  </a:moveTo>
                  <a:cubicBezTo>
                    <a:pt x="f9" y="f8"/>
                    <a:pt x="f10" y="f8"/>
                    <a:pt x="f6" y="f9"/>
                  </a:cubicBezTo>
                  <a:cubicBezTo>
                    <a:pt x="f6" y="f9"/>
                    <a:pt x="f10" y="f7"/>
                    <a:pt x="f10" y="f7"/>
                  </a:cubicBezTo>
                  <a:cubicBezTo>
                    <a:pt x="f9" y="f9"/>
                    <a:pt x="f8" y="f9"/>
                    <a:pt x="f5" y="f8"/>
                  </a:cubicBezTo>
                  <a:cubicBezTo>
                    <a:pt x="f5" y="f8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7458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55C00D41-4FB5-3D08-7923-856F26E06D56}"/>
                </a:ext>
              </a:extLst>
            </p:cNvPr>
            <p:cNvSpPr/>
            <p:nvPr/>
          </p:nvSpPr>
          <p:spPr>
            <a:xfrm>
              <a:off x="10418765" y="5187948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5"/>
                <a:gd name="f9" fmla="val 1"/>
                <a:gd name="f10" fmla="val 3"/>
                <a:gd name="f11" fmla="val 2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4 f20 1"/>
                <a:gd name="f25" fmla="*/ 0 f19 1"/>
                <a:gd name="f26" fmla="*/ 6 f20 1"/>
                <a:gd name="f27" fmla="*/ 1 f19 1"/>
                <a:gd name="f28" fmla="*/ 1 f20 1"/>
                <a:gd name="f29" fmla="*/ 3 f19 1"/>
                <a:gd name="f30" fmla="*/ 0 f20 1"/>
                <a:gd name="f31" fmla="*/ 2 f19 1"/>
                <a:gd name="f32" fmla="+- f21 0 f1"/>
                <a:gd name="f33" fmla="*/ f24 1 6"/>
                <a:gd name="f34" fmla="*/ f25 1 4"/>
                <a:gd name="f35" fmla="*/ f26 1 6"/>
                <a:gd name="f36" fmla="*/ f27 1 4"/>
                <a:gd name="f37" fmla="*/ f28 1 6"/>
                <a:gd name="f38" fmla="*/ f29 1 4"/>
                <a:gd name="f39" fmla="*/ f30 1 6"/>
                <a:gd name="f40" fmla="*/ f31 1 4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4">
                  <a:moveTo>
                    <a:pt x="f7" y="f5"/>
                  </a:moveTo>
                  <a:cubicBezTo>
                    <a:pt x="f8" y="f5"/>
                    <a:pt x="f6" y="f5"/>
                    <a:pt x="f6" y="f9"/>
                  </a:cubicBezTo>
                  <a:cubicBezTo>
                    <a:pt x="f8" y="f10"/>
                    <a:pt x="f10" y="f11"/>
                    <a:pt x="f9" y="f10"/>
                  </a:cubicBezTo>
                  <a:cubicBezTo>
                    <a:pt x="f9" y="f7"/>
                    <a:pt x="f5" y="f10"/>
                    <a:pt x="f5" y="f11"/>
                  </a:cubicBezTo>
                  <a:cubicBezTo>
                    <a:pt x="f9" y="f5"/>
                    <a:pt x="f10" y="f5"/>
                    <a:pt x="f7" y="f5"/>
                  </a:cubicBezTo>
                  <a:close/>
                </a:path>
              </a:pathLst>
            </a:custGeom>
            <a:solidFill>
              <a:srgbClr val="795B4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58255039-936D-6A37-71F0-44EAAAA41819}"/>
                </a:ext>
              </a:extLst>
            </p:cNvPr>
            <p:cNvSpPr/>
            <p:nvPr/>
          </p:nvSpPr>
          <p:spPr>
            <a:xfrm>
              <a:off x="8839203" y="8804272"/>
              <a:ext cx="6191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3"/>
                <a:gd name="f9" fmla="val 1"/>
                <a:gd name="f10" fmla="+- 0 0 -90"/>
                <a:gd name="f11" fmla="*/ f3 1 5"/>
                <a:gd name="f12" fmla="*/ f4 1 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4"/>
                <a:gd name="f21" fmla="*/ f18 1 5"/>
                <a:gd name="f22" fmla="*/ 5 f18 1"/>
                <a:gd name="f23" fmla="*/ 3 f17 1"/>
                <a:gd name="f24" fmla="*/ 4 f18 1"/>
                <a:gd name="f25" fmla="*/ 4 f17 1"/>
                <a:gd name="f26" fmla="*/ 0 f18 1"/>
                <a:gd name="f27" fmla="*/ 1 f17 1"/>
                <a:gd name="f28" fmla="*/ 1 f18 1"/>
                <a:gd name="f29" fmla="*/ 0 f17 1"/>
                <a:gd name="f30" fmla="+- f19 0 f1"/>
                <a:gd name="f31" fmla="*/ f22 1 5"/>
                <a:gd name="f32" fmla="*/ f23 1 4"/>
                <a:gd name="f33" fmla="*/ f24 1 5"/>
                <a:gd name="f34" fmla="*/ f25 1 4"/>
                <a:gd name="f35" fmla="*/ f26 1 5"/>
                <a:gd name="f36" fmla="*/ f27 1 4"/>
                <a:gd name="f37" fmla="*/ f28 1 5"/>
                <a:gd name="f38" fmla="*/ f29 1 4"/>
                <a:gd name="f39" fmla="*/ 0 1 f21"/>
                <a:gd name="f40" fmla="*/ f14 1 f21"/>
                <a:gd name="f41" fmla="*/ 0 1 f20"/>
                <a:gd name="f42" fmla="*/ f15 1 f20"/>
                <a:gd name="f43" fmla="*/ f31 1 f21"/>
                <a:gd name="f44" fmla="*/ f32 1 f20"/>
                <a:gd name="f45" fmla="*/ f33 1 f21"/>
                <a:gd name="f46" fmla="*/ f34 1 f20"/>
                <a:gd name="f47" fmla="*/ f35 1 f21"/>
                <a:gd name="f48" fmla="*/ f36 1 f20"/>
                <a:gd name="f49" fmla="*/ f37 1 f21"/>
                <a:gd name="f50" fmla="*/ f38 1 f20"/>
                <a:gd name="f51" fmla="*/ f39 f11 1"/>
                <a:gd name="f52" fmla="*/ f40 f11 1"/>
                <a:gd name="f53" fmla="*/ f42 f12 1"/>
                <a:gd name="f54" fmla="*/ f41 f12 1"/>
                <a:gd name="f55" fmla="*/ f43 f11 1"/>
                <a:gd name="f56" fmla="*/ f44 f12 1"/>
                <a:gd name="f57" fmla="*/ f45 f11 1"/>
                <a:gd name="f58" fmla="*/ f46 f12 1"/>
                <a:gd name="f59" fmla="*/ f47 f11 1"/>
                <a:gd name="f60" fmla="*/ f48 f12 1"/>
                <a:gd name="f61" fmla="*/ f49 f11 1"/>
                <a:gd name="f62" fmla="*/ f5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5" y="f56"/>
                </a:cxn>
                <a:cxn ang="f30">
                  <a:pos x="f57" y="f58"/>
                </a:cxn>
                <a:cxn ang="f30">
                  <a:pos x="f59" y="f60"/>
                </a:cxn>
                <a:cxn ang="f30">
                  <a:pos x="f61" y="f62"/>
                </a:cxn>
                <a:cxn ang="f30">
                  <a:pos x="f55" y="f56"/>
                </a:cxn>
              </a:cxnLst>
              <a:rect l="f51" t="f54" r="f52" b="f53"/>
              <a:pathLst>
                <a:path w="5" h="4">
                  <a:moveTo>
                    <a:pt x="f6" y="f8"/>
                  </a:moveTo>
                  <a:cubicBezTo>
                    <a:pt x="f6" y="f8"/>
                    <a:pt x="f6" y="f7"/>
                    <a:pt x="f7" y="f7"/>
                  </a:cubicBezTo>
                  <a:cubicBezTo>
                    <a:pt x="f8" y="f8"/>
                    <a:pt x="f9" y="f8"/>
                    <a:pt x="f5" y="f9"/>
                  </a:cubicBezTo>
                  <a:cubicBezTo>
                    <a:pt x="f5" y="f5"/>
                    <a:pt x="f5" y="f5"/>
                    <a:pt x="f9" y="f5"/>
                  </a:cubicBezTo>
                  <a:cubicBezTo>
                    <a:pt x="f8" y="f5"/>
                    <a:pt x="f6" y="f9"/>
                    <a:pt x="f6" y="f8"/>
                  </a:cubicBezTo>
                  <a:close/>
                </a:path>
              </a:pathLst>
            </a:custGeom>
            <a:solidFill>
              <a:srgbClr val="7554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B8B2D7F8-28E5-271F-92D6-010E937D32BA}"/>
                </a:ext>
              </a:extLst>
            </p:cNvPr>
            <p:cNvSpPr/>
            <p:nvPr/>
          </p:nvSpPr>
          <p:spPr>
            <a:xfrm>
              <a:off x="12409486" y="7645398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5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4 f20 1"/>
                <a:gd name="f25" fmla="*/ 0 f19 1"/>
                <a:gd name="f26" fmla="*/ 6 f20 1"/>
                <a:gd name="f27" fmla="*/ 2 f19 1"/>
                <a:gd name="f28" fmla="*/ 3 f19 1"/>
                <a:gd name="f29" fmla="*/ 3 f20 1"/>
                <a:gd name="f30" fmla="*/ 0 f20 1"/>
                <a:gd name="f31" fmla="+- f21 0 f1"/>
                <a:gd name="f32" fmla="*/ f24 1 6"/>
                <a:gd name="f33" fmla="*/ f25 1 4"/>
                <a:gd name="f34" fmla="*/ f26 1 6"/>
                <a:gd name="f35" fmla="*/ f27 1 4"/>
                <a:gd name="f36" fmla="*/ f28 1 4"/>
                <a:gd name="f37" fmla="*/ f29 1 6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2"/>
                <a:gd name="f48" fmla="*/ f37 1 f23"/>
                <a:gd name="f49" fmla="*/ f38 1 f23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4 1"/>
                <a:gd name="f59" fmla="*/ f48 f13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4" y="f58"/>
                </a:cxn>
                <a:cxn ang="f31">
                  <a:pos x="f59" y="f58"/>
                </a:cxn>
                <a:cxn ang="f31">
                  <a:pos x="f60" y="f58"/>
                </a:cxn>
                <a:cxn ang="f31">
                  <a:pos x="f60" y="f57"/>
                </a:cxn>
                <a:cxn ang="f31">
                  <a:pos x="f54" y="f55"/>
                </a:cxn>
              </a:cxnLst>
              <a:rect l="f50" t="f53" r="f51" b="f52"/>
              <a:pathLst>
                <a:path w="6" h="4">
                  <a:moveTo>
                    <a:pt x="f7" y="f5"/>
                  </a:moveTo>
                  <a:cubicBezTo>
                    <a:pt x="f8" y="f5"/>
                    <a:pt x="f6" y="f5"/>
                    <a:pt x="f6" y="f9"/>
                  </a:cubicBezTo>
                  <a:cubicBezTo>
                    <a:pt x="f6" y="f10"/>
                    <a:pt x="f8" y="f10"/>
                    <a:pt x="f7" y="f10"/>
                  </a:cubicBezTo>
                  <a:cubicBezTo>
                    <a:pt x="f7" y="f10"/>
                    <a:pt x="f7" y="f10"/>
                    <a:pt x="f10" y="f10"/>
                  </a:cubicBezTo>
                  <a:cubicBezTo>
                    <a:pt x="f9" y="f10"/>
                    <a:pt x="f9" y="f7"/>
                    <a:pt x="f5" y="f10"/>
                  </a:cubicBezTo>
                  <a:cubicBezTo>
                    <a:pt x="f5" y="f10"/>
                    <a:pt x="f5" y="f9"/>
                    <a:pt x="f5" y="f9"/>
                  </a:cubicBezTo>
                  <a:cubicBezTo>
                    <a:pt x="f11" y="f11"/>
                    <a:pt x="f9" y="f5"/>
                    <a:pt x="f7" y="f5"/>
                  </a:cubicBezTo>
                  <a:close/>
                </a:path>
              </a:pathLst>
            </a:custGeom>
            <a:solidFill>
              <a:srgbClr val="755D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72B10767-349E-5031-6A66-69048A1D5EF8}"/>
                </a:ext>
              </a:extLst>
            </p:cNvPr>
            <p:cNvSpPr/>
            <p:nvPr/>
          </p:nvSpPr>
          <p:spPr>
            <a:xfrm>
              <a:off x="9013826" y="8878888"/>
              <a:ext cx="61914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2"/>
                <a:gd name="f9" fmla="val 1"/>
                <a:gd name="f10" fmla="val 3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4 f17 1"/>
                <a:gd name="f21" fmla="*/ 5 f17 1"/>
                <a:gd name="f22" fmla="*/ 0 f17 1"/>
                <a:gd name="f23" fmla="*/ 1 f17 1"/>
                <a:gd name="f24" fmla="+- f18 0 f1"/>
                <a:gd name="f25" fmla="*/ f20 1 5"/>
                <a:gd name="f26" fmla="*/ f21 1 5"/>
                <a:gd name="f27" fmla="*/ f22 1 5"/>
                <a:gd name="f28" fmla="*/ f23 1 5"/>
                <a:gd name="f29" fmla="*/ 0 1 f19"/>
                <a:gd name="f30" fmla="*/ f15 1 f19"/>
                <a:gd name="f31" fmla="*/ f25 1 f19"/>
                <a:gd name="f32" fmla="*/ f26 1 f19"/>
                <a:gd name="f33" fmla="*/ f27 1 f19"/>
                <a:gd name="f34" fmla="*/ f28 1 f19"/>
                <a:gd name="f35" fmla="*/ f29 f12 1"/>
                <a:gd name="f36" fmla="*/ f30 f12 1"/>
                <a:gd name="f37" fmla="*/ f30 f13 1"/>
                <a:gd name="f38" fmla="*/ f29 f13 1"/>
                <a:gd name="f39" fmla="*/ f31 f12 1"/>
                <a:gd name="f40" fmla="*/ f32 f13 1"/>
                <a:gd name="f41" fmla="*/ f33 f12 1"/>
                <a:gd name="f42" fmla="*/ f34 f13 1"/>
                <a:gd name="f43" fmla="*/ f34 f12 1"/>
                <a:gd name="f44" fmla="*/ f33 f13 1"/>
                <a:gd name="f45" fmla="*/ f32 f12 1"/>
                <a:gd name="f46" fmla="*/ f3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0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39" y="f40"/>
                </a:cxn>
              </a:cxnLst>
              <a:rect l="f35" t="f38" r="f36" b="f37"/>
              <a:pathLst>
                <a:path w="5" h="5">
                  <a:moveTo>
                    <a:pt x="f7" y="f6"/>
                  </a:moveTo>
                  <a:cubicBezTo>
                    <a:pt x="f8" y="f7"/>
                    <a:pt x="f9" y="f10"/>
                    <a:pt x="f5" y="f9"/>
                  </a:cubicBezTo>
                  <a:cubicBezTo>
                    <a:pt x="f5" y="f5"/>
                    <a:pt x="f9" y="f5"/>
                    <a:pt x="f9" y="f5"/>
                  </a:cubicBezTo>
                  <a:cubicBezTo>
                    <a:pt x="f10" y="f9"/>
                    <a:pt x="f7" y="f8"/>
                    <a:pt x="f6" y="f7"/>
                  </a:cubicBezTo>
                  <a:cubicBezTo>
                    <a:pt x="f6" y="f7"/>
                    <a:pt x="f6" y="f6"/>
                    <a:pt x="f7" y="f6"/>
                  </a:cubicBezTo>
                  <a:close/>
                </a:path>
              </a:pathLst>
            </a:custGeom>
            <a:solidFill>
              <a:srgbClr val="6E54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4F0F7CEC-E953-42E4-CC8E-4BFB6B1AD95B}"/>
                </a:ext>
              </a:extLst>
            </p:cNvPr>
            <p:cNvSpPr/>
            <p:nvPr/>
          </p:nvSpPr>
          <p:spPr>
            <a:xfrm>
              <a:off x="9386892" y="9091614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2"/>
                <a:gd name="f9" fmla="val 3"/>
                <a:gd name="f10" fmla="val 5"/>
                <a:gd name="f11" fmla="val 1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2 f20 1"/>
                <a:gd name="f25" fmla="*/ 0 f19 1"/>
                <a:gd name="f26" fmla="*/ 6 f20 1"/>
                <a:gd name="f27" fmla="*/ 2 f19 1"/>
                <a:gd name="f28" fmla="*/ 4 f20 1"/>
                <a:gd name="f29" fmla="*/ 3 f19 1"/>
                <a:gd name="f30" fmla="*/ 0 f20 1"/>
                <a:gd name="f31" fmla="*/ 1 f19 1"/>
                <a:gd name="f32" fmla="+- f21 0 f1"/>
                <a:gd name="f33" fmla="*/ f24 1 6"/>
                <a:gd name="f34" fmla="*/ f25 1 4"/>
                <a:gd name="f35" fmla="*/ f26 1 6"/>
                <a:gd name="f36" fmla="*/ f27 1 4"/>
                <a:gd name="f37" fmla="*/ f28 1 6"/>
                <a:gd name="f38" fmla="*/ f29 1 4"/>
                <a:gd name="f39" fmla="*/ f30 1 6"/>
                <a:gd name="f40" fmla="*/ f31 1 4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4">
                  <a:moveTo>
                    <a:pt x="f8" y="f5"/>
                  </a:moveTo>
                  <a:cubicBezTo>
                    <a:pt x="f9" y="f5"/>
                    <a:pt x="f10" y="f5"/>
                    <a:pt x="f6" y="f8"/>
                  </a:cubicBezTo>
                  <a:cubicBezTo>
                    <a:pt x="f6" y="f9"/>
                    <a:pt x="f10" y="f7"/>
                    <a:pt x="f7" y="f9"/>
                  </a:cubicBezTo>
                  <a:cubicBezTo>
                    <a:pt x="f9" y="f9"/>
                    <a:pt x="f11" y="f9"/>
                    <a:pt x="f5" y="f11"/>
                  </a:cubicBezTo>
                  <a:cubicBezTo>
                    <a:pt x="f5" y="f5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7356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CCF31599-B0BD-4829-CCCE-D680C5EAAA26}"/>
                </a:ext>
              </a:extLst>
            </p:cNvPr>
            <p:cNvSpPr/>
            <p:nvPr/>
          </p:nvSpPr>
          <p:spPr>
            <a:xfrm>
              <a:off x="10518772" y="5113333"/>
              <a:ext cx="6191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3"/>
                <a:gd name="f9" fmla="val 1"/>
                <a:gd name="f10" fmla="val 2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3 f19 1"/>
                <a:gd name="f24" fmla="*/ 1 f18 1"/>
                <a:gd name="f25" fmla="*/ 5 f19 1"/>
                <a:gd name="f26" fmla="*/ 2 f18 1"/>
                <a:gd name="f27" fmla="*/ 2 f19 1"/>
                <a:gd name="f28" fmla="*/ 3 f18 1"/>
                <a:gd name="f29" fmla="*/ 0 f19 1"/>
                <a:gd name="f30" fmla="+- f20 0 f1"/>
                <a:gd name="f31" fmla="*/ f23 1 5"/>
                <a:gd name="f32" fmla="*/ f24 1 4"/>
                <a:gd name="f33" fmla="*/ f25 1 5"/>
                <a:gd name="f34" fmla="*/ f26 1 4"/>
                <a:gd name="f35" fmla="*/ f27 1 5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1"/>
                <a:gd name="f48" fmla="*/ f37 1 f22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3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8"/>
                </a:cxn>
                <a:cxn ang="f30">
                  <a:pos x="f59" y="f56"/>
                </a:cxn>
                <a:cxn ang="f30">
                  <a:pos x="f53" y="f54"/>
                </a:cxn>
              </a:cxnLst>
              <a:rect l="f49" t="f52" r="f50" b="f51"/>
              <a:pathLst>
                <a:path w="5" h="4">
                  <a:moveTo>
                    <a:pt x="f8" y="f9"/>
                  </a:moveTo>
                  <a:cubicBezTo>
                    <a:pt x="f7" y="f9"/>
                    <a:pt x="f6" y="f9"/>
                    <a:pt x="f6" y="f10"/>
                  </a:cubicBezTo>
                  <a:cubicBezTo>
                    <a:pt x="f6" y="f7"/>
                    <a:pt x="f7" y="f8"/>
                    <a:pt x="f10" y="f8"/>
                  </a:cubicBez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795E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81EB7803-E418-AD51-B173-F605DA371C8E}"/>
                </a:ext>
              </a:extLst>
            </p:cNvPr>
            <p:cNvSpPr/>
            <p:nvPr/>
          </p:nvSpPr>
          <p:spPr>
            <a:xfrm>
              <a:off x="9026527" y="8978895"/>
              <a:ext cx="6191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1"/>
                <a:gd name="f9" fmla="val 3"/>
                <a:gd name="f10" fmla="val 2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1 f19 1"/>
                <a:gd name="f24" fmla="*/ 0 f18 1"/>
                <a:gd name="f25" fmla="*/ 5 f19 1"/>
                <a:gd name="f26" fmla="*/ 3 f18 1"/>
                <a:gd name="f27" fmla="*/ 4 f19 1"/>
                <a:gd name="f28" fmla="*/ 4 f18 1"/>
                <a:gd name="f29" fmla="*/ 0 f19 1"/>
                <a:gd name="f30" fmla="*/ 1 f18 1"/>
                <a:gd name="f31" fmla="+- f20 0 f1"/>
                <a:gd name="f32" fmla="*/ f23 1 5"/>
                <a:gd name="f33" fmla="*/ f24 1 4"/>
                <a:gd name="f34" fmla="*/ f25 1 5"/>
                <a:gd name="f35" fmla="*/ f26 1 4"/>
                <a:gd name="f36" fmla="*/ f27 1 5"/>
                <a:gd name="f37" fmla="*/ f28 1 4"/>
                <a:gd name="f38" fmla="*/ f29 1 5"/>
                <a:gd name="f39" fmla="*/ f30 1 4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5" h="4">
                  <a:moveTo>
                    <a:pt x="f8" y="f5"/>
                  </a:moveTo>
                  <a:cubicBezTo>
                    <a:pt x="f9" y="f8"/>
                    <a:pt x="f7" y="f8"/>
                    <a:pt x="f6" y="f9"/>
                  </a:cubicBezTo>
                  <a:cubicBezTo>
                    <a:pt x="f6" y="f9"/>
                    <a:pt x="f7" y="f7"/>
                    <a:pt x="f7" y="f7"/>
                  </a:cubicBezTo>
                  <a:cubicBezTo>
                    <a:pt x="f10" y="f9"/>
                    <a:pt x="f8" y="f9"/>
                    <a:pt x="f5" y="f8"/>
                  </a:cubicBezTo>
                  <a:cubicBezTo>
                    <a:pt x="f5" y="f8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E5A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BBE19BA5-02D0-CCF9-4D44-D4DD464EEBDB}"/>
                </a:ext>
              </a:extLst>
            </p:cNvPr>
            <p:cNvSpPr/>
            <p:nvPr/>
          </p:nvSpPr>
          <p:spPr>
            <a:xfrm>
              <a:off x="9188448" y="8904290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3"/>
                <a:gd name="f9" fmla="val 5"/>
                <a:gd name="f10" fmla="val 1"/>
                <a:gd name="f11" fmla="val 2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6 f20 1"/>
                <a:gd name="f25" fmla="*/ 3 f19 1"/>
                <a:gd name="f26" fmla="*/ 5 f20 1"/>
                <a:gd name="f27" fmla="*/ 4 f19 1"/>
                <a:gd name="f28" fmla="*/ 0 f20 1"/>
                <a:gd name="f29" fmla="*/ 1 f19 1"/>
                <a:gd name="f30" fmla="*/ 2 f20 1"/>
                <a:gd name="f31" fmla="*/ 0 f19 1"/>
                <a:gd name="f32" fmla="+- f21 0 f1"/>
                <a:gd name="f33" fmla="*/ f24 1 6"/>
                <a:gd name="f34" fmla="*/ f25 1 4"/>
                <a:gd name="f35" fmla="*/ f26 1 6"/>
                <a:gd name="f36" fmla="*/ f27 1 4"/>
                <a:gd name="f37" fmla="*/ f28 1 6"/>
                <a:gd name="f38" fmla="*/ f29 1 4"/>
                <a:gd name="f39" fmla="*/ f30 1 6"/>
                <a:gd name="f40" fmla="*/ f31 1 4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4">
                  <a:moveTo>
                    <a:pt x="f6" y="f8"/>
                  </a:moveTo>
                  <a:cubicBezTo>
                    <a:pt x="f6" y="f8"/>
                    <a:pt x="f9" y="f7"/>
                    <a:pt x="f9" y="f7"/>
                  </a:cubicBezTo>
                  <a:cubicBezTo>
                    <a:pt x="f8" y="f8"/>
                    <a:pt x="f10" y="f8"/>
                    <a:pt x="f5" y="f10"/>
                  </a:cubicBezTo>
                  <a:cubicBezTo>
                    <a:pt x="f5" y="f5"/>
                    <a:pt x="f10" y="f5"/>
                    <a:pt x="f11" y="f5"/>
                  </a:cubicBezTo>
                  <a:cubicBezTo>
                    <a:pt x="f8" y="f10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6C56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002593D4-3BE8-5089-5921-54868CDCEE26}"/>
                </a:ext>
              </a:extLst>
            </p:cNvPr>
            <p:cNvSpPr/>
            <p:nvPr/>
          </p:nvSpPr>
          <p:spPr>
            <a:xfrm>
              <a:off x="12023729" y="7470776"/>
              <a:ext cx="50804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3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4 f19 1"/>
                <a:gd name="f24" fmla="*/ 1 f18 1"/>
                <a:gd name="f25" fmla="*/ 1 f19 1"/>
                <a:gd name="f26" fmla="*/ 5 f18 1"/>
                <a:gd name="f27" fmla="*/ 0 f19 1"/>
                <a:gd name="f28" fmla="*/ 4 f18 1"/>
                <a:gd name="f29" fmla="*/ 3 f19 1"/>
                <a:gd name="f30" fmla="*/ 0 f18 1"/>
                <a:gd name="f31" fmla="+- f20 0 f1"/>
                <a:gd name="f32" fmla="*/ f23 1 4"/>
                <a:gd name="f33" fmla="*/ f24 1 5"/>
                <a:gd name="f34" fmla="*/ f25 1 4"/>
                <a:gd name="f35" fmla="*/ f26 1 5"/>
                <a:gd name="f36" fmla="*/ f27 1 4"/>
                <a:gd name="f37" fmla="*/ f28 1 5"/>
                <a:gd name="f38" fmla="*/ f29 1 4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4" h="5">
                  <a:moveTo>
                    <a:pt x="f6" y="f8"/>
                  </a:moveTo>
                  <a:cubicBezTo>
                    <a:pt x="f9" y="f9"/>
                    <a:pt x="f9" y="f6"/>
                    <a:pt x="f8" y="f7"/>
                  </a:cubicBezTo>
                  <a:cubicBezTo>
                    <a:pt x="f5" y="f7"/>
                    <a:pt x="f5" y="f6"/>
                    <a:pt x="f5" y="f6"/>
                  </a:cubicBezTo>
                  <a:cubicBezTo>
                    <a:pt x="f8" y="f10"/>
                    <a:pt x="f8" y="f8"/>
                    <a:pt x="f9" y="f5"/>
                  </a:cubicBezTo>
                  <a:cubicBezTo>
                    <a:pt x="f9" y="f5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7259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3D58CF79-DEC6-0955-2514-3C10D60B325B}"/>
                </a:ext>
              </a:extLst>
            </p:cNvPr>
            <p:cNvSpPr/>
            <p:nvPr/>
          </p:nvSpPr>
          <p:spPr>
            <a:xfrm>
              <a:off x="12496803" y="8018465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1"/>
                <a:gd name="f9" fmla="val 3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1 f20 1"/>
                <a:gd name="f25" fmla="*/ 3 f19 1"/>
                <a:gd name="f26" fmla="*/ 2 f20 1"/>
                <a:gd name="f27" fmla="*/ 5 f20 1"/>
                <a:gd name="f28" fmla="*/ 3 f20 1"/>
                <a:gd name="f29" fmla="*/ 5 f19 1"/>
                <a:gd name="f30" fmla="+- f21 0 f1"/>
                <a:gd name="f31" fmla="*/ f24 1 6"/>
                <a:gd name="f32" fmla="*/ f25 1 5"/>
                <a:gd name="f33" fmla="*/ f26 1 6"/>
                <a:gd name="f34" fmla="*/ f27 1 6"/>
                <a:gd name="f35" fmla="*/ f28 1 6"/>
                <a:gd name="f36" fmla="*/ f29 1 5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3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3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54" y="f52"/>
                </a:cxn>
                <a:cxn ang="f30">
                  <a:pos x="f55" y="f56"/>
                </a:cxn>
                <a:cxn ang="f30">
                  <a:pos x="f51" y="f56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9"/>
                  </a:moveTo>
                  <a:cubicBezTo>
                    <a:pt x="f10" y="f9"/>
                    <a:pt x="f10" y="f9"/>
                    <a:pt x="f10" y="f9"/>
                  </a:cubicBezTo>
                  <a:cubicBezTo>
                    <a:pt x="f9" y="f9"/>
                    <a:pt x="f11" y="f5"/>
                    <a:pt x="f7" y="f9"/>
                  </a:cubicBezTo>
                  <a:cubicBezTo>
                    <a:pt x="f6" y="f11"/>
                    <a:pt x="f11" y="f7"/>
                    <a:pt x="f9" y="f7"/>
                  </a:cubicBezTo>
                  <a:cubicBezTo>
                    <a:pt x="f10" y="f7"/>
                    <a:pt x="f10" y="f7"/>
                    <a:pt x="f8" y="f7"/>
                  </a:cubicBezTo>
                  <a:cubicBezTo>
                    <a:pt x="f5" y="f7"/>
                    <a:pt x="f5" y="f11"/>
                    <a:pt x="f8" y="f9"/>
                  </a:cubicBezTo>
                  <a:close/>
                </a:path>
              </a:pathLst>
            </a:custGeom>
            <a:solidFill>
              <a:srgbClr val="7758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A0519062-9214-F2AF-F623-116C45F426D7}"/>
                </a:ext>
              </a:extLst>
            </p:cNvPr>
            <p:cNvSpPr/>
            <p:nvPr/>
          </p:nvSpPr>
          <p:spPr>
            <a:xfrm>
              <a:off x="12609511" y="7619996"/>
              <a:ext cx="4921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3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2 f16 1"/>
                <a:gd name="f20" fmla="*/ 3 f16 1"/>
                <a:gd name="f21" fmla="*/ 0 f16 1"/>
                <a:gd name="f22" fmla="*/ 4 f16 1"/>
                <a:gd name="f23" fmla="*/ 1 f16 1"/>
                <a:gd name="f24" fmla="+- f17 0 f1"/>
                <a:gd name="f25" fmla="*/ f19 1 4"/>
                <a:gd name="f26" fmla="*/ f20 1 4"/>
                <a:gd name="f27" fmla="*/ f21 1 4"/>
                <a:gd name="f28" fmla="*/ f22 1 4"/>
                <a:gd name="f29" fmla="*/ f23 1 4"/>
                <a:gd name="f30" fmla="*/ 0 1 f18"/>
                <a:gd name="f31" fmla="*/ f14 1 f18"/>
                <a:gd name="f32" fmla="*/ f25 1 f18"/>
                <a:gd name="f33" fmla="*/ f26 1 f18"/>
                <a:gd name="f34" fmla="*/ f27 1 f18"/>
                <a:gd name="f35" fmla="*/ f28 1 f18"/>
                <a:gd name="f36" fmla="*/ f29 1 f18"/>
                <a:gd name="f37" fmla="*/ f30 f11 1"/>
                <a:gd name="f38" fmla="*/ f31 f11 1"/>
                <a:gd name="f39" fmla="*/ f31 f12 1"/>
                <a:gd name="f40" fmla="*/ f30 f12 1"/>
                <a:gd name="f41" fmla="*/ f32 f11 1"/>
                <a:gd name="f42" fmla="*/ f33 f12 1"/>
                <a:gd name="f43" fmla="*/ f34 f11 1"/>
                <a:gd name="f44" fmla="*/ f32 f12 1"/>
                <a:gd name="f45" fmla="*/ f33 f11 1"/>
                <a:gd name="f46" fmla="*/ f34 f12 1"/>
                <a:gd name="f47" fmla="*/ f35 f11 1"/>
                <a:gd name="f48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47" y="f48"/>
                </a:cxn>
                <a:cxn ang="f24">
                  <a:pos x="f41" y="f42"/>
                </a:cxn>
              </a:cxnLst>
              <a:rect l="f37" t="f40" r="f38" b="f39"/>
              <a:pathLst>
                <a:path w="4" h="4">
                  <a:moveTo>
                    <a:pt x="f7" y="f8"/>
                  </a:moveTo>
                  <a:cubicBezTo>
                    <a:pt x="f5" y="f6"/>
                    <a:pt x="f5" y="f8"/>
                    <a:pt x="f5" y="f7"/>
                  </a:cubicBezTo>
                  <a:cubicBezTo>
                    <a:pt x="f9" y="f9"/>
                    <a:pt x="f7" y="f5"/>
                    <a:pt x="f8" y="f5"/>
                  </a:cubicBezTo>
                  <a:cubicBezTo>
                    <a:pt x="f6" y="f5"/>
                    <a:pt x="f6" y="f5"/>
                    <a:pt x="f6" y="f9"/>
                  </a:cubicBezTo>
                  <a:cubicBezTo>
                    <a:pt x="f6" y="f8"/>
                    <a:pt x="f8" y="f8"/>
                    <a:pt x="f7" y="f8"/>
                  </a:cubicBezTo>
                  <a:close/>
                </a:path>
              </a:pathLst>
            </a:custGeom>
            <a:solidFill>
              <a:srgbClr val="775A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54224615-2E72-66E7-3EC8-5FA1511399E0}"/>
                </a:ext>
              </a:extLst>
            </p:cNvPr>
            <p:cNvSpPr/>
            <p:nvPr/>
          </p:nvSpPr>
          <p:spPr>
            <a:xfrm>
              <a:off x="12422188" y="8080379"/>
              <a:ext cx="6191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1"/>
                <a:gd name="f9" fmla="val 2"/>
                <a:gd name="f10" fmla="val 3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5 f19 1"/>
                <a:gd name="f24" fmla="*/ 1 f18 1"/>
                <a:gd name="f25" fmla="*/ 3 f19 1"/>
                <a:gd name="f26" fmla="*/ 3 f18 1"/>
                <a:gd name="f27" fmla="*/ 0 f19 1"/>
                <a:gd name="f28" fmla="*/ 1 f19 1"/>
                <a:gd name="f29" fmla="+- f20 0 f1"/>
                <a:gd name="f30" fmla="*/ f23 1 5"/>
                <a:gd name="f31" fmla="*/ f24 1 4"/>
                <a:gd name="f32" fmla="*/ f25 1 5"/>
                <a:gd name="f33" fmla="*/ f26 1 4"/>
                <a:gd name="f34" fmla="*/ f27 1 5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2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3"/>
                </a:cxn>
                <a:cxn ang="f29">
                  <a:pos x="f55" y="f51"/>
                </a:cxn>
                <a:cxn ang="f29">
                  <a:pos x="f50" y="f51"/>
                </a:cxn>
              </a:cxnLst>
              <a:rect l="f46" t="f49" r="f47" b="f48"/>
              <a:pathLst>
                <a:path w="5" h="4">
                  <a:moveTo>
                    <a:pt x="f6" y="f8"/>
                  </a:moveTo>
                  <a:cubicBezTo>
                    <a:pt x="f6" y="f9"/>
                    <a:pt x="f7" y="f9"/>
                    <a:pt x="f10" y="f10"/>
                  </a:cubicBezTo>
                  <a:cubicBezTo>
                    <a:pt x="f9" y="f10"/>
                    <a:pt x="f8" y="f7"/>
                    <a:pt x="f5" y="f10"/>
                  </a:cubicBezTo>
                  <a:cubicBezTo>
                    <a:pt x="f5" y="f9"/>
                    <a:pt x="f8" y="f9"/>
                    <a:pt x="f8" y="f8"/>
                  </a:cubicBezTo>
                  <a:cubicBezTo>
                    <a:pt x="f10" y="f5"/>
                    <a:pt x="f7" y="f5"/>
                    <a:pt x="f6" y="f8"/>
                  </a:cubicBezTo>
                  <a:close/>
                </a:path>
              </a:pathLst>
            </a:custGeom>
            <a:solidFill>
              <a:srgbClr val="6C55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416CCF6B-B156-CC08-CA56-011A3403CB55}"/>
                </a:ext>
              </a:extLst>
            </p:cNvPr>
            <p:cNvSpPr/>
            <p:nvPr/>
          </p:nvSpPr>
          <p:spPr>
            <a:xfrm>
              <a:off x="9075740" y="8829675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3"/>
                <a:gd name="f9" fmla="val 5"/>
                <a:gd name="f10" fmla="val 2"/>
                <a:gd name="f11" fmla="val 1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6 f20 1"/>
                <a:gd name="f25" fmla="*/ 3 f19 1"/>
                <a:gd name="f26" fmla="*/ 5 f20 1"/>
                <a:gd name="f27" fmla="*/ 4 f19 1"/>
                <a:gd name="f28" fmla="*/ 3 f20 1"/>
                <a:gd name="f29" fmla="*/ 1 f20 1"/>
                <a:gd name="f30" fmla="*/ 1 f19 1"/>
                <a:gd name="f31" fmla="+- f21 0 f1"/>
                <a:gd name="f32" fmla="*/ f24 1 6"/>
                <a:gd name="f33" fmla="*/ f25 1 4"/>
                <a:gd name="f34" fmla="*/ f26 1 6"/>
                <a:gd name="f35" fmla="*/ f27 1 4"/>
                <a:gd name="f36" fmla="*/ f28 1 6"/>
                <a:gd name="f37" fmla="*/ f29 1 6"/>
                <a:gd name="f38" fmla="*/ f30 1 4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8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4">
                  <a:moveTo>
                    <a:pt x="f6" y="f8"/>
                  </a:moveTo>
                  <a:cubicBezTo>
                    <a:pt x="f6" y="f7"/>
                    <a:pt x="f9" y="f7"/>
                    <a:pt x="f9" y="f7"/>
                  </a:cubicBezTo>
                  <a:cubicBezTo>
                    <a:pt x="f7" y="f7"/>
                    <a:pt x="f8" y="f8"/>
                    <a:pt x="f8" y="f8"/>
                  </a:cubicBezTo>
                  <a:cubicBezTo>
                    <a:pt x="f10" y="f8"/>
                    <a:pt x="f5" y="f8"/>
                    <a:pt x="f11" y="f11"/>
                  </a:cubicBezTo>
                  <a:cubicBezTo>
                    <a:pt x="f11" y="f5"/>
                    <a:pt x="f8" y="f11"/>
                    <a:pt x="f8" y="f11"/>
                  </a:cubicBezTo>
                  <a:cubicBezTo>
                    <a:pt x="f9" y="f11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664F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D148B5B6-4CE6-AC38-E535-110A5B628B6A}"/>
                </a:ext>
              </a:extLst>
            </p:cNvPr>
            <p:cNvSpPr/>
            <p:nvPr/>
          </p:nvSpPr>
          <p:spPr>
            <a:xfrm>
              <a:off x="9113833" y="8953503"/>
              <a:ext cx="6191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3"/>
                <a:gd name="f9" fmla="val 2"/>
                <a:gd name="f10" fmla="val 1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5 f19 1"/>
                <a:gd name="f24" fmla="*/ 3 f18 1"/>
                <a:gd name="f25" fmla="*/ 4 f19 1"/>
                <a:gd name="f26" fmla="*/ 4 f18 1"/>
                <a:gd name="f27" fmla="*/ 1 f19 1"/>
                <a:gd name="f28" fmla="*/ 2 f18 1"/>
                <a:gd name="f29" fmla="*/ 2 f19 1"/>
                <a:gd name="f30" fmla="*/ 1 f18 1"/>
                <a:gd name="f31" fmla="+- f20 0 f1"/>
                <a:gd name="f32" fmla="*/ f23 1 5"/>
                <a:gd name="f33" fmla="*/ f24 1 4"/>
                <a:gd name="f34" fmla="*/ f25 1 5"/>
                <a:gd name="f35" fmla="*/ f26 1 4"/>
                <a:gd name="f36" fmla="*/ f27 1 5"/>
                <a:gd name="f37" fmla="*/ f28 1 4"/>
                <a:gd name="f38" fmla="*/ f29 1 5"/>
                <a:gd name="f39" fmla="*/ f30 1 4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5" h="4">
                  <a:moveTo>
                    <a:pt x="f6" y="f8"/>
                  </a:moveTo>
                  <a:cubicBezTo>
                    <a:pt x="f6" y="f7"/>
                    <a:pt x="f7" y="f7"/>
                    <a:pt x="f7" y="f7"/>
                  </a:cubicBezTo>
                  <a:cubicBezTo>
                    <a:pt x="f9" y="f7"/>
                    <a:pt x="f10" y="f8"/>
                    <a:pt x="f10" y="f9"/>
                  </a:cubicBezTo>
                  <a:cubicBezTo>
                    <a:pt x="f5" y="f10"/>
                    <a:pt x="f10" y="f5"/>
                    <a:pt x="f9" y="f10"/>
                  </a:cubicBezTo>
                  <a:cubicBezTo>
                    <a:pt x="f8" y="f10"/>
                    <a:pt x="f7" y="f9"/>
                    <a:pt x="f6" y="f8"/>
                  </a:cubicBezTo>
                  <a:close/>
                </a:path>
              </a:pathLst>
            </a:custGeom>
            <a:solidFill>
              <a:srgbClr val="B3A19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AACFF01D-54B8-C7BC-950A-F16420880DE8}"/>
                </a:ext>
              </a:extLst>
            </p:cNvPr>
            <p:cNvSpPr/>
            <p:nvPr/>
          </p:nvSpPr>
          <p:spPr>
            <a:xfrm>
              <a:off x="9212259" y="9004297"/>
              <a:ext cx="61914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1"/>
                <a:gd name="f9" fmla="val 4"/>
                <a:gd name="f10" fmla="val 2"/>
                <a:gd name="f11" fmla="+- 0 0 -90"/>
                <a:gd name="f12" fmla="*/ f3 1 5"/>
                <a:gd name="f13" fmla="*/ f4 1 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3"/>
                <a:gd name="f22" fmla="*/ f19 1 5"/>
                <a:gd name="f23" fmla="*/ 1 f19 1"/>
                <a:gd name="f24" fmla="*/ 0 f18 1"/>
                <a:gd name="f25" fmla="*/ 5 f19 1"/>
                <a:gd name="f26" fmla="*/ 2 f18 1"/>
                <a:gd name="f27" fmla="*/ 3 f19 1"/>
                <a:gd name="f28" fmla="*/ 3 f18 1"/>
                <a:gd name="f29" fmla="*/ 0 f19 1"/>
                <a:gd name="f30" fmla="*/ 1 f18 1"/>
                <a:gd name="f31" fmla="+- f20 0 f1"/>
                <a:gd name="f32" fmla="*/ f23 1 5"/>
                <a:gd name="f33" fmla="*/ f24 1 3"/>
                <a:gd name="f34" fmla="*/ f25 1 5"/>
                <a:gd name="f35" fmla="*/ f26 1 3"/>
                <a:gd name="f36" fmla="*/ f27 1 5"/>
                <a:gd name="f37" fmla="*/ f28 1 3"/>
                <a:gd name="f38" fmla="*/ f29 1 5"/>
                <a:gd name="f39" fmla="*/ f30 1 3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5" h="3">
                  <a:moveTo>
                    <a:pt x="f8" y="f5"/>
                  </a:moveTo>
                  <a:cubicBezTo>
                    <a:pt x="f7" y="f8"/>
                    <a:pt x="f9" y="f5"/>
                    <a:pt x="f6" y="f10"/>
                  </a:cubicBezTo>
                  <a:cubicBezTo>
                    <a:pt x="f6" y="f7"/>
                    <a:pt x="f9" y="f7"/>
                    <a:pt x="f7" y="f7"/>
                  </a:cubicBezTo>
                  <a:cubicBezTo>
                    <a:pt x="f10" y="f7"/>
                    <a:pt x="f8" y="f7"/>
                    <a:pt x="f5" y="f8"/>
                  </a:cubicBezTo>
                  <a:cubicBezTo>
                    <a:pt x="f5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765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76995CE3-3965-79DE-43A4-83C7673F874C}"/>
                </a:ext>
              </a:extLst>
            </p:cNvPr>
            <p:cNvSpPr/>
            <p:nvPr/>
          </p:nvSpPr>
          <p:spPr>
            <a:xfrm>
              <a:off x="12347572" y="8043867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3"/>
                <a:gd name="f9" fmla="val 1"/>
                <a:gd name="f10" fmla="val 2"/>
                <a:gd name="f11" fmla="val 5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6 f20 1"/>
                <a:gd name="f25" fmla="*/ 3 f19 1"/>
                <a:gd name="f26" fmla="*/ 1 f20 1"/>
                <a:gd name="f27" fmla="*/ 4 f19 1"/>
                <a:gd name="f28" fmla="*/ 2 f20 1"/>
                <a:gd name="f29" fmla="*/ 2 f19 1"/>
                <a:gd name="f30" fmla="+- f21 0 f1"/>
                <a:gd name="f31" fmla="*/ f24 1 6"/>
                <a:gd name="f32" fmla="*/ f25 1 4"/>
                <a:gd name="f33" fmla="*/ f26 1 6"/>
                <a:gd name="f34" fmla="*/ f27 1 4"/>
                <a:gd name="f35" fmla="*/ f28 1 6"/>
                <a:gd name="f36" fmla="*/ f29 1 4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6" h="4">
                  <a:moveTo>
                    <a:pt x="f6" y="f8"/>
                  </a:moveTo>
                  <a:cubicBezTo>
                    <a:pt x="f7" y="f8"/>
                    <a:pt x="f8" y="f7"/>
                    <a:pt x="f9" y="f7"/>
                  </a:cubicBezTo>
                  <a:cubicBezTo>
                    <a:pt x="f5" y="f8"/>
                    <a:pt x="f9" y="f10"/>
                    <a:pt x="f10" y="f10"/>
                  </a:cubicBezTo>
                  <a:cubicBezTo>
                    <a:pt x="f8" y="f9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154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A06BE40E-AC0D-106A-99E9-73E117BE8A9C}"/>
                </a:ext>
              </a:extLst>
            </p:cNvPr>
            <p:cNvSpPr/>
            <p:nvPr/>
          </p:nvSpPr>
          <p:spPr>
            <a:xfrm>
              <a:off x="11949114" y="7494586"/>
              <a:ext cx="5080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3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2 f16 1"/>
                <a:gd name="f20" fmla="*/ 0 f16 1"/>
                <a:gd name="f21" fmla="*/ 4 f16 1"/>
                <a:gd name="f22" fmla="*/ 1 f16 1"/>
                <a:gd name="f23" fmla="*/ 3 f16 1"/>
                <a:gd name="f24" fmla="+- f17 0 f1"/>
                <a:gd name="f25" fmla="*/ f19 1 4"/>
                <a:gd name="f26" fmla="*/ f20 1 4"/>
                <a:gd name="f27" fmla="*/ f21 1 4"/>
                <a:gd name="f28" fmla="*/ f22 1 4"/>
                <a:gd name="f29" fmla="*/ f23 1 4"/>
                <a:gd name="f30" fmla="*/ 0 1 f18"/>
                <a:gd name="f31" fmla="*/ f14 1 f18"/>
                <a:gd name="f32" fmla="*/ f25 1 f18"/>
                <a:gd name="f33" fmla="*/ f26 1 f18"/>
                <a:gd name="f34" fmla="*/ f27 1 f18"/>
                <a:gd name="f35" fmla="*/ f28 1 f18"/>
                <a:gd name="f36" fmla="*/ f29 1 f18"/>
                <a:gd name="f37" fmla="*/ f30 f11 1"/>
                <a:gd name="f38" fmla="*/ f31 f11 1"/>
                <a:gd name="f39" fmla="*/ f31 f12 1"/>
                <a:gd name="f40" fmla="*/ f30 f12 1"/>
                <a:gd name="f41" fmla="*/ f32 f11 1"/>
                <a:gd name="f42" fmla="*/ f33 f12 1"/>
                <a:gd name="f43" fmla="*/ f34 f11 1"/>
                <a:gd name="f44" fmla="*/ f35 f12 1"/>
                <a:gd name="f45" fmla="*/ f36 f11 1"/>
                <a:gd name="f46" fmla="*/ f36 f12 1"/>
                <a:gd name="f47" fmla="*/ f35 f11 1"/>
                <a:gd name="f48" fmla="*/ f34 f12 1"/>
                <a:gd name="f49" fmla="*/ f3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47" y="f48"/>
                </a:cxn>
                <a:cxn ang="f24">
                  <a:pos x="f47" y="f49"/>
                </a:cxn>
                <a:cxn ang="f24">
                  <a:pos x="f41" y="f42"/>
                </a:cxn>
              </a:cxnLst>
              <a:rect l="f37" t="f40" r="f38" b="f39"/>
              <a:pathLst>
                <a:path w="4" h="4">
                  <a:moveTo>
                    <a:pt x="f7" y="f5"/>
                  </a:moveTo>
                  <a:cubicBezTo>
                    <a:pt x="f8" y="f5"/>
                    <a:pt x="f6" y="f5"/>
                    <a:pt x="f6" y="f9"/>
                  </a:cubicBezTo>
                  <a:cubicBezTo>
                    <a:pt x="f6" y="f9"/>
                    <a:pt x="f6" y="f7"/>
                    <a:pt x="f8" y="f8"/>
                  </a:cubicBezTo>
                  <a:cubicBezTo>
                    <a:pt x="f8" y="f8"/>
                    <a:pt x="f7" y="f6"/>
                    <a:pt x="f9" y="f6"/>
                  </a:cubicBezTo>
                  <a:cubicBezTo>
                    <a:pt x="f5" y="f8"/>
                    <a:pt x="f5" y="f8"/>
                    <a:pt x="f9" y="f7"/>
                  </a:cubicBezTo>
                  <a:cubicBezTo>
                    <a:pt x="f9" y="f9"/>
                    <a:pt x="f7" y="f9"/>
                    <a:pt x="f7" y="f5"/>
                  </a:cubicBezTo>
                  <a:close/>
                </a:path>
              </a:pathLst>
            </a:custGeom>
            <a:solidFill>
              <a:srgbClr val="6C57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1DF274F5-7110-93DC-74D5-97CBD6619B53}"/>
                </a:ext>
              </a:extLst>
            </p:cNvPr>
            <p:cNvSpPr/>
            <p:nvPr/>
          </p:nvSpPr>
          <p:spPr>
            <a:xfrm>
              <a:off x="9361490" y="9178920"/>
              <a:ext cx="50804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"/>
                <a:gd name="f8" fmla="val 1"/>
                <a:gd name="f9" fmla="val 2"/>
                <a:gd name="f10" fmla="+- 0 0 -90"/>
                <a:gd name="f11" fmla="*/ f3 1 4"/>
                <a:gd name="f12" fmla="*/ f4 1 3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3"/>
                <a:gd name="f21" fmla="*/ f18 1 4"/>
                <a:gd name="f22" fmla="*/ 4 f18 1"/>
                <a:gd name="f23" fmla="*/ 1 f17 1"/>
                <a:gd name="f24" fmla="*/ 3 f18 1"/>
                <a:gd name="f25" fmla="*/ 2 f17 1"/>
                <a:gd name="f26" fmla="*/ 0 f18 1"/>
                <a:gd name="f27" fmla="*/ 2 f18 1"/>
                <a:gd name="f28" fmla="*/ 0 f17 1"/>
                <a:gd name="f29" fmla="+- f19 0 f1"/>
                <a:gd name="f30" fmla="*/ f22 1 4"/>
                <a:gd name="f31" fmla="*/ f23 1 3"/>
                <a:gd name="f32" fmla="*/ f24 1 4"/>
                <a:gd name="f33" fmla="*/ f25 1 3"/>
                <a:gd name="f34" fmla="*/ f26 1 4"/>
                <a:gd name="f35" fmla="*/ f27 1 4"/>
                <a:gd name="f36" fmla="*/ f28 1 3"/>
                <a:gd name="f37" fmla="*/ 0 1 f21"/>
                <a:gd name="f38" fmla="*/ f14 1 f21"/>
                <a:gd name="f39" fmla="*/ 0 1 f20"/>
                <a:gd name="f40" fmla="*/ f15 1 f20"/>
                <a:gd name="f41" fmla="*/ f30 1 f21"/>
                <a:gd name="f42" fmla="*/ f31 1 f20"/>
                <a:gd name="f43" fmla="*/ f32 1 f21"/>
                <a:gd name="f44" fmla="*/ f33 1 f20"/>
                <a:gd name="f45" fmla="*/ f34 1 f21"/>
                <a:gd name="f46" fmla="*/ f35 1 f21"/>
                <a:gd name="f47" fmla="*/ f36 1 f20"/>
                <a:gd name="f48" fmla="*/ f37 f11 1"/>
                <a:gd name="f49" fmla="*/ f38 f11 1"/>
                <a:gd name="f50" fmla="*/ f40 f12 1"/>
                <a:gd name="f51" fmla="*/ f39 f12 1"/>
                <a:gd name="f52" fmla="*/ f41 f11 1"/>
                <a:gd name="f53" fmla="*/ f42 f12 1"/>
                <a:gd name="f54" fmla="*/ f43 f11 1"/>
                <a:gd name="f55" fmla="*/ f44 f12 1"/>
                <a:gd name="f56" fmla="*/ f45 f11 1"/>
                <a:gd name="f57" fmla="*/ f46 f11 1"/>
                <a:gd name="f58" fmla="*/ f4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6" y="f53"/>
                </a:cxn>
                <a:cxn ang="f29">
                  <a:pos x="f57" y="f58"/>
                </a:cxn>
                <a:cxn ang="f29">
                  <a:pos x="f52" y="f53"/>
                </a:cxn>
              </a:cxnLst>
              <a:rect l="f48" t="f51" r="f49" b="f50"/>
              <a:pathLst>
                <a:path w="4" h="3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9" y="f9"/>
                    <a:pt x="f5" y="f9"/>
                    <a:pt x="f5" y="f8"/>
                  </a:cubicBezTo>
                  <a:cubicBezTo>
                    <a:pt x="f5" y="f5"/>
                    <a:pt x="f8" y="f5"/>
                    <a:pt x="f9" y="f5"/>
                  </a:cubicBezTo>
                  <a:cubicBezTo>
                    <a:pt x="f7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058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F86090EA-27B4-43A3-3B0A-96FCCFF399B1}"/>
                </a:ext>
              </a:extLst>
            </p:cNvPr>
            <p:cNvSpPr/>
            <p:nvPr/>
          </p:nvSpPr>
          <p:spPr>
            <a:xfrm>
              <a:off x="6873873" y="8866186"/>
              <a:ext cx="100017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5"/>
                <a:gd name="f8" fmla="val 10"/>
                <a:gd name="f9" fmla="val 12"/>
                <a:gd name="f10" fmla="val 14"/>
                <a:gd name="f11" fmla="val 7"/>
                <a:gd name="f12" fmla="val 5"/>
                <a:gd name="f13" fmla="val 4"/>
                <a:gd name="f14" fmla="val 2"/>
                <a:gd name="f15" fmla="val 1"/>
                <a:gd name="f16" fmla="val 13"/>
                <a:gd name="f17" fmla="val 11"/>
                <a:gd name="f18" fmla="val 9"/>
                <a:gd name="f19" fmla="val 3"/>
                <a:gd name="f20" fmla="val 6"/>
                <a:gd name="f21" fmla="+- 0 0 -90"/>
                <a:gd name="f22" fmla="*/ f3 1 8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8"/>
                <a:gd name="f32" fmla="*/ f28 1 15"/>
                <a:gd name="f33" fmla="*/ 8 f29 1"/>
                <a:gd name="f34" fmla="*/ 8 f28 1"/>
                <a:gd name="f35" fmla="*/ 14 f28 1"/>
                <a:gd name="f36" fmla="*/ 7 f29 1"/>
                <a:gd name="f37" fmla="*/ 15 f28 1"/>
                <a:gd name="f38" fmla="*/ 2 f29 1"/>
                <a:gd name="f39" fmla="*/ 0 f29 1"/>
                <a:gd name="f40" fmla="*/ 13 f28 1"/>
                <a:gd name="f41" fmla="*/ 7 f28 1"/>
                <a:gd name="f42" fmla="*/ 4 f29 1"/>
                <a:gd name="f43" fmla="*/ 6 f28 1"/>
                <a:gd name="f44" fmla="*/ 4 f28 1"/>
                <a:gd name="f45" fmla="*/ 3 f29 1"/>
                <a:gd name="f46" fmla="*/ 1 f29 1"/>
                <a:gd name="f47" fmla="*/ 5 f28 1"/>
                <a:gd name="f48" fmla="*/ 2 f28 1"/>
                <a:gd name="f49" fmla="*/ 6 f29 1"/>
                <a:gd name="f50" fmla="*/ 1 f28 1"/>
                <a:gd name="f51" fmla="+- f30 0 f1"/>
                <a:gd name="f52" fmla="*/ f33 1 8"/>
                <a:gd name="f53" fmla="*/ f34 1 15"/>
                <a:gd name="f54" fmla="*/ f35 1 15"/>
                <a:gd name="f55" fmla="*/ f36 1 8"/>
                <a:gd name="f56" fmla="*/ f37 1 15"/>
                <a:gd name="f57" fmla="*/ f38 1 8"/>
                <a:gd name="f58" fmla="*/ f39 1 8"/>
                <a:gd name="f59" fmla="*/ f40 1 15"/>
                <a:gd name="f60" fmla="*/ f41 1 15"/>
                <a:gd name="f61" fmla="*/ f42 1 8"/>
                <a:gd name="f62" fmla="*/ f43 1 15"/>
                <a:gd name="f63" fmla="*/ f44 1 15"/>
                <a:gd name="f64" fmla="*/ f45 1 8"/>
                <a:gd name="f65" fmla="*/ f46 1 8"/>
                <a:gd name="f66" fmla="*/ f47 1 15"/>
                <a:gd name="f67" fmla="*/ f48 1 15"/>
                <a:gd name="f68" fmla="*/ f49 1 8"/>
                <a:gd name="f69" fmla="*/ f50 1 15"/>
                <a:gd name="f70" fmla="*/ 0 1 f31"/>
                <a:gd name="f71" fmla="*/ f25 1 f31"/>
                <a:gd name="f72" fmla="*/ 0 1 f32"/>
                <a:gd name="f73" fmla="*/ f26 1 f32"/>
                <a:gd name="f74" fmla="*/ f52 1 f31"/>
                <a:gd name="f75" fmla="*/ f53 1 f32"/>
                <a:gd name="f76" fmla="*/ f54 1 f32"/>
                <a:gd name="f77" fmla="*/ f55 1 f31"/>
                <a:gd name="f78" fmla="*/ f56 1 f32"/>
                <a:gd name="f79" fmla="*/ f57 1 f31"/>
                <a:gd name="f80" fmla="*/ f58 1 f31"/>
                <a:gd name="f81" fmla="*/ f59 1 f32"/>
                <a:gd name="f82" fmla="*/ f60 1 f32"/>
                <a:gd name="f83" fmla="*/ f61 1 f31"/>
                <a:gd name="f84" fmla="*/ f62 1 f32"/>
                <a:gd name="f85" fmla="*/ f63 1 f32"/>
                <a:gd name="f86" fmla="*/ f64 1 f31"/>
                <a:gd name="f87" fmla="*/ f65 1 f31"/>
                <a:gd name="f88" fmla="*/ f66 1 f32"/>
                <a:gd name="f89" fmla="*/ f67 1 f32"/>
                <a:gd name="f90" fmla="*/ f68 1 f31"/>
                <a:gd name="f91" fmla="*/ f69 1 f32"/>
                <a:gd name="f92" fmla="*/ f70 f22 1"/>
                <a:gd name="f93" fmla="*/ f71 f22 1"/>
                <a:gd name="f94" fmla="*/ f73 f23 1"/>
                <a:gd name="f95" fmla="*/ f72 f23 1"/>
                <a:gd name="f96" fmla="*/ f74 f22 1"/>
                <a:gd name="f97" fmla="*/ f75 f23 1"/>
                <a:gd name="f98" fmla="*/ f76 f23 1"/>
                <a:gd name="f99" fmla="*/ f77 f22 1"/>
                <a:gd name="f100" fmla="*/ f78 f23 1"/>
                <a:gd name="f101" fmla="*/ f79 f22 1"/>
                <a:gd name="f102" fmla="*/ f80 f22 1"/>
                <a:gd name="f103" fmla="*/ f81 f23 1"/>
                <a:gd name="f104" fmla="*/ f82 f23 1"/>
                <a:gd name="f105" fmla="*/ f83 f22 1"/>
                <a:gd name="f106" fmla="*/ f84 f23 1"/>
                <a:gd name="f107" fmla="*/ f85 f23 1"/>
                <a:gd name="f108" fmla="*/ f86 f22 1"/>
                <a:gd name="f109" fmla="*/ f87 f22 1"/>
                <a:gd name="f110" fmla="*/ f88 f23 1"/>
                <a:gd name="f111" fmla="*/ f89 f23 1"/>
                <a:gd name="f112" fmla="*/ f90 f22 1"/>
                <a:gd name="f113" fmla="*/ f9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96" y="f97"/>
                </a:cxn>
                <a:cxn ang="f51">
                  <a:pos x="f96" y="f98"/>
                </a:cxn>
                <a:cxn ang="f51">
                  <a:pos x="f99" y="f100"/>
                </a:cxn>
                <a:cxn ang="f51">
                  <a:pos x="f101" y="f100"/>
                </a:cxn>
                <a:cxn ang="f51">
                  <a:pos x="f102" y="f103"/>
                </a:cxn>
                <a:cxn ang="f51">
                  <a:pos x="f101" y="f104"/>
                </a:cxn>
                <a:cxn ang="f51">
                  <a:pos x="f105" y="f106"/>
                </a:cxn>
                <a:cxn ang="f51">
                  <a:pos x="f105" y="f107"/>
                </a:cxn>
                <a:cxn ang="f51">
                  <a:pos x="f108" y="f107"/>
                </a:cxn>
                <a:cxn ang="f51">
                  <a:pos x="f109" y="f110"/>
                </a:cxn>
                <a:cxn ang="f51">
                  <a:pos x="f109" y="f111"/>
                </a:cxn>
                <a:cxn ang="f51">
                  <a:pos x="f112" y="f113"/>
                </a:cxn>
                <a:cxn ang="f51">
                  <a:pos x="f96" y="f107"/>
                </a:cxn>
                <a:cxn ang="f51">
                  <a:pos x="f96" y="f97"/>
                </a:cxn>
                <a:cxn ang="f51">
                  <a:pos x="f96" y="f97"/>
                </a:cxn>
              </a:cxnLst>
              <a:rect l="f92" t="f95" r="f93" b="f94"/>
              <a:pathLst>
                <a:path w="8" h="15">
                  <a:moveTo>
                    <a:pt x="f6" y="f6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6" y="f10"/>
                    <a:pt x="f6" y="f7"/>
                    <a:pt x="f11" y="f7"/>
                  </a:cubicBezTo>
                  <a:cubicBezTo>
                    <a:pt x="f12" y="f10"/>
                    <a:pt x="f13" y="f7"/>
                    <a:pt x="f14" y="f7"/>
                  </a:cubicBezTo>
                  <a:cubicBezTo>
                    <a:pt x="f15" y="f7"/>
                    <a:pt x="f5" y="f10"/>
                    <a:pt x="f5" y="f16"/>
                  </a:cubicBezTo>
                  <a:cubicBezTo>
                    <a:pt x="f5" y="f17"/>
                    <a:pt x="f5" y="f18"/>
                    <a:pt x="f14" y="f11"/>
                  </a:cubicBezTo>
                  <a:cubicBezTo>
                    <a:pt x="f19" y="f11"/>
                    <a:pt x="f13" y="f20"/>
                    <a:pt x="f13" y="f20"/>
                  </a:cubicBezTo>
                  <a:cubicBezTo>
                    <a:pt x="f12" y="f12"/>
                    <a:pt x="f12" y="f13"/>
                    <a:pt x="f13" y="f13"/>
                  </a:cubicBezTo>
                  <a:cubicBezTo>
                    <a:pt x="f13" y="f13"/>
                    <a:pt x="f19" y="f13"/>
                    <a:pt x="f19" y="f13"/>
                  </a:cubicBezTo>
                  <a:cubicBezTo>
                    <a:pt x="f19" y="f20"/>
                    <a:pt x="f15" y="f20"/>
                    <a:pt x="f15" y="f12"/>
                  </a:cubicBezTo>
                  <a:cubicBezTo>
                    <a:pt x="f5" y="f13"/>
                    <a:pt x="f5" y="f19"/>
                    <a:pt x="f15" y="f14"/>
                  </a:cubicBezTo>
                  <a:cubicBezTo>
                    <a:pt x="f14" y="f5"/>
                    <a:pt x="f13" y="f15"/>
                    <a:pt x="f20" y="f15"/>
                  </a:cubicBezTo>
                  <a:cubicBezTo>
                    <a:pt x="f11" y="f15"/>
                    <a:pt x="f6" y="f19"/>
                    <a:pt x="f6" y="f13"/>
                  </a:cubicBezTo>
                  <a:cubicBezTo>
                    <a:pt x="f6" y="f20"/>
                    <a:pt x="f6" y="f11"/>
                    <a:pt x="f6" y="f6"/>
                  </a:cubicBezTo>
                  <a:cubicBezTo>
                    <a:pt x="f6" y="f6"/>
                    <a:pt x="f6" y="f6"/>
                    <a:pt x="f6" y="f6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7D6CD851-979D-DA88-718A-0B9A7393D0C4}"/>
                </a:ext>
              </a:extLst>
            </p:cNvPr>
            <p:cNvSpPr/>
            <p:nvPr/>
          </p:nvSpPr>
          <p:spPr>
            <a:xfrm>
              <a:off x="7072317" y="9353553"/>
              <a:ext cx="61914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2"/>
                <a:gd name="f9" fmla="val 4"/>
                <a:gd name="f10" fmla="val 1"/>
                <a:gd name="f11" fmla="val 6"/>
                <a:gd name="f12" fmla="val 3"/>
                <a:gd name="f13" fmla="+- 0 0 -90"/>
                <a:gd name="f14" fmla="*/ f3 1 5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7"/>
                <a:gd name="f25" fmla="*/ 5 f21 1"/>
                <a:gd name="f26" fmla="*/ 2 f20 1"/>
                <a:gd name="f27" fmla="*/ 2 f21 1"/>
                <a:gd name="f28" fmla="*/ 7 f20 1"/>
                <a:gd name="f29" fmla="*/ 1 f21 1"/>
                <a:gd name="f30" fmla="*/ 5 f20 1"/>
                <a:gd name="f31" fmla="*/ 3 f21 1"/>
                <a:gd name="f32" fmla="*/ 1 f20 1"/>
                <a:gd name="f33" fmla="*/ 4 f21 1"/>
                <a:gd name="f34" fmla="*/ 0 f20 1"/>
                <a:gd name="f35" fmla="+- f22 0 f1"/>
                <a:gd name="f36" fmla="*/ f25 1 5"/>
                <a:gd name="f37" fmla="*/ f26 1 7"/>
                <a:gd name="f38" fmla="*/ f27 1 5"/>
                <a:gd name="f39" fmla="*/ f28 1 7"/>
                <a:gd name="f40" fmla="*/ f29 1 5"/>
                <a:gd name="f41" fmla="*/ f30 1 7"/>
                <a:gd name="f42" fmla="*/ f31 1 5"/>
                <a:gd name="f43" fmla="*/ f32 1 7"/>
                <a:gd name="f44" fmla="*/ f33 1 5"/>
                <a:gd name="f45" fmla="*/ f34 1 7"/>
                <a:gd name="f46" fmla="*/ 0 1 f23"/>
                <a:gd name="f47" fmla="*/ f17 1 f23"/>
                <a:gd name="f48" fmla="*/ 0 1 f24"/>
                <a:gd name="f49" fmla="*/ f18 1 f24"/>
                <a:gd name="f50" fmla="*/ f36 1 f23"/>
                <a:gd name="f51" fmla="*/ f37 1 f24"/>
                <a:gd name="f52" fmla="*/ f38 1 f23"/>
                <a:gd name="f53" fmla="*/ f39 1 f24"/>
                <a:gd name="f54" fmla="*/ f40 1 f23"/>
                <a:gd name="f55" fmla="*/ f41 1 f24"/>
                <a:gd name="f56" fmla="*/ f42 1 f23"/>
                <a:gd name="f57" fmla="*/ f43 1 f24"/>
                <a:gd name="f58" fmla="*/ f44 1 f23"/>
                <a:gd name="f59" fmla="*/ f45 1 f24"/>
                <a:gd name="f60" fmla="*/ f46 f14 1"/>
                <a:gd name="f61" fmla="*/ f47 f14 1"/>
                <a:gd name="f62" fmla="*/ f49 f15 1"/>
                <a:gd name="f63" fmla="*/ f48 f15 1"/>
                <a:gd name="f64" fmla="*/ f50 f14 1"/>
                <a:gd name="f65" fmla="*/ f51 f15 1"/>
                <a:gd name="f66" fmla="*/ f52 f14 1"/>
                <a:gd name="f67" fmla="*/ f53 f15 1"/>
                <a:gd name="f68" fmla="*/ f54 f14 1"/>
                <a:gd name="f69" fmla="*/ f55 f15 1"/>
                <a:gd name="f70" fmla="*/ f56 f14 1"/>
                <a:gd name="f71" fmla="*/ f57 f15 1"/>
                <a:gd name="f72" fmla="*/ f58 f14 1"/>
                <a:gd name="f73" fmla="*/ f59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8" y="f67"/>
                </a:cxn>
                <a:cxn ang="f35">
                  <a:pos x="f68" y="f69"/>
                </a:cxn>
                <a:cxn ang="f35">
                  <a:pos x="f70" y="f71"/>
                </a:cxn>
                <a:cxn ang="f35">
                  <a:pos x="f72" y="f73"/>
                </a:cxn>
                <a:cxn ang="f35">
                  <a:pos x="f64" y="f65"/>
                </a:cxn>
              </a:cxnLst>
              <a:rect l="f60" t="f63" r="f61" b="f62"/>
              <a:pathLst>
                <a:path w="5" h="7">
                  <a:moveTo>
                    <a:pt x="f6" y="f8"/>
                  </a:moveTo>
                  <a:cubicBezTo>
                    <a:pt x="f9" y="f9"/>
                    <a:pt x="f9" y="f6"/>
                    <a:pt x="f8" y="f7"/>
                  </a:cubicBezTo>
                  <a:cubicBezTo>
                    <a:pt x="f8" y="f7"/>
                    <a:pt x="f10" y="f7"/>
                    <a:pt x="f10" y="f7"/>
                  </a:cubicBezTo>
                  <a:cubicBezTo>
                    <a:pt x="f5" y="f11"/>
                    <a:pt x="f5" y="f11"/>
                    <a:pt x="f10" y="f6"/>
                  </a:cubicBezTo>
                  <a:cubicBezTo>
                    <a:pt x="f10" y="f9"/>
                    <a:pt x="f8" y="f12"/>
                    <a:pt x="f12" y="f10"/>
                  </a:cubicBezTo>
                  <a:cubicBezTo>
                    <a:pt x="f12" y="f10"/>
                    <a:pt x="f12" y="f5"/>
                    <a:pt x="f9" y="f5"/>
                  </a:cubicBezTo>
                  <a:cubicBezTo>
                    <a:pt x="f6" y="f10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6757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B1E0359C-3A63-E971-DC8F-8AA81D18D827}"/>
                </a:ext>
              </a:extLst>
            </p:cNvPr>
            <p:cNvSpPr/>
            <p:nvPr/>
          </p:nvSpPr>
          <p:spPr>
            <a:xfrm>
              <a:off x="6899276" y="9377364"/>
              <a:ext cx="74615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1"/>
                <a:gd name="f9" fmla="val 5"/>
                <a:gd name="f10" fmla="val 4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2 f18 1"/>
                <a:gd name="f22" fmla="*/ 6 f18 1"/>
                <a:gd name="f23" fmla="*/ 0 f18 1"/>
                <a:gd name="f24" fmla="*/ 5 f18 1"/>
                <a:gd name="f25" fmla="*/ 1 f18 1"/>
                <a:gd name="f26" fmla="*/ 4 f18 1"/>
                <a:gd name="f27" fmla="*/ 3 f18 1"/>
                <a:gd name="f28" fmla="+- f19 0 f1"/>
                <a:gd name="f29" fmla="*/ f21 1 6"/>
                <a:gd name="f30" fmla="*/ f22 1 6"/>
                <a:gd name="f31" fmla="*/ f23 1 6"/>
                <a:gd name="f32" fmla="*/ f24 1 6"/>
                <a:gd name="f33" fmla="*/ f25 1 6"/>
                <a:gd name="f34" fmla="*/ f26 1 6"/>
                <a:gd name="f35" fmla="*/ f27 1 6"/>
                <a:gd name="f36" fmla="*/ 0 1 f20"/>
                <a:gd name="f37" fmla="*/ f16 1 f20"/>
                <a:gd name="f38" fmla="*/ f29 1 f20"/>
                <a:gd name="f39" fmla="*/ f30 1 f20"/>
                <a:gd name="f40" fmla="*/ f31 1 f20"/>
                <a:gd name="f41" fmla="*/ f32 1 f20"/>
                <a:gd name="f42" fmla="*/ f33 1 f20"/>
                <a:gd name="f43" fmla="*/ f34 1 f20"/>
                <a:gd name="f44" fmla="*/ f35 1 f20"/>
                <a:gd name="f45" fmla="*/ f36 f13 1"/>
                <a:gd name="f46" fmla="*/ f37 f13 1"/>
                <a:gd name="f47" fmla="*/ f37 f14 1"/>
                <a:gd name="f48" fmla="*/ f36 f14 1"/>
                <a:gd name="f49" fmla="*/ f38 f13 1"/>
                <a:gd name="f50" fmla="*/ f39 f14 1"/>
                <a:gd name="f51" fmla="*/ f40 f13 1"/>
                <a:gd name="f52" fmla="*/ f41 f14 1"/>
                <a:gd name="f53" fmla="*/ f42 f13 1"/>
                <a:gd name="f54" fmla="*/ f43 f14 1"/>
                <a:gd name="f55" fmla="*/ f43 f13 1"/>
                <a:gd name="f56" fmla="*/ f42 f14 1"/>
                <a:gd name="f57" fmla="*/ f39 f13 1"/>
                <a:gd name="f58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4"/>
                </a:cxn>
                <a:cxn ang="f28">
                  <a:pos x="f55" y="f56"/>
                </a:cxn>
                <a:cxn ang="f28">
                  <a:pos x="f57" y="f56"/>
                </a:cxn>
                <a:cxn ang="f28">
                  <a:pos x="f57" y="f58"/>
                </a:cxn>
                <a:cxn ang="f28">
                  <a:pos x="f49" y="f50"/>
                </a:cxn>
              </a:cxnLst>
              <a:rect l="f45" t="f48" r="f46" b="f47"/>
              <a:pathLst>
                <a:path w="6" h="6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5" y="f9"/>
                    <a:pt x="f5" y="f10"/>
                    <a:pt x="f8" y="f10"/>
                  </a:cubicBezTo>
                  <a:cubicBezTo>
                    <a:pt x="f7" y="f11"/>
                    <a:pt x="f11" y="f7"/>
                    <a:pt x="f10" y="f8"/>
                  </a:cubicBezTo>
                  <a:cubicBezTo>
                    <a:pt x="f10" y="f8"/>
                    <a:pt x="f9" y="f5"/>
                    <a:pt x="f6" y="f8"/>
                  </a:cubicBezTo>
                  <a:cubicBezTo>
                    <a:pt x="f6" y="f8"/>
                    <a:pt x="f6" y="f7"/>
                    <a:pt x="f6" y="f11"/>
                  </a:cubicBezTo>
                  <a:cubicBezTo>
                    <a:pt x="f10" y="f10"/>
                    <a:pt x="f11" y="f6"/>
                    <a:pt x="f7" y="f6"/>
                  </a:cubicBezTo>
                  <a:close/>
                </a:path>
              </a:pathLst>
            </a:custGeom>
            <a:solidFill>
              <a:srgbClr val="605A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9F8BCBD4-03C8-34E5-15AB-F31C5AB9FE99}"/>
                </a:ext>
              </a:extLst>
            </p:cNvPr>
            <p:cNvSpPr/>
            <p:nvPr/>
          </p:nvSpPr>
          <p:spPr>
            <a:xfrm>
              <a:off x="7110410" y="9228133"/>
              <a:ext cx="49213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8"/>
                <a:gd name="f8" fmla="val 2"/>
                <a:gd name="f9" fmla="val 3"/>
                <a:gd name="f10" fmla="val 6"/>
                <a:gd name="f11" fmla="val 7"/>
                <a:gd name="f12" fmla="val 1"/>
                <a:gd name="f13" fmla="+- 0 0 -90"/>
                <a:gd name="f14" fmla="*/ f3 1 4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4"/>
                <a:gd name="f25" fmla="*/ 4 f21 1"/>
                <a:gd name="f26" fmla="*/ 2 f20 1"/>
                <a:gd name="f27" fmla="*/ 2 f21 1"/>
                <a:gd name="f28" fmla="*/ 7 f20 1"/>
                <a:gd name="f29" fmla="*/ 0 f21 1"/>
                <a:gd name="f30" fmla="*/ 6 f20 1"/>
                <a:gd name="f31" fmla="*/ 3 f21 1"/>
                <a:gd name="f32" fmla="*/ 1 f20 1"/>
                <a:gd name="f33" fmla="+- f22 0 f1"/>
                <a:gd name="f34" fmla="*/ f25 1 4"/>
                <a:gd name="f35" fmla="*/ f26 1 8"/>
                <a:gd name="f36" fmla="*/ f27 1 4"/>
                <a:gd name="f37" fmla="*/ f28 1 8"/>
                <a:gd name="f38" fmla="*/ f29 1 4"/>
                <a:gd name="f39" fmla="*/ f30 1 8"/>
                <a:gd name="f40" fmla="*/ f31 1 4"/>
                <a:gd name="f41" fmla="*/ f32 1 8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4" h="8">
                  <a:moveTo>
                    <a:pt x="f6" y="f8"/>
                  </a:moveTo>
                  <a:cubicBezTo>
                    <a:pt x="f6" y="f6"/>
                    <a:pt x="f9" y="f10"/>
                    <a:pt x="f8" y="f11"/>
                  </a:cubicBezTo>
                  <a:cubicBezTo>
                    <a:pt x="f12" y="f7"/>
                    <a:pt x="f5" y="f11"/>
                    <a:pt x="f5" y="f10"/>
                  </a:cubicBezTo>
                  <a:cubicBezTo>
                    <a:pt x="f5" y="f6"/>
                    <a:pt x="f12" y="f8"/>
                    <a:pt x="f9" y="f12"/>
                  </a:cubicBezTo>
                  <a:cubicBezTo>
                    <a:pt x="f6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6658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0C3007CD-361F-749D-531B-F60CAC723B77}"/>
                </a:ext>
              </a:extLst>
            </p:cNvPr>
            <p:cNvSpPr/>
            <p:nvPr/>
          </p:nvSpPr>
          <p:spPr>
            <a:xfrm>
              <a:off x="6824660" y="9564688"/>
              <a:ext cx="7461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1"/>
                <a:gd name="f9" fmla="val 4"/>
                <a:gd name="f10" fmla="val 3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1 f20 1"/>
                <a:gd name="f25" fmla="*/ 5 f19 1"/>
                <a:gd name="f26" fmla="*/ 0 f20 1"/>
                <a:gd name="f27" fmla="*/ 4 f19 1"/>
                <a:gd name="f28" fmla="*/ 5 f20 1"/>
                <a:gd name="f29" fmla="*/ 0 f19 1"/>
                <a:gd name="f30" fmla="*/ 6 f20 1"/>
                <a:gd name="f31" fmla="*/ 2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8" y="f7"/>
                    <a:pt x="f5" y="f7"/>
                    <a:pt x="f5" y="f9"/>
                  </a:cubicBezTo>
                  <a:cubicBezTo>
                    <a:pt x="f5" y="f10"/>
                    <a:pt x="f10" y="f5"/>
                    <a:pt x="f7" y="f5"/>
                  </a:cubicBezTo>
                  <a:cubicBezTo>
                    <a:pt x="f7" y="f5"/>
                    <a:pt x="f6" y="f8"/>
                    <a:pt x="f6" y="f11"/>
                  </a:cubicBezTo>
                  <a:cubicBezTo>
                    <a:pt x="f7" y="f10"/>
                    <a:pt x="f10" y="f9"/>
                    <a:pt x="f8" y="f7"/>
                  </a:cubicBezTo>
                  <a:close/>
                </a:path>
              </a:pathLst>
            </a:custGeom>
            <a:solidFill>
              <a:srgbClr val="5F5A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C6C5A01E-2CA6-E501-2F81-CD03946FA391}"/>
                </a:ext>
              </a:extLst>
            </p:cNvPr>
            <p:cNvSpPr/>
            <p:nvPr/>
          </p:nvSpPr>
          <p:spPr>
            <a:xfrm>
              <a:off x="6910385" y="9551986"/>
              <a:ext cx="74615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3"/>
                <a:gd name="f9" fmla="val 2"/>
                <a:gd name="f10" fmla="val 5"/>
                <a:gd name="f11" fmla="val 4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6 f18 1"/>
                <a:gd name="f22" fmla="*/ 1 f18 1"/>
                <a:gd name="f23" fmla="*/ 2 f18 1"/>
                <a:gd name="f24" fmla="*/ 4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2 f14 1"/>
                <a:gd name="f44" fmla="*/ f33 f13 1"/>
                <a:gd name="f45" fmla="*/ f35 f14 1"/>
                <a:gd name="f46" fmla="*/ f3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1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6" y="f7"/>
                  </a:moveTo>
                  <a:cubicBezTo>
                    <a:pt x="f6" y="f8"/>
                    <a:pt x="f8" y="f6"/>
                    <a:pt x="f9" y="f6"/>
                  </a:cubicBezTo>
                  <a:cubicBezTo>
                    <a:pt x="f7" y="f10"/>
                    <a:pt x="f5" y="f10"/>
                    <a:pt x="f7" y="f11"/>
                  </a:cubicBezTo>
                  <a:cubicBezTo>
                    <a:pt x="f9" y="f8"/>
                    <a:pt x="f8" y="f7"/>
                    <a:pt x="f11" y="f7"/>
                  </a:cubicBezTo>
                  <a:cubicBezTo>
                    <a:pt x="f10" y="f5"/>
                    <a:pt x="f6" y="f5"/>
                    <a:pt x="f6" y="f7"/>
                  </a:cubicBezTo>
                  <a:close/>
                </a:path>
              </a:pathLst>
            </a:custGeom>
            <a:solidFill>
              <a:srgbClr val="605B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3C816043-7145-512A-2B21-FCF38F1F9531}"/>
                </a:ext>
              </a:extLst>
            </p:cNvPr>
            <p:cNvSpPr/>
            <p:nvPr/>
          </p:nvSpPr>
          <p:spPr>
            <a:xfrm>
              <a:off x="6997702" y="9464670"/>
              <a:ext cx="61914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1"/>
                <a:gd name="f9" fmla="val 4"/>
                <a:gd name="f10" fmla="val 3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2 f17 1"/>
                <a:gd name="f21" fmla="*/ 5 f17 1"/>
                <a:gd name="f22" fmla="*/ 0 f17 1"/>
                <a:gd name="f23" fmla="*/ 4 f17 1"/>
                <a:gd name="f24" fmla="*/ 1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6 f13 1"/>
                <a:gd name="f46" fmla="*/ f36 f12 1"/>
                <a:gd name="f47" fmla="*/ f35 f13 1"/>
                <a:gd name="f48" fmla="*/ f34 f12 1"/>
                <a:gd name="f49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8" y="f49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5" y="f10"/>
                    <a:pt x="f10" y="f5"/>
                    <a:pt x="f9" y="f5"/>
                  </a:cubicBezTo>
                  <a:cubicBezTo>
                    <a:pt x="f6" y="f5"/>
                    <a:pt x="f6" y="f5"/>
                    <a:pt x="f6" y="f8"/>
                  </a:cubicBezTo>
                  <a:cubicBezTo>
                    <a:pt x="f6" y="f7"/>
                    <a:pt x="f10" y="f6"/>
                    <a:pt x="f7" y="f6"/>
                  </a:cubicBezTo>
                  <a:close/>
                </a:path>
              </a:pathLst>
            </a:custGeom>
            <a:solidFill>
              <a:srgbClr val="6058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39B039E4-F14E-F43B-3B21-5867A8A0954C}"/>
                </a:ext>
              </a:extLst>
            </p:cNvPr>
            <p:cNvSpPr/>
            <p:nvPr/>
          </p:nvSpPr>
          <p:spPr>
            <a:xfrm>
              <a:off x="6910385" y="9477371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4"/>
                <a:gd name="f9" fmla="val 3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5 f17 1"/>
                <a:gd name="f21" fmla="*/ 2 f17 1"/>
                <a:gd name="f22" fmla="*/ 1 f17 1"/>
                <a:gd name="f23" fmla="*/ 0 f17 1"/>
                <a:gd name="f24" fmla="*/ 4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6 f12 1"/>
                <a:gd name="f47" fmla="*/ f37 f13 1"/>
                <a:gd name="f48" fmla="*/ f37 f12 1"/>
                <a:gd name="f49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8" y="f49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6" y="f7"/>
                  </a:moveTo>
                  <a:cubicBezTo>
                    <a:pt x="f8" y="f9"/>
                    <a:pt x="f9" y="f6"/>
                    <a:pt x="f10" y="f6"/>
                  </a:cubicBezTo>
                  <a:cubicBezTo>
                    <a:pt x="f10" y="f6"/>
                    <a:pt x="f5" y="f8"/>
                    <a:pt x="f5" y="f8"/>
                  </a:cubicBezTo>
                  <a:cubicBezTo>
                    <a:pt x="f10" y="f7"/>
                    <a:pt x="f7" y="f10"/>
                    <a:pt x="f8" y="f5"/>
                  </a:cubicBezTo>
                  <a:cubicBezTo>
                    <a:pt x="f8" y="f5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625E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F77B3CAF-6A67-6D01-E449-BAEE5FA6CA82}"/>
                </a:ext>
              </a:extLst>
            </p:cNvPr>
            <p:cNvSpPr/>
            <p:nvPr/>
          </p:nvSpPr>
          <p:spPr>
            <a:xfrm>
              <a:off x="6997702" y="9366254"/>
              <a:ext cx="50804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2"/>
                <a:gd name="f9" fmla="val 1"/>
                <a:gd name="f10" fmla="val 3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2 f19 1"/>
                <a:gd name="f24" fmla="*/ 5 f18 1"/>
                <a:gd name="f25" fmla="*/ 0 f19 1"/>
                <a:gd name="f26" fmla="*/ 3 f18 1"/>
                <a:gd name="f27" fmla="*/ 3 f19 1"/>
                <a:gd name="f28" fmla="*/ 0 f18 1"/>
                <a:gd name="f29" fmla="*/ 4 f19 1"/>
                <a:gd name="f30" fmla="*/ 2 f18 1"/>
                <a:gd name="f31" fmla="+- f20 0 f1"/>
                <a:gd name="f32" fmla="*/ f23 1 4"/>
                <a:gd name="f33" fmla="*/ f24 1 5"/>
                <a:gd name="f34" fmla="*/ f25 1 4"/>
                <a:gd name="f35" fmla="*/ f26 1 5"/>
                <a:gd name="f36" fmla="*/ f27 1 4"/>
                <a:gd name="f37" fmla="*/ f28 1 5"/>
                <a:gd name="f38" fmla="*/ f29 1 4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4" h="5">
                  <a:moveTo>
                    <a:pt x="f8" y="f7"/>
                  </a:moveTo>
                  <a:cubicBezTo>
                    <a:pt x="f9" y="f7"/>
                    <a:pt x="f5" y="f6"/>
                    <a:pt x="f5" y="f10"/>
                  </a:cubicBezTo>
                  <a:cubicBezTo>
                    <a:pt x="f9" y="f8"/>
                    <a:pt x="f9" y="f5"/>
                    <a:pt x="f10" y="f5"/>
                  </a:cubicBezTo>
                  <a:cubicBezTo>
                    <a:pt x="f6" y="f5"/>
                    <a:pt x="f6" y="f9"/>
                    <a:pt x="f6" y="f8"/>
                  </a:cubicBezTo>
                  <a:cubicBezTo>
                    <a:pt x="f6" y="f10"/>
                    <a:pt x="f10" y="f6"/>
                    <a:pt x="f8" y="f7"/>
                  </a:cubicBezTo>
                  <a:close/>
                </a:path>
              </a:pathLst>
            </a:custGeom>
            <a:solidFill>
              <a:srgbClr val="626A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2ECACFB7-84D9-73C0-0DFA-54621E81886B}"/>
                </a:ext>
              </a:extLst>
            </p:cNvPr>
            <p:cNvSpPr/>
            <p:nvPr/>
          </p:nvSpPr>
          <p:spPr>
            <a:xfrm>
              <a:off x="6948489" y="6384926"/>
              <a:ext cx="398458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9"/>
                <a:gd name="f8" fmla="val 16"/>
                <a:gd name="f9" fmla="val 18"/>
                <a:gd name="f10" fmla="val 12"/>
                <a:gd name="f11" fmla="val 9"/>
                <a:gd name="f12" fmla="val 6"/>
                <a:gd name="f13" fmla="val 3"/>
                <a:gd name="f14" fmla="val 15"/>
                <a:gd name="f15" fmla="val 1"/>
                <a:gd name="f16" fmla="val 13"/>
                <a:gd name="f17" fmla="val 10"/>
                <a:gd name="f18" fmla="val 7"/>
                <a:gd name="f19" fmla="val 4"/>
                <a:gd name="f20" fmla="val 2"/>
                <a:gd name="f21" fmla="val 24"/>
                <a:gd name="f22" fmla="val 26"/>
                <a:gd name="f23" fmla="val 28"/>
                <a:gd name="f24" fmla="val 29"/>
                <a:gd name="f25" fmla="val 5"/>
                <a:gd name="f26" fmla="val 8"/>
                <a:gd name="f27" fmla="val 17"/>
                <a:gd name="f28" fmla="val 20"/>
                <a:gd name="f29" fmla="+- 0 0 -90"/>
                <a:gd name="f30" fmla="*/ f3 1 32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2"/>
                <a:gd name="f40" fmla="*/ f36 1 19"/>
                <a:gd name="f41" fmla="*/ 16 f37 1"/>
                <a:gd name="f42" fmla="*/ 18 f36 1"/>
                <a:gd name="f43" fmla="*/ 6 f37 1"/>
                <a:gd name="f44" fmla="*/ 16 f36 1"/>
                <a:gd name="f45" fmla="*/ 1 f37 1"/>
                <a:gd name="f46" fmla="*/ 10 f36 1"/>
                <a:gd name="f47" fmla="*/ 2 f36 1"/>
                <a:gd name="f48" fmla="*/ 24 f37 1"/>
                <a:gd name="f49" fmla="*/ 29 f37 1"/>
                <a:gd name="f50" fmla="*/ 5 f36 1"/>
                <a:gd name="f51" fmla="*/ 28 f37 1"/>
                <a:gd name="f52" fmla="*/ 15 f36 1"/>
                <a:gd name="f53" fmla="+- f38 0 f1"/>
                <a:gd name="f54" fmla="*/ f41 1 32"/>
                <a:gd name="f55" fmla="*/ f42 1 19"/>
                <a:gd name="f56" fmla="*/ f43 1 32"/>
                <a:gd name="f57" fmla="*/ f44 1 19"/>
                <a:gd name="f58" fmla="*/ f45 1 32"/>
                <a:gd name="f59" fmla="*/ f46 1 19"/>
                <a:gd name="f60" fmla="*/ f47 1 19"/>
                <a:gd name="f61" fmla="*/ f48 1 32"/>
                <a:gd name="f62" fmla="*/ f49 1 32"/>
                <a:gd name="f63" fmla="*/ f50 1 19"/>
                <a:gd name="f64" fmla="*/ f51 1 32"/>
                <a:gd name="f65" fmla="*/ f52 1 19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40"/>
                <a:gd name="f77" fmla="*/ f61 1 f39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1 1"/>
                <a:gd name="f93" fmla="*/ f77 f30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8" y="f92"/>
                </a:cxn>
                <a:cxn ang="f53">
                  <a:pos x="f93" y="f92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32" h="19">
                  <a:moveTo>
                    <a:pt x="f8" y="f9"/>
                  </a:moveTo>
                  <a:cubicBezTo>
                    <a:pt x="f10" y="f7"/>
                    <a:pt x="f11" y="f9"/>
                    <a:pt x="f12" y="f8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5" y="f18"/>
                    <a:pt x="f13" y="f19"/>
                    <a:pt x="f12" y="f20"/>
                  </a:cubicBezTo>
                  <a:cubicBezTo>
                    <a:pt x="f10" y="f5"/>
                    <a:pt x="f9" y="f5"/>
                    <a:pt x="f21" y="f20"/>
                  </a:cubicBezTo>
                  <a:cubicBezTo>
                    <a:pt x="f22" y="f13"/>
                    <a:pt x="f23" y="f19"/>
                    <a:pt x="f24" y="f25"/>
                  </a:cubicBezTo>
                  <a:cubicBezTo>
                    <a:pt x="f6" y="f26"/>
                    <a:pt x="f6" y="f16"/>
                    <a:pt x="f23" y="f14"/>
                  </a:cubicBezTo>
                  <a:cubicBezTo>
                    <a:pt x="f21" y="f27"/>
                    <a:pt x="f28" y="f7"/>
                    <a:pt x="f8" y="f9"/>
                  </a:cubicBezTo>
                  <a:close/>
                </a:path>
              </a:pathLst>
            </a:custGeom>
            <a:solidFill>
              <a:srgbClr val="F299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329EE230-9B10-D4C4-9F1B-11EBB3377A01}"/>
                </a:ext>
              </a:extLst>
            </p:cNvPr>
            <p:cNvSpPr/>
            <p:nvPr/>
          </p:nvSpPr>
          <p:spPr>
            <a:xfrm>
              <a:off x="6711952" y="6172200"/>
              <a:ext cx="336554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14"/>
                <a:gd name="f8" fmla="val 15"/>
                <a:gd name="f9" fmla="val 19"/>
                <a:gd name="f10" fmla="val 23"/>
                <a:gd name="f11" fmla="val 2"/>
                <a:gd name="f12" fmla="val 26"/>
                <a:gd name="f13" fmla="val 5"/>
                <a:gd name="f14" fmla="val 6"/>
                <a:gd name="f15" fmla="val 7"/>
                <a:gd name="f16" fmla="val 8"/>
                <a:gd name="f17" fmla="val 25"/>
                <a:gd name="f18" fmla="val 9"/>
                <a:gd name="f19" fmla="val 24"/>
                <a:gd name="f20" fmla="val 22"/>
                <a:gd name="f21" fmla="val 16"/>
                <a:gd name="f22" fmla="val 4"/>
                <a:gd name="f23" fmla="val 11"/>
                <a:gd name="f24" fmla="val 12"/>
                <a:gd name="f25" fmla="val 13"/>
                <a:gd name="f26" fmla="val 1"/>
                <a:gd name="f27" fmla="+- 0 0 -90"/>
                <a:gd name="f28" fmla="*/ f3 1 27"/>
                <a:gd name="f29" fmla="*/ f4 1 1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7"/>
                <a:gd name="f38" fmla="*/ f34 1 14"/>
                <a:gd name="f39" fmla="*/ 15 f35 1"/>
                <a:gd name="f40" fmla="*/ 0 f34 1"/>
                <a:gd name="f41" fmla="*/ 26 f35 1"/>
                <a:gd name="f42" fmla="*/ 5 f34 1"/>
                <a:gd name="f43" fmla="*/ 8 f34 1"/>
                <a:gd name="f44" fmla="*/ 23 f35 1"/>
                <a:gd name="f45" fmla="*/ 22 f35 1"/>
                <a:gd name="f46" fmla="*/ 5 f35 1"/>
                <a:gd name="f47" fmla="*/ 11 f34 1"/>
                <a:gd name="f48" fmla="*/ 4 f35 1"/>
                <a:gd name="f49" fmla="*/ 14 f34 1"/>
                <a:gd name="f50" fmla="*/ 1 f35 1"/>
                <a:gd name="f51" fmla="+- f36 0 f1"/>
                <a:gd name="f52" fmla="*/ f39 1 27"/>
                <a:gd name="f53" fmla="*/ f40 1 14"/>
                <a:gd name="f54" fmla="*/ f41 1 27"/>
                <a:gd name="f55" fmla="*/ f42 1 14"/>
                <a:gd name="f56" fmla="*/ f43 1 14"/>
                <a:gd name="f57" fmla="*/ f44 1 27"/>
                <a:gd name="f58" fmla="*/ f45 1 27"/>
                <a:gd name="f59" fmla="*/ f46 1 27"/>
                <a:gd name="f60" fmla="*/ f47 1 14"/>
                <a:gd name="f61" fmla="*/ f48 1 27"/>
                <a:gd name="f62" fmla="*/ f49 1 14"/>
                <a:gd name="f63" fmla="*/ f50 1 27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8"/>
                <a:gd name="f73" fmla="*/ f57 1 f37"/>
                <a:gd name="f74" fmla="*/ f58 1 f37"/>
                <a:gd name="f75" fmla="*/ f59 1 f37"/>
                <a:gd name="f76" fmla="*/ f60 1 f38"/>
                <a:gd name="f77" fmla="*/ f61 1 f37"/>
                <a:gd name="f78" fmla="*/ f62 1 f38"/>
                <a:gd name="f79" fmla="*/ f63 1 f37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9 1"/>
                <a:gd name="f89" fmla="*/ f73 f28 1"/>
                <a:gd name="f90" fmla="*/ f74 f28 1"/>
                <a:gd name="f91" fmla="*/ f75 f28 1"/>
                <a:gd name="f92" fmla="*/ f76 f29 1"/>
                <a:gd name="f93" fmla="*/ f77 f28 1"/>
                <a:gd name="f94" fmla="*/ f78 f29 1"/>
                <a:gd name="f95" fmla="*/ f7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6" y="f88"/>
                </a:cxn>
                <a:cxn ang="f51">
                  <a:pos x="f89" y="f88"/>
                </a:cxn>
                <a:cxn ang="f51">
                  <a:pos x="f90" y="f88"/>
                </a:cxn>
                <a:cxn ang="f51">
                  <a:pos x="f91" y="f92"/>
                </a:cxn>
                <a:cxn ang="f51">
                  <a:pos x="f93" y="f94"/>
                </a:cxn>
                <a:cxn ang="f51">
                  <a:pos x="f95" y="f92"/>
                </a:cxn>
                <a:cxn ang="f51">
                  <a:pos x="f84" y="f85"/>
                </a:cxn>
              </a:cxnLst>
              <a:rect l="f80" t="f83" r="f81" b="f82"/>
              <a:pathLst>
                <a:path w="27" h="14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2" y="f14"/>
                    <a:pt x="f6" y="f15"/>
                    <a:pt x="f12" y="f16"/>
                  </a:cubicBezTo>
                  <a:cubicBezTo>
                    <a:pt x="f17" y="f18"/>
                    <a:pt x="f19" y="f18"/>
                    <a:pt x="f10" y="f16"/>
                  </a:cubicBezTo>
                  <a:cubicBezTo>
                    <a:pt x="f20" y="f16"/>
                    <a:pt x="f20" y="f16"/>
                    <a:pt x="f20" y="f16"/>
                  </a:cubicBezTo>
                  <a:cubicBezTo>
                    <a:pt x="f21" y="f11"/>
                    <a:pt x="f16" y="f22"/>
                    <a:pt x="f13" y="f23"/>
                  </a:cubicBezTo>
                  <a:cubicBezTo>
                    <a:pt x="f13" y="f24"/>
                    <a:pt x="f13" y="f25"/>
                    <a:pt x="f22" y="f7"/>
                  </a:cubicBezTo>
                  <a:cubicBezTo>
                    <a:pt x="f11" y="f7"/>
                    <a:pt x="f5" y="f25"/>
                    <a:pt x="f26" y="f23"/>
                  </a:cubicBezTo>
                  <a:cubicBezTo>
                    <a:pt x="f11" y="f13"/>
                    <a:pt x="f18" y="f5"/>
                    <a:pt x="f8" y="f5"/>
                  </a:cubicBezTo>
                  <a:close/>
                </a:path>
              </a:pathLst>
            </a:custGeom>
            <a:solidFill>
              <a:srgbClr val="7043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A90146D4-E133-8881-F0A1-3AF7D2DD5590}"/>
                </a:ext>
              </a:extLst>
            </p:cNvPr>
            <p:cNvSpPr/>
            <p:nvPr/>
          </p:nvSpPr>
          <p:spPr>
            <a:xfrm>
              <a:off x="6375397" y="5935663"/>
              <a:ext cx="161921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4"/>
                <a:gd name="f8" fmla="val 7"/>
                <a:gd name="f9" fmla="val 5"/>
                <a:gd name="f10" fmla="val 3"/>
                <a:gd name="f11" fmla="val 1"/>
                <a:gd name="f12" fmla="val 2"/>
                <a:gd name="f13" fmla="val 8"/>
                <a:gd name="f14" fmla="val 10"/>
                <a:gd name="f15" fmla="val 11"/>
                <a:gd name="f16" fmla="val 12"/>
                <a:gd name="f17" fmla="val 9"/>
                <a:gd name="f18" fmla="+- 0 0 -90"/>
                <a:gd name="f19" fmla="*/ f3 1 13"/>
                <a:gd name="f20" fmla="*/ f4 1 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4"/>
                <a:gd name="f29" fmla="*/ f26 1 13"/>
                <a:gd name="f30" fmla="*/ 7 f26 1"/>
                <a:gd name="f31" fmla="*/ 4 f25 1"/>
                <a:gd name="f32" fmla="*/ 1 f26 1"/>
                <a:gd name="f33" fmla="*/ 3 f25 1"/>
                <a:gd name="f34" fmla="*/ 1 f25 1"/>
                <a:gd name="f35" fmla="*/ 3 f26 1"/>
                <a:gd name="f36" fmla="*/ 10 f26 1"/>
                <a:gd name="f37" fmla="*/ 2 f25 1"/>
                <a:gd name="f38" fmla="*/ 12 f26 1"/>
                <a:gd name="f39" fmla="*/ 11 f26 1"/>
                <a:gd name="f40" fmla="+- f27 0 f1"/>
                <a:gd name="f41" fmla="*/ f30 1 13"/>
                <a:gd name="f42" fmla="*/ f31 1 4"/>
                <a:gd name="f43" fmla="*/ f32 1 13"/>
                <a:gd name="f44" fmla="*/ f33 1 4"/>
                <a:gd name="f45" fmla="*/ f34 1 4"/>
                <a:gd name="f46" fmla="*/ f35 1 13"/>
                <a:gd name="f47" fmla="*/ f36 1 13"/>
                <a:gd name="f48" fmla="*/ f37 1 4"/>
                <a:gd name="f49" fmla="*/ f38 1 13"/>
                <a:gd name="f50" fmla="*/ f39 1 13"/>
                <a:gd name="f51" fmla="*/ 0 1 f29"/>
                <a:gd name="f52" fmla="*/ f22 1 f29"/>
                <a:gd name="f53" fmla="*/ 0 1 f28"/>
                <a:gd name="f54" fmla="*/ f23 1 f28"/>
                <a:gd name="f55" fmla="*/ f41 1 f29"/>
                <a:gd name="f56" fmla="*/ f42 1 f28"/>
                <a:gd name="f57" fmla="*/ f43 1 f29"/>
                <a:gd name="f58" fmla="*/ f44 1 f28"/>
                <a:gd name="f59" fmla="*/ f45 1 f28"/>
                <a:gd name="f60" fmla="*/ f46 1 f29"/>
                <a:gd name="f61" fmla="*/ f47 1 f29"/>
                <a:gd name="f62" fmla="*/ f48 1 f28"/>
                <a:gd name="f63" fmla="*/ f49 1 f29"/>
                <a:gd name="f64" fmla="*/ f50 1 f29"/>
                <a:gd name="f65" fmla="*/ f51 f19 1"/>
                <a:gd name="f66" fmla="*/ f52 f19 1"/>
                <a:gd name="f67" fmla="*/ f54 f20 1"/>
                <a:gd name="f68" fmla="*/ f53 f20 1"/>
                <a:gd name="f69" fmla="*/ f55 f19 1"/>
                <a:gd name="f70" fmla="*/ f56 f20 1"/>
                <a:gd name="f71" fmla="*/ f57 f19 1"/>
                <a:gd name="f72" fmla="*/ f58 f20 1"/>
                <a:gd name="f73" fmla="*/ f59 f20 1"/>
                <a:gd name="f74" fmla="*/ f60 f19 1"/>
                <a:gd name="f75" fmla="*/ f61 f19 1"/>
                <a:gd name="f76" fmla="*/ f62 f20 1"/>
                <a:gd name="f77" fmla="*/ f63 f19 1"/>
                <a:gd name="f78" fmla="*/ f6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1" y="f73"/>
                </a:cxn>
                <a:cxn ang="f40">
                  <a:pos x="f74" y="f73"/>
                </a:cxn>
                <a:cxn ang="f40">
                  <a:pos x="f75" y="f76"/>
                </a:cxn>
                <a:cxn ang="f40">
                  <a:pos x="f77" y="f76"/>
                </a:cxn>
                <a:cxn ang="f40">
                  <a:pos x="f78" y="f70"/>
                </a:cxn>
                <a:cxn ang="f40">
                  <a:pos x="f69" y="f70"/>
                </a:cxn>
              </a:cxnLst>
              <a:rect l="f65" t="f68" r="f66" b="f67"/>
              <a:pathLst>
                <a:path w="13" h="4">
                  <a:moveTo>
                    <a:pt x="f8" y="f7"/>
                  </a:moveTo>
                  <a:cubicBezTo>
                    <a:pt x="f9" y="f7"/>
                    <a:pt x="f10" y="f7"/>
                    <a:pt x="f11" y="f10"/>
                  </a:cubicBezTo>
                  <a:cubicBezTo>
                    <a:pt x="f11" y="f12"/>
                    <a:pt x="f5" y="f11"/>
                    <a:pt x="f11" y="f11"/>
                  </a:cubicBezTo>
                  <a:cubicBezTo>
                    <a:pt x="f12" y="f5"/>
                    <a:pt x="f12" y="f5"/>
                    <a:pt x="f10" y="f11"/>
                  </a:cubicBezTo>
                  <a:cubicBezTo>
                    <a:pt x="f9" y="f10"/>
                    <a:pt x="f13" y="f12"/>
                    <a:pt x="f14" y="f12"/>
                  </a:cubicBezTo>
                  <a:cubicBezTo>
                    <a:pt x="f15" y="f12"/>
                    <a:pt x="f16" y="f11"/>
                    <a:pt x="f16" y="f12"/>
                  </a:cubicBezTo>
                  <a:cubicBezTo>
                    <a:pt x="f6" y="f10"/>
                    <a:pt x="f16" y="f7"/>
                    <a:pt x="f15" y="f7"/>
                  </a:cubicBezTo>
                  <a:cubicBezTo>
                    <a:pt x="f17" y="f7"/>
                    <a:pt x="f13" y="f7"/>
                    <a:pt x="f8" y="f7"/>
                  </a:cubicBezTo>
                  <a:close/>
                </a:path>
              </a:pathLst>
            </a:custGeom>
            <a:solidFill>
              <a:srgbClr val="7555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01CB83D3-FCDE-BE0F-1072-DD4C0B2F3AF7}"/>
                </a:ext>
              </a:extLst>
            </p:cNvPr>
            <p:cNvSpPr/>
            <p:nvPr/>
          </p:nvSpPr>
          <p:spPr>
            <a:xfrm>
              <a:off x="6426202" y="5624510"/>
              <a:ext cx="87316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"/>
                <a:gd name="f8" fmla="val 2"/>
                <a:gd name="f9" fmla="val 3"/>
                <a:gd name="f10" fmla="val 4"/>
                <a:gd name="f11" fmla="val 6"/>
                <a:gd name="f12" fmla="val 5"/>
                <a:gd name="f13" fmla="+- 0 0 -90"/>
                <a:gd name="f14" fmla="*/ f3 1 7"/>
                <a:gd name="f15" fmla="*/ f4 1 7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7"/>
                <a:gd name="f22" fmla="*/ 1 f19 1"/>
                <a:gd name="f23" fmla="*/ 0 f19 1"/>
                <a:gd name="f24" fmla="*/ 6 f19 1"/>
                <a:gd name="f25" fmla="*/ 5 f19 1"/>
                <a:gd name="f26" fmla="*/ 7 f19 1"/>
                <a:gd name="f27" fmla="*/ 2 f19 1"/>
                <a:gd name="f28" fmla="+- f20 0 f1"/>
                <a:gd name="f29" fmla="*/ f22 1 7"/>
                <a:gd name="f30" fmla="*/ f23 1 7"/>
                <a:gd name="f31" fmla="*/ f24 1 7"/>
                <a:gd name="f32" fmla="*/ f25 1 7"/>
                <a:gd name="f33" fmla="*/ f26 1 7"/>
                <a:gd name="f34" fmla="*/ f27 1 7"/>
                <a:gd name="f35" fmla="*/ 0 1 f21"/>
                <a:gd name="f36" fmla="*/ f17 1 f21"/>
                <a:gd name="f37" fmla="*/ f29 1 f21"/>
                <a:gd name="f38" fmla="*/ f30 1 f21"/>
                <a:gd name="f39" fmla="*/ f31 1 f21"/>
                <a:gd name="f40" fmla="*/ f32 1 f21"/>
                <a:gd name="f41" fmla="*/ f33 1 f21"/>
                <a:gd name="f42" fmla="*/ f34 1 f21"/>
                <a:gd name="f43" fmla="*/ f35 f14 1"/>
                <a:gd name="f44" fmla="*/ f36 f14 1"/>
                <a:gd name="f45" fmla="*/ f36 f15 1"/>
                <a:gd name="f46" fmla="*/ f35 f15 1"/>
                <a:gd name="f47" fmla="*/ f37 f14 1"/>
                <a:gd name="f48" fmla="*/ f38 f15 1"/>
                <a:gd name="f49" fmla="*/ f37 f15 1"/>
                <a:gd name="f50" fmla="*/ f39 f14 1"/>
                <a:gd name="f51" fmla="*/ f40 f15 1"/>
                <a:gd name="f52" fmla="*/ f41 f14 1"/>
                <a:gd name="f53" fmla="*/ f41 f15 1"/>
                <a:gd name="f54" fmla="*/ f38 f14 1"/>
                <a:gd name="f55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7" y="f49"/>
                </a:cxn>
                <a:cxn ang="f28">
                  <a:pos x="f50" y="f51"/>
                </a:cxn>
                <a:cxn ang="f28">
                  <a:pos x="f52" y="f53"/>
                </a:cxn>
                <a:cxn ang="f28">
                  <a:pos x="f50" y="f53"/>
                </a:cxn>
                <a:cxn ang="f28">
                  <a:pos x="f54" y="f55"/>
                </a:cxn>
                <a:cxn ang="f28">
                  <a:pos x="f47" y="f48"/>
                </a:cxn>
              </a:cxnLst>
              <a:rect l="f43" t="f46" r="f44" b="f45"/>
              <a:pathLst>
                <a:path w="7" h="7">
                  <a:moveTo>
                    <a:pt x="f7" y="f5"/>
                  </a:moveTo>
                  <a:cubicBezTo>
                    <a:pt x="f7" y="f7"/>
                    <a:pt x="f7" y="f7"/>
                    <a:pt x="f7" y="f7"/>
                  </a:cubicBezTo>
                  <a:cubicBezTo>
                    <a:pt x="f8" y="f9"/>
                    <a:pt x="f10" y="f10"/>
                    <a:pt x="f11" y="f12"/>
                  </a:cubicBezTo>
                  <a:cubicBezTo>
                    <a:pt x="f6" y="f12"/>
                    <a:pt x="f6" y="f11"/>
                    <a:pt x="f6" y="f6"/>
                  </a:cubicBezTo>
                  <a:cubicBezTo>
                    <a:pt x="f11" y="f6"/>
                    <a:pt x="f11" y="f6"/>
                    <a:pt x="f11" y="f6"/>
                  </a:cubicBezTo>
                  <a:cubicBezTo>
                    <a:pt x="f10" y="f6"/>
                    <a:pt x="f5" y="f10"/>
                    <a:pt x="f5" y="f8"/>
                  </a:cubicBezTo>
                  <a:cubicBezTo>
                    <a:pt x="f5" y="f7"/>
                    <a:pt x="f5" y="f7"/>
                    <a:pt x="f7" y="f5"/>
                  </a:cubicBezTo>
                  <a:close/>
                </a:path>
              </a:pathLst>
            </a:custGeom>
            <a:solidFill>
              <a:srgbClr val="6D52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709429BD-65A6-81EC-EA51-32656DBFD586}"/>
                </a:ext>
              </a:extLst>
            </p:cNvPr>
            <p:cNvSpPr/>
            <p:nvPr/>
          </p:nvSpPr>
          <p:spPr>
            <a:xfrm>
              <a:off x="6513508" y="5711827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3"/>
                <a:gd name="f10" fmla="val 2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6 f20 1"/>
                <a:gd name="f25" fmla="*/ 4 f19 1"/>
                <a:gd name="f26" fmla="*/ 5 f20 1"/>
                <a:gd name="f27" fmla="*/ 5 f19 1"/>
                <a:gd name="f28" fmla="*/ 1 f20 1"/>
                <a:gd name="f29" fmla="*/ 2 f19 1"/>
                <a:gd name="f30" fmla="*/ 0 f20 1"/>
                <a:gd name="f31" fmla="*/ 1 f19 1"/>
                <a:gd name="f32" fmla="*/ 2 f20 1"/>
                <a:gd name="f33" fmla="*/ 3 f19 1"/>
                <a:gd name="f34" fmla="+- f21 0 f1"/>
                <a:gd name="f35" fmla="*/ f24 1 6"/>
                <a:gd name="f36" fmla="*/ f25 1 5"/>
                <a:gd name="f37" fmla="*/ f26 1 6"/>
                <a:gd name="f38" fmla="*/ f27 1 5"/>
                <a:gd name="f39" fmla="*/ f28 1 6"/>
                <a:gd name="f40" fmla="*/ f29 1 5"/>
                <a:gd name="f41" fmla="*/ f30 1 6"/>
                <a:gd name="f42" fmla="*/ f31 1 5"/>
                <a:gd name="f43" fmla="*/ f32 1 6"/>
                <a:gd name="f44" fmla="*/ f33 1 5"/>
                <a:gd name="f45" fmla="*/ 0 1 f23"/>
                <a:gd name="f46" fmla="*/ f16 1 f23"/>
                <a:gd name="f47" fmla="*/ 0 1 f22"/>
                <a:gd name="f48" fmla="*/ f17 1 f22"/>
                <a:gd name="f49" fmla="*/ f35 1 f23"/>
                <a:gd name="f50" fmla="*/ f36 1 f22"/>
                <a:gd name="f51" fmla="*/ f37 1 f23"/>
                <a:gd name="f52" fmla="*/ f38 1 f22"/>
                <a:gd name="f53" fmla="*/ f39 1 f23"/>
                <a:gd name="f54" fmla="*/ f40 1 f22"/>
                <a:gd name="f55" fmla="*/ f41 1 f23"/>
                <a:gd name="f56" fmla="*/ f42 1 f22"/>
                <a:gd name="f57" fmla="*/ f43 1 f23"/>
                <a:gd name="f58" fmla="*/ f44 1 f22"/>
                <a:gd name="f59" fmla="*/ f45 f13 1"/>
                <a:gd name="f60" fmla="*/ f46 f13 1"/>
                <a:gd name="f61" fmla="*/ f48 f14 1"/>
                <a:gd name="f62" fmla="*/ f47 f14 1"/>
                <a:gd name="f63" fmla="*/ f49 f13 1"/>
                <a:gd name="f64" fmla="*/ f50 f14 1"/>
                <a:gd name="f65" fmla="*/ f51 f13 1"/>
                <a:gd name="f66" fmla="*/ f52 f14 1"/>
                <a:gd name="f67" fmla="*/ f53 f13 1"/>
                <a:gd name="f68" fmla="*/ f54 f14 1"/>
                <a:gd name="f69" fmla="*/ f55 f13 1"/>
                <a:gd name="f70" fmla="*/ f56 f14 1"/>
                <a:gd name="f71" fmla="*/ f57 f13 1"/>
                <a:gd name="f72" fmla="*/ f5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67" y="f68"/>
                </a:cxn>
                <a:cxn ang="f34">
                  <a:pos x="f69" y="f70"/>
                </a:cxn>
                <a:cxn ang="f34">
                  <a:pos x="f71" y="f70"/>
                </a:cxn>
                <a:cxn ang="f34">
                  <a:pos x="f63" y="f72"/>
                </a:cxn>
                <a:cxn ang="f34">
                  <a:pos x="f63" y="f64"/>
                </a:cxn>
              </a:cxnLst>
              <a:rect l="f59" t="f62" r="f60" b="f61"/>
              <a:pathLst>
                <a:path w="6" h="5">
                  <a:moveTo>
                    <a:pt x="f6" y="f8"/>
                  </a:moveTo>
                  <a:cubicBezTo>
                    <a:pt x="f6" y="f7"/>
                    <a:pt x="f6" y="f7"/>
                    <a:pt x="f7" y="f7"/>
                  </a:cubicBezTo>
                  <a:cubicBezTo>
                    <a:pt x="f9" y="f8"/>
                    <a:pt x="f10" y="f9"/>
                    <a:pt x="f11" y="f10"/>
                  </a:cubicBezTo>
                  <a:cubicBezTo>
                    <a:pt x="f5" y="f10"/>
                    <a:pt x="f5" y="f11"/>
                    <a:pt x="f5" y="f11"/>
                  </a:cubicBezTo>
                  <a:cubicBezTo>
                    <a:pt x="f11" y="f5"/>
                    <a:pt x="f11" y="f5"/>
                    <a:pt x="f10" y="f11"/>
                  </a:cubicBezTo>
                  <a:cubicBezTo>
                    <a:pt x="f9" y="f11"/>
                    <a:pt x="f8" y="f10"/>
                    <a:pt x="f6" y="f9"/>
                  </a:cubicBezTo>
                  <a:cubicBezTo>
                    <a:pt x="f6" y="f9"/>
                    <a:pt x="f6" y="f9"/>
                    <a:pt x="f6" y="f8"/>
                  </a:cubicBezTo>
                  <a:close/>
                </a:path>
              </a:pathLst>
            </a:custGeom>
            <a:solidFill>
              <a:srgbClr val="7358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7F5952B6-FD70-DFC7-0CF7-86BC3A4A5CB9}"/>
                </a:ext>
              </a:extLst>
            </p:cNvPr>
            <p:cNvSpPr/>
            <p:nvPr/>
          </p:nvSpPr>
          <p:spPr>
            <a:xfrm>
              <a:off x="7632697" y="5948364"/>
              <a:ext cx="7461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3"/>
                <a:gd name="f9" fmla="val 2"/>
                <a:gd name="f10" fmla="val 4"/>
                <a:gd name="f11" fmla="val 5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1 f18 1"/>
                <a:gd name="f22" fmla="*/ 3 f18 1"/>
                <a:gd name="f23" fmla="*/ 2 f18 1"/>
                <a:gd name="f24" fmla="*/ 5 f18 1"/>
                <a:gd name="f25" fmla="*/ 4 f18 1"/>
                <a:gd name="f26" fmla="+- f19 0 f1"/>
                <a:gd name="f27" fmla="*/ f21 1 6"/>
                <a:gd name="f28" fmla="*/ f22 1 6"/>
                <a:gd name="f29" fmla="*/ f23 1 6"/>
                <a:gd name="f30" fmla="*/ f24 1 6"/>
                <a:gd name="f31" fmla="*/ f25 1 6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4 f14 1"/>
                <a:gd name="f46" fmla="*/ f35 f13 1"/>
                <a:gd name="f47" fmla="*/ f36 f14 1"/>
                <a:gd name="f48" fmla="*/ f37 f13 1"/>
                <a:gd name="f49" fmla="*/ f37 f14 1"/>
                <a:gd name="f50" fmla="*/ f36 f13 1"/>
                <a:gd name="f51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3" y="f45"/>
                </a:cxn>
                <a:cxn ang="f26">
                  <a:pos x="f46" y="f45"/>
                </a:cxn>
                <a:cxn ang="f26">
                  <a:pos x="f46" y="f47"/>
                </a:cxn>
                <a:cxn ang="f26">
                  <a:pos x="f48" y="f49"/>
                </a:cxn>
                <a:cxn ang="f26">
                  <a:pos x="f50" y="f51"/>
                </a:cxn>
                <a:cxn ang="f26">
                  <a:pos x="f43" y="f44"/>
                </a:cxn>
              </a:cxnLst>
              <a:rect l="f39" t="f42" r="f40" b="f41"/>
              <a:pathLst>
                <a:path w="6" h="6">
                  <a:moveTo>
                    <a:pt x="f7" y="f8"/>
                  </a:moveTo>
                  <a:cubicBezTo>
                    <a:pt x="f7" y="f9"/>
                    <a:pt x="f5" y="f7"/>
                    <a:pt x="f7" y="f7"/>
                  </a:cubicBezTo>
                  <a:cubicBezTo>
                    <a:pt x="f9" y="f5"/>
                    <a:pt x="f8" y="f7"/>
                    <a:pt x="f8" y="f7"/>
                  </a:cubicBezTo>
                  <a:cubicBezTo>
                    <a:pt x="f8" y="f9"/>
                    <a:pt x="f8" y="f9"/>
                    <a:pt x="f8" y="f9"/>
                  </a:cubicBezTo>
                  <a:cubicBezTo>
                    <a:pt x="f10" y="f8"/>
                    <a:pt x="f6" y="f8"/>
                    <a:pt x="f11" y="f11"/>
                  </a:cubicBezTo>
                  <a:cubicBezTo>
                    <a:pt x="f10" y="f6"/>
                    <a:pt x="f8" y="f10"/>
                    <a:pt x="f9" y="f10"/>
                  </a:cubicBezTo>
                  <a:cubicBezTo>
                    <a:pt x="f9" y="f10"/>
                    <a:pt x="f7" y="f8"/>
                    <a:pt x="f7" y="f8"/>
                  </a:cubicBezTo>
                  <a:close/>
                </a:path>
              </a:pathLst>
            </a:custGeom>
            <a:solidFill>
              <a:srgbClr val="6F59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2E0A1B4D-8B9A-9B2C-DC1C-1E49836F2DED}"/>
                </a:ext>
              </a:extLst>
            </p:cNvPr>
            <p:cNvSpPr/>
            <p:nvPr/>
          </p:nvSpPr>
          <p:spPr>
            <a:xfrm>
              <a:off x="5094286" y="7232647"/>
              <a:ext cx="261939" cy="325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6"/>
                <a:gd name="f8" fmla="val 9"/>
                <a:gd name="f9" fmla="val 20"/>
                <a:gd name="f10" fmla="val 7"/>
                <a:gd name="f11" fmla="val 5"/>
                <a:gd name="f12" fmla="val 22"/>
                <a:gd name="f13" fmla="val 4"/>
                <a:gd name="f14" fmla="val 2"/>
                <a:gd name="f15" fmla="val 19"/>
                <a:gd name="f16" fmla="val 17"/>
                <a:gd name="f17" fmla="val 3"/>
                <a:gd name="f18" fmla="val 15"/>
                <a:gd name="f19" fmla="val 11"/>
                <a:gd name="f20" fmla="val 8"/>
                <a:gd name="f21" fmla="val 1"/>
                <a:gd name="f22" fmla="val 12"/>
                <a:gd name="f23" fmla="val 16"/>
                <a:gd name="f24" fmla="val 18"/>
                <a:gd name="f25" fmla="val 23"/>
                <a:gd name="f26" fmla="val 25"/>
                <a:gd name="f27" fmla="val 14"/>
                <a:gd name="f28" fmla="+- 0 0 -90"/>
                <a:gd name="f29" fmla="*/ f3 1 21"/>
                <a:gd name="f30" fmla="*/ f4 1 2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1"/>
                <a:gd name="f39" fmla="*/ f35 1 26"/>
                <a:gd name="f40" fmla="*/ 9 f36 1"/>
                <a:gd name="f41" fmla="*/ 20 f35 1"/>
                <a:gd name="f42" fmla="*/ 4 f36 1"/>
                <a:gd name="f43" fmla="*/ 3 f36 1"/>
                <a:gd name="f44" fmla="*/ 15 f35 1"/>
                <a:gd name="f45" fmla="*/ 2 f36 1"/>
                <a:gd name="f46" fmla="*/ 5 f35 1"/>
                <a:gd name="f47" fmla="*/ 2 f35 1"/>
                <a:gd name="f48" fmla="*/ 16 f36 1"/>
                <a:gd name="f49" fmla="*/ 20 f36 1"/>
                <a:gd name="f50" fmla="*/ 17 f35 1"/>
                <a:gd name="f51" fmla="*/ 18 f36 1"/>
                <a:gd name="f52" fmla="*/ 23 f35 1"/>
                <a:gd name="f53" fmla="*/ 12 f36 1"/>
                <a:gd name="f54" fmla="*/ 26 f35 1"/>
                <a:gd name="f55" fmla="+- f37 0 f1"/>
                <a:gd name="f56" fmla="*/ f40 1 21"/>
                <a:gd name="f57" fmla="*/ f41 1 26"/>
                <a:gd name="f58" fmla="*/ f42 1 21"/>
                <a:gd name="f59" fmla="*/ f43 1 21"/>
                <a:gd name="f60" fmla="*/ f44 1 26"/>
                <a:gd name="f61" fmla="*/ f45 1 21"/>
                <a:gd name="f62" fmla="*/ f46 1 26"/>
                <a:gd name="f63" fmla="*/ f47 1 26"/>
                <a:gd name="f64" fmla="*/ f48 1 21"/>
                <a:gd name="f65" fmla="*/ f49 1 21"/>
                <a:gd name="f66" fmla="*/ f50 1 26"/>
                <a:gd name="f67" fmla="*/ f51 1 21"/>
                <a:gd name="f68" fmla="*/ f52 1 26"/>
                <a:gd name="f69" fmla="*/ f53 1 21"/>
                <a:gd name="f70" fmla="*/ f54 1 26"/>
                <a:gd name="f71" fmla="*/ 0 1 f38"/>
                <a:gd name="f72" fmla="*/ f32 1 f38"/>
                <a:gd name="f73" fmla="*/ 0 1 f39"/>
                <a:gd name="f74" fmla="*/ f33 1 f39"/>
                <a:gd name="f75" fmla="*/ f56 1 f38"/>
                <a:gd name="f76" fmla="*/ f57 1 f39"/>
                <a:gd name="f77" fmla="*/ f58 1 f38"/>
                <a:gd name="f78" fmla="*/ f59 1 f38"/>
                <a:gd name="f79" fmla="*/ f60 1 f39"/>
                <a:gd name="f80" fmla="*/ f61 1 f38"/>
                <a:gd name="f81" fmla="*/ f62 1 f39"/>
                <a:gd name="f82" fmla="*/ f63 1 f39"/>
                <a:gd name="f83" fmla="*/ f64 1 f38"/>
                <a:gd name="f84" fmla="*/ f65 1 f38"/>
                <a:gd name="f85" fmla="*/ f66 1 f39"/>
                <a:gd name="f86" fmla="*/ f67 1 f38"/>
                <a:gd name="f87" fmla="*/ f68 1 f39"/>
                <a:gd name="f88" fmla="*/ f69 1 f38"/>
                <a:gd name="f89" fmla="*/ f70 1 f39"/>
                <a:gd name="f90" fmla="*/ f71 f29 1"/>
                <a:gd name="f91" fmla="*/ f72 f29 1"/>
                <a:gd name="f92" fmla="*/ f74 f30 1"/>
                <a:gd name="f93" fmla="*/ f73 f30 1"/>
                <a:gd name="f94" fmla="*/ f75 f29 1"/>
                <a:gd name="f95" fmla="*/ f76 f30 1"/>
                <a:gd name="f96" fmla="*/ f77 f29 1"/>
                <a:gd name="f97" fmla="*/ f78 f29 1"/>
                <a:gd name="f98" fmla="*/ f79 f30 1"/>
                <a:gd name="f99" fmla="*/ f80 f29 1"/>
                <a:gd name="f100" fmla="*/ f81 f30 1"/>
                <a:gd name="f101" fmla="*/ f82 f30 1"/>
                <a:gd name="f102" fmla="*/ f83 f29 1"/>
                <a:gd name="f103" fmla="*/ f84 f29 1"/>
                <a:gd name="f104" fmla="*/ f85 f30 1"/>
                <a:gd name="f105" fmla="*/ f86 f29 1"/>
                <a:gd name="f106" fmla="*/ f87 f30 1"/>
                <a:gd name="f107" fmla="*/ f88 f29 1"/>
                <a:gd name="f108" fmla="*/ f89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4" y="f95"/>
                </a:cxn>
                <a:cxn ang="f55">
                  <a:pos x="f96" y="f95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97" y="f101"/>
                </a:cxn>
                <a:cxn ang="f55">
                  <a:pos x="f102" y="f100"/>
                </a:cxn>
                <a:cxn ang="f55">
                  <a:pos x="f103" y="f104"/>
                </a:cxn>
                <a:cxn ang="f55">
                  <a:pos x="f105" y="f106"/>
                </a:cxn>
                <a:cxn ang="f55">
                  <a:pos x="f107" y="f108"/>
                </a:cxn>
                <a:cxn ang="f55">
                  <a:pos x="f94" y="f95"/>
                </a:cxn>
              </a:cxnLst>
              <a:rect l="f90" t="f93" r="f91" b="f92"/>
              <a:pathLst>
                <a:path w="21" h="26">
                  <a:moveTo>
                    <a:pt x="f8" y="f9"/>
                  </a:moveTo>
                  <a:cubicBezTo>
                    <a:pt x="f10" y="f6"/>
                    <a:pt x="f11" y="f12"/>
                    <a:pt x="f13" y="f9"/>
                  </a:cubicBezTo>
                  <a:cubicBezTo>
                    <a:pt x="f14" y="f15"/>
                    <a:pt x="f14" y="f16"/>
                    <a:pt x="f17" y="f18"/>
                  </a:cubicBezTo>
                  <a:cubicBezTo>
                    <a:pt x="f13" y="f19"/>
                    <a:pt x="f13" y="f20"/>
                    <a:pt x="f14" y="f11"/>
                  </a:cubicBezTo>
                  <a:cubicBezTo>
                    <a:pt x="f5" y="f17"/>
                    <a:pt x="f21" y="f14"/>
                    <a:pt x="f17" y="f14"/>
                  </a:cubicBezTo>
                  <a:cubicBezTo>
                    <a:pt x="f20" y="f5"/>
                    <a:pt x="f22" y="f21"/>
                    <a:pt x="f23" y="f11"/>
                  </a:cubicBezTo>
                  <a:cubicBezTo>
                    <a:pt x="f9" y="f20"/>
                    <a:pt x="f6" y="f22"/>
                    <a:pt x="f9" y="f16"/>
                  </a:cubicBezTo>
                  <a:cubicBezTo>
                    <a:pt x="f9" y="f15"/>
                    <a:pt x="f15" y="f6"/>
                    <a:pt x="f24" y="f25"/>
                  </a:cubicBezTo>
                  <a:cubicBezTo>
                    <a:pt x="f16" y="f26"/>
                    <a:pt x="f27" y="f7"/>
                    <a:pt x="f22" y="f7"/>
                  </a:cubicBezTo>
                  <a:cubicBezTo>
                    <a:pt x="f8" y="f26"/>
                    <a:pt x="f8" y="f12"/>
                    <a:pt x="f8" y="f9"/>
                  </a:cubicBezTo>
                  <a:close/>
                </a:path>
              </a:pathLst>
            </a:custGeom>
            <a:solidFill>
              <a:srgbClr val="7542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F0DE928E-3378-C7C0-A42D-EDCB7F52DBBB}"/>
                </a:ext>
              </a:extLst>
            </p:cNvPr>
            <p:cNvSpPr/>
            <p:nvPr/>
          </p:nvSpPr>
          <p:spPr>
            <a:xfrm>
              <a:off x="5754684" y="7905746"/>
              <a:ext cx="123828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5"/>
                <a:gd name="f8" fmla="val 9"/>
                <a:gd name="f9" fmla="val 11"/>
                <a:gd name="f10" fmla="val 14"/>
                <a:gd name="f11" fmla="val 7"/>
                <a:gd name="f12" fmla="val 4"/>
                <a:gd name="f13" fmla="val 2"/>
                <a:gd name="f14" fmla="val 1"/>
                <a:gd name="f15" fmla="val 8"/>
                <a:gd name="f16" fmla="val 3"/>
                <a:gd name="f17" fmla="val 5"/>
                <a:gd name="f18" fmla="val 6"/>
                <a:gd name="f19" fmla="+- 0 0 -90"/>
                <a:gd name="f20" fmla="*/ f3 1 10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"/>
                <a:gd name="f30" fmla="*/ f26 1 15"/>
                <a:gd name="f31" fmla="*/ 9 f27 1"/>
                <a:gd name="f32" fmla="*/ 10 f26 1"/>
                <a:gd name="f33" fmla="*/ 15 f26 1"/>
                <a:gd name="f34" fmla="*/ 2 f27 1"/>
                <a:gd name="f35" fmla="*/ 8 f26 1"/>
                <a:gd name="f36" fmla="*/ 5 f27 1"/>
                <a:gd name="f37" fmla="*/ 6 f26 1"/>
                <a:gd name="f38" fmla="*/ 4 f26 1"/>
                <a:gd name="f39" fmla="*/ 4 f27 1"/>
                <a:gd name="f40" fmla="*/ 5 f26 1"/>
                <a:gd name="f41" fmla="*/ 1 f27 1"/>
                <a:gd name="f42" fmla="*/ 3 f27 1"/>
                <a:gd name="f43" fmla="*/ 1 f26 1"/>
                <a:gd name="f44" fmla="+- f28 0 f1"/>
                <a:gd name="f45" fmla="*/ f31 1 10"/>
                <a:gd name="f46" fmla="*/ f32 1 15"/>
                <a:gd name="f47" fmla="*/ f33 1 15"/>
                <a:gd name="f48" fmla="*/ f34 1 10"/>
                <a:gd name="f49" fmla="*/ f35 1 15"/>
                <a:gd name="f50" fmla="*/ f36 1 10"/>
                <a:gd name="f51" fmla="*/ f37 1 15"/>
                <a:gd name="f52" fmla="*/ f38 1 15"/>
                <a:gd name="f53" fmla="*/ f39 1 10"/>
                <a:gd name="f54" fmla="*/ f40 1 15"/>
                <a:gd name="f55" fmla="*/ f41 1 10"/>
                <a:gd name="f56" fmla="*/ f42 1 10"/>
                <a:gd name="f57" fmla="*/ f43 1 15"/>
                <a:gd name="f58" fmla="*/ 0 1 f29"/>
                <a:gd name="f59" fmla="*/ f23 1 f29"/>
                <a:gd name="f60" fmla="*/ 0 1 f30"/>
                <a:gd name="f61" fmla="*/ f24 1 f30"/>
                <a:gd name="f62" fmla="*/ f45 1 f29"/>
                <a:gd name="f63" fmla="*/ f46 1 f30"/>
                <a:gd name="f64" fmla="*/ f47 1 f30"/>
                <a:gd name="f65" fmla="*/ f48 1 f29"/>
                <a:gd name="f66" fmla="*/ f49 1 f30"/>
                <a:gd name="f67" fmla="*/ f50 1 f29"/>
                <a:gd name="f68" fmla="*/ f51 1 f30"/>
                <a:gd name="f69" fmla="*/ f52 1 f30"/>
                <a:gd name="f70" fmla="*/ f53 1 f29"/>
                <a:gd name="f71" fmla="*/ f54 1 f30"/>
                <a:gd name="f72" fmla="*/ f55 1 f29"/>
                <a:gd name="f73" fmla="*/ f56 1 f29"/>
                <a:gd name="f74" fmla="*/ f57 1 f30"/>
                <a:gd name="f75" fmla="*/ f58 f20 1"/>
                <a:gd name="f76" fmla="*/ f59 f20 1"/>
                <a:gd name="f77" fmla="*/ f61 f21 1"/>
                <a:gd name="f78" fmla="*/ f60 f21 1"/>
                <a:gd name="f79" fmla="*/ f62 f20 1"/>
                <a:gd name="f80" fmla="*/ f63 f21 1"/>
                <a:gd name="f81" fmla="*/ f64 f21 1"/>
                <a:gd name="f82" fmla="*/ f65 f20 1"/>
                <a:gd name="f83" fmla="*/ f66 f21 1"/>
                <a:gd name="f84" fmla="*/ f67 f20 1"/>
                <a:gd name="f85" fmla="*/ f68 f21 1"/>
                <a:gd name="f86" fmla="*/ f69 f21 1"/>
                <a:gd name="f87" fmla="*/ f70 f20 1"/>
                <a:gd name="f88" fmla="*/ f71 f21 1"/>
                <a:gd name="f89" fmla="*/ f72 f20 1"/>
                <a:gd name="f90" fmla="*/ f73 f20 1"/>
                <a:gd name="f91" fmla="*/ f7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9" y="f80"/>
                </a:cxn>
                <a:cxn ang="f44">
                  <a:pos x="f79" y="f81"/>
                </a:cxn>
                <a:cxn ang="f44">
                  <a:pos x="f82" y="f81"/>
                </a:cxn>
                <a:cxn ang="f44">
                  <a:pos x="f82" y="f83"/>
                </a:cxn>
                <a:cxn ang="f44">
                  <a:pos x="f84" y="f85"/>
                </a:cxn>
                <a:cxn ang="f44">
                  <a:pos x="f84" y="f86"/>
                </a:cxn>
                <a:cxn ang="f44">
                  <a:pos x="f87" y="f86"/>
                </a:cxn>
                <a:cxn ang="f44">
                  <a:pos x="f82" y="f88"/>
                </a:cxn>
                <a:cxn ang="f44">
                  <a:pos x="f89" y="f86"/>
                </a:cxn>
                <a:cxn ang="f44">
                  <a:pos x="f90" y="f91"/>
                </a:cxn>
                <a:cxn ang="f44">
                  <a:pos x="f79" y="f86"/>
                </a:cxn>
                <a:cxn ang="f44">
                  <a:pos x="f79" y="f80"/>
                </a:cxn>
              </a:cxnLst>
              <a:rect l="f75" t="f78" r="f76" b="f77"/>
              <a:pathLst>
                <a:path w="10" h="15">
                  <a:moveTo>
                    <a:pt x="f8" y="f6"/>
                  </a:moveTo>
                  <a:cubicBezTo>
                    <a:pt x="f8" y="f9"/>
                    <a:pt x="f6" y="f10"/>
                    <a:pt x="f8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10"/>
                    <a:pt x="f5" y="f6"/>
                    <a:pt x="f13" y="f15"/>
                  </a:cubicBezTo>
                  <a:cubicBezTo>
                    <a:pt x="f16" y="f11"/>
                    <a:pt x="f12" y="f11"/>
                    <a:pt x="f17" y="f18"/>
                  </a:cubicBezTo>
                  <a:cubicBezTo>
                    <a:pt x="f18" y="f17"/>
                    <a:pt x="f18" y="f17"/>
                    <a:pt x="f17" y="f12"/>
                  </a:cubicBezTo>
                  <a:cubicBezTo>
                    <a:pt x="f17" y="f12"/>
                    <a:pt x="f17" y="f12"/>
                    <a:pt x="f12" y="f12"/>
                  </a:cubicBezTo>
                  <a:cubicBezTo>
                    <a:pt x="f12" y="f17"/>
                    <a:pt x="f16" y="f18"/>
                    <a:pt x="f13" y="f17"/>
                  </a:cubicBezTo>
                  <a:cubicBezTo>
                    <a:pt x="f14" y="f17"/>
                    <a:pt x="f14" y="f12"/>
                    <a:pt x="f14" y="f12"/>
                  </a:cubicBezTo>
                  <a:cubicBezTo>
                    <a:pt x="f14" y="f13"/>
                    <a:pt x="f13" y="f14"/>
                    <a:pt x="f16" y="f14"/>
                  </a:cubicBezTo>
                  <a:cubicBezTo>
                    <a:pt x="f18" y="f5"/>
                    <a:pt x="f15" y="f14"/>
                    <a:pt x="f8" y="f12"/>
                  </a:cubicBezTo>
                  <a:cubicBezTo>
                    <a:pt x="f8" y="f18"/>
                    <a:pt x="f8" y="f15"/>
                    <a:pt x="f8" y="f6"/>
                  </a:cubicBezTo>
                  <a:close/>
                </a:path>
              </a:pathLst>
            </a:custGeom>
            <a:solidFill>
              <a:srgbClr val="F3BC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5B52DD4F-280C-DA5C-926F-0B9EEE668B83}"/>
                </a:ext>
              </a:extLst>
            </p:cNvPr>
            <p:cNvSpPr/>
            <p:nvPr/>
          </p:nvSpPr>
          <p:spPr>
            <a:xfrm>
              <a:off x="5480054" y="7943850"/>
              <a:ext cx="223835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5"/>
                <a:gd name="f9" fmla="val 14"/>
                <a:gd name="f10" fmla="val 3"/>
                <a:gd name="f11" fmla="val 2"/>
                <a:gd name="f12" fmla="val 1"/>
                <a:gd name="f13" fmla="val 13"/>
                <a:gd name="f14" fmla="val 16"/>
                <a:gd name="f15" fmla="val 6"/>
                <a:gd name="f16" fmla="val 17"/>
                <a:gd name="f17" fmla="val 11"/>
                <a:gd name="f18" fmla="val 8"/>
                <a:gd name="f19" fmla="val 9"/>
                <a:gd name="f20" fmla="val 7"/>
                <a:gd name="f21" fmla="val 4"/>
                <a:gd name="f22" fmla="val 10"/>
                <a:gd name="f23" fmla="val 12"/>
                <a:gd name="f24" fmla="+- 0 0 -90"/>
                <a:gd name="f25" fmla="*/ f3 1 18"/>
                <a:gd name="f26" fmla="*/ f4 1 1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15"/>
                <a:gd name="f36" fmla="*/ 15 f32 1"/>
                <a:gd name="f37" fmla="*/ 5 f31 1"/>
                <a:gd name="f38" fmla="*/ 14 f32 1"/>
                <a:gd name="f39" fmla="*/ 2 f31 1"/>
                <a:gd name="f40" fmla="*/ 0 f31 1"/>
                <a:gd name="f41" fmla="*/ 16 f32 1"/>
                <a:gd name="f42" fmla="*/ 1 f31 1"/>
                <a:gd name="f43" fmla="*/ 13 f32 1"/>
                <a:gd name="f44" fmla="*/ 13 f31 1"/>
                <a:gd name="f45" fmla="*/ 1 f32 1"/>
                <a:gd name="f46" fmla="*/ 9 f31 1"/>
                <a:gd name="f47" fmla="*/ 7 f31 1"/>
                <a:gd name="f48" fmla="*/ 3 f32 1"/>
                <a:gd name="f49" fmla="*/ 8 f31 1"/>
                <a:gd name="f50" fmla="*/ 5 f32 1"/>
                <a:gd name="f51" fmla="*/ 11 f31 1"/>
                <a:gd name="f52" fmla="*/ 12 f32 1"/>
                <a:gd name="f53" fmla="+- f33 0 f1"/>
                <a:gd name="f54" fmla="*/ f36 1 18"/>
                <a:gd name="f55" fmla="*/ f37 1 15"/>
                <a:gd name="f56" fmla="*/ f38 1 18"/>
                <a:gd name="f57" fmla="*/ f39 1 15"/>
                <a:gd name="f58" fmla="*/ f40 1 15"/>
                <a:gd name="f59" fmla="*/ f41 1 18"/>
                <a:gd name="f60" fmla="*/ f42 1 15"/>
                <a:gd name="f61" fmla="*/ f43 1 18"/>
                <a:gd name="f62" fmla="*/ f44 1 15"/>
                <a:gd name="f63" fmla="*/ f45 1 18"/>
                <a:gd name="f64" fmla="*/ f46 1 15"/>
                <a:gd name="f65" fmla="*/ f47 1 15"/>
                <a:gd name="f66" fmla="*/ f48 1 18"/>
                <a:gd name="f67" fmla="*/ f49 1 15"/>
                <a:gd name="f68" fmla="*/ f50 1 18"/>
                <a:gd name="f69" fmla="*/ f51 1 15"/>
                <a:gd name="f70" fmla="*/ f52 1 18"/>
                <a:gd name="f71" fmla="*/ 0 1 f34"/>
                <a:gd name="f72" fmla="*/ f28 1 f34"/>
                <a:gd name="f73" fmla="*/ 0 1 f35"/>
                <a:gd name="f74" fmla="*/ f29 1 f35"/>
                <a:gd name="f75" fmla="*/ f54 1 f34"/>
                <a:gd name="f76" fmla="*/ f55 1 f35"/>
                <a:gd name="f77" fmla="*/ f56 1 f34"/>
                <a:gd name="f78" fmla="*/ f57 1 f35"/>
                <a:gd name="f79" fmla="*/ f58 1 f35"/>
                <a:gd name="f80" fmla="*/ f59 1 f34"/>
                <a:gd name="f81" fmla="*/ f60 1 f35"/>
                <a:gd name="f82" fmla="*/ f61 1 f34"/>
                <a:gd name="f83" fmla="*/ f62 1 f35"/>
                <a:gd name="f84" fmla="*/ f63 1 f34"/>
                <a:gd name="f85" fmla="*/ f64 1 f35"/>
                <a:gd name="f86" fmla="*/ f65 1 f35"/>
                <a:gd name="f87" fmla="*/ f66 1 f34"/>
                <a:gd name="f88" fmla="*/ f67 1 f35"/>
                <a:gd name="f89" fmla="*/ f68 1 f34"/>
                <a:gd name="f90" fmla="*/ f69 1 f35"/>
                <a:gd name="f91" fmla="*/ f70 1 f34"/>
                <a:gd name="f92" fmla="*/ f71 f25 1"/>
                <a:gd name="f93" fmla="*/ f72 f25 1"/>
                <a:gd name="f94" fmla="*/ f74 f26 1"/>
                <a:gd name="f95" fmla="*/ f73 f26 1"/>
                <a:gd name="f96" fmla="*/ f75 f25 1"/>
                <a:gd name="f97" fmla="*/ f76 f26 1"/>
                <a:gd name="f98" fmla="*/ f77 f25 1"/>
                <a:gd name="f99" fmla="*/ f78 f26 1"/>
                <a:gd name="f100" fmla="*/ f79 f26 1"/>
                <a:gd name="f101" fmla="*/ f80 f25 1"/>
                <a:gd name="f102" fmla="*/ f81 f26 1"/>
                <a:gd name="f103" fmla="*/ f82 f25 1"/>
                <a:gd name="f104" fmla="*/ f83 f26 1"/>
                <a:gd name="f105" fmla="*/ f84 f25 1"/>
                <a:gd name="f106" fmla="*/ f85 f26 1"/>
                <a:gd name="f107" fmla="*/ f86 f26 1"/>
                <a:gd name="f108" fmla="*/ f87 f25 1"/>
                <a:gd name="f109" fmla="*/ f88 f26 1"/>
                <a:gd name="f110" fmla="*/ f89 f25 1"/>
                <a:gd name="f111" fmla="*/ f90 f26 1"/>
                <a:gd name="f112" fmla="*/ f9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98" y="f100"/>
                </a:cxn>
                <a:cxn ang="f53">
                  <a:pos x="f101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105" y="f107"/>
                </a:cxn>
                <a:cxn ang="f53">
                  <a:pos x="f108" y="f109"/>
                </a:cxn>
                <a:cxn ang="f53">
                  <a:pos x="f110" y="f111"/>
                </a:cxn>
                <a:cxn ang="f53">
                  <a:pos x="f112" y="f111"/>
                </a:cxn>
                <a:cxn ang="f53">
                  <a:pos x="f96" y="f97"/>
                </a:cxn>
              </a:cxnLst>
              <a:rect l="f92" t="f95" r="f93" b="f94"/>
              <a:pathLst>
                <a:path w="18" h="15">
                  <a:moveTo>
                    <a:pt x="f7" y="f8"/>
                  </a:moveTo>
                  <a:cubicBezTo>
                    <a:pt x="f9" y="f8"/>
                    <a:pt x="f9" y="f10"/>
                    <a:pt x="f9" y="f11"/>
                  </a:cubicBezTo>
                  <a:cubicBezTo>
                    <a:pt x="f9" y="f12"/>
                    <a:pt x="f13" y="f12"/>
                    <a:pt x="f9" y="f5"/>
                  </a:cubicBezTo>
                  <a:cubicBezTo>
                    <a:pt x="f7" y="f5"/>
                    <a:pt x="f7" y="f12"/>
                    <a:pt x="f14" y="f12"/>
                  </a:cubicBezTo>
                  <a:cubicBezTo>
                    <a:pt x="f6" y="f15"/>
                    <a:pt x="f16" y="f17"/>
                    <a:pt x="f13" y="f13"/>
                  </a:cubicBezTo>
                  <a:cubicBezTo>
                    <a:pt x="f18" y="f7"/>
                    <a:pt x="f10" y="f9"/>
                    <a:pt x="f12" y="f19"/>
                  </a:cubicBezTo>
                  <a:cubicBezTo>
                    <a:pt x="f12" y="f18"/>
                    <a:pt x="f5" y="f18"/>
                    <a:pt x="f12" y="f20"/>
                  </a:cubicBezTo>
                  <a:cubicBezTo>
                    <a:pt x="f11" y="f20"/>
                    <a:pt x="f11" y="f20"/>
                    <a:pt x="f10" y="f18"/>
                  </a:cubicBezTo>
                  <a:cubicBezTo>
                    <a:pt x="f21" y="f19"/>
                    <a:pt x="f21" y="f22"/>
                    <a:pt x="f8" y="f17"/>
                  </a:cubicBezTo>
                  <a:cubicBezTo>
                    <a:pt x="f20" y="f23"/>
                    <a:pt x="f19" y="f13"/>
                    <a:pt x="f23" y="f17"/>
                  </a:cubicBezTo>
                  <a:cubicBezTo>
                    <a:pt x="f9" y="f22"/>
                    <a:pt x="f7" y="f18"/>
                    <a:pt x="f7" y="f8"/>
                  </a:cubicBezTo>
                  <a:close/>
                </a:path>
              </a:pathLst>
            </a:custGeom>
            <a:solidFill>
              <a:srgbClr val="7842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3D406915-B310-54B4-8B76-77597E79717B}"/>
                </a:ext>
              </a:extLst>
            </p:cNvPr>
            <p:cNvSpPr/>
            <p:nvPr/>
          </p:nvSpPr>
          <p:spPr>
            <a:xfrm>
              <a:off x="5641976" y="7607295"/>
              <a:ext cx="112708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5"/>
                <a:gd name="f9" fmla="val 1"/>
                <a:gd name="f10" fmla="val 6"/>
                <a:gd name="f11" fmla="val 2"/>
                <a:gd name="f12" fmla="val 7"/>
                <a:gd name="f13" fmla="val 3"/>
                <a:gd name="f14" fmla="val 4"/>
                <a:gd name="f15" fmla="val 8"/>
                <a:gd name="f16" fmla="val 10"/>
                <a:gd name="f17" fmla="+- 0 0 -90"/>
                <a:gd name="f18" fmla="*/ f3 1 9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1"/>
                <a:gd name="f29" fmla="*/ 0 f25 1"/>
                <a:gd name="f30" fmla="*/ 5 f24 1"/>
                <a:gd name="f31" fmla="*/ 3 f25 1"/>
                <a:gd name="f32" fmla="*/ 1 f24 1"/>
                <a:gd name="f33" fmla="*/ 6 f25 1"/>
                <a:gd name="f34" fmla="*/ 2 f24 1"/>
                <a:gd name="f35" fmla="*/ 8 f25 1"/>
                <a:gd name="f36" fmla="*/ 8 f24 1"/>
                <a:gd name="f37" fmla="*/ 5 f25 1"/>
                <a:gd name="f38" fmla="*/ 11 f24 1"/>
                <a:gd name="f39" fmla="+- f26 0 f1"/>
                <a:gd name="f40" fmla="*/ f29 1 9"/>
                <a:gd name="f41" fmla="*/ f30 1 11"/>
                <a:gd name="f42" fmla="*/ f31 1 9"/>
                <a:gd name="f43" fmla="*/ f32 1 11"/>
                <a:gd name="f44" fmla="*/ f33 1 9"/>
                <a:gd name="f45" fmla="*/ f34 1 11"/>
                <a:gd name="f46" fmla="*/ f35 1 9"/>
                <a:gd name="f47" fmla="*/ f36 1 11"/>
                <a:gd name="f48" fmla="*/ f37 1 9"/>
                <a:gd name="f49" fmla="*/ f38 1 11"/>
                <a:gd name="f50" fmla="*/ 0 1 f27"/>
                <a:gd name="f51" fmla="*/ f21 1 f27"/>
                <a:gd name="f52" fmla="*/ 0 1 f28"/>
                <a:gd name="f53" fmla="*/ f22 1 f28"/>
                <a:gd name="f54" fmla="*/ f40 1 f27"/>
                <a:gd name="f55" fmla="*/ f41 1 f28"/>
                <a:gd name="f56" fmla="*/ f42 1 f27"/>
                <a:gd name="f57" fmla="*/ f43 1 f28"/>
                <a:gd name="f58" fmla="*/ f44 1 f27"/>
                <a:gd name="f59" fmla="*/ f45 1 f28"/>
                <a:gd name="f60" fmla="*/ f46 1 f27"/>
                <a:gd name="f61" fmla="*/ f47 1 f28"/>
                <a:gd name="f62" fmla="*/ f48 1 f27"/>
                <a:gd name="f63" fmla="*/ f49 1 f28"/>
                <a:gd name="f64" fmla="*/ f50 f18 1"/>
                <a:gd name="f65" fmla="*/ f51 f18 1"/>
                <a:gd name="f66" fmla="*/ f53 f19 1"/>
                <a:gd name="f67" fmla="*/ f52 f19 1"/>
                <a:gd name="f68" fmla="*/ f54 f18 1"/>
                <a:gd name="f69" fmla="*/ f55 f19 1"/>
                <a:gd name="f70" fmla="*/ f56 f18 1"/>
                <a:gd name="f71" fmla="*/ f57 f19 1"/>
                <a:gd name="f72" fmla="*/ f58 f18 1"/>
                <a:gd name="f73" fmla="*/ f59 f19 1"/>
                <a:gd name="f74" fmla="*/ f60 f18 1"/>
                <a:gd name="f75" fmla="*/ f61 f19 1"/>
                <a:gd name="f76" fmla="*/ f62 f18 1"/>
                <a:gd name="f77" fmla="*/ f6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8" y="f69"/>
                </a:cxn>
                <a:cxn ang="f39">
                  <a:pos x="f70" y="f69"/>
                </a:cxn>
                <a:cxn ang="f39">
                  <a:pos x="f68" y="f71"/>
                </a:cxn>
                <a:cxn ang="f39">
                  <a:pos x="f72" y="f73"/>
                </a:cxn>
                <a:cxn ang="f39">
                  <a:pos x="f74" y="f75"/>
                </a:cxn>
                <a:cxn ang="f39">
                  <a:pos x="f76" y="f77"/>
                </a:cxn>
                <a:cxn ang="f39">
                  <a:pos x="f68" y="f69"/>
                </a:cxn>
              </a:cxnLst>
              <a:rect l="f64" t="f67" r="f65" b="f66"/>
              <a:pathLst>
                <a:path w="9" h="11">
                  <a:moveTo>
                    <a:pt x="f5" y="f8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4" y="f13"/>
                    <a:pt x="f11" y="f11"/>
                    <a:pt x="f5" y="f9"/>
                  </a:cubicBezTo>
                  <a:cubicBezTo>
                    <a:pt x="f13" y="f5"/>
                    <a:pt x="f14" y="f5"/>
                    <a:pt x="f10" y="f11"/>
                  </a:cubicBezTo>
                  <a:cubicBezTo>
                    <a:pt x="f15" y="f14"/>
                    <a:pt x="f6" y="f10"/>
                    <a:pt x="f15" y="f15"/>
                  </a:cubicBezTo>
                  <a:cubicBezTo>
                    <a:pt x="f12" y="f6"/>
                    <a:pt x="f12" y="f7"/>
                    <a:pt x="f8" y="f7"/>
                  </a:cubicBezTo>
                  <a:cubicBezTo>
                    <a:pt x="f11" y="f16"/>
                    <a:pt x="f9" y="f15"/>
                    <a:pt x="f5" y="f8"/>
                  </a:cubicBezTo>
                  <a:close/>
                </a:path>
              </a:pathLst>
            </a:custGeom>
            <a:solidFill>
              <a:srgbClr val="774C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6E8F0A1B-B703-6101-002B-070617225E69}"/>
                </a:ext>
              </a:extLst>
            </p:cNvPr>
            <p:cNvSpPr/>
            <p:nvPr/>
          </p:nvSpPr>
          <p:spPr>
            <a:xfrm>
              <a:off x="5181603" y="7843842"/>
              <a:ext cx="112708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7"/>
                <a:gd name="f9" fmla="val 1"/>
                <a:gd name="f10" fmla="val 6"/>
                <a:gd name="f11" fmla="val 2"/>
                <a:gd name="f12" fmla="val 3"/>
                <a:gd name="f13" fmla="val 4"/>
                <a:gd name="f14" fmla="val 5"/>
                <a:gd name="f15" fmla="val 8"/>
                <a:gd name="f16" fmla="val 10"/>
                <a:gd name="f17" fmla="+- 0 0 -90"/>
                <a:gd name="f18" fmla="*/ f3 1 9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1"/>
                <a:gd name="f29" fmla="*/ 0 f25 1"/>
                <a:gd name="f30" fmla="*/ 7 f24 1"/>
                <a:gd name="f31" fmla="*/ 2 f25 1"/>
                <a:gd name="f32" fmla="*/ 6 f24 1"/>
                <a:gd name="f33" fmla="*/ 2 f24 1"/>
                <a:gd name="f34" fmla="*/ 7 f25 1"/>
                <a:gd name="f35" fmla="*/ 5 f24 1"/>
                <a:gd name="f36" fmla="*/ 10 f24 1"/>
                <a:gd name="f37" fmla="*/ 1 f25 1"/>
                <a:gd name="f38" fmla="*/ 8 f24 1"/>
                <a:gd name="f39" fmla="+- f26 0 f1"/>
                <a:gd name="f40" fmla="*/ f29 1 9"/>
                <a:gd name="f41" fmla="*/ f30 1 11"/>
                <a:gd name="f42" fmla="*/ f31 1 9"/>
                <a:gd name="f43" fmla="*/ f32 1 11"/>
                <a:gd name="f44" fmla="*/ f33 1 11"/>
                <a:gd name="f45" fmla="*/ f34 1 9"/>
                <a:gd name="f46" fmla="*/ f35 1 11"/>
                <a:gd name="f47" fmla="*/ f36 1 11"/>
                <a:gd name="f48" fmla="*/ f37 1 9"/>
                <a:gd name="f49" fmla="*/ f38 1 11"/>
                <a:gd name="f50" fmla="*/ 0 1 f27"/>
                <a:gd name="f51" fmla="*/ f21 1 f27"/>
                <a:gd name="f52" fmla="*/ 0 1 f28"/>
                <a:gd name="f53" fmla="*/ f22 1 f28"/>
                <a:gd name="f54" fmla="*/ f40 1 f27"/>
                <a:gd name="f55" fmla="*/ f41 1 f28"/>
                <a:gd name="f56" fmla="*/ f42 1 f27"/>
                <a:gd name="f57" fmla="*/ f43 1 f28"/>
                <a:gd name="f58" fmla="*/ f44 1 f28"/>
                <a:gd name="f59" fmla="*/ f45 1 f27"/>
                <a:gd name="f60" fmla="*/ f46 1 f28"/>
                <a:gd name="f61" fmla="*/ f47 1 f28"/>
                <a:gd name="f62" fmla="*/ f48 1 f27"/>
                <a:gd name="f63" fmla="*/ f49 1 f28"/>
                <a:gd name="f64" fmla="*/ f50 f18 1"/>
                <a:gd name="f65" fmla="*/ f51 f18 1"/>
                <a:gd name="f66" fmla="*/ f53 f19 1"/>
                <a:gd name="f67" fmla="*/ f52 f19 1"/>
                <a:gd name="f68" fmla="*/ f54 f18 1"/>
                <a:gd name="f69" fmla="*/ f55 f19 1"/>
                <a:gd name="f70" fmla="*/ f56 f18 1"/>
                <a:gd name="f71" fmla="*/ f57 f19 1"/>
                <a:gd name="f72" fmla="*/ f58 f19 1"/>
                <a:gd name="f73" fmla="*/ f59 f18 1"/>
                <a:gd name="f74" fmla="*/ f60 f19 1"/>
                <a:gd name="f75" fmla="*/ f61 f19 1"/>
                <a:gd name="f76" fmla="*/ f62 f18 1"/>
                <a:gd name="f77" fmla="*/ f63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8" y="f72"/>
                </a:cxn>
                <a:cxn ang="f39">
                  <a:pos x="f73" y="f74"/>
                </a:cxn>
                <a:cxn ang="f39">
                  <a:pos x="f73" y="f75"/>
                </a:cxn>
                <a:cxn ang="f39">
                  <a:pos x="f76" y="f77"/>
                </a:cxn>
                <a:cxn ang="f39">
                  <a:pos x="f68" y="f69"/>
                </a:cxn>
              </a:cxnLst>
              <a:rect l="f64" t="f67" r="f65" b="f66"/>
              <a:pathLst>
                <a:path w="9" h="11">
                  <a:moveTo>
                    <a:pt x="f5" y="f8"/>
                  </a:moveTo>
                  <a:cubicBezTo>
                    <a:pt x="f9" y="f10"/>
                    <a:pt x="f11" y="f8"/>
                    <a:pt x="f11" y="f10"/>
                  </a:cubicBezTo>
                  <a:cubicBezTo>
                    <a:pt x="f12" y="f13"/>
                    <a:pt x="f11" y="f12"/>
                    <a:pt x="f5" y="f11"/>
                  </a:cubicBezTo>
                  <a:cubicBezTo>
                    <a:pt x="f12" y="f5"/>
                    <a:pt x="f10" y="f9"/>
                    <a:pt x="f8" y="f14"/>
                  </a:cubicBezTo>
                  <a:cubicBezTo>
                    <a:pt x="f15" y="f8"/>
                    <a:pt x="f6" y="f6"/>
                    <a:pt x="f8" y="f16"/>
                  </a:cubicBezTo>
                  <a:cubicBezTo>
                    <a:pt x="f14" y="f7"/>
                    <a:pt x="f11" y="f16"/>
                    <a:pt x="f9" y="f15"/>
                  </a:cubicBezTo>
                  <a:cubicBezTo>
                    <a:pt x="f5" y="f15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774C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40908E6B-7D43-EB48-4449-FF33D15B42CB}"/>
                </a:ext>
              </a:extLst>
            </p:cNvPr>
            <p:cNvSpPr/>
            <p:nvPr/>
          </p:nvSpPr>
          <p:spPr>
            <a:xfrm>
              <a:off x="5467353" y="7818440"/>
              <a:ext cx="100017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5"/>
                <a:gd name="f8" fmla="val 6"/>
                <a:gd name="f9" fmla="val 7"/>
                <a:gd name="f10" fmla="val 3"/>
                <a:gd name="f11" fmla="val 2"/>
                <a:gd name="f12" fmla="val 1"/>
                <a:gd name="f13" fmla="val 4"/>
                <a:gd name="f14" fmla="+- 0 0 -90"/>
                <a:gd name="f15" fmla="*/ f3 1 8"/>
                <a:gd name="f16" fmla="*/ f4 1 8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8"/>
                <a:gd name="f23" fmla="*/ 5 f20 1"/>
                <a:gd name="f24" fmla="*/ 6 f20 1"/>
                <a:gd name="f25" fmla="*/ 8 f20 1"/>
                <a:gd name="f26" fmla="*/ 1 f20 1"/>
                <a:gd name="f27" fmla="*/ 2 f20 1"/>
                <a:gd name="f28" fmla="*/ 4 f20 1"/>
                <a:gd name="f29" fmla="*/ 3 f20 1"/>
                <a:gd name="f30" fmla="+- f21 0 f1"/>
                <a:gd name="f31" fmla="*/ f23 1 8"/>
                <a:gd name="f32" fmla="*/ f24 1 8"/>
                <a:gd name="f33" fmla="*/ f25 1 8"/>
                <a:gd name="f34" fmla="*/ f26 1 8"/>
                <a:gd name="f35" fmla="*/ f27 1 8"/>
                <a:gd name="f36" fmla="*/ f28 1 8"/>
                <a:gd name="f37" fmla="*/ f29 1 8"/>
                <a:gd name="f38" fmla="*/ 0 1 f22"/>
                <a:gd name="f39" fmla="*/ f18 1 f22"/>
                <a:gd name="f40" fmla="*/ f31 1 f22"/>
                <a:gd name="f41" fmla="*/ f32 1 f22"/>
                <a:gd name="f42" fmla="*/ f33 1 f22"/>
                <a:gd name="f43" fmla="*/ f34 1 f22"/>
                <a:gd name="f44" fmla="*/ f35 1 f22"/>
                <a:gd name="f45" fmla="*/ f36 1 f22"/>
                <a:gd name="f46" fmla="*/ f37 1 f22"/>
                <a:gd name="f47" fmla="*/ f38 f15 1"/>
                <a:gd name="f48" fmla="*/ f39 f15 1"/>
                <a:gd name="f49" fmla="*/ f39 f16 1"/>
                <a:gd name="f50" fmla="*/ f38 f16 1"/>
                <a:gd name="f51" fmla="*/ f40 f15 1"/>
                <a:gd name="f52" fmla="*/ f41 f16 1"/>
                <a:gd name="f53" fmla="*/ f42 f15 1"/>
                <a:gd name="f54" fmla="*/ f42 f16 1"/>
                <a:gd name="f55" fmla="*/ f43 f15 1"/>
                <a:gd name="f56" fmla="*/ f40 f16 1"/>
                <a:gd name="f57" fmla="*/ f44 f15 1"/>
                <a:gd name="f58" fmla="*/ f43 f16 1"/>
                <a:gd name="f59" fmla="*/ f45 f15 1"/>
                <a:gd name="f60" fmla="*/ f46 f16 1"/>
                <a:gd name="f61" fmla="*/ f4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2"/>
                </a:cxn>
                <a:cxn ang="f30">
                  <a:pos x="f51" y="f54"/>
                </a:cxn>
                <a:cxn ang="f30">
                  <a:pos x="f55" y="f56"/>
                </a:cxn>
                <a:cxn ang="f30">
                  <a:pos x="f57" y="f58"/>
                </a:cxn>
                <a:cxn ang="f30">
                  <a:pos x="f51" y="f58"/>
                </a:cxn>
                <a:cxn ang="f30">
                  <a:pos x="f59" y="f60"/>
                </a:cxn>
                <a:cxn ang="f30">
                  <a:pos x="f61" y="f56"/>
                </a:cxn>
                <a:cxn ang="f30">
                  <a:pos x="f51" y="f52"/>
                </a:cxn>
              </a:cxnLst>
              <a:rect l="f47" t="f50" r="f48" b="f49"/>
              <a:pathLst>
                <a:path w="8" h="8">
                  <a:moveTo>
                    <a:pt x="f7" y="f8"/>
                  </a:moveTo>
                  <a:cubicBezTo>
                    <a:pt x="f8" y="f8"/>
                    <a:pt x="f9" y="f7"/>
                    <a:pt x="f6" y="f8"/>
                  </a:cubicBezTo>
                  <a:cubicBezTo>
                    <a:pt x="f6" y="f9"/>
                    <a:pt x="f8" y="f6"/>
                    <a:pt x="f7" y="f6"/>
                  </a:cubicBezTo>
                  <a:cubicBezTo>
                    <a:pt x="f10" y="f6"/>
                    <a:pt x="f11" y="f9"/>
                    <a:pt x="f12" y="f7"/>
                  </a:cubicBezTo>
                  <a:cubicBezTo>
                    <a:pt x="f5" y="f13"/>
                    <a:pt x="f12" y="f11"/>
                    <a:pt x="f11" y="f12"/>
                  </a:cubicBezTo>
                  <a:cubicBezTo>
                    <a:pt x="f10" y="f12"/>
                    <a:pt x="f13" y="f5"/>
                    <a:pt x="f7" y="f12"/>
                  </a:cubicBezTo>
                  <a:cubicBezTo>
                    <a:pt x="f7" y="f11"/>
                    <a:pt x="f13" y="f11"/>
                    <a:pt x="f13" y="f10"/>
                  </a:cubicBezTo>
                  <a:cubicBezTo>
                    <a:pt x="f10" y="f10"/>
                    <a:pt x="f11" y="f13"/>
                    <a:pt x="f10" y="f7"/>
                  </a:cubicBezTo>
                  <a:cubicBezTo>
                    <a:pt x="f13" y="f8"/>
                    <a:pt x="f13" y="f8"/>
                    <a:pt x="f7" y="f8"/>
                  </a:cubicBezTo>
                  <a:close/>
                </a:path>
              </a:pathLst>
            </a:custGeom>
            <a:solidFill>
              <a:srgbClr val="7A44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02AFF956-F971-A5ED-2B6C-063A844CD808}"/>
                </a:ext>
              </a:extLst>
            </p:cNvPr>
            <p:cNvSpPr/>
            <p:nvPr/>
          </p:nvSpPr>
          <p:spPr>
            <a:xfrm>
              <a:off x="7732715" y="5986467"/>
              <a:ext cx="61914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6"/>
                <a:gd name="f9" fmla="val 4"/>
                <a:gd name="f10" fmla="val 2"/>
                <a:gd name="f11" fmla="val 3"/>
                <a:gd name="f12" fmla="val 1"/>
                <a:gd name="f13" fmla="+- 0 0 -90"/>
                <a:gd name="f14" fmla="*/ f3 1 5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7"/>
                <a:gd name="f25" fmla="*/ 5 f21 1"/>
                <a:gd name="f26" fmla="*/ 5 f20 1"/>
                <a:gd name="f27" fmla="*/ 4 f21 1"/>
                <a:gd name="f28" fmla="*/ 6 f20 1"/>
                <a:gd name="f29" fmla="*/ 1 f21 1"/>
                <a:gd name="f30" fmla="*/ 2 f20 1"/>
                <a:gd name="f31" fmla="*/ 2 f21 1"/>
                <a:gd name="f32" fmla="*/ 1 f20 1"/>
                <a:gd name="f33" fmla="+- f22 0 f1"/>
                <a:gd name="f34" fmla="*/ f25 1 5"/>
                <a:gd name="f35" fmla="*/ f26 1 7"/>
                <a:gd name="f36" fmla="*/ f27 1 5"/>
                <a:gd name="f37" fmla="*/ f28 1 7"/>
                <a:gd name="f38" fmla="*/ f29 1 5"/>
                <a:gd name="f39" fmla="*/ f30 1 7"/>
                <a:gd name="f40" fmla="*/ f31 1 5"/>
                <a:gd name="f41" fmla="*/ f32 1 7"/>
                <a:gd name="f42" fmla="*/ 0 1 f23"/>
                <a:gd name="f43" fmla="*/ f17 1 f23"/>
                <a:gd name="f44" fmla="*/ 0 1 f24"/>
                <a:gd name="f45" fmla="*/ f18 1 f24"/>
                <a:gd name="f46" fmla="*/ f34 1 f23"/>
                <a:gd name="f47" fmla="*/ f35 1 f24"/>
                <a:gd name="f48" fmla="*/ f36 1 f23"/>
                <a:gd name="f49" fmla="*/ f37 1 f24"/>
                <a:gd name="f50" fmla="*/ f38 1 f23"/>
                <a:gd name="f51" fmla="*/ f39 1 f24"/>
                <a:gd name="f52" fmla="*/ f40 1 f23"/>
                <a:gd name="f53" fmla="*/ f41 1 f24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5" h="7">
                  <a:moveTo>
                    <a:pt x="f6" y="f6"/>
                  </a:moveTo>
                  <a:cubicBezTo>
                    <a:pt x="f6" y="f8"/>
                    <a:pt x="f6" y="f7"/>
                    <a:pt x="f9" y="f8"/>
                  </a:cubicBezTo>
                  <a:cubicBezTo>
                    <a:pt x="f10" y="f6"/>
                    <a:pt x="f10" y="f11"/>
                    <a:pt x="f12" y="f10"/>
                  </a:cubicBezTo>
                  <a:cubicBezTo>
                    <a:pt x="f5" y="f12"/>
                    <a:pt x="f12" y="f12"/>
                    <a:pt x="f10" y="f12"/>
                  </a:cubicBezTo>
                  <a:cubicBezTo>
                    <a:pt x="f11" y="f5"/>
                    <a:pt x="f6" y="f9"/>
                    <a:pt x="f6" y="f6"/>
                  </a:cubicBezTo>
                  <a:close/>
                </a:path>
              </a:pathLst>
            </a:custGeom>
            <a:solidFill>
              <a:srgbClr val="7453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6FB82FD-7BF4-DA45-6A90-70987BC47F41}"/>
                </a:ext>
              </a:extLst>
            </p:cNvPr>
            <p:cNvSpPr/>
            <p:nvPr/>
          </p:nvSpPr>
          <p:spPr>
            <a:xfrm>
              <a:off x="7558092" y="5848346"/>
              <a:ext cx="7461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1"/>
                <a:gd name="f11" fmla="+- 0 0 -90"/>
                <a:gd name="f12" fmla="*/ f3 1 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6"/>
                <a:gd name="f23" fmla="*/ 5 f19 1"/>
                <a:gd name="f24" fmla="*/ 3 f18 1"/>
                <a:gd name="f25" fmla="*/ 4 f19 1"/>
                <a:gd name="f26" fmla="*/ 4 f18 1"/>
                <a:gd name="f27" fmla="*/ 0 f19 1"/>
                <a:gd name="f28" fmla="*/ 1 f18 1"/>
                <a:gd name="f29" fmla="*/ 1 f19 1"/>
                <a:gd name="f30" fmla="*/ 0 f18 1"/>
                <a:gd name="f31" fmla="+- f20 0 f1"/>
                <a:gd name="f32" fmla="*/ f23 1 6"/>
                <a:gd name="f33" fmla="*/ f24 1 5"/>
                <a:gd name="f34" fmla="*/ f25 1 6"/>
                <a:gd name="f35" fmla="*/ f26 1 5"/>
                <a:gd name="f36" fmla="*/ f27 1 6"/>
                <a:gd name="f37" fmla="*/ f28 1 5"/>
                <a:gd name="f38" fmla="*/ f29 1 6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6" h="5">
                  <a:moveTo>
                    <a:pt x="f7" y="f8"/>
                  </a:moveTo>
                  <a:cubicBezTo>
                    <a:pt x="f7" y="f9"/>
                    <a:pt x="f7" y="f7"/>
                    <a:pt x="f9" y="f9"/>
                  </a:cubicBezTo>
                  <a:cubicBezTo>
                    <a:pt x="f8" y="f9"/>
                    <a:pt x="f10" y="f8"/>
                    <a:pt x="f5" y="f10"/>
                  </a:cubicBezTo>
                  <a:cubicBezTo>
                    <a:pt x="f5" y="f10"/>
                    <a:pt x="f10" y="f5"/>
                    <a:pt x="f10" y="f5"/>
                  </a:cubicBezTo>
                  <a:cubicBezTo>
                    <a:pt x="f8" y="f5"/>
                    <a:pt x="f6" y="f8"/>
                    <a:pt x="f7" y="f8"/>
                  </a:cubicBezTo>
                  <a:close/>
                </a:path>
              </a:pathLst>
            </a:custGeom>
            <a:solidFill>
              <a:srgbClr val="7357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D2FA5A2C-41C2-69DA-7059-56C5C61F4C87}"/>
                </a:ext>
              </a:extLst>
            </p:cNvPr>
            <p:cNvSpPr/>
            <p:nvPr/>
          </p:nvSpPr>
          <p:spPr>
            <a:xfrm>
              <a:off x="7831141" y="6022979"/>
              <a:ext cx="3810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5"/>
                <a:gd name="f8" fmla="val 4"/>
                <a:gd name="f9" fmla="val 2"/>
                <a:gd name="f10" fmla="val 1"/>
                <a:gd name="f11" fmla="+- 0 0 -90"/>
                <a:gd name="f12" fmla="*/ f3 1 3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3"/>
                <a:gd name="f23" fmla="*/ 3 f19 1"/>
                <a:gd name="f24" fmla="*/ 4 f18 1"/>
                <a:gd name="f25" fmla="*/ 2 f19 1"/>
                <a:gd name="f26" fmla="*/ 5 f18 1"/>
                <a:gd name="f27" fmla="*/ 0 f19 1"/>
                <a:gd name="f28" fmla="*/ 1 f18 1"/>
                <a:gd name="f29" fmla="*/ 1 f19 1"/>
                <a:gd name="f30" fmla="*/ 0 f18 1"/>
                <a:gd name="f31" fmla="+- f20 0 f1"/>
                <a:gd name="f32" fmla="*/ f23 1 3"/>
                <a:gd name="f33" fmla="*/ f24 1 5"/>
                <a:gd name="f34" fmla="*/ f25 1 3"/>
                <a:gd name="f35" fmla="*/ f26 1 5"/>
                <a:gd name="f36" fmla="*/ f27 1 3"/>
                <a:gd name="f37" fmla="*/ f28 1 5"/>
                <a:gd name="f38" fmla="*/ f29 1 3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3" h="5">
                  <a:moveTo>
                    <a:pt x="f6" y="f8"/>
                  </a:moveTo>
                  <a:cubicBezTo>
                    <a:pt x="f6" y="f8"/>
                    <a:pt x="f6" y="f7"/>
                    <a:pt x="f9" y="f7"/>
                  </a:cubicBezTo>
                  <a:cubicBezTo>
                    <a:pt x="f5" y="f7"/>
                    <a:pt x="f5" y="f6"/>
                    <a:pt x="f5" y="f10"/>
                  </a:cubicBezTo>
                  <a:cubicBezTo>
                    <a:pt x="f5" y="f10"/>
                    <a:pt x="f5" y="f5"/>
                    <a:pt x="f10" y="f5"/>
                  </a:cubicBezTo>
                  <a:cubicBezTo>
                    <a:pt x="f10" y="f5"/>
                    <a:pt x="f6" y="f6"/>
                    <a:pt x="f6" y="f8"/>
                  </a:cubicBezTo>
                  <a:close/>
                </a:path>
              </a:pathLst>
            </a:custGeom>
            <a:solidFill>
              <a:srgbClr val="7558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D10B0716-3431-20FB-544C-015EBEDEE5BF}"/>
                </a:ext>
              </a:extLst>
            </p:cNvPr>
            <p:cNvSpPr/>
            <p:nvPr/>
          </p:nvSpPr>
          <p:spPr>
            <a:xfrm>
              <a:off x="7496178" y="5761040"/>
              <a:ext cx="61914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3"/>
                <a:gd name="f9" fmla="val 2"/>
                <a:gd name="f10" fmla="val 1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5 f19 1"/>
                <a:gd name="f24" fmla="*/ 3 f18 1"/>
                <a:gd name="f25" fmla="*/ 4 f19 1"/>
                <a:gd name="f26" fmla="*/ 4 f18 1"/>
                <a:gd name="f27" fmla="*/ 0 f19 1"/>
                <a:gd name="f28" fmla="*/ 1 f18 1"/>
                <a:gd name="f29" fmla="*/ 1 f19 1"/>
                <a:gd name="f30" fmla="+- f20 0 f1"/>
                <a:gd name="f31" fmla="*/ f23 1 5"/>
                <a:gd name="f32" fmla="*/ f24 1 4"/>
                <a:gd name="f33" fmla="*/ f25 1 5"/>
                <a:gd name="f34" fmla="*/ f26 1 4"/>
                <a:gd name="f35" fmla="*/ f27 1 5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1"/>
                <a:gd name="f48" fmla="*/ f37 1 f22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3 1"/>
                <a:gd name="f59" fmla="*/ f4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8"/>
                </a:cxn>
                <a:cxn ang="f30">
                  <a:pos x="f59" y="f58"/>
                </a:cxn>
                <a:cxn ang="f30">
                  <a:pos x="f53" y="f54"/>
                </a:cxn>
              </a:cxnLst>
              <a:rect l="f49" t="f52" r="f50" b="f51"/>
              <a:pathLst>
                <a:path w="5" h="4">
                  <a:moveTo>
                    <a:pt x="f6" y="f8"/>
                  </a:moveTo>
                  <a:cubicBezTo>
                    <a:pt x="f6" y="f7"/>
                    <a:pt x="f7" y="f7"/>
                    <a:pt x="f7" y="f7"/>
                  </a:cubicBezTo>
                  <a:cubicBezTo>
                    <a:pt x="f9" y="f8"/>
                    <a:pt x="f5" y="f8"/>
                    <a:pt x="f5" y="f10"/>
                  </a:cubicBezTo>
                  <a:cubicBezTo>
                    <a:pt x="f5" y="f5"/>
                    <a:pt x="f10" y="f5"/>
                    <a:pt x="f10" y="f10"/>
                  </a:cubicBezTo>
                  <a:cubicBezTo>
                    <a:pt x="f8" y="f10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257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CBD4442D-B74C-38EE-05FC-69BDD6A2A98F}"/>
                </a:ext>
              </a:extLst>
            </p:cNvPr>
            <p:cNvSpPr/>
            <p:nvPr/>
          </p:nvSpPr>
          <p:spPr>
            <a:xfrm>
              <a:off x="7645398" y="5873748"/>
              <a:ext cx="6191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"/>
                <a:gd name="f8" fmla="val 2"/>
                <a:gd name="f9" fmla="val 3"/>
                <a:gd name="f10" fmla="val 1"/>
                <a:gd name="f11" fmla="+- 0 0 -90"/>
                <a:gd name="f12" fmla="*/ f3 1 5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5"/>
                <a:gd name="f23" fmla="*/ 2 f19 1"/>
                <a:gd name="f24" fmla="*/ 0 f18 1"/>
                <a:gd name="f25" fmla="*/ 5 f19 1"/>
                <a:gd name="f26" fmla="*/ 3 f18 1"/>
                <a:gd name="f27" fmla="*/ 4 f19 1"/>
                <a:gd name="f28" fmla="*/ 4 f18 1"/>
                <a:gd name="f29" fmla="*/ 1 f19 1"/>
                <a:gd name="f30" fmla="*/ 1 f18 1"/>
                <a:gd name="f31" fmla="+- f20 0 f1"/>
                <a:gd name="f32" fmla="*/ f23 1 5"/>
                <a:gd name="f33" fmla="*/ f24 1 4"/>
                <a:gd name="f34" fmla="*/ f25 1 5"/>
                <a:gd name="f35" fmla="*/ f26 1 4"/>
                <a:gd name="f36" fmla="*/ f27 1 5"/>
                <a:gd name="f37" fmla="*/ f28 1 4"/>
                <a:gd name="f38" fmla="*/ f29 1 5"/>
                <a:gd name="f39" fmla="*/ f30 1 4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5" h="4">
                  <a:moveTo>
                    <a:pt x="f8" y="f5"/>
                  </a:moveTo>
                  <a:cubicBezTo>
                    <a:pt x="f9" y="f5"/>
                    <a:pt x="f7" y="f10"/>
                    <a:pt x="f6" y="f9"/>
                  </a:cubicBezTo>
                  <a:cubicBezTo>
                    <a:pt x="f6" y="f9"/>
                    <a:pt x="f6" y="f7"/>
                    <a:pt x="f7" y="f7"/>
                  </a:cubicBezTo>
                  <a:cubicBezTo>
                    <a:pt x="f9" y="f9"/>
                    <a:pt x="f10" y="f9"/>
                    <a:pt x="f10" y="f10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7B5E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7B5E210C-C076-0AF4-97AF-5BF3DCBFA855}"/>
                </a:ext>
              </a:extLst>
            </p:cNvPr>
            <p:cNvSpPr/>
            <p:nvPr/>
          </p:nvSpPr>
          <p:spPr>
            <a:xfrm>
              <a:off x="7743825" y="5899151"/>
              <a:ext cx="50804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2"/>
                <a:gd name="f9" fmla="val 1"/>
                <a:gd name="f10" fmla="val 3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2 f19 1"/>
                <a:gd name="f24" fmla="*/ 5 f18 1"/>
                <a:gd name="f25" fmla="*/ 0 f19 1"/>
                <a:gd name="f26" fmla="*/ 1 f18 1"/>
                <a:gd name="f27" fmla="*/ 1 f19 1"/>
                <a:gd name="f28" fmla="*/ 0 f18 1"/>
                <a:gd name="f29" fmla="*/ 3 f19 1"/>
                <a:gd name="f30" fmla="*/ 3 f18 1"/>
                <a:gd name="f31" fmla="+- f20 0 f1"/>
                <a:gd name="f32" fmla="*/ f23 1 4"/>
                <a:gd name="f33" fmla="*/ f24 1 5"/>
                <a:gd name="f34" fmla="*/ f25 1 4"/>
                <a:gd name="f35" fmla="*/ f26 1 5"/>
                <a:gd name="f36" fmla="*/ f27 1 4"/>
                <a:gd name="f37" fmla="*/ f28 1 5"/>
                <a:gd name="f38" fmla="*/ f29 1 4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4" h="5">
                  <a:moveTo>
                    <a:pt x="f8" y="f7"/>
                  </a:moveTo>
                  <a:cubicBezTo>
                    <a:pt x="f9" y="f6"/>
                    <a:pt x="f9" y="f8"/>
                    <a:pt x="f5" y="f9"/>
                  </a:cubicBezTo>
                  <a:cubicBezTo>
                    <a:pt x="f5" y="f9"/>
                    <a:pt x="f5" y="f5"/>
                    <a:pt x="f9" y="f5"/>
                  </a:cubicBezTo>
                  <a:cubicBezTo>
                    <a:pt x="f10" y="f5"/>
                    <a:pt x="f10" y="f8"/>
                    <a:pt x="f10" y="f10"/>
                  </a:cubicBezTo>
                  <a:cubicBezTo>
                    <a:pt x="f6" y="f6"/>
                    <a:pt x="f10" y="f6"/>
                    <a:pt x="f8" y="f7"/>
                  </a:cubicBezTo>
                  <a:close/>
                </a:path>
              </a:pathLst>
            </a:custGeom>
            <a:solidFill>
              <a:srgbClr val="755D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D04156AB-A7DA-2FD9-C89B-DDE7BAC46DEA}"/>
                </a:ext>
              </a:extLst>
            </p:cNvPr>
            <p:cNvSpPr/>
            <p:nvPr/>
          </p:nvSpPr>
          <p:spPr>
            <a:xfrm>
              <a:off x="7607305" y="5799133"/>
              <a:ext cx="50804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"/>
                <a:gd name="f8" fmla="val 2"/>
                <a:gd name="f9" fmla="val 3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1 f16 1"/>
                <a:gd name="f20" fmla="*/ 0 f16 1"/>
                <a:gd name="f21" fmla="*/ 4 f16 1"/>
                <a:gd name="f22" fmla="*/ 3 f16 1"/>
                <a:gd name="f23" fmla="+- f17 0 f1"/>
                <a:gd name="f24" fmla="*/ f19 1 4"/>
                <a:gd name="f25" fmla="*/ f20 1 4"/>
                <a:gd name="f26" fmla="*/ f21 1 4"/>
                <a:gd name="f27" fmla="*/ f22 1 4"/>
                <a:gd name="f28" fmla="*/ 0 1 f18"/>
                <a:gd name="f29" fmla="*/ f14 1 f18"/>
                <a:gd name="f30" fmla="*/ f24 1 f18"/>
                <a:gd name="f31" fmla="*/ f25 1 f18"/>
                <a:gd name="f32" fmla="*/ f26 1 f18"/>
                <a:gd name="f33" fmla="*/ f27 1 f18"/>
                <a:gd name="f34" fmla="*/ f28 f11 1"/>
                <a:gd name="f35" fmla="*/ f29 f11 1"/>
                <a:gd name="f36" fmla="*/ f29 f12 1"/>
                <a:gd name="f37" fmla="*/ f28 f12 1"/>
                <a:gd name="f38" fmla="*/ f30 f11 1"/>
                <a:gd name="f39" fmla="*/ f31 f12 1"/>
                <a:gd name="f40" fmla="*/ f32 f11 1"/>
                <a:gd name="f41" fmla="*/ f33 f12 1"/>
                <a:gd name="f42" fmla="*/ f33 f11 1"/>
                <a:gd name="f43" fmla="*/ f32 f12 1"/>
                <a:gd name="f44" fmla="*/ f31 f11 1"/>
                <a:gd name="f45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40" y="f41"/>
                </a:cxn>
                <a:cxn ang="f23">
                  <a:pos x="f42" y="f43"/>
                </a:cxn>
                <a:cxn ang="f23">
                  <a:pos x="f44" y="f45"/>
                </a:cxn>
                <a:cxn ang="f23">
                  <a:pos x="f38" y="f39"/>
                </a:cxn>
              </a:cxnLst>
              <a:rect l="f34" t="f37" r="f35" b="f36"/>
              <a:pathLst>
                <a:path w="4" h="4">
                  <a:moveTo>
                    <a:pt x="f7" y="f5"/>
                  </a:moveTo>
                  <a:cubicBezTo>
                    <a:pt x="f8" y="f7"/>
                    <a:pt x="f6" y="f8"/>
                    <a:pt x="f6" y="f9"/>
                  </a:cubicBezTo>
                  <a:cubicBezTo>
                    <a:pt x="f6" y="f6"/>
                    <a:pt x="f9" y="f6"/>
                    <a:pt x="f9" y="f6"/>
                  </a:cubicBezTo>
                  <a:cubicBezTo>
                    <a:pt x="f8" y="f6"/>
                    <a:pt x="f5" y="f9"/>
                    <a:pt x="f5" y="f7"/>
                  </a:cubicBezTo>
                  <a:cubicBezTo>
                    <a:pt x="f5" y="f7"/>
                    <a:pt x="f5" y="f5"/>
                    <a:pt x="f7" y="f5"/>
                  </a:cubicBezTo>
                  <a:close/>
                </a:path>
              </a:pathLst>
            </a:custGeom>
            <a:solidFill>
              <a:srgbClr val="6A53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2F2EBAD4-D140-E9CC-6322-ADA4FE525A17}"/>
                </a:ext>
              </a:extLst>
            </p:cNvPr>
            <p:cNvSpPr/>
            <p:nvPr/>
          </p:nvSpPr>
          <p:spPr>
            <a:xfrm>
              <a:off x="9436105" y="4826002"/>
              <a:ext cx="8731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1"/>
                <a:gd name="f10" fmla="val 6"/>
                <a:gd name="f11" fmla="val 2"/>
                <a:gd name="f12" fmla="val 4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0 f21 1"/>
                <a:gd name="f26" fmla="*/ 5 f20 1"/>
                <a:gd name="f27" fmla="*/ 5 f21 1"/>
                <a:gd name="f28" fmla="*/ 0 f20 1"/>
                <a:gd name="f29" fmla="*/ 6 f21 1"/>
                <a:gd name="f30" fmla="*/ 2 f20 1"/>
                <a:gd name="f31" fmla="*/ 3 f21 1"/>
                <a:gd name="f32" fmla="*/ 4 f20 1"/>
                <a:gd name="f33" fmla="+- f22 0 f1"/>
                <a:gd name="f34" fmla="*/ f25 1 7"/>
                <a:gd name="f35" fmla="*/ f26 1 5"/>
                <a:gd name="f36" fmla="*/ f27 1 7"/>
                <a:gd name="f37" fmla="*/ f28 1 5"/>
                <a:gd name="f38" fmla="*/ f29 1 7"/>
                <a:gd name="f39" fmla="*/ f30 1 5"/>
                <a:gd name="f40" fmla="*/ f31 1 7"/>
                <a:gd name="f41" fmla="*/ f32 1 5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5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6" y="f5"/>
                    <a:pt x="f6" y="f9"/>
                    <a:pt x="f10" y="f11"/>
                  </a:cubicBezTo>
                  <a:cubicBezTo>
                    <a:pt x="f7" y="f11"/>
                    <a:pt x="f12" y="f8"/>
                    <a:pt x="f8" y="f12"/>
                  </a:cubicBezTo>
                  <a:cubicBezTo>
                    <a:pt x="f11" y="f7"/>
                    <a:pt x="f9" y="f7"/>
                    <a:pt x="f5" y="f7"/>
                  </a:cubicBezTo>
                  <a:close/>
                </a:path>
              </a:pathLst>
            </a:custGeom>
            <a:solidFill>
              <a:srgbClr val="6C4E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C55708AC-009D-69EE-300F-234A60A49111}"/>
                </a:ext>
              </a:extLst>
            </p:cNvPr>
            <p:cNvSpPr/>
            <p:nvPr/>
          </p:nvSpPr>
          <p:spPr>
            <a:xfrm>
              <a:off x="9734546" y="4838703"/>
              <a:ext cx="8731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1"/>
                <a:gd name="f9" fmla="val 6"/>
                <a:gd name="f10" fmla="val 3"/>
                <a:gd name="f11" fmla="val 4"/>
                <a:gd name="f12" fmla="val 2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7 f21 1"/>
                <a:gd name="f26" fmla="*/ 1 f20 1"/>
                <a:gd name="f27" fmla="*/ 3 f21 1"/>
                <a:gd name="f28" fmla="*/ 4 f20 1"/>
                <a:gd name="f29" fmla="*/ 1 f21 1"/>
                <a:gd name="f30" fmla="*/ 3 f20 1"/>
                <a:gd name="f31" fmla="*/ 6 f21 1"/>
                <a:gd name="f32" fmla="*/ 0 f20 1"/>
                <a:gd name="f33" fmla="+- f22 0 f1"/>
                <a:gd name="f34" fmla="*/ f25 1 7"/>
                <a:gd name="f35" fmla="*/ f26 1 5"/>
                <a:gd name="f36" fmla="*/ f27 1 7"/>
                <a:gd name="f37" fmla="*/ f28 1 5"/>
                <a:gd name="f38" fmla="*/ f29 1 7"/>
                <a:gd name="f39" fmla="*/ f30 1 5"/>
                <a:gd name="f40" fmla="*/ f31 1 7"/>
                <a:gd name="f41" fmla="*/ f32 1 5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5">
                  <a:moveTo>
                    <a:pt x="f6" y="f8"/>
                  </a:moveTo>
                  <a:cubicBezTo>
                    <a:pt x="f9" y="f10"/>
                    <a:pt x="f7" y="f10"/>
                    <a:pt x="f10" y="f11"/>
                  </a:cubicBezTo>
                  <a:cubicBezTo>
                    <a:pt x="f10" y="f11"/>
                    <a:pt x="f12" y="f7"/>
                    <a:pt x="f8" y="f11"/>
                  </a:cubicBezTo>
                  <a:cubicBezTo>
                    <a:pt x="f5" y="f11"/>
                    <a:pt x="f5" y="f10"/>
                    <a:pt x="f8" y="f10"/>
                  </a:cubicBezTo>
                  <a:cubicBezTo>
                    <a:pt x="f12" y="f12"/>
                    <a:pt x="f11" y="f8"/>
                    <a:pt x="f9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85A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11E8A40F-4BCD-4EFB-459F-52DAF91C6F51}"/>
                </a:ext>
              </a:extLst>
            </p:cNvPr>
            <p:cNvSpPr/>
            <p:nvPr/>
          </p:nvSpPr>
          <p:spPr>
            <a:xfrm>
              <a:off x="9610728" y="4751386"/>
              <a:ext cx="8731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2"/>
                <a:gd name="f9" fmla="val 1"/>
                <a:gd name="f10" fmla="val 4"/>
                <a:gd name="f11" fmla="val 3"/>
                <a:gd name="f12" fmla="val 6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2 f21 1"/>
                <a:gd name="f26" fmla="*/ 5 f20 1"/>
                <a:gd name="f27" fmla="*/ 0 f21 1"/>
                <a:gd name="f28" fmla="*/ 4 f20 1"/>
                <a:gd name="f29" fmla="*/ 2 f20 1"/>
                <a:gd name="f30" fmla="*/ 4 f21 1"/>
                <a:gd name="f31" fmla="*/ 1 f20 1"/>
                <a:gd name="f32" fmla="*/ 7 f21 1"/>
                <a:gd name="f33" fmla="*/ 3 f20 1"/>
                <a:gd name="f34" fmla="+- f22 0 f1"/>
                <a:gd name="f35" fmla="*/ f25 1 7"/>
                <a:gd name="f36" fmla="*/ f26 1 5"/>
                <a:gd name="f37" fmla="*/ f27 1 7"/>
                <a:gd name="f38" fmla="*/ f28 1 5"/>
                <a:gd name="f39" fmla="*/ f29 1 5"/>
                <a:gd name="f40" fmla="*/ f30 1 7"/>
                <a:gd name="f41" fmla="*/ f31 1 5"/>
                <a:gd name="f42" fmla="*/ f32 1 7"/>
                <a:gd name="f43" fmla="*/ f33 1 5"/>
                <a:gd name="f44" fmla="*/ 0 1 f24"/>
                <a:gd name="f45" fmla="*/ f17 1 f24"/>
                <a:gd name="f46" fmla="*/ 0 1 f23"/>
                <a:gd name="f47" fmla="*/ f18 1 f23"/>
                <a:gd name="f48" fmla="*/ f35 1 f24"/>
                <a:gd name="f49" fmla="*/ f36 1 f23"/>
                <a:gd name="f50" fmla="*/ f37 1 f24"/>
                <a:gd name="f51" fmla="*/ f38 1 f23"/>
                <a:gd name="f52" fmla="*/ f39 1 f23"/>
                <a:gd name="f53" fmla="*/ f40 1 f24"/>
                <a:gd name="f54" fmla="*/ f41 1 f23"/>
                <a:gd name="f55" fmla="*/ f42 1 f24"/>
                <a:gd name="f56" fmla="*/ f43 1 f23"/>
                <a:gd name="f57" fmla="*/ f44 f14 1"/>
                <a:gd name="f58" fmla="*/ f45 f14 1"/>
                <a:gd name="f59" fmla="*/ f47 f15 1"/>
                <a:gd name="f60" fmla="*/ f46 f15 1"/>
                <a:gd name="f61" fmla="*/ f48 f14 1"/>
                <a:gd name="f62" fmla="*/ f49 f15 1"/>
                <a:gd name="f63" fmla="*/ f50 f14 1"/>
                <a:gd name="f64" fmla="*/ f51 f15 1"/>
                <a:gd name="f65" fmla="*/ f52 f15 1"/>
                <a:gd name="f66" fmla="*/ f53 f14 1"/>
                <a:gd name="f67" fmla="*/ f54 f15 1"/>
                <a:gd name="f68" fmla="*/ f55 f14 1"/>
                <a:gd name="f69" fmla="*/ f5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1" y="f65"/>
                </a:cxn>
                <a:cxn ang="f34">
                  <a:pos x="f66" y="f67"/>
                </a:cxn>
                <a:cxn ang="f34">
                  <a:pos x="f68" y="f69"/>
                </a:cxn>
                <a:cxn ang="f34">
                  <a:pos x="f61" y="f62"/>
                </a:cxn>
              </a:cxnLst>
              <a:rect l="f57" t="f60" r="f58" b="f59"/>
              <a:pathLst>
                <a:path w="7" h="5">
                  <a:moveTo>
                    <a:pt x="f8" y="f7"/>
                  </a:moveTo>
                  <a:cubicBezTo>
                    <a:pt x="f9" y="f7"/>
                    <a:pt x="f5" y="f7"/>
                    <a:pt x="f5" y="f10"/>
                  </a:cubicBezTo>
                  <a:cubicBezTo>
                    <a:pt x="f5" y="f11"/>
                    <a:pt x="f9" y="f11"/>
                    <a:pt x="f8" y="f8"/>
                  </a:cubicBezTo>
                  <a:cubicBezTo>
                    <a:pt x="f11" y="f8"/>
                    <a:pt x="f11" y="f8"/>
                    <a:pt x="f10" y="f9"/>
                  </a:cubicBezTo>
                  <a:cubicBezTo>
                    <a:pt x="f12" y="f5"/>
                    <a:pt x="f6" y="f9"/>
                    <a:pt x="f6" y="f11"/>
                  </a:cubicBezTo>
                  <a:cubicBezTo>
                    <a:pt x="f7" y="f10"/>
                    <a:pt x="f11" y="f10"/>
                    <a:pt x="f8" y="f7"/>
                  </a:cubicBezTo>
                  <a:close/>
                </a:path>
              </a:pathLst>
            </a:custGeom>
            <a:solidFill>
              <a:srgbClr val="7256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05F988CF-199C-1CAB-76E6-53A2B461477F}"/>
                </a:ext>
              </a:extLst>
            </p:cNvPr>
            <p:cNvSpPr/>
            <p:nvPr/>
          </p:nvSpPr>
          <p:spPr>
            <a:xfrm>
              <a:off x="9337679" y="4900617"/>
              <a:ext cx="7461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2"/>
                <a:gd name="f9" fmla="val 3"/>
                <a:gd name="f10" fmla="val 1"/>
                <a:gd name="f11" fmla="val 5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0 f18 1"/>
                <a:gd name="f22" fmla="*/ 4 f18 1"/>
                <a:gd name="f23" fmla="*/ 6 f18 1"/>
                <a:gd name="f24" fmla="*/ 1 f18 1"/>
                <a:gd name="f25" fmla="*/ 2 f18 1"/>
                <a:gd name="f26" fmla="+- f19 0 f1"/>
                <a:gd name="f27" fmla="*/ f21 1 6"/>
                <a:gd name="f28" fmla="*/ f22 1 6"/>
                <a:gd name="f29" fmla="*/ f23 1 6"/>
                <a:gd name="f30" fmla="*/ f24 1 6"/>
                <a:gd name="f31" fmla="*/ f25 1 6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6 f13 1"/>
                <a:gd name="f46" fmla="*/ f37 f14 1"/>
                <a:gd name="f47" fmla="*/ f38 f13 1"/>
                <a:gd name="f48" fmla="*/ f3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3" y="f44"/>
                </a:cxn>
              </a:cxnLst>
              <a:rect l="f39" t="f42" r="f40" b="f41"/>
              <a:pathLst>
                <a:path w="6" h="6">
                  <a:moveTo>
                    <a:pt x="f5" y="f7"/>
                  </a:moveTo>
                  <a:cubicBezTo>
                    <a:pt x="f8" y="f9"/>
                    <a:pt x="f9" y="f5"/>
                    <a:pt x="f6" y="f10"/>
                  </a:cubicBezTo>
                  <a:cubicBezTo>
                    <a:pt x="f6" y="f7"/>
                    <a:pt x="f9" y="f7"/>
                    <a:pt x="f8" y="f6"/>
                  </a:cubicBezTo>
                  <a:cubicBezTo>
                    <a:pt x="f10" y="f6"/>
                    <a:pt x="f5" y="f11"/>
                    <a:pt x="f5" y="f7"/>
                  </a:cubicBezTo>
                  <a:close/>
                </a:path>
              </a:pathLst>
            </a:custGeom>
            <a:solidFill>
              <a:srgbClr val="7053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D384C315-D7F0-0B46-067C-C4B4BD707547}"/>
                </a:ext>
              </a:extLst>
            </p:cNvPr>
            <p:cNvSpPr/>
            <p:nvPr/>
          </p:nvSpPr>
          <p:spPr>
            <a:xfrm>
              <a:off x="9299576" y="5000625"/>
              <a:ext cx="7461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"/>
                <a:gd name="f8" fmla="val 2"/>
                <a:gd name="f9" fmla="val 5"/>
                <a:gd name="f10" fmla="val 4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6 f18 1"/>
                <a:gd name="f22" fmla="*/ 1 f18 1"/>
                <a:gd name="f23" fmla="*/ 5 f18 1"/>
                <a:gd name="f24" fmla="*/ 0 f18 1"/>
                <a:gd name="f25" fmla="*/ 4 f18 1"/>
                <a:gd name="f26" fmla="+- f19 0 f1"/>
                <a:gd name="f27" fmla="*/ f21 1 6"/>
                <a:gd name="f28" fmla="*/ f22 1 6"/>
                <a:gd name="f29" fmla="*/ f23 1 6"/>
                <a:gd name="f30" fmla="*/ f24 1 6"/>
                <a:gd name="f31" fmla="*/ f25 1 6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5 f13 1"/>
                <a:gd name="f46" fmla="*/ f36 f14 1"/>
                <a:gd name="f47" fmla="*/ f37 f13 1"/>
                <a:gd name="f48" fmla="*/ f38 f14 1"/>
                <a:gd name="f49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9" y="f44"/>
                </a:cxn>
                <a:cxn ang="f26">
                  <a:pos x="f43" y="f44"/>
                </a:cxn>
              </a:cxnLst>
              <a:rect l="f39" t="f42" r="f40" b="f41"/>
              <a:pathLst>
                <a:path w="6" h="6">
                  <a:moveTo>
                    <a:pt x="f6" y="f7"/>
                  </a:moveTo>
                  <a:cubicBezTo>
                    <a:pt x="f6" y="f8"/>
                    <a:pt x="f8" y="f6"/>
                    <a:pt x="f7" y="f9"/>
                  </a:cubicBezTo>
                  <a:cubicBezTo>
                    <a:pt x="f5" y="f9"/>
                    <a:pt x="f5" y="f10"/>
                    <a:pt x="f5" y="f10"/>
                  </a:cubicBezTo>
                  <a:cubicBezTo>
                    <a:pt x="f7" y="f8"/>
                    <a:pt x="f11" y="f7"/>
                    <a:pt x="f9" y="f7"/>
                  </a:cubicBezTo>
                  <a:cubicBezTo>
                    <a:pt x="f9" y="f5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6F54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6E135031-E8E3-F2E5-ABD1-09CC503D93BC}"/>
                </a:ext>
              </a:extLst>
            </p:cNvPr>
            <p:cNvSpPr/>
            <p:nvPr/>
          </p:nvSpPr>
          <p:spPr>
            <a:xfrm>
              <a:off x="9188448" y="5087941"/>
              <a:ext cx="61914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2"/>
                <a:gd name="f9" fmla="val 3"/>
                <a:gd name="f10" fmla="val 1"/>
                <a:gd name="f11" fmla="val 4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5 f20 1"/>
                <a:gd name="f25" fmla="*/ 2 f19 1"/>
                <a:gd name="f26" fmla="*/ 0 f20 1"/>
                <a:gd name="f27" fmla="*/ 6 f19 1"/>
                <a:gd name="f28" fmla="*/ 5 f19 1"/>
                <a:gd name="f29" fmla="*/ 1 f20 1"/>
                <a:gd name="f30" fmla="*/ 1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6"/>
                <a:gd name="f37" fmla="*/ f29 1 5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2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4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6" y="f58"/>
                </a:cxn>
                <a:cxn ang="f31">
                  <a:pos x="f59" y="f55"/>
                </a:cxn>
                <a:cxn ang="f31">
                  <a:pos x="f54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6" y="f8"/>
                  </a:moveTo>
                  <a:cubicBezTo>
                    <a:pt x="f6" y="f9"/>
                    <a:pt x="f10" y="f7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ubicBezTo>
                    <a:pt x="f5" y="f11"/>
                    <a:pt x="f5" y="f9"/>
                    <a:pt x="f10" y="f8"/>
                  </a:cubicBezTo>
                  <a:cubicBezTo>
                    <a:pt x="f8" y="f8"/>
                    <a:pt x="f9" y="f5"/>
                    <a:pt x="f6" y="f10"/>
                  </a:cubicBezTo>
                  <a:cubicBezTo>
                    <a:pt x="f6" y="f10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7258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7E1A89C7-E3C4-6000-568D-87DAE2909466}"/>
                </a:ext>
              </a:extLst>
            </p:cNvPr>
            <p:cNvSpPr/>
            <p:nvPr/>
          </p:nvSpPr>
          <p:spPr>
            <a:xfrm>
              <a:off x="9536113" y="4838703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2"/>
                <a:gd name="f9" fmla="val 1"/>
                <a:gd name="f10" fmla="val 3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0 f20 1"/>
                <a:gd name="f25" fmla="*/ 2 f19 1"/>
                <a:gd name="f26" fmla="*/ 4 f20 1"/>
                <a:gd name="f27" fmla="*/ 0 f19 1"/>
                <a:gd name="f28" fmla="*/ 2 f20 1"/>
                <a:gd name="f29" fmla="*/ 4 f19 1"/>
                <a:gd name="f30" fmla="+- f21 0 f1"/>
                <a:gd name="f31" fmla="*/ f24 1 6"/>
                <a:gd name="f32" fmla="*/ f25 1 5"/>
                <a:gd name="f33" fmla="*/ f26 1 6"/>
                <a:gd name="f34" fmla="*/ f27 1 5"/>
                <a:gd name="f35" fmla="*/ f28 1 6"/>
                <a:gd name="f36" fmla="*/ f29 1 5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3" y="f52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5" y="f8"/>
                  </a:moveTo>
                  <a:cubicBezTo>
                    <a:pt x="f9" y="f9"/>
                    <a:pt x="f10" y="f5"/>
                    <a:pt x="f11" y="f5"/>
                  </a:cubicBezTo>
                  <a:cubicBezTo>
                    <a:pt x="f6" y="f9"/>
                    <a:pt x="f6" y="f8"/>
                    <a:pt x="f11" y="f8"/>
                  </a:cubicBezTo>
                  <a:cubicBezTo>
                    <a:pt x="f10" y="f10"/>
                    <a:pt x="f10" y="f10"/>
                    <a:pt x="f8" y="f11"/>
                  </a:cubicBezTo>
                  <a:cubicBezTo>
                    <a:pt x="f5" y="f7"/>
                    <a:pt x="f5" y="f11"/>
                    <a:pt x="f5" y="f8"/>
                  </a:cubicBezTo>
                  <a:close/>
                </a:path>
              </a:pathLst>
            </a:custGeom>
            <a:solidFill>
              <a:srgbClr val="7054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F79A6F11-826B-5A45-8C8A-ABE4D0602F30}"/>
                </a:ext>
              </a:extLst>
            </p:cNvPr>
            <p:cNvSpPr/>
            <p:nvPr/>
          </p:nvSpPr>
          <p:spPr>
            <a:xfrm>
              <a:off x="9548814" y="4926009"/>
              <a:ext cx="61914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3"/>
                <a:gd name="f9" fmla="val 1"/>
                <a:gd name="f10" fmla="val 4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5 f17 1"/>
                <a:gd name="f21" fmla="*/ 2 f17 1"/>
                <a:gd name="f22" fmla="*/ 1 f17 1"/>
                <a:gd name="f23" fmla="*/ 0 f17 1"/>
                <a:gd name="f24" fmla="*/ 4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6 f12 1"/>
                <a:gd name="f47" fmla="*/ f37 f13 1"/>
                <a:gd name="f48" fmla="*/ f34 f12 1"/>
                <a:gd name="f49" fmla="*/ f37 f12 1"/>
                <a:gd name="f50" fmla="*/ f3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8" y="f43"/>
                </a:cxn>
                <a:cxn ang="f25">
                  <a:pos x="f49" y="f50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6" y="f7"/>
                  </a:moveTo>
                  <a:cubicBezTo>
                    <a:pt x="f6" y="f8"/>
                    <a:pt x="f9" y="f6"/>
                    <a:pt x="f9" y="f6"/>
                  </a:cubicBezTo>
                  <a:cubicBezTo>
                    <a:pt x="f5" y="f6"/>
                    <a:pt x="f5" y="f10"/>
                    <a:pt x="f5" y="f10"/>
                  </a:cubicBezTo>
                  <a:cubicBezTo>
                    <a:pt x="f5" y="f8"/>
                    <a:pt x="f9" y="f7"/>
                    <a:pt x="f7" y="f7"/>
                  </a:cubicBezTo>
                  <a:cubicBezTo>
                    <a:pt x="f7" y="f9"/>
                    <a:pt x="f8" y="f5"/>
                    <a:pt x="f10" y="f9"/>
                  </a:cubicBezTo>
                  <a:cubicBezTo>
                    <a:pt x="f6" y="f9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745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363848F3-A775-7C9C-CA97-61F1796038EB}"/>
                </a:ext>
              </a:extLst>
            </p:cNvPr>
            <p:cNvSpPr/>
            <p:nvPr/>
          </p:nvSpPr>
          <p:spPr>
            <a:xfrm>
              <a:off x="9412284" y="4926009"/>
              <a:ext cx="7461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1"/>
                <a:gd name="f10" fmla="val 2"/>
                <a:gd name="f11" fmla="val 3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0 f19 1"/>
                <a:gd name="f26" fmla="*/ 6 f20 1"/>
                <a:gd name="f27" fmla="*/ 1 f19 1"/>
                <a:gd name="f28" fmla="*/ 3 f19 1"/>
                <a:gd name="f29" fmla="*/ 0 f20 1"/>
                <a:gd name="f30" fmla="*/ 4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5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2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4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4" y="f58"/>
                </a:cxn>
                <a:cxn ang="f31">
                  <a:pos x="f59" y="f60"/>
                </a:cxn>
                <a:cxn ang="f31">
                  <a:pos x="f59" y="f58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8" y="f5"/>
                  </a:moveTo>
                  <a:cubicBezTo>
                    <a:pt x="f7" y="f5"/>
                    <a:pt x="f7" y="f5"/>
                    <a:pt x="f6" y="f9"/>
                  </a:cubicBezTo>
                  <a:cubicBezTo>
                    <a:pt x="f6" y="f10"/>
                    <a:pt x="f7" y="f10"/>
                    <a:pt x="f8" y="f11"/>
                  </a:cubicBezTo>
                  <a:cubicBezTo>
                    <a:pt x="f11" y="f11"/>
                    <a:pt x="f10" y="f7"/>
                    <a:pt x="f5" y="f8"/>
                  </a:cubicBezTo>
                  <a:cubicBezTo>
                    <a:pt x="f5" y="f8"/>
                    <a:pt x="f5" y="f11"/>
                    <a:pt x="f5" y="f11"/>
                  </a:cubicBezTo>
                  <a:cubicBezTo>
                    <a:pt x="f9" y="f9"/>
                    <a:pt x="f11" y="f9"/>
                    <a:pt x="f8" y="f5"/>
                  </a:cubicBezTo>
                  <a:close/>
                </a:path>
              </a:pathLst>
            </a:custGeom>
            <a:solidFill>
              <a:srgbClr val="7252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E001DF30-2345-BFC0-4D90-FE65C5570774}"/>
                </a:ext>
              </a:extLst>
            </p:cNvPr>
            <p:cNvSpPr/>
            <p:nvPr/>
          </p:nvSpPr>
          <p:spPr>
            <a:xfrm>
              <a:off x="9188448" y="5000625"/>
              <a:ext cx="4921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6"/>
                <a:gd name="f8" fmla="val 5"/>
                <a:gd name="f9" fmla="val 2"/>
                <a:gd name="f10" fmla="val 1"/>
                <a:gd name="f11" fmla="val 3"/>
                <a:gd name="f12" fmla="+- 0 0 -90"/>
                <a:gd name="f13" fmla="*/ f3 1 4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4"/>
                <a:gd name="f24" fmla="*/ 0 f20 1"/>
                <a:gd name="f25" fmla="*/ 5 f19 1"/>
                <a:gd name="f26" fmla="*/ 4 f20 1"/>
                <a:gd name="f27" fmla="*/ 1 f19 1"/>
                <a:gd name="f28" fmla="+- f21 0 f1"/>
                <a:gd name="f29" fmla="*/ f24 1 4"/>
                <a:gd name="f30" fmla="*/ f25 1 6"/>
                <a:gd name="f31" fmla="*/ f26 1 4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4" h="6">
                  <a:moveTo>
                    <a:pt x="f5" y="f8"/>
                  </a:moveTo>
                  <a:cubicBezTo>
                    <a:pt x="f5" y="f9"/>
                    <a:pt x="f9" y="f5"/>
                    <a:pt x="f6" y="f10"/>
                  </a:cubicBezTo>
                  <a:cubicBezTo>
                    <a:pt x="f11" y="f11"/>
                    <a:pt x="f11" y="f7"/>
                    <a:pt x="f5" y="f8"/>
                  </a:cubicBezTo>
                  <a:close/>
                </a:path>
              </a:pathLst>
            </a:custGeom>
            <a:solidFill>
              <a:srgbClr val="7358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AC604311-80A1-4BF9-48B1-453226126605}"/>
                </a:ext>
              </a:extLst>
            </p:cNvPr>
            <p:cNvSpPr/>
            <p:nvPr/>
          </p:nvSpPr>
          <p:spPr>
            <a:xfrm>
              <a:off x="9734546" y="4764088"/>
              <a:ext cx="74615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2"/>
                <a:gd name="f9" fmla="val 1"/>
                <a:gd name="f10" fmla="val 3"/>
                <a:gd name="f11" fmla="val 4"/>
                <a:gd name="f12" fmla="val 5"/>
                <a:gd name="f13" fmla="+- 0 0 -90"/>
                <a:gd name="f14" fmla="*/ f3 1 6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7"/>
                <a:gd name="f25" fmla="*/ 0 f21 1"/>
                <a:gd name="f26" fmla="*/ 2 f20 1"/>
                <a:gd name="f27" fmla="*/ 3 f21 1"/>
                <a:gd name="f28" fmla="*/ 0 f20 1"/>
                <a:gd name="f29" fmla="*/ 5 f21 1"/>
                <a:gd name="f30" fmla="*/ 1 f20 1"/>
                <a:gd name="f31" fmla="*/ 3 f20 1"/>
                <a:gd name="f32" fmla="+- f22 0 f1"/>
                <a:gd name="f33" fmla="*/ f25 1 6"/>
                <a:gd name="f34" fmla="*/ f26 1 7"/>
                <a:gd name="f35" fmla="*/ f27 1 6"/>
                <a:gd name="f36" fmla="*/ f28 1 7"/>
                <a:gd name="f37" fmla="*/ f29 1 6"/>
                <a:gd name="f38" fmla="*/ f30 1 7"/>
                <a:gd name="f39" fmla="*/ f31 1 7"/>
                <a:gd name="f40" fmla="*/ 0 1 f23"/>
                <a:gd name="f41" fmla="*/ f17 1 f23"/>
                <a:gd name="f42" fmla="*/ 0 1 f24"/>
                <a:gd name="f43" fmla="*/ f18 1 f24"/>
                <a:gd name="f44" fmla="*/ f33 1 f23"/>
                <a:gd name="f45" fmla="*/ f34 1 f24"/>
                <a:gd name="f46" fmla="*/ f35 1 f23"/>
                <a:gd name="f47" fmla="*/ f36 1 f24"/>
                <a:gd name="f48" fmla="*/ f37 1 f23"/>
                <a:gd name="f49" fmla="*/ f38 1 f24"/>
                <a:gd name="f50" fmla="*/ f39 1 f24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5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57" y="f61"/>
                </a:cxn>
                <a:cxn ang="f32">
                  <a:pos x="f55" y="f56"/>
                </a:cxn>
              </a:cxnLst>
              <a:rect l="f51" t="f54" r="f52" b="f53"/>
              <a:pathLst>
                <a:path w="6" h="7">
                  <a:moveTo>
                    <a:pt x="f5" y="f8"/>
                  </a:moveTo>
                  <a:cubicBezTo>
                    <a:pt x="f9" y="f8"/>
                    <a:pt x="f8" y="f9"/>
                    <a:pt x="f10" y="f5"/>
                  </a:cubicBezTo>
                  <a:cubicBezTo>
                    <a:pt x="f11" y="f5"/>
                    <a:pt x="f12" y="f5"/>
                    <a:pt x="f12" y="f9"/>
                  </a:cubicBezTo>
                  <a:cubicBezTo>
                    <a:pt x="f6" y="f10"/>
                    <a:pt x="f11" y="f10"/>
                    <a:pt x="f10" y="f10"/>
                  </a:cubicBezTo>
                  <a:cubicBezTo>
                    <a:pt x="f8" y="f10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7253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2F917268-76D1-18E3-B385-5FC51A6F9D73}"/>
                </a:ext>
              </a:extLst>
            </p:cNvPr>
            <p:cNvSpPr/>
            <p:nvPr/>
          </p:nvSpPr>
          <p:spPr>
            <a:xfrm>
              <a:off x="9610728" y="4851404"/>
              <a:ext cx="7461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"/>
                <a:gd name="f8" fmla="val 2"/>
                <a:gd name="f9" fmla="val 1"/>
                <a:gd name="f10" fmla="val 4"/>
                <a:gd name="f11" fmla="val 5"/>
                <a:gd name="f12" fmla="+- 0 0 -90"/>
                <a:gd name="f13" fmla="*/ f3 1 6"/>
                <a:gd name="f14" fmla="*/ f4 1 3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3"/>
                <a:gd name="f23" fmla="*/ f20 1 6"/>
                <a:gd name="f24" fmla="*/ 2 f20 1"/>
                <a:gd name="f25" fmla="*/ 3 f19 1"/>
                <a:gd name="f26" fmla="*/ 0 f20 1"/>
                <a:gd name="f27" fmla="*/ 2 f19 1"/>
                <a:gd name="f28" fmla="*/ 4 f20 1"/>
                <a:gd name="f29" fmla="*/ 0 f19 1"/>
                <a:gd name="f30" fmla="*/ 6 f20 1"/>
                <a:gd name="f31" fmla="*/ 1 f19 1"/>
                <a:gd name="f32" fmla="+- f21 0 f1"/>
                <a:gd name="f33" fmla="*/ f24 1 6"/>
                <a:gd name="f34" fmla="*/ f25 1 3"/>
                <a:gd name="f35" fmla="*/ f26 1 6"/>
                <a:gd name="f36" fmla="*/ f27 1 3"/>
                <a:gd name="f37" fmla="*/ f28 1 6"/>
                <a:gd name="f38" fmla="*/ f29 1 3"/>
                <a:gd name="f39" fmla="*/ f30 1 6"/>
                <a:gd name="f40" fmla="*/ f31 1 3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3">
                  <a:moveTo>
                    <a:pt x="f8" y="f7"/>
                  </a:moveTo>
                  <a:cubicBezTo>
                    <a:pt x="f9" y="f7"/>
                    <a:pt x="f5" y="f7"/>
                    <a:pt x="f5" y="f8"/>
                  </a:cubicBezTo>
                  <a:cubicBezTo>
                    <a:pt x="f9" y="f5"/>
                    <a:pt x="f7" y="f9"/>
                    <a:pt x="f10" y="f5"/>
                  </a:cubicBezTo>
                  <a:cubicBezTo>
                    <a:pt x="f11" y="f5"/>
                    <a:pt x="f6" y="f5"/>
                    <a:pt x="f6" y="f9"/>
                  </a:cubicBezTo>
                  <a:cubicBezTo>
                    <a:pt x="f11" y="f7"/>
                    <a:pt x="f7" y="f8"/>
                    <a:pt x="f8" y="f7"/>
                  </a:cubicBezTo>
                  <a:close/>
                </a:path>
              </a:pathLst>
            </a:custGeom>
            <a:solidFill>
              <a:srgbClr val="7058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0896058C-6CBC-C503-8F5C-7B58D240E838}"/>
                </a:ext>
              </a:extLst>
            </p:cNvPr>
            <p:cNvSpPr/>
            <p:nvPr/>
          </p:nvSpPr>
          <p:spPr>
            <a:xfrm>
              <a:off x="9883777" y="5187948"/>
              <a:ext cx="8731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1"/>
                <a:gd name="f9" fmla="val 2"/>
                <a:gd name="f10" fmla="val 6"/>
                <a:gd name="f11" fmla="val 4"/>
                <a:gd name="f12" fmla="val 3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7 f21 1"/>
                <a:gd name="f26" fmla="*/ 1 f20 1"/>
                <a:gd name="f27" fmla="*/ 6 f21 1"/>
                <a:gd name="f28" fmla="*/ 2 f20 1"/>
                <a:gd name="f29" fmla="*/ 4 f21 1"/>
                <a:gd name="f30" fmla="*/ 3 f20 1"/>
                <a:gd name="f31" fmla="*/ 1 f21 1"/>
                <a:gd name="f32" fmla="*/ 3 f21 1"/>
                <a:gd name="f33" fmla="*/ 0 f20 1"/>
                <a:gd name="f34" fmla="+- f22 0 f1"/>
                <a:gd name="f35" fmla="*/ f25 1 7"/>
                <a:gd name="f36" fmla="*/ f26 1 5"/>
                <a:gd name="f37" fmla="*/ f27 1 7"/>
                <a:gd name="f38" fmla="*/ f28 1 5"/>
                <a:gd name="f39" fmla="*/ f29 1 7"/>
                <a:gd name="f40" fmla="*/ f30 1 5"/>
                <a:gd name="f41" fmla="*/ f31 1 7"/>
                <a:gd name="f42" fmla="*/ f32 1 7"/>
                <a:gd name="f43" fmla="*/ f33 1 5"/>
                <a:gd name="f44" fmla="*/ 0 1 f24"/>
                <a:gd name="f45" fmla="*/ f17 1 f24"/>
                <a:gd name="f46" fmla="*/ 0 1 f23"/>
                <a:gd name="f47" fmla="*/ f18 1 f23"/>
                <a:gd name="f48" fmla="*/ f35 1 f24"/>
                <a:gd name="f49" fmla="*/ f36 1 f23"/>
                <a:gd name="f50" fmla="*/ f37 1 f24"/>
                <a:gd name="f51" fmla="*/ f38 1 f23"/>
                <a:gd name="f52" fmla="*/ f39 1 f24"/>
                <a:gd name="f53" fmla="*/ f40 1 f23"/>
                <a:gd name="f54" fmla="*/ f41 1 f24"/>
                <a:gd name="f55" fmla="*/ f42 1 f24"/>
                <a:gd name="f56" fmla="*/ f43 1 f23"/>
                <a:gd name="f57" fmla="*/ f44 f14 1"/>
                <a:gd name="f58" fmla="*/ f45 f14 1"/>
                <a:gd name="f59" fmla="*/ f47 f15 1"/>
                <a:gd name="f60" fmla="*/ f46 f15 1"/>
                <a:gd name="f61" fmla="*/ f48 f14 1"/>
                <a:gd name="f62" fmla="*/ f49 f15 1"/>
                <a:gd name="f63" fmla="*/ f50 f14 1"/>
                <a:gd name="f64" fmla="*/ f51 f15 1"/>
                <a:gd name="f65" fmla="*/ f52 f14 1"/>
                <a:gd name="f66" fmla="*/ f53 f15 1"/>
                <a:gd name="f67" fmla="*/ f54 f14 1"/>
                <a:gd name="f68" fmla="*/ f55 f14 1"/>
                <a:gd name="f69" fmla="*/ f5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67" y="f66"/>
                </a:cxn>
                <a:cxn ang="f34">
                  <a:pos x="f68" y="f62"/>
                </a:cxn>
                <a:cxn ang="f34">
                  <a:pos x="f63" y="f69"/>
                </a:cxn>
                <a:cxn ang="f34">
                  <a:pos x="f61" y="f62"/>
                </a:cxn>
              </a:cxnLst>
              <a:rect l="f57" t="f60" r="f58" b="f59"/>
              <a:pathLst>
                <a:path w="7" h="5">
                  <a:moveTo>
                    <a:pt x="f6" y="f8"/>
                  </a:moveTo>
                  <a:cubicBezTo>
                    <a:pt x="f6" y="f8"/>
                    <a:pt x="f6" y="f9"/>
                    <a:pt x="f10" y="f9"/>
                  </a:cubicBezTo>
                  <a:cubicBezTo>
                    <a:pt x="f7" y="f9"/>
                    <a:pt x="f11" y="f12"/>
                    <a:pt x="f11" y="f12"/>
                  </a:cubicBezTo>
                  <a:cubicBezTo>
                    <a:pt x="f12" y="f12"/>
                    <a:pt x="f9" y="f7"/>
                    <a:pt x="f8" y="f12"/>
                  </a:cubicBezTo>
                  <a:cubicBezTo>
                    <a:pt x="f5" y="f9"/>
                    <a:pt x="f9" y="f8"/>
                    <a:pt x="f12" y="f8"/>
                  </a:cubicBezTo>
                  <a:cubicBezTo>
                    <a:pt x="f11" y="f5"/>
                    <a:pt x="f7" y="f5"/>
                    <a:pt x="f10" y="f5"/>
                  </a:cubicBezTo>
                  <a:cubicBezTo>
                    <a:pt x="f10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156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AA96B9CA-3021-537F-3CF9-44505568EA49}"/>
                </a:ext>
              </a:extLst>
            </p:cNvPr>
            <p:cNvSpPr/>
            <p:nvPr/>
          </p:nvSpPr>
          <p:spPr>
            <a:xfrm>
              <a:off x="9039228" y="5087941"/>
              <a:ext cx="7461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3"/>
                <a:gd name="f10" fmla="val 5"/>
                <a:gd name="f11" fmla="val 2"/>
                <a:gd name="f12" fmla="+- 0 0 -90"/>
                <a:gd name="f13" fmla="*/ f3 1 6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6"/>
                <a:gd name="f24" fmla="*/ 1 f20 1"/>
                <a:gd name="f25" fmla="*/ 4 f19 1"/>
                <a:gd name="f26" fmla="*/ 0 f20 1"/>
                <a:gd name="f27" fmla="*/ 3 f19 1"/>
                <a:gd name="f28" fmla="*/ 4 f20 1"/>
                <a:gd name="f29" fmla="*/ 0 f19 1"/>
                <a:gd name="f30" fmla="*/ 6 f20 1"/>
                <a:gd name="f31" fmla="*/ 1 f19 1"/>
                <a:gd name="f32" fmla="+- f21 0 f1"/>
                <a:gd name="f33" fmla="*/ f24 1 6"/>
                <a:gd name="f34" fmla="*/ f25 1 4"/>
                <a:gd name="f35" fmla="*/ f26 1 6"/>
                <a:gd name="f36" fmla="*/ f27 1 4"/>
                <a:gd name="f37" fmla="*/ f28 1 6"/>
                <a:gd name="f38" fmla="*/ f29 1 4"/>
                <a:gd name="f39" fmla="*/ f30 1 6"/>
                <a:gd name="f40" fmla="*/ f31 1 4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4">
                  <a:moveTo>
                    <a:pt x="f8" y="f7"/>
                  </a:moveTo>
                  <a:cubicBezTo>
                    <a:pt x="f5" y="f7"/>
                    <a:pt x="f5" y="f7"/>
                    <a:pt x="f5" y="f9"/>
                  </a:cubicBezTo>
                  <a:cubicBezTo>
                    <a:pt x="f8" y="f8"/>
                    <a:pt x="f9" y="f5"/>
                    <a:pt x="f7" y="f5"/>
                  </a:cubicBezTo>
                  <a:cubicBezTo>
                    <a:pt x="f10" y="f5"/>
                    <a:pt x="f6" y="f5"/>
                    <a:pt x="f6" y="f8"/>
                  </a:cubicBezTo>
                  <a:cubicBezTo>
                    <a:pt x="f6" y="f8"/>
                    <a:pt x="f11" y="f7"/>
                    <a:pt x="f8" y="f7"/>
                  </a:cubicBezTo>
                  <a:close/>
                </a:path>
              </a:pathLst>
            </a:custGeom>
            <a:solidFill>
              <a:srgbClr val="6B52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93AE22ED-057B-B7AE-45A3-841625895069}"/>
                </a:ext>
              </a:extLst>
            </p:cNvPr>
            <p:cNvSpPr/>
            <p:nvPr/>
          </p:nvSpPr>
          <p:spPr>
            <a:xfrm>
              <a:off x="9124953" y="5137154"/>
              <a:ext cx="25402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3"/>
                <a:gd name="f8" fmla="val 1"/>
                <a:gd name="f9" fmla="+- 0 0 -90"/>
                <a:gd name="f10" fmla="*/ f3 1 2"/>
                <a:gd name="f11" fmla="*/ f4 1 3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6 1 3"/>
                <a:gd name="f20" fmla="*/ f17 1 2"/>
                <a:gd name="f21" fmla="*/ 1 f17 1"/>
                <a:gd name="f22" fmla="*/ 0 f16 1"/>
                <a:gd name="f23" fmla="*/ 2 f17 1"/>
                <a:gd name="f24" fmla="*/ 1 f16 1"/>
                <a:gd name="f25" fmla="*/ 3 f16 1"/>
                <a:gd name="f26" fmla="*/ 0 f17 1"/>
                <a:gd name="f27" fmla="*/ 2 f16 1"/>
                <a:gd name="f28" fmla="+- f18 0 f1"/>
                <a:gd name="f29" fmla="*/ f21 1 2"/>
                <a:gd name="f30" fmla="*/ f22 1 3"/>
                <a:gd name="f31" fmla="*/ f23 1 2"/>
                <a:gd name="f32" fmla="*/ f24 1 3"/>
                <a:gd name="f33" fmla="*/ f25 1 3"/>
                <a:gd name="f34" fmla="*/ f26 1 2"/>
                <a:gd name="f35" fmla="*/ f27 1 3"/>
                <a:gd name="f36" fmla="*/ 0 1 f20"/>
                <a:gd name="f37" fmla="*/ f13 1 f20"/>
                <a:gd name="f38" fmla="*/ 0 1 f19"/>
                <a:gd name="f39" fmla="*/ f14 1 f19"/>
                <a:gd name="f40" fmla="*/ f29 1 f20"/>
                <a:gd name="f41" fmla="*/ f30 1 f19"/>
                <a:gd name="f42" fmla="*/ f31 1 f20"/>
                <a:gd name="f43" fmla="*/ f32 1 f19"/>
                <a:gd name="f44" fmla="*/ f33 1 f19"/>
                <a:gd name="f45" fmla="*/ f34 1 f20"/>
                <a:gd name="f46" fmla="*/ f35 1 f19"/>
                <a:gd name="f47" fmla="*/ f36 f10 1"/>
                <a:gd name="f48" fmla="*/ f37 f10 1"/>
                <a:gd name="f49" fmla="*/ f39 f11 1"/>
                <a:gd name="f50" fmla="*/ f38 f11 1"/>
                <a:gd name="f51" fmla="*/ f40 f10 1"/>
                <a:gd name="f52" fmla="*/ f41 f11 1"/>
                <a:gd name="f53" fmla="*/ f42 f10 1"/>
                <a:gd name="f54" fmla="*/ f43 f11 1"/>
                <a:gd name="f55" fmla="*/ f44 f11 1"/>
                <a:gd name="f56" fmla="*/ f45 f10 1"/>
                <a:gd name="f57" fmla="*/ f4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51" y="f52"/>
                </a:cxn>
                <a:cxn ang="f28">
                  <a:pos x="f53" y="f54"/>
                </a:cxn>
                <a:cxn ang="f28">
                  <a:pos x="f51" y="f55"/>
                </a:cxn>
                <a:cxn ang="f28">
                  <a:pos x="f56" y="f57"/>
                </a:cxn>
                <a:cxn ang="f28">
                  <a:pos x="f51" y="f52"/>
                </a:cxn>
              </a:cxnLst>
              <a:rect l="f47" t="f50" r="f48" b="f49"/>
              <a:pathLst>
                <a:path w="2" h="3">
                  <a:moveTo>
                    <a:pt x="f8" y="f5"/>
                  </a:moveTo>
                  <a:cubicBezTo>
                    <a:pt x="f6" y="f5"/>
                    <a:pt x="f6" y="f5"/>
                    <a:pt x="f6" y="f8"/>
                  </a:cubicBezTo>
                  <a:cubicBezTo>
                    <a:pt x="f6" y="f6"/>
                    <a:pt x="f6" y="f7"/>
                    <a:pt x="f8" y="f7"/>
                  </a:cubicBezTo>
                  <a:cubicBezTo>
                    <a:pt x="f5" y="f7"/>
                    <a:pt x="f5" y="f7"/>
                    <a:pt x="f5" y="f6"/>
                  </a:cubicBezTo>
                  <a:cubicBezTo>
                    <a:pt x="f5" y="f8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E7E2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899690E1-913C-7D54-6607-08A9C933B4EE}"/>
                </a:ext>
              </a:extLst>
            </p:cNvPr>
            <p:cNvSpPr/>
            <p:nvPr/>
          </p:nvSpPr>
          <p:spPr>
            <a:xfrm>
              <a:off x="12322180" y="8105771"/>
              <a:ext cx="8731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"/>
                <a:gd name="f8" fmla="val 3"/>
                <a:gd name="f9" fmla="val 2"/>
                <a:gd name="f10" fmla="val 1"/>
                <a:gd name="f11" fmla="val 5"/>
                <a:gd name="f12" fmla="val 6"/>
                <a:gd name="f13" fmla="+- 0 0 -90"/>
                <a:gd name="f14" fmla="*/ f3 1 7"/>
                <a:gd name="f15" fmla="*/ f4 1 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4"/>
                <a:gd name="f24" fmla="*/ f21 1 7"/>
                <a:gd name="f25" fmla="*/ 3 f21 1"/>
                <a:gd name="f26" fmla="*/ 4 f20 1"/>
                <a:gd name="f27" fmla="*/ 1 f21 1"/>
                <a:gd name="f28" fmla="*/ 3 f20 1"/>
                <a:gd name="f29" fmla="*/ 2 f21 1"/>
                <a:gd name="f30" fmla="*/ 2 f20 1"/>
                <a:gd name="f31" fmla="*/ 5 f21 1"/>
                <a:gd name="f32" fmla="*/ 1 f20 1"/>
                <a:gd name="f33" fmla="*/ 7 f21 1"/>
                <a:gd name="f34" fmla="*/ 6 f21 1"/>
                <a:gd name="f35" fmla="+- f22 0 f1"/>
                <a:gd name="f36" fmla="*/ f25 1 7"/>
                <a:gd name="f37" fmla="*/ f26 1 4"/>
                <a:gd name="f38" fmla="*/ f27 1 7"/>
                <a:gd name="f39" fmla="*/ f28 1 4"/>
                <a:gd name="f40" fmla="*/ f29 1 7"/>
                <a:gd name="f41" fmla="*/ f30 1 4"/>
                <a:gd name="f42" fmla="*/ f31 1 7"/>
                <a:gd name="f43" fmla="*/ f32 1 4"/>
                <a:gd name="f44" fmla="*/ f33 1 7"/>
                <a:gd name="f45" fmla="*/ f34 1 7"/>
                <a:gd name="f46" fmla="*/ 0 1 f24"/>
                <a:gd name="f47" fmla="*/ f17 1 f24"/>
                <a:gd name="f48" fmla="*/ 0 1 f23"/>
                <a:gd name="f49" fmla="*/ f18 1 f23"/>
                <a:gd name="f50" fmla="*/ f36 1 f24"/>
                <a:gd name="f51" fmla="*/ f37 1 f23"/>
                <a:gd name="f52" fmla="*/ f38 1 f24"/>
                <a:gd name="f53" fmla="*/ f39 1 f23"/>
                <a:gd name="f54" fmla="*/ f40 1 f24"/>
                <a:gd name="f55" fmla="*/ f41 1 f23"/>
                <a:gd name="f56" fmla="*/ f42 1 f24"/>
                <a:gd name="f57" fmla="*/ f43 1 f23"/>
                <a:gd name="f58" fmla="*/ f44 1 f24"/>
                <a:gd name="f59" fmla="*/ f45 1 f24"/>
                <a:gd name="f60" fmla="*/ f46 f14 1"/>
                <a:gd name="f61" fmla="*/ f47 f14 1"/>
                <a:gd name="f62" fmla="*/ f49 f15 1"/>
                <a:gd name="f63" fmla="*/ f48 f15 1"/>
                <a:gd name="f64" fmla="*/ f50 f14 1"/>
                <a:gd name="f65" fmla="*/ f51 f15 1"/>
                <a:gd name="f66" fmla="*/ f52 f14 1"/>
                <a:gd name="f67" fmla="*/ f53 f15 1"/>
                <a:gd name="f68" fmla="*/ f54 f14 1"/>
                <a:gd name="f69" fmla="*/ f55 f15 1"/>
                <a:gd name="f70" fmla="*/ f56 f14 1"/>
                <a:gd name="f71" fmla="*/ f57 f15 1"/>
                <a:gd name="f72" fmla="*/ f58 f14 1"/>
                <a:gd name="f73" fmla="*/ f5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8" y="f69"/>
                </a:cxn>
                <a:cxn ang="f35">
                  <a:pos x="f70" y="f71"/>
                </a:cxn>
                <a:cxn ang="f35">
                  <a:pos x="f72" y="f71"/>
                </a:cxn>
                <a:cxn ang="f35">
                  <a:pos x="f73" y="f67"/>
                </a:cxn>
                <a:cxn ang="f35">
                  <a:pos x="f64" y="f65"/>
                </a:cxn>
              </a:cxnLst>
              <a:rect l="f60" t="f63" r="f61" b="f62"/>
              <a:pathLst>
                <a:path w="7" h="4">
                  <a:moveTo>
                    <a:pt x="f8" y="f7"/>
                  </a:moveTo>
                  <a:cubicBezTo>
                    <a:pt x="f9" y="f7"/>
                    <a:pt x="f10" y="f7"/>
                    <a:pt x="f10" y="f8"/>
                  </a:cubicBezTo>
                  <a:cubicBezTo>
                    <a:pt x="f5" y="f9"/>
                    <a:pt x="f10" y="f9"/>
                    <a:pt x="f9" y="f9"/>
                  </a:cubicBezTo>
                  <a:cubicBezTo>
                    <a:pt x="f8" y="f9"/>
                    <a:pt x="f7" y="f9"/>
                    <a:pt x="f11" y="f10"/>
                  </a:cubicBezTo>
                  <a:cubicBezTo>
                    <a:pt x="f11" y="f5"/>
                    <a:pt x="f12" y="f5"/>
                    <a:pt x="f6" y="f10"/>
                  </a:cubicBezTo>
                  <a:cubicBezTo>
                    <a:pt x="f6" y="f10"/>
                    <a:pt x="f6" y="f9"/>
                    <a:pt x="f12" y="f8"/>
                  </a:cubicBezTo>
                  <a:cubicBezTo>
                    <a:pt x="f11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7854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85A0FDD9-6A49-1450-0723-95C14211E8B1}"/>
                </a:ext>
              </a:extLst>
            </p:cNvPr>
            <p:cNvSpPr/>
            <p:nvPr/>
          </p:nvSpPr>
          <p:spPr>
            <a:xfrm>
              <a:off x="5156201" y="7283452"/>
              <a:ext cx="187323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9"/>
                <a:gd name="f8" fmla="val 1"/>
                <a:gd name="f9" fmla="val 13"/>
                <a:gd name="f10" fmla="val 12"/>
                <a:gd name="f11" fmla="val 11"/>
                <a:gd name="f12" fmla="val 10"/>
                <a:gd name="f13" fmla="val 2"/>
                <a:gd name="f14" fmla="val 8"/>
                <a:gd name="f15" fmla="val 3"/>
                <a:gd name="f16" fmla="val 5"/>
                <a:gd name="f17" fmla="val 9"/>
                <a:gd name="f18" fmla="val 16"/>
                <a:gd name="f19" fmla="val 17"/>
                <a:gd name="f20" fmla="val 18"/>
                <a:gd name="f21" fmla="val 7"/>
                <a:gd name="f22" fmla="val 14"/>
                <a:gd name="f23" fmla="val 6"/>
                <a:gd name="f24" fmla="val 4"/>
                <a:gd name="f25" fmla="+- 0 0 -90"/>
                <a:gd name="f26" fmla="*/ f3 1 15"/>
                <a:gd name="f27" fmla="*/ f4 1 1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5"/>
                <a:gd name="f36" fmla="*/ f32 1 19"/>
                <a:gd name="f37" fmla="*/ 1 f33 1"/>
                <a:gd name="f38" fmla="*/ 13 f32 1"/>
                <a:gd name="f39" fmla="*/ 10 f32 1"/>
                <a:gd name="f40" fmla="*/ 2 f32 1"/>
                <a:gd name="f41" fmla="*/ 2 f33 1"/>
                <a:gd name="f42" fmla="*/ 0 f32 1"/>
                <a:gd name="f43" fmla="*/ 11 f33 1"/>
                <a:gd name="f44" fmla="*/ 16 f32 1"/>
                <a:gd name="f45" fmla="*/ 10 f33 1"/>
                <a:gd name="f46" fmla="*/ 17 f32 1"/>
                <a:gd name="f47" fmla="*/ 8 f33 1"/>
                <a:gd name="f48" fmla="*/ 18 f32 1"/>
                <a:gd name="f49" fmla="*/ 7 f33 1"/>
                <a:gd name="f50" fmla="*/ 9 f32 1"/>
                <a:gd name="f51" fmla="*/ 5 f33 1"/>
                <a:gd name="f52" fmla="*/ 7 f32 1"/>
                <a:gd name="f53" fmla="*/ 3 f33 1"/>
                <a:gd name="f54" fmla="+- f34 0 f1"/>
                <a:gd name="f55" fmla="*/ f37 1 15"/>
                <a:gd name="f56" fmla="*/ f38 1 19"/>
                <a:gd name="f57" fmla="*/ f39 1 19"/>
                <a:gd name="f58" fmla="*/ f40 1 19"/>
                <a:gd name="f59" fmla="*/ f41 1 15"/>
                <a:gd name="f60" fmla="*/ f42 1 19"/>
                <a:gd name="f61" fmla="*/ f43 1 15"/>
                <a:gd name="f62" fmla="*/ f44 1 19"/>
                <a:gd name="f63" fmla="*/ f45 1 15"/>
                <a:gd name="f64" fmla="*/ f46 1 19"/>
                <a:gd name="f65" fmla="*/ f47 1 15"/>
                <a:gd name="f66" fmla="*/ f48 1 19"/>
                <a:gd name="f67" fmla="*/ f49 1 15"/>
                <a:gd name="f68" fmla="*/ f50 1 19"/>
                <a:gd name="f69" fmla="*/ f51 1 15"/>
                <a:gd name="f70" fmla="*/ f52 1 19"/>
                <a:gd name="f71" fmla="*/ f53 1 15"/>
                <a:gd name="f72" fmla="*/ 0 1 f35"/>
                <a:gd name="f73" fmla="*/ f29 1 f35"/>
                <a:gd name="f74" fmla="*/ 0 1 f36"/>
                <a:gd name="f75" fmla="*/ f30 1 f36"/>
                <a:gd name="f76" fmla="*/ f55 1 f35"/>
                <a:gd name="f77" fmla="*/ f56 1 f36"/>
                <a:gd name="f78" fmla="*/ f57 1 f36"/>
                <a:gd name="f79" fmla="*/ f58 1 f36"/>
                <a:gd name="f80" fmla="*/ f59 1 f35"/>
                <a:gd name="f81" fmla="*/ f60 1 f36"/>
                <a:gd name="f82" fmla="*/ f61 1 f35"/>
                <a:gd name="f83" fmla="*/ f62 1 f36"/>
                <a:gd name="f84" fmla="*/ f63 1 f35"/>
                <a:gd name="f85" fmla="*/ f64 1 f36"/>
                <a:gd name="f86" fmla="*/ f65 1 f35"/>
                <a:gd name="f87" fmla="*/ f66 1 f36"/>
                <a:gd name="f88" fmla="*/ f67 1 f35"/>
                <a:gd name="f89" fmla="*/ f68 1 f36"/>
                <a:gd name="f90" fmla="*/ f69 1 f35"/>
                <a:gd name="f91" fmla="*/ f70 1 f36"/>
                <a:gd name="f92" fmla="*/ f71 1 f35"/>
                <a:gd name="f93" fmla="*/ f72 f26 1"/>
                <a:gd name="f94" fmla="*/ f73 f26 1"/>
                <a:gd name="f95" fmla="*/ f75 f27 1"/>
                <a:gd name="f96" fmla="*/ f74 f27 1"/>
                <a:gd name="f97" fmla="*/ f76 f26 1"/>
                <a:gd name="f98" fmla="*/ f77 f27 1"/>
                <a:gd name="f99" fmla="*/ f78 f27 1"/>
                <a:gd name="f100" fmla="*/ f79 f27 1"/>
                <a:gd name="f101" fmla="*/ f80 f26 1"/>
                <a:gd name="f102" fmla="*/ f81 f27 1"/>
                <a:gd name="f103" fmla="*/ f82 f26 1"/>
                <a:gd name="f104" fmla="*/ f83 f27 1"/>
                <a:gd name="f105" fmla="*/ f84 f26 1"/>
                <a:gd name="f106" fmla="*/ f85 f27 1"/>
                <a:gd name="f107" fmla="*/ f86 f26 1"/>
                <a:gd name="f108" fmla="*/ f87 f27 1"/>
                <a:gd name="f109" fmla="*/ f88 f26 1"/>
                <a:gd name="f110" fmla="*/ f89 f27 1"/>
                <a:gd name="f111" fmla="*/ f90 f26 1"/>
                <a:gd name="f112" fmla="*/ f91 f27 1"/>
                <a:gd name="f113" fmla="*/ f9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7" y="f98"/>
                </a:cxn>
                <a:cxn ang="f54">
                  <a:pos x="f97" y="f99"/>
                </a:cxn>
                <a:cxn ang="f54">
                  <a:pos x="f97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105" y="f106"/>
                </a:cxn>
                <a:cxn ang="f54">
                  <a:pos x="f107" y="f108"/>
                </a:cxn>
                <a:cxn ang="f54">
                  <a:pos x="f107" y="f104"/>
                </a:cxn>
                <a:cxn ang="f54">
                  <a:pos x="f109" y="f110"/>
                </a:cxn>
                <a:cxn ang="f54">
                  <a:pos x="f111" y="f112"/>
                </a:cxn>
                <a:cxn ang="f54">
                  <a:pos x="f113" y="f110"/>
                </a:cxn>
                <a:cxn ang="f54">
                  <a:pos x="f97" y="f98"/>
                </a:cxn>
              </a:cxnLst>
              <a:rect l="f93" t="f96" r="f94" b="f95"/>
              <a:pathLst>
                <a:path w="15" h="19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5" y="f16"/>
                    <a:pt x="f8" y="f13"/>
                  </a:cubicBezTo>
                  <a:cubicBezTo>
                    <a:pt x="f5" y="f8"/>
                    <a:pt x="f8" y="f5"/>
                    <a:pt x="f13" y="f5"/>
                  </a:cubicBezTo>
                  <a:cubicBezTo>
                    <a:pt x="f12" y="f8"/>
                    <a:pt x="f6" y="f17"/>
                    <a:pt x="f11" y="f18"/>
                  </a:cubicBezTo>
                  <a:cubicBezTo>
                    <a:pt x="f11" y="f19"/>
                    <a:pt x="f12" y="f19"/>
                    <a:pt x="f12" y="f19"/>
                  </a:cubicBezTo>
                  <a:cubicBezTo>
                    <a:pt x="f17" y="f20"/>
                    <a:pt x="f17" y="f7"/>
                    <a:pt x="f14" y="f20"/>
                  </a:cubicBezTo>
                  <a:cubicBezTo>
                    <a:pt x="f21" y="f20"/>
                    <a:pt x="f21" y="f19"/>
                    <a:pt x="f14" y="f18"/>
                  </a:cubicBezTo>
                  <a:cubicBezTo>
                    <a:pt x="f17" y="f22"/>
                    <a:pt x="f14" y="f10"/>
                    <a:pt x="f21" y="f17"/>
                  </a:cubicBezTo>
                  <a:cubicBezTo>
                    <a:pt x="f21" y="f14"/>
                    <a:pt x="f23" y="f21"/>
                    <a:pt x="f16" y="f21"/>
                  </a:cubicBezTo>
                  <a:cubicBezTo>
                    <a:pt x="f24" y="f21"/>
                    <a:pt x="f24" y="f14"/>
                    <a:pt x="f15" y="f17"/>
                  </a:cubicBezTo>
                  <a:cubicBezTo>
                    <a:pt x="f15" y="f11"/>
                    <a:pt x="f13" y="f10"/>
                    <a:pt x="f8" y="f9"/>
                  </a:cubicBezTo>
                  <a:close/>
                </a:path>
              </a:pathLst>
            </a:custGeom>
            <a:solidFill>
              <a:srgbClr val="A66C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0A3D56B-F560-491A-BD48-3B8D13C6FB0B}"/>
              </a:ext>
            </a:extLst>
          </p:cNvPr>
          <p:cNvSpPr/>
          <p:nvPr/>
        </p:nvSpPr>
        <p:spPr>
          <a:xfrm>
            <a:off x="1861894" y="2110506"/>
            <a:ext cx="1892780" cy="3846444"/>
          </a:xfrm>
          <a:custGeom>
            <a:avLst/>
            <a:gdLst>
              <a:gd name="connsiteX0" fmla="*/ 1257280 w 1261853"/>
              <a:gd name="connsiteY0" fmla="*/ 2488205 h 2564296"/>
              <a:gd name="connsiteX1" fmla="*/ 1223600 w 1261853"/>
              <a:gd name="connsiteY1" fmla="*/ 2258268 h 2564296"/>
              <a:gd name="connsiteX2" fmla="*/ 1141272 w 1261853"/>
              <a:gd name="connsiteY2" fmla="*/ 1916065 h 2564296"/>
              <a:gd name="connsiteX3" fmla="*/ 1072249 w 1261853"/>
              <a:gd name="connsiteY3" fmla="*/ 1571783 h 2564296"/>
              <a:gd name="connsiteX4" fmla="*/ 1058528 w 1261853"/>
              <a:gd name="connsiteY4" fmla="*/ 1358478 h 2564296"/>
              <a:gd name="connsiteX5" fmla="*/ 906345 w 1261853"/>
              <a:gd name="connsiteY5" fmla="*/ 986337 h 2564296"/>
              <a:gd name="connsiteX6" fmla="*/ 812374 w 1261853"/>
              <a:gd name="connsiteY6" fmla="*/ 847460 h 2564296"/>
              <a:gd name="connsiteX7" fmla="*/ 801979 w 1261853"/>
              <a:gd name="connsiteY7" fmla="*/ 812117 h 2564296"/>
              <a:gd name="connsiteX8" fmla="*/ 814453 w 1261853"/>
              <a:gd name="connsiteY8" fmla="*/ 795485 h 2564296"/>
              <a:gd name="connsiteX9" fmla="*/ 824848 w 1261853"/>
              <a:gd name="connsiteY9" fmla="*/ 810870 h 2564296"/>
              <a:gd name="connsiteX10" fmla="*/ 829838 w 1261853"/>
              <a:gd name="connsiteY10" fmla="*/ 857023 h 2564296"/>
              <a:gd name="connsiteX11" fmla="*/ 884723 w 1261853"/>
              <a:gd name="connsiteY11" fmla="*/ 833323 h 2564296"/>
              <a:gd name="connsiteX12" fmla="*/ 926719 w 1261853"/>
              <a:gd name="connsiteY12" fmla="*/ 802138 h 2564296"/>
              <a:gd name="connsiteX13" fmla="*/ 959567 w 1261853"/>
              <a:gd name="connsiteY13" fmla="*/ 742678 h 2564296"/>
              <a:gd name="connsiteX14" fmla="*/ 981605 w 1261853"/>
              <a:gd name="connsiteY14" fmla="*/ 723967 h 2564296"/>
              <a:gd name="connsiteX15" fmla="*/ 984931 w 1261853"/>
              <a:gd name="connsiteY15" fmla="*/ 754321 h 2564296"/>
              <a:gd name="connsiteX16" fmla="*/ 974536 w 1261853"/>
              <a:gd name="connsiteY16" fmla="*/ 815443 h 2564296"/>
              <a:gd name="connsiteX17" fmla="*/ 986594 w 1261853"/>
              <a:gd name="connsiteY17" fmla="*/ 808375 h 2564296"/>
              <a:gd name="connsiteX18" fmla="*/ 1007384 w 1261853"/>
              <a:gd name="connsiteY18" fmla="*/ 793406 h 2564296"/>
              <a:gd name="connsiteX19" fmla="*/ 1019027 w 1261853"/>
              <a:gd name="connsiteY19" fmla="*/ 818354 h 2564296"/>
              <a:gd name="connsiteX20" fmla="*/ 1036906 w 1261853"/>
              <a:gd name="connsiteY20" fmla="*/ 894861 h 2564296"/>
              <a:gd name="connsiteX21" fmla="*/ 1049380 w 1261853"/>
              <a:gd name="connsiteY21" fmla="*/ 911909 h 2564296"/>
              <a:gd name="connsiteX22" fmla="*/ 1058943 w 1261853"/>
              <a:gd name="connsiteY22" fmla="*/ 893614 h 2564296"/>
              <a:gd name="connsiteX23" fmla="*/ 1062270 w 1261853"/>
              <a:gd name="connsiteY23" fmla="*/ 869081 h 2564296"/>
              <a:gd name="connsiteX24" fmla="*/ 1072249 w 1261853"/>
              <a:gd name="connsiteY24" fmla="*/ 834986 h 2564296"/>
              <a:gd name="connsiteX25" fmla="*/ 1100108 w 1261853"/>
              <a:gd name="connsiteY25" fmla="*/ 854944 h 2564296"/>
              <a:gd name="connsiteX26" fmla="*/ 1121313 w 1261853"/>
              <a:gd name="connsiteY26" fmla="*/ 866587 h 2564296"/>
              <a:gd name="connsiteX27" fmla="*/ 1123392 w 1261853"/>
              <a:gd name="connsiteY27" fmla="*/ 839560 h 2564296"/>
              <a:gd name="connsiteX28" fmla="*/ 1107176 w 1261853"/>
              <a:gd name="connsiteY28" fmla="*/ 810870 h 2564296"/>
              <a:gd name="connsiteX29" fmla="*/ 1080565 w 1261853"/>
              <a:gd name="connsiteY29" fmla="*/ 776358 h 2564296"/>
              <a:gd name="connsiteX30" fmla="*/ 1051875 w 1261853"/>
              <a:gd name="connsiteY30" fmla="*/ 704841 h 2564296"/>
              <a:gd name="connsiteX31" fmla="*/ 1036490 w 1261853"/>
              <a:gd name="connsiteY31" fmla="*/ 638729 h 2564296"/>
              <a:gd name="connsiteX32" fmla="*/ 1051043 w 1261853"/>
              <a:gd name="connsiteY32" fmla="*/ 597980 h 2564296"/>
              <a:gd name="connsiteX33" fmla="*/ 1024848 w 1261853"/>
              <a:gd name="connsiteY33" fmla="*/ 573448 h 2564296"/>
              <a:gd name="connsiteX34" fmla="*/ 1012790 w 1261853"/>
              <a:gd name="connsiteY34" fmla="*/ 522720 h 2564296"/>
              <a:gd name="connsiteX35" fmla="*/ 1068507 w 1261853"/>
              <a:gd name="connsiteY35" fmla="*/ 402554 h 2564296"/>
              <a:gd name="connsiteX36" fmla="*/ 1079733 w 1261853"/>
              <a:gd name="connsiteY36" fmla="*/ 329374 h 2564296"/>
              <a:gd name="connsiteX37" fmla="*/ 1064765 w 1261853"/>
              <a:gd name="connsiteY37" fmla="*/ 284052 h 2564296"/>
              <a:gd name="connsiteX38" fmla="*/ 1029422 w 1261853"/>
              <a:gd name="connsiteY38" fmla="*/ 228334 h 2564296"/>
              <a:gd name="connsiteX39" fmla="*/ 1036490 w 1261853"/>
              <a:gd name="connsiteY39" fmla="*/ 202971 h 2564296"/>
              <a:gd name="connsiteX40" fmla="*/ 1042311 w 1261853"/>
              <a:gd name="connsiteY40" fmla="*/ 200892 h 2564296"/>
              <a:gd name="connsiteX41" fmla="*/ 1011958 w 1261853"/>
              <a:gd name="connsiteY41" fmla="*/ 181765 h 2564296"/>
              <a:gd name="connsiteX42" fmla="*/ 976199 w 1261853"/>
              <a:gd name="connsiteY42" fmla="*/ 174696 h 2564296"/>
              <a:gd name="connsiteX43" fmla="*/ 967883 w 1261853"/>
              <a:gd name="connsiteY43" fmla="*/ 161391 h 2564296"/>
              <a:gd name="connsiteX44" fmla="*/ 900939 w 1261853"/>
              <a:gd name="connsiteY44" fmla="*/ 182596 h 2564296"/>
              <a:gd name="connsiteX45" fmla="*/ 825264 w 1261853"/>
              <a:gd name="connsiteY45" fmla="*/ 172201 h 2564296"/>
              <a:gd name="connsiteX46" fmla="*/ 789921 w 1261853"/>
              <a:gd name="connsiteY46" fmla="*/ 128958 h 2564296"/>
              <a:gd name="connsiteX47" fmla="*/ 526304 w 1261853"/>
              <a:gd name="connsiteY47" fmla="*/ 2139 h 2564296"/>
              <a:gd name="connsiteX48" fmla="*/ 343352 w 1261853"/>
              <a:gd name="connsiteY48" fmla="*/ 46630 h 2564296"/>
              <a:gd name="connsiteX49" fmla="*/ 261024 w 1261853"/>
              <a:gd name="connsiteY49" fmla="*/ 120227 h 2564296"/>
              <a:gd name="connsiteX50" fmla="*/ 243976 w 1261853"/>
              <a:gd name="connsiteY50" fmla="*/ 146422 h 2564296"/>
              <a:gd name="connsiteX51" fmla="*/ 187012 w 1261853"/>
              <a:gd name="connsiteY51" fmla="*/ 357648 h 2564296"/>
              <a:gd name="connsiteX52" fmla="*/ 167053 w 1261853"/>
              <a:gd name="connsiteY52" fmla="*/ 439976 h 2564296"/>
              <a:gd name="connsiteX53" fmla="*/ 125889 w 1261853"/>
              <a:gd name="connsiteY53" fmla="*/ 499851 h 2564296"/>
              <a:gd name="connsiteX54" fmla="*/ 129216 w 1261853"/>
              <a:gd name="connsiteY54" fmla="*/ 518978 h 2564296"/>
              <a:gd name="connsiteX55" fmla="*/ 177033 w 1261853"/>
              <a:gd name="connsiteY55" fmla="*/ 597980 h 2564296"/>
              <a:gd name="connsiteX56" fmla="*/ 184933 w 1261853"/>
              <a:gd name="connsiteY56" fmla="*/ 634155 h 2564296"/>
              <a:gd name="connsiteX57" fmla="*/ 196991 w 1261853"/>
              <a:gd name="connsiteY57" fmla="*/ 690288 h 2564296"/>
              <a:gd name="connsiteX58" fmla="*/ 247718 w 1261853"/>
              <a:gd name="connsiteY58" fmla="*/ 742678 h 2564296"/>
              <a:gd name="connsiteX59" fmla="*/ 353747 w 1261853"/>
              <a:gd name="connsiteY59" fmla="*/ 746836 h 2564296"/>
              <a:gd name="connsiteX60" fmla="*/ 386180 w 1261853"/>
              <a:gd name="connsiteY60" fmla="*/ 769290 h 2564296"/>
              <a:gd name="connsiteX61" fmla="*/ 426096 w 1261853"/>
              <a:gd name="connsiteY61" fmla="*/ 925630 h 2564296"/>
              <a:gd name="connsiteX62" fmla="*/ 412375 w 1261853"/>
              <a:gd name="connsiteY62" fmla="*/ 965131 h 2564296"/>
              <a:gd name="connsiteX63" fmla="*/ 254371 w 1261853"/>
              <a:gd name="connsiteY63" fmla="*/ 1124382 h 2564296"/>
              <a:gd name="connsiteX64" fmla="*/ 46056 w 1261853"/>
              <a:gd name="connsiteY64" fmla="*/ 1344756 h 2564296"/>
              <a:gd name="connsiteX65" fmla="*/ 15702 w 1261853"/>
              <a:gd name="connsiteY65" fmla="*/ 1535608 h 2564296"/>
              <a:gd name="connsiteX66" fmla="*/ 31087 w 1261853"/>
              <a:gd name="connsiteY66" fmla="*/ 1669911 h 2564296"/>
              <a:gd name="connsiteX67" fmla="*/ 26929 w 1261853"/>
              <a:gd name="connsiteY67" fmla="*/ 1939765 h 2564296"/>
              <a:gd name="connsiteX68" fmla="*/ 54372 w 1261853"/>
              <a:gd name="connsiteY68" fmla="*/ 2163881 h 2564296"/>
              <a:gd name="connsiteX69" fmla="*/ 143769 w 1261853"/>
              <a:gd name="connsiteY69" fmla="*/ 2549327 h 2564296"/>
              <a:gd name="connsiteX70" fmla="*/ 165390 w 1261853"/>
              <a:gd name="connsiteY70" fmla="*/ 2564296 h 2564296"/>
              <a:gd name="connsiteX71" fmla="*/ 562479 w 1261853"/>
              <a:gd name="connsiteY71" fmla="*/ 2563880 h 2564296"/>
              <a:gd name="connsiteX72" fmla="*/ 888881 w 1261853"/>
              <a:gd name="connsiteY72" fmla="*/ 2559722 h 2564296"/>
              <a:gd name="connsiteX73" fmla="*/ 907176 w 1261853"/>
              <a:gd name="connsiteY73" fmla="*/ 2543922 h 2564296"/>
              <a:gd name="connsiteX74" fmla="*/ 860607 w 1261853"/>
              <a:gd name="connsiteY74" fmla="*/ 2378850 h 2564296"/>
              <a:gd name="connsiteX75" fmla="*/ 708009 w 1261853"/>
              <a:gd name="connsiteY75" fmla="*/ 2158060 h 2564296"/>
              <a:gd name="connsiteX76" fmla="*/ 658944 w 1261853"/>
              <a:gd name="connsiteY76" fmla="*/ 2068663 h 2564296"/>
              <a:gd name="connsiteX77" fmla="*/ 673497 w 1261853"/>
              <a:gd name="connsiteY77" fmla="*/ 1836231 h 2564296"/>
              <a:gd name="connsiteX78" fmla="*/ 764142 w 1261853"/>
              <a:gd name="connsiteY78" fmla="*/ 1627500 h 2564296"/>
              <a:gd name="connsiteX79" fmla="*/ 780358 w 1261853"/>
              <a:gd name="connsiteY79" fmla="*/ 1608373 h 2564296"/>
              <a:gd name="connsiteX80" fmla="*/ 786595 w 1261853"/>
              <a:gd name="connsiteY80" fmla="*/ 1620847 h 2564296"/>
              <a:gd name="connsiteX81" fmla="*/ 952083 w 1261853"/>
              <a:gd name="connsiteY81" fmla="*/ 2115233 h 2564296"/>
              <a:gd name="connsiteX82" fmla="*/ 1079733 w 1261853"/>
              <a:gd name="connsiteY82" fmla="*/ 2554733 h 2564296"/>
              <a:gd name="connsiteX83" fmla="*/ 1095118 w 1261853"/>
              <a:gd name="connsiteY83" fmla="*/ 2564296 h 2564296"/>
              <a:gd name="connsiteX84" fmla="*/ 1226095 w 1261853"/>
              <a:gd name="connsiteY84" fmla="*/ 2563880 h 2564296"/>
              <a:gd name="connsiteX85" fmla="*/ 1261854 w 1261853"/>
              <a:gd name="connsiteY85" fmla="*/ 2547248 h 2564296"/>
              <a:gd name="connsiteX86" fmla="*/ 1261854 w 1261853"/>
              <a:gd name="connsiteY86" fmla="*/ 2497352 h 2564296"/>
              <a:gd name="connsiteX87" fmla="*/ 1257280 w 1261853"/>
              <a:gd name="connsiteY87" fmla="*/ 2488205 h 2564296"/>
              <a:gd name="connsiteX88" fmla="*/ 752915 w 1261853"/>
              <a:gd name="connsiteY88" fmla="*/ 702762 h 2564296"/>
              <a:gd name="connsiteX89" fmla="*/ 737115 w 1261853"/>
              <a:gd name="connsiteY89" fmla="*/ 682803 h 2564296"/>
              <a:gd name="connsiteX90" fmla="*/ 745431 w 1261853"/>
              <a:gd name="connsiteY90" fmla="*/ 671577 h 2564296"/>
              <a:gd name="connsiteX91" fmla="*/ 767052 w 1261853"/>
              <a:gd name="connsiteY91" fmla="*/ 690704 h 2564296"/>
              <a:gd name="connsiteX92" fmla="*/ 752915 w 1261853"/>
              <a:gd name="connsiteY92" fmla="*/ 702762 h 2564296"/>
              <a:gd name="connsiteX93" fmla="*/ 758320 w 1261853"/>
              <a:gd name="connsiteY93" fmla="*/ 634986 h 2564296"/>
              <a:gd name="connsiteX94" fmla="*/ 778695 w 1261853"/>
              <a:gd name="connsiteY94" fmla="*/ 649539 h 2564296"/>
              <a:gd name="connsiteX95" fmla="*/ 747094 w 1261853"/>
              <a:gd name="connsiteY95" fmla="*/ 655361 h 2564296"/>
              <a:gd name="connsiteX96" fmla="*/ 737530 w 1261853"/>
              <a:gd name="connsiteY96" fmla="*/ 638729 h 2564296"/>
              <a:gd name="connsiteX97" fmla="*/ 764557 w 1261853"/>
              <a:gd name="connsiteY97" fmla="*/ 533531 h 2564296"/>
              <a:gd name="connsiteX98" fmla="*/ 829838 w 1261853"/>
              <a:gd name="connsiteY98" fmla="*/ 390080 h 2564296"/>
              <a:gd name="connsiteX99" fmla="*/ 846470 w 1261853"/>
              <a:gd name="connsiteY99" fmla="*/ 360974 h 2564296"/>
              <a:gd name="connsiteX100" fmla="*/ 859775 w 1261853"/>
              <a:gd name="connsiteY100" fmla="*/ 394238 h 2564296"/>
              <a:gd name="connsiteX101" fmla="*/ 826096 w 1261853"/>
              <a:gd name="connsiteY101" fmla="*/ 554737 h 2564296"/>
              <a:gd name="connsiteX102" fmla="*/ 823601 w 1261853"/>
              <a:gd name="connsiteY102" fmla="*/ 560142 h 2564296"/>
              <a:gd name="connsiteX103" fmla="*/ 802811 w 1261853"/>
              <a:gd name="connsiteY103" fmla="*/ 593406 h 2564296"/>
              <a:gd name="connsiteX104" fmla="*/ 758320 w 1261853"/>
              <a:gd name="connsiteY104" fmla="*/ 634986 h 25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61853" h="2564296">
                <a:moveTo>
                  <a:pt x="1257280" y="2488205"/>
                </a:moveTo>
                <a:cubicBezTo>
                  <a:pt x="1246053" y="2411698"/>
                  <a:pt x="1236906" y="2334775"/>
                  <a:pt x="1223600" y="2258268"/>
                </a:cubicBezTo>
                <a:cubicBezTo>
                  <a:pt x="1203642" y="2142260"/>
                  <a:pt x="1178278" y="2027083"/>
                  <a:pt x="1141272" y="1916065"/>
                </a:cubicBezTo>
                <a:cubicBezTo>
                  <a:pt x="1103850" y="1803799"/>
                  <a:pt x="1075575" y="1690701"/>
                  <a:pt x="1072249" y="1571783"/>
                </a:cubicBezTo>
                <a:cubicBezTo>
                  <a:pt x="1070170" y="1500681"/>
                  <a:pt x="1068091" y="1429579"/>
                  <a:pt x="1058528" y="1358478"/>
                </a:cubicBezTo>
                <a:cubicBezTo>
                  <a:pt x="1040232" y="1220848"/>
                  <a:pt x="1001979" y="1092782"/>
                  <a:pt x="906345" y="986337"/>
                </a:cubicBezTo>
                <a:cubicBezTo>
                  <a:pt x="868923" y="944757"/>
                  <a:pt x="837738" y="897356"/>
                  <a:pt x="812374" y="847460"/>
                </a:cubicBezTo>
                <a:cubicBezTo>
                  <a:pt x="806553" y="836233"/>
                  <a:pt x="800732" y="825007"/>
                  <a:pt x="801979" y="812117"/>
                </a:cubicBezTo>
                <a:cubicBezTo>
                  <a:pt x="802811" y="805048"/>
                  <a:pt x="805306" y="795485"/>
                  <a:pt x="814453" y="795485"/>
                </a:cubicBezTo>
                <a:cubicBezTo>
                  <a:pt x="823185" y="795485"/>
                  <a:pt x="824017" y="803801"/>
                  <a:pt x="824848" y="810870"/>
                </a:cubicBezTo>
                <a:cubicBezTo>
                  <a:pt x="826512" y="824591"/>
                  <a:pt x="827759" y="838728"/>
                  <a:pt x="829838" y="857023"/>
                </a:cubicBezTo>
                <a:cubicBezTo>
                  <a:pt x="847302" y="838728"/>
                  <a:pt x="863518" y="832907"/>
                  <a:pt x="884723" y="833323"/>
                </a:cubicBezTo>
                <a:cubicBezTo>
                  <a:pt x="903434" y="833323"/>
                  <a:pt x="920898" y="822512"/>
                  <a:pt x="926719" y="802138"/>
                </a:cubicBezTo>
                <a:cubicBezTo>
                  <a:pt x="932956" y="779685"/>
                  <a:pt x="945430" y="760558"/>
                  <a:pt x="959567" y="742678"/>
                </a:cubicBezTo>
                <a:cubicBezTo>
                  <a:pt x="965804" y="734778"/>
                  <a:pt x="972041" y="719809"/>
                  <a:pt x="981605" y="723967"/>
                </a:cubicBezTo>
                <a:cubicBezTo>
                  <a:pt x="992415" y="728541"/>
                  <a:pt x="986594" y="743510"/>
                  <a:pt x="984931" y="754321"/>
                </a:cubicBezTo>
                <a:cubicBezTo>
                  <a:pt x="982020" y="774695"/>
                  <a:pt x="977862" y="795069"/>
                  <a:pt x="974536" y="815443"/>
                </a:cubicBezTo>
                <a:cubicBezTo>
                  <a:pt x="981189" y="814196"/>
                  <a:pt x="983268" y="810454"/>
                  <a:pt x="986594" y="808375"/>
                </a:cubicBezTo>
                <a:cubicBezTo>
                  <a:pt x="993247" y="802969"/>
                  <a:pt x="997405" y="790911"/>
                  <a:pt x="1007384" y="793406"/>
                </a:cubicBezTo>
                <a:cubicBezTo>
                  <a:pt x="1018195" y="796317"/>
                  <a:pt x="1016948" y="809206"/>
                  <a:pt x="1019027" y="818354"/>
                </a:cubicBezTo>
                <a:cubicBezTo>
                  <a:pt x="1024848" y="843718"/>
                  <a:pt x="1028174" y="869913"/>
                  <a:pt x="1036906" y="894861"/>
                </a:cubicBezTo>
                <a:cubicBezTo>
                  <a:pt x="1039401" y="901930"/>
                  <a:pt x="1040648" y="912325"/>
                  <a:pt x="1049380" y="911909"/>
                </a:cubicBezTo>
                <a:cubicBezTo>
                  <a:pt x="1058943" y="911493"/>
                  <a:pt x="1057696" y="900682"/>
                  <a:pt x="1058943" y="893614"/>
                </a:cubicBezTo>
                <a:cubicBezTo>
                  <a:pt x="1060607" y="885298"/>
                  <a:pt x="1061022" y="876982"/>
                  <a:pt x="1062270" y="869081"/>
                </a:cubicBezTo>
                <a:cubicBezTo>
                  <a:pt x="1063933" y="857023"/>
                  <a:pt x="1060607" y="839976"/>
                  <a:pt x="1072249" y="834986"/>
                </a:cubicBezTo>
                <a:cubicBezTo>
                  <a:pt x="1085970" y="829165"/>
                  <a:pt x="1090960" y="847460"/>
                  <a:pt x="1100108" y="854944"/>
                </a:cubicBezTo>
                <a:cubicBezTo>
                  <a:pt x="1106760" y="860350"/>
                  <a:pt x="1111750" y="872408"/>
                  <a:pt x="1121313" y="866587"/>
                </a:cubicBezTo>
                <a:cubicBezTo>
                  <a:pt x="1130461" y="860765"/>
                  <a:pt x="1127135" y="848291"/>
                  <a:pt x="1123392" y="839560"/>
                </a:cubicBezTo>
                <a:cubicBezTo>
                  <a:pt x="1119234" y="829581"/>
                  <a:pt x="1113413" y="820017"/>
                  <a:pt x="1107176" y="810870"/>
                </a:cubicBezTo>
                <a:cubicBezTo>
                  <a:pt x="1098860" y="798811"/>
                  <a:pt x="1089297" y="788001"/>
                  <a:pt x="1080565" y="776358"/>
                </a:cubicBezTo>
                <a:cubicBezTo>
                  <a:pt x="1063933" y="755152"/>
                  <a:pt x="1052291" y="732699"/>
                  <a:pt x="1051875" y="704841"/>
                </a:cubicBezTo>
                <a:cubicBezTo>
                  <a:pt x="1051459" y="681972"/>
                  <a:pt x="1046885" y="659934"/>
                  <a:pt x="1036490" y="638729"/>
                </a:cubicBezTo>
                <a:cubicBezTo>
                  <a:pt x="1023600" y="612533"/>
                  <a:pt x="1024432" y="611702"/>
                  <a:pt x="1051043" y="597980"/>
                </a:cubicBezTo>
                <a:cubicBezTo>
                  <a:pt x="1041896" y="589664"/>
                  <a:pt x="1033164" y="581764"/>
                  <a:pt x="1024848" y="573448"/>
                </a:cubicBezTo>
                <a:cubicBezTo>
                  <a:pt x="1010295" y="559311"/>
                  <a:pt x="1003226" y="541847"/>
                  <a:pt x="1012790" y="522720"/>
                </a:cubicBezTo>
                <a:cubicBezTo>
                  <a:pt x="1031916" y="483219"/>
                  <a:pt x="1042727" y="439561"/>
                  <a:pt x="1068507" y="402554"/>
                </a:cubicBezTo>
                <a:cubicBezTo>
                  <a:pt x="1083891" y="380517"/>
                  <a:pt x="1087634" y="355569"/>
                  <a:pt x="1079733" y="329374"/>
                </a:cubicBezTo>
                <a:cubicBezTo>
                  <a:pt x="1075160" y="313989"/>
                  <a:pt x="1070586" y="299020"/>
                  <a:pt x="1064765" y="284052"/>
                </a:cubicBezTo>
                <a:cubicBezTo>
                  <a:pt x="1056864" y="263262"/>
                  <a:pt x="1043975" y="244966"/>
                  <a:pt x="1029422" y="228334"/>
                </a:cubicBezTo>
                <a:cubicBezTo>
                  <a:pt x="1019027" y="216692"/>
                  <a:pt x="1014037" y="205881"/>
                  <a:pt x="1036490" y="202971"/>
                </a:cubicBezTo>
                <a:cubicBezTo>
                  <a:pt x="1038569" y="202555"/>
                  <a:pt x="1040232" y="201723"/>
                  <a:pt x="1042311" y="200892"/>
                </a:cubicBezTo>
                <a:cubicBezTo>
                  <a:pt x="1032748" y="189249"/>
                  <a:pt x="1021937" y="185091"/>
                  <a:pt x="1011958" y="181765"/>
                </a:cubicBezTo>
                <a:cubicBezTo>
                  <a:pt x="1001147" y="178023"/>
                  <a:pt x="989089" y="177191"/>
                  <a:pt x="976199" y="174696"/>
                </a:cubicBezTo>
                <a:cubicBezTo>
                  <a:pt x="987842" y="160975"/>
                  <a:pt x="981605" y="158480"/>
                  <a:pt x="967883" y="161391"/>
                </a:cubicBezTo>
                <a:cubicBezTo>
                  <a:pt x="945014" y="166380"/>
                  <a:pt x="922145" y="171786"/>
                  <a:pt x="900939" y="182596"/>
                </a:cubicBezTo>
                <a:cubicBezTo>
                  <a:pt x="871834" y="197981"/>
                  <a:pt x="849796" y="194239"/>
                  <a:pt x="825264" y="172201"/>
                </a:cubicBezTo>
                <a:cubicBezTo>
                  <a:pt x="811127" y="159312"/>
                  <a:pt x="800316" y="144343"/>
                  <a:pt x="789921" y="128958"/>
                </a:cubicBezTo>
                <a:cubicBezTo>
                  <a:pt x="726720" y="34988"/>
                  <a:pt x="641065" y="-10750"/>
                  <a:pt x="526304" y="2139"/>
                </a:cubicBezTo>
                <a:cubicBezTo>
                  <a:pt x="463103" y="9208"/>
                  <a:pt x="403227" y="27503"/>
                  <a:pt x="343352" y="46630"/>
                </a:cubicBezTo>
                <a:cubicBezTo>
                  <a:pt x="306346" y="58688"/>
                  <a:pt x="275577" y="81141"/>
                  <a:pt x="261024" y="120227"/>
                </a:cubicBezTo>
                <a:cubicBezTo>
                  <a:pt x="257282" y="129790"/>
                  <a:pt x="251045" y="138522"/>
                  <a:pt x="243976" y="146422"/>
                </a:cubicBezTo>
                <a:cubicBezTo>
                  <a:pt x="190754" y="207544"/>
                  <a:pt x="175785" y="279062"/>
                  <a:pt x="187012" y="357648"/>
                </a:cubicBezTo>
                <a:cubicBezTo>
                  <a:pt x="191586" y="387586"/>
                  <a:pt x="185349" y="415028"/>
                  <a:pt x="167053" y="439976"/>
                </a:cubicBezTo>
                <a:cubicBezTo>
                  <a:pt x="152500" y="459519"/>
                  <a:pt x="140026" y="480309"/>
                  <a:pt x="125889" y="499851"/>
                </a:cubicBezTo>
                <a:cubicBezTo>
                  <a:pt x="120068" y="508167"/>
                  <a:pt x="118405" y="514404"/>
                  <a:pt x="129216" y="518978"/>
                </a:cubicBezTo>
                <a:cubicBezTo>
                  <a:pt x="164559" y="533531"/>
                  <a:pt x="181191" y="558479"/>
                  <a:pt x="177033" y="597980"/>
                </a:cubicBezTo>
                <a:cubicBezTo>
                  <a:pt x="175785" y="609623"/>
                  <a:pt x="179527" y="623344"/>
                  <a:pt x="184933" y="634155"/>
                </a:cubicBezTo>
                <a:cubicBezTo>
                  <a:pt x="194080" y="652034"/>
                  <a:pt x="196575" y="670745"/>
                  <a:pt x="196991" y="690288"/>
                </a:cubicBezTo>
                <a:cubicBezTo>
                  <a:pt x="197407" y="728957"/>
                  <a:pt x="209049" y="740599"/>
                  <a:pt x="247718" y="742678"/>
                </a:cubicBezTo>
                <a:cubicBezTo>
                  <a:pt x="283061" y="744342"/>
                  <a:pt x="318404" y="746005"/>
                  <a:pt x="353747" y="746836"/>
                </a:cubicBezTo>
                <a:cubicBezTo>
                  <a:pt x="370379" y="747252"/>
                  <a:pt x="380774" y="752658"/>
                  <a:pt x="386180" y="769290"/>
                </a:cubicBezTo>
                <a:cubicBezTo>
                  <a:pt x="403227" y="820433"/>
                  <a:pt x="420691" y="871160"/>
                  <a:pt x="426096" y="925630"/>
                </a:cubicBezTo>
                <a:cubicBezTo>
                  <a:pt x="427760" y="942678"/>
                  <a:pt x="424433" y="953489"/>
                  <a:pt x="412375" y="965131"/>
                </a:cubicBezTo>
                <a:cubicBezTo>
                  <a:pt x="359153" y="1017522"/>
                  <a:pt x="306346" y="1070744"/>
                  <a:pt x="254371" y="1124382"/>
                </a:cubicBezTo>
                <a:cubicBezTo>
                  <a:pt x="184101" y="1197147"/>
                  <a:pt x="110089" y="1266586"/>
                  <a:pt x="46056" y="1344756"/>
                </a:cubicBezTo>
                <a:cubicBezTo>
                  <a:pt x="-1345" y="1402552"/>
                  <a:pt x="-13404" y="1469912"/>
                  <a:pt x="15702" y="1535608"/>
                </a:cubicBezTo>
                <a:cubicBezTo>
                  <a:pt x="36077" y="1581762"/>
                  <a:pt x="38571" y="1622510"/>
                  <a:pt x="31087" y="1669911"/>
                </a:cubicBezTo>
                <a:cubicBezTo>
                  <a:pt x="16950" y="1759308"/>
                  <a:pt x="21939" y="1849537"/>
                  <a:pt x="26929" y="1939765"/>
                </a:cubicBezTo>
                <a:cubicBezTo>
                  <a:pt x="31087" y="2015025"/>
                  <a:pt x="37324" y="2090285"/>
                  <a:pt x="54372" y="2163881"/>
                </a:cubicBezTo>
                <a:cubicBezTo>
                  <a:pt x="83893" y="2292363"/>
                  <a:pt x="108841" y="2422093"/>
                  <a:pt x="143769" y="2549327"/>
                </a:cubicBezTo>
                <a:cubicBezTo>
                  <a:pt x="147511" y="2562633"/>
                  <a:pt x="153748" y="2564296"/>
                  <a:pt x="165390" y="2564296"/>
                </a:cubicBezTo>
                <a:cubicBezTo>
                  <a:pt x="297614" y="2563880"/>
                  <a:pt x="430254" y="2564712"/>
                  <a:pt x="562479" y="2563880"/>
                </a:cubicBezTo>
                <a:cubicBezTo>
                  <a:pt x="671418" y="2563465"/>
                  <a:pt x="779942" y="2561386"/>
                  <a:pt x="888881" y="2559722"/>
                </a:cubicBezTo>
                <a:cubicBezTo>
                  <a:pt x="899276" y="2559722"/>
                  <a:pt x="909671" y="2560970"/>
                  <a:pt x="907176" y="2543922"/>
                </a:cubicBezTo>
                <a:cubicBezTo>
                  <a:pt x="898029" y="2486957"/>
                  <a:pt x="883476" y="2431656"/>
                  <a:pt x="860607" y="2378850"/>
                </a:cubicBezTo>
                <a:cubicBezTo>
                  <a:pt x="824433" y="2294858"/>
                  <a:pt x="770794" y="2223341"/>
                  <a:pt x="708009" y="2158060"/>
                </a:cubicBezTo>
                <a:cubicBezTo>
                  <a:pt x="683061" y="2132280"/>
                  <a:pt x="664350" y="2104422"/>
                  <a:pt x="658944" y="2068663"/>
                </a:cubicBezTo>
                <a:cubicBezTo>
                  <a:pt x="647302" y="1990077"/>
                  <a:pt x="652707" y="1911907"/>
                  <a:pt x="673497" y="1836231"/>
                </a:cubicBezTo>
                <a:cubicBezTo>
                  <a:pt x="693456" y="1762635"/>
                  <a:pt x="727135" y="1694028"/>
                  <a:pt x="764142" y="1627500"/>
                </a:cubicBezTo>
                <a:cubicBezTo>
                  <a:pt x="767884" y="1620847"/>
                  <a:pt x="770794" y="1612115"/>
                  <a:pt x="780358" y="1608373"/>
                </a:cubicBezTo>
                <a:cubicBezTo>
                  <a:pt x="782437" y="1612531"/>
                  <a:pt x="785347" y="1616689"/>
                  <a:pt x="786595" y="1620847"/>
                </a:cubicBezTo>
                <a:cubicBezTo>
                  <a:pt x="841480" y="1785504"/>
                  <a:pt x="917156" y="1942676"/>
                  <a:pt x="952083" y="2115233"/>
                </a:cubicBezTo>
                <a:cubicBezTo>
                  <a:pt x="982020" y="2264505"/>
                  <a:pt x="1044806" y="2405876"/>
                  <a:pt x="1079733" y="2554733"/>
                </a:cubicBezTo>
                <a:cubicBezTo>
                  <a:pt x="1081812" y="2563465"/>
                  <a:pt x="1087634" y="2564296"/>
                  <a:pt x="1095118" y="2564296"/>
                </a:cubicBezTo>
                <a:cubicBezTo>
                  <a:pt x="1138777" y="2564296"/>
                  <a:pt x="1182436" y="2564296"/>
                  <a:pt x="1226095" y="2563880"/>
                </a:cubicBezTo>
                <a:cubicBezTo>
                  <a:pt x="1240232" y="2563880"/>
                  <a:pt x="1253538" y="2560970"/>
                  <a:pt x="1261854" y="2547248"/>
                </a:cubicBezTo>
                <a:cubicBezTo>
                  <a:pt x="1261854" y="2530616"/>
                  <a:pt x="1261854" y="2513984"/>
                  <a:pt x="1261854" y="2497352"/>
                </a:cubicBezTo>
                <a:cubicBezTo>
                  <a:pt x="1257280" y="2495273"/>
                  <a:pt x="1257696" y="2491531"/>
                  <a:pt x="1257280" y="2488205"/>
                </a:cubicBezTo>
                <a:close/>
                <a:moveTo>
                  <a:pt x="752915" y="702762"/>
                </a:moveTo>
                <a:cubicBezTo>
                  <a:pt x="741273" y="701930"/>
                  <a:pt x="736699" y="694030"/>
                  <a:pt x="737115" y="682803"/>
                </a:cubicBezTo>
                <a:cubicBezTo>
                  <a:pt x="737530" y="677398"/>
                  <a:pt x="737115" y="671577"/>
                  <a:pt x="745431" y="671577"/>
                </a:cubicBezTo>
                <a:cubicBezTo>
                  <a:pt x="754162" y="676151"/>
                  <a:pt x="765805" y="678645"/>
                  <a:pt x="767052" y="690704"/>
                </a:cubicBezTo>
                <a:cubicBezTo>
                  <a:pt x="767468" y="699435"/>
                  <a:pt x="759984" y="703177"/>
                  <a:pt x="752915" y="702762"/>
                </a:cubicBezTo>
                <a:close/>
                <a:moveTo>
                  <a:pt x="758320" y="634986"/>
                </a:moveTo>
                <a:cubicBezTo>
                  <a:pt x="764973" y="642471"/>
                  <a:pt x="783684" y="637065"/>
                  <a:pt x="778695" y="649539"/>
                </a:cubicBezTo>
                <a:cubicBezTo>
                  <a:pt x="774537" y="660766"/>
                  <a:pt x="758736" y="658271"/>
                  <a:pt x="747094" y="655361"/>
                </a:cubicBezTo>
                <a:cubicBezTo>
                  <a:pt x="738778" y="653282"/>
                  <a:pt x="738362" y="645797"/>
                  <a:pt x="737530" y="638729"/>
                </a:cubicBezTo>
                <a:cubicBezTo>
                  <a:pt x="733788" y="600475"/>
                  <a:pt x="739194" y="564716"/>
                  <a:pt x="764557" y="533531"/>
                </a:cubicBezTo>
                <a:cubicBezTo>
                  <a:pt x="798653" y="491535"/>
                  <a:pt x="819859" y="443303"/>
                  <a:pt x="829838" y="390080"/>
                </a:cubicBezTo>
                <a:cubicBezTo>
                  <a:pt x="831917" y="379270"/>
                  <a:pt x="831501" y="359311"/>
                  <a:pt x="846470" y="360974"/>
                </a:cubicBezTo>
                <a:cubicBezTo>
                  <a:pt x="861439" y="362638"/>
                  <a:pt x="860191" y="381764"/>
                  <a:pt x="859775" y="394238"/>
                </a:cubicBezTo>
                <a:cubicBezTo>
                  <a:pt x="856865" y="449540"/>
                  <a:pt x="848549" y="503594"/>
                  <a:pt x="826096" y="554737"/>
                </a:cubicBezTo>
                <a:cubicBezTo>
                  <a:pt x="825264" y="556816"/>
                  <a:pt x="822769" y="559311"/>
                  <a:pt x="823601" y="560142"/>
                </a:cubicBezTo>
                <a:cubicBezTo>
                  <a:pt x="837738" y="584259"/>
                  <a:pt x="813206" y="585506"/>
                  <a:pt x="802811" y="593406"/>
                </a:cubicBezTo>
                <a:cubicBezTo>
                  <a:pt x="786179" y="605880"/>
                  <a:pt x="768715" y="617107"/>
                  <a:pt x="758320" y="634986"/>
                </a:cubicBezTo>
                <a:close/>
              </a:path>
            </a:pathLst>
          </a:custGeom>
          <a:solidFill>
            <a:schemeClr val="accent2"/>
          </a:solidFill>
          <a:ln w="414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6A1FC44-6331-4161-A742-4E1DE874A05E}"/>
              </a:ext>
            </a:extLst>
          </p:cNvPr>
          <p:cNvSpPr/>
          <p:nvPr/>
        </p:nvSpPr>
        <p:spPr>
          <a:xfrm>
            <a:off x="7451575" y="2115119"/>
            <a:ext cx="2196968" cy="3841832"/>
          </a:xfrm>
          <a:custGeom>
            <a:avLst/>
            <a:gdLst>
              <a:gd name="connsiteX0" fmla="*/ 1463814 w 1464645"/>
              <a:gd name="connsiteY0" fmla="*/ 2518952 h 2561221"/>
              <a:gd name="connsiteX1" fmla="*/ 1437618 w 1464645"/>
              <a:gd name="connsiteY1" fmla="*/ 2319368 h 2561221"/>
              <a:gd name="connsiteX2" fmla="*/ 1338242 w 1464645"/>
              <a:gd name="connsiteY2" fmla="*/ 1893173 h 2561221"/>
              <a:gd name="connsiteX3" fmla="*/ 1276288 w 1464645"/>
              <a:gd name="connsiteY3" fmla="*/ 1564276 h 2561221"/>
              <a:gd name="connsiteX4" fmla="*/ 1258824 w 1464645"/>
              <a:gd name="connsiteY4" fmla="*/ 1330181 h 2561221"/>
              <a:gd name="connsiteX5" fmla="*/ 1121611 w 1464645"/>
              <a:gd name="connsiteY5" fmla="*/ 999620 h 2561221"/>
              <a:gd name="connsiteX6" fmla="*/ 1090841 w 1464645"/>
              <a:gd name="connsiteY6" fmla="*/ 960119 h 2561221"/>
              <a:gd name="connsiteX7" fmla="*/ 1014750 w 1464645"/>
              <a:gd name="connsiteY7" fmla="*/ 841201 h 2561221"/>
              <a:gd name="connsiteX8" fmla="*/ 1006850 w 1464645"/>
              <a:gd name="connsiteY8" fmla="*/ 807521 h 2561221"/>
              <a:gd name="connsiteX9" fmla="*/ 1019740 w 1464645"/>
              <a:gd name="connsiteY9" fmla="*/ 793384 h 2561221"/>
              <a:gd name="connsiteX10" fmla="*/ 1029303 w 1464645"/>
              <a:gd name="connsiteY10" fmla="*/ 807521 h 2561221"/>
              <a:gd name="connsiteX11" fmla="*/ 1030966 w 1464645"/>
              <a:gd name="connsiteY11" fmla="*/ 836627 h 2561221"/>
              <a:gd name="connsiteX12" fmla="*/ 1045935 w 1464645"/>
              <a:gd name="connsiteY12" fmla="*/ 843280 h 2561221"/>
              <a:gd name="connsiteX13" fmla="*/ 1084189 w 1464645"/>
              <a:gd name="connsiteY13" fmla="*/ 831221 h 2561221"/>
              <a:gd name="connsiteX14" fmla="*/ 1132006 w 1464645"/>
              <a:gd name="connsiteY14" fmla="*/ 795463 h 2561221"/>
              <a:gd name="connsiteX15" fmla="*/ 1174417 w 1464645"/>
              <a:gd name="connsiteY15" fmla="*/ 726856 h 2561221"/>
              <a:gd name="connsiteX16" fmla="*/ 1186475 w 1464645"/>
              <a:gd name="connsiteY16" fmla="*/ 720203 h 2561221"/>
              <a:gd name="connsiteX17" fmla="*/ 1191049 w 1464645"/>
              <a:gd name="connsiteY17" fmla="*/ 733093 h 2561221"/>
              <a:gd name="connsiteX18" fmla="*/ 1189802 w 1464645"/>
              <a:gd name="connsiteY18" fmla="*/ 749725 h 2561221"/>
              <a:gd name="connsiteX19" fmla="*/ 1181486 w 1464645"/>
              <a:gd name="connsiteY19" fmla="*/ 810847 h 2561221"/>
              <a:gd name="connsiteX20" fmla="*/ 1226392 w 1464645"/>
              <a:gd name="connsiteY20" fmla="*/ 828311 h 2561221"/>
              <a:gd name="connsiteX21" fmla="*/ 1227639 w 1464645"/>
              <a:gd name="connsiteY21" fmla="*/ 834548 h 2561221"/>
              <a:gd name="connsiteX22" fmla="*/ 1244687 w 1464645"/>
              <a:gd name="connsiteY22" fmla="*/ 898581 h 2561221"/>
              <a:gd name="connsiteX23" fmla="*/ 1254666 w 1464645"/>
              <a:gd name="connsiteY23" fmla="*/ 907729 h 2561221"/>
              <a:gd name="connsiteX24" fmla="*/ 1262567 w 1464645"/>
              <a:gd name="connsiteY24" fmla="*/ 896502 h 2561221"/>
              <a:gd name="connsiteX25" fmla="*/ 1268388 w 1464645"/>
              <a:gd name="connsiteY25" fmla="*/ 849101 h 2561221"/>
              <a:gd name="connsiteX26" fmla="*/ 1276704 w 1464645"/>
              <a:gd name="connsiteY26" fmla="*/ 831221 h 2561221"/>
              <a:gd name="connsiteX27" fmla="*/ 1293752 w 1464645"/>
              <a:gd name="connsiteY27" fmla="*/ 839953 h 2561221"/>
              <a:gd name="connsiteX28" fmla="*/ 1309552 w 1464645"/>
              <a:gd name="connsiteY28" fmla="*/ 856585 h 2561221"/>
              <a:gd name="connsiteX29" fmla="*/ 1325352 w 1464645"/>
              <a:gd name="connsiteY29" fmla="*/ 862822 h 2561221"/>
              <a:gd name="connsiteX30" fmla="*/ 1330342 w 1464645"/>
              <a:gd name="connsiteY30" fmla="*/ 845774 h 2561221"/>
              <a:gd name="connsiteX31" fmla="*/ 1320779 w 1464645"/>
              <a:gd name="connsiteY31" fmla="*/ 820826 h 2561221"/>
              <a:gd name="connsiteX32" fmla="*/ 1288346 w 1464645"/>
              <a:gd name="connsiteY32" fmla="*/ 777583 h 2561221"/>
              <a:gd name="connsiteX33" fmla="*/ 1255082 w 1464645"/>
              <a:gd name="connsiteY33" fmla="*/ 690265 h 2561221"/>
              <a:gd name="connsiteX34" fmla="*/ 1240113 w 1464645"/>
              <a:gd name="connsiteY34" fmla="*/ 634548 h 2561221"/>
              <a:gd name="connsiteX35" fmla="*/ 1252172 w 1464645"/>
              <a:gd name="connsiteY35" fmla="*/ 594631 h 2561221"/>
              <a:gd name="connsiteX36" fmla="*/ 1225976 w 1464645"/>
              <a:gd name="connsiteY36" fmla="*/ 568852 h 2561221"/>
              <a:gd name="connsiteX37" fmla="*/ 1214750 w 1464645"/>
              <a:gd name="connsiteY37" fmla="*/ 538083 h 2561221"/>
              <a:gd name="connsiteX38" fmla="*/ 1269635 w 1464645"/>
              <a:gd name="connsiteY38" fmla="*/ 403779 h 2561221"/>
              <a:gd name="connsiteX39" fmla="*/ 1282109 w 1464645"/>
              <a:gd name="connsiteY39" fmla="*/ 316877 h 2561221"/>
              <a:gd name="connsiteX40" fmla="*/ 1233461 w 1464645"/>
              <a:gd name="connsiteY40" fmla="*/ 223738 h 2561221"/>
              <a:gd name="connsiteX41" fmla="*/ 1237619 w 1464645"/>
              <a:gd name="connsiteY41" fmla="*/ 199206 h 2561221"/>
              <a:gd name="connsiteX42" fmla="*/ 1237203 w 1464645"/>
              <a:gd name="connsiteY42" fmla="*/ 187980 h 2561221"/>
              <a:gd name="connsiteX43" fmla="*/ 1192297 w 1464645"/>
              <a:gd name="connsiteY43" fmla="*/ 172595 h 2561221"/>
              <a:gd name="connsiteX44" fmla="*/ 1183149 w 1464645"/>
              <a:gd name="connsiteY44" fmla="*/ 165942 h 2561221"/>
              <a:gd name="connsiteX45" fmla="*/ 1173170 w 1464645"/>
              <a:gd name="connsiteY45" fmla="*/ 157626 h 2561221"/>
              <a:gd name="connsiteX46" fmla="*/ 1102484 w 1464645"/>
              <a:gd name="connsiteY46" fmla="*/ 180495 h 2561221"/>
              <a:gd name="connsiteX47" fmla="*/ 1054667 w 1464645"/>
              <a:gd name="connsiteY47" fmla="*/ 183822 h 2561221"/>
              <a:gd name="connsiteX48" fmla="*/ 1014750 w 1464645"/>
              <a:gd name="connsiteY48" fmla="*/ 151389 h 2561221"/>
              <a:gd name="connsiteX49" fmla="*/ 935748 w 1464645"/>
              <a:gd name="connsiteY49" fmla="*/ 57834 h 2561221"/>
              <a:gd name="connsiteX50" fmla="*/ 838451 w 1464645"/>
              <a:gd name="connsiteY50" fmla="*/ 6275 h 2561221"/>
              <a:gd name="connsiteX51" fmla="*/ 527017 w 1464645"/>
              <a:gd name="connsiteY51" fmla="*/ 54508 h 2561221"/>
              <a:gd name="connsiteX52" fmla="*/ 475042 w 1464645"/>
              <a:gd name="connsiteY52" fmla="*/ 100246 h 2561221"/>
              <a:gd name="connsiteX53" fmla="*/ 440115 w 1464645"/>
              <a:gd name="connsiteY53" fmla="*/ 156379 h 2561221"/>
              <a:gd name="connsiteX54" fmla="*/ 390635 w 1464645"/>
              <a:gd name="connsiteY54" fmla="*/ 318956 h 2561221"/>
              <a:gd name="connsiteX55" fmla="*/ 339907 w 1464645"/>
              <a:gd name="connsiteY55" fmla="*/ 485276 h 2561221"/>
              <a:gd name="connsiteX56" fmla="*/ 338660 w 1464645"/>
              <a:gd name="connsiteY56" fmla="*/ 486939 h 2561221"/>
              <a:gd name="connsiteX57" fmla="*/ 346560 w 1464645"/>
              <a:gd name="connsiteY57" fmla="*/ 523946 h 2561221"/>
              <a:gd name="connsiteX58" fmla="*/ 381487 w 1464645"/>
              <a:gd name="connsiteY58" fmla="*/ 585484 h 2561221"/>
              <a:gd name="connsiteX59" fmla="*/ 393961 w 1464645"/>
              <a:gd name="connsiteY59" fmla="*/ 641617 h 2561221"/>
              <a:gd name="connsiteX60" fmla="*/ 402277 w 1464645"/>
              <a:gd name="connsiteY60" fmla="*/ 684028 h 2561221"/>
              <a:gd name="connsiteX61" fmla="*/ 457579 w 1464645"/>
              <a:gd name="connsiteY61" fmla="*/ 740577 h 2561221"/>
              <a:gd name="connsiteX62" fmla="*/ 561529 w 1464645"/>
              <a:gd name="connsiteY62" fmla="*/ 744735 h 2561221"/>
              <a:gd name="connsiteX63" fmla="*/ 588971 w 1464645"/>
              <a:gd name="connsiteY63" fmla="*/ 762199 h 2561221"/>
              <a:gd name="connsiteX64" fmla="*/ 631799 w 1464645"/>
              <a:gd name="connsiteY64" fmla="*/ 932677 h 2561221"/>
              <a:gd name="connsiteX65" fmla="*/ 624730 w 1464645"/>
              <a:gd name="connsiteY65" fmla="*/ 955130 h 2561221"/>
              <a:gd name="connsiteX66" fmla="*/ 382319 w 1464645"/>
              <a:gd name="connsiteY66" fmla="*/ 1191720 h 2561221"/>
              <a:gd name="connsiteX67" fmla="*/ 172756 w 1464645"/>
              <a:gd name="connsiteY67" fmla="*/ 1352218 h 2561221"/>
              <a:gd name="connsiteX68" fmla="*/ 85022 w 1464645"/>
              <a:gd name="connsiteY68" fmla="*/ 1469889 h 2561221"/>
              <a:gd name="connsiteX69" fmla="*/ 112049 w 1464645"/>
              <a:gd name="connsiteY69" fmla="*/ 1599203 h 2561221"/>
              <a:gd name="connsiteX70" fmla="*/ 239700 w 1464645"/>
              <a:gd name="connsiteY70" fmla="*/ 1633299 h 2561221"/>
              <a:gd name="connsiteX71" fmla="*/ 208515 w 1464645"/>
              <a:gd name="connsiteY71" fmla="*/ 1721864 h 2561221"/>
              <a:gd name="connsiteX72" fmla="*/ 141155 w 1464645"/>
              <a:gd name="connsiteY72" fmla="*/ 1805855 h 2561221"/>
              <a:gd name="connsiteX73" fmla="*/ 7684 w 1464645"/>
              <a:gd name="connsiteY73" fmla="*/ 2267809 h 2561221"/>
              <a:gd name="connsiteX74" fmla="*/ 348639 w 1464645"/>
              <a:gd name="connsiteY74" fmla="*/ 2560948 h 2561221"/>
              <a:gd name="connsiteX75" fmla="*/ 951549 w 1464645"/>
              <a:gd name="connsiteY75" fmla="*/ 2559700 h 2561221"/>
              <a:gd name="connsiteX76" fmla="*/ 1090841 w 1464645"/>
              <a:gd name="connsiteY76" fmla="*/ 2557205 h 2561221"/>
              <a:gd name="connsiteX77" fmla="*/ 1109968 w 1464645"/>
              <a:gd name="connsiteY77" fmla="*/ 2535584 h 2561221"/>
              <a:gd name="connsiteX78" fmla="*/ 1065478 w 1464645"/>
              <a:gd name="connsiteY78" fmla="*/ 2377996 h 2561221"/>
              <a:gd name="connsiteX79" fmla="*/ 912048 w 1464645"/>
              <a:gd name="connsiteY79" fmla="*/ 2155127 h 2561221"/>
              <a:gd name="connsiteX80" fmla="*/ 860489 w 1464645"/>
              <a:gd name="connsiteY80" fmla="*/ 2049098 h 2561221"/>
              <a:gd name="connsiteX81" fmla="*/ 893337 w 1464645"/>
              <a:gd name="connsiteY81" fmla="*/ 1785897 h 2561221"/>
              <a:gd name="connsiteX82" fmla="*/ 948638 w 1464645"/>
              <a:gd name="connsiteY82" fmla="*/ 1660326 h 2561221"/>
              <a:gd name="connsiteX83" fmla="*/ 983565 w 1464645"/>
              <a:gd name="connsiteY83" fmla="*/ 1604193 h 2561221"/>
              <a:gd name="connsiteX84" fmla="*/ 1015582 w 1464645"/>
              <a:gd name="connsiteY84" fmla="*/ 1684026 h 2561221"/>
              <a:gd name="connsiteX85" fmla="*/ 1128263 w 1464645"/>
              <a:gd name="connsiteY85" fmla="*/ 1990055 h 2561221"/>
              <a:gd name="connsiteX86" fmla="*/ 1162359 w 1464645"/>
              <a:gd name="connsiteY86" fmla="*/ 2143900 h 2561221"/>
              <a:gd name="connsiteX87" fmla="*/ 1282525 w 1464645"/>
              <a:gd name="connsiteY87" fmla="*/ 2545563 h 2561221"/>
              <a:gd name="connsiteX88" fmla="*/ 1302483 w 1464645"/>
              <a:gd name="connsiteY88" fmla="*/ 2560948 h 2561221"/>
              <a:gd name="connsiteX89" fmla="*/ 1427223 w 1464645"/>
              <a:gd name="connsiteY89" fmla="*/ 2560532 h 2561221"/>
              <a:gd name="connsiteX90" fmla="*/ 1463814 w 1464645"/>
              <a:gd name="connsiteY90" fmla="*/ 2518952 h 2561221"/>
              <a:gd name="connsiteX91" fmla="*/ 956538 w 1464645"/>
              <a:gd name="connsiteY91" fmla="*/ 700245 h 2561221"/>
              <a:gd name="connsiteX92" fmla="*/ 940322 w 1464645"/>
              <a:gd name="connsiteY92" fmla="*/ 680286 h 2561221"/>
              <a:gd name="connsiteX93" fmla="*/ 950717 w 1464645"/>
              <a:gd name="connsiteY93" fmla="*/ 669891 h 2561221"/>
              <a:gd name="connsiteX94" fmla="*/ 971091 w 1464645"/>
              <a:gd name="connsiteY94" fmla="*/ 689018 h 2561221"/>
              <a:gd name="connsiteX95" fmla="*/ 956538 w 1464645"/>
              <a:gd name="connsiteY95" fmla="*/ 700245 h 2561221"/>
              <a:gd name="connsiteX96" fmla="*/ 974002 w 1464645"/>
              <a:gd name="connsiteY96" fmla="*/ 637875 h 2561221"/>
              <a:gd name="connsiteX97" fmla="*/ 983149 w 1464645"/>
              <a:gd name="connsiteY97" fmla="*/ 647022 h 2561221"/>
              <a:gd name="connsiteX98" fmla="*/ 971923 w 1464645"/>
              <a:gd name="connsiteY98" fmla="*/ 654507 h 2561221"/>
              <a:gd name="connsiteX99" fmla="*/ 940738 w 1464645"/>
              <a:gd name="connsiteY99" fmla="*/ 632885 h 2561221"/>
              <a:gd name="connsiteX100" fmla="*/ 962775 w 1464645"/>
              <a:gd name="connsiteY100" fmla="*/ 540162 h 2561221"/>
              <a:gd name="connsiteX101" fmla="*/ 1035124 w 1464645"/>
              <a:gd name="connsiteY101" fmla="*/ 381326 h 2561221"/>
              <a:gd name="connsiteX102" fmla="*/ 1038866 w 1464645"/>
              <a:gd name="connsiteY102" fmla="*/ 369684 h 2561221"/>
              <a:gd name="connsiteX103" fmla="*/ 1049677 w 1464645"/>
              <a:gd name="connsiteY103" fmla="*/ 358457 h 2561221"/>
              <a:gd name="connsiteX104" fmla="*/ 1061320 w 1464645"/>
              <a:gd name="connsiteY104" fmla="*/ 371347 h 2561221"/>
              <a:gd name="connsiteX105" fmla="*/ 1065478 w 1464645"/>
              <a:gd name="connsiteY105" fmla="*/ 409185 h 2561221"/>
              <a:gd name="connsiteX106" fmla="*/ 1030550 w 1464645"/>
              <a:gd name="connsiteY106" fmla="*/ 552636 h 2561221"/>
              <a:gd name="connsiteX107" fmla="*/ 1028056 w 1464645"/>
              <a:gd name="connsiteY107" fmla="*/ 558041 h 2561221"/>
              <a:gd name="connsiteX108" fmla="*/ 1006434 w 1464645"/>
              <a:gd name="connsiteY108" fmla="*/ 592137 h 2561221"/>
              <a:gd name="connsiteX109" fmla="*/ 971507 w 1464645"/>
              <a:gd name="connsiteY109" fmla="*/ 621243 h 2561221"/>
              <a:gd name="connsiteX110" fmla="*/ 974002 w 1464645"/>
              <a:gd name="connsiteY110" fmla="*/ 637875 h 2561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464645" h="2561221">
                <a:moveTo>
                  <a:pt x="1463814" y="2518952"/>
                </a:moveTo>
                <a:cubicBezTo>
                  <a:pt x="1455914" y="2452424"/>
                  <a:pt x="1447182" y="2385896"/>
                  <a:pt x="1437618" y="2319368"/>
                </a:cubicBezTo>
                <a:cubicBezTo>
                  <a:pt x="1416413" y="2174670"/>
                  <a:pt x="1384396" y="2032050"/>
                  <a:pt x="1338242" y="1893173"/>
                </a:cubicBezTo>
                <a:cubicBezTo>
                  <a:pt x="1302483" y="1785897"/>
                  <a:pt x="1278367" y="1676958"/>
                  <a:pt x="1276288" y="1564276"/>
                </a:cubicBezTo>
                <a:cubicBezTo>
                  <a:pt x="1274625" y="1486106"/>
                  <a:pt x="1271298" y="1407935"/>
                  <a:pt x="1258824" y="1330181"/>
                </a:cubicBezTo>
                <a:cubicBezTo>
                  <a:pt x="1239698" y="1209183"/>
                  <a:pt x="1206850" y="1093175"/>
                  <a:pt x="1121611" y="999620"/>
                </a:cubicBezTo>
                <a:cubicBezTo>
                  <a:pt x="1110384" y="987562"/>
                  <a:pt x="1100821" y="973841"/>
                  <a:pt x="1090841" y="960119"/>
                </a:cubicBezTo>
                <a:cubicBezTo>
                  <a:pt x="1062983" y="922282"/>
                  <a:pt x="1035124" y="884028"/>
                  <a:pt x="1014750" y="841201"/>
                </a:cubicBezTo>
                <a:cubicBezTo>
                  <a:pt x="1009761" y="830806"/>
                  <a:pt x="1003524" y="819995"/>
                  <a:pt x="1006850" y="807521"/>
                </a:cubicBezTo>
                <a:cubicBezTo>
                  <a:pt x="1008513" y="800868"/>
                  <a:pt x="1011424" y="792968"/>
                  <a:pt x="1019740" y="793384"/>
                </a:cubicBezTo>
                <a:cubicBezTo>
                  <a:pt x="1027224" y="793799"/>
                  <a:pt x="1028887" y="801700"/>
                  <a:pt x="1029303" y="807521"/>
                </a:cubicBezTo>
                <a:cubicBezTo>
                  <a:pt x="1030550" y="817084"/>
                  <a:pt x="1030550" y="827063"/>
                  <a:pt x="1030966" y="836627"/>
                </a:cubicBezTo>
                <a:cubicBezTo>
                  <a:pt x="1031382" y="848269"/>
                  <a:pt x="1035956" y="852427"/>
                  <a:pt x="1045935" y="843280"/>
                </a:cubicBezTo>
                <a:cubicBezTo>
                  <a:pt x="1056746" y="833300"/>
                  <a:pt x="1069220" y="830806"/>
                  <a:pt x="1084189" y="831221"/>
                </a:cubicBezTo>
                <a:cubicBezTo>
                  <a:pt x="1106642" y="832053"/>
                  <a:pt x="1124521" y="817084"/>
                  <a:pt x="1132006" y="795463"/>
                </a:cubicBezTo>
                <a:cubicBezTo>
                  <a:pt x="1141153" y="769683"/>
                  <a:pt x="1156538" y="747646"/>
                  <a:pt x="1174417" y="726856"/>
                </a:cubicBezTo>
                <a:cubicBezTo>
                  <a:pt x="1177328" y="723114"/>
                  <a:pt x="1181486" y="718540"/>
                  <a:pt x="1186475" y="720203"/>
                </a:cubicBezTo>
                <a:cubicBezTo>
                  <a:pt x="1191465" y="722282"/>
                  <a:pt x="1191465" y="728103"/>
                  <a:pt x="1191049" y="733093"/>
                </a:cubicBezTo>
                <a:cubicBezTo>
                  <a:pt x="1191049" y="738498"/>
                  <a:pt x="1189802" y="743903"/>
                  <a:pt x="1189802" y="749725"/>
                </a:cubicBezTo>
                <a:cubicBezTo>
                  <a:pt x="1189802" y="770099"/>
                  <a:pt x="1179823" y="789226"/>
                  <a:pt x="1181486" y="810847"/>
                </a:cubicBezTo>
                <a:cubicBezTo>
                  <a:pt x="1217660" y="784236"/>
                  <a:pt x="1217660" y="784236"/>
                  <a:pt x="1226392" y="828311"/>
                </a:cubicBezTo>
                <a:cubicBezTo>
                  <a:pt x="1226808" y="830390"/>
                  <a:pt x="1227224" y="832469"/>
                  <a:pt x="1227639" y="834548"/>
                </a:cubicBezTo>
                <a:cubicBezTo>
                  <a:pt x="1232629" y="856169"/>
                  <a:pt x="1235540" y="878207"/>
                  <a:pt x="1244687" y="898581"/>
                </a:cubicBezTo>
                <a:cubicBezTo>
                  <a:pt x="1246766" y="902739"/>
                  <a:pt x="1248845" y="908144"/>
                  <a:pt x="1254666" y="907729"/>
                </a:cubicBezTo>
                <a:cubicBezTo>
                  <a:pt x="1260488" y="907313"/>
                  <a:pt x="1261735" y="901076"/>
                  <a:pt x="1262567" y="896502"/>
                </a:cubicBezTo>
                <a:cubicBezTo>
                  <a:pt x="1265061" y="880702"/>
                  <a:pt x="1266309" y="864901"/>
                  <a:pt x="1268388" y="849101"/>
                </a:cubicBezTo>
                <a:cubicBezTo>
                  <a:pt x="1269219" y="842448"/>
                  <a:pt x="1269635" y="834548"/>
                  <a:pt x="1276704" y="831221"/>
                </a:cubicBezTo>
                <a:cubicBezTo>
                  <a:pt x="1285020" y="827895"/>
                  <a:pt x="1289178" y="835379"/>
                  <a:pt x="1293752" y="839953"/>
                </a:cubicBezTo>
                <a:cubicBezTo>
                  <a:pt x="1299157" y="845359"/>
                  <a:pt x="1304147" y="851180"/>
                  <a:pt x="1309552" y="856585"/>
                </a:cubicBezTo>
                <a:cubicBezTo>
                  <a:pt x="1313710" y="860743"/>
                  <a:pt x="1318284" y="866980"/>
                  <a:pt x="1325352" y="862822"/>
                </a:cubicBezTo>
                <a:cubicBezTo>
                  <a:pt x="1332005" y="859080"/>
                  <a:pt x="1330758" y="852011"/>
                  <a:pt x="1330342" y="845774"/>
                </a:cubicBezTo>
                <a:cubicBezTo>
                  <a:pt x="1329926" y="836627"/>
                  <a:pt x="1325768" y="828311"/>
                  <a:pt x="1320779" y="820826"/>
                </a:cubicBezTo>
                <a:cubicBezTo>
                  <a:pt x="1310384" y="805858"/>
                  <a:pt x="1299989" y="791720"/>
                  <a:pt x="1288346" y="777583"/>
                </a:cubicBezTo>
                <a:cubicBezTo>
                  <a:pt x="1267972" y="752219"/>
                  <a:pt x="1254251" y="724361"/>
                  <a:pt x="1255082" y="690265"/>
                </a:cubicBezTo>
                <a:cubicBezTo>
                  <a:pt x="1255498" y="670723"/>
                  <a:pt x="1248429" y="652428"/>
                  <a:pt x="1240113" y="634548"/>
                </a:cubicBezTo>
                <a:cubicBezTo>
                  <a:pt x="1228055" y="608769"/>
                  <a:pt x="1228887" y="607521"/>
                  <a:pt x="1252172" y="594631"/>
                </a:cubicBezTo>
                <a:cubicBezTo>
                  <a:pt x="1246766" y="582573"/>
                  <a:pt x="1235540" y="576336"/>
                  <a:pt x="1225976" y="568852"/>
                </a:cubicBezTo>
                <a:cubicBezTo>
                  <a:pt x="1215581" y="560952"/>
                  <a:pt x="1210592" y="550557"/>
                  <a:pt x="1214750" y="538083"/>
                </a:cubicBezTo>
                <a:cubicBezTo>
                  <a:pt x="1229718" y="491929"/>
                  <a:pt x="1242192" y="444944"/>
                  <a:pt x="1269635" y="403779"/>
                </a:cubicBezTo>
                <a:cubicBezTo>
                  <a:pt x="1287930" y="376337"/>
                  <a:pt x="1291257" y="348062"/>
                  <a:pt x="1282109" y="316877"/>
                </a:cubicBezTo>
                <a:cubicBezTo>
                  <a:pt x="1272130" y="282366"/>
                  <a:pt x="1257161" y="251181"/>
                  <a:pt x="1233461" y="223738"/>
                </a:cubicBezTo>
                <a:cubicBezTo>
                  <a:pt x="1225976" y="215007"/>
                  <a:pt x="1215581" y="204612"/>
                  <a:pt x="1237619" y="199206"/>
                </a:cubicBezTo>
                <a:cubicBezTo>
                  <a:pt x="1247182" y="197127"/>
                  <a:pt x="1242192" y="190890"/>
                  <a:pt x="1237203" y="187980"/>
                </a:cubicBezTo>
                <a:cubicBezTo>
                  <a:pt x="1223481" y="179664"/>
                  <a:pt x="1208929" y="173842"/>
                  <a:pt x="1192297" y="172595"/>
                </a:cubicBezTo>
                <a:cubicBezTo>
                  <a:pt x="1188139" y="172179"/>
                  <a:pt x="1179823" y="173842"/>
                  <a:pt x="1183149" y="165942"/>
                </a:cubicBezTo>
                <a:cubicBezTo>
                  <a:pt x="1189386" y="150973"/>
                  <a:pt x="1177744" y="156795"/>
                  <a:pt x="1173170" y="157626"/>
                </a:cubicBezTo>
                <a:cubicBezTo>
                  <a:pt x="1148638" y="162200"/>
                  <a:pt x="1124521" y="168021"/>
                  <a:pt x="1102484" y="180495"/>
                </a:cubicBezTo>
                <a:cubicBezTo>
                  <a:pt x="1087099" y="189227"/>
                  <a:pt x="1070883" y="190890"/>
                  <a:pt x="1054667" y="183822"/>
                </a:cubicBezTo>
                <a:cubicBezTo>
                  <a:pt x="1038451" y="176753"/>
                  <a:pt x="1025561" y="165526"/>
                  <a:pt x="1014750" y="151389"/>
                </a:cubicBezTo>
                <a:cubicBezTo>
                  <a:pt x="990218" y="118541"/>
                  <a:pt x="965686" y="85693"/>
                  <a:pt x="935748" y="57834"/>
                </a:cubicBezTo>
                <a:cubicBezTo>
                  <a:pt x="906642" y="34550"/>
                  <a:pt x="877120" y="12928"/>
                  <a:pt x="838451" y="6275"/>
                </a:cubicBezTo>
                <a:cubicBezTo>
                  <a:pt x="729096" y="-12852"/>
                  <a:pt x="626809" y="14175"/>
                  <a:pt x="527017" y="54508"/>
                </a:cubicBezTo>
                <a:cubicBezTo>
                  <a:pt x="505396" y="63240"/>
                  <a:pt x="485437" y="78208"/>
                  <a:pt x="475042" y="100246"/>
                </a:cubicBezTo>
                <a:cubicBezTo>
                  <a:pt x="465479" y="120620"/>
                  <a:pt x="454252" y="139331"/>
                  <a:pt x="440115" y="156379"/>
                </a:cubicBezTo>
                <a:cubicBezTo>
                  <a:pt x="401030" y="203780"/>
                  <a:pt x="381072" y="259081"/>
                  <a:pt x="390635" y="318956"/>
                </a:cubicBezTo>
                <a:cubicBezTo>
                  <a:pt x="400614" y="384653"/>
                  <a:pt x="379824" y="436628"/>
                  <a:pt x="339907" y="485276"/>
                </a:cubicBezTo>
                <a:cubicBezTo>
                  <a:pt x="339492" y="485692"/>
                  <a:pt x="339076" y="486524"/>
                  <a:pt x="338660" y="486939"/>
                </a:cubicBezTo>
                <a:cubicBezTo>
                  <a:pt x="323275" y="509808"/>
                  <a:pt x="322028" y="511887"/>
                  <a:pt x="346560" y="523946"/>
                </a:cubicBezTo>
                <a:cubicBezTo>
                  <a:pt x="373171" y="537251"/>
                  <a:pt x="383151" y="556794"/>
                  <a:pt x="381487" y="585484"/>
                </a:cubicBezTo>
                <a:cubicBezTo>
                  <a:pt x="380240" y="605026"/>
                  <a:pt x="385230" y="623737"/>
                  <a:pt x="393961" y="641617"/>
                </a:cubicBezTo>
                <a:cubicBezTo>
                  <a:pt x="400614" y="654922"/>
                  <a:pt x="402277" y="669475"/>
                  <a:pt x="402277" y="684028"/>
                </a:cubicBezTo>
                <a:cubicBezTo>
                  <a:pt x="402693" y="728103"/>
                  <a:pt x="412672" y="738498"/>
                  <a:pt x="457579" y="740577"/>
                </a:cubicBezTo>
                <a:cubicBezTo>
                  <a:pt x="492090" y="742240"/>
                  <a:pt x="526601" y="743488"/>
                  <a:pt x="561529" y="744735"/>
                </a:cubicBezTo>
                <a:cubicBezTo>
                  <a:pt x="574418" y="745151"/>
                  <a:pt x="583982" y="748893"/>
                  <a:pt x="588971" y="762199"/>
                </a:cubicBezTo>
                <a:cubicBezTo>
                  <a:pt x="609346" y="817500"/>
                  <a:pt x="627641" y="873217"/>
                  <a:pt x="631799" y="932677"/>
                </a:cubicBezTo>
                <a:cubicBezTo>
                  <a:pt x="632215" y="941408"/>
                  <a:pt x="631799" y="948477"/>
                  <a:pt x="624730" y="955130"/>
                </a:cubicBezTo>
                <a:cubicBezTo>
                  <a:pt x="544065" y="1034132"/>
                  <a:pt x="468805" y="1118539"/>
                  <a:pt x="382319" y="1191720"/>
                </a:cubicBezTo>
                <a:cubicBezTo>
                  <a:pt x="314959" y="1248684"/>
                  <a:pt x="242195" y="1297749"/>
                  <a:pt x="172756" y="1352218"/>
                </a:cubicBezTo>
                <a:cubicBezTo>
                  <a:pt x="132839" y="1383819"/>
                  <a:pt x="99575" y="1419578"/>
                  <a:pt x="85022" y="1469889"/>
                </a:cubicBezTo>
                <a:cubicBezTo>
                  <a:pt x="70885" y="1518122"/>
                  <a:pt x="75875" y="1562613"/>
                  <a:pt x="112049" y="1599203"/>
                </a:cubicBezTo>
                <a:cubicBezTo>
                  <a:pt x="146561" y="1634130"/>
                  <a:pt x="187309" y="1652841"/>
                  <a:pt x="239700" y="1633299"/>
                </a:cubicBezTo>
                <a:cubicBezTo>
                  <a:pt x="233463" y="1665315"/>
                  <a:pt x="224315" y="1694837"/>
                  <a:pt x="208515" y="1721864"/>
                </a:cubicBezTo>
                <a:cubicBezTo>
                  <a:pt x="189804" y="1753049"/>
                  <a:pt x="163608" y="1777997"/>
                  <a:pt x="141155" y="1805855"/>
                </a:cubicBezTo>
                <a:cubicBezTo>
                  <a:pt x="32216" y="1941406"/>
                  <a:pt x="-21007" y="2093173"/>
                  <a:pt x="7684" y="2267809"/>
                </a:cubicBezTo>
                <a:cubicBezTo>
                  <a:pt x="37205" y="2446603"/>
                  <a:pt x="169014" y="2560116"/>
                  <a:pt x="348639" y="2560948"/>
                </a:cubicBezTo>
                <a:cubicBezTo>
                  <a:pt x="549470" y="2561779"/>
                  <a:pt x="750717" y="2560532"/>
                  <a:pt x="951549" y="2559700"/>
                </a:cubicBezTo>
                <a:cubicBezTo>
                  <a:pt x="998118" y="2559700"/>
                  <a:pt x="1044272" y="2557621"/>
                  <a:pt x="1090841" y="2557205"/>
                </a:cubicBezTo>
                <a:cubicBezTo>
                  <a:pt x="1106226" y="2557205"/>
                  <a:pt x="1112879" y="2553879"/>
                  <a:pt x="1109968" y="2535584"/>
                </a:cubicBezTo>
                <a:cubicBezTo>
                  <a:pt x="1101236" y="2481114"/>
                  <a:pt x="1087099" y="2428723"/>
                  <a:pt x="1065478" y="2377996"/>
                </a:cubicBezTo>
                <a:cubicBezTo>
                  <a:pt x="1029303" y="2293173"/>
                  <a:pt x="975665" y="2220408"/>
                  <a:pt x="912048" y="2155127"/>
                </a:cubicBezTo>
                <a:cubicBezTo>
                  <a:pt x="882526" y="2124774"/>
                  <a:pt x="864647" y="2090678"/>
                  <a:pt x="860489" y="2049098"/>
                </a:cubicBezTo>
                <a:cubicBezTo>
                  <a:pt x="852173" y="1958870"/>
                  <a:pt x="860073" y="1870720"/>
                  <a:pt x="893337" y="1785897"/>
                </a:cubicBezTo>
                <a:cubicBezTo>
                  <a:pt x="909969" y="1743486"/>
                  <a:pt x="929095" y="1701906"/>
                  <a:pt x="948638" y="1660326"/>
                </a:cubicBezTo>
                <a:cubicBezTo>
                  <a:pt x="957786" y="1641199"/>
                  <a:pt x="966517" y="1621240"/>
                  <a:pt x="983565" y="1604193"/>
                </a:cubicBezTo>
                <a:cubicBezTo>
                  <a:pt x="998118" y="1630804"/>
                  <a:pt x="1006018" y="1657831"/>
                  <a:pt x="1015582" y="1684026"/>
                </a:cubicBezTo>
                <a:cubicBezTo>
                  <a:pt x="1051341" y="1786729"/>
                  <a:pt x="1096247" y="1885689"/>
                  <a:pt x="1128263" y="1990055"/>
                </a:cubicBezTo>
                <a:cubicBezTo>
                  <a:pt x="1143648" y="2040366"/>
                  <a:pt x="1146974" y="2093589"/>
                  <a:pt x="1162359" y="2143900"/>
                </a:cubicBezTo>
                <a:cubicBezTo>
                  <a:pt x="1203107" y="2277788"/>
                  <a:pt x="1249261" y="2409596"/>
                  <a:pt x="1282525" y="2545563"/>
                </a:cubicBezTo>
                <a:cubicBezTo>
                  <a:pt x="1285436" y="2557205"/>
                  <a:pt x="1290425" y="2561363"/>
                  <a:pt x="1302483" y="2560948"/>
                </a:cubicBezTo>
                <a:cubicBezTo>
                  <a:pt x="1344063" y="2560532"/>
                  <a:pt x="1385643" y="2561363"/>
                  <a:pt x="1427223" y="2560532"/>
                </a:cubicBezTo>
                <a:cubicBezTo>
                  <a:pt x="1459240" y="2560532"/>
                  <a:pt x="1467556" y="2551800"/>
                  <a:pt x="1463814" y="2518952"/>
                </a:cubicBezTo>
                <a:close/>
                <a:moveTo>
                  <a:pt x="956538" y="700245"/>
                </a:moveTo>
                <a:cubicBezTo>
                  <a:pt x="944896" y="699413"/>
                  <a:pt x="940738" y="690681"/>
                  <a:pt x="940322" y="680286"/>
                </a:cubicBezTo>
                <a:cubicBezTo>
                  <a:pt x="940322" y="674465"/>
                  <a:pt x="942401" y="669475"/>
                  <a:pt x="950717" y="669891"/>
                </a:cubicBezTo>
                <a:cubicBezTo>
                  <a:pt x="959449" y="674049"/>
                  <a:pt x="970675" y="676544"/>
                  <a:pt x="971091" y="689018"/>
                </a:cubicBezTo>
                <a:cubicBezTo>
                  <a:pt x="971091" y="697750"/>
                  <a:pt x="963607" y="701076"/>
                  <a:pt x="956538" y="700245"/>
                </a:cubicBezTo>
                <a:close/>
                <a:moveTo>
                  <a:pt x="974002" y="637875"/>
                </a:moveTo>
                <a:cubicBezTo>
                  <a:pt x="978576" y="638706"/>
                  <a:pt x="983981" y="640785"/>
                  <a:pt x="983149" y="647022"/>
                </a:cubicBezTo>
                <a:cubicBezTo>
                  <a:pt x="982318" y="652843"/>
                  <a:pt x="976497" y="653259"/>
                  <a:pt x="971923" y="654507"/>
                </a:cubicBezTo>
                <a:cubicBezTo>
                  <a:pt x="953212" y="659496"/>
                  <a:pt x="942817" y="652428"/>
                  <a:pt x="940738" y="632885"/>
                </a:cubicBezTo>
                <a:cubicBezTo>
                  <a:pt x="937411" y="599621"/>
                  <a:pt x="941569" y="567605"/>
                  <a:pt x="962775" y="540162"/>
                </a:cubicBezTo>
                <a:cubicBezTo>
                  <a:pt x="999781" y="492761"/>
                  <a:pt x="1025145" y="440786"/>
                  <a:pt x="1035124" y="381326"/>
                </a:cubicBezTo>
                <a:cubicBezTo>
                  <a:pt x="1035956" y="377168"/>
                  <a:pt x="1037203" y="373426"/>
                  <a:pt x="1038866" y="369684"/>
                </a:cubicBezTo>
                <a:cubicBezTo>
                  <a:pt x="1040945" y="364694"/>
                  <a:pt x="1043024" y="358457"/>
                  <a:pt x="1049677" y="358457"/>
                </a:cubicBezTo>
                <a:cubicBezTo>
                  <a:pt x="1057577" y="358457"/>
                  <a:pt x="1060072" y="365526"/>
                  <a:pt x="1061320" y="371347"/>
                </a:cubicBezTo>
                <a:cubicBezTo>
                  <a:pt x="1063399" y="382158"/>
                  <a:pt x="1063814" y="393385"/>
                  <a:pt x="1065478" y="409185"/>
                </a:cubicBezTo>
                <a:cubicBezTo>
                  <a:pt x="1054667" y="454091"/>
                  <a:pt x="1053835" y="506066"/>
                  <a:pt x="1030550" y="552636"/>
                </a:cubicBezTo>
                <a:cubicBezTo>
                  <a:pt x="1029719" y="554299"/>
                  <a:pt x="1027224" y="557210"/>
                  <a:pt x="1028056" y="558041"/>
                </a:cubicBezTo>
                <a:cubicBezTo>
                  <a:pt x="1041361" y="582158"/>
                  <a:pt x="1017661" y="583821"/>
                  <a:pt x="1006434" y="592137"/>
                </a:cubicBezTo>
                <a:cubicBezTo>
                  <a:pt x="994376" y="601284"/>
                  <a:pt x="981902" y="610016"/>
                  <a:pt x="971507" y="621243"/>
                </a:cubicBezTo>
                <a:cubicBezTo>
                  <a:pt x="965270" y="627064"/>
                  <a:pt x="958201" y="634548"/>
                  <a:pt x="974002" y="637875"/>
                </a:cubicBezTo>
                <a:close/>
              </a:path>
            </a:pathLst>
          </a:custGeom>
          <a:solidFill>
            <a:schemeClr val="accent1"/>
          </a:solidFill>
          <a:ln w="414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7E534AC-0D42-4A9E-8CC7-E51D89B283C3}"/>
              </a:ext>
            </a:extLst>
          </p:cNvPr>
          <p:cNvGrpSpPr/>
          <p:nvPr/>
        </p:nvGrpSpPr>
        <p:grpSpPr>
          <a:xfrm>
            <a:off x="13345444" y="1895156"/>
            <a:ext cx="4798814" cy="8388663"/>
            <a:chOff x="8123237" y="2228318"/>
            <a:chExt cx="1468681" cy="2567358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9FFBF88-5F09-4B98-985A-AF1B0DC54A3C}"/>
                </a:ext>
              </a:extLst>
            </p:cNvPr>
            <p:cNvSpPr/>
            <p:nvPr/>
          </p:nvSpPr>
          <p:spPr>
            <a:xfrm>
              <a:off x="8123237" y="2234455"/>
              <a:ext cx="1464645" cy="2561221"/>
            </a:xfrm>
            <a:custGeom>
              <a:avLst/>
              <a:gdLst>
                <a:gd name="connsiteX0" fmla="*/ 1463814 w 1464645"/>
                <a:gd name="connsiteY0" fmla="*/ 2518952 h 2561221"/>
                <a:gd name="connsiteX1" fmla="*/ 1437618 w 1464645"/>
                <a:gd name="connsiteY1" fmla="*/ 2319368 h 2561221"/>
                <a:gd name="connsiteX2" fmla="*/ 1338242 w 1464645"/>
                <a:gd name="connsiteY2" fmla="*/ 1893173 h 2561221"/>
                <a:gd name="connsiteX3" fmla="*/ 1276288 w 1464645"/>
                <a:gd name="connsiteY3" fmla="*/ 1564276 h 2561221"/>
                <a:gd name="connsiteX4" fmla="*/ 1258824 w 1464645"/>
                <a:gd name="connsiteY4" fmla="*/ 1330181 h 2561221"/>
                <a:gd name="connsiteX5" fmla="*/ 1121611 w 1464645"/>
                <a:gd name="connsiteY5" fmla="*/ 999620 h 2561221"/>
                <a:gd name="connsiteX6" fmla="*/ 1090841 w 1464645"/>
                <a:gd name="connsiteY6" fmla="*/ 960119 h 2561221"/>
                <a:gd name="connsiteX7" fmla="*/ 1014750 w 1464645"/>
                <a:gd name="connsiteY7" fmla="*/ 841201 h 2561221"/>
                <a:gd name="connsiteX8" fmla="*/ 1006850 w 1464645"/>
                <a:gd name="connsiteY8" fmla="*/ 807521 h 2561221"/>
                <a:gd name="connsiteX9" fmla="*/ 1019740 w 1464645"/>
                <a:gd name="connsiteY9" fmla="*/ 793384 h 2561221"/>
                <a:gd name="connsiteX10" fmla="*/ 1029303 w 1464645"/>
                <a:gd name="connsiteY10" fmla="*/ 807521 h 2561221"/>
                <a:gd name="connsiteX11" fmla="*/ 1030966 w 1464645"/>
                <a:gd name="connsiteY11" fmla="*/ 836627 h 2561221"/>
                <a:gd name="connsiteX12" fmla="*/ 1045935 w 1464645"/>
                <a:gd name="connsiteY12" fmla="*/ 843280 h 2561221"/>
                <a:gd name="connsiteX13" fmla="*/ 1084189 w 1464645"/>
                <a:gd name="connsiteY13" fmla="*/ 831221 h 2561221"/>
                <a:gd name="connsiteX14" fmla="*/ 1132006 w 1464645"/>
                <a:gd name="connsiteY14" fmla="*/ 795463 h 2561221"/>
                <a:gd name="connsiteX15" fmla="*/ 1174417 w 1464645"/>
                <a:gd name="connsiteY15" fmla="*/ 726856 h 2561221"/>
                <a:gd name="connsiteX16" fmla="*/ 1186475 w 1464645"/>
                <a:gd name="connsiteY16" fmla="*/ 720203 h 2561221"/>
                <a:gd name="connsiteX17" fmla="*/ 1191049 w 1464645"/>
                <a:gd name="connsiteY17" fmla="*/ 733093 h 2561221"/>
                <a:gd name="connsiteX18" fmla="*/ 1189802 w 1464645"/>
                <a:gd name="connsiteY18" fmla="*/ 749725 h 2561221"/>
                <a:gd name="connsiteX19" fmla="*/ 1181486 w 1464645"/>
                <a:gd name="connsiteY19" fmla="*/ 810847 h 2561221"/>
                <a:gd name="connsiteX20" fmla="*/ 1226392 w 1464645"/>
                <a:gd name="connsiteY20" fmla="*/ 828311 h 2561221"/>
                <a:gd name="connsiteX21" fmla="*/ 1227639 w 1464645"/>
                <a:gd name="connsiteY21" fmla="*/ 834548 h 2561221"/>
                <a:gd name="connsiteX22" fmla="*/ 1244687 w 1464645"/>
                <a:gd name="connsiteY22" fmla="*/ 898581 h 2561221"/>
                <a:gd name="connsiteX23" fmla="*/ 1254666 w 1464645"/>
                <a:gd name="connsiteY23" fmla="*/ 907729 h 2561221"/>
                <a:gd name="connsiteX24" fmla="*/ 1262567 w 1464645"/>
                <a:gd name="connsiteY24" fmla="*/ 896502 h 2561221"/>
                <a:gd name="connsiteX25" fmla="*/ 1268388 w 1464645"/>
                <a:gd name="connsiteY25" fmla="*/ 849101 h 2561221"/>
                <a:gd name="connsiteX26" fmla="*/ 1276704 w 1464645"/>
                <a:gd name="connsiteY26" fmla="*/ 831221 h 2561221"/>
                <a:gd name="connsiteX27" fmla="*/ 1293752 w 1464645"/>
                <a:gd name="connsiteY27" fmla="*/ 839953 h 2561221"/>
                <a:gd name="connsiteX28" fmla="*/ 1309552 w 1464645"/>
                <a:gd name="connsiteY28" fmla="*/ 856585 h 2561221"/>
                <a:gd name="connsiteX29" fmla="*/ 1325352 w 1464645"/>
                <a:gd name="connsiteY29" fmla="*/ 862822 h 2561221"/>
                <a:gd name="connsiteX30" fmla="*/ 1330342 w 1464645"/>
                <a:gd name="connsiteY30" fmla="*/ 845774 h 2561221"/>
                <a:gd name="connsiteX31" fmla="*/ 1320779 w 1464645"/>
                <a:gd name="connsiteY31" fmla="*/ 820826 h 2561221"/>
                <a:gd name="connsiteX32" fmla="*/ 1288346 w 1464645"/>
                <a:gd name="connsiteY32" fmla="*/ 777583 h 2561221"/>
                <a:gd name="connsiteX33" fmla="*/ 1255082 w 1464645"/>
                <a:gd name="connsiteY33" fmla="*/ 690265 h 2561221"/>
                <a:gd name="connsiteX34" fmla="*/ 1240113 w 1464645"/>
                <a:gd name="connsiteY34" fmla="*/ 634548 h 2561221"/>
                <a:gd name="connsiteX35" fmla="*/ 1252172 w 1464645"/>
                <a:gd name="connsiteY35" fmla="*/ 594631 h 2561221"/>
                <a:gd name="connsiteX36" fmla="*/ 1225976 w 1464645"/>
                <a:gd name="connsiteY36" fmla="*/ 568852 h 2561221"/>
                <a:gd name="connsiteX37" fmla="*/ 1214750 w 1464645"/>
                <a:gd name="connsiteY37" fmla="*/ 538083 h 2561221"/>
                <a:gd name="connsiteX38" fmla="*/ 1269635 w 1464645"/>
                <a:gd name="connsiteY38" fmla="*/ 403779 h 2561221"/>
                <a:gd name="connsiteX39" fmla="*/ 1282109 w 1464645"/>
                <a:gd name="connsiteY39" fmla="*/ 316877 h 2561221"/>
                <a:gd name="connsiteX40" fmla="*/ 1233461 w 1464645"/>
                <a:gd name="connsiteY40" fmla="*/ 223738 h 2561221"/>
                <a:gd name="connsiteX41" fmla="*/ 1237619 w 1464645"/>
                <a:gd name="connsiteY41" fmla="*/ 199206 h 2561221"/>
                <a:gd name="connsiteX42" fmla="*/ 1237203 w 1464645"/>
                <a:gd name="connsiteY42" fmla="*/ 187980 h 2561221"/>
                <a:gd name="connsiteX43" fmla="*/ 1192297 w 1464645"/>
                <a:gd name="connsiteY43" fmla="*/ 172595 h 2561221"/>
                <a:gd name="connsiteX44" fmla="*/ 1183149 w 1464645"/>
                <a:gd name="connsiteY44" fmla="*/ 165942 h 2561221"/>
                <a:gd name="connsiteX45" fmla="*/ 1173170 w 1464645"/>
                <a:gd name="connsiteY45" fmla="*/ 157626 h 2561221"/>
                <a:gd name="connsiteX46" fmla="*/ 1102484 w 1464645"/>
                <a:gd name="connsiteY46" fmla="*/ 180495 h 2561221"/>
                <a:gd name="connsiteX47" fmla="*/ 1054667 w 1464645"/>
                <a:gd name="connsiteY47" fmla="*/ 183822 h 2561221"/>
                <a:gd name="connsiteX48" fmla="*/ 1014750 w 1464645"/>
                <a:gd name="connsiteY48" fmla="*/ 151389 h 2561221"/>
                <a:gd name="connsiteX49" fmla="*/ 935748 w 1464645"/>
                <a:gd name="connsiteY49" fmla="*/ 57834 h 2561221"/>
                <a:gd name="connsiteX50" fmla="*/ 838451 w 1464645"/>
                <a:gd name="connsiteY50" fmla="*/ 6275 h 2561221"/>
                <a:gd name="connsiteX51" fmla="*/ 527017 w 1464645"/>
                <a:gd name="connsiteY51" fmla="*/ 54508 h 2561221"/>
                <a:gd name="connsiteX52" fmla="*/ 475042 w 1464645"/>
                <a:gd name="connsiteY52" fmla="*/ 100246 h 2561221"/>
                <a:gd name="connsiteX53" fmla="*/ 440115 w 1464645"/>
                <a:gd name="connsiteY53" fmla="*/ 156379 h 2561221"/>
                <a:gd name="connsiteX54" fmla="*/ 390635 w 1464645"/>
                <a:gd name="connsiteY54" fmla="*/ 318956 h 2561221"/>
                <a:gd name="connsiteX55" fmla="*/ 339907 w 1464645"/>
                <a:gd name="connsiteY55" fmla="*/ 485276 h 2561221"/>
                <a:gd name="connsiteX56" fmla="*/ 338660 w 1464645"/>
                <a:gd name="connsiteY56" fmla="*/ 486939 h 2561221"/>
                <a:gd name="connsiteX57" fmla="*/ 346560 w 1464645"/>
                <a:gd name="connsiteY57" fmla="*/ 523946 h 2561221"/>
                <a:gd name="connsiteX58" fmla="*/ 381487 w 1464645"/>
                <a:gd name="connsiteY58" fmla="*/ 585484 h 2561221"/>
                <a:gd name="connsiteX59" fmla="*/ 393961 w 1464645"/>
                <a:gd name="connsiteY59" fmla="*/ 641617 h 2561221"/>
                <a:gd name="connsiteX60" fmla="*/ 402277 w 1464645"/>
                <a:gd name="connsiteY60" fmla="*/ 684028 h 2561221"/>
                <a:gd name="connsiteX61" fmla="*/ 457579 w 1464645"/>
                <a:gd name="connsiteY61" fmla="*/ 740577 h 2561221"/>
                <a:gd name="connsiteX62" fmla="*/ 561529 w 1464645"/>
                <a:gd name="connsiteY62" fmla="*/ 744735 h 2561221"/>
                <a:gd name="connsiteX63" fmla="*/ 588971 w 1464645"/>
                <a:gd name="connsiteY63" fmla="*/ 762199 h 2561221"/>
                <a:gd name="connsiteX64" fmla="*/ 631799 w 1464645"/>
                <a:gd name="connsiteY64" fmla="*/ 932677 h 2561221"/>
                <a:gd name="connsiteX65" fmla="*/ 624730 w 1464645"/>
                <a:gd name="connsiteY65" fmla="*/ 955130 h 2561221"/>
                <a:gd name="connsiteX66" fmla="*/ 382319 w 1464645"/>
                <a:gd name="connsiteY66" fmla="*/ 1191720 h 2561221"/>
                <a:gd name="connsiteX67" fmla="*/ 172756 w 1464645"/>
                <a:gd name="connsiteY67" fmla="*/ 1352218 h 2561221"/>
                <a:gd name="connsiteX68" fmla="*/ 85022 w 1464645"/>
                <a:gd name="connsiteY68" fmla="*/ 1469889 h 2561221"/>
                <a:gd name="connsiteX69" fmla="*/ 112049 w 1464645"/>
                <a:gd name="connsiteY69" fmla="*/ 1599203 h 2561221"/>
                <a:gd name="connsiteX70" fmla="*/ 239700 w 1464645"/>
                <a:gd name="connsiteY70" fmla="*/ 1633299 h 2561221"/>
                <a:gd name="connsiteX71" fmla="*/ 208515 w 1464645"/>
                <a:gd name="connsiteY71" fmla="*/ 1721864 h 2561221"/>
                <a:gd name="connsiteX72" fmla="*/ 141155 w 1464645"/>
                <a:gd name="connsiteY72" fmla="*/ 1805855 h 2561221"/>
                <a:gd name="connsiteX73" fmla="*/ 7684 w 1464645"/>
                <a:gd name="connsiteY73" fmla="*/ 2267809 h 2561221"/>
                <a:gd name="connsiteX74" fmla="*/ 348639 w 1464645"/>
                <a:gd name="connsiteY74" fmla="*/ 2560948 h 2561221"/>
                <a:gd name="connsiteX75" fmla="*/ 951549 w 1464645"/>
                <a:gd name="connsiteY75" fmla="*/ 2559700 h 2561221"/>
                <a:gd name="connsiteX76" fmla="*/ 1090841 w 1464645"/>
                <a:gd name="connsiteY76" fmla="*/ 2557205 h 2561221"/>
                <a:gd name="connsiteX77" fmla="*/ 1109968 w 1464645"/>
                <a:gd name="connsiteY77" fmla="*/ 2535584 h 2561221"/>
                <a:gd name="connsiteX78" fmla="*/ 1065478 w 1464645"/>
                <a:gd name="connsiteY78" fmla="*/ 2377996 h 2561221"/>
                <a:gd name="connsiteX79" fmla="*/ 912048 w 1464645"/>
                <a:gd name="connsiteY79" fmla="*/ 2155127 h 2561221"/>
                <a:gd name="connsiteX80" fmla="*/ 860489 w 1464645"/>
                <a:gd name="connsiteY80" fmla="*/ 2049098 h 2561221"/>
                <a:gd name="connsiteX81" fmla="*/ 893337 w 1464645"/>
                <a:gd name="connsiteY81" fmla="*/ 1785897 h 2561221"/>
                <a:gd name="connsiteX82" fmla="*/ 948638 w 1464645"/>
                <a:gd name="connsiteY82" fmla="*/ 1660326 h 2561221"/>
                <a:gd name="connsiteX83" fmla="*/ 983565 w 1464645"/>
                <a:gd name="connsiteY83" fmla="*/ 1604193 h 2561221"/>
                <a:gd name="connsiteX84" fmla="*/ 1015582 w 1464645"/>
                <a:gd name="connsiteY84" fmla="*/ 1684026 h 2561221"/>
                <a:gd name="connsiteX85" fmla="*/ 1128263 w 1464645"/>
                <a:gd name="connsiteY85" fmla="*/ 1990055 h 2561221"/>
                <a:gd name="connsiteX86" fmla="*/ 1162359 w 1464645"/>
                <a:gd name="connsiteY86" fmla="*/ 2143900 h 2561221"/>
                <a:gd name="connsiteX87" fmla="*/ 1282525 w 1464645"/>
                <a:gd name="connsiteY87" fmla="*/ 2545563 h 2561221"/>
                <a:gd name="connsiteX88" fmla="*/ 1302483 w 1464645"/>
                <a:gd name="connsiteY88" fmla="*/ 2560948 h 2561221"/>
                <a:gd name="connsiteX89" fmla="*/ 1427223 w 1464645"/>
                <a:gd name="connsiteY89" fmla="*/ 2560532 h 2561221"/>
                <a:gd name="connsiteX90" fmla="*/ 1463814 w 1464645"/>
                <a:gd name="connsiteY90" fmla="*/ 2518952 h 2561221"/>
                <a:gd name="connsiteX91" fmla="*/ 956538 w 1464645"/>
                <a:gd name="connsiteY91" fmla="*/ 700245 h 2561221"/>
                <a:gd name="connsiteX92" fmla="*/ 940322 w 1464645"/>
                <a:gd name="connsiteY92" fmla="*/ 680286 h 2561221"/>
                <a:gd name="connsiteX93" fmla="*/ 950717 w 1464645"/>
                <a:gd name="connsiteY93" fmla="*/ 669891 h 2561221"/>
                <a:gd name="connsiteX94" fmla="*/ 971091 w 1464645"/>
                <a:gd name="connsiteY94" fmla="*/ 689018 h 2561221"/>
                <a:gd name="connsiteX95" fmla="*/ 956538 w 1464645"/>
                <a:gd name="connsiteY95" fmla="*/ 700245 h 2561221"/>
                <a:gd name="connsiteX96" fmla="*/ 974002 w 1464645"/>
                <a:gd name="connsiteY96" fmla="*/ 637875 h 2561221"/>
                <a:gd name="connsiteX97" fmla="*/ 983149 w 1464645"/>
                <a:gd name="connsiteY97" fmla="*/ 647022 h 2561221"/>
                <a:gd name="connsiteX98" fmla="*/ 971923 w 1464645"/>
                <a:gd name="connsiteY98" fmla="*/ 654507 h 2561221"/>
                <a:gd name="connsiteX99" fmla="*/ 940738 w 1464645"/>
                <a:gd name="connsiteY99" fmla="*/ 632885 h 2561221"/>
                <a:gd name="connsiteX100" fmla="*/ 962775 w 1464645"/>
                <a:gd name="connsiteY100" fmla="*/ 540162 h 2561221"/>
                <a:gd name="connsiteX101" fmla="*/ 1035124 w 1464645"/>
                <a:gd name="connsiteY101" fmla="*/ 381326 h 2561221"/>
                <a:gd name="connsiteX102" fmla="*/ 1038866 w 1464645"/>
                <a:gd name="connsiteY102" fmla="*/ 369684 h 2561221"/>
                <a:gd name="connsiteX103" fmla="*/ 1049677 w 1464645"/>
                <a:gd name="connsiteY103" fmla="*/ 358457 h 2561221"/>
                <a:gd name="connsiteX104" fmla="*/ 1061320 w 1464645"/>
                <a:gd name="connsiteY104" fmla="*/ 371347 h 2561221"/>
                <a:gd name="connsiteX105" fmla="*/ 1065478 w 1464645"/>
                <a:gd name="connsiteY105" fmla="*/ 409185 h 2561221"/>
                <a:gd name="connsiteX106" fmla="*/ 1030550 w 1464645"/>
                <a:gd name="connsiteY106" fmla="*/ 552636 h 2561221"/>
                <a:gd name="connsiteX107" fmla="*/ 1028056 w 1464645"/>
                <a:gd name="connsiteY107" fmla="*/ 558041 h 2561221"/>
                <a:gd name="connsiteX108" fmla="*/ 1006434 w 1464645"/>
                <a:gd name="connsiteY108" fmla="*/ 592137 h 2561221"/>
                <a:gd name="connsiteX109" fmla="*/ 971507 w 1464645"/>
                <a:gd name="connsiteY109" fmla="*/ 621243 h 2561221"/>
                <a:gd name="connsiteX110" fmla="*/ 974002 w 1464645"/>
                <a:gd name="connsiteY110" fmla="*/ 637875 h 256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464645" h="2561221">
                  <a:moveTo>
                    <a:pt x="1463814" y="2518952"/>
                  </a:moveTo>
                  <a:cubicBezTo>
                    <a:pt x="1455914" y="2452424"/>
                    <a:pt x="1447182" y="2385896"/>
                    <a:pt x="1437618" y="2319368"/>
                  </a:cubicBezTo>
                  <a:cubicBezTo>
                    <a:pt x="1416413" y="2174670"/>
                    <a:pt x="1384396" y="2032050"/>
                    <a:pt x="1338242" y="1893173"/>
                  </a:cubicBezTo>
                  <a:cubicBezTo>
                    <a:pt x="1302483" y="1785897"/>
                    <a:pt x="1278367" y="1676958"/>
                    <a:pt x="1276288" y="1564276"/>
                  </a:cubicBezTo>
                  <a:cubicBezTo>
                    <a:pt x="1274625" y="1486106"/>
                    <a:pt x="1271298" y="1407935"/>
                    <a:pt x="1258824" y="1330181"/>
                  </a:cubicBezTo>
                  <a:cubicBezTo>
                    <a:pt x="1239698" y="1209183"/>
                    <a:pt x="1206850" y="1093175"/>
                    <a:pt x="1121611" y="999620"/>
                  </a:cubicBezTo>
                  <a:cubicBezTo>
                    <a:pt x="1110384" y="987562"/>
                    <a:pt x="1100821" y="973841"/>
                    <a:pt x="1090841" y="960119"/>
                  </a:cubicBezTo>
                  <a:cubicBezTo>
                    <a:pt x="1062983" y="922282"/>
                    <a:pt x="1035124" y="884028"/>
                    <a:pt x="1014750" y="841201"/>
                  </a:cubicBezTo>
                  <a:cubicBezTo>
                    <a:pt x="1009761" y="830806"/>
                    <a:pt x="1003524" y="819995"/>
                    <a:pt x="1006850" y="807521"/>
                  </a:cubicBezTo>
                  <a:cubicBezTo>
                    <a:pt x="1008513" y="800868"/>
                    <a:pt x="1011424" y="792968"/>
                    <a:pt x="1019740" y="793384"/>
                  </a:cubicBezTo>
                  <a:cubicBezTo>
                    <a:pt x="1027224" y="793799"/>
                    <a:pt x="1028887" y="801700"/>
                    <a:pt x="1029303" y="807521"/>
                  </a:cubicBezTo>
                  <a:cubicBezTo>
                    <a:pt x="1030550" y="817084"/>
                    <a:pt x="1030550" y="827063"/>
                    <a:pt x="1030966" y="836627"/>
                  </a:cubicBezTo>
                  <a:cubicBezTo>
                    <a:pt x="1031382" y="848269"/>
                    <a:pt x="1035956" y="852427"/>
                    <a:pt x="1045935" y="843280"/>
                  </a:cubicBezTo>
                  <a:cubicBezTo>
                    <a:pt x="1056746" y="833300"/>
                    <a:pt x="1069220" y="830806"/>
                    <a:pt x="1084189" y="831221"/>
                  </a:cubicBezTo>
                  <a:cubicBezTo>
                    <a:pt x="1106642" y="832053"/>
                    <a:pt x="1124521" y="817084"/>
                    <a:pt x="1132006" y="795463"/>
                  </a:cubicBezTo>
                  <a:cubicBezTo>
                    <a:pt x="1141153" y="769683"/>
                    <a:pt x="1156538" y="747646"/>
                    <a:pt x="1174417" y="726856"/>
                  </a:cubicBezTo>
                  <a:cubicBezTo>
                    <a:pt x="1177328" y="723114"/>
                    <a:pt x="1181486" y="718540"/>
                    <a:pt x="1186475" y="720203"/>
                  </a:cubicBezTo>
                  <a:cubicBezTo>
                    <a:pt x="1191465" y="722282"/>
                    <a:pt x="1191465" y="728103"/>
                    <a:pt x="1191049" y="733093"/>
                  </a:cubicBezTo>
                  <a:cubicBezTo>
                    <a:pt x="1191049" y="738498"/>
                    <a:pt x="1189802" y="743903"/>
                    <a:pt x="1189802" y="749725"/>
                  </a:cubicBezTo>
                  <a:cubicBezTo>
                    <a:pt x="1189802" y="770099"/>
                    <a:pt x="1179823" y="789226"/>
                    <a:pt x="1181486" y="810847"/>
                  </a:cubicBezTo>
                  <a:cubicBezTo>
                    <a:pt x="1217660" y="784236"/>
                    <a:pt x="1217660" y="784236"/>
                    <a:pt x="1226392" y="828311"/>
                  </a:cubicBezTo>
                  <a:cubicBezTo>
                    <a:pt x="1226808" y="830390"/>
                    <a:pt x="1227224" y="832469"/>
                    <a:pt x="1227639" y="834548"/>
                  </a:cubicBezTo>
                  <a:cubicBezTo>
                    <a:pt x="1232629" y="856169"/>
                    <a:pt x="1235540" y="878207"/>
                    <a:pt x="1244687" y="898581"/>
                  </a:cubicBezTo>
                  <a:cubicBezTo>
                    <a:pt x="1246766" y="902739"/>
                    <a:pt x="1248845" y="908144"/>
                    <a:pt x="1254666" y="907729"/>
                  </a:cubicBezTo>
                  <a:cubicBezTo>
                    <a:pt x="1260488" y="907313"/>
                    <a:pt x="1261735" y="901076"/>
                    <a:pt x="1262567" y="896502"/>
                  </a:cubicBezTo>
                  <a:cubicBezTo>
                    <a:pt x="1265061" y="880702"/>
                    <a:pt x="1266309" y="864901"/>
                    <a:pt x="1268388" y="849101"/>
                  </a:cubicBezTo>
                  <a:cubicBezTo>
                    <a:pt x="1269219" y="842448"/>
                    <a:pt x="1269635" y="834548"/>
                    <a:pt x="1276704" y="831221"/>
                  </a:cubicBezTo>
                  <a:cubicBezTo>
                    <a:pt x="1285020" y="827895"/>
                    <a:pt x="1289178" y="835379"/>
                    <a:pt x="1293752" y="839953"/>
                  </a:cubicBezTo>
                  <a:cubicBezTo>
                    <a:pt x="1299157" y="845359"/>
                    <a:pt x="1304147" y="851180"/>
                    <a:pt x="1309552" y="856585"/>
                  </a:cubicBezTo>
                  <a:cubicBezTo>
                    <a:pt x="1313710" y="860743"/>
                    <a:pt x="1318284" y="866980"/>
                    <a:pt x="1325352" y="862822"/>
                  </a:cubicBezTo>
                  <a:cubicBezTo>
                    <a:pt x="1332005" y="859080"/>
                    <a:pt x="1330758" y="852011"/>
                    <a:pt x="1330342" y="845774"/>
                  </a:cubicBezTo>
                  <a:cubicBezTo>
                    <a:pt x="1329926" y="836627"/>
                    <a:pt x="1325768" y="828311"/>
                    <a:pt x="1320779" y="820826"/>
                  </a:cubicBezTo>
                  <a:cubicBezTo>
                    <a:pt x="1310384" y="805858"/>
                    <a:pt x="1299989" y="791720"/>
                    <a:pt x="1288346" y="777583"/>
                  </a:cubicBezTo>
                  <a:cubicBezTo>
                    <a:pt x="1267972" y="752219"/>
                    <a:pt x="1254251" y="724361"/>
                    <a:pt x="1255082" y="690265"/>
                  </a:cubicBezTo>
                  <a:cubicBezTo>
                    <a:pt x="1255498" y="670723"/>
                    <a:pt x="1248429" y="652428"/>
                    <a:pt x="1240113" y="634548"/>
                  </a:cubicBezTo>
                  <a:cubicBezTo>
                    <a:pt x="1228055" y="608769"/>
                    <a:pt x="1228887" y="607521"/>
                    <a:pt x="1252172" y="594631"/>
                  </a:cubicBezTo>
                  <a:cubicBezTo>
                    <a:pt x="1246766" y="582573"/>
                    <a:pt x="1235540" y="576336"/>
                    <a:pt x="1225976" y="568852"/>
                  </a:cubicBezTo>
                  <a:cubicBezTo>
                    <a:pt x="1215581" y="560952"/>
                    <a:pt x="1210592" y="550557"/>
                    <a:pt x="1214750" y="538083"/>
                  </a:cubicBezTo>
                  <a:cubicBezTo>
                    <a:pt x="1229718" y="491929"/>
                    <a:pt x="1242192" y="444944"/>
                    <a:pt x="1269635" y="403779"/>
                  </a:cubicBezTo>
                  <a:cubicBezTo>
                    <a:pt x="1287930" y="376337"/>
                    <a:pt x="1291257" y="348062"/>
                    <a:pt x="1282109" y="316877"/>
                  </a:cubicBezTo>
                  <a:cubicBezTo>
                    <a:pt x="1272130" y="282366"/>
                    <a:pt x="1257161" y="251181"/>
                    <a:pt x="1233461" y="223738"/>
                  </a:cubicBezTo>
                  <a:cubicBezTo>
                    <a:pt x="1225976" y="215007"/>
                    <a:pt x="1215581" y="204612"/>
                    <a:pt x="1237619" y="199206"/>
                  </a:cubicBezTo>
                  <a:cubicBezTo>
                    <a:pt x="1247182" y="197127"/>
                    <a:pt x="1242192" y="190890"/>
                    <a:pt x="1237203" y="187980"/>
                  </a:cubicBezTo>
                  <a:cubicBezTo>
                    <a:pt x="1223481" y="179664"/>
                    <a:pt x="1208929" y="173842"/>
                    <a:pt x="1192297" y="172595"/>
                  </a:cubicBezTo>
                  <a:cubicBezTo>
                    <a:pt x="1188139" y="172179"/>
                    <a:pt x="1179823" y="173842"/>
                    <a:pt x="1183149" y="165942"/>
                  </a:cubicBezTo>
                  <a:cubicBezTo>
                    <a:pt x="1189386" y="150973"/>
                    <a:pt x="1177744" y="156795"/>
                    <a:pt x="1173170" y="157626"/>
                  </a:cubicBezTo>
                  <a:cubicBezTo>
                    <a:pt x="1148638" y="162200"/>
                    <a:pt x="1124521" y="168021"/>
                    <a:pt x="1102484" y="180495"/>
                  </a:cubicBezTo>
                  <a:cubicBezTo>
                    <a:pt x="1087099" y="189227"/>
                    <a:pt x="1070883" y="190890"/>
                    <a:pt x="1054667" y="183822"/>
                  </a:cubicBezTo>
                  <a:cubicBezTo>
                    <a:pt x="1038451" y="176753"/>
                    <a:pt x="1025561" y="165526"/>
                    <a:pt x="1014750" y="151389"/>
                  </a:cubicBezTo>
                  <a:cubicBezTo>
                    <a:pt x="990218" y="118541"/>
                    <a:pt x="965686" y="85693"/>
                    <a:pt x="935748" y="57834"/>
                  </a:cubicBezTo>
                  <a:cubicBezTo>
                    <a:pt x="906642" y="34550"/>
                    <a:pt x="877120" y="12928"/>
                    <a:pt x="838451" y="6275"/>
                  </a:cubicBezTo>
                  <a:cubicBezTo>
                    <a:pt x="729096" y="-12852"/>
                    <a:pt x="626809" y="14175"/>
                    <a:pt x="527017" y="54508"/>
                  </a:cubicBezTo>
                  <a:cubicBezTo>
                    <a:pt x="505396" y="63240"/>
                    <a:pt x="485437" y="78208"/>
                    <a:pt x="475042" y="100246"/>
                  </a:cubicBezTo>
                  <a:cubicBezTo>
                    <a:pt x="465479" y="120620"/>
                    <a:pt x="454252" y="139331"/>
                    <a:pt x="440115" y="156379"/>
                  </a:cubicBezTo>
                  <a:cubicBezTo>
                    <a:pt x="401030" y="203780"/>
                    <a:pt x="381072" y="259081"/>
                    <a:pt x="390635" y="318956"/>
                  </a:cubicBezTo>
                  <a:cubicBezTo>
                    <a:pt x="400614" y="384653"/>
                    <a:pt x="379824" y="436628"/>
                    <a:pt x="339907" y="485276"/>
                  </a:cubicBezTo>
                  <a:cubicBezTo>
                    <a:pt x="339492" y="485692"/>
                    <a:pt x="339076" y="486524"/>
                    <a:pt x="338660" y="486939"/>
                  </a:cubicBezTo>
                  <a:cubicBezTo>
                    <a:pt x="323275" y="509808"/>
                    <a:pt x="322028" y="511887"/>
                    <a:pt x="346560" y="523946"/>
                  </a:cubicBezTo>
                  <a:cubicBezTo>
                    <a:pt x="373171" y="537251"/>
                    <a:pt x="383151" y="556794"/>
                    <a:pt x="381487" y="585484"/>
                  </a:cubicBezTo>
                  <a:cubicBezTo>
                    <a:pt x="380240" y="605026"/>
                    <a:pt x="385230" y="623737"/>
                    <a:pt x="393961" y="641617"/>
                  </a:cubicBezTo>
                  <a:cubicBezTo>
                    <a:pt x="400614" y="654922"/>
                    <a:pt x="402277" y="669475"/>
                    <a:pt x="402277" y="684028"/>
                  </a:cubicBezTo>
                  <a:cubicBezTo>
                    <a:pt x="402693" y="728103"/>
                    <a:pt x="412672" y="738498"/>
                    <a:pt x="457579" y="740577"/>
                  </a:cubicBezTo>
                  <a:cubicBezTo>
                    <a:pt x="492090" y="742240"/>
                    <a:pt x="526601" y="743488"/>
                    <a:pt x="561529" y="744735"/>
                  </a:cubicBezTo>
                  <a:cubicBezTo>
                    <a:pt x="574418" y="745151"/>
                    <a:pt x="583982" y="748893"/>
                    <a:pt x="588971" y="762199"/>
                  </a:cubicBezTo>
                  <a:cubicBezTo>
                    <a:pt x="609346" y="817500"/>
                    <a:pt x="627641" y="873217"/>
                    <a:pt x="631799" y="932677"/>
                  </a:cubicBezTo>
                  <a:cubicBezTo>
                    <a:pt x="632215" y="941408"/>
                    <a:pt x="631799" y="948477"/>
                    <a:pt x="624730" y="955130"/>
                  </a:cubicBezTo>
                  <a:cubicBezTo>
                    <a:pt x="544065" y="1034132"/>
                    <a:pt x="468805" y="1118539"/>
                    <a:pt x="382319" y="1191720"/>
                  </a:cubicBezTo>
                  <a:cubicBezTo>
                    <a:pt x="314959" y="1248684"/>
                    <a:pt x="242195" y="1297749"/>
                    <a:pt x="172756" y="1352218"/>
                  </a:cubicBezTo>
                  <a:cubicBezTo>
                    <a:pt x="132839" y="1383819"/>
                    <a:pt x="99575" y="1419578"/>
                    <a:pt x="85022" y="1469889"/>
                  </a:cubicBezTo>
                  <a:cubicBezTo>
                    <a:pt x="70885" y="1518122"/>
                    <a:pt x="75875" y="1562613"/>
                    <a:pt x="112049" y="1599203"/>
                  </a:cubicBezTo>
                  <a:cubicBezTo>
                    <a:pt x="146561" y="1634130"/>
                    <a:pt x="187309" y="1652841"/>
                    <a:pt x="239700" y="1633299"/>
                  </a:cubicBezTo>
                  <a:cubicBezTo>
                    <a:pt x="233463" y="1665315"/>
                    <a:pt x="224315" y="1694837"/>
                    <a:pt x="208515" y="1721864"/>
                  </a:cubicBezTo>
                  <a:cubicBezTo>
                    <a:pt x="189804" y="1753049"/>
                    <a:pt x="163608" y="1777997"/>
                    <a:pt x="141155" y="1805855"/>
                  </a:cubicBezTo>
                  <a:cubicBezTo>
                    <a:pt x="32216" y="1941406"/>
                    <a:pt x="-21007" y="2093173"/>
                    <a:pt x="7684" y="2267809"/>
                  </a:cubicBezTo>
                  <a:cubicBezTo>
                    <a:pt x="37205" y="2446603"/>
                    <a:pt x="169014" y="2560116"/>
                    <a:pt x="348639" y="2560948"/>
                  </a:cubicBezTo>
                  <a:cubicBezTo>
                    <a:pt x="549470" y="2561779"/>
                    <a:pt x="750717" y="2560532"/>
                    <a:pt x="951549" y="2559700"/>
                  </a:cubicBezTo>
                  <a:cubicBezTo>
                    <a:pt x="998118" y="2559700"/>
                    <a:pt x="1044272" y="2557621"/>
                    <a:pt x="1090841" y="2557205"/>
                  </a:cubicBezTo>
                  <a:cubicBezTo>
                    <a:pt x="1106226" y="2557205"/>
                    <a:pt x="1112879" y="2553879"/>
                    <a:pt x="1109968" y="2535584"/>
                  </a:cubicBezTo>
                  <a:cubicBezTo>
                    <a:pt x="1101236" y="2481114"/>
                    <a:pt x="1087099" y="2428723"/>
                    <a:pt x="1065478" y="2377996"/>
                  </a:cubicBezTo>
                  <a:cubicBezTo>
                    <a:pt x="1029303" y="2293173"/>
                    <a:pt x="975665" y="2220408"/>
                    <a:pt x="912048" y="2155127"/>
                  </a:cubicBezTo>
                  <a:cubicBezTo>
                    <a:pt x="882526" y="2124774"/>
                    <a:pt x="864647" y="2090678"/>
                    <a:pt x="860489" y="2049098"/>
                  </a:cubicBezTo>
                  <a:cubicBezTo>
                    <a:pt x="852173" y="1958870"/>
                    <a:pt x="860073" y="1870720"/>
                    <a:pt x="893337" y="1785897"/>
                  </a:cubicBezTo>
                  <a:cubicBezTo>
                    <a:pt x="909969" y="1743486"/>
                    <a:pt x="929095" y="1701906"/>
                    <a:pt x="948638" y="1660326"/>
                  </a:cubicBezTo>
                  <a:cubicBezTo>
                    <a:pt x="957786" y="1641199"/>
                    <a:pt x="966517" y="1621240"/>
                    <a:pt x="983565" y="1604193"/>
                  </a:cubicBezTo>
                  <a:cubicBezTo>
                    <a:pt x="998118" y="1630804"/>
                    <a:pt x="1006018" y="1657831"/>
                    <a:pt x="1015582" y="1684026"/>
                  </a:cubicBezTo>
                  <a:cubicBezTo>
                    <a:pt x="1051341" y="1786729"/>
                    <a:pt x="1096247" y="1885689"/>
                    <a:pt x="1128263" y="1990055"/>
                  </a:cubicBezTo>
                  <a:cubicBezTo>
                    <a:pt x="1143648" y="2040366"/>
                    <a:pt x="1146974" y="2093589"/>
                    <a:pt x="1162359" y="2143900"/>
                  </a:cubicBezTo>
                  <a:cubicBezTo>
                    <a:pt x="1203107" y="2277788"/>
                    <a:pt x="1249261" y="2409596"/>
                    <a:pt x="1282525" y="2545563"/>
                  </a:cubicBezTo>
                  <a:cubicBezTo>
                    <a:pt x="1285436" y="2557205"/>
                    <a:pt x="1290425" y="2561363"/>
                    <a:pt x="1302483" y="2560948"/>
                  </a:cubicBezTo>
                  <a:cubicBezTo>
                    <a:pt x="1344063" y="2560532"/>
                    <a:pt x="1385643" y="2561363"/>
                    <a:pt x="1427223" y="2560532"/>
                  </a:cubicBezTo>
                  <a:cubicBezTo>
                    <a:pt x="1459240" y="2560532"/>
                    <a:pt x="1467556" y="2551800"/>
                    <a:pt x="1463814" y="2518952"/>
                  </a:cubicBezTo>
                  <a:close/>
                  <a:moveTo>
                    <a:pt x="956538" y="700245"/>
                  </a:moveTo>
                  <a:cubicBezTo>
                    <a:pt x="944896" y="699413"/>
                    <a:pt x="940738" y="690681"/>
                    <a:pt x="940322" y="680286"/>
                  </a:cubicBezTo>
                  <a:cubicBezTo>
                    <a:pt x="940322" y="674465"/>
                    <a:pt x="942401" y="669475"/>
                    <a:pt x="950717" y="669891"/>
                  </a:cubicBezTo>
                  <a:cubicBezTo>
                    <a:pt x="959449" y="674049"/>
                    <a:pt x="970675" y="676544"/>
                    <a:pt x="971091" y="689018"/>
                  </a:cubicBezTo>
                  <a:cubicBezTo>
                    <a:pt x="971091" y="697750"/>
                    <a:pt x="963607" y="701076"/>
                    <a:pt x="956538" y="700245"/>
                  </a:cubicBezTo>
                  <a:close/>
                  <a:moveTo>
                    <a:pt x="974002" y="637875"/>
                  </a:moveTo>
                  <a:cubicBezTo>
                    <a:pt x="978576" y="638706"/>
                    <a:pt x="983981" y="640785"/>
                    <a:pt x="983149" y="647022"/>
                  </a:cubicBezTo>
                  <a:cubicBezTo>
                    <a:pt x="982318" y="652843"/>
                    <a:pt x="976497" y="653259"/>
                    <a:pt x="971923" y="654507"/>
                  </a:cubicBezTo>
                  <a:cubicBezTo>
                    <a:pt x="953212" y="659496"/>
                    <a:pt x="942817" y="652428"/>
                    <a:pt x="940738" y="632885"/>
                  </a:cubicBezTo>
                  <a:cubicBezTo>
                    <a:pt x="937411" y="599621"/>
                    <a:pt x="941569" y="567605"/>
                    <a:pt x="962775" y="540162"/>
                  </a:cubicBezTo>
                  <a:cubicBezTo>
                    <a:pt x="999781" y="492761"/>
                    <a:pt x="1025145" y="440786"/>
                    <a:pt x="1035124" y="381326"/>
                  </a:cubicBezTo>
                  <a:cubicBezTo>
                    <a:pt x="1035956" y="377168"/>
                    <a:pt x="1037203" y="373426"/>
                    <a:pt x="1038866" y="369684"/>
                  </a:cubicBezTo>
                  <a:cubicBezTo>
                    <a:pt x="1040945" y="364694"/>
                    <a:pt x="1043024" y="358457"/>
                    <a:pt x="1049677" y="358457"/>
                  </a:cubicBezTo>
                  <a:cubicBezTo>
                    <a:pt x="1057577" y="358457"/>
                    <a:pt x="1060072" y="365526"/>
                    <a:pt x="1061320" y="371347"/>
                  </a:cubicBezTo>
                  <a:cubicBezTo>
                    <a:pt x="1063399" y="382158"/>
                    <a:pt x="1063814" y="393385"/>
                    <a:pt x="1065478" y="409185"/>
                  </a:cubicBezTo>
                  <a:cubicBezTo>
                    <a:pt x="1054667" y="454091"/>
                    <a:pt x="1053835" y="506066"/>
                    <a:pt x="1030550" y="552636"/>
                  </a:cubicBezTo>
                  <a:cubicBezTo>
                    <a:pt x="1029719" y="554299"/>
                    <a:pt x="1027224" y="557210"/>
                    <a:pt x="1028056" y="558041"/>
                  </a:cubicBezTo>
                  <a:cubicBezTo>
                    <a:pt x="1041361" y="582158"/>
                    <a:pt x="1017661" y="583821"/>
                    <a:pt x="1006434" y="592137"/>
                  </a:cubicBezTo>
                  <a:cubicBezTo>
                    <a:pt x="994376" y="601284"/>
                    <a:pt x="981902" y="610016"/>
                    <a:pt x="971507" y="621243"/>
                  </a:cubicBezTo>
                  <a:cubicBezTo>
                    <a:pt x="965270" y="627064"/>
                    <a:pt x="958201" y="634548"/>
                    <a:pt x="974002" y="637875"/>
                  </a:cubicBezTo>
                  <a:close/>
                </a:path>
              </a:pathLst>
            </a:custGeom>
            <a:solidFill>
              <a:schemeClr val="accent1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27F3007-526F-4932-B256-4EA40D85517C}"/>
                </a:ext>
              </a:extLst>
            </p:cNvPr>
            <p:cNvSpPr/>
            <p:nvPr/>
          </p:nvSpPr>
          <p:spPr>
            <a:xfrm>
              <a:off x="8330065" y="2228318"/>
              <a:ext cx="1261853" cy="2564296"/>
            </a:xfrm>
            <a:custGeom>
              <a:avLst/>
              <a:gdLst>
                <a:gd name="connsiteX0" fmla="*/ 1257280 w 1261853"/>
                <a:gd name="connsiteY0" fmla="*/ 2488205 h 2564296"/>
                <a:gd name="connsiteX1" fmla="*/ 1223600 w 1261853"/>
                <a:gd name="connsiteY1" fmla="*/ 2258268 h 2564296"/>
                <a:gd name="connsiteX2" fmla="*/ 1141272 w 1261853"/>
                <a:gd name="connsiteY2" fmla="*/ 1916065 h 2564296"/>
                <a:gd name="connsiteX3" fmla="*/ 1072249 w 1261853"/>
                <a:gd name="connsiteY3" fmla="*/ 1571783 h 2564296"/>
                <a:gd name="connsiteX4" fmla="*/ 1058528 w 1261853"/>
                <a:gd name="connsiteY4" fmla="*/ 1358478 h 2564296"/>
                <a:gd name="connsiteX5" fmla="*/ 906345 w 1261853"/>
                <a:gd name="connsiteY5" fmla="*/ 986337 h 2564296"/>
                <a:gd name="connsiteX6" fmla="*/ 812374 w 1261853"/>
                <a:gd name="connsiteY6" fmla="*/ 847460 h 2564296"/>
                <a:gd name="connsiteX7" fmla="*/ 801979 w 1261853"/>
                <a:gd name="connsiteY7" fmla="*/ 812117 h 2564296"/>
                <a:gd name="connsiteX8" fmla="*/ 814453 w 1261853"/>
                <a:gd name="connsiteY8" fmla="*/ 795485 h 2564296"/>
                <a:gd name="connsiteX9" fmla="*/ 824848 w 1261853"/>
                <a:gd name="connsiteY9" fmla="*/ 810870 h 2564296"/>
                <a:gd name="connsiteX10" fmla="*/ 829838 w 1261853"/>
                <a:gd name="connsiteY10" fmla="*/ 857023 h 2564296"/>
                <a:gd name="connsiteX11" fmla="*/ 884723 w 1261853"/>
                <a:gd name="connsiteY11" fmla="*/ 833323 h 2564296"/>
                <a:gd name="connsiteX12" fmla="*/ 926719 w 1261853"/>
                <a:gd name="connsiteY12" fmla="*/ 802138 h 2564296"/>
                <a:gd name="connsiteX13" fmla="*/ 959567 w 1261853"/>
                <a:gd name="connsiteY13" fmla="*/ 742678 h 2564296"/>
                <a:gd name="connsiteX14" fmla="*/ 981605 w 1261853"/>
                <a:gd name="connsiteY14" fmla="*/ 723967 h 2564296"/>
                <a:gd name="connsiteX15" fmla="*/ 984931 w 1261853"/>
                <a:gd name="connsiteY15" fmla="*/ 754321 h 2564296"/>
                <a:gd name="connsiteX16" fmla="*/ 974536 w 1261853"/>
                <a:gd name="connsiteY16" fmla="*/ 815443 h 2564296"/>
                <a:gd name="connsiteX17" fmla="*/ 986594 w 1261853"/>
                <a:gd name="connsiteY17" fmla="*/ 808375 h 2564296"/>
                <a:gd name="connsiteX18" fmla="*/ 1007384 w 1261853"/>
                <a:gd name="connsiteY18" fmla="*/ 793406 h 2564296"/>
                <a:gd name="connsiteX19" fmla="*/ 1019027 w 1261853"/>
                <a:gd name="connsiteY19" fmla="*/ 818354 h 2564296"/>
                <a:gd name="connsiteX20" fmla="*/ 1036906 w 1261853"/>
                <a:gd name="connsiteY20" fmla="*/ 894861 h 2564296"/>
                <a:gd name="connsiteX21" fmla="*/ 1049380 w 1261853"/>
                <a:gd name="connsiteY21" fmla="*/ 911909 h 2564296"/>
                <a:gd name="connsiteX22" fmla="*/ 1058943 w 1261853"/>
                <a:gd name="connsiteY22" fmla="*/ 893614 h 2564296"/>
                <a:gd name="connsiteX23" fmla="*/ 1062270 w 1261853"/>
                <a:gd name="connsiteY23" fmla="*/ 869081 h 2564296"/>
                <a:gd name="connsiteX24" fmla="*/ 1072249 w 1261853"/>
                <a:gd name="connsiteY24" fmla="*/ 834986 h 2564296"/>
                <a:gd name="connsiteX25" fmla="*/ 1100108 w 1261853"/>
                <a:gd name="connsiteY25" fmla="*/ 854944 h 2564296"/>
                <a:gd name="connsiteX26" fmla="*/ 1121313 w 1261853"/>
                <a:gd name="connsiteY26" fmla="*/ 866587 h 2564296"/>
                <a:gd name="connsiteX27" fmla="*/ 1123392 w 1261853"/>
                <a:gd name="connsiteY27" fmla="*/ 839560 h 2564296"/>
                <a:gd name="connsiteX28" fmla="*/ 1107176 w 1261853"/>
                <a:gd name="connsiteY28" fmla="*/ 810870 h 2564296"/>
                <a:gd name="connsiteX29" fmla="*/ 1080565 w 1261853"/>
                <a:gd name="connsiteY29" fmla="*/ 776358 h 2564296"/>
                <a:gd name="connsiteX30" fmla="*/ 1051875 w 1261853"/>
                <a:gd name="connsiteY30" fmla="*/ 704841 h 2564296"/>
                <a:gd name="connsiteX31" fmla="*/ 1036490 w 1261853"/>
                <a:gd name="connsiteY31" fmla="*/ 638729 h 2564296"/>
                <a:gd name="connsiteX32" fmla="*/ 1051043 w 1261853"/>
                <a:gd name="connsiteY32" fmla="*/ 597980 h 2564296"/>
                <a:gd name="connsiteX33" fmla="*/ 1024848 w 1261853"/>
                <a:gd name="connsiteY33" fmla="*/ 573448 h 2564296"/>
                <a:gd name="connsiteX34" fmla="*/ 1012790 w 1261853"/>
                <a:gd name="connsiteY34" fmla="*/ 522720 h 2564296"/>
                <a:gd name="connsiteX35" fmla="*/ 1068507 w 1261853"/>
                <a:gd name="connsiteY35" fmla="*/ 402554 h 2564296"/>
                <a:gd name="connsiteX36" fmla="*/ 1079733 w 1261853"/>
                <a:gd name="connsiteY36" fmla="*/ 329374 h 2564296"/>
                <a:gd name="connsiteX37" fmla="*/ 1064765 w 1261853"/>
                <a:gd name="connsiteY37" fmla="*/ 284052 h 2564296"/>
                <a:gd name="connsiteX38" fmla="*/ 1029422 w 1261853"/>
                <a:gd name="connsiteY38" fmla="*/ 228334 h 2564296"/>
                <a:gd name="connsiteX39" fmla="*/ 1036490 w 1261853"/>
                <a:gd name="connsiteY39" fmla="*/ 202971 h 2564296"/>
                <a:gd name="connsiteX40" fmla="*/ 1042311 w 1261853"/>
                <a:gd name="connsiteY40" fmla="*/ 200892 h 2564296"/>
                <a:gd name="connsiteX41" fmla="*/ 1011958 w 1261853"/>
                <a:gd name="connsiteY41" fmla="*/ 181765 h 2564296"/>
                <a:gd name="connsiteX42" fmla="*/ 976199 w 1261853"/>
                <a:gd name="connsiteY42" fmla="*/ 174696 h 2564296"/>
                <a:gd name="connsiteX43" fmla="*/ 967883 w 1261853"/>
                <a:gd name="connsiteY43" fmla="*/ 161391 h 2564296"/>
                <a:gd name="connsiteX44" fmla="*/ 900939 w 1261853"/>
                <a:gd name="connsiteY44" fmla="*/ 182596 h 2564296"/>
                <a:gd name="connsiteX45" fmla="*/ 825264 w 1261853"/>
                <a:gd name="connsiteY45" fmla="*/ 172201 h 2564296"/>
                <a:gd name="connsiteX46" fmla="*/ 789921 w 1261853"/>
                <a:gd name="connsiteY46" fmla="*/ 128958 h 2564296"/>
                <a:gd name="connsiteX47" fmla="*/ 526304 w 1261853"/>
                <a:gd name="connsiteY47" fmla="*/ 2139 h 2564296"/>
                <a:gd name="connsiteX48" fmla="*/ 343352 w 1261853"/>
                <a:gd name="connsiteY48" fmla="*/ 46630 h 2564296"/>
                <a:gd name="connsiteX49" fmla="*/ 261024 w 1261853"/>
                <a:gd name="connsiteY49" fmla="*/ 120227 h 2564296"/>
                <a:gd name="connsiteX50" fmla="*/ 243976 w 1261853"/>
                <a:gd name="connsiteY50" fmla="*/ 146422 h 2564296"/>
                <a:gd name="connsiteX51" fmla="*/ 187012 w 1261853"/>
                <a:gd name="connsiteY51" fmla="*/ 357648 h 2564296"/>
                <a:gd name="connsiteX52" fmla="*/ 167053 w 1261853"/>
                <a:gd name="connsiteY52" fmla="*/ 439976 h 2564296"/>
                <a:gd name="connsiteX53" fmla="*/ 125889 w 1261853"/>
                <a:gd name="connsiteY53" fmla="*/ 499851 h 2564296"/>
                <a:gd name="connsiteX54" fmla="*/ 129216 w 1261853"/>
                <a:gd name="connsiteY54" fmla="*/ 518978 h 2564296"/>
                <a:gd name="connsiteX55" fmla="*/ 177033 w 1261853"/>
                <a:gd name="connsiteY55" fmla="*/ 597980 h 2564296"/>
                <a:gd name="connsiteX56" fmla="*/ 184933 w 1261853"/>
                <a:gd name="connsiteY56" fmla="*/ 634155 h 2564296"/>
                <a:gd name="connsiteX57" fmla="*/ 196991 w 1261853"/>
                <a:gd name="connsiteY57" fmla="*/ 690288 h 2564296"/>
                <a:gd name="connsiteX58" fmla="*/ 247718 w 1261853"/>
                <a:gd name="connsiteY58" fmla="*/ 742678 h 2564296"/>
                <a:gd name="connsiteX59" fmla="*/ 353747 w 1261853"/>
                <a:gd name="connsiteY59" fmla="*/ 746836 h 2564296"/>
                <a:gd name="connsiteX60" fmla="*/ 386180 w 1261853"/>
                <a:gd name="connsiteY60" fmla="*/ 769290 h 2564296"/>
                <a:gd name="connsiteX61" fmla="*/ 426096 w 1261853"/>
                <a:gd name="connsiteY61" fmla="*/ 925630 h 2564296"/>
                <a:gd name="connsiteX62" fmla="*/ 412375 w 1261853"/>
                <a:gd name="connsiteY62" fmla="*/ 965131 h 2564296"/>
                <a:gd name="connsiteX63" fmla="*/ 254371 w 1261853"/>
                <a:gd name="connsiteY63" fmla="*/ 1124382 h 2564296"/>
                <a:gd name="connsiteX64" fmla="*/ 46056 w 1261853"/>
                <a:gd name="connsiteY64" fmla="*/ 1344756 h 2564296"/>
                <a:gd name="connsiteX65" fmla="*/ 15702 w 1261853"/>
                <a:gd name="connsiteY65" fmla="*/ 1535608 h 2564296"/>
                <a:gd name="connsiteX66" fmla="*/ 31087 w 1261853"/>
                <a:gd name="connsiteY66" fmla="*/ 1669911 h 2564296"/>
                <a:gd name="connsiteX67" fmla="*/ 26929 w 1261853"/>
                <a:gd name="connsiteY67" fmla="*/ 1939765 h 2564296"/>
                <a:gd name="connsiteX68" fmla="*/ 54372 w 1261853"/>
                <a:gd name="connsiteY68" fmla="*/ 2163881 h 2564296"/>
                <a:gd name="connsiteX69" fmla="*/ 143769 w 1261853"/>
                <a:gd name="connsiteY69" fmla="*/ 2549327 h 2564296"/>
                <a:gd name="connsiteX70" fmla="*/ 165390 w 1261853"/>
                <a:gd name="connsiteY70" fmla="*/ 2564296 h 2564296"/>
                <a:gd name="connsiteX71" fmla="*/ 562479 w 1261853"/>
                <a:gd name="connsiteY71" fmla="*/ 2563880 h 2564296"/>
                <a:gd name="connsiteX72" fmla="*/ 888881 w 1261853"/>
                <a:gd name="connsiteY72" fmla="*/ 2559722 h 2564296"/>
                <a:gd name="connsiteX73" fmla="*/ 907176 w 1261853"/>
                <a:gd name="connsiteY73" fmla="*/ 2543922 h 2564296"/>
                <a:gd name="connsiteX74" fmla="*/ 860607 w 1261853"/>
                <a:gd name="connsiteY74" fmla="*/ 2378850 h 2564296"/>
                <a:gd name="connsiteX75" fmla="*/ 708009 w 1261853"/>
                <a:gd name="connsiteY75" fmla="*/ 2158060 h 2564296"/>
                <a:gd name="connsiteX76" fmla="*/ 658944 w 1261853"/>
                <a:gd name="connsiteY76" fmla="*/ 2068663 h 2564296"/>
                <a:gd name="connsiteX77" fmla="*/ 673497 w 1261853"/>
                <a:gd name="connsiteY77" fmla="*/ 1836231 h 2564296"/>
                <a:gd name="connsiteX78" fmla="*/ 764142 w 1261853"/>
                <a:gd name="connsiteY78" fmla="*/ 1627500 h 2564296"/>
                <a:gd name="connsiteX79" fmla="*/ 780358 w 1261853"/>
                <a:gd name="connsiteY79" fmla="*/ 1608373 h 2564296"/>
                <a:gd name="connsiteX80" fmla="*/ 786595 w 1261853"/>
                <a:gd name="connsiteY80" fmla="*/ 1620847 h 2564296"/>
                <a:gd name="connsiteX81" fmla="*/ 952083 w 1261853"/>
                <a:gd name="connsiteY81" fmla="*/ 2115233 h 2564296"/>
                <a:gd name="connsiteX82" fmla="*/ 1079733 w 1261853"/>
                <a:gd name="connsiteY82" fmla="*/ 2554733 h 2564296"/>
                <a:gd name="connsiteX83" fmla="*/ 1095118 w 1261853"/>
                <a:gd name="connsiteY83" fmla="*/ 2564296 h 2564296"/>
                <a:gd name="connsiteX84" fmla="*/ 1226095 w 1261853"/>
                <a:gd name="connsiteY84" fmla="*/ 2563880 h 2564296"/>
                <a:gd name="connsiteX85" fmla="*/ 1261854 w 1261853"/>
                <a:gd name="connsiteY85" fmla="*/ 2547248 h 2564296"/>
                <a:gd name="connsiteX86" fmla="*/ 1261854 w 1261853"/>
                <a:gd name="connsiteY86" fmla="*/ 2497352 h 2564296"/>
                <a:gd name="connsiteX87" fmla="*/ 1257280 w 1261853"/>
                <a:gd name="connsiteY87" fmla="*/ 2488205 h 2564296"/>
                <a:gd name="connsiteX88" fmla="*/ 752915 w 1261853"/>
                <a:gd name="connsiteY88" fmla="*/ 702762 h 2564296"/>
                <a:gd name="connsiteX89" fmla="*/ 737115 w 1261853"/>
                <a:gd name="connsiteY89" fmla="*/ 682803 h 2564296"/>
                <a:gd name="connsiteX90" fmla="*/ 745431 w 1261853"/>
                <a:gd name="connsiteY90" fmla="*/ 671577 h 2564296"/>
                <a:gd name="connsiteX91" fmla="*/ 767052 w 1261853"/>
                <a:gd name="connsiteY91" fmla="*/ 690704 h 2564296"/>
                <a:gd name="connsiteX92" fmla="*/ 752915 w 1261853"/>
                <a:gd name="connsiteY92" fmla="*/ 702762 h 2564296"/>
                <a:gd name="connsiteX93" fmla="*/ 758320 w 1261853"/>
                <a:gd name="connsiteY93" fmla="*/ 634986 h 2564296"/>
                <a:gd name="connsiteX94" fmla="*/ 778695 w 1261853"/>
                <a:gd name="connsiteY94" fmla="*/ 649539 h 2564296"/>
                <a:gd name="connsiteX95" fmla="*/ 747094 w 1261853"/>
                <a:gd name="connsiteY95" fmla="*/ 655361 h 2564296"/>
                <a:gd name="connsiteX96" fmla="*/ 737530 w 1261853"/>
                <a:gd name="connsiteY96" fmla="*/ 638729 h 2564296"/>
                <a:gd name="connsiteX97" fmla="*/ 764557 w 1261853"/>
                <a:gd name="connsiteY97" fmla="*/ 533531 h 2564296"/>
                <a:gd name="connsiteX98" fmla="*/ 829838 w 1261853"/>
                <a:gd name="connsiteY98" fmla="*/ 390080 h 2564296"/>
                <a:gd name="connsiteX99" fmla="*/ 846470 w 1261853"/>
                <a:gd name="connsiteY99" fmla="*/ 360974 h 2564296"/>
                <a:gd name="connsiteX100" fmla="*/ 859775 w 1261853"/>
                <a:gd name="connsiteY100" fmla="*/ 394238 h 2564296"/>
                <a:gd name="connsiteX101" fmla="*/ 826096 w 1261853"/>
                <a:gd name="connsiteY101" fmla="*/ 554737 h 2564296"/>
                <a:gd name="connsiteX102" fmla="*/ 823601 w 1261853"/>
                <a:gd name="connsiteY102" fmla="*/ 560142 h 2564296"/>
                <a:gd name="connsiteX103" fmla="*/ 802811 w 1261853"/>
                <a:gd name="connsiteY103" fmla="*/ 593406 h 2564296"/>
                <a:gd name="connsiteX104" fmla="*/ 758320 w 1261853"/>
                <a:gd name="connsiteY104" fmla="*/ 634986 h 25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61853" h="2564296">
                  <a:moveTo>
                    <a:pt x="1257280" y="2488205"/>
                  </a:moveTo>
                  <a:cubicBezTo>
                    <a:pt x="1246053" y="2411698"/>
                    <a:pt x="1236906" y="2334775"/>
                    <a:pt x="1223600" y="2258268"/>
                  </a:cubicBezTo>
                  <a:cubicBezTo>
                    <a:pt x="1203642" y="2142260"/>
                    <a:pt x="1178278" y="2027083"/>
                    <a:pt x="1141272" y="1916065"/>
                  </a:cubicBezTo>
                  <a:cubicBezTo>
                    <a:pt x="1103850" y="1803799"/>
                    <a:pt x="1075575" y="1690701"/>
                    <a:pt x="1072249" y="1571783"/>
                  </a:cubicBezTo>
                  <a:cubicBezTo>
                    <a:pt x="1070170" y="1500681"/>
                    <a:pt x="1068091" y="1429579"/>
                    <a:pt x="1058528" y="1358478"/>
                  </a:cubicBezTo>
                  <a:cubicBezTo>
                    <a:pt x="1040232" y="1220848"/>
                    <a:pt x="1001979" y="1092782"/>
                    <a:pt x="906345" y="986337"/>
                  </a:cubicBezTo>
                  <a:cubicBezTo>
                    <a:pt x="868923" y="944757"/>
                    <a:pt x="837738" y="897356"/>
                    <a:pt x="812374" y="847460"/>
                  </a:cubicBezTo>
                  <a:cubicBezTo>
                    <a:pt x="806553" y="836233"/>
                    <a:pt x="800732" y="825007"/>
                    <a:pt x="801979" y="812117"/>
                  </a:cubicBezTo>
                  <a:cubicBezTo>
                    <a:pt x="802811" y="805048"/>
                    <a:pt x="805306" y="795485"/>
                    <a:pt x="814453" y="795485"/>
                  </a:cubicBezTo>
                  <a:cubicBezTo>
                    <a:pt x="823185" y="795485"/>
                    <a:pt x="824017" y="803801"/>
                    <a:pt x="824848" y="810870"/>
                  </a:cubicBezTo>
                  <a:cubicBezTo>
                    <a:pt x="826512" y="824591"/>
                    <a:pt x="827759" y="838728"/>
                    <a:pt x="829838" y="857023"/>
                  </a:cubicBezTo>
                  <a:cubicBezTo>
                    <a:pt x="847302" y="838728"/>
                    <a:pt x="863518" y="832907"/>
                    <a:pt x="884723" y="833323"/>
                  </a:cubicBezTo>
                  <a:cubicBezTo>
                    <a:pt x="903434" y="833323"/>
                    <a:pt x="920898" y="822512"/>
                    <a:pt x="926719" y="802138"/>
                  </a:cubicBezTo>
                  <a:cubicBezTo>
                    <a:pt x="932956" y="779685"/>
                    <a:pt x="945430" y="760558"/>
                    <a:pt x="959567" y="742678"/>
                  </a:cubicBezTo>
                  <a:cubicBezTo>
                    <a:pt x="965804" y="734778"/>
                    <a:pt x="972041" y="719809"/>
                    <a:pt x="981605" y="723967"/>
                  </a:cubicBezTo>
                  <a:cubicBezTo>
                    <a:pt x="992415" y="728541"/>
                    <a:pt x="986594" y="743510"/>
                    <a:pt x="984931" y="754321"/>
                  </a:cubicBezTo>
                  <a:cubicBezTo>
                    <a:pt x="982020" y="774695"/>
                    <a:pt x="977862" y="795069"/>
                    <a:pt x="974536" y="815443"/>
                  </a:cubicBezTo>
                  <a:cubicBezTo>
                    <a:pt x="981189" y="814196"/>
                    <a:pt x="983268" y="810454"/>
                    <a:pt x="986594" y="808375"/>
                  </a:cubicBezTo>
                  <a:cubicBezTo>
                    <a:pt x="993247" y="802969"/>
                    <a:pt x="997405" y="790911"/>
                    <a:pt x="1007384" y="793406"/>
                  </a:cubicBezTo>
                  <a:cubicBezTo>
                    <a:pt x="1018195" y="796317"/>
                    <a:pt x="1016948" y="809206"/>
                    <a:pt x="1019027" y="818354"/>
                  </a:cubicBezTo>
                  <a:cubicBezTo>
                    <a:pt x="1024848" y="843718"/>
                    <a:pt x="1028174" y="869913"/>
                    <a:pt x="1036906" y="894861"/>
                  </a:cubicBezTo>
                  <a:cubicBezTo>
                    <a:pt x="1039401" y="901930"/>
                    <a:pt x="1040648" y="912325"/>
                    <a:pt x="1049380" y="911909"/>
                  </a:cubicBezTo>
                  <a:cubicBezTo>
                    <a:pt x="1058943" y="911493"/>
                    <a:pt x="1057696" y="900682"/>
                    <a:pt x="1058943" y="893614"/>
                  </a:cubicBezTo>
                  <a:cubicBezTo>
                    <a:pt x="1060607" y="885298"/>
                    <a:pt x="1061022" y="876982"/>
                    <a:pt x="1062270" y="869081"/>
                  </a:cubicBezTo>
                  <a:cubicBezTo>
                    <a:pt x="1063933" y="857023"/>
                    <a:pt x="1060607" y="839976"/>
                    <a:pt x="1072249" y="834986"/>
                  </a:cubicBezTo>
                  <a:cubicBezTo>
                    <a:pt x="1085970" y="829165"/>
                    <a:pt x="1090960" y="847460"/>
                    <a:pt x="1100108" y="854944"/>
                  </a:cubicBezTo>
                  <a:cubicBezTo>
                    <a:pt x="1106760" y="860350"/>
                    <a:pt x="1111750" y="872408"/>
                    <a:pt x="1121313" y="866587"/>
                  </a:cubicBezTo>
                  <a:cubicBezTo>
                    <a:pt x="1130461" y="860765"/>
                    <a:pt x="1127135" y="848291"/>
                    <a:pt x="1123392" y="839560"/>
                  </a:cubicBezTo>
                  <a:cubicBezTo>
                    <a:pt x="1119234" y="829581"/>
                    <a:pt x="1113413" y="820017"/>
                    <a:pt x="1107176" y="810870"/>
                  </a:cubicBezTo>
                  <a:cubicBezTo>
                    <a:pt x="1098860" y="798811"/>
                    <a:pt x="1089297" y="788001"/>
                    <a:pt x="1080565" y="776358"/>
                  </a:cubicBezTo>
                  <a:cubicBezTo>
                    <a:pt x="1063933" y="755152"/>
                    <a:pt x="1052291" y="732699"/>
                    <a:pt x="1051875" y="704841"/>
                  </a:cubicBezTo>
                  <a:cubicBezTo>
                    <a:pt x="1051459" y="681972"/>
                    <a:pt x="1046885" y="659934"/>
                    <a:pt x="1036490" y="638729"/>
                  </a:cubicBezTo>
                  <a:cubicBezTo>
                    <a:pt x="1023600" y="612533"/>
                    <a:pt x="1024432" y="611702"/>
                    <a:pt x="1051043" y="597980"/>
                  </a:cubicBezTo>
                  <a:cubicBezTo>
                    <a:pt x="1041896" y="589664"/>
                    <a:pt x="1033164" y="581764"/>
                    <a:pt x="1024848" y="573448"/>
                  </a:cubicBezTo>
                  <a:cubicBezTo>
                    <a:pt x="1010295" y="559311"/>
                    <a:pt x="1003226" y="541847"/>
                    <a:pt x="1012790" y="522720"/>
                  </a:cubicBezTo>
                  <a:cubicBezTo>
                    <a:pt x="1031916" y="483219"/>
                    <a:pt x="1042727" y="439561"/>
                    <a:pt x="1068507" y="402554"/>
                  </a:cubicBezTo>
                  <a:cubicBezTo>
                    <a:pt x="1083891" y="380517"/>
                    <a:pt x="1087634" y="355569"/>
                    <a:pt x="1079733" y="329374"/>
                  </a:cubicBezTo>
                  <a:cubicBezTo>
                    <a:pt x="1075160" y="313989"/>
                    <a:pt x="1070586" y="299020"/>
                    <a:pt x="1064765" y="284052"/>
                  </a:cubicBezTo>
                  <a:cubicBezTo>
                    <a:pt x="1056864" y="263262"/>
                    <a:pt x="1043975" y="244966"/>
                    <a:pt x="1029422" y="228334"/>
                  </a:cubicBezTo>
                  <a:cubicBezTo>
                    <a:pt x="1019027" y="216692"/>
                    <a:pt x="1014037" y="205881"/>
                    <a:pt x="1036490" y="202971"/>
                  </a:cubicBezTo>
                  <a:cubicBezTo>
                    <a:pt x="1038569" y="202555"/>
                    <a:pt x="1040232" y="201723"/>
                    <a:pt x="1042311" y="200892"/>
                  </a:cubicBezTo>
                  <a:cubicBezTo>
                    <a:pt x="1032748" y="189249"/>
                    <a:pt x="1021937" y="185091"/>
                    <a:pt x="1011958" y="181765"/>
                  </a:cubicBezTo>
                  <a:cubicBezTo>
                    <a:pt x="1001147" y="178023"/>
                    <a:pt x="989089" y="177191"/>
                    <a:pt x="976199" y="174696"/>
                  </a:cubicBezTo>
                  <a:cubicBezTo>
                    <a:pt x="987842" y="160975"/>
                    <a:pt x="981605" y="158480"/>
                    <a:pt x="967883" y="161391"/>
                  </a:cubicBezTo>
                  <a:cubicBezTo>
                    <a:pt x="945014" y="166380"/>
                    <a:pt x="922145" y="171786"/>
                    <a:pt x="900939" y="182596"/>
                  </a:cubicBezTo>
                  <a:cubicBezTo>
                    <a:pt x="871834" y="197981"/>
                    <a:pt x="849796" y="194239"/>
                    <a:pt x="825264" y="172201"/>
                  </a:cubicBezTo>
                  <a:cubicBezTo>
                    <a:pt x="811127" y="159312"/>
                    <a:pt x="800316" y="144343"/>
                    <a:pt x="789921" y="128958"/>
                  </a:cubicBezTo>
                  <a:cubicBezTo>
                    <a:pt x="726720" y="34988"/>
                    <a:pt x="641065" y="-10750"/>
                    <a:pt x="526304" y="2139"/>
                  </a:cubicBezTo>
                  <a:cubicBezTo>
                    <a:pt x="463103" y="9208"/>
                    <a:pt x="403227" y="27503"/>
                    <a:pt x="343352" y="46630"/>
                  </a:cubicBezTo>
                  <a:cubicBezTo>
                    <a:pt x="306346" y="58688"/>
                    <a:pt x="275577" y="81141"/>
                    <a:pt x="261024" y="120227"/>
                  </a:cubicBezTo>
                  <a:cubicBezTo>
                    <a:pt x="257282" y="129790"/>
                    <a:pt x="251045" y="138522"/>
                    <a:pt x="243976" y="146422"/>
                  </a:cubicBezTo>
                  <a:cubicBezTo>
                    <a:pt x="190754" y="207544"/>
                    <a:pt x="175785" y="279062"/>
                    <a:pt x="187012" y="357648"/>
                  </a:cubicBezTo>
                  <a:cubicBezTo>
                    <a:pt x="191586" y="387586"/>
                    <a:pt x="185349" y="415028"/>
                    <a:pt x="167053" y="439976"/>
                  </a:cubicBezTo>
                  <a:cubicBezTo>
                    <a:pt x="152500" y="459519"/>
                    <a:pt x="140026" y="480309"/>
                    <a:pt x="125889" y="499851"/>
                  </a:cubicBezTo>
                  <a:cubicBezTo>
                    <a:pt x="120068" y="508167"/>
                    <a:pt x="118405" y="514404"/>
                    <a:pt x="129216" y="518978"/>
                  </a:cubicBezTo>
                  <a:cubicBezTo>
                    <a:pt x="164559" y="533531"/>
                    <a:pt x="181191" y="558479"/>
                    <a:pt x="177033" y="597980"/>
                  </a:cubicBezTo>
                  <a:cubicBezTo>
                    <a:pt x="175785" y="609623"/>
                    <a:pt x="179527" y="623344"/>
                    <a:pt x="184933" y="634155"/>
                  </a:cubicBezTo>
                  <a:cubicBezTo>
                    <a:pt x="194080" y="652034"/>
                    <a:pt x="196575" y="670745"/>
                    <a:pt x="196991" y="690288"/>
                  </a:cubicBezTo>
                  <a:cubicBezTo>
                    <a:pt x="197407" y="728957"/>
                    <a:pt x="209049" y="740599"/>
                    <a:pt x="247718" y="742678"/>
                  </a:cubicBezTo>
                  <a:cubicBezTo>
                    <a:pt x="283061" y="744342"/>
                    <a:pt x="318404" y="746005"/>
                    <a:pt x="353747" y="746836"/>
                  </a:cubicBezTo>
                  <a:cubicBezTo>
                    <a:pt x="370379" y="747252"/>
                    <a:pt x="380774" y="752658"/>
                    <a:pt x="386180" y="769290"/>
                  </a:cubicBezTo>
                  <a:cubicBezTo>
                    <a:pt x="403227" y="820433"/>
                    <a:pt x="420691" y="871160"/>
                    <a:pt x="426096" y="925630"/>
                  </a:cubicBezTo>
                  <a:cubicBezTo>
                    <a:pt x="427760" y="942678"/>
                    <a:pt x="424433" y="953489"/>
                    <a:pt x="412375" y="965131"/>
                  </a:cubicBezTo>
                  <a:cubicBezTo>
                    <a:pt x="359153" y="1017522"/>
                    <a:pt x="306346" y="1070744"/>
                    <a:pt x="254371" y="1124382"/>
                  </a:cubicBezTo>
                  <a:cubicBezTo>
                    <a:pt x="184101" y="1197147"/>
                    <a:pt x="110089" y="1266586"/>
                    <a:pt x="46056" y="1344756"/>
                  </a:cubicBezTo>
                  <a:cubicBezTo>
                    <a:pt x="-1345" y="1402552"/>
                    <a:pt x="-13404" y="1469912"/>
                    <a:pt x="15702" y="1535608"/>
                  </a:cubicBezTo>
                  <a:cubicBezTo>
                    <a:pt x="36077" y="1581762"/>
                    <a:pt x="38571" y="1622510"/>
                    <a:pt x="31087" y="1669911"/>
                  </a:cubicBezTo>
                  <a:cubicBezTo>
                    <a:pt x="16950" y="1759308"/>
                    <a:pt x="21939" y="1849537"/>
                    <a:pt x="26929" y="1939765"/>
                  </a:cubicBezTo>
                  <a:cubicBezTo>
                    <a:pt x="31087" y="2015025"/>
                    <a:pt x="37324" y="2090285"/>
                    <a:pt x="54372" y="2163881"/>
                  </a:cubicBezTo>
                  <a:cubicBezTo>
                    <a:pt x="83893" y="2292363"/>
                    <a:pt x="108841" y="2422093"/>
                    <a:pt x="143769" y="2549327"/>
                  </a:cubicBezTo>
                  <a:cubicBezTo>
                    <a:pt x="147511" y="2562633"/>
                    <a:pt x="153748" y="2564296"/>
                    <a:pt x="165390" y="2564296"/>
                  </a:cubicBezTo>
                  <a:cubicBezTo>
                    <a:pt x="297614" y="2563880"/>
                    <a:pt x="430254" y="2564712"/>
                    <a:pt x="562479" y="2563880"/>
                  </a:cubicBezTo>
                  <a:cubicBezTo>
                    <a:pt x="671418" y="2563465"/>
                    <a:pt x="779942" y="2561386"/>
                    <a:pt x="888881" y="2559722"/>
                  </a:cubicBezTo>
                  <a:cubicBezTo>
                    <a:pt x="899276" y="2559722"/>
                    <a:pt x="909671" y="2560970"/>
                    <a:pt x="907176" y="2543922"/>
                  </a:cubicBezTo>
                  <a:cubicBezTo>
                    <a:pt x="898029" y="2486957"/>
                    <a:pt x="883476" y="2431656"/>
                    <a:pt x="860607" y="2378850"/>
                  </a:cubicBezTo>
                  <a:cubicBezTo>
                    <a:pt x="824433" y="2294858"/>
                    <a:pt x="770794" y="2223341"/>
                    <a:pt x="708009" y="2158060"/>
                  </a:cubicBezTo>
                  <a:cubicBezTo>
                    <a:pt x="683061" y="2132280"/>
                    <a:pt x="664350" y="2104422"/>
                    <a:pt x="658944" y="2068663"/>
                  </a:cubicBezTo>
                  <a:cubicBezTo>
                    <a:pt x="647302" y="1990077"/>
                    <a:pt x="652707" y="1911907"/>
                    <a:pt x="673497" y="1836231"/>
                  </a:cubicBezTo>
                  <a:cubicBezTo>
                    <a:pt x="693456" y="1762635"/>
                    <a:pt x="727135" y="1694028"/>
                    <a:pt x="764142" y="1627500"/>
                  </a:cubicBezTo>
                  <a:cubicBezTo>
                    <a:pt x="767884" y="1620847"/>
                    <a:pt x="770794" y="1612115"/>
                    <a:pt x="780358" y="1608373"/>
                  </a:cubicBezTo>
                  <a:cubicBezTo>
                    <a:pt x="782437" y="1612531"/>
                    <a:pt x="785347" y="1616689"/>
                    <a:pt x="786595" y="1620847"/>
                  </a:cubicBezTo>
                  <a:cubicBezTo>
                    <a:pt x="841480" y="1785504"/>
                    <a:pt x="917156" y="1942676"/>
                    <a:pt x="952083" y="2115233"/>
                  </a:cubicBezTo>
                  <a:cubicBezTo>
                    <a:pt x="982020" y="2264505"/>
                    <a:pt x="1044806" y="2405876"/>
                    <a:pt x="1079733" y="2554733"/>
                  </a:cubicBezTo>
                  <a:cubicBezTo>
                    <a:pt x="1081812" y="2563465"/>
                    <a:pt x="1087634" y="2564296"/>
                    <a:pt x="1095118" y="2564296"/>
                  </a:cubicBezTo>
                  <a:cubicBezTo>
                    <a:pt x="1138777" y="2564296"/>
                    <a:pt x="1182436" y="2564296"/>
                    <a:pt x="1226095" y="2563880"/>
                  </a:cubicBezTo>
                  <a:cubicBezTo>
                    <a:pt x="1240232" y="2563880"/>
                    <a:pt x="1253538" y="2560970"/>
                    <a:pt x="1261854" y="2547248"/>
                  </a:cubicBezTo>
                  <a:cubicBezTo>
                    <a:pt x="1261854" y="2530616"/>
                    <a:pt x="1261854" y="2513984"/>
                    <a:pt x="1261854" y="2497352"/>
                  </a:cubicBezTo>
                  <a:cubicBezTo>
                    <a:pt x="1257280" y="2495273"/>
                    <a:pt x="1257696" y="2491531"/>
                    <a:pt x="1257280" y="2488205"/>
                  </a:cubicBezTo>
                  <a:close/>
                  <a:moveTo>
                    <a:pt x="752915" y="702762"/>
                  </a:moveTo>
                  <a:cubicBezTo>
                    <a:pt x="741273" y="701930"/>
                    <a:pt x="736699" y="694030"/>
                    <a:pt x="737115" y="682803"/>
                  </a:cubicBezTo>
                  <a:cubicBezTo>
                    <a:pt x="737530" y="677398"/>
                    <a:pt x="737115" y="671577"/>
                    <a:pt x="745431" y="671577"/>
                  </a:cubicBezTo>
                  <a:cubicBezTo>
                    <a:pt x="754162" y="676151"/>
                    <a:pt x="765805" y="678645"/>
                    <a:pt x="767052" y="690704"/>
                  </a:cubicBezTo>
                  <a:cubicBezTo>
                    <a:pt x="767468" y="699435"/>
                    <a:pt x="759984" y="703177"/>
                    <a:pt x="752915" y="702762"/>
                  </a:cubicBezTo>
                  <a:close/>
                  <a:moveTo>
                    <a:pt x="758320" y="634986"/>
                  </a:moveTo>
                  <a:cubicBezTo>
                    <a:pt x="764973" y="642471"/>
                    <a:pt x="783684" y="637065"/>
                    <a:pt x="778695" y="649539"/>
                  </a:cubicBezTo>
                  <a:cubicBezTo>
                    <a:pt x="774537" y="660766"/>
                    <a:pt x="758736" y="658271"/>
                    <a:pt x="747094" y="655361"/>
                  </a:cubicBezTo>
                  <a:cubicBezTo>
                    <a:pt x="738778" y="653282"/>
                    <a:pt x="738362" y="645797"/>
                    <a:pt x="737530" y="638729"/>
                  </a:cubicBezTo>
                  <a:cubicBezTo>
                    <a:pt x="733788" y="600475"/>
                    <a:pt x="739194" y="564716"/>
                    <a:pt x="764557" y="533531"/>
                  </a:cubicBezTo>
                  <a:cubicBezTo>
                    <a:pt x="798653" y="491535"/>
                    <a:pt x="819859" y="443303"/>
                    <a:pt x="829838" y="390080"/>
                  </a:cubicBezTo>
                  <a:cubicBezTo>
                    <a:pt x="831917" y="379270"/>
                    <a:pt x="831501" y="359311"/>
                    <a:pt x="846470" y="360974"/>
                  </a:cubicBezTo>
                  <a:cubicBezTo>
                    <a:pt x="861439" y="362638"/>
                    <a:pt x="860191" y="381764"/>
                    <a:pt x="859775" y="394238"/>
                  </a:cubicBezTo>
                  <a:cubicBezTo>
                    <a:pt x="856865" y="449540"/>
                    <a:pt x="848549" y="503594"/>
                    <a:pt x="826096" y="554737"/>
                  </a:cubicBezTo>
                  <a:cubicBezTo>
                    <a:pt x="825264" y="556816"/>
                    <a:pt x="822769" y="559311"/>
                    <a:pt x="823601" y="560142"/>
                  </a:cubicBezTo>
                  <a:cubicBezTo>
                    <a:pt x="837738" y="584259"/>
                    <a:pt x="813206" y="585506"/>
                    <a:pt x="802811" y="593406"/>
                  </a:cubicBezTo>
                  <a:cubicBezTo>
                    <a:pt x="786179" y="605880"/>
                    <a:pt x="768715" y="617107"/>
                    <a:pt x="758320" y="634986"/>
                  </a:cubicBezTo>
                  <a:close/>
                </a:path>
              </a:pathLst>
            </a:custGeom>
            <a:solidFill>
              <a:schemeClr val="accent2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9" name="Arrow: Chevron 8">
            <a:extLst>
              <a:ext uri="{FF2B5EF4-FFF2-40B4-BE49-F238E27FC236}">
                <a16:creationId xmlns:a16="http://schemas.microsoft.com/office/drawing/2014/main" id="{A67F2593-410E-4391-BA08-811BAA14D7BE}"/>
              </a:ext>
            </a:extLst>
          </p:cNvPr>
          <p:cNvSpPr/>
          <p:nvPr/>
        </p:nvSpPr>
        <p:spPr>
          <a:xfrm>
            <a:off x="10971089" y="3287215"/>
            <a:ext cx="1051808" cy="1051808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Arrow: Chevron 21">
            <a:extLst>
              <a:ext uri="{FF2B5EF4-FFF2-40B4-BE49-F238E27FC236}">
                <a16:creationId xmlns:a16="http://schemas.microsoft.com/office/drawing/2014/main" id="{990FB189-48BB-40B1-8981-CF349A333BCC}"/>
              </a:ext>
            </a:extLst>
          </p:cNvPr>
          <p:cNvSpPr/>
          <p:nvPr/>
        </p:nvSpPr>
        <p:spPr>
          <a:xfrm>
            <a:off x="5077220" y="3514031"/>
            <a:ext cx="1051808" cy="1051808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471290A-045F-4B63-8FB5-2AAAF9AEF5C7}"/>
              </a:ext>
            </a:extLst>
          </p:cNvPr>
          <p:cNvGrpSpPr/>
          <p:nvPr/>
        </p:nvGrpSpPr>
        <p:grpSpPr>
          <a:xfrm>
            <a:off x="1239435" y="6033890"/>
            <a:ext cx="3978849" cy="1252590"/>
            <a:chOff x="2079596" y="4282215"/>
            <a:chExt cx="3303213" cy="83506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44E9E59-DF6D-4B74-9637-08AF4057F5AE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B3B4B12-7A28-470D-997D-BA0AA92DBB24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5ECBC95-2A08-431C-A01D-7B1135C0E305}"/>
              </a:ext>
            </a:extLst>
          </p:cNvPr>
          <p:cNvGrpSpPr/>
          <p:nvPr/>
        </p:nvGrpSpPr>
        <p:grpSpPr>
          <a:xfrm>
            <a:off x="6709662" y="6033890"/>
            <a:ext cx="3978849" cy="1252590"/>
            <a:chOff x="2079596" y="4282215"/>
            <a:chExt cx="3303213" cy="83506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081A1A3-6792-4CDD-BA0C-6DE84175CF6A}"/>
                </a:ext>
              </a:extLst>
            </p:cNvPr>
            <p:cNvSpPr txBox="1"/>
            <p:nvPr/>
          </p:nvSpPr>
          <p:spPr>
            <a:xfrm>
              <a:off x="2079596" y="4501722"/>
              <a:ext cx="3303212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A7E6F26-D818-4E5C-90EA-656E4A18B911}"/>
                </a:ext>
              </a:extLst>
            </p:cNvPr>
            <p:cNvSpPr txBox="1"/>
            <p:nvPr/>
          </p:nvSpPr>
          <p:spPr>
            <a:xfrm>
              <a:off x="2079598" y="4282215"/>
              <a:ext cx="3303211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A1757EAF-382B-484A-8DF4-73424336C84B}"/>
              </a:ext>
            </a:extLst>
          </p:cNvPr>
          <p:cNvSpPr txBox="1"/>
          <p:nvPr/>
        </p:nvSpPr>
        <p:spPr>
          <a:xfrm>
            <a:off x="7849954" y="7646939"/>
            <a:ext cx="579279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0800" b="1" dirty="0">
                <a:solidFill>
                  <a:schemeClr val="accent2"/>
                </a:solidFill>
                <a:cs typeface="B Nazanin" panose="00000400000000000000" pitchFamily="2" charset="-78"/>
              </a:rPr>
              <a:t>12.45%</a:t>
            </a:r>
            <a:endParaRPr lang="ko-KR" altLang="en-US" sz="108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93324F8-ECA3-48A4-B596-7448C47F0176}"/>
              </a:ext>
            </a:extLst>
          </p:cNvPr>
          <p:cNvGrpSpPr/>
          <p:nvPr/>
        </p:nvGrpSpPr>
        <p:grpSpPr>
          <a:xfrm>
            <a:off x="1145952" y="7644338"/>
            <a:ext cx="7215534" cy="1664450"/>
            <a:chOff x="4980628" y="1360115"/>
            <a:chExt cx="2236570" cy="110963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BC5A747-E22F-4A4D-AA09-E77A5B6C6ACA}"/>
                </a:ext>
              </a:extLst>
            </p:cNvPr>
            <p:cNvSpPr txBox="1"/>
            <p:nvPr/>
          </p:nvSpPr>
          <p:spPr>
            <a:xfrm>
              <a:off x="4980628" y="1669529"/>
              <a:ext cx="2236570" cy="8002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4C86DA-FF20-49D9-8568-1EA77DF3B145}"/>
                </a:ext>
              </a:extLst>
            </p:cNvPr>
            <p:cNvSpPr txBox="1"/>
            <p:nvPr/>
          </p:nvSpPr>
          <p:spPr>
            <a:xfrm>
              <a:off x="4980628" y="1360115"/>
              <a:ext cx="223657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1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پاورپوینت ساده</a:t>
              </a:r>
              <a:endParaRPr lang="ko-KR" altLang="en-US" sz="21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97563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3">
            <a:extLst>
              <a:ext uri="{FF2B5EF4-FFF2-40B4-BE49-F238E27FC236}">
                <a16:creationId xmlns:a16="http://schemas.microsoft.com/office/drawing/2014/main" id="{730F7AD9-4CC4-7307-D5F4-52E8B10D6ED1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C1D4CED6-DB30-185C-6BBE-F38DF81D62B8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D02A764D-B977-8E92-C300-957BD317BA62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DDD01B45-3F02-1129-06B6-F0B4AE600ED6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2525E7DE-5716-B803-CD67-5345F36AF31C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88BF1551-0142-ABDD-AFB0-AB994D0057CB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8AE8E71E-2891-871B-C4F8-4F9D62CB279F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58CE31FC-A9DB-610C-0925-AE753ABBB42B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80D5A7C2-B25D-894C-BBB6-ABC52D51AF9E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03C681AF-1778-037C-F7BE-335C0340343B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0B5DAA45-50A7-30DE-7C3D-B25A9E73067E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AB94947C-E316-B247-EADA-6BEB72259AA5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4E6CFF19-0E49-1BFB-3944-2FD3D33D032D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C79A2C22-015F-EBCD-BCA6-86E9E9D581BF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597B0BB8-014A-59D9-CC29-5901BF4B78F1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FE5C2-22C7-8A30-D365-218C15DF683F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89F6EFB-BA04-B4B5-A914-893491B1C1FE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2CEBCD21-9745-50DF-9B2E-BA5EB1D044D1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786F100D-22C5-E5E0-A195-63CE666DBFC9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31378936-E986-CD59-5F30-FD8480399D88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6662A852-8A61-51AE-44EA-908D41ED62E3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8594443C-314C-5054-FDD9-A2B67AFD1C76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4FCFC0D1-58A4-84C6-549B-BF3A8F582725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981E5857-6C63-5F1F-C57E-B98EBD905B18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908024FD-E77C-8EBE-845C-4B63E6C6D464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66260DD6-8165-3FC2-2CC1-51DFF1753CF6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CA80C329-C901-DDA0-932A-C49E617FAD26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55C554B7-C53D-EA65-182C-70717069C55D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7EDB8DEB-7EA3-80CB-D963-0F7FBA75C3E4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0251DD48-F536-67B1-DAD5-35667E0C372A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14812C6D-A121-D404-4A60-3273D0CCB4BB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upo 46">
            <a:extLst>
              <a:ext uri="{FF2B5EF4-FFF2-40B4-BE49-F238E27FC236}">
                <a16:creationId xmlns:a16="http://schemas.microsoft.com/office/drawing/2014/main" id="{A6D0DB83-ADF1-DD91-5EC5-21F4613C706A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34" name="Freeform 38">
              <a:extLst>
                <a:ext uri="{FF2B5EF4-FFF2-40B4-BE49-F238E27FC236}">
                  <a16:creationId xmlns:a16="http://schemas.microsoft.com/office/drawing/2014/main" id="{73FE4629-9CF5-43A2-223A-C419BF358596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9">
              <a:extLst>
                <a:ext uri="{FF2B5EF4-FFF2-40B4-BE49-F238E27FC236}">
                  <a16:creationId xmlns:a16="http://schemas.microsoft.com/office/drawing/2014/main" id="{4F5CB812-2215-0176-BB22-8E2566009B6B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FF80CC66-9E34-DA31-A8A9-2F8CC7197B11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E6E8FA18-BC93-6417-7A1D-3EE77C445AF0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27CB8476-FC59-D59E-BB65-5FCDC1D15F38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B232F335-BD1A-C9F2-351C-8E46540EDC0B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66D920F7-7D1A-097F-8A91-6A189CBBFFFA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DDE52892-6F14-E134-2F1D-1C8F485946D5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9293B046-1BED-9544-8D66-230A57557EDF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56EA0636-2729-1D14-E778-02796A9C4EFE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0347967D-A247-998F-9B82-40400516F416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6431C379-0F57-085C-BFF0-B59C2CEFA10A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50">
              <a:extLst>
                <a:ext uri="{FF2B5EF4-FFF2-40B4-BE49-F238E27FC236}">
                  <a16:creationId xmlns:a16="http://schemas.microsoft.com/office/drawing/2014/main" id="{679CB18D-299A-446F-6523-F74605A58C19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86D6E433-545B-5ADB-1AA5-3E90BEA67C74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472C97D9-464E-A01B-726F-8077A15FEE16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E31163DD-2BFE-AA90-6DEE-2CBF8C566229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B1F4D2F2-8328-658B-C15D-0CFF494CEDD7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8D770B0F-9638-99BD-5A25-A72B69174B14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6">
              <a:extLst>
                <a:ext uri="{FF2B5EF4-FFF2-40B4-BE49-F238E27FC236}">
                  <a16:creationId xmlns:a16="http://schemas.microsoft.com/office/drawing/2014/main" id="{AC2AE24D-315E-EA49-B385-3A933D517081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7">
              <a:extLst>
                <a:ext uri="{FF2B5EF4-FFF2-40B4-BE49-F238E27FC236}">
                  <a16:creationId xmlns:a16="http://schemas.microsoft.com/office/drawing/2014/main" id="{BD869B27-0F23-403D-C58E-82BAB9FDCB64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8">
              <a:extLst>
                <a:ext uri="{FF2B5EF4-FFF2-40B4-BE49-F238E27FC236}">
                  <a16:creationId xmlns:a16="http://schemas.microsoft.com/office/drawing/2014/main" id="{B3933C9F-8D61-8978-EDD2-2F0F3A7272C4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9">
              <a:extLst>
                <a:ext uri="{FF2B5EF4-FFF2-40B4-BE49-F238E27FC236}">
                  <a16:creationId xmlns:a16="http://schemas.microsoft.com/office/drawing/2014/main" id="{97ED3BD0-E582-5B12-678E-5E099830AE5E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60">
              <a:extLst>
                <a:ext uri="{FF2B5EF4-FFF2-40B4-BE49-F238E27FC236}">
                  <a16:creationId xmlns:a16="http://schemas.microsoft.com/office/drawing/2014/main" id="{6EF8E9AE-AFEF-4453-2AA2-2969D4994DD6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61">
              <a:extLst>
                <a:ext uri="{FF2B5EF4-FFF2-40B4-BE49-F238E27FC236}">
                  <a16:creationId xmlns:a16="http://schemas.microsoft.com/office/drawing/2014/main" id="{76B4E3B5-1829-10E8-681B-0818723641C4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62">
              <a:extLst>
                <a:ext uri="{FF2B5EF4-FFF2-40B4-BE49-F238E27FC236}">
                  <a16:creationId xmlns:a16="http://schemas.microsoft.com/office/drawing/2014/main" id="{5F784046-3C6A-CF05-7D2A-66C1FDA05DF3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63">
              <a:extLst>
                <a:ext uri="{FF2B5EF4-FFF2-40B4-BE49-F238E27FC236}">
                  <a16:creationId xmlns:a16="http://schemas.microsoft.com/office/drawing/2014/main" id="{55EDAE09-1836-23CC-3E9F-F104D3032161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4">
              <a:extLst>
                <a:ext uri="{FF2B5EF4-FFF2-40B4-BE49-F238E27FC236}">
                  <a16:creationId xmlns:a16="http://schemas.microsoft.com/office/drawing/2014/main" id="{50DF1A0E-DC6C-444E-D74D-0D449054605F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5">
              <a:extLst>
                <a:ext uri="{FF2B5EF4-FFF2-40B4-BE49-F238E27FC236}">
                  <a16:creationId xmlns:a16="http://schemas.microsoft.com/office/drawing/2014/main" id="{8947696E-0E9F-073B-FBD5-9A1FB32C641B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6">
              <a:extLst>
                <a:ext uri="{FF2B5EF4-FFF2-40B4-BE49-F238E27FC236}">
                  <a16:creationId xmlns:a16="http://schemas.microsoft.com/office/drawing/2014/main" id="{8704409F-970A-39AF-E4B3-D92ADB096924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7">
              <a:extLst>
                <a:ext uri="{FF2B5EF4-FFF2-40B4-BE49-F238E27FC236}">
                  <a16:creationId xmlns:a16="http://schemas.microsoft.com/office/drawing/2014/main" id="{C23DB6C1-05FD-E0A7-324A-628AE6D0A92A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8">
              <a:extLst>
                <a:ext uri="{FF2B5EF4-FFF2-40B4-BE49-F238E27FC236}">
                  <a16:creationId xmlns:a16="http://schemas.microsoft.com/office/drawing/2014/main" id="{100E7CDA-E2AF-13D0-29A6-691191D86328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9">
              <a:extLst>
                <a:ext uri="{FF2B5EF4-FFF2-40B4-BE49-F238E27FC236}">
                  <a16:creationId xmlns:a16="http://schemas.microsoft.com/office/drawing/2014/main" id="{14120753-850A-F689-BEE8-DB843BFDDA49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70">
              <a:extLst>
                <a:ext uri="{FF2B5EF4-FFF2-40B4-BE49-F238E27FC236}">
                  <a16:creationId xmlns:a16="http://schemas.microsoft.com/office/drawing/2014/main" id="{65076B44-C989-ECB3-41CC-4BF5E4B858AD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71">
              <a:extLst>
                <a:ext uri="{FF2B5EF4-FFF2-40B4-BE49-F238E27FC236}">
                  <a16:creationId xmlns:a16="http://schemas.microsoft.com/office/drawing/2014/main" id="{848C82AF-185E-AA5F-B4E3-A0888E9A6E80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68" name="Google Shape;1657;p69">
            <a:extLst>
              <a:ext uri="{FF2B5EF4-FFF2-40B4-BE49-F238E27FC236}">
                <a16:creationId xmlns:a16="http://schemas.microsoft.com/office/drawing/2014/main" id="{344865F3-61AF-7872-9AC7-47A2A4CE05C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1865" y="4509546"/>
            <a:ext cx="6284268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اینستاگرام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69" name="Google Shape;1658;p69">
            <a:extLst>
              <a:ext uri="{FF2B5EF4-FFF2-40B4-BE49-F238E27FC236}">
                <a16:creationId xmlns:a16="http://schemas.microsoft.com/office/drawing/2014/main" id="{FF5192D3-4E72-10E5-A375-881C509093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1865" y="5403546"/>
            <a:ext cx="6284268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0" name="Google Shape;1659;p69">
            <a:extLst>
              <a:ext uri="{FF2B5EF4-FFF2-40B4-BE49-F238E27FC236}">
                <a16:creationId xmlns:a16="http://schemas.microsoft.com/office/drawing/2014/main" id="{D3910F13-9C68-CC43-6550-4322B8482F6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01819" y="7538853"/>
            <a:ext cx="6284268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یوتیوب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1" name="Google Shape;1660;p69">
            <a:extLst>
              <a:ext uri="{FF2B5EF4-FFF2-40B4-BE49-F238E27FC236}">
                <a16:creationId xmlns:a16="http://schemas.microsoft.com/office/drawing/2014/main" id="{48F6F85A-BCA6-62A4-107A-635A36D16A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01819" y="8432697"/>
            <a:ext cx="6284268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2" name="Google Shape;1661;p69">
            <a:extLst>
              <a:ext uri="{FF2B5EF4-FFF2-40B4-BE49-F238E27FC236}">
                <a16:creationId xmlns:a16="http://schemas.microsoft.com/office/drawing/2014/main" id="{F30E87C5-9285-2F2B-4B2C-39566E4864C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2707" y="7482050"/>
            <a:ext cx="6284268" cy="893697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فیس بوک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3" name="Google Shape;1662;p69">
            <a:extLst>
              <a:ext uri="{FF2B5EF4-FFF2-40B4-BE49-F238E27FC236}">
                <a16:creationId xmlns:a16="http://schemas.microsoft.com/office/drawing/2014/main" id="{2EF7628E-89DD-A657-C68D-4214A48760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2707" y="8375748"/>
            <a:ext cx="6284268" cy="1140000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4" name="Google Shape;1677;p69">
            <a:extLst>
              <a:ext uri="{FF2B5EF4-FFF2-40B4-BE49-F238E27FC236}">
                <a16:creationId xmlns:a16="http://schemas.microsoft.com/office/drawing/2014/main" id="{8DFF7E7A-937B-26C0-DD45-4AE969C048A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قرار است از چه پلتفرم هایی </a:t>
            </a:r>
            <a:r>
              <a:rPr lang="fa-IR" dirty="0">
                <a:solidFill>
                  <a:srgbClr val="0070C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chemeClr val="accent2"/>
                </a:solidFill>
                <a:cs typeface="B Nazanin" panose="00000400000000000000" pitchFamily="2" charset="-78"/>
              </a:rPr>
              <a:t>س</a:t>
            </a:r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ت</a:t>
            </a:r>
            <a:r>
              <a:rPr lang="fa-IR" dirty="0">
                <a:solidFill>
                  <a:srgbClr val="92D050"/>
                </a:solidFill>
                <a:cs typeface="B Nazanin" panose="00000400000000000000" pitchFamily="2" charset="-78"/>
              </a:rPr>
              <a:t>ف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chemeClr val="accent2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ه</a:t>
            </a:r>
            <a:b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</a:b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cs typeface="B Nazanin" panose="00000400000000000000" pitchFamily="2" charset="-78"/>
              </a:rPr>
              <a:t>کنیم؟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75" name="Google Shape;1664;p69">
            <a:extLst>
              <a:ext uri="{FF2B5EF4-FFF2-40B4-BE49-F238E27FC236}">
                <a16:creationId xmlns:a16="http://schemas.microsoft.com/office/drawing/2014/main" id="{014DB08A-DC00-3B88-1F81-A284DBA006F2}"/>
              </a:ext>
            </a:extLst>
          </p:cNvPr>
          <p:cNvSpPr/>
          <p:nvPr/>
        </p:nvSpPr>
        <p:spPr>
          <a:xfrm rot="1397822">
            <a:off x="4241939" y="6083869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6" name="Google Shape;1665;p69">
            <a:extLst>
              <a:ext uri="{FF2B5EF4-FFF2-40B4-BE49-F238E27FC236}">
                <a16:creationId xmlns:a16="http://schemas.microsoft.com/office/drawing/2014/main" id="{F60CBABB-6EAA-3E5C-6CDF-30721F28ECDA}"/>
              </a:ext>
            </a:extLst>
          </p:cNvPr>
          <p:cNvSpPr/>
          <p:nvPr/>
        </p:nvSpPr>
        <p:spPr>
          <a:xfrm>
            <a:off x="4506126" y="6431551"/>
            <a:ext cx="608002" cy="875684"/>
          </a:xfrm>
          <a:custGeom>
            <a:avLst/>
            <a:gdLst>
              <a:gd name="f0" fmla="val w"/>
              <a:gd name="f1" fmla="val h"/>
              <a:gd name="f2" fmla="val 0"/>
              <a:gd name="f3" fmla="val 7406"/>
              <a:gd name="f4" fmla="val 10668"/>
              <a:gd name="f5" fmla="val 6208"/>
              <a:gd name="f6" fmla="val 4086"/>
              <a:gd name="f7" fmla="val 14"/>
              <a:gd name="f8" fmla="val 2079"/>
              <a:gd name="f9" fmla="val 1732"/>
              <a:gd name="f10" fmla="val 3854"/>
              <a:gd name="f11" fmla="val 4114"/>
              <a:gd name="f12" fmla="val 4129"/>
              <a:gd name="f13" fmla="val 2051"/>
              <a:gd name="f14" fmla="val 4157"/>
              <a:gd name="f15" fmla="val 2036"/>
              <a:gd name="f16" fmla="val 174"/>
              <a:gd name="f17" fmla="val 73"/>
              <a:gd name="f18" fmla="val 1"/>
              <a:gd name="f19" fmla="val 4230"/>
              <a:gd name="f20" fmla="val 4331"/>
              <a:gd name="f21" fmla="val 6048"/>
              <a:gd name="f22" fmla="val 6149"/>
              <a:gd name="f23" fmla="val 6236"/>
              <a:gd name="f24" fmla="val 6251"/>
              <a:gd name="f25" fmla="val 6279"/>
              <a:gd name="f26" fmla="val 10220"/>
              <a:gd name="f27" fmla="val 10235"/>
              <a:gd name="f28" fmla="val 10249"/>
              <a:gd name="f29" fmla="val 2108"/>
              <a:gd name="f30" fmla="val 10264"/>
              <a:gd name="f31" fmla="val 2743"/>
              <a:gd name="f32" fmla="val 10495"/>
              <a:gd name="f33" fmla="val 3422"/>
              <a:gd name="f34" fmla="val 10624"/>
              <a:gd name="f35" fmla="val 4100"/>
              <a:gd name="f36" fmla="val 4144"/>
              <a:gd name="f37" fmla="val 10639"/>
              <a:gd name="f38" fmla="val 4158"/>
              <a:gd name="f39" fmla="val 4187"/>
              <a:gd name="f40" fmla="val 7218"/>
              <a:gd name="f41" fmla="val 7319"/>
              <a:gd name="f42" fmla="val 4143"/>
              <a:gd name="f43" fmla="val 2714"/>
              <a:gd name="f44" fmla="val 5068"/>
              <a:gd name="f45" fmla="val 1992"/>
              <a:gd name="f46" fmla="val 1891"/>
              <a:gd name="f47" fmla="val 173"/>
              <a:gd name="f48" fmla="val 72"/>
              <a:gd name="f49" fmla="*/ f0 1 7406"/>
              <a:gd name="f50" fmla="*/ f1 1 10668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7406"/>
              <a:gd name="f57" fmla="*/ f54 1 10668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7406" h="10668">
                <a:moveTo>
                  <a:pt x="f5" y="f2"/>
                </a:moveTo>
                <a:cubicBezTo>
                  <a:pt x="f6" y="f7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9"/>
                  <a:pt x="f18" y="f20"/>
                </a:cubicBezTo>
                <a:lnTo>
                  <a:pt x="f18" y="f21"/>
                </a:lnTo>
                <a:cubicBezTo>
                  <a:pt x="f18" y="f22"/>
                  <a:pt x="f17" y="f23"/>
                  <a:pt x="f16" y="f23"/>
                </a:cubicBezTo>
                <a:lnTo>
                  <a:pt x="f15" y="f23"/>
                </a:lnTo>
                <a:cubicBezTo>
                  <a:pt x="f13" y="f23"/>
                  <a:pt x="f8" y="f24"/>
                  <a:pt x="f8" y="f25"/>
                </a:cubicBezTo>
                <a:lnTo>
                  <a:pt x="f8" y="f26"/>
                </a:lnTo>
                <a:cubicBezTo>
                  <a:pt x="f8" y="f27"/>
                  <a:pt x="f8" y="f28"/>
                  <a:pt x="f29" y="f30"/>
                </a:cubicBezTo>
                <a:cubicBezTo>
                  <a:pt x="f31" y="f32"/>
                  <a:pt x="f33" y="f34"/>
                  <a:pt x="f35" y="f4"/>
                </a:cubicBezTo>
                <a:cubicBezTo>
                  <a:pt x="f12" y="f4"/>
                  <a:pt x="f36" y="f37"/>
                  <a:pt x="f36" y="f34"/>
                </a:cubicBezTo>
                <a:lnTo>
                  <a:pt x="f36" y="f25"/>
                </a:lnTo>
                <a:cubicBezTo>
                  <a:pt x="f36" y="f24"/>
                  <a:pt x="f38" y="f23"/>
                  <a:pt x="f39" y="f23"/>
                </a:cubicBezTo>
                <a:lnTo>
                  <a:pt x="f40" y="f23"/>
                </a:lnTo>
                <a:cubicBezTo>
                  <a:pt x="f41" y="f23"/>
                  <a:pt x="f3" y="f22"/>
                  <a:pt x="f3" y="f21"/>
                </a:cubicBezTo>
                <a:lnTo>
                  <a:pt x="f3" y="f20"/>
                </a:lnTo>
                <a:cubicBezTo>
                  <a:pt x="f3" y="f19"/>
                  <a:pt x="f41" y="f42"/>
                  <a:pt x="f40" y="f42"/>
                </a:cubicBezTo>
                <a:lnTo>
                  <a:pt x="f39" y="f42"/>
                </a:lnTo>
                <a:cubicBezTo>
                  <a:pt x="f38" y="f42"/>
                  <a:pt x="f36" y="f12"/>
                  <a:pt x="f36" y="f35"/>
                </a:cubicBezTo>
                <a:lnTo>
                  <a:pt x="f36" y="f10"/>
                </a:lnTo>
                <a:cubicBezTo>
                  <a:pt x="f36" y="f43"/>
                  <a:pt x="f44" y="f8"/>
                  <a:pt x="f5" y="f8"/>
                </a:cubicBezTo>
                <a:lnTo>
                  <a:pt x="f40" y="f8"/>
                </a:lnTo>
                <a:cubicBezTo>
                  <a:pt x="f41" y="f8"/>
                  <a:pt x="f3" y="f45"/>
                  <a:pt x="f3" y="f46"/>
                </a:cubicBezTo>
                <a:lnTo>
                  <a:pt x="f3" y="f47"/>
                </a:lnTo>
                <a:cubicBezTo>
                  <a:pt x="f3" y="f48"/>
                  <a:pt x="f41" y="f2"/>
                  <a:pt x="f40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7" name="Google Shape;1667;p69">
            <a:extLst>
              <a:ext uri="{FF2B5EF4-FFF2-40B4-BE49-F238E27FC236}">
                <a16:creationId xmlns:a16="http://schemas.microsoft.com/office/drawing/2014/main" id="{CED350CC-0C58-5AF9-C327-B4CF4817D4D6}"/>
              </a:ext>
            </a:extLst>
          </p:cNvPr>
          <p:cNvSpPr/>
          <p:nvPr/>
        </p:nvSpPr>
        <p:spPr>
          <a:xfrm rot="1397822">
            <a:off x="8575811" y="3329769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78" name="Google Shape;1668;p69">
            <a:extLst>
              <a:ext uri="{FF2B5EF4-FFF2-40B4-BE49-F238E27FC236}">
                <a16:creationId xmlns:a16="http://schemas.microsoft.com/office/drawing/2014/main" id="{BFC5F1AF-AD9A-AB04-938D-70F56318B9DD}"/>
              </a:ext>
            </a:extLst>
          </p:cNvPr>
          <p:cNvGrpSpPr/>
          <p:nvPr/>
        </p:nvGrpSpPr>
        <p:grpSpPr>
          <a:xfrm>
            <a:off x="8786112" y="3582911"/>
            <a:ext cx="715774" cy="715774"/>
            <a:chOff x="8786112" y="3582911"/>
            <a:chExt cx="715774" cy="715774"/>
          </a:xfrm>
        </p:grpSpPr>
        <p:sp>
          <p:nvSpPr>
            <p:cNvPr id="79" name="Google Shape;1669;p69">
              <a:extLst>
                <a:ext uri="{FF2B5EF4-FFF2-40B4-BE49-F238E27FC236}">
                  <a16:creationId xmlns:a16="http://schemas.microsoft.com/office/drawing/2014/main" id="{C74D8D72-2D9E-12D7-E440-F7345FC08C3D}"/>
                </a:ext>
              </a:extLst>
            </p:cNvPr>
            <p:cNvSpPr/>
            <p:nvPr/>
          </p:nvSpPr>
          <p:spPr>
            <a:xfrm>
              <a:off x="8786112" y="3582911"/>
              <a:ext cx="715774" cy="715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20"/>
                <a:gd name="f4" fmla="val 6886"/>
                <a:gd name="f5" fmla="val 448"/>
                <a:gd name="f6" fmla="val 7651"/>
                <a:gd name="f7" fmla="val 8272"/>
                <a:gd name="f8" fmla="val 1069"/>
                <a:gd name="f9" fmla="val 1834"/>
                <a:gd name="f10" fmla="val 6872"/>
                <a:gd name="f11" fmla="val 7652"/>
                <a:gd name="f12" fmla="val 1848"/>
                <a:gd name="f13" fmla="val 1"/>
                <a:gd name="f14" fmla="val 823"/>
                <a:gd name="f15" fmla="val 824"/>
                <a:gd name="f16" fmla="val 7897"/>
                <a:gd name="f17" fmla="val 8719"/>
                <a:gd name="f18" fmla="*/ f0 1 8720"/>
                <a:gd name="f19" fmla="*/ f1 1 8720"/>
                <a:gd name="f20" fmla="val f2"/>
                <a:gd name="f21" fmla="val f3"/>
                <a:gd name="f22" fmla="+- f21 0 f20"/>
                <a:gd name="f23" fmla="*/ f22 1 8720"/>
                <a:gd name="f24" fmla="*/ f20 1 f23"/>
                <a:gd name="f25" fmla="*/ f21 1 f23"/>
                <a:gd name="f26" fmla="*/ f24 f18 1"/>
                <a:gd name="f27" fmla="*/ f25 f18 1"/>
                <a:gd name="f28" fmla="*/ f25 f19 1"/>
                <a:gd name="f29" fmla="*/ f2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720" h="8720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7" y="f4"/>
                  </a:lnTo>
                  <a:cubicBezTo>
                    <a:pt x="f7" y="f11"/>
                    <a:pt x="f6" y="f7"/>
                    <a:pt x="f10" y="f7"/>
                  </a:cubicBezTo>
                  <a:lnTo>
                    <a:pt x="f12" y="f7"/>
                  </a:lnTo>
                  <a:cubicBezTo>
                    <a:pt x="f8" y="f7"/>
                    <a:pt x="f5" y="f11"/>
                    <a:pt x="f5" y="f4"/>
                  </a:cubicBezTo>
                  <a:lnTo>
                    <a:pt x="f5" y="f9"/>
                  </a:lnTo>
                  <a:cubicBezTo>
                    <a:pt x="f5" y="f8"/>
                    <a:pt x="f8" y="f5"/>
                    <a:pt x="f12" y="f5"/>
                  </a:cubicBezTo>
                  <a:close/>
                  <a:moveTo>
                    <a:pt x="f12" y="f13"/>
                  </a:moveTo>
                  <a:cubicBezTo>
                    <a:pt x="f14" y="f13"/>
                    <a:pt x="f2" y="f15"/>
                    <a:pt x="f2" y="f9"/>
                  </a:cubicBezTo>
                  <a:lnTo>
                    <a:pt x="f2" y="f10"/>
                  </a:lnTo>
                  <a:cubicBezTo>
                    <a:pt x="f2" y="f16"/>
                    <a:pt x="f14" y="f3"/>
                    <a:pt x="f12" y="f3"/>
                  </a:cubicBezTo>
                  <a:lnTo>
                    <a:pt x="f4" y="f3"/>
                  </a:lnTo>
                  <a:cubicBezTo>
                    <a:pt x="f16" y="f3"/>
                    <a:pt x="f17" y="f16"/>
                    <a:pt x="f17" y="f4"/>
                  </a:cubicBezTo>
                  <a:lnTo>
                    <a:pt x="f17" y="f9"/>
                  </a:lnTo>
                  <a:cubicBezTo>
                    <a:pt x="f17" y="f15"/>
                    <a:pt x="f16" y="f13"/>
                    <a:pt x="f10" y="f13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Google Shape;1670;p69">
              <a:extLst>
                <a:ext uri="{FF2B5EF4-FFF2-40B4-BE49-F238E27FC236}">
                  <a16:creationId xmlns:a16="http://schemas.microsoft.com/office/drawing/2014/main" id="{24F2A815-A564-2E88-7C41-785F20B1EAB9}"/>
                </a:ext>
              </a:extLst>
            </p:cNvPr>
            <p:cNvSpPr/>
            <p:nvPr/>
          </p:nvSpPr>
          <p:spPr>
            <a:xfrm>
              <a:off x="8891589" y="3752423"/>
              <a:ext cx="439643" cy="376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6"/>
                <a:gd name="f4" fmla="val 4588"/>
                <a:gd name="f5" fmla="val 3063"/>
                <a:gd name="f6" fmla="val 447"/>
                <a:gd name="f7" fmla="val 4013"/>
                <a:gd name="f8" fmla="val 4923"/>
                <a:gd name="f9" fmla="val 1183"/>
                <a:gd name="f10" fmla="val 2295"/>
                <a:gd name="f11" fmla="val 4908"/>
                <a:gd name="f12" fmla="val 3320"/>
                <a:gd name="f13" fmla="val 4085"/>
                <a:gd name="f14" fmla="val 4143"/>
                <a:gd name="f15" fmla="val 3075"/>
                <a:gd name="f16" fmla="val 1429"/>
                <a:gd name="f17" fmla="val 592"/>
                <a:gd name="f18" fmla="val 2151"/>
                <a:gd name="f19" fmla="val 1761"/>
                <a:gd name="f20" fmla="val 996"/>
                <a:gd name="f21" fmla="val 2140"/>
                <a:gd name="f22" fmla="val 617"/>
                <a:gd name="f23" fmla="val 2606"/>
                <a:gd name="f24" fmla="val 1025"/>
                <a:gd name="f25" fmla="val 2468"/>
                <a:gd name="f26" fmla="val 1444"/>
                <a:gd name="f27" fmla="val 3912"/>
                <a:gd name="f28" fmla="val 1910"/>
                <a:gd name="f29" fmla="val 4379"/>
                <a:gd name="f30" fmla="val 2484"/>
                <a:gd name="f31" fmla="val 4587"/>
                <a:gd name="f32" fmla="val 3047"/>
                <a:gd name="f33" fmla="val 4225"/>
                <a:gd name="f34" fmla="val 3673"/>
                <a:gd name="f35" fmla="val 4331"/>
                <a:gd name="f36" fmla="*/ f0 1 5356"/>
                <a:gd name="f37" fmla="*/ f1 1 45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56"/>
                <a:gd name="f44" fmla="*/ f41 1 45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56" h="45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15" y="f2"/>
                  </a:moveTo>
                  <a:cubicBezTo>
                    <a:pt x="f24" y="f2"/>
                    <a:pt x="f2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" y="f34"/>
                    <a:pt x="f3" y="f10"/>
                  </a:cubicBezTo>
                  <a:cubicBezTo>
                    <a:pt x="f3" y="f24"/>
                    <a:pt x="f35" y="f2"/>
                    <a:pt x="f1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Google Shape;1671;p69">
              <a:extLst>
                <a:ext uri="{FF2B5EF4-FFF2-40B4-BE49-F238E27FC236}">
                  <a16:creationId xmlns:a16="http://schemas.microsoft.com/office/drawing/2014/main" id="{27D51AC6-D7C8-577F-2B63-439AFA6B167F}"/>
                </a:ext>
              </a:extLst>
            </p:cNvPr>
            <p:cNvSpPr/>
            <p:nvPr/>
          </p:nvSpPr>
          <p:spPr>
            <a:xfrm>
              <a:off x="9288466" y="3674196"/>
              <a:ext cx="97273" cy="97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5"/>
                <a:gd name="f4" fmla="val 1184"/>
                <a:gd name="f5" fmla="val 593"/>
                <a:gd name="f6" fmla="val 275"/>
                <a:gd name="f7" fmla="val 1"/>
                <a:gd name="f8" fmla="val 260"/>
                <a:gd name="f9" fmla="val 592"/>
                <a:gd name="f10" fmla="val 910"/>
                <a:gd name="f11" fmla="val 925"/>
                <a:gd name="f12" fmla="*/ f0 1 1185"/>
                <a:gd name="f13" fmla="*/ f1 1 118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185"/>
                <a:gd name="f20" fmla="*/ f17 1 118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185" h="118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3" y="f10"/>
                    <a:pt x="f3" y="f9"/>
                  </a:cubicBezTo>
                  <a:cubicBezTo>
                    <a:pt x="f3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82" name="Google Shape;1673;p69">
            <a:extLst>
              <a:ext uri="{FF2B5EF4-FFF2-40B4-BE49-F238E27FC236}">
                <a16:creationId xmlns:a16="http://schemas.microsoft.com/office/drawing/2014/main" id="{042546F4-7C0C-88B5-FD5B-3EBF49A9F161}"/>
              </a:ext>
            </a:extLst>
          </p:cNvPr>
          <p:cNvSpPr/>
          <p:nvPr/>
        </p:nvSpPr>
        <p:spPr>
          <a:xfrm rot="1397822">
            <a:off x="13075765" y="6247931"/>
            <a:ext cx="1136379" cy="12233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3" name="Google Shape;1675;p69">
            <a:extLst>
              <a:ext uri="{FF2B5EF4-FFF2-40B4-BE49-F238E27FC236}">
                <a16:creationId xmlns:a16="http://schemas.microsoft.com/office/drawing/2014/main" id="{7C7B6F63-B106-0B17-A7E8-4FA8C68C5172}"/>
              </a:ext>
            </a:extLst>
          </p:cNvPr>
          <p:cNvSpPr/>
          <p:nvPr/>
        </p:nvSpPr>
        <p:spPr>
          <a:xfrm>
            <a:off x="13308141" y="6606091"/>
            <a:ext cx="671617" cy="506998"/>
          </a:xfrm>
          <a:custGeom>
            <a:avLst/>
            <a:gdLst>
              <a:gd name="f0" fmla="val w"/>
              <a:gd name="f1" fmla="val h"/>
              <a:gd name="f2" fmla="val 0"/>
              <a:gd name="f3" fmla="val 10236"/>
              <a:gd name="f4" fmla="val 7726"/>
              <a:gd name="f5" fmla="val 5118"/>
              <a:gd name="f6" fmla="val 3685"/>
              <a:gd name="f7" fmla="val 2253"/>
              <a:gd name="f8" fmla="val 83"/>
              <a:gd name="f9" fmla="val 824"/>
              <a:gd name="f10" fmla="val 249"/>
              <a:gd name="f11" fmla="val 564"/>
              <a:gd name="f12" fmla="val 278"/>
              <a:gd name="f13" fmla="val 347"/>
              <a:gd name="f14" fmla="val 480"/>
              <a:gd name="f15" fmla="val 304"/>
              <a:gd name="f16" fmla="val 755"/>
              <a:gd name="f17" fmla="val 1"/>
              <a:gd name="f18" fmla="val 2819"/>
              <a:gd name="f19" fmla="val 4912"/>
              <a:gd name="f20" fmla="val 6976"/>
              <a:gd name="f21" fmla="val 7236"/>
              <a:gd name="f22" fmla="val 7453"/>
              <a:gd name="f23" fmla="val 7482"/>
              <a:gd name="f24" fmla="val 7640"/>
              <a:gd name="f25" fmla="val 3682"/>
              <a:gd name="f26" fmla="val 7712"/>
              <a:gd name="f27" fmla="val 5125"/>
              <a:gd name="f28" fmla="val 7727"/>
              <a:gd name="f29" fmla="val 6554"/>
              <a:gd name="f30" fmla="val 7984"/>
              <a:gd name="f31" fmla="val 9413"/>
              <a:gd name="f32" fmla="val 9673"/>
              <a:gd name="f33" fmla="val 9889"/>
              <a:gd name="f34" fmla="val 9932"/>
              <a:gd name="f35" fmla="val 6551"/>
              <a:gd name="f36" fmla="*/ f0 1 10236"/>
              <a:gd name="f37" fmla="*/ f1 1 7726"/>
              <a:gd name="f38" fmla="val f2"/>
              <a:gd name="f39" fmla="val f3"/>
              <a:gd name="f40" fmla="val f4"/>
              <a:gd name="f41" fmla="+- f40 0 f38"/>
              <a:gd name="f42" fmla="+- f39 0 f38"/>
              <a:gd name="f43" fmla="*/ f42 1 10236"/>
              <a:gd name="f44" fmla="*/ f41 1 7726"/>
              <a:gd name="f45" fmla="*/ f38 1 f43"/>
              <a:gd name="f46" fmla="*/ f39 1 f43"/>
              <a:gd name="f47" fmla="*/ f38 1 f44"/>
              <a:gd name="f48" fmla="*/ f40 1 f44"/>
              <a:gd name="f49" fmla="*/ f45 f36 1"/>
              <a:gd name="f50" fmla="*/ f46 f36 1"/>
              <a:gd name="f51" fmla="*/ f48 f37 1"/>
              <a:gd name="f52" fmla="*/ f4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9" t="f52" r="f50" b="f51"/>
            <a:pathLst>
              <a:path w="10236" h="772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7" y="f19"/>
                  <a:pt x="f15" y="f20"/>
                </a:cubicBezTo>
                <a:cubicBezTo>
                  <a:pt x="f13" y="f21"/>
                  <a:pt x="f11" y="f22"/>
                  <a:pt x="f9" y="f23"/>
                </a:cubicBezTo>
                <a:cubicBezTo>
                  <a:pt x="f7" y="f24"/>
                  <a:pt x="f25" y="f26"/>
                  <a:pt x="f27" y="f28"/>
                </a:cubicBezTo>
                <a:cubicBezTo>
                  <a:pt x="f29" y="f26"/>
                  <a:pt x="f30" y="f24"/>
                  <a:pt x="f31" y="f23"/>
                </a:cubicBezTo>
                <a:cubicBezTo>
                  <a:pt x="f32" y="f22"/>
                  <a:pt x="f33" y="f21"/>
                  <a:pt x="f34" y="f20"/>
                </a:cubicBezTo>
                <a:cubicBezTo>
                  <a:pt x="f3" y="f19"/>
                  <a:pt x="f3" y="f18"/>
                  <a:pt x="f34" y="f16"/>
                </a:cubicBezTo>
                <a:cubicBezTo>
                  <a:pt x="f33" y="f14"/>
                  <a:pt x="f32" y="f12"/>
                  <a:pt x="f31" y="f10"/>
                </a:cubicBezTo>
                <a:cubicBezTo>
                  <a:pt x="f30" y="f8"/>
                  <a:pt x="f35" y="f2"/>
                  <a:pt x="f5" y="f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4" name="Google Shape;1676;p69">
            <a:extLst>
              <a:ext uri="{FF2B5EF4-FFF2-40B4-BE49-F238E27FC236}">
                <a16:creationId xmlns:a16="http://schemas.microsoft.com/office/drawing/2014/main" id="{D5B9E5B0-F201-970C-C180-4BDED359C6A9}"/>
              </a:ext>
            </a:extLst>
          </p:cNvPr>
          <p:cNvSpPr/>
          <p:nvPr/>
        </p:nvSpPr>
        <p:spPr>
          <a:xfrm>
            <a:off x="13545930" y="6730962"/>
            <a:ext cx="246311" cy="256617"/>
          </a:xfrm>
          <a:custGeom>
            <a:avLst/>
            <a:gdLst>
              <a:gd name="f0" fmla="val w"/>
              <a:gd name="f1" fmla="val h"/>
              <a:gd name="f2" fmla="val 0"/>
              <a:gd name="f3" fmla="val 3753"/>
              <a:gd name="f4" fmla="val 3911"/>
              <a:gd name="f5" fmla="val 129"/>
              <a:gd name="f6" fmla="val 58"/>
              <a:gd name="f7" fmla="val 60"/>
              <a:gd name="f8" fmla="val 136"/>
              <a:gd name="f9" fmla="val 3774"/>
              <a:gd name="f10" fmla="val 3850"/>
              <a:gd name="f11" fmla="val 3910"/>
              <a:gd name="f12" fmla="val 123"/>
              <a:gd name="f13" fmla="val 144"/>
              <a:gd name="f14" fmla="val 166"/>
              <a:gd name="f15" fmla="val 3904"/>
              <a:gd name="f16" fmla="val 188"/>
              <a:gd name="f17" fmla="val 3890"/>
              <a:gd name="f18" fmla="val 3667"/>
              <a:gd name="f19" fmla="val 2071"/>
              <a:gd name="f20" fmla="val 2027"/>
              <a:gd name="f21" fmla="val 1883"/>
              <a:gd name="f22" fmla="val 1840"/>
              <a:gd name="f23" fmla="val 202"/>
              <a:gd name="f24" fmla="val 21"/>
              <a:gd name="f25" fmla="val 177"/>
              <a:gd name="f26" fmla="val 7"/>
              <a:gd name="f27" fmla="val 153"/>
              <a:gd name="f28" fmla="*/ f0 1 3753"/>
              <a:gd name="f29" fmla="*/ f1 1 3911"/>
              <a:gd name="f30" fmla="val f2"/>
              <a:gd name="f31" fmla="val f3"/>
              <a:gd name="f32" fmla="val f4"/>
              <a:gd name="f33" fmla="+- f32 0 f30"/>
              <a:gd name="f34" fmla="+- f31 0 f30"/>
              <a:gd name="f35" fmla="*/ f34 1 3753"/>
              <a:gd name="f36" fmla="*/ f33 1 3911"/>
              <a:gd name="f37" fmla="*/ f30 1 f35"/>
              <a:gd name="f38" fmla="*/ f31 1 f35"/>
              <a:gd name="f39" fmla="*/ f30 1 f36"/>
              <a:gd name="f40" fmla="*/ f32 1 f36"/>
              <a:gd name="f41" fmla="*/ f37 f28 1"/>
              <a:gd name="f42" fmla="*/ f38 f28 1"/>
              <a:gd name="f43" fmla="*/ f40 f29 1"/>
              <a:gd name="f44" fmla="*/ f3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" t="f44" r="f42" b="f43"/>
            <a:pathLst>
              <a:path w="3753" h="3911">
                <a:moveTo>
                  <a:pt x="f5" y="f2"/>
                </a:moveTo>
                <a:cubicBezTo>
                  <a:pt x="f6" y="f2"/>
                  <a:pt x="f2" y="f7"/>
                  <a:pt x="f2" y="f8"/>
                </a:cubicBezTo>
                <a:lnTo>
                  <a:pt x="f2" y="f9"/>
                </a:lnTo>
                <a:cubicBezTo>
                  <a:pt x="f2" y="f10"/>
                  <a:pt x="f6" y="f11"/>
                  <a:pt x="f12" y="f11"/>
                </a:cubicBezTo>
                <a:cubicBezTo>
                  <a:pt x="f13" y="f11"/>
                  <a:pt x="f14" y="f15"/>
                  <a:pt x="f16" y="f17"/>
                </a:cubicBezTo>
                <a:lnTo>
                  <a:pt x="f18" y="f19"/>
                </a:lnTo>
                <a:cubicBezTo>
                  <a:pt x="f3" y="f20"/>
                  <a:pt x="f3" y="f21"/>
                  <a:pt x="f18" y="f22"/>
                </a:cubicBezTo>
                <a:lnTo>
                  <a:pt x="f23" y="f24"/>
                </a:lnTo>
                <a:cubicBezTo>
                  <a:pt x="f25" y="f26"/>
                  <a:pt x="f27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673FFF7-9C8E-4EC2-8BD3-BBFA8C5A564B}"/>
              </a:ext>
            </a:extLst>
          </p:cNvPr>
          <p:cNvGrpSpPr/>
          <p:nvPr/>
        </p:nvGrpSpPr>
        <p:grpSpPr>
          <a:xfrm>
            <a:off x="11515561" y="7737924"/>
            <a:ext cx="4415729" cy="971807"/>
            <a:chOff x="993672" y="3698889"/>
            <a:chExt cx="1998939" cy="64787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7634E7A-2048-48F9-B5E1-324CF94EA70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5CB56CC-BE2E-409C-8EF2-723094ACC62F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FF8BB079-323E-4C97-B8EB-77FA5772EB61}"/>
              </a:ext>
            </a:extLst>
          </p:cNvPr>
          <p:cNvGrpSpPr/>
          <p:nvPr/>
        </p:nvGrpSpPr>
        <p:grpSpPr>
          <a:xfrm>
            <a:off x="2353665" y="7737924"/>
            <a:ext cx="4395705" cy="971807"/>
            <a:chOff x="993672" y="3698889"/>
            <a:chExt cx="1998939" cy="64787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84DEAB9-B25F-4D4D-9501-1F0E912746B3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46BEEE2-168B-418D-ABDE-5D8062C1A940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8E0710C-EBAD-4BD7-A403-8CAAD207006F}"/>
              </a:ext>
            </a:extLst>
          </p:cNvPr>
          <p:cNvGrpSpPr/>
          <p:nvPr/>
        </p:nvGrpSpPr>
        <p:grpSpPr>
          <a:xfrm>
            <a:off x="12650143" y="5208076"/>
            <a:ext cx="4415729" cy="971807"/>
            <a:chOff x="993672" y="3698889"/>
            <a:chExt cx="1998939" cy="64787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76D55DE-77EB-4EAF-B474-545176E8596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F22D76-CD2C-468B-9A8F-78F9583F843D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D5192A-F818-44C6-AFBB-E6C26DB73C3C}"/>
              </a:ext>
            </a:extLst>
          </p:cNvPr>
          <p:cNvGrpSpPr/>
          <p:nvPr/>
        </p:nvGrpSpPr>
        <p:grpSpPr>
          <a:xfrm>
            <a:off x="2353665" y="2711983"/>
            <a:ext cx="4395705" cy="971807"/>
            <a:chOff x="993672" y="3698889"/>
            <a:chExt cx="1998939" cy="64787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43BFE1D-E1C1-46B8-8A3C-35522D58D954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D2E1217-1C6E-490C-B9AA-A07AAFA46BE3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6405E2D-AC44-4782-9E02-F1358451EF14}"/>
              </a:ext>
            </a:extLst>
          </p:cNvPr>
          <p:cNvGrpSpPr/>
          <p:nvPr/>
        </p:nvGrpSpPr>
        <p:grpSpPr>
          <a:xfrm>
            <a:off x="11515561" y="2711983"/>
            <a:ext cx="4415729" cy="971807"/>
            <a:chOff x="993672" y="3698889"/>
            <a:chExt cx="1998939" cy="64787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0CFF00-6EBF-4387-861D-571D1D3BB19D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C91745F-8EDA-4FB7-86F5-7BC98409406A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06EDCF8-1DDA-4BA5-803B-0D6B5D8869DF}"/>
              </a:ext>
            </a:extLst>
          </p:cNvPr>
          <p:cNvGrpSpPr/>
          <p:nvPr/>
        </p:nvGrpSpPr>
        <p:grpSpPr>
          <a:xfrm>
            <a:off x="1207572" y="5208076"/>
            <a:ext cx="4395705" cy="971807"/>
            <a:chOff x="993672" y="3698889"/>
            <a:chExt cx="1998939" cy="64787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577E4-BDC5-4F42-B1DA-7B71EA51502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F149041-4D9E-4AD5-95C7-056A98F0E236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866D32B8-4650-43CE-8539-4EF527EAA4AC}"/>
              </a:ext>
            </a:extLst>
          </p:cNvPr>
          <p:cNvSpPr/>
          <p:nvPr/>
        </p:nvSpPr>
        <p:spPr>
          <a:xfrm>
            <a:off x="7896227" y="4619828"/>
            <a:ext cx="2471460" cy="247146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Donut 6">
            <a:extLst>
              <a:ext uri="{FF2B5EF4-FFF2-40B4-BE49-F238E27FC236}">
                <a16:creationId xmlns:a16="http://schemas.microsoft.com/office/drawing/2014/main" id="{D8BBF746-6848-4737-90BE-5DFAEB6C909F}"/>
              </a:ext>
            </a:extLst>
          </p:cNvPr>
          <p:cNvSpPr/>
          <p:nvPr/>
        </p:nvSpPr>
        <p:spPr>
          <a:xfrm>
            <a:off x="6672517" y="3396115"/>
            <a:ext cx="4918880" cy="4918883"/>
          </a:xfrm>
          <a:prstGeom prst="donut">
            <a:avLst>
              <a:gd name="adj" fmla="val 190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2B489B7-04F9-4501-8AAB-510F6A09B0BD}"/>
              </a:ext>
            </a:extLst>
          </p:cNvPr>
          <p:cNvSpPr/>
          <p:nvPr/>
        </p:nvSpPr>
        <p:spPr>
          <a:xfrm>
            <a:off x="7084161" y="3061836"/>
            <a:ext cx="1463277" cy="1463277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C9FBC99-17A6-4B02-B33F-CC0427378358}"/>
              </a:ext>
            </a:extLst>
          </p:cNvPr>
          <p:cNvSpPr/>
          <p:nvPr/>
        </p:nvSpPr>
        <p:spPr>
          <a:xfrm>
            <a:off x="9718191" y="3061836"/>
            <a:ext cx="1463277" cy="1463277"/>
          </a:xfrm>
          <a:prstGeom prst="ellipse">
            <a:avLst/>
          </a:prstGeom>
          <a:solidFill>
            <a:schemeClr val="accent6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79E4C2D3-E1BB-48E5-9213-7480168A5744}"/>
              </a:ext>
            </a:extLst>
          </p:cNvPr>
          <p:cNvSpPr/>
          <p:nvPr/>
        </p:nvSpPr>
        <p:spPr>
          <a:xfrm>
            <a:off x="6057888" y="5123919"/>
            <a:ext cx="1463277" cy="1463277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C69316E8-8645-45DF-B928-F8B133DC6815}"/>
              </a:ext>
            </a:extLst>
          </p:cNvPr>
          <p:cNvSpPr/>
          <p:nvPr/>
        </p:nvSpPr>
        <p:spPr>
          <a:xfrm>
            <a:off x="10766838" y="5123919"/>
            <a:ext cx="1463277" cy="1463277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CE211AF7-43BD-46C9-B007-9E2B265AEEC7}"/>
              </a:ext>
            </a:extLst>
          </p:cNvPr>
          <p:cNvSpPr/>
          <p:nvPr/>
        </p:nvSpPr>
        <p:spPr>
          <a:xfrm>
            <a:off x="9718191" y="7167957"/>
            <a:ext cx="1463277" cy="1463277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74EB101-D75A-49CD-98E2-03C7159128F4}"/>
              </a:ext>
            </a:extLst>
          </p:cNvPr>
          <p:cNvSpPr/>
          <p:nvPr/>
        </p:nvSpPr>
        <p:spPr>
          <a:xfrm>
            <a:off x="7084161" y="7167957"/>
            <a:ext cx="1463277" cy="1463277"/>
          </a:xfrm>
          <a:prstGeom prst="ellipse">
            <a:avLst/>
          </a:prstGeom>
          <a:solidFill>
            <a:schemeClr val="accent5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CFBE525-C136-4B4C-A243-6908F40D1A1F}"/>
              </a:ext>
            </a:extLst>
          </p:cNvPr>
          <p:cNvSpPr/>
          <p:nvPr/>
        </p:nvSpPr>
        <p:spPr>
          <a:xfrm rot="1800000">
            <a:off x="8060439" y="4845200"/>
            <a:ext cx="1709484" cy="1897245"/>
          </a:xfrm>
          <a:custGeom>
            <a:avLst/>
            <a:gdLst>
              <a:gd name="connsiteX0" fmla="*/ 1341712 w 1373020"/>
              <a:gd name="connsiteY0" fmla="*/ 197381 h 1781089"/>
              <a:gd name="connsiteX1" fmla="*/ 1133307 w 1373020"/>
              <a:gd name="connsiteY1" fmla="*/ 9170 h 1781089"/>
              <a:gd name="connsiteX2" fmla="*/ 686608 w 1373020"/>
              <a:gd name="connsiteY2" fmla="*/ 140837 h 1781089"/>
              <a:gd name="connsiteX3" fmla="*/ 605830 w 1373020"/>
              <a:gd name="connsiteY3" fmla="*/ 336318 h 1781089"/>
              <a:gd name="connsiteX4" fmla="*/ 685800 w 1373020"/>
              <a:gd name="connsiteY4" fmla="*/ 553609 h 1781089"/>
              <a:gd name="connsiteX5" fmla="*/ 723765 w 1373020"/>
              <a:gd name="connsiteY5" fmla="*/ 647311 h 1781089"/>
              <a:gd name="connsiteX6" fmla="*/ 740729 w 1373020"/>
              <a:gd name="connsiteY6" fmla="*/ 685276 h 1781089"/>
              <a:gd name="connsiteX7" fmla="*/ 785964 w 1373020"/>
              <a:gd name="connsiteY7" fmla="*/ 732935 h 1781089"/>
              <a:gd name="connsiteX8" fmla="*/ 971752 w 1373020"/>
              <a:gd name="connsiteY8" fmla="*/ 783825 h 1781089"/>
              <a:gd name="connsiteX9" fmla="*/ 1008102 w 1373020"/>
              <a:gd name="connsiteY9" fmla="*/ 762015 h 1781089"/>
              <a:gd name="connsiteX10" fmla="*/ 1046067 w 1373020"/>
              <a:gd name="connsiteY10" fmla="*/ 772516 h 1781089"/>
              <a:gd name="connsiteX11" fmla="*/ 992754 w 1373020"/>
              <a:gd name="connsiteY11" fmla="*/ 852486 h 1781089"/>
              <a:gd name="connsiteX12" fmla="*/ 872396 w 1373020"/>
              <a:gd name="connsiteY12" fmla="*/ 896105 h 1781089"/>
              <a:gd name="connsiteX13" fmla="*/ 779502 w 1373020"/>
              <a:gd name="connsiteY13" fmla="*/ 883181 h 1781089"/>
              <a:gd name="connsiteX14" fmla="*/ 656720 w 1373020"/>
              <a:gd name="connsiteY14" fmla="*/ 684469 h 1781089"/>
              <a:gd name="connsiteX15" fmla="*/ 663182 w 1373020"/>
              <a:gd name="connsiteY15" fmla="*/ 621462 h 1781089"/>
              <a:gd name="connsiteX16" fmla="*/ 665605 w 1373020"/>
              <a:gd name="connsiteY16" fmla="*/ 570572 h 1781089"/>
              <a:gd name="connsiteX17" fmla="*/ 647027 w 1373020"/>
              <a:gd name="connsiteY17" fmla="*/ 557648 h 1781089"/>
              <a:gd name="connsiteX18" fmla="*/ 647027 w 1373020"/>
              <a:gd name="connsiteY18" fmla="*/ 577843 h 1781089"/>
              <a:gd name="connsiteX19" fmla="*/ 640565 w 1373020"/>
              <a:gd name="connsiteY19" fmla="*/ 602883 h 1781089"/>
              <a:gd name="connsiteX20" fmla="*/ 612293 w 1373020"/>
              <a:gd name="connsiteY20" fmla="*/ 599653 h 1781089"/>
              <a:gd name="connsiteX21" fmla="*/ 597753 w 1373020"/>
              <a:gd name="connsiteY21" fmla="*/ 582689 h 1781089"/>
              <a:gd name="connsiteX22" fmla="*/ 574327 w 1373020"/>
              <a:gd name="connsiteY22" fmla="*/ 546339 h 1781089"/>
              <a:gd name="connsiteX23" fmla="*/ 571096 w 1373020"/>
              <a:gd name="connsiteY23" fmla="*/ 590767 h 1781089"/>
              <a:gd name="connsiteX24" fmla="*/ 563019 w 1373020"/>
              <a:gd name="connsiteY24" fmla="*/ 610154 h 1781089"/>
              <a:gd name="connsiteX25" fmla="*/ 544439 w 1373020"/>
              <a:gd name="connsiteY25" fmla="*/ 600460 h 1781089"/>
              <a:gd name="connsiteX26" fmla="*/ 514552 w 1373020"/>
              <a:gd name="connsiteY26" fmla="*/ 566534 h 1781089"/>
              <a:gd name="connsiteX27" fmla="*/ 500012 w 1373020"/>
              <a:gd name="connsiteY27" fmla="*/ 562495 h 1781089"/>
              <a:gd name="connsiteX28" fmla="*/ 500820 w 1373020"/>
              <a:gd name="connsiteY28" fmla="*/ 577035 h 1781089"/>
              <a:gd name="connsiteX29" fmla="*/ 529092 w 1373020"/>
              <a:gd name="connsiteY29" fmla="*/ 618231 h 1781089"/>
              <a:gd name="connsiteX30" fmla="*/ 532323 w 1373020"/>
              <a:gd name="connsiteY30" fmla="*/ 630348 h 1781089"/>
              <a:gd name="connsiteX31" fmla="*/ 517783 w 1373020"/>
              <a:gd name="connsiteY31" fmla="*/ 629540 h 1781089"/>
              <a:gd name="connsiteX32" fmla="*/ 483049 w 1373020"/>
              <a:gd name="connsiteY32" fmla="*/ 601268 h 1781089"/>
              <a:gd name="connsiteX33" fmla="*/ 465278 w 1373020"/>
              <a:gd name="connsiteY33" fmla="*/ 600460 h 1781089"/>
              <a:gd name="connsiteX34" fmla="*/ 469316 w 1373020"/>
              <a:gd name="connsiteY34" fmla="*/ 617423 h 1781089"/>
              <a:gd name="connsiteX35" fmla="*/ 498397 w 1373020"/>
              <a:gd name="connsiteY35" fmla="*/ 651350 h 1781089"/>
              <a:gd name="connsiteX36" fmla="*/ 474163 w 1373020"/>
              <a:gd name="connsiteY36" fmla="*/ 637618 h 1781089"/>
              <a:gd name="connsiteX37" fmla="*/ 459623 w 1373020"/>
              <a:gd name="connsiteY37" fmla="*/ 636002 h 1781089"/>
              <a:gd name="connsiteX38" fmla="*/ 461239 w 1373020"/>
              <a:gd name="connsiteY38" fmla="*/ 650542 h 1781089"/>
              <a:gd name="connsiteX39" fmla="*/ 483856 w 1373020"/>
              <a:gd name="connsiteY39" fmla="*/ 670737 h 1781089"/>
              <a:gd name="connsiteX40" fmla="*/ 562210 w 1373020"/>
              <a:gd name="connsiteY40" fmla="*/ 728088 h 1781089"/>
              <a:gd name="connsiteX41" fmla="*/ 653489 w 1373020"/>
              <a:gd name="connsiteY41" fmla="*/ 879950 h 1781089"/>
              <a:gd name="connsiteX42" fmla="*/ 655913 w 1373020"/>
              <a:gd name="connsiteY42" fmla="*/ 900144 h 1781089"/>
              <a:gd name="connsiteX43" fmla="*/ 635718 w 1373020"/>
              <a:gd name="connsiteY43" fmla="*/ 896913 h 1781089"/>
              <a:gd name="connsiteX44" fmla="*/ 561403 w 1373020"/>
              <a:gd name="connsiteY44" fmla="*/ 846024 h 1781089"/>
              <a:gd name="connsiteX45" fmla="*/ 540400 w 1373020"/>
              <a:gd name="connsiteY45" fmla="*/ 794326 h 1781089"/>
              <a:gd name="connsiteX46" fmla="*/ 513744 w 1373020"/>
              <a:gd name="connsiteY46" fmla="*/ 740205 h 1781089"/>
              <a:gd name="connsiteX47" fmla="*/ 492742 w 1373020"/>
              <a:gd name="connsiteY47" fmla="*/ 741013 h 1781089"/>
              <a:gd name="connsiteX48" fmla="*/ 501627 w 1373020"/>
              <a:gd name="connsiteY48" fmla="*/ 757976 h 1781089"/>
              <a:gd name="connsiteX49" fmla="*/ 509705 w 1373020"/>
              <a:gd name="connsiteY49" fmla="*/ 793518 h 1781089"/>
              <a:gd name="connsiteX50" fmla="*/ 472548 w 1373020"/>
              <a:gd name="connsiteY50" fmla="*/ 793518 h 1781089"/>
              <a:gd name="connsiteX51" fmla="*/ 444276 w 1373020"/>
              <a:gd name="connsiteY51" fmla="*/ 766861 h 1781089"/>
              <a:gd name="connsiteX52" fmla="*/ 431351 w 1373020"/>
              <a:gd name="connsiteY52" fmla="*/ 764438 h 1781089"/>
              <a:gd name="connsiteX53" fmla="*/ 428928 w 1373020"/>
              <a:gd name="connsiteY53" fmla="*/ 779786 h 1781089"/>
              <a:gd name="connsiteX54" fmla="*/ 443468 w 1373020"/>
              <a:gd name="connsiteY54" fmla="*/ 804019 h 1781089"/>
              <a:gd name="connsiteX55" fmla="*/ 448315 w 1373020"/>
              <a:gd name="connsiteY55" fmla="*/ 829060 h 1781089"/>
              <a:gd name="connsiteX56" fmla="*/ 422466 w 1373020"/>
              <a:gd name="connsiteY56" fmla="*/ 828252 h 1781089"/>
              <a:gd name="connsiteX57" fmla="*/ 394194 w 1373020"/>
              <a:gd name="connsiteY57" fmla="*/ 816136 h 1781089"/>
              <a:gd name="connsiteX58" fmla="*/ 374807 w 1373020"/>
              <a:gd name="connsiteY58" fmla="*/ 818559 h 1781089"/>
              <a:gd name="connsiteX59" fmla="*/ 385308 w 1373020"/>
              <a:gd name="connsiteY59" fmla="*/ 835522 h 1781089"/>
              <a:gd name="connsiteX60" fmla="*/ 421658 w 1373020"/>
              <a:gd name="connsiteY60" fmla="*/ 864602 h 1781089"/>
              <a:gd name="connsiteX61" fmla="*/ 383693 w 1373020"/>
              <a:gd name="connsiteY61" fmla="*/ 861371 h 1781089"/>
              <a:gd name="connsiteX62" fmla="*/ 364306 w 1373020"/>
              <a:gd name="connsiteY62" fmla="*/ 866218 h 1781089"/>
              <a:gd name="connsiteX63" fmla="*/ 380461 w 1373020"/>
              <a:gd name="connsiteY63" fmla="*/ 882373 h 1781089"/>
              <a:gd name="connsiteX64" fmla="*/ 418427 w 1373020"/>
              <a:gd name="connsiteY64" fmla="*/ 896913 h 1781089"/>
              <a:gd name="connsiteX65" fmla="*/ 376422 w 1373020"/>
              <a:gd name="connsiteY65" fmla="*/ 905799 h 1781089"/>
              <a:gd name="connsiteX66" fmla="*/ 474971 w 1373020"/>
              <a:gd name="connsiteY66" fmla="*/ 918723 h 1781089"/>
              <a:gd name="connsiteX67" fmla="*/ 715687 w 1373020"/>
              <a:gd name="connsiteY67" fmla="*/ 1073008 h 1781089"/>
              <a:gd name="connsiteX68" fmla="*/ 723765 w 1373020"/>
              <a:gd name="connsiteY68" fmla="*/ 1098857 h 1781089"/>
              <a:gd name="connsiteX69" fmla="*/ 684185 w 1373020"/>
              <a:gd name="connsiteY69" fmla="*/ 1231331 h 1781089"/>
              <a:gd name="connsiteX70" fmla="*/ 679338 w 1373020"/>
              <a:gd name="connsiteY70" fmla="*/ 1240217 h 1781089"/>
              <a:gd name="connsiteX71" fmla="*/ 630064 w 1373020"/>
              <a:gd name="connsiteY71" fmla="*/ 1160247 h 1781089"/>
              <a:gd name="connsiteX72" fmla="*/ 595329 w 1373020"/>
              <a:gd name="connsiteY72" fmla="*/ 1083509 h 1781089"/>
              <a:gd name="connsiteX73" fmla="*/ 404695 w 1373020"/>
              <a:gd name="connsiteY73" fmla="*/ 937302 h 1781089"/>
              <a:gd name="connsiteX74" fmla="*/ 223753 w 1373020"/>
              <a:gd name="connsiteY74" fmla="*/ 922762 h 1781089"/>
              <a:gd name="connsiteX75" fmla="*/ 73507 w 1373020"/>
              <a:gd name="connsiteY75" fmla="*/ 837138 h 1781089"/>
              <a:gd name="connsiteX76" fmla="*/ 28272 w 1373020"/>
              <a:gd name="connsiteY76" fmla="*/ 748283 h 1781089"/>
              <a:gd name="connsiteX77" fmla="*/ 0 w 1373020"/>
              <a:gd name="connsiteY77" fmla="*/ 794326 h 1781089"/>
              <a:gd name="connsiteX78" fmla="*/ 21810 w 1373020"/>
              <a:gd name="connsiteY78" fmla="*/ 837138 h 1781089"/>
              <a:gd name="connsiteX79" fmla="*/ 197905 w 1373020"/>
              <a:gd name="connsiteY79" fmla="*/ 967997 h 1781089"/>
              <a:gd name="connsiteX80" fmla="*/ 411157 w 1373020"/>
              <a:gd name="connsiteY80" fmla="*/ 986576 h 1781089"/>
              <a:gd name="connsiteX81" fmla="*/ 555748 w 1373020"/>
              <a:gd name="connsiteY81" fmla="*/ 1112589 h 1781089"/>
              <a:gd name="connsiteX82" fmla="*/ 651066 w 1373020"/>
              <a:gd name="connsiteY82" fmla="*/ 1289491 h 1781089"/>
              <a:gd name="connsiteX83" fmla="*/ 658336 w 1373020"/>
              <a:gd name="connsiteY83" fmla="*/ 1306455 h 1781089"/>
              <a:gd name="connsiteX84" fmla="*/ 620370 w 1373020"/>
              <a:gd name="connsiteY84" fmla="*/ 1344420 h 1781089"/>
              <a:gd name="connsiteX85" fmla="*/ 589675 w 1373020"/>
              <a:gd name="connsiteY85" fmla="*/ 1312917 h 1781089"/>
              <a:gd name="connsiteX86" fmla="*/ 579174 w 1373020"/>
              <a:gd name="connsiteY86" fmla="*/ 1274951 h 1781089"/>
              <a:gd name="connsiteX87" fmla="*/ 556556 w 1373020"/>
              <a:gd name="connsiteY87" fmla="*/ 1179634 h 1781089"/>
              <a:gd name="connsiteX88" fmla="*/ 493550 w 1373020"/>
              <a:gd name="connsiteY88" fmla="*/ 1119051 h 1781089"/>
              <a:gd name="connsiteX89" fmla="*/ 348958 w 1373020"/>
              <a:gd name="connsiteY89" fmla="*/ 1138437 h 1781089"/>
              <a:gd name="connsiteX90" fmla="*/ 273835 w 1373020"/>
              <a:gd name="connsiteY90" fmla="*/ 1099664 h 1781089"/>
              <a:gd name="connsiteX91" fmla="*/ 262527 w 1373020"/>
              <a:gd name="connsiteY91" fmla="*/ 1056045 h 1781089"/>
              <a:gd name="connsiteX92" fmla="*/ 243948 w 1373020"/>
              <a:gd name="connsiteY92" fmla="*/ 1031812 h 1781089"/>
              <a:gd name="connsiteX93" fmla="*/ 232639 w 1373020"/>
              <a:gd name="connsiteY93" fmla="*/ 1058468 h 1781089"/>
              <a:gd name="connsiteX94" fmla="*/ 238293 w 1373020"/>
              <a:gd name="connsiteY94" fmla="*/ 1194982 h 1781089"/>
              <a:gd name="connsiteX95" fmla="*/ 293222 w 1373020"/>
              <a:gd name="connsiteY95" fmla="*/ 1230524 h 1781089"/>
              <a:gd name="connsiteX96" fmla="*/ 293222 w 1373020"/>
              <a:gd name="connsiteY96" fmla="*/ 1230524 h 1781089"/>
              <a:gd name="connsiteX97" fmla="*/ 293222 w 1373020"/>
              <a:gd name="connsiteY97" fmla="*/ 1230524 h 1781089"/>
              <a:gd name="connsiteX98" fmla="*/ 445083 w 1373020"/>
              <a:gd name="connsiteY98" fmla="*/ 1209522 h 1781089"/>
              <a:gd name="connsiteX99" fmla="*/ 466893 w 1373020"/>
              <a:gd name="connsiteY99" fmla="*/ 1229716 h 1781089"/>
              <a:gd name="connsiteX100" fmla="*/ 469316 w 1373020"/>
              <a:gd name="connsiteY100" fmla="*/ 1343612 h 1781089"/>
              <a:gd name="connsiteX101" fmla="*/ 465278 w 1373020"/>
              <a:gd name="connsiteY101" fmla="*/ 1358152 h 1781089"/>
              <a:gd name="connsiteX102" fmla="*/ 451545 w 1373020"/>
              <a:gd name="connsiteY102" fmla="*/ 1350882 h 1781089"/>
              <a:gd name="connsiteX103" fmla="*/ 395809 w 1373020"/>
              <a:gd name="connsiteY103" fmla="*/ 1304839 h 1781089"/>
              <a:gd name="connsiteX104" fmla="*/ 310993 w 1373020"/>
              <a:gd name="connsiteY104" fmla="*/ 1314532 h 1781089"/>
              <a:gd name="connsiteX105" fmla="*/ 217291 w 1373020"/>
              <a:gd name="connsiteY105" fmla="*/ 1410657 h 1781089"/>
              <a:gd name="connsiteX106" fmla="*/ 150246 w 1373020"/>
              <a:gd name="connsiteY106" fmla="*/ 1421966 h 1781089"/>
              <a:gd name="connsiteX107" fmla="*/ 105818 w 1373020"/>
              <a:gd name="connsiteY107" fmla="*/ 1384001 h 1781089"/>
              <a:gd name="connsiteX108" fmla="*/ 78354 w 1373020"/>
              <a:gd name="connsiteY108" fmla="*/ 1377539 h 1781089"/>
              <a:gd name="connsiteX109" fmla="*/ 77546 w 1373020"/>
              <a:gd name="connsiteY109" fmla="*/ 1408234 h 1781089"/>
              <a:gd name="connsiteX110" fmla="*/ 109857 w 1373020"/>
              <a:gd name="connsiteY110" fmla="*/ 1442968 h 1781089"/>
              <a:gd name="connsiteX111" fmla="*/ 181749 w 1373020"/>
              <a:gd name="connsiteY111" fmla="*/ 1528593 h 1781089"/>
              <a:gd name="connsiteX112" fmla="*/ 233446 w 1373020"/>
              <a:gd name="connsiteY112" fmla="*/ 1524554 h 1781089"/>
              <a:gd name="connsiteX113" fmla="*/ 301300 w 1373020"/>
              <a:gd name="connsiteY113" fmla="*/ 1458316 h 1781089"/>
              <a:gd name="connsiteX114" fmla="*/ 336034 w 1373020"/>
              <a:gd name="connsiteY114" fmla="*/ 1426005 h 1781089"/>
              <a:gd name="connsiteX115" fmla="*/ 384500 w 1373020"/>
              <a:gd name="connsiteY115" fmla="*/ 1428428 h 1781089"/>
              <a:gd name="connsiteX116" fmla="*/ 468509 w 1373020"/>
              <a:gd name="connsiteY116" fmla="*/ 1527784 h 1781089"/>
              <a:gd name="connsiteX117" fmla="*/ 507282 w 1373020"/>
              <a:gd name="connsiteY117" fmla="*/ 1594022 h 1781089"/>
              <a:gd name="connsiteX118" fmla="*/ 533131 w 1373020"/>
              <a:gd name="connsiteY118" fmla="*/ 1685300 h 1781089"/>
              <a:gd name="connsiteX119" fmla="*/ 740729 w 1373020"/>
              <a:gd name="connsiteY119" fmla="*/ 1762039 h 1781089"/>
              <a:gd name="connsiteX120" fmla="*/ 1049298 w 1373020"/>
              <a:gd name="connsiteY120" fmla="*/ 1509206 h 1781089"/>
              <a:gd name="connsiteX121" fmla="*/ 1242356 w 1373020"/>
              <a:gd name="connsiteY121" fmla="*/ 1203059 h 1781089"/>
              <a:gd name="connsiteX122" fmla="*/ 1276283 w 1373020"/>
              <a:gd name="connsiteY122" fmla="*/ 1148131 h 1781089"/>
              <a:gd name="connsiteX123" fmla="*/ 1315863 w 1373020"/>
              <a:gd name="connsiteY123" fmla="*/ 899336 h 1781089"/>
              <a:gd name="connsiteX124" fmla="*/ 1315863 w 1373020"/>
              <a:gd name="connsiteY124" fmla="*/ 899336 h 1781089"/>
              <a:gd name="connsiteX125" fmla="*/ 1315863 w 1373020"/>
              <a:gd name="connsiteY125" fmla="*/ 899336 h 1781089"/>
              <a:gd name="connsiteX126" fmla="*/ 1306978 w 1373020"/>
              <a:gd name="connsiteY126" fmla="*/ 869449 h 1781089"/>
              <a:gd name="connsiteX127" fmla="*/ 1333635 w 1373020"/>
              <a:gd name="connsiteY127" fmla="*/ 556840 h 1781089"/>
              <a:gd name="connsiteX128" fmla="*/ 1366754 w 1373020"/>
              <a:gd name="connsiteY128" fmla="*/ 480102 h 1781089"/>
              <a:gd name="connsiteX129" fmla="*/ 1341712 w 1373020"/>
              <a:gd name="connsiteY129" fmla="*/ 197381 h 1781089"/>
              <a:gd name="connsiteX0" fmla="*/ 1558981 w 1590289"/>
              <a:gd name="connsiteY0" fmla="*/ 197381 h 1781089"/>
              <a:gd name="connsiteX1" fmla="*/ 1350576 w 1590289"/>
              <a:gd name="connsiteY1" fmla="*/ 9170 h 1781089"/>
              <a:gd name="connsiteX2" fmla="*/ 903877 w 1590289"/>
              <a:gd name="connsiteY2" fmla="*/ 140837 h 1781089"/>
              <a:gd name="connsiteX3" fmla="*/ 823099 w 1590289"/>
              <a:gd name="connsiteY3" fmla="*/ 336318 h 1781089"/>
              <a:gd name="connsiteX4" fmla="*/ 903069 w 1590289"/>
              <a:gd name="connsiteY4" fmla="*/ 553609 h 1781089"/>
              <a:gd name="connsiteX5" fmla="*/ 941034 w 1590289"/>
              <a:gd name="connsiteY5" fmla="*/ 647311 h 1781089"/>
              <a:gd name="connsiteX6" fmla="*/ 957998 w 1590289"/>
              <a:gd name="connsiteY6" fmla="*/ 685276 h 1781089"/>
              <a:gd name="connsiteX7" fmla="*/ 1003233 w 1590289"/>
              <a:gd name="connsiteY7" fmla="*/ 732935 h 1781089"/>
              <a:gd name="connsiteX8" fmla="*/ 1189021 w 1590289"/>
              <a:gd name="connsiteY8" fmla="*/ 783825 h 1781089"/>
              <a:gd name="connsiteX9" fmla="*/ 1225371 w 1590289"/>
              <a:gd name="connsiteY9" fmla="*/ 762015 h 1781089"/>
              <a:gd name="connsiteX10" fmla="*/ 1263336 w 1590289"/>
              <a:gd name="connsiteY10" fmla="*/ 772516 h 1781089"/>
              <a:gd name="connsiteX11" fmla="*/ 1210023 w 1590289"/>
              <a:gd name="connsiteY11" fmla="*/ 852486 h 1781089"/>
              <a:gd name="connsiteX12" fmla="*/ 1089665 w 1590289"/>
              <a:gd name="connsiteY12" fmla="*/ 896105 h 1781089"/>
              <a:gd name="connsiteX13" fmla="*/ 996771 w 1590289"/>
              <a:gd name="connsiteY13" fmla="*/ 883181 h 1781089"/>
              <a:gd name="connsiteX14" fmla="*/ 873989 w 1590289"/>
              <a:gd name="connsiteY14" fmla="*/ 684469 h 1781089"/>
              <a:gd name="connsiteX15" fmla="*/ 880451 w 1590289"/>
              <a:gd name="connsiteY15" fmla="*/ 621462 h 1781089"/>
              <a:gd name="connsiteX16" fmla="*/ 882874 w 1590289"/>
              <a:gd name="connsiteY16" fmla="*/ 570572 h 1781089"/>
              <a:gd name="connsiteX17" fmla="*/ 864296 w 1590289"/>
              <a:gd name="connsiteY17" fmla="*/ 557648 h 1781089"/>
              <a:gd name="connsiteX18" fmla="*/ 864296 w 1590289"/>
              <a:gd name="connsiteY18" fmla="*/ 577843 h 1781089"/>
              <a:gd name="connsiteX19" fmla="*/ 857834 w 1590289"/>
              <a:gd name="connsiteY19" fmla="*/ 602883 h 1781089"/>
              <a:gd name="connsiteX20" fmla="*/ 829562 w 1590289"/>
              <a:gd name="connsiteY20" fmla="*/ 599653 h 1781089"/>
              <a:gd name="connsiteX21" fmla="*/ 815022 w 1590289"/>
              <a:gd name="connsiteY21" fmla="*/ 582689 h 1781089"/>
              <a:gd name="connsiteX22" fmla="*/ 791596 w 1590289"/>
              <a:gd name="connsiteY22" fmla="*/ 546339 h 1781089"/>
              <a:gd name="connsiteX23" fmla="*/ 788365 w 1590289"/>
              <a:gd name="connsiteY23" fmla="*/ 590767 h 1781089"/>
              <a:gd name="connsiteX24" fmla="*/ 780288 w 1590289"/>
              <a:gd name="connsiteY24" fmla="*/ 610154 h 1781089"/>
              <a:gd name="connsiteX25" fmla="*/ 761708 w 1590289"/>
              <a:gd name="connsiteY25" fmla="*/ 600460 h 1781089"/>
              <a:gd name="connsiteX26" fmla="*/ 731821 w 1590289"/>
              <a:gd name="connsiteY26" fmla="*/ 566534 h 1781089"/>
              <a:gd name="connsiteX27" fmla="*/ 717281 w 1590289"/>
              <a:gd name="connsiteY27" fmla="*/ 562495 h 1781089"/>
              <a:gd name="connsiteX28" fmla="*/ 718089 w 1590289"/>
              <a:gd name="connsiteY28" fmla="*/ 577035 h 1781089"/>
              <a:gd name="connsiteX29" fmla="*/ 746361 w 1590289"/>
              <a:gd name="connsiteY29" fmla="*/ 618231 h 1781089"/>
              <a:gd name="connsiteX30" fmla="*/ 749592 w 1590289"/>
              <a:gd name="connsiteY30" fmla="*/ 630348 h 1781089"/>
              <a:gd name="connsiteX31" fmla="*/ 735052 w 1590289"/>
              <a:gd name="connsiteY31" fmla="*/ 629540 h 1781089"/>
              <a:gd name="connsiteX32" fmla="*/ 700318 w 1590289"/>
              <a:gd name="connsiteY32" fmla="*/ 601268 h 1781089"/>
              <a:gd name="connsiteX33" fmla="*/ 682547 w 1590289"/>
              <a:gd name="connsiteY33" fmla="*/ 600460 h 1781089"/>
              <a:gd name="connsiteX34" fmla="*/ 686585 w 1590289"/>
              <a:gd name="connsiteY34" fmla="*/ 617423 h 1781089"/>
              <a:gd name="connsiteX35" fmla="*/ 715666 w 1590289"/>
              <a:gd name="connsiteY35" fmla="*/ 651350 h 1781089"/>
              <a:gd name="connsiteX36" fmla="*/ 691432 w 1590289"/>
              <a:gd name="connsiteY36" fmla="*/ 637618 h 1781089"/>
              <a:gd name="connsiteX37" fmla="*/ 676892 w 1590289"/>
              <a:gd name="connsiteY37" fmla="*/ 636002 h 1781089"/>
              <a:gd name="connsiteX38" fmla="*/ 678508 w 1590289"/>
              <a:gd name="connsiteY38" fmla="*/ 650542 h 1781089"/>
              <a:gd name="connsiteX39" fmla="*/ 701125 w 1590289"/>
              <a:gd name="connsiteY39" fmla="*/ 670737 h 1781089"/>
              <a:gd name="connsiteX40" fmla="*/ 779479 w 1590289"/>
              <a:gd name="connsiteY40" fmla="*/ 728088 h 1781089"/>
              <a:gd name="connsiteX41" fmla="*/ 870758 w 1590289"/>
              <a:gd name="connsiteY41" fmla="*/ 879950 h 1781089"/>
              <a:gd name="connsiteX42" fmla="*/ 873182 w 1590289"/>
              <a:gd name="connsiteY42" fmla="*/ 900144 h 1781089"/>
              <a:gd name="connsiteX43" fmla="*/ 852987 w 1590289"/>
              <a:gd name="connsiteY43" fmla="*/ 896913 h 1781089"/>
              <a:gd name="connsiteX44" fmla="*/ 778672 w 1590289"/>
              <a:gd name="connsiteY44" fmla="*/ 846024 h 1781089"/>
              <a:gd name="connsiteX45" fmla="*/ 757669 w 1590289"/>
              <a:gd name="connsiteY45" fmla="*/ 794326 h 1781089"/>
              <a:gd name="connsiteX46" fmla="*/ 731013 w 1590289"/>
              <a:gd name="connsiteY46" fmla="*/ 740205 h 1781089"/>
              <a:gd name="connsiteX47" fmla="*/ 710011 w 1590289"/>
              <a:gd name="connsiteY47" fmla="*/ 741013 h 1781089"/>
              <a:gd name="connsiteX48" fmla="*/ 718896 w 1590289"/>
              <a:gd name="connsiteY48" fmla="*/ 757976 h 1781089"/>
              <a:gd name="connsiteX49" fmla="*/ 726974 w 1590289"/>
              <a:gd name="connsiteY49" fmla="*/ 793518 h 1781089"/>
              <a:gd name="connsiteX50" fmla="*/ 689817 w 1590289"/>
              <a:gd name="connsiteY50" fmla="*/ 793518 h 1781089"/>
              <a:gd name="connsiteX51" fmla="*/ 661545 w 1590289"/>
              <a:gd name="connsiteY51" fmla="*/ 766861 h 1781089"/>
              <a:gd name="connsiteX52" fmla="*/ 648620 w 1590289"/>
              <a:gd name="connsiteY52" fmla="*/ 764438 h 1781089"/>
              <a:gd name="connsiteX53" fmla="*/ 646197 w 1590289"/>
              <a:gd name="connsiteY53" fmla="*/ 779786 h 1781089"/>
              <a:gd name="connsiteX54" fmla="*/ 660737 w 1590289"/>
              <a:gd name="connsiteY54" fmla="*/ 804019 h 1781089"/>
              <a:gd name="connsiteX55" fmla="*/ 665584 w 1590289"/>
              <a:gd name="connsiteY55" fmla="*/ 829060 h 1781089"/>
              <a:gd name="connsiteX56" fmla="*/ 639735 w 1590289"/>
              <a:gd name="connsiteY56" fmla="*/ 828252 h 1781089"/>
              <a:gd name="connsiteX57" fmla="*/ 611463 w 1590289"/>
              <a:gd name="connsiteY57" fmla="*/ 816136 h 1781089"/>
              <a:gd name="connsiteX58" fmla="*/ 592076 w 1590289"/>
              <a:gd name="connsiteY58" fmla="*/ 818559 h 1781089"/>
              <a:gd name="connsiteX59" fmla="*/ 602577 w 1590289"/>
              <a:gd name="connsiteY59" fmla="*/ 835522 h 1781089"/>
              <a:gd name="connsiteX60" fmla="*/ 638927 w 1590289"/>
              <a:gd name="connsiteY60" fmla="*/ 864602 h 1781089"/>
              <a:gd name="connsiteX61" fmla="*/ 600962 w 1590289"/>
              <a:gd name="connsiteY61" fmla="*/ 861371 h 1781089"/>
              <a:gd name="connsiteX62" fmla="*/ 581575 w 1590289"/>
              <a:gd name="connsiteY62" fmla="*/ 866218 h 1781089"/>
              <a:gd name="connsiteX63" fmla="*/ 597730 w 1590289"/>
              <a:gd name="connsiteY63" fmla="*/ 882373 h 1781089"/>
              <a:gd name="connsiteX64" fmla="*/ 635696 w 1590289"/>
              <a:gd name="connsiteY64" fmla="*/ 896913 h 1781089"/>
              <a:gd name="connsiteX65" fmla="*/ 593691 w 1590289"/>
              <a:gd name="connsiteY65" fmla="*/ 905799 h 1781089"/>
              <a:gd name="connsiteX66" fmla="*/ 692240 w 1590289"/>
              <a:gd name="connsiteY66" fmla="*/ 918723 h 1781089"/>
              <a:gd name="connsiteX67" fmla="*/ 932956 w 1590289"/>
              <a:gd name="connsiteY67" fmla="*/ 1073008 h 1781089"/>
              <a:gd name="connsiteX68" fmla="*/ 941034 w 1590289"/>
              <a:gd name="connsiteY68" fmla="*/ 1098857 h 1781089"/>
              <a:gd name="connsiteX69" fmla="*/ 901454 w 1590289"/>
              <a:gd name="connsiteY69" fmla="*/ 1231331 h 1781089"/>
              <a:gd name="connsiteX70" fmla="*/ 896607 w 1590289"/>
              <a:gd name="connsiteY70" fmla="*/ 1240217 h 1781089"/>
              <a:gd name="connsiteX71" fmla="*/ 847333 w 1590289"/>
              <a:gd name="connsiteY71" fmla="*/ 1160247 h 1781089"/>
              <a:gd name="connsiteX72" fmla="*/ 812598 w 1590289"/>
              <a:gd name="connsiteY72" fmla="*/ 1083509 h 1781089"/>
              <a:gd name="connsiteX73" fmla="*/ 621964 w 1590289"/>
              <a:gd name="connsiteY73" fmla="*/ 937302 h 1781089"/>
              <a:gd name="connsiteX74" fmla="*/ 441022 w 1590289"/>
              <a:gd name="connsiteY74" fmla="*/ 922762 h 1781089"/>
              <a:gd name="connsiteX75" fmla="*/ 290776 w 1590289"/>
              <a:gd name="connsiteY75" fmla="*/ 837138 h 1781089"/>
              <a:gd name="connsiteX76" fmla="*/ 876 w 1590289"/>
              <a:gd name="connsiteY76" fmla="*/ 276227 h 1781089"/>
              <a:gd name="connsiteX77" fmla="*/ 217269 w 1590289"/>
              <a:gd name="connsiteY77" fmla="*/ 794326 h 1781089"/>
              <a:gd name="connsiteX78" fmla="*/ 239079 w 1590289"/>
              <a:gd name="connsiteY78" fmla="*/ 837138 h 1781089"/>
              <a:gd name="connsiteX79" fmla="*/ 415174 w 1590289"/>
              <a:gd name="connsiteY79" fmla="*/ 967997 h 1781089"/>
              <a:gd name="connsiteX80" fmla="*/ 628426 w 1590289"/>
              <a:gd name="connsiteY80" fmla="*/ 986576 h 1781089"/>
              <a:gd name="connsiteX81" fmla="*/ 773017 w 1590289"/>
              <a:gd name="connsiteY81" fmla="*/ 1112589 h 1781089"/>
              <a:gd name="connsiteX82" fmla="*/ 868335 w 1590289"/>
              <a:gd name="connsiteY82" fmla="*/ 1289491 h 1781089"/>
              <a:gd name="connsiteX83" fmla="*/ 875605 w 1590289"/>
              <a:gd name="connsiteY83" fmla="*/ 1306455 h 1781089"/>
              <a:gd name="connsiteX84" fmla="*/ 837639 w 1590289"/>
              <a:gd name="connsiteY84" fmla="*/ 1344420 h 1781089"/>
              <a:gd name="connsiteX85" fmla="*/ 806944 w 1590289"/>
              <a:gd name="connsiteY85" fmla="*/ 1312917 h 1781089"/>
              <a:gd name="connsiteX86" fmla="*/ 796443 w 1590289"/>
              <a:gd name="connsiteY86" fmla="*/ 1274951 h 1781089"/>
              <a:gd name="connsiteX87" fmla="*/ 773825 w 1590289"/>
              <a:gd name="connsiteY87" fmla="*/ 1179634 h 1781089"/>
              <a:gd name="connsiteX88" fmla="*/ 710819 w 1590289"/>
              <a:gd name="connsiteY88" fmla="*/ 1119051 h 1781089"/>
              <a:gd name="connsiteX89" fmla="*/ 566227 w 1590289"/>
              <a:gd name="connsiteY89" fmla="*/ 1138437 h 1781089"/>
              <a:gd name="connsiteX90" fmla="*/ 491104 w 1590289"/>
              <a:gd name="connsiteY90" fmla="*/ 1099664 h 1781089"/>
              <a:gd name="connsiteX91" fmla="*/ 479796 w 1590289"/>
              <a:gd name="connsiteY91" fmla="*/ 1056045 h 1781089"/>
              <a:gd name="connsiteX92" fmla="*/ 461217 w 1590289"/>
              <a:gd name="connsiteY92" fmla="*/ 1031812 h 1781089"/>
              <a:gd name="connsiteX93" fmla="*/ 449908 w 1590289"/>
              <a:gd name="connsiteY93" fmla="*/ 1058468 h 1781089"/>
              <a:gd name="connsiteX94" fmla="*/ 455562 w 1590289"/>
              <a:gd name="connsiteY94" fmla="*/ 1194982 h 1781089"/>
              <a:gd name="connsiteX95" fmla="*/ 510491 w 1590289"/>
              <a:gd name="connsiteY95" fmla="*/ 1230524 h 1781089"/>
              <a:gd name="connsiteX96" fmla="*/ 510491 w 1590289"/>
              <a:gd name="connsiteY96" fmla="*/ 1230524 h 1781089"/>
              <a:gd name="connsiteX97" fmla="*/ 510491 w 1590289"/>
              <a:gd name="connsiteY97" fmla="*/ 1230524 h 1781089"/>
              <a:gd name="connsiteX98" fmla="*/ 662352 w 1590289"/>
              <a:gd name="connsiteY98" fmla="*/ 1209522 h 1781089"/>
              <a:gd name="connsiteX99" fmla="*/ 684162 w 1590289"/>
              <a:gd name="connsiteY99" fmla="*/ 1229716 h 1781089"/>
              <a:gd name="connsiteX100" fmla="*/ 686585 w 1590289"/>
              <a:gd name="connsiteY100" fmla="*/ 1343612 h 1781089"/>
              <a:gd name="connsiteX101" fmla="*/ 682547 w 1590289"/>
              <a:gd name="connsiteY101" fmla="*/ 1358152 h 1781089"/>
              <a:gd name="connsiteX102" fmla="*/ 668814 w 1590289"/>
              <a:gd name="connsiteY102" fmla="*/ 1350882 h 1781089"/>
              <a:gd name="connsiteX103" fmla="*/ 613078 w 1590289"/>
              <a:gd name="connsiteY103" fmla="*/ 1304839 h 1781089"/>
              <a:gd name="connsiteX104" fmla="*/ 528262 w 1590289"/>
              <a:gd name="connsiteY104" fmla="*/ 1314532 h 1781089"/>
              <a:gd name="connsiteX105" fmla="*/ 434560 w 1590289"/>
              <a:gd name="connsiteY105" fmla="*/ 1410657 h 1781089"/>
              <a:gd name="connsiteX106" fmla="*/ 367515 w 1590289"/>
              <a:gd name="connsiteY106" fmla="*/ 1421966 h 1781089"/>
              <a:gd name="connsiteX107" fmla="*/ 323087 w 1590289"/>
              <a:gd name="connsiteY107" fmla="*/ 1384001 h 1781089"/>
              <a:gd name="connsiteX108" fmla="*/ 295623 w 1590289"/>
              <a:gd name="connsiteY108" fmla="*/ 1377539 h 1781089"/>
              <a:gd name="connsiteX109" fmla="*/ 294815 w 1590289"/>
              <a:gd name="connsiteY109" fmla="*/ 1408234 h 1781089"/>
              <a:gd name="connsiteX110" fmla="*/ 327126 w 1590289"/>
              <a:gd name="connsiteY110" fmla="*/ 1442968 h 1781089"/>
              <a:gd name="connsiteX111" fmla="*/ 399018 w 1590289"/>
              <a:gd name="connsiteY111" fmla="*/ 1528593 h 1781089"/>
              <a:gd name="connsiteX112" fmla="*/ 450715 w 1590289"/>
              <a:gd name="connsiteY112" fmla="*/ 1524554 h 1781089"/>
              <a:gd name="connsiteX113" fmla="*/ 518569 w 1590289"/>
              <a:gd name="connsiteY113" fmla="*/ 1458316 h 1781089"/>
              <a:gd name="connsiteX114" fmla="*/ 553303 w 1590289"/>
              <a:gd name="connsiteY114" fmla="*/ 1426005 h 1781089"/>
              <a:gd name="connsiteX115" fmla="*/ 601769 w 1590289"/>
              <a:gd name="connsiteY115" fmla="*/ 1428428 h 1781089"/>
              <a:gd name="connsiteX116" fmla="*/ 685778 w 1590289"/>
              <a:gd name="connsiteY116" fmla="*/ 1527784 h 1781089"/>
              <a:gd name="connsiteX117" fmla="*/ 724551 w 1590289"/>
              <a:gd name="connsiteY117" fmla="*/ 1594022 h 1781089"/>
              <a:gd name="connsiteX118" fmla="*/ 750400 w 1590289"/>
              <a:gd name="connsiteY118" fmla="*/ 1685300 h 1781089"/>
              <a:gd name="connsiteX119" fmla="*/ 957998 w 1590289"/>
              <a:gd name="connsiteY119" fmla="*/ 1762039 h 1781089"/>
              <a:gd name="connsiteX120" fmla="*/ 1266567 w 1590289"/>
              <a:gd name="connsiteY120" fmla="*/ 1509206 h 1781089"/>
              <a:gd name="connsiteX121" fmla="*/ 1459625 w 1590289"/>
              <a:gd name="connsiteY121" fmla="*/ 1203059 h 1781089"/>
              <a:gd name="connsiteX122" fmla="*/ 1493552 w 1590289"/>
              <a:gd name="connsiteY122" fmla="*/ 1148131 h 1781089"/>
              <a:gd name="connsiteX123" fmla="*/ 1533132 w 1590289"/>
              <a:gd name="connsiteY123" fmla="*/ 899336 h 1781089"/>
              <a:gd name="connsiteX124" fmla="*/ 1533132 w 1590289"/>
              <a:gd name="connsiteY124" fmla="*/ 899336 h 1781089"/>
              <a:gd name="connsiteX125" fmla="*/ 1533132 w 1590289"/>
              <a:gd name="connsiteY125" fmla="*/ 899336 h 1781089"/>
              <a:gd name="connsiteX126" fmla="*/ 1524247 w 1590289"/>
              <a:gd name="connsiteY126" fmla="*/ 869449 h 1781089"/>
              <a:gd name="connsiteX127" fmla="*/ 1550904 w 1590289"/>
              <a:gd name="connsiteY127" fmla="*/ 556840 h 1781089"/>
              <a:gd name="connsiteX128" fmla="*/ 1584023 w 1590289"/>
              <a:gd name="connsiteY128" fmla="*/ 480102 h 1781089"/>
              <a:gd name="connsiteX129" fmla="*/ 1558981 w 1590289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15411 w 1604824"/>
              <a:gd name="connsiteY76" fmla="*/ 276227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127212 w 1604824"/>
              <a:gd name="connsiteY76" fmla="*/ 276729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  <a:gd name="connsiteX0" fmla="*/ 1573516 w 1604824"/>
              <a:gd name="connsiteY0" fmla="*/ 197381 h 1781089"/>
              <a:gd name="connsiteX1" fmla="*/ 1365111 w 1604824"/>
              <a:gd name="connsiteY1" fmla="*/ 9170 h 1781089"/>
              <a:gd name="connsiteX2" fmla="*/ 918412 w 1604824"/>
              <a:gd name="connsiteY2" fmla="*/ 140837 h 1781089"/>
              <a:gd name="connsiteX3" fmla="*/ 837634 w 1604824"/>
              <a:gd name="connsiteY3" fmla="*/ 336318 h 1781089"/>
              <a:gd name="connsiteX4" fmla="*/ 917604 w 1604824"/>
              <a:gd name="connsiteY4" fmla="*/ 553609 h 1781089"/>
              <a:gd name="connsiteX5" fmla="*/ 955569 w 1604824"/>
              <a:gd name="connsiteY5" fmla="*/ 647311 h 1781089"/>
              <a:gd name="connsiteX6" fmla="*/ 972533 w 1604824"/>
              <a:gd name="connsiteY6" fmla="*/ 685276 h 1781089"/>
              <a:gd name="connsiteX7" fmla="*/ 1017768 w 1604824"/>
              <a:gd name="connsiteY7" fmla="*/ 732935 h 1781089"/>
              <a:gd name="connsiteX8" fmla="*/ 1203556 w 1604824"/>
              <a:gd name="connsiteY8" fmla="*/ 783825 h 1781089"/>
              <a:gd name="connsiteX9" fmla="*/ 1239906 w 1604824"/>
              <a:gd name="connsiteY9" fmla="*/ 762015 h 1781089"/>
              <a:gd name="connsiteX10" fmla="*/ 1277871 w 1604824"/>
              <a:gd name="connsiteY10" fmla="*/ 772516 h 1781089"/>
              <a:gd name="connsiteX11" fmla="*/ 1224558 w 1604824"/>
              <a:gd name="connsiteY11" fmla="*/ 852486 h 1781089"/>
              <a:gd name="connsiteX12" fmla="*/ 1104200 w 1604824"/>
              <a:gd name="connsiteY12" fmla="*/ 896105 h 1781089"/>
              <a:gd name="connsiteX13" fmla="*/ 1011306 w 1604824"/>
              <a:gd name="connsiteY13" fmla="*/ 883181 h 1781089"/>
              <a:gd name="connsiteX14" fmla="*/ 888524 w 1604824"/>
              <a:gd name="connsiteY14" fmla="*/ 684469 h 1781089"/>
              <a:gd name="connsiteX15" fmla="*/ 894986 w 1604824"/>
              <a:gd name="connsiteY15" fmla="*/ 621462 h 1781089"/>
              <a:gd name="connsiteX16" fmla="*/ 897409 w 1604824"/>
              <a:gd name="connsiteY16" fmla="*/ 570572 h 1781089"/>
              <a:gd name="connsiteX17" fmla="*/ 878831 w 1604824"/>
              <a:gd name="connsiteY17" fmla="*/ 557648 h 1781089"/>
              <a:gd name="connsiteX18" fmla="*/ 878831 w 1604824"/>
              <a:gd name="connsiteY18" fmla="*/ 577843 h 1781089"/>
              <a:gd name="connsiteX19" fmla="*/ 872369 w 1604824"/>
              <a:gd name="connsiteY19" fmla="*/ 602883 h 1781089"/>
              <a:gd name="connsiteX20" fmla="*/ 844097 w 1604824"/>
              <a:gd name="connsiteY20" fmla="*/ 599653 h 1781089"/>
              <a:gd name="connsiteX21" fmla="*/ 829557 w 1604824"/>
              <a:gd name="connsiteY21" fmla="*/ 582689 h 1781089"/>
              <a:gd name="connsiteX22" fmla="*/ 806131 w 1604824"/>
              <a:gd name="connsiteY22" fmla="*/ 546339 h 1781089"/>
              <a:gd name="connsiteX23" fmla="*/ 802900 w 1604824"/>
              <a:gd name="connsiteY23" fmla="*/ 590767 h 1781089"/>
              <a:gd name="connsiteX24" fmla="*/ 794823 w 1604824"/>
              <a:gd name="connsiteY24" fmla="*/ 610154 h 1781089"/>
              <a:gd name="connsiteX25" fmla="*/ 776243 w 1604824"/>
              <a:gd name="connsiteY25" fmla="*/ 600460 h 1781089"/>
              <a:gd name="connsiteX26" fmla="*/ 746356 w 1604824"/>
              <a:gd name="connsiteY26" fmla="*/ 566534 h 1781089"/>
              <a:gd name="connsiteX27" fmla="*/ 731816 w 1604824"/>
              <a:gd name="connsiteY27" fmla="*/ 562495 h 1781089"/>
              <a:gd name="connsiteX28" fmla="*/ 732624 w 1604824"/>
              <a:gd name="connsiteY28" fmla="*/ 577035 h 1781089"/>
              <a:gd name="connsiteX29" fmla="*/ 760896 w 1604824"/>
              <a:gd name="connsiteY29" fmla="*/ 618231 h 1781089"/>
              <a:gd name="connsiteX30" fmla="*/ 764127 w 1604824"/>
              <a:gd name="connsiteY30" fmla="*/ 630348 h 1781089"/>
              <a:gd name="connsiteX31" fmla="*/ 749587 w 1604824"/>
              <a:gd name="connsiteY31" fmla="*/ 629540 h 1781089"/>
              <a:gd name="connsiteX32" fmla="*/ 714853 w 1604824"/>
              <a:gd name="connsiteY32" fmla="*/ 601268 h 1781089"/>
              <a:gd name="connsiteX33" fmla="*/ 697082 w 1604824"/>
              <a:gd name="connsiteY33" fmla="*/ 600460 h 1781089"/>
              <a:gd name="connsiteX34" fmla="*/ 701120 w 1604824"/>
              <a:gd name="connsiteY34" fmla="*/ 617423 h 1781089"/>
              <a:gd name="connsiteX35" fmla="*/ 730201 w 1604824"/>
              <a:gd name="connsiteY35" fmla="*/ 651350 h 1781089"/>
              <a:gd name="connsiteX36" fmla="*/ 705967 w 1604824"/>
              <a:gd name="connsiteY36" fmla="*/ 637618 h 1781089"/>
              <a:gd name="connsiteX37" fmla="*/ 691427 w 1604824"/>
              <a:gd name="connsiteY37" fmla="*/ 636002 h 1781089"/>
              <a:gd name="connsiteX38" fmla="*/ 693043 w 1604824"/>
              <a:gd name="connsiteY38" fmla="*/ 650542 h 1781089"/>
              <a:gd name="connsiteX39" fmla="*/ 715660 w 1604824"/>
              <a:gd name="connsiteY39" fmla="*/ 670737 h 1781089"/>
              <a:gd name="connsiteX40" fmla="*/ 794014 w 1604824"/>
              <a:gd name="connsiteY40" fmla="*/ 728088 h 1781089"/>
              <a:gd name="connsiteX41" fmla="*/ 885293 w 1604824"/>
              <a:gd name="connsiteY41" fmla="*/ 879950 h 1781089"/>
              <a:gd name="connsiteX42" fmla="*/ 887717 w 1604824"/>
              <a:gd name="connsiteY42" fmla="*/ 900144 h 1781089"/>
              <a:gd name="connsiteX43" fmla="*/ 867522 w 1604824"/>
              <a:gd name="connsiteY43" fmla="*/ 896913 h 1781089"/>
              <a:gd name="connsiteX44" fmla="*/ 793207 w 1604824"/>
              <a:gd name="connsiteY44" fmla="*/ 846024 h 1781089"/>
              <a:gd name="connsiteX45" fmla="*/ 772204 w 1604824"/>
              <a:gd name="connsiteY45" fmla="*/ 794326 h 1781089"/>
              <a:gd name="connsiteX46" fmla="*/ 745548 w 1604824"/>
              <a:gd name="connsiteY46" fmla="*/ 740205 h 1781089"/>
              <a:gd name="connsiteX47" fmla="*/ 724546 w 1604824"/>
              <a:gd name="connsiteY47" fmla="*/ 741013 h 1781089"/>
              <a:gd name="connsiteX48" fmla="*/ 733431 w 1604824"/>
              <a:gd name="connsiteY48" fmla="*/ 757976 h 1781089"/>
              <a:gd name="connsiteX49" fmla="*/ 741509 w 1604824"/>
              <a:gd name="connsiteY49" fmla="*/ 793518 h 1781089"/>
              <a:gd name="connsiteX50" fmla="*/ 704352 w 1604824"/>
              <a:gd name="connsiteY50" fmla="*/ 793518 h 1781089"/>
              <a:gd name="connsiteX51" fmla="*/ 676080 w 1604824"/>
              <a:gd name="connsiteY51" fmla="*/ 766861 h 1781089"/>
              <a:gd name="connsiteX52" fmla="*/ 663155 w 1604824"/>
              <a:gd name="connsiteY52" fmla="*/ 764438 h 1781089"/>
              <a:gd name="connsiteX53" fmla="*/ 660732 w 1604824"/>
              <a:gd name="connsiteY53" fmla="*/ 779786 h 1781089"/>
              <a:gd name="connsiteX54" fmla="*/ 675272 w 1604824"/>
              <a:gd name="connsiteY54" fmla="*/ 804019 h 1781089"/>
              <a:gd name="connsiteX55" fmla="*/ 680119 w 1604824"/>
              <a:gd name="connsiteY55" fmla="*/ 829060 h 1781089"/>
              <a:gd name="connsiteX56" fmla="*/ 654270 w 1604824"/>
              <a:gd name="connsiteY56" fmla="*/ 828252 h 1781089"/>
              <a:gd name="connsiteX57" fmla="*/ 625998 w 1604824"/>
              <a:gd name="connsiteY57" fmla="*/ 816136 h 1781089"/>
              <a:gd name="connsiteX58" fmla="*/ 606611 w 1604824"/>
              <a:gd name="connsiteY58" fmla="*/ 818559 h 1781089"/>
              <a:gd name="connsiteX59" fmla="*/ 617112 w 1604824"/>
              <a:gd name="connsiteY59" fmla="*/ 835522 h 1781089"/>
              <a:gd name="connsiteX60" fmla="*/ 653462 w 1604824"/>
              <a:gd name="connsiteY60" fmla="*/ 864602 h 1781089"/>
              <a:gd name="connsiteX61" fmla="*/ 615497 w 1604824"/>
              <a:gd name="connsiteY61" fmla="*/ 861371 h 1781089"/>
              <a:gd name="connsiteX62" fmla="*/ 596110 w 1604824"/>
              <a:gd name="connsiteY62" fmla="*/ 866218 h 1781089"/>
              <a:gd name="connsiteX63" fmla="*/ 612265 w 1604824"/>
              <a:gd name="connsiteY63" fmla="*/ 882373 h 1781089"/>
              <a:gd name="connsiteX64" fmla="*/ 650231 w 1604824"/>
              <a:gd name="connsiteY64" fmla="*/ 896913 h 1781089"/>
              <a:gd name="connsiteX65" fmla="*/ 608226 w 1604824"/>
              <a:gd name="connsiteY65" fmla="*/ 905799 h 1781089"/>
              <a:gd name="connsiteX66" fmla="*/ 706775 w 1604824"/>
              <a:gd name="connsiteY66" fmla="*/ 918723 h 1781089"/>
              <a:gd name="connsiteX67" fmla="*/ 947491 w 1604824"/>
              <a:gd name="connsiteY67" fmla="*/ 1073008 h 1781089"/>
              <a:gd name="connsiteX68" fmla="*/ 955569 w 1604824"/>
              <a:gd name="connsiteY68" fmla="*/ 1098857 h 1781089"/>
              <a:gd name="connsiteX69" fmla="*/ 915989 w 1604824"/>
              <a:gd name="connsiteY69" fmla="*/ 1231331 h 1781089"/>
              <a:gd name="connsiteX70" fmla="*/ 911142 w 1604824"/>
              <a:gd name="connsiteY70" fmla="*/ 1240217 h 1781089"/>
              <a:gd name="connsiteX71" fmla="*/ 861868 w 1604824"/>
              <a:gd name="connsiteY71" fmla="*/ 1160247 h 1781089"/>
              <a:gd name="connsiteX72" fmla="*/ 827133 w 1604824"/>
              <a:gd name="connsiteY72" fmla="*/ 1083509 h 1781089"/>
              <a:gd name="connsiteX73" fmla="*/ 636499 w 1604824"/>
              <a:gd name="connsiteY73" fmla="*/ 937302 h 1781089"/>
              <a:gd name="connsiteX74" fmla="*/ 455557 w 1604824"/>
              <a:gd name="connsiteY74" fmla="*/ 922762 h 1781089"/>
              <a:gd name="connsiteX75" fmla="*/ 305311 w 1604824"/>
              <a:gd name="connsiteY75" fmla="*/ 837138 h 1781089"/>
              <a:gd name="connsiteX76" fmla="*/ 30284 w 1604824"/>
              <a:gd name="connsiteY76" fmla="*/ 253702 h 1781089"/>
              <a:gd name="connsiteX77" fmla="*/ 0 w 1604824"/>
              <a:gd name="connsiteY77" fmla="*/ 296259 h 1781089"/>
              <a:gd name="connsiteX78" fmla="*/ 253614 w 1604824"/>
              <a:gd name="connsiteY78" fmla="*/ 837138 h 1781089"/>
              <a:gd name="connsiteX79" fmla="*/ 429709 w 1604824"/>
              <a:gd name="connsiteY79" fmla="*/ 967997 h 1781089"/>
              <a:gd name="connsiteX80" fmla="*/ 642961 w 1604824"/>
              <a:gd name="connsiteY80" fmla="*/ 986576 h 1781089"/>
              <a:gd name="connsiteX81" fmla="*/ 787552 w 1604824"/>
              <a:gd name="connsiteY81" fmla="*/ 1112589 h 1781089"/>
              <a:gd name="connsiteX82" fmla="*/ 882870 w 1604824"/>
              <a:gd name="connsiteY82" fmla="*/ 1289491 h 1781089"/>
              <a:gd name="connsiteX83" fmla="*/ 890140 w 1604824"/>
              <a:gd name="connsiteY83" fmla="*/ 1306455 h 1781089"/>
              <a:gd name="connsiteX84" fmla="*/ 852174 w 1604824"/>
              <a:gd name="connsiteY84" fmla="*/ 1344420 h 1781089"/>
              <a:gd name="connsiteX85" fmla="*/ 821479 w 1604824"/>
              <a:gd name="connsiteY85" fmla="*/ 1312917 h 1781089"/>
              <a:gd name="connsiteX86" fmla="*/ 810978 w 1604824"/>
              <a:gd name="connsiteY86" fmla="*/ 1274951 h 1781089"/>
              <a:gd name="connsiteX87" fmla="*/ 788360 w 1604824"/>
              <a:gd name="connsiteY87" fmla="*/ 1179634 h 1781089"/>
              <a:gd name="connsiteX88" fmla="*/ 725354 w 1604824"/>
              <a:gd name="connsiteY88" fmla="*/ 1119051 h 1781089"/>
              <a:gd name="connsiteX89" fmla="*/ 580762 w 1604824"/>
              <a:gd name="connsiteY89" fmla="*/ 1138437 h 1781089"/>
              <a:gd name="connsiteX90" fmla="*/ 505639 w 1604824"/>
              <a:gd name="connsiteY90" fmla="*/ 1099664 h 1781089"/>
              <a:gd name="connsiteX91" fmla="*/ 494331 w 1604824"/>
              <a:gd name="connsiteY91" fmla="*/ 1056045 h 1781089"/>
              <a:gd name="connsiteX92" fmla="*/ 475752 w 1604824"/>
              <a:gd name="connsiteY92" fmla="*/ 1031812 h 1781089"/>
              <a:gd name="connsiteX93" fmla="*/ 464443 w 1604824"/>
              <a:gd name="connsiteY93" fmla="*/ 1058468 h 1781089"/>
              <a:gd name="connsiteX94" fmla="*/ 470097 w 1604824"/>
              <a:gd name="connsiteY94" fmla="*/ 1194982 h 1781089"/>
              <a:gd name="connsiteX95" fmla="*/ 525026 w 1604824"/>
              <a:gd name="connsiteY95" fmla="*/ 1230524 h 1781089"/>
              <a:gd name="connsiteX96" fmla="*/ 525026 w 1604824"/>
              <a:gd name="connsiteY96" fmla="*/ 1230524 h 1781089"/>
              <a:gd name="connsiteX97" fmla="*/ 525026 w 1604824"/>
              <a:gd name="connsiteY97" fmla="*/ 1230524 h 1781089"/>
              <a:gd name="connsiteX98" fmla="*/ 676887 w 1604824"/>
              <a:gd name="connsiteY98" fmla="*/ 1209522 h 1781089"/>
              <a:gd name="connsiteX99" fmla="*/ 698697 w 1604824"/>
              <a:gd name="connsiteY99" fmla="*/ 1229716 h 1781089"/>
              <a:gd name="connsiteX100" fmla="*/ 701120 w 1604824"/>
              <a:gd name="connsiteY100" fmla="*/ 1343612 h 1781089"/>
              <a:gd name="connsiteX101" fmla="*/ 697082 w 1604824"/>
              <a:gd name="connsiteY101" fmla="*/ 1358152 h 1781089"/>
              <a:gd name="connsiteX102" fmla="*/ 683349 w 1604824"/>
              <a:gd name="connsiteY102" fmla="*/ 1350882 h 1781089"/>
              <a:gd name="connsiteX103" fmla="*/ 627613 w 1604824"/>
              <a:gd name="connsiteY103" fmla="*/ 1304839 h 1781089"/>
              <a:gd name="connsiteX104" fmla="*/ 542797 w 1604824"/>
              <a:gd name="connsiteY104" fmla="*/ 1314532 h 1781089"/>
              <a:gd name="connsiteX105" fmla="*/ 449095 w 1604824"/>
              <a:gd name="connsiteY105" fmla="*/ 1410657 h 1781089"/>
              <a:gd name="connsiteX106" fmla="*/ 382050 w 1604824"/>
              <a:gd name="connsiteY106" fmla="*/ 1421966 h 1781089"/>
              <a:gd name="connsiteX107" fmla="*/ 337622 w 1604824"/>
              <a:gd name="connsiteY107" fmla="*/ 1384001 h 1781089"/>
              <a:gd name="connsiteX108" fmla="*/ 310158 w 1604824"/>
              <a:gd name="connsiteY108" fmla="*/ 1377539 h 1781089"/>
              <a:gd name="connsiteX109" fmla="*/ 309350 w 1604824"/>
              <a:gd name="connsiteY109" fmla="*/ 1408234 h 1781089"/>
              <a:gd name="connsiteX110" fmla="*/ 341661 w 1604824"/>
              <a:gd name="connsiteY110" fmla="*/ 1442968 h 1781089"/>
              <a:gd name="connsiteX111" fmla="*/ 413553 w 1604824"/>
              <a:gd name="connsiteY111" fmla="*/ 1528593 h 1781089"/>
              <a:gd name="connsiteX112" fmla="*/ 465250 w 1604824"/>
              <a:gd name="connsiteY112" fmla="*/ 1524554 h 1781089"/>
              <a:gd name="connsiteX113" fmla="*/ 533104 w 1604824"/>
              <a:gd name="connsiteY113" fmla="*/ 1458316 h 1781089"/>
              <a:gd name="connsiteX114" fmla="*/ 567838 w 1604824"/>
              <a:gd name="connsiteY114" fmla="*/ 1426005 h 1781089"/>
              <a:gd name="connsiteX115" fmla="*/ 616304 w 1604824"/>
              <a:gd name="connsiteY115" fmla="*/ 1428428 h 1781089"/>
              <a:gd name="connsiteX116" fmla="*/ 700313 w 1604824"/>
              <a:gd name="connsiteY116" fmla="*/ 1527784 h 1781089"/>
              <a:gd name="connsiteX117" fmla="*/ 739086 w 1604824"/>
              <a:gd name="connsiteY117" fmla="*/ 1594022 h 1781089"/>
              <a:gd name="connsiteX118" fmla="*/ 764935 w 1604824"/>
              <a:gd name="connsiteY118" fmla="*/ 1685300 h 1781089"/>
              <a:gd name="connsiteX119" fmla="*/ 972533 w 1604824"/>
              <a:gd name="connsiteY119" fmla="*/ 1762039 h 1781089"/>
              <a:gd name="connsiteX120" fmla="*/ 1281102 w 1604824"/>
              <a:gd name="connsiteY120" fmla="*/ 1509206 h 1781089"/>
              <a:gd name="connsiteX121" fmla="*/ 1474160 w 1604824"/>
              <a:gd name="connsiteY121" fmla="*/ 1203059 h 1781089"/>
              <a:gd name="connsiteX122" fmla="*/ 1508087 w 1604824"/>
              <a:gd name="connsiteY122" fmla="*/ 1148131 h 1781089"/>
              <a:gd name="connsiteX123" fmla="*/ 1547667 w 1604824"/>
              <a:gd name="connsiteY123" fmla="*/ 899336 h 1781089"/>
              <a:gd name="connsiteX124" fmla="*/ 1547667 w 1604824"/>
              <a:gd name="connsiteY124" fmla="*/ 899336 h 1781089"/>
              <a:gd name="connsiteX125" fmla="*/ 1547667 w 1604824"/>
              <a:gd name="connsiteY125" fmla="*/ 899336 h 1781089"/>
              <a:gd name="connsiteX126" fmla="*/ 1538782 w 1604824"/>
              <a:gd name="connsiteY126" fmla="*/ 869449 h 1781089"/>
              <a:gd name="connsiteX127" fmla="*/ 1565439 w 1604824"/>
              <a:gd name="connsiteY127" fmla="*/ 556840 h 1781089"/>
              <a:gd name="connsiteX128" fmla="*/ 1598558 w 1604824"/>
              <a:gd name="connsiteY128" fmla="*/ 480102 h 1781089"/>
              <a:gd name="connsiteX129" fmla="*/ 1573516 w 1604824"/>
              <a:gd name="connsiteY129" fmla="*/ 197381 h 178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604824" h="1781089">
                <a:moveTo>
                  <a:pt x="1573516" y="197381"/>
                </a:moveTo>
                <a:cubicBezTo>
                  <a:pt x="1538782" y="96409"/>
                  <a:pt x="1470121" y="26941"/>
                  <a:pt x="1365111" y="9170"/>
                </a:cubicBezTo>
                <a:cubicBezTo>
                  <a:pt x="1197094" y="-18295"/>
                  <a:pt x="1042809" y="13208"/>
                  <a:pt x="918412" y="140837"/>
                </a:cubicBezTo>
                <a:cubicBezTo>
                  <a:pt x="865098" y="195765"/>
                  <a:pt x="842481" y="262811"/>
                  <a:pt x="837634" y="336318"/>
                </a:cubicBezTo>
                <a:cubicBezTo>
                  <a:pt x="831980" y="419519"/>
                  <a:pt x="857021" y="494642"/>
                  <a:pt x="917604" y="553609"/>
                </a:cubicBezTo>
                <a:cubicBezTo>
                  <a:pt x="945068" y="580266"/>
                  <a:pt x="958801" y="608538"/>
                  <a:pt x="955569" y="647311"/>
                </a:cubicBezTo>
                <a:cubicBezTo>
                  <a:pt x="953954" y="661851"/>
                  <a:pt x="956377" y="682853"/>
                  <a:pt x="972533" y="685276"/>
                </a:cubicBezTo>
                <a:cubicBezTo>
                  <a:pt x="1001612" y="690931"/>
                  <a:pt x="1006459" y="712741"/>
                  <a:pt x="1017768" y="732935"/>
                </a:cubicBezTo>
                <a:cubicBezTo>
                  <a:pt x="1061388" y="811289"/>
                  <a:pt x="1127625" y="829868"/>
                  <a:pt x="1203556" y="783825"/>
                </a:cubicBezTo>
                <a:cubicBezTo>
                  <a:pt x="1215673" y="776555"/>
                  <a:pt x="1226982" y="768477"/>
                  <a:pt x="1239906" y="762015"/>
                </a:cubicBezTo>
                <a:cubicBezTo>
                  <a:pt x="1255254" y="753130"/>
                  <a:pt x="1269793" y="756360"/>
                  <a:pt x="1277871" y="772516"/>
                </a:cubicBezTo>
                <a:cubicBezTo>
                  <a:pt x="1291603" y="799172"/>
                  <a:pt x="1252830" y="858140"/>
                  <a:pt x="1224558" y="852486"/>
                </a:cubicBezTo>
                <a:cubicBezTo>
                  <a:pt x="1174476" y="841985"/>
                  <a:pt x="1138126" y="862179"/>
                  <a:pt x="1104200" y="896105"/>
                </a:cubicBezTo>
                <a:cubicBezTo>
                  <a:pt x="1073504" y="926801"/>
                  <a:pt x="1033923" y="920338"/>
                  <a:pt x="1011306" y="883181"/>
                </a:cubicBezTo>
                <a:cubicBezTo>
                  <a:pt x="970917" y="816943"/>
                  <a:pt x="933759" y="748283"/>
                  <a:pt x="888524" y="684469"/>
                </a:cubicBezTo>
                <a:cubicBezTo>
                  <a:pt x="873176" y="662659"/>
                  <a:pt x="873176" y="640041"/>
                  <a:pt x="894986" y="621462"/>
                </a:cubicBezTo>
                <a:cubicBezTo>
                  <a:pt x="914373" y="604499"/>
                  <a:pt x="912757" y="587536"/>
                  <a:pt x="897409" y="570572"/>
                </a:cubicBezTo>
                <a:cubicBezTo>
                  <a:pt x="892563" y="564918"/>
                  <a:pt x="888524" y="552802"/>
                  <a:pt x="878831" y="557648"/>
                </a:cubicBezTo>
                <a:cubicBezTo>
                  <a:pt x="869945" y="561687"/>
                  <a:pt x="876407" y="571380"/>
                  <a:pt x="878831" y="577843"/>
                </a:cubicBezTo>
                <a:cubicBezTo>
                  <a:pt x="882870" y="587536"/>
                  <a:pt x="881254" y="596421"/>
                  <a:pt x="872369" y="602883"/>
                </a:cubicBezTo>
                <a:cubicBezTo>
                  <a:pt x="861868" y="610961"/>
                  <a:pt x="852174" y="606115"/>
                  <a:pt x="844097" y="599653"/>
                </a:cubicBezTo>
                <a:cubicBezTo>
                  <a:pt x="838442" y="594806"/>
                  <a:pt x="834403" y="588344"/>
                  <a:pt x="829557" y="582689"/>
                </a:cubicBezTo>
                <a:cubicBezTo>
                  <a:pt x="819863" y="570572"/>
                  <a:pt x="819863" y="541493"/>
                  <a:pt x="806131" y="546339"/>
                </a:cubicBezTo>
                <a:cubicBezTo>
                  <a:pt x="786745" y="551994"/>
                  <a:pt x="804515" y="575419"/>
                  <a:pt x="802900" y="590767"/>
                </a:cubicBezTo>
                <a:cubicBezTo>
                  <a:pt x="802092" y="598037"/>
                  <a:pt x="802900" y="606922"/>
                  <a:pt x="794823" y="610154"/>
                </a:cubicBezTo>
                <a:cubicBezTo>
                  <a:pt x="785937" y="613384"/>
                  <a:pt x="781090" y="606115"/>
                  <a:pt x="776243" y="600460"/>
                </a:cubicBezTo>
                <a:cubicBezTo>
                  <a:pt x="765742" y="589151"/>
                  <a:pt x="756857" y="577843"/>
                  <a:pt x="746356" y="566534"/>
                </a:cubicBezTo>
                <a:cubicBezTo>
                  <a:pt x="742317" y="562495"/>
                  <a:pt x="736663" y="558456"/>
                  <a:pt x="731816" y="562495"/>
                </a:cubicBezTo>
                <a:cubicBezTo>
                  <a:pt x="725354" y="567341"/>
                  <a:pt x="730201" y="572996"/>
                  <a:pt x="732624" y="577035"/>
                </a:cubicBezTo>
                <a:cubicBezTo>
                  <a:pt x="741509" y="590767"/>
                  <a:pt x="751203" y="604499"/>
                  <a:pt x="760896" y="618231"/>
                </a:cubicBezTo>
                <a:cubicBezTo>
                  <a:pt x="763319" y="622270"/>
                  <a:pt x="767358" y="626309"/>
                  <a:pt x="764127" y="630348"/>
                </a:cubicBezTo>
                <a:cubicBezTo>
                  <a:pt x="759280" y="636002"/>
                  <a:pt x="753626" y="633579"/>
                  <a:pt x="749587" y="629540"/>
                </a:cubicBezTo>
                <a:cubicBezTo>
                  <a:pt x="737470" y="620655"/>
                  <a:pt x="726162" y="610154"/>
                  <a:pt x="714853" y="601268"/>
                </a:cubicBezTo>
                <a:cubicBezTo>
                  <a:pt x="709198" y="597229"/>
                  <a:pt x="702736" y="593190"/>
                  <a:pt x="697082" y="600460"/>
                </a:cubicBezTo>
                <a:cubicBezTo>
                  <a:pt x="691427" y="606922"/>
                  <a:pt x="696274" y="613384"/>
                  <a:pt x="701120" y="617423"/>
                </a:cubicBezTo>
                <a:cubicBezTo>
                  <a:pt x="713237" y="626309"/>
                  <a:pt x="724546" y="636810"/>
                  <a:pt x="730201" y="651350"/>
                </a:cubicBezTo>
                <a:cubicBezTo>
                  <a:pt x="720507" y="648119"/>
                  <a:pt x="713237" y="642464"/>
                  <a:pt x="705967" y="637618"/>
                </a:cubicBezTo>
                <a:cubicBezTo>
                  <a:pt x="701120" y="634387"/>
                  <a:pt x="696274" y="630348"/>
                  <a:pt x="691427" y="636002"/>
                </a:cubicBezTo>
                <a:cubicBezTo>
                  <a:pt x="686581" y="641656"/>
                  <a:pt x="689812" y="646503"/>
                  <a:pt x="693043" y="650542"/>
                </a:cubicBezTo>
                <a:cubicBezTo>
                  <a:pt x="699505" y="658620"/>
                  <a:pt x="707583" y="664274"/>
                  <a:pt x="715660" y="670737"/>
                </a:cubicBezTo>
                <a:cubicBezTo>
                  <a:pt x="740702" y="690931"/>
                  <a:pt x="776243" y="696585"/>
                  <a:pt x="794014" y="728088"/>
                </a:cubicBezTo>
                <a:cubicBezTo>
                  <a:pt x="823095" y="778978"/>
                  <a:pt x="854597" y="829060"/>
                  <a:pt x="885293" y="879950"/>
                </a:cubicBezTo>
                <a:cubicBezTo>
                  <a:pt x="888524" y="885604"/>
                  <a:pt x="894986" y="892874"/>
                  <a:pt x="887717" y="900144"/>
                </a:cubicBezTo>
                <a:cubicBezTo>
                  <a:pt x="879639" y="907414"/>
                  <a:pt x="873984" y="900952"/>
                  <a:pt x="867522" y="896913"/>
                </a:cubicBezTo>
                <a:cubicBezTo>
                  <a:pt x="842481" y="879950"/>
                  <a:pt x="819056" y="862179"/>
                  <a:pt x="793207" y="846024"/>
                </a:cubicBezTo>
                <a:cubicBezTo>
                  <a:pt x="773820" y="833099"/>
                  <a:pt x="764935" y="819367"/>
                  <a:pt x="772204" y="794326"/>
                </a:cubicBezTo>
                <a:cubicBezTo>
                  <a:pt x="780282" y="766861"/>
                  <a:pt x="768974" y="749091"/>
                  <a:pt x="745548" y="740205"/>
                </a:cubicBezTo>
                <a:cubicBezTo>
                  <a:pt x="738278" y="737782"/>
                  <a:pt x="729393" y="734550"/>
                  <a:pt x="724546" y="741013"/>
                </a:cubicBezTo>
                <a:cubicBezTo>
                  <a:pt x="718084" y="749091"/>
                  <a:pt x="727777" y="754745"/>
                  <a:pt x="733431" y="757976"/>
                </a:cubicBezTo>
                <a:cubicBezTo>
                  <a:pt x="747971" y="767669"/>
                  <a:pt x="752010" y="780594"/>
                  <a:pt x="741509" y="793518"/>
                </a:cubicBezTo>
                <a:cubicBezTo>
                  <a:pt x="731008" y="806442"/>
                  <a:pt x="716468" y="804019"/>
                  <a:pt x="704352" y="793518"/>
                </a:cubicBezTo>
                <a:cubicBezTo>
                  <a:pt x="694658" y="784632"/>
                  <a:pt x="685773" y="774939"/>
                  <a:pt x="676080" y="766861"/>
                </a:cubicBezTo>
                <a:cubicBezTo>
                  <a:pt x="672848" y="763631"/>
                  <a:pt x="668002" y="761207"/>
                  <a:pt x="663155" y="764438"/>
                </a:cubicBezTo>
                <a:cubicBezTo>
                  <a:pt x="657501" y="768477"/>
                  <a:pt x="657501" y="774132"/>
                  <a:pt x="660732" y="779786"/>
                </a:cubicBezTo>
                <a:cubicBezTo>
                  <a:pt x="664771" y="787864"/>
                  <a:pt x="670425" y="795942"/>
                  <a:pt x="675272" y="804019"/>
                </a:cubicBezTo>
                <a:cubicBezTo>
                  <a:pt x="679310" y="812097"/>
                  <a:pt x="688196" y="820175"/>
                  <a:pt x="680119" y="829060"/>
                </a:cubicBezTo>
                <a:cubicBezTo>
                  <a:pt x="672041" y="837946"/>
                  <a:pt x="662347" y="831483"/>
                  <a:pt x="654270" y="828252"/>
                </a:cubicBezTo>
                <a:cubicBezTo>
                  <a:pt x="644576" y="825021"/>
                  <a:pt x="635691" y="820175"/>
                  <a:pt x="625998" y="816136"/>
                </a:cubicBezTo>
                <a:cubicBezTo>
                  <a:pt x="618727" y="812905"/>
                  <a:pt x="610650" y="809674"/>
                  <a:pt x="606611" y="818559"/>
                </a:cubicBezTo>
                <a:cubicBezTo>
                  <a:pt x="602572" y="827444"/>
                  <a:pt x="609842" y="831483"/>
                  <a:pt x="617112" y="835522"/>
                </a:cubicBezTo>
                <a:cubicBezTo>
                  <a:pt x="629229" y="843600"/>
                  <a:pt x="646192" y="846024"/>
                  <a:pt x="653462" y="864602"/>
                </a:cubicBezTo>
                <a:cubicBezTo>
                  <a:pt x="638922" y="869449"/>
                  <a:pt x="627613" y="861371"/>
                  <a:pt x="615497" y="861371"/>
                </a:cubicBezTo>
                <a:cubicBezTo>
                  <a:pt x="608226" y="861371"/>
                  <a:pt x="598533" y="855716"/>
                  <a:pt x="596110" y="866218"/>
                </a:cubicBezTo>
                <a:cubicBezTo>
                  <a:pt x="593687" y="876719"/>
                  <a:pt x="604188" y="879950"/>
                  <a:pt x="612265" y="882373"/>
                </a:cubicBezTo>
                <a:cubicBezTo>
                  <a:pt x="623574" y="887220"/>
                  <a:pt x="638114" y="884797"/>
                  <a:pt x="650231" y="896913"/>
                </a:cubicBezTo>
                <a:cubicBezTo>
                  <a:pt x="641345" y="899336"/>
                  <a:pt x="610650" y="897721"/>
                  <a:pt x="608226" y="905799"/>
                </a:cubicBezTo>
                <a:cubicBezTo>
                  <a:pt x="608226" y="924377"/>
                  <a:pt x="680926" y="907414"/>
                  <a:pt x="706775" y="918723"/>
                </a:cubicBezTo>
                <a:cubicBezTo>
                  <a:pt x="794823" y="958304"/>
                  <a:pt x="871561" y="1014040"/>
                  <a:pt x="947491" y="1073008"/>
                </a:cubicBezTo>
                <a:cubicBezTo>
                  <a:pt x="955569" y="1079470"/>
                  <a:pt x="964455" y="1088356"/>
                  <a:pt x="955569" y="1098857"/>
                </a:cubicBezTo>
                <a:cubicBezTo>
                  <a:pt x="924874" y="1137630"/>
                  <a:pt x="921643" y="1185289"/>
                  <a:pt x="915989" y="1231331"/>
                </a:cubicBezTo>
                <a:cubicBezTo>
                  <a:pt x="915989" y="1232947"/>
                  <a:pt x="914373" y="1234563"/>
                  <a:pt x="911142" y="1240217"/>
                </a:cubicBezTo>
                <a:cubicBezTo>
                  <a:pt x="887717" y="1215984"/>
                  <a:pt x="875600" y="1187712"/>
                  <a:pt x="861868" y="1160247"/>
                </a:cubicBezTo>
                <a:cubicBezTo>
                  <a:pt x="849751" y="1135207"/>
                  <a:pt x="838442" y="1109358"/>
                  <a:pt x="827133" y="1083509"/>
                </a:cubicBezTo>
                <a:cubicBezTo>
                  <a:pt x="796438" y="1014040"/>
                  <a:pt x="747164" y="966382"/>
                  <a:pt x="636499" y="937302"/>
                </a:cubicBezTo>
                <a:cubicBezTo>
                  <a:pt x="589648" y="925993"/>
                  <a:pt x="508063" y="927609"/>
                  <a:pt x="455557" y="922762"/>
                </a:cubicBezTo>
                <a:cubicBezTo>
                  <a:pt x="392551" y="916300"/>
                  <a:pt x="341661" y="891259"/>
                  <a:pt x="305311" y="837138"/>
                </a:cubicBezTo>
                <a:cubicBezTo>
                  <a:pt x="205198" y="725378"/>
                  <a:pt x="268321" y="399875"/>
                  <a:pt x="30284" y="253702"/>
                </a:cubicBezTo>
                <a:cubicBezTo>
                  <a:pt x="13321" y="274704"/>
                  <a:pt x="1616" y="276065"/>
                  <a:pt x="0" y="296259"/>
                </a:cubicBezTo>
                <a:cubicBezTo>
                  <a:pt x="213882" y="419182"/>
                  <a:pt x="141757" y="655487"/>
                  <a:pt x="253614" y="837138"/>
                </a:cubicBezTo>
                <a:cubicBezTo>
                  <a:pt x="323301" y="950306"/>
                  <a:pt x="345700" y="956688"/>
                  <a:pt x="429709" y="967997"/>
                </a:cubicBezTo>
                <a:cubicBezTo>
                  <a:pt x="500793" y="977691"/>
                  <a:pt x="572685" y="970420"/>
                  <a:pt x="642961" y="986576"/>
                </a:cubicBezTo>
                <a:cubicBezTo>
                  <a:pt x="718084" y="1010809"/>
                  <a:pt x="758473" y="1045543"/>
                  <a:pt x="787552" y="1112589"/>
                </a:cubicBezTo>
                <a:cubicBezTo>
                  <a:pt x="814209" y="1173980"/>
                  <a:pt x="840058" y="1236986"/>
                  <a:pt x="882870" y="1289491"/>
                </a:cubicBezTo>
                <a:cubicBezTo>
                  <a:pt x="886908" y="1294338"/>
                  <a:pt x="894986" y="1299992"/>
                  <a:pt x="890140" y="1306455"/>
                </a:cubicBezTo>
                <a:cubicBezTo>
                  <a:pt x="879639" y="1321802"/>
                  <a:pt x="873984" y="1342805"/>
                  <a:pt x="852174" y="1344420"/>
                </a:cubicBezTo>
                <a:cubicBezTo>
                  <a:pt x="831980" y="1346035"/>
                  <a:pt x="827133" y="1328264"/>
                  <a:pt x="821479" y="1312917"/>
                </a:cubicBezTo>
                <a:cubicBezTo>
                  <a:pt x="817440" y="1300800"/>
                  <a:pt x="814209" y="1287876"/>
                  <a:pt x="810978" y="1274951"/>
                </a:cubicBezTo>
                <a:cubicBezTo>
                  <a:pt x="802900" y="1243448"/>
                  <a:pt x="796438" y="1211137"/>
                  <a:pt x="788360" y="1179634"/>
                </a:cubicBezTo>
                <a:cubicBezTo>
                  <a:pt x="779475" y="1147323"/>
                  <a:pt x="758473" y="1127129"/>
                  <a:pt x="725354" y="1119051"/>
                </a:cubicBezTo>
                <a:cubicBezTo>
                  <a:pt x="674464" y="1107742"/>
                  <a:pt x="626805" y="1116628"/>
                  <a:pt x="580762" y="1138437"/>
                </a:cubicBezTo>
                <a:cubicBezTo>
                  <a:pt x="526641" y="1156208"/>
                  <a:pt x="521795" y="1153785"/>
                  <a:pt x="505639" y="1099664"/>
                </a:cubicBezTo>
                <a:cubicBezTo>
                  <a:pt x="501600" y="1085124"/>
                  <a:pt x="498369" y="1070585"/>
                  <a:pt x="494331" y="1056045"/>
                </a:cubicBezTo>
                <a:cubicBezTo>
                  <a:pt x="491099" y="1046351"/>
                  <a:pt x="490292" y="1031004"/>
                  <a:pt x="475752" y="1031812"/>
                </a:cubicBezTo>
                <a:cubicBezTo>
                  <a:pt x="458788" y="1033427"/>
                  <a:pt x="465250" y="1048775"/>
                  <a:pt x="464443" y="1058468"/>
                </a:cubicBezTo>
                <a:cubicBezTo>
                  <a:pt x="459596" y="1104511"/>
                  <a:pt x="469289" y="1149746"/>
                  <a:pt x="470097" y="1194982"/>
                </a:cubicBezTo>
                <a:cubicBezTo>
                  <a:pt x="470905" y="1242640"/>
                  <a:pt x="481406" y="1249911"/>
                  <a:pt x="525026" y="1230524"/>
                </a:cubicBezTo>
                <a:lnTo>
                  <a:pt x="525026" y="1230524"/>
                </a:lnTo>
                <a:lnTo>
                  <a:pt x="525026" y="1230524"/>
                </a:lnTo>
                <a:cubicBezTo>
                  <a:pt x="575108" y="1220023"/>
                  <a:pt x="626805" y="1224869"/>
                  <a:pt x="676887" y="1209522"/>
                </a:cubicBezTo>
                <a:cubicBezTo>
                  <a:pt x="689812" y="1205483"/>
                  <a:pt x="700313" y="1213561"/>
                  <a:pt x="698697" y="1229716"/>
                </a:cubicBezTo>
                <a:cubicBezTo>
                  <a:pt x="695466" y="1267681"/>
                  <a:pt x="695466" y="1305647"/>
                  <a:pt x="701120" y="1343612"/>
                </a:cubicBezTo>
                <a:cubicBezTo>
                  <a:pt x="701929" y="1348459"/>
                  <a:pt x="703544" y="1355729"/>
                  <a:pt x="697082" y="1358152"/>
                </a:cubicBezTo>
                <a:cubicBezTo>
                  <a:pt x="690619" y="1360575"/>
                  <a:pt x="686581" y="1354921"/>
                  <a:pt x="683349" y="1350882"/>
                </a:cubicBezTo>
                <a:cubicBezTo>
                  <a:pt x="665579" y="1333919"/>
                  <a:pt x="650231" y="1315340"/>
                  <a:pt x="627613" y="1304839"/>
                </a:cubicBezTo>
                <a:cubicBezTo>
                  <a:pt x="597725" y="1291914"/>
                  <a:pt x="568646" y="1295953"/>
                  <a:pt x="542797" y="1314532"/>
                </a:cubicBezTo>
                <a:cubicBezTo>
                  <a:pt x="505639" y="1341189"/>
                  <a:pt x="475752" y="1374307"/>
                  <a:pt x="449095" y="1410657"/>
                </a:cubicBezTo>
                <a:cubicBezTo>
                  <a:pt x="425670" y="1442161"/>
                  <a:pt x="414361" y="1444584"/>
                  <a:pt x="382050" y="1421966"/>
                </a:cubicBezTo>
                <a:cubicBezTo>
                  <a:pt x="365894" y="1410657"/>
                  <a:pt x="352970" y="1396117"/>
                  <a:pt x="337622" y="1384001"/>
                </a:cubicBezTo>
                <a:cubicBezTo>
                  <a:pt x="329544" y="1377539"/>
                  <a:pt x="319043" y="1370269"/>
                  <a:pt x="310158" y="1377539"/>
                </a:cubicBezTo>
                <a:cubicBezTo>
                  <a:pt x="300465" y="1385616"/>
                  <a:pt x="304504" y="1396925"/>
                  <a:pt x="309350" y="1408234"/>
                </a:cubicBezTo>
                <a:cubicBezTo>
                  <a:pt x="315812" y="1424390"/>
                  <a:pt x="332776" y="1429236"/>
                  <a:pt x="341661" y="1442968"/>
                </a:cubicBezTo>
                <a:cubicBezTo>
                  <a:pt x="361048" y="1475279"/>
                  <a:pt x="386897" y="1502744"/>
                  <a:pt x="413553" y="1528593"/>
                </a:cubicBezTo>
                <a:cubicBezTo>
                  <a:pt x="434555" y="1548787"/>
                  <a:pt x="449095" y="1548787"/>
                  <a:pt x="465250" y="1524554"/>
                </a:cubicBezTo>
                <a:cubicBezTo>
                  <a:pt x="483830" y="1497897"/>
                  <a:pt x="507255" y="1476895"/>
                  <a:pt x="533104" y="1458316"/>
                </a:cubicBezTo>
                <a:cubicBezTo>
                  <a:pt x="546028" y="1448623"/>
                  <a:pt x="558144" y="1438929"/>
                  <a:pt x="567838" y="1426005"/>
                </a:cubicBezTo>
                <a:cubicBezTo>
                  <a:pt x="591263" y="1392079"/>
                  <a:pt x="597725" y="1392886"/>
                  <a:pt x="616304" y="1428428"/>
                </a:cubicBezTo>
                <a:cubicBezTo>
                  <a:pt x="636499" y="1468009"/>
                  <a:pt x="660732" y="1505167"/>
                  <a:pt x="700313" y="1527784"/>
                </a:cubicBezTo>
                <a:cubicBezTo>
                  <a:pt x="726969" y="1543132"/>
                  <a:pt x="735855" y="1565750"/>
                  <a:pt x="739086" y="1594022"/>
                </a:cubicBezTo>
                <a:cubicBezTo>
                  <a:pt x="743125" y="1625525"/>
                  <a:pt x="752818" y="1656221"/>
                  <a:pt x="764935" y="1685300"/>
                </a:cubicBezTo>
                <a:cubicBezTo>
                  <a:pt x="802900" y="1775771"/>
                  <a:pt x="875600" y="1804043"/>
                  <a:pt x="972533" y="1762039"/>
                </a:cubicBezTo>
                <a:cubicBezTo>
                  <a:pt x="1099353" y="1707918"/>
                  <a:pt x="1204363" y="1623910"/>
                  <a:pt x="1281102" y="1509206"/>
                </a:cubicBezTo>
                <a:cubicBezTo>
                  <a:pt x="1348148" y="1409042"/>
                  <a:pt x="1410346" y="1305647"/>
                  <a:pt x="1474160" y="1203059"/>
                </a:cubicBezTo>
                <a:cubicBezTo>
                  <a:pt x="1485469" y="1184481"/>
                  <a:pt x="1495970" y="1165902"/>
                  <a:pt x="1508087" y="1148131"/>
                </a:cubicBezTo>
                <a:cubicBezTo>
                  <a:pt x="1557361" y="1070585"/>
                  <a:pt x="1563015" y="986576"/>
                  <a:pt x="1547667" y="899336"/>
                </a:cubicBezTo>
                <a:lnTo>
                  <a:pt x="1547667" y="899336"/>
                </a:lnTo>
                <a:lnTo>
                  <a:pt x="1547667" y="899336"/>
                </a:lnTo>
                <a:cubicBezTo>
                  <a:pt x="1544437" y="889643"/>
                  <a:pt x="1542821" y="879142"/>
                  <a:pt x="1538782" y="869449"/>
                </a:cubicBezTo>
                <a:cubicBezTo>
                  <a:pt x="1499201" y="761207"/>
                  <a:pt x="1505664" y="656197"/>
                  <a:pt x="1565439" y="556840"/>
                </a:cubicBezTo>
                <a:cubicBezTo>
                  <a:pt x="1579978" y="532607"/>
                  <a:pt x="1592903" y="507566"/>
                  <a:pt x="1598558" y="480102"/>
                </a:cubicBezTo>
                <a:cubicBezTo>
                  <a:pt x="1611482" y="385592"/>
                  <a:pt x="1605020" y="290275"/>
                  <a:pt x="1573516" y="197381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37" name="Freeform 47">
            <a:extLst>
              <a:ext uri="{FF2B5EF4-FFF2-40B4-BE49-F238E27FC236}">
                <a16:creationId xmlns:a16="http://schemas.microsoft.com/office/drawing/2014/main" id="{4C764921-8845-478E-B618-C03E40AA1108}"/>
              </a:ext>
            </a:extLst>
          </p:cNvPr>
          <p:cNvSpPr>
            <a:spLocks noChangeAspect="1"/>
          </p:cNvSpPr>
          <p:nvPr/>
        </p:nvSpPr>
        <p:spPr>
          <a:xfrm>
            <a:off x="7416110" y="3368195"/>
            <a:ext cx="784977" cy="784497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38" name="Freeform 49">
            <a:extLst>
              <a:ext uri="{FF2B5EF4-FFF2-40B4-BE49-F238E27FC236}">
                <a16:creationId xmlns:a16="http://schemas.microsoft.com/office/drawing/2014/main" id="{54861BE2-9AC8-4014-B828-0281F172AA96}"/>
              </a:ext>
            </a:extLst>
          </p:cNvPr>
          <p:cNvSpPr>
            <a:spLocks noChangeAspect="1"/>
          </p:cNvSpPr>
          <p:nvPr/>
        </p:nvSpPr>
        <p:spPr>
          <a:xfrm>
            <a:off x="10143864" y="3411804"/>
            <a:ext cx="697278" cy="697278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60" tIns="68580" rIns="137160" bIns="685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39" name="Teardrop 9">
            <a:extLst>
              <a:ext uri="{FF2B5EF4-FFF2-40B4-BE49-F238E27FC236}">
                <a16:creationId xmlns:a16="http://schemas.microsoft.com/office/drawing/2014/main" id="{E1DBC8CB-C00D-47CF-B43A-1F47D312F90B}"/>
              </a:ext>
            </a:extLst>
          </p:cNvPr>
          <p:cNvSpPr>
            <a:spLocks noChangeAspect="1"/>
          </p:cNvSpPr>
          <p:nvPr/>
        </p:nvSpPr>
        <p:spPr>
          <a:xfrm rot="18900000">
            <a:off x="7453419" y="7596635"/>
            <a:ext cx="759426" cy="64814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40" name="Freeform 97">
            <a:extLst>
              <a:ext uri="{FF2B5EF4-FFF2-40B4-BE49-F238E27FC236}">
                <a16:creationId xmlns:a16="http://schemas.microsoft.com/office/drawing/2014/main" id="{A64A7299-6C0F-4B82-AAF3-7545BD097987}"/>
              </a:ext>
            </a:extLst>
          </p:cNvPr>
          <p:cNvSpPr>
            <a:spLocks noChangeAspect="1"/>
          </p:cNvSpPr>
          <p:nvPr/>
        </p:nvSpPr>
        <p:spPr>
          <a:xfrm>
            <a:off x="6356096" y="5565047"/>
            <a:ext cx="916722" cy="685032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41" name="Freeform 101">
            <a:extLst>
              <a:ext uri="{FF2B5EF4-FFF2-40B4-BE49-F238E27FC236}">
                <a16:creationId xmlns:a16="http://schemas.microsoft.com/office/drawing/2014/main" id="{0B60F913-EDDB-4897-BE62-91A72482270E}"/>
              </a:ext>
            </a:extLst>
          </p:cNvPr>
          <p:cNvSpPr/>
          <p:nvPr/>
        </p:nvSpPr>
        <p:spPr>
          <a:xfrm>
            <a:off x="11280716" y="5526750"/>
            <a:ext cx="490154" cy="652578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42" name="Freeform 114">
            <a:extLst>
              <a:ext uri="{FF2B5EF4-FFF2-40B4-BE49-F238E27FC236}">
                <a16:creationId xmlns:a16="http://schemas.microsoft.com/office/drawing/2014/main" id="{6135946F-46B6-4FD3-8AEF-F2F19D834470}"/>
              </a:ext>
            </a:extLst>
          </p:cNvPr>
          <p:cNvSpPr>
            <a:spLocks noChangeAspect="1"/>
          </p:cNvSpPr>
          <p:nvPr/>
        </p:nvSpPr>
        <p:spPr>
          <a:xfrm>
            <a:off x="10090454" y="7588098"/>
            <a:ext cx="750689" cy="723951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405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bg>
      <p:bgPr>
        <a:solidFill>
          <a:srgbClr val="FFFE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82;p70">
            <a:extLst>
              <a:ext uri="{FF2B5EF4-FFF2-40B4-BE49-F238E27FC236}">
                <a16:creationId xmlns:a16="http://schemas.microsoft.com/office/drawing/2014/main" id="{3C75681B-2CEE-1E11-5D9D-38ADF3063D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10990" y="6141988"/>
            <a:ext cx="17041069" cy="2505904"/>
          </a:xfrm>
        </p:spPr>
        <p:txBody>
          <a:bodyPr/>
          <a:lstStyle/>
          <a:p>
            <a:pPr lvl="0"/>
            <a:r>
              <a:rPr lang="en-US">
                <a:solidFill>
                  <a:srgbClr val="56A685"/>
                </a:solidFill>
                <a:cs typeface="B Nazanin" panose="00000400000000000000" pitchFamily="2" charset="-78"/>
              </a:rPr>
              <a:t>3</a:t>
            </a:r>
            <a:r>
              <a:rPr lang="en-US">
                <a:solidFill>
                  <a:srgbClr val="E86E8F"/>
                </a:solidFill>
                <a:cs typeface="B Nazanin" panose="00000400000000000000" pitchFamily="2" charset="-78"/>
              </a:rPr>
              <a:t>8</a:t>
            </a:r>
            <a:r>
              <a:rPr lang="en-US">
                <a:solidFill>
                  <a:srgbClr val="ECC017"/>
                </a:solidFill>
                <a:cs typeface="B Nazanin" panose="00000400000000000000" pitchFamily="2" charset="-78"/>
              </a:rPr>
              <a:t>5,</a:t>
            </a:r>
            <a:r>
              <a:rPr lang="en-US">
                <a:solidFill>
                  <a:srgbClr val="4AB4EE"/>
                </a:solidFill>
                <a:cs typeface="B Nazanin" panose="00000400000000000000" pitchFamily="2" charset="-78"/>
              </a:rPr>
              <a:t>0</a:t>
            </a:r>
            <a:r>
              <a:rPr lang="en-US">
                <a:solidFill>
                  <a:srgbClr val="F3ACA4"/>
                </a:solidFill>
                <a:cs typeface="B Nazanin" panose="00000400000000000000" pitchFamily="2" charset="-78"/>
              </a:rPr>
              <a:t>0</a:t>
            </a:r>
            <a:r>
              <a:rPr lang="en-US">
                <a:solidFill>
                  <a:srgbClr val="F07E48"/>
                </a:solidFill>
                <a:cs typeface="B Nazanin" panose="00000400000000000000" pitchFamily="2" charset="-78"/>
              </a:rPr>
              <a:t>0</a:t>
            </a:r>
          </a:p>
        </p:txBody>
      </p:sp>
      <p:sp>
        <p:nvSpPr>
          <p:cNvPr id="3" name="Google Shape;1683;p70">
            <a:extLst>
              <a:ext uri="{FF2B5EF4-FFF2-40B4-BE49-F238E27FC236}">
                <a16:creationId xmlns:a16="http://schemas.microsoft.com/office/drawing/2014/main" id="{8D19DB18-B420-9159-1A44-6E89AD68F4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201698" y="8475290"/>
            <a:ext cx="12259735" cy="1005602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sz="3000" dirty="0">
                <a:cs typeface="B Nazanin" panose="00000400000000000000" pitchFamily="2" charset="-78"/>
              </a:rPr>
              <a:t>تعداد نوزادان هر روز در جهان متولد می شوند</a:t>
            </a:r>
            <a:endParaRPr lang="en-US" sz="3000" dirty="0">
              <a:cs typeface="B Nazanin" panose="00000400000000000000" pitchFamily="2" charset="-78"/>
            </a:endParaRPr>
          </a:p>
        </p:txBody>
      </p:sp>
      <p:grpSp>
        <p:nvGrpSpPr>
          <p:cNvPr id="4" name="Grupo 2">
            <a:extLst>
              <a:ext uri="{FF2B5EF4-FFF2-40B4-BE49-F238E27FC236}">
                <a16:creationId xmlns:a16="http://schemas.microsoft.com/office/drawing/2014/main" id="{8D77C7AC-F849-2CF2-A515-AFEF2CF25BBC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A942CAC8-3CDD-C2F4-881F-9A673CF64122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A77D05A-FB5A-F1F9-03C0-737C1C897B02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A538627-E93E-BF69-07C8-1D731E3E8578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F3AB221F-9568-FEA0-4434-F3B9DAAD830B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A56BF3F9-1018-81E6-3506-BB03BCEF84D7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19169898-BC14-9C1C-59FB-3B0DDB0EF5C8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ED0894D4-A9A2-928D-E7E6-5716B8B63E0D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C76A0342-9919-0A83-76F5-F657E15D1716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AC427A83-2353-F994-3FE5-C1075BEC13ED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9D50ACD-3BAD-6FA9-4CB9-9D904BB7BEFA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83FA9823-505D-2BF0-C534-6427A1DE003C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6DDF3E0C-BB40-346C-EA3F-2C570D871C8C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1B70BC24-AC5B-6EB7-6ABC-113C6307636B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8FFA4A9-940D-72F9-7722-14C7D045D1F5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135CCEAF-59BE-CF1F-A3CB-A7F6E7AC804B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D777B8C9-AA41-353A-5F1A-B597EE243132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BF0AC13C-E422-CE46-78F2-1808C6D6CD84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9A44CCAA-8674-8F37-6432-037F3ACC8518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B7A332F1-6836-4418-3176-B548E1D2B86A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281B2F35-6E20-40FD-A9DD-DF1449693DD0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DE70F3AA-564A-A1B8-D736-31CEBA492E63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BF39FA27-BDA1-007E-C1D1-41A7AE90463D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F558B5B0-D81C-0B4A-B2F0-1C0DE956DB1C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5262DB7C-604E-EDFB-D46D-4A52772B3F53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03972112-DE50-A73E-0381-36C087E58728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4A713E6D-6B1A-212B-37BC-ED3B26A4549C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DD2D8CE4-F4D4-49FA-9825-E619F675F316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F3D23B6E-7508-4D34-0CCD-F04DF184A42C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38955AF2-4A7A-71B9-F68F-6FF649A47FB9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9F0034D8-BFA7-BBA5-2E46-E7C77B70EAF4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upo 33">
            <a:extLst>
              <a:ext uri="{FF2B5EF4-FFF2-40B4-BE49-F238E27FC236}">
                <a16:creationId xmlns:a16="http://schemas.microsoft.com/office/drawing/2014/main" id="{14403A4B-1417-0608-9687-6D6B8403ADD3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301B7EFE-0702-F4A1-CABE-A3F998BA97E1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50C130B2-2B0B-E44C-4311-24CEF4D90B1C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C68B4C8C-567D-AF60-9F48-EC57177A367C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159CF576-E4CB-426C-CEFA-2CF2D4C61BC7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8CF8FECF-C07D-B523-A5CD-98186FD9D2F1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7AA9F7F3-A9DA-771F-022E-55F867F00A02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CD074A3B-DBBF-CECA-3847-F469A6C768F0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23E1ABC7-D837-65E0-A2AD-CB16EFD90E51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72DC5DD8-D378-39EB-A110-822C8713B512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8B6CE949-FB33-2E24-9647-5DE24F818D31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41466F85-3A2A-4CFA-6D85-51E4080B5B8C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96CB7A72-FC03-0478-535D-56DF2986DD7E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E6A4F47E-A1A5-4CE8-E39F-E239DF73C6A4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207E5FF2-5707-D3C1-A377-929E2AF8F95F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38A1A700-E51D-0FBF-C77C-3E8B5CFA6A5C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06F6F832-4C37-5460-D662-F5646ADE3EE4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739C2A52-C357-0C1B-1300-9DC4BF4F4E68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36D2146E-92E0-DB8E-F893-4C98F1D99D69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BF35F78C-67A4-3A6C-4101-2780A877AE6B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07FED3AF-FA9A-0B94-F31B-61371868E037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8">
              <a:extLst>
                <a:ext uri="{FF2B5EF4-FFF2-40B4-BE49-F238E27FC236}">
                  <a16:creationId xmlns:a16="http://schemas.microsoft.com/office/drawing/2014/main" id="{4E8AE3DE-D5BC-A83B-B61C-49CA990BC1F6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9">
              <a:extLst>
                <a:ext uri="{FF2B5EF4-FFF2-40B4-BE49-F238E27FC236}">
                  <a16:creationId xmlns:a16="http://schemas.microsoft.com/office/drawing/2014/main" id="{2EAFEF34-F7A4-B800-5266-D03F5DD6AF9D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60">
              <a:extLst>
                <a:ext uri="{FF2B5EF4-FFF2-40B4-BE49-F238E27FC236}">
                  <a16:creationId xmlns:a16="http://schemas.microsoft.com/office/drawing/2014/main" id="{FCC1E1EA-EF45-0C89-EBB3-000BB0AD4D5E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61">
              <a:extLst>
                <a:ext uri="{FF2B5EF4-FFF2-40B4-BE49-F238E27FC236}">
                  <a16:creationId xmlns:a16="http://schemas.microsoft.com/office/drawing/2014/main" id="{AA1F6E31-3A9C-7910-C2B9-79EE230D4672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2">
              <a:extLst>
                <a:ext uri="{FF2B5EF4-FFF2-40B4-BE49-F238E27FC236}">
                  <a16:creationId xmlns:a16="http://schemas.microsoft.com/office/drawing/2014/main" id="{D4DE1B61-0623-4DEE-87DC-2D8C82501407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3">
              <a:extLst>
                <a:ext uri="{FF2B5EF4-FFF2-40B4-BE49-F238E27FC236}">
                  <a16:creationId xmlns:a16="http://schemas.microsoft.com/office/drawing/2014/main" id="{219A65E3-23B7-A6A9-4228-1B8CA7D3DF0D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4">
              <a:extLst>
                <a:ext uri="{FF2B5EF4-FFF2-40B4-BE49-F238E27FC236}">
                  <a16:creationId xmlns:a16="http://schemas.microsoft.com/office/drawing/2014/main" id="{B627B745-A77F-3FDB-A74C-5CE1A8AC003F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44548946-AFFC-45F1-4A9E-00EF17DD289A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6">
              <a:extLst>
                <a:ext uri="{FF2B5EF4-FFF2-40B4-BE49-F238E27FC236}">
                  <a16:creationId xmlns:a16="http://schemas.microsoft.com/office/drawing/2014/main" id="{850CC246-914A-9202-E335-A584F1741E86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7">
              <a:extLst>
                <a:ext uri="{FF2B5EF4-FFF2-40B4-BE49-F238E27FC236}">
                  <a16:creationId xmlns:a16="http://schemas.microsoft.com/office/drawing/2014/main" id="{6FE1698D-D246-187D-9AE9-5EEA15CD8F97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8">
              <a:extLst>
                <a:ext uri="{FF2B5EF4-FFF2-40B4-BE49-F238E27FC236}">
                  <a16:creationId xmlns:a16="http://schemas.microsoft.com/office/drawing/2014/main" id="{61EBFF01-B2CF-7A7A-F9C4-E28182CCE09B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9">
              <a:extLst>
                <a:ext uri="{FF2B5EF4-FFF2-40B4-BE49-F238E27FC236}">
                  <a16:creationId xmlns:a16="http://schemas.microsoft.com/office/drawing/2014/main" id="{7343B748-29F3-89F4-E21C-0876C63E4CA4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70">
              <a:extLst>
                <a:ext uri="{FF2B5EF4-FFF2-40B4-BE49-F238E27FC236}">
                  <a16:creationId xmlns:a16="http://schemas.microsoft.com/office/drawing/2014/main" id="{D214C463-4855-83BE-09FA-3F6D5537A7B9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71">
              <a:extLst>
                <a:ext uri="{FF2B5EF4-FFF2-40B4-BE49-F238E27FC236}">
                  <a16:creationId xmlns:a16="http://schemas.microsoft.com/office/drawing/2014/main" id="{69B28E2B-384D-C899-876F-EEE68F24B078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rupo 80">
            <a:extLst>
              <a:ext uri="{FF2B5EF4-FFF2-40B4-BE49-F238E27FC236}">
                <a16:creationId xmlns:a16="http://schemas.microsoft.com/office/drawing/2014/main" id="{0480A0D2-DF71-0F6C-EBB7-6C76F935B3F2}"/>
              </a:ext>
            </a:extLst>
          </p:cNvPr>
          <p:cNvGrpSpPr/>
          <p:nvPr/>
        </p:nvGrpSpPr>
        <p:grpSpPr>
          <a:xfrm>
            <a:off x="8032747" y="522286"/>
            <a:ext cx="2905121" cy="5989640"/>
            <a:chOff x="8032747" y="522286"/>
            <a:chExt cx="2905121" cy="5989640"/>
          </a:xfrm>
        </p:grpSpPr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A984C9CF-42F9-B809-8C0F-7B1F6602121A}"/>
                </a:ext>
              </a:extLst>
            </p:cNvPr>
            <p:cNvSpPr/>
            <p:nvPr/>
          </p:nvSpPr>
          <p:spPr>
            <a:xfrm>
              <a:off x="8032747" y="2322511"/>
              <a:ext cx="2171699" cy="31670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8"/>
                <a:gd name="f7" fmla="val 480"/>
                <a:gd name="f8" fmla="val 30"/>
                <a:gd name="f9" fmla="val 467"/>
                <a:gd name="f10" fmla="val 416"/>
                <a:gd name="f11" fmla="val 9"/>
                <a:gd name="f12" fmla="val 368"/>
                <a:gd name="f13" fmla="val 39"/>
                <a:gd name="f14" fmla="val 321"/>
                <a:gd name="f15" fmla="val 60"/>
                <a:gd name="f16" fmla="val 288"/>
                <a:gd name="f17" fmla="val 87"/>
                <a:gd name="f18" fmla="val 261"/>
                <a:gd name="f19" fmla="val 117"/>
                <a:gd name="f20" fmla="val 237"/>
                <a:gd name="f21" fmla="val 127"/>
                <a:gd name="f22" fmla="val 229"/>
                <a:gd name="f23" fmla="val 132"/>
                <a:gd name="f24" fmla="val 224"/>
                <a:gd name="f25" fmla="val 125"/>
                <a:gd name="f26" fmla="val 210"/>
                <a:gd name="f27" fmla="val 108"/>
                <a:gd name="f28" fmla="val 176"/>
                <a:gd name="f29" fmla="val 150"/>
                <a:gd name="f30" fmla="val 151"/>
                <a:gd name="f31" fmla="val 131"/>
                <a:gd name="f32" fmla="val 156"/>
                <a:gd name="f33" fmla="val 128"/>
                <a:gd name="f34" fmla="val 161"/>
                <a:gd name="f35" fmla="val 126"/>
                <a:gd name="f36" fmla="val 167"/>
                <a:gd name="f37" fmla="val 123"/>
                <a:gd name="f38" fmla="val 201"/>
                <a:gd name="f39" fmla="val 102"/>
                <a:gd name="f40" fmla="val 83"/>
                <a:gd name="f41" fmla="val 267"/>
                <a:gd name="f42" fmla="val 56"/>
                <a:gd name="f43" fmla="val 282"/>
                <a:gd name="f44" fmla="val 43"/>
                <a:gd name="f45" fmla="val 293"/>
                <a:gd name="f46" fmla="val 26"/>
                <a:gd name="f47" fmla="val 308"/>
                <a:gd name="f48" fmla="val 13"/>
                <a:gd name="f49" fmla="val 312"/>
                <a:gd name="f50" fmla="val 314"/>
                <a:gd name="f51" fmla="val 323"/>
                <a:gd name="f52" fmla="val 3"/>
                <a:gd name="f53" fmla="val 324"/>
                <a:gd name="f54" fmla="val 4"/>
                <a:gd name="f55" fmla="val 325"/>
                <a:gd name="f56" fmla="val 5"/>
                <a:gd name="f57" fmla="val 326"/>
                <a:gd name="f58" fmla="val 7"/>
                <a:gd name="f59" fmla="val 11"/>
                <a:gd name="f60" fmla="val 327"/>
                <a:gd name="f61" fmla="val 311"/>
                <a:gd name="f62" fmla="val 55"/>
                <a:gd name="f63" fmla="val 296"/>
                <a:gd name="f64" fmla="val 98"/>
                <a:gd name="f65" fmla="val 300"/>
                <a:gd name="f66" fmla="val 144"/>
                <a:gd name="f67" fmla="val 302"/>
                <a:gd name="f68" fmla="val 309"/>
                <a:gd name="f69" fmla="val 190"/>
                <a:gd name="f70" fmla="val 310"/>
                <a:gd name="f71" fmla="val 214"/>
                <a:gd name="f72" fmla="val 220"/>
                <a:gd name="f73" fmla="val 227"/>
                <a:gd name="f74" fmla="val 233"/>
                <a:gd name="f75" fmla="val 262"/>
                <a:gd name="f76" fmla="val 290"/>
                <a:gd name="f77" fmla="val 286"/>
                <a:gd name="f78" fmla="val 284"/>
                <a:gd name="f79" fmla="val 336"/>
                <a:gd name="f80" fmla="val 275"/>
                <a:gd name="f81" fmla="val 347"/>
                <a:gd name="f82" fmla="val 263"/>
                <a:gd name="f83" fmla="val 356"/>
                <a:gd name="f84" fmla="val 232"/>
                <a:gd name="f85" fmla="val 379"/>
                <a:gd name="f86" fmla="val 200"/>
                <a:gd name="f87" fmla="val 398"/>
                <a:gd name="f88" fmla="val 169"/>
                <a:gd name="f89" fmla="val 420"/>
                <a:gd name="f90" fmla="val 160"/>
                <a:gd name="f91" fmla="val 427"/>
                <a:gd name="f92" fmla="val 149"/>
                <a:gd name="f93" fmla="val 429"/>
                <a:gd name="f94" fmla="val 138"/>
                <a:gd name="f95" fmla="val 426"/>
                <a:gd name="f96" fmla="val 111"/>
                <a:gd name="f97" fmla="val 90"/>
                <a:gd name="f98" fmla="val 433"/>
                <a:gd name="f99" fmla="val 71"/>
                <a:gd name="f100" fmla="val 451"/>
                <a:gd name="f101" fmla="val 70"/>
                <a:gd name="f102" fmla="val 459"/>
                <a:gd name="f103" fmla="val 66"/>
                <a:gd name="f104" fmla="val 466"/>
                <a:gd name="f105" fmla="val 59"/>
                <a:gd name="f106" fmla="val 470"/>
                <a:gd name="f107" fmla="val 474"/>
                <a:gd name="f108" fmla="val 52"/>
                <a:gd name="f109" fmla="val 478"/>
                <a:gd name="f110" fmla="val 46"/>
                <a:gd name="f111" fmla="val 38"/>
                <a:gd name="f112" fmla="val 35"/>
                <a:gd name="f113" fmla="val 471"/>
                <a:gd name="f114" fmla="+- 0 0 -90"/>
                <a:gd name="f115" fmla="*/ f3 1 328"/>
                <a:gd name="f116" fmla="*/ f4 1 480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328"/>
                <a:gd name="f125" fmla="*/ f121 1 480"/>
                <a:gd name="f126" fmla="*/ 30 f122 1"/>
                <a:gd name="f127" fmla="*/ 467 f121 1"/>
                <a:gd name="f128" fmla="*/ 39 f122 1"/>
                <a:gd name="f129" fmla="*/ 321 f121 1"/>
                <a:gd name="f130" fmla="*/ 117 f122 1"/>
                <a:gd name="f131" fmla="*/ 237 f121 1"/>
                <a:gd name="f132" fmla="*/ 125 f122 1"/>
                <a:gd name="f133" fmla="*/ 210 f121 1"/>
                <a:gd name="f134" fmla="*/ 151 f122 1"/>
                <a:gd name="f135" fmla="*/ 131 f121 1"/>
                <a:gd name="f136" fmla="*/ 167 f122 1"/>
                <a:gd name="f137" fmla="*/ 123 f121 1"/>
                <a:gd name="f138" fmla="*/ 267 f122 1"/>
                <a:gd name="f139" fmla="*/ 56 f121 1"/>
                <a:gd name="f140" fmla="*/ 308 f122 1"/>
                <a:gd name="f141" fmla="*/ 13 f121 1"/>
                <a:gd name="f142" fmla="*/ 323 f122 1"/>
                <a:gd name="f143" fmla="*/ 3 f121 1"/>
                <a:gd name="f144" fmla="*/ 326 f122 1"/>
                <a:gd name="f145" fmla="*/ 7 f121 1"/>
                <a:gd name="f146" fmla="*/ 327 f122 1"/>
                <a:gd name="f147" fmla="*/ 300 f122 1"/>
                <a:gd name="f148" fmla="*/ 144 f121 1"/>
                <a:gd name="f149" fmla="*/ 310 f122 1"/>
                <a:gd name="f150" fmla="*/ 214 f121 1"/>
                <a:gd name="f151" fmla="*/ 311 f122 1"/>
                <a:gd name="f152" fmla="*/ 233 f121 1"/>
                <a:gd name="f153" fmla="*/ 286 f122 1"/>
                <a:gd name="f154" fmla="*/ 263 f122 1"/>
                <a:gd name="f155" fmla="*/ 356 f121 1"/>
                <a:gd name="f156" fmla="*/ 169 f122 1"/>
                <a:gd name="f157" fmla="*/ 420 f121 1"/>
                <a:gd name="f158" fmla="*/ 138 f122 1"/>
                <a:gd name="f159" fmla="*/ 426 f121 1"/>
                <a:gd name="f160" fmla="*/ 71 f122 1"/>
                <a:gd name="f161" fmla="*/ 451 f121 1"/>
                <a:gd name="f162" fmla="*/ 59 f122 1"/>
                <a:gd name="f163" fmla="*/ 470 f121 1"/>
                <a:gd name="f164" fmla="*/ 46 f122 1"/>
                <a:gd name="f165" fmla="*/ 480 f121 1"/>
                <a:gd name="f166" fmla="+- f123 0 f1"/>
                <a:gd name="f167" fmla="*/ f126 1 328"/>
                <a:gd name="f168" fmla="*/ f127 1 480"/>
                <a:gd name="f169" fmla="*/ f128 1 328"/>
                <a:gd name="f170" fmla="*/ f129 1 480"/>
                <a:gd name="f171" fmla="*/ f130 1 328"/>
                <a:gd name="f172" fmla="*/ f131 1 480"/>
                <a:gd name="f173" fmla="*/ f132 1 328"/>
                <a:gd name="f174" fmla="*/ f133 1 480"/>
                <a:gd name="f175" fmla="*/ f134 1 328"/>
                <a:gd name="f176" fmla="*/ f135 1 480"/>
                <a:gd name="f177" fmla="*/ f136 1 328"/>
                <a:gd name="f178" fmla="*/ f137 1 480"/>
                <a:gd name="f179" fmla="*/ f138 1 328"/>
                <a:gd name="f180" fmla="*/ f139 1 480"/>
                <a:gd name="f181" fmla="*/ f140 1 328"/>
                <a:gd name="f182" fmla="*/ f141 1 480"/>
                <a:gd name="f183" fmla="*/ f142 1 328"/>
                <a:gd name="f184" fmla="*/ f143 1 480"/>
                <a:gd name="f185" fmla="*/ f144 1 328"/>
                <a:gd name="f186" fmla="*/ f145 1 480"/>
                <a:gd name="f187" fmla="*/ f146 1 328"/>
                <a:gd name="f188" fmla="*/ f147 1 328"/>
                <a:gd name="f189" fmla="*/ f148 1 480"/>
                <a:gd name="f190" fmla="*/ f149 1 328"/>
                <a:gd name="f191" fmla="*/ f150 1 480"/>
                <a:gd name="f192" fmla="*/ f151 1 328"/>
                <a:gd name="f193" fmla="*/ f152 1 480"/>
                <a:gd name="f194" fmla="*/ f153 1 328"/>
                <a:gd name="f195" fmla="*/ f154 1 328"/>
                <a:gd name="f196" fmla="*/ f155 1 480"/>
                <a:gd name="f197" fmla="*/ f156 1 328"/>
                <a:gd name="f198" fmla="*/ f157 1 480"/>
                <a:gd name="f199" fmla="*/ f158 1 328"/>
                <a:gd name="f200" fmla="*/ f159 1 480"/>
                <a:gd name="f201" fmla="*/ f160 1 328"/>
                <a:gd name="f202" fmla="*/ f161 1 480"/>
                <a:gd name="f203" fmla="*/ f162 1 328"/>
                <a:gd name="f204" fmla="*/ f163 1 480"/>
                <a:gd name="f205" fmla="*/ f164 1 328"/>
                <a:gd name="f206" fmla="*/ f165 1 480"/>
                <a:gd name="f207" fmla="*/ 0 1 f124"/>
                <a:gd name="f208" fmla="*/ f118 1 f124"/>
                <a:gd name="f209" fmla="*/ 0 1 f125"/>
                <a:gd name="f210" fmla="*/ f119 1 f125"/>
                <a:gd name="f211" fmla="*/ f167 1 f124"/>
                <a:gd name="f212" fmla="*/ f168 1 f125"/>
                <a:gd name="f213" fmla="*/ f169 1 f124"/>
                <a:gd name="f214" fmla="*/ f170 1 f125"/>
                <a:gd name="f215" fmla="*/ f171 1 f124"/>
                <a:gd name="f216" fmla="*/ f172 1 f125"/>
                <a:gd name="f217" fmla="*/ f173 1 f124"/>
                <a:gd name="f218" fmla="*/ f174 1 f125"/>
                <a:gd name="f219" fmla="*/ f175 1 f124"/>
                <a:gd name="f220" fmla="*/ f176 1 f125"/>
                <a:gd name="f221" fmla="*/ f177 1 f124"/>
                <a:gd name="f222" fmla="*/ f178 1 f125"/>
                <a:gd name="f223" fmla="*/ f179 1 f124"/>
                <a:gd name="f224" fmla="*/ f180 1 f125"/>
                <a:gd name="f225" fmla="*/ f181 1 f124"/>
                <a:gd name="f226" fmla="*/ f182 1 f125"/>
                <a:gd name="f227" fmla="*/ f183 1 f124"/>
                <a:gd name="f228" fmla="*/ f184 1 f125"/>
                <a:gd name="f229" fmla="*/ f185 1 f124"/>
                <a:gd name="f230" fmla="*/ f186 1 f125"/>
                <a:gd name="f231" fmla="*/ f187 1 f124"/>
                <a:gd name="f232" fmla="*/ f188 1 f124"/>
                <a:gd name="f233" fmla="*/ f189 1 f125"/>
                <a:gd name="f234" fmla="*/ f190 1 f124"/>
                <a:gd name="f235" fmla="*/ f191 1 f125"/>
                <a:gd name="f236" fmla="*/ f192 1 f124"/>
                <a:gd name="f237" fmla="*/ f193 1 f125"/>
                <a:gd name="f238" fmla="*/ f194 1 f124"/>
                <a:gd name="f239" fmla="*/ f195 1 f124"/>
                <a:gd name="f240" fmla="*/ f196 1 f125"/>
                <a:gd name="f241" fmla="*/ f197 1 f124"/>
                <a:gd name="f242" fmla="*/ f198 1 f125"/>
                <a:gd name="f243" fmla="*/ f199 1 f124"/>
                <a:gd name="f244" fmla="*/ f200 1 f125"/>
                <a:gd name="f245" fmla="*/ f201 1 f124"/>
                <a:gd name="f246" fmla="*/ f202 1 f125"/>
                <a:gd name="f247" fmla="*/ f203 1 f124"/>
                <a:gd name="f248" fmla="*/ f204 1 f125"/>
                <a:gd name="f249" fmla="*/ f205 1 f124"/>
                <a:gd name="f250" fmla="*/ f206 1 f125"/>
                <a:gd name="f251" fmla="*/ f207 f115 1"/>
                <a:gd name="f252" fmla="*/ f208 f115 1"/>
                <a:gd name="f253" fmla="*/ f210 f116 1"/>
                <a:gd name="f254" fmla="*/ f209 f116 1"/>
                <a:gd name="f255" fmla="*/ f211 f115 1"/>
                <a:gd name="f256" fmla="*/ f212 f116 1"/>
                <a:gd name="f257" fmla="*/ f213 f115 1"/>
                <a:gd name="f258" fmla="*/ f214 f116 1"/>
                <a:gd name="f259" fmla="*/ f215 f115 1"/>
                <a:gd name="f260" fmla="*/ f216 f116 1"/>
                <a:gd name="f261" fmla="*/ f217 f115 1"/>
                <a:gd name="f262" fmla="*/ f218 f116 1"/>
                <a:gd name="f263" fmla="*/ f219 f115 1"/>
                <a:gd name="f264" fmla="*/ f220 f116 1"/>
                <a:gd name="f265" fmla="*/ f221 f115 1"/>
                <a:gd name="f266" fmla="*/ f222 f116 1"/>
                <a:gd name="f267" fmla="*/ f223 f115 1"/>
                <a:gd name="f268" fmla="*/ f224 f116 1"/>
                <a:gd name="f269" fmla="*/ f225 f115 1"/>
                <a:gd name="f270" fmla="*/ f226 f116 1"/>
                <a:gd name="f271" fmla="*/ f227 f115 1"/>
                <a:gd name="f272" fmla="*/ f228 f116 1"/>
                <a:gd name="f273" fmla="*/ f229 f115 1"/>
                <a:gd name="f274" fmla="*/ f230 f116 1"/>
                <a:gd name="f275" fmla="*/ f231 f115 1"/>
                <a:gd name="f276" fmla="*/ f232 f115 1"/>
                <a:gd name="f277" fmla="*/ f233 f116 1"/>
                <a:gd name="f278" fmla="*/ f234 f115 1"/>
                <a:gd name="f279" fmla="*/ f235 f116 1"/>
                <a:gd name="f280" fmla="*/ f236 f115 1"/>
                <a:gd name="f281" fmla="*/ f237 f116 1"/>
                <a:gd name="f282" fmla="*/ f238 f115 1"/>
                <a:gd name="f283" fmla="*/ f239 f115 1"/>
                <a:gd name="f284" fmla="*/ f240 f116 1"/>
                <a:gd name="f285" fmla="*/ f241 f115 1"/>
                <a:gd name="f286" fmla="*/ f242 f116 1"/>
                <a:gd name="f287" fmla="*/ f243 f115 1"/>
                <a:gd name="f288" fmla="*/ f244 f116 1"/>
                <a:gd name="f289" fmla="*/ f245 f115 1"/>
                <a:gd name="f290" fmla="*/ f246 f116 1"/>
                <a:gd name="f291" fmla="*/ f247 f115 1"/>
                <a:gd name="f292" fmla="*/ f248 f116 1"/>
                <a:gd name="f293" fmla="*/ f249 f115 1"/>
                <a:gd name="f294" fmla="*/ f250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6">
                  <a:pos x="f255" y="f256"/>
                </a:cxn>
                <a:cxn ang="f166">
                  <a:pos x="f257" y="f258"/>
                </a:cxn>
                <a:cxn ang="f166">
                  <a:pos x="f259" y="f260"/>
                </a:cxn>
                <a:cxn ang="f166">
                  <a:pos x="f261" y="f262"/>
                </a:cxn>
                <a:cxn ang="f166">
                  <a:pos x="f263" y="f264"/>
                </a:cxn>
                <a:cxn ang="f166">
                  <a:pos x="f265" y="f266"/>
                </a:cxn>
                <a:cxn ang="f166">
                  <a:pos x="f267" y="f268"/>
                </a:cxn>
                <a:cxn ang="f166">
                  <a:pos x="f269" y="f270"/>
                </a:cxn>
                <a:cxn ang="f166">
                  <a:pos x="f271" y="f272"/>
                </a:cxn>
                <a:cxn ang="f166">
                  <a:pos x="f273" y="f274"/>
                </a:cxn>
                <a:cxn ang="f166">
                  <a:pos x="f275" y="f270"/>
                </a:cxn>
                <a:cxn ang="f166">
                  <a:pos x="f276" y="f277"/>
                </a:cxn>
                <a:cxn ang="f166">
                  <a:pos x="f278" y="f279"/>
                </a:cxn>
                <a:cxn ang="f166">
                  <a:pos x="f280" y="f281"/>
                </a:cxn>
                <a:cxn ang="f166">
                  <a:pos x="f282" y="f258"/>
                </a:cxn>
                <a:cxn ang="f166">
                  <a:pos x="f283" y="f284"/>
                </a:cxn>
                <a:cxn ang="f166">
                  <a:pos x="f285" y="f286"/>
                </a:cxn>
                <a:cxn ang="f166">
                  <a:pos x="f287" y="f288"/>
                </a:cxn>
                <a:cxn ang="f166">
                  <a:pos x="f289" y="f290"/>
                </a:cxn>
                <a:cxn ang="f166">
                  <a:pos x="f291" y="f292"/>
                </a:cxn>
                <a:cxn ang="f166">
                  <a:pos x="f293" y="f294"/>
                </a:cxn>
                <a:cxn ang="f166">
                  <a:pos x="f255" y="f256"/>
                </a:cxn>
              </a:cxnLst>
              <a:rect l="f251" t="f254" r="f252" b="f253"/>
              <a:pathLst>
                <a:path w="328" h="480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1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0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11"/>
                    <a:pt x="f50" y="f5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6" y="f11"/>
                    <a:pt x="f6" y="f59"/>
                    <a:pt x="f60" y="f48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36"/>
                    <a:pt x="f68" y="f69"/>
                    <a:pt x="f70" y="f71"/>
                  </a:cubicBezTo>
                  <a:cubicBezTo>
                    <a:pt x="f70" y="f72"/>
                    <a:pt x="f49" y="f73"/>
                    <a:pt x="f61" y="f74"/>
                  </a:cubicBezTo>
                  <a:cubicBezTo>
                    <a:pt x="f65" y="f75"/>
                    <a:pt x="f16" y="f76"/>
                    <a:pt x="f77" y="f14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89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62" y="f107"/>
                    <a:pt x="f108" y="f109"/>
                    <a:pt x="f110" y="f7"/>
                  </a:cubicBezTo>
                  <a:cubicBezTo>
                    <a:pt x="f111" y="f7"/>
                    <a:pt x="f112" y="f113"/>
                    <a:pt x="f8" y="f9"/>
                  </a:cubicBezTo>
                  <a:close/>
                </a:path>
              </a:pathLst>
            </a:custGeom>
            <a:solidFill>
              <a:srgbClr val="BE85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3E51A96F-6C65-C05C-9368-5278DEA02155}"/>
                </a:ext>
              </a:extLst>
            </p:cNvPr>
            <p:cNvSpPr/>
            <p:nvPr/>
          </p:nvSpPr>
          <p:spPr>
            <a:xfrm>
              <a:off x="8674098" y="522286"/>
              <a:ext cx="2263770" cy="191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2"/>
                <a:gd name="f7" fmla="val 291"/>
                <a:gd name="f8" fmla="val 14"/>
                <a:gd name="f9" fmla="val 148"/>
                <a:gd name="f10" fmla="val 129"/>
                <a:gd name="f11" fmla="val 5"/>
                <a:gd name="f12" fmla="val 111"/>
                <a:gd name="f13" fmla="val 17"/>
                <a:gd name="f14" fmla="val 94"/>
                <a:gd name="f15" fmla="val 58"/>
                <a:gd name="f16" fmla="val 31"/>
                <a:gd name="f17" fmla="val 22"/>
                <a:gd name="f18" fmla="val 66"/>
                <a:gd name="f19" fmla="val 198"/>
                <a:gd name="f20" fmla="val 9"/>
                <a:gd name="f21" fmla="val 232"/>
                <a:gd name="f22" fmla="val 286"/>
                <a:gd name="f23" fmla="val 12"/>
                <a:gd name="f24" fmla="val 319"/>
                <a:gd name="f25" fmla="val 20"/>
                <a:gd name="f26" fmla="val 339"/>
                <a:gd name="f27" fmla="val 47"/>
                <a:gd name="f28" fmla="val 341"/>
                <a:gd name="f29" fmla="val 81"/>
                <a:gd name="f30" fmla="val 110"/>
                <a:gd name="f31" fmla="val 338"/>
                <a:gd name="f32" fmla="val 139"/>
                <a:gd name="f33" fmla="val 322"/>
                <a:gd name="f34" fmla="val 165"/>
                <a:gd name="f35" fmla="val 314"/>
                <a:gd name="f36" fmla="val 177"/>
                <a:gd name="f37" fmla="val 308"/>
                <a:gd name="f38" fmla="val 191"/>
                <a:gd name="f39" fmla="val 304"/>
                <a:gd name="f40" fmla="val 205"/>
                <a:gd name="f41" fmla="val 294"/>
                <a:gd name="f42" fmla="val 235"/>
                <a:gd name="f43" fmla="val 289"/>
                <a:gd name="f44" fmla="val 264"/>
                <a:gd name="f45" fmla="val 315"/>
                <a:gd name="f46" fmla="val 270"/>
                <a:gd name="f47" fmla="val 287"/>
                <a:gd name="f48" fmla="val 260"/>
                <a:gd name="f49" fmla="val 262"/>
                <a:gd name="f50" fmla="val 256"/>
                <a:gd name="f51" fmla="val 216"/>
                <a:gd name="f52" fmla="val 252"/>
                <a:gd name="f53" fmla="val 225"/>
                <a:gd name="f54" fmla="val 250"/>
                <a:gd name="f55" fmla="val 231"/>
                <a:gd name="f56" fmla="val 247"/>
                <a:gd name="f57" fmla="val 239"/>
                <a:gd name="f58" fmla="val 237"/>
                <a:gd name="f59" fmla="val 211"/>
                <a:gd name="f60" fmla="val 186"/>
                <a:gd name="f61" fmla="val 244"/>
                <a:gd name="f62" fmla="val 160"/>
                <a:gd name="f63" fmla="val 246"/>
                <a:gd name="f64" fmla="val 136"/>
                <a:gd name="f65" fmla="val 245"/>
                <a:gd name="f66" fmla="val 125"/>
                <a:gd name="f67" fmla="val 242"/>
                <a:gd name="f68" fmla="val 104"/>
                <a:gd name="f69" fmla="val 229"/>
                <a:gd name="f70" fmla="val 93"/>
                <a:gd name="f71" fmla="val 207"/>
                <a:gd name="f72" fmla="val 238"/>
                <a:gd name="f73" fmla="val 137"/>
                <a:gd name="f74" fmla="val 218"/>
                <a:gd name="f75" fmla="val 171"/>
                <a:gd name="f76" fmla="val 189"/>
                <a:gd name="f77" fmla="val 204"/>
                <a:gd name="f78" fmla="val 183"/>
                <a:gd name="f79" fmla="val 215"/>
                <a:gd name="f80" fmla="val 174"/>
                <a:gd name="f81" fmla="val 212"/>
                <a:gd name="f82" fmla="val 208"/>
                <a:gd name="f83" fmla="val 158"/>
                <a:gd name="f84" fmla="val 152"/>
                <a:gd name="f85" fmla="val 145"/>
                <a:gd name="f86" fmla="val 195"/>
                <a:gd name="f87" fmla="val 143"/>
                <a:gd name="f88" fmla="val 135"/>
                <a:gd name="f89" fmla="val 127"/>
                <a:gd name="f90" fmla="val 200"/>
                <a:gd name="f91" fmla="val 122"/>
                <a:gd name="f92" fmla="val 194"/>
                <a:gd name="f93" fmla="val 117"/>
                <a:gd name="f94" fmla="val 108"/>
                <a:gd name="f95" fmla="val 175"/>
                <a:gd name="f96" fmla="val 99"/>
                <a:gd name="f97" fmla="val 168"/>
                <a:gd name="f98" fmla="val 97"/>
                <a:gd name="f99" fmla="val 170"/>
                <a:gd name="f100" fmla="val 98"/>
                <a:gd name="f101" fmla="val 172"/>
                <a:gd name="f102" fmla="val 173"/>
                <a:gd name="f103" fmla="val 100"/>
                <a:gd name="f104" fmla="val 188"/>
                <a:gd name="f105" fmla="val 96"/>
                <a:gd name="f106" fmla="val 89"/>
                <a:gd name="f107" fmla="val 85"/>
                <a:gd name="f108" fmla="val 82"/>
                <a:gd name="f109" fmla="val 181"/>
                <a:gd name="f110" fmla="val 155"/>
                <a:gd name="f111" fmla="val 41"/>
                <a:gd name="f112" fmla="val 149"/>
                <a:gd name="f113" fmla="+- 0 0 -90"/>
                <a:gd name="f114" fmla="*/ f3 1 342"/>
                <a:gd name="f115" fmla="*/ f4 1 291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342"/>
                <a:gd name="f124" fmla="*/ f120 1 291"/>
                <a:gd name="f125" fmla="*/ 14 f121 1"/>
                <a:gd name="f126" fmla="*/ 148 f120 1"/>
                <a:gd name="f127" fmla="*/ 17 f121 1"/>
                <a:gd name="f128" fmla="*/ 94 f120 1"/>
                <a:gd name="f129" fmla="*/ 180 f121 1"/>
                <a:gd name="f130" fmla="*/ 66 f120 1"/>
                <a:gd name="f131" fmla="*/ 286 f121 1"/>
                <a:gd name="f132" fmla="*/ 12 f120 1"/>
                <a:gd name="f133" fmla="*/ 341 f121 1"/>
                <a:gd name="f134" fmla="*/ 81 f120 1"/>
                <a:gd name="f135" fmla="*/ 322 f121 1"/>
                <a:gd name="f136" fmla="*/ 165 f120 1"/>
                <a:gd name="f137" fmla="*/ 304 f121 1"/>
                <a:gd name="f138" fmla="*/ 205 f120 1"/>
                <a:gd name="f139" fmla="*/ 315 f121 1"/>
                <a:gd name="f140" fmla="*/ 291 f120 1"/>
                <a:gd name="f141" fmla="*/ 256 f121 1"/>
                <a:gd name="f142" fmla="*/ 216 f120 1"/>
                <a:gd name="f143" fmla="*/ 247 f121 1"/>
                <a:gd name="f144" fmla="*/ 239 f120 1"/>
                <a:gd name="f145" fmla="*/ 244 f121 1"/>
                <a:gd name="f146" fmla="*/ 160 f120 1"/>
                <a:gd name="f147" fmla="*/ 245 f121 1"/>
                <a:gd name="f148" fmla="*/ 125 f120 1"/>
                <a:gd name="f149" fmla="*/ 207 f121 1"/>
                <a:gd name="f150" fmla="*/ 189 f121 1"/>
                <a:gd name="f151" fmla="*/ 204 f120 1"/>
                <a:gd name="f152" fmla="*/ 165 f121 1"/>
                <a:gd name="f153" fmla="*/ 208 f120 1"/>
                <a:gd name="f154" fmla="*/ 145 f121 1"/>
                <a:gd name="f155" fmla="*/ 195 f120 1"/>
                <a:gd name="f156" fmla="*/ 135 f121 1"/>
                <a:gd name="f157" fmla="*/ 122 f121 1"/>
                <a:gd name="f158" fmla="*/ 194 f120 1"/>
                <a:gd name="f159" fmla="*/ 99 f121 1"/>
                <a:gd name="f160" fmla="*/ 168 f120 1"/>
                <a:gd name="f161" fmla="*/ 98 f121 1"/>
                <a:gd name="f162" fmla="*/ 173 f120 1"/>
                <a:gd name="f163" fmla="*/ 96 f121 1"/>
                <a:gd name="f164" fmla="*/ 191 f120 1"/>
                <a:gd name="f165" fmla="*/ 82 f121 1"/>
                <a:gd name="f166" fmla="*/ 181 f120 1"/>
                <a:gd name="f167" fmla="+- f122 0 f1"/>
                <a:gd name="f168" fmla="*/ f125 1 342"/>
                <a:gd name="f169" fmla="*/ f126 1 291"/>
                <a:gd name="f170" fmla="*/ f127 1 342"/>
                <a:gd name="f171" fmla="*/ f128 1 291"/>
                <a:gd name="f172" fmla="*/ f129 1 342"/>
                <a:gd name="f173" fmla="*/ f130 1 291"/>
                <a:gd name="f174" fmla="*/ f131 1 342"/>
                <a:gd name="f175" fmla="*/ f132 1 291"/>
                <a:gd name="f176" fmla="*/ f133 1 342"/>
                <a:gd name="f177" fmla="*/ f134 1 291"/>
                <a:gd name="f178" fmla="*/ f135 1 342"/>
                <a:gd name="f179" fmla="*/ f136 1 291"/>
                <a:gd name="f180" fmla="*/ f137 1 342"/>
                <a:gd name="f181" fmla="*/ f138 1 291"/>
                <a:gd name="f182" fmla="*/ f139 1 342"/>
                <a:gd name="f183" fmla="*/ f140 1 291"/>
                <a:gd name="f184" fmla="*/ f141 1 342"/>
                <a:gd name="f185" fmla="*/ f142 1 291"/>
                <a:gd name="f186" fmla="*/ f143 1 342"/>
                <a:gd name="f187" fmla="*/ f144 1 291"/>
                <a:gd name="f188" fmla="*/ f145 1 342"/>
                <a:gd name="f189" fmla="*/ f146 1 291"/>
                <a:gd name="f190" fmla="*/ f147 1 342"/>
                <a:gd name="f191" fmla="*/ f148 1 291"/>
                <a:gd name="f192" fmla="*/ f149 1 342"/>
                <a:gd name="f193" fmla="*/ f150 1 342"/>
                <a:gd name="f194" fmla="*/ f151 1 291"/>
                <a:gd name="f195" fmla="*/ f152 1 342"/>
                <a:gd name="f196" fmla="*/ f153 1 291"/>
                <a:gd name="f197" fmla="*/ f154 1 342"/>
                <a:gd name="f198" fmla="*/ f155 1 291"/>
                <a:gd name="f199" fmla="*/ f156 1 342"/>
                <a:gd name="f200" fmla="*/ f157 1 342"/>
                <a:gd name="f201" fmla="*/ f158 1 291"/>
                <a:gd name="f202" fmla="*/ f159 1 342"/>
                <a:gd name="f203" fmla="*/ f160 1 291"/>
                <a:gd name="f204" fmla="*/ f161 1 342"/>
                <a:gd name="f205" fmla="*/ f162 1 291"/>
                <a:gd name="f206" fmla="*/ f163 1 342"/>
                <a:gd name="f207" fmla="*/ f164 1 291"/>
                <a:gd name="f208" fmla="*/ f165 1 342"/>
                <a:gd name="f209" fmla="*/ f166 1 291"/>
                <a:gd name="f210" fmla="*/ 0 1 f123"/>
                <a:gd name="f211" fmla="*/ f117 1 f123"/>
                <a:gd name="f212" fmla="*/ 0 1 f124"/>
                <a:gd name="f213" fmla="*/ f118 1 f124"/>
                <a:gd name="f214" fmla="*/ f168 1 f123"/>
                <a:gd name="f215" fmla="*/ f169 1 f124"/>
                <a:gd name="f216" fmla="*/ f170 1 f123"/>
                <a:gd name="f217" fmla="*/ f171 1 f124"/>
                <a:gd name="f218" fmla="*/ f172 1 f123"/>
                <a:gd name="f219" fmla="*/ f173 1 f124"/>
                <a:gd name="f220" fmla="*/ f174 1 f123"/>
                <a:gd name="f221" fmla="*/ f175 1 f124"/>
                <a:gd name="f222" fmla="*/ f176 1 f123"/>
                <a:gd name="f223" fmla="*/ f177 1 f124"/>
                <a:gd name="f224" fmla="*/ f178 1 f123"/>
                <a:gd name="f225" fmla="*/ f179 1 f124"/>
                <a:gd name="f226" fmla="*/ f180 1 f123"/>
                <a:gd name="f227" fmla="*/ f181 1 f124"/>
                <a:gd name="f228" fmla="*/ f182 1 f123"/>
                <a:gd name="f229" fmla="*/ f183 1 f124"/>
                <a:gd name="f230" fmla="*/ f184 1 f123"/>
                <a:gd name="f231" fmla="*/ f185 1 f124"/>
                <a:gd name="f232" fmla="*/ f186 1 f123"/>
                <a:gd name="f233" fmla="*/ f187 1 f124"/>
                <a:gd name="f234" fmla="*/ f188 1 f123"/>
                <a:gd name="f235" fmla="*/ f189 1 f124"/>
                <a:gd name="f236" fmla="*/ f190 1 f123"/>
                <a:gd name="f237" fmla="*/ f191 1 f124"/>
                <a:gd name="f238" fmla="*/ f192 1 f123"/>
                <a:gd name="f239" fmla="*/ f193 1 f123"/>
                <a:gd name="f240" fmla="*/ f194 1 f124"/>
                <a:gd name="f241" fmla="*/ f195 1 f123"/>
                <a:gd name="f242" fmla="*/ f196 1 f124"/>
                <a:gd name="f243" fmla="*/ f197 1 f123"/>
                <a:gd name="f244" fmla="*/ f198 1 f124"/>
                <a:gd name="f245" fmla="*/ f199 1 f123"/>
                <a:gd name="f246" fmla="*/ f200 1 f123"/>
                <a:gd name="f247" fmla="*/ f201 1 f124"/>
                <a:gd name="f248" fmla="*/ f202 1 f123"/>
                <a:gd name="f249" fmla="*/ f203 1 f124"/>
                <a:gd name="f250" fmla="*/ f204 1 f123"/>
                <a:gd name="f251" fmla="*/ f205 1 f124"/>
                <a:gd name="f252" fmla="*/ f206 1 f123"/>
                <a:gd name="f253" fmla="*/ f207 1 f124"/>
                <a:gd name="f254" fmla="*/ f208 1 f123"/>
                <a:gd name="f255" fmla="*/ f209 1 f124"/>
                <a:gd name="f256" fmla="*/ f210 f114 1"/>
                <a:gd name="f257" fmla="*/ f211 f114 1"/>
                <a:gd name="f258" fmla="*/ f213 f115 1"/>
                <a:gd name="f259" fmla="*/ f212 f115 1"/>
                <a:gd name="f260" fmla="*/ f214 f114 1"/>
                <a:gd name="f261" fmla="*/ f215 f115 1"/>
                <a:gd name="f262" fmla="*/ f216 f114 1"/>
                <a:gd name="f263" fmla="*/ f217 f115 1"/>
                <a:gd name="f264" fmla="*/ f218 f114 1"/>
                <a:gd name="f265" fmla="*/ f219 f115 1"/>
                <a:gd name="f266" fmla="*/ f220 f114 1"/>
                <a:gd name="f267" fmla="*/ f221 f115 1"/>
                <a:gd name="f268" fmla="*/ f222 f114 1"/>
                <a:gd name="f269" fmla="*/ f223 f115 1"/>
                <a:gd name="f270" fmla="*/ f224 f114 1"/>
                <a:gd name="f271" fmla="*/ f225 f115 1"/>
                <a:gd name="f272" fmla="*/ f226 f114 1"/>
                <a:gd name="f273" fmla="*/ f227 f115 1"/>
                <a:gd name="f274" fmla="*/ f228 f114 1"/>
                <a:gd name="f275" fmla="*/ f229 f115 1"/>
                <a:gd name="f276" fmla="*/ f230 f114 1"/>
                <a:gd name="f277" fmla="*/ f231 f115 1"/>
                <a:gd name="f278" fmla="*/ f232 f114 1"/>
                <a:gd name="f279" fmla="*/ f233 f115 1"/>
                <a:gd name="f280" fmla="*/ f234 f114 1"/>
                <a:gd name="f281" fmla="*/ f235 f115 1"/>
                <a:gd name="f282" fmla="*/ f236 f114 1"/>
                <a:gd name="f283" fmla="*/ f237 f115 1"/>
                <a:gd name="f284" fmla="*/ f238 f114 1"/>
                <a:gd name="f285" fmla="*/ f239 f114 1"/>
                <a:gd name="f286" fmla="*/ f240 f115 1"/>
                <a:gd name="f287" fmla="*/ f241 f114 1"/>
                <a:gd name="f288" fmla="*/ f242 f115 1"/>
                <a:gd name="f289" fmla="*/ f243 f114 1"/>
                <a:gd name="f290" fmla="*/ f244 f115 1"/>
                <a:gd name="f291" fmla="*/ f245 f114 1"/>
                <a:gd name="f292" fmla="*/ f246 f114 1"/>
                <a:gd name="f293" fmla="*/ f247 f115 1"/>
                <a:gd name="f294" fmla="*/ f248 f114 1"/>
                <a:gd name="f295" fmla="*/ f249 f115 1"/>
                <a:gd name="f296" fmla="*/ f250 f114 1"/>
                <a:gd name="f297" fmla="*/ f251 f115 1"/>
                <a:gd name="f298" fmla="*/ f252 f114 1"/>
                <a:gd name="f299" fmla="*/ f253 f115 1"/>
                <a:gd name="f300" fmla="*/ f254 f114 1"/>
                <a:gd name="f301" fmla="*/ f25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7">
                  <a:pos x="f260" y="f261"/>
                </a:cxn>
                <a:cxn ang="f167">
                  <a:pos x="f262" y="f263"/>
                </a:cxn>
                <a:cxn ang="f167">
                  <a:pos x="f264" y="f265"/>
                </a:cxn>
                <a:cxn ang="f167">
                  <a:pos x="f266" y="f267"/>
                </a:cxn>
                <a:cxn ang="f167">
                  <a:pos x="f268" y="f269"/>
                </a:cxn>
                <a:cxn ang="f167">
                  <a:pos x="f270" y="f271"/>
                </a:cxn>
                <a:cxn ang="f167">
                  <a:pos x="f272" y="f273"/>
                </a:cxn>
                <a:cxn ang="f167">
                  <a:pos x="f274" y="f275"/>
                </a:cxn>
                <a:cxn ang="f167">
                  <a:pos x="f276" y="f277"/>
                </a:cxn>
                <a:cxn ang="f167">
                  <a:pos x="f278" y="f279"/>
                </a:cxn>
                <a:cxn ang="f167">
                  <a:pos x="f280" y="f281"/>
                </a:cxn>
                <a:cxn ang="f167">
                  <a:pos x="f282" y="f283"/>
                </a:cxn>
                <a:cxn ang="f167">
                  <a:pos x="f284" y="f263"/>
                </a:cxn>
                <a:cxn ang="f167">
                  <a:pos x="f285" y="f286"/>
                </a:cxn>
                <a:cxn ang="f167">
                  <a:pos x="f287" y="f288"/>
                </a:cxn>
                <a:cxn ang="f167">
                  <a:pos x="f289" y="f290"/>
                </a:cxn>
                <a:cxn ang="f167">
                  <a:pos x="f291" y="f288"/>
                </a:cxn>
                <a:cxn ang="f167">
                  <a:pos x="f292" y="f293"/>
                </a:cxn>
                <a:cxn ang="f167">
                  <a:pos x="f294" y="f295"/>
                </a:cxn>
                <a:cxn ang="f167">
                  <a:pos x="f296" y="f297"/>
                </a:cxn>
                <a:cxn ang="f167">
                  <a:pos x="f298" y="f299"/>
                </a:cxn>
                <a:cxn ang="f167">
                  <a:pos x="f300" y="f301"/>
                </a:cxn>
                <a:cxn ang="f167">
                  <a:pos x="f260" y="f261"/>
                </a:cxn>
              </a:cxnLst>
              <a:rect l="f256" t="f259" r="f257" b="f258"/>
              <a:pathLst>
                <a:path w="342" h="291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2" y="f17"/>
                    <a:pt x="f2" y="f18"/>
                  </a:cubicBezTo>
                  <a:cubicBezTo>
                    <a:pt x="f19" y="f20"/>
                    <a:pt x="f21" y="f5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6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7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57" y="f60"/>
                    <a:pt x="f61" y="f62"/>
                  </a:cubicBezTo>
                  <a:cubicBezTo>
                    <a:pt x="f63" y="f9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14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34" y="f82"/>
                  </a:cubicBezTo>
                  <a:cubicBezTo>
                    <a:pt x="f83" y="f40"/>
                    <a:pt x="f84" y="f19"/>
                    <a:pt x="f85" y="f86"/>
                  </a:cubicBezTo>
                  <a:cubicBezTo>
                    <a:pt x="f32" y="f19"/>
                    <a:pt x="f87" y="f82"/>
                    <a:pt x="f88" y="f82"/>
                  </a:cubicBezTo>
                  <a:cubicBezTo>
                    <a:pt x="f89" y="f82"/>
                    <a:pt x="f66" y="f90"/>
                    <a:pt x="f91" y="f92"/>
                  </a:cubicBezTo>
                  <a:cubicBezTo>
                    <a:pt x="f93" y="f78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0" y="f102"/>
                  </a:cubicBezTo>
                  <a:cubicBezTo>
                    <a:pt x="f103" y="f2"/>
                    <a:pt x="f68" y="f104"/>
                    <a:pt x="f105" y="f38"/>
                  </a:cubicBezTo>
                  <a:cubicBezTo>
                    <a:pt x="f106" y="f86"/>
                    <a:pt x="f107" y="f60"/>
                    <a:pt x="f108" y="f109"/>
                  </a:cubicBezTo>
                  <a:cubicBezTo>
                    <a:pt x="f18" y="f110"/>
                    <a:pt x="f111" y="f112"/>
                    <a:pt x="f8" y="f9"/>
                  </a:cubicBezTo>
                  <a:close/>
                </a:path>
              </a:pathLst>
            </a:custGeom>
            <a:solidFill>
              <a:srgbClr val="D5A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743FE8A8-24EB-FC7D-1565-3471A513AB98}"/>
                </a:ext>
              </a:extLst>
            </p:cNvPr>
            <p:cNvSpPr/>
            <p:nvPr/>
          </p:nvSpPr>
          <p:spPr>
            <a:xfrm>
              <a:off x="8469309" y="4889497"/>
              <a:ext cx="1860547" cy="1622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1"/>
                <a:gd name="f7" fmla="val 246"/>
                <a:gd name="f8" fmla="val 229"/>
                <a:gd name="f9" fmla="val 6"/>
                <a:gd name="f10" fmla="val 260"/>
                <a:gd name="f11" fmla="val 43"/>
                <a:gd name="f12" fmla="val 85"/>
                <a:gd name="f13" fmla="val 280"/>
                <a:gd name="f14" fmla="val 134"/>
                <a:gd name="f15" fmla="val 278"/>
                <a:gd name="f16" fmla="val 175"/>
                <a:gd name="f17" fmla="val 261"/>
                <a:gd name="f18" fmla="val 209"/>
                <a:gd name="f19" fmla="val 235"/>
                <a:gd name="f20" fmla="val 238"/>
                <a:gd name="f21" fmla="val 231"/>
                <a:gd name="f22" fmla="val 242"/>
                <a:gd name="f23" fmla="val 227"/>
                <a:gd name="f24" fmla="val 221"/>
                <a:gd name="f25" fmla="val 148"/>
                <a:gd name="f26" fmla="val 245"/>
                <a:gd name="f27" fmla="val 75"/>
                <a:gd name="f28" fmla="val 9"/>
                <a:gd name="f29" fmla="val 16"/>
                <a:gd name="f30" fmla="val 216"/>
                <a:gd name="f31" fmla="val 24"/>
                <a:gd name="f32" fmla="val 202"/>
                <a:gd name="f33" fmla="val 35"/>
                <a:gd name="f34" fmla="val 184"/>
                <a:gd name="f35" fmla="val 37"/>
                <a:gd name="f36" fmla="val 166"/>
                <a:gd name="f37" fmla="val 20"/>
                <a:gd name="f38" fmla="val 150"/>
                <a:gd name="f39" fmla="val 18"/>
                <a:gd name="f40" fmla="val 144"/>
                <a:gd name="f41" fmla="val 13"/>
                <a:gd name="f42" fmla="val 140"/>
                <a:gd name="f43" fmla="val 8"/>
                <a:gd name="f44" fmla="val 135"/>
                <a:gd name="f45" fmla="val 2"/>
                <a:gd name="f46" fmla="val 130"/>
                <a:gd name="f47" fmla="val 124"/>
                <a:gd name="f48" fmla="val 5"/>
                <a:gd name="f49" fmla="val 117"/>
                <a:gd name="f50" fmla="val 7"/>
                <a:gd name="f51" fmla="val 112"/>
                <a:gd name="f52" fmla="val 11"/>
                <a:gd name="f53" fmla="val 110"/>
                <a:gd name="f54" fmla="val 108"/>
                <a:gd name="f55" fmla="val 21"/>
                <a:gd name="f56" fmla="val 109"/>
                <a:gd name="f57" fmla="val 33"/>
                <a:gd name="f58" fmla="val 119"/>
                <a:gd name="f59" fmla="val 36"/>
                <a:gd name="f60" fmla="val 103"/>
                <a:gd name="f61" fmla="val 44"/>
                <a:gd name="f62" fmla="val 101"/>
                <a:gd name="f63" fmla="val 91"/>
                <a:gd name="f64" fmla="val 57"/>
                <a:gd name="f65" fmla="val 30"/>
                <a:gd name="f66" fmla="val 208"/>
                <a:gd name="f67" fmla="val 215"/>
                <a:gd name="f68" fmla="+- 0 0 -90"/>
                <a:gd name="f69" fmla="*/ f3 1 281"/>
                <a:gd name="f70" fmla="*/ f4 1 246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281"/>
                <a:gd name="f79" fmla="*/ f75 1 246"/>
                <a:gd name="f80" fmla="*/ 229 f76 1"/>
                <a:gd name="f81" fmla="*/ 6 f75 1"/>
                <a:gd name="f82" fmla="*/ 280 f76 1"/>
                <a:gd name="f83" fmla="*/ 134 f75 1"/>
                <a:gd name="f84" fmla="*/ 235 f76 1"/>
                <a:gd name="f85" fmla="*/ 238 f75 1"/>
                <a:gd name="f86" fmla="*/ 221 f76 1"/>
                <a:gd name="f87" fmla="*/ 246 f75 1"/>
                <a:gd name="f88" fmla="*/ 0 f76 1"/>
                <a:gd name="f89" fmla="*/ 24 f76 1"/>
                <a:gd name="f90" fmla="*/ 202 f75 1"/>
                <a:gd name="f91" fmla="*/ 20 f76 1"/>
                <a:gd name="f92" fmla="*/ 150 f75 1"/>
                <a:gd name="f93" fmla="*/ 8 f76 1"/>
                <a:gd name="f94" fmla="*/ 135 f75 1"/>
                <a:gd name="f95" fmla="*/ 5 f76 1"/>
                <a:gd name="f96" fmla="*/ 117 f75 1"/>
                <a:gd name="f97" fmla="*/ 16 f76 1"/>
                <a:gd name="f98" fmla="*/ 108 f75 1"/>
                <a:gd name="f99" fmla="*/ 21 f76 1"/>
                <a:gd name="f100" fmla="*/ 109 f75 1"/>
                <a:gd name="f101" fmla="*/ 44 f76 1"/>
                <a:gd name="f102" fmla="*/ 101 f75 1"/>
                <a:gd name="f103" fmla="*/ 208 f76 1"/>
                <a:gd name="f104" fmla="*/ 8 f75 1"/>
                <a:gd name="f105" fmla="+- f77 0 f1"/>
                <a:gd name="f106" fmla="*/ f80 1 281"/>
                <a:gd name="f107" fmla="*/ f81 1 246"/>
                <a:gd name="f108" fmla="*/ f82 1 281"/>
                <a:gd name="f109" fmla="*/ f83 1 246"/>
                <a:gd name="f110" fmla="*/ f84 1 281"/>
                <a:gd name="f111" fmla="*/ f85 1 246"/>
                <a:gd name="f112" fmla="*/ f86 1 281"/>
                <a:gd name="f113" fmla="*/ f87 1 246"/>
                <a:gd name="f114" fmla="*/ f88 1 281"/>
                <a:gd name="f115" fmla="*/ f89 1 281"/>
                <a:gd name="f116" fmla="*/ f90 1 246"/>
                <a:gd name="f117" fmla="*/ f91 1 281"/>
                <a:gd name="f118" fmla="*/ f92 1 246"/>
                <a:gd name="f119" fmla="*/ f93 1 281"/>
                <a:gd name="f120" fmla="*/ f94 1 246"/>
                <a:gd name="f121" fmla="*/ f95 1 281"/>
                <a:gd name="f122" fmla="*/ f96 1 246"/>
                <a:gd name="f123" fmla="*/ f97 1 281"/>
                <a:gd name="f124" fmla="*/ f98 1 246"/>
                <a:gd name="f125" fmla="*/ f99 1 281"/>
                <a:gd name="f126" fmla="*/ f100 1 246"/>
                <a:gd name="f127" fmla="*/ f101 1 281"/>
                <a:gd name="f128" fmla="*/ f102 1 246"/>
                <a:gd name="f129" fmla="*/ f103 1 281"/>
                <a:gd name="f130" fmla="*/ f104 1 246"/>
                <a:gd name="f131" fmla="*/ 0 1 f78"/>
                <a:gd name="f132" fmla="*/ f72 1 f78"/>
                <a:gd name="f133" fmla="*/ 0 1 f79"/>
                <a:gd name="f134" fmla="*/ f73 1 f79"/>
                <a:gd name="f135" fmla="*/ f106 1 f78"/>
                <a:gd name="f136" fmla="*/ f107 1 f79"/>
                <a:gd name="f137" fmla="*/ f108 1 f78"/>
                <a:gd name="f138" fmla="*/ f109 1 f79"/>
                <a:gd name="f139" fmla="*/ f110 1 f78"/>
                <a:gd name="f140" fmla="*/ f111 1 f79"/>
                <a:gd name="f141" fmla="*/ f112 1 f78"/>
                <a:gd name="f142" fmla="*/ f113 1 f79"/>
                <a:gd name="f143" fmla="*/ f114 1 f78"/>
                <a:gd name="f144" fmla="*/ f115 1 f78"/>
                <a:gd name="f145" fmla="*/ f116 1 f79"/>
                <a:gd name="f146" fmla="*/ f117 1 f78"/>
                <a:gd name="f147" fmla="*/ f118 1 f79"/>
                <a:gd name="f148" fmla="*/ f119 1 f78"/>
                <a:gd name="f149" fmla="*/ f120 1 f79"/>
                <a:gd name="f150" fmla="*/ f121 1 f78"/>
                <a:gd name="f151" fmla="*/ f122 1 f79"/>
                <a:gd name="f152" fmla="*/ f123 1 f78"/>
                <a:gd name="f153" fmla="*/ f124 1 f79"/>
                <a:gd name="f154" fmla="*/ f125 1 f78"/>
                <a:gd name="f155" fmla="*/ f126 1 f79"/>
                <a:gd name="f156" fmla="*/ f127 1 f78"/>
                <a:gd name="f157" fmla="*/ f128 1 f79"/>
                <a:gd name="f158" fmla="*/ f129 1 f78"/>
                <a:gd name="f159" fmla="*/ f130 1 f79"/>
                <a:gd name="f160" fmla="*/ f131 f69 1"/>
                <a:gd name="f161" fmla="*/ f132 f69 1"/>
                <a:gd name="f162" fmla="*/ f134 f70 1"/>
                <a:gd name="f163" fmla="*/ f133 f70 1"/>
                <a:gd name="f164" fmla="*/ f135 f69 1"/>
                <a:gd name="f165" fmla="*/ f136 f70 1"/>
                <a:gd name="f166" fmla="*/ f137 f69 1"/>
                <a:gd name="f167" fmla="*/ f138 f70 1"/>
                <a:gd name="f168" fmla="*/ f139 f69 1"/>
                <a:gd name="f169" fmla="*/ f140 f70 1"/>
                <a:gd name="f170" fmla="*/ f141 f69 1"/>
                <a:gd name="f171" fmla="*/ f142 f70 1"/>
                <a:gd name="f172" fmla="*/ f143 f69 1"/>
                <a:gd name="f173" fmla="*/ f144 f69 1"/>
                <a:gd name="f174" fmla="*/ f145 f70 1"/>
                <a:gd name="f175" fmla="*/ f146 f69 1"/>
                <a:gd name="f176" fmla="*/ f147 f70 1"/>
                <a:gd name="f177" fmla="*/ f148 f69 1"/>
                <a:gd name="f178" fmla="*/ f149 f70 1"/>
                <a:gd name="f179" fmla="*/ f150 f69 1"/>
                <a:gd name="f180" fmla="*/ f151 f70 1"/>
                <a:gd name="f181" fmla="*/ f152 f69 1"/>
                <a:gd name="f182" fmla="*/ f153 f70 1"/>
                <a:gd name="f183" fmla="*/ f154 f69 1"/>
                <a:gd name="f184" fmla="*/ f155 f70 1"/>
                <a:gd name="f185" fmla="*/ f156 f69 1"/>
                <a:gd name="f186" fmla="*/ f157 f70 1"/>
                <a:gd name="f187" fmla="*/ f158 f69 1"/>
                <a:gd name="f188" fmla="*/ f159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4" y="f165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1"/>
                </a:cxn>
                <a:cxn ang="f105">
                  <a:pos x="f173" y="f174"/>
                </a:cxn>
                <a:cxn ang="f105">
                  <a:pos x="f175" y="f176"/>
                </a:cxn>
                <a:cxn ang="f105">
                  <a:pos x="f177" y="f178"/>
                </a:cxn>
                <a:cxn ang="f105">
                  <a:pos x="f179" y="f180"/>
                </a:cxn>
                <a:cxn ang="f105">
                  <a:pos x="f181" y="f182"/>
                </a:cxn>
                <a:cxn ang="f105">
                  <a:pos x="f183" y="f184"/>
                </a:cxn>
                <a:cxn ang="f105">
                  <a:pos x="f185" y="f186"/>
                </a:cxn>
                <a:cxn ang="f105">
                  <a:pos x="f187" y="f188"/>
                </a:cxn>
                <a:cxn ang="f105">
                  <a:pos x="f164" y="f165"/>
                </a:cxn>
              </a:cxnLst>
              <a:rect l="f160" t="f163" r="f161" b="f162"/>
              <a:pathLst>
                <a:path w="281" h="246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24" y="f7"/>
                  </a:cubicBezTo>
                  <a:cubicBezTo>
                    <a:pt x="f25" y="f26"/>
                    <a:pt x="f27" y="f7"/>
                    <a:pt x="f5" y="f7"/>
                  </a:cubicBezTo>
                  <a:cubicBezTo>
                    <a:pt x="f28" y="f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3"/>
                    <a:pt x="f29" y="f54"/>
                  </a:cubicBezTo>
                  <a:cubicBezTo>
                    <a:pt x="f39" y="f54"/>
                    <a:pt x="f37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25" y="f65"/>
                    <a:pt x="f66" y="f43"/>
                  </a:cubicBezTo>
                  <a:cubicBezTo>
                    <a:pt x="f67" y="f48"/>
                    <a:pt x="f24" y="f5"/>
                    <a:pt x="f8" y="f9"/>
                  </a:cubicBezTo>
                  <a:close/>
                </a:path>
              </a:pathLst>
            </a:custGeom>
            <a:solidFill>
              <a:srgbClr val="BE85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62D6DEC6-3564-A368-9F13-C70E53CB5911}"/>
                </a:ext>
              </a:extLst>
            </p:cNvPr>
            <p:cNvSpPr/>
            <p:nvPr/>
          </p:nvSpPr>
          <p:spPr>
            <a:xfrm>
              <a:off x="8761415" y="1412876"/>
              <a:ext cx="1409703" cy="17224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3"/>
                <a:gd name="f7" fmla="val 261"/>
                <a:gd name="f8" fmla="val 1"/>
                <a:gd name="f9" fmla="val 13"/>
                <a:gd name="f10" fmla="val 41"/>
                <a:gd name="f11" fmla="val 62"/>
                <a:gd name="f12" fmla="val 26"/>
                <a:gd name="f13" fmla="val 82"/>
                <a:gd name="f14" fmla="val 57"/>
                <a:gd name="f15" fmla="val 86"/>
                <a:gd name="f16" fmla="val 44"/>
                <a:gd name="f17" fmla="val 76"/>
                <a:gd name="f18" fmla="val 35"/>
                <a:gd name="f19" fmla="val 77"/>
                <a:gd name="f20" fmla="val 25"/>
                <a:gd name="f21" fmla="val 92"/>
                <a:gd name="f22" fmla="val 29"/>
                <a:gd name="f23" fmla="val 121"/>
                <a:gd name="f24" fmla="val 70"/>
                <a:gd name="f25" fmla="val 127"/>
                <a:gd name="f26" fmla="val 65"/>
                <a:gd name="f27" fmla="val 126"/>
                <a:gd name="f28" fmla="val 52"/>
                <a:gd name="f29" fmla="val 144"/>
                <a:gd name="f30" fmla="val 53"/>
                <a:gd name="f31" fmla="val 153"/>
                <a:gd name="f32" fmla="val 83"/>
                <a:gd name="f33" fmla="val 176"/>
                <a:gd name="f34" fmla="val 69"/>
                <a:gd name="f35" fmla="val 97"/>
                <a:gd name="f36" fmla="val 200"/>
                <a:gd name="f37" fmla="val 117"/>
                <a:gd name="f38" fmla="val 141"/>
                <a:gd name="f39" fmla="val 174"/>
                <a:gd name="f40" fmla="val 188"/>
                <a:gd name="f41" fmla="val 131"/>
                <a:gd name="f42" fmla="val 230"/>
                <a:gd name="f43" fmla="val 73"/>
                <a:gd name="f44" fmla="val 255"/>
                <a:gd name="f45" fmla="val 68"/>
                <a:gd name="f46" fmla="val 257"/>
                <a:gd name="f47" fmla="val 259"/>
                <a:gd name="f48" fmla="val 81"/>
                <a:gd name="f49" fmla="val 237"/>
                <a:gd name="f50" fmla="val 108"/>
                <a:gd name="f51" fmla="val 215"/>
                <a:gd name="f52" fmla="val 128"/>
                <a:gd name="f53" fmla="val 187"/>
                <a:gd name="f54" fmla="val 136"/>
                <a:gd name="f55" fmla="val 177"/>
                <a:gd name="f56" fmla="val 138"/>
                <a:gd name="f57" fmla="val 167"/>
                <a:gd name="f58" fmla="val 137"/>
                <a:gd name="f59" fmla="val 155"/>
                <a:gd name="f60" fmla="val 135"/>
                <a:gd name="f61" fmla="val 125"/>
                <a:gd name="f62" fmla="val 133"/>
                <a:gd name="f63" fmla="val 110"/>
                <a:gd name="f64" fmla="val 142"/>
                <a:gd name="f65" fmla="val 103"/>
                <a:gd name="f66" fmla="val 148"/>
                <a:gd name="f67" fmla="val 94"/>
                <a:gd name="f68" fmla="val 152"/>
                <a:gd name="f69" fmla="val 78"/>
                <a:gd name="f70" fmla="val 157"/>
                <a:gd name="f71" fmla="val 154"/>
                <a:gd name="f72" fmla="val 71"/>
                <a:gd name="f73" fmla="val 63"/>
                <a:gd name="f74" fmla="val 51"/>
                <a:gd name="f75" fmla="val 111"/>
                <a:gd name="f76" fmla="val 104"/>
                <a:gd name="f77" fmla="val 23"/>
                <a:gd name="f78" fmla="val 101"/>
                <a:gd name="f79" fmla="val 24"/>
                <a:gd name="f80" fmla="val 90"/>
                <a:gd name="f81" fmla="val 27"/>
                <a:gd name="f82" fmla="val 59"/>
                <a:gd name="f83" fmla="val 11"/>
                <a:gd name="f84" fmla="val 46"/>
                <a:gd name="f85" fmla="val 3"/>
                <a:gd name="f86" fmla="val 37"/>
                <a:gd name="f87" fmla="+- 0 0 -90"/>
                <a:gd name="f88" fmla="*/ f3 1 213"/>
                <a:gd name="f89" fmla="*/ f4 1 261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213"/>
                <a:gd name="f98" fmla="*/ f94 1 261"/>
                <a:gd name="f99" fmla="*/ 1 f95 1"/>
                <a:gd name="f100" fmla="*/ 13 f94 1"/>
                <a:gd name="f101" fmla="*/ 82 f95 1"/>
                <a:gd name="f102" fmla="*/ 57 f94 1"/>
                <a:gd name="f103" fmla="*/ 77 f95 1"/>
                <a:gd name="f104" fmla="*/ 25 f94 1"/>
                <a:gd name="f105" fmla="*/ 121 f95 1"/>
                <a:gd name="f106" fmla="*/ 70 f94 1"/>
                <a:gd name="f107" fmla="*/ 126 f95 1"/>
                <a:gd name="f108" fmla="*/ 52 f94 1"/>
                <a:gd name="f109" fmla="*/ 176 f95 1"/>
                <a:gd name="f110" fmla="*/ 69 f94 1"/>
                <a:gd name="f111" fmla="*/ 213 f95 1"/>
                <a:gd name="f112" fmla="*/ 141 f94 1"/>
                <a:gd name="f113" fmla="*/ 73 f95 1"/>
                <a:gd name="f114" fmla="*/ 255 f94 1"/>
                <a:gd name="f115" fmla="*/ 57 f95 1"/>
                <a:gd name="f116" fmla="*/ 261 f94 1"/>
                <a:gd name="f117" fmla="*/ 128 f95 1"/>
                <a:gd name="f118" fmla="*/ 187 f94 1"/>
                <a:gd name="f119" fmla="*/ 137 f95 1"/>
                <a:gd name="f120" fmla="*/ 155 f94 1"/>
                <a:gd name="f121" fmla="*/ 110 f95 1"/>
                <a:gd name="f122" fmla="*/ 142 f94 1"/>
                <a:gd name="f123" fmla="*/ 86 f95 1"/>
                <a:gd name="f124" fmla="*/ 71 f95 1"/>
                <a:gd name="f125" fmla="*/ 148 f94 1"/>
                <a:gd name="f126" fmla="*/ 29 f95 1"/>
                <a:gd name="f127" fmla="*/ 104 f94 1"/>
                <a:gd name="f128" fmla="*/ 25 f95 1"/>
                <a:gd name="f129" fmla="*/ 90 f94 1"/>
                <a:gd name="f130" fmla="*/ 11 f95 1"/>
                <a:gd name="f131" fmla="*/ 46 f94 1"/>
                <a:gd name="f132" fmla="+- f96 0 f1"/>
                <a:gd name="f133" fmla="*/ f99 1 213"/>
                <a:gd name="f134" fmla="*/ f100 1 261"/>
                <a:gd name="f135" fmla="*/ f101 1 213"/>
                <a:gd name="f136" fmla="*/ f102 1 261"/>
                <a:gd name="f137" fmla="*/ f103 1 213"/>
                <a:gd name="f138" fmla="*/ f104 1 261"/>
                <a:gd name="f139" fmla="*/ f105 1 213"/>
                <a:gd name="f140" fmla="*/ f106 1 261"/>
                <a:gd name="f141" fmla="*/ f107 1 213"/>
                <a:gd name="f142" fmla="*/ f108 1 261"/>
                <a:gd name="f143" fmla="*/ f109 1 213"/>
                <a:gd name="f144" fmla="*/ f110 1 261"/>
                <a:gd name="f145" fmla="*/ f111 1 213"/>
                <a:gd name="f146" fmla="*/ f112 1 261"/>
                <a:gd name="f147" fmla="*/ f113 1 213"/>
                <a:gd name="f148" fmla="*/ f114 1 261"/>
                <a:gd name="f149" fmla="*/ f115 1 213"/>
                <a:gd name="f150" fmla="*/ f116 1 261"/>
                <a:gd name="f151" fmla="*/ f117 1 213"/>
                <a:gd name="f152" fmla="*/ f118 1 261"/>
                <a:gd name="f153" fmla="*/ f119 1 213"/>
                <a:gd name="f154" fmla="*/ f120 1 261"/>
                <a:gd name="f155" fmla="*/ f121 1 213"/>
                <a:gd name="f156" fmla="*/ f122 1 261"/>
                <a:gd name="f157" fmla="*/ f123 1 213"/>
                <a:gd name="f158" fmla="*/ f124 1 213"/>
                <a:gd name="f159" fmla="*/ f125 1 261"/>
                <a:gd name="f160" fmla="*/ f126 1 213"/>
                <a:gd name="f161" fmla="*/ f127 1 261"/>
                <a:gd name="f162" fmla="*/ f128 1 213"/>
                <a:gd name="f163" fmla="*/ f129 1 261"/>
                <a:gd name="f164" fmla="*/ f130 1 213"/>
                <a:gd name="f165" fmla="*/ f131 1 261"/>
                <a:gd name="f166" fmla="*/ 0 1 f97"/>
                <a:gd name="f167" fmla="*/ f91 1 f97"/>
                <a:gd name="f168" fmla="*/ 0 1 f98"/>
                <a:gd name="f169" fmla="*/ f92 1 f98"/>
                <a:gd name="f170" fmla="*/ f133 1 f97"/>
                <a:gd name="f171" fmla="*/ f134 1 f98"/>
                <a:gd name="f172" fmla="*/ f135 1 f97"/>
                <a:gd name="f173" fmla="*/ f136 1 f98"/>
                <a:gd name="f174" fmla="*/ f137 1 f97"/>
                <a:gd name="f175" fmla="*/ f138 1 f98"/>
                <a:gd name="f176" fmla="*/ f139 1 f97"/>
                <a:gd name="f177" fmla="*/ f140 1 f98"/>
                <a:gd name="f178" fmla="*/ f141 1 f97"/>
                <a:gd name="f179" fmla="*/ f142 1 f98"/>
                <a:gd name="f180" fmla="*/ f143 1 f97"/>
                <a:gd name="f181" fmla="*/ f144 1 f98"/>
                <a:gd name="f182" fmla="*/ f145 1 f97"/>
                <a:gd name="f183" fmla="*/ f146 1 f98"/>
                <a:gd name="f184" fmla="*/ f147 1 f97"/>
                <a:gd name="f185" fmla="*/ f148 1 f98"/>
                <a:gd name="f186" fmla="*/ f149 1 f97"/>
                <a:gd name="f187" fmla="*/ f150 1 f98"/>
                <a:gd name="f188" fmla="*/ f151 1 f97"/>
                <a:gd name="f189" fmla="*/ f152 1 f98"/>
                <a:gd name="f190" fmla="*/ f153 1 f97"/>
                <a:gd name="f191" fmla="*/ f154 1 f98"/>
                <a:gd name="f192" fmla="*/ f155 1 f97"/>
                <a:gd name="f193" fmla="*/ f156 1 f98"/>
                <a:gd name="f194" fmla="*/ f157 1 f97"/>
                <a:gd name="f195" fmla="*/ f158 1 f97"/>
                <a:gd name="f196" fmla="*/ f159 1 f98"/>
                <a:gd name="f197" fmla="*/ f160 1 f97"/>
                <a:gd name="f198" fmla="*/ f161 1 f98"/>
                <a:gd name="f199" fmla="*/ f162 1 f97"/>
                <a:gd name="f200" fmla="*/ f163 1 f98"/>
                <a:gd name="f201" fmla="*/ f164 1 f97"/>
                <a:gd name="f202" fmla="*/ f165 1 f98"/>
                <a:gd name="f203" fmla="*/ f166 f88 1"/>
                <a:gd name="f204" fmla="*/ f167 f88 1"/>
                <a:gd name="f205" fmla="*/ f169 f89 1"/>
                <a:gd name="f206" fmla="*/ f168 f89 1"/>
                <a:gd name="f207" fmla="*/ f170 f88 1"/>
                <a:gd name="f208" fmla="*/ f171 f89 1"/>
                <a:gd name="f209" fmla="*/ f172 f88 1"/>
                <a:gd name="f210" fmla="*/ f173 f89 1"/>
                <a:gd name="f211" fmla="*/ f174 f88 1"/>
                <a:gd name="f212" fmla="*/ f175 f89 1"/>
                <a:gd name="f213" fmla="*/ f176 f88 1"/>
                <a:gd name="f214" fmla="*/ f177 f89 1"/>
                <a:gd name="f215" fmla="*/ f178 f88 1"/>
                <a:gd name="f216" fmla="*/ f179 f89 1"/>
                <a:gd name="f217" fmla="*/ f180 f88 1"/>
                <a:gd name="f218" fmla="*/ f181 f89 1"/>
                <a:gd name="f219" fmla="*/ f182 f88 1"/>
                <a:gd name="f220" fmla="*/ f183 f89 1"/>
                <a:gd name="f221" fmla="*/ f184 f88 1"/>
                <a:gd name="f222" fmla="*/ f185 f89 1"/>
                <a:gd name="f223" fmla="*/ f186 f88 1"/>
                <a:gd name="f224" fmla="*/ f187 f89 1"/>
                <a:gd name="f225" fmla="*/ f188 f88 1"/>
                <a:gd name="f226" fmla="*/ f189 f89 1"/>
                <a:gd name="f227" fmla="*/ f190 f88 1"/>
                <a:gd name="f228" fmla="*/ f191 f89 1"/>
                <a:gd name="f229" fmla="*/ f192 f88 1"/>
                <a:gd name="f230" fmla="*/ f193 f89 1"/>
                <a:gd name="f231" fmla="*/ f194 f88 1"/>
                <a:gd name="f232" fmla="*/ f195 f88 1"/>
                <a:gd name="f233" fmla="*/ f196 f89 1"/>
                <a:gd name="f234" fmla="*/ f197 f88 1"/>
                <a:gd name="f235" fmla="*/ f198 f89 1"/>
                <a:gd name="f236" fmla="*/ f199 f88 1"/>
                <a:gd name="f237" fmla="*/ f200 f89 1"/>
                <a:gd name="f238" fmla="*/ f201 f88 1"/>
                <a:gd name="f239" fmla="*/ f202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2">
                  <a:pos x="f207" y="f208"/>
                </a:cxn>
                <a:cxn ang="f132">
                  <a:pos x="f209" y="f210"/>
                </a:cxn>
                <a:cxn ang="f132">
                  <a:pos x="f211" y="f212"/>
                </a:cxn>
                <a:cxn ang="f132">
                  <a:pos x="f213" y="f214"/>
                </a:cxn>
                <a:cxn ang="f132">
                  <a:pos x="f215" y="f216"/>
                </a:cxn>
                <a:cxn ang="f132">
                  <a:pos x="f217" y="f218"/>
                </a:cxn>
                <a:cxn ang="f132">
                  <a:pos x="f219" y="f220"/>
                </a:cxn>
                <a:cxn ang="f132">
                  <a:pos x="f221" y="f222"/>
                </a:cxn>
                <a:cxn ang="f132">
                  <a:pos x="f223" y="f224"/>
                </a:cxn>
                <a:cxn ang="f132">
                  <a:pos x="f225" y="f226"/>
                </a:cxn>
                <a:cxn ang="f132">
                  <a:pos x="f227" y="f228"/>
                </a:cxn>
                <a:cxn ang="f132">
                  <a:pos x="f229" y="f230"/>
                </a:cxn>
                <a:cxn ang="f132">
                  <a:pos x="f231" y="f228"/>
                </a:cxn>
                <a:cxn ang="f132">
                  <a:pos x="f232" y="f233"/>
                </a:cxn>
                <a:cxn ang="f132">
                  <a:pos x="f234" y="f235"/>
                </a:cxn>
                <a:cxn ang="f132">
                  <a:pos x="f236" y="f237"/>
                </a:cxn>
                <a:cxn ang="f132">
                  <a:pos x="f238" y="f239"/>
                </a:cxn>
                <a:cxn ang="f132">
                  <a:pos x="f207" y="f208"/>
                </a:cxn>
              </a:cxnLst>
              <a:rect l="f203" t="f206" r="f204" b="f205"/>
              <a:pathLst>
                <a:path w="213" h="261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2"/>
                    <a:pt x="f23" y="f24"/>
                  </a:cubicBezTo>
                  <a:cubicBezTo>
                    <a:pt x="f25" y="f26"/>
                    <a:pt x="f23" y="f1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6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11" y="f47"/>
                    <a:pt x="f14" y="f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56"/>
                    <a:pt x="f61" y="f62"/>
                    <a:pt x="f63" y="f64"/>
                  </a:cubicBezTo>
                  <a:cubicBezTo>
                    <a:pt x="f65" y="f66"/>
                    <a:pt x="f67" y="f68"/>
                    <a:pt x="f15" y="f59"/>
                  </a:cubicBezTo>
                  <a:cubicBezTo>
                    <a:pt x="f69" y="f70"/>
                    <a:pt x="f43" y="f71"/>
                    <a:pt x="f72" y="f66"/>
                  </a:cubicBezTo>
                  <a:cubicBezTo>
                    <a:pt x="f73" y="f25"/>
                    <a:pt x="f74" y="f75"/>
                    <a:pt x="f22" y="f76"/>
                  </a:cubicBezTo>
                  <a:cubicBezTo>
                    <a:pt x="f77" y="f78"/>
                    <a:pt x="f79" y="f67"/>
                    <a:pt x="f20" y="f80"/>
                  </a:cubicBezTo>
                  <a:cubicBezTo>
                    <a:pt x="f81" y="f43"/>
                    <a:pt x="f77" y="f82"/>
                    <a:pt x="f83" y="f84"/>
                  </a:cubicBezTo>
                  <a:cubicBezTo>
                    <a:pt x="f85" y="f86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F3C4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76DF5642-0188-DB38-CF5D-B718DBE9BCB1}"/>
                </a:ext>
              </a:extLst>
            </p:cNvPr>
            <p:cNvSpPr/>
            <p:nvPr/>
          </p:nvSpPr>
          <p:spPr>
            <a:xfrm>
              <a:off x="8343900" y="2395535"/>
              <a:ext cx="2138360" cy="32400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3"/>
                <a:gd name="f7" fmla="val 491"/>
                <a:gd name="f8" fmla="val 39"/>
                <a:gd name="f9" fmla="val 488"/>
                <a:gd name="f10" fmla="val 38"/>
                <a:gd name="f11" fmla="val 37"/>
                <a:gd name="f12" fmla="val 36"/>
                <a:gd name="f13" fmla="val 29"/>
                <a:gd name="f14" fmla="val 486"/>
                <a:gd name="f15" fmla="val 25"/>
                <a:gd name="f16" fmla="val 481"/>
                <a:gd name="f17" fmla="val 474"/>
                <a:gd name="f18" fmla="val 24"/>
                <a:gd name="f19" fmla="val 468"/>
                <a:gd name="f20" fmla="val 20"/>
                <a:gd name="f21" fmla="val 470"/>
                <a:gd name="f22" fmla="val 16"/>
                <a:gd name="f23" fmla="val 471"/>
                <a:gd name="f24" fmla="val 10"/>
                <a:gd name="f25" fmla="val 472"/>
                <a:gd name="f26" fmla="val 4"/>
                <a:gd name="f27" fmla="val 473"/>
                <a:gd name="f28" fmla="val 2"/>
                <a:gd name="f29" fmla="val 464"/>
                <a:gd name="f30" fmla="val 5"/>
                <a:gd name="f31" fmla="val 460"/>
                <a:gd name="f32" fmla="val 8"/>
                <a:gd name="f33" fmla="val 456"/>
                <a:gd name="f34" fmla="val 18"/>
                <a:gd name="f35" fmla="val 453"/>
                <a:gd name="f36" fmla="val 28"/>
                <a:gd name="f37" fmla="val 448"/>
                <a:gd name="f38" fmla="val 41"/>
                <a:gd name="f39" fmla="val 441"/>
                <a:gd name="f40" fmla="val 30"/>
                <a:gd name="f41" fmla="val 444"/>
                <a:gd name="f42" fmla="val 22"/>
                <a:gd name="f43" fmla="val 445"/>
                <a:gd name="f44" fmla="val 440"/>
                <a:gd name="f45" fmla="val 420"/>
                <a:gd name="f46" fmla="val 59"/>
                <a:gd name="f47" fmla="val 402"/>
                <a:gd name="f48" fmla="val 91"/>
                <a:gd name="f49" fmla="val 411"/>
                <a:gd name="f50" fmla="val 113"/>
                <a:gd name="f51" fmla="val 417"/>
                <a:gd name="f52" fmla="val 126"/>
                <a:gd name="f53" fmla="val 399"/>
                <a:gd name="f54" fmla="val 142"/>
                <a:gd name="f55" fmla="val 390"/>
                <a:gd name="f56" fmla="val 167"/>
                <a:gd name="f57" fmla="val 374"/>
                <a:gd name="f58" fmla="val 190"/>
                <a:gd name="f59" fmla="val 355"/>
                <a:gd name="f60" fmla="val 215"/>
                <a:gd name="f61" fmla="val 339"/>
                <a:gd name="f62" fmla="val 226"/>
                <a:gd name="f63" fmla="val 332"/>
                <a:gd name="f64" fmla="val 232"/>
                <a:gd name="f65" fmla="val 324"/>
                <a:gd name="f66" fmla="val 234"/>
                <a:gd name="f67" fmla="val 312"/>
                <a:gd name="f68" fmla="val 255"/>
                <a:gd name="f69" fmla="val 268"/>
                <a:gd name="f70" fmla="val 298"/>
                <a:gd name="f71" fmla="val 265"/>
                <a:gd name="f72" fmla="val 279"/>
                <a:gd name="f73" fmla="val 262"/>
                <a:gd name="f74" fmla="val 261"/>
                <a:gd name="f75" fmla="val 256"/>
                <a:gd name="f76" fmla="val 243"/>
                <a:gd name="f77" fmla="val 260"/>
                <a:gd name="f78" fmla="val 225"/>
                <a:gd name="f79" fmla="val 259"/>
                <a:gd name="f80" fmla="val 184"/>
                <a:gd name="f81" fmla="val 145"/>
                <a:gd name="f82" fmla="val 248"/>
                <a:gd name="f83" fmla="val 105"/>
                <a:gd name="f84" fmla="val 252"/>
                <a:gd name="f85" fmla="val 68"/>
                <a:gd name="f86" fmla="val 258"/>
                <a:gd name="f87" fmla="val 31"/>
                <a:gd name="f88" fmla="val 286"/>
                <a:gd name="f89" fmla="val 281"/>
                <a:gd name="f90" fmla="val 278"/>
                <a:gd name="f91" fmla="val 51"/>
                <a:gd name="f92" fmla="val 266"/>
                <a:gd name="f93" fmla="val 80"/>
                <a:gd name="f94" fmla="val 257"/>
                <a:gd name="f95" fmla="val 108"/>
                <a:gd name="f96" fmla="val 251"/>
                <a:gd name="f97" fmla="val 130"/>
                <a:gd name="f98" fmla="val 147"/>
                <a:gd name="f99" fmla="val 271"/>
                <a:gd name="f100" fmla="val 165"/>
                <a:gd name="f101" fmla="val 209"/>
                <a:gd name="f102" fmla="val 297"/>
                <a:gd name="f103" fmla="val 253"/>
                <a:gd name="f104" fmla="val 296"/>
                <a:gd name="f105" fmla="val 315"/>
                <a:gd name="f106" fmla="val 306"/>
                <a:gd name="f107" fmla="val 317"/>
                <a:gd name="f108" fmla="val 322"/>
                <a:gd name="f109" fmla="val 308"/>
                <a:gd name="f110" fmla="val 342"/>
                <a:gd name="f111" fmla="val 350"/>
                <a:gd name="f112" fmla="val 283"/>
                <a:gd name="f113" fmla="val 363"/>
                <a:gd name="f114" fmla="val 369"/>
                <a:gd name="f115" fmla="val 384"/>
                <a:gd name="f116" fmla="val 181"/>
                <a:gd name="f117" fmla="val 406"/>
                <a:gd name="f118" fmla="val 118"/>
                <a:gd name="f119" fmla="val 437"/>
                <a:gd name="f120" fmla="val 64"/>
                <a:gd name="f121" fmla="val 484"/>
                <a:gd name="f122" fmla="val 56"/>
                <a:gd name="f123" fmla="val 487"/>
                <a:gd name="f124" fmla="val 48"/>
                <a:gd name="f125" fmla="+- 0 0 -90"/>
                <a:gd name="f126" fmla="*/ f3 1 323"/>
                <a:gd name="f127" fmla="*/ f4 1 491"/>
                <a:gd name="f128" fmla="val f5"/>
                <a:gd name="f129" fmla="val f6"/>
                <a:gd name="f130" fmla="val f7"/>
                <a:gd name="f131" fmla="*/ f125 f0 1"/>
                <a:gd name="f132" fmla="+- f130 0 f128"/>
                <a:gd name="f133" fmla="+- f129 0 f128"/>
                <a:gd name="f134" fmla="*/ f131 1 f2"/>
                <a:gd name="f135" fmla="*/ f133 1 323"/>
                <a:gd name="f136" fmla="*/ f132 1 491"/>
                <a:gd name="f137" fmla="*/ 39 f133 1"/>
                <a:gd name="f138" fmla="*/ 488 f132 1"/>
                <a:gd name="f139" fmla="*/ 36 f133 1"/>
                <a:gd name="f140" fmla="*/ 25 f133 1"/>
                <a:gd name="f141" fmla="*/ 474 f132 1"/>
                <a:gd name="f142" fmla="*/ 16 f133 1"/>
                <a:gd name="f143" fmla="*/ 471 f132 1"/>
                <a:gd name="f144" fmla="*/ 0 f133 1"/>
                <a:gd name="f145" fmla="*/ 468 f132 1"/>
                <a:gd name="f146" fmla="*/ 8 f133 1"/>
                <a:gd name="f147" fmla="*/ 456 f132 1"/>
                <a:gd name="f148" fmla="*/ 41 f133 1"/>
                <a:gd name="f149" fmla="*/ 441 f132 1"/>
                <a:gd name="f150" fmla="*/ 440 f132 1"/>
                <a:gd name="f151" fmla="*/ 91 f133 1"/>
                <a:gd name="f152" fmla="*/ 411 f132 1"/>
                <a:gd name="f153" fmla="*/ 142 f133 1"/>
                <a:gd name="f154" fmla="*/ 390 f132 1"/>
                <a:gd name="f155" fmla="*/ 215 f133 1"/>
                <a:gd name="f156" fmla="*/ 339 f132 1"/>
                <a:gd name="f157" fmla="*/ 234 f133 1"/>
                <a:gd name="f158" fmla="*/ 312 f132 1"/>
                <a:gd name="f159" fmla="*/ 265 f133 1"/>
                <a:gd name="f160" fmla="*/ 279 f132 1"/>
                <a:gd name="f161" fmla="*/ 260 f133 1"/>
                <a:gd name="f162" fmla="*/ 225 f132 1"/>
                <a:gd name="f163" fmla="*/ 248 f133 1"/>
                <a:gd name="f164" fmla="*/ 105 f132 1"/>
                <a:gd name="f165" fmla="*/ 279 f133 1"/>
                <a:gd name="f166" fmla="*/ 0 f132 1"/>
                <a:gd name="f167" fmla="*/ 278 f133 1"/>
                <a:gd name="f168" fmla="*/ 24 f132 1"/>
                <a:gd name="f169" fmla="*/ 257 f133 1"/>
                <a:gd name="f170" fmla="*/ 108 f132 1"/>
                <a:gd name="f171" fmla="*/ 271 f133 1"/>
                <a:gd name="f172" fmla="*/ 165 f132 1"/>
                <a:gd name="f173" fmla="*/ 312 f133 1"/>
                <a:gd name="f174" fmla="*/ 296 f132 1"/>
                <a:gd name="f175" fmla="*/ 323 f133 1"/>
                <a:gd name="f176" fmla="*/ 324 f132 1"/>
                <a:gd name="f177" fmla="*/ 298 f133 1"/>
                <a:gd name="f178" fmla="*/ 350 f132 1"/>
                <a:gd name="f179" fmla="*/ 384 f132 1"/>
                <a:gd name="f180" fmla="*/ 64 f133 1"/>
                <a:gd name="f181" fmla="*/ 484 f132 1"/>
                <a:gd name="f182" fmla="+- f134 0 f1"/>
                <a:gd name="f183" fmla="*/ f137 1 323"/>
                <a:gd name="f184" fmla="*/ f138 1 491"/>
                <a:gd name="f185" fmla="*/ f139 1 323"/>
                <a:gd name="f186" fmla="*/ f140 1 323"/>
                <a:gd name="f187" fmla="*/ f141 1 491"/>
                <a:gd name="f188" fmla="*/ f142 1 323"/>
                <a:gd name="f189" fmla="*/ f143 1 491"/>
                <a:gd name="f190" fmla="*/ f144 1 323"/>
                <a:gd name="f191" fmla="*/ f145 1 491"/>
                <a:gd name="f192" fmla="*/ f146 1 323"/>
                <a:gd name="f193" fmla="*/ f147 1 491"/>
                <a:gd name="f194" fmla="*/ f148 1 323"/>
                <a:gd name="f195" fmla="*/ f149 1 491"/>
                <a:gd name="f196" fmla="*/ f150 1 491"/>
                <a:gd name="f197" fmla="*/ f151 1 323"/>
                <a:gd name="f198" fmla="*/ f152 1 491"/>
                <a:gd name="f199" fmla="*/ f153 1 323"/>
                <a:gd name="f200" fmla="*/ f154 1 491"/>
                <a:gd name="f201" fmla="*/ f155 1 323"/>
                <a:gd name="f202" fmla="*/ f156 1 491"/>
                <a:gd name="f203" fmla="*/ f157 1 323"/>
                <a:gd name="f204" fmla="*/ f158 1 491"/>
                <a:gd name="f205" fmla="*/ f159 1 323"/>
                <a:gd name="f206" fmla="*/ f160 1 491"/>
                <a:gd name="f207" fmla="*/ f161 1 323"/>
                <a:gd name="f208" fmla="*/ f162 1 491"/>
                <a:gd name="f209" fmla="*/ f163 1 323"/>
                <a:gd name="f210" fmla="*/ f164 1 491"/>
                <a:gd name="f211" fmla="*/ f165 1 323"/>
                <a:gd name="f212" fmla="*/ f166 1 491"/>
                <a:gd name="f213" fmla="*/ f167 1 323"/>
                <a:gd name="f214" fmla="*/ f168 1 491"/>
                <a:gd name="f215" fmla="*/ f169 1 323"/>
                <a:gd name="f216" fmla="*/ f170 1 491"/>
                <a:gd name="f217" fmla="*/ f171 1 323"/>
                <a:gd name="f218" fmla="*/ f172 1 491"/>
                <a:gd name="f219" fmla="*/ f173 1 323"/>
                <a:gd name="f220" fmla="*/ f174 1 491"/>
                <a:gd name="f221" fmla="*/ f175 1 323"/>
                <a:gd name="f222" fmla="*/ f176 1 491"/>
                <a:gd name="f223" fmla="*/ f177 1 323"/>
                <a:gd name="f224" fmla="*/ f178 1 491"/>
                <a:gd name="f225" fmla="*/ f179 1 491"/>
                <a:gd name="f226" fmla="*/ f180 1 323"/>
                <a:gd name="f227" fmla="*/ f181 1 491"/>
                <a:gd name="f228" fmla="*/ 0 1 f135"/>
                <a:gd name="f229" fmla="*/ f129 1 f135"/>
                <a:gd name="f230" fmla="*/ 0 1 f136"/>
                <a:gd name="f231" fmla="*/ f130 1 f136"/>
                <a:gd name="f232" fmla="*/ f183 1 f135"/>
                <a:gd name="f233" fmla="*/ f184 1 f136"/>
                <a:gd name="f234" fmla="*/ f185 1 f135"/>
                <a:gd name="f235" fmla="*/ f186 1 f135"/>
                <a:gd name="f236" fmla="*/ f187 1 f136"/>
                <a:gd name="f237" fmla="*/ f188 1 f135"/>
                <a:gd name="f238" fmla="*/ f189 1 f136"/>
                <a:gd name="f239" fmla="*/ f190 1 f135"/>
                <a:gd name="f240" fmla="*/ f191 1 f136"/>
                <a:gd name="f241" fmla="*/ f192 1 f135"/>
                <a:gd name="f242" fmla="*/ f193 1 f136"/>
                <a:gd name="f243" fmla="*/ f194 1 f135"/>
                <a:gd name="f244" fmla="*/ f195 1 f136"/>
                <a:gd name="f245" fmla="*/ f196 1 f136"/>
                <a:gd name="f246" fmla="*/ f197 1 f135"/>
                <a:gd name="f247" fmla="*/ f198 1 f136"/>
                <a:gd name="f248" fmla="*/ f199 1 f135"/>
                <a:gd name="f249" fmla="*/ f200 1 f136"/>
                <a:gd name="f250" fmla="*/ f201 1 f135"/>
                <a:gd name="f251" fmla="*/ f202 1 f136"/>
                <a:gd name="f252" fmla="*/ f203 1 f135"/>
                <a:gd name="f253" fmla="*/ f204 1 f136"/>
                <a:gd name="f254" fmla="*/ f205 1 f135"/>
                <a:gd name="f255" fmla="*/ f206 1 f136"/>
                <a:gd name="f256" fmla="*/ f207 1 f135"/>
                <a:gd name="f257" fmla="*/ f208 1 f136"/>
                <a:gd name="f258" fmla="*/ f209 1 f135"/>
                <a:gd name="f259" fmla="*/ f210 1 f136"/>
                <a:gd name="f260" fmla="*/ f211 1 f135"/>
                <a:gd name="f261" fmla="*/ f212 1 f136"/>
                <a:gd name="f262" fmla="*/ f213 1 f135"/>
                <a:gd name="f263" fmla="*/ f214 1 f136"/>
                <a:gd name="f264" fmla="*/ f215 1 f135"/>
                <a:gd name="f265" fmla="*/ f216 1 f136"/>
                <a:gd name="f266" fmla="*/ f217 1 f135"/>
                <a:gd name="f267" fmla="*/ f218 1 f136"/>
                <a:gd name="f268" fmla="*/ f219 1 f135"/>
                <a:gd name="f269" fmla="*/ f220 1 f136"/>
                <a:gd name="f270" fmla="*/ f221 1 f135"/>
                <a:gd name="f271" fmla="*/ f222 1 f136"/>
                <a:gd name="f272" fmla="*/ f223 1 f135"/>
                <a:gd name="f273" fmla="*/ f224 1 f136"/>
                <a:gd name="f274" fmla="*/ f225 1 f136"/>
                <a:gd name="f275" fmla="*/ f226 1 f135"/>
                <a:gd name="f276" fmla="*/ f227 1 f136"/>
                <a:gd name="f277" fmla="*/ f228 f126 1"/>
                <a:gd name="f278" fmla="*/ f229 f126 1"/>
                <a:gd name="f279" fmla="*/ f231 f127 1"/>
                <a:gd name="f280" fmla="*/ f230 f127 1"/>
                <a:gd name="f281" fmla="*/ f232 f126 1"/>
                <a:gd name="f282" fmla="*/ f233 f127 1"/>
                <a:gd name="f283" fmla="*/ f234 f126 1"/>
                <a:gd name="f284" fmla="*/ f235 f126 1"/>
                <a:gd name="f285" fmla="*/ f236 f127 1"/>
                <a:gd name="f286" fmla="*/ f237 f126 1"/>
                <a:gd name="f287" fmla="*/ f238 f127 1"/>
                <a:gd name="f288" fmla="*/ f239 f126 1"/>
                <a:gd name="f289" fmla="*/ f240 f127 1"/>
                <a:gd name="f290" fmla="*/ f241 f126 1"/>
                <a:gd name="f291" fmla="*/ f242 f127 1"/>
                <a:gd name="f292" fmla="*/ f243 f126 1"/>
                <a:gd name="f293" fmla="*/ f244 f127 1"/>
                <a:gd name="f294" fmla="*/ f245 f127 1"/>
                <a:gd name="f295" fmla="*/ f246 f126 1"/>
                <a:gd name="f296" fmla="*/ f247 f127 1"/>
                <a:gd name="f297" fmla="*/ f248 f126 1"/>
                <a:gd name="f298" fmla="*/ f249 f127 1"/>
                <a:gd name="f299" fmla="*/ f250 f126 1"/>
                <a:gd name="f300" fmla="*/ f251 f127 1"/>
                <a:gd name="f301" fmla="*/ f252 f126 1"/>
                <a:gd name="f302" fmla="*/ f253 f127 1"/>
                <a:gd name="f303" fmla="*/ f254 f126 1"/>
                <a:gd name="f304" fmla="*/ f255 f127 1"/>
                <a:gd name="f305" fmla="*/ f256 f126 1"/>
                <a:gd name="f306" fmla="*/ f257 f127 1"/>
                <a:gd name="f307" fmla="*/ f258 f126 1"/>
                <a:gd name="f308" fmla="*/ f259 f127 1"/>
                <a:gd name="f309" fmla="*/ f260 f126 1"/>
                <a:gd name="f310" fmla="*/ f261 f127 1"/>
                <a:gd name="f311" fmla="*/ f262 f126 1"/>
                <a:gd name="f312" fmla="*/ f263 f127 1"/>
                <a:gd name="f313" fmla="*/ f264 f126 1"/>
                <a:gd name="f314" fmla="*/ f265 f127 1"/>
                <a:gd name="f315" fmla="*/ f266 f126 1"/>
                <a:gd name="f316" fmla="*/ f267 f127 1"/>
                <a:gd name="f317" fmla="*/ f268 f126 1"/>
                <a:gd name="f318" fmla="*/ f269 f127 1"/>
                <a:gd name="f319" fmla="*/ f270 f126 1"/>
                <a:gd name="f320" fmla="*/ f271 f127 1"/>
                <a:gd name="f321" fmla="*/ f272 f126 1"/>
                <a:gd name="f322" fmla="*/ f273 f127 1"/>
                <a:gd name="f323" fmla="*/ f274 f127 1"/>
                <a:gd name="f324" fmla="*/ f275 f126 1"/>
                <a:gd name="f325" fmla="*/ f276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281" y="f282"/>
                </a:cxn>
                <a:cxn ang="f182">
                  <a:pos x="f283" y="f282"/>
                </a:cxn>
                <a:cxn ang="f182">
                  <a:pos x="f284" y="f285"/>
                </a:cxn>
                <a:cxn ang="f182">
                  <a:pos x="f286" y="f287"/>
                </a:cxn>
                <a:cxn ang="f182">
                  <a:pos x="f288" y="f289"/>
                </a:cxn>
                <a:cxn ang="f182">
                  <a:pos x="f290" y="f291"/>
                </a:cxn>
                <a:cxn ang="f182">
                  <a:pos x="f292" y="f293"/>
                </a:cxn>
                <a:cxn ang="f182">
                  <a:pos x="f286" y="f294"/>
                </a:cxn>
                <a:cxn ang="f182">
                  <a:pos x="f295" y="f296"/>
                </a:cxn>
                <a:cxn ang="f182">
                  <a:pos x="f297" y="f298"/>
                </a:cxn>
                <a:cxn ang="f182">
                  <a:pos x="f299" y="f300"/>
                </a:cxn>
                <a:cxn ang="f182">
                  <a:pos x="f301" y="f302"/>
                </a:cxn>
                <a:cxn ang="f182">
                  <a:pos x="f303" y="f304"/>
                </a:cxn>
                <a:cxn ang="f182">
                  <a:pos x="f305" y="f306"/>
                </a:cxn>
                <a:cxn ang="f182">
                  <a:pos x="f307" y="f308"/>
                </a:cxn>
                <a:cxn ang="f182">
                  <a:pos x="f309" y="f310"/>
                </a:cxn>
                <a:cxn ang="f182">
                  <a:pos x="f311" y="f312"/>
                </a:cxn>
                <a:cxn ang="f182">
                  <a:pos x="f313" y="f314"/>
                </a:cxn>
                <a:cxn ang="f182">
                  <a:pos x="f315" y="f316"/>
                </a:cxn>
                <a:cxn ang="f182">
                  <a:pos x="f317" y="f318"/>
                </a:cxn>
                <a:cxn ang="f182">
                  <a:pos x="f319" y="f320"/>
                </a:cxn>
                <a:cxn ang="f182">
                  <a:pos x="f321" y="f322"/>
                </a:cxn>
                <a:cxn ang="f182">
                  <a:pos x="f307" y="f323"/>
                </a:cxn>
                <a:cxn ang="f182">
                  <a:pos x="f324" y="f325"/>
                </a:cxn>
                <a:cxn ang="f182">
                  <a:pos x="f281" y="f282"/>
                </a:cxn>
              </a:cxnLst>
              <a:rect l="f277" t="f280" r="f278" b="f279"/>
              <a:pathLst>
                <a:path w="323" h="49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1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22" y="f44"/>
                  </a:cubicBezTo>
                  <a:cubicBezTo>
                    <a:pt x="f11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76" y="f81"/>
                    <a:pt x="f82" y="f83"/>
                  </a:cubicBezTo>
                  <a:cubicBezTo>
                    <a:pt x="f84" y="f85"/>
                    <a:pt x="f86" y="f87"/>
                    <a:pt x="f72" y="f5"/>
                  </a:cubicBezTo>
                  <a:cubicBezTo>
                    <a:pt x="f88" y="f32"/>
                    <a:pt x="f89" y="f22"/>
                    <a:pt x="f90" y="f18"/>
                  </a:cubicBezTo>
                  <a:cubicBezTo>
                    <a:pt x="f71" y="f91"/>
                    <a:pt x="f92" y="f93"/>
                    <a:pt x="f94" y="f95"/>
                  </a:cubicBezTo>
                  <a:cubicBezTo>
                    <a:pt x="f96" y="f97"/>
                    <a:pt x="f71" y="f98"/>
                    <a:pt x="f99" y="f100"/>
                  </a:cubicBezTo>
                  <a:cubicBezTo>
                    <a:pt x="f88" y="f101"/>
                    <a:pt x="f102" y="f103"/>
                    <a:pt x="f67" y="f104"/>
                  </a:cubicBezTo>
                  <a:cubicBezTo>
                    <a:pt x="f105" y="f106"/>
                    <a:pt x="f107" y="f105"/>
                    <a:pt x="f6" y="f65"/>
                  </a:cubicBezTo>
                  <a:cubicBezTo>
                    <a:pt x="f108" y="f61"/>
                    <a:pt x="f109" y="f110"/>
                    <a:pt x="f70" y="f111"/>
                  </a:cubicBezTo>
                  <a:cubicBezTo>
                    <a:pt x="f112" y="f113"/>
                    <a:pt x="f73" y="f114"/>
                    <a:pt x="f82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7"/>
                    <a:pt x="f8" y="f9"/>
                  </a:cubicBezTo>
                  <a:close/>
                </a:path>
              </a:pathLst>
            </a:custGeom>
            <a:solidFill>
              <a:srgbClr val="F0C1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D2C5A4EE-CC33-F0EB-15DF-31D4E10C767E}"/>
                </a:ext>
              </a:extLst>
            </p:cNvPr>
            <p:cNvSpPr/>
            <p:nvPr/>
          </p:nvSpPr>
          <p:spPr>
            <a:xfrm>
              <a:off x="9979020" y="2370133"/>
              <a:ext cx="561971" cy="21637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328"/>
                <a:gd name="f8" fmla="val 76"/>
                <a:gd name="f9" fmla="val 71"/>
                <a:gd name="f10" fmla="val 325"/>
                <a:gd name="f11" fmla="val 66"/>
                <a:gd name="f12" fmla="val 324"/>
                <a:gd name="f13" fmla="val 64"/>
                <a:gd name="f14" fmla="val 318"/>
                <a:gd name="f15" fmla="val 55"/>
                <a:gd name="f16" fmla="val 287"/>
                <a:gd name="f17" fmla="val 46"/>
                <a:gd name="f18" fmla="val 256"/>
                <a:gd name="f19" fmla="val 36"/>
                <a:gd name="f20" fmla="val 225"/>
                <a:gd name="f21" fmla="val 27"/>
                <a:gd name="f22" fmla="val 198"/>
                <a:gd name="f23" fmla="val 22"/>
                <a:gd name="f24" fmla="val 170"/>
                <a:gd name="f25" fmla="val 7"/>
                <a:gd name="f26" fmla="val 145"/>
                <a:gd name="f27" fmla="val 132"/>
                <a:gd name="f28" fmla="val 4"/>
                <a:gd name="f29" fmla="val 115"/>
                <a:gd name="f30" fmla="val 100"/>
                <a:gd name="f31" fmla="val 13"/>
                <a:gd name="f32" fmla="val 67"/>
                <a:gd name="f33" fmla="val 23"/>
                <a:gd name="f34" fmla="val 32"/>
                <a:gd name="f35" fmla="val 2"/>
                <a:gd name="f36" fmla="val 1"/>
                <a:gd name="f37" fmla="val 65"/>
                <a:gd name="f38" fmla="val 79"/>
                <a:gd name="f39" fmla="val 80"/>
                <a:gd name="f40" fmla="val 93"/>
                <a:gd name="f41" fmla="val 82"/>
                <a:gd name="f42" fmla="val 84"/>
                <a:gd name="f43" fmla="val 209"/>
                <a:gd name="f44" fmla="val 249"/>
                <a:gd name="f45" fmla="val 81"/>
                <a:gd name="f46" fmla="val 288"/>
                <a:gd name="f47" fmla="+- 0 0 -90"/>
                <a:gd name="f48" fmla="*/ f3 1 85"/>
                <a:gd name="f49" fmla="*/ f4 1 328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85"/>
                <a:gd name="f58" fmla="*/ f54 1 328"/>
                <a:gd name="f59" fmla="*/ 76 f55 1"/>
                <a:gd name="f60" fmla="*/ 328 f54 1"/>
                <a:gd name="f61" fmla="*/ 64 f55 1"/>
                <a:gd name="f62" fmla="*/ 318 f54 1"/>
                <a:gd name="f63" fmla="*/ 36 f55 1"/>
                <a:gd name="f64" fmla="*/ 225 f54 1"/>
                <a:gd name="f65" fmla="*/ 7 f55 1"/>
                <a:gd name="f66" fmla="*/ 145 f54 1"/>
                <a:gd name="f67" fmla="*/ 100 f54 1"/>
                <a:gd name="f68" fmla="*/ 32 f55 1"/>
                <a:gd name="f69" fmla="*/ 4 f54 1"/>
                <a:gd name="f70" fmla="*/ 0 f54 1"/>
                <a:gd name="f71" fmla="*/ 80 f55 1"/>
                <a:gd name="f72" fmla="*/ 93 f54 1"/>
                <a:gd name="f73" fmla="*/ 84 f55 1"/>
                <a:gd name="f74" fmla="*/ 209 f54 1"/>
                <a:gd name="f75" fmla="+- f56 0 f1"/>
                <a:gd name="f76" fmla="*/ f59 1 85"/>
                <a:gd name="f77" fmla="*/ f60 1 328"/>
                <a:gd name="f78" fmla="*/ f61 1 85"/>
                <a:gd name="f79" fmla="*/ f62 1 328"/>
                <a:gd name="f80" fmla="*/ f63 1 85"/>
                <a:gd name="f81" fmla="*/ f64 1 328"/>
                <a:gd name="f82" fmla="*/ f65 1 85"/>
                <a:gd name="f83" fmla="*/ f66 1 328"/>
                <a:gd name="f84" fmla="*/ f67 1 328"/>
                <a:gd name="f85" fmla="*/ f68 1 85"/>
                <a:gd name="f86" fmla="*/ f69 1 328"/>
                <a:gd name="f87" fmla="*/ f70 1 328"/>
                <a:gd name="f88" fmla="*/ f71 1 85"/>
                <a:gd name="f89" fmla="*/ f72 1 328"/>
                <a:gd name="f90" fmla="*/ f73 1 85"/>
                <a:gd name="f91" fmla="*/ f74 1 328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7"/>
                <a:gd name="f99" fmla="*/ f79 1 f58"/>
                <a:gd name="f100" fmla="*/ f80 1 f57"/>
                <a:gd name="f101" fmla="*/ f81 1 f58"/>
                <a:gd name="f102" fmla="*/ f82 1 f57"/>
                <a:gd name="f103" fmla="*/ f83 1 f58"/>
                <a:gd name="f104" fmla="*/ f84 1 f58"/>
                <a:gd name="f105" fmla="*/ f85 1 f57"/>
                <a:gd name="f106" fmla="*/ f86 1 f58"/>
                <a:gd name="f107" fmla="*/ f87 1 f58"/>
                <a:gd name="f108" fmla="*/ f88 1 f57"/>
                <a:gd name="f109" fmla="*/ f89 1 f58"/>
                <a:gd name="f110" fmla="*/ f90 1 f57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8 1"/>
                <a:gd name="f119" fmla="*/ f99 f49 1"/>
                <a:gd name="f120" fmla="*/ f100 f48 1"/>
                <a:gd name="f121" fmla="*/ f101 f49 1"/>
                <a:gd name="f122" fmla="*/ f102 f48 1"/>
                <a:gd name="f123" fmla="*/ f103 f49 1"/>
                <a:gd name="f124" fmla="*/ f104 f49 1"/>
                <a:gd name="f125" fmla="*/ f105 f48 1"/>
                <a:gd name="f126" fmla="*/ f106 f49 1"/>
                <a:gd name="f127" fmla="*/ f107 f49 1"/>
                <a:gd name="f128" fmla="*/ f108 f48 1"/>
                <a:gd name="f129" fmla="*/ f109 f49 1"/>
                <a:gd name="f130" fmla="*/ f110 f48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2" y="f124"/>
                </a:cxn>
                <a:cxn ang="f75">
                  <a:pos x="f125" y="f126"/>
                </a:cxn>
                <a:cxn ang="f75">
                  <a:pos x="f125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85" h="328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7"/>
                    <a:pt x="f28" y="f29"/>
                    <a:pt x="f25" y="f30"/>
                  </a:cubicBezTo>
                  <a:cubicBezTo>
                    <a:pt x="f31" y="f32"/>
                    <a:pt x="f33" y="f19"/>
                    <a:pt x="f34" y="f28"/>
                  </a:cubicBezTo>
                  <a:cubicBezTo>
                    <a:pt x="f34" y="f35"/>
                    <a:pt x="f34" y="f36"/>
                    <a:pt x="f34" y="f5"/>
                  </a:cubicBezTo>
                  <a:cubicBezTo>
                    <a:pt x="f37" y="f23"/>
                    <a:pt x="f38" y="f15"/>
                    <a:pt x="f39" y="f40"/>
                  </a:cubicBezTo>
                  <a:cubicBezTo>
                    <a:pt x="f41" y="f27"/>
                    <a:pt x="f41" y="f24"/>
                    <a:pt x="f42" y="f43"/>
                  </a:cubicBezTo>
                  <a:cubicBezTo>
                    <a:pt x="f6" y="f44"/>
                    <a:pt x="f45" y="f46"/>
                    <a:pt x="f8" y="f7"/>
                  </a:cubicBezTo>
                  <a:close/>
                </a:path>
              </a:pathLst>
            </a:custGeom>
            <a:solidFill>
              <a:srgbClr val="F2C3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077FD110-D20C-A686-593D-C3CB4EE3DC8E}"/>
                </a:ext>
              </a:extLst>
            </p:cNvPr>
            <p:cNvSpPr/>
            <p:nvPr/>
          </p:nvSpPr>
          <p:spPr>
            <a:xfrm>
              <a:off x="8231191" y="5403847"/>
              <a:ext cx="377820" cy="4746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72"/>
                <a:gd name="f8" fmla="val 17"/>
                <a:gd name="f9" fmla="val 12"/>
                <a:gd name="f10" fmla="val 26"/>
                <a:gd name="f11" fmla="val 10"/>
                <a:gd name="f12" fmla="val 34"/>
                <a:gd name="f13" fmla="val 8"/>
                <a:gd name="f14" fmla="val 43"/>
                <a:gd name="f15" fmla="val 56"/>
                <a:gd name="f16" fmla="val 49"/>
                <a:gd name="f17" fmla="val 45"/>
                <a:gd name="f18" fmla="val 16"/>
                <a:gd name="f19" fmla="val 28"/>
                <a:gd name="f20" fmla="val 24"/>
                <a:gd name="f21" fmla="val 44"/>
                <a:gd name="f22" fmla="val 32"/>
                <a:gd name="f23" fmla="val 39"/>
                <a:gd name="f24" fmla="val 41"/>
                <a:gd name="f25" fmla="val 46"/>
                <a:gd name="f26" fmla="val 51"/>
                <a:gd name="f27" fmla="val 47"/>
                <a:gd name="f28" fmla="val 52"/>
                <a:gd name="f29" fmla="val 60"/>
                <a:gd name="f30" fmla="val 65"/>
                <a:gd name="f31" fmla="val 33"/>
                <a:gd name="f32" fmla="val 13"/>
                <a:gd name="f33" fmla="val 5"/>
                <a:gd name="f34" fmla="val 4"/>
                <a:gd name="f35" fmla="val 11"/>
                <a:gd name="f36" fmla="+- 0 0 -90"/>
                <a:gd name="f37" fmla="*/ f3 1 57"/>
                <a:gd name="f38" fmla="*/ f4 1 72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7"/>
                <a:gd name="f47" fmla="*/ f43 1 72"/>
                <a:gd name="f48" fmla="*/ 17 f44 1"/>
                <a:gd name="f49" fmla="*/ 12 f43 1"/>
                <a:gd name="f50" fmla="*/ 43 f44 1"/>
                <a:gd name="f51" fmla="*/ 8 f43 1"/>
                <a:gd name="f52" fmla="*/ 45 f44 1"/>
                <a:gd name="f53" fmla="*/ 16 f43 1"/>
                <a:gd name="f54" fmla="*/ 39 f43 1"/>
                <a:gd name="f55" fmla="*/ 47 f44 1"/>
                <a:gd name="f56" fmla="*/ 56 f43 1"/>
                <a:gd name="f57" fmla="*/ 56 f44 1"/>
                <a:gd name="f58" fmla="*/ 72 f43 1"/>
                <a:gd name="f59" fmla="*/ 0 f44 1"/>
                <a:gd name="f60" fmla="*/ 0 f43 1"/>
                <a:gd name="f61" fmla="+- f45 0 f1"/>
                <a:gd name="f62" fmla="*/ f48 1 57"/>
                <a:gd name="f63" fmla="*/ f49 1 72"/>
                <a:gd name="f64" fmla="*/ f50 1 57"/>
                <a:gd name="f65" fmla="*/ f51 1 72"/>
                <a:gd name="f66" fmla="*/ f52 1 57"/>
                <a:gd name="f67" fmla="*/ f53 1 72"/>
                <a:gd name="f68" fmla="*/ f54 1 72"/>
                <a:gd name="f69" fmla="*/ f55 1 57"/>
                <a:gd name="f70" fmla="*/ f56 1 72"/>
                <a:gd name="f71" fmla="*/ f57 1 57"/>
                <a:gd name="f72" fmla="*/ f58 1 72"/>
                <a:gd name="f73" fmla="*/ f59 1 57"/>
                <a:gd name="f74" fmla="*/ f60 1 72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6"/>
                <a:gd name="f82" fmla="*/ f65 1 f47"/>
                <a:gd name="f83" fmla="*/ f66 1 f46"/>
                <a:gd name="f84" fmla="*/ f67 1 f47"/>
                <a:gd name="f85" fmla="*/ f68 1 f47"/>
                <a:gd name="f86" fmla="*/ f69 1 f46"/>
                <a:gd name="f87" fmla="*/ f70 1 f47"/>
                <a:gd name="f88" fmla="*/ f71 1 f46"/>
                <a:gd name="f89" fmla="*/ f72 1 f47"/>
                <a:gd name="f90" fmla="*/ f73 1 f46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7 1"/>
                <a:gd name="f99" fmla="*/ f82 f38 1"/>
                <a:gd name="f100" fmla="*/ f83 f37 1"/>
                <a:gd name="f101" fmla="*/ f84 f38 1"/>
                <a:gd name="f102" fmla="*/ f85 f38 1"/>
                <a:gd name="f103" fmla="*/ f86 f37 1"/>
                <a:gd name="f104" fmla="*/ f87 f38 1"/>
                <a:gd name="f105" fmla="*/ f88 f37 1"/>
                <a:gd name="f106" fmla="*/ f89 f38 1"/>
                <a:gd name="f107" fmla="*/ f90 f37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0" y="f102"/>
                </a:cxn>
                <a:cxn ang="f61">
                  <a:pos x="f103" y="f104"/>
                </a:cxn>
                <a:cxn ang="f61">
                  <a:pos x="f105" y="f106"/>
                </a:cxn>
                <a:cxn ang="f61">
                  <a:pos x="f107" y="f108"/>
                </a:cxn>
                <a:cxn ang="f61">
                  <a:pos x="f96" y="f97"/>
                </a:cxn>
              </a:cxnLst>
              <a:rect l="f92" t="f95" r="f93" b="f94"/>
              <a:pathLst>
                <a:path w="57" h="7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9"/>
                    <a:pt x="f17" y="f18"/>
                  </a:cubicBezTo>
                  <a:cubicBezTo>
                    <a:pt x="f19" y="f20"/>
                    <a:pt x="f21" y="f22"/>
                    <a:pt x="f17" y="f23"/>
                  </a:cubicBezTo>
                  <a:cubicBezTo>
                    <a:pt x="f24" y="f25"/>
                    <a:pt x="f24" y="f26"/>
                    <a:pt x="f27" y="f15"/>
                  </a:cubicBezTo>
                  <a:cubicBezTo>
                    <a:pt x="f28" y="f29"/>
                    <a:pt x="f6" y="f30"/>
                    <a:pt x="f15" y="f7"/>
                  </a:cubicBezTo>
                  <a:cubicBezTo>
                    <a:pt x="f31" y="f26"/>
                    <a:pt x="f32" y="f19"/>
                    <a:pt x="f5" y="f5"/>
                  </a:cubicBezTo>
                  <a:cubicBezTo>
                    <a:pt x="f33" y="f34"/>
                    <a:pt x="f35" y="f13"/>
                    <a:pt x="f8" y="f9"/>
                  </a:cubicBezTo>
                  <a:close/>
                </a:path>
              </a:pathLst>
            </a:custGeom>
            <a:solidFill>
              <a:srgbClr val="C091A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4324DF7D-3A37-A31F-8F95-0C8E56D35C50}"/>
                </a:ext>
              </a:extLst>
            </p:cNvPr>
            <p:cNvSpPr/>
            <p:nvPr/>
          </p:nvSpPr>
          <p:spPr>
            <a:xfrm>
              <a:off x="8396285" y="5245098"/>
              <a:ext cx="298451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4"/>
                <a:gd name="f8" fmla="val 8"/>
                <a:gd name="f9" fmla="val 20"/>
                <a:gd name="f10" fmla="val 10"/>
                <a:gd name="f11" fmla="val 30"/>
                <a:gd name="f12" fmla="val 3"/>
                <a:gd name="f13" fmla="val 33"/>
                <a:gd name="f14" fmla="val 17"/>
                <a:gd name="f15" fmla="val 22"/>
                <a:gd name="f16" fmla="val 19"/>
                <a:gd name="f17" fmla="val 16"/>
                <a:gd name="f18" fmla="+- 0 0 -90"/>
                <a:gd name="f19" fmla="*/ f3 1 45"/>
                <a:gd name="f20" fmla="*/ f4 1 2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5"/>
                <a:gd name="f29" fmla="*/ f25 1 24"/>
                <a:gd name="f30" fmla="*/ 8 f26 1"/>
                <a:gd name="f31" fmla="*/ 8 f25 1"/>
                <a:gd name="f32" fmla="*/ 45 f26 1"/>
                <a:gd name="f33" fmla="*/ 0 f25 1"/>
                <a:gd name="f34" fmla="*/ 0 f26 1"/>
                <a:gd name="f35" fmla="*/ 24 f25 1"/>
                <a:gd name="f36" fmla="+- f27 0 f1"/>
                <a:gd name="f37" fmla="*/ f30 1 45"/>
                <a:gd name="f38" fmla="*/ f31 1 24"/>
                <a:gd name="f39" fmla="*/ f32 1 45"/>
                <a:gd name="f40" fmla="*/ f33 1 24"/>
                <a:gd name="f41" fmla="*/ f34 1 45"/>
                <a:gd name="f42" fmla="*/ f35 1 2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45" h="24">
                  <a:moveTo>
                    <a:pt x="f8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9"/>
                    <a:pt x="f14" y="f15"/>
                    <a:pt x="f5" y="f7"/>
                  </a:cubicBezTo>
                  <a:cubicBezTo>
                    <a:pt x="f12" y="f16"/>
                    <a:pt x="f17" y="f16"/>
                    <a:pt x="f8" y="f8"/>
                  </a:cubicBezTo>
                  <a:close/>
                </a:path>
              </a:pathLst>
            </a:custGeom>
            <a:solidFill>
              <a:srgbClr val="C48DA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A1A20D1F-6637-1926-0C46-0D56099512CC}"/>
                </a:ext>
              </a:extLst>
            </p:cNvPr>
            <p:cNvSpPr/>
            <p:nvPr/>
          </p:nvSpPr>
          <p:spPr>
            <a:xfrm>
              <a:off x="8350245" y="5510210"/>
              <a:ext cx="231772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3"/>
                <a:gd name="f8" fmla="val 27"/>
                <a:gd name="f9" fmla="val 24"/>
                <a:gd name="f10" fmla="val 21"/>
                <a:gd name="f11" fmla="val 19"/>
                <a:gd name="f12" fmla="val 22"/>
                <a:gd name="f13" fmla="val 10"/>
                <a:gd name="f14" fmla="val 12"/>
                <a:gd name="f15" fmla="val 11"/>
                <a:gd name="f16" fmla="val 2"/>
                <a:gd name="f17" fmla="val 18"/>
                <a:gd name="f18" fmla="val 26"/>
                <a:gd name="f19" fmla="val 7"/>
                <a:gd name="f20" fmla="val 33"/>
                <a:gd name="f21" fmla="val 16"/>
                <a:gd name="f22" fmla="val 32"/>
                <a:gd name="f23" fmla="val 29"/>
                <a:gd name="f24" fmla="+- 0 0 -90"/>
                <a:gd name="f25" fmla="*/ f3 1 35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5"/>
                <a:gd name="f35" fmla="*/ f31 1 23"/>
                <a:gd name="f36" fmla="*/ 27 f32 1"/>
                <a:gd name="f37" fmla="*/ 23 f31 1"/>
                <a:gd name="f38" fmla="*/ 19 f32 1"/>
                <a:gd name="f39" fmla="*/ 0 f32 1"/>
                <a:gd name="f40" fmla="*/ 11 f31 1"/>
                <a:gd name="f41" fmla="*/ 0 f31 1"/>
                <a:gd name="f42" fmla="*/ 35 f32 1"/>
                <a:gd name="f43" fmla="*/ 16 f31 1"/>
                <a:gd name="f44" fmla="+- f33 0 f1"/>
                <a:gd name="f45" fmla="*/ f36 1 35"/>
                <a:gd name="f46" fmla="*/ f37 1 23"/>
                <a:gd name="f47" fmla="*/ f38 1 35"/>
                <a:gd name="f48" fmla="*/ f39 1 35"/>
                <a:gd name="f49" fmla="*/ f40 1 23"/>
                <a:gd name="f50" fmla="*/ f41 1 23"/>
                <a:gd name="f51" fmla="*/ f42 1 35"/>
                <a:gd name="f52" fmla="*/ f43 1 23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4"/>
                <a:gd name="f61" fmla="*/ f49 1 f35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5 1"/>
                <a:gd name="f73" fmla="*/ f61 f26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0"/>
                </a:cxn>
                <a:cxn ang="f44">
                  <a:pos x="f72" y="f73"/>
                </a:cxn>
                <a:cxn ang="f44">
                  <a:pos x="f69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5" h="2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5" y="f15"/>
                  </a:cubicBezTo>
                  <a:cubicBezTo>
                    <a:pt x="f13" y="f16"/>
                    <a:pt x="f17" y="f5"/>
                    <a:pt x="f8" y="f5"/>
                  </a:cubicBezTo>
                  <a:cubicBezTo>
                    <a:pt x="f18" y="f19"/>
                    <a:pt x="f20" y="f13"/>
                    <a:pt x="f6" y="f21"/>
                  </a:cubicBezTo>
                  <a:cubicBezTo>
                    <a:pt x="f22" y="f11"/>
                    <a:pt x="f23" y="f10"/>
                    <a:pt x="f8" y="f7"/>
                  </a:cubicBezTo>
                  <a:close/>
                </a:path>
              </a:pathLst>
            </a:custGeom>
            <a:solidFill>
              <a:srgbClr val="E5B1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19713A94-D9BE-7BD6-CA3F-76D46A1D763E}"/>
                </a:ext>
              </a:extLst>
            </p:cNvPr>
            <p:cNvSpPr/>
            <p:nvPr/>
          </p:nvSpPr>
          <p:spPr>
            <a:xfrm>
              <a:off x="8569327" y="5581653"/>
              <a:ext cx="198433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5"/>
                <a:gd name="f9" fmla="val 13"/>
                <a:gd name="f10" fmla="val 22"/>
                <a:gd name="f11" fmla="val 2"/>
                <a:gd name="f12" fmla="val 1"/>
                <a:gd name="f13" fmla="val 24"/>
                <a:gd name="f14" fmla="val 19"/>
                <a:gd name="f15" fmla="val 9"/>
                <a:gd name="f16" fmla="val 10"/>
                <a:gd name="f17" fmla="+- 0 0 -90"/>
                <a:gd name="f18" fmla="*/ f3 1 30"/>
                <a:gd name="f19" fmla="*/ f4 1 2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0"/>
                <a:gd name="f28" fmla="*/ f24 1 21"/>
                <a:gd name="f29" fmla="*/ 5 f25 1"/>
                <a:gd name="f30" fmla="*/ 5 f24 1"/>
                <a:gd name="f31" fmla="*/ 30 f25 1"/>
                <a:gd name="f32" fmla="*/ 1 f24 1"/>
                <a:gd name="f33" fmla="*/ 13 f25 1"/>
                <a:gd name="f34" fmla="*/ 13 f24 1"/>
                <a:gd name="f35" fmla="+- f26 0 f1"/>
                <a:gd name="f36" fmla="*/ f29 1 30"/>
                <a:gd name="f37" fmla="*/ f30 1 21"/>
                <a:gd name="f38" fmla="*/ f31 1 30"/>
                <a:gd name="f39" fmla="*/ f32 1 21"/>
                <a:gd name="f40" fmla="*/ f33 1 30"/>
                <a:gd name="f41" fmla="*/ f34 1 21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30" h="21">
                  <a:moveTo>
                    <a:pt x="f8" y="f8"/>
                  </a:moveTo>
                  <a:cubicBezTo>
                    <a:pt x="f9" y="f5"/>
                    <a:pt x="f10" y="f11"/>
                    <a:pt x="f6" y="f12"/>
                  </a:cubicBezTo>
                  <a:cubicBezTo>
                    <a:pt x="f13" y="f8"/>
                    <a:pt x="f14" y="f15"/>
                    <a:pt x="f9" y="f9"/>
                  </a:cubicBezTo>
                  <a:cubicBezTo>
                    <a:pt x="f5" y="f7"/>
                    <a:pt x="f8" y="f16"/>
                    <a:pt x="f8" y="f8"/>
                  </a:cubicBezTo>
                  <a:close/>
                </a:path>
              </a:pathLst>
            </a:custGeom>
            <a:solidFill>
              <a:srgbClr val="E5B1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A9E37BD-EF82-41FB-A0FB-38EA91A73159}"/>
              </a:ext>
            </a:extLst>
          </p:cNvPr>
          <p:cNvCxnSpPr/>
          <p:nvPr/>
        </p:nvCxnSpPr>
        <p:spPr>
          <a:xfrm flipV="1">
            <a:off x="11176556" y="4019835"/>
            <a:ext cx="918000" cy="918000"/>
          </a:xfrm>
          <a:prstGeom prst="line">
            <a:avLst/>
          </a:prstGeom>
          <a:ln w="31750" cap="sq">
            <a:solidFill>
              <a:schemeClr val="accent3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FC581E8-30DF-44E8-95FE-70629CC2036D}"/>
              </a:ext>
            </a:extLst>
          </p:cNvPr>
          <p:cNvCxnSpPr/>
          <p:nvPr/>
        </p:nvCxnSpPr>
        <p:spPr>
          <a:xfrm>
            <a:off x="11176556" y="5841210"/>
            <a:ext cx="918000" cy="0"/>
          </a:xfrm>
          <a:prstGeom prst="line">
            <a:avLst/>
          </a:prstGeom>
          <a:ln w="31750" cap="sq">
            <a:solidFill>
              <a:schemeClr val="accent4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D7EC44B-1738-4625-99BB-122F9ED57D98}"/>
              </a:ext>
            </a:extLst>
          </p:cNvPr>
          <p:cNvCxnSpPr/>
          <p:nvPr/>
        </p:nvCxnSpPr>
        <p:spPr>
          <a:xfrm>
            <a:off x="11176556" y="6749016"/>
            <a:ext cx="918000" cy="918000"/>
          </a:xfrm>
          <a:prstGeom prst="line">
            <a:avLst/>
          </a:prstGeom>
          <a:ln w="31750" cap="sq">
            <a:solidFill>
              <a:schemeClr val="accent1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7DE40B2-A67D-4E5F-8686-B31C0A3CFA9F}"/>
              </a:ext>
            </a:extLst>
          </p:cNvPr>
          <p:cNvCxnSpPr/>
          <p:nvPr/>
        </p:nvCxnSpPr>
        <p:spPr>
          <a:xfrm flipH="1" flipV="1">
            <a:off x="6193446" y="4019835"/>
            <a:ext cx="918000" cy="918000"/>
          </a:xfrm>
          <a:prstGeom prst="line">
            <a:avLst/>
          </a:prstGeom>
          <a:ln w="31750" cap="sq">
            <a:solidFill>
              <a:schemeClr val="accent2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3452E686-E80B-43FB-9F81-081373B46A29}"/>
              </a:ext>
            </a:extLst>
          </p:cNvPr>
          <p:cNvCxnSpPr/>
          <p:nvPr/>
        </p:nvCxnSpPr>
        <p:spPr>
          <a:xfrm flipH="1" flipV="1">
            <a:off x="6193446" y="5815435"/>
            <a:ext cx="918000" cy="25778"/>
          </a:xfrm>
          <a:prstGeom prst="line">
            <a:avLst/>
          </a:prstGeom>
          <a:ln w="31750" cap="sq">
            <a:solidFill>
              <a:schemeClr val="accent5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7E369EE-9A4B-405B-BC00-A57B1213E29E}"/>
              </a:ext>
            </a:extLst>
          </p:cNvPr>
          <p:cNvCxnSpPr/>
          <p:nvPr/>
        </p:nvCxnSpPr>
        <p:spPr>
          <a:xfrm flipH="1">
            <a:off x="6193446" y="6749016"/>
            <a:ext cx="918000" cy="918000"/>
          </a:xfrm>
          <a:prstGeom prst="line">
            <a:avLst/>
          </a:prstGeom>
          <a:ln w="31750" cap="sq">
            <a:solidFill>
              <a:schemeClr val="accent6"/>
            </a:solidFill>
            <a:headEnd type="oval" w="med" len="med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58A3A07-9D0F-4B2E-A09C-5B560B992BFB}"/>
              </a:ext>
            </a:extLst>
          </p:cNvPr>
          <p:cNvGrpSpPr/>
          <p:nvPr/>
        </p:nvGrpSpPr>
        <p:grpSpPr>
          <a:xfrm>
            <a:off x="12243104" y="2663474"/>
            <a:ext cx="4644000" cy="1487706"/>
            <a:chOff x="910640" y="3052775"/>
            <a:chExt cx="1527408" cy="2480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0403DF9C-CD5A-41ED-ABDF-CFAFB5CE16FE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74240BF-8AD4-41EB-BB95-2CC5BA0825BD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D3DF5DB6-DF36-4BB2-80D1-444E66E288B9}"/>
              </a:ext>
            </a:extLst>
          </p:cNvPr>
          <p:cNvGrpSpPr/>
          <p:nvPr/>
        </p:nvGrpSpPr>
        <p:grpSpPr>
          <a:xfrm>
            <a:off x="12243104" y="5145575"/>
            <a:ext cx="4644000" cy="1487706"/>
            <a:chOff x="910640" y="3052775"/>
            <a:chExt cx="1527408" cy="2480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B9158E11-CE55-443F-94CB-AC58B9755C48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ACA36F3-30CD-46FB-91BC-7C455E31CAF5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AD2A6B2E-57B3-48F2-A52E-193D63AAE85E}"/>
              </a:ext>
            </a:extLst>
          </p:cNvPr>
          <p:cNvGrpSpPr/>
          <p:nvPr/>
        </p:nvGrpSpPr>
        <p:grpSpPr>
          <a:xfrm>
            <a:off x="12243104" y="7650763"/>
            <a:ext cx="4644000" cy="1487706"/>
            <a:chOff x="910640" y="3052775"/>
            <a:chExt cx="1527408" cy="2480666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61B0307-D82E-4E2C-9732-566762AAD0B9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B53C8982-C46D-48C2-AC16-3A492531FD0C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D472525-0FF1-42AD-9CC0-116CDE2E6E3E}"/>
              </a:ext>
            </a:extLst>
          </p:cNvPr>
          <p:cNvGrpSpPr/>
          <p:nvPr/>
        </p:nvGrpSpPr>
        <p:grpSpPr>
          <a:xfrm>
            <a:off x="1362633" y="2663474"/>
            <a:ext cx="4644000" cy="1487706"/>
            <a:chOff x="910640" y="3052775"/>
            <a:chExt cx="1527408" cy="2480664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B93EA4F-0C34-41D3-A92F-97EB3B8EC2F1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EFDB750-C5BB-4BFE-8FDA-D5017EDE1E76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BC14F3E-89B8-42D1-8925-182F4AF1A4CC}"/>
              </a:ext>
            </a:extLst>
          </p:cNvPr>
          <p:cNvGrpSpPr/>
          <p:nvPr/>
        </p:nvGrpSpPr>
        <p:grpSpPr>
          <a:xfrm>
            <a:off x="1362633" y="5157119"/>
            <a:ext cx="4644000" cy="1487706"/>
            <a:chOff x="910640" y="3052775"/>
            <a:chExt cx="1527408" cy="2480664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A1C95F1-5926-4E40-B31C-F95472AF1DFF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37F5DDBB-EE5A-445F-A86B-BD228F9E9EC9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E2F9AFE-C102-4F59-BE9C-B58AC834E3E5}"/>
              </a:ext>
            </a:extLst>
          </p:cNvPr>
          <p:cNvGrpSpPr/>
          <p:nvPr/>
        </p:nvGrpSpPr>
        <p:grpSpPr>
          <a:xfrm>
            <a:off x="1362633" y="7650761"/>
            <a:ext cx="4644000" cy="1487706"/>
            <a:chOff x="910640" y="3052775"/>
            <a:chExt cx="1527408" cy="248066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3390DF1A-B73B-4B05-94DF-4E811FC38400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1DD27AA-B5B7-4C40-986A-2C2BA54A098A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014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74DF8CC-88AD-41CE-8AE1-493B68FB870D}"/>
              </a:ext>
            </a:extLst>
          </p:cNvPr>
          <p:cNvSpPr/>
          <p:nvPr/>
        </p:nvSpPr>
        <p:spPr>
          <a:xfrm>
            <a:off x="7353256" y="2431940"/>
            <a:ext cx="3674753" cy="7158401"/>
          </a:xfrm>
          <a:custGeom>
            <a:avLst/>
            <a:gdLst>
              <a:gd name="connsiteX0" fmla="*/ 1384150 w 1391516"/>
              <a:gd name="connsiteY0" fmla="*/ 923871 h 2710666"/>
              <a:gd name="connsiteX1" fmla="*/ 1329221 w 1391516"/>
              <a:gd name="connsiteY1" fmla="*/ 864096 h 2710666"/>
              <a:gd name="connsiteX2" fmla="*/ 1250059 w 1391516"/>
              <a:gd name="connsiteY2" fmla="*/ 830169 h 2710666"/>
              <a:gd name="connsiteX3" fmla="*/ 1182206 w 1391516"/>
              <a:gd name="connsiteY3" fmla="*/ 803513 h 2710666"/>
              <a:gd name="connsiteX4" fmla="*/ 1182206 w 1391516"/>
              <a:gd name="connsiteY4" fmla="*/ 803513 h 2710666"/>
              <a:gd name="connsiteX5" fmla="*/ 1207247 w 1391516"/>
              <a:gd name="connsiteY5" fmla="*/ 743738 h 2710666"/>
              <a:gd name="connsiteX6" fmla="*/ 1208863 w 1391516"/>
              <a:gd name="connsiteY6" fmla="*/ 714658 h 2710666"/>
              <a:gd name="connsiteX7" fmla="*/ 1208863 w 1391516"/>
              <a:gd name="connsiteY7" fmla="*/ 714658 h 2710666"/>
              <a:gd name="connsiteX8" fmla="*/ 1123239 w 1391516"/>
              <a:gd name="connsiteY8" fmla="*/ 690425 h 2710666"/>
              <a:gd name="connsiteX9" fmla="*/ 1099006 w 1391516"/>
              <a:gd name="connsiteY9" fmla="*/ 700118 h 2710666"/>
              <a:gd name="connsiteX10" fmla="*/ 1040038 w 1391516"/>
              <a:gd name="connsiteY10" fmla="*/ 746161 h 2710666"/>
              <a:gd name="connsiteX11" fmla="*/ 815477 w 1391516"/>
              <a:gd name="connsiteY11" fmla="*/ 832593 h 2710666"/>
              <a:gd name="connsiteX12" fmla="*/ 798514 w 1391516"/>
              <a:gd name="connsiteY12" fmla="*/ 824515 h 2710666"/>
              <a:gd name="connsiteX13" fmla="*/ 746816 w 1391516"/>
              <a:gd name="connsiteY13" fmla="*/ 746969 h 2710666"/>
              <a:gd name="connsiteX14" fmla="*/ 639382 w 1391516"/>
              <a:gd name="connsiteY14" fmla="*/ 648420 h 2710666"/>
              <a:gd name="connsiteX15" fmla="*/ 533564 w 1391516"/>
              <a:gd name="connsiteY15" fmla="*/ 566835 h 2710666"/>
              <a:gd name="connsiteX16" fmla="*/ 568298 w 1391516"/>
              <a:gd name="connsiteY16" fmla="*/ 490096 h 2710666"/>
              <a:gd name="connsiteX17" fmla="*/ 630497 w 1391516"/>
              <a:gd name="connsiteY17" fmla="*/ 462632 h 2710666"/>
              <a:gd name="connsiteX18" fmla="*/ 694311 w 1391516"/>
              <a:gd name="connsiteY18" fmla="*/ 467479 h 2710666"/>
              <a:gd name="connsiteX19" fmla="*/ 725006 w 1391516"/>
              <a:gd name="connsiteY19" fmla="*/ 431937 h 2710666"/>
              <a:gd name="connsiteX20" fmla="*/ 750047 w 1391516"/>
              <a:gd name="connsiteY20" fmla="*/ 343082 h 2710666"/>
              <a:gd name="connsiteX21" fmla="*/ 745201 w 1391516"/>
              <a:gd name="connsiteY21" fmla="*/ 307540 h 2710666"/>
              <a:gd name="connsiteX22" fmla="*/ 715313 w 1391516"/>
              <a:gd name="connsiteY22" fmla="*/ 225955 h 2710666"/>
              <a:gd name="connsiteX23" fmla="*/ 716121 w 1391516"/>
              <a:gd name="connsiteY23" fmla="*/ 188797 h 2710666"/>
              <a:gd name="connsiteX24" fmla="*/ 742777 w 1391516"/>
              <a:gd name="connsiteY24" fmla="*/ 189605 h 2710666"/>
              <a:gd name="connsiteX25" fmla="*/ 756510 w 1391516"/>
              <a:gd name="connsiteY25" fmla="*/ 183950 h 2710666"/>
              <a:gd name="connsiteX26" fmla="*/ 695927 w 1391516"/>
              <a:gd name="connsiteY26" fmla="*/ 53091 h 2710666"/>
              <a:gd name="connsiteX27" fmla="*/ 621611 w 1391516"/>
              <a:gd name="connsiteY27" fmla="*/ 15125 h 2710666"/>
              <a:gd name="connsiteX28" fmla="*/ 492368 w 1391516"/>
              <a:gd name="connsiteY28" fmla="*/ 586 h 2710666"/>
              <a:gd name="connsiteX29" fmla="*/ 281539 w 1391516"/>
              <a:gd name="connsiteY29" fmla="*/ 81363 h 2710666"/>
              <a:gd name="connsiteX30" fmla="*/ 253266 w 1391516"/>
              <a:gd name="connsiteY30" fmla="*/ 124175 h 2710666"/>
              <a:gd name="connsiteX31" fmla="*/ 174912 w 1391516"/>
              <a:gd name="connsiteY31" fmla="*/ 62784 h 2710666"/>
              <a:gd name="connsiteX32" fmla="*/ 126446 w 1391516"/>
              <a:gd name="connsiteY32" fmla="*/ 60361 h 2710666"/>
              <a:gd name="connsiteX33" fmla="*/ 8511 w 1391516"/>
              <a:gd name="connsiteY33" fmla="*/ 198490 h 2710666"/>
              <a:gd name="connsiteX34" fmla="*/ 66671 w 1391516"/>
              <a:gd name="connsiteY34" fmla="*/ 489289 h 2710666"/>
              <a:gd name="connsiteX35" fmla="*/ 107059 w 1391516"/>
              <a:gd name="connsiteY35" fmla="*/ 571682 h 2710666"/>
              <a:gd name="connsiteX36" fmla="*/ 60208 w 1391516"/>
              <a:gd name="connsiteY36" fmla="*/ 639535 h 2710666"/>
              <a:gd name="connsiteX37" fmla="*/ 11742 w 1391516"/>
              <a:gd name="connsiteY37" fmla="*/ 646805 h 2710666"/>
              <a:gd name="connsiteX38" fmla="*/ 136947 w 1391516"/>
              <a:gd name="connsiteY38" fmla="*/ 626610 h 2710666"/>
              <a:gd name="connsiteX39" fmla="*/ 184606 w 1391516"/>
              <a:gd name="connsiteY39" fmla="*/ 465056 h 2710666"/>
              <a:gd name="connsiteX40" fmla="*/ 168450 w 1391516"/>
              <a:gd name="connsiteY40" fmla="*/ 234032 h 2710666"/>
              <a:gd name="connsiteX41" fmla="*/ 201569 w 1391516"/>
              <a:gd name="connsiteY41" fmla="*/ 180719 h 2710666"/>
              <a:gd name="connsiteX42" fmla="*/ 227418 w 1391516"/>
              <a:gd name="connsiteY42" fmla="*/ 175873 h 2710666"/>
              <a:gd name="connsiteX43" fmla="*/ 224994 w 1391516"/>
              <a:gd name="connsiteY43" fmla="*/ 198490 h 2710666"/>
              <a:gd name="connsiteX44" fmla="*/ 254074 w 1391516"/>
              <a:gd name="connsiteY44" fmla="*/ 343890 h 2710666"/>
              <a:gd name="connsiteX45" fmla="*/ 254074 w 1391516"/>
              <a:gd name="connsiteY45" fmla="*/ 343890 h 2710666"/>
              <a:gd name="connsiteX46" fmla="*/ 356661 w 1391516"/>
              <a:gd name="connsiteY46" fmla="*/ 422244 h 2710666"/>
              <a:gd name="connsiteX47" fmla="*/ 433400 w 1391516"/>
              <a:gd name="connsiteY47" fmla="*/ 438399 h 2710666"/>
              <a:gd name="connsiteX48" fmla="*/ 463288 w 1391516"/>
              <a:gd name="connsiteY48" fmla="*/ 467479 h 2710666"/>
              <a:gd name="connsiteX49" fmla="*/ 419668 w 1391516"/>
              <a:gd name="connsiteY49" fmla="*/ 561181 h 2710666"/>
              <a:gd name="connsiteX50" fmla="*/ 397858 w 1391516"/>
              <a:gd name="connsiteY50" fmla="*/ 571682 h 2710666"/>
              <a:gd name="connsiteX51" fmla="*/ 338083 w 1391516"/>
              <a:gd name="connsiteY51" fmla="*/ 604800 h 2710666"/>
              <a:gd name="connsiteX52" fmla="*/ 235495 w 1391516"/>
              <a:gd name="connsiteY52" fmla="*/ 704156 h 2710666"/>
              <a:gd name="connsiteX53" fmla="*/ 98982 w 1391516"/>
              <a:gd name="connsiteY53" fmla="*/ 828554 h 2710666"/>
              <a:gd name="connsiteX54" fmla="*/ 86865 w 1391516"/>
              <a:gd name="connsiteY54" fmla="*/ 898830 h 2710666"/>
              <a:gd name="connsiteX55" fmla="*/ 86865 w 1391516"/>
              <a:gd name="connsiteY55" fmla="*/ 898830 h 2710666"/>
              <a:gd name="connsiteX56" fmla="*/ 405936 w 1391516"/>
              <a:gd name="connsiteY56" fmla="*/ 1061193 h 2710666"/>
              <a:gd name="connsiteX57" fmla="*/ 435823 w 1391516"/>
              <a:gd name="connsiteY57" fmla="*/ 1106428 h 2710666"/>
              <a:gd name="connsiteX58" fmla="*/ 420476 w 1391516"/>
              <a:gd name="connsiteY58" fmla="*/ 1139547 h 2710666"/>
              <a:gd name="connsiteX59" fmla="*/ 360700 w 1391516"/>
              <a:gd name="connsiteY59" fmla="*/ 1301909 h 2710666"/>
              <a:gd name="connsiteX60" fmla="*/ 360700 w 1391516"/>
              <a:gd name="connsiteY60" fmla="*/ 1304333 h 2710666"/>
              <a:gd name="connsiteX61" fmla="*/ 405128 w 1391516"/>
              <a:gd name="connsiteY61" fmla="*/ 1407728 h 2710666"/>
              <a:gd name="connsiteX62" fmla="*/ 451979 w 1391516"/>
              <a:gd name="connsiteY62" fmla="*/ 1520816 h 2710666"/>
              <a:gd name="connsiteX63" fmla="*/ 440670 w 1391516"/>
              <a:gd name="connsiteY63" fmla="*/ 1788997 h 2710666"/>
              <a:gd name="connsiteX64" fmla="*/ 384126 w 1391516"/>
              <a:gd name="connsiteY64" fmla="*/ 2072526 h 2710666"/>
              <a:gd name="connsiteX65" fmla="*/ 374432 w 1391516"/>
              <a:gd name="connsiteY65" fmla="*/ 2339091 h 2710666"/>
              <a:gd name="connsiteX66" fmla="*/ 384126 w 1391516"/>
              <a:gd name="connsiteY66" fmla="*/ 2394020 h 2710666"/>
              <a:gd name="connsiteX67" fmla="*/ 398666 w 1391516"/>
              <a:gd name="connsiteY67" fmla="*/ 2548305 h 2710666"/>
              <a:gd name="connsiteX68" fmla="*/ 397050 w 1391516"/>
              <a:gd name="connsiteY68" fmla="*/ 2579000 h 2710666"/>
              <a:gd name="connsiteX69" fmla="*/ 439862 w 1391516"/>
              <a:gd name="connsiteY69" fmla="*/ 2631505 h 2710666"/>
              <a:gd name="connsiteX70" fmla="*/ 542449 w 1391516"/>
              <a:gd name="connsiteY70" fmla="*/ 2634736 h 2710666"/>
              <a:gd name="connsiteX71" fmla="*/ 740354 w 1391516"/>
              <a:gd name="connsiteY71" fmla="*/ 2654930 h 2710666"/>
              <a:gd name="connsiteX72" fmla="*/ 762972 w 1391516"/>
              <a:gd name="connsiteY72" fmla="*/ 2675933 h 2710666"/>
              <a:gd name="connsiteX73" fmla="*/ 799322 w 1391516"/>
              <a:gd name="connsiteY73" fmla="*/ 2710667 h 2710666"/>
              <a:gd name="connsiteX74" fmla="*/ 1184630 w 1391516"/>
              <a:gd name="connsiteY74" fmla="*/ 2710667 h 2710666"/>
              <a:gd name="connsiteX75" fmla="*/ 1219364 w 1391516"/>
              <a:gd name="connsiteY75" fmla="*/ 2675125 h 2710666"/>
              <a:gd name="connsiteX76" fmla="*/ 1218556 w 1391516"/>
              <a:gd name="connsiteY76" fmla="*/ 2320512 h 2710666"/>
              <a:gd name="connsiteX77" fmla="*/ 1181399 w 1391516"/>
              <a:gd name="connsiteY77" fmla="*/ 2283354 h 2710666"/>
              <a:gd name="connsiteX78" fmla="*/ 1143433 w 1391516"/>
              <a:gd name="connsiteY78" fmla="*/ 2252659 h 2710666"/>
              <a:gd name="connsiteX79" fmla="*/ 1081235 w 1391516"/>
              <a:gd name="connsiteY79" fmla="*/ 2119376 h 2710666"/>
              <a:gd name="connsiteX80" fmla="*/ 890600 w 1391516"/>
              <a:gd name="connsiteY80" fmla="*/ 2125839 h 2710666"/>
              <a:gd name="connsiteX81" fmla="*/ 835671 w 1391516"/>
              <a:gd name="connsiteY81" fmla="*/ 2247813 h 2710666"/>
              <a:gd name="connsiteX82" fmla="*/ 791244 w 1391516"/>
              <a:gd name="connsiteY82" fmla="*/ 2283354 h 2710666"/>
              <a:gd name="connsiteX83" fmla="*/ 762972 w 1391516"/>
              <a:gd name="connsiteY83" fmla="*/ 2310819 h 2710666"/>
              <a:gd name="connsiteX84" fmla="*/ 762972 w 1391516"/>
              <a:gd name="connsiteY84" fmla="*/ 2451372 h 2710666"/>
              <a:gd name="connsiteX85" fmla="*/ 751663 w 1391516"/>
              <a:gd name="connsiteY85" fmla="*/ 2476413 h 2710666"/>
              <a:gd name="connsiteX86" fmla="*/ 649883 w 1391516"/>
              <a:gd name="connsiteY86" fmla="*/ 2392404 h 2710666"/>
              <a:gd name="connsiteX87" fmla="*/ 662000 w 1391516"/>
              <a:gd name="connsiteY87" fmla="*/ 2167843 h 2710666"/>
              <a:gd name="connsiteX88" fmla="*/ 656346 w 1391516"/>
              <a:gd name="connsiteY88" fmla="*/ 2083835 h 2710666"/>
              <a:gd name="connsiteX89" fmla="*/ 664423 w 1391516"/>
              <a:gd name="connsiteY89" fmla="*/ 2036983 h 2710666"/>
              <a:gd name="connsiteX90" fmla="*/ 719352 w 1391516"/>
              <a:gd name="connsiteY90" fmla="*/ 1894815 h 2710666"/>
              <a:gd name="connsiteX91" fmla="*/ 732276 w 1391516"/>
              <a:gd name="connsiteY91" fmla="*/ 1729222 h 2710666"/>
              <a:gd name="connsiteX92" fmla="*/ 787205 w 1391516"/>
              <a:gd name="connsiteY92" fmla="*/ 1413382 h 2710666"/>
              <a:gd name="connsiteX93" fmla="*/ 824363 w 1391516"/>
              <a:gd name="connsiteY93" fmla="*/ 1314026 h 2710666"/>
              <a:gd name="connsiteX94" fmla="*/ 895447 w 1391516"/>
              <a:gd name="connsiteY94" fmla="*/ 1201745 h 2710666"/>
              <a:gd name="connsiteX95" fmla="*/ 907563 w 1391516"/>
              <a:gd name="connsiteY95" fmla="*/ 1122584 h 2710666"/>
              <a:gd name="connsiteX96" fmla="*/ 840518 w 1391516"/>
              <a:gd name="connsiteY96" fmla="*/ 948104 h 2710666"/>
              <a:gd name="connsiteX97" fmla="*/ 851827 w 1391516"/>
              <a:gd name="connsiteY97" fmla="*/ 910947 h 2710666"/>
              <a:gd name="connsiteX98" fmla="*/ 1051347 w 1391516"/>
              <a:gd name="connsiteY98" fmla="*/ 790588 h 2710666"/>
              <a:gd name="connsiteX99" fmla="*/ 1145857 w 1391516"/>
              <a:gd name="connsiteY99" fmla="*/ 761509 h 2710666"/>
              <a:gd name="connsiteX100" fmla="*/ 1179783 w 1391516"/>
              <a:gd name="connsiteY100" fmla="*/ 788973 h 2710666"/>
              <a:gd name="connsiteX101" fmla="*/ 1179783 w 1391516"/>
              <a:gd name="connsiteY101" fmla="*/ 800282 h 2710666"/>
              <a:gd name="connsiteX102" fmla="*/ 1082042 w 1391516"/>
              <a:gd name="connsiteY102" fmla="*/ 824515 h 2710666"/>
              <a:gd name="connsiteX103" fmla="*/ 977840 w 1391516"/>
              <a:gd name="connsiteY103" fmla="*/ 905292 h 2710666"/>
              <a:gd name="connsiteX104" fmla="*/ 975416 w 1391516"/>
              <a:gd name="connsiteY104" fmla="*/ 926294 h 2710666"/>
              <a:gd name="connsiteX105" fmla="*/ 1039230 w 1391516"/>
              <a:gd name="connsiteY105" fmla="*/ 971530 h 2710666"/>
              <a:gd name="connsiteX106" fmla="*/ 1073157 w 1391516"/>
              <a:gd name="connsiteY106" fmla="*/ 954566 h 2710666"/>
              <a:gd name="connsiteX107" fmla="*/ 1066695 w 1391516"/>
              <a:gd name="connsiteY107" fmla="*/ 1004648 h 2710666"/>
              <a:gd name="connsiteX108" fmla="*/ 1014997 w 1391516"/>
              <a:gd name="connsiteY108" fmla="*/ 1205784 h 2710666"/>
              <a:gd name="connsiteX109" fmla="*/ 1043269 w 1391516"/>
              <a:gd name="connsiteY109" fmla="*/ 1261520 h 2710666"/>
              <a:gd name="connsiteX110" fmla="*/ 1114353 w 1391516"/>
              <a:gd name="connsiteY110" fmla="*/ 1276868 h 2710666"/>
              <a:gd name="connsiteX111" fmla="*/ 1162012 w 1391516"/>
              <a:gd name="connsiteY111" fmla="*/ 1236480 h 2710666"/>
              <a:gd name="connsiteX112" fmla="*/ 1173321 w 1391516"/>
              <a:gd name="connsiteY112" fmla="*/ 1130661 h 2710666"/>
              <a:gd name="connsiteX113" fmla="*/ 1178975 w 1391516"/>
              <a:gd name="connsiteY113" fmla="*/ 1158934 h 2710666"/>
              <a:gd name="connsiteX114" fmla="*/ 1180591 w 1391516"/>
              <a:gd name="connsiteY114" fmla="*/ 1251828 h 2710666"/>
              <a:gd name="connsiteX115" fmla="*/ 1195939 w 1391516"/>
              <a:gd name="connsiteY115" fmla="*/ 1274445 h 2710666"/>
              <a:gd name="connsiteX116" fmla="*/ 1285601 w 1391516"/>
              <a:gd name="connsiteY116" fmla="*/ 1270406 h 2710666"/>
              <a:gd name="connsiteX117" fmla="*/ 1307411 w 1391516"/>
              <a:gd name="connsiteY117" fmla="*/ 1235672 h 2710666"/>
              <a:gd name="connsiteX118" fmla="*/ 1288025 w 1391516"/>
              <a:gd name="connsiteY118" fmla="*/ 1008687 h 2710666"/>
              <a:gd name="connsiteX119" fmla="*/ 1296103 w 1391516"/>
              <a:gd name="connsiteY119" fmla="*/ 940835 h 2710666"/>
              <a:gd name="connsiteX120" fmla="*/ 1341338 w 1391516"/>
              <a:gd name="connsiteY120" fmla="*/ 968299 h 2710666"/>
              <a:gd name="connsiteX121" fmla="*/ 1381727 w 1391516"/>
              <a:gd name="connsiteY121" fmla="*/ 948912 h 2710666"/>
              <a:gd name="connsiteX122" fmla="*/ 1384150 w 1391516"/>
              <a:gd name="connsiteY122" fmla="*/ 923871 h 2710666"/>
              <a:gd name="connsiteX123" fmla="*/ 417245 w 1391516"/>
              <a:gd name="connsiteY123" fmla="*/ 1007072 h 2710666"/>
              <a:gd name="connsiteX124" fmla="*/ 341314 w 1391516"/>
              <a:gd name="connsiteY124" fmla="*/ 950527 h 2710666"/>
              <a:gd name="connsiteX125" fmla="*/ 226610 w 1391516"/>
              <a:gd name="connsiteY125" fmla="*/ 886714 h 2710666"/>
              <a:gd name="connsiteX126" fmla="*/ 213685 w 1391516"/>
              <a:gd name="connsiteY126" fmla="*/ 844709 h 2710666"/>
              <a:gd name="connsiteX127" fmla="*/ 318696 w 1391516"/>
              <a:gd name="connsiteY127" fmla="*/ 767163 h 2710666"/>
              <a:gd name="connsiteX128" fmla="*/ 338083 w 1391516"/>
              <a:gd name="connsiteY128" fmla="*/ 775241 h 2710666"/>
              <a:gd name="connsiteX129" fmla="*/ 422091 w 1391516"/>
              <a:gd name="connsiteY129" fmla="*/ 1003841 h 2710666"/>
              <a:gd name="connsiteX130" fmla="*/ 417245 w 1391516"/>
              <a:gd name="connsiteY130" fmla="*/ 1007072 h 2710666"/>
              <a:gd name="connsiteX131" fmla="*/ 847788 w 1391516"/>
              <a:gd name="connsiteY131" fmla="*/ 2256698 h 2710666"/>
              <a:gd name="connsiteX132" fmla="*/ 915641 w 1391516"/>
              <a:gd name="connsiteY132" fmla="*/ 2123415 h 2710666"/>
              <a:gd name="connsiteX133" fmla="*/ 1056194 w 1391516"/>
              <a:gd name="connsiteY133" fmla="*/ 2121800 h 2710666"/>
              <a:gd name="connsiteX134" fmla="*/ 1126470 w 1391516"/>
              <a:gd name="connsiteY134" fmla="*/ 2262353 h 2710666"/>
              <a:gd name="connsiteX135" fmla="*/ 1105468 w 1391516"/>
              <a:gd name="connsiteY135" fmla="*/ 2282547 h 2710666"/>
              <a:gd name="connsiteX136" fmla="*/ 985110 w 1391516"/>
              <a:gd name="connsiteY136" fmla="*/ 2282547 h 2710666"/>
              <a:gd name="connsiteX137" fmla="*/ 870406 w 1391516"/>
              <a:gd name="connsiteY137" fmla="*/ 2282547 h 2710666"/>
              <a:gd name="connsiteX138" fmla="*/ 847788 w 1391516"/>
              <a:gd name="connsiteY138" fmla="*/ 2256698 h 2710666"/>
              <a:gd name="connsiteX139" fmla="*/ 742777 w 1391516"/>
              <a:gd name="connsiteY139" fmla="*/ 2528110 h 2710666"/>
              <a:gd name="connsiteX140" fmla="*/ 758933 w 1391516"/>
              <a:gd name="connsiteY140" fmla="*/ 2541034 h 2710666"/>
              <a:gd name="connsiteX141" fmla="*/ 754894 w 1391516"/>
              <a:gd name="connsiteY141" fmla="*/ 2586270 h 2710666"/>
              <a:gd name="connsiteX142" fmla="*/ 713698 w 1391516"/>
              <a:gd name="connsiteY142" fmla="*/ 2579000 h 2710666"/>
              <a:gd name="connsiteX143" fmla="*/ 649883 w 1391516"/>
              <a:gd name="connsiteY143" fmla="*/ 2520840 h 2710666"/>
              <a:gd name="connsiteX144" fmla="*/ 742777 w 1391516"/>
              <a:gd name="connsiteY144" fmla="*/ 2528110 h 2710666"/>
              <a:gd name="connsiteX145" fmla="*/ 1242789 w 1391516"/>
              <a:gd name="connsiteY145" fmla="*/ 831785 h 2710666"/>
              <a:gd name="connsiteX146" fmla="*/ 1242789 w 1391516"/>
              <a:gd name="connsiteY146" fmla="*/ 831785 h 2710666"/>
              <a:gd name="connsiteX147" fmla="*/ 1147472 w 1391516"/>
              <a:gd name="connsiteY147" fmla="*/ 844709 h 2710666"/>
              <a:gd name="connsiteX148" fmla="*/ 1118392 w 1391516"/>
              <a:gd name="connsiteY148" fmla="*/ 831785 h 2710666"/>
              <a:gd name="connsiteX149" fmla="*/ 1178168 w 1391516"/>
              <a:gd name="connsiteY149" fmla="*/ 806744 h 2710666"/>
              <a:gd name="connsiteX150" fmla="*/ 1179783 w 1391516"/>
              <a:gd name="connsiteY150" fmla="*/ 807552 h 2710666"/>
              <a:gd name="connsiteX151" fmla="*/ 1185438 w 1391516"/>
              <a:gd name="connsiteY151" fmla="*/ 811591 h 2710666"/>
              <a:gd name="connsiteX152" fmla="*/ 1245213 w 1391516"/>
              <a:gd name="connsiteY152" fmla="*/ 831785 h 2710666"/>
              <a:gd name="connsiteX153" fmla="*/ 1242789 w 1391516"/>
              <a:gd name="connsiteY153" fmla="*/ 831785 h 2710666"/>
              <a:gd name="connsiteX154" fmla="*/ 1242789 w 1391516"/>
              <a:gd name="connsiteY154" fmla="*/ 831785 h 2710666"/>
              <a:gd name="connsiteX155" fmla="*/ 1242789 w 1391516"/>
              <a:gd name="connsiteY155" fmla="*/ 831785 h 2710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1391516" h="2710666">
                <a:moveTo>
                  <a:pt x="1384150" y="923871"/>
                </a:moveTo>
                <a:cubicBezTo>
                  <a:pt x="1365571" y="903677"/>
                  <a:pt x="1347800" y="883482"/>
                  <a:pt x="1329221" y="864096"/>
                </a:cubicBezTo>
                <a:cubicBezTo>
                  <a:pt x="1307411" y="841478"/>
                  <a:pt x="1283986" y="820476"/>
                  <a:pt x="1250059" y="830169"/>
                </a:cubicBezTo>
                <a:cubicBezTo>
                  <a:pt x="1240366" y="823707"/>
                  <a:pt x="1202401" y="812398"/>
                  <a:pt x="1182206" y="803513"/>
                </a:cubicBezTo>
                <a:lnTo>
                  <a:pt x="1182206" y="803513"/>
                </a:lnTo>
                <a:cubicBezTo>
                  <a:pt x="1180591" y="779280"/>
                  <a:pt x="1176552" y="755854"/>
                  <a:pt x="1207247" y="743738"/>
                </a:cubicBezTo>
                <a:cubicBezTo>
                  <a:pt x="1220980" y="738891"/>
                  <a:pt x="1220980" y="725159"/>
                  <a:pt x="1208863" y="714658"/>
                </a:cubicBezTo>
                <a:cubicBezTo>
                  <a:pt x="1208863" y="714658"/>
                  <a:pt x="1208863" y="714658"/>
                  <a:pt x="1208863" y="714658"/>
                </a:cubicBezTo>
                <a:cubicBezTo>
                  <a:pt x="1183014" y="697694"/>
                  <a:pt x="1152319" y="697694"/>
                  <a:pt x="1123239" y="690425"/>
                </a:cubicBezTo>
                <a:cubicBezTo>
                  <a:pt x="1112738" y="688001"/>
                  <a:pt x="1106276" y="693655"/>
                  <a:pt x="1099006" y="700118"/>
                </a:cubicBezTo>
                <a:cubicBezTo>
                  <a:pt x="1080427" y="717081"/>
                  <a:pt x="1064271" y="737275"/>
                  <a:pt x="1040038" y="746161"/>
                </a:cubicBezTo>
                <a:cubicBezTo>
                  <a:pt x="964915" y="774433"/>
                  <a:pt x="889792" y="803513"/>
                  <a:pt x="815477" y="832593"/>
                </a:cubicBezTo>
                <a:cubicBezTo>
                  <a:pt x="805784" y="836632"/>
                  <a:pt x="800937" y="837439"/>
                  <a:pt x="798514" y="824515"/>
                </a:cubicBezTo>
                <a:cubicBezTo>
                  <a:pt x="792052" y="792204"/>
                  <a:pt x="772665" y="767163"/>
                  <a:pt x="746816" y="746969"/>
                </a:cubicBezTo>
                <a:cubicBezTo>
                  <a:pt x="708851" y="716273"/>
                  <a:pt x="669270" y="687193"/>
                  <a:pt x="639382" y="648420"/>
                </a:cubicBezTo>
                <a:cubicBezTo>
                  <a:pt x="611110" y="612071"/>
                  <a:pt x="582030" y="576528"/>
                  <a:pt x="533564" y="566835"/>
                </a:cubicBezTo>
                <a:cubicBezTo>
                  <a:pt x="544873" y="540987"/>
                  <a:pt x="556182" y="515138"/>
                  <a:pt x="568298" y="490096"/>
                </a:cubicBezTo>
                <a:cubicBezTo>
                  <a:pt x="583646" y="460209"/>
                  <a:pt x="597378" y="454555"/>
                  <a:pt x="630497" y="462632"/>
                </a:cubicBezTo>
                <a:cubicBezTo>
                  <a:pt x="651499" y="468287"/>
                  <a:pt x="672501" y="470710"/>
                  <a:pt x="694311" y="467479"/>
                </a:cubicBezTo>
                <a:cubicBezTo>
                  <a:pt x="716121" y="464248"/>
                  <a:pt x="725814" y="453747"/>
                  <a:pt x="725006" y="431937"/>
                </a:cubicBezTo>
                <a:cubicBezTo>
                  <a:pt x="723391" y="399626"/>
                  <a:pt x="742777" y="372969"/>
                  <a:pt x="750047" y="343082"/>
                </a:cubicBezTo>
                <a:cubicBezTo>
                  <a:pt x="754086" y="326926"/>
                  <a:pt x="755702" y="318849"/>
                  <a:pt x="745201" y="307540"/>
                </a:cubicBezTo>
                <a:cubicBezTo>
                  <a:pt x="734700" y="297039"/>
                  <a:pt x="724199" y="238071"/>
                  <a:pt x="715313" y="225955"/>
                </a:cubicBezTo>
                <a:cubicBezTo>
                  <a:pt x="706428" y="213838"/>
                  <a:pt x="709659" y="200106"/>
                  <a:pt x="716121" y="188797"/>
                </a:cubicBezTo>
                <a:cubicBezTo>
                  <a:pt x="723391" y="175065"/>
                  <a:pt x="733892" y="185566"/>
                  <a:pt x="742777" y="189605"/>
                </a:cubicBezTo>
                <a:cubicBezTo>
                  <a:pt x="750855" y="192836"/>
                  <a:pt x="754086" y="192028"/>
                  <a:pt x="756510" y="183950"/>
                </a:cubicBezTo>
                <a:cubicBezTo>
                  <a:pt x="773473" y="137100"/>
                  <a:pt x="743585" y="70862"/>
                  <a:pt x="695927" y="53091"/>
                </a:cubicBezTo>
                <a:cubicBezTo>
                  <a:pt x="666847" y="41782"/>
                  <a:pt x="650691" y="24819"/>
                  <a:pt x="621611" y="15125"/>
                </a:cubicBezTo>
                <a:cubicBezTo>
                  <a:pt x="586069" y="-222"/>
                  <a:pt x="529525" y="-1030"/>
                  <a:pt x="492368" y="586"/>
                </a:cubicBezTo>
                <a:cubicBezTo>
                  <a:pt x="414821" y="5432"/>
                  <a:pt x="338890" y="7048"/>
                  <a:pt x="281539" y="81363"/>
                </a:cubicBezTo>
                <a:cubicBezTo>
                  <a:pt x="271845" y="94287"/>
                  <a:pt x="261344" y="137907"/>
                  <a:pt x="253266" y="124175"/>
                </a:cubicBezTo>
                <a:cubicBezTo>
                  <a:pt x="235495" y="94287"/>
                  <a:pt x="206416" y="76517"/>
                  <a:pt x="174912" y="62784"/>
                </a:cubicBezTo>
                <a:cubicBezTo>
                  <a:pt x="159565" y="55514"/>
                  <a:pt x="142601" y="51475"/>
                  <a:pt x="126446" y="60361"/>
                </a:cubicBezTo>
                <a:cubicBezTo>
                  <a:pt x="70710" y="91864"/>
                  <a:pt x="19820" y="130637"/>
                  <a:pt x="8511" y="198490"/>
                </a:cubicBezTo>
                <a:cubicBezTo>
                  <a:pt x="-8452" y="301885"/>
                  <a:pt x="-5221" y="402049"/>
                  <a:pt x="66671" y="489289"/>
                </a:cubicBezTo>
                <a:cubicBezTo>
                  <a:pt x="86057" y="513522"/>
                  <a:pt x="101405" y="540987"/>
                  <a:pt x="107059" y="571682"/>
                </a:cubicBezTo>
                <a:cubicBezTo>
                  <a:pt x="114329" y="610455"/>
                  <a:pt x="98982" y="633072"/>
                  <a:pt x="60208" y="639535"/>
                </a:cubicBezTo>
                <a:cubicBezTo>
                  <a:pt x="45669" y="641958"/>
                  <a:pt x="31129" y="643573"/>
                  <a:pt x="11742" y="646805"/>
                </a:cubicBezTo>
                <a:cubicBezTo>
                  <a:pt x="61824" y="665383"/>
                  <a:pt x="102213" y="660537"/>
                  <a:pt x="136947" y="626610"/>
                </a:cubicBezTo>
                <a:cubicBezTo>
                  <a:pt x="182990" y="581375"/>
                  <a:pt x="206416" y="531293"/>
                  <a:pt x="184606" y="465056"/>
                </a:cubicBezTo>
                <a:cubicBezTo>
                  <a:pt x="160372" y="389933"/>
                  <a:pt x="158757" y="312386"/>
                  <a:pt x="168450" y="234032"/>
                </a:cubicBezTo>
                <a:cubicBezTo>
                  <a:pt x="171681" y="211414"/>
                  <a:pt x="181375" y="192836"/>
                  <a:pt x="201569" y="180719"/>
                </a:cubicBezTo>
                <a:cubicBezTo>
                  <a:pt x="209647" y="175873"/>
                  <a:pt x="219340" y="169411"/>
                  <a:pt x="227418" y="175873"/>
                </a:cubicBezTo>
                <a:cubicBezTo>
                  <a:pt x="236303" y="182335"/>
                  <a:pt x="226610" y="191220"/>
                  <a:pt x="224994" y="198490"/>
                </a:cubicBezTo>
                <a:cubicBezTo>
                  <a:pt x="215301" y="250996"/>
                  <a:pt x="215301" y="301078"/>
                  <a:pt x="254074" y="343890"/>
                </a:cubicBezTo>
                <a:cubicBezTo>
                  <a:pt x="254074" y="343890"/>
                  <a:pt x="254074" y="343890"/>
                  <a:pt x="254074" y="343890"/>
                </a:cubicBezTo>
                <a:cubicBezTo>
                  <a:pt x="278307" y="383471"/>
                  <a:pt x="313042" y="408511"/>
                  <a:pt x="356661" y="422244"/>
                </a:cubicBezTo>
                <a:cubicBezTo>
                  <a:pt x="381702" y="430321"/>
                  <a:pt x="407551" y="435168"/>
                  <a:pt x="433400" y="438399"/>
                </a:cubicBezTo>
                <a:cubicBezTo>
                  <a:pt x="449555" y="440822"/>
                  <a:pt x="468942" y="448900"/>
                  <a:pt x="463288" y="467479"/>
                </a:cubicBezTo>
                <a:cubicBezTo>
                  <a:pt x="451979" y="499790"/>
                  <a:pt x="435016" y="530485"/>
                  <a:pt x="419668" y="561181"/>
                </a:cubicBezTo>
                <a:cubicBezTo>
                  <a:pt x="415629" y="569259"/>
                  <a:pt x="405936" y="570874"/>
                  <a:pt x="397858" y="571682"/>
                </a:cubicBezTo>
                <a:cubicBezTo>
                  <a:pt x="372817" y="574105"/>
                  <a:pt x="355046" y="587837"/>
                  <a:pt x="338083" y="604800"/>
                </a:cubicBezTo>
                <a:cubicBezTo>
                  <a:pt x="304156" y="638727"/>
                  <a:pt x="271845" y="673461"/>
                  <a:pt x="235495" y="704156"/>
                </a:cubicBezTo>
                <a:cubicBezTo>
                  <a:pt x="188645" y="743738"/>
                  <a:pt x="143409" y="785742"/>
                  <a:pt x="98982" y="828554"/>
                </a:cubicBezTo>
                <a:cubicBezTo>
                  <a:pt x="72325" y="853595"/>
                  <a:pt x="69902" y="877020"/>
                  <a:pt x="86865" y="898830"/>
                </a:cubicBezTo>
                <a:cubicBezTo>
                  <a:pt x="86865" y="898830"/>
                  <a:pt x="86865" y="898830"/>
                  <a:pt x="86865" y="898830"/>
                </a:cubicBezTo>
                <a:cubicBezTo>
                  <a:pt x="191876" y="956182"/>
                  <a:pt x="293655" y="1019996"/>
                  <a:pt x="405936" y="1061193"/>
                </a:cubicBezTo>
                <a:cubicBezTo>
                  <a:pt x="428553" y="1069270"/>
                  <a:pt x="440670" y="1081387"/>
                  <a:pt x="435823" y="1106428"/>
                </a:cubicBezTo>
                <a:cubicBezTo>
                  <a:pt x="430977" y="1117737"/>
                  <a:pt x="428553" y="1130661"/>
                  <a:pt x="420476" y="1139547"/>
                </a:cubicBezTo>
                <a:cubicBezTo>
                  <a:pt x="379279" y="1186398"/>
                  <a:pt x="351815" y="1237287"/>
                  <a:pt x="360700" y="1301909"/>
                </a:cubicBezTo>
                <a:cubicBezTo>
                  <a:pt x="360700" y="1302717"/>
                  <a:pt x="359893" y="1303525"/>
                  <a:pt x="360700" y="1304333"/>
                </a:cubicBezTo>
                <a:cubicBezTo>
                  <a:pt x="369586" y="1347952"/>
                  <a:pt x="377664" y="1385918"/>
                  <a:pt x="405128" y="1407728"/>
                </a:cubicBezTo>
                <a:cubicBezTo>
                  <a:pt x="446324" y="1440039"/>
                  <a:pt x="444709" y="1475581"/>
                  <a:pt x="451979" y="1520816"/>
                </a:cubicBezTo>
                <a:cubicBezTo>
                  <a:pt x="465711" y="1610479"/>
                  <a:pt x="458441" y="1700142"/>
                  <a:pt x="440670" y="1788997"/>
                </a:cubicBezTo>
                <a:cubicBezTo>
                  <a:pt x="422091" y="1883506"/>
                  <a:pt x="394627" y="1976400"/>
                  <a:pt x="384126" y="2072526"/>
                </a:cubicBezTo>
                <a:cubicBezTo>
                  <a:pt x="374432" y="2161381"/>
                  <a:pt x="383318" y="2250236"/>
                  <a:pt x="374432" y="2339091"/>
                </a:cubicBezTo>
                <a:cubicBezTo>
                  <a:pt x="372817" y="2357670"/>
                  <a:pt x="377664" y="2376248"/>
                  <a:pt x="384126" y="2394020"/>
                </a:cubicBezTo>
                <a:cubicBezTo>
                  <a:pt x="403512" y="2444102"/>
                  <a:pt x="412398" y="2494991"/>
                  <a:pt x="398666" y="2548305"/>
                </a:cubicBezTo>
                <a:cubicBezTo>
                  <a:pt x="396242" y="2557998"/>
                  <a:pt x="397050" y="2568499"/>
                  <a:pt x="397050" y="2579000"/>
                </a:cubicBezTo>
                <a:cubicBezTo>
                  <a:pt x="397050" y="2618581"/>
                  <a:pt x="401897" y="2622619"/>
                  <a:pt x="439862" y="2631505"/>
                </a:cubicBezTo>
                <a:cubicBezTo>
                  <a:pt x="474596" y="2639583"/>
                  <a:pt x="510139" y="2627466"/>
                  <a:pt x="542449" y="2634736"/>
                </a:cubicBezTo>
                <a:cubicBezTo>
                  <a:pt x="607879" y="2649276"/>
                  <a:pt x="673309" y="2657354"/>
                  <a:pt x="740354" y="2654930"/>
                </a:cubicBezTo>
                <a:cubicBezTo>
                  <a:pt x="754894" y="2654123"/>
                  <a:pt x="764587" y="2660585"/>
                  <a:pt x="762972" y="2675933"/>
                </a:cubicBezTo>
                <a:cubicBezTo>
                  <a:pt x="759741" y="2704205"/>
                  <a:pt x="773473" y="2710667"/>
                  <a:pt x="799322" y="2710667"/>
                </a:cubicBezTo>
                <a:cubicBezTo>
                  <a:pt x="927758" y="2709859"/>
                  <a:pt x="1056194" y="2709859"/>
                  <a:pt x="1184630" y="2710667"/>
                </a:cubicBezTo>
                <a:cubicBezTo>
                  <a:pt x="1212094" y="2710667"/>
                  <a:pt x="1219364" y="2700974"/>
                  <a:pt x="1219364" y="2675125"/>
                </a:cubicBezTo>
                <a:cubicBezTo>
                  <a:pt x="1218556" y="2557190"/>
                  <a:pt x="1218556" y="2438447"/>
                  <a:pt x="1218556" y="2320512"/>
                </a:cubicBezTo>
                <a:cubicBezTo>
                  <a:pt x="1218556" y="2283354"/>
                  <a:pt x="1218556" y="2282547"/>
                  <a:pt x="1181399" y="2283354"/>
                </a:cubicBezTo>
                <a:cubicBezTo>
                  <a:pt x="1158781" y="2284163"/>
                  <a:pt x="1148280" y="2276892"/>
                  <a:pt x="1143433" y="2252659"/>
                </a:cubicBezTo>
                <a:cubicBezTo>
                  <a:pt x="1134548" y="2203385"/>
                  <a:pt x="1115161" y="2157342"/>
                  <a:pt x="1081235" y="2119376"/>
                </a:cubicBezTo>
                <a:cubicBezTo>
                  <a:pt x="1023883" y="2055563"/>
                  <a:pt x="943913" y="2057986"/>
                  <a:pt x="890600" y="2125839"/>
                </a:cubicBezTo>
                <a:cubicBezTo>
                  <a:pt x="862328" y="2161381"/>
                  <a:pt x="842941" y="2202577"/>
                  <a:pt x="835671" y="2247813"/>
                </a:cubicBezTo>
                <a:cubicBezTo>
                  <a:pt x="830825" y="2275277"/>
                  <a:pt x="819516" y="2287393"/>
                  <a:pt x="791244" y="2283354"/>
                </a:cubicBezTo>
                <a:cubicBezTo>
                  <a:pt x="771050" y="2280124"/>
                  <a:pt x="762972" y="2289817"/>
                  <a:pt x="762972" y="2310819"/>
                </a:cubicBezTo>
                <a:cubicBezTo>
                  <a:pt x="763780" y="2357670"/>
                  <a:pt x="763780" y="2404521"/>
                  <a:pt x="762972" y="2451372"/>
                </a:cubicBezTo>
                <a:cubicBezTo>
                  <a:pt x="762972" y="2461065"/>
                  <a:pt x="767011" y="2473181"/>
                  <a:pt x="751663" y="2476413"/>
                </a:cubicBezTo>
                <a:cubicBezTo>
                  <a:pt x="705620" y="2486106"/>
                  <a:pt x="648268" y="2440063"/>
                  <a:pt x="649883" y="2392404"/>
                </a:cubicBezTo>
                <a:cubicBezTo>
                  <a:pt x="653114" y="2317281"/>
                  <a:pt x="658769" y="2242966"/>
                  <a:pt x="662000" y="2167843"/>
                </a:cubicBezTo>
                <a:cubicBezTo>
                  <a:pt x="663616" y="2139571"/>
                  <a:pt x="666039" y="2111299"/>
                  <a:pt x="656346" y="2083835"/>
                </a:cubicBezTo>
                <a:cubicBezTo>
                  <a:pt x="649883" y="2066063"/>
                  <a:pt x="653922" y="2052331"/>
                  <a:pt x="664423" y="2036983"/>
                </a:cubicBezTo>
                <a:cubicBezTo>
                  <a:pt x="695119" y="1994171"/>
                  <a:pt x="714505" y="1947321"/>
                  <a:pt x="719352" y="1894815"/>
                </a:cubicBezTo>
                <a:cubicBezTo>
                  <a:pt x="724199" y="1839887"/>
                  <a:pt x="722583" y="1784150"/>
                  <a:pt x="732276" y="1729222"/>
                </a:cubicBezTo>
                <a:cubicBezTo>
                  <a:pt x="749240" y="1624211"/>
                  <a:pt x="775896" y="1520008"/>
                  <a:pt x="787205" y="1413382"/>
                </a:cubicBezTo>
                <a:cubicBezTo>
                  <a:pt x="791244" y="1377840"/>
                  <a:pt x="801745" y="1343106"/>
                  <a:pt x="824363" y="1314026"/>
                </a:cubicBezTo>
                <a:cubicBezTo>
                  <a:pt x="851019" y="1278484"/>
                  <a:pt x="883330" y="1248596"/>
                  <a:pt x="895447" y="1201745"/>
                </a:cubicBezTo>
                <a:cubicBezTo>
                  <a:pt x="902717" y="1175089"/>
                  <a:pt x="909987" y="1150856"/>
                  <a:pt x="907563" y="1122584"/>
                </a:cubicBezTo>
                <a:cubicBezTo>
                  <a:pt x="901909" y="1057962"/>
                  <a:pt x="872829" y="1002225"/>
                  <a:pt x="840518" y="948104"/>
                </a:cubicBezTo>
                <a:cubicBezTo>
                  <a:pt x="828401" y="927910"/>
                  <a:pt x="831633" y="920640"/>
                  <a:pt x="851827" y="910947"/>
                </a:cubicBezTo>
                <a:cubicBezTo>
                  <a:pt x="922103" y="877020"/>
                  <a:pt x="989956" y="839863"/>
                  <a:pt x="1051347" y="790588"/>
                </a:cubicBezTo>
                <a:cubicBezTo>
                  <a:pt x="1078811" y="767163"/>
                  <a:pt x="1113546" y="768778"/>
                  <a:pt x="1145857" y="761509"/>
                </a:cubicBezTo>
                <a:cubicBezTo>
                  <a:pt x="1170898" y="754239"/>
                  <a:pt x="1184630" y="759893"/>
                  <a:pt x="1179783" y="788973"/>
                </a:cubicBezTo>
                <a:cubicBezTo>
                  <a:pt x="1178975" y="792204"/>
                  <a:pt x="1178168" y="797050"/>
                  <a:pt x="1179783" y="800282"/>
                </a:cubicBezTo>
                <a:cubicBezTo>
                  <a:pt x="1157973" y="814822"/>
                  <a:pt x="1099813" y="820476"/>
                  <a:pt x="1082042" y="824515"/>
                </a:cubicBezTo>
                <a:cubicBezTo>
                  <a:pt x="1035192" y="835016"/>
                  <a:pt x="1005304" y="868943"/>
                  <a:pt x="977840" y="905292"/>
                </a:cubicBezTo>
                <a:cubicBezTo>
                  <a:pt x="972993" y="911754"/>
                  <a:pt x="970570" y="919832"/>
                  <a:pt x="975416" y="926294"/>
                </a:cubicBezTo>
                <a:cubicBezTo>
                  <a:pt x="993187" y="946489"/>
                  <a:pt x="1015805" y="959413"/>
                  <a:pt x="1039230" y="971530"/>
                </a:cubicBezTo>
                <a:cubicBezTo>
                  <a:pt x="1057809" y="981223"/>
                  <a:pt x="1058617" y="954566"/>
                  <a:pt x="1073157" y="954566"/>
                </a:cubicBezTo>
                <a:cubicBezTo>
                  <a:pt x="1076388" y="972337"/>
                  <a:pt x="1070734" y="988493"/>
                  <a:pt x="1066695" y="1004648"/>
                </a:cubicBezTo>
                <a:cubicBezTo>
                  <a:pt x="1049732" y="1071694"/>
                  <a:pt x="1032768" y="1138739"/>
                  <a:pt x="1014997" y="1205784"/>
                </a:cubicBezTo>
                <a:cubicBezTo>
                  <a:pt x="1006112" y="1238903"/>
                  <a:pt x="1011766" y="1249404"/>
                  <a:pt x="1043269" y="1261520"/>
                </a:cubicBezTo>
                <a:cubicBezTo>
                  <a:pt x="1065887" y="1270406"/>
                  <a:pt x="1090120" y="1273637"/>
                  <a:pt x="1114353" y="1276868"/>
                </a:cubicBezTo>
                <a:cubicBezTo>
                  <a:pt x="1154742" y="1281715"/>
                  <a:pt x="1161204" y="1276061"/>
                  <a:pt x="1162012" y="1236480"/>
                </a:cubicBezTo>
                <a:cubicBezTo>
                  <a:pt x="1162820" y="1201745"/>
                  <a:pt x="1161204" y="1166203"/>
                  <a:pt x="1173321" y="1130661"/>
                </a:cubicBezTo>
                <a:cubicBezTo>
                  <a:pt x="1183014" y="1140354"/>
                  <a:pt x="1178975" y="1150048"/>
                  <a:pt x="1178975" y="1158934"/>
                </a:cubicBezTo>
                <a:cubicBezTo>
                  <a:pt x="1179783" y="1189629"/>
                  <a:pt x="1179783" y="1221132"/>
                  <a:pt x="1180591" y="1251828"/>
                </a:cubicBezTo>
                <a:cubicBezTo>
                  <a:pt x="1180591" y="1262329"/>
                  <a:pt x="1182206" y="1273637"/>
                  <a:pt x="1195939" y="1274445"/>
                </a:cubicBezTo>
                <a:cubicBezTo>
                  <a:pt x="1225826" y="1275253"/>
                  <a:pt x="1255714" y="1278484"/>
                  <a:pt x="1285601" y="1270406"/>
                </a:cubicBezTo>
                <a:cubicBezTo>
                  <a:pt x="1304180" y="1265559"/>
                  <a:pt x="1309835" y="1255866"/>
                  <a:pt x="1307411" y="1235672"/>
                </a:cubicBezTo>
                <a:cubicBezTo>
                  <a:pt x="1299334" y="1160549"/>
                  <a:pt x="1294487" y="1084618"/>
                  <a:pt x="1288025" y="1008687"/>
                </a:cubicBezTo>
                <a:cubicBezTo>
                  <a:pt x="1286409" y="990109"/>
                  <a:pt x="1288833" y="971530"/>
                  <a:pt x="1296103" y="940835"/>
                </a:cubicBezTo>
                <a:cubicBezTo>
                  <a:pt x="1300141" y="988493"/>
                  <a:pt x="1320336" y="978800"/>
                  <a:pt x="1341338" y="968299"/>
                </a:cubicBezTo>
                <a:cubicBezTo>
                  <a:pt x="1355070" y="961837"/>
                  <a:pt x="1367994" y="954566"/>
                  <a:pt x="1381727" y="948912"/>
                </a:cubicBezTo>
                <a:cubicBezTo>
                  <a:pt x="1393035" y="944065"/>
                  <a:pt x="1395459" y="935988"/>
                  <a:pt x="1384150" y="923871"/>
                </a:cubicBezTo>
                <a:close/>
                <a:moveTo>
                  <a:pt x="417245" y="1007072"/>
                </a:moveTo>
                <a:cubicBezTo>
                  <a:pt x="392204" y="988493"/>
                  <a:pt x="367163" y="969107"/>
                  <a:pt x="341314" y="950527"/>
                </a:cubicBezTo>
                <a:cubicBezTo>
                  <a:pt x="305772" y="923871"/>
                  <a:pt x="268614" y="901253"/>
                  <a:pt x="226610" y="886714"/>
                </a:cubicBezTo>
                <a:cubicBezTo>
                  <a:pt x="202377" y="877828"/>
                  <a:pt x="196722" y="863288"/>
                  <a:pt x="213685" y="844709"/>
                </a:cubicBezTo>
                <a:cubicBezTo>
                  <a:pt x="242765" y="811591"/>
                  <a:pt x="278307" y="784934"/>
                  <a:pt x="318696" y="767163"/>
                </a:cubicBezTo>
                <a:cubicBezTo>
                  <a:pt x="328389" y="762316"/>
                  <a:pt x="334044" y="764739"/>
                  <a:pt x="338083" y="775241"/>
                </a:cubicBezTo>
                <a:cubicBezTo>
                  <a:pt x="366355" y="851171"/>
                  <a:pt x="393819" y="927102"/>
                  <a:pt x="422091" y="1003841"/>
                </a:cubicBezTo>
                <a:cubicBezTo>
                  <a:pt x="420476" y="1003841"/>
                  <a:pt x="418860" y="1005457"/>
                  <a:pt x="417245" y="1007072"/>
                </a:cubicBezTo>
                <a:close/>
                <a:moveTo>
                  <a:pt x="847788" y="2256698"/>
                </a:moveTo>
                <a:cubicBezTo>
                  <a:pt x="860712" y="2207424"/>
                  <a:pt x="876868" y="2159765"/>
                  <a:pt x="915641" y="2123415"/>
                </a:cubicBezTo>
                <a:cubicBezTo>
                  <a:pt x="959261" y="2082219"/>
                  <a:pt x="1012574" y="2080603"/>
                  <a:pt x="1056194" y="2121800"/>
                </a:cubicBezTo>
                <a:cubicBezTo>
                  <a:pt x="1096582" y="2159765"/>
                  <a:pt x="1115161" y="2209040"/>
                  <a:pt x="1126470" y="2262353"/>
                </a:cubicBezTo>
                <a:cubicBezTo>
                  <a:pt x="1129701" y="2280124"/>
                  <a:pt x="1120008" y="2282547"/>
                  <a:pt x="1105468" y="2282547"/>
                </a:cubicBezTo>
                <a:cubicBezTo>
                  <a:pt x="1065079" y="2282547"/>
                  <a:pt x="1024690" y="2282547"/>
                  <a:pt x="985110" y="2282547"/>
                </a:cubicBezTo>
                <a:cubicBezTo>
                  <a:pt x="947144" y="2282547"/>
                  <a:pt x="908371" y="2281739"/>
                  <a:pt x="870406" y="2282547"/>
                </a:cubicBezTo>
                <a:cubicBezTo>
                  <a:pt x="849404" y="2284163"/>
                  <a:pt x="842134" y="2276892"/>
                  <a:pt x="847788" y="2256698"/>
                </a:cubicBezTo>
                <a:close/>
                <a:moveTo>
                  <a:pt x="742777" y="2528110"/>
                </a:moveTo>
                <a:cubicBezTo>
                  <a:pt x="753278" y="2525687"/>
                  <a:pt x="758933" y="2531341"/>
                  <a:pt x="758933" y="2541034"/>
                </a:cubicBezTo>
                <a:cubicBezTo>
                  <a:pt x="758933" y="2556382"/>
                  <a:pt x="766203" y="2575769"/>
                  <a:pt x="754894" y="2586270"/>
                </a:cubicBezTo>
                <a:cubicBezTo>
                  <a:pt x="742777" y="2597579"/>
                  <a:pt x="726622" y="2584654"/>
                  <a:pt x="713698" y="2579000"/>
                </a:cubicBezTo>
                <a:cubicBezTo>
                  <a:pt x="687849" y="2568499"/>
                  <a:pt x="669270" y="2549920"/>
                  <a:pt x="649883" y="2520840"/>
                </a:cubicBezTo>
                <a:cubicBezTo>
                  <a:pt x="683810" y="2530534"/>
                  <a:pt x="712890" y="2534572"/>
                  <a:pt x="742777" y="2528110"/>
                </a:cubicBezTo>
                <a:close/>
                <a:moveTo>
                  <a:pt x="1242789" y="831785"/>
                </a:moveTo>
                <a:cubicBezTo>
                  <a:pt x="1242789" y="831785"/>
                  <a:pt x="1243597" y="831785"/>
                  <a:pt x="1242789" y="831785"/>
                </a:cubicBezTo>
                <a:cubicBezTo>
                  <a:pt x="1214517" y="857633"/>
                  <a:pt x="1180591" y="847133"/>
                  <a:pt x="1147472" y="844709"/>
                </a:cubicBezTo>
                <a:cubicBezTo>
                  <a:pt x="1139394" y="843902"/>
                  <a:pt x="1122431" y="839863"/>
                  <a:pt x="1118392" y="831785"/>
                </a:cubicBezTo>
                <a:cubicBezTo>
                  <a:pt x="1114353" y="823707"/>
                  <a:pt x="1166859" y="818053"/>
                  <a:pt x="1178168" y="806744"/>
                </a:cubicBezTo>
                <a:cubicBezTo>
                  <a:pt x="1178975" y="806744"/>
                  <a:pt x="1178975" y="807552"/>
                  <a:pt x="1179783" y="807552"/>
                </a:cubicBezTo>
                <a:lnTo>
                  <a:pt x="1185438" y="811591"/>
                </a:lnTo>
                <a:cubicBezTo>
                  <a:pt x="1209671" y="819669"/>
                  <a:pt x="1225826" y="825323"/>
                  <a:pt x="1245213" y="831785"/>
                </a:cubicBezTo>
                <a:cubicBezTo>
                  <a:pt x="1244405" y="831785"/>
                  <a:pt x="1243597" y="831785"/>
                  <a:pt x="1242789" y="831785"/>
                </a:cubicBezTo>
                <a:lnTo>
                  <a:pt x="1242789" y="831785"/>
                </a:lnTo>
                <a:cubicBezTo>
                  <a:pt x="1243597" y="831785"/>
                  <a:pt x="1242789" y="831785"/>
                  <a:pt x="1242789" y="831785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61258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9">
    <p:bg>
      <p:bgPr>
        <a:solidFill>
          <a:srgbClr val="F07E4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21;p73">
            <a:extLst>
              <a:ext uri="{FF2B5EF4-FFF2-40B4-BE49-F238E27FC236}">
                <a16:creationId xmlns:a16="http://schemas.microsoft.com/office/drawing/2014/main" id="{EA86612D-70AF-ECB4-0D0A-93181D228641}"/>
              </a:ext>
            </a:extLst>
          </p:cNvPr>
          <p:cNvSpPr/>
          <p:nvPr/>
        </p:nvSpPr>
        <p:spPr>
          <a:xfrm>
            <a:off x="11193453" y="1840623"/>
            <a:ext cx="2223089" cy="23928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822;p73">
            <a:extLst>
              <a:ext uri="{FF2B5EF4-FFF2-40B4-BE49-F238E27FC236}">
                <a16:creationId xmlns:a16="http://schemas.microsoft.com/office/drawing/2014/main" id="{CBF1493F-43DF-D85C-3EE3-FFEF6B79E3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92D050"/>
                </a:solidFill>
                <a:cs typeface="B Nazanin" panose="00000400000000000000" pitchFamily="2" charset="-78"/>
              </a:rPr>
              <a:t>ب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و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00B050"/>
                </a:solidFill>
                <a:cs typeface="B Nazanin" panose="00000400000000000000" pitchFamily="2" charset="-78"/>
              </a:rPr>
              <a:t>ج</a:t>
            </a:r>
            <a:r>
              <a:rPr lang="fa-IR" dirty="0">
                <a:solidFill>
                  <a:srgbClr val="0070C0"/>
                </a:solidFill>
                <a:cs typeface="B Nazanin" panose="00000400000000000000" pitchFamily="2" charset="-78"/>
              </a:rPr>
              <a:t>ه</a:t>
            </a:r>
            <a:r>
              <a:rPr lang="fa-IR" dirty="0">
                <a:cs typeface="B Nazanin" panose="00000400000000000000" pitchFamily="2" charset="-78"/>
              </a:rPr>
              <a:t> ما</a:t>
            </a:r>
            <a:endParaRPr lang="en-US" dirty="0">
              <a:solidFill>
                <a:srgbClr val="ECC017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823;p73">
            <a:extLst>
              <a:ext uri="{FF2B5EF4-FFF2-40B4-BE49-F238E27FC236}">
                <a16:creationId xmlns:a16="http://schemas.microsoft.com/office/drawing/2014/main" id="{585ECFDB-A41F-D26E-EEF4-2AB37885503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45871" y="7868146"/>
            <a:ext cx="9550395" cy="1237795"/>
          </a:xfrm>
        </p:spPr>
        <p:txBody>
          <a:bodyPr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1824;p73">
            <a:extLst>
              <a:ext uri="{FF2B5EF4-FFF2-40B4-BE49-F238E27FC236}">
                <a16:creationId xmlns:a16="http://schemas.microsoft.com/office/drawing/2014/main" id="{2E4946FC-996F-3971-EAB5-911F13012D7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65343" y="1319844"/>
            <a:ext cx="6651199" cy="2913598"/>
          </a:xfrm>
        </p:spPr>
        <p:txBody>
          <a:bodyPr anchor="ctr"/>
          <a:lstStyle/>
          <a:p>
            <a:pPr lvl="0" algn="r"/>
            <a:r>
              <a:rPr lang="en-US" sz="13000" b="1">
                <a:solidFill>
                  <a:srgbClr val="E86E8F"/>
                </a:solidFill>
                <a:cs typeface="B Nazanin" panose="00000400000000000000" pitchFamily="2" charset="-78"/>
              </a:rPr>
              <a:t>05</a:t>
            </a:r>
          </a:p>
        </p:txBody>
      </p:sp>
      <p:grpSp>
        <p:nvGrpSpPr>
          <p:cNvPr id="6" name="Grupo 1818">
            <a:extLst>
              <a:ext uri="{FF2B5EF4-FFF2-40B4-BE49-F238E27FC236}">
                <a16:creationId xmlns:a16="http://schemas.microsoft.com/office/drawing/2014/main" id="{F83C2337-03A9-64EC-B5E9-0791A958FE50}"/>
              </a:ext>
            </a:extLst>
          </p:cNvPr>
          <p:cNvGrpSpPr/>
          <p:nvPr/>
        </p:nvGrpSpPr>
        <p:grpSpPr>
          <a:xfrm>
            <a:off x="2703515" y="1319214"/>
            <a:ext cx="5395910" cy="8977313"/>
            <a:chOff x="2703515" y="1319214"/>
            <a:chExt cx="5395910" cy="8977313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ABDC4EE3-676B-70DA-CE9E-CDD6EA85308D}"/>
                </a:ext>
              </a:extLst>
            </p:cNvPr>
            <p:cNvSpPr/>
            <p:nvPr/>
          </p:nvSpPr>
          <p:spPr>
            <a:xfrm>
              <a:off x="2703515" y="1319214"/>
              <a:ext cx="5395910" cy="54911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0"/>
                <a:gd name="f7" fmla="val 449"/>
                <a:gd name="f8" fmla="val 120"/>
                <a:gd name="f9" fmla="val 434"/>
                <a:gd name="f10" fmla="val 106"/>
                <a:gd name="f11" fmla="val 427"/>
                <a:gd name="f12" fmla="val 91"/>
                <a:gd name="f13" fmla="val 421"/>
                <a:gd name="f14" fmla="val 78"/>
                <a:gd name="f15" fmla="val 412"/>
                <a:gd name="f16" fmla="val 71"/>
                <a:gd name="f17" fmla="val 407"/>
                <a:gd name="f18" fmla="val 65"/>
                <a:gd name="f19" fmla="val 402"/>
                <a:gd name="f20" fmla="val 59"/>
                <a:gd name="f21" fmla="val 395"/>
                <a:gd name="f22" fmla="val 58"/>
                <a:gd name="f23" fmla="val 393"/>
                <a:gd name="f24" fmla="val 57"/>
                <a:gd name="f25" fmla="val 392"/>
                <a:gd name="f26" fmla="val 54"/>
                <a:gd name="f27" fmla="val 391"/>
                <a:gd name="f28" fmla="val 35"/>
                <a:gd name="f29" fmla="val 23"/>
                <a:gd name="f30" fmla="val 380"/>
                <a:gd name="f31" fmla="val 14"/>
                <a:gd name="f32" fmla="val 366"/>
                <a:gd name="f33" fmla="val 5"/>
                <a:gd name="f34" fmla="val 351"/>
                <a:gd name="f35" fmla="val 3"/>
                <a:gd name="f36" fmla="val 336"/>
                <a:gd name="f37" fmla="val 10"/>
                <a:gd name="f38" fmla="val 320"/>
                <a:gd name="f39" fmla="val 313"/>
                <a:gd name="f40" fmla="val 19"/>
                <a:gd name="f41" fmla="val 307"/>
                <a:gd name="f42" fmla="val 27"/>
                <a:gd name="f43" fmla="val 305"/>
                <a:gd name="f44" fmla="val 31"/>
                <a:gd name="f45" fmla="val 304"/>
                <a:gd name="f46" fmla="val 302"/>
                <a:gd name="f47" fmla="val 29"/>
                <a:gd name="f48" fmla="val 299"/>
                <a:gd name="f49" fmla="val 18"/>
                <a:gd name="f50" fmla="val 279"/>
                <a:gd name="f51" fmla="val 9"/>
                <a:gd name="f52" fmla="val 258"/>
                <a:gd name="f53" fmla="val 235"/>
                <a:gd name="f54" fmla="val 205"/>
                <a:gd name="f55" fmla="val 2"/>
                <a:gd name="f56" fmla="val 174"/>
                <a:gd name="f57" fmla="val 11"/>
                <a:gd name="f58" fmla="val 145"/>
                <a:gd name="f59" fmla="val 28"/>
                <a:gd name="f60" fmla="val 85"/>
                <a:gd name="f61" fmla="val 67"/>
                <a:gd name="f62" fmla="val 45"/>
                <a:gd name="f63" fmla="val 123"/>
                <a:gd name="f64" fmla="val 150"/>
                <a:gd name="f65" fmla="val 7"/>
                <a:gd name="f66" fmla="val 178"/>
                <a:gd name="f67" fmla="val 208"/>
                <a:gd name="f68" fmla="val 262"/>
                <a:gd name="f69" fmla="val 357"/>
                <a:gd name="f70" fmla="val 46"/>
                <a:gd name="f71" fmla="val 396"/>
                <a:gd name="f72" fmla="val 76"/>
                <a:gd name="f73" fmla="val 419"/>
                <a:gd name="f74" fmla="val 116"/>
                <a:gd name="f75" fmla="val 425"/>
                <a:gd name="f76" fmla="val 165"/>
                <a:gd name="f77" fmla="val 431"/>
                <a:gd name="f78" fmla="val 250"/>
                <a:gd name="f79" fmla="val 414"/>
                <a:gd name="f80" fmla="val 292"/>
                <a:gd name="f81" fmla="val 296"/>
                <a:gd name="f82" fmla="val 409"/>
                <a:gd name="f83" fmla="val 300"/>
                <a:gd name="f84" fmla="val 410"/>
                <a:gd name="f85" fmla="val 411"/>
                <a:gd name="f86" fmla="val 417"/>
                <a:gd name="f87" fmla="val 306"/>
                <a:gd name="f88" fmla="val 420"/>
                <a:gd name="f89" fmla="val 308"/>
                <a:gd name="f90" fmla="val 435"/>
                <a:gd name="f91" fmla="val 315"/>
                <a:gd name="f92" fmla="val 329"/>
                <a:gd name="f93" fmla="val 439"/>
                <a:gd name="f94" fmla="val 345"/>
                <a:gd name="f95" fmla="val 437"/>
                <a:gd name="f96" fmla="val 373"/>
                <a:gd name="f97" fmla="val 383"/>
                <a:gd name="f98" fmla="val 377"/>
                <a:gd name="f99" fmla="val 372"/>
                <a:gd name="f100" fmla="val 394"/>
                <a:gd name="f101" fmla="val 367"/>
                <a:gd name="f102" fmla="val 390"/>
                <a:gd name="f103" fmla="val 389"/>
                <a:gd name="f104" fmla="val 365"/>
                <a:gd name="f105" fmla="val 388"/>
                <a:gd name="f106" fmla="val 363"/>
                <a:gd name="f107" fmla="val 355"/>
                <a:gd name="f108" fmla="val 401"/>
                <a:gd name="f109" fmla="val 344"/>
                <a:gd name="f110" fmla="val 332"/>
                <a:gd name="f111" fmla="val 331"/>
                <a:gd name="f112" fmla="val 418"/>
                <a:gd name="f113" fmla="val 325"/>
                <a:gd name="f114" fmla="val 323"/>
                <a:gd name="f115" fmla="val 423"/>
                <a:gd name="f116" fmla="val 310"/>
                <a:gd name="f117" fmla="val 430"/>
                <a:gd name="f118" fmla="val 297"/>
                <a:gd name="f119" fmla="val 283"/>
                <a:gd name="f120" fmla="val 438"/>
                <a:gd name="f121" fmla="val 280"/>
                <a:gd name="f122" fmla="val 277"/>
                <a:gd name="f123" fmla="val 274"/>
                <a:gd name="f124" fmla="val 271"/>
                <a:gd name="f125" fmla="val 268"/>
                <a:gd name="f126" fmla="val 441"/>
                <a:gd name="f127" fmla="val 265"/>
                <a:gd name="f128" fmla="val 442"/>
                <a:gd name="f129" fmla="val 260"/>
                <a:gd name="f130" fmla="val 443"/>
                <a:gd name="f131" fmla="val 256"/>
                <a:gd name="f132" fmla="val 444"/>
                <a:gd name="f133" fmla="val 251"/>
                <a:gd name="f134" fmla="val 445"/>
                <a:gd name="f135" fmla="val 248"/>
                <a:gd name="f136" fmla="val 245"/>
                <a:gd name="f137" fmla="val 242"/>
                <a:gd name="f138" fmla="val 446"/>
                <a:gd name="f139" fmla="val 230"/>
                <a:gd name="f140" fmla="val 448"/>
                <a:gd name="f141" fmla="val 217"/>
                <a:gd name="f142" fmla="val 204"/>
                <a:gd name="f143" fmla="val 201"/>
                <a:gd name="f144" fmla="val 199"/>
                <a:gd name="f145" fmla="val 196"/>
                <a:gd name="f146" fmla="val 190"/>
                <a:gd name="f147" fmla="val 183"/>
                <a:gd name="f148" fmla="val 177"/>
                <a:gd name="f149" fmla="val 447"/>
                <a:gd name="f150" fmla="val 171"/>
                <a:gd name="f151" fmla="val 168"/>
                <a:gd name="f152" fmla="val 154"/>
                <a:gd name="f153" fmla="val 141"/>
                <a:gd name="f154" fmla="val 128"/>
                <a:gd name="f155" fmla="val 125"/>
                <a:gd name="f156" fmla="val 436"/>
                <a:gd name="f157" fmla="val 122"/>
                <a:gd name="f158" fmla="+- 0 0 -90"/>
                <a:gd name="f159" fmla="*/ f3 1 440"/>
                <a:gd name="f160" fmla="*/ f4 1 449"/>
                <a:gd name="f161" fmla="val f5"/>
                <a:gd name="f162" fmla="val f6"/>
                <a:gd name="f163" fmla="val f7"/>
                <a:gd name="f164" fmla="*/ f158 f0 1"/>
                <a:gd name="f165" fmla="+- f163 0 f161"/>
                <a:gd name="f166" fmla="+- f162 0 f161"/>
                <a:gd name="f167" fmla="*/ f164 1 f2"/>
                <a:gd name="f168" fmla="*/ f166 1 440"/>
                <a:gd name="f169" fmla="*/ f165 1 449"/>
                <a:gd name="f170" fmla="*/ 120 f166 1"/>
                <a:gd name="f171" fmla="*/ 434 f165 1"/>
                <a:gd name="f172" fmla="*/ 78 f166 1"/>
                <a:gd name="f173" fmla="*/ 412 f165 1"/>
                <a:gd name="f174" fmla="*/ 59 f166 1"/>
                <a:gd name="f175" fmla="*/ 395 f165 1"/>
                <a:gd name="f176" fmla="*/ 54 f166 1"/>
                <a:gd name="f177" fmla="*/ 391 f165 1"/>
                <a:gd name="f178" fmla="*/ 14 f166 1"/>
                <a:gd name="f179" fmla="*/ 366 f165 1"/>
                <a:gd name="f180" fmla="*/ 10 f166 1"/>
                <a:gd name="f181" fmla="*/ 320 f165 1"/>
                <a:gd name="f182" fmla="*/ 27 f166 1"/>
                <a:gd name="f183" fmla="*/ 305 f165 1"/>
                <a:gd name="f184" fmla="*/ 29 f166 1"/>
                <a:gd name="f185" fmla="*/ 299 f165 1"/>
                <a:gd name="f186" fmla="*/ 5 f166 1"/>
                <a:gd name="f187" fmla="*/ 235 f165 1"/>
                <a:gd name="f188" fmla="*/ 11 f166 1"/>
                <a:gd name="f189" fmla="*/ 145 f165 1"/>
                <a:gd name="f190" fmla="*/ 123 f166 1"/>
                <a:gd name="f191" fmla="*/ 19 f165 1"/>
                <a:gd name="f192" fmla="*/ 208 f166 1"/>
                <a:gd name="f193" fmla="*/ 0 f165 1"/>
                <a:gd name="f194" fmla="*/ 357 f166 1"/>
                <a:gd name="f195" fmla="*/ 46 f165 1"/>
                <a:gd name="f196" fmla="*/ 425 f166 1"/>
                <a:gd name="f197" fmla="*/ 165 f165 1"/>
                <a:gd name="f198" fmla="*/ 414 f166 1"/>
                <a:gd name="f199" fmla="*/ 292 f165 1"/>
                <a:gd name="f200" fmla="*/ 410 f166 1"/>
                <a:gd name="f201" fmla="*/ 304 f165 1"/>
                <a:gd name="f202" fmla="*/ 420 f166 1"/>
                <a:gd name="f203" fmla="*/ 308 f165 1"/>
                <a:gd name="f204" fmla="*/ 439 f166 1"/>
                <a:gd name="f205" fmla="*/ 345 f165 1"/>
                <a:gd name="f206" fmla="*/ 383 f166 1"/>
                <a:gd name="f207" fmla="*/ 396 f165 1"/>
                <a:gd name="f208" fmla="*/ 367 f166 1"/>
                <a:gd name="f209" fmla="*/ 390 f165 1"/>
                <a:gd name="f210" fmla="*/ 363 f166 1"/>
                <a:gd name="f211" fmla="*/ 332 f166 1"/>
                <a:gd name="f212" fmla="*/ 417 f165 1"/>
                <a:gd name="f213" fmla="*/ 331 f166 1"/>
                <a:gd name="f214" fmla="*/ 418 f165 1"/>
                <a:gd name="f215" fmla="*/ 323 f166 1"/>
                <a:gd name="f216" fmla="*/ 423 f165 1"/>
                <a:gd name="f217" fmla="*/ 283 f166 1"/>
                <a:gd name="f218" fmla="*/ 438 f165 1"/>
                <a:gd name="f219" fmla="*/ 274 f166 1"/>
                <a:gd name="f220" fmla="*/ 440 f165 1"/>
                <a:gd name="f221" fmla="*/ 265 f166 1"/>
                <a:gd name="f222" fmla="*/ 442 f165 1"/>
                <a:gd name="f223" fmla="*/ 251 f166 1"/>
                <a:gd name="f224" fmla="*/ 445 f165 1"/>
                <a:gd name="f225" fmla="*/ 242 f166 1"/>
                <a:gd name="f226" fmla="*/ 446 f165 1"/>
                <a:gd name="f227" fmla="*/ 204 f166 1"/>
                <a:gd name="f228" fmla="*/ 449 f165 1"/>
                <a:gd name="f229" fmla="*/ 196 f166 1"/>
                <a:gd name="f230" fmla="*/ 177 f166 1"/>
                <a:gd name="f231" fmla="*/ 448 f165 1"/>
                <a:gd name="f232" fmla="*/ 168 f166 1"/>
                <a:gd name="f233" fmla="*/ 447 f165 1"/>
                <a:gd name="f234" fmla="*/ 128 f166 1"/>
                <a:gd name="f235" fmla="+- f167 0 f1"/>
                <a:gd name="f236" fmla="*/ f170 1 440"/>
                <a:gd name="f237" fmla="*/ f171 1 449"/>
                <a:gd name="f238" fmla="*/ f172 1 440"/>
                <a:gd name="f239" fmla="*/ f173 1 449"/>
                <a:gd name="f240" fmla="*/ f174 1 440"/>
                <a:gd name="f241" fmla="*/ f175 1 449"/>
                <a:gd name="f242" fmla="*/ f176 1 440"/>
                <a:gd name="f243" fmla="*/ f177 1 449"/>
                <a:gd name="f244" fmla="*/ f178 1 440"/>
                <a:gd name="f245" fmla="*/ f179 1 449"/>
                <a:gd name="f246" fmla="*/ f180 1 440"/>
                <a:gd name="f247" fmla="*/ f181 1 449"/>
                <a:gd name="f248" fmla="*/ f182 1 440"/>
                <a:gd name="f249" fmla="*/ f183 1 449"/>
                <a:gd name="f250" fmla="*/ f184 1 440"/>
                <a:gd name="f251" fmla="*/ f185 1 449"/>
                <a:gd name="f252" fmla="*/ f186 1 440"/>
                <a:gd name="f253" fmla="*/ f187 1 449"/>
                <a:gd name="f254" fmla="*/ f188 1 440"/>
                <a:gd name="f255" fmla="*/ f189 1 449"/>
                <a:gd name="f256" fmla="*/ f190 1 440"/>
                <a:gd name="f257" fmla="*/ f191 1 449"/>
                <a:gd name="f258" fmla="*/ f192 1 440"/>
                <a:gd name="f259" fmla="*/ f193 1 449"/>
                <a:gd name="f260" fmla="*/ f194 1 440"/>
                <a:gd name="f261" fmla="*/ f195 1 449"/>
                <a:gd name="f262" fmla="*/ f196 1 440"/>
                <a:gd name="f263" fmla="*/ f197 1 449"/>
                <a:gd name="f264" fmla="*/ f198 1 440"/>
                <a:gd name="f265" fmla="*/ f199 1 449"/>
                <a:gd name="f266" fmla="*/ f200 1 440"/>
                <a:gd name="f267" fmla="*/ f201 1 449"/>
                <a:gd name="f268" fmla="*/ f202 1 440"/>
                <a:gd name="f269" fmla="*/ f203 1 449"/>
                <a:gd name="f270" fmla="*/ f204 1 440"/>
                <a:gd name="f271" fmla="*/ f205 1 449"/>
                <a:gd name="f272" fmla="*/ f206 1 440"/>
                <a:gd name="f273" fmla="*/ f207 1 449"/>
                <a:gd name="f274" fmla="*/ f208 1 440"/>
                <a:gd name="f275" fmla="*/ f209 1 449"/>
                <a:gd name="f276" fmla="*/ f210 1 440"/>
                <a:gd name="f277" fmla="*/ f211 1 440"/>
                <a:gd name="f278" fmla="*/ f212 1 449"/>
                <a:gd name="f279" fmla="*/ f213 1 440"/>
                <a:gd name="f280" fmla="*/ f214 1 449"/>
                <a:gd name="f281" fmla="*/ f215 1 440"/>
                <a:gd name="f282" fmla="*/ f216 1 449"/>
                <a:gd name="f283" fmla="*/ f217 1 440"/>
                <a:gd name="f284" fmla="*/ f218 1 449"/>
                <a:gd name="f285" fmla="*/ f219 1 440"/>
                <a:gd name="f286" fmla="*/ f220 1 449"/>
                <a:gd name="f287" fmla="*/ f221 1 440"/>
                <a:gd name="f288" fmla="*/ f222 1 449"/>
                <a:gd name="f289" fmla="*/ f223 1 440"/>
                <a:gd name="f290" fmla="*/ f224 1 449"/>
                <a:gd name="f291" fmla="*/ f225 1 440"/>
                <a:gd name="f292" fmla="*/ f226 1 449"/>
                <a:gd name="f293" fmla="*/ f227 1 440"/>
                <a:gd name="f294" fmla="*/ f228 1 449"/>
                <a:gd name="f295" fmla="*/ f229 1 440"/>
                <a:gd name="f296" fmla="*/ f230 1 440"/>
                <a:gd name="f297" fmla="*/ f231 1 449"/>
                <a:gd name="f298" fmla="*/ f232 1 440"/>
                <a:gd name="f299" fmla="*/ f233 1 449"/>
                <a:gd name="f300" fmla="*/ f234 1 440"/>
                <a:gd name="f301" fmla="*/ 0 1 f168"/>
                <a:gd name="f302" fmla="*/ f162 1 f168"/>
                <a:gd name="f303" fmla="*/ 0 1 f169"/>
                <a:gd name="f304" fmla="*/ f163 1 f169"/>
                <a:gd name="f305" fmla="*/ f236 1 f168"/>
                <a:gd name="f306" fmla="*/ f237 1 f169"/>
                <a:gd name="f307" fmla="*/ f238 1 f168"/>
                <a:gd name="f308" fmla="*/ f239 1 f169"/>
                <a:gd name="f309" fmla="*/ f240 1 f168"/>
                <a:gd name="f310" fmla="*/ f241 1 f169"/>
                <a:gd name="f311" fmla="*/ f242 1 f168"/>
                <a:gd name="f312" fmla="*/ f243 1 f169"/>
                <a:gd name="f313" fmla="*/ f244 1 f168"/>
                <a:gd name="f314" fmla="*/ f245 1 f169"/>
                <a:gd name="f315" fmla="*/ f246 1 f168"/>
                <a:gd name="f316" fmla="*/ f247 1 f169"/>
                <a:gd name="f317" fmla="*/ f248 1 f168"/>
                <a:gd name="f318" fmla="*/ f249 1 f169"/>
                <a:gd name="f319" fmla="*/ f250 1 f168"/>
                <a:gd name="f320" fmla="*/ f251 1 f169"/>
                <a:gd name="f321" fmla="*/ f252 1 f168"/>
                <a:gd name="f322" fmla="*/ f253 1 f169"/>
                <a:gd name="f323" fmla="*/ f254 1 f168"/>
                <a:gd name="f324" fmla="*/ f255 1 f169"/>
                <a:gd name="f325" fmla="*/ f256 1 f168"/>
                <a:gd name="f326" fmla="*/ f257 1 f169"/>
                <a:gd name="f327" fmla="*/ f258 1 f168"/>
                <a:gd name="f328" fmla="*/ f259 1 f169"/>
                <a:gd name="f329" fmla="*/ f260 1 f168"/>
                <a:gd name="f330" fmla="*/ f261 1 f169"/>
                <a:gd name="f331" fmla="*/ f262 1 f168"/>
                <a:gd name="f332" fmla="*/ f263 1 f169"/>
                <a:gd name="f333" fmla="*/ f264 1 f168"/>
                <a:gd name="f334" fmla="*/ f265 1 f169"/>
                <a:gd name="f335" fmla="*/ f266 1 f168"/>
                <a:gd name="f336" fmla="*/ f267 1 f169"/>
                <a:gd name="f337" fmla="*/ f268 1 f168"/>
                <a:gd name="f338" fmla="*/ f269 1 f169"/>
                <a:gd name="f339" fmla="*/ f270 1 f168"/>
                <a:gd name="f340" fmla="*/ f271 1 f169"/>
                <a:gd name="f341" fmla="*/ f272 1 f168"/>
                <a:gd name="f342" fmla="*/ f273 1 f169"/>
                <a:gd name="f343" fmla="*/ f274 1 f168"/>
                <a:gd name="f344" fmla="*/ f275 1 f169"/>
                <a:gd name="f345" fmla="*/ f276 1 f168"/>
                <a:gd name="f346" fmla="*/ f277 1 f168"/>
                <a:gd name="f347" fmla="*/ f278 1 f169"/>
                <a:gd name="f348" fmla="*/ f279 1 f168"/>
                <a:gd name="f349" fmla="*/ f280 1 f169"/>
                <a:gd name="f350" fmla="*/ f281 1 f168"/>
                <a:gd name="f351" fmla="*/ f282 1 f169"/>
                <a:gd name="f352" fmla="*/ f283 1 f168"/>
                <a:gd name="f353" fmla="*/ f284 1 f169"/>
                <a:gd name="f354" fmla="*/ f285 1 f168"/>
                <a:gd name="f355" fmla="*/ f286 1 f169"/>
                <a:gd name="f356" fmla="*/ f287 1 f168"/>
                <a:gd name="f357" fmla="*/ f288 1 f169"/>
                <a:gd name="f358" fmla="*/ f289 1 f168"/>
                <a:gd name="f359" fmla="*/ f290 1 f169"/>
                <a:gd name="f360" fmla="*/ f291 1 f168"/>
                <a:gd name="f361" fmla="*/ f292 1 f169"/>
                <a:gd name="f362" fmla="*/ f293 1 f168"/>
                <a:gd name="f363" fmla="*/ f294 1 f169"/>
                <a:gd name="f364" fmla="*/ f295 1 f168"/>
                <a:gd name="f365" fmla="*/ f296 1 f168"/>
                <a:gd name="f366" fmla="*/ f297 1 f169"/>
                <a:gd name="f367" fmla="*/ f298 1 f168"/>
                <a:gd name="f368" fmla="*/ f299 1 f169"/>
                <a:gd name="f369" fmla="*/ f300 1 f168"/>
                <a:gd name="f370" fmla="*/ f301 f159 1"/>
                <a:gd name="f371" fmla="*/ f302 f159 1"/>
                <a:gd name="f372" fmla="*/ f304 f160 1"/>
                <a:gd name="f373" fmla="*/ f303 f160 1"/>
                <a:gd name="f374" fmla="*/ f305 f159 1"/>
                <a:gd name="f375" fmla="*/ f306 f160 1"/>
                <a:gd name="f376" fmla="*/ f307 f159 1"/>
                <a:gd name="f377" fmla="*/ f308 f160 1"/>
                <a:gd name="f378" fmla="*/ f309 f159 1"/>
                <a:gd name="f379" fmla="*/ f310 f160 1"/>
                <a:gd name="f380" fmla="*/ f311 f159 1"/>
                <a:gd name="f381" fmla="*/ f312 f160 1"/>
                <a:gd name="f382" fmla="*/ f313 f159 1"/>
                <a:gd name="f383" fmla="*/ f314 f160 1"/>
                <a:gd name="f384" fmla="*/ f315 f159 1"/>
                <a:gd name="f385" fmla="*/ f316 f160 1"/>
                <a:gd name="f386" fmla="*/ f317 f159 1"/>
                <a:gd name="f387" fmla="*/ f318 f160 1"/>
                <a:gd name="f388" fmla="*/ f319 f159 1"/>
                <a:gd name="f389" fmla="*/ f320 f160 1"/>
                <a:gd name="f390" fmla="*/ f321 f159 1"/>
                <a:gd name="f391" fmla="*/ f322 f160 1"/>
                <a:gd name="f392" fmla="*/ f323 f159 1"/>
                <a:gd name="f393" fmla="*/ f324 f160 1"/>
                <a:gd name="f394" fmla="*/ f325 f159 1"/>
                <a:gd name="f395" fmla="*/ f326 f160 1"/>
                <a:gd name="f396" fmla="*/ f327 f159 1"/>
                <a:gd name="f397" fmla="*/ f328 f160 1"/>
                <a:gd name="f398" fmla="*/ f329 f159 1"/>
                <a:gd name="f399" fmla="*/ f330 f160 1"/>
                <a:gd name="f400" fmla="*/ f331 f159 1"/>
                <a:gd name="f401" fmla="*/ f332 f160 1"/>
                <a:gd name="f402" fmla="*/ f333 f159 1"/>
                <a:gd name="f403" fmla="*/ f334 f160 1"/>
                <a:gd name="f404" fmla="*/ f335 f159 1"/>
                <a:gd name="f405" fmla="*/ f336 f160 1"/>
                <a:gd name="f406" fmla="*/ f337 f159 1"/>
                <a:gd name="f407" fmla="*/ f338 f160 1"/>
                <a:gd name="f408" fmla="*/ f339 f159 1"/>
                <a:gd name="f409" fmla="*/ f340 f160 1"/>
                <a:gd name="f410" fmla="*/ f341 f159 1"/>
                <a:gd name="f411" fmla="*/ f342 f160 1"/>
                <a:gd name="f412" fmla="*/ f343 f159 1"/>
                <a:gd name="f413" fmla="*/ f344 f160 1"/>
                <a:gd name="f414" fmla="*/ f345 f159 1"/>
                <a:gd name="f415" fmla="*/ f346 f159 1"/>
                <a:gd name="f416" fmla="*/ f347 f160 1"/>
                <a:gd name="f417" fmla="*/ f348 f159 1"/>
                <a:gd name="f418" fmla="*/ f349 f160 1"/>
                <a:gd name="f419" fmla="*/ f350 f159 1"/>
                <a:gd name="f420" fmla="*/ f351 f160 1"/>
                <a:gd name="f421" fmla="*/ f352 f159 1"/>
                <a:gd name="f422" fmla="*/ f353 f160 1"/>
                <a:gd name="f423" fmla="*/ f354 f159 1"/>
                <a:gd name="f424" fmla="*/ f355 f160 1"/>
                <a:gd name="f425" fmla="*/ f356 f159 1"/>
                <a:gd name="f426" fmla="*/ f357 f160 1"/>
                <a:gd name="f427" fmla="*/ f358 f159 1"/>
                <a:gd name="f428" fmla="*/ f359 f160 1"/>
                <a:gd name="f429" fmla="*/ f360 f159 1"/>
                <a:gd name="f430" fmla="*/ f361 f160 1"/>
                <a:gd name="f431" fmla="*/ f362 f159 1"/>
                <a:gd name="f432" fmla="*/ f363 f160 1"/>
                <a:gd name="f433" fmla="*/ f364 f159 1"/>
                <a:gd name="f434" fmla="*/ f365 f159 1"/>
                <a:gd name="f435" fmla="*/ f366 f160 1"/>
                <a:gd name="f436" fmla="*/ f367 f159 1"/>
                <a:gd name="f437" fmla="*/ f368 f160 1"/>
                <a:gd name="f438" fmla="*/ f369 f1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5">
                  <a:pos x="f374" y="f375"/>
                </a:cxn>
                <a:cxn ang="f235">
                  <a:pos x="f376" y="f377"/>
                </a:cxn>
                <a:cxn ang="f235">
                  <a:pos x="f378" y="f379"/>
                </a:cxn>
                <a:cxn ang="f235">
                  <a:pos x="f380" y="f381"/>
                </a:cxn>
                <a:cxn ang="f235">
                  <a:pos x="f382" y="f383"/>
                </a:cxn>
                <a:cxn ang="f235">
                  <a:pos x="f384" y="f385"/>
                </a:cxn>
                <a:cxn ang="f235">
                  <a:pos x="f386" y="f387"/>
                </a:cxn>
                <a:cxn ang="f235">
                  <a:pos x="f388" y="f389"/>
                </a:cxn>
                <a:cxn ang="f235">
                  <a:pos x="f390" y="f391"/>
                </a:cxn>
                <a:cxn ang="f235">
                  <a:pos x="f392" y="f393"/>
                </a:cxn>
                <a:cxn ang="f235">
                  <a:pos x="f394" y="f395"/>
                </a:cxn>
                <a:cxn ang="f235">
                  <a:pos x="f396" y="f397"/>
                </a:cxn>
                <a:cxn ang="f235">
                  <a:pos x="f398" y="f399"/>
                </a:cxn>
                <a:cxn ang="f235">
                  <a:pos x="f400" y="f401"/>
                </a:cxn>
                <a:cxn ang="f235">
                  <a:pos x="f402" y="f403"/>
                </a:cxn>
                <a:cxn ang="f235">
                  <a:pos x="f404" y="f405"/>
                </a:cxn>
                <a:cxn ang="f235">
                  <a:pos x="f406" y="f407"/>
                </a:cxn>
                <a:cxn ang="f235">
                  <a:pos x="f408" y="f409"/>
                </a:cxn>
                <a:cxn ang="f235">
                  <a:pos x="f410" y="f411"/>
                </a:cxn>
                <a:cxn ang="f235">
                  <a:pos x="f412" y="f413"/>
                </a:cxn>
                <a:cxn ang="f235">
                  <a:pos x="f414" y="f413"/>
                </a:cxn>
                <a:cxn ang="f235">
                  <a:pos x="f415" y="f416"/>
                </a:cxn>
                <a:cxn ang="f235">
                  <a:pos x="f417" y="f418"/>
                </a:cxn>
                <a:cxn ang="f235">
                  <a:pos x="f419" y="f420"/>
                </a:cxn>
                <a:cxn ang="f235">
                  <a:pos x="f421" y="f422"/>
                </a:cxn>
                <a:cxn ang="f235">
                  <a:pos x="f423" y="f424"/>
                </a:cxn>
                <a:cxn ang="f235">
                  <a:pos x="f425" y="f426"/>
                </a:cxn>
                <a:cxn ang="f235">
                  <a:pos x="f427" y="f428"/>
                </a:cxn>
                <a:cxn ang="f235">
                  <a:pos x="f429" y="f430"/>
                </a:cxn>
                <a:cxn ang="f235">
                  <a:pos x="f431" y="f432"/>
                </a:cxn>
                <a:cxn ang="f235">
                  <a:pos x="f433" y="f432"/>
                </a:cxn>
                <a:cxn ang="f235">
                  <a:pos x="f434" y="f435"/>
                </a:cxn>
                <a:cxn ang="f235">
                  <a:pos x="f436" y="f437"/>
                </a:cxn>
                <a:cxn ang="f235">
                  <a:pos x="f438" y="f422"/>
                </a:cxn>
                <a:cxn ang="f235">
                  <a:pos x="f374" y="f375"/>
                </a:cxn>
              </a:cxnLst>
              <a:rect l="f370" t="f373" r="f371" b="f372"/>
              <a:pathLst>
                <a:path w="440" h="4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7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1" y="f39"/>
                    <a:pt x="f40" y="f41"/>
                    <a:pt x="f42" y="f43"/>
                  </a:cubicBezTo>
                  <a:cubicBezTo>
                    <a:pt x="f44" y="f45"/>
                    <a:pt x="f44" y="f46"/>
                    <a:pt x="f47" y="f48"/>
                  </a:cubicBezTo>
                  <a:cubicBezTo>
                    <a:pt x="f49" y="f50"/>
                    <a:pt x="f51" y="f52"/>
                    <a:pt x="f33" y="f53"/>
                  </a:cubicBezTo>
                  <a:cubicBezTo>
                    <a:pt x="f5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40"/>
                  </a:cubicBezTo>
                  <a:cubicBezTo>
                    <a:pt x="f64" y="f65"/>
                    <a:pt x="f66" y="f5"/>
                    <a:pt x="f67" y="f5"/>
                  </a:cubicBezTo>
                  <a:cubicBezTo>
                    <a:pt x="f68" y="f5"/>
                    <a:pt x="f39" y="f57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67"/>
                    <a:pt x="f11" y="f78"/>
                    <a:pt x="f79" y="f80"/>
                  </a:cubicBezTo>
                  <a:cubicBezTo>
                    <a:pt x="f15" y="f81"/>
                    <a:pt x="f82" y="f83"/>
                    <a:pt x="f84" y="f45"/>
                  </a:cubicBezTo>
                  <a:cubicBezTo>
                    <a:pt x="f85" y="f41"/>
                    <a:pt x="f86" y="f87"/>
                    <a:pt x="f88" y="f89"/>
                  </a:cubicBezTo>
                  <a:cubicBezTo>
                    <a:pt x="f90" y="f91"/>
                    <a:pt x="f6" y="f92"/>
                    <a:pt x="f93" y="f94"/>
                  </a:cubicBezTo>
                  <a:cubicBezTo>
                    <a:pt x="f95" y="f96"/>
                    <a:pt x="f85" y="f71"/>
                    <a:pt x="f97" y="f71"/>
                  </a:cubicBezTo>
                  <a:cubicBezTo>
                    <a:pt x="f98" y="f71"/>
                    <a:pt x="f99" y="f100"/>
                    <a:pt x="f101" y="f102"/>
                  </a:cubicBezTo>
                  <a:cubicBezTo>
                    <a:pt x="f32" y="f103"/>
                    <a:pt x="f104" y="f105"/>
                    <a:pt x="f106" y="f102"/>
                  </a:cubicBezTo>
                  <a:cubicBezTo>
                    <a:pt x="f107" y="f108"/>
                    <a:pt x="f109" y="f84"/>
                    <a:pt x="f110" y="f86"/>
                  </a:cubicBezTo>
                  <a:cubicBezTo>
                    <a:pt x="f111" y="f86"/>
                    <a:pt x="f111" y="f112"/>
                    <a:pt x="f111" y="f112"/>
                  </a:cubicBezTo>
                  <a:cubicBezTo>
                    <a:pt x="f92" y="f13"/>
                    <a:pt x="f113" y="f13"/>
                    <a:pt x="f114" y="f115"/>
                  </a:cubicBezTo>
                  <a:cubicBezTo>
                    <a:pt x="f116" y="f117"/>
                    <a:pt x="f118" y="f9"/>
                    <a:pt x="f119" y="f120"/>
                  </a:cubicBezTo>
                  <a:cubicBezTo>
                    <a:pt x="f121" y="f120"/>
                    <a:pt x="f122" y="f93"/>
                    <a:pt x="f123" y="f6"/>
                  </a:cubicBezTo>
                  <a:cubicBezTo>
                    <a:pt x="f124" y="f6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4"/>
                    <a:pt x="f136" y="f134"/>
                    <a:pt x="f137" y="f138"/>
                  </a:cubicBezTo>
                  <a:cubicBezTo>
                    <a:pt x="f139" y="f140"/>
                    <a:pt x="f141" y="f140"/>
                    <a:pt x="f142" y="f7"/>
                  </a:cubicBezTo>
                  <a:cubicBezTo>
                    <a:pt x="f143" y="f7"/>
                    <a:pt x="f144" y="f7"/>
                    <a:pt x="f145" y="f7"/>
                  </a:cubicBezTo>
                  <a:cubicBezTo>
                    <a:pt x="f146" y="f140"/>
                    <a:pt x="f147" y="f7"/>
                    <a:pt x="f148" y="f140"/>
                  </a:cubicBezTo>
                  <a:cubicBezTo>
                    <a:pt x="f56" y="f149"/>
                    <a:pt x="f150" y="f149"/>
                    <a:pt x="f151" y="f149"/>
                  </a:cubicBezTo>
                  <a:cubicBezTo>
                    <a:pt x="f152" y="f134"/>
                    <a:pt x="f153" y="f128"/>
                    <a:pt x="f154" y="f120"/>
                  </a:cubicBezTo>
                  <a:cubicBezTo>
                    <a:pt x="f155" y="f156"/>
                    <a:pt x="f157" y="f156"/>
                    <a:pt x="f8" y="f9"/>
                  </a:cubicBezTo>
                  <a:close/>
                </a:path>
              </a:pathLst>
            </a:custGeom>
            <a:solidFill>
              <a:srgbClr val="D485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A4792D3-7A41-071B-9BAF-AEBE0765B373}"/>
                </a:ext>
              </a:extLst>
            </p:cNvPr>
            <p:cNvSpPr/>
            <p:nvPr/>
          </p:nvSpPr>
          <p:spPr>
            <a:xfrm>
              <a:off x="3059116" y="6430966"/>
              <a:ext cx="4659316" cy="386556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0"/>
                <a:gd name="f8" fmla="val 316"/>
                <a:gd name="f9" fmla="val 91"/>
                <a:gd name="f10" fmla="val 16"/>
                <a:gd name="f11" fmla="val 94"/>
                <a:gd name="f12" fmla="val 97"/>
                <a:gd name="f13" fmla="val 17"/>
                <a:gd name="f14" fmla="val 99"/>
                <a:gd name="f15" fmla="val 19"/>
                <a:gd name="f16" fmla="val 23"/>
                <a:gd name="f17" fmla="val 93"/>
                <a:gd name="f18" fmla="val 24"/>
                <a:gd name="f19" fmla="val 90"/>
                <a:gd name="f20" fmla="val 26"/>
                <a:gd name="f21" fmla="val 78"/>
                <a:gd name="f22" fmla="val 35"/>
                <a:gd name="f23" fmla="val 68"/>
                <a:gd name="f24" fmla="val 46"/>
                <a:gd name="f25" fmla="val 61"/>
                <a:gd name="f26" fmla="val 60"/>
                <a:gd name="f27" fmla="val 54"/>
                <a:gd name="f28" fmla="val 72"/>
                <a:gd name="f29" fmla="val 86"/>
                <a:gd name="f30" fmla="val 56"/>
                <a:gd name="f31" fmla="val 100"/>
                <a:gd name="f32" fmla="val 118"/>
                <a:gd name="f33" fmla="val 129"/>
                <a:gd name="f34" fmla="val 125"/>
                <a:gd name="f35" fmla="val 101"/>
                <a:gd name="f36" fmla="val 103"/>
                <a:gd name="f37" fmla="val 124"/>
                <a:gd name="f38" fmla="val 106"/>
                <a:gd name="f39" fmla="val 123"/>
                <a:gd name="f40" fmla="val 110"/>
                <a:gd name="f41" fmla="val 114"/>
                <a:gd name="f42" fmla="val 126"/>
                <a:gd name="f43" fmla="val 115"/>
                <a:gd name="f44" fmla="val 131"/>
                <a:gd name="f45" fmla="val 111"/>
                <a:gd name="f46" fmla="val 136"/>
                <a:gd name="f47" fmla="val 105"/>
                <a:gd name="f48" fmla="val 137"/>
                <a:gd name="f49" fmla="val 95"/>
                <a:gd name="f50" fmla="val 92"/>
                <a:gd name="f51" fmla="val 143"/>
                <a:gd name="f52" fmla="val 146"/>
                <a:gd name="f53" fmla="val 89"/>
                <a:gd name="f54" fmla="val 147"/>
                <a:gd name="f55" fmla="val 79"/>
                <a:gd name="f56" fmla="val 148"/>
                <a:gd name="f57" fmla="val 149"/>
                <a:gd name="f58" fmla="val 65"/>
                <a:gd name="f59" fmla="val 151"/>
                <a:gd name="f60" fmla="val 157"/>
                <a:gd name="f61" fmla="val 32"/>
                <a:gd name="f62" fmla="val 167"/>
                <a:gd name="f63" fmla="val 22"/>
                <a:gd name="f64" fmla="val 183"/>
                <a:gd name="f65" fmla="val 20"/>
                <a:gd name="f66" fmla="val 187"/>
                <a:gd name="f67" fmla="val 190"/>
                <a:gd name="f68" fmla="val 194"/>
                <a:gd name="f69" fmla="val 14"/>
                <a:gd name="f70" fmla="val 205"/>
                <a:gd name="f71" fmla="val 215"/>
                <a:gd name="f72" fmla="val 226"/>
                <a:gd name="f73" fmla="val 231"/>
                <a:gd name="f74" fmla="val 27"/>
                <a:gd name="f75" fmla="val 29"/>
                <a:gd name="f76" fmla="val 224"/>
                <a:gd name="f77" fmla="val 31"/>
                <a:gd name="f78" fmla="val 222"/>
                <a:gd name="f79" fmla="val 33"/>
                <a:gd name="f80" fmla="val 220"/>
                <a:gd name="f81" fmla="val 51"/>
                <a:gd name="f82" fmla="val 208"/>
                <a:gd name="f83" fmla="val 70"/>
                <a:gd name="f84" fmla="val 204"/>
                <a:gd name="f85" fmla="val 209"/>
                <a:gd name="f86" fmla="val 212"/>
                <a:gd name="f87" fmla="val 213"/>
                <a:gd name="f88" fmla="val 214"/>
                <a:gd name="f89" fmla="val 217"/>
                <a:gd name="f90" fmla="val 98"/>
                <a:gd name="f91" fmla="val 216"/>
                <a:gd name="f92" fmla="val 77"/>
                <a:gd name="f93" fmla="val 64"/>
                <a:gd name="f94" fmla="val 221"/>
                <a:gd name="f95" fmla="val 39"/>
                <a:gd name="f96" fmla="val 236"/>
                <a:gd name="f97" fmla="val 249"/>
                <a:gd name="f98" fmla="val 30"/>
                <a:gd name="f99" fmla="val 258"/>
                <a:gd name="f100" fmla="val 265"/>
                <a:gd name="f101" fmla="val 40"/>
                <a:gd name="f102" fmla="val 271"/>
                <a:gd name="f103" fmla="val 55"/>
                <a:gd name="f104" fmla="val 283"/>
                <a:gd name="f105" fmla="val 285"/>
                <a:gd name="f106" fmla="val 282"/>
                <a:gd name="f107" fmla="val 102"/>
                <a:gd name="f108" fmla="val 280"/>
                <a:gd name="f109" fmla="val 278"/>
                <a:gd name="f110" fmla="val 127"/>
                <a:gd name="f111" fmla="val 277"/>
                <a:gd name="f112" fmla="val 154"/>
                <a:gd name="f113" fmla="val 153"/>
                <a:gd name="f114" fmla="val 250"/>
                <a:gd name="f115" fmla="val 152"/>
                <a:gd name="f116" fmla="val 242"/>
                <a:gd name="f117" fmla="val 140"/>
                <a:gd name="f118" fmla="val 229"/>
                <a:gd name="f119" fmla="val 133"/>
                <a:gd name="f120" fmla="val 227"/>
                <a:gd name="f121" fmla="val 130"/>
                <a:gd name="f122" fmla="val 218"/>
                <a:gd name="f123" fmla="val 132"/>
                <a:gd name="f124" fmla="val 122"/>
                <a:gd name="f125" fmla="val 201"/>
                <a:gd name="f126" fmla="val 184"/>
                <a:gd name="f127" fmla="val 87"/>
                <a:gd name="f128" fmla="val 179"/>
                <a:gd name="f129" fmla="val 176"/>
                <a:gd name="f130" fmla="val 177"/>
                <a:gd name="f131" fmla="val 178"/>
                <a:gd name="f132" fmla="val 181"/>
                <a:gd name="f133" fmla="val 189"/>
                <a:gd name="f134" fmla="val 199"/>
                <a:gd name="f135" fmla="val 200"/>
                <a:gd name="f136" fmla="val 202"/>
                <a:gd name="f137" fmla="val 135"/>
                <a:gd name="f138" fmla="val 203"/>
                <a:gd name="f139" fmla="val 142"/>
                <a:gd name="f140" fmla="val 210"/>
                <a:gd name="f141" fmla="val 145"/>
                <a:gd name="f142" fmla="val 228"/>
                <a:gd name="f143" fmla="val 207"/>
                <a:gd name="f144" fmla="val 144"/>
                <a:gd name="f145" fmla="val 172"/>
                <a:gd name="f146" fmla="val 150"/>
                <a:gd name="f147" fmla="val 155"/>
                <a:gd name="f148" fmla="val 158"/>
                <a:gd name="f149" fmla="val 134"/>
                <a:gd name="f150" fmla="val 163"/>
                <a:gd name="f151" fmla="val 166"/>
                <a:gd name="f152" fmla="val 119"/>
                <a:gd name="f153" fmla="val 113"/>
                <a:gd name="f154" fmla="val 170"/>
                <a:gd name="f155" fmla="val 109"/>
                <a:gd name="f156" fmla="val 173"/>
                <a:gd name="f157" fmla="val 108"/>
                <a:gd name="f158" fmla="val 175"/>
                <a:gd name="f159" fmla="val 107"/>
                <a:gd name="f160" fmla="val 112"/>
                <a:gd name="f161" fmla="val 174"/>
                <a:gd name="f162" fmla="val 121"/>
                <a:gd name="f163" fmla="val 138"/>
                <a:gd name="f164" fmla="val 159"/>
                <a:gd name="f165" fmla="val 156"/>
                <a:gd name="f166" fmla="val 182"/>
                <a:gd name="f167" fmla="val 197"/>
                <a:gd name="f168" fmla="val 232"/>
                <a:gd name="f169" fmla="val 169"/>
                <a:gd name="f170" fmla="val 241"/>
                <a:gd name="f171" fmla="val 245"/>
                <a:gd name="f172" fmla="val 254"/>
                <a:gd name="f173" fmla="val 248"/>
                <a:gd name="f174" fmla="val 186"/>
                <a:gd name="f175" fmla="val 238"/>
                <a:gd name="f176" fmla="val 233"/>
                <a:gd name="f177" fmla="val 195"/>
                <a:gd name="f178" fmla="val 223"/>
                <a:gd name="f179" fmla="val 196"/>
                <a:gd name="f180" fmla="val 246"/>
                <a:gd name="f181" fmla="val 185"/>
                <a:gd name="f182" fmla="val 269"/>
                <a:gd name="f183" fmla="val 272"/>
                <a:gd name="f184" fmla="val 275"/>
                <a:gd name="f185" fmla="val 188"/>
                <a:gd name="f186" fmla="val 266"/>
                <a:gd name="f187" fmla="val 191"/>
                <a:gd name="f188" fmla="val 260"/>
                <a:gd name="f189" fmla="val 192"/>
                <a:gd name="f190" fmla="val 234"/>
                <a:gd name="f191" fmla="val 219"/>
                <a:gd name="f192" fmla="val 225"/>
                <a:gd name="f193" fmla="val 198"/>
                <a:gd name="f194" fmla="val 252"/>
                <a:gd name="f195" fmla="val 193"/>
                <a:gd name="f196" fmla="val 270"/>
                <a:gd name="f197" fmla="val 286"/>
                <a:gd name="f198" fmla="val 287"/>
                <a:gd name="f199" fmla="val 237"/>
                <a:gd name="f200" fmla="val 289"/>
                <a:gd name="f201" fmla="val 247"/>
                <a:gd name="f202" fmla="val 296"/>
                <a:gd name="f203" fmla="val 263"/>
                <a:gd name="f204" fmla="val 306"/>
                <a:gd name="f205" fmla="val 288"/>
                <a:gd name="f206" fmla="val 299"/>
                <a:gd name="f207" fmla="val 309"/>
                <a:gd name="f208" fmla="val 244"/>
                <a:gd name="f209" fmla="val 255"/>
                <a:gd name="f210" fmla="val 253"/>
                <a:gd name="f211" fmla="val 251"/>
                <a:gd name="f212" fmla="val 293"/>
                <a:gd name="f213" fmla="val 304"/>
                <a:gd name="f214" fmla="val 308"/>
                <a:gd name="f215" fmla="val 310"/>
                <a:gd name="f216" fmla="val 314"/>
                <a:gd name="f217" fmla="val 317"/>
                <a:gd name="f218" fmla="val 262"/>
                <a:gd name="f219" fmla="val 318"/>
                <a:gd name="f220" fmla="val 326"/>
                <a:gd name="f221" fmla="val 268"/>
                <a:gd name="f222" fmla="val 344"/>
                <a:gd name="f223" fmla="val 261"/>
                <a:gd name="f224" fmla="val 356"/>
                <a:gd name="f225" fmla="val 363"/>
                <a:gd name="f226" fmla="val 364"/>
                <a:gd name="f227" fmla="val 351"/>
                <a:gd name="f228" fmla="val 331"/>
                <a:gd name="f229" fmla="val 303"/>
                <a:gd name="f230" fmla="val 300"/>
                <a:gd name="f231" fmla="val 298"/>
                <a:gd name="f232" fmla="val 295"/>
                <a:gd name="f233" fmla="val 294"/>
                <a:gd name="f234" fmla="val 311"/>
                <a:gd name="f235" fmla="val 313"/>
                <a:gd name="f236" fmla="val 312"/>
                <a:gd name="f237" fmla="val 139"/>
                <a:gd name="f238" fmla="val 274"/>
                <a:gd name="f239" fmla="val 267"/>
                <a:gd name="f240" fmla="val 264"/>
                <a:gd name="f241" fmla="val 128"/>
                <a:gd name="f242" fmla="val 281"/>
                <a:gd name="f243" fmla="val 319"/>
                <a:gd name="f244" fmla="val 117"/>
                <a:gd name="f245" fmla="val 337"/>
                <a:gd name="f246" fmla="val 343"/>
                <a:gd name="f247" fmla="val 88"/>
                <a:gd name="f248" fmla="val 345"/>
                <a:gd name="f249" fmla="val 84"/>
                <a:gd name="f250" fmla="val 74"/>
                <a:gd name="f251" fmla="val 338"/>
                <a:gd name="f252" fmla="val 45"/>
                <a:gd name="f253" fmla="val 323"/>
                <a:gd name="f254" fmla="val 297"/>
                <a:gd name="f255" fmla="val 7"/>
                <a:gd name="f256" fmla="val 6"/>
                <a:gd name="f257" fmla="val 4"/>
                <a:gd name="f258" fmla="val 1"/>
                <a:gd name="f259" fmla="val 302"/>
                <a:gd name="f260" fmla="val 327"/>
                <a:gd name="f261" fmla="val 346"/>
                <a:gd name="f262" fmla="val 37"/>
                <a:gd name="f263" fmla="val 353"/>
                <a:gd name="f264" fmla="val 67"/>
                <a:gd name="f265" fmla="val 354"/>
                <a:gd name="f266" fmla="val 355"/>
                <a:gd name="f267" fmla="val 83"/>
                <a:gd name="f268" fmla="val 322"/>
                <a:gd name="f269" fmla="val 324"/>
                <a:gd name="f270" fmla="val 334"/>
                <a:gd name="f271" fmla="val 367"/>
                <a:gd name="f272" fmla="val 368"/>
                <a:gd name="f273" fmla="val 240"/>
                <a:gd name="f274" fmla="val 341"/>
                <a:gd name="f275" fmla="val 276"/>
                <a:gd name="f276" fmla="val 284"/>
                <a:gd name="f277" fmla="val 162"/>
                <a:gd name="f278" fmla="val 291"/>
                <a:gd name="f279" fmla="val 292"/>
                <a:gd name="f280" fmla="val 59"/>
                <a:gd name="f281" fmla="val 43"/>
                <a:gd name="f282" fmla="val 18"/>
                <a:gd name="f283" fmla="val 259"/>
                <a:gd name="f284" fmla="val 239"/>
                <a:gd name="f285" fmla="val 75"/>
                <a:gd name="f286" fmla="val 141"/>
                <a:gd name="f287" fmla="val 80"/>
                <a:gd name="f288" fmla="val 81"/>
                <a:gd name="f289" fmla="val 76"/>
                <a:gd name="f290" fmla="val 47"/>
                <a:gd name="f291" fmla="val 50"/>
                <a:gd name="f292" fmla="val 38"/>
                <a:gd name="f293" fmla="val 73"/>
                <a:gd name="f294" fmla="val 82"/>
                <a:gd name="f295" fmla="+- 0 0 -90"/>
                <a:gd name="f296" fmla="*/ f4 1 380"/>
                <a:gd name="f297" fmla="*/ f5 1 316"/>
                <a:gd name="f298" fmla="val f6"/>
                <a:gd name="f299" fmla="val f7"/>
                <a:gd name="f300" fmla="val f8"/>
                <a:gd name="f301" fmla="*/ f295 f0 1"/>
                <a:gd name="f302" fmla="+- f300 0 f298"/>
                <a:gd name="f303" fmla="+- f299 0 f298"/>
                <a:gd name="f304" fmla="*/ f301 1 f3"/>
                <a:gd name="f305" fmla="*/ f303 1 380"/>
                <a:gd name="f306" fmla="*/ f302 1 316"/>
                <a:gd name="f307" fmla="*/ 99 f303 1"/>
                <a:gd name="f308" fmla="*/ 19 f302 1"/>
                <a:gd name="f309" fmla="*/ 61 f303 1"/>
                <a:gd name="f310" fmla="*/ 60 f302 1"/>
                <a:gd name="f311" fmla="*/ 125 f302 1"/>
                <a:gd name="f312" fmla="*/ 115 f303 1"/>
                <a:gd name="f313" fmla="*/ 131 f302 1"/>
                <a:gd name="f314" fmla="*/ 92 f303 1"/>
                <a:gd name="f315" fmla="*/ 143 f302 1"/>
                <a:gd name="f316" fmla="*/ 65 f303 1"/>
                <a:gd name="f317" fmla="*/ 151 f302 1"/>
                <a:gd name="f318" fmla="*/ 17 f303 1"/>
                <a:gd name="f319" fmla="*/ 194 f302 1"/>
                <a:gd name="f320" fmla="*/ 27 f303 1"/>
                <a:gd name="f321" fmla="*/ 226 f302 1"/>
                <a:gd name="f322" fmla="*/ 90 f303 1"/>
                <a:gd name="f323" fmla="*/ 208 f302 1"/>
                <a:gd name="f324" fmla="*/ 101 f303 1"/>
                <a:gd name="f325" fmla="*/ 215 f302 1"/>
                <a:gd name="f326" fmla="*/ 216 f302 1"/>
                <a:gd name="f327" fmla="*/ 31 f303 1"/>
                <a:gd name="f328" fmla="*/ 249 f302 1"/>
                <a:gd name="f329" fmla="*/ 89 f303 1"/>
                <a:gd name="f330" fmla="*/ 282 f302 1"/>
                <a:gd name="f331" fmla="*/ 153 f303 1"/>
                <a:gd name="f332" fmla="*/ 250 f302 1"/>
                <a:gd name="f333" fmla="*/ 130 f303 1"/>
                <a:gd name="f334" fmla="*/ 179 f302 1"/>
                <a:gd name="f335" fmla="*/ 131 f303 1"/>
                <a:gd name="f336" fmla="*/ 199 f302 1"/>
                <a:gd name="f337" fmla="*/ 152 f303 1"/>
                <a:gd name="f338" fmla="*/ 228 f302 1"/>
                <a:gd name="f339" fmla="*/ 150 f303 1"/>
                <a:gd name="f340" fmla="*/ 155 f302 1"/>
                <a:gd name="f341" fmla="*/ 170 f303 1"/>
                <a:gd name="f342" fmla="*/ 109 f302 1"/>
                <a:gd name="f343" fmla="*/ 175 f303 1"/>
                <a:gd name="f344" fmla="*/ 118 f302 1"/>
                <a:gd name="f345" fmla="*/ 156 f303 1"/>
                <a:gd name="f346" fmla="*/ 167 f302 1"/>
                <a:gd name="f347" fmla="*/ 169 f303 1"/>
                <a:gd name="f348" fmla="*/ 241 f302 1"/>
                <a:gd name="f349" fmla="*/ 186 f303 1"/>
                <a:gd name="f350" fmla="*/ 238 f302 1"/>
                <a:gd name="f351" fmla="*/ 210 f303 1"/>
                <a:gd name="f352" fmla="*/ 214 f302 1"/>
                <a:gd name="f353" fmla="*/ 278 f303 1"/>
                <a:gd name="f354" fmla="*/ 182 f302 1"/>
                <a:gd name="f355" fmla="*/ 188 f302 1"/>
                <a:gd name="f356" fmla="*/ 224 f303 1"/>
                <a:gd name="f357" fmla="*/ 213 f302 1"/>
                <a:gd name="f358" fmla="*/ 222 f303 1"/>
                <a:gd name="f359" fmla="*/ 222 f302 1"/>
                <a:gd name="f360" fmla="*/ 229 f302 1"/>
                <a:gd name="f361" fmla="*/ 193 f303 1"/>
                <a:gd name="f362" fmla="*/ 270 f302 1"/>
                <a:gd name="f363" fmla="*/ 247 f303 1"/>
                <a:gd name="f364" fmla="*/ 296 f302 1"/>
                <a:gd name="f365" fmla="*/ 285 f303 1"/>
                <a:gd name="f366" fmla="*/ 233 f302 1"/>
                <a:gd name="f367" fmla="*/ 249 f303 1"/>
                <a:gd name="f368" fmla="*/ 225 f302 1"/>
                <a:gd name="f369" fmla="*/ 304 f303 1"/>
                <a:gd name="f370" fmla="*/ 234 f302 1"/>
                <a:gd name="f371" fmla="*/ 317 f303 1"/>
                <a:gd name="f372" fmla="*/ 262 f302 1"/>
                <a:gd name="f373" fmla="*/ 360 f303 1"/>
                <a:gd name="f374" fmla="*/ 231 f302 1"/>
                <a:gd name="f375" fmla="*/ 303 f303 1"/>
                <a:gd name="f376" fmla="*/ 153 f302 1"/>
                <a:gd name="f377" fmla="*/ 294 f303 1"/>
                <a:gd name="f378" fmla="*/ 149 f302 1"/>
                <a:gd name="f379" fmla="*/ 308 f303 1"/>
                <a:gd name="f380" fmla="*/ 146 f302 1"/>
                <a:gd name="f381" fmla="*/ 135 f302 1"/>
                <a:gd name="f382" fmla="*/ 264 f303 1"/>
                <a:gd name="f383" fmla="*/ 133 f302 1"/>
                <a:gd name="f384" fmla="*/ 124 f302 1"/>
                <a:gd name="f385" fmla="*/ 344 f303 1"/>
                <a:gd name="f386" fmla="*/ 88 f302 1"/>
                <a:gd name="f387" fmla="*/ 297 f303 1"/>
                <a:gd name="f388" fmla="*/ 7 f302 1"/>
                <a:gd name="f389" fmla="*/ 302 f303 1"/>
                <a:gd name="f390" fmla="*/ 0 f302 1"/>
                <a:gd name="f391" fmla="*/ 355 f303 1"/>
                <a:gd name="f392" fmla="*/ 83 f302 1"/>
                <a:gd name="f393" fmla="*/ 322 f303 1"/>
                <a:gd name="f394" fmla="*/ 368 f303 1"/>
                <a:gd name="f395" fmla="*/ 240 f302 1"/>
                <a:gd name="f396" fmla="*/ 310 f303 1"/>
                <a:gd name="f397" fmla="*/ 287 f302 1"/>
                <a:gd name="f398" fmla="*/ 217 f303 1"/>
                <a:gd name="f399" fmla="*/ 295 f302 1"/>
                <a:gd name="f400" fmla="*/ 162 f303 1"/>
                <a:gd name="f401" fmla="*/ 265 f302 1"/>
                <a:gd name="f402" fmla="*/ 286 f302 1"/>
                <a:gd name="f403" fmla="*/ 30 f303 1"/>
                <a:gd name="f404" fmla="*/ 276 f302 1"/>
                <a:gd name="f405" fmla="*/ 239 f302 1"/>
                <a:gd name="f406" fmla="*/ 75 f303 1"/>
                <a:gd name="f407" fmla="*/ 141 f302 1"/>
                <a:gd name="f408" fmla="*/ 76 f303 1"/>
                <a:gd name="f409" fmla="*/ 134 f302 1"/>
                <a:gd name="f410" fmla="*/ 38 f302 1"/>
                <a:gd name="f411" fmla="+- f304 0 f1"/>
                <a:gd name="f412" fmla="*/ f307 1 380"/>
                <a:gd name="f413" fmla="*/ f308 1 316"/>
                <a:gd name="f414" fmla="*/ f309 1 380"/>
                <a:gd name="f415" fmla="*/ f310 1 316"/>
                <a:gd name="f416" fmla="*/ f311 1 316"/>
                <a:gd name="f417" fmla="*/ f312 1 380"/>
                <a:gd name="f418" fmla="*/ f313 1 316"/>
                <a:gd name="f419" fmla="*/ f314 1 380"/>
                <a:gd name="f420" fmla="*/ f315 1 316"/>
                <a:gd name="f421" fmla="*/ f316 1 380"/>
                <a:gd name="f422" fmla="*/ f317 1 316"/>
                <a:gd name="f423" fmla="*/ f318 1 380"/>
                <a:gd name="f424" fmla="*/ f319 1 316"/>
                <a:gd name="f425" fmla="*/ f320 1 380"/>
                <a:gd name="f426" fmla="*/ f321 1 316"/>
                <a:gd name="f427" fmla="*/ f322 1 380"/>
                <a:gd name="f428" fmla="*/ f323 1 316"/>
                <a:gd name="f429" fmla="*/ f324 1 380"/>
                <a:gd name="f430" fmla="*/ f325 1 316"/>
                <a:gd name="f431" fmla="*/ f326 1 316"/>
                <a:gd name="f432" fmla="*/ f327 1 380"/>
                <a:gd name="f433" fmla="*/ f328 1 316"/>
                <a:gd name="f434" fmla="*/ f329 1 380"/>
                <a:gd name="f435" fmla="*/ f330 1 316"/>
                <a:gd name="f436" fmla="*/ f331 1 380"/>
                <a:gd name="f437" fmla="*/ f332 1 316"/>
                <a:gd name="f438" fmla="*/ f333 1 380"/>
                <a:gd name="f439" fmla="*/ f334 1 316"/>
                <a:gd name="f440" fmla="*/ f335 1 380"/>
                <a:gd name="f441" fmla="*/ f336 1 316"/>
                <a:gd name="f442" fmla="*/ f337 1 380"/>
                <a:gd name="f443" fmla="*/ f338 1 316"/>
                <a:gd name="f444" fmla="*/ f339 1 380"/>
                <a:gd name="f445" fmla="*/ f340 1 316"/>
                <a:gd name="f446" fmla="*/ f341 1 380"/>
                <a:gd name="f447" fmla="*/ f342 1 316"/>
                <a:gd name="f448" fmla="*/ f343 1 380"/>
                <a:gd name="f449" fmla="*/ f344 1 316"/>
                <a:gd name="f450" fmla="*/ f345 1 380"/>
                <a:gd name="f451" fmla="*/ f346 1 316"/>
                <a:gd name="f452" fmla="*/ f347 1 380"/>
                <a:gd name="f453" fmla="*/ f348 1 316"/>
                <a:gd name="f454" fmla="*/ f349 1 380"/>
                <a:gd name="f455" fmla="*/ f350 1 316"/>
                <a:gd name="f456" fmla="*/ f351 1 380"/>
                <a:gd name="f457" fmla="*/ f352 1 316"/>
                <a:gd name="f458" fmla="*/ f353 1 380"/>
                <a:gd name="f459" fmla="*/ f354 1 316"/>
                <a:gd name="f460" fmla="*/ f355 1 316"/>
                <a:gd name="f461" fmla="*/ f356 1 380"/>
                <a:gd name="f462" fmla="*/ f357 1 316"/>
                <a:gd name="f463" fmla="*/ f358 1 380"/>
                <a:gd name="f464" fmla="*/ f359 1 316"/>
                <a:gd name="f465" fmla="*/ f360 1 316"/>
                <a:gd name="f466" fmla="*/ f361 1 380"/>
                <a:gd name="f467" fmla="*/ f362 1 316"/>
                <a:gd name="f468" fmla="*/ f363 1 380"/>
                <a:gd name="f469" fmla="*/ f364 1 316"/>
                <a:gd name="f470" fmla="*/ f365 1 380"/>
                <a:gd name="f471" fmla="*/ f366 1 316"/>
                <a:gd name="f472" fmla="*/ f367 1 380"/>
                <a:gd name="f473" fmla="*/ f368 1 316"/>
                <a:gd name="f474" fmla="*/ f369 1 380"/>
                <a:gd name="f475" fmla="*/ f370 1 316"/>
                <a:gd name="f476" fmla="*/ f371 1 380"/>
                <a:gd name="f477" fmla="*/ f372 1 316"/>
                <a:gd name="f478" fmla="*/ f373 1 380"/>
                <a:gd name="f479" fmla="*/ f374 1 316"/>
                <a:gd name="f480" fmla="*/ f375 1 380"/>
                <a:gd name="f481" fmla="*/ f376 1 316"/>
                <a:gd name="f482" fmla="*/ f377 1 380"/>
                <a:gd name="f483" fmla="*/ f378 1 316"/>
                <a:gd name="f484" fmla="*/ f379 1 380"/>
                <a:gd name="f485" fmla="*/ f380 1 316"/>
                <a:gd name="f486" fmla="*/ f381 1 316"/>
                <a:gd name="f487" fmla="*/ f382 1 380"/>
                <a:gd name="f488" fmla="*/ f383 1 316"/>
                <a:gd name="f489" fmla="*/ f384 1 316"/>
                <a:gd name="f490" fmla="*/ f385 1 380"/>
                <a:gd name="f491" fmla="*/ f386 1 316"/>
                <a:gd name="f492" fmla="*/ f387 1 380"/>
                <a:gd name="f493" fmla="*/ f388 1 316"/>
                <a:gd name="f494" fmla="*/ f389 1 380"/>
                <a:gd name="f495" fmla="*/ f390 1 316"/>
                <a:gd name="f496" fmla="*/ f391 1 380"/>
                <a:gd name="f497" fmla="*/ f392 1 316"/>
                <a:gd name="f498" fmla="*/ f393 1 380"/>
                <a:gd name="f499" fmla="*/ f394 1 380"/>
                <a:gd name="f500" fmla="*/ f395 1 316"/>
                <a:gd name="f501" fmla="*/ f396 1 380"/>
                <a:gd name="f502" fmla="*/ f397 1 316"/>
                <a:gd name="f503" fmla="*/ f398 1 380"/>
                <a:gd name="f504" fmla="*/ f399 1 316"/>
                <a:gd name="f505" fmla="*/ f400 1 380"/>
                <a:gd name="f506" fmla="*/ f401 1 316"/>
                <a:gd name="f507" fmla="*/ f402 1 316"/>
                <a:gd name="f508" fmla="*/ f403 1 380"/>
                <a:gd name="f509" fmla="*/ f404 1 316"/>
                <a:gd name="f510" fmla="*/ f405 1 316"/>
                <a:gd name="f511" fmla="*/ f406 1 380"/>
                <a:gd name="f512" fmla="*/ f407 1 316"/>
                <a:gd name="f513" fmla="*/ f408 1 380"/>
                <a:gd name="f514" fmla="*/ f409 1 316"/>
                <a:gd name="f515" fmla="*/ f410 1 316"/>
                <a:gd name="f516" fmla="*/ 0 1 f305"/>
                <a:gd name="f517" fmla="*/ f299 1 f305"/>
                <a:gd name="f518" fmla="*/ 0 1 f306"/>
                <a:gd name="f519" fmla="*/ f300 1 f306"/>
                <a:gd name="f520" fmla="*/ f412 1 f305"/>
                <a:gd name="f521" fmla="*/ f413 1 f306"/>
                <a:gd name="f522" fmla="*/ f414 1 f305"/>
                <a:gd name="f523" fmla="*/ f415 1 f306"/>
                <a:gd name="f524" fmla="*/ f416 1 f306"/>
                <a:gd name="f525" fmla="*/ f417 1 f305"/>
                <a:gd name="f526" fmla="*/ f418 1 f306"/>
                <a:gd name="f527" fmla="*/ f419 1 f305"/>
                <a:gd name="f528" fmla="*/ f420 1 f306"/>
                <a:gd name="f529" fmla="*/ f421 1 f305"/>
                <a:gd name="f530" fmla="*/ f422 1 f306"/>
                <a:gd name="f531" fmla="*/ f423 1 f305"/>
                <a:gd name="f532" fmla="*/ f424 1 f306"/>
                <a:gd name="f533" fmla="*/ f425 1 f305"/>
                <a:gd name="f534" fmla="*/ f426 1 f306"/>
                <a:gd name="f535" fmla="*/ f427 1 f305"/>
                <a:gd name="f536" fmla="*/ f428 1 f306"/>
                <a:gd name="f537" fmla="*/ f429 1 f305"/>
                <a:gd name="f538" fmla="*/ f430 1 f306"/>
                <a:gd name="f539" fmla="*/ f431 1 f306"/>
                <a:gd name="f540" fmla="*/ f432 1 f305"/>
                <a:gd name="f541" fmla="*/ f433 1 f306"/>
                <a:gd name="f542" fmla="*/ f434 1 f305"/>
                <a:gd name="f543" fmla="*/ f435 1 f306"/>
                <a:gd name="f544" fmla="*/ f436 1 f305"/>
                <a:gd name="f545" fmla="*/ f437 1 f306"/>
                <a:gd name="f546" fmla="*/ f438 1 f305"/>
                <a:gd name="f547" fmla="*/ f439 1 f306"/>
                <a:gd name="f548" fmla="*/ f440 1 f305"/>
                <a:gd name="f549" fmla="*/ f441 1 f306"/>
                <a:gd name="f550" fmla="*/ f442 1 f305"/>
                <a:gd name="f551" fmla="*/ f443 1 f306"/>
                <a:gd name="f552" fmla="*/ f444 1 f305"/>
                <a:gd name="f553" fmla="*/ f445 1 f306"/>
                <a:gd name="f554" fmla="*/ f446 1 f305"/>
                <a:gd name="f555" fmla="*/ f447 1 f306"/>
                <a:gd name="f556" fmla="*/ f448 1 f305"/>
                <a:gd name="f557" fmla="*/ f449 1 f306"/>
                <a:gd name="f558" fmla="*/ f450 1 f305"/>
                <a:gd name="f559" fmla="*/ f451 1 f306"/>
                <a:gd name="f560" fmla="*/ f452 1 f305"/>
                <a:gd name="f561" fmla="*/ f453 1 f306"/>
                <a:gd name="f562" fmla="*/ f454 1 f305"/>
                <a:gd name="f563" fmla="*/ f455 1 f306"/>
                <a:gd name="f564" fmla="*/ f456 1 f305"/>
                <a:gd name="f565" fmla="*/ f457 1 f306"/>
                <a:gd name="f566" fmla="*/ f458 1 f305"/>
                <a:gd name="f567" fmla="*/ f459 1 f306"/>
                <a:gd name="f568" fmla="*/ f460 1 f306"/>
                <a:gd name="f569" fmla="*/ f461 1 f305"/>
                <a:gd name="f570" fmla="*/ f462 1 f306"/>
                <a:gd name="f571" fmla="*/ f463 1 f305"/>
                <a:gd name="f572" fmla="*/ f464 1 f306"/>
                <a:gd name="f573" fmla="*/ f465 1 f306"/>
                <a:gd name="f574" fmla="*/ f466 1 f305"/>
                <a:gd name="f575" fmla="*/ f467 1 f306"/>
                <a:gd name="f576" fmla="*/ f468 1 f305"/>
                <a:gd name="f577" fmla="*/ f469 1 f306"/>
                <a:gd name="f578" fmla="*/ f470 1 f305"/>
                <a:gd name="f579" fmla="*/ f471 1 f306"/>
                <a:gd name="f580" fmla="*/ f472 1 f305"/>
                <a:gd name="f581" fmla="*/ f473 1 f306"/>
                <a:gd name="f582" fmla="*/ f474 1 f305"/>
                <a:gd name="f583" fmla="*/ f475 1 f306"/>
                <a:gd name="f584" fmla="*/ f476 1 f305"/>
                <a:gd name="f585" fmla="*/ f477 1 f306"/>
                <a:gd name="f586" fmla="*/ f478 1 f305"/>
                <a:gd name="f587" fmla="*/ f479 1 f306"/>
                <a:gd name="f588" fmla="*/ f480 1 f305"/>
                <a:gd name="f589" fmla="*/ f481 1 f306"/>
                <a:gd name="f590" fmla="*/ f482 1 f305"/>
                <a:gd name="f591" fmla="*/ f483 1 f306"/>
                <a:gd name="f592" fmla="*/ f484 1 f305"/>
                <a:gd name="f593" fmla="*/ f485 1 f306"/>
                <a:gd name="f594" fmla="*/ f486 1 f306"/>
                <a:gd name="f595" fmla="*/ f487 1 f305"/>
                <a:gd name="f596" fmla="*/ f488 1 f306"/>
                <a:gd name="f597" fmla="*/ f489 1 f306"/>
                <a:gd name="f598" fmla="*/ f490 1 f305"/>
                <a:gd name="f599" fmla="*/ f491 1 f306"/>
                <a:gd name="f600" fmla="*/ f492 1 f305"/>
                <a:gd name="f601" fmla="*/ f493 1 f306"/>
                <a:gd name="f602" fmla="*/ f494 1 f305"/>
                <a:gd name="f603" fmla="*/ f495 1 f306"/>
                <a:gd name="f604" fmla="*/ f496 1 f305"/>
                <a:gd name="f605" fmla="*/ f497 1 f306"/>
                <a:gd name="f606" fmla="*/ f498 1 f305"/>
                <a:gd name="f607" fmla="*/ f499 1 f305"/>
                <a:gd name="f608" fmla="*/ f500 1 f306"/>
                <a:gd name="f609" fmla="*/ f501 1 f305"/>
                <a:gd name="f610" fmla="*/ f502 1 f306"/>
                <a:gd name="f611" fmla="*/ f503 1 f305"/>
                <a:gd name="f612" fmla="*/ f504 1 f306"/>
                <a:gd name="f613" fmla="*/ f505 1 f305"/>
                <a:gd name="f614" fmla="*/ f506 1 f306"/>
                <a:gd name="f615" fmla="*/ f507 1 f306"/>
                <a:gd name="f616" fmla="*/ f508 1 f305"/>
                <a:gd name="f617" fmla="*/ f509 1 f306"/>
                <a:gd name="f618" fmla="*/ f510 1 f306"/>
                <a:gd name="f619" fmla="*/ f511 1 f305"/>
                <a:gd name="f620" fmla="*/ f512 1 f306"/>
                <a:gd name="f621" fmla="*/ f513 1 f305"/>
                <a:gd name="f622" fmla="*/ f514 1 f306"/>
                <a:gd name="f623" fmla="*/ f515 1 f306"/>
                <a:gd name="f624" fmla="*/ f516 f296 1"/>
                <a:gd name="f625" fmla="*/ f517 f296 1"/>
                <a:gd name="f626" fmla="*/ f519 f297 1"/>
                <a:gd name="f627" fmla="*/ f518 f297 1"/>
                <a:gd name="f628" fmla="*/ f520 f296 1"/>
                <a:gd name="f629" fmla="*/ f521 f297 1"/>
                <a:gd name="f630" fmla="*/ f522 f296 1"/>
                <a:gd name="f631" fmla="*/ f523 f297 1"/>
                <a:gd name="f632" fmla="*/ f524 f297 1"/>
                <a:gd name="f633" fmla="*/ f525 f296 1"/>
                <a:gd name="f634" fmla="*/ f526 f297 1"/>
                <a:gd name="f635" fmla="*/ f527 f296 1"/>
                <a:gd name="f636" fmla="*/ f528 f297 1"/>
                <a:gd name="f637" fmla="*/ f529 f296 1"/>
                <a:gd name="f638" fmla="*/ f530 f297 1"/>
                <a:gd name="f639" fmla="*/ f531 f296 1"/>
                <a:gd name="f640" fmla="*/ f532 f297 1"/>
                <a:gd name="f641" fmla="*/ f533 f296 1"/>
                <a:gd name="f642" fmla="*/ f534 f297 1"/>
                <a:gd name="f643" fmla="*/ f535 f296 1"/>
                <a:gd name="f644" fmla="*/ f536 f297 1"/>
                <a:gd name="f645" fmla="*/ f537 f296 1"/>
                <a:gd name="f646" fmla="*/ f538 f297 1"/>
                <a:gd name="f647" fmla="*/ f539 f297 1"/>
                <a:gd name="f648" fmla="*/ f540 f296 1"/>
                <a:gd name="f649" fmla="*/ f541 f297 1"/>
                <a:gd name="f650" fmla="*/ f542 f296 1"/>
                <a:gd name="f651" fmla="*/ f543 f297 1"/>
                <a:gd name="f652" fmla="*/ f544 f296 1"/>
                <a:gd name="f653" fmla="*/ f545 f297 1"/>
                <a:gd name="f654" fmla="*/ f546 f296 1"/>
                <a:gd name="f655" fmla="*/ f547 f297 1"/>
                <a:gd name="f656" fmla="*/ f548 f296 1"/>
                <a:gd name="f657" fmla="*/ f549 f297 1"/>
                <a:gd name="f658" fmla="*/ f550 f296 1"/>
                <a:gd name="f659" fmla="*/ f551 f297 1"/>
                <a:gd name="f660" fmla="*/ f552 f296 1"/>
                <a:gd name="f661" fmla="*/ f553 f297 1"/>
                <a:gd name="f662" fmla="*/ f554 f296 1"/>
                <a:gd name="f663" fmla="*/ f555 f297 1"/>
                <a:gd name="f664" fmla="*/ f556 f296 1"/>
                <a:gd name="f665" fmla="*/ f557 f297 1"/>
                <a:gd name="f666" fmla="*/ f558 f296 1"/>
                <a:gd name="f667" fmla="*/ f559 f297 1"/>
                <a:gd name="f668" fmla="*/ f560 f296 1"/>
                <a:gd name="f669" fmla="*/ f561 f297 1"/>
                <a:gd name="f670" fmla="*/ f562 f296 1"/>
                <a:gd name="f671" fmla="*/ f563 f297 1"/>
                <a:gd name="f672" fmla="*/ f564 f296 1"/>
                <a:gd name="f673" fmla="*/ f565 f297 1"/>
                <a:gd name="f674" fmla="*/ f566 f296 1"/>
                <a:gd name="f675" fmla="*/ f567 f297 1"/>
                <a:gd name="f676" fmla="*/ f568 f297 1"/>
                <a:gd name="f677" fmla="*/ f569 f296 1"/>
                <a:gd name="f678" fmla="*/ f570 f297 1"/>
                <a:gd name="f679" fmla="*/ f571 f296 1"/>
                <a:gd name="f680" fmla="*/ f572 f297 1"/>
                <a:gd name="f681" fmla="*/ f573 f297 1"/>
                <a:gd name="f682" fmla="*/ f574 f296 1"/>
                <a:gd name="f683" fmla="*/ f575 f297 1"/>
                <a:gd name="f684" fmla="*/ f576 f296 1"/>
                <a:gd name="f685" fmla="*/ f577 f297 1"/>
                <a:gd name="f686" fmla="*/ f578 f296 1"/>
                <a:gd name="f687" fmla="*/ f579 f297 1"/>
                <a:gd name="f688" fmla="*/ f580 f296 1"/>
                <a:gd name="f689" fmla="*/ f581 f297 1"/>
                <a:gd name="f690" fmla="*/ f582 f296 1"/>
                <a:gd name="f691" fmla="*/ f583 f297 1"/>
                <a:gd name="f692" fmla="*/ f584 f296 1"/>
                <a:gd name="f693" fmla="*/ f585 f297 1"/>
                <a:gd name="f694" fmla="*/ f586 f296 1"/>
                <a:gd name="f695" fmla="*/ f587 f297 1"/>
                <a:gd name="f696" fmla="*/ f588 f296 1"/>
                <a:gd name="f697" fmla="*/ f589 f297 1"/>
                <a:gd name="f698" fmla="*/ f590 f296 1"/>
                <a:gd name="f699" fmla="*/ f591 f297 1"/>
                <a:gd name="f700" fmla="*/ f592 f296 1"/>
                <a:gd name="f701" fmla="*/ f593 f297 1"/>
                <a:gd name="f702" fmla="*/ f594 f297 1"/>
                <a:gd name="f703" fmla="*/ f595 f296 1"/>
                <a:gd name="f704" fmla="*/ f596 f297 1"/>
                <a:gd name="f705" fmla="*/ f597 f297 1"/>
                <a:gd name="f706" fmla="*/ f598 f296 1"/>
                <a:gd name="f707" fmla="*/ f599 f297 1"/>
                <a:gd name="f708" fmla="*/ f600 f296 1"/>
                <a:gd name="f709" fmla="*/ f601 f297 1"/>
                <a:gd name="f710" fmla="*/ f602 f296 1"/>
                <a:gd name="f711" fmla="*/ f603 f297 1"/>
                <a:gd name="f712" fmla="*/ f604 f296 1"/>
                <a:gd name="f713" fmla="*/ f605 f297 1"/>
                <a:gd name="f714" fmla="*/ f606 f296 1"/>
                <a:gd name="f715" fmla="*/ f607 f296 1"/>
                <a:gd name="f716" fmla="*/ f608 f297 1"/>
                <a:gd name="f717" fmla="*/ f609 f296 1"/>
                <a:gd name="f718" fmla="*/ f610 f297 1"/>
                <a:gd name="f719" fmla="*/ f611 f296 1"/>
                <a:gd name="f720" fmla="*/ f612 f297 1"/>
                <a:gd name="f721" fmla="*/ f613 f296 1"/>
                <a:gd name="f722" fmla="*/ f614 f297 1"/>
                <a:gd name="f723" fmla="*/ f615 f297 1"/>
                <a:gd name="f724" fmla="*/ f616 f296 1"/>
                <a:gd name="f725" fmla="*/ f617 f297 1"/>
                <a:gd name="f726" fmla="*/ f618 f297 1"/>
                <a:gd name="f727" fmla="*/ f619 f296 1"/>
                <a:gd name="f728" fmla="*/ f620 f297 1"/>
                <a:gd name="f729" fmla="*/ f621 f296 1"/>
                <a:gd name="f730" fmla="*/ f622 f297 1"/>
                <a:gd name="f731" fmla="*/ f623 f2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1">
                  <a:pos x="f628" y="f629"/>
                </a:cxn>
                <a:cxn ang="f411">
                  <a:pos x="f630" y="f631"/>
                </a:cxn>
                <a:cxn ang="f411">
                  <a:pos x="f628" y="f632"/>
                </a:cxn>
                <a:cxn ang="f411">
                  <a:pos x="f633" y="f634"/>
                </a:cxn>
                <a:cxn ang="f411">
                  <a:pos x="f635" y="f636"/>
                </a:cxn>
                <a:cxn ang="f411">
                  <a:pos x="f637" y="f638"/>
                </a:cxn>
                <a:cxn ang="f411">
                  <a:pos x="f639" y="f640"/>
                </a:cxn>
                <a:cxn ang="f411">
                  <a:pos x="f641" y="f642"/>
                </a:cxn>
                <a:cxn ang="f411">
                  <a:pos x="f643" y="f644"/>
                </a:cxn>
                <a:cxn ang="f411">
                  <a:pos x="f645" y="f646"/>
                </a:cxn>
                <a:cxn ang="f411">
                  <a:pos x="f643" y="f647"/>
                </a:cxn>
                <a:cxn ang="f411">
                  <a:pos x="f648" y="f649"/>
                </a:cxn>
                <a:cxn ang="f411">
                  <a:pos x="f650" y="f651"/>
                </a:cxn>
                <a:cxn ang="f411">
                  <a:pos x="f652" y="f653"/>
                </a:cxn>
                <a:cxn ang="f411">
                  <a:pos x="f654" y="f642"/>
                </a:cxn>
                <a:cxn ang="f411">
                  <a:pos x="f654" y="f646"/>
                </a:cxn>
                <a:cxn ang="f411">
                  <a:pos x="f650" y="f655"/>
                </a:cxn>
                <a:cxn ang="f411">
                  <a:pos x="f656" y="f657"/>
                </a:cxn>
                <a:cxn ang="f411">
                  <a:pos x="f658" y="f659"/>
                </a:cxn>
                <a:cxn ang="f411">
                  <a:pos x="f660" y="f661"/>
                </a:cxn>
                <a:cxn ang="f411">
                  <a:pos x="f662" y="f663"/>
                </a:cxn>
                <a:cxn ang="f411">
                  <a:pos x="f664" y="f665"/>
                </a:cxn>
                <a:cxn ang="f411">
                  <a:pos x="f666" y="f667"/>
                </a:cxn>
                <a:cxn ang="f411">
                  <a:pos x="f668" y="f669"/>
                </a:cxn>
                <a:cxn ang="f411">
                  <a:pos x="f670" y="f671"/>
                </a:cxn>
                <a:cxn ang="f411">
                  <a:pos x="f672" y="f673"/>
                </a:cxn>
                <a:cxn ang="f411">
                  <a:pos x="f674" y="f675"/>
                </a:cxn>
                <a:cxn ang="f411">
                  <a:pos x="f674" y="f676"/>
                </a:cxn>
                <a:cxn ang="f411">
                  <a:pos x="f677" y="f678"/>
                </a:cxn>
                <a:cxn ang="f411">
                  <a:pos x="f679" y="f680"/>
                </a:cxn>
                <a:cxn ang="f411">
                  <a:pos x="f679" y="f681"/>
                </a:cxn>
                <a:cxn ang="f411">
                  <a:pos x="f682" y="f683"/>
                </a:cxn>
                <a:cxn ang="f411">
                  <a:pos x="f684" y="f685"/>
                </a:cxn>
                <a:cxn ang="f411">
                  <a:pos x="f686" y="f687"/>
                </a:cxn>
                <a:cxn ang="f411">
                  <a:pos x="f688" y="f689"/>
                </a:cxn>
                <a:cxn ang="f411">
                  <a:pos x="f690" y="f691"/>
                </a:cxn>
                <a:cxn ang="f411">
                  <a:pos x="f692" y="f693"/>
                </a:cxn>
                <a:cxn ang="f411">
                  <a:pos x="f694" y="f695"/>
                </a:cxn>
                <a:cxn ang="f411">
                  <a:pos x="f696" y="f697"/>
                </a:cxn>
                <a:cxn ang="f411">
                  <a:pos x="f698" y="f699"/>
                </a:cxn>
                <a:cxn ang="f411">
                  <a:pos x="f700" y="f701"/>
                </a:cxn>
                <a:cxn ang="f411">
                  <a:pos x="f700" y="f702"/>
                </a:cxn>
                <a:cxn ang="f411">
                  <a:pos x="f703" y="f704"/>
                </a:cxn>
                <a:cxn ang="f411">
                  <a:pos x="f690" y="f705"/>
                </a:cxn>
                <a:cxn ang="f411">
                  <a:pos x="f706" y="f707"/>
                </a:cxn>
                <a:cxn ang="f411">
                  <a:pos x="f708" y="f709"/>
                </a:cxn>
                <a:cxn ang="f411">
                  <a:pos x="f710" y="f711"/>
                </a:cxn>
                <a:cxn ang="f411">
                  <a:pos x="f712" y="f713"/>
                </a:cxn>
                <a:cxn ang="f411">
                  <a:pos x="f714" y="f702"/>
                </a:cxn>
                <a:cxn ang="f411">
                  <a:pos x="f715" y="f716"/>
                </a:cxn>
                <a:cxn ang="f411">
                  <a:pos x="f717" y="f718"/>
                </a:cxn>
                <a:cxn ang="f411">
                  <a:pos x="f719" y="f720"/>
                </a:cxn>
                <a:cxn ang="f411">
                  <a:pos x="f721" y="f722"/>
                </a:cxn>
                <a:cxn ang="f411">
                  <a:pos x="f656" y="f723"/>
                </a:cxn>
                <a:cxn ang="f411">
                  <a:pos x="f724" y="f725"/>
                </a:cxn>
                <a:cxn ang="f411">
                  <a:pos x="f639" y="f726"/>
                </a:cxn>
                <a:cxn ang="f411">
                  <a:pos x="f727" y="f728"/>
                </a:cxn>
                <a:cxn ang="f411">
                  <a:pos x="f729" y="f730"/>
                </a:cxn>
                <a:cxn ang="f411">
                  <a:pos x="f637" y="f731"/>
                </a:cxn>
              </a:cxnLst>
              <a:rect l="f624" t="f627" r="f625" b="f626"/>
              <a:pathLst>
                <a:path w="380" h="316">
                  <a:moveTo>
                    <a:pt x="f9" y="f10"/>
                  </a:moveTo>
                  <a:cubicBezTo>
                    <a:pt x="f11" y="f10"/>
                    <a:pt x="f12" y="f13"/>
                    <a:pt x="f14" y="f15"/>
                  </a:cubicBezTo>
                  <a:cubicBezTo>
                    <a:pt x="f12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cubicBezTo>
                    <a:pt x="f26" y="f32"/>
                    <a:pt x="f21" y="f33"/>
                    <a:pt x="f14" y="f34"/>
                  </a:cubicBezTo>
                  <a:cubicBezTo>
                    <a:pt x="f35" y="f34"/>
                    <a:pt x="f36" y="f37"/>
                    <a:pt x="f38" y="f39"/>
                  </a:cubicBezTo>
                  <a:cubicBezTo>
                    <a:pt x="f40" y="f37"/>
                    <a:pt x="f41" y="f42"/>
                    <a:pt x="f43" y="f44"/>
                  </a:cubicBezTo>
                  <a:cubicBezTo>
                    <a:pt x="f45" y="f46"/>
                    <a:pt x="f47" y="f46"/>
                    <a:pt x="f14" y="f48"/>
                  </a:cubicBezTo>
                  <a:cubicBezTo>
                    <a:pt x="f49" y="f48"/>
                    <a:pt x="f9" y="f46"/>
                    <a:pt x="f50" y="f51"/>
                  </a:cubicBezTo>
                  <a:cubicBezTo>
                    <a:pt x="f17" y="f52"/>
                    <a:pt x="f53" y="f54"/>
                    <a:pt x="f29" y="f54"/>
                  </a:cubicBezTo>
                  <a:cubicBezTo>
                    <a:pt x="f55" y="f56"/>
                    <a:pt x="f28" y="f57"/>
                    <a:pt x="f58" y="f59"/>
                  </a:cubicBezTo>
                  <a:cubicBezTo>
                    <a:pt x="f24" y="f60"/>
                    <a:pt x="f61" y="f62"/>
                    <a:pt x="f63" y="f64"/>
                  </a:cubicBezTo>
                  <a:cubicBezTo>
                    <a:pt x="f65" y="f66"/>
                    <a:pt x="f15" y="f67"/>
                    <a:pt x="f13" y="f68"/>
                  </a:cubicBezTo>
                  <a:cubicBezTo>
                    <a:pt x="f69" y="f70"/>
                    <a:pt x="f69" y="f71"/>
                    <a:pt x="f65" y="f72"/>
                  </a:cubicBezTo>
                  <a:cubicBezTo>
                    <a:pt x="f63" y="f73"/>
                    <a:pt x="f16" y="f73"/>
                    <a:pt x="f74" y="f72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19" y="f82"/>
                  </a:cubicBezTo>
                  <a:cubicBezTo>
                    <a:pt x="f17" y="f85"/>
                    <a:pt x="f12" y="f85"/>
                    <a:pt x="f14" y="f86"/>
                  </a:cubicBezTo>
                  <a:cubicBezTo>
                    <a:pt x="f31" y="f87"/>
                    <a:pt x="f35" y="f88"/>
                    <a:pt x="f35" y="f71"/>
                  </a:cubicBezTo>
                  <a:cubicBezTo>
                    <a:pt x="f31" y="f89"/>
                    <a:pt x="f90" y="f89"/>
                    <a:pt x="f12" y="f89"/>
                  </a:cubicBezTo>
                  <a:cubicBezTo>
                    <a:pt x="f49" y="f89"/>
                    <a:pt x="f50" y="f89"/>
                    <a:pt x="f19" y="f91"/>
                  </a:cubicBezTo>
                  <a:cubicBezTo>
                    <a:pt x="f92" y="f88"/>
                    <a:pt x="f93" y="f91"/>
                    <a:pt x="f81" y="f94"/>
                  </a:cubicBezTo>
                  <a:cubicBezTo>
                    <a:pt x="f95" y="f72"/>
                    <a:pt x="f61" y="f96"/>
                    <a:pt x="f77" y="f97"/>
                  </a:cubicBezTo>
                  <a:cubicBezTo>
                    <a:pt x="f98" y="f99"/>
                    <a:pt x="f79" y="f100"/>
                    <a:pt x="f101" y="f102"/>
                  </a:cubicBezTo>
                  <a:cubicBezTo>
                    <a:pt x="f103" y="f104"/>
                    <a:pt x="f28" y="f105"/>
                    <a:pt x="f53" y="f106"/>
                  </a:cubicBezTo>
                  <a:cubicBezTo>
                    <a:pt x="f107" y="f108"/>
                    <a:pt x="f41" y="f109"/>
                    <a:pt x="f110" y="f109"/>
                  </a:cubicBezTo>
                  <a:cubicBezTo>
                    <a:pt x="f51" y="f111"/>
                    <a:pt x="f112" y="f100"/>
                    <a:pt x="f113" y="f114"/>
                  </a:cubicBezTo>
                  <a:cubicBezTo>
                    <a:pt x="f115" y="f116"/>
                    <a:pt x="f54" y="f96"/>
                    <a:pt x="f117" y="f73"/>
                  </a:cubicBezTo>
                  <a:cubicBezTo>
                    <a:pt x="f48" y="f118"/>
                    <a:pt x="f119" y="f120"/>
                    <a:pt x="f121" y="f72"/>
                  </a:cubicBezTo>
                  <a:cubicBezTo>
                    <a:pt x="f110" y="f76"/>
                    <a:pt x="f42" y="f78"/>
                    <a:pt x="f121" y="f80"/>
                  </a:cubicBezTo>
                  <a:cubicBezTo>
                    <a:pt x="f119" y="f122"/>
                    <a:pt x="f123" y="f89"/>
                    <a:pt x="f121" y="f71"/>
                  </a:cubicBezTo>
                  <a:cubicBezTo>
                    <a:pt x="f124" y="f125"/>
                    <a:pt x="f40" y="f67"/>
                    <a:pt x="f49" y="f126"/>
                  </a:cubicBezTo>
                  <a:cubicBezTo>
                    <a:pt x="f50" y="f64"/>
                    <a:pt x="f127" y="f64"/>
                    <a:pt x="f53" y="f128"/>
                  </a:cubicBezTo>
                  <a:cubicBezTo>
                    <a:pt x="f19" y="f129"/>
                    <a:pt x="f11" y="f130"/>
                    <a:pt x="f12" y="f131"/>
                  </a:cubicBezTo>
                  <a:cubicBezTo>
                    <a:pt x="f45" y="f132"/>
                    <a:pt x="f124" y="f133"/>
                    <a:pt x="f44" y="f134"/>
                  </a:cubicBezTo>
                  <a:cubicBezTo>
                    <a:pt x="f123" y="f135"/>
                    <a:pt x="f119" y="f136"/>
                    <a:pt x="f137" y="f138"/>
                  </a:cubicBezTo>
                  <a:cubicBezTo>
                    <a:pt x="f139" y="f140"/>
                    <a:pt x="f141" y="f80"/>
                    <a:pt x="f115" y="f142"/>
                  </a:cubicBezTo>
                  <a:cubicBezTo>
                    <a:pt x="f57" y="f94"/>
                    <a:pt x="f56" y="f88"/>
                    <a:pt x="f52" y="f143"/>
                  </a:cubicBezTo>
                  <a:cubicBezTo>
                    <a:pt x="f139" y="f133"/>
                    <a:pt x="f144" y="f145"/>
                    <a:pt x="f146" y="f147"/>
                  </a:cubicBezTo>
                  <a:cubicBezTo>
                    <a:pt x="f112" y="f144"/>
                    <a:pt x="f148" y="f149"/>
                    <a:pt x="f150" y="f37"/>
                  </a:cubicBezTo>
                  <a:cubicBezTo>
                    <a:pt x="f151" y="f152"/>
                    <a:pt x="f62" y="f153"/>
                    <a:pt x="f154" y="f155"/>
                  </a:cubicBezTo>
                  <a:cubicBezTo>
                    <a:pt x="f156" y="f157"/>
                    <a:pt x="f158" y="f159"/>
                    <a:pt x="f130" y="f157"/>
                  </a:cubicBezTo>
                  <a:cubicBezTo>
                    <a:pt x="f128" y="f160"/>
                    <a:pt x="f129" y="f41"/>
                    <a:pt x="f158" y="f32"/>
                  </a:cubicBezTo>
                  <a:cubicBezTo>
                    <a:pt x="f161" y="f152"/>
                    <a:pt x="f156" y="f162"/>
                    <a:pt x="f156" y="f39"/>
                  </a:cubicBezTo>
                  <a:cubicBezTo>
                    <a:pt x="f151" y="f163"/>
                    <a:pt x="f164" y="f59"/>
                    <a:pt x="f165" y="f62"/>
                  </a:cubicBezTo>
                  <a:cubicBezTo>
                    <a:pt x="f113" y="f166"/>
                    <a:pt x="f115" y="f167"/>
                    <a:pt x="f165" y="f86"/>
                  </a:cubicBezTo>
                  <a:cubicBezTo>
                    <a:pt x="f164" y="f78"/>
                    <a:pt x="f150" y="f168"/>
                    <a:pt x="f169" y="f170"/>
                  </a:cubicBezTo>
                  <a:cubicBezTo>
                    <a:pt x="f145" y="f171"/>
                    <a:pt x="f158" y="f114"/>
                    <a:pt x="f128" y="f172"/>
                  </a:cubicBezTo>
                  <a:cubicBezTo>
                    <a:pt x="f166" y="f173"/>
                    <a:pt x="f166" y="f116"/>
                    <a:pt x="f174" y="f175"/>
                  </a:cubicBezTo>
                  <a:cubicBezTo>
                    <a:pt x="f67" y="f176"/>
                    <a:pt x="f177" y="f118"/>
                    <a:pt x="f135" y="f72"/>
                  </a:cubicBezTo>
                  <a:cubicBezTo>
                    <a:pt x="f70" y="f178"/>
                    <a:pt x="f143" y="f122"/>
                    <a:pt x="f140" y="f88"/>
                  </a:cubicBezTo>
                  <a:cubicBezTo>
                    <a:pt x="f72" y="f179"/>
                    <a:pt x="f180" y="f181"/>
                    <a:pt x="f182" y="f166"/>
                  </a:cubicBezTo>
                  <a:cubicBezTo>
                    <a:pt x="f183" y="f166"/>
                    <a:pt x="f184" y="f166"/>
                    <a:pt x="f109" y="f166"/>
                  </a:cubicBezTo>
                  <a:cubicBezTo>
                    <a:pt x="f108" y="f166"/>
                    <a:pt x="f106" y="f64"/>
                    <a:pt x="f106" y="f181"/>
                  </a:cubicBezTo>
                  <a:cubicBezTo>
                    <a:pt x="f106" y="f66"/>
                    <a:pt x="f108" y="f185"/>
                    <a:pt x="f109" y="f185"/>
                  </a:cubicBezTo>
                  <a:cubicBezTo>
                    <a:pt x="f183" y="f133"/>
                    <a:pt x="f186" y="f187"/>
                    <a:pt x="f188" y="f189"/>
                  </a:cubicBezTo>
                  <a:cubicBezTo>
                    <a:pt x="f180" y="f179"/>
                    <a:pt x="f190" y="f138"/>
                    <a:pt x="f76" y="f87"/>
                  </a:cubicBezTo>
                  <a:cubicBezTo>
                    <a:pt x="f78" y="f71"/>
                    <a:pt x="f80" y="f122"/>
                    <a:pt x="f191" y="f80"/>
                  </a:cubicBezTo>
                  <a:cubicBezTo>
                    <a:pt x="f80" y="f78"/>
                    <a:pt x="f94" y="f78"/>
                    <a:pt x="f78" y="f78"/>
                  </a:cubicBezTo>
                  <a:cubicBezTo>
                    <a:pt x="f192" y="f178"/>
                    <a:pt x="f120" y="f178"/>
                    <a:pt x="f120" y="f72"/>
                  </a:cubicBezTo>
                  <a:cubicBezTo>
                    <a:pt x="f120" y="f118"/>
                    <a:pt x="f76" y="f118"/>
                    <a:pt x="f78" y="f118"/>
                  </a:cubicBezTo>
                  <a:cubicBezTo>
                    <a:pt x="f94" y="f118"/>
                    <a:pt x="f80" y="f118"/>
                    <a:pt x="f191" y="f118"/>
                  </a:cubicBezTo>
                  <a:cubicBezTo>
                    <a:pt x="f193" y="f168"/>
                    <a:pt x="f174" y="f194"/>
                    <a:pt x="f195" y="f196"/>
                  </a:cubicBezTo>
                  <a:cubicBezTo>
                    <a:pt x="f167" y="f108"/>
                    <a:pt x="f84" y="f105"/>
                    <a:pt x="f88" y="f197"/>
                  </a:cubicBezTo>
                  <a:cubicBezTo>
                    <a:pt x="f72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6" y="f105"/>
                  </a:cubicBezTo>
                  <a:cubicBezTo>
                    <a:pt x="f207" y="f102"/>
                    <a:pt x="f207" y="f208"/>
                    <a:pt x="f105" y="f176"/>
                  </a:cubicBezTo>
                  <a:cubicBezTo>
                    <a:pt x="f184" y="f118"/>
                    <a:pt x="f100" y="f120"/>
                    <a:pt x="f209" y="f142"/>
                  </a:cubicBezTo>
                  <a:cubicBezTo>
                    <a:pt x="f210" y="f142"/>
                    <a:pt x="f114" y="f142"/>
                    <a:pt x="f97" y="f192"/>
                  </a:cubicBezTo>
                  <a:cubicBezTo>
                    <a:pt x="f97" y="f78"/>
                    <a:pt x="f211" y="f78"/>
                    <a:pt x="f172" y="f94"/>
                  </a:cubicBezTo>
                  <a:cubicBezTo>
                    <a:pt x="f182" y="f71"/>
                    <a:pt x="f212" y="f78"/>
                    <a:pt x="f213" y="f190"/>
                  </a:cubicBezTo>
                  <a:cubicBezTo>
                    <a:pt x="f204" y="f96"/>
                    <a:pt x="f214" y="f175"/>
                    <a:pt x="f215" y="f170"/>
                  </a:cubicBezTo>
                  <a:cubicBezTo>
                    <a:pt x="f216" y="f201"/>
                    <a:pt x="f8" y="f209"/>
                    <a:pt x="f217" y="f218"/>
                  </a:cubicBezTo>
                  <a:cubicBezTo>
                    <a:pt x="f219" y="f183"/>
                    <a:pt x="f219" y="f183"/>
                    <a:pt x="f220" y="f221"/>
                  </a:cubicBezTo>
                  <a:cubicBezTo>
                    <a:pt x="f222" y="f223"/>
                    <a:pt x="f224" y="f97"/>
                    <a:pt x="f2" y="f73"/>
                  </a:cubicBezTo>
                  <a:cubicBezTo>
                    <a:pt x="f225" y="f80"/>
                    <a:pt x="f226" y="f140"/>
                    <a:pt x="f2" y="f135"/>
                  </a:cubicBezTo>
                  <a:cubicBezTo>
                    <a:pt x="f227" y="f145"/>
                    <a:pt x="f228" y="f148"/>
                    <a:pt x="f229" y="f113"/>
                  </a:cubicBezTo>
                  <a:cubicBezTo>
                    <a:pt x="f230" y="f113"/>
                    <a:pt x="f231" y="f113"/>
                    <a:pt x="f202" y="f59"/>
                  </a:cubicBezTo>
                  <a:cubicBezTo>
                    <a:pt x="f232" y="f59"/>
                    <a:pt x="f233" y="f146"/>
                    <a:pt x="f233" y="f57"/>
                  </a:cubicBezTo>
                  <a:cubicBezTo>
                    <a:pt x="f233" y="f54"/>
                    <a:pt x="f232" y="f54"/>
                    <a:pt x="f202" y="f54"/>
                  </a:cubicBezTo>
                  <a:cubicBezTo>
                    <a:pt x="f230" y="f141"/>
                    <a:pt x="f213" y="f141"/>
                    <a:pt x="f214" y="f52"/>
                  </a:cubicBezTo>
                  <a:cubicBezTo>
                    <a:pt x="f234" y="f52"/>
                    <a:pt x="f235" y="f52"/>
                    <a:pt x="f236" y="f139"/>
                  </a:cubicBezTo>
                  <a:cubicBezTo>
                    <a:pt x="f236" y="f237"/>
                    <a:pt x="f235" y="f137"/>
                    <a:pt x="f214" y="f137"/>
                  </a:cubicBezTo>
                  <a:cubicBezTo>
                    <a:pt x="f202" y="f48"/>
                    <a:pt x="f105" y="f48"/>
                    <a:pt x="f238" y="f46"/>
                  </a:cubicBezTo>
                  <a:cubicBezTo>
                    <a:pt x="f102" y="f137"/>
                    <a:pt x="f239" y="f137"/>
                    <a:pt x="f240" y="f119"/>
                  </a:cubicBezTo>
                  <a:cubicBezTo>
                    <a:pt x="f203" y="f241"/>
                    <a:pt x="f186" y="f42"/>
                    <a:pt x="f196" y="f37"/>
                  </a:cubicBezTo>
                  <a:cubicBezTo>
                    <a:pt x="f242" y="f34"/>
                    <a:pt x="f212" y="f110"/>
                    <a:pt x="f213" y="f37"/>
                  </a:cubicBezTo>
                  <a:cubicBezTo>
                    <a:pt x="f236" y="f39"/>
                    <a:pt x="f243" y="f162"/>
                    <a:pt x="f220" y="f244"/>
                  </a:cubicBezTo>
                  <a:cubicBezTo>
                    <a:pt x="f245" y="f45"/>
                    <a:pt x="f246" y="f35"/>
                    <a:pt x="f222" y="f247"/>
                  </a:cubicBezTo>
                  <a:cubicBezTo>
                    <a:pt x="f248" y="f249"/>
                    <a:pt x="f248" y="f55"/>
                    <a:pt x="f222" y="f250"/>
                  </a:cubicBezTo>
                  <a:cubicBezTo>
                    <a:pt x="f251" y="f252"/>
                    <a:pt x="f253" y="f63"/>
                    <a:pt x="f254" y="f255"/>
                  </a:cubicBezTo>
                  <a:cubicBezTo>
                    <a:pt x="f202" y="f256"/>
                    <a:pt x="f232" y="f256"/>
                    <a:pt x="f233" y="f257"/>
                  </a:cubicBezTo>
                  <a:cubicBezTo>
                    <a:pt x="f202" y="f258"/>
                    <a:pt x="f206" y="f258"/>
                    <a:pt x="f259" y="f6"/>
                  </a:cubicBezTo>
                  <a:cubicBezTo>
                    <a:pt x="f260" y="f10"/>
                    <a:pt x="f261" y="f262"/>
                    <a:pt x="f263" y="f264"/>
                  </a:cubicBezTo>
                  <a:cubicBezTo>
                    <a:pt x="f265" y="f28"/>
                    <a:pt x="f265" y="f92"/>
                    <a:pt x="f266" y="f267"/>
                  </a:cubicBezTo>
                  <a:cubicBezTo>
                    <a:pt x="f224" y="f47"/>
                    <a:pt x="f261" y="f152"/>
                    <a:pt x="f220" y="f241"/>
                  </a:cubicBezTo>
                  <a:cubicBezTo>
                    <a:pt x="f268" y="f121"/>
                    <a:pt x="f268" y="f44"/>
                    <a:pt x="f268" y="f137"/>
                  </a:cubicBezTo>
                  <a:cubicBezTo>
                    <a:pt x="f268" y="f141"/>
                    <a:pt x="f269" y="f59"/>
                    <a:pt x="f270" y="f165"/>
                  </a:cubicBezTo>
                  <a:cubicBezTo>
                    <a:pt x="f271" y="f145"/>
                    <a:pt x="f7" y="f82"/>
                    <a:pt x="f272" y="f273"/>
                  </a:cubicBezTo>
                  <a:cubicBezTo>
                    <a:pt x="f2" y="f203"/>
                    <a:pt x="f274" y="f275"/>
                    <a:pt x="f217" y="f242"/>
                  </a:cubicBezTo>
                  <a:cubicBezTo>
                    <a:pt x="f216" y="f106"/>
                    <a:pt x="f236" y="f276"/>
                    <a:pt x="f215" y="f198"/>
                  </a:cubicBezTo>
                  <a:cubicBezTo>
                    <a:pt x="f254" y="f214"/>
                    <a:pt x="f240" y="f8"/>
                    <a:pt x="f116" y="f213"/>
                  </a:cubicBezTo>
                  <a:cubicBezTo>
                    <a:pt x="f190" y="f206"/>
                    <a:pt x="f72" y="f202"/>
                    <a:pt x="f89" y="f232"/>
                  </a:cubicBezTo>
                  <a:cubicBezTo>
                    <a:pt x="f125" y="f233"/>
                    <a:pt x="f67" y="f105"/>
                    <a:pt x="f64" y="f102"/>
                  </a:cubicBezTo>
                  <a:cubicBezTo>
                    <a:pt x="f128" y="f240"/>
                    <a:pt x="f169" y="f221"/>
                    <a:pt x="f277" y="f100"/>
                  </a:cubicBezTo>
                  <a:cubicBezTo>
                    <a:pt x="f164" y="f240"/>
                    <a:pt x="f164" y="f221"/>
                    <a:pt x="f60" y="f196"/>
                  </a:cubicBezTo>
                  <a:cubicBezTo>
                    <a:pt x="f59" y="f108"/>
                    <a:pt x="f139" y="f197"/>
                    <a:pt x="f44" y="f197"/>
                  </a:cubicBezTo>
                  <a:cubicBezTo>
                    <a:pt x="f160" y="f105"/>
                    <a:pt x="f49" y="f278"/>
                    <a:pt x="f92" y="f279"/>
                  </a:cubicBezTo>
                  <a:cubicBezTo>
                    <a:pt x="f280" y="f279"/>
                    <a:pt x="f281" y="f205"/>
                    <a:pt x="f98" y="f275"/>
                  </a:cubicBezTo>
                  <a:cubicBezTo>
                    <a:pt x="f63" y="f221"/>
                    <a:pt x="f282" y="f283"/>
                    <a:pt x="f65" y="f173"/>
                  </a:cubicBezTo>
                  <a:cubicBezTo>
                    <a:pt x="f65" y="f208"/>
                    <a:pt x="f15" y="f116"/>
                    <a:pt x="f13" y="f284"/>
                  </a:cubicBezTo>
                  <a:cubicBezTo>
                    <a:pt x="f6" y="f94"/>
                    <a:pt x="f6" y="f167"/>
                    <a:pt x="f10" y="f161"/>
                  </a:cubicBezTo>
                  <a:cubicBezTo>
                    <a:pt x="f98" y="f112"/>
                    <a:pt x="f81" y="f144"/>
                    <a:pt x="f285" y="f286"/>
                  </a:cubicBezTo>
                  <a:cubicBezTo>
                    <a:pt x="f92" y="f286"/>
                    <a:pt x="f287" y="f139"/>
                    <a:pt x="f288" y="f163"/>
                  </a:cubicBezTo>
                  <a:cubicBezTo>
                    <a:pt x="f288" y="f149"/>
                    <a:pt x="f21" y="f137"/>
                    <a:pt x="f289" y="f149"/>
                  </a:cubicBezTo>
                  <a:cubicBezTo>
                    <a:pt x="f280" y="f33"/>
                    <a:pt x="f290" y="f153"/>
                    <a:pt x="f252" y="f11"/>
                  </a:cubicBezTo>
                  <a:cubicBezTo>
                    <a:pt x="f281" y="f28"/>
                    <a:pt x="f291" y="f27"/>
                    <a:pt x="f58" y="f292"/>
                  </a:cubicBezTo>
                  <a:cubicBezTo>
                    <a:pt x="f293" y="f75"/>
                    <a:pt x="f294" y="f63"/>
                    <a:pt x="f9" y="f10"/>
                  </a:cubicBezTo>
                  <a:close/>
                </a:path>
              </a:pathLst>
            </a:custGeom>
            <a:solidFill>
              <a:srgbClr val="4A73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6BCC806-406F-3042-2FDE-81C34F98FBAE}"/>
                </a:ext>
              </a:extLst>
            </p:cNvPr>
            <p:cNvSpPr/>
            <p:nvPr/>
          </p:nvSpPr>
          <p:spPr>
            <a:xfrm>
              <a:off x="2813051" y="1638303"/>
              <a:ext cx="5016498" cy="30321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9"/>
                <a:gd name="f7" fmla="val 248"/>
                <a:gd name="f8" fmla="val 10"/>
                <a:gd name="f9" fmla="val 229"/>
                <a:gd name="f10" fmla="val 2"/>
                <a:gd name="f11" fmla="val 204"/>
                <a:gd name="f12" fmla="val 179"/>
                <a:gd name="f13" fmla="val 3"/>
                <a:gd name="f14" fmla="val 154"/>
                <a:gd name="f15" fmla="val 4"/>
                <a:gd name="f16" fmla="val 153"/>
                <a:gd name="f17" fmla="val 156"/>
                <a:gd name="f18" fmla="val 5"/>
                <a:gd name="f19" fmla="val 8"/>
                <a:gd name="f20" fmla="val 143"/>
                <a:gd name="f21" fmla="val 11"/>
                <a:gd name="f22" fmla="val 133"/>
                <a:gd name="f23" fmla="val 15"/>
                <a:gd name="f24" fmla="val 123"/>
                <a:gd name="f25" fmla="val 25"/>
                <a:gd name="f26" fmla="val 102"/>
                <a:gd name="f27" fmla="val 37"/>
                <a:gd name="f28" fmla="val 83"/>
                <a:gd name="f29" fmla="val 52"/>
                <a:gd name="f30" fmla="val 66"/>
                <a:gd name="f31" fmla="val 67"/>
                <a:gd name="f32" fmla="val 49"/>
                <a:gd name="f33" fmla="val 84"/>
                <a:gd name="f34" fmla="val 35"/>
                <a:gd name="f35" fmla="val 104"/>
                <a:gd name="f36" fmla="val 26"/>
                <a:gd name="f37" fmla="val 119"/>
                <a:gd name="f38" fmla="val 18"/>
                <a:gd name="f39" fmla="val 135"/>
                <a:gd name="f40" fmla="val 161"/>
                <a:gd name="f41" fmla="val 7"/>
                <a:gd name="f42" fmla="val 168"/>
                <a:gd name="f43" fmla="val 176"/>
                <a:gd name="f44" fmla="val 195"/>
                <a:gd name="f45" fmla="val 213"/>
                <a:gd name="f46" fmla="val 232"/>
                <a:gd name="f47" fmla="val 246"/>
                <a:gd name="f48" fmla="val 259"/>
                <a:gd name="f49" fmla="val 272"/>
                <a:gd name="f50" fmla="val 295"/>
                <a:gd name="f51" fmla="val 17"/>
                <a:gd name="f52" fmla="val 317"/>
                <a:gd name="f53" fmla="val 27"/>
                <a:gd name="f54" fmla="val 337"/>
                <a:gd name="f55" fmla="val 42"/>
                <a:gd name="f56" fmla="val 354"/>
                <a:gd name="f57" fmla="val 56"/>
                <a:gd name="f58" fmla="val 368"/>
                <a:gd name="f59" fmla="val 72"/>
                <a:gd name="f60" fmla="val 380"/>
                <a:gd name="f61" fmla="val 91"/>
                <a:gd name="f62" fmla="val 388"/>
                <a:gd name="f63" fmla="val 101"/>
                <a:gd name="f64" fmla="val 392"/>
                <a:gd name="f65" fmla="val 113"/>
                <a:gd name="f66" fmla="val 400"/>
                <a:gd name="f67" fmla="val 124"/>
                <a:gd name="f68" fmla="val 402"/>
                <a:gd name="f69" fmla="val 128"/>
                <a:gd name="f70" fmla="val 405"/>
                <a:gd name="f71" fmla="val 136"/>
                <a:gd name="f72" fmla="val 407"/>
                <a:gd name="f73" fmla="val 141"/>
                <a:gd name="f74" fmla="val 406"/>
                <a:gd name="f75" fmla="val 145"/>
                <a:gd name="f76" fmla="val 150"/>
                <a:gd name="f77" fmla="val 408"/>
                <a:gd name="f78" fmla="val 152"/>
                <a:gd name="f79" fmla="val 155"/>
                <a:gd name="f80" fmla="val 404"/>
                <a:gd name="f81" fmla="val 403"/>
                <a:gd name="f82" fmla="val 397"/>
                <a:gd name="f83" fmla="val 146"/>
                <a:gd name="f84" fmla="val 391"/>
                <a:gd name="f85" fmla="val 147"/>
                <a:gd name="f86" fmla="val 385"/>
                <a:gd name="f87" fmla="val 384"/>
                <a:gd name="f88" fmla="val 381"/>
                <a:gd name="f89" fmla="val 157"/>
                <a:gd name="f90" fmla="val 379"/>
                <a:gd name="f91" fmla="val 357"/>
                <a:gd name="f92" fmla="val 158"/>
                <a:gd name="f93" fmla="val 347"/>
                <a:gd name="f94" fmla="val 343"/>
                <a:gd name="f95" fmla="val 340"/>
                <a:gd name="f96" fmla="val 159"/>
                <a:gd name="f97" fmla="val 338"/>
                <a:gd name="f98" fmla="val 162"/>
                <a:gd name="f99" fmla="val 335"/>
                <a:gd name="f100" fmla="val 166"/>
                <a:gd name="f101" fmla="val 330"/>
                <a:gd name="f102" fmla="val 326"/>
                <a:gd name="f103" fmla="val 167"/>
                <a:gd name="f104" fmla="val 323"/>
                <a:gd name="f105" fmla="val 320"/>
                <a:gd name="f106" fmla="val 316"/>
                <a:gd name="f107" fmla="val 315"/>
                <a:gd name="f108" fmla="val 313"/>
                <a:gd name="f109" fmla="val 169"/>
                <a:gd name="f110" fmla="val 311"/>
                <a:gd name="f111" fmla="val 171"/>
                <a:gd name="f112" fmla="val 309"/>
                <a:gd name="f113" fmla="val 175"/>
                <a:gd name="f114" fmla="val 305"/>
                <a:gd name="f115" fmla="val 301"/>
                <a:gd name="f116" fmla="val 294"/>
                <a:gd name="f117" fmla="val 287"/>
                <a:gd name="f118" fmla="val 177"/>
                <a:gd name="f119" fmla="val 280"/>
                <a:gd name="f120" fmla="val 278"/>
                <a:gd name="f121" fmla="val 276"/>
                <a:gd name="f122" fmla="val 178"/>
                <a:gd name="f123" fmla="val 274"/>
                <a:gd name="f124" fmla="val 268"/>
                <a:gd name="f125" fmla="val 184"/>
                <a:gd name="f126" fmla="val 261"/>
                <a:gd name="f127" fmla="val 187"/>
                <a:gd name="f128" fmla="val 253"/>
                <a:gd name="f129" fmla="val 243"/>
                <a:gd name="f130" fmla="val 188"/>
                <a:gd name="f131" fmla="val 237"/>
                <a:gd name="f132" fmla="val 191"/>
                <a:gd name="f133" fmla="val 228"/>
                <a:gd name="f134" fmla="val 218"/>
                <a:gd name="f135" fmla="val 196"/>
                <a:gd name="f136" fmla="val 209"/>
                <a:gd name="f137" fmla="val 197"/>
                <a:gd name="f138" fmla="val 199"/>
                <a:gd name="f139" fmla="val 207"/>
                <a:gd name="f140" fmla="val 173"/>
                <a:gd name="f141" fmla="val 170"/>
                <a:gd name="f142" fmla="val 208"/>
                <a:gd name="f143" fmla="val 164"/>
                <a:gd name="f144" fmla="val 211"/>
                <a:gd name="f145" fmla="val 216"/>
                <a:gd name="f146" fmla="val 217"/>
                <a:gd name="f147" fmla="val 214"/>
                <a:gd name="f148" fmla="val 149"/>
                <a:gd name="f149" fmla="val 212"/>
                <a:gd name="f150" fmla="val 148"/>
                <a:gd name="f151" fmla="val 210"/>
                <a:gd name="f152" fmla="val 144"/>
                <a:gd name="f153" fmla="val 142"/>
                <a:gd name="f154" fmla="val 206"/>
                <a:gd name="f155" fmla="val 138"/>
                <a:gd name="f156" fmla="val 200"/>
                <a:gd name="f157" fmla="val 194"/>
                <a:gd name="f158" fmla="val 134"/>
                <a:gd name="f159" fmla="val 160"/>
                <a:gd name="f160" fmla="val 140"/>
                <a:gd name="f161" fmla="val 110"/>
                <a:gd name="f162" fmla="val 98"/>
                <a:gd name="f163" fmla="val 87"/>
                <a:gd name="f164" fmla="val 126"/>
                <a:gd name="f165" fmla="val 74"/>
                <a:gd name="f166" fmla="val 125"/>
                <a:gd name="f167" fmla="val 70"/>
                <a:gd name="f168" fmla="val 122"/>
                <a:gd name="f169" fmla="val 68"/>
                <a:gd name="f170" fmla="val 64"/>
                <a:gd name="f171" fmla="val 60"/>
                <a:gd name="f172" fmla="val 59"/>
                <a:gd name="f173" fmla="val 132"/>
                <a:gd name="f174" fmla="val 58"/>
                <a:gd name="f175" fmla="val 47"/>
                <a:gd name="f176" fmla="val 48"/>
                <a:gd name="f177" fmla="val 51"/>
                <a:gd name="f178" fmla="val 106"/>
                <a:gd name="f179" fmla="val 61"/>
                <a:gd name="f180" fmla="val 81"/>
                <a:gd name="f181" fmla="val 77"/>
                <a:gd name="f182" fmla="val 80"/>
                <a:gd name="f183" fmla="val 95"/>
                <a:gd name="f184" fmla="val 192"/>
                <a:gd name="f185" fmla="val 99"/>
                <a:gd name="f186" fmla="val 93"/>
                <a:gd name="f187" fmla="val 201"/>
                <a:gd name="f188" fmla="val 69"/>
                <a:gd name="f189" fmla="val 230"/>
                <a:gd name="f190" fmla="val 57"/>
                <a:gd name="f191" fmla="val 231"/>
                <a:gd name="f192" fmla="val 55"/>
                <a:gd name="f193" fmla="val 54"/>
                <a:gd name="f194" fmla="val 233"/>
                <a:gd name="f195" fmla="val 236"/>
                <a:gd name="f196" fmla="val 53"/>
                <a:gd name="f197" fmla="val 240"/>
                <a:gd name="f198" fmla="val 50"/>
                <a:gd name="f199" fmla="val 242"/>
                <a:gd name="f200" fmla="val 46"/>
                <a:gd name="f201" fmla="val 43"/>
                <a:gd name="f202" fmla="val 40"/>
                <a:gd name="f203" fmla="val 33"/>
                <a:gd name="f204" fmla="val 31"/>
                <a:gd name="f205" fmla="val 244"/>
                <a:gd name="f206" fmla="val 23"/>
                <a:gd name="f207" fmla="val 19"/>
                <a:gd name="f208" fmla="val 16"/>
                <a:gd name="f209" fmla="val 239"/>
                <a:gd name="f210" fmla="val 234"/>
                <a:gd name="f211" fmla="val 12"/>
                <a:gd name="f212" fmla="+- 0 0 -90"/>
                <a:gd name="f213" fmla="*/ f3 1 409"/>
                <a:gd name="f214" fmla="*/ f4 1 248"/>
                <a:gd name="f215" fmla="val f5"/>
                <a:gd name="f216" fmla="val f6"/>
                <a:gd name="f217" fmla="val f7"/>
                <a:gd name="f218" fmla="*/ f212 f0 1"/>
                <a:gd name="f219" fmla="+- f217 0 f215"/>
                <a:gd name="f220" fmla="+- f216 0 f215"/>
                <a:gd name="f221" fmla="*/ f218 1 f2"/>
                <a:gd name="f222" fmla="*/ f220 1 409"/>
                <a:gd name="f223" fmla="*/ f219 1 248"/>
                <a:gd name="f224" fmla="*/ 10 f220 1"/>
                <a:gd name="f225" fmla="*/ 229 f219 1"/>
                <a:gd name="f226" fmla="*/ 3 f220 1"/>
                <a:gd name="f227" fmla="*/ 154 f219 1"/>
                <a:gd name="f228" fmla="*/ 5 f220 1"/>
                <a:gd name="f229" fmla="*/ 15 f220 1"/>
                <a:gd name="f230" fmla="*/ 123 f219 1"/>
                <a:gd name="f231" fmla="*/ 52 f220 1"/>
                <a:gd name="f232" fmla="*/ 66 f219 1"/>
                <a:gd name="f233" fmla="*/ 104 f220 1"/>
                <a:gd name="f234" fmla="*/ 26 f219 1"/>
                <a:gd name="f235" fmla="*/ 153 f220 1"/>
                <a:gd name="f236" fmla="*/ 8 f219 1"/>
                <a:gd name="f237" fmla="*/ 176 f220 1"/>
                <a:gd name="f238" fmla="*/ 3 f219 1"/>
                <a:gd name="f239" fmla="*/ 232 f220 1"/>
                <a:gd name="f240" fmla="*/ 272 f220 1"/>
                <a:gd name="f241" fmla="*/ 10 f219 1"/>
                <a:gd name="f242" fmla="*/ 337 f220 1"/>
                <a:gd name="f243" fmla="*/ 42 f219 1"/>
                <a:gd name="f244" fmla="*/ 380 f220 1"/>
                <a:gd name="f245" fmla="*/ 91 f219 1"/>
                <a:gd name="f246" fmla="*/ 400 f220 1"/>
                <a:gd name="f247" fmla="*/ 124 f219 1"/>
                <a:gd name="f248" fmla="*/ 405 f220 1"/>
                <a:gd name="f249" fmla="*/ 136 f219 1"/>
                <a:gd name="f250" fmla="*/ 407 f220 1"/>
                <a:gd name="f251" fmla="*/ 150 f219 1"/>
                <a:gd name="f252" fmla="*/ 155 f219 1"/>
                <a:gd name="f253" fmla="*/ 403 f220 1"/>
                <a:gd name="f254" fmla="*/ 152 f219 1"/>
                <a:gd name="f255" fmla="*/ 385 f220 1"/>
                <a:gd name="f256" fmla="*/ 379 f220 1"/>
                <a:gd name="f257" fmla="*/ 156 f219 1"/>
                <a:gd name="f258" fmla="*/ 347 f220 1"/>
                <a:gd name="f259" fmla="*/ 158 f219 1"/>
                <a:gd name="f260" fmla="*/ 338 f220 1"/>
                <a:gd name="f261" fmla="*/ 162 f219 1"/>
                <a:gd name="f262" fmla="*/ 326 f220 1"/>
                <a:gd name="f263" fmla="*/ 167 f219 1"/>
                <a:gd name="f264" fmla="*/ 316 f220 1"/>
                <a:gd name="f265" fmla="*/ 168 f219 1"/>
                <a:gd name="f266" fmla="*/ 311 f220 1"/>
                <a:gd name="f267" fmla="*/ 171 f219 1"/>
                <a:gd name="f268" fmla="*/ 301 f220 1"/>
                <a:gd name="f269" fmla="*/ 175 f219 1"/>
                <a:gd name="f270" fmla="*/ 280 f220 1"/>
                <a:gd name="f271" fmla="*/ 177 f219 1"/>
                <a:gd name="f272" fmla="*/ 274 f220 1"/>
                <a:gd name="f273" fmla="*/ 179 f219 1"/>
                <a:gd name="f274" fmla="*/ 253 f220 1"/>
                <a:gd name="f275" fmla="*/ 187 f219 1"/>
                <a:gd name="f276" fmla="*/ 237 f220 1"/>
                <a:gd name="f277" fmla="*/ 191 f219 1"/>
                <a:gd name="f278" fmla="*/ 209 f220 1"/>
                <a:gd name="f279" fmla="*/ 196 f219 1"/>
                <a:gd name="f280" fmla="*/ 178 f220 1"/>
                <a:gd name="f281" fmla="*/ 207 f219 1"/>
                <a:gd name="f282" fmla="*/ 170 f220 1"/>
                <a:gd name="f283" fmla="*/ 208 f219 1"/>
                <a:gd name="f284" fmla="*/ 164 f220 1"/>
                <a:gd name="f285" fmla="*/ 158 f220 1"/>
                <a:gd name="f286" fmla="*/ 211 f219 1"/>
                <a:gd name="f287" fmla="*/ 154 f220 1"/>
                <a:gd name="f288" fmla="*/ 216 f219 1"/>
                <a:gd name="f289" fmla="*/ 149 f220 1"/>
                <a:gd name="f290" fmla="*/ 212 f219 1"/>
                <a:gd name="f291" fmla="*/ 144 f220 1"/>
                <a:gd name="f292" fmla="*/ 210 f219 1"/>
                <a:gd name="f293" fmla="*/ 141 f220 1"/>
                <a:gd name="f294" fmla="*/ 206 f219 1"/>
                <a:gd name="f295" fmla="*/ 135 f220 1"/>
                <a:gd name="f296" fmla="*/ 167 f220 1"/>
                <a:gd name="f297" fmla="*/ 168 f220 1"/>
                <a:gd name="f298" fmla="*/ 138 f219 1"/>
                <a:gd name="f299" fmla="*/ 140 f220 1"/>
                <a:gd name="f300" fmla="*/ 110 f219 1"/>
                <a:gd name="f301" fmla="*/ 126 f220 1"/>
                <a:gd name="f302" fmla="*/ 74 f219 1"/>
                <a:gd name="f303" fmla="*/ 122 f220 1"/>
                <a:gd name="f304" fmla="*/ 64 f219 1"/>
                <a:gd name="f305" fmla="*/ 132 f220 1"/>
                <a:gd name="f306" fmla="*/ 58 f219 1"/>
                <a:gd name="f307" fmla="*/ 195 f220 1"/>
                <a:gd name="f308" fmla="*/ 49 f219 1"/>
                <a:gd name="f309" fmla="*/ 194 f220 1"/>
                <a:gd name="f310" fmla="*/ 142 f220 1"/>
                <a:gd name="f311" fmla="*/ 51 f219 1"/>
                <a:gd name="f312" fmla="*/ 77 f220 1"/>
                <a:gd name="f313" fmla="*/ 128 f219 1"/>
                <a:gd name="f314" fmla="*/ 95 f220 1"/>
                <a:gd name="f315" fmla="*/ 192 f219 1"/>
                <a:gd name="f316" fmla="*/ 93 f220 1"/>
                <a:gd name="f317" fmla="*/ 201 f219 1"/>
                <a:gd name="f318" fmla="*/ 61 f220 1"/>
                <a:gd name="f319" fmla="*/ 228 f219 1"/>
                <a:gd name="f320" fmla="*/ 57 f220 1"/>
                <a:gd name="f321" fmla="*/ 231 f219 1"/>
                <a:gd name="f322" fmla="*/ 54 f220 1"/>
                <a:gd name="f323" fmla="*/ 236 f219 1"/>
                <a:gd name="f324" fmla="*/ 46 f220 1"/>
                <a:gd name="f325" fmla="*/ 242 f219 1"/>
                <a:gd name="f326" fmla="*/ 37 f220 1"/>
                <a:gd name="f327" fmla="*/ 31 f220 1"/>
                <a:gd name="f328" fmla="*/ 244 f219 1"/>
                <a:gd name="f329" fmla="*/ 19 f220 1"/>
                <a:gd name="f330" fmla="*/ 243 f219 1"/>
                <a:gd name="f331" fmla="*/ 12 f220 1"/>
                <a:gd name="f332" fmla="+- f221 0 f1"/>
                <a:gd name="f333" fmla="*/ f224 1 409"/>
                <a:gd name="f334" fmla="*/ f225 1 248"/>
                <a:gd name="f335" fmla="*/ f226 1 409"/>
                <a:gd name="f336" fmla="*/ f227 1 248"/>
                <a:gd name="f337" fmla="*/ f228 1 409"/>
                <a:gd name="f338" fmla="*/ f229 1 409"/>
                <a:gd name="f339" fmla="*/ f230 1 248"/>
                <a:gd name="f340" fmla="*/ f231 1 409"/>
                <a:gd name="f341" fmla="*/ f232 1 248"/>
                <a:gd name="f342" fmla="*/ f233 1 409"/>
                <a:gd name="f343" fmla="*/ f234 1 248"/>
                <a:gd name="f344" fmla="*/ f235 1 409"/>
                <a:gd name="f345" fmla="*/ f236 1 248"/>
                <a:gd name="f346" fmla="*/ f237 1 409"/>
                <a:gd name="f347" fmla="*/ f238 1 248"/>
                <a:gd name="f348" fmla="*/ f239 1 409"/>
                <a:gd name="f349" fmla="*/ f240 1 409"/>
                <a:gd name="f350" fmla="*/ f241 1 248"/>
                <a:gd name="f351" fmla="*/ f242 1 409"/>
                <a:gd name="f352" fmla="*/ f243 1 248"/>
                <a:gd name="f353" fmla="*/ f244 1 409"/>
                <a:gd name="f354" fmla="*/ f245 1 248"/>
                <a:gd name="f355" fmla="*/ f246 1 409"/>
                <a:gd name="f356" fmla="*/ f247 1 248"/>
                <a:gd name="f357" fmla="*/ f248 1 409"/>
                <a:gd name="f358" fmla="*/ f249 1 248"/>
                <a:gd name="f359" fmla="*/ f250 1 409"/>
                <a:gd name="f360" fmla="*/ f251 1 248"/>
                <a:gd name="f361" fmla="*/ f252 1 248"/>
                <a:gd name="f362" fmla="*/ f253 1 409"/>
                <a:gd name="f363" fmla="*/ f254 1 248"/>
                <a:gd name="f364" fmla="*/ f255 1 409"/>
                <a:gd name="f365" fmla="*/ f256 1 409"/>
                <a:gd name="f366" fmla="*/ f257 1 248"/>
                <a:gd name="f367" fmla="*/ f258 1 409"/>
                <a:gd name="f368" fmla="*/ f259 1 248"/>
                <a:gd name="f369" fmla="*/ f260 1 409"/>
                <a:gd name="f370" fmla="*/ f261 1 248"/>
                <a:gd name="f371" fmla="*/ f262 1 409"/>
                <a:gd name="f372" fmla="*/ f263 1 248"/>
                <a:gd name="f373" fmla="*/ f264 1 409"/>
                <a:gd name="f374" fmla="*/ f265 1 248"/>
                <a:gd name="f375" fmla="*/ f266 1 409"/>
                <a:gd name="f376" fmla="*/ f267 1 248"/>
                <a:gd name="f377" fmla="*/ f268 1 409"/>
                <a:gd name="f378" fmla="*/ f269 1 248"/>
                <a:gd name="f379" fmla="*/ f270 1 409"/>
                <a:gd name="f380" fmla="*/ f271 1 248"/>
                <a:gd name="f381" fmla="*/ f272 1 409"/>
                <a:gd name="f382" fmla="*/ f273 1 248"/>
                <a:gd name="f383" fmla="*/ f274 1 409"/>
                <a:gd name="f384" fmla="*/ f275 1 248"/>
                <a:gd name="f385" fmla="*/ f276 1 409"/>
                <a:gd name="f386" fmla="*/ f277 1 248"/>
                <a:gd name="f387" fmla="*/ f278 1 409"/>
                <a:gd name="f388" fmla="*/ f279 1 248"/>
                <a:gd name="f389" fmla="*/ f280 1 409"/>
                <a:gd name="f390" fmla="*/ f281 1 248"/>
                <a:gd name="f391" fmla="*/ f282 1 409"/>
                <a:gd name="f392" fmla="*/ f283 1 248"/>
                <a:gd name="f393" fmla="*/ f284 1 409"/>
                <a:gd name="f394" fmla="*/ f285 1 409"/>
                <a:gd name="f395" fmla="*/ f286 1 248"/>
                <a:gd name="f396" fmla="*/ f287 1 409"/>
                <a:gd name="f397" fmla="*/ f288 1 248"/>
                <a:gd name="f398" fmla="*/ f289 1 409"/>
                <a:gd name="f399" fmla="*/ f290 1 248"/>
                <a:gd name="f400" fmla="*/ f291 1 409"/>
                <a:gd name="f401" fmla="*/ f292 1 248"/>
                <a:gd name="f402" fmla="*/ f293 1 409"/>
                <a:gd name="f403" fmla="*/ f294 1 248"/>
                <a:gd name="f404" fmla="*/ f295 1 409"/>
                <a:gd name="f405" fmla="*/ f296 1 409"/>
                <a:gd name="f406" fmla="*/ f297 1 409"/>
                <a:gd name="f407" fmla="*/ f298 1 248"/>
                <a:gd name="f408" fmla="*/ f299 1 409"/>
                <a:gd name="f409" fmla="*/ f300 1 248"/>
                <a:gd name="f410" fmla="*/ f301 1 409"/>
                <a:gd name="f411" fmla="*/ f302 1 248"/>
                <a:gd name="f412" fmla="*/ f303 1 409"/>
                <a:gd name="f413" fmla="*/ f304 1 248"/>
                <a:gd name="f414" fmla="*/ f305 1 409"/>
                <a:gd name="f415" fmla="*/ f306 1 248"/>
                <a:gd name="f416" fmla="*/ f307 1 409"/>
                <a:gd name="f417" fmla="*/ f308 1 248"/>
                <a:gd name="f418" fmla="*/ f309 1 409"/>
                <a:gd name="f419" fmla="*/ f310 1 409"/>
                <a:gd name="f420" fmla="*/ f311 1 248"/>
                <a:gd name="f421" fmla="*/ f312 1 409"/>
                <a:gd name="f422" fmla="*/ f313 1 248"/>
                <a:gd name="f423" fmla="*/ f314 1 409"/>
                <a:gd name="f424" fmla="*/ f315 1 248"/>
                <a:gd name="f425" fmla="*/ f316 1 409"/>
                <a:gd name="f426" fmla="*/ f317 1 248"/>
                <a:gd name="f427" fmla="*/ f318 1 409"/>
                <a:gd name="f428" fmla="*/ f319 1 248"/>
                <a:gd name="f429" fmla="*/ f320 1 409"/>
                <a:gd name="f430" fmla="*/ f321 1 248"/>
                <a:gd name="f431" fmla="*/ f322 1 409"/>
                <a:gd name="f432" fmla="*/ f323 1 248"/>
                <a:gd name="f433" fmla="*/ f324 1 409"/>
                <a:gd name="f434" fmla="*/ f325 1 248"/>
                <a:gd name="f435" fmla="*/ f326 1 409"/>
                <a:gd name="f436" fmla="*/ f327 1 409"/>
                <a:gd name="f437" fmla="*/ f328 1 248"/>
                <a:gd name="f438" fmla="*/ f329 1 409"/>
                <a:gd name="f439" fmla="*/ f330 1 248"/>
                <a:gd name="f440" fmla="*/ f331 1 409"/>
                <a:gd name="f441" fmla="*/ 0 1 f222"/>
                <a:gd name="f442" fmla="*/ f216 1 f222"/>
                <a:gd name="f443" fmla="*/ 0 1 f223"/>
                <a:gd name="f444" fmla="*/ f217 1 f223"/>
                <a:gd name="f445" fmla="*/ f333 1 f222"/>
                <a:gd name="f446" fmla="*/ f334 1 f223"/>
                <a:gd name="f447" fmla="*/ f335 1 f222"/>
                <a:gd name="f448" fmla="*/ f336 1 f223"/>
                <a:gd name="f449" fmla="*/ f337 1 f222"/>
                <a:gd name="f450" fmla="*/ f338 1 f222"/>
                <a:gd name="f451" fmla="*/ f339 1 f223"/>
                <a:gd name="f452" fmla="*/ f340 1 f222"/>
                <a:gd name="f453" fmla="*/ f341 1 f223"/>
                <a:gd name="f454" fmla="*/ f342 1 f222"/>
                <a:gd name="f455" fmla="*/ f343 1 f223"/>
                <a:gd name="f456" fmla="*/ f344 1 f222"/>
                <a:gd name="f457" fmla="*/ f345 1 f223"/>
                <a:gd name="f458" fmla="*/ f346 1 f222"/>
                <a:gd name="f459" fmla="*/ f347 1 f223"/>
                <a:gd name="f460" fmla="*/ f348 1 f222"/>
                <a:gd name="f461" fmla="*/ f349 1 f222"/>
                <a:gd name="f462" fmla="*/ f350 1 f223"/>
                <a:gd name="f463" fmla="*/ f351 1 f222"/>
                <a:gd name="f464" fmla="*/ f352 1 f223"/>
                <a:gd name="f465" fmla="*/ f353 1 f222"/>
                <a:gd name="f466" fmla="*/ f354 1 f223"/>
                <a:gd name="f467" fmla="*/ f355 1 f222"/>
                <a:gd name="f468" fmla="*/ f356 1 f223"/>
                <a:gd name="f469" fmla="*/ f357 1 f222"/>
                <a:gd name="f470" fmla="*/ f358 1 f223"/>
                <a:gd name="f471" fmla="*/ f359 1 f222"/>
                <a:gd name="f472" fmla="*/ f360 1 f223"/>
                <a:gd name="f473" fmla="*/ f361 1 f223"/>
                <a:gd name="f474" fmla="*/ f362 1 f222"/>
                <a:gd name="f475" fmla="*/ f363 1 f223"/>
                <a:gd name="f476" fmla="*/ f364 1 f222"/>
                <a:gd name="f477" fmla="*/ f365 1 f222"/>
                <a:gd name="f478" fmla="*/ f366 1 f223"/>
                <a:gd name="f479" fmla="*/ f367 1 f222"/>
                <a:gd name="f480" fmla="*/ f368 1 f223"/>
                <a:gd name="f481" fmla="*/ f369 1 f222"/>
                <a:gd name="f482" fmla="*/ f370 1 f223"/>
                <a:gd name="f483" fmla="*/ f371 1 f222"/>
                <a:gd name="f484" fmla="*/ f372 1 f223"/>
                <a:gd name="f485" fmla="*/ f373 1 f222"/>
                <a:gd name="f486" fmla="*/ f374 1 f223"/>
                <a:gd name="f487" fmla="*/ f375 1 f222"/>
                <a:gd name="f488" fmla="*/ f376 1 f223"/>
                <a:gd name="f489" fmla="*/ f377 1 f222"/>
                <a:gd name="f490" fmla="*/ f378 1 f223"/>
                <a:gd name="f491" fmla="*/ f379 1 f222"/>
                <a:gd name="f492" fmla="*/ f380 1 f223"/>
                <a:gd name="f493" fmla="*/ f381 1 f222"/>
                <a:gd name="f494" fmla="*/ f382 1 f223"/>
                <a:gd name="f495" fmla="*/ f383 1 f222"/>
                <a:gd name="f496" fmla="*/ f384 1 f223"/>
                <a:gd name="f497" fmla="*/ f385 1 f222"/>
                <a:gd name="f498" fmla="*/ f386 1 f223"/>
                <a:gd name="f499" fmla="*/ f387 1 f222"/>
                <a:gd name="f500" fmla="*/ f388 1 f223"/>
                <a:gd name="f501" fmla="*/ f389 1 f222"/>
                <a:gd name="f502" fmla="*/ f390 1 f223"/>
                <a:gd name="f503" fmla="*/ f391 1 f222"/>
                <a:gd name="f504" fmla="*/ f392 1 f223"/>
                <a:gd name="f505" fmla="*/ f393 1 f222"/>
                <a:gd name="f506" fmla="*/ f394 1 f222"/>
                <a:gd name="f507" fmla="*/ f395 1 f223"/>
                <a:gd name="f508" fmla="*/ f396 1 f222"/>
                <a:gd name="f509" fmla="*/ f397 1 f223"/>
                <a:gd name="f510" fmla="*/ f398 1 f222"/>
                <a:gd name="f511" fmla="*/ f399 1 f223"/>
                <a:gd name="f512" fmla="*/ f400 1 f222"/>
                <a:gd name="f513" fmla="*/ f401 1 f223"/>
                <a:gd name="f514" fmla="*/ f402 1 f222"/>
                <a:gd name="f515" fmla="*/ f403 1 f223"/>
                <a:gd name="f516" fmla="*/ f404 1 f222"/>
                <a:gd name="f517" fmla="*/ f405 1 f222"/>
                <a:gd name="f518" fmla="*/ f406 1 f222"/>
                <a:gd name="f519" fmla="*/ f407 1 f223"/>
                <a:gd name="f520" fmla="*/ f408 1 f222"/>
                <a:gd name="f521" fmla="*/ f409 1 f223"/>
                <a:gd name="f522" fmla="*/ f410 1 f222"/>
                <a:gd name="f523" fmla="*/ f411 1 f223"/>
                <a:gd name="f524" fmla="*/ f412 1 f222"/>
                <a:gd name="f525" fmla="*/ f413 1 f223"/>
                <a:gd name="f526" fmla="*/ f414 1 f222"/>
                <a:gd name="f527" fmla="*/ f415 1 f223"/>
                <a:gd name="f528" fmla="*/ f416 1 f222"/>
                <a:gd name="f529" fmla="*/ f417 1 f223"/>
                <a:gd name="f530" fmla="*/ f418 1 f222"/>
                <a:gd name="f531" fmla="*/ f419 1 f222"/>
                <a:gd name="f532" fmla="*/ f420 1 f223"/>
                <a:gd name="f533" fmla="*/ f421 1 f222"/>
                <a:gd name="f534" fmla="*/ f422 1 f223"/>
                <a:gd name="f535" fmla="*/ f423 1 f222"/>
                <a:gd name="f536" fmla="*/ f424 1 f223"/>
                <a:gd name="f537" fmla="*/ f425 1 f222"/>
                <a:gd name="f538" fmla="*/ f426 1 f223"/>
                <a:gd name="f539" fmla="*/ f427 1 f222"/>
                <a:gd name="f540" fmla="*/ f428 1 f223"/>
                <a:gd name="f541" fmla="*/ f429 1 f222"/>
                <a:gd name="f542" fmla="*/ f430 1 f223"/>
                <a:gd name="f543" fmla="*/ f431 1 f222"/>
                <a:gd name="f544" fmla="*/ f432 1 f223"/>
                <a:gd name="f545" fmla="*/ f433 1 f222"/>
                <a:gd name="f546" fmla="*/ f434 1 f223"/>
                <a:gd name="f547" fmla="*/ f435 1 f222"/>
                <a:gd name="f548" fmla="*/ f436 1 f222"/>
                <a:gd name="f549" fmla="*/ f437 1 f223"/>
                <a:gd name="f550" fmla="*/ f438 1 f222"/>
                <a:gd name="f551" fmla="*/ f439 1 f223"/>
                <a:gd name="f552" fmla="*/ f440 1 f222"/>
                <a:gd name="f553" fmla="*/ f441 f213 1"/>
                <a:gd name="f554" fmla="*/ f442 f213 1"/>
                <a:gd name="f555" fmla="*/ f444 f214 1"/>
                <a:gd name="f556" fmla="*/ f443 f214 1"/>
                <a:gd name="f557" fmla="*/ f445 f213 1"/>
                <a:gd name="f558" fmla="*/ f446 f214 1"/>
                <a:gd name="f559" fmla="*/ f447 f213 1"/>
                <a:gd name="f560" fmla="*/ f448 f214 1"/>
                <a:gd name="f561" fmla="*/ f449 f213 1"/>
                <a:gd name="f562" fmla="*/ f450 f213 1"/>
                <a:gd name="f563" fmla="*/ f451 f214 1"/>
                <a:gd name="f564" fmla="*/ f452 f213 1"/>
                <a:gd name="f565" fmla="*/ f453 f214 1"/>
                <a:gd name="f566" fmla="*/ f454 f213 1"/>
                <a:gd name="f567" fmla="*/ f455 f214 1"/>
                <a:gd name="f568" fmla="*/ f456 f213 1"/>
                <a:gd name="f569" fmla="*/ f457 f214 1"/>
                <a:gd name="f570" fmla="*/ f458 f213 1"/>
                <a:gd name="f571" fmla="*/ f459 f214 1"/>
                <a:gd name="f572" fmla="*/ f460 f213 1"/>
                <a:gd name="f573" fmla="*/ f461 f213 1"/>
                <a:gd name="f574" fmla="*/ f462 f214 1"/>
                <a:gd name="f575" fmla="*/ f463 f213 1"/>
                <a:gd name="f576" fmla="*/ f464 f214 1"/>
                <a:gd name="f577" fmla="*/ f465 f213 1"/>
                <a:gd name="f578" fmla="*/ f466 f214 1"/>
                <a:gd name="f579" fmla="*/ f467 f213 1"/>
                <a:gd name="f580" fmla="*/ f468 f214 1"/>
                <a:gd name="f581" fmla="*/ f469 f213 1"/>
                <a:gd name="f582" fmla="*/ f470 f214 1"/>
                <a:gd name="f583" fmla="*/ f471 f213 1"/>
                <a:gd name="f584" fmla="*/ f472 f214 1"/>
                <a:gd name="f585" fmla="*/ f473 f214 1"/>
                <a:gd name="f586" fmla="*/ f474 f213 1"/>
                <a:gd name="f587" fmla="*/ f475 f214 1"/>
                <a:gd name="f588" fmla="*/ f476 f213 1"/>
                <a:gd name="f589" fmla="*/ f477 f213 1"/>
                <a:gd name="f590" fmla="*/ f478 f214 1"/>
                <a:gd name="f591" fmla="*/ f479 f213 1"/>
                <a:gd name="f592" fmla="*/ f480 f214 1"/>
                <a:gd name="f593" fmla="*/ f481 f213 1"/>
                <a:gd name="f594" fmla="*/ f482 f214 1"/>
                <a:gd name="f595" fmla="*/ f483 f213 1"/>
                <a:gd name="f596" fmla="*/ f484 f214 1"/>
                <a:gd name="f597" fmla="*/ f485 f213 1"/>
                <a:gd name="f598" fmla="*/ f486 f214 1"/>
                <a:gd name="f599" fmla="*/ f487 f213 1"/>
                <a:gd name="f600" fmla="*/ f488 f214 1"/>
                <a:gd name="f601" fmla="*/ f489 f213 1"/>
                <a:gd name="f602" fmla="*/ f490 f214 1"/>
                <a:gd name="f603" fmla="*/ f491 f213 1"/>
                <a:gd name="f604" fmla="*/ f492 f214 1"/>
                <a:gd name="f605" fmla="*/ f493 f213 1"/>
                <a:gd name="f606" fmla="*/ f494 f214 1"/>
                <a:gd name="f607" fmla="*/ f495 f213 1"/>
                <a:gd name="f608" fmla="*/ f496 f214 1"/>
                <a:gd name="f609" fmla="*/ f497 f213 1"/>
                <a:gd name="f610" fmla="*/ f498 f214 1"/>
                <a:gd name="f611" fmla="*/ f499 f213 1"/>
                <a:gd name="f612" fmla="*/ f500 f214 1"/>
                <a:gd name="f613" fmla="*/ f501 f213 1"/>
                <a:gd name="f614" fmla="*/ f502 f214 1"/>
                <a:gd name="f615" fmla="*/ f503 f213 1"/>
                <a:gd name="f616" fmla="*/ f504 f214 1"/>
                <a:gd name="f617" fmla="*/ f505 f213 1"/>
                <a:gd name="f618" fmla="*/ f506 f213 1"/>
                <a:gd name="f619" fmla="*/ f507 f214 1"/>
                <a:gd name="f620" fmla="*/ f508 f213 1"/>
                <a:gd name="f621" fmla="*/ f509 f214 1"/>
                <a:gd name="f622" fmla="*/ f510 f213 1"/>
                <a:gd name="f623" fmla="*/ f511 f214 1"/>
                <a:gd name="f624" fmla="*/ f512 f213 1"/>
                <a:gd name="f625" fmla="*/ f513 f214 1"/>
                <a:gd name="f626" fmla="*/ f514 f213 1"/>
                <a:gd name="f627" fmla="*/ f515 f214 1"/>
                <a:gd name="f628" fmla="*/ f516 f213 1"/>
                <a:gd name="f629" fmla="*/ f517 f213 1"/>
                <a:gd name="f630" fmla="*/ f518 f213 1"/>
                <a:gd name="f631" fmla="*/ f519 f214 1"/>
                <a:gd name="f632" fmla="*/ f520 f213 1"/>
                <a:gd name="f633" fmla="*/ f521 f214 1"/>
                <a:gd name="f634" fmla="*/ f522 f213 1"/>
                <a:gd name="f635" fmla="*/ f523 f214 1"/>
                <a:gd name="f636" fmla="*/ f524 f213 1"/>
                <a:gd name="f637" fmla="*/ f525 f214 1"/>
                <a:gd name="f638" fmla="*/ f526 f213 1"/>
                <a:gd name="f639" fmla="*/ f527 f214 1"/>
                <a:gd name="f640" fmla="*/ f528 f213 1"/>
                <a:gd name="f641" fmla="*/ f529 f214 1"/>
                <a:gd name="f642" fmla="*/ f530 f213 1"/>
                <a:gd name="f643" fmla="*/ f531 f213 1"/>
                <a:gd name="f644" fmla="*/ f532 f214 1"/>
                <a:gd name="f645" fmla="*/ f533 f213 1"/>
                <a:gd name="f646" fmla="*/ f534 f214 1"/>
                <a:gd name="f647" fmla="*/ f535 f213 1"/>
                <a:gd name="f648" fmla="*/ f536 f214 1"/>
                <a:gd name="f649" fmla="*/ f537 f213 1"/>
                <a:gd name="f650" fmla="*/ f538 f214 1"/>
                <a:gd name="f651" fmla="*/ f539 f213 1"/>
                <a:gd name="f652" fmla="*/ f540 f214 1"/>
                <a:gd name="f653" fmla="*/ f541 f213 1"/>
                <a:gd name="f654" fmla="*/ f542 f214 1"/>
                <a:gd name="f655" fmla="*/ f543 f213 1"/>
                <a:gd name="f656" fmla="*/ f544 f214 1"/>
                <a:gd name="f657" fmla="*/ f545 f213 1"/>
                <a:gd name="f658" fmla="*/ f546 f214 1"/>
                <a:gd name="f659" fmla="*/ f547 f213 1"/>
                <a:gd name="f660" fmla="*/ f548 f213 1"/>
                <a:gd name="f661" fmla="*/ f549 f214 1"/>
                <a:gd name="f662" fmla="*/ f550 f213 1"/>
                <a:gd name="f663" fmla="*/ f551 f214 1"/>
                <a:gd name="f664" fmla="*/ f552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2">
                  <a:pos x="f557" y="f558"/>
                </a:cxn>
                <a:cxn ang="f332">
                  <a:pos x="f559" y="f560"/>
                </a:cxn>
                <a:cxn ang="f332">
                  <a:pos x="f561" y="f560"/>
                </a:cxn>
                <a:cxn ang="f332">
                  <a:pos x="f562" y="f563"/>
                </a:cxn>
                <a:cxn ang="f332">
                  <a:pos x="f564" y="f565"/>
                </a:cxn>
                <a:cxn ang="f332">
                  <a:pos x="f566" y="f567"/>
                </a:cxn>
                <a:cxn ang="f332">
                  <a:pos x="f568" y="f569"/>
                </a:cxn>
                <a:cxn ang="f332">
                  <a:pos x="f570" y="f571"/>
                </a:cxn>
                <a:cxn ang="f332">
                  <a:pos x="f572" y="f571"/>
                </a:cxn>
                <a:cxn ang="f332">
                  <a:pos x="f573" y="f574"/>
                </a:cxn>
                <a:cxn ang="f332">
                  <a:pos x="f575" y="f576"/>
                </a:cxn>
                <a:cxn ang="f332">
                  <a:pos x="f577" y="f578"/>
                </a:cxn>
                <a:cxn ang="f332">
                  <a:pos x="f579" y="f580"/>
                </a:cxn>
                <a:cxn ang="f332">
                  <a:pos x="f581" y="f582"/>
                </a:cxn>
                <a:cxn ang="f332">
                  <a:pos x="f583" y="f584"/>
                </a:cxn>
                <a:cxn ang="f332">
                  <a:pos x="f583" y="f585"/>
                </a:cxn>
                <a:cxn ang="f332">
                  <a:pos x="f586" y="f587"/>
                </a:cxn>
                <a:cxn ang="f332">
                  <a:pos x="f588" y="f560"/>
                </a:cxn>
                <a:cxn ang="f332">
                  <a:pos x="f589" y="f590"/>
                </a:cxn>
                <a:cxn ang="f332">
                  <a:pos x="f591" y="f592"/>
                </a:cxn>
                <a:cxn ang="f332">
                  <a:pos x="f593" y="f594"/>
                </a:cxn>
                <a:cxn ang="f332">
                  <a:pos x="f595" y="f596"/>
                </a:cxn>
                <a:cxn ang="f332">
                  <a:pos x="f597" y="f598"/>
                </a:cxn>
                <a:cxn ang="f332">
                  <a:pos x="f599" y="f600"/>
                </a:cxn>
                <a:cxn ang="f332">
                  <a:pos x="f601" y="f602"/>
                </a:cxn>
                <a:cxn ang="f332">
                  <a:pos x="f603" y="f604"/>
                </a:cxn>
                <a:cxn ang="f332">
                  <a:pos x="f605" y="f606"/>
                </a:cxn>
                <a:cxn ang="f332">
                  <a:pos x="f607" y="f608"/>
                </a:cxn>
                <a:cxn ang="f332">
                  <a:pos x="f609" y="f610"/>
                </a:cxn>
                <a:cxn ang="f332">
                  <a:pos x="f611" y="f612"/>
                </a:cxn>
                <a:cxn ang="f332">
                  <a:pos x="f613" y="f614"/>
                </a:cxn>
                <a:cxn ang="f332">
                  <a:pos x="f615" y="f616"/>
                </a:cxn>
                <a:cxn ang="f332">
                  <a:pos x="f617" y="f614"/>
                </a:cxn>
                <a:cxn ang="f332">
                  <a:pos x="f618" y="f619"/>
                </a:cxn>
                <a:cxn ang="f332">
                  <a:pos x="f620" y="f621"/>
                </a:cxn>
                <a:cxn ang="f332">
                  <a:pos x="f622" y="f623"/>
                </a:cxn>
                <a:cxn ang="f332">
                  <a:pos x="f624" y="f625"/>
                </a:cxn>
                <a:cxn ang="f332">
                  <a:pos x="f626" y="f627"/>
                </a:cxn>
                <a:cxn ang="f332">
                  <a:pos x="f628" y="f608"/>
                </a:cxn>
                <a:cxn ang="f332">
                  <a:pos x="f629" y="f587"/>
                </a:cxn>
                <a:cxn ang="f332">
                  <a:pos x="f630" y="f587"/>
                </a:cxn>
                <a:cxn ang="f332">
                  <a:pos x="f630" y="f587"/>
                </a:cxn>
                <a:cxn ang="f332">
                  <a:pos x="f568" y="f631"/>
                </a:cxn>
                <a:cxn ang="f332">
                  <a:pos x="f632" y="f633"/>
                </a:cxn>
                <a:cxn ang="f332">
                  <a:pos x="f634" y="f635"/>
                </a:cxn>
                <a:cxn ang="f332">
                  <a:pos x="f636" y="f637"/>
                </a:cxn>
                <a:cxn ang="f332">
                  <a:pos x="f638" y="f639"/>
                </a:cxn>
                <a:cxn ang="f332">
                  <a:pos x="f640" y="f641"/>
                </a:cxn>
                <a:cxn ang="f332">
                  <a:pos x="f640" y="f641"/>
                </a:cxn>
                <a:cxn ang="f332">
                  <a:pos x="f642" y="f641"/>
                </a:cxn>
                <a:cxn ang="f332">
                  <a:pos x="f643" y="f644"/>
                </a:cxn>
                <a:cxn ang="f332">
                  <a:pos x="f645" y="f646"/>
                </a:cxn>
                <a:cxn ang="f332">
                  <a:pos x="f647" y="f648"/>
                </a:cxn>
                <a:cxn ang="f332">
                  <a:pos x="f649" y="f650"/>
                </a:cxn>
                <a:cxn ang="f332">
                  <a:pos x="f651" y="f652"/>
                </a:cxn>
                <a:cxn ang="f332">
                  <a:pos x="f653" y="f654"/>
                </a:cxn>
                <a:cxn ang="f332">
                  <a:pos x="f655" y="f656"/>
                </a:cxn>
                <a:cxn ang="f332">
                  <a:pos x="f657" y="f658"/>
                </a:cxn>
                <a:cxn ang="f332">
                  <a:pos x="f659" y="f658"/>
                </a:cxn>
                <a:cxn ang="f332">
                  <a:pos x="f660" y="f661"/>
                </a:cxn>
                <a:cxn ang="f332">
                  <a:pos x="f662" y="f663"/>
                </a:cxn>
                <a:cxn ang="f332">
                  <a:pos x="f664" y="f654"/>
                </a:cxn>
                <a:cxn ang="f332">
                  <a:pos x="f557" y="f558"/>
                </a:cxn>
              </a:cxnLst>
              <a:rect l="f553" t="f556" r="f554" b="f555"/>
              <a:pathLst>
                <a:path w="409" h="248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15" y="f16"/>
                    <a:pt x="f15" y="f17"/>
                    <a:pt x="f18" y="f14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8"/>
                    <a:pt x="f16" y="f19"/>
                  </a:cubicBezTo>
                  <a:cubicBezTo>
                    <a:pt x="f40" y="f41"/>
                    <a:pt x="f42" y="f15"/>
                    <a:pt x="f43" y="f13"/>
                  </a:cubicBezTo>
                  <a:cubicBezTo>
                    <a:pt x="f44" y="f5"/>
                    <a:pt x="f45" y="f10"/>
                    <a:pt x="f46" y="f13"/>
                  </a:cubicBezTo>
                  <a:cubicBezTo>
                    <a:pt x="f47" y="f13"/>
                    <a:pt x="f48" y="f41"/>
                    <a:pt x="f49" y="f8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68" y="f22"/>
                    <a:pt x="f70" y="f71"/>
                  </a:cubicBezTo>
                  <a:cubicBezTo>
                    <a:pt x="f72" y="f73"/>
                    <a:pt x="f74" y="f75"/>
                    <a:pt x="f72" y="f76"/>
                  </a:cubicBezTo>
                  <a:cubicBezTo>
                    <a:pt x="f77" y="f78"/>
                    <a:pt x="f6" y="f14"/>
                    <a:pt x="f72" y="f79"/>
                  </a:cubicBezTo>
                  <a:cubicBezTo>
                    <a:pt x="f70" y="f17"/>
                    <a:pt x="f80" y="f14"/>
                    <a:pt x="f81" y="f78"/>
                  </a:cubicBezTo>
                  <a:cubicBezTo>
                    <a:pt x="f82" y="f83"/>
                    <a:pt x="f84" y="f85"/>
                    <a:pt x="f86" y="f14"/>
                  </a:cubicBezTo>
                  <a:cubicBezTo>
                    <a:pt x="f87" y="f17"/>
                    <a:pt x="f88" y="f89"/>
                    <a:pt x="f90" y="f17"/>
                  </a:cubicBezTo>
                  <a:cubicBezTo>
                    <a:pt x="f58" y="f17"/>
                    <a:pt x="f91" y="f92"/>
                    <a:pt x="f93" y="f92"/>
                  </a:cubicBezTo>
                  <a:cubicBezTo>
                    <a:pt x="f94" y="f89"/>
                    <a:pt x="f95" y="f96"/>
                    <a:pt x="f97" y="f98"/>
                  </a:cubicBezTo>
                  <a:cubicBezTo>
                    <a:pt x="f99" y="f100"/>
                    <a:pt x="f101" y="f100"/>
                    <a:pt x="f102" y="f103"/>
                  </a:cubicBezTo>
                  <a:cubicBezTo>
                    <a:pt x="f104" y="f103"/>
                    <a:pt x="f105" y="f42"/>
                    <a:pt x="f106" y="f42"/>
                  </a:cubicBezTo>
                  <a:cubicBezTo>
                    <a:pt x="f107" y="f42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18"/>
                  </a:cubicBezTo>
                  <a:cubicBezTo>
                    <a:pt x="f120" y="f43"/>
                    <a:pt x="f121" y="f122"/>
                    <a:pt x="f123" y="f12"/>
                  </a:cubicBezTo>
                  <a:cubicBezTo>
                    <a:pt x="f124" y="f125"/>
                    <a:pt x="f126" y="f127"/>
                    <a:pt x="f128" y="f127"/>
                  </a:cubicBezTo>
                  <a:cubicBezTo>
                    <a:pt x="f7" y="f127"/>
                    <a:pt x="f129" y="f130"/>
                    <a:pt x="f131" y="f132"/>
                  </a:cubicBezTo>
                  <a:cubicBezTo>
                    <a:pt x="f133" y="f44"/>
                    <a:pt x="f134" y="f135"/>
                    <a:pt x="f136" y="f135"/>
                  </a:cubicBezTo>
                  <a:cubicBezTo>
                    <a:pt x="f137" y="f135"/>
                    <a:pt x="f127" y="f138"/>
                    <a:pt x="f122" y="f139"/>
                  </a:cubicBezTo>
                  <a:cubicBezTo>
                    <a:pt x="f43" y="f136"/>
                    <a:pt x="f140" y="f136"/>
                    <a:pt x="f141" y="f142"/>
                  </a:cubicBezTo>
                  <a:cubicBezTo>
                    <a:pt x="f42" y="f142"/>
                    <a:pt x="f100" y="f139"/>
                    <a:pt x="f143" y="f139"/>
                  </a:cubicBezTo>
                  <a:cubicBezTo>
                    <a:pt x="f40" y="f139"/>
                    <a:pt x="f92" y="f139"/>
                    <a:pt x="f92" y="f144"/>
                  </a:cubicBezTo>
                  <a:cubicBezTo>
                    <a:pt x="f89" y="f45"/>
                    <a:pt x="f17" y="f145"/>
                    <a:pt x="f14" y="f145"/>
                  </a:cubicBezTo>
                  <a:cubicBezTo>
                    <a:pt x="f76" y="f146"/>
                    <a:pt x="f76" y="f147"/>
                    <a:pt x="f148" y="f149"/>
                  </a:cubicBezTo>
                  <a:cubicBezTo>
                    <a:pt x="f150" y="f136"/>
                    <a:pt x="f83" y="f151"/>
                    <a:pt x="f152" y="f151"/>
                  </a:cubicBezTo>
                  <a:cubicBezTo>
                    <a:pt x="f153" y="f136"/>
                    <a:pt x="f73" y="f142"/>
                    <a:pt x="f73" y="f154"/>
                  </a:cubicBezTo>
                  <a:cubicBezTo>
                    <a:pt x="f155" y="f156"/>
                    <a:pt x="f71" y="f157"/>
                    <a:pt x="f39" y="f127"/>
                  </a:cubicBezTo>
                  <a:cubicBezTo>
                    <a:pt x="f158" y="f42"/>
                    <a:pt x="f85" y="f16"/>
                    <a:pt x="f103" y="f78"/>
                  </a:cubicBezTo>
                  <a:cubicBezTo>
                    <a:pt x="f42" y="f78"/>
                    <a:pt x="f42" y="f78"/>
                    <a:pt x="f42" y="f78"/>
                  </a:cubicBezTo>
                  <a:cubicBezTo>
                    <a:pt x="f42" y="f78"/>
                    <a:pt x="f42" y="f78"/>
                    <a:pt x="f42" y="f78"/>
                  </a:cubicBezTo>
                  <a:cubicBezTo>
                    <a:pt x="f159" y="f76"/>
                    <a:pt x="f17" y="f152"/>
                    <a:pt x="f16" y="f155"/>
                  </a:cubicBezTo>
                  <a:cubicBezTo>
                    <a:pt x="f148" y="f69"/>
                    <a:pt x="f75" y="f37"/>
                    <a:pt x="f160" y="f161"/>
                  </a:cubicBezTo>
                  <a:cubicBezTo>
                    <a:pt x="f158" y="f162"/>
                    <a:pt x="f69" y="f163"/>
                    <a:pt x="f164" y="f165"/>
                  </a:cubicBezTo>
                  <a:cubicBezTo>
                    <a:pt x="f166" y="f167"/>
                    <a:pt x="f168" y="f169"/>
                    <a:pt x="f168" y="f170"/>
                  </a:cubicBezTo>
                  <a:cubicBezTo>
                    <a:pt x="f67" y="f171"/>
                    <a:pt x="f69" y="f172"/>
                    <a:pt x="f173" y="f174"/>
                  </a:cubicBezTo>
                  <a:cubicBezTo>
                    <a:pt x="f78" y="f32"/>
                    <a:pt x="f140" y="f175"/>
                    <a:pt x="f44" y="f32"/>
                  </a:cubicBezTo>
                  <a:cubicBezTo>
                    <a:pt x="f135" y="f32"/>
                    <a:pt x="f44" y="f176"/>
                    <a:pt x="f44" y="f32"/>
                  </a:cubicBezTo>
                  <a:cubicBezTo>
                    <a:pt x="f44" y="f32"/>
                    <a:pt x="f157" y="f32"/>
                    <a:pt x="f157" y="f32"/>
                  </a:cubicBezTo>
                  <a:cubicBezTo>
                    <a:pt x="f43" y="f175"/>
                    <a:pt x="f96" y="f175"/>
                    <a:pt x="f153" y="f177"/>
                  </a:cubicBezTo>
                  <a:cubicBezTo>
                    <a:pt x="f178" y="f179"/>
                    <a:pt x="f180" y="f61"/>
                    <a:pt x="f181" y="f69"/>
                  </a:cubicBezTo>
                  <a:cubicBezTo>
                    <a:pt x="f165" y="f78"/>
                    <a:pt x="f182" y="f140"/>
                    <a:pt x="f183" y="f184"/>
                  </a:cubicBezTo>
                  <a:cubicBezTo>
                    <a:pt x="f185" y="f137"/>
                    <a:pt x="f162" y="f138"/>
                    <a:pt x="f186" y="f187"/>
                  </a:cubicBezTo>
                  <a:cubicBezTo>
                    <a:pt x="f182" y="f139"/>
                    <a:pt x="f188" y="f145"/>
                    <a:pt x="f179" y="f133"/>
                  </a:cubicBezTo>
                  <a:cubicBezTo>
                    <a:pt x="f171" y="f9"/>
                    <a:pt x="f172" y="f189"/>
                    <a:pt x="f190" y="f191"/>
                  </a:cubicBezTo>
                  <a:cubicBezTo>
                    <a:pt x="f192" y="f191"/>
                    <a:pt x="f193" y="f194"/>
                    <a:pt x="f193" y="f195"/>
                  </a:cubicBezTo>
                  <a:cubicBezTo>
                    <a:pt x="f196" y="f197"/>
                    <a:pt x="f198" y="f199"/>
                    <a:pt x="f200" y="f199"/>
                  </a:cubicBezTo>
                  <a:cubicBezTo>
                    <a:pt x="f201" y="f199"/>
                    <a:pt x="f202" y="f199"/>
                    <a:pt x="f27" y="f199"/>
                  </a:cubicBezTo>
                  <a:cubicBezTo>
                    <a:pt x="f34" y="f199"/>
                    <a:pt x="f203" y="f129"/>
                    <a:pt x="f204" y="f205"/>
                  </a:cubicBezTo>
                  <a:cubicBezTo>
                    <a:pt x="f53" y="f7"/>
                    <a:pt x="f206" y="f7"/>
                    <a:pt x="f207" y="f129"/>
                  </a:cubicBezTo>
                  <a:cubicBezTo>
                    <a:pt x="f208" y="f209"/>
                    <a:pt x="f23" y="f210"/>
                    <a:pt x="f211" y="f191"/>
                  </a:cubicBezTo>
                  <a:cubicBezTo>
                    <a:pt x="f21" y="f189"/>
                    <a:pt x="f21" y="f9"/>
                    <a:pt x="f8" y="f9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27AC1B37-2A62-EE20-FE0A-5CC09E79DE0C}"/>
                </a:ext>
              </a:extLst>
            </p:cNvPr>
            <p:cNvSpPr/>
            <p:nvPr/>
          </p:nvSpPr>
          <p:spPr>
            <a:xfrm>
              <a:off x="2936879" y="3422654"/>
              <a:ext cx="4892670" cy="22748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9"/>
                <a:gd name="f7" fmla="val 186"/>
                <a:gd name="f8" fmla="val 83"/>
                <a:gd name="f9" fmla="val 3"/>
                <a:gd name="f10" fmla="val 5"/>
                <a:gd name="f11" fmla="val 85"/>
                <a:gd name="f12" fmla="val 6"/>
                <a:gd name="f13" fmla="val 88"/>
                <a:gd name="f14" fmla="val 7"/>
                <a:gd name="f15" fmla="val 91"/>
                <a:gd name="f16" fmla="val 9"/>
                <a:gd name="f17" fmla="val 94"/>
                <a:gd name="f18" fmla="val 11"/>
                <a:gd name="f19" fmla="val 96"/>
                <a:gd name="f20" fmla="val 14"/>
                <a:gd name="f21" fmla="val 101"/>
                <a:gd name="f22" fmla="val 17"/>
                <a:gd name="f23" fmla="val 20"/>
                <a:gd name="f24" fmla="val 22"/>
                <a:gd name="f25" fmla="val 95"/>
                <a:gd name="f26" fmla="val 23"/>
                <a:gd name="f27" fmla="val 25"/>
                <a:gd name="f28" fmla="val 28"/>
                <a:gd name="f29" fmla="val 31"/>
                <a:gd name="f30" fmla="val 34"/>
                <a:gd name="f31" fmla="val 39"/>
                <a:gd name="f32" fmla="val 43"/>
                <a:gd name="f33" fmla="val 42"/>
                <a:gd name="f34" fmla="val 87"/>
                <a:gd name="f35" fmla="val 45"/>
                <a:gd name="f36" fmla="val 84"/>
                <a:gd name="f37" fmla="val 47"/>
                <a:gd name="f38" fmla="val 48"/>
                <a:gd name="f39" fmla="val 50"/>
                <a:gd name="f40" fmla="val 52"/>
                <a:gd name="f41" fmla="val 53"/>
                <a:gd name="f42" fmla="val 55"/>
                <a:gd name="f43" fmla="val 60"/>
                <a:gd name="f44" fmla="val 86"/>
                <a:gd name="f45" fmla="val 66"/>
                <a:gd name="f46" fmla="val 71"/>
                <a:gd name="f47" fmla="val 72"/>
                <a:gd name="f48" fmla="val 81"/>
                <a:gd name="f49" fmla="val 74"/>
                <a:gd name="f50" fmla="val 76"/>
                <a:gd name="f51" fmla="val 78"/>
                <a:gd name="f52" fmla="val 99"/>
                <a:gd name="f53" fmla="val 73"/>
                <a:gd name="f54" fmla="val 110"/>
                <a:gd name="f55" fmla="val 67"/>
                <a:gd name="f56" fmla="val 117"/>
                <a:gd name="f57" fmla="val 123"/>
                <a:gd name="f58" fmla="val 130"/>
                <a:gd name="f59" fmla="val 132"/>
                <a:gd name="f60" fmla="val 134"/>
                <a:gd name="f61" fmla="val 135"/>
                <a:gd name="f62" fmla="val 137"/>
                <a:gd name="f63" fmla="val 70"/>
                <a:gd name="f64" fmla="val 69"/>
                <a:gd name="f65" fmla="val 133"/>
                <a:gd name="f66" fmla="val 64"/>
                <a:gd name="f67" fmla="val 63"/>
                <a:gd name="f68" fmla="val 62"/>
                <a:gd name="f69" fmla="val 138"/>
                <a:gd name="f70" fmla="val 140"/>
                <a:gd name="f71" fmla="val 61"/>
                <a:gd name="f72" fmla="val 141"/>
                <a:gd name="f73" fmla="val 143"/>
                <a:gd name="f74" fmla="val 146"/>
                <a:gd name="f75" fmla="val 147"/>
                <a:gd name="f76" fmla="val 145"/>
                <a:gd name="f77" fmla="val 59"/>
                <a:gd name="f78" fmla="val 148"/>
                <a:gd name="f79" fmla="val 151"/>
                <a:gd name="f80" fmla="val 152"/>
                <a:gd name="f81" fmla="val 153"/>
                <a:gd name="f82" fmla="val 164"/>
                <a:gd name="f83" fmla="val 171"/>
                <a:gd name="f84" fmla="val 57"/>
                <a:gd name="f85" fmla="val 178"/>
                <a:gd name="f86" fmla="val 182"/>
                <a:gd name="f87" fmla="val 49"/>
                <a:gd name="f88" fmla="val 187"/>
                <a:gd name="f89" fmla="val 191"/>
                <a:gd name="f90" fmla="val 202"/>
                <a:gd name="f91" fmla="val 214"/>
                <a:gd name="f92" fmla="val 223"/>
                <a:gd name="f93" fmla="val 234"/>
                <a:gd name="f94" fmla="val 245"/>
                <a:gd name="f95" fmla="val 255"/>
                <a:gd name="f96" fmla="val 37"/>
                <a:gd name="f97" fmla="val 258"/>
                <a:gd name="f98" fmla="val 35"/>
                <a:gd name="f99" fmla="val 262"/>
                <a:gd name="f100" fmla="val 264"/>
                <a:gd name="f101" fmla="val 265"/>
                <a:gd name="f102" fmla="val 29"/>
                <a:gd name="f103" fmla="val 267"/>
                <a:gd name="f104" fmla="val 268"/>
                <a:gd name="f105" fmla="val 277"/>
                <a:gd name="f106" fmla="val 30"/>
                <a:gd name="f107" fmla="val 285"/>
                <a:gd name="f108" fmla="val 27"/>
                <a:gd name="f109" fmla="val 293"/>
                <a:gd name="f110" fmla="val 296"/>
                <a:gd name="f111" fmla="val 298"/>
                <a:gd name="f112" fmla="val 300"/>
                <a:gd name="f113" fmla="val 303"/>
                <a:gd name="f114" fmla="val 18"/>
                <a:gd name="f115" fmla="val 309"/>
                <a:gd name="f116" fmla="val 21"/>
                <a:gd name="f117" fmla="val 313"/>
                <a:gd name="f118" fmla="val 316"/>
                <a:gd name="f119" fmla="val 19"/>
                <a:gd name="f120" fmla="val 318"/>
                <a:gd name="f121" fmla="val 321"/>
                <a:gd name="f122" fmla="val 324"/>
                <a:gd name="f123" fmla="val 327"/>
                <a:gd name="f124" fmla="val 328"/>
                <a:gd name="f125" fmla="val 12"/>
                <a:gd name="f126" fmla="val 10"/>
                <a:gd name="f127" fmla="val 331"/>
                <a:gd name="f128" fmla="val 333"/>
                <a:gd name="f129" fmla="val 345"/>
                <a:gd name="f130" fmla="val 357"/>
                <a:gd name="f131" fmla="val 369"/>
                <a:gd name="f132" fmla="val 372"/>
                <a:gd name="f133" fmla="val 375"/>
                <a:gd name="f134" fmla="val 2"/>
                <a:gd name="f135" fmla="val 377"/>
                <a:gd name="f136" fmla="val 1"/>
                <a:gd name="f137" fmla="val 380"/>
                <a:gd name="f138" fmla="val 387"/>
                <a:gd name="f139" fmla="val 393"/>
                <a:gd name="f140" fmla="val 397"/>
                <a:gd name="f141" fmla="val 4"/>
                <a:gd name="f142" fmla="val 398"/>
                <a:gd name="f143" fmla="val 33"/>
                <a:gd name="f144" fmla="val 90"/>
                <a:gd name="f145" fmla="val 389"/>
                <a:gd name="f146" fmla="val 388"/>
                <a:gd name="f147" fmla="val 103"/>
                <a:gd name="f148" fmla="val 385"/>
                <a:gd name="f149" fmla="val 384"/>
                <a:gd name="f150" fmla="val 113"/>
                <a:gd name="f151" fmla="val 116"/>
                <a:gd name="f152" fmla="val 118"/>
                <a:gd name="f153" fmla="val 115"/>
                <a:gd name="f154" fmla="val 373"/>
                <a:gd name="f155" fmla="val 367"/>
                <a:gd name="f156" fmla="val 106"/>
                <a:gd name="f157" fmla="val 364"/>
                <a:gd name="f158" fmla="val 112"/>
                <a:gd name="f159" fmla="val 351"/>
                <a:gd name="f160" fmla="val 343"/>
                <a:gd name="f161" fmla="val 119"/>
                <a:gd name="f162" fmla="val 335"/>
                <a:gd name="f163" fmla="val 122"/>
                <a:gd name="f164" fmla="val 126"/>
                <a:gd name="f165" fmla="val 128"/>
                <a:gd name="f166" fmla="val 302"/>
                <a:gd name="f167" fmla="val 299"/>
                <a:gd name="f168" fmla="val 129"/>
                <a:gd name="f169" fmla="val 292"/>
                <a:gd name="f170" fmla="val 286"/>
                <a:gd name="f171" fmla="val 280"/>
                <a:gd name="f172" fmla="val 278"/>
                <a:gd name="f173" fmla="val 276"/>
                <a:gd name="f174" fmla="val 274"/>
                <a:gd name="f175" fmla="val 131"/>
                <a:gd name="f176" fmla="val 241"/>
                <a:gd name="f177" fmla="val 125"/>
                <a:gd name="f178" fmla="val 229"/>
                <a:gd name="f179" fmla="val 139"/>
                <a:gd name="f180" fmla="val 227"/>
                <a:gd name="f181" fmla="val 142"/>
                <a:gd name="f182" fmla="val 226"/>
                <a:gd name="f183" fmla="val 144"/>
                <a:gd name="f184" fmla="val 225"/>
                <a:gd name="f185" fmla="val 150"/>
                <a:gd name="f186" fmla="val 155"/>
                <a:gd name="f187" fmla="val 161"/>
                <a:gd name="f188" fmla="val 163"/>
                <a:gd name="f189" fmla="val 165"/>
                <a:gd name="f190" fmla="val 167"/>
                <a:gd name="f191" fmla="val 169"/>
                <a:gd name="f192" fmla="val 174"/>
                <a:gd name="f193" fmla="val 222"/>
                <a:gd name="f194" fmla="val 177"/>
                <a:gd name="f195" fmla="val 219"/>
                <a:gd name="f196" fmla="val 175"/>
                <a:gd name="f197" fmla="val 217"/>
                <a:gd name="f198" fmla="val 173"/>
                <a:gd name="f199" fmla="val 170"/>
                <a:gd name="f200" fmla="val 216"/>
                <a:gd name="f201" fmla="val 160"/>
                <a:gd name="f202" fmla="val 218"/>
                <a:gd name="f203" fmla="val 149"/>
                <a:gd name="f204" fmla="val 156"/>
                <a:gd name="f205" fmla="val 212"/>
                <a:gd name="f206" fmla="val 157"/>
                <a:gd name="f207" fmla="val 211"/>
                <a:gd name="f208" fmla="val 209"/>
                <a:gd name="f209" fmla="val 208"/>
                <a:gd name="f210" fmla="val 207"/>
                <a:gd name="f211" fmla="val 203"/>
                <a:gd name="f212" fmla="val 196"/>
                <a:gd name="f213" fmla="val 159"/>
                <a:gd name="f214" fmla="val 181"/>
                <a:gd name="f215" fmla="val 158"/>
                <a:gd name="f216" fmla="val 176"/>
                <a:gd name="f217" fmla="val 172"/>
                <a:gd name="f218" fmla="val 166"/>
                <a:gd name="f219" fmla="val 121"/>
                <a:gd name="f220" fmla="val 162"/>
                <a:gd name="f221" fmla="val 120"/>
                <a:gd name="f222" fmla="val 80"/>
                <a:gd name="f223" fmla="val 68"/>
                <a:gd name="f224" fmla="val 65"/>
                <a:gd name="f225" fmla="val 51"/>
                <a:gd name="f226" fmla="val 154"/>
                <a:gd name="f227" fmla="val 54"/>
                <a:gd name="f228" fmla="val 56"/>
                <a:gd name="f229" fmla="val 184"/>
                <a:gd name="f230" fmla="val 58"/>
                <a:gd name="f231" fmla="val 46"/>
                <a:gd name="f232" fmla="val 44"/>
                <a:gd name="f233" fmla="val 40"/>
                <a:gd name="f234" fmla="val 38"/>
                <a:gd name="f235" fmla="+- 0 0 -90"/>
                <a:gd name="f236" fmla="*/ f3 1 399"/>
                <a:gd name="f237" fmla="*/ f4 1 186"/>
                <a:gd name="f238" fmla="val f5"/>
                <a:gd name="f239" fmla="val f6"/>
                <a:gd name="f240" fmla="val f7"/>
                <a:gd name="f241" fmla="*/ f235 f0 1"/>
                <a:gd name="f242" fmla="+- f240 0 f238"/>
                <a:gd name="f243" fmla="+- f239 0 f238"/>
                <a:gd name="f244" fmla="*/ f241 1 f2"/>
                <a:gd name="f245" fmla="*/ f243 1 399"/>
                <a:gd name="f246" fmla="*/ f242 1 186"/>
                <a:gd name="f247" fmla="*/ 6 f243 1"/>
                <a:gd name="f248" fmla="*/ 88 f242 1"/>
                <a:gd name="f249" fmla="*/ 20 f243 1"/>
                <a:gd name="f250" fmla="*/ 96 f242 1"/>
                <a:gd name="f251" fmla="*/ 34 f243 1"/>
                <a:gd name="f252" fmla="*/ 94 f242 1"/>
                <a:gd name="f253" fmla="*/ 47 f243 1"/>
                <a:gd name="f254" fmla="*/ 84 f242 1"/>
                <a:gd name="f255" fmla="*/ 55 f243 1"/>
                <a:gd name="f256" fmla="*/ 85 f242 1"/>
                <a:gd name="f257" fmla="*/ 76 f243 1"/>
                <a:gd name="f258" fmla="*/ 81 f242 1"/>
                <a:gd name="f259" fmla="*/ 130 f243 1"/>
                <a:gd name="f260" fmla="*/ 72 f242 1"/>
                <a:gd name="f261" fmla="*/ 134 f243 1"/>
                <a:gd name="f262" fmla="*/ 67 f242 1"/>
                <a:gd name="f263" fmla="*/ 138 f243 1"/>
                <a:gd name="f264" fmla="*/ 62 f242 1"/>
                <a:gd name="f265" fmla="*/ 143 f243 1"/>
                <a:gd name="f266" fmla="*/ 69 f242 1"/>
                <a:gd name="f267" fmla="*/ 151 f243 1"/>
                <a:gd name="f268" fmla="*/ 59 f242 1"/>
                <a:gd name="f269" fmla="*/ 178 f243 1"/>
                <a:gd name="f270" fmla="*/ 52 f242 1"/>
                <a:gd name="f271" fmla="*/ 223 f243 1"/>
                <a:gd name="f272" fmla="*/ 45 f242 1"/>
                <a:gd name="f273" fmla="*/ 264 f243 1"/>
                <a:gd name="f274" fmla="*/ 31 f242 1"/>
                <a:gd name="f275" fmla="*/ 293 f243 1"/>
                <a:gd name="f276" fmla="*/ 28 f242 1"/>
                <a:gd name="f277" fmla="*/ 313 f243 1"/>
                <a:gd name="f278" fmla="*/ 20 f242 1"/>
                <a:gd name="f279" fmla="*/ 328 f243 1"/>
                <a:gd name="f280" fmla="*/ 12 f242 1"/>
                <a:gd name="f281" fmla="*/ 369 f243 1"/>
                <a:gd name="f282" fmla="*/ 9 f242 1"/>
                <a:gd name="f283" fmla="*/ 380 f243 1"/>
                <a:gd name="f284" fmla="*/ 1 f242 1"/>
                <a:gd name="f285" fmla="*/ 397 f243 1"/>
                <a:gd name="f286" fmla="*/ 4 f242 1"/>
                <a:gd name="f287" fmla="*/ 393 f243 1"/>
                <a:gd name="f288" fmla="*/ 90 f242 1"/>
                <a:gd name="f289" fmla="*/ 117 f242 1"/>
                <a:gd name="f290" fmla="*/ 357 f243 1"/>
                <a:gd name="f291" fmla="*/ 112 f242 1"/>
                <a:gd name="f292" fmla="*/ 302 f243 1"/>
                <a:gd name="f293" fmla="*/ 128 f242 1"/>
                <a:gd name="f294" fmla="*/ 280 f243 1"/>
                <a:gd name="f295" fmla="*/ 133 f242 1"/>
                <a:gd name="f296" fmla="*/ 229 f243 1"/>
                <a:gd name="f297" fmla="*/ 139 f242 1"/>
                <a:gd name="f298" fmla="*/ 161 f242 1"/>
                <a:gd name="f299" fmla="*/ 225 f243 1"/>
                <a:gd name="f300" fmla="*/ 174 f242 1"/>
                <a:gd name="f301" fmla="*/ 214 f243 1"/>
                <a:gd name="f302" fmla="*/ 167 f242 1"/>
                <a:gd name="f303" fmla="*/ 155 f242 1"/>
                <a:gd name="f304" fmla="*/ 208 f243 1"/>
                <a:gd name="f305" fmla="*/ 153 f242 1"/>
                <a:gd name="f306" fmla="*/ 186 f243 1"/>
                <a:gd name="f307" fmla="*/ 159 f242 1"/>
                <a:gd name="f308" fmla="*/ 159 f243 1"/>
                <a:gd name="f309" fmla="*/ 163 f242 1"/>
                <a:gd name="f310" fmla="*/ 142 f243 1"/>
                <a:gd name="f311" fmla="*/ 171 f242 1"/>
                <a:gd name="f312" fmla="*/ 129 f243 1"/>
                <a:gd name="f313" fmla="*/ 177 f242 1"/>
                <a:gd name="f314" fmla="*/ 122 f243 1"/>
                <a:gd name="f315" fmla="*/ 165 f242 1"/>
                <a:gd name="f316" fmla="*/ 116 f243 1"/>
                <a:gd name="f317" fmla="*/ 144 f242 1"/>
                <a:gd name="f318" fmla="*/ 68 f243 1"/>
                <a:gd name="f319" fmla="*/ 141 f242 1"/>
                <a:gd name="f320" fmla="*/ 52 f243 1"/>
                <a:gd name="f321" fmla="*/ 148 f242 1"/>
                <a:gd name="f322" fmla="*/ 54 f243 1"/>
                <a:gd name="f323" fmla="*/ 63 f243 1"/>
                <a:gd name="f324" fmla="*/ 69 f243 1"/>
                <a:gd name="f325" fmla="*/ 184 f242 1"/>
                <a:gd name="f326" fmla="*/ 58 f243 1"/>
                <a:gd name="f327" fmla="*/ 172 f242 1"/>
                <a:gd name="f328" fmla="*/ 44 f243 1"/>
                <a:gd name="f329" fmla="*/ 169 f242 1"/>
                <a:gd name="f330" fmla="*/ 38 f243 1"/>
                <a:gd name="f331" fmla="*/ 156 f242 1"/>
                <a:gd name="f332" fmla="*/ 35 f243 1"/>
                <a:gd name="f333" fmla="*/ 151 f242 1"/>
                <a:gd name="f334" fmla="*/ 0 f243 1"/>
                <a:gd name="f335" fmla="*/ 83 f242 1"/>
                <a:gd name="f336" fmla="+- f244 0 f1"/>
                <a:gd name="f337" fmla="*/ f247 1 399"/>
                <a:gd name="f338" fmla="*/ f248 1 186"/>
                <a:gd name="f339" fmla="*/ f249 1 399"/>
                <a:gd name="f340" fmla="*/ f250 1 186"/>
                <a:gd name="f341" fmla="*/ f251 1 399"/>
                <a:gd name="f342" fmla="*/ f252 1 186"/>
                <a:gd name="f343" fmla="*/ f253 1 399"/>
                <a:gd name="f344" fmla="*/ f254 1 186"/>
                <a:gd name="f345" fmla="*/ f255 1 399"/>
                <a:gd name="f346" fmla="*/ f256 1 186"/>
                <a:gd name="f347" fmla="*/ f257 1 399"/>
                <a:gd name="f348" fmla="*/ f258 1 186"/>
                <a:gd name="f349" fmla="*/ f259 1 399"/>
                <a:gd name="f350" fmla="*/ f260 1 186"/>
                <a:gd name="f351" fmla="*/ f261 1 399"/>
                <a:gd name="f352" fmla="*/ f262 1 186"/>
                <a:gd name="f353" fmla="*/ f263 1 399"/>
                <a:gd name="f354" fmla="*/ f264 1 186"/>
                <a:gd name="f355" fmla="*/ f265 1 399"/>
                <a:gd name="f356" fmla="*/ f266 1 186"/>
                <a:gd name="f357" fmla="*/ f267 1 399"/>
                <a:gd name="f358" fmla="*/ f268 1 186"/>
                <a:gd name="f359" fmla="*/ f269 1 399"/>
                <a:gd name="f360" fmla="*/ f270 1 186"/>
                <a:gd name="f361" fmla="*/ f271 1 399"/>
                <a:gd name="f362" fmla="*/ f272 1 186"/>
                <a:gd name="f363" fmla="*/ f273 1 399"/>
                <a:gd name="f364" fmla="*/ f274 1 186"/>
                <a:gd name="f365" fmla="*/ f275 1 399"/>
                <a:gd name="f366" fmla="*/ f276 1 186"/>
                <a:gd name="f367" fmla="*/ f277 1 399"/>
                <a:gd name="f368" fmla="*/ f278 1 186"/>
                <a:gd name="f369" fmla="*/ f279 1 399"/>
                <a:gd name="f370" fmla="*/ f280 1 186"/>
                <a:gd name="f371" fmla="*/ f281 1 399"/>
                <a:gd name="f372" fmla="*/ f282 1 186"/>
                <a:gd name="f373" fmla="*/ f283 1 399"/>
                <a:gd name="f374" fmla="*/ f284 1 186"/>
                <a:gd name="f375" fmla="*/ f285 1 399"/>
                <a:gd name="f376" fmla="*/ f286 1 186"/>
                <a:gd name="f377" fmla="*/ f287 1 399"/>
                <a:gd name="f378" fmla="*/ f288 1 186"/>
                <a:gd name="f379" fmla="*/ f289 1 186"/>
                <a:gd name="f380" fmla="*/ f290 1 399"/>
                <a:gd name="f381" fmla="*/ f291 1 186"/>
                <a:gd name="f382" fmla="*/ f292 1 399"/>
                <a:gd name="f383" fmla="*/ f293 1 186"/>
                <a:gd name="f384" fmla="*/ f294 1 399"/>
                <a:gd name="f385" fmla="*/ f295 1 186"/>
                <a:gd name="f386" fmla="*/ f296 1 399"/>
                <a:gd name="f387" fmla="*/ f297 1 186"/>
                <a:gd name="f388" fmla="*/ f298 1 186"/>
                <a:gd name="f389" fmla="*/ f299 1 399"/>
                <a:gd name="f390" fmla="*/ f300 1 186"/>
                <a:gd name="f391" fmla="*/ f301 1 399"/>
                <a:gd name="f392" fmla="*/ f302 1 186"/>
                <a:gd name="f393" fmla="*/ f303 1 186"/>
                <a:gd name="f394" fmla="*/ f304 1 399"/>
                <a:gd name="f395" fmla="*/ f305 1 186"/>
                <a:gd name="f396" fmla="*/ f306 1 399"/>
                <a:gd name="f397" fmla="*/ f307 1 186"/>
                <a:gd name="f398" fmla="*/ f308 1 399"/>
                <a:gd name="f399" fmla="*/ f309 1 186"/>
                <a:gd name="f400" fmla="*/ f310 1 399"/>
                <a:gd name="f401" fmla="*/ f311 1 186"/>
                <a:gd name="f402" fmla="*/ f312 1 399"/>
                <a:gd name="f403" fmla="*/ f313 1 186"/>
                <a:gd name="f404" fmla="*/ f314 1 399"/>
                <a:gd name="f405" fmla="*/ f315 1 186"/>
                <a:gd name="f406" fmla="*/ f316 1 399"/>
                <a:gd name="f407" fmla="*/ f317 1 186"/>
                <a:gd name="f408" fmla="*/ f318 1 399"/>
                <a:gd name="f409" fmla="*/ f319 1 186"/>
                <a:gd name="f410" fmla="*/ f320 1 399"/>
                <a:gd name="f411" fmla="*/ f321 1 186"/>
                <a:gd name="f412" fmla="*/ f322 1 399"/>
                <a:gd name="f413" fmla="*/ f323 1 399"/>
                <a:gd name="f414" fmla="*/ f324 1 399"/>
                <a:gd name="f415" fmla="*/ f325 1 186"/>
                <a:gd name="f416" fmla="*/ f326 1 399"/>
                <a:gd name="f417" fmla="*/ f327 1 186"/>
                <a:gd name="f418" fmla="*/ f328 1 399"/>
                <a:gd name="f419" fmla="*/ f329 1 186"/>
                <a:gd name="f420" fmla="*/ f330 1 399"/>
                <a:gd name="f421" fmla="*/ f331 1 186"/>
                <a:gd name="f422" fmla="*/ f332 1 399"/>
                <a:gd name="f423" fmla="*/ f333 1 186"/>
                <a:gd name="f424" fmla="*/ f334 1 399"/>
                <a:gd name="f425" fmla="*/ f335 1 186"/>
                <a:gd name="f426" fmla="*/ 0 1 f245"/>
                <a:gd name="f427" fmla="*/ f239 1 f245"/>
                <a:gd name="f428" fmla="*/ 0 1 f246"/>
                <a:gd name="f429" fmla="*/ f240 1 f246"/>
                <a:gd name="f430" fmla="*/ f337 1 f245"/>
                <a:gd name="f431" fmla="*/ f338 1 f246"/>
                <a:gd name="f432" fmla="*/ f339 1 f245"/>
                <a:gd name="f433" fmla="*/ f340 1 f246"/>
                <a:gd name="f434" fmla="*/ f341 1 f245"/>
                <a:gd name="f435" fmla="*/ f342 1 f246"/>
                <a:gd name="f436" fmla="*/ f343 1 f245"/>
                <a:gd name="f437" fmla="*/ f344 1 f246"/>
                <a:gd name="f438" fmla="*/ f345 1 f245"/>
                <a:gd name="f439" fmla="*/ f346 1 f246"/>
                <a:gd name="f440" fmla="*/ f347 1 f245"/>
                <a:gd name="f441" fmla="*/ f348 1 f246"/>
                <a:gd name="f442" fmla="*/ f349 1 f245"/>
                <a:gd name="f443" fmla="*/ f350 1 f246"/>
                <a:gd name="f444" fmla="*/ f351 1 f245"/>
                <a:gd name="f445" fmla="*/ f352 1 f246"/>
                <a:gd name="f446" fmla="*/ f353 1 f245"/>
                <a:gd name="f447" fmla="*/ f354 1 f246"/>
                <a:gd name="f448" fmla="*/ f355 1 f245"/>
                <a:gd name="f449" fmla="*/ f356 1 f246"/>
                <a:gd name="f450" fmla="*/ f357 1 f245"/>
                <a:gd name="f451" fmla="*/ f358 1 f246"/>
                <a:gd name="f452" fmla="*/ f359 1 f245"/>
                <a:gd name="f453" fmla="*/ f360 1 f246"/>
                <a:gd name="f454" fmla="*/ f361 1 f245"/>
                <a:gd name="f455" fmla="*/ f362 1 f246"/>
                <a:gd name="f456" fmla="*/ f363 1 f245"/>
                <a:gd name="f457" fmla="*/ f364 1 f246"/>
                <a:gd name="f458" fmla="*/ f365 1 f245"/>
                <a:gd name="f459" fmla="*/ f366 1 f246"/>
                <a:gd name="f460" fmla="*/ f367 1 f245"/>
                <a:gd name="f461" fmla="*/ f368 1 f246"/>
                <a:gd name="f462" fmla="*/ f369 1 f245"/>
                <a:gd name="f463" fmla="*/ f370 1 f246"/>
                <a:gd name="f464" fmla="*/ f371 1 f245"/>
                <a:gd name="f465" fmla="*/ f372 1 f246"/>
                <a:gd name="f466" fmla="*/ f373 1 f245"/>
                <a:gd name="f467" fmla="*/ f374 1 f246"/>
                <a:gd name="f468" fmla="*/ f375 1 f245"/>
                <a:gd name="f469" fmla="*/ f376 1 f246"/>
                <a:gd name="f470" fmla="*/ f377 1 f245"/>
                <a:gd name="f471" fmla="*/ f378 1 f246"/>
                <a:gd name="f472" fmla="*/ f379 1 f246"/>
                <a:gd name="f473" fmla="*/ f380 1 f245"/>
                <a:gd name="f474" fmla="*/ f381 1 f246"/>
                <a:gd name="f475" fmla="*/ f382 1 f245"/>
                <a:gd name="f476" fmla="*/ f383 1 f246"/>
                <a:gd name="f477" fmla="*/ f384 1 f245"/>
                <a:gd name="f478" fmla="*/ f385 1 f246"/>
                <a:gd name="f479" fmla="*/ f386 1 f245"/>
                <a:gd name="f480" fmla="*/ f387 1 f246"/>
                <a:gd name="f481" fmla="*/ f388 1 f246"/>
                <a:gd name="f482" fmla="*/ f389 1 f245"/>
                <a:gd name="f483" fmla="*/ f390 1 f246"/>
                <a:gd name="f484" fmla="*/ f391 1 f245"/>
                <a:gd name="f485" fmla="*/ f392 1 f246"/>
                <a:gd name="f486" fmla="*/ f393 1 f246"/>
                <a:gd name="f487" fmla="*/ f394 1 f245"/>
                <a:gd name="f488" fmla="*/ f395 1 f246"/>
                <a:gd name="f489" fmla="*/ f396 1 f245"/>
                <a:gd name="f490" fmla="*/ f397 1 f246"/>
                <a:gd name="f491" fmla="*/ f398 1 f245"/>
                <a:gd name="f492" fmla="*/ f399 1 f246"/>
                <a:gd name="f493" fmla="*/ f400 1 f245"/>
                <a:gd name="f494" fmla="*/ f401 1 f246"/>
                <a:gd name="f495" fmla="*/ f402 1 f245"/>
                <a:gd name="f496" fmla="*/ f403 1 f246"/>
                <a:gd name="f497" fmla="*/ f404 1 f245"/>
                <a:gd name="f498" fmla="*/ f405 1 f246"/>
                <a:gd name="f499" fmla="*/ f406 1 f245"/>
                <a:gd name="f500" fmla="*/ f407 1 f246"/>
                <a:gd name="f501" fmla="*/ f408 1 f245"/>
                <a:gd name="f502" fmla="*/ f409 1 f246"/>
                <a:gd name="f503" fmla="*/ f410 1 f245"/>
                <a:gd name="f504" fmla="*/ f411 1 f246"/>
                <a:gd name="f505" fmla="*/ f412 1 f245"/>
                <a:gd name="f506" fmla="*/ f413 1 f245"/>
                <a:gd name="f507" fmla="*/ f414 1 f245"/>
                <a:gd name="f508" fmla="*/ f415 1 f246"/>
                <a:gd name="f509" fmla="*/ f416 1 f245"/>
                <a:gd name="f510" fmla="*/ f417 1 f246"/>
                <a:gd name="f511" fmla="*/ f418 1 f245"/>
                <a:gd name="f512" fmla="*/ f419 1 f246"/>
                <a:gd name="f513" fmla="*/ f420 1 f245"/>
                <a:gd name="f514" fmla="*/ f421 1 f246"/>
                <a:gd name="f515" fmla="*/ f422 1 f245"/>
                <a:gd name="f516" fmla="*/ f423 1 f246"/>
                <a:gd name="f517" fmla="*/ f424 1 f245"/>
                <a:gd name="f518" fmla="*/ f425 1 f246"/>
                <a:gd name="f519" fmla="*/ f426 f236 1"/>
                <a:gd name="f520" fmla="*/ f427 f236 1"/>
                <a:gd name="f521" fmla="*/ f429 f237 1"/>
                <a:gd name="f522" fmla="*/ f428 f237 1"/>
                <a:gd name="f523" fmla="*/ f430 f236 1"/>
                <a:gd name="f524" fmla="*/ f431 f237 1"/>
                <a:gd name="f525" fmla="*/ f432 f236 1"/>
                <a:gd name="f526" fmla="*/ f433 f237 1"/>
                <a:gd name="f527" fmla="*/ f434 f236 1"/>
                <a:gd name="f528" fmla="*/ f435 f237 1"/>
                <a:gd name="f529" fmla="*/ f436 f236 1"/>
                <a:gd name="f530" fmla="*/ f437 f237 1"/>
                <a:gd name="f531" fmla="*/ f438 f236 1"/>
                <a:gd name="f532" fmla="*/ f439 f237 1"/>
                <a:gd name="f533" fmla="*/ f440 f236 1"/>
                <a:gd name="f534" fmla="*/ f441 f237 1"/>
                <a:gd name="f535" fmla="*/ f442 f236 1"/>
                <a:gd name="f536" fmla="*/ f443 f237 1"/>
                <a:gd name="f537" fmla="*/ f444 f236 1"/>
                <a:gd name="f538" fmla="*/ f445 f237 1"/>
                <a:gd name="f539" fmla="*/ f446 f236 1"/>
                <a:gd name="f540" fmla="*/ f447 f237 1"/>
                <a:gd name="f541" fmla="*/ f448 f236 1"/>
                <a:gd name="f542" fmla="*/ f449 f237 1"/>
                <a:gd name="f543" fmla="*/ f450 f236 1"/>
                <a:gd name="f544" fmla="*/ f451 f237 1"/>
                <a:gd name="f545" fmla="*/ f452 f236 1"/>
                <a:gd name="f546" fmla="*/ f453 f237 1"/>
                <a:gd name="f547" fmla="*/ f454 f236 1"/>
                <a:gd name="f548" fmla="*/ f455 f237 1"/>
                <a:gd name="f549" fmla="*/ f456 f236 1"/>
                <a:gd name="f550" fmla="*/ f457 f237 1"/>
                <a:gd name="f551" fmla="*/ f458 f236 1"/>
                <a:gd name="f552" fmla="*/ f459 f237 1"/>
                <a:gd name="f553" fmla="*/ f460 f236 1"/>
                <a:gd name="f554" fmla="*/ f461 f237 1"/>
                <a:gd name="f555" fmla="*/ f462 f236 1"/>
                <a:gd name="f556" fmla="*/ f463 f237 1"/>
                <a:gd name="f557" fmla="*/ f464 f236 1"/>
                <a:gd name="f558" fmla="*/ f465 f237 1"/>
                <a:gd name="f559" fmla="*/ f466 f236 1"/>
                <a:gd name="f560" fmla="*/ f467 f237 1"/>
                <a:gd name="f561" fmla="*/ f468 f236 1"/>
                <a:gd name="f562" fmla="*/ f469 f237 1"/>
                <a:gd name="f563" fmla="*/ f470 f236 1"/>
                <a:gd name="f564" fmla="*/ f471 f237 1"/>
                <a:gd name="f565" fmla="*/ f472 f237 1"/>
                <a:gd name="f566" fmla="*/ f473 f236 1"/>
                <a:gd name="f567" fmla="*/ f474 f237 1"/>
                <a:gd name="f568" fmla="*/ f475 f236 1"/>
                <a:gd name="f569" fmla="*/ f476 f237 1"/>
                <a:gd name="f570" fmla="*/ f477 f236 1"/>
                <a:gd name="f571" fmla="*/ f478 f237 1"/>
                <a:gd name="f572" fmla="*/ f479 f236 1"/>
                <a:gd name="f573" fmla="*/ f480 f237 1"/>
                <a:gd name="f574" fmla="*/ f481 f237 1"/>
                <a:gd name="f575" fmla="*/ f482 f236 1"/>
                <a:gd name="f576" fmla="*/ f483 f237 1"/>
                <a:gd name="f577" fmla="*/ f484 f236 1"/>
                <a:gd name="f578" fmla="*/ f485 f237 1"/>
                <a:gd name="f579" fmla="*/ f486 f237 1"/>
                <a:gd name="f580" fmla="*/ f487 f236 1"/>
                <a:gd name="f581" fmla="*/ f488 f237 1"/>
                <a:gd name="f582" fmla="*/ f489 f236 1"/>
                <a:gd name="f583" fmla="*/ f490 f237 1"/>
                <a:gd name="f584" fmla="*/ f491 f236 1"/>
                <a:gd name="f585" fmla="*/ f492 f237 1"/>
                <a:gd name="f586" fmla="*/ f493 f236 1"/>
                <a:gd name="f587" fmla="*/ f494 f237 1"/>
                <a:gd name="f588" fmla="*/ f495 f236 1"/>
                <a:gd name="f589" fmla="*/ f496 f237 1"/>
                <a:gd name="f590" fmla="*/ f497 f236 1"/>
                <a:gd name="f591" fmla="*/ f498 f237 1"/>
                <a:gd name="f592" fmla="*/ f499 f236 1"/>
                <a:gd name="f593" fmla="*/ f500 f237 1"/>
                <a:gd name="f594" fmla="*/ f501 f236 1"/>
                <a:gd name="f595" fmla="*/ f502 f237 1"/>
                <a:gd name="f596" fmla="*/ f503 f236 1"/>
                <a:gd name="f597" fmla="*/ f504 f237 1"/>
                <a:gd name="f598" fmla="*/ f505 f236 1"/>
                <a:gd name="f599" fmla="*/ f506 f236 1"/>
                <a:gd name="f600" fmla="*/ f507 f236 1"/>
                <a:gd name="f601" fmla="*/ f508 f237 1"/>
                <a:gd name="f602" fmla="*/ f509 f236 1"/>
                <a:gd name="f603" fmla="*/ f510 f237 1"/>
                <a:gd name="f604" fmla="*/ f511 f236 1"/>
                <a:gd name="f605" fmla="*/ f512 f237 1"/>
                <a:gd name="f606" fmla="*/ f513 f236 1"/>
                <a:gd name="f607" fmla="*/ f514 f237 1"/>
                <a:gd name="f608" fmla="*/ f515 f236 1"/>
                <a:gd name="f609" fmla="*/ f516 f237 1"/>
                <a:gd name="f610" fmla="*/ f517 f236 1"/>
                <a:gd name="f611" fmla="*/ f518 f2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6">
                  <a:pos x="f523" y="f524"/>
                </a:cxn>
                <a:cxn ang="f336">
                  <a:pos x="f525" y="f526"/>
                </a:cxn>
                <a:cxn ang="f336">
                  <a:pos x="f527" y="f528"/>
                </a:cxn>
                <a:cxn ang="f336">
                  <a:pos x="f529" y="f530"/>
                </a:cxn>
                <a:cxn ang="f336">
                  <a:pos x="f531" y="f532"/>
                </a:cxn>
                <a:cxn ang="f336">
                  <a:pos x="f533" y="f534"/>
                </a:cxn>
                <a:cxn ang="f336">
                  <a:pos x="f535" y="f536"/>
                </a:cxn>
                <a:cxn ang="f336">
                  <a:pos x="f537" y="f538"/>
                </a:cxn>
                <a:cxn ang="f336">
                  <a:pos x="f539" y="f540"/>
                </a:cxn>
                <a:cxn ang="f336">
                  <a:pos x="f541" y="f542"/>
                </a:cxn>
                <a:cxn ang="f336">
                  <a:pos x="f543" y="f544"/>
                </a:cxn>
                <a:cxn ang="f336">
                  <a:pos x="f545" y="f546"/>
                </a:cxn>
                <a:cxn ang="f336">
                  <a:pos x="f547" y="f548"/>
                </a:cxn>
                <a:cxn ang="f336">
                  <a:pos x="f549" y="f550"/>
                </a:cxn>
                <a:cxn ang="f336">
                  <a:pos x="f551" y="f552"/>
                </a:cxn>
                <a:cxn ang="f336">
                  <a:pos x="f553" y="f554"/>
                </a:cxn>
                <a:cxn ang="f336">
                  <a:pos x="f555" y="f556"/>
                </a:cxn>
                <a:cxn ang="f336">
                  <a:pos x="f557" y="f558"/>
                </a:cxn>
                <a:cxn ang="f336">
                  <a:pos x="f559" y="f560"/>
                </a:cxn>
                <a:cxn ang="f336">
                  <a:pos x="f561" y="f562"/>
                </a:cxn>
                <a:cxn ang="f336">
                  <a:pos x="f563" y="f564"/>
                </a:cxn>
                <a:cxn ang="f336">
                  <a:pos x="f559" y="f565"/>
                </a:cxn>
                <a:cxn ang="f336">
                  <a:pos x="f566" y="f567"/>
                </a:cxn>
                <a:cxn ang="f336">
                  <a:pos x="f568" y="f569"/>
                </a:cxn>
                <a:cxn ang="f336">
                  <a:pos x="f570" y="f571"/>
                </a:cxn>
                <a:cxn ang="f336">
                  <a:pos x="f572" y="f573"/>
                </a:cxn>
                <a:cxn ang="f336">
                  <a:pos x="f547" y="f574"/>
                </a:cxn>
                <a:cxn ang="f336">
                  <a:pos x="f575" y="f576"/>
                </a:cxn>
                <a:cxn ang="f336">
                  <a:pos x="f577" y="f578"/>
                </a:cxn>
                <a:cxn ang="f336">
                  <a:pos x="f577" y="f579"/>
                </a:cxn>
                <a:cxn ang="f336">
                  <a:pos x="f580" y="f581"/>
                </a:cxn>
                <a:cxn ang="f336">
                  <a:pos x="f582" y="f583"/>
                </a:cxn>
                <a:cxn ang="f336">
                  <a:pos x="f584" y="f585"/>
                </a:cxn>
                <a:cxn ang="f336">
                  <a:pos x="f586" y="f587"/>
                </a:cxn>
                <a:cxn ang="f336">
                  <a:pos x="f588" y="f589"/>
                </a:cxn>
                <a:cxn ang="f336">
                  <a:pos x="f590" y="f591"/>
                </a:cxn>
                <a:cxn ang="f336">
                  <a:pos x="f592" y="f593"/>
                </a:cxn>
                <a:cxn ang="f336">
                  <a:pos x="f594" y="f595"/>
                </a:cxn>
                <a:cxn ang="f336">
                  <a:pos x="f596" y="f597"/>
                </a:cxn>
                <a:cxn ang="f336">
                  <a:pos x="f598" y="f581"/>
                </a:cxn>
                <a:cxn ang="f336">
                  <a:pos x="f599" y="f581"/>
                </a:cxn>
                <a:cxn ang="f336">
                  <a:pos x="f600" y="f601"/>
                </a:cxn>
                <a:cxn ang="f336">
                  <a:pos x="f602" y="f603"/>
                </a:cxn>
                <a:cxn ang="f336">
                  <a:pos x="f604" y="f605"/>
                </a:cxn>
                <a:cxn ang="f336">
                  <a:pos x="f606" y="f607"/>
                </a:cxn>
                <a:cxn ang="f336">
                  <a:pos x="f608" y="f609"/>
                </a:cxn>
                <a:cxn ang="f336">
                  <a:pos x="f610" y="f611"/>
                </a:cxn>
              </a:cxnLst>
              <a:rect l="f519" t="f522" r="f520" b="f521"/>
              <a:pathLst>
                <a:path w="399" h="186">
                  <a:moveTo>
                    <a:pt x="f5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1"/>
                    <a:pt x="f23" y="f19"/>
                  </a:cubicBezTo>
                  <a:cubicBezTo>
                    <a:pt x="f24" y="f25"/>
                    <a:pt x="f26" y="f17"/>
                    <a:pt x="f27" y="f17"/>
                  </a:cubicBezTo>
                  <a:cubicBezTo>
                    <a:pt x="f28" y="f17"/>
                    <a:pt x="f29" y="f17"/>
                    <a:pt x="f30" y="f17"/>
                  </a:cubicBezTo>
                  <a:cubicBezTo>
                    <a:pt x="f31" y="f25"/>
                    <a:pt x="f32" y="f17"/>
                    <a:pt x="f33" y="f34"/>
                  </a:cubicBezTo>
                  <a:cubicBezTo>
                    <a:pt x="f33" y="f8"/>
                    <a:pt x="f35" y="f36"/>
                    <a:pt x="f37" y="f36"/>
                  </a:cubicBezTo>
                  <a:cubicBezTo>
                    <a:pt x="f38" y="f11"/>
                    <a:pt x="f38" y="f34"/>
                    <a:pt x="f39" y="f11"/>
                  </a:cubicBezTo>
                  <a:cubicBezTo>
                    <a:pt x="f40" y="f11"/>
                    <a:pt x="f41" y="f36"/>
                    <a:pt x="f42" y="f11"/>
                  </a:cubicBezTo>
                  <a:cubicBezTo>
                    <a:pt x="f43" y="f44"/>
                    <a:pt x="f45" y="f44"/>
                    <a:pt x="f46" y="f8"/>
                  </a:cubicBezTo>
                  <a:cubicBezTo>
                    <a:pt x="f47" y="f48"/>
                    <a:pt x="f49" y="f48"/>
                    <a:pt x="f50" y="f48"/>
                  </a:cubicBezTo>
                  <a:cubicBezTo>
                    <a:pt x="f13" y="f51"/>
                    <a:pt x="f52" y="f53"/>
                    <a:pt x="f54" y="f55"/>
                  </a:cubicBezTo>
                  <a:cubicBezTo>
                    <a:pt x="f56" y="f55"/>
                    <a:pt x="f57" y="f46"/>
                    <a:pt x="f58" y="f47"/>
                  </a:cubicBezTo>
                  <a:cubicBezTo>
                    <a:pt x="f59" y="f47"/>
                    <a:pt x="f60" y="f53"/>
                    <a:pt x="f61" y="f47"/>
                  </a:cubicBezTo>
                  <a:cubicBezTo>
                    <a:pt x="f62" y="f63"/>
                    <a:pt x="f60" y="f64"/>
                    <a:pt x="f60" y="f55"/>
                  </a:cubicBezTo>
                  <a:cubicBezTo>
                    <a:pt x="f65" y="f45"/>
                    <a:pt x="f59" y="f66"/>
                    <a:pt x="f60" y="f67"/>
                  </a:cubicBezTo>
                  <a:cubicBezTo>
                    <a:pt x="f61" y="f68"/>
                    <a:pt x="f62" y="f68"/>
                    <a:pt x="f69" y="f68"/>
                  </a:cubicBezTo>
                  <a:cubicBezTo>
                    <a:pt x="f70" y="f71"/>
                    <a:pt x="f72" y="f68"/>
                    <a:pt x="f72" y="f66"/>
                  </a:cubicBezTo>
                  <a:cubicBezTo>
                    <a:pt x="f70" y="f45"/>
                    <a:pt x="f70" y="f64"/>
                    <a:pt x="f73" y="f64"/>
                  </a:cubicBezTo>
                  <a:cubicBezTo>
                    <a:pt x="f74" y="f64"/>
                    <a:pt x="f75" y="f45"/>
                    <a:pt x="f74" y="f66"/>
                  </a:cubicBezTo>
                  <a:cubicBezTo>
                    <a:pt x="f76" y="f77"/>
                    <a:pt x="f78" y="f77"/>
                    <a:pt x="f79" y="f77"/>
                  </a:cubicBezTo>
                  <a:cubicBezTo>
                    <a:pt x="f80" y="f77"/>
                    <a:pt x="f81" y="f77"/>
                    <a:pt x="f81" y="f77"/>
                  </a:cubicBezTo>
                  <a:cubicBezTo>
                    <a:pt x="f82" y="f66"/>
                    <a:pt x="f83" y="f84"/>
                    <a:pt x="f85" y="f40"/>
                  </a:cubicBezTo>
                  <a:cubicBezTo>
                    <a:pt x="f86" y="f87"/>
                    <a:pt x="f88" y="f87"/>
                    <a:pt x="f89" y="f87"/>
                  </a:cubicBezTo>
                  <a:cubicBezTo>
                    <a:pt x="f90" y="f87"/>
                    <a:pt x="f91" y="f39"/>
                    <a:pt x="f92" y="f35"/>
                  </a:cubicBezTo>
                  <a:cubicBezTo>
                    <a:pt x="f93" y="f31"/>
                    <a:pt x="f94" y="f33"/>
                    <a:pt x="f95" y="f96"/>
                  </a:cubicBezTo>
                  <a:cubicBezTo>
                    <a:pt x="f97" y="f98"/>
                    <a:pt x="f99" y="f30"/>
                    <a:pt x="f100" y="f29"/>
                  </a:cubicBezTo>
                  <a:cubicBezTo>
                    <a:pt x="f101" y="f102"/>
                    <a:pt x="f103" y="f102"/>
                    <a:pt x="f104" y="f102"/>
                  </a:cubicBezTo>
                  <a:cubicBezTo>
                    <a:pt x="f105" y="f106"/>
                    <a:pt x="f107" y="f108"/>
                    <a:pt x="f109" y="f28"/>
                  </a:cubicBezTo>
                  <a:cubicBezTo>
                    <a:pt x="f110" y="f28"/>
                    <a:pt x="f111" y="f108"/>
                    <a:pt x="f112" y="f26"/>
                  </a:cubicBezTo>
                  <a:cubicBezTo>
                    <a:pt x="f113" y="f114"/>
                    <a:pt x="f115" y="f116"/>
                    <a:pt x="f117" y="f23"/>
                  </a:cubicBezTo>
                  <a:cubicBezTo>
                    <a:pt x="f118" y="f119"/>
                    <a:pt x="f120" y="f119"/>
                    <a:pt x="f121" y="f114"/>
                  </a:cubicBezTo>
                  <a:cubicBezTo>
                    <a:pt x="f122" y="f22"/>
                    <a:pt x="f123" y="f22"/>
                    <a:pt x="f124" y="f125"/>
                  </a:cubicBezTo>
                  <a:cubicBezTo>
                    <a:pt x="f124" y="f126"/>
                    <a:pt x="f127" y="f126"/>
                    <a:pt x="f128" y="f126"/>
                  </a:cubicBezTo>
                  <a:cubicBezTo>
                    <a:pt x="f129" y="f18"/>
                    <a:pt x="f130" y="f16"/>
                    <a:pt x="f131" y="f16"/>
                  </a:cubicBezTo>
                  <a:cubicBezTo>
                    <a:pt x="f132" y="f16"/>
                    <a:pt x="f133" y="f16"/>
                    <a:pt x="f133" y="f10"/>
                  </a:cubicBez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5"/>
                    <a:pt x="f139" y="f5"/>
                    <a:pt x="f140" y="f126"/>
                  </a:cubicBezTo>
                  <a:cubicBezTo>
                    <a:pt x="f140" y="f14"/>
                    <a:pt x="f140" y="f10"/>
                    <a:pt x="f140" y="f141"/>
                  </a:cubicBezTo>
                  <a:cubicBezTo>
                    <a:pt x="f140" y="f141"/>
                    <a:pt x="f142" y="f10"/>
                    <a:pt x="f142" y="f10"/>
                  </a:cubicBezTo>
                  <a:cubicBezTo>
                    <a:pt x="f6" y="f143"/>
                    <a:pt x="f6" y="f68"/>
                    <a:pt x="f139" y="f144"/>
                  </a:cubicBezTo>
                  <a:cubicBezTo>
                    <a:pt x="f145" y="f19"/>
                    <a:pt x="f146" y="f147"/>
                    <a:pt x="f148" y="f54"/>
                  </a:cubicBezTo>
                  <a:cubicBezTo>
                    <a:pt x="f149" y="f150"/>
                    <a:pt x="f149" y="f151"/>
                    <a:pt x="f137" y="f56"/>
                  </a:cubicBezTo>
                  <a:cubicBezTo>
                    <a:pt x="f135" y="f152"/>
                    <a:pt x="f133" y="f153"/>
                    <a:pt x="f154" y="f150"/>
                  </a:cubicBezTo>
                  <a:cubicBezTo>
                    <a:pt x="f155" y="f156"/>
                    <a:pt x="f157" y="f156"/>
                    <a:pt x="f130" y="f158"/>
                  </a:cubicBezTo>
                  <a:cubicBezTo>
                    <a:pt x="f159" y="f56"/>
                    <a:pt x="f160" y="f161"/>
                    <a:pt x="f162" y="f163"/>
                  </a:cubicBezTo>
                  <a:cubicBezTo>
                    <a:pt x="f122" y="f164"/>
                    <a:pt x="f117" y="f165"/>
                    <a:pt x="f166" y="f165"/>
                  </a:cubicBezTo>
                  <a:cubicBezTo>
                    <a:pt x="f112" y="f165"/>
                    <a:pt x="f167" y="f165"/>
                    <a:pt x="f111" y="f168"/>
                  </a:cubicBezTo>
                  <a:cubicBezTo>
                    <a:pt x="f169" y="f59"/>
                    <a:pt x="f170" y="f65"/>
                    <a:pt x="f171" y="f65"/>
                  </a:cubicBezTo>
                  <a:cubicBezTo>
                    <a:pt x="f172" y="f65"/>
                    <a:pt x="f173" y="f59"/>
                    <a:pt x="f174" y="f175"/>
                  </a:cubicBezTo>
                  <a:cubicBezTo>
                    <a:pt x="f97" y="f163"/>
                    <a:pt x="f176" y="f177"/>
                    <a:pt x="f178" y="f179"/>
                  </a:cubicBezTo>
                  <a:cubicBezTo>
                    <a:pt x="f180" y="f72"/>
                    <a:pt x="f180" y="f181"/>
                    <a:pt x="f182" y="f183"/>
                  </a:cubicBezTo>
                  <a:cubicBezTo>
                    <a:pt x="f184" y="f185"/>
                    <a:pt x="f92" y="f186"/>
                    <a:pt x="f92" y="f187"/>
                  </a:cubicBezTo>
                  <a:cubicBezTo>
                    <a:pt x="f92" y="f188"/>
                    <a:pt x="f92" y="f189"/>
                    <a:pt x="f184" y="f190"/>
                  </a:cubicBezTo>
                  <a:cubicBezTo>
                    <a:pt x="f184" y="f191"/>
                    <a:pt x="f182" y="f83"/>
                    <a:pt x="f184" y="f192"/>
                  </a:cubicBezTo>
                  <a:cubicBezTo>
                    <a:pt x="f193" y="f194"/>
                    <a:pt x="f195" y="f196"/>
                    <a:pt x="f197" y="f192"/>
                  </a:cubicBezTo>
                  <a:cubicBezTo>
                    <a:pt x="f91" y="f198"/>
                    <a:pt x="f91" y="f199"/>
                    <a:pt x="f91" y="f190"/>
                  </a:cubicBezTo>
                  <a:cubicBezTo>
                    <a:pt x="f200" y="f201"/>
                    <a:pt x="f202" y="f81"/>
                    <a:pt x="f202" y="f74"/>
                  </a:cubicBezTo>
                  <a:cubicBezTo>
                    <a:pt x="f202" y="f203"/>
                    <a:pt x="f200" y="f80"/>
                    <a:pt x="f91" y="f186"/>
                  </a:cubicBezTo>
                  <a:cubicBezTo>
                    <a:pt x="f91" y="f204"/>
                    <a:pt x="f205" y="f206"/>
                    <a:pt x="f207" y="f206"/>
                  </a:cubicBezTo>
                  <a:cubicBezTo>
                    <a:pt x="f208" y="f206"/>
                    <a:pt x="f208" y="f186"/>
                    <a:pt x="f209" y="f81"/>
                  </a:cubicBezTo>
                  <a:cubicBezTo>
                    <a:pt x="f209" y="f79"/>
                    <a:pt x="f209" y="f203"/>
                    <a:pt x="f210" y="f75"/>
                  </a:cubicBezTo>
                  <a:cubicBezTo>
                    <a:pt x="f211" y="f206"/>
                    <a:pt x="f212" y="f187"/>
                    <a:pt x="f7" y="f213"/>
                  </a:cubicBezTo>
                  <a:cubicBezTo>
                    <a:pt x="f214" y="f215"/>
                    <a:pt x="f216" y="f201"/>
                    <a:pt x="f217" y="f187"/>
                  </a:cubicBezTo>
                  <a:cubicBezTo>
                    <a:pt x="f190" y="f187"/>
                    <a:pt x="f188" y="f188"/>
                    <a:pt x="f213" y="f188"/>
                  </a:cubicBezTo>
                  <a:cubicBezTo>
                    <a:pt x="f206" y="f188"/>
                    <a:pt x="f186" y="f82"/>
                    <a:pt x="f81" y="f218"/>
                  </a:cubicBezTo>
                  <a:cubicBezTo>
                    <a:pt x="f79" y="f199"/>
                    <a:pt x="f75" y="f83"/>
                    <a:pt x="f181" y="f83"/>
                  </a:cubicBezTo>
                  <a:cubicBezTo>
                    <a:pt x="f69" y="f83"/>
                    <a:pt x="f61" y="f83"/>
                    <a:pt x="f65" y="f196"/>
                  </a:cubicBezTo>
                  <a:cubicBezTo>
                    <a:pt x="f59" y="f194"/>
                    <a:pt x="f175" y="f85"/>
                    <a:pt x="f168" y="f194"/>
                  </a:cubicBezTo>
                  <a:cubicBezTo>
                    <a:pt x="f164" y="f216"/>
                    <a:pt x="f57" y="f216"/>
                    <a:pt x="f57" y="f217"/>
                  </a:cubicBezTo>
                  <a:cubicBezTo>
                    <a:pt x="f57" y="f199"/>
                    <a:pt x="f57" y="f190"/>
                    <a:pt x="f163" y="f189"/>
                  </a:cubicBezTo>
                  <a:cubicBezTo>
                    <a:pt x="f219" y="f220"/>
                    <a:pt x="f161" y="f215"/>
                    <a:pt x="f161" y="f186"/>
                  </a:cubicBezTo>
                  <a:cubicBezTo>
                    <a:pt x="f221" y="f185"/>
                    <a:pt x="f56" y="f75"/>
                    <a:pt x="f151" y="f183"/>
                  </a:cubicBezTo>
                  <a:cubicBezTo>
                    <a:pt x="f151" y="f70"/>
                    <a:pt x="f150" y="f69"/>
                    <a:pt x="f54" y="f62"/>
                  </a:cubicBezTo>
                  <a:cubicBezTo>
                    <a:pt x="f19" y="f165"/>
                    <a:pt x="f222" y="f168"/>
                    <a:pt x="f223" y="f72"/>
                  </a:cubicBezTo>
                  <a:cubicBezTo>
                    <a:pt x="f55" y="f181"/>
                    <a:pt x="f45" y="f73"/>
                    <a:pt x="f224" y="f183"/>
                  </a:cubicBezTo>
                  <a:cubicBezTo>
                    <a:pt x="f71" y="f78"/>
                    <a:pt x="f84" y="f203"/>
                    <a:pt x="f40" y="f78"/>
                  </a:cubicBezTo>
                  <a:cubicBezTo>
                    <a:pt x="f225" y="f75"/>
                    <a:pt x="f39" y="f74"/>
                    <a:pt x="f87" y="f78"/>
                  </a:cubicBezTo>
                  <a:cubicBezTo>
                    <a:pt x="f38" y="f80"/>
                    <a:pt x="f39" y="f226"/>
                    <a:pt x="f227" y="f81"/>
                  </a:cubicBezTo>
                  <a:cubicBezTo>
                    <a:pt x="f228" y="f81"/>
                    <a:pt x="f84" y="f80"/>
                    <a:pt x="f77" y="f80"/>
                  </a:cubicBezTo>
                  <a:cubicBezTo>
                    <a:pt x="f71" y="f80"/>
                    <a:pt x="f68" y="f80"/>
                    <a:pt x="f67" y="f81"/>
                  </a:cubicBezTo>
                  <a:cubicBezTo>
                    <a:pt x="f66" y="f201"/>
                    <a:pt x="f68" y="f190"/>
                    <a:pt x="f66" y="f198"/>
                  </a:cubicBezTo>
                  <a:cubicBezTo>
                    <a:pt x="f45" y="f194"/>
                    <a:pt x="f64" y="f2"/>
                    <a:pt x="f64" y="f229"/>
                  </a:cubicBezTo>
                  <a:cubicBezTo>
                    <a:pt x="f68" y="f7"/>
                    <a:pt x="f77" y="f229"/>
                    <a:pt x="f77" y="f85"/>
                  </a:cubicBezTo>
                  <a:cubicBezTo>
                    <a:pt x="f230" y="f216"/>
                    <a:pt x="f77" y="f192"/>
                    <a:pt x="f230" y="f217"/>
                  </a:cubicBezTo>
                  <a:cubicBezTo>
                    <a:pt x="f228" y="f190"/>
                    <a:pt x="f227" y="f190"/>
                    <a:pt x="f225" y="f199"/>
                  </a:cubicBezTo>
                  <a:cubicBezTo>
                    <a:pt x="f38" y="f198"/>
                    <a:pt x="f231" y="f198"/>
                    <a:pt x="f232" y="f191"/>
                  </a:cubicBezTo>
                  <a:cubicBezTo>
                    <a:pt x="f33" y="f189"/>
                    <a:pt x="f233" y="f187"/>
                    <a:pt x="f234" y="f204"/>
                  </a:cubicBezTo>
                  <a:cubicBezTo>
                    <a:pt x="f234" y="f204"/>
                    <a:pt x="f234" y="f204"/>
                    <a:pt x="f234" y="f204"/>
                  </a:cubicBezTo>
                  <a:cubicBezTo>
                    <a:pt x="f234" y="f186"/>
                    <a:pt x="f96" y="f186"/>
                    <a:pt x="f96" y="f186"/>
                  </a:cubicBezTo>
                  <a:cubicBezTo>
                    <a:pt x="f234" y="f80"/>
                    <a:pt x="f234" y="f79"/>
                    <a:pt x="f98" y="f79"/>
                  </a:cubicBezTo>
                  <a:cubicBezTo>
                    <a:pt x="f26" y="f175"/>
                    <a:pt x="f126" y="f158"/>
                    <a:pt x="f134" y="f144"/>
                  </a:cubicBezTo>
                  <a:cubicBezTo>
                    <a:pt x="f134" y="f13"/>
                    <a:pt x="f5" y="f44"/>
                    <a:pt x="f5" y="f8"/>
                  </a:cubicBezTo>
                  <a:close/>
                </a:path>
              </a:pathLst>
            </a:custGeom>
            <a:solidFill>
              <a:srgbClr val="FDE3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7FA33A4A-48A5-0313-38D6-2D74ECF8C8CB}"/>
                </a:ext>
              </a:extLst>
            </p:cNvPr>
            <p:cNvSpPr/>
            <p:nvPr/>
          </p:nvSpPr>
          <p:spPr>
            <a:xfrm>
              <a:off x="3389315" y="4524378"/>
              <a:ext cx="4635495" cy="21875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8"/>
                <a:gd name="f7" fmla="val 179"/>
                <a:gd name="f8" fmla="val 86"/>
                <a:gd name="f9" fmla="val 75"/>
                <a:gd name="f10" fmla="val 88"/>
                <a:gd name="f11" fmla="val 77"/>
                <a:gd name="f12" fmla="val 79"/>
                <a:gd name="f13" fmla="val 87"/>
                <a:gd name="f14" fmla="val 81"/>
                <a:gd name="f15" fmla="val 85"/>
                <a:gd name="f16" fmla="val 91"/>
                <a:gd name="f17" fmla="val 92"/>
                <a:gd name="f18" fmla="val 94"/>
                <a:gd name="f19" fmla="val 95"/>
                <a:gd name="f20" fmla="val 96"/>
                <a:gd name="f21" fmla="val 83"/>
                <a:gd name="f22" fmla="val 97"/>
                <a:gd name="f23" fmla="val 80"/>
                <a:gd name="f24" fmla="val 100"/>
                <a:gd name="f25" fmla="val 103"/>
                <a:gd name="f26" fmla="val 108"/>
                <a:gd name="f27" fmla="val 113"/>
                <a:gd name="f28" fmla="val 116"/>
                <a:gd name="f29" fmla="val 74"/>
                <a:gd name="f30" fmla="val 117"/>
                <a:gd name="f31" fmla="val 72"/>
                <a:gd name="f32" fmla="val 119"/>
                <a:gd name="f33" fmla="val 71"/>
                <a:gd name="f34" fmla="val 121"/>
                <a:gd name="f35" fmla="val 129"/>
                <a:gd name="f36" fmla="val 137"/>
                <a:gd name="f37" fmla="val 68"/>
                <a:gd name="f38" fmla="val 146"/>
                <a:gd name="f39" fmla="val 67"/>
                <a:gd name="f40" fmla="val 147"/>
                <a:gd name="f41" fmla="val 148"/>
                <a:gd name="f42" fmla="val 162"/>
                <a:gd name="f43" fmla="val 167"/>
                <a:gd name="f44" fmla="val 65"/>
                <a:gd name="f45" fmla="val 170"/>
                <a:gd name="f46" fmla="val 52"/>
                <a:gd name="f47" fmla="val 172"/>
                <a:gd name="f48" fmla="val 55"/>
                <a:gd name="f49" fmla="val 173"/>
                <a:gd name="f50" fmla="val 59"/>
                <a:gd name="f51" fmla="val 63"/>
                <a:gd name="f52" fmla="val 64"/>
                <a:gd name="f53" fmla="val 66"/>
                <a:gd name="f54" fmla="val 174"/>
                <a:gd name="f55" fmla="val 175"/>
                <a:gd name="f56" fmla="val 176"/>
                <a:gd name="f57" fmla="val 178"/>
                <a:gd name="f58" fmla="val 60"/>
                <a:gd name="f59" fmla="val 56"/>
                <a:gd name="f60" fmla="val 181"/>
                <a:gd name="f61" fmla="val 184"/>
                <a:gd name="f62" fmla="val 177"/>
                <a:gd name="f63" fmla="val 84"/>
                <a:gd name="f64" fmla="val 185"/>
                <a:gd name="f65" fmla="val 186"/>
                <a:gd name="f66" fmla="val 187"/>
                <a:gd name="f67" fmla="val 189"/>
                <a:gd name="f68" fmla="val 190"/>
                <a:gd name="f69" fmla="val 198"/>
                <a:gd name="f70" fmla="val 106"/>
                <a:gd name="f71" fmla="val 219"/>
                <a:gd name="f72" fmla="val 111"/>
                <a:gd name="f73" fmla="val 235"/>
                <a:gd name="f74" fmla="val 98"/>
                <a:gd name="f75" fmla="val 236"/>
                <a:gd name="f76" fmla="val 237"/>
                <a:gd name="f77" fmla="val 239"/>
                <a:gd name="f78" fmla="val 247"/>
                <a:gd name="f79" fmla="val 253"/>
                <a:gd name="f80" fmla="val 251"/>
                <a:gd name="f81" fmla="val 70"/>
                <a:gd name="f82" fmla="val 250"/>
                <a:gd name="f83" fmla="val 62"/>
                <a:gd name="f84" fmla="val 57"/>
                <a:gd name="f85" fmla="val 254"/>
                <a:gd name="f86" fmla="val 54"/>
                <a:gd name="f87" fmla="val 259"/>
                <a:gd name="f88" fmla="val 263"/>
                <a:gd name="f89" fmla="val 50"/>
                <a:gd name="f90" fmla="val 51"/>
                <a:gd name="f91" fmla="val 255"/>
                <a:gd name="f92" fmla="val 53"/>
                <a:gd name="f93" fmla="val 248"/>
                <a:gd name="f94" fmla="val 48"/>
                <a:gd name="f95" fmla="val 244"/>
                <a:gd name="f96" fmla="val 47"/>
                <a:gd name="f97" fmla="val 243"/>
                <a:gd name="f98" fmla="val 42"/>
                <a:gd name="f99" fmla="val 245"/>
                <a:gd name="f100" fmla="val 41"/>
                <a:gd name="f101" fmla="val 39"/>
                <a:gd name="f102" fmla="val 249"/>
                <a:gd name="f103" fmla="val 252"/>
                <a:gd name="f104" fmla="val 40"/>
                <a:gd name="f105" fmla="val 257"/>
                <a:gd name="f106" fmla="val 37"/>
                <a:gd name="f107" fmla="val 262"/>
                <a:gd name="f108" fmla="val 36"/>
                <a:gd name="f109" fmla="val 266"/>
                <a:gd name="f110" fmla="val 273"/>
                <a:gd name="f111" fmla="val 280"/>
                <a:gd name="f112" fmla="val 286"/>
                <a:gd name="f113" fmla="val 34"/>
                <a:gd name="f114" fmla="val 294"/>
                <a:gd name="f115" fmla="val 31"/>
                <a:gd name="f116" fmla="val 302"/>
                <a:gd name="f117" fmla="val 29"/>
                <a:gd name="f118" fmla="val 310"/>
                <a:gd name="f119" fmla="val 25"/>
                <a:gd name="f120" fmla="val 314"/>
                <a:gd name="f121" fmla="val 23"/>
                <a:gd name="f122" fmla="val 319"/>
                <a:gd name="f123" fmla="val 22"/>
                <a:gd name="f124" fmla="val 323"/>
                <a:gd name="f125" fmla="val 17"/>
                <a:gd name="f126" fmla="val 326"/>
                <a:gd name="f127" fmla="val 14"/>
                <a:gd name="f128" fmla="val 333"/>
                <a:gd name="f129" fmla="val 16"/>
                <a:gd name="f130" fmla="val 336"/>
                <a:gd name="f131" fmla="val 20"/>
                <a:gd name="f132" fmla="val 21"/>
                <a:gd name="f133" fmla="val 337"/>
                <a:gd name="f134" fmla="val 339"/>
                <a:gd name="f135" fmla="val 340"/>
                <a:gd name="f136" fmla="val 26"/>
                <a:gd name="f137" fmla="val 343"/>
                <a:gd name="f138" fmla="val 346"/>
                <a:gd name="f139" fmla="val 347"/>
                <a:gd name="f140" fmla="val 349"/>
                <a:gd name="f141" fmla="val 350"/>
                <a:gd name="f142" fmla="val 8"/>
                <a:gd name="f143" fmla="val 352"/>
                <a:gd name="f144" fmla="val 3"/>
                <a:gd name="f145" fmla="val 353"/>
                <a:gd name="f146" fmla="val 1"/>
                <a:gd name="f147" fmla="val 356"/>
                <a:gd name="f148" fmla="val 354"/>
                <a:gd name="f149" fmla="val 15"/>
                <a:gd name="f150" fmla="val 348"/>
                <a:gd name="f151" fmla="val 28"/>
                <a:gd name="f152" fmla="val 342"/>
                <a:gd name="f153" fmla="val 44"/>
                <a:gd name="f154" fmla="val 45"/>
                <a:gd name="f155" fmla="val 46"/>
                <a:gd name="f156" fmla="val 331"/>
                <a:gd name="f157" fmla="val 49"/>
                <a:gd name="f158" fmla="val 324"/>
                <a:gd name="f159" fmla="val 322"/>
                <a:gd name="f160" fmla="val 61"/>
                <a:gd name="f161" fmla="val 351"/>
                <a:gd name="f162" fmla="val 345"/>
                <a:gd name="f163" fmla="val 335"/>
                <a:gd name="f164" fmla="val 330"/>
                <a:gd name="f165" fmla="val 69"/>
                <a:gd name="f166" fmla="val 338"/>
                <a:gd name="f167" fmla="val 364"/>
                <a:gd name="f168" fmla="val 370"/>
                <a:gd name="f169" fmla="val 368"/>
                <a:gd name="f170" fmla="val 362"/>
                <a:gd name="f171" fmla="val 58"/>
                <a:gd name="f172" fmla="val 355"/>
                <a:gd name="f173" fmla="val 366"/>
                <a:gd name="f174" fmla="val 376"/>
                <a:gd name="f175" fmla="val 377"/>
                <a:gd name="f176" fmla="val 76"/>
                <a:gd name="f177" fmla="val 115"/>
                <a:gd name="f178" fmla="val 123"/>
                <a:gd name="f179" fmla="val 125"/>
                <a:gd name="f180" fmla="val 329"/>
                <a:gd name="f181" fmla="val 126"/>
                <a:gd name="f182" fmla="val 315"/>
                <a:gd name="f183" fmla="val 118"/>
                <a:gd name="f184" fmla="val 308"/>
                <a:gd name="f185" fmla="val 307"/>
                <a:gd name="f186" fmla="val 109"/>
                <a:gd name="f187" fmla="val 305"/>
                <a:gd name="f188" fmla="val 107"/>
                <a:gd name="f189" fmla="val 303"/>
                <a:gd name="f190" fmla="val 110"/>
                <a:gd name="f191" fmla="val 304"/>
                <a:gd name="f192" fmla="val 112"/>
                <a:gd name="f193" fmla="val 120"/>
                <a:gd name="f194" fmla="val 288"/>
                <a:gd name="f195" fmla="val 139"/>
                <a:gd name="f196" fmla="val 270"/>
                <a:gd name="f197" fmla="val 151"/>
                <a:gd name="f198" fmla="val 159"/>
                <a:gd name="f199" fmla="val 225"/>
                <a:gd name="f200" fmla="val 168"/>
                <a:gd name="f201" fmla="val 201"/>
                <a:gd name="f202" fmla="val 143"/>
                <a:gd name="f203" fmla="val 160"/>
                <a:gd name="f204" fmla="val 30"/>
                <a:gd name="f205" fmla="val 150"/>
                <a:gd name="f206" fmla="val 13"/>
                <a:gd name="f207" fmla="val 131"/>
                <a:gd name="f208" fmla="val 4"/>
                <a:gd name="f209" fmla="val 5"/>
                <a:gd name="f210" fmla="val 105"/>
                <a:gd name="f211" fmla="val 11"/>
                <a:gd name="f212" fmla="val 12"/>
                <a:gd name="f213" fmla="val 122"/>
                <a:gd name="f214" fmla="val 24"/>
                <a:gd name="f215" fmla="val 27"/>
                <a:gd name="f216" fmla="val 114"/>
                <a:gd name="f217" fmla="val 19"/>
                <a:gd name="f218" fmla="val 124"/>
                <a:gd name="f219" fmla="val 127"/>
                <a:gd name="f220" fmla="val 32"/>
                <a:gd name="f221" fmla="val 38"/>
                <a:gd name="f222" fmla="val 101"/>
                <a:gd name="f223" fmla="val 102"/>
                <a:gd name="f224" fmla="val 104"/>
                <a:gd name="f225" fmla="val 93"/>
                <a:gd name="f226" fmla="+- 0 0 -90"/>
                <a:gd name="f227" fmla="*/ f3 1 378"/>
                <a:gd name="f228" fmla="*/ f4 1 179"/>
                <a:gd name="f229" fmla="val f5"/>
                <a:gd name="f230" fmla="val f6"/>
                <a:gd name="f231" fmla="val f7"/>
                <a:gd name="f232" fmla="*/ f226 f0 1"/>
                <a:gd name="f233" fmla="+- f231 0 f229"/>
                <a:gd name="f234" fmla="+- f230 0 f229"/>
                <a:gd name="f235" fmla="*/ f232 1 f2"/>
                <a:gd name="f236" fmla="*/ f234 1 378"/>
                <a:gd name="f237" fmla="*/ f233 1 179"/>
                <a:gd name="f238" fmla="*/ 87 f234 1"/>
                <a:gd name="f239" fmla="*/ 81 f233 1"/>
                <a:gd name="f240" fmla="*/ 96 f234 1"/>
                <a:gd name="f241" fmla="*/ 83 f233 1"/>
                <a:gd name="f242" fmla="*/ 116 f234 1"/>
                <a:gd name="f243" fmla="*/ 74 f233 1"/>
                <a:gd name="f244" fmla="*/ 146 f234 1"/>
                <a:gd name="f245" fmla="*/ 67 f233 1"/>
                <a:gd name="f246" fmla="*/ 170 f234 1"/>
                <a:gd name="f247" fmla="*/ 52 f233 1"/>
                <a:gd name="f248" fmla="*/ 174 f234 1"/>
                <a:gd name="f249" fmla="*/ 66 f233 1"/>
                <a:gd name="f250" fmla="*/ 181 f234 1"/>
                <a:gd name="f251" fmla="*/ 185 f234 1"/>
                <a:gd name="f252" fmla="*/ 190 f234 1"/>
                <a:gd name="f253" fmla="*/ 87 f233 1"/>
                <a:gd name="f254" fmla="*/ 239 f234 1"/>
                <a:gd name="f255" fmla="*/ 95 f233 1"/>
                <a:gd name="f256" fmla="*/ 251 f234 1"/>
                <a:gd name="f257" fmla="*/ 57 f233 1"/>
                <a:gd name="f258" fmla="*/ 50 f233 1"/>
                <a:gd name="f259" fmla="*/ 249 f234 1"/>
                <a:gd name="f260" fmla="*/ 41 f233 1"/>
                <a:gd name="f261" fmla="*/ 266 f234 1"/>
                <a:gd name="f262" fmla="*/ 36 f233 1"/>
                <a:gd name="f263" fmla="*/ 310 f234 1"/>
                <a:gd name="f264" fmla="*/ 25 f233 1"/>
                <a:gd name="f265" fmla="*/ 336 f234 1"/>
                <a:gd name="f266" fmla="*/ 20 f233 1"/>
                <a:gd name="f267" fmla="*/ 343 f234 1"/>
                <a:gd name="f268" fmla="*/ 26 f233 1"/>
                <a:gd name="f269" fmla="*/ 352 f234 1"/>
                <a:gd name="f270" fmla="*/ 3 f233 1"/>
                <a:gd name="f271" fmla="*/ 42 f233 1"/>
                <a:gd name="f272" fmla="*/ 322 f234 1"/>
                <a:gd name="f273" fmla="*/ 61 f233 1"/>
                <a:gd name="f274" fmla="*/ 342 f234 1"/>
                <a:gd name="f275" fmla="*/ 55 f233 1"/>
                <a:gd name="f276" fmla="*/ 324 f234 1"/>
                <a:gd name="f277" fmla="*/ 71 f233 1"/>
                <a:gd name="f278" fmla="*/ 370 f234 1"/>
                <a:gd name="f279" fmla="*/ 69 f233 1"/>
                <a:gd name="f280" fmla="*/ 353 f234 1"/>
                <a:gd name="f281" fmla="*/ 123 f233 1"/>
                <a:gd name="f282" fmla="*/ 308 f234 1"/>
                <a:gd name="f283" fmla="*/ 111 f233 1"/>
                <a:gd name="f284" fmla="*/ 304 f234 1"/>
                <a:gd name="f285" fmla="*/ 112 f233 1"/>
                <a:gd name="f286" fmla="*/ 248 f234 1"/>
                <a:gd name="f287" fmla="*/ 159 f233 1"/>
                <a:gd name="f288" fmla="*/ 77 f234 1"/>
                <a:gd name="f289" fmla="*/ 167 f233 1"/>
                <a:gd name="f290" fmla="*/ 3 f234 1"/>
                <a:gd name="f291" fmla="*/ 97 f233 1"/>
                <a:gd name="f292" fmla="*/ 16 f234 1"/>
                <a:gd name="f293" fmla="*/ 110 f233 1"/>
                <a:gd name="f294" fmla="*/ 25 f234 1"/>
                <a:gd name="f295" fmla="*/ 113 f233 1"/>
                <a:gd name="f296" fmla="*/ 26 f234 1"/>
                <a:gd name="f297" fmla="*/ 127 f233 1"/>
                <a:gd name="f298" fmla="*/ 49 f234 1"/>
                <a:gd name="f299" fmla="*/ 121 f233 1"/>
                <a:gd name="f300" fmla="*/ 34 f234 1"/>
                <a:gd name="f301" fmla="*/ 31 f234 1"/>
                <a:gd name="f302" fmla="*/ 103 f233 1"/>
                <a:gd name="f303" fmla="*/ 52 f234 1"/>
                <a:gd name="f304" fmla="*/ 109 f233 1"/>
                <a:gd name="f305" fmla="*/ 58 f234 1"/>
                <a:gd name="f306" fmla="*/ 117 f233 1"/>
                <a:gd name="f307" fmla="*/ 63 f234 1"/>
                <a:gd name="f308" fmla="*/ 108 f233 1"/>
                <a:gd name="f309" fmla="*/ 104 f233 1"/>
                <a:gd name="f310" fmla="*/ 86 f234 1"/>
                <a:gd name="f311" fmla="*/ 75 f233 1"/>
                <a:gd name="f312" fmla="+- f235 0 f1"/>
                <a:gd name="f313" fmla="*/ f238 1 378"/>
                <a:gd name="f314" fmla="*/ f239 1 179"/>
                <a:gd name="f315" fmla="*/ f240 1 378"/>
                <a:gd name="f316" fmla="*/ f241 1 179"/>
                <a:gd name="f317" fmla="*/ f242 1 378"/>
                <a:gd name="f318" fmla="*/ f243 1 179"/>
                <a:gd name="f319" fmla="*/ f244 1 378"/>
                <a:gd name="f320" fmla="*/ f245 1 179"/>
                <a:gd name="f321" fmla="*/ f246 1 378"/>
                <a:gd name="f322" fmla="*/ f247 1 179"/>
                <a:gd name="f323" fmla="*/ f248 1 378"/>
                <a:gd name="f324" fmla="*/ f249 1 179"/>
                <a:gd name="f325" fmla="*/ f250 1 378"/>
                <a:gd name="f326" fmla="*/ f251 1 378"/>
                <a:gd name="f327" fmla="*/ f252 1 378"/>
                <a:gd name="f328" fmla="*/ f253 1 179"/>
                <a:gd name="f329" fmla="*/ f254 1 378"/>
                <a:gd name="f330" fmla="*/ f255 1 179"/>
                <a:gd name="f331" fmla="*/ f256 1 378"/>
                <a:gd name="f332" fmla="*/ f257 1 179"/>
                <a:gd name="f333" fmla="*/ f258 1 179"/>
                <a:gd name="f334" fmla="*/ f259 1 378"/>
                <a:gd name="f335" fmla="*/ f260 1 179"/>
                <a:gd name="f336" fmla="*/ f261 1 378"/>
                <a:gd name="f337" fmla="*/ f262 1 179"/>
                <a:gd name="f338" fmla="*/ f263 1 378"/>
                <a:gd name="f339" fmla="*/ f264 1 179"/>
                <a:gd name="f340" fmla="*/ f265 1 378"/>
                <a:gd name="f341" fmla="*/ f266 1 179"/>
                <a:gd name="f342" fmla="*/ f267 1 378"/>
                <a:gd name="f343" fmla="*/ f268 1 179"/>
                <a:gd name="f344" fmla="*/ f269 1 378"/>
                <a:gd name="f345" fmla="*/ f270 1 179"/>
                <a:gd name="f346" fmla="*/ f271 1 179"/>
                <a:gd name="f347" fmla="*/ f272 1 378"/>
                <a:gd name="f348" fmla="*/ f273 1 179"/>
                <a:gd name="f349" fmla="*/ f274 1 378"/>
                <a:gd name="f350" fmla="*/ f275 1 179"/>
                <a:gd name="f351" fmla="*/ f276 1 378"/>
                <a:gd name="f352" fmla="*/ f277 1 179"/>
                <a:gd name="f353" fmla="*/ f278 1 378"/>
                <a:gd name="f354" fmla="*/ f279 1 179"/>
                <a:gd name="f355" fmla="*/ f280 1 378"/>
                <a:gd name="f356" fmla="*/ f281 1 179"/>
                <a:gd name="f357" fmla="*/ f282 1 378"/>
                <a:gd name="f358" fmla="*/ f283 1 179"/>
                <a:gd name="f359" fmla="*/ f284 1 378"/>
                <a:gd name="f360" fmla="*/ f285 1 179"/>
                <a:gd name="f361" fmla="*/ f286 1 378"/>
                <a:gd name="f362" fmla="*/ f287 1 179"/>
                <a:gd name="f363" fmla="*/ f288 1 378"/>
                <a:gd name="f364" fmla="*/ f289 1 179"/>
                <a:gd name="f365" fmla="*/ f290 1 378"/>
                <a:gd name="f366" fmla="*/ f291 1 179"/>
                <a:gd name="f367" fmla="*/ f292 1 378"/>
                <a:gd name="f368" fmla="*/ f293 1 179"/>
                <a:gd name="f369" fmla="*/ f294 1 378"/>
                <a:gd name="f370" fmla="*/ f295 1 179"/>
                <a:gd name="f371" fmla="*/ f296 1 378"/>
                <a:gd name="f372" fmla="*/ f297 1 179"/>
                <a:gd name="f373" fmla="*/ f298 1 378"/>
                <a:gd name="f374" fmla="*/ f299 1 179"/>
                <a:gd name="f375" fmla="*/ f300 1 378"/>
                <a:gd name="f376" fmla="*/ f301 1 378"/>
                <a:gd name="f377" fmla="*/ f302 1 179"/>
                <a:gd name="f378" fmla="*/ f303 1 378"/>
                <a:gd name="f379" fmla="*/ f304 1 179"/>
                <a:gd name="f380" fmla="*/ f305 1 378"/>
                <a:gd name="f381" fmla="*/ f306 1 179"/>
                <a:gd name="f382" fmla="*/ f307 1 378"/>
                <a:gd name="f383" fmla="*/ f308 1 179"/>
                <a:gd name="f384" fmla="*/ f309 1 179"/>
                <a:gd name="f385" fmla="*/ f310 1 378"/>
                <a:gd name="f386" fmla="*/ f311 1 179"/>
                <a:gd name="f387" fmla="*/ 0 1 f236"/>
                <a:gd name="f388" fmla="*/ f230 1 f236"/>
                <a:gd name="f389" fmla="*/ 0 1 f237"/>
                <a:gd name="f390" fmla="*/ f231 1 f237"/>
                <a:gd name="f391" fmla="*/ f313 1 f236"/>
                <a:gd name="f392" fmla="*/ f314 1 f237"/>
                <a:gd name="f393" fmla="*/ f315 1 f236"/>
                <a:gd name="f394" fmla="*/ f316 1 f237"/>
                <a:gd name="f395" fmla="*/ f317 1 f236"/>
                <a:gd name="f396" fmla="*/ f318 1 f237"/>
                <a:gd name="f397" fmla="*/ f319 1 f236"/>
                <a:gd name="f398" fmla="*/ f320 1 f237"/>
                <a:gd name="f399" fmla="*/ f321 1 f236"/>
                <a:gd name="f400" fmla="*/ f322 1 f237"/>
                <a:gd name="f401" fmla="*/ f323 1 f236"/>
                <a:gd name="f402" fmla="*/ f324 1 f237"/>
                <a:gd name="f403" fmla="*/ f325 1 f236"/>
                <a:gd name="f404" fmla="*/ f326 1 f236"/>
                <a:gd name="f405" fmla="*/ f327 1 f236"/>
                <a:gd name="f406" fmla="*/ f328 1 f237"/>
                <a:gd name="f407" fmla="*/ f329 1 f236"/>
                <a:gd name="f408" fmla="*/ f330 1 f237"/>
                <a:gd name="f409" fmla="*/ f331 1 f236"/>
                <a:gd name="f410" fmla="*/ f332 1 f237"/>
                <a:gd name="f411" fmla="*/ f333 1 f237"/>
                <a:gd name="f412" fmla="*/ f334 1 f236"/>
                <a:gd name="f413" fmla="*/ f335 1 f237"/>
                <a:gd name="f414" fmla="*/ f336 1 f236"/>
                <a:gd name="f415" fmla="*/ f337 1 f237"/>
                <a:gd name="f416" fmla="*/ f338 1 f236"/>
                <a:gd name="f417" fmla="*/ f339 1 f237"/>
                <a:gd name="f418" fmla="*/ f340 1 f236"/>
                <a:gd name="f419" fmla="*/ f341 1 f237"/>
                <a:gd name="f420" fmla="*/ f342 1 f236"/>
                <a:gd name="f421" fmla="*/ f343 1 f237"/>
                <a:gd name="f422" fmla="*/ f344 1 f236"/>
                <a:gd name="f423" fmla="*/ f345 1 f237"/>
                <a:gd name="f424" fmla="*/ f346 1 f237"/>
                <a:gd name="f425" fmla="*/ f347 1 f236"/>
                <a:gd name="f426" fmla="*/ f348 1 f237"/>
                <a:gd name="f427" fmla="*/ f349 1 f236"/>
                <a:gd name="f428" fmla="*/ f350 1 f237"/>
                <a:gd name="f429" fmla="*/ f351 1 f236"/>
                <a:gd name="f430" fmla="*/ f352 1 f237"/>
                <a:gd name="f431" fmla="*/ f353 1 f236"/>
                <a:gd name="f432" fmla="*/ f354 1 f237"/>
                <a:gd name="f433" fmla="*/ f355 1 f236"/>
                <a:gd name="f434" fmla="*/ f356 1 f237"/>
                <a:gd name="f435" fmla="*/ f357 1 f236"/>
                <a:gd name="f436" fmla="*/ f358 1 f237"/>
                <a:gd name="f437" fmla="*/ f359 1 f236"/>
                <a:gd name="f438" fmla="*/ f360 1 f237"/>
                <a:gd name="f439" fmla="*/ f361 1 f236"/>
                <a:gd name="f440" fmla="*/ f362 1 f237"/>
                <a:gd name="f441" fmla="*/ f363 1 f236"/>
                <a:gd name="f442" fmla="*/ f364 1 f237"/>
                <a:gd name="f443" fmla="*/ f365 1 f236"/>
                <a:gd name="f444" fmla="*/ f366 1 f237"/>
                <a:gd name="f445" fmla="*/ f367 1 f236"/>
                <a:gd name="f446" fmla="*/ f368 1 f237"/>
                <a:gd name="f447" fmla="*/ f369 1 f236"/>
                <a:gd name="f448" fmla="*/ f370 1 f237"/>
                <a:gd name="f449" fmla="*/ f371 1 f236"/>
                <a:gd name="f450" fmla="*/ f372 1 f237"/>
                <a:gd name="f451" fmla="*/ f373 1 f236"/>
                <a:gd name="f452" fmla="*/ f374 1 f237"/>
                <a:gd name="f453" fmla="*/ f375 1 f236"/>
                <a:gd name="f454" fmla="*/ f376 1 f236"/>
                <a:gd name="f455" fmla="*/ f377 1 f237"/>
                <a:gd name="f456" fmla="*/ f378 1 f236"/>
                <a:gd name="f457" fmla="*/ f379 1 f237"/>
                <a:gd name="f458" fmla="*/ f380 1 f236"/>
                <a:gd name="f459" fmla="*/ f381 1 f237"/>
                <a:gd name="f460" fmla="*/ f382 1 f236"/>
                <a:gd name="f461" fmla="*/ f383 1 f237"/>
                <a:gd name="f462" fmla="*/ f384 1 f237"/>
                <a:gd name="f463" fmla="*/ f385 1 f236"/>
                <a:gd name="f464" fmla="*/ f386 1 f237"/>
                <a:gd name="f465" fmla="*/ f387 f227 1"/>
                <a:gd name="f466" fmla="*/ f388 f227 1"/>
                <a:gd name="f467" fmla="*/ f390 f228 1"/>
                <a:gd name="f468" fmla="*/ f389 f228 1"/>
                <a:gd name="f469" fmla="*/ f391 f227 1"/>
                <a:gd name="f470" fmla="*/ f392 f228 1"/>
                <a:gd name="f471" fmla="*/ f393 f227 1"/>
                <a:gd name="f472" fmla="*/ f394 f228 1"/>
                <a:gd name="f473" fmla="*/ f395 f227 1"/>
                <a:gd name="f474" fmla="*/ f396 f228 1"/>
                <a:gd name="f475" fmla="*/ f397 f227 1"/>
                <a:gd name="f476" fmla="*/ f398 f228 1"/>
                <a:gd name="f477" fmla="*/ f399 f227 1"/>
                <a:gd name="f478" fmla="*/ f400 f228 1"/>
                <a:gd name="f479" fmla="*/ f401 f227 1"/>
                <a:gd name="f480" fmla="*/ f402 f228 1"/>
                <a:gd name="f481" fmla="*/ f403 f227 1"/>
                <a:gd name="f482" fmla="*/ f404 f227 1"/>
                <a:gd name="f483" fmla="*/ f405 f227 1"/>
                <a:gd name="f484" fmla="*/ f406 f228 1"/>
                <a:gd name="f485" fmla="*/ f407 f227 1"/>
                <a:gd name="f486" fmla="*/ f408 f228 1"/>
                <a:gd name="f487" fmla="*/ f409 f227 1"/>
                <a:gd name="f488" fmla="*/ f410 f228 1"/>
                <a:gd name="f489" fmla="*/ f411 f228 1"/>
                <a:gd name="f490" fmla="*/ f412 f227 1"/>
                <a:gd name="f491" fmla="*/ f413 f228 1"/>
                <a:gd name="f492" fmla="*/ f414 f227 1"/>
                <a:gd name="f493" fmla="*/ f415 f228 1"/>
                <a:gd name="f494" fmla="*/ f416 f227 1"/>
                <a:gd name="f495" fmla="*/ f417 f228 1"/>
                <a:gd name="f496" fmla="*/ f418 f227 1"/>
                <a:gd name="f497" fmla="*/ f419 f228 1"/>
                <a:gd name="f498" fmla="*/ f420 f227 1"/>
                <a:gd name="f499" fmla="*/ f421 f228 1"/>
                <a:gd name="f500" fmla="*/ f422 f227 1"/>
                <a:gd name="f501" fmla="*/ f423 f228 1"/>
                <a:gd name="f502" fmla="*/ f424 f228 1"/>
                <a:gd name="f503" fmla="*/ f425 f227 1"/>
                <a:gd name="f504" fmla="*/ f426 f228 1"/>
                <a:gd name="f505" fmla="*/ f427 f227 1"/>
                <a:gd name="f506" fmla="*/ f428 f228 1"/>
                <a:gd name="f507" fmla="*/ f429 f227 1"/>
                <a:gd name="f508" fmla="*/ f430 f228 1"/>
                <a:gd name="f509" fmla="*/ f431 f227 1"/>
                <a:gd name="f510" fmla="*/ f432 f228 1"/>
                <a:gd name="f511" fmla="*/ f433 f227 1"/>
                <a:gd name="f512" fmla="*/ f434 f228 1"/>
                <a:gd name="f513" fmla="*/ f435 f227 1"/>
                <a:gd name="f514" fmla="*/ f436 f228 1"/>
                <a:gd name="f515" fmla="*/ f437 f227 1"/>
                <a:gd name="f516" fmla="*/ f438 f228 1"/>
                <a:gd name="f517" fmla="*/ f439 f227 1"/>
                <a:gd name="f518" fmla="*/ f440 f228 1"/>
                <a:gd name="f519" fmla="*/ f441 f227 1"/>
                <a:gd name="f520" fmla="*/ f442 f228 1"/>
                <a:gd name="f521" fmla="*/ f443 f227 1"/>
                <a:gd name="f522" fmla="*/ f444 f228 1"/>
                <a:gd name="f523" fmla="*/ f445 f227 1"/>
                <a:gd name="f524" fmla="*/ f446 f228 1"/>
                <a:gd name="f525" fmla="*/ f447 f227 1"/>
                <a:gd name="f526" fmla="*/ f448 f228 1"/>
                <a:gd name="f527" fmla="*/ f449 f227 1"/>
                <a:gd name="f528" fmla="*/ f450 f228 1"/>
                <a:gd name="f529" fmla="*/ f451 f227 1"/>
                <a:gd name="f530" fmla="*/ f452 f228 1"/>
                <a:gd name="f531" fmla="*/ f453 f227 1"/>
                <a:gd name="f532" fmla="*/ f454 f227 1"/>
                <a:gd name="f533" fmla="*/ f455 f228 1"/>
                <a:gd name="f534" fmla="*/ f456 f227 1"/>
                <a:gd name="f535" fmla="*/ f457 f228 1"/>
                <a:gd name="f536" fmla="*/ f458 f227 1"/>
                <a:gd name="f537" fmla="*/ f459 f228 1"/>
                <a:gd name="f538" fmla="*/ f460 f227 1"/>
                <a:gd name="f539" fmla="*/ f461 f228 1"/>
                <a:gd name="f540" fmla="*/ f462 f228 1"/>
                <a:gd name="f541" fmla="*/ f463 f227 1"/>
                <a:gd name="f542" fmla="*/ f464 f2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2">
                  <a:pos x="f469" y="f470"/>
                </a:cxn>
                <a:cxn ang="f312">
                  <a:pos x="f471" y="f472"/>
                </a:cxn>
                <a:cxn ang="f312">
                  <a:pos x="f473" y="f474"/>
                </a:cxn>
                <a:cxn ang="f312">
                  <a:pos x="f475" y="f476"/>
                </a:cxn>
                <a:cxn ang="f312">
                  <a:pos x="f477" y="f478"/>
                </a:cxn>
                <a:cxn ang="f312">
                  <a:pos x="f479" y="f480"/>
                </a:cxn>
                <a:cxn ang="f312">
                  <a:pos x="f481" y="f478"/>
                </a:cxn>
                <a:cxn ang="f312">
                  <a:pos x="f482" y="f472"/>
                </a:cxn>
                <a:cxn ang="f312">
                  <a:pos x="f483" y="f484"/>
                </a:cxn>
                <a:cxn ang="f312">
                  <a:pos x="f485" y="f486"/>
                </a:cxn>
                <a:cxn ang="f312">
                  <a:pos x="f487" y="f488"/>
                </a:cxn>
                <a:cxn ang="f312">
                  <a:pos x="f487" y="f489"/>
                </a:cxn>
                <a:cxn ang="f312">
                  <a:pos x="f490" y="f491"/>
                </a:cxn>
                <a:cxn ang="f312">
                  <a:pos x="f492" y="f493"/>
                </a:cxn>
                <a:cxn ang="f312">
                  <a:pos x="f494" y="f495"/>
                </a:cxn>
                <a:cxn ang="f312">
                  <a:pos x="f496" y="f497"/>
                </a:cxn>
                <a:cxn ang="f312">
                  <a:pos x="f498" y="f499"/>
                </a:cxn>
                <a:cxn ang="f312">
                  <a:pos x="f500" y="f501"/>
                </a:cxn>
                <a:cxn ang="f312">
                  <a:pos x="f498" y="f502"/>
                </a:cxn>
                <a:cxn ang="f312">
                  <a:pos x="f503" y="f504"/>
                </a:cxn>
                <a:cxn ang="f312">
                  <a:pos x="f505" y="f506"/>
                </a:cxn>
                <a:cxn ang="f312">
                  <a:pos x="f507" y="f508"/>
                </a:cxn>
                <a:cxn ang="f312">
                  <a:pos x="f509" y="f510"/>
                </a:cxn>
                <a:cxn ang="f312">
                  <a:pos x="f511" y="f489"/>
                </a:cxn>
                <a:cxn ang="f312">
                  <a:pos x="f498" y="f512"/>
                </a:cxn>
                <a:cxn ang="f312">
                  <a:pos x="f513" y="f514"/>
                </a:cxn>
                <a:cxn ang="f312">
                  <a:pos x="f515" y="f516"/>
                </a:cxn>
                <a:cxn ang="f312">
                  <a:pos x="f517" y="f518"/>
                </a:cxn>
                <a:cxn ang="f312">
                  <a:pos x="f519" y="f520"/>
                </a:cxn>
                <a:cxn ang="f312">
                  <a:pos x="f521" y="f522"/>
                </a:cxn>
                <a:cxn ang="f312">
                  <a:pos x="f523" y="f524"/>
                </a:cxn>
                <a:cxn ang="f312">
                  <a:pos x="f525" y="f526"/>
                </a:cxn>
                <a:cxn ang="f312">
                  <a:pos x="f527" y="f528"/>
                </a:cxn>
                <a:cxn ang="f312">
                  <a:pos x="f529" y="f530"/>
                </a:cxn>
                <a:cxn ang="f312">
                  <a:pos x="f531" y="f514"/>
                </a:cxn>
                <a:cxn ang="f312">
                  <a:pos x="f532" y="f533"/>
                </a:cxn>
                <a:cxn ang="f312">
                  <a:pos x="f534" y="f535"/>
                </a:cxn>
                <a:cxn ang="f312">
                  <a:pos x="f536" y="f537"/>
                </a:cxn>
                <a:cxn ang="f312">
                  <a:pos x="f538" y="f539"/>
                </a:cxn>
                <a:cxn ang="f312">
                  <a:pos x="f538" y="f540"/>
                </a:cxn>
                <a:cxn ang="f312">
                  <a:pos x="f541" y="f542"/>
                </a:cxn>
              </a:cxnLst>
              <a:rect l="f465" t="f468" r="f466" b="f467"/>
              <a:pathLst>
                <a:path w="378" h="179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8" y="f15"/>
                    <a:pt x="f16" y="f15"/>
                    <a:pt x="f17" y="f8"/>
                  </a:cubicBezTo>
                  <a:cubicBezTo>
                    <a:pt x="f18" y="f10"/>
                    <a:pt x="f19" y="f15"/>
                    <a:pt x="f20" y="f21"/>
                  </a:cubicBezTo>
                  <a:cubicBezTo>
                    <a:pt x="f22" y="f23"/>
                    <a:pt x="f24" y="f12"/>
                    <a:pt x="f25" y="f12"/>
                  </a:cubicBezTo>
                  <a:cubicBezTo>
                    <a:pt x="f26" y="f23"/>
                    <a:pt x="f27" y="f23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38" y="f39"/>
                    <a:pt x="f40" y="f39"/>
                    <a:pt x="f41" y="f39"/>
                  </a:cubicBezTo>
                  <a:cubicBezTo>
                    <a:pt x="f42" y="f37"/>
                    <a:pt x="f43" y="f44"/>
                    <a:pt x="f45" y="f46"/>
                  </a:cubicBezTo>
                  <a:cubicBezTo>
                    <a:pt x="f47" y="f48"/>
                    <a:pt x="f49" y="f50"/>
                    <a:pt x="f49" y="f51"/>
                  </a:cubicBezTo>
                  <a:cubicBezTo>
                    <a:pt x="f49" y="f52"/>
                    <a:pt x="f47" y="f53"/>
                    <a:pt x="f54" y="f53"/>
                  </a:cubicBezTo>
                  <a:cubicBezTo>
                    <a:pt x="f55" y="f53"/>
                    <a:pt x="f56" y="f44"/>
                    <a:pt x="f56" y="f52"/>
                  </a:cubicBezTo>
                  <a:cubicBezTo>
                    <a:pt x="f57" y="f58"/>
                    <a:pt x="f2" y="f59"/>
                    <a:pt x="f60" y="f46"/>
                  </a:cubicBezTo>
                  <a:cubicBezTo>
                    <a:pt x="f61" y="f58"/>
                    <a:pt x="f60" y="f37"/>
                    <a:pt x="f7" y="f9"/>
                  </a:cubicBezTo>
                  <a:cubicBezTo>
                    <a:pt x="f57" y="f23"/>
                    <a:pt x="f62" y="f63"/>
                    <a:pt x="f64" y="f21"/>
                  </a:cubicBezTo>
                  <a:cubicBezTo>
                    <a:pt x="f64" y="f21"/>
                    <a:pt x="f65" y="f15"/>
                    <a:pt x="f66" y="f63"/>
                  </a:cubicBezTo>
                  <a:cubicBezTo>
                    <a:pt x="f67" y="f63"/>
                    <a:pt x="f67" y="f8"/>
                    <a:pt x="f68" y="f13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22"/>
                    <a:pt x="f76" y="f20"/>
                    <a:pt x="f77" y="f19"/>
                  </a:cubicBezTo>
                  <a:cubicBezTo>
                    <a:pt x="f78" y="f16"/>
                    <a:pt x="f79" y="f23"/>
                    <a:pt x="f80" y="f81"/>
                  </a:cubicBezTo>
                  <a:cubicBezTo>
                    <a:pt x="f80" y="f53"/>
                    <a:pt x="f82" y="f83"/>
                    <a:pt x="f80" y="f84"/>
                  </a:cubicBezTo>
                  <a:cubicBezTo>
                    <a:pt x="f85" y="f86"/>
                    <a:pt x="f87" y="f86"/>
                    <a:pt x="f88" y="f89"/>
                  </a:cubicBezTo>
                  <a:cubicBezTo>
                    <a:pt x="f87" y="f90"/>
                    <a:pt x="f91" y="f92"/>
                    <a:pt x="f80" y="f89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78" y="f101"/>
                    <a:pt x="f102" y="f100"/>
                  </a:cubicBezTo>
                  <a:cubicBezTo>
                    <a:pt x="f80" y="f98"/>
                    <a:pt x="f103" y="f98"/>
                    <a:pt x="f79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08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0" y="f131"/>
                    <a:pt x="f130" y="f132"/>
                    <a:pt x="f133" y="f132"/>
                  </a:cubicBezTo>
                  <a:cubicBezTo>
                    <a:pt x="f134" y="f121"/>
                    <a:pt x="f135" y="f136"/>
                    <a:pt x="f137" y="f136"/>
                  </a:cubicBezTo>
                  <a:cubicBezTo>
                    <a:pt x="f138" y="f136"/>
                    <a:pt x="f138" y="f123"/>
                    <a:pt x="f139" y="f131"/>
                  </a:cubicBezTo>
                  <a:cubicBezTo>
                    <a:pt x="f140" y="f127"/>
                    <a:pt x="f141" y="f142"/>
                    <a:pt x="f143" y="f144"/>
                  </a:cubicBezTo>
                  <a:cubicBezTo>
                    <a:pt x="f145" y="f146"/>
                    <a:pt x="f145" y="f5"/>
                    <a:pt x="f147" y="f5"/>
                  </a:cubicBezTo>
                  <a:cubicBezTo>
                    <a:pt x="f148" y="f149"/>
                    <a:pt x="f150" y="f151"/>
                    <a:pt x="f137" y="f98"/>
                  </a:cubicBezTo>
                  <a:cubicBezTo>
                    <a:pt x="f152" y="f153"/>
                    <a:pt x="f134" y="f154"/>
                    <a:pt x="f133" y="f155"/>
                  </a:cubicBezTo>
                  <a:cubicBezTo>
                    <a:pt x="f156" y="f157"/>
                    <a:pt x="f158" y="f92"/>
                    <a:pt x="f159" y="f160"/>
                  </a:cubicBezTo>
                  <a:cubicBezTo>
                    <a:pt x="f156" y="f86"/>
                    <a:pt x="f134" y="f96"/>
                    <a:pt x="f161" y="f89"/>
                  </a:cubicBezTo>
                  <a:cubicBezTo>
                    <a:pt x="f150" y="f46"/>
                    <a:pt x="f162" y="f86"/>
                    <a:pt x="f152" y="f48"/>
                  </a:cubicBezTo>
                  <a:cubicBezTo>
                    <a:pt x="f163" y="f84"/>
                    <a:pt x="f164" y="f83"/>
                    <a:pt x="f158" y="f39"/>
                  </a:cubicBezTo>
                  <a:cubicBezTo>
                    <a:pt x="f158" y="f37"/>
                    <a:pt x="f124" y="f165"/>
                    <a:pt x="f158" y="f33"/>
                  </a:cubicBezTo>
                  <a:cubicBezTo>
                    <a:pt x="f156" y="f53"/>
                    <a:pt x="f166" y="f160"/>
                    <a:pt x="f139" y="f58"/>
                  </a:cubicBezTo>
                  <a:cubicBezTo>
                    <a:pt x="f147" y="f58"/>
                    <a:pt x="f167" y="f58"/>
                    <a:pt x="f168" y="f165"/>
                  </a:cubicBezTo>
                  <a:cubicBezTo>
                    <a:pt x="f169" y="f160"/>
                    <a:pt x="f170" y="f171"/>
                    <a:pt x="f147" y="f86"/>
                  </a:cubicBezTo>
                  <a:cubicBezTo>
                    <a:pt x="f172" y="f92"/>
                    <a:pt x="f145" y="f92"/>
                    <a:pt x="f145" y="f89"/>
                  </a:cubicBezTo>
                  <a:cubicBezTo>
                    <a:pt x="f173" y="f90"/>
                    <a:pt x="f174" y="f51"/>
                    <a:pt x="f175" y="f176"/>
                  </a:cubicBezTo>
                  <a:cubicBezTo>
                    <a:pt x="f6" y="f20"/>
                    <a:pt x="f167" y="f177"/>
                    <a:pt x="f137" y="f178"/>
                  </a:cubicBezTo>
                  <a:cubicBezTo>
                    <a:pt x="f130" y="f179"/>
                    <a:pt x="f180" y="f181"/>
                    <a:pt x="f159" y="f179"/>
                  </a:cubicBezTo>
                  <a:cubicBezTo>
                    <a:pt x="f182" y="f178"/>
                    <a:pt x="f118" y="f183"/>
                    <a:pt x="f184" y="f72"/>
                  </a:cubicBezTo>
                  <a:cubicBezTo>
                    <a:pt x="f185" y="f186"/>
                    <a:pt x="f184" y="f70"/>
                    <a:pt x="f187" y="f188"/>
                  </a:cubicBezTo>
                  <a:cubicBezTo>
                    <a:pt x="f189" y="f188"/>
                    <a:pt x="f189" y="f190"/>
                    <a:pt x="f191" y="f192"/>
                  </a:cubicBezTo>
                  <a:cubicBezTo>
                    <a:pt x="f191" y="f177"/>
                    <a:pt x="f191" y="f30"/>
                    <a:pt x="f116" y="f193"/>
                  </a:cubicBezTo>
                  <a:cubicBezTo>
                    <a:pt x="f194" y="f195"/>
                    <a:pt x="f196" y="f197"/>
                    <a:pt x="f93" y="f198"/>
                  </a:cubicBezTo>
                  <a:cubicBezTo>
                    <a:pt x="f199" y="f200"/>
                    <a:pt x="f201" y="f49"/>
                    <a:pt x="f62" y="f56"/>
                  </a:cubicBezTo>
                  <a:cubicBezTo>
                    <a:pt x="f202" y="f7"/>
                    <a:pt x="f190" y="f62"/>
                    <a:pt x="f11" y="f43"/>
                  </a:cubicBezTo>
                  <a:cubicBezTo>
                    <a:pt x="f86" y="f203"/>
                    <a:pt x="f204" y="f205"/>
                    <a:pt x="f206" y="f207"/>
                  </a:cubicBezTo>
                  <a:cubicBezTo>
                    <a:pt x="f208" y="f34"/>
                    <a:pt x="f5" y="f190"/>
                    <a:pt x="f144" y="f22"/>
                  </a:cubicBezTo>
                  <a:cubicBezTo>
                    <a:pt x="f209" y="f210"/>
                    <a:pt x="f211" y="f27"/>
                    <a:pt x="f212" y="f213"/>
                  </a:cubicBezTo>
                  <a:cubicBezTo>
                    <a:pt x="f206" y="f183"/>
                    <a:pt x="f211" y="f192"/>
                    <a:pt x="f129" y="f190"/>
                  </a:cubicBezTo>
                  <a:cubicBezTo>
                    <a:pt x="f131" y="f26"/>
                    <a:pt x="f214" y="f188"/>
                    <a:pt x="f151" y="f186"/>
                  </a:cubicBezTo>
                  <a:cubicBezTo>
                    <a:pt x="f117" y="f192"/>
                    <a:pt x="f215" y="f192"/>
                    <a:pt x="f119" y="f27"/>
                  </a:cubicBezTo>
                  <a:cubicBezTo>
                    <a:pt x="f123" y="f216"/>
                    <a:pt x="f217" y="f28"/>
                    <a:pt x="f217" y="f193"/>
                  </a:cubicBezTo>
                  <a:cubicBezTo>
                    <a:pt x="f217" y="f218"/>
                    <a:pt x="f121" y="f181"/>
                    <a:pt x="f136" y="f219"/>
                  </a:cubicBezTo>
                  <a:cubicBezTo>
                    <a:pt x="f220" y="f35"/>
                    <a:pt x="f221" y="f35"/>
                    <a:pt x="f153" y="f219"/>
                  </a:cubicBezTo>
                  <a:cubicBezTo>
                    <a:pt x="f155" y="f181"/>
                    <a:pt x="f157" y="f218"/>
                    <a:pt x="f157" y="f34"/>
                  </a:cubicBezTo>
                  <a:cubicBezTo>
                    <a:pt x="f157" y="f30"/>
                    <a:pt x="f96" y="f177"/>
                    <a:pt x="f153" y="f216"/>
                  </a:cubicBezTo>
                  <a:cubicBezTo>
                    <a:pt x="f100" y="f192"/>
                    <a:pt x="f106" y="f192"/>
                    <a:pt x="f113" y="f72"/>
                  </a:cubicBezTo>
                  <a:cubicBezTo>
                    <a:pt x="f220" y="f72"/>
                    <a:pt x="f204" y="f72"/>
                    <a:pt x="f117" y="f190"/>
                  </a:cubicBezTo>
                  <a:cubicBezTo>
                    <a:pt x="f215" y="f188"/>
                    <a:pt x="f117" y="f210"/>
                    <a:pt x="f115" y="f25"/>
                  </a:cubicBezTo>
                  <a:cubicBezTo>
                    <a:pt x="f113" y="f222"/>
                    <a:pt x="f106" y="f223"/>
                    <a:pt x="f104" y="f25"/>
                  </a:cubicBezTo>
                  <a:cubicBezTo>
                    <a:pt x="f153" y="f70"/>
                    <a:pt x="f96" y="f26"/>
                    <a:pt x="f46" y="f186"/>
                  </a:cubicBezTo>
                  <a:cubicBezTo>
                    <a:pt x="f48" y="f186"/>
                    <a:pt x="f48" y="f192"/>
                    <a:pt x="f59" y="f216"/>
                  </a:cubicBezTo>
                  <a:cubicBezTo>
                    <a:pt x="f59" y="f28"/>
                    <a:pt x="f59" y="f30"/>
                    <a:pt x="f171" y="f30"/>
                  </a:cubicBezTo>
                  <a:cubicBezTo>
                    <a:pt x="f160" y="f177"/>
                    <a:pt x="f44" y="f28"/>
                    <a:pt x="f53" y="f192"/>
                  </a:cubicBezTo>
                  <a:cubicBezTo>
                    <a:pt x="f53" y="f190"/>
                    <a:pt x="f44" y="f186"/>
                    <a:pt x="f51" y="f26"/>
                  </a:cubicBezTo>
                  <a:cubicBezTo>
                    <a:pt x="f160" y="f188"/>
                    <a:pt x="f84" y="f186"/>
                    <a:pt x="f84" y="f210"/>
                  </a:cubicBezTo>
                  <a:cubicBezTo>
                    <a:pt x="f50" y="f25"/>
                    <a:pt x="f160" y="f224"/>
                    <a:pt x="f51" y="f224"/>
                  </a:cubicBezTo>
                  <a:cubicBezTo>
                    <a:pt x="f9" y="f223"/>
                    <a:pt x="f63" y="f225"/>
                    <a:pt x="f15" y="f14"/>
                  </a:cubicBezTo>
                  <a:cubicBezTo>
                    <a:pt x="f15" y="f12"/>
                    <a:pt x="f63" y="f176"/>
                    <a:pt x="f8" y="f9"/>
                  </a:cubicBezTo>
                  <a:close/>
                </a:path>
              </a:pathLst>
            </a:custGeom>
            <a:solidFill>
              <a:srgbClr val="FCDB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C8564108-34FC-29AB-7F84-80431E4A47EF}"/>
                </a:ext>
              </a:extLst>
            </p:cNvPr>
            <p:cNvSpPr/>
            <p:nvPr/>
          </p:nvSpPr>
          <p:spPr>
            <a:xfrm>
              <a:off x="2849563" y="1392238"/>
              <a:ext cx="4930773" cy="217804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02"/>
                <a:gd name="f8" fmla="val 178"/>
                <a:gd name="f9" fmla="val 156"/>
                <a:gd name="f10" fmla="val 400"/>
                <a:gd name="f11" fmla="val 399"/>
                <a:gd name="f12" fmla="val 155"/>
                <a:gd name="f13" fmla="val 398"/>
                <a:gd name="f14" fmla="val 153"/>
                <a:gd name="f15" fmla="val 391"/>
                <a:gd name="f16" fmla="val 135"/>
                <a:gd name="f17" fmla="val 381"/>
                <a:gd name="f18" fmla="val 119"/>
                <a:gd name="f19" fmla="val 370"/>
                <a:gd name="f20" fmla="val 103"/>
                <a:gd name="f21" fmla="val 88"/>
                <a:gd name="f22" fmla="val 347"/>
                <a:gd name="f23" fmla="val 75"/>
                <a:gd name="f24" fmla="val 333"/>
                <a:gd name="f25" fmla="val 64"/>
                <a:gd name="f26" fmla="val 320"/>
                <a:gd name="f27" fmla="val 54"/>
                <a:gd name="f28" fmla="val 305"/>
                <a:gd name="f29" fmla="val 45"/>
                <a:gd name="f30" fmla="val 289"/>
                <a:gd name="f31" fmla="val 39"/>
                <a:gd name="f32" fmla="val 275"/>
                <a:gd name="f33" fmla="val 33"/>
                <a:gd name="f34" fmla="val 260"/>
                <a:gd name="f35" fmla="val 30"/>
                <a:gd name="f36" fmla="val 245"/>
                <a:gd name="f37" fmla="val 26"/>
                <a:gd name="f38" fmla="val 238"/>
                <a:gd name="f39" fmla="val 24"/>
                <a:gd name="f40" fmla="val 231"/>
                <a:gd name="f41" fmla="val 25"/>
                <a:gd name="f42" fmla="val 224"/>
                <a:gd name="f43" fmla="val 213"/>
                <a:gd name="f44" fmla="val 23"/>
                <a:gd name="f45" fmla="val 202"/>
                <a:gd name="f46" fmla="val 22"/>
                <a:gd name="f47" fmla="val 191"/>
                <a:gd name="f48" fmla="val 179"/>
                <a:gd name="f49" fmla="val 167"/>
                <a:gd name="f50" fmla="val 28"/>
                <a:gd name="f51" fmla="val 146"/>
                <a:gd name="f52" fmla="val 31"/>
                <a:gd name="f53" fmla="val 137"/>
                <a:gd name="f54" fmla="val 32"/>
                <a:gd name="f55" fmla="val 129"/>
                <a:gd name="f56" fmla="val 35"/>
                <a:gd name="f57" fmla="val 116"/>
                <a:gd name="f58" fmla="val 40"/>
                <a:gd name="f59" fmla="val 104"/>
                <a:gd name="f60" fmla="val 46"/>
                <a:gd name="f61" fmla="val 92"/>
                <a:gd name="f62" fmla="val 52"/>
                <a:gd name="f63" fmla="val 81"/>
                <a:gd name="f64" fmla="val 58"/>
                <a:gd name="f65" fmla="val 73"/>
                <a:gd name="f66" fmla="val 66"/>
                <a:gd name="f67" fmla="val 60"/>
                <a:gd name="f68" fmla="val 76"/>
                <a:gd name="f69" fmla="val 56"/>
                <a:gd name="f70" fmla="val 80"/>
                <a:gd name="f71" fmla="val 53"/>
                <a:gd name="f72" fmla="val 84"/>
                <a:gd name="f73" fmla="val 91"/>
                <a:gd name="f74" fmla="val 99"/>
                <a:gd name="f75" fmla="val 34"/>
                <a:gd name="f76" fmla="val 107"/>
                <a:gd name="f77" fmla="val 124"/>
                <a:gd name="f78" fmla="val 12"/>
                <a:gd name="f79" fmla="val 143"/>
                <a:gd name="f80" fmla="val 7"/>
                <a:gd name="f81" fmla="val 163"/>
                <a:gd name="f82" fmla="val 5"/>
                <a:gd name="f83" fmla="val 168"/>
                <a:gd name="f84" fmla="val 174"/>
                <a:gd name="f85" fmla="val 177"/>
                <a:gd name="f86" fmla="val 175"/>
                <a:gd name="f87" fmla="val 1"/>
                <a:gd name="f88" fmla="val 159"/>
                <a:gd name="f89" fmla="val 145"/>
                <a:gd name="f90" fmla="val 10"/>
                <a:gd name="f91" fmla="val 132"/>
                <a:gd name="f92" fmla="val 13"/>
                <a:gd name="f93" fmla="val 130"/>
                <a:gd name="f94" fmla="val 126"/>
                <a:gd name="f95" fmla="val 123"/>
                <a:gd name="f96" fmla="val 17"/>
                <a:gd name="f97" fmla="val 109"/>
                <a:gd name="f98" fmla="val 97"/>
                <a:gd name="f99" fmla="val 85"/>
                <a:gd name="f100" fmla="val 47"/>
                <a:gd name="f101" fmla="val 67"/>
                <a:gd name="f102" fmla="val 59"/>
                <a:gd name="f103" fmla="val 63"/>
                <a:gd name="f104" fmla="val 50"/>
                <a:gd name="f105" fmla="val 70"/>
                <a:gd name="f106" fmla="val 49"/>
                <a:gd name="f107" fmla="val 72"/>
                <a:gd name="f108" fmla="val 44"/>
                <a:gd name="f109" fmla="val 87"/>
                <a:gd name="f110" fmla="val 100"/>
                <a:gd name="f111" fmla="val 27"/>
                <a:gd name="f112" fmla="val 114"/>
                <a:gd name="f113" fmla="val 21"/>
                <a:gd name="f114" fmla="val 211"/>
                <a:gd name="f115" fmla="val 2"/>
                <a:gd name="f116" fmla="val 233"/>
                <a:gd name="f117" fmla="val 3"/>
                <a:gd name="f118" fmla="val 254"/>
                <a:gd name="f119" fmla="val 6"/>
                <a:gd name="f120" fmla="val 297"/>
                <a:gd name="f121" fmla="val 317"/>
                <a:gd name="f122" fmla="val 335"/>
                <a:gd name="f123" fmla="val 380"/>
                <a:gd name="f124" fmla="val 392"/>
                <a:gd name="f125" fmla="val 118"/>
                <a:gd name="f126" fmla="val 396"/>
                <a:gd name="f127" fmla="+- 0 0 -90"/>
                <a:gd name="f128" fmla="*/ f4 1 402"/>
                <a:gd name="f129" fmla="*/ f5 1 178"/>
                <a:gd name="f130" fmla="val f6"/>
                <a:gd name="f131" fmla="val f7"/>
                <a:gd name="f132" fmla="val f8"/>
                <a:gd name="f133" fmla="*/ f127 f0 1"/>
                <a:gd name="f134" fmla="+- f132 0 f130"/>
                <a:gd name="f135" fmla="+- f131 0 f130"/>
                <a:gd name="f136" fmla="*/ f133 1 f3"/>
                <a:gd name="f137" fmla="*/ f135 1 402"/>
                <a:gd name="f138" fmla="*/ f134 1 178"/>
                <a:gd name="f139" fmla="*/ 402 f135 1"/>
                <a:gd name="f140" fmla="*/ 156 f134 1"/>
                <a:gd name="f141" fmla="*/ 398 f135 1"/>
                <a:gd name="f142" fmla="*/ 153 f134 1"/>
                <a:gd name="f143" fmla="*/ 370 f135 1"/>
                <a:gd name="f144" fmla="*/ 103 f134 1"/>
                <a:gd name="f145" fmla="*/ 333 f135 1"/>
                <a:gd name="f146" fmla="*/ 64 f134 1"/>
                <a:gd name="f147" fmla="*/ 289 f135 1"/>
                <a:gd name="f148" fmla="*/ 39 f134 1"/>
                <a:gd name="f149" fmla="*/ 245 f135 1"/>
                <a:gd name="f150" fmla="*/ 26 f134 1"/>
                <a:gd name="f151" fmla="*/ 224 f135 1"/>
                <a:gd name="f152" fmla="*/ 24 f134 1"/>
                <a:gd name="f153" fmla="*/ 191 f135 1"/>
                <a:gd name="f154" fmla="*/ 23 f134 1"/>
                <a:gd name="f155" fmla="*/ 155 f135 1"/>
                <a:gd name="f156" fmla="*/ 28 f134 1"/>
                <a:gd name="f157" fmla="*/ 129 f135 1"/>
                <a:gd name="f158" fmla="*/ 35 f134 1"/>
                <a:gd name="f159" fmla="*/ 92 f135 1"/>
                <a:gd name="f160" fmla="*/ 52 f134 1"/>
                <a:gd name="f161" fmla="*/ 64 f135 1"/>
                <a:gd name="f162" fmla="*/ 73 f134 1"/>
                <a:gd name="f163" fmla="*/ 53 f135 1"/>
                <a:gd name="f164" fmla="*/ 84 f134 1"/>
                <a:gd name="f165" fmla="*/ 34 f135 1"/>
                <a:gd name="f166" fmla="*/ 107 f134 1"/>
                <a:gd name="f167" fmla="*/ 7 f135 1"/>
                <a:gd name="f168" fmla="*/ 163 f134 1"/>
                <a:gd name="f169" fmla="*/ 0 f135 1"/>
                <a:gd name="f170" fmla="*/ 178 f134 1"/>
                <a:gd name="f171" fmla="*/ 174 f134 1"/>
                <a:gd name="f172" fmla="*/ 10 f135 1"/>
                <a:gd name="f173" fmla="*/ 132 f134 1"/>
                <a:gd name="f174" fmla="*/ 13 f135 1"/>
                <a:gd name="f175" fmla="*/ 123 f134 1"/>
                <a:gd name="f176" fmla="*/ 33 f135 1"/>
                <a:gd name="f177" fmla="*/ 85 f134 1"/>
                <a:gd name="f178" fmla="*/ 56 f135 1"/>
                <a:gd name="f179" fmla="*/ 59 f134 1"/>
                <a:gd name="f180" fmla="*/ 67 f135 1"/>
                <a:gd name="f181" fmla="*/ 50 f134 1"/>
                <a:gd name="f182" fmla="*/ 75 f135 1"/>
                <a:gd name="f183" fmla="*/ 44 f134 1"/>
                <a:gd name="f184" fmla="*/ 114 f135 1"/>
                <a:gd name="f185" fmla="*/ 21 f134 1"/>
                <a:gd name="f186" fmla="*/ 211 f135 1"/>
                <a:gd name="f187" fmla="*/ 2 f134 1"/>
                <a:gd name="f188" fmla="*/ 275 f135 1"/>
                <a:gd name="f189" fmla="*/ 13 f134 1"/>
                <a:gd name="f190" fmla="*/ 335 f135 1"/>
                <a:gd name="f191" fmla="*/ 45 f134 1"/>
                <a:gd name="f192" fmla="*/ 392 f135 1"/>
                <a:gd name="f193" fmla="*/ 118 f134 1"/>
                <a:gd name="f194" fmla="+- f136 0 f1"/>
                <a:gd name="f195" fmla="*/ f139 1 402"/>
                <a:gd name="f196" fmla="*/ f140 1 178"/>
                <a:gd name="f197" fmla="*/ f141 1 402"/>
                <a:gd name="f198" fmla="*/ f142 1 178"/>
                <a:gd name="f199" fmla="*/ f143 1 402"/>
                <a:gd name="f200" fmla="*/ f144 1 178"/>
                <a:gd name="f201" fmla="*/ f145 1 402"/>
                <a:gd name="f202" fmla="*/ f146 1 178"/>
                <a:gd name="f203" fmla="*/ f147 1 402"/>
                <a:gd name="f204" fmla="*/ f148 1 178"/>
                <a:gd name="f205" fmla="*/ f149 1 402"/>
                <a:gd name="f206" fmla="*/ f150 1 178"/>
                <a:gd name="f207" fmla="*/ f151 1 402"/>
                <a:gd name="f208" fmla="*/ f152 1 178"/>
                <a:gd name="f209" fmla="*/ f153 1 402"/>
                <a:gd name="f210" fmla="*/ f154 1 178"/>
                <a:gd name="f211" fmla="*/ f155 1 402"/>
                <a:gd name="f212" fmla="*/ f156 1 178"/>
                <a:gd name="f213" fmla="*/ f157 1 402"/>
                <a:gd name="f214" fmla="*/ f158 1 178"/>
                <a:gd name="f215" fmla="*/ f159 1 402"/>
                <a:gd name="f216" fmla="*/ f160 1 178"/>
                <a:gd name="f217" fmla="*/ f161 1 402"/>
                <a:gd name="f218" fmla="*/ f162 1 178"/>
                <a:gd name="f219" fmla="*/ f163 1 402"/>
                <a:gd name="f220" fmla="*/ f164 1 178"/>
                <a:gd name="f221" fmla="*/ f165 1 402"/>
                <a:gd name="f222" fmla="*/ f166 1 178"/>
                <a:gd name="f223" fmla="*/ f167 1 402"/>
                <a:gd name="f224" fmla="*/ f168 1 178"/>
                <a:gd name="f225" fmla="*/ f169 1 402"/>
                <a:gd name="f226" fmla="*/ f170 1 178"/>
                <a:gd name="f227" fmla="*/ f171 1 178"/>
                <a:gd name="f228" fmla="*/ f172 1 402"/>
                <a:gd name="f229" fmla="*/ f173 1 178"/>
                <a:gd name="f230" fmla="*/ f174 1 402"/>
                <a:gd name="f231" fmla="*/ f175 1 178"/>
                <a:gd name="f232" fmla="*/ f176 1 402"/>
                <a:gd name="f233" fmla="*/ f177 1 178"/>
                <a:gd name="f234" fmla="*/ f178 1 402"/>
                <a:gd name="f235" fmla="*/ f179 1 178"/>
                <a:gd name="f236" fmla="*/ f180 1 402"/>
                <a:gd name="f237" fmla="*/ f181 1 178"/>
                <a:gd name="f238" fmla="*/ f182 1 402"/>
                <a:gd name="f239" fmla="*/ f183 1 178"/>
                <a:gd name="f240" fmla="*/ f184 1 402"/>
                <a:gd name="f241" fmla="*/ f185 1 178"/>
                <a:gd name="f242" fmla="*/ f186 1 402"/>
                <a:gd name="f243" fmla="*/ f187 1 178"/>
                <a:gd name="f244" fmla="*/ f188 1 402"/>
                <a:gd name="f245" fmla="*/ f189 1 178"/>
                <a:gd name="f246" fmla="*/ f190 1 402"/>
                <a:gd name="f247" fmla="*/ f191 1 178"/>
                <a:gd name="f248" fmla="*/ f192 1 402"/>
                <a:gd name="f249" fmla="*/ f193 1 178"/>
                <a:gd name="f250" fmla="*/ 0 1 f137"/>
                <a:gd name="f251" fmla="*/ f131 1 f137"/>
                <a:gd name="f252" fmla="*/ 0 1 f138"/>
                <a:gd name="f253" fmla="*/ f132 1 f138"/>
                <a:gd name="f254" fmla="*/ f195 1 f137"/>
                <a:gd name="f255" fmla="*/ f196 1 f138"/>
                <a:gd name="f256" fmla="*/ f197 1 f137"/>
                <a:gd name="f257" fmla="*/ f198 1 f138"/>
                <a:gd name="f258" fmla="*/ f199 1 f137"/>
                <a:gd name="f259" fmla="*/ f200 1 f138"/>
                <a:gd name="f260" fmla="*/ f201 1 f137"/>
                <a:gd name="f261" fmla="*/ f202 1 f138"/>
                <a:gd name="f262" fmla="*/ f203 1 f137"/>
                <a:gd name="f263" fmla="*/ f204 1 f138"/>
                <a:gd name="f264" fmla="*/ f205 1 f137"/>
                <a:gd name="f265" fmla="*/ f206 1 f138"/>
                <a:gd name="f266" fmla="*/ f207 1 f137"/>
                <a:gd name="f267" fmla="*/ f208 1 f138"/>
                <a:gd name="f268" fmla="*/ f209 1 f137"/>
                <a:gd name="f269" fmla="*/ f210 1 f138"/>
                <a:gd name="f270" fmla="*/ f211 1 f137"/>
                <a:gd name="f271" fmla="*/ f212 1 f138"/>
                <a:gd name="f272" fmla="*/ f213 1 f137"/>
                <a:gd name="f273" fmla="*/ f214 1 f138"/>
                <a:gd name="f274" fmla="*/ f215 1 f137"/>
                <a:gd name="f275" fmla="*/ f216 1 f138"/>
                <a:gd name="f276" fmla="*/ f217 1 f137"/>
                <a:gd name="f277" fmla="*/ f218 1 f138"/>
                <a:gd name="f278" fmla="*/ f219 1 f137"/>
                <a:gd name="f279" fmla="*/ f220 1 f138"/>
                <a:gd name="f280" fmla="*/ f221 1 f137"/>
                <a:gd name="f281" fmla="*/ f222 1 f138"/>
                <a:gd name="f282" fmla="*/ f223 1 f137"/>
                <a:gd name="f283" fmla="*/ f224 1 f138"/>
                <a:gd name="f284" fmla="*/ f225 1 f137"/>
                <a:gd name="f285" fmla="*/ f226 1 f138"/>
                <a:gd name="f286" fmla="*/ f227 1 f138"/>
                <a:gd name="f287" fmla="*/ f228 1 f137"/>
                <a:gd name="f288" fmla="*/ f229 1 f138"/>
                <a:gd name="f289" fmla="*/ f230 1 f137"/>
                <a:gd name="f290" fmla="*/ f231 1 f138"/>
                <a:gd name="f291" fmla="*/ f232 1 f137"/>
                <a:gd name="f292" fmla="*/ f233 1 f138"/>
                <a:gd name="f293" fmla="*/ f234 1 f137"/>
                <a:gd name="f294" fmla="*/ f235 1 f138"/>
                <a:gd name="f295" fmla="*/ f236 1 f137"/>
                <a:gd name="f296" fmla="*/ f237 1 f138"/>
                <a:gd name="f297" fmla="*/ f238 1 f137"/>
                <a:gd name="f298" fmla="*/ f239 1 f138"/>
                <a:gd name="f299" fmla="*/ f240 1 f137"/>
                <a:gd name="f300" fmla="*/ f241 1 f138"/>
                <a:gd name="f301" fmla="*/ f242 1 f137"/>
                <a:gd name="f302" fmla="*/ f243 1 f138"/>
                <a:gd name="f303" fmla="*/ f244 1 f137"/>
                <a:gd name="f304" fmla="*/ f245 1 f138"/>
                <a:gd name="f305" fmla="*/ f246 1 f137"/>
                <a:gd name="f306" fmla="*/ f247 1 f138"/>
                <a:gd name="f307" fmla="*/ f248 1 f137"/>
                <a:gd name="f308" fmla="*/ f249 1 f138"/>
                <a:gd name="f309" fmla="*/ f250 f128 1"/>
                <a:gd name="f310" fmla="*/ f251 f128 1"/>
                <a:gd name="f311" fmla="*/ f253 f129 1"/>
                <a:gd name="f312" fmla="*/ f252 f129 1"/>
                <a:gd name="f313" fmla="*/ f254 f128 1"/>
                <a:gd name="f314" fmla="*/ f255 f129 1"/>
                <a:gd name="f315" fmla="*/ f256 f128 1"/>
                <a:gd name="f316" fmla="*/ f257 f129 1"/>
                <a:gd name="f317" fmla="*/ f258 f128 1"/>
                <a:gd name="f318" fmla="*/ f259 f129 1"/>
                <a:gd name="f319" fmla="*/ f260 f128 1"/>
                <a:gd name="f320" fmla="*/ f261 f129 1"/>
                <a:gd name="f321" fmla="*/ f262 f128 1"/>
                <a:gd name="f322" fmla="*/ f263 f129 1"/>
                <a:gd name="f323" fmla="*/ f264 f128 1"/>
                <a:gd name="f324" fmla="*/ f265 f129 1"/>
                <a:gd name="f325" fmla="*/ f266 f128 1"/>
                <a:gd name="f326" fmla="*/ f267 f129 1"/>
                <a:gd name="f327" fmla="*/ f268 f128 1"/>
                <a:gd name="f328" fmla="*/ f269 f129 1"/>
                <a:gd name="f329" fmla="*/ f270 f128 1"/>
                <a:gd name="f330" fmla="*/ f271 f129 1"/>
                <a:gd name="f331" fmla="*/ f272 f128 1"/>
                <a:gd name="f332" fmla="*/ f273 f129 1"/>
                <a:gd name="f333" fmla="*/ f274 f128 1"/>
                <a:gd name="f334" fmla="*/ f275 f129 1"/>
                <a:gd name="f335" fmla="*/ f276 f128 1"/>
                <a:gd name="f336" fmla="*/ f277 f129 1"/>
                <a:gd name="f337" fmla="*/ f278 f128 1"/>
                <a:gd name="f338" fmla="*/ f279 f129 1"/>
                <a:gd name="f339" fmla="*/ f280 f128 1"/>
                <a:gd name="f340" fmla="*/ f281 f129 1"/>
                <a:gd name="f341" fmla="*/ f282 f128 1"/>
                <a:gd name="f342" fmla="*/ f283 f129 1"/>
                <a:gd name="f343" fmla="*/ f284 f128 1"/>
                <a:gd name="f344" fmla="*/ f285 f129 1"/>
                <a:gd name="f345" fmla="*/ f286 f129 1"/>
                <a:gd name="f346" fmla="*/ f287 f128 1"/>
                <a:gd name="f347" fmla="*/ f288 f129 1"/>
                <a:gd name="f348" fmla="*/ f289 f128 1"/>
                <a:gd name="f349" fmla="*/ f290 f129 1"/>
                <a:gd name="f350" fmla="*/ f291 f128 1"/>
                <a:gd name="f351" fmla="*/ f292 f129 1"/>
                <a:gd name="f352" fmla="*/ f293 f128 1"/>
                <a:gd name="f353" fmla="*/ f294 f129 1"/>
                <a:gd name="f354" fmla="*/ f295 f128 1"/>
                <a:gd name="f355" fmla="*/ f296 f129 1"/>
                <a:gd name="f356" fmla="*/ f297 f128 1"/>
                <a:gd name="f357" fmla="*/ f298 f129 1"/>
                <a:gd name="f358" fmla="*/ f299 f128 1"/>
                <a:gd name="f359" fmla="*/ f300 f129 1"/>
                <a:gd name="f360" fmla="*/ f301 f128 1"/>
                <a:gd name="f361" fmla="*/ f302 f129 1"/>
                <a:gd name="f362" fmla="*/ f303 f128 1"/>
                <a:gd name="f363" fmla="*/ f304 f129 1"/>
                <a:gd name="f364" fmla="*/ f305 f128 1"/>
                <a:gd name="f365" fmla="*/ f306 f129 1"/>
                <a:gd name="f366" fmla="*/ f307 f128 1"/>
                <a:gd name="f367" fmla="*/ f308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4">
                  <a:pos x="f313" y="f314"/>
                </a:cxn>
                <a:cxn ang="f194">
                  <a:pos x="f315" y="f316"/>
                </a:cxn>
                <a:cxn ang="f194">
                  <a:pos x="f317" y="f318"/>
                </a:cxn>
                <a:cxn ang="f194">
                  <a:pos x="f319" y="f320"/>
                </a:cxn>
                <a:cxn ang="f194">
                  <a:pos x="f321" y="f322"/>
                </a:cxn>
                <a:cxn ang="f194">
                  <a:pos x="f323" y="f324"/>
                </a:cxn>
                <a:cxn ang="f194">
                  <a:pos x="f325" y="f326"/>
                </a:cxn>
                <a:cxn ang="f194">
                  <a:pos x="f327" y="f328"/>
                </a:cxn>
                <a:cxn ang="f194">
                  <a:pos x="f329" y="f330"/>
                </a:cxn>
                <a:cxn ang="f194">
                  <a:pos x="f331" y="f332"/>
                </a:cxn>
                <a:cxn ang="f194">
                  <a:pos x="f333" y="f334"/>
                </a:cxn>
                <a:cxn ang="f194">
                  <a:pos x="f335" y="f336"/>
                </a:cxn>
                <a:cxn ang="f194">
                  <a:pos x="f337" y="f338"/>
                </a:cxn>
                <a:cxn ang="f194">
                  <a:pos x="f339" y="f340"/>
                </a:cxn>
                <a:cxn ang="f194">
                  <a:pos x="f341" y="f342"/>
                </a:cxn>
                <a:cxn ang="f194">
                  <a:pos x="f343" y="f344"/>
                </a:cxn>
                <a:cxn ang="f194">
                  <a:pos x="f343" y="f345"/>
                </a:cxn>
                <a:cxn ang="f194">
                  <a:pos x="f346" y="f347"/>
                </a:cxn>
                <a:cxn ang="f194">
                  <a:pos x="f348" y="f349"/>
                </a:cxn>
                <a:cxn ang="f194">
                  <a:pos x="f350" y="f351"/>
                </a:cxn>
                <a:cxn ang="f194">
                  <a:pos x="f352" y="f353"/>
                </a:cxn>
                <a:cxn ang="f194">
                  <a:pos x="f354" y="f355"/>
                </a:cxn>
                <a:cxn ang="f194">
                  <a:pos x="f356" y="f357"/>
                </a:cxn>
                <a:cxn ang="f194">
                  <a:pos x="f358" y="f359"/>
                </a:cxn>
                <a:cxn ang="f194">
                  <a:pos x="f360" y="f361"/>
                </a:cxn>
                <a:cxn ang="f194">
                  <a:pos x="f362" y="f363"/>
                </a:cxn>
                <a:cxn ang="f194">
                  <a:pos x="f364" y="f365"/>
                </a:cxn>
                <a:cxn ang="f194">
                  <a:pos x="f366" y="f367"/>
                </a:cxn>
                <a:cxn ang="f194">
                  <a:pos x="f313" y="f314"/>
                </a:cxn>
              </a:cxnLst>
              <a:rect l="f309" t="f312" r="f310" b="f311"/>
              <a:pathLst>
                <a:path w="402" h="178">
                  <a:moveTo>
                    <a:pt x="f7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39"/>
                  </a:cubicBezTo>
                  <a:cubicBezTo>
                    <a:pt x="f43" y="f44"/>
                    <a:pt x="f45" y="f46"/>
                    <a:pt x="f47" y="f44"/>
                  </a:cubicBezTo>
                  <a:cubicBezTo>
                    <a:pt x="f48" y="f39"/>
                    <a:pt x="f49" y="f41"/>
                    <a:pt x="f12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25" y="f65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60" y="f73"/>
                    <a:pt x="f31" y="f74"/>
                    <a:pt x="f75" y="f76"/>
                  </a:cubicBezTo>
                  <a:cubicBezTo>
                    <a:pt x="f44" y="f77"/>
                    <a:pt x="f78" y="f79"/>
                    <a:pt x="f80" y="f81"/>
                  </a:cubicBezTo>
                  <a:cubicBezTo>
                    <a:pt x="f82" y="f83"/>
                    <a:pt x="f82" y="f84"/>
                    <a:pt x="f6" y="f8"/>
                  </a:cubicBezTo>
                  <a:cubicBezTo>
                    <a:pt x="f6" y="f85"/>
                    <a:pt x="f6" y="f86"/>
                    <a:pt x="f6" y="f84"/>
                  </a:cubicBezTo>
                  <a:cubicBezTo>
                    <a:pt x="f87" y="f88"/>
                    <a:pt x="f82" y="f89"/>
                    <a:pt x="f90" y="f91"/>
                  </a:cubicBezTo>
                  <a:cubicBezTo>
                    <a:pt x="f92" y="f93"/>
                    <a:pt x="f78" y="f94"/>
                    <a:pt x="f92" y="f95"/>
                  </a:cubicBezTo>
                  <a:cubicBezTo>
                    <a:pt x="f96" y="f97"/>
                    <a:pt x="f41" y="f98"/>
                    <a:pt x="f33" y="f99"/>
                  </a:cubicBezTo>
                  <a:cubicBezTo>
                    <a:pt x="f58" y="f68"/>
                    <a:pt x="f100" y="f101"/>
                    <a:pt x="f69" y="f102"/>
                  </a:cubicBezTo>
                  <a:cubicBezTo>
                    <a:pt x="f102" y="f69"/>
                    <a:pt x="f103" y="f71"/>
                    <a:pt x="f101" y="f104"/>
                  </a:cubicBezTo>
                  <a:cubicBezTo>
                    <a:pt x="f105" y="f106"/>
                    <a:pt x="f107" y="f60"/>
                    <a:pt x="f23" y="f108"/>
                  </a:cubicBezTo>
                  <a:cubicBezTo>
                    <a:pt x="f109" y="f75"/>
                    <a:pt x="f110" y="f111"/>
                    <a:pt x="f112" y="f113"/>
                  </a:cubicBezTo>
                  <a:cubicBezTo>
                    <a:pt x="f89" y="f80"/>
                    <a:pt x="f85" y="f6"/>
                    <a:pt x="f114" y="f115"/>
                  </a:cubicBezTo>
                  <a:cubicBezTo>
                    <a:pt x="f116" y="f117"/>
                    <a:pt x="f118" y="f119"/>
                    <a:pt x="f32" y="f92"/>
                  </a:cubicBezTo>
                  <a:cubicBezTo>
                    <a:pt x="f120" y="f113"/>
                    <a:pt x="f121" y="f52"/>
                    <a:pt x="f122" y="f29"/>
                  </a:cubicBezTo>
                  <a:cubicBezTo>
                    <a:pt x="f2" y="f25"/>
                    <a:pt x="f123" y="f109"/>
                    <a:pt x="f124" y="f125"/>
                  </a:cubicBezTo>
                  <a:cubicBezTo>
                    <a:pt x="f126" y="f93"/>
                    <a:pt x="f10" y="f79"/>
                    <a:pt x="f7" y="f9"/>
                  </a:cubicBezTo>
                  <a:close/>
                </a:path>
              </a:pathLst>
            </a:custGeom>
            <a:solidFill>
              <a:srgbClr val="FEF5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C51E866A-A928-F687-096D-2F47D60B7ED3}"/>
                </a:ext>
              </a:extLst>
            </p:cNvPr>
            <p:cNvSpPr/>
            <p:nvPr/>
          </p:nvSpPr>
          <p:spPr>
            <a:xfrm>
              <a:off x="6051554" y="6480179"/>
              <a:ext cx="1274765" cy="1344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110"/>
                <a:gd name="f8" fmla="val 50"/>
                <a:gd name="f9" fmla="val 78"/>
                <a:gd name="f10" fmla="val 15"/>
                <a:gd name="f11" fmla="val 95"/>
                <a:gd name="f12" fmla="val 38"/>
                <a:gd name="f13" fmla="val 101"/>
                <a:gd name="f14" fmla="val 69"/>
                <a:gd name="f15" fmla="val 80"/>
                <a:gd name="f16" fmla="val 97"/>
                <a:gd name="f17" fmla="val 88"/>
                <a:gd name="f18" fmla="val 89"/>
                <a:gd name="f19" fmla="val 94"/>
                <a:gd name="f20" fmla="val 76"/>
                <a:gd name="f21" fmla="val 60"/>
                <a:gd name="f22" fmla="val 108"/>
                <a:gd name="f23" fmla="val 44"/>
                <a:gd name="f24" fmla="val 39"/>
                <a:gd name="f25" fmla="val 35"/>
                <a:gd name="f26" fmla="val 31"/>
                <a:gd name="f27" fmla="val 107"/>
                <a:gd name="f28" fmla="val 29"/>
                <a:gd name="f29" fmla="val 105"/>
                <a:gd name="f30" fmla="val 102"/>
                <a:gd name="f31" fmla="val 99"/>
                <a:gd name="f32" fmla="val 83"/>
                <a:gd name="f33" fmla="val 24"/>
                <a:gd name="f34" fmla="val 10"/>
                <a:gd name="f35" fmla="val 59"/>
                <a:gd name="f36" fmla="val 9"/>
                <a:gd name="f37" fmla="val 58"/>
                <a:gd name="f38" fmla="val 7"/>
                <a:gd name="f39" fmla="val 56"/>
                <a:gd name="f40" fmla="val 8"/>
                <a:gd name="f41" fmla="val 54"/>
                <a:gd name="f42" fmla="val 51"/>
                <a:gd name="f43" fmla="val 12"/>
                <a:gd name="f44" fmla="val 49"/>
                <a:gd name="f45" fmla="val 25"/>
                <a:gd name="f46" fmla="val 46"/>
                <a:gd name="f47" fmla="val 42"/>
                <a:gd name="f48" fmla="val 43"/>
                <a:gd name="f49" fmla="val 40"/>
                <a:gd name="f50" fmla="val 13"/>
                <a:gd name="f51" fmla="val 11"/>
                <a:gd name="f52" fmla="val 47"/>
                <a:gd name="f53" fmla="val 48"/>
                <a:gd name="f54" fmla="val 5"/>
                <a:gd name="f55" fmla="val 6"/>
                <a:gd name="f56" fmla="val 27"/>
                <a:gd name="f57" fmla="val 1"/>
                <a:gd name="f58" fmla="val 20"/>
                <a:gd name="f59" fmla="val 19"/>
                <a:gd name="f60" fmla="val 18"/>
                <a:gd name="f61" fmla="val 17"/>
                <a:gd name="f62" fmla="val 26"/>
                <a:gd name="f63" fmla="val 3"/>
                <a:gd name="f64" fmla="val 2"/>
                <a:gd name="f65" fmla="+- 0 0 -90"/>
                <a:gd name="f66" fmla="*/ f3 1 104"/>
                <a:gd name="f67" fmla="*/ f4 1 110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104"/>
                <a:gd name="f76" fmla="*/ f72 1 110"/>
                <a:gd name="f77" fmla="*/ 50 f73 1"/>
                <a:gd name="f78" fmla="*/ 0 f72 1"/>
                <a:gd name="f79" fmla="*/ 101 f73 1"/>
                <a:gd name="f80" fmla="*/ 69 f72 1"/>
                <a:gd name="f81" fmla="*/ 89 f73 1"/>
                <a:gd name="f82" fmla="*/ 94 f72 1"/>
                <a:gd name="f83" fmla="*/ 44 f73 1"/>
                <a:gd name="f84" fmla="*/ 108 f72 1"/>
                <a:gd name="f85" fmla="*/ 31 f73 1"/>
                <a:gd name="f86" fmla="*/ 107 f72 1"/>
                <a:gd name="f87" fmla="*/ 29 f73 1"/>
                <a:gd name="f88" fmla="*/ 99 f72 1"/>
                <a:gd name="f89" fmla="*/ 10 f73 1"/>
                <a:gd name="f90" fmla="*/ 59 f72 1"/>
                <a:gd name="f91" fmla="*/ 8 f73 1"/>
                <a:gd name="f92" fmla="*/ 54 f72 1"/>
                <a:gd name="f93" fmla="*/ 15 f73 1"/>
                <a:gd name="f94" fmla="*/ 49 f72 1"/>
                <a:gd name="f95" fmla="*/ 46 f73 1"/>
                <a:gd name="f96" fmla="*/ 43 f72 1"/>
                <a:gd name="f97" fmla="*/ 46 f72 1"/>
                <a:gd name="f98" fmla="*/ 9 f73 1"/>
                <a:gd name="f99" fmla="*/ 47 f72 1"/>
                <a:gd name="f100" fmla="*/ 6 f73 1"/>
                <a:gd name="f101" fmla="*/ 44 f72 1"/>
                <a:gd name="f102" fmla="*/ 1 f73 1"/>
                <a:gd name="f103" fmla="*/ 20 f72 1"/>
                <a:gd name="f104" fmla="*/ 17 f72 1"/>
                <a:gd name="f105" fmla="*/ 38 f73 1"/>
                <a:gd name="f106" fmla="*/ 5 f72 1"/>
                <a:gd name="f107" fmla="+- f74 0 f1"/>
                <a:gd name="f108" fmla="*/ f77 1 104"/>
                <a:gd name="f109" fmla="*/ f78 1 110"/>
                <a:gd name="f110" fmla="*/ f79 1 104"/>
                <a:gd name="f111" fmla="*/ f80 1 110"/>
                <a:gd name="f112" fmla="*/ f81 1 104"/>
                <a:gd name="f113" fmla="*/ f82 1 110"/>
                <a:gd name="f114" fmla="*/ f83 1 104"/>
                <a:gd name="f115" fmla="*/ f84 1 110"/>
                <a:gd name="f116" fmla="*/ f85 1 104"/>
                <a:gd name="f117" fmla="*/ f86 1 110"/>
                <a:gd name="f118" fmla="*/ f87 1 104"/>
                <a:gd name="f119" fmla="*/ f88 1 110"/>
                <a:gd name="f120" fmla="*/ f89 1 104"/>
                <a:gd name="f121" fmla="*/ f90 1 110"/>
                <a:gd name="f122" fmla="*/ f91 1 104"/>
                <a:gd name="f123" fmla="*/ f92 1 110"/>
                <a:gd name="f124" fmla="*/ f93 1 104"/>
                <a:gd name="f125" fmla="*/ f94 1 110"/>
                <a:gd name="f126" fmla="*/ f95 1 104"/>
                <a:gd name="f127" fmla="*/ f96 1 110"/>
                <a:gd name="f128" fmla="*/ f97 1 110"/>
                <a:gd name="f129" fmla="*/ f98 1 104"/>
                <a:gd name="f130" fmla="*/ f99 1 110"/>
                <a:gd name="f131" fmla="*/ f100 1 104"/>
                <a:gd name="f132" fmla="*/ f101 1 110"/>
                <a:gd name="f133" fmla="*/ f102 1 104"/>
                <a:gd name="f134" fmla="*/ f103 1 110"/>
                <a:gd name="f135" fmla="*/ f104 1 110"/>
                <a:gd name="f136" fmla="*/ f105 1 104"/>
                <a:gd name="f137" fmla="*/ f106 1 110"/>
                <a:gd name="f138" fmla="*/ 0 1 f75"/>
                <a:gd name="f139" fmla="*/ f69 1 f75"/>
                <a:gd name="f140" fmla="*/ 0 1 f76"/>
                <a:gd name="f141" fmla="*/ f70 1 f76"/>
                <a:gd name="f142" fmla="*/ f108 1 f75"/>
                <a:gd name="f143" fmla="*/ f109 1 f76"/>
                <a:gd name="f144" fmla="*/ f110 1 f75"/>
                <a:gd name="f145" fmla="*/ f111 1 f76"/>
                <a:gd name="f146" fmla="*/ f112 1 f75"/>
                <a:gd name="f147" fmla="*/ f113 1 f76"/>
                <a:gd name="f148" fmla="*/ f114 1 f75"/>
                <a:gd name="f149" fmla="*/ f115 1 f76"/>
                <a:gd name="f150" fmla="*/ f116 1 f75"/>
                <a:gd name="f151" fmla="*/ f117 1 f76"/>
                <a:gd name="f152" fmla="*/ f118 1 f75"/>
                <a:gd name="f153" fmla="*/ f119 1 f76"/>
                <a:gd name="f154" fmla="*/ f120 1 f75"/>
                <a:gd name="f155" fmla="*/ f121 1 f76"/>
                <a:gd name="f156" fmla="*/ f122 1 f75"/>
                <a:gd name="f157" fmla="*/ f123 1 f76"/>
                <a:gd name="f158" fmla="*/ f124 1 f75"/>
                <a:gd name="f159" fmla="*/ f125 1 f76"/>
                <a:gd name="f160" fmla="*/ f126 1 f75"/>
                <a:gd name="f161" fmla="*/ f127 1 f76"/>
                <a:gd name="f162" fmla="*/ f128 1 f76"/>
                <a:gd name="f163" fmla="*/ f129 1 f75"/>
                <a:gd name="f164" fmla="*/ f130 1 f76"/>
                <a:gd name="f165" fmla="*/ f131 1 f75"/>
                <a:gd name="f166" fmla="*/ f132 1 f76"/>
                <a:gd name="f167" fmla="*/ f133 1 f75"/>
                <a:gd name="f168" fmla="*/ f134 1 f76"/>
                <a:gd name="f169" fmla="*/ f135 1 f76"/>
                <a:gd name="f170" fmla="*/ f136 1 f75"/>
                <a:gd name="f171" fmla="*/ f137 1 f76"/>
                <a:gd name="f172" fmla="*/ f138 f66 1"/>
                <a:gd name="f173" fmla="*/ f139 f66 1"/>
                <a:gd name="f174" fmla="*/ f141 f67 1"/>
                <a:gd name="f175" fmla="*/ f140 f67 1"/>
                <a:gd name="f176" fmla="*/ f142 f66 1"/>
                <a:gd name="f177" fmla="*/ f143 f67 1"/>
                <a:gd name="f178" fmla="*/ f144 f66 1"/>
                <a:gd name="f179" fmla="*/ f145 f67 1"/>
                <a:gd name="f180" fmla="*/ f146 f66 1"/>
                <a:gd name="f181" fmla="*/ f147 f67 1"/>
                <a:gd name="f182" fmla="*/ f148 f66 1"/>
                <a:gd name="f183" fmla="*/ f149 f67 1"/>
                <a:gd name="f184" fmla="*/ f150 f66 1"/>
                <a:gd name="f185" fmla="*/ f151 f67 1"/>
                <a:gd name="f186" fmla="*/ f152 f66 1"/>
                <a:gd name="f187" fmla="*/ f153 f67 1"/>
                <a:gd name="f188" fmla="*/ f154 f66 1"/>
                <a:gd name="f189" fmla="*/ f155 f67 1"/>
                <a:gd name="f190" fmla="*/ f156 f66 1"/>
                <a:gd name="f191" fmla="*/ f157 f67 1"/>
                <a:gd name="f192" fmla="*/ f158 f66 1"/>
                <a:gd name="f193" fmla="*/ f159 f67 1"/>
                <a:gd name="f194" fmla="*/ f160 f66 1"/>
                <a:gd name="f195" fmla="*/ f161 f67 1"/>
                <a:gd name="f196" fmla="*/ f162 f67 1"/>
                <a:gd name="f197" fmla="*/ f163 f66 1"/>
                <a:gd name="f198" fmla="*/ f164 f67 1"/>
                <a:gd name="f199" fmla="*/ f165 f66 1"/>
                <a:gd name="f200" fmla="*/ f166 f67 1"/>
                <a:gd name="f201" fmla="*/ f167 f66 1"/>
                <a:gd name="f202" fmla="*/ f168 f67 1"/>
                <a:gd name="f203" fmla="*/ f169 f67 1"/>
                <a:gd name="f204" fmla="*/ f170 f66 1"/>
                <a:gd name="f205" fmla="*/ f171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76" y="f177"/>
                </a:cxn>
                <a:cxn ang="f107">
                  <a:pos x="f178" y="f179"/>
                </a:cxn>
                <a:cxn ang="f107">
                  <a:pos x="f180" y="f181"/>
                </a:cxn>
                <a:cxn ang="f107">
                  <a:pos x="f182" y="f183"/>
                </a:cxn>
                <a:cxn ang="f107">
                  <a:pos x="f184" y="f185"/>
                </a:cxn>
                <a:cxn ang="f107">
                  <a:pos x="f186" y="f187"/>
                </a:cxn>
                <a:cxn ang="f107">
                  <a:pos x="f188" y="f189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94" y="f195"/>
                </a:cxn>
                <a:cxn ang="f107">
                  <a:pos x="f192" y="f196"/>
                </a:cxn>
                <a:cxn ang="f107">
                  <a:pos x="f197" y="f198"/>
                </a:cxn>
                <a:cxn ang="f107">
                  <a:pos x="f199" y="f200"/>
                </a:cxn>
                <a:cxn ang="f107">
                  <a:pos x="f201" y="f202"/>
                </a:cxn>
                <a:cxn ang="f107">
                  <a:pos x="f201" y="f203"/>
                </a:cxn>
                <a:cxn ang="f107">
                  <a:pos x="f204" y="f205"/>
                </a:cxn>
                <a:cxn ang="f107">
                  <a:pos x="f176" y="f177"/>
                </a:cxn>
              </a:cxnLst>
              <a:rect l="f172" t="f175" r="f173" b="f174"/>
              <a:pathLst>
                <a:path w="104" h="11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6"/>
                    <a:pt x="f21" y="f22"/>
                    <a:pt x="f23" y="f22"/>
                  </a:cubicBezTo>
                  <a:cubicBezTo>
                    <a:pt x="f24" y="f22"/>
                    <a:pt x="f25" y="f7"/>
                    <a:pt x="f26" y="f27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28" y="f32"/>
                    <a:pt x="f33" y="f14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36" y="f42"/>
                    <a:pt x="f43" y="f8"/>
                    <a:pt x="f10" y="f44"/>
                  </a:cubicBezTo>
                  <a:cubicBezTo>
                    <a:pt x="f45" y="f46"/>
                    <a:pt x="f25" y="f47"/>
                    <a:pt x="f46" y="f48"/>
                  </a:cubicBezTo>
                  <a:cubicBezTo>
                    <a:pt x="f25" y="f49"/>
                    <a:pt x="f45" y="f48"/>
                    <a:pt x="f10" y="f46"/>
                  </a:cubicBezTo>
                  <a:cubicBezTo>
                    <a:pt x="f50" y="f46"/>
                    <a:pt x="f51" y="f52"/>
                    <a:pt x="f36" y="f52"/>
                  </a:cubicBezTo>
                  <a:cubicBezTo>
                    <a:pt x="f38" y="f53"/>
                    <a:pt x="f54" y="f52"/>
                    <a:pt x="f55" y="f23"/>
                  </a:cubicBezTo>
                  <a:cubicBezTo>
                    <a:pt x="f40" y="f25"/>
                    <a:pt x="f55" y="f56"/>
                    <a:pt x="f57" y="f58"/>
                  </a:cubicBezTo>
                  <a:cubicBezTo>
                    <a:pt x="f5" y="f59"/>
                    <a:pt x="f5" y="f60"/>
                    <a:pt x="f57" y="f61"/>
                  </a:cubicBezTo>
                  <a:cubicBezTo>
                    <a:pt x="f50" y="f50"/>
                    <a:pt x="f62" y="f34"/>
                    <a:pt x="f12" y="f54"/>
                  </a:cubicBezTo>
                  <a:cubicBezTo>
                    <a:pt x="f47" y="f63"/>
                    <a:pt x="f46" y="f64"/>
                    <a:pt x="f8" y="f5"/>
                  </a:cubicBezTo>
                  <a:close/>
                </a:path>
              </a:pathLst>
            </a:custGeom>
            <a:solidFill>
              <a:srgbClr val="D5A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7ED64752-B4EE-3345-E532-A66DAD8D1A3D}"/>
                </a:ext>
              </a:extLst>
            </p:cNvPr>
            <p:cNvSpPr/>
            <p:nvPr/>
          </p:nvSpPr>
          <p:spPr>
            <a:xfrm>
              <a:off x="3671892" y="6664330"/>
              <a:ext cx="1103315" cy="1173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96"/>
                <a:gd name="f8" fmla="val 5"/>
                <a:gd name="f9" fmla="val 81"/>
                <a:gd name="f10" fmla="val 61"/>
                <a:gd name="f11" fmla="val 43"/>
                <a:gd name="f12" fmla="val 18"/>
                <a:gd name="f13" fmla="val 26"/>
                <a:gd name="f14" fmla="val 15"/>
                <a:gd name="f15" fmla="val 37"/>
                <a:gd name="f16" fmla="val 7"/>
                <a:gd name="f17" fmla="val 49"/>
                <a:gd name="f18" fmla="val 62"/>
                <a:gd name="f19" fmla="val 3"/>
                <a:gd name="f20" fmla="val 76"/>
                <a:gd name="f21" fmla="val 6"/>
                <a:gd name="f22" fmla="val 89"/>
                <a:gd name="f23" fmla="val 9"/>
                <a:gd name="f24" fmla="val 10"/>
                <a:gd name="f25" fmla="val 11"/>
                <a:gd name="f26" fmla="val 13"/>
                <a:gd name="f27" fmla="val 86"/>
                <a:gd name="f28" fmla="val 24"/>
                <a:gd name="f29" fmla="val 30"/>
                <a:gd name="f30" fmla="val 31"/>
                <a:gd name="f31" fmla="val 32"/>
                <a:gd name="f32" fmla="val 33"/>
                <a:gd name="f33" fmla="val 87"/>
                <a:gd name="f34" fmla="val 35"/>
                <a:gd name="f35" fmla="val 85"/>
                <a:gd name="f36" fmla="val 82"/>
                <a:gd name="f37" fmla="val 72"/>
                <a:gd name="f38" fmla="val 27"/>
                <a:gd name="f39" fmla="val 50"/>
                <a:gd name="f40" fmla="val 59"/>
                <a:gd name="f41" fmla="val 68"/>
                <a:gd name="f42" fmla="val 29"/>
                <a:gd name="f43" fmla="val 74"/>
                <a:gd name="f44" fmla="val 39"/>
                <a:gd name="f45" fmla="val 40"/>
                <a:gd name="f46" fmla="val 70"/>
                <a:gd name="f47" fmla="val 41"/>
                <a:gd name="f48" fmla="val 54"/>
                <a:gd name="f49" fmla="val 52"/>
                <a:gd name="f50" fmla="val 48"/>
                <a:gd name="f51" fmla="val 91"/>
                <a:gd name="f52" fmla="val 92"/>
                <a:gd name="f53" fmla="val 93"/>
                <a:gd name="f54" fmla="val 94"/>
                <a:gd name="f55" fmla="val 47"/>
                <a:gd name="f56" fmla="val 34"/>
                <a:gd name="f57" fmla="val 20"/>
                <a:gd name="f58" fmla="val 83"/>
                <a:gd name="f59" fmla="+- 0 0 -90"/>
                <a:gd name="f60" fmla="*/ f3 1 90"/>
                <a:gd name="f61" fmla="*/ f4 1 96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90"/>
                <a:gd name="f70" fmla="*/ f66 1 96"/>
                <a:gd name="f71" fmla="*/ 5 f67 1"/>
                <a:gd name="f72" fmla="*/ 81 f66 1"/>
                <a:gd name="f73" fmla="*/ 18 f67 1"/>
                <a:gd name="f74" fmla="*/ 26 f66 1"/>
                <a:gd name="f75" fmla="*/ 49 f67 1"/>
                <a:gd name="f76" fmla="*/ 0 f66 1"/>
                <a:gd name="f77" fmla="*/ 89 f67 1"/>
                <a:gd name="f78" fmla="*/ 9 f66 1"/>
                <a:gd name="f79" fmla="*/ 13 f66 1"/>
                <a:gd name="f80" fmla="*/ 30 f66 1"/>
                <a:gd name="f81" fmla="*/ 33 f66 1"/>
                <a:gd name="f82" fmla="*/ 82 f67 1"/>
                <a:gd name="f83" fmla="*/ 35 f66 1"/>
                <a:gd name="f84" fmla="*/ 50 f67 1"/>
                <a:gd name="f85" fmla="*/ 74 f67 1"/>
                <a:gd name="f86" fmla="*/ 37 f66 1"/>
                <a:gd name="f87" fmla="*/ 70 f67 1"/>
                <a:gd name="f88" fmla="*/ 41 f66 1"/>
                <a:gd name="f89" fmla="*/ 87 f66 1"/>
                <a:gd name="f90" fmla="*/ 92 f66 1"/>
                <a:gd name="f91" fmla="*/ 47 f67 1"/>
                <a:gd name="f92" fmla="*/ 94 f66 1"/>
                <a:gd name="f93" fmla="*/ 9 f67 1"/>
                <a:gd name="f94" fmla="*/ 86 f66 1"/>
                <a:gd name="f95" fmla="+- f68 0 f1"/>
                <a:gd name="f96" fmla="*/ f71 1 90"/>
                <a:gd name="f97" fmla="*/ f72 1 96"/>
                <a:gd name="f98" fmla="*/ f73 1 90"/>
                <a:gd name="f99" fmla="*/ f74 1 96"/>
                <a:gd name="f100" fmla="*/ f75 1 90"/>
                <a:gd name="f101" fmla="*/ f76 1 96"/>
                <a:gd name="f102" fmla="*/ f77 1 90"/>
                <a:gd name="f103" fmla="*/ f78 1 96"/>
                <a:gd name="f104" fmla="*/ f79 1 96"/>
                <a:gd name="f105" fmla="*/ f80 1 96"/>
                <a:gd name="f106" fmla="*/ f81 1 96"/>
                <a:gd name="f107" fmla="*/ f82 1 90"/>
                <a:gd name="f108" fmla="*/ f83 1 96"/>
                <a:gd name="f109" fmla="*/ f84 1 90"/>
                <a:gd name="f110" fmla="*/ f85 1 90"/>
                <a:gd name="f111" fmla="*/ f86 1 96"/>
                <a:gd name="f112" fmla="*/ f87 1 90"/>
                <a:gd name="f113" fmla="*/ f88 1 96"/>
                <a:gd name="f114" fmla="*/ f89 1 96"/>
                <a:gd name="f115" fmla="*/ f90 1 96"/>
                <a:gd name="f116" fmla="*/ f91 1 90"/>
                <a:gd name="f117" fmla="*/ f92 1 96"/>
                <a:gd name="f118" fmla="*/ f93 1 90"/>
                <a:gd name="f119" fmla="*/ f94 1 96"/>
                <a:gd name="f120" fmla="*/ 0 1 f69"/>
                <a:gd name="f121" fmla="*/ f63 1 f69"/>
                <a:gd name="f122" fmla="*/ 0 1 f70"/>
                <a:gd name="f123" fmla="*/ f64 1 f70"/>
                <a:gd name="f124" fmla="*/ f96 1 f69"/>
                <a:gd name="f125" fmla="*/ f97 1 f70"/>
                <a:gd name="f126" fmla="*/ f98 1 f69"/>
                <a:gd name="f127" fmla="*/ f99 1 f70"/>
                <a:gd name="f128" fmla="*/ f100 1 f69"/>
                <a:gd name="f129" fmla="*/ f101 1 f70"/>
                <a:gd name="f130" fmla="*/ f102 1 f69"/>
                <a:gd name="f131" fmla="*/ f103 1 f70"/>
                <a:gd name="f132" fmla="*/ f104 1 f70"/>
                <a:gd name="f133" fmla="*/ f105 1 f70"/>
                <a:gd name="f134" fmla="*/ f106 1 f70"/>
                <a:gd name="f135" fmla="*/ f107 1 f69"/>
                <a:gd name="f136" fmla="*/ f108 1 f70"/>
                <a:gd name="f137" fmla="*/ f109 1 f69"/>
                <a:gd name="f138" fmla="*/ f110 1 f69"/>
                <a:gd name="f139" fmla="*/ f111 1 f70"/>
                <a:gd name="f140" fmla="*/ f112 1 f69"/>
                <a:gd name="f141" fmla="*/ f113 1 f70"/>
                <a:gd name="f142" fmla="*/ f114 1 f70"/>
                <a:gd name="f143" fmla="*/ f115 1 f70"/>
                <a:gd name="f144" fmla="*/ f116 1 f69"/>
                <a:gd name="f145" fmla="*/ f117 1 f70"/>
                <a:gd name="f146" fmla="*/ f118 1 f69"/>
                <a:gd name="f147" fmla="*/ f119 1 f70"/>
                <a:gd name="f148" fmla="*/ f120 f60 1"/>
                <a:gd name="f149" fmla="*/ f121 f60 1"/>
                <a:gd name="f150" fmla="*/ f123 f61 1"/>
                <a:gd name="f151" fmla="*/ f122 f61 1"/>
                <a:gd name="f152" fmla="*/ f124 f60 1"/>
                <a:gd name="f153" fmla="*/ f125 f61 1"/>
                <a:gd name="f154" fmla="*/ f126 f60 1"/>
                <a:gd name="f155" fmla="*/ f127 f61 1"/>
                <a:gd name="f156" fmla="*/ f128 f60 1"/>
                <a:gd name="f157" fmla="*/ f129 f61 1"/>
                <a:gd name="f158" fmla="*/ f130 f60 1"/>
                <a:gd name="f159" fmla="*/ f131 f61 1"/>
                <a:gd name="f160" fmla="*/ f132 f61 1"/>
                <a:gd name="f161" fmla="*/ f133 f61 1"/>
                <a:gd name="f162" fmla="*/ f134 f61 1"/>
                <a:gd name="f163" fmla="*/ f135 f60 1"/>
                <a:gd name="f164" fmla="*/ f136 f61 1"/>
                <a:gd name="f165" fmla="*/ f137 f60 1"/>
                <a:gd name="f166" fmla="*/ f138 f60 1"/>
                <a:gd name="f167" fmla="*/ f139 f61 1"/>
                <a:gd name="f168" fmla="*/ f140 f60 1"/>
                <a:gd name="f169" fmla="*/ f141 f61 1"/>
                <a:gd name="f170" fmla="*/ f142 f61 1"/>
                <a:gd name="f171" fmla="*/ f143 f61 1"/>
                <a:gd name="f172" fmla="*/ f144 f60 1"/>
                <a:gd name="f173" fmla="*/ f145 f61 1"/>
                <a:gd name="f174" fmla="*/ f146 f60 1"/>
                <a:gd name="f175" fmla="*/ f147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58" y="f160"/>
                </a:cxn>
                <a:cxn ang="f95">
                  <a:pos x="f158" y="f161"/>
                </a:cxn>
                <a:cxn ang="f95">
                  <a:pos x="f158" y="f162"/>
                </a:cxn>
                <a:cxn ang="f95">
                  <a:pos x="f163" y="f164"/>
                </a:cxn>
                <a:cxn ang="f95">
                  <a:pos x="f165" y="f161"/>
                </a:cxn>
                <a:cxn ang="f95">
                  <a:pos x="f166" y="f167"/>
                </a:cxn>
                <a:cxn ang="f95">
                  <a:pos x="f168" y="f169"/>
                </a:cxn>
                <a:cxn ang="f95">
                  <a:pos x="f165" y="f170"/>
                </a:cxn>
                <a:cxn ang="f95">
                  <a:pos x="f165" y="f171"/>
                </a:cxn>
                <a:cxn ang="f95">
                  <a:pos x="f172" y="f173"/>
                </a:cxn>
                <a:cxn ang="f95">
                  <a:pos x="f174" y="f175"/>
                </a:cxn>
                <a:cxn ang="f95">
                  <a:pos x="f152" y="f153"/>
                </a:cxn>
              </a:cxnLst>
              <a:rect l="f148" t="f151" r="f149" b="f150"/>
              <a:pathLst>
                <a:path w="90" h="96">
                  <a:moveTo>
                    <a:pt x="f8" y="f9"/>
                  </a:moveTo>
                  <a:cubicBezTo>
                    <a:pt x="f5" y="f10"/>
                    <a:pt x="f8" y="f11"/>
                    <a:pt x="f12" y="f13"/>
                  </a:cubicBezTo>
                  <a:cubicBezTo>
                    <a:pt x="f13" y="f14"/>
                    <a:pt x="f15" y="f16"/>
                    <a:pt x="f17" y="f5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6" y="f25"/>
                    <a:pt x="f22" y="f26"/>
                  </a:cubicBezTo>
                  <a:cubicBezTo>
                    <a:pt x="f27" y="f12"/>
                    <a:pt x="f27" y="f28"/>
                    <a:pt x="f22" y="f29"/>
                  </a:cubicBezTo>
                  <a:cubicBezTo>
                    <a:pt x="f22" y="f30"/>
                    <a:pt x="f6" y="f31"/>
                    <a:pt x="f22" y="f32"/>
                  </a:cubicBezTo>
                  <a:cubicBezTo>
                    <a:pt x="f33" y="f34"/>
                    <a:pt x="f35" y="f34"/>
                    <a:pt x="f36" y="f34"/>
                  </a:cubicBezTo>
                  <a:cubicBezTo>
                    <a:pt x="f37" y="f29"/>
                    <a:pt x="f18" y="f38"/>
                    <a:pt x="f39" y="f29"/>
                  </a:cubicBezTo>
                  <a:cubicBezTo>
                    <a:pt x="f40" y="f30"/>
                    <a:pt x="f41" y="f42"/>
                    <a:pt x="f43" y="f15"/>
                  </a:cubicBezTo>
                  <a:cubicBezTo>
                    <a:pt x="f43" y="f44"/>
                    <a:pt x="f37" y="f45"/>
                    <a:pt x="f46" y="f47"/>
                  </a:cubicBezTo>
                  <a:cubicBezTo>
                    <a:pt x="f48" y="f49"/>
                    <a:pt x="f50" y="f41"/>
                    <a:pt x="f39" y="f33"/>
                  </a:cubicBezTo>
                  <a:cubicBezTo>
                    <a:pt x="f39" y="f22"/>
                    <a:pt x="f39" y="f51"/>
                    <a:pt x="f39" y="f52"/>
                  </a:cubicBezTo>
                  <a:cubicBezTo>
                    <a:pt x="f17" y="f53"/>
                    <a:pt x="f50" y="f54"/>
                    <a:pt x="f55" y="f54"/>
                  </a:cubicBezTo>
                  <a:cubicBezTo>
                    <a:pt x="f56" y="f7"/>
                    <a:pt x="f57" y="f7"/>
                    <a:pt x="f23" y="f27"/>
                  </a:cubicBezTo>
                  <a:cubicBezTo>
                    <a:pt x="f16" y="f35"/>
                    <a:pt x="f21" y="f58"/>
                    <a:pt x="f8" y="f9"/>
                  </a:cubicBezTo>
                  <a:close/>
                </a:path>
              </a:pathLst>
            </a:custGeom>
            <a:solidFill>
              <a:srgbClr val="D5A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7C3B311A-C13B-AFC0-A0D9-CEB2F6D415FB}"/>
                </a:ext>
              </a:extLst>
            </p:cNvPr>
            <p:cNvSpPr/>
            <p:nvPr/>
          </p:nvSpPr>
          <p:spPr>
            <a:xfrm>
              <a:off x="3402016" y="5330823"/>
              <a:ext cx="822329" cy="7207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59"/>
                <a:gd name="f8" fmla="val 56"/>
                <a:gd name="f9" fmla="val 39"/>
                <a:gd name="f10" fmla="val 57"/>
                <a:gd name="f11" fmla="val 41"/>
                <a:gd name="f12" fmla="val 40"/>
                <a:gd name="f13" fmla="val 61"/>
                <a:gd name="f14" fmla="val 64"/>
                <a:gd name="f15" fmla="val 66"/>
                <a:gd name="f16" fmla="val 44"/>
                <a:gd name="f17" fmla="val 48"/>
                <a:gd name="f18" fmla="val 51"/>
                <a:gd name="f19" fmla="val 62"/>
                <a:gd name="f20" fmla="val 53"/>
                <a:gd name="f21" fmla="val 54"/>
                <a:gd name="f22" fmla="val 52"/>
                <a:gd name="f23" fmla="val 46"/>
                <a:gd name="f24" fmla="val 43"/>
                <a:gd name="f25" fmla="val 42"/>
                <a:gd name="f26" fmla="val 34"/>
                <a:gd name="f27" fmla="val 35"/>
                <a:gd name="f28" fmla="val 31"/>
                <a:gd name="f29" fmla="val 36"/>
                <a:gd name="f30" fmla="val 28"/>
                <a:gd name="f31" fmla="val 26"/>
                <a:gd name="f32" fmla="val 24"/>
                <a:gd name="f33" fmla="val 21"/>
                <a:gd name="f34" fmla="val 15"/>
                <a:gd name="f35" fmla="val 45"/>
                <a:gd name="f36" fmla="val 11"/>
                <a:gd name="f37" fmla="val 13"/>
                <a:gd name="f38" fmla="val 14"/>
                <a:gd name="f39" fmla="val 8"/>
                <a:gd name="f40" fmla="val 55"/>
                <a:gd name="f41" fmla="val 9"/>
                <a:gd name="f42" fmla="val 49"/>
                <a:gd name="f43" fmla="val 6"/>
                <a:gd name="f44" fmla="val 3"/>
                <a:gd name="f45" fmla="val 1"/>
                <a:gd name="f46" fmla="val 38"/>
                <a:gd name="f47" fmla="val 2"/>
                <a:gd name="f48" fmla="val 10"/>
                <a:gd name="f49" fmla="val 4"/>
                <a:gd name="f50" fmla="val 5"/>
                <a:gd name="f51" fmla="val 7"/>
                <a:gd name="f52" fmla="val 12"/>
                <a:gd name="f53" fmla="val 17"/>
                <a:gd name="f54" fmla="val 16"/>
                <a:gd name="f55" fmla="val 18"/>
                <a:gd name="f56" fmla="val 22"/>
                <a:gd name="f57" fmla="val 23"/>
                <a:gd name="f58" fmla="val 30"/>
                <a:gd name="f59" fmla="val 29"/>
                <a:gd name="f60" fmla="val 33"/>
                <a:gd name="f61" fmla="val 32"/>
                <a:gd name="f62" fmla="val 37"/>
                <a:gd name="f63" fmla="+- 0 0 -90"/>
                <a:gd name="f64" fmla="*/ f3 1 67"/>
                <a:gd name="f65" fmla="*/ f4 1 59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67"/>
                <a:gd name="f74" fmla="*/ f70 1 59"/>
                <a:gd name="f75" fmla="*/ 56 f71 1"/>
                <a:gd name="f76" fmla="*/ 39 f70 1"/>
                <a:gd name="f77" fmla="*/ 61 f71 1"/>
                <a:gd name="f78" fmla="*/ 40 f70 1"/>
                <a:gd name="f79" fmla="*/ 66 f71 1"/>
                <a:gd name="f80" fmla="*/ 44 f70 1"/>
                <a:gd name="f81" fmla="*/ 62 f71 1"/>
                <a:gd name="f82" fmla="*/ 51 f70 1"/>
                <a:gd name="f83" fmla="*/ 54 f71 1"/>
                <a:gd name="f84" fmla="*/ 54 f70 1"/>
                <a:gd name="f85" fmla="*/ 52 f70 1"/>
                <a:gd name="f86" fmla="*/ 46 f71 1"/>
                <a:gd name="f87" fmla="*/ 43 f70 1"/>
                <a:gd name="f88" fmla="*/ 40 f71 1"/>
                <a:gd name="f89" fmla="*/ 28 f71 1"/>
                <a:gd name="f90" fmla="*/ 21 f71 1"/>
                <a:gd name="f91" fmla="*/ 13 f71 1"/>
                <a:gd name="f92" fmla="*/ 11 f71 1"/>
                <a:gd name="f93" fmla="*/ 59 f70 1"/>
                <a:gd name="f94" fmla="*/ 8 f71 1"/>
                <a:gd name="f95" fmla="*/ 55 f70 1"/>
                <a:gd name="f96" fmla="*/ 3 f71 1"/>
                <a:gd name="f97" fmla="*/ 41 f70 1"/>
                <a:gd name="f98" fmla="*/ 2 f71 1"/>
                <a:gd name="f99" fmla="*/ 31 f70 1"/>
                <a:gd name="f100" fmla="*/ 0 f71 1"/>
                <a:gd name="f101" fmla="*/ 0 f70 1"/>
                <a:gd name="f102" fmla="*/ 7 f71 1"/>
                <a:gd name="f103" fmla="*/ 12 f70 1"/>
                <a:gd name="f104" fmla="*/ 12 f71 1"/>
                <a:gd name="f105" fmla="*/ 13 f70 1"/>
                <a:gd name="f106" fmla="*/ 14 f70 1"/>
                <a:gd name="f107" fmla="*/ 22 f71 1"/>
                <a:gd name="f108" fmla="*/ 17 f70 1"/>
                <a:gd name="f109" fmla="*/ 30 f71 1"/>
                <a:gd name="f110" fmla="*/ 29 f70 1"/>
                <a:gd name="f111" fmla="*/ 36 f71 1"/>
                <a:gd name="f112" fmla="*/ 32 f70 1"/>
                <a:gd name="f113" fmla="*/ 35 f70 1"/>
                <a:gd name="f114" fmla="+- f72 0 f1"/>
                <a:gd name="f115" fmla="*/ f75 1 67"/>
                <a:gd name="f116" fmla="*/ f76 1 59"/>
                <a:gd name="f117" fmla="*/ f77 1 67"/>
                <a:gd name="f118" fmla="*/ f78 1 59"/>
                <a:gd name="f119" fmla="*/ f79 1 67"/>
                <a:gd name="f120" fmla="*/ f80 1 59"/>
                <a:gd name="f121" fmla="*/ f81 1 67"/>
                <a:gd name="f122" fmla="*/ f82 1 59"/>
                <a:gd name="f123" fmla="*/ f83 1 67"/>
                <a:gd name="f124" fmla="*/ f84 1 59"/>
                <a:gd name="f125" fmla="*/ f85 1 59"/>
                <a:gd name="f126" fmla="*/ f86 1 67"/>
                <a:gd name="f127" fmla="*/ f87 1 59"/>
                <a:gd name="f128" fmla="*/ f88 1 67"/>
                <a:gd name="f129" fmla="*/ f89 1 67"/>
                <a:gd name="f130" fmla="*/ f90 1 67"/>
                <a:gd name="f131" fmla="*/ f91 1 67"/>
                <a:gd name="f132" fmla="*/ f92 1 67"/>
                <a:gd name="f133" fmla="*/ f93 1 59"/>
                <a:gd name="f134" fmla="*/ f94 1 67"/>
                <a:gd name="f135" fmla="*/ f95 1 59"/>
                <a:gd name="f136" fmla="*/ f96 1 67"/>
                <a:gd name="f137" fmla="*/ f97 1 59"/>
                <a:gd name="f138" fmla="*/ f98 1 67"/>
                <a:gd name="f139" fmla="*/ f99 1 59"/>
                <a:gd name="f140" fmla="*/ f100 1 67"/>
                <a:gd name="f141" fmla="*/ f101 1 59"/>
                <a:gd name="f142" fmla="*/ f102 1 67"/>
                <a:gd name="f143" fmla="*/ f103 1 59"/>
                <a:gd name="f144" fmla="*/ f104 1 67"/>
                <a:gd name="f145" fmla="*/ f105 1 59"/>
                <a:gd name="f146" fmla="*/ f106 1 59"/>
                <a:gd name="f147" fmla="*/ f107 1 67"/>
                <a:gd name="f148" fmla="*/ f108 1 59"/>
                <a:gd name="f149" fmla="*/ f109 1 67"/>
                <a:gd name="f150" fmla="*/ f110 1 59"/>
                <a:gd name="f151" fmla="*/ f111 1 67"/>
                <a:gd name="f152" fmla="*/ f112 1 59"/>
                <a:gd name="f153" fmla="*/ f113 1 59"/>
                <a:gd name="f154" fmla="*/ 0 1 f73"/>
                <a:gd name="f155" fmla="*/ f67 1 f73"/>
                <a:gd name="f156" fmla="*/ 0 1 f74"/>
                <a:gd name="f157" fmla="*/ f68 1 f74"/>
                <a:gd name="f158" fmla="*/ f115 1 f73"/>
                <a:gd name="f159" fmla="*/ f116 1 f74"/>
                <a:gd name="f160" fmla="*/ f117 1 f73"/>
                <a:gd name="f161" fmla="*/ f118 1 f74"/>
                <a:gd name="f162" fmla="*/ f119 1 f73"/>
                <a:gd name="f163" fmla="*/ f120 1 f74"/>
                <a:gd name="f164" fmla="*/ f121 1 f73"/>
                <a:gd name="f165" fmla="*/ f122 1 f74"/>
                <a:gd name="f166" fmla="*/ f123 1 f73"/>
                <a:gd name="f167" fmla="*/ f124 1 f74"/>
                <a:gd name="f168" fmla="*/ f125 1 f74"/>
                <a:gd name="f169" fmla="*/ f126 1 f73"/>
                <a:gd name="f170" fmla="*/ f127 1 f74"/>
                <a:gd name="f171" fmla="*/ f128 1 f73"/>
                <a:gd name="f172" fmla="*/ f129 1 f73"/>
                <a:gd name="f173" fmla="*/ f130 1 f73"/>
                <a:gd name="f174" fmla="*/ f131 1 f73"/>
                <a:gd name="f175" fmla="*/ f132 1 f73"/>
                <a:gd name="f176" fmla="*/ f133 1 f74"/>
                <a:gd name="f177" fmla="*/ f134 1 f73"/>
                <a:gd name="f178" fmla="*/ f135 1 f74"/>
                <a:gd name="f179" fmla="*/ f136 1 f73"/>
                <a:gd name="f180" fmla="*/ f137 1 f74"/>
                <a:gd name="f181" fmla="*/ f138 1 f73"/>
                <a:gd name="f182" fmla="*/ f139 1 f74"/>
                <a:gd name="f183" fmla="*/ f140 1 f73"/>
                <a:gd name="f184" fmla="*/ f141 1 f74"/>
                <a:gd name="f185" fmla="*/ f142 1 f73"/>
                <a:gd name="f186" fmla="*/ f143 1 f74"/>
                <a:gd name="f187" fmla="*/ f144 1 f73"/>
                <a:gd name="f188" fmla="*/ f145 1 f74"/>
                <a:gd name="f189" fmla="*/ f146 1 f74"/>
                <a:gd name="f190" fmla="*/ f147 1 f73"/>
                <a:gd name="f191" fmla="*/ f148 1 f74"/>
                <a:gd name="f192" fmla="*/ f149 1 f73"/>
                <a:gd name="f193" fmla="*/ f150 1 f74"/>
                <a:gd name="f194" fmla="*/ f151 1 f73"/>
                <a:gd name="f195" fmla="*/ f152 1 f74"/>
                <a:gd name="f196" fmla="*/ f153 1 f74"/>
                <a:gd name="f197" fmla="*/ f154 f64 1"/>
                <a:gd name="f198" fmla="*/ f155 f64 1"/>
                <a:gd name="f199" fmla="*/ f157 f65 1"/>
                <a:gd name="f200" fmla="*/ f156 f65 1"/>
                <a:gd name="f201" fmla="*/ f158 f64 1"/>
                <a:gd name="f202" fmla="*/ f159 f65 1"/>
                <a:gd name="f203" fmla="*/ f160 f64 1"/>
                <a:gd name="f204" fmla="*/ f161 f65 1"/>
                <a:gd name="f205" fmla="*/ f162 f64 1"/>
                <a:gd name="f206" fmla="*/ f163 f65 1"/>
                <a:gd name="f207" fmla="*/ f164 f64 1"/>
                <a:gd name="f208" fmla="*/ f165 f65 1"/>
                <a:gd name="f209" fmla="*/ f166 f64 1"/>
                <a:gd name="f210" fmla="*/ f167 f65 1"/>
                <a:gd name="f211" fmla="*/ f168 f65 1"/>
                <a:gd name="f212" fmla="*/ f169 f64 1"/>
                <a:gd name="f213" fmla="*/ f170 f65 1"/>
                <a:gd name="f214" fmla="*/ f171 f64 1"/>
                <a:gd name="f215" fmla="*/ f172 f64 1"/>
                <a:gd name="f216" fmla="*/ f173 f64 1"/>
                <a:gd name="f217" fmla="*/ f174 f64 1"/>
                <a:gd name="f218" fmla="*/ f175 f64 1"/>
                <a:gd name="f219" fmla="*/ f176 f65 1"/>
                <a:gd name="f220" fmla="*/ f177 f64 1"/>
                <a:gd name="f221" fmla="*/ f178 f65 1"/>
                <a:gd name="f222" fmla="*/ f179 f64 1"/>
                <a:gd name="f223" fmla="*/ f180 f65 1"/>
                <a:gd name="f224" fmla="*/ f181 f64 1"/>
                <a:gd name="f225" fmla="*/ f182 f65 1"/>
                <a:gd name="f226" fmla="*/ f183 f64 1"/>
                <a:gd name="f227" fmla="*/ f184 f65 1"/>
                <a:gd name="f228" fmla="*/ f185 f64 1"/>
                <a:gd name="f229" fmla="*/ f186 f65 1"/>
                <a:gd name="f230" fmla="*/ f187 f64 1"/>
                <a:gd name="f231" fmla="*/ f188 f65 1"/>
                <a:gd name="f232" fmla="*/ f189 f65 1"/>
                <a:gd name="f233" fmla="*/ f190 f64 1"/>
                <a:gd name="f234" fmla="*/ f191 f65 1"/>
                <a:gd name="f235" fmla="*/ f192 f64 1"/>
                <a:gd name="f236" fmla="*/ f193 f65 1"/>
                <a:gd name="f237" fmla="*/ f194 f64 1"/>
                <a:gd name="f238" fmla="*/ f195 f65 1"/>
                <a:gd name="f239" fmla="*/ f196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201" y="f202"/>
                </a:cxn>
                <a:cxn ang="f114">
                  <a:pos x="f203" y="f204"/>
                </a:cxn>
                <a:cxn ang="f114">
                  <a:pos x="f205" y="f206"/>
                </a:cxn>
                <a:cxn ang="f114">
                  <a:pos x="f207" y="f208"/>
                </a:cxn>
                <a:cxn ang="f114">
                  <a:pos x="f209" y="f210"/>
                </a:cxn>
                <a:cxn ang="f114">
                  <a:pos x="f209" y="f211"/>
                </a:cxn>
                <a:cxn ang="f114">
                  <a:pos x="f212" y="f213"/>
                </a:cxn>
                <a:cxn ang="f114">
                  <a:pos x="f214" y="f204"/>
                </a:cxn>
                <a:cxn ang="f114">
                  <a:pos x="f215" y="f206"/>
                </a:cxn>
                <a:cxn ang="f114">
                  <a:pos x="f215" y="f206"/>
                </a:cxn>
                <a:cxn ang="f114">
                  <a:pos x="f216" y="f206"/>
                </a:cxn>
                <a:cxn ang="f114">
                  <a:pos x="f217" y="f210"/>
                </a:cxn>
                <a:cxn ang="f114">
                  <a:pos x="f218" y="f219"/>
                </a:cxn>
                <a:cxn ang="f114">
                  <a:pos x="f220" y="f221"/>
                </a:cxn>
                <a:cxn ang="f114">
                  <a:pos x="f222" y="f223"/>
                </a:cxn>
                <a:cxn ang="f114">
                  <a:pos x="f224" y="f225"/>
                </a:cxn>
                <a:cxn ang="f114">
                  <a:pos x="f226" y="f227"/>
                </a:cxn>
                <a:cxn ang="f114">
                  <a:pos x="f228" y="f229"/>
                </a:cxn>
                <a:cxn ang="f114">
                  <a:pos x="f230" y="f231"/>
                </a:cxn>
                <a:cxn ang="f114">
                  <a:pos x="f216" y="f232"/>
                </a:cxn>
                <a:cxn ang="f114">
                  <a:pos x="f233" y="f234"/>
                </a:cxn>
                <a:cxn ang="f114">
                  <a:pos x="f235" y="f236"/>
                </a:cxn>
                <a:cxn ang="f114">
                  <a:pos x="f237" y="f238"/>
                </a:cxn>
                <a:cxn ang="f114">
                  <a:pos x="f212" y="f239"/>
                </a:cxn>
                <a:cxn ang="f114">
                  <a:pos x="f201" y="f202"/>
                </a:cxn>
              </a:cxnLst>
              <a:rect l="f197" t="f200" r="f198" b="f199"/>
              <a:pathLst>
                <a:path w="67" h="59">
                  <a:moveTo>
                    <a:pt x="f8" y="f9"/>
                  </a:moveTo>
                  <a:cubicBezTo>
                    <a:pt x="f10" y="f11"/>
                    <a:pt x="f7" y="f12"/>
                    <a:pt x="f13" y="f12"/>
                  </a:cubicBezTo>
                  <a:cubicBezTo>
                    <a:pt x="f14" y="f12"/>
                    <a:pt x="f15" y="f11"/>
                    <a:pt x="f15" y="f16"/>
                  </a:cubicBezTo>
                  <a:cubicBezTo>
                    <a:pt x="f6" y="f17"/>
                    <a:pt x="f15" y="f18"/>
                    <a:pt x="f19" y="f18"/>
                  </a:cubicBezTo>
                  <a:cubicBezTo>
                    <a:pt x="f7" y="f18"/>
                    <a:pt x="f10" y="f20"/>
                    <a:pt x="f21" y="f21"/>
                  </a:cubicBezTo>
                  <a:cubicBezTo>
                    <a:pt x="f21" y="f20"/>
                    <a:pt x="f21" y="f22"/>
                    <a:pt x="f21" y="f22"/>
                  </a:cubicBezTo>
                  <a:cubicBezTo>
                    <a:pt x="f21" y="f23"/>
                    <a:pt x="f22" y="f24"/>
                    <a:pt x="f23" y="f24"/>
                  </a:cubicBezTo>
                  <a:cubicBezTo>
                    <a:pt x="f16" y="f24"/>
                    <a:pt x="f25" y="f25"/>
                    <a:pt x="f12" y="f12"/>
                  </a:cubicBezTo>
                  <a:cubicBezTo>
                    <a:pt x="f26" y="f27"/>
                    <a:pt x="f28" y="f29"/>
                    <a:pt x="f30" y="f16"/>
                  </a:cubicBezTo>
                  <a:cubicBezTo>
                    <a:pt x="f30" y="f16"/>
                    <a:pt x="f30" y="f16"/>
                    <a:pt x="f30" y="f16"/>
                  </a:cubicBezTo>
                  <a:cubicBezTo>
                    <a:pt x="f31" y="f16"/>
                    <a:pt x="f32" y="f16"/>
                    <a:pt x="f33" y="f16"/>
                  </a:cubicBezTo>
                  <a:cubicBezTo>
                    <a:pt x="f34" y="f35"/>
                    <a:pt x="f36" y="f35"/>
                    <a:pt x="f37" y="f21"/>
                  </a:cubicBezTo>
                  <a:cubicBezTo>
                    <a:pt x="f38" y="f8"/>
                    <a:pt x="f38" y="f7"/>
                    <a:pt x="f36" y="f7"/>
                  </a:cubicBezTo>
                  <a:cubicBezTo>
                    <a:pt x="f39" y="f7"/>
                    <a:pt x="f39" y="f10"/>
                    <a:pt x="f39" y="f40"/>
                  </a:cubicBezTo>
                  <a:cubicBezTo>
                    <a:pt x="f41" y="f42"/>
                    <a:pt x="f43" y="f35"/>
                    <a:pt x="f44" y="f11"/>
                  </a:cubicBezTo>
                  <a:cubicBezTo>
                    <a:pt x="f45" y="f46"/>
                    <a:pt x="f44" y="f26"/>
                    <a:pt x="f47" y="f28"/>
                  </a:cubicBezTo>
                  <a:cubicBezTo>
                    <a:pt x="f47" y="f33"/>
                    <a:pt x="f44" y="f48"/>
                    <a:pt x="f5" y="f5"/>
                  </a:cubicBezTo>
                  <a:cubicBezTo>
                    <a:pt x="f47" y="f49"/>
                    <a:pt x="f50" y="f39"/>
                    <a:pt x="f51" y="f52"/>
                  </a:cubicBezTo>
                  <a:cubicBezTo>
                    <a:pt x="f39" y="f38"/>
                    <a:pt x="f41" y="f53"/>
                    <a:pt x="f52" y="f37"/>
                  </a:cubicBezTo>
                  <a:cubicBezTo>
                    <a:pt x="f54" y="f39"/>
                    <a:pt x="f55" y="f39"/>
                    <a:pt x="f33" y="f38"/>
                  </a:cubicBezTo>
                  <a:cubicBezTo>
                    <a:pt x="f33" y="f34"/>
                    <a:pt x="f56" y="f54"/>
                    <a:pt x="f56" y="f53"/>
                  </a:cubicBezTo>
                  <a:cubicBezTo>
                    <a:pt x="f33" y="f32"/>
                    <a:pt x="f57" y="f30"/>
                    <a:pt x="f58" y="f59"/>
                  </a:cubicBezTo>
                  <a:cubicBezTo>
                    <a:pt x="f60" y="f30"/>
                    <a:pt x="f27" y="f58"/>
                    <a:pt x="f29" y="f61"/>
                  </a:cubicBezTo>
                  <a:cubicBezTo>
                    <a:pt x="f9" y="f26"/>
                    <a:pt x="f25" y="f29"/>
                    <a:pt x="f23" y="f27"/>
                  </a:cubicBezTo>
                  <a:cubicBezTo>
                    <a:pt x="f42" y="f29"/>
                    <a:pt x="f20" y="f62"/>
                    <a:pt x="f8" y="f9"/>
                  </a:cubicBezTo>
                  <a:close/>
                </a:path>
              </a:pathLst>
            </a:custGeom>
            <a:solidFill>
              <a:srgbClr val="FBE1D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24724386-B426-76C1-CB45-10644682E65C}"/>
                </a:ext>
              </a:extLst>
            </p:cNvPr>
            <p:cNvSpPr/>
            <p:nvPr/>
          </p:nvSpPr>
          <p:spPr>
            <a:xfrm>
              <a:off x="2813051" y="5086349"/>
              <a:ext cx="527051" cy="9286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76"/>
                <a:gd name="f8" fmla="val 39"/>
                <a:gd name="f9" fmla="val 65"/>
                <a:gd name="f10" fmla="val 66"/>
                <a:gd name="f11" fmla="val 42"/>
                <a:gd name="f12" fmla="val 71"/>
                <a:gd name="f13" fmla="val 74"/>
                <a:gd name="f14" fmla="val 75"/>
                <a:gd name="f15" fmla="val 37"/>
                <a:gd name="f16" fmla="val 26"/>
                <a:gd name="f17" fmla="val 18"/>
                <a:gd name="f18" fmla="val 11"/>
                <a:gd name="f19" fmla="val 56"/>
                <a:gd name="f20" fmla="val 1"/>
                <a:gd name="f21" fmla="val 23"/>
                <a:gd name="f22" fmla="val 9"/>
                <a:gd name="f23" fmla="val 12"/>
                <a:gd name="f24" fmla="val 7"/>
                <a:gd name="f25" fmla="val 15"/>
                <a:gd name="f26" fmla="val 6"/>
                <a:gd name="f27" fmla="val 31"/>
                <a:gd name="f28" fmla="val 34"/>
                <a:gd name="f29" fmla="val 13"/>
                <a:gd name="f30" fmla="val 35"/>
                <a:gd name="f31" fmla="val 21"/>
                <a:gd name="f32" fmla="val 17"/>
                <a:gd name="f33" fmla="val 10"/>
                <a:gd name="f34" fmla="val 32"/>
                <a:gd name="f35" fmla="val 14"/>
                <a:gd name="f36" fmla="val 38"/>
                <a:gd name="f37" fmla="val 40"/>
                <a:gd name="f38" fmla="val 19"/>
                <a:gd name="f39" fmla="val 48"/>
                <a:gd name="f40" fmla="val 24"/>
                <a:gd name="f41" fmla="val 54"/>
                <a:gd name="f42" fmla="val 58"/>
                <a:gd name="f43" fmla="val 60"/>
                <a:gd name="f44" fmla="val 36"/>
                <a:gd name="f45" fmla="val 62"/>
                <a:gd name="f46" fmla="+- 0 0 -90"/>
                <a:gd name="f47" fmla="*/ f3 1 43"/>
                <a:gd name="f48" fmla="*/ f4 1 7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3"/>
                <a:gd name="f57" fmla="*/ f53 1 76"/>
                <a:gd name="f58" fmla="*/ 39 f54 1"/>
                <a:gd name="f59" fmla="*/ 65 f53 1"/>
                <a:gd name="f60" fmla="*/ 42 f54 1"/>
                <a:gd name="f61" fmla="*/ 74 f53 1"/>
                <a:gd name="f62" fmla="*/ 37 f54 1"/>
                <a:gd name="f63" fmla="*/ 75 f53 1"/>
                <a:gd name="f64" fmla="*/ 11 f54 1"/>
                <a:gd name="f65" fmla="*/ 56 f53 1"/>
                <a:gd name="f66" fmla="*/ 9 f54 1"/>
                <a:gd name="f67" fmla="*/ 11 f53 1"/>
                <a:gd name="f68" fmla="*/ 15 f54 1"/>
                <a:gd name="f69" fmla="*/ 6 f53 1"/>
                <a:gd name="f70" fmla="*/ 31 f54 1"/>
                <a:gd name="f71" fmla="*/ 9 f53 1"/>
                <a:gd name="f72" fmla="*/ 23 f53 1"/>
                <a:gd name="f73" fmla="*/ 26 f54 1"/>
                <a:gd name="f74" fmla="*/ 17 f53 1"/>
                <a:gd name="f75" fmla="*/ 32 f53 1"/>
                <a:gd name="f76" fmla="*/ 40 f53 1"/>
                <a:gd name="f77" fmla="*/ 58 f53 1"/>
                <a:gd name="f78" fmla="+- f55 0 f1"/>
                <a:gd name="f79" fmla="*/ f58 1 43"/>
                <a:gd name="f80" fmla="*/ f59 1 76"/>
                <a:gd name="f81" fmla="*/ f60 1 43"/>
                <a:gd name="f82" fmla="*/ f61 1 76"/>
                <a:gd name="f83" fmla="*/ f62 1 43"/>
                <a:gd name="f84" fmla="*/ f63 1 76"/>
                <a:gd name="f85" fmla="*/ f64 1 43"/>
                <a:gd name="f86" fmla="*/ f65 1 76"/>
                <a:gd name="f87" fmla="*/ f66 1 43"/>
                <a:gd name="f88" fmla="*/ f67 1 76"/>
                <a:gd name="f89" fmla="*/ f68 1 43"/>
                <a:gd name="f90" fmla="*/ f69 1 76"/>
                <a:gd name="f91" fmla="*/ f70 1 43"/>
                <a:gd name="f92" fmla="*/ f71 1 76"/>
                <a:gd name="f93" fmla="*/ f72 1 76"/>
                <a:gd name="f94" fmla="*/ f73 1 43"/>
                <a:gd name="f95" fmla="*/ f74 1 76"/>
                <a:gd name="f96" fmla="*/ f75 1 76"/>
                <a:gd name="f97" fmla="*/ f76 1 76"/>
                <a:gd name="f98" fmla="*/ f77 1 76"/>
                <a:gd name="f99" fmla="*/ 0 1 f56"/>
                <a:gd name="f100" fmla="*/ f50 1 f56"/>
                <a:gd name="f101" fmla="*/ 0 1 f57"/>
                <a:gd name="f102" fmla="*/ f51 1 f57"/>
                <a:gd name="f103" fmla="*/ f79 1 f56"/>
                <a:gd name="f104" fmla="*/ f80 1 f57"/>
                <a:gd name="f105" fmla="*/ f81 1 f56"/>
                <a:gd name="f106" fmla="*/ f82 1 f57"/>
                <a:gd name="f107" fmla="*/ f83 1 f56"/>
                <a:gd name="f108" fmla="*/ f84 1 f57"/>
                <a:gd name="f109" fmla="*/ f85 1 f56"/>
                <a:gd name="f110" fmla="*/ f86 1 f57"/>
                <a:gd name="f111" fmla="*/ f87 1 f56"/>
                <a:gd name="f112" fmla="*/ f88 1 f57"/>
                <a:gd name="f113" fmla="*/ f89 1 f56"/>
                <a:gd name="f114" fmla="*/ f90 1 f57"/>
                <a:gd name="f115" fmla="*/ f91 1 f56"/>
                <a:gd name="f116" fmla="*/ f92 1 f57"/>
                <a:gd name="f117" fmla="*/ f93 1 f57"/>
                <a:gd name="f118" fmla="*/ f94 1 f56"/>
                <a:gd name="f119" fmla="*/ f95 1 f57"/>
                <a:gd name="f120" fmla="*/ f96 1 f57"/>
                <a:gd name="f121" fmla="*/ f97 1 f57"/>
                <a:gd name="f122" fmla="*/ f98 1 f57"/>
                <a:gd name="f123" fmla="*/ f99 f47 1"/>
                <a:gd name="f124" fmla="*/ f100 f47 1"/>
                <a:gd name="f125" fmla="*/ f102 f48 1"/>
                <a:gd name="f126" fmla="*/ f101 f48 1"/>
                <a:gd name="f127" fmla="*/ f103 f47 1"/>
                <a:gd name="f128" fmla="*/ f104 f48 1"/>
                <a:gd name="f129" fmla="*/ f105 f47 1"/>
                <a:gd name="f130" fmla="*/ f106 f48 1"/>
                <a:gd name="f131" fmla="*/ f107 f47 1"/>
                <a:gd name="f132" fmla="*/ f108 f48 1"/>
                <a:gd name="f133" fmla="*/ f109 f47 1"/>
                <a:gd name="f134" fmla="*/ f110 f48 1"/>
                <a:gd name="f135" fmla="*/ f111 f47 1"/>
                <a:gd name="f136" fmla="*/ f112 f48 1"/>
                <a:gd name="f137" fmla="*/ f113 f47 1"/>
                <a:gd name="f138" fmla="*/ f114 f48 1"/>
                <a:gd name="f139" fmla="*/ f115 f47 1"/>
                <a:gd name="f140" fmla="*/ f116 f48 1"/>
                <a:gd name="f141" fmla="*/ f117 f48 1"/>
                <a:gd name="f142" fmla="*/ f118 f47 1"/>
                <a:gd name="f143" fmla="*/ f119 f48 1"/>
                <a:gd name="f144" fmla="*/ f120 f48 1"/>
                <a:gd name="f145" fmla="*/ f121 f48 1"/>
                <a:gd name="f146" fmla="*/ f122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38"/>
                </a:cxn>
                <a:cxn ang="f78">
                  <a:pos x="f139" y="f140"/>
                </a:cxn>
                <a:cxn ang="f78">
                  <a:pos x="f127" y="f141"/>
                </a:cxn>
                <a:cxn ang="f78">
                  <a:pos x="f142" y="f143"/>
                </a:cxn>
                <a:cxn ang="f78">
                  <a:pos x="f133" y="f144"/>
                </a:cxn>
                <a:cxn ang="f78">
                  <a:pos x="f137" y="f145"/>
                </a:cxn>
                <a:cxn ang="f78">
                  <a:pos x="f139" y="f146"/>
                </a:cxn>
                <a:cxn ang="f78">
                  <a:pos x="f127" y="f128"/>
                </a:cxn>
              </a:cxnLst>
              <a:rect l="f123" t="f126" r="f124" b="f125"/>
              <a:pathLst>
                <a:path w="43" h="76">
                  <a:moveTo>
                    <a:pt x="f8" y="f9"/>
                  </a:moveTo>
                  <a:cubicBezTo>
                    <a:pt x="f6" y="f10"/>
                    <a:pt x="f11" y="f12"/>
                    <a:pt x="f11" y="f13"/>
                  </a:cubicBezTo>
                  <a:cubicBezTo>
                    <a:pt x="f11" y="f7"/>
                    <a:pt x="f8" y="f14"/>
                    <a:pt x="f15" y="f14"/>
                  </a:cubicBezTo>
                  <a:cubicBezTo>
                    <a:pt x="f16" y="f12"/>
                    <a:pt x="f17" y="f9"/>
                    <a:pt x="f18" y="f19"/>
                  </a:cubicBezTo>
                  <a:cubicBezTo>
                    <a:pt x="f20" y="f11"/>
                    <a:pt x="f5" y="f21"/>
                    <a:pt x="f22" y="f18"/>
                  </a:cubicBezTo>
                  <a:cubicBezTo>
                    <a:pt x="f18" y="f22"/>
                    <a:pt x="f23" y="f24"/>
                    <a:pt x="f25" y="f26"/>
                  </a:cubicBezTo>
                  <a:cubicBezTo>
                    <a:pt x="f21" y="f5"/>
                    <a:pt x="f16" y="f5"/>
                    <a:pt x="f27" y="f22"/>
                  </a:cubicBezTo>
                  <a:cubicBezTo>
                    <a:pt x="f28" y="f29"/>
                    <a:pt x="f15" y="f17"/>
                    <a:pt x="f8" y="f21"/>
                  </a:cubicBezTo>
                  <a:cubicBezTo>
                    <a:pt x="f30" y="f31"/>
                    <a:pt x="f27" y="f17"/>
                    <a:pt x="f16" y="f32"/>
                  </a:cubicBezTo>
                  <a:cubicBezTo>
                    <a:pt x="f32" y="f25"/>
                    <a:pt x="f33" y="f21"/>
                    <a:pt x="f18" y="f34"/>
                  </a:cubicBezTo>
                  <a:cubicBezTo>
                    <a:pt x="f29" y="f30"/>
                    <a:pt x="f35" y="f36"/>
                    <a:pt x="f25" y="f37"/>
                  </a:cubicBezTo>
                  <a:cubicBezTo>
                    <a:pt x="f38" y="f39"/>
                    <a:pt x="f40" y="f41"/>
                    <a:pt x="f27" y="f42"/>
                  </a:cubicBezTo>
                  <a:cubicBezTo>
                    <a:pt x="f28" y="f43"/>
                    <a:pt x="f44" y="f45"/>
                    <a:pt x="f8" y="f9"/>
                  </a:cubicBezTo>
                  <a:close/>
                </a:path>
              </a:pathLst>
            </a:custGeom>
            <a:solidFill>
              <a:srgbClr val="FBDCC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980BB7D4-CABD-88EF-1FA6-0234EF4D18EC}"/>
                </a:ext>
              </a:extLst>
            </p:cNvPr>
            <p:cNvSpPr/>
            <p:nvPr/>
          </p:nvSpPr>
          <p:spPr>
            <a:xfrm>
              <a:off x="4751386" y="6773866"/>
              <a:ext cx="527051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52"/>
                <a:gd name="f8" fmla="val 9"/>
                <a:gd name="f9" fmla="val 1"/>
                <a:gd name="f10" fmla="val 16"/>
                <a:gd name="f11" fmla="val 23"/>
                <a:gd name="f12" fmla="val 30"/>
                <a:gd name="f13" fmla="val 2"/>
                <a:gd name="f14" fmla="val 33"/>
                <a:gd name="f15" fmla="val 4"/>
                <a:gd name="f16" fmla="val 7"/>
                <a:gd name="f17" fmla="val 34"/>
                <a:gd name="f18" fmla="val 10"/>
                <a:gd name="f19" fmla="val 39"/>
                <a:gd name="f20" fmla="val 21"/>
                <a:gd name="f21" fmla="val 41"/>
                <a:gd name="f22" fmla="val 42"/>
                <a:gd name="f23" fmla="val 45"/>
                <a:gd name="f24" fmla="val 47"/>
                <a:gd name="f25" fmla="val 49"/>
                <a:gd name="f26" fmla="val 40"/>
                <a:gd name="f27" fmla="val 53"/>
                <a:gd name="f28" fmla="val 36"/>
                <a:gd name="f29" fmla="val 50"/>
                <a:gd name="f30" fmla="val 35"/>
                <a:gd name="f31" fmla="val 46"/>
                <a:gd name="f32" fmla="val 29"/>
                <a:gd name="f33" fmla="val 20"/>
                <a:gd name="f34" fmla="val 11"/>
                <a:gd name="f35" fmla="val 25"/>
                <a:gd name="f36" fmla="val 19"/>
                <a:gd name="f37" fmla="val 13"/>
                <a:gd name="f38" fmla="val 5"/>
                <a:gd name="f39" fmla="val 6"/>
                <a:gd name="f40" fmla="+- 0 0 -90"/>
                <a:gd name="f41" fmla="*/ f3 1 43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3"/>
                <a:gd name="f51" fmla="*/ f47 1 52"/>
                <a:gd name="f52" fmla="*/ 9 f48 1"/>
                <a:gd name="f53" fmla="*/ 1 f47 1"/>
                <a:gd name="f54" fmla="*/ 30 f48 1"/>
                <a:gd name="f55" fmla="*/ 2 f47 1"/>
                <a:gd name="f56" fmla="*/ 34 f48 1"/>
                <a:gd name="f57" fmla="*/ 10 f47 1"/>
                <a:gd name="f58" fmla="*/ 42 f48 1"/>
                <a:gd name="f59" fmla="*/ 45 f47 1"/>
                <a:gd name="f60" fmla="*/ 41 f48 1"/>
                <a:gd name="f61" fmla="*/ 52 f47 1"/>
                <a:gd name="f62" fmla="*/ 40 f48 1"/>
                <a:gd name="f63" fmla="*/ 53 f47 1"/>
                <a:gd name="f64" fmla="*/ 33 f48 1"/>
                <a:gd name="f65" fmla="*/ 42 f47 1"/>
                <a:gd name="f66" fmla="*/ 11 f48 1"/>
                <a:gd name="f67" fmla="*/ 25 f47 1"/>
                <a:gd name="f68" fmla="*/ 5 f48 1"/>
                <a:gd name="f69" fmla="*/ 4 f47 1"/>
                <a:gd name="f70" fmla="+- f49 0 f1"/>
                <a:gd name="f71" fmla="*/ f52 1 43"/>
                <a:gd name="f72" fmla="*/ f53 1 53"/>
                <a:gd name="f73" fmla="*/ f54 1 43"/>
                <a:gd name="f74" fmla="*/ f55 1 53"/>
                <a:gd name="f75" fmla="*/ f56 1 43"/>
                <a:gd name="f76" fmla="*/ f57 1 53"/>
                <a:gd name="f77" fmla="*/ f58 1 43"/>
                <a:gd name="f78" fmla="*/ f59 1 53"/>
                <a:gd name="f79" fmla="*/ f60 1 43"/>
                <a:gd name="f80" fmla="*/ f61 1 53"/>
                <a:gd name="f81" fmla="*/ f62 1 43"/>
                <a:gd name="f82" fmla="*/ f63 1 53"/>
                <a:gd name="f83" fmla="*/ f64 1 43"/>
                <a:gd name="f84" fmla="*/ f65 1 53"/>
                <a:gd name="f85" fmla="*/ f66 1 43"/>
                <a:gd name="f86" fmla="*/ f67 1 53"/>
                <a:gd name="f87" fmla="*/ f68 1 43"/>
                <a:gd name="f88" fmla="*/ f69 1 53"/>
                <a:gd name="f89" fmla="*/ 0 1 f50"/>
                <a:gd name="f90" fmla="*/ f44 1 f50"/>
                <a:gd name="f91" fmla="*/ 0 1 f51"/>
                <a:gd name="f92" fmla="*/ f45 1 f51"/>
                <a:gd name="f93" fmla="*/ f71 1 f50"/>
                <a:gd name="f94" fmla="*/ f72 1 f51"/>
                <a:gd name="f95" fmla="*/ f73 1 f50"/>
                <a:gd name="f96" fmla="*/ f74 1 f51"/>
                <a:gd name="f97" fmla="*/ f75 1 f50"/>
                <a:gd name="f98" fmla="*/ f76 1 f51"/>
                <a:gd name="f99" fmla="*/ f77 1 f50"/>
                <a:gd name="f100" fmla="*/ f78 1 f51"/>
                <a:gd name="f101" fmla="*/ f79 1 f50"/>
                <a:gd name="f102" fmla="*/ f80 1 f51"/>
                <a:gd name="f103" fmla="*/ f81 1 f50"/>
                <a:gd name="f104" fmla="*/ f82 1 f51"/>
                <a:gd name="f105" fmla="*/ f83 1 f50"/>
                <a:gd name="f106" fmla="*/ f84 1 f51"/>
                <a:gd name="f107" fmla="*/ f85 1 f50"/>
                <a:gd name="f108" fmla="*/ f86 1 f51"/>
                <a:gd name="f109" fmla="*/ f87 1 f50"/>
                <a:gd name="f110" fmla="*/ f88 1 f51"/>
                <a:gd name="f111" fmla="*/ f89 f41 1"/>
                <a:gd name="f112" fmla="*/ f90 f41 1"/>
                <a:gd name="f113" fmla="*/ f92 f42 1"/>
                <a:gd name="f114" fmla="*/ f91 f42 1"/>
                <a:gd name="f115" fmla="*/ f93 f41 1"/>
                <a:gd name="f116" fmla="*/ f94 f42 1"/>
                <a:gd name="f117" fmla="*/ f95 f41 1"/>
                <a:gd name="f118" fmla="*/ f96 f42 1"/>
                <a:gd name="f119" fmla="*/ f97 f41 1"/>
                <a:gd name="f120" fmla="*/ f98 f42 1"/>
                <a:gd name="f121" fmla="*/ f99 f41 1"/>
                <a:gd name="f122" fmla="*/ f100 f42 1"/>
                <a:gd name="f123" fmla="*/ f101 f41 1"/>
                <a:gd name="f124" fmla="*/ f102 f42 1"/>
                <a:gd name="f125" fmla="*/ f103 f41 1"/>
                <a:gd name="f126" fmla="*/ f104 f42 1"/>
                <a:gd name="f127" fmla="*/ f105 f41 1"/>
                <a:gd name="f128" fmla="*/ f106 f42 1"/>
                <a:gd name="f129" fmla="*/ f107 f41 1"/>
                <a:gd name="f130" fmla="*/ f108 f42 1"/>
                <a:gd name="f131" fmla="*/ f109 f41 1"/>
                <a:gd name="f132" fmla="*/ f110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27" y="f128"/>
                </a:cxn>
                <a:cxn ang="f70">
                  <a:pos x="f129" y="f130"/>
                </a:cxn>
                <a:cxn ang="f70">
                  <a:pos x="f131" y="f132"/>
                </a:cxn>
                <a:cxn ang="f70">
                  <a:pos x="f115" y="f116"/>
                </a:cxn>
              </a:cxnLst>
              <a:rect l="f111" t="f114" r="f112" b="f113"/>
              <a:pathLst>
                <a:path w="43" h="52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5"/>
                    <a:pt x="f14" y="f16"/>
                    <a:pt x="f17" y="f18"/>
                  </a:cubicBezTo>
                  <a:cubicBezTo>
                    <a:pt x="f19" y="f20"/>
                    <a:pt x="f21" y="f14"/>
                    <a:pt x="f22" y="f23"/>
                  </a:cubicBezTo>
                  <a:cubicBezTo>
                    <a:pt x="f6" y="f24"/>
                    <a:pt x="f6" y="f25"/>
                    <a:pt x="f21" y="f7"/>
                  </a:cubicBezTo>
                  <a:cubicBezTo>
                    <a:pt x="f21" y="f7"/>
                    <a:pt x="f21" y="f7"/>
                    <a:pt x="f26" y="f27"/>
                  </a:cubicBezTo>
                  <a:cubicBezTo>
                    <a:pt x="f28" y="f29"/>
                    <a:pt x="f30" y="f31"/>
                    <a:pt x="f14" y="f22"/>
                  </a:cubicBezTo>
                  <a:cubicBezTo>
                    <a:pt x="f32" y="f14"/>
                    <a:pt x="f33" y="f32"/>
                    <a:pt x="f34" y="f35"/>
                  </a:cubicBezTo>
                  <a:cubicBezTo>
                    <a:pt x="f13" y="f36"/>
                    <a:pt x="f5" y="f37"/>
                    <a:pt x="f38" y="f15"/>
                  </a:cubicBezTo>
                  <a:cubicBezTo>
                    <a:pt x="f39" y="f13"/>
                    <a:pt x="f16" y="f5"/>
                    <a:pt x="f8" y="f9"/>
                  </a:cubicBezTo>
                  <a:close/>
                </a:path>
              </a:pathLst>
            </a:custGeom>
            <a:solidFill>
              <a:srgbClr val="CBE5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C97FB7F9-57AD-C157-4E4F-67F4FC6085FB}"/>
                </a:ext>
              </a:extLst>
            </p:cNvPr>
            <p:cNvSpPr/>
            <p:nvPr/>
          </p:nvSpPr>
          <p:spPr>
            <a:xfrm>
              <a:off x="5548314" y="6711952"/>
              <a:ext cx="576264" cy="4778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39"/>
                <a:gd name="f8" fmla="val 19"/>
                <a:gd name="f9" fmla="val 2"/>
                <a:gd name="f10" fmla="val 24"/>
                <a:gd name="f11" fmla="val 1"/>
                <a:gd name="f12" fmla="val 28"/>
                <a:gd name="f13" fmla="val 33"/>
                <a:gd name="f14" fmla="val 41"/>
                <a:gd name="f15" fmla="val 15"/>
                <a:gd name="f16" fmla="val 43"/>
                <a:gd name="f17" fmla="val 23"/>
                <a:gd name="f18" fmla="val 42"/>
                <a:gd name="f19" fmla="val 26"/>
                <a:gd name="f20" fmla="val 38"/>
                <a:gd name="f21" fmla="val 27"/>
                <a:gd name="f22" fmla="val 35"/>
                <a:gd name="f23" fmla="val 31"/>
                <a:gd name="f24" fmla="val 29"/>
                <a:gd name="f25" fmla="val 16"/>
                <a:gd name="f26" fmla="val 32"/>
                <a:gd name="f27" fmla="val 9"/>
                <a:gd name="f28" fmla="val 36"/>
                <a:gd name="f29" fmla="val 7"/>
                <a:gd name="f30" fmla="val 25"/>
                <a:gd name="f31" fmla="val 12"/>
                <a:gd name="f32" fmla="val 17"/>
                <a:gd name="f33" fmla="val 5"/>
                <a:gd name="f34" fmla="val 4"/>
                <a:gd name="f35" fmla="val 18"/>
                <a:gd name="f36" fmla="val 3"/>
                <a:gd name="f37" fmla="+- 0 0 -90"/>
                <a:gd name="f38" fmla="*/ f3 1 47"/>
                <a:gd name="f39" fmla="*/ f4 1 3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7"/>
                <a:gd name="f48" fmla="*/ f44 1 39"/>
                <a:gd name="f49" fmla="*/ 19 f45 1"/>
                <a:gd name="f50" fmla="*/ 2 f44 1"/>
                <a:gd name="f51" fmla="*/ 33 f45 1"/>
                <a:gd name="f52" fmla="*/ 0 f44 1"/>
                <a:gd name="f53" fmla="*/ 43 f45 1"/>
                <a:gd name="f54" fmla="*/ 23 f44 1"/>
                <a:gd name="f55" fmla="*/ 35 f45 1"/>
                <a:gd name="f56" fmla="*/ 28 f44 1"/>
                <a:gd name="f57" fmla="*/ 24 f45 1"/>
                <a:gd name="f58" fmla="*/ 31 f44 1"/>
                <a:gd name="f59" fmla="*/ 2 f45 1"/>
                <a:gd name="f60" fmla="*/ 39 f44 1"/>
                <a:gd name="f61" fmla="*/ 1 f45 1"/>
                <a:gd name="f62" fmla="*/ 35 f44 1"/>
                <a:gd name="f63" fmla="*/ 17 f45 1"/>
                <a:gd name="f64" fmla="*/ 5 f44 1"/>
                <a:gd name="f65" fmla="+- f46 0 f1"/>
                <a:gd name="f66" fmla="*/ f49 1 47"/>
                <a:gd name="f67" fmla="*/ f50 1 39"/>
                <a:gd name="f68" fmla="*/ f51 1 47"/>
                <a:gd name="f69" fmla="*/ f52 1 39"/>
                <a:gd name="f70" fmla="*/ f53 1 47"/>
                <a:gd name="f71" fmla="*/ f54 1 39"/>
                <a:gd name="f72" fmla="*/ f55 1 47"/>
                <a:gd name="f73" fmla="*/ f56 1 39"/>
                <a:gd name="f74" fmla="*/ f57 1 47"/>
                <a:gd name="f75" fmla="*/ f58 1 39"/>
                <a:gd name="f76" fmla="*/ f59 1 47"/>
                <a:gd name="f77" fmla="*/ f60 1 39"/>
                <a:gd name="f78" fmla="*/ f61 1 47"/>
                <a:gd name="f79" fmla="*/ f62 1 39"/>
                <a:gd name="f80" fmla="*/ f63 1 47"/>
                <a:gd name="f81" fmla="*/ f64 1 39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8"/>
                <a:gd name="f98" fmla="*/ f78 1 f47"/>
                <a:gd name="f99" fmla="*/ f79 1 f48"/>
                <a:gd name="f100" fmla="*/ f80 1 f47"/>
                <a:gd name="f101" fmla="*/ f81 1 f48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9 1"/>
                <a:gd name="f118" fmla="*/ f98 f38 1"/>
                <a:gd name="f119" fmla="*/ f99 f39 1"/>
                <a:gd name="f120" fmla="*/ f100 f38 1"/>
                <a:gd name="f121" fmla="*/ f10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06" y="f107"/>
                </a:cxn>
              </a:cxnLst>
              <a:rect l="f102" t="f105" r="f103" b="f104"/>
              <a:pathLst>
                <a:path w="47" h="39">
                  <a:moveTo>
                    <a:pt x="f8" y="f9"/>
                  </a:moveTo>
                  <a:cubicBezTo>
                    <a:pt x="f10" y="f11"/>
                    <a:pt x="f12" y="f5"/>
                    <a:pt x="f13" y="f5"/>
                  </a:cubicBezTo>
                  <a:cubicBezTo>
                    <a:pt x="f14" y="f9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12"/>
                  </a:cubicBezTo>
                  <a:cubicBezTo>
                    <a:pt x="f23" y="f24"/>
                    <a:pt x="f12" y="f24"/>
                    <a:pt x="f10" y="f23"/>
                  </a:cubicBezTo>
                  <a:cubicBezTo>
                    <a:pt x="f25" y="f26"/>
                    <a:pt x="f27" y="f28"/>
                    <a:pt x="f9" y="f7"/>
                  </a:cubicBezTo>
                  <a:cubicBezTo>
                    <a:pt x="f5" y="f20"/>
                    <a:pt x="f11" y="f28"/>
                    <a:pt x="f11" y="f22"/>
                  </a:cubicBezTo>
                  <a:cubicBezTo>
                    <a:pt x="f29" y="f30"/>
                    <a:pt x="f31" y="f15"/>
                    <a:pt x="f32" y="f33"/>
                  </a:cubicBezTo>
                  <a:cubicBezTo>
                    <a:pt x="f32" y="f34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CAE6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9EEA1E2A-227D-6D2A-2B3E-C1726E8A0796}"/>
                </a:ext>
              </a:extLst>
            </p:cNvPr>
            <p:cNvSpPr/>
            <p:nvPr/>
          </p:nvSpPr>
          <p:spPr>
            <a:xfrm>
              <a:off x="2947989" y="5330823"/>
              <a:ext cx="381003" cy="5508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45"/>
                <a:gd name="f8" fmla="val 28"/>
                <a:gd name="f9" fmla="val 16"/>
                <a:gd name="f10" fmla="val 38"/>
                <a:gd name="f11" fmla="val 6"/>
                <a:gd name="f12" fmla="val 30"/>
                <a:gd name="f13" fmla="val 2"/>
                <a:gd name="f14" fmla="val 18"/>
                <a:gd name="f15" fmla="val 1"/>
                <a:gd name="f16" fmla="val 14"/>
                <a:gd name="f17" fmla="val 12"/>
                <a:gd name="f18" fmla="val 11"/>
                <a:gd name="f19" fmla="val 10"/>
                <a:gd name="f20" fmla="val 9"/>
                <a:gd name="f21" fmla="val 4"/>
                <a:gd name="f22" fmla="val 20"/>
                <a:gd name="f23" fmla="val 5"/>
                <a:gd name="f24" fmla="val 22"/>
                <a:gd name="f25" fmla="val 24"/>
                <a:gd name="f26" fmla="val 8"/>
                <a:gd name="f27" fmla="val 15"/>
                <a:gd name="f28" fmla="val 25"/>
                <a:gd name="f29" fmla="val 21"/>
                <a:gd name="f30" fmla="val 23"/>
                <a:gd name="f31" fmla="val 27"/>
                <a:gd name="f32" fmla="val 32"/>
                <a:gd name="f33" fmla="val 26"/>
                <a:gd name="f34" fmla="val 35"/>
                <a:gd name="f35" fmla="val 42"/>
                <a:gd name="f36" fmla="+- 0 0 -90"/>
                <a:gd name="f37" fmla="*/ f3 1 31"/>
                <a:gd name="f38" fmla="*/ f4 1 4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1"/>
                <a:gd name="f47" fmla="*/ f43 1 45"/>
                <a:gd name="f48" fmla="*/ 28 f44 1"/>
                <a:gd name="f49" fmla="*/ 45 f43 1"/>
                <a:gd name="f50" fmla="*/ 2 f44 1"/>
                <a:gd name="f51" fmla="*/ 18 f43 1"/>
                <a:gd name="f52" fmla="*/ 0 f44 1"/>
                <a:gd name="f53" fmla="*/ 12 f43 1"/>
                <a:gd name="f54" fmla="*/ 9 f43 1"/>
                <a:gd name="f55" fmla="*/ 18 f44 1"/>
                <a:gd name="f56" fmla="*/ 4 f43 1"/>
                <a:gd name="f57" fmla="*/ 24 f44 1"/>
                <a:gd name="f58" fmla="*/ 8 f43 1"/>
                <a:gd name="f59" fmla="*/ 12 f44 1"/>
                <a:gd name="f60" fmla="*/ 25 f43 1"/>
                <a:gd name="f61" fmla="*/ 14 f44 1"/>
                <a:gd name="f62" fmla="*/ 21 f43 1"/>
                <a:gd name="f63" fmla="*/ 25 f44 1"/>
                <a:gd name="f64" fmla="*/ 15 f43 1"/>
                <a:gd name="f65" fmla="*/ 31 f44 1"/>
                <a:gd name="f66" fmla="*/ 23 f43 1"/>
                <a:gd name="f67" fmla="*/ 26 f44 1"/>
                <a:gd name="f68" fmla="*/ 35 f43 1"/>
                <a:gd name="f69" fmla="+- f45 0 f1"/>
                <a:gd name="f70" fmla="*/ f48 1 31"/>
                <a:gd name="f71" fmla="*/ f49 1 45"/>
                <a:gd name="f72" fmla="*/ f50 1 31"/>
                <a:gd name="f73" fmla="*/ f51 1 45"/>
                <a:gd name="f74" fmla="*/ f52 1 31"/>
                <a:gd name="f75" fmla="*/ f53 1 45"/>
                <a:gd name="f76" fmla="*/ f54 1 45"/>
                <a:gd name="f77" fmla="*/ f55 1 31"/>
                <a:gd name="f78" fmla="*/ f56 1 45"/>
                <a:gd name="f79" fmla="*/ f57 1 31"/>
                <a:gd name="f80" fmla="*/ f58 1 45"/>
                <a:gd name="f81" fmla="*/ f59 1 31"/>
                <a:gd name="f82" fmla="*/ f60 1 45"/>
                <a:gd name="f83" fmla="*/ f61 1 31"/>
                <a:gd name="f84" fmla="*/ f62 1 45"/>
                <a:gd name="f85" fmla="*/ f63 1 31"/>
                <a:gd name="f86" fmla="*/ f64 1 45"/>
                <a:gd name="f87" fmla="*/ f65 1 31"/>
                <a:gd name="f88" fmla="*/ f66 1 45"/>
                <a:gd name="f89" fmla="*/ f67 1 31"/>
                <a:gd name="f90" fmla="*/ f68 1 45"/>
                <a:gd name="f91" fmla="*/ 0 1 f46"/>
                <a:gd name="f92" fmla="*/ f40 1 f46"/>
                <a:gd name="f93" fmla="*/ 0 1 f47"/>
                <a:gd name="f94" fmla="*/ f41 1 f47"/>
                <a:gd name="f95" fmla="*/ f70 1 f46"/>
                <a:gd name="f96" fmla="*/ f71 1 f47"/>
                <a:gd name="f97" fmla="*/ f72 1 f46"/>
                <a:gd name="f98" fmla="*/ f73 1 f47"/>
                <a:gd name="f99" fmla="*/ f74 1 f46"/>
                <a:gd name="f100" fmla="*/ f75 1 f47"/>
                <a:gd name="f101" fmla="*/ f76 1 f47"/>
                <a:gd name="f102" fmla="*/ f77 1 f46"/>
                <a:gd name="f103" fmla="*/ f78 1 f47"/>
                <a:gd name="f104" fmla="*/ f79 1 f46"/>
                <a:gd name="f105" fmla="*/ f80 1 f47"/>
                <a:gd name="f106" fmla="*/ f81 1 f46"/>
                <a:gd name="f107" fmla="*/ f82 1 f47"/>
                <a:gd name="f108" fmla="*/ f83 1 f46"/>
                <a:gd name="f109" fmla="*/ f84 1 f47"/>
                <a:gd name="f110" fmla="*/ f85 1 f46"/>
                <a:gd name="f111" fmla="*/ f86 1 f47"/>
                <a:gd name="f112" fmla="*/ f87 1 f46"/>
                <a:gd name="f113" fmla="*/ f88 1 f47"/>
                <a:gd name="f114" fmla="*/ f89 1 f46"/>
                <a:gd name="f115" fmla="*/ f90 1 f47"/>
                <a:gd name="f116" fmla="*/ f91 f37 1"/>
                <a:gd name="f117" fmla="*/ f92 f37 1"/>
                <a:gd name="f118" fmla="*/ f94 f38 1"/>
                <a:gd name="f119" fmla="*/ f93 f38 1"/>
                <a:gd name="f120" fmla="*/ f95 f37 1"/>
                <a:gd name="f121" fmla="*/ f96 f38 1"/>
                <a:gd name="f122" fmla="*/ f97 f37 1"/>
                <a:gd name="f123" fmla="*/ f98 f38 1"/>
                <a:gd name="f124" fmla="*/ f99 f37 1"/>
                <a:gd name="f125" fmla="*/ f100 f38 1"/>
                <a:gd name="f126" fmla="*/ f101 f38 1"/>
                <a:gd name="f127" fmla="*/ f102 f37 1"/>
                <a:gd name="f128" fmla="*/ f103 f38 1"/>
                <a:gd name="f129" fmla="*/ f104 f37 1"/>
                <a:gd name="f130" fmla="*/ f105 f38 1"/>
                <a:gd name="f131" fmla="*/ f106 f37 1"/>
                <a:gd name="f132" fmla="*/ f107 f38 1"/>
                <a:gd name="f133" fmla="*/ f108 f37 1"/>
                <a:gd name="f134" fmla="*/ f109 f38 1"/>
                <a:gd name="f135" fmla="*/ f110 f37 1"/>
                <a:gd name="f136" fmla="*/ f111 f38 1"/>
                <a:gd name="f137" fmla="*/ f112 f37 1"/>
                <a:gd name="f138" fmla="*/ f113 f38 1"/>
                <a:gd name="f139" fmla="*/ f114 f37 1"/>
                <a:gd name="f140" fmla="*/ f11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2" y="f126"/>
                </a:cxn>
                <a:cxn ang="f69">
                  <a:pos x="f127" y="f128"/>
                </a:cxn>
                <a:cxn ang="f69">
                  <a:pos x="f129" y="f130"/>
                </a:cxn>
                <a:cxn ang="f69">
                  <a:pos x="f131" y="f132"/>
                </a:cxn>
                <a:cxn ang="f69">
                  <a:pos x="f133" y="f134"/>
                </a:cxn>
                <a:cxn ang="f69">
                  <a:pos x="f135" y="f136"/>
                </a:cxn>
                <a:cxn ang="f69">
                  <a:pos x="f137" y="f138"/>
                </a:cxn>
                <a:cxn ang="f69">
                  <a:pos x="f139" y="f140"/>
                </a:cxn>
                <a:cxn ang="f69">
                  <a:pos x="f120" y="f121"/>
                </a:cxn>
              </a:cxnLst>
              <a:rect l="f116" t="f119" r="f117" b="f118"/>
              <a:pathLst>
                <a:path w="31" h="4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9"/>
                    <a:pt x="f5" y="f16"/>
                    <a:pt x="f5" y="f17"/>
                  </a:cubicBezTo>
                  <a:cubicBezTo>
                    <a:pt x="f13" y="f18"/>
                    <a:pt x="f13" y="f19"/>
                    <a:pt x="f13" y="f20"/>
                  </a:cubicBezTo>
                  <a:cubicBezTo>
                    <a:pt x="f11" y="f13"/>
                    <a:pt x="f17" y="f5"/>
                    <a:pt x="f14" y="f21"/>
                  </a:cubicBezTo>
                  <a:cubicBezTo>
                    <a:pt x="f22" y="f23"/>
                    <a:pt x="f24" y="f11"/>
                    <a:pt x="f25" y="f26"/>
                  </a:cubicBezTo>
                  <a:cubicBezTo>
                    <a:pt x="f27" y="f18"/>
                    <a:pt x="f18" y="f9"/>
                    <a:pt x="f17" y="f28"/>
                  </a:cubicBezTo>
                  <a:cubicBezTo>
                    <a:pt x="f16" y="f25"/>
                    <a:pt x="f16" y="f24"/>
                    <a:pt x="f16" y="f29"/>
                  </a:cubicBezTo>
                  <a:cubicBezTo>
                    <a:pt x="f9" y="f27"/>
                    <a:pt x="f22" y="f16"/>
                    <a:pt x="f28" y="f27"/>
                  </a:cubicBezTo>
                  <a:cubicBezTo>
                    <a:pt x="f12" y="f27"/>
                    <a:pt x="f6" y="f14"/>
                    <a:pt x="f6" y="f30"/>
                  </a:cubicBezTo>
                  <a:cubicBezTo>
                    <a:pt x="f6" y="f31"/>
                    <a:pt x="f6" y="f32"/>
                    <a:pt x="f33" y="f34"/>
                  </a:cubicBezTo>
                  <a:cubicBezTo>
                    <a:pt x="f30" y="f10"/>
                    <a:pt x="f31" y="f35"/>
                    <a:pt x="f8" y="f7"/>
                  </a:cubicBezTo>
                  <a:close/>
                </a:path>
              </a:pathLst>
            </a:custGeom>
            <a:solidFill>
              <a:srgbClr val="F9C5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79CBF113-F48D-C15C-B1FB-4A10F18CAB6E}"/>
                </a:ext>
              </a:extLst>
            </p:cNvPr>
            <p:cNvSpPr/>
            <p:nvPr/>
          </p:nvSpPr>
          <p:spPr>
            <a:xfrm>
              <a:off x="5119689" y="6737354"/>
              <a:ext cx="661989" cy="7699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62"/>
                <a:gd name="f8" fmla="val 49"/>
                <a:gd name="f9" fmla="val 13"/>
                <a:gd name="f10" fmla="val 42"/>
                <a:gd name="f11" fmla="val 25"/>
                <a:gd name="f12" fmla="val 36"/>
                <a:gd name="f13" fmla="val 37"/>
                <a:gd name="f14" fmla="val 35"/>
                <a:gd name="f15" fmla="val 43"/>
                <a:gd name="f16" fmla="val 32"/>
                <a:gd name="f17" fmla="val 47"/>
                <a:gd name="f18" fmla="val 28"/>
                <a:gd name="f19" fmla="val 50"/>
                <a:gd name="f20" fmla="val 24"/>
                <a:gd name="f21" fmla="val 53"/>
                <a:gd name="f22" fmla="val 21"/>
                <a:gd name="f23" fmla="val 56"/>
                <a:gd name="f24" fmla="val 18"/>
                <a:gd name="f25" fmla="val 59"/>
                <a:gd name="f26" fmla="val 17"/>
                <a:gd name="f27" fmla="val 60"/>
                <a:gd name="f28" fmla="val 16"/>
                <a:gd name="f29" fmla="val 63"/>
                <a:gd name="f30" fmla="val 10"/>
                <a:gd name="f31" fmla="val 61"/>
                <a:gd name="f32" fmla="val 9"/>
                <a:gd name="f33" fmla="val 58"/>
                <a:gd name="f34" fmla="val 55"/>
                <a:gd name="f35" fmla="val 44"/>
                <a:gd name="f36" fmla="val 38"/>
                <a:gd name="f37" fmla="val 8"/>
                <a:gd name="f38" fmla="val 27"/>
                <a:gd name="f39" fmla="val 4"/>
                <a:gd name="f40" fmla="val 5"/>
                <a:gd name="f41" fmla="val 2"/>
                <a:gd name="f42" fmla="val 3"/>
                <a:gd name="f43" fmla="val 6"/>
                <a:gd name="f44" fmla="val 7"/>
                <a:gd name="f45" fmla="val 22"/>
                <a:gd name="f46" fmla="val 51"/>
                <a:gd name="f47" fmla="val 30"/>
                <a:gd name="f48" fmla="val 40"/>
                <a:gd name="f49" fmla="val 12"/>
                <a:gd name="f50" fmla="val 46"/>
                <a:gd name="f51" fmla="val 1"/>
                <a:gd name="f52" fmla="+- 0 0 -90"/>
                <a:gd name="f53" fmla="*/ f3 1 54"/>
                <a:gd name="f54" fmla="*/ f4 1 62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4"/>
                <a:gd name="f63" fmla="*/ f59 1 62"/>
                <a:gd name="f64" fmla="*/ 54 f60 1"/>
                <a:gd name="f65" fmla="*/ 0 f59 1"/>
                <a:gd name="f66" fmla="*/ 36 f60 1"/>
                <a:gd name="f67" fmla="*/ 37 f59 1"/>
                <a:gd name="f68" fmla="*/ 28 f60 1"/>
                <a:gd name="f69" fmla="*/ 50 f59 1"/>
                <a:gd name="f70" fmla="*/ 18 f60 1"/>
                <a:gd name="f71" fmla="*/ 59 f59 1"/>
                <a:gd name="f72" fmla="*/ 13 f60 1"/>
                <a:gd name="f73" fmla="*/ 62 f59 1"/>
                <a:gd name="f74" fmla="*/ 10 f60 1"/>
                <a:gd name="f75" fmla="*/ 55 f59 1"/>
                <a:gd name="f76" fmla="*/ 9 f60 1"/>
                <a:gd name="f77" fmla="*/ 38 f59 1"/>
                <a:gd name="f78" fmla="*/ 0 f60 1"/>
                <a:gd name="f79" fmla="*/ 5 f59 1"/>
                <a:gd name="f80" fmla="*/ 6 f60 1"/>
                <a:gd name="f81" fmla="*/ 8 f60 1"/>
                <a:gd name="f82" fmla="*/ 8 f59 1"/>
                <a:gd name="f83" fmla="*/ 17 f60 1"/>
                <a:gd name="f84" fmla="*/ 51 f59 1"/>
                <a:gd name="f85" fmla="*/ 35 f60 1"/>
                <a:gd name="f86" fmla="*/ 22 f59 1"/>
                <a:gd name="f87" fmla="*/ 42 f60 1"/>
                <a:gd name="f88" fmla="*/ 6 f59 1"/>
                <a:gd name="f89" fmla="*/ 46 f60 1"/>
                <a:gd name="f90" fmla="*/ 1 f59 1"/>
                <a:gd name="f91" fmla="+- f61 0 f1"/>
                <a:gd name="f92" fmla="*/ f64 1 54"/>
                <a:gd name="f93" fmla="*/ f65 1 63"/>
                <a:gd name="f94" fmla="*/ f66 1 54"/>
                <a:gd name="f95" fmla="*/ f67 1 63"/>
                <a:gd name="f96" fmla="*/ f68 1 54"/>
                <a:gd name="f97" fmla="*/ f69 1 63"/>
                <a:gd name="f98" fmla="*/ f70 1 54"/>
                <a:gd name="f99" fmla="*/ f71 1 63"/>
                <a:gd name="f100" fmla="*/ f72 1 54"/>
                <a:gd name="f101" fmla="*/ f73 1 63"/>
                <a:gd name="f102" fmla="*/ f74 1 54"/>
                <a:gd name="f103" fmla="*/ f75 1 63"/>
                <a:gd name="f104" fmla="*/ f76 1 54"/>
                <a:gd name="f105" fmla="*/ f77 1 63"/>
                <a:gd name="f106" fmla="*/ f78 1 54"/>
                <a:gd name="f107" fmla="*/ f79 1 63"/>
                <a:gd name="f108" fmla="*/ f80 1 54"/>
                <a:gd name="f109" fmla="*/ f81 1 54"/>
                <a:gd name="f110" fmla="*/ f82 1 63"/>
                <a:gd name="f111" fmla="*/ f83 1 54"/>
                <a:gd name="f112" fmla="*/ f84 1 63"/>
                <a:gd name="f113" fmla="*/ f85 1 54"/>
                <a:gd name="f114" fmla="*/ f86 1 63"/>
                <a:gd name="f115" fmla="*/ f87 1 54"/>
                <a:gd name="f116" fmla="*/ f88 1 63"/>
                <a:gd name="f117" fmla="*/ f89 1 54"/>
                <a:gd name="f118" fmla="*/ f90 1 63"/>
                <a:gd name="f119" fmla="*/ 0 1 f62"/>
                <a:gd name="f120" fmla="*/ f56 1 f62"/>
                <a:gd name="f121" fmla="*/ 0 1 f63"/>
                <a:gd name="f122" fmla="*/ f57 1 f63"/>
                <a:gd name="f123" fmla="*/ f92 1 f62"/>
                <a:gd name="f124" fmla="*/ f93 1 f63"/>
                <a:gd name="f125" fmla="*/ f94 1 f62"/>
                <a:gd name="f126" fmla="*/ f95 1 f63"/>
                <a:gd name="f127" fmla="*/ f96 1 f62"/>
                <a:gd name="f128" fmla="*/ f97 1 f63"/>
                <a:gd name="f129" fmla="*/ f98 1 f62"/>
                <a:gd name="f130" fmla="*/ f99 1 f63"/>
                <a:gd name="f131" fmla="*/ f100 1 f62"/>
                <a:gd name="f132" fmla="*/ f101 1 f63"/>
                <a:gd name="f133" fmla="*/ f102 1 f62"/>
                <a:gd name="f134" fmla="*/ f103 1 f63"/>
                <a:gd name="f135" fmla="*/ f104 1 f62"/>
                <a:gd name="f136" fmla="*/ f105 1 f63"/>
                <a:gd name="f137" fmla="*/ f106 1 f62"/>
                <a:gd name="f138" fmla="*/ f107 1 f63"/>
                <a:gd name="f139" fmla="*/ f108 1 f62"/>
                <a:gd name="f140" fmla="*/ f109 1 f62"/>
                <a:gd name="f141" fmla="*/ f110 1 f63"/>
                <a:gd name="f142" fmla="*/ f111 1 f62"/>
                <a:gd name="f143" fmla="*/ f112 1 f63"/>
                <a:gd name="f144" fmla="*/ f113 1 f62"/>
                <a:gd name="f145" fmla="*/ f114 1 f63"/>
                <a:gd name="f146" fmla="*/ f115 1 f62"/>
                <a:gd name="f147" fmla="*/ f116 1 f63"/>
                <a:gd name="f148" fmla="*/ f117 1 f62"/>
                <a:gd name="f149" fmla="*/ f118 1 f63"/>
                <a:gd name="f150" fmla="*/ f119 f53 1"/>
                <a:gd name="f151" fmla="*/ f120 f53 1"/>
                <a:gd name="f152" fmla="*/ f122 f54 1"/>
                <a:gd name="f153" fmla="*/ f121 f54 1"/>
                <a:gd name="f154" fmla="*/ f123 f53 1"/>
                <a:gd name="f155" fmla="*/ f124 f54 1"/>
                <a:gd name="f156" fmla="*/ f125 f53 1"/>
                <a:gd name="f157" fmla="*/ f126 f54 1"/>
                <a:gd name="f158" fmla="*/ f127 f53 1"/>
                <a:gd name="f159" fmla="*/ f128 f54 1"/>
                <a:gd name="f160" fmla="*/ f129 f53 1"/>
                <a:gd name="f161" fmla="*/ f130 f54 1"/>
                <a:gd name="f162" fmla="*/ f131 f53 1"/>
                <a:gd name="f163" fmla="*/ f132 f54 1"/>
                <a:gd name="f164" fmla="*/ f133 f53 1"/>
                <a:gd name="f165" fmla="*/ f134 f54 1"/>
                <a:gd name="f166" fmla="*/ f135 f53 1"/>
                <a:gd name="f167" fmla="*/ f136 f54 1"/>
                <a:gd name="f168" fmla="*/ f137 f53 1"/>
                <a:gd name="f169" fmla="*/ f138 f54 1"/>
                <a:gd name="f170" fmla="*/ f139 f53 1"/>
                <a:gd name="f171" fmla="*/ f140 f53 1"/>
                <a:gd name="f172" fmla="*/ f141 f54 1"/>
                <a:gd name="f173" fmla="*/ f142 f53 1"/>
                <a:gd name="f174" fmla="*/ f143 f54 1"/>
                <a:gd name="f175" fmla="*/ f144 f53 1"/>
                <a:gd name="f176" fmla="*/ f145 f54 1"/>
                <a:gd name="f177" fmla="*/ f146 f53 1"/>
                <a:gd name="f178" fmla="*/ f147 f54 1"/>
                <a:gd name="f179" fmla="*/ f148 f53 1"/>
                <a:gd name="f180" fmla="*/ f149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7"/>
                </a:cxn>
                <a:cxn ang="f91">
                  <a:pos x="f168" y="f169"/>
                </a:cxn>
                <a:cxn ang="f91">
                  <a:pos x="f170" y="f169"/>
                </a:cxn>
                <a:cxn ang="f91">
                  <a:pos x="f171" y="f172"/>
                </a:cxn>
                <a:cxn ang="f91">
                  <a:pos x="f173" y="f174"/>
                </a:cxn>
                <a:cxn ang="f91">
                  <a:pos x="f175" y="f176"/>
                </a:cxn>
                <a:cxn ang="f91">
                  <a:pos x="f177" y="f178"/>
                </a:cxn>
                <a:cxn ang="f91">
                  <a:pos x="f179" y="f180"/>
                </a:cxn>
                <a:cxn ang="f91">
                  <a:pos x="f154" y="f155"/>
                </a:cxn>
              </a:cxnLst>
              <a:rect l="f150" t="f153" r="f151" b="f152"/>
              <a:pathLst>
                <a:path w="54" h="62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9" y="f7"/>
                  </a:cubicBezTo>
                  <a:cubicBezTo>
                    <a:pt x="f30" y="f31"/>
                    <a:pt x="f32" y="f33"/>
                    <a:pt x="f30" y="f34"/>
                  </a:cubicBezTo>
                  <a:cubicBezTo>
                    <a:pt x="f9" y="f8"/>
                    <a:pt x="f30" y="f35"/>
                    <a:pt x="f32" y="f36"/>
                  </a:cubicBezTo>
                  <a:cubicBezTo>
                    <a:pt x="f37" y="f38"/>
                    <a:pt x="f39" y="f28"/>
                    <a:pt x="f5" y="f40"/>
                  </a:cubicBezTo>
                  <a:cubicBezTo>
                    <a:pt x="f41" y="f42"/>
                    <a:pt x="f39" y="f40"/>
                    <a:pt x="f43" y="f40"/>
                  </a:cubicBezTo>
                  <a:cubicBezTo>
                    <a:pt x="f44" y="f43"/>
                    <a:pt x="f37" y="f44"/>
                    <a:pt x="f37" y="f37"/>
                  </a:cubicBezTo>
                  <a:cubicBezTo>
                    <a:pt x="f9" y="f45"/>
                    <a:pt x="f26" y="f12"/>
                    <a:pt x="f26" y="f46"/>
                  </a:cubicBezTo>
                  <a:cubicBezTo>
                    <a:pt x="f11" y="f10"/>
                    <a:pt x="f47" y="f16"/>
                    <a:pt x="f14" y="f45"/>
                  </a:cubicBezTo>
                  <a:cubicBezTo>
                    <a:pt x="f36" y="f26"/>
                    <a:pt x="f48" y="f49"/>
                    <a:pt x="f10" y="f43"/>
                  </a:cubicBezTo>
                  <a:cubicBezTo>
                    <a:pt x="f15" y="f39"/>
                    <a:pt x="f35" y="f41"/>
                    <a:pt x="f50" y="f51"/>
                  </a:cubicBezTo>
                  <a:cubicBezTo>
                    <a:pt x="f8" y="f5"/>
                    <a:pt x="f46" y="f5"/>
                    <a:pt x="f6" y="f5"/>
                  </a:cubicBezTo>
                  <a:close/>
                </a:path>
              </a:pathLst>
            </a:custGeom>
            <a:solidFill>
              <a:srgbClr val="5272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7DCA972-F682-E60A-F59A-15BE4F09E63E}"/>
                </a:ext>
              </a:extLst>
            </p:cNvPr>
            <p:cNvSpPr/>
            <p:nvPr/>
          </p:nvSpPr>
          <p:spPr>
            <a:xfrm>
              <a:off x="5842001" y="6688141"/>
              <a:ext cx="822329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38"/>
                <a:gd name="f8" fmla="val 32"/>
                <a:gd name="f9" fmla="val 3"/>
                <a:gd name="f10" fmla="val 29"/>
                <a:gd name="f11" fmla="val 7"/>
                <a:gd name="f12" fmla="val 11"/>
                <a:gd name="f13" fmla="val 28"/>
                <a:gd name="f14" fmla="val 18"/>
                <a:gd name="f15" fmla="val 27"/>
                <a:gd name="f16" fmla="val 20"/>
                <a:gd name="f17" fmla="val 24"/>
                <a:gd name="f18" fmla="val 17"/>
                <a:gd name="f19" fmla="val 14"/>
                <a:gd name="f20" fmla="val 6"/>
                <a:gd name="f21" fmla="val 9"/>
                <a:gd name="f22" fmla="val 2"/>
                <a:gd name="f23" fmla="val 26"/>
                <a:gd name="f24" fmla="val 12"/>
                <a:gd name="f25" fmla="val 30"/>
                <a:gd name="f26" fmla="val 25"/>
                <a:gd name="f27" fmla="val 52"/>
                <a:gd name="f28" fmla="val 37"/>
                <a:gd name="f29" fmla="val 23"/>
                <a:gd name="f30" fmla="val 15"/>
                <a:gd name="f31" fmla="val 36"/>
                <a:gd name="f32" fmla="val 35"/>
                <a:gd name="f33" fmla="+- 0 0 -90"/>
                <a:gd name="f34" fmla="*/ f3 1 67"/>
                <a:gd name="f35" fmla="*/ f4 1 3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67"/>
                <a:gd name="f44" fmla="*/ f40 1 38"/>
                <a:gd name="f45" fmla="*/ 0 f41 1"/>
                <a:gd name="f46" fmla="*/ 32 f40 1"/>
                <a:gd name="f47" fmla="*/ 11 f41 1"/>
                <a:gd name="f48" fmla="*/ 28 f40 1"/>
                <a:gd name="f49" fmla="*/ 18 f41 1"/>
                <a:gd name="f50" fmla="*/ 17 f40 1"/>
                <a:gd name="f51" fmla="*/ 9 f41 1"/>
                <a:gd name="f52" fmla="*/ 2 f40 1"/>
                <a:gd name="f53" fmla="*/ 0 f40 1"/>
                <a:gd name="f54" fmla="*/ 24 f41 1"/>
                <a:gd name="f55" fmla="*/ 30 f40 1"/>
                <a:gd name="f56" fmla="*/ 67 f41 1"/>
                <a:gd name="f57" fmla="*/ 26 f40 1"/>
                <a:gd name="f58" fmla="*/ 25 f41 1"/>
                <a:gd name="f59" fmla="*/ 37 f40 1"/>
                <a:gd name="f60" fmla="*/ 23 f41 1"/>
                <a:gd name="f61" fmla="*/ 38 f40 1"/>
                <a:gd name="f62" fmla="+- f42 0 f1"/>
                <a:gd name="f63" fmla="*/ f45 1 67"/>
                <a:gd name="f64" fmla="*/ f46 1 38"/>
                <a:gd name="f65" fmla="*/ f47 1 67"/>
                <a:gd name="f66" fmla="*/ f48 1 38"/>
                <a:gd name="f67" fmla="*/ f49 1 67"/>
                <a:gd name="f68" fmla="*/ f50 1 38"/>
                <a:gd name="f69" fmla="*/ f51 1 67"/>
                <a:gd name="f70" fmla="*/ f52 1 38"/>
                <a:gd name="f71" fmla="*/ f53 1 38"/>
                <a:gd name="f72" fmla="*/ f54 1 67"/>
                <a:gd name="f73" fmla="*/ f55 1 38"/>
                <a:gd name="f74" fmla="*/ f56 1 67"/>
                <a:gd name="f75" fmla="*/ f57 1 38"/>
                <a:gd name="f76" fmla="*/ f58 1 67"/>
                <a:gd name="f77" fmla="*/ f59 1 38"/>
                <a:gd name="f78" fmla="*/ f60 1 67"/>
                <a:gd name="f79" fmla="*/ f61 1 38"/>
                <a:gd name="f80" fmla="*/ 0 1 f43"/>
                <a:gd name="f81" fmla="*/ f37 1 f43"/>
                <a:gd name="f82" fmla="*/ 0 1 f44"/>
                <a:gd name="f83" fmla="*/ f38 1 f44"/>
                <a:gd name="f84" fmla="*/ f63 1 f43"/>
                <a:gd name="f85" fmla="*/ f64 1 f44"/>
                <a:gd name="f86" fmla="*/ f65 1 f43"/>
                <a:gd name="f87" fmla="*/ f66 1 f44"/>
                <a:gd name="f88" fmla="*/ f67 1 f43"/>
                <a:gd name="f89" fmla="*/ f68 1 f44"/>
                <a:gd name="f90" fmla="*/ f69 1 f43"/>
                <a:gd name="f91" fmla="*/ f70 1 f44"/>
                <a:gd name="f92" fmla="*/ f71 1 f44"/>
                <a:gd name="f93" fmla="*/ f72 1 f43"/>
                <a:gd name="f94" fmla="*/ f73 1 f44"/>
                <a:gd name="f95" fmla="*/ f74 1 f43"/>
                <a:gd name="f96" fmla="*/ f75 1 f44"/>
                <a:gd name="f97" fmla="*/ f76 1 f43"/>
                <a:gd name="f98" fmla="*/ f77 1 f44"/>
                <a:gd name="f99" fmla="*/ f78 1 f43"/>
                <a:gd name="f100" fmla="*/ f79 1 f44"/>
                <a:gd name="f101" fmla="*/ f80 f34 1"/>
                <a:gd name="f102" fmla="*/ f81 f34 1"/>
                <a:gd name="f103" fmla="*/ f83 f35 1"/>
                <a:gd name="f104" fmla="*/ f82 f35 1"/>
                <a:gd name="f105" fmla="*/ f84 f34 1"/>
                <a:gd name="f106" fmla="*/ f85 f35 1"/>
                <a:gd name="f107" fmla="*/ f86 f34 1"/>
                <a:gd name="f108" fmla="*/ f87 f35 1"/>
                <a:gd name="f109" fmla="*/ f88 f34 1"/>
                <a:gd name="f110" fmla="*/ f89 f35 1"/>
                <a:gd name="f111" fmla="*/ f90 f34 1"/>
                <a:gd name="f112" fmla="*/ f91 f35 1"/>
                <a:gd name="f113" fmla="*/ f92 f35 1"/>
                <a:gd name="f114" fmla="*/ f93 f34 1"/>
                <a:gd name="f115" fmla="*/ f94 f35 1"/>
                <a:gd name="f116" fmla="*/ f95 f34 1"/>
                <a:gd name="f117" fmla="*/ f96 f35 1"/>
                <a:gd name="f118" fmla="*/ f97 f34 1"/>
                <a:gd name="f119" fmla="*/ f98 f35 1"/>
                <a:gd name="f120" fmla="*/ f99 f34 1"/>
                <a:gd name="f121" fmla="*/ f10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09" y="f113"/>
                </a:cxn>
                <a:cxn ang="f62">
                  <a:pos x="f114" y="f115"/>
                </a:cxn>
                <a:cxn ang="f62">
                  <a:pos x="f116" y="f117"/>
                </a:cxn>
                <a:cxn ang="f62">
                  <a:pos x="f118" y="f119"/>
                </a:cxn>
                <a:cxn ang="f62">
                  <a:pos x="f120" y="f121"/>
                </a:cxn>
                <a:cxn ang="f62">
                  <a:pos x="f105" y="f106"/>
                </a:cxn>
              </a:cxnLst>
              <a:rect l="f101" t="f104" r="f102" b="f103"/>
              <a:pathLst>
                <a:path w="67" h="38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4" y="f18"/>
                  </a:cubicBezTo>
                  <a:cubicBezTo>
                    <a:pt x="f18" y="f12"/>
                    <a:pt x="f19" y="f20"/>
                    <a:pt x="f21" y="f22"/>
                  </a:cubicBezTo>
                  <a:cubicBezTo>
                    <a:pt x="f12" y="f5"/>
                    <a:pt x="f19" y="f5"/>
                    <a:pt x="f14" y="f5"/>
                  </a:cubicBezTo>
                  <a:cubicBezTo>
                    <a:pt x="f23" y="f24"/>
                    <a:pt x="f13" y="f14"/>
                    <a:pt x="f17" y="f25"/>
                  </a:cubicBezTo>
                  <a:cubicBezTo>
                    <a:pt x="f7" y="f26"/>
                    <a:pt x="f27" y="f16"/>
                    <a:pt x="f6" y="f23"/>
                  </a:cubicBezTo>
                  <a:cubicBezTo>
                    <a:pt x="f27" y="f15"/>
                    <a:pt x="f7" y="f25"/>
                    <a:pt x="f26" y="f28"/>
                  </a:cubicBezTo>
                  <a:cubicBezTo>
                    <a:pt x="f26" y="f7"/>
                    <a:pt x="f17" y="f7"/>
                    <a:pt x="f29" y="f7"/>
                  </a:cubicBezTo>
                  <a:cubicBezTo>
                    <a:pt x="f30" y="f31"/>
                    <a:pt x="f11" y="f32"/>
                    <a:pt x="f5" y="f8"/>
                  </a:cubicBezTo>
                  <a:close/>
                </a:path>
              </a:pathLst>
            </a:custGeom>
            <a:solidFill>
              <a:srgbClr val="4B73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C22590F6-A0CA-1C7E-421A-B0B02936E392}"/>
                </a:ext>
              </a:extLst>
            </p:cNvPr>
            <p:cNvSpPr/>
            <p:nvPr/>
          </p:nvSpPr>
          <p:spPr>
            <a:xfrm>
              <a:off x="7313608" y="5135563"/>
              <a:ext cx="650879" cy="2936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4"/>
                <a:gd name="f8" fmla="val 33"/>
                <a:gd name="f9" fmla="val 37"/>
                <a:gd name="f10" fmla="val 3"/>
                <a:gd name="f11" fmla="val 41"/>
                <a:gd name="f12" fmla="val 6"/>
                <a:gd name="f13" fmla="val 45"/>
                <a:gd name="f14" fmla="val 8"/>
                <a:gd name="f15" fmla="val 49"/>
                <a:gd name="f16" fmla="val 10"/>
                <a:gd name="f17" fmla="val 50"/>
                <a:gd name="f18" fmla="val 14"/>
                <a:gd name="f19" fmla="val 53"/>
                <a:gd name="f20" fmla="val 17"/>
                <a:gd name="f21" fmla="val 18"/>
                <a:gd name="f22" fmla="val 19"/>
                <a:gd name="f23" fmla="val 20"/>
                <a:gd name="f24" fmla="val 21"/>
                <a:gd name="f25" fmla="val 51"/>
                <a:gd name="f26" fmla="val 47"/>
                <a:gd name="f27" fmla="val 46"/>
                <a:gd name="f28" fmla="val 12"/>
                <a:gd name="f29" fmla="val 26"/>
                <a:gd name="f30" fmla="val 13"/>
                <a:gd name="f31" fmla="val 16"/>
                <a:gd name="f32" fmla="val 7"/>
                <a:gd name="f33" fmla="val 22"/>
                <a:gd name="f34" fmla="val 4"/>
                <a:gd name="f35" fmla="val 2"/>
                <a:gd name="f36" fmla="val 11"/>
                <a:gd name="f37" fmla="val 31"/>
                <a:gd name="f38" fmla="val 32"/>
                <a:gd name="f39" fmla="+- 0 0 -90"/>
                <a:gd name="f40" fmla="*/ f3 1 52"/>
                <a:gd name="f41" fmla="*/ f4 1 24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52"/>
                <a:gd name="f50" fmla="*/ f46 1 24"/>
                <a:gd name="f51" fmla="*/ 33 f47 1"/>
                <a:gd name="f52" fmla="*/ 0 f46 1"/>
                <a:gd name="f53" fmla="*/ 45 f47 1"/>
                <a:gd name="f54" fmla="*/ 8 f46 1"/>
                <a:gd name="f55" fmla="*/ 53 f47 1"/>
                <a:gd name="f56" fmla="*/ 17 f46 1"/>
                <a:gd name="f57" fmla="*/ 20 f46 1"/>
                <a:gd name="f58" fmla="*/ 50 f47 1"/>
                <a:gd name="f59" fmla="*/ 46 f47 1"/>
                <a:gd name="f60" fmla="*/ 18 f46 1"/>
                <a:gd name="f61" fmla="*/ 26 f47 1"/>
                <a:gd name="f62" fmla="*/ 12 f46 1"/>
                <a:gd name="f63" fmla="*/ 7 f47 1"/>
                <a:gd name="f64" fmla="*/ 2 f47 1"/>
                <a:gd name="f65" fmla="*/ 22 f46 1"/>
                <a:gd name="f66" fmla="*/ 3 f47 1"/>
                <a:gd name="f67" fmla="*/ 16 f46 1"/>
                <a:gd name="f68" fmla="*/ 17 f47 1"/>
                <a:gd name="f69" fmla="*/ 6 f46 1"/>
                <a:gd name="f70" fmla="*/ 31 f47 1"/>
                <a:gd name="f71" fmla="+- f48 0 f1"/>
                <a:gd name="f72" fmla="*/ f51 1 53"/>
                <a:gd name="f73" fmla="*/ f52 1 24"/>
                <a:gd name="f74" fmla="*/ f53 1 53"/>
                <a:gd name="f75" fmla="*/ f54 1 24"/>
                <a:gd name="f76" fmla="*/ f55 1 53"/>
                <a:gd name="f77" fmla="*/ f56 1 24"/>
                <a:gd name="f78" fmla="*/ f57 1 24"/>
                <a:gd name="f79" fmla="*/ f58 1 53"/>
                <a:gd name="f80" fmla="*/ f59 1 53"/>
                <a:gd name="f81" fmla="*/ f60 1 24"/>
                <a:gd name="f82" fmla="*/ f61 1 53"/>
                <a:gd name="f83" fmla="*/ f62 1 24"/>
                <a:gd name="f84" fmla="*/ f63 1 53"/>
                <a:gd name="f85" fmla="*/ f64 1 53"/>
                <a:gd name="f86" fmla="*/ f65 1 24"/>
                <a:gd name="f87" fmla="*/ f66 1 53"/>
                <a:gd name="f88" fmla="*/ f67 1 24"/>
                <a:gd name="f89" fmla="*/ f68 1 53"/>
                <a:gd name="f90" fmla="*/ f69 1 24"/>
                <a:gd name="f91" fmla="*/ f70 1 53"/>
                <a:gd name="f92" fmla="*/ 0 1 f49"/>
                <a:gd name="f93" fmla="*/ f43 1 f49"/>
                <a:gd name="f94" fmla="*/ 0 1 f50"/>
                <a:gd name="f95" fmla="*/ f44 1 f50"/>
                <a:gd name="f96" fmla="*/ f72 1 f49"/>
                <a:gd name="f97" fmla="*/ f73 1 f50"/>
                <a:gd name="f98" fmla="*/ f74 1 f49"/>
                <a:gd name="f99" fmla="*/ f75 1 f50"/>
                <a:gd name="f100" fmla="*/ f76 1 f49"/>
                <a:gd name="f101" fmla="*/ f77 1 f50"/>
                <a:gd name="f102" fmla="*/ f78 1 f50"/>
                <a:gd name="f103" fmla="*/ f79 1 f49"/>
                <a:gd name="f104" fmla="*/ f80 1 f49"/>
                <a:gd name="f105" fmla="*/ f81 1 f50"/>
                <a:gd name="f106" fmla="*/ f82 1 f49"/>
                <a:gd name="f107" fmla="*/ f83 1 f50"/>
                <a:gd name="f108" fmla="*/ f84 1 f49"/>
                <a:gd name="f109" fmla="*/ f85 1 f49"/>
                <a:gd name="f110" fmla="*/ f86 1 f50"/>
                <a:gd name="f111" fmla="*/ f87 1 f49"/>
                <a:gd name="f112" fmla="*/ f88 1 f50"/>
                <a:gd name="f113" fmla="*/ f89 1 f49"/>
                <a:gd name="f114" fmla="*/ f90 1 f50"/>
                <a:gd name="f115" fmla="*/ f91 1 f49"/>
                <a:gd name="f116" fmla="*/ f92 f40 1"/>
                <a:gd name="f117" fmla="*/ f93 f40 1"/>
                <a:gd name="f118" fmla="*/ f95 f41 1"/>
                <a:gd name="f119" fmla="*/ f94 f41 1"/>
                <a:gd name="f120" fmla="*/ f96 f40 1"/>
                <a:gd name="f121" fmla="*/ f97 f41 1"/>
                <a:gd name="f122" fmla="*/ f98 f40 1"/>
                <a:gd name="f123" fmla="*/ f99 f41 1"/>
                <a:gd name="f124" fmla="*/ f100 f40 1"/>
                <a:gd name="f125" fmla="*/ f101 f41 1"/>
                <a:gd name="f126" fmla="*/ f102 f41 1"/>
                <a:gd name="f127" fmla="*/ f103 f40 1"/>
                <a:gd name="f128" fmla="*/ f104 f40 1"/>
                <a:gd name="f129" fmla="*/ f105 f41 1"/>
                <a:gd name="f130" fmla="*/ f106 f40 1"/>
                <a:gd name="f131" fmla="*/ f107 f41 1"/>
                <a:gd name="f132" fmla="*/ f108 f40 1"/>
                <a:gd name="f133" fmla="*/ f109 f40 1"/>
                <a:gd name="f134" fmla="*/ f110 f41 1"/>
                <a:gd name="f135" fmla="*/ f111 f40 1"/>
                <a:gd name="f136" fmla="*/ f112 f41 1"/>
                <a:gd name="f137" fmla="*/ f113 f40 1"/>
                <a:gd name="f138" fmla="*/ f114 f41 1"/>
                <a:gd name="f139" fmla="*/ f11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4" y="f126"/>
                </a:cxn>
                <a:cxn ang="f71">
                  <a:pos x="f127" y="f126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26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37" y="f138"/>
                </a:cxn>
                <a:cxn ang="f71">
                  <a:pos x="f139" y="f121"/>
                </a:cxn>
                <a:cxn ang="f71">
                  <a:pos x="f120" y="f121"/>
                </a:cxn>
              </a:cxnLst>
              <a:rect l="f116" t="f119" r="f117" b="f118"/>
              <a:pathLst>
                <a:path w="52" h="2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19" y="f22"/>
                    <a:pt x="f19" y="f23"/>
                  </a:cubicBezTo>
                  <a:cubicBezTo>
                    <a:pt x="f6" y="f24"/>
                    <a:pt x="f25" y="f24"/>
                    <a:pt x="f17" y="f23"/>
                  </a:cubicBezTo>
                  <a:cubicBezTo>
                    <a:pt x="f15" y="f22"/>
                    <a:pt x="f26" y="f22"/>
                    <a:pt x="f27" y="f21"/>
                  </a:cubicBezTo>
                  <a:cubicBezTo>
                    <a:pt x="f11" y="f16"/>
                    <a:pt x="f8" y="f28"/>
                    <a:pt x="f29" y="f28"/>
                  </a:cubicBezTo>
                  <a:cubicBezTo>
                    <a:pt x="f22" y="f28"/>
                    <a:pt x="f30" y="f31"/>
                    <a:pt x="f32" y="f23"/>
                  </a:cubicBezTo>
                  <a:cubicBezTo>
                    <a:pt x="f12" y="f33"/>
                    <a:pt x="f34" y="f7"/>
                    <a:pt x="f35" y="f33"/>
                  </a:cubicBezTo>
                  <a:cubicBezTo>
                    <a:pt x="f5" y="f22"/>
                    <a:pt x="f35" y="f20"/>
                    <a:pt x="f10" y="f31"/>
                  </a:cubicBezTo>
                  <a:cubicBezTo>
                    <a:pt x="f14" y="f30"/>
                    <a:pt x="f36" y="f32"/>
                    <a:pt x="f20" y="f12"/>
                  </a:cubicBezTo>
                  <a:cubicBezTo>
                    <a:pt x="f33" y="f34"/>
                    <a:pt x="f29" y="f35"/>
                    <a:pt x="f37" y="f5"/>
                  </a:cubicBezTo>
                  <a:cubicBezTo>
                    <a:pt x="f38" y="f5"/>
                    <a:pt x="f38" y="f5"/>
                    <a:pt x="f8" y="f5"/>
                  </a:cubicBezTo>
                  <a:close/>
                </a:path>
              </a:pathLst>
            </a:custGeom>
            <a:solidFill>
              <a:srgbClr val="FCE9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C2B221F-B3C1-CEBA-6D04-1CDD0BEC24C6}"/>
                </a:ext>
              </a:extLst>
            </p:cNvPr>
            <p:cNvSpPr/>
            <p:nvPr/>
          </p:nvSpPr>
          <p:spPr>
            <a:xfrm>
              <a:off x="5192713" y="6750055"/>
              <a:ext cx="490539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2"/>
                <a:gd name="f8" fmla="val 1"/>
                <a:gd name="f9" fmla="val 6"/>
                <a:gd name="f10" fmla="val 5"/>
                <a:gd name="f11" fmla="val 4"/>
                <a:gd name="f12" fmla="val 3"/>
                <a:gd name="f13" fmla="val 2"/>
                <a:gd name="f14" fmla="val 15"/>
                <a:gd name="f15" fmla="val 27"/>
                <a:gd name="f16" fmla="val 37"/>
                <a:gd name="f17" fmla="val 8"/>
                <a:gd name="f18" fmla="val 35"/>
                <a:gd name="f19" fmla="val 30"/>
                <a:gd name="f20" fmla="val 21"/>
                <a:gd name="f21" fmla="val 29"/>
                <a:gd name="f22" fmla="val 26"/>
                <a:gd name="f23" fmla="val 20"/>
                <a:gd name="f24" fmla="val 19"/>
                <a:gd name="f25" fmla="val 16"/>
                <a:gd name="f26" fmla="val 13"/>
                <a:gd name="f27" fmla="val 11"/>
                <a:gd name="f28" fmla="val 9"/>
                <a:gd name="f29" fmla="val 7"/>
                <a:gd name="f30" fmla="+- 0 0 -90"/>
                <a:gd name="f31" fmla="*/ f3 1 40"/>
                <a:gd name="f32" fmla="*/ f4 1 2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0"/>
                <a:gd name="f41" fmla="*/ f37 1 22"/>
                <a:gd name="f42" fmla="*/ 1 f38 1"/>
                <a:gd name="f43" fmla="*/ 6 f37 1"/>
                <a:gd name="f44" fmla="*/ 0 f38 1"/>
                <a:gd name="f45" fmla="*/ 4 f37 1"/>
                <a:gd name="f46" fmla="*/ 2 f38 1"/>
                <a:gd name="f47" fmla="*/ 3 f37 1"/>
                <a:gd name="f48" fmla="*/ 40 f38 1"/>
                <a:gd name="f49" fmla="*/ 0 f37 1"/>
                <a:gd name="f50" fmla="*/ 30 f38 1"/>
                <a:gd name="f51" fmla="*/ 21 f37 1"/>
                <a:gd name="f52" fmla="*/ 26 f38 1"/>
                <a:gd name="f53" fmla="*/ 20 f37 1"/>
                <a:gd name="f54" fmla="*/ 5 f38 1"/>
                <a:gd name="f55" fmla="*/ 9 f37 1"/>
                <a:gd name="f56" fmla="+- f39 0 f1"/>
                <a:gd name="f57" fmla="*/ f42 1 40"/>
                <a:gd name="f58" fmla="*/ f43 1 22"/>
                <a:gd name="f59" fmla="*/ f44 1 40"/>
                <a:gd name="f60" fmla="*/ f45 1 22"/>
                <a:gd name="f61" fmla="*/ f46 1 40"/>
                <a:gd name="f62" fmla="*/ f47 1 22"/>
                <a:gd name="f63" fmla="*/ f48 1 40"/>
                <a:gd name="f64" fmla="*/ f49 1 22"/>
                <a:gd name="f65" fmla="*/ f50 1 40"/>
                <a:gd name="f66" fmla="*/ f51 1 22"/>
                <a:gd name="f67" fmla="*/ f52 1 40"/>
                <a:gd name="f68" fmla="*/ f53 1 22"/>
                <a:gd name="f69" fmla="*/ f54 1 40"/>
                <a:gd name="f70" fmla="*/ f55 1 22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0"/>
                <a:gd name="f84" fmla="*/ f66 1 f41"/>
                <a:gd name="f85" fmla="*/ f67 1 f40"/>
                <a:gd name="f86" fmla="*/ f68 1 f41"/>
                <a:gd name="f87" fmla="*/ f69 1 f40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1 1"/>
                <a:gd name="f102" fmla="*/ f84 f32 1"/>
                <a:gd name="f103" fmla="*/ f85 f31 1"/>
                <a:gd name="f104" fmla="*/ f86 f32 1"/>
                <a:gd name="f105" fmla="*/ f87 f31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5" y="f106"/>
                </a:cxn>
                <a:cxn ang="f56">
                  <a:pos x="f93" y="f94"/>
                </a:cxn>
              </a:cxnLst>
              <a:rect l="f89" t="f92" r="f90" b="f91"/>
              <a:pathLst>
                <a:path w="40" h="22">
                  <a:moveTo>
                    <a:pt x="f8" y="f9"/>
                  </a:moveTo>
                  <a:cubicBezTo>
                    <a:pt x="f8" y="f10"/>
                    <a:pt x="f5" y="f10"/>
                    <a:pt x="f5" y="f11"/>
                  </a:cubicBezTo>
                  <a:cubicBezTo>
                    <a:pt x="f8" y="f11"/>
                    <a:pt x="f8" y="f12"/>
                    <a:pt x="f13" y="f12"/>
                  </a:cubicBezTo>
                  <a:cubicBezTo>
                    <a:pt x="f14" y="f12"/>
                    <a:pt x="f15" y="f13"/>
                    <a:pt x="f6" y="f5"/>
                  </a:cubicBezTo>
                  <a:cubicBezTo>
                    <a:pt x="f16" y="f17"/>
                    <a:pt x="f18" y="f14"/>
                    <a:pt x="f19" y="f20"/>
                  </a:cubicBezTo>
                  <a:cubicBezTo>
                    <a:pt x="f21" y="f7"/>
                    <a:pt x="f15" y="f20"/>
                    <a:pt x="f22" y="f23"/>
                  </a:cubicBezTo>
                  <a:cubicBezTo>
                    <a:pt x="f24" y="f25"/>
                    <a:pt x="f26" y="f27"/>
                    <a:pt x="f10" y="f28"/>
                  </a:cubicBezTo>
                  <a:cubicBezTo>
                    <a:pt x="f12" y="f28"/>
                    <a:pt x="f13" y="f29"/>
                    <a:pt x="f8" y="f9"/>
                  </a:cubicBezTo>
                  <a:close/>
                </a:path>
              </a:pathLst>
            </a:custGeom>
            <a:solidFill>
              <a:srgbClr val="F4B3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61A016C7-1B70-9243-BFA9-451C9E18C354}"/>
                </a:ext>
              </a:extLst>
            </p:cNvPr>
            <p:cNvSpPr/>
            <p:nvPr/>
          </p:nvSpPr>
          <p:spPr>
            <a:xfrm>
              <a:off x="4689472" y="6761165"/>
              <a:ext cx="220663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8"/>
                <a:gd name="f8" fmla="val 14"/>
                <a:gd name="f9" fmla="val 2"/>
                <a:gd name="f10" fmla="val 6"/>
                <a:gd name="f11" fmla="val 11"/>
                <a:gd name="f12" fmla="val 7"/>
                <a:gd name="f13" fmla="val 25"/>
                <a:gd name="f14" fmla="val 29"/>
                <a:gd name="f15" fmla="val 10"/>
                <a:gd name="f16" fmla="val 27"/>
                <a:gd name="f17" fmla="val 17"/>
                <a:gd name="f18" fmla="val 9"/>
                <a:gd name="f19" fmla="val 1"/>
                <a:gd name="f20" fmla="val 12"/>
                <a:gd name="f21" fmla="+- 0 0 -90"/>
                <a:gd name="f22" fmla="*/ f3 1 18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8"/>
                <a:gd name="f32" fmla="*/ f28 1 28"/>
                <a:gd name="f33" fmla="*/ 14 f29 1"/>
                <a:gd name="f34" fmla="*/ 2 f28 1"/>
                <a:gd name="f35" fmla="*/ 18 f29 1"/>
                <a:gd name="f36" fmla="*/ 25 f28 1"/>
                <a:gd name="f37" fmla="*/ 6 f29 1"/>
                <a:gd name="f38" fmla="*/ 1 f28 1"/>
                <a:gd name="f39" fmla="+- f30 0 f1"/>
                <a:gd name="f40" fmla="*/ f33 1 18"/>
                <a:gd name="f41" fmla="*/ f34 1 29"/>
                <a:gd name="f42" fmla="*/ f35 1 18"/>
                <a:gd name="f43" fmla="*/ f36 1 29"/>
                <a:gd name="f44" fmla="*/ f37 1 18"/>
                <a:gd name="f45" fmla="*/ f38 1 2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18" h="28">
                  <a:moveTo>
                    <a:pt x="f8" y="f9"/>
                  </a:moveTo>
                  <a:cubicBezTo>
                    <a:pt x="f10" y="f11"/>
                    <a:pt x="f12" y="f6"/>
                    <a:pt x="f6" y="f13"/>
                  </a:cubicBezTo>
                  <a:cubicBezTo>
                    <a:pt x="f8" y="f14"/>
                    <a:pt x="f15" y="f16"/>
                    <a:pt x="f10" y="f13"/>
                  </a:cubicBezTo>
                  <a:cubicBezTo>
                    <a:pt x="f5" y="f17"/>
                    <a:pt x="f9" y="f18"/>
                    <a:pt x="f10" y="f19"/>
                  </a:cubicBezTo>
                  <a:cubicBezTo>
                    <a:pt x="f18" y="f19"/>
                    <a:pt x="f20" y="f5"/>
                    <a:pt x="f8" y="f9"/>
                  </a:cubicBezTo>
                  <a:close/>
                </a:path>
              </a:pathLst>
            </a:custGeom>
            <a:solidFill>
              <a:srgbClr val="4F73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DD59029C-79BB-A929-E83C-BF54C0E37C54}"/>
                </a:ext>
              </a:extLst>
            </p:cNvPr>
            <p:cNvSpPr/>
            <p:nvPr/>
          </p:nvSpPr>
          <p:spPr>
            <a:xfrm>
              <a:off x="3671892" y="1930398"/>
              <a:ext cx="9842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6"/>
                <a:gd name="f8" fmla="val 3"/>
                <a:gd name="f9" fmla="val 4"/>
                <a:gd name="f10" fmla="val 5"/>
                <a:gd name="f11" fmla="val 1"/>
                <a:gd name="f12" fmla="+- 0 0 -90"/>
                <a:gd name="f13" fmla="*/ f3 1 8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8"/>
                <a:gd name="f24" fmla="*/ 8 f20 1"/>
                <a:gd name="f25" fmla="*/ 0 f19 1"/>
                <a:gd name="f26" fmla="*/ 0 f20 1"/>
                <a:gd name="f27" fmla="*/ 6 f19 1"/>
                <a:gd name="f28" fmla="+- f21 0 f1"/>
                <a:gd name="f29" fmla="*/ f24 1 8"/>
                <a:gd name="f30" fmla="*/ f25 1 6"/>
                <a:gd name="f31" fmla="*/ f26 1 8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6">
                  <a:moveTo>
                    <a:pt x="f6" y="f5"/>
                  </a:moveTo>
                  <a:cubicBezTo>
                    <a:pt x="f7" y="f8"/>
                    <a:pt x="f9" y="f7"/>
                    <a:pt x="f5" y="f7"/>
                  </a:cubicBezTo>
                  <a:cubicBezTo>
                    <a:pt x="f8" y="f8"/>
                    <a:pt x="f10" y="f11"/>
                    <a:pt x="f6" y="f5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2C288EB4-CB6D-BC04-FCF9-7D19BD2DEDCB}"/>
                </a:ext>
              </a:extLst>
            </p:cNvPr>
            <p:cNvSpPr/>
            <p:nvPr/>
          </p:nvSpPr>
          <p:spPr>
            <a:xfrm>
              <a:off x="2973391" y="2897184"/>
              <a:ext cx="60322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9"/>
                <a:gd name="f8" fmla="val 3"/>
                <a:gd name="f9" fmla="val 7"/>
                <a:gd name="f10" fmla="val 1"/>
                <a:gd name="f11" fmla="val 6"/>
                <a:gd name="f12" fmla="+- 0 0 -90"/>
                <a:gd name="f13" fmla="*/ f3 1 5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9"/>
                <a:gd name="f24" fmla="*/ 3 f20 1"/>
                <a:gd name="f25" fmla="*/ 0 f19 1"/>
                <a:gd name="f26" fmla="*/ 0 f20 1"/>
                <a:gd name="f27" fmla="*/ 9 f19 1"/>
                <a:gd name="f28" fmla="+- f21 0 f1"/>
                <a:gd name="f29" fmla="*/ f24 1 5"/>
                <a:gd name="f30" fmla="*/ f25 1 9"/>
                <a:gd name="f31" fmla="*/ f26 1 5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9">
                  <a:moveTo>
                    <a:pt x="f8" y="f5"/>
                  </a:moveTo>
                  <a:cubicBezTo>
                    <a:pt x="f8" y="f8"/>
                    <a:pt x="f6" y="f9"/>
                    <a:pt x="f5" y="f7"/>
                  </a:cubicBezTo>
                  <a:cubicBezTo>
                    <a:pt x="f10" y="f11"/>
                    <a:pt x="f10" y="f8"/>
                    <a:pt x="f8" y="f5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8C049CA3-7E00-8AE2-DEFE-BB0100603D01}"/>
                </a:ext>
              </a:extLst>
            </p:cNvPr>
            <p:cNvSpPr/>
            <p:nvPr/>
          </p:nvSpPr>
          <p:spPr>
            <a:xfrm>
              <a:off x="3365504" y="5268909"/>
              <a:ext cx="61914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3"/>
                <a:gd name="f9" fmla="val 1"/>
                <a:gd name="f10" fmla="+- 0 0 -90"/>
                <a:gd name="f11" fmla="*/ f3 1 5"/>
                <a:gd name="f12" fmla="*/ f4 1 5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5"/>
                <a:gd name="f19" fmla="*/ 0 f16 1"/>
                <a:gd name="f20" fmla="*/ 5 f16 1"/>
                <a:gd name="f21" fmla="*/ 3 f16 1"/>
                <a:gd name="f22" fmla="+- f17 0 f1"/>
                <a:gd name="f23" fmla="*/ f19 1 5"/>
                <a:gd name="f24" fmla="*/ f20 1 5"/>
                <a:gd name="f25" fmla="*/ f21 1 5"/>
                <a:gd name="f26" fmla="*/ 0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8 f12 1"/>
                <a:gd name="f37" fmla="*/ f29 f11 1"/>
                <a:gd name="f38" fmla="*/ f30 f11 1"/>
                <a:gd name="f39" fmla="*/ f2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6"/>
                </a:cxn>
                <a:cxn ang="f22">
                  <a:pos x="f38" y="f39"/>
                </a:cxn>
                <a:cxn ang="f22">
                  <a:pos x="f35" y="f36"/>
                </a:cxn>
              </a:cxnLst>
              <a:rect l="f31" t="f34" r="f32" b="f33"/>
              <a:pathLst>
                <a:path w="5" h="5">
                  <a:moveTo>
                    <a:pt x="f5" y="f5"/>
                  </a:moveTo>
                  <a:cubicBezTo>
                    <a:pt x="f7" y="f5"/>
                    <a:pt x="f8" y="f5"/>
                    <a:pt x="f6" y="f5"/>
                  </a:cubicBezTo>
                  <a:cubicBezTo>
                    <a:pt x="f6" y="f7"/>
                    <a:pt x="f7" y="f7"/>
                    <a:pt x="f8" y="f6"/>
                  </a:cubicBezTo>
                  <a:cubicBezTo>
                    <a:pt x="f9" y="f8"/>
                    <a:pt x="f9" y="f9"/>
                    <a:pt x="f5" y="f5"/>
                  </a:cubicBezTo>
                  <a:close/>
                </a:path>
              </a:pathLst>
            </a:custGeom>
            <a:solidFill>
              <a:srgbClr val="FBE1D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D2CC5EEC-B188-EB4B-3DB8-3F8B04DD8EA8}"/>
                </a:ext>
              </a:extLst>
            </p:cNvPr>
            <p:cNvSpPr/>
            <p:nvPr/>
          </p:nvSpPr>
          <p:spPr>
            <a:xfrm>
              <a:off x="4910135" y="7899401"/>
              <a:ext cx="2587623" cy="2249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184"/>
                <a:gd name="f8" fmla="val 113"/>
                <a:gd name="f9" fmla="val 13"/>
                <a:gd name="f10" fmla="val 128"/>
                <a:gd name="f11" fmla="val 16"/>
                <a:gd name="f12" fmla="val 143"/>
                <a:gd name="f13" fmla="val 158"/>
                <a:gd name="f14" fmla="val 161"/>
                <a:gd name="f15" fmla="val 163"/>
                <a:gd name="f16" fmla="val 162"/>
                <a:gd name="f17" fmla="val 17"/>
                <a:gd name="f18" fmla="val 20"/>
                <a:gd name="f19" fmla="val 165"/>
                <a:gd name="f20" fmla="val 24"/>
                <a:gd name="f21" fmla="val 27"/>
                <a:gd name="f22" fmla="val 29"/>
                <a:gd name="f23" fmla="val 156"/>
                <a:gd name="f24" fmla="val 153"/>
                <a:gd name="f25" fmla="val 150"/>
                <a:gd name="f26" fmla="val 146"/>
                <a:gd name="f27" fmla="val 32"/>
                <a:gd name="f28" fmla="val 31"/>
                <a:gd name="f29" fmla="val 176"/>
                <a:gd name="f30" fmla="val 35"/>
                <a:gd name="f31" fmla="val 201"/>
                <a:gd name="f32" fmla="val 50"/>
                <a:gd name="f33" fmla="val 210"/>
                <a:gd name="f34" fmla="val 76"/>
                <a:gd name="f35" fmla="val 77"/>
                <a:gd name="f36" fmla="val 78"/>
                <a:gd name="f37" fmla="val 80"/>
                <a:gd name="f38" fmla="val 88"/>
                <a:gd name="f39" fmla="val 207"/>
                <a:gd name="f40" fmla="val 94"/>
                <a:gd name="f41" fmla="val 202"/>
                <a:gd name="f42" fmla="val 100"/>
                <a:gd name="f43" fmla="val 192"/>
                <a:gd name="f44" fmla="val 112"/>
                <a:gd name="f45" fmla="val 120"/>
                <a:gd name="f46" fmla="val 164"/>
                <a:gd name="f47" fmla="val 123"/>
                <a:gd name="f48" fmla="val 160"/>
                <a:gd name="f49" fmla="val 124"/>
                <a:gd name="f50" fmla="val 122"/>
                <a:gd name="f51" fmla="val 144"/>
                <a:gd name="f52" fmla="val 103"/>
                <a:gd name="f53" fmla="val 126"/>
                <a:gd name="f54" fmla="val 98"/>
                <a:gd name="f55" fmla="val 104"/>
                <a:gd name="f56" fmla="val 102"/>
                <a:gd name="f57" fmla="val 101"/>
                <a:gd name="f58" fmla="val 99"/>
                <a:gd name="f59" fmla="val 105"/>
                <a:gd name="f60" fmla="val 107"/>
                <a:gd name="f61" fmla="val 106"/>
                <a:gd name="f62" fmla="val 111"/>
                <a:gd name="f63" fmla="val 109"/>
                <a:gd name="f64" fmla="val 115"/>
                <a:gd name="f65" fmla="val 157"/>
                <a:gd name="f66" fmla="val 130"/>
                <a:gd name="f67" fmla="val 145"/>
                <a:gd name="f68" fmla="val 155"/>
                <a:gd name="f69" fmla="val 142"/>
                <a:gd name="f70" fmla="val 178"/>
                <a:gd name="f71" fmla="val 182"/>
                <a:gd name="f72" fmla="val 92"/>
                <a:gd name="f73" fmla="val 84"/>
                <a:gd name="f74" fmla="val 170"/>
                <a:gd name="f75" fmla="val 168"/>
                <a:gd name="f76" fmla="val 66"/>
                <a:gd name="f77" fmla="val 166"/>
                <a:gd name="f78" fmla="val 40"/>
                <a:gd name="f79" fmla="val 38"/>
                <a:gd name="f80" fmla="val 37"/>
                <a:gd name="f81" fmla="val 129"/>
                <a:gd name="f82" fmla="val 45"/>
                <a:gd name="f83" fmla="val 59"/>
                <a:gd name="f84" fmla="val 110"/>
                <a:gd name="f85" fmla="val 63"/>
                <a:gd name="f86" fmla="val 108"/>
                <a:gd name="f87" fmla="val 67"/>
                <a:gd name="f88" fmla="val 72"/>
                <a:gd name="f89" fmla="val 73"/>
                <a:gd name="f90" fmla="val 75"/>
                <a:gd name="f91" fmla="val 74"/>
                <a:gd name="f92" fmla="val 70"/>
                <a:gd name="f93" fmla="val 64"/>
                <a:gd name="f94" fmla="val 79"/>
                <a:gd name="f95" fmla="val 131"/>
                <a:gd name="f96" fmla="val 62"/>
                <a:gd name="f97" fmla="val 121"/>
                <a:gd name="f98" fmla="val 90"/>
                <a:gd name="f99" fmla="val 61"/>
                <a:gd name="f100" fmla="val 93"/>
                <a:gd name="f101" fmla="val 95"/>
                <a:gd name="f102" fmla="val 56"/>
                <a:gd name="f103" fmla="val 97"/>
                <a:gd name="f104" fmla="val 52"/>
                <a:gd name="f105" fmla="val 48"/>
                <a:gd name="f106" fmla="val 22"/>
                <a:gd name="f107" fmla="val 9"/>
                <a:gd name="f108" fmla="val 7"/>
                <a:gd name="f109" fmla="val 6"/>
                <a:gd name="f110" fmla="val 4"/>
                <a:gd name="f111" fmla="val 81"/>
                <a:gd name="f112" fmla="val 69"/>
                <a:gd name="f113" fmla="val 1"/>
                <a:gd name="f114" fmla="val 58"/>
                <a:gd name="f115" fmla="val 12"/>
                <a:gd name="f116" fmla="val 21"/>
                <a:gd name="f117" fmla="val 2"/>
                <a:gd name="f118" fmla="val 26"/>
                <a:gd name="f119" fmla="val 46"/>
                <a:gd name="f120" fmla="val 10"/>
                <a:gd name="f121" fmla="val 11"/>
                <a:gd name="f122" fmla="val 18"/>
                <a:gd name="f123" fmla="val 86"/>
                <a:gd name="f124" fmla="val 23"/>
                <a:gd name="f125" fmla="val 15"/>
                <a:gd name="f126" fmla="val 14"/>
                <a:gd name="f127" fmla="+- 0 0 -90"/>
                <a:gd name="f128" fmla="*/ f3 1 211"/>
                <a:gd name="f129" fmla="*/ f4 1 184"/>
                <a:gd name="f130" fmla="val f5"/>
                <a:gd name="f131" fmla="val f6"/>
                <a:gd name="f132" fmla="val f7"/>
                <a:gd name="f133" fmla="*/ f127 f0 1"/>
                <a:gd name="f134" fmla="+- f132 0 f130"/>
                <a:gd name="f135" fmla="+- f131 0 f130"/>
                <a:gd name="f136" fmla="*/ f133 1 f2"/>
                <a:gd name="f137" fmla="*/ f135 1 211"/>
                <a:gd name="f138" fmla="*/ f134 1 184"/>
                <a:gd name="f139" fmla="*/ 113 f135 1"/>
                <a:gd name="f140" fmla="*/ 13 f134 1"/>
                <a:gd name="f141" fmla="*/ 158 f135 1"/>
                <a:gd name="f142" fmla="*/ 162 f135 1"/>
                <a:gd name="f143" fmla="*/ 17 f134 1"/>
                <a:gd name="f144" fmla="*/ 163 f135 1"/>
                <a:gd name="f145" fmla="*/ 27 f134 1"/>
                <a:gd name="f146" fmla="*/ 153 f135 1"/>
                <a:gd name="f147" fmla="*/ 143 f135 1"/>
                <a:gd name="f148" fmla="*/ 29 f134 1"/>
                <a:gd name="f149" fmla="*/ 32 f134 1"/>
                <a:gd name="f150" fmla="*/ 210 f135 1"/>
                <a:gd name="f151" fmla="*/ 76 f134 1"/>
                <a:gd name="f152" fmla="*/ 80 f134 1"/>
                <a:gd name="f153" fmla="*/ 202 f135 1"/>
                <a:gd name="f154" fmla="*/ 100 f134 1"/>
                <a:gd name="f155" fmla="*/ 164 f135 1"/>
                <a:gd name="f156" fmla="*/ 123 f134 1"/>
                <a:gd name="f157" fmla="*/ 122 f134 1"/>
                <a:gd name="f158" fmla="*/ 104 f135 1"/>
                <a:gd name="f159" fmla="*/ 102 f134 1"/>
                <a:gd name="f160" fmla="*/ 102 f135 1"/>
                <a:gd name="f161" fmla="*/ 99 f135 1"/>
                <a:gd name="f162" fmla="*/ 105 f134 1"/>
                <a:gd name="f163" fmla="*/ 103 f135 1"/>
                <a:gd name="f164" fmla="*/ 106 f134 1"/>
                <a:gd name="f165" fmla="*/ 128 f135 1"/>
                <a:gd name="f166" fmla="*/ 109 f134 1"/>
                <a:gd name="f167" fmla="*/ 156 f135 1"/>
                <a:gd name="f168" fmla="*/ 145 f134 1"/>
                <a:gd name="f169" fmla="*/ 122 f135 1"/>
                <a:gd name="f170" fmla="*/ 182 f134 1"/>
                <a:gd name="f171" fmla="*/ 92 f135 1"/>
                <a:gd name="f172" fmla="*/ 176 f134 1"/>
                <a:gd name="f173" fmla="*/ 66 f135 1"/>
                <a:gd name="f174" fmla="*/ 168 f134 1"/>
                <a:gd name="f175" fmla="*/ 38 f135 1"/>
                <a:gd name="f176" fmla="*/ 143 f134 1"/>
                <a:gd name="f177" fmla="*/ 59 f135 1"/>
                <a:gd name="f178" fmla="*/ 110 f134 1"/>
                <a:gd name="f179" fmla="*/ 72 f135 1"/>
                <a:gd name="f180" fmla="*/ 108 f134 1"/>
                <a:gd name="f181" fmla="*/ 75 f135 1"/>
                <a:gd name="f182" fmla="*/ 104 f134 1"/>
                <a:gd name="f183" fmla="*/ 64 f135 1"/>
                <a:gd name="f184" fmla="*/ 103 f134 1"/>
                <a:gd name="f185" fmla="*/ 131 f135 1"/>
                <a:gd name="f186" fmla="*/ 66 f134 1"/>
                <a:gd name="f187" fmla="*/ 121 f135 1"/>
                <a:gd name="f188" fmla="*/ 63 f134 1"/>
                <a:gd name="f189" fmla="*/ 90 f134 1"/>
                <a:gd name="f190" fmla="*/ 95 f134 1"/>
                <a:gd name="f191" fmla="*/ 48 f135 1"/>
                <a:gd name="f192" fmla="*/ 98 f134 1"/>
                <a:gd name="f193" fmla="*/ 9 f135 1"/>
                <a:gd name="f194" fmla="*/ 4 f135 1"/>
                <a:gd name="f195" fmla="*/ 93 f134 1"/>
                <a:gd name="f196" fmla="*/ 1 f135 1"/>
                <a:gd name="f197" fmla="*/ 58 f134 1"/>
                <a:gd name="f198" fmla="*/ 21 f135 1"/>
                <a:gd name="f199" fmla="*/ 2 f134 1"/>
                <a:gd name="f200" fmla="*/ 26 f135 1"/>
                <a:gd name="f201" fmla="*/ 0 f134 1"/>
                <a:gd name="f202" fmla="*/ 56 f135 1"/>
                <a:gd name="f203" fmla="*/ 9 f134 1"/>
                <a:gd name="f204" fmla="*/ 63 f135 1"/>
                <a:gd name="f205" fmla="*/ 12 f134 1"/>
                <a:gd name="f206" fmla="*/ 18 f134 1"/>
                <a:gd name="f207" fmla="*/ 107 f135 1"/>
                <a:gd name="f208" fmla="*/ 15 f134 1"/>
                <a:gd name="f209" fmla="+- f136 0 f1"/>
                <a:gd name="f210" fmla="*/ f139 1 211"/>
                <a:gd name="f211" fmla="*/ f140 1 184"/>
                <a:gd name="f212" fmla="*/ f141 1 211"/>
                <a:gd name="f213" fmla="*/ f142 1 211"/>
                <a:gd name="f214" fmla="*/ f143 1 184"/>
                <a:gd name="f215" fmla="*/ f144 1 211"/>
                <a:gd name="f216" fmla="*/ f145 1 184"/>
                <a:gd name="f217" fmla="*/ f146 1 211"/>
                <a:gd name="f218" fmla="*/ f147 1 211"/>
                <a:gd name="f219" fmla="*/ f148 1 184"/>
                <a:gd name="f220" fmla="*/ f149 1 184"/>
                <a:gd name="f221" fmla="*/ f150 1 211"/>
                <a:gd name="f222" fmla="*/ f151 1 184"/>
                <a:gd name="f223" fmla="*/ f152 1 184"/>
                <a:gd name="f224" fmla="*/ f153 1 211"/>
                <a:gd name="f225" fmla="*/ f154 1 184"/>
                <a:gd name="f226" fmla="*/ f155 1 211"/>
                <a:gd name="f227" fmla="*/ f156 1 184"/>
                <a:gd name="f228" fmla="*/ f157 1 184"/>
                <a:gd name="f229" fmla="*/ f158 1 211"/>
                <a:gd name="f230" fmla="*/ f159 1 184"/>
                <a:gd name="f231" fmla="*/ f160 1 211"/>
                <a:gd name="f232" fmla="*/ f161 1 211"/>
                <a:gd name="f233" fmla="*/ f162 1 184"/>
                <a:gd name="f234" fmla="*/ f163 1 211"/>
                <a:gd name="f235" fmla="*/ f164 1 184"/>
                <a:gd name="f236" fmla="*/ f165 1 211"/>
                <a:gd name="f237" fmla="*/ f166 1 184"/>
                <a:gd name="f238" fmla="*/ f167 1 211"/>
                <a:gd name="f239" fmla="*/ f168 1 184"/>
                <a:gd name="f240" fmla="*/ f169 1 211"/>
                <a:gd name="f241" fmla="*/ f170 1 184"/>
                <a:gd name="f242" fmla="*/ f171 1 211"/>
                <a:gd name="f243" fmla="*/ f172 1 184"/>
                <a:gd name="f244" fmla="*/ f173 1 211"/>
                <a:gd name="f245" fmla="*/ f174 1 184"/>
                <a:gd name="f246" fmla="*/ f175 1 211"/>
                <a:gd name="f247" fmla="*/ f176 1 184"/>
                <a:gd name="f248" fmla="*/ f177 1 211"/>
                <a:gd name="f249" fmla="*/ f178 1 184"/>
                <a:gd name="f250" fmla="*/ f179 1 211"/>
                <a:gd name="f251" fmla="*/ f180 1 184"/>
                <a:gd name="f252" fmla="*/ f181 1 211"/>
                <a:gd name="f253" fmla="*/ f182 1 184"/>
                <a:gd name="f254" fmla="*/ f183 1 211"/>
                <a:gd name="f255" fmla="*/ f184 1 184"/>
                <a:gd name="f256" fmla="*/ f185 1 211"/>
                <a:gd name="f257" fmla="*/ f186 1 184"/>
                <a:gd name="f258" fmla="*/ f187 1 211"/>
                <a:gd name="f259" fmla="*/ f188 1 184"/>
                <a:gd name="f260" fmla="*/ f189 1 184"/>
                <a:gd name="f261" fmla="*/ f190 1 184"/>
                <a:gd name="f262" fmla="*/ f191 1 211"/>
                <a:gd name="f263" fmla="*/ f192 1 184"/>
                <a:gd name="f264" fmla="*/ f193 1 211"/>
                <a:gd name="f265" fmla="*/ f194 1 211"/>
                <a:gd name="f266" fmla="*/ f195 1 184"/>
                <a:gd name="f267" fmla="*/ f196 1 211"/>
                <a:gd name="f268" fmla="*/ f197 1 184"/>
                <a:gd name="f269" fmla="*/ f198 1 211"/>
                <a:gd name="f270" fmla="*/ f199 1 184"/>
                <a:gd name="f271" fmla="*/ f200 1 211"/>
                <a:gd name="f272" fmla="*/ f201 1 184"/>
                <a:gd name="f273" fmla="*/ f202 1 211"/>
                <a:gd name="f274" fmla="*/ f203 1 184"/>
                <a:gd name="f275" fmla="*/ f204 1 211"/>
                <a:gd name="f276" fmla="*/ f205 1 184"/>
                <a:gd name="f277" fmla="*/ f206 1 184"/>
                <a:gd name="f278" fmla="*/ f207 1 211"/>
                <a:gd name="f279" fmla="*/ f208 1 184"/>
                <a:gd name="f280" fmla="*/ 0 1 f137"/>
                <a:gd name="f281" fmla="*/ f131 1 f137"/>
                <a:gd name="f282" fmla="*/ 0 1 f138"/>
                <a:gd name="f283" fmla="*/ f132 1 f138"/>
                <a:gd name="f284" fmla="*/ f210 1 f137"/>
                <a:gd name="f285" fmla="*/ f211 1 f138"/>
                <a:gd name="f286" fmla="*/ f212 1 f137"/>
                <a:gd name="f287" fmla="*/ f213 1 f137"/>
                <a:gd name="f288" fmla="*/ f214 1 f138"/>
                <a:gd name="f289" fmla="*/ f215 1 f137"/>
                <a:gd name="f290" fmla="*/ f216 1 f138"/>
                <a:gd name="f291" fmla="*/ f217 1 f137"/>
                <a:gd name="f292" fmla="*/ f218 1 f137"/>
                <a:gd name="f293" fmla="*/ f219 1 f138"/>
                <a:gd name="f294" fmla="*/ f220 1 f138"/>
                <a:gd name="f295" fmla="*/ f221 1 f137"/>
                <a:gd name="f296" fmla="*/ f222 1 f138"/>
                <a:gd name="f297" fmla="*/ f223 1 f138"/>
                <a:gd name="f298" fmla="*/ f224 1 f137"/>
                <a:gd name="f299" fmla="*/ f225 1 f138"/>
                <a:gd name="f300" fmla="*/ f226 1 f137"/>
                <a:gd name="f301" fmla="*/ f227 1 f138"/>
                <a:gd name="f302" fmla="*/ f228 1 f138"/>
                <a:gd name="f303" fmla="*/ f229 1 f137"/>
                <a:gd name="f304" fmla="*/ f230 1 f138"/>
                <a:gd name="f305" fmla="*/ f231 1 f137"/>
                <a:gd name="f306" fmla="*/ f232 1 f137"/>
                <a:gd name="f307" fmla="*/ f233 1 f138"/>
                <a:gd name="f308" fmla="*/ f234 1 f137"/>
                <a:gd name="f309" fmla="*/ f235 1 f138"/>
                <a:gd name="f310" fmla="*/ f236 1 f137"/>
                <a:gd name="f311" fmla="*/ f237 1 f138"/>
                <a:gd name="f312" fmla="*/ f238 1 f137"/>
                <a:gd name="f313" fmla="*/ f239 1 f138"/>
                <a:gd name="f314" fmla="*/ f240 1 f137"/>
                <a:gd name="f315" fmla="*/ f241 1 f138"/>
                <a:gd name="f316" fmla="*/ f242 1 f137"/>
                <a:gd name="f317" fmla="*/ f243 1 f138"/>
                <a:gd name="f318" fmla="*/ f244 1 f137"/>
                <a:gd name="f319" fmla="*/ f245 1 f138"/>
                <a:gd name="f320" fmla="*/ f246 1 f137"/>
                <a:gd name="f321" fmla="*/ f247 1 f138"/>
                <a:gd name="f322" fmla="*/ f248 1 f137"/>
                <a:gd name="f323" fmla="*/ f249 1 f138"/>
                <a:gd name="f324" fmla="*/ f250 1 f137"/>
                <a:gd name="f325" fmla="*/ f251 1 f138"/>
                <a:gd name="f326" fmla="*/ f252 1 f137"/>
                <a:gd name="f327" fmla="*/ f253 1 f138"/>
                <a:gd name="f328" fmla="*/ f254 1 f137"/>
                <a:gd name="f329" fmla="*/ f255 1 f138"/>
                <a:gd name="f330" fmla="*/ f256 1 f137"/>
                <a:gd name="f331" fmla="*/ f257 1 f138"/>
                <a:gd name="f332" fmla="*/ f258 1 f137"/>
                <a:gd name="f333" fmla="*/ f259 1 f138"/>
                <a:gd name="f334" fmla="*/ f260 1 f138"/>
                <a:gd name="f335" fmla="*/ f261 1 f138"/>
                <a:gd name="f336" fmla="*/ f262 1 f137"/>
                <a:gd name="f337" fmla="*/ f263 1 f138"/>
                <a:gd name="f338" fmla="*/ f264 1 f137"/>
                <a:gd name="f339" fmla="*/ f265 1 f137"/>
                <a:gd name="f340" fmla="*/ f266 1 f138"/>
                <a:gd name="f341" fmla="*/ f267 1 f137"/>
                <a:gd name="f342" fmla="*/ f268 1 f138"/>
                <a:gd name="f343" fmla="*/ f269 1 f137"/>
                <a:gd name="f344" fmla="*/ f270 1 f138"/>
                <a:gd name="f345" fmla="*/ f271 1 f137"/>
                <a:gd name="f346" fmla="*/ f272 1 f138"/>
                <a:gd name="f347" fmla="*/ f273 1 f137"/>
                <a:gd name="f348" fmla="*/ f274 1 f138"/>
                <a:gd name="f349" fmla="*/ f275 1 f137"/>
                <a:gd name="f350" fmla="*/ f276 1 f138"/>
                <a:gd name="f351" fmla="*/ f277 1 f138"/>
                <a:gd name="f352" fmla="*/ f278 1 f137"/>
                <a:gd name="f353" fmla="*/ f279 1 f138"/>
                <a:gd name="f354" fmla="*/ f280 f128 1"/>
                <a:gd name="f355" fmla="*/ f281 f128 1"/>
                <a:gd name="f356" fmla="*/ f283 f129 1"/>
                <a:gd name="f357" fmla="*/ f282 f129 1"/>
                <a:gd name="f358" fmla="*/ f284 f128 1"/>
                <a:gd name="f359" fmla="*/ f285 f129 1"/>
                <a:gd name="f360" fmla="*/ f286 f128 1"/>
                <a:gd name="f361" fmla="*/ f287 f128 1"/>
                <a:gd name="f362" fmla="*/ f288 f129 1"/>
                <a:gd name="f363" fmla="*/ f289 f128 1"/>
                <a:gd name="f364" fmla="*/ f290 f129 1"/>
                <a:gd name="f365" fmla="*/ f291 f128 1"/>
                <a:gd name="f366" fmla="*/ f292 f128 1"/>
                <a:gd name="f367" fmla="*/ f293 f129 1"/>
                <a:gd name="f368" fmla="*/ f294 f129 1"/>
                <a:gd name="f369" fmla="*/ f295 f128 1"/>
                <a:gd name="f370" fmla="*/ f296 f129 1"/>
                <a:gd name="f371" fmla="*/ f297 f129 1"/>
                <a:gd name="f372" fmla="*/ f298 f128 1"/>
                <a:gd name="f373" fmla="*/ f299 f129 1"/>
                <a:gd name="f374" fmla="*/ f300 f128 1"/>
                <a:gd name="f375" fmla="*/ f301 f129 1"/>
                <a:gd name="f376" fmla="*/ f302 f129 1"/>
                <a:gd name="f377" fmla="*/ f303 f128 1"/>
                <a:gd name="f378" fmla="*/ f304 f129 1"/>
                <a:gd name="f379" fmla="*/ f305 f128 1"/>
                <a:gd name="f380" fmla="*/ f306 f128 1"/>
                <a:gd name="f381" fmla="*/ f307 f129 1"/>
                <a:gd name="f382" fmla="*/ f308 f128 1"/>
                <a:gd name="f383" fmla="*/ f309 f129 1"/>
                <a:gd name="f384" fmla="*/ f310 f128 1"/>
                <a:gd name="f385" fmla="*/ f311 f129 1"/>
                <a:gd name="f386" fmla="*/ f312 f128 1"/>
                <a:gd name="f387" fmla="*/ f313 f129 1"/>
                <a:gd name="f388" fmla="*/ f314 f128 1"/>
                <a:gd name="f389" fmla="*/ f315 f129 1"/>
                <a:gd name="f390" fmla="*/ f316 f128 1"/>
                <a:gd name="f391" fmla="*/ f317 f129 1"/>
                <a:gd name="f392" fmla="*/ f318 f128 1"/>
                <a:gd name="f393" fmla="*/ f319 f129 1"/>
                <a:gd name="f394" fmla="*/ f320 f128 1"/>
                <a:gd name="f395" fmla="*/ f321 f129 1"/>
                <a:gd name="f396" fmla="*/ f322 f128 1"/>
                <a:gd name="f397" fmla="*/ f323 f129 1"/>
                <a:gd name="f398" fmla="*/ f324 f128 1"/>
                <a:gd name="f399" fmla="*/ f325 f129 1"/>
                <a:gd name="f400" fmla="*/ f326 f128 1"/>
                <a:gd name="f401" fmla="*/ f327 f129 1"/>
                <a:gd name="f402" fmla="*/ f328 f128 1"/>
                <a:gd name="f403" fmla="*/ f329 f129 1"/>
                <a:gd name="f404" fmla="*/ f330 f128 1"/>
                <a:gd name="f405" fmla="*/ f331 f129 1"/>
                <a:gd name="f406" fmla="*/ f332 f128 1"/>
                <a:gd name="f407" fmla="*/ f333 f129 1"/>
                <a:gd name="f408" fmla="*/ f334 f129 1"/>
                <a:gd name="f409" fmla="*/ f335 f129 1"/>
                <a:gd name="f410" fmla="*/ f336 f128 1"/>
                <a:gd name="f411" fmla="*/ f337 f129 1"/>
                <a:gd name="f412" fmla="*/ f338 f128 1"/>
                <a:gd name="f413" fmla="*/ f339 f128 1"/>
                <a:gd name="f414" fmla="*/ f340 f129 1"/>
                <a:gd name="f415" fmla="*/ f341 f128 1"/>
                <a:gd name="f416" fmla="*/ f342 f129 1"/>
                <a:gd name="f417" fmla="*/ f343 f128 1"/>
                <a:gd name="f418" fmla="*/ f344 f129 1"/>
                <a:gd name="f419" fmla="*/ f345 f128 1"/>
                <a:gd name="f420" fmla="*/ f346 f129 1"/>
                <a:gd name="f421" fmla="*/ f347 f128 1"/>
                <a:gd name="f422" fmla="*/ f348 f129 1"/>
                <a:gd name="f423" fmla="*/ f349 f128 1"/>
                <a:gd name="f424" fmla="*/ f350 f129 1"/>
                <a:gd name="f425" fmla="*/ f351 f129 1"/>
                <a:gd name="f426" fmla="*/ f352 f128 1"/>
                <a:gd name="f427" fmla="*/ f353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9">
                  <a:pos x="f358" y="f359"/>
                </a:cxn>
                <a:cxn ang="f209">
                  <a:pos x="f360" y="f359"/>
                </a:cxn>
                <a:cxn ang="f209">
                  <a:pos x="f361" y="f362"/>
                </a:cxn>
                <a:cxn ang="f209">
                  <a:pos x="f363" y="f364"/>
                </a:cxn>
                <a:cxn ang="f209">
                  <a:pos x="f365" y="f364"/>
                </a:cxn>
                <a:cxn ang="f209">
                  <a:pos x="f366" y="f367"/>
                </a:cxn>
                <a:cxn ang="f209">
                  <a:pos x="f365" y="f368"/>
                </a:cxn>
                <a:cxn ang="f209">
                  <a:pos x="f369" y="f370"/>
                </a:cxn>
                <a:cxn ang="f209">
                  <a:pos x="f369" y="f371"/>
                </a:cxn>
                <a:cxn ang="f209">
                  <a:pos x="f372" y="f373"/>
                </a:cxn>
                <a:cxn ang="f209">
                  <a:pos x="f374" y="f375"/>
                </a:cxn>
                <a:cxn ang="f209">
                  <a:pos x="f360" y="f376"/>
                </a:cxn>
                <a:cxn ang="f209">
                  <a:pos x="f377" y="f378"/>
                </a:cxn>
                <a:cxn ang="f209">
                  <a:pos x="f379" y="f378"/>
                </a:cxn>
                <a:cxn ang="f209">
                  <a:pos x="f380" y="f381"/>
                </a:cxn>
                <a:cxn ang="f209">
                  <a:pos x="f382" y="f383"/>
                </a:cxn>
                <a:cxn ang="f209">
                  <a:pos x="f384" y="f385"/>
                </a:cxn>
                <a:cxn ang="f209">
                  <a:pos x="f386" y="f387"/>
                </a:cxn>
                <a:cxn ang="f209">
                  <a:pos x="f388" y="f389"/>
                </a:cxn>
                <a:cxn ang="f209">
                  <a:pos x="f390" y="f391"/>
                </a:cxn>
                <a:cxn ang="f209">
                  <a:pos x="f392" y="f393"/>
                </a:cxn>
                <a:cxn ang="f209">
                  <a:pos x="f394" y="f395"/>
                </a:cxn>
                <a:cxn ang="f209">
                  <a:pos x="f396" y="f397"/>
                </a:cxn>
                <a:cxn ang="f209">
                  <a:pos x="f398" y="f399"/>
                </a:cxn>
                <a:cxn ang="f209">
                  <a:pos x="f400" y="f383"/>
                </a:cxn>
                <a:cxn ang="f209">
                  <a:pos x="f398" y="f401"/>
                </a:cxn>
                <a:cxn ang="f209">
                  <a:pos x="f402" y="f403"/>
                </a:cxn>
                <a:cxn ang="f209">
                  <a:pos x="f404" y="f405"/>
                </a:cxn>
                <a:cxn ang="f209">
                  <a:pos x="f406" y="f407"/>
                </a:cxn>
                <a:cxn ang="f209">
                  <a:pos x="f402" y="f408"/>
                </a:cxn>
                <a:cxn ang="f209">
                  <a:pos x="f396" y="f409"/>
                </a:cxn>
                <a:cxn ang="f209">
                  <a:pos x="f410" y="f411"/>
                </a:cxn>
                <a:cxn ang="f209">
                  <a:pos x="f412" y="f409"/>
                </a:cxn>
                <a:cxn ang="f209">
                  <a:pos x="f413" y="f414"/>
                </a:cxn>
                <a:cxn ang="f209">
                  <a:pos x="f415" y="f416"/>
                </a:cxn>
                <a:cxn ang="f209">
                  <a:pos x="f417" y="f418"/>
                </a:cxn>
                <a:cxn ang="f209">
                  <a:pos x="f419" y="f420"/>
                </a:cxn>
                <a:cxn ang="f209">
                  <a:pos x="f421" y="f422"/>
                </a:cxn>
                <a:cxn ang="f209">
                  <a:pos x="f423" y="f424"/>
                </a:cxn>
                <a:cxn ang="f209">
                  <a:pos x="f400" y="f425"/>
                </a:cxn>
                <a:cxn ang="f209">
                  <a:pos x="f426" y="f427"/>
                </a:cxn>
                <a:cxn ang="f209">
                  <a:pos x="f358" y="f359"/>
                </a:cxn>
              </a:cxnLst>
              <a:rect l="f354" t="f357" r="f355" b="f356"/>
              <a:pathLst>
                <a:path w="211" h="184">
                  <a:moveTo>
                    <a:pt x="f8" y="f9"/>
                  </a:moveTo>
                  <a:cubicBezTo>
                    <a:pt x="f10" y="f11"/>
                    <a:pt x="f12" y="f11"/>
                    <a:pt x="f13" y="f9"/>
                  </a:cubicBezTo>
                  <a:cubicBezTo>
                    <a:pt x="f14" y="f9"/>
                    <a:pt x="f15" y="f9"/>
                    <a:pt x="f16" y="f17"/>
                  </a:cubicBezTo>
                  <a:cubicBezTo>
                    <a:pt x="f16" y="f18"/>
                    <a:pt x="f19" y="f20"/>
                    <a:pt x="f15" y="f21"/>
                  </a:cubicBezTo>
                  <a:cubicBezTo>
                    <a:pt x="f14" y="f22"/>
                    <a:pt x="f23" y="f21"/>
                    <a:pt x="f24" y="f21"/>
                  </a:cubicBezTo>
                  <a:cubicBezTo>
                    <a:pt x="f25" y="f21"/>
                    <a:pt x="f26" y="f21"/>
                    <a:pt x="f12" y="f22"/>
                  </a:cubicBezTo>
                  <a:cubicBezTo>
                    <a:pt x="f26" y="f27"/>
                    <a:pt x="f25" y="f28"/>
                    <a:pt x="f24" y="f2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3" y="f36"/>
                    <a:pt x="f33" y="f37"/>
                  </a:cubicBezTo>
                  <a:cubicBezTo>
                    <a:pt x="f6" y="f38"/>
                    <a:pt x="f39" y="f40"/>
                    <a:pt x="f41" y="f42"/>
                  </a:cubicBezTo>
                  <a:cubicBezTo>
                    <a:pt x="f43" y="f44"/>
                    <a:pt x="f2" y="f45"/>
                    <a:pt x="f46" y="f47"/>
                  </a:cubicBezTo>
                  <a:cubicBezTo>
                    <a:pt x="f16" y="f47"/>
                    <a:pt x="f48" y="f49"/>
                    <a:pt x="f13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5" y="f56"/>
                    <a:pt x="f52" y="f56"/>
                    <a:pt x="f56" y="f56"/>
                  </a:cubicBezTo>
                  <a:cubicBezTo>
                    <a:pt x="f57" y="f52"/>
                    <a:pt x="f54" y="f52"/>
                    <a:pt x="f58" y="f59"/>
                  </a:cubicBezTo>
                  <a:cubicBezTo>
                    <a:pt x="f58" y="f60"/>
                    <a:pt x="f57" y="f61"/>
                    <a:pt x="f52" y="f61"/>
                  </a:cubicBezTo>
                  <a:cubicBezTo>
                    <a:pt x="f62" y="f59"/>
                    <a:pt x="f45" y="f61"/>
                    <a:pt x="f10" y="f63"/>
                  </a:cubicBezTo>
                  <a:cubicBezTo>
                    <a:pt x="f26" y="f64"/>
                    <a:pt x="f65" y="f66"/>
                    <a:pt x="f23" y="f67"/>
                  </a:cubicBezTo>
                  <a:cubicBezTo>
                    <a:pt x="f68" y="f19"/>
                    <a:pt x="f69" y="f70"/>
                    <a:pt x="f50" y="f71"/>
                  </a:cubicBezTo>
                  <a:cubicBezTo>
                    <a:pt x="f62" y="f7"/>
                    <a:pt x="f57" y="f71"/>
                    <a:pt x="f72" y="f29"/>
                  </a:cubicBezTo>
                  <a:cubicBezTo>
                    <a:pt x="f73" y="f74"/>
                    <a:pt x="f34" y="f75"/>
                    <a:pt x="f76" y="f75"/>
                  </a:cubicBezTo>
                  <a:cubicBezTo>
                    <a:pt x="f32" y="f77"/>
                    <a:pt x="f78" y="f13"/>
                    <a:pt x="f79" y="f12"/>
                  </a:cubicBezTo>
                  <a:cubicBezTo>
                    <a:pt x="f80" y="f81"/>
                    <a:pt x="f82" y="f64"/>
                    <a:pt x="f83" y="f84"/>
                  </a:cubicBezTo>
                  <a:cubicBezTo>
                    <a:pt x="f85" y="f86"/>
                    <a:pt x="f87" y="f60"/>
                    <a:pt x="f88" y="f86"/>
                  </a:cubicBezTo>
                  <a:cubicBezTo>
                    <a:pt x="f89" y="f86"/>
                    <a:pt x="f90" y="f86"/>
                    <a:pt x="f90" y="f61"/>
                  </a:cubicBezTo>
                  <a:cubicBezTo>
                    <a:pt x="f90" y="f59"/>
                    <a:pt x="f91" y="f55"/>
                    <a:pt x="f88" y="f55"/>
                  </a:cubicBezTo>
                  <a:cubicBezTo>
                    <a:pt x="f92" y="f52"/>
                    <a:pt x="f87" y="f52"/>
                    <a:pt x="f93" y="f52"/>
                  </a:cubicBezTo>
                  <a:cubicBezTo>
                    <a:pt x="f37" y="f94"/>
                    <a:pt x="f55" y="f92"/>
                    <a:pt x="f95" y="f76"/>
                  </a:cubicBezTo>
                  <a:cubicBezTo>
                    <a:pt x="f10" y="f96"/>
                    <a:pt x="f49" y="f85"/>
                    <a:pt x="f97" y="f85"/>
                  </a:cubicBezTo>
                  <a:cubicBezTo>
                    <a:pt x="f58" y="f76"/>
                    <a:pt x="f37" y="f91"/>
                    <a:pt x="f93" y="f98"/>
                  </a:cubicBezTo>
                  <a:cubicBezTo>
                    <a:pt x="f85" y="f72"/>
                    <a:pt x="f99" y="f100"/>
                    <a:pt x="f83" y="f101"/>
                  </a:cubicBezTo>
                  <a:cubicBezTo>
                    <a:pt x="f102" y="f103"/>
                    <a:pt x="f104" y="f54"/>
                    <a:pt x="f105" y="f54"/>
                  </a:cubicBezTo>
                  <a:cubicBezTo>
                    <a:pt x="f30" y="f42"/>
                    <a:pt x="f106" y="f58"/>
                    <a:pt x="f107" y="f101"/>
                  </a:cubicBezTo>
                  <a:cubicBezTo>
                    <a:pt x="f108" y="f101"/>
                    <a:pt x="f109" y="f40"/>
                    <a:pt x="f110" y="f100"/>
                  </a:cubicBezTo>
                  <a:cubicBezTo>
                    <a:pt x="f5" y="f111"/>
                    <a:pt x="f5" y="f112"/>
                    <a:pt x="f113" y="f114"/>
                  </a:cubicBezTo>
                  <a:cubicBezTo>
                    <a:pt x="f110" y="f79"/>
                    <a:pt x="f115" y="f18"/>
                    <a:pt x="f116" y="f117"/>
                  </a:cubicBezTo>
                  <a:cubicBezTo>
                    <a:pt x="f106" y="f5"/>
                    <a:pt x="f20" y="f5"/>
                    <a:pt x="f118" y="f5"/>
                  </a:cubicBezTo>
                  <a:cubicBezTo>
                    <a:pt x="f80" y="f113"/>
                    <a:pt x="f119" y="f110"/>
                    <a:pt x="f102" y="f107"/>
                  </a:cubicBezTo>
                  <a:cubicBezTo>
                    <a:pt x="f114" y="f120"/>
                    <a:pt x="f99" y="f121"/>
                    <a:pt x="f85" y="f115"/>
                  </a:cubicBezTo>
                  <a:cubicBezTo>
                    <a:pt x="f87" y="f9"/>
                    <a:pt x="f92" y="f11"/>
                    <a:pt x="f90" y="f122"/>
                  </a:cubicBezTo>
                  <a:cubicBezTo>
                    <a:pt x="f123" y="f124"/>
                    <a:pt x="f103" y="f116"/>
                    <a:pt x="f60" y="f125"/>
                  </a:cubicBezTo>
                  <a:cubicBezTo>
                    <a:pt x="f63" y="f126"/>
                    <a:pt x="f62" y="f115"/>
                    <a:pt x="f8" y="f9"/>
                  </a:cubicBezTo>
                  <a:close/>
                </a:path>
              </a:pathLst>
            </a:custGeom>
            <a:solidFill>
              <a:srgbClr val="D5A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F0887080-A2BB-C9CA-A7B7-AE49CC276BB1}"/>
                </a:ext>
              </a:extLst>
            </p:cNvPr>
            <p:cNvSpPr/>
            <p:nvPr/>
          </p:nvSpPr>
          <p:spPr>
            <a:xfrm>
              <a:off x="3230566" y="7899401"/>
              <a:ext cx="1851029" cy="20288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166"/>
                <a:gd name="f8" fmla="val 4"/>
                <a:gd name="f9" fmla="val 146"/>
                <a:gd name="f10" fmla="val 15"/>
                <a:gd name="f11" fmla="val 141"/>
                <a:gd name="f12" fmla="val 26"/>
                <a:gd name="f13" fmla="val 137"/>
                <a:gd name="f14" fmla="val 38"/>
                <a:gd name="f15" fmla="val 131"/>
                <a:gd name="f16" fmla="val 54"/>
                <a:gd name="f17" fmla="val 130"/>
                <a:gd name="f18" fmla="val 71"/>
                <a:gd name="f19" fmla="val 133"/>
                <a:gd name="f20" fmla="val 88"/>
                <a:gd name="f21" fmla="val 91"/>
                <a:gd name="f22" fmla="val 89"/>
                <a:gd name="f23" fmla="val 126"/>
                <a:gd name="f24" fmla="val 123"/>
                <a:gd name="f25" fmla="val 86"/>
                <a:gd name="f26" fmla="val 120"/>
                <a:gd name="f27" fmla="val 84"/>
                <a:gd name="f28" fmla="val 112"/>
                <a:gd name="f29" fmla="val 76"/>
                <a:gd name="f30" fmla="val 103"/>
                <a:gd name="f31" fmla="val 67"/>
                <a:gd name="f32" fmla="val 92"/>
                <a:gd name="f33" fmla="val 62"/>
                <a:gd name="f34" fmla="val 87"/>
                <a:gd name="f35" fmla="val 60"/>
                <a:gd name="f36" fmla="val 81"/>
                <a:gd name="f37" fmla="val 58"/>
                <a:gd name="f38" fmla="val 75"/>
                <a:gd name="f39" fmla="val 64"/>
                <a:gd name="f40" fmla="val 94"/>
                <a:gd name="f41" fmla="val 68"/>
                <a:gd name="f42" fmla="val 102"/>
                <a:gd name="f43" fmla="val 110"/>
                <a:gd name="f44" fmla="val 82"/>
                <a:gd name="f45" fmla="val 116"/>
                <a:gd name="f46" fmla="val 121"/>
                <a:gd name="f47" fmla="val 100"/>
                <a:gd name="f48" fmla="val 119"/>
                <a:gd name="f49" fmla="val 115"/>
                <a:gd name="f50" fmla="val 99"/>
                <a:gd name="f51" fmla="val 114"/>
                <a:gd name="f52" fmla="val 105"/>
                <a:gd name="f53" fmla="val 118"/>
                <a:gd name="f54" fmla="val 106"/>
                <a:gd name="f55" fmla="val 111"/>
                <a:gd name="f56" fmla="val 139"/>
                <a:gd name="f57" fmla="val 140"/>
                <a:gd name="f58" fmla="val 142"/>
                <a:gd name="f59" fmla="val 159"/>
                <a:gd name="f60" fmla="val 101"/>
                <a:gd name="f61" fmla="val 161"/>
                <a:gd name="f62" fmla="val 163"/>
                <a:gd name="f63" fmla="val 42"/>
                <a:gd name="f64" fmla="val 165"/>
                <a:gd name="f65" fmla="val 28"/>
                <a:gd name="f66" fmla="val 154"/>
                <a:gd name="f67" fmla="val 13"/>
                <a:gd name="f68" fmla="val 143"/>
                <a:gd name="f69" fmla="val 11"/>
                <a:gd name="f70" fmla="val 125"/>
                <a:gd name="f71" fmla="val 23"/>
                <a:gd name="f72" fmla="val 32"/>
                <a:gd name="f73" fmla="val 98"/>
                <a:gd name="f74" fmla="val 46"/>
                <a:gd name="f75" fmla="val 95"/>
                <a:gd name="f76" fmla="val 61"/>
                <a:gd name="f77" fmla="val 93"/>
                <a:gd name="f78" fmla="val 83"/>
                <a:gd name="f79" fmla="val 96"/>
                <a:gd name="f80" fmla="val 85"/>
                <a:gd name="f81" fmla="val 90"/>
                <a:gd name="f82" fmla="val 78"/>
                <a:gd name="f83" fmla="val 74"/>
                <a:gd name="f84" fmla="val 36"/>
                <a:gd name="f85" fmla="val 20"/>
                <a:gd name="f86" fmla="val 97"/>
                <a:gd name="f87" fmla="val 7"/>
                <a:gd name="f88" fmla="val 2"/>
                <a:gd name="f89" fmla="val 80"/>
                <a:gd name="f90" fmla="val 1"/>
                <a:gd name="f91" fmla="val 77"/>
                <a:gd name="f92" fmla="val 9"/>
                <a:gd name="f93" fmla="val 49"/>
                <a:gd name="f94" fmla="val 27"/>
                <a:gd name="f95" fmla="val 37"/>
                <a:gd name="f96" fmla="val 51"/>
                <a:gd name="f97" fmla="val 29"/>
                <a:gd name="f98" fmla="val 65"/>
                <a:gd name="f99" fmla="val 72"/>
                <a:gd name="f100" fmla="val 25"/>
                <a:gd name="f101" fmla="val 79"/>
                <a:gd name="f102" fmla="val 73"/>
                <a:gd name="f103" fmla="val 16"/>
                <a:gd name="f104" fmla="val 14"/>
                <a:gd name="f105" fmla="val 104"/>
                <a:gd name="f106" fmla="val 107"/>
                <a:gd name="f107" fmla="val 12"/>
                <a:gd name="f108" fmla="val 117"/>
                <a:gd name="f109" fmla="val 128"/>
                <a:gd name="f110" fmla="val 8"/>
                <a:gd name="f111" fmla="val 5"/>
                <a:gd name="f112" fmla="val 135"/>
                <a:gd name="f113" fmla="val 3"/>
                <a:gd name="f114" fmla="val 144"/>
                <a:gd name="f115" fmla="val 148"/>
                <a:gd name="f116" fmla="val 150"/>
                <a:gd name="f117" fmla="+- 0 0 -90"/>
                <a:gd name="f118" fmla="*/ f3 1 151"/>
                <a:gd name="f119" fmla="*/ f4 1 166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151"/>
                <a:gd name="f128" fmla="*/ f124 1 166"/>
                <a:gd name="f129" fmla="*/ 151 f125 1"/>
                <a:gd name="f130" fmla="*/ 4 f124 1"/>
                <a:gd name="f131" fmla="*/ 137 f125 1"/>
                <a:gd name="f132" fmla="*/ 38 f124 1"/>
                <a:gd name="f133" fmla="*/ 133 f125 1"/>
                <a:gd name="f134" fmla="*/ 88 f124 1"/>
                <a:gd name="f135" fmla="*/ 130 f125 1"/>
                <a:gd name="f136" fmla="*/ 89 f124 1"/>
                <a:gd name="f137" fmla="*/ 120 f125 1"/>
                <a:gd name="f138" fmla="*/ 84 f124 1"/>
                <a:gd name="f139" fmla="*/ 92 f125 1"/>
                <a:gd name="f140" fmla="*/ 62 f124 1"/>
                <a:gd name="f141" fmla="*/ 75 f125 1"/>
                <a:gd name="f142" fmla="*/ 60 f124 1"/>
                <a:gd name="f143" fmla="*/ 102 f125 1"/>
                <a:gd name="f144" fmla="*/ 75 f124 1"/>
                <a:gd name="f145" fmla="*/ 121 f125 1"/>
                <a:gd name="f146" fmla="*/ 100 f124 1"/>
                <a:gd name="f147" fmla="*/ 114 f125 1"/>
                <a:gd name="f148" fmla="*/ 102 f124 1"/>
                <a:gd name="f149" fmla="*/ 106 f124 1"/>
                <a:gd name="f150" fmla="*/ 140 f125 1"/>
                <a:gd name="f151" fmla="*/ 130 f124 1"/>
                <a:gd name="f152" fmla="*/ 159 f124 1"/>
                <a:gd name="f153" fmla="*/ 163 f124 1"/>
                <a:gd name="f154" fmla="*/ 28 f125 1"/>
                <a:gd name="f155" fmla="*/ 154 f124 1"/>
                <a:gd name="f156" fmla="*/ 23 f125 1"/>
                <a:gd name="f157" fmla="*/ 110 f124 1"/>
                <a:gd name="f158" fmla="*/ 61 f125 1"/>
                <a:gd name="f159" fmla="*/ 94 f124 1"/>
                <a:gd name="f160" fmla="*/ 83 f125 1"/>
                <a:gd name="f161" fmla="*/ 95 f124 1"/>
                <a:gd name="f162" fmla="*/ 86 f125 1"/>
                <a:gd name="f163" fmla="*/ 85 f125 1"/>
                <a:gd name="f164" fmla="*/ 93 f124 1"/>
                <a:gd name="f165" fmla="*/ 74 f125 1"/>
                <a:gd name="f166" fmla="*/ 20 f125 1"/>
                <a:gd name="f167" fmla="*/ 101 f124 1"/>
                <a:gd name="f168" fmla="*/ 2 f125 1"/>
                <a:gd name="f169" fmla="*/ 82 f124 1"/>
                <a:gd name="f170" fmla="*/ 74 f124 1"/>
                <a:gd name="f171" fmla="*/ 51 f125 1"/>
                <a:gd name="f172" fmla="*/ 29 f124 1"/>
                <a:gd name="f173" fmla="*/ 72 f125 1"/>
                <a:gd name="f174" fmla="*/ 26 f124 1"/>
                <a:gd name="f175" fmla="*/ 76 f125 1"/>
                <a:gd name="f176" fmla="*/ 20 f124 1"/>
                <a:gd name="f177" fmla="*/ 80 f125 1"/>
                <a:gd name="f178" fmla="*/ 16 f124 1"/>
                <a:gd name="f179" fmla="*/ 100 f125 1"/>
                <a:gd name="f180" fmla="*/ 11 f124 1"/>
                <a:gd name="f181" fmla="*/ 110 f125 1"/>
                <a:gd name="f182" fmla="*/ 12 f124 1"/>
                <a:gd name="f183" fmla="*/ 128 f125 1"/>
                <a:gd name="f184" fmla="*/ 8 f124 1"/>
                <a:gd name="f185" fmla="*/ 139 f125 1"/>
                <a:gd name="f186" fmla="*/ 3 f124 1"/>
                <a:gd name="f187" fmla="*/ 146 f125 1"/>
                <a:gd name="f188" fmla="*/ 1 f124 1"/>
                <a:gd name="f189" fmla="+- f126 0 f1"/>
                <a:gd name="f190" fmla="*/ f129 1 151"/>
                <a:gd name="f191" fmla="*/ f130 1 166"/>
                <a:gd name="f192" fmla="*/ f131 1 151"/>
                <a:gd name="f193" fmla="*/ f132 1 166"/>
                <a:gd name="f194" fmla="*/ f133 1 151"/>
                <a:gd name="f195" fmla="*/ f134 1 166"/>
                <a:gd name="f196" fmla="*/ f135 1 151"/>
                <a:gd name="f197" fmla="*/ f136 1 166"/>
                <a:gd name="f198" fmla="*/ f137 1 151"/>
                <a:gd name="f199" fmla="*/ f138 1 166"/>
                <a:gd name="f200" fmla="*/ f139 1 151"/>
                <a:gd name="f201" fmla="*/ f140 1 166"/>
                <a:gd name="f202" fmla="*/ f141 1 151"/>
                <a:gd name="f203" fmla="*/ f142 1 166"/>
                <a:gd name="f204" fmla="*/ f143 1 151"/>
                <a:gd name="f205" fmla="*/ f144 1 166"/>
                <a:gd name="f206" fmla="*/ f145 1 151"/>
                <a:gd name="f207" fmla="*/ f146 1 166"/>
                <a:gd name="f208" fmla="*/ f147 1 151"/>
                <a:gd name="f209" fmla="*/ f148 1 166"/>
                <a:gd name="f210" fmla="*/ f149 1 166"/>
                <a:gd name="f211" fmla="*/ f150 1 151"/>
                <a:gd name="f212" fmla="*/ f151 1 166"/>
                <a:gd name="f213" fmla="*/ f152 1 166"/>
                <a:gd name="f214" fmla="*/ f153 1 166"/>
                <a:gd name="f215" fmla="*/ f154 1 151"/>
                <a:gd name="f216" fmla="*/ f155 1 166"/>
                <a:gd name="f217" fmla="*/ f156 1 151"/>
                <a:gd name="f218" fmla="*/ f157 1 166"/>
                <a:gd name="f219" fmla="*/ f158 1 151"/>
                <a:gd name="f220" fmla="*/ f159 1 166"/>
                <a:gd name="f221" fmla="*/ f160 1 151"/>
                <a:gd name="f222" fmla="*/ f161 1 166"/>
                <a:gd name="f223" fmla="*/ f162 1 151"/>
                <a:gd name="f224" fmla="*/ f163 1 151"/>
                <a:gd name="f225" fmla="*/ f164 1 166"/>
                <a:gd name="f226" fmla="*/ f165 1 151"/>
                <a:gd name="f227" fmla="*/ f166 1 151"/>
                <a:gd name="f228" fmla="*/ f167 1 166"/>
                <a:gd name="f229" fmla="*/ f168 1 151"/>
                <a:gd name="f230" fmla="*/ f169 1 166"/>
                <a:gd name="f231" fmla="*/ f170 1 166"/>
                <a:gd name="f232" fmla="*/ f171 1 151"/>
                <a:gd name="f233" fmla="*/ f172 1 166"/>
                <a:gd name="f234" fmla="*/ f173 1 151"/>
                <a:gd name="f235" fmla="*/ f174 1 166"/>
                <a:gd name="f236" fmla="*/ f175 1 151"/>
                <a:gd name="f237" fmla="*/ f176 1 166"/>
                <a:gd name="f238" fmla="*/ f177 1 151"/>
                <a:gd name="f239" fmla="*/ f178 1 166"/>
                <a:gd name="f240" fmla="*/ f179 1 151"/>
                <a:gd name="f241" fmla="*/ f180 1 166"/>
                <a:gd name="f242" fmla="*/ f181 1 151"/>
                <a:gd name="f243" fmla="*/ f182 1 166"/>
                <a:gd name="f244" fmla="*/ f183 1 151"/>
                <a:gd name="f245" fmla="*/ f184 1 166"/>
                <a:gd name="f246" fmla="*/ f185 1 151"/>
                <a:gd name="f247" fmla="*/ f186 1 166"/>
                <a:gd name="f248" fmla="*/ f187 1 151"/>
                <a:gd name="f249" fmla="*/ f188 1 166"/>
                <a:gd name="f250" fmla="*/ 0 1 f127"/>
                <a:gd name="f251" fmla="*/ f121 1 f127"/>
                <a:gd name="f252" fmla="*/ 0 1 f128"/>
                <a:gd name="f253" fmla="*/ f122 1 f128"/>
                <a:gd name="f254" fmla="*/ f190 1 f127"/>
                <a:gd name="f255" fmla="*/ f191 1 f128"/>
                <a:gd name="f256" fmla="*/ f192 1 f127"/>
                <a:gd name="f257" fmla="*/ f193 1 f128"/>
                <a:gd name="f258" fmla="*/ f194 1 f127"/>
                <a:gd name="f259" fmla="*/ f195 1 f128"/>
                <a:gd name="f260" fmla="*/ f196 1 f127"/>
                <a:gd name="f261" fmla="*/ f197 1 f128"/>
                <a:gd name="f262" fmla="*/ f198 1 f127"/>
                <a:gd name="f263" fmla="*/ f199 1 f128"/>
                <a:gd name="f264" fmla="*/ f200 1 f127"/>
                <a:gd name="f265" fmla="*/ f201 1 f128"/>
                <a:gd name="f266" fmla="*/ f202 1 f127"/>
                <a:gd name="f267" fmla="*/ f203 1 f128"/>
                <a:gd name="f268" fmla="*/ f204 1 f127"/>
                <a:gd name="f269" fmla="*/ f205 1 f128"/>
                <a:gd name="f270" fmla="*/ f206 1 f127"/>
                <a:gd name="f271" fmla="*/ f207 1 f128"/>
                <a:gd name="f272" fmla="*/ f208 1 f127"/>
                <a:gd name="f273" fmla="*/ f209 1 f128"/>
                <a:gd name="f274" fmla="*/ f210 1 f128"/>
                <a:gd name="f275" fmla="*/ f211 1 f127"/>
                <a:gd name="f276" fmla="*/ f212 1 f128"/>
                <a:gd name="f277" fmla="*/ f213 1 f128"/>
                <a:gd name="f278" fmla="*/ f214 1 f128"/>
                <a:gd name="f279" fmla="*/ f215 1 f127"/>
                <a:gd name="f280" fmla="*/ f216 1 f128"/>
                <a:gd name="f281" fmla="*/ f217 1 f127"/>
                <a:gd name="f282" fmla="*/ f218 1 f128"/>
                <a:gd name="f283" fmla="*/ f219 1 f127"/>
                <a:gd name="f284" fmla="*/ f220 1 f128"/>
                <a:gd name="f285" fmla="*/ f221 1 f127"/>
                <a:gd name="f286" fmla="*/ f222 1 f128"/>
                <a:gd name="f287" fmla="*/ f223 1 f127"/>
                <a:gd name="f288" fmla="*/ f224 1 f127"/>
                <a:gd name="f289" fmla="*/ f225 1 f128"/>
                <a:gd name="f290" fmla="*/ f226 1 f127"/>
                <a:gd name="f291" fmla="*/ f227 1 f127"/>
                <a:gd name="f292" fmla="*/ f228 1 f128"/>
                <a:gd name="f293" fmla="*/ f229 1 f127"/>
                <a:gd name="f294" fmla="*/ f230 1 f128"/>
                <a:gd name="f295" fmla="*/ f231 1 f128"/>
                <a:gd name="f296" fmla="*/ f232 1 f127"/>
                <a:gd name="f297" fmla="*/ f233 1 f128"/>
                <a:gd name="f298" fmla="*/ f234 1 f127"/>
                <a:gd name="f299" fmla="*/ f235 1 f128"/>
                <a:gd name="f300" fmla="*/ f236 1 f127"/>
                <a:gd name="f301" fmla="*/ f237 1 f128"/>
                <a:gd name="f302" fmla="*/ f238 1 f127"/>
                <a:gd name="f303" fmla="*/ f239 1 f128"/>
                <a:gd name="f304" fmla="*/ f240 1 f127"/>
                <a:gd name="f305" fmla="*/ f241 1 f128"/>
                <a:gd name="f306" fmla="*/ f242 1 f127"/>
                <a:gd name="f307" fmla="*/ f243 1 f128"/>
                <a:gd name="f308" fmla="*/ f244 1 f127"/>
                <a:gd name="f309" fmla="*/ f245 1 f128"/>
                <a:gd name="f310" fmla="*/ f246 1 f127"/>
                <a:gd name="f311" fmla="*/ f247 1 f128"/>
                <a:gd name="f312" fmla="*/ f248 1 f127"/>
                <a:gd name="f313" fmla="*/ f249 1 f128"/>
                <a:gd name="f314" fmla="*/ f250 f118 1"/>
                <a:gd name="f315" fmla="*/ f251 f118 1"/>
                <a:gd name="f316" fmla="*/ f253 f119 1"/>
                <a:gd name="f317" fmla="*/ f252 f119 1"/>
                <a:gd name="f318" fmla="*/ f254 f118 1"/>
                <a:gd name="f319" fmla="*/ f255 f119 1"/>
                <a:gd name="f320" fmla="*/ f256 f118 1"/>
                <a:gd name="f321" fmla="*/ f257 f119 1"/>
                <a:gd name="f322" fmla="*/ f258 f118 1"/>
                <a:gd name="f323" fmla="*/ f259 f119 1"/>
                <a:gd name="f324" fmla="*/ f260 f118 1"/>
                <a:gd name="f325" fmla="*/ f261 f119 1"/>
                <a:gd name="f326" fmla="*/ f262 f118 1"/>
                <a:gd name="f327" fmla="*/ f263 f119 1"/>
                <a:gd name="f328" fmla="*/ f264 f118 1"/>
                <a:gd name="f329" fmla="*/ f265 f119 1"/>
                <a:gd name="f330" fmla="*/ f266 f118 1"/>
                <a:gd name="f331" fmla="*/ f267 f119 1"/>
                <a:gd name="f332" fmla="*/ f268 f118 1"/>
                <a:gd name="f333" fmla="*/ f269 f119 1"/>
                <a:gd name="f334" fmla="*/ f270 f118 1"/>
                <a:gd name="f335" fmla="*/ f271 f119 1"/>
                <a:gd name="f336" fmla="*/ f272 f118 1"/>
                <a:gd name="f337" fmla="*/ f273 f119 1"/>
                <a:gd name="f338" fmla="*/ f274 f119 1"/>
                <a:gd name="f339" fmla="*/ f275 f118 1"/>
                <a:gd name="f340" fmla="*/ f276 f119 1"/>
                <a:gd name="f341" fmla="*/ f277 f119 1"/>
                <a:gd name="f342" fmla="*/ f278 f119 1"/>
                <a:gd name="f343" fmla="*/ f279 f118 1"/>
                <a:gd name="f344" fmla="*/ f280 f119 1"/>
                <a:gd name="f345" fmla="*/ f281 f118 1"/>
                <a:gd name="f346" fmla="*/ f282 f119 1"/>
                <a:gd name="f347" fmla="*/ f283 f118 1"/>
                <a:gd name="f348" fmla="*/ f284 f119 1"/>
                <a:gd name="f349" fmla="*/ f285 f118 1"/>
                <a:gd name="f350" fmla="*/ f286 f119 1"/>
                <a:gd name="f351" fmla="*/ f287 f118 1"/>
                <a:gd name="f352" fmla="*/ f288 f118 1"/>
                <a:gd name="f353" fmla="*/ f289 f119 1"/>
                <a:gd name="f354" fmla="*/ f290 f118 1"/>
                <a:gd name="f355" fmla="*/ f291 f118 1"/>
                <a:gd name="f356" fmla="*/ f292 f119 1"/>
                <a:gd name="f357" fmla="*/ f293 f118 1"/>
                <a:gd name="f358" fmla="*/ f294 f119 1"/>
                <a:gd name="f359" fmla="*/ f295 f119 1"/>
                <a:gd name="f360" fmla="*/ f296 f118 1"/>
                <a:gd name="f361" fmla="*/ f297 f119 1"/>
                <a:gd name="f362" fmla="*/ f298 f118 1"/>
                <a:gd name="f363" fmla="*/ f299 f119 1"/>
                <a:gd name="f364" fmla="*/ f300 f118 1"/>
                <a:gd name="f365" fmla="*/ f301 f119 1"/>
                <a:gd name="f366" fmla="*/ f302 f118 1"/>
                <a:gd name="f367" fmla="*/ f303 f119 1"/>
                <a:gd name="f368" fmla="*/ f304 f118 1"/>
                <a:gd name="f369" fmla="*/ f305 f119 1"/>
                <a:gd name="f370" fmla="*/ f306 f118 1"/>
                <a:gd name="f371" fmla="*/ f307 f119 1"/>
                <a:gd name="f372" fmla="*/ f308 f118 1"/>
                <a:gd name="f373" fmla="*/ f309 f119 1"/>
                <a:gd name="f374" fmla="*/ f310 f118 1"/>
                <a:gd name="f375" fmla="*/ f311 f119 1"/>
                <a:gd name="f376" fmla="*/ f312 f118 1"/>
                <a:gd name="f377" fmla="*/ f313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9">
                  <a:pos x="f318" y="f319"/>
                </a:cxn>
                <a:cxn ang="f189">
                  <a:pos x="f320" y="f321"/>
                </a:cxn>
                <a:cxn ang="f189">
                  <a:pos x="f322" y="f323"/>
                </a:cxn>
                <a:cxn ang="f189">
                  <a:pos x="f324" y="f325"/>
                </a:cxn>
                <a:cxn ang="f189">
                  <a:pos x="f326" y="f327"/>
                </a:cxn>
                <a:cxn ang="f189">
                  <a:pos x="f328" y="f329"/>
                </a:cxn>
                <a:cxn ang="f189">
                  <a:pos x="f330" y="f331"/>
                </a:cxn>
                <a:cxn ang="f189">
                  <a:pos x="f332" y="f333"/>
                </a:cxn>
                <a:cxn ang="f189">
                  <a:pos x="f334" y="f335"/>
                </a:cxn>
                <a:cxn ang="f189">
                  <a:pos x="f336" y="f337"/>
                </a:cxn>
                <a:cxn ang="f189">
                  <a:pos x="f326" y="f338"/>
                </a:cxn>
                <a:cxn ang="f189">
                  <a:pos x="f339" y="f340"/>
                </a:cxn>
                <a:cxn ang="f189">
                  <a:pos x="f336" y="f341"/>
                </a:cxn>
                <a:cxn ang="f189">
                  <a:pos x="f330" y="f342"/>
                </a:cxn>
                <a:cxn ang="f189">
                  <a:pos x="f343" y="f344"/>
                </a:cxn>
                <a:cxn ang="f189">
                  <a:pos x="f345" y="f346"/>
                </a:cxn>
                <a:cxn ang="f189">
                  <a:pos x="f347" y="f348"/>
                </a:cxn>
                <a:cxn ang="f189">
                  <a:pos x="f349" y="f350"/>
                </a:cxn>
                <a:cxn ang="f189">
                  <a:pos x="f351" y="f350"/>
                </a:cxn>
                <a:cxn ang="f189">
                  <a:pos x="f352" y="f353"/>
                </a:cxn>
                <a:cxn ang="f189">
                  <a:pos x="f354" y="f325"/>
                </a:cxn>
                <a:cxn ang="f189">
                  <a:pos x="f355" y="f356"/>
                </a:cxn>
                <a:cxn ang="f189">
                  <a:pos x="f357" y="f358"/>
                </a:cxn>
                <a:cxn ang="f189">
                  <a:pos x="f357" y="f359"/>
                </a:cxn>
                <a:cxn ang="f189">
                  <a:pos x="f360" y="f361"/>
                </a:cxn>
                <a:cxn ang="f189">
                  <a:pos x="f362" y="f363"/>
                </a:cxn>
                <a:cxn ang="f189">
                  <a:pos x="f364" y="f365"/>
                </a:cxn>
                <a:cxn ang="f189">
                  <a:pos x="f366" y="f367"/>
                </a:cxn>
                <a:cxn ang="f189">
                  <a:pos x="f368" y="f369"/>
                </a:cxn>
                <a:cxn ang="f189">
                  <a:pos x="f370" y="f371"/>
                </a:cxn>
                <a:cxn ang="f189">
                  <a:pos x="f372" y="f373"/>
                </a:cxn>
                <a:cxn ang="f189">
                  <a:pos x="f374" y="f375"/>
                </a:cxn>
                <a:cxn ang="f189">
                  <a:pos x="f376" y="f377"/>
                </a:cxn>
                <a:cxn ang="f189">
                  <a:pos x="f318" y="f319"/>
                </a:cxn>
              </a:cxnLst>
              <a:rect l="f314" t="f317" r="f315" b="f316"/>
              <a:pathLst>
                <a:path w="151" h="16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15" y="f22"/>
                    <a:pt x="f17" y="f22"/>
                  </a:cubicBezTo>
                  <a:cubicBezTo>
                    <a:pt x="f23" y="f22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5"/>
                  </a:cubicBezTo>
                  <a:cubicBezTo>
                    <a:pt x="f27" y="f39"/>
                    <a:pt x="f40" y="f41"/>
                    <a:pt x="f42" y="f38"/>
                  </a:cubicBezTo>
                  <a:cubicBezTo>
                    <a:pt x="f43" y="f44"/>
                    <a:pt x="f45" y="f21"/>
                    <a:pt x="f46" y="f47"/>
                  </a:cubicBezTo>
                  <a:cubicBezTo>
                    <a:pt x="f48" y="f42"/>
                    <a:pt x="f49" y="f50"/>
                    <a:pt x="f51" y="f42"/>
                  </a:cubicBezTo>
                  <a:cubicBezTo>
                    <a:pt x="f51" y="f52"/>
                    <a:pt x="f53" y="f52"/>
                    <a:pt x="f26" y="f54"/>
                  </a:cubicBezTo>
                  <a:cubicBezTo>
                    <a:pt x="f17" y="f55"/>
                    <a:pt x="f56" y="f53"/>
                    <a:pt x="f57" y="f17"/>
                  </a:cubicBezTo>
                  <a:cubicBezTo>
                    <a:pt x="f58" y="f9"/>
                    <a:pt x="f15" y="f59"/>
                    <a:pt x="f51" y="f59"/>
                  </a:cubicBezTo>
                  <a:cubicBezTo>
                    <a:pt x="f60" y="f59"/>
                    <a:pt x="f20" y="f61"/>
                    <a:pt x="f38" y="f62"/>
                  </a:cubicBezTo>
                  <a:cubicBezTo>
                    <a:pt x="f37" y="f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43"/>
                  </a:cubicBezTo>
                  <a:cubicBezTo>
                    <a:pt x="f72" y="f73"/>
                    <a:pt x="f74" y="f75"/>
                    <a:pt x="f76" y="f40"/>
                  </a:cubicBezTo>
                  <a:cubicBezTo>
                    <a:pt x="f41" y="f77"/>
                    <a:pt x="f29" y="f75"/>
                    <a:pt x="f78" y="f75"/>
                  </a:cubicBezTo>
                  <a:cubicBezTo>
                    <a:pt x="f27" y="f79"/>
                    <a:pt x="f80" y="f79"/>
                    <a:pt x="f25" y="f75"/>
                  </a:cubicBezTo>
                  <a:cubicBezTo>
                    <a:pt x="f25" y="f40"/>
                    <a:pt x="f80" y="f77"/>
                    <a:pt x="f80" y="f77"/>
                  </a:cubicBezTo>
                  <a:cubicBezTo>
                    <a:pt x="f36" y="f81"/>
                    <a:pt x="f82" y="f81"/>
                    <a:pt x="f83" y="f22"/>
                  </a:cubicBezTo>
                  <a:cubicBezTo>
                    <a:pt x="f16" y="f25"/>
                    <a:pt x="f84" y="f81"/>
                    <a:pt x="f85" y="f60"/>
                  </a:cubicBezTo>
                  <a:cubicBezTo>
                    <a:pt x="f69" y="f86"/>
                    <a:pt x="f87" y="f81"/>
                    <a:pt x="f88" y="f44"/>
                  </a:cubicBezTo>
                  <a:cubicBezTo>
                    <a:pt x="f5" y="f89"/>
                    <a:pt x="f90" y="f91"/>
                    <a:pt x="f88" y="f83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37" y="f94"/>
                    <a:pt x="f98" y="f94"/>
                    <a:pt x="f99" y="f12"/>
                  </a:cubicBezTo>
                  <a:cubicBezTo>
                    <a:pt x="f29" y="f100"/>
                    <a:pt x="f101" y="f100"/>
                    <a:pt x="f29" y="f85"/>
                  </a:cubicBezTo>
                  <a:cubicBezTo>
                    <a:pt x="f102" y="f103"/>
                    <a:pt x="f91" y="f103"/>
                    <a:pt x="f89" y="f103"/>
                  </a:cubicBezTo>
                  <a:cubicBezTo>
                    <a:pt x="f34" y="f10"/>
                    <a:pt x="f40" y="f104"/>
                    <a:pt x="f47" y="f69"/>
                  </a:cubicBezTo>
                  <a:cubicBezTo>
                    <a:pt x="f105" y="f92"/>
                    <a:pt x="f106" y="f107"/>
                    <a:pt x="f43" y="f107"/>
                  </a:cubicBezTo>
                  <a:cubicBezTo>
                    <a:pt x="f108" y="f107"/>
                    <a:pt x="f24" y="f107"/>
                    <a:pt x="f109" y="f110"/>
                  </a:cubicBezTo>
                  <a:cubicBezTo>
                    <a:pt x="f15" y="f111"/>
                    <a:pt x="f112" y="f111"/>
                    <a:pt x="f56" y="f113"/>
                  </a:cubicBezTo>
                  <a:cubicBezTo>
                    <a:pt x="f11" y="f113"/>
                    <a:pt x="f114" y="f90"/>
                    <a:pt x="f9" y="f90"/>
                  </a:cubicBezTo>
                  <a:cubicBezTo>
                    <a:pt x="f115" y="f90"/>
                    <a:pt x="f116" y="f5"/>
                    <a:pt x="f6" y="f8"/>
                  </a:cubicBezTo>
                  <a:close/>
                </a:path>
              </a:pathLst>
            </a:custGeom>
            <a:solidFill>
              <a:srgbClr val="D5AB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664F8B88-B1A7-2857-C8FA-EE38CB6C8652}"/>
                </a:ext>
              </a:extLst>
            </p:cNvPr>
            <p:cNvSpPr/>
            <p:nvPr/>
          </p:nvSpPr>
          <p:spPr>
            <a:xfrm>
              <a:off x="4235445" y="7067553"/>
              <a:ext cx="2208211" cy="11128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57"/>
                <a:gd name="f8" fmla="val 73"/>
                <a:gd name="f9" fmla="val 51"/>
                <a:gd name="f10" fmla="val 75"/>
                <a:gd name="f11" fmla="val 46"/>
                <a:gd name="f12" fmla="val 78"/>
                <a:gd name="f13" fmla="val 41"/>
                <a:gd name="f14" fmla="val 80"/>
                <a:gd name="f15" fmla="val 34"/>
                <a:gd name="f16" fmla="val 83"/>
                <a:gd name="f17" fmla="val 26"/>
                <a:gd name="f18" fmla="val 82"/>
                <a:gd name="f19" fmla="val 18"/>
                <a:gd name="f20" fmla="val 79"/>
                <a:gd name="f21" fmla="val 17"/>
                <a:gd name="f22" fmla="val 76"/>
                <a:gd name="f23" fmla="val 13"/>
                <a:gd name="f24" fmla="val 74"/>
                <a:gd name="f25" fmla="val 10"/>
                <a:gd name="f26" fmla="val 72"/>
                <a:gd name="f27" fmla="val 5"/>
                <a:gd name="f28" fmla="val 69"/>
                <a:gd name="f29" fmla="val 4"/>
                <a:gd name="f30" fmla="val 64"/>
                <a:gd name="f31" fmla="val 3"/>
                <a:gd name="f32" fmla="val 59"/>
                <a:gd name="f33" fmla="val 47"/>
                <a:gd name="f34" fmla="val 2"/>
                <a:gd name="f35" fmla="val 35"/>
                <a:gd name="f36" fmla="val 7"/>
                <a:gd name="f37" fmla="val 24"/>
                <a:gd name="f38" fmla="val 16"/>
                <a:gd name="f39" fmla="val 11"/>
                <a:gd name="f40" fmla="val 25"/>
                <a:gd name="f41" fmla="val 6"/>
                <a:gd name="f42" fmla="val 27"/>
                <a:gd name="f43" fmla="val 28"/>
                <a:gd name="f44" fmla="val 30"/>
                <a:gd name="f45" fmla="val 1"/>
                <a:gd name="f46" fmla="val 33"/>
                <a:gd name="f47" fmla="val 36"/>
                <a:gd name="f48" fmla="val 38"/>
                <a:gd name="f49" fmla="val 43"/>
                <a:gd name="f50" fmla="val 55"/>
                <a:gd name="f51" fmla="val 63"/>
                <a:gd name="f52" fmla="val 8"/>
                <a:gd name="f53" fmla="val 22"/>
                <a:gd name="f54" fmla="val 31"/>
                <a:gd name="f55" fmla="val 86"/>
                <a:gd name="f56" fmla="val 92"/>
                <a:gd name="f57" fmla="val 104"/>
                <a:gd name="f58" fmla="val 21"/>
                <a:gd name="f59" fmla="val 108"/>
                <a:gd name="f60" fmla="val 114"/>
                <a:gd name="f61" fmla="val 122"/>
                <a:gd name="f62" fmla="val 131"/>
                <a:gd name="f63" fmla="val 140"/>
                <a:gd name="f64" fmla="val 148"/>
                <a:gd name="f65" fmla="val 156"/>
                <a:gd name="f66" fmla="val 158"/>
                <a:gd name="f67" fmla="val 162"/>
                <a:gd name="f68" fmla="val 165"/>
                <a:gd name="f69" fmla="val 14"/>
                <a:gd name="f70" fmla="val 175"/>
                <a:gd name="f71" fmla="val 179"/>
                <a:gd name="f72" fmla="val 52"/>
                <a:gd name="f73" fmla="val 54"/>
                <a:gd name="f74" fmla="val 56"/>
                <a:gd name="f75" fmla="val 174"/>
                <a:gd name="f76" fmla="val 172"/>
                <a:gd name="f77" fmla="val 169"/>
                <a:gd name="f78" fmla="val 77"/>
                <a:gd name="f79" fmla="val 168"/>
                <a:gd name="f80" fmla="val 81"/>
                <a:gd name="f81" fmla="val 161"/>
                <a:gd name="f82" fmla="val 85"/>
                <a:gd name="f83" fmla="val 154"/>
                <a:gd name="f84" fmla="val 90"/>
                <a:gd name="f85" fmla="val 145"/>
                <a:gd name="f86" fmla="val 135"/>
                <a:gd name="f87" fmla="val 126"/>
                <a:gd name="f88" fmla="val 87"/>
                <a:gd name="f89" fmla="val 118"/>
                <a:gd name="f90" fmla="val 113"/>
                <a:gd name="f91" fmla="val 103"/>
                <a:gd name="f92" fmla="val 68"/>
                <a:gd name="f93" fmla="val 101"/>
                <a:gd name="f94" fmla="val 65"/>
                <a:gd name="f95" fmla="val 99"/>
                <a:gd name="f96" fmla="val 96"/>
                <a:gd name="f97" fmla="val 61"/>
                <a:gd name="f98" fmla="val 58"/>
                <a:gd name="f99" fmla="val 62"/>
                <a:gd name="f100" fmla="+- 0 0 -90"/>
                <a:gd name="f101" fmla="*/ f3 1 180"/>
                <a:gd name="f102" fmla="*/ f4 1 91"/>
                <a:gd name="f103" fmla="val f5"/>
                <a:gd name="f104" fmla="val f2"/>
                <a:gd name="f105" fmla="val f6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180"/>
                <a:gd name="f111" fmla="*/ f107 1 91"/>
                <a:gd name="f112" fmla="*/ 57 f108 1"/>
                <a:gd name="f113" fmla="*/ 73 f107 1"/>
                <a:gd name="f114" fmla="*/ 41 f108 1"/>
                <a:gd name="f115" fmla="*/ 80 f107 1"/>
                <a:gd name="f116" fmla="*/ 18 f108 1"/>
                <a:gd name="f117" fmla="*/ 79 f107 1"/>
                <a:gd name="f118" fmla="*/ 10 f108 1"/>
                <a:gd name="f119" fmla="*/ 72 f107 1"/>
                <a:gd name="f120" fmla="*/ 3 f108 1"/>
                <a:gd name="f121" fmla="*/ 59 f107 1"/>
                <a:gd name="f122" fmla="*/ 7 f108 1"/>
                <a:gd name="f123" fmla="*/ 24 f107 1"/>
                <a:gd name="f124" fmla="*/ 25 f108 1"/>
                <a:gd name="f125" fmla="*/ 6 f107 1"/>
                <a:gd name="f126" fmla="*/ 28 f108 1"/>
                <a:gd name="f127" fmla="*/ 4 f107 1"/>
                <a:gd name="f128" fmla="*/ 36 f108 1"/>
                <a:gd name="f129" fmla="*/ 1 f107 1"/>
                <a:gd name="f130" fmla="*/ 43 f108 1"/>
                <a:gd name="f131" fmla="*/ 0 f107 1"/>
                <a:gd name="f132" fmla="*/ 55 f108 1"/>
                <a:gd name="f133" fmla="*/ 76 f108 1"/>
                <a:gd name="f134" fmla="*/ 18 f107 1"/>
                <a:gd name="f135" fmla="*/ 82 f108 1"/>
                <a:gd name="f136" fmla="*/ 28 f107 1"/>
                <a:gd name="f137" fmla="*/ 86 f108 1"/>
                <a:gd name="f138" fmla="*/ 35 f107 1"/>
                <a:gd name="f139" fmla="*/ 108 f108 1"/>
                <a:gd name="f140" fmla="*/ 10 f107 1"/>
                <a:gd name="f141" fmla="*/ 131 f108 1"/>
                <a:gd name="f142" fmla="*/ 156 f108 1"/>
                <a:gd name="f143" fmla="*/ 165 f108 1"/>
                <a:gd name="f144" fmla="*/ 14 f107 1"/>
                <a:gd name="f145" fmla="*/ 179 f108 1"/>
                <a:gd name="f146" fmla="*/ 52 f107 1"/>
                <a:gd name="f147" fmla="*/ 174 f108 1"/>
                <a:gd name="f148" fmla="*/ 168 f108 1"/>
                <a:gd name="f149" fmla="*/ 81 f107 1"/>
                <a:gd name="f150" fmla="*/ 145 f108 1"/>
                <a:gd name="f151" fmla="*/ 90 f107 1"/>
                <a:gd name="f152" fmla="*/ 118 f108 1"/>
                <a:gd name="f153" fmla="*/ 103 f108 1"/>
                <a:gd name="f154" fmla="*/ 68 f107 1"/>
                <a:gd name="f155" fmla="*/ 96 f108 1"/>
                <a:gd name="f156" fmla="*/ 64 f107 1"/>
                <a:gd name="f157" fmla="*/ 81 f108 1"/>
                <a:gd name="f158" fmla="*/ 57 f107 1"/>
                <a:gd name="f159" fmla="*/ 74 f108 1"/>
                <a:gd name="f160" fmla="*/ 58 f107 1"/>
                <a:gd name="f161" fmla="+- f109 0 f1"/>
                <a:gd name="f162" fmla="*/ f112 1 180"/>
                <a:gd name="f163" fmla="*/ f113 1 91"/>
                <a:gd name="f164" fmla="*/ f114 1 180"/>
                <a:gd name="f165" fmla="*/ f115 1 91"/>
                <a:gd name="f166" fmla="*/ f116 1 180"/>
                <a:gd name="f167" fmla="*/ f117 1 91"/>
                <a:gd name="f168" fmla="*/ f118 1 180"/>
                <a:gd name="f169" fmla="*/ f119 1 91"/>
                <a:gd name="f170" fmla="*/ f120 1 180"/>
                <a:gd name="f171" fmla="*/ f121 1 91"/>
                <a:gd name="f172" fmla="*/ f122 1 180"/>
                <a:gd name="f173" fmla="*/ f123 1 91"/>
                <a:gd name="f174" fmla="*/ f124 1 180"/>
                <a:gd name="f175" fmla="*/ f125 1 91"/>
                <a:gd name="f176" fmla="*/ f126 1 180"/>
                <a:gd name="f177" fmla="*/ f127 1 91"/>
                <a:gd name="f178" fmla="*/ f128 1 180"/>
                <a:gd name="f179" fmla="*/ f129 1 91"/>
                <a:gd name="f180" fmla="*/ f130 1 180"/>
                <a:gd name="f181" fmla="*/ f131 1 91"/>
                <a:gd name="f182" fmla="*/ f132 1 180"/>
                <a:gd name="f183" fmla="*/ f133 1 180"/>
                <a:gd name="f184" fmla="*/ f134 1 91"/>
                <a:gd name="f185" fmla="*/ f135 1 180"/>
                <a:gd name="f186" fmla="*/ f136 1 91"/>
                <a:gd name="f187" fmla="*/ f137 1 180"/>
                <a:gd name="f188" fmla="*/ f138 1 91"/>
                <a:gd name="f189" fmla="*/ f139 1 180"/>
                <a:gd name="f190" fmla="*/ f140 1 91"/>
                <a:gd name="f191" fmla="*/ f141 1 180"/>
                <a:gd name="f192" fmla="*/ f142 1 180"/>
                <a:gd name="f193" fmla="*/ f143 1 180"/>
                <a:gd name="f194" fmla="*/ f144 1 91"/>
                <a:gd name="f195" fmla="*/ f145 1 180"/>
                <a:gd name="f196" fmla="*/ f146 1 91"/>
                <a:gd name="f197" fmla="*/ f147 1 180"/>
                <a:gd name="f198" fmla="*/ f148 1 180"/>
                <a:gd name="f199" fmla="*/ f149 1 91"/>
                <a:gd name="f200" fmla="*/ f150 1 180"/>
                <a:gd name="f201" fmla="*/ f151 1 91"/>
                <a:gd name="f202" fmla="*/ f152 1 180"/>
                <a:gd name="f203" fmla="*/ f153 1 180"/>
                <a:gd name="f204" fmla="*/ f154 1 91"/>
                <a:gd name="f205" fmla="*/ f155 1 180"/>
                <a:gd name="f206" fmla="*/ f156 1 91"/>
                <a:gd name="f207" fmla="*/ f157 1 180"/>
                <a:gd name="f208" fmla="*/ f158 1 91"/>
                <a:gd name="f209" fmla="*/ f159 1 180"/>
                <a:gd name="f210" fmla="*/ f160 1 91"/>
                <a:gd name="f211" fmla="*/ 0 1 f110"/>
                <a:gd name="f212" fmla="*/ f104 1 f110"/>
                <a:gd name="f213" fmla="*/ 0 1 f111"/>
                <a:gd name="f214" fmla="*/ f105 1 f111"/>
                <a:gd name="f215" fmla="*/ f162 1 f110"/>
                <a:gd name="f216" fmla="*/ f163 1 f111"/>
                <a:gd name="f217" fmla="*/ f164 1 f110"/>
                <a:gd name="f218" fmla="*/ f165 1 f111"/>
                <a:gd name="f219" fmla="*/ f166 1 f110"/>
                <a:gd name="f220" fmla="*/ f167 1 f111"/>
                <a:gd name="f221" fmla="*/ f168 1 f110"/>
                <a:gd name="f222" fmla="*/ f169 1 f111"/>
                <a:gd name="f223" fmla="*/ f170 1 f110"/>
                <a:gd name="f224" fmla="*/ f171 1 f111"/>
                <a:gd name="f225" fmla="*/ f172 1 f110"/>
                <a:gd name="f226" fmla="*/ f173 1 f111"/>
                <a:gd name="f227" fmla="*/ f174 1 f110"/>
                <a:gd name="f228" fmla="*/ f175 1 f111"/>
                <a:gd name="f229" fmla="*/ f176 1 f110"/>
                <a:gd name="f230" fmla="*/ f177 1 f111"/>
                <a:gd name="f231" fmla="*/ f178 1 f110"/>
                <a:gd name="f232" fmla="*/ f179 1 f111"/>
                <a:gd name="f233" fmla="*/ f180 1 f110"/>
                <a:gd name="f234" fmla="*/ f181 1 f111"/>
                <a:gd name="f235" fmla="*/ f182 1 f110"/>
                <a:gd name="f236" fmla="*/ f183 1 f110"/>
                <a:gd name="f237" fmla="*/ f184 1 f111"/>
                <a:gd name="f238" fmla="*/ f185 1 f110"/>
                <a:gd name="f239" fmla="*/ f186 1 f111"/>
                <a:gd name="f240" fmla="*/ f187 1 f110"/>
                <a:gd name="f241" fmla="*/ f188 1 f111"/>
                <a:gd name="f242" fmla="*/ f189 1 f110"/>
                <a:gd name="f243" fmla="*/ f190 1 f111"/>
                <a:gd name="f244" fmla="*/ f191 1 f110"/>
                <a:gd name="f245" fmla="*/ f192 1 f110"/>
                <a:gd name="f246" fmla="*/ f193 1 f110"/>
                <a:gd name="f247" fmla="*/ f194 1 f111"/>
                <a:gd name="f248" fmla="*/ f195 1 f110"/>
                <a:gd name="f249" fmla="*/ f196 1 f111"/>
                <a:gd name="f250" fmla="*/ f197 1 f110"/>
                <a:gd name="f251" fmla="*/ f198 1 f110"/>
                <a:gd name="f252" fmla="*/ f199 1 f111"/>
                <a:gd name="f253" fmla="*/ f200 1 f110"/>
                <a:gd name="f254" fmla="*/ f201 1 f111"/>
                <a:gd name="f255" fmla="*/ f202 1 f110"/>
                <a:gd name="f256" fmla="*/ f203 1 f110"/>
                <a:gd name="f257" fmla="*/ f204 1 f111"/>
                <a:gd name="f258" fmla="*/ f205 1 f110"/>
                <a:gd name="f259" fmla="*/ f206 1 f111"/>
                <a:gd name="f260" fmla="*/ f207 1 f110"/>
                <a:gd name="f261" fmla="*/ f208 1 f111"/>
                <a:gd name="f262" fmla="*/ f209 1 f110"/>
                <a:gd name="f263" fmla="*/ f210 1 f111"/>
                <a:gd name="f264" fmla="*/ f211 f101 1"/>
                <a:gd name="f265" fmla="*/ f212 f101 1"/>
                <a:gd name="f266" fmla="*/ f214 f102 1"/>
                <a:gd name="f267" fmla="*/ f213 f102 1"/>
                <a:gd name="f268" fmla="*/ f215 f101 1"/>
                <a:gd name="f269" fmla="*/ f216 f102 1"/>
                <a:gd name="f270" fmla="*/ f217 f101 1"/>
                <a:gd name="f271" fmla="*/ f218 f102 1"/>
                <a:gd name="f272" fmla="*/ f219 f101 1"/>
                <a:gd name="f273" fmla="*/ f220 f102 1"/>
                <a:gd name="f274" fmla="*/ f221 f101 1"/>
                <a:gd name="f275" fmla="*/ f222 f102 1"/>
                <a:gd name="f276" fmla="*/ f223 f101 1"/>
                <a:gd name="f277" fmla="*/ f224 f102 1"/>
                <a:gd name="f278" fmla="*/ f225 f101 1"/>
                <a:gd name="f279" fmla="*/ f226 f102 1"/>
                <a:gd name="f280" fmla="*/ f227 f101 1"/>
                <a:gd name="f281" fmla="*/ f228 f102 1"/>
                <a:gd name="f282" fmla="*/ f229 f101 1"/>
                <a:gd name="f283" fmla="*/ f230 f102 1"/>
                <a:gd name="f284" fmla="*/ f231 f101 1"/>
                <a:gd name="f285" fmla="*/ f232 f102 1"/>
                <a:gd name="f286" fmla="*/ f233 f101 1"/>
                <a:gd name="f287" fmla="*/ f234 f102 1"/>
                <a:gd name="f288" fmla="*/ f235 f101 1"/>
                <a:gd name="f289" fmla="*/ f236 f101 1"/>
                <a:gd name="f290" fmla="*/ f237 f102 1"/>
                <a:gd name="f291" fmla="*/ f238 f101 1"/>
                <a:gd name="f292" fmla="*/ f239 f102 1"/>
                <a:gd name="f293" fmla="*/ f240 f101 1"/>
                <a:gd name="f294" fmla="*/ f241 f102 1"/>
                <a:gd name="f295" fmla="*/ f242 f101 1"/>
                <a:gd name="f296" fmla="*/ f243 f102 1"/>
                <a:gd name="f297" fmla="*/ f244 f101 1"/>
                <a:gd name="f298" fmla="*/ f245 f101 1"/>
                <a:gd name="f299" fmla="*/ f246 f101 1"/>
                <a:gd name="f300" fmla="*/ f247 f102 1"/>
                <a:gd name="f301" fmla="*/ f248 f101 1"/>
                <a:gd name="f302" fmla="*/ f249 f102 1"/>
                <a:gd name="f303" fmla="*/ f250 f101 1"/>
                <a:gd name="f304" fmla="*/ f251 f101 1"/>
                <a:gd name="f305" fmla="*/ f252 f102 1"/>
                <a:gd name="f306" fmla="*/ f253 f101 1"/>
                <a:gd name="f307" fmla="*/ f254 f102 1"/>
                <a:gd name="f308" fmla="*/ f255 f101 1"/>
                <a:gd name="f309" fmla="*/ f256 f101 1"/>
                <a:gd name="f310" fmla="*/ f257 f102 1"/>
                <a:gd name="f311" fmla="*/ f258 f101 1"/>
                <a:gd name="f312" fmla="*/ f259 f102 1"/>
                <a:gd name="f313" fmla="*/ f260 f101 1"/>
                <a:gd name="f314" fmla="*/ f261 f102 1"/>
                <a:gd name="f315" fmla="*/ f262 f101 1"/>
                <a:gd name="f316" fmla="*/ f263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1">
                  <a:pos x="f268" y="f269"/>
                </a:cxn>
                <a:cxn ang="f161">
                  <a:pos x="f270" y="f271"/>
                </a:cxn>
                <a:cxn ang="f161">
                  <a:pos x="f272" y="f273"/>
                </a:cxn>
                <a:cxn ang="f161">
                  <a:pos x="f274" y="f275"/>
                </a:cxn>
                <a:cxn ang="f161">
                  <a:pos x="f276" y="f277"/>
                </a:cxn>
                <a:cxn ang="f161">
                  <a:pos x="f278" y="f279"/>
                </a:cxn>
                <a:cxn ang="f161">
                  <a:pos x="f280" y="f281"/>
                </a:cxn>
                <a:cxn ang="f161">
                  <a:pos x="f282" y="f283"/>
                </a:cxn>
                <a:cxn ang="f161">
                  <a:pos x="f284" y="f285"/>
                </a:cxn>
                <a:cxn ang="f161">
                  <a:pos x="f286" y="f287"/>
                </a:cxn>
                <a:cxn ang="f161">
                  <a:pos x="f288" y="f287"/>
                </a:cxn>
                <a:cxn ang="f161">
                  <a:pos x="f289" y="f290"/>
                </a:cxn>
                <a:cxn ang="f161">
                  <a:pos x="f291" y="f292"/>
                </a:cxn>
                <a:cxn ang="f161">
                  <a:pos x="f291" y="f292"/>
                </a:cxn>
                <a:cxn ang="f161">
                  <a:pos x="f293" y="f294"/>
                </a:cxn>
                <a:cxn ang="f161">
                  <a:pos x="f295" y="f296"/>
                </a:cxn>
                <a:cxn ang="f161">
                  <a:pos x="f297" y="f285"/>
                </a:cxn>
                <a:cxn ang="f161">
                  <a:pos x="f298" y="f281"/>
                </a:cxn>
                <a:cxn ang="f161">
                  <a:pos x="f299" y="f300"/>
                </a:cxn>
                <a:cxn ang="f161">
                  <a:pos x="f301" y="f302"/>
                </a:cxn>
                <a:cxn ang="f161">
                  <a:pos x="f301" y="f277"/>
                </a:cxn>
                <a:cxn ang="f161">
                  <a:pos x="f303" y="f269"/>
                </a:cxn>
                <a:cxn ang="f161">
                  <a:pos x="f304" y="f305"/>
                </a:cxn>
                <a:cxn ang="f161">
                  <a:pos x="f306" y="f307"/>
                </a:cxn>
                <a:cxn ang="f161">
                  <a:pos x="f308" y="f305"/>
                </a:cxn>
                <a:cxn ang="f161">
                  <a:pos x="f309" y="f310"/>
                </a:cxn>
                <a:cxn ang="f161">
                  <a:pos x="f311" y="f312"/>
                </a:cxn>
                <a:cxn ang="f161">
                  <a:pos x="f313" y="f314"/>
                </a:cxn>
                <a:cxn ang="f161">
                  <a:pos x="f315" y="f316"/>
                </a:cxn>
                <a:cxn ang="f161">
                  <a:pos x="f268" y="f269"/>
                </a:cxn>
              </a:cxnLst>
              <a:rect l="f264" t="f267" r="f265" b="f266"/>
              <a:pathLst>
                <a:path w="180" h="91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5" y="f33"/>
                    <a:pt x="f34" y="f35"/>
                    <a:pt x="f36" y="f37"/>
                  </a:cubicBezTo>
                  <a:cubicBezTo>
                    <a:pt x="f25" y="f38"/>
                    <a:pt x="f21" y="f39"/>
                    <a:pt x="f40" y="f41"/>
                  </a:cubicBezTo>
                  <a:cubicBezTo>
                    <a:pt x="f17" y="f27"/>
                    <a:pt x="f42" y="f29"/>
                    <a:pt x="f43" y="f29"/>
                  </a:cubicBezTo>
                  <a:cubicBezTo>
                    <a:pt x="f44" y="f45"/>
                    <a:pt x="f46" y="f45"/>
                    <a:pt x="f47" y="f45"/>
                  </a:cubicBezTo>
                  <a:cubicBezTo>
                    <a:pt x="f48" y="f45"/>
                    <a:pt x="f13" y="f5"/>
                    <a:pt x="f49" y="f5"/>
                  </a:cubicBezTo>
                  <a:cubicBezTo>
                    <a:pt x="f33" y="f5"/>
                    <a:pt x="f9" y="f5"/>
                    <a:pt x="f50" y="f5"/>
                  </a:cubicBezTo>
                  <a:cubicBezTo>
                    <a:pt x="f51" y="f29"/>
                    <a:pt x="f26" y="f52"/>
                    <a:pt x="f22" y="f19"/>
                  </a:cubicBezTo>
                  <a:cubicBezTo>
                    <a:pt x="f22" y="f53"/>
                    <a:pt x="f20" y="f40"/>
                    <a:pt x="f18" y="f43"/>
                  </a:cubicBezTo>
                  <a:cubicBezTo>
                    <a:pt x="f18" y="f43"/>
                    <a:pt x="f18" y="f43"/>
                    <a:pt x="f18" y="f43"/>
                  </a:cubicBezTo>
                  <a:cubicBezTo>
                    <a:pt x="f16" y="f54"/>
                    <a:pt x="f16" y="f46"/>
                    <a:pt x="f55" y="f35"/>
                  </a:cubicBezTo>
                  <a:cubicBezTo>
                    <a:pt x="f56" y="f40"/>
                    <a:pt x="f57" y="f58"/>
                    <a:pt x="f59" y="f25"/>
                  </a:cubicBezTo>
                  <a:cubicBezTo>
                    <a:pt x="f60" y="f27"/>
                    <a:pt x="f61" y="f45"/>
                    <a:pt x="f62" y="f45"/>
                  </a:cubicBezTo>
                  <a:cubicBezTo>
                    <a:pt x="f63" y="f45"/>
                    <a:pt x="f64" y="f29"/>
                    <a:pt x="f65" y="f41"/>
                  </a:cubicBezTo>
                  <a:cubicBezTo>
                    <a:pt x="f66" y="f39"/>
                    <a:pt x="f67" y="f39"/>
                    <a:pt x="f68" y="f69"/>
                  </a:cubicBezTo>
                  <a:cubicBezTo>
                    <a:pt x="f70" y="f40"/>
                    <a:pt x="f71" y="f48"/>
                    <a:pt x="f71" y="f72"/>
                  </a:cubicBezTo>
                  <a:cubicBezTo>
                    <a:pt x="f71" y="f73"/>
                    <a:pt x="f71" y="f74"/>
                    <a:pt x="f71" y="f32"/>
                  </a:cubicBezTo>
                  <a:cubicBezTo>
                    <a:pt x="f2" y="f30"/>
                    <a:pt x="f71" y="f28"/>
                    <a:pt x="f75" y="f8"/>
                  </a:cubicBezTo>
                  <a:cubicBezTo>
                    <a:pt x="f76" y="f10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6"/>
                    <a:pt x="f87" y="f88"/>
                    <a:pt x="f89" y="f80"/>
                  </a:cubicBezTo>
                  <a:cubicBezTo>
                    <a:pt x="f90" y="f78"/>
                    <a:pt x="f59" y="f8"/>
                    <a:pt x="f91" y="f92"/>
                  </a:cubicBezTo>
                  <a:cubicBezTo>
                    <a:pt x="f93" y="f94"/>
                    <a:pt x="f95" y="f51"/>
                    <a:pt x="f96" y="f30"/>
                  </a:cubicBezTo>
                  <a:cubicBezTo>
                    <a:pt x="f84" y="f30"/>
                    <a:pt x="f82" y="f97"/>
                    <a:pt x="f80" y="f7"/>
                  </a:cubicBezTo>
                  <a:cubicBezTo>
                    <a:pt x="f20" y="f7"/>
                    <a:pt x="f78" y="f7"/>
                    <a:pt x="f24" y="f98"/>
                  </a:cubicBezTo>
                  <a:cubicBezTo>
                    <a:pt x="f92" y="f99"/>
                    <a:pt x="f30" y="f28"/>
                    <a:pt x="f7" y="f8"/>
                  </a:cubicBezTo>
                  <a:close/>
                </a:path>
              </a:pathLst>
            </a:custGeom>
            <a:solidFill>
              <a:srgbClr val="D386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45672751-A0BB-AB6A-B120-EE06BBD85D0C}"/>
                </a:ext>
              </a:extLst>
            </p:cNvPr>
            <p:cNvSpPr/>
            <p:nvPr/>
          </p:nvSpPr>
          <p:spPr>
            <a:xfrm>
              <a:off x="6370633" y="7324728"/>
              <a:ext cx="968377" cy="6715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55"/>
                <a:gd name="f8" fmla="val 52"/>
                <a:gd name="f9" fmla="val 2"/>
                <a:gd name="f10" fmla="val 47"/>
                <a:gd name="f11" fmla="val 4"/>
                <a:gd name="f12" fmla="val 42"/>
                <a:gd name="f13" fmla="val 5"/>
                <a:gd name="f14" fmla="val 38"/>
                <a:gd name="f15" fmla="val 25"/>
                <a:gd name="f16" fmla="val 45"/>
                <a:gd name="f17" fmla="val 36"/>
                <a:gd name="f18" fmla="val 62"/>
                <a:gd name="f19" fmla="val 24"/>
                <a:gd name="f20" fmla="val 70"/>
                <a:gd name="f21" fmla="val 18"/>
                <a:gd name="f22" fmla="val 76"/>
                <a:gd name="f23" fmla="val 11"/>
                <a:gd name="f24" fmla="val 75"/>
                <a:gd name="f25" fmla="val 20"/>
                <a:gd name="f26" fmla="val 72"/>
                <a:gd name="f27" fmla="val 46"/>
                <a:gd name="f28" fmla="val 41"/>
                <a:gd name="f29" fmla="val 53"/>
                <a:gd name="f30" fmla="val 26"/>
                <a:gd name="f31" fmla="val 54"/>
                <a:gd name="f32" fmla="val 7"/>
                <a:gd name="f33" fmla="+- 0 0 -90"/>
                <a:gd name="f34" fmla="*/ f3 1 79"/>
                <a:gd name="f35" fmla="*/ f4 1 5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79"/>
                <a:gd name="f44" fmla="*/ f40 1 55"/>
                <a:gd name="f45" fmla="*/ 0 f41 1"/>
                <a:gd name="f46" fmla="*/ 52 f40 1"/>
                <a:gd name="f47" fmla="*/ 5 f41 1"/>
                <a:gd name="f48" fmla="*/ 38 f40 1"/>
                <a:gd name="f49" fmla="*/ 62 f41 1"/>
                <a:gd name="f50" fmla="*/ 24 f40 1"/>
                <a:gd name="f51" fmla="*/ 75 f41 1"/>
                <a:gd name="f52" fmla="*/ 0 f40 1"/>
                <a:gd name="f53" fmla="*/ 55 f41 1"/>
                <a:gd name="f54" fmla="*/ 46 f40 1"/>
                <a:gd name="f55" fmla="*/ 11 f41 1"/>
                <a:gd name="f56" fmla="*/ 54 f40 1"/>
                <a:gd name="f57" fmla="+- f42 0 f1"/>
                <a:gd name="f58" fmla="*/ f45 1 79"/>
                <a:gd name="f59" fmla="*/ f46 1 55"/>
                <a:gd name="f60" fmla="*/ f47 1 79"/>
                <a:gd name="f61" fmla="*/ f48 1 55"/>
                <a:gd name="f62" fmla="*/ f49 1 79"/>
                <a:gd name="f63" fmla="*/ f50 1 55"/>
                <a:gd name="f64" fmla="*/ f51 1 79"/>
                <a:gd name="f65" fmla="*/ f52 1 55"/>
                <a:gd name="f66" fmla="*/ f53 1 79"/>
                <a:gd name="f67" fmla="*/ f54 1 55"/>
                <a:gd name="f68" fmla="*/ f55 1 79"/>
                <a:gd name="f69" fmla="*/ f56 1 55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79" h="5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5"/>
                  </a:cubicBezTo>
                  <a:cubicBezTo>
                    <a:pt x="f6" y="f25"/>
                    <a:pt x="f26" y="f14"/>
                    <a:pt x="f7" y="f27"/>
                  </a:cubicBezTo>
                  <a:cubicBezTo>
                    <a:pt x="f28" y="f29"/>
                    <a:pt x="f30" y="f7"/>
                    <a:pt x="f23" y="f31"/>
                  </a:cubicBezTo>
                  <a:cubicBezTo>
                    <a:pt x="f32" y="f29"/>
                    <a:pt x="f11" y="f31"/>
                    <a:pt x="f5" y="f8"/>
                  </a:cubicBezTo>
                  <a:close/>
                </a:path>
              </a:pathLst>
            </a:custGeom>
            <a:solidFill>
              <a:srgbClr val="6FC0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1D0AD89-2678-5643-6F7F-8BA4755D44A8}"/>
                </a:ext>
              </a:extLst>
            </p:cNvPr>
            <p:cNvSpPr/>
            <p:nvPr/>
          </p:nvSpPr>
          <p:spPr>
            <a:xfrm>
              <a:off x="6848471" y="8877296"/>
              <a:ext cx="698501" cy="7826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64"/>
                <a:gd name="f8" fmla="val 42"/>
                <a:gd name="f9" fmla="val 11"/>
                <a:gd name="f10" fmla="val 20"/>
                <a:gd name="f11" fmla="val 38"/>
                <a:gd name="f12" fmla="val 29"/>
                <a:gd name="f13" fmla="val 32"/>
                <a:gd name="f14" fmla="val 40"/>
                <a:gd name="f15" fmla="val 24"/>
                <a:gd name="f16" fmla="val 49"/>
                <a:gd name="f17" fmla="val 14"/>
                <a:gd name="f18" fmla="val 52"/>
                <a:gd name="f19" fmla="val 10"/>
                <a:gd name="f20" fmla="val 56"/>
                <a:gd name="f21" fmla="val 21"/>
                <a:gd name="f22" fmla="val 53"/>
                <a:gd name="f23" fmla="val 31"/>
                <a:gd name="f24" fmla="val 44"/>
                <a:gd name="f25" fmla="val 59"/>
                <a:gd name="f26" fmla="val 63"/>
                <a:gd name="f27" fmla="val 8"/>
                <a:gd name="f28" fmla="val 7"/>
                <a:gd name="f29" fmla="val 5"/>
                <a:gd name="f30" fmla="val 4"/>
                <a:gd name="f31" fmla="val 48"/>
                <a:gd name="f32" fmla="+- 0 0 -90"/>
                <a:gd name="f33" fmla="*/ f3 1 57"/>
                <a:gd name="f34" fmla="*/ f4 1 6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7"/>
                <a:gd name="f43" fmla="*/ f39 1 64"/>
                <a:gd name="f44" fmla="*/ 0 f40 1"/>
                <a:gd name="f45" fmla="*/ 42 f39 1"/>
                <a:gd name="f46" fmla="*/ 29 f40 1"/>
                <a:gd name="f47" fmla="*/ 32 f39 1"/>
                <a:gd name="f48" fmla="*/ 52 f40 1"/>
                <a:gd name="f49" fmla="*/ 0 f39 1"/>
                <a:gd name="f50" fmla="*/ 53 f40 1"/>
                <a:gd name="f51" fmla="*/ 31 f39 1"/>
                <a:gd name="f52" fmla="*/ 11 f40 1"/>
                <a:gd name="f53" fmla="*/ 63 f39 1"/>
                <a:gd name="f54" fmla="*/ 7 f40 1"/>
                <a:gd name="f55" fmla="+- f41 0 f1"/>
                <a:gd name="f56" fmla="*/ f44 1 57"/>
                <a:gd name="f57" fmla="*/ f45 1 64"/>
                <a:gd name="f58" fmla="*/ f46 1 57"/>
                <a:gd name="f59" fmla="*/ f47 1 64"/>
                <a:gd name="f60" fmla="*/ f48 1 57"/>
                <a:gd name="f61" fmla="*/ f49 1 64"/>
                <a:gd name="f62" fmla="*/ f50 1 57"/>
                <a:gd name="f63" fmla="*/ f51 1 64"/>
                <a:gd name="f64" fmla="*/ f52 1 57"/>
                <a:gd name="f65" fmla="*/ f53 1 64"/>
                <a:gd name="f66" fmla="*/ f54 1 57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3"/>
                <a:gd name="f75" fmla="*/ f60 1 f42"/>
                <a:gd name="f76" fmla="*/ f61 1 f43"/>
                <a:gd name="f77" fmla="*/ f62 1 f42"/>
                <a:gd name="f78" fmla="*/ f63 1 f43"/>
                <a:gd name="f79" fmla="*/ f64 1 f42"/>
                <a:gd name="f80" fmla="*/ f65 1 f43"/>
                <a:gd name="f81" fmla="*/ f66 1 f42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4 1"/>
                <a:gd name="f90" fmla="*/ f75 f33 1"/>
                <a:gd name="f91" fmla="*/ f76 f34 1"/>
                <a:gd name="f92" fmla="*/ f77 f33 1"/>
                <a:gd name="f93" fmla="*/ f78 f34 1"/>
                <a:gd name="f94" fmla="*/ f79 f33 1"/>
                <a:gd name="f95" fmla="*/ f80 f34 1"/>
                <a:gd name="f96" fmla="*/ f81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5"/>
                </a:cxn>
                <a:cxn ang="f55">
                  <a:pos x="f86" y="f87"/>
                </a:cxn>
              </a:cxnLst>
              <a:rect l="f82" t="f85" r="f83" b="f84"/>
              <a:pathLst>
                <a:path w="57" h="64">
                  <a:moveTo>
                    <a:pt x="f5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6" y="f19"/>
                    <a:pt x="f20" y="f21"/>
                    <a:pt x="f22" y="f23"/>
                  </a:cubicBezTo>
                  <a:cubicBezTo>
                    <a:pt x="f24" y="f16"/>
                    <a:pt x="f12" y="f25"/>
                    <a:pt x="f9" y="f26"/>
                  </a:cubicBezTo>
                  <a:cubicBezTo>
                    <a:pt x="f19" y="f7"/>
                    <a:pt x="f27" y="f7"/>
                    <a:pt x="f28" y="f26"/>
                  </a:cubicBezTo>
                  <a:cubicBezTo>
                    <a:pt x="f29" y="f20"/>
                    <a:pt x="f30" y="f31"/>
                    <a:pt x="f5" y="f8"/>
                  </a:cubicBezTo>
                  <a:close/>
                </a:path>
              </a:pathLst>
            </a:custGeom>
            <a:solidFill>
              <a:srgbClr val="70BF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2C17DB13-6FF2-8EB7-07FB-162209437069}"/>
                </a:ext>
              </a:extLst>
            </p:cNvPr>
            <p:cNvSpPr/>
            <p:nvPr/>
          </p:nvSpPr>
          <p:spPr>
            <a:xfrm>
              <a:off x="4959348" y="9036055"/>
              <a:ext cx="674690" cy="3921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32"/>
                <a:gd name="f8" fmla="val 13"/>
                <a:gd name="f9" fmla="val 2"/>
                <a:gd name="f10" fmla="val 25"/>
                <a:gd name="f11" fmla="val 5"/>
                <a:gd name="f12" fmla="val 38"/>
                <a:gd name="f13" fmla="val 4"/>
                <a:gd name="f14" fmla="val 44"/>
                <a:gd name="f15" fmla="val 50"/>
                <a:gd name="f16" fmla="val 52"/>
                <a:gd name="f17" fmla="val 8"/>
                <a:gd name="f18" fmla="val 48"/>
                <a:gd name="f19" fmla="val 42"/>
                <a:gd name="f20" fmla="val 16"/>
                <a:gd name="f21" fmla="val 39"/>
                <a:gd name="f22" fmla="val 19"/>
                <a:gd name="f23" fmla="val 36"/>
                <a:gd name="f24" fmla="val 22"/>
                <a:gd name="f25" fmla="val 27"/>
                <a:gd name="f26" fmla="val 31"/>
                <a:gd name="f27" fmla="val 20"/>
                <a:gd name="f28" fmla="val 29"/>
                <a:gd name="f29" fmla="val 7"/>
                <a:gd name="f30" fmla="val 10"/>
                <a:gd name="f31" fmla="+- 0 0 -90"/>
                <a:gd name="f32" fmla="*/ f3 1 55"/>
                <a:gd name="f33" fmla="*/ f4 1 32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55"/>
                <a:gd name="f42" fmla="*/ f38 1 32"/>
                <a:gd name="f43" fmla="*/ 0 f39 1"/>
                <a:gd name="f44" fmla="*/ 0 f38 1"/>
                <a:gd name="f45" fmla="*/ 38 f39 1"/>
                <a:gd name="f46" fmla="*/ 4 f38 1"/>
                <a:gd name="f47" fmla="*/ 55 f39 1"/>
                <a:gd name="f48" fmla="*/ 2 f38 1"/>
                <a:gd name="f49" fmla="*/ 42 f39 1"/>
                <a:gd name="f50" fmla="*/ 16 f38 1"/>
                <a:gd name="f51" fmla="*/ 32 f39 1"/>
                <a:gd name="f52" fmla="*/ 25 f38 1"/>
                <a:gd name="f53" fmla="*/ 13 f39 1"/>
                <a:gd name="f54" fmla="*/ 29 f38 1"/>
                <a:gd name="f55" fmla="+- f40 0 f1"/>
                <a:gd name="f56" fmla="*/ f43 1 55"/>
                <a:gd name="f57" fmla="*/ f44 1 32"/>
                <a:gd name="f58" fmla="*/ f45 1 55"/>
                <a:gd name="f59" fmla="*/ f46 1 32"/>
                <a:gd name="f60" fmla="*/ f47 1 55"/>
                <a:gd name="f61" fmla="*/ f48 1 32"/>
                <a:gd name="f62" fmla="*/ f49 1 55"/>
                <a:gd name="f63" fmla="*/ f50 1 32"/>
                <a:gd name="f64" fmla="*/ f51 1 55"/>
                <a:gd name="f65" fmla="*/ f52 1 32"/>
                <a:gd name="f66" fmla="*/ f53 1 55"/>
                <a:gd name="f67" fmla="*/ f54 1 32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55" h="32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3"/>
                    <a:pt x="f15" y="f9"/>
                    <a:pt x="f6" y="f9"/>
                  </a:cubicBezTo>
                  <a:cubicBezTo>
                    <a:pt x="f16" y="f17"/>
                    <a:pt x="f18" y="f8"/>
                    <a:pt x="f19" y="f20"/>
                  </a:cubicBezTo>
                  <a:cubicBezTo>
                    <a:pt x="f21" y="f22"/>
                    <a:pt x="f23" y="f24"/>
                    <a:pt x="f7" y="f10"/>
                  </a:cubicBezTo>
                  <a:cubicBezTo>
                    <a:pt x="f25" y="f26"/>
                    <a:pt x="f27" y="f7"/>
                    <a:pt x="f8" y="f28"/>
                  </a:cubicBezTo>
                  <a:cubicBezTo>
                    <a:pt x="f29" y="f27"/>
                    <a:pt x="f9" y="f30"/>
                    <a:pt x="f5" y="f5"/>
                  </a:cubicBezTo>
                  <a:close/>
                </a:path>
              </a:pathLst>
            </a:custGeom>
            <a:solidFill>
              <a:srgbClr val="70C0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BFFAC42D-1336-3AC1-3608-ED4BB86613AF}"/>
                </a:ext>
              </a:extLst>
            </p:cNvPr>
            <p:cNvSpPr/>
            <p:nvPr/>
          </p:nvSpPr>
          <p:spPr>
            <a:xfrm>
              <a:off x="3733796" y="7654927"/>
              <a:ext cx="625477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28"/>
                <a:gd name="f8" fmla="val 44"/>
                <a:gd name="f9" fmla="val 11"/>
                <a:gd name="f10" fmla="val 47"/>
                <a:gd name="f11" fmla="val 15"/>
                <a:gd name="f12" fmla="val 20"/>
                <a:gd name="f13" fmla="val 24"/>
                <a:gd name="f14" fmla="val 40"/>
                <a:gd name="f15" fmla="val 29"/>
                <a:gd name="f16" fmla="val 18"/>
                <a:gd name="f17" fmla="val 23"/>
                <a:gd name="f18" fmla="val 8"/>
                <a:gd name="f19" fmla="val 19"/>
                <a:gd name="f20" fmla="val 2"/>
                <a:gd name="f21" fmla="val 13"/>
                <a:gd name="f22" fmla="val 12"/>
                <a:gd name="f23" fmla="val 14"/>
                <a:gd name="f24" fmla="+- 0 0 -90"/>
                <a:gd name="f25" fmla="*/ f3 1 51"/>
                <a:gd name="f26" fmla="*/ f4 1 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51"/>
                <a:gd name="f35" fmla="*/ f31 1 28"/>
                <a:gd name="f36" fmla="*/ 44 f32 1"/>
                <a:gd name="f37" fmla="*/ 11 f31 1"/>
                <a:gd name="f38" fmla="*/ 51 f32 1"/>
                <a:gd name="f39" fmla="*/ 24 f31 1"/>
                <a:gd name="f40" fmla="*/ 18 f32 1"/>
                <a:gd name="f41" fmla="*/ 23 f31 1"/>
                <a:gd name="f42" fmla="*/ 0 f32 1"/>
                <a:gd name="f43" fmla="*/ 0 f31 1"/>
                <a:gd name="f44" fmla="+- f33 0 f1"/>
                <a:gd name="f45" fmla="*/ f36 1 51"/>
                <a:gd name="f46" fmla="*/ f37 1 29"/>
                <a:gd name="f47" fmla="*/ f38 1 51"/>
                <a:gd name="f48" fmla="*/ f39 1 29"/>
                <a:gd name="f49" fmla="*/ f40 1 51"/>
                <a:gd name="f50" fmla="*/ f41 1 29"/>
                <a:gd name="f51" fmla="*/ f42 1 51"/>
                <a:gd name="f52" fmla="*/ f43 1 29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51" h="28">
                  <a:moveTo>
                    <a:pt x="f8" y="f9"/>
                  </a:moveTo>
                  <a:cubicBezTo>
                    <a:pt x="f10" y="f11"/>
                    <a:pt x="f10" y="f12"/>
                    <a:pt x="f6" y="f13"/>
                  </a:cubicBezTo>
                  <a:cubicBezTo>
                    <a:pt x="f14" y="f15"/>
                    <a:pt x="f15" y="f7"/>
                    <a:pt x="f16" y="f17"/>
                  </a:cubicBezTo>
                  <a:cubicBezTo>
                    <a:pt x="f18" y="f19"/>
                    <a:pt x="f20" y="f9"/>
                    <a:pt x="f5" y="f5"/>
                  </a:cubicBezTo>
                  <a:cubicBezTo>
                    <a:pt x="f21" y="f22"/>
                    <a:pt x="f7" y="f23"/>
                    <a:pt x="f8" y="f9"/>
                  </a:cubicBezTo>
                  <a:close/>
                </a:path>
              </a:pathLst>
            </a:custGeom>
            <a:solidFill>
              <a:srgbClr val="71BF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27FFD04C-72A2-A57D-F7D9-CD89EEF04451}"/>
                </a:ext>
              </a:extLst>
            </p:cNvPr>
            <p:cNvSpPr/>
            <p:nvPr/>
          </p:nvSpPr>
          <p:spPr>
            <a:xfrm>
              <a:off x="6934196" y="9256708"/>
              <a:ext cx="563563" cy="5127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42"/>
                <a:gd name="f8" fmla="val 32"/>
                <a:gd name="f9" fmla="val 14"/>
                <a:gd name="f10" fmla="val 29"/>
                <a:gd name="f11" fmla="val 26"/>
                <a:gd name="f12" fmla="val 23"/>
                <a:gd name="f13" fmla="val 36"/>
                <a:gd name="f14" fmla="val 12"/>
                <a:gd name="f15" fmla="val 40"/>
                <a:gd name="f16" fmla="val 9"/>
                <a:gd name="f17" fmla="val 4"/>
                <a:gd name="f18" fmla="val 43"/>
                <a:gd name="f19" fmla="val 35"/>
                <a:gd name="f20" fmla="val 24"/>
                <a:gd name="f21" fmla="val 19"/>
                <a:gd name="f22" fmla="val 13"/>
                <a:gd name="f23" fmla="val 38"/>
                <a:gd name="f24" fmla="val 7"/>
                <a:gd name="f25" fmla="val 34"/>
                <a:gd name="f26" fmla="val 33"/>
                <a:gd name="f27" fmla="+- 0 0 -90"/>
                <a:gd name="f28" fmla="*/ f3 1 46"/>
                <a:gd name="f29" fmla="*/ f4 1 4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46"/>
                <a:gd name="f38" fmla="*/ f34 1 42"/>
                <a:gd name="f39" fmla="*/ 0 f35 1"/>
                <a:gd name="f40" fmla="*/ 32 f34 1"/>
                <a:gd name="f41" fmla="*/ 36 f35 1"/>
                <a:gd name="f42" fmla="*/ 12 f34 1"/>
                <a:gd name="f43" fmla="*/ 46 f35 1"/>
                <a:gd name="f44" fmla="*/ 0 f34 1"/>
                <a:gd name="f45" fmla="*/ 24 f35 1"/>
                <a:gd name="f46" fmla="*/ 7 f35 1"/>
                <a:gd name="f47" fmla="*/ 40 f34 1"/>
                <a:gd name="f48" fmla="*/ 35 f34 1"/>
                <a:gd name="f49" fmla="+- f36 0 f1"/>
                <a:gd name="f50" fmla="*/ f39 1 46"/>
                <a:gd name="f51" fmla="*/ f40 1 42"/>
                <a:gd name="f52" fmla="*/ f41 1 46"/>
                <a:gd name="f53" fmla="*/ f42 1 42"/>
                <a:gd name="f54" fmla="*/ f43 1 46"/>
                <a:gd name="f55" fmla="*/ f44 1 42"/>
                <a:gd name="f56" fmla="*/ f45 1 46"/>
                <a:gd name="f57" fmla="*/ f46 1 46"/>
                <a:gd name="f58" fmla="*/ f47 1 42"/>
                <a:gd name="f59" fmla="*/ f48 1 42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7"/>
                <a:gd name="f72" fmla="*/ f58 1 f38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8 1"/>
                <a:gd name="f86" fmla="*/ f72 f29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79"/>
                </a:cxn>
                <a:cxn ang="f49">
                  <a:pos x="f85" y="f86"/>
                </a:cxn>
                <a:cxn ang="f49">
                  <a:pos x="f78" y="f87"/>
                </a:cxn>
                <a:cxn ang="f49">
                  <a:pos x="f78" y="f79"/>
                </a:cxn>
              </a:cxnLst>
              <a:rect l="f74" t="f77" r="f75" b="f76"/>
              <a:pathLst>
                <a:path w="46" h="42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7" y="f17"/>
                    <a:pt x="f6" y="f5"/>
                  </a:cubicBezTo>
                  <a:cubicBezTo>
                    <a:pt x="f18" y="f9"/>
                    <a:pt x="f19" y="f20"/>
                    <a:pt x="f20" y="f8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5" y="f7"/>
                    <a:pt x="f5" y="f7"/>
                    <a:pt x="f5" y="f19"/>
                  </a:cubicBezTo>
                  <a:cubicBezTo>
                    <a:pt x="f5" y="f25"/>
                    <a:pt x="f5" y="f26"/>
                    <a:pt x="f5" y="f8"/>
                  </a:cubicBezTo>
                  <a:close/>
                </a:path>
              </a:pathLst>
            </a:custGeom>
            <a:solidFill>
              <a:srgbClr val="53A6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31F8251C-5E93-D290-6B0E-BA94AE599ACB}"/>
                </a:ext>
              </a:extLst>
            </p:cNvPr>
            <p:cNvSpPr/>
            <p:nvPr/>
          </p:nvSpPr>
          <p:spPr>
            <a:xfrm>
              <a:off x="5168902" y="7751761"/>
              <a:ext cx="514350" cy="306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5"/>
                <a:gd name="f8" fmla="val 5"/>
                <a:gd name="f9" fmla="val 1"/>
                <a:gd name="f10" fmla="val 7"/>
                <a:gd name="f11" fmla="val 8"/>
                <a:gd name="f12" fmla="val 9"/>
                <a:gd name="f13" fmla="val 3"/>
                <a:gd name="f14" fmla="val 12"/>
                <a:gd name="f15" fmla="val 6"/>
                <a:gd name="f16" fmla="val 16"/>
                <a:gd name="f17" fmla="val 20"/>
                <a:gd name="f18" fmla="val 24"/>
                <a:gd name="f19" fmla="val 27"/>
                <a:gd name="f20" fmla="val 29"/>
                <a:gd name="f21" fmla="val 11"/>
                <a:gd name="f22" fmla="val 32"/>
                <a:gd name="f23" fmla="val 17"/>
                <a:gd name="f24" fmla="val 39"/>
                <a:gd name="f25" fmla="val 19"/>
                <a:gd name="f26" fmla="val 36"/>
                <a:gd name="f27" fmla="val 31"/>
                <a:gd name="f28" fmla="val 21"/>
                <a:gd name="f29" fmla="val 26"/>
                <a:gd name="f30" fmla="val 18"/>
                <a:gd name="f31" fmla="val 15"/>
                <a:gd name="f32" fmla="val 10"/>
                <a:gd name="f33" fmla="val 2"/>
                <a:gd name="f34" fmla="val 14"/>
                <a:gd name="f35" fmla="val 13"/>
                <a:gd name="f36" fmla="val 4"/>
                <a:gd name="f37" fmla="+- 0 0 -90"/>
                <a:gd name="f38" fmla="*/ f3 1 42"/>
                <a:gd name="f39" fmla="*/ f4 1 2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2"/>
                <a:gd name="f48" fmla="*/ f44 1 25"/>
                <a:gd name="f49" fmla="*/ 5 f45 1"/>
                <a:gd name="f50" fmla="*/ 1 f44 1"/>
                <a:gd name="f51" fmla="*/ 9 f45 1"/>
                <a:gd name="f52" fmla="*/ 3 f44 1"/>
                <a:gd name="f53" fmla="*/ 20 f45 1"/>
                <a:gd name="f54" fmla="*/ 6 f44 1"/>
                <a:gd name="f55" fmla="*/ 29 f45 1"/>
                <a:gd name="f56" fmla="*/ 11 f44 1"/>
                <a:gd name="f57" fmla="*/ 42 f45 1"/>
                <a:gd name="f58" fmla="*/ 25 f44 1"/>
                <a:gd name="f59" fmla="*/ 26 f45 1"/>
                <a:gd name="f60" fmla="*/ 18 f44 1"/>
                <a:gd name="f61" fmla="*/ 2 f45 1"/>
                <a:gd name="f62" fmla="*/ 14 f44 1"/>
                <a:gd name="f63" fmla="*/ 0 f45 1"/>
                <a:gd name="f64" fmla="+- f46 0 f1"/>
                <a:gd name="f65" fmla="*/ f49 1 42"/>
                <a:gd name="f66" fmla="*/ f50 1 25"/>
                <a:gd name="f67" fmla="*/ f51 1 42"/>
                <a:gd name="f68" fmla="*/ f52 1 25"/>
                <a:gd name="f69" fmla="*/ f53 1 42"/>
                <a:gd name="f70" fmla="*/ f54 1 25"/>
                <a:gd name="f71" fmla="*/ f55 1 42"/>
                <a:gd name="f72" fmla="*/ f56 1 25"/>
                <a:gd name="f73" fmla="*/ f57 1 42"/>
                <a:gd name="f74" fmla="*/ f58 1 25"/>
                <a:gd name="f75" fmla="*/ f59 1 42"/>
                <a:gd name="f76" fmla="*/ f60 1 25"/>
                <a:gd name="f77" fmla="*/ f61 1 42"/>
                <a:gd name="f78" fmla="*/ f62 1 25"/>
                <a:gd name="f79" fmla="*/ f63 1 42"/>
                <a:gd name="f80" fmla="*/ 0 1 f47"/>
                <a:gd name="f81" fmla="*/ f41 1 f47"/>
                <a:gd name="f82" fmla="*/ 0 1 f48"/>
                <a:gd name="f83" fmla="*/ f42 1 f48"/>
                <a:gd name="f84" fmla="*/ f65 1 f47"/>
                <a:gd name="f85" fmla="*/ f66 1 f48"/>
                <a:gd name="f86" fmla="*/ f67 1 f47"/>
                <a:gd name="f87" fmla="*/ f68 1 f48"/>
                <a:gd name="f88" fmla="*/ f69 1 f47"/>
                <a:gd name="f89" fmla="*/ f70 1 f48"/>
                <a:gd name="f90" fmla="*/ f71 1 f47"/>
                <a:gd name="f91" fmla="*/ f72 1 f48"/>
                <a:gd name="f92" fmla="*/ f73 1 f47"/>
                <a:gd name="f93" fmla="*/ f74 1 f48"/>
                <a:gd name="f94" fmla="*/ f75 1 f47"/>
                <a:gd name="f95" fmla="*/ f76 1 f48"/>
                <a:gd name="f96" fmla="*/ f77 1 f47"/>
                <a:gd name="f97" fmla="*/ f78 1 f48"/>
                <a:gd name="f98" fmla="*/ f79 1 f47"/>
                <a:gd name="f99" fmla="*/ f80 f38 1"/>
                <a:gd name="f100" fmla="*/ f81 f38 1"/>
                <a:gd name="f101" fmla="*/ f83 f39 1"/>
                <a:gd name="f102" fmla="*/ f82 f39 1"/>
                <a:gd name="f103" fmla="*/ f84 f38 1"/>
                <a:gd name="f104" fmla="*/ f85 f39 1"/>
                <a:gd name="f105" fmla="*/ f86 f38 1"/>
                <a:gd name="f106" fmla="*/ f87 f39 1"/>
                <a:gd name="f107" fmla="*/ f88 f38 1"/>
                <a:gd name="f108" fmla="*/ f89 f39 1"/>
                <a:gd name="f109" fmla="*/ f90 f38 1"/>
                <a:gd name="f110" fmla="*/ f91 f39 1"/>
                <a:gd name="f111" fmla="*/ f92 f38 1"/>
                <a:gd name="f112" fmla="*/ f93 f39 1"/>
                <a:gd name="f113" fmla="*/ f94 f38 1"/>
                <a:gd name="f114" fmla="*/ f95 f39 1"/>
                <a:gd name="f115" fmla="*/ f96 f38 1"/>
                <a:gd name="f116" fmla="*/ f97 f39 1"/>
                <a:gd name="f117" fmla="*/ f9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6"/>
                </a:cxn>
                <a:cxn ang="f64">
                  <a:pos x="f103" y="f104"/>
                </a:cxn>
              </a:cxnLst>
              <a:rect l="f99" t="f102" r="f100" b="f101"/>
              <a:pathLst>
                <a:path w="42" h="25">
                  <a:moveTo>
                    <a:pt x="f8" y="f9"/>
                  </a:moveTo>
                  <a:cubicBezTo>
                    <a:pt x="f10" y="f5"/>
                    <a:pt x="f11" y="f9"/>
                    <a:pt x="f12" y="f13"/>
                  </a:cubicBezTo>
                  <a:cubicBezTo>
                    <a:pt x="f14" y="f15"/>
                    <a:pt x="f16" y="f10"/>
                    <a:pt x="f17" y="f15"/>
                  </a:cubicBezTo>
                  <a:cubicBezTo>
                    <a:pt x="f18" y="f15"/>
                    <a:pt x="f19" y="f10"/>
                    <a:pt x="f20" y="f21"/>
                  </a:cubicBezTo>
                  <a:cubicBezTo>
                    <a:pt x="f22" y="f23"/>
                    <a:pt x="f24" y="f25"/>
                    <a:pt x="f6" y="f7"/>
                  </a:cubicBezTo>
                  <a:cubicBezTo>
                    <a:pt x="f26" y="f18"/>
                    <a:pt x="f27" y="f28"/>
                    <a:pt x="f29" y="f30"/>
                  </a:cubicBezTo>
                  <a:cubicBezTo>
                    <a:pt x="f30" y="f31"/>
                    <a:pt x="f32" y="f31"/>
                    <a:pt x="f33" y="f34"/>
                  </a:cubicBezTo>
                  <a:cubicBezTo>
                    <a:pt x="f9" y="f35"/>
                    <a:pt x="f5" y="f34"/>
                    <a:pt x="f5" y="f34"/>
                  </a:cubicBezTo>
                  <a:cubicBezTo>
                    <a:pt x="f33" y="f32"/>
                    <a:pt x="f36" y="f8"/>
                    <a:pt x="f8" y="f9"/>
                  </a:cubicBezTo>
                  <a:close/>
                </a:path>
              </a:pathLst>
            </a:custGeom>
            <a:solidFill>
              <a:srgbClr val="72C0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D5208912-26FA-43B3-5127-9151416D24EE}"/>
                </a:ext>
              </a:extLst>
            </p:cNvPr>
            <p:cNvSpPr/>
            <p:nvPr/>
          </p:nvSpPr>
          <p:spPr>
            <a:xfrm>
              <a:off x="3194054" y="8804272"/>
              <a:ext cx="280985" cy="476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9"/>
                <a:gd name="f8" fmla="val 5"/>
                <a:gd name="f9" fmla="val 10"/>
                <a:gd name="f10" fmla="val 12"/>
                <a:gd name="f11" fmla="val 17"/>
                <a:gd name="f12" fmla="val 19"/>
                <a:gd name="f13" fmla="val 20"/>
                <a:gd name="f14" fmla="val 24"/>
                <a:gd name="f15" fmla="val 22"/>
                <a:gd name="f16" fmla="val 25"/>
                <a:gd name="f17" fmla="val 27"/>
                <a:gd name="f18" fmla="val 30"/>
                <a:gd name="f19" fmla="val 18"/>
                <a:gd name="f20" fmla="val 33"/>
                <a:gd name="f21" fmla="val 15"/>
                <a:gd name="f22" fmla="val 36"/>
                <a:gd name="f23" fmla="val 13"/>
                <a:gd name="f24" fmla="val 11"/>
                <a:gd name="f25" fmla="val 9"/>
                <a:gd name="f26" fmla="val 2"/>
                <a:gd name="f27" fmla="+- 0 0 -90"/>
                <a:gd name="f28" fmla="*/ f3 1 23"/>
                <a:gd name="f29" fmla="*/ f4 1 39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3"/>
                <a:gd name="f38" fmla="*/ f34 1 39"/>
                <a:gd name="f39" fmla="*/ 5 f35 1"/>
                <a:gd name="f40" fmla="*/ 0 f34 1"/>
                <a:gd name="f41" fmla="*/ 19 f35 1"/>
                <a:gd name="f42" fmla="*/ 23 f34 1"/>
                <a:gd name="f43" fmla="*/ 23 f35 1"/>
                <a:gd name="f44" fmla="*/ 27 f34 1"/>
                <a:gd name="f45" fmla="*/ 15 f35 1"/>
                <a:gd name="f46" fmla="*/ 36 f34 1"/>
                <a:gd name="f47" fmla="*/ 9 f35 1"/>
                <a:gd name="f48" fmla="+- f36 0 f1"/>
                <a:gd name="f49" fmla="*/ f39 1 23"/>
                <a:gd name="f50" fmla="*/ f40 1 39"/>
                <a:gd name="f51" fmla="*/ f41 1 23"/>
                <a:gd name="f52" fmla="*/ f42 1 39"/>
                <a:gd name="f53" fmla="*/ f43 1 23"/>
                <a:gd name="f54" fmla="*/ f44 1 39"/>
                <a:gd name="f55" fmla="*/ f45 1 23"/>
                <a:gd name="f56" fmla="*/ f46 1 39"/>
                <a:gd name="f57" fmla="*/ f47 1 23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2"/>
                </a:cxn>
                <a:cxn ang="f48">
                  <a:pos x="f75" y="f76"/>
                </a:cxn>
              </a:cxnLst>
              <a:rect l="f71" t="f74" r="f72" b="f73"/>
              <a:pathLst>
                <a:path w="23" h="39">
                  <a:moveTo>
                    <a:pt x="f8" y="f5"/>
                  </a:moveTo>
                  <a:cubicBezTo>
                    <a:pt x="f8" y="f9"/>
                    <a:pt x="f10" y="f11"/>
                    <a:pt x="f12" y="f6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3" y="f7"/>
                    <a:pt x="f24" y="f7"/>
                    <a:pt x="f25" y="f22"/>
                  </a:cubicBezTo>
                  <a:cubicBezTo>
                    <a:pt x="f26" y="f14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72BF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382D37A4-5D9E-DC49-C293-6DD82C11A7FB}"/>
                </a:ext>
              </a:extLst>
            </p:cNvPr>
            <p:cNvSpPr/>
            <p:nvPr/>
          </p:nvSpPr>
          <p:spPr>
            <a:xfrm>
              <a:off x="4702173" y="8926509"/>
              <a:ext cx="244473" cy="3174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6"/>
                <a:gd name="f8" fmla="val 3"/>
                <a:gd name="f9" fmla="val 5"/>
                <a:gd name="f10" fmla="val 2"/>
                <a:gd name="f11" fmla="val 8"/>
                <a:gd name="f12" fmla="val 9"/>
                <a:gd name="f13" fmla="val 11"/>
                <a:gd name="f14" fmla="val 13"/>
                <a:gd name="f15" fmla="val 4"/>
                <a:gd name="f16" fmla="val 15"/>
                <a:gd name="f17" fmla="val 17"/>
                <a:gd name="f18" fmla="val 19"/>
                <a:gd name="f19" fmla="val 10"/>
                <a:gd name="f20" fmla="+- 0 0 -90"/>
                <a:gd name="f21" fmla="*/ f3 1 20"/>
                <a:gd name="f22" fmla="*/ f4 1 2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0"/>
                <a:gd name="f31" fmla="*/ f27 1 26"/>
                <a:gd name="f32" fmla="*/ 0 f28 1"/>
                <a:gd name="f33" fmla="*/ 0 f27 1"/>
                <a:gd name="f34" fmla="*/ 8 f28 1"/>
                <a:gd name="f35" fmla="*/ 3 f27 1"/>
                <a:gd name="f36" fmla="*/ 13 f28 1"/>
                <a:gd name="f37" fmla="*/ 4 f27 1"/>
                <a:gd name="f38" fmla="*/ 20 f28 1"/>
                <a:gd name="f39" fmla="*/ 26 f27 1"/>
                <a:gd name="f40" fmla="+- f29 0 f1"/>
                <a:gd name="f41" fmla="*/ f32 1 20"/>
                <a:gd name="f42" fmla="*/ f33 1 26"/>
                <a:gd name="f43" fmla="*/ f34 1 20"/>
                <a:gd name="f44" fmla="*/ f35 1 26"/>
                <a:gd name="f45" fmla="*/ f36 1 20"/>
                <a:gd name="f46" fmla="*/ f37 1 26"/>
                <a:gd name="f47" fmla="*/ f38 1 20"/>
                <a:gd name="f48" fmla="*/ f39 1 26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0" h="26">
                  <a:moveTo>
                    <a:pt x="f5" y="f5"/>
                  </a:moveTo>
                  <a:cubicBezTo>
                    <a:pt x="f8" y="f5"/>
                    <a:pt x="f9" y="f10"/>
                    <a:pt x="f11" y="f8"/>
                  </a:cubicBezTo>
                  <a:cubicBezTo>
                    <a:pt x="f12" y="f8"/>
                    <a:pt x="f13" y="f9"/>
                    <a:pt x="f14" y="f15"/>
                  </a:cubicBezTo>
                  <a:cubicBezTo>
                    <a:pt x="f16" y="f13"/>
                    <a:pt x="f17" y="f18"/>
                    <a:pt x="f6" y="f7"/>
                  </a:cubicBezTo>
                  <a:cubicBezTo>
                    <a:pt x="f19" y="f6"/>
                    <a:pt x="f11" y="f11"/>
                    <a:pt x="f5" y="f5"/>
                  </a:cubicBezTo>
                  <a:close/>
                </a:path>
              </a:pathLst>
            </a:custGeom>
            <a:solidFill>
              <a:srgbClr val="74BA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71D599EA-3907-6870-4F0D-8671FE2B6457}"/>
                </a:ext>
              </a:extLst>
            </p:cNvPr>
            <p:cNvSpPr/>
            <p:nvPr/>
          </p:nvSpPr>
          <p:spPr>
            <a:xfrm>
              <a:off x="5119689" y="9342433"/>
              <a:ext cx="231772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0"/>
                <a:gd name="f8" fmla="val 4"/>
                <a:gd name="f9" fmla="val 7"/>
                <a:gd name="f10" fmla="val 13"/>
                <a:gd name="f11" fmla="val 16"/>
                <a:gd name="f12" fmla="val 6"/>
                <a:gd name="f13" fmla="val 14"/>
                <a:gd name="f14" fmla="val 11"/>
                <a:gd name="f15" fmla="val 17"/>
                <a:gd name="f16" fmla="val 10"/>
                <a:gd name="f17" fmla="val 3"/>
                <a:gd name="f18" fmla="val 8"/>
                <a:gd name="f19" fmla="+- 0 0 -90"/>
                <a:gd name="f20" fmla="*/ f3 1 19"/>
                <a:gd name="f21" fmla="*/ f4 1 2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9"/>
                <a:gd name="f30" fmla="*/ f26 1 20"/>
                <a:gd name="f31" fmla="*/ 0 f27 1"/>
                <a:gd name="f32" fmla="*/ 4 f26 1"/>
                <a:gd name="f33" fmla="*/ 19 f27 1"/>
                <a:gd name="f34" fmla="*/ 0 f26 1"/>
                <a:gd name="f35" fmla="*/ 13 f27 1"/>
                <a:gd name="f36" fmla="*/ 17 f26 1"/>
                <a:gd name="f37" fmla="*/ 10 f27 1"/>
                <a:gd name="f38" fmla="+- f28 0 f1"/>
                <a:gd name="f39" fmla="*/ f31 1 19"/>
                <a:gd name="f40" fmla="*/ f32 1 20"/>
                <a:gd name="f41" fmla="*/ f33 1 19"/>
                <a:gd name="f42" fmla="*/ f34 1 20"/>
                <a:gd name="f43" fmla="*/ f35 1 19"/>
                <a:gd name="f44" fmla="*/ f36 1 20"/>
                <a:gd name="f45" fmla="*/ f37 1 19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1" y="f62"/>
                </a:cxn>
              </a:cxnLst>
              <a:rect l="f57" t="f60" r="f58" b="f59"/>
              <a:pathLst>
                <a:path w="19" h="20">
                  <a:moveTo>
                    <a:pt x="f5" y="f8"/>
                  </a:moveTo>
                  <a:cubicBezTo>
                    <a:pt x="f9" y="f8"/>
                    <a:pt x="f10" y="f8"/>
                    <a:pt x="f6" y="f5"/>
                  </a:cubicBezTo>
                  <a:cubicBezTo>
                    <a:pt x="f11" y="f12"/>
                    <a:pt x="f13" y="f14"/>
                    <a:pt x="f10" y="f15"/>
                  </a:cubicBezTo>
                  <a:cubicBezTo>
                    <a:pt x="f10" y="f7"/>
                    <a:pt x="f14" y="f6"/>
                    <a:pt x="f16" y="f15"/>
                  </a:cubicBezTo>
                  <a:cubicBezTo>
                    <a:pt x="f9" y="f10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54A5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3102545B-87A0-83EE-EB7E-2A42D8812C21}"/>
                </a:ext>
              </a:extLst>
            </p:cNvPr>
            <p:cNvSpPr/>
            <p:nvPr/>
          </p:nvSpPr>
          <p:spPr>
            <a:xfrm>
              <a:off x="4935538" y="7764463"/>
              <a:ext cx="207961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6"/>
                <a:gd name="f8" fmla="val 3"/>
                <a:gd name="f9" fmla="val 10"/>
                <a:gd name="f10" fmla="val 9"/>
                <a:gd name="f11" fmla="val 7"/>
                <a:gd name="f12" fmla="val 13"/>
                <a:gd name="f13" fmla="val 2"/>
                <a:gd name="f14" fmla="val 1"/>
                <a:gd name="f15" fmla="val 6"/>
                <a:gd name="f16" fmla="val 14"/>
                <a:gd name="f17" fmla="val 12"/>
                <a:gd name="f18" fmla="val 15"/>
                <a:gd name="f19" fmla="val 11"/>
                <a:gd name="f20" fmla="val 4"/>
                <a:gd name="f21" fmla="+- 0 0 -90"/>
                <a:gd name="f22" fmla="*/ f3 1 17"/>
                <a:gd name="f23" fmla="*/ f4 1 1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7"/>
                <a:gd name="f32" fmla="*/ f28 1 16"/>
                <a:gd name="f33" fmla="*/ 0 f29 1"/>
                <a:gd name="f34" fmla="*/ 16 f28 1"/>
                <a:gd name="f35" fmla="*/ 13 f29 1"/>
                <a:gd name="f36" fmla="*/ 2 f28 1"/>
                <a:gd name="f37" fmla="*/ 17 f29 1"/>
                <a:gd name="f38" fmla="*/ 1 f28 1"/>
                <a:gd name="f39" fmla="*/ 12 f29 1"/>
                <a:gd name="f40" fmla="*/ 15 f28 1"/>
                <a:gd name="f41" fmla="+- f30 0 f1"/>
                <a:gd name="f42" fmla="*/ f33 1 17"/>
                <a:gd name="f43" fmla="*/ f34 1 16"/>
                <a:gd name="f44" fmla="*/ f35 1 17"/>
                <a:gd name="f45" fmla="*/ f36 1 16"/>
                <a:gd name="f46" fmla="*/ f37 1 17"/>
                <a:gd name="f47" fmla="*/ f38 1 16"/>
                <a:gd name="f48" fmla="*/ f39 1 17"/>
                <a:gd name="f49" fmla="*/ f40 1 16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17" h="16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5"/>
                    <a:pt x="f7" y="f14"/>
                    <a:pt x="f6" y="f14"/>
                  </a:cubicBezTo>
                  <a:cubicBezTo>
                    <a:pt x="f7" y="f15"/>
                    <a:pt x="f16" y="f9"/>
                    <a:pt x="f17" y="f18"/>
                  </a:cubicBezTo>
                  <a:cubicBezTo>
                    <a:pt x="f11" y="f19"/>
                    <a:pt x="f20" y="f7"/>
                    <a:pt x="f5" y="f7"/>
                  </a:cubicBezTo>
                  <a:close/>
                </a:path>
              </a:pathLst>
            </a:custGeom>
            <a:solidFill>
              <a:srgbClr val="78BC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7BFC96AF-A1B5-5EC0-E9C5-AB785BAC3DC4}"/>
                </a:ext>
              </a:extLst>
            </p:cNvPr>
            <p:cNvSpPr/>
            <p:nvPr/>
          </p:nvSpPr>
          <p:spPr>
            <a:xfrm>
              <a:off x="5045073" y="9464680"/>
              <a:ext cx="111127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3"/>
                <a:gd name="f9" fmla="val 2"/>
                <a:gd name="f10" fmla="val 5"/>
                <a:gd name="f11" fmla="val 4"/>
                <a:gd name="f12" fmla="val 6"/>
                <a:gd name="f13" fmla="val 7"/>
                <a:gd name="f14" fmla="val 8"/>
                <a:gd name="f15" fmla="val 1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0 f24 1"/>
                <a:gd name="f29" fmla="*/ 0 f23 1"/>
                <a:gd name="f30" fmla="*/ 6 f24 1"/>
                <a:gd name="f31" fmla="*/ 6 f23 1"/>
                <a:gd name="f32" fmla="*/ 8 f24 1"/>
                <a:gd name="f33" fmla="*/ 10 f23 1"/>
                <a:gd name="f34" fmla="*/ 4 f24 1"/>
                <a:gd name="f35" fmla="*/ 1 f24 1"/>
                <a:gd name="f36" fmla="*/ 8 f23 1"/>
                <a:gd name="f37" fmla="+- f25 0 f1"/>
                <a:gd name="f38" fmla="*/ f28 1 9"/>
                <a:gd name="f39" fmla="*/ f29 1 10"/>
                <a:gd name="f40" fmla="*/ f30 1 9"/>
                <a:gd name="f41" fmla="*/ f31 1 10"/>
                <a:gd name="f42" fmla="*/ f32 1 9"/>
                <a:gd name="f43" fmla="*/ f33 1 10"/>
                <a:gd name="f44" fmla="*/ f34 1 9"/>
                <a:gd name="f45" fmla="*/ f35 1 9"/>
                <a:gd name="f46" fmla="*/ f36 1 10"/>
                <a:gd name="f47" fmla="*/ 0 1 f27"/>
                <a:gd name="f48" fmla="*/ f20 1 f27"/>
                <a:gd name="f49" fmla="*/ 0 1 f26"/>
                <a:gd name="f50" fmla="*/ f21 1 f26"/>
                <a:gd name="f51" fmla="*/ f38 1 f27"/>
                <a:gd name="f52" fmla="*/ f39 1 f26"/>
                <a:gd name="f53" fmla="*/ f40 1 f27"/>
                <a:gd name="f54" fmla="*/ f41 1 f26"/>
                <a:gd name="f55" fmla="*/ f42 1 f27"/>
                <a:gd name="f56" fmla="*/ f43 1 f26"/>
                <a:gd name="f57" fmla="*/ f44 1 f27"/>
                <a:gd name="f58" fmla="*/ f45 1 f27"/>
                <a:gd name="f59" fmla="*/ f46 1 f26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7 1"/>
                <a:gd name="f67" fmla="*/ f54 f18 1"/>
                <a:gd name="f68" fmla="*/ f55 f17 1"/>
                <a:gd name="f69" fmla="*/ f56 f18 1"/>
                <a:gd name="f70" fmla="*/ f57 f17 1"/>
                <a:gd name="f71" fmla="*/ f58 f17 1"/>
                <a:gd name="f72" fmla="*/ f5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69"/>
                </a:cxn>
                <a:cxn ang="f37">
                  <a:pos x="f71" y="f72"/>
                </a:cxn>
                <a:cxn ang="f37">
                  <a:pos x="f64" y="f65"/>
                </a:cxn>
              </a:cxnLst>
              <a:rect l="f60" t="f63" r="f61" b="f62"/>
              <a:pathLst>
                <a:path w="9" h="10">
                  <a:moveTo>
                    <a:pt x="f5" y="f5"/>
                  </a:moveTo>
                  <a:cubicBezTo>
                    <a:pt x="f8" y="f9"/>
                    <a:pt x="f10" y="f11"/>
                    <a:pt x="f12" y="f12"/>
                  </a:cubicBezTo>
                  <a:cubicBezTo>
                    <a:pt x="f13" y="f13"/>
                    <a:pt x="f6" y="f14"/>
                    <a:pt x="f14" y="f7"/>
                  </a:cubicBezTo>
                  <a:cubicBezTo>
                    <a:pt x="f13" y="f7"/>
                    <a:pt x="f12" y="f7"/>
                    <a:pt x="f11" y="f7"/>
                  </a:cubicBezTo>
                  <a:cubicBezTo>
                    <a:pt x="f8" y="f7"/>
                    <a:pt x="f15" y="f7"/>
                    <a:pt x="f15" y="f14"/>
                  </a:cubicBezTo>
                  <a:cubicBezTo>
                    <a:pt x="f5" y="f10"/>
                    <a:pt x="f5" y="f8"/>
                    <a:pt x="f5" y="f5"/>
                  </a:cubicBezTo>
                  <a:close/>
                </a:path>
              </a:pathLst>
            </a:custGeom>
            <a:solidFill>
              <a:srgbClr val="5A9D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D0CA2C39-A2FC-6B3C-39E0-95B4005375B4}"/>
                </a:ext>
              </a:extLst>
            </p:cNvPr>
            <p:cNvSpPr/>
            <p:nvPr/>
          </p:nvSpPr>
          <p:spPr>
            <a:xfrm>
              <a:off x="3513133" y="2090739"/>
              <a:ext cx="1728792" cy="2420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198"/>
                <a:gd name="f8" fmla="val 7"/>
                <a:gd name="f9" fmla="val 194"/>
                <a:gd name="f10" fmla="val 6"/>
                <a:gd name="f11" fmla="val 195"/>
                <a:gd name="f12" fmla="val 5"/>
                <a:gd name="f13" fmla="val 4"/>
                <a:gd name="f14" fmla="val 196"/>
                <a:gd name="f15" fmla="val 193"/>
                <a:gd name="f16" fmla="val 10"/>
                <a:gd name="f17" fmla="val 178"/>
                <a:gd name="f18" fmla="val 23"/>
                <a:gd name="f19" fmla="val 167"/>
                <a:gd name="f20" fmla="val 41"/>
                <a:gd name="f21" fmla="val 160"/>
                <a:gd name="f22" fmla="val 143"/>
                <a:gd name="f23" fmla="val 17"/>
                <a:gd name="f24" fmla="val 121"/>
                <a:gd name="f25" fmla="val 18"/>
                <a:gd name="f26" fmla="val 97"/>
                <a:gd name="f27" fmla="val 19"/>
                <a:gd name="f28" fmla="val 76"/>
                <a:gd name="f29" fmla="val 26"/>
                <a:gd name="f30" fmla="val 57"/>
                <a:gd name="f31" fmla="val 40"/>
                <a:gd name="f32" fmla="val 62"/>
                <a:gd name="f33" fmla="val 14"/>
                <a:gd name="f34" fmla="val 112"/>
                <a:gd name="f35" fmla="val 13"/>
                <a:gd name="f36" fmla="val 129"/>
                <a:gd name="f37" fmla="val 118"/>
                <a:gd name="f38" fmla="val 12"/>
                <a:gd name="f39" fmla="val 107"/>
                <a:gd name="f40" fmla="val 92"/>
                <a:gd name="f41" fmla="val 15"/>
                <a:gd name="f42" fmla="val 78"/>
                <a:gd name="f43" fmla="val 66"/>
                <a:gd name="f44" fmla="val 28"/>
                <a:gd name="f45" fmla="val 61"/>
                <a:gd name="f46" fmla="val 33"/>
                <a:gd name="f47" fmla="val 55"/>
                <a:gd name="f48" fmla="val 36"/>
                <a:gd name="f49" fmla="val 51"/>
                <a:gd name="f50" fmla="val 46"/>
                <a:gd name="f51" fmla="val 47"/>
                <a:gd name="f52" fmla="val 52"/>
                <a:gd name="f53" fmla="val 38"/>
                <a:gd name="f54" fmla="val 59"/>
                <a:gd name="f55" fmla="val 34"/>
                <a:gd name="f56" fmla="val 67"/>
                <a:gd name="f57" fmla="val 31"/>
                <a:gd name="f58" fmla="val 74"/>
                <a:gd name="f59" fmla="val 29"/>
                <a:gd name="f60" fmla="val 83"/>
                <a:gd name="f61" fmla="val 113"/>
                <a:gd name="f62" fmla="val 138"/>
                <a:gd name="f63" fmla="val 53"/>
                <a:gd name="f64" fmla="val 159"/>
                <a:gd name="f65" fmla="val 54"/>
                <a:gd name="f66" fmla="val 161"/>
                <a:gd name="f67" fmla="val 163"/>
                <a:gd name="f68" fmla="val 146"/>
                <a:gd name="f69" fmla="val 35"/>
                <a:gd name="f70" fmla="val 131"/>
                <a:gd name="f71" fmla="val 32"/>
                <a:gd name="f72" fmla="val 114"/>
                <a:gd name="f73" fmla="val 106"/>
                <a:gd name="f74" fmla="val 98"/>
                <a:gd name="f75" fmla="val 89"/>
                <a:gd name="f76" fmla="val 88"/>
                <a:gd name="f77" fmla="val 87"/>
                <a:gd name="f78" fmla="val 86"/>
                <a:gd name="f79" fmla="val 85"/>
                <a:gd name="f80" fmla="val 84"/>
                <a:gd name="f81" fmla="val 37"/>
                <a:gd name="f82" fmla="val 91"/>
                <a:gd name="f83" fmla="val 93"/>
                <a:gd name="f84" fmla="val 39"/>
                <a:gd name="f85" fmla="val 44"/>
                <a:gd name="f86" fmla="val 134"/>
                <a:gd name="f87" fmla="val 50"/>
                <a:gd name="f88" fmla="val 149"/>
                <a:gd name="f89" fmla="val 60"/>
                <a:gd name="f90" fmla="val 73"/>
                <a:gd name="f91" fmla="val 170"/>
                <a:gd name="f92" fmla="val 75"/>
                <a:gd name="f93" fmla="val 172"/>
                <a:gd name="f94" fmla="val 77"/>
                <a:gd name="f95" fmla="val 173"/>
                <a:gd name="f96" fmla="val 175"/>
                <a:gd name="f97" fmla="val 168"/>
                <a:gd name="f98" fmla="val 70"/>
                <a:gd name="f99" fmla="val 156"/>
                <a:gd name="f100" fmla="val 69"/>
                <a:gd name="f101" fmla="val 144"/>
                <a:gd name="f102" fmla="val 132"/>
                <a:gd name="f103" fmla="val 126"/>
                <a:gd name="f104" fmla="val 82"/>
                <a:gd name="f105" fmla="val 122"/>
                <a:gd name="f106" fmla="val 95"/>
                <a:gd name="f107" fmla="val 103"/>
                <a:gd name="f108" fmla="val 115"/>
                <a:gd name="f109" fmla="val 116"/>
                <a:gd name="f110" fmla="val 117"/>
                <a:gd name="f111" fmla="val 108"/>
                <a:gd name="f112" fmla="val 104"/>
                <a:gd name="f113" fmla="val 137"/>
                <a:gd name="f114" fmla="val 81"/>
                <a:gd name="f115" fmla="val 155"/>
                <a:gd name="f116" fmla="val 177"/>
                <a:gd name="f117" fmla="val 90"/>
                <a:gd name="f118" fmla="val 179"/>
                <a:gd name="f119" fmla="val 183"/>
                <a:gd name="f120" fmla="val 184"/>
                <a:gd name="f121" fmla="val 80"/>
                <a:gd name="f122" fmla="val 182"/>
                <a:gd name="f123" fmla="val 65"/>
                <a:gd name="f124" fmla="val 64"/>
                <a:gd name="f125" fmla="val 63"/>
                <a:gd name="f126" fmla="val 176"/>
                <a:gd name="f127" fmla="val 171"/>
                <a:gd name="f128" fmla="val 174"/>
                <a:gd name="f129" fmla="val 20"/>
                <a:gd name="f130" fmla="val 185"/>
                <a:gd name="f131" fmla="val 191"/>
                <a:gd name="f132" fmla="val 192"/>
                <a:gd name="f133" fmla="val 9"/>
                <a:gd name="f134" fmla="+- 0 0 -90"/>
                <a:gd name="f135" fmla="*/ f3 1 141"/>
                <a:gd name="f136" fmla="*/ f4 1 198"/>
                <a:gd name="f137" fmla="val f5"/>
                <a:gd name="f138" fmla="val f6"/>
                <a:gd name="f139" fmla="val f7"/>
                <a:gd name="f140" fmla="*/ f134 f0 1"/>
                <a:gd name="f141" fmla="+- f139 0 f137"/>
                <a:gd name="f142" fmla="+- f138 0 f137"/>
                <a:gd name="f143" fmla="*/ f140 1 f2"/>
                <a:gd name="f144" fmla="*/ f142 1 141"/>
                <a:gd name="f145" fmla="*/ f141 1 198"/>
                <a:gd name="f146" fmla="*/ 7 f142 1"/>
                <a:gd name="f147" fmla="*/ 194 f141 1"/>
                <a:gd name="f148" fmla="*/ 4 f142 1"/>
                <a:gd name="f149" fmla="*/ 196 f141 1"/>
                <a:gd name="f150" fmla="*/ 0 f142 1"/>
                <a:gd name="f151" fmla="*/ 193 f141 1"/>
                <a:gd name="f152" fmla="*/ 41 f142 1"/>
                <a:gd name="f153" fmla="*/ 160 f141 1"/>
                <a:gd name="f154" fmla="*/ 18 f142 1"/>
                <a:gd name="f155" fmla="*/ 97 f141 1"/>
                <a:gd name="f156" fmla="*/ 40 f142 1"/>
                <a:gd name="f157" fmla="*/ 40 f141 1"/>
                <a:gd name="f158" fmla="*/ 141 f142 1"/>
                <a:gd name="f159" fmla="*/ 13 f141 1"/>
                <a:gd name="f160" fmla="*/ 107 f142 1"/>
                <a:gd name="f161" fmla="*/ 14 f141 1"/>
                <a:gd name="f162" fmla="*/ 66 f142 1"/>
                <a:gd name="f163" fmla="*/ 28 f141 1"/>
                <a:gd name="f164" fmla="*/ 51 f142 1"/>
                <a:gd name="f165" fmla="*/ 41 f141 1"/>
                <a:gd name="f166" fmla="*/ 38 f142 1"/>
                <a:gd name="f167" fmla="*/ 59 f141 1"/>
                <a:gd name="f168" fmla="*/ 29 f142 1"/>
                <a:gd name="f169" fmla="*/ 83 f141 1"/>
                <a:gd name="f170" fmla="*/ 53 f142 1"/>
                <a:gd name="f171" fmla="*/ 159 f141 1"/>
                <a:gd name="f172" fmla="*/ 57 f142 1"/>
                <a:gd name="f173" fmla="*/ 163 f141 1"/>
                <a:gd name="f174" fmla="*/ 52 f142 1"/>
                <a:gd name="f175" fmla="*/ 32 f142 1"/>
                <a:gd name="f176" fmla="*/ 114 f141 1"/>
                <a:gd name="f177" fmla="*/ 89 f141 1"/>
                <a:gd name="f178" fmla="*/ 33 f142 1"/>
                <a:gd name="f179" fmla="*/ 86 f141 1"/>
                <a:gd name="f180" fmla="*/ 36 f142 1"/>
                <a:gd name="f181" fmla="*/ 84 f141 1"/>
                <a:gd name="f182" fmla="*/ 87 f141 1"/>
                <a:gd name="f183" fmla="*/ 93 f141 1"/>
                <a:gd name="f184" fmla="*/ 44 f142 1"/>
                <a:gd name="f185" fmla="*/ 134 f141 1"/>
                <a:gd name="f186" fmla="*/ 73 f142 1"/>
                <a:gd name="f187" fmla="*/ 170 f141 1"/>
                <a:gd name="f188" fmla="*/ 78 f142 1"/>
                <a:gd name="f189" fmla="*/ 175 f141 1"/>
                <a:gd name="f190" fmla="*/ 76 f142 1"/>
                <a:gd name="f191" fmla="*/ 168 f141 1"/>
                <a:gd name="f192" fmla="*/ 74 f142 1"/>
                <a:gd name="f193" fmla="*/ 132 f141 1"/>
                <a:gd name="f194" fmla="*/ 87 f142 1"/>
                <a:gd name="f195" fmla="*/ 118 f141 1"/>
                <a:gd name="f196" fmla="*/ 112 f142 1"/>
                <a:gd name="f197" fmla="*/ 116 f142 1"/>
                <a:gd name="f198" fmla="*/ 117 f141 1"/>
                <a:gd name="f199" fmla="*/ 104 f142 1"/>
                <a:gd name="f200" fmla="*/ 81 f142 1"/>
                <a:gd name="f201" fmla="*/ 155 f141 1"/>
                <a:gd name="f202" fmla="*/ 172 f141 1"/>
                <a:gd name="f203" fmla="*/ 90 f142 1"/>
                <a:gd name="f204" fmla="*/ 179 f141 1"/>
                <a:gd name="f205" fmla="*/ 183 f141 1"/>
                <a:gd name="f206" fmla="*/ 65 f142 1"/>
                <a:gd name="f207" fmla="*/ 177 f141 1"/>
                <a:gd name="f208" fmla="*/ 63 f142 1"/>
                <a:gd name="f209" fmla="*/ 59 f142 1"/>
                <a:gd name="f210" fmla="*/ 176 f141 1"/>
                <a:gd name="f211" fmla="*/ 39 f142 1"/>
                <a:gd name="f212" fmla="*/ 12 f142 1"/>
                <a:gd name="f213" fmla="*/ 191 f141 1"/>
                <a:gd name="f214" fmla="+- f143 0 f1"/>
                <a:gd name="f215" fmla="*/ f146 1 141"/>
                <a:gd name="f216" fmla="*/ f147 1 198"/>
                <a:gd name="f217" fmla="*/ f148 1 141"/>
                <a:gd name="f218" fmla="*/ f149 1 198"/>
                <a:gd name="f219" fmla="*/ f150 1 141"/>
                <a:gd name="f220" fmla="*/ f151 1 198"/>
                <a:gd name="f221" fmla="*/ f152 1 141"/>
                <a:gd name="f222" fmla="*/ f153 1 198"/>
                <a:gd name="f223" fmla="*/ f154 1 141"/>
                <a:gd name="f224" fmla="*/ f155 1 198"/>
                <a:gd name="f225" fmla="*/ f156 1 141"/>
                <a:gd name="f226" fmla="*/ f157 1 198"/>
                <a:gd name="f227" fmla="*/ f158 1 141"/>
                <a:gd name="f228" fmla="*/ f159 1 198"/>
                <a:gd name="f229" fmla="*/ f160 1 141"/>
                <a:gd name="f230" fmla="*/ f161 1 198"/>
                <a:gd name="f231" fmla="*/ f162 1 141"/>
                <a:gd name="f232" fmla="*/ f163 1 198"/>
                <a:gd name="f233" fmla="*/ f164 1 141"/>
                <a:gd name="f234" fmla="*/ f165 1 198"/>
                <a:gd name="f235" fmla="*/ f166 1 141"/>
                <a:gd name="f236" fmla="*/ f167 1 198"/>
                <a:gd name="f237" fmla="*/ f168 1 141"/>
                <a:gd name="f238" fmla="*/ f169 1 198"/>
                <a:gd name="f239" fmla="*/ f170 1 141"/>
                <a:gd name="f240" fmla="*/ f171 1 198"/>
                <a:gd name="f241" fmla="*/ f172 1 141"/>
                <a:gd name="f242" fmla="*/ f173 1 198"/>
                <a:gd name="f243" fmla="*/ f174 1 141"/>
                <a:gd name="f244" fmla="*/ f175 1 141"/>
                <a:gd name="f245" fmla="*/ f176 1 198"/>
                <a:gd name="f246" fmla="*/ f177 1 198"/>
                <a:gd name="f247" fmla="*/ f178 1 141"/>
                <a:gd name="f248" fmla="*/ f179 1 198"/>
                <a:gd name="f249" fmla="*/ f180 1 141"/>
                <a:gd name="f250" fmla="*/ f181 1 198"/>
                <a:gd name="f251" fmla="*/ f182 1 198"/>
                <a:gd name="f252" fmla="*/ f183 1 198"/>
                <a:gd name="f253" fmla="*/ f184 1 141"/>
                <a:gd name="f254" fmla="*/ f185 1 198"/>
                <a:gd name="f255" fmla="*/ f186 1 141"/>
                <a:gd name="f256" fmla="*/ f187 1 198"/>
                <a:gd name="f257" fmla="*/ f188 1 141"/>
                <a:gd name="f258" fmla="*/ f189 1 198"/>
                <a:gd name="f259" fmla="*/ f190 1 141"/>
                <a:gd name="f260" fmla="*/ f191 1 198"/>
                <a:gd name="f261" fmla="*/ f192 1 141"/>
                <a:gd name="f262" fmla="*/ f193 1 198"/>
                <a:gd name="f263" fmla="*/ f194 1 141"/>
                <a:gd name="f264" fmla="*/ f195 1 198"/>
                <a:gd name="f265" fmla="*/ f196 1 141"/>
                <a:gd name="f266" fmla="*/ f197 1 141"/>
                <a:gd name="f267" fmla="*/ f198 1 198"/>
                <a:gd name="f268" fmla="*/ f199 1 141"/>
                <a:gd name="f269" fmla="*/ f200 1 141"/>
                <a:gd name="f270" fmla="*/ f201 1 198"/>
                <a:gd name="f271" fmla="*/ f202 1 198"/>
                <a:gd name="f272" fmla="*/ f203 1 141"/>
                <a:gd name="f273" fmla="*/ f204 1 198"/>
                <a:gd name="f274" fmla="*/ f205 1 198"/>
                <a:gd name="f275" fmla="*/ f206 1 141"/>
                <a:gd name="f276" fmla="*/ f207 1 198"/>
                <a:gd name="f277" fmla="*/ f208 1 141"/>
                <a:gd name="f278" fmla="*/ f209 1 141"/>
                <a:gd name="f279" fmla="*/ f210 1 198"/>
                <a:gd name="f280" fmla="*/ f211 1 141"/>
                <a:gd name="f281" fmla="*/ f212 1 141"/>
                <a:gd name="f282" fmla="*/ f213 1 198"/>
                <a:gd name="f283" fmla="*/ 0 1 f144"/>
                <a:gd name="f284" fmla="*/ f138 1 f144"/>
                <a:gd name="f285" fmla="*/ 0 1 f145"/>
                <a:gd name="f286" fmla="*/ f139 1 f145"/>
                <a:gd name="f287" fmla="*/ f215 1 f144"/>
                <a:gd name="f288" fmla="*/ f216 1 f145"/>
                <a:gd name="f289" fmla="*/ f217 1 f144"/>
                <a:gd name="f290" fmla="*/ f218 1 f145"/>
                <a:gd name="f291" fmla="*/ f219 1 f144"/>
                <a:gd name="f292" fmla="*/ f220 1 f145"/>
                <a:gd name="f293" fmla="*/ f221 1 f144"/>
                <a:gd name="f294" fmla="*/ f222 1 f145"/>
                <a:gd name="f295" fmla="*/ f223 1 f144"/>
                <a:gd name="f296" fmla="*/ f224 1 f145"/>
                <a:gd name="f297" fmla="*/ f225 1 f144"/>
                <a:gd name="f298" fmla="*/ f226 1 f145"/>
                <a:gd name="f299" fmla="*/ f227 1 f144"/>
                <a:gd name="f300" fmla="*/ f228 1 f145"/>
                <a:gd name="f301" fmla="*/ f229 1 f144"/>
                <a:gd name="f302" fmla="*/ f230 1 f145"/>
                <a:gd name="f303" fmla="*/ f231 1 f144"/>
                <a:gd name="f304" fmla="*/ f232 1 f145"/>
                <a:gd name="f305" fmla="*/ f233 1 f144"/>
                <a:gd name="f306" fmla="*/ f234 1 f145"/>
                <a:gd name="f307" fmla="*/ f235 1 f144"/>
                <a:gd name="f308" fmla="*/ f236 1 f145"/>
                <a:gd name="f309" fmla="*/ f237 1 f144"/>
                <a:gd name="f310" fmla="*/ f238 1 f145"/>
                <a:gd name="f311" fmla="*/ f239 1 f144"/>
                <a:gd name="f312" fmla="*/ f240 1 f145"/>
                <a:gd name="f313" fmla="*/ f241 1 f144"/>
                <a:gd name="f314" fmla="*/ f242 1 f145"/>
                <a:gd name="f315" fmla="*/ f243 1 f144"/>
                <a:gd name="f316" fmla="*/ f244 1 f144"/>
                <a:gd name="f317" fmla="*/ f245 1 f145"/>
                <a:gd name="f318" fmla="*/ f246 1 f145"/>
                <a:gd name="f319" fmla="*/ f247 1 f144"/>
                <a:gd name="f320" fmla="*/ f248 1 f145"/>
                <a:gd name="f321" fmla="*/ f249 1 f144"/>
                <a:gd name="f322" fmla="*/ f250 1 f145"/>
                <a:gd name="f323" fmla="*/ f251 1 f145"/>
                <a:gd name="f324" fmla="*/ f252 1 f145"/>
                <a:gd name="f325" fmla="*/ f253 1 f144"/>
                <a:gd name="f326" fmla="*/ f254 1 f145"/>
                <a:gd name="f327" fmla="*/ f255 1 f144"/>
                <a:gd name="f328" fmla="*/ f256 1 f145"/>
                <a:gd name="f329" fmla="*/ f257 1 f144"/>
                <a:gd name="f330" fmla="*/ f258 1 f145"/>
                <a:gd name="f331" fmla="*/ f259 1 f144"/>
                <a:gd name="f332" fmla="*/ f260 1 f145"/>
                <a:gd name="f333" fmla="*/ f261 1 f144"/>
                <a:gd name="f334" fmla="*/ f262 1 f145"/>
                <a:gd name="f335" fmla="*/ f263 1 f144"/>
                <a:gd name="f336" fmla="*/ f264 1 f145"/>
                <a:gd name="f337" fmla="*/ f265 1 f144"/>
                <a:gd name="f338" fmla="*/ f266 1 f144"/>
                <a:gd name="f339" fmla="*/ f267 1 f145"/>
                <a:gd name="f340" fmla="*/ f268 1 f144"/>
                <a:gd name="f341" fmla="*/ f269 1 f144"/>
                <a:gd name="f342" fmla="*/ f270 1 f145"/>
                <a:gd name="f343" fmla="*/ f271 1 f145"/>
                <a:gd name="f344" fmla="*/ f272 1 f144"/>
                <a:gd name="f345" fmla="*/ f273 1 f145"/>
                <a:gd name="f346" fmla="*/ f274 1 f145"/>
                <a:gd name="f347" fmla="*/ f275 1 f144"/>
                <a:gd name="f348" fmla="*/ f276 1 f145"/>
                <a:gd name="f349" fmla="*/ f277 1 f144"/>
                <a:gd name="f350" fmla="*/ f278 1 f144"/>
                <a:gd name="f351" fmla="*/ f279 1 f145"/>
                <a:gd name="f352" fmla="*/ f280 1 f144"/>
                <a:gd name="f353" fmla="*/ f281 1 f144"/>
                <a:gd name="f354" fmla="*/ f282 1 f145"/>
                <a:gd name="f355" fmla="*/ f283 f135 1"/>
                <a:gd name="f356" fmla="*/ f284 f135 1"/>
                <a:gd name="f357" fmla="*/ f286 f136 1"/>
                <a:gd name="f358" fmla="*/ f285 f136 1"/>
                <a:gd name="f359" fmla="*/ f287 f135 1"/>
                <a:gd name="f360" fmla="*/ f288 f136 1"/>
                <a:gd name="f361" fmla="*/ f289 f135 1"/>
                <a:gd name="f362" fmla="*/ f290 f136 1"/>
                <a:gd name="f363" fmla="*/ f291 f135 1"/>
                <a:gd name="f364" fmla="*/ f292 f136 1"/>
                <a:gd name="f365" fmla="*/ f293 f135 1"/>
                <a:gd name="f366" fmla="*/ f294 f136 1"/>
                <a:gd name="f367" fmla="*/ f295 f135 1"/>
                <a:gd name="f368" fmla="*/ f296 f136 1"/>
                <a:gd name="f369" fmla="*/ f297 f135 1"/>
                <a:gd name="f370" fmla="*/ f298 f136 1"/>
                <a:gd name="f371" fmla="*/ f299 f135 1"/>
                <a:gd name="f372" fmla="*/ f300 f136 1"/>
                <a:gd name="f373" fmla="*/ f301 f135 1"/>
                <a:gd name="f374" fmla="*/ f302 f136 1"/>
                <a:gd name="f375" fmla="*/ f303 f135 1"/>
                <a:gd name="f376" fmla="*/ f304 f136 1"/>
                <a:gd name="f377" fmla="*/ f305 f135 1"/>
                <a:gd name="f378" fmla="*/ f306 f136 1"/>
                <a:gd name="f379" fmla="*/ f307 f135 1"/>
                <a:gd name="f380" fmla="*/ f308 f136 1"/>
                <a:gd name="f381" fmla="*/ f309 f135 1"/>
                <a:gd name="f382" fmla="*/ f310 f136 1"/>
                <a:gd name="f383" fmla="*/ f311 f135 1"/>
                <a:gd name="f384" fmla="*/ f312 f136 1"/>
                <a:gd name="f385" fmla="*/ f313 f135 1"/>
                <a:gd name="f386" fmla="*/ f314 f136 1"/>
                <a:gd name="f387" fmla="*/ f315 f135 1"/>
                <a:gd name="f388" fmla="*/ f316 f135 1"/>
                <a:gd name="f389" fmla="*/ f317 f136 1"/>
                <a:gd name="f390" fmla="*/ f318 f136 1"/>
                <a:gd name="f391" fmla="*/ f319 f135 1"/>
                <a:gd name="f392" fmla="*/ f320 f136 1"/>
                <a:gd name="f393" fmla="*/ f321 f135 1"/>
                <a:gd name="f394" fmla="*/ f322 f136 1"/>
                <a:gd name="f395" fmla="*/ f323 f136 1"/>
                <a:gd name="f396" fmla="*/ f324 f136 1"/>
                <a:gd name="f397" fmla="*/ f325 f135 1"/>
                <a:gd name="f398" fmla="*/ f326 f136 1"/>
                <a:gd name="f399" fmla="*/ f327 f135 1"/>
                <a:gd name="f400" fmla="*/ f328 f136 1"/>
                <a:gd name="f401" fmla="*/ f329 f135 1"/>
                <a:gd name="f402" fmla="*/ f330 f136 1"/>
                <a:gd name="f403" fmla="*/ f331 f135 1"/>
                <a:gd name="f404" fmla="*/ f332 f136 1"/>
                <a:gd name="f405" fmla="*/ f333 f135 1"/>
                <a:gd name="f406" fmla="*/ f334 f136 1"/>
                <a:gd name="f407" fmla="*/ f335 f135 1"/>
                <a:gd name="f408" fmla="*/ f336 f136 1"/>
                <a:gd name="f409" fmla="*/ f337 f135 1"/>
                <a:gd name="f410" fmla="*/ f338 f135 1"/>
                <a:gd name="f411" fmla="*/ f339 f136 1"/>
                <a:gd name="f412" fmla="*/ f340 f135 1"/>
                <a:gd name="f413" fmla="*/ f341 f135 1"/>
                <a:gd name="f414" fmla="*/ f342 f136 1"/>
                <a:gd name="f415" fmla="*/ f343 f136 1"/>
                <a:gd name="f416" fmla="*/ f344 f135 1"/>
                <a:gd name="f417" fmla="*/ f345 f136 1"/>
                <a:gd name="f418" fmla="*/ f346 f136 1"/>
                <a:gd name="f419" fmla="*/ f347 f135 1"/>
                <a:gd name="f420" fmla="*/ f348 f136 1"/>
                <a:gd name="f421" fmla="*/ f349 f135 1"/>
                <a:gd name="f422" fmla="*/ f350 f135 1"/>
                <a:gd name="f423" fmla="*/ f351 f136 1"/>
                <a:gd name="f424" fmla="*/ f352 f135 1"/>
                <a:gd name="f425" fmla="*/ f353 f135 1"/>
                <a:gd name="f426" fmla="*/ f354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4">
                  <a:pos x="f359" y="f360"/>
                </a:cxn>
                <a:cxn ang="f214">
                  <a:pos x="f361" y="f362"/>
                </a:cxn>
                <a:cxn ang="f214">
                  <a:pos x="f363" y="f364"/>
                </a:cxn>
                <a:cxn ang="f214">
                  <a:pos x="f365" y="f366"/>
                </a:cxn>
                <a:cxn ang="f214">
                  <a:pos x="f367" y="f368"/>
                </a:cxn>
                <a:cxn ang="f214">
                  <a:pos x="f369" y="f370"/>
                </a:cxn>
                <a:cxn ang="f214">
                  <a:pos x="f371" y="f372"/>
                </a:cxn>
                <a:cxn ang="f214">
                  <a:pos x="f373" y="f374"/>
                </a:cxn>
                <a:cxn ang="f214">
                  <a:pos x="f375" y="f376"/>
                </a:cxn>
                <a:cxn ang="f214">
                  <a:pos x="f377" y="f378"/>
                </a:cxn>
                <a:cxn ang="f214">
                  <a:pos x="f379" y="f380"/>
                </a:cxn>
                <a:cxn ang="f214">
                  <a:pos x="f381" y="f382"/>
                </a:cxn>
                <a:cxn ang="f214">
                  <a:pos x="f383" y="f384"/>
                </a:cxn>
                <a:cxn ang="f214">
                  <a:pos x="f385" y="f386"/>
                </a:cxn>
                <a:cxn ang="f214">
                  <a:pos x="f387" y="f384"/>
                </a:cxn>
                <a:cxn ang="f214">
                  <a:pos x="f388" y="f389"/>
                </a:cxn>
                <a:cxn ang="f214">
                  <a:pos x="f388" y="f390"/>
                </a:cxn>
                <a:cxn ang="f214">
                  <a:pos x="f391" y="f392"/>
                </a:cxn>
                <a:cxn ang="f214">
                  <a:pos x="f393" y="f394"/>
                </a:cxn>
                <a:cxn ang="f214">
                  <a:pos x="f379" y="f395"/>
                </a:cxn>
                <a:cxn ang="f214">
                  <a:pos x="f379" y="f396"/>
                </a:cxn>
                <a:cxn ang="f214">
                  <a:pos x="f397" y="f398"/>
                </a:cxn>
                <a:cxn ang="f214">
                  <a:pos x="f399" y="f400"/>
                </a:cxn>
                <a:cxn ang="f214">
                  <a:pos x="f401" y="f402"/>
                </a:cxn>
                <a:cxn ang="f214">
                  <a:pos x="f403" y="f404"/>
                </a:cxn>
                <a:cxn ang="f214">
                  <a:pos x="f405" y="f406"/>
                </a:cxn>
                <a:cxn ang="f214">
                  <a:pos x="f407" y="f408"/>
                </a:cxn>
                <a:cxn ang="f214">
                  <a:pos x="f409" y="f389"/>
                </a:cxn>
                <a:cxn ang="f214">
                  <a:pos x="f410" y="f411"/>
                </a:cxn>
                <a:cxn ang="f214">
                  <a:pos x="f412" y="f408"/>
                </a:cxn>
                <a:cxn ang="f214">
                  <a:pos x="f413" y="f414"/>
                </a:cxn>
                <a:cxn ang="f214">
                  <a:pos x="f407" y="f415"/>
                </a:cxn>
                <a:cxn ang="f214">
                  <a:pos x="f416" y="f417"/>
                </a:cxn>
                <a:cxn ang="f214">
                  <a:pos x="f407" y="f418"/>
                </a:cxn>
                <a:cxn ang="f214">
                  <a:pos x="f419" y="f420"/>
                </a:cxn>
                <a:cxn ang="f214">
                  <a:pos x="f421" y="f420"/>
                </a:cxn>
                <a:cxn ang="f214">
                  <a:pos x="f422" y="f423"/>
                </a:cxn>
                <a:cxn ang="f214">
                  <a:pos x="f424" y="f423"/>
                </a:cxn>
                <a:cxn ang="f214">
                  <a:pos x="f425" y="f426"/>
                </a:cxn>
                <a:cxn ang="f214">
                  <a:pos x="f359" y="f360"/>
                </a:cxn>
              </a:cxnLst>
              <a:rect l="f355" t="f358" r="f356" b="f357"/>
              <a:pathLst>
                <a:path w="141" h="198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5" y="f7"/>
                    <a:pt x="f5" y="f14"/>
                    <a:pt x="f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18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1"/>
                  </a:cubicBezTo>
                  <a:cubicBezTo>
                    <a:pt x="f32" y="f33"/>
                    <a:pt x="f34" y="f5"/>
                    <a:pt x="f6" y="f35"/>
                  </a:cubicBezTo>
                  <a:cubicBezTo>
                    <a:pt x="f36" y="f35"/>
                    <a:pt x="f37" y="f38"/>
                    <a:pt x="f39" y="f33"/>
                  </a:cubicBezTo>
                  <a:cubicBezTo>
                    <a:pt x="f40" y="f41"/>
                    <a:pt x="f42" y="f27"/>
                    <a:pt x="f43" y="f44"/>
                  </a:cubicBezTo>
                  <a:cubicBezTo>
                    <a:pt x="f45" y="f46"/>
                    <a:pt x="f47" y="f48"/>
                    <a:pt x="f49" y="f20"/>
                  </a:cubicBezTo>
                  <a:cubicBezTo>
                    <a:pt x="f50" y="f51"/>
                    <a:pt x="f20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18" y="f61"/>
                    <a:pt x="f57" y="f62"/>
                    <a:pt x="f63" y="f64"/>
                  </a:cubicBezTo>
                  <a:cubicBezTo>
                    <a:pt x="f65" y="f21"/>
                    <a:pt x="f47" y="f66"/>
                    <a:pt x="f30" y="f67"/>
                  </a:cubicBezTo>
                  <a:cubicBezTo>
                    <a:pt x="f47" y="f66"/>
                    <a:pt x="f65" y="f21"/>
                    <a:pt x="f52" y="f64"/>
                  </a:cubicBezTo>
                  <a:cubicBezTo>
                    <a:pt x="f20" y="f68"/>
                    <a:pt x="f69" y="f70"/>
                    <a:pt x="f71" y="f72"/>
                  </a:cubicBezTo>
                  <a:cubicBezTo>
                    <a:pt x="f57" y="f73"/>
                    <a:pt x="f71" y="f74"/>
                    <a:pt x="f71" y="f75"/>
                  </a:cubicBezTo>
                  <a:cubicBezTo>
                    <a:pt x="f71" y="f76"/>
                    <a:pt x="f46" y="f77"/>
                    <a:pt x="f46" y="f78"/>
                  </a:cubicBezTo>
                  <a:cubicBezTo>
                    <a:pt x="f46" y="f79"/>
                    <a:pt x="f55" y="f80"/>
                    <a:pt x="f48" y="f80"/>
                  </a:cubicBezTo>
                  <a:cubicBezTo>
                    <a:pt x="f81" y="f80"/>
                    <a:pt x="f53" y="f78"/>
                    <a:pt x="f53" y="f77"/>
                  </a:cubicBezTo>
                  <a:cubicBezTo>
                    <a:pt x="f53" y="f75"/>
                    <a:pt x="f53" y="f82"/>
                    <a:pt x="f53" y="f83"/>
                  </a:cubicBezTo>
                  <a:cubicBezTo>
                    <a:pt x="f48" y="f39"/>
                    <a:pt x="f84" y="f24"/>
                    <a:pt x="f85" y="f86"/>
                  </a:cubicBezTo>
                  <a:cubicBezTo>
                    <a:pt x="f87" y="f88"/>
                    <a:pt x="f89" y="f66"/>
                    <a:pt x="f90" y="f91"/>
                  </a:cubicBezTo>
                  <a:cubicBezTo>
                    <a:pt x="f92" y="f93"/>
                    <a:pt x="f94" y="f95"/>
                    <a:pt x="f42" y="f96"/>
                  </a:cubicBezTo>
                  <a:cubicBezTo>
                    <a:pt x="f42" y="f93"/>
                    <a:pt x="f94" y="f91"/>
                    <a:pt x="f28" y="f97"/>
                  </a:cubicBezTo>
                  <a:cubicBezTo>
                    <a:pt x="f98" y="f99"/>
                    <a:pt x="f100" y="f101"/>
                    <a:pt x="f58" y="f102"/>
                  </a:cubicBezTo>
                  <a:cubicBezTo>
                    <a:pt x="f94" y="f103"/>
                    <a:pt x="f104" y="f105"/>
                    <a:pt x="f77" y="f37"/>
                  </a:cubicBezTo>
                  <a:cubicBezTo>
                    <a:pt x="f106" y="f34"/>
                    <a:pt x="f107" y="f34"/>
                    <a:pt x="f34" y="f72"/>
                  </a:cubicBezTo>
                  <a:cubicBezTo>
                    <a:pt x="f72" y="f108"/>
                    <a:pt x="f108" y="f108"/>
                    <a:pt x="f109" y="f110"/>
                  </a:cubicBezTo>
                  <a:cubicBezTo>
                    <a:pt x="f34" y="f110"/>
                    <a:pt x="f111" y="f110"/>
                    <a:pt x="f112" y="f37"/>
                  </a:cubicBezTo>
                  <a:cubicBezTo>
                    <a:pt x="f78" y="f105"/>
                    <a:pt x="f28" y="f113"/>
                    <a:pt x="f114" y="f115"/>
                  </a:cubicBezTo>
                  <a:cubicBezTo>
                    <a:pt x="f104" y="f66"/>
                    <a:pt x="f60" y="f19"/>
                    <a:pt x="f77" y="f93"/>
                  </a:cubicBezTo>
                  <a:cubicBezTo>
                    <a:pt x="f77" y="f96"/>
                    <a:pt x="f75" y="f116"/>
                    <a:pt x="f117" y="f118"/>
                  </a:cubicBezTo>
                  <a:cubicBezTo>
                    <a:pt x="f40" y="f119"/>
                    <a:pt x="f82" y="f120"/>
                    <a:pt x="f77" y="f119"/>
                  </a:cubicBezTo>
                  <a:cubicBezTo>
                    <a:pt x="f121" y="f122"/>
                    <a:pt x="f90" y="f2"/>
                    <a:pt x="f123" y="f116"/>
                  </a:cubicBezTo>
                  <a:cubicBezTo>
                    <a:pt x="f123" y="f116"/>
                    <a:pt x="f124" y="f116"/>
                    <a:pt x="f125" y="f116"/>
                  </a:cubicBezTo>
                  <a:cubicBezTo>
                    <a:pt x="f32" y="f116"/>
                    <a:pt x="f89" y="f116"/>
                    <a:pt x="f54" y="f126"/>
                  </a:cubicBezTo>
                  <a:cubicBezTo>
                    <a:pt x="f63" y="f127"/>
                    <a:pt x="f50" y="f128"/>
                    <a:pt x="f84" y="f126"/>
                  </a:cubicBezTo>
                  <a:cubicBezTo>
                    <a:pt x="f59" y="f2"/>
                    <a:pt x="f129" y="f130"/>
                    <a:pt x="f38" y="f131"/>
                  </a:cubicBezTo>
                  <a:cubicBezTo>
                    <a:pt x="f16" y="f132"/>
                    <a:pt x="f133" y="f9"/>
                    <a:pt x="f8" y="f9"/>
                  </a:cubicBezTo>
                  <a:close/>
                </a:path>
              </a:pathLst>
            </a:custGeom>
            <a:solidFill>
              <a:srgbClr val="6A31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B86A1B8B-B42F-F760-209F-3FDCBA3B8C3A}"/>
                </a:ext>
              </a:extLst>
            </p:cNvPr>
            <p:cNvSpPr/>
            <p:nvPr/>
          </p:nvSpPr>
          <p:spPr>
            <a:xfrm>
              <a:off x="4125909" y="2432047"/>
              <a:ext cx="760415" cy="11255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2"/>
                <a:gd name="f8" fmla="val 12"/>
                <a:gd name="f9" fmla="val 5"/>
                <a:gd name="f10" fmla="val 7"/>
                <a:gd name="f11" fmla="val 10"/>
                <a:gd name="f12" fmla="val 3"/>
                <a:gd name="f13" fmla="val 16"/>
                <a:gd name="f14" fmla="val 22"/>
                <a:gd name="f15" fmla="val 17"/>
                <a:gd name="f16" fmla="val 26"/>
                <a:gd name="f17" fmla="val 32"/>
                <a:gd name="f18" fmla="val 40"/>
                <a:gd name="f19" fmla="val 52"/>
                <a:gd name="f20" fmla="val 45"/>
                <a:gd name="f21" fmla="val 66"/>
                <a:gd name="f22" fmla="val 47"/>
                <a:gd name="f23" fmla="val 71"/>
                <a:gd name="f24" fmla="val 49"/>
                <a:gd name="f25" fmla="val 76"/>
                <a:gd name="f26" fmla="val 53"/>
                <a:gd name="f27" fmla="val 80"/>
                <a:gd name="f28" fmla="val 56"/>
                <a:gd name="f29" fmla="val 83"/>
                <a:gd name="f30" fmla="val 59"/>
                <a:gd name="f31" fmla="val 85"/>
                <a:gd name="f32" fmla="val 86"/>
                <a:gd name="f33" fmla="val 87"/>
                <a:gd name="f34" fmla="val 37"/>
                <a:gd name="f35" fmla="val 91"/>
                <a:gd name="f36" fmla="val 34"/>
                <a:gd name="f37" fmla="val 89"/>
                <a:gd name="f38" fmla="val 33"/>
                <a:gd name="f39" fmla="val 24"/>
                <a:gd name="f40" fmla="val 70"/>
                <a:gd name="f41" fmla="val 19"/>
                <a:gd name="f42" fmla="val 9"/>
                <a:gd name="f43" fmla="val 35"/>
                <a:gd name="f44" fmla="val 28"/>
                <a:gd name="f45" fmla="val 2"/>
                <a:gd name="f46" fmla="val 21"/>
                <a:gd name="f47" fmla="+- 0 0 -90"/>
                <a:gd name="f48" fmla="*/ f3 1 62"/>
                <a:gd name="f49" fmla="*/ f4 1 92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62"/>
                <a:gd name="f58" fmla="*/ f54 1 92"/>
                <a:gd name="f59" fmla="*/ 0 f55 1"/>
                <a:gd name="f60" fmla="*/ 12 f54 1"/>
                <a:gd name="f61" fmla="*/ 16 f55 1"/>
                <a:gd name="f62" fmla="*/ 0 f54 1"/>
                <a:gd name="f63" fmla="*/ 26 f55 1"/>
                <a:gd name="f64" fmla="*/ 26 f54 1"/>
                <a:gd name="f65" fmla="*/ 45 f55 1"/>
                <a:gd name="f66" fmla="*/ 66 f54 1"/>
                <a:gd name="f67" fmla="*/ 53 f55 1"/>
                <a:gd name="f68" fmla="*/ 80 f54 1"/>
                <a:gd name="f69" fmla="*/ 62 f55 1"/>
                <a:gd name="f70" fmla="*/ 86 f54 1"/>
                <a:gd name="f71" fmla="*/ 37 f55 1"/>
                <a:gd name="f72" fmla="*/ 91 f54 1"/>
                <a:gd name="f73" fmla="*/ 33 f55 1"/>
                <a:gd name="f74" fmla="*/ 87 f54 1"/>
                <a:gd name="f75" fmla="*/ 9 f55 1"/>
                <a:gd name="f76" fmla="*/ 35 f54 1"/>
                <a:gd name="f77" fmla="+- f56 0 f1"/>
                <a:gd name="f78" fmla="*/ f59 1 62"/>
                <a:gd name="f79" fmla="*/ f60 1 92"/>
                <a:gd name="f80" fmla="*/ f61 1 62"/>
                <a:gd name="f81" fmla="*/ f62 1 92"/>
                <a:gd name="f82" fmla="*/ f63 1 62"/>
                <a:gd name="f83" fmla="*/ f64 1 92"/>
                <a:gd name="f84" fmla="*/ f65 1 62"/>
                <a:gd name="f85" fmla="*/ f66 1 92"/>
                <a:gd name="f86" fmla="*/ f67 1 62"/>
                <a:gd name="f87" fmla="*/ f68 1 92"/>
                <a:gd name="f88" fmla="*/ f69 1 62"/>
                <a:gd name="f89" fmla="*/ f70 1 92"/>
                <a:gd name="f90" fmla="*/ f71 1 62"/>
                <a:gd name="f91" fmla="*/ f72 1 92"/>
                <a:gd name="f92" fmla="*/ f73 1 62"/>
                <a:gd name="f93" fmla="*/ f74 1 92"/>
                <a:gd name="f94" fmla="*/ f75 1 62"/>
                <a:gd name="f95" fmla="*/ f76 1 92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7"/>
                <a:gd name="f105" fmla="*/ f83 1 f58"/>
                <a:gd name="f106" fmla="*/ f84 1 f57"/>
                <a:gd name="f107" fmla="*/ f85 1 f58"/>
                <a:gd name="f108" fmla="*/ f86 1 f57"/>
                <a:gd name="f109" fmla="*/ f87 1 f58"/>
                <a:gd name="f110" fmla="*/ f88 1 f57"/>
                <a:gd name="f111" fmla="*/ f89 1 f58"/>
                <a:gd name="f112" fmla="*/ f90 1 f57"/>
                <a:gd name="f113" fmla="*/ f91 1 f58"/>
                <a:gd name="f114" fmla="*/ f92 1 f57"/>
                <a:gd name="f115" fmla="*/ f93 1 f58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8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9 1"/>
                <a:gd name="f132" fmla="*/ f110 f48 1"/>
                <a:gd name="f133" fmla="*/ f111 f49 1"/>
                <a:gd name="f134" fmla="*/ f112 f48 1"/>
                <a:gd name="f135" fmla="*/ f113 f49 1"/>
                <a:gd name="f136" fmla="*/ f114 f48 1"/>
                <a:gd name="f137" fmla="*/ f115 f49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62" h="92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0"/>
                    <a:pt x="f14" y="f15"/>
                    <a:pt x="f16" y="f16"/>
                  </a:cubicBezTo>
                  <a:cubicBezTo>
                    <a:pt x="f17" y="f18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6" y="f32"/>
                  </a:cubicBezTo>
                  <a:cubicBezTo>
                    <a:pt x="f26" y="f31"/>
                    <a:pt x="f20" y="f33"/>
                    <a:pt x="f34" y="f35"/>
                  </a:cubicBezTo>
                  <a:cubicBezTo>
                    <a:pt x="f36" y="f7"/>
                    <a:pt x="f36" y="f37"/>
                    <a:pt x="f38" y="f33"/>
                  </a:cubicBezTo>
                  <a:cubicBezTo>
                    <a:pt x="f39" y="f40"/>
                    <a:pt x="f41" y="f19"/>
                    <a:pt x="f42" y="f43"/>
                  </a:cubicBezTo>
                  <a:cubicBezTo>
                    <a:pt x="f9" y="f44"/>
                    <a:pt x="f45" y="f46"/>
                    <a:pt x="f5" y="f8"/>
                  </a:cubicBezTo>
                  <a:close/>
                </a:path>
              </a:pathLst>
            </a:custGeom>
            <a:solidFill>
              <a:srgbClr val="F8DB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EE7489A7-01B1-2153-4B4F-26D52E841BB6}"/>
                </a:ext>
              </a:extLst>
            </p:cNvPr>
            <p:cNvSpPr/>
            <p:nvPr/>
          </p:nvSpPr>
          <p:spPr>
            <a:xfrm>
              <a:off x="5646740" y="5086349"/>
              <a:ext cx="771525" cy="8191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67"/>
                <a:gd name="f8" fmla="val 55"/>
                <a:gd name="f9" fmla="val 50"/>
                <a:gd name="f10" fmla="val 40"/>
                <a:gd name="f11" fmla="val 19"/>
                <a:gd name="f12" fmla="val 61"/>
                <a:gd name="f13" fmla="val 10"/>
                <a:gd name="f14" fmla="val 51"/>
                <a:gd name="f15" fmla="val 7"/>
                <a:gd name="f16" fmla="val 47"/>
                <a:gd name="f17" fmla="val 5"/>
                <a:gd name="f18" fmla="val 43"/>
                <a:gd name="f19" fmla="val 3"/>
                <a:gd name="f20" fmla="val 38"/>
                <a:gd name="f21" fmla="val 35"/>
                <a:gd name="f22" fmla="val 33"/>
                <a:gd name="f23" fmla="val 31"/>
                <a:gd name="f24" fmla="val 26"/>
                <a:gd name="f25" fmla="val 22"/>
                <a:gd name="f26" fmla="val 18"/>
                <a:gd name="f27" fmla="val 12"/>
                <a:gd name="f28" fmla="val 6"/>
                <a:gd name="f29" fmla="val 52"/>
                <a:gd name="f30" fmla="val 63"/>
                <a:gd name="f31" fmla="val 32"/>
                <a:gd name="f32" fmla="val 39"/>
                <a:gd name="f33" fmla="val 45"/>
                <a:gd name="f34" fmla="+- 0 0 -90"/>
                <a:gd name="f35" fmla="*/ f3 1 62"/>
                <a:gd name="f36" fmla="*/ f4 1 6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2"/>
                <a:gd name="f45" fmla="*/ f41 1 67"/>
                <a:gd name="f46" fmla="*/ 55 f42 1"/>
                <a:gd name="f47" fmla="*/ 50 f41 1"/>
                <a:gd name="f48" fmla="*/ 10 f42 1"/>
                <a:gd name="f49" fmla="*/ 51 f41 1"/>
                <a:gd name="f50" fmla="*/ 3 f42 1"/>
                <a:gd name="f51" fmla="*/ 38 f41 1"/>
                <a:gd name="f52" fmla="*/ 31 f41 1"/>
                <a:gd name="f53" fmla="*/ 5 f42 1"/>
                <a:gd name="f54" fmla="*/ 18 f41 1"/>
                <a:gd name="f55" fmla="*/ 38 f42 1"/>
                <a:gd name="f56" fmla="*/ 3 f41 1"/>
                <a:gd name="f57" fmla="*/ 63 f42 1"/>
                <a:gd name="f58" fmla="*/ 32 f41 1"/>
                <a:gd name="f59" fmla="+- f43 0 f1"/>
                <a:gd name="f60" fmla="*/ f46 1 63"/>
                <a:gd name="f61" fmla="*/ f47 1 67"/>
                <a:gd name="f62" fmla="*/ f48 1 63"/>
                <a:gd name="f63" fmla="*/ f49 1 67"/>
                <a:gd name="f64" fmla="*/ f50 1 63"/>
                <a:gd name="f65" fmla="*/ f51 1 67"/>
                <a:gd name="f66" fmla="*/ f52 1 67"/>
                <a:gd name="f67" fmla="*/ f53 1 63"/>
                <a:gd name="f68" fmla="*/ f54 1 67"/>
                <a:gd name="f69" fmla="*/ f55 1 63"/>
                <a:gd name="f70" fmla="*/ f56 1 67"/>
                <a:gd name="f71" fmla="*/ f57 1 63"/>
                <a:gd name="f72" fmla="*/ f58 1 67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5"/>
                <a:gd name="f84" fmla="*/ f67 1 f44"/>
                <a:gd name="f85" fmla="*/ f68 1 f45"/>
                <a:gd name="f86" fmla="*/ f69 1 f44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6 1"/>
                <a:gd name="f101" fmla="*/ f84 f35 1"/>
                <a:gd name="f102" fmla="*/ f85 f36 1"/>
                <a:gd name="f103" fmla="*/ f86 f35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98" y="f100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62" h="67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19" y="f22"/>
                    <a:pt x="f19" y="f23"/>
                  </a:cubicBezTo>
                  <a:cubicBezTo>
                    <a:pt x="f5" y="f24"/>
                    <a:pt x="f19" y="f25"/>
                    <a:pt x="f17" y="f26"/>
                  </a:cubicBezTo>
                  <a:cubicBezTo>
                    <a:pt x="f27" y="f28"/>
                    <a:pt x="f24" y="f5"/>
                    <a:pt x="f20" y="f19"/>
                  </a:cubicBezTo>
                  <a:cubicBezTo>
                    <a:pt x="f29" y="f28"/>
                    <a:pt x="f6" y="f26"/>
                    <a:pt x="f30" y="f31"/>
                  </a:cubicBezTo>
                  <a:cubicBezTo>
                    <a:pt x="f30" y="f32"/>
                    <a:pt x="f6" y="f33"/>
                    <a:pt x="f8" y="f9"/>
                  </a:cubicBezTo>
                  <a:close/>
                </a:path>
              </a:pathLst>
            </a:custGeom>
            <a:solidFill>
              <a:srgbClr val="6B31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F5A7BDA7-8D0D-8510-A048-58C1AD2A1E30}"/>
                </a:ext>
              </a:extLst>
            </p:cNvPr>
            <p:cNvSpPr/>
            <p:nvPr/>
          </p:nvSpPr>
          <p:spPr>
            <a:xfrm>
              <a:off x="3721095" y="5122861"/>
              <a:ext cx="760415" cy="7096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7"/>
                <a:gd name="f8" fmla="val 30"/>
                <a:gd name="f9" fmla="val 56"/>
                <a:gd name="f10" fmla="val 26"/>
                <a:gd name="f11" fmla="val 55"/>
                <a:gd name="f12" fmla="val 23"/>
                <a:gd name="f13" fmla="val 20"/>
                <a:gd name="f14" fmla="val 54"/>
                <a:gd name="f15" fmla="val 6"/>
                <a:gd name="f16" fmla="val 48"/>
                <a:gd name="f17" fmla="val 24"/>
                <a:gd name="f18" fmla="val 14"/>
                <a:gd name="f19" fmla="val 11"/>
                <a:gd name="f20" fmla="val 25"/>
                <a:gd name="f21" fmla="val 1"/>
                <a:gd name="f22" fmla="val 40"/>
                <a:gd name="f23" fmla="val 51"/>
                <a:gd name="f24" fmla="val 9"/>
                <a:gd name="f25" fmla="val 53"/>
                <a:gd name="f26" fmla="val 13"/>
                <a:gd name="f27" fmla="val 16"/>
                <a:gd name="f28" fmla="val 19"/>
                <a:gd name="f29" fmla="val 58"/>
                <a:gd name="f30" fmla="val 22"/>
                <a:gd name="f31" fmla="val 59"/>
                <a:gd name="f32" fmla="val 43"/>
                <a:gd name="f33" fmla="val 49"/>
                <a:gd name="f34" fmla="+- 0 0 -90"/>
                <a:gd name="f35" fmla="*/ f3 1 62"/>
                <a:gd name="f36" fmla="*/ f4 1 5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2"/>
                <a:gd name="f45" fmla="*/ f41 1 57"/>
                <a:gd name="f46" fmla="*/ 30 f42 1"/>
                <a:gd name="f47" fmla="*/ 56 f41 1"/>
                <a:gd name="f48" fmla="*/ 20 f42 1"/>
                <a:gd name="f49" fmla="*/ 54 f41 1"/>
                <a:gd name="f50" fmla="*/ 14 f42 1"/>
                <a:gd name="f51" fmla="*/ 11 f41 1"/>
                <a:gd name="f52" fmla="*/ 51 f42 1"/>
                <a:gd name="f53" fmla="*/ 9 f41 1"/>
                <a:gd name="f54" fmla="*/ 56 f42 1"/>
                <a:gd name="f55" fmla="*/ 16 f41 1"/>
                <a:gd name="f56" fmla="*/ 59 f42 1"/>
                <a:gd name="f57" fmla="*/ 26 f41 1"/>
                <a:gd name="f58" fmla="+- f43 0 f1"/>
                <a:gd name="f59" fmla="*/ f46 1 62"/>
                <a:gd name="f60" fmla="*/ f47 1 58"/>
                <a:gd name="f61" fmla="*/ f48 1 62"/>
                <a:gd name="f62" fmla="*/ f49 1 58"/>
                <a:gd name="f63" fmla="*/ f50 1 62"/>
                <a:gd name="f64" fmla="*/ f51 1 58"/>
                <a:gd name="f65" fmla="*/ f52 1 62"/>
                <a:gd name="f66" fmla="*/ f53 1 58"/>
                <a:gd name="f67" fmla="*/ f54 1 62"/>
                <a:gd name="f68" fmla="*/ f55 1 58"/>
                <a:gd name="f69" fmla="*/ f56 1 62"/>
                <a:gd name="f70" fmla="*/ f57 1 58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62" h="57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5"/>
                    <a:pt x="f23" y="f24"/>
                  </a:cubicBezTo>
                  <a:cubicBezTo>
                    <a:pt x="f25" y="f19"/>
                    <a:pt x="f11" y="f26"/>
                    <a:pt x="f9" y="f27"/>
                  </a:cubicBezTo>
                  <a:cubicBezTo>
                    <a:pt x="f7" y="f28"/>
                    <a:pt x="f29" y="f30"/>
                    <a:pt x="f31" y="f10"/>
                  </a:cubicBezTo>
                  <a:cubicBezTo>
                    <a:pt x="f6" y="f32"/>
                    <a:pt x="f33" y="f29"/>
                    <a:pt x="f8" y="f9"/>
                  </a:cubicBezTo>
                  <a:close/>
                </a:path>
              </a:pathLst>
            </a:custGeom>
            <a:solidFill>
              <a:srgbClr val="6B31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612CF4EF-77FB-B54C-1EFA-CD0D9D27D790}"/>
                </a:ext>
              </a:extLst>
            </p:cNvPr>
            <p:cNvSpPr/>
            <p:nvPr/>
          </p:nvSpPr>
          <p:spPr>
            <a:xfrm>
              <a:off x="5621338" y="5024435"/>
              <a:ext cx="884233" cy="6858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56"/>
                <a:gd name="f8" fmla="val 57"/>
                <a:gd name="f9" fmla="val 55"/>
                <a:gd name="f10" fmla="val 66"/>
                <a:gd name="f11" fmla="val 40"/>
                <a:gd name="f12" fmla="val 64"/>
                <a:gd name="f13" fmla="val 27"/>
                <a:gd name="f14" fmla="val 53"/>
                <a:gd name="f15" fmla="val 17"/>
                <a:gd name="f16" fmla="val 43"/>
                <a:gd name="f17" fmla="val 7"/>
                <a:gd name="f18" fmla="val 28"/>
                <a:gd name="f19" fmla="val 16"/>
                <a:gd name="f20" fmla="val 15"/>
                <a:gd name="f21" fmla="val 9"/>
                <a:gd name="f22" fmla="val 20"/>
                <a:gd name="f23" fmla="val 6"/>
                <a:gd name="f24" fmla="val 5"/>
                <a:gd name="f25" fmla="val 36"/>
                <a:gd name="f26" fmla="val 32"/>
                <a:gd name="f27" fmla="val 3"/>
                <a:gd name="f28" fmla="val 23"/>
                <a:gd name="f29" fmla="val 19"/>
                <a:gd name="f30" fmla="val 12"/>
                <a:gd name="f31" fmla="val 21"/>
                <a:gd name="f32" fmla="val 29"/>
                <a:gd name="f33" fmla="val 2"/>
                <a:gd name="f34" fmla="val 44"/>
                <a:gd name="f35" fmla="val 68"/>
                <a:gd name="f36" fmla="val 14"/>
                <a:gd name="f37" fmla="val 69"/>
                <a:gd name="f38" fmla="val 39"/>
                <a:gd name="f39" fmla="val 65"/>
                <a:gd name="f40" fmla="val 49"/>
                <a:gd name="f41" fmla="val 52"/>
                <a:gd name="f42" fmla="val 62"/>
                <a:gd name="f43" fmla="+- 0 0 -90"/>
                <a:gd name="f44" fmla="*/ f3 1 72"/>
                <a:gd name="f45" fmla="*/ f4 1 56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72"/>
                <a:gd name="f54" fmla="*/ f50 1 56"/>
                <a:gd name="f55" fmla="*/ 57 f51 1"/>
                <a:gd name="f56" fmla="*/ 55 f50 1"/>
                <a:gd name="f57" fmla="*/ 53 f51 1"/>
                <a:gd name="f58" fmla="*/ 17 f50 1"/>
                <a:gd name="f59" fmla="*/ 16 f51 1"/>
                <a:gd name="f60" fmla="*/ 15 f50 1"/>
                <a:gd name="f61" fmla="*/ 5 f51 1"/>
                <a:gd name="f62" fmla="*/ 36 f50 1"/>
                <a:gd name="f63" fmla="*/ 3 f51 1"/>
                <a:gd name="f64" fmla="*/ 23 f50 1"/>
                <a:gd name="f65" fmla="*/ 6 f51 1"/>
                <a:gd name="f66" fmla="*/ 12 f50 1"/>
                <a:gd name="f67" fmla="*/ 29 f51 1"/>
                <a:gd name="f68" fmla="*/ 2 f50 1"/>
                <a:gd name="f69" fmla="*/ 68 f51 1"/>
                <a:gd name="f70" fmla="*/ 14 f50 1"/>
                <a:gd name="f71" fmla="*/ 69 f51 1"/>
                <a:gd name="f72" fmla="*/ 16 f50 1"/>
                <a:gd name="f73" fmla="*/ 65 f51 1"/>
                <a:gd name="f74" fmla="*/ 49 f50 1"/>
                <a:gd name="f75" fmla="+- f52 0 f1"/>
                <a:gd name="f76" fmla="*/ f55 1 72"/>
                <a:gd name="f77" fmla="*/ f56 1 56"/>
                <a:gd name="f78" fmla="*/ f57 1 72"/>
                <a:gd name="f79" fmla="*/ f58 1 56"/>
                <a:gd name="f80" fmla="*/ f59 1 72"/>
                <a:gd name="f81" fmla="*/ f60 1 56"/>
                <a:gd name="f82" fmla="*/ f61 1 72"/>
                <a:gd name="f83" fmla="*/ f62 1 56"/>
                <a:gd name="f84" fmla="*/ f63 1 72"/>
                <a:gd name="f85" fmla="*/ f64 1 56"/>
                <a:gd name="f86" fmla="*/ f65 1 72"/>
                <a:gd name="f87" fmla="*/ f66 1 56"/>
                <a:gd name="f88" fmla="*/ f67 1 72"/>
                <a:gd name="f89" fmla="*/ f68 1 56"/>
                <a:gd name="f90" fmla="*/ f69 1 72"/>
                <a:gd name="f91" fmla="*/ f70 1 56"/>
                <a:gd name="f92" fmla="*/ f71 1 72"/>
                <a:gd name="f93" fmla="*/ f72 1 56"/>
                <a:gd name="f94" fmla="*/ f73 1 72"/>
                <a:gd name="f95" fmla="*/ f74 1 56"/>
                <a:gd name="f96" fmla="*/ 0 1 f53"/>
                <a:gd name="f97" fmla="*/ f47 1 f53"/>
                <a:gd name="f98" fmla="*/ 0 1 f54"/>
                <a:gd name="f99" fmla="*/ f48 1 f54"/>
                <a:gd name="f100" fmla="*/ f76 1 f53"/>
                <a:gd name="f101" fmla="*/ f77 1 f54"/>
                <a:gd name="f102" fmla="*/ f78 1 f53"/>
                <a:gd name="f103" fmla="*/ f79 1 f54"/>
                <a:gd name="f104" fmla="*/ f80 1 f53"/>
                <a:gd name="f105" fmla="*/ f81 1 f54"/>
                <a:gd name="f106" fmla="*/ f82 1 f53"/>
                <a:gd name="f107" fmla="*/ f83 1 f54"/>
                <a:gd name="f108" fmla="*/ f84 1 f53"/>
                <a:gd name="f109" fmla="*/ f85 1 f54"/>
                <a:gd name="f110" fmla="*/ f86 1 f53"/>
                <a:gd name="f111" fmla="*/ f87 1 f54"/>
                <a:gd name="f112" fmla="*/ f88 1 f53"/>
                <a:gd name="f113" fmla="*/ f89 1 f54"/>
                <a:gd name="f114" fmla="*/ f90 1 f53"/>
                <a:gd name="f115" fmla="*/ f91 1 f54"/>
                <a:gd name="f116" fmla="*/ f92 1 f53"/>
                <a:gd name="f117" fmla="*/ f93 1 f54"/>
                <a:gd name="f118" fmla="*/ f94 1 f53"/>
                <a:gd name="f119" fmla="*/ f95 1 f54"/>
                <a:gd name="f120" fmla="*/ f96 f44 1"/>
                <a:gd name="f121" fmla="*/ f97 f44 1"/>
                <a:gd name="f122" fmla="*/ f99 f45 1"/>
                <a:gd name="f123" fmla="*/ f98 f45 1"/>
                <a:gd name="f124" fmla="*/ f100 f44 1"/>
                <a:gd name="f125" fmla="*/ f101 f45 1"/>
                <a:gd name="f126" fmla="*/ f102 f44 1"/>
                <a:gd name="f127" fmla="*/ f103 f45 1"/>
                <a:gd name="f128" fmla="*/ f104 f44 1"/>
                <a:gd name="f129" fmla="*/ f105 f45 1"/>
                <a:gd name="f130" fmla="*/ f106 f44 1"/>
                <a:gd name="f131" fmla="*/ f107 f45 1"/>
                <a:gd name="f132" fmla="*/ f108 f44 1"/>
                <a:gd name="f133" fmla="*/ f109 f45 1"/>
                <a:gd name="f134" fmla="*/ f110 f44 1"/>
                <a:gd name="f135" fmla="*/ f111 f45 1"/>
                <a:gd name="f136" fmla="*/ f112 f44 1"/>
                <a:gd name="f137" fmla="*/ f113 f45 1"/>
                <a:gd name="f138" fmla="*/ f114 f44 1"/>
                <a:gd name="f139" fmla="*/ f115 f45 1"/>
                <a:gd name="f140" fmla="*/ f116 f44 1"/>
                <a:gd name="f141" fmla="*/ f117 f45 1"/>
                <a:gd name="f142" fmla="*/ f118 f44 1"/>
                <a:gd name="f143" fmla="*/ f119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38" y="f139"/>
                </a:cxn>
                <a:cxn ang="f75">
                  <a:pos x="f140" y="f141"/>
                </a:cxn>
                <a:cxn ang="f75">
                  <a:pos x="f142" y="f143"/>
                </a:cxn>
                <a:cxn ang="f75">
                  <a:pos x="f124" y="f125"/>
                </a:cxn>
              </a:cxnLst>
              <a:rect l="f120" t="f123" r="f121" b="f122"/>
              <a:pathLst>
                <a:path w="72" h="5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13"/>
                    <a:pt x="f24" y="f25"/>
                  </a:cubicBezTo>
                  <a:cubicBezTo>
                    <a:pt x="f5" y="f26"/>
                    <a:pt x="f27" y="f13"/>
                    <a:pt x="f27" y="f28"/>
                  </a:cubicBezTo>
                  <a:cubicBezTo>
                    <a:pt x="f27" y="f29"/>
                    <a:pt x="f24" y="f19"/>
                    <a:pt x="f23" y="f30"/>
                  </a:cubicBezTo>
                  <a:cubicBezTo>
                    <a:pt x="f30" y="f24"/>
                    <a:pt x="f31" y="f27"/>
                    <a:pt x="f32" y="f33"/>
                  </a:cubicBezTo>
                  <a:cubicBezTo>
                    <a:pt x="f34" y="f5"/>
                    <a:pt x="f7" y="f24"/>
                    <a:pt x="f35" y="f36"/>
                  </a:cubicBezTo>
                  <a:cubicBezTo>
                    <a:pt x="f37" y="f36"/>
                    <a:pt x="f37" y="f20"/>
                    <a:pt x="f37" y="f19"/>
                  </a:cubicBezTo>
                  <a:cubicBezTo>
                    <a:pt x="f6" y="f18"/>
                    <a:pt x="f6" y="f38"/>
                    <a:pt x="f39" y="f40"/>
                  </a:cubicBezTo>
                  <a:cubicBezTo>
                    <a:pt x="f12" y="f41"/>
                    <a:pt x="f42" y="f7"/>
                    <a:pt x="f8" y="f9"/>
                  </a:cubicBezTo>
                  <a:close/>
                </a:path>
              </a:pathLst>
            </a:custGeom>
            <a:solidFill>
              <a:srgbClr val="FDFA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6510E249-7A28-4A5A-2E57-A415DE65E174}"/>
                </a:ext>
              </a:extLst>
            </p:cNvPr>
            <p:cNvSpPr/>
            <p:nvPr/>
          </p:nvSpPr>
          <p:spPr>
            <a:xfrm>
              <a:off x="3684583" y="5037136"/>
              <a:ext cx="747714" cy="7588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62"/>
                <a:gd name="f8" fmla="val 59"/>
                <a:gd name="f9" fmla="val 23"/>
                <a:gd name="f10" fmla="val 45"/>
                <a:gd name="f11" fmla="val 6"/>
                <a:gd name="f12" fmla="val 27"/>
                <a:gd name="f13" fmla="val 10"/>
                <a:gd name="f14" fmla="val 18"/>
                <a:gd name="f15" fmla="val 20"/>
                <a:gd name="f16" fmla="val 7"/>
                <a:gd name="f17" fmla="val 31"/>
                <a:gd name="f18" fmla="val 8"/>
                <a:gd name="f19" fmla="val 49"/>
                <a:gd name="f20" fmla="val 21"/>
                <a:gd name="f21" fmla="val 22"/>
                <a:gd name="f22" fmla="val 60"/>
                <a:gd name="f23" fmla="val 15"/>
                <a:gd name="f24" fmla="val 12"/>
                <a:gd name="f25" fmla="val 56"/>
                <a:gd name="f26" fmla="val 53"/>
                <a:gd name="f27" fmla="val 3"/>
                <a:gd name="f28" fmla="val 38"/>
                <a:gd name="f29" fmla="val 29"/>
                <a:gd name="f30" fmla="val 26"/>
                <a:gd name="f31" fmla="val 1"/>
                <a:gd name="f32" fmla="val 24"/>
                <a:gd name="f33" fmla="val 11"/>
                <a:gd name="f34" fmla="val 39"/>
                <a:gd name="f35" fmla="val 9"/>
                <a:gd name="f36" fmla="val 54"/>
                <a:gd name="f37" fmla="val 55"/>
                <a:gd name="f38" fmla="val 58"/>
                <a:gd name="f39" fmla="+- 0 0 -90"/>
                <a:gd name="f40" fmla="*/ f3 1 61"/>
                <a:gd name="f41" fmla="*/ f4 1 62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1"/>
                <a:gd name="f50" fmla="*/ f46 1 62"/>
                <a:gd name="f51" fmla="*/ 59 f47 1"/>
                <a:gd name="f52" fmla="*/ 23 f46 1"/>
                <a:gd name="f53" fmla="*/ 18 f47 1"/>
                <a:gd name="f54" fmla="*/ 20 f46 1"/>
                <a:gd name="f55" fmla="*/ 21 f47 1"/>
                <a:gd name="f56" fmla="*/ 59 f46 1"/>
                <a:gd name="f57" fmla="*/ 23 f47 1"/>
                <a:gd name="f58" fmla="*/ 61 f46 1"/>
                <a:gd name="f59" fmla="*/ 7 f47 1"/>
                <a:gd name="f60" fmla="*/ 53 f46 1"/>
                <a:gd name="f61" fmla="*/ 0 f47 1"/>
                <a:gd name="f62" fmla="*/ 29 f46 1"/>
                <a:gd name="f63" fmla="*/ 1 f47 1"/>
                <a:gd name="f64" fmla="*/ 21 f46 1"/>
                <a:gd name="f65" fmla="*/ 53 f47 1"/>
                <a:gd name="f66" fmla="*/ 9 f46 1"/>
                <a:gd name="f67" fmla="*/ 55 f47 1"/>
                <a:gd name="f68" fmla="*/ 12 f46 1"/>
                <a:gd name="f69" fmla="+- f48 0 f1"/>
                <a:gd name="f70" fmla="*/ f51 1 61"/>
                <a:gd name="f71" fmla="*/ f52 1 62"/>
                <a:gd name="f72" fmla="*/ f53 1 61"/>
                <a:gd name="f73" fmla="*/ f54 1 62"/>
                <a:gd name="f74" fmla="*/ f55 1 61"/>
                <a:gd name="f75" fmla="*/ f56 1 62"/>
                <a:gd name="f76" fmla="*/ f57 1 61"/>
                <a:gd name="f77" fmla="*/ f58 1 62"/>
                <a:gd name="f78" fmla="*/ f59 1 61"/>
                <a:gd name="f79" fmla="*/ f60 1 62"/>
                <a:gd name="f80" fmla="*/ f61 1 61"/>
                <a:gd name="f81" fmla="*/ f62 1 62"/>
                <a:gd name="f82" fmla="*/ f63 1 61"/>
                <a:gd name="f83" fmla="*/ f64 1 62"/>
                <a:gd name="f84" fmla="*/ f65 1 61"/>
                <a:gd name="f85" fmla="*/ f66 1 62"/>
                <a:gd name="f86" fmla="*/ f67 1 61"/>
                <a:gd name="f87" fmla="*/ f68 1 62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50"/>
                <a:gd name="f96" fmla="*/ f74 1 f49"/>
                <a:gd name="f97" fmla="*/ f75 1 f50"/>
                <a:gd name="f98" fmla="*/ f76 1 f49"/>
                <a:gd name="f99" fmla="*/ f77 1 f50"/>
                <a:gd name="f100" fmla="*/ f78 1 f49"/>
                <a:gd name="f101" fmla="*/ f79 1 f50"/>
                <a:gd name="f102" fmla="*/ f80 1 f49"/>
                <a:gd name="f103" fmla="*/ f81 1 f50"/>
                <a:gd name="f104" fmla="*/ f82 1 f49"/>
                <a:gd name="f105" fmla="*/ f83 1 f50"/>
                <a:gd name="f106" fmla="*/ f84 1 f49"/>
                <a:gd name="f107" fmla="*/ f85 1 f50"/>
                <a:gd name="f108" fmla="*/ f86 1 f49"/>
                <a:gd name="f109" fmla="*/ f87 1 f50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1 1"/>
                <a:gd name="f118" fmla="*/ f96 f40 1"/>
                <a:gd name="f119" fmla="*/ f97 f41 1"/>
                <a:gd name="f120" fmla="*/ f98 f40 1"/>
                <a:gd name="f121" fmla="*/ f99 f41 1"/>
                <a:gd name="f122" fmla="*/ f100 f40 1"/>
                <a:gd name="f123" fmla="*/ f101 f41 1"/>
                <a:gd name="f124" fmla="*/ f102 f40 1"/>
                <a:gd name="f125" fmla="*/ f103 f41 1"/>
                <a:gd name="f126" fmla="*/ f104 f40 1"/>
                <a:gd name="f127" fmla="*/ f105 f41 1"/>
                <a:gd name="f128" fmla="*/ f106 f40 1"/>
                <a:gd name="f129" fmla="*/ f107 f41 1"/>
                <a:gd name="f130" fmla="*/ f108 f40 1"/>
                <a:gd name="f131" fmla="*/ f109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6" y="f117"/>
                </a:cxn>
                <a:cxn ang="f69">
                  <a:pos x="f128" y="f129"/>
                </a:cxn>
                <a:cxn ang="f69">
                  <a:pos x="f130" y="f131"/>
                </a:cxn>
                <a:cxn ang="f69">
                  <a:pos x="f114" y="f115"/>
                </a:cxn>
              </a:cxnLst>
              <a:rect l="f110" t="f113" r="f111" b="f112"/>
              <a:pathLst>
                <a:path w="61" h="6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8"/>
                  </a:cubicBezTo>
                  <a:cubicBezTo>
                    <a:pt x="f20" y="f8"/>
                    <a:pt x="f21" y="f22"/>
                    <a:pt x="f9" y="f6"/>
                  </a:cubicBezTo>
                  <a:cubicBezTo>
                    <a:pt x="f23" y="f7"/>
                    <a:pt x="f24" y="f25"/>
                    <a:pt x="f16" y="f26"/>
                  </a:cubicBezTo>
                  <a:cubicBezTo>
                    <a:pt x="f27" y="f10"/>
                    <a:pt x="f5" y="f28"/>
                    <a:pt x="f5" y="f29"/>
                  </a:cubicBezTo>
                  <a:cubicBezTo>
                    <a:pt x="f5" y="f30"/>
                    <a:pt x="f31" y="f32"/>
                    <a:pt x="f31" y="f20"/>
                  </a:cubicBezTo>
                  <a:cubicBezTo>
                    <a:pt x="f31" y="f15"/>
                    <a:pt x="f31" y="f15"/>
                    <a:pt x="f31" y="f15"/>
                  </a:cubicBezTo>
                  <a:cubicBezTo>
                    <a:pt x="f33" y="f11"/>
                    <a:pt x="f34" y="f5"/>
                    <a:pt x="f26" y="f35"/>
                  </a:cubicBezTo>
                  <a:cubicBezTo>
                    <a:pt x="f36" y="f13"/>
                    <a:pt x="f37" y="f13"/>
                    <a:pt x="f37" y="f24"/>
                  </a:cubicBezTo>
                  <a:cubicBezTo>
                    <a:pt x="f38" y="f23"/>
                    <a:pt x="f6" y="f14"/>
                    <a:pt x="f8" y="f9"/>
                  </a:cubicBezTo>
                  <a:close/>
                </a:path>
              </a:pathLst>
            </a:custGeom>
            <a:solidFill>
              <a:srgbClr val="FDFBF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4ACDE9BB-28C1-624D-DA4F-6386082DD0CF}"/>
                </a:ext>
              </a:extLst>
            </p:cNvPr>
            <p:cNvSpPr/>
            <p:nvPr/>
          </p:nvSpPr>
          <p:spPr>
            <a:xfrm>
              <a:off x="5719764" y="3937004"/>
              <a:ext cx="846140" cy="4524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37"/>
                <a:gd name="f8" fmla="val 2"/>
                <a:gd name="f9" fmla="val 13"/>
                <a:gd name="f10" fmla="val 3"/>
                <a:gd name="f11" fmla="val 33"/>
                <a:gd name="f12" fmla="val 5"/>
                <a:gd name="f13" fmla="val 49"/>
                <a:gd name="f14" fmla="val 14"/>
                <a:gd name="f15" fmla="val 63"/>
                <a:gd name="f16" fmla="val 28"/>
                <a:gd name="f17" fmla="val 65"/>
                <a:gd name="f18" fmla="val 30"/>
                <a:gd name="f19" fmla="val 67"/>
                <a:gd name="f20" fmla="val 35"/>
                <a:gd name="f21" fmla="val 62"/>
                <a:gd name="f22" fmla="val 34"/>
                <a:gd name="f23" fmla="val 60"/>
                <a:gd name="f24" fmla="val 44"/>
                <a:gd name="f25" fmla="val 22"/>
                <a:gd name="f26" fmla="val 26"/>
                <a:gd name="f27" fmla="val 15"/>
                <a:gd name="f28" fmla="val 6"/>
                <a:gd name="f29" fmla="+- 0 0 -90"/>
                <a:gd name="f30" fmla="*/ f3 1 69"/>
                <a:gd name="f31" fmla="*/ f4 1 3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69"/>
                <a:gd name="f40" fmla="*/ f36 1 37"/>
                <a:gd name="f41" fmla="*/ 2 f37 1"/>
                <a:gd name="f42" fmla="*/ 13 f36 1"/>
                <a:gd name="f43" fmla="*/ 13 f37 1"/>
                <a:gd name="f44" fmla="*/ 2 f36 1"/>
                <a:gd name="f45" fmla="*/ 63 f37 1"/>
                <a:gd name="f46" fmla="*/ 28 f36 1"/>
                <a:gd name="f47" fmla="*/ 67 f37 1"/>
                <a:gd name="f48" fmla="*/ 35 f36 1"/>
                <a:gd name="f49" fmla="*/ 60 f37 1"/>
                <a:gd name="f50" fmla="*/ 33 f36 1"/>
                <a:gd name="f51" fmla="*/ 6 f37 1"/>
                <a:gd name="f52" fmla="*/ 14 f36 1"/>
                <a:gd name="f53" fmla="+- f38 0 f1"/>
                <a:gd name="f54" fmla="*/ f41 1 69"/>
                <a:gd name="f55" fmla="*/ f42 1 37"/>
                <a:gd name="f56" fmla="*/ f43 1 69"/>
                <a:gd name="f57" fmla="*/ f44 1 37"/>
                <a:gd name="f58" fmla="*/ f45 1 69"/>
                <a:gd name="f59" fmla="*/ f46 1 37"/>
                <a:gd name="f60" fmla="*/ f47 1 69"/>
                <a:gd name="f61" fmla="*/ f48 1 37"/>
                <a:gd name="f62" fmla="*/ f49 1 69"/>
                <a:gd name="f63" fmla="*/ f50 1 37"/>
                <a:gd name="f64" fmla="*/ f51 1 69"/>
                <a:gd name="f65" fmla="*/ f52 1 37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69" h="37">
                  <a:moveTo>
                    <a:pt x="f8" y="f9"/>
                  </a:moveTo>
                  <a:cubicBezTo>
                    <a:pt x="f5" y="f10"/>
                    <a:pt x="f10" y="f5"/>
                    <a:pt x="f9" y="f8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6" y="f11"/>
                    <a:pt x="f19" y="f20"/>
                  </a:cubicBezTo>
                  <a:cubicBezTo>
                    <a:pt x="f17" y="f7"/>
                    <a:pt x="f21" y="f22"/>
                    <a:pt x="f23" y="f11"/>
                  </a:cubicBezTo>
                  <a:cubicBezTo>
                    <a:pt x="f24" y="f25"/>
                    <a:pt x="f26" y="f27"/>
                    <a:pt x="f28" y="f14"/>
                  </a:cubicBezTo>
                  <a:cubicBezTo>
                    <a:pt x="f12" y="f14"/>
                    <a:pt x="f10" y="f14"/>
                    <a:pt x="f8" y="f9"/>
                  </a:cubicBezTo>
                  <a:close/>
                </a:path>
              </a:pathLst>
            </a:custGeom>
            <a:solidFill>
              <a:srgbClr val="6B31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7AF2DAE7-D442-12C5-7DB1-FC28BCB6D65E}"/>
                </a:ext>
              </a:extLst>
            </p:cNvPr>
            <p:cNvSpPr/>
            <p:nvPr/>
          </p:nvSpPr>
          <p:spPr>
            <a:xfrm>
              <a:off x="5695953" y="4902198"/>
              <a:ext cx="955676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26"/>
                <a:gd name="f8" fmla="val 63"/>
                <a:gd name="f9" fmla="val 60"/>
                <a:gd name="f10" fmla="val 24"/>
                <a:gd name="f11" fmla="val 57"/>
                <a:gd name="f12" fmla="val 22"/>
                <a:gd name="f13" fmla="val 53"/>
                <a:gd name="f14" fmla="val 20"/>
                <a:gd name="f15" fmla="val 37"/>
                <a:gd name="f16" fmla="val 10"/>
                <a:gd name="f17" fmla="val 21"/>
                <a:gd name="f18" fmla="val 11"/>
                <a:gd name="f19" fmla="val 5"/>
                <a:gd name="f20" fmla="val 3"/>
                <a:gd name="f21" fmla="val 2"/>
                <a:gd name="f22" fmla="val 19"/>
                <a:gd name="f23" fmla="val 17"/>
                <a:gd name="f24" fmla="val 4"/>
                <a:gd name="f25" fmla="val 16"/>
                <a:gd name="f26" fmla="val 1"/>
                <a:gd name="f27" fmla="val 36"/>
                <a:gd name="f28" fmla="val 55"/>
                <a:gd name="f29" fmla="val 61"/>
                <a:gd name="f30" fmla="val 18"/>
                <a:gd name="f31" fmla="val 68"/>
                <a:gd name="f32" fmla="val 15"/>
                <a:gd name="f33" fmla="val 75"/>
                <a:gd name="f34" fmla="val 71"/>
                <a:gd name="f35" fmla="+- 0 0 -90"/>
                <a:gd name="f36" fmla="*/ f3 1 78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78"/>
                <a:gd name="f46" fmla="*/ f42 1 26"/>
                <a:gd name="f47" fmla="*/ 63 f43 1"/>
                <a:gd name="f48" fmla="*/ 26 f42 1"/>
                <a:gd name="f49" fmla="*/ 53 f43 1"/>
                <a:gd name="f50" fmla="*/ 20 f42 1"/>
                <a:gd name="f51" fmla="*/ 5 f43 1"/>
                <a:gd name="f52" fmla="*/ 0 f43 1"/>
                <a:gd name="f53" fmla="*/ 22 f42 1"/>
                <a:gd name="f54" fmla="*/ 4 f43 1"/>
                <a:gd name="f55" fmla="*/ 16 f42 1"/>
                <a:gd name="f56" fmla="*/ 55 f43 1"/>
                <a:gd name="f57" fmla="*/ 11 f42 1"/>
                <a:gd name="f58" fmla="*/ 78 f43 1"/>
                <a:gd name="f59" fmla="*/ 15 f42 1"/>
                <a:gd name="f60" fmla="+- f44 0 f1"/>
                <a:gd name="f61" fmla="*/ f47 1 78"/>
                <a:gd name="f62" fmla="*/ f48 1 26"/>
                <a:gd name="f63" fmla="*/ f49 1 78"/>
                <a:gd name="f64" fmla="*/ f50 1 26"/>
                <a:gd name="f65" fmla="*/ f51 1 78"/>
                <a:gd name="f66" fmla="*/ f52 1 78"/>
                <a:gd name="f67" fmla="*/ f53 1 26"/>
                <a:gd name="f68" fmla="*/ f54 1 78"/>
                <a:gd name="f69" fmla="*/ f55 1 26"/>
                <a:gd name="f70" fmla="*/ f56 1 78"/>
                <a:gd name="f71" fmla="*/ f57 1 26"/>
                <a:gd name="f72" fmla="*/ f58 1 78"/>
                <a:gd name="f73" fmla="*/ f59 1 26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5"/>
                <a:gd name="f84" fmla="*/ f67 1 f46"/>
                <a:gd name="f85" fmla="*/ f68 1 f45"/>
                <a:gd name="f86" fmla="*/ f69 1 f46"/>
                <a:gd name="f87" fmla="*/ f70 1 f45"/>
                <a:gd name="f88" fmla="*/ f71 1 f46"/>
                <a:gd name="f89" fmla="*/ f72 1 f45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6 1"/>
                <a:gd name="f101" fmla="*/ f84 f37 1"/>
                <a:gd name="f102" fmla="*/ f85 f36 1"/>
                <a:gd name="f103" fmla="*/ f86 f37 1"/>
                <a:gd name="f104" fmla="*/ f87 f36 1"/>
                <a:gd name="f105" fmla="*/ f88 f37 1"/>
                <a:gd name="f106" fmla="*/ f89 f36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95" y="f96"/>
                </a:cxn>
              </a:cxnLst>
              <a:rect l="f91" t="f94" r="f92" b="f93"/>
              <a:pathLst>
                <a:path w="78" h="26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20" y="f17"/>
                    <a:pt x="f21" y="f12"/>
                    <a:pt x="f5" y="f12"/>
                  </a:cubicBezTo>
                  <a:cubicBezTo>
                    <a:pt x="f5" y="f22"/>
                    <a:pt x="f21" y="f23"/>
                    <a:pt x="f24" y="f25"/>
                  </a:cubicBezTo>
                  <a:cubicBezTo>
                    <a:pt x="f23" y="f26"/>
                    <a:pt x="f27" y="f5"/>
                    <a:pt x="f28" y="f18"/>
                  </a:cubicBezTo>
                  <a:cubicBezTo>
                    <a:pt x="f29" y="f30"/>
                    <a:pt x="f31" y="f12"/>
                    <a:pt x="f6" y="f32"/>
                  </a:cubicBezTo>
                  <a:cubicBezTo>
                    <a:pt x="f33" y="f17"/>
                    <a:pt x="f34" y="f10"/>
                    <a:pt x="f8" y="f7"/>
                  </a:cubicBezTo>
                  <a:close/>
                </a:path>
              </a:pathLst>
            </a:custGeom>
            <a:solidFill>
              <a:srgbClr val="6A3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35E3CF30-0090-12AA-EE7F-D98C6A357AF2}"/>
                </a:ext>
              </a:extLst>
            </p:cNvPr>
            <p:cNvSpPr/>
            <p:nvPr/>
          </p:nvSpPr>
          <p:spPr>
            <a:xfrm>
              <a:off x="3598858" y="4168777"/>
              <a:ext cx="685800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7"/>
                <a:gd name="f8" fmla="val 24"/>
                <a:gd name="f9" fmla="val 8"/>
                <a:gd name="f10" fmla="val 16"/>
                <a:gd name="f11" fmla="val 17"/>
                <a:gd name="f12" fmla="val 11"/>
                <a:gd name="f13" fmla="val 28"/>
                <a:gd name="f14" fmla="val 6"/>
                <a:gd name="f15" fmla="val 32"/>
                <a:gd name="f16" fmla="val 4"/>
                <a:gd name="f17" fmla="val 38"/>
                <a:gd name="f18" fmla="val 3"/>
                <a:gd name="f19" fmla="val 43"/>
                <a:gd name="f20" fmla="val 2"/>
                <a:gd name="f21" fmla="val 48"/>
                <a:gd name="f22" fmla="val 52"/>
                <a:gd name="f23" fmla="val 5"/>
                <a:gd name="f24" fmla="val 7"/>
                <a:gd name="f25" fmla="val 46"/>
                <a:gd name="f26" fmla="val 15"/>
                <a:gd name="f27" fmla="val 33"/>
                <a:gd name="f28" fmla="val 18"/>
                <a:gd name="f29" fmla="val 21"/>
                <a:gd name="f30" fmla="val 19"/>
                <a:gd name="f31" fmla="val 22"/>
                <a:gd name="f32" fmla="val 23"/>
                <a:gd name="f33" fmla="+- 0 0 -90"/>
                <a:gd name="f34" fmla="*/ f3 1 56"/>
                <a:gd name="f35" fmla="*/ f4 1 2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6"/>
                <a:gd name="f44" fmla="*/ f40 1 27"/>
                <a:gd name="f45" fmla="*/ 0 f41 1"/>
                <a:gd name="f46" fmla="*/ 24 f40 1"/>
                <a:gd name="f47" fmla="*/ 28 f41 1"/>
                <a:gd name="f48" fmla="*/ 6 f40 1"/>
                <a:gd name="f49" fmla="*/ 43 f41 1"/>
                <a:gd name="f50" fmla="*/ 2 f40 1"/>
                <a:gd name="f51" fmla="*/ 56 f41 1"/>
                <a:gd name="f52" fmla="*/ 7 f40 1"/>
                <a:gd name="f53" fmla="*/ 21 f41 1"/>
                <a:gd name="f54" fmla="*/ 21 f40 1"/>
                <a:gd name="f55" fmla="*/ 16 f41 1"/>
                <a:gd name="f56" fmla="+- f42 0 f1"/>
                <a:gd name="f57" fmla="*/ f45 1 56"/>
                <a:gd name="f58" fmla="*/ f46 1 27"/>
                <a:gd name="f59" fmla="*/ f47 1 56"/>
                <a:gd name="f60" fmla="*/ f48 1 27"/>
                <a:gd name="f61" fmla="*/ f49 1 56"/>
                <a:gd name="f62" fmla="*/ f50 1 27"/>
                <a:gd name="f63" fmla="*/ f51 1 56"/>
                <a:gd name="f64" fmla="*/ f52 1 27"/>
                <a:gd name="f65" fmla="*/ f53 1 56"/>
                <a:gd name="f66" fmla="*/ f54 1 27"/>
                <a:gd name="f67" fmla="*/ f55 1 56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3"/>
                <a:gd name="f75" fmla="*/ f60 1 f44"/>
                <a:gd name="f76" fmla="*/ f61 1 f43"/>
                <a:gd name="f77" fmla="*/ f62 1 f44"/>
                <a:gd name="f78" fmla="*/ f63 1 f43"/>
                <a:gd name="f79" fmla="*/ f64 1 f44"/>
                <a:gd name="f80" fmla="*/ f65 1 f43"/>
                <a:gd name="f81" fmla="*/ f66 1 f44"/>
                <a:gd name="f82" fmla="*/ f67 1 f43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4 1"/>
                <a:gd name="f90" fmla="*/ f75 f35 1"/>
                <a:gd name="f91" fmla="*/ f76 f34 1"/>
                <a:gd name="f92" fmla="*/ f77 f35 1"/>
                <a:gd name="f93" fmla="*/ f78 f34 1"/>
                <a:gd name="f94" fmla="*/ f79 f35 1"/>
                <a:gd name="f95" fmla="*/ f80 f34 1"/>
                <a:gd name="f96" fmla="*/ f81 f35 1"/>
                <a:gd name="f97" fmla="*/ f82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88"/>
                </a:cxn>
                <a:cxn ang="f56">
                  <a:pos x="f87" y="f88"/>
                </a:cxn>
              </a:cxnLst>
              <a:rect l="f83" t="f86" r="f84" b="f85"/>
              <a:pathLst>
                <a:path w="56" h="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5"/>
                    <a:pt x="f22" y="f23"/>
                    <a:pt x="f6" y="f24"/>
                  </a:cubicBezTo>
                  <a:cubicBezTo>
                    <a:pt x="f25" y="f26"/>
                    <a:pt x="f27" y="f28"/>
                    <a:pt x="f29" y="f29"/>
                  </a:cubicBezTo>
                  <a:cubicBezTo>
                    <a:pt x="f30" y="f31"/>
                    <a:pt x="f11" y="f32"/>
                    <a:pt x="f10" y="f8"/>
                  </a:cubicBezTo>
                  <a:cubicBezTo>
                    <a:pt x="f12" y="f7"/>
                    <a:pt x="f18" y="f7"/>
                    <a:pt x="f5" y="f8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EC8A0D85-8882-FE40-B488-B03EE28358F9}"/>
                </a:ext>
              </a:extLst>
            </p:cNvPr>
            <p:cNvSpPr/>
            <p:nvPr/>
          </p:nvSpPr>
          <p:spPr>
            <a:xfrm>
              <a:off x="3500442" y="4951411"/>
              <a:ext cx="919164" cy="342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28"/>
                <a:gd name="f8" fmla="val 70"/>
                <a:gd name="f9" fmla="val 19"/>
                <a:gd name="f10" fmla="val 55"/>
                <a:gd name="f11" fmla="val 10"/>
                <a:gd name="f12" fmla="val 39"/>
                <a:gd name="f13" fmla="val 11"/>
                <a:gd name="f14" fmla="val 25"/>
                <a:gd name="f15" fmla="val 21"/>
                <a:gd name="f16" fmla="val 22"/>
                <a:gd name="f17" fmla="val 23"/>
                <a:gd name="f18" fmla="val 26"/>
                <a:gd name="f19" fmla="val 16"/>
                <a:gd name="f20" fmla="val 15"/>
                <a:gd name="f21" fmla="val 14"/>
                <a:gd name="f22" fmla="val 13"/>
                <a:gd name="f23" fmla="val 9"/>
                <a:gd name="f24" fmla="val 27"/>
                <a:gd name="f25" fmla="val 5"/>
                <a:gd name="f26" fmla="val 2"/>
                <a:gd name="f27" fmla="val 1"/>
                <a:gd name="f28" fmla="val 20"/>
                <a:gd name="f29" fmla="val 3"/>
                <a:gd name="f30" fmla="val 4"/>
                <a:gd name="f31" fmla="val 17"/>
                <a:gd name="f32" fmla="val 34"/>
                <a:gd name="f33" fmla="val 57"/>
                <a:gd name="f34" fmla="val 71"/>
                <a:gd name="f35" fmla="+- 0 0 -90"/>
                <a:gd name="f36" fmla="*/ f3 1 75"/>
                <a:gd name="f37" fmla="*/ f4 1 28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75"/>
                <a:gd name="f46" fmla="*/ f42 1 28"/>
                <a:gd name="f47" fmla="*/ 70 f43 1"/>
                <a:gd name="f48" fmla="*/ 19 f42 1"/>
                <a:gd name="f49" fmla="*/ 25 f43 1"/>
                <a:gd name="f50" fmla="*/ 21 f42 1"/>
                <a:gd name="f51" fmla="*/ 16 f43 1"/>
                <a:gd name="f52" fmla="*/ 28 f42 1"/>
                <a:gd name="f53" fmla="*/ 13 f43 1"/>
                <a:gd name="f54" fmla="*/ 2 f43 1"/>
                <a:gd name="f55" fmla="*/ 22 f42 1"/>
                <a:gd name="f56" fmla="*/ 1 f43 1"/>
                <a:gd name="f57" fmla="*/ 20 f42 1"/>
                <a:gd name="f58" fmla="*/ 5 f43 1"/>
                <a:gd name="f59" fmla="*/ 19 f43 1"/>
                <a:gd name="f60" fmla="*/ 17 f42 1"/>
                <a:gd name="f61" fmla="*/ 15 f42 1"/>
                <a:gd name="f62" fmla="+- f44 0 f1"/>
                <a:gd name="f63" fmla="*/ f47 1 75"/>
                <a:gd name="f64" fmla="*/ f48 1 28"/>
                <a:gd name="f65" fmla="*/ f49 1 75"/>
                <a:gd name="f66" fmla="*/ f50 1 28"/>
                <a:gd name="f67" fmla="*/ f51 1 75"/>
                <a:gd name="f68" fmla="*/ f52 1 28"/>
                <a:gd name="f69" fmla="*/ f53 1 75"/>
                <a:gd name="f70" fmla="*/ f54 1 75"/>
                <a:gd name="f71" fmla="*/ f55 1 28"/>
                <a:gd name="f72" fmla="*/ f56 1 75"/>
                <a:gd name="f73" fmla="*/ f57 1 28"/>
                <a:gd name="f74" fmla="*/ f58 1 75"/>
                <a:gd name="f75" fmla="*/ f59 1 75"/>
                <a:gd name="f76" fmla="*/ f60 1 28"/>
                <a:gd name="f77" fmla="*/ f61 1 28"/>
                <a:gd name="f78" fmla="*/ 0 1 f45"/>
                <a:gd name="f79" fmla="*/ f39 1 f45"/>
                <a:gd name="f80" fmla="*/ 0 1 f46"/>
                <a:gd name="f81" fmla="*/ f40 1 f46"/>
                <a:gd name="f82" fmla="*/ f63 1 f45"/>
                <a:gd name="f83" fmla="*/ f64 1 f46"/>
                <a:gd name="f84" fmla="*/ f65 1 f45"/>
                <a:gd name="f85" fmla="*/ f66 1 f46"/>
                <a:gd name="f86" fmla="*/ f67 1 f45"/>
                <a:gd name="f87" fmla="*/ f68 1 f46"/>
                <a:gd name="f88" fmla="*/ f69 1 f45"/>
                <a:gd name="f89" fmla="*/ f70 1 f45"/>
                <a:gd name="f90" fmla="*/ f71 1 f46"/>
                <a:gd name="f91" fmla="*/ f72 1 f45"/>
                <a:gd name="f92" fmla="*/ f73 1 f46"/>
                <a:gd name="f93" fmla="*/ f74 1 f45"/>
                <a:gd name="f94" fmla="*/ f75 1 f45"/>
                <a:gd name="f95" fmla="*/ f76 1 f46"/>
                <a:gd name="f96" fmla="*/ f77 1 f46"/>
                <a:gd name="f97" fmla="*/ f78 f36 1"/>
                <a:gd name="f98" fmla="*/ f79 f36 1"/>
                <a:gd name="f99" fmla="*/ f81 f37 1"/>
                <a:gd name="f100" fmla="*/ f80 f37 1"/>
                <a:gd name="f101" fmla="*/ f82 f36 1"/>
                <a:gd name="f102" fmla="*/ f83 f37 1"/>
                <a:gd name="f103" fmla="*/ f84 f36 1"/>
                <a:gd name="f104" fmla="*/ f85 f37 1"/>
                <a:gd name="f105" fmla="*/ f86 f36 1"/>
                <a:gd name="f106" fmla="*/ f87 f37 1"/>
                <a:gd name="f107" fmla="*/ f88 f36 1"/>
                <a:gd name="f108" fmla="*/ f89 f36 1"/>
                <a:gd name="f109" fmla="*/ f90 f37 1"/>
                <a:gd name="f110" fmla="*/ f91 f36 1"/>
                <a:gd name="f111" fmla="*/ f92 f37 1"/>
                <a:gd name="f112" fmla="*/ f93 f36 1"/>
                <a:gd name="f113" fmla="*/ f94 f36 1"/>
                <a:gd name="f114" fmla="*/ f95 f37 1"/>
                <a:gd name="f115" fmla="*/ f96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6"/>
                </a:cxn>
                <a:cxn ang="f62">
                  <a:pos x="f108" y="f109"/>
                </a:cxn>
                <a:cxn ang="f62">
                  <a:pos x="f110" y="f104"/>
                </a:cxn>
                <a:cxn ang="f62">
                  <a:pos x="f108" y="f111"/>
                </a:cxn>
                <a:cxn ang="f62">
                  <a:pos x="f112" y="f104"/>
                </a:cxn>
                <a:cxn ang="f62">
                  <a:pos x="f113" y="f114"/>
                </a:cxn>
                <a:cxn ang="f62">
                  <a:pos x="f101" y="f115"/>
                </a:cxn>
                <a:cxn ang="f62">
                  <a:pos x="f101" y="f102"/>
                </a:cxn>
              </a:cxnLst>
              <a:rect l="f97" t="f100" r="f98" b="f99"/>
              <a:pathLst>
                <a:path w="75" h="2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7"/>
                  </a:cubicBezTo>
                  <a:cubicBezTo>
                    <a:pt x="f20" y="f7"/>
                    <a:pt x="f21" y="f7"/>
                    <a:pt x="f22" y="f7"/>
                  </a:cubicBezTo>
                  <a:cubicBezTo>
                    <a:pt x="f23" y="f24"/>
                    <a:pt x="f25" y="f18"/>
                    <a:pt x="f26" y="f16"/>
                  </a:cubicBezTo>
                  <a:cubicBezTo>
                    <a:pt x="f26" y="f16"/>
                    <a:pt x="f27" y="f15"/>
                    <a:pt x="f27" y="f15"/>
                  </a:cubicBezTo>
                  <a:cubicBezTo>
                    <a:pt x="f5" y="f28"/>
                    <a:pt x="f27" y="f28"/>
                    <a:pt x="f26" y="f28"/>
                  </a:cubicBezTo>
                  <a:cubicBezTo>
                    <a:pt x="f29" y="f28"/>
                    <a:pt x="f30" y="f15"/>
                    <a:pt x="f25" y="f15"/>
                  </a:cubicBezTo>
                  <a:cubicBezTo>
                    <a:pt x="f13" y="f17"/>
                    <a:pt x="f20" y="f15"/>
                    <a:pt x="f9" y="f31"/>
                  </a:cubicBezTo>
                  <a:cubicBezTo>
                    <a:pt x="f32" y="f27"/>
                    <a:pt x="f33" y="f5"/>
                    <a:pt x="f8" y="f20"/>
                  </a:cubicBezTo>
                  <a:cubicBezTo>
                    <a:pt x="f34" y="f19"/>
                    <a:pt x="f6" y="f31"/>
                    <a:pt x="f8" y="f9"/>
                  </a:cubicBezTo>
                  <a:close/>
                </a:path>
              </a:pathLst>
            </a:custGeom>
            <a:solidFill>
              <a:srgbClr val="6932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0F58835C-5565-BA77-C17A-CAE873684BDA}"/>
                </a:ext>
              </a:extLst>
            </p:cNvPr>
            <p:cNvSpPr/>
            <p:nvPr/>
          </p:nvSpPr>
          <p:spPr>
            <a:xfrm>
              <a:off x="3475040" y="5221288"/>
              <a:ext cx="184151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4"/>
                <a:gd name="f9" fmla="val 8"/>
                <a:gd name="f10" fmla="val 2"/>
                <a:gd name="f11" fmla="val 12"/>
                <a:gd name="f12" fmla="val 6"/>
                <a:gd name="f13" fmla="val 5"/>
                <a:gd name="f14" fmla="val 7"/>
                <a:gd name="f15" fmla="val 3"/>
                <a:gd name="f16" fmla="+- 0 0 -90"/>
                <a:gd name="f17" fmla="*/ f3 1 15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9"/>
                <a:gd name="f28" fmla="*/ 4 f24 1"/>
                <a:gd name="f29" fmla="*/ 0 f23 1"/>
                <a:gd name="f30" fmla="*/ 15 f24 1"/>
                <a:gd name="f31" fmla="*/ 6 f23 1"/>
                <a:gd name="f32" fmla="*/ 5 f24 1"/>
                <a:gd name="f33" fmla="*/ 7 f23 1"/>
                <a:gd name="f34" fmla="+- f25 0 f1"/>
                <a:gd name="f35" fmla="*/ f28 1 15"/>
                <a:gd name="f36" fmla="*/ f29 1 9"/>
                <a:gd name="f37" fmla="*/ f30 1 15"/>
                <a:gd name="f38" fmla="*/ f31 1 9"/>
                <a:gd name="f39" fmla="*/ f32 1 15"/>
                <a:gd name="f40" fmla="*/ f33 1 9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5" h="9">
                  <a:moveTo>
                    <a:pt x="f8" y="f5"/>
                  </a:moveTo>
                  <a:cubicBezTo>
                    <a:pt x="f9" y="f10"/>
                    <a:pt x="f11" y="f8"/>
                    <a:pt x="f6" y="f12"/>
                  </a:cubicBezTo>
                  <a:cubicBezTo>
                    <a:pt x="f11" y="f9"/>
                    <a:pt x="f7" y="f7"/>
                    <a:pt x="f13" y="f14"/>
                  </a:cubicBezTo>
                  <a:cubicBezTo>
                    <a:pt x="f5" y="f13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FBE1D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DAAB735A-C4E8-5969-C2E4-2C1A23C4BA2E}"/>
                </a:ext>
              </a:extLst>
            </p:cNvPr>
            <p:cNvSpPr/>
            <p:nvPr/>
          </p:nvSpPr>
          <p:spPr>
            <a:xfrm>
              <a:off x="3267078" y="4927601"/>
              <a:ext cx="61914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4"/>
                <a:gd name="f9" fmla="val 2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5 f17 1"/>
                <a:gd name="f21" fmla="*/ 3 f17 1"/>
                <a:gd name="f22" fmla="*/ 2 f17 1"/>
                <a:gd name="f23" fmla="*/ 1 f17 1"/>
                <a:gd name="f24" fmla="*/ 0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6 f12 1"/>
                <a:gd name="f47" fmla="*/ f36 f13 1"/>
                <a:gd name="f48" fmla="*/ f34 f12 1"/>
                <a:gd name="f49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8" y="f49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6" y="f7"/>
                  </a:moveTo>
                  <a:cubicBezTo>
                    <a:pt x="f8" y="f8"/>
                    <a:pt x="f8" y="f6"/>
                    <a:pt x="f9" y="f6"/>
                  </a:cubicBezTo>
                  <a:cubicBezTo>
                    <a:pt x="f10" y="f8"/>
                    <a:pt x="f5" y="f7"/>
                    <a:pt x="f10" y="f10"/>
                  </a:cubicBezTo>
                  <a:cubicBezTo>
                    <a:pt x="f10" y="f5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ACC31087-9ADC-21EC-E753-59C842EEA127}"/>
                </a:ext>
              </a:extLst>
            </p:cNvPr>
            <p:cNvSpPr/>
            <p:nvPr/>
          </p:nvSpPr>
          <p:spPr>
            <a:xfrm>
              <a:off x="5695953" y="4083052"/>
              <a:ext cx="4921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3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4 f19 1"/>
                <a:gd name="f24" fmla="*/ 1 f18 1"/>
                <a:gd name="f25" fmla="*/ 2 f19 1"/>
                <a:gd name="f26" fmla="*/ 5 f18 1"/>
                <a:gd name="f27" fmla="*/ 0 f19 1"/>
                <a:gd name="f28" fmla="*/ 3 f18 1"/>
                <a:gd name="f29" fmla="+- f20 0 f1"/>
                <a:gd name="f30" fmla="*/ f23 1 4"/>
                <a:gd name="f31" fmla="*/ f24 1 5"/>
                <a:gd name="f32" fmla="*/ f25 1 4"/>
                <a:gd name="f33" fmla="*/ f26 1 5"/>
                <a:gd name="f34" fmla="*/ f27 1 4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0" y="f51"/>
                </a:cxn>
              </a:cxnLst>
              <a:rect l="f46" t="f49" r="f47" b="f48"/>
              <a:pathLst>
                <a:path w="4" h="5">
                  <a:moveTo>
                    <a:pt x="f6" y="f8"/>
                  </a:moveTo>
                  <a:cubicBezTo>
                    <a:pt x="f9" y="f10"/>
                    <a:pt x="f6" y="f6"/>
                    <a:pt x="f10" y="f7"/>
                  </a:cubicBezTo>
                  <a:cubicBezTo>
                    <a:pt x="f5" y="f7"/>
                    <a:pt x="f5" y="f6"/>
                    <a:pt x="f5" y="f9"/>
                  </a:cubicBezTo>
                  <a:cubicBezTo>
                    <a:pt x="f5" y="f5"/>
                    <a:pt x="f8" y="f5"/>
                    <a:pt x="f6" y="f8"/>
                  </a:cubicBezTo>
                  <a:close/>
                </a:path>
              </a:pathLst>
            </a:custGeom>
            <a:solidFill>
              <a:srgbClr val="FDEB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3FD19319-98D7-BF9F-4E4C-1F85D4233FDF}"/>
                </a:ext>
              </a:extLst>
            </p:cNvPr>
            <p:cNvSpPr/>
            <p:nvPr/>
          </p:nvSpPr>
          <p:spPr>
            <a:xfrm>
              <a:off x="7351711" y="5380036"/>
              <a:ext cx="538160" cy="5127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42"/>
                <a:gd name="f8" fmla="val 15"/>
                <a:gd name="f9" fmla="val 37"/>
                <a:gd name="f10" fmla="val 29"/>
                <a:gd name="f11" fmla="val 27"/>
                <a:gd name="f12" fmla="val 40"/>
                <a:gd name="f13" fmla="val 10"/>
                <a:gd name="f14" fmla="val 8"/>
                <a:gd name="f15" fmla="val 34"/>
                <a:gd name="f16" fmla="val 4"/>
                <a:gd name="f17" fmla="val 30"/>
                <a:gd name="f18" fmla="val 2"/>
                <a:gd name="f19" fmla="val 20"/>
                <a:gd name="f20" fmla="val 7"/>
                <a:gd name="f21" fmla="val 14"/>
                <a:gd name="f22" fmla="val 25"/>
                <a:gd name="f23" fmla="val 11"/>
                <a:gd name="f24" fmla="val 28"/>
                <a:gd name="f25" fmla="val 24"/>
                <a:gd name="f26" fmla="val 12"/>
                <a:gd name="f27" fmla="val 9"/>
                <a:gd name="f28" fmla="val 16"/>
                <a:gd name="f29" fmla="val 5"/>
                <a:gd name="f30" fmla="val 21"/>
                <a:gd name="f31" fmla="val 3"/>
                <a:gd name="f32" fmla="val 26"/>
                <a:gd name="f33" fmla="val 31"/>
                <a:gd name="f34" fmla="val 36"/>
                <a:gd name="f35" fmla="val 43"/>
                <a:gd name="f36" fmla="+- 0 0 -90"/>
                <a:gd name="f37" fmla="*/ f3 1 44"/>
                <a:gd name="f38" fmla="*/ f4 1 42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4"/>
                <a:gd name="f47" fmla="*/ f43 1 42"/>
                <a:gd name="f48" fmla="*/ 44 f44 1"/>
                <a:gd name="f49" fmla="*/ 15 f43 1"/>
                <a:gd name="f50" fmla="*/ 10 f44 1"/>
                <a:gd name="f51" fmla="*/ 42 f43 1"/>
                <a:gd name="f52" fmla="*/ 4 f44 1"/>
                <a:gd name="f53" fmla="*/ 30 f43 1"/>
                <a:gd name="f54" fmla="*/ 7 f44 1"/>
                <a:gd name="f55" fmla="*/ 14 f43 1"/>
                <a:gd name="f56" fmla="*/ 28 f44 1"/>
                <a:gd name="f57" fmla="*/ 20 f43 1"/>
                <a:gd name="f58" fmla="*/ 20 f44 1"/>
                <a:gd name="f59" fmla="*/ 9 f43 1"/>
                <a:gd name="f60" fmla="*/ 21 f44 1"/>
                <a:gd name="f61" fmla="*/ 3 f43 1"/>
                <a:gd name="f62" fmla="*/ 36 f44 1"/>
                <a:gd name="f63" fmla="*/ 2 f43 1"/>
                <a:gd name="f64" fmla="+- f45 0 f1"/>
                <a:gd name="f65" fmla="*/ f48 1 44"/>
                <a:gd name="f66" fmla="*/ f49 1 42"/>
                <a:gd name="f67" fmla="*/ f50 1 44"/>
                <a:gd name="f68" fmla="*/ f51 1 42"/>
                <a:gd name="f69" fmla="*/ f52 1 44"/>
                <a:gd name="f70" fmla="*/ f53 1 42"/>
                <a:gd name="f71" fmla="*/ f54 1 44"/>
                <a:gd name="f72" fmla="*/ f55 1 42"/>
                <a:gd name="f73" fmla="*/ f56 1 44"/>
                <a:gd name="f74" fmla="*/ f57 1 42"/>
                <a:gd name="f75" fmla="*/ f58 1 44"/>
                <a:gd name="f76" fmla="*/ f59 1 42"/>
                <a:gd name="f77" fmla="*/ f60 1 44"/>
                <a:gd name="f78" fmla="*/ f61 1 42"/>
                <a:gd name="f79" fmla="*/ f62 1 44"/>
                <a:gd name="f80" fmla="*/ f63 1 42"/>
                <a:gd name="f81" fmla="*/ 0 1 f46"/>
                <a:gd name="f82" fmla="*/ f40 1 f46"/>
                <a:gd name="f83" fmla="*/ 0 1 f47"/>
                <a:gd name="f84" fmla="*/ f41 1 f47"/>
                <a:gd name="f85" fmla="*/ f65 1 f46"/>
                <a:gd name="f86" fmla="*/ f66 1 f47"/>
                <a:gd name="f87" fmla="*/ f67 1 f46"/>
                <a:gd name="f88" fmla="*/ f68 1 f47"/>
                <a:gd name="f89" fmla="*/ f69 1 f46"/>
                <a:gd name="f90" fmla="*/ f70 1 f47"/>
                <a:gd name="f91" fmla="*/ f71 1 f46"/>
                <a:gd name="f92" fmla="*/ f72 1 f47"/>
                <a:gd name="f93" fmla="*/ f73 1 f46"/>
                <a:gd name="f94" fmla="*/ f74 1 f47"/>
                <a:gd name="f95" fmla="*/ f75 1 f46"/>
                <a:gd name="f96" fmla="*/ f76 1 f47"/>
                <a:gd name="f97" fmla="*/ f77 1 f46"/>
                <a:gd name="f98" fmla="*/ f78 1 f47"/>
                <a:gd name="f99" fmla="*/ f79 1 f46"/>
                <a:gd name="f100" fmla="*/ f80 1 f47"/>
                <a:gd name="f101" fmla="*/ f81 f37 1"/>
                <a:gd name="f102" fmla="*/ f82 f37 1"/>
                <a:gd name="f103" fmla="*/ f84 f38 1"/>
                <a:gd name="f104" fmla="*/ f83 f38 1"/>
                <a:gd name="f105" fmla="*/ f85 f37 1"/>
                <a:gd name="f106" fmla="*/ f86 f38 1"/>
                <a:gd name="f107" fmla="*/ f87 f37 1"/>
                <a:gd name="f108" fmla="*/ f88 f38 1"/>
                <a:gd name="f109" fmla="*/ f89 f37 1"/>
                <a:gd name="f110" fmla="*/ f90 f38 1"/>
                <a:gd name="f111" fmla="*/ f91 f37 1"/>
                <a:gd name="f112" fmla="*/ f92 f38 1"/>
                <a:gd name="f113" fmla="*/ f93 f37 1"/>
                <a:gd name="f114" fmla="*/ f94 f38 1"/>
                <a:gd name="f115" fmla="*/ f95 f37 1"/>
                <a:gd name="f116" fmla="*/ f96 f38 1"/>
                <a:gd name="f117" fmla="*/ f97 f37 1"/>
                <a:gd name="f118" fmla="*/ f98 f38 1"/>
                <a:gd name="f119" fmla="*/ f99 f37 1"/>
                <a:gd name="f120" fmla="*/ f10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05" y="f106"/>
                </a:cxn>
              </a:cxnLst>
              <a:rect l="f101" t="f104" r="f102" b="f103"/>
              <a:pathLst>
                <a:path w="44" h="42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3" y="f9"/>
                    <a:pt x="f14" y="f15"/>
                    <a:pt x="f16" y="f17"/>
                  </a:cubicBezTo>
                  <a:cubicBezTo>
                    <a:pt x="f5" y="f11"/>
                    <a:pt x="f18" y="f19"/>
                    <a:pt x="f20" y="f21"/>
                  </a:cubicBezTo>
                  <a:cubicBezTo>
                    <a:pt x="f21" y="f14"/>
                    <a:pt x="f22" y="f23"/>
                    <a:pt x="f24" y="f19"/>
                  </a:cubicBezTo>
                  <a:cubicBezTo>
                    <a:pt x="f24" y="f8"/>
                    <a:pt x="f25" y="f26"/>
                    <a:pt x="f19" y="f27"/>
                  </a:cubicBezTo>
                  <a:cubicBezTo>
                    <a:pt x="f28" y="f20"/>
                    <a:pt x="f28" y="f29"/>
                    <a:pt x="f30" y="f31"/>
                  </a:cubicBezTo>
                  <a:cubicBezTo>
                    <a:pt x="f32" y="f5"/>
                    <a:pt x="f33" y="f5"/>
                    <a:pt x="f34" y="f18"/>
                  </a:cubicBezTo>
                  <a:cubicBezTo>
                    <a:pt x="f35" y="f16"/>
                    <a:pt x="f35" y="f13"/>
                    <a:pt x="f6" y="f8"/>
                  </a:cubicBezTo>
                  <a:close/>
                </a:path>
              </a:pathLst>
            </a:custGeom>
            <a:solidFill>
              <a:srgbClr val="F9C6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6DF0F682-F86A-F5D3-EDEA-984C43D6A2A3}"/>
                </a:ext>
              </a:extLst>
            </p:cNvPr>
            <p:cNvSpPr/>
            <p:nvPr/>
          </p:nvSpPr>
          <p:spPr>
            <a:xfrm>
              <a:off x="7277096" y="5330823"/>
              <a:ext cx="625477" cy="6111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0"/>
                <a:gd name="f8" fmla="val 19"/>
                <a:gd name="f9" fmla="val 49"/>
                <a:gd name="f10" fmla="val 18"/>
                <a:gd name="f11" fmla="val 45"/>
                <a:gd name="f12" fmla="val 5"/>
                <a:gd name="f13" fmla="val 36"/>
                <a:gd name="f14" fmla="val 2"/>
                <a:gd name="f15" fmla="val 24"/>
                <a:gd name="f16" fmla="val 10"/>
                <a:gd name="f17" fmla="val 28"/>
                <a:gd name="f18" fmla="val 13"/>
                <a:gd name="f19" fmla="val 33"/>
                <a:gd name="f20" fmla="val 14"/>
                <a:gd name="f21" fmla="val 35"/>
                <a:gd name="f22" fmla="val 20"/>
                <a:gd name="f23" fmla="val 23"/>
                <a:gd name="f24" fmla="val 27"/>
                <a:gd name="f25" fmla="val 34"/>
                <a:gd name="f26" fmla="val 30"/>
                <a:gd name="f27" fmla="val 32"/>
                <a:gd name="f28" fmla="val 29"/>
                <a:gd name="f29" fmla="val 17"/>
                <a:gd name="f30" fmla="val 22"/>
                <a:gd name="f31" fmla="val 16"/>
                <a:gd name="f32" fmla="val 9"/>
                <a:gd name="f33" fmla="val 31"/>
                <a:gd name="f34" fmla="val 38"/>
                <a:gd name="f35" fmla="val 41"/>
                <a:gd name="f36" fmla="val 46"/>
                <a:gd name="f37" fmla="val 48"/>
                <a:gd name="f38" fmla="val 3"/>
                <a:gd name="f39" fmla="val 1"/>
                <a:gd name="f40" fmla="val 7"/>
                <a:gd name="f41" fmla="+- 0 0 -90"/>
                <a:gd name="f42" fmla="*/ f3 1 51"/>
                <a:gd name="f43" fmla="*/ f4 1 5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51"/>
                <a:gd name="f52" fmla="*/ f48 1 50"/>
                <a:gd name="f53" fmla="*/ 50 f49 1"/>
                <a:gd name="f54" fmla="*/ 19 f48 1"/>
                <a:gd name="f55" fmla="*/ 49 f49 1"/>
                <a:gd name="f56" fmla="*/ 18 f48 1"/>
                <a:gd name="f57" fmla="*/ 24 f49 1"/>
                <a:gd name="f58" fmla="*/ 10 f48 1"/>
                <a:gd name="f59" fmla="*/ 35 f49 1"/>
                <a:gd name="f60" fmla="*/ 20 f48 1"/>
                <a:gd name="f61" fmla="*/ 34 f49 1"/>
                <a:gd name="f62" fmla="*/ 30 f48 1"/>
                <a:gd name="f63" fmla="*/ 33 f49 1"/>
                <a:gd name="f64" fmla="*/ 28 f48 1"/>
                <a:gd name="f65" fmla="*/ 22 f49 1"/>
                <a:gd name="f66" fmla="*/ 17 f48 1"/>
                <a:gd name="f67" fmla="*/ 9 f49 1"/>
                <a:gd name="f68" fmla="*/ 13 f49 1"/>
                <a:gd name="f69" fmla="*/ 35 f48 1"/>
                <a:gd name="f70" fmla="*/ 16 f49 1"/>
                <a:gd name="f71" fmla="*/ 46 f48 1"/>
                <a:gd name="f72" fmla="*/ 3 f49 1"/>
                <a:gd name="f73" fmla="*/ 41 f48 1"/>
                <a:gd name="f74" fmla="*/ 1 f48 1"/>
                <a:gd name="f75" fmla="+- f50 0 f1"/>
                <a:gd name="f76" fmla="*/ f53 1 51"/>
                <a:gd name="f77" fmla="*/ f54 1 50"/>
                <a:gd name="f78" fmla="*/ f55 1 51"/>
                <a:gd name="f79" fmla="*/ f56 1 50"/>
                <a:gd name="f80" fmla="*/ f57 1 51"/>
                <a:gd name="f81" fmla="*/ f58 1 50"/>
                <a:gd name="f82" fmla="*/ f59 1 51"/>
                <a:gd name="f83" fmla="*/ f60 1 50"/>
                <a:gd name="f84" fmla="*/ f61 1 51"/>
                <a:gd name="f85" fmla="*/ f62 1 50"/>
                <a:gd name="f86" fmla="*/ f63 1 51"/>
                <a:gd name="f87" fmla="*/ f64 1 50"/>
                <a:gd name="f88" fmla="*/ f65 1 51"/>
                <a:gd name="f89" fmla="*/ f66 1 50"/>
                <a:gd name="f90" fmla="*/ f67 1 51"/>
                <a:gd name="f91" fmla="*/ f68 1 51"/>
                <a:gd name="f92" fmla="*/ f69 1 50"/>
                <a:gd name="f93" fmla="*/ f70 1 51"/>
                <a:gd name="f94" fmla="*/ f71 1 50"/>
                <a:gd name="f95" fmla="*/ f72 1 51"/>
                <a:gd name="f96" fmla="*/ f73 1 50"/>
                <a:gd name="f97" fmla="*/ f74 1 50"/>
                <a:gd name="f98" fmla="*/ 0 1 f51"/>
                <a:gd name="f99" fmla="*/ f45 1 f51"/>
                <a:gd name="f100" fmla="*/ 0 1 f52"/>
                <a:gd name="f101" fmla="*/ f46 1 f52"/>
                <a:gd name="f102" fmla="*/ f76 1 f51"/>
                <a:gd name="f103" fmla="*/ f77 1 f52"/>
                <a:gd name="f104" fmla="*/ f78 1 f51"/>
                <a:gd name="f105" fmla="*/ f79 1 f52"/>
                <a:gd name="f106" fmla="*/ f80 1 f51"/>
                <a:gd name="f107" fmla="*/ f81 1 f52"/>
                <a:gd name="f108" fmla="*/ f82 1 f51"/>
                <a:gd name="f109" fmla="*/ f83 1 f52"/>
                <a:gd name="f110" fmla="*/ f84 1 f51"/>
                <a:gd name="f111" fmla="*/ f85 1 f52"/>
                <a:gd name="f112" fmla="*/ f86 1 f51"/>
                <a:gd name="f113" fmla="*/ f87 1 f52"/>
                <a:gd name="f114" fmla="*/ f88 1 f51"/>
                <a:gd name="f115" fmla="*/ f89 1 f52"/>
                <a:gd name="f116" fmla="*/ f90 1 f51"/>
                <a:gd name="f117" fmla="*/ f91 1 f51"/>
                <a:gd name="f118" fmla="*/ f92 1 f52"/>
                <a:gd name="f119" fmla="*/ f93 1 f51"/>
                <a:gd name="f120" fmla="*/ f94 1 f52"/>
                <a:gd name="f121" fmla="*/ f95 1 f51"/>
                <a:gd name="f122" fmla="*/ f96 1 f52"/>
                <a:gd name="f123" fmla="*/ f97 1 f52"/>
                <a:gd name="f124" fmla="*/ f98 f42 1"/>
                <a:gd name="f125" fmla="*/ f99 f42 1"/>
                <a:gd name="f126" fmla="*/ f101 f43 1"/>
                <a:gd name="f127" fmla="*/ f100 f43 1"/>
                <a:gd name="f128" fmla="*/ f102 f42 1"/>
                <a:gd name="f129" fmla="*/ f103 f43 1"/>
                <a:gd name="f130" fmla="*/ f104 f42 1"/>
                <a:gd name="f131" fmla="*/ f105 f43 1"/>
                <a:gd name="f132" fmla="*/ f106 f42 1"/>
                <a:gd name="f133" fmla="*/ f107 f43 1"/>
                <a:gd name="f134" fmla="*/ f108 f42 1"/>
                <a:gd name="f135" fmla="*/ f109 f43 1"/>
                <a:gd name="f136" fmla="*/ f110 f42 1"/>
                <a:gd name="f137" fmla="*/ f111 f43 1"/>
                <a:gd name="f138" fmla="*/ f112 f42 1"/>
                <a:gd name="f139" fmla="*/ f113 f43 1"/>
                <a:gd name="f140" fmla="*/ f114 f42 1"/>
                <a:gd name="f141" fmla="*/ f115 f43 1"/>
                <a:gd name="f142" fmla="*/ f116 f42 1"/>
                <a:gd name="f143" fmla="*/ f117 f42 1"/>
                <a:gd name="f144" fmla="*/ f118 f43 1"/>
                <a:gd name="f145" fmla="*/ f119 f42 1"/>
                <a:gd name="f146" fmla="*/ f120 f43 1"/>
                <a:gd name="f147" fmla="*/ f121 f42 1"/>
                <a:gd name="f148" fmla="*/ f122 f43 1"/>
                <a:gd name="f149" fmla="*/ f12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38" y="f139"/>
                </a:cxn>
                <a:cxn ang="f75">
                  <a:pos x="f140" y="f141"/>
                </a:cxn>
                <a:cxn ang="f75">
                  <a:pos x="f142" y="f139"/>
                </a:cxn>
                <a:cxn ang="f75">
                  <a:pos x="f143" y="f144"/>
                </a:cxn>
                <a:cxn ang="f75">
                  <a:pos x="f145" y="f146"/>
                </a:cxn>
                <a:cxn ang="f75">
                  <a:pos x="f147" y="f148"/>
                </a:cxn>
                <a:cxn ang="f75">
                  <a:pos x="f134" y="f149"/>
                </a:cxn>
                <a:cxn ang="f75">
                  <a:pos x="f128" y="f129"/>
                </a:cxn>
              </a:cxnLst>
              <a:rect l="f124" t="f127" r="f125" b="f126"/>
              <a:pathLst>
                <a:path w="51" h="50">
                  <a:moveTo>
                    <a:pt x="f7" y="f8"/>
                  </a:moveTo>
                  <a:cubicBezTo>
                    <a:pt x="f7" y="f8"/>
                    <a:pt x="f9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3" y="f23"/>
                    <a:pt x="f21" y="f24"/>
                    <a:pt x="f25" y="f26"/>
                  </a:cubicBezTo>
                  <a:cubicBezTo>
                    <a:pt x="f27" y="f26"/>
                    <a:pt x="f19" y="f28"/>
                    <a:pt x="f19" y="f17"/>
                  </a:cubicBezTo>
                  <a:cubicBezTo>
                    <a:pt x="f27" y="f22"/>
                    <a:pt x="f28" y="f29"/>
                    <a:pt x="f30" y="f29"/>
                  </a:cubicBezTo>
                  <a:cubicBezTo>
                    <a:pt x="f31" y="f29"/>
                    <a:pt x="f16" y="f30"/>
                    <a:pt x="f32" y="f17"/>
                  </a:cubicBezTo>
                  <a:cubicBezTo>
                    <a:pt x="f32" y="f33"/>
                    <a:pt x="f16" y="f25"/>
                    <a:pt x="f18" y="f21"/>
                  </a:cubicBezTo>
                  <a:cubicBezTo>
                    <a:pt x="f10" y="f34"/>
                    <a:pt x="f10" y="f35"/>
                    <a:pt x="f31" y="f36"/>
                  </a:cubicBezTo>
                  <a:cubicBezTo>
                    <a:pt x="f16" y="f7"/>
                    <a:pt x="f12" y="f37"/>
                    <a:pt x="f38" y="f35"/>
                  </a:cubicBezTo>
                  <a:cubicBezTo>
                    <a:pt x="f5" y="f23"/>
                    <a:pt x="f29" y="f14"/>
                    <a:pt x="f21" y="f39"/>
                  </a:cubicBezTo>
                  <a:cubicBezTo>
                    <a:pt x="f36" y="f5"/>
                    <a:pt x="f6" y="f40"/>
                    <a:pt x="f7" y="f8"/>
                  </a:cubicBezTo>
                  <a:close/>
                </a:path>
              </a:pathLst>
            </a:custGeom>
            <a:solidFill>
              <a:srgbClr val="D387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C7D955B9-7D69-5B0D-0369-7814253032C4}"/>
                </a:ext>
              </a:extLst>
            </p:cNvPr>
            <p:cNvSpPr/>
            <p:nvPr/>
          </p:nvSpPr>
          <p:spPr>
            <a:xfrm>
              <a:off x="6186492" y="5881685"/>
              <a:ext cx="477838" cy="29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4"/>
                <a:gd name="f8" fmla="val 19"/>
                <a:gd name="f9" fmla="val 23"/>
                <a:gd name="f10" fmla="val 14"/>
                <a:gd name="f11" fmla="val 9"/>
                <a:gd name="f12" fmla="val 21"/>
                <a:gd name="f13" fmla="val 5"/>
                <a:gd name="f14" fmla="val 18"/>
                <a:gd name="f15" fmla="val 15"/>
                <a:gd name="f16" fmla="val 1"/>
                <a:gd name="f17" fmla="val 8"/>
                <a:gd name="f18" fmla="val 6"/>
                <a:gd name="f19" fmla="val 12"/>
                <a:gd name="f20" fmla="val 28"/>
                <a:gd name="f21" fmla="val 34"/>
                <a:gd name="f22" fmla="val 7"/>
                <a:gd name="f23" fmla="val 38"/>
                <a:gd name="f24" fmla="val 17"/>
                <a:gd name="f25" fmla="val 32"/>
                <a:gd name="f26" fmla="val 20"/>
                <a:gd name="f27" fmla="+- 0 0 -90"/>
                <a:gd name="f28" fmla="*/ f3 1 39"/>
                <a:gd name="f29" fmla="*/ f4 1 2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9"/>
                <a:gd name="f38" fmla="*/ f34 1 24"/>
                <a:gd name="f39" fmla="*/ 19 f35 1"/>
                <a:gd name="f40" fmla="*/ 23 f34 1"/>
                <a:gd name="f41" fmla="*/ 5 f35 1"/>
                <a:gd name="f42" fmla="*/ 18 f34 1"/>
                <a:gd name="f43" fmla="*/ 6 f35 1"/>
                <a:gd name="f44" fmla="*/ 5 f34 1"/>
                <a:gd name="f45" fmla="*/ 34 f35 1"/>
                <a:gd name="f46" fmla="*/ 7 f34 1"/>
                <a:gd name="f47" fmla="*/ 32 f35 1"/>
                <a:gd name="f48" fmla="*/ 20 f34 1"/>
                <a:gd name="f49" fmla="+- f36 0 f1"/>
                <a:gd name="f50" fmla="*/ f39 1 39"/>
                <a:gd name="f51" fmla="*/ f40 1 24"/>
                <a:gd name="f52" fmla="*/ f41 1 39"/>
                <a:gd name="f53" fmla="*/ f42 1 24"/>
                <a:gd name="f54" fmla="*/ f43 1 39"/>
                <a:gd name="f55" fmla="*/ f44 1 24"/>
                <a:gd name="f56" fmla="*/ f45 1 39"/>
                <a:gd name="f57" fmla="*/ f46 1 24"/>
                <a:gd name="f58" fmla="*/ f47 1 39"/>
                <a:gd name="f59" fmla="*/ f48 1 24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39" h="24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5" y="f15"/>
                    <a:pt x="f16" y="f17"/>
                    <a:pt x="f18" y="f13"/>
                  </a:cubicBezTo>
                  <a:cubicBezTo>
                    <a:pt x="f19" y="f16"/>
                    <a:pt x="f20" y="f5"/>
                    <a:pt x="f21" y="f22"/>
                  </a:cubicBezTo>
                  <a:cubicBezTo>
                    <a:pt x="f6" y="f19"/>
                    <a:pt x="f23" y="f24"/>
                    <a:pt x="f25" y="f26"/>
                  </a:cubicBezTo>
                  <a:cubicBezTo>
                    <a:pt x="f20" y="f9"/>
                    <a:pt x="f7" y="f7"/>
                    <a:pt x="f8" y="f9"/>
                  </a:cubicBezTo>
                  <a:close/>
                </a:path>
              </a:pathLst>
            </a:custGeom>
            <a:solidFill>
              <a:srgbClr val="F4A4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9D8C08AF-4AB9-B337-1D04-07194A550BC8}"/>
                </a:ext>
              </a:extLst>
            </p:cNvPr>
            <p:cNvSpPr/>
            <p:nvPr/>
          </p:nvSpPr>
          <p:spPr>
            <a:xfrm>
              <a:off x="3586167" y="5868984"/>
              <a:ext cx="454027" cy="2571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1"/>
                <a:gd name="f8" fmla="val 13"/>
                <a:gd name="f9" fmla="val 19"/>
                <a:gd name="f10" fmla="val 25"/>
                <a:gd name="f11" fmla="val 30"/>
                <a:gd name="f12" fmla="val 3"/>
                <a:gd name="f13" fmla="val 7"/>
                <a:gd name="f14" fmla="val 14"/>
                <a:gd name="f15" fmla="val 17"/>
                <a:gd name="f16" fmla="val 23"/>
                <a:gd name="f17" fmla="val 10"/>
                <a:gd name="f18" fmla="val 20"/>
                <a:gd name="f19" fmla="val 4"/>
                <a:gd name="f20" fmla="val 16"/>
                <a:gd name="f21" fmla="val 12"/>
                <a:gd name="f22" fmla="val 6"/>
                <a:gd name="f23" fmla="val 5"/>
                <a:gd name="f24" fmla="val 8"/>
                <a:gd name="f25" fmla="val 2"/>
                <a:gd name="f26" fmla="val 1"/>
                <a:gd name="f27" fmla="+- 0 0 -90"/>
                <a:gd name="f28" fmla="*/ f3 1 37"/>
                <a:gd name="f29" fmla="*/ f4 1 2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7"/>
                <a:gd name="f38" fmla="*/ f34 1 21"/>
                <a:gd name="f39" fmla="*/ 13 f35 1"/>
                <a:gd name="f40" fmla="*/ 0 f34 1"/>
                <a:gd name="f41" fmla="*/ 30 f35 1"/>
                <a:gd name="f42" fmla="*/ 3 f34 1"/>
                <a:gd name="f43" fmla="*/ 17 f34 1"/>
                <a:gd name="f44" fmla="*/ 4 f35 1"/>
                <a:gd name="f45" fmla="*/ 16 f34 1"/>
                <a:gd name="f46" fmla="*/ 5 f35 1"/>
                <a:gd name="f47" fmla="+- f36 0 f1"/>
                <a:gd name="f48" fmla="*/ f39 1 37"/>
                <a:gd name="f49" fmla="*/ f40 1 21"/>
                <a:gd name="f50" fmla="*/ f41 1 37"/>
                <a:gd name="f51" fmla="*/ f42 1 21"/>
                <a:gd name="f52" fmla="*/ f43 1 21"/>
                <a:gd name="f53" fmla="*/ f44 1 37"/>
                <a:gd name="f54" fmla="*/ f45 1 21"/>
                <a:gd name="f55" fmla="*/ f46 1 37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8"/>
                <a:gd name="f65" fmla="*/ f53 1 f37"/>
                <a:gd name="f66" fmla="*/ f54 1 f38"/>
                <a:gd name="f67" fmla="*/ f55 1 f37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9 1"/>
                <a:gd name="f77" fmla="*/ f65 f28 1"/>
                <a:gd name="f78" fmla="*/ f66 f29 1"/>
                <a:gd name="f79" fmla="*/ f6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4" y="f76"/>
                </a:cxn>
                <a:cxn ang="f47">
                  <a:pos x="f77" y="f78"/>
                </a:cxn>
                <a:cxn ang="f47">
                  <a:pos x="f79" y="f75"/>
                </a:cxn>
                <a:cxn ang="f47">
                  <a:pos x="f72" y="f73"/>
                </a:cxn>
              </a:cxnLst>
              <a:rect l="f68" t="f71" r="f69" b="f70"/>
              <a:pathLst>
                <a:path w="37" h="21">
                  <a:moveTo>
                    <a:pt x="f8" y="f5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6" y="f13"/>
                    <a:pt x="f6" y="f14"/>
                    <a:pt x="f11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5" y="f21"/>
                    <a:pt x="f5" y="f22"/>
                    <a:pt x="f23" y="f12"/>
                  </a:cubicBezTo>
                  <a:cubicBezTo>
                    <a:pt x="f24" y="f25"/>
                    <a:pt x="f17" y="f26"/>
                    <a:pt x="f8" y="f5"/>
                  </a:cubicBezTo>
                  <a:close/>
                </a:path>
              </a:pathLst>
            </a:custGeom>
            <a:solidFill>
              <a:srgbClr val="F4A8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E14F0A99-1A98-6BFD-BE9F-3B1238F0B1A4}"/>
                </a:ext>
              </a:extLst>
            </p:cNvPr>
            <p:cNvSpPr/>
            <p:nvPr/>
          </p:nvSpPr>
          <p:spPr>
            <a:xfrm>
              <a:off x="5070476" y="6308729"/>
              <a:ext cx="207961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2"/>
                <a:gd name="f8" fmla="val 1"/>
                <a:gd name="f9" fmla="val 10"/>
                <a:gd name="f10" fmla="val 12"/>
                <a:gd name="f11" fmla="val 14"/>
                <a:gd name="f12" fmla="val 19"/>
                <a:gd name="f13" fmla="val 11"/>
                <a:gd name="f14" fmla="val 9"/>
                <a:gd name="f15" fmla="val 20"/>
                <a:gd name="f16" fmla="val 5"/>
                <a:gd name="f17" fmla="val 6"/>
                <a:gd name="f18" fmla="val 3"/>
                <a:gd name="f19" fmla="+- 0 0 -90"/>
                <a:gd name="f20" fmla="*/ f3 1 17"/>
                <a:gd name="f21" fmla="*/ f4 1 2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7"/>
                <a:gd name="f30" fmla="*/ f26 1 22"/>
                <a:gd name="f31" fmla="*/ 0 f27 1"/>
                <a:gd name="f32" fmla="*/ 1 f26 1"/>
                <a:gd name="f33" fmla="*/ 14 f27 1"/>
                <a:gd name="f34" fmla="*/ 19 f26 1"/>
                <a:gd name="f35" fmla="*/ 9 f27 1"/>
                <a:gd name="f36" fmla="*/ 20 f26 1"/>
                <a:gd name="f37" fmla="*/ 5 f27 1"/>
                <a:gd name="f38" fmla="*/ 10 f26 1"/>
                <a:gd name="f39" fmla="+- f28 0 f1"/>
                <a:gd name="f40" fmla="*/ f31 1 17"/>
                <a:gd name="f41" fmla="*/ f32 1 22"/>
                <a:gd name="f42" fmla="*/ f33 1 17"/>
                <a:gd name="f43" fmla="*/ f34 1 22"/>
                <a:gd name="f44" fmla="*/ f35 1 17"/>
                <a:gd name="f45" fmla="*/ f36 1 22"/>
                <a:gd name="f46" fmla="*/ f37 1 17"/>
                <a:gd name="f47" fmla="*/ f38 1 22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7" h="22">
                  <a:moveTo>
                    <a:pt x="f5" y="f8"/>
                  </a:moveTo>
                  <a:cubicBezTo>
                    <a:pt x="f9" y="f5"/>
                    <a:pt x="f6" y="f10"/>
                    <a:pt x="f11" y="f12"/>
                  </a:cubicBezTo>
                  <a:cubicBezTo>
                    <a:pt x="f10" y="f7"/>
                    <a:pt x="f13" y="f7"/>
                    <a:pt x="f14" y="f15"/>
                  </a:cubicBezTo>
                  <a:cubicBezTo>
                    <a:pt x="f16" y="f6"/>
                    <a:pt x="f16" y="f11"/>
                    <a:pt x="f16" y="f9"/>
                  </a:cubicBezTo>
                  <a:cubicBezTo>
                    <a:pt x="f17" y="f17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CB87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643B7DD1-4E28-040E-1CBD-E3412AF0DA76}"/>
                </a:ext>
              </a:extLst>
            </p:cNvPr>
            <p:cNvSpPr/>
            <p:nvPr/>
          </p:nvSpPr>
          <p:spPr>
            <a:xfrm>
              <a:off x="4787898" y="5697534"/>
              <a:ext cx="293686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3"/>
                <a:gd name="f8" fmla="val 14"/>
                <a:gd name="f9" fmla="val 19"/>
                <a:gd name="f10" fmla="val 2"/>
                <a:gd name="f11" fmla="val 4"/>
                <a:gd name="f12" fmla="val 12"/>
                <a:gd name="f13" fmla="val 20"/>
                <a:gd name="f14" fmla="val 7"/>
                <a:gd name="f15" fmla="val 17"/>
                <a:gd name="f16" fmla="val 5"/>
                <a:gd name="f17" fmla="val 8"/>
                <a:gd name="f18" fmla="val 3"/>
                <a:gd name="f19" fmla="val 9"/>
                <a:gd name="f20" fmla="val 1"/>
                <a:gd name="f21" fmla="val 6"/>
                <a:gd name="f22" fmla="val 11"/>
                <a:gd name="f23" fmla="+- 0 0 -90"/>
                <a:gd name="f24" fmla="*/ f3 1 24"/>
                <a:gd name="f25" fmla="*/ f4 1 1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4"/>
                <a:gd name="f34" fmla="*/ f30 1 13"/>
                <a:gd name="f35" fmla="*/ 14 f31 1"/>
                <a:gd name="f36" fmla="*/ 0 f30 1"/>
                <a:gd name="f37" fmla="*/ 24 f31 1"/>
                <a:gd name="f38" fmla="*/ 12 f30 1"/>
                <a:gd name="f39" fmla="*/ 12 f31 1"/>
                <a:gd name="f40" fmla="*/ 4 f30 1"/>
                <a:gd name="f41" fmla="*/ 3 f31 1"/>
                <a:gd name="f42" fmla="*/ 13 f30 1"/>
                <a:gd name="f43" fmla="*/ 6 f31 1"/>
                <a:gd name="f44" fmla="*/ 2 f30 1"/>
                <a:gd name="f45" fmla="+- f32 0 f1"/>
                <a:gd name="f46" fmla="*/ f35 1 24"/>
                <a:gd name="f47" fmla="*/ f36 1 13"/>
                <a:gd name="f48" fmla="*/ f37 1 24"/>
                <a:gd name="f49" fmla="*/ f38 1 13"/>
                <a:gd name="f50" fmla="*/ f39 1 24"/>
                <a:gd name="f51" fmla="*/ f40 1 13"/>
                <a:gd name="f52" fmla="*/ f41 1 24"/>
                <a:gd name="f53" fmla="*/ f42 1 13"/>
                <a:gd name="f54" fmla="*/ f43 1 24"/>
                <a:gd name="f55" fmla="*/ f44 1 13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4" h="13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13" y="f14"/>
                    <a:pt x="f15" y="f11"/>
                    <a:pt x="f12" y="f11"/>
                  </a:cubicBezTo>
                  <a:cubicBezTo>
                    <a:pt x="f16" y="f16"/>
                    <a:pt x="f11" y="f17"/>
                    <a:pt x="f18" y="f7"/>
                  </a:cubicBezTo>
                  <a:cubicBezTo>
                    <a:pt x="f5" y="f19"/>
                    <a:pt x="f20" y="f16"/>
                    <a:pt x="f21" y="f10"/>
                  </a:cubicBezTo>
                  <a:cubicBezTo>
                    <a:pt x="f19" y="f5"/>
                    <a:pt x="f22" y="f5"/>
                    <a:pt x="f8" y="f5"/>
                  </a:cubicBezTo>
                  <a:close/>
                </a:path>
              </a:pathLst>
            </a:custGeom>
            <a:solidFill>
              <a:srgbClr val="C98E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84D60FE0-CEFE-04D2-4BC3-50C6097E53D7}"/>
                </a:ext>
              </a:extLst>
            </p:cNvPr>
            <p:cNvSpPr/>
            <p:nvPr/>
          </p:nvSpPr>
          <p:spPr>
            <a:xfrm>
              <a:off x="7375522" y="4878388"/>
              <a:ext cx="184151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1"/>
                <a:gd name="f8" fmla="val 9"/>
                <a:gd name="f9" fmla="val 10"/>
                <a:gd name="f10" fmla="val 14"/>
                <a:gd name="f11" fmla="val 13"/>
                <a:gd name="f12" fmla="val 7"/>
                <a:gd name="f13" fmla="val 4"/>
                <a:gd name="f14" fmla="val 8"/>
                <a:gd name="f15" fmla="val 5"/>
                <a:gd name="f16" fmla="val 3"/>
                <a:gd name="f17" fmla="val 1"/>
                <a:gd name="f18" fmla="val 2"/>
                <a:gd name="f19" fmla="val 6"/>
                <a:gd name="f20" fmla="+- 0 0 -90"/>
                <a:gd name="f21" fmla="*/ f3 1 15"/>
                <a:gd name="f22" fmla="*/ f4 1 1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5"/>
                <a:gd name="f31" fmla="*/ f27 1 11"/>
                <a:gd name="f32" fmla="*/ 15 f28 1"/>
                <a:gd name="f33" fmla="*/ 9 f27 1"/>
                <a:gd name="f34" fmla="*/ 13 f28 1"/>
                <a:gd name="f35" fmla="*/ 11 f27 1"/>
                <a:gd name="f36" fmla="*/ 4 f28 1"/>
                <a:gd name="f37" fmla="*/ 3 f28 1"/>
                <a:gd name="f38" fmla="*/ 3 f27 1"/>
                <a:gd name="f39" fmla="*/ 10 f28 1"/>
                <a:gd name="f40" fmla="*/ 2 f27 1"/>
                <a:gd name="f41" fmla="+- f29 0 f1"/>
                <a:gd name="f42" fmla="*/ f32 1 15"/>
                <a:gd name="f43" fmla="*/ f33 1 11"/>
                <a:gd name="f44" fmla="*/ f34 1 15"/>
                <a:gd name="f45" fmla="*/ f35 1 11"/>
                <a:gd name="f46" fmla="*/ f36 1 15"/>
                <a:gd name="f47" fmla="*/ f37 1 15"/>
                <a:gd name="f48" fmla="*/ f38 1 11"/>
                <a:gd name="f49" fmla="*/ f39 1 15"/>
                <a:gd name="f50" fmla="*/ f40 1 11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0"/>
                <a:gd name="f61" fmla="*/ f48 1 f31"/>
                <a:gd name="f62" fmla="*/ f49 1 f30"/>
                <a:gd name="f63" fmla="*/ f50 1 f31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1 1"/>
                <a:gd name="f74" fmla="*/ f61 f22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69"/>
                </a:cxn>
                <a:cxn ang="f41">
                  <a:pos x="f73" y="f74"/>
                </a:cxn>
                <a:cxn ang="f41">
                  <a:pos x="f75" y="f76"/>
                </a:cxn>
                <a:cxn ang="f41">
                  <a:pos x="f68" y="f69"/>
                </a:cxn>
              </a:cxnLst>
              <a:rect l="f64" t="f67" r="f65" b="f66"/>
              <a:pathLst>
                <a:path w="15" h="11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9" y="f9"/>
                    <a:pt x="f12" y="f9"/>
                    <a:pt x="f13" y="f8"/>
                  </a:cubicBezTo>
                  <a:cubicBezTo>
                    <a:pt x="f5" y="f14"/>
                    <a:pt x="f5" y="f15"/>
                    <a:pt x="f16" y="f16"/>
                  </a:cubicBezTo>
                  <a:cubicBezTo>
                    <a:pt x="f15" y="f17"/>
                    <a:pt x="f14" y="f5"/>
                    <a:pt x="f9" y="f18"/>
                  </a:cubicBezTo>
                  <a:cubicBezTo>
                    <a:pt x="f11" y="f16"/>
                    <a:pt x="f10" y="f19"/>
                    <a:pt x="f6" y="f8"/>
                  </a:cubicBezTo>
                  <a:close/>
                </a:path>
              </a:pathLst>
            </a:custGeom>
            <a:solidFill>
              <a:srgbClr val="FDE3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ADD6C794-1910-60D0-2C2D-A29BF5A83FFF}"/>
                </a:ext>
              </a:extLst>
            </p:cNvPr>
            <p:cNvSpPr/>
            <p:nvPr/>
          </p:nvSpPr>
          <p:spPr>
            <a:xfrm>
              <a:off x="5376864" y="5380036"/>
              <a:ext cx="147639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7"/>
                <a:gd name="f9" fmla="val 3"/>
                <a:gd name="f10" fmla="val 6"/>
                <a:gd name="f11" fmla="val 5"/>
                <a:gd name="f12" fmla="val 2"/>
                <a:gd name="f13" fmla="val 9"/>
                <a:gd name="f14" fmla="val 1"/>
                <a:gd name="f15" fmla="val 11"/>
                <a:gd name="f16" fmla="val 4"/>
                <a:gd name="f17" fmla="val 8"/>
                <a:gd name="f18" fmla="+- 0 0 -90"/>
                <a:gd name="f19" fmla="*/ f3 1 12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2"/>
                <a:gd name="f30" fmla="*/ 0 f26 1"/>
                <a:gd name="f31" fmla="*/ 7 f25 1"/>
                <a:gd name="f32" fmla="*/ 6 f26 1"/>
                <a:gd name="f33" fmla="*/ 3 f25 1"/>
                <a:gd name="f34" fmla="*/ 9 f26 1"/>
                <a:gd name="f35" fmla="*/ 1 f25 1"/>
                <a:gd name="f36" fmla="*/ 12 f26 1"/>
                <a:gd name="f37" fmla="*/ 6 f25 1"/>
                <a:gd name="f38" fmla="*/ 9 f25 1"/>
                <a:gd name="f39" fmla="+- f27 0 f1"/>
                <a:gd name="f40" fmla="*/ f30 1 12"/>
                <a:gd name="f41" fmla="*/ f31 1 10"/>
                <a:gd name="f42" fmla="*/ f32 1 12"/>
                <a:gd name="f43" fmla="*/ f33 1 10"/>
                <a:gd name="f44" fmla="*/ f34 1 12"/>
                <a:gd name="f45" fmla="*/ f35 1 10"/>
                <a:gd name="f46" fmla="*/ f36 1 12"/>
                <a:gd name="f47" fmla="*/ f37 1 10"/>
                <a:gd name="f48" fmla="*/ f38 1 10"/>
                <a:gd name="f49" fmla="*/ 0 1 f29"/>
                <a:gd name="f50" fmla="*/ f22 1 f29"/>
                <a:gd name="f51" fmla="*/ 0 1 f28"/>
                <a:gd name="f52" fmla="*/ f23 1 f28"/>
                <a:gd name="f53" fmla="*/ f40 1 f29"/>
                <a:gd name="f54" fmla="*/ f41 1 f28"/>
                <a:gd name="f55" fmla="*/ f42 1 f29"/>
                <a:gd name="f56" fmla="*/ f43 1 f28"/>
                <a:gd name="f57" fmla="*/ f44 1 f29"/>
                <a:gd name="f58" fmla="*/ f45 1 f28"/>
                <a:gd name="f59" fmla="*/ f46 1 f29"/>
                <a:gd name="f60" fmla="*/ f47 1 f28"/>
                <a:gd name="f61" fmla="*/ f48 1 f28"/>
                <a:gd name="f62" fmla="*/ f49 f19 1"/>
                <a:gd name="f63" fmla="*/ f50 f19 1"/>
                <a:gd name="f64" fmla="*/ f52 f20 1"/>
                <a:gd name="f65" fmla="*/ f51 f20 1"/>
                <a:gd name="f66" fmla="*/ f53 f19 1"/>
                <a:gd name="f67" fmla="*/ f54 f20 1"/>
                <a:gd name="f68" fmla="*/ f55 f19 1"/>
                <a:gd name="f69" fmla="*/ f56 f20 1"/>
                <a:gd name="f70" fmla="*/ f57 f19 1"/>
                <a:gd name="f71" fmla="*/ f58 f20 1"/>
                <a:gd name="f72" fmla="*/ f59 f19 1"/>
                <a:gd name="f73" fmla="*/ f60 f20 1"/>
                <a:gd name="f74" fmla="*/ f6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72" y="f73"/>
                </a:cxn>
                <a:cxn ang="f39">
                  <a:pos x="f70" y="f74"/>
                </a:cxn>
                <a:cxn ang="f39">
                  <a:pos x="f66" y="f67"/>
                </a:cxn>
              </a:cxnLst>
              <a:rect l="f62" t="f65" r="f63" b="f64"/>
              <a:pathLst>
                <a:path w="12" h="10">
                  <a:moveTo>
                    <a:pt x="f5" y="f8"/>
                  </a:moveTo>
                  <a:cubicBezTo>
                    <a:pt x="f9" y="f10"/>
                    <a:pt x="f11" y="f11"/>
                    <a:pt x="f10" y="f9"/>
                  </a:cubicBezTo>
                  <a:cubicBezTo>
                    <a:pt x="f8" y="f12"/>
                    <a:pt x="f8" y="f5"/>
                    <a:pt x="f13" y="f14"/>
                  </a:cubicBezTo>
                  <a:cubicBezTo>
                    <a:pt x="f15" y="f12"/>
                    <a:pt x="f15" y="f16"/>
                    <a:pt x="f6" y="f10"/>
                  </a:cubicBezTo>
                  <a:cubicBezTo>
                    <a:pt x="f6" y="f17"/>
                    <a:pt x="f15" y="f13"/>
                    <a:pt x="f13" y="f13"/>
                  </a:cubicBezTo>
                  <a:cubicBezTo>
                    <a:pt x="f10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FDE3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2982D6F-A52C-A2B5-6AC4-50FE503143D8}"/>
                </a:ext>
              </a:extLst>
            </p:cNvPr>
            <p:cNvSpPr/>
            <p:nvPr/>
          </p:nvSpPr>
          <p:spPr>
            <a:xfrm>
              <a:off x="4775197" y="5637211"/>
              <a:ext cx="85725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2"/>
                <a:gd name="f9" fmla="val 4"/>
                <a:gd name="f10" fmla="val 3"/>
                <a:gd name="f11" fmla="val 1"/>
                <a:gd name="f12" fmla="+- 0 0 -90"/>
                <a:gd name="f13" fmla="*/ f3 1 7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7"/>
                <a:gd name="f24" fmla="*/ 7 f20 1"/>
                <a:gd name="f25" fmla="*/ 2 f19 1"/>
                <a:gd name="f26" fmla="*/ 1 f20 1"/>
                <a:gd name="f27" fmla="*/ 4 f19 1"/>
                <a:gd name="f28" fmla="*/ 0 f20 1"/>
                <a:gd name="f29" fmla="*/ 3 f19 1"/>
                <a:gd name="f30" fmla="+- f21 0 f1"/>
                <a:gd name="f31" fmla="*/ f24 1 7"/>
                <a:gd name="f32" fmla="*/ f25 1 5"/>
                <a:gd name="f33" fmla="*/ f26 1 7"/>
                <a:gd name="f34" fmla="*/ f27 1 5"/>
                <a:gd name="f35" fmla="*/ f28 1 7"/>
                <a:gd name="f36" fmla="*/ f29 1 5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7" h="5">
                  <a:moveTo>
                    <a:pt x="f6" y="f8"/>
                  </a:moveTo>
                  <a:cubicBezTo>
                    <a:pt x="f7" y="f9"/>
                    <a:pt x="f10" y="f7"/>
                    <a:pt x="f11" y="f9"/>
                  </a:cubicBezTo>
                  <a:cubicBezTo>
                    <a:pt x="f11" y="f9"/>
                    <a:pt x="f5" y="f10"/>
                    <a:pt x="f5" y="f10"/>
                  </a:cubicBezTo>
                  <a:cubicBezTo>
                    <a:pt x="f8" y="f5"/>
                    <a:pt x="f7" y="f8"/>
                    <a:pt x="f6" y="f8"/>
                  </a:cubicBezTo>
                  <a:close/>
                </a:path>
              </a:pathLst>
            </a:custGeom>
            <a:solidFill>
              <a:srgbClr val="FDE3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07212E61-E5BB-2261-A12B-E742991BE519}"/>
                </a:ext>
              </a:extLst>
            </p:cNvPr>
            <p:cNvSpPr/>
            <p:nvPr/>
          </p:nvSpPr>
          <p:spPr>
            <a:xfrm>
              <a:off x="4922836" y="5637211"/>
              <a:ext cx="73023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2"/>
                <a:gd name="f10" fmla="val 1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3 f20 1"/>
                <a:gd name="f25" fmla="*/ 5 f19 1"/>
                <a:gd name="f26" fmla="*/ 1 f19 1"/>
                <a:gd name="f27" fmla="*/ 5 f20 1"/>
                <a:gd name="f28" fmla="+- f21 0 f1"/>
                <a:gd name="f29" fmla="*/ f24 1 6"/>
                <a:gd name="f30" fmla="*/ f25 1 5"/>
                <a:gd name="f31" fmla="*/ f26 1 5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4 1"/>
                <a:gd name="f48" fmla="*/ f4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5" y="f47"/>
                </a:cxn>
                <a:cxn ang="f28">
                  <a:pos x="f48" y="f47"/>
                </a:cxn>
                <a:cxn ang="f28">
                  <a:pos x="f45" y="f46"/>
                </a:cxn>
              </a:cxnLst>
              <a:rect l="f41" t="f44" r="f42" b="f43"/>
              <a:pathLst>
                <a:path w="6" h="5">
                  <a:moveTo>
                    <a:pt x="f8" y="f7"/>
                  </a:moveTo>
                  <a:cubicBezTo>
                    <a:pt x="f8" y="f8"/>
                    <a:pt x="f5" y="f9"/>
                    <a:pt x="f8" y="f10"/>
                  </a:cubicBezTo>
                  <a:cubicBezTo>
                    <a:pt x="f8" y="f5"/>
                    <a:pt x="f7" y="f5"/>
                    <a:pt x="f7" y="f10"/>
                  </a:cubicBezTo>
                  <a:cubicBezTo>
                    <a:pt x="f6" y="f9"/>
                    <a:pt x="f11" y="f11"/>
                    <a:pt x="f8" y="f7"/>
                  </a:cubicBezTo>
                  <a:close/>
                </a:path>
              </a:pathLst>
            </a:custGeom>
            <a:solidFill>
              <a:srgbClr val="FDE3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D233B448-F1DB-42DF-1FF5-BF19F1FF0336}"/>
                </a:ext>
              </a:extLst>
            </p:cNvPr>
            <p:cNvSpPr/>
            <p:nvPr/>
          </p:nvSpPr>
          <p:spPr>
            <a:xfrm>
              <a:off x="4235445" y="6958017"/>
              <a:ext cx="441326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3"/>
                <a:gd name="f8" fmla="val 10"/>
                <a:gd name="f9" fmla="val 33"/>
                <a:gd name="f10" fmla="val 11"/>
                <a:gd name="f11" fmla="val 31"/>
                <a:gd name="f12" fmla="val 28"/>
                <a:gd name="f13" fmla="val 19"/>
                <a:gd name="f14" fmla="val 7"/>
                <a:gd name="f15" fmla="val 8"/>
                <a:gd name="f16" fmla="val 23"/>
                <a:gd name="f17" fmla="val 2"/>
                <a:gd name="f18" fmla="+- 0 0 -90"/>
                <a:gd name="f19" fmla="*/ f3 1 36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6"/>
                <a:gd name="f29" fmla="*/ f25 1 13"/>
                <a:gd name="f30" fmla="*/ 36 f26 1"/>
                <a:gd name="f31" fmla="*/ 10 f25 1"/>
                <a:gd name="f32" fmla="*/ 28 f26 1"/>
                <a:gd name="f33" fmla="*/ 13 f25 1"/>
                <a:gd name="f34" fmla="*/ 0 f26 1"/>
                <a:gd name="f35" fmla="*/ 8 f25 1"/>
                <a:gd name="f36" fmla="+- f27 0 f1"/>
                <a:gd name="f37" fmla="*/ f30 1 36"/>
                <a:gd name="f38" fmla="*/ f31 1 13"/>
                <a:gd name="f39" fmla="*/ f32 1 36"/>
                <a:gd name="f40" fmla="*/ f33 1 13"/>
                <a:gd name="f41" fmla="*/ f34 1 36"/>
                <a:gd name="f42" fmla="*/ f35 1 13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36" h="13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14"/>
                    <a:pt x="f8" y="f15"/>
                    <a:pt x="f5" y="f15"/>
                  </a:cubicBezTo>
                  <a:cubicBezTo>
                    <a:pt x="f15" y="f5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4B77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AAE486CF-EE46-65FD-EA2C-A6133ACDA6FF}"/>
                </a:ext>
              </a:extLst>
            </p:cNvPr>
            <p:cNvSpPr/>
            <p:nvPr/>
          </p:nvSpPr>
          <p:spPr>
            <a:xfrm>
              <a:off x="5156201" y="7288216"/>
              <a:ext cx="85725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3"/>
                <a:gd name="f9" fmla="val 8"/>
                <a:gd name="f10" fmla="val 5"/>
                <a:gd name="f11" fmla="val 1"/>
                <a:gd name="f12" fmla="val 6"/>
                <a:gd name="f13" fmla="+- 0 0 -90"/>
                <a:gd name="f14" fmla="*/ f3 1 7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7"/>
                <a:gd name="f25" fmla="*/ 7 f21 1"/>
                <a:gd name="f26" fmla="*/ 10 f20 1"/>
                <a:gd name="f27" fmla="*/ 1 f21 1"/>
                <a:gd name="f28" fmla="*/ 0 f20 1"/>
                <a:gd name="f29" fmla="+- f22 0 f1"/>
                <a:gd name="f30" fmla="*/ f25 1 7"/>
                <a:gd name="f31" fmla="*/ f26 1 10"/>
                <a:gd name="f32" fmla="*/ f27 1 7"/>
                <a:gd name="f33" fmla="*/ f28 1 10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7" h="10">
                  <a:moveTo>
                    <a:pt x="f6" y="f7"/>
                  </a:moveTo>
                  <a:cubicBezTo>
                    <a:pt x="f8" y="f9"/>
                    <a:pt x="f5" y="f10"/>
                    <a:pt x="f11" y="f5"/>
                  </a:cubicBezTo>
                  <a:cubicBezTo>
                    <a:pt x="f8" y="f8"/>
                    <a:pt x="f12" y="f12"/>
                    <a:pt x="f6" y="f7"/>
                  </a:cubicBezTo>
                  <a:close/>
                </a:path>
              </a:pathLst>
            </a:custGeom>
            <a:solidFill>
              <a:srgbClr val="9582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3D65EF00-AA64-FFB2-8B06-B7DB7BD3F996}"/>
                </a:ext>
              </a:extLst>
            </p:cNvPr>
            <p:cNvSpPr/>
            <p:nvPr/>
          </p:nvSpPr>
          <p:spPr>
            <a:xfrm>
              <a:off x="5205414" y="6823079"/>
              <a:ext cx="355601" cy="5873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48"/>
                <a:gd name="f8" fmla="val 11"/>
                <a:gd name="f9" fmla="val 3"/>
                <a:gd name="f10" fmla="val 20"/>
                <a:gd name="f11" fmla="val 10"/>
                <a:gd name="f12" fmla="val 29"/>
                <a:gd name="f13" fmla="val 15"/>
                <a:gd name="f14" fmla="val 25"/>
                <a:gd name="f15" fmla="val 27"/>
                <a:gd name="f16" fmla="val 17"/>
                <a:gd name="f17" fmla="val 37"/>
                <a:gd name="f18" fmla="val 9"/>
                <a:gd name="f19" fmla="val 31"/>
                <a:gd name="f20" fmla="val 5"/>
                <a:gd name="f21" fmla="val 16"/>
                <a:gd name="f22" fmla="+- 0 0 -90"/>
                <a:gd name="f23" fmla="*/ f3 1 28"/>
                <a:gd name="f24" fmla="*/ f4 1 4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8"/>
                <a:gd name="f33" fmla="*/ f29 1 48"/>
                <a:gd name="f34" fmla="*/ 0 f30 1"/>
                <a:gd name="f35" fmla="*/ 0 f29 1"/>
                <a:gd name="f36" fmla="*/ 29 f30 1"/>
                <a:gd name="f37" fmla="*/ 15 f29 1"/>
                <a:gd name="f38" fmla="*/ 9 f30 1"/>
                <a:gd name="f39" fmla="*/ 48 f29 1"/>
                <a:gd name="f40" fmla="+- f31 0 f1"/>
                <a:gd name="f41" fmla="*/ f34 1 29"/>
                <a:gd name="f42" fmla="*/ f35 1 48"/>
                <a:gd name="f43" fmla="*/ f36 1 29"/>
                <a:gd name="f44" fmla="*/ f37 1 48"/>
                <a:gd name="f45" fmla="*/ f38 1 29"/>
                <a:gd name="f46" fmla="*/ f39 1 48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28" h="4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18" y="f19"/>
                    <a:pt x="f20" y="f21"/>
                    <a:pt x="f5" y="f5"/>
                  </a:cubicBezTo>
                  <a:close/>
                </a:path>
              </a:pathLst>
            </a:custGeom>
            <a:solidFill>
              <a:srgbClr val="F9CF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37E73D0-7040-97D3-0B94-D30F7628FB21}"/>
                </a:ext>
              </a:extLst>
            </p:cNvPr>
            <p:cNvSpPr/>
            <p:nvPr/>
          </p:nvSpPr>
          <p:spPr>
            <a:xfrm>
              <a:off x="6124578" y="9342433"/>
              <a:ext cx="477838" cy="6842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6"/>
                <a:gd name="f8" fmla="val 1"/>
                <a:gd name="f9" fmla="val 29"/>
                <a:gd name="f10" fmla="val 24"/>
                <a:gd name="f11" fmla="val 2"/>
                <a:gd name="f12" fmla="val 18"/>
                <a:gd name="f13" fmla="val 3"/>
                <a:gd name="f14" fmla="val 13"/>
                <a:gd name="f15" fmla="val 4"/>
                <a:gd name="f16" fmla="val 12"/>
                <a:gd name="f17" fmla="val 20"/>
                <a:gd name="f18" fmla="val 30"/>
                <a:gd name="f19" fmla="val 7"/>
                <a:gd name="f20" fmla="val 38"/>
                <a:gd name="f21" fmla="val 40"/>
                <a:gd name="f22" fmla="val 32"/>
                <a:gd name="f23" fmla="val 49"/>
                <a:gd name="f24" fmla="val 21"/>
                <a:gd name="f25" fmla="val 53"/>
                <a:gd name="f26" fmla="val 14"/>
                <a:gd name="f27" fmla="val 5"/>
                <a:gd name="f28" fmla="val 51"/>
                <a:gd name="f29" fmla="val 43"/>
                <a:gd name="f30" fmla="val 34"/>
                <a:gd name="f31" fmla="+- 0 0 -90"/>
                <a:gd name="f32" fmla="*/ f3 1 39"/>
                <a:gd name="f33" fmla="*/ f4 1 5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9"/>
                <a:gd name="f42" fmla="*/ f38 1 56"/>
                <a:gd name="f43" fmla="*/ 1 f39 1"/>
                <a:gd name="f44" fmla="*/ 29 f38 1"/>
                <a:gd name="f45" fmla="*/ 3 f39 1"/>
                <a:gd name="f46" fmla="*/ 13 f38 1"/>
                <a:gd name="f47" fmla="*/ 20 f39 1"/>
                <a:gd name="f48" fmla="*/ 3 f38 1"/>
                <a:gd name="f49" fmla="*/ 39 f39 1"/>
                <a:gd name="f50" fmla="*/ 30 f38 1"/>
                <a:gd name="f51" fmla="*/ 21 f39 1"/>
                <a:gd name="f52" fmla="*/ 53 f38 1"/>
                <a:gd name="f53" fmla="*/ 2 f39 1"/>
                <a:gd name="f54" fmla="*/ 43 f38 1"/>
                <a:gd name="f55" fmla="+- f40 0 f1"/>
                <a:gd name="f56" fmla="*/ f43 1 39"/>
                <a:gd name="f57" fmla="*/ f44 1 56"/>
                <a:gd name="f58" fmla="*/ f45 1 39"/>
                <a:gd name="f59" fmla="*/ f46 1 56"/>
                <a:gd name="f60" fmla="*/ f47 1 39"/>
                <a:gd name="f61" fmla="*/ f48 1 56"/>
                <a:gd name="f62" fmla="*/ f49 1 39"/>
                <a:gd name="f63" fmla="*/ f50 1 56"/>
                <a:gd name="f64" fmla="*/ f51 1 39"/>
                <a:gd name="f65" fmla="*/ f52 1 56"/>
                <a:gd name="f66" fmla="*/ f53 1 39"/>
                <a:gd name="f67" fmla="*/ f54 1 56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39" h="56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5"/>
                    <a:pt x="f16" y="f5"/>
                    <a:pt x="f17" y="f13"/>
                  </a:cubicBezTo>
                  <a:cubicBezTo>
                    <a:pt x="f18" y="f19"/>
                    <a:pt x="f20" y="f12"/>
                    <a:pt x="f6" y="f18"/>
                  </a:cubicBezTo>
                  <a:cubicBezTo>
                    <a:pt x="f6" y="f21"/>
                    <a:pt x="f22" y="f23"/>
                    <a:pt x="f24" y="f25"/>
                  </a:cubicBezTo>
                  <a:cubicBezTo>
                    <a:pt x="f26" y="f7"/>
                    <a:pt x="f27" y="f28"/>
                    <a:pt x="f11" y="f29"/>
                  </a:cubicBezTo>
                  <a:cubicBezTo>
                    <a:pt x="f8" y="f20"/>
                    <a:pt x="f8" y="f30"/>
                    <a:pt x="f8" y="f9"/>
                  </a:cubicBezTo>
                  <a:close/>
                </a:path>
              </a:pathLst>
            </a:custGeom>
            <a:solidFill>
              <a:srgbClr val="BBE1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8A4A2211-E2F8-E883-7E3B-6317EDCC9F8B}"/>
                </a:ext>
              </a:extLst>
            </p:cNvPr>
            <p:cNvSpPr/>
            <p:nvPr/>
          </p:nvSpPr>
          <p:spPr>
            <a:xfrm>
              <a:off x="5462589" y="9342433"/>
              <a:ext cx="454027" cy="476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9"/>
                <a:gd name="f8" fmla="val 23"/>
                <a:gd name="f9" fmla="val 34"/>
                <a:gd name="f10" fmla="val 32"/>
                <a:gd name="f11" fmla="val 11"/>
                <a:gd name="f12" fmla="val 30"/>
                <a:gd name="f13" fmla="val 20"/>
                <a:gd name="f14" fmla="val 10"/>
                <a:gd name="f15" fmla="val 21"/>
                <a:gd name="f16" fmla="val 9"/>
                <a:gd name="f17" fmla="+- 0 0 -90"/>
                <a:gd name="f18" fmla="*/ f3 1 37"/>
                <a:gd name="f19" fmla="*/ f4 1 3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7"/>
                <a:gd name="f28" fmla="*/ f24 1 39"/>
                <a:gd name="f29" fmla="*/ 37 f25 1"/>
                <a:gd name="f30" fmla="*/ 23 f24 1"/>
                <a:gd name="f31" fmla="*/ 23 f25 1"/>
                <a:gd name="f32" fmla="*/ 39 f24 1"/>
                <a:gd name="f33" fmla="*/ 0 f25 1"/>
                <a:gd name="f34" fmla="*/ 20 f24 1"/>
                <a:gd name="f35" fmla="*/ 21 f25 1"/>
                <a:gd name="f36" fmla="*/ 0 f24 1"/>
                <a:gd name="f37" fmla="+- f26 0 f1"/>
                <a:gd name="f38" fmla="*/ f29 1 37"/>
                <a:gd name="f39" fmla="*/ f30 1 39"/>
                <a:gd name="f40" fmla="*/ f31 1 37"/>
                <a:gd name="f41" fmla="*/ f32 1 39"/>
                <a:gd name="f42" fmla="*/ f33 1 37"/>
                <a:gd name="f43" fmla="*/ f34 1 39"/>
                <a:gd name="f44" fmla="*/ f35 1 37"/>
                <a:gd name="f45" fmla="*/ f36 1 3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37" h="39">
                  <a:moveTo>
                    <a:pt x="f6" y="f8"/>
                  </a:moveTo>
                  <a:cubicBezTo>
                    <a:pt x="f6" y="f9"/>
                    <a:pt x="f10" y="f7"/>
                    <a:pt x="f8" y="f7"/>
                  </a:cubicBezTo>
                  <a:cubicBezTo>
                    <a:pt x="f11" y="f7"/>
                    <a:pt x="f5" y="f12"/>
                    <a:pt x="f5" y="f13"/>
                  </a:cubicBezTo>
                  <a:cubicBezTo>
                    <a:pt x="f5" y="f14"/>
                    <a:pt x="f11" y="f5"/>
                    <a:pt x="f15" y="f5"/>
                  </a:cubicBezTo>
                  <a:cubicBezTo>
                    <a:pt x="f12" y="f5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BBE1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2B2B6DAA-4611-2FCB-8AC3-DCD5F53DA495}"/>
                </a:ext>
              </a:extLst>
            </p:cNvPr>
            <p:cNvSpPr/>
            <p:nvPr/>
          </p:nvSpPr>
          <p:spPr>
            <a:xfrm>
              <a:off x="4984751" y="8656633"/>
              <a:ext cx="317497" cy="3556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8"/>
                <a:gd name="f8" fmla="val 15"/>
                <a:gd name="f9" fmla="val 24"/>
                <a:gd name="f10" fmla="val 22"/>
                <a:gd name="f11" fmla="val 29"/>
                <a:gd name="f12" fmla="val 14"/>
                <a:gd name="f13" fmla="val 7"/>
                <a:gd name="f14" fmla="val 21"/>
                <a:gd name="f15" fmla="val 1"/>
                <a:gd name="f16" fmla="val 13"/>
                <a:gd name="f17" fmla="val 2"/>
                <a:gd name="f18" fmla="val 4"/>
                <a:gd name="f19" fmla="val 6"/>
                <a:gd name="f20" fmla="val 8"/>
                <a:gd name="f21" fmla="+- 0 0 -90"/>
                <a:gd name="f22" fmla="*/ f3 1 26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6"/>
                <a:gd name="f32" fmla="*/ f28 1 28"/>
                <a:gd name="f33" fmla="*/ 26 f29 1"/>
                <a:gd name="f34" fmla="*/ 15 f28 1"/>
                <a:gd name="f35" fmla="*/ 14 f29 1"/>
                <a:gd name="f36" fmla="*/ 29 f28 1"/>
                <a:gd name="f37" fmla="*/ 1 f29 1"/>
                <a:gd name="f38" fmla="*/ 13 f28 1"/>
                <a:gd name="f39" fmla="*/ 1 f28 1"/>
                <a:gd name="f40" fmla="+- f30 0 f1"/>
                <a:gd name="f41" fmla="*/ f33 1 26"/>
                <a:gd name="f42" fmla="*/ f34 1 29"/>
                <a:gd name="f43" fmla="*/ f35 1 26"/>
                <a:gd name="f44" fmla="*/ f36 1 29"/>
                <a:gd name="f45" fmla="*/ f37 1 26"/>
                <a:gd name="f46" fmla="*/ f38 1 29"/>
                <a:gd name="f47" fmla="*/ f39 1 29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5" y="f69"/>
                </a:cxn>
                <a:cxn ang="f40">
                  <a:pos x="f63" y="f64"/>
                </a:cxn>
              </a:cxnLst>
              <a:rect l="f59" t="f62" r="f60" b="f61"/>
              <a:pathLst>
                <a:path w="26" h="28">
                  <a:moveTo>
                    <a:pt x="f6" y="f8"/>
                  </a:moveTo>
                  <a:cubicBezTo>
                    <a:pt x="f6" y="f9"/>
                    <a:pt x="f10" y="f11"/>
                    <a:pt x="f12" y="f11"/>
                  </a:cubicBezTo>
                  <a:cubicBezTo>
                    <a:pt x="f13" y="f11"/>
                    <a:pt x="f5" y="f14"/>
                    <a:pt x="f15" y="f16"/>
                  </a:cubicBezTo>
                  <a:cubicBezTo>
                    <a:pt x="f17" y="f18"/>
                    <a:pt x="f19" y="f5"/>
                    <a:pt x="f12" y="f15"/>
                  </a:cubicBezTo>
                  <a:cubicBezTo>
                    <a:pt x="f14" y="f15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4C73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B738334B-5BA8-B0C4-1DCC-CE07841A77CD}"/>
                </a:ext>
              </a:extLst>
            </p:cNvPr>
            <p:cNvSpPr/>
            <p:nvPr/>
          </p:nvSpPr>
          <p:spPr>
            <a:xfrm>
              <a:off x="5119689" y="7996235"/>
              <a:ext cx="330198" cy="3921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32"/>
                <a:gd name="f8" fmla="val 14"/>
                <a:gd name="f9" fmla="val 18"/>
                <a:gd name="f10" fmla="val 26"/>
                <a:gd name="f11" fmla="val 21"/>
                <a:gd name="f12" fmla="val 24"/>
                <a:gd name="f13" fmla="val 29"/>
                <a:gd name="f14" fmla="val 13"/>
                <a:gd name="f15" fmla="val 10"/>
                <a:gd name="f16" fmla="val 31"/>
                <a:gd name="f17" fmla="val 3"/>
                <a:gd name="f18" fmla="val 19"/>
                <a:gd name="f19" fmla="val 2"/>
                <a:gd name="f20" fmla="val 12"/>
                <a:gd name="f21" fmla="val 4"/>
                <a:gd name="f22" fmla="val 5"/>
                <a:gd name="f23" fmla="val 9"/>
                <a:gd name="f24" fmla="val 15"/>
                <a:gd name="f25" fmla="val 20"/>
                <a:gd name="f26" fmla="val 8"/>
                <a:gd name="f27" fmla="+- 0 0 -90"/>
                <a:gd name="f28" fmla="*/ f3 1 27"/>
                <a:gd name="f29" fmla="*/ f4 1 3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7"/>
                <a:gd name="f38" fmla="*/ f34 1 32"/>
                <a:gd name="f39" fmla="*/ 27 f35 1"/>
                <a:gd name="f40" fmla="*/ 14 f34 1"/>
                <a:gd name="f41" fmla="*/ 24 f35 1"/>
                <a:gd name="f42" fmla="*/ 24 f34 1"/>
                <a:gd name="f43" fmla="*/ 10 f35 1"/>
                <a:gd name="f44" fmla="*/ 31 f34 1"/>
                <a:gd name="f45" fmla="*/ 2 f35 1"/>
                <a:gd name="f46" fmla="*/ 12 f34 1"/>
                <a:gd name="f47" fmla="*/ 15 f35 1"/>
                <a:gd name="f48" fmla="*/ 0 f34 1"/>
                <a:gd name="f49" fmla="*/ 26 f35 1"/>
                <a:gd name="f50" fmla="*/ 8 f34 1"/>
                <a:gd name="f51" fmla="+- f36 0 f1"/>
                <a:gd name="f52" fmla="*/ f39 1 27"/>
                <a:gd name="f53" fmla="*/ f40 1 32"/>
                <a:gd name="f54" fmla="*/ f41 1 27"/>
                <a:gd name="f55" fmla="*/ f42 1 32"/>
                <a:gd name="f56" fmla="*/ f43 1 27"/>
                <a:gd name="f57" fmla="*/ f44 1 32"/>
                <a:gd name="f58" fmla="*/ f45 1 27"/>
                <a:gd name="f59" fmla="*/ f46 1 32"/>
                <a:gd name="f60" fmla="*/ f47 1 27"/>
                <a:gd name="f61" fmla="*/ f48 1 32"/>
                <a:gd name="f62" fmla="*/ f49 1 27"/>
                <a:gd name="f63" fmla="*/ f50 1 32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7" h="32">
                  <a:moveTo>
                    <a:pt x="f6" y="f8"/>
                  </a:moveTo>
                  <a:cubicBezTo>
                    <a:pt x="f6" y="f9"/>
                    <a:pt x="f10" y="f11"/>
                    <a:pt x="f12" y="f12"/>
                  </a:cubicBezTo>
                  <a:cubicBezTo>
                    <a:pt x="f11" y="f13"/>
                    <a:pt x="f14" y="f7"/>
                    <a:pt x="f15" y="f16"/>
                  </a:cubicBezTo>
                  <a:cubicBezTo>
                    <a:pt x="f17" y="f6"/>
                    <a:pt x="f5" y="f18"/>
                    <a:pt x="f19" y="f20"/>
                  </a:cubicBezTo>
                  <a:cubicBezTo>
                    <a:pt x="f21" y="f22"/>
                    <a:pt x="f23" y="f5"/>
                    <a:pt x="f24" y="f5"/>
                  </a:cubicBezTo>
                  <a:cubicBezTo>
                    <a:pt x="f25" y="f5"/>
                    <a:pt x="f12" y="f21"/>
                    <a:pt x="f10" y="f26"/>
                  </a:cubicBezTo>
                  <a:cubicBezTo>
                    <a:pt x="f6" y="f15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4C75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69B791A4-90D1-443D-63A4-467D82040772}"/>
                </a:ext>
              </a:extLst>
            </p:cNvPr>
            <p:cNvSpPr/>
            <p:nvPr/>
          </p:nvSpPr>
          <p:spPr>
            <a:xfrm>
              <a:off x="5927726" y="9501192"/>
              <a:ext cx="147639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30"/>
                <a:gd name="f8" fmla="val 7"/>
                <a:gd name="f9" fmla="val 9"/>
                <a:gd name="f10" fmla="val 23"/>
                <a:gd name="f11" fmla="val 6"/>
                <a:gd name="f12" fmla="val 20"/>
                <a:gd name="f13" fmla="val 8"/>
                <a:gd name="f14" fmla="val 10"/>
                <a:gd name="f15" fmla="+- 0 0 -90"/>
                <a:gd name="f16" fmla="*/ f3 1 12"/>
                <a:gd name="f17" fmla="*/ f4 1 3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30"/>
                <a:gd name="f27" fmla="*/ 7 f23 1"/>
                <a:gd name="f28" fmla="*/ 0 f22 1"/>
                <a:gd name="f29" fmla="*/ 0 f23 1"/>
                <a:gd name="f30" fmla="*/ 30 f22 1"/>
                <a:gd name="f31" fmla="+- f24 0 f1"/>
                <a:gd name="f32" fmla="*/ f27 1 12"/>
                <a:gd name="f33" fmla="*/ f28 1 30"/>
                <a:gd name="f34" fmla="*/ f29 1 12"/>
                <a:gd name="f35" fmla="*/ f30 1 30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2" h="30">
                  <a:moveTo>
                    <a:pt x="f8" y="f5"/>
                  </a:moveTo>
                  <a:cubicBezTo>
                    <a:pt x="f6" y="f9"/>
                    <a:pt x="f9" y="f10"/>
                    <a:pt x="f5" y="f7"/>
                  </a:cubicBezTo>
                  <a:cubicBezTo>
                    <a:pt x="f11" y="f12"/>
                    <a:pt x="f13" y="f14"/>
                    <a:pt x="f8" y="f5"/>
                  </a:cubicBezTo>
                  <a:close/>
                </a:path>
              </a:pathLst>
            </a:custGeom>
            <a:solidFill>
              <a:srgbClr val="457E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1AEF3AC8-2E76-326E-A735-903DAACF99EC}"/>
                </a:ext>
              </a:extLst>
            </p:cNvPr>
            <p:cNvSpPr/>
            <p:nvPr/>
          </p:nvSpPr>
          <p:spPr>
            <a:xfrm>
              <a:off x="3562346" y="9170983"/>
              <a:ext cx="538160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51"/>
                <a:gd name="f8" fmla="val 2"/>
                <a:gd name="f9" fmla="val 29"/>
                <a:gd name="f10" fmla="val 17"/>
                <a:gd name="f11" fmla="val 12"/>
                <a:gd name="f12" fmla="val 4"/>
                <a:gd name="f13" fmla="val 22"/>
                <a:gd name="f14" fmla="val 3"/>
                <a:gd name="f15" fmla="val 27"/>
                <a:gd name="f16" fmla="val 31"/>
                <a:gd name="f17" fmla="val 36"/>
                <a:gd name="f18" fmla="val 1"/>
                <a:gd name="f19" fmla="val 42"/>
                <a:gd name="f20" fmla="val 6"/>
                <a:gd name="f21" fmla="val 11"/>
                <a:gd name="f22" fmla="val 14"/>
                <a:gd name="f23" fmla="val 18"/>
                <a:gd name="f24" fmla="val 21"/>
                <a:gd name="f25" fmla="val 39"/>
                <a:gd name="f26" fmla="val 28"/>
                <a:gd name="f27" fmla="val 38"/>
                <a:gd name="f28" fmla="val 34"/>
                <a:gd name="f29" fmla="val 35"/>
                <a:gd name="f30" fmla="val 41"/>
                <a:gd name="f31" fmla="val 32"/>
                <a:gd name="f32" fmla="val 47"/>
                <a:gd name="f33" fmla="val 8"/>
                <a:gd name="f34" fmla="val 48"/>
                <a:gd name="f35" fmla="val 5"/>
                <a:gd name="f36" fmla="val 37"/>
                <a:gd name="f37" fmla="val 33"/>
                <a:gd name="f38" fmla="+- 0 0 -90"/>
                <a:gd name="f39" fmla="*/ f3 1 44"/>
                <a:gd name="f40" fmla="*/ f4 1 5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4"/>
                <a:gd name="f49" fmla="*/ f45 1 51"/>
                <a:gd name="f50" fmla="*/ 2 f46 1"/>
                <a:gd name="f51" fmla="*/ 29 f45 1"/>
                <a:gd name="f52" fmla="*/ 22 f46 1"/>
                <a:gd name="f53" fmla="*/ 3 f45 1"/>
                <a:gd name="f54" fmla="*/ 36 f46 1"/>
                <a:gd name="f55" fmla="*/ 1 f45 1"/>
                <a:gd name="f56" fmla="*/ 44 f46 1"/>
                <a:gd name="f57" fmla="*/ 11 f45 1"/>
                <a:gd name="f58" fmla="*/ 42 f46 1"/>
                <a:gd name="f59" fmla="*/ 21 f45 1"/>
                <a:gd name="f60" fmla="*/ 35 f46 1"/>
                <a:gd name="f61" fmla="*/ 41 f45 1"/>
                <a:gd name="f62" fmla="*/ 21 f46 1"/>
                <a:gd name="f63" fmla="*/ 51 f45 1"/>
                <a:gd name="f64" fmla="*/ 5 f46 1"/>
                <a:gd name="f65" fmla="+- f47 0 f1"/>
                <a:gd name="f66" fmla="*/ f50 1 44"/>
                <a:gd name="f67" fmla="*/ f51 1 51"/>
                <a:gd name="f68" fmla="*/ f52 1 44"/>
                <a:gd name="f69" fmla="*/ f53 1 51"/>
                <a:gd name="f70" fmla="*/ f54 1 44"/>
                <a:gd name="f71" fmla="*/ f55 1 51"/>
                <a:gd name="f72" fmla="*/ f56 1 44"/>
                <a:gd name="f73" fmla="*/ f57 1 51"/>
                <a:gd name="f74" fmla="*/ f58 1 44"/>
                <a:gd name="f75" fmla="*/ f59 1 51"/>
                <a:gd name="f76" fmla="*/ f60 1 44"/>
                <a:gd name="f77" fmla="*/ f61 1 51"/>
                <a:gd name="f78" fmla="*/ f62 1 44"/>
                <a:gd name="f79" fmla="*/ f63 1 51"/>
                <a:gd name="f80" fmla="*/ f64 1 44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9"/>
                <a:gd name="f95" fmla="*/ f76 1 f48"/>
                <a:gd name="f96" fmla="*/ f77 1 f49"/>
                <a:gd name="f97" fmla="*/ f78 1 f48"/>
                <a:gd name="f98" fmla="*/ f79 1 f49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40 1"/>
                <a:gd name="f114" fmla="*/ f95 f39 1"/>
                <a:gd name="f115" fmla="*/ f96 f40 1"/>
                <a:gd name="f116" fmla="*/ f97 f39 1"/>
                <a:gd name="f117" fmla="*/ f98 f40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5"/>
                </a:cxn>
                <a:cxn ang="f65">
                  <a:pos x="f104" y="f105"/>
                </a:cxn>
              </a:cxnLst>
              <a:rect l="f100" t="f103" r="f101" b="f102"/>
              <a:pathLst>
                <a:path w="44" h="51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8"/>
                    <a:pt x="f16" y="f5"/>
                    <a:pt x="f17" y="f18"/>
                  </a:cubicBezTo>
                  <a:cubicBezTo>
                    <a:pt x="f19" y="f8"/>
                    <a:pt x="f6" y="f20"/>
                    <a:pt x="f6" y="f21"/>
                  </a:cubicBezTo>
                  <a:cubicBezTo>
                    <a:pt x="f6" y="f22"/>
                    <a:pt x="f6" y="f23"/>
                    <a:pt x="f19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15" y="f7"/>
                    <a:pt x="f24" y="f7"/>
                  </a:cubicBezTo>
                  <a:cubicBezTo>
                    <a:pt x="f22" y="f7"/>
                    <a:pt x="f33" y="f34"/>
                    <a:pt x="f35" y="f30"/>
                  </a:cubicBezTo>
                  <a:cubicBezTo>
                    <a:pt x="f14" y="f36"/>
                    <a:pt x="f18" y="f37"/>
                    <a:pt x="f8" y="f9"/>
                  </a:cubicBezTo>
                  <a:close/>
                </a:path>
              </a:pathLst>
            </a:custGeom>
            <a:solidFill>
              <a:srgbClr val="BBE1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E40CBDA0-B28C-E24B-CC82-E7E1D5E31A27}"/>
                </a:ext>
              </a:extLst>
            </p:cNvPr>
            <p:cNvSpPr/>
            <p:nvPr/>
          </p:nvSpPr>
          <p:spPr>
            <a:xfrm>
              <a:off x="4383084" y="9280529"/>
              <a:ext cx="466728" cy="4889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40"/>
                <a:gd name="f8" fmla="val 24"/>
                <a:gd name="f9" fmla="val 1"/>
                <a:gd name="f10" fmla="val 11"/>
                <a:gd name="f11" fmla="val 10"/>
                <a:gd name="f12" fmla="val 20"/>
                <a:gd name="f13" fmla="val 27"/>
                <a:gd name="f14" fmla="val 35"/>
                <a:gd name="f15" fmla="val 8"/>
                <a:gd name="f16" fmla="val 36"/>
                <a:gd name="f17" fmla="val 15"/>
                <a:gd name="f18" fmla="val 22"/>
                <a:gd name="f19" fmla="val 29"/>
                <a:gd name="f20" fmla="val 33"/>
                <a:gd name="f21" fmla="val 25"/>
                <a:gd name="f22" fmla="val 37"/>
                <a:gd name="f23" fmla="val 18"/>
                <a:gd name="f24" fmla="val 7"/>
                <a:gd name="f25" fmla="+- 0 0 -90"/>
                <a:gd name="f26" fmla="*/ f3 1 38"/>
                <a:gd name="f27" fmla="*/ f4 1 4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8"/>
                <a:gd name="f36" fmla="*/ f32 1 40"/>
                <a:gd name="f37" fmla="*/ 0 f33 1"/>
                <a:gd name="f38" fmla="*/ 24 f32 1"/>
                <a:gd name="f39" fmla="*/ 20 f33 1"/>
                <a:gd name="f40" fmla="*/ 1 f32 1"/>
                <a:gd name="f41" fmla="*/ 36 f33 1"/>
                <a:gd name="f42" fmla="*/ 15 f32 1"/>
                <a:gd name="f43" fmla="*/ 29 f33 1"/>
                <a:gd name="f44" fmla="*/ 33 f32 1"/>
                <a:gd name="f45" fmla="*/ 18 f33 1"/>
                <a:gd name="f46" fmla="*/ 38 f32 1"/>
                <a:gd name="f47" fmla="+- f34 0 f1"/>
                <a:gd name="f48" fmla="*/ f37 1 38"/>
                <a:gd name="f49" fmla="*/ f38 1 40"/>
                <a:gd name="f50" fmla="*/ f39 1 38"/>
                <a:gd name="f51" fmla="*/ f40 1 40"/>
                <a:gd name="f52" fmla="*/ f41 1 38"/>
                <a:gd name="f53" fmla="*/ f42 1 40"/>
                <a:gd name="f54" fmla="*/ f43 1 38"/>
                <a:gd name="f55" fmla="*/ f44 1 40"/>
                <a:gd name="f56" fmla="*/ f45 1 38"/>
                <a:gd name="f57" fmla="*/ f46 1 40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38" h="40">
                  <a:moveTo>
                    <a:pt x="f5" y="f8"/>
                  </a:moveTo>
                  <a:cubicBezTo>
                    <a:pt x="f9" y="f10"/>
                    <a:pt x="f11" y="f5"/>
                    <a:pt x="f12" y="f9"/>
                  </a:cubicBezTo>
                  <a:cubicBezTo>
                    <a:pt x="f13" y="f9"/>
                    <a:pt x="f14" y="f15"/>
                    <a:pt x="f16" y="f17"/>
                  </a:cubicBezTo>
                  <a:cubicBezTo>
                    <a:pt x="f6" y="f18"/>
                    <a:pt x="f14" y="f19"/>
                    <a:pt x="f19" y="f20"/>
                  </a:cubicBezTo>
                  <a:cubicBezTo>
                    <a:pt x="f21" y="f14"/>
                    <a:pt x="f18" y="f22"/>
                    <a:pt x="f23" y="f6"/>
                  </a:cubicBezTo>
                  <a:cubicBezTo>
                    <a:pt x="f24" y="f7"/>
                    <a:pt x="f5" y="f14"/>
                    <a:pt x="f5" y="f8"/>
                  </a:cubicBezTo>
                  <a:close/>
                </a:path>
              </a:pathLst>
            </a:custGeom>
            <a:solidFill>
              <a:srgbClr val="BBE1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819E8639-C610-CDFE-B14F-9737312B2119}"/>
                </a:ext>
              </a:extLst>
            </p:cNvPr>
            <p:cNvSpPr/>
            <p:nvPr/>
          </p:nvSpPr>
          <p:spPr>
            <a:xfrm>
              <a:off x="4149720" y="9366254"/>
              <a:ext cx="147639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8"/>
                <a:gd name="f8" fmla="val 8"/>
                <a:gd name="f9" fmla="val 9"/>
                <a:gd name="f10" fmla="val 3"/>
                <a:gd name="f11" fmla="val 17"/>
                <a:gd name="f12" fmla="val 4"/>
                <a:gd name="f13" fmla="val 29"/>
                <a:gd name="f14" fmla="val 21"/>
                <a:gd name="f15" fmla="val 5"/>
                <a:gd name="f16" fmla="+- 0 0 -90"/>
                <a:gd name="f17" fmla="*/ f3 1 12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28"/>
                <a:gd name="f28" fmla="*/ 12 f24 1"/>
                <a:gd name="f29" fmla="*/ 0 f23 1"/>
                <a:gd name="f30" fmla="*/ 4 f24 1"/>
                <a:gd name="f31" fmla="*/ 29 f23 1"/>
                <a:gd name="f32" fmla="+- f25 0 f1"/>
                <a:gd name="f33" fmla="*/ f28 1 12"/>
                <a:gd name="f34" fmla="*/ f29 1 29"/>
                <a:gd name="f35" fmla="*/ f30 1 12"/>
                <a:gd name="f36" fmla="*/ f31 1 2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2" h="28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5" y="f14"/>
                    <a:pt x="f12" y="f15"/>
                    <a:pt x="f6" y="f5"/>
                  </a:cubicBezTo>
                  <a:close/>
                </a:path>
              </a:pathLst>
            </a:custGeom>
            <a:solidFill>
              <a:srgbClr val="4581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1E1BA109-4DA6-77F2-9E64-6AC444C04A8E}"/>
                </a:ext>
              </a:extLst>
            </p:cNvPr>
            <p:cNvSpPr/>
            <p:nvPr/>
          </p:nvSpPr>
          <p:spPr>
            <a:xfrm>
              <a:off x="5314949" y="7104065"/>
              <a:ext cx="1042992" cy="8429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69"/>
                <a:gd name="f8" fmla="val 18"/>
                <a:gd name="f9" fmla="val 24"/>
                <a:gd name="f10" fmla="val 22"/>
                <a:gd name="f11" fmla="val 21"/>
                <a:gd name="f12" fmla="val 27"/>
                <a:gd name="f13" fmla="val 32"/>
                <a:gd name="f14" fmla="val 19"/>
                <a:gd name="f15" fmla="val 33"/>
                <a:gd name="f16" fmla="val 35"/>
                <a:gd name="f17" fmla="val 16"/>
                <a:gd name="f18" fmla="val 14"/>
                <a:gd name="f19" fmla="val 15"/>
                <a:gd name="f20" fmla="val 31"/>
                <a:gd name="f21" fmla="val 28"/>
                <a:gd name="f22" fmla="val 26"/>
                <a:gd name="f23" fmla="val 23"/>
                <a:gd name="f24" fmla="val 25"/>
                <a:gd name="f25" fmla="val 10"/>
                <a:gd name="f26" fmla="val 29"/>
                <a:gd name="f27" fmla="val 8"/>
                <a:gd name="f28" fmla="val 6"/>
                <a:gd name="f29" fmla="val 51"/>
                <a:gd name="f30" fmla="val 78"/>
                <a:gd name="f31" fmla="val 83"/>
                <a:gd name="f32" fmla="val 45"/>
                <a:gd name="f33" fmla="val 57"/>
                <a:gd name="f34" fmla="val 74"/>
                <a:gd name="f35" fmla="val 53"/>
                <a:gd name="f36" fmla="val 41"/>
                <a:gd name="f37" fmla="val 64"/>
                <a:gd name="f38" fmla="val 37"/>
                <a:gd name="f39" fmla="val 62"/>
                <a:gd name="f40" fmla="val 60"/>
                <a:gd name="f41" fmla="val 56"/>
                <a:gd name="f42" fmla="val 55"/>
                <a:gd name="f43" fmla="val 54"/>
                <a:gd name="f44" fmla="val 50"/>
                <a:gd name="f45" fmla="val 49"/>
                <a:gd name="f46" fmla="val 47"/>
                <a:gd name="f47" fmla="val 46"/>
                <a:gd name="f48" fmla="val 48"/>
                <a:gd name="f49" fmla="val 11"/>
                <a:gd name="f50" fmla="val 7"/>
                <a:gd name="f51" fmla="val 4"/>
                <a:gd name="f52" fmla="val 2"/>
                <a:gd name="f53" fmla="val 42"/>
                <a:gd name="f54" fmla="val 38"/>
                <a:gd name="f55" fmla="val 43"/>
                <a:gd name="f56" fmla="val 30"/>
                <a:gd name="f57" fmla="val 20"/>
                <a:gd name="f58" fmla="+- 0 0 -90"/>
                <a:gd name="f59" fmla="*/ f3 1 85"/>
                <a:gd name="f60" fmla="*/ f4 1 6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85"/>
                <a:gd name="f69" fmla="*/ f65 1 69"/>
                <a:gd name="f70" fmla="*/ 18 f66 1"/>
                <a:gd name="f71" fmla="*/ 24 f65 1"/>
                <a:gd name="f72" fmla="*/ 32 f66 1"/>
                <a:gd name="f73" fmla="*/ 19 f65 1"/>
                <a:gd name="f74" fmla="*/ 35 f66 1"/>
                <a:gd name="f75" fmla="*/ 16 f65 1"/>
                <a:gd name="f76" fmla="*/ 31 f66 1"/>
                <a:gd name="f77" fmla="*/ 15 f65 1"/>
                <a:gd name="f78" fmla="*/ 23 f66 1"/>
                <a:gd name="f79" fmla="*/ 33 f66 1"/>
                <a:gd name="f80" fmla="*/ 6 f65 1"/>
                <a:gd name="f81" fmla="*/ 78 f66 1"/>
                <a:gd name="f82" fmla="*/ 83 f66 1"/>
                <a:gd name="f83" fmla="*/ 57 f65 1"/>
                <a:gd name="f84" fmla="*/ 41 f66 1"/>
                <a:gd name="f85" fmla="*/ 64 f65 1"/>
                <a:gd name="f86" fmla="*/ 29 f66 1"/>
                <a:gd name="f87" fmla="*/ 56 f65 1"/>
                <a:gd name="f88" fmla="*/ 26 f66 1"/>
                <a:gd name="f89" fmla="*/ 51 f65 1"/>
                <a:gd name="f90" fmla="*/ 27 f66 1"/>
                <a:gd name="f91" fmla="*/ 47 f65 1"/>
                <a:gd name="f92" fmla="*/ 24 f66 1"/>
                <a:gd name="f93" fmla="*/ 48 f65 1"/>
                <a:gd name="f94" fmla="*/ 15 f66 1"/>
                <a:gd name="f95" fmla="*/ 4 f66 1"/>
                <a:gd name="f96" fmla="*/ 50 f65 1"/>
                <a:gd name="f97" fmla="*/ 38 f65 1"/>
                <a:gd name="f98" fmla="*/ 41 f65 1"/>
                <a:gd name="f99" fmla="*/ 30 f65 1"/>
                <a:gd name="f100" fmla="*/ 30 f66 1"/>
                <a:gd name="f101" fmla="*/ 26 f65 1"/>
                <a:gd name="f102" fmla="*/ 25 f66 1"/>
                <a:gd name="f103" fmla="*/ 25 f65 1"/>
                <a:gd name="f104" fmla="+- f67 0 f1"/>
                <a:gd name="f105" fmla="*/ f70 1 85"/>
                <a:gd name="f106" fmla="*/ f71 1 69"/>
                <a:gd name="f107" fmla="*/ f72 1 85"/>
                <a:gd name="f108" fmla="*/ f73 1 69"/>
                <a:gd name="f109" fmla="*/ f74 1 85"/>
                <a:gd name="f110" fmla="*/ f75 1 69"/>
                <a:gd name="f111" fmla="*/ f76 1 85"/>
                <a:gd name="f112" fmla="*/ f77 1 69"/>
                <a:gd name="f113" fmla="*/ f78 1 85"/>
                <a:gd name="f114" fmla="*/ f79 1 85"/>
                <a:gd name="f115" fmla="*/ f80 1 69"/>
                <a:gd name="f116" fmla="*/ f81 1 85"/>
                <a:gd name="f117" fmla="*/ f82 1 85"/>
                <a:gd name="f118" fmla="*/ f83 1 69"/>
                <a:gd name="f119" fmla="*/ f84 1 85"/>
                <a:gd name="f120" fmla="*/ f85 1 69"/>
                <a:gd name="f121" fmla="*/ f86 1 85"/>
                <a:gd name="f122" fmla="*/ f87 1 69"/>
                <a:gd name="f123" fmla="*/ f88 1 85"/>
                <a:gd name="f124" fmla="*/ f89 1 69"/>
                <a:gd name="f125" fmla="*/ f90 1 85"/>
                <a:gd name="f126" fmla="*/ f91 1 69"/>
                <a:gd name="f127" fmla="*/ f92 1 85"/>
                <a:gd name="f128" fmla="*/ f93 1 69"/>
                <a:gd name="f129" fmla="*/ f94 1 85"/>
                <a:gd name="f130" fmla="*/ f95 1 85"/>
                <a:gd name="f131" fmla="*/ f96 1 69"/>
                <a:gd name="f132" fmla="*/ f97 1 69"/>
                <a:gd name="f133" fmla="*/ f98 1 69"/>
                <a:gd name="f134" fmla="*/ f99 1 69"/>
                <a:gd name="f135" fmla="*/ f100 1 85"/>
                <a:gd name="f136" fmla="*/ f101 1 69"/>
                <a:gd name="f137" fmla="*/ f102 1 85"/>
                <a:gd name="f138" fmla="*/ f103 1 69"/>
                <a:gd name="f139" fmla="*/ 0 1 f68"/>
                <a:gd name="f140" fmla="*/ f62 1 f68"/>
                <a:gd name="f141" fmla="*/ 0 1 f69"/>
                <a:gd name="f142" fmla="*/ f63 1 f69"/>
                <a:gd name="f143" fmla="*/ f105 1 f68"/>
                <a:gd name="f144" fmla="*/ f106 1 f69"/>
                <a:gd name="f145" fmla="*/ f107 1 f68"/>
                <a:gd name="f146" fmla="*/ f108 1 f69"/>
                <a:gd name="f147" fmla="*/ f109 1 f68"/>
                <a:gd name="f148" fmla="*/ f110 1 f69"/>
                <a:gd name="f149" fmla="*/ f111 1 f68"/>
                <a:gd name="f150" fmla="*/ f112 1 f69"/>
                <a:gd name="f151" fmla="*/ f113 1 f68"/>
                <a:gd name="f152" fmla="*/ f114 1 f68"/>
                <a:gd name="f153" fmla="*/ f115 1 f69"/>
                <a:gd name="f154" fmla="*/ f116 1 f68"/>
                <a:gd name="f155" fmla="*/ f117 1 f68"/>
                <a:gd name="f156" fmla="*/ f118 1 f69"/>
                <a:gd name="f157" fmla="*/ f119 1 f68"/>
                <a:gd name="f158" fmla="*/ f120 1 f69"/>
                <a:gd name="f159" fmla="*/ f121 1 f68"/>
                <a:gd name="f160" fmla="*/ f122 1 f69"/>
                <a:gd name="f161" fmla="*/ f123 1 f68"/>
                <a:gd name="f162" fmla="*/ f124 1 f69"/>
                <a:gd name="f163" fmla="*/ f125 1 f68"/>
                <a:gd name="f164" fmla="*/ f126 1 f69"/>
                <a:gd name="f165" fmla="*/ f127 1 f68"/>
                <a:gd name="f166" fmla="*/ f128 1 f69"/>
                <a:gd name="f167" fmla="*/ f129 1 f68"/>
                <a:gd name="f168" fmla="*/ f130 1 f68"/>
                <a:gd name="f169" fmla="*/ f131 1 f69"/>
                <a:gd name="f170" fmla="*/ f132 1 f69"/>
                <a:gd name="f171" fmla="*/ f133 1 f69"/>
                <a:gd name="f172" fmla="*/ f134 1 f69"/>
                <a:gd name="f173" fmla="*/ f135 1 f68"/>
                <a:gd name="f174" fmla="*/ f136 1 f69"/>
                <a:gd name="f175" fmla="*/ f137 1 f68"/>
                <a:gd name="f176" fmla="*/ f138 1 f69"/>
                <a:gd name="f177" fmla="*/ f139 f59 1"/>
                <a:gd name="f178" fmla="*/ f140 f59 1"/>
                <a:gd name="f179" fmla="*/ f142 f60 1"/>
                <a:gd name="f180" fmla="*/ f141 f60 1"/>
                <a:gd name="f181" fmla="*/ f143 f59 1"/>
                <a:gd name="f182" fmla="*/ f144 f60 1"/>
                <a:gd name="f183" fmla="*/ f145 f59 1"/>
                <a:gd name="f184" fmla="*/ f146 f60 1"/>
                <a:gd name="f185" fmla="*/ f147 f59 1"/>
                <a:gd name="f186" fmla="*/ f148 f60 1"/>
                <a:gd name="f187" fmla="*/ f149 f59 1"/>
                <a:gd name="f188" fmla="*/ f150 f60 1"/>
                <a:gd name="f189" fmla="*/ f151 f59 1"/>
                <a:gd name="f190" fmla="*/ f152 f59 1"/>
                <a:gd name="f191" fmla="*/ f153 f60 1"/>
                <a:gd name="f192" fmla="*/ f154 f59 1"/>
                <a:gd name="f193" fmla="*/ f155 f59 1"/>
                <a:gd name="f194" fmla="*/ f156 f60 1"/>
                <a:gd name="f195" fmla="*/ f157 f59 1"/>
                <a:gd name="f196" fmla="*/ f158 f60 1"/>
                <a:gd name="f197" fmla="*/ f159 f59 1"/>
                <a:gd name="f198" fmla="*/ f160 f60 1"/>
                <a:gd name="f199" fmla="*/ f161 f59 1"/>
                <a:gd name="f200" fmla="*/ f162 f60 1"/>
                <a:gd name="f201" fmla="*/ f163 f59 1"/>
                <a:gd name="f202" fmla="*/ f164 f60 1"/>
                <a:gd name="f203" fmla="*/ f165 f59 1"/>
                <a:gd name="f204" fmla="*/ f166 f60 1"/>
                <a:gd name="f205" fmla="*/ f167 f59 1"/>
                <a:gd name="f206" fmla="*/ f168 f59 1"/>
                <a:gd name="f207" fmla="*/ f169 f60 1"/>
                <a:gd name="f208" fmla="*/ f170 f60 1"/>
                <a:gd name="f209" fmla="*/ f171 f60 1"/>
                <a:gd name="f210" fmla="*/ f172 f60 1"/>
                <a:gd name="f211" fmla="*/ f173 f59 1"/>
                <a:gd name="f212" fmla="*/ f174 f60 1"/>
                <a:gd name="f213" fmla="*/ f175 f59 1"/>
                <a:gd name="f214" fmla="*/ f176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85" y="f186"/>
                </a:cxn>
                <a:cxn ang="f104">
                  <a:pos x="f187" y="f188"/>
                </a:cxn>
                <a:cxn ang="f104">
                  <a:pos x="f189" y="f188"/>
                </a:cxn>
                <a:cxn ang="f104">
                  <a:pos x="f190" y="f191"/>
                </a:cxn>
                <a:cxn ang="f104">
                  <a:pos x="f192" y="f182"/>
                </a:cxn>
                <a:cxn ang="f104">
                  <a:pos x="f193" y="f194"/>
                </a:cxn>
                <a:cxn ang="f104">
                  <a:pos x="f195" y="f196"/>
                </a:cxn>
                <a:cxn ang="f104">
                  <a:pos x="f197" y="f198"/>
                </a:cxn>
                <a:cxn ang="f104">
                  <a:pos x="f199" y="f200"/>
                </a:cxn>
                <a:cxn ang="f104">
                  <a:pos x="f201" y="f202"/>
                </a:cxn>
                <a:cxn ang="f104">
                  <a:pos x="f203" y="f204"/>
                </a:cxn>
                <a:cxn ang="f104">
                  <a:pos x="f205" y="f200"/>
                </a:cxn>
                <a:cxn ang="f104">
                  <a:pos x="f206" y="f207"/>
                </a:cxn>
                <a:cxn ang="f104">
                  <a:pos x="f206" y="f208"/>
                </a:cxn>
                <a:cxn ang="f104">
                  <a:pos x="f205" y="f209"/>
                </a:cxn>
                <a:cxn ang="f104">
                  <a:pos x="f197" y="f210"/>
                </a:cxn>
                <a:cxn ang="f104">
                  <a:pos x="f211" y="f212"/>
                </a:cxn>
                <a:cxn ang="f104">
                  <a:pos x="f213" y="f214"/>
                </a:cxn>
                <a:cxn ang="f104">
                  <a:pos x="f181" y="f182"/>
                </a:cxn>
              </a:cxnLst>
              <a:rect l="f177" t="f180" r="f178" b="f179"/>
              <a:pathLst>
                <a:path w="85" h="69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8"/>
                    <a:pt x="f16" y="f8"/>
                    <a:pt x="f16" y="f17"/>
                  </a:cubicBezTo>
                  <a:cubicBezTo>
                    <a:pt x="f16" y="f18"/>
                    <a:pt x="f13" y="f19"/>
                    <a:pt x="f20" y="f19"/>
                  </a:cubicBezTo>
                  <a:cubicBezTo>
                    <a:pt x="f21" y="f18"/>
                    <a:pt x="f22" y="f19"/>
                    <a:pt x="f23" y="f19"/>
                  </a:cubicBezTo>
                  <a:cubicBezTo>
                    <a:pt x="f24" y="f25"/>
                    <a:pt x="f26" y="f27"/>
                    <a:pt x="f15" y="f28"/>
                  </a:cubicBezTo>
                  <a:cubicBezTo>
                    <a:pt x="f29" y="f5"/>
                    <a:pt x="f7" y="f27"/>
                    <a:pt x="f30" y="f9"/>
                  </a:cubicBezTo>
                  <a:cubicBezTo>
                    <a:pt x="f31" y="f16"/>
                    <a:pt x="f6" y="f32"/>
                    <a:pt x="f31" y="f33"/>
                  </a:cubicBezTo>
                  <a:cubicBezTo>
                    <a:pt x="f34" y="f7"/>
                    <a:pt x="f35" y="f7"/>
                    <a:pt x="f36" y="f37"/>
                  </a:cubicBezTo>
                  <a:cubicBezTo>
                    <a:pt x="f38" y="f39"/>
                    <a:pt x="f13" y="f40"/>
                    <a:pt x="f26" y="f41"/>
                  </a:cubicBezTo>
                  <a:cubicBezTo>
                    <a:pt x="f21" y="f42"/>
                    <a:pt x="f22" y="f43"/>
                    <a:pt x="f22" y="f29"/>
                  </a:cubicBezTo>
                  <a:cubicBezTo>
                    <a:pt x="f12" y="f44"/>
                    <a:pt x="f21" y="f45"/>
                    <a:pt x="f12" y="f46"/>
                  </a:cubicBezTo>
                  <a:cubicBezTo>
                    <a:pt x="f22" y="f47"/>
                    <a:pt x="f24" y="f46"/>
                    <a:pt x="f9" y="f48"/>
                  </a:cubicBezTo>
                  <a:cubicBezTo>
                    <a:pt x="f11" y="f45"/>
                    <a:pt x="f8" y="f44"/>
                    <a:pt x="f19" y="f29"/>
                  </a:cubicBezTo>
                  <a:cubicBezTo>
                    <a:pt x="f49" y="f35"/>
                    <a:pt x="f50" y="f43"/>
                    <a:pt x="f51" y="f44"/>
                  </a:cubicBezTo>
                  <a:cubicBezTo>
                    <a:pt x="f5" y="f46"/>
                    <a:pt x="f52" y="f53"/>
                    <a:pt x="f51" y="f54"/>
                  </a:cubicBezTo>
                  <a:cubicBezTo>
                    <a:pt x="f50" y="f55"/>
                    <a:pt x="f49" y="f55"/>
                    <a:pt x="f19" y="f36"/>
                  </a:cubicBezTo>
                  <a:cubicBezTo>
                    <a:pt x="f11" y="f54"/>
                    <a:pt x="f24" y="f16"/>
                    <a:pt x="f26" y="f56"/>
                  </a:cubicBezTo>
                  <a:cubicBezTo>
                    <a:pt x="f56" y="f26"/>
                    <a:pt x="f20" y="f21"/>
                    <a:pt x="f56" y="f22"/>
                  </a:cubicBezTo>
                  <a:cubicBezTo>
                    <a:pt x="f26" y="f9"/>
                    <a:pt x="f12" y="f24"/>
                    <a:pt x="f24" y="f24"/>
                  </a:cubicBezTo>
                  <a:cubicBezTo>
                    <a:pt x="f23" y="f24"/>
                    <a:pt x="f57" y="f22"/>
                    <a:pt x="f8" y="f9"/>
                  </a:cubicBezTo>
                  <a:close/>
                </a:path>
              </a:pathLst>
            </a:custGeom>
            <a:solidFill>
              <a:srgbClr val="FCE3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F0A2EFB6-B29D-45A0-EC6C-30B7A9588396}"/>
                </a:ext>
              </a:extLst>
            </p:cNvPr>
            <p:cNvSpPr/>
            <p:nvPr/>
          </p:nvSpPr>
          <p:spPr>
            <a:xfrm>
              <a:off x="4260847" y="7116766"/>
              <a:ext cx="968377" cy="7207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59"/>
                <a:gd name="f8" fmla="val 10"/>
                <a:gd name="f9" fmla="val 55"/>
                <a:gd name="f10" fmla="val 29"/>
                <a:gd name="f11" fmla="val 20"/>
                <a:gd name="f12" fmla="val 47"/>
                <a:gd name="f13" fmla="val 2"/>
                <a:gd name="f14" fmla="val 54"/>
                <a:gd name="f15" fmla="val 3"/>
                <a:gd name="f16" fmla="val 61"/>
                <a:gd name="f17" fmla="val 5"/>
                <a:gd name="f18" fmla="val 66"/>
                <a:gd name="f19" fmla="val 11"/>
                <a:gd name="f20" fmla="val 67"/>
                <a:gd name="f21" fmla="val 12"/>
                <a:gd name="f22" fmla="val 68"/>
                <a:gd name="f23" fmla="val 14"/>
                <a:gd name="f24" fmla="val 15"/>
                <a:gd name="f25" fmla="val 17"/>
                <a:gd name="f26" fmla="val 65"/>
                <a:gd name="f27" fmla="val 63"/>
                <a:gd name="f28" fmla="val 13"/>
                <a:gd name="f29" fmla="val 56"/>
                <a:gd name="f30" fmla="val 60"/>
                <a:gd name="f31" fmla="val 18"/>
                <a:gd name="f32" fmla="val 64"/>
                <a:gd name="f33" fmla="val 23"/>
                <a:gd name="f34" fmla="val 73"/>
                <a:gd name="f35" fmla="val 27"/>
                <a:gd name="f36" fmla="val 76"/>
                <a:gd name="f37" fmla="val 31"/>
                <a:gd name="f38" fmla="val 78"/>
                <a:gd name="f39" fmla="val 37"/>
                <a:gd name="f40" fmla="val 44"/>
                <a:gd name="f41" fmla="val 75"/>
                <a:gd name="f42" fmla="val 48"/>
                <a:gd name="f43" fmla="val 46"/>
                <a:gd name="f44" fmla="val 45"/>
                <a:gd name="f45" fmla="val 57"/>
                <a:gd name="f46" fmla="val 41"/>
                <a:gd name="f47" fmla="val 53"/>
                <a:gd name="f48" fmla="val 39"/>
                <a:gd name="f49" fmla="val 52"/>
                <a:gd name="f50" fmla="val 40"/>
                <a:gd name="f51" fmla="val 50"/>
                <a:gd name="f52" fmla="val 28"/>
                <a:gd name="f53" fmla="val 58"/>
                <a:gd name="f54" fmla="+- 0 0 -90"/>
                <a:gd name="f55" fmla="*/ f3 1 79"/>
                <a:gd name="f56" fmla="*/ f4 1 59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79"/>
                <a:gd name="f65" fmla="*/ f61 1 59"/>
                <a:gd name="f66" fmla="*/ 10 f62 1"/>
                <a:gd name="f67" fmla="*/ 55 f61 1"/>
                <a:gd name="f68" fmla="*/ 47 f62 1"/>
                <a:gd name="f69" fmla="*/ 2 f61 1"/>
                <a:gd name="f70" fmla="*/ 66 f62 1"/>
                <a:gd name="f71" fmla="*/ 11 f61 1"/>
                <a:gd name="f72" fmla="*/ 67 f62 1"/>
                <a:gd name="f73" fmla="*/ 15 f61 1"/>
                <a:gd name="f74" fmla="*/ 63 f62 1"/>
                <a:gd name="f75" fmla="*/ 56 f62 1"/>
                <a:gd name="f76" fmla="*/ 68 f62 1"/>
                <a:gd name="f77" fmla="*/ 23 f61 1"/>
                <a:gd name="f78" fmla="*/ 78 f62 1"/>
                <a:gd name="f79" fmla="*/ 37 f61 1"/>
                <a:gd name="f80" fmla="*/ 46 f61 1"/>
                <a:gd name="f81" fmla="*/ 57 f62 1"/>
                <a:gd name="f82" fmla="*/ 41 f61 1"/>
                <a:gd name="f83" fmla="*/ 53 f62 1"/>
                <a:gd name="f84" fmla="*/ 44 f61 1"/>
                <a:gd name="f85" fmla="*/ 45 f62 1"/>
                <a:gd name="f86" fmla="*/ 52 f61 1"/>
                <a:gd name="f87" fmla="*/ 18 f62 1"/>
                <a:gd name="f88" fmla="*/ 58 f61 1"/>
                <a:gd name="f89" fmla="+- f63 0 f1"/>
                <a:gd name="f90" fmla="*/ f66 1 79"/>
                <a:gd name="f91" fmla="*/ f67 1 59"/>
                <a:gd name="f92" fmla="*/ f68 1 79"/>
                <a:gd name="f93" fmla="*/ f69 1 59"/>
                <a:gd name="f94" fmla="*/ f70 1 79"/>
                <a:gd name="f95" fmla="*/ f71 1 59"/>
                <a:gd name="f96" fmla="*/ f72 1 79"/>
                <a:gd name="f97" fmla="*/ f73 1 59"/>
                <a:gd name="f98" fmla="*/ f74 1 79"/>
                <a:gd name="f99" fmla="*/ f75 1 79"/>
                <a:gd name="f100" fmla="*/ f76 1 79"/>
                <a:gd name="f101" fmla="*/ f77 1 59"/>
                <a:gd name="f102" fmla="*/ f78 1 79"/>
                <a:gd name="f103" fmla="*/ f79 1 59"/>
                <a:gd name="f104" fmla="*/ f80 1 59"/>
                <a:gd name="f105" fmla="*/ f81 1 79"/>
                <a:gd name="f106" fmla="*/ f82 1 59"/>
                <a:gd name="f107" fmla="*/ f83 1 79"/>
                <a:gd name="f108" fmla="*/ f84 1 59"/>
                <a:gd name="f109" fmla="*/ f85 1 79"/>
                <a:gd name="f110" fmla="*/ f86 1 59"/>
                <a:gd name="f111" fmla="*/ f87 1 79"/>
                <a:gd name="f112" fmla="*/ f88 1 59"/>
                <a:gd name="f113" fmla="*/ 0 1 f64"/>
                <a:gd name="f114" fmla="*/ f58 1 f64"/>
                <a:gd name="f115" fmla="*/ 0 1 f65"/>
                <a:gd name="f116" fmla="*/ f59 1 f65"/>
                <a:gd name="f117" fmla="*/ f90 1 f64"/>
                <a:gd name="f118" fmla="*/ f91 1 f65"/>
                <a:gd name="f119" fmla="*/ f92 1 f64"/>
                <a:gd name="f120" fmla="*/ f93 1 f65"/>
                <a:gd name="f121" fmla="*/ f94 1 f64"/>
                <a:gd name="f122" fmla="*/ f95 1 f65"/>
                <a:gd name="f123" fmla="*/ f96 1 f64"/>
                <a:gd name="f124" fmla="*/ f97 1 f65"/>
                <a:gd name="f125" fmla="*/ f98 1 f64"/>
                <a:gd name="f126" fmla="*/ f99 1 f64"/>
                <a:gd name="f127" fmla="*/ f100 1 f64"/>
                <a:gd name="f128" fmla="*/ f101 1 f65"/>
                <a:gd name="f129" fmla="*/ f102 1 f64"/>
                <a:gd name="f130" fmla="*/ f103 1 f65"/>
                <a:gd name="f131" fmla="*/ f104 1 f65"/>
                <a:gd name="f132" fmla="*/ f105 1 f64"/>
                <a:gd name="f133" fmla="*/ f106 1 f65"/>
                <a:gd name="f134" fmla="*/ f107 1 f64"/>
                <a:gd name="f135" fmla="*/ f108 1 f65"/>
                <a:gd name="f136" fmla="*/ f109 1 f64"/>
                <a:gd name="f137" fmla="*/ f110 1 f65"/>
                <a:gd name="f138" fmla="*/ f111 1 f64"/>
                <a:gd name="f139" fmla="*/ f112 1 f65"/>
                <a:gd name="f140" fmla="*/ f113 f55 1"/>
                <a:gd name="f141" fmla="*/ f114 f55 1"/>
                <a:gd name="f142" fmla="*/ f116 f56 1"/>
                <a:gd name="f143" fmla="*/ f115 f56 1"/>
                <a:gd name="f144" fmla="*/ f117 f55 1"/>
                <a:gd name="f145" fmla="*/ f118 f56 1"/>
                <a:gd name="f146" fmla="*/ f119 f55 1"/>
                <a:gd name="f147" fmla="*/ f120 f56 1"/>
                <a:gd name="f148" fmla="*/ f121 f55 1"/>
                <a:gd name="f149" fmla="*/ f122 f56 1"/>
                <a:gd name="f150" fmla="*/ f123 f55 1"/>
                <a:gd name="f151" fmla="*/ f124 f56 1"/>
                <a:gd name="f152" fmla="*/ f125 f55 1"/>
                <a:gd name="f153" fmla="*/ f126 f55 1"/>
                <a:gd name="f154" fmla="*/ f127 f55 1"/>
                <a:gd name="f155" fmla="*/ f128 f56 1"/>
                <a:gd name="f156" fmla="*/ f129 f55 1"/>
                <a:gd name="f157" fmla="*/ f130 f56 1"/>
                <a:gd name="f158" fmla="*/ f131 f56 1"/>
                <a:gd name="f159" fmla="*/ f132 f55 1"/>
                <a:gd name="f160" fmla="*/ f133 f56 1"/>
                <a:gd name="f161" fmla="*/ f134 f55 1"/>
                <a:gd name="f162" fmla="*/ f135 f56 1"/>
                <a:gd name="f163" fmla="*/ f136 f55 1"/>
                <a:gd name="f164" fmla="*/ f137 f56 1"/>
                <a:gd name="f165" fmla="*/ f138 f55 1"/>
                <a:gd name="f166" fmla="*/ f139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44" y="f145"/>
                </a:cxn>
                <a:cxn ang="f89">
                  <a:pos x="f146" y="f147"/>
                </a:cxn>
                <a:cxn ang="f89">
                  <a:pos x="f148" y="f149"/>
                </a:cxn>
                <a:cxn ang="f89">
                  <a:pos x="f150" y="f151"/>
                </a:cxn>
                <a:cxn ang="f89">
                  <a:pos x="f152" y="f151"/>
                </a:cxn>
                <a:cxn ang="f89">
                  <a:pos x="f153" y="f151"/>
                </a:cxn>
                <a:cxn ang="f89">
                  <a:pos x="f154" y="f155"/>
                </a:cxn>
                <a:cxn ang="f89">
                  <a:pos x="f156" y="f157"/>
                </a:cxn>
                <a:cxn ang="f89">
                  <a:pos x="f154" y="f158"/>
                </a:cxn>
                <a:cxn ang="f89">
                  <a:pos x="f159" y="f160"/>
                </a:cxn>
                <a:cxn ang="f89">
                  <a:pos x="f161" y="f162"/>
                </a:cxn>
                <a:cxn ang="f89">
                  <a:pos x="f163" y="f164"/>
                </a:cxn>
                <a:cxn ang="f89">
                  <a:pos x="f165" y="f166"/>
                </a:cxn>
                <a:cxn ang="f89">
                  <a:pos x="f144" y="f145"/>
                </a:cxn>
              </a:cxnLst>
              <a:rect l="f140" t="f143" r="f141" b="f142"/>
              <a:pathLst>
                <a:path w="79" h="59">
                  <a:moveTo>
                    <a:pt x="f8" y="f9"/>
                  </a:moveTo>
                  <a:cubicBezTo>
                    <a:pt x="f5" y="f10"/>
                    <a:pt x="f11" y="f5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0" y="f24"/>
                  </a:cubicBezTo>
                  <a:cubicBezTo>
                    <a:pt x="f18" y="f25"/>
                    <a:pt x="f26" y="f24"/>
                    <a:pt x="f27" y="f24"/>
                  </a:cubicBezTo>
                  <a:cubicBezTo>
                    <a:pt x="f16" y="f24"/>
                    <a:pt x="f7" y="f28"/>
                    <a:pt x="f29" y="f24"/>
                  </a:cubicBezTo>
                  <a:cubicBezTo>
                    <a:pt x="f30" y="f31"/>
                    <a:pt x="f32" y="f11"/>
                    <a:pt x="f2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6" y="f40"/>
                    <a:pt x="f41" y="f42"/>
                    <a:pt x="f22" y="f43"/>
                  </a:cubicBezTo>
                  <a:cubicBezTo>
                    <a:pt x="f32" y="f44"/>
                    <a:pt x="f30" y="f40"/>
                    <a:pt x="f45" y="f46"/>
                  </a:cubicBezTo>
                  <a:cubicBezTo>
                    <a:pt x="f47" y="f48"/>
                    <a:pt x="f49" y="f50"/>
                    <a:pt x="f47" y="f40"/>
                  </a:cubicBezTo>
                  <a:cubicBezTo>
                    <a:pt x="f49" y="f42"/>
                    <a:pt x="f42" y="f51"/>
                    <a:pt x="f44" y="f49"/>
                  </a:cubicBezTo>
                  <a:cubicBezTo>
                    <a:pt x="f39" y="f45"/>
                    <a:pt x="f52" y="f7"/>
                    <a:pt x="f31" y="f53"/>
                  </a:cubicBezTo>
                  <a:cubicBezTo>
                    <a:pt x="f24" y="f53"/>
                    <a:pt x="f21" y="f45"/>
                    <a:pt x="f8" y="f9"/>
                  </a:cubicBezTo>
                  <a:close/>
                </a:path>
              </a:pathLst>
            </a:custGeom>
            <a:solidFill>
              <a:srgbClr val="FDE4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159119E7-CB01-C54E-8089-81065ABF4770}"/>
                </a:ext>
              </a:extLst>
            </p:cNvPr>
            <p:cNvSpPr/>
            <p:nvPr/>
          </p:nvSpPr>
          <p:spPr>
            <a:xfrm>
              <a:off x="5561015" y="7727951"/>
              <a:ext cx="771525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8"/>
                <a:gd name="f8" fmla="val 6"/>
                <a:gd name="f9" fmla="val 17"/>
                <a:gd name="f10" fmla="val 15"/>
                <a:gd name="f11" fmla="val 38"/>
                <a:gd name="f12" fmla="val 53"/>
                <a:gd name="f13" fmla="val 12"/>
                <a:gd name="f14" fmla="val 56"/>
                <a:gd name="f15" fmla="val 11"/>
                <a:gd name="f16" fmla="val 58"/>
                <a:gd name="f17" fmla="val 7"/>
                <a:gd name="f18" fmla="val 63"/>
                <a:gd name="f19" fmla="val 18"/>
                <a:gd name="f20" fmla="val 51"/>
                <a:gd name="f21" fmla="val 26"/>
                <a:gd name="f22" fmla="val 40"/>
                <a:gd name="f23" fmla="val 33"/>
                <a:gd name="f24" fmla="val 29"/>
                <a:gd name="f25" fmla="val 27"/>
                <a:gd name="f26" fmla="val 21"/>
                <a:gd name="f27" fmla="val 25"/>
                <a:gd name="f28" fmla="val 23"/>
                <a:gd name="f29" fmla="val 16"/>
                <a:gd name="f30" fmla="val 14"/>
                <a:gd name="f31" fmla="val 10"/>
                <a:gd name="f32" fmla="val 5"/>
                <a:gd name="f33" fmla="val 13"/>
                <a:gd name="f34" fmla="val 2"/>
                <a:gd name="f35" fmla="val 1"/>
                <a:gd name="f36" fmla="val 3"/>
                <a:gd name="f37" fmla="val 4"/>
                <a:gd name="f38" fmla="+- 0 0 -90"/>
                <a:gd name="f39" fmla="*/ f3 1 62"/>
                <a:gd name="f40" fmla="*/ f4 1 28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62"/>
                <a:gd name="f49" fmla="*/ f45 1 28"/>
                <a:gd name="f50" fmla="*/ 6 f46 1"/>
                <a:gd name="f51" fmla="*/ 0 f45 1"/>
                <a:gd name="f52" fmla="*/ 53 f46 1"/>
                <a:gd name="f53" fmla="*/ 12 f45 1"/>
                <a:gd name="f54" fmla="*/ 63 f46 1"/>
                <a:gd name="f55" fmla="*/ 6 f45 1"/>
                <a:gd name="f56" fmla="*/ 40 f46 1"/>
                <a:gd name="f57" fmla="*/ 28 f45 1"/>
                <a:gd name="f58" fmla="*/ 21 f46 1"/>
                <a:gd name="f59" fmla="*/ 25 f45 1"/>
                <a:gd name="f60" fmla="*/ 15 f46 1"/>
                <a:gd name="f61" fmla="*/ 17 f45 1"/>
                <a:gd name="f62" fmla="*/ 14 f46 1"/>
                <a:gd name="f63" fmla="*/ 15 f45 1"/>
                <a:gd name="f64" fmla="*/ 10 f46 1"/>
                <a:gd name="f65" fmla="*/ 14 f45 1"/>
                <a:gd name="f66" fmla="*/ 1 f46 1"/>
                <a:gd name="f67" fmla="*/ 7 f45 1"/>
                <a:gd name="f68" fmla="+- f47 0 f1"/>
                <a:gd name="f69" fmla="*/ f50 1 63"/>
                <a:gd name="f70" fmla="*/ f51 1 29"/>
                <a:gd name="f71" fmla="*/ f52 1 63"/>
                <a:gd name="f72" fmla="*/ f53 1 29"/>
                <a:gd name="f73" fmla="*/ f54 1 63"/>
                <a:gd name="f74" fmla="*/ f55 1 29"/>
                <a:gd name="f75" fmla="*/ f56 1 63"/>
                <a:gd name="f76" fmla="*/ f57 1 29"/>
                <a:gd name="f77" fmla="*/ f58 1 63"/>
                <a:gd name="f78" fmla="*/ f59 1 29"/>
                <a:gd name="f79" fmla="*/ f60 1 63"/>
                <a:gd name="f80" fmla="*/ f61 1 29"/>
                <a:gd name="f81" fmla="*/ f62 1 63"/>
                <a:gd name="f82" fmla="*/ f63 1 29"/>
                <a:gd name="f83" fmla="*/ f64 1 63"/>
                <a:gd name="f84" fmla="*/ f65 1 29"/>
                <a:gd name="f85" fmla="*/ f66 1 63"/>
                <a:gd name="f86" fmla="*/ f67 1 29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8"/>
                <a:gd name="f98" fmla="*/ f76 1 f49"/>
                <a:gd name="f99" fmla="*/ f77 1 f48"/>
                <a:gd name="f100" fmla="*/ f78 1 f49"/>
                <a:gd name="f101" fmla="*/ f79 1 f48"/>
                <a:gd name="f102" fmla="*/ f80 1 f49"/>
                <a:gd name="f103" fmla="*/ f81 1 f48"/>
                <a:gd name="f104" fmla="*/ f82 1 f49"/>
                <a:gd name="f105" fmla="*/ f83 1 f48"/>
                <a:gd name="f106" fmla="*/ f84 1 f49"/>
                <a:gd name="f107" fmla="*/ f85 1 f48"/>
                <a:gd name="f108" fmla="*/ f86 1 f49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39 1"/>
                <a:gd name="f120" fmla="*/ f98 f40 1"/>
                <a:gd name="f121" fmla="*/ f99 f39 1"/>
                <a:gd name="f122" fmla="*/ f100 f40 1"/>
                <a:gd name="f123" fmla="*/ f101 f39 1"/>
                <a:gd name="f124" fmla="*/ f102 f40 1"/>
                <a:gd name="f125" fmla="*/ f103 f39 1"/>
                <a:gd name="f126" fmla="*/ f104 f40 1"/>
                <a:gd name="f127" fmla="*/ f105 f39 1"/>
                <a:gd name="f128" fmla="*/ f106 f40 1"/>
                <a:gd name="f129" fmla="*/ f107 f39 1"/>
                <a:gd name="f130" fmla="*/ f108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9" y="f130"/>
                </a:cxn>
                <a:cxn ang="f68">
                  <a:pos x="f113" y="f114"/>
                </a:cxn>
              </a:cxnLst>
              <a:rect l="f109" t="f112" r="f110" b="f111"/>
              <a:pathLst>
                <a:path w="62" h="28">
                  <a:moveTo>
                    <a:pt x="f8" y="f5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15"/>
                    <a:pt x="f16" y="f17"/>
                    <a:pt x="f18" y="f8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23" y="f24"/>
                    <a:pt x="f25" y="f24"/>
                    <a:pt x="f26" y="f27"/>
                  </a:cubicBezTo>
                  <a:cubicBezTo>
                    <a:pt x="f19" y="f28"/>
                    <a:pt x="f13" y="f28"/>
                    <a:pt x="f10" y="f9"/>
                  </a:cubicBezTo>
                  <a:cubicBezTo>
                    <a:pt x="f10" y="f29"/>
                    <a:pt x="f10" y="f10"/>
                    <a:pt x="f30" y="f10"/>
                  </a:cubicBezTo>
                  <a:cubicBezTo>
                    <a:pt x="f13" y="f10"/>
                    <a:pt x="f15" y="f30"/>
                    <a:pt x="f31" y="f30"/>
                  </a:cubicBezTo>
                  <a:cubicBezTo>
                    <a:pt x="f32" y="f33"/>
                    <a:pt x="f34" y="f15"/>
                    <a:pt x="f35" y="f17"/>
                  </a:cubicBezTo>
                  <a:cubicBezTo>
                    <a:pt x="f5" y="f36"/>
                    <a:pt x="f37" y="f34"/>
                    <a:pt x="f8" y="f5"/>
                  </a:cubicBezTo>
                  <a:close/>
                </a:path>
              </a:pathLst>
            </a:custGeom>
            <a:solidFill>
              <a:srgbClr val="F9C7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F134583C-6491-936F-8C07-A5DDF96D3AED}"/>
                </a:ext>
              </a:extLst>
            </p:cNvPr>
            <p:cNvSpPr/>
            <p:nvPr/>
          </p:nvSpPr>
          <p:spPr>
            <a:xfrm>
              <a:off x="4383084" y="7654927"/>
              <a:ext cx="638178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7"/>
                <a:gd name="f8" fmla="val 11"/>
                <a:gd name="f9" fmla="val 17"/>
                <a:gd name="f10" fmla="val 16"/>
                <a:gd name="f11" fmla="val 30"/>
                <a:gd name="f12" fmla="val 43"/>
                <a:gd name="f13" fmla="val 44"/>
                <a:gd name="f14" fmla="val 1"/>
                <a:gd name="f15" fmla="val 46"/>
                <a:gd name="f16" fmla="val 2"/>
                <a:gd name="f17" fmla="val 47"/>
                <a:gd name="f18" fmla="val 3"/>
                <a:gd name="f19" fmla="val 49"/>
                <a:gd name="f20" fmla="val 5"/>
                <a:gd name="f21" fmla="val 6"/>
                <a:gd name="f22" fmla="val 51"/>
                <a:gd name="f23" fmla="val 9"/>
                <a:gd name="f24" fmla="val 50"/>
                <a:gd name="f25" fmla="val 12"/>
                <a:gd name="f26" fmla="val 45"/>
                <a:gd name="f27" fmla="val 13"/>
                <a:gd name="f28" fmla="val 41"/>
                <a:gd name="f29" fmla="val 14"/>
                <a:gd name="f30" fmla="val 37"/>
                <a:gd name="f31" fmla="val 33"/>
                <a:gd name="f32" fmla="val 34"/>
                <a:gd name="f33" fmla="val 39"/>
                <a:gd name="f34" fmla="val 40"/>
                <a:gd name="f35" fmla="val 42"/>
                <a:gd name="f36" fmla="val 18"/>
                <a:gd name="f37" fmla="val 20"/>
                <a:gd name="f38" fmla="val 35"/>
                <a:gd name="f39" fmla="val 22"/>
                <a:gd name="f40" fmla="val 21"/>
                <a:gd name="f41" fmla="val 25"/>
                <a:gd name="f42" fmla="val 23"/>
                <a:gd name="f43" fmla="val 26"/>
                <a:gd name="f44" fmla="val 19"/>
                <a:gd name="f45" fmla="val 10"/>
                <a:gd name="f46" fmla="val 4"/>
                <a:gd name="f47" fmla="+- 0 0 -90"/>
                <a:gd name="f48" fmla="*/ f3 1 52"/>
                <a:gd name="f49" fmla="*/ f4 1 2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52"/>
                <a:gd name="f58" fmla="*/ f54 1 27"/>
                <a:gd name="f59" fmla="*/ 0 f55 1"/>
                <a:gd name="f60" fmla="*/ 11 f54 1"/>
                <a:gd name="f61" fmla="*/ 43 f55 1"/>
                <a:gd name="f62" fmla="*/ 0 f54 1"/>
                <a:gd name="f63" fmla="*/ 47 f55 1"/>
                <a:gd name="f64" fmla="*/ 3 f54 1"/>
                <a:gd name="f65" fmla="*/ 51 f55 1"/>
                <a:gd name="f66" fmla="*/ 9 f54 1"/>
                <a:gd name="f67" fmla="*/ 45 f55 1"/>
                <a:gd name="f68" fmla="*/ 13 f54 1"/>
                <a:gd name="f69" fmla="*/ 33 f55 1"/>
                <a:gd name="f70" fmla="*/ 12 f54 1"/>
                <a:gd name="f71" fmla="*/ 39 f55 1"/>
                <a:gd name="f72" fmla="*/ 17 f54 1"/>
                <a:gd name="f73" fmla="*/ 42 f55 1"/>
                <a:gd name="f74" fmla="*/ 18 f54 1"/>
                <a:gd name="f75" fmla="*/ 40 f55 1"/>
                <a:gd name="f76" fmla="*/ 20 f54 1"/>
                <a:gd name="f77" fmla="*/ 25 f55 1"/>
                <a:gd name="f78" fmla="*/ 21 f54 1"/>
                <a:gd name="f79" fmla="*/ 27 f55 1"/>
                <a:gd name="f80" fmla="*/ 25 f54 1"/>
                <a:gd name="f81" fmla="*/ 19 f55 1"/>
                <a:gd name="f82" fmla="*/ 26 f54 1"/>
                <a:gd name="f83" fmla="+- f56 0 f1"/>
                <a:gd name="f84" fmla="*/ f59 1 52"/>
                <a:gd name="f85" fmla="*/ f60 1 27"/>
                <a:gd name="f86" fmla="*/ f61 1 52"/>
                <a:gd name="f87" fmla="*/ f62 1 27"/>
                <a:gd name="f88" fmla="*/ f63 1 52"/>
                <a:gd name="f89" fmla="*/ f64 1 27"/>
                <a:gd name="f90" fmla="*/ f65 1 52"/>
                <a:gd name="f91" fmla="*/ f66 1 27"/>
                <a:gd name="f92" fmla="*/ f67 1 52"/>
                <a:gd name="f93" fmla="*/ f68 1 27"/>
                <a:gd name="f94" fmla="*/ f69 1 52"/>
                <a:gd name="f95" fmla="*/ f70 1 27"/>
                <a:gd name="f96" fmla="*/ f71 1 52"/>
                <a:gd name="f97" fmla="*/ f72 1 27"/>
                <a:gd name="f98" fmla="*/ f73 1 52"/>
                <a:gd name="f99" fmla="*/ f74 1 27"/>
                <a:gd name="f100" fmla="*/ f75 1 52"/>
                <a:gd name="f101" fmla="*/ f76 1 27"/>
                <a:gd name="f102" fmla="*/ f77 1 52"/>
                <a:gd name="f103" fmla="*/ f78 1 27"/>
                <a:gd name="f104" fmla="*/ f79 1 52"/>
                <a:gd name="f105" fmla="*/ f80 1 27"/>
                <a:gd name="f106" fmla="*/ f81 1 52"/>
                <a:gd name="f107" fmla="*/ f82 1 27"/>
                <a:gd name="f108" fmla="*/ 0 1 f57"/>
                <a:gd name="f109" fmla="*/ f51 1 f57"/>
                <a:gd name="f110" fmla="*/ 0 1 f58"/>
                <a:gd name="f111" fmla="*/ f52 1 f58"/>
                <a:gd name="f112" fmla="*/ f84 1 f57"/>
                <a:gd name="f113" fmla="*/ f85 1 f58"/>
                <a:gd name="f114" fmla="*/ f86 1 f57"/>
                <a:gd name="f115" fmla="*/ f87 1 f58"/>
                <a:gd name="f116" fmla="*/ f88 1 f57"/>
                <a:gd name="f117" fmla="*/ f89 1 f58"/>
                <a:gd name="f118" fmla="*/ f90 1 f57"/>
                <a:gd name="f119" fmla="*/ f91 1 f58"/>
                <a:gd name="f120" fmla="*/ f92 1 f57"/>
                <a:gd name="f121" fmla="*/ f93 1 f58"/>
                <a:gd name="f122" fmla="*/ f94 1 f57"/>
                <a:gd name="f123" fmla="*/ f95 1 f58"/>
                <a:gd name="f124" fmla="*/ f96 1 f57"/>
                <a:gd name="f125" fmla="*/ f97 1 f58"/>
                <a:gd name="f126" fmla="*/ f98 1 f57"/>
                <a:gd name="f127" fmla="*/ f99 1 f58"/>
                <a:gd name="f128" fmla="*/ f100 1 f57"/>
                <a:gd name="f129" fmla="*/ f101 1 f58"/>
                <a:gd name="f130" fmla="*/ f102 1 f57"/>
                <a:gd name="f131" fmla="*/ f103 1 f58"/>
                <a:gd name="f132" fmla="*/ f104 1 f57"/>
                <a:gd name="f133" fmla="*/ f105 1 f58"/>
                <a:gd name="f134" fmla="*/ f106 1 f57"/>
                <a:gd name="f135" fmla="*/ f107 1 f58"/>
                <a:gd name="f136" fmla="*/ f108 f48 1"/>
                <a:gd name="f137" fmla="*/ f109 f48 1"/>
                <a:gd name="f138" fmla="*/ f111 f49 1"/>
                <a:gd name="f139" fmla="*/ f110 f49 1"/>
                <a:gd name="f140" fmla="*/ f112 f48 1"/>
                <a:gd name="f141" fmla="*/ f113 f49 1"/>
                <a:gd name="f142" fmla="*/ f114 f48 1"/>
                <a:gd name="f143" fmla="*/ f115 f49 1"/>
                <a:gd name="f144" fmla="*/ f116 f48 1"/>
                <a:gd name="f145" fmla="*/ f117 f49 1"/>
                <a:gd name="f146" fmla="*/ f118 f48 1"/>
                <a:gd name="f147" fmla="*/ f119 f49 1"/>
                <a:gd name="f148" fmla="*/ f120 f48 1"/>
                <a:gd name="f149" fmla="*/ f121 f49 1"/>
                <a:gd name="f150" fmla="*/ f122 f48 1"/>
                <a:gd name="f151" fmla="*/ f123 f49 1"/>
                <a:gd name="f152" fmla="*/ f124 f48 1"/>
                <a:gd name="f153" fmla="*/ f125 f49 1"/>
                <a:gd name="f154" fmla="*/ f126 f48 1"/>
                <a:gd name="f155" fmla="*/ f127 f49 1"/>
                <a:gd name="f156" fmla="*/ f128 f48 1"/>
                <a:gd name="f157" fmla="*/ f129 f49 1"/>
                <a:gd name="f158" fmla="*/ f130 f48 1"/>
                <a:gd name="f159" fmla="*/ f131 f49 1"/>
                <a:gd name="f160" fmla="*/ f132 f48 1"/>
                <a:gd name="f161" fmla="*/ f133 f49 1"/>
                <a:gd name="f162" fmla="*/ f134 f48 1"/>
                <a:gd name="f163" fmla="*/ f135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52" y="f153"/>
                </a:cxn>
                <a:cxn ang="f83">
                  <a:pos x="f154" y="f155"/>
                </a:cxn>
                <a:cxn ang="f83">
                  <a:pos x="f156" y="f157"/>
                </a:cxn>
                <a:cxn ang="f83">
                  <a:pos x="f158" y="f159"/>
                </a:cxn>
                <a:cxn ang="f83">
                  <a:pos x="f160" y="f161"/>
                </a:cxn>
                <a:cxn ang="f83">
                  <a:pos x="f162" y="f163"/>
                </a:cxn>
                <a:cxn ang="f83">
                  <a:pos x="f140" y="f141"/>
                </a:cxn>
              </a:cxnLst>
              <a:rect l="f136" t="f139" r="f137" b="f138"/>
              <a:pathLst>
                <a:path w="52" h="27">
                  <a:moveTo>
                    <a:pt x="f5" y="f8"/>
                  </a:moveTo>
                  <a:cubicBezTo>
                    <a:pt x="f9" y="f10"/>
                    <a:pt x="f11" y="f8"/>
                    <a:pt x="f12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6" y="f21"/>
                    <a:pt x="f22" y="f23"/>
                  </a:cubicBezTo>
                  <a:cubicBezTo>
                    <a:pt x="f24" y="f8"/>
                    <a:pt x="f17" y="f25"/>
                    <a:pt x="f26" y="f27"/>
                  </a:cubicBezTo>
                  <a:cubicBezTo>
                    <a:pt x="f28" y="f29"/>
                    <a:pt x="f30" y="f25"/>
                    <a:pt x="f31" y="f25"/>
                  </a:cubicBezTo>
                  <a:cubicBezTo>
                    <a:pt x="f32" y="f10"/>
                    <a:pt x="f30" y="f10"/>
                    <a:pt x="f33" y="f9"/>
                  </a:cubicBezTo>
                  <a:cubicBezTo>
                    <a:pt x="f34" y="f9"/>
                    <a:pt x="f35" y="f9"/>
                    <a:pt x="f35" y="f36"/>
                  </a:cubicBezTo>
                  <a:cubicBezTo>
                    <a:pt x="f35" y="f37"/>
                    <a:pt x="f28" y="f37"/>
                    <a:pt x="f34" y="f37"/>
                  </a:cubicBezTo>
                  <a:cubicBezTo>
                    <a:pt x="f38" y="f39"/>
                    <a:pt x="f11" y="f40"/>
                    <a:pt x="f41" y="f40"/>
                  </a:cubicBezTo>
                  <a:cubicBezTo>
                    <a:pt x="f42" y="f42"/>
                    <a:pt x="f7" y="f42"/>
                    <a:pt x="f7" y="f41"/>
                  </a:cubicBezTo>
                  <a:cubicBezTo>
                    <a:pt x="f41" y="f7"/>
                    <a:pt x="f39" y="f43"/>
                    <a:pt x="f44" y="f43"/>
                  </a:cubicBezTo>
                  <a:cubicBezTo>
                    <a:pt x="f45" y="f41"/>
                    <a:pt x="f46" y="f44"/>
                    <a:pt x="f5" y="f8"/>
                  </a:cubicBezTo>
                  <a:close/>
                </a:path>
              </a:pathLst>
            </a:custGeom>
            <a:solidFill>
              <a:srgbClr val="F9C5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608E6EA9-7BB4-2ECD-6B05-D2A9CB4DDA9E}"/>
                </a:ext>
              </a:extLst>
            </p:cNvPr>
            <p:cNvSpPr/>
            <p:nvPr/>
          </p:nvSpPr>
          <p:spPr>
            <a:xfrm>
              <a:off x="5364163" y="7372350"/>
              <a:ext cx="355601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2"/>
                <a:gd name="f8" fmla="val 14"/>
                <a:gd name="f9" fmla="val 2"/>
                <a:gd name="f10" fmla="val 17"/>
                <a:gd name="f11" fmla="val 19"/>
                <a:gd name="f12" fmla="val 1"/>
                <a:gd name="f13" fmla="val 24"/>
                <a:gd name="f14" fmla="val 26"/>
                <a:gd name="f15" fmla="val 3"/>
                <a:gd name="f16" fmla="val 29"/>
                <a:gd name="f17" fmla="val 4"/>
                <a:gd name="f18" fmla="val 27"/>
                <a:gd name="f19" fmla="val 6"/>
                <a:gd name="f20" fmla="val 8"/>
                <a:gd name="f21" fmla="val 25"/>
                <a:gd name="f22" fmla="val 11"/>
                <a:gd name="f23" fmla="val 18"/>
                <a:gd name="f24" fmla="val 16"/>
                <a:gd name="f25" fmla="val 9"/>
                <a:gd name="f26" fmla="val 5"/>
                <a:gd name="f27" fmla="+- 0 0 -90"/>
                <a:gd name="f28" fmla="*/ f3 1 28"/>
                <a:gd name="f29" fmla="*/ f4 1 2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22"/>
                <a:gd name="f39" fmla="*/ 14 f35 1"/>
                <a:gd name="f40" fmla="*/ 2 f34 1"/>
                <a:gd name="f41" fmla="*/ 22 f35 1"/>
                <a:gd name="f42" fmla="*/ 1 f34 1"/>
                <a:gd name="f43" fmla="*/ 28 f35 1"/>
                <a:gd name="f44" fmla="*/ 3 f34 1"/>
                <a:gd name="f45" fmla="*/ 27 f35 1"/>
                <a:gd name="f46" fmla="*/ 8 f34 1"/>
                <a:gd name="f47" fmla="*/ 4 f35 1"/>
                <a:gd name="f48" fmla="*/ 22 f34 1"/>
                <a:gd name="f49" fmla="*/ 0 f35 1"/>
                <a:gd name="f50" fmla="*/ 16 f34 1"/>
                <a:gd name="f51" fmla="+- f36 0 f1"/>
                <a:gd name="f52" fmla="*/ f39 1 29"/>
                <a:gd name="f53" fmla="*/ f40 1 22"/>
                <a:gd name="f54" fmla="*/ f41 1 29"/>
                <a:gd name="f55" fmla="*/ f42 1 22"/>
                <a:gd name="f56" fmla="*/ f43 1 29"/>
                <a:gd name="f57" fmla="*/ f44 1 22"/>
                <a:gd name="f58" fmla="*/ f45 1 29"/>
                <a:gd name="f59" fmla="*/ f46 1 22"/>
                <a:gd name="f60" fmla="*/ f47 1 29"/>
                <a:gd name="f61" fmla="*/ f48 1 22"/>
                <a:gd name="f62" fmla="*/ f49 1 29"/>
                <a:gd name="f63" fmla="*/ f50 1 22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22">
                  <a:moveTo>
                    <a:pt x="f8" y="f9"/>
                  </a:moveTo>
                  <a:cubicBezTo>
                    <a:pt x="f10" y="f9"/>
                    <a:pt x="f11" y="f9"/>
                    <a:pt x="f7" y="f12"/>
                  </a:cubicBezTo>
                  <a:cubicBezTo>
                    <a:pt x="f13" y="f5"/>
                    <a:pt x="f14" y="f12"/>
                    <a:pt x="f6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21" y="f8"/>
                    <a:pt x="f22" y="f7"/>
                    <a:pt x="f17" y="f7"/>
                  </a:cubicBezTo>
                  <a:cubicBezTo>
                    <a:pt x="f5" y="f7"/>
                    <a:pt x="f12" y="f23"/>
                    <a:pt x="f5" y="f24"/>
                  </a:cubicBezTo>
                  <a:cubicBezTo>
                    <a:pt x="f9" y="f25"/>
                    <a:pt x="f20" y="f26"/>
                    <a:pt x="f8" y="f9"/>
                  </a:cubicBezTo>
                  <a:close/>
                </a:path>
              </a:pathLst>
            </a:custGeom>
            <a:solidFill>
              <a:srgbClr val="FDF0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FCC3307A-FA64-6FFE-0F74-5D063B12B0D1}"/>
                </a:ext>
              </a:extLst>
            </p:cNvPr>
            <p:cNvSpPr/>
            <p:nvPr/>
          </p:nvSpPr>
          <p:spPr>
            <a:xfrm>
              <a:off x="3965579" y="2579686"/>
              <a:ext cx="614367" cy="11239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92"/>
                <a:gd name="f8" fmla="val 13"/>
                <a:gd name="f9" fmla="val 18"/>
                <a:gd name="f10" fmla="val 8"/>
                <a:gd name="f11" fmla="val 20"/>
                <a:gd name="f12" fmla="val 17"/>
                <a:gd name="f13" fmla="val 25"/>
                <a:gd name="f14" fmla="val 31"/>
                <a:gd name="f15" fmla="val 36"/>
                <a:gd name="f16" fmla="val 35"/>
                <a:gd name="f17" fmla="val 48"/>
                <a:gd name="f18" fmla="val 40"/>
                <a:gd name="f19" fmla="val 59"/>
                <a:gd name="f20" fmla="val 43"/>
                <a:gd name="f21" fmla="val 66"/>
                <a:gd name="f22" fmla="val 46"/>
                <a:gd name="f23" fmla="val 73"/>
                <a:gd name="f24" fmla="val 79"/>
                <a:gd name="f25" fmla="val 83"/>
                <a:gd name="f26" fmla="val 42"/>
                <a:gd name="f27" fmla="val 87"/>
                <a:gd name="f28" fmla="val 39"/>
                <a:gd name="f29" fmla="val 90"/>
                <a:gd name="f30" fmla="val 88"/>
                <a:gd name="f31" fmla="val 34"/>
                <a:gd name="f32" fmla="val 86"/>
                <a:gd name="f33" fmla="val 32"/>
                <a:gd name="f34" fmla="val 84"/>
                <a:gd name="f35" fmla="val 30"/>
                <a:gd name="f36" fmla="val 82"/>
                <a:gd name="f37" fmla="val 26"/>
                <a:gd name="f38" fmla="val 72"/>
                <a:gd name="f39" fmla="val 23"/>
                <a:gd name="f40" fmla="val 63"/>
                <a:gd name="f41" fmla="val 19"/>
                <a:gd name="f42" fmla="val 53"/>
                <a:gd name="f43" fmla="val 15"/>
                <a:gd name="f44" fmla="val 12"/>
                <a:gd name="f45" fmla="val 10"/>
                <a:gd name="f46" fmla="val 37"/>
                <a:gd name="f47" fmla="val 9"/>
                <a:gd name="f48" fmla="val 7"/>
                <a:gd name="f49" fmla="val 6"/>
                <a:gd name="f50" fmla="val 21"/>
                <a:gd name="f51" fmla="val 4"/>
                <a:gd name="f52" fmla="val 11"/>
                <a:gd name="f53" fmla="val 5"/>
                <a:gd name="f54" fmla="+- 0 0 -90"/>
                <a:gd name="f55" fmla="*/ f3 1 50"/>
                <a:gd name="f56" fmla="*/ f4 1 92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50"/>
                <a:gd name="f65" fmla="*/ f61 1 92"/>
                <a:gd name="f66" fmla="*/ 13 f62 1"/>
                <a:gd name="f67" fmla="*/ 0 f61 1"/>
                <a:gd name="f68" fmla="*/ 25 f62 1"/>
                <a:gd name="f69" fmla="*/ 25 f61 1"/>
                <a:gd name="f70" fmla="*/ 40 f62 1"/>
                <a:gd name="f71" fmla="*/ 59 f61 1"/>
                <a:gd name="f72" fmla="*/ 50 f62 1"/>
                <a:gd name="f73" fmla="*/ 79 f61 1"/>
                <a:gd name="f74" fmla="*/ 39 f62 1"/>
                <a:gd name="f75" fmla="*/ 92 f61 1"/>
                <a:gd name="f76" fmla="*/ 35 f62 1"/>
                <a:gd name="f77" fmla="*/ 88 f61 1"/>
                <a:gd name="f78" fmla="*/ 30 f62 1"/>
                <a:gd name="f79" fmla="*/ 82 f61 1"/>
                <a:gd name="f80" fmla="*/ 19 f62 1"/>
                <a:gd name="f81" fmla="*/ 53 f61 1"/>
                <a:gd name="f82" fmla="*/ 12 f62 1"/>
                <a:gd name="f83" fmla="*/ 39 f61 1"/>
                <a:gd name="f84" fmla="*/ 8 f62 1"/>
                <a:gd name="f85" fmla="*/ 32 f61 1"/>
                <a:gd name="f86" fmla="*/ 0 f62 1"/>
                <a:gd name="f87" fmla="*/ 18 f61 1"/>
                <a:gd name="f88" fmla="+- f63 0 f1"/>
                <a:gd name="f89" fmla="*/ f66 1 50"/>
                <a:gd name="f90" fmla="*/ f67 1 92"/>
                <a:gd name="f91" fmla="*/ f68 1 50"/>
                <a:gd name="f92" fmla="*/ f69 1 92"/>
                <a:gd name="f93" fmla="*/ f70 1 50"/>
                <a:gd name="f94" fmla="*/ f71 1 92"/>
                <a:gd name="f95" fmla="*/ f72 1 50"/>
                <a:gd name="f96" fmla="*/ f73 1 92"/>
                <a:gd name="f97" fmla="*/ f74 1 50"/>
                <a:gd name="f98" fmla="*/ f75 1 92"/>
                <a:gd name="f99" fmla="*/ f76 1 50"/>
                <a:gd name="f100" fmla="*/ f77 1 92"/>
                <a:gd name="f101" fmla="*/ f78 1 50"/>
                <a:gd name="f102" fmla="*/ f79 1 92"/>
                <a:gd name="f103" fmla="*/ f80 1 50"/>
                <a:gd name="f104" fmla="*/ f81 1 92"/>
                <a:gd name="f105" fmla="*/ f82 1 50"/>
                <a:gd name="f106" fmla="*/ f83 1 92"/>
                <a:gd name="f107" fmla="*/ f84 1 50"/>
                <a:gd name="f108" fmla="*/ f85 1 92"/>
                <a:gd name="f109" fmla="*/ f86 1 50"/>
                <a:gd name="f110" fmla="*/ f87 1 92"/>
                <a:gd name="f111" fmla="*/ 0 1 f64"/>
                <a:gd name="f112" fmla="*/ f58 1 f64"/>
                <a:gd name="f113" fmla="*/ 0 1 f65"/>
                <a:gd name="f114" fmla="*/ f59 1 f65"/>
                <a:gd name="f115" fmla="*/ f89 1 f64"/>
                <a:gd name="f116" fmla="*/ f90 1 f65"/>
                <a:gd name="f117" fmla="*/ f91 1 f64"/>
                <a:gd name="f118" fmla="*/ f92 1 f65"/>
                <a:gd name="f119" fmla="*/ f93 1 f64"/>
                <a:gd name="f120" fmla="*/ f94 1 f65"/>
                <a:gd name="f121" fmla="*/ f95 1 f64"/>
                <a:gd name="f122" fmla="*/ f96 1 f65"/>
                <a:gd name="f123" fmla="*/ f97 1 f64"/>
                <a:gd name="f124" fmla="*/ f98 1 f65"/>
                <a:gd name="f125" fmla="*/ f99 1 f64"/>
                <a:gd name="f126" fmla="*/ f100 1 f65"/>
                <a:gd name="f127" fmla="*/ f101 1 f64"/>
                <a:gd name="f128" fmla="*/ f102 1 f65"/>
                <a:gd name="f129" fmla="*/ f103 1 f64"/>
                <a:gd name="f130" fmla="*/ f104 1 f65"/>
                <a:gd name="f131" fmla="*/ f105 1 f64"/>
                <a:gd name="f132" fmla="*/ f106 1 f65"/>
                <a:gd name="f133" fmla="*/ f107 1 f64"/>
                <a:gd name="f134" fmla="*/ f108 1 f65"/>
                <a:gd name="f135" fmla="*/ f109 1 f64"/>
                <a:gd name="f136" fmla="*/ f110 1 f65"/>
                <a:gd name="f137" fmla="*/ f111 f55 1"/>
                <a:gd name="f138" fmla="*/ f112 f55 1"/>
                <a:gd name="f139" fmla="*/ f114 f56 1"/>
                <a:gd name="f140" fmla="*/ f113 f56 1"/>
                <a:gd name="f141" fmla="*/ f115 f55 1"/>
                <a:gd name="f142" fmla="*/ f116 f56 1"/>
                <a:gd name="f143" fmla="*/ f117 f55 1"/>
                <a:gd name="f144" fmla="*/ f118 f56 1"/>
                <a:gd name="f145" fmla="*/ f119 f55 1"/>
                <a:gd name="f146" fmla="*/ f120 f56 1"/>
                <a:gd name="f147" fmla="*/ f121 f55 1"/>
                <a:gd name="f148" fmla="*/ f122 f56 1"/>
                <a:gd name="f149" fmla="*/ f123 f55 1"/>
                <a:gd name="f150" fmla="*/ f124 f56 1"/>
                <a:gd name="f151" fmla="*/ f125 f55 1"/>
                <a:gd name="f152" fmla="*/ f126 f56 1"/>
                <a:gd name="f153" fmla="*/ f127 f55 1"/>
                <a:gd name="f154" fmla="*/ f128 f56 1"/>
                <a:gd name="f155" fmla="*/ f129 f55 1"/>
                <a:gd name="f156" fmla="*/ f130 f56 1"/>
                <a:gd name="f157" fmla="*/ f131 f55 1"/>
                <a:gd name="f158" fmla="*/ f132 f56 1"/>
                <a:gd name="f159" fmla="*/ f133 f55 1"/>
                <a:gd name="f160" fmla="*/ f134 f56 1"/>
                <a:gd name="f161" fmla="*/ f135 f55 1"/>
                <a:gd name="f162" fmla="*/ f13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57" y="f158"/>
                </a:cxn>
                <a:cxn ang="f88">
                  <a:pos x="f159" y="f160"/>
                </a:cxn>
                <a:cxn ang="f88">
                  <a:pos x="f161" y="f162"/>
                </a:cxn>
                <a:cxn ang="f88">
                  <a:pos x="f141" y="f142"/>
                </a:cxn>
              </a:cxnLst>
              <a:rect l="f137" t="f140" r="f138" b="f139"/>
              <a:pathLst>
                <a:path w="50" h="92">
                  <a:moveTo>
                    <a:pt x="f8" y="f5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22" y="f25"/>
                    <a:pt x="f26" y="f27"/>
                    <a:pt x="f28" y="f7"/>
                  </a:cubicBezTo>
                  <a:cubicBezTo>
                    <a:pt x="f15" y="f7"/>
                    <a:pt x="f15" y="f29"/>
                    <a:pt x="f16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2" y="f17"/>
                    <a:pt x="f43" y="f20"/>
                    <a:pt x="f44" y="f28"/>
                  </a:cubicBezTo>
                  <a:cubicBezTo>
                    <a:pt x="f45" y="f46"/>
                    <a:pt x="f47" y="f31"/>
                    <a:pt x="f10" y="f33"/>
                  </a:cubicBezTo>
                  <a:cubicBezTo>
                    <a:pt x="f48" y="f37"/>
                    <a:pt x="f49" y="f50"/>
                    <a:pt x="f5" y="f9"/>
                  </a:cubicBezTo>
                  <a:cubicBezTo>
                    <a:pt x="f51" y="f52"/>
                    <a:pt x="f10" y="f53"/>
                    <a:pt x="f8" y="f5"/>
                  </a:cubicBezTo>
                  <a:close/>
                </a:path>
              </a:pathLst>
            </a:custGeom>
            <a:solidFill>
              <a:srgbClr val="F5D1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B9E61E58-78C7-ADAD-6613-377B1153E34A}"/>
                </a:ext>
              </a:extLst>
            </p:cNvPr>
            <p:cNvSpPr/>
            <p:nvPr/>
          </p:nvSpPr>
          <p:spPr>
            <a:xfrm>
              <a:off x="3856033" y="2787648"/>
              <a:ext cx="490539" cy="11001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90"/>
                <a:gd name="f8" fmla="val 9"/>
                <a:gd name="f9" fmla="val 1"/>
                <a:gd name="f10" fmla="val 12"/>
                <a:gd name="f11" fmla="val 15"/>
                <a:gd name="f12" fmla="val 16"/>
                <a:gd name="f13" fmla="val 4"/>
                <a:gd name="f14" fmla="val 17"/>
                <a:gd name="f15" fmla="val 24"/>
                <a:gd name="f16" fmla="val 23"/>
                <a:gd name="f17" fmla="val 28"/>
                <a:gd name="f18" fmla="val 33"/>
                <a:gd name="f19" fmla="val 43"/>
                <a:gd name="f20" fmla="val 37"/>
                <a:gd name="f21" fmla="val 54"/>
                <a:gd name="f22" fmla="val 64"/>
                <a:gd name="f23" fmla="val 65"/>
                <a:gd name="f24" fmla="val 35"/>
                <a:gd name="f25" fmla="val 72"/>
                <a:gd name="f26" fmla="val 36"/>
                <a:gd name="f27" fmla="val 81"/>
                <a:gd name="f28" fmla="val 34"/>
                <a:gd name="f29" fmla="val 89"/>
                <a:gd name="f30" fmla="val 32"/>
                <a:gd name="f31" fmla="val 87"/>
                <a:gd name="f32" fmla="val 73"/>
                <a:gd name="f33" fmla="val 21"/>
                <a:gd name="f34" fmla="val 60"/>
                <a:gd name="f35" fmla="val 46"/>
                <a:gd name="f36" fmla="val 44"/>
                <a:gd name="f37" fmla="val 14"/>
                <a:gd name="f38" fmla="val 42"/>
                <a:gd name="f39" fmla="val 7"/>
                <a:gd name="f40" fmla="val 8"/>
                <a:gd name="f41" fmla="val 31"/>
                <a:gd name="f42" fmla="val 5"/>
                <a:gd name="f43" fmla="val 29"/>
                <a:gd name="f44" fmla="val 6"/>
                <a:gd name="f45" fmla="val 3"/>
                <a:gd name="f46" fmla="val 26"/>
                <a:gd name="f47" fmla="+- 0 0 -90"/>
                <a:gd name="f48" fmla="*/ f3 1 40"/>
                <a:gd name="f49" fmla="*/ f4 1 90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40"/>
                <a:gd name="f58" fmla="*/ f54 1 90"/>
                <a:gd name="f59" fmla="*/ 9 f55 1"/>
                <a:gd name="f60" fmla="*/ 1 f54 1"/>
                <a:gd name="f61" fmla="*/ 16 f55 1"/>
                <a:gd name="f62" fmla="*/ 4 f54 1"/>
                <a:gd name="f63" fmla="*/ 28 f55 1"/>
                <a:gd name="f64" fmla="*/ 33 f54 1"/>
                <a:gd name="f65" fmla="*/ 40 f55 1"/>
                <a:gd name="f66" fmla="*/ 64 f54 1"/>
                <a:gd name="f67" fmla="*/ 65 f54 1"/>
                <a:gd name="f68" fmla="*/ 34 f55 1"/>
                <a:gd name="f69" fmla="*/ 89 f54 1"/>
                <a:gd name="f70" fmla="*/ 32 f55 1"/>
                <a:gd name="f71" fmla="*/ 87 f54 1"/>
                <a:gd name="f72" fmla="*/ 15 f55 1"/>
                <a:gd name="f73" fmla="*/ 46 f54 1"/>
                <a:gd name="f74" fmla="*/ 12 f55 1"/>
                <a:gd name="f75" fmla="*/ 43 f54 1"/>
                <a:gd name="f76" fmla="*/ 8 f55 1"/>
                <a:gd name="f77" fmla="*/ 37 f54 1"/>
                <a:gd name="f78" fmla="*/ 28 f54 1"/>
                <a:gd name="f79" fmla="*/ 6 f55 1"/>
                <a:gd name="f80" fmla="*/ 0 f55 1"/>
                <a:gd name="f81" fmla="*/ 26 f54 1"/>
                <a:gd name="f82" fmla="+- f56 0 f1"/>
                <a:gd name="f83" fmla="*/ f59 1 40"/>
                <a:gd name="f84" fmla="*/ f60 1 90"/>
                <a:gd name="f85" fmla="*/ f61 1 40"/>
                <a:gd name="f86" fmla="*/ f62 1 90"/>
                <a:gd name="f87" fmla="*/ f63 1 40"/>
                <a:gd name="f88" fmla="*/ f64 1 90"/>
                <a:gd name="f89" fmla="*/ f65 1 40"/>
                <a:gd name="f90" fmla="*/ f66 1 90"/>
                <a:gd name="f91" fmla="*/ f67 1 90"/>
                <a:gd name="f92" fmla="*/ f68 1 40"/>
                <a:gd name="f93" fmla="*/ f69 1 90"/>
                <a:gd name="f94" fmla="*/ f70 1 40"/>
                <a:gd name="f95" fmla="*/ f71 1 90"/>
                <a:gd name="f96" fmla="*/ f72 1 40"/>
                <a:gd name="f97" fmla="*/ f73 1 90"/>
                <a:gd name="f98" fmla="*/ f74 1 40"/>
                <a:gd name="f99" fmla="*/ f75 1 90"/>
                <a:gd name="f100" fmla="*/ f76 1 40"/>
                <a:gd name="f101" fmla="*/ f77 1 90"/>
                <a:gd name="f102" fmla="*/ f78 1 90"/>
                <a:gd name="f103" fmla="*/ f79 1 40"/>
                <a:gd name="f104" fmla="*/ f80 1 40"/>
                <a:gd name="f105" fmla="*/ f81 1 90"/>
                <a:gd name="f106" fmla="*/ 0 1 f57"/>
                <a:gd name="f107" fmla="*/ f51 1 f57"/>
                <a:gd name="f108" fmla="*/ 0 1 f58"/>
                <a:gd name="f109" fmla="*/ f52 1 f58"/>
                <a:gd name="f110" fmla="*/ f83 1 f57"/>
                <a:gd name="f111" fmla="*/ f84 1 f58"/>
                <a:gd name="f112" fmla="*/ f85 1 f57"/>
                <a:gd name="f113" fmla="*/ f86 1 f58"/>
                <a:gd name="f114" fmla="*/ f87 1 f57"/>
                <a:gd name="f115" fmla="*/ f88 1 f58"/>
                <a:gd name="f116" fmla="*/ f89 1 f57"/>
                <a:gd name="f117" fmla="*/ f90 1 f58"/>
                <a:gd name="f118" fmla="*/ f91 1 f58"/>
                <a:gd name="f119" fmla="*/ f92 1 f57"/>
                <a:gd name="f120" fmla="*/ f93 1 f58"/>
                <a:gd name="f121" fmla="*/ f94 1 f57"/>
                <a:gd name="f122" fmla="*/ f95 1 f58"/>
                <a:gd name="f123" fmla="*/ f96 1 f57"/>
                <a:gd name="f124" fmla="*/ f97 1 f58"/>
                <a:gd name="f125" fmla="*/ f98 1 f57"/>
                <a:gd name="f126" fmla="*/ f99 1 f58"/>
                <a:gd name="f127" fmla="*/ f100 1 f57"/>
                <a:gd name="f128" fmla="*/ f101 1 f58"/>
                <a:gd name="f129" fmla="*/ f102 1 f58"/>
                <a:gd name="f130" fmla="*/ f103 1 f57"/>
                <a:gd name="f131" fmla="*/ f104 1 f57"/>
                <a:gd name="f132" fmla="*/ f105 1 f58"/>
                <a:gd name="f133" fmla="*/ f106 f48 1"/>
                <a:gd name="f134" fmla="*/ f107 f48 1"/>
                <a:gd name="f135" fmla="*/ f109 f49 1"/>
                <a:gd name="f136" fmla="*/ f108 f49 1"/>
                <a:gd name="f137" fmla="*/ f110 f48 1"/>
                <a:gd name="f138" fmla="*/ f111 f49 1"/>
                <a:gd name="f139" fmla="*/ f112 f48 1"/>
                <a:gd name="f140" fmla="*/ f113 f49 1"/>
                <a:gd name="f141" fmla="*/ f114 f48 1"/>
                <a:gd name="f142" fmla="*/ f115 f49 1"/>
                <a:gd name="f143" fmla="*/ f116 f48 1"/>
                <a:gd name="f144" fmla="*/ f117 f49 1"/>
                <a:gd name="f145" fmla="*/ f118 f49 1"/>
                <a:gd name="f146" fmla="*/ f119 f48 1"/>
                <a:gd name="f147" fmla="*/ f120 f49 1"/>
                <a:gd name="f148" fmla="*/ f121 f48 1"/>
                <a:gd name="f149" fmla="*/ f122 f49 1"/>
                <a:gd name="f150" fmla="*/ f123 f48 1"/>
                <a:gd name="f151" fmla="*/ f124 f49 1"/>
                <a:gd name="f152" fmla="*/ f125 f48 1"/>
                <a:gd name="f153" fmla="*/ f126 f49 1"/>
                <a:gd name="f154" fmla="*/ f127 f48 1"/>
                <a:gd name="f155" fmla="*/ f128 f49 1"/>
                <a:gd name="f156" fmla="*/ f129 f49 1"/>
                <a:gd name="f157" fmla="*/ f130 f48 1"/>
                <a:gd name="f158" fmla="*/ f131 f48 1"/>
                <a:gd name="f159" fmla="*/ f132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3" y="f145"/>
                </a:cxn>
                <a:cxn ang="f82">
                  <a:pos x="f146" y="f147"/>
                </a:cxn>
                <a:cxn ang="f82">
                  <a:pos x="f148" y="f149"/>
                </a:cxn>
                <a:cxn ang="f82">
                  <a:pos x="f150" y="f151"/>
                </a:cxn>
                <a:cxn ang="f82">
                  <a:pos x="f152" y="f153"/>
                </a:cxn>
                <a:cxn ang="f82">
                  <a:pos x="f154" y="f155"/>
                </a:cxn>
                <a:cxn ang="f82">
                  <a:pos x="f154" y="f156"/>
                </a:cxn>
                <a:cxn ang="f82">
                  <a:pos x="f157" y="f142"/>
                </a:cxn>
                <a:cxn ang="f82">
                  <a:pos x="f158" y="f159"/>
                </a:cxn>
                <a:cxn ang="f82">
                  <a:pos x="f137" y="f138"/>
                </a:cxn>
              </a:cxnLst>
              <a:rect l="f133" t="f136" r="f134" b="f135"/>
              <a:pathLst>
                <a:path w="40" h="90">
                  <a:moveTo>
                    <a:pt x="f8" y="f9"/>
                  </a:moveTo>
                  <a:cubicBezTo>
                    <a:pt x="f10" y="f9"/>
                    <a:pt x="f11" y="f5"/>
                    <a:pt x="f12" y="f13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8" y="f19"/>
                    <a:pt x="f20" y="f21"/>
                    <a:pt x="f6" y="f22"/>
                  </a:cubicBezTo>
                  <a:cubicBezTo>
                    <a:pt x="f6" y="f23"/>
                    <a:pt x="f6" y="f23"/>
                    <a:pt x="f6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18" y="f7"/>
                    <a:pt x="f30" y="f29"/>
                    <a:pt x="f30" y="f31"/>
                  </a:cubicBezTo>
                  <a:cubicBezTo>
                    <a:pt x="f17" y="f32"/>
                    <a:pt x="f33" y="f34"/>
                    <a:pt x="f11" y="f35"/>
                  </a:cubicBezTo>
                  <a:cubicBezTo>
                    <a:pt x="f11" y="f36"/>
                    <a:pt x="f37" y="f38"/>
                    <a:pt x="f10" y="f19"/>
                  </a:cubicBezTo>
                  <a:cubicBezTo>
                    <a:pt x="f39" y="f19"/>
                    <a:pt x="f39" y="f6"/>
                    <a:pt x="f40" y="f20"/>
                  </a:cubicBezTo>
                  <a:cubicBezTo>
                    <a:pt x="f40" y="f28"/>
                    <a:pt x="f8" y="f41"/>
                    <a:pt x="f40" y="f17"/>
                  </a:cubicBezTo>
                  <a:cubicBezTo>
                    <a:pt x="f42" y="f43"/>
                    <a:pt x="f39" y="f41"/>
                    <a:pt x="f44" y="f18"/>
                  </a:cubicBezTo>
                  <a:cubicBezTo>
                    <a:pt x="f9" y="f18"/>
                    <a:pt x="f45" y="f17"/>
                    <a:pt x="f5" y="f46"/>
                  </a:cubicBezTo>
                  <a:cubicBezTo>
                    <a:pt x="f9" y="f14"/>
                    <a:pt x="f42" y="f8"/>
                    <a:pt x="f8" y="f9"/>
                  </a:cubicBezTo>
                  <a:close/>
                </a:path>
              </a:pathLst>
            </a:custGeom>
            <a:solidFill>
              <a:srgbClr val="EFC5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27FBF607-AB07-0D1D-AF6B-79C0FF0112A7}"/>
                </a:ext>
              </a:extLst>
            </p:cNvPr>
            <p:cNvSpPr/>
            <p:nvPr/>
          </p:nvSpPr>
          <p:spPr>
            <a:xfrm>
              <a:off x="3929067" y="3240084"/>
              <a:ext cx="503240" cy="965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79"/>
                <a:gd name="f8" fmla="val 2"/>
                <a:gd name="f9" fmla="val 5"/>
                <a:gd name="f10" fmla="val 6"/>
                <a:gd name="f11" fmla="val 4"/>
                <a:gd name="f12" fmla="val 9"/>
                <a:gd name="f13" fmla="val 3"/>
                <a:gd name="f14" fmla="val 10"/>
                <a:gd name="f15" fmla="val 11"/>
                <a:gd name="f16" fmla="val 8"/>
                <a:gd name="f17" fmla="val 16"/>
                <a:gd name="f18" fmla="val 19"/>
                <a:gd name="f19" fmla="val 20"/>
                <a:gd name="f20" fmla="val 32"/>
                <a:gd name="f21" fmla="val 26"/>
                <a:gd name="f22" fmla="val 43"/>
                <a:gd name="f23" fmla="val 28"/>
                <a:gd name="f24" fmla="val 46"/>
                <a:gd name="f25" fmla="val 25"/>
                <a:gd name="f26" fmla="val 49"/>
                <a:gd name="f27" fmla="val 52"/>
                <a:gd name="f28" fmla="val 30"/>
                <a:gd name="f29" fmla="val 53"/>
                <a:gd name="f30" fmla="val 31"/>
                <a:gd name="f31" fmla="val 54"/>
                <a:gd name="f32" fmla="val 61"/>
                <a:gd name="f33" fmla="val 35"/>
                <a:gd name="f34" fmla="val 67"/>
                <a:gd name="f35" fmla="val 40"/>
                <a:gd name="f36" fmla="val 73"/>
                <a:gd name="f37" fmla="val 74"/>
                <a:gd name="f38" fmla="val 75"/>
                <a:gd name="f39" fmla="val 77"/>
                <a:gd name="f40" fmla="val 78"/>
                <a:gd name="f41" fmla="val 39"/>
                <a:gd name="f42" fmla="val 21"/>
                <a:gd name="f43" fmla="val 65"/>
                <a:gd name="f44" fmla="+- 0 0 -90"/>
                <a:gd name="f45" fmla="*/ f3 1 41"/>
                <a:gd name="f46" fmla="*/ f4 1 79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41"/>
                <a:gd name="f55" fmla="*/ f51 1 79"/>
                <a:gd name="f56" fmla="*/ 2 f52 1"/>
                <a:gd name="f57" fmla="*/ 0 f51 1"/>
                <a:gd name="f58" fmla="*/ 6 f52 1"/>
                <a:gd name="f59" fmla="*/ 4 f51 1"/>
                <a:gd name="f60" fmla="*/ 11 f52 1"/>
                <a:gd name="f61" fmla="*/ 8 f51 1"/>
                <a:gd name="f62" fmla="*/ 26 f52 1"/>
                <a:gd name="f63" fmla="*/ 43 f51 1"/>
                <a:gd name="f64" fmla="*/ 28 f52 1"/>
                <a:gd name="f65" fmla="*/ 52 f51 1"/>
                <a:gd name="f66" fmla="*/ 31 f52 1"/>
                <a:gd name="f67" fmla="*/ 54 f51 1"/>
                <a:gd name="f68" fmla="*/ 40 f52 1"/>
                <a:gd name="f69" fmla="*/ 73 f51 1"/>
                <a:gd name="f70" fmla="*/ 41 f52 1"/>
                <a:gd name="f71" fmla="*/ 77 f51 1"/>
                <a:gd name="f72" fmla="*/ 39 f52 1"/>
                <a:gd name="f73" fmla="*/ 78 f51 1"/>
                <a:gd name="f74" fmla="*/ 4 f52 1"/>
                <a:gd name="f75" fmla="*/ 28 f51 1"/>
                <a:gd name="f76" fmla="+- f53 0 f1"/>
                <a:gd name="f77" fmla="*/ f56 1 41"/>
                <a:gd name="f78" fmla="*/ f57 1 79"/>
                <a:gd name="f79" fmla="*/ f58 1 41"/>
                <a:gd name="f80" fmla="*/ f59 1 79"/>
                <a:gd name="f81" fmla="*/ f60 1 41"/>
                <a:gd name="f82" fmla="*/ f61 1 79"/>
                <a:gd name="f83" fmla="*/ f62 1 41"/>
                <a:gd name="f84" fmla="*/ f63 1 79"/>
                <a:gd name="f85" fmla="*/ f64 1 41"/>
                <a:gd name="f86" fmla="*/ f65 1 79"/>
                <a:gd name="f87" fmla="*/ f66 1 41"/>
                <a:gd name="f88" fmla="*/ f67 1 79"/>
                <a:gd name="f89" fmla="*/ f68 1 41"/>
                <a:gd name="f90" fmla="*/ f69 1 79"/>
                <a:gd name="f91" fmla="*/ f70 1 41"/>
                <a:gd name="f92" fmla="*/ f71 1 79"/>
                <a:gd name="f93" fmla="*/ f72 1 41"/>
                <a:gd name="f94" fmla="*/ f73 1 79"/>
                <a:gd name="f95" fmla="*/ f74 1 41"/>
                <a:gd name="f96" fmla="*/ f75 1 79"/>
                <a:gd name="f97" fmla="*/ 0 1 f54"/>
                <a:gd name="f98" fmla="*/ f48 1 f54"/>
                <a:gd name="f99" fmla="*/ 0 1 f55"/>
                <a:gd name="f100" fmla="*/ f49 1 f55"/>
                <a:gd name="f101" fmla="*/ f77 1 f54"/>
                <a:gd name="f102" fmla="*/ f78 1 f55"/>
                <a:gd name="f103" fmla="*/ f79 1 f54"/>
                <a:gd name="f104" fmla="*/ f80 1 f55"/>
                <a:gd name="f105" fmla="*/ f81 1 f54"/>
                <a:gd name="f106" fmla="*/ f82 1 f55"/>
                <a:gd name="f107" fmla="*/ f83 1 f54"/>
                <a:gd name="f108" fmla="*/ f84 1 f55"/>
                <a:gd name="f109" fmla="*/ f85 1 f54"/>
                <a:gd name="f110" fmla="*/ f86 1 f55"/>
                <a:gd name="f111" fmla="*/ f87 1 f54"/>
                <a:gd name="f112" fmla="*/ f88 1 f55"/>
                <a:gd name="f113" fmla="*/ f89 1 f54"/>
                <a:gd name="f114" fmla="*/ f90 1 f55"/>
                <a:gd name="f115" fmla="*/ f91 1 f54"/>
                <a:gd name="f116" fmla="*/ f92 1 f55"/>
                <a:gd name="f117" fmla="*/ f93 1 f54"/>
                <a:gd name="f118" fmla="*/ f94 1 f55"/>
                <a:gd name="f119" fmla="*/ f95 1 f54"/>
                <a:gd name="f120" fmla="*/ f96 1 f55"/>
                <a:gd name="f121" fmla="*/ f97 f45 1"/>
                <a:gd name="f122" fmla="*/ f98 f45 1"/>
                <a:gd name="f123" fmla="*/ f100 f46 1"/>
                <a:gd name="f124" fmla="*/ f99 f46 1"/>
                <a:gd name="f125" fmla="*/ f101 f45 1"/>
                <a:gd name="f126" fmla="*/ f102 f46 1"/>
                <a:gd name="f127" fmla="*/ f103 f45 1"/>
                <a:gd name="f128" fmla="*/ f104 f46 1"/>
                <a:gd name="f129" fmla="*/ f105 f45 1"/>
                <a:gd name="f130" fmla="*/ f106 f46 1"/>
                <a:gd name="f131" fmla="*/ f107 f45 1"/>
                <a:gd name="f132" fmla="*/ f108 f46 1"/>
                <a:gd name="f133" fmla="*/ f109 f45 1"/>
                <a:gd name="f134" fmla="*/ f110 f46 1"/>
                <a:gd name="f135" fmla="*/ f111 f45 1"/>
                <a:gd name="f136" fmla="*/ f112 f46 1"/>
                <a:gd name="f137" fmla="*/ f113 f45 1"/>
                <a:gd name="f138" fmla="*/ f114 f46 1"/>
                <a:gd name="f139" fmla="*/ f115 f45 1"/>
                <a:gd name="f140" fmla="*/ f116 f46 1"/>
                <a:gd name="f141" fmla="*/ f117 f45 1"/>
                <a:gd name="f142" fmla="*/ f118 f46 1"/>
                <a:gd name="f143" fmla="*/ f119 f45 1"/>
                <a:gd name="f144" fmla="*/ f120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39" y="f140"/>
                </a:cxn>
                <a:cxn ang="f76">
                  <a:pos x="f141" y="f142"/>
                </a:cxn>
                <a:cxn ang="f76">
                  <a:pos x="f143" y="f144"/>
                </a:cxn>
                <a:cxn ang="f76">
                  <a:pos x="f125" y="f126"/>
                </a:cxn>
              </a:cxnLst>
              <a:rect l="f121" t="f124" r="f122" b="f123"/>
              <a:pathLst>
                <a:path w="41" h="79">
                  <a:moveTo>
                    <a:pt x="f8" y="f5"/>
                  </a:moveTo>
                  <a:cubicBezTo>
                    <a:pt x="f8" y="f8"/>
                    <a:pt x="f8" y="f9"/>
                    <a:pt x="f10" y="f11"/>
                  </a:cubicBezTo>
                  <a:cubicBezTo>
                    <a:pt x="f12" y="f13"/>
                    <a:pt x="f14" y="f10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3" y="f27"/>
                  </a:cubicBezTo>
                  <a:cubicBezTo>
                    <a:pt x="f28" y="f27"/>
                    <a:pt x="f28" y="f29"/>
                    <a:pt x="f30" y="f31"/>
                  </a:cubicBezTo>
                  <a:cubicBezTo>
                    <a:pt x="f20" y="f32"/>
                    <a:pt x="f33" y="f34"/>
                    <a:pt x="f35" y="f36"/>
                  </a:cubicBezTo>
                  <a:cubicBezTo>
                    <a:pt x="f35" y="f37"/>
                    <a:pt x="f6" y="f38"/>
                    <a:pt x="f6" y="f39"/>
                  </a:cubicBezTo>
                  <a:cubicBezTo>
                    <a:pt x="f6" y="f40"/>
                    <a:pt x="f35" y="f7"/>
                    <a:pt x="f41" y="f40"/>
                  </a:cubicBezTo>
                  <a:cubicBezTo>
                    <a:pt x="f42" y="f43"/>
                    <a:pt x="f12" y="f26"/>
                    <a:pt x="f11" y="f23"/>
                  </a:cubicBezTo>
                  <a:cubicBezTo>
                    <a:pt x="f8" y="f18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ECBA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0ADC34E9-4C8E-E068-A0D9-FE24F42EFB97}"/>
                </a:ext>
              </a:extLst>
            </p:cNvPr>
            <p:cNvSpPr/>
            <p:nvPr/>
          </p:nvSpPr>
          <p:spPr>
            <a:xfrm>
              <a:off x="3770308" y="3105146"/>
              <a:ext cx="404814" cy="9413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77"/>
                <a:gd name="f8" fmla="val 7"/>
                <a:gd name="f9" fmla="val 9"/>
                <a:gd name="f10" fmla="val 11"/>
                <a:gd name="f11" fmla="val 3"/>
                <a:gd name="f12" fmla="val 5"/>
                <a:gd name="f13" fmla="val 6"/>
                <a:gd name="f14" fmla="val 13"/>
                <a:gd name="f15" fmla="val 12"/>
                <a:gd name="f16" fmla="val 20"/>
                <a:gd name="f17" fmla="val 16"/>
                <a:gd name="f18" fmla="val 46"/>
                <a:gd name="f19" fmla="val 57"/>
                <a:gd name="f20" fmla="val 25"/>
                <a:gd name="f21" fmla="val 67"/>
                <a:gd name="f22" fmla="val 76"/>
                <a:gd name="f23" fmla="val 32"/>
                <a:gd name="f24" fmla="val 8"/>
                <a:gd name="f25" fmla="val 56"/>
                <a:gd name="f26" fmla="val 30"/>
                <a:gd name="f27" fmla="+- 0 0 -90"/>
                <a:gd name="f28" fmla="*/ f3 1 33"/>
                <a:gd name="f29" fmla="*/ f4 1 7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3"/>
                <a:gd name="f38" fmla="*/ f34 1 77"/>
                <a:gd name="f39" fmla="*/ 7 f35 1"/>
                <a:gd name="f40" fmla="*/ 0 f34 1"/>
                <a:gd name="f41" fmla="*/ 11 f35 1"/>
                <a:gd name="f42" fmla="*/ 3 f34 1"/>
                <a:gd name="f43" fmla="*/ 13 f35 1"/>
                <a:gd name="f44" fmla="*/ 7 f34 1"/>
                <a:gd name="f45" fmla="*/ 16 f35 1"/>
                <a:gd name="f46" fmla="*/ 46 f34 1"/>
                <a:gd name="f47" fmla="*/ 33 f35 1"/>
                <a:gd name="f48" fmla="*/ 76 f34 1"/>
                <a:gd name="f49" fmla="*/ 32 f35 1"/>
                <a:gd name="f50" fmla="*/ 77 f34 1"/>
                <a:gd name="f51" fmla="+- f36 0 f1"/>
                <a:gd name="f52" fmla="*/ f39 1 33"/>
                <a:gd name="f53" fmla="*/ f40 1 77"/>
                <a:gd name="f54" fmla="*/ f41 1 33"/>
                <a:gd name="f55" fmla="*/ f42 1 77"/>
                <a:gd name="f56" fmla="*/ f43 1 33"/>
                <a:gd name="f57" fmla="*/ f44 1 77"/>
                <a:gd name="f58" fmla="*/ f45 1 33"/>
                <a:gd name="f59" fmla="*/ f46 1 77"/>
                <a:gd name="f60" fmla="*/ f47 1 33"/>
                <a:gd name="f61" fmla="*/ f48 1 77"/>
                <a:gd name="f62" fmla="*/ f49 1 33"/>
                <a:gd name="f63" fmla="*/ f50 1 77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33" h="77">
                  <a:moveTo>
                    <a:pt x="f8" y="f5"/>
                  </a:moveTo>
                  <a:cubicBezTo>
                    <a:pt x="f9" y="f5"/>
                    <a:pt x="f10" y="f5"/>
                    <a:pt x="f10" y="f11"/>
                  </a:cubicBezTo>
                  <a:cubicBezTo>
                    <a:pt x="f10" y="f12"/>
                    <a:pt x="f10" y="f13"/>
                    <a:pt x="f14" y="f8"/>
                  </a:cubicBezTo>
                  <a:cubicBezTo>
                    <a:pt x="f15" y="f16"/>
                    <a:pt x="f15" y="f6"/>
                    <a:pt x="f17" y="f18"/>
                  </a:cubicBezTo>
                  <a:cubicBezTo>
                    <a:pt x="f16" y="f19"/>
                    <a:pt x="f20" y="f21"/>
                    <a:pt x="f6" y="f22"/>
                  </a:cubicBezTo>
                  <a:cubicBezTo>
                    <a:pt x="f6" y="f7"/>
                    <a:pt x="f6" y="f7"/>
                    <a:pt x="f23" y="f7"/>
                  </a:cubicBezTo>
                  <a:cubicBezTo>
                    <a:pt x="f24" y="f25"/>
                    <a:pt x="f5" y="f26"/>
                    <a:pt x="f8" y="f5"/>
                  </a:cubicBezTo>
                  <a:close/>
                </a:path>
              </a:pathLst>
            </a:custGeom>
            <a:solidFill>
              <a:srgbClr val="E9B3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34C9F60E-AA31-63AB-19D7-FA8E0D28D1E0}"/>
                </a:ext>
              </a:extLst>
            </p:cNvPr>
            <p:cNvSpPr/>
            <p:nvPr/>
          </p:nvSpPr>
          <p:spPr>
            <a:xfrm>
              <a:off x="4260847" y="3570283"/>
              <a:ext cx="195260" cy="5857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8"/>
                <a:gd name="f8" fmla="val 7"/>
                <a:gd name="f9" fmla="val 12"/>
                <a:gd name="f10" fmla="val 2"/>
                <a:gd name="f11" fmla="val 11"/>
                <a:gd name="f12" fmla="val 9"/>
                <a:gd name="f13" fmla="val 15"/>
                <a:gd name="f14" fmla="val 10"/>
                <a:gd name="f15" fmla="val 23"/>
                <a:gd name="f16" fmla="val 35"/>
                <a:gd name="f17" fmla="val 47"/>
                <a:gd name="f18" fmla="val 14"/>
                <a:gd name="f19" fmla="val 13"/>
                <a:gd name="f20" fmla="val 46"/>
                <a:gd name="f21" fmla="val 32"/>
                <a:gd name="f22" fmla="val 17"/>
                <a:gd name="f23" fmla="val 1"/>
                <a:gd name="f24" fmla="+- 0 0 -90"/>
                <a:gd name="f25" fmla="*/ f3 1 16"/>
                <a:gd name="f26" fmla="*/ f4 1 4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48"/>
                <a:gd name="f36" fmla="*/ 7 f32 1"/>
                <a:gd name="f37" fmla="*/ 0 f31 1"/>
                <a:gd name="f38" fmla="*/ 15 f32 1"/>
                <a:gd name="f39" fmla="*/ 11 f31 1"/>
                <a:gd name="f40" fmla="*/ 16 f32 1"/>
                <a:gd name="f41" fmla="*/ 47 f31 1"/>
                <a:gd name="f42" fmla="*/ 13 f32 1"/>
                <a:gd name="f43" fmla="*/ 46 f31 1"/>
                <a:gd name="f44" fmla="*/ 1 f31 1"/>
                <a:gd name="f45" fmla="+- f33 0 f1"/>
                <a:gd name="f46" fmla="*/ f36 1 16"/>
                <a:gd name="f47" fmla="*/ f37 1 48"/>
                <a:gd name="f48" fmla="*/ f38 1 16"/>
                <a:gd name="f49" fmla="*/ f39 1 48"/>
                <a:gd name="f50" fmla="*/ f40 1 16"/>
                <a:gd name="f51" fmla="*/ f41 1 48"/>
                <a:gd name="f52" fmla="*/ f42 1 16"/>
                <a:gd name="f53" fmla="*/ f43 1 48"/>
                <a:gd name="f54" fmla="*/ f44 1 48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5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6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2" y="f80"/>
                </a:cxn>
                <a:cxn ang="f45">
                  <a:pos x="f72" y="f73"/>
                </a:cxn>
              </a:cxnLst>
              <a:rect l="f68" t="f71" r="f69" b="f70"/>
              <a:pathLst>
                <a:path w="16" h="48">
                  <a:moveTo>
                    <a:pt x="f8" y="f5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11" y="f16"/>
                    <a:pt x="f6" y="f17"/>
                  </a:cubicBezTo>
                  <a:cubicBezTo>
                    <a:pt x="f18" y="f7"/>
                    <a:pt x="f18" y="f7"/>
                    <a:pt x="f19" y="f20"/>
                  </a:cubicBezTo>
                  <a:cubicBezTo>
                    <a:pt x="f10" y="f21"/>
                    <a:pt x="f5" y="f22"/>
                    <a:pt x="f8" y="f23"/>
                  </a:cubicBezTo>
                  <a:lnTo>
                    <a:pt x="f8" y="f5"/>
                  </a:lnTo>
                  <a:close/>
                </a:path>
              </a:pathLst>
            </a:custGeom>
            <a:solidFill>
              <a:srgbClr val="F0C3A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9D1E5F0F-3F82-E2D0-3A6E-13659F7ACBBA}"/>
                </a:ext>
              </a:extLst>
            </p:cNvPr>
            <p:cNvSpPr/>
            <p:nvPr/>
          </p:nvSpPr>
          <p:spPr>
            <a:xfrm>
              <a:off x="4260847" y="3581403"/>
              <a:ext cx="244473" cy="6603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54"/>
                <a:gd name="f8" fmla="val 7"/>
                <a:gd name="f9" fmla="val 3"/>
                <a:gd name="f10" fmla="val 15"/>
                <a:gd name="f11" fmla="val 29"/>
                <a:gd name="f12" fmla="val 12"/>
                <a:gd name="f13" fmla="val 43"/>
                <a:gd name="f14" fmla="val 13"/>
                <a:gd name="f15" fmla="val 44"/>
                <a:gd name="f16" fmla="val 14"/>
                <a:gd name="f17" fmla="val 47"/>
                <a:gd name="f18" fmla="val 16"/>
                <a:gd name="f19" fmla="val 46"/>
                <a:gd name="f20" fmla="val 19"/>
                <a:gd name="f21" fmla="val 48"/>
                <a:gd name="f22" fmla="val 53"/>
                <a:gd name="f23" fmla="val 17"/>
                <a:gd name="f24" fmla="val 52"/>
                <a:gd name="f25" fmla="val 50"/>
                <a:gd name="f26" fmla="val 41"/>
                <a:gd name="f27" fmla="val 33"/>
                <a:gd name="f28" fmla="val 1"/>
                <a:gd name="f29" fmla="val 24"/>
                <a:gd name="f30" fmla="+- 0 0 -90"/>
                <a:gd name="f31" fmla="*/ f3 1 20"/>
                <a:gd name="f32" fmla="*/ f4 1 5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0"/>
                <a:gd name="f41" fmla="*/ f37 1 54"/>
                <a:gd name="f42" fmla="*/ 7 f38 1"/>
                <a:gd name="f43" fmla="*/ 0 f37 1"/>
                <a:gd name="f44" fmla="*/ 12 f38 1"/>
                <a:gd name="f45" fmla="*/ 43 f37 1"/>
                <a:gd name="f46" fmla="*/ 16 f38 1"/>
                <a:gd name="f47" fmla="*/ 46 f37 1"/>
                <a:gd name="f48" fmla="*/ 20 f38 1"/>
                <a:gd name="f49" fmla="*/ 54 f37 1"/>
                <a:gd name="f50" fmla="*/ 50 f37 1"/>
                <a:gd name="f51" fmla="*/ 13 f38 1"/>
                <a:gd name="f52" fmla="*/ 48 f37 1"/>
                <a:gd name="f53" fmla="*/ 1 f38 1"/>
                <a:gd name="f54" fmla="*/ 24 f37 1"/>
                <a:gd name="f55" fmla="+- f39 0 f1"/>
                <a:gd name="f56" fmla="*/ f42 1 20"/>
                <a:gd name="f57" fmla="*/ f43 1 54"/>
                <a:gd name="f58" fmla="*/ f44 1 20"/>
                <a:gd name="f59" fmla="*/ f45 1 54"/>
                <a:gd name="f60" fmla="*/ f46 1 20"/>
                <a:gd name="f61" fmla="*/ f47 1 54"/>
                <a:gd name="f62" fmla="*/ f48 1 20"/>
                <a:gd name="f63" fmla="*/ f49 1 54"/>
                <a:gd name="f64" fmla="*/ f50 1 54"/>
                <a:gd name="f65" fmla="*/ f51 1 20"/>
                <a:gd name="f66" fmla="*/ f52 1 54"/>
                <a:gd name="f67" fmla="*/ f53 1 20"/>
                <a:gd name="f68" fmla="*/ f54 1 54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0"/>
                <a:gd name="f76" fmla="*/ f59 1 f41"/>
                <a:gd name="f77" fmla="*/ f60 1 f40"/>
                <a:gd name="f78" fmla="*/ f61 1 f41"/>
                <a:gd name="f79" fmla="*/ f62 1 f40"/>
                <a:gd name="f80" fmla="*/ f63 1 f41"/>
                <a:gd name="f81" fmla="*/ f64 1 f41"/>
                <a:gd name="f82" fmla="*/ f65 1 f40"/>
                <a:gd name="f83" fmla="*/ f66 1 f41"/>
                <a:gd name="f84" fmla="*/ f67 1 f40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1 1"/>
                <a:gd name="f93" fmla="*/ f76 f32 1"/>
                <a:gd name="f94" fmla="*/ f77 f31 1"/>
                <a:gd name="f95" fmla="*/ f78 f32 1"/>
                <a:gd name="f96" fmla="*/ f79 f31 1"/>
                <a:gd name="f97" fmla="*/ f80 f32 1"/>
                <a:gd name="f98" fmla="*/ f81 f32 1"/>
                <a:gd name="f99" fmla="*/ f82 f31 1"/>
                <a:gd name="f100" fmla="*/ f83 f32 1"/>
                <a:gd name="f101" fmla="*/ f84 f31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2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0" y="f91"/>
                </a:cxn>
              </a:cxnLst>
              <a:rect l="f86" t="f89" r="f87" b="f88"/>
              <a:pathLst>
                <a:path w="20" h="54">
                  <a:moveTo>
                    <a:pt x="f8" y="f5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8" y="f22"/>
                    <a:pt x="f6" y="f7"/>
                  </a:cubicBezTo>
                  <a:cubicBezTo>
                    <a:pt x="f23" y="f7"/>
                    <a:pt x="f16" y="f24"/>
                    <a:pt x="f12" y="f25"/>
                  </a:cubicBezTo>
                  <a:cubicBezTo>
                    <a:pt x="f14" y="f25"/>
                    <a:pt x="f10" y="f25"/>
                    <a:pt x="f14" y="f21"/>
                  </a:cubicBezTo>
                  <a:cubicBezTo>
                    <a:pt x="f8" y="f26"/>
                    <a:pt x="f9" y="f27"/>
                    <a:pt x="f28" y="f29"/>
                  </a:cubicBezTo>
                  <a:cubicBezTo>
                    <a:pt x="f28" y="f10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7443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80AC1627-22F2-E250-2814-7A3671211138}"/>
                </a:ext>
              </a:extLst>
            </p:cNvPr>
            <p:cNvSpPr/>
            <p:nvPr/>
          </p:nvSpPr>
          <p:spPr>
            <a:xfrm>
              <a:off x="4162421" y="4033839"/>
              <a:ext cx="111127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"/>
                <a:gd name="f8" fmla="val 1"/>
                <a:gd name="f9" fmla="val 3"/>
                <a:gd name="f10" fmla="val 2"/>
                <a:gd name="f11" fmla="val 6"/>
                <a:gd name="f12" fmla="val 4"/>
                <a:gd name="f13" fmla="+- 0 0 -90"/>
                <a:gd name="f14" fmla="*/ f3 1 9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7"/>
                <a:gd name="f25" fmla="*/ 0 f21 1"/>
                <a:gd name="f26" fmla="*/ 1 f20 1"/>
                <a:gd name="f27" fmla="*/ 1 f21 1"/>
                <a:gd name="f28" fmla="*/ 0 f20 1"/>
                <a:gd name="f29" fmla="*/ 9 f21 1"/>
                <a:gd name="f30" fmla="*/ 7 f20 1"/>
                <a:gd name="f31" fmla="+- f22 0 f1"/>
                <a:gd name="f32" fmla="*/ f25 1 9"/>
                <a:gd name="f33" fmla="*/ f26 1 7"/>
                <a:gd name="f34" fmla="*/ f27 1 9"/>
                <a:gd name="f35" fmla="*/ f28 1 7"/>
                <a:gd name="f36" fmla="*/ f29 1 9"/>
                <a:gd name="f37" fmla="*/ f30 1 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9" h="7">
                  <a:moveTo>
                    <a:pt x="f5" y="f8"/>
                  </a:moveTo>
                  <a:cubicBezTo>
                    <a:pt x="f5" y="f8"/>
                    <a:pt x="f8" y="f5"/>
                    <a:pt x="f8" y="f5"/>
                  </a:cubicBezTo>
                  <a:cubicBezTo>
                    <a:pt x="f9" y="f10"/>
                    <a:pt x="f11" y="f12"/>
                    <a:pt x="f6" y="f7"/>
                  </a:cubicBezTo>
                  <a:cubicBezTo>
                    <a:pt x="f12" y="f11"/>
                    <a:pt x="f10" y="f9"/>
                    <a:pt x="f5" y="f8"/>
                  </a:cubicBezTo>
                  <a:close/>
                </a:path>
              </a:pathLst>
            </a:custGeom>
            <a:solidFill>
              <a:srgbClr val="BF84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16B39940-6A42-24CC-8CB8-69FB96B26D7E}"/>
                </a:ext>
              </a:extLst>
            </p:cNvPr>
            <p:cNvSpPr/>
            <p:nvPr/>
          </p:nvSpPr>
          <p:spPr>
            <a:xfrm>
              <a:off x="5903915" y="5208586"/>
              <a:ext cx="184151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4"/>
                <a:gd name="f8" fmla="val 7"/>
                <a:gd name="f9" fmla="val 12"/>
                <a:gd name="f10" fmla="val 2"/>
                <a:gd name="f11" fmla="val 11"/>
                <a:gd name="f12" fmla="val 13"/>
                <a:gd name="f13" fmla="val 8"/>
                <a:gd name="f14" fmla="val 3"/>
                <a:gd name="f15" fmla="val 1"/>
                <a:gd name="f16" fmla="+- 0 0 -90"/>
                <a:gd name="f17" fmla="*/ f3 1 15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14"/>
                <a:gd name="f28" fmla="*/ 7 f24 1"/>
                <a:gd name="f29" fmla="*/ 0 f23 1"/>
                <a:gd name="f30" fmla="*/ 15 f24 1"/>
                <a:gd name="f31" fmla="*/ 7 f23 1"/>
                <a:gd name="f32" fmla="*/ 8 f24 1"/>
                <a:gd name="f33" fmla="*/ 14 f23 1"/>
                <a:gd name="f34" fmla="*/ 0 f24 1"/>
                <a:gd name="f35" fmla="+- f25 0 f1"/>
                <a:gd name="f36" fmla="*/ f28 1 15"/>
                <a:gd name="f37" fmla="*/ f29 1 14"/>
                <a:gd name="f38" fmla="*/ f30 1 15"/>
                <a:gd name="f39" fmla="*/ f31 1 14"/>
                <a:gd name="f40" fmla="*/ f32 1 15"/>
                <a:gd name="f41" fmla="*/ f33 1 14"/>
                <a:gd name="f42" fmla="*/ f34 1 15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1"/>
                </a:cxn>
                <a:cxn ang="f35">
                  <a:pos x="f58" y="f59"/>
                </a:cxn>
              </a:cxnLst>
              <a:rect l="f54" t="f57" r="f55" b="f56"/>
              <a:pathLst>
                <a:path w="15" h="14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2" y="f7"/>
                    <a:pt x="f13" y="f7"/>
                  </a:cubicBezTo>
                  <a:cubicBezTo>
                    <a:pt x="f14" y="f7"/>
                    <a:pt x="f5" y="f11"/>
                    <a:pt x="f5" y="f8"/>
                  </a:cubicBezTo>
                  <a:cubicBezTo>
                    <a:pt x="f15" y="f10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FCF8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Oval 87">
              <a:extLst>
                <a:ext uri="{FF2B5EF4-FFF2-40B4-BE49-F238E27FC236}">
                  <a16:creationId xmlns:a16="http://schemas.microsoft.com/office/drawing/2014/main" id="{395F63D2-3F25-F6EB-1FAE-FC1F0986CAEA}"/>
                </a:ext>
              </a:extLst>
            </p:cNvPr>
            <p:cNvSpPr/>
            <p:nvPr/>
          </p:nvSpPr>
          <p:spPr>
            <a:xfrm>
              <a:off x="4113208" y="5245098"/>
              <a:ext cx="171450" cy="158748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F8F3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7E3FFD9B-CD19-0A16-59E4-6AEC69EBE7F3}"/>
                </a:ext>
              </a:extLst>
            </p:cNvPr>
            <p:cNvSpPr/>
            <p:nvPr/>
          </p:nvSpPr>
          <p:spPr>
            <a:xfrm>
              <a:off x="5156201" y="6394454"/>
              <a:ext cx="60322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2"/>
                <a:gd name="f8" fmla="val 1"/>
                <a:gd name="f9" fmla="val 2"/>
                <a:gd name="f10" fmla="val 3"/>
                <a:gd name="f11" fmla="val 7"/>
                <a:gd name="f12" fmla="val 10"/>
                <a:gd name="f13" fmla="val 11"/>
                <a:gd name="f14" fmla="val 4"/>
                <a:gd name="f15" fmla="val 8"/>
                <a:gd name="f16" fmla="+- 0 0 -90"/>
                <a:gd name="f17" fmla="*/ f3 1 5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5"/>
                <a:gd name="f27" fmla="*/ f23 1 12"/>
                <a:gd name="f28" fmla="*/ 1 f24 1"/>
                <a:gd name="f29" fmla="*/ 0 f23 1"/>
                <a:gd name="f30" fmla="*/ 2 f24 1"/>
                <a:gd name="f31" fmla="*/ 1 f23 1"/>
                <a:gd name="f32" fmla="*/ 5 f24 1"/>
                <a:gd name="f33" fmla="*/ 10 f23 1"/>
                <a:gd name="f34" fmla="*/ 3 f24 1"/>
                <a:gd name="f35" fmla="*/ 11 f23 1"/>
                <a:gd name="f36" fmla="+- f25 0 f1"/>
                <a:gd name="f37" fmla="*/ f28 1 5"/>
                <a:gd name="f38" fmla="*/ f29 1 12"/>
                <a:gd name="f39" fmla="*/ f30 1 5"/>
                <a:gd name="f40" fmla="*/ f31 1 12"/>
                <a:gd name="f41" fmla="*/ f32 1 5"/>
                <a:gd name="f42" fmla="*/ f33 1 12"/>
                <a:gd name="f43" fmla="*/ f34 1 5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5" h="12">
                  <a:moveTo>
                    <a:pt x="f8" y="f5"/>
                  </a:moveTo>
                  <a:cubicBezTo>
                    <a:pt x="f9" y="f8"/>
                    <a:pt x="f9" y="f5"/>
                    <a:pt x="f9" y="f8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6" y="f13"/>
                    <a:pt x="f14" y="f7"/>
                    <a:pt x="f10" y="f13"/>
                  </a:cubicBezTo>
                  <a:cubicBezTo>
                    <a:pt x="f5" y="f15"/>
                    <a:pt x="f5" y="f14"/>
                    <a:pt x="f8" y="f5"/>
                  </a:cubicBezTo>
                  <a:close/>
                </a:path>
              </a:pathLst>
            </a:custGeom>
            <a:solidFill>
              <a:srgbClr val="7122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E0362F47-18BC-0BC8-EEA4-89191397F6EA}"/>
                </a:ext>
              </a:extLst>
            </p:cNvPr>
            <p:cNvSpPr/>
            <p:nvPr/>
          </p:nvSpPr>
          <p:spPr>
            <a:xfrm>
              <a:off x="5057775" y="8718547"/>
              <a:ext cx="196852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8"/>
                <a:gd name="f8" fmla="val 9"/>
                <a:gd name="f9" fmla="val 14"/>
                <a:gd name="f10" fmla="val 12"/>
                <a:gd name="f11" fmla="val 8"/>
                <a:gd name="f12" fmla="val 4"/>
                <a:gd name="f13" fmla="val 1"/>
                <a:gd name="f14" fmla="+- 0 0 -90"/>
                <a:gd name="f15" fmla="*/ f3 1 16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6"/>
                <a:gd name="f25" fmla="*/ f21 1 18"/>
                <a:gd name="f26" fmla="*/ 16 f22 1"/>
                <a:gd name="f27" fmla="*/ 9 f21 1"/>
                <a:gd name="f28" fmla="*/ 8 f22 1"/>
                <a:gd name="f29" fmla="*/ 18 f21 1"/>
                <a:gd name="f30" fmla="*/ 0 f22 1"/>
                <a:gd name="f31" fmla="*/ 0 f21 1"/>
                <a:gd name="f32" fmla="+- f23 0 f1"/>
                <a:gd name="f33" fmla="*/ f26 1 16"/>
                <a:gd name="f34" fmla="*/ f27 1 18"/>
                <a:gd name="f35" fmla="*/ f28 1 16"/>
                <a:gd name="f36" fmla="*/ f29 1 18"/>
                <a:gd name="f37" fmla="*/ f30 1 16"/>
                <a:gd name="f38" fmla="*/ f31 1 18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4"/>
                </a:cxn>
                <a:cxn ang="f32">
                  <a:pos x="f55" y="f58"/>
                </a:cxn>
                <a:cxn ang="f32">
                  <a:pos x="f53" y="f54"/>
                </a:cxn>
              </a:cxnLst>
              <a:rect l="f49" t="f52" r="f50" b="f51"/>
              <a:pathLst>
                <a:path w="16" h="18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13" y="f9"/>
                    <a:pt x="f5" y="f8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0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F7F9F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5C234171-FC60-6B90-3681-B783B0625F20}"/>
                </a:ext>
              </a:extLst>
            </p:cNvPr>
            <p:cNvSpPr/>
            <p:nvPr/>
          </p:nvSpPr>
          <p:spPr>
            <a:xfrm>
              <a:off x="5205414" y="8058150"/>
              <a:ext cx="19526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0"/>
                <a:gd name="f8" fmla="val 8"/>
                <a:gd name="f9" fmla="val 15"/>
                <a:gd name="f10" fmla="val 11"/>
                <a:gd name="f11" fmla="val 6"/>
                <a:gd name="f12" fmla="val 1"/>
                <a:gd name="f13" fmla="val 5"/>
                <a:gd name="f14" fmla="val 4"/>
                <a:gd name="f15" fmla="val 9"/>
                <a:gd name="f16" fmla="val 14"/>
                <a:gd name="f17" fmla="+- 0 0 -90"/>
                <a:gd name="f18" fmla="*/ f3 1 16"/>
                <a:gd name="f19" fmla="*/ f4 1 2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20"/>
                <a:gd name="f29" fmla="*/ 16 f25 1"/>
                <a:gd name="f30" fmla="*/ 8 f24 1"/>
                <a:gd name="f31" fmla="*/ 6 f25 1"/>
                <a:gd name="f32" fmla="*/ 20 f24 1"/>
                <a:gd name="f33" fmla="*/ 0 f25 1"/>
                <a:gd name="f34" fmla="*/ 11 f24 1"/>
                <a:gd name="f35" fmla="*/ 9 f25 1"/>
                <a:gd name="f36" fmla="*/ 0 f24 1"/>
                <a:gd name="f37" fmla="+- f26 0 f1"/>
                <a:gd name="f38" fmla="*/ f29 1 16"/>
                <a:gd name="f39" fmla="*/ f30 1 20"/>
                <a:gd name="f40" fmla="*/ f31 1 16"/>
                <a:gd name="f41" fmla="*/ f32 1 20"/>
                <a:gd name="f42" fmla="*/ f33 1 16"/>
                <a:gd name="f43" fmla="*/ f34 1 20"/>
                <a:gd name="f44" fmla="*/ f35 1 16"/>
                <a:gd name="f45" fmla="*/ f36 1 20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6" h="20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6"/>
                    <a:pt x="f5" y="f10"/>
                  </a:cubicBezTo>
                  <a:cubicBezTo>
                    <a:pt x="f5" y="f13"/>
                    <a:pt x="f14" y="f5"/>
                    <a:pt x="f15" y="f5"/>
                  </a:cubicBezTo>
                  <a:cubicBezTo>
                    <a:pt x="f16" y="f5"/>
                    <a:pt x="f9" y="f14"/>
                    <a:pt x="f6" y="f8"/>
                  </a:cubicBezTo>
                  <a:close/>
                </a:path>
              </a:pathLst>
            </a:custGeom>
            <a:solidFill>
              <a:srgbClr val="F7F9F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79;p74">
            <a:extLst>
              <a:ext uri="{FF2B5EF4-FFF2-40B4-BE49-F238E27FC236}">
                <a16:creationId xmlns:a16="http://schemas.microsoft.com/office/drawing/2014/main" id="{FFA67B32-367F-B8AD-83A9-9E51617094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838776" y="2386199"/>
            <a:ext cx="6479465" cy="1672199"/>
          </a:xfrm>
        </p:spPr>
        <p:txBody>
          <a:bodyPr/>
          <a:lstStyle/>
          <a:p>
            <a:pPr lvl="0"/>
            <a:r>
              <a:rPr lang="en-US">
                <a:cs typeface="B Nazanin" panose="00000400000000000000" pitchFamily="2" charset="-78"/>
              </a:rPr>
              <a:t>$23,200</a:t>
            </a:r>
          </a:p>
        </p:txBody>
      </p:sp>
      <p:sp>
        <p:nvSpPr>
          <p:cNvPr id="3" name="Google Shape;1880;p74">
            <a:extLst>
              <a:ext uri="{FF2B5EF4-FFF2-40B4-BE49-F238E27FC236}">
                <a16:creationId xmlns:a16="http://schemas.microsoft.com/office/drawing/2014/main" id="{911DD7D0-FF1B-ECC7-F019-40C76268B6F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423885" y="2378903"/>
            <a:ext cx="6479465" cy="1672199"/>
          </a:xfrm>
        </p:spPr>
        <p:txBody>
          <a:bodyPr anchor="ctr" anchorCtr="1"/>
          <a:lstStyle/>
          <a:p>
            <a:pPr lvl="0" algn="ctr"/>
            <a:r>
              <a:rPr lang="en-US">
                <a:solidFill>
                  <a:srgbClr val="F07E48"/>
                </a:solidFill>
                <a:cs typeface="B Nazanin" panose="00000400000000000000" pitchFamily="2" charset="-78"/>
              </a:rPr>
              <a:t>$45,000</a:t>
            </a:r>
          </a:p>
        </p:txBody>
      </p:sp>
      <p:sp>
        <p:nvSpPr>
          <p:cNvPr id="4" name="Google Shape;1881;p74">
            <a:extLst>
              <a:ext uri="{FF2B5EF4-FFF2-40B4-BE49-F238E27FC236}">
                <a16:creationId xmlns:a16="http://schemas.microsoft.com/office/drawing/2014/main" id="{D0B95C3D-C1D1-CB5F-75D2-D651D280ACF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0813" y="7707651"/>
            <a:ext cx="6225600" cy="1672199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</a:t>
            </a:r>
          </a:p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5" name="Google Shape;1882;p74">
            <a:extLst>
              <a:ext uri="{FF2B5EF4-FFF2-40B4-BE49-F238E27FC236}">
                <a16:creationId xmlns:a16="http://schemas.microsoft.com/office/drawing/2014/main" id="{1530AF60-54B5-4B0A-AA5E-8D1F0FA1A20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81477" y="6737774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8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6" name="Google Shape;1878;p74">
            <a:extLst>
              <a:ext uri="{FF2B5EF4-FFF2-40B4-BE49-F238E27FC236}">
                <a16:creationId xmlns:a16="http://schemas.microsoft.com/office/drawing/2014/main" id="{944A51BB-B656-7D13-015D-2AFA136EF8B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596368" y="6744925"/>
            <a:ext cx="6964271" cy="893697"/>
          </a:xfrm>
        </p:spPr>
        <p:txBody>
          <a:bodyPr anchorCtr="1"/>
          <a:lstStyle/>
          <a:p>
            <a:pPr marL="0" lvl="0" indent="0" algn="ctr">
              <a:lnSpc>
                <a:spcPct val="8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" name="Google Shape;1883;p74">
            <a:extLst>
              <a:ext uri="{FF2B5EF4-FFF2-40B4-BE49-F238E27FC236}">
                <a16:creationId xmlns:a16="http://schemas.microsoft.com/office/drawing/2014/main" id="{BB604B81-2F8F-7662-3C3E-46D9977D30F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965439" y="7714829"/>
            <a:ext cx="6226131" cy="1672199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</a:t>
            </a:r>
          </a:p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8" name="Google Shape;1884;p74">
            <a:extLst>
              <a:ext uri="{FF2B5EF4-FFF2-40B4-BE49-F238E27FC236}">
                <a16:creationId xmlns:a16="http://schemas.microsoft.com/office/drawing/2014/main" id="{DE7D08C4-1BF2-16D1-36CA-E2D48E1CF2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802398" y="459824"/>
            <a:ext cx="12683203" cy="1145395"/>
          </a:xfrm>
        </p:spPr>
        <p:txBody>
          <a:bodyPr anchorCtr="1"/>
          <a:lstStyle/>
          <a:p>
            <a:pPr lvl="0" algn="ctr"/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ب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و</a:t>
            </a:r>
            <a:r>
              <a:rPr lang="fa-IR" dirty="0">
                <a:solidFill>
                  <a:srgbClr val="002060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ج</a:t>
            </a:r>
            <a:r>
              <a:rPr lang="fa-IR" dirty="0">
                <a:solidFill>
                  <a:srgbClr val="7030A0"/>
                </a:solidFill>
                <a:cs typeface="B Nazanin" panose="00000400000000000000" pitchFamily="2" charset="-78"/>
              </a:rPr>
              <a:t>ه</a:t>
            </a:r>
            <a:r>
              <a:rPr lang="fa-IR" dirty="0">
                <a:cs typeface="B Nazanin" panose="00000400000000000000" pitchFamily="2" charset="-78"/>
              </a:rPr>
              <a:t> ما</a:t>
            </a:r>
            <a:endParaRPr lang="en-US" dirty="0">
              <a:solidFill>
                <a:srgbClr val="F3ACA4"/>
              </a:solidFill>
              <a:cs typeface="B Nazanin" panose="00000400000000000000" pitchFamily="2" charset="-78"/>
            </a:endParaRPr>
          </a:p>
        </p:txBody>
      </p:sp>
      <p:sp>
        <p:nvSpPr>
          <p:cNvPr id="9" name="Google Shape;1885;p74">
            <a:extLst>
              <a:ext uri="{FF2B5EF4-FFF2-40B4-BE49-F238E27FC236}">
                <a16:creationId xmlns:a16="http://schemas.microsoft.com/office/drawing/2014/main" id="{71FEFA3F-5649-63AC-66D7-8F2B443E27F0}"/>
              </a:ext>
            </a:extLst>
          </p:cNvPr>
          <p:cNvSpPr/>
          <p:nvPr/>
        </p:nvSpPr>
        <p:spPr>
          <a:xfrm>
            <a:off x="3947583" y="4916491"/>
            <a:ext cx="1451006" cy="156174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0" name="Google Shape;1886;p74">
            <a:extLst>
              <a:ext uri="{FF2B5EF4-FFF2-40B4-BE49-F238E27FC236}">
                <a16:creationId xmlns:a16="http://schemas.microsoft.com/office/drawing/2014/main" id="{2482A79C-EA96-35A6-D062-1D2407BC26BA}"/>
              </a:ext>
            </a:extLst>
          </p:cNvPr>
          <p:cNvSpPr/>
          <p:nvPr/>
        </p:nvSpPr>
        <p:spPr>
          <a:xfrm>
            <a:off x="13411340" y="4768559"/>
            <a:ext cx="1451006" cy="156174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1" name="Google Shape;1887;p74">
            <a:extLst>
              <a:ext uri="{FF2B5EF4-FFF2-40B4-BE49-F238E27FC236}">
                <a16:creationId xmlns:a16="http://schemas.microsoft.com/office/drawing/2014/main" id="{AF4A107D-8EA2-C558-54F1-A5AEC52523A9}"/>
              </a:ext>
            </a:extLst>
          </p:cNvPr>
          <p:cNvGrpSpPr/>
          <p:nvPr/>
        </p:nvGrpSpPr>
        <p:grpSpPr>
          <a:xfrm>
            <a:off x="13818586" y="5170767"/>
            <a:ext cx="750823" cy="757333"/>
            <a:chOff x="13818586" y="5170767"/>
            <a:chExt cx="750823" cy="757333"/>
          </a:xfrm>
        </p:grpSpPr>
        <p:sp>
          <p:nvSpPr>
            <p:cNvPr id="12" name="Google Shape;1888;p74">
              <a:extLst>
                <a:ext uri="{FF2B5EF4-FFF2-40B4-BE49-F238E27FC236}">
                  <a16:creationId xmlns:a16="http://schemas.microsoft.com/office/drawing/2014/main" id="{3FCF72C7-B458-6A71-9E26-E35A868A5D16}"/>
                </a:ext>
              </a:extLst>
            </p:cNvPr>
            <p:cNvSpPr/>
            <p:nvPr/>
          </p:nvSpPr>
          <p:spPr>
            <a:xfrm>
              <a:off x="14229819" y="5170767"/>
              <a:ext cx="88815" cy="221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0"/>
                <a:gd name="f4" fmla="val 5645"/>
                <a:gd name="f5" fmla="val 1133"/>
                <a:gd name="f6" fmla="val 1"/>
                <a:gd name="f7" fmla="val 978"/>
                <a:gd name="f8" fmla="val 823"/>
                <a:gd name="f9" fmla="val 64"/>
                <a:gd name="f10" fmla="val 712"/>
                <a:gd name="f11" fmla="val 189"/>
                <a:gd name="f12" fmla="val 504"/>
                <a:gd name="f13" fmla="val 421"/>
                <a:gd name="f14" fmla="val 522"/>
                <a:gd name="f15" fmla="val 776"/>
                <a:gd name="f16" fmla="val 754"/>
                <a:gd name="f17" fmla="val 984"/>
                <a:gd name="f18" fmla="val 832"/>
                <a:gd name="f19" fmla="val 1056"/>
                <a:gd name="f20" fmla="val 1130"/>
                <a:gd name="f21" fmla="val 1385"/>
                <a:gd name="f22" fmla="val 1695"/>
                <a:gd name="f23" fmla="val 1990"/>
                <a:gd name="f24" fmla="val 850"/>
                <a:gd name="f25" fmla="val 2315"/>
                <a:gd name="f26" fmla="val 2402"/>
                <a:gd name="f27" fmla="val 678"/>
                <a:gd name="f28" fmla="val 2472"/>
                <a:gd name="f29" fmla="val 3101"/>
                <a:gd name="f30" fmla="val 3953"/>
                <a:gd name="f31" fmla="val 4802"/>
                <a:gd name="f32" fmla="val 675"/>
                <a:gd name="f33" fmla="val 5432"/>
                <a:gd name="f34" fmla="val 5501"/>
                <a:gd name="f35" fmla="val 861"/>
                <a:gd name="f36" fmla="val 5597"/>
                <a:gd name="f37" fmla="val 995"/>
                <a:gd name="f38" fmla="val 5644"/>
                <a:gd name="f39" fmla="val 1128"/>
                <a:gd name="f40" fmla="val 1283"/>
                <a:gd name="f41" fmla="val 1437"/>
                <a:gd name="f42" fmla="val 5580"/>
                <a:gd name="f43" fmla="val 1549"/>
                <a:gd name="f44" fmla="val 5456"/>
                <a:gd name="f45" fmla="val 1757"/>
                <a:gd name="f46" fmla="val 5224"/>
                <a:gd name="f47" fmla="val 1735"/>
                <a:gd name="f48" fmla="val 4869"/>
                <a:gd name="f49" fmla="val 1507"/>
                <a:gd name="f50" fmla="val 4661"/>
                <a:gd name="f51" fmla="val 1428"/>
                <a:gd name="f52" fmla="val 4588"/>
                <a:gd name="f53" fmla="val 4260"/>
                <a:gd name="f54" fmla="val 3950"/>
                <a:gd name="f55" fmla="val 3655"/>
                <a:gd name="f56" fmla="val 1410"/>
                <a:gd name="f57" fmla="val 3330"/>
                <a:gd name="f58" fmla="val 3242"/>
                <a:gd name="f59" fmla="val 1585"/>
                <a:gd name="f60" fmla="val 3173"/>
                <a:gd name="f61" fmla="val 2259"/>
                <a:gd name="f62" fmla="val 2544"/>
                <a:gd name="f63" fmla="val 1692"/>
                <a:gd name="f64" fmla="val 842"/>
                <a:gd name="f65" fmla="val 213"/>
                <a:gd name="f66" fmla="val 144"/>
                <a:gd name="f67" fmla="val 1399"/>
                <a:gd name="f68" fmla="val 48"/>
                <a:gd name="f69" fmla="val 1266"/>
                <a:gd name="f70" fmla="*/ f0 1 2260"/>
                <a:gd name="f71" fmla="*/ f1 1 5645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260"/>
                <a:gd name="f78" fmla="*/ f75 1 5645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260" h="5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24" y="f25"/>
                    <a:pt x="f16" y="f26"/>
                  </a:cubicBezTo>
                  <a:cubicBezTo>
                    <a:pt x="f27" y="f28"/>
                    <a:pt x="f6" y="f29"/>
                    <a:pt x="f6" y="f30"/>
                  </a:cubicBezTo>
                  <a:cubicBezTo>
                    <a:pt x="f6" y="f31"/>
                    <a:pt x="f32" y="f33"/>
                    <a:pt x="f16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20" y="f53"/>
                    <a:pt x="f20" y="f54"/>
                  </a:cubicBezTo>
                  <a:cubicBezTo>
                    <a:pt x="f20" y="f55"/>
                    <a:pt x="f56" y="f57"/>
                    <a:pt x="f49" y="f58"/>
                  </a:cubicBezTo>
                  <a:cubicBezTo>
                    <a:pt x="f59" y="f60"/>
                    <a:pt x="f61" y="f62"/>
                    <a:pt x="f61" y="f63"/>
                  </a:cubicBezTo>
                  <a:cubicBezTo>
                    <a:pt x="f61" y="f64"/>
                    <a:pt x="f59" y="f65"/>
                    <a:pt x="f49" y="f66"/>
                  </a:cubicBezTo>
                  <a:cubicBezTo>
                    <a:pt x="f67" y="f68"/>
                    <a:pt x="f69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1889;p74">
              <a:extLst>
                <a:ext uri="{FF2B5EF4-FFF2-40B4-BE49-F238E27FC236}">
                  <a16:creationId xmlns:a16="http://schemas.microsoft.com/office/drawing/2014/main" id="{091B2E76-F8EB-3BCA-51F8-645E0B271A71}"/>
                </a:ext>
              </a:extLst>
            </p:cNvPr>
            <p:cNvSpPr/>
            <p:nvPr/>
          </p:nvSpPr>
          <p:spPr>
            <a:xfrm>
              <a:off x="14096710" y="5170767"/>
              <a:ext cx="88779" cy="221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9"/>
                <a:gd name="f4" fmla="val 5645"/>
                <a:gd name="f5" fmla="val 1132"/>
                <a:gd name="f6" fmla="val 1"/>
                <a:gd name="f7" fmla="val 977"/>
                <a:gd name="f8" fmla="val 823"/>
                <a:gd name="f9" fmla="val 64"/>
                <a:gd name="f10" fmla="val 711"/>
                <a:gd name="f11" fmla="val 189"/>
                <a:gd name="f12" fmla="val 503"/>
                <a:gd name="f13" fmla="val 421"/>
                <a:gd name="f14" fmla="val 521"/>
                <a:gd name="f15" fmla="val 776"/>
                <a:gd name="f16" fmla="val 753"/>
                <a:gd name="f17" fmla="val 984"/>
                <a:gd name="f18" fmla="val 831"/>
                <a:gd name="f19" fmla="val 1056"/>
                <a:gd name="f20" fmla="val 1130"/>
                <a:gd name="f21" fmla="val 1385"/>
                <a:gd name="f22" fmla="val 1695"/>
                <a:gd name="f23" fmla="val 1990"/>
                <a:gd name="f24" fmla="val 849"/>
                <a:gd name="f25" fmla="val 2315"/>
                <a:gd name="f26" fmla="val 2402"/>
                <a:gd name="f27" fmla="val 678"/>
                <a:gd name="f28" fmla="val 2472"/>
                <a:gd name="f29" fmla="val 3101"/>
                <a:gd name="f30" fmla="val 3953"/>
                <a:gd name="f31" fmla="val 4802"/>
                <a:gd name="f32" fmla="val 675"/>
                <a:gd name="f33" fmla="val 5432"/>
                <a:gd name="f34" fmla="val 5501"/>
                <a:gd name="f35" fmla="val 860"/>
                <a:gd name="f36" fmla="val 5597"/>
                <a:gd name="f37" fmla="val 994"/>
                <a:gd name="f38" fmla="val 5644"/>
                <a:gd name="f39" fmla="val 1127"/>
                <a:gd name="f40" fmla="val 1282"/>
                <a:gd name="f41" fmla="val 1436"/>
                <a:gd name="f42" fmla="val 5580"/>
                <a:gd name="f43" fmla="val 1548"/>
                <a:gd name="f44" fmla="val 5456"/>
                <a:gd name="f45" fmla="val 1756"/>
                <a:gd name="f46" fmla="val 5224"/>
                <a:gd name="f47" fmla="val 1735"/>
                <a:gd name="f48" fmla="val 4869"/>
                <a:gd name="f49" fmla="val 1506"/>
                <a:gd name="f50" fmla="val 4661"/>
                <a:gd name="f51" fmla="val 1428"/>
                <a:gd name="f52" fmla="val 4588"/>
                <a:gd name="f53" fmla="val 4260"/>
                <a:gd name="f54" fmla="val 3950"/>
                <a:gd name="f55" fmla="val 3655"/>
                <a:gd name="f56" fmla="val 1410"/>
                <a:gd name="f57" fmla="val 3330"/>
                <a:gd name="f58" fmla="val 3242"/>
                <a:gd name="f59" fmla="val 1581"/>
                <a:gd name="f60" fmla="val 3173"/>
                <a:gd name="f61" fmla="val 2544"/>
                <a:gd name="f62" fmla="val 1692"/>
                <a:gd name="f63" fmla="val 842"/>
                <a:gd name="f64" fmla="val 213"/>
                <a:gd name="f65" fmla="val 144"/>
                <a:gd name="f66" fmla="val 1399"/>
                <a:gd name="f67" fmla="val 48"/>
                <a:gd name="f68" fmla="val 1265"/>
                <a:gd name="f69" fmla="*/ f0 1 2259"/>
                <a:gd name="f70" fmla="*/ f1 1 5645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2259"/>
                <a:gd name="f77" fmla="*/ f74 1 5645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2259" h="5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24" y="f25"/>
                    <a:pt x="f16" y="f26"/>
                  </a:cubicBezTo>
                  <a:cubicBezTo>
                    <a:pt x="f27" y="f28"/>
                    <a:pt x="f2" y="f29"/>
                    <a:pt x="f2" y="f30"/>
                  </a:cubicBezTo>
                  <a:cubicBezTo>
                    <a:pt x="f2" y="f31"/>
                    <a:pt x="f32" y="f33"/>
                    <a:pt x="f16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20" y="f53"/>
                    <a:pt x="f20" y="f54"/>
                  </a:cubicBezTo>
                  <a:cubicBezTo>
                    <a:pt x="f20" y="f55"/>
                    <a:pt x="f56" y="f57"/>
                    <a:pt x="f49" y="f58"/>
                  </a:cubicBezTo>
                  <a:cubicBezTo>
                    <a:pt x="f59" y="f60"/>
                    <a:pt x="f3" y="f61"/>
                    <a:pt x="f3" y="f62"/>
                  </a:cubicBezTo>
                  <a:cubicBezTo>
                    <a:pt x="f3" y="f63"/>
                    <a:pt x="f59" y="f64"/>
                    <a:pt x="f49" y="f65"/>
                  </a:cubicBezTo>
                  <a:cubicBezTo>
                    <a:pt x="f66" y="f67"/>
                    <a:pt x="f68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890;p74">
              <a:extLst>
                <a:ext uri="{FF2B5EF4-FFF2-40B4-BE49-F238E27FC236}">
                  <a16:creationId xmlns:a16="http://schemas.microsoft.com/office/drawing/2014/main" id="{A1743949-FD03-734A-3128-3D0AEA95B005}"/>
                </a:ext>
              </a:extLst>
            </p:cNvPr>
            <p:cNvSpPr/>
            <p:nvPr/>
          </p:nvSpPr>
          <p:spPr>
            <a:xfrm>
              <a:off x="13963564" y="5170767"/>
              <a:ext cx="88815" cy="221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0"/>
                <a:gd name="f4" fmla="val 5645"/>
                <a:gd name="f5" fmla="val 1132"/>
                <a:gd name="f6" fmla="val 1"/>
                <a:gd name="f7" fmla="val 977"/>
                <a:gd name="f8" fmla="val 823"/>
                <a:gd name="f9" fmla="val 64"/>
                <a:gd name="f10" fmla="val 711"/>
                <a:gd name="f11" fmla="val 189"/>
                <a:gd name="f12" fmla="val 504"/>
                <a:gd name="f13" fmla="val 421"/>
                <a:gd name="f14" fmla="val 522"/>
                <a:gd name="f15" fmla="val 776"/>
                <a:gd name="f16" fmla="val 753"/>
                <a:gd name="f17" fmla="val 984"/>
                <a:gd name="f18" fmla="val 832"/>
                <a:gd name="f19" fmla="val 1056"/>
                <a:gd name="f20" fmla="val 1130"/>
                <a:gd name="f21" fmla="val 1385"/>
                <a:gd name="f22" fmla="val 1695"/>
                <a:gd name="f23" fmla="val 1990"/>
                <a:gd name="f24" fmla="val 850"/>
                <a:gd name="f25" fmla="val 2315"/>
                <a:gd name="f26" fmla="val 2402"/>
                <a:gd name="f27" fmla="val 678"/>
                <a:gd name="f28" fmla="val 2472"/>
                <a:gd name="f29" fmla="val 3101"/>
                <a:gd name="f30" fmla="val 3953"/>
                <a:gd name="f31" fmla="val 4802"/>
                <a:gd name="f32" fmla="val 675"/>
                <a:gd name="f33" fmla="val 5432"/>
                <a:gd name="f34" fmla="val 5501"/>
                <a:gd name="f35" fmla="val 861"/>
                <a:gd name="f36" fmla="val 5597"/>
                <a:gd name="f37" fmla="val 994"/>
                <a:gd name="f38" fmla="val 5644"/>
                <a:gd name="f39" fmla="val 1127"/>
                <a:gd name="f40" fmla="val 1282"/>
                <a:gd name="f41" fmla="val 1437"/>
                <a:gd name="f42" fmla="val 5580"/>
                <a:gd name="f43" fmla="val 1548"/>
                <a:gd name="f44" fmla="val 5456"/>
                <a:gd name="f45" fmla="val 1756"/>
                <a:gd name="f46" fmla="val 5224"/>
                <a:gd name="f47" fmla="val 1735"/>
                <a:gd name="f48" fmla="val 4869"/>
                <a:gd name="f49" fmla="val 1506"/>
                <a:gd name="f50" fmla="val 4661"/>
                <a:gd name="f51" fmla="val 1428"/>
                <a:gd name="f52" fmla="val 4588"/>
                <a:gd name="f53" fmla="val 4260"/>
                <a:gd name="f54" fmla="val 3950"/>
                <a:gd name="f55" fmla="val 3655"/>
                <a:gd name="f56" fmla="val 1410"/>
                <a:gd name="f57" fmla="val 3330"/>
                <a:gd name="f58" fmla="val 3242"/>
                <a:gd name="f59" fmla="val 1582"/>
                <a:gd name="f60" fmla="val 3173"/>
                <a:gd name="f61" fmla="val 2259"/>
                <a:gd name="f62" fmla="val 2544"/>
                <a:gd name="f63" fmla="val 1692"/>
                <a:gd name="f64" fmla="val 842"/>
                <a:gd name="f65" fmla="val 213"/>
                <a:gd name="f66" fmla="val 144"/>
                <a:gd name="f67" fmla="val 1399"/>
                <a:gd name="f68" fmla="val 48"/>
                <a:gd name="f69" fmla="val 1265"/>
                <a:gd name="f70" fmla="*/ f0 1 2260"/>
                <a:gd name="f71" fmla="*/ f1 1 5645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260"/>
                <a:gd name="f78" fmla="*/ f75 1 5645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260" h="5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24" y="f25"/>
                    <a:pt x="f16" y="f26"/>
                  </a:cubicBezTo>
                  <a:cubicBezTo>
                    <a:pt x="f27" y="f28"/>
                    <a:pt x="f6" y="f29"/>
                    <a:pt x="f6" y="f30"/>
                  </a:cubicBezTo>
                  <a:cubicBezTo>
                    <a:pt x="f6" y="f31"/>
                    <a:pt x="f32" y="f33"/>
                    <a:pt x="f16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20" y="f53"/>
                    <a:pt x="f20" y="f54"/>
                  </a:cubicBezTo>
                  <a:cubicBezTo>
                    <a:pt x="f20" y="f55"/>
                    <a:pt x="f56" y="f57"/>
                    <a:pt x="f49" y="f58"/>
                  </a:cubicBezTo>
                  <a:cubicBezTo>
                    <a:pt x="f59" y="f60"/>
                    <a:pt x="f61" y="f62"/>
                    <a:pt x="f61" y="f63"/>
                  </a:cubicBezTo>
                  <a:cubicBezTo>
                    <a:pt x="f61" y="f64"/>
                    <a:pt x="f59" y="f65"/>
                    <a:pt x="f49" y="f66"/>
                  </a:cubicBezTo>
                  <a:cubicBezTo>
                    <a:pt x="f67" y="f68"/>
                    <a:pt x="f69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Google Shape;1891;p74">
              <a:extLst>
                <a:ext uri="{FF2B5EF4-FFF2-40B4-BE49-F238E27FC236}">
                  <a16:creationId xmlns:a16="http://schemas.microsoft.com/office/drawing/2014/main" id="{7C19A817-2D04-9809-28EA-E28EF094C80D}"/>
                </a:ext>
              </a:extLst>
            </p:cNvPr>
            <p:cNvSpPr/>
            <p:nvPr/>
          </p:nvSpPr>
          <p:spPr>
            <a:xfrm>
              <a:off x="13818586" y="5837877"/>
              <a:ext cx="621334" cy="90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09"/>
                <a:gd name="f4" fmla="val 2296"/>
                <a:gd name="f5" fmla="val 567"/>
                <a:gd name="f6" fmla="val 1"/>
                <a:gd name="f7" fmla="val 254"/>
                <a:gd name="f8" fmla="val 251"/>
                <a:gd name="f9" fmla="val 564"/>
                <a:gd name="f10" fmla="val 877"/>
                <a:gd name="f11" fmla="val 1130"/>
                <a:gd name="f12" fmla="val 1910"/>
                <a:gd name="f13" fmla="val 2006"/>
                <a:gd name="f14" fmla="val 1359"/>
                <a:gd name="f15" fmla="val 2291"/>
                <a:gd name="f16" fmla="val 1932"/>
                <a:gd name="f17" fmla="val 2875"/>
                <a:gd name="f18" fmla="val 2295"/>
                <a:gd name="f19" fmla="val 3516"/>
                <a:gd name="f20" fmla="val 3519"/>
                <a:gd name="f21" fmla="val 3521"/>
                <a:gd name="f22" fmla="val 3524"/>
                <a:gd name="f23" fmla="val 12290"/>
                <a:gd name="f24" fmla="val 12292"/>
                <a:gd name="f25" fmla="val 12295"/>
                <a:gd name="f26" fmla="val 12298"/>
                <a:gd name="f27" fmla="val 12936"/>
                <a:gd name="f28" fmla="val 13520"/>
                <a:gd name="f29" fmla="val 13804"/>
                <a:gd name="f30" fmla="val 13901"/>
                <a:gd name="f31" fmla="val 15247"/>
                <a:gd name="f32" fmla="val 15557"/>
                <a:gd name="f33" fmla="val 15810"/>
                <a:gd name="f34" fmla="*/ f0 1 15809"/>
                <a:gd name="f35" fmla="*/ f1 1 229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809"/>
                <a:gd name="f42" fmla="*/ f39 1 229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809" h="2296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lnTo>
                    <a:pt x="f23" y="f18"/>
                  </a:lnTo>
                  <a:cubicBezTo>
                    <a:pt x="f24" y="f18"/>
                    <a:pt x="f25" y="f18"/>
                    <a:pt x="f26" y="f18"/>
                  </a:cubicBezTo>
                  <a:cubicBezTo>
                    <a:pt x="f27" y="f18"/>
                    <a:pt x="f28" y="f16"/>
                    <a:pt x="f29" y="f14"/>
                  </a:cubicBezTo>
                  <a:lnTo>
                    <a:pt x="f30" y="f11"/>
                  </a:lnTo>
                  <a:lnTo>
                    <a:pt x="f31" y="f11"/>
                  </a:lnTo>
                  <a:cubicBezTo>
                    <a:pt x="f32" y="f11"/>
                    <a:pt x="f33" y="f10"/>
                    <a:pt x="f33" y="f9"/>
                  </a:cubicBezTo>
                  <a:cubicBezTo>
                    <a:pt x="f33" y="f8"/>
                    <a:pt x="f32" y="f6"/>
                    <a:pt x="f31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1892;p74">
              <a:extLst>
                <a:ext uri="{FF2B5EF4-FFF2-40B4-BE49-F238E27FC236}">
                  <a16:creationId xmlns:a16="http://schemas.microsoft.com/office/drawing/2014/main" id="{19CA2BFB-47F5-F815-74B2-CB0821730253}"/>
                </a:ext>
              </a:extLst>
            </p:cNvPr>
            <p:cNvSpPr/>
            <p:nvPr/>
          </p:nvSpPr>
          <p:spPr>
            <a:xfrm>
              <a:off x="14409499" y="5486445"/>
              <a:ext cx="159910" cy="2609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9"/>
                <a:gd name="f4" fmla="val 6640"/>
                <a:gd name="f5" fmla="val 1870"/>
                <a:gd name="f6" fmla="val 1852"/>
                <a:gd name="f7" fmla="val 380"/>
                <a:gd name="f8" fmla="val 1837"/>
                <a:gd name="f9" fmla="val 759"/>
                <a:gd name="f10" fmla="val 1795"/>
                <a:gd name="f11" fmla="val 1130"/>
                <a:gd name="f12" fmla="val 1927"/>
                <a:gd name="f13" fmla="val 1181"/>
                <a:gd name="f14" fmla="val 2048"/>
                <a:gd name="f15" fmla="val 1256"/>
                <a:gd name="f16" fmla="val 2150"/>
                <a:gd name="f17" fmla="val 1355"/>
                <a:gd name="f18" fmla="val 2800"/>
                <a:gd name="f19" fmla="val 2006"/>
                <a:gd name="f20" fmla="val 2433"/>
                <a:gd name="f21" fmla="val 3469"/>
                <a:gd name="f22" fmla="val 1352"/>
                <a:gd name="f23" fmla="val 4550"/>
                <a:gd name="f24" fmla="val 1177"/>
                <a:gd name="f25" fmla="val 4722"/>
                <a:gd name="f26" fmla="val 991"/>
                <a:gd name="f27" fmla="val 4879"/>
                <a:gd name="f28" fmla="val 792"/>
                <a:gd name="f29" fmla="val 5017"/>
                <a:gd name="f30" fmla="val 566"/>
                <a:gd name="f31" fmla="val 5577"/>
                <a:gd name="f32" fmla="val 301"/>
                <a:gd name="f33" fmla="val 6119"/>
                <a:gd name="f34" fmla="val 747"/>
                <a:gd name="f35" fmla="val 6429"/>
                <a:gd name="f36" fmla="val 1506"/>
                <a:gd name="f37" fmla="val 5993"/>
                <a:gd name="f38" fmla="val 5348"/>
                <a:gd name="f39" fmla="val 3716"/>
                <a:gd name="f40" fmla="val 3782"/>
                <a:gd name="f41" fmla="val 4068"/>
                <a:gd name="f42" fmla="val 1678"/>
                <a:gd name="f43" fmla="val 2948"/>
                <a:gd name="f44" fmla="val 557"/>
                <a:gd name="f45" fmla="val 2656"/>
                <a:gd name="f46" fmla="val 268"/>
                <a:gd name="f47" fmla="val 2280"/>
                <a:gd name="f48" fmla="val 97"/>
                <a:gd name="f49" fmla="*/ f0 1 4069"/>
                <a:gd name="f50" fmla="*/ f1 1 664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4069"/>
                <a:gd name="f57" fmla="*/ f54 1 664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069" h="6640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" y="f4"/>
                  </a:cubicBezTo>
                  <a:cubicBezTo>
                    <a:pt x="f34" y="f35"/>
                    <a:pt x="f36" y="f37"/>
                    <a:pt x="f16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893;p74">
              <a:extLst>
                <a:ext uri="{FF2B5EF4-FFF2-40B4-BE49-F238E27FC236}">
                  <a16:creationId xmlns:a16="http://schemas.microsoft.com/office/drawing/2014/main" id="{FE2836B2-F6EE-30E0-9A2C-84A77A955BFC}"/>
                </a:ext>
              </a:extLst>
            </p:cNvPr>
            <p:cNvSpPr/>
            <p:nvPr/>
          </p:nvSpPr>
          <p:spPr>
            <a:xfrm>
              <a:off x="13818586" y="5438494"/>
              <a:ext cx="621334" cy="3550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09"/>
                <a:gd name="f4" fmla="val 9035"/>
                <a:gd name="f5" fmla="val 564"/>
                <a:gd name="f6" fmla="val 1"/>
                <a:gd name="f7" fmla="val 254"/>
                <a:gd name="f8" fmla="val 251"/>
                <a:gd name="f9" fmla="val 3930"/>
                <a:gd name="f10" fmla="val 1157"/>
                <a:gd name="f11" fmla="val 7026"/>
                <a:gd name="f12" fmla="val 3075"/>
                <a:gd name="f13" fmla="val 12735"/>
                <a:gd name="f14" fmla="val 14654"/>
                <a:gd name="f15" fmla="val 15810"/>
                <a:gd name="f16" fmla="val 15557"/>
                <a:gd name="f17" fmla="val 15244"/>
                <a:gd name="f18" fmla="*/ f0 1 15809"/>
                <a:gd name="f19" fmla="*/ f1 1 9035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5809"/>
                <a:gd name="f26" fmla="*/ f23 1 9035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5809" h="9035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10" y="f11"/>
                    <a:pt x="f12" y="f4"/>
                  </a:cubicBezTo>
                  <a:lnTo>
                    <a:pt x="f13" y="f4"/>
                  </a:lnTo>
                  <a:cubicBezTo>
                    <a:pt x="f14" y="f11"/>
                    <a:pt x="f15" y="f9"/>
                    <a:pt x="f15" y="f5"/>
                  </a:cubicBezTo>
                  <a:cubicBezTo>
                    <a:pt x="f15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1894;p74">
            <a:extLst>
              <a:ext uri="{FF2B5EF4-FFF2-40B4-BE49-F238E27FC236}">
                <a16:creationId xmlns:a16="http://schemas.microsoft.com/office/drawing/2014/main" id="{8A92E87C-DCF7-5D5F-EC52-46FDA039136E}"/>
              </a:ext>
            </a:extLst>
          </p:cNvPr>
          <p:cNvGrpSpPr/>
          <p:nvPr/>
        </p:nvGrpSpPr>
        <p:grpSpPr>
          <a:xfrm>
            <a:off x="4382673" y="5366988"/>
            <a:ext cx="580836" cy="660755"/>
            <a:chOff x="4382673" y="5366988"/>
            <a:chExt cx="580836" cy="660755"/>
          </a:xfrm>
        </p:grpSpPr>
        <p:sp>
          <p:nvSpPr>
            <p:cNvPr id="19" name="Google Shape;1895;p74">
              <a:extLst>
                <a:ext uri="{FF2B5EF4-FFF2-40B4-BE49-F238E27FC236}">
                  <a16:creationId xmlns:a16="http://schemas.microsoft.com/office/drawing/2014/main" id="{3747F09E-14AB-00D3-12BC-2F3E889FC12D}"/>
                </a:ext>
              </a:extLst>
            </p:cNvPr>
            <p:cNvSpPr/>
            <p:nvPr/>
          </p:nvSpPr>
          <p:spPr>
            <a:xfrm>
              <a:off x="4653701" y="5525627"/>
              <a:ext cx="38779" cy="5021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1"/>
                <a:gd name="f4" fmla="val 14644"/>
                <a:gd name="f5" fmla="val 1"/>
                <a:gd name="f6" fmla="val 1130"/>
                <a:gd name="f7" fmla="*/ f0 1 1131"/>
                <a:gd name="f8" fmla="*/ f1 1 1464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31"/>
                <a:gd name="f15" fmla="*/ f12 1 1464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31" h="14644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1896;p74">
              <a:extLst>
                <a:ext uri="{FF2B5EF4-FFF2-40B4-BE49-F238E27FC236}">
                  <a16:creationId xmlns:a16="http://schemas.microsoft.com/office/drawing/2014/main" id="{A828363F-2D96-BCF3-0D5E-0F2DCBF3A30D}"/>
                </a:ext>
              </a:extLst>
            </p:cNvPr>
            <p:cNvSpPr/>
            <p:nvPr/>
          </p:nvSpPr>
          <p:spPr>
            <a:xfrm>
              <a:off x="4731160" y="5794068"/>
              <a:ext cx="193633" cy="40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1169"/>
                <a:gd name="f5" fmla="val 5646"/>
                <a:gd name="f6" fmla="*/ f0 1 5647"/>
                <a:gd name="f7" fmla="*/ f1 1 116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5647"/>
                <a:gd name="f14" fmla="*/ f11 1 116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647" h="1169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1897;p74">
              <a:extLst>
                <a:ext uri="{FF2B5EF4-FFF2-40B4-BE49-F238E27FC236}">
                  <a16:creationId xmlns:a16="http://schemas.microsoft.com/office/drawing/2014/main" id="{DE6E7FEE-9094-FAF3-9506-C6FB31A9D9FE}"/>
                </a:ext>
              </a:extLst>
            </p:cNvPr>
            <p:cNvSpPr/>
            <p:nvPr/>
          </p:nvSpPr>
          <p:spPr>
            <a:xfrm>
              <a:off x="4731160" y="5872862"/>
              <a:ext cx="193633" cy="1548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4517"/>
                <a:gd name="f5" fmla="val 3951"/>
                <a:gd name="f6" fmla="val 4888"/>
                <a:gd name="f7" fmla="val 5646"/>
                <a:gd name="f8" fmla="val 3758"/>
                <a:gd name="f9" fmla="val 2825"/>
                <a:gd name="f10" fmla="*/ f0 1 5647"/>
                <a:gd name="f11" fmla="*/ f1 1 451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647"/>
                <a:gd name="f18" fmla="*/ f15 1 451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647" h="4517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7" y="f8"/>
                    <a:pt x="f7" y="f9"/>
                  </a:cubicBezTo>
                  <a:lnTo>
                    <a:pt x="f7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898;p74">
              <a:extLst>
                <a:ext uri="{FF2B5EF4-FFF2-40B4-BE49-F238E27FC236}">
                  <a16:creationId xmlns:a16="http://schemas.microsoft.com/office/drawing/2014/main" id="{2103FC3B-61D4-63BC-16A9-A0D891AC69F1}"/>
                </a:ext>
              </a:extLst>
            </p:cNvPr>
            <p:cNvSpPr/>
            <p:nvPr/>
          </p:nvSpPr>
          <p:spPr>
            <a:xfrm>
              <a:off x="4421389" y="5794068"/>
              <a:ext cx="193633" cy="40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1169"/>
                <a:gd name="f5" fmla="val 1"/>
                <a:gd name="f6" fmla="*/ f0 1 5647"/>
                <a:gd name="f7" fmla="*/ f1 1 116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5647"/>
                <a:gd name="f14" fmla="*/ f11 1 116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647" h="1169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899;p74">
              <a:extLst>
                <a:ext uri="{FF2B5EF4-FFF2-40B4-BE49-F238E27FC236}">
                  <a16:creationId xmlns:a16="http://schemas.microsoft.com/office/drawing/2014/main" id="{F689CA77-F594-7C10-2519-A775961E6331}"/>
                </a:ext>
              </a:extLst>
            </p:cNvPr>
            <p:cNvSpPr/>
            <p:nvPr/>
          </p:nvSpPr>
          <p:spPr>
            <a:xfrm>
              <a:off x="4421389" y="5872862"/>
              <a:ext cx="193633" cy="1548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4517"/>
                <a:gd name="f5" fmla="val 1"/>
                <a:gd name="f6" fmla="val 2825"/>
                <a:gd name="f7" fmla="val 3758"/>
                <a:gd name="f8" fmla="val 759"/>
                <a:gd name="f9" fmla="val 1693"/>
                <a:gd name="f10" fmla="*/ f0 1 5647"/>
                <a:gd name="f11" fmla="*/ f1 1 451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647"/>
                <a:gd name="f18" fmla="*/ f15 1 451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647" h="451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900;p74">
              <a:extLst>
                <a:ext uri="{FF2B5EF4-FFF2-40B4-BE49-F238E27FC236}">
                  <a16:creationId xmlns:a16="http://schemas.microsoft.com/office/drawing/2014/main" id="{4B587B28-23D1-D1B1-289C-869CE176B512}"/>
                </a:ext>
              </a:extLst>
            </p:cNvPr>
            <p:cNvSpPr/>
            <p:nvPr/>
          </p:nvSpPr>
          <p:spPr>
            <a:xfrm>
              <a:off x="4382673" y="5525737"/>
              <a:ext cx="232349" cy="113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3313"/>
                <a:gd name="f5" fmla="val 1693"/>
                <a:gd name="f6" fmla="val 759"/>
                <a:gd name="f7" fmla="val 756"/>
                <a:gd name="f8" fmla="val 2747"/>
                <a:gd name="f9" fmla="val 3060"/>
                <a:gd name="f10" fmla="val 253"/>
                <a:gd name="f11" fmla="val 563"/>
                <a:gd name="f12" fmla="val 6776"/>
                <a:gd name="f13" fmla="*/ f0 1 6775"/>
                <a:gd name="f14" fmla="*/ f1 1 331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5"/>
                <a:gd name="f21" fmla="*/ f18 1 331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5" h="3313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1901;p74">
              <a:extLst>
                <a:ext uri="{FF2B5EF4-FFF2-40B4-BE49-F238E27FC236}">
                  <a16:creationId xmlns:a16="http://schemas.microsoft.com/office/drawing/2014/main" id="{187117BC-C4E9-36E3-95D1-2032E37F1BC1}"/>
                </a:ext>
              </a:extLst>
            </p:cNvPr>
            <p:cNvSpPr/>
            <p:nvPr/>
          </p:nvSpPr>
          <p:spPr>
            <a:xfrm>
              <a:off x="4421389" y="5677902"/>
              <a:ext cx="193633" cy="77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2260"/>
                <a:gd name="f5" fmla="val 1"/>
                <a:gd name="f6" fmla="val 2259"/>
                <a:gd name="f7" fmla="*/ f0 1 5647"/>
                <a:gd name="f8" fmla="*/ f1 1 226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5647"/>
                <a:gd name="f15" fmla="*/ f12 1 226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5647" h="2260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1902;p74">
              <a:extLst>
                <a:ext uri="{FF2B5EF4-FFF2-40B4-BE49-F238E27FC236}">
                  <a16:creationId xmlns:a16="http://schemas.microsoft.com/office/drawing/2014/main" id="{CE4487B0-9215-2E66-8DDD-9BA8E8C67E41}"/>
                </a:ext>
              </a:extLst>
            </p:cNvPr>
            <p:cNvSpPr/>
            <p:nvPr/>
          </p:nvSpPr>
          <p:spPr>
            <a:xfrm>
              <a:off x="4578227" y="5409572"/>
              <a:ext cx="189728" cy="77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3"/>
                <a:gd name="f4" fmla="val 2260"/>
                <a:gd name="f5" fmla="val 2765"/>
                <a:gd name="f6" fmla="val 1"/>
                <a:gd name="f7" fmla="val 1500"/>
                <a:gd name="f8" fmla="val 275"/>
                <a:gd name="f9" fmla="val 916"/>
                <a:gd name="f10" fmla="val 2259"/>
                <a:gd name="f11" fmla="val 5532"/>
                <a:gd name="f12" fmla="val 5258"/>
                <a:gd name="f13" fmla="val 910"/>
                <a:gd name="f14" fmla="val 4030"/>
                <a:gd name="f15" fmla="*/ f0 1 5533"/>
                <a:gd name="f16" fmla="*/ f1 1 226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5533"/>
                <a:gd name="f23" fmla="*/ f20 1 226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533" h="2260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lnTo>
                    <a:pt x="f11" y="f10"/>
                  </a:lnTo>
                  <a:cubicBezTo>
                    <a:pt x="f12" y="f13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903;p74">
              <a:extLst>
                <a:ext uri="{FF2B5EF4-FFF2-40B4-BE49-F238E27FC236}">
                  <a16:creationId xmlns:a16="http://schemas.microsoft.com/office/drawing/2014/main" id="{EBE0A65C-8AEE-E7C3-8B8E-9A57962208DA}"/>
                </a:ext>
              </a:extLst>
            </p:cNvPr>
            <p:cNvSpPr/>
            <p:nvPr/>
          </p:nvSpPr>
          <p:spPr>
            <a:xfrm>
              <a:off x="4747994" y="5367015"/>
              <a:ext cx="177832" cy="120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86"/>
                <a:gd name="f4" fmla="val 3501"/>
                <a:gd name="f5" fmla="val 2058"/>
                <a:gd name="f6" fmla="val 1374"/>
                <a:gd name="f7" fmla="val 670"/>
                <a:gd name="f8" fmla="val 239"/>
                <a:gd name="f9" fmla="val 775"/>
                <a:gd name="f10" fmla="val 931"/>
                <a:gd name="f11" fmla="val 1398"/>
                <a:gd name="f12" fmla="val 1554"/>
                <a:gd name="f13" fmla="val 2389"/>
                <a:gd name="f14" fmla="val 1714"/>
                <a:gd name="f15" fmla="val 3500"/>
                <a:gd name="f16" fmla="val 4397"/>
                <a:gd name="f17" fmla="val 4842"/>
                <a:gd name="f18" fmla="val 3497"/>
                <a:gd name="f19" fmla="val 5185"/>
                <a:gd name="f20" fmla="val 3109"/>
                <a:gd name="f21" fmla="val 5131"/>
                <a:gd name="f22" fmla="val 2666"/>
                <a:gd name="f23" fmla="val 5128"/>
                <a:gd name="f24" fmla="val 2639"/>
                <a:gd name="f25" fmla="val 5125"/>
                <a:gd name="f26" fmla="val 2609"/>
                <a:gd name="f27" fmla="val 5119"/>
                <a:gd name="f28" fmla="val 2579"/>
                <a:gd name="f29" fmla="val 4936"/>
                <a:gd name="f30" fmla="val 1482"/>
                <a:gd name="f31" fmla="val 4207"/>
                <a:gd name="f32" fmla="val 609"/>
                <a:gd name="f33" fmla="val 3171"/>
                <a:gd name="f34" fmla="val 212"/>
                <a:gd name="f35" fmla="val 2813"/>
                <a:gd name="f36" fmla="val 74"/>
                <a:gd name="f37" fmla="val 2438"/>
                <a:gd name="f38" fmla="*/ f0 1 5186"/>
                <a:gd name="f39" fmla="*/ f1 1 350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5186"/>
                <a:gd name="f46" fmla="*/ f43 1 350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186" h="3501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904;p74">
              <a:extLst>
                <a:ext uri="{FF2B5EF4-FFF2-40B4-BE49-F238E27FC236}">
                  <a16:creationId xmlns:a16="http://schemas.microsoft.com/office/drawing/2014/main" id="{7B4D0773-F93A-D20C-0225-BE79C02C13CF}"/>
                </a:ext>
              </a:extLst>
            </p:cNvPr>
            <p:cNvSpPr/>
            <p:nvPr/>
          </p:nvSpPr>
          <p:spPr>
            <a:xfrm>
              <a:off x="4420355" y="5366988"/>
              <a:ext cx="177832" cy="119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86"/>
                <a:gd name="f4" fmla="val 3499"/>
                <a:gd name="f5" fmla="val 3150"/>
                <a:gd name="f6" fmla="val 2765"/>
                <a:gd name="f7" fmla="val 2385"/>
                <a:gd name="f8" fmla="val 77"/>
                <a:gd name="f9" fmla="val 2015"/>
                <a:gd name="f10" fmla="val 219"/>
                <a:gd name="f11" fmla="val 979"/>
                <a:gd name="f12" fmla="val 616"/>
                <a:gd name="f13" fmla="val 250"/>
                <a:gd name="f14" fmla="val 1483"/>
                <a:gd name="f15" fmla="val 67"/>
                <a:gd name="f16" fmla="val 2580"/>
                <a:gd name="f17" fmla="val 64"/>
                <a:gd name="f18" fmla="val 2610"/>
                <a:gd name="f19" fmla="val 58"/>
                <a:gd name="f20" fmla="val 2637"/>
                <a:gd name="f21" fmla="val 55"/>
                <a:gd name="f22" fmla="val 2667"/>
                <a:gd name="f23" fmla="val 3110"/>
                <a:gd name="f24" fmla="val 344"/>
                <a:gd name="f25" fmla="val 3498"/>
                <a:gd name="f26" fmla="val 789"/>
                <a:gd name="f27" fmla="val 3475"/>
                <a:gd name="f28" fmla="val 3632"/>
                <a:gd name="f29" fmla="val 2390"/>
                <a:gd name="f30" fmla="val 4255"/>
                <a:gd name="f31" fmla="val 1399"/>
                <a:gd name="f32" fmla="val 776"/>
                <a:gd name="f33" fmla="val 4510"/>
                <a:gd name="f34" fmla="val 236"/>
                <a:gd name="f35" fmla="val 3823"/>
                <a:gd name="f36" fmla="*/ f0 1 5186"/>
                <a:gd name="f37" fmla="*/ f1 1 349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86"/>
                <a:gd name="f44" fmla="*/ f41 1 349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86" h="349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5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905;p74">
              <a:extLst>
                <a:ext uri="{FF2B5EF4-FFF2-40B4-BE49-F238E27FC236}">
                  <a16:creationId xmlns:a16="http://schemas.microsoft.com/office/drawing/2014/main" id="{2ACE21EB-B40A-F0E8-E201-2BC01E90C2C5}"/>
                </a:ext>
              </a:extLst>
            </p:cNvPr>
            <p:cNvSpPr/>
            <p:nvPr/>
          </p:nvSpPr>
          <p:spPr>
            <a:xfrm>
              <a:off x="4731160" y="5525737"/>
              <a:ext cx="232349" cy="113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3313"/>
                <a:gd name="f5" fmla="val 6209"/>
                <a:gd name="f6" fmla="val 6523"/>
                <a:gd name="f7" fmla="val 6776"/>
                <a:gd name="f8" fmla="val 3060"/>
                <a:gd name="f9" fmla="val 2747"/>
                <a:gd name="f10" fmla="val 1693"/>
                <a:gd name="f11" fmla="val 756"/>
                <a:gd name="f12" fmla="val 6017"/>
                <a:gd name="f13" fmla="val 5080"/>
                <a:gd name="f14" fmla="*/ f0 1 6775"/>
                <a:gd name="f15" fmla="*/ f1 1 331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775"/>
                <a:gd name="f22" fmla="*/ f19 1 331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775" h="3313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2"/>
                    <a:pt x="f13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1906;p74">
              <a:extLst>
                <a:ext uri="{FF2B5EF4-FFF2-40B4-BE49-F238E27FC236}">
                  <a16:creationId xmlns:a16="http://schemas.microsoft.com/office/drawing/2014/main" id="{FF7BEB19-642F-04A9-EC85-DD18E85E9241}"/>
                </a:ext>
              </a:extLst>
            </p:cNvPr>
            <p:cNvSpPr/>
            <p:nvPr/>
          </p:nvSpPr>
          <p:spPr>
            <a:xfrm>
              <a:off x="4731160" y="5677902"/>
              <a:ext cx="193633" cy="77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7"/>
                <a:gd name="f4" fmla="val 2260"/>
                <a:gd name="f5" fmla="val 1"/>
                <a:gd name="f6" fmla="val 2259"/>
                <a:gd name="f7" fmla="val 5646"/>
                <a:gd name="f8" fmla="*/ f0 1 5647"/>
                <a:gd name="f9" fmla="*/ f1 1 22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47"/>
                <a:gd name="f16" fmla="*/ f13 1 22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47" h="226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cxnSp>
        <p:nvCxnSpPr>
          <p:cNvPr id="31" name="Google Shape;1907;p74">
            <a:extLst>
              <a:ext uri="{FF2B5EF4-FFF2-40B4-BE49-F238E27FC236}">
                <a16:creationId xmlns:a16="http://schemas.microsoft.com/office/drawing/2014/main" id="{96A50E5F-6D07-62DB-B095-7A03D6A60D35}"/>
              </a:ext>
            </a:extLst>
          </p:cNvPr>
          <p:cNvCxnSpPr/>
          <p:nvPr/>
        </p:nvCxnSpPr>
        <p:spPr>
          <a:xfrm rot="5400013">
            <a:off x="3895330" y="4653558"/>
            <a:ext cx="1136096" cy="419399"/>
          </a:xfrm>
          <a:prstGeom prst="curvedConnector3">
            <a:avLst/>
          </a:prstGeom>
          <a:noFill/>
          <a:ln w="76196" cap="flat">
            <a:solidFill>
              <a:srgbClr val="F07E48"/>
            </a:solidFill>
            <a:prstDash val="solid"/>
            <a:round/>
          </a:ln>
        </p:spPr>
      </p:cxnSp>
      <p:cxnSp>
        <p:nvCxnSpPr>
          <p:cNvPr id="32" name="Google Shape;1908;p74">
            <a:extLst>
              <a:ext uri="{FF2B5EF4-FFF2-40B4-BE49-F238E27FC236}">
                <a16:creationId xmlns:a16="http://schemas.microsoft.com/office/drawing/2014/main" id="{63C1001B-EB25-7423-2D0E-8D0FD494F375}"/>
              </a:ext>
            </a:extLst>
          </p:cNvPr>
          <p:cNvCxnSpPr/>
          <p:nvPr/>
        </p:nvCxnSpPr>
        <p:spPr>
          <a:xfrm rot="16199987" flipH="1">
            <a:off x="13711500" y="4457937"/>
            <a:ext cx="1288499" cy="667201"/>
          </a:xfrm>
          <a:prstGeom prst="curvedConnector3">
            <a:avLst/>
          </a:prstGeom>
          <a:noFill/>
          <a:ln w="76196" cap="flat">
            <a:solidFill>
              <a:srgbClr val="4AB4EE"/>
            </a:solidFill>
            <a:prstDash val="solid"/>
            <a:round/>
          </a:ln>
        </p:spPr>
      </p:cxnSp>
      <p:grpSp>
        <p:nvGrpSpPr>
          <p:cNvPr id="33" name="Grupo 1871">
            <a:extLst>
              <a:ext uri="{FF2B5EF4-FFF2-40B4-BE49-F238E27FC236}">
                <a16:creationId xmlns:a16="http://schemas.microsoft.com/office/drawing/2014/main" id="{D694957E-A760-A737-8470-C823B2A66D20}"/>
              </a:ext>
            </a:extLst>
          </p:cNvPr>
          <p:cNvGrpSpPr/>
          <p:nvPr/>
        </p:nvGrpSpPr>
        <p:grpSpPr>
          <a:xfrm>
            <a:off x="7343774" y="5337179"/>
            <a:ext cx="3890964" cy="2190746"/>
            <a:chOff x="7343774" y="5337179"/>
            <a:chExt cx="3890964" cy="2190746"/>
          </a:xfrm>
        </p:grpSpPr>
        <p:sp>
          <p:nvSpPr>
            <p:cNvPr id="34" name="Freeform 5">
              <a:extLst>
                <a:ext uri="{FF2B5EF4-FFF2-40B4-BE49-F238E27FC236}">
                  <a16:creationId xmlns:a16="http://schemas.microsoft.com/office/drawing/2014/main" id="{681F524B-6B88-7918-0B89-355A0CAD09F5}"/>
                </a:ext>
              </a:extLst>
            </p:cNvPr>
            <p:cNvSpPr/>
            <p:nvPr/>
          </p:nvSpPr>
          <p:spPr>
            <a:xfrm>
              <a:off x="7343774" y="5337179"/>
              <a:ext cx="3890964" cy="21907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6"/>
                <a:gd name="f7" fmla="val 492"/>
                <a:gd name="f8" fmla="val 592"/>
                <a:gd name="f9" fmla="val 603"/>
                <a:gd name="f10" fmla="val 1"/>
                <a:gd name="f11" fmla="val 614"/>
                <a:gd name="f12" fmla="val 5"/>
                <a:gd name="f13" fmla="val 625"/>
                <a:gd name="f14" fmla="val 8"/>
                <a:gd name="f15" fmla="val 654"/>
                <a:gd name="f16" fmla="val 15"/>
                <a:gd name="f17" fmla="val 682"/>
                <a:gd name="f18" fmla="val 26"/>
                <a:gd name="f19" fmla="val 709"/>
                <a:gd name="f20" fmla="val 38"/>
                <a:gd name="f21" fmla="val 729"/>
                <a:gd name="f22" fmla="val 47"/>
                <a:gd name="f23" fmla="val 747"/>
                <a:gd name="f24" fmla="val 57"/>
                <a:gd name="f25" fmla="val 765"/>
                <a:gd name="f26" fmla="val 69"/>
                <a:gd name="f27" fmla="val 789"/>
                <a:gd name="f28" fmla="val 85"/>
                <a:gd name="f29" fmla="val 812"/>
                <a:gd name="f30" fmla="val 104"/>
                <a:gd name="f31" fmla="val 831"/>
                <a:gd name="f32" fmla="val 126"/>
                <a:gd name="f33" fmla="val 843"/>
                <a:gd name="f34" fmla="val 140"/>
                <a:gd name="f35" fmla="val 853"/>
                <a:gd name="f36" fmla="val 157"/>
                <a:gd name="f37" fmla="val 861"/>
                <a:gd name="f38" fmla="val 174"/>
                <a:gd name="f39" fmla="val 872"/>
                <a:gd name="f40" fmla="val 199"/>
                <a:gd name="f41" fmla="val 226"/>
                <a:gd name="f42" fmla="val 874"/>
                <a:gd name="f43" fmla="val 254"/>
                <a:gd name="f44" fmla="val 274"/>
                <a:gd name="f45" fmla="val 866"/>
                <a:gd name="f46" fmla="val 293"/>
                <a:gd name="f47" fmla="val 856"/>
                <a:gd name="f48" fmla="val 311"/>
                <a:gd name="f49" fmla="val 846"/>
                <a:gd name="f50" fmla="val 332"/>
                <a:gd name="f51" fmla="val 351"/>
                <a:gd name="f52" fmla="val 814"/>
                <a:gd name="f53" fmla="val 368"/>
                <a:gd name="f54" fmla="val 798"/>
                <a:gd name="f55" fmla="val 383"/>
                <a:gd name="f56" fmla="val 781"/>
                <a:gd name="f57" fmla="val 396"/>
                <a:gd name="f58" fmla="val 763"/>
                <a:gd name="f59" fmla="val 408"/>
                <a:gd name="f60" fmla="val 743"/>
                <a:gd name="f61" fmla="val 421"/>
                <a:gd name="f62" fmla="val 722"/>
                <a:gd name="f63" fmla="val 432"/>
                <a:gd name="f64" fmla="val 701"/>
                <a:gd name="f65" fmla="val 441"/>
                <a:gd name="f66" fmla="val 684"/>
                <a:gd name="f67" fmla="val 449"/>
                <a:gd name="f68" fmla="val 666"/>
                <a:gd name="f69" fmla="val 456"/>
                <a:gd name="f70" fmla="val 648"/>
                <a:gd name="f71" fmla="val 461"/>
                <a:gd name="f72" fmla="val 633"/>
                <a:gd name="f73" fmla="val 466"/>
                <a:gd name="f74" fmla="val 617"/>
                <a:gd name="f75" fmla="val 471"/>
                <a:gd name="f76" fmla="val 602"/>
                <a:gd name="f77" fmla="val 474"/>
                <a:gd name="f78" fmla="val 581"/>
                <a:gd name="f79" fmla="val 479"/>
                <a:gd name="f80" fmla="val 560"/>
                <a:gd name="f81" fmla="val 483"/>
                <a:gd name="f82" fmla="val 539"/>
                <a:gd name="f83" fmla="val 486"/>
                <a:gd name="f84" fmla="val 522"/>
                <a:gd name="f85" fmla="val 489"/>
                <a:gd name="f86" fmla="val 505"/>
                <a:gd name="f87" fmla="val 490"/>
                <a:gd name="f88" fmla="val 488"/>
                <a:gd name="f89" fmla="val 491"/>
                <a:gd name="f90" fmla="val 465"/>
                <a:gd name="f91" fmla="val 493"/>
                <a:gd name="f92" fmla="val 442"/>
                <a:gd name="f93" fmla="val 420"/>
                <a:gd name="f94" fmla="val 399"/>
                <a:gd name="f95" fmla="val 378"/>
                <a:gd name="f96" fmla="val 357"/>
                <a:gd name="f97" fmla="val 324"/>
                <a:gd name="f98" fmla="val 485"/>
                <a:gd name="f99" fmla="val 291"/>
                <a:gd name="f100" fmla="val 259"/>
                <a:gd name="f101" fmla="val 238"/>
                <a:gd name="f102" fmla="val 217"/>
                <a:gd name="f103" fmla="val 459"/>
                <a:gd name="f104" fmla="val 197"/>
                <a:gd name="f105" fmla="val 451"/>
                <a:gd name="f106" fmla="val 444"/>
                <a:gd name="f107" fmla="val 164"/>
                <a:gd name="f108" fmla="val 437"/>
                <a:gd name="f109" fmla="val 148"/>
                <a:gd name="f110" fmla="val 429"/>
                <a:gd name="f111" fmla="val 122"/>
                <a:gd name="f112" fmla="val 415"/>
                <a:gd name="f113" fmla="val 97"/>
                <a:gd name="f114" fmla="val 74"/>
                <a:gd name="f115" fmla="val 379"/>
                <a:gd name="f116" fmla="val 56"/>
                <a:gd name="f117" fmla="val 364"/>
                <a:gd name="f118" fmla="val 40"/>
                <a:gd name="f119" fmla="val 347"/>
                <a:gd name="f120" fmla="val 28"/>
                <a:gd name="f121" fmla="val 327"/>
                <a:gd name="f122" fmla="val 16"/>
                <a:gd name="f123" fmla="val 308"/>
                <a:gd name="f124" fmla="val 7"/>
                <a:gd name="f125" fmla="val 288"/>
                <a:gd name="f126" fmla="val 3"/>
                <a:gd name="f127" fmla="val 266"/>
                <a:gd name="f128" fmla="val 250"/>
                <a:gd name="f129" fmla="val 234"/>
                <a:gd name="f130" fmla="val 2"/>
                <a:gd name="f131" fmla="val 218"/>
                <a:gd name="f132" fmla="val 4"/>
                <a:gd name="f133" fmla="val 10"/>
                <a:gd name="f134" fmla="val 182"/>
                <a:gd name="f135" fmla="val 18"/>
                <a:gd name="f136" fmla="val 166"/>
                <a:gd name="f137" fmla="val 29"/>
                <a:gd name="f138" fmla="val 144"/>
                <a:gd name="f139" fmla="val 44"/>
                <a:gd name="f140" fmla="val 125"/>
                <a:gd name="f141" fmla="val 61"/>
                <a:gd name="f142" fmla="val 108"/>
                <a:gd name="f143" fmla="val 78"/>
                <a:gd name="f144" fmla="val 92"/>
                <a:gd name="f145" fmla="val 96"/>
                <a:gd name="f146" fmla="val 116"/>
                <a:gd name="f147" fmla="val 65"/>
                <a:gd name="f148" fmla="val 135"/>
                <a:gd name="f149" fmla="val 53"/>
                <a:gd name="f150" fmla="val 155"/>
                <a:gd name="f151" fmla="val 42"/>
                <a:gd name="f152" fmla="val 176"/>
                <a:gd name="f153" fmla="val 33"/>
                <a:gd name="f154" fmla="val 191"/>
                <a:gd name="f155" fmla="val 27"/>
                <a:gd name="f156" fmla="val 207"/>
                <a:gd name="f157" fmla="val 21"/>
                <a:gd name="f158" fmla="val 222"/>
                <a:gd name="f159" fmla="val 237"/>
                <a:gd name="f160" fmla="val 11"/>
                <a:gd name="f161" fmla="val 251"/>
                <a:gd name="f162" fmla="val 265"/>
                <a:gd name="f163" fmla="val 267"/>
                <a:gd name="f164" fmla="val 268"/>
                <a:gd name="f165" fmla="val 269"/>
                <a:gd name="f166" fmla="val 270"/>
                <a:gd name="f167" fmla="val 6"/>
                <a:gd name="f168" fmla="val 17"/>
                <a:gd name="f169" fmla="val 240"/>
                <a:gd name="f170" fmla="val 228"/>
                <a:gd name="f171" fmla="val 36"/>
                <a:gd name="f172" fmla="val 209"/>
                <a:gd name="f173" fmla="val 52"/>
                <a:gd name="f174" fmla="val 192"/>
                <a:gd name="f175" fmla="val 87"/>
                <a:gd name="f176" fmla="val 172"/>
                <a:gd name="f177" fmla="val 91"/>
                <a:gd name="f178" fmla="val 167"/>
                <a:gd name="f179" fmla="val 95"/>
                <a:gd name="f180" fmla="val 100"/>
                <a:gd name="f181" fmla="val 112"/>
                <a:gd name="f182" fmla="val 161"/>
                <a:gd name="f183" fmla="val 132"/>
                <a:gd name="f184" fmla="val 186"/>
                <a:gd name="f185" fmla="val 139"/>
                <a:gd name="f186" fmla="val 213"/>
                <a:gd name="f187" fmla="val 233"/>
                <a:gd name="f188" fmla="val 137"/>
                <a:gd name="f189" fmla="val 253"/>
                <a:gd name="f190" fmla="val 133"/>
                <a:gd name="f191" fmla="val 278"/>
                <a:gd name="f192" fmla="val 282"/>
                <a:gd name="f193" fmla="val 286"/>
                <a:gd name="f194" fmla="val 290"/>
                <a:gd name="f195" fmla="val 294"/>
                <a:gd name="f196" fmla="val 146"/>
                <a:gd name="f197" fmla="val 296"/>
                <a:gd name="f198" fmla="val 151"/>
                <a:gd name="f199" fmla="val 297"/>
                <a:gd name="f200" fmla="val 152"/>
                <a:gd name="f201" fmla="val 153"/>
                <a:gd name="f202" fmla="val 154"/>
                <a:gd name="f203" fmla="val 160"/>
                <a:gd name="f204" fmla="val 165"/>
                <a:gd name="f205" fmla="val 289"/>
                <a:gd name="f206" fmla="val 170"/>
                <a:gd name="f207" fmla="val 285"/>
                <a:gd name="f208" fmla="val 169"/>
                <a:gd name="f209" fmla="val 284"/>
                <a:gd name="f210" fmla="val 168"/>
                <a:gd name="f211" fmla="val 275"/>
                <a:gd name="f212" fmla="val 162"/>
                <a:gd name="f213" fmla="val 260"/>
                <a:gd name="f214" fmla="val 173"/>
                <a:gd name="f215" fmla="val 257"/>
                <a:gd name="f216" fmla="val 178"/>
                <a:gd name="f217" fmla="val 258"/>
                <a:gd name="f218" fmla="val 184"/>
                <a:gd name="f219" fmla="val 262"/>
                <a:gd name="f220" fmla="val 188"/>
                <a:gd name="f221" fmla="val 193"/>
                <a:gd name="f222" fmla="val 196"/>
                <a:gd name="f223" fmla="val 276"/>
                <a:gd name="f224" fmla="val 195"/>
                <a:gd name="f225" fmla="val 277"/>
                <a:gd name="f226" fmla="val 279"/>
                <a:gd name="f227" fmla="val 194"/>
                <a:gd name="f228" fmla="val 281"/>
                <a:gd name="f229" fmla="val 280"/>
                <a:gd name="f230" fmla="val 200"/>
                <a:gd name="f231" fmla="val 210"/>
                <a:gd name="f232" fmla="val 220"/>
                <a:gd name="f233" fmla="val 230"/>
                <a:gd name="f234" fmla="val 232"/>
                <a:gd name="f235" fmla="val 235"/>
                <a:gd name="f236" fmla="val 242"/>
                <a:gd name="f237" fmla="val 247"/>
                <a:gd name="f238" fmla="val 252"/>
                <a:gd name="f239" fmla="val 255"/>
                <a:gd name="f240" fmla="val 256"/>
                <a:gd name="f241" fmla="val 244"/>
                <a:gd name="f242" fmla="val 231"/>
                <a:gd name="f243" fmla="val 249"/>
                <a:gd name="f244" fmla="val 223"/>
                <a:gd name="f245" fmla="val 248"/>
                <a:gd name="f246" fmla="val 216"/>
                <a:gd name="f247" fmla="val 208"/>
                <a:gd name="f248" fmla="val 177"/>
                <a:gd name="f249" fmla="val 147"/>
                <a:gd name="f250" fmla="val 117"/>
                <a:gd name="f251" fmla="val 98"/>
                <a:gd name="f252" fmla="val 83"/>
                <a:gd name="f253" fmla="val 295"/>
                <a:gd name="f254" fmla="val 89"/>
                <a:gd name="f255" fmla="val 309"/>
                <a:gd name="f256" fmla="val 323"/>
                <a:gd name="f257" fmla="val 106"/>
                <a:gd name="f258" fmla="val 333"/>
                <a:gd name="f259" fmla="val 118"/>
                <a:gd name="f260" fmla="val 341"/>
                <a:gd name="f261" fmla="val 355"/>
                <a:gd name="f262" fmla="val 158"/>
                <a:gd name="f263" fmla="val 179"/>
                <a:gd name="f264" fmla="val 372"/>
                <a:gd name="f265" fmla="val 204"/>
                <a:gd name="f266" fmla="val 380"/>
                <a:gd name="f267" fmla="val 387"/>
                <a:gd name="f268" fmla="val 391"/>
                <a:gd name="f269" fmla="val 395"/>
                <a:gd name="f270" fmla="val 299"/>
                <a:gd name="f271" fmla="val 401"/>
                <a:gd name="f272" fmla="val 319"/>
                <a:gd name="f273" fmla="val 412"/>
                <a:gd name="f274" fmla="val 334"/>
                <a:gd name="f275" fmla="val 349"/>
                <a:gd name="f276" fmla="val 363"/>
                <a:gd name="f277" fmla="val 438"/>
                <a:gd name="f278" fmla="val 443"/>
                <a:gd name="f279" fmla="val 381"/>
                <a:gd name="f280" fmla="val 448"/>
                <a:gd name="f281" fmla="val 389"/>
                <a:gd name="f282" fmla="val 453"/>
                <a:gd name="f283" fmla="val 393"/>
                <a:gd name="f284" fmla="val 455"/>
                <a:gd name="f285" fmla="val 397"/>
                <a:gd name="f286" fmla="val 458"/>
                <a:gd name="f287" fmla="val 400"/>
                <a:gd name="f288" fmla="val 403"/>
                <a:gd name="f289" fmla="val 463"/>
                <a:gd name="f290" fmla="val 407"/>
                <a:gd name="f291" fmla="val 411"/>
                <a:gd name="f292" fmla="val 467"/>
                <a:gd name="f293" fmla="val 469"/>
                <a:gd name="f294" fmla="val 419"/>
                <a:gd name="f295" fmla="val 422"/>
                <a:gd name="f296" fmla="val 462"/>
                <a:gd name="f297" fmla="val 426"/>
                <a:gd name="f298" fmla="val 454"/>
                <a:gd name="f299" fmla="val 424"/>
                <a:gd name="f300" fmla="val 445"/>
                <a:gd name="f301" fmla="val 425"/>
                <a:gd name="f302" fmla="val 433"/>
                <a:gd name="f303" fmla="val 428"/>
                <a:gd name="f304" fmla="val 430"/>
                <a:gd name="f305" fmla="val 434"/>
                <a:gd name="f306" fmla="val 435"/>
                <a:gd name="f307" fmla="val 447"/>
                <a:gd name="f308" fmla="val 450"/>
                <a:gd name="f309" fmla="val 439"/>
                <a:gd name="f310" fmla="val 457"/>
                <a:gd name="f311" fmla="val 440"/>
                <a:gd name="f312" fmla="val 464"/>
                <a:gd name="f313" fmla="val 468"/>
                <a:gd name="f314" fmla="val 501"/>
                <a:gd name="f315" fmla="val 515"/>
                <a:gd name="f316" fmla="val 528"/>
                <a:gd name="f317" fmla="val 542"/>
                <a:gd name="f318" fmla="val 406"/>
                <a:gd name="f319" fmla="val 557"/>
                <a:gd name="f320" fmla="val 562"/>
                <a:gd name="f321" fmla="val 398"/>
                <a:gd name="f322" fmla="val 567"/>
                <a:gd name="f323" fmla="val 573"/>
                <a:gd name="f324" fmla="val 591"/>
                <a:gd name="f325" fmla="val 610"/>
                <a:gd name="f326" fmla="val 385"/>
                <a:gd name="f327" fmla="val 628"/>
                <a:gd name="f328" fmla="val 647"/>
                <a:gd name="f329" fmla="val 365"/>
                <a:gd name="f330" fmla="val 685"/>
                <a:gd name="f331" fmla="val 698"/>
                <a:gd name="f332" fmla="val 710"/>
                <a:gd name="f333" fmla="val 344"/>
                <a:gd name="f334" fmla="val 337"/>
                <a:gd name="f335" fmla="val 735"/>
                <a:gd name="f336" fmla="val 330"/>
                <a:gd name="f337" fmla="val 748"/>
                <a:gd name="f338" fmla="val 321"/>
                <a:gd name="f339" fmla="val 760"/>
                <a:gd name="f340" fmla="val 767"/>
                <a:gd name="f341" fmla="val 305"/>
                <a:gd name="f342" fmla="val 773"/>
                <a:gd name="f343" fmla="val 776"/>
                <a:gd name="f344" fmla="val 780"/>
                <a:gd name="f345" fmla="val 774"/>
                <a:gd name="f346" fmla="val 764"/>
                <a:gd name="f347" fmla="val 758"/>
                <a:gd name="f348" fmla="val 751"/>
                <a:gd name="f349" fmla="val 734"/>
                <a:gd name="f350" fmla="val 726"/>
                <a:gd name="f351" fmla="val 717"/>
                <a:gd name="f352" fmla="val 705"/>
                <a:gd name="f353" fmla="val 694"/>
                <a:gd name="f354" fmla="val 683"/>
                <a:gd name="f355" fmla="val 662"/>
                <a:gd name="f356" fmla="val 239"/>
                <a:gd name="f357" fmla="val 642"/>
                <a:gd name="f358" fmla="val 621"/>
                <a:gd name="f359" fmla="val 613"/>
                <a:gd name="f360" fmla="val 246"/>
                <a:gd name="f361" fmla="val 604"/>
                <a:gd name="f362" fmla="val 596"/>
                <a:gd name="f363" fmla="val 589"/>
                <a:gd name="f364" fmla="val 586"/>
                <a:gd name="f365" fmla="val 582"/>
                <a:gd name="f366" fmla="val 580"/>
                <a:gd name="f367" fmla="val 578"/>
                <a:gd name="f368" fmla="val 202"/>
                <a:gd name="f369" fmla="val 575"/>
                <a:gd name="f370" fmla="val 187"/>
                <a:gd name="f371" fmla="val 185"/>
                <a:gd name="f372" fmla="val 572"/>
                <a:gd name="f373" fmla="val 574"/>
                <a:gd name="f374" fmla="val 597"/>
                <a:gd name="f375" fmla="val 142"/>
                <a:gd name="f376" fmla="val 605"/>
                <a:gd name="f377" fmla="val 611"/>
                <a:gd name="f378" fmla="val 615"/>
                <a:gd name="f379" fmla="val 150"/>
                <a:gd name="f380" fmla="val 626"/>
                <a:gd name="f381" fmla="val 635"/>
                <a:gd name="f382" fmla="val 159"/>
                <a:gd name="f383" fmla="val 645"/>
                <a:gd name="f384" fmla="val 163"/>
                <a:gd name="f385" fmla="val 663"/>
                <a:gd name="f386" fmla="val 171"/>
                <a:gd name="f387" fmla="val 680"/>
                <a:gd name="f388" fmla="val 697"/>
                <a:gd name="f389" fmla="val 708"/>
                <a:gd name="f390" fmla="val 704"/>
                <a:gd name="f391" fmla="val 134"/>
                <a:gd name="f392" fmla="val 691"/>
                <a:gd name="f393" fmla="val 675"/>
                <a:gd name="f394" fmla="val 86"/>
                <a:gd name="f395" fmla="val 653"/>
                <a:gd name="f396" fmla="val 68"/>
                <a:gd name="f397" fmla="val 638"/>
                <a:gd name="f398" fmla="val 55"/>
                <a:gd name="f399" fmla="val 624"/>
                <a:gd name="f400" fmla="val 41"/>
                <a:gd name="f401" fmla="val 25"/>
                <a:gd name="f402" fmla="val 599"/>
                <a:gd name="f403" fmla="val 12"/>
                <a:gd name="f404" fmla="val 594"/>
                <a:gd name="f405" fmla="+- 0 0 -90"/>
                <a:gd name="f406" fmla="*/ f3 1 876"/>
                <a:gd name="f407" fmla="*/ f4 1 492"/>
                <a:gd name="f408" fmla="val f5"/>
                <a:gd name="f409" fmla="val f6"/>
                <a:gd name="f410" fmla="val f7"/>
                <a:gd name="f411" fmla="*/ f405 f0 1"/>
                <a:gd name="f412" fmla="+- f410 0 f408"/>
                <a:gd name="f413" fmla="+- f409 0 f408"/>
                <a:gd name="f414" fmla="*/ f411 1 f2"/>
                <a:gd name="f415" fmla="*/ f413 1 876"/>
                <a:gd name="f416" fmla="*/ f412 1 492"/>
                <a:gd name="f417" fmla="*/ 625 f413 1"/>
                <a:gd name="f418" fmla="*/ 8 f412 1"/>
                <a:gd name="f419" fmla="*/ 765 f413 1"/>
                <a:gd name="f420" fmla="*/ 69 f412 1"/>
                <a:gd name="f421" fmla="*/ 861 f413 1"/>
                <a:gd name="f422" fmla="*/ 174 f412 1"/>
                <a:gd name="f423" fmla="*/ 856 f413 1"/>
                <a:gd name="f424" fmla="*/ 311 f412 1"/>
                <a:gd name="f425" fmla="*/ 763 f413 1"/>
                <a:gd name="f426" fmla="*/ 408 f412 1"/>
                <a:gd name="f427" fmla="*/ 648 f413 1"/>
                <a:gd name="f428" fmla="*/ 461 f412 1"/>
                <a:gd name="f429" fmla="*/ 539 f413 1"/>
                <a:gd name="f430" fmla="*/ 486 f412 1"/>
                <a:gd name="f431" fmla="*/ 420 f413 1"/>
                <a:gd name="f432" fmla="*/ 493 f412 1"/>
                <a:gd name="f433" fmla="*/ 259 f413 1"/>
                <a:gd name="f434" fmla="*/ 471 f412 1"/>
                <a:gd name="f435" fmla="*/ 148 f413 1"/>
                <a:gd name="f436" fmla="*/ 429 f412 1"/>
                <a:gd name="f437" fmla="*/ 28 f413 1"/>
                <a:gd name="f438" fmla="*/ 327 f412 1"/>
                <a:gd name="f439" fmla="*/ 2 f413 1"/>
                <a:gd name="f440" fmla="*/ 218 f412 1"/>
                <a:gd name="f441" fmla="*/ 61 f413 1"/>
                <a:gd name="f442" fmla="*/ 108 f412 1"/>
                <a:gd name="f443" fmla="*/ 176 f413 1"/>
                <a:gd name="f444" fmla="*/ 33 f412 1"/>
                <a:gd name="f445" fmla="*/ 265 f413 1"/>
                <a:gd name="f446" fmla="*/ 3 f412 1"/>
                <a:gd name="f447" fmla="*/ 266 f413 1"/>
                <a:gd name="f448" fmla="*/ 7 f412 1"/>
                <a:gd name="f449" fmla="*/ 87 f412 1"/>
                <a:gd name="f450" fmla="*/ 174 f413 1"/>
                <a:gd name="f451" fmla="*/ 132 f412 1"/>
                <a:gd name="f452" fmla="*/ 274 f413 1"/>
                <a:gd name="f453" fmla="*/ 133 f412 1"/>
                <a:gd name="f454" fmla="*/ 291 f413 1"/>
                <a:gd name="f455" fmla="*/ 135 f412 1"/>
                <a:gd name="f456" fmla="*/ 297 f413 1"/>
                <a:gd name="f457" fmla="*/ 154 f412 1"/>
                <a:gd name="f458" fmla="*/ 288 f413 1"/>
                <a:gd name="f459" fmla="*/ 170 f412 1"/>
                <a:gd name="f460" fmla="*/ 260 f413 1"/>
                <a:gd name="f461" fmla="*/ 173 f412 1"/>
                <a:gd name="f462" fmla="*/ 276 f413 1"/>
                <a:gd name="f463" fmla="*/ 195 f412 1"/>
                <a:gd name="f464" fmla="*/ 280 f413 1"/>
                <a:gd name="f465" fmla="*/ 200 f412 1"/>
                <a:gd name="f466" fmla="*/ 275 f413 1"/>
                <a:gd name="f467" fmla="*/ 238 f412 1"/>
                <a:gd name="f468" fmla="*/ 270 f413 1"/>
                <a:gd name="f469" fmla="*/ 256 f412 1"/>
                <a:gd name="f470" fmla="*/ 208 f413 1"/>
                <a:gd name="f471" fmla="*/ 247 f412 1"/>
                <a:gd name="f472" fmla="*/ 117 f413 1"/>
                <a:gd name="f473" fmla="*/ 254 f412 1"/>
                <a:gd name="f474" fmla="*/ 89 f413 1"/>
                <a:gd name="f475" fmla="*/ 309 f412 1"/>
                <a:gd name="f476" fmla="*/ 179 f413 1"/>
                <a:gd name="f477" fmla="*/ 372 f412 1"/>
                <a:gd name="f478" fmla="*/ 319 f413 1"/>
                <a:gd name="f479" fmla="*/ 412 f412 1"/>
                <a:gd name="f480" fmla="*/ 389 f413 1"/>
                <a:gd name="f481" fmla="*/ 453 f412 1"/>
                <a:gd name="f482" fmla="*/ 411 f413 1"/>
                <a:gd name="f483" fmla="*/ 467 f412 1"/>
                <a:gd name="f484" fmla="*/ 425 f413 1"/>
                <a:gd name="f485" fmla="*/ 437 f412 1"/>
                <a:gd name="f486" fmla="*/ 433 f413 1"/>
                <a:gd name="f487" fmla="*/ 438 f412 1"/>
                <a:gd name="f488" fmla="*/ 439 f413 1"/>
                <a:gd name="f489" fmla="*/ 457 f412 1"/>
                <a:gd name="f490" fmla="*/ 471 f413 1"/>
                <a:gd name="f491" fmla="*/ 458 f412 1"/>
                <a:gd name="f492" fmla="*/ 557 f413 1"/>
                <a:gd name="f493" fmla="*/ 400 f412 1"/>
                <a:gd name="f494" fmla="*/ 628 f413 1"/>
                <a:gd name="f495" fmla="*/ 379 f412 1"/>
                <a:gd name="f496" fmla="*/ 722 f413 1"/>
                <a:gd name="f497" fmla="*/ 337 f412 1"/>
                <a:gd name="f498" fmla="*/ 776 f413 1"/>
                <a:gd name="f499" fmla="*/ 289 f412 1"/>
                <a:gd name="f500" fmla="*/ 743 f413 1"/>
                <a:gd name="f501" fmla="*/ 242 f412 1"/>
                <a:gd name="f502" fmla="*/ 683 f413 1"/>
                <a:gd name="f503" fmla="*/ 596 f413 1"/>
                <a:gd name="f504" fmla="*/ 580 f413 1"/>
                <a:gd name="f505" fmla="*/ 246 f412 1"/>
                <a:gd name="f506" fmla="*/ 575 f413 1"/>
                <a:gd name="f507" fmla="*/ 187 f412 1"/>
                <a:gd name="f508" fmla="*/ 166 f412 1"/>
                <a:gd name="f509" fmla="*/ 611 f413 1"/>
                <a:gd name="f510" fmla="*/ 146 f412 1"/>
                <a:gd name="f511" fmla="*/ 645 f413 1"/>
                <a:gd name="f512" fmla="*/ 163 f412 1"/>
                <a:gd name="f513" fmla="*/ 704 f413 1"/>
                <a:gd name="f514" fmla="*/ 134 f412 1"/>
                <a:gd name="f515" fmla="*/ 25 f412 1"/>
                <a:gd name="f516" fmla="*/ 592 f413 1"/>
                <a:gd name="f517" fmla="*/ 0 f412 1"/>
                <a:gd name="f518" fmla="+- f414 0 f1"/>
                <a:gd name="f519" fmla="*/ f417 1 876"/>
                <a:gd name="f520" fmla="*/ f418 1 493"/>
                <a:gd name="f521" fmla="*/ f419 1 876"/>
                <a:gd name="f522" fmla="*/ f420 1 493"/>
                <a:gd name="f523" fmla="*/ f421 1 876"/>
                <a:gd name="f524" fmla="*/ f422 1 493"/>
                <a:gd name="f525" fmla="*/ f423 1 876"/>
                <a:gd name="f526" fmla="*/ f424 1 493"/>
                <a:gd name="f527" fmla="*/ f425 1 876"/>
                <a:gd name="f528" fmla="*/ f426 1 493"/>
                <a:gd name="f529" fmla="*/ f427 1 876"/>
                <a:gd name="f530" fmla="*/ f428 1 493"/>
                <a:gd name="f531" fmla="*/ f429 1 876"/>
                <a:gd name="f532" fmla="*/ f430 1 493"/>
                <a:gd name="f533" fmla="*/ f431 1 876"/>
                <a:gd name="f534" fmla="*/ f432 1 493"/>
                <a:gd name="f535" fmla="*/ f433 1 876"/>
                <a:gd name="f536" fmla="*/ f434 1 493"/>
                <a:gd name="f537" fmla="*/ f435 1 876"/>
                <a:gd name="f538" fmla="*/ f436 1 493"/>
                <a:gd name="f539" fmla="*/ f437 1 876"/>
                <a:gd name="f540" fmla="*/ f438 1 493"/>
                <a:gd name="f541" fmla="*/ f439 1 876"/>
                <a:gd name="f542" fmla="*/ f440 1 493"/>
                <a:gd name="f543" fmla="*/ f441 1 876"/>
                <a:gd name="f544" fmla="*/ f442 1 493"/>
                <a:gd name="f545" fmla="*/ f443 1 876"/>
                <a:gd name="f546" fmla="*/ f444 1 493"/>
                <a:gd name="f547" fmla="*/ f445 1 876"/>
                <a:gd name="f548" fmla="*/ f446 1 493"/>
                <a:gd name="f549" fmla="*/ f447 1 876"/>
                <a:gd name="f550" fmla="*/ f448 1 493"/>
                <a:gd name="f551" fmla="*/ f449 1 493"/>
                <a:gd name="f552" fmla="*/ f450 1 876"/>
                <a:gd name="f553" fmla="*/ f451 1 493"/>
                <a:gd name="f554" fmla="*/ f452 1 876"/>
                <a:gd name="f555" fmla="*/ f453 1 493"/>
                <a:gd name="f556" fmla="*/ f454 1 876"/>
                <a:gd name="f557" fmla="*/ f455 1 493"/>
                <a:gd name="f558" fmla="*/ f456 1 876"/>
                <a:gd name="f559" fmla="*/ f457 1 493"/>
                <a:gd name="f560" fmla="*/ f458 1 876"/>
                <a:gd name="f561" fmla="*/ f459 1 493"/>
                <a:gd name="f562" fmla="*/ f460 1 876"/>
                <a:gd name="f563" fmla="*/ f461 1 493"/>
                <a:gd name="f564" fmla="*/ f462 1 876"/>
                <a:gd name="f565" fmla="*/ f463 1 493"/>
                <a:gd name="f566" fmla="*/ f464 1 876"/>
                <a:gd name="f567" fmla="*/ f465 1 493"/>
                <a:gd name="f568" fmla="*/ f466 1 876"/>
                <a:gd name="f569" fmla="*/ f467 1 493"/>
                <a:gd name="f570" fmla="*/ f468 1 876"/>
                <a:gd name="f571" fmla="*/ f469 1 493"/>
                <a:gd name="f572" fmla="*/ f470 1 876"/>
                <a:gd name="f573" fmla="*/ f471 1 493"/>
                <a:gd name="f574" fmla="*/ f472 1 876"/>
                <a:gd name="f575" fmla="*/ f473 1 493"/>
                <a:gd name="f576" fmla="*/ f474 1 876"/>
                <a:gd name="f577" fmla="*/ f475 1 493"/>
                <a:gd name="f578" fmla="*/ f476 1 876"/>
                <a:gd name="f579" fmla="*/ f477 1 493"/>
                <a:gd name="f580" fmla="*/ f478 1 876"/>
                <a:gd name="f581" fmla="*/ f479 1 493"/>
                <a:gd name="f582" fmla="*/ f480 1 876"/>
                <a:gd name="f583" fmla="*/ f481 1 493"/>
                <a:gd name="f584" fmla="*/ f482 1 876"/>
                <a:gd name="f585" fmla="*/ f483 1 493"/>
                <a:gd name="f586" fmla="*/ f484 1 876"/>
                <a:gd name="f587" fmla="*/ f485 1 493"/>
                <a:gd name="f588" fmla="*/ f486 1 876"/>
                <a:gd name="f589" fmla="*/ f487 1 493"/>
                <a:gd name="f590" fmla="*/ f488 1 876"/>
                <a:gd name="f591" fmla="*/ f489 1 493"/>
                <a:gd name="f592" fmla="*/ f490 1 876"/>
                <a:gd name="f593" fmla="*/ f491 1 493"/>
                <a:gd name="f594" fmla="*/ f492 1 876"/>
                <a:gd name="f595" fmla="*/ f493 1 493"/>
                <a:gd name="f596" fmla="*/ f494 1 876"/>
                <a:gd name="f597" fmla="*/ f495 1 493"/>
                <a:gd name="f598" fmla="*/ f496 1 876"/>
                <a:gd name="f599" fmla="*/ f497 1 493"/>
                <a:gd name="f600" fmla="*/ f498 1 876"/>
                <a:gd name="f601" fmla="*/ f499 1 493"/>
                <a:gd name="f602" fmla="*/ f500 1 876"/>
                <a:gd name="f603" fmla="*/ f501 1 493"/>
                <a:gd name="f604" fmla="*/ f502 1 876"/>
                <a:gd name="f605" fmla="*/ f503 1 876"/>
                <a:gd name="f606" fmla="*/ f504 1 876"/>
                <a:gd name="f607" fmla="*/ f505 1 493"/>
                <a:gd name="f608" fmla="*/ f506 1 876"/>
                <a:gd name="f609" fmla="*/ f507 1 493"/>
                <a:gd name="f610" fmla="*/ f508 1 493"/>
                <a:gd name="f611" fmla="*/ f509 1 876"/>
                <a:gd name="f612" fmla="*/ f510 1 493"/>
                <a:gd name="f613" fmla="*/ f511 1 876"/>
                <a:gd name="f614" fmla="*/ f512 1 493"/>
                <a:gd name="f615" fmla="*/ f513 1 876"/>
                <a:gd name="f616" fmla="*/ f514 1 493"/>
                <a:gd name="f617" fmla="*/ f515 1 493"/>
                <a:gd name="f618" fmla="*/ f516 1 876"/>
                <a:gd name="f619" fmla="*/ f517 1 493"/>
                <a:gd name="f620" fmla="*/ 0 1 f415"/>
                <a:gd name="f621" fmla="*/ f409 1 f415"/>
                <a:gd name="f622" fmla="*/ 0 1 f416"/>
                <a:gd name="f623" fmla="*/ f410 1 f416"/>
                <a:gd name="f624" fmla="*/ f519 1 f415"/>
                <a:gd name="f625" fmla="*/ f520 1 f416"/>
                <a:gd name="f626" fmla="*/ f521 1 f415"/>
                <a:gd name="f627" fmla="*/ f522 1 f416"/>
                <a:gd name="f628" fmla="*/ f523 1 f415"/>
                <a:gd name="f629" fmla="*/ f524 1 f416"/>
                <a:gd name="f630" fmla="*/ f525 1 f415"/>
                <a:gd name="f631" fmla="*/ f526 1 f416"/>
                <a:gd name="f632" fmla="*/ f527 1 f415"/>
                <a:gd name="f633" fmla="*/ f528 1 f416"/>
                <a:gd name="f634" fmla="*/ f529 1 f415"/>
                <a:gd name="f635" fmla="*/ f530 1 f416"/>
                <a:gd name="f636" fmla="*/ f531 1 f415"/>
                <a:gd name="f637" fmla="*/ f532 1 f416"/>
                <a:gd name="f638" fmla="*/ f533 1 f415"/>
                <a:gd name="f639" fmla="*/ f534 1 f416"/>
                <a:gd name="f640" fmla="*/ f535 1 f415"/>
                <a:gd name="f641" fmla="*/ f536 1 f416"/>
                <a:gd name="f642" fmla="*/ f537 1 f415"/>
                <a:gd name="f643" fmla="*/ f538 1 f416"/>
                <a:gd name="f644" fmla="*/ f539 1 f415"/>
                <a:gd name="f645" fmla="*/ f540 1 f416"/>
                <a:gd name="f646" fmla="*/ f541 1 f415"/>
                <a:gd name="f647" fmla="*/ f542 1 f416"/>
                <a:gd name="f648" fmla="*/ f543 1 f415"/>
                <a:gd name="f649" fmla="*/ f544 1 f416"/>
                <a:gd name="f650" fmla="*/ f545 1 f415"/>
                <a:gd name="f651" fmla="*/ f546 1 f416"/>
                <a:gd name="f652" fmla="*/ f547 1 f415"/>
                <a:gd name="f653" fmla="*/ f548 1 f416"/>
                <a:gd name="f654" fmla="*/ f549 1 f415"/>
                <a:gd name="f655" fmla="*/ f550 1 f416"/>
                <a:gd name="f656" fmla="*/ f551 1 f416"/>
                <a:gd name="f657" fmla="*/ f552 1 f415"/>
                <a:gd name="f658" fmla="*/ f553 1 f416"/>
                <a:gd name="f659" fmla="*/ f554 1 f415"/>
                <a:gd name="f660" fmla="*/ f555 1 f416"/>
                <a:gd name="f661" fmla="*/ f556 1 f415"/>
                <a:gd name="f662" fmla="*/ f557 1 f416"/>
                <a:gd name="f663" fmla="*/ f558 1 f415"/>
                <a:gd name="f664" fmla="*/ f559 1 f416"/>
                <a:gd name="f665" fmla="*/ f560 1 f415"/>
                <a:gd name="f666" fmla="*/ f561 1 f416"/>
                <a:gd name="f667" fmla="*/ f562 1 f415"/>
                <a:gd name="f668" fmla="*/ f563 1 f416"/>
                <a:gd name="f669" fmla="*/ f564 1 f415"/>
                <a:gd name="f670" fmla="*/ f565 1 f416"/>
                <a:gd name="f671" fmla="*/ f566 1 f415"/>
                <a:gd name="f672" fmla="*/ f567 1 f416"/>
                <a:gd name="f673" fmla="*/ f568 1 f415"/>
                <a:gd name="f674" fmla="*/ f569 1 f416"/>
                <a:gd name="f675" fmla="*/ f570 1 f415"/>
                <a:gd name="f676" fmla="*/ f571 1 f416"/>
                <a:gd name="f677" fmla="*/ f572 1 f415"/>
                <a:gd name="f678" fmla="*/ f573 1 f416"/>
                <a:gd name="f679" fmla="*/ f574 1 f415"/>
                <a:gd name="f680" fmla="*/ f575 1 f416"/>
                <a:gd name="f681" fmla="*/ f576 1 f415"/>
                <a:gd name="f682" fmla="*/ f577 1 f416"/>
                <a:gd name="f683" fmla="*/ f578 1 f415"/>
                <a:gd name="f684" fmla="*/ f579 1 f416"/>
                <a:gd name="f685" fmla="*/ f580 1 f415"/>
                <a:gd name="f686" fmla="*/ f581 1 f416"/>
                <a:gd name="f687" fmla="*/ f582 1 f415"/>
                <a:gd name="f688" fmla="*/ f583 1 f416"/>
                <a:gd name="f689" fmla="*/ f584 1 f415"/>
                <a:gd name="f690" fmla="*/ f585 1 f416"/>
                <a:gd name="f691" fmla="*/ f586 1 f415"/>
                <a:gd name="f692" fmla="*/ f587 1 f416"/>
                <a:gd name="f693" fmla="*/ f588 1 f415"/>
                <a:gd name="f694" fmla="*/ f589 1 f416"/>
                <a:gd name="f695" fmla="*/ f590 1 f415"/>
                <a:gd name="f696" fmla="*/ f591 1 f416"/>
                <a:gd name="f697" fmla="*/ f592 1 f415"/>
                <a:gd name="f698" fmla="*/ f593 1 f416"/>
                <a:gd name="f699" fmla="*/ f594 1 f415"/>
                <a:gd name="f700" fmla="*/ f595 1 f416"/>
                <a:gd name="f701" fmla="*/ f596 1 f415"/>
                <a:gd name="f702" fmla="*/ f597 1 f416"/>
                <a:gd name="f703" fmla="*/ f598 1 f415"/>
                <a:gd name="f704" fmla="*/ f599 1 f416"/>
                <a:gd name="f705" fmla="*/ f600 1 f415"/>
                <a:gd name="f706" fmla="*/ f601 1 f416"/>
                <a:gd name="f707" fmla="*/ f602 1 f415"/>
                <a:gd name="f708" fmla="*/ f603 1 f416"/>
                <a:gd name="f709" fmla="*/ f604 1 f415"/>
                <a:gd name="f710" fmla="*/ f605 1 f415"/>
                <a:gd name="f711" fmla="*/ f606 1 f415"/>
                <a:gd name="f712" fmla="*/ f607 1 f416"/>
                <a:gd name="f713" fmla="*/ f608 1 f415"/>
                <a:gd name="f714" fmla="*/ f609 1 f416"/>
                <a:gd name="f715" fmla="*/ f610 1 f416"/>
                <a:gd name="f716" fmla="*/ f611 1 f415"/>
                <a:gd name="f717" fmla="*/ f612 1 f416"/>
                <a:gd name="f718" fmla="*/ f613 1 f415"/>
                <a:gd name="f719" fmla="*/ f614 1 f416"/>
                <a:gd name="f720" fmla="*/ f615 1 f415"/>
                <a:gd name="f721" fmla="*/ f616 1 f416"/>
                <a:gd name="f722" fmla="*/ f617 1 f416"/>
                <a:gd name="f723" fmla="*/ f618 1 f415"/>
                <a:gd name="f724" fmla="*/ f619 1 f416"/>
                <a:gd name="f725" fmla="*/ f620 f406 1"/>
                <a:gd name="f726" fmla="*/ f621 f406 1"/>
                <a:gd name="f727" fmla="*/ f623 f407 1"/>
                <a:gd name="f728" fmla="*/ f622 f407 1"/>
                <a:gd name="f729" fmla="*/ f624 f406 1"/>
                <a:gd name="f730" fmla="*/ f625 f407 1"/>
                <a:gd name="f731" fmla="*/ f626 f406 1"/>
                <a:gd name="f732" fmla="*/ f627 f407 1"/>
                <a:gd name="f733" fmla="*/ f628 f406 1"/>
                <a:gd name="f734" fmla="*/ f629 f407 1"/>
                <a:gd name="f735" fmla="*/ f630 f406 1"/>
                <a:gd name="f736" fmla="*/ f631 f407 1"/>
                <a:gd name="f737" fmla="*/ f632 f406 1"/>
                <a:gd name="f738" fmla="*/ f633 f407 1"/>
                <a:gd name="f739" fmla="*/ f634 f406 1"/>
                <a:gd name="f740" fmla="*/ f635 f407 1"/>
                <a:gd name="f741" fmla="*/ f636 f406 1"/>
                <a:gd name="f742" fmla="*/ f637 f407 1"/>
                <a:gd name="f743" fmla="*/ f638 f406 1"/>
                <a:gd name="f744" fmla="*/ f639 f407 1"/>
                <a:gd name="f745" fmla="*/ f640 f406 1"/>
                <a:gd name="f746" fmla="*/ f641 f407 1"/>
                <a:gd name="f747" fmla="*/ f642 f406 1"/>
                <a:gd name="f748" fmla="*/ f643 f407 1"/>
                <a:gd name="f749" fmla="*/ f644 f406 1"/>
                <a:gd name="f750" fmla="*/ f645 f407 1"/>
                <a:gd name="f751" fmla="*/ f646 f406 1"/>
                <a:gd name="f752" fmla="*/ f647 f407 1"/>
                <a:gd name="f753" fmla="*/ f648 f406 1"/>
                <a:gd name="f754" fmla="*/ f649 f407 1"/>
                <a:gd name="f755" fmla="*/ f650 f406 1"/>
                <a:gd name="f756" fmla="*/ f651 f407 1"/>
                <a:gd name="f757" fmla="*/ f652 f406 1"/>
                <a:gd name="f758" fmla="*/ f653 f407 1"/>
                <a:gd name="f759" fmla="*/ f654 f406 1"/>
                <a:gd name="f760" fmla="*/ f655 f407 1"/>
                <a:gd name="f761" fmla="*/ f656 f407 1"/>
                <a:gd name="f762" fmla="*/ f657 f406 1"/>
                <a:gd name="f763" fmla="*/ f658 f407 1"/>
                <a:gd name="f764" fmla="*/ f659 f406 1"/>
                <a:gd name="f765" fmla="*/ f660 f407 1"/>
                <a:gd name="f766" fmla="*/ f661 f406 1"/>
                <a:gd name="f767" fmla="*/ f662 f407 1"/>
                <a:gd name="f768" fmla="*/ f663 f406 1"/>
                <a:gd name="f769" fmla="*/ f664 f407 1"/>
                <a:gd name="f770" fmla="*/ f665 f406 1"/>
                <a:gd name="f771" fmla="*/ f666 f407 1"/>
                <a:gd name="f772" fmla="*/ f667 f406 1"/>
                <a:gd name="f773" fmla="*/ f668 f407 1"/>
                <a:gd name="f774" fmla="*/ f669 f406 1"/>
                <a:gd name="f775" fmla="*/ f670 f407 1"/>
                <a:gd name="f776" fmla="*/ f671 f406 1"/>
                <a:gd name="f777" fmla="*/ f672 f407 1"/>
                <a:gd name="f778" fmla="*/ f673 f406 1"/>
                <a:gd name="f779" fmla="*/ f674 f407 1"/>
                <a:gd name="f780" fmla="*/ f675 f406 1"/>
                <a:gd name="f781" fmla="*/ f676 f407 1"/>
                <a:gd name="f782" fmla="*/ f677 f406 1"/>
                <a:gd name="f783" fmla="*/ f678 f407 1"/>
                <a:gd name="f784" fmla="*/ f679 f406 1"/>
                <a:gd name="f785" fmla="*/ f680 f407 1"/>
                <a:gd name="f786" fmla="*/ f681 f406 1"/>
                <a:gd name="f787" fmla="*/ f682 f407 1"/>
                <a:gd name="f788" fmla="*/ f683 f406 1"/>
                <a:gd name="f789" fmla="*/ f684 f407 1"/>
                <a:gd name="f790" fmla="*/ f685 f406 1"/>
                <a:gd name="f791" fmla="*/ f686 f407 1"/>
                <a:gd name="f792" fmla="*/ f687 f406 1"/>
                <a:gd name="f793" fmla="*/ f688 f407 1"/>
                <a:gd name="f794" fmla="*/ f689 f406 1"/>
                <a:gd name="f795" fmla="*/ f690 f407 1"/>
                <a:gd name="f796" fmla="*/ f691 f406 1"/>
                <a:gd name="f797" fmla="*/ f692 f407 1"/>
                <a:gd name="f798" fmla="*/ f693 f406 1"/>
                <a:gd name="f799" fmla="*/ f694 f407 1"/>
                <a:gd name="f800" fmla="*/ f695 f406 1"/>
                <a:gd name="f801" fmla="*/ f696 f407 1"/>
                <a:gd name="f802" fmla="*/ f697 f406 1"/>
                <a:gd name="f803" fmla="*/ f698 f407 1"/>
                <a:gd name="f804" fmla="*/ f699 f406 1"/>
                <a:gd name="f805" fmla="*/ f700 f407 1"/>
                <a:gd name="f806" fmla="*/ f701 f406 1"/>
                <a:gd name="f807" fmla="*/ f702 f407 1"/>
                <a:gd name="f808" fmla="*/ f703 f406 1"/>
                <a:gd name="f809" fmla="*/ f704 f407 1"/>
                <a:gd name="f810" fmla="*/ f705 f406 1"/>
                <a:gd name="f811" fmla="*/ f706 f407 1"/>
                <a:gd name="f812" fmla="*/ f707 f406 1"/>
                <a:gd name="f813" fmla="*/ f708 f407 1"/>
                <a:gd name="f814" fmla="*/ f709 f406 1"/>
                <a:gd name="f815" fmla="*/ f710 f406 1"/>
                <a:gd name="f816" fmla="*/ f711 f406 1"/>
                <a:gd name="f817" fmla="*/ f712 f407 1"/>
                <a:gd name="f818" fmla="*/ f713 f406 1"/>
                <a:gd name="f819" fmla="*/ f714 f407 1"/>
                <a:gd name="f820" fmla="*/ f715 f407 1"/>
                <a:gd name="f821" fmla="*/ f716 f406 1"/>
                <a:gd name="f822" fmla="*/ f717 f407 1"/>
                <a:gd name="f823" fmla="*/ f718 f406 1"/>
                <a:gd name="f824" fmla="*/ f719 f407 1"/>
                <a:gd name="f825" fmla="*/ f720 f406 1"/>
                <a:gd name="f826" fmla="*/ f721 f407 1"/>
                <a:gd name="f827" fmla="*/ f722 f407 1"/>
                <a:gd name="f828" fmla="*/ f723 f406 1"/>
                <a:gd name="f829" fmla="*/ f724 f4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8">
                  <a:pos x="f729" y="f730"/>
                </a:cxn>
                <a:cxn ang="f518">
                  <a:pos x="f731" y="f732"/>
                </a:cxn>
                <a:cxn ang="f518">
                  <a:pos x="f733" y="f734"/>
                </a:cxn>
                <a:cxn ang="f518">
                  <a:pos x="f735" y="f736"/>
                </a:cxn>
                <a:cxn ang="f518">
                  <a:pos x="f737" y="f738"/>
                </a:cxn>
                <a:cxn ang="f518">
                  <a:pos x="f739" y="f740"/>
                </a:cxn>
                <a:cxn ang="f518">
                  <a:pos x="f741" y="f742"/>
                </a:cxn>
                <a:cxn ang="f518">
                  <a:pos x="f743" y="f744"/>
                </a:cxn>
                <a:cxn ang="f518">
                  <a:pos x="f745" y="f746"/>
                </a:cxn>
                <a:cxn ang="f518">
                  <a:pos x="f747" y="f748"/>
                </a:cxn>
                <a:cxn ang="f518">
                  <a:pos x="f749" y="f750"/>
                </a:cxn>
                <a:cxn ang="f518">
                  <a:pos x="f751" y="f752"/>
                </a:cxn>
                <a:cxn ang="f518">
                  <a:pos x="f753" y="f754"/>
                </a:cxn>
                <a:cxn ang="f518">
                  <a:pos x="f755" y="f756"/>
                </a:cxn>
                <a:cxn ang="f518">
                  <a:pos x="f757" y="f758"/>
                </a:cxn>
                <a:cxn ang="f518">
                  <a:pos x="f759" y="f760"/>
                </a:cxn>
                <a:cxn ang="f518">
                  <a:pos x="f755" y="f761"/>
                </a:cxn>
                <a:cxn ang="f518">
                  <a:pos x="f762" y="f763"/>
                </a:cxn>
                <a:cxn ang="f518">
                  <a:pos x="f764" y="f765"/>
                </a:cxn>
                <a:cxn ang="f518">
                  <a:pos x="f766" y="f767"/>
                </a:cxn>
                <a:cxn ang="f518">
                  <a:pos x="f768" y="f769"/>
                </a:cxn>
                <a:cxn ang="f518">
                  <a:pos x="f770" y="f771"/>
                </a:cxn>
                <a:cxn ang="f518">
                  <a:pos x="f772" y="f773"/>
                </a:cxn>
                <a:cxn ang="f518">
                  <a:pos x="f774" y="f775"/>
                </a:cxn>
                <a:cxn ang="f518">
                  <a:pos x="f776" y="f777"/>
                </a:cxn>
                <a:cxn ang="f518">
                  <a:pos x="f778" y="f779"/>
                </a:cxn>
                <a:cxn ang="f518">
                  <a:pos x="f780" y="f781"/>
                </a:cxn>
                <a:cxn ang="f518">
                  <a:pos x="f782" y="f783"/>
                </a:cxn>
                <a:cxn ang="f518">
                  <a:pos x="f784" y="f785"/>
                </a:cxn>
                <a:cxn ang="f518">
                  <a:pos x="f786" y="f787"/>
                </a:cxn>
                <a:cxn ang="f518">
                  <a:pos x="f788" y="f789"/>
                </a:cxn>
                <a:cxn ang="f518">
                  <a:pos x="f790" y="f791"/>
                </a:cxn>
                <a:cxn ang="f518">
                  <a:pos x="f792" y="f793"/>
                </a:cxn>
                <a:cxn ang="f518">
                  <a:pos x="f794" y="f795"/>
                </a:cxn>
                <a:cxn ang="f518">
                  <a:pos x="f796" y="f797"/>
                </a:cxn>
                <a:cxn ang="f518">
                  <a:pos x="f798" y="f799"/>
                </a:cxn>
                <a:cxn ang="f518">
                  <a:pos x="f800" y="f801"/>
                </a:cxn>
                <a:cxn ang="f518">
                  <a:pos x="f802" y="f803"/>
                </a:cxn>
                <a:cxn ang="f518">
                  <a:pos x="f804" y="f805"/>
                </a:cxn>
                <a:cxn ang="f518">
                  <a:pos x="f806" y="f807"/>
                </a:cxn>
                <a:cxn ang="f518">
                  <a:pos x="f808" y="f809"/>
                </a:cxn>
                <a:cxn ang="f518">
                  <a:pos x="f810" y="f811"/>
                </a:cxn>
                <a:cxn ang="f518">
                  <a:pos x="f812" y="f813"/>
                </a:cxn>
                <a:cxn ang="f518">
                  <a:pos x="f814" y="f779"/>
                </a:cxn>
                <a:cxn ang="f518">
                  <a:pos x="f815" y="f783"/>
                </a:cxn>
                <a:cxn ang="f518">
                  <a:pos x="f816" y="f817"/>
                </a:cxn>
                <a:cxn ang="f518">
                  <a:pos x="f818" y="f819"/>
                </a:cxn>
                <a:cxn ang="f518">
                  <a:pos x="f816" y="f820"/>
                </a:cxn>
                <a:cxn ang="f518">
                  <a:pos x="f821" y="f822"/>
                </a:cxn>
                <a:cxn ang="f518">
                  <a:pos x="f823" y="f824"/>
                </a:cxn>
                <a:cxn ang="f518">
                  <a:pos x="f825" y="f826"/>
                </a:cxn>
                <a:cxn ang="f518">
                  <a:pos x="f821" y="f827"/>
                </a:cxn>
                <a:cxn ang="f518">
                  <a:pos x="f828" y="f829"/>
                </a:cxn>
              </a:cxnLst>
              <a:rect l="f725" t="f728" r="f726" b="f727"/>
              <a:pathLst>
                <a:path w="876" h="49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6" y="f41"/>
                    <a:pt x="f42" y="f43"/>
                  </a:cubicBezTo>
                  <a:cubicBezTo>
                    <a:pt x="f39" y="f44"/>
                    <a:pt x="f45" y="f46"/>
                    <a:pt x="f47" y="f48"/>
                  </a:cubicBezTo>
                  <a:cubicBezTo>
                    <a:pt x="f49" y="f50"/>
                    <a:pt x="f31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1"/>
                    <a:pt x="f93" y="f91"/>
                  </a:cubicBezTo>
                  <a:cubicBezTo>
                    <a:pt x="f94" y="f7"/>
                    <a:pt x="f95" y="f89"/>
                    <a:pt x="f96" y="f88"/>
                  </a:cubicBezTo>
                  <a:cubicBezTo>
                    <a:pt x="f97" y="f98"/>
                    <a:pt x="f99" y="f79"/>
                    <a:pt x="f100" y="f75"/>
                  </a:cubicBezTo>
                  <a:cubicBezTo>
                    <a:pt x="f101" y="f90"/>
                    <a:pt x="f102" y="f103"/>
                    <a:pt x="f104" y="f105"/>
                  </a:cubicBezTo>
                  <a:cubicBezTo>
                    <a:pt x="f2" y="f106"/>
                    <a:pt x="f107" y="f108"/>
                    <a:pt x="f109" y="f110"/>
                  </a:cubicBezTo>
                  <a:cubicBezTo>
                    <a:pt x="f111" y="f112"/>
                    <a:pt x="f113" y="f94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5" y="f128"/>
                    <a:pt x="f5" y="f129"/>
                    <a:pt x="f130" y="f131"/>
                  </a:cubicBezTo>
                  <a:cubicBezTo>
                    <a:pt x="f132" y="f40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3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22"/>
                  </a:cubicBezTo>
                  <a:cubicBezTo>
                    <a:pt x="f159" y="f160"/>
                    <a:pt x="f161" y="f124"/>
                    <a:pt x="f162" y="f126"/>
                  </a:cubicBezTo>
                  <a:cubicBezTo>
                    <a:pt x="f163" y="f126"/>
                    <a:pt x="f164" y="f126"/>
                    <a:pt x="f165" y="f126"/>
                  </a:cubicBezTo>
                  <a:cubicBezTo>
                    <a:pt x="f166" y="f12"/>
                    <a:pt x="f164" y="f167"/>
                    <a:pt x="f127" y="f124"/>
                  </a:cubicBezTo>
                  <a:cubicBezTo>
                    <a:pt x="f43" y="f168"/>
                    <a:pt x="f169" y="f18"/>
                    <a:pt x="f170" y="f171"/>
                  </a:cubicBezTo>
                  <a:cubicBezTo>
                    <a:pt x="f172" y="f173"/>
                    <a:pt x="f174" y="f26"/>
                    <a:pt x="f152" y="f175"/>
                  </a:cubicBezTo>
                  <a:cubicBezTo>
                    <a:pt x="f176" y="f177"/>
                    <a:pt x="f178" y="f179"/>
                    <a:pt x="f107" y="f180"/>
                  </a:cubicBezTo>
                  <a:cubicBezTo>
                    <a:pt x="f36" y="f181"/>
                    <a:pt x="f182" y="f32"/>
                    <a:pt x="f38" y="f183"/>
                  </a:cubicBezTo>
                  <a:cubicBezTo>
                    <a:pt x="f184" y="f185"/>
                    <a:pt x="f40" y="f34"/>
                    <a:pt x="f186" y="f185"/>
                  </a:cubicBezTo>
                  <a:cubicBezTo>
                    <a:pt x="f187" y="f188"/>
                    <a:pt x="f189" y="f190"/>
                    <a:pt x="f44" y="f190"/>
                  </a:cubicBezTo>
                  <a:cubicBezTo>
                    <a:pt x="f191" y="f190"/>
                    <a:pt x="f192" y="f183"/>
                    <a:pt x="f193" y="f183"/>
                  </a:cubicBezTo>
                  <a:cubicBezTo>
                    <a:pt x="f125" y="f183"/>
                    <a:pt x="f194" y="f190"/>
                    <a:pt x="f99" y="f148"/>
                  </a:cubicBezTo>
                  <a:cubicBezTo>
                    <a:pt x="f46" y="f34"/>
                    <a:pt x="f195" y="f196"/>
                    <a:pt x="f197" y="f198"/>
                  </a:cubicBezTo>
                  <a:cubicBezTo>
                    <a:pt x="f199" y="f200"/>
                    <a:pt x="f199" y="f201"/>
                    <a:pt x="f199" y="f202"/>
                  </a:cubicBezTo>
                  <a:cubicBezTo>
                    <a:pt x="f195" y="f203"/>
                    <a:pt x="f46" y="f204"/>
                    <a:pt x="f205" y="f206"/>
                  </a:cubicBezTo>
                  <a:cubicBezTo>
                    <a:pt x="f205" y="f206"/>
                    <a:pt x="f205" y="f206"/>
                    <a:pt x="f125" y="f206"/>
                  </a:cubicBezTo>
                  <a:cubicBezTo>
                    <a:pt x="f193" y="f206"/>
                    <a:pt x="f207" y="f208"/>
                    <a:pt x="f209" y="f210"/>
                  </a:cubicBezTo>
                  <a:cubicBezTo>
                    <a:pt x="f211" y="f212"/>
                    <a:pt x="f162" y="f107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162" y="f221"/>
                    <a:pt x="f165" y="f222"/>
                    <a:pt x="f223" y="f224"/>
                  </a:cubicBezTo>
                  <a:cubicBezTo>
                    <a:pt x="f225" y="f224"/>
                    <a:pt x="f226" y="f227"/>
                    <a:pt x="f228" y="f224"/>
                  </a:cubicBezTo>
                  <a:cubicBezTo>
                    <a:pt x="f228" y="f104"/>
                    <a:pt x="f228" y="f40"/>
                    <a:pt x="f229" y="f230"/>
                  </a:cubicBezTo>
                  <a:cubicBezTo>
                    <a:pt x="f191" y="f231"/>
                    <a:pt x="f223" y="f232"/>
                    <a:pt x="f223" y="f233"/>
                  </a:cubicBezTo>
                  <a:cubicBezTo>
                    <a:pt x="f211" y="f234"/>
                    <a:pt x="f211" y="f235"/>
                    <a:pt x="f211" y="f101"/>
                  </a:cubicBezTo>
                  <a:cubicBezTo>
                    <a:pt x="f211" y="f236"/>
                    <a:pt x="f211" y="f237"/>
                    <a:pt x="f211" y="f238"/>
                  </a:cubicBezTo>
                  <a:cubicBezTo>
                    <a:pt x="f211" y="f239"/>
                    <a:pt x="f44" y="f215"/>
                    <a:pt x="f166" y="f240"/>
                  </a:cubicBezTo>
                  <a:cubicBezTo>
                    <a:pt x="f215" y="f189"/>
                    <a:pt x="f241" y="f238"/>
                    <a:pt x="f242" y="f243"/>
                  </a:cubicBezTo>
                  <a:cubicBezTo>
                    <a:pt x="f244" y="f245"/>
                    <a:pt x="f246" y="f237"/>
                    <a:pt x="f247" y="f237"/>
                  </a:cubicBezTo>
                  <a:cubicBezTo>
                    <a:pt x="f221" y="f245"/>
                    <a:pt x="f248" y="f237"/>
                    <a:pt x="f212" y="f245"/>
                  </a:cubicBezTo>
                  <a:cubicBezTo>
                    <a:pt x="f249" y="f128"/>
                    <a:pt x="f183" y="f161"/>
                    <a:pt x="f250" y="f43"/>
                  </a:cubicBezTo>
                  <a:cubicBezTo>
                    <a:pt x="f142" y="f240"/>
                    <a:pt x="f251" y="f100"/>
                    <a:pt x="f144" y="f164"/>
                  </a:cubicBezTo>
                  <a:cubicBezTo>
                    <a:pt x="f252" y="f228"/>
                    <a:pt x="f252" y="f253"/>
                    <a:pt x="f254" y="f255"/>
                  </a:cubicBezTo>
                  <a:cubicBezTo>
                    <a:pt x="f179" y="f256"/>
                    <a:pt x="f257" y="f258"/>
                    <a:pt x="f259" y="f260"/>
                  </a:cubicBezTo>
                  <a:cubicBezTo>
                    <a:pt x="f188" y="f261"/>
                    <a:pt x="f262" y="f117"/>
                    <a:pt x="f263" y="f264"/>
                  </a:cubicBezTo>
                  <a:cubicBezTo>
                    <a:pt x="f265" y="f266"/>
                    <a:pt x="f170" y="f267"/>
                    <a:pt x="f43" y="f268"/>
                  </a:cubicBezTo>
                  <a:cubicBezTo>
                    <a:pt x="f223" y="f269"/>
                    <a:pt x="f270" y="f271"/>
                    <a:pt x="f272" y="f273"/>
                  </a:cubicBezTo>
                  <a:cubicBezTo>
                    <a:pt x="f274" y="f61"/>
                    <a:pt x="f275" y="f110"/>
                    <a:pt x="f276" y="f277"/>
                  </a:cubicBezTo>
                  <a:cubicBezTo>
                    <a:pt x="f264" y="f278"/>
                    <a:pt x="f279" y="f280"/>
                    <a:pt x="f281" y="f282"/>
                  </a:cubicBezTo>
                  <a:cubicBezTo>
                    <a:pt x="f283" y="f284"/>
                    <a:pt x="f285" y="f286"/>
                    <a:pt x="f287" y="f71"/>
                  </a:cubicBezTo>
                  <a:cubicBezTo>
                    <a:pt x="f288" y="f289"/>
                    <a:pt x="f290" y="f73"/>
                    <a:pt x="f291" y="f292"/>
                  </a:cubicBezTo>
                  <a:cubicBezTo>
                    <a:pt x="f112" y="f293"/>
                    <a:pt x="f294" y="f292"/>
                    <a:pt x="f295" y="f296"/>
                  </a:cubicBezTo>
                  <a:cubicBezTo>
                    <a:pt x="f297" y="f298"/>
                    <a:pt x="f299" y="f300"/>
                    <a:pt x="f301" y="f108"/>
                  </a:cubicBezTo>
                  <a:cubicBezTo>
                    <a:pt x="f297" y="f302"/>
                    <a:pt x="f303" y="f110"/>
                    <a:pt x="f304" y="f304"/>
                  </a:cubicBezTo>
                  <a:cubicBezTo>
                    <a:pt x="f63" y="f304"/>
                    <a:pt x="f305" y="f306"/>
                    <a:pt x="f302" y="f277"/>
                  </a:cubicBezTo>
                  <a:cubicBezTo>
                    <a:pt x="f302" y="f65"/>
                    <a:pt x="f302" y="f106"/>
                    <a:pt x="f306" y="f307"/>
                  </a:cubicBezTo>
                  <a:cubicBezTo>
                    <a:pt x="f108" y="f308"/>
                    <a:pt x="f277" y="f298"/>
                    <a:pt x="f309" y="f310"/>
                  </a:cubicBezTo>
                  <a:cubicBezTo>
                    <a:pt x="f311" y="f312"/>
                    <a:pt x="f280" y="f313"/>
                    <a:pt x="f284" y="f73"/>
                  </a:cubicBezTo>
                  <a:cubicBezTo>
                    <a:pt x="f71" y="f90"/>
                    <a:pt x="f73" y="f71"/>
                    <a:pt x="f75" y="f286"/>
                  </a:cubicBezTo>
                  <a:cubicBezTo>
                    <a:pt x="f83" y="f280"/>
                    <a:pt x="f314" y="f108"/>
                    <a:pt x="f315" y="f297"/>
                  </a:cubicBezTo>
                  <a:cubicBezTo>
                    <a:pt x="f316" y="f112"/>
                    <a:pt x="f317" y="f318"/>
                    <a:pt x="f319" y="f287"/>
                  </a:cubicBezTo>
                  <a:cubicBezTo>
                    <a:pt x="f320" y="f321"/>
                    <a:pt x="f322" y="f57"/>
                    <a:pt x="f323" y="f269"/>
                  </a:cubicBezTo>
                  <a:cubicBezTo>
                    <a:pt x="f324" y="f268"/>
                    <a:pt x="f325" y="f326"/>
                    <a:pt x="f327" y="f115"/>
                  </a:cubicBezTo>
                  <a:cubicBezTo>
                    <a:pt x="f328" y="f264"/>
                    <a:pt x="f68" y="f329"/>
                    <a:pt x="f330" y="f96"/>
                  </a:cubicBezTo>
                  <a:cubicBezTo>
                    <a:pt x="f331" y="f51"/>
                    <a:pt x="f332" y="f333"/>
                    <a:pt x="f62" y="f334"/>
                  </a:cubicBezTo>
                  <a:cubicBezTo>
                    <a:pt x="f335" y="f336"/>
                    <a:pt x="f337" y="f338"/>
                    <a:pt x="f339" y="f48"/>
                  </a:cubicBezTo>
                  <a:cubicBezTo>
                    <a:pt x="f340" y="f341"/>
                    <a:pt x="f342" y="f270"/>
                    <a:pt x="f343" y="f205"/>
                  </a:cubicBezTo>
                  <a:cubicBezTo>
                    <a:pt x="f344" y="f225"/>
                    <a:pt x="f345" y="f213"/>
                    <a:pt x="f346" y="f238"/>
                  </a:cubicBezTo>
                  <a:cubicBezTo>
                    <a:pt x="f347" y="f237"/>
                    <a:pt x="f348" y="f241"/>
                    <a:pt x="f60" y="f236"/>
                  </a:cubicBezTo>
                  <a:cubicBezTo>
                    <a:pt x="f349" y="f169"/>
                    <a:pt x="f350" y="f101"/>
                    <a:pt x="f351" y="f101"/>
                  </a:cubicBezTo>
                  <a:cubicBezTo>
                    <a:pt x="f352" y="f101"/>
                    <a:pt x="f353" y="f101"/>
                    <a:pt x="f354" y="f101"/>
                  </a:cubicBezTo>
                  <a:cubicBezTo>
                    <a:pt x="f355" y="f356"/>
                    <a:pt x="f357" y="f169"/>
                    <a:pt x="f358" y="f241"/>
                  </a:cubicBezTo>
                  <a:cubicBezTo>
                    <a:pt x="f359" y="f360"/>
                    <a:pt x="f361" y="f237"/>
                    <a:pt x="f362" y="f237"/>
                  </a:cubicBezTo>
                  <a:cubicBezTo>
                    <a:pt x="f8" y="f245"/>
                    <a:pt x="f363" y="f243"/>
                    <a:pt x="f364" y="f128"/>
                  </a:cubicBezTo>
                  <a:cubicBezTo>
                    <a:pt x="f365" y="f161"/>
                    <a:pt x="f78" y="f128"/>
                    <a:pt x="f366" y="f360"/>
                  </a:cubicBezTo>
                  <a:cubicBezTo>
                    <a:pt x="f366" y="f236"/>
                    <a:pt x="f366" y="f101"/>
                    <a:pt x="f366" y="f129"/>
                  </a:cubicBezTo>
                  <a:cubicBezTo>
                    <a:pt x="f78" y="f131"/>
                    <a:pt x="f367" y="f368"/>
                    <a:pt x="f369" y="f370"/>
                  </a:cubicBezTo>
                  <a:cubicBezTo>
                    <a:pt x="f369" y="f184"/>
                    <a:pt x="f369" y="f184"/>
                    <a:pt x="f369" y="f371"/>
                  </a:cubicBezTo>
                  <a:cubicBezTo>
                    <a:pt x="f372" y="f216"/>
                    <a:pt x="f373" y="f176"/>
                    <a:pt x="f366" y="f136"/>
                  </a:cubicBezTo>
                  <a:cubicBezTo>
                    <a:pt x="f364" y="f203"/>
                    <a:pt x="f324" y="f201"/>
                    <a:pt x="f374" y="f249"/>
                  </a:cubicBezTo>
                  <a:cubicBezTo>
                    <a:pt x="f76" y="f375"/>
                    <a:pt x="f376" y="f375"/>
                    <a:pt x="f377" y="f196"/>
                  </a:cubicBezTo>
                  <a:cubicBezTo>
                    <a:pt x="f359" y="f249"/>
                    <a:pt x="f378" y="f109"/>
                    <a:pt x="f74" y="f379"/>
                  </a:cubicBezTo>
                  <a:cubicBezTo>
                    <a:pt x="f380" y="f150"/>
                    <a:pt x="f381" y="f382"/>
                    <a:pt x="f383" y="f384"/>
                  </a:cubicBezTo>
                  <a:cubicBezTo>
                    <a:pt x="f385" y="f386"/>
                    <a:pt x="f387" y="f210"/>
                    <a:pt x="f388" y="f203"/>
                  </a:cubicBezTo>
                  <a:cubicBezTo>
                    <a:pt x="f389" y="f202"/>
                    <a:pt x="f332" y="f196"/>
                    <a:pt x="f390" y="f391"/>
                  </a:cubicBezTo>
                  <a:cubicBezTo>
                    <a:pt x="f392" y="f142"/>
                    <a:pt x="f393" y="f394"/>
                    <a:pt x="f395" y="f396"/>
                  </a:cubicBezTo>
                  <a:cubicBezTo>
                    <a:pt x="f397" y="f398"/>
                    <a:pt x="f399" y="f400"/>
                    <a:pt x="f377" y="f401"/>
                  </a:cubicBezTo>
                  <a:cubicBezTo>
                    <a:pt x="f376" y="f135"/>
                    <a:pt x="f402" y="f403"/>
                    <a:pt x="f404" y="f132"/>
                  </a:cubicBezTo>
                  <a:cubicBezTo>
                    <a:pt x="f8" y="f126"/>
                    <a:pt x="f324" y="f130"/>
                    <a:pt x="f8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6">
              <a:extLst>
                <a:ext uri="{FF2B5EF4-FFF2-40B4-BE49-F238E27FC236}">
                  <a16:creationId xmlns:a16="http://schemas.microsoft.com/office/drawing/2014/main" id="{A23C61E1-2F1C-71FE-44EC-663ABB3EFB4A}"/>
                </a:ext>
              </a:extLst>
            </p:cNvPr>
            <p:cNvSpPr/>
            <p:nvPr/>
          </p:nvSpPr>
          <p:spPr>
            <a:xfrm>
              <a:off x="8480429" y="6048371"/>
              <a:ext cx="147639" cy="169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8"/>
                <a:gd name="f8" fmla="val 24"/>
                <a:gd name="f9" fmla="val 35"/>
                <a:gd name="f10" fmla="val 16"/>
                <a:gd name="f11" fmla="val 12"/>
                <a:gd name="f12" fmla="val 37"/>
                <a:gd name="f13" fmla="val 5"/>
                <a:gd name="f14" fmla="val 30"/>
                <a:gd name="f15" fmla="val 1"/>
                <a:gd name="f16" fmla="val 26"/>
                <a:gd name="f17" fmla="val 18"/>
                <a:gd name="f18" fmla="val 3"/>
                <a:gd name="f19" fmla="val 9"/>
                <a:gd name="f20" fmla="val 2"/>
                <a:gd name="f21" fmla="val 20"/>
                <a:gd name="f22" fmla="val 29"/>
                <a:gd name="f23" fmla="val 7"/>
                <a:gd name="f24" fmla="val 8"/>
                <a:gd name="f25" fmla="val 31"/>
                <a:gd name="f26" fmla="val 32"/>
                <a:gd name="f27" fmla="val 10"/>
                <a:gd name="f28" fmla="val 15"/>
                <a:gd name="f29" fmla="val 17"/>
                <a:gd name="f30" fmla="val 22"/>
                <a:gd name="f31" fmla="val 28"/>
                <a:gd name="f32" fmla="val 27"/>
                <a:gd name="f33" fmla="val 34"/>
                <a:gd name="f34" fmla="+- 0 0 -90"/>
                <a:gd name="f35" fmla="*/ f3 1 33"/>
                <a:gd name="f36" fmla="*/ f4 1 3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3"/>
                <a:gd name="f45" fmla="*/ f41 1 38"/>
                <a:gd name="f46" fmla="*/ 24 f42 1"/>
                <a:gd name="f47" fmla="*/ 35 f41 1"/>
                <a:gd name="f48" fmla="*/ 5 f42 1"/>
                <a:gd name="f49" fmla="*/ 30 f41 1"/>
                <a:gd name="f50" fmla="*/ 3 f42 1"/>
                <a:gd name="f51" fmla="*/ 12 f41 1"/>
                <a:gd name="f52" fmla="*/ 29 f42 1"/>
                <a:gd name="f53" fmla="*/ 7 f41 1"/>
                <a:gd name="f54" fmla="*/ 32 f42 1"/>
                <a:gd name="f55" fmla="*/ 10 f41 1"/>
                <a:gd name="f56" fmla="*/ 17 f41 1"/>
                <a:gd name="f57" fmla="*/ 27 f42 1"/>
                <a:gd name="f58" fmla="*/ 31 f41 1"/>
                <a:gd name="f59" fmla="+- f43 0 f1"/>
                <a:gd name="f60" fmla="*/ f46 1 33"/>
                <a:gd name="f61" fmla="*/ f47 1 38"/>
                <a:gd name="f62" fmla="*/ f48 1 33"/>
                <a:gd name="f63" fmla="*/ f49 1 38"/>
                <a:gd name="f64" fmla="*/ f50 1 33"/>
                <a:gd name="f65" fmla="*/ f51 1 38"/>
                <a:gd name="f66" fmla="*/ f52 1 33"/>
                <a:gd name="f67" fmla="*/ f53 1 38"/>
                <a:gd name="f68" fmla="*/ f54 1 33"/>
                <a:gd name="f69" fmla="*/ f55 1 38"/>
                <a:gd name="f70" fmla="*/ f56 1 38"/>
                <a:gd name="f71" fmla="*/ f57 1 33"/>
                <a:gd name="f72" fmla="*/ f58 1 38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5"/>
                <a:gd name="f85" fmla="*/ f68 1 f44"/>
                <a:gd name="f86" fmla="*/ f69 1 f45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6 1"/>
                <a:gd name="f102" fmla="*/ f85 f35 1"/>
                <a:gd name="f103" fmla="*/ f86 f36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2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33" h="38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1"/>
                  </a:cubicBezTo>
                  <a:cubicBezTo>
                    <a:pt x="f19" y="f20"/>
                    <a:pt x="f21" y="f5"/>
                    <a:pt x="f22" y="f23"/>
                  </a:cubicBezTo>
                  <a:cubicBezTo>
                    <a:pt x="f14" y="f24"/>
                    <a:pt x="f25" y="f19"/>
                    <a:pt x="f26" y="f27"/>
                  </a:cubicBezTo>
                  <a:cubicBezTo>
                    <a:pt x="f6" y="f11"/>
                    <a:pt x="f26" y="f28"/>
                    <a:pt x="f26" y="f29"/>
                  </a:cubicBezTo>
                  <a:cubicBezTo>
                    <a:pt x="f14" y="f30"/>
                    <a:pt x="f31" y="f16"/>
                    <a:pt x="f32" y="f25"/>
                  </a:cubicBezTo>
                  <a:cubicBezTo>
                    <a:pt x="f32" y="f6"/>
                    <a:pt x="f16" y="f33"/>
                    <a:pt x="f8" y="f9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51">
              <a:extLst>
                <a:ext uri="{FF2B5EF4-FFF2-40B4-BE49-F238E27FC236}">
                  <a16:creationId xmlns:a16="http://schemas.microsoft.com/office/drawing/2014/main" id="{FDD2B08E-1666-B424-690D-B6108FFEDD21}"/>
                </a:ext>
              </a:extLst>
            </p:cNvPr>
            <p:cNvSpPr/>
            <p:nvPr/>
          </p:nvSpPr>
          <p:spPr>
            <a:xfrm>
              <a:off x="9693270" y="5524503"/>
              <a:ext cx="412751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73"/>
                <a:gd name="f8" fmla="val 70"/>
                <a:gd name="f9" fmla="val 83"/>
                <a:gd name="f10" fmla="val 74"/>
                <a:gd name="f11" fmla="val 69"/>
                <a:gd name="f12" fmla="val 64"/>
                <a:gd name="f13" fmla="val 68"/>
                <a:gd name="f14" fmla="val 50"/>
                <a:gd name="f15" fmla="val 66"/>
                <a:gd name="f16" fmla="val 37"/>
                <a:gd name="f17" fmla="val 23"/>
                <a:gd name="f18" fmla="val 71"/>
                <a:gd name="f19" fmla="val 20"/>
                <a:gd name="f20" fmla="val 18"/>
                <a:gd name="f21" fmla="val 72"/>
                <a:gd name="f22" fmla="val 16"/>
                <a:gd name="f23" fmla="val 10"/>
                <a:gd name="f24" fmla="val 61"/>
                <a:gd name="f25" fmla="val 5"/>
                <a:gd name="f26" fmla="val 53"/>
                <a:gd name="f27" fmla="val 2"/>
                <a:gd name="f28" fmla="val 44"/>
                <a:gd name="f29" fmla="val 42"/>
                <a:gd name="f30" fmla="val 40"/>
                <a:gd name="f31" fmla="val 1"/>
                <a:gd name="f32" fmla="val 38"/>
                <a:gd name="f33" fmla="val 6"/>
                <a:gd name="f34" fmla="val 25"/>
                <a:gd name="f35" fmla="val 13"/>
                <a:gd name="f36" fmla="val 3"/>
                <a:gd name="f37" fmla="val 31"/>
                <a:gd name="f38" fmla="val 26"/>
                <a:gd name="f39" fmla="val 62"/>
                <a:gd name="f40" fmla="val 48"/>
                <a:gd name="f41" fmla="+- 0 0 -90"/>
                <a:gd name="f42" fmla="*/ f3 1 93"/>
                <a:gd name="f43" fmla="*/ f4 1 73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93"/>
                <a:gd name="f52" fmla="*/ f48 1 73"/>
                <a:gd name="f53" fmla="*/ 93 f49 1"/>
                <a:gd name="f54" fmla="*/ 70 f48 1"/>
                <a:gd name="f55" fmla="*/ 64 f49 1"/>
                <a:gd name="f56" fmla="*/ 68 f48 1"/>
                <a:gd name="f57" fmla="*/ 23 f49 1"/>
                <a:gd name="f58" fmla="*/ 71 f48 1"/>
                <a:gd name="f59" fmla="*/ 16 f49 1"/>
                <a:gd name="f60" fmla="*/ 69 f48 1"/>
                <a:gd name="f61" fmla="*/ 2 f49 1"/>
                <a:gd name="f62" fmla="*/ 44 f48 1"/>
                <a:gd name="f63" fmla="*/ 1 f49 1"/>
                <a:gd name="f64" fmla="*/ 38 f48 1"/>
                <a:gd name="f65" fmla="*/ 3 f49 1"/>
                <a:gd name="f66" fmla="*/ 0 f48 1"/>
                <a:gd name="f67" fmla="+- f50 0 f1"/>
                <a:gd name="f68" fmla="*/ f53 1 93"/>
                <a:gd name="f69" fmla="*/ f54 1 73"/>
                <a:gd name="f70" fmla="*/ f55 1 93"/>
                <a:gd name="f71" fmla="*/ f56 1 73"/>
                <a:gd name="f72" fmla="*/ f57 1 93"/>
                <a:gd name="f73" fmla="*/ f58 1 73"/>
                <a:gd name="f74" fmla="*/ f59 1 93"/>
                <a:gd name="f75" fmla="*/ f60 1 73"/>
                <a:gd name="f76" fmla="*/ f61 1 93"/>
                <a:gd name="f77" fmla="*/ f62 1 73"/>
                <a:gd name="f78" fmla="*/ f63 1 93"/>
                <a:gd name="f79" fmla="*/ f64 1 73"/>
                <a:gd name="f80" fmla="*/ f65 1 93"/>
                <a:gd name="f81" fmla="*/ f66 1 73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93" h="73">
                  <a:moveTo>
                    <a:pt x="f6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7"/>
                    <a:pt x="f20" y="f21"/>
                    <a:pt x="f22" y="f11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5" y="f29"/>
                    <a:pt x="f5" y="f30"/>
                    <a:pt x="f31" y="f32"/>
                  </a:cubicBezTo>
                  <a:cubicBezTo>
                    <a:pt x="f33" y="f34"/>
                    <a:pt x="f25" y="f35"/>
                    <a:pt x="f36" y="f5"/>
                  </a:cubicBezTo>
                  <a:cubicBezTo>
                    <a:pt x="f37" y="f38"/>
                    <a:pt x="f39" y="f40"/>
                    <a:pt x="f6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52">
              <a:extLst>
                <a:ext uri="{FF2B5EF4-FFF2-40B4-BE49-F238E27FC236}">
                  <a16:creationId xmlns:a16="http://schemas.microsoft.com/office/drawing/2014/main" id="{3CF226F8-1A27-0419-70CE-559E97139BA2}"/>
                </a:ext>
              </a:extLst>
            </p:cNvPr>
            <p:cNvSpPr/>
            <p:nvPr/>
          </p:nvSpPr>
          <p:spPr>
            <a:xfrm>
              <a:off x="9156701" y="7088191"/>
              <a:ext cx="200025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1"/>
                <a:gd name="f8" fmla="val 15"/>
                <a:gd name="f9" fmla="val 30"/>
                <a:gd name="f10" fmla="val 1"/>
                <a:gd name="f11" fmla="val 36"/>
                <a:gd name="f12" fmla="val 6"/>
                <a:gd name="f13" fmla="val 25"/>
                <a:gd name="f14" fmla="val 10"/>
                <a:gd name="f15" fmla="val 20"/>
                <a:gd name="f16" fmla="val 13"/>
                <a:gd name="f17" fmla="val 8"/>
                <a:gd name="f18" fmla="+- 0 0 -90"/>
                <a:gd name="f19" fmla="*/ f3 1 45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45"/>
                <a:gd name="f29" fmla="*/ f25 1 21"/>
                <a:gd name="f30" fmla="*/ 0 f26 1"/>
                <a:gd name="f31" fmla="*/ 0 f25 1"/>
                <a:gd name="f32" fmla="*/ 45 f26 1"/>
                <a:gd name="f33" fmla="*/ 1 f25 1"/>
                <a:gd name="f34" fmla="*/ 20 f26 1"/>
                <a:gd name="f35" fmla="*/ 21 f25 1"/>
                <a:gd name="f36" fmla="+- f27 0 f1"/>
                <a:gd name="f37" fmla="*/ f30 1 45"/>
                <a:gd name="f38" fmla="*/ f31 1 21"/>
                <a:gd name="f39" fmla="*/ f32 1 45"/>
                <a:gd name="f40" fmla="*/ f33 1 21"/>
                <a:gd name="f41" fmla="*/ f34 1 45"/>
                <a:gd name="f42" fmla="*/ f35 1 2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45" h="21">
                  <a:moveTo>
                    <a:pt x="f5" y="f5"/>
                  </a:moveTo>
                  <a:cubicBezTo>
                    <a:pt x="f8" y="f5"/>
                    <a:pt x="f9" y="f10"/>
                    <a:pt x="f6" y="f10"/>
                  </a:cubicBezTo>
                  <a:cubicBezTo>
                    <a:pt x="f11" y="f12"/>
                    <a:pt x="f13" y="f14"/>
                    <a:pt x="f15" y="f7"/>
                  </a:cubicBezTo>
                  <a:cubicBezTo>
                    <a:pt x="f8" y="f16"/>
                    <a:pt x="f17" y="f12"/>
                    <a:pt x="f5" y="f5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73">
              <a:extLst>
                <a:ext uri="{FF2B5EF4-FFF2-40B4-BE49-F238E27FC236}">
                  <a16:creationId xmlns:a16="http://schemas.microsoft.com/office/drawing/2014/main" id="{F5CC855B-FA33-C35B-D07F-5D419AB330A8}"/>
                </a:ext>
              </a:extLst>
            </p:cNvPr>
            <p:cNvSpPr/>
            <p:nvPr/>
          </p:nvSpPr>
          <p:spPr>
            <a:xfrm>
              <a:off x="8556626" y="5532440"/>
              <a:ext cx="284158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55"/>
                <a:gd name="f8" fmla="val 45"/>
                <a:gd name="f9" fmla="val 20"/>
                <a:gd name="f10" fmla="val 30"/>
                <a:gd name="f11" fmla="val 41"/>
                <a:gd name="f12" fmla="val 16"/>
                <a:gd name="f13" fmla="val 60"/>
                <a:gd name="f14" fmla="val 61"/>
                <a:gd name="f15" fmla="val 5"/>
                <a:gd name="f16" fmla="val 59"/>
                <a:gd name="f17" fmla="val 9"/>
                <a:gd name="f18" fmla="val 14"/>
                <a:gd name="f19" fmla="val 19"/>
                <a:gd name="f20" fmla="val 25"/>
                <a:gd name="f21" fmla="val 29"/>
                <a:gd name="f22" fmla="val 35"/>
                <a:gd name="f23" fmla="val 62"/>
                <a:gd name="f24" fmla="val 40"/>
                <a:gd name="f25" fmla="val 48"/>
                <a:gd name="f26" fmla="val 58"/>
                <a:gd name="f27" fmla="val 51"/>
                <a:gd name="f28" fmla="val 56"/>
                <a:gd name="f29" fmla="val 53"/>
                <a:gd name="f30" fmla="val 52"/>
                <a:gd name="f31" fmla="val 50"/>
                <a:gd name="f32" fmla="val 34"/>
                <a:gd name="f33" fmla="val 27"/>
                <a:gd name="f34" fmla="val 18"/>
                <a:gd name="f35" fmla="val 49"/>
                <a:gd name="f36" fmla="+- 0 0 -90"/>
                <a:gd name="f37" fmla="*/ f3 1 64"/>
                <a:gd name="f38" fmla="*/ f4 1 5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4"/>
                <a:gd name="f47" fmla="*/ f43 1 55"/>
                <a:gd name="f48" fmla="*/ 0 f44 1"/>
                <a:gd name="f49" fmla="*/ 45 f43 1"/>
                <a:gd name="f50" fmla="*/ 60 f44 1"/>
                <a:gd name="f51" fmla="*/ 0 f43 1"/>
                <a:gd name="f52" fmla="*/ 59 f44 1"/>
                <a:gd name="f53" fmla="*/ 14 f43 1"/>
                <a:gd name="f54" fmla="*/ 61 f44 1"/>
                <a:gd name="f55" fmla="*/ 29 f43 1"/>
                <a:gd name="f56" fmla="*/ 56 f44 1"/>
                <a:gd name="f57" fmla="*/ 53 f43 1"/>
                <a:gd name="f58" fmla="*/ 48 f44 1"/>
                <a:gd name="f59" fmla="*/ 52 f43 1"/>
                <a:gd name="f60" fmla="*/ 27 f44 1"/>
                <a:gd name="f61" fmla="*/ 51 f43 1"/>
                <a:gd name="f62" fmla="+- f45 0 f1"/>
                <a:gd name="f63" fmla="*/ f48 1 64"/>
                <a:gd name="f64" fmla="*/ f49 1 55"/>
                <a:gd name="f65" fmla="*/ f50 1 64"/>
                <a:gd name="f66" fmla="*/ f51 1 55"/>
                <a:gd name="f67" fmla="*/ f52 1 64"/>
                <a:gd name="f68" fmla="*/ f53 1 55"/>
                <a:gd name="f69" fmla="*/ f54 1 64"/>
                <a:gd name="f70" fmla="*/ f55 1 55"/>
                <a:gd name="f71" fmla="*/ f56 1 64"/>
                <a:gd name="f72" fmla="*/ f57 1 55"/>
                <a:gd name="f73" fmla="*/ f58 1 64"/>
                <a:gd name="f74" fmla="*/ f59 1 55"/>
                <a:gd name="f75" fmla="*/ f60 1 64"/>
                <a:gd name="f76" fmla="*/ f61 1 55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7"/>
                <a:gd name="f93" fmla="*/ f75 1 f46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8 1"/>
                <a:gd name="f111" fmla="*/ f93 f37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1" y="f100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99" y="f100"/>
                </a:cxn>
              </a:cxnLst>
              <a:rect l="f95" t="f98" r="f96" b="f97"/>
              <a:pathLst>
                <a:path w="64" h="5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16" y="f20"/>
                    <a:pt x="f14" y="f21"/>
                  </a:cubicBezTo>
                  <a:cubicBezTo>
                    <a:pt x="f6" y="f22"/>
                    <a:pt x="f23" y="f24"/>
                    <a:pt x="f13" y="f8"/>
                  </a:cubicBezTo>
                  <a:cubicBezTo>
                    <a:pt x="f16" y="f25"/>
                    <a:pt x="f26" y="f27"/>
                    <a:pt x="f28" y="f29"/>
                  </a:cubicBezTo>
                  <a:cubicBezTo>
                    <a:pt x="f29" y="f7"/>
                    <a:pt x="f27" y="f30"/>
                    <a:pt x="f25" y="f30"/>
                  </a:cubicBezTo>
                  <a:cubicBezTo>
                    <a:pt x="f11" y="f31"/>
                    <a:pt x="f32" y="f27"/>
                    <a:pt x="f33" y="f27"/>
                  </a:cubicBezTo>
                  <a:cubicBezTo>
                    <a:pt x="f34" y="f27"/>
                    <a:pt x="f17" y="f35"/>
                    <a:pt x="f5" y="f8"/>
                  </a:cubicBezTo>
                  <a:close/>
                </a:path>
              </a:pathLst>
            </a:custGeom>
            <a:solidFill>
              <a:srgbClr val="F7D1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>
            <a:extLst>
              <a:ext uri="{FF2B5EF4-FFF2-40B4-BE49-F238E27FC236}">
                <a16:creationId xmlns:a16="http://schemas.microsoft.com/office/drawing/2014/main" id="{4D60303F-74E6-469E-84C7-10E9F8D5FBC2}"/>
              </a:ext>
            </a:extLst>
          </p:cNvPr>
          <p:cNvSpPr txBox="1"/>
          <p:nvPr/>
        </p:nvSpPr>
        <p:spPr>
          <a:xfrm>
            <a:off x="8537831" y="602982"/>
            <a:ext cx="57246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ارائه </a:t>
            </a:r>
          </a:p>
          <a:p>
            <a:pPr algn="r" rtl="1"/>
            <a:r>
              <a:rPr lang="fa-IR" altLang="ko-KR" sz="6000" b="1" dirty="0">
                <a:solidFill>
                  <a:srgbClr val="FFFF00"/>
                </a:solidFill>
                <a:latin typeface="+mj-lt"/>
                <a:cs typeface="B Nazanin" panose="00000400000000000000" pitchFamily="2" charset="-78"/>
              </a:rPr>
              <a:t>پاورپوینت</a:t>
            </a:r>
          </a:p>
          <a:p>
            <a:pPr algn="r" rtl="1"/>
            <a:r>
              <a:rPr lang="fa-IR" altLang="ko-KR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 ساده</a:t>
            </a:r>
            <a:endParaRPr lang="ko-KR" altLang="en-US" sz="6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6659F5D-5508-4899-98E5-1E281E4FF9B7}"/>
              </a:ext>
            </a:extLst>
          </p:cNvPr>
          <p:cNvGrpSpPr/>
          <p:nvPr/>
        </p:nvGrpSpPr>
        <p:grpSpPr>
          <a:xfrm>
            <a:off x="9973235" y="4019792"/>
            <a:ext cx="7071755" cy="1020885"/>
            <a:chOff x="3017859" y="4310610"/>
            <a:chExt cx="1870812" cy="680590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AA545726-02AA-41D9-AD21-90B6E3CF6911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3D5735EC-47C9-4602-936D-09729C6D58A8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A473932-663C-463A-AB81-FA01E041387B}"/>
              </a:ext>
            </a:extLst>
          </p:cNvPr>
          <p:cNvGrpSpPr/>
          <p:nvPr/>
        </p:nvGrpSpPr>
        <p:grpSpPr>
          <a:xfrm>
            <a:off x="9973235" y="5347583"/>
            <a:ext cx="7071755" cy="1020885"/>
            <a:chOff x="3017859" y="4310610"/>
            <a:chExt cx="1870812" cy="68059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C268DA2-4BF5-4D6B-8061-25BBC82F6555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BD2A905-13E5-4872-AFDB-9E3DB52DF8C0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CF5C550-D605-4D37-A88D-0C7A9C168214}"/>
              </a:ext>
            </a:extLst>
          </p:cNvPr>
          <p:cNvGrpSpPr/>
          <p:nvPr/>
        </p:nvGrpSpPr>
        <p:grpSpPr>
          <a:xfrm>
            <a:off x="9973235" y="6675377"/>
            <a:ext cx="7071755" cy="1020885"/>
            <a:chOff x="3017859" y="4310610"/>
            <a:chExt cx="1870812" cy="680590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E545EF7-3DFF-4FF9-8646-EFCD03FA7A7B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64504754-99DD-4BA5-B225-154FA487374B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3" name="Oval 52">
            <a:extLst>
              <a:ext uri="{FF2B5EF4-FFF2-40B4-BE49-F238E27FC236}">
                <a16:creationId xmlns:a16="http://schemas.microsoft.com/office/drawing/2014/main" id="{D1D31871-B274-4926-A076-01D015BADCD9}"/>
              </a:ext>
            </a:extLst>
          </p:cNvPr>
          <p:cNvSpPr/>
          <p:nvPr/>
        </p:nvSpPr>
        <p:spPr>
          <a:xfrm>
            <a:off x="8594630" y="4067267"/>
            <a:ext cx="972108" cy="972108"/>
          </a:xfrm>
          <a:prstGeom prst="ellipse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D411C76F-73EC-4544-BC7F-3A0FF697B4BC}"/>
              </a:ext>
            </a:extLst>
          </p:cNvPr>
          <p:cNvSpPr/>
          <p:nvPr/>
        </p:nvSpPr>
        <p:spPr>
          <a:xfrm>
            <a:off x="8594630" y="5395058"/>
            <a:ext cx="972108" cy="972108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C2EF2EB8-ED3F-43F3-B930-A5A7893F2E2F}"/>
              </a:ext>
            </a:extLst>
          </p:cNvPr>
          <p:cNvSpPr/>
          <p:nvPr/>
        </p:nvSpPr>
        <p:spPr>
          <a:xfrm>
            <a:off x="8594630" y="6722850"/>
            <a:ext cx="972108" cy="972108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4052">
              <a:cs typeface="B Nazanin" panose="00000400000000000000" pitchFamily="2" charset="-78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432ECE-9450-4297-874D-A9E352F3D162}"/>
              </a:ext>
            </a:extLst>
          </p:cNvPr>
          <p:cNvGrpSpPr/>
          <p:nvPr/>
        </p:nvGrpSpPr>
        <p:grpSpPr>
          <a:xfrm>
            <a:off x="9973235" y="8003168"/>
            <a:ext cx="7071755" cy="1020885"/>
            <a:chOff x="3017859" y="4310610"/>
            <a:chExt cx="1870812" cy="680590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F4445D1-8DFF-40A0-BDC7-A3FF9E880CB9}"/>
                </a:ext>
              </a:extLst>
            </p:cNvPr>
            <p:cNvSpPr txBox="1"/>
            <p:nvPr/>
          </p:nvSpPr>
          <p:spPr>
            <a:xfrm>
              <a:off x="3021856" y="4560313"/>
              <a:ext cx="1866815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907D866-366C-4E70-8277-30937A7F8931}"/>
                </a:ext>
              </a:extLst>
            </p:cNvPr>
            <p:cNvSpPr txBox="1"/>
            <p:nvPr/>
          </p:nvSpPr>
          <p:spPr>
            <a:xfrm>
              <a:off x="3017859" y="4310610"/>
              <a:ext cx="1870812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3F15649E-4A9E-4AF5-AA96-399E651316E8}"/>
              </a:ext>
            </a:extLst>
          </p:cNvPr>
          <p:cNvSpPr/>
          <p:nvPr/>
        </p:nvSpPr>
        <p:spPr>
          <a:xfrm>
            <a:off x="8594630" y="8050643"/>
            <a:ext cx="972108" cy="972108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60" name="Freeform 9">
            <a:extLst>
              <a:ext uri="{FF2B5EF4-FFF2-40B4-BE49-F238E27FC236}">
                <a16:creationId xmlns:a16="http://schemas.microsoft.com/office/drawing/2014/main" id="{E1EA76C2-84CB-4F16-8D8C-1F30E4D395C0}"/>
              </a:ext>
            </a:extLst>
          </p:cNvPr>
          <p:cNvSpPr>
            <a:spLocks noEditPoints="1"/>
          </p:cNvSpPr>
          <p:nvPr/>
        </p:nvSpPr>
        <p:spPr bwMode="auto">
          <a:xfrm>
            <a:off x="8870729" y="5606273"/>
            <a:ext cx="419913" cy="590745"/>
          </a:xfrm>
          <a:custGeom>
            <a:avLst/>
            <a:gdLst>
              <a:gd name="T0" fmla="*/ 2311 w 2753"/>
              <a:gd name="T1" fmla="*/ 580 h 3873"/>
              <a:gd name="T2" fmla="*/ 2433 w 2753"/>
              <a:gd name="T3" fmla="*/ 735 h 3873"/>
              <a:gd name="T4" fmla="*/ 2415 w 2753"/>
              <a:gd name="T5" fmla="*/ 948 h 3873"/>
              <a:gd name="T6" fmla="*/ 2253 w 2753"/>
              <a:gd name="T7" fmla="*/ 1073 h 3873"/>
              <a:gd name="T8" fmla="*/ 2037 w 2753"/>
              <a:gd name="T9" fmla="*/ 1138 h 3873"/>
              <a:gd name="T10" fmla="*/ 1946 w 2753"/>
              <a:gd name="T11" fmla="*/ 1260 h 3873"/>
              <a:gd name="T12" fmla="*/ 2039 w 2753"/>
              <a:gd name="T13" fmla="*/ 1346 h 3873"/>
              <a:gd name="T14" fmla="*/ 2400 w 2753"/>
              <a:gd name="T15" fmla="*/ 1671 h 3873"/>
              <a:gd name="T16" fmla="*/ 2649 w 2753"/>
              <a:gd name="T17" fmla="*/ 2118 h 3873"/>
              <a:gd name="T18" fmla="*/ 2746 w 2753"/>
              <a:gd name="T19" fmla="*/ 2586 h 3873"/>
              <a:gd name="T20" fmla="*/ 2739 w 2753"/>
              <a:gd name="T21" fmla="*/ 3028 h 3873"/>
              <a:gd name="T22" fmla="*/ 2671 w 2753"/>
              <a:gd name="T23" fmla="*/ 3397 h 3873"/>
              <a:gd name="T24" fmla="*/ 2597 w 2753"/>
              <a:gd name="T25" fmla="*/ 3648 h 3873"/>
              <a:gd name="T26" fmla="*/ 2533 w 2753"/>
              <a:gd name="T27" fmla="*/ 3764 h 3873"/>
              <a:gd name="T28" fmla="*/ 2319 w 2753"/>
              <a:gd name="T29" fmla="*/ 3855 h 3873"/>
              <a:gd name="T30" fmla="*/ 1959 w 2753"/>
              <a:gd name="T31" fmla="*/ 3868 h 3873"/>
              <a:gd name="T32" fmla="*/ 1531 w 2753"/>
              <a:gd name="T33" fmla="*/ 3768 h 3873"/>
              <a:gd name="T34" fmla="*/ 1146 w 2753"/>
              <a:gd name="T35" fmla="*/ 3597 h 3873"/>
              <a:gd name="T36" fmla="*/ 846 w 2753"/>
              <a:gd name="T37" fmla="*/ 3420 h 3873"/>
              <a:gd name="T38" fmla="*/ 669 w 2753"/>
              <a:gd name="T39" fmla="*/ 3297 h 3873"/>
              <a:gd name="T40" fmla="*/ 562 w 2753"/>
              <a:gd name="T41" fmla="*/ 3206 h 3873"/>
              <a:gd name="T42" fmla="*/ 189 w 2753"/>
              <a:gd name="T43" fmla="*/ 2718 h 3873"/>
              <a:gd name="T44" fmla="*/ 0 w 2753"/>
              <a:gd name="T45" fmla="*/ 2148 h 3873"/>
              <a:gd name="T46" fmla="*/ 79 w 2753"/>
              <a:gd name="T47" fmla="*/ 1729 h 3873"/>
              <a:gd name="T48" fmla="*/ 217 w 2753"/>
              <a:gd name="T49" fmla="*/ 1491 h 3873"/>
              <a:gd name="T50" fmla="*/ 319 w 2753"/>
              <a:gd name="T51" fmla="*/ 1380 h 3873"/>
              <a:gd name="T52" fmla="*/ 368 w 2753"/>
              <a:gd name="T53" fmla="*/ 1135 h 3873"/>
              <a:gd name="T54" fmla="*/ 353 w 2753"/>
              <a:gd name="T55" fmla="*/ 831 h 3873"/>
              <a:gd name="T56" fmla="*/ 384 w 2753"/>
              <a:gd name="T57" fmla="*/ 675 h 3873"/>
              <a:gd name="T58" fmla="*/ 559 w 2753"/>
              <a:gd name="T59" fmla="*/ 591 h 3873"/>
              <a:gd name="T60" fmla="*/ 699 w 2753"/>
              <a:gd name="T61" fmla="*/ 664 h 3873"/>
              <a:gd name="T62" fmla="*/ 769 w 2753"/>
              <a:gd name="T63" fmla="*/ 866 h 3873"/>
              <a:gd name="T64" fmla="*/ 791 w 2753"/>
              <a:gd name="T65" fmla="*/ 1115 h 3873"/>
              <a:gd name="T66" fmla="*/ 1008 w 2753"/>
              <a:gd name="T67" fmla="*/ 1053 h 3873"/>
              <a:gd name="T68" fmla="*/ 1433 w 2753"/>
              <a:gd name="T69" fmla="*/ 700 h 3873"/>
              <a:gd name="T70" fmla="*/ 1737 w 2753"/>
              <a:gd name="T71" fmla="*/ 600 h 3873"/>
              <a:gd name="T72" fmla="*/ 2062 w 2753"/>
              <a:gd name="T73" fmla="*/ 557 h 3873"/>
              <a:gd name="T74" fmla="*/ 1277 w 2753"/>
              <a:gd name="T75" fmla="*/ 18 h 3873"/>
              <a:gd name="T76" fmla="*/ 1315 w 2753"/>
              <a:gd name="T77" fmla="*/ 111 h 3873"/>
              <a:gd name="T78" fmla="*/ 1329 w 2753"/>
              <a:gd name="T79" fmla="*/ 229 h 3873"/>
              <a:gd name="T80" fmla="*/ 1389 w 2753"/>
              <a:gd name="T81" fmla="*/ 278 h 3873"/>
              <a:gd name="T82" fmla="*/ 1471 w 2753"/>
              <a:gd name="T83" fmla="*/ 138 h 3873"/>
              <a:gd name="T84" fmla="*/ 1600 w 2753"/>
              <a:gd name="T85" fmla="*/ 22 h 3873"/>
              <a:gd name="T86" fmla="*/ 1671 w 2753"/>
              <a:gd name="T87" fmla="*/ 108 h 3873"/>
              <a:gd name="T88" fmla="*/ 1649 w 2753"/>
              <a:gd name="T89" fmla="*/ 249 h 3873"/>
              <a:gd name="T90" fmla="*/ 1666 w 2753"/>
              <a:gd name="T91" fmla="*/ 408 h 3873"/>
              <a:gd name="T92" fmla="*/ 1775 w 2753"/>
              <a:gd name="T93" fmla="*/ 511 h 3873"/>
              <a:gd name="T94" fmla="*/ 1529 w 2753"/>
              <a:gd name="T95" fmla="*/ 580 h 3873"/>
              <a:gd name="T96" fmla="*/ 1239 w 2753"/>
              <a:gd name="T97" fmla="*/ 735 h 3873"/>
              <a:gd name="T98" fmla="*/ 995 w 2753"/>
              <a:gd name="T99" fmla="*/ 958 h 3873"/>
              <a:gd name="T100" fmla="*/ 871 w 2753"/>
              <a:gd name="T101" fmla="*/ 1124 h 3873"/>
              <a:gd name="T102" fmla="*/ 855 w 2753"/>
              <a:gd name="T103" fmla="*/ 1100 h 3873"/>
              <a:gd name="T104" fmla="*/ 826 w 2753"/>
              <a:gd name="T105" fmla="*/ 798 h 3873"/>
              <a:gd name="T106" fmla="*/ 837 w 2753"/>
              <a:gd name="T107" fmla="*/ 658 h 3873"/>
              <a:gd name="T108" fmla="*/ 897 w 2753"/>
              <a:gd name="T109" fmla="*/ 555 h 3873"/>
              <a:gd name="T110" fmla="*/ 704 w 2753"/>
              <a:gd name="T111" fmla="*/ 437 h 3873"/>
              <a:gd name="T112" fmla="*/ 609 w 2753"/>
              <a:gd name="T113" fmla="*/ 320 h 3873"/>
              <a:gd name="T114" fmla="*/ 691 w 2753"/>
              <a:gd name="T115" fmla="*/ 206 h 3873"/>
              <a:gd name="T116" fmla="*/ 886 w 2753"/>
              <a:gd name="T117" fmla="*/ 251 h 3873"/>
              <a:gd name="T118" fmla="*/ 1144 w 2753"/>
              <a:gd name="T119" fmla="*/ 375 h 3873"/>
              <a:gd name="T120" fmla="*/ 1115 w 2753"/>
              <a:gd name="T121" fmla="*/ 189 h 3873"/>
              <a:gd name="T122" fmla="*/ 1120 w 2753"/>
              <a:gd name="T123" fmla="*/ 38 h 3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53" h="3873">
                <a:moveTo>
                  <a:pt x="2122" y="555"/>
                </a:moveTo>
                <a:lnTo>
                  <a:pt x="2180" y="557"/>
                </a:lnTo>
                <a:lnTo>
                  <a:pt x="2231" y="560"/>
                </a:lnTo>
                <a:lnTo>
                  <a:pt x="2275" y="568"/>
                </a:lnTo>
                <a:lnTo>
                  <a:pt x="2311" y="580"/>
                </a:lnTo>
                <a:lnTo>
                  <a:pt x="2346" y="598"/>
                </a:lnTo>
                <a:lnTo>
                  <a:pt x="2375" y="626"/>
                </a:lnTo>
                <a:lnTo>
                  <a:pt x="2399" y="658"/>
                </a:lnTo>
                <a:lnTo>
                  <a:pt x="2419" y="695"/>
                </a:lnTo>
                <a:lnTo>
                  <a:pt x="2433" y="735"/>
                </a:lnTo>
                <a:lnTo>
                  <a:pt x="2442" y="777"/>
                </a:lnTo>
                <a:lnTo>
                  <a:pt x="2444" y="820"/>
                </a:lnTo>
                <a:lnTo>
                  <a:pt x="2440" y="864"/>
                </a:lnTo>
                <a:lnTo>
                  <a:pt x="2431" y="908"/>
                </a:lnTo>
                <a:lnTo>
                  <a:pt x="2415" y="948"/>
                </a:lnTo>
                <a:lnTo>
                  <a:pt x="2391" y="984"/>
                </a:lnTo>
                <a:lnTo>
                  <a:pt x="2364" y="1013"/>
                </a:lnTo>
                <a:lnTo>
                  <a:pt x="2331" y="1037"/>
                </a:lnTo>
                <a:lnTo>
                  <a:pt x="2293" y="1057"/>
                </a:lnTo>
                <a:lnTo>
                  <a:pt x="2253" y="1073"/>
                </a:lnTo>
                <a:lnTo>
                  <a:pt x="2211" y="1086"/>
                </a:lnTo>
                <a:lnTo>
                  <a:pt x="2166" y="1098"/>
                </a:lnTo>
                <a:lnTo>
                  <a:pt x="2122" y="1111"/>
                </a:lnTo>
                <a:lnTo>
                  <a:pt x="2079" y="1124"/>
                </a:lnTo>
                <a:lnTo>
                  <a:pt x="2037" y="1138"/>
                </a:lnTo>
                <a:lnTo>
                  <a:pt x="1999" y="1157"/>
                </a:lnTo>
                <a:lnTo>
                  <a:pt x="1962" y="1178"/>
                </a:lnTo>
                <a:lnTo>
                  <a:pt x="1931" y="1204"/>
                </a:lnTo>
                <a:lnTo>
                  <a:pt x="1935" y="1235"/>
                </a:lnTo>
                <a:lnTo>
                  <a:pt x="1946" y="1260"/>
                </a:lnTo>
                <a:lnTo>
                  <a:pt x="1959" y="1282"/>
                </a:lnTo>
                <a:lnTo>
                  <a:pt x="1977" y="1302"/>
                </a:lnTo>
                <a:lnTo>
                  <a:pt x="1997" y="1318"/>
                </a:lnTo>
                <a:lnTo>
                  <a:pt x="2019" y="1333"/>
                </a:lnTo>
                <a:lnTo>
                  <a:pt x="2039" y="1346"/>
                </a:lnTo>
                <a:lnTo>
                  <a:pt x="2060" y="1360"/>
                </a:lnTo>
                <a:lnTo>
                  <a:pt x="2159" y="1433"/>
                </a:lnTo>
                <a:lnTo>
                  <a:pt x="2248" y="1509"/>
                </a:lnTo>
                <a:lnTo>
                  <a:pt x="2328" y="1588"/>
                </a:lnTo>
                <a:lnTo>
                  <a:pt x="2400" y="1671"/>
                </a:lnTo>
                <a:lnTo>
                  <a:pt x="2464" y="1757"/>
                </a:lnTo>
                <a:lnTo>
                  <a:pt x="2522" y="1844"/>
                </a:lnTo>
                <a:lnTo>
                  <a:pt x="2571" y="1933"/>
                </a:lnTo>
                <a:lnTo>
                  <a:pt x="2613" y="2026"/>
                </a:lnTo>
                <a:lnTo>
                  <a:pt x="2649" y="2118"/>
                </a:lnTo>
                <a:lnTo>
                  <a:pt x="2679" y="2211"/>
                </a:lnTo>
                <a:lnTo>
                  <a:pt x="2704" y="2304"/>
                </a:lnTo>
                <a:lnTo>
                  <a:pt x="2722" y="2398"/>
                </a:lnTo>
                <a:lnTo>
                  <a:pt x="2737" y="2493"/>
                </a:lnTo>
                <a:lnTo>
                  <a:pt x="2746" y="2586"/>
                </a:lnTo>
                <a:lnTo>
                  <a:pt x="2751" y="2677"/>
                </a:lnTo>
                <a:lnTo>
                  <a:pt x="2753" y="2768"/>
                </a:lnTo>
                <a:lnTo>
                  <a:pt x="2751" y="2857"/>
                </a:lnTo>
                <a:lnTo>
                  <a:pt x="2746" y="2942"/>
                </a:lnTo>
                <a:lnTo>
                  <a:pt x="2739" y="3028"/>
                </a:lnTo>
                <a:lnTo>
                  <a:pt x="2728" y="3108"/>
                </a:lnTo>
                <a:lnTo>
                  <a:pt x="2715" y="3186"/>
                </a:lnTo>
                <a:lnTo>
                  <a:pt x="2702" y="3260"/>
                </a:lnTo>
                <a:lnTo>
                  <a:pt x="2688" y="3331"/>
                </a:lnTo>
                <a:lnTo>
                  <a:pt x="2671" y="3397"/>
                </a:lnTo>
                <a:lnTo>
                  <a:pt x="2657" y="3458"/>
                </a:lnTo>
                <a:lnTo>
                  <a:pt x="2640" y="3515"/>
                </a:lnTo>
                <a:lnTo>
                  <a:pt x="2624" y="3564"/>
                </a:lnTo>
                <a:lnTo>
                  <a:pt x="2609" y="3609"/>
                </a:lnTo>
                <a:lnTo>
                  <a:pt x="2597" y="3648"/>
                </a:lnTo>
                <a:lnTo>
                  <a:pt x="2584" y="3680"/>
                </a:lnTo>
                <a:lnTo>
                  <a:pt x="2573" y="3704"/>
                </a:lnTo>
                <a:lnTo>
                  <a:pt x="2566" y="3722"/>
                </a:lnTo>
                <a:lnTo>
                  <a:pt x="2560" y="3733"/>
                </a:lnTo>
                <a:lnTo>
                  <a:pt x="2533" y="3764"/>
                </a:lnTo>
                <a:lnTo>
                  <a:pt x="2499" y="3789"/>
                </a:lnTo>
                <a:lnTo>
                  <a:pt x="2459" y="3811"/>
                </a:lnTo>
                <a:lnTo>
                  <a:pt x="2415" y="3829"/>
                </a:lnTo>
                <a:lnTo>
                  <a:pt x="2368" y="3844"/>
                </a:lnTo>
                <a:lnTo>
                  <a:pt x="2319" y="3855"/>
                </a:lnTo>
                <a:lnTo>
                  <a:pt x="2269" y="3862"/>
                </a:lnTo>
                <a:lnTo>
                  <a:pt x="2220" y="3868"/>
                </a:lnTo>
                <a:lnTo>
                  <a:pt x="2133" y="3873"/>
                </a:lnTo>
                <a:lnTo>
                  <a:pt x="2046" y="3873"/>
                </a:lnTo>
                <a:lnTo>
                  <a:pt x="1959" y="3868"/>
                </a:lnTo>
                <a:lnTo>
                  <a:pt x="1871" y="3855"/>
                </a:lnTo>
                <a:lnTo>
                  <a:pt x="1784" y="3838"/>
                </a:lnTo>
                <a:lnTo>
                  <a:pt x="1699" y="3818"/>
                </a:lnTo>
                <a:lnTo>
                  <a:pt x="1613" y="3795"/>
                </a:lnTo>
                <a:lnTo>
                  <a:pt x="1531" y="3768"/>
                </a:lnTo>
                <a:lnTo>
                  <a:pt x="1449" y="3737"/>
                </a:lnTo>
                <a:lnTo>
                  <a:pt x="1369" y="3704"/>
                </a:lnTo>
                <a:lnTo>
                  <a:pt x="1293" y="3669"/>
                </a:lnTo>
                <a:lnTo>
                  <a:pt x="1219" y="3635"/>
                </a:lnTo>
                <a:lnTo>
                  <a:pt x="1146" y="3597"/>
                </a:lnTo>
                <a:lnTo>
                  <a:pt x="1079" y="3560"/>
                </a:lnTo>
                <a:lnTo>
                  <a:pt x="1015" y="3524"/>
                </a:lnTo>
                <a:lnTo>
                  <a:pt x="953" y="3488"/>
                </a:lnTo>
                <a:lnTo>
                  <a:pt x="899" y="3453"/>
                </a:lnTo>
                <a:lnTo>
                  <a:pt x="846" y="3420"/>
                </a:lnTo>
                <a:lnTo>
                  <a:pt x="800" y="3389"/>
                </a:lnTo>
                <a:lnTo>
                  <a:pt x="759" y="3360"/>
                </a:lnTo>
                <a:lnTo>
                  <a:pt x="722" y="3335"/>
                </a:lnTo>
                <a:lnTo>
                  <a:pt x="693" y="3313"/>
                </a:lnTo>
                <a:lnTo>
                  <a:pt x="669" y="3297"/>
                </a:lnTo>
                <a:lnTo>
                  <a:pt x="653" y="3284"/>
                </a:lnTo>
                <a:lnTo>
                  <a:pt x="642" y="3275"/>
                </a:lnTo>
                <a:lnTo>
                  <a:pt x="640" y="3273"/>
                </a:lnTo>
                <a:lnTo>
                  <a:pt x="644" y="3277"/>
                </a:lnTo>
                <a:lnTo>
                  <a:pt x="562" y="3206"/>
                </a:lnTo>
                <a:lnTo>
                  <a:pt x="482" y="3124"/>
                </a:lnTo>
                <a:lnTo>
                  <a:pt x="402" y="3033"/>
                </a:lnTo>
                <a:lnTo>
                  <a:pt x="326" y="2935"/>
                </a:lnTo>
                <a:lnTo>
                  <a:pt x="255" y="2829"/>
                </a:lnTo>
                <a:lnTo>
                  <a:pt x="189" y="2718"/>
                </a:lnTo>
                <a:lnTo>
                  <a:pt x="131" y="2604"/>
                </a:lnTo>
                <a:lnTo>
                  <a:pt x="82" y="2484"/>
                </a:lnTo>
                <a:lnTo>
                  <a:pt x="40" y="2362"/>
                </a:lnTo>
                <a:lnTo>
                  <a:pt x="11" y="2240"/>
                </a:lnTo>
                <a:lnTo>
                  <a:pt x="0" y="2148"/>
                </a:lnTo>
                <a:lnTo>
                  <a:pt x="0" y="2057"/>
                </a:lnTo>
                <a:lnTo>
                  <a:pt x="9" y="1969"/>
                </a:lnTo>
                <a:lnTo>
                  <a:pt x="26" y="1886"/>
                </a:lnTo>
                <a:lnTo>
                  <a:pt x="51" y="1804"/>
                </a:lnTo>
                <a:lnTo>
                  <a:pt x="79" y="1729"/>
                </a:lnTo>
                <a:lnTo>
                  <a:pt x="111" y="1658"/>
                </a:lnTo>
                <a:lnTo>
                  <a:pt x="146" y="1595"/>
                </a:lnTo>
                <a:lnTo>
                  <a:pt x="180" y="1537"/>
                </a:lnTo>
                <a:lnTo>
                  <a:pt x="197" y="1513"/>
                </a:lnTo>
                <a:lnTo>
                  <a:pt x="217" y="1491"/>
                </a:lnTo>
                <a:lnTo>
                  <a:pt x="237" y="1471"/>
                </a:lnTo>
                <a:lnTo>
                  <a:pt x="259" y="1451"/>
                </a:lnTo>
                <a:lnTo>
                  <a:pt x="279" y="1429"/>
                </a:lnTo>
                <a:lnTo>
                  <a:pt x="300" y="1406"/>
                </a:lnTo>
                <a:lnTo>
                  <a:pt x="319" y="1380"/>
                </a:lnTo>
                <a:lnTo>
                  <a:pt x="335" y="1349"/>
                </a:lnTo>
                <a:lnTo>
                  <a:pt x="349" y="1313"/>
                </a:lnTo>
                <a:lnTo>
                  <a:pt x="359" y="1269"/>
                </a:lnTo>
                <a:lnTo>
                  <a:pt x="364" y="1220"/>
                </a:lnTo>
                <a:lnTo>
                  <a:pt x="368" y="1135"/>
                </a:lnTo>
                <a:lnTo>
                  <a:pt x="366" y="1058"/>
                </a:lnTo>
                <a:lnTo>
                  <a:pt x="364" y="989"/>
                </a:lnTo>
                <a:lnTo>
                  <a:pt x="360" y="929"/>
                </a:lnTo>
                <a:lnTo>
                  <a:pt x="357" y="877"/>
                </a:lnTo>
                <a:lnTo>
                  <a:pt x="353" y="831"/>
                </a:lnTo>
                <a:lnTo>
                  <a:pt x="353" y="789"/>
                </a:lnTo>
                <a:lnTo>
                  <a:pt x="355" y="755"/>
                </a:lnTo>
                <a:lnTo>
                  <a:pt x="359" y="724"/>
                </a:lnTo>
                <a:lnTo>
                  <a:pt x="369" y="698"/>
                </a:lnTo>
                <a:lnTo>
                  <a:pt x="384" y="675"/>
                </a:lnTo>
                <a:lnTo>
                  <a:pt x="406" y="653"/>
                </a:lnTo>
                <a:lnTo>
                  <a:pt x="435" y="635"/>
                </a:lnTo>
                <a:lnTo>
                  <a:pt x="473" y="617"/>
                </a:lnTo>
                <a:lnTo>
                  <a:pt x="520" y="600"/>
                </a:lnTo>
                <a:lnTo>
                  <a:pt x="559" y="591"/>
                </a:lnTo>
                <a:lnTo>
                  <a:pt x="593" y="591"/>
                </a:lnTo>
                <a:lnTo>
                  <a:pt x="624" y="598"/>
                </a:lnTo>
                <a:lnTo>
                  <a:pt x="651" y="615"/>
                </a:lnTo>
                <a:lnTo>
                  <a:pt x="677" y="635"/>
                </a:lnTo>
                <a:lnTo>
                  <a:pt x="699" y="664"/>
                </a:lnTo>
                <a:lnTo>
                  <a:pt x="717" y="697"/>
                </a:lnTo>
                <a:lnTo>
                  <a:pt x="733" y="733"/>
                </a:lnTo>
                <a:lnTo>
                  <a:pt x="748" y="775"/>
                </a:lnTo>
                <a:lnTo>
                  <a:pt x="760" y="818"/>
                </a:lnTo>
                <a:lnTo>
                  <a:pt x="769" y="866"/>
                </a:lnTo>
                <a:lnTo>
                  <a:pt x="777" y="915"/>
                </a:lnTo>
                <a:lnTo>
                  <a:pt x="782" y="964"/>
                </a:lnTo>
                <a:lnTo>
                  <a:pt x="788" y="1015"/>
                </a:lnTo>
                <a:lnTo>
                  <a:pt x="789" y="1066"/>
                </a:lnTo>
                <a:lnTo>
                  <a:pt x="791" y="1115"/>
                </a:lnTo>
                <a:lnTo>
                  <a:pt x="791" y="1164"/>
                </a:lnTo>
                <a:lnTo>
                  <a:pt x="791" y="1420"/>
                </a:lnTo>
                <a:lnTo>
                  <a:pt x="884" y="1224"/>
                </a:lnTo>
                <a:lnTo>
                  <a:pt x="942" y="1137"/>
                </a:lnTo>
                <a:lnTo>
                  <a:pt x="1008" y="1053"/>
                </a:lnTo>
                <a:lnTo>
                  <a:pt x="1080" y="969"/>
                </a:lnTo>
                <a:lnTo>
                  <a:pt x="1160" y="893"/>
                </a:lnTo>
                <a:lnTo>
                  <a:pt x="1248" y="820"/>
                </a:lnTo>
                <a:lnTo>
                  <a:pt x="1339" y="757"/>
                </a:lnTo>
                <a:lnTo>
                  <a:pt x="1433" y="700"/>
                </a:lnTo>
                <a:lnTo>
                  <a:pt x="1531" y="657"/>
                </a:lnTo>
                <a:lnTo>
                  <a:pt x="1573" y="642"/>
                </a:lnTo>
                <a:lnTo>
                  <a:pt x="1622" y="628"/>
                </a:lnTo>
                <a:lnTo>
                  <a:pt x="1679" y="613"/>
                </a:lnTo>
                <a:lnTo>
                  <a:pt x="1737" y="600"/>
                </a:lnTo>
                <a:lnTo>
                  <a:pt x="1800" y="588"/>
                </a:lnTo>
                <a:lnTo>
                  <a:pt x="1866" y="577"/>
                </a:lnTo>
                <a:lnTo>
                  <a:pt x="1931" y="568"/>
                </a:lnTo>
                <a:lnTo>
                  <a:pt x="1999" y="562"/>
                </a:lnTo>
                <a:lnTo>
                  <a:pt x="2062" y="557"/>
                </a:lnTo>
                <a:lnTo>
                  <a:pt x="2122" y="555"/>
                </a:lnTo>
                <a:close/>
                <a:moveTo>
                  <a:pt x="1200" y="0"/>
                </a:moveTo>
                <a:lnTo>
                  <a:pt x="1231" y="2"/>
                </a:lnTo>
                <a:lnTo>
                  <a:pt x="1257" y="8"/>
                </a:lnTo>
                <a:lnTo>
                  <a:pt x="1277" y="18"/>
                </a:lnTo>
                <a:lnTo>
                  <a:pt x="1291" y="31"/>
                </a:lnTo>
                <a:lnTo>
                  <a:pt x="1300" y="48"/>
                </a:lnTo>
                <a:lnTo>
                  <a:pt x="1308" y="68"/>
                </a:lnTo>
                <a:lnTo>
                  <a:pt x="1311" y="89"/>
                </a:lnTo>
                <a:lnTo>
                  <a:pt x="1315" y="111"/>
                </a:lnTo>
                <a:lnTo>
                  <a:pt x="1315" y="137"/>
                </a:lnTo>
                <a:lnTo>
                  <a:pt x="1317" y="160"/>
                </a:lnTo>
                <a:lnTo>
                  <a:pt x="1320" y="186"/>
                </a:lnTo>
                <a:lnTo>
                  <a:pt x="1324" y="208"/>
                </a:lnTo>
                <a:lnTo>
                  <a:pt x="1329" y="229"/>
                </a:lnTo>
                <a:lnTo>
                  <a:pt x="1339" y="249"/>
                </a:lnTo>
                <a:lnTo>
                  <a:pt x="1349" y="266"/>
                </a:lnTo>
                <a:lnTo>
                  <a:pt x="1364" y="278"/>
                </a:lnTo>
                <a:lnTo>
                  <a:pt x="1375" y="278"/>
                </a:lnTo>
                <a:lnTo>
                  <a:pt x="1389" y="278"/>
                </a:lnTo>
                <a:lnTo>
                  <a:pt x="1400" y="280"/>
                </a:lnTo>
                <a:lnTo>
                  <a:pt x="1420" y="246"/>
                </a:lnTo>
                <a:lnTo>
                  <a:pt x="1439" y="209"/>
                </a:lnTo>
                <a:lnTo>
                  <a:pt x="1455" y="173"/>
                </a:lnTo>
                <a:lnTo>
                  <a:pt x="1471" y="138"/>
                </a:lnTo>
                <a:lnTo>
                  <a:pt x="1489" y="104"/>
                </a:lnTo>
                <a:lnTo>
                  <a:pt x="1511" y="71"/>
                </a:lnTo>
                <a:lnTo>
                  <a:pt x="1537" y="42"/>
                </a:lnTo>
                <a:lnTo>
                  <a:pt x="1568" y="18"/>
                </a:lnTo>
                <a:lnTo>
                  <a:pt x="1600" y="22"/>
                </a:lnTo>
                <a:lnTo>
                  <a:pt x="1626" y="29"/>
                </a:lnTo>
                <a:lnTo>
                  <a:pt x="1646" y="44"/>
                </a:lnTo>
                <a:lnTo>
                  <a:pt x="1659" y="62"/>
                </a:lnTo>
                <a:lnTo>
                  <a:pt x="1668" y="82"/>
                </a:lnTo>
                <a:lnTo>
                  <a:pt x="1671" y="108"/>
                </a:lnTo>
                <a:lnTo>
                  <a:pt x="1673" y="133"/>
                </a:lnTo>
                <a:lnTo>
                  <a:pt x="1669" y="162"/>
                </a:lnTo>
                <a:lnTo>
                  <a:pt x="1664" y="191"/>
                </a:lnTo>
                <a:lnTo>
                  <a:pt x="1657" y="220"/>
                </a:lnTo>
                <a:lnTo>
                  <a:pt x="1649" y="249"/>
                </a:lnTo>
                <a:lnTo>
                  <a:pt x="1640" y="278"/>
                </a:lnTo>
                <a:lnTo>
                  <a:pt x="1633" y="304"/>
                </a:lnTo>
                <a:lnTo>
                  <a:pt x="1626" y="329"/>
                </a:lnTo>
                <a:lnTo>
                  <a:pt x="1620" y="349"/>
                </a:lnTo>
                <a:lnTo>
                  <a:pt x="1666" y="408"/>
                </a:lnTo>
                <a:lnTo>
                  <a:pt x="1717" y="458"/>
                </a:lnTo>
                <a:lnTo>
                  <a:pt x="1771" y="502"/>
                </a:lnTo>
                <a:lnTo>
                  <a:pt x="1773" y="504"/>
                </a:lnTo>
                <a:lnTo>
                  <a:pt x="1773" y="508"/>
                </a:lnTo>
                <a:lnTo>
                  <a:pt x="1775" y="511"/>
                </a:lnTo>
                <a:lnTo>
                  <a:pt x="1775" y="515"/>
                </a:lnTo>
                <a:lnTo>
                  <a:pt x="1777" y="517"/>
                </a:lnTo>
                <a:lnTo>
                  <a:pt x="1686" y="535"/>
                </a:lnTo>
                <a:lnTo>
                  <a:pt x="1604" y="557"/>
                </a:lnTo>
                <a:lnTo>
                  <a:pt x="1529" y="580"/>
                </a:lnTo>
                <a:lnTo>
                  <a:pt x="1462" y="606"/>
                </a:lnTo>
                <a:lnTo>
                  <a:pt x="1400" y="635"/>
                </a:lnTo>
                <a:lnTo>
                  <a:pt x="1342" y="666"/>
                </a:lnTo>
                <a:lnTo>
                  <a:pt x="1289" y="700"/>
                </a:lnTo>
                <a:lnTo>
                  <a:pt x="1239" y="735"/>
                </a:lnTo>
                <a:lnTo>
                  <a:pt x="1189" y="773"/>
                </a:lnTo>
                <a:lnTo>
                  <a:pt x="1140" y="813"/>
                </a:lnTo>
                <a:lnTo>
                  <a:pt x="1091" y="857"/>
                </a:lnTo>
                <a:lnTo>
                  <a:pt x="1039" y="908"/>
                </a:lnTo>
                <a:lnTo>
                  <a:pt x="995" y="958"/>
                </a:lnTo>
                <a:lnTo>
                  <a:pt x="955" y="1009"/>
                </a:lnTo>
                <a:lnTo>
                  <a:pt x="919" y="1060"/>
                </a:lnTo>
                <a:lnTo>
                  <a:pt x="880" y="1111"/>
                </a:lnTo>
                <a:lnTo>
                  <a:pt x="877" y="1115"/>
                </a:lnTo>
                <a:lnTo>
                  <a:pt x="871" y="1124"/>
                </a:lnTo>
                <a:lnTo>
                  <a:pt x="866" y="1135"/>
                </a:lnTo>
                <a:lnTo>
                  <a:pt x="860" y="1146"/>
                </a:lnTo>
                <a:lnTo>
                  <a:pt x="855" y="1153"/>
                </a:lnTo>
                <a:lnTo>
                  <a:pt x="851" y="1157"/>
                </a:lnTo>
                <a:lnTo>
                  <a:pt x="855" y="1100"/>
                </a:lnTo>
                <a:lnTo>
                  <a:pt x="855" y="1038"/>
                </a:lnTo>
                <a:lnTo>
                  <a:pt x="851" y="977"/>
                </a:lnTo>
                <a:lnTo>
                  <a:pt x="844" y="913"/>
                </a:lnTo>
                <a:lnTo>
                  <a:pt x="835" y="853"/>
                </a:lnTo>
                <a:lnTo>
                  <a:pt x="826" y="798"/>
                </a:lnTo>
                <a:lnTo>
                  <a:pt x="813" y="751"/>
                </a:lnTo>
                <a:lnTo>
                  <a:pt x="800" y="713"/>
                </a:lnTo>
                <a:lnTo>
                  <a:pt x="809" y="698"/>
                </a:lnTo>
                <a:lnTo>
                  <a:pt x="822" y="678"/>
                </a:lnTo>
                <a:lnTo>
                  <a:pt x="837" y="658"/>
                </a:lnTo>
                <a:lnTo>
                  <a:pt x="853" y="637"/>
                </a:lnTo>
                <a:lnTo>
                  <a:pt x="869" y="615"/>
                </a:lnTo>
                <a:lnTo>
                  <a:pt x="882" y="593"/>
                </a:lnTo>
                <a:lnTo>
                  <a:pt x="891" y="573"/>
                </a:lnTo>
                <a:lnTo>
                  <a:pt x="897" y="555"/>
                </a:lnTo>
                <a:lnTo>
                  <a:pt x="897" y="540"/>
                </a:lnTo>
                <a:lnTo>
                  <a:pt x="840" y="511"/>
                </a:lnTo>
                <a:lnTo>
                  <a:pt x="788" y="484"/>
                </a:lnTo>
                <a:lnTo>
                  <a:pt x="742" y="460"/>
                </a:lnTo>
                <a:lnTo>
                  <a:pt x="704" y="437"/>
                </a:lnTo>
                <a:lnTo>
                  <a:pt x="669" y="415"/>
                </a:lnTo>
                <a:lnTo>
                  <a:pt x="644" y="393"/>
                </a:lnTo>
                <a:lnTo>
                  <a:pt x="624" y="371"/>
                </a:lnTo>
                <a:lnTo>
                  <a:pt x="613" y="348"/>
                </a:lnTo>
                <a:lnTo>
                  <a:pt x="609" y="320"/>
                </a:lnTo>
                <a:lnTo>
                  <a:pt x="615" y="291"/>
                </a:lnTo>
                <a:lnTo>
                  <a:pt x="628" y="258"/>
                </a:lnTo>
                <a:lnTo>
                  <a:pt x="646" y="233"/>
                </a:lnTo>
                <a:lnTo>
                  <a:pt x="666" y="215"/>
                </a:lnTo>
                <a:lnTo>
                  <a:pt x="691" y="206"/>
                </a:lnTo>
                <a:lnTo>
                  <a:pt x="720" y="202"/>
                </a:lnTo>
                <a:lnTo>
                  <a:pt x="755" y="206"/>
                </a:lnTo>
                <a:lnTo>
                  <a:pt x="793" y="215"/>
                </a:lnTo>
                <a:lnTo>
                  <a:pt x="837" y="231"/>
                </a:lnTo>
                <a:lnTo>
                  <a:pt x="886" y="251"/>
                </a:lnTo>
                <a:lnTo>
                  <a:pt x="940" y="277"/>
                </a:lnTo>
                <a:lnTo>
                  <a:pt x="1000" y="308"/>
                </a:lnTo>
                <a:lnTo>
                  <a:pt x="1066" y="340"/>
                </a:lnTo>
                <a:lnTo>
                  <a:pt x="1137" y="378"/>
                </a:lnTo>
                <a:lnTo>
                  <a:pt x="1144" y="375"/>
                </a:lnTo>
                <a:lnTo>
                  <a:pt x="1142" y="338"/>
                </a:lnTo>
                <a:lnTo>
                  <a:pt x="1137" y="302"/>
                </a:lnTo>
                <a:lnTo>
                  <a:pt x="1129" y="264"/>
                </a:lnTo>
                <a:lnTo>
                  <a:pt x="1122" y="228"/>
                </a:lnTo>
                <a:lnTo>
                  <a:pt x="1115" y="189"/>
                </a:lnTo>
                <a:lnTo>
                  <a:pt x="1109" y="155"/>
                </a:lnTo>
                <a:lnTo>
                  <a:pt x="1106" y="120"/>
                </a:lnTo>
                <a:lnTo>
                  <a:pt x="1106" y="89"/>
                </a:lnTo>
                <a:lnTo>
                  <a:pt x="1111" y="62"/>
                </a:lnTo>
                <a:lnTo>
                  <a:pt x="1120" y="38"/>
                </a:lnTo>
                <a:lnTo>
                  <a:pt x="1137" y="18"/>
                </a:lnTo>
                <a:lnTo>
                  <a:pt x="1160" y="4"/>
                </a:lnTo>
                <a:lnTo>
                  <a:pt x="12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37160" tIns="68580" rIns="137160" bIns="6858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61" name="Freeform 9">
            <a:extLst>
              <a:ext uri="{FF2B5EF4-FFF2-40B4-BE49-F238E27FC236}">
                <a16:creationId xmlns:a16="http://schemas.microsoft.com/office/drawing/2014/main" id="{557BA8EF-0BDB-48C6-8BA6-80B23E34AAAC}"/>
              </a:ext>
            </a:extLst>
          </p:cNvPr>
          <p:cNvSpPr>
            <a:spLocks noEditPoints="1"/>
          </p:cNvSpPr>
          <p:nvPr/>
        </p:nvSpPr>
        <p:spPr bwMode="auto">
          <a:xfrm>
            <a:off x="8699123" y="4323245"/>
            <a:ext cx="763124" cy="535185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37160" tIns="68580" rIns="137160" bIns="6858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62" name="Freeform 9">
            <a:extLst>
              <a:ext uri="{FF2B5EF4-FFF2-40B4-BE49-F238E27FC236}">
                <a16:creationId xmlns:a16="http://schemas.microsoft.com/office/drawing/2014/main" id="{14A80088-92B4-4185-BCAF-4E06D50F1336}"/>
              </a:ext>
            </a:extLst>
          </p:cNvPr>
          <p:cNvSpPr>
            <a:spLocks noEditPoints="1"/>
          </p:cNvSpPr>
          <p:nvPr/>
        </p:nvSpPr>
        <p:spPr bwMode="auto">
          <a:xfrm>
            <a:off x="8792088" y="7017713"/>
            <a:ext cx="670152" cy="486461"/>
          </a:xfrm>
          <a:custGeom>
            <a:avLst/>
            <a:gdLst>
              <a:gd name="T0" fmla="*/ 1418 w 1846"/>
              <a:gd name="T1" fmla="*/ 21 h 1340"/>
              <a:gd name="T2" fmla="*/ 1609 w 1846"/>
              <a:gd name="T3" fmla="*/ 47 h 1340"/>
              <a:gd name="T4" fmla="*/ 1771 w 1846"/>
              <a:gd name="T5" fmla="*/ 100 h 1340"/>
              <a:gd name="T6" fmla="*/ 1840 w 1846"/>
              <a:gd name="T7" fmla="*/ 191 h 1340"/>
              <a:gd name="T8" fmla="*/ 1787 w 1846"/>
              <a:gd name="T9" fmla="*/ 294 h 1340"/>
              <a:gd name="T10" fmla="*/ 1673 w 1846"/>
              <a:gd name="T11" fmla="*/ 385 h 1340"/>
              <a:gd name="T12" fmla="*/ 1560 w 1846"/>
              <a:gd name="T13" fmla="*/ 447 h 1340"/>
              <a:gd name="T14" fmla="*/ 1462 w 1846"/>
              <a:gd name="T15" fmla="*/ 498 h 1340"/>
              <a:gd name="T16" fmla="*/ 1380 w 1846"/>
              <a:gd name="T17" fmla="*/ 565 h 1340"/>
              <a:gd name="T18" fmla="*/ 1289 w 1846"/>
              <a:gd name="T19" fmla="*/ 605 h 1340"/>
              <a:gd name="T20" fmla="*/ 1198 w 1846"/>
              <a:gd name="T21" fmla="*/ 596 h 1340"/>
              <a:gd name="T22" fmla="*/ 1140 w 1846"/>
              <a:gd name="T23" fmla="*/ 527 h 1340"/>
              <a:gd name="T24" fmla="*/ 1107 w 1846"/>
              <a:gd name="T25" fmla="*/ 447 h 1340"/>
              <a:gd name="T26" fmla="*/ 1091 w 1846"/>
              <a:gd name="T27" fmla="*/ 371 h 1340"/>
              <a:gd name="T28" fmla="*/ 1091 w 1846"/>
              <a:gd name="T29" fmla="*/ 232 h 1340"/>
              <a:gd name="T30" fmla="*/ 1106 w 1846"/>
              <a:gd name="T31" fmla="*/ 129 h 1340"/>
              <a:gd name="T32" fmla="*/ 1138 w 1846"/>
              <a:gd name="T33" fmla="*/ 80 h 1340"/>
              <a:gd name="T34" fmla="*/ 1213 w 1846"/>
              <a:gd name="T35" fmla="*/ 32 h 1340"/>
              <a:gd name="T36" fmla="*/ 606 w 1846"/>
              <a:gd name="T37" fmla="*/ 0 h 1340"/>
              <a:gd name="T38" fmla="*/ 749 w 1846"/>
              <a:gd name="T39" fmla="*/ 9 h 1340"/>
              <a:gd name="T40" fmla="*/ 882 w 1846"/>
              <a:gd name="T41" fmla="*/ 45 h 1340"/>
              <a:gd name="T42" fmla="*/ 978 w 1846"/>
              <a:gd name="T43" fmla="*/ 111 h 1340"/>
              <a:gd name="T44" fmla="*/ 1018 w 1846"/>
              <a:gd name="T45" fmla="*/ 229 h 1340"/>
              <a:gd name="T46" fmla="*/ 1018 w 1846"/>
              <a:gd name="T47" fmla="*/ 401 h 1340"/>
              <a:gd name="T48" fmla="*/ 1049 w 1846"/>
              <a:gd name="T49" fmla="*/ 511 h 1340"/>
              <a:gd name="T50" fmla="*/ 1086 w 1846"/>
              <a:gd name="T51" fmla="*/ 600 h 1340"/>
              <a:gd name="T52" fmla="*/ 1071 w 1846"/>
              <a:gd name="T53" fmla="*/ 678 h 1340"/>
              <a:gd name="T54" fmla="*/ 1029 w 1846"/>
              <a:gd name="T55" fmla="*/ 731 h 1340"/>
              <a:gd name="T56" fmla="*/ 940 w 1846"/>
              <a:gd name="T57" fmla="*/ 807 h 1340"/>
              <a:gd name="T58" fmla="*/ 780 w 1846"/>
              <a:gd name="T59" fmla="*/ 907 h 1340"/>
              <a:gd name="T60" fmla="*/ 658 w 1846"/>
              <a:gd name="T61" fmla="*/ 1016 h 1340"/>
              <a:gd name="T62" fmla="*/ 564 w 1846"/>
              <a:gd name="T63" fmla="*/ 1147 h 1340"/>
              <a:gd name="T64" fmla="*/ 458 w 1846"/>
              <a:gd name="T65" fmla="*/ 1252 h 1340"/>
              <a:gd name="T66" fmla="*/ 344 w 1846"/>
              <a:gd name="T67" fmla="*/ 1320 h 1340"/>
              <a:gd name="T68" fmla="*/ 246 w 1846"/>
              <a:gd name="T69" fmla="*/ 1340 h 1340"/>
              <a:gd name="T70" fmla="*/ 169 w 1846"/>
              <a:gd name="T71" fmla="*/ 1287 h 1340"/>
              <a:gd name="T72" fmla="*/ 93 w 1846"/>
              <a:gd name="T73" fmla="*/ 1156 h 1340"/>
              <a:gd name="T74" fmla="*/ 33 w 1846"/>
              <a:gd name="T75" fmla="*/ 974 h 1340"/>
              <a:gd name="T76" fmla="*/ 2 w 1846"/>
              <a:gd name="T77" fmla="*/ 760 h 1340"/>
              <a:gd name="T78" fmla="*/ 11 w 1846"/>
              <a:gd name="T79" fmla="*/ 540 h 1340"/>
              <a:gd name="T80" fmla="*/ 77 w 1846"/>
              <a:gd name="T81" fmla="*/ 332 h 1340"/>
              <a:gd name="T82" fmla="*/ 211 w 1846"/>
              <a:gd name="T83" fmla="*/ 161 h 1340"/>
              <a:gd name="T84" fmla="*/ 364 w 1846"/>
              <a:gd name="T85" fmla="*/ 60 h 1340"/>
              <a:gd name="T86" fmla="*/ 509 w 1846"/>
              <a:gd name="T87" fmla="*/ 16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6" h="1340">
                <a:moveTo>
                  <a:pt x="1289" y="20"/>
                </a:moveTo>
                <a:lnTo>
                  <a:pt x="1353" y="20"/>
                </a:lnTo>
                <a:lnTo>
                  <a:pt x="1418" y="21"/>
                </a:lnTo>
                <a:lnTo>
                  <a:pt x="1484" y="27"/>
                </a:lnTo>
                <a:lnTo>
                  <a:pt x="1547" y="36"/>
                </a:lnTo>
                <a:lnTo>
                  <a:pt x="1609" y="47"/>
                </a:lnTo>
                <a:lnTo>
                  <a:pt x="1669" y="61"/>
                </a:lnTo>
                <a:lnTo>
                  <a:pt x="1722" y="78"/>
                </a:lnTo>
                <a:lnTo>
                  <a:pt x="1771" y="100"/>
                </a:lnTo>
                <a:lnTo>
                  <a:pt x="1813" y="123"/>
                </a:lnTo>
                <a:lnTo>
                  <a:pt x="1846" y="151"/>
                </a:lnTo>
                <a:lnTo>
                  <a:pt x="1840" y="191"/>
                </a:lnTo>
                <a:lnTo>
                  <a:pt x="1827" y="229"/>
                </a:lnTo>
                <a:lnTo>
                  <a:pt x="1809" y="263"/>
                </a:lnTo>
                <a:lnTo>
                  <a:pt x="1787" y="294"/>
                </a:lnTo>
                <a:lnTo>
                  <a:pt x="1762" y="320"/>
                </a:lnTo>
                <a:lnTo>
                  <a:pt x="1717" y="356"/>
                </a:lnTo>
                <a:lnTo>
                  <a:pt x="1673" y="385"/>
                </a:lnTo>
                <a:lnTo>
                  <a:pt x="1633" y="409"/>
                </a:lnTo>
                <a:lnTo>
                  <a:pt x="1595" y="429"/>
                </a:lnTo>
                <a:lnTo>
                  <a:pt x="1560" y="447"/>
                </a:lnTo>
                <a:lnTo>
                  <a:pt x="1526" y="463"/>
                </a:lnTo>
                <a:lnTo>
                  <a:pt x="1493" y="480"/>
                </a:lnTo>
                <a:lnTo>
                  <a:pt x="1462" y="498"/>
                </a:lnTo>
                <a:lnTo>
                  <a:pt x="1431" y="520"/>
                </a:lnTo>
                <a:lnTo>
                  <a:pt x="1402" y="547"/>
                </a:lnTo>
                <a:lnTo>
                  <a:pt x="1380" y="565"/>
                </a:lnTo>
                <a:lnTo>
                  <a:pt x="1353" y="581"/>
                </a:lnTo>
                <a:lnTo>
                  <a:pt x="1322" y="594"/>
                </a:lnTo>
                <a:lnTo>
                  <a:pt x="1289" y="605"/>
                </a:lnTo>
                <a:lnTo>
                  <a:pt x="1257" y="609"/>
                </a:lnTo>
                <a:lnTo>
                  <a:pt x="1226" y="605"/>
                </a:lnTo>
                <a:lnTo>
                  <a:pt x="1198" y="596"/>
                </a:lnTo>
                <a:lnTo>
                  <a:pt x="1177" y="578"/>
                </a:lnTo>
                <a:lnTo>
                  <a:pt x="1157" y="554"/>
                </a:lnTo>
                <a:lnTo>
                  <a:pt x="1140" y="527"/>
                </a:lnTo>
                <a:lnTo>
                  <a:pt x="1126" y="498"/>
                </a:lnTo>
                <a:lnTo>
                  <a:pt x="1115" y="471"/>
                </a:lnTo>
                <a:lnTo>
                  <a:pt x="1107" y="447"/>
                </a:lnTo>
                <a:lnTo>
                  <a:pt x="1102" y="431"/>
                </a:lnTo>
                <a:lnTo>
                  <a:pt x="1097" y="405"/>
                </a:lnTo>
                <a:lnTo>
                  <a:pt x="1091" y="371"/>
                </a:lnTo>
                <a:lnTo>
                  <a:pt x="1089" y="327"/>
                </a:lnTo>
                <a:lnTo>
                  <a:pt x="1089" y="281"/>
                </a:lnTo>
                <a:lnTo>
                  <a:pt x="1091" y="232"/>
                </a:lnTo>
                <a:lnTo>
                  <a:pt x="1095" y="183"/>
                </a:lnTo>
                <a:lnTo>
                  <a:pt x="1102" y="140"/>
                </a:lnTo>
                <a:lnTo>
                  <a:pt x="1106" y="129"/>
                </a:lnTo>
                <a:lnTo>
                  <a:pt x="1113" y="114"/>
                </a:lnTo>
                <a:lnTo>
                  <a:pt x="1124" y="98"/>
                </a:lnTo>
                <a:lnTo>
                  <a:pt x="1138" y="80"/>
                </a:lnTo>
                <a:lnTo>
                  <a:pt x="1158" y="63"/>
                </a:lnTo>
                <a:lnTo>
                  <a:pt x="1184" y="47"/>
                </a:lnTo>
                <a:lnTo>
                  <a:pt x="1213" y="32"/>
                </a:lnTo>
                <a:lnTo>
                  <a:pt x="1249" y="23"/>
                </a:lnTo>
                <a:lnTo>
                  <a:pt x="1289" y="20"/>
                </a:lnTo>
                <a:close/>
                <a:moveTo>
                  <a:pt x="606" y="0"/>
                </a:moveTo>
                <a:lnTo>
                  <a:pt x="653" y="0"/>
                </a:lnTo>
                <a:lnTo>
                  <a:pt x="702" y="3"/>
                </a:lnTo>
                <a:lnTo>
                  <a:pt x="749" y="9"/>
                </a:lnTo>
                <a:lnTo>
                  <a:pt x="797" y="18"/>
                </a:lnTo>
                <a:lnTo>
                  <a:pt x="840" y="31"/>
                </a:lnTo>
                <a:lnTo>
                  <a:pt x="882" y="45"/>
                </a:lnTo>
                <a:lnTo>
                  <a:pt x="918" y="63"/>
                </a:lnTo>
                <a:lnTo>
                  <a:pt x="951" y="85"/>
                </a:lnTo>
                <a:lnTo>
                  <a:pt x="978" y="111"/>
                </a:lnTo>
                <a:lnTo>
                  <a:pt x="998" y="138"/>
                </a:lnTo>
                <a:lnTo>
                  <a:pt x="1009" y="171"/>
                </a:lnTo>
                <a:lnTo>
                  <a:pt x="1018" y="229"/>
                </a:lnTo>
                <a:lnTo>
                  <a:pt x="1020" y="289"/>
                </a:lnTo>
                <a:lnTo>
                  <a:pt x="1018" y="345"/>
                </a:lnTo>
                <a:lnTo>
                  <a:pt x="1018" y="401"/>
                </a:lnTo>
                <a:lnTo>
                  <a:pt x="1026" y="456"/>
                </a:lnTo>
                <a:lnTo>
                  <a:pt x="1035" y="481"/>
                </a:lnTo>
                <a:lnTo>
                  <a:pt x="1049" y="511"/>
                </a:lnTo>
                <a:lnTo>
                  <a:pt x="1064" y="540"/>
                </a:lnTo>
                <a:lnTo>
                  <a:pt x="1077" y="569"/>
                </a:lnTo>
                <a:lnTo>
                  <a:pt x="1086" y="600"/>
                </a:lnTo>
                <a:lnTo>
                  <a:pt x="1087" y="631"/>
                </a:lnTo>
                <a:lnTo>
                  <a:pt x="1078" y="663"/>
                </a:lnTo>
                <a:lnTo>
                  <a:pt x="1071" y="678"/>
                </a:lnTo>
                <a:lnTo>
                  <a:pt x="1060" y="694"/>
                </a:lnTo>
                <a:lnTo>
                  <a:pt x="1047" y="712"/>
                </a:lnTo>
                <a:lnTo>
                  <a:pt x="1029" y="731"/>
                </a:lnTo>
                <a:lnTo>
                  <a:pt x="1007" y="754"/>
                </a:lnTo>
                <a:lnTo>
                  <a:pt x="977" y="778"/>
                </a:lnTo>
                <a:lnTo>
                  <a:pt x="940" y="807"/>
                </a:lnTo>
                <a:lnTo>
                  <a:pt x="895" y="840"/>
                </a:lnTo>
                <a:lnTo>
                  <a:pt x="833" y="874"/>
                </a:lnTo>
                <a:lnTo>
                  <a:pt x="780" y="907"/>
                </a:lnTo>
                <a:lnTo>
                  <a:pt x="735" y="941"/>
                </a:lnTo>
                <a:lnTo>
                  <a:pt x="695" y="978"/>
                </a:lnTo>
                <a:lnTo>
                  <a:pt x="658" y="1016"/>
                </a:lnTo>
                <a:lnTo>
                  <a:pt x="624" y="1060"/>
                </a:lnTo>
                <a:lnTo>
                  <a:pt x="589" y="1107"/>
                </a:lnTo>
                <a:lnTo>
                  <a:pt x="564" y="1147"/>
                </a:lnTo>
                <a:lnTo>
                  <a:pt x="531" y="1185"/>
                </a:lnTo>
                <a:lnTo>
                  <a:pt x="497" y="1221"/>
                </a:lnTo>
                <a:lnTo>
                  <a:pt x="458" y="1252"/>
                </a:lnTo>
                <a:lnTo>
                  <a:pt x="420" y="1280"/>
                </a:lnTo>
                <a:lnTo>
                  <a:pt x="382" y="1303"/>
                </a:lnTo>
                <a:lnTo>
                  <a:pt x="344" y="1320"/>
                </a:lnTo>
                <a:lnTo>
                  <a:pt x="307" y="1332"/>
                </a:lnTo>
                <a:lnTo>
                  <a:pt x="275" y="1340"/>
                </a:lnTo>
                <a:lnTo>
                  <a:pt x="246" y="1340"/>
                </a:lnTo>
                <a:lnTo>
                  <a:pt x="220" y="1331"/>
                </a:lnTo>
                <a:lnTo>
                  <a:pt x="195" y="1314"/>
                </a:lnTo>
                <a:lnTo>
                  <a:pt x="169" y="1287"/>
                </a:lnTo>
                <a:lnTo>
                  <a:pt x="144" y="1251"/>
                </a:lnTo>
                <a:lnTo>
                  <a:pt x="118" y="1207"/>
                </a:lnTo>
                <a:lnTo>
                  <a:pt x="93" y="1156"/>
                </a:lnTo>
                <a:lnTo>
                  <a:pt x="71" y="1100"/>
                </a:lnTo>
                <a:lnTo>
                  <a:pt x="51" y="1040"/>
                </a:lnTo>
                <a:lnTo>
                  <a:pt x="33" y="974"/>
                </a:lnTo>
                <a:lnTo>
                  <a:pt x="18" y="905"/>
                </a:lnTo>
                <a:lnTo>
                  <a:pt x="7" y="832"/>
                </a:lnTo>
                <a:lnTo>
                  <a:pt x="2" y="760"/>
                </a:lnTo>
                <a:lnTo>
                  <a:pt x="0" y="687"/>
                </a:lnTo>
                <a:lnTo>
                  <a:pt x="4" y="612"/>
                </a:lnTo>
                <a:lnTo>
                  <a:pt x="11" y="540"/>
                </a:lnTo>
                <a:lnTo>
                  <a:pt x="27" y="467"/>
                </a:lnTo>
                <a:lnTo>
                  <a:pt x="49" y="398"/>
                </a:lnTo>
                <a:lnTo>
                  <a:pt x="77" y="332"/>
                </a:lnTo>
                <a:lnTo>
                  <a:pt x="113" y="271"/>
                </a:lnTo>
                <a:lnTo>
                  <a:pt x="158" y="214"/>
                </a:lnTo>
                <a:lnTo>
                  <a:pt x="211" y="161"/>
                </a:lnTo>
                <a:lnTo>
                  <a:pt x="264" y="120"/>
                </a:lnTo>
                <a:lnTo>
                  <a:pt x="313" y="85"/>
                </a:lnTo>
                <a:lnTo>
                  <a:pt x="364" y="60"/>
                </a:lnTo>
                <a:lnTo>
                  <a:pt x="413" y="41"/>
                </a:lnTo>
                <a:lnTo>
                  <a:pt x="460" y="27"/>
                </a:lnTo>
                <a:lnTo>
                  <a:pt x="509" y="16"/>
                </a:lnTo>
                <a:lnTo>
                  <a:pt x="558" y="7"/>
                </a:lnTo>
                <a:lnTo>
                  <a:pt x="6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37160" tIns="68580" rIns="137160" bIns="6858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4052">
              <a:cs typeface="B Nazanin" panose="00000400000000000000" pitchFamily="2" charset="-78"/>
            </a:endParaRPr>
          </a:p>
        </p:txBody>
      </p:sp>
      <p:sp>
        <p:nvSpPr>
          <p:cNvPr id="63" name="Freeform 9">
            <a:extLst>
              <a:ext uri="{FF2B5EF4-FFF2-40B4-BE49-F238E27FC236}">
                <a16:creationId xmlns:a16="http://schemas.microsoft.com/office/drawing/2014/main" id="{3551BC23-6D00-4665-A2AB-4C34DDDE5A1D}"/>
              </a:ext>
            </a:extLst>
          </p:cNvPr>
          <p:cNvSpPr>
            <a:spLocks/>
          </p:cNvSpPr>
          <p:nvPr/>
        </p:nvSpPr>
        <p:spPr bwMode="auto">
          <a:xfrm>
            <a:off x="8823337" y="8225558"/>
            <a:ext cx="607664" cy="622275"/>
          </a:xfrm>
          <a:custGeom>
            <a:avLst/>
            <a:gdLst>
              <a:gd name="T0" fmla="*/ 1754 w 3785"/>
              <a:gd name="T1" fmla="*/ 114 h 3876"/>
              <a:gd name="T2" fmla="*/ 1771 w 3785"/>
              <a:gd name="T3" fmla="*/ 367 h 3876"/>
              <a:gd name="T4" fmla="*/ 1818 w 3785"/>
              <a:gd name="T5" fmla="*/ 614 h 3876"/>
              <a:gd name="T6" fmla="*/ 1902 w 3785"/>
              <a:gd name="T7" fmla="*/ 796 h 3876"/>
              <a:gd name="T8" fmla="*/ 2038 w 3785"/>
              <a:gd name="T9" fmla="*/ 858 h 3876"/>
              <a:gd name="T10" fmla="*/ 2180 w 3785"/>
              <a:gd name="T11" fmla="*/ 802 h 3876"/>
              <a:gd name="T12" fmla="*/ 2320 w 3785"/>
              <a:gd name="T13" fmla="*/ 722 h 3876"/>
              <a:gd name="T14" fmla="*/ 2609 w 3785"/>
              <a:gd name="T15" fmla="*/ 640 h 3876"/>
              <a:gd name="T16" fmla="*/ 2954 w 3785"/>
              <a:gd name="T17" fmla="*/ 674 h 3876"/>
              <a:gd name="T18" fmla="*/ 3298 w 3785"/>
              <a:gd name="T19" fmla="*/ 856 h 3876"/>
              <a:gd name="T20" fmla="*/ 3556 w 3785"/>
              <a:gd name="T21" fmla="*/ 1133 h 3876"/>
              <a:gd name="T22" fmla="*/ 3704 w 3785"/>
              <a:gd name="T23" fmla="*/ 1473 h 3876"/>
              <a:gd name="T24" fmla="*/ 3776 w 3785"/>
              <a:gd name="T25" fmla="*/ 1871 h 3876"/>
              <a:gd name="T26" fmla="*/ 3771 w 3785"/>
              <a:gd name="T27" fmla="*/ 2284 h 3876"/>
              <a:gd name="T28" fmla="*/ 3674 w 3785"/>
              <a:gd name="T29" fmla="*/ 2671 h 3876"/>
              <a:gd name="T30" fmla="*/ 3467 w 3785"/>
              <a:gd name="T31" fmla="*/ 3049 h 3876"/>
              <a:gd name="T32" fmla="*/ 3198 w 3785"/>
              <a:gd name="T33" fmla="*/ 3334 h 3876"/>
              <a:gd name="T34" fmla="*/ 2900 w 3785"/>
              <a:gd name="T35" fmla="*/ 3536 h 3876"/>
              <a:gd name="T36" fmla="*/ 2609 w 3785"/>
              <a:gd name="T37" fmla="*/ 3667 h 3876"/>
              <a:gd name="T38" fmla="*/ 2300 w 3785"/>
              <a:gd name="T39" fmla="*/ 3738 h 3876"/>
              <a:gd name="T40" fmla="*/ 1933 w 3785"/>
              <a:gd name="T41" fmla="*/ 3720 h 3876"/>
              <a:gd name="T42" fmla="*/ 1602 w 3785"/>
              <a:gd name="T43" fmla="*/ 3634 h 3876"/>
              <a:gd name="T44" fmla="*/ 1262 w 3785"/>
              <a:gd name="T45" fmla="*/ 3469 h 3876"/>
              <a:gd name="T46" fmla="*/ 913 w 3785"/>
              <a:gd name="T47" fmla="*/ 3256 h 3876"/>
              <a:gd name="T48" fmla="*/ 842 w 3785"/>
              <a:gd name="T49" fmla="*/ 3214 h 3876"/>
              <a:gd name="T50" fmla="*/ 753 w 3785"/>
              <a:gd name="T51" fmla="*/ 3174 h 3876"/>
              <a:gd name="T52" fmla="*/ 658 w 3785"/>
              <a:gd name="T53" fmla="*/ 3164 h 3876"/>
              <a:gd name="T54" fmla="*/ 571 w 3785"/>
              <a:gd name="T55" fmla="*/ 3213 h 3876"/>
              <a:gd name="T56" fmla="*/ 504 w 3785"/>
              <a:gd name="T57" fmla="*/ 3347 h 3876"/>
              <a:gd name="T58" fmla="*/ 467 w 3785"/>
              <a:gd name="T59" fmla="*/ 3596 h 3876"/>
              <a:gd name="T60" fmla="*/ 382 w 3785"/>
              <a:gd name="T61" fmla="*/ 3873 h 3876"/>
              <a:gd name="T62" fmla="*/ 16 w 3785"/>
              <a:gd name="T63" fmla="*/ 3869 h 3876"/>
              <a:gd name="T64" fmla="*/ 2 w 3785"/>
              <a:gd name="T65" fmla="*/ 3682 h 3876"/>
              <a:gd name="T66" fmla="*/ 9 w 3785"/>
              <a:gd name="T67" fmla="*/ 3413 h 3876"/>
              <a:gd name="T68" fmla="*/ 64 w 3785"/>
              <a:gd name="T69" fmla="*/ 3125 h 3876"/>
              <a:gd name="T70" fmla="*/ 182 w 3785"/>
              <a:gd name="T71" fmla="*/ 2867 h 3876"/>
              <a:gd name="T72" fmla="*/ 382 w 3785"/>
              <a:gd name="T73" fmla="*/ 2689 h 3876"/>
              <a:gd name="T74" fmla="*/ 556 w 3785"/>
              <a:gd name="T75" fmla="*/ 2647 h 3876"/>
              <a:gd name="T76" fmla="*/ 714 w 3785"/>
              <a:gd name="T77" fmla="*/ 2684 h 3876"/>
              <a:gd name="T78" fmla="*/ 971 w 3785"/>
              <a:gd name="T79" fmla="*/ 2734 h 3876"/>
              <a:gd name="T80" fmla="*/ 1387 w 3785"/>
              <a:gd name="T81" fmla="*/ 2694 h 3876"/>
              <a:gd name="T82" fmla="*/ 1711 w 3785"/>
              <a:gd name="T83" fmla="*/ 2527 h 3876"/>
              <a:gd name="T84" fmla="*/ 1909 w 3785"/>
              <a:gd name="T85" fmla="*/ 2273 h 3876"/>
              <a:gd name="T86" fmla="*/ 1973 w 3785"/>
              <a:gd name="T87" fmla="*/ 1993 h 3876"/>
              <a:gd name="T88" fmla="*/ 1916 w 3785"/>
              <a:gd name="T89" fmla="*/ 1658 h 3876"/>
              <a:gd name="T90" fmla="*/ 1760 w 3785"/>
              <a:gd name="T91" fmla="*/ 1404 h 3876"/>
              <a:gd name="T92" fmla="*/ 1564 w 3785"/>
              <a:gd name="T93" fmla="*/ 1238 h 3876"/>
              <a:gd name="T94" fmla="*/ 1387 w 3785"/>
              <a:gd name="T95" fmla="*/ 1056 h 3876"/>
              <a:gd name="T96" fmla="*/ 1300 w 3785"/>
              <a:gd name="T97" fmla="*/ 807 h 3876"/>
              <a:gd name="T98" fmla="*/ 1260 w 3785"/>
              <a:gd name="T99" fmla="*/ 585 h 3876"/>
              <a:gd name="T100" fmla="*/ 1251 w 3785"/>
              <a:gd name="T101" fmla="*/ 485 h 3876"/>
              <a:gd name="T102" fmla="*/ 1236 w 3785"/>
              <a:gd name="T103" fmla="*/ 293 h 3876"/>
              <a:gd name="T104" fmla="*/ 1236 w 3785"/>
              <a:gd name="T105" fmla="*/ 85 h 3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85" h="3876">
                <a:moveTo>
                  <a:pt x="1245" y="0"/>
                </a:moveTo>
                <a:lnTo>
                  <a:pt x="1753" y="4"/>
                </a:lnTo>
                <a:lnTo>
                  <a:pt x="1753" y="56"/>
                </a:lnTo>
                <a:lnTo>
                  <a:pt x="1754" y="114"/>
                </a:lnTo>
                <a:lnTo>
                  <a:pt x="1756" y="174"/>
                </a:lnTo>
                <a:lnTo>
                  <a:pt x="1760" y="238"/>
                </a:lnTo>
                <a:lnTo>
                  <a:pt x="1765" y="302"/>
                </a:lnTo>
                <a:lnTo>
                  <a:pt x="1771" y="367"/>
                </a:lnTo>
                <a:lnTo>
                  <a:pt x="1780" y="433"/>
                </a:lnTo>
                <a:lnTo>
                  <a:pt x="1791" y="494"/>
                </a:lnTo>
                <a:lnTo>
                  <a:pt x="1804" y="556"/>
                </a:lnTo>
                <a:lnTo>
                  <a:pt x="1818" y="614"/>
                </a:lnTo>
                <a:lnTo>
                  <a:pt x="1836" y="669"/>
                </a:lnTo>
                <a:lnTo>
                  <a:pt x="1854" y="718"/>
                </a:lnTo>
                <a:lnTo>
                  <a:pt x="1878" y="760"/>
                </a:lnTo>
                <a:lnTo>
                  <a:pt x="1902" y="796"/>
                </a:lnTo>
                <a:lnTo>
                  <a:pt x="1931" y="825"/>
                </a:lnTo>
                <a:lnTo>
                  <a:pt x="1962" y="844"/>
                </a:lnTo>
                <a:lnTo>
                  <a:pt x="2000" y="856"/>
                </a:lnTo>
                <a:lnTo>
                  <a:pt x="2038" y="858"/>
                </a:lnTo>
                <a:lnTo>
                  <a:pt x="2076" y="851"/>
                </a:lnTo>
                <a:lnTo>
                  <a:pt x="2113" y="838"/>
                </a:lnTo>
                <a:lnTo>
                  <a:pt x="2147" y="822"/>
                </a:lnTo>
                <a:lnTo>
                  <a:pt x="2180" y="802"/>
                </a:lnTo>
                <a:lnTo>
                  <a:pt x="2211" y="782"/>
                </a:lnTo>
                <a:lnTo>
                  <a:pt x="2240" y="764"/>
                </a:lnTo>
                <a:lnTo>
                  <a:pt x="2265" y="747"/>
                </a:lnTo>
                <a:lnTo>
                  <a:pt x="2320" y="722"/>
                </a:lnTo>
                <a:lnTo>
                  <a:pt x="2384" y="696"/>
                </a:lnTo>
                <a:lnTo>
                  <a:pt x="2454" y="673"/>
                </a:lnTo>
                <a:lnTo>
                  <a:pt x="2531" y="653"/>
                </a:lnTo>
                <a:lnTo>
                  <a:pt x="2609" y="640"/>
                </a:lnTo>
                <a:lnTo>
                  <a:pt x="2693" y="633"/>
                </a:lnTo>
                <a:lnTo>
                  <a:pt x="2774" y="636"/>
                </a:lnTo>
                <a:lnTo>
                  <a:pt x="2856" y="649"/>
                </a:lnTo>
                <a:lnTo>
                  <a:pt x="2954" y="674"/>
                </a:lnTo>
                <a:lnTo>
                  <a:pt x="3047" y="709"/>
                </a:lnTo>
                <a:lnTo>
                  <a:pt x="3136" y="751"/>
                </a:lnTo>
                <a:lnTo>
                  <a:pt x="3220" y="800"/>
                </a:lnTo>
                <a:lnTo>
                  <a:pt x="3298" y="856"/>
                </a:lnTo>
                <a:lnTo>
                  <a:pt x="3373" y="918"/>
                </a:lnTo>
                <a:lnTo>
                  <a:pt x="3440" y="985"/>
                </a:lnTo>
                <a:lnTo>
                  <a:pt x="3502" y="1056"/>
                </a:lnTo>
                <a:lnTo>
                  <a:pt x="3556" y="1133"/>
                </a:lnTo>
                <a:lnTo>
                  <a:pt x="3604" y="1213"/>
                </a:lnTo>
                <a:lnTo>
                  <a:pt x="3645" y="1296"/>
                </a:lnTo>
                <a:lnTo>
                  <a:pt x="3678" y="1384"/>
                </a:lnTo>
                <a:lnTo>
                  <a:pt x="3704" y="1473"/>
                </a:lnTo>
                <a:lnTo>
                  <a:pt x="3724" y="1567"/>
                </a:lnTo>
                <a:lnTo>
                  <a:pt x="3744" y="1665"/>
                </a:lnTo>
                <a:lnTo>
                  <a:pt x="3762" y="1769"/>
                </a:lnTo>
                <a:lnTo>
                  <a:pt x="3776" y="1871"/>
                </a:lnTo>
                <a:lnTo>
                  <a:pt x="3784" y="1974"/>
                </a:lnTo>
                <a:lnTo>
                  <a:pt x="3785" y="2078"/>
                </a:lnTo>
                <a:lnTo>
                  <a:pt x="3780" y="2182"/>
                </a:lnTo>
                <a:lnTo>
                  <a:pt x="3771" y="2284"/>
                </a:lnTo>
                <a:lnTo>
                  <a:pt x="3756" y="2380"/>
                </a:lnTo>
                <a:lnTo>
                  <a:pt x="3736" y="2473"/>
                </a:lnTo>
                <a:lnTo>
                  <a:pt x="3713" y="2560"/>
                </a:lnTo>
                <a:lnTo>
                  <a:pt x="3674" y="2671"/>
                </a:lnTo>
                <a:lnTo>
                  <a:pt x="3631" y="2774"/>
                </a:lnTo>
                <a:lnTo>
                  <a:pt x="3582" y="2873"/>
                </a:lnTo>
                <a:lnTo>
                  <a:pt x="3527" y="2964"/>
                </a:lnTo>
                <a:lnTo>
                  <a:pt x="3467" y="3049"/>
                </a:lnTo>
                <a:lnTo>
                  <a:pt x="3404" y="3129"/>
                </a:lnTo>
                <a:lnTo>
                  <a:pt x="3338" y="3204"/>
                </a:lnTo>
                <a:lnTo>
                  <a:pt x="3269" y="3271"/>
                </a:lnTo>
                <a:lnTo>
                  <a:pt x="3198" y="3334"/>
                </a:lnTo>
                <a:lnTo>
                  <a:pt x="3124" y="3393"/>
                </a:lnTo>
                <a:lnTo>
                  <a:pt x="3049" y="3445"/>
                </a:lnTo>
                <a:lnTo>
                  <a:pt x="2974" y="3493"/>
                </a:lnTo>
                <a:lnTo>
                  <a:pt x="2900" y="3536"/>
                </a:lnTo>
                <a:lnTo>
                  <a:pt x="2825" y="3576"/>
                </a:lnTo>
                <a:lnTo>
                  <a:pt x="2751" y="3611"/>
                </a:lnTo>
                <a:lnTo>
                  <a:pt x="2680" y="3640"/>
                </a:lnTo>
                <a:lnTo>
                  <a:pt x="2609" y="3667"/>
                </a:lnTo>
                <a:lnTo>
                  <a:pt x="2542" y="3689"/>
                </a:lnTo>
                <a:lnTo>
                  <a:pt x="2476" y="3709"/>
                </a:lnTo>
                <a:lnTo>
                  <a:pt x="2391" y="3727"/>
                </a:lnTo>
                <a:lnTo>
                  <a:pt x="2300" y="3738"/>
                </a:lnTo>
                <a:lnTo>
                  <a:pt x="2209" y="3742"/>
                </a:lnTo>
                <a:lnTo>
                  <a:pt x="2116" y="3740"/>
                </a:lnTo>
                <a:lnTo>
                  <a:pt x="2025" y="3733"/>
                </a:lnTo>
                <a:lnTo>
                  <a:pt x="1933" y="3720"/>
                </a:lnTo>
                <a:lnTo>
                  <a:pt x="1845" y="3704"/>
                </a:lnTo>
                <a:lnTo>
                  <a:pt x="1760" y="3682"/>
                </a:lnTo>
                <a:lnTo>
                  <a:pt x="1678" y="3660"/>
                </a:lnTo>
                <a:lnTo>
                  <a:pt x="1602" y="3634"/>
                </a:lnTo>
                <a:lnTo>
                  <a:pt x="1533" y="3607"/>
                </a:lnTo>
                <a:lnTo>
                  <a:pt x="1438" y="3565"/>
                </a:lnTo>
                <a:lnTo>
                  <a:pt x="1347" y="3518"/>
                </a:lnTo>
                <a:lnTo>
                  <a:pt x="1262" y="3469"/>
                </a:lnTo>
                <a:lnTo>
                  <a:pt x="1176" y="3416"/>
                </a:lnTo>
                <a:lnTo>
                  <a:pt x="1093" y="3364"/>
                </a:lnTo>
                <a:lnTo>
                  <a:pt x="1005" y="3309"/>
                </a:lnTo>
                <a:lnTo>
                  <a:pt x="913" y="3256"/>
                </a:lnTo>
                <a:lnTo>
                  <a:pt x="898" y="3247"/>
                </a:lnTo>
                <a:lnTo>
                  <a:pt x="880" y="3236"/>
                </a:lnTo>
                <a:lnTo>
                  <a:pt x="862" y="3225"/>
                </a:lnTo>
                <a:lnTo>
                  <a:pt x="842" y="3214"/>
                </a:lnTo>
                <a:lnTo>
                  <a:pt x="820" y="3204"/>
                </a:lnTo>
                <a:lnTo>
                  <a:pt x="798" y="3193"/>
                </a:lnTo>
                <a:lnTo>
                  <a:pt x="776" y="3184"/>
                </a:lnTo>
                <a:lnTo>
                  <a:pt x="753" y="3174"/>
                </a:lnTo>
                <a:lnTo>
                  <a:pt x="729" y="3167"/>
                </a:lnTo>
                <a:lnTo>
                  <a:pt x="705" y="3164"/>
                </a:lnTo>
                <a:lnTo>
                  <a:pt x="682" y="3162"/>
                </a:lnTo>
                <a:lnTo>
                  <a:pt x="658" y="3164"/>
                </a:lnTo>
                <a:lnTo>
                  <a:pt x="636" y="3169"/>
                </a:lnTo>
                <a:lnTo>
                  <a:pt x="613" y="3178"/>
                </a:lnTo>
                <a:lnTo>
                  <a:pt x="591" y="3193"/>
                </a:lnTo>
                <a:lnTo>
                  <a:pt x="571" y="3213"/>
                </a:lnTo>
                <a:lnTo>
                  <a:pt x="553" y="3236"/>
                </a:lnTo>
                <a:lnTo>
                  <a:pt x="534" y="3267"/>
                </a:lnTo>
                <a:lnTo>
                  <a:pt x="518" y="3304"/>
                </a:lnTo>
                <a:lnTo>
                  <a:pt x="504" y="3347"/>
                </a:lnTo>
                <a:lnTo>
                  <a:pt x="491" y="3396"/>
                </a:lnTo>
                <a:lnTo>
                  <a:pt x="482" y="3454"/>
                </a:lnTo>
                <a:lnTo>
                  <a:pt x="473" y="3522"/>
                </a:lnTo>
                <a:lnTo>
                  <a:pt x="467" y="3596"/>
                </a:lnTo>
                <a:lnTo>
                  <a:pt x="465" y="3680"/>
                </a:lnTo>
                <a:lnTo>
                  <a:pt x="465" y="3773"/>
                </a:lnTo>
                <a:lnTo>
                  <a:pt x="469" y="3876"/>
                </a:lnTo>
                <a:lnTo>
                  <a:pt x="382" y="3873"/>
                </a:lnTo>
                <a:lnTo>
                  <a:pt x="291" y="3865"/>
                </a:lnTo>
                <a:lnTo>
                  <a:pt x="200" y="3862"/>
                </a:lnTo>
                <a:lnTo>
                  <a:pt x="107" y="3862"/>
                </a:lnTo>
                <a:lnTo>
                  <a:pt x="16" y="3869"/>
                </a:lnTo>
                <a:lnTo>
                  <a:pt x="16" y="3840"/>
                </a:lnTo>
                <a:lnTo>
                  <a:pt x="11" y="3793"/>
                </a:lnTo>
                <a:lnTo>
                  <a:pt x="5" y="3740"/>
                </a:lnTo>
                <a:lnTo>
                  <a:pt x="2" y="3682"/>
                </a:lnTo>
                <a:lnTo>
                  <a:pt x="0" y="3618"/>
                </a:lnTo>
                <a:lnTo>
                  <a:pt x="0" y="3553"/>
                </a:lnTo>
                <a:lnTo>
                  <a:pt x="4" y="3484"/>
                </a:lnTo>
                <a:lnTo>
                  <a:pt x="9" y="3413"/>
                </a:lnTo>
                <a:lnTo>
                  <a:pt x="16" y="3342"/>
                </a:lnTo>
                <a:lnTo>
                  <a:pt x="29" y="3269"/>
                </a:lnTo>
                <a:lnTo>
                  <a:pt x="44" y="3196"/>
                </a:lnTo>
                <a:lnTo>
                  <a:pt x="64" y="3125"/>
                </a:lnTo>
                <a:lnTo>
                  <a:pt x="85" y="3056"/>
                </a:lnTo>
                <a:lnTo>
                  <a:pt x="113" y="2989"/>
                </a:lnTo>
                <a:lnTo>
                  <a:pt x="145" y="2925"/>
                </a:lnTo>
                <a:lnTo>
                  <a:pt x="182" y="2867"/>
                </a:lnTo>
                <a:lnTo>
                  <a:pt x="224" y="2813"/>
                </a:lnTo>
                <a:lnTo>
                  <a:pt x="271" y="2765"/>
                </a:lnTo>
                <a:lnTo>
                  <a:pt x="324" y="2724"/>
                </a:lnTo>
                <a:lnTo>
                  <a:pt x="382" y="2689"/>
                </a:lnTo>
                <a:lnTo>
                  <a:pt x="429" y="2667"/>
                </a:lnTo>
                <a:lnTo>
                  <a:pt x="474" y="2654"/>
                </a:lnTo>
                <a:lnTo>
                  <a:pt x="516" y="2649"/>
                </a:lnTo>
                <a:lnTo>
                  <a:pt x="556" y="2647"/>
                </a:lnTo>
                <a:lnTo>
                  <a:pt x="594" y="2653"/>
                </a:lnTo>
                <a:lnTo>
                  <a:pt x="633" y="2662"/>
                </a:lnTo>
                <a:lnTo>
                  <a:pt x="673" y="2673"/>
                </a:lnTo>
                <a:lnTo>
                  <a:pt x="714" y="2684"/>
                </a:lnTo>
                <a:lnTo>
                  <a:pt x="758" y="2698"/>
                </a:lnTo>
                <a:lnTo>
                  <a:pt x="805" y="2709"/>
                </a:lnTo>
                <a:lnTo>
                  <a:pt x="856" y="2720"/>
                </a:lnTo>
                <a:lnTo>
                  <a:pt x="971" y="2734"/>
                </a:lnTo>
                <a:lnTo>
                  <a:pt x="1082" y="2738"/>
                </a:lnTo>
                <a:lnTo>
                  <a:pt x="1189" y="2733"/>
                </a:lnTo>
                <a:lnTo>
                  <a:pt x="1291" y="2718"/>
                </a:lnTo>
                <a:lnTo>
                  <a:pt x="1387" y="2694"/>
                </a:lnTo>
                <a:lnTo>
                  <a:pt x="1478" y="2664"/>
                </a:lnTo>
                <a:lnTo>
                  <a:pt x="1562" y="2625"/>
                </a:lnTo>
                <a:lnTo>
                  <a:pt x="1640" y="2580"/>
                </a:lnTo>
                <a:lnTo>
                  <a:pt x="1711" y="2527"/>
                </a:lnTo>
                <a:lnTo>
                  <a:pt x="1773" y="2471"/>
                </a:lnTo>
                <a:lnTo>
                  <a:pt x="1827" y="2409"/>
                </a:lnTo>
                <a:lnTo>
                  <a:pt x="1873" y="2342"/>
                </a:lnTo>
                <a:lnTo>
                  <a:pt x="1909" y="2273"/>
                </a:lnTo>
                <a:lnTo>
                  <a:pt x="1931" y="2213"/>
                </a:lnTo>
                <a:lnTo>
                  <a:pt x="1947" y="2149"/>
                </a:lnTo>
                <a:lnTo>
                  <a:pt x="1962" y="2084"/>
                </a:lnTo>
                <a:lnTo>
                  <a:pt x="1973" y="1993"/>
                </a:lnTo>
                <a:lnTo>
                  <a:pt x="1971" y="1904"/>
                </a:lnTo>
                <a:lnTo>
                  <a:pt x="1962" y="1818"/>
                </a:lnTo>
                <a:lnTo>
                  <a:pt x="1942" y="1736"/>
                </a:lnTo>
                <a:lnTo>
                  <a:pt x="1916" y="1658"/>
                </a:lnTo>
                <a:lnTo>
                  <a:pt x="1884" y="1585"/>
                </a:lnTo>
                <a:lnTo>
                  <a:pt x="1845" y="1518"/>
                </a:lnTo>
                <a:lnTo>
                  <a:pt x="1804" y="1458"/>
                </a:lnTo>
                <a:lnTo>
                  <a:pt x="1760" y="1404"/>
                </a:lnTo>
                <a:lnTo>
                  <a:pt x="1714" y="1356"/>
                </a:lnTo>
                <a:lnTo>
                  <a:pt x="1669" y="1316"/>
                </a:lnTo>
                <a:lnTo>
                  <a:pt x="1618" y="1278"/>
                </a:lnTo>
                <a:lnTo>
                  <a:pt x="1564" y="1238"/>
                </a:lnTo>
                <a:lnTo>
                  <a:pt x="1513" y="1198"/>
                </a:lnTo>
                <a:lnTo>
                  <a:pt x="1464" y="1156"/>
                </a:lnTo>
                <a:lnTo>
                  <a:pt x="1422" y="1107"/>
                </a:lnTo>
                <a:lnTo>
                  <a:pt x="1387" y="1056"/>
                </a:lnTo>
                <a:lnTo>
                  <a:pt x="1358" y="1000"/>
                </a:lnTo>
                <a:lnTo>
                  <a:pt x="1334" y="938"/>
                </a:lnTo>
                <a:lnTo>
                  <a:pt x="1316" y="874"/>
                </a:lnTo>
                <a:lnTo>
                  <a:pt x="1300" y="807"/>
                </a:lnTo>
                <a:lnTo>
                  <a:pt x="1285" y="736"/>
                </a:lnTo>
                <a:lnTo>
                  <a:pt x="1273" y="664"/>
                </a:lnTo>
                <a:lnTo>
                  <a:pt x="1262" y="589"/>
                </a:lnTo>
                <a:lnTo>
                  <a:pt x="1260" y="585"/>
                </a:lnTo>
                <a:lnTo>
                  <a:pt x="1258" y="574"/>
                </a:lnTo>
                <a:lnTo>
                  <a:pt x="1256" y="553"/>
                </a:lnTo>
                <a:lnTo>
                  <a:pt x="1253" y="522"/>
                </a:lnTo>
                <a:lnTo>
                  <a:pt x="1251" y="485"/>
                </a:lnTo>
                <a:lnTo>
                  <a:pt x="1247" y="442"/>
                </a:lnTo>
                <a:lnTo>
                  <a:pt x="1244" y="394"/>
                </a:lnTo>
                <a:lnTo>
                  <a:pt x="1240" y="345"/>
                </a:lnTo>
                <a:lnTo>
                  <a:pt x="1236" y="293"/>
                </a:lnTo>
                <a:lnTo>
                  <a:pt x="1234" y="238"/>
                </a:lnTo>
                <a:lnTo>
                  <a:pt x="1234" y="185"/>
                </a:lnTo>
                <a:lnTo>
                  <a:pt x="1234" y="134"/>
                </a:lnTo>
                <a:lnTo>
                  <a:pt x="1236" y="85"/>
                </a:lnTo>
                <a:lnTo>
                  <a:pt x="1240" y="40"/>
                </a:lnTo>
                <a:lnTo>
                  <a:pt x="12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37160" tIns="68580" rIns="137160" bIns="6858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sz="4052">
              <a:cs typeface="B Nazanin" panose="00000400000000000000" pitchFamily="2" charset="-7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45C1FBF-FB27-4DFF-929C-C8680BE8E384}"/>
              </a:ext>
            </a:extLst>
          </p:cNvPr>
          <p:cNvGrpSpPr/>
          <p:nvPr/>
        </p:nvGrpSpPr>
        <p:grpSpPr>
          <a:xfrm>
            <a:off x="-1213946" y="493044"/>
            <a:ext cx="8765628" cy="9804027"/>
            <a:chOff x="-709647" y="946480"/>
            <a:chExt cx="4201528" cy="4699247"/>
          </a:xfrm>
        </p:grpSpPr>
        <p:sp>
          <p:nvSpPr>
            <p:cNvPr id="65" name="Freeform 25">
              <a:extLst>
                <a:ext uri="{FF2B5EF4-FFF2-40B4-BE49-F238E27FC236}">
                  <a16:creationId xmlns:a16="http://schemas.microsoft.com/office/drawing/2014/main" id="{C75C1D50-8EA4-4E0A-A541-A2CF83D510F8}"/>
                </a:ext>
              </a:extLst>
            </p:cNvPr>
            <p:cNvSpPr/>
            <p:nvPr/>
          </p:nvSpPr>
          <p:spPr>
            <a:xfrm>
              <a:off x="971601" y="946480"/>
              <a:ext cx="2520280" cy="469924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727477 w 3523460"/>
                <a:gd name="connsiteY0" fmla="*/ 5951236 h 6565686"/>
                <a:gd name="connsiteX1" fmla="*/ 870139 w 3523460"/>
                <a:gd name="connsiteY1" fmla="*/ 4094960 h 6565686"/>
                <a:gd name="connsiteX2" fmla="*/ 432816 w 3523460"/>
                <a:gd name="connsiteY2" fmla="*/ 2274110 h 6565686"/>
                <a:gd name="connsiteX3" fmla="*/ 75008 w 3523460"/>
                <a:gd name="connsiteY3" fmla="*/ 970096 h 6565686"/>
                <a:gd name="connsiteX4" fmla="*/ 750867 w 3523460"/>
                <a:gd name="connsiteY4" fmla="*/ 2107132 h 6565686"/>
                <a:gd name="connsiteX5" fmla="*/ 838333 w 3523460"/>
                <a:gd name="connsiteY5" fmla="*/ 2035571 h 6565686"/>
                <a:gd name="connsiteX6" fmla="*/ 711112 w 3523460"/>
                <a:gd name="connsiteY6" fmla="*/ 214722 h 6565686"/>
                <a:gd name="connsiteX7" fmla="*/ 1235897 w 3523460"/>
                <a:gd name="connsiteY7" fmla="*/ 1868593 h 6565686"/>
                <a:gd name="connsiteX8" fmla="*/ 1315411 w 3523460"/>
                <a:gd name="connsiteY8" fmla="*/ 1852690 h 6565686"/>
                <a:gd name="connsiteX9" fmla="*/ 1458534 w 3523460"/>
                <a:gd name="connsiteY9" fmla="*/ 37 h 6565686"/>
                <a:gd name="connsiteX10" fmla="*/ 1728878 w 3523460"/>
                <a:gd name="connsiteY10" fmla="*/ 1828836 h 6565686"/>
                <a:gd name="connsiteX11" fmla="*/ 1816344 w 3523460"/>
                <a:gd name="connsiteY11" fmla="*/ 1868594 h 6565686"/>
                <a:gd name="connsiteX12" fmla="*/ 2492205 w 3523460"/>
                <a:gd name="connsiteY12" fmla="*/ 333992 h 6565686"/>
                <a:gd name="connsiteX13" fmla="*/ 2221860 w 3523460"/>
                <a:gd name="connsiteY13" fmla="*/ 2011718 h 6565686"/>
                <a:gd name="connsiteX14" fmla="*/ 2325227 w 3523460"/>
                <a:gd name="connsiteY14" fmla="*/ 2711432 h 6565686"/>
                <a:gd name="connsiteX15" fmla="*/ 2762549 w 3523460"/>
                <a:gd name="connsiteY15" fmla="*/ 2266158 h 6565686"/>
                <a:gd name="connsiteX16" fmla="*/ 3509971 w 3523460"/>
                <a:gd name="connsiteY16" fmla="*/ 2162792 h 6565686"/>
                <a:gd name="connsiteX17" fmla="*/ 2778451 w 3523460"/>
                <a:gd name="connsiteY17" fmla="*/ 2942019 h 6565686"/>
                <a:gd name="connsiteX18" fmla="*/ 2118493 w 3523460"/>
                <a:gd name="connsiteY18" fmla="*/ 4007494 h 6565686"/>
                <a:gd name="connsiteX19" fmla="*/ 2385427 w 3523460"/>
                <a:gd name="connsiteY19" fmla="*/ 6565686 h 6565686"/>
                <a:gd name="connsiteX20" fmla="*/ 727477 w 3523460"/>
                <a:gd name="connsiteY20" fmla="*/ 5951236 h 6565686"/>
                <a:gd name="connsiteX0" fmla="*/ 655629 w 3523460"/>
                <a:gd name="connsiteY0" fmla="*/ 6567077 h 6569754"/>
                <a:gd name="connsiteX1" fmla="*/ 870139 w 3523460"/>
                <a:gd name="connsiteY1" fmla="*/ 4094960 h 6569754"/>
                <a:gd name="connsiteX2" fmla="*/ 432816 w 3523460"/>
                <a:gd name="connsiteY2" fmla="*/ 2274110 h 6569754"/>
                <a:gd name="connsiteX3" fmla="*/ 75008 w 3523460"/>
                <a:gd name="connsiteY3" fmla="*/ 970096 h 6569754"/>
                <a:gd name="connsiteX4" fmla="*/ 750867 w 3523460"/>
                <a:gd name="connsiteY4" fmla="*/ 2107132 h 6569754"/>
                <a:gd name="connsiteX5" fmla="*/ 838333 w 3523460"/>
                <a:gd name="connsiteY5" fmla="*/ 2035571 h 6569754"/>
                <a:gd name="connsiteX6" fmla="*/ 711112 w 3523460"/>
                <a:gd name="connsiteY6" fmla="*/ 214722 h 6569754"/>
                <a:gd name="connsiteX7" fmla="*/ 1235897 w 3523460"/>
                <a:gd name="connsiteY7" fmla="*/ 1868593 h 6569754"/>
                <a:gd name="connsiteX8" fmla="*/ 1315411 w 3523460"/>
                <a:gd name="connsiteY8" fmla="*/ 1852690 h 6569754"/>
                <a:gd name="connsiteX9" fmla="*/ 1458534 w 3523460"/>
                <a:gd name="connsiteY9" fmla="*/ 37 h 6569754"/>
                <a:gd name="connsiteX10" fmla="*/ 1728878 w 3523460"/>
                <a:gd name="connsiteY10" fmla="*/ 1828836 h 6569754"/>
                <a:gd name="connsiteX11" fmla="*/ 1816344 w 3523460"/>
                <a:gd name="connsiteY11" fmla="*/ 1868594 h 6569754"/>
                <a:gd name="connsiteX12" fmla="*/ 2492205 w 3523460"/>
                <a:gd name="connsiteY12" fmla="*/ 333992 h 6569754"/>
                <a:gd name="connsiteX13" fmla="*/ 2221860 w 3523460"/>
                <a:gd name="connsiteY13" fmla="*/ 2011718 h 6569754"/>
                <a:gd name="connsiteX14" fmla="*/ 2325227 w 3523460"/>
                <a:gd name="connsiteY14" fmla="*/ 2711432 h 6569754"/>
                <a:gd name="connsiteX15" fmla="*/ 2762549 w 3523460"/>
                <a:gd name="connsiteY15" fmla="*/ 2266158 h 6569754"/>
                <a:gd name="connsiteX16" fmla="*/ 3509971 w 3523460"/>
                <a:gd name="connsiteY16" fmla="*/ 2162792 h 6569754"/>
                <a:gd name="connsiteX17" fmla="*/ 2778451 w 3523460"/>
                <a:gd name="connsiteY17" fmla="*/ 2942019 h 6569754"/>
                <a:gd name="connsiteX18" fmla="*/ 2118493 w 3523460"/>
                <a:gd name="connsiteY18" fmla="*/ 4007494 h 6569754"/>
                <a:gd name="connsiteX19" fmla="*/ 2385427 w 3523460"/>
                <a:gd name="connsiteY19" fmla="*/ 6565686 h 6569754"/>
                <a:gd name="connsiteX20" fmla="*/ 655629 w 3523460"/>
                <a:gd name="connsiteY20" fmla="*/ 6567077 h 656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569754">
                  <a:moveTo>
                    <a:pt x="655629" y="6567077"/>
                  </a:moveTo>
                  <a:cubicBezTo>
                    <a:pt x="668881" y="6355043"/>
                    <a:pt x="864838" y="4410361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48321" y="6324496"/>
                    <a:pt x="2385427" y="6565686"/>
                  </a:cubicBezTo>
                  <a:cubicBezTo>
                    <a:pt x="1860148" y="6555886"/>
                    <a:pt x="1180908" y="6576877"/>
                    <a:pt x="655629" y="65670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2" dirty="0">
                <a:cs typeface="B Nazanin" panose="00000400000000000000" pitchFamily="2" charset="-78"/>
              </a:endParaRPr>
            </a:p>
          </p:txBody>
        </p:sp>
        <p:sp>
          <p:nvSpPr>
            <p:cNvPr id="66" name="Freeform 26">
              <a:extLst>
                <a:ext uri="{FF2B5EF4-FFF2-40B4-BE49-F238E27FC236}">
                  <a16:creationId xmlns:a16="http://schemas.microsoft.com/office/drawing/2014/main" id="{CD3F5826-098E-4AF1-A87F-CCB8D51B10BF}"/>
                </a:ext>
              </a:extLst>
            </p:cNvPr>
            <p:cNvSpPr/>
            <p:nvPr/>
          </p:nvSpPr>
          <p:spPr>
            <a:xfrm rot="7842153" flipH="1">
              <a:off x="442023" y="551112"/>
              <a:ext cx="1471351" cy="3774691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727477 w 3523460"/>
                <a:gd name="connsiteY0" fmla="*/ 595123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727477 w 3523460"/>
                <a:gd name="connsiteY20" fmla="*/ 5951236 h 7519714"/>
                <a:gd name="connsiteX0" fmla="*/ 727477 w 3523460"/>
                <a:gd name="connsiteY0" fmla="*/ 595123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727477 w 3523460"/>
                <a:gd name="connsiteY20" fmla="*/ 5951236 h 7519714"/>
                <a:gd name="connsiteX0" fmla="*/ 658685 w 3523460"/>
                <a:gd name="connsiteY0" fmla="*/ 603120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658685 w 3523460"/>
                <a:gd name="connsiteY20" fmla="*/ 6031206 h 7519714"/>
                <a:gd name="connsiteX0" fmla="*/ 658685 w 3523460"/>
                <a:gd name="connsiteY0" fmla="*/ 603120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658685 w 3523460"/>
                <a:gd name="connsiteY20" fmla="*/ 6031206 h 7519714"/>
                <a:gd name="connsiteX0" fmla="*/ 658685 w 3523460"/>
                <a:gd name="connsiteY0" fmla="*/ 6031206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658685 w 3523460"/>
                <a:gd name="connsiteY20" fmla="*/ 6031206 h 9039299"/>
                <a:gd name="connsiteX0" fmla="*/ 669149 w 3523460"/>
                <a:gd name="connsiteY0" fmla="*/ 7663583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669149 w 3523460"/>
                <a:gd name="connsiteY20" fmla="*/ 7663583 h 9039299"/>
                <a:gd name="connsiteX0" fmla="*/ 549192 w 3523460"/>
                <a:gd name="connsiteY0" fmla="*/ 7560396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549192 w 3523460"/>
                <a:gd name="connsiteY20" fmla="*/ 7560396 h 903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9039299">
                  <a:moveTo>
                    <a:pt x="549192" y="7560396"/>
                  </a:moveTo>
                  <a:cubicBezTo>
                    <a:pt x="562444" y="7348362"/>
                    <a:pt x="864838" y="4410361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209315" y="8798109"/>
                    <a:pt x="2246421" y="9039299"/>
                  </a:cubicBezTo>
                  <a:cubicBezTo>
                    <a:pt x="1567651" y="8480024"/>
                    <a:pt x="1311660" y="8238052"/>
                    <a:pt x="549192" y="7560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2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97673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2">
    <p:bg>
      <p:bgPr>
        <a:solidFill>
          <a:srgbClr val="F3ACA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25;p76">
            <a:extLst>
              <a:ext uri="{FF2B5EF4-FFF2-40B4-BE49-F238E27FC236}">
                <a16:creationId xmlns:a16="http://schemas.microsoft.com/office/drawing/2014/main" id="{07026D12-6D2B-6D9E-2E86-EDFABC510476}"/>
              </a:ext>
            </a:extLst>
          </p:cNvPr>
          <p:cNvSpPr/>
          <p:nvPr/>
        </p:nvSpPr>
        <p:spPr>
          <a:xfrm>
            <a:off x="3587566" y="3057643"/>
            <a:ext cx="2223089" cy="2392820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927;p76">
            <a:extLst>
              <a:ext uri="{FF2B5EF4-FFF2-40B4-BE49-F238E27FC236}">
                <a16:creationId xmlns:a16="http://schemas.microsoft.com/office/drawing/2014/main" id="{2E12D689-0C8E-37AB-5B08-0218A59236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177806" y="4880230"/>
            <a:ext cx="9550395" cy="2913598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نمای کلی </a:t>
            </a:r>
            <a:r>
              <a:rPr lang="en-US" dirty="0">
                <a:cs typeface="B Nazanin" panose="00000400000000000000" pitchFamily="2" charset="-78"/>
              </a:rPr>
              <a:t>KPI</a:t>
            </a:r>
            <a:endParaRPr lang="en-US" dirty="0">
              <a:solidFill>
                <a:srgbClr val="FFFEEA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926;p76">
            <a:extLst>
              <a:ext uri="{FF2B5EF4-FFF2-40B4-BE49-F238E27FC236}">
                <a16:creationId xmlns:a16="http://schemas.microsoft.com/office/drawing/2014/main" id="{6BA084BB-0342-3C13-285E-96F35706562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-654042" y="7764292"/>
            <a:ext cx="9550395" cy="1237795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1928;p76">
            <a:extLst>
              <a:ext uri="{FF2B5EF4-FFF2-40B4-BE49-F238E27FC236}">
                <a16:creationId xmlns:a16="http://schemas.microsoft.com/office/drawing/2014/main" id="{597AC20E-B379-5DAB-82ED-30EE22BDB04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234479" y="2661854"/>
            <a:ext cx="2929271" cy="2913598"/>
          </a:xfrm>
        </p:spPr>
        <p:txBody>
          <a:bodyPr anchor="ctr" anchorCtr="1"/>
          <a:lstStyle/>
          <a:p>
            <a:pPr lvl="0" algn="ctr" rtl="1"/>
            <a:r>
              <a:rPr lang="en-US" sz="13000" b="1">
                <a:solidFill>
                  <a:srgbClr val="ECC017"/>
                </a:solidFill>
                <a:cs typeface="B Nazanin" panose="00000400000000000000" pitchFamily="2" charset="-78"/>
              </a:rPr>
              <a:t>06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5AAAD156-21B3-9B50-32BF-32536D0BA223}"/>
              </a:ext>
            </a:extLst>
          </p:cNvPr>
          <p:cNvSpPr/>
          <p:nvPr/>
        </p:nvSpPr>
        <p:spPr>
          <a:xfrm>
            <a:off x="8675690" y="8972550"/>
            <a:ext cx="9380536" cy="52705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3486"/>
              <a:gd name="f8" fmla="val 196"/>
              <a:gd name="f9" fmla="val 2628"/>
              <a:gd name="f10" fmla="val 20"/>
              <a:gd name="f11" fmla="val 2629"/>
              <a:gd name="f12" fmla="val 46"/>
              <a:gd name="f13" fmla="val 73"/>
              <a:gd name="f14" fmla="val 100"/>
              <a:gd name="f15" fmla="val 113"/>
              <a:gd name="f16" fmla="val 2634"/>
              <a:gd name="f17" fmla="val 118"/>
              <a:gd name="f18" fmla="val 2647"/>
              <a:gd name="f19" fmla="val 2799"/>
              <a:gd name="f20" fmla="val 2951"/>
              <a:gd name="f21" fmla="val 3103"/>
              <a:gd name="f22" fmla="val 3107"/>
              <a:gd name="f23" fmla="val 3112"/>
              <a:gd name="f24" fmla="val 119"/>
              <a:gd name="f25" fmla="val 3115"/>
              <a:gd name="f26" fmla="val 114"/>
              <a:gd name="f27" fmla="val 3122"/>
              <a:gd name="f28" fmla="val 102"/>
              <a:gd name="f29" fmla="val 3137"/>
              <a:gd name="f30" fmla="val 101"/>
              <a:gd name="f31" fmla="val 3148"/>
              <a:gd name="f32" fmla="val 96"/>
              <a:gd name="f33" fmla="val 3164"/>
              <a:gd name="f34" fmla="val 89"/>
              <a:gd name="f35" fmla="val 3175"/>
              <a:gd name="f36" fmla="val 80"/>
              <a:gd name="f37" fmla="val 3173"/>
              <a:gd name="f38" fmla="val 61"/>
              <a:gd name="f39" fmla="val 3172"/>
              <a:gd name="f40" fmla="val 56"/>
              <a:gd name="f41" fmla="val 50"/>
              <a:gd name="f42" fmla="val 3178"/>
              <a:gd name="f43" fmla="val 47"/>
              <a:gd name="f44" fmla="val 3245"/>
              <a:gd name="f45" fmla="val 48"/>
              <a:gd name="f46" fmla="val 3311"/>
              <a:gd name="f47" fmla="val 57"/>
              <a:gd name="f48" fmla="val 3378"/>
              <a:gd name="f49" fmla="val 66"/>
              <a:gd name="f50" fmla="val 3407"/>
              <a:gd name="f51" fmla="val 69"/>
              <a:gd name="f52" fmla="val 3436"/>
              <a:gd name="f53" fmla="val 76"/>
              <a:gd name="f54" fmla="val 3465"/>
              <a:gd name="f55" fmla="val 82"/>
              <a:gd name="f56" fmla="val 3475"/>
              <a:gd name="f57" fmla="val 84"/>
              <a:gd name="f58" fmla="val 3484"/>
              <a:gd name="f59" fmla="val 3485"/>
              <a:gd name="f60" fmla="val 98"/>
              <a:gd name="f61" fmla="val 108"/>
              <a:gd name="f62" fmla="val 111"/>
              <a:gd name="f63" fmla="val 3467"/>
              <a:gd name="f64" fmla="val 3432"/>
              <a:gd name="f65" fmla="val 124"/>
              <a:gd name="f66" fmla="val 3396"/>
              <a:gd name="f67" fmla="val 128"/>
              <a:gd name="f68" fmla="val 3360"/>
              <a:gd name="f69" fmla="val 134"/>
              <a:gd name="f70" fmla="val 3297"/>
              <a:gd name="f71" fmla="val 143"/>
              <a:gd name="f72" fmla="val 3234"/>
              <a:gd name="f73" fmla="val 145"/>
              <a:gd name="f74" fmla="val 3171"/>
              <a:gd name="f75" fmla="val 152"/>
              <a:gd name="f76" fmla="val 3127"/>
              <a:gd name="f77" fmla="val 157"/>
              <a:gd name="f78" fmla="val 3084"/>
              <a:gd name="f79" fmla="val 159"/>
              <a:gd name="f80" fmla="val 3040"/>
              <a:gd name="f81" fmla="val 161"/>
              <a:gd name="f82" fmla="val 2943"/>
              <a:gd name="f83" fmla="val 165"/>
              <a:gd name="f84" fmla="val 2846"/>
              <a:gd name="f85" fmla="val 173"/>
              <a:gd name="f86" fmla="val 2748"/>
              <a:gd name="f87" fmla="val 174"/>
              <a:gd name="f88" fmla="val 2722"/>
              <a:gd name="f89" fmla="val 2696"/>
              <a:gd name="f90" fmla="val 175"/>
              <a:gd name="f91" fmla="val 2670"/>
              <a:gd name="f92" fmla="val 177"/>
              <a:gd name="f93" fmla="val 2614"/>
              <a:gd name="f94" fmla="val 181"/>
              <a:gd name="f95" fmla="val 2557"/>
              <a:gd name="f96" fmla="val 178"/>
              <a:gd name="f97" fmla="val 2500"/>
              <a:gd name="f98" fmla="val 2451"/>
              <a:gd name="f99" fmla="val 185"/>
              <a:gd name="f100" fmla="val 2403"/>
              <a:gd name="f101" fmla="val 2354"/>
              <a:gd name="f102" fmla="val 2248"/>
              <a:gd name="f103" fmla="val 192"/>
              <a:gd name="f104" fmla="val 2143"/>
              <a:gd name="f105" fmla="val 2037"/>
              <a:gd name="f106" fmla="val 189"/>
              <a:gd name="f107" fmla="val 1849"/>
              <a:gd name="f108" fmla="val 1660"/>
              <a:gd name="f109" fmla="val 193"/>
              <a:gd name="f110" fmla="val 1472"/>
              <a:gd name="f111" fmla="val 191"/>
              <a:gd name="f112" fmla="val 1369"/>
              <a:gd name="f113" fmla="val 190"/>
              <a:gd name="f114" fmla="val 1267"/>
              <a:gd name="f115" fmla="val 1165"/>
              <a:gd name="f116" fmla="val 187"/>
              <a:gd name="f117" fmla="val 1113"/>
              <a:gd name="f118" fmla="val 1060"/>
              <a:gd name="f119" fmla="val 188"/>
              <a:gd name="f120" fmla="val 1009"/>
              <a:gd name="f121" fmla="val 184"/>
              <a:gd name="f122" fmla="val 964"/>
              <a:gd name="f123" fmla="val 919"/>
              <a:gd name="f124" fmla="val 183"/>
              <a:gd name="f125" fmla="val 874"/>
              <a:gd name="f126" fmla="val 798"/>
              <a:gd name="f127" fmla="val 176"/>
              <a:gd name="f128" fmla="val 723"/>
              <a:gd name="f129" fmla="val 648"/>
              <a:gd name="f130" fmla="val 172"/>
              <a:gd name="f131" fmla="val 575"/>
              <a:gd name="f132" fmla="val 170"/>
              <a:gd name="f133" fmla="val 502"/>
              <a:gd name="f134" fmla="val 430"/>
              <a:gd name="f135" fmla="val 156"/>
              <a:gd name="f136" fmla="val 291"/>
              <a:gd name="f137" fmla="val 222"/>
              <a:gd name="f138" fmla="val 138"/>
              <a:gd name="f139" fmla="val 132"/>
              <a:gd name="f140" fmla="val 24"/>
              <a:gd name="f141" fmla="val 21"/>
              <a:gd name="f142" fmla="val 18"/>
              <a:gd name="f143" fmla="val 15"/>
              <a:gd name="f144" fmla="val 9"/>
              <a:gd name="f145" fmla="val 106"/>
              <a:gd name="f146" fmla="val 2"/>
              <a:gd name="f147" fmla="val 97"/>
              <a:gd name="f148" fmla="val 3"/>
              <a:gd name="f149" fmla="val 90"/>
              <a:gd name="f150" fmla="val 85"/>
              <a:gd name="f151" fmla="val 17"/>
              <a:gd name="f152" fmla="val 83"/>
              <a:gd name="f153" fmla="val 62"/>
              <a:gd name="f154" fmla="val 70"/>
              <a:gd name="f155" fmla="val 109"/>
              <a:gd name="f156" fmla="val 65"/>
              <a:gd name="f157" fmla="val 59"/>
              <a:gd name="f158" fmla="val 221"/>
              <a:gd name="f159" fmla="val 51"/>
              <a:gd name="f160" fmla="val 287"/>
              <a:gd name="f161" fmla="val 352"/>
              <a:gd name="f162" fmla="val 43"/>
              <a:gd name="f163" fmla="val 42"/>
              <a:gd name="f164" fmla="val 372"/>
              <a:gd name="f165" fmla="val 44"/>
              <a:gd name="f166" fmla="val 377"/>
              <a:gd name="f167" fmla="val 32"/>
              <a:gd name="f168" fmla="val 386"/>
              <a:gd name="f169" fmla="val 384"/>
              <a:gd name="f170" fmla="val 41"/>
              <a:gd name="f171" fmla="val 387"/>
              <a:gd name="f172" fmla="val 398"/>
              <a:gd name="f173" fmla="val 72"/>
              <a:gd name="f174" fmla="val 416"/>
              <a:gd name="f175" fmla="val 91"/>
              <a:gd name="f176" fmla="val 441"/>
              <a:gd name="f177" fmla="val 104"/>
              <a:gd name="f178" fmla="val 466"/>
              <a:gd name="f179" fmla="val 115"/>
              <a:gd name="f180" fmla="val 492"/>
              <a:gd name="f181" fmla="val 120"/>
              <a:gd name="f182" fmla="val 519"/>
              <a:gd name="f183" fmla="val 527"/>
              <a:gd name="f184" fmla="val 523"/>
              <a:gd name="f185" fmla="val 92"/>
              <a:gd name="f186" fmla="val 514"/>
              <a:gd name="f187" fmla="val 489"/>
              <a:gd name="f188" fmla="val 63"/>
              <a:gd name="f189" fmla="val 477"/>
              <a:gd name="f190" fmla="val 52"/>
              <a:gd name="f191" fmla="val 471"/>
              <a:gd name="f192" fmla="val 463"/>
              <a:gd name="f193" fmla="val 40"/>
              <a:gd name="f194" fmla="val 474"/>
              <a:gd name="f195" fmla="val 31"/>
              <a:gd name="f196" fmla="val 479"/>
              <a:gd name="f197" fmla="val 27"/>
              <a:gd name="f198" fmla="val 486"/>
              <a:gd name="f199" fmla="val 26"/>
              <a:gd name="f200" fmla="val 560"/>
              <a:gd name="f201" fmla="val 25"/>
              <a:gd name="f202" fmla="val 628"/>
              <a:gd name="f203" fmla="val 19"/>
              <a:gd name="f204" fmla="val 695"/>
              <a:gd name="f205" fmla="val 743"/>
              <a:gd name="f206" fmla="val 16"/>
              <a:gd name="f207" fmla="val 791"/>
              <a:gd name="f208" fmla="val 838"/>
              <a:gd name="f209" fmla="val 13"/>
              <a:gd name="f210" fmla="val 846"/>
              <a:gd name="f211" fmla="val 12"/>
              <a:gd name="f212" fmla="val 855"/>
              <a:gd name="f213" fmla="val 11"/>
              <a:gd name="f214" fmla="val 863"/>
              <a:gd name="f215" fmla="val 873"/>
              <a:gd name="f216" fmla="val 871"/>
              <a:gd name="f217" fmla="val 36"/>
              <a:gd name="f218" fmla="val 870"/>
              <a:gd name="f219" fmla="val 860"/>
              <a:gd name="f220" fmla="val 64"/>
              <a:gd name="f221" fmla="val 854"/>
              <a:gd name="f222" fmla="val 81"/>
              <a:gd name="f223" fmla="val 852"/>
              <a:gd name="f224" fmla="val 99"/>
              <a:gd name="f225" fmla="val 105"/>
              <a:gd name="f226" fmla="val 121"/>
              <a:gd name="f227" fmla="val 127"/>
              <a:gd name="f228" fmla="val 875"/>
              <a:gd name="f229" fmla="val 130"/>
              <a:gd name="f230" fmla="val 925"/>
              <a:gd name="f231" fmla="val 142"/>
              <a:gd name="f232" fmla="val 976"/>
              <a:gd name="f233" fmla="val 150"/>
              <a:gd name="f234" fmla="val 1027"/>
              <a:gd name="f235" fmla="val 155"/>
              <a:gd name="f236" fmla="val 1037"/>
              <a:gd name="f237" fmla="val 1047"/>
              <a:gd name="f238" fmla="val 1058"/>
              <a:gd name="f239" fmla="val 1068"/>
              <a:gd name="f240" fmla="val 1079"/>
              <a:gd name="f241" fmla="val 160"/>
              <a:gd name="f242" fmla="val 1087"/>
              <a:gd name="f243" fmla="val 153"/>
              <a:gd name="f244" fmla="val 1089"/>
              <a:gd name="f245" fmla="val 1091"/>
              <a:gd name="f246" fmla="val 148"/>
              <a:gd name="f247" fmla="val 1092"/>
              <a:gd name="f248" fmla="val 146"/>
              <a:gd name="f249" fmla="val 1098"/>
              <a:gd name="f250" fmla="val 1090"/>
              <a:gd name="f251" fmla="val 1081"/>
              <a:gd name="f252" fmla="val 116"/>
              <a:gd name="f253" fmla="val 1066"/>
              <a:gd name="f254" fmla="val 1049"/>
              <a:gd name="f255" fmla="val 1031"/>
              <a:gd name="f256" fmla="val 998"/>
              <a:gd name="f257" fmla="val 970"/>
              <a:gd name="f258" fmla="val 945"/>
              <a:gd name="f259" fmla="val 941"/>
              <a:gd name="f260" fmla="val 940"/>
              <a:gd name="f261" fmla="val 30"/>
              <a:gd name="f262" fmla="val 942"/>
              <a:gd name="f263" fmla="val 946"/>
              <a:gd name="f264" fmla="val 954"/>
              <a:gd name="f265" fmla="val 966"/>
              <a:gd name="f266" fmla="val 10"/>
              <a:gd name="f267" fmla="val 985"/>
              <a:gd name="f268" fmla="val 1004"/>
              <a:gd name="f269" fmla="val 1023"/>
              <a:gd name="f270" fmla="val 1040"/>
              <a:gd name="f271" fmla="val 1075"/>
              <a:gd name="f272" fmla="val 1093"/>
              <a:gd name="f273" fmla="val 1107"/>
              <a:gd name="f274" fmla="val 1121"/>
              <a:gd name="f275" fmla="val 1128"/>
              <a:gd name="f276" fmla="val 1135"/>
              <a:gd name="f277" fmla="val 33"/>
              <a:gd name="f278" fmla="val 1142"/>
              <a:gd name="f279" fmla="val 1155"/>
              <a:gd name="f280" fmla="val 39"/>
              <a:gd name="f281" fmla="val 1168"/>
              <a:gd name="f282" fmla="val 1181"/>
              <a:gd name="f283" fmla="val 35"/>
              <a:gd name="f284" fmla="val 1238"/>
              <a:gd name="f285" fmla="val 28"/>
              <a:gd name="f286" fmla="val 1295"/>
              <a:gd name="f287" fmla="val 22"/>
              <a:gd name="f288" fmla="val 1351"/>
              <a:gd name="f289" fmla="val 1362"/>
              <a:gd name="f290" fmla="val 14"/>
              <a:gd name="f291" fmla="val 1372"/>
              <a:gd name="f292" fmla="val 1380"/>
              <a:gd name="f293" fmla="val 4"/>
              <a:gd name="f294" fmla="val 1414"/>
              <a:gd name="f295" fmla="val 1448"/>
              <a:gd name="f296" fmla="val 1483"/>
              <a:gd name="f297" fmla="val 1663"/>
              <a:gd name="f298" fmla="val 1844"/>
              <a:gd name="f299" fmla="val 2025"/>
              <a:gd name="f300" fmla="val 2043"/>
              <a:gd name="f301" fmla="val 2062"/>
              <a:gd name="f302" fmla="val 7"/>
              <a:gd name="f303" fmla="val 2080"/>
              <a:gd name="f304" fmla="val 8"/>
              <a:gd name="f305" fmla="val 2071"/>
              <a:gd name="f306" fmla="val 2065"/>
              <a:gd name="f307" fmla="val 2055"/>
              <a:gd name="f308" fmla="val 2045"/>
              <a:gd name="f309" fmla="val 2036"/>
              <a:gd name="f310" fmla="val 2019"/>
              <a:gd name="f311" fmla="val 2038"/>
              <a:gd name="f312" fmla="val 67"/>
              <a:gd name="f313" fmla="val 2046"/>
              <a:gd name="f314" fmla="val 77"/>
              <a:gd name="f315" fmla="val 2059"/>
              <a:gd name="f316" fmla="val 2127"/>
              <a:gd name="f317" fmla="val 2184"/>
              <a:gd name="f318" fmla="val 2240"/>
              <a:gd name="f319" fmla="val 2254"/>
              <a:gd name="f320" fmla="val 2266"/>
              <a:gd name="f321" fmla="val 2267"/>
              <a:gd name="f322" fmla="val 2269"/>
              <a:gd name="f323" fmla="val 2270"/>
              <a:gd name="f324" fmla="val 2268"/>
              <a:gd name="f325" fmla="val 2274"/>
              <a:gd name="f326" fmla="val 6"/>
              <a:gd name="f327" fmla="val 2294"/>
              <a:gd name="f328" fmla="val 2313"/>
              <a:gd name="f329" fmla="val 1"/>
              <a:gd name="f330" fmla="val 2332"/>
              <a:gd name="f331" fmla="val 2368"/>
              <a:gd name="f332" fmla="val 2404"/>
              <a:gd name="f333" fmla="val 5"/>
              <a:gd name="f334" fmla="val 2439"/>
              <a:gd name="f335" fmla="val 2449"/>
              <a:gd name="f336" fmla="val 2446"/>
              <a:gd name="f337" fmla="val 2442"/>
              <a:gd name="f338" fmla="val 23"/>
              <a:gd name="f339" fmla="val 2438"/>
              <a:gd name="f340" fmla="val 29"/>
              <a:gd name="f341" fmla="val 2432"/>
              <a:gd name="f342" fmla="val 2429"/>
              <a:gd name="f343" fmla="val 2425"/>
              <a:gd name="f344" fmla="val 2426"/>
              <a:gd name="f345" fmla="val 60"/>
              <a:gd name="f346" fmla="val 2441"/>
              <a:gd name="f347" fmla="val 2452"/>
              <a:gd name="f348" fmla="val 2464"/>
              <a:gd name="f349" fmla="val 2475"/>
              <a:gd name="f350" fmla="val 2498"/>
              <a:gd name="f351" fmla="val 54"/>
              <a:gd name="f352" fmla="val 2516"/>
              <a:gd name="f353" fmla="val 2531"/>
              <a:gd name="f354" fmla="val 2534"/>
              <a:gd name="f355" fmla="val 2537"/>
              <a:gd name="f356" fmla="val 2542"/>
              <a:gd name="f357" fmla="val 2571"/>
              <a:gd name="f358" fmla="val 2600"/>
              <a:gd name="f359" fmla="+- 0 0 -90"/>
              <a:gd name="f360" fmla="*/ f4 1 3486"/>
              <a:gd name="f361" fmla="*/ f5 1 196"/>
              <a:gd name="f362" fmla="val f6"/>
              <a:gd name="f363" fmla="val f7"/>
              <a:gd name="f364" fmla="val f8"/>
              <a:gd name="f365" fmla="*/ f359 f0 1"/>
              <a:gd name="f366" fmla="+- f364 0 f362"/>
              <a:gd name="f367" fmla="+- f363 0 f362"/>
              <a:gd name="f368" fmla="*/ f365 1 f3"/>
              <a:gd name="f369" fmla="*/ f367 1 3486"/>
              <a:gd name="f370" fmla="*/ f366 1 196"/>
              <a:gd name="f371" fmla="*/ 2629 f367 1"/>
              <a:gd name="f372" fmla="*/ 100 f366 1"/>
              <a:gd name="f373" fmla="*/ 3103 f367 1"/>
              <a:gd name="f374" fmla="*/ 118 f366 1"/>
              <a:gd name="f375" fmla="*/ 3148 f367 1"/>
              <a:gd name="f376" fmla="*/ 96 f366 1"/>
              <a:gd name="f377" fmla="*/ 3178 f367 1"/>
              <a:gd name="f378" fmla="*/ 47 f366 1"/>
              <a:gd name="f379" fmla="*/ 3465 f367 1"/>
              <a:gd name="f380" fmla="*/ 82 f366 1"/>
              <a:gd name="f381" fmla="*/ 3467 f367 1"/>
              <a:gd name="f382" fmla="*/ 113 f366 1"/>
              <a:gd name="f383" fmla="*/ 3171 f367 1"/>
              <a:gd name="f384" fmla="*/ 152 f366 1"/>
              <a:gd name="f385" fmla="*/ 2748 f367 1"/>
              <a:gd name="f386" fmla="*/ 174 f366 1"/>
              <a:gd name="f387" fmla="*/ 2500 f367 1"/>
              <a:gd name="f388" fmla="*/ 181 f366 1"/>
              <a:gd name="f389" fmla="*/ 2037 f367 1"/>
              <a:gd name="f390" fmla="*/ 189 f366 1"/>
              <a:gd name="f391" fmla="*/ 1165 f367 1"/>
              <a:gd name="f392" fmla="*/ 187 f366 1"/>
              <a:gd name="f393" fmla="*/ 874 f367 1"/>
              <a:gd name="f394" fmla="*/ 180 f366 1"/>
              <a:gd name="f395" fmla="*/ 430 f367 1"/>
              <a:gd name="f396" fmla="*/ 161 f366 1"/>
              <a:gd name="f397" fmla="*/ 24 f367 1"/>
              <a:gd name="f398" fmla="*/ 114 f366 1"/>
              <a:gd name="f399" fmla="*/ 2 f367 1"/>
              <a:gd name="f400" fmla="*/ 97 f366 1"/>
              <a:gd name="f401" fmla="*/ 156 f367 1"/>
              <a:gd name="f402" fmla="*/ 59 f366 1"/>
              <a:gd name="f403" fmla="*/ 377 f367 1"/>
              <a:gd name="f404" fmla="*/ 32 f366 1"/>
              <a:gd name="f405" fmla="*/ 441 f367 1"/>
              <a:gd name="f406" fmla="*/ 104 f366 1"/>
              <a:gd name="f407" fmla="*/ 514 f367 1"/>
              <a:gd name="f408" fmla="*/ 84 f366 1"/>
              <a:gd name="f409" fmla="*/ 474 f367 1"/>
              <a:gd name="f410" fmla="*/ 31 f366 1"/>
              <a:gd name="f411" fmla="*/ 695 f367 1"/>
              <a:gd name="f412" fmla="*/ 17 f366 1"/>
              <a:gd name="f413" fmla="*/ 863 f367 1"/>
              <a:gd name="f414" fmla="*/ 16 f366 1"/>
              <a:gd name="f415" fmla="*/ 852 f367 1"/>
              <a:gd name="f416" fmla="*/ 99 f366 1"/>
              <a:gd name="f417" fmla="*/ 875 f367 1"/>
              <a:gd name="f418" fmla="*/ 130 f366 1"/>
              <a:gd name="f419" fmla="*/ 1058 f367 1"/>
              <a:gd name="f420" fmla="*/ 159 f366 1"/>
              <a:gd name="f421" fmla="*/ 1092 f367 1"/>
              <a:gd name="f422" fmla="*/ 146 f366 1"/>
              <a:gd name="f423" fmla="*/ 1031 f367 1"/>
              <a:gd name="f424" fmla="*/ 91 f366 1"/>
              <a:gd name="f425" fmla="*/ 942 f367 1"/>
              <a:gd name="f426" fmla="*/ 24 f366 1"/>
              <a:gd name="f427" fmla="*/ 1023 f367 1"/>
              <a:gd name="f428" fmla="*/ 12 f366 1"/>
              <a:gd name="f429" fmla="*/ 1121 f367 1"/>
              <a:gd name="f430" fmla="*/ 26 f366 1"/>
              <a:gd name="f431" fmla="*/ 1181 f367 1"/>
              <a:gd name="f432" fmla="*/ 35 f366 1"/>
              <a:gd name="f433" fmla="*/ 1380 f367 1"/>
              <a:gd name="f434" fmla="*/ 4 f366 1"/>
              <a:gd name="f435" fmla="*/ 2025 f367 1"/>
              <a:gd name="f436" fmla="*/ 2065 f367 1"/>
              <a:gd name="f437" fmla="*/ 20 f366 1"/>
              <a:gd name="f438" fmla="*/ 2038 f367 1"/>
              <a:gd name="f439" fmla="*/ 63 f366 1"/>
              <a:gd name="f440" fmla="*/ 2071 f367 1"/>
              <a:gd name="f441" fmla="*/ 77 f366 1"/>
              <a:gd name="f442" fmla="*/ 2266 f367 1"/>
              <a:gd name="f443" fmla="*/ 52 f366 1"/>
              <a:gd name="f444" fmla="*/ 2269 f367 1"/>
              <a:gd name="f445" fmla="*/ 25 f366 1"/>
              <a:gd name="f446" fmla="*/ 2332 f367 1"/>
              <a:gd name="f447" fmla="*/ 3 f366 1"/>
              <a:gd name="f448" fmla="*/ 2442 f367 1"/>
              <a:gd name="f449" fmla="*/ 23 f366 1"/>
              <a:gd name="f450" fmla="*/ 2441 f367 1"/>
              <a:gd name="f451" fmla="*/ 62 f366 1"/>
              <a:gd name="f452" fmla="*/ 2531 f367 1"/>
              <a:gd name="f453" fmla="*/ 21 f366 1"/>
              <a:gd name="f454" fmla="*/ 2628 f367 1"/>
              <a:gd name="f455" fmla="+- f368 0 f1"/>
              <a:gd name="f456" fmla="*/ f371 1 3486"/>
              <a:gd name="f457" fmla="*/ f372 1 196"/>
              <a:gd name="f458" fmla="*/ f373 1 3486"/>
              <a:gd name="f459" fmla="*/ f374 1 196"/>
              <a:gd name="f460" fmla="*/ f375 1 3486"/>
              <a:gd name="f461" fmla="*/ f376 1 196"/>
              <a:gd name="f462" fmla="*/ f377 1 3486"/>
              <a:gd name="f463" fmla="*/ f378 1 196"/>
              <a:gd name="f464" fmla="*/ f379 1 3486"/>
              <a:gd name="f465" fmla="*/ f380 1 196"/>
              <a:gd name="f466" fmla="*/ f381 1 3486"/>
              <a:gd name="f467" fmla="*/ f382 1 196"/>
              <a:gd name="f468" fmla="*/ f383 1 3486"/>
              <a:gd name="f469" fmla="*/ f384 1 196"/>
              <a:gd name="f470" fmla="*/ f385 1 3486"/>
              <a:gd name="f471" fmla="*/ f386 1 196"/>
              <a:gd name="f472" fmla="*/ f387 1 3486"/>
              <a:gd name="f473" fmla="*/ f388 1 196"/>
              <a:gd name="f474" fmla="*/ f389 1 3486"/>
              <a:gd name="f475" fmla="*/ f390 1 196"/>
              <a:gd name="f476" fmla="*/ f391 1 3486"/>
              <a:gd name="f477" fmla="*/ f392 1 196"/>
              <a:gd name="f478" fmla="*/ f393 1 3486"/>
              <a:gd name="f479" fmla="*/ f394 1 196"/>
              <a:gd name="f480" fmla="*/ f395 1 3486"/>
              <a:gd name="f481" fmla="*/ f396 1 196"/>
              <a:gd name="f482" fmla="*/ f397 1 3486"/>
              <a:gd name="f483" fmla="*/ f398 1 196"/>
              <a:gd name="f484" fmla="*/ f399 1 3486"/>
              <a:gd name="f485" fmla="*/ f400 1 196"/>
              <a:gd name="f486" fmla="*/ f401 1 3486"/>
              <a:gd name="f487" fmla="*/ f402 1 196"/>
              <a:gd name="f488" fmla="*/ f403 1 3486"/>
              <a:gd name="f489" fmla="*/ f404 1 196"/>
              <a:gd name="f490" fmla="*/ f405 1 3486"/>
              <a:gd name="f491" fmla="*/ f406 1 196"/>
              <a:gd name="f492" fmla="*/ f407 1 3486"/>
              <a:gd name="f493" fmla="*/ f408 1 196"/>
              <a:gd name="f494" fmla="*/ f409 1 3486"/>
              <a:gd name="f495" fmla="*/ f410 1 196"/>
              <a:gd name="f496" fmla="*/ f411 1 3486"/>
              <a:gd name="f497" fmla="*/ f412 1 196"/>
              <a:gd name="f498" fmla="*/ f413 1 3486"/>
              <a:gd name="f499" fmla="*/ f414 1 196"/>
              <a:gd name="f500" fmla="*/ f415 1 3486"/>
              <a:gd name="f501" fmla="*/ f416 1 196"/>
              <a:gd name="f502" fmla="*/ f417 1 3486"/>
              <a:gd name="f503" fmla="*/ f418 1 196"/>
              <a:gd name="f504" fmla="*/ f419 1 3486"/>
              <a:gd name="f505" fmla="*/ f420 1 196"/>
              <a:gd name="f506" fmla="*/ f421 1 3486"/>
              <a:gd name="f507" fmla="*/ f422 1 196"/>
              <a:gd name="f508" fmla="*/ f423 1 3486"/>
              <a:gd name="f509" fmla="*/ f424 1 196"/>
              <a:gd name="f510" fmla="*/ f425 1 3486"/>
              <a:gd name="f511" fmla="*/ f426 1 196"/>
              <a:gd name="f512" fmla="*/ f427 1 3486"/>
              <a:gd name="f513" fmla="*/ f428 1 196"/>
              <a:gd name="f514" fmla="*/ f429 1 3486"/>
              <a:gd name="f515" fmla="*/ f430 1 196"/>
              <a:gd name="f516" fmla="*/ f431 1 3486"/>
              <a:gd name="f517" fmla="*/ f432 1 196"/>
              <a:gd name="f518" fmla="*/ f433 1 3486"/>
              <a:gd name="f519" fmla="*/ f434 1 196"/>
              <a:gd name="f520" fmla="*/ f435 1 3486"/>
              <a:gd name="f521" fmla="*/ f436 1 3486"/>
              <a:gd name="f522" fmla="*/ f437 1 196"/>
              <a:gd name="f523" fmla="*/ f438 1 3486"/>
              <a:gd name="f524" fmla="*/ f439 1 196"/>
              <a:gd name="f525" fmla="*/ f440 1 3486"/>
              <a:gd name="f526" fmla="*/ f441 1 196"/>
              <a:gd name="f527" fmla="*/ f442 1 3486"/>
              <a:gd name="f528" fmla="*/ f443 1 196"/>
              <a:gd name="f529" fmla="*/ f444 1 3486"/>
              <a:gd name="f530" fmla="*/ f445 1 196"/>
              <a:gd name="f531" fmla="*/ f446 1 3486"/>
              <a:gd name="f532" fmla="*/ f447 1 196"/>
              <a:gd name="f533" fmla="*/ f448 1 3486"/>
              <a:gd name="f534" fmla="*/ f449 1 196"/>
              <a:gd name="f535" fmla="*/ f450 1 3486"/>
              <a:gd name="f536" fmla="*/ f451 1 196"/>
              <a:gd name="f537" fmla="*/ f452 1 3486"/>
              <a:gd name="f538" fmla="*/ f453 1 196"/>
              <a:gd name="f539" fmla="*/ f454 1 3486"/>
              <a:gd name="f540" fmla="*/ 0 1 f369"/>
              <a:gd name="f541" fmla="*/ f363 1 f369"/>
              <a:gd name="f542" fmla="*/ 0 1 f370"/>
              <a:gd name="f543" fmla="*/ f364 1 f370"/>
              <a:gd name="f544" fmla="*/ f456 1 f369"/>
              <a:gd name="f545" fmla="*/ f457 1 f370"/>
              <a:gd name="f546" fmla="*/ f458 1 f369"/>
              <a:gd name="f547" fmla="*/ f459 1 f370"/>
              <a:gd name="f548" fmla="*/ f460 1 f369"/>
              <a:gd name="f549" fmla="*/ f461 1 f370"/>
              <a:gd name="f550" fmla="*/ f462 1 f369"/>
              <a:gd name="f551" fmla="*/ f463 1 f370"/>
              <a:gd name="f552" fmla="*/ f464 1 f369"/>
              <a:gd name="f553" fmla="*/ f465 1 f370"/>
              <a:gd name="f554" fmla="*/ f466 1 f369"/>
              <a:gd name="f555" fmla="*/ f467 1 f370"/>
              <a:gd name="f556" fmla="*/ f468 1 f369"/>
              <a:gd name="f557" fmla="*/ f469 1 f370"/>
              <a:gd name="f558" fmla="*/ f470 1 f369"/>
              <a:gd name="f559" fmla="*/ f471 1 f370"/>
              <a:gd name="f560" fmla="*/ f472 1 f369"/>
              <a:gd name="f561" fmla="*/ f473 1 f370"/>
              <a:gd name="f562" fmla="*/ f474 1 f369"/>
              <a:gd name="f563" fmla="*/ f475 1 f370"/>
              <a:gd name="f564" fmla="*/ f476 1 f369"/>
              <a:gd name="f565" fmla="*/ f477 1 f370"/>
              <a:gd name="f566" fmla="*/ f478 1 f369"/>
              <a:gd name="f567" fmla="*/ f479 1 f370"/>
              <a:gd name="f568" fmla="*/ f480 1 f369"/>
              <a:gd name="f569" fmla="*/ f481 1 f370"/>
              <a:gd name="f570" fmla="*/ f482 1 f369"/>
              <a:gd name="f571" fmla="*/ f483 1 f370"/>
              <a:gd name="f572" fmla="*/ f484 1 f369"/>
              <a:gd name="f573" fmla="*/ f485 1 f370"/>
              <a:gd name="f574" fmla="*/ f486 1 f369"/>
              <a:gd name="f575" fmla="*/ f487 1 f370"/>
              <a:gd name="f576" fmla="*/ f488 1 f369"/>
              <a:gd name="f577" fmla="*/ f489 1 f370"/>
              <a:gd name="f578" fmla="*/ f490 1 f369"/>
              <a:gd name="f579" fmla="*/ f491 1 f370"/>
              <a:gd name="f580" fmla="*/ f492 1 f369"/>
              <a:gd name="f581" fmla="*/ f493 1 f370"/>
              <a:gd name="f582" fmla="*/ f494 1 f369"/>
              <a:gd name="f583" fmla="*/ f495 1 f370"/>
              <a:gd name="f584" fmla="*/ f496 1 f369"/>
              <a:gd name="f585" fmla="*/ f497 1 f370"/>
              <a:gd name="f586" fmla="*/ f498 1 f369"/>
              <a:gd name="f587" fmla="*/ f499 1 f370"/>
              <a:gd name="f588" fmla="*/ f500 1 f369"/>
              <a:gd name="f589" fmla="*/ f501 1 f370"/>
              <a:gd name="f590" fmla="*/ f502 1 f369"/>
              <a:gd name="f591" fmla="*/ f503 1 f370"/>
              <a:gd name="f592" fmla="*/ f504 1 f369"/>
              <a:gd name="f593" fmla="*/ f505 1 f370"/>
              <a:gd name="f594" fmla="*/ f506 1 f369"/>
              <a:gd name="f595" fmla="*/ f507 1 f370"/>
              <a:gd name="f596" fmla="*/ f508 1 f369"/>
              <a:gd name="f597" fmla="*/ f509 1 f370"/>
              <a:gd name="f598" fmla="*/ f510 1 f369"/>
              <a:gd name="f599" fmla="*/ f511 1 f370"/>
              <a:gd name="f600" fmla="*/ f512 1 f369"/>
              <a:gd name="f601" fmla="*/ f513 1 f370"/>
              <a:gd name="f602" fmla="*/ f514 1 f369"/>
              <a:gd name="f603" fmla="*/ f515 1 f370"/>
              <a:gd name="f604" fmla="*/ f516 1 f369"/>
              <a:gd name="f605" fmla="*/ f517 1 f370"/>
              <a:gd name="f606" fmla="*/ f518 1 f369"/>
              <a:gd name="f607" fmla="*/ f519 1 f370"/>
              <a:gd name="f608" fmla="*/ f520 1 f369"/>
              <a:gd name="f609" fmla="*/ f521 1 f369"/>
              <a:gd name="f610" fmla="*/ f522 1 f370"/>
              <a:gd name="f611" fmla="*/ f523 1 f369"/>
              <a:gd name="f612" fmla="*/ f524 1 f370"/>
              <a:gd name="f613" fmla="*/ f525 1 f369"/>
              <a:gd name="f614" fmla="*/ f526 1 f370"/>
              <a:gd name="f615" fmla="*/ f527 1 f369"/>
              <a:gd name="f616" fmla="*/ f528 1 f370"/>
              <a:gd name="f617" fmla="*/ f529 1 f369"/>
              <a:gd name="f618" fmla="*/ f530 1 f370"/>
              <a:gd name="f619" fmla="*/ f531 1 f369"/>
              <a:gd name="f620" fmla="*/ f532 1 f370"/>
              <a:gd name="f621" fmla="*/ f533 1 f369"/>
              <a:gd name="f622" fmla="*/ f534 1 f370"/>
              <a:gd name="f623" fmla="*/ f535 1 f369"/>
              <a:gd name="f624" fmla="*/ f536 1 f370"/>
              <a:gd name="f625" fmla="*/ f537 1 f369"/>
              <a:gd name="f626" fmla="*/ f538 1 f370"/>
              <a:gd name="f627" fmla="*/ f539 1 f369"/>
              <a:gd name="f628" fmla="*/ f540 f360 1"/>
              <a:gd name="f629" fmla="*/ f541 f360 1"/>
              <a:gd name="f630" fmla="*/ f543 f361 1"/>
              <a:gd name="f631" fmla="*/ f542 f361 1"/>
              <a:gd name="f632" fmla="*/ f544 f360 1"/>
              <a:gd name="f633" fmla="*/ f545 f361 1"/>
              <a:gd name="f634" fmla="*/ f546 f360 1"/>
              <a:gd name="f635" fmla="*/ f547 f361 1"/>
              <a:gd name="f636" fmla="*/ f548 f360 1"/>
              <a:gd name="f637" fmla="*/ f549 f361 1"/>
              <a:gd name="f638" fmla="*/ f550 f360 1"/>
              <a:gd name="f639" fmla="*/ f551 f361 1"/>
              <a:gd name="f640" fmla="*/ f552 f360 1"/>
              <a:gd name="f641" fmla="*/ f553 f361 1"/>
              <a:gd name="f642" fmla="*/ f554 f360 1"/>
              <a:gd name="f643" fmla="*/ f555 f361 1"/>
              <a:gd name="f644" fmla="*/ f556 f360 1"/>
              <a:gd name="f645" fmla="*/ f557 f361 1"/>
              <a:gd name="f646" fmla="*/ f558 f360 1"/>
              <a:gd name="f647" fmla="*/ f559 f361 1"/>
              <a:gd name="f648" fmla="*/ f560 f360 1"/>
              <a:gd name="f649" fmla="*/ f561 f361 1"/>
              <a:gd name="f650" fmla="*/ f562 f360 1"/>
              <a:gd name="f651" fmla="*/ f563 f361 1"/>
              <a:gd name="f652" fmla="*/ f564 f360 1"/>
              <a:gd name="f653" fmla="*/ f565 f361 1"/>
              <a:gd name="f654" fmla="*/ f566 f360 1"/>
              <a:gd name="f655" fmla="*/ f567 f361 1"/>
              <a:gd name="f656" fmla="*/ f568 f360 1"/>
              <a:gd name="f657" fmla="*/ f569 f361 1"/>
              <a:gd name="f658" fmla="*/ f570 f360 1"/>
              <a:gd name="f659" fmla="*/ f571 f361 1"/>
              <a:gd name="f660" fmla="*/ f572 f360 1"/>
              <a:gd name="f661" fmla="*/ f573 f361 1"/>
              <a:gd name="f662" fmla="*/ f574 f360 1"/>
              <a:gd name="f663" fmla="*/ f575 f361 1"/>
              <a:gd name="f664" fmla="*/ f576 f360 1"/>
              <a:gd name="f665" fmla="*/ f577 f361 1"/>
              <a:gd name="f666" fmla="*/ f578 f360 1"/>
              <a:gd name="f667" fmla="*/ f579 f361 1"/>
              <a:gd name="f668" fmla="*/ f580 f360 1"/>
              <a:gd name="f669" fmla="*/ f581 f361 1"/>
              <a:gd name="f670" fmla="*/ f582 f360 1"/>
              <a:gd name="f671" fmla="*/ f583 f361 1"/>
              <a:gd name="f672" fmla="*/ f584 f360 1"/>
              <a:gd name="f673" fmla="*/ f585 f361 1"/>
              <a:gd name="f674" fmla="*/ f586 f360 1"/>
              <a:gd name="f675" fmla="*/ f587 f361 1"/>
              <a:gd name="f676" fmla="*/ f588 f360 1"/>
              <a:gd name="f677" fmla="*/ f589 f361 1"/>
              <a:gd name="f678" fmla="*/ f590 f360 1"/>
              <a:gd name="f679" fmla="*/ f591 f361 1"/>
              <a:gd name="f680" fmla="*/ f592 f360 1"/>
              <a:gd name="f681" fmla="*/ f593 f361 1"/>
              <a:gd name="f682" fmla="*/ f594 f360 1"/>
              <a:gd name="f683" fmla="*/ f595 f361 1"/>
              <a:gd name="f684" fmla="*/ f596 f360 1"/>
              <a:gd name="f685" fmla="*/ f597 f361 1"/>
              <a:gd name="f686" fmla="*/ f598 f360 1"/>
              <a:gd name="f687" fmla="*/ f599 f361 1"/>
              <a:gd name="f688" fmla="*/ f600 f360 1"/>
              <a:gd name="f689" fmla="*/ f601 f361 1"/>
              <a:gd name="f690" fmla="*/ f602 f360 1"/>
              <a:gd name="f691" fmla="*/ f603 f361 1"/>
              <a:gd name="f692" fmla="*/ f604 f360 1"/>
              <a:gd name="f693" fmla="*/ f605 f361 1"/>
              <a:gd name="f694" fmla="*/ f606 f360 1"/>
              <a:gd name="f695" fmla="*/ f607 f361 1"/>
              <a:gd name="f696" fmla="*/ f608 f360 1"/>
              <a:gd name="f697" fmla="*/ f609 f360 1"/>
              <a:gd name="f698" fmla="*/ f610 f361 1"/>
              <a:gd name="f699" fmla="*/ f611 f360 1"/>
              <a:gd name="f700" fmla="*/ f612 f361 1"/>
              <a:gd name="f701" fmla="*/ f613 f360 1"/>
              <a:gd name="f702" fmla="*/ f614 f361 1"/>
              <a:gd name="f703" fmla="*/ f615 f360 1"/>
              <a:gd name="f704" fmla="*/ f616 f361 1"/>
              <a:gd name="f705" fmla="*/ f617 f360 1"/>
              <a:gd name="f706" fmla="*/ f618 f361 1"/>
              <a:gd name="f707" fmla="*/ f619 f360 1"/>
              <a:gd name="f708" fmla="*/ f620 f361 1"/>
              <a:gd name="f709" fmla="*/ f621 f360 1"/>
              <a:gd name="f710" fmla="*/ f622 f361 1"/>
              <a:gd name="f711" fmla="*/ f623 f360 1"/>
              <a:gd name="f712" fmla="*/ f624 f361 1"/>
              <a:gd name="f713" fmla="*/ f625 f360 1"/>
              <a:gd name="f714" fmla="*/ f626 f361 1"/>
              <a:gd name="f715" fmla="*/ f627 f3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55">
                <a:pos x="f632" y="f633"/>
              </a:cxn>
              <a:cxn ang="f455">
                <a:pos x="f634" y="f635"/>
              </a:cxn>
              <a:cxn ang="f455">
                <a:pos x="f636" y="f637"/>
              </a:cxn>
              <a:cxn ang="f455">
                <a:pos x="f638" y="f639"/>
              </a:cxn>
              <a:cxn ang="f455">
                <a:pos x="f640" y="f641"/>
              </a:cxn>
              <a:cxn ang="f455">
                <a:pos x="f642" y="f643"/>
              </a:cxn>
              <a:cxn ang="f455">
                <a:pos x="f644" y="f645"/>
              </a:cxn>
              <a:cxn ang="f455">
                <a:pos x="f646" y="f647"/>
              </a:cxn>
              <a:cxn ang="f455">
                <a:pos x="f648" y="f649"/>
              </a:cxn>
              <a:cxn ang="f455">
                <a:pos x="f650" y="f651"/>
              </a:cxn>
              <a:cxn ang="f455">
                <a:pos x="f652" y="f653"/>
              </a:cxn>
              <a:cxn ang="f455">
                <a:pos x="f654" y="f655"/>
              </a:cxn>
              <a:cxn ang="f455">
                <a:pos x="f656" y="f657"/>
              </a:cxn>
              <a:cxn ang="f455">
                <a:pos x="f658" y="f659"/>
              </a:cxn>
              <a:cxn ang="f455">
                <a:pos x="f660" y="f661"/>
              </a:cxn>
              <a:cxn ang="f455">
                <a:pos x="f662" y="f663"/>
              </a:cxn>
              <a:cxn ang="f455">
                <a:pos x="f664" y="f665"/>
              </a:cxn>
              <a:cxn ang="f455">
                <a:pos x="f666" y="f667"/>
              </a:cxn>
              <a:cxn ang="f455">
                <a:pos x="f668" y="f669"/>
              </a:cxn>
              <a:cxn ang="f455">
                <a:pos x="f670" y="f671"/>
              </a:cxn>
              <a:cxn ang="f455">
                <a:pos x="f672" y="f673"/>
              </a:cxn>
              <a:cxn ang="f455">
                <a:pos x="f674" y="f675"/>
              </a:cxn>
              <a:cxn ang="f455">
                <a:pos x="f676" y="f677"/>
              </a:cxn>
              <a:cxn ang="f455">
                <a:pos x="f678" y="f679"/>
              </a:cxn>
              <a:cxn ang="f455">
                <a:pos x="f680" y="f681"/>
              </a:cxn>
              <a:cxn ang="f455">
                <a:pos x="f682" y="f683"/>
              </a:cxn>
              <a:cxn ang="f455">
                <a:pos x="f684" y="f685"/>
              </a:cxn>
              <a:cxn ang="f455">
                <a:pos x="f686" y="f687"/>
              </a:cxn>
              <a:cxn ang="f455">
                <a:pos x="f688" y="f689"/>
              </a:cxn>
              <a:cxn ang="f455">
                <a:pos x="f690" y="f691"/>
              </a:cxn>
              <a:cxn ang="f455">
                <a:pos x="f692" y="f693"/>
              </a:cxn>
              <a:cxn ang="f455">
                <a:pos x="f694" y="f695"/>
              </a:cxn>
              <a:cxn ang="f455">
                <a:pos x="f696" y="f695"/>
              </a:cxn>
              <a:cxn ang="f455">
                <a:pos x="f697" y="f698"/>
              </a:cxn>
              <a:cxn ang="f455">
                <a:pos x="f699" y="f700"/>
              </a:cxn>
              <a:cxn ang="f455">
                <a:pos x="f701" y="f702"/>
              </a:cxn>
              <a:cxn ang="f455">
                <a:pos x="f703" y="f704"/>
              </a:cxn>
              <a:cxn ang="f455">
                <a:pos x="f705" y="f706"/>
              </a:cxn>
              <a:cxn ang="f455">
                <a:pos x="f707" y="f708"/>
              </a:cxn>
              <a:cxn ang="f455">
                <a:pos x="f709" y="f710"/>
              </a:cxn>
              <a:cxn ang="f455">
                <a:pos x="f711" y="f712"/>
              </a:cxn>
              <a:cxn ang="f455">
                <a:pos x="f713" y="f714"/>
              </a:cxn>
              <a:cxn ang="f455">
                <a:pos x="f715" y="f698"/>
              </a:cxn>
            </a:cxnLst>
            <a:rect l="f628" t="f631" r="f629" b="f630"/>
            <a:pathLst>
              <a:path w="3486" h="196">
                <a:moveTo>
                  <a:pt x="f9" y="f10"/>
                </a:moveTo>
                <a:cubicBezTo>
                  <a:pt x="f11" y="f12"/>
                  <a:pt x="f11" y="f13"/>
                  <a:pt x="f11" y="f14"/>
                </a:cubicBezTo>
                <a:cubicBezTo>
                  <a:pt x="f11" y="f15"/>
                  <a:pt x="f16" y="f17"/>
                  <a:pt x="f18" y="f17"/>
                </a:cubicBezTo>
                <a:cubicBezTo>
                  <a:pt x="f19" y="f17"/>
                  <a:pt x="f20" y="f17"/>
                  <a:pt x="f21" y="f17"/>
                </a:cubicBezTo>
                <a:cubicBezTo>
                  <a:pt x="f22" y="f17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37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34"/>
                  <a:pt x="f59" y="f60"/>
                </a:cubicBezTo>
                <a:cubicBezTo>
                  <a:pt x="f7" y="f61"/>
                  <a:pt x="f56" y="f62"/>
                  <a:pt x="f63" y="f15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4"/>
                </a:cubicBezTo>
                <a:cubicBezTo>
                  <a:pt x="f98" y="f99"/>
                  <a:pt x="f100" y="f94"/>
                  <a:pt x="f101" y="f99"/>
                </a:cubicBezTo>
                <a:cubicBezTo>
                  <a:pt x="f102" y="f103"/>
                  <a:pt x="f104" y="f99"/>
                  <a:pt x="f105" y="f106"/>
                </a:cubicBezTo>
                <a:cubicBezTo>
                  <a:pt x="f107" y="f8"/>
                  <a:pt x="f108" y="f109"/>
                  <a:pt x="f110" y="f111"/>
                </a:cubicBezTo>
                <a:cubicBezTo>
                  <a:pt x="f112" y="f113"/>
                  <a:pt x="f114" y="f103"/>
                  <a:pt x="f115" y="f116"/>
                </a:cubicBezTo>
                <a:cubicBezTo>
                  <a:pt x="f117" y="f99"/>
                  <a:pt x="f118" y="f119"/>
                  <a:pt x="f120" y="f121"/>
                </a:cubicBezTo>
                <a:cubicBezTo>
                  <a:pt x="f122" y="f3"/>
                  <a:pt x="f123" y="f124"/>
                  <a:pt x="f125" y="f3"/>
                </a:cubicBezTo>
                <a:cubicBezTo>
                  <a:pt x="f126" y="f127"/>
                  <a:pt x="f128" y="f87"/>
                  <a:pt x="f129" y="f130"/>
                </a:cubicBezTo>
                <a:cubicBezTo>
                  <a:pt x="f131" y="f132"/>
                  <a:pt x="f133" y="f83"/>
                  <a:pt x="f134" y="f81"/>
                </a:cubicBezTo>
                <a:cubicBezTo>
                  <a:pt x="f2" y="f135"/>
                  <a:pt x="f136" y="f75"/>
                  <a:pt x="f137" y="f73"/>
                </a:cubicBezTo>
                <a:cubicBezTo>
                  <a:pt x="f135" y="f138"/>
                  <a:pt x="f34" y="f139"/>
                  <a:pt x="f140" y="f26"/>
                </a:cubicBezTo>
                <a:cubicBezTo>
                  <a:pt x="f141" y="f15"/>
                  <a:pt x="f142" y="f15"/>
                  <a:pt x="f143" y="f62"/>
                </a:cubicBezTo>
                <a:cubicBezTo>
                  <a:pt x="f144" y="f61"/>
                  <a:pt x="f6" y="f145"/>
                  <a:pt x="f146" y="f147"/>
                </a:cubicBezTo>
                <a:cubicBezTo>
                  <a:pt x="f148" y="f149"/>
                  <a:pt x="f144" y="f150"/>
                  <a:pt x="f151" y="f152"/>
                </a:cubicBezTo>
                <a:cubicBezTo>
                  <a:pt x="f153" y="f154"/>
                  <a:pt x="f155" y="f156"/>
                  <a:pt x="f135" y="f157"/>
                </a:cubicBezTo>
                <a:cubicBezTo>
                  <a:pt x="f158" y="f159"/>
                  <a:pt x="f160" y="f12"/>
                  <a:pt x="f161" y="f162"/>
                </a:cubicBezTo>
                <a:cubicBezTo>
                  <a:pt x="f2" y="f163"/>
                  <a:pt x="f164" y="f165"/>
                  <a:pt x="f166" y="f167"/>
                </a:cubicBezTo>
                <a:cubicBezTo>
                  <a:pt x="f168" y="f167"/>
                  <a:pt x="f169" y="f170"/>
                  <a:pt x="f171" y="f12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5"/>
                </a:cubicBezTo>
                <a:cubicBezTo>
                  <a:pt x="f183" y="f28"/>
                  <a:pt x="f184" y="f185"/>
                  <a:pt x="f186" y="f57"/>
                </a:cubicBezTo>
                <a:cubicBezTo>
                  <a:pt x="f133" y="f173"/>
                  <a:pt x="f187" y="f188"/>
                  <a:pt x="f189" y="f190"/>
                </a:cubicBezTo>
                <a:cubicBezTo>
                  <a:pt x="f191" y="f12"/>
                  <a:pt x="f192" y="f193"/>
                  <a:pt x="f194" y="f195"/>
                </a:cubicBezTo>
                <a:cubicBezTo>
                  <a:pt x="f196" y="f197"/>
                  <a:pt x="f198" y="f199"/>
                  <a:pt x="f180" y="f199"/>
                </a:cubicBezTo>
                <a:cubicBezTo>
                  <a:pt x="f200" y="f201"/>
                  <a:pt x="f202" y="f203"/>
                  <a:pt x="f204" y="f151"/>
                </a:cubicBezTo>
                <a:cubicBezTo>
                  <a:pt x="f205" y="f206"/>
                  <a:pt x="f207" y="f143"/>
                  <a:pt x="f208" y="f209"/>
                </a:cubicBezTo>
                <a:cubicBezTo>
                  <a:pt x="f210" y="f211"/>
                  <a:pt x="f212" y="f213"/>
                  <a:pt x="f214" y="f206"/>
                </a:cubicBezTo>
                <a:cubicBezTo>
                  <a:pt x="f215" y="f201"/>
                  <a:pt x="f216" y="f217"/>
                  <a:pt x="f218" y="f45"/>
                </a:cubicBezTo>
                <a:cubicBezTo>
                  <a:pt x="f219" y="f220"/>
                  <a:pt x="f221" y="f222"/>
                  <a:pt x="f223" y="f224"/>
                </a:cubicBezTo>
                <a:cubicBezTo>
                  <a:pt x="f223" y="f28"/>
                  <a:pt x="f223" y="f225"/>
                  <a:pt x="f223" y="f61"/>
                </a:cubicBezTo>
                <a:cubicBezTo>
                  <a:pt x="f221" y="f226"/>
                  <a:pt x="f214" y="f227"/>
                  <a:pt x="f228" y="f229"/>
                </a:cubicBezTo>
                <a:cubicBezTo>
                  <a:pt x="f230" y="f231"/>
                  <a:pt x="f232" y="f233"/>
                  <a:pt x="f234" y="f235"/>
                </a:cubicBezTo>
                <a:cubicBezTo>
                  <a:pt x="f236" y="f135"/>
                  <a:pt x="f237" y="f79"/>
                  <a:pt x="f238" y="f79"/>
                </a:cubicBezTo>
                <a:cubicBezTo>
                  <a:pt x="f239" y="f79"/>
                  <a:pt x="f240" y="f241"/>
                  <a:pt x="f242" y="f243"/>
                </a:cubicBezTo>
                <a:cubicBezTo>
                  <a:pt x="f244" y="f233"/>
                  <a:pt x="f245" y="f246"/>
                  <a:pt x="f247" y="f248"/>
                </a:cubicBezTo>
                <a:cubicBezTo>
                  <a:pt x="f249" y="f139"/>
                  <a:pt x="f250" y="f65"/>
                  <a:pt x="f251" y="f252"/>
                </a:cubicBezTo>
                <a:cubicBezTo>
                  <a:pt x="f253" y="f177"/>
                  <a:pt x="f254" y="f32"/>
                  <a:pt x="f255" y="f175"/>
                </a:cubicBezTo>
                <a:cubicBezTo>
                  <a:pt x="f256" y="f222"/>
                  <a:pt x="f257" y="f188"/>
                  <a:pt x="f258" y="f170"/>
                </a:cubicBezTo>
                <a:cubicBezTo>
                  <a:pt x="f259" y="f217"/>
                  <a:pt x="f260" y="f261"/>
                  <a:pt x="f262" y="f140"/>
                </a:cubicBezTo>
                <a:cubicBezTo>
                  <a:pt x="f263" y="f209"/>
                  <a:pt x="f264" y="f144"/>
                  <a:pt x="f265" y="f266"/>
                </a:cubicBezTo>
                <a:cubicBezTo>
                  <a:pt x="f267" y="f266"/>
                  <a:pt x="f268" y="f144"/>
                  <a:pt x="f269" y="f211"/>
                </a:cubicBezTo>
                <a:cubicBezTo>
                  <a:pt x="f270" y="f144"/>
                  <a:pt x="f238" y="f211"/>
                  <a:pt x="f271" y="f266"/>
                </a:cubicBezTo>
                <a:cubicBezTo>
                  <a:pt x="f272" y="f144"/>
                  <a:pt x="f273" y="f151"/>
                  <a:pt x="f274" y="f199"/>
                </a:cubicBezTo>
                <a:cubicBezTo>
                  <a:pt x="f275" y="f261"/>
                  <a:pt x="f276" y="f277"/>
                  <a:pt x="f278" y="f217"/>
                </a:cubicBezTo>
                <a:cubicBezTo>
                  <a:pt x="f279" y="f280"/>
                  <a:pt x="f281" y="f280"/>
                  <a:pt x="f282" y="f283"/>
                </a:cubicBezTo>
                <a:cubicBezTo>
                  <a:pt x="f284" y="f285"/>
                  <a:pt x="f286" y="f287"/>
                  <a:pt x="f288" y="f143"/>
                </a:cubicBezTo>
                <a:cubicBezTo>
                  <a:pt x="f289" y="f290"/>
                  <a:pt x="f291" y="f213"/>
                  <a:pt x="f292" y="f293"/>
                </a:cubicBezTo>
                <a:cubicBezTo>
                  <a:pt x="f294" y="f293"/>
                  <a:pt x="f295" y="f293"/>
                  <a:pt x="f296" y="f293"/>
                </a:cubicBezTo>
                <a:cubicBezTo>
                  <a:pt x="f297" y="f293"/>
                  <a:pt x="f298" y="f293"/>
                  <a:pt x="f299" y="f293"/>
                </a:cubicBezTo>
                <a:cubicBezTo>
                  <a:pt x="f300" y="f293"/>
                  <a:pt x="f301" y="f302"/>
                  <a:pt x="f303" y="f304"/>
                </a:cubicBezTo>
                <a:cubicBezTo>
                  <a:pt x="f303" y="f142"/>
                  <a:pt x="f305" y="f151"/>
                  <a:pt x="f306" y="f10"/>
                </a:cubicBezTo>
                <a:cubicBezTo>
                  <a:pt x="f307" y="f140"/>
                  <a:pt x="f308" y="f285"/>
                  <a:pt x="f309" y="f283"/>
                </a:cubicBezTo>
                <a:cubicBezTo>
                  <a:pt x="f310" y="f159"/>
                  <a:pt x="f310" y="f190"/>
                  <a:pt x="f311" y="f188"/>
                </a:cubicBezTo>
                <a:cubicBezTo>
                  <a:pt x="f311" y="f156"/>
                  <a:pt x="f105" y="f312"/>
                  <a:pt x="f309" y="f51"/>
                </a:cubicBezTo>
                <a:cubicBezTo>
                  <a:pt x="f313" y="f314"/>
                  <a:pt x="f315" y="f314"/>
                  <a:pt x="f305" y="f314"/>
                </a:cubicBezTo>
                <a:cubicBezTo>
                  <a:pt x="f316" y="f53"/>
                  <a:pt x="f317" y="f36"/>
                  <a:pt x="f318" y="f13"/>
                </a:cubicBezTo>
                <a:cubicBezTo>
                  <a:pt x="f319" y="f173"/>
                  <a:pt x="f320" y="f154"/>
                  <a:pt x="f320" y="f190"/>
                </a:cubicBezTo>
                <a:cubicBezTo>
                  <a:pt x="f320" y="f41"/>
                  <a:pt x="f320" y="f45"/>
                  <a:pt x="f321" y="f12"/>
                </a:cubicBezTo>
                <a:cubicBezTo>
                  <a:pt x="f322" y="f280"/>
                  <a:pt x="f323" y="f167"/>
                  <a:pt x="f322" y="f201"/>
                </a:cubicBezTo>
                <a:cubicBezTo>
                  <a:pt x="f324" y="f142"/>
                  <a:pt x="f321" y="f266"/>
                  <a:pt x="f325" y="f326"/>
                </a:cubicBezTo>
                <a:cubicBezTo>
                  <a:pt x="f327" y="f6"/>
                  <a:pt x="f328" y="f329"/>
                  <a:pt x="f330" y="f148"/>
                </a:cubicBezTo>
                <a:cubicBezTo>
                  <a:pt x="f331" y="f326"/>
                  <a:pt x="f332" y="f333"/>
                  <a:pt x="f334" y="f304"/>
                </a:cubicBezTo>
                <a:cubicBezTo>
                  <a:pt x="f335" y="f213"/>
                  <a:pt x="f336" y="f151"/>
                  <a:pt x="f337" y="f338"/>
                </a:cubicBezTo>
                <a:cubicBezTo>
                  <a:pt x="f339" y="f340"/>
                  <a:pt x="f341" y="f277"/>
                  <a:pt x="f342" y="f193"/>
                </a:cubicBezTo>
                <a:cubicBezTo>
                  <a:pt x="f343" y="f159"/>
                  <a:pt x="f344" y="f345"/>
                  <a:pt x="f346" y="f153"/>
                </a:cubicBezTo>
                <a:cubicBezTo>
                  <a:pt x="f347" y="f156"/>
                  <a:pt x="f348" y="f220"/>
                  <a:pt x="f349" y="f157"/>
                </a:cubicBezTo>
                <a:cubicBezTo>
                  <a:pt x="f350" y="f351"/>
                  <a:pt x="f352" y="f193"/>
                  <a:pt x="f353" y="f141"/>
                </a:cubicBezTo>
                <a:cubicBezTo>
                  <a:pt x="f354" y="f142"/>
                  <a:pt x="f355" y="f290"/>
                  <a:pt x="f356" y="f206"/>
                </a:cubicBezTo>
                <a:cubicBezTo>
                  <a:pt x="f357" y="f151"/>
                  <a:pt x="f358" y="f211"/>
                  <a:pt x="f9" y="f10"/>
                </a:cubicBezTo>
                <a:close/>
              </a:path>
            </a:pathLst>
          </a:custGeom>
          <a:solidFill>
            <a:srgbClr val="D9DC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7" name="Grupo 2035">
            <a:extLst>
              <a:ext uri="{FF2B5EF4-FFF2-40B4-BE49-F238E27FC236}">
                <a16:creationId xmlns:a16="http://schemas.microsoft.com/office/drawing/2014/main" id="{054977AE-5E42-CD8D-1FB8-0147C90A35A7}"/>
              </a:ext>
            </a:extLst>
          </p:cNvPr>
          <p:cNvGrpSpPr/>
          <p:nvPr/>
        </p:nvGrpSpPr>
        <p:grpSpPr>
          <a:xfrm>
            <a:off x="9539285" y="974722"/>
            <a:ext cx="7705721" cy="8442336"/>
            <a:chOff x="9539285" y="974722"/>
            <a:chExt cx="7705721" cy="8442336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4BAC3095-3F7E-17D3-808A-C8B41E414CE9}"/>
                </a:ext>
              </a:extLst>
            </p:cNvPr>
            <p:cNvSpPr/>
            <p:nvPr/>
          </p:nvSpPr>
          <p:spPr>
            <a:xfrm>
              <a:off x="15444792" y="5392738"/>
              <a:ext cx="1612901" cy="3916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9"/>
                <a:gd name="f7" fmla="val 1455"/>
                <a:gd name="f8" fmla="val 112"/>
                <a:gd name="f9" fmla="val 1350"/>
                <a:gd name="f10" fmla="val 113"/>
                <a:gd name="f11" fmla="val 1229"/>
                <a:gd name="f12" fmla="val 1108"/>
                <a:gd name="f13" fmla="val 987"/>
                <a:gd name="f14" fmla="val 975"/>
                <a:gd name="f15" fmla="val 109"/>
                <a:gd name="f16" fmla="val 970"/>
                <a:gd name="f17" fmla="val 96"/>
                <a:gd name="f18" fmla="val 73"/>
                <a:gd name="f19" fmla="val 971"/>
                <a:gd name="f20" fmla="val 49"/>
                <a:gd name="f21" fmla="val 969"/>
                <a:gd name="f22" fmla="val 26"/>
                <a:gd name="f23" fmla="val 8"/>
                <a:gd name="f24" fmla="val 972"/>
                <a:gd name="f25" fmla="val 2"/>
                <a:gd name="f26" fmla="val 967"/>
                <a:gd name="f27" fmla="val 948"/>
                <a:gd name="f28" fmla="val 3"/>
                <a:gd name="f29" fmla="val 838"/>
                <a:gd name="f30" fmla="val 729"/>
                <a:gd name="f31" fmla="val 619"/>
                <a:gd name="f32" fmla="val 581"/>
                <a:gd name="f33" fmla="val 542"/>
                <a:gd name="f34" fmla="val 504"/>
                <a:gd name="f35" fmla="val 496"/>
                <a:gd name="f36" fmla="val 487"/>
                <a:gd name="f37" fmla="val 11"/>
                <a:gd name="f38" fmla="val 485"/>
                <a:gd name="f39" fmla="val 37"/>
                <a:gd name="f40" fmla="val 481"/>
                <a:gd name="f41" fmla="val 62"/>
                <a:gd name="f42" fmla="val 482"/>
                <a:gd name="f43" fmla="val 88"/>
                <a:gd name="f44" fmla="val 95"/>
                <a:gd name="f45" fmla="val 108"/>
                <a:gd name="f46" fmla="val 474"/>
                <a:gd name="f47" fmla="val 463"/>
                <a:gd name="f48" fmla="val 467"/>
                <a:gd name="f49" fmla="val 89"/>
                <a:gd name="f50" fmla="val 466"/>
                <a:gd name="f51" fmla="val 81"/>
                <a:gd name="f52" fmla="val 465"/>
                <a:gd name="f53" fmla="val 72"/>
                <a:gd name="f54" fmla="val 65"/>
                <a:gd name="f55" fmla="val 460"/>
                <a:gd name="f56" fmla="val 75"/>
                <a:gd name="f57" fmla="val 453"/>
                <a:gd name="f58" fmla="val 86"/>
                <a:gd name="f59" fmla="val 456"/>
                <a:gd name="f60" fmla="val 111"/>
                <a:gd name="f61" fmla="val 457"/>
                <a:gd name="f62" fmla="val 117"/>
                <a:gd name="f63" fmla="val 436"/>
                <a:gd name="f64" fmla="val 116"/>
                <a:gd name="f65" fmla="val 299"/>
                <a:gd name="f66" fmla="val 162"/>
                <a:gd name="f67" fmla="val 24"/>
                <a:gd name="f68" fmla="val 20"/>
                <a:gd name="f69" fmla="val 15"/>
                <a:gd name="f70" fmla="val 115"/>
                <a:gd name="f71" fmla="val 6"/>
                <a:gd name="f72" fmla="val 118"/>
                <a:gd name="f73" fmla="val 5"/>
                <a:gd name="f74" fmla="val 132"/>
                <a:gd name="f75" fmla="val 146"/>
                <a:gd name="f76" fmla="val 4"/>
                <a:gd name="f77" fmla="val 159"/>
                <a:gd name="f78" fmla="val 272"/>
                <a:gd name="f79" fmla="val 385"/>
                <a:gd name="f80" fmla="val 498"/>
                <a:gd name="f81" fmla="val 503"/>
                <a:gd name="f82" fmla="val 508"/>
                <a:gd name="f83" fmla="val 513"/>
                <a:gd name="f84" fmla="val 539"/>
                <a:gd name="f85" fmla="val 7"/>
                <a:gd name="f86" fmla="val 565"/>
                <a:gd name="f87" fmla="val 590"/>
                <a:gd name="f88" fmla="val 597"/>
                <a:gd name="f89" fmla="val 594"/>
                <a:gd name="f90" fmla="val 32"/>
                <a:gd name="f91" fmla="val 578"/>
                <a:gd name="f92" fmla="val 83"/>
                <a:gd name="f93" fmla="val 569"/>
                <a:gd name="f94" fmla="val 136"/>
                <a:gd name="f95" fmla="val 559"/>
                <a:gd name="f96" fmla="val 188"/>
                <a:gd name="f97" fmla="val 551"/>
                <a:gd name="f98" fmla="val 229"/>
                <a:gd name="f99" fmla="val 552"/>
                <a:gd name="f100" fmla="val 270"/>
                <a:gd name="f101" fmla="val 555"/>
                <a:gd name="f102" fmla="val 311"/>
                <a:gd name="f103" fmla="val 558"/>
                <a:gd name="f104" fmla="val 341"/>
                <a:gd name="f105" fmla="val 371"/>
                <a:gd name="f106" fmla="val 400"/>
                <a:gd name="f107" fmla="val 547"/>
                <a:gd name="f108" fmla="val 438"/>
                <a:gd name="f109" fmla="val 516"/>
                <a:gd name="f110" fmla="val 461"/>
                <a:gd name="f111" fmla="val 477"/>
                <a:gd name="f112" fmla="val 462"/>
                <a:gd name="f113" fmla="val 418"/>
                <a:gd name="f114" fmla="val 464"/>
                <a:gd name="f115" fmla="val 359"/>
                <a:gd name="f116" fmla="val 471"/>
                <a:gd name="f117" fmla="val 300"/>
                <a:gd name="f118" fmla="val 476"/>
                <a:gd name="f119" fmla="val 268"/>
                <a:gd name="f120" fmla="val 479"/>
                <a:gd name="f121" fmla="val 237"/>
                <a:gd name="f122" fmla="val 218"/>
                <a:gd name="f123" fmla="val 483"/>
                <a:gd name="f124" fmla="val 288"/>
                <a:gd name="f125" fmla="val 480"/>
                <a:gd name="f126" fmla="val 370"/>
                <a:gd name="f127" fmla="val 489"/>
                <a:gd name="f128" fmla="val 566"/>
                <a:gd name="f129" fmla="val 450"/>
                <a:gd name="f130" fmla="val 616"/>
                <a:gd name="f131" fmla="val 446"/>
                <a:gd name="f132" fmla="val 668"/>
                <a:gd name="f133" fmla="val 443"/>
                <a:gd name="f134" fmla="val 711"/>
                <a:gd name="f135" fmla="val 437"/>
                <a:gd name="f136" fmla="val 752"/>
                <a:gd name="f137" fmla="val 795"/>
                <a:gd name="f138" fmla="val 447"/>
                <a:gd name="f139" fmla="val 824"/>
                <a:gd name="f140" fmla="val 444"/>
                <a:gd name="f141" fmla="val 854"/>
                <a:gd name="f142" fmla="val 883"/>
                <a:gd name="f143" fmla="val 429"/>
                <a:gd name="f144" fmla="val 920"/>
                <a:gd name="f145" fmla="val 409"/>
                <a:gd name="f146" fmla="val 941"/>
                <a:gd name="f147" fmla="val 943"/>
                <a:gd name="f148" fmla="val 308"/>
                <a:gd name="f149" fmla="val 946"/>
                <a:gd name="f150" fmla="val 245"/>
                <a:gd name="f151" fmla="val 953"/>
                <a:gd name="f152" fmla="val 182"/>
                <a:gd name="f153" fmla="val 956"/>
                <a:gd name="f154" fmla="val 165"/>
                <a:gd name="f155" fmla="val 957"/>
                <a:gd name="f156" fmla="val 148"/>
                <a:gd name="f157" fmla="val 961"/>
                <a:gd name="f158" fmla="val 962"/>
                <a:gd name="f159" fmla="val 252"/>
                <a:gd name="f160" fmla="val 964"/>
                <a:gd name="f161" fmla="val 373"/>
                <a:gd name="f162" fmla="val 494"/>
                <a:gd name="f163" fmla="val 520"/>
                <a:gd name="f164" fmla="val 546"/>
                <a:gd name="f165" fmla="val 963"/>
                <a:gd name="f166" fmla="val 572"/>
                <a:gd name="f167" fmla="val 582"/>
                <a:gd name="f168" fmla="val 593"/>
                <a:gd name="f169" fmla="val 979"/>
                <a:gd name="f170" fmla="val 583"/>
                <a:gd name="f171" fmla="val 1026"/>
                <a:gd name="f172" fmla="val 1073"/>
                <a:gd name="f173" fmla="val 561"/>
                <a:gd name="f174" fmla="val 1120"/>
                <a:gd name="f175" fmla="val 1185"/>
                <a:gd name="f176" fmla="val 1251"/>
                <a:gd name="f177" fmla="val 554"/>
                <a:gd name="f178" fmla="val 1317"/>
                <a:gd name="f179" fmla="val 553"/>
                <a:gd name="f180" fmla="val 1335"/>
                <a:gd name="f181" fmla="val 1353"/>
                <a:gd name="f182" fmla="val 1370"/>
                <a:gd name="f183" fmla="val 534"/>
                <a:gd name="f184" fmla="val 1405"/>
                <a:gd name="f185" fmla="val 515"/>
                <a:gd name="f186" fmla="val 1420"/>
                <a:gd name="f187" fmla="val 478"/>
                <a:gd name="f188" fmla="val 1422"/>
                <a:gd name="f189" fmla="val 399"/>
                <a:gd name="f190" fmla="val 1426"/>
                <a:gd name="f191" fmla="val 319"/>
                <a:gd name="f192" fmla="val 1434"/>
                <a:gd name="f193" fmla="val 262"/>
                <a:gd name="f194" fmla="val 1438"/>
                <a:gd name="f195" fmla="val 343"/>
                <a:gd name="f196" fmla="val 549"/>
                <a:gd name="f197" fmla="val 564"/>
                <a:gd name="f198" fmla="val 580"/>
                <a:gd name="f199" fmla="val 1436"/>
                <a:gd name="f200" fmla="val 595"/>
                <a:gd name="f201" fmla="val 1441"/>
                <a:gd name="f202" fmla="val 598"/>
                <a:gd name="f203" fmla="val 1442"/>
                <a:gd name="f204" fmla="val 1444"/>
                <a:gd name="f205" fmla="val 1447"/>
                <a:gd name="f206" fmla="val 592"/>
                <a:gd name="f207" fmla="val 1454"/>
                <a:gd name="f208" fmla="val 574"/>
                <a:gd name="f209" fmla="val 285"/>
                <a:gd name="f210" fmla="val 141"/>
                <a:gd name="f211" fmla="val 106"/>
                <a:gd name="f212" fmla="val 1448"/>
                <a:gd name="f213" fmla="val 107"/>
                <a:gd name="f214" fmla="val 1419"/>
                <a:gd name="f215" fmla="val 1396"/>
                <a:gd name="f216" fmla="val 101"/>
                <a:gd name="f217" fmla="val 1372"/>
                <a:gd name="f218" fmla="+- 0 0 -90"/>
                <a:gd name="f219" fmla="*/ f3 1 599"/>
                <a:gd name="f220" fmla="*/ f4 1 1455"/>
                <a:gd name="f221" fmla="val f5"/>
                <a:gd name="f222" fmla="val f6"/>
                <a:gd name="f223" fmla="val f7"/>
                <a:gd name="f224" fmla="*/ f218 f0 1"/>
                <a:gd name="f225" fmla="+- f223 0 f221"/>
                <a:gd name="f226" fmla="+- f222 0 f221"/>
                <a:gd name="f227" fmla="*/ f224 1 f2"/>
                <a:gd name="f228" fmla="*/ f226 1 599"/>
                <a:gd name="f229" fmla="*/ f225 1 1455"/>
                <a:gd name="f230" fmla="*/ 112 f226 1"/>
                <a:gd name="f231" fmla="*/ 1350 f225 1"/>
                <a:gd name="f232" fmla="*/ 113 f226 1"/>
                <a:gd name="f233" fmla="*/ 987 f225 1"/>
                <a:gd name="f234" fmla="*/ 96 f226 1"/>
                <a:gd name="f235" fmla="*/ 970 f225 1"/>
                <a:gd name="f236" fmla="*/ 26 f226 1"/>
                <a:gd name="f237" fmla="*/ 971 f225 1"/>
                <a:gd name="f238" fmla="*/ 2 f226 1"/>
                <a:gd name="f239" fmla="*/ 948 f225 1"/>
                <a:gd name="f240" fmla="*/ 3 f226 1"/>
                <a:gd name="f241" fmla="*/ 619 f225 1"/>
                <a:gd name="f242" fmla="*/ 504 f225 1"/>
                <a:gd name="f243" fmla="*/ 11 f226 1"/>
                <a:gd name="f244" fmla="*/ 485 f225 1"/>
                <a:gd name="f245" fmla="*/ 88 f226 1"/>
                <a:gd name="f246" fmla="*/ 482 f225 1"/>
                <a:gd name="f247" fmla="*/ 108 f226 1"/>
                <a:gd name="f248" fmla="*/ 474 f225 1"/>
                <a:gd name="f249" fmla="*/ 89 f226 1"/>
                <a:gd name="f250" fmla="*/ 466 f225 1"/>
                <a:gd name="f251" fmla="*/ 65 f226 1"/>
                <a:gd name="f252" fmla="*/ 460 f225 1"/>
                <a:gd name="f253" fmla="*/ 95 f226 1"/>
                <a:gd name="f254" fmla="*/ 456 f225 1"/>
                <a:gd name="f255" fmla="*/ 117 f226 1"/>
                <a:gd name="f256" fmla="*/ 436 f225 1"/>
                <a:gd name="f257" fmla="*/ 116 f226 1"/>
                <a:gd name="f258" fmla="*/ 24 f225 1"/>
                <a:gd name="f259" fmla="*/ 11 f225 1"/>
                <a:gd name="f260" fmla="*/ 118 f226 1"/>
                <a:gd name="f261" fmla="*/ 5 f225 1"/>
                <a:gd name="f262" fmla="*/ 159 f226 1"/>
                <a:gd name="f263" fmla="*/ 4 f225 1"/>
                <a:gd name="f264" fmla="*/ 498 f226 1"/>
                <a:gd name="f265" fmla="*/ 513 f226 1"/>
                <a:gd name="f266" fmla="*/ 590 f226 1"/>
                <a:gd name="f267" fmla="*/ 8 f225 1"/>
                <a:gd name="f268" fmla="*/ 594 f226 1"/>
                <a:gd name="f269" fmla="*/ 32 f225 1"/>
                <a:gd name="f270" fmla="*/ 559 f226 1"/>
                <a:gd name="f271" fmla="*/ 188 f225 1"/>
                <a:gd name="f272" fmla="*/ 555 f226 1"/>
                <a:gd name="f273" fmla="*/ 311 f225 1"/>
                <a:gd name="f274" fmla="*/ 551 f226 1"/>
                <a:gd name="f275" fmla="*/ 400 f225 1"/>
                <a:gd name="f276" fmla="*/ 477 f226 1"/>
                <a:gd name="f277" fmla="*/ 462 f225 1"/>
                <a:gd name="f278" fmla="*/ 300 f226 1"/>
                <a:gd name="f279" fmla="*/ 476 f225 1"/>
                <a:gd name="f280" fmla="*/ 218 f226 1"/>
                <a:gd name="f281" fmla="*/ 483 f225 1"/>
                <a:gd name="f282" fmla="*/ 453 f226 1"/>
                <a:gd name="f283" fmla="*/ 479 f226 1"/>
                <a:gd name="f284" fmla="*/ 516 f225 1"/>
                <a:gd name="f285" fmla="*/ 446 f226 1"/>
                <a:gd name="f286" fmla="*/ 668 f225 1"/>
                <a:gd name="f287" fmla="*/ 443 f226 1"/>
                <a:gd name="f288" fmla="*/ 795 f225 1"/>
                <a:gd name="f289" fmla="*/ 438 f226 1"/>
                <a:gd name="f290" fmla="*/ 883 f225 1"/>
                <a:gd name="f291" fmla="*/ 371 f226 1"/>
                <a:gd name="f292" fmla="*/ 943 f225 1"/>
                <a:gd name="f293" fmla="*/ 182 f226 1"/>
                <a:gd name="f294" fmla="*/ 956 f225 1"/>
                <a:gd name="f295" fmla="*/ 132 f226 1"/>
                <a:gd name="f296" fmla="*/ 962 f225 1"/>
                <a:gd name="f297" fmla="*/ 494 f226 1"/>
                <a:gd name="f298" fmla="*/ 964 f225 1"/>
                <a:gd name="f299" fmla="*/ 572 f226 1"/>
                <a:gd name="f300" fmla="*/ 979 f225 1"/>
                <a:gd name="f301" fmla="*/ 561 f226 1"/>
                <a:gd name="f302" fmla="*/ 1120 f225 1"/>
                <a:gd name="f303" fmla="*/ 554 f226 1"/>
                <a:gd name="f304" fmla="*/ 1317 f225 1"/>
                <a:gd name="f305" fmla="*/ 546 f226 1"/>
                <a:gd name="f306" fmla="*/ 1370 f225 1"/>
                <a:gd name="f307" fmla="*/ 478 f226 1"/>
                <a:gd name="f308" fmla="*/ 1422 f225 1"/>
                <a:gd name="f309" fmla="*/ 262 f226 1"/>
                <a:gd name="f310" fmla="*/ 1438 f225 1"/>
                <a:gd name="f311" fmla="*/ 549 f226 1"/>
                <a:gd name="f312" fmla="*/ 595 f226 1"/>
                <a:gd name="f313" fmla="*/ 1441 f225 1"/>
                <a:gd name="f314" fmla="*/ 599 f226 1"/>
                <a:gd name="f315" fmla="*/ 1447 f225 1"/>
                <a:gd name="f316" fmla="*/ 574 f226 1"/>
                <a:gd name="f317" fmla="*/ 1454 f225 1"/>
                <a:gd name="f318" fmla="*/ 141 f226 1"/>
                <a:gd name="f319" fmla="*/ 107 f226 1"/>
                <a:gd name="f320" fmla="*/ 1419 f225 1"/>
                <a:gd name="f321" fmla="+- f227 0 f1"/>
                <a:gd name="f322" fmla="*/ f230 1 599"/>
                <a:gd name="f323" fmla="*/ f231 1 1455"/>
                <a:gd name="f324" fmla="*/ f232 1 599"/>
                <a:gd name="f325" fmla="*/ f233 1 1455"/>
                <a:gd name="f326" fmla="*/ f234 1 599"/>
                <a:gd name="f327" fmla="*/ f235 1 1455"/>
                <a:gd name="f328" fmla="*/ f236 1 599"/>
                <a:gd name="f329" fmla="*/ f237 1 1455"/>
                <a:gd name="f330" fmla="*/ f238 1 599"/>
                <a:gd name="f331" fmla="*/ f239 1 1455"/>
                <a:gd name="f332" fmla="*/ f240 1 599"/>
                <a:gd name="f333" fmla="*/ f241 1 1455"/>
                <a:gd name="f334" fmla="*/ f242 1 1455"/>
                <a:gd name="f335" fmla="*/ f243 1 599"/>
                <a:gd name="f336" fmla="*/ f244 1 1455"/>
                <a:gd name="f337" fmla="*/ f245 1 599"/>
                <a:gd name="f338" fmla="*/ f246 1 1455"/>
                <a:gd name="f339" fmla="*/ f247 1 599"/>
                <a:gd name="f340" fmla="*/ f248 1 1455"/>
                <a:gd name="f341" fmla="*/ f249 1 599"/>
                <a:gd name="f342" fmla="*/ f250 1 1455"/>
                <a:gd name="f343" fmla="*/ f251 1 599"/>
                <a:gd name="f344" fmla="*/ f252 1 1455"/>
                <a:gd name="f345" fmla="*/ f253 1 599"/>
                <a:gd name="f346" fmla="*/ f254 1 1455"/>
                <a:gd name="f347" fmla="*/ f255 1 599"/>
                <a:gd name="f348" fmla="*/ f256 1 1455"/>
                <a:gd name="f349" fmla="*/ f257 1 599"/>
                <a:gd name="f350" fmla="*/ f258 1 1455"/>
                <a:gd name="f351" fmla="*/ f259 1 1455"/>
                <a:gd name="f352" fmla="*/ f260 1 599"/>
                <a:gd name="f353" fmla="*/ f261 1 1455"/>
                <a:gd name="f354" fmla="*/ f262 1 599"/>
                <a:gd name="f355" fmla="*/ f263 1 1455"/>
                <a:gd name="f356" fmla="*/ f264 1 599"/>
                <a:gd name="f357" fmla="*/ f265 1 599"/>
                <a:gd name="f358" fmla="*/ f266 1 599"/>
                <a:gd name="f359" fmla="*/ f267 1 1455"/>
                <a:gd name="f360" fmla="*/ f268 1 599"/>
                <a:gd name="f361" fmla="*/ f269 1 1455"/>
                <a:gd name="f362" fmla="*/ f270 1 599"/>
                <a:gd name="f363" fmla="*/ f271 1 1455"/>
                <a:gd name="f364" fmla="*/ f272 1 599"/>
                <a:gd name="f365" fmla="*/ f273 1 1455"/>
                <a:gd name="f366" fmla="*/ f274 1 599"/>
                <a:gd name="f367" fmla="*/ f275 1 1455"/>
                <a:gd name="f368" fmla="*/ f276 1 599"/>
                <a:gd name="f369" fmla="*/ f277 1 1455"/>
                <a:gd name="f370" fmla="*/ f278 1 599"/>
                <a:gd name="f371" fmla="*/ f279 1 1455"/>
                <a:gd name="f372" fmla="*/ f280 1 599"/>
                <a:gd name="f373" fmla="*/ f281 1 1455"/>
                <a:gd name="f374" fmla="*/ f282 1 599"/>
                <a:gd name="f375" fmla="*/ f283 1 599"/>
                <a:gd name="f376" fmla="*/ f284 1 1455"/>
                <a:gd name="f377" fmla="*/ f285 1 599"/>
                <a:gd name="f378" fmla="*/ f286 1 1455"/>
                <a:gd name="f379" fmla="*/ f287 1 599"/>
                <a:gd name="f380" fmla="*/ f288 1 1455"/>
                <a:gd name="f381" fmla="*/ f289 1 599"/>
                <a:gd name="f382" fmla="*/ f290 1 1455"/>
                <a:gd name="f383" fmla="*/ f291 1 599"/>
                <a:gd name="f384" fmla="*/ f292 1 1455"/>
                <a:gd name="f385" fmla="*/ f293 1 599"/>
                <a:gd name="f386" fmla="*/ f294 1 1455"/>
                <a:gd name="f387" fmla="*/ f295 1 599"/>
                <a:gd name="f388" fmla="*/ f296 1 1455"/>
                <a:gd name="f389" fmla="*/ f297 1 599"/>
                <a:gd name="f390" fmla="*/ f298 1 1455"/>
                <a:gd name="f391" fmla="*/ f299 1 599"/>
                <a:gd name="f392" fmla="*/ f300 1 1455"/>
                <a:gd name="f393" fmla="*/ f301 1 599"/>
                <a:gd name="f394" fmla="*/ f302 1 1455"/>
                <a:gd name="f395" fmla="*/ f303 1 599"/>
                <a:gd name="f396" fmla="*/ f304 1 1455"/>
                <a:gd name="f397" fmla="*/ f305 1 599"/>
                <a:gd name="f398" fmla="*/ f306 1 1455"/>
                <a:gd name="f399" fmla="*/ f307 1 599"/>
                <a:gd name="f400" fmla="*/ f308 1 1455"/>
                <a:gd name="f401" fmla="*/ f309 1 599"/>
                <a:gd name="f402" fmla="*/ f310 1 1455"/>
                <a:gd name="f403" fmla="*/ f311 1 599"/>
                <a:gd name="f404" fmla="*/ f312 1 599"/>
                <a:gd name="f405" fmla="*/ f313 1 1455"/>
                <a:gd name="f406" fmla="*/ f314 1 599"/>
                <a:gd name="f407" fmla="*/ f315 1 1455"/>
                <a:gd name="f408" fmla="*/ f316 1 599"/>
                <a:gd name="f409" fmla="*/ f317 1 1455"/>
                <a:gd name="f410" fmla="*/ f318 1 599"/>
                <a:gd name="f411" fmla="*/ f319 1 599"/>
                <a:gd name="f412" fmla="*/ f320 1 1455"/>
                <a:gd name="f413" fmla="*/ 0 1 f228"/>
                <a:gd name="f414" fmla="*/ f222 1 f228"/>
                <a:gd name="f415" fmla="*/ 0 1 f229"/>
                <a:gd name="f416" fmla="*/ f223 1 f229"/>
                <a:gd name="f417" fmla="*/ f322 1 f228"/>
                <a:gd name="f418" fmla="*/ f323 1 f229"/>
                <a:gd name="f419" fmla="*/ f324 1 f228"/>
                <a:gd name="f420" fmla="*/ f325 1 f229"/>
                <a:gd name="f421" fmla="*/ f326 1 f228"/>
                <a:gd name="f422" fmla="*/ f327 1 f229"/>
                <a:gd name="f423" fmla="*/ f328 1 f228"/>
                <a:gd name="f424" fmla="*/ f329 1 f229"/>
                <a:gd name="f425" fmla="*/ f330 1 f228"/>
                <a:gd name="f426" fmla="*/ f331 1 f229"/>
                <a:gd name="f427" fmla="*/ f332 1 f228"/>
                <a:gd name="f428" fmla="*/ f333 1 f229"/>
                <a:gd name="f429" fmla="*/ f334 1 f229"/>
                <a:gd name="f430" fmla="*/ f335 1 f228"/>
                <a:gd name="f431" fmla="*/ f336 1 f229"/>
                <a:gd name="f432" fmla="*/ f337 1 f228"/>
                <a:gd name="f433" fmla="*/ f338 1 f229"/>
                <a:gd name="f434" fmla="*/ f339 1 f228"/>
                <a:gd name="f435" fmla="*/ f340 1 f229"/>
                <a:gd name="f436" fmla="*/ f341 1 f228"/>
                <a:gd name="f437" fmla="*/ f342 1 f229"/>
                <a:gd name="f438" fmla="*/ f343 1 f228"/>
                <a:gd name="f439" fmla="*/ f344 1 f229"/>
                <a:gd name="f440" fmla="*/ f345 1 f228"/>
                <a:gd name="f441" fmla="*/ f346 1 f229"/>
                <a:gd name="f442" fmla="*/ f347 1 f228"/>
                <a:gd name="f443" fmla="*/ f348 1 f229"/>
                <a:gd name="f444" fmla="*/ f349 1 f228"/>
                <a:gd name="f445" fmla="*/ f350 1 f229"/>
                <a:gd name="f446" fmla="*/ f351 1 f229"/>
                <a:gd name="f447" fmla="*/ f352 1 f228"/>
                <a:gd name="f448" fmla="*/ f353 1 f229"/>
                <a:gd name="f449" fmla="*/ f354 1 f228"/>
                <a:gd name="f450" fmla="*/ f355 1 f229"/>
                <a:gd name="f451" fmla="*/ f356 1 f228"/>
                <a:gd name="f452" fmla="*/ f357 1 f228"/>
                <a:gd name="f453" fmla="*/ f358 1 f228"/>
                <a:gd name="f454" fmla="*/ f359 1 f229"/>
                <a:gd name="f455" fmla="*/ f360 1 f228"/>
                <a:gd name="f456" fmla="*/ f361 1 f229"/>
                <a:gd name="f457" fmla="*/ f362 1 f228"/>
                <a:gd name="f458" fmla="*/ f363 1 f229"/>
                <a:gd name="f459" fmla="*/ f364 1 f228"/>
                <a:gd name="f460" fmla="*/ f365 1 f229"/>
                <a:gd name="f461" fmla="*/ f366 1 f228"/>
                <a:gd name="f462" fmla="*/ f367 1 f229"/>
                <a:gd name="f463" fmla="*/ f368 1 f228"/>
                <a:gd name="f464" fmla="*/ f369 1 f229"/>
                <a:gd name="f465" fmla="*/ f370 1 f228"/>
                <a:gd name="f466" fmla="*/ f371 1 f229"/>
                <a:gd name="f467" fmla="*/ f372 1 f228"/>
                <a:gd name="f468" fmla="*/ f373 1 f229"/>
                <a:gd name="f469" fmla="*/ f374 1 f228"/>
                <a:gd name="f470" fmla="*/ f375 1 f228"/>
                <a:gd name="f471" fmla="*/ f376 1 f229"/>
                <a:gd name="f472" fmla="*/ f377 1 f228"/>
                <a:gd name="f473" fmla="*/ f378 1 f229"/>
                <a:gd name="f474" fmla="*/ f379 1 f228"/>
                <a:gd name="f475" fmla="*/ f380 1 f229"/>
                <a:gd name="f476" fmla="*/ f381 1 f228"/>
                <a:gd name="f477" fmla="*/ f382 1 f229"/>
                <a:gd name="f478" fmla="*/ f383 1 f228"/>
                <a:gd name="f479" fmla="*/ f384 1 f229"/>
                <a:gd name="f480" fmla="*/ f385 1 f228"/>
                <a:gd name="f481" fmla="*/ f386 1 f229"/>
                <a:gd name="f482" fmla="*/ f387 1 f228"/>
                <a:gd name="f483" fmla="*/ f388 1 f229"/>
                <a:gd name="f484" fmla="*/ f389 1 f228"/>
                <a:gd name="f485" fmla="*/ f390 1 f229"/>
                <a:gd name="f486" fmla="*/ f391 1 f228"/>
                <a:gd name="f487" fmla="*/ f392 1 f229"/>
                <a:gd name="f488" fmla="*/ f393 1 f228"/>
                <a:gd name="f489" fmla="*/ f394 1 f229"/>
                <a:gd name="f490" fmla="*/ f395 1 f228"/>
                <a:gd name="f491" fmla="*/ f396 1 f229"/>
                <a:gd name="f492" fmla="*/ f397 1 f228"/>
                <a:gd name="f493" fmla="*/ f398 1 f229"/>
                <a:gd name="f494" fmla="*/ f399 1 f228"/>
                <a:gd name="f495" fmla="*/ f400 1 f229"/>
                <a:gd name="f496" fmla="*/ f401 1 f228"/>
                <a:gd name="f497" fmla="*/ f402 1 f229"/>
                <a:gd name="f498" fmla="*/ f403 1 f228"/>
                <a:gd name="f499" fmla="*/ f404 1 f228"/>
                <a:gd name="f500" fmla="*/ f405 1 f229"/>
                <a:gd name="f501" fmla="*/ f406 1 f228"/>
                <a:gd name="f502" fmla="*/ f407 1 f229"/>
                <a:gd name="f503" fmla="*/ f408 1 f228"/>
                <a:gd name="f504" fmla="*/ f409 1 f229"/>
                <a:gd name="f505" fmla="*/ f410 1 f228"/>
                <a:gd name="f506" fmla="*/ f411 1 f228"/>
                <a:gd name="f507" fmla="*/ f412 1 f229"/>
                <a:gd name="f508" fmla="*/ f413 f219 1"/>
                <a:gd name="f509" fmla="*/ f414 f219 1"/>
                <a:gd name="f510" fmla="*/ f416 f220 1"/>
                <a:gd name="f511" fmla="*/ f415 f220 1"/>
                <a:gd name="f512" fmla="*/ f417 f219 1"/>
                <a:gd name="f513" fmla="*/ f418 f220 1"/>
                <a:gd name="f514" fmla="*/ f419 f219 1"/>
                <a:gd name="f515" fmla="*/ f420 f220 1"/>
                <a:gd name="f516" fmla="*/ f421 f219 1"/>
                <a:gd name="f517" fmla="*/ f422 f220 1"/>
                <a:gd name="f518" fmla="*/ f423 f219 1"/>
                <a:gd name="f519" fmla="*/ f424 f220 1"/>
                <a:gd name="f520" fmla="*/ f425 f219 1"/>
                <a:gd name="f521" fmla="*/ f426 f220 1"/>
                <a:gd name="f522" fmla="*/ f427 f219 1"/>
                <a:gd name="f523" fmla="*/ f428 f220 1"/>
                <a:gd name="f524" fmla="*/ f429 f220 1"/>
                <a:gd name="f525" fmla="*/ f430 f219 1"/>
                <a:gd name="f526" fmla="*/ f431 f220 1"/>
                <a:gd name="f527" fmla="*/ f432 f219 1"/>
                <a:gd name="f528" fmla="*/ f433 f220 1"/>
                <a:gd name="f529" fmla="*/ f434 f219 1"/>
                <a:gd name="f530" fmla="*/ f435 f220 1"/>
                <a:gd name="f531" fmla="*/ f436 f219 1"/>
                <a:gd name="f532" fmla="*/ f437 f220 1"/>
                <a:gd name="f533" fmla="*/ f438 f219 1"/>
                <a:gd name="f534" fmla="*/ f439 f220 1"/>
                <a:gd name="f535" fmla="*/ f440 f219 1"/>
                <a:gd name="f536" fmla="*/ f441 f220 1"/>
                <a:gd name="f537" fmla="*/ f442 f219 1"/>
                <a:gd name="f538" fmla="*/ f443 f220 1"/>
                <a:gd name="f539" fmla="*/ f444 f219 1"/>
                <a:gd name="f540" fmla="*/ f445 f220 1"/>
                <a:gd name="f541" fmla="*/ f446 f220 1"/>
                <a:gd name="f542" fmla="*/ f447 f219 1"/>
                <a:gd name="f543" fmla="*/ f448 f220 1"/>
                <a:gd name="f544" fmla="*/ f449 f219 1"/>
                <a:gd name="f545" fmla="*/ f450 f220 1"/>
                <a:gd name="f546" fmla="*/ f451 f219 1"/>
                <a:gd name="f547" fmla="*/ f452 f219 1"/>
                <a:gd name="f548" fmla="*/ f453 f219 1"/>
                <a:gd name="f549" fmla="*/ f454 f220 1"/>
                <a:gd name="f550" fmla="*/ f455 f219 1"/>
                <a:gd name="f551" fmla="*/ f456 f220 1"/>
                <a:gd name="f552" fmla="*/ f457 f219 1"/>
                <a:gd name="f553" fmla="*/ f458 f220 1"/>
                <a:gd name="f554" fmla="*/ f459 f219 1"/>
                <a:gd name="f555" fmla="*/ f460 f220 1"/>
                <a:gd name="f556" fmla="*/ f461 f219 1"/>
                <a:gd name="f557" fmla="*/ f462 f220 1"/>
                <a:gd name="f558" fmla="*/ f463 f219 1"/>
                <a:gd name="f559" fmla="*/ f464 f220 1"/>
                <a:gd name="f560" fmla="*/ f465 f219 1"/>
                <a:gd name="f561" fmla="*/ f466 f220 1"/>
                <a:gd name="f562" fmla="*/ f467 f219 1"/>
                <a:gd name="f563" fmla="*/ f468 f220 1"/>
                <a:gd name="f564" fmla="*/ f469 f219 1"/>
                <a:gd name="f565" fmla="*/ f470 f219 1"/>
                <a:gd name="f566" fmla="*/ f471 f220 1"/>
                <a:gd name="f567" fmla="*/ f472 f219 1"/>
                <a:gd name="f568" fmla="*/ f473 f220 1"/>
                <a:gd name="f569" fmla="*/ f474 f219 1"/>
                <a:gd name="f570" fmla="*/ f475 f220 1"/>
                <a:gd name="f571" fmla="*/ f476 f219 1"/>
                <a:gd name="f572" fmla="*/ f477 f220 1"/>
                <a:gd name="f573" fmla="*/ f478 f219 1"/>
                <a:gd name="f574" fmla="*/ f479 f220 1"/>
                <a:gd name="f575" fmla="*/ f480 f219 1"/>
                <a:gd name="f576" fmla="*/ f481 f220 1"/>
                <a:gd name="f577" fmla="*/ f482 f219 1"/>
                <a:gd name="f578" fmla="*/ f483 f220 1"/>
                <a:gd name="f579" fmla="*/ f484 f219 1"/>
                <a:gd name="f580" fmla="*/ f485 f220 1"/>
                <a:gd name="f581" fmla="*/ f486 f219 1"/>
                <a:gd name="f582" fmla="*/ f487 f220 1"/>
                <a:gd name="f583" fmla="*/ f488 f219 1"/>
                <a:gd name="f584" fmla="*/ f489 f220 1"/>
                <a:gd name="f585" fmla="*/ f490 f219 1"/>
                <a:gd name="f586" fmla="*/ f491 f220 1"/>
                <a:gd name="f587" fmla="*/ f492 f219 1"/>
                <a:gd name="f588" fmla="*/ f493 f220 1"/>
                <a:gd name="f589" fmla="*/ f494 f219 1"/>
                <a:gd name="f590" fmla="*/ f495 f220 1"/>
                <a:gd name="f591" fmla="*/ f496 f219 1"/>
                <a:gd name="f592" fmla="*/ f497 f220 1"/>
                <a:gd name="f593" fmla="*/ f498 f219 1"/>
                <a:gd name="f594" fmla="*/ f499 f219 1"/>
                <a:gd name="f595" fmla="*/ f500 f220 1"/>
                <a:gd name="f596" fmla="*/ f501 f219 1"/>
                <a:gd name="f597" fmla="*/ f502 f220 1"/>
                <a:gd name="f598" fmla="*/ f503 f219 1"/>
                <a:gd name="f599" fmla="*/ f504 f220 1"/>
                <a:gd name="f600" fmla="*/ f505 f219 1"/>
                <a:gd name="f601" fmla="*/ f506 f219 1"/>
                <a:gd name="f602" fmla="*/ f507 f2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1">
                  <a:pos x="f512" y="f513"/>
                </a:cxn>
                <a:cxn ang="f321">
                  <a:pos x="f514" y="f515"/>
                </a:cxn>
                <a:cxn ang="f321">
                  <a:pos x="f516" y="f517"/>
                </a:cxn>
                <a:cxn ang="f321">
                  <a:pos x="f518" y="f519"/>
                </a:cxn>
                <a:cxn ang="f321">
                  <a:pos x="f520" y="f521"/>
                </a:cxn>
                <a:cxn ang="f321">
                  <a:pos x="f522" y="f523"/>
                </a:cxn>
                <a:cxn ang="f321">
                  <a:pos x="f522" y="f524"/>
                </a:cxn>
                <a:cxn ang="f321">
                  <a:pos x="f525" y="f526"/>
                </a:cxn>
                <a:cxn ang="f321">
                  <a:pos x="f527" y="f528"/>
                </a:cxn>
                <a:cxn ang="f321">
                  <a:pos x="f529" y="f530"/>
                </a:cxn>
                <a:cxn ang="f321">
                  <a:pos x="f531" y="f532"/>
                </a:cxn>
                <a:cxn ang="f321">
                  <a:pos x="f533" y="f534"/>
                </a:cxn>
                <a:cxn ang="f321">
                  <a:pos x="f535" y="f536"/>
                </a:cxn>
                <a:cxn ang="f321">
                  <a:pos x="f537" y="f538"/>
                </a:cxn>
                <a:cxn ang="f321">
                  <a:pos x="f539" y="f540"/>
                </a:cxn>
                <a:cxn ang="f321">
                  <a:pos x="f539" y="f541"/>
                </a:cxn>
                <a:cxn ang="f321">
                  <a:pos x="f542" y="f543"/>
                </a:cxn>
                <a:cxn ang="f321">
                  <a:pos x="f544" y="f545"/>
                </a:cxn>
                <a:cxn ang="f321">
                  <a:pos x="f546" y="f545"/>
                </a:cxn>
                <a:cxn ang="f321">
                  <a:pos x="f547" y="f545"/>
                </a:cxn>
                <a:cxn ang="f321">
                  <a:pos x="f548" y="f549"/>
                </a:cxn>
                <a:cxn ang="f321">
                  <a:pos x="f550" y="f551"/>
                </a:cxn>
                <a:cxn ang="f321">
                  <a:pos x="f552" y="f553"/>
                </a:cxn>
                <a:cxn ang="f321">
                  <a:pos x="f554" y="f555"/>
                </a:cxn>
                <a:cxn ang="f321">
                  <a:pos x="f556" y="f557"/>
                </a:cxn>
                <a:cxn ang="f321">
                  <a:pos x="f558" y="f559"/>
                </a:cxn>
                <a:cxn ang="f321">
                  <a:pos x="f560" y="f561"/>
                </a:cxn>
                <a:cxn ang="f321">
                  <a:pos x="f562" y="f563"/>
                </a:cxn>
                <a:cxn ang="f321">
                  <a:pos x="f564" y="f528"/>
                </a:cxn>
                <a:cxn ang="f321">
                  <a:pos x="f565" y="f566"/>
                </a:cxn>
                <a:cxn ang="f321">
                  <a:pos x="f567" y="f568"/>
                </a:cxn>
                <a:cxn ang="f321">
                  <a:pos x="f569" y="f570"/>
                </a:cxn>
                <a:cxn ang="f321">
                  <a:pos x="f571" y="f572"/>
                </a:cxn>
                <a:cxn ang="f321">
                  <a:pos x="f573" y="f574"/>
                </a:cxn>
                <a:cxn ang="f321">
                  <a:pos x="f575" y="f576"/>
                </a:cxn>
                <a:cxn ang="f321">
                  <a:pos x="f577" y="f578"/>
                </a:cxn>
                <a:cxn ang="f321">
                  <a:pos x="f579" y="f580"/>
                </a:cxn>
                <a:cxn ang="f321">
                  <a:pos x="f581" y="f580"/>
                </a:cxn>
                <a:cxn ang="f321">
                  <a:pos x="f550" y="f582"/>
                </a:cxn>
                <a:cxn ang="f321">
                  <a:pos x="f583" y="f584"/>
                </a:cxn>
                <a:cxn ang="f321">
                  <a:pos x="f585" y="f586"/>
                </a:cxn>
                <a:cxn ang="f321">
                  <a:pos x="f587" y="f588"/>
                </a:cxn>
                <a:cxn ang="f321">
                  <a:pos x="f589" y="f590"/>
                </a:cxn>
                <a:cxn ang="f321">
                  <a:pos x="f591" y="f592"/>
                </a:cxn>
                <a:cxn ang="f321">
                  <a:pos x="f593" y="f592"/>
                </a:cxn>
                <a:cxn ang="f321">
                  <a:pos x="f594" y="f595"/>
                </a:cxn>
                <a:cxn ang="f321">
                  <a:pos x="f596" y="f597"/>
                </a:cxn>
                <a:cxn ang="f321">
                  <a:pos x="f598" y="f599"/>
                </a:cxn>
                <a:cxn ang="f321">
                  <a:pos x="f600" y="f599"/>
                </a:cxn>
                <a:cxn ang="f321">
                  <a:pos x="f601" y="f602"/>
                </a:cxn>
                <a:cxn ang="f321">
                  <a:pos x="f512" y="f513"/>
                </a:cxn>
              </a:cxnLst>
              <a:rect l="f508" t="f511" r="f509" b="f510"/>
              <a:pathLst>
                <a:path w="599" h="1455">
                  <a:moveTo>
                    <a:pt x="f8" y="f9"/>
                  </a:move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15" y="f16"/>
                    <a:pt x="f17" y="f16"/>
                  </a:cubicBezTo>
                  <a:cubicBezTo>
                    <a:pt x="f18" y="f19"/>
                    <a:pt x="f20" y="f21"/>
                    <a:pt x="f22" y="f19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28" y="f32"/>
                    <a:pt x="f28" y="f33"/>
                    <a:pt x="f28" y="f34"/>
                  </a:cubicBezTo>
                  <a:cubicBezTo>
                    <a:pt x="f28" y="f35"/>
                    <a:pt x="f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38"/>
                    <a:pt x="f45" y="f46"/>
                  </a:cubicBezTo>
                  <a:cubicBezTo>
                    <a:pt x="f45" y="f47"/>
                    <a:pt x="f17" y="f48"/>
                    <a:pt x="f49" y="f50"/>
                  </a:cubicBezTo>
                  <a:cubicBezTo>
                    <a:pt x="f51" y="f52"/>
                    <a:pt x="f53" y="f48"/>
                    <a:pt x="f54" y="f55"/>
                  </a:cubicBezTo>
                  <a:cubicBezTo>
                    <a:pt x="f56" y="f57"/>
                    <a:pt x="f58" y="f59"/>
                    <a:pt x="f44" y="f59"/>
                  </a:cubicBezTo>
                  <a:cubicBezTo>
                    <a:pt x="f60" y="f61"/>
                    <a:pt x="f62" y="f57"/>
                    <a:pt x="f62" y="f63"/>
                  </a:cubicBezTo>
                  <a:cubicBezTo>
                    <a:pt x="f64" y="f65"/>
                    <a:pt x="f64" y="f66"/>
                    <a:pt x="f64" y="f67"/>
                  </a:cubicBezTo>
                  <a:cubicBezTo>
                    <a:pt x="f64" y="f68"/>
                    <a:pt x="f64" y="f69"/>
                    <a:pt x="f64" y="f37"/>
                  </a:cubicBezTo>
                  <a:cubicBezTo>
                    <a:pt x="f70" y="f23"/>
                    <a:pt x="f64" y="f71"/>
                    <a:pt x="f72" y="f73"/>
                  </a:cubicBezTo>
                  <a:cubicBezTo>
                    <a:pt x="f74" y="f25"/>
                    <a:pt x="f75" y="f76"/>
                    <a:pt x="f77" y="f76"/>
                  </a:cubicBezTo>
                  <a:cubicBezTo>
                    <a:pt x="f78" y="f76"/>
                    <a:pt x="f79" y="f28"/>
                    <a:pt x="f80" y="f76"/>
                  </a:cubicBezTo>
                  <a:cubicBezTo>
                    <a:pt x="f81" y="f76"/>
                    <a:pt x="f82" y="f28"/>
                    <a:pt x="f83" y="f76"/>
                  </a:cubicBezTo>
                  <a:cubicBezTo>
                    <a:pt x="f84" y="f85"/>
                    <a:pt x="f86" y="f5"/>
                    <a:pt x="f87" y="f23"/>
                  </a:cubicBezTo>
                  <a:cubicBezTo>
                    <a:pt x="f88" y="f69"/>
                    <a:pt x="f88" y="f67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1" y="f105"/>
                    <a:pt x="f97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40"/>
                    <a:pt x="f122" y="f123"/>
                  </a:cubicBezTo>
                  <a:cubicBezTo>
                    <a:pt x="f124" y="f125"/>
                    <a:pt x="f126" y="f42"/>
                    <a:pt x="f57" y="f42"/>
                  </a:cubicBezTo>
                  <a:cubicBezTo>
                    <a:pt x="f40" y="f42"/>
                    <a:pt x="f38" y="f127"/>
                    <a:pt x="f120" y="f109"/>
                  </a:cubicBezTo>
                  <a:cubicBezTo>
                    <a:pt x="f50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3" y="f137"/>
                  </a:cubicBezTo>
                  <a:cubicBezTo>
                    <a:pt x="f138" y="f139"/>
                    <a:pt x="f140" y="f141"/>
                    <a:pt x="f108" y="f142"/>
                  </a:cubicBezTo>
                  <a:cubicBezTo>
                    <a:pt x="f143" y="f144"/>
                    <a:pt x="f145" y="f146"/>
                    <a:pt x="f105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74" y="f158"/>
                  </a:cubicBezTo>
                  <a:cubicBezTo>
                    <a:pt x="f159" y="f160"/>
                    <a:pt x="f161" y="f160"/>
                    <a:pt x="f162" y="f160"/>
                  </a:cubicBezTo>
                  <a:cubicBezTo>
                    <a:pt x="f163" y="f160"/>
                    <a:pt x="f164" y="f165"/>
                    <a:pt x="f166" y="f160"/>
                  </a:cubicBezTo>
                  <a:cubicBezTo>
                    <a:pt x="f167" y="f160"/>
                    <a:pt x="f168" y="f160"/>
                    <a:pt x="f89" y="f169"/>
                  </a:cubicBezTo>
                  <a:cubicBezTo>
                    <a:pt x="f170" y="f171"/>
                    <a:pt x="f166" y="f172"/>
                    <a:pt x="f173" y="f174"/>
                  </a:cubicBezTo>
                  <a:cubicBezTo>
                    <a:pt x="f107" y="f175"/>
                    <a:pt x="f101" y="f176"/>
                    <a:pt x="f177" y="f178"/>
                  </a:cubicBezTo>
                  <a:cubicBezTo>
                    <a:pt x="f179" y="f180"/>
                    <a:pt x="f99" y="f181"/>
                    <a:pt x="f164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4"/>
                    <a:pt x="f131" y="f194"/>
                    <a:pt x="f196" y="f194"/>
                  </a:cubicBezTo>
                  <a:cubicBezTo>
                    <a:pt x="f197" y="f194"/>
                    <a:pt x="f198" y="f199"/>
                    <a:pt x="f200" y="f201"/>
                  </a:cubicBezTo>
                  <a:cubicBezTo>
                    <a:pt x="f202" y="f203"/>
                    <a:pt x="f6" y="f204"/>
                    <a:pt x="f6" y="f205"/>
                  </a:cubicBezTo>
                  <a:cubicBezTo>
                    <a:pt x="f206" y="f7"/>
                    <a:pt x="f167" y="f207"/>
                    <a:pt x="f208" y="f207"/>
                  </a:cubicBezTo>
                  <a:cubicBezTo>
                    <a:pt x="f143" y="f207"/>
                    <a:pt x="f209" y="f207"/>
                    <a:pt x="f210" y="f207"/>
                  </a:cubicBezTo>
                  <a:cubicBezTo>
                    <a:pt x="f10" y="f207"/>
                    <a:pt x="f211" y="f212"/>
                    <a:pt x="f213" y="f214"/>
                  </a:cubicBezTo>
                  <a:cubicBezTo>
                    <a:pt x="f213" y="f215"/>
                    <a:pt x="f216" y="f217"/>
                    <a:pt x="f8" y="f9"/>
                  </a:cubicBezTo>
                  <a:close/>
                </a:path>
              </a:pathLst>
            </a:custGeom>
            <a:solidFill>
              <a:srgbClr val="EFBF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0A070E4F-4D84-8331-B613-15FEAFEE8324}"/>
                </a:ext>
              </a:extLst>
            </p:cNvPr>
            <p:cNvSpPr/>
            <p:nvPr/>
          </p:nvSpPr>
          <p:spPr>
            <a:xfrm>
              <a:off x="13519147" y="4302123"/>
              <a:ext cx="1789115" cy="2438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5"/>
                <a:gd name="f7" fmla="val 905"/>
                <a:gd name="f8" fmla="val 530"/>
                <a:gd name="f9" fmla="val 1"/>
                <a:gd name="f10" fmla="val 541"/>
                <a:gd name="f11" fmla="val 11"/>
                <a:gd name="f12" fmla="val 553"/>
                <a:gd name="f13" fmla="val 20"/>
                <a:gd name="f14" fmla="val 563"/>
                <a:gd name="f15" fmla="val 30"/>
                <a:gd name="f16" fmla="val 647"/>
                <a:gd name="f17" fmla="val 121"/>
                <a:gd name="f18" fmla="val 230"/>
                <a:gd name="f19" fmla="val 644"/>
                <a:gd name="f20" fmla="val 347"/>
                <a:gd name="f21" fmla="val 633"/>
                <a:gd name="f22" fmla="val 408"/>
                <a:gd name="f23" fmla="val 600"/>
                <a:gd name="f24" fmla="val 458"/>
                <a:gd name="f25" fmla="val 549"/>
                <a:gd name="f26" fmla="val 494"/>
                <a:gd name="f27" fmla="val 538"/>
                <a:gd name="f28" fmla="val 501"/>
                <a:gd name="f29" fmla="val 534"/>
                <a:gd name="f30" fmla="val 510"/>
                <a:gd name="f31" fmla="val 523"/>
                <a:gd name="f32" fmla="val 533"/>
                <a:gd name="f33" fmla="val 571"/>
                <a:gd name="f34" fmla="val 539"/>
                <a:gd name="f35" fmla="val 618"/>
                <a:gd name="f36" fmla="val 558"/>
                <a:gd name="f37" fmla="val 662"/>
                <a:gd name="f38" fmla="val 584"/>
                <a:gd name="f39" fmla="val 727"/>
                <a:gd name="f40" fmla="val 573"/>
                <a:gd name="f41" fmla="val 788"/>
                <a:gd name="f42" fmla="val 548"/>
                <a:gd name="f43" fmla="val 850"/>
                <a:gd name="f44" fmla="val 868"/>
                <a:gd name="f45" fmla="val 528"/>
                <a:gd name="f46" fmla="val 879"/>
                <a:gd name="f47" fmla="val 513"/>
                <a:gd name="f48" fmla="val 888"/>
                <a:gd name="f49" fmla="val 442"/>
                <a:gd name="f50" fmla="val 898"/>
                <a:gd name="f51" fmla="val 370"/>
                <a:gd name="f52" fmla="val 906"/>
                <a:gd name="f53" fmla="val 298"/>
                <a:gd name="f54" fmla="val 902"/>
                <a:gd name="f55" fmla="val 271"/>
                <a:gd name="f56" fmla="val 901"/>
                <a:gd name="f57" fmla="val 244"/>
                <a:gd name="f58" fmla="val 218"/>
                <a:gd name="f59" fmla="val 890"/>
                <a:gd name="f60" fmla="val 141"/>
                <a:gd name="f61" fmla="val 885"/>
                <a:gd name="f62" fmla="val 130"/>
                <a:gd name="f63" fmla="val 823"/>
                <a:gd name="f64" fmla="val 116"/>
                <a:gd name="f65" fmla="val 767"/>
                <a:gd name="f66" fmla="val 91"/>
                <a:gd name="f67" fmla="val 666"/>
                <a:gd name="f68" fmla="val 107"/>
                <a:gd name="f69" fmla="val 567"/>
                <a:gd name="f70" fmla="val 134"/>
                <a:gd name="f71" fmla="val 469"/>
                <a:gd name="f72" fmla="val 444"/>
                <a:gd name="f73" fmla="val 150"/>
                <a:gd name="f74" fmla="val 420"/>
                <a:gd name="f75" fmla="val 158"/>
                <a:gd name="f76" fmla="val 397"/>
                <a:gd name="f77" fmla="val 162"/>
                <a:gd name="f78" fmla="val 386"/>
                <a:gd name="f79" fmla="val 159"/>
                <a:gd name="f80" fmla="val 382"/>
                <a:gd name="f81" fmla="val 148"/>
                <a:gd name="f82" fmla="val 380"/>
                <a:gd name="f83" fmla="val 119"/>
                <a:gd name="f84" fmla="val 376"/>
                <a:gd name="f85" fmla="val 90"/>
                <a:gd name="f86" fmla="val 369"/>
                <a:gd name="f87" fmla="val 63"/>
                <a:gd name="f88" fmla="val 359"/>
                <a:gd name="f89" fmla="val 43"/>
                <a:gd name="f90" fmla="val 351"/>
                <a:gd name="f91" fmla="val 23"/>
                <a:gd name="f92" fmla="val 343"/>
                <a:gd name="f93" fmla="val 21"/>
                <a:gd name="f94" fmla="val 317"/>
                <a:gd name="f95" fmla="val 316"/>
                <a:gd name="f96" fmla="val 315"/>
                <a:gd name="f97" fmla="val 19"/>
                <a:gd name="f98" fmla="val 314"/>
                <a:gd name="f99" fmla="val 15"/>
                <a:gd name="f100" fmla="val 307"/>
                <a:gd name="f101" fmla="val 2"/>
                <a:gd name="f102" fmla="val 309"/>
                <a:gd name="f103" fmla="val 287"/>
                <a:gd name="f104" fmla="val 3"/>
                <a:gd name="f105" fmla="val 275"/>
                <a:gd name="f106" fmla="val 4"/>
                <a:gd name="f107" fmla="val 264"/>
                <a:gd name="f108" fmla="val 5"/>
                <a:gd name="f109" fmla="val 255"/>
                <a:gd name="f110" fmla="val 13"/>
                <a:gd name="f111" fmla="val 253"/>
                <a:gd name="f112" fmla="val 22"/>
                <a:gd name="f113" fmla="val 252"/>
                <a:gd name="f114" fmla="val 32"/>
                <a:gd name="f115" fmla="val 53"/>
                <a:gd name="f116" fmla="val 250"/>
                <a:gd name="f117" fmla="val 66"/>
                <a:gd name="f118" fmla="val 239"/>
                <a:gd name="f119" fmla="val 82"/>
                <a:gd name="f120" fmla="val 238"/>
                <a:gd name="f121" fmla="val 99"/>
                <a:gd name="f122" fmla="val 241"/>
                <a:gd name="f123" fmla="val 117"/>
                <a:gd name="f124" fmla="val 136"/>
                <a:gd name="f125" fmla="val 248"/>
                <a:gd name="f126" fmla="val 154"/>
                <a:gd name="f127" fmla="val 172"/>
                <a:gd name="f128" fmla="val 256"/>
                <a:gd name="f129" fmla="val 190"/>
                <a:gd name="f130" fmla="val 208"/>
                <a:gd name="f131" fmla="val 254"/>
                <a:gd name="f132" fmla="val 236"/>
                <a:gd name="f133" fmla="val 231"/>
                <a:gd name="f134" fmla="val 225"/>
                <a:gd name="f135" fmla="val 229"/>
                <a:gd name="f136" fmla="val 213"/>
                <a:gd name="f137" fmla="val 228"/>
                <a:gd name="f138" fmla="val 201"/>
                <a:gd name="f139" fmla="val 227"/>
                <a:gd name="f140" fmla="val 188"/>
                <a:gd name="f141" fmla="val 247"/>
                <a:gd name="f142" fmla="val 138"/>
                <a:gd name="f143" fmla="val 274"/>
                <a:gd name="f144" fmla="val 127"/>
                <a:gd name="f145" fmla="val 299"/>
                <a:gd name="f146" fmla="val 323"/>
                <a:gd name="f147" fmla="val 103"/>
                <a:gd name="f148" fmla="val 89"/>
                <a:gd name="f149" fmla="val 354"/>
                <a:gd name="f150" fmla="val 85"/>
                <a:gd name="f151" fmla="val 363"/>
                <a:gd name="f152" fmla="val 95"/>
                <a:gd name="f153" fmla="val 372"/>
                <a:gd name="f154" fmla="val 109"/>
                <a:gd name="f155" fmla="val 394"/>
                <a:gd name="f156" fmla="val 100"/>
                <a:gd name="f157" fmla="val 400"/>
                <a:gd name="f158" fmla="val 96"/>
                <a:gd name="f159" fmla="val 406"/>
                <a:gd name="f160" fmla="val 415"/>
                <a:gd name="f161" fmla="val 94"/>
                <a:gd name="f162" fmla="val 104"/>
                <a:gd name="f163" fmla="val 112"/>
                <a:gd name="f164" fmla="val 118"/>
                <a:gd name="f165" fmla="val 402"/>
                <a:gd name="f166" fmla="val 123"/>
                <a:gd name="f167" fmla="val 395"/>
                <a:gd name="f168" fmla="val 128"/>
                <a:gd name="f169" fmla="val 393"/>
                <a:gd name="f170" fmla="val 135"/>
                <a:gd name="f171" fmla="val 161"/>
                <a:gd name="f172" fmla="val 178"/>
                <a:gd name="f173" fmla="val 349"/>
                <a:gd name="f174" fmla="val 193"/>
                <a:gd name="f175" fmla="val 338"/>
                <a:gd name="f176" fmla="val 331"/>
                <a:gd name="f177" fmla="val 330"/>
                <a:gd name="f178" fmla="val 226"/>
                <a:gd name="f179" fmla="val 328"/>
                <a:gd name="f180" fmla="val 320"/>
                <a:gd name="f181" fmla="val 310"/>
                <a:gd name="f182" fmla="val 261"/>
                <a:gd name="f183" fmla="val 272"/>
                <a:gd name="f184" fmla="val 289"/>
                <a:gd name="f185" fmla="val 285"/>
                <a:gd name="f186" fmla="val 302"/>
                <a:gd name="f187" fmla="val 312"/>
                <a:gd name="f188" fmla="val 282"/>
                <a:gd name="f189" fmla="val 273"/>
                <a:gd name="f190" fmla="val 319"/>
                <a:gd name="f191" fmla="val 389"/>
                <a:gd name="f192" fmla="val 234"/>
                <a:gd name="f193" fmla="val 278"/>
                <a:gd name="f194" fmla="val 301"/>
                <a:gd name="f195" fmla="val 379"/>
                <a:gd name="f196" fmla="val 297"/>
                <a:gd name="f197" fmla="val 339"/>
                <a:gd name="f198" fmla="val 296"/>
                <a:gd name="f199" fmla="val 324"/>
                <a:gd name="f200" fmla="val 311"/>
                <a:gd name="f201" fmla="val 306"/>
                <a:gd name="f202" fmla="val 348"/>
                <a:gd name="f203" fmla="val 267"/>
                <a:gd name="f204" fmla="val 375"/>
                <a:gd name="f205" fmla="val 243"/>
                <a:gd name="f206" fmla="val 221"/>
                <a:gd name="f207" fmla="val 409"/>
                <a:gd name="f208" fmla="val 198"/>
                <a:gd name="f209" fmla="val 422"/>
                <a:gd name="f210" fmla="val 189"/>
                <a:gd name="f211" fmla="val 430"/>
                <a:gd name="f212" fmla="val 175"/>
                <a:gd name="f213" fmla="val 431"/>
                <a:gd name="f214" fmla="val 432"/>
                <a:gd name="f215" fmla="val 144"/>
                <a:gd name="f216" fmla="val 439"/>
                <a:gd name="f217" fmla="val 133"/>
                <a:gd name="f218" fmla="val 449"/>
                <a:gd name="f219" fmla="val 467"/>
                <a:gd name="f220" fmla="val 475"/>
                <a:gd name="f221" fmla="val 61"/>
                <a:gd name="f222" fmla="val 502"/>
                <a:gd name="f223" fmla="val 37"/>
                <a:gd name="f224" fmla="val 520"/>
                <a:gd name="f225" fmla="val 8"/>
                <a:gd name="f226" fmla="val 522"/>
                <a:gd name="f227" fmla="val 524"/>
                <a:gd name="f228" fmla="+- 0 0 -90"/>
                <a:gd name="f229" fmla="*/ f3 1 665"/>
                <a:gd name="f230" fmla="*/ f4 1 905"/>
                <a:gd name="f231" fmla="val f5"/>
                <a:gd name="f232" fmla="val f6"/>
                <a:gd name="f233" fmla="val f7"/>
                <a:gd name="f234" fmla="*/ f228 f0 1"/>
                <a:gd name="f235" fmla="+- f233 0 f231"/>
                <a:gd name="f236" fmla="+- f232 0 f231"/>
                <a:gd name="f237" fmla="*/ f234 1 f2"/>
                <a:gd name="f238" fmla="*/ f236 1 665"/>
                <a:gd name="f239" fmla="*/ f235 1 905"/>
                <a:gd name="f240" fmla="*/ 530 f236 1"/>
                <a:gd name="f241" fmla="*/ 1 f235 1"/>
                <a:gd name="f242" fmla="*/ 563 f236 1"/>
                <a:gd name="f243" fmla="*/ 30 f235 1"/>
                <a:gd name="f244" fmla="*/ 644 f236 1"/>
                <a:gd name="f245" fmla="*/ 347 f235 1"/>
                <a:gd name="f246" fmla="*/ 549 f236 1"/>
                <a:gd name="f247" fmla="*/ 494 f235 1"/>
                <a:gd name="f248" fmla="*/ 534 f236 1"/>
                <a:gd name="f249" fmla="*/ 523 f235 1"/>
                <a:gd name="f250" fmla="*/ 558 f236 1"/>
                <a:gd name="f251" fmla="*/ 662 f235 1"/>
                <a:gd name="f252" fmla="*/ 548 f236 1"/>
                <a:gd name="f253" fmla="*/ 850 f235 1"/>
                <a:gd name="f254" fmla="*/ 513 f236 1"/>
                <a:gd name="f255" fmla="*/ 888 f235 1"/>
                <a:gd name="f256" fmla="*/ 298 f236 1"/>
                <a:gd name="f257" fmla="*/ 902 f235 1"/>
                <a:gd name="f258" fmla="*/ 218 f236 1"/>
                <a:gd name="f259" fmla="*/ 890 f235 1"/>
                <a:gd name="f260" fmla="*/ 116 f236 1"/>
                <a:gd name="f261" fmla="*/ 767 f235 1"/>
                <a:gd name="f262" fmla="*/ 134 f236 1"/>
                <a:gd name="f263" fmla="*/ 469 f235 1"/>
                <a:gd name="f264" fmla="*/ 158 f236 1"/>
                <a:gd name="f265" fmla="*/ 397 f235 1"/>
                <a:gd name="f266" fmla="*/ 148 f236 1"/>
                <a:gd name="f267" fmla="*/ 380 f235 1"/>
                <a:gd name="f268" fmla="*/ 63 f236 1"/>
                <a:gd name="f269" fmla="*/ 359 f235 1"/>
                <a:gd name="f270" fmla="*/ 21 f236 1"/>
                <a:gd name="f271" fmla="*/ 317 f235 1"/>
                <a:gd name="f272" fmla="*/ 19 f236 1"/>
                <a:gd name="f273" fmla="*/ 314 f235 1"/>
                <a:gd name="f274" fmla="*/ 1 f236 1"/>
                <a:gd name="f275" fmla="*/ 298 f235 1"/>
                <a:gd name="f276" fmla="*/ 4 f236 1"/>
                <a:gd name="f277" fmla="*/ 264 f235 1"/>
                <a:gd name="f278" fmla="*/ 22 f236 1"/>
                <a:gd name="f279" fmla="*/ 252 f235 1"/>
                <a:gd name="f280" fmla="*/ 53 f236 1"/>
                <a:gd name="f281" fmla="*/ 250 f235 1"/>
                <a:gd name="f282" fmla="*/ 99 f236 1"/>
                <a:gd name="f283" fmla="*/ 241 f235 1"/>
                <a:gd name="f284" fmla="*/ 154 f236 1"/>
                <a:gd name="f285" fmla="*/ 208 f236 1"/>
                <a:gd name="f286" fmla="*/ 254 f235 1"/>
                <a:gd name="f287" fmla="*/ 231 f236 1"/>
                <a:gd name="f288" fmla="*/ 225 f235 1"/>
                <a:gd name="f289" fmla="*/ 227 f236 1"/>
                <a:gd name="f290" fmla="*/ 188 f235 1"/>
                <a:gd name="f291" fmla="*/ 274 f236 1"/>
                <a:gd name="f292" fmla="*/ 127 f235 1"/>
                <a:gd name="f293" fmla="*/ 347 f236 1"/>
                <a:gd name="f294" fmla="*/ 89 f235 1"/>
                <a:gd name="f295" fmla="*/ 363 f236 1"/>
                <a:gd name="f296" fmla="*/ 95 f235 1"/>
                <a:gd name="f297" fmla="*/ 394 f236 1"/>
                <a:gd name="f298" fmla="*/ 100 f235 1"/>
                <a:gd name="f299" fmla="*/ 415 f236 1"/>
                <a:gd name="f300" fmla="*/ 94 f235 1"/>
                <a:gd name="f301" fmla="*/ 408 f236 1"/>
                <a:gd name="f302" fmla="*/ 118 f235 1"/>
                <a:gd name="f303" fmla="*/ 393 f236 1"/>
                <a:gd name="f304" fmla="*/ 135 f235 1"/>
                <a:gd name="f305" fmla="*/ 349 f236 1"/>
                <a:gd name="f306" fmla="*/ 193 f235 1"/>
                <a:gd name="f307" fmla="*/ 330 f236 1"/>
                <a:gd name="f308" fmla="*/ 226 f235 1"/>
                <a:gd name="f309" fmla="*/ 310 f236 1"/>
                <a:gd name="f310" fmla="*/ 261 f235 1"/>
                <a:gd name="f311" fmla="*/ 289 f236 1"/>
                <a:gd name="f312" fmla="*/ 302 f235 1"/>
                <a:gd name="f313" fmla="*/ 273 f236 1"/>
                <a:gd name="f314" fmla="*/ 319 f235 1"/>
                <a:gd name="f315" fmla="*/ 230 f236 1"/>
                <a:gd name="f316" fmla="*/ 389 f235 1"/>
                <a:gd name="f317" fmla="*/ 239 f236 1"/>
                <a:gd name="f318" fmla="*/ 297 f236 1"/>
                <a:gd name="f319" fmla="*/ 339 f235 1"/>
                <a:gd name="f320" fmla="*/ 311 f236 1"/>
                <a:gd name="f321" fmla="*/ 306 f235 1"/>
                <a:gd name="f322" fmla="*/ 369 f236 1"/>
                <a:gd name="f323" fmla="*/ 376 f236 1"/>
                <a:gd name="f324" fmla="*/ 238 f235 1"/>
                <a:gd name="f325" fmla="*/ 409 f236 1"/>
                <a:gd name="f326" fmla="*/ 198 f235 1"/>
                <a:gd name="f327" fmla="*/ 431 f236 1"/>
                <a:gd name="f328" fmla="*/ 159 f235 1"/>
                <a:gd name="f329" fmla="*/ 449 f236 1"/>
                <a:gd name="f330" fmla="*/ 123 f235 1"/>
                <a:gd name="f331" fmla="*/ 469 f236 1"/>
                <a:gd name="f332" fmla="*/ 96 f235 1"/>
                <a:gd name="f333" fmla="*/ 520 f236 1"/>
                <a:gd name="f334" fmla="*/ 8 f235 1"/>
                <a:gd name="f335" fmla="+- f237 0 f1"/>
                <a:gd name="f336" fmla="*/ f240 1 665"/>
                <a:gd name="f337" fmla="*/ f241 1 906"/>
                <a:gd name="f338" fmla="*/ f242 1 665"/>
                <a:gd name="f339" fmla="*/ f243 1 906"/>
                <a:gd name="f340" fmla="*/ f244 1 665"/>
                <a:gd name="f341" fmla="*/ f245 1 906"/>
                <a:gd name="f342" fmla="*/ f246 1 665"/>
                <a:gd name="f343" fmla="*/ f247 1 906"/>
                <a:gd name="f344" fmla="*/ f248 1 665"/>
                <a:gd name="f345" fmla="*/ f249 1 906"/>
                <a:gd name="f346" fmla="*/ f250 1 665"/>
                <a:gd name="f347" fmla="*/ f251 1 906"/>
                <a:gd name="f348" fmla="*/ f252 1 665"/>
                <a:gd name="f349" fmla="*/ f253 1 906"/>
                <a:gd name="f350" fmla="*/ f254 1 665"/>
                <a:gd name="f351" fmla="*/ f255 1 906"/>
                <a:gd name="f352" fmla="*/ f256 1 665"/>
                <a:gd name="f353" fmla="*/ f257 1 906"/>
                <a:gd name="f354" fmla="*/ f258 1 665"/>
                <a:gd name="f355" fmla="*/ f259 1 906"/>
                <a:gd name="f356" fmla="*/ f260 1 665"/>
                <a:gd name="f357" fmla="*/ f261 1 906"/>
                <a:gd name="f358" fmla="*/ f262 1 665"/>
                <a:gd name="f359" fmla="*/ f263 1 906"/>
                <a:gd name="f360" fmla="*/ f264 1 665"/>
                <a:gd name="f361" fmla="*/ f265 1 906"/>
                <a:gd name="f362" fmla="*/ f266 1 665"/>
                <a:gd name="f363" fmla="*/ f267 1 906"/>
                <a:gd name="f364" fmla="*/ f268 1 665"/>
                <a:gd name="f365" fmla="*/ f269 1 906"/>
                <a:gd name="f366" fmla="*/ f270 1 665"/>
                <a:gd name="f367" fmla="*/ f271 1 906"/>
                <a:gd name="f368" fmla="*/ f272 1 665"/>
                <a:gd name="f369" fmla="*/ f273 1 906"/>
                <a:gd name="f370" fmla="*/ f274 1 665"/>
                <a:gd name="f371" fmla="*/ f275 1 906"/>
                <a:gd name="f372" fmla="*/ f276 1 665"/>
                <a:gd name="f373" fmla="*/ f277 1 906"/>
                <a:gd name="f374" fmla="*/ f278 1 665"/>
                <a:gd name="f375" fmla="*/ f279 1 906"/>
                <a:gd name="f376" fmla="*/ f280 1 665"/>
                <a:gd name="f377" fmla="*/ f281 1 906"/>
                <a:gd name="f378" fmla="*/ f282 1 665"/>
                <a:gd name="f379" fmla="*/ f283 1 906"/>
                <a:gd name="f380" fmla="*/ f284 1 665"/>
                <a:gd name="f381" fmla="*/ f285 1 665"/>
                <a:gd name="f382" fmla="*/ f286 1 906"/>
                <a:gd name="f383" fmla="*/ f287 1 665"/>
                <a:gd name="f384" fmla="*/ f288 1 906"/>
                <a:gd name="f385" fmla="*/ f289 1 665"/>
                <a:gd name="f386" fmla="*/ f290 1 906"/>
                <a:gd name="f387" fmla="*/ f291 1 665"/>
                <a:gd name="f388" fmla="*/ f292 1 906"/>
                <a:gd name="f389" fmla="*/ f293 1 665"/>
                <a:gd name="f390" fmla="*/ f294 1 906"/>
                <a:gd name="f391" fmla="*/ f295 1 665"/>
                <a:gd name="f392" fmla="*/ f296 1 906"/>
                <a:gd name="f393" fmla="*/ f297 1 665"/>
                <a:gd name="f394" fmla="*/ f298 1 906"/>
                <a:gd name="f395" fmla="*/ f299 1 665"/>
                <a:gd name="f396" fmla="*/ f300 1 906"/>
                <a:gd name="f397" fmla="*/ f301 1 665"/>
                <a:gd name="f398" fmla="*/ f302 1 906"/>
                <a:gd name="f399" fmla="*/ f303 1 665"/>
                <a:gd name="f400" fmla="*/ f304 1 906"/>
                <a:gd name="f401" fmla="*/ f305 1 665"/>
                <a:gd name="f402" fmla="*/ f306 1 906"/>
                <a:gd name="f403" fmla="*/ f307 1 665"/>
                <a:gd name="f404" fmla="*/ f308 1 906"/>
                <a:gd name="f405" fmla="*/ f309 1 665"/>
                <a:gd name="f406" fmla="*/ f310 1 906"/>
                <a:gd name="f407" fmla="*/ f311 1 665"/>
                <a:gd name="f408" fmla="*/ f312 1 906"/>
                <a:gd name="f409" fmla="*/ f313 1 665"/>
                <a:gd name="f410" fmla="*/ f314 1 906"/>
                <a:gd name="f411" fmla="*/ f315 1 665"/>
                <a:gd name="f412" fmla="*/ f316 1 906"/>
                <a:gd name="f413" fmla="*/ f317 1 665"/>
                <a:gd name="f414" fmla="*/ f318 1 665"/>
                <a:gd name="f415" fmla="*/ f319 1 906"/>
                <a:gd name="f416" fmla="*/ f320 1 665"/>
                <a:gd name="f417" fmla="*/ f321 1 906"/>
                <a:gd name="f418" fmla="*/ f322 1 665"/>
                <a:gd name="f419" fmla="*/ f323 1 665"/>
                <a:gd name="f420" fmla="*/ f324 1 906"/>
                <a:gd name="f421" fmla="*/ f325 1 665"/>
                <a:gd name="f422" fmla="*/ f326 1 906"/>
                <a:gd name="f423" fmla="*/ f327 1 665"/>
                <a:gd name="f424" fmla="*/ f328 1 906"/>
                <a:gd name="f425" fmla="*/ f329 1 665"/>
                <a:gd name="f426" fmla="*/ f330 1 906"/>
                <a:gd name="f427" fmla="*/ f331 1 665"/>
                <a:gd name="f428" fmla="*/ f332 1 906"/>
                <a:gd name="f429" fmla="*/ f333 1 665"/>
                <a:gd name="f430" fmla="*/ f334 1 906"/>
                <a:gd name="f431" fmla="*/ 0 1 f238"/>
                <a:gd name="f432" fmla="*/ f232 1 f238"/>
                <a:gd name="f433" fmla="*/ 0 1 f239"/>
                <a:gd name="f434" fmla="*/ f233 1 f239"/>
                <a:gd name="f435" fmla="*/ f336 1 f238"/>
                <a:gd name="f436" fmla="*/ f337 1 f239"/>
                <a:gd name="f437" fmla="*/ f338 1 f238"/>
                <a:gd name="f438" fmla="*/ f339 1 f239"/>
                <a:gd name="f439" fmla="*/ f340 1 f238"/>
                <a:gd name="f440" fmla="*/ f341 1 f239"/>
                <a:gd name="f441" fmla="*/ f342 1 f238"/>
                <a:gd name="f442" fmla="*/ f343 1 f239"/>
                <a:gd name="f443" fmla="*/ f344 1 f238"/>
                <a:gd name="f444" fmla="*/ f345 1 f239"/>
                <a:gd name="f445" fmla="*/ f346 1 f238"/>
                <a:gd name="f446" fmla="*/ f347 1 f239"/>
                <a:gd name="f447" fmla="*/ f348 1 f238"/>
                <a:gd name="f448" fmla="*/ f349 1 f239"/>
                <a:gd name="f449" fmla="*/ f350 1 f238"/>
                <a:gd name="f450" fmla="*/ f351 1 f239"/>
                <a:gd name="f451" fmla="*/ f352 1 f238"/>
                <a:gd name="f452" fmla="*/ f353 1 f239"/>
                <a:gd name="f453" fmla="*/ f354 1 f238"/>
                <a:gd name="f454" fmla="*/ f355 1 f239"/>
                <a:gd name="f455" fmla="*/ f356 1 f238"/>
                <a:gd name="f456" fmla="*/ f357 1 f239"/>
                <a:gd name="f457" fmla="*/ f358 1 f238"/>
                <a:gd name="f458" fmla="*/ f359 1 f239"/>
                <a:gd name="f459" fmla="*/ f360 1 f238"/>
                <a:gd name="f460" fmla="*/ f361 1 f239"/>
                <a:gd name="f461" fmla="*/ f362 1 f238"/>
                <a:gd name="f462" fmla="*/ f363 1 f239"/>
                <a:gd name="f463" fmla="*/ f364 1 f238"/>
                <a:gd name="f464" fmla="*/ f365 1 f239"/>
                <a:gd name="f465" fmla="*/ f366 1 f238"/>
                <a:gd name="f466" fmla="*/ f367 1 f239"/>
                <a:gd name="f467" fmla="*/ f368 1 f238"/>
                <a:gd name="f468" fmla="*/ f369 1 f239"/>
                <a:gd name="f469" fmla="*/ f370 1 f238"/>
                <a:gd name="f470" fmla="*/ f371 1 f239"/>
                <a:gd name="f471" fmla="*/ f372 1 f238"/>
                <a:gd name="f472" fmla="*/ f373 1 f239"/>
                <a:gd name="f473" fmla="*/ f374 1 f238"/>
                <a:gd name="f474" fmla="*/ f375 1 f239"/>
                <a:gd name="f475" fmla="*/ f376 1 f238"/>
                <a:gd name="f476" fmla="*/ f377 1 f239"/>
                <a:gd name="f477" fmla="*/ f378 1 f238"/>
                <a:gd name="f478" fmla="*/ f379 1 f239"/>
                <a:gd name="f479" fmla="*/ f380 1 f238"/>
                <a:gd name="f480" fmla="*/ f381 1 f238"/>
                <a:gd name="f481" fmla="*/ f382 1 f239"/>
                <a:gd name="f482" fmla="*/ f383 1 f238"/>
                <a:gd name="f483" fmla="*/ f384 1 f239"/>
                <a:gd name="f484" fmla="*/ f385 1 f238"/>
                <a:gd name="f485" fmla="*/ f386 1 f239"/>
                <a:gd name="f486" fmla="*/ f387 1 f238"/>
                <a:gd name="f487" fmla="*/ f388 1 f239"/>
                <a:gd name="f488" fmla="*/ f389 1 f238"/>
                <a:gd name="f489" fmla="*/ f390 1 f239"/>
                <a:gd name="f490" fmla="*/ f391 1 f238"/>
                <a:gd name="f491" fmla="*/ f392 1 f239"/>
                <a:gd name="f492" fmla="*/ f393 1 f238"/>
                <a:gd name="f493" fmla="*/ f394 1 f239"/>
                <a:gd name="f494" fmla="*/ f395 1 f238"/>
                <a:gd name="f495" fmla="*/ f396 1 f239"/>
                <a:gd name="f496" fmla="*/ f397 1 f238"/>
                <a:gd name="f497" fmla="*/ f398 1 f239"/>
                <a:gd name="f498" fmla="*/ f399 1 f238"/>
                <a:gd name="f499" fmla="*/ f400 1 f239"/>
                <a:gd name="f500" fmla="*/ f401 1 f238"/>
                <a:gd name="f501" fmla="*/ f402 1 f239"/>
                <a:gd name="f502" fmla="*/ f403 1 f238"/>
                <a:gd name="f503" fmla="*/ f404 1 f239"/>
                <a:gd name="f504" fmla="*/ f405 1 f238"/>
                <a:gd name="f505" fmla="*/ f406 1 f239"/>
                <a:gd name="f506" fmla="*/ f407 1 f238"/>
                <a:gd name="f507" fmla="*/ f408 1 f239"/>
                <a:gd name="f508" fmla="*/ f409 1 f238"/>
                <a:gd name="f509" fmla="*/ f410 1 f239"/>
                <a:gd name="f510" fmla="*/ f411 1 f238"/>
                <a:gd name="f511" fmla="*/ f412 1 f239"/>
                <a:gd name="f512" fmla="*/ f413 1 f238"/>
                <a:gd name="f513" fmla="*/ f414 1 f238"/>
                <a:gd name="f514" fmla="*/ f415 1 f239"/>
                <a:gd name="f515" fmla="*/ f416 1 f238"/>
                <a:gd name="f516" fmla="*/ f417 1 f239"/>
                <a:gd name="f517" fmla="*/ f418 1 f238"/>
                <a:gd name="f518" fmla="*/ f419 1 f238"/>
                <a:gd name="f519" fmla="*/ f420 1 f239"/>
                <a:gd name="f520" fmla="*/ f421 1 f238"/>
                <a:gd name="f521" fmla="*/ f422 1 f239"/>
                <a:gd name="f522" fmla="*/ f423 1 f238"/>
                <a:gd name="f523" fmla="*/ f424 1 f239"/>
                <a:gd name="f524" fmla="*/ f425 1 f238"/>
                <a:gd name="f525" fmla="*/ f426 1 f239"/>
                <a:gd name="f526" fmla="*/ f427 1 f238"/>
                <a:gd name="f527" fmla="*/ f428 1 f239"/>
                <a:gd name="f528" fmla="*/ f429 1 f238"/>
                <a:gd name="f529" fmla="*/ f430 1 f239"/>
                <a:gd name="f530" fmla="*/ f431 f229 1"/>
                <a:gd name="f531" fmla="*/ f432 f229 1"/>
                <a:gd name="f532" fmla="*/ f434 f230 1"/>
                <a:gd name="f533" fmla="*/ f433 f230 1"/>
                <a:gd name="f534" fmla="*/ f435 f229 1"/>
                <a:gd name="f535" fmla="*/ f436 f230 1"/>
                <a:gd name="f536" fmla="*/ f437 f229 1"/>
                <a:gd name="f537" fmla="*/ f438 f230 1"/>
                <a:gd name="f538" fmla="*/ f439 f229 1"/>
                <a:gd name="f539" fmla="*/ f440 f230 1"/>
                <a:gd name="f540" fmla="*/ f441 f229 1"/>
                <a:gd name="f541" fmla="*/ f442 f230 1"/>
                <a:gd name="f542" fmla="*/ f443 f229 1"/>
                <a:gd name="f543" fmla="*/ f444 f230 1"/>
                <a:gd name="f544" fmla="*/ f445 f229 1"/>
                <a:gd name="f545" fmla="*/ f446 f230 1"/>
                <a:gd name="f546" fmla="*/ f447 f229 1"/>
                <a:gd name="f547" fmla="*/ f448 f230 1"/>
                <a:gd name="f548" fmla="*/ f449 f229 1"/>
                <a:gd name="f549" fmla="*/ f450 f230 1"/>
                <a:gd name="f550" fmla="*/ f451 f229 1"/>
                <a:gd name="f551" fmla="*/ f452 f230 1"/>
                <a:gd name="f552" fmla="*/ f453 f229 1"/>
                <a:gd name="f553" fmla="*/ f454 f230 1"/>
                <a:gd name="f554" fmla="*/ f455 f229 1"/>
                <a:gd name="f555" fmla="*/ f456 f230 1"/>
                <a:gd name="f556" fmla="*/ f457 f229 1"/>
                <a:gd name="f557" fmla="*/ f458 f230 1"/>
                <a:gd name="f558" fmla="*/ f459 f229 1"/>
                <a:gd name="f559" fmla="*/ f460 f230 1"/>
                <a:gd name="f560" fmla="*/ f461 f229 1"/>
                <a:gd name="f561" fmla="*/ f462 f230 1"/>
                <a:gd name="f562" fmla="*/ f463 f229 1"/>
                <a:gd name="f563" fmla="*/ f464 f230 1"/>
                <a:gd name="f564" fmla="*/ f465 f229 1"/>
                <a:gd name="f565" fmla="*/ f466 f230 1"/>
                <a:gd name="f566" fmla="*/ f467 f229 1"/>
                <a:gd name="f567" fmla="*/ f468 f230 1"/>
                <a:gd name="f568" fmla="*/ f469 f229 1"/>
                <a:gd name="f569" fmla="*/ f470 f230 1"/>
                <a:gd name="f570" fmla="*/ f471 f229 1"/>
                <a:gd name="f571" fmla="*/ f472 f230 1"/>
                <a:gd name="f572" fmla="*/ f473 f229 1"/>
                <a:gd name="f573" fmla="*/ f474 f230 1"/>
                <a:gd name="f574" fmla="*/ f475 f229 1"/>
                <a:gd name="f575" fmla="*/ f476 f230 1"/>
                <a:gd name="f576" fmla="*/ f477 f229 1"/>
                <a:gd name="f577" fmla="*/ f478 f230 1"/>
                <a:gd name="f578" fmla="*/ f479 f229 1"/>
                <a:gd name="f579" fmla="*/ f480 f229 1"/>
                <a:gd name="f580" fmla="*/ f481 f230 1"/>
                <a:gd name="f581" fmla="*/ f482 f229 1"/>
                <a:gd name="f582" fmla="*/ f483 f230 1"/>
                <a:gd name="f583" fmla="*/ f484 f229 1"/>
                <a:gd name="f584" fmla="*/ f485 f230 1"/>
                <a:gd name="f585" fmla="*/ f486 f229 1"/>
                <a:gd name="f586" fmla="*/ f487 f230 1"/>
                <a:gd name="f587" fmla="*/ f488 f229 1"/>
                <a:gd name="f588" fmla="*/ f489 f230 1"/>
                <a:gd name="f589" fmla="*/ f490 f229 1"/>
                <a:gd name="f590" fmla="*/ f491 f230 1"/>
                <a:gd name="f591" fmla="*/ f492 f229 1"/>
                <a:gd name="f592" fmla="*/ f493 f230 1"/>
                <a:gd name="f593" fmla="*/ f494 f229 1"/>
                <a:gd name="f594" fmla="*/ f495 f230 1"/>
                <a:gd name="f595" fmla="*/ f496 f229 1"/>
                <a:gd name="f596" fmla="*/ f497 f230 1"/>
                <a:gd name="f597" fmla="*/ f498 f229 1"/>
                <a:gd name="f598" fmla="*/ f499 f230 1"/>
                <a:gd name="f599" fmla="*/ f500 f229 1"/>
                <a:gd name="f600" fmla="*/ f501 f230 1"/>
                <a:gd name="f601" fmla="*/ f502 f229 1"/>
                <a:gd name="f602" fmla="*/ f503 f230 1"/>
                <a:gd name="f603" fmla="*/ f504 f229 1"/>
                <a:gd name="f604" fmla="*/ f505 f230 1"/>
                <a:gd name="f605" fmla="*/ f506 f229 1"/>
                <a:gd name="f606" fmla="*/ f507 f230 1"/>
                <a:gd name="f607" fmla="*/ f508 f229 1"/>
                <a:gd name="f608" fmla="*/ f509 f230 1"/>
                <a:gd name="f609" fmla="*/ f510 f229 1"/>
                <a:gd name="f610" fmla="*/ f511 f230 1"/>
                <a:gd name="f611" fmla="*/ f512 f229 1"/>
                <a:gd name="f612" fmla="*/ f513 f229 1"/>
                <a:gd name="f613" fmla="*/ f514 f230 1"/>
                <a:gd name="f614" fmla="*/ f515 f229 1"/>
                <a:gd name="f615" fmla="*/ f516 f230 1"/>
                <a:gd name="f616" fmla="*/ f517 f229 1"/>
                <a:gd name="f617" fmla="*/ f518 f229 1"/>
                <a:gd name="f618" fmla="*/ f519 f230 1"/>
                <a:gd name="f619" fmla="*/ f520 f229 1"/>
                <a:gd name="f620" fmla="*/ f521 f230 1"/>
                <a:gd name="f621" fmla="*/ f522 f229 1"/>
                <a:gd name="f622" fmla="*/ f523 f230 1"/>
                <a:gd name="f623" fmla="*/ f524 f229 1"/>
                <a:gd name="f624" fmla="*/ f525 f230 1"/>
                <a:gd name="f625" fmla="*/ f526 f229 1"/>
                <a:gd name="f626" fmla="*/ f527 f230 1"/>
                <a:gd name="f627" fmla="*/ f528 f229 1"/>
                <a:gd name="f628" fmla="*/ f529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5">
                  <a:pos x="f534" y="f535"/>
                </a:cxn>
                <a:cxn ang="f335">
                  <a:pos x="f536" y="f537"/>
                </a:cxn>
                <a:cxn ang="f335">
                  <a:pos x="f538" y="f539"/>
                </a:cxn>
                <a:cxn ang="f335">
                  <a:pos x="f540" y="f541"/>
                </a:cxn>
                <a:cxn ang="f335">
                  <a:pos x="f542" y="f543"/>
                </a:cxn>
                <a:cxn ang="f335">
                  <a:pos x="f544" y="f545"/>
                </a:cxn>
                <a:cxn ang="f335">
                  <a:pos x="f546" y="f547"/>
                </a:cxn>
                <a:cxn ang="f335">
                  <a:pos x="f548" y="f549"/>
                </a:cxn>
                <a:cxn ang="f335">
                  <a:pos x="f550" y="f551"/>
                </a:cxn>
                <a:cxn ang="f335">
                  <a:pos x="f552" y="f553"/>
                </a:cxn>
                <a:cxn ang="f335">
                  <a:pos x="f554" y="f555"/>
                </a:cxn>
                <a:cxn ang="f335">
                  <a:pos x="f556" y="f557"/>
                </a:cxn>
                <a:cxn ang="f335">
                  <a:pos x="f558" y="f559"/>
                </a:cxn>
                <a:cxn ang="f335">
                  <a:pos x="f560" y="f561"/>
                </a:cxn>
                <a:cxn ang="f335">
                  <a:pos x="f562" y="f563"/>
                </a:cxn>
                <a:cxn ang="f335">
                  <a:pos x="f564" y="f565"/>
                </a:cxn>
                <a:cxn ang="f335">
                  <a:pos x="f566" y="f567"/>
                </a:cxn>
                <a:cxn ang="f335">
                  <a:pos x="f568" y="f569"/>
                </a:cxn>
                <a:cxn ang="f335">
                  <a:pos x="f570" y="f571"/>
                </a:cxn>
                <a:cxn ang="f335">
                  <a:pos x="f572" y="f573"/>
                </a:cxn>
                <a:cxn ang="f335">
                  <a:pos x="f574" y="f575"/>
                </a:cxn>
                <a:cxn ang="f335">
                  <a:pos x="f576" y="f577"/>
                </a:cxn>
                <a:cxn ang="f335">
                  <a:pos x="f578" y="f573"/>
                </a:cxn>
                <a:cxn ang="f335">
                  <a:pos x="f579" y="f580"/>
                </a:cxn>
                <a:cxn ang="f335">
                  <a:pos x="f581" y="f582"/>
                </a:cxn>
                <a:cxn ang="f335">
                  <a:pos x="f583" y="f584"/>
                </a:cxn>
                <a:cxn ang="f335">
                  <a:pos x="f585" y="f586"/>
                </a:cxn>
                <a:cxn ang="f335">
                  <a:pos x="f587" y="f588"/>
                </a:cxn>
                <a:cxn ang="f335">
                  <a:pos x="f589" y="f590"/>
                </a:cxn>
                <a:cxn ang="f335">
                  <a:pos x="f591" y="f592"/>
                </a:cxn>
                <a:cxn ang="f335">
                  <a:pos x="f593" y="f594"/>
                </a:cxn>
                <a:cxn ang="f335">
                  <a:pos x="f595" y="f596"/>
                </a:cxn>
                <a:cxn ang="f335">
                  <a:pos x="f597" y="f598"/>
                </a:cxn>
                <a:cxn ang="f335">
                  <a:pos x="f599" y="f600"/>
                </a:cxn>
                <a:cxn ang="f335">
                  <a:pos x="f601" y="f602"/>
                </a:cxn>
                <a:cxn ang="f335">
                  <a:pos x="f603" y="f604"/>
                </a:cxn>
                <a:cxn ang="f335">
                  <a:pos x="f605" y="f606"/>
                </a:cxn>
                <a:cxn ang="f335">
                  <a:pos x="f607" y="f608"/>
                </a:cxn>
                <a:cxn ang="f335">
                  <a:pos x="f609" y="f610"/>
                </a:cxn>
                <a:cxn ang="f335">
                  <a:pos x="f611" y="f559"/>
                </a:cxn>
                <a:cxn ang="f335">
                  <a:pos x="f612" y="f613"/>
                </a:cxn>
                <a:cxn ang="f335">
                  <a:pos x="f614" y="f615"/>
                </a:cxn>
                <a:cxn ang="f335">
                  <a:pos x="f616" y="f575"/>
                </a:cxn>
                <a:cxn ang="f335">
                  <a:pos x="f617" y="f618"/>
                </a:cxn>
                <a:cxn ang="f335">
                  <a:pos x="f619" y="f620"/>
                </a:cxn>
                <a:cxn ang="f335">
                  <a:pos x="f621" y="f622"/>
                </a:cxn>
                <a:cxn ang="f335">
                  <a:pos x="f623" y="f624"/>
                </a:cxn>
                <a:cxn ang="f335">
                  <a:pos x="f625" y="f626"/>
                </a:cxn>
                <a:cxn ang="f335">
                  <a:pos x="f627" y="f628"/>
                </a:cxn>
                <a:cxn ang="f335">
                  <a:pos x="f534" y="f535"/>
                </a:cxn>
              </a:cxnLst>
              <a:rect l="f530" t="f533" r="f531" b="f532"/>
              <a:pathLst>
                <a:path w="665" h="9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10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6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60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3" y="f95"/>
                    <a:pt x="f13" y="f96"/>
                    <a:pt x="f97" y="f98"/>
                  </a:cubicBezTo>
                  <a:cubicBezTo>
                    <a:pt x="f99" y="f100"/>
                    <a:pt x="f101" y="f102"/>
                    <a:pt x="f9" y="f53"/>
                  </a:cubicBezTo>
                  <a:cubicBezTo>
                    <a:pt x="f5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3"/>
                    <a:pt x="f89" y="f109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57"/>
                    <a:pt x="f124" y="f125"/>
                    <a:pt x="f126" y="f113"/>
                  </a:cubicBezTo>
                  <a:cubicBezTo>
                    <a:pt x="f127" y="f128"/>
                    <a:pt x="f129" y="f128"/>
                    <a:pt x="f130" y="f131"/>
                  </a:cubicBezTo>
                  <a:cubicBezTo>
                    <a:pt x="f132" y="f113"/>
                    <a:pt x="f132" y="f113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34" y="f126"/>
                    <a:pt x="f141" y="f142"/>
                    <a:pt x="f143" y="f144"/>
                  </a:cubicBezTo>
                  <a:cubicBezTo>
                    <a:pt x="f145" y="f64"/>
                    <a:pt x="f146" y="f147"/>
                    <a:pt x="f20" y="f148"/>
                  </a:cubicBezTo>
                  <a:cubicBezTo>
                    <a:pt x="f149" y="f150"/>
                    <a:pt x="f88" y="f85"/>
                    <a:pt x="f151" y="f152"/>
                  </a:cubicBezTo>
                  <a:cubicBezTo>
                    <a:pt x="f153" y="f154"/>
                    <a:pt x="f80" y="f68"/>
                    <a:pt x="f155" y="f156"/>
                  </a:cubicBezTo>
                  <a:cubicBezTo>
                    <a:pt x="f157" y="f158"/>
                    <a:pt x="f159" y="f148"/>
                    <a:pt x="f160" y="f161"/>
                  </a:cubicBezTo>
                  <a:cubicBezTo>
                    <a:pt x="f74" y="f162"/>
                    <a:pt x="f160" y="f163"/>
                    <a:pt x="f22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78" y="f171"/>
                    <a:pt x="f86" y="f172"/>
                    <a:pt x="f173" y="f174"/>
                  </a:cubicBezTo>
                  <a:cubicBezTo>
                    <a:pt x="f175" y="f138"/>
                    <a:pt x="f176" y="f136"/>
                    <a:pt x="f177" y="f178"/>
                  </a:cubicBezTo>
                  <a:cubicBezTo>
                    <a:pt x="f179" y="f122"/>
                    <a:pt x="f180" y="f113"/>
                    <a:pt x="f181" y="f182"/>
                  </a:cubicBezTo>
                  <a:cubicBezTo>
                    <a:pt x="f53" y="f183"/>
                    <a:pt x="f184" y="f185"/>
                    <a:pt x="f184" y="f186"/>
                  </a:cubicBezTo>
                  <a:cubicBezTo>
                    <a:pt x="f184" y="f187"/>
                    <a:pt x="f188" y="f95"/>
                    <a:pt x="f189" y="f190"/>
                  </a:cubicBezTo>
                  <a:cubicBezTo>
                    <a:pt x="f141" y="f179"/>
                    <a:pt x="f139" y="f151"/>
                    <a:pt x="f18" y="f191"/>
                  </a:cubicBezTo>
                  <a:cubicBezTo>
                    <a:pt x="f133" y="f167"/>
                    <a:pt x="f192" y="f76"/>
                    <a:pt x="f118" y="f76"/>
                  </a:cubicBezTo>
                  <a:cubicBezTo>
                    <a:pt x="f193" y="f157"/>
                    <a:pt x="f194" y="f195"/>
                    <a:pt x="f196" y="f197"/>
                  </a:cubicBezTo>
                  <a:cubicBezTo>
                    <a:pt x="f198" y="f199"/>
                    <a:pt x="f186" y="f94"/>
                    <a:pt x="f200" y="f201"/>
                  </a:cubicBezTo>
                  <a:cubicBezTo>
                    <a:pt x="f179" y="f185"/>
                    <a:pt x="f202" y="f203"/>
                    <a:pt x="f86" y="f116"/>
                  </a:cubicBezTo>
                  <a:cubicBezTo>
                    <a:pt x="f153" y="f141"/>
                    <a:pt x="f204" y="f205"/>
                    <a:pt x="f84" y="f120"/>
                  </a:cubicBezTo>
                  <a:cubicBezTo>
                    <a:pt x="f80" y="f206"/>
                    <a:pt x="f169" y="f130"/>
                    <a:pt x="f207" y="f208"/>
                  </a:cubicBezTo>
                  <a:cubicBezTo>
                    <a:pt x="f209" y="f210"/>
                    <a:pt x="f211" y="f212"/>
                    <a:pt x="f213" y="f79"/>
                  </a:cubicBezTo>
                  <a:cubicBezTo>
                    <a:pt x="f214" y="f215"/>
                    <a:pt x="f216" y="f217"/>
                    <a:pt x="f218" y="f166"/>
                  </a:cubicBezTo>
                  <a:cubicBezTo>
                    <a:pt x="f24" y="f64"/>
                    <a:pt x="f219" y="f68"/>
                    <a:pt x="f71" y="f158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106"/>
                    <a:pt x="f227" y="f5"/>
                    <a:pt x="f8" y="f9"/>
                  </a:cubicBezTo>
                  <a:close/>
                </a:path>
              </a:pathLst>
            </a:custGeom>
            <a:solidFill>
              <a:srgbClr val="DE9E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75C9700-188D-0BF4-F311-DA82776C24D4}"/>
                </a:ext>
              </a:extLst>
            </p:cNvPr>
            <p:cNvSpPr/>
            <p:nvPr/>
          </p:nvSpPr>
          <p:spPr>
            <a:xfrm>
              <a:off x="9856783" y="6643692"/>
              <a:ext cx="1757367" cy="2352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3"/>
                <a:gd name="f7" fmla="val 874"/>
                <a:gd name="f8" fmla="val 11"/>
                <a:gd name="f9" fmla="val 702"/>
                <a:gd name="f10" fmla="val 694"/>
                <a:gd name="f11" fmla="val 5"/>
                <a:gd name="f12" fmla="val 685"/>
                <a:gd name="f13" fmla="val 10"/>
                <a:gd name="f14" fmla="val 676"/>
                <a:gd name="f15" fmla="val 73"/>
                <a:gd name="f16" fmla="val 542"/>
                <a:gd name="f17" fmla="val 136"/>
                <a:gd name="f18" fmla="val 408"/>
                <a:gd name="f19" fmla="val 200"/>
                <a:gd name="f20" fmla="val 274"/>
                <a:gd name="f21" fmla="val 213"/>
                <a:gd name="f22" fmla="val 247"/>
                <a:gd name="f23" fmla="val 215"/>
                <a:gd name="f24" fmla="val 218"/>
                <a:gd name="f25" fmla="val 217"/>
                <a:gd name="f26" fmla="val 189"/>
                <a:gd name="f27" fmla="val 222"/>
                <a:gd name="f28" fmla="val 128"/>
                <a:gd name="f29" fmla="val 226"/>
                <a:gd name="f30" fmla="val 68"/>
                <a:gd name="f31" fmla="val 7"/>
                <a:gd name="f32" fmla="val 233"/>
                <a:gd name="f33" fmla="val 1"/>
                <a:gd name="f34" fmla="val 240"/>
                <a:gd name="f35" fmla="val 249"/>
                <a:gd name="f36" fmla="val 2"/>
                <a:gd name="f37" fmla="val 261"/>
                <a:gd name="f38" fmla="val 13"/>
                <a:gd name="f39" fmla="val 287"/>
                <a:gd name="f40" fmla="val 15"/>
                <a:gd name="f41" fmla="val 347"/>
                <a:gd name="f42" fmla="val 25"/>
                <a:gd name="f43" fmla="val 407"/>
                <a:gd name="f44" fmla="val 29"/>
                <a:gd name="f45" fmla="val 466"/>
                <a:gd name="f46" fmla="val 31"/>
                <a:gd name="f47" fmla="val 523"/>
                <a:gd name="f48" fmla="val 33"/>
                <a:gd name="f49" fmla="val 581"/>
                <a:gd name="f50" fmla="val 30"/>
                <a:gd name="f51" fmla="val 637"/>
                <a:gd name="f52" fmla="val 18"/>
                <a:gd name="f53" fmla="val 646"/>
                <a:gd name="f54" fmla="val 19"/>
                <a:gd name="f55" fmla="val 652"/>
                <a:gd name="f56" fmla="val 21"/>
                <a:gd name="f57" fmla="val 32"/>
                <a:gd name="f58" fmla="val 651"/>
                <a:gd name="f59" fmla="val 138"/>
                <a:gd name="f60" fmla="val 244"/>
                <a:gd name="f61" fmla="val 350"/>
                <a:gd name="f62" fmla="val 353"/>
                <a:gd name="f63" fmla="val 349"/>
                <a:gd name="f64" fmla="val 650"/>
                <a:gd name="f65" fmla="val 352"/>
                <a:gd name="f66" fmla="val 649"/>
                <a:gd name="f67" fmla="val 363"/>
                <a:gd name="f68" fmla="val 647"/>
                <a:gd name="f69" fmla="val 373"/>
                <a:gd name="f70" fmla="val 645"/>
                <a:gd name="f71" fmla="val 384"/>
                <a:gd name="f72" fmla="val 404"/>
                <a:gd name="f73" fmla="val 640"/>
                <a:gd name="f74" fmla="val 423"/>
                <a:gd name="f75" fmla="val 638"/>
                <a:gd name="f76" fmla="val 442"/>
                <a:gd name="f77" fmla="val 633"/>
                <a:gd name="f78" fmla="val 462"/>
                <a:gd name="f79" fmla="val 627"/>
                <a:gd name="f80" fmla="val 481"/>
                <a:gd name="f81" fmla="val 624"/>
                <a:gd name="f82" fmla="val 501"/>
                <a:gd name="f83" fmla="val 618"/>
                <a:gd name="f84" fmla="val 522"/>
                <a:gd name="f85" fmla="val 613"/>
                <a:gd name="f86" fmla="val 543"/>
                <a:gd name="f87" fmla="val 607"/>
                <a:gd name="f88" fmla="val 564"/>
                <a:gd name="f89" fmla="val 597"/>
                <a:gd name="f90" fmla="val 603"/>
                <a:gd name="f91" fmla="val 586"/>
                <a:gd name="f92" fmla="val 642"/>
                <a:gd name="f93" fmla="val 575"/>
                <a:gd name="f94" fmla="val 681"/>
                <a:gd name="f95" fmla="val 559"/>
                <a:gd name="f96" fmla="val 733"/>
                <a:gd name="f97" fmla="val 547"/>
                <a:gd name="f98" fmla="val 786"/>
                <a:gd name="f99" fmla="val 530"/>
                <a:gd name="f100" fmla="val 838"/>
                <a:gd name="f101" fmla="val 840"/>
                <a:gd name="f102" fmla="val 529"/>
                <a:gd name="f103" fmla="val 842"/>
                <a:gd name="f104" fmla="val 844"/>
                <a:gd name="f105" fmla="val 525"/>
                <a:gd name="f106" fmla="val 853"/>
                <a:gd name="f107" fmla="val 524"/>
                <a:gd name="f108" fmla="val 864"/>
                <a:gd name="f109" fmla="val 513"/>
                <a:gd name="f110" fmla="val 869"/>
                <a:gd name="f111" fmla="val 872"/>
                <a:gd name="f112" fmla="val 449"/>
                <a:gd name="f113" fmla="val 418"/>
                <a:gd name="f114" fmla="val 868"/>
                <a:gd name="f115" fmla="val 862"/>
                <a:gd name="f116" fmla="val 410"/>
                <a:gd name="f117" fmla="val 851"/>
                <a:gd name="f118" fmla="val 411"/>
                <a:gd name="f119" fmla="val 794"/>
                <a:gd name="f120" fmla="val 416"/>
                <a:gd name="f121" fmla="val 747"/>
                <a:gd name="f122" fmla="val 419"/>
                <a:gd name="f123" fmla="val 699"/>
                <a:gd name="f124" fmla="val 421"/>
                <a:gd name="f125" fmla="val 669"/>
                <a:gd name="f126" fmla="val 422"/>
                <a:gd name="f127" fmla="val 639"/>
                <a:gd name="f128" fmla="val 424"/>
                <a:gd name="f129" fmla="val 609"/>
                <a:gd name="f130" fmla="val 427"/>
                <a:gd name="f131" fmla="val 552"/>
                <a:gd name="f132" fmla="val 430"/>
                <a:gd name="f133" fmla="val 494"/>
                <a:gd name="f134" fmla="val 434"/>
                <a:gd name="f135" fmla="val 436"/>
                <a:gd name="f136" fmla="val 439"/>
                <a:gd name="f137" fmla="val 356"/>
                <a:gd name="f138" fmla="val 440"/>
                <a:gd name="f139" fmla="val 277"/>
                <a:gd name="f140" fmla="val 197"/>
                <a:gd name="f141" fmla="val 443"/>
                <a:gd name="f142" fmla="val 191"/>
                <a:gd name="f143" fmla="val 444"/>
                <a:gd name="f144" fmla="val 184"/>
                <a:gd name="f145" fmla="val 445"/>
                <a:gd name="f146" fmla="val 178"/>
                <a:gd name="f147" fmla="val 190"/>
                <a:gd name="f148" fmla="val 202"/>
                <a:gd name="f149" fmla="val 441"/>
                <a:gd name="f150" fmla="val 433"/>
                <a:gd name="f151" fmla="val 278"/>
                <a:gd name="f152" fmla="val 336"/>
                <a:gd name="f153" fmla="val 371"/>
                <a:gd name="f154" fmla="val 389"/>
                <a:gd name="f155" fmla="val 279"/>
                <a:gd name="f156" fmla="val 511"/>
                <a:gd name="f157" fmla="val 185"/>
                <a:gd name="f158" fmla="val 630"/>
                <a:gd name="f159" fmla="val 89"/>
                <a:gd name="f160" fmla="val 748"/>
                <a:gd name="f161" fmla="val 84"/>
                <a:gd name="f162" fmla="val 754"/>
                <a:gd name="f163" fmla="val 79"/>
                <a:gd name="f164" fmla="val 761"/>
                <a:gd name="f165" fmla="val 71"/>
                <a:gd name="f166" fmla="val 762"/>
                <a:gd name="f167" fmla="val 45"/>
                <a:gd name="f168" fmla="val 26"/>
                <a:gd name="f169" fmla="val 727"/>
                <a:gd name="f170" fmla="+- 0 0 -90"/>
                <a:gd name="f171" fmla="*/ f3 1 653"/>
                <a:gd name="f172" fmla="*/ f4 1 874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653"/>
                <a:gd name="f181" fmla="*/ f177 1 874"/>
                <a:gd name="f182" fmla="*/ 11 f178 1"/>
                <a:gd name="f183" fmla="*/ 702 f177 1"/>
                <a:gd name="f184" fmla="*/ 10 f178 1"/>
                <a:gd name="f185" fmla="*/ 676 f177 1"/>
                <a:gd name="f186" fmla="*/ 200 f178 1"/>
                <a:gd name="f187" fmla="*/ 274 f177 1"/>
                <a:gd name="f188" fmla="*/ 217 f178 1"/>
                <a:gd name="f189" fmla="*/ 189 f177 1"/>
                <a:gd name="f190" fmla="*/ 226 f178 1"/>
                <a:gd name="f191" fmla="*/ 7 f177 1"/>
                <a:gd name="f192" fmla="*/ 249 f178 1"/>
                <a:gd name="f193" fmla="*/ 2 f177 1"/>
                <a:gd name="f194" fmla="*/ 287 f178 1"/>
                <a:gd name="f195" fmla="*/ 15 f177 1"/>
                <a:gd name="f196" fmla="*/ 466 f178 1"/>
                <a:gd name="f197" fmla="*/ 31 f177 1"/>
                <a:gd name="f198" fmla="*/ 637 f178 1"/>
                <a:gd name="f199" fmla="*/ 18 f177 1"/>
                <a:gd name="f200" fmla="*/ 652 f178 1"/>
                <a:gd name="f201" fmla="*/ 32 f177 1"/>
                <a:gd name="f202" fmla="*/ 651 f178 1"/>
                <a:gd name="f203" fmla="*/ 350 f177 1"/>
                <a:gd name="f204" fmla="*/ 650 f178 1"/>
                <a:gd name="f205" fmla="*/ 352 f177 1"/>
                <a:gd name="f206" fmla="*/ 645 f178 1"/>
                <a:gd name="f207" fmla="*/ 384 f177 1"/>
                <a:gd name="f208" fmla="*/ 638 f178 1"/>
                <a:gd name="f209" fmla="*/ 442 f177 1"/>
                <a:gd name="f210" fmla="*/ 624 f178 1"/>
                <a:gd name="f211" fmla="*/ 501 f177 1"/>
                <a:gd name="f212" fmla="*/ 607 f178 1"/>
                <a:gd name="f213" fmla="*/ 564 f177 1"/>
                <a:gd name="f214" fmla="*/ 575 f178 1"/>
                <a:gd name="f215" fmla="*/ 681 f177 1"/>
                <a:gd name="f216" fmla="*/ 530 f178 1"/>
                <a:gd name="f217" fmla="*/ 838 f177 1"/>
                <a:gd name="f218" fmla="*/ 529 f178 1"/>
                <a:gd name="f219" fmla="*/ 844 f177 1"/>
                <a:gd name="f220" fmla="*/ 513 f178 1"/>
                <a:gd name="f221" fmla="*/ 869 f177 1"/>
                <a:gd name="f222" fmla="*/ 418 f178 1"/>
                <a:gd name="f223" fmla="*/ 868 f177 1"/>
                <a:gd name="f224" fmla="*/ 410 f178 1"/>
                <a:gd name="f225" fmla="*/ 842 f177 1"/>
                <a:gd name="f226" fmla="*/ 419 f178 1"/>
                <a:gd name="f227" fmla="*/ 699 f177 1"/>
                <a:gd name="f228" fmla="*/ 424 f178 1"/>
                <a:gd name="f229" fmla="*/ 609 f177 1"/>
                <a:gd name="f230" fmla="*/ 434 f178 1"/>
                <a:gd name="f231" fmla="*/ 436 f177 1"/>
                <a:gd name="f232" fmla="*/ 442 f178 1"/>
                <a:gd name="f233" fmla="*/ 197 f177 1"/>
                <a:gd name="f234" fmla="*/ 445 f178 1"/>
                <a:gd name="f235" fmla="*/ 178 f177 1"/>
                <a:gd name="f236" fmla="*/ 441 f178 1"/>
                <a:gd name="f237" fmla="*/ 213 f177 1"/>
                <a:gd name="f238" fmla="*/ 371 f178 1"/>
                <a:gd name="f239" fmla="*/ 389 f177 1"/>
                <a:gd name="f240" fmla="*/ 89 f178 1"/>
                <a:gd name="f241" fmla="*/ 748 f177 1"/>
                <a:gd name="f242" fmla="*/ 71 f178 1"/>
                <a:gd name="f243" fmla="*/ 762 f177 1"/>
                <a:gd name="f244" fmla="+- f179 0 f1"/>
                <a:gd name="f245" fmla="*/ f182 1 653"/>
                <a:gd name="f246" fmla="*/ f183 1 874"/>
                <a:gd name="f247" fmla="*/ f184 1 653"/>
                <a:gd name="f248" fmla="*/ f185 1 874"/>
                <a:gd name="f249" fmla="*/ f186 1 653"/>
                <a:gd name="f250" fmla="*/ f187 1 874"/>
                <a:gd name="f251" fmla="*/ f188 1 653"/>
                <a:gd name="f252" fmla="*/ f189 1 874"/>
                <a:gd name="f253" fmla="*/ f190 1 653"/>
                <a:gd name="f254" fmla="*/ f191 1 874"/>
                <a:gd name="f255" fmla="*/ f192 1 653"/>
                <a:gd name="f256" fmla="*/ f193 1 874"/>
                <a:gd name="f257" fmla="*/ f194 1 653"/>
                <a:gd name="f258" fmla="*/ f195 1 874"/>
                <a:gd name="f259" fmla="*/ f196 1 653"/>
                <a:gd name="f260" fmla="*/ f197 1 874"/>
                <a:gd name="f261" fmla="*/ f198 1 653"/>
                <a:gd name="f262" fmla="*/ f199 1 874"/>
                <a:gd name="f263" fmla="*/ f200 1 653"/>
                <a:gd name="f264" fmla="*/ f201 1 874"/>
                <a:gd name="f265" fmla="*/ f202 1 653"/>
                <a:gd name="f266" fmla="*/ f203 1 874"/>
                <a:gd name="f267" fmla="*/ f204 1 653"/>
                <a:gd name="f268" fmla="*/ f205 1 874"/>
                <a:gd name="f269" fmla="*/ f206 1 653"/>
                <a:gd name="f270" fmla="*/ f207 1 874"/>
                <a:gd name="f271" fmla="*/ f208 1 653"/>
                <a:gd name="f272" fmla="*/ f209 1 874"/>
                <a:gd name="f273" fmla="*/ f210 1 653"/>
                <a:gd name="f274" fmla="*/ f211 1 874"/>
                <a:gd name="f275" fmla="*/ f212 1 653"/>
                <a:gd name="f276" fmla="*/ f213 1 874"/>
                <a:gd name="f277" fmla="*/ f214 1 653"/>
                <a:gd name="f278" fmla="*/ f215 1 874"/>
                <a:gd name="f279" fmla="*/ f216 1 653"/>
                <a:gd name="f280" fmla="*/ f217 1 874"/>
                <a:gd name="f281" fmla="*/ f218 1 653"/>
                <a:gd name="f282" fmla="*/ f219 1 874"/>
                <a:gd name="f283" fmla="*/ f220 1 653"/>
                <a:gd name="f284" fmla="*/ f221 1 874"/>
                <a:gd name="f285" fmla="*/ f222 1 653"/>
                <a:gd name="f286" fmla="*/ f223 1 874"/>
                <a:gd name="f287" fmla="*/ f224 1 653"/>
                <a:gd name="f288" fmla="*/ f225 1 874"/>
                <a:gd name="f289" fmla="*/ f226 1 653"/>
                <a:gd name="f290" fmla="*/ f227 1 874"/>
                <a:gd name="f291" fmla="*/ f228 1 653"/>
                <a:gd name="f292" fmla="*/ f229 1 874"/>
                <a:gd name="f293" fmla="*/ f230 1 653"/>
                <a:gd name="f294" fmla="*/ f231 1 874"/>
                <a:gd name="f295" fmla="*/ f232 1 653"/>
                <a:gd name="f296" fmla="*/ f233 1 874"/>
                <a:gd name="f297" fmla="*/ f234 1 653"/>
                <a:gd name="f298" fmla="*/ f235 1 874"/>
                <a:gd name="f299" fmla="*/ f236 1 653"/>
                <a:gd name="f300" fmla="*/ f237 1 874"/>
                <a:gd name="f301" fmla="*/ f238 1 653"/>
                <a:gd name="f302" fmla="*/ f239 1 874"/>
                <a:gd name="f303" fmla="*/ f240 1 653"/>
                <a:gd name="f304" fmla="*/ f241 1 874"/>
                <a:gd name="f305" fmla="*/ f242 1 653"/>
                <a:gd name="f306" fmla="*/ f243 1 874"/>
                <a:gd name="f307" fmla="*/ 0 1 f180"/>
                <a:gd name="f308" fmla="*/ f174 1 f180"/>
                <a:gd name="f309" fmla="*/ 0 1 f181"/>
                <a:gd name="f310" fmla="*/ f175 1 f181"/>
                <a:gd name="f311" fmla="*/ f245 1 f180"/>
                <a:gd name="f312" fmla="*/ f246 1 f181"/>
                <a:gd name="f313" fmla="*/ f247 1 f180"/>
                <a:gd name="f314" fmla="*/ f248 1 f181"/>
                <a:gd name="f315" fmla="*/ f249 1 f180"/>
                <a:gd name="f316" fmla="*/ f250 1 f181"/>
                <a:gd name="f317" fmla="*/ f251 1 f180"/>
                <a:gd name="f318" fmla="*/ f252 1 f181"/>
                <a:gd name="f319" fmla="*/ f253 1 f180"/>
                <a:gd name="f320" fmla="*/ f254 1 f181"/>
                <a:gd name="f321" fmla="*/ f255 1 f180"/>
                <a:gd name="f322" fmla="*/ f256 1 f181"/>
                <a:gd name="f323" fmla="*/ f257 1 f180"/>
                <a:gd name="f324" fmla="*/ f258 1 f181"/>
                <a:gd name="f325" fmla="*/ f259 1 f180"/>
                <a:gd name="f326" fmla="*/ f260 1 f181"/>
                <a:gd name="f327" fmla="*/ f261 1 f180"/>
                <a:gd name="f328" fmla="*/ f262 1 f181"/>
                <a:gd name="f329" fmla="*/ f263 1 f180"/>
                <a:gd name="f330" fmla="*/ f264 1 f181"/>
                <a:gd name="f331" fmla="*/ f265 1 f180"/>
                <a:gd name="f332" fmla="*/ f266 1 f181"/>
                <a:gd name="f333" fmla="*/ f267 1 f180"/>
                <a:gd name="f334" fmla="*/ f268 1 f181"/>
                <a:gd name="f335" fmla="*/ f269 1 f180"/>
                <a:gd name="f336" fmla="*/ f270 1 f181"/>
                <a:gd name="f337" fmla="*/ f271 1 f180"/>
                <a:gd name="f338" fmla="*/ f272 1 f181"/>
                <a:gd name="f339" fmla="*/ f273 1 f180"/>
                <a:gd name="f340" fmla="*/ f274 1 f181"/>
                <a:gd name="f341" fmla="*/ f275 1 f180"/>
                <a:gd name="f342" fmla="*/ f276 1 f181"/>
                <a:gd name="f343" fmla="*/ f277 1 f180"/>
                <a:gd name="f344" fmla="*/ f278 1 f181"/>
                <a:gd name="f345" fmla="*/ f279 1 f180"/>
                <a:gd name="f346" fmla="*/ f280 1 f181"/>
                <a:gd name="f347" fmla="*/ f281 1 f180"/>
                <a:gd name="f348" fmla="*/ f282 1 f181"/>
                <a:gd name="f349" fmla="*/ f283 1 f180"/>
                <a:gd name="f350" fmla="*/ f284 1 f181"/>
                <a:gd name="f351" fmla="*/ f285 1 f180"/>
                <a:gd name="f352" fmla="*/ f286 1 f181"/>
                <a:gd name="f353" fmla="*/ f287 1 f180"/>
                <a:gd name="f354" fmla="*/ f288 1 f181"/>
                <a:gd name="f355" fmla="*/ f289 1 f180"/>
                <a:gd name="f356" fmla="*/ f290 1 f181"/>
                <a:gd name="f357" fmla="*/ f291 1 f180"/>
                <a:gd name="f358" fmla="*/ f292 1 f181"/>
                <a:gd name="f359" fmla="*/ f293 1 f180"/>
                <a:gd name="f360" fmla="*/ f294 1 f181"/>
                <a:gd name="f361" fmla="*/ f295 1 f180"/>
                <a:gd name="f362" fmla="*/ f296 1 f181"/>
                <a:gd name="f363" fmla="*/ f297 1 f180"/>
                <a:gd name="f364" fmla="*/ f298 1 f181"/>
                <a:gd name="f365" fmla="*/ f299 1 f180"/>
                <a:gd name="f366" fmla="*/ f300 1 f181"/>
                <a:gd name="f367" fmla="*/ f301 1 f180"/>
                <a:gd name="f368" fmla="*/ f302 1 f181"/>
                <a:gd name="f369" fmla="*/ f303 1 f180"/>
                <a:gd name="f370" fmla="*/ f304 1 f181"/>
                <a:gd name="f371" fmla="*/ f305 1 f180"/>
                <a:gd name="f372" fmla="*/ f306 1 f181"/>
                <a:gd name="f373" fmla="*/ f307 f171 1"/>
                <a:gd name="f374" fmla="*/ f308 f171 1"/>
                <a:gd name="f375" fmla="*/ f310 f172 1"/>
                <a:gd name="f376" fmla="*/ f309 f172 1"/>
                <a:gd name="f377" fmla="*/ f311 f171 1"/>
                <a:gd name="f378" fmla="*/ f312 f172 1"/>
                <a:gd name="f379" fmla="*/ f313 f171 1"/>
                <a:gd name="f380" fmla="*/ f314 f172 1"/>
                <a:gd name="f381" fmla="*/ f315 f171 1"/>
                <a:gd name="f382" fmla="*/ f316 f172 1"/>
                <a:gd name="f383" fmla="*/ f317 f171 1"/>
                <a:gd name="f384" fmla="*/ f318 f172 1"/>
                <a:gd name="f385" fmla="*/ f319 f171 1"/>
                <a:gd name="f386" fmla="*/ f320 f172 1"/>
                <a:gd name="f387" fmla="*/ f321 f171 1"/>
                <a:gd name="f388" fmla="*/ f322 f172 1"/>
                <a:gd name="f389" fmla="*/ f323 f171 1"/>
                <a:gd name="f390" fmla="*/ f324 f172 1"/>
                <a:gd name="f391" fmla="*/ f325 f171 1"/>
                <a:gd name="f392" fmla="*/ f326 f172 1"/>
                <a:gd name="f393" fmla="*/ f327 f171 1"/>
                <a:gd name="f394" fmla="*/ f328 f172 1"/>
                <a:gd name="f395" fmla="*/ f329 f171 1"/>
                <a:gd name="f396" fmla="*/ f330 f172 1"/>
                <a:gd name="f397" fmla="*/ f331 f171 1"/>
                <a:gd name="f398" fmla="*/ f332 f172 1"/>
                <a:gd name="f399" fmla="*/ f333 f171 1"/>
                <a:gd name="f400" fmla="*/ f334 f172 1"/>
                <a:gd name="f401" fmla="*/ f335 f171 1"/>
                <a:gd name="f402" fmla="*/ f336 f172 1"/>
                <a:gd name="f403" fmla="*/ f337 f171 1"/>
                <a:gd name="f404" fmla="*/ f338 f172 1"/>
                <a:gd name="f405" fmla="*/ f339 f171 1"/>
                <a:gd name="f406" fmla="*/ f340 f172 1"/>
                <a:gd name="f407" fmla="*/ f341 f171 1"/>
                <a:gd name="f408" fmla="*/ f342 f172 1"/>
                <a:gd name="f409" fmla="*/ f343 f171 1"/>
                <a:gd name="f410" fmla="*/ f344 f172 1"/>
                <a:gd name="f411" fmla="*/ f345 f171 1"/>
                <a:gd name="f412" fmla="*/ f346 f172 1"/>
                <a:gd name="f413" fmla="*/ f347 f171 1"/>
                <a:gd name="f414" fmla="*/ f348 f172 1"/>
                <a:gd name="f415" fmla="*/ f349 f171 1"/>
                <a:gd name="f416" fmla="*/ f350 f172 1"/>
                <a:gd name="f417" fmla="*/ f351 f171 1"/>
                <a:gd name="f418" fmla="*/ f352 f172 1"/>
                <a:gd name="f419" fmla="*/ f353 f171 1"/>
                <a:gd name="f420" fmla="*/ f354 f172 1"/>
                <a:gd name="f421" fmla="*/ f355 f171 1"/>
                <a:gd name="f422" fmla="*/ f356 f172 1"/>
                <a:gd name="f423" fmla="*/ f357 f171 1"/>
                <a:gd name="f424" fmla="*/ f358 f172 1"/>
                <a:gd name="f425" fmla="*/ f359 f171 1"/>
                <a:gd name="f426" fmla="*/ f360 f172 1"/>
                <a:gd name="f427" fmla="*/ f361 f171 1"/>
                <a:gd name="f428" fmla="*/ f362 f172 1"/>
                <a:gd name="f429" fmla="*/ f363 f171 1"/>
                <a:gd name="f430" fmla="*/ f364 f172 1"/>
                <a:gd name="f431" fmla="*/ f365 f171 1"/>
                <a:gd name="f432" fmla="*/ f366 f172 1"/>
                <a:gd name="f433" fmla="*/ f367 f171 1"/>
                <a:gd name="f434" fmla="*/ f368 f172 1"/>
                <a:gd name="f435" fmla="*/ f369 f171 1"/>
                <a:gd name="f436" fmla="*/ f370 f172 1"/>
                <a:gd name="f437" fmla="*/ f371 f171 1"/>
                <a:gd name="f438" fmla="*/ f372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4">
                  <a:pos x="f377" y="f378"/>
                </a:cxn>
                <a:cxn ang="f244">
                  <a:pos x="f379" y="f380"/>
                </a:cxn>
                <a:cxn ang="f244">
                  <a:pos x="f381" y="f382"/>
                </a:cxn>
                <a:cxn ang="f244">
                  <a:pos x="f383" y="f384"/>
                </a:cxn>
                <a:cxn ang="f244">
                  <a:pos x="f385" y="f386"/>
                </a:cxn>
                <a:cxn ang="f244">
                  <a:pos x="f387" y="f388"/>
                </a:cxn>
                <a:cxn ang="f244">
                  <a:pos x="f389" y="f390"/>
                </a:cxn>
                <a:cxn ang="f244">
                  <a:pos x="f391" y="f392"/>
                </a:cxn>
                <a:cxn ang="f244">
                  <a:pos x="f393" y="f394"/>
                </a:cxn>
                <a:cxn ang="f244">
                  <a:pos x="f395" y="f396"/>
                </a:cxn>
                <a:cxn ang="f244">
                  <a:pos x="f397" y="f398"/>
                </a:cxn>
                <a:cxn ang="f244">
                  <a:pos x="f399" y="f400"/>
                </a:cxn>
                <a:cxn ang="f244">
                  <a:pos x="f401" y="f402"/>
                </a:cxn>
                <a:cxn ang="f244">
                  <a:pos x="f403" y="f404"/>
                </a:cxn>
                <a:cxn ang="f244">
                  <a:pos x="f405" y="f406"/>
                </a:cxn>
                <a:cxn ang="f244">
                  <a:pos x="f407" y="f408"/>
                </a:cxn>
                <a:cxn ang="f244">
                  <a:pos x="f409" y="f410"/>
                </a:cxn>
                <a:cxn ang="f244">
                  <a:pos x="f411" y="f412"/>
                </a:cxn>
                <a:cxn ang="f244">
                  <a:pos x="f413" y="f414"/>
                </a:cxn>
                <a:cxn ang="f244">
                  <a:pos x="f415" y="f416"/>
                </a:cxn>
                <a:cxn ang="f244">
                  <a:pos x="f417" y="f418"/>
                </a:cxn>
                <a:cxn ang="f244">
                  <a:pos x="f419" y="f420"/>
                </a:cxn>
                <a:cxn ang="f244">
                  <a:pos x="f421" y="f422"/>
                </a:cxn>
                <a:cxn ang="f244">
                  <a:pos x="f423" y="f424"/>
                </a:cxn>
                <a:cxn ang="f244">
                  <a:pos x="f425" y="f426"/>
                </a:cxn>
                <a:cxn ang="f244">
                  <a:pos x="f427" y="f428"/>
                </a:cxn>
                <a:cxn ang="f244">
                  <a:pos x="f429" y="f430"/>
                </a:cxn>
                <a:cxn ang="f244">
                  <a:pos x="f431" y="f432"/>
                </a:cxn>
                <a:cxn ang="f244">
                  <a:pos x="f433" y="f434"/>
                </a:cxn>
                <a:cxn ang="f244">
                  <a:pos x="f435" y="f436"/>
                </a:cxn>
                <a:cxn ang="f244">
                  <a:pos x="f437" y="f438"/>
                </a:cxn>
                <a:cxn ang="f244">
                  <a:pos x="f377" y="f378"/>
                </a:cxn>
              </a:cxnLst>
              <a:rect l="f373" t="f376" r="f374" b="f375"/>
              <a:pathLst>
                <a:path w="653" h="874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32" y="f33"/>
                    <a:pt x="f34" y="f5"/>
                    <a:pt x="f35" y="f36"/>
                  </a:cubicBezTo>
                  <a:cubicBezTo>
                    <a:pt x="f37" y="f13"/>
                    <a:pt x="f20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5" y="f57"/>
                  </a:cubicBezTo>
                  <a:cubicBezTo>
                    <a:pt x="f58" y="f59"/>
                    <a:pt x="f6" y="f60"/>
                    <a:pt x="f58" y="f61"/>
                  </a:cubicBezTo>
                  <a:cubicBezTo>
                    <a:pt x="f58" y="f62"/>
                    <a:pt x="f58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64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99" y="f101"/>
                    <a:pt x="f102" y="f103"/>
                    <a:pt x="f102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80" y="f111"/>
                    <a:pt x="f112" y="f7"/>
                    <a:pt x="f113" y="f114"/>
                  </a:cubicBezTo>
                  <a:cubicBezTo>
                    <a:pt x="f18" y="f115"/>
                    <a:pt x="f116" y="f117"/>
                    <a:pt x="f116" y="f103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76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76" y="f147"/>
                    <a:pt x="f141" y="f148"/>
                    <a:pt x="f149" y="f21"/>
                  </a:cubicBezTo>
                  <a:cubicBezTo>
                    <a:pt x="f150" y="f151"/>
                    <a:pt x="f116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0"/>
                    <a:pt x="f168" y="f169"/>
                    <a:pt x="f8" y="f9"/>
                  </a:cubicBezTo>
                  <a:close/>
                </a:path>
              </a:pathLst>
            </a:custGeom>
            <a:solidFill>
              <a:srgbClr val="935C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8508116E-38FC-2ADB-7DC3-725476B0AB5D}"/>
                </a:ext>
              </a:extLst>
            </p:cNvPr>
            <p:cNvSpPr/>
            <p:nvPr/>
          </p:nvSpPr>
          <p:spPr>
            <a:xfrm>
              <a:off x="10007595" y="4406895"/>
              <a:ext cx="2146297" cy="31845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8"/>
                <a:gd name="f7" fmla="val 1183"/>
                <a:gd name="f8" fmla="val 190"/>
                <a:gd name="f9" fmla="val 834"/>
                <a:gd name="f10" fmla="val 184"/>
                <a:gd name="f11" fmla="val 839"/>
                <a:gd name="f12" fmla="val 177"/>
                <a:gd name="f13" fmla="val 838"/>
                <a:gd name="f14" fmla="val 170"/>
                <a:gd name="f15" fmla="val 122"/>
                <a:gd name="f16" fmla="val 832"/>
                <a:gd name="f17" fmla="val 76"/>
                <a:gd name="f18" fmla="val 820"/>
                <a:gd name="f19" fmla="val 33"/>
                <a:gd name="f20" fmla="val 795"/>
                <a:gd name="f21" fmla="val 3"/>
                <a:gd name="f22" fmla="val 778"/>
                <a:gd name="f23" fmla="val 772"/>
                <a:gd name="f24" fmla="val 12"/>
                <a:gd name="f25" fmla="val 741"/>
                <a:gd name="f26" fmla="val 54"/>
                <a:gd name="f27" fmla="val 623"/>
                <a:gd name="f28" fmla="val 101"/>
                <a:gd name="f29" fmla="val 507"/>
                <a:gd name="f30" fmla="val 161"/>
                <a:gd name="f31" fmla="val 397"/>
                <a:gd name="f32" fmla="val 166"/>
                <a:gd name="f33" fmla="val 389"/>
                <a:gd name="f34" fmla="val 169"/>
                <a:gd name="f35" fmla="val 384"/>
                <a:gd name="f36" fmla="val 158"/>
                <a:gd name="f37" fmla="val 377"/>
                <a:gd name="f38" fmla="val 137"/>
                <a:gd name="f39" fmla="val 363"/>
                <a:gd name="f40" fmla="val 130"/>
                <a:gd name="f41" fmla="val 340"/>
                <a:gd name="f42" fmla="val 129"/>
                <a:gd name="f43" fmla="val 317"/>
                <a:gd name="f44" fmla="val 127"/>
                <a:gd name="f45" fmla="val 215"/>
                <a:gd name="f46" fmla="val 142"/>
                <a:gd name="f47" fmla="val 116"/>
                <a:gd name="f48" fmla="val 206"/>
                <a:gd name="f49" fmla="val 31"/>
                <a:gd name="f50" fmla="val 216"/>
                <a:gd name="f51" fmla="val 18"/>
                <a:gd name="f52" fmla="val 230"/>
                <a:gd name="f53" fmla="val 11"/>
                <a:gd name="f54" fmla="val 246"/>
                <a:gd name="f55" fmla="val 8"/>
                <a:gd name="f56" fmla="val 265"/>
                <a:gd name="f57" fmla="val 6"/>
                <a:gd name="f58" fmla="val 285"/>
                <a:gd name="f59" fmla="val 304"/>
                <a:gd name="f60" fmla="val 321"/>
                <a:gd name="f61" fmla="val 13"/>
                <a:gd name="f62" fmla="val 329"/>
                <a:gd name="f63" fmla="val 337"/>
                <a:gd name="f64" fmla="val 52"/>
                <a:gd name="f65" fmla="val 361"/>
                <a:gd name="f66" fmla="val 105"/>
                <a:gd name="f67" fmla="val 374"/>
                <a:gd name="f68" fmla="val 376"/>
                <a:gd name="f69" fmla="val 220"/>
                <a:gd name="f70" fmla="val 242"/>
                <a:gd name="f71" fmla="val 380"/>
                <a:gd name="f72" fmla="val 245"/>
                <a:gd name="f73" fmla="val 402"/>
                <a:gd name="f74" fmla="val 414"/>
                <a:gd name="f75" fmla="val 241"/>
                <a:gd name="f76" fmla="val 427"/>
                <a:gd name="f77" fmla="val 439"/>
                <a:gd name="f78" fmla="val 452"/>
                <a:gd name="f79" fmla="val 459"/>
                <a:gd name="f80" fmla="val 238"/>
                <a:gd name="f81" fmla="val 457"/>
                <a:gd name="f82" fmla="val 223"/>
                <a:gd name="f83" fmla="val 446"/>
                <a:gd name="f84" fmla="val 159"/>
                <a:gd name="f85" fmla="val 456"/>
                <a:gd name="f86" fmla="val 96"/>
                <a:gd name="f87" fmla="val 460"/>
                <a:gd name="f88" fmla="val 32"/>
                <a:gd name="f89" fmla="val 25"/>
                <a:gd name="f90" fmla="val 461"/>
                <a:gd name="f91" fmla="val 465"/>
                <a:gd name="f92" fmla="val 490"/>
                <a:gd name="f93" fmla="val 15"/>
                <a:gd name="f94" fmla="val 516"/>
                <a:gd name="f95" fmla="val 16"/>
                <a:gd name="f96" fmla="val 540"/>
                <a:gd name="f97" fmla="val 22"/>
                <a:gd name="f98" fmla="val 568"/>
                <a:gd name="f99" fmla="val 29"/>
                <a:gd name="f100" fmla="val 586"/>
                <a:gd name="f101" fmla="val 46"/>
                <a:gd name="f102" fmla="val 591"/>
                <a:gd name="f103" fmla="val 75"/>
                <a:gd name="f104" fmla="val 601"/>
                <a:gd name="f105" fmla="val 618"/>
                <a:gd name="f106" fmla="val 209"/>
                <a:gd name="f107" fmla="val 609"/>
                <a:gd name="f108" fmla="val 278"/>
                <a:gd name="f109" fmla="val 608"/>
                <a:gd name="f110" fmla="val 288"/>
                <a:gd name="f111" fmla="val 614"/>
                <a:gd name="f112" fmla="val 292"/>
                <a:gd name="f113" fmla="val 621"/>
                <a:gd name="f114" fmla="val 297"/>
                <a:gd name="f115" fmla="val 675"/>
                <a:gd name="f116" fmla="val 338"/>
                <a:gd name="f117" fmla="val 730"/>
                <a:gd name="f118" fmla="val 378"/>
                <a:gd name="f119" fmla="val 780"/>
                <a:gd name="f120" fmla="val 425"/>
                <a:gd name="f121" fmla="val 787"/>
                <a:gd name="f122" fmla="val 431"/>
                <a:gd name="f123" fmla="val 792"/>
                <a:gd name="f124" fmla="val 437"/>
                <a:gd name="f125" fmla="val 443"/>
                <a:gd name="f126" fmla="val 790"/>
                <a:gd name="f127" fmla="val 475"/>
                <a:gd name="f128" fmla="val 775"/>
                <a:gd name="f129" fmla="val 486"/>
                <a:gd name="f130" fmla="val 749"/>
                <a:gd name="f131" fmla="val 477"/>
                <a:gd name="f132" fmla="val 722"/>
                <a:gd name="f133" fmla="val 468"/>
                <a:gd name="f134" fmla="val 696"/>
                <a:gd name="f135" fmla="val 685"/>
                <a:gd name="f136" fmla="val 450"/>
                <a:gd name="f137" fmla="val 660"/>
                <a:gd name="f138" fmla="val 688"/>
                <a:gd name="f139" fmla="val 508"/>
                <a:gd name="f140" fmla="val 708"/>
                <a:gd name="f141" fmla="val 566"/>
                <a:gd name="f142" fmla="val 721"/>
                <a:gd name="f143" fmla="val 626"/>
                <a:gd name="f144" fmla="val 731"/>
                <a:gd name="f145" fmla="val 668"/>
                <a:gd name="f146" fmla="val 735"/>
                <a:gd name="f147" fmla="val 711"/>
                <a:gd name="f148" fmla="val 736"/>
                <a:gd name="f149" fmla="val 754"/>
                <a:gd name="f150" fmla="val 737"/>
                <a:gd name="f151" fmla="val 777"/>
                <a:gd name="f152" fmla="val 728"/>
                <a:gd name="f153" fmla="val 793"/>
                <a:gd name="f154" fmla="val 805"/>
                <a:gd name="f155" fmla="val 682"/>
                <a:gd name="f156" fmla="val 827"/>
                <a:gd name="f157" fmla="val 649"/>
                <a:gd name="f158" fmla="val 615"/>
                <a:gd name="f159" fmla="val 846"/>
                <a:gd name="f160" fmla="val 850"/>
                <a:gd name="f161" fmla="val 598"/>
                <a:gd name="f162" fmla="val 856"/>
                <a:gd name="f163" fmla="val 869"/>
                <a:gd name="f164" fmla="val 962"/>
                <a:gd name="f165" fmla="val 1055"/>
                <a:gd name="f166" fmla="val 1148"/>
                <a:gd name="f167" fmla="val 1160"/>
                <a:gd name="f168" fmla="val 599"/>
                <a:gd name="f169" fmla="val 1172"/>
                <a:gd name="f170" fmla="val 594"/>
                <a:gd name="f171" fmla="val 1080"/>
                <a:gd name="f172" fmla="val 976"/>
                <a:gd name="f173" fmla="val 873"/>
                <a:gd name="f174" fmla="val 862"/>
                <a:gd name="f175" fmla="val 595"/>
                <a:gd name="f176" fmla="val 851"/>
                <a:gd name="f177" fmla="val 579"/>
                <a:gd name="f178" fmla="val 854"/>
                <a:gd name="f179" fmla="val 567"/>
                <a:gd name="f180" fmla="val 831"/>
                <a:gd name="f181" fmla="val 571"/>
                <a:gd name="f182" fmla="val 806"/>
                <a:gd name="f183" fmla="val 574"/>
                <a:gd name="f184" fmla="val 783"/>
                <a:gd name="f185" fmla="val 580"/>
                <a:gd name="f186" fmla="val 583"/>
                <a:gd name="f187" fmla="val 691"/>
                <a:gd name="f188" fmla="val 588"/>
                <a:gd name="f189" fmla="val 645"/>
                <a:gd name="f190" fmla="val 589"/>
                <a:gd name="f191" fmla="val 632"/>
                <a:gd name="f192" fmla="val 619"/>
                <a:gd name="f193" fmla="val 585"/>
                <a:gd name="f194" fmla="val 606"/>
                <a:gd name="f195" fmla="val 587"/>
                <a:gd name="f196" fmla="val 592"/>
                <a:gd name="f197" fmla="val 600"/>
                <a:gd name="f198" fmla="val 596"/>
                <a:gd name="f199" fmla="val 602"/>
                <a:gd name="f200" fmla="val 610"/>
                <a:gd name="f201" fmla="val 611"/>
                <a:gd name="f202" fmla="val 627"/>
                <a:gd name="f203" fmla="val 612"/>
                <a:gd name="f204" fmla="val 642"/>
                <a:gd name="f205" fmla="val 644"/>
                <a:gd name="f206" fmla="val 646"/>
                <a:gd name="f207" fmla="val 643"/>
                <a:gd name="f208" fmla="val 703"/>
                <a:gd name="f209" fmla="val 726"/>
                <a:gd name="f210" fmla="val 729"/>
                <a:gd name="f211" fmla="val 725"/>
                <a:gd name="f212" fmla="val 678"/>
                <a:gd name="f213" fmla="val 724"/>
                <a:gd name="f214" fmla="val 687"/>
                <a:gd name="f215" fmla="val 697"/>
                <a:gd name="f216" fmla="val 707"/>
                <a:gd name="f217" fmla="val 718"/>
                <a:gd name="f218" fmla="val 712"/>
                <a:gd name="f219" fmla="val 709"/>
                <a:gd name="f220" fmla="val 706"/>
                <a:gd name="f221" fmla="val 701"/>
                <a:gd name="f222" fmla="val 702"/>
                <a:gd name="f223" fmla="val 699"/>
                <a:gd name="f224" fmla="val 664"/>
                <a:gd name="f225" fmla="val 666"/>
                <a:gd name="f226" fmla="val 654"/>
                <a:gd name="f227" fmla="val 625"/>
                <a:gd name="f228" fmla="val 658"/>
                <a:gd name="f229" fmla="val 657"/>
                <a:gd name="f230" fmla="val 605"/>
                <a:gd name="f231" fmla="val 639"/>
                <a:gd name="f232" fmla="val 597"/>
                <a:gd name="f233" fmla="val 638"/>
                <a:gd name="f234" fmla="val 593"/>
                <a:gd name="f235" fmla="val 631"/>
                <a:gd name="f236" fmla="val 565"/>
                <a:gd name="f237" fmla="val 511"/>
                <a:gd name="f238" fmla="val 426"/>
                <a:gd name="f239" fmla="val 552"/>
                <a:gd name="f240" fmla="val 354"/>
                <a:gd name="f241" fmla="val 505"/>
                <a:gd name="f242" fmla="val 284"/>
                <a:gd name="f243" fmla="val 503"/>
                <a:gd name="f244" fmla="val 282"/>
                <a:gd name="f245" fmla="val 287"/>
                <a:gd name="f246" fmla="val 504"/>
                <a:gd name="f247" fmla="val 506"/>
                <a:gd name="f248" fmla="val 539"/>
                <a:gd name="f249" fmla="val 572"/>
                <a:gd name="f250" fmla="val 448"/>
                <a:gd name="f251" fmla="val 462"/>
                <a:gd name="f252" fmla="val 576"/>
                <a:gd name="f253" fmla="val 562"/>
                <a:gd name="f254" fmla="val 449"/>
                <a:gd name="f255" fmla="val 548"/>
                <a:gd name="f256" fmla="val 440"/>
                <a:gd name="f257" fmla="val 527"/>
                <a:gd name="f258" fmla="val 392"/>
                <a:gd name="f259" fmla="val 345"/>
                <a:gd name="f260" fmla="val 484"/>
                <a:gd name="f261" fmla="val 299"/>
                <a:gd name="f262" fmla="val 279"/>
                <a:gd name="f263" fmla="val 436"/>
                <a:gd name="f264" fmla="val 280"/>
                <a:gd name="f265" fmla="val 420"/>
                <a:gd name="f266" fmla="val 403"/>
                <a:gd name="f267" fmla="val 393"/>
                <a:gd name="f268" fmla="val 383"/>
                <a:gd name="f269" fmla="val 293"/>
                <a:gd name="f270" fmla="val 320"/>
                <a:gd name="f271" fmla="val 375"/>
                <a:gd name="f272" fmla="val 326"/>
                <a:gd name="f273" fmla="val 390"/>
                <a:gd name="f274" fmla="val 335"/>
                <a:gd name="f275" fmla="val 351"/>
                <a:gd name="f276" fmla="val 451"/>
                <a:gd name="f277" fmla="val 364"/>
                <a:gd name="f278" fmla="val 478"/>
                <a:gd name="f279" fmla="val 494"/>
                <a:gd name="f280" fmla="val 395"/>
                <a:gd name="f281" fmla="val 515"/>
                <a:gd name="f282" fmla="val 523"/>
                <a:gd name="f283" fmla="val 424"/>
                <a:gd name="f284" fmla="val 430"/>
                <a:gd name="f285" fmla="val 520"/>
                <a:gd name="f286" fmla="val 463"/>
                <a:gd name="f287" fmla="val 502"/>
                <a:gd name="f288" fmla="val 476"/>
                <a:gd name="f289" fmla="val 492"/>
                <a:gd name="f290" fmla="val 481"/>
                <a:gd name="f291" fmla="val 482"/>
                <a:gd name="f292" fmla="val 472"/>
                <a:gd name="f293" fmla="val 467"/>
                <a:gd name="f294" fmla="val 385"/>
                <a:gd name="f295" fmla="val 366"/>
                <a:gd name="f296" fmla="val 447"/>
                <a:gd name="f297" fmla="val 469"/>
                <a:gd name="f298" fmla="val 352"/>
                <a:gd name="f299" fmla="val 521"/>
                <a:gd name="f300" fmla="val 341"/>
                <a:gd name="f301" fmla="val 324"/>
                <a:gd name="f302" fmla="val 622"/>
                <a:gd name="f303" fmla="val 298"/>
                <a:gd name="f304" fmla="val 254"/>
                <a:gd name="f305" fmla="val 769"/>
                <a:gd name="f306" fmla="val 198"/>
                <a:gd name="f307" fmla="val 829"/>
                <a:gd name="f308" fmla="val 196"/>
                <a:gd name="f309" fmla="val 193"/>
                <a:gd name="f310" fmla="+- 0 0 -90"/>
                <a:gd name="f311" fmla="*/ f3 1 798"/>
                <a:gd name="f312" fmla="*/ f4 1 1183"/>
                <a:gd name="f313" fmla="val f5"/>
                <a:gd name="f314" fmla="val f6"/>
                <a:gd name="f315" fmla="val f7"/>
                <a:gd name="f316" fmla="*/ f310 f0 1"/>
                <a:gd name="f317" fmla="+- f315 0 f313"/>
                <a:gd name="f318" fmla="+- f314 0 f313"/>
                <a:gd name="f319" fmla="*/ f316 1 f2"/>
                <a:gd name="f320" fmla="*/ f318 1 798"/>
                <a:gd name="f321" fmla="*/ f317 1 1183"/>
                <a:gd name="f322" fmla="*/ 170 f318 1"/>
                <a:gd name="f323" fmla="*/ 838 f317 1"/>
                <a:gd name="f324" fmla="*/ 12 f318 1"/>
                <a:gd name="f325" fmla="*/ 741 f317 1"/>
                <a:gd name="f326" fmla="*/ 158 f318 1"/>
                <a:gd name="f327" fmla="*/ 377 f317 1"/>
                <a:gd name="f328" fmla="*/ 206 f318 1"/>
                <a:gd name="f329" fmla="*/ 31 f317 1"/>
                <a:gd name="f330" fmla="*/ 304 f318 1"/>
                <a:gd name="f331" fmla="*/ 0 f317 1"/>
                <a:gd name="f332" fmla="*/ 376 f318 1"/>
                <a:gd name="f333" fmla="*/ 220 f317 1"/>
                <a:gd name="f334" fmla="*/ 439 f318 1"/>
                <a:gd name="f335" fmla="*/ 241 f317 1"/>
                <a:gd name="f336" fmla="*/ 460 f318 1"/>
                <a:gd name="f337" fmla="*/ 32 f317 1"/>
                <a:gd name="f338" fmla="*/ 540 f318 1"/>
                <a:gd name="f339" fmla="*/ 22 f317 1"/>
                <a:gd name="f340" fmla="*/ 609 f318 1"/>
                <a:gd name="f341" fmla="*/ 278 f317 1"/>
                <a:gd name="f342" fmla="*/ 780 f318 1"/>
                <a:gd name="f343" fmla="*/ 425 f317 1"/>
                <a:gd name="f344" fmla="*/ 775 f318 1"/>
                <a:gd name="f345" fmla="*/ 486 f317 1"/>
                <a:gd name="f346" fmla="*/ 660 f318 1"/>
                <a:gd name="f347" fmla="*/ 450 f317 1"/>
                <a:gd name="f348" fmla="*/ 736 f318 1"/>
                <a:gd name="f349" fmla="*/ 754 f317 1"/>
                <a:gd name="f350" fmla="*/ 615 f318 1"/>
                <a:gd name="f351" fmla="*/ 846 f317 1"/>
                <a:gd name="f352" fmla="*/ 598 f318 1"/>
                <a:gd name="f353" fmla="*/ 1148 f317 1"/>
                <a:gd name="f354" fmla="*/ 594 f318 1"/>
                <a:gd name="f355" fmla="*/ 873 f317 1"/>
                <a:gd name="f356" fmla="*/ 574 f318 1"/>
                <a:gd name="f357" fmla="*/ 783 f317 1"/>
                <a:gd name="f358" fmla="*/ 585 f318 1"/>
                <a:gd name="f359" fmla="*/ 606 f317 1"/>
                <a:gd name="f360" fmla="*/ 642 f318 1"/>
                <a:gd name="f361" fmla="*/ 618 f317 1"/>
                <a:gd name="f362" fmla="*/ 668 f318 1"/>
                <a:gd name="f363" fmla="*/ 725 f317 1"/>
                <a:gd name="f364" fmla="*/ 708 f318 1"/>
                <a:gd name="f365" fmla="*/ 712 f317 1"/>
                <a:gd name="f366" fmla="*/ 625 f317 1"/>
                <a:gd name="f367" fmla="*/ 638 f318 1"/>
                <a:gd name="f368" fmla="*/ 593 f317 1"/>
                <a:gd name="f369" fmla="*/ 505 f318 1"/>
                <a:gd name="f370" fmla="*/ 284 f317 1"/>
                <a:gd name="f371" fmla="*/ 506 f318 1"/>
                <a:gd name="f372" fmla="*/ 285 f317 1"/>
                <a:gd name="f373" fmla="*/ 595 f318 1"/>
                <a:gd name="f374" fmla="*/ 462 f317 1"/>
                <a:gd name="f375" fmla="*/ 484 f318 1"/>
                <a:gd name="f376" fmla="*/ 299 f317 1"/>
                <a:gd name="f377" fmla="*/ 403 f318 1"/>
                <a:gd name="f378" fmla="*/ 279 f317 1"/>
                <a:gd name="f379" fmla="*/ 390 f318 1"/>
                <a:gd name="f380" fmla="*/ 335 f317 1"/>
                <a:gd name="f381" fmla="*/ 523 f318 1"/>
                <a:gd name="f382" fmla="*/ 424 f317 1"/>
                <a:gd name="f383" fmla="*/ 502 f318 1"/>
                <a:gd name="f384" fmla="*/ 476 f317 1"/>
                <a:gd name="f385" fmla="*/ 385 f318 1"/>
                <a:gd name="f386" fmla="*/ 452 f317 1"/>
                <a:gd name="f387" fmla="*/ 324 f318 1"/>
                <a:gd name="f388" fmla="*/ 622 f317 1"/>
                <a:gd name="f389" fmla="*/ 190 f318 1"/>
                <a:gd name="f390" fmla="*/ 834 f317 1"/>
                <a:gd name="f391" fmla="+- f319 0 f1"/>
                <a:gd name="f392" fmla="*/ f322 1 798"/>
                <a:gd name="f393" fmla="*/ f323 1 1183"/>
                <a:gd name="f394" fmla="*/ f324 1 798"/>
                <a:gd name="f395" fmla="*/ f325 1 1183"/>
                <a:gd name="f396" fmla="*/ f326 1 798"/>
                <a:gd name="f397" fmla="*/ f327 1 1183"/>
                <a:gd name="f398" fmla="*/ f328 1 798"/>
                <a:gd name="f399" fmla="*/ f329 1 1183"/>
                <a:gd name="f400" fmla="*/ f330 1 798"/>
                <a:gd name="f401" fmla="*/ f331 1 1183"/>
                <a:gd name="f402" fmla="*/ f332 1 798"/>
                <a:gd name="f403" fmla="*/ f333 1 1183"/>
                <a:gd name="f404" fmla="*/ f334 1 798"/>
                <a:gd name="f405" fmla="*/ f335 1 1183"/>
                <a:gd name="f406" fmla="*/ f336 1 798"/>
                <a:gd name="f407" fmla="*/ f337 1 1183"/>
                <a:gd name="f408" fmla="*/ f338 1 798"/>
                <a:gd name="f409" fmla="*/ f339 1 1183"/>
                <a:gd name="f410" fmla="*/ f340 1 798"/>
                <a:gd name="f411" fmla="*/ f341 1 1183"/>
                <a:gd name="f412" fmla="*/ f342 1 798"/>
                <a:gd name="f413" fmla="*/ f343 1 1183"/>
                <a:gd name="f414" fmla="*/ f344 1 798"/>
                <a:gd name="f415" fmla="*/ f345 1 1183"/>
                <a:gd name="f416" fmla="*/ f346 1 798"/>
                <a:gd name="f417" fmla="*/ f347 1 1183"/>
                <a:gd name="f418" fmla="*/ f348 1 798"/>
                <a:gd name="f419" fmla="*/ f349 1 1183"/>
                <a:gd name="f420" fmla="*/ f350 1 798"/>
                <a:gd name="f421" fmla="*/ f351 1 1183"/>
                <a:gd name="f422" fmla="*/ f352 1 798"/>
                <a:gd name="f423" fmla="*/ f353 1 1183"/>
                <a:gd name="f424" fmla="*/ f354 1 798"/>
                <a:gd name="f425" fmla="*/ f355 1 1183"/>
                <a:gd name="f426" fmla="*/ f356 1 798"/>
                <a:gd name="f427" fmla="*/ f357 1 1183"/>
                <a:gd name="f428" fmla="*/ f358 1 798"/>
                <a:gd name="f429" fmla="*/ f359 1 1183"/>
                <a:gd name="f430" fmla="*/ f360 1 798"/>
                <a:gd name="f431" fmla="*/ f361 1 1183"/>
                <a:gd name="f432" fmla="*/ f362 1 798"/>
                <a:gd name="f433" fmla="*/ f363 1 1183"/>
                <a:gd name="f434" fmla="*/ f364 1 798"/>
                <a:gd name="f435" fmla="*/ f365 1 1183"/>
                <a:gd name="f436" fmla="*/ f366 1 1183"/>
                <a:gd name="f437" fmla="*/ f367 1 798"/>
                <a:gd name="f438" fmla="*/ f368 1 1183"/>
                <a:gd name="f439" fmla="*/ f369 1 798"/>
                <a:gd name="f440" fmla="*/ f370 1 1183"/>
                <a:gd name="f441" fmla="*/ f371 1 798"/>
                <a:gd name="f442" fmla="*/ f372 1 1183"/>
                <a:gd name="f443" fmla="*/ f373 1 798"/>
                <a:gd name="f444" fmla="*/ f374 1 1183"/>
                <a:gd name="f445" fmla="*/ f375 1 798"/>
                <a:gd name="f446" fmla="*/ f376 1 1183"/>
                <a:gd name="f447" fmla="*/ f377 1 798"/>
                <a:gd name="f448" fmla="*/ f378 1 1183"/>
                <a:gd name="f449" fmla="*/ f379 1 798"/>
                <a:gd name="f450" fmla="*/ f380 1 1183"/>
                <a:gd name="f451" fmla="*/ f381 1 798"/>
                <a:gd name="f452" fmla="*/ f382 1 1183"/>
                <a:gd name="f453" fmla="*/ f383 1 798"/>
                <a:gd name="f454" fmla="*/ f384 1 1183"/>
                <a:gd name="f455" fmla="*/ f385 1 798"/>
                <a:gd name="f456" fmla="*/ f386 1 1183"/>
                <a:gd name="f457" fmla="*/ f387 1 798"/>
                <a:gd name="f458" fmla="*/ f388 1 1183"/>
                <a:gd name="f459" fmla="*/ f389 1 798"/>
                <a:gd name="f460" fmla="*/ f390 1 1183"/>
                <a:gd name="f461" fmla="*/ 0 1 f320"/>
                <a:gd name="f462" fmla="*/ f314 1 f320"/>
                <a:gd name="f463" fmla="*/ 0 1 f321"/>
                <a:gd name="f464" fmla="*/ f315 1 f321"/>
                <a:gd name="f465" fmla="*/ f392 1 f320"/>
                <a:gd name="f466" fmla="*/ f393 1 f321"/>
                <a:gd name="f467" fmla="*/ f394 1 f320"/>
                <a:gd name="f468" fmla="*/ f395 1 f321"/>
                <a:gd name="f469" fmla="*/ f396 1 f320"/>
                <a:gd name="f470" fmla="*/ f397 1 f321"/>
                <a:gd name="f471" fmla="*/ f398 1 f320"/>
                <a:gd name="f472" fmla="*/ f399 1 f321"/>
                <a:gd name="f473" fmla="*/ f400 1 f320"/>
                <a:gd name="f474" fmla="*/ f401 1 f321"/>
                <a:gd name="f475" fmla="*/ f402 1 f320"/>
                <a:gd name="f476" fmla="*/ f403 1 f321"/>
                <a:gd name="f477" fmla="*/ f404 1 f320"/>
                <a:gd name="f478" fmla="*/ f405 1 f321"/>
                <a:gd name="f479" fmla="*/ f406 1 f320"/>
                <a:gd name="f480" fmla="*/ f407 1 f321"/>
                <a:gd name="f481" fmla="*/ f408 1 f320"/>
                <a:gd name="f482" fmla="*/ f409 1 f321"/>
                <a:gd name="f483" fmla="*/ f410 1 f320"/>
                <a:gd name="f484" fmla="*/ f411 1 f321"/>
                <a:gd name="f485" fmla="*/ f412 1 f320"/>
                <a:gd name="f486" fmla="*/ f413 1 f321"/>
                <a:gd name="f487" fmla="*/ f414 1 f320"/>
                <a:gd name="f488" fmla="*/ f415 1 f321"/>
                <a:gd name="f489" fmla="*/ f416 1 f320"/>
                <a:gd name="f490" fmla="*/ f417 1 f321"/>
                <a:gd name="f491" fmla="*/ f418 1 f320"/>
                <a:gd name="f492" fmla="*/ f419 1 f321"/>
                <a:gd name="f493" fmla="*/ f420 1 f320"/>
                <a:gd name="f494" fmla="*/ f421 1 f321"/>
                <a:gd name="f495" fmla="*/ f422 1 f320"/>
                <a:gd name="f496" fmla="*/ f423 1 f321"/>
                <a:gd name="f497" fmla="*/ f424 1 f320"/>
                <a:gd name="f498" fmla="*/ f425 1 f321"/>
                <a:gd name="f499" fmla="*/ f426 1 f320"/>
                <a:gd name="f500" fmla="*/ f427 1 f321"/>
                <a:gd name="f501" fmla="*/ f428 1 f320"/>
                <a:gd name="f502" fmla="*/ f429 1 f321"/>
                <a:gd name="f503" fmla="*/ f430 1 f320"/>
                <a:gd name="f504" fmla="*/ f431 1 f321"/>
                <a:gd name="f505" fmla="*/ f432 1 f320"/>
                <a:gd name="f506" fmla="*/ f433 1 f321"/>
                <a:gd name="f507" fmla="*/ f434 1 f320"/>
                <a:gd name="f508" fmla="*/ f435 1 f321"/>
                <a:gd name="f509" fmla="*/ f436 1 f321"/>
                <a:gd name="f510" fmla="*/ f437 1 f320"/>
                <a:gd name="f511" fmla="*/ f438 1 f321"/>
                <a:gd name="f512" fmla="*/ f439 1 f320"/>
                <a:gd name="f513" fmla="*/ f440 1 f321"/>
                <a:gd name="f514" fmla="*/ f441 1 f320"/>
                <a:gd name="f515" fmla="*/ f442 1 f321"/>
                <a:gd name="f516" fmla="*/ f443 1 f320"/>
                <a:gd name="f517" fmla="*/ f444 1 f321"/>
                <a:gd name="f518" fmla="*/ f445 1 f320"/>
                <a:gd name="f519" fmla="*/ f446 1 f321"/>
                <a:gd name="f520" fmla="*/ f447 1 f320"/>
                <a:gd name="f521" fmla="*/ f448 1 f321"/>
                <a:gd name="f522" fmla="*/ f449 1 f320"/>
                <a:gd name="f523" fmla="*/ f450 1 f321"/>
                <a:gd name="f524" fmla="*/ f451 1 f320"/>
                <a:gd name="f525" fmla="*/ f452 1 f321"/>
                <a:gd name="f526" fmla="*/ f453 1 f320"/>
                <a:gd name="f527" fmla="*/ f454 1 f321"/>
                <a:gd name="f528" fmla="*/ f455 1 f320"/>
                <a:gd name="f529" fmla="*/ f456 1 f321"/>
                <a:gd name="f530" fmla="*/ f457 1 f320"/>
                <a:gd name="f531" fmla="*/ f458 1 f321"/>
                <a:gd name="f532" fmla="*/ f459 1 f320"/>
                <a:gd name="f533" fmla="*/ f460 1 f321"/>
                <a:gd name="f534" fmla="*/ f461 f311 1"/>
                <a:gd name="f535" fmla="*/ f462 f311 1"/>
                <a:gd name="f536" fmla="*/ f464 f312 1"/>
                <a:gd name="f537" fmla="*/ f463 f312 1"/>
                <a:gd name="f538" fmla="*/ f465 f311 1"/>
                <a:gd name="f539" fmla="*/ f466 f312 1"/>
                <a:gd name="f540" fmla="*/ f467 f311 1"/>
                <a:gd name="f541" fmla="*/ f468 f312 1"/>
                <a:gd name="f542" fmla="*/ f469 f311 1"/>
                <a:gd name="f543" fmla="*/ f470 f312 1"/>
                <a:gd name="f544" fmla="*/ f471 f311 1"/>
                <a:gd name="f545" fmla="*/ f472 f312 1"/>
                <a:gd name="f546" fmla="*/ f473 f311 1"/>
                <a:gd name="f547" fmla="*/ f474 f312 1"/>
                <a:gd name="f548" fmla="*/ f475 f311 1"/>
                <a:gd name="f549" fmla="*/ f476 f312 1"/>
                <a:gd name="f550" fmla="*/ f477 f311 1"/>
                <a:gd name="f551" fmla="*/ f478 f312 1"/>
                <a:gd name="f552" fmla="*/ f479 f311 1"/>
                <a:gd name="f553" fmla="*/ f480 f312 1"/>
                <a:gd name="f554" fmla="*/ f481 f311 1"/>
                <a:gd name="f555" fmla="*/ f482 f312 1"/>
                <a:gd name="f556" fmla="*/ f483 f311 1"/>
                <a:gd name="f557" fmla="*/ f484 f312 1"/>
                <a:gd name="f558" fmla="*/ f485 f311 1"/>
                <a:gd name="f559" fmla="*/ f486 f312 1"/>
                <a:gd name="f560" fmla="*/ f487 f311 1"/>
                <a:gd name="f561" fmla="*/ f488 f312 1"/>
                <a:gd name="f562" fmla="*/ f489 f311 1"/>
                <a:gd name="f563" fmla="*/ f490 f312 1"/>
                <a:gd name="f564" fmla="*/ f491 f311 1"/>
                <a:gd name="f565" fmla="*/ f492 f312 1"/>
                <a:gd name="f566" fmla="*/ f493 f311 1"/>
                <a:gd name="f567" fmla="*/ f494 f312 1"/>
                <a:gd name="f568" fmla="*/ f495 f311 1"/>
                <a:gd name="f569" fmla="*/ f496 f312 1"/>
                <a:gd name="f570" fmla="*/ f497 f311 1"/>
                <a:gd name="f571" fmla="*/ f498 f312 1"/>
                <a:gd name="f572" fmla="*/ f499 f311 1"/>
                <a:gd name="f573" fmla="*/ f500 f312 1"/>
                <a:gd name="f574" fmla="*/ f501 f311 1"/>
                <a:gd name="f575" fmla="*/ f502 f312 1"/>
                <a:gd name="f576" fmla="*/ f503 f311 1"/>
                <a:gd name="f577" fmla="*/ f504 f312 1"/>
                <a:gd name="f578" fmla="*/ f505 f311 1"/>
                <a:gd name="f579" fmla="*/ f506 f312 1"/>
                <a:gd name="f580" fmla="*/ f507 f311 1"/>
                <a:gd name="f581" fmla="*/ f508 f312 1"/>
                <a:gd name="f582" fmla="*/ f509 f312 1"/>
                <a:gd name="f583" fmla="*/ f510 f311 1"/>
                <a:gd name="f584" fmla="*/ f511 f312 1"/>
                <a:gd name="f585" fmla="*/ f512 f311 1"/>
                <a:gd name="f586" fmla="*/ f513 f312 1"/>
                <a:gd name="f587" fmla="*/ f514 f311 1"/>
                <a:gd name="f588" fmla="*/ f515 f312 1"/>
                <a:gd name="f589" fmla="*/ f516 f311 1"/>
                <a:gd name="f590" fmla="*/ f517 f312 1"/>
                <a:gd name="f591" fmla="*/ f518 f311 1"/>
                <a:gd name="f592" fmla="*/ f519 f312 1"/>
                <a:gd name="f593" fmla="*/ f520 f311 1"/>
                <a:gd name="f594" fmla="*/ f521 f312 1"/>
                <a:gd name="f595" fmla="*/ f522 f311 1"/>
                <a:gd name="f596" fmla="*/ f523 f312 1"/>
                <a:gd name="f597" fmla="*/ f524 f311 1"/>
                <a:gd name="f598" fmla="*/ f525 f312 1"/>
                <a:gd name="f599" fmla="*/ f526 f311 1"/>
                <a:gd name="f600" fmla="*/ f527 f312 1"/>
                <a:gd name="f601" fmla="*/ f528 f311 1"/>
                <a:gd name="f602" fmla="*/ f529 f312 1"/>
                <a:gd name="f603" fmla="*/ f530 f311 1"/>
                <a:gd name="f604" fmla="*/ f531 f312 1"/>
                <a:gd name="f605" fmla="*/ f532 f311 1"/>
                <a:gd name="f606" fmla="*/ f533 f3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1">
                  <a:pos x="f538" y="f539"/>
                </a:cxn>
                <a:cxn ang="f391">
                  <a:pos x="f540" y="f541"/>
                </a:cxn>
                <a:cxn ang="f391">
                  <a:pos x="f542" y="f543"/>
                </a:cxn>
                <a:cxn ang="f391">
                  <a:pos x="f544" y="f545"/>
                </a:cxn>
                <a:cxn ang="f391">
                  <a:pos x="f546" y="f547"/>
                </a:cxn>
                <a:cxn ang="f391">
                  <a:pos x="f548" y="f549"/>
                </a:cxn>
                <a:cxn ang="f391">
                  <a:pos x="f550" y="f551"/>
                </a:cxn>
                <a:cxn ang="f391">
                  <a:pos x="f552" y="f553"/>
                </a:cxn>
                <a:cxn ang="f391">
                  <a:pos x="f554" y="f555"/>
                </a:cxn>
                <a:cxn ang="f391">
                  <a:pos x="f556" y="f557"/>
                </a:cxn>
                <a:cxn ang="f391">
                  <a:pos x="f558" y="f559"/>
                </a:cxn>
                <a:cxn ang="f391">
                  <a:pos x="f560" y="f561"/>
                </a:cxn>
                <a:cxn ang="f391">
                  <a:pos x="f562" y="f563"/>
                </a:cxn>
                <a:cxn ang="f391">
                  <a:pos x="f564" y="f565"/>
                </a:cxn>
                <a:cxn ang="f391">
                  <a:pos x="f566" y="f567"/>
                </a:cxn>
                <a:cxn ang="f391">
                  <a:pos x="f568" y="f569"/>
                </a:cxn>
                <a:cxn ang="f391">
                  <a:pos x="f570" y="f571"/>
                </a:cxn>
                <a:cxn ang="f391">
                  <a:pos x="f572" y="f573"/>
                </a:cxn>
                <a:cxn ang="f391">
                  <a:pos x="f574" y="f575"/>
                </a:cxn>
                <a:cxn ang="f391">
                  <a:pos x="f576" y="f577"/>
                </a:cxn>
                <a:cxn ang="f391">
                  <a:pos x="f578" y="f579"/>
                </a:cxn>
                <a:cxn ang="f391">
                  <a:pos x="f580" y="f581"/>
                </a:cxn>
                <a:cxn ang="f391">
                  <a:pos x="f562" y="f582"/>
                </a:cxn>
                <a:cxn ang="f391">
                  <a:pos x="f583" y="f584"/>
                </a:cxn>
                <a:cxn ang="f391">
                  <a:pos x="f585" y="f586"/>
                </a:cxn>
                <a:cxn ang="f391">
                  <a:pos x="f587" y="f588"/>
                </a:cxn>
                <a:cxn ang="f391">
                  <a:pos x="f589" y="f590"/>
                </a:cxn>
                <a:cxn ang="f391">
                  <a:pos x="f591" y="f592"/>
                </a:cxn>
                <a:cxn ang="f391">
                  <a:pos x="f593" y="f594"/>
                </a:cxn>
                <a:cxn ang="f391">
                  <a:pos x="f595" y="f596"/>
                </a:cxn>
                <a:cxn ang="f391">
                  <a:pos x="f597" y="f598"/>
                </a:cxn>
                <a:cxn ang="f391">
                  <a:pos x="f599" y="f600"/>
                </a:cxn>
                <a:cxn ang="f391">
                  <a:pos x="f601" y="f602"/>
                </a:cxn>
                <a:cxn ang="f391">
                  <a:pos x="f603" y="f604"/>
                </a:cxn>
                <a:cxn ang="f391">
                  <a:pos x="f605" y="f606"/>
                </a:cxn>
              </a:cxnLst>
              <a:rect l="f534" t="f537" r="f535" b="f536"/>
              <a:pathLst>
                <a:path w="798" h="1183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21"/>
                    <a:pt x="f59" y="f5"/>
                  </a:cubicBezTo>
                  <a:cubicBezTo>
                    <a:pt x="f60" y="f61"/>
                    <a:pt x="f62" y="f19"/>
                    <a:pt x="f63" y="f64"/>
                  </a:cubicBezTo>
                  <a:cubicBezTo>
                    <a:pt x="f65" y="f66"/>
                    <a:pt x="f67" y="f30"/>
                    <a:pt x="f68" y="f69"/>
                  </a:cubicBezTo>
                  <a:cubicBezTo>
                    <a:pt x="f37" y="f70"/>
                    <a:pt x="f71" y="f72"/>
                    <a:pt x="f73" y="f70"/>
                  </a:cubicBezTo>
                  <a:cubicBezTo>
                    <a:pt x="f74" y="f75"/>
                    <a:pt x="f76" y="f75"/>
                    <a:pt x="f77" y="f75"/>
                  </a:cubicBezTo>
                  <a:cubicBezTo>
                    <a:pt x="f78" y="f75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7" y="f89"/>
                    <a:pt x="f90" y="f51"/>
                    <a:pt x="f91" y="f53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46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6" y="f125"/>
                  </a:cubicBezTo>
                  <a:cubicBezTo>
                    <a:pt x="f20" y="f87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79"/>
                  </a:cubicBezTo>
                  <a:cubicBezTo>
                    <a:pt x="f135" y="f85"/>
                    <a:pt x="f115" y="f136"/>
                    <a:pt x="f137" y="f136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47" y="f154"/>
                  </a:cubicBezTo>
                  <a:cubicBezTo>
                    <a:pt x="f155" y="f156"/>
                    <a:pt x="f157" y="f11"/>
                    <a:pt x="f158" y="f159"/>
                  </a:cubicBezTo>
                  <a:cubicBezTo>
                    <a:pt x="f104" y="f160"/>
                    <a:pt x="f161" y="f162"/>
                    <a:pt x="f161" y="f163"/>
                  </a:cubicBezTo>
                  <a:cubicBezTo>
                    <a:pt x="f161" y="f164"/>
                    <a:pt x="f161" y="f165"/>
                    <a:pt x="f161" y="f166"/>
                  </a:cubicBezTo>
                  <a:cubicBezTo>
                    <a:pt x="f161" y="f167"/>
                    <a:pt x="f168" y="f169"/>
                    <a:pt x="f170" y="f7"/>
                  </a:cubicBezTo>
                  <a:cubicBezTo>
                    <a:pt x="f170" y="f171"/>
                    <a:pt x="f170" y="f172"/>
                    <a:pt x="f170" y="f173"/>
                  </a:cubicBezTo>
                  <a:cubicBezTo>
                    <a:pt x="f170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50"/>
                    <a:pt x="f186" y="f187"/>
                    <a:pt x="f188" y="f189"/>
                  </a:cubicBezTo>
                  <a:cubicBezTo>
                    <a:pt x="f190" y="f191"/>
                    <a:pt x="f100" y="f192"/>
                    <a:pt x="f193" y="f194"/>
                  </a:cubicBezTo>
                  <a:cubicBezTo>
                    <a:pt x="f195" y="f168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105"/>
                  </a:cubicBezTo>
                  <a:cubicBezTo>
                    <a:pt x="f205" y="f206"/>
                    <a:pt x="f204" y="f115"/>
                    <a:pt x="f207" y="f208"/>
                  </a:cubicBezTo>
                  <a:cubicBezTo>
                    <a:pt x="f207" y="f209"/>
                    <a:pt x="f206" y="f210"/>
                    <a:pt x="f145" y="f211"/>
                  </a:cubicBezTo>
                  <a:cubicBezTo>
                    <a:pt x="f212" y="f213"/>
                    <a:pt x="f214" y="f213"/>
                    <a:pt x="f215" y="f132"/>
                  </a:cubicBezTo>
                  <a:cubicBezTo>
                    <a:pt x="f208" y="f142"/>
                    <a:pt x="f216" y="f217"/>
                    <a:pt x="f140" y="f218"/>
                  </a:cubicBezTo>
                  <a:cubicBezTo>
                    <a:pt x="f219" y="f220"/>
                    <a:pt x="f216" y="f221"/>
                    <a:pt x="f222" y="f223"/>
                  </a:cubicBezTo>
                  <a:cubicBezTo>
                    <a:pt x="f224" y="f138"/>
                    <a:pt x="f225" y="f226"/>
                    <a:pt x="f137" y="f227"/>
                  </a:cubicBezTo>
                  <a:cubicBezTo>
                    <a:pt x="f228" y="f158"/>
                    <a:pt x="f229" y="f230"/>
                    <a:pt x="f206" y="f199"/>
                  </a:cubicBezTo>
                  <a:cubicBezTo>
                    <a:pt x="f204" y="f197"/>
                    <a:pt x="f231" y="f232"/>
                    <a:pt x="f233" y="f234"/>
                  </a:cubicBezTo>
                  <a:cubicBezTo>
                    <a:pt x="f235" y="f236"/>
                    <a:pt x="f158" y="f96"/>
                    <a:pt x="f201" y="f237"/>
                  </a:cubicBezTo>
                  <a:cubicBezTo>
                    <a:pt x="f175" y="f238"/>
                    <a:pt x="f239" y="f240"/>
                    <a:pt x="f241" y="f242"/>
                  </a:cubicBezTo>
                  <a:cubicBezTo>
                    <a:pt x="f243" y="f244"/>
                    <a:pt x="f243" y="f245"/>
                    <a:pt x="f246" y="f242"/>
                  </a:cubicBezTo>
                  <a:cubicBezTo>
                    <a:pt x="f241" y="f242"/>
                    <a:pt x="f241" y="f242"/>
                    <a:pt x="f247" y="f58"/>
                  </a:cubicBezTo>
                  <a:cubicBezTo>
                    <a:pt x="f248" y="f63"/>
                    <a:pt x="f249" y="f33"/>
                    <a:pt x="f234" y="f250"/>
                  </a:cubicBezTo>
                  <a:cubicBezTo>
                    <a:pt x="f175" y="f78"/>
                    <a:pt x="f161" y="f81"/>
                    <a:pt x="f175" y="f251"/>
                  </a:cubicBezTo>
                  <a:cubicBezTo>
                    <a:pt x="f252" y="f90"/>
                    <a:pt x="f253" y="f254"/>
                    <a:pt x="f255" y="f256"/>
                  </a:cubicBezTo>
                  <a:cubicBezTo>
                    <a:pt x="f257" y="f258"/>
                    <a:pt x="f29" y="f259"/>
                    <a:pt x="f260" y="f261"/>
                  </a:cubicBezTo>
                  <a:cubicBezTo>
                    <a:pt x="f131" y="f58"/>
                    <a:pt x="f133" y="f108"/>
                    <a:pt x="f78" y="f262"/>
                  </a:cubicBezTo>
                  <a:cubicBezTo>
                    <a:pt x="f263" y="f264"/>
                    <a:pt x="f265" y="f262"/>
                    <a:pt x="f266" y="f262"/>
                  </a:cubicBezTo>
                  <a:cubicBezTo>
                    <a:pt x="f267" y="f262"/>
                    <a:pt x="f268" y="f108"/>
                    <a:pt x="f71" y="f269"/>
                  </a:cubicBezTo>
                  <a:cubicBezTo>
                    <a:pt x="f67" y="f270"/>
                    <a:pt x="f271" y="f272"/>
                    <a:pt x="f273" y="f274"/>
                  </a:cubicBezTo>
                  <a:cubicBezTo>
                    <a:pt x="f265" y="f275"/>
                    <a:pt x="f276" y="f277"/>
                    <a:pt x="f278" y="f268"/>
                  </a:cubicBezTo>
                  <a:cubicBezTo>
                    <a:pt x="f279" y="f280"/>
                    <a:pt x="f281" y="f266"/>
                    <a:pt x="f282" y="f283"/>
                  </a:cubicBezTo>
                  <a:cubicBezTo>
                    <a:pt x="f282" y="f284"/>
                    <a:pt x="f285" y="f263"/>
                    <a:pt x="f94" y="f256"/>
                  </a:cubicBezTo>
                  <a:cubicBezTo>
                    <a:pt x="f29" y="f136"/>
                    <a:pt x="f246" y="f286"/>
                    <a:pt x="f287" y="f288"/>
                  </a:cubicBezTo>
                  <a:cubicBezTo>
                    <a:pt x="f289" y="f290"/>
                    <a:pt x="f291" y="f278"/>
                    <a:pt x="f292" y="f127"/>
                  </a:cubicBezTo>
                  <a:cubicBezTo>
                    <a:pt x="f125" y="f293"/>
                    <a:pt x="f74" y="f87"/>
                    <a:pt x="f294" y="f78"/>
                  </a:cubicBezTo>
                  <a:cubicBezTo>
                    <a:pt x="f295" y="f296"/>
                    <a:pt x="f277" y="f136"/>
                    <a:pt x="f65" y="f297"/>
                  </a:cubicBezTo>
                  <a:cubicBezTo>
                    <a:pt x="f298" y="f299"/>
                    <a:pt x="f300" y="f249"/>
                    <a:pt x="f301" y="f302"/>
                  </a:cubicBezTo>
                  <a:cubicBezTo>
                    <a:pt x="f303" y="f221"/>
                    <a:pt x="f304" y="f305"/>
                    <a:pt x="f306" y="f307"/>
                  </a:cubicBezTo>
                  <a:cubicBezTo>
                    <a:pt x="f308" y="f16"/>
                    <a:pt x="f309" y="f9"/>
                    <a:pt x="f8" y="f9"/>
                  </a:cubicBezTo>
                  <a:close/>
                </a:path>
              </a:pathLst>
            </a:custGeom>
            <a:solidFill>
              <a:srgbClr val="AF8B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D01E6586-DBC2-243B-4F42-ECD1E0477D70}"/>
                </a:ext>
              </a:extLst>
            </p:cNvPr>
            <p:cNvSpPr/>
            <p:nvPr/>
          </p:nvSpPr>
          <p:spPr>
            <a:xfrm>
              <a:off x="14008095" y="6667503"/>
              <a:ext cx="1350961" cy="19542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2"/>
                <a:gd name="f7" fmla="val 726"/>
                <a:gd name="f8" fmla="val 36"/>
                <a:gd name="f9" fmla="val 11"/>
                <a:gd name="f10" fmla="val 77"/>
                <a:gd name="f11" fmla="val 13"/>
                <a:gd name="f12" fmla="val 118"/>
                <a:gd name="f13" fmla="val 19"/>
                <a:gd name="f14" fmla="val 160"/>
                <a:gd name="f15" fmla="val 18"/>
                <a:gd name="f16" fmla="val 212"/>
                <a:gd name="f17" fmla="val 264"/>
                <a:gd name="f18" fmla="val 12"/>
                <a:gd name="f19" fmla="val 315"/>
                <a:gd name="f20" fmla="val 5"/>
                <a:gd name="f21" fmla="val 322"/>
                <a:gd name="f22" fmla="val 4"/>
                <a:gd name="f23" fmla="val 328"/>
                <a:gd name="f24" fmla="val 331"/>
                <a:gd name="f25" fmla="val 9"/>
                <a:gd name="f26" fmla="val 325"/>
                <a:gd name="f27" fmla="val 146"/>
                <a:gd name="f28" fmla="val 319"/>
                <a:gd name="f29" fmla="val 283"/>
                <a:gd name="f30" fmla="val 313"/>
                <a:gd name="f31" fmla="val 420"/>
                <a:gd name="f32" fmla="val 431"/>
                <a:gd name="f33" fmla="val 440"/>
                <a:gd name="f34" fmla="val 323"/>
                <a:gd name="f35" fmla="val 448"/>
                <a:gd name="f36" fmla="val 380"/>
                <a:gd name="f37" fmla="val 505"/>
                <a:gd name="f38" fmla="val 433"/>
                <a:gd name="f39" fmla="val 566"/>
                <a:gd name="f40" fmla="val 487"/>
                <a:gd name="f41" fmla="val 626"/>
                <a:gd name="f42" fmla="val 494"/>
                <a:gd name="f43" fmla="val 634"/>
                <a:gd name="f44" fmla="val 641"/>
                <a:gd name="f45" fmla="val 493"/>
                <a:gd name="f46" fmla="val 652"/>
                <a:gd name="f47" fmla="val 484"/>
                <a:gd name="f48" fmla="val 679"/>
                <a:gd name="f49" fmla="val 462"/>
                <a:gd name="f50" fmla="val 697"/>
                <a:gd name="f51" fmla="val 445"/>
                <a:gd name="f52" fmla="val 719"/>
                <a:gd name="f53" fmla="val 435"/>
                <a:gd name="f54" fmla="val 426"/>
                <a:gd name="f55" fmla="val 720"/>
                <a:gd name="f56" fmla="val 418"/>
                <a:gd name="f57" fmla="val 715"/>
                <a:gd name="f58" fmla="val 383"/>
                <a:gd name="f59" fmla="val 694"/>
                <a:gd name="f60" fmla="val 348"/>
                <a:gd name="f61" fmla="val 672"/>
                <a:gd name="f62" fmla="val 314"/>
                <a:gd name="f63" fmla="val 648"/>
                <a:gd name="f64" fmla="val 306"/>
                <a:gd name="f65" fmla="val 642"/>
                <a:gd name="f66" fmla="val 304"/>
                <a:gd name="f67" fmla="val 647"/>
                <a:gd name="f68" fmla="val 299"/>
                <a:gd name="f69" fmla="val 649"/>
                <a:gd name="f70" fmla="val 260"/>
                <a:gd name="f71" fmla="val 612"/>
                <a:gd name="f72" fmla="val 238"/>
                <a:gd name="f73" fmla="val 597"/>
                <a:gd name="f74" fmla="val 202"/>
                <a:gd name="f75" fmla="val 573"/>
                <a:gd name="f76" fmla="val 168"/>
                <a:gd name="f77" fmla="val 547"/>
                <a:gd name="f78" fmla="val 136"/>
                <a:gd name="f79" fmla="val 519"/>
                <a:gd name="f80" fmla="val 131"/>
                <a:gd name="f81" fmla="val 514"/>
                <a:gd name="f82" fmla="val 126"/>
                <a:gd name="f83" fmla="val 508"/>
                <a:gd name="f84" fmla="val 117"/>
                <a:gd name="f85" fmla="val 513"/>
                <a:gd name="f86" fmla="val 114"/>
                <a:gd name="f87" fmla="val 498"/>
                <a:gd name="f88" fmla="val 105"/>
                <a:gd name="f89" fmla="val 488"/>
                <a:gd name="f90" fmla="val 94"/>
                <a:gd name="f91" fmla="val 479"/>
                <a:gd name="f92" fmla="val 69"/>
                <a:gd name="f93" fmla="val 457"/>
                <a:gd name="f94" fmla="val 46"/>
                <a:gd name="f95" fmla="val 434"/>
                <a:gd name="f96" fmla="val 26"/>
                <a:gd name="f97" fmla="val 409"/>
                <a:gd name="f98" fmla="val 387"/>
                <a:gd name="f99" fmla="val 1"/>
                <a:gd name="f100" fmla="val 364"/>
                <a:gd name="f101" fmla="val 336"/>
                <a:gd name="f102" fmla="val 232"/>
                <a:gd name="f103" fmla="val 15"/>
                <a:gd name="f104" fmla="val 130"/>
                <a:gd name="f105" fmla="val 33"/>
                <a:gd name="f106" fmla="val 28"/>
                <a:gd name="f107" fmla="val 34"/>
                <a:gd name="f108" fmla="val 23"/>
                <a:gd name="f109" fmla="val 35"/>
                <a:gd name="f110" fmla="val 17"/>
                <a:gd name="f111" fmla="+- 0 0 -90"/>
                <a:gd name="f112" fmla="*/ f3 1 502"/>
                <a:gd name="f113" fmla="*/ f4 1 726"/>
                <a:gd name="f114" fmla="val f5"/>
                <a:gd name="f115" fmla="val f6"/>
                <a:gd name="f116" fmla="val f7"/>
                <a:gd name="f117" fmla="*/ f111 f0 1"/>
                <a:gd name="f118" fmla="+- f116 0 f114"/>
                <a:gd name="f119" fmla="+- f115 0 f114"/>
                <a:gd name="f120" fmla="*/ f117 1 f2"/>
                <a:gd name="f121" fmla="*/ f119 1 502"/>
                <a:gd name="f122" fmla="*/ f118 1 726"/>
                <a:gd name="f123" fmla="*/ 36 f119 1"/>
                <a:gd name="f124" fmla="*/ 11 f118 1"/>
                <a:gd name="f125" fmla="*/ 160 f119 1"/>
                <a:gd name="f126" fmla="*/ 18 f118 1"/>
                <a:gd name="f127" fmla="*/ 315 f119 1"/>
                <a:gd name="f128" fmla="*/ 5 f118 1"/>
                <a:gd name="f129" fmla="*/ 331 f119 1"/>
                <a:gd name="f130" fmla="*/ 9 f118 1"/>
                <a:gd name="f131" fmla="*/ 313 f119 1"/>
                <a:gd name="f132" fmla="*/ 420 f118 1"/>
                <a:gd name="f133" fmla="*/ 323 f119 1"/>
                <a:gd name="f134" fmla="*/ 448 f118 1"/>
                <a:gd name="f135" fmla="*/ 487 f119 1"/>
                <a:gd name="f136" fmla="*/ 626 f118 1"/>
                <a:gd name="f137" fmla="*/ 493 f119 1"/>
                <a:gd name="f138" fmla="*/ 652 f118 1"/>
                <a:gd name="f139" fmla="*/ 445 f119 1"/>
                <a:gd name="f140" fmla="*/ 719 f118 1"/>
                <a:gd name="f141" fmla="*/ 418 f119 1"/>
                <a:gd name="f142" fmla="*/ 715 f118 1"/>
                <a:gd name="f143" fmla="*/ 314 f119 1"/>
                <a:gd name="f144" fmla="*/ 648 f118 1"/>
                <a:gd name="f145" fmla="*/ 299 f119 1"/>
                <a:gd name="f146" fmla="*/ 649 f118 1"/>
                <a:gd name="f147" fmla="*/ 238 f119 1"/>
                <a:gd name="f148" fmla="*/ 597 f118 1"/>
                <a:gd name="f149" fmla="*/ 136 f119 1"/>
                <a:gd name="f150" fmla="*/ 519 f118 1"/>
                <a:gd name="f151" fmla="*/ 117 f119 1"/>
                <a:gd name="f152" fmla="*/ 513 f118 1"/>
                <a:gd name="f153" fmla="*/ 94 f119 1"/>
                <a:gd name="f154" fmla="*/ 479 f118 1"/>
                <a:gd name="f155" fmla="*/ 26 f119 1"/>
                <a:gd name="f156" fmla="*/ 409 f118 1"/>
                <a:gd name="f157" fmla="*/ 1 f119 1"/>
                <a:gd name="f158" fmla="*/ 336 f118 1"/>
                <a:gd name="f159" fmla="*/ 33 f119 1"/>
                <a:gd name="f160" fmla="*/ 28 f118 1"/>
                <a:gd name="f161" fmla="+- f120 0 f1"/>
                <a:gd name="f162" fmla="*/ f123 1 502"/>
                <a:gd name="f163" fmla="*/ f124 1 726"/>
                <a:gd name="f164" fmla="*/ f125 1 502"/>
                <a:gd name="f165" fmla="*/ f126 1 726"/>
                <a:gd name="f166" fmla="*/ f127 1 502"/>
                <a:gd name="f167" fmla="*/ f128 1 726"/>
                <a:gd name="f168" fmla="*/ f129 1 502"/>
                <a:gd name="f169" fmla="*/ f130 1 726"/>
                <a:gd name="f170" fmla="*/ f131 1 502"/>
                <a:gd name="f171" fmla="*/ f132 1 726"/>
                <a:gd name="f172" fmla="*/ f133 1 502"/>
                <a:gd name="f173" fmla="*/ f134 1 726"/>
                <a:gd name="f174" fmla="*/ f135 1 502"/>
                <a:gd name="f175" fmla="*/ f136 1 726"/>
                <a:gd name="f176" fmla="*/ f137 1 502"/>
                <a:gd name="f177" fmla="*/ f138 1 726"/>
                <a:gd name="f178" fmla="*/ f139 1 502"/>
                <a:gd name="f179" fmla="*/ f140 1 726"/>
                <a:gd name="f180" fmla="*/ f141 1 502"/>
                <a:gd name="f181" fmla="*/ f142 1 726"/>
                <a:gd name="f182" fmla="*/ f143 1 502"/>
                <a:gd name="f183" fmla="*/ f144 1 726"/>
                <a:gd name="f184" fmla="*/ f145 1 502"/>
                <a:gd name="f185" fmla="*/ f146 1 726"/>
                <a:gd name="f186" fmla="*/ f147 1 502"/>
                <a:gd name="f187" fmla="*/ f148 1 726"/>
                <a:gd name="f188" fmla="*/ f149 1 502"/>
                <a:gd name="f189" fmla="*/ f150 1 726"/>
                <a:gd name="f190" fmla="*/ f151 1 502"/>
                <a:gd name="f191" fmla="*/ f152 1 726"/>
                <a:gd name="f192" fmla="*/ f153 1 502"/>
                <a:gd name="f193" fmla="*/ f154 1 726"/>
                <a:gd name="f194" fmla="*/ f155 1 502"/>
                <a:gd name="f195" fmla="*/ f156 1 726"/>
                <a:gd name="f196" fmla="*/ f157 1 502"/>
                <a:gd name="f197" fmla="*/ f158 1 726"/>
                <a:gd name="f198" fmla="*/ f159 1 502"/>
                <a:gd name="f199" fmla="*/ f160 1 726"/>
                <a:gd name="f200" fmla="*/ 0 1 f121"/>
                <a:gd name="f201" fmla="*/ f115 1 f121"/>
                <a:gd name="f202" fmla="*/ 0 1 f122"/>
                <a:gd name="f203" fmla="*/ f116 1 f122"/>
                <a:gd name="f204" fmla="*/ f162 1 f121"/>
                <a:gd name="f205" fmla="*/ f163 1 f122"/>
                <a:gd name="f206" fmla="*/ f164 1 f121"/>
                <a:gd name="f207" fmla="*/ f165 1 f122"/>
                <a:gd name="f208" fmla="*/ f166 1 f121"/>
                <a:gd name="f209" fmla="*/ f167 1 f122"/>
                <a:gd name="f210" fmla="*/ f168 1 f121"/>
                <a:gd name="f211" fmla="*/ f169 1 f122"/>
                <a:gd name="f212" fmla="*/ f170 1 f121"/>
                <a:gd name="f213" fmla="*/ f171 1 f122"/>
                <a:gd name="f214" fmla="*/ f172 1 f121"/>
                <a:gd name="f215" fmla="*/ f173 1 f122"/>
                <a:gd name="f216" fmla="*/ f174 1 f121"/>
                <a:gd name="f217" fmla="*/ f175 1 f122"/>
                <a:gd name="f218" fmla="*/ f176 1 f121"/>
                <a:gd name="f219" fmla="*/ f177 1 f122"/>
                <a:gd name="f220" fmla="*/ f178 1 f121"/>
                <a:gd name="f221" fmla="*/ f179 1 f122"/>
                <a:gd name="f222" fmla="*/ f180 1 f121"/>
                <a:gd name="f223" fmla="*/ f181 1 f122"/>
                <a:gd name="f224" fmla="*/ f182 1 f121"/>
                <a:gd name="f225" fmla="*/ f183 1 f122"/>
                <a:gd name="f226" fmla="*/ f184 1 f121"/>
                <a:gd name="f227" fmla="*/ f185 1 f122"/>
                <a:gd name="f228" fmla="*/ f186 1 f121"/>
                <a:gd name="f229" fmla="*/ f187 1 f122"/>
                <a:gd name="f230" fmla="*/ f188 1 f121"/>
                <a:gd name="f231" fmla="*/ f189 1 f122"/>
                <a:gd name="f232" fmla="*/ f190 1 f121"/>
                <a:gd name="f233" fmla="*/ f191 1 f122"/>
                <a:gd name="f234" fmla="*/ f192 1 f121"/>
                <a:gd name="f235" fmla="*/ f193 1 f122"/>
                <a:gd name="f236" fmla="*/ f194 1 f121"/>
                <a:gd name="f237" fmla="*/ f195 1 f122"/>
                <a:gd name="f238" fmla="*/ f196 1 f121"/>
                <a:gd name="f239" fmla="*/ f197 1 f122"/>
                <a:gd name="f240" fmla="*/ f198 1 f121"/>
                <a:gd name="f241" fmla="*/ f199 1 f122"/>
                <a:gd name="f242" fmla="*/ f200 f112 1"/>
                <a:gd name="f243" fmla="*/ f201 f112 1"/>
                <a:gd name="f244" fmla="*/ f203 f113 1"/>
                <a:gd name="f245" fmla="*/ f202 f113 1"/>
                <a:gd name="f246" fmla="*/ f204 f112 1"/>
                <a:gd name="f247" fmla="*/ f205 f113 1"/>
                <a:gd name="f248" fmla="*/ f206 f112 1"/>
                <a:gd name="f249" fmla="*/ f207 f113 1"/>
                <a:gd name="f250" fmla="*/ f208 f112 1"/>
                <a:gd name="f251" fmla="*/ f209 f113 1"/>
                <a:gd name="f252" fmla="*/ f210 f112 1"/>
                <a:gd name="f253" fmla="*/ f211 f113 1"/>
                <a:gd name="f254" fmla="*/ f212 f112 1"/>
                <a:gd name="f255" fmla="*/ f213 f113 1"/>
                <a:gd name="f256" fmla="*/ f214 f112 1"/>
                <a:gd name="f257" fmla="*/ f215 f113 1"/>
                <a:gd name="f258" fmla="*/ f216 f112 1"/>
                <a:gd name="f259" fmla="*/ f217 f113 1"/>
                <a:gd name="f260" fmla="*/ f218 f112 1"/>
                <a:gd name="f261" fmla="*/ f219 f113 1"/>
                <a:gd name="f262" fmla="*/ f220 f112 1"/>
                <a:gd name="f263" fmla="*/ f221 f113 1"/>
                <a:gd name="f264" fmla="*/ f222 f112 1"/>
                <a:gd name="f265" fmla="*/ f223 f113 1"/>
                <a:gd name="f266" fmla="*/ f224 f112 1"/>
                <a:gd name="f267" fmla="*/ f225 f113 1"/>
                <a:gd name="f268" fmla="*/ f226 f112 1"/>
                <a:gd name="f269" fmla="*/ f227 f113 1"/>
                <a:gd name="f270" fmla="*/ f228 f112 1"/>
                <a:gd name="f271" fmla="*/ f229 f113 1"/>
                <a:gd name="f272" fmla="*/ f230 f112 1"/>
                <a:gd name="f273" fmla="*/ f231 f113 1"/>
                <a:gd name="f274" fmla="*/ f232 f112 1"/>
                <a:gd name="f275" fmla="*/ f233 f113 1"/>
                <a:gd name="f276" fmla="*/ f234 f112 1"/>
                <a:gd name="f277" fmla="*/ f235 f113 1"/>
                <a:gd name="f278" fmla="*/ f236 f112 1"/>
                <a:gd name="f279" fmla="*/ f237 f113 1"/>
                <a:gd name="f280" fmla="*/ f238 f112 1"/>
                <a:gd name="f281" fmla="*/ f239 f113 1"/>
                <a:gd name="f282" fmla="*/ f240 f112 1"/>
                <a:gd name="f283" fmla="*/ f241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1">
                  <a:pos x="f246" y="f247"/>
                </a:cxn>
                <a:cxn ang="f161">
                  <a:pos x="f248" y="f249"/>
                </a:cxn>
                <a:cxn ang="f161">
                  <a:pos x="f250" y="f251"/>
                </a:cxn>
                <a:cxn ang="f161">
                  <a:pos x="f252" y="f253"/>
                </a:cxn>
                <a:cxn ang="f161">
                  <a:pos x="f254" y="f255"/>
                </a:cxn>
                <a:cxn ang="f161">
                  <a:pos x="f256" y="f257"/>
                </a:cxn>
                <a:cxn ang="f161">
                  <a:pos x="f258" y="f259"/>
                </a:cxn>
                <a:cxn ang="f161">
                  <a:pos x="f260" y="f261"/>
                </a:cxn>
                <a:cxn ang="f161">
                  <a:pos x="f262" y="f263"/>
                </a:cxn>
                <a:cxn ang="f161">
                  <a:pos x="f264" y="f265"/>
                </a:cxn>
                <a:cxn ang="f161">
                  <a:pos x="f266" y="f267"/>
                </a:cxn>
                <a:cxn ang="f161">
                  <a:pos x="f268" y="f269"/>
                </a:cxn>
                <a:cxn ang="f161">
                  <a:pos x="f270" y="f271"/>
                </a:cxn>
                <a:cxn ang="f161">
                  <a:pos x="f272" y="f273"/>
                </a:cxn>
                <a:cxn ang="f161">
                  <a:pos x="f274" y="f275"/>
                </a:cxn>
                <a:cxn ang="f161">
                  <a:pos x="f276" y="f277"/>
                </a:cxn>
                <a:cxn ang="f161">
                  <a:pos x="f278" y="f279"/>
                </a:cxn>
                <a:cxn ang="f161">
                  <a:pos x="f280" y="f281"/>
                </a:cxn>
                <a:cxn ang="f161">
                  <a:pos x="f282" y="f283"/>
                </a:cxn>
                <a:cxn ang="f161">
                  <a:pos x="f246" y="f247"/>
                </a:cxn>
              </a:cxnLst>
              <a:rect l="f242" t="f245" r="f243" b="f244"/>
              <a:pathLst>
                <a:path w="502" h="72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21" y="f22"/>
                    <a:pt x="f23" y="f5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32"/>
                    <a:pt x="f19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6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7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29" y="f41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25" y="f98"/>
                    <a:pt x="f99" y="f100"/>
                    <a:pt x="f99" y="f101"/>
                  </a:cubicBezTo>
                  <a:cubicBezTo>
                    <a:pt x="f5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8" y="f9"/>
                  </a:cubicBezTo>
                  <a:close/>
                </a:path>
              </a:pathLst>
            </a:custGeom>
            <a:solidFill>
              <a:srgbClr val="7053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4E054827-D077-7046-6433-AB64DA184BBB}"/>
                </a:ext>
              </a:extLst>
            </p:cNvPr>
            <p:cNvSpPr/>
            <p:nvPr/>
          </p:nvSpPr>
          <p:spPr>
            <a:xfrm>
              <a:off x="12241209" y="974722"/>
              <a:ext cx="1227133" cy="17589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6"/>
                <a:gd name="f7" fmla="val 653"/>
                <a:gd name="f8" fmla="val 374"/>
                <a:gd name="f9" fmla="val 581"/>
                <a:gd name="f10" fmla="val 372"/>
                <a:gd name="f11" fmla="val 585"/>
                <a:gd name="f12" fmla="val 369"/>
                <a:gd name="f13" fmla="val 589"/>
                <a:gd name="f14" fmla="val 366"/>
                <a:gd name="f15" fmla="val 592"/>
                <a:gd name="f16" fmla="val 358"/>
                <a:gd name="f17" fmla="val 599"/>
                <a:gd name="f18" fmla="val 359"/>
                <a:gd name="f19" fmla="val 604"/>
                <a:gd name="f20" fmla="val 608"/>
                <a:gd name="f21" fmla="val 371"/>
                <a:gd name="f22" fmla="val 609"/>
                <a:gd name="f23" fmla="val 373"/>
                <a:gd name="f24" fmla="val 610"/>
                <a:gd name="f25" fmla="val 611"/>
                <a:gd name="f26" fmla="val 382"/>
                <a:gd name="f27" fmla="val 617"/>
                <a:gd name="f28" fmla="val 391"/>
                <a:gd name="f29" fmla="val 624"/>
                <a:gd name="f30" fmla="val 390"/>
                <a:gd name="f31" fmla="val 632"/>
                <a:gd name="f32" fmla="val 388"/>
                <a:gd name="f33" fmla="val 641"/>
                <a:gd name="f34" fmla="val 376"/>
                <a:gd name="f35" fmla="val 638"/>
                <a:gd name="f36" fmla="val 368"/>
                <a:gd name="f37" fmla="val 357"/>
                <a:gd name="f38" fmla="val 651"/>
                <a:gd name="f39" fmla="val 327"/>
                <a:gd name="f40" fmla="val 317"/>
                <a:gd name="f41" fmla="val 645"/>
                <a:gd name="f42" fmla="val 311"/>
                <a:gd name="f43" fmla="val 309"/>
                <a:gd name="f44" fmla="val 635"/>
                <a:gd name="f45" fmla="val 312"/>
                <a:gd name="f46" fmla="val 628"/>
                <a:gd name="f47" fmla="val 607"/>
                <a:gd name="f48" fmla="val 302"/>
                <a:gd name="f49" fmla="val 223"/>
                <a:gd name="f50" fmla="val 570"/>
                <a:gd name="f51" fmla="val 148"/>
                <a:gd name="f52" fmla="val 533"/>
                <a:gd name="f53" fmla="val 85"/>
                <a:gd name="f54" fmla="val 474"/>
                <a:gd name="f55" fmla="val 39"/>
                <a:gd name="f56" fmla="val 430"/>
                <a:gd name="f57" fmla="val 14"/>
                <a:gd name="f58" fmla="val 375"/>
                <a:gd name="f59" fmla="val 8"/>
                <a:gd name="f60" fmla="val 224"/>
                <a:gd name="f61" fmla="val 17"/>
                <a:gd name="f62" fmla="val 143"/>
                <a:gd name="f63" fmla="val 84"/>
                <a:gd name="f64" fmla="val 81"/>
                <a:gd name="f65" fmla="val 152"/>
                <a:gd name="f66" fmla="val 234"/>
                <a:gd name="f67" fmla="val 324"/>
                <a:gd name="f68" fmla="val 23"/>
                <a:gd name="f69" fmla="val 328"/>
                <a:gd name="f70" fmla="val 24"/>
                <a:gd name="f71" fmla="val 333"/>
                <a:gd name="f72" fmla="val 335"/>
                <a:gd name="f73" fmla="val 29"/>
                <a:gd name="f74" fmla="val 340"/>
                <a:gd name="f75" fmla="val 47"/>
                <a:gd name="f76" fmla="val 354"/>
                <a:gd name="f77" fmla="val 58"/>
                <a:gd name="f78" fmla="val 365"/>
                <a:gd name="f79" fmla="val 71"/>
                <a:gd name="f80" fmla="val 406"/>
                <a:gd name="f81" fmla="val 122"/>
                <a:gd name="f82" fmla="val 437"/>
                <a:gd name="f83" fmla="val 178"/>
                <a:gd name="f84" fmla="val 448"/>
                <a:gd name="f85" fmla="val 243"/>
                <a:gd name="f86" fmla="val 285"/>
                <a:gd name="f87" fmla="val 453"/>
                <a:gd name="f88" fmla="val 329"/>
                <a:gd name="f89" fmla="val 443"/>
                <a:gd name="f90" fmla="val 441"/>
                <a:gd name="f91" fmla="val 378"/>
                <a:gd name="f92" fmla="val 440"/>
                <a:gd name="f93" fmla="val 386"/>
                <a:gd name="f94" fmla="val 429"/>
                <a:gd name="f95" fmla="val 420"/>
                <a:gd name="f96" fmla="val 347"/>
                <a:gd name="f97" fmla="val 421"/>
                <a:gd name="f98" fmla="val 419"/>
                <a:gd name="f99" fmla="val 351"/>
                <a:gd name="f100" fmla="val 392"/>
                <a:gd name="f101" fmla="val 397"/>
                <a:gd name="f102" fmla="val 424"/>
                <a:gd name="f103" fmla="val 400"/>
                <a:gd name="f104" fmla="val 427"/>
                <a:gd name="f105" fmla="val 403"/>
                <a:gd name="f106" fmla="val 431"/>
                <a:gd name="f107" fmla="val 410"/>
                <a:gd name="f108" fmla="val 432"/>
                <a:gd name="f109" fmla="val 417"/>
                <a:gd name="f110" fmla="val 428"/>
                <a:gd name="f111" fmla="val 423"/>
                <a:gd name="f112" fmla="val 460"/>
                <a:gd name="f113" fmla="val 503"/>
                <a:gd name="f114" fmla="val 384"/>
                <a:gd name="f115" fmla="val 541"/>
                <a:gd name="f116" fmla="val 380"/>
                <a:gd name="f117" fmla="val 551"/>
                <a:gd name="f118" fmla="val 560"/>
                <a:gd name="f119" fmla="val 572"/>
                <a:gd name="f120" fmla="val 575"/>
                <a:gd name="f121" fmla="val 578"/>
                <a:gd name="f122" fmla="+- 0 0 -90"/>
                <a:gd name="f123" fmla="*/ f3 1 456"/>
                <a:gd name="f124" fmla="*/ f4 1 653"/>
                <a:gd name="f125" fmla="val f5"/>
                <a:gd name="f126" fmla="val f6"/>
                <a:gd name="f127" fmla="val f7"/>
                <a:gd name="f128" fmla="*/ f122 f0 1"/>
                <a:gd name="f129" fmla="+- f127 0 f125"/>
                <a:gd name="f130" fmla="+- f126 0 f125"/>
                <a:gd name="f131" fmla="*/ f128 1 f2"/>
                <a:gd name="f132" fmla="*/ f130 1 456"/>
                <a:gd name="f133" fmla="*/ f129 1 653"/>
                <a:gd name="f134" fmla="*/ 374 f130 1"/>
                <a:gd name="f135" fmla="*/ 581 f129 1"/>
                <a:gd name="f136" fmla="*/ 366 f130 1"/>
                <a:gd name="f137" fmla="*/ 592 f129 1"/>
                <a:gd name="f138" fmla="*/ 369 f130 1"/>
                <a:gd name="f139" fmla="*/ 608 f129 1"/>
                <a:gd name="f140" fmla="*/ 611 f129 1"/>
                <a:gd name="f141" fmla="*/ 390 f130 1"/>
                <a:gd name="f142" fmla="*/ 632 f129 1"/>
                <a:gd name="f143" fmla="*/ 368 f130 1"/>
                <a:gd name="f144" fmla="*/ 641 f129 1"/>
                <a:gd name="f145" fmla="*/ 317 f130 1"/>
                <a:gd name="f146" fmla="*/ 645 f129 1"/>
                <a:gd name="f147" fmla="*/ 312 f130 1"/>
                <a:gd name="f148" fmla="*/ 628 f129 1"/>
                <a:gd name="f149" fmla="*/ 302 f130 1"/>
                <a:gd name="f150" fmla="*/ 599 f129 1"/>
                <a:gd name="f151" fmla="*/ 85 f130 1"/>
                <a:gd name="f152" fmla="*/ 474 f129 1"/>
                <a:gd name="f153" fmla="*/ 8 f130 1"/>
                <a:gd name="f154" fmla="*/ 312 f129 1"/>
                <a:gd name="f155" fmla="*/ 84 f130 1"/>
                <a:gd name="f156" fmla="*/ 81 f129 1"/>
                <a:gd name="f157" fmla="*/ 324 f130 1"/>
                <a:gd name="f158" fmla="*/ 23 f129 1"/>
                <a:gd name="f159" fmla="*/ 335 f130 1"/>
                <a:gd name="f160" fmla="*/ 29 f129 1"/>
                <a:gd name="f161" fmla="*/ 365 f130 1"/>
                <a:gd name="f162" fmla="*/ 71 f129 1"/>
                <a:gd name="f163" fmla="*/ 448 f130 1"/>
                <a:gd name="f164" fmla="*/ 243 f129 1"/>
                <a:gd name="f165" fmla="*/ 443 f130 1"/>
                <a:gd name="f166" fmla="*/ 371 f129 1"/>
                <a:gd name="f167" fmla="*/ 429 f130 1"/>
                <a:gd name="f168" fmla="*/ 382 f129 1"/>
                <a:gd name="f169" fmla="*/ 421 f130 1"/>
                <a:gd name="f170" fmla="*/ 327 f129 1"/>
                <a:gd name="f171" fmla="*/ 420 f130 1"/>
                <a:gd name="f172" fmla="*/ 392 f129 1"/>
                <a:gd name="f173" fmla="*/ 427 f130 1"/>
                <a:gd name="f174" fmla="*/ 403 f129 1"/>
                <a:gd name="f175" fmla="*/ 428 f130 1"/>
                <a:gd name="f176" fmla="*/ 423 f129 1"/>
                <a:gd name="f177" fmla="*/ 384 f130 1"/>
                <a:gd name="f178" fmla="*/ 541 f129 1"/>
                <a:gd name="f179" fmla="*/ 372 f130 1"/>
                <a:gd name="f180" fmla="*/ 572 f129 1"/>
                <a:gd name="f181" fmla="+- f131 0 f1"/>
                <a:gd name="f182" fmla="*/ f134 1 456"/>
                <a:gd name="f183" fmla="*/ f135 1 653"/>
                <a:gd name="f184" fmla="*/ f136 1 456"/>
                <a:gd name="f185" fmla="*/ f137 1 653"/>
                <a:gd name="f186" fmla="*/ f138 1 456"/>
                <a:gd name="f187" fmla="*/ f139 1 653"/>
                <a:gd name="f188" fmla="*/ f140 1 653"/>
                <a:gd name="f189" fmla="*/ f141 1 456"/>
                <a:gd name="f190" fmla="*/ f142 1 653"/>
                <a:gd name="f191" fmla="*/ f143 1 456"/>
                <a:gd name="f192" fmla="*/ f144 1 653"/>
                <a:gd name="f193" fmla="*/ f145 1 456"/>
                <a:gd name="f194" fmla="*/ f146 1 653"/>
                <a:gd name="f195" fmla="*/ f147 1 456"/>
                <a:gd name="f196" fmla="*/ f148 1 653"/>
                <a:gd name="f197" fmla="*/ f149 1 456"/>
                <a:gd name="f198" fmla="*/ f150 1 653"/>
                <a:gd name="f199" fmla="*/ f151 1 456"/>
                <a:gd name="f200" fmla="*/ f152 1 653"/>
                <a:gd name="f201" fmla="*/ f153 1 456"/>
                <a:gd name="f202" fmla="*/ f154 1 653"/>
                <a:gd name="f203" fmla="*/ f155 1 456"/>
                <a:gd name="f204" fmla="*/ f156 1 653"/>
                <a:gd name="f205" fmla="*/ f157 1 456"/>
                <a:gd name="f206" fmla="*/ f158 1 653"/>
                <a:gd name="f207" fmla="*/ f159 1 456"/>
                <a:gd name="f208" fmla="*/ f160 1 653"/>
                <a:gd name="f209" fmla="*/ f161 1 456"/>
                <a:gd name="f210" fmla="*/ f162 1 653"/>
                <a:gd name="f211" fmla="*/ f163 1 456"/>
                <a:gd name="f212" fmla="*/ f164 1 653"/>
                <a:gd name="f213" fmla="*/ f165 1 456"/>
                <a:gd name="f214" fmla="*/ f166 1 653"/>
                <a:gd name="f215" fmla="*/ f167 1 456"/>
                <a:gd name="f216" fmla="*/ f168 1 653"/>
                <a:gd name="f217" fmla="*/ f169 1 456"/>
                <a:gd name="f218" fmla="*/ f170 1 653"/>
                <a:gd name="f219" fmla="*/ f171 1 456"/>
                <a:gd name="f220" fmla="*/ f172 1 653"/>
                <a:gd name="f221" fmla="*/ f173 1 456"/>
                <a:gd name="f222" fmla="*/ f174 1 653"/>
                <a:gd name="f223" fmla="*/ f175 1 456"/>
                <a:gd name="f224" fmla="*/ f176 1 653"/>
                <a:gd name="f225" fmla="*/ f177 1 456"/>
                <a:gd name="f226" fmla="*/ f178 1 653"/>
                <a:gd name="f227" fmla="*/ f179 1 456"/>
                <a:gd name="f228" fmla="*/ f180 1 653"/>
                <a:gd name="f229" fmla="*/ 0 1 f132"/>
                <a:gd name="f230" fmla="*/ f126 1 f132"/>
                <a:gd name="f231" fmla="*/ 0 1 f133"/>
                <a:gd name="f232" fmla="*/ f127 1 f133"/>
                <a:gd name="f233" fmla="*/ f182 1 f132"/>
                <a:gd name="f234" fmla="*/ f183 1 f133"/>
                <a:gd name="f235" fmla="*/ f184 1 f132"/>
                <a:gd name="f236" fmla="*/ f185 1 f133"/>
                <a:gd name="f237" fmla="*/ f186 1 f132"/>
                <a:gd name="f238" fmla="*/ f187 1 f133"/>
                <a:gd name="f239" fmla="*/ f188 1 f133"/>
                <a:gd name="f240" fmla="*/ f189 1 f132"/>
                <a:gd name="f241" fmla="*/ f190 1 f133"/>
                <a:gd name="f242" fmla="*/ f191 1 f132"/>
                <a:gd name="f243" fmla="*/ f192 1 f133"/>
                <a:gd name="f244" fmla="*/ f193 1 f132"/>
                <a:gd name="f245" fmla="*/ f194 1 f133"/>
                <a:gd name="f246" fmla="*/ f195 1 f132"/>
                <a:gd name="f247" fmla="*/ f196 1 f133"/>
                <a:gd name="f248" fmla="*/ f197 1 f132"/>
                <a:gd name="f249" fmla="*/ f198 1 f133"/>
                <a:gd name="f250" fmla="*/ f199 1 f132"/>
                <a:gd name="f251" fmla="*/ f200 1 f133"/>
                <a:gd name="f252" fmla="*/ f201 1 f132"/>
                <a:gd name="f253" fmla="*/ f202 1 f133"/>
                <a:gd name="f254" fmla="*/ f203 1 f132"/>
                <a:gd name="f255" fmla="*/ f204 1 f133"/>
                <a:gd name="f256" fmla="*/ f205 1 f132"/>
                <a:gd name="f257" fmla="*/ f206 1 f133"/>
                <a:gd name="f258" fmla="*/ f207 1 f132"/>
                <a:gd name="f259" fmla="*/ f208 1 f133"/>
                <a:gd name="f260" fmla="*/ f209 1 f132"/>
                <a:gd name="f261" fmla="*/ f210 1 f133"/>
                <a:gd name="f262" fmla="*/ f211 1 f132"/>
                <a:gd name="f263" fmla="*/ f212 1 f133"/>
                <a:gd name="f264" fmla="*/ f213 1 f132"/>
                <a:gd name="f265" fmla="*/ f214 1 f133"/>
                <a:gd name="f266" fmla="*/ f215 1 f132"/>
                <a:gd name="f267" fmla="*/ f216 1 f133"/>
                <a:gd name="f268" fmla="*/ f217 1 f132"/>
                <a:gd name="f269" fmla="*/ f218 1 f133"/>
                <a:gd name="f270" fmla="*/ f219 1 f132"/>
                <a:gd name="f271" fmla="*/ f220 1 f133"/>
                <a:gd name="f272" fmla="*/ f221 1 f132"/>
                <a:gd name="f273" fmla="*/ f222 1 f133"/>
                <a:gd name="f274" fmla="*/ f223 1 f132"/>
                <a:gd name="f275" fmla="*/ f224 1 f133"/>
                <a:gd name="f276" fmla="*/ f225 1 f132"/>
                <a:gd name="f277" fmla="*/ f226 1 f133"/>
                <a:gd name="f278" fmla="*/ f227 1 f132"/>
                <a:gd name="f279" fmla="*/ f228 1 f133"/>
                <a:gd name="f280" fmla="*/ f229 f123 1"/>
                <a:gd name="f281" fmla="*/ f230 f123 1"/>
                <a:gd name="f282" fmla="*/ f232 f124 1"/>
                <a:gd name="f283" fmla="*/ f231 f124 1"/>
                <a:gd name="f284" fmla="*/ f233 f123 1"/>
                <a:gd name="f285" fmla="*/ f234 f124 1"/>
                <a:gd name="f286" fmla="*/ f235 f123 1"/>
                <a:gd name="f287" fmla="*/ f236 f124 1"/>
                <a:gd name="f288" fmla="*/ f237 f123 1"/>
                <a:gd name="f289" fmla="*/ f238 f124 1"/>
                <a:gd name="f290" fmla="*/ f239 f124 1"/>
                <a:gd name="f291" fmla="*/ f240 f123 1"/>
                <a:gd name="f292" fmla="*/ f241 f124 1"/>
                <a:gd name="f293" fmla="*/ f242 f123 1"/>
                <a:gd name="f294" fmla="*/ f243 f124 1"/>
                <a:gd name="f295" fmla="*/ f244 f123 1"/>
                <a:gd name="f296" fmla="*/ f245 f124 1"/>
                <a:gd name="f297" fmla="*/ f246 f123 1"/>
                <a:gd name="f298" fmla="*/ f247 f124 1"/>
                <a:gd name="f299" fmla="*/ f248 f123 1"/>
                <a:gd name="f300" fmla="*/ f249 f124 1"/>
                <a:gd name="f301" fmla="*/ f250 f123 1"/>
                <a:gd name="f302" fmla="*/ f251 f124 1"/>
                <a:gd name="f303" fmla="*/ f252 f123 1"/>
                <a:gd name="f304" fmla="*/ f253 f124 1"/>
                <a:gd name="f305" fmla="*/ f254 f123 1"/>
                <a:gd name="f306" fmla="*/ f255 f124 1"/>
                <a:gd name="f307" fmla="*/ f256 f123 1"/>
                <a:gd name="f308" fmla="*/ f257 f124 1"/>
                <a:gd name="f309" fmla="*/ f258 f123 1"/>
                <a:gd name="f310" fmla="*/ f259 f124 1"/>
                <a:gd name="f311" fmla="*/ f260 f123 1"/>
                <a:gd name="f312" fmla="*/ f261 f124 1"/>
                <a:gd name="f313" fmla="*/ f262 f123 1"/>
                <a:gd name="f314" fmla="*/ f263 f124 1"/>
                <a:gd name="f315" fmla="*/ f264 f123 1"/>
                <a:gd name="f316" fmla="*/ f265 f124 1"/>
                <a:gd name="f317" fmla="*/ f266 f123 1"/>
                <a:gd name="f318" fmla="*/ f267 f124 1"/>
                <a:gd name="f319" fmla="*/ f268 f123 1"/>
                <a:gd name="f320" fmla="*/ f269 f124 1"/>
                <a:gd name="f321" fmla="*/ f270 f123 1"/>
                <a:gd name="f322" fmla="*/ f271 f124 1"/>
                <a:gd name="f323" fmla="*/ f272 f123 1"/>
                <a:gd name="f324" fmla="*/ f273 f124 1"/>
                <a:gd name="f325" fmla="*/ f274 f123 1"/>
                <a:gd name="f326" fmla="*/ f275 f124 1"/>
                <a:gd name="f327" fmla="*/ f276 f123 1"/>
                <a:gd name="f328" fmla="*/ f277 f124 1"/>
                <a:gd name="f329" fmla="*/ f278 f123 1"/>
                <a:gd name="f330" fmla="*/ f279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284" y="f285"/>
                </a:cxn>
                <a:cxn ang="f181">
                  <a:pos x="f286" y="f287"/>
                </a:cxn>
                <a:cxn ang="f181">
                  <a:pos x="f288" y="f289"/>
                </a:cxn>
                <a:cxn ang="f181">
                  <a:pos x="f284" y="f290"/>
                </a:cxn>
                <a:cxn ang="f181">
                  <a:pos x="f291" y="f292"/>
                </a:cxn>
                <a:cxn ang="f181">
                  <a:pos x="f293" y="f294"/>
                </a:cxn>
                <a:cxn ang="f181">
                  <a:pos x="f295" y="f296"/>
                </a:cxn>
                <a:cxn ang="f181">
                  <a:pos x="f297" y="f298"/>
                </a:cxn>
                <a:cxn ang="f181">
                  <a:pos x="f299" y="f300"/>
                </a:cxn>
                <a:cxn ang="f181">
                  <a:pos x="f301" y="f302"/>
                </a:cxn>
                <a:cxn ang="f181">
                  <a:pos x="f303" y="f304"/>
                </a:cxn>
                <a:cxn ang="f181">
                  <a:pos x="f305" y="f306"/>
                </a:cxn>
                <a:cxn ang="f181">
                  <a:pos x="f307" y="f308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21" y="f322"/>
                </a:cxn>
                <a:cxn ang="f181">
                  <a:pos x="f323" y="f324"/>
                </a:cxn>
                <a:cxn ang="f181">
                  <a:pos x="f325" y="f326"/>
                </a:cxn>
                <a:cxn ang="f181">
                  <a:pos x="f327" y="f328"/>
                </a:cxn>
                <a:cxn ang="f181">
                  <a:pos x="f329" y="f330"/>
                </a:cxn>
                <a:cxn ang="f181">
                  <a:pos x="f284" y="f285"/>
                </a:cxn>
              </a:cxnLst>
              <a:rect l="f280" t="f283" r="f281" b="f282"/>
              <a:pathLst>
                <a:path w="456" h="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2" y="f20"/>
                  </a:cubicBezTo>
                  <a:cubicBezTo>
                    <a:pt x="f21" y="f22"/>
                    <a:pt x="f23" y="f24"/>
                    <a:pt x="f8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3"/>
                  </a:cubicBezTo>
                  <a:cubicBezTo>
                    <a:pt x="f37" y="f38"/>
                    <a:pt x="f39" y="f7"/>
                    <a:pt x="f40" y="f41"/>
                  </a:cubicBezTo>
                  <a:cubicBezTo>
                    <a:pt x="f42" y="f33"/>
                    <a:pt x="f43" y="f44"/>
                    <a:pt x="f45" y="f46"/>
                  </a:cubicBezTo>
                  <a:cubicBezTo>
                    <a:pt x="f39" y="f47"/>
                    <a:pt x="f39" y="f20"/>
                    <a:pt x="f48" y="f17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45"/>
                  </a:cubicBezTo>
                  <a:cubicBezTo>
                    <a:pt x="f5" y="f60"/>
                    <a:pt x="f61" y="f62"/>
                    <a:pt x="f63" y="f64"/>
                  </a:cubicBezTo>
                  <a:cubicBezTo>
                    <a:pt x="f65" y="f61"/>
                    <a:pt x="f66" y="f5"/>
                    <a:pt x="f67" y="f68"/>
                  </a:cubicBezTo>
                  <a:cubicBezTo>
                    <a:pt x="f69" y="f70"/>
                    <a:pt x="f71" y="f70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6" y="f86"/>
                    <a:pt x="f87" y="f88"/>
                    <a:pt x="f89" y="f21"/>
                  </a:cubicBezTo>
                  <a:cubicBezTo>
                    <a:pt x="f90" y="f91"/>
                    <a:pt x="f92" y="f93"/>
                    <a:pt x="f94" y="f26"/>
                  </a:cubicBezTo>
                  <a:cubicBezTo>
                    <a:pt x="f95" y="f14"/>
                    <a:pt x="f94" y="f96"/>
                    <a:pt x="f97" y="f39"/>
                  </a:cubicBezTo>
                  <a:cubicBezTo>
                    <a:pt x="f98" y="f99"/>
                    <a:pt x="f95" y="f21"/>
                    <a:pt x="f95" y="f100"/>
                  </a:cubicBezTo>
                  <a:cubicBezTo>
                    <a:pt x="f95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80" y="f112"/>
                    <a:pt x="f105" y="f113"/>
                    <a:pt x="f114" y="f115"/>
                  </a:cubicBezTo>
                  <a:cubicBezTo>
                    <a:pt x="f116" y="f117"/>
                    <a:pt x="f23" y="f118"/>
                    <a:pt x="f10" y="f119"/>
                  </a:cubicBezTo>
                  <a:cubicBezTo>
                    <a:pt x="f10" y="f120"/>
                    <a:pt x="f23" y="f121"/>
                    <a:pt x="f8" y="f9"/>
                  </a:cubicBezTo>
                  <a:close/>
                </a:path>
              </a:pathLst>
            </a:custGeom>
            <a:solidFill>
              <a:srgbClr val="E795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60746D98-5F83-3ECE-0DC2-1E91C9DCB7C9}"/>
                </a:ext>
              </a:extLst>
            </p:cNvPr>
            <p:cNvSpPr/>
            <p:nvPr/>
          </p:nvSpPr>
          <p:spPr>
            <a:xfrm>
              <a:off x="15479713" y="4100517"/>
              <a:ext cx="1314449" cy="1320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8"/>
                <a:gd name="f7" fmla="val 491"/>
                <a:gd name="f8" fmla="val 104"/>
                <a:gd name="f9" fmla="val 486"/>
                <a:gd name="f10" fmla="val 487"/>
                <a:gd name="f11" fmla="val 103"/>
                <a:gd name="f12" fmla="val 489"/>
                <a:gd name="f13" fmla="val 83"/>
                <a:gd name="f14" fmla="val 482"/>
                <a:gd name="f15" fmla="val 61"/>
                <a:gd name="f16" fmla="val 40"/>
                <a:gd name="f17" fmla="val 485"/>
                <a:gd name="f18" fmla="val 6"/>
                <a:gd name="f19" fmla="val 490"/>
                <a:gd name="f20" fmla="val 454"/>
                <a:gd name="f21" fmla="val 311"/>
                <a:gd name="f22" fmla="val 168"/>
                <a:gd name="f23" fmla="val 25"/>
                <a:gd name="f24" fmla="val 16"/>
                <a:gd name="f25" fmla="val 1"/>
                <a:gd name="f26" fmla="val 3"/>
                <a:gd name="f27" fmla="val 18"/>
                <a:gd name="f28" fmla="val 24"/>
                <a:gd name="f29" fmla="val 4"/>
                <a:gd name="f30" fmla="val 30"/>
                <a:gd name="f31" fmla="val 2"/>
                <a:gd name="f32" fmla="val 37"/>
                <a:gd name="f33" fmla="val 178"/>
                <a:gd name="f34" fmla="val 319"/>
                <a:gd name="f35" fmla="val 460"/>
                <a:gd name="f36" fmla="val 473"/>
                <a:gd name="f37" fmla="val 20"/>
                <a:gd name="f38" fmla="val 477"/>
                <a:gd name="f39" fmla="val 57"/>
                <a:gd name="f40" fmla="val 466"/>
                <a:gd name="f41" fmla="val 94"/>
                <a:gd name="f42" fmla="val 459"/>
                <a:gd name="f43" fmla="val 132"/>
                <a:gd name="f44" fmla="val 451"/>
                <a:gd name="f45" fmla="val 179"/>
                <a:gd name="f46" fmla="val 441"/>
                <a:gd name="f47" fmla="val 225"/>
                <a:gd name="f48" fmla="val 446"/>
                <a:gd name="f49" fmla="val 274"/>
                <a:gd name="f50" fmla="val 449"/>
                <a:gd name="f51" fmla="val 307"/>
                <a:gd name="f52" fmla="val 447"/>
                <a:gd name="f53" fmla="val 340"/>
                <a:gd name="f54" fmla="val 373"/>
                <a:gd name="f55" fmla="val 445"/>
                <a:gd name="f56" fmla="val 393"/>
                <a:gd name="f57" fmla="val 438"/>
                <a:gd name="f58" fmla="val 412"/>
                <a:gd name="f59" fmla="val 430"/>
                <a:gd name="f60" fmla="val 429"/>
                <a:gd name="f61" fmla="val 419"/>
                <a:gd name="f62" fmla="val 398"/>
                <a:gd name="f63" fmla="val 374"/>
                <a:gd name="f64" fmla="val 292"/>
                <a:gd name="f65" fmla="val 461"/>
                <a:gd name="f66" fmla="val 210"/>
                <a:gd name="f67" fmla="val 472"/>
                <a:gd name="f68" fmla="val 128"/>
                <a:gd name="f69" fmla="val 480"/>
                <a:gd name="f70" fmla="val 120"/>
                <a:gd name="f71" fmla="val 481"/>
                <a:gd name="f72" fmla="val 111"/>
                <a:gd name="f73" fmla="+- 0 0 -90"/>
                <a:gd name="f74" fmla="*/ f3 1 488"/>
                <a:gd name="f75" fmla="*/ f4 1 491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488"/>
                <a:gd name="f84" fmla="*/ f80 1 491"/>
                <a:gd name="f85" fmla="*/ 104 f81 1"/>
                <a:gd name="f86" fmla="*/ 486 f80 1"/>
                <a:gd name="f87" fmla="*/ 103 f81 1"/>
                <a:gd name="f88" fmla="*/ 491 f80 1"/>
                <a:gd name="f89" fmla="*/ 40 f81 1"/>
                <a:gd name="f90" fmla="*/ 487 f80 1"/>
                <a:gd name="f91" fmla="*/ 6 f81 1"/>
                <a:gd name="f92" fmla="*/ 454 f80 1"/>
                <a:gd name="f93" fmla="*/ 25 f80 1"/>
                <a:gd name="f94" fmla="*/ 18 f81 1"/>
                <a:gd name="f95" fmla="*/ 1 f80 1"/>
                <a:gd name="f96" fmla="*/ 37 f81 1"/>
                <a:gd name="f97" fmla="*/ 2 f80 1"/>
                <a:gd name="f98" fmla="*/ 460 f81 1"/>
                <a:gd name="f99" fmla="*/ 3 f80 1"/>
                <a:gd name="f100" fmla="*/ 488 f81 1"/>
                <a:gd name="f101" fmla="*/ 20 f80 1"/>
                <a:gd name="f102" fmla="*/ 459 f81 1"/>
                <a:gd name="f103" fmla="*/ 132 f80 1"/>
                <a:gd name="f104" fmla="*/ 446 f81 1"/>
                <a:gd name="f105" fmla="*/ 274 f80 1"/>
                <a:gd name="f106" fmla="*/ 373 f80 1"/>
                <a:gd name="f107" fmla="*/ 430 f81 1"/>
                <a:gd name="f108" fmla="*/ 429 f80 1"/>
                <a:gd name="f109" fmla="*/ 374 f81 1"/>
                <a:gd name="f110" fmla="*/ 460 f80 1"/>
                <a:gd name="f111" fmla="*/ 128 f81 1"/>
                <a:gd name="f112" fmla="*/ 480 f80 1"/>
                <a:gd name="f113" fmla="+- f82 0 f1"/>
                <a:gd name="f114" fmla="*/ f85 1 488"/>
                <a:gd name="f115" fmla="*/ f86 1 491"/>
                <a:gd name="f116" fmla="*/ f87 1 488"/>
                <a:gd name="f117" fmla="*/ f88 1 491"/>
                <a:gd name="f118" fmla="*/ f89 1 488"/>
                <a:gd name="f119" fmla="*/ f90 1 491"/>
                <a:gd name="f120" fmla="*/ f91 1 488"/>
                <a:gd name="f121" fmla="*/ f92 1 491"/>
                <a:gd name="f122" fmla="*/ f93 1 491"/>
                <a:gd name="f123" fmla="*/ f94 1 488"/>
                <a:gd name="f124" fmla="*/ f95 1 491"/>
                <a:gd name="f125" fmla="*/ f96 1 488"/>
                <a:gd name="f126" fmla="*/ f97 1 491"/>
                <a:gd name="f127" fmla="*/ f98 1 488"/>
                <a:gd name="f128" fmla="*/ f99 1 491"/>
                <a:gd name="f129" fmla="*/ f100 1 488"/>
                <a:gd name="f130" fmla="*/ f101 1 491"/>
                <a:gd name="f131" fmla="*/ f102 1 488"/>
                <a:gd name="f132" fmla="*/ f103 1 491"/>
                <a:gd name="f133" fmla="*/ f104 1 488"/>
                <a:gd name="f134" fmla="*/ f105 1 491"/>
                <a:gd name="f135" fmla="*/ f106 1 491"/>
                <a:gd name="f136" fmla="*/ f107 1 488"/>
                <a:gd name="f137" fmla="*/ f108 1 491"/>
                <a:gd name="f138" fmla="*/ f109 1 488"/>
                <a:gd name="f139" fmla="*/ f110 1 491"/>
                <a:gd name="f140" fmla="*/ f111 1 488"/>
                <a:gd name="f141" fmla="*/ f112 1 491"/>
                <a:gd name="f142" fmla="*/ 0 1 f83"/>
                <a:gd name="f143" fmla="*/ f77 1 f83"/>
                <a:gd name="f144" fmla="*/ 0 1 f84"/>
                <a:gd name="f145" fmla="*/ f78 1 f84"/>
                <a:gd name="f146" fmla="*/ f114 1 f83"/>
                <a:gd name="f147" fmla="*/ f115 1 f84"/>
                <a:gd name="f148" fmla="*/ f116 1 f83"/>
                <a:gd name="f149" fmla="*/ f117 1 f84"/>
                <a:gd name="f150" fmla="*/ f118 1 f83"/>
                <a:gd name="f151" fmla="*/ f119 1 f84"/>
                <a:gd name="f152" fmla="*/ f120 1 f83"/>
                <a:gd name="f153" fmla="*/ f121 1 f84"/>
                <a:gd name="f154" fmla="*/ f122 1 f84"/>
                <a:gd name="f155" fmla="*/ f123 1 f83"/>
                <a:gd name="f156" fmla="*/ f124 1 f84"/>
                <a:gd name="f157" fmla="*/ f125 1 f83"/>
                <a:gd name="f158" fmla="*/ f126 1 f84"/>
                <a:gd name="f159" fmla="*/ f127 1 f83"/>
                <a:gd name="f160" fmla="*/ f128 1 f84"/>
                <a:gd name="f161" fmla="*/ f129 1 f83"/>
                <a:gd name="f162" fmla="*/ f130 1 f84"/>
                <a:gd name="f163" fmla="*/ f131 1 f83"/>
                <a:gd name="f164" fmla="*/ f132 1 f84"/>
                <a:gd name="f165" fmla="*/ f133 1 f83"/>
                <a:gd name="f166" fmla="*/ f134 1 f84"/>
                <a:gd name="f167" fmla="*/ f135 1 f84"/>
                <a:gd name="f168" fmla="*/ f136 1 f83"/>
                <a:gd name="f169" fmla="*/ f137 1 f84"/>
                <a:gd name="f170" fmla="*/ f138 1 f83"/>
                <a:gd name="f171" fmla="*/ f139 1 f84"/>
                <a:gd name="f172" fmla="*/ f140 1 f83"/>
                <a:gd name="f173" fmla="*/ f141 1 f84"/>
                <a:gd name="f174" fmla="*/ f142 f74 1"/>
                <a:gd name="f175" fmla="*/ f143 f74 1"/>
                <a:gd name="f176" fmla="*/ f145 f75 1"/>
                <a:gd name="f177" fmla="*/ f144 f75 1"/>
                <a:gd name="f178" fmla="*/ f146 f74 1"/>
                <a:gd name="f179" fmla="*/ f147 f75 1"/>
                <a:gd name="f180" fmla="*/ f148 f74 1"/>
                <a:gd name="f181" fmla="*/ f149 f75 1"/>
                <a:gd name="f182" fmla="*/ f150 f74 1"/>
                <a:gd name="f183" fmla="*/ f151 f75 1"/>
                <a:gd name="f184" fmla="*/ f152 f74 1"/>
                <a:gd name="f185" fmla="*/ f153 f75 1"/>
                <a:gd name="f186" fmla="*/ f154 f75 1"/>
                <a:gd name="f187" fmla="*/ f155 f74 1"/>
                <a:gd name="f188" fmla="*/ f156 f75 1"/>
                <a:gd name="f189" fmla="*/ f157 f74 1"/>
                <a:gd name="f190" fmla="*/ f158 f75 1"/>
                <a:gd name="f191" fmla="*/ f159 f74 1"/>
                <a:gd name="f192" fmla="*/ f160 f75 1"/>
                <a:gd name="f193" fmla="*/ f161 f74 1"/>
                <a:gd name="f194" fmla="*/ f162 f75 1"/>
                <a:gd name="f195" fmla="*/ f163 f74 1"/>
                <a:gd name="f196" fmla="*/ f164 f75 1"/>
                <a:gd name="f197" fmla="*/ f165 f74 1"/>
                <a:gd name="f198" fmla="*/ f166 f75 1"/>
                <a:gd name="f199" fmla="*/ f167 f75 1"/>
                <a:gd name="f200" fmla="*/ f168 f74 1"/>
                <a:gd name="f201" fmla="*/ f169 f75 1"/>
                <a:gd name="f202" fmla="*/ f170 f74 1"/>
                <a:gd name="f203" fmla="*/ f171 f75 1"/>
                <a:gd name="f204" fmla="*/ f172 f74 1"/>
                <a:gd name="f205" fmla="*/ f173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4" y="f186"/>
                </a:cxn>
                <a:cxn ang="f113">
                  <a:pos x="f187" y="f188"/>
                </a:cxn>
                <a:cxn ang="f113">
                  <a:pos x="f189" y="f190"/>
                </a:cxn>
                <a:cxn ang="f113">
                  <a:pos x="f191" y="f192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7" y="f199"/>
                </a:cxn>
                <a:cxn ang="f113">
                  <a:pos x="f200" y="f201"/>
                </a:cxn>
                <a:cxn ang="f113">
                  <a:pos x="f202" y="f203"/>
                </a:cxn>
                <a:cxn ang="f113">
                  <a:pos x="f204" y="f205"/>
                </a:cxn>
                <a:cxn ang="f113">
                  <a:pos x="f178" y="f179"/>
                </a:cxn>
              </a:cxnLst>
              <a:rect l="f174" t="f177" r="f175" b="f176"/>
              <a:pathLst>
                <a:path w="488" h="491">
                  <a:moveTo>
                    <a:pt x="f8" y="f9"/>
                  </a:moveTo>
                  <a:cubicBezTo>
                    <a:pt x="f8" y="f10"/>
                    <a:pt x="f11" y="f12"/>
                    <a:pt x="f11" y="f7"/>
                  </a:cubicBezTo>
                  <a:cubicBezTo>
                    <a:pt x="f13" y="f14"/>
                    <a:pt x="f15" y="f6"/>
                    <a:pt x="f16" y="f10"/>
                  </a:cubicBezTo>
                  <a:cubicBezTo>
                    <a:pt x="f5" y="f17"/>
                    <a:pt x="f18" y="f19"/>
                    <a:pt x="f18" y="f20"/>
                  </a:cubicBezTo>
                  <a:cubicBezTo>
                    <a:pt x="f18" y="f21"/>
                    <a:pt x="f18" y="f22"/>
                    <a:pt x="f18" y="f23"/>
                  </a:cubicBezTo>
                  <a:cubicBezTo>
                    <a:pt x="f18" y="f24"/>
                    <a:pt x="f25" y="f26"/>
                    <a:pt x="f27" y="f25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1"/>
                    <a:pt x="f35" y="f26"/>
                  </a:cubicBezTo>
                  <a:cubicBezTo>
                    <a:pt x="f36" y="f26"/>
                    <a:pt x="f6" y="f5"/>
                    <a:pt x="f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48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44"/>
                    <a:pt x="f62" y="f35"/>
                    <a:pt x="f63" y="f35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1"/>
                    <a:pt x="f8" y="f9"/>
                  </a:cubicBezTo>
                  <a:close/>
                </a:path>
              </a:pathLst>
            </a:custGeom>
            <a:solidFill>
              <a:srgbClr val="EFBF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3259D59D-4511-19BD-47C2-E5B4CCB49E78}"/>
                </a:ext>
              </a:extLst>
            </p:cNvPr>
            <p:cNvSpPr/>
            <p:nvPr/>
          </p:nvSpPr>
          <p:spPr>
            <a:xfrm>
              <a:off x="13617573" y="2193929"/>
              <a:ext cx="996952" cy="1416048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70"/>
                <a:gd name="f8" fmla="val 526"/>
                <a:gd name="f9" fmla="val 255"/>
                <a:gd name="f10" fmla="val 442"/>
                <a:gd name="f11" fmla="val 236"/>
                <a:gd name="f12" fmla="val 457"/>
                <a:gd name="f13" fmla="val 214"/>
                <a:gd name="f14" fmla="val 468"/>
                <a:gd name="f15" fmla="val 191"/>
                <a:gd name="f16" fmla="val 476"/>
                <a:gd name="f17" fmla="val 177"/>
                <a:gd name="f18" fmla="val 482"/>
                <a:gd name="f19" fmla="val 173"/>
                <a:gd name="f20" fmla="val 487"/>
                <a:gd name="f21" fmla="val 501"/>
                <a:gd name="f22" fmla="val 519"/>
                <a:gd name="f23" fmla="val 166"/>
                <a:gd name="f24" fmla="val 148"/>
                <a:gd name="f25" fmla="val 517"/>
                <a:gd name="f26" fmla="val 137"/>
                <a:gd name="f27" fmla="val 518"/>
                <a:gd name="f28" fmla="val 131"/>
                <a:gd name="f29" fmla="val 508"/>
                <a:gd name="f30" fmla="val 123"/>
                <a:gd name="f31" fmla="val 504"/>
                <a:gd name="f32" fmla="val 113"/>
                <a:gd name="f33" fmla="val 498"/>
                <a:gd name="f34" fmla="val 492"/>
                <a:gd name="f35" fmla="val 128"/>
                <a:gd name="f36" fmla="val 490"/>
                <a:gd name="f37" fmla="val 151"/>
                <a:gd name="f38" fmla="val 481"/>
                <a:gd name="f39" fmla="val 142"/>
                <a:gd name="f40" fmla="val 471"/>
                <a:gd name="f41" fmla="val 129"/>
                <a:gd name="f42" fmla="val 459"/>
                <a:gd name="f43" fmla="val 78"/>
                <a:gd name="f44" fmla="val 411"/>
                <a:gd name="f45" fmla="val 38"/>
                <a:gd name="f46" fmla="val 355"/>
                <a:gd name="f47" fmla="val 14"/>
                <a:gd name="f48" fmla="val 288"/>
                <a:gd name="f49" fmla="val 1"/>
                <a:gd name="f50" fmla="val 252"/>
                <a:gd name="f51" fmla="val 215"/>
                <a:gd name="f52" fmla="val 10"/>
                <a:gd name="f53" fmla="val 179"/>
                <a:gd name="f54" fmla="val 25"/>
                <a:gd name="f55" fmla="val 50"/>
                <a:gd name="f56" fmla="val 72"/>
                <a:gd name="f57" fmla="val 100"/>
                <a:gd name="f58" fmla="val 121"/>
                <a:gd name="f59" fmla="val 23"/>
                <a:gd name="f60" fmla="val 144"/>
                <a:gd name="f61" fmla="val 13"/>
                <a:gd name="f62" fmla="val 169"/>
                <a:gd name="f63" fmla="val 7"/>
                <a:gd name="f64" fmla="val 182"/>
                <a:gd name="f65" fmla="val 6"/>
                <a:gd name="f66" fmla="val 185"/>
                <a:gd name="f67" fmla="val 32"/>
                <a:gd name="f68" fmla="val 193"/>
                <a:gd name="f69" fmla="val 29"/>
                <a:gd name="f70" fmla="val 197"/>
                <a:gd name="f71" fmla="val 24"/>
                <a:gd name="f72" fmla="val 192"/>
                <a:gd name="f73" fmla="val 16"/>
                <a:gd name="f74" fmla="val 183"/>
                <a:gd name="f75" fmla="val 3"/>
                <a:gd name="f76" fmla="val 195"/>
                <a:gd name="f77" fmla="val 200"/>
                <a:gd name="f78" fmla="val 259"/>
                <a:gd name="f79" fmla="val 311"/>
                <a:gd name="f80" fmla="val 18"/>
                <a:gd name="f81" fmla="val 353"/>
                <a:gd name="f82" fmla="val 60"/>
                <a:gd name="f83" fmla="val 356"/>
                <a:gd name="f84" fmla="val 63"/>
                <a:gd name="f85" fmla="val 358"/>
                <a:gd name="f86" fmla="val 67"/>
                <a:gd name="f87" fmla="val 70"/>
                <a:gd name="f88" fmla="val 357"/>
                <a:gd name="f89" fmla="val 87"/>
                <a:gd name="f90" fmla="val 359"/>
                <a:gd name="f91" fmla="val 96"/>
                <a:gd name="f92" fmla="val 367"/>
                <a:gd name="f93" fmla="val 126"/>
                <a:gd name="f94" fmla="val 157"/>
                <a:gd name="f95" fmla="val 189"/>
                <a:gd name="f96" fmla="val 256"/>
                <a:gd name="f97" fmla="val 346"/>
                <a:gd name="f98" fmla="val 313"/>
                <a:gd name="f99" fmla="val 298"/>
                <a:gd name="f100" fmla="val 278"/>
                <a:gd name="f101" fmla="val 380"/>
                <a:gd name="f102" fmla="val 260"/>
                <a:gd name="f103" fmla="val 402"/>
                <a:gd name="f104" fmla="val 245"/>
                <a:gd name="f105" fmla="val 427"/>
                <a:gd name="f106" fmla="val 244"/>
                <a:gd name="f107" fmla="val 238"/>
                <a:gd name="f108" fmla="val 423"/>
                <a:gd name="f109" fmla="val 232"/>
                <a:gd name="f110" fmla="val 416"/>
                <a:gd name="f111" fmla="val 225"/>
                <a:gd name="f112" fmla="val 221"/>
                <a:gd name="f113" fmla="val 426"/>
                <a:gd name="f114" fmla="val 430"/>
                <a:gd name="f115" fmla="val 224"/>
                <a:gd name="f116" fmla="val 433"/>
                <a:gd name="f117" fmla="val 230"/>
                <a:gd name="f118" fmla="val 441"/>
                <a:gd name="f119" fmla="val 237"/>
                <a:gd name="f120" fmla="val 435"/>
                <a:gd name="f121" fmla="val 243"/>
                <a:gd name="f122" fmla="val 250"/>
                <a:gd name="f123" fmla="val 432"/>
                <a:gd name="f124" fmla="val 254"/>
                <a:gd name="f125" fmla="val 436"/>
                <a:gd name="f126" fmla="+- 0 0 -90"/>
                <a:gd name="f127" fmla="*/ f4 1 370"/>
                <a:gd name="f128" fmla="*/ f5 1 526"/>
                <a:gd name="f129" fmla="val f6"/>
                <a:gd name="f130" fmla="val f7"/>
                <a:gd name="f131" fmla="val f8"/>
                <a:gd name="f132" fmla="*/ f126 f0 1"/>
                <a:gd name="f133" fmla="+- f131 0 f129"/>
                <a:gd name="f134" fmla="+- f130 0 f129"/>
                <a:gd name="f135" fmla="*/ f132 1 f3"/>
                <a:gd name="f136" fmla="*/ f134 1 370"/>
                <a:gd name="f137" fmla="*/ f133 1 526"/>
                <a:gd name="f138" fmla="*/ 255 f134 1"/>
                <a:gd name="f139" fmla="*/ 442 f133 1"/>
                <a:gd name="f140" fmla="*/ 191 f134 1"/>
                <a:gd name="f141" fmla="*/ 476 f133 1"/>
                <a:gd name="f142" fmla="*/ 180 f134 1"/>
                <a:gd name="f143" fmla="*/ 501 f133 1"/>
                <a:gd name="f144" fmla="*/ 148 f134 1"/>
                <a:gd name="f145" fmla="*/ 517 f133 1"/>
                <a:gd name="f146" fmla="*/ 123 f134 1"/>
                <a:gd name="f147" fmla="*/ 504 f133 1"/>
                <a:gd name="f148" fmla="*/ 128 f134 1"/>
                <a:gd name="f149" fmla="*/ 490 f133 1"/>
                <a:gd name="f150" fmla="*/ 129 f134 1"/>
                <a:gd name="f151" fmla="*/ 459 f133 1"/>
                <a:gd name="f152" fmla="*/ 14 f134 1"/>
                <a:gd name="f153" fmla="*/ 288 f133 1"/>
                <a:gd name="f154" fmla="*/ 10 f134 1"/>
                <a:gd name="f155" fmla="*/ 179 f133 1"/>
                <a:gd name="f156" fmla="*/ 100 f134 1"/>
                <a:gd name="f157" fmla="*/ 38 f133 1"/>
                <a:gd name="f158" fmla="*/ 169 f134 1"/>
                <a:gd name="f159" fmla="*/ 7 f133 1"/>
                <a:gd name="f160" fmla="*/ 185 f134 1"/>
                <a:gd name="f161" fmla="*/ 32 f133 1"/>
                <a:gd name="f162" fmla="*/ 192 f134 1"/>
                <a:gd name="f163" fmla="*/ 16 f133 1"/>
                <a:gd name="f164" fmla="*/ 200 f134 1"/>
                <a:gd name="f165" fmla="*/ 3 f133 1"/>
                <a:gd name="f166" fmla="*/ 353 f134 1"/>
                <a:gd name="f167" fmla="*/ 60 f133 1"/>
                <a:gd name="f168" fmla="*/ 360 f134 1"/>
                <a:gd name="f169" fmla="*/ 70 f133 1"/>
                <a:gd name="f170" fmla="*/ 359 f134 1"/>
                <a:gd name="f171" fmla="*/ 96 f133 1"/>
                <a:gd name="f172" fmla="*/ 370 f134 1"/>
                <a:gd name="f173" fmla="*/ 189 f133 1"/>
                <a:gd name="f174" fmla="*/ 298 f134 1"/>
                <a:gd name="f175" fmla="*/ 360 f133 1"/>
                <a:gd name="f176" fmla="*/ 245 f134 1"/>
                <a:gd name="f177" fmla="*/ 427 f133 1"/>
                <a:gd name="f178" fmla="*/ 244 f134 1"/>
                <a:gd name="f179" fmla="*/ 225 f134 1"/>
                <a:gd name="f180" fmla="*/ 423 f133 1"/>
                <a:gd name="f181" fmla="*/ 224 f134 1"/>
                <a:gd name="f182" fmla="*/ 433 f133 1"/>
                <a:gd name="f183" fmla="*/ 243 f134 1"/>
                <a:gd name="f184" fmla="+- f135 0 f1"/>
                <a:gd name="f185" fmla="*/ f138 1 370"/>
                <a:gd name="f186" fmla="*/ f139 1 526"/>
                <a:gd name="f187" fmla="*/ f140 1 370"/>
                <a:gd name="f188" fmla="*/ f141 1 526"/>
                <a:gd name="f189" fmla="*/ f142 1 370"/>
                <a:gd name="f190" fmla="*/ f143 1 526"/>
                <a:gd name="f191" fmla="*/ f144 1 370"/>
                <a:gd name="f192" fmla="*/ f145 1 526"/>
                <a:gd name="f193" fmla="*/ f146 1 370"/>
                <a:gd name="f194" fmla="*/ f147 1 526"/>
                <a:gd name="f195" fmla="*/ f148 1 370"/>
                <a:gd name="f196" fmla="*/ f149 1 526"/>
                <a:gd name="f197" fmla="*/ f150 1 370"/>
                <a:gd name="f198" fmla="*/ f151 1 526"/>
                <a:gd name="f199" fmla="*/ f152 1 370"/>
                <a:gd name="f200" fmla="*/ f153 1 526"/>
                <a:gd name="f201" fmla="*/ f154 1 370"/>
                <a:gd name="f202" fmla="*/ f155 1 526"/>
                <a:gd name="f203" fmla="*/ f156 1 370"/>
                <a:gd name="f204" fmla="*/ f157 1 526"/>
                <a:gd name="f205" fmla="*/ f158 1 370"/>
                <a:gd name="f206" fmla="*/ f159 1 526"/>
                <a:gd name="f207" fmla="*/ f160 1 370"/>
                <a:gd name="f208" fmla="*/ f161 1 526"/>
                <a:gd name="f209" fmla="*/ f162 1 370"/>
                <a:gd name="f210" fmla="*/ f163 1 526"/>
                <a:gd name="f211" fmla="*/ f164 1 370"/>
                <a:gd name="f212" fmla="*/ f165 1 526"/>
                <a:gd name="f213" fmla="*/ f166 1 370"/>
                <a:gd name="f214" fmla="*/ f167 1 526"/>
                <a:gd name="f215" fmla="*/ f168 1 370"/>
                <a:gd name="f216" fmla="*/ f169 1 526"/>
                <a:gd name="f217" fmla="*/ f170 1 370"/>
                <a:gd name="f218" fmla="*/ f171 1 526"/>
                <a:gd name="f219" fmla="*/ f172 1 370"/>
                <a:gd name="f220" fmla="*/ f173 1 526"/>
                <a:gd name="f221" fmla="*/ f174 1 370"/>
                <a:gd name="f222" fmla="*/ f175 1 526"/>
                <a:gd name="f223" fmla="*/ f176 1 370"/>
                <a:gd name="f224" fmla="*/ f177 1 526"/>
                <a:gd name="f225" fmla="*/ f178 1 370"/>
                <a:gd name="f226" fmla="*/ f179 1 370"/>
                <a:gd name="f227" fmla="*/ f180 1 526"/>
                <a:gd name="f228" fmla="*/ f181 1 370"/>
                <a:gd name="f229" fmla="*/ f182 1 526"/>
                <a:gd name="f230" fmla="*/ f183 1 370"/>
                <a:gd name="f231" fmla="*/ 0 1 f136"/>
                <a:gd name="f232" fmla="*/ f130 1 f136"/>
                <a:gd name="f233" fmla="*/ 0 1 f137"/>
                <a:gd name="f234" fmla="*/ f131 1 f137"/>
                <a:gd name="f235" fmla="*/ f185 1 f136"/>
                <a:gd name="f236" fmla="*/ f186 1 f137"/>
                <a:gd name="f237" fmla="*/ f187 1 f136"/>
                <a:gd name="f238" fmla="*/ f188 1 f137"/>
                <a:gd name="f239" fmla="*/ f189 1 f136"/>
                <a:gd name="f240" fmla="*/ f190 1 f137"/>
                <a:gd name="f241" fmla="*/ f191 1 f136"/>
                <a:gd name="f242" fmla="*/ f192 1 f137"/>
                <a:gd name="f243" fmla="*/ f193 1 f136"/>
                <a:gd name="f244" fmla="*/ f194 1 f137"/>
                <a:gd name="f245" fmla="*/ f195 1 f136"/>
                <a:gd name="f246" fmla="*/ f196 1 f137"/>
                <a:gd name="f247" fmla="*/ f197 1 f136"/>
                <a:gd name="f248" fmla="*/ f198 1 f137"/>
                <a:gd name="f249" fmla="*/ f199 1 f136"/>
                <a:gd name="f250" fmla="*/ f200 1 f137"/>
                <a:gd name="f251" fmla="*/ f201 1 f136"/>
                <a:gd name="f252" fmla="*/ f202 1 f137"/>
                <a:gd name="f253" fmla="*/ f203 1 f136"/>
                <a:gd name="f254" fmla="*/ f204 1 f137"/>
                <a:gd name="f255" fmla="*/ f205 1 f136"/>
                <a:gd name="f256" fmla="*/ f206 1 f137"/>
                <a:gd name="f257" fmla="*/ f207 1 f136"/>
                <a:gd name="f258" fmla="*/ f208 1 f137"/>
                <a:gd name="f259" fmla="*/ f209 1 f136"/>
                <a:gd name="f260" fmla="*/ f210 1 f137"/>
                <a:gd name="f261" fmla="*/ f211 1 f136"/>
                <a:gd name="f262" fmla="*/ f212 1 f137"/>
                <a:gd name="f263" fmla="*/ f213 1 f136"/>
                <a:gd name="f264" fmla="*/ f214 1 f137"/>
                <a:gd name="f265" fmla="*/ f215 1 f136"/>
                <a:gd name="f266" fmla="*/ f216 1 f137"/>
                <a:gd name="f267" fmla="*/ f217 1 f136"/>
                <a:gd name="f268" fmla="*/ f218 1 f137"/>
                <a:gd name="f269" fmla="*/ f219 1 f136"/>
                <a:gd name="f270" fmla="*/ f220 1 f137"/>
                <a:gd name="f271" fmla="*/ f221 1 f136"/>
                <a:gd name="f272" fmla="*/ f222 1 f137"/>
                <a:gd name="f273" fmla="*/ f223 1 f136"/>
                <a:gd name="f274" fmla="*/ f224 1 f137"/>
                <a:gd name="f275" fmla="*/ f225 1 f136"/>
                <a:gd name="f276" fmla="*/ f226 1 f136"/>
                <a:gd name="f277" fmla="*/ f227 1 f137"/>
                <a:gd name="f278" fmla="*/ f228 1 f136"/>
                <a:gd name="f279" fmla="*/ f229 1 f137"/>
                <a:gd name="f280" fmla="*/ f230 1 f136"/>
                <a:gd name="f281" fmla="*/ f231 f127 1"/>
                <a:gd name="f282" fmla="*/ f232 f127 1"/>
                <a:gd name="f283" fmla="*/ f234 f128 1"/>
                <a:gd name="f284" fmla="*/ f233 f128 1"/>
                <a:gd name="f285" fmla="*/ f235 f127 1"/>
                <a:gd name="f286" fmla="*/ f236 f128 1"/>
                <a:gd name="f287" fmla="*/ f237 f127 1"/>
                <a:gd name="f288" fmla="*/ f238 f128 1"/>
                <a:gd name="f289" fmla="*/ f239 f127 1"/>
                <a:gd name="f290" fmla="*/ f240 f128 1"/>
                <a:gd name="f291" fmla="*/ f241 f127 1"/>
                <a:gd name="f292" fmla="*/ f242 f128 1"/>
                <a:gd name="f293" fmla="*/ f243 f127 1"/>
                <a:gd name="f294" fmla="*/ f244 f128 1"/>
                <a:gd name="f295" fmla="*/ f245 f127 1"/>
                <a:gd name="f296" fmla="*/ f246 f128 1"/>
                <a:gd name="f297" fmla="*/ f247 f127 1"/>
                <a:gd name="f298" fmla="*/ f248 f128 1"/>
                <a:gd name="f299" fmla="*/ f249 f127 1"/>
                <a:gd name="f300" fmla="*/ f250 f128 1"/>
                <a:gd name="f301" fmla="*/ f251 f127 1"/>
                <a:gd name="f302" fmla="*/ f252 f128 1"/>
                <a:gd name="f303" fmla="*/ f253 f127 1"/>
                <a:gd name="f304" fmla="*/ f254 f128 1"/>
                <a:gd name="f305" fmla="*/ f255 f127 1"/>
                <a:gd name="f306" fmla="*/ f256 f128 1"/>
                <a:gd name="f307" fmla="*/ f257 f127 1"/>
                <a:gd name="f308" fmla="*/ f258 f128 1"/>
                <a:gd name="f309" fmla="*/ f259 f127 1"/>
                <a:gd name="f310" fmla="*/ f260 f128 1"/>
                <a:gd name="f311" fmla="*/ f261 f127 1"/>
                <a:gd name="f312" fmla="*/ f262 f128 1"/>
                <a:gd name="f313" fmla="*/ f263 f127 1"/>
                <a:gd name="f314" fmla="*/ f264 f128 1"/>
                <a:gd name="f315" fmla="*/ f265 f127 1"/>
                <a:gd name="f316" fmla="*/ f266 f128 1"/>
                <a:gd name="f317" fmla="*/ f267 f127 1"/>
                <a:gd name="f318" fmla="*/ f268 f128 1"/>
                <a:gd name="f319" fmla="*/ f269 f127 1"/>
                <a:gd name="f320" fmla="*/ f270 f128 1"/>
                <a:gd name="f321" fmla="*/ f271 f127 1"/>
                <a:gd name="f322" fmla="*/ f272 f128 1"/>
                <a:gd name="f323" fmla="*/ f273 f127 1"/>
                <a:gd name="f324" fmla="*/ f274 f128 1"/>
                <a:gd name="f325" fmla="*/ f275 f127 1"/>
                <a:gd name="f326" fmla="*/ f276 f127 1"/>
                <a:gd name="f327" fmla="*/ f277 f128 1"/>
                <a:gd name="f328" fmla="*/ f278 f127 1"/>
                <a:gd name="f329" fmla="*/ f279 f128 1"/>
                <a:gd name="f330" fmla="*/ f280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4">
                  <a:pos x="f285" y="f286"/>
                </a:cxn>
                <a:cxn ang="f184">
                  <a:pos x="f287" y="f288"/>
                </a:cxn>
                <a:cxn ang="f184">
                  <a:pos x="f289" y="f290"/>
                </a:cxn>
                <a:cxn ang="f184">
                  <a:pos x="f291" y="f292"/>
                </a:cxn>
                <a:cxn ang="f184">
                  <a:pos x="f293" y="f294"/>
                </a:cxn>
                <a:cxn ang="f184">
                  <a:pos x="f295" y="f296"/>
                </a:cxn>
                <a:cxn ang="f184">
                  <a:pos x="f297" y="f298"/>
                </a:cxn>
                <a:cxn ang="f184">
                  <a:pos x="f299" y="f300"/>
                </a:cxn>
                <a:cxn ang="f184">
                  <a:pos x="f301" y="f302"/>
                </a:cxn>
                <a:cxn ang="f184">
                  <a:pos x="f303" y="f304"/>
                </a:cxn>
                <a:cxn ang="f184">
                  <a:pos x="f305" y="f306"/>
                </a:cxn>
                <a:cxn ang="f184">
                  <a:pos x="f307" y="f308"/>
                </a:cxn>
                <a:cxn ang="f184">
                  <a:pos x="f309" y="f310"/>
                </a:cxn>
                <a:cxn ang="f184">
                  <a:pos x="f311" y="f312"/>
                </a:cxn>
                <a:cxn ang="f184">
                  <a:pos x="f313" y="f314"/>
                </a:cxn>
                <a:cxn ang="f184">
                  <a:pos x="f315" y="f316"/>
                </a:cxn>
                <a:cxn ang="f184">
                  <a:pos x="f317" y="f318"/>
                </a:cxn>
                <a:cxn ang="f184">
                  <a:pos x="f319" y="f320"/>
                </a:cxn>
                <a:cxn ang="f184">
                  <a:pos x="f321" y="f322"/>
                </a:cxn>
                <a:cxn ang="f184">
                  <a:pos x="f323" y="f324"/>
                </a:cxn>
                <a:cxn ang="f184">
                  <a:pos x="f325" y="f324"/>
                </a:cxn>
                <a:cxn ang="f184">
                  <a:pos x="f326" y="f327"/>
                </a:cxn>
                <a:cxn ang="f184">
                  <a:pos x="f328" y="f329"/>
                </a:cxn>
                <a:cxn ang="f184">
                  <a:pos x="f330" y="f329"/>
                </a:cxn>
                <a:cxn ang="f184">
                  <a:pos x="f285" y="f286"/>
                </a:cxn>
              </a:cxnLst>
              <a:rect l="f281" t="f284" r="f282" b="f283"/>
              <a:pathLst>
                <a:path w="370" h="526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3" y="f21"/>
                  </a:cubicBezTo>
                  <a:cubicBezTo>
                    <a:pt x="f3" y="f22"/>
                    <a:pt x="f23" y="f8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0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6" y="f51"/>
                    <a:pt x="f52" y="f53"/>
                  </a:cubicBezTo>
                  <a:cubicBezTo>
                    <a:pt x="f54" y="f30"/>
                    <a:pt x="f55" y="f56"/>
                    <a:pt x="f57" y="f45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65"/>
                    <a:pt x="f77" y="f75"/>
                  </a:cubicBezTo>
                  <a:cubicBezTo>
                    <a:pt x="f78" y="f6"/>
                    <a:pt x="f79" y="f80"/>
                    <a:pt x="f81" y="f82"/>
                  </a:cubicBezTo>
                  <a:cubicBezTo>
                    <a:pt x="f83" y="f84"/>
                    <a:pt x="f85" y="f86"/>
                    <a:pt x="f2" y="f87"/>
                  </a:cubicBezTo>
                  <a:cubicBezTo>
                    <a:pt x="f81" y="f43"/>
                    <a:pt x="f88" y="f89"/>
                    <a:pt x="f90" y="f91"/>
                  </a:cubicBezTo>
                  <a:cubicBezTo>
                    <a:pt x="f92" y="f93"/>
                    <a:pt x="f7" y="f94"/>
                    <a:pt x="f7" y="f95"/>
                  </a:cubicBezTo>
                  <a:cubicBezTo>
                    <a:pt x="f7" y="f96"/>
                    <a:pt x="f97" y="f98"/>
                    <a:pt x="f99" y="f2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4" y="f105"/>
                    <a:pt x="f106" y="f105"/>
                    <a:pt x="f106" y="f105"/>
                  </a:cubicBezTo>
                  <a:cubicBezTo>
                    <a:pt x="f107" y="f108"/>
                    <a:pt x="f109" y="f110"/>
                    <a:pt x="f111" y="f108"/>
                  </a:cubicBezTo>
                  <a:cubicBezTo>
                    <a:pt x="f112" y="f113"/>
                    <a:pt x="f112" y="f114"/>
                    <a:pt x="f115" y="f116"/>
                  </a:cubicBezTo>
                  <a:cubicBezTo>
                    <a:pt x="f117" y="f118"/>
                    <a:pt x="f119" y="f120"/>
                    <a:pt x="f121" y="f116"/>
                  </a:cubicBezTo>
                  <a:cubicBezTo>
                    <a:pt x="f122" y="f123"/>
                    <a:pt x="f124" y="f125"/>
                    <a:pt x="f9" y="f10"/>
                  </a:cubicBezTo>
                  <a:close/>
                </a:path>
              </a:pathLst>
            </a:custGeom>
            <a:solidFill>
              <a:srgbClr val="EFBF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D73A5723-0637-9A63-E12A-68924CB4FA99}"/>
                </a:ext>
              </a:extLst>
            </p:cNvPr>
            <p:cNvSpPr/>
            <p:nvPr/>
          </p:nvSpPr>
          <p:spPr>
            <a:xfrm>
              <a:off x="15528926" y="4024310"/>
              <a:ext cx="1700217" cy="26701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2"/>
                <a:gd name="f7" fmla="val 992"/>
                <a:gd name="f8" fmla="val 466"/>
                <a:gd name="f9" fmla="val 52"/>
                <a:gd name="f10" fmla="val 468"/>
                <a:gd name="f11" fmla="val 35"/>
                <a:gd name="f12" fmla="val 458"/>
                <a:gd name="f13" fmla="val 36"/>
                <a:gd name="f14" fmla="val 447"/>
                <a:gd name="f15" fmla="val 303"/>
                <a:gd name="f16" fmla="val 159"/>
                <a:gd name="f17" fmla="val 16"/>
                <a:gd name="f18" fmla="val 11"/>
                <a:gd name="f19" fmla="val 43"/>
                <a:gd name="f20" fmla="val 29"/>
                <a:gd name="f21" fmla="val 1"/>
                <a:gd name="f22" fmla="val 28"/>
                <a:gd name="f23" fmla="val 2"/>
                <a:gd name="f24" fmla="val 3"/>
                <a:gd name="f25" fmla="val 148"/>
                <a:gd name="f26" fmla="val 23"/>
                <a:gd name="f27" fmla="val 293"/>
                <a:gd name="f28" fmla="val 27"/>
                <a:gd name="f29" fmla="val 438"/>
                <a:gd name="f30" fmla="val 26"/>
                <a:gd name="f31" fmla="val 461"/>
                <a:gd name="f32" fmla="val 482"/>
                <a:gd name="f33" fmla="val 25"/>
                <a:gd name="f34" fmla="val 502"/>
                <a:gd name="f35" fmla="val 12"/>
                <a:gd name="f36" fmla="val 506"/>
                <a:gd name="f37" fmla="val 10"/>
                <a:gd name="f38" fmla="val 511"/>
                <a:gd name="f39" fmla="val 7"/>
                <a:gd name="f40" fmla="val 516"/>
                <a:gd name="f41" fmla="val 9"/>
                <a:gd name="f42" fmla="val 425"/>
                <a:gd name="f43" fmla="val 333"/>
                <a:gd name="f44" fmla="val 242"/>
                <a:gd name="f45" fmla="val 190"/>
                <a:gd name="f46" fmla="val 138"/>
                <a:gd name="f47" fmla="val 85"/>
                <a:gd name="f48" fmla="val 76"/>
                <a:gd name="f49" fmla="val 66"/>
                <a:gd name="f50" fmla="val 58"/>
                <a:gd name="f51" fmla="val 4"/>
                <a:gd name="f52" fmla="val 64"/>
                <a:gd name="f53" fmla="val 71"/>
                <a:gd name="f54" fmla="val 77"/>
                <a:gd name="f55" fmla="val 222"/>
                <a:gd name="f56" fmla="val 367"/>
                <a:gd name="f57" fmla="val 531"/>
                <a:gd name="f58" fmla="val 536"/>
                <a:gd name="f59" fmla="val 6"/>
                <a:gd name="f60" fmla="val 535"/>
                <a:gd name="f61" fmla="val 172"/>
                <a:gd name="f62" fmla="val 317"/>
                <a:gd name="f63" fmla="val 463"/>
                <a:gd name="f64" fmla="val 478"/>
                <a:gd name="f65" fmla="val 539"/>
                <a:gd name="f66" fmla="val 485"/>
                <a:gd name="f67" fmla="val 556"/>
                <a:gd name="f68" fmla="val 484"/>
                <a:gd name="f69" fmla="val 574"/>
                <a:gd name="f70" fmla="val 592"/>
                <a:gd name="f71" fmla="val 611"/>
                <a:gd name="f72" fmla="val 483"/>
                <a:gd name="f73" fmla="val 627"/>
                <a:gd name="f74" fmla="val 481"/>
                <a:gd name="f75" fmla="val 487"/>
                <a:gd name="f76" fmla="val 503"/>
                <a:gd name="f77" fmla="val 631"/>
                <a:gd name="f78" fmla="val 604"/>
                <a:gd name="f79" fmla="val 704"/>
                <a:gd name="f80" fmla="val 805"/>
                <a:gd name="f81" fmla="val 853"/>
                <a:gd name="f82" fmla="val 901"/>
                <a:gd name="f83" fmla="val 950"/>
                <a:gd name="f84" fmla="val 962"/>
                <a:gd name="f85" fmla="val 628"/>
                <a:gd name="f86" fmla="val 970"/>
                <a:gd name="f87" fmla="val 616"/>
                <a:gd name="f88" fmla="val 973"/>
                <a:gd name="f89" fmla="val 600"/>
                <a:gd name="f90" fmla="val 979"/>
                <a:gd name="f91" fmla="val 586"/>
                <a:gd name="f92" fmla="val 991"/>
                <a:gd name="f93" fmla="val 568"/>
                <a:gd name="f94" fmla="val 990"/>
                <a:gd name="f95" fmla="val 557"/>
                <a:gd name="f96" fmla="val 981"/>
                <a:gd name="f97" fmla="val 972"/>
                <a:gd name="f98" fmla="val 558"/>
                <a:gd name="f99" fmla="val 877"/>
                <a:gd name="f100" fmla="val 782"/>
                <a:gd name="f101" fmla="val 687"/>
                <a:gd name="f102" fmla="val 665"/>
                <a:gd name="f103" fmla="val 554"/>
                <a:gd name="f104" fmla="val 643"/>
                <a:gd name="f105" fmla="val 621"/>
                <a:gd name="f106" fmla="val 605"/>
                <a:gd name="f107" fmla="val 559"/>
                <a:gd name="f108" fmla="val 589"/>
                <a:gd name="f109" fmla="val 573"/>
                <a:gd name="f110" fmla="val 564"/>
                <a:gd name="f111" fmla="val 538"/>
                <a:gd name="f112" fmla="val 562"/>
                <a:gd name="f113" fmla="val 520"/>
                <a:gd name="f114" fmla="val 561"/>
                <a:gd name="f115" fmla="val 518"/>
                <a:gd name="f116" fmla="val 517"/>
                <a:gd name="f117" fmla="val 514"/>
                <a:gd name="f118" fmla="val 474"/>
                <a:gd name="f119" fmla="val 470"/>
                <a:gd name="f120" fmla="val 462"/>
                <a:gd name="f121" fmla="val 508"/>
                <a:gd name="f122" fmla="val 464"/>
                <a:gd name="f123" fmla="val 497"/>
                <a:gd name="f124" fmla="val 486"/>
                <a:gd name="f125" fmla="val 380"/>
                <a:gd name="f126" fmla="val 274"/>
                <a:gd name="f127" fmla="val 168"/>
                <a:gd name="f128" fmla="val 129"/>
                <a:gd name="f129" fmla="val 460"/>
                <a:gd name="f130" fmla="val 90"/>
                <a:gd name="f131" fmla="+- 0 0 -90"/>
                <a:gd name="f132" fmla="*/ f3 1 632"/>
                <a:gd name="f133" fmla="*/ f4 1 992"/>
                <a:gd name="f134" fmla="val f5"/>
                <a:gd name="f135" fmla="val f6"/>
                <a:gd name="f136" fmla="val f7"/>
                <a:gd name="f137" fmla="*/ f131 f0 1"/>
                <a:gd name="f138" fmla="+- f136 0 f134"/>
                <a:gd name="f139" fmla="+- f135 0 f134"/>
                <a:gd name="f140" fmla="*/ f137 1 f2"/>
                <a:gd name="f141" fmla="*/ f139 1 632"/>
                <a:gd name="f142" fmla="*/ f138 1 992"/>
                <a:gd name="f143" fmla="*/ 466 f139 1"/>
                <a:gd name="f144" fmla="*/ 52 f138 1"/>
                <a:gd name="f145" fmla="*/ 447 f139 1"/>
                <a:gd name="f146" fmla="*/ 36 f138 1"/>
                <a:gd name="f147" fmla="*/ 16 f139 1"/>
                <a:gd name="f148" fmla="*/ 0 f139 1"/>
                <a:gd name="f149" fmla="*/ 29 f138 1"/>
                <a:gd name="f150" fmla="*/ 3 f139 1"/>
                <a:gd name="f151" fmla="*/ 28 f138 1"/>
                <a:gd name="f152" fmla="*/ 438 f139 1"/>
                <a:gd name="f153" fmla="*/ 26 f138 1"/>
                <a:gd name="f154" fmla="*/ 502 f139 1"/>
                <a:gd name="f155" fmla="*/ 12 f138 1"/>
                <a:gd name="f156" fmla="*/ 516 f139 1"/>
                <a:gd name="f157" fmla="*/ 9 f138 1"/>
                <a:gd name="f158" fmla="*/ 242 f139 1"/>
                <a:gd name="f159" fmla="*/ 11 f138 1"/>
                <a:gd name="f160" fmla="*/ 85 f139 1"/>
                <a:gd name="f161" fmla="*/ 58 f139 1"/>
                <a:gd name="f162" fmla="*/ 4 f138 1"/>
                <a:gd name="f163" fmla="*/ 77 f139 1"/>
                <a:gd name="f164" fmla="*/ 2 f138 1"/>
                <a:gd name="f165" fmla="*/ 511 f139 1"/>
                <a:gd name="f166" fmla="*/ 1 f138 1"/>
                <a:gd name="f167" fmla="*/ 536 f139 1"/>
                <a:gd name="f168" fmla="*/ 463 f138 1"/>
                <a:gd name="f169" fmla="*/ 556 f139 1"/>
                <a:gd name="f170" fmla="*/ 484 f138 1"/>
                <a:gd name="f171" fmla="*/ 611 f139 1"/>
                <a:gd name="f172" fmla="*/ 483 f138 1"/>
                <a:gd name="f173" fmla="*/ 632 f139 1"/>
                <a:gd name="f174" fmla="*/ 503 f138 1"/>
                <a:gd name="f175" fmla="*/ 631 f139 1"/>
                <a:gd name="f176" fmla="*/ 805 f138 1"/>
                <a:gd name="f177" fmla="*/ 950 f138 1"/>
                <a:gd name="f178" fmla="*/ 616 f139 1"/>
                <a:gd name="f179" fmla="*/ 973 f138 1"/>
                <a:gd name="f180" fmla="*/ 568 f139 1"/>
                <a:gd name="f181" fmla="*/ 992 f138 1"/>
                <a:gd name="f182" fmla="*/ 557 f139 1"/>
                <a:gd name="f183" fmla="*/ 972 f138 1"/>
                <a:gd name="f184" fmla="*/ 687 f138 1"/>
                <a:gd name="f185" fmla="*/ 558 f139 1"/>
                <a:gd name="f186" fmla="*/ 621 f138 1"/>
                <a:gd name="f187" fmla="*/ 573 f138 1"/>
                <a:gd name="f188" fmla="*/ 562 f139 1"/>
                <a:gd name="f189" fmla="*/ 520 f138 1"/>
                <a:gd name="f190" fmla="*/ 516 f138 1"/>
                <a:gd name="f191" fmla="*/ 481 f139 1"/>
                <a:gd name="f192" fmla="*/ 518 f138 1"/>
                <a:gd name="f193" fmla="*/ 470 f139 1"/>
                <a:gd name="f194" fmla="*/ 463 f139 1"/>
                <a:gd name="f195" fmla="*/ 486 f138 1"/>
                <a:gd name="f196" fmla="*/ 168 f138 1"/>
                <a:gd name="f197" fmla="+- f140 0 f1"/>
                <a:gd name="f198" fmla="*/ f143 1 632"/>
                <a:gd name="f199" fmla="*/ f144 1 992"/>
                <a:gd name="f200" fmla="*/ f145 1 632"/>
                <a:gd name="f201" fmla="*/ f146 1 992"/>
                <a:gd name="f202" fmla="*/ f147 1 632"/>
                <a:gd name="f203" fmla="*/ f148 1 632"/>
                <a:gd name="f204" fmla="*/ f149 1 992"/>
                <a:gd name="f205" fmla="*/ f150 1 632"/>
                <a:gd name="f206" fmla="*/ f151 1 992"/>
                <a:gd name="f207" fmla="*/ f152 1 632"/>
                <a:gd name="f208" fmla="*/ f153 1 992"/>
                <a:gd name="f209" fmla="*/ f154 1 632"/>
                <a:gd name="f210" fmla="*/ f155 1 992"/>
                <a:gd name="f211" fmla="*/ f156 1 632"/>
                <a:gd name="f212" fmla="*/ f157 1 992"/>
                <a:gd name="f213" fmla="*/ f158 1 632"/>
                <a:gd name="f214" fmla="*/ f159 1 992"/>
                <a:gd name="f215" fmla="*/ f160 1 632"/>
                <a:gd name="f216" fmla="*/ f161 1 632"/>
                <a:gd name="f217" fmla="*/ f162 1 992"/>
                <a:gd name="f218" fmla="*/ f163 1 632"/>
                <a:gd name="f219" fmla="*/ f164 1 992"/>
                <a:gd name="f220" fmla="*/ f165 1 632"/>
                <a:gd name="f221" fmla="*/ f166 1 992"/>
                <a:gd name="f222" fmla="*/ f167 1 632"/>
                <a:gd name="f223" fmla="*/ f168 1 992"/>
                <a:gd name="f224" fmla="*/ f169 1 632"/>
                <a:gd name="f225" fmla="*/ f170 1 992"/>
                <a:gd name="f226" fmla="*/ f171 1 632"/>
                <a:gd name="f227" fmla="*/ f172 1 992"/>
                <a:gd name="f228" fmla="*/ f173 1 632"/>
                <a:gd name="f229" fmla="*/ f174 1 992"/>
                <a:gd name="f230" fmla="*/ f175 1 632"/>
                <a:gd name="f231" fmla="*/ f176 1 992"/>
                <a:gd name="f232" fmla="*/ f177 1 992"/>
                <a:gd name="f233" fmla="*/ f178 1 632"/>
                <a:gd name="f234" fmla="*/ f179 1 992"/>
                <a:gd name="f235" fmla="*/ f180 1 632"/>
                <a:gd name="f236" fmla="*/ f181 1 992"/>
                <a:gd name="f237" fmla="*/ f182 1 632"/>
                <a:gd name="f238" fmla="*/ f183 1 992"/>
                <a:gd name="f239" fmla="*/ f184 1 992"/>
                <a:gd name="f240" fmla="*/ f185 1 632"/>
                <a:gd name="f241" fmla="*/ f186 1 992"/>
                <a:gd name="f242" fmla="*/ f187 1 992"/>
                <a:gd name="f243" fmla="*/ f188 1 632"/>
                <a:gd name="f244" fmla="*/ f189 1 992"/>
                <a:gd name="f245" fmla="*/ f190 1 992"/>
                <a:gd name="f246" fmla="*/ f191 1 632"/>
                <a:gd name="f247" fmla="*/ f192 1 992"/>
                <a:gd name="f248" fmla="*/ f193 1 632"/>
                <a:gd name="f249" fmla="*/ f194 1 632"/>
                <a:gd name="f250" fmla="*/ f195 1 992"/>
                <a:gd name="f251" fmla="*/ f196 1 992"/>
                <a:gd name="f252" fmla="*/ 0 1 f141"/>
                <a:gd name="f253" fmla="*/ f135 1 f141"/>
                <a:gd name="f254" fmla="*/ 0 1 f142"/>
                <a:gd name="f255" fmla="*/ f136 1 f142"/>
                <a:gd name="f256" fmla="*/ f198 1 f141"/>
                <a:gd name="f257" fmla="*/ f199 1 f142"/>
                <a:gd name="f258" fmla="*/ f200 1 f141"/>
                <a:gd name="f259" fmla="*/ f201 1 f142"/>
                <a:gd name="f260" fmla="*/ f202 1 f141"/>
                <a:gd name="f261" fmla="*/ f203 1 f141"/>
                <a:gd name="f262" fmla="*/ f204 1 f142"/>
                <a:gd name="f263" fmla="*/ f205 1 f141"/>
                <a:gd name="f264" fmla="*/ f206 1 f142"/>
                <a:gd name="f265" fmla="*/ f207 1 f141"/>
                <a:gd name="f266" fmla="*/ f208 1 f142"/>
                <a:gd name="f267" fmla="*/ f209 1 f141"/>
                <a:gd name="f268" fmla="*/ f210 1 f142"/>
                <a:gd name="f269" fmla="*/ f211 1 f141"/>
                <a:gd name="f270" fmla="*/ f212 1 f142"/>
                <a:gd name="f271" fmla="*/ f213 1 f141"/>
                <a:gd name="f272" fmla="*/ f214 1 f142"/>
                <a:gd name="f273" fmla="*/ f215 1 f141"/>
                <a:gd name="f274" fmla="*/ f216 1 f141"/>
                <a:gd name="f275" fmla="*/ f217 1 f142"/>
                <a:gd name="f276" fmla="*/ f218 1 f141"/>
                <a:gd name="f277" fmla="*/ f219 1 f142"/>
                <a:gd name="f278" fmla="*/ f220 1 f141"/>
                <a:gd name="f279" fmla="*/ f221 1 f142"/>
                <a:gd name="f280" fmla="*/ f222 1 f141"/>
                <a:gd name="f281" fmla="*/ f223 1 f142"/>
                <a:gd name="f282" fmla="*/ f224 1 f141"/>
                <a:gd name="f283" fmla="*/ f225 1 f142"/>
                <a:gd name="f284" fmla="*/ f226 1 f141"/>
                <a:gd name="f285" fmla="*/ f227 1 f142"/>
                <a:gd name="f286" fmla="*/ f228 1 f141"/>
                <a:gd name="f287" fmla="*/ f229 1 f142"/>
                <a:gd name="f288" fmla="*/ f230 1 f141"/>
                <a:gd name="f289" fmla="*/ f231 1 f142"/>
                <a:gd name="f290" fmla="*/ f232 1 f142"/>
                <a:gd name="f291" fmla="*/ f233 1 f141"/>
                <a:gd name="f292" fmla="*/ f234 1 f142"/>
                <a:gd name="f293" fmla="*/ f235 1 f141"/>
                <a:gd name="f294" fmla="*/ f236 1 f142"/>
                <a:gd name="f295" fmla="*/ f237 1 f141"/>
                <a:gd name="f296" fmla="*/ f238 1 f142"/>
                <a:gd name="f297" fmla="*/ f239 1 f142"/>
                <a:gd name="f298" fmla="*/ f240 1 f141"/>
                <a:gd name="f299" fmla="*/ f241 1 f142"/>
                <a:gd name="f300" fmla="*/ f242 1 f142"/>
                <a:gd name="f301" fmla="*/ f243 1 f141"/>
                <a:gd name="f302" fmla="*/ f244 1 f142"/>
                <a:gd name="f303" fmla="*/ f245 1 f142"/>
                <a:gd name="f304" fmla="*/ f246 1 f141"/>
                <a:gd name="f305" fmla="*/ f247 1 f142"/>
                <a:gd name="f306" fmla="*/ f248 1 f141"/>
                <a:gd name="f307" fmla="*/ f249 1 f141"/>
                <a:gd name="f308" fmla="*/ f250 1 f142"/>
                <a:gd name="f309" fmla="*/ f251 1 f142"/>
                <a:gd name="f310" fmla="*/ f252 f132 1"/>
                <a:gd name="f311" fmla="*/ f253 f132 1"/>
                <a:gd name="f312" fmla="*/ f255 f133 1"/>
                <a:gd name="f313" fmla="*/ f254 f133 1"/>
                <a:gd name="f314" fmla="*/ f256 f132 1"/>
                <a:gd name="f315" fmla="*/ f257 f133 1"/>
                <a:gd name="f316" fmla="*/ f258 f132 1"/>
                <a:gd name="f317" fmla="*/ f259 f133 1"/>
                <a:gd name="f318" fmla="*/ f260 f132 1"/>
                <a:gd name="f319" fmla="*/ f261 f132 1"/>
                <a:gd name="f320" fmla="*/ f262 f133 1"/>
                <a:gd name="f321" fmla="*/ f263 f132 1"/>
                <a:gd name="f322" fmla="*/ f264 f133 1"/>
                <a:gd name="f323" fmla="*/ f265 f132 1"/>
                <a:gd name="f324" fmla="*/ f266 f133 1"/>
                <a:gd name="f325" fmla="*/ f267 f132 1"/>
                <a:gd name="f326" fmla="*/ f268 f133 1"/>
                <a:gd name="f327" fmla="*/ f269 f132 1"/>
                <a:gd name="f328" fmla="*/ f270 f133 1"/>
                <a:gd name="f329" fmla="*/ f271 f132 1"/>
                <a:gd name="f330" fmla="*/ f272 f133 1"/>
                <a:gd name="f331" fmla="*/ f273 f132 1"/>
                <a:gd name="f332" fmla="*/ f274 f132 1"/>
                <a:gd name="f333" fmla="*/ f275 f133 1"/>
                <a:gd name="f334" fmla="*/ f276 f132 1"/>
                <a:gd name="f335" fmla="*/ f277 f133 1"/>
                <a:gd name="f336" fmla="*/ f278 f132 1"/>
                <a:gd name="f337" fmla="*/ f279 f133 1"/>
                <a:gd name="f338" fmla="*/ f280 f132 1"/>
                <a:gd name="f339" fmla="*/ f281 f133 1"/>
                <a:gd name="f340" fmla="*/ f282 f132 1"/>
                <a:gd name="f341" fmla="*/ f283 f133 1"/>
                <a:gd name="f342" fmla="*/ f284 f132 1"/>
                <a:gd name="f343" fmla="*/ f285 f133 1"/>
                <a:gd name="f344" fmla="*/ f286 f132 1"/>
                <a:gd name="f345" fmla="*/ f287 f133 1"/>
                <a:gd name="f346" fmla="*/ f288 f132 1"/>
                <a:gd name="f347" fmla="*/ f289 f133 1"/>
                <a:gd name="f348" fmla="*/ f290 f133 1"/>
                <a:gd name="f349" fmla="*/ f291 f132 1"/>
                <a:gd name="f350" fmla="*/ f292 f133 1"/>
                <a:gd name="f351" fmla="*/ f293 f132 1"/>
                <a:gd name="f352" fmla="*/ f294 f133 1"/>
                <a:gd name="f353" fmla="*/ f295 f132 1"/>
                <a:gd name="f354" fmla="*/ f296 f133 1"/>
                <a:gd name="f355" fmla="*/ f297 f133 1"/>
                <a:gd name="f356" fmla="*/ f298 f132 1"/>
                <a:gd name="f357" fmla="*/ f299 f133 1"/>
                <a:gd name="f358" fmla="*/ f300 f133 1"/>
                <a:gd name="f359" fmla="*/ f301 f132 1"/>
                <a:gd name="f360" fmla="*/ f302 f133 1"/>
                <a:gd name="f361" fmla="*/ f303 f133 1"/>
                <a:gd name="f362" fmla="*/ f304 f132 1"/>
                <a:gd name="f363" fmla="*/ f305 f133 1"/>
                <a:gd name="f364" fmla="*/ f306 f132 1"/>
                <a:gd name="f365" fmla="*/ f307 f132 1"/>
                <a:gd name="f366" fmla="*/ f308 f133 1"/>
                <a:gd name="f367" fmla="*/ f309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7">
                  <a:pos x="f314" y="f315"/>
                </a:cxn>
                <a:cxn ang="f197">
                  <a:pos x="f316" y="f317"/>
                </a:cxn>
                <a:cxn ang="f197">
                  <a:pos x="f318" y="f317"/>
                </a:cxn>
                <a:cxn ang="f197">
                  <a:pos x="f319" y="f320"/>
                </a:cxn>
                <a:cxn ang="f197">
                  <a:pos x="f321" y="f322"/>
                </a:cxn>
                <a:cxn ang="f197">
                  <a:pos x="f323" y="f324"/>
                </a:cxn>
                <a:cxn ang="f197">
                  <a:pos x="f325" y="f326"/>
                </a:cxn>
                <a:cxn ang="f197">
                  <a:pos x="f327" y="f328"/>
                </a:cxn>
                <a:cxn ang="f197">
                  <a:pos x="f329" y="f330"/>
                </a:cxn>
                <a:cxn ang="f197">
                  <a:pos x="f331" y="f330"/>
                </a:cxn>
                <a:cxn ang="f197">
                  <a:pos x="f332" y="f333"/>
                </a:cxn>
                <a:cxn ang="f197">
                  <a:pos x="f334" y="f335"/>
                </a:cxn>
                <a:cxn ang="f197">
                  <a:pos x="f336" y="f337"/>
                </a:cxn>
                <a:cxn ang="f197">
                  <a:pos x="f338" y="f324"/>
                </a:cxn>
                <a:cxn ang="f197">
                  <a:pos x="f338" y="f339"/>
                </a:cxn>
                <a:cxn ang="f197">
                  <a:pos x="f340" y="f341"/>
                </a:cxn>
                <a:cxn ang="f197">
                  <a:pos x="f342" y="f343"/>
                </a:cxn>
                <a:cxn ang="f197">
                  <a:pos x="f344" y="f345"/>
                </a:cxn>
                <a:cxn ang="f197">
                  <a:pos x="f346" y="f347"/>
                </a:cxn>
                <a:cxn ang="f197">
                  <a:pos x="f346" y="f348"/>
                </a:cxn>
                <a:cxn ang="f197">
                  <a:pos x="f349" y="f350"/>
                </a:cxn>
                <a:cxn ang="f197">
                  <a:pos x="f351" y="f352"/>
                </a:cxn>
                <a:cxn ang="f197">
                  <a:pos x="f353" y="f354"/>
                </a:cxn>
                <a:cxn ang="f197">
                  <a:pos x="f353" y="f355"/>
                </a:cxn>
                <a:cxn ang="f197">
                  <a:pos x="f356" y="f357"/>
                </a:cxn>
                <a:cxn ang="f197">
                  <a:pos x="f356" y="f358"/>
                </a:cxn>
                <a:cxn ang="f197">
                  <a:pos x="f359" y="f360"/>
                </a:cxn>
                <a:cxn ang="f197">
                  <a:pos x="f340" y="f361"/>
                </a:cxn>
                <a:cxn ang="f197">
                  <a:pos x="f362" y="f363"/>
                </a:cxn>
                <a:cxn ang="f197">
                  <a:pos x="f364" y="f363"/>
                </a:cxn>
                <a:cxn ang="f197">
                  <a:pos x="f365" y="f366"/>
                </a:cxn>
                <a:cxn ang="f197">
                  <a:pos x="f365" y="f367"/>
                </a:cxn>
                <a:cxn ang="f197">
                  <a:pos x="f314" y="f315"/>
                </a:cxn>
              </a:cxnLst>
              <a:rect l="f310" t="f313" r="f311" b="f312"/>
              <a:pathLst>
                <a:path w="632" h="992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3"/>
                    <a:pt x="f17" y="f13"/>
                  </a:cubicBezTo>
                  <a:cubicBezTo>
                    <a:pt x="f18" y="f11"/>
                    <a:pt x="f5" y="f19"/>
                    <a:pt x="f5" y="f20"/>
                  </a:cubicBezTo>
                  <a:cubicBezTo>
                    <a:pt x="f21" y="f22"/>
                    <a:pt x="f23" y="f22"/>
                    <a:pt x="f24" y="f22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5"/>
                    <a:pt x="f43" y="f37"/>
                    <a:pt x="f44" y="f18"/>
                  </a:cubicBezTo>
                  <a:cubicBezTo>
                    <a:pt x="f45" y="f18"/>
                    <a:pt x="f46" y="f18"/>
                    <a:pt x="f47" y="f18"/>
                  </a:cubicBezTo>
                  <a:cubicBezTo>
                    <a:pt x="f48" y="f18"/>
                    <a:pt x="f49" y="f35"/>
                    <a:pt x="f50" y="f51"/>
                  </a:cubicBezTo>
                  <a:cubicBezTo>
                    <a:pt x="f52" y="f5"/>
                    <a:pt x="f53" y="f23"/>
                    <a:pt x="f54" y="f23"/>
                  </a:cubicBezTo>
                  <a:cubicBezTo>
                    <a:pt x="f55" y="f23"/>
                    <a:pt x="f56" y="f23"/>
                    <a:pt x="f38" y="f21"/>
                  </a:cubicBezTo>
                  <a:cubicBezTo>
                    <a:pt x="f57" y="f21"/>
                    <a:pt x="f58" y="f59"/>
                    <a:pt x="f58" y="f30"/>
                  </a:cubicBezTo>
                  <a:cubicBezTo>
                    <a:pt x="f60" y="f61"/>
                    <a:pt x="f58" y="f62"/>
                    <a:pt x="f58" y="f63"/>
                  </a:cubicBezTo>
                  <a:cubicBezTo>
                    <a:pt x="f60" y="f64"/>
                    <a:pt x="f65" y="f66"/>
                    <a:pt x="f67" y="f68"/>
                  </a:cubicBezTo>
                  <a:cubicBezTo>
                    <a:pt x="f69" y="f32"/>
                    <a:pt x="f70" y="f68"/>
                    <a:pt x="f71" y="f72"/>
                  </a:cubicBezTo>
                  <a:cubicBezTo>
                    <a:pt x="f73" y="f74"/>
                    <a:pt x="f6" y="f75"/>
                    <a:pt x="f6" y="f76"/>
                  </a:cubicBezTo>
                  <a:cubicBezTo>
                    <a:pt x="f77" y="f78"/>
                    <a:pt x="f77" y="f79"/>
                    <a:pt x="f77" y="f80"/>
                  </a:cubicBezTo>
                  <a:cubicBezTo>
                    <a:pt x="f77" y="f81"/>
                    <a:pt x="f77" y="f82"/>
                    <a:pt x="f77" y="f83"/>
                  </a:cubicBezTo>
                  <a:cubicBezTo>
                    <a:pt x="f6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7"/>
                  </a:cubicBezTo>
                  <a:cubicBezTo>
                    <a:pt x="f67" y="f94"/>
                    <a:pt x="f95" y="f96"/>
                    <a:pt x="f95" y="f97"/>
                  </a:cubicBezTo>
                  <a:cubicBezTo>
                    <a:pt x="f98" y="f99"/>
                    <a:pt x="f95" y="f100"/>
                    <a:pt x="f95" y="f101"/>
                  </a:cubicBezTo>
                  <a:cubicBezTo>
                    <a:pt x="f95" y="f102"/>
                    <a:pt x="f103" y="f104"/>
                    <a:pt x="f98" y="f105"/>
                  </a:cubicBezTo>
                  <a:cubicBezTo>
                    <a:pt x="f98" y="f106"/>
                    <a:pt x="f107" y="f108"/>
                    <a:pt x="f98" y="f109"/>
                  </a:cubicBezTo>
                  <a:cubicBezTo>
                    <a:pt x="f67" y="f67"/>
                    <a:pt x="f110" y="f111"/>
                    <a:pt x="f112" y="f113"/>
                  </a:cubicBezTo>
                  <a:cubicBezTo>
                    <a:pt x="f114" y="f115"/>
                    <a:pt x="f107" y="f40"/>
                    <a:pt x="f67" y="f40"/>
                  </a:cubicBezTo>
                  <a:cubicBezTo>
                    <a:pt x="f57" y="f116"/>
                    <a:pt x="f36" y="f117"/>
                    <a:pt x="f74" y="f115"/>
                  </a:cubicBezTo>
                  <a:cubicBezTo>
                    <a:pt x="f64" y="f115"/>
                    <a:pt x="f118" y="f115"/>
                    <a:pt x="f119" y="f115"/>
                  </a:cubicBezTo>
                  <a:cubicBezTo>
                    <a:pt x="f120" y="f121"/>
                    <a:pt x="f122" y="f123"/>
                    <a:pt x="f63" y="f124"/>
                  </a:cubicBezTo>
                  <a:cubicBezTo>
                    <a:pt x="f63" y="f125"/>
                    <a:pt x="f122" y="f126"/>
                    <a:pt x="f63" y="f127"/>
                  </a:cubicBezTo>
                  <a:cubicBezTo>
                    <a:pt x="f63" y="f128"/>
                    <a:pt x="f129" y="f130"/>
                    <a:pt x="f8" y="f9"/>
                  </a:cubicBezTo>
                  <a:close/>
                </a:path>
              </a:pathLst>
            </a:custGeom>
            <a:solidFill>
              <a:srgbClr val="E49A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8B636C09-289F-B8F0-039D-345DAB27730C}"/>
                </a:ext>
              </a:extLst>
            </p:cNvPr>
            <p:cNvSpPr/>
            <p:nvPr/>
          </p:nvSpPr>
          <p:spPr>
            <a:xfrm>
              <a:off x="16724311" y="6678613"/>
              <a:ext cx="520695" cy="26003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965"/>
                <a:gd name="f8" fmla="val 187"/>
                <a:gd name="f9" fmla="val 899"/>
                <a:gd name="f10" fmla="val 936"/>
                <a:gd name="f11" fmla="val 172"/>
                <a:gd name="f12" fmla="val 951"/>
                <a:gd name="f13" fmla="val 142"/>
                <a:gd name="f14" fmla="val 959"/>
                <a:gd name="f15" fmla="val 136"/>
                <a:gd name="f16" fmla="val 961"/>
                <a:gd name="f17" fmla="val 130"/>
                <a:gd name="f18" fmla="val 964"/>
                <a:gd name="f19" fmla="val 124"/>
                <a:gd name="f20" fmla="val 966"/>
                <a:gd name="f21" fmla="val 123"/>
                <a:gd name="f22" fmla="val 121"/>
                <a:gd name="f23" fmla="val 120"/>
                <a:gd name="f24" fmla="val 111"/>
                <a:gd name="f25" fmla="val 956"/>
                <a:gd name="f26" fmla="val 113"/>
                <a:gd name="f27" fmla="val 944"/>
                <a:gd name="f28" fmla="val 934"/>
                <a:gd name="f29" fmla="val 810"/>
                <a:gd name="f30" fmla="val 686"/>
                <a:gd name="f31" fmla="val 562"/>
                <a:gd name="f32" fmla="val 542"/>
                <a:gd name="f33" fmla="val 523"/>
                <a:gd name="f34" fmla="val 116"/>
                <a:gd name="f35" fmla="val 503"/>
                <a:gd name="f36" fmla="val 117"/>
                <a:gd name="f37" fmla="val 492"/>
                <a:gd name="f38" fmla="val 109"/>
                <a:gd name="f39" fmla="val 101"/>
                <a:gd name="f40" fmla="val 73"/>
                <a:gd name="f41" fmla="val 46"/>
                <a:gd name="f42" fmla="val 18"/>
                <a:gd name="f43" fmla="val 5"/>
                <a:gd name="f44" fmla="val 489"/>
                <a:gd name="f45" fmla="val 480"/>
                <a:gd name="f46" fmla="val 467"/>
                <a:gd name="f47" fmla="val 456"/>
                <a:gd name="f48" fmla="val 445"/>
                <a:gd name="f49" fmla="val 434"/>
                <a:gd name="f50" fmla="val 325"/>
                <a:gd name="f51" fmla="val 215"/>
                <a:gd name="f52" fmla="val 106"/>
                <a:gd name="f53" fmla="val 77"/>
                <a:gd name="f54" fmla="val 49"/>
                <a:gd name="f55" fmla="val 4"/>
                <a:gd name="f56" fmla="val 20"/>
                <a:gd name="f57" fmla="val 11"/>
                <a:gd name="f58" fmla="val 29"/>
                <a:gd name="f59" fmla="val 43"/>
                <a:gd name="f60" fmla="val 48"/>
                <a:gd name="f61" fmla="val 3"/>
                <a:gd name="f62" fmla="val 52"/>
                <a:gd name="f63" fmla="val 57"/>
                <a:gd name="f64" fmla="val 70"/>
                <a:gd name="f65" fmla="val 75"/>
                <a:gd name="f66" fmla="val 10"/>
                <a:gd name="f67" fmla="val 24"/>
                <a:gd name="f68" fmla="val 74"/>
                <a:gd name="f69" fmla="val 45"/>
                <a:gd name="f70" fmla="val 66"/>
                <a:gd name="f71" fmla="val 88"/>
                <a:gd name="f72" fmla="val 204"/>
                <a:gd name="f73" fmla="val 320"/>
                <a:gd name="f74" fmla="val 435"/>
                <a:gd name="f75" fmla="val 442"/>
                <a:gd name="f76" fmla="val 450"/>
                <a:gd name="f77" fmla="val 76"/>
                <a:gd name="f78" fmla="val 457"/>
                <a:gd name="f79" fmla="val 458"/>
                <a:gd name="f80" fmla="val 166"/>
                <a:gd name="f81" fmla="val 182"/>
                <a:gd name="f82" fmla="val 462"/>
                <a:gd name="f83" fmla="val 186"/>
                <a:gd name="f84" fmla="val 478"/>
                <a:gd name="f85" fmla="val 612"/>
                <a:gd name="f86" fmla="val 746"/>
                <a:gd name="f87" fmla="val 880"/>
                <a:gd name="f88" fmla="val 886"/>
                <a:gd name="f89" fmla="val 893"/>
                <a:gd name="f90" fmla="+- 0 0 -90"/>
                <a:gd name="f91" fmla="*/ f3 1 194"/>
                <a:gd name="f92" fmla="*/ f4 1 965"/>
                <a:gd name="f93" fmla="val f5"/>
                <a:gd name="f94" fmla="val f6"/>
                <a:gd name="f95" fmla="val f7"/>
                <a:gd name="f96" fmla="*/ f90 f0 1"/>
                <a:gd name="f97" fmla="+- f95 0 f93"/>
                <a:gd name="f98" fmla="+- f94 0 f93"/>
                <a:gd name="f99" fmla="*/ f96 1 f2"/>
                <a:gd name="f100" fmla="*/ f98 1 194"/>
                <a:gd name="f101" fmla="*/ f97 1 965"/>
                <a:gd name="f102" fmla="*/ 187 f98 1"/>
                <a:gd name="f103" fmla="*/ 899 f97 1"/>
                <a:gd name="f104" fmla="*/ 142 f98 1"/>
                <a:gd name="f105" fmla="*/ 959 f97 1"/>
                <a:gd name="f106" fmla="*/ 124 f98 1"/>
                <a:gd name="f107" fmla="*/ 966 f97 1"/>
                <a:gd name="f108" fmla="*/ 120 f98 1"/>
                <a:gd name="f109" fmla="*/ 965 f97 1"/>
                <a:gd name="f110" fmla="*/ 113 f98 1"/>
                <a:gd name="f111" fmla="*/ 934 f97 1"/>
                <a:gd name="f112" fmla="*/ 562 f97 1"/>
                <a:gd name="f113" fmla="*/ 116 f98 1"/>
                <a:gd name="f114" fmla="*/ 503 f97 1"/>
                <a:gd name="f115" fmla="*/ 101 f98 1"/>
                <a:gd name="f116" fmla="*/ 492 f97 1"/>
                <a:gd name="f117" fmla="*/ 18 f98 1"/>
                <a:gd name="f118" fmla="*/ 0 f98 1"/>
                <a:gd name="f119" fmla="*/ 467 f97 1"/>
                <a:gd name="f120" fmla="*/ 434 f97 1"/>
                <a:gd name="f121" fmla="*/ 106 f97 1"/>
                <a:gd name="f122" fmla="*/ 4 f98 1"/>
                <a:gd name="f123" fmla="*/ 20 f97 1"/>
                <a:gd name="f124" fmla="*/ 43 f98 1"/>
                <a:gd name="f125" fmla="*/ 4 f97 1"/>
                <a:gd name="f126" fmla="*/ 57 f98 1"/>
                <a:gd name="f127" fmla="*/ 75 f98 1"/>
                <a:gd name="f128" fmla="*/ 24 f97 1"/>
                <a:gd name="f129" fmla="*/ 88 f97 1"/>
                <a:gd name="f130" fmla="*/ 435 f97 1"/>
                <a:gd name="f131" fmla="*/ 76 f98 1"/>
                <a:gd name="f132" fmla="*/ 457 f97 1"/>
                <a:gd name="f133" fmla="*/ 166 f98 1"/>
                <a:gd name="f134" fmla="*/ 186 f98 1"/>
                <a:gd name="f135" fmla="*/ 478 f97 1"/>
                <a:gd name="f136" fmla="*/ 880 f97 1"/>
                <a:gd name="f137" fmla="+- f99 0 f1"/>
                <a:gd name="f138" fmla="*/ f102 1 194"/>
                <a:gd name="f139" fmla="*/ f103 1 966"/>
                <a:gd name="f140" fmla="*/ f104 1 194"/>
                <a:gd name="f141" fmla="*/ f105 1 966"/>
                <a:gd name="f142" fmla="*/ f106 1 194"/>
                <a:gd name="f143" fmla="*/ f107 1 966"/>
                <a:gd name="f144" fmla="*/ f108 1 194"/>
                <a:gd name="f145" fmla="*/ f109 1 966"/>
                <a:gd name="f146" fmla="*/ f110 1 194"/>
                <a:gd name="f147" fmla="*/ f111 1 966"/>
                <a:gd name="f148" fmla="*/ f112 1 966"/>
                <a:gd name="f149" fmla="*/ f113 1 194"/>
                <a:gd name="f150" fmla="*/ f114 1 966"/>
                <a:gd name="f151" fmla="*/ f115 1 194"/>
                <a:gd name="f152" fmla="*/ f116 1 966"/>
                <a:gd name="f153" fmla="*/ f117 1 194"/>
                <a:gd name="f154" fmla="*/ f118 1 194"/>
                <a:gd name="f155" fmla="*/ f119 1 966"/>
                <a:gd name="f156" fmla="*/ f120 1 966"/>
                <a:gd name="f157" fmla="*/ f121 1 966"/>
                <a:gd name="f158" fmla="*/ f122 1 194"/>
                <a:gd name="f159" fmla="*/ f123 1 966"/>
                <a:gd name="f160" fmla="*/ f124 1 194"/>
                <a:gd name="f161" fmla="*/ f125 1 966"/>
                <a:gd name="f162" fmla="*/ f126 1 194"/>
                <a:gd name="f163" fmla="*/ f127 1 194"/>
                <a:gd name="f164" fmla="*/ f128 1 966"/>
                <a:gd name="f165" fmla="*/ f129 1 966"/>
                <a:gd name="f166" fmla="*/ f130 1 966"/>
                <a:gd name="f167" fmla="*/ f131 1 194"/>
                <a:gd name="f168" fmla="*/ f132 1 966"/>
                <a:gd name="f169" fmla="*/ f133 1 194"/>
                <a:gd name="f170" fmla="*/ f134 1 194"/>
                <a:gd name="f171" fmla="*/ f135 1 966"/>
                <a:gd name="f172" fmla="*/ f136 1 966"/>
                <a:gd name="f173" fmla="*/ 0 1 f100"/>
                <a:gd name="f174" fmla="*/ f94 1 f100"/>
                <a:gd name="f175" fmla="*/ 0 1 f101"/>
                <a:gd name="f176" fmla="*/ f95 1 f101"/>
                <a:gd name="f177" fmla="*/ f138 1 f100"/>
                <a:gd name="f178" fmla="*/ f139 1 f101"/>
                <a:gd name="f179" fmla="*/ f140 1 f100"/>
                <a:gd name="f180" fmla="*/ f141 1 f101"/>
                <a:gd name="f181" fmla="*/ f142 1 f100"/>
                <a:gd name="f182" fmla="*/ f143 1 f101"/>
                <a:gd name="f183" fmla="*/ f144 1 f100"/>
                <a:gd name="f184" fmla="*/ f145 1 f101"/>
                <a:gd name="f185" fmla="*/ f146 1 f100"/>
                <a:gd name="f186" fmla="*/ f147 1 f101"/>
                <a:gd name="f187" fmla="*/ f148 1 f101"/>
                <a:gd name="f188" fmla="*/ f149 1 f100"/>
                <a:gd name="f189" fmla="*/ f150 1 f101"/>
                <a:gd name="f190" fmla="*/ f151 1 f100"/>
                <a:gd name="f191" fmla="*/ f152 1 f101"/>
                <a:gd name="f192" fmla="*/ f153 1 f100"/>
                <a:gd name="f193" fmla="*/ f154 1 f100"/>
                <a:gd name="f194" fmla="*/ f155 1 f101"/>
                <a:gd name="f195" fmla="*/ f156 1 f101"/>
                <a:gd name="f196" fmla="*/ f157 1 f101"/>
                <a:gd name="f197" fmla="*/ f158 1 f100"/>
                <a:gd name="f198" fmla="*/ f159 1 f101"/>
                <a:gd name="f199" fmla="*/ f160 1 f100"/>
                <a:gd name="f200" fmla="*/ f161 1 f101"/>
                <a:gd name="f201" fmla="*/ f162 1 f100"/>
                <a:gd name="f202" fmla="*/ f163 1 f100"/>
                <a:gd name="f203" fmla="*/ f164 1 f101"/>
                <a:gd name="f204" fmla="*/ f165 1 f101"/>
                <a:gd name="f205" fmla="*/ f166 1 f101"/>
                <a:gd name="f206" fmla="*/ f167 1 f100"/>
                <a:gd name="f207" fmla="*/ f168 1 f101"/>
                <a:gd name="f208" fmla="*/ f169 1 f100"/>
                <a:gd name="f209" fmla="*/ f170 1 f100"/>
                <a:gd name="f210" fmla="*/ f171 1 f101"/>
                <a:gd name="f211" fmla="*/ f172 1 f101"/>
                <a:gd name="f212" fmla="*/ f173 f91 1"/>
                <a:gd name="f213" fmla="*/ f174 f91 1"/>
                <a:gd name="f214" fmla="*/ f176 f92 1"/>
                <a:gd name="f215" fmla="*/ f175 f92 1"/>
                <a:gd name="f216" fmla="*/ f177 f91 1"/>
                <a:gd name="f217" fmla="*/ f178 f92 1"/>
                <a:gd name="f218" fmla="*/ f179 f91 1"/>
                <a:gd name="f219" fmla="*/ f180 f92 1"/>
                <a:gd name="f220" fmla="*/ f181 f91 1"/>
                <a:gd name="f221" fmla="*/ f182 f92 1"/>
                <a:gd name="f222" fmla="*/ f183 f91 1"/>
                <a:gd name="f223" fmla="*/ f184 f92 1"/>
                <a:gd name="f224" fmla="*/ f185 f91 1"/>
                <a:gd name="f225" fmla="*/ f186 f92 1"/>
                <a:gd name="f226" fmla="*/ f187 f92 1"/>
                <a:gd name="f227" fmla="*/ f188 f91 1"/>
                <a:gd name="f228" fmla="*/ f189 f92 1"/>
                <a:gd name="f229" fmla="*/ f190 f91 1"/>
                <a:gd name="f230" fmla="*/ f191 f92 1"/>
                <a:gd name="f231" fmla="*/ f192 f91 1"/>
                <a:gd name="f232" fmla="*/ f193 f91 1"/>
                <a:gd name="f233" fmla="*/ f194 f92 1"/>
                <a:gd name="f234" fmla="*/ f195 f92 1"/>
                <a:gd name="f235" fmla="*/ f196 f92 1"/>
                <a:gd name="f236" fmla="*/ f197 f91 1"/>
                <a:gd name="f237" fmla="*/ f198 f92 1"/>
                <a:gd name="f238" fmla="*/ f199 f91 1"/>
                <a:gd name="f239" fmla="*/ f200 f92 1"/>
                <a:gd name="f240" fmla="*/ f201 f91 1"/>
                <a:gd name="f241" fmla="*/ f202 f91 1"/>
                <a:gd name="f242" fmla="*/ f203 f92 1"/>
                <a:gd name="f243" fmla="*/ f204 f92 1"/>
                <a:gd name="f244" fmla="*/ f205 f92 1"/>
                <a:gd name="f245" fmla="*/ f206 f91 1"/>
                <a:gd name="f246" fmla="*/ f207 f92 1"/>
                <a:gd name="f247" fmla="*/ f208 f91 1"/>
                <a:gd name="f248" fmla="*/ f209 f91 1"/>
                <a:gd name="f249" fmla="*/ f210 f92 1"/>
                <a:gd name="f250" fmla="*/ f211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7">
                  <a:pos x="f216" y="f217"/>
                </a:cxn>
                <a:cxn ang="f137">
                  <a:pos x="f218" y="f219"/>
                </a:cxn>
                <a:cxn ang="f137">
                  <a:pos x="f220" y="f221"/>
                </a:cxn>
                <a:cxn ang="f137">
                  <a:pos x="f222" y="f223"/>
                </a:cxn>
                <a:cxn ang="f137">
                  <a:pos x="f224" y="f225"/>
                </a:cxn>
                <a:cxn ang="f137">
                  <a:pos x="f224" y="f226"/>
                </a:cxn>
                <a:cxn ang="f137">
                  <a:pos x="f227" y="f228"/>
                </a:cxn>
                <a:cxn ang="f137">
                  <a:pos x="f229" y="f230"/>
                </a:cxn>
                <a:cxn ang="f137">
                  <a:pos x="f231" y="f230"/>
                </a:cxn>
                <a:cxn ang="f137">
                  <a:pos x="f232" y="f233"/>
                </a:cxn>
                <a:cxn ang="f137">
                  <a:pos x="f232" y="f234"/>
                </a:cxn>
                <a:cxn ang="f137">
                  <a:pos x="f232" y="f235"/>
                </a:cxn>
                <a:cxn ang="f137">
                  <a:pos x="f236" y="f237"/>
                </a:cxn>
                <a:cxn ang="f137">
                  <a:pos x="f238" y="f239"/>
                </a:cxn>
                <a:cxn ang="f137">
                  <a:pos x="f240" y="f239"/>
                </a:cxn>
                <a:cxn ang="f137">
                  <a:pos x="f241" y="f242"/>
                </a:cxn>
                <a:cxn ang="f137">
                  <a:pos x="f241" y="f243"/>
                </a:cxn>
                <a:cxn ang="f137">
                  <a:pos x="f241" y="f244"/>
                </a:cxn>
                <a:cxn ang="f137">
                  <a:pos x="f245" y="f246"/>
                </a:cxn>
                <a:cxn ang="f137">
                  <a:pos x="f247" y="f246"/>
                </a:cxn>
                <a:cxn ang="f137">
                  <a:pos x="f248" y="f249"/>
                </a:cxn>
                <a:cxn ang="f137">
                  <a:pos x="f248" y="f250"/>
                </a:cxn>
                <a:cxn ang="f137">
                  <a:pos x="f216" y="f217"/>
                </a:cxn>
              </a:cxnLst>
              <a:rect l="f212" t="f215" r="f213" b="f214"/>
              <a:pathLst>
                <a:path w="194" h="965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7"/>
                  </a:cubicBezTo>
                  <a:cubicBezTo>
                    <a:pt x="f24" y="f25"/>
                    <a:pt x="f26" y="f27"/>
                    <a:pt x="f26" y="f28"/>
                  </a:cubicBezTo>
                  <a:cubicBezTo>
                    <a:pt x="f26" y="f29"/>
                    <a:pt x="f26" y="f30"/>
                    <a:pt x="f26" y="f31"/>
                  </a:cubicBezTo>
                  <a:cubicBezTo>
                    <a:pt x="f26" y="f32"/>
                    <a:pt x="f24" y="f33"/>
                    <a:pt x="f34" y="f35"/>
                  </a:cubicBezTo>
                  <a:cubicBezTo>
                    <a:pt x="f36" y="f37"/>
                    <a:pt x="f38" y="f37"/>
                    <a:pt x="f39" y="f37"/>
                  </a:cubicBezTo>
                  <a:cubicBezTo>
                    <a:pt x="f40" y="f37"/>
                    <a:pt x="f41" y="f37"/>
                    <a:pt x="f42" y="f37"/>
                  </a:cubicBezTo>
                  <a:cubicBezTo>
                    <a:pt x="f43" y="f44"/>
                    <a:pt x="f5" y="f45"/>
                    <a:pt x="f5" y="f46"/>
                  </a:cubicBezTo>
                  <a:cubicBezTo>
                    <a:pt x="f5" y="f47"/>
                    <a:pt x="f5" y="f48"/>
                    <a:pt x="f5" y="f49"/>
                  </a:cubicBezTo>
                  <a:cubicBezTo>
                    <a:pt x="f5" y="f50"/>
                    <a:pt x="f5" y="f51"/>
                    <a:pt x="f5" y="f52"/>
                  </a:cubicBezTo>
                  <a:cubicBezTo>
                    <a:pt x="f5" y="f53"/>
                    <a:pt x="f5" y="f54"/>
                    <a:pt x="f55" y="f56"/>
                  </a:cubicBezTo>
                  <a:cubicBezTo>
                    <a:pt x="f57" y="f5"/>
                    <a:pt x="f58" y="f43"/>
                    <a:pt x="f59" y="f55"/>
                  </a:cubicBezTo>
                  <a:cubicBezTo>
                    <a:pt x="f60" y="f61"/>
                    <a:pt x="f62" y="f55"/>
                    <a:pt x="f63" y="f55"/>
                  </a:cubicBezTo>
                  <a:cubicBezTo>
                    <a:pt x="f64" y="f55"/>
                    <a:pt x="f65" y="f66"/>
                    <a:pt x="f65" y="f67"/>
                  </a:cubicBezTo>
                  <a:cubicBezTo>
                    <a:pt x="f68" y="f69"/>
                    <a:pt x="f65" y="f70"/>
                    <a:pt x="f65" y="f71"/>
                  </a:cubicBezTo>
                  <a:cubicBezTo>
                    <a:pt x="f65" y="f72"/>
                    <a:pt x="f65" y="f73"/>
                    <a:pt x="f65" y="f74"/>
                  </a:cubicBezTo>
                  <a:cubicBezTo>
                    <a:pt x="f65" y="f75"/>
                    <a:pt x="f40" y="f76"/>
                    <a:pt x="f77" y="f78"/>
                  </a:cubicBezTo>
                  <a:cubicBezTo>
                    <a:pt x="f52" y="f78"/>
                    <a:pt x="f15" y="f79"/>
                    <a:pt x="f80" y="f78"/>
                  </a:cubicBezTo>
                  <a:cubicBezTo>
                    <a:pt x="f81" y="f47"/>
                    <a:pt x="f8" y="f82"/>
                    <a:pt x="f83" y="f84"/>
                  </a:cubicBezTo>
                  <a:cubicBezTo>
                    <a:pt x="f83" y="f85"/>
                    <a:pt x="f83" y="f86"/>
                    <a:pt x="f83" y="f87"/>
                  </a:cubicBezTo>
                  <a:cubicBezTo>
                    <a:pt x="f83" y="f88"/>
                    <a:pt x="f8" y="f89"/>
                    <a:pt x="f8" y="f9"/>
                  </a:cubicBezTo>
                  <a:close/>
                </a:path>
              </a:pathLst>
            </a:custGeom>
            <a:solidFill>
              <a:srgbClr val="E59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494469F4-FA42-F7EC-CC6B-AAB3F2AC19D0}"/>
                </a:ext>
              </a:extLst>
            </p:cNvPr>
            <p:cNvSpPr/>
            <p:nvPr/>
          </p:nvSpPr>
          <p:spPr>
            <a:xfrm>
              <a:off x="14119222" y="3529017"/>
              <a:ext cx="884233" cy="1874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9"/>
                <a:gd name="f7" fmla="val 696"/>
                <a:gd name="f8" fmla="val 307"/>
                <a:gd name="f9" fmla="val 288"/>
                <a:gd name="f10" fmla="val 296"/>
                <a:gd name="f11" fmla="val 306"/>
                <a:gd name="f12" fmla="val 327"/>
                <a:gd name="f13" fmla="val 268"/>
                <a:gd name="f14" fmla="val 338"/>
                <a:gd name="f15" fmla="val 263"/>
                <a:gd name="f16" fmla="val 341"/>
                <a:gd name="f17" fmla="val 347"/>
                <a:gd name="f18" fmla="val 352"/>
                <a:gd name="f19" fmla="val 260"/>
                <a:gd name="f20" fmla="val 365"/>
                <a:gd name="f21" fmla="val 257"/>
                <a:gd name="f22" fmla="val 378"/>
                <a:gd name="f23" fmla="val 249"/>
                <a:gd name="f24" fmla="val 389"/>
                <a:gd name="f25" fmla="val 231"/>
                <a:gd name="f26" fmla="val 414"/>
                <a:gd name="f27" fmla="val 208"/>
                <a:gd name="f28" fmla="val 438"/>
                <a:gd name="f29" fmla="val 205"/>
                <a:gd name="f30" fmla="val 472"/>
                <a:gd name="f31" fmla="val 473"/>
                <a:gd name="f32" fmla="val 166"/>
                <a:gd name="f33" fmla="val 494"/>
                <a:gd name="f34" fmla="val 159"/>
                <a:gd name="f35" fmla="val 547"/>
                <a:gd name="f36" fmla="val 117"/>
                <a:gd name="f37" fmla="val 565"/>
                <a:gd name="f38" fmla="val 112"/>
                <a:gd name="f39" fmla="val 567"/>
                <a:gd name="f40" fmla="val 109"/>
                <a:gd name="f41" fmla="val 570"/>
                <a:gd name="f42" fmla="val 108"/>
                <a:gd name="f43" fmla="val 576"/>
                <a:gd name="f44" fmla="val 107"/>
                <a:gd name="f45" fmla="val 583"/>
                <a:gd name="f46" fmla="val 104"/>
                <a:gd name="f47" fmla="val 590"/>
                <a:gd name="f48" fmla="val 99"/>
                <a:gd name="f49" fmla="val 593"/>
                <a:gd name="f50" fmla="val 81"/>
                <a:gd name="f51" fmla="val 601"/>
                <a:gd name="f52" fmla="val 76"/>
                <a:gd name="f53" fmla="val 613"/>
                <a:gd name="f54" fmla="val 79"/>
                <a:gd name="f55" fmla="val 633"/>
                <a:gd name="f56" fmla="val 649"/>
                <a:gd name="f57" fmla="val 666"/>
                <a:gd name="f58" fmla="val 63"/>
                <a:gd name="f59" fmla="val 678"/>
                <a:gd name="f60" fmla="val 56"/>
                <a:gd name="f61" fmla="val 684"/>
                <a:gd name="f62" fmla="val 50"/>
                <a:gd name="f63" fmla="val 36"/>
                <a:gd name="f64" fmla="val 685"/>
                <a:gd name="f65" fmla="val 31"/>
                <a:gd name="f66" fmla="val 682"/>
                <a:gd name="f67" fmla="val 21"/>
                <a:gd name="f68" fmla="val 692"/>
                <a:gd name="f69" fmla="val 12"/>
                <a:gd name="f70" fmla="val 690"/>
                <a:gd name="f71" fmla="val 8"/>
                <a:gd name="f72" fmla="val 689"/>
                <a:gd name="f73" fmla="val 1"/>
                <a:gd name="f74" fmla="val 5"/>
                <a:gd name="f75" fmla="val 657"/>
                <a:gd name="f76" fmla="val 626"/>
                <a:gd name="f77" fmla="val 610"/>
                <a:gd name="f78" fmla="val 49"/>
                <a:gd name="f79" fmla="val 599"/>
                <a:gd name="f80" fmla="val 59"/>
                <a:gd name="f81" fmla="val 589"/>
                <a:gd name="f82" fmla="val 67"/>
                <a:gd name="f83" fmla="val 568"/>
                <a:gd name="f84" fmla="val 542"/>
                <a:gd name="f85" fmla="val 105"/>
                <a:gd name="f86" fmla="val 525"/>
                <a:gd name="f87" fmla="val 140"/>
                <a:gd name="f88" fmla="val 468"/>
                <a:gd name="f89" fmla="val 157"/>
                <a:gd name="f90" fmla="val 430"/>
                <a:gd name="f91" fmla="val 185"/>
                <a:gd name="f92" fmla="val 400"/>
                <a:gd name="f93" fmla="val 191"/>
                <a:gd name="f94" fmla="val 393"/>
                <a:gd name="f95" fmla="val 190"/>
                <a:gd name="f96" fmla="val 388"/>
                <a:gd name="f97" fmla="val 381"/>
                <a:gd name="f98" fmla="val 182"/>
                <a:gd name="f99" fmla="val 367"/>
                <a:gd name="f100" fmla="val 189"/>
                <a:gd name="f101" fmla="val 354"/>
                <a:gd name="f102" fmla="val 196"/>
                <a:gd name="f103" fmla="val 344"/>
                <a:gd name="f104" fmla="val 206"/>
                <a:gd name="f105" fmla="val 331"/>
                <a:gd name="f106" fmla="val 209"/>
                <a:gd name="f107" fmla="val 317"/>
                <a:gd name="f108" fmla="val 301"/>
                <a:gd name="f109" fmla="val 283"/>
                <a:gd name="f110" fmla="val 212"/>
                <a:gd name="f111" fmla="val 266"/>
                <a:gd name="f112" fmla="val 223"/>
                <a:gd name="f113" fmla="val 251"/>
                <a:gd name="f114" fmla="val 242"/>
                <a:gd name="f115" fmla="val 237"/>
                <a:gd name="f116" fmla="val 244"/>
                <a:gd name="f117" fmla="val 232"/>
                <a:gd name="f118" fmla="val 234"/>
                <a:gd name="f119" fmla="val 229"/>
                <a:gd name="f120" fmla="val 197"/>
                <a:gd name="f121" fmla="val 186"/>
                <a:gd name="f122" fmla="val 236"/>
                <a:gd name="f123" fmla="val 175"/>
                <a:gd name="f124" fmla="val 241"/>
                <a:gd name="f125" fmla="val 164"/>
                <a:gd name="f126" fmla="val 154"/>
                <a:gd name="f127" fmla="val 143"/>
                <a:gd name="f128" fmla="val 127"/>
                <a:gd name="f129" fmla="val 216"/>
                <a:gd name="f130" fmla="val 124"/>
                <a:gd name="f131" fmla="val 204"/>
                <a:gd name="f132" fmla="val 135"/>
                <a:gd name="f133" fmla="val 193"/>
                <a:gd name="f134" fmla="val 145"/>
                <a:gd name="f135" fmla="val 184"/>
                <a:gd name="f136" fmla="val 174"/>
                <a:gd name="f137" fmla="val 136"/>
                <a:gd name="f138" fmla="val 161"/>
                <a:gd name="f139" fmla="val 148"/>
                <a:gd name="f140" fmla="val 137"/>
                <a:gd name="f141" fmla="val 130"/>
                <a:gd name="f142" fmla="val 97"/>
                <a:gd name="f143" fmla="val 123"/>
                <a:gd name="f144" fmla="val 95"/>
                <a:gd name="f145" fmla="val 115"/>
                <a:gd name="f146" fmla="val 110"/>
                <a:gd name="f147" fmla="val 106"/>
                <a:gd name="f148" fmla="val 111"/>
                <a:gd name="f149" fmla="val 74"/>
                <a:gd name="f150" fmla="val 126"/>
                <a:gd name="f151" fmla="val 75"/>
                <a:gd name="f152" fmla="val 153"/>
                <a:gd name="f153" fmla="val 80"/>
                <a:gd name="f154" fmla="val 82"/>
                <a:gd name="f155" fmla="val 89"/>
                <a:gd name="f156" fmla="val 199"/>
                <a:gd name="f157" fmla="val 77"/>
                <a:gd name="f158" fmla="val 45"/>
                <a:gd name="f159" fmla="val 41"/>
                <a:gd name="f160" fmla="val 167"/>
                <a:gd name="f161" fmla="val 42"/>
                <a:gd name="f162" fmla="val 43"/>
                <a:gd name="f163" fmla="val 88"/>
                <a:gd name="f164" fmla="val 60"/>
                <a:gd name="f165" fmla="val 53"/>
                <a:gd name="f166" fmla="val 33"/>
                <a:gd name="f167" fmla="val 134"/>
                <a:gd name="f168" fmla="val 9"/>
                <a:gd name="f169" fmla="val 247"/>
                <a:gd name="f170" fmla="val 22"/>
                <a:gd name="f171" fmla="val 286"/>
                <a:gd name="f172" fmla="val 51"/>
                <a:gd name="f173" fmla="val 227"/>
                <a:gd name="f174" fmla="+- 0 0 -90"/>
                <a:gd name="f175" fmla="*/ f3 1 329"/>
                <a:gd name="f176" fmla="*/ f4 1 696"/>
                <a:gd name="f177" fmla="val f5"/>
                <a:gd name="f178" fmla="val f6"/>
                <a:gd name="f179" fmla="val f7"/>
                <a:gd name="f180" fmla="*/ f174 f0 1"/>
                <a:gd name="f181" fmla="+- f179 0 f177"/>
                <a:gd name="f182" fmla="+- f178 0 f177"/>
                <a:gd name="f183" fmla="*/ f180 1 f2"/>
                <a:gd name="f184" fmla="*/ f182 1 329"/>
                <a:gd name="f185" fmla="*/ f181 1 696"/>
                <a:gd name="f186" fmla="*/ 307 f182 1"/>
                <a:gd name="f187" fmla="*/ 288 f181 1"/>
                <a:gd name="f188" fmla="*/ 268 f182 1"/>
                <a:gd name="f189" fmla="*/ 338 f181 1"/>
                <a:gd name="f190" fmla="*/ 263 f182 1"/>
                <a:gd name="f191" fmla="*/ 352 f181 1"/>
                <a:gd name="f192" fmla="*/ 249 f182 1"/>
                <a:gd name="f193" fmla="*/ 389 f181 1"/>
                <a:gd name="f194" fmla="*/ 205 f182 1"/>
                <a:gd name="f195" fmla="*/ 472 f181 1"/>
                <a:gd name="f196" fmla="*/ 473 f181 1"/>
                <a:gd name="f197" fmla="*/ 117 f182 1"/>
                <a:gd name="f198" fmla="*/ 565 f181 1"/>
                <a:gd name="f199" fmla="*/ 108 f182 1"/>
                <a:gd name="f200" fmla="*/ 576 f181 1"/>
                <a:gd name="f201" fmla="*/ 99 f182 1"/>
                <a:gd name="f202" fmla="*/ 593 f181 1"/>
                <a:gd name="f203" fmla="*/ 79 f182 1"/>
                <a:gd name="f204" fmla="*/ 633 f181 1"/>
                <a:gd name="f205" fmla="*/ 63 f182 1"/>
                <a:gd name="f206" fmla="*/ 678 f181 1"/>
                <a:gd name="f207" fmla="*/ 36 f182 1"/>
                <a:gd name="f208" fmla="*/ 685 f181 1"/>
                <a:gd name="f209" fmla="*/ 12 f182 1"/>
                <a:gd name="f210" fmla="*/ 690 f181 1"/>
                <a:gd name="f211" fmla="*/ 1 f182 1"/>
                <a:gd name="f212" fmla="*/ 684 f181 1"/>
                <a:gd name="f213" fmla="*/ 31 f182 1"/>
                <a:gd name="f214" fmla="*/ 610 f181 1"/>
                <a:gd name="f215" fmla="*/ 67 f182 1"/>
                <a:gd name="f216" fmla="*/ 568 f181 1"/>
                <a:gd name="f217" fmla="*/ 494 f181 1"/>
                <a:gd name="f218" fmla="*/ 185 f182 1"/>
                <a:gd name="f219" fmla="*/ 400 f181 1"/>
                <a:gd name="f220" fmla="*/ 190 f182 1"/>
                <a:gd name="f221" fmla="*/ 381 f181 1"/>
                <a:gd name="f222" fmla="*/ 196 f182 1"/>
                <a:gd name="f223" fmla="*/ 344 f181 1"/>
                <a:gd name="f224" fmla="*/ 209 f182 1"/>
                <a:gd name="f225" fmla="*/ 301 f181 1"/>
                <a:gd name="f226" fmla="*/ 223 f182 1"/>
                <a:gd name="f227" fmla="*/ 251 f181 1"/>
                <a:gd name="f228" fmla="*/ 234 f182 1"/>
                <a:gd name="f229" fmla="*/ 209 f181 1"/>
                <a:gd name="f230" fmla="*/ 236 f182 1"/>
                <a:gd name="f231" fmla="*/ 175 f181 1"/>
                <a:gd name="f232" fmla="*/ 143 f181 1"/>
                <a:gd name="f233" fmla="*/ 204 f182 1"/>
                <a:gd name="f234" fmla="*/ 135 f181 1"/>
                <a:gd name="f235" fmla="*/ 174 f182 1"/>
                <a:gd name="f236" fmla="*/ 136 f181 1"/>
                <a:gd name="f237" fmla="*/ 137 f182 1"/>
                <a:gd name="f238" fmla="*/ 105 f181 1"/>
                <a:gd name="f239" fmla="*/ 115 f182 1"/>
                <a:gd name="f240" fmla="*/ 104 f181 1"/>
                <a:gd name="f241" fmla="*/ 106 f182 1"/>
                <a:gd name="f242" fmla="*/ 111 f181 1"/>
                <a:gd name="f243" fmla="*/ 80 f182 1"/>
                <a:gd name="f244" fmla="*/ 182 f181 1"/>
                <a:gd name="f245" fmla="*/ 77 f182 1"/>
                <a:gd name="f246" fmla="*/ 206 f181 1"/>
                <a:gd name="f247" fmla="*/ 42 f182 1"/>
                <a:gd name="f248" fmla="*/ 105 f182 1"/>
                <a:gd name="f249" fmla="*/ 33 f181 1"/>
                <a:gd name="f250" fmla="*/ 193 f182 1"/>
                <a:gd name="f251" fmla="*/ 9 f181 1"/>
                <a:gd name="f252" fmla="*/ 301 f182 1"/>
                <a:gd name="f253" fmla="*/ 107 f181 1"/>
                <a:gd name="f254" fmla="+- f183 0 f1"/>
                <a:gd name="f255" fmla="*/ f186 1 329"/>
                <a:gd name="f256" fmla="*/ f187 1 696"/>
                <a:gd name="f257" fmla="*/ f188 1 329"/>
                <a:gd name="f258" fmla="*/ f189 1 696"/>
                <a:gd name="f259" fmla="*/ f190 1 329"/>
                <a:gd name="f260" fmla="*/ f191 1 696"/>
                <a:gd name="f261" fmla="*/ f192 1 329"/>
                <a:gd name="f262" fmla="*/ f193 1 696"/>
                <a:gd name="f263" fmla="*/ f194 1 329"/>
                <a:gd name="f264" fmla="*/ f195 1 696"/>
                <a:gd name="f265" fmla="*/ f196 1 696"/>
                <a:gd name="f266" fmla="*/ f197 1 329"/>
                <a:gd name="f267" fmla="*/ f198 1 696"/>
                <a:gd name="f268" fmla="*/ f199 1 329"/>
                <a:gd name="f269" fmla="*/ f200 1 696"/>
                <a:gd name="f270" fmla="*/ f201 1 329"/>
                <a:gd name="f271" fmla="*/ f202 1 696"/>
                <a:gd name="f272" fmla="*/ f203 1 329"/>
                <a:gd name="f273" fmla="*/ f204 1 696"/>
                <a:gd name="f274" fmla="*/ f205 1 329"/>
                <a:gd name="f275" fmla="*/ f206 1 696"/>
                <a:gd name="f276" fmla="*/ f207 1 329"/>
                <a:gd name="f277" fmla="*/ f208 1 696"/>
                <a:gd name="f278" fmla="*/ f209 1 329"/>
                <a:gd name="f279" fmla="*/ f210 1 696"/>
                <a:gd name="f280" fmla="*/ f211 1 329"/>
                <a:gd name="f281" fmla="*/ f212 1 696"/>
                <a:gd name="f282" fmla="*/ f213 1 329"/>
                <a:gd name="f283" fmla="*/ f214 1 696"/>
                <a:gd name="f284" fmla="*/ f215 1 329"/>
                <a:gd name="f285" fmla="*/ f216 1 696"/>
                <a:gd name="f286" fmla="*/ f217 1 696"/>
                <a:gd name="f287" fmla="*/ f218 1 329"/>
                <a:gd name="f288" fmla="*/ f219 1 696"/>
                <a:gd name="f289" fmla="*/ f220 1 329"/>
                <a:gd name="f290" fmla="*/ f221 1 696"/>
                <a:gd name="f291" fmla="*/ f222 1 329"/>
                <a:gd name="f292" fmla="*/ f223 1 696"/>
                <a:gd name="f293" fmla="*/ f224 1 329"/>
                <a:gd name="f294" fmla="*/ f225 1 696"/>
                <a:gd name="f295" fmla="*/ f226 1 329"/>
                <a:gd name="f296" fmla="*/ f227 1 696"/>
                <a:gd name="f297" fmla="*/ f228 1 329"/>
                <a:gd name="f298" fmla="*/ f229 1 696"/>
                <a:gd name="f299" fmla="*/ f230 1 329"/>
                <a:gd name="f300" fmla="*/ f231 1 696"/>
                <a:gd name="f301" fmla="*/ f232 1 696"/>
                <a:gd name="f302" fmla="*/ f233 1 329"/>
                <a:gd name="f303" fmla="*/ f234 1 696"/>
                <a:gd name="f304" fmla="*/ f235 1 329"/>
                <a:gd name="f305" fmla="*/ f236 1 696"/>
                <a:gd name="f306" fmla="*/ f237 1 329"/>
                <a:gd name="f307" fmla="*/ f238 1 696"/>
                <a:gd name="f308" fmla="*/ f239 1 329"/>
                <a:gd name="f309" fmla="*/ f240 1 696"/>
                <a:gd name="f310" fmla="*/ f241 1 329"/>
                <a:gd name="f311" fmla="*/ f242 1 696"/>
                <a:gd name="f312" fmla="*/ f243 1 329"/>
                <a:gd name="f313" fmla="*/ f244 1 696"/>
                <a:gd name="f314" fmla="*/ f245 1 329"/>
                <a:gd name="f315" fmla="*/ f246 1 696"/>
                <a:gd name="f316" fmla="*/ f247 1 329"/>
                <a:gd name="f317" fmla="*/ f248 1 329"/>
                <a:gd name="f318" fmla="*/ f249 1 696"/>
                <a:gd name="f319" fmla="*/ f250 1 329"/>
                <a:gd name="f320" fmla="*/ f251 1 696"/>
                <a:gd name="f321" fmla="*/ f252 1 329"/>
                <a:gd name="f322" fmla="*/ f253 1 696"/>
                <a:gd name="f323" fmla="*/ 0 1 f184"/>
                <a:gd name="f324" fmla="*/ f178 1 f184"/>
                <a:gd name="f325" fmla="*/ 0 1 f185"/>
                <a:gd name="f326" fmla="*/ f179 1 f185"/>
                <a:gd name="f327" fmla="*/ f255 1 f184"/>
                <a:gd name="f328" fmla="*/ f256 1 f185"/>
                <a:gd name="f329" fmla="*/ f257 1 f184"/>
                <a:gd name="f330" fmla="*/ f258 1 f185"/>
                <a:gd name="f331" fmla="*/ f259 1 f184"/>
                <a:gd name="f332" fmla="*/ f260 1 f185"/>
                <a:gd name="f333" fmla="*/ f261 1 f184"/>
                <a:gd name="f334" fmla="*/ f262 1 f185"/>
                <a:gd name="f335" fmla="*/ f263 1 f184"/>
                <a:gd name="f336" fmla="*/ f264 1 f185"/>
                <a:gd name="f337" fmla="*/ f265 1 f185"/>
                <a:gd name="f338" fmla="*/ f266 1 f184"/>
                <a:gd name="f339" fmla="*/ f267 1 f185"/>
                <a:gd name="f340" fmla="*/ f268 1 f184"/>
                <a:gd name="f341" fmla="*/ f269 1 f185"/>
                <a:gd name="f342" fmla="*/ f270 1 f184"/>
                <a:gd name="f343" fmla="*/ f271 1 f185"/>
                <a:gd name="f344" fmla="*/ f272 1 f184"/>
                <a:gd name="f345" fmla="*/ f273 1 f185"/>
                <a:gd name="f346" fmla="*/ f274 1 f184"/>
                <a:gd name="f347" fmla="*/ f275 1 f185"/>
                <a:gd name="f348" fmla="*/ f276 1 f184"/>
                <a:gd name="f349" fmla="*/ f277 1 f185"/>
                <a:gd name="f350" fmla="*/ f278 1 f184"/>
                <a:gd name="f351" fmla="*/ f279 1 f185"/>
                <a:gd name="f352" fmla="*/ f280 1 f184"/>
                <a:gd name="f353" fmla="*/ f281 1 f185"/>
                <a:gd name="f354" fmla="*/ f282 1 f184"/>
                <a:gd name="f355" fmla="*/ f283 1 f185"/>
                <a:gd name="f356" fmla="*/ f284 1 f184"/>
                <a:gd name="f357" fmla="*/ f285 1 f185"/>
                <a:gd name="f358" fmla="*/ f286 1 f185"/>
                <a:gd name="f359" fmla="*/ f287 1 f184"/>
                <a:gd name="f360" fmla="*/ f288 1 f185"/>
                <a:gd name="f361" fmla="*/ f289 1 f184"/>
                <a:gd name="f362" fmla="*/ f290 1 f185"/>
                <a:gd name="f363" fmla="*/ f291 1 f184"/>
                <a:gd name="f364" fmla="*/ f292 1 f185"/>
                <a:gd name="f365" fmla="*/ f293 1 f184"/>
                <a:gd name="f366" fmla="*/ f294 1 f185"/>
                <a:gd name="f367" fmla="*/ f295 1 f184"/>
                <a:gd name="f368" fmla="*/ f296 1 f185"/>
                <a:gd name="f369" fmla="*/ f297 1 f184"/>
                <a:gd name="f370" fmla="*/ f298 1 f185"/>
                <a:gd name="f371" fmla="*/ f299 1 f184"/>
                <a:gd name="f372" fmla="*/ f300 1 f185"/>
                <a:gd name="f373" fmla="*/ f301 1 f185"/>
                <a:gd name="f374" fmla="*/ f302 1 f184"/>
                <a:gd name="f375" fmla="*/ f303 1 f185"/>
                <a:gd name="f376" fmla="*/ f304 1 f184"/>
                <a:gd name="f377" fmla="*/ f305 1 f185"/>
                <a:gd name="f378" fmla="*/ f306 1 f184"/>
                <a:gd name="f379" fmla="*/ f307 1 f185"/>
                <a:gd name="f380" fmla="*/ f308 1 f184"/>
                <a:gd name="f381" fmla="*/ f309 1 f185"/>
                <a:gd name="f382" fmla="*/ f310 1 f184"/>
                <a:gd name="f383" fmla="*/ f311 1 f185"/>
                <a:gd name="f384" fmla="*/ f312 1 f184"/>
                <a:gd name="f385" fmla="*/ f313 1 f185"/>
                <a:gd name="f386" fmla="*/ f314 1 f184"/>
                <a:gd name="f387" fmla="*/ f315 1 f185"/>
                <a:gd name="f388" fmla="*/ f316 1 f184"/>
                <a:gd name="f389" fmla="*/ f317 1 f184"/>
                <a:gd name="f390" fmla="*/ f318 1 f185"/>
                <a:gd name="f391" fmla="*/ f319 1 f184"/>
                <a:gd name="f392" fmla="*/ f320 1 f185"/>
                <a:gd name="f393" fmla="*/ f321 1 f184"/>
                <a:gd name="f394" fmla="*/ f322 1 f185"/>
                <a:gd name="f395" fmla="*/ f323 f175 1"/>
                <a:gd name="f396" fmla="*/ f324 f175 1"/>
                <a:gd name="f397" fmla="*/ f326 f176 1"/>
                <a:gd name="f398" fmla="*/ f325 f176 1"/>
                <a:gd name="f399" fmla="*/ f327 f175 1"/>
                <a:gd name="f400" fmla="*/ f328 f176 1"/>
                <a:gd name="f401" fmla="*/ f329 f175 1"/>
                <a:gd name="f402" fmla="*/ f330 f176 1"/>
                <a:gd name="f403" fmla="*/ f331 f175 1"/>
                <a:gd name="f404" fmla="*/ f332 f176 1"/>
                <a:gd name="f405" fmla="*/ f333 f175 1"/>
                <a:gd name="f406" fmla="*/ f334 f176 1"/>
                <a:gd name="f407" fmla="*/ f335 f175 1"/>
                <a:gd name="f408" fmla="*/ f336 f176 1"/>
                <a:gd name="f409" fmla="*/ f337 f176 1"/>
                <a:gd name="f410" fmla="*/ f338 f175 1"/>
                <a:gd name="f411" fmla="*/ f339 f176 1"/>
                <a:gd name="f412" fmla="*/ f340 f175 1"/>
                <a:gd name="f413" fmla="*/ f341 f176 1"/>
                <a:gd name="f414" fmla="*/ f342 f175 1"/>
                <a:gd name="f415" fmla="*/ f343 f176 1"/>
                <a:gd name="f416" fmla="*/ f344 f175 1"/>
                <a:gd name="f417" fmla="*/ f345 f176 1"/>
                <a:gd name="f418" fmla="*/ f346 f175 1"/>
                <a:gd name="f419" fmla="*/ f347 f176 1"/>
                <a:gd name="f420" fmla="*/ f348 f175 1"/>
                <a:gd name="f421" fmla="*/ f349 f176 1"/>
                <a:gd name="f422" fmla="*/ f350 f175 1"/>
                <a:gd name="f423" fmla="*/ f351 f176 1"/>
                <a:gd name="f424" fmla="*/ f352 f175 1"/>
                <a:gd name="f425" fmla="*/ f353 f176 1"/>
                <a:gd name="f426" fmla="*/ f354 f175 1"/>
                <a:gd name="f427" fmla="*/ f355 f176 1"/>
                <a:gd name="f428" fmla="*/ f356 f175 1"/>
                <a:gd name="f429" fmla="*/ f357 f176 1"/>
                <a:gd name="f430" fmla="*/ f358 f176 1"/>
                <a:gd name="f431" fmla="*/ f359 f175 1"/>
                <a:gd name="f432" fmla="*/ f360 f176 1"/>
                <a:gd name="f433" fmla="*/ f361 f175 1"/>
                <a:gd name="f434" fmla="*/ f362 f176 1"/>
                <a:gd name="f435" fmla="*/ f363 f175 1"/>
                <a:gd name="f436" fmla="*/ f364 f176 1"/>
                <a:gd name="f437" fmla="*/ f365 f175 1"/>
                <a:gd name="f438" fmla="*/ f366 f176 1"/>
                <a:gd name="f439" fmla="*/ f367 f175 1"/>
                <a:gd name="f440" fmla="*/ f368 f176 1"/>
                <a:gd name="f441" fmla="*/ f369 f175 1"/>
                <a:gd name="f442" fmla="*/ f370 f176 1"/>
                <a:gd name="f443" fmla="*/ f371 f175 1"/>
                <a:gd name="f444" fmla="*/ f372 f176 1"/>
                <a:gd name="f445" fmla="*/ f373 f176 1"/>
                <a:gd name="f446" fmla="*/ f374 f175 1"/>
                <a:gd name="f447" fmla="*/ f375 f176 1"/>
                <a:gd name="f448" fmla="*/ f376 f175 1"/>
                <a:gd name="f449" fmla="*/ f377 f176 1"/>
                <a:gd name="f450" fmla="*/ f378 f175 1"/>
                <a:gd name="f451" fmla="*/ f379 f176 1"/>
                <a:gd name="f452" fmla="*/ f380 f175 1"/>
                <a:gd name="f453" fmla="*/ f381 f176 1"/>
                <a:gd name="f454" fmla="*/ f382 f175 1"/>
                <a:gd name="f455" fmla="*/ f383 f176 1"/>
                <a:gd name="f456" fmla="*/ f384 f175 1"/>
                <a:gd name="f457" fmla="*/ f385 f176 1"/>
                <a:gd name="f458" fmla="*/ f386 f175 1"/>
                <a:gd name="f459" fmla="*/ f387 f176 1"/>
                <a:gd name="f460" fmla="*/ f388 f175 1"/>
                <a:gd name="f461" fmla="*/ f389 f175 1"/>
                <a:gd name="f462" fmla="*/ f390 f176 1"/>
                <a:gd name="f463" fmla="*/ f391 f175 1"/>
                <a:gd name="f464" fmla="*/ f392 f176 1"/>
                <a:gd name="f465" fmla="*/ f393 f175 1"/>
                <a:gd name="f466" fmla="*/ f394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4">
                  <a:pos x="f399" y="f400"/>
                </a:cxn>
                <a:cxn ang="f254">
                  <a:pos x="f401" y="f402"/>
                </a:cxn>
                <a:cxn ang="f254">
                  <a:pos x="f403" y="f404"/>
                </a:cxn>
                <a:cxn ang="f254">
                  <a:pos x="f405" y="f406"/>
                </a:cxn>
                <a:cxn ang="f254">
                  <a:pos x="f407" y="f408"/>
                </a:cxn>
                <a:cxn ang="f254">
                  <a:pos x="f407" y="f409"/>
                </a:cxn>
                <a:cxn ang="f254">
                  <a:pos x="f410" y="f411"/>
                </a:cxn>
                <a:cxn ang="f254">
                  <a:pos x="f412" y="f413"/>
                </a:cxn>
                <a:cxn ang="f254">
                  <a:pos x="f414" y="f415"/>
                </a:cxn>
                <a:cxn ang="f254">
                  <a:pos x="f416" y="f417"/>
                </a:cxn>
                <a:cxn ang="f254">
                  <a:pos x="f418" y="f419"/>
                </a:cxn>
                <a:cxn ang="f254">
                  <a:pos x="f420" y="f421"/>
                </a:cxn>
                <a:cxn ang="f254">
                  <a:pos x="f422" y="f423"/>
                </a:cxn>
                <a:cxn ang="f254">
                  <a:pos x="f424" y="f425"/>
                </a:cxn>
                <a:cxn ang="f254">
                  <a:pos x="f426" y="f427"/>
                </a:cxn>
                <a:cxn ang="f254">
                  <a:pos x="f428" y="f429"/>
                </a:cxn>
                <a:cxn ang="f254">
                  <a:pos x="f412" y="f430"/>
                </a:cxn>
                <a:cxn ang="f254">
                  <a:pos x="f431" y="f432"/>
                </a:cxn>
                <a:cxn ang="f254">
                  <a:pos x="f433" y="f434"/>
                </a:cxn>
                <a:cxn ang="f254">
                  <a:pos x="f435" y="f436"/>
                </a:cxn>
                <a:cxn ang="f254">
                  <a:pos x="f437" y="f438"/>
                </a:cxn>
                <a:cxn ang="f254">
                  <a:pos x="f439" y="f440"/>
                </a:cxn>
                <a:cxn ang="f254">
                  <a:pos x="f441" y="f442"/>
                </a:cxn>
                <a:cxn ang="f254">
                  <a:pos x="f443" y="f444"/>
                </a:cxn>
                <a:cxn ang="f254">
                  <a:pos x="f443" y="f445"/>
                </a:cxn>
                <a:cxn ang="f254">
                  <a:pos x="f446" y="f447"/>
                </a:cxn>
                <a:cxn ang="f254">
                  <a:pos x="f448" y="f449"/>
                </a:cxn>
                <a:cxn ang="f254">
                  <a:pos x="f450" y="f451"/>
                </a:cxn>
                <a:cxn ang="f254">
                  <a:pos x="f452" y="f453"/>
                </a:cxn>
                <a:cxn ang="f254">
                  <a:pos x="f454" y="f455"/>
                </a:cxn>
                <a:cxn ang="f254">
                  <a:pos x="f456" y="f457"/>
                </a:cxn>
                <a:cxn ang="f254">
                  <a:pos x="f458" y="f459"/>
                </a:cxn>
                <a:cxn ang="f254">
                  <a:pos x="f460" y="f447"/>
                </a:cxn>
                <a:cxn ang="f254">
                  <a:pos x="f461" y="f462"/>
                </a:cxn>
                <a:cxn ang="f254">
                  <a:pos x="f463" y="f464"/>
                </a:cxn>
                <a:cxn ang="f254">
                  <a:pos x="f465" y="f466"/>
                </a:cxn>
                <a:cxn ang="f254">
                  <a:pos x="f399" y="f400"/>
                </a:cxn>
              </a:cxnLst>
              <a:rect l="f395" t="f398" r="f396" b="f397"/>
              <a:pathLst>
                <a:path w="329" h="696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5" y="f17"/>
                    <a:pt x="f15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29" y="f31"/>
                    <a:pt x="f29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0" y="f56"/>
                    <a:pt x="f52" y="f57"/>
                    <a:pt x="f58" y="f59"/>
                  </a:cubicBezTo>
                  <a:cubicBezTo>
                    <a:pt x="f60" y="f61"/>
                    <a:pt x="f62" y="f7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5" y="f68"/>
                    <a:pt x="f73" y="f61"/>
                  </a:cubicBezTo>
                  <a:cubicBezTo>
                    <a:pt x="f74" y="f75"/>
                    <a:pt x="f74" y="f76"/>
                    <a:pt x="f65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2" y="f84"/>
                    <a:pt x="f85" y="f86"/>
                    <a:pt x="f42" y="f33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5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6" y="f108"/>
                  </a:cubicBezTo>
                  <a:cubicBezTo>
                    <a:pt x="f27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06"/>
                  </a:cubicBezTo>
                  <a:cubicBezTo>
                    <a:pt x="f119" y="f120"/>
                    <a:pt x="f119" y="f121"/>
                    <a:pt x="f122" y="f123"/>
                  </a:cubicBezTo>
                  <a:cubicBezTo>
                    <a:pt x="f124" y="f125"/>
                    <a:pt x="f124" y="f126"/>
                    <a:pt x="f122" y="f127"/>
                  </a:cubicBezTo>
                  <a:cubicBezTo>
                    <a:pt x="f119" y="f128"/>
                    <a:pt x="f129" y="f130"/>
                    <a:pt x="f131" y="f132"/>
                  </a:cubicBezTo>
                  <a:cubicBezTo>
                    <a:pt x="f133" y="f134"/>
                    <a:pt x="f135" y="f127"/>
                    <a:pt x="f136" y="f137"/>
                  </a:cubicBezTo>
                  <a:cubicBezTo>
                    <a:pt x="f138" y="f128"/>
                    <a:pt x="f139" y="f36"/>
                    <a:pt x="f140" y="f85"/>
                  </a:cubicBezTo>
                  <a:cubicBezTo>
                    <a:pt x="f141" y="f142"/>
                    <a:pt x="f143" y="f144"/>
                    <a:pt x="f145" y="f46"/>
                  </a:cubicBezTo>
                  <a:cubicBezTo>
                    <a:pt x="f38" y="f44"/>
                    <a:pt x="f40" y="f146"/>
                    <a:pt x="f147" y="f148"/>
                  </a:cubicBezTo>
                  <a:cubicBezTo>
                    <a:pt x="f149" y="f150"/>
                    <a:pt x="f151" y="f152"/>
                    <a:pt x="f153" y="f98"/>
                  </a:cubicBezTo>
                  <a:cubicBezTo>
                    <a:pt x="f154" y="f95"/>
                    <a:pt x="f155" y="f156"/>
                    <a:pt x="f157" y="f104"/>
                  </a:cubicBezTo>
                  <a:cubicBezTo>
                    <a:pt x="f158" y="f133"/>
                    <a:pt x="f159" y="f160"/>
                    <a:pt x="f161" y="f132"/>
                  </a:cubicBezTo>
                  <a:cubicBezTo>
                    <a:pt x="f162" y="f163"/>
                    <a:pt x="f164" y="f165"/>
                    <a:pt x="f85" y="f166"/>
                  </a:cubicBezTo>
                  <a:cubicBezTo>
                    <a:pt x="f167" y="f67"/>
                    <a:pt x="f34" y="f5"/>
                    <a:pt x="f133" y="f168"/>
                  </a:cubicBezTo>
                  <a:cubicBezTo>
                    <a:pt x="f169" y="f170"/>
                    <a:pt x="f171" y="f172"/>
                    <a:pt x="f108" y="f44"/>
                  </a:cubicBezTo>
                  <a:cubicBezTo>
                    <a:pt x="f107" y="f160"/>
                    <a:pt x="f6" y="f173"/>
                    <a:pt x="f8" y="f9"/>
                  </a:cubicBezTo>
                  <a:close/>
                </a:path>
              </a:pathLst>
            </a:custGeom>
            <a:solidFill>
              <a:srgbClr val="372E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EABE4EB-DC03-70D4-A8EE-7A27453F1C0C}"/>
                </a:ext>
              </a:extLst>
            </p:cNvPr>
            <p:cNvSpPr/>
            <p:nvPr/>
          </p:nvSpPr>
          <p:spPr>
            <a:xfrm>
              <a:off x="15754353" y="5413376"/>
              <a:ext cx="1303340" cy="260032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3"/>
                <a:gd name="f8" fmla="val 965"/>
                <a:gd name="f9" fmla="val 366"/>
                <a:gd name="f10" fmla="val 488"/>
                <a:gd name="f11" fmla="val 636"/>
                <a:gd name="f12" fmla="val 785"/>
                <a:gd name="f13" fmla="val 933"/>
                <a:gd name="f14" fmla="val 945"/>
                <a:gd name="f15" fmla="val 955"/>
                <a:gd name="f16" fmla="val 378"/>
                <a:gd name="f17" fmla="val 962"/>
                <a:gd name="f18" fmla="val 258"/>
                <a:gd name="f19" fmla="val 138"/>
                <a:gd name="f20" fmla="val 18"/>
                <a:gd name="f21" fmla="val 12"/>
                <a:gd name="f22" fmla="val 961"/>
                <a:gd name="f23" fmla="val 966"/>
                <a:gd name="f24" fmla="val 1"/>
                <a:gd name="f25" fmla="val 956"/>
                <a:gd name="f26" fmla="val 947"/>
                <a:gd name="f27" fmla="val 11"/>
                <a:gd name="f28" fmla="val 946"/>
                <a:gd name="f29" fmla="val 19"/>
                <a:gd name="f30" fmla="val 98"/>
                <a:gd name="f31" fmla="val 942"/>
                <a:gd name="f32" fmla="val 175"/>
                <a:gd name="f33" fmla="val 931"/>
                <a:gd name="f34" fmla="val 254"/>
                <a:gd name="f35" fmla="val 930"/>
                <a:gd name="f36" fmla="val 289"/>
                <a:gd name="f37" fmla="val 308"/>
                <a:gd name="f38" fmla="val 910"/>
                <a:gd name="f39" fmla="val 316"/>
                <a:gd name="f40" fmla="val 877"/>
                <a:gd name="f41" fmla="val 324"/>
                <a:gd name="f42" fmla="val 841"/>
                <a:gd name="f43" fmla="val 325"/>
                <a:gd name="f44" fmla="val 806"/>
                <a:gd name="f45" fmla="val 320"/>
                <a:gd name="f46" fmla="val 770"/>
                <a:gd name="f47" fmla="val 315"/>
                <a:gd name="f48" fmla="val 734"/>
                <a:gd name="f49" fmla="val 323"/>
                <a:gd name="f50" fmla="val 698"/>
                <a:gd name="f51" fmla="val 661"/>
                <a:gd name="f52" fmla="val 327"/>
                <a:gd name="f53" fmla="val 617"/>
                <a:gd name="f54" fmla="val 341"/>
                <a:gd name="f55" fmla="val 575"/>
                <a:gd name="f56" fmla="val 351"/>
                <a:gd name="f57" fmla="val 532"/>
                <a:gd name="f58" fmla="val 353"/>
                <a:gd name="f59" fmla="val 521"/>
                <a:gd name="f60" fmla="val 356"/>
                <a:gd name="f61" fmla="val 511"/>
                <a:gd name="f62" fmla="val 500"/>
                <a:gd name="f63" fmla="val 484"/>
                <a:gd name="f64" fmla="val 480"/>
                <a:gd name="f65" fmla="val 344"/>
                <a:gd name="f66" fmla="val 257"/>
                <a:gd name="f67" fmla="val 170"/>
                <a:gd name="f68" fmla="val 83"/>
                <a:gd name="f69" fmla="val 77"/>
                <a:gd name="f70" fmla="val 69"/>
                <a:gd name="f71" fmla="val 482"/>
                <a:gd name="f72" fmla="val 61"/>
                <a:gd name="f73" fmla="val 475"/>
                <a:gd name="f74" fmla="val 75"/>
                <a:gd name="f75" fmla="val 470"/>
                <a:gd name="f76" fmla="val 88"/>
                <a:gd name="f77" fmla="val 474"/>
                <a:gd name="f78" fmla="val 100"/>
                <a:gd name="f79" fmla="val 471"/>
                <a:gd name="f80" fmla="val 136"/>
                <a:gd name="f81" fmla="val 464"/>
                <a:gd name="f82" fmla="val 173"/>
                <a:gd name="f83" fmla="val 210"/>
                <a:gd name="f84" fmla="val 460"/>
                <a:gd name="f85" fmla="val 266"/>
                <a:gd name="f86" fmla="val 454"/>
                <a:gd name="f87" fmla="val 322"/>
                <a:gd name="f88" fmla="val 450"/>
                <a:gd name="f89" fmla="val 379"/>
                <a:gd name="f90" fmla="val 448"/>
                <a:gd name="f91" fmla="val 406"/>
                <a:gd name="f92" fmla="val 447"/>
                <a:gd name="f93" fmla="val 431"/>
                <a:gd name="f94" fmla="val 411"/>
                <a:gd name="f95" fmla="val 433"/>
                <a:gd name="f96" fmla="val 382"/>
                <a:gd name="f97" fmla="val 436"/>
                <a:gd name="f98" fmla="val 339"/>
                <a:gd name="f99" fmla="val 434"/>
                <a:gd name="f100" fmla="val 296"/>
                <a:gd name="f101" fmla="val 432"/>
                <a:gd name="f102" fmla="val 212"/>
                <a:gd name="f103" fmla="val 439"/>
                <a:gd name="f104" fmla="val 171"/>
                <a:gd name="f105" fmla="val 130"/>
                <a:gd name="f106" fmla="val 455"/>
                <a:gd name="f107" fmla="val 93"/>
                <a:gd name="f108" fmla="val 463"/>
                <a:gd name="f109" fmla="val 57"/>
                <a:gd name="f110" fmla="val 21"/>
                <a:gd name="f111" fmla="val 477"/>
                <a:gd name="f112" fmla="val 16"/>
                <a:gd name="f113" fmla="val 9"/>
                <a:gd name="f114" fmla="val 476"/>
                <a:gd name="f115" fmla="val 2"/>
                <a:gd name="f116" fmla="val 478"/>
                <a:gd name="f117" fmla="val 20"/>
                <a:gd name="f118" fmla="val 38"/>
                <a:gd name="f119" fmla="val 72"/>
                <a:gd name="f120" fmla="val 468"/>
                <a:gd name="f121" fmla="val 104"/>
                <a:gd name="f122" fmla="val 217"/>
                <a:gd name="f123" fmla="val 479"/>
                <a:gd name="f124" fmla="val 330"/>
                <a:gd name="f125" fmla="val 444"/>
                <a:gd name="f126" fmla="val 472"/>
                <a:gd name="f127" fmla="val 467"/>
                <a:gd name="f128" fmla="val 481"/>
                <a:gd name="f129" fmla="val 453"/>
                <a:gd name="f130" fmla="val 440"/>
                <a:gd name="f131" fmla="val 435"/>
                <a:gd name="f132" fmla="val 485"/>
                <a:gd name="f133" fmla="val 498"/>
                <a:gd name="f134" fmla="val 554"/>
                <a:gd name="f135" fmla="val 610"/>
                <a:gd name="f136" fmla="val 666"/>
                <a:gd name="f137" fmla="val 753"/>
                <a:gd name="f138" fmla="val 840"/>
                <a:gd name="f139" fmla="val 927"/>
                <a:gd name="f140" fmla="val 430"/>
                <a:gd name="f141" fmla="val 920"/>
                <a:gd name="f142" fmla="val 912"/>
                <a:gd name="f143" fmla="val 904"/>
                <a:gd name="f144" fmla="val 773"/>
                <a:gd name="f145" fmla="val 642"/>
                <a:gd name="f146" fmla="val 437"/>
                <a:gd name="f147" fmla="val 401"/>
                <a:gd name="f148" fmla="val 390"/>
                <a:gd name="f149" fmla="+- 0 0 -90"/>
                <a:gd name="f150" fmla="*/ f4 1 483"/>
                <a:gd name="f151" fmla="*/ f5 1 965"/>
                <a:gd name="f152" fmla="val f6"/>
                <a:gd name="f153" fmla="val f7"/>
                <a:gd name="f154" fmla="val f8"/>
                <a:gd name="f155" fmla="*/ f149 f0 1"/>
                <a:gd name="f156" fmla="+- f154 0 f152"/>
                <a:gd name="f157" fmla="+- f153 0 f152"/>
                <a:gd name="f158" fmla="*/ f155 1 f3"/>
                <a:gd name="f159" fmla="*/ f157 1 483"/>
                <a:gd name="f160" fmla="*/ f156 1 965"/>
                <a:gd name="f161" fmla="*/ 366 f157 1"/>
                <a:gd name="f162" fmla="*/ 488 f156 1"/>
                <a:gd name="f163" fmla="*/ 933 f156 1"/>
                <a:gd name="f164" fmla="*/ 378 f157 1"/>
                <a:gd name="f165" fmla="*/ 962 f156 1"/>
                <a:gd name="f166" fmla="*/ 18 f157 1"/>
                <a:gd name="f167" fmla="*/ 1 f157 1"/>
                <a:gd name="f168" fmla="*/ 956 f156 1"/>
                <a:gd name="f169" fmla="*/ 19 f157 1"/>
                <a:gd name="f170" fmla="*/ 946 f156 1"/>
                <a:gd name="f171" fmla="*/ 254 f157 1"/>
                <a:gd name="f172" fmla="*/ 930 f156 1"/>
                <a:gd name="f173" fmla="*/ 316 f157 1"/>
                <a:gd name="f174" fmla="*/ 877 f156 1"/>
                <a:gd name="f175" fmla="*/ 320 f157 1"/>
                <a:gd name="f176" fmla="*/ 770 f156 1"/>
                <a:gd name="f177" fmla="*/ 325 f157 1"/>
                <a:gd name="f178" fmla="*/ 661 f156 1"/>
                <a:gd name="f179" fmla="*/ 351 f157 1"/>
                <a:gd name="f180" fmla="*/ 532 f156 1"/>
                <a:gd name="f181" fmla="*/ 360 f157 1"/>
                <a:gd name="f182" fmla="*/ 500 f156 1"/>
                <a:gd name="f183" fmla="*/ 344 f157 1"/>
                <a:gd name="f184" fmla="*/ 480 f156 1"/>
                <a:gd name="f185" fmla="*/ 83 f157 1"/>
                <a:gd name="f186" fmla="*/ 61 f157 1"/>
                <a:gd name="f187" fmla="*/ 475 f156 1"/>
                <a:gd name="f188" fmla="*/ 100 f157 1"/>
                <a:gd name="f189" fmla="*/ 471 f156 1"/>
                <a:gd name="f190" fmla="*/ 210 f157 1"/>
                <a:gd name="f191" fmla="*/ 460 f156 1"/>
                <a:gd name="f192" fmla="*/ 379 f157 1"/>
                <a:gd name="f193" fmla="*/ 448 f156 1"/>
                <a:gd name="f194" fmla="*/ 433 f157 1"/>
                <a:gd name="f195" fmla="*/ 382 f156 1"/>
                <a:gd name="f196" fmla="*/ 432 f157 1"/>
                <a:gd name="f197" fmla="*/ 254 f156 1"/>
                <a:gd name="f198" fmla="*/ 447 f157 1"/>
                <a:gd name="f199" fmla="*/ 130 f156 1"/>
                <a:gd name="f200" fmla="*/ 475 f157 1"/>
                <a:gd name="f201" fmla="*/ 21 f156 1"/>
                <a:gd name="f202" fmla="*/ 476 f157 1"/>
                <a:gd name="f203" fmla="*/ 2 f156 1"/>
                <a:gd name="f204" fmla="*/ 480 f157 1"/>
                <a:gd name="f205" fmla="*/ 57 f156 1"/>
                <a:gd name="f206" fmla="*/ 104 f156 1"/>
                <a:gd name="f207" fmla="*/ 444 f156 1"/>
                <a:gd name="f208" fmla="*/ 484 f157 1"/>
                <a:gd name="f209" fmla="*/ 476 f156 1"/>
                <a:gd name="f210" fmla="*/ 453 f157 1"/>
                <a:gd name="f211" fmla="*/ 436 f157 1"/>
                <a:gd name="f212" fmla="*/ 498 f156 1"/>
                <a:gd name="f213" fmla="*/ 666 f156 1"/>
                <a:gd name="f214" fmla="*/ 927 f156 1"/>
                <a:gd name="f215" fmla="*/ 904 f156 1"/>
                <a:gd name="f216" fmla="*/ 511 f156 1"/>
                <a:gd name="f217" fmla="*/ 401 f157 1"/>
                <a:gd name="f218" fmla="+- f158 0 f1"/>
                <a:gd name="f219" fmla="*/ f161 1 484"/>
                <a:gd name="f220" fmla="*/ f162 1 966"/>
                <a:gd name="f221" fmla="*/ f163 1 966"/>
                <a:gd name="f222" fmla="*/ f164 1 484"/>
                <a:gd name="f223" fmla="*/ f165 1 966"/>
                <a:gd name="f224" fmla="*/ f166 1 484"/>
                <a:gd name="f225" fmla="*/ f167 1 484"/>
                <a:gd name="f226" fmla="*/ f168 1 966"/>
                <a:gd name="f227" fmla="*/ f169 1 484"/>
                <a:gd name="f228" fmla="*/ f170 1 966"/>
                <a:gd name="f229" fmla="*/ f171 1 484"/>
                <a:gd name="f230" fmla="*/ f172 1 966"/>
                <a:gd name="f231" fmla="*/ f173 1 484"/>
                <a:gd name="f232" fmla="*/ f174 1 966"/>
                <a:gd name="f233" fmla="*/ f175 1 484"/>
                <a:gd name="f234" fmla="*/ f176 1 966"/>
                <a:gd name="f235" fmla="*/ f177 1 484"/>
                <a:gd name="f236" fmla="*/ f178 1 966"/>
                <a:gd name="f237" fmla="*/ f179 1 484"/>
                <a:gd name="f238" fmla="*/ f180 1 966"/>
                <a:gd name="f239" fmla="*/ f181 1 484"/>
                <a:gd name="f240" fmla="*/ f182 1 966"/>
                <a:gd name="f241" fmla="*/ f183 1 484"/>
                <a:gd name="f242" fmla="*/ f184 1 966"/>
                <a:gd name="f243" fmla="*/ f185 1 484"/>
                <a:gd name="f244" fmla="*/ f186 1 484"/>
                <a:gd name="f245" fmla="*/ f187 1 966"/>
                <a:gd name="f246" fmla="*/ f188 1 484"/>
                <a:gd name="f247" fmla="*/ f189 1 966"/>
                <a:gd name="f248" fmla="*/ f190 1 484"/>
                <a:gd name="f249" fmla="*/ f191 1 966"/>
                <a:gd name="f250" fmla="*/ f192 1 484"/>
                <a:gd name="f251" fmla="*/ f193 1 966"/>
                <a:gd name="f252" fmla="*/ f194 1 484"/>
                <a:gd name="f253" fmla="*/ f195 1 966"/>
                <a:gd name="f254" fmla="*/ f196 1 484"/>
                <a:gd name="f255" fmla="*/ f197 1 966"/>
                <a:gd name="f256" fmla="*/ f198 1 484"/>
                <a:gd name="f257" fmla="*/ f199 1 966"/>
                <a:gd name="f258" fmla="*/ f200 1 484"/>
                <a:gd name="f259" fmla="*/ f201 1 966"/>
                <a:gd name="f260" fmla="*/ f202 1 484"/>
                <a:gd name="f261" fmla="*/ f203 1 966"/>
                <a:gd name="f262" fmla="*/ f204 1 484"/>
                <a:gd name="f263" fmla="*/ f205 1 966"/>
                <a:gd name="f264" fmla="*/ f206 1 966"/>
                <a:gd name="f265" fmla="*/ f207 1 966"/>
                <a:gd name="f266" fmla="*/ f208 1 484"/>
                <a:gd name="f267" fmla="*/ f209 1 966"/>
                <a:gd name="f268" fmla="*/ f210 1 484"/>
                <a:gd name="f269" fmla="*/ f211 1 484"/>
                <a:gd name="f270" fmla="*/ f212 1 966"/>
                <a:gd name="f271" fmla="*/ f213 1 966"/>
                <a:gd name="f272" fmla="*/ f214 1 966"/>
                <a:gd name="f273" fmla="*/ f215 1 966"/>
                <a:gd name="f274" fmla="*/ f216 1 966"/>
                <a:gd name="f275" fmla="*/ f217 1 484"/>
                <a:gd name="f276" fmla="*/ 0 1 f159"/>
                <a:gd name="f277" fmla="*/ f153 1 f159"/>
                <a:gd name="f278" fmla="*/ 0 1 f160"/>
                <a:gd name="f279" fmla="*/ f154 1 f160"/>
                <a:gd name="f280" fmla="*/ f219 1 f159"/>
                <a:gd name="f281" fmla="*/ f220 1 f160"/>
                <a:gd name="f282" fmla="*/ f221 1 f160"/>
                <a:gd name="f283" fmla="*/ f222 1 f159"/>
                <a:gd name="f284" fmla="*/ f223 1 f160"/>
                <a:gd name="f285" fmla="*/ f224 1 f159"/>
                <a:gd name="f286" fmla="*/ f225 1 f159"/>
                <a:gd name="f287" fmla="*/ f226 1 f160"/>
                <a:gd name="f288" fmla="*/ f227 1 f159"/>
                <a:gd name="f289" fmla="*/ f228 1 f160"/>
                <a:gd name="f290" fmla="*/ f229 1 f159"/>
                <a:gd name="f291" fmla="*/ f230 1 f160"/>
                <a:gd name="f292" fmla="*/ f231 1 f159"/>
                <a:gd name="f293" fmla="*/ f232 1 f160"/>
                <a:gd name="f294" fmla="*/ f233 1 f159"/>
                <a:gd name="f295" fmla="*/ f234 1 f160"/>
                <a:gd name="f296" fmla="*/ f235 1 f159"/>
                <a:gd name="f297" fmla="*/ f236 1 f160"/>
                <a:gd name="f298" fmla="*/ f237 1 f159"/>
                <a:gd name="f299" fmla="*/ f238 1 f160"/>
                <a:gd name="f300" fmla="*/ f239 1 f159"/>
                <a:gd name="f301" fmla="*/ f240 1 f160"/>
                <a:gd name="f302" fmla="*/ f241 1 f159"/>
                <a:gd name="f303" fmla="*/ f242 1 f160"/>
                <a:gd name="f304" fmla="*/ f243 1 f159"/>
                <a:gd name="f305" fmla="*/ f244 1 f159"/>
                <a:gd name="f306" fmla="*/ f245 1 f160"/>
                <a:gd name="f307" fmla="*/ f246 1 f159"/>
                <a:gd name="f308" fmla="*/ f247 1 f160"/>
                <a:gd name="f309" fmla="*/ f248 1 f159"/>
                <a:gd name="f310" fmla="*/ f249 1 f160"/>
                <a:gd name="f311" fmla="*/ f250 1 f159"/>
                <a:gd name="f312" fmla="*/ f251 1 f160"/>
                <a:gd name="f313" fmla="*/ f252 1 f159"/>
                <a:gd name="f314" fmla="*/ f253 1 f160"/>
                <a:gd name="f315" fmla="*/ f254 1 f159"/>
                <a:gd name="f316" fmla="*/ f255 1 f160"/>
                <a:gd name="f317" fmla="*/ f256 1 f159"/>
                <a:gd name="f318" fmla="*/ f257 1 f160"/>
                <a:gd name="f319" fmla="*/ f258 1 f159"/>
                <a:gd name="f320" fmla="*/ f259 1 f160"/>
                <a:gd name="f321" fmla="*/ f260 1 f159"/>
                <a:gd name="f322" fmla="*/ f261 1 f160"/>
                <a:gd name="f323" fmla="*/ f262 1 f159"/>
                <a:gd name="f324" fmla="*/ f263 1 f160"/>
                <a:gd name="f325" fmla="*/ f264 1 f160"/>
                <a:gd name="f326" fmla="*/ f265 1 f160"/>
                <a:gd name="f327" fmla="*/ f266 1 f159"/>
                <a:gd name="f328" fmla="*/ f267 1 f160"/>
                <a:gd name="f329" fmla="*/ f268 1 f159"/>
                <a:gd name="f330" fmla="*/ f269 1 f159"/>
                <a:gd name="f331" fmla="*/ f270 1 f160"/>
                <a:gd name="f332" fmla="*/ f271 1 f160"/>
                <a:gd name="f333" fmla="*/ f272 1 f160"/>
                <a:gd name="f334" fmla="*/ f273 1 f160"/>
                <a:gd name="f335" fmla="*/ f274 1 f160"/>
                <a:gd name="f336" fmla="*/ f275 1 f159"/>
                <a:gd name="f337" fmla="*/ f276 f150 1"/>
                <a:gd name="f338" fmla="*/ f277 f150 1"/>
                <a:gd name="f339" fmla="*/ f279 f151 1"/>
                <a:gd name="f340" fmla="*/ f278 f151 1"/>
                <a:gd name="f341" fmla="*/ f280 f150 1"/>
                <a:gd name="f342" fmla="*/ f281 f151 1"/>
                <a:gd name="f343" fmla="*/ f282 f151 1"/>
                <a:gd name="f344" fmla="*/ f283 f150 1"/>
                <a:gd name="f345" fmla="*/ f284 f151 1"/>
                <a:gd name="f346" fmla="*/ f285 f150 1"/>
                <a:gd name="f347" fmla="*/ f286 f150 1"/>
                <a:gd name="f348" fmla="*/ f287 f151 1"/>
                <a:gd name="f349" fmla="*/ f288 f150 1"/>
                <a:gd name="f350" fmla="*/ f289 f151 1"/>
                <a:gd name="f351" fmla="*/ f290 f150 1"/>
                <a:gd name="f352" fmla="*/ f291 f151 1"/>
                <a:gd name="f353" fmla="*/ f292 f150 1"/>
                <a:gd name="f354" fmla="*/ f293 f151 1"/>
                <a:gd name="f355" fmla="*/ f294 f150 1"/>
                <a:gd name="f356" fmla="*/ f295 f151 1"/>
                <a:gd name="f357" fmla="*/ f296 f150 1"/>
                <a:gd name="f358" fmla="*/ f297 f151 1"/>
                <a:gd name="f359" fmla="*/ f298 f150 1"/>
                <a:gd name="f360" fmla="*/ f299 f151 1"/>
                <a:gd name="f361" fmla="*/ f300 f150 1"/>
                <a:gd name="f362" fmla="*/ f301 f151 1"/>
                <a:gd name="f363" fmla="*/ f302 f150 1"/>
                <a:gd name="f364" fmla="*/ f303 f151 1"/>
                <a:gd name="f365" fmla="*/ f304 f150 1"/>
                <a:gd name="f366" fmla="*/ f305 f150 1"/>
                <a:gd name="f367" fmla="*/ f306 f151 1"/>
                <a:gd name="f368" fmla="*/ f307 f150 1"/>
                <a:gd name="f369" fmla="*/ f308 f151 1"/>
                <a:gd name="f370" fmla="*/ f309 f150 1"/>
                <a:gd name="f371" fmla="*/ f310 f151 1"/>
                <a:gd name="f372" fmla="*/ f311 f150 1"/>
                <a:gd name="f373" fmla="*/ f312 f151 1"/>
                <a:gd name="f374" fmla="*/ f313 f150 1"/>
                <a:gd name="f375" fmla="*/ f314 f151 1"/>
                <a:gd name="f376" fmla="*/ f315 f150 1"/>
                <a:gd name="f377" fmla="*/ f316 f151 1"/>
                <a:gd name="f378" fmla="*/ f317 f150 1"/>
                <a:gd name="f379" fmla="*/ f318 f151 1"/>
                <a:gd name="f380" fmla="*/ f319 f150 1"/>
                <a:gd name="f381" fmla="*/ f320 f151 1"/>
                <a:gd name="f382" fmla="*/ f321 f150 1"/>
                <a:gd name="f383" fmla="*/ f322 f151 1"/>
                <a:gd name="f384" fmla="*/ f323 f150 1"/>
                <a:gd name="f385" fmla="*/ f324 f151 1"/>
                <a:gd name="f386" fmla="*/ f325 f151 1"/>
                <a:gd name="f387" fmla="*/ f326 f151 1"/>
                <a:gd name="f388" fmla="*/ f327 f150 1"/>
                <a:gd name="f389" fmla="*/ f328 f151 1"/>
                <a:gd name="f390" fmla="*/ f329 f150 1"/>
                <a:gd name="f391" fmla="*/ f330 f150 1"/>
                <a:gd name="f392" fmla="*/ f331 f151 1"/>
                <a:gd name="f393" fmla="*/ f332 f151 1"/>
                <a:gd name="f394" fmla="*/ f333 f151 1"/>
                <a:gd name="f395" fmla="*/ f334 f151 1"/>
                <a:gd name="f396" fmla="*/ f335 f151 1"/>
                <a:gd name="f397" fmla="*/ f336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8">
                  <a:pos x="f341" y="f342"/>
                </a:cxn>
                <a:cxn ang="f218">
                  <a:pos x="f341" y="f343"/>
                </a:cxn>
                <a:cxn ang="f218">
                  <a:pos x="f344" y="f345"/>
                </a:cxn>
                <a:cxn ang="f218">
                  <a:pos x="f346" y="f345"/>
                </a:cxn>
                <a:cxn ang="f218">
                  <a:pos x="f347" y="f348"/>
                </a:cxn>
                <a:cxn ang="f218">
                  <a:pos x="f349" y="f350"/>
                </a:cxn>
                <a:cxn ang="f218">
                  <a:pos x="f351" y="f352"/>
                </a:cxn>
                <a:cxn ang="f218">
                  <a:pos x="f353" y="f354"/>
                </a:cxn>
                <a:cxn ang="f218">
                  <a:pos x="f355" y="f356"/>
                </a:cxn>
                <a:cxn ang="f218">
                  <a:pos x="f357" y="f358"/>
                </a:cxn>
                <a:cxn ang="f218">
                  <a:pos x="f359" y="f360"/>
                </a:cxn>
                <a:cxn ang="f218">
                  <a:pos x="f361" y="f362"/>
                </a:cxn>
                <a:cxn ang="f218">
                  <a:pos x="f363" y="f364"/>
                </a:cxn>
                <a:cxn ang="f218">
                  <a:pos x="f365" y="f364"/>
                </a:cxn>
                <a:cxn ang="f218">
                  <a:pos x="f366" y="f367"/>
                </a:cxn>
                <a:cxn ang="f218">
                  <a:pos x="f368" y="f369"/>
                </a:cxn>
                <a:cxn ang="f218">
                  <a:pos x="f370" y="f371"/>
                </a:cxn>
                <a:cxn ang="f218">
                  <a:pos x="f372" y="f373"/>
                </a:cxn>
                <a:cxn ang="f218">
                  <a:pos x="f374" y="f375"/>
                </a:cxn>
                <a:cxn ang="f218">
                  <a:pos x="f376" y="f377"/>
                </a:cxn>
                <a:cxn ang="f218">
                  <a:pos x="f378" y="f379"/>
                </a:cxn>
                <a:cxn ang="f218">
                  <a:pos x="f380" y="f381"/>
                </a:cxn>
                <a:cxn ang="f218">
                  <a:pos x="f382" y="f383"/>
                </a:cxn>
                <a:cxn ang="f218">
                  <a:pos x="f384" y="f383"/>
                </a:cxn>
                <a:cxn ang="f218">
                  <a:pos x="f384" y="f385"/>
                </a:cxn>
                <a:cxn ang="f218">
                  <a:pos x="f384" y="f386"/>
                </a:cxn>
                <a:cxn ang="f218">
                  <a:pos x="f384" y="f387"/>
                </a:cxn>
                <a:cxn ang="f218">
                  <a:pos x="f388" y="f389"/>
                </a:cxn>
                <a:cxn ang="f218">
                  <a:pos x="f390" y="f364"/>
                </a:cxn>
                <a:cxn ang="f218">
                  <a:pos x="f391" y="f392"/>
                </a:cxn>
                <a:cxn ang="f218">
                  <a:pos x="f391" y="f393"/>
                </a:cxn>
                <a:cxn ang="f218">
                  <a:pos x="f391" y="f394"/>
                </a:cxn>
                <a:cxn ang="f218">
                  <a:pos x="f374" y="f395"/>
                </a:cxn>
                <a:cxn ang="f218">
                  <a:pos x="f376" y="f396"/>
                </a:cxn>
                <a:cxn ang="f218">
                  <a:pos x="f397" y="f364"/>
                </a:cxn>
                <a:cxn ang="f218">
                  <a:pos x="f341" y="f342"/>
                </a:cxn>
              </a:cxnLst>
              <a:rect l="f337" t="f340" r="f338" b="f339"/>
              <a:pathLst>
                <a:path w="483" h="965">
                  <a:moveTo>
                    <a:pt x="f9" y="f10"/>
                  </a:moveTo>
                  <a:cubicBezTo>
                    <a:pt x="f9" y="f11"/>
                    <a:pt x="f9" y="f12"/>
                    <a:pt x="f9" y="f13"/>
                  </a:cubicBezTo>
                  <a:cubicBezTo>
                    <a:pt x="f9" y="f14"/>
                    <a:pt x="f9" y="f15"/>
                    <a:pt x="f16" y="f17"/>
                  </a:cubicBezTo>
                  <a:cubicBezTo>
                    <a:pt x="f18" y="f17"/>
                    <a:pt x="f19" y="f17"/>
                    <a:pt x="f20" y="f17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4" y="f26"/>
                    <a:pt x="f27" y="f28"/>
                    <a:pt x="f29" y="f28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43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2" y="f62"/>
                  </a:cubicBezTo>
                  <a:cubicBezTo>
                    <a:pt x="f9" y="f63"/>
                    <a:pt x="f2" y="f64"/>
                    <a:pt x="f65" y="f64"/>
                  </a:cubicBezTo>
                  <a:cubicBezTo>
                    <a:pt x="f66" y="f64"/>
                    <a:pt x="f67" y="f64"/>
                    <a:pt x="f68" y="f64"/>
                  </a:cubicBezTo>
                  <a:cubicBezTo>
                    <a:pt x="f69" y="f64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1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34"/>
                  </a:cubicBezTo>
                  <a:cubicBezTo>
                    <a:pt x="f93" y="f102"/>
                    <a:pt x="f103" y="f104"/>
                    <a:pt x="f92" y="f105"/>
                  </a:cubicBezTo>
                  <a:cubicBezTo>
                    <a:pt x="f106" y="f107"/>
                    <a:pt x="f108" y="f109"/>
                    <a:pt x="f73" y="f110"/>
                  </a:cubicBezTo>
                  <a:cubicBezTo>
                    <a:pt x="f111" y="f112"/>
                    <a:pt x="f73" y="f113"/>
                    <a:pt x="f114" y="f115"/>
                  </a:cubicBezTo>
                  <a:cubicBezTo>
                    <a:pt x="f111" y="f6"/>
                    <a:pt x="f116" y="f6"/>
                    <a:pt x="f64" y="f115"/>
                  </a:cubicBezTo>
                  <a:cubicBezTo>
                    <a:pt x="f64" y="f117"/>
                    <a:pt x="f64" y="f118"/>
                    <a:pt x="f64" y="f109"/>
                  </a:cubicBezTo>
                  <a:cubicBezTo>
                    <a:pt x="f114" y="f119"/>
                    <a:pt x="f120" y="f76"/>
                    <a:pt x="f64" y="f121"/>
                  </a:cubicBezTo>
                  <a:cubicBezTo>
                    <a:pt x="f64" y="f122"/>
                    <a:pt x="f123" y="f124"/>
                    <a:pt x="f64" y="f125"/>
                  </a:cubicBezTo>
                  <a:cubicBezTo>
                    <a:pt x="f64" y="f86"/>
                    <a:pt x="f126" y="f127"/>
                    <a:pt x="f63" y="f114"/>
                  </a:cubicBezTo>
                  <a:cubicBezTo>
                    <a:pt x="f77" y="f7"/>
                    <a:pt x="f108" y="f128"/>
                    <a:pt x="f129" y="f64"/>
                  </a:cubicBezTo>
                  <a:cubicBezTo>
                    <a:pt x="f130" y="f123"/>
                    <a:pt x="f131" y="f132"/>
                    <a:pt x="f97" y="f133"/>
                  </a:cubicBezTo>
                  <a:cubicBezTo>
                    <a:pt x="f97" y="f134"/>
                    <a:pt x="f97" y="f135"/>
                    <a:pt x="f97" y="f136"/>
                  </a:cubicBezTo>
                  <a:cubicBezTo>
                    <a:pt x="f97" y="f137"/>
                    <a:pt x="f97" y="f138"/>
                    <a:pt x="f97" y="f139"/>
                  </a:cubicBezTo>
                  <a:cubicBezTo>
                    <a:pt x="f140" y="f141"/>
                    <a:pt x="f95" y="f142"/>
                    <a:pt x="f95" y="f143"/>
                  </a:cubicBezTo>
                  <a:cubicBezTo>
                    <a:pt x="f101" y="f144"/>
                    <a:pt x="f95" y="f145"/>
                    <a:pt x="f101" y="f61"/>
                  </a:cubicBezTo>
                  <a:cubicBezTo>
                    <a:pt x="f101" y="f73"/>
                    <a:pt x="f146" y="f128"/>
                    <a:pt x="f147" y="f64"/>
                  </a:cubicBezTo>
                  <a:cubicBezTo>
                    <a:pt x="f148" y="f79"/>
                    <a:pt x="f89" y="f77"/>
                    <a:pt x="f9" y="f10"/>
                  </a:cubicBezTo>
                  <a:close/>
                </a:path>
              </a:pathLst>
            </a:custGeom>
            <a:solidFill>
              <a:srgbClr val="ECAE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3BA105A8-D04D-7B2A-C586-06E9A01A386C}"/>
                </a:ext>
              </a:extLst>
            </p:cNvPr>
            <p:cNvSpPr/>
            <p:nvPr/>
          </p:nvSpPr>
          <p:spPr>
            <a:xfrm>
              <a:off x="12420596" y="2936879"/>
              <a:ext cx="703265" cy="9667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1"/>
                <a:gd name="f7" fmla="val 359"/>
                <a:gd name="f8" fmla="val 155"/>
                <a:gd name="f9" fmla="val 327"/>
                <a:gd name="f10" fmla="val 118"/>
                <a:gd name="f11" fmla="val 305"/>
                <a:gd name="f12" fmla="val 83"/>
                <a:gd name="f13" fmla="val 281"/>
                <a:gd name="f14" fmla="val 53"/>
                <a:gd name="f15" fmla="val 250"/>
                <a:gd name="f16" fmla="val 195"/>
                <a:gd name="f17" fmla="val 4"/>
                <a:gd name="f18" fmla="val 107"/>
                <a:gd name="f19" fmla="val 42"/>
                <a:gd name="f20" fmla="val 56"/>
                <a:gd name="f21" fmla="val 46"/>
                <a:gd name="f22" fmla="val 51"/>
                <a:gd name="f23" fmla="val 48"/>
                <a:gd name="f24" fmla="val 43"/>
                <a:gd name="f25" fmla="val 57"/>
                <a:gd name="f26" fmla="val 49"/>
                <a:gd name="f27" fmla="val 62"/>
                <a:gd name="f28" fmla="val 52"/>
                <a:gd name="f29" fmla="val 65"/>
                <a:gd name="f30" fmla="val 44"/>
                <a:gd name="f31" fmla="val 64"/>
                <a:gd name="f32" fmla="val 20"/>
                <a:gd name="f33" fmla="val 85"/>
                <a:gd name="f34" fmla="val 16"/>
                <a:gd name="f35" fmla="val 99"/>
                <a:gd name="f36" fmla="val 10"/>
                <a:gd name="f37" fmla="val 120"/>
                <a:gd name="f38" fmla="val 143"/>
                <a:gd name="f39" fmla="val 166"/>
                <a:gd name="f40" fmla="val 1"/>
                <a:gd name="f41" fmla="val 174"/>
                <a:gd name="f42" fmla="val 177"/>
                <a:gd name="f43" fmla="val 6"/>
                <a:gd name="f44" fmla="val 181"/>
                <a:gd name="f45" fmla="val 12"/>
                <a:gd name="f46" fmla="val 185"/>
                <a:gd name="f47" fmla="val 21"/>
                <a:gd name="f48" fmla="val 189"/>
                <a:gd name="f49" fmla="val 30"/>
                <a:gd name="f50" fmla="val 199"/>
                <a:gd name="f51" fmla="val 203"/>
                <a:gd name="f52" fmla="val 209"/>
                <a:gd name="f53" fmla="val 214"/>
                <a:gd name="f54" fmla="val 17"/>
                <a:gd name="f55" fmla="val 231"/>
                <a:gd name="f56" fmla="val 76"/>
                <a:gd name="f57" fmla="val 255"/>
                <a:gd name="f58" fmla="val 110"/>
                <a:gd name="f59" fmla="val 151"/>
                <a:gd name="f60" fmla="val 190"/>
                <a:gd name="f61" fmla="val 233"/>
                <a:gd name="f62" fmla="val 225"/>
                <a:gd name="f63" fmla="val 232"/>
                <a:gd name="f64" fmla="val 226"/>
                <a:gd name="f65" fmla="val 227"/>
                <a:gd name="f66" fmla="val 228"/>
                <a:gd name="f67" fmla="val 239"/>
                <a:gd name="f68" fmla="val 236"/>
                <a:gd name="f69" fmla="val 268"/>
                <a:gd name="f70" fmla="val 234"/>
                <a:gd name="f71" fmla="val 274"/>
                <a:gd name="f72" fmla="val 280"/>
                <a:gd name="f73" fmla="val 218"/>
                <a:gd name="f74" fmla="val 290"/>
                <a:gd name="f75" fmla="val 210"/>
                <a:gd name="f76" fmla="val 302"/>
                <a:gd name="f77" fmla="val 198"/>
                <a:gd name="f78" fmla="val 311"/>
                <a:gd name="f79" fmla="val 188"/>
                <a:gd name="f80" fmla="val 318"/>
                <a:gd name="f81" fmla="val 175"/>
                <a:gd name="f82" fmla="val 325"/>
                <a:gd name="f83" fmla="val 341"/>
                <a:gd name="f84" fmla="val 194"/>
                <a:gd name="f85" fmla="val 350"/>
                <a:gd name="f86" fmla="val 184"/>
                <a:gd name="f87" fmla="val 349"/>
                <a:gd name="f88" fmla="val 179"/>
                <a:gd name="f89" fmla="val 168"/>
                <a:gd name="f90" fmla="val 356"/>
                <a:gd name="f91" fmla="val 162"/>
                <a:gd name="f92" fmla="val 352"/>
                <a:gd name="f93" fmla="val 156"/>
                <a:gd name="f94" fmla="val 348"/>
                <a:gd name="f95" fmla="val 345"/>
                <a:gd name="f96" fmla="val 153"/>
                <a:gd name="f97" fmla="val 337"/>
                <a:gd name="f98" fmla="val 154"/>
                <a:gd name="f99" fmla="val 334"/>
                <a:gd name="f100" fmla="val 157"/>
                <a:gd name="f101" fmla="val 331"/>
                <a:gd name="f102" fmla="+- 0 0 -90"/>
                <a:gd name="f103" fmla="*/ f3 1 261"/>
                <a:gd name="f104" fmla="*/ f4 1 359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261"/>
                <a:gd name="f113" fmla="*/ f109 1 359"/>
                <a:gd name="f114" fmla="*/ 155 f110 1"/>
                <a:gd name="f115" fmla="*/ 327 f109 1"/>
                <a:gd name="f116" fmla="*/ 53 f110 1"/>
                <a:gd name="f117" fmla="*/ 250 f109 1"/>
                <a:gd name="f118" fmla="*/ 42 f110 1"/>
                <a:gd name="f119" fmla="*/ 56 f109 1"/>
                <a:gd name="f120" fmla="*/ 57 f110 1"/>
                <a:gd name="f121" fmla="*/ 49 f109 1"/>
                <a:gd name="f122" fmla="*/ 65 f110 1"/>
                <a:gd name="f123" fmla="*/ 44 f109 1"/>
                <a:gd name="f124" fmla="*/ 99 f110 1"/>
                <a:gd name="f125" fmla="*/ 10 f109 1"/>
                <a:gd name="f126" fmla="*/ 166 f110 1"/>
                <a:gd name="f127" fmla="*/ 1 f109 1"/>
                <a:gd name="f128" fmla="*/ 181 f110 1"/>
                <a:gd name="f129" fmla="*/ 12 f109 1"/>
                <a:gd name="f130" fmla="*/ 199 f110 1"/>
                <a:gd name="f131" fmla="*/ 16 f109 1"/>
                <a:gd name="f132" fmla="*/ 214 f110 1"/>
                <a:gd name="f133" fmla="*/ 17 f109 1"/>
                <a:gd name="f134" fmla="*/ 255 f110 1"/>
                <a:gd name="f135" fmla="*/ 110 f109 1"/>
                <a:gd name="f136" fmla="*/ 233 f110 1"/>
                <a:gd name="f137" fmla="*/ 225 f109 1"/>
                <a:gd name="f138" fmla="*/ 228 f109 1"/>
                <a:gd name="f139" fmla="*/ 261 f109 1"/>
                <a:gd name="f140" fmla="*/ 228 f110 1"/>
                <a:gd name="f141" fmla="*/ 280 f109 1"/>
                <a:gd name="f142" fmla="*/ 198 f110 1"/>
                <a:gd name="f143" fmla="*/ 311 f109 1"/>
                <a:gd name="f144" fmla="*/ 188 f110 1"/>
                <a:gd name="f145" fmla="*/ 341 f109 1"/>
                <a:gd name="f146" fmla="*/ 179 f110 1"/>
                <a:gd name="f147" fmla="*/ 350 f109 1"/>
                <a:gd name="f148" fmla="*/ 162 f110 1"/>
                <a:gd name="f149" fmla="*/ 352 f109 1"/>
                <a:gd name="f150" fmla="*/ 153 f110 1"/>
                <a:gd name="f151" fmla="*/ 337 f109 1"/>
                <a:gd name="f152" fmla="+- f111 0 f1"/>
                <a:gd name="f153" fmla="*/ f114 1 261"/>
                <a:gd name="f154" fmla="*/ f115 1 359"/>
                <a:gd name="f155" fmla="*/ f116 1 261"/>
                <a:gd name="f156" fmla="*/ f117 1 359"/>
                <a:gd name="f157" fmla="*/ f118 1 261"/>
                <a:gd name="f158" fmla="*/ f119 1 359"/>
                <a:gd name="f159" fmla="*/ f120 1 261"/>
                <a:gd name="f160" fmla="*/ f121 1 359"/>
                <a:gd name="f161" fmla="*/ f122 1 261"/>
                <a:gd name="f162" fmla="*/ f123 1 359"/>
                <a:gd name="f163" fmla="*/ f124 1 261"/>
                <a:gd name="f164" fmla="*/ f125 1 359"/>
                <a:gd name="f165" fmla="*/ f126 1 261"/>
                <a:gd name="f166" fmla="*/ f127 1 359"/>
                <a:gd name="f167" fmla="*/ f128 1 261"/>
                <a:gd name="f168" fmla="*/ f129 1 359"/>
                <a:gd name="f169" fmla="*/ f130 1 261"/>
                <a:gd name="f170" fmla="*/ f131 1 359"/>
                <a:gd name="f171" fmla="*/ f132 1 261"/>
                <a:gd name="f172" fmla="*/ f133 1 359"/>
                <a:gd name="f173" fmla="*/ f134 1 261"/>
                <a:gd name="f174" fmla="*/ f135 1 359"/>
                <a:gd name="f175" fmla="*/ f136 1 261"/>
                <a:gd name="f176" fmla="*/ f137 1 359"/>
                <a:gd name="f177" fmla="*/ f138 1 359"/>
                <a:gd name="f178" fmla="*/ f139 1 359"/>
                <a:gd name="f179" fmla="*/ f140 1 261"/>
                <a:gd name="f180" fmla="*/ f141 1 359"/>
                <a:gd name="f181" fmla="*/ f142 1 261"/>
                <a:gd name="f182" fmla="*/ f143 1 359"/>
                <a:gd name="f183" fmla="*/ f144 1 261"/>
                <a:gd name="f184" fmla="*/ f145 1 359"/>
                <a:gd name="f185" fmla="*/ f146 1 261"/>
                <a:gd name="f186" fmla="*/ f147 1 359"/>
                <a:gd name="f187" fmla="*/ f148 1 261"/>
                <a:gd name="f188" fmla="*/ f149 1 359"/>
                <a:gd name="f189" fmla="*/ f150 1 261"/>
                <a:gd name="f190" fmla="*/ f151 1 359"/>
                <a:gd name="f191" fmla="*/ 0 1 f112"/>
                <a:gd name="f192" fmla="*/ f106 1 f112"/>
                <a:gd name="f193" fmla="*/ 0 1 f113"/>
                <a:gd name="f194" fmla="*/ f107 1 f113"/>
                <a:gd name="f195" fmla="*/ f153 1 f112"/>
                <a:gd name="f196" fmla="*/ f154 1 f113"/>
                <a:gd name="f197" fmla="*/ f155 1 f112"/>
                <a:gd name="f198" fmla="*/ f156 1 f113"/>
                <a:gd name="f199" fmla="*/ f157 1 f112"/>
                <a:gd name="f200" fmla="*/ f158 1 f113"/>
                <a:gd name="f201" fmla="*/ f159 1 f112"/>
                <a:gd name="f202" fmla="*/ f160 1 f113"/>
                <a:gd name="f203" fmla="*/ f161 1 f112"/>
                <a:gd name="f204" fmla="*/ f162 1 f113"/>
                <a:gd name="f205" fmla="*/ f163 1 f112"/>
                <a:gd name="f206" fmla="*/ f164 1 f113"/>
                <a:gd name="f207" fmla="*/ f165 1 f112"/>
                <a:gd name="f208" fmla="*/ f166 1 f113"/>
                <a:gd name="f209" fmla="*/ f167 1 f112"/>
                <a:gd name="f210" fmla="*/ f168 1 f113"/>
                <a:gd name="f211" fmla="*/ f169 1 f112"/>
                <a:gd name="f212" fmla="*/ f170 1 f113"/>
                <a:gd name="f213" fmla="*/ f171 1 f112"/>
                <a:gd name="f214" fmla="*/ f172 1 f113"/>
                <a:gd name="f215" fmla="*/ f173 1 f112"/>
                <a:gd name="f216" fmla="*/ f174 1 f113"/>
                <a:gd name="f217" fmla="*/ f175 1 f112"/>
                <a:gd name="f218" fmla="*/ f176 1 f113"/>
                <a:gd name="f219" fmla="*/ f177 1 f113"/>
                <a:gd name="f220" fmla="*/ f178 1 f113"/>
                <a:gd name="f221" fmla="*/ f179 1 f112"/>
                <a:gd name="f222" fmla="*/ f180 1 f113"/>
                <a:gd name="f223" fmla="*/ f181 1 f112"/>
                <a:gd name="f224" fmla="*/ f182 1 f113"/>
                <a:gd name="f225" fmla="*/ f183 1 f112"/>
                <a:gd name="f226" fmla="*/ f184 1 f113"/>
                <a:gd name="f227" fmla="*/ f185 1 f112"/>
                <a:gd name="f228" fmla="*/ f186 1 f113"/>
                <a:gd name="f229" fmla="*/ f187 1 f112"/>
                <a:gd name="f230" fmla="*/ f188 1 f113"/>
                <a:gd name="f231" fmla="*/ f189 1 f112"/>
                <a:gd name="f232" fmla="*/ f190 1 f113"/>
                <a:gd name="f233" fmla="*/ f191 f103 1"/>
                <a:gd name="f234" fmla="*/ f192 f103 1"/>
                <a:gd name="f235" fmla="*/ f194 f104 1"/>
                <a:gd name="f236" fmla="*/ f193 f104 1"/>
                <a:gd name="f237" fmla="*/ f195 f103 1"/>
                <a:gd name="f238" fmla="*/ f196 f104 1"/>
                <a:gd name="f239" fmla="*/ f197 f103 1"/>
                <a:gd name="f240" fmla="*/ f198 f104 1"/>
                <a:gd name="f241" fmla="*/ f199 f103 1"/>
                <a:gd name="f242" fmla="*/ f200 f104 1"/>
                <a:gd name="f243" fmla="*/ f201 f103 1"/>
                <a:gd name="f244" fmla="*/ f202 f104 1"/>
                <a:gd name="f245" fmla="*/ f203 f103 1"/>
                <a:gd name="f246" fmla="*/ f204 f104 1"/>
                <a:gd name="f247" fmla="*/ f205 f103 1"/>
                <a:gd name="f248" fmla="*/ f206 f104 1"/>
                <a:gd name="f249" fmla="*/ f207 f103 1"/>
                <a:gd name="f250" fmla="*/ f208 f104 1"/>
                <a:gd name="f251" fmla="*/ f209 f103 1"/>
                <a:gd name="f252" fmla="*/ f210 f104 1"/>
                <a:gd name="f253" fmla="*/ f211 f103 1"/>
                <a:gd name="f254" fmla="*/ f212 f104 1"/>
                <a:gd name="f255" fmla="*/ f213 f103 1"/>
                <a:gd name="f256" fmla="*/ f214 f104 1"/>
                <a:gd name="f257" fmla="*/ f215 f103 1"/>
                <a:gd name="f258" fmla="*/ f216 f104 1"/>
                <a:gd name="f259" fmla="*/ f217 f103 1"/>
                <a:gd name="f260" fmla="*/ f218 f104 1"/>
                <a:gd name="f261" fmla="*/ f219 f104 1"/>
                <a:gd name="f262" fmla="*/ f220 f104 1"/>
                <a:gd name="f263" fmla="*/ f221 f103 1"/>
                <a:gd name="f264" fmla="*/ f222 f104 1"/>
                <a:gd name="f265" fmla="*/ f223 f103 1"/>
                <a:gd name="f266" fmla="*/ f224 f104 1"/>
                <a:gd name="f267" fmla="*/ f225 f103 1"/>
                <a:gd name="f268" fmla="*/ f226 f104 1"/>
                <a:gd name="f269" fmla="*/ f227 f103 1"/>
                <a:gd name="f270" fmla="*/ f228 f104 1"/>
                <a:gd name="f271" fmla="*/ f229 f103 1"/>
                <a:gd name="f272" fmla="*/ f230 f104 1"/>
                <a:gd name="f273" fmla="*/ f231 f103 1"/>
                <a:gd name="f274" fmla="*/ f232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2">
                  <a:pos x="f237" y="f238"/>
                </a:cxn>
                <a:cxn ang="f152">
                  <a:pos x="f239" y="f240"/>
                </a:cxn>
                <a:cxn ang="f152">
                  <a:pos x="f241" y="f242"/>
                </a:cxn>
                <a:cxn ang="f152">
                  <a:pos x="f243" y="f244"/>
                </a:cxn>
                <a:cxn ang="f152">
                  <a:pos x="f245" y="f246"/>
                </a:cxn>
                <a:cxn ang="f152">
                  <a:pos x="f247" y="f248"/>
                </a:cxn>
                <a:cxn ang="f152">
                  <a:pos x="f249" y="f250"/>
                </a:cxn>
                <a:cxn ang="f152">
                  <a:pos x="f251" y="f252"/>
                </a:cxn>
                <a:cxn ang="f152">
                  <a:pos x="f253" y="f254"/>
                </a:cxn>
                <a:cxn ang="f152">
                  <a:pos x="f255" y="f256"/>
                </a:cxn>
                <a:cxn ang="f152">
                  <a:pos x="f257" y="f258"/>
                </a:cxn>
                <a:cxn ang="f152">
                  <a:pos x="f259" y="f260"/>
                </a:cxn>
                <a:cxn ang="f152">
                  <a:pos x="f259" y="f261"/>
                </a:cxn>
                <a:cxn ang="f152">
                  <a:pos x="f259" y="f262"/>
                </a:cxn>
                <a:cxn ang="f152">
                  <a:pos x="f263" y="f264"/>
                </a:cxn>
                <a:cxn ang="f152">
                  <a:pos x="f265" y="f266"/>
                </a:cxn>
                <a:cxn ang="f152">
                  <a:pos x="f267" y="f268"/>
                </a:cxn>
                <a:cxn ang="f152">
                  <a:pos x="f269" y="f270"/>
                </a:cxn>
                <a:cxn ang="f152">
                  <a:pos x="f271" y="f272"/>
                </a:cxn>
                <a:cxn ang="f152">
                  <a:pos x="f273" y="f274"/>
                </a:cxn>
                <a:cxn ang="f152">
                  <a:pos x="f237" y="f238"/>
                </a:cxn>
              </a:cxnLst>
              <a:rect l="f233" t="f236" r="f234" b="f235"/>
              <a:pathLst>
                <a:path w="261" h="3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5"/>
                    <a:pt x="f38" y="f5"/>
                    <a:pt x="f39" y="f40"/>
                  </a:cubicBezTo>
                  <a:cubicBezTo>
                    <a:pt x="f41" y="f40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34"/>
                  </a:cubicBezTo>
                  <a:cubicBezTo>
                    <a:pt x="f51" y="f36"/>
                    <a:pt x="f52" y="f45"/>
                    <a:pt x="f53" y="f54"/>
                  </a:cubicBezTo>
                  <a:cubicBezTo>
                    <a:pt x="f55" y="f21"/>
                    <a:pt x="f15" y="f56"/>
                    <a:pt x="f57" y="f58"/>
                  </a:cubicBezTo>
                  <a:cubicBezTo>
                    <a:pt x="f6" y="f59"/>
                    <a:pt x="f6" y="f60"/>
                    <a:pt x="f61" y="f62"/>
                  </a:cubicBezTo>
                  <a:cubicBezTo>
                    <a:pt x="f63" y="f64"/>
                    <a:pt x="f61" y="f65"/>
                    <a:pt x="f61" y="f66"/>
                  </a:cubicBezTo>
                  <a:cubicBezTo>
                    <a:pt x="f55" y="f67"/>
                    <a:pt x="f66" y="f15"/>
                    <a:pt x="f61" y="f6"/>
                  </a:cubicBezTo>
                  <a:cubicBezTo>
                    <a:pt x="f68" y="f69"/>
                    <a:pt x="f70" y="f71"/>
                    <a:pt x="f66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79" y="f83"/>
                  </a:cubicBezTo>
                  <a:cubicBezTo>
                    <a:pt x="f84" y="f85"/>
                    <a:pt x="f86" y="f87"/>
                    <a:pt x="f88" y="f85"/>
                  </a:cubicBezTo>
                  <a:cubicBezTo>
                    <a:pt x="f41" y="f7"/>
                    <a:pt x="f89" y="f90"/>
                    <a:pt x="f91" y="f92"/>
                  </a:cubicBezTo>
                  <a:cubicBezTo>
                    <a:pt x="f93" y="f94"/>
                    <a:pt x="f59" y="f95"/>
                    <a:pt x="f96" y="f97"/>
                  </a:cubicBezTo>
                  <a:cubicBezTo>
                    <a:pt x="f98" y="f99"/>
                    <a:pt x="f100" y="f101"/>
                    <a:pt x="f8" y="f9"/>
                  </a:cubicBezTo>
                  <a:close/>
                </a:path>
              </a:pathLst>
            </a:custGeom>
            <a:solidFill>
              <a:srgbClr val="EFBF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199A8B4A-57B6-CD99-7F12-C6DC7677E5D0}"/>
                </a:ext>
              </a:extLst>
            </p:cNvPr>
            <p:cNvSpPr/>
            <p:nvPr/>
          </p:nvSpPr>
          <p:spPr>
            <a:xfrm>
              <a:off x="12138029" y="7808911"/>
              <a:ext cx="854077" cy="1117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7"/>
                <a:gd name="f7" fmla="val 415"/>
                <a:gd name="f8" fmla="val 170"/>
                <a:gd name="f9" fmla="val 409"/>
                <a:gd name="f10" fmla="val 144"/>
                <a:gd name="f11" fmla="val 118"/>
                <a:gd name="f12" fmla="val 92"/>
                <a:gd name="f13" fmla="val 82"/>
                <a:gd name="f14" fmla="val 396"/>
                <a:gd name="f15" fmla="val 83"/>
                <a:gd name="f16" fmla="val 379"/>
                <a:gd name="f17" fmla="val 364"/>
                <a:gd name="f18" fmla="val 277"/>
                <a:gd name="f19" fmla="val 74"/>
                <a:gd name="f20" fmla="val 189"/>
                <a:gd name="f21" fmla="val 75"/>
                <a:gd name="f22" fmla="val 102"/>
                <a:gd name="f23" fmla="val 93"/>
                <a:gd name="f24" fmla="val 76"/>
                <a:gd name="f25" fmla="val 84"/>
                <a:gd name="f26" fmla="val 70"/>
                <a:gd name="f27" fmla="val 65"/>
                <a:gd name="f28" fmla="val 71"/>
                <a:gd name="f29" fmla="val 60"/>
                <a:gd name="f30" fmla="val 67"/>
                <a:gd name="f31" fmla="val 55"/>
                <a:gd name="f32" fmla="val 64"/>
                <a:gd name="f33" fmla="val 51"/>
                <a:gd name="f34" fmla="val 62"/>
                <a:gd name="f35" fmla="val 47"/>
                <a:gd name="f36" fmla="val 43"/>
                <a:gd name="f37" fmla="val 61"/>
                <a:gd name="f38" fmla="val 17"/>
                <a:gd name="f39" fmla="val 16"/>
                <a:gd name="f40" fmla="val 59"/>
                <a:gd name="f41" fmla="val 12"/>
                <a:gd name="f42" fmla="val 32"/>
                <a:gd name="f43" fmla="val 11"/>
                <a:gd name="f44" fmla="val 24"/>
                <a:gd name="f45" fmla="val 7"/>
                <a:gd name="f46" fmla="val 18"/>
                <a:gd name="f47" fmla="val 1"/>
                <a:gd name="f48" fmla="val 13"/>
                <a:gd name="f49" fmla="val 9"/>
                <a:gd name="f50" fmla="val 3"/>
                <a:gd name="f51" fmla="val 5"/>
                <a:gd name="f52" fmla="val 6"/>
                <a:gd name="f53" fmla="val 8"/>
                <a:gd name="f54" fmla="val 48"/>
                <a:gd name="f55" fmla="val 10"/>
                <a:gd name="f56" fmla="val 87"/>
                <a:gd name="f57" fmla="val 126"/>
                <a:gd name="f58" fmla="val 148"/>
                <a:gd name="f59" fmla="val 169"/>
                <a:gd name="f60" fmla="val 190"/>
                <a:gd name="f61" fmla="val 198"/>
                <a:gd name="f62" fmla="val 205"/>
                <a:gd name="f63" fmla="val 212"/>
                <a:gd name="f64" fmla="val 224"/>
                <a:gd name="f65" fmla="val 15"/>
                <a:gd name="f66" fmla="val 232"/>
                <a:gd name="f67" fmla="val 26"/>
                <a:gd name="f68" fmla="val 245"/>
                <a:gd name="f69" fmla="val 30"/>
                <a:gd name="f70" fmla="val 249"/>
                <a:gd name="f71" fmla="val 251"/>
                <a:gd name="f72" fmla="val 35"/>
                <a:gd name="f73" fmla="val 247"/>
                <a:gd name="f74" fmla="val 39"/>
                <a:gd name="f75" fmla="val 239"/>
                <a:gd name="f76" fmla="val 46"/>
                <a:gd name="f77" fmla="val 229"/>
                <a:gd name="f78" fmla="val 219"/>
                <a:gd name="f79" fmla="val 204"/>
                <a:gd name="f80" fmla="val 188"/>
                <a:gd name="f81" fmla="val 173"/>
                <a:gd name="f82" fmla="val 156"/>
                <a:gd name="f83" fmla="val 153"/>
                <a:gd name="f84" fmla="val 57"/>
                <a:gd name="f85" fmla="val 69"/>
                <a:gd name="f86" fmla="val 152"/>
                <a:gd name="f87" fmla="val 164"/>
                <a:gd name="f88" fmla="val 81"/>
                <a:gd name="f89" fmla="val 172"/>
                <a:gd name="f90" fmla="val 210"/>
                <a:gd name="f91" fmla="val 248"/>
                <a:gd name="f92" fmla="val 285"/>
                <a:gd name="f93" fmla="val 294"/>
                <a:gd name="f94" fmla="val 304"/>
                <a:gd name="f95" fmla="val 312"/>
                <a:gd name="f96" fmla="val 314"/>
                <a:gd name="f97" fmla="val 90"/>
                <a:gd name="f98" fmla="val 311"/>
                <a:gd name="f99" fmla="val 96"/>
                <a:gd name="f100" fmla="val 302"/>
                <a:gd name="f101" fmla="val 103"/>
                <a:gd name="f102" fmla="val 291"/>
                <a:gd name="f103" fmla="val 101"/>
                <a:gd name="f104" fmla="val 281"/>
                <a:gd name="f105" fmla="val 242"/>
                <a:gd name="f106" fmla="val 203"/>
                <a:gd name="f107" fmla="val 199"/>
                <a:gd name="f108" fmla="val 105"/>
                <a:gd name="f109" fmla="val 235"/>
                <a:gd name="f110" fmla="val 270"/>
                <a:gd name="f111" fmla="val 284"/>
                <a:gd name="f112" fmla="val 106"/>
                <a:gd name="f113" fmla="val 111"/>
                <a:gd name="f114" fmla="val 131"/>
                <a:gd name="f115" fmla="val 136"/>
                <a:gd name="f116" fmla="val 142"/>
                <a:gd name="f117" fmla="val 315"/>
                <a:gd name="f118" fmla="val 147"/>
                <a:gd name="f119" fmla="val 308"/>
                <a:gd name="f120" fmla="val 159"/>
                <a:gd name="f121" fmla="val 298"/>
                <a:gd name="f122" fmla="val 288"/>
                <a:gd name="f123" fmla="val 151"/>
                <a:gd name="f124" fmla="val 283"/>
                <a:gd name="f125" fmla="val 279"/>
                <a:gd name="f126" fmla="val 274"/>
                <a:gd name="f127" fmla="val 238"/>
                <a:gd name="f128" fmla="val 145"/>
                <a:gd name="f129" fmla="val 168"/>
                <a:gd name="f130" fmla="val 130"/>
                <a:gd name="f131" fmla="val 157"/>
                <a:gd name="f132" fmla="val 134"/>
                <a:gd name="f133" fmla="val 161"/>
                <a:gd name="f134" fmla="val 141"/>
                <a:gd name="f135" fmla="val 165"/>
                <a:gd name="f136" fmla="val 167"/>
                <a:gd name="f137" fmla="val 154"/>
                <a:gd name="f138" fmla="val 162"/>
                <a:gd name="f139" fmla="val 158"/>
                <a:gd name="f140" fmla="val 175"/>
                <a:gd name="f141" fmla="val 186"/>
                <a:gd name="f142" fmla="val 171"/>
                <a:gd name="f143" fmla="val 209"/>
                <a:gd name="f144" fmla="val 215"/>
                <a:gd name="f145" fmla="val 226"/>
                <a:gd name="f146" fmla="val 237"/>
                <a:gd name="f147" fmla="val 253"/>
                <a:gd name="f148" fmla="val 258"/>
                <a:gd name="f149" fmla="val 263"/>
                <a:gd name="f150" fmla="val 275"/>
                <a:gd name="f151" fmla="val 181"/>
                <a:gd name="f152" fmla="val 299"/>
                <a:gd name="f153" fmla="val 183"/>
                <a:gd name="f154" fmla="val 305"/>
                <a:gd name="f155" fmla="val 325"/>
                <a:gd name="f156" fmla="val 179"/>
                <a:gd name="f157" fmla="val 333"/>
                <a:gd name="f158" fmla="val 341"/>
                <a:gd name="f159" fmla="val 353"/>
                <a:gd name="f160" fmla="val 366"/>
                <a:gd name="f161" fmla="val 185"/>
                <a:gd name="f162" fmla="val 387"/>
                <a:gd name="f163" fmla="val 395"/>
                <a:gd name="f164" fmla="val 196"/>
                <a:gd name="f165" fmla="val 400"/>
                <a:gd name="f166" fmla="val 201"/>
                <a:gd name="f167" fmla="val 408"/>
                <a:gd name="f168" fmla="val 413"/>
                <a:gd name="f169" fmla="val 412"/>
                <a:gd name="f170" fmla="val 177"/>
                <a:gd name="f171" fmla="val 411"/>
                <a:gd name="f172" fmla="+- 0 0 -90"/>
                <a:gd name="f173" fmla="*/ f3 1 317"/>
                <a:gd name="f174" fmla="*/ f4 1 415"/>
                <a:gd name="f175" fmla="val f5"/>
                <a:gd name="f176" fmla="val f6"/>
                <a:gd name="f177" fmla="val f7"/>
                <a:gd name="f178" fmla="*/ f172 f0 1"/>
                <a:gd name="f179" fmla="+- f177 0 f175"/>
                <a:gd name="f180" fmla="+- f176 0 f175"/>
                <a:gd name="f181" fmla="*/ f178 1 f2"/>
                <a:gd name="f182" fmla="*/ f180 1 317"/>
                <a:gd name="f183" fmla="*/ f179 1 415"/>
                <a:gd name="f184" fmla="*/ 170 f180 1"/>
                <a:gd name="f185" fmla="*/ 409 f179 1"/>
                <a:gd name="f186" fmla="*/ 92 f180 1"/>
                <a:gd name="f187" fmla="*/ 83 f180 1"/>
                <a:gd name="f188" fmla="*/ 364 f179 1"/>
                <a:gd name="f189" fmla="*/ 75 f180 1"/>
                <a:gd name="f190" fmla="*/ 102 f179 1"/>
                <a:gd name="f191" fmla="*/ 70 f180 1"/>
                <a:gd name="f192" fmla="*/ 76 f179 1"/>
                <a:gd name="f193" fmla="*/ 55 f180 1"/>
                <a:gd name="f194" fmla="*/ 64 f179 1"/>
                <a:gd name="f195" fmla="*/ 43 f180 1"/>
                <a:gd name="f196" fmla="*/ 61 f179 1"/>
                <a:gd name="f197" fmla="*/ 12 f180 1"/>
                <a:gd name="f198" fmla="*/ 32 f179 1"/>
                <a:gd name="f199" fmla="*/ 1 f180 1"/>
                <a:gd name="f200" fmla="*/ 13 f179 1"/>
                <a:gd name="f201" fmla="*/ 3 f180 1"/>
                <a:gd name="f202" fmla="*/ 7 f179 1"/>
                <a:gd name="f203" fmla="*/ 8 f180 1"/>
                <a:gd name="f204" fmla="*/ 5 f179 1"/>
                <a:gd name="f205" fmla="*/ 126 f180 1"/>
                <a:gd name="f206" fmla="*/ 6 f179 1"/>
                <a:gd name="f207" fmla="*/ 190 f180 1"/>
                <a:gd name="f208" fmla="*/ 212 f180 1"/>
                <a:gd name="f209" fmla="*/ 9 f179 1"/>
                <a:gd name="f210" fmla="*/ 245 f180 1"/>
                <a:gd name="f211" fmla="*/ 30 f179 1"/>
                <a:gd name="f212" fmla="*/ 247 f180 1"/>
                <a:gd name="f213" fmla="*/ 39 f179 1"/>
                <a:gd name="f214" fmla="*/ 219 f180 1"/>
                <a:gd name="f215" fmla="*/ 46 f179 1"/>
                <a:gd name="f216" fmla="*/ 173 f180 1"/>
                <a:gd name="f217" fmla="*/ 153 f180 1"/>
                <a:gd name="f218" fmla="*/ 69 f179 1"/>
                <a:gd name="f219" fmla="*/ 172 f180 1"/>
                <a:gd name="f220" fmla="*/ 81 f179 1"/>
                <a:gd name="f221" fmla="*/ 285 f180 1"/>
                <a:gd name="f222" fmla="*/ 82 f179 1"/>
                <a:gd name="f223" fmla="*/ 312 f180 1"/>
                <a:gd name="f224" fmla="*/ 87 f179 1"/>
                <a:gd name="f225" fmla="*/ 311 f180 1"/>
                <a:gd name="f226" fmla="*/ 96 f179 1"/>
                <a:gd name="f227" fmla="*/ 281 f180 1"/>
                <a:gd name="f228" fmla="*/ 101 f179 1"/>
                <a:gd name="f229" fmla="*/ 164 f180 1"/>
                <a:gd name="f230" fmla="*/ 103 f179 1"/>
                <a:gd name="f231" fmla="*/ 270 f180 1"/>
                <a:gd name="f232" fmla="*/ 105 f179 1"/>
                <a:gd name="f233" fmla="*/ 291 f180 1"/>
                <a:gd name="f234" fmla="*/ 317 f180 1"/>
                <a:gd name="f235" fmla="*/ 131 f179 1"/>
                <a:gd name="f236" fmla="*/ 315 f180 1"/>
                <a:gd name="f237" fmla="*/ 147 f179 1"/>
                <a:gd name="f238" fmla="*/ 288 f180 1"/>
                <a:gd name="f239" fmla="*/ 151 f179 1"/>
                <a:gd name="f240" fmla="*/ 274 f180 1"/>
                <a:gd name="f241" fmla="*/ 144 f179 1"/>
                <a:gd name="f242" fmla="*/ 168 f180 1"/>
                <a:gd name="f243" fmla="*/ 161 f180 1"/>
                <a:gd name="f244" fmla="*/ 141 f179 1"/>
                <a:gd name="f245" fmla="*/ 162 f179 1"/>
                <a:gd name="f246" fmla="*/ 169 f180 1"/>
                <a:gd name="f247" fmla="*/ 198 f179 1"/>
                <a:gd name="f248" fmla="*/ 215 f179 1"/>
                <a:gd name="f249" fmla="*/ 171 f180 1"/>
                <a:gd name="f250" fmla="*/ 248 f179 1"/>
                <a:gd name="f251" fmla="*/ 263 f179 1"/>
                <a:gd name="f252" fmla="*/ 181 f180 1"/>
                <a:gd name="f253" fmla="*/ 299 f179 1"/>
                <a:gd name="f254" fmla="*/ 180 f180 1"/>
                <a:gd name="f255" fmla="*/ 317 f179 1"/>
                <a:gd name="f256" fmla="*/ 341 f179 1"/>
                <a:gd name="f257" fmla="*/ 185 f180 1"/>
                <a:gd name="f258" fmla="*/ 379 f179 1"/>
                <a:gd name="f259" fmla="*/ 196 f180 1"/>
                <a:gd name="f260" fmla="*/ 400 f179 1"/>
                <a:gd name="f261" fmla="*/ 415 f179 1"/>
                <a:gd name="f262" fmla="+- f181 0 f1"/>
                <a:gd name="f263" fmla="*/ f184 1 317"/>
                <a:gd name="f264" fmla="*/ f185 1 415"/>
                <a:gd name="f265" fmla="*/ f186 1 317"/>
                <a:gd name="f266" fmla="*/ f187 1 317"/>
                <a:gd name="f267" fmla="*/ f188 1 415"/>
                <a:gd name="f268" fmla="*/ f189 1 317"/>
                <a:gd name="f269" fmla="*/ f190 1 415"/>
                <a:gd name="f270" fmla="*/ f191 1 317"/>
                <a:gd name="f271" fmla="*/ f192 1 415"/>
                <a:gd name="f272" fmla="*/ f193 1 317"/>
                <a:gd name="f273" fmla="*/ f194 1 415"/>
                <a:gd name="f274" fmla="*/ f195 1 317"/>
                <a:gd name="f275" fmla="*/ f196 1 415"/>
                <a:gd name="f276" fmla="*/ f197 1 317"/>
                <a:gd name="f277" fmla="*/ f198 1 415"/>
                <a:gd name="f278" fmla="*/ f199 1 317"/>
                <a:gd name="f279" fmla="*/ f200 1 415"/>
                <a:gd name="f280" fmla="*/ f201 1 317"/>
                <a:gd name="f281" fmla="*/ f202 1 415"/>
                <a:gd name="f282" fmla="*/ f203 1 317"/>
                <a:gd name="f283" fmla="*/ f204 1 415"/>
                <a:gd name="f284" fmla="*/ f205 1 317"/>
                <a:gd name="f285" fmla="*/ f206 1 415"/>
                <a:gd name="f286" fmla="*/ f207 1 317"/>
                <a:gd name="f287" fmla="*/ f208 1 317"/>
                <a:gd name="f288" fmla="*/ f209 1 415"/>
                <a:gd name="f289" fmla="*/ f210 1 317"/>
                <a:gd name="f290" fmla="*/ f211 1 415"/>
                <a:gd name="f291" fmla="*/ f212 1 317"/>
                <a:gd name="f292" fmla="*/ f213 1 415"/>
                <a:gd name="f293" fmla="*/ f214 1 317"/>
                <a:gd name="f294" fmla="*/ f215 1 415"/>
                <a:gd name="f295" fmla="*/ f216 1 317"/>
                <a:gd name="f296" fmla="*/ f217 1 317"/>
                <a:gd name="f297" fmla="*/ f218 1 415"/>
                <a:gd name="f298" fmla="*/ f219 1 317"/>
                <a:gd name="f299" fmla="*/ f220 1 415"/>
                <a:gd name="f300" fmla="*/ f221 1 317"/>
                <a:gd name="f301" fmla="*/ f222 1 415"/>
                <a:gd name="f302" fmla="*/ f223 1 317"/>
                <a:gd name="f303" fmla="*/ f224 1 415"/>
                <a:gd name="f304" fmla="*/ f225 1 317"/>
                <a:gd name="f305" fmla="*/ f226 1 415"/>
                <a:gd name="f306" fmla="*/ f227 1 317"/>
                <a:gd name="f307" fmla="*/ f228 1 415"/>
                <a:gd name="f308" fmla="*/ f229 1 317"/>
                <a:gd name="f309" fmla="*/ f230 1 415"/>
                <a:gd name="f310" fmla="*/ f231 1 317"/>
                <a:gd name="f311" fmla="*/ f232 1 415"/>
                <a:gd name="f312" fmla="*/ f233 1 317"/>
                <a:gd name="f313" fmla="*/ f234 1 317"/>
                <a:gd name="f314" fmla="*/ f235 1 415"/>
                <a:gd name="f315" fmla="*/ f236 1 317"/>
                <a:gd name="f316" fmla="*/ f237 1 415"/>
                <a:gd name="f317" fmla="*/ f238 1 317"/>
                <a:gd name="f318" fmla="*/ f239 1 415"/>
                <a:gd name="f319" fmla="*/ f240 1 317"/>
                <a:gd name="f320" fmla="*/ f241 1 415"/>
                <a:gd name="f321" fmla="*/ f242 1 317"/>
                <a:gd name="f322" fmla="*/ f243 1 317"/>
                <a:gd name="f323" fmla="*/ f244 1 415"/>
                <a:gd name="f324" fmla="*/ f245 1 415"/>
                <a:gd name="f325" fmla="*/ f246 1 317"/>
                <a:gd name="f326" fmla="*/ f247 1 415"/>
                <a:gd name="f327" fmla="*/ f248 1 415"/>
                <a:gd name="f328" fmla="*/ f249 1 317"/>
                <a:gd name="f329" fmla="*/ f250 1 415"/>
                <a:gd name="f330" fmla="*/ f251 1 415"/>
                <a:gd name="f331" fmla="*/ f252 1 317"/>
                <a:gd name="f332" fmla="*/ f253 1 415"/>
                <a:gd name="f333" fmla="*/ f254 1 317"/>
                <a:gd name="f334" fmla="*/ f255 1 415"/>
                <a:gd name="f335" fmla="*/ f256 1 415"/>
                <a:gd name="f336" fmla="*/ f257 1 317"/>
                <a:gd name="f337" fmla="*/ f258 1 415"/>
                <a:gd name="f338" fmla="*/ f259 1 317"/>
                <a:gd name="f339" fmla="*/ f260 1 415"/>
                <a:gd name="f340" fmla="*/ f261 1 415"/>
                <a:gd name="f341" fmla="*/ 0 1 f182"/>
                <a:gd name="f342" fmla="*/ f176 1 f182"/>
                <a:gd name="f343" fmla="*/ 0 1 f183"/>
                <a:gd name="f344" fmla="*/ f177 1 f183"/>
                <a:gd name="f345" fmla="*/ f263 1 f182"/>
                <a:gd name="f346" fmla="*/ f264 1 f183"/>
                <a:gd name="f347" fmla="*/ f265 1 f182"/>
                <a:gd name="f348" fmla="*/ f266 1 f182"/>
                <a:gd name="f349" fmla="*/ f267 1 f183"/>
                <a:gd name="f350" fmla="*/ f268 1 f182"/>
                <a:gd name="f351" fmla="*/ f269 1 f183"/>
                <a:gd name="f352" fmla="*/ f270 1 f182"/>
                <a:gd name="f353" fmla="*/ f271 1 f183"/>
                <a:gd name="f354" fmla="*/ f272 1 f182"/>
                <a:gd name="f355" fmla="*/ f273 1 f183"/>
                <a:gd name="f356" fmla="*/ f274 1 f182"/>
                <a:gd name="f357" fmla="*/ f275 1 f183"/>
                <a:gd name="f358" fmla="*/ f276 1 f182"/>
                <a:gd name="f359" fmla="*/ f277 1 f183"/>
                <a:gd name="f360" fmla="*/ f278 1 f182"/>
                <a:gd name="f361" fmla="*/ f279 1 f183"/>
                <a:gd name="f362" fmla="*/ f280 1 f182"/>
                <a:gd name="f363" fmla="*/ f281 1 f183"/>
                <a:gd name="f364" fmla="*/ f282 1 f182"/>
                <a:gd name="f365" fmla="*/ f283 1 f183"/>
                <a:gd name="f366" fmla="*/ f284 1 f182"/>
                <a:gd name="f367" fmla="*/ f285 1 f183"/>
                <a:gd name="f368" fmla="*/ f286 1 f182"/>
                <a:gd name="f369" fmla="*/ f287 1 f182"/>
                <a:gd name="f370" fmla="*/ f288 1 f183"/>
                <a:gd name="f371" fmla="*/ f289 1 f182"/>
                <a:gd name="f372" fmla="*/ f290 1 f183"/>
                <a:gd name="f373" fmla="*/ f291 1 f182"/>
                <a:gd name="f374" fmla="*/ f292 1 f183"/>
                <a:gd name="f375" fmla="*/ f293 1 f182"/>
                <a:gd name="f376" fmla="*/ f294 1 f183"/>
                <a:gd name="f377" fmla="*/ f295 1 f182"/>
                <a:gd name="f378" fmla="*/ f296 1 f182"/>
                <a:gd name="f379" fmla="*/ f297 1 f183"/>
                <a:gd name="f380" fmla="*/ f298 1 f182"/>
                <a:gd name="f381" fmla="*/ f299 1 f183"/>
                <a:gd name="f382" fmla="*/ f300 1 f182"/>
                <a:gd name="f383" fmla="*/ f301 1 f183"/>
                <a:gd name="f384" fmla="*/ f302 1 f182"/>
                <a:gd name="f385" fmla="*/ f303 1 f183"/>
                <a:gd name="f386" fmla="*/ f304 1 f182"/>
                <a:gd name="f387" fmla="*/ f305 1 f183"/>
                <a:gd name="f388" fmla="*/ f306 1 f182"/>
                <a:gd name="f389" fmla="*/ f307 1 f183"/>
                <a:gd name="f390" fmla="*/ f308 1 f182"/>
                <a:gd name="f391" fmla="*/ f309 1 f183"/>
                <a:gd name="f392" fmla="*/ f310 1 f182"/>
                <a:gd name="f393" fmla="*/ f311 1 f183"/>
                <a:gd name="f394" fmla="*/ f312 1 f182"/>
                <a:gd name="f395" fmla="*/ f313 1 f182"/>
                <a:gd name="f396" fmla="*/ f314 1 f183"/>
                <a:gd name="f397" fmla="*/ f315 1 f182"/>
                <a:gd name="f398" fmla="*/ f316 1 f183"/>
                <a:gd name="f399" fmla="*/ f317 1 f182"/>
                <a:gd name="f400" fmla="*/ f318 1 f183"/>
                <a:gd name="f401" fmla="*/ f319 1 f182"/>
                <a:gd name="f402" fmla="*/ f320 1 f183"/>
                <a:gd name="f403" fmla="*/ f321 1 f182"/>
                <a:gd name="f404" fmla="*/ f322 1 f182"/>
                <a:gd name="f405" fmla="*/ f323 1 f183"/>
                <a:gd name="f406" fmla="*/ f324 1 f183"/>
                <a:gd name="f407" fmla="*/ f325 1 f182"/>
                <a:gd name="f408" fmla="*/ f326 1 f183"/>
                <a:gd name="f409" fmla="*/ f327 1 f183"/>
                <a:gd name="f410" fmla="*/ f328 1 f182"/>
                <a:gd name="f411" fmla="*/ f329 1 f183"/>
                <a:gd name="f412" fmla="*/ f330 1 f183"/>
                <a:gd name="f413" fmla="*/ f331 1 f182"/>
                <a:gd name="f414" fmla="*/ f332 1 f183"/>
                <a:gd name="f415" fmla="*/ f333 1 f182"/>
                <a:gd name="f416" fmla="*/ f334 1 f183"/>
                <a:gd name="f417" fmla="*/ f335 1 f183"/>
                <a:gd name="f418" fmla="*/ f336 1 f182"/>
                <a:gd name="f419" fmla="*/ f337 1 f183"/>
                <a:gd name="f420" fmla="*/ f338 1 f182"/>
                <a:gd name="f421" fmla="*/ f339 1 f183"/>
                <a:gd name="f422" fmla="*/ f340 1 f183"/>
                <a:gd name="f423" fmla="*/ f341 f173 1"/>
                <a:gd name="f424" fmla="*/ f342 f173 1"/>
                <a:gd name="f425" fmla="*/ f344 f174 1"/>
                <a:gd name="f426" fmla="*/ f343 f174 1"/>
                <a:gd name="f427" fmla="*/ f345 f173 1"/>
                <a:gd name="f428" fmla="*/ f346 f174 1"/>
                <a:gd name="f429" fmla="*/ f347 f173 1"/>
                <a:gd name="f430" fmla="*/ f348 f173 1"/>
                <a:gd name="f431" fmla="*/ f349 f174 1"/>
                <a:gd name="f432" fmla="*/ f350 f173 1"/>
                <a:gd name="f433" fmla="*/ f351 f174 1"/>
                <a:gd name="f434" fmla="*/ f352 f173 1"/>
                <a:gd name="f435" fmla="*/ f353 f174 1"/>
                <a:gd name="f436" fmla="*/ f354 f173 1"/>
                <a:gd name="f437" fmla="*/ f355 f174 1"/>
                <a:gd name="f438" fmla="*/ f356 f173 1"/>
                <a:gd name="f439" fmla="*/ f357 f174 1"/>
                <a:gd name="f440" fmla="*/ f358 f173 1"/>
                <a:gd name="f441" fmla="*/ f359 f174 1"/>
                <a:gd name="f442" fmla="*/ f360 f173 1"/>
                <a:gd name="f443" fmla="*/ f361 f174 1"/>
                <a:gd name="f444" fmla="*/ f362 f173 1"/>
                <a:gd name="f445" fmla="*/ f363 f174 1"/>
                <a:gd name="f446" fmla="*/ f364 f173 1"/>
                <a:gd name="f447" fmla="*/ f365 f174 1"/>
                <a:gd name="f448" fmla="*/ f366 f173 1"/>
                <a:gd name="f449" fmla="*/ f367 f174 1"/>
                <a:gd name="f450" fmla="*/ f368 f173 1"/>
                <a:gd name="f451" fmla="*/ f369 f173 1"/>
                <a:gd name="f452" fmla="*/ f370 f174 1"/>
                <a:gd name="f453" fmla="*/ f371 f173 1"/>
                <a:gd name="f454" fmla="*/ f372 f174 1"/>
                <a:gd name="f455" fmla="*/ f373 f173 1"/>
                <a:gd name="f456" fmla="*/ f374 f174 1"/>
                <a:gd name="f457" fmla="*/ f375 f173 1"/>
                <a:gd name="f458" fmla="*/ f376 f174 1"/>
                <a:gd name="f459" fmla="*/ f377 f173 1"/>
                <a:gd name="f460" fmla="*/ f378 f173 1"/>
                <a:gd name="f461" fmla="*/ f379 f174 1"/>
                <a:gd name="f462" fmla="*/ f380 f173 1"/>
                <a:gd name="f463" fmla="*/ f381 f174 1"/>
                <a:gd name="f464" fmla="*/ f382 f173 1"/>
                <a:gd name="f465" fmla="*/ f383 f174 1"/>
                <a:gd name="f466" fmla="*/ f384 f173 1"/>
                <a:gd name="f467" fmla="*/ f385 f174 1"/>
                <a:gd name="f468" fmla="*/ f386 f173 1"/>
                <a:gd name="f469" fmla="*/ f387 f174 1"/>
                <a:gd name="f470" fmla="*/ f388 f173 1"/>
                <a:gd name="f471" fmla="*/ f389 f174 1"/>
                <a:gd name="f472" fmla="*/ f390 f173 1"/>
                <a:gd name="f473" fmla="*/ f391 f174 1"/>
                <a:gd name="f474" fmla="*/ f392 f173 1"/>
                <a:gd name="f475" fmla="*/ f393 f174 1"/>
                <a:gd name="f476" fmla="*/ f394 f173 1"/>
                <a:gd name="f477" fmla="*/ f395 f173 1"/>
                <a:gd name="f478" fmla="*/ f396 f174 1"/>
                <a:gd name="f479" fmla="*/ f397 f173 1"/>
                <a:gd name="f480" fmla="*/ f398 f174 1"/>
                <a:gd name="f481" fmla="*/ f399 f173 1"/>
                <a:gd name="f482" fmla="*/ f400 f174 1"/>
                <a:gd name="f483" fmla="*/ f401 f173 1"/>
                <a:gd name="f484" fmla="*/ f402 f174 1"/>
                <a:gd name="f485" fmla="*/ f403 f173 1"/>
                <a:gd name="f486" fmla="*/ f404 f173 1"/>
                <a:gd name="f487" fmla="*/ f405 f174 1"/>
                <a:gd name="f488" fmla="*/ f406 f174 1"/>
                <a:gd name="f489" fmla="*/ f407 f173 1"/>
                <a:gd name="f490" fmla="*/ f408 f174 1"/>
                <a:gd name="f491" fmla="*/ f409 f174 1"/>
                <a:gd name="f492" fmla="*/ f410 f173 1"/>
                <a:gd name="f493" fmla="*/ f411 f174 1"/>
                <a:gd name="f494" fmla="*/ f412 f174 1"/>
                <a:gd name="f495" fmla="*/ f413 f173 1"/>
                <a:gd name="f496" fmla="*/ f414 f174 1"/>
                <a:gd name="f497" fmla="*/ f415 f173 1"/>
                <a:gd name="f498" fmla="*/ f416 f174 1"/>
                <a:gd name="f499" fmla="*/ f417 f174 1"/>
                <a:gd name="f500" fmla="*/ f418 f173 1"/>
                <a:gd name="f501" fmla="*/ f419 f174 1"/>
                <a:gd name="f502" fmla="*/ f420 f173 1"/>
                <a:gd name="f503" fmla="*/ f421 f174 1"/>
                <a:gd name="f504" fmla="*/ f422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2">
                  <a:pos x="f427" y="f428"/>
                </a:cxn>
                <a:cxn ang="f262">
                  <a:pos x="f429" y="f428"/>
                </a:cxn>
                <a:cxn ang="f262">
                  <a:pos x="f430" y="f431"/>
                </a:cxn>
                <a:cxn ang="f262">
                  <a:pos x="f432" y="f433"/>
                </a:cxn>
                <a:cxn ang="f262">
                  <a:pos x="f434" y="f435"/>
                </a:cxn>
                <a:cxn ang="f262">
                  <a:pos x="f436" y="f437"/>
                </a:cxn>
                <a:cxn ang="f262">
                  <a:pos x="f438" y="f439"/>
                </a:cxn>
                <a:cxn ang="f262">
                  <a:pos x="f440" y="f441"/>
                </a:cxn>
                <a:cxn ang="f262">
                  <a:pos x="f442" y="f443"/>
                </a:cxn>
                <a:cxn ang="f262">
                  <a:pos x="f444" y="f445"/>
                </a:cxn>
                <a:cxn ang="f262">
                  <a:pos x="f446" y="f447"/>
                </a:cxn>
                <a:cxn ang="f262">
                  <a:pos x="f448" y="f449"/>
                </a:cxn>
                <a:cxn ang="f262">
                  <a:pos x="f450" y="f445"/>
                </a:cxn>
                <a:cxn ang="f262">
                  <a:pos x="f451" y="f452"/>
                </a:cxn>
                <a:cxn ang="f262">
                  <a:pos x="f453" y="f454"/>
                </a:cxn>
                <a:cxn ang="f262">
                  <a:pos x="f455" y="f456"/>
                </a:cxn>
                <a:cxn ang="f262">
                  <a:pos x="f457" y="f458"/>
                </a:cxn>
                <a:cxn ang="f262">
                  <a:pos x="f459" y="f458"/>
                </a:cxn>
                <a:cxn ang="f262">
                  <a:pos x="f460" y="f461"/>
                </a:cxn>
                <a:cxn ang="f262">
                  <a:pos x="f462" y="f463"/>
                </a:cxn>
                <a:cxn ang="f262">
                  <a:pos x="f464" y="f465"/>
                </a:cxn>
                <a:cxn ang="f262">
                  <a:pos x="f466" y="f467"/>
                </a:cxn>
                <a:cxn ang="f262">
                  <a:pos x="f468" y="f469"/>
                </a:cxn>
                <a:cxn ang="f262">
                  <a:pos x="f470" y="f471"/>
                </a:cxn>
                <a:cxn ang="f262">
                  <a:pos x="f472" y="f473"/>
                </a:cxn>
                <a:cxn ang="f262">
                  <a:pos x="f474" y="f475"/>
                </a:cxn>
                <a:cxn ang="f262">
                  <a:pos x="f476" y="f475"/>
                </a:cxn>
                <a:cxn ang="f262">
                  <a:pos x="f477" y="f478"/>
                </a:cxn>
                <a:cxn ang="f262">
                  <a:pos x="f479" y="f480"/>
                </a:cxn>
                <a:cxn ang="f262">
                  <a:pos x="f481" y="f482"/>
                </a:cxn>
                <a:cxn ang="f262">
                  <a:pos x="f483" y="f484"/>
                </a:cxn>
                <a:cxn ang="f262">
                  <a:pos x="f485" y="f478"/>
                </a:cxn>
                <a:cxn ang="f262">
                  <a:pos x="f486" y="f487"/>
                </a:cxn>
                <a:cxn ang="f262">
                  <a:pos x="f472" y="f488"/>
                </a:cxn>
                <a:cxn ang="f262">
                  <a:pos x="f489" y="f490"/>
                </a:cxn>
                <a:cxn ang="f262">
                  <a:pos x="f485" y="f491"/>
                </a:cxn>
                <a:cxn ang="f262">
                  <a:pos x="f492" y="f493"/>
                </a:cxn>
                <a:cxn ang="f262">
                  <a:pos x="f462" y="f494"/>
                </a:cxn>
                <a:cxn ang="f262">
                  <a:pos x="f495" y="f496"/>
                </a:cxn>
                <a:cxn ang="f262">
                  <a:pos x="f497" y="f498"/>
                </a:cxn>
                <a:cxn ang="f262">
                  <a:pos x="f497" y="f499"/>
                </a:cxn>
                <a:cxn ang="f262">
                  <a:pos x="f500" y="f501"/>
                </a:cxn>
                <a:cxn ang="f262">
                  <a:pos x="f502" y="f503"/>
                </a:cxn>
                <a:cxn ang="f262">
                  <a:pos x="f450" y="f504"/>
                </a:cxn>
                <a:cxn ang="f262">
                  <a:pos x="f427" y="f428"/>
                </a:cxn>
              </a:cxnLst>
              <a:rect l="f423" t="f426" r="f424" b="f425"/>
              <a:pathLst>
                <a:path w="317" h="41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3" y="f18"/>
                    <a:pt x="f19" y="f20"/>
                    <a:pt x="f21" y="f22"/>
                  </a:cubicBezTo>
                  <a:cubicBezTo>
                    <a:pt x="f21" y="f23"/>
                    <a:pt x="f24" y="f25"/>
                    <a:pt x="f26" y="f2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4"/>
                    <a:pt x="f36" y="f37"/>
                  </a:cubicBezTo>
                  <a:cubicBezTo>
                    <a:pt x="f38" y="f29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5" y="f43"/>
                    <a:pt x="f47" y="f49"/>
                    <a:pt x="f50" y="f45"/>
                  </a:cubicBezTo>
                  <a:cubicBezTo>
                    <a:pt x="f51" y="f52"/>
                    <a:pt x="f45" y="f51"/>
                    <a:pt x="f53" y="f51"/>
                  </a:cubicBezTo>
                  <a:cubicBezTo>
                    <a:pt x="f54" y="f55"/>
                    <a:pt x="f56" y="f5"/>
                    <a:pt x="f57" y="f52"/>
                  </a:cubicBezTo>
                  <a:cubicBezTo>
                    <a:pt x="f58" y="f49"/>
                    <a:pt x="f59" y="f45"/>
                    <a:pt x="f60" y="f45"/>
                  </a:cubicBezTo>
                  <a:cubicBezTo>
                    <a:pt x="f61" y="f45"/>
                    <a:pt x="f62" y="f52"/>
                    <a:pt x="f63" y="f4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42"/>
                    <a:pt x="f71" y="f72"/>
                    <a:pt x="f73" y="f74"/>
                  </a:cubicBezTo>
                  <a:cubicBezTo>
                    <a:pt x="f75" y="f76"/>
                    <a:pt x="f77" y="f76"/>
                    <a:pt x="f78" y="f76"/>
                  </a:cubicBezTo>
                  <a:cubicBezTo>
                    <a:pt x="f79" y="f76"/>
                    <a:pt x="f80" y="f76"/>
                    <a:pt x="f81" y="f76"/>
                  </a:cubicBezTo>
                  <a:cubicBezTo>
                    <a:pt x="f82" y="f76"/>
                    <a:pt x="f83" y="f84"/>
                    <a:pt x="f83" y="f85"/>
                  </a:cubicBezTo>
                  <a:cubicBezTo>
                    <a:pt x="f86" y="f25"/>
                    <a:pt x="f87" y="f88"/>
                    <a:pt x="f89" y="f88"/>
                  </a:cubicBezTo>
                  <a:cubicBezTo>
                    <a:pt x="f90" y="f13"/>
                    <a:pt x="f91" y="f88"/>
                    <a:pt x="f92" y="f13"/>
                  </a:cubicBezTo>
                  <a:cubicBezTo>
                    <a:pt x="f93" y="f13"/>
                    <a:pt x="f94" y="f88"/>
                    <a:pt x="f95" y="f56"/>
                  </a:cubicBezTo>
                  <a:cubicBezTo>
                    <a:pt x="f96" y="f97"/>
                    <a:pt x="f96" y="f23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3"/>
                    <a:pt x="f87" y="f101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8" y="f108"/>
                    <a:pt x="f111" y="f108"/>
                    <a:pt x="f102" y="f108"/>
                  </a:cubicBezTo>
                  <a:cubicBezTo>
                    <a:pt x="f95" y="f112"/>
                    <a:pt x="f6" y="f113"/>
                    <a:pt x="f6" y="f114"/>
                  </a:cubicBezTo>
                  <a:cubicBezTo>
                    <a:pt x="f6" y="f115"/>
                    <a:pt x="f6" y="f116"/>
                    <a:pt x="f117" y="f118"/>
                  </a:cubicBezTo>
                  <a:cubicBezTo>
                    <a:pt x="f119" y="f120"/>
                    <a:pt x="f121" y="f120"/>
                    <a:pt x="f122" y="f123"/>
                  </a:cubicBezTo>
                  <a:cubicBezTo>
                    <a:pt x="f124" y="f118"/>
                    <a:pt x="f125" y="f10"/>
                    <a:pt x="f126" y="f10"/>
                  </a:cubicBezTo>
                  <a:cubicBezTo>
                    <a:pt x="f127" y="f128"/>
                    <a:pt x="f106" y="f115"/>
                    <a:pt x="f129" y="f114"/>
                  </a:cubicBezTo>
                  <a:cubicBezTo>
                    <a:pt x="f120" y="f130"/>
                    <a:pt x="f131" y="f132"/>
                    <a:pt x="f133" y="f134"/>
                  </a:cubicBezTo>
                  <a:cubicBezTo>
                    <a:pt x="f135" y="f58"/>
                    <a:pt x="f136" y="f137"/>
                    <a:pt x="f87" y="f138"/>
                  </a:cubicBezTo>
                  <a:cubicBezTo>
                    <a:pt x="f139" y="f140"/>
                    <a:pt x="f138" y="f141"/>
                    <a:pt x="f59" y="f61"/>
                  </a:cubicBezTo>
                  <a:cubicBezTo>
                    <a:pt x="f142" y="f79"/>
                    <a:pt x="f59" y="f143"/>
                    <a:pt x="f129" y="f144"/>
                  </a:cubicBezTo>
                  <a:cubicBezTo>
                    <a:pt x="f136" y="f145"/>
                    <a:pt x="f142" y="f146"/>
                    <a:pt x="f142" y="f91"/>
                  </a:cubicBezTo>
                  <a:cubicBezTo>
                    <a:pt x="f89" y="f147"/>
                    <a:pt x="f89" y="f148"/>
                    <a:pt x="f89" y="f149"/>
                  </a:cubicBezTo>
                  <a:cubicBezTo>
                    <a:pt x="f81" y="f150"/>
                    <a:pt x="f140" y="f122"/>
                    <a:pt x="f151" y="f152"/>
                  </a:cubicBezTo>
                  <a:cubicBezTo>
                    <a:pt x="f153" y="f154"/>
                    <a:pt x="f151" y="f98"/>
                    <a:pt x="f2" y="f6"/>
                  </a:cubicBezTo>
                  <a:cubicBezTo>
                    <a:pt x="f2" y="f155"/>
                    <a:pt x="f156" y="f157"/>
                    <a:pt x="f2" y="f158"/>
                  </a:cubicBezTo>
                  <a:cubicBezTo>
                    <a:pt x="f153" y="f159"/>
                    <a:pt x="f153" y="f160"/>
                    <a:pt x="f161" y="f16"/>
                  </a:cubicBezTo>
                  <a:cubicBezTo>
                    <a:pt x="f141" y="f162"/>
                    <a:pt x="f80" y="f163"/>
                    <a:pt x="f164" y="f165"/>
                  </a:cubicBezTo>
                  <a:cubicBezTo>
                    <a:pt x="f166" y="f167"/>
                    <a:pt x="f107" y="f168"/>
                    <a:pt x="f60" y="f7"/>
                  </a:cubicBezTo>
                  <a:cubicBezTo>
                    <a:pt x="f153" y="f169"/>
                    <a:pt x="f170" y="f171"/>
                    <a:pt x="f8" y="f9"/>
                  </a:cubicBezTo>
                  <a:close/>
                </a:path>
              </a:pathLst>
            </a:custGeom>
            <a:solidFill>
              <a:srgbClr val="E09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8BD93217-AA39-80DD-BBFF-AF2019985E45}"/>
                </a:ext>
              </a:extLst>
            </p:cNvPr>
            <p:cNvSpPr/>
            <p:nvPr/>
          </p:nvSpPr>
          <p:spPr>
            <a:xfrm>
              <a:off x="13036545" y="8221663"/>
              <a:ext cx="487366" cy="7429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276"/>
                <a:gd name="f8" fmla="val 5"/>
                <a:gd name="f9" fmla="val 175"/>
                <a:gd name="f10" fmla="val 48"/>
                <a:gd name="f11" fmla="val 170"/>
                <a:gd name="f12" fmla="val 91"/>
                <a:gd name="f13" fmla="val 165"/>
                <a:gd name="f14" fmla="val 134"/>
                <a:gd name="f15" fmla="val 160"/>
                <a:gd name="f16" fmla="val 155"/>
                <a:gd name="f17" fmla="val 215"/>
                <a:gd name="f18" fmla="val 150"/>
                <a:gd name="f19" fmla="val 256"/>
                <a:gd name="f20" fmla="val 149"/>
                <a:gd name="f21" fmla="val 268"/>
                <a:gd name="f22" fmla="val 145"/>
                <a:gd name="f23" fmla="val 130"/>
                <a:gd name="f24" fmla="val 275"/>
                <a:gd name="f25" fmla="val 88"/>
                <a:gd name="f26" fmla="val 274"/>
                <a:gd name="f27" fmla="val 47"/>
                <a:gd name="f28" fmla="val 2"/>
                <a:gd name="f29" fmla="val 269"/>
                <a:gd name="f30" fmla="val 263"/>
                <a:gd name="f31" fmla="val 257"/>
                <a:gd name="f32" fmla="val 3"/>
                <a:gd name="f33" fmla="val 182"/>
                <a:gd name="f34" fmla="val 106"/>
                <a:gd name="f35" fmla="val 31"/>
                <a:gd name="f36" fmla="val 18"/>
                <a:gd name="f37" fmla="val 19"/>
                <a:gd name="f38" fmla="val 70"/>
                <a:gd name="f39" fmla="val 4"/>
                <a:gd name="f40" fmla="val 120"/>
                <a:gd name="f41" fmla="val 171"/>
                <a:gd name="f42" fmla="val 178"/>
                <a:gd name="f43" fmla="+- 0 0 -90"/>
                <a:gd name="f44" fmla="*/ f3 1 181"/>
                <a:gd name="f45" fmla="*/ f4 1 276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181"/>
                <a:gd name="f54" fmla="*/ f50 1 276"/>
                <a:gd name="f55" fmla="*/ 181 f51 1"/>
                <a:gd name="f56" fmla="*/ 5 f50 1"/>
                <a:gd name="f57" fmla="*/ 165 f51 1"/>
                <a:gd name="f58" fmla="*/ 134 f50 1"/>
                <a:gd name="f59" fmla="*/ 150 f51 1"/>
                <a:gd name="f60" fmla="*/ 256 f50 1"/>
                <a:gd name="f61" fmla="*/ 130 f51 1"/>
                <a:gd name="f62" fmla="*/ 275 f50 1"/>
                <a:gd name="f63" fmla="*/ 5 f51 1"/>
                <a:gd name="f64" fmla="*/ 2 f51 1"/>
                <a:gd name="f65" fmla="*/ 257 f50 1"/>
                <a:gd name="f66" fmla="*/ 3 f51 1"/>
                <a:gd name="f67" fmla="*/ 31 f50 1"/>
                <a:gd name="f68" fmla="*/ 19 f51 1"/>
                <a:gd name="f69" fmla="*/ 0 f50 1"/>
                <a:gd name="f70" fmla="*/ 171 f51 1"/>
                <a:gd name="f71" fmla="*/ 3 f50 1"/>
                <a:gd name="f72" fmla="+- f52 0 f1"/>
                <a:gd name="f73" fmla="*/ f55 1 181"/>
                <a:gd name="f74" fmla="*/ f56 1 276"/>
                <a:gd name="f75" fmla="*/ f57 1 181"/>
                <a:gd name="f76" fmla="*/ f58 1 276"/>
                <a:gd name="f77" fmla="*/ f59 1 181"/>
                <a:gd name="f78" fmla="*/ f60 1 276"/>
                <a:gd name="f79" fmla="*/ f61 1 181"/>
                <a:gd name="f80" fmla="*/ f62 1 276"/>
                <a:gd name="f81" fmla="*/ f63 1 181"/>
                <a:gd name="f82" fmla="*/ f64 1 181"/>
                <a:gd name="f83" fmla="*/ f65 1 276"/>
                <a:gd name="f84" fmla="*/ f66 1 181"/>
                <a:gd name="f85" fmla="*/ f67 1 276"/>
                <a:gd name="f86" fmla="*/ f68 1 181"/>
                <a:gd name="f87" fmla="*/ f69 1 276"/>
                <a:gd name="f88" fmla="*/ f70 1 181"/>
                <a:gd name="f89" fmla="*/ f71 1 276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3"/>
                <a:gd name="f103" fmla="*/ f82 1 f53"/>
                <a:gd name="f104" fmla="*/ f83 1 f54"/>
                <a:gd name="f105" fmla="*/ f84 1 f53"/>
                <a:gd name="f106" fmla="*/ f85 1 f54"/>
                <a:gd name="f107" fmla="*/ f86 1 f53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4 1"/>
                <a:gd name="f124" fmla="*/ f103 f44 1"/>
                <a:gd name="f125" fmla="*/ f104 f45 1"/>
                <a:gd name="f126" fmla="*/ f105 f44 1"/>
                <a:gd name="f127" fmla="*/ f106 f45 1"/>
                <a:gd name="f128" fmla="*/ f107 f44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2"/>
                </a:cxn>
                <a:cxn ang="f72">
                  <a:pos x="f124" y="f125"/>
                </a:cxn>
                <a:cxn ang="f72">
                  <a:pos x="f126" y="f127"/>
                </a:cxn>
                <a:cxn ang="f72">
                  <a:pos x="f128" y="f129"/>
                </a:cxn>
                <a:cxn ang="f72">
                  <a:pos x="f130" y="f131"/>
                </a:cxn>
                <a:cxn ang="f72">
                  <a:pos x="f115" y="f116"/>
                </a:cxn>
              </a:cxnLst>
              <a:rect l="f111" t="f114" r="f112" b="f113"/>
              <a:pathLst>
                <a:path w="181" h="27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9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26"/>
                    <a:pt x="f27" y="f24"/>
                    <a:pt x="f8" y="f24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32" y="f33"/>
                    <a:pt x="f28" y="f34"/>
                    <a:pt x="f32" y="f35"/>
                  </a:cubicBezTo>
                  <a:cubicBezTo>
                    <a:pt x="f32" y="f36"/>
                    <a:pt x="f5" y="f32"/>
                    <a:pt x="f37" y="f5"/>
                  </a:cubicBezTo>
                  <a:cubicBezTo>
                    <a:pt x="f38" y="f39"/>
                    <a:pt x="f40" y="f28"/>
                    <a:pt x="f41" y="f32"/>
                  </a:cubicBezTo>
                  <a:cubicBezTo>
                    <a:pt x="f9" y="f32"/>
                    <a:pt x="f42" y="f32"/>
                    <a:pt x="f6" y="f8"/>
                  </a:cubicBezTo>
                  <a:close/>
                </a:path>
              </a:pathLst>
            </a:custGeom>
            <a:solidFill>
              <a:srgbClr val="EEB8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8086FE82-083C-7B93-9BC9-4238DC0E5BFF}"/>
                </a:ext>
              </a:extLst>
            </p:cNvPr>
            <p:cNvSpPr/>
            <p:nvPr/>
          </p:nvSpPr>
          <p:spPr>
            <a:xfrm>
              <a:off x="10599733" y="3473448"/>
              <a:ext cx="744541" cy="6699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7"/>
                <a:gd name="f7" fmla="val 249"/>
                <a:gd name="f8" fmla="val 260"/>
                <a:gd name="f9" fmla="val 233"/>
                <a:gd name="f10" fmla="val 263"/>
                <a:gd name="f11" fmla="val 215"/>
                <a:gd name="f12" fmla="val 266"/>
                <a:gd name="f13" fmla="val 198"/>
                <a:gd name="f14" fmla="val 179"/>
                <a:gd name="f15" fmla="val 258"/>
                <a:gd name="f16" fmla="val 182"/>
                <a:gd name="f17" fmla="val 257"/>
                <a:gd name="f18" fmla="val 186"/>
                <a:gd name="f19" fmla="val 256"/>
                <a:gd name="f20" fmla="val 190"/>
                <a:gd name="f21" fmla="val 245"/>
                <a:gd name="f22" fmla="val 184"/>
                <a:gd name="f23" fmla="val 236"/>
                <a:gd name="f24" fmla="val 174"/>
                <a:gd name="f25" fmla="val 229"/>
                <a:gd name="f26" fmla="val 164"/>
                <a:gd name="f27" fmla="val 218"/>
                <a:gd name="f28" fmla="val 149"/>
                <a:gd name="f29" fmla="val 148"/>
                <a:gd name="f30" fmla="val 206"/>
                <a:gd name="f31" fmla="val 163"/>
                <a:gd name="f32" fmla="val 175"/>
                <a:gd name="f33" fmla="val 188"/>
                <a:gd name="f34" fmla="val 185"/>
                <a:gd name="f35" fmla="val 192"/>
                <a:gd name="f36" fmla="val 170"/>
                <a:gd name="f37" fmla="val 195"/>
                <a:gd name="f38" fmla="val 199"/>
                <a:gd name="f39" fmla="val 160"/>
                <a:gd name="f40" fmla="val 193"/>
                <a:gd name="f41" fmla="val 155"/>
                <a:gd name="f42" fmla="val 187"/>
                <a:gd name="f43" fmla="val 168"/>
                <a:gd name="f44" fmla="val 172"/>
                <a:gd name="f45" fmla="val 177"/>
                <a:gd name="f46" fmla="val 173"/>
                <a:gd name="f47" fmla="val 181"/>
                <a:gd name="f48" fmla="val 169"/>
                <a:gd name="f49" fmla="val 167"/>
                <a:gd name="f50" fmla="val 151"/>
                <a:gd name="f51" fmla="val 191"/>
                <a:gd name="f52" fmla="val 132"/>
                <a:gd name="f53" fmla="val 196"/>
                <a:gd name="f54" fmla="val 124"/>
                <a:gd name="f55" fmla="val 117"/>
                <a:gd name="f56" fmla="val 109"/>
                <a:gd name="f57" fmla="val 194"/>
                <a:gd name="f58" fmla="val 94"/>
                <a:gd name="f59" fmla="val 86"/>
                <a:gd name="f60" fmla="val 85"/>
                <a:gd name="f61" fmla="val 209"/>
                <a:gd name="f62" fmla="val 217"/>
                <a:gd name="f63" fmla="val 87"/>
                <a:gd name="f64" fmla="val 224"/>
                <a:gd name="f65" fmla="val 91"/>
                <a:gd name="f66" fmla="val 231"/>
                <a:gd name="f67" fmla="val 237"/>
                <a:gd name="f68" fmla="val 98"/>
                <a:gd name="f69" fmla="val 243"/>
                <a:gd name="f70" fmla="val 92"/>
                <a:gd name="f71" fmla="val 78"/>
                <a:gd name="f72" fmla="val 246"/>
                <a:gd name="f73" fmla="val 71"/>
                <a:gd name="f74" fmla="val 235"/>
                <a:gd name="f75" fmla="val 62"/>
                <a:gd name="f76" fmla="val 226"/>
                <a:gd name="f77" fmla="val 57"/>
                <a:gd name="f78" fmla="val 66"/>
                <a:gd name="f79" fmla="val 63"/>
                <a:gd name="f80" fmla="val 240"/>
                <a:gd name="f81" fmla="val 37"/>
                <a:gd name="f82" fmla="val 212"/>
                <a:gd name="f83" fmla="val 35"/>
                <a:gd name="f84" fmla="val 189"/>
                <a:gd name="f85" fmla="val 52"/>
                <a:gd name="f86" fmla="val 134"/>
                <a:gd name="f87" fmla="val 11"/>
                <a:gd name="f88" fmla="val 120"/>
                <a:gd name="f89" fmla="val 68"/>
                <a:gd name="f90" fmla="val 32"/>
                <a:gd name="f91" fmla="val 59"/>
                <a:gd name="f92" fmla="val 7"/>
                <a:gd name="f93" fmla="val 131"/>
                <a:gd name="f94" fmla="val 4"/>
                <a:gd name="f95" fmla="val 8"/>
                <a:gd name="f96" fmla="val 171"/>
                <a:gd name="f97" fmla="val 25"/>
                <a:gd name="f98" fmla="val 55"/>
                <a:gd name="f99" fmla="val 125"/>
                <a:gd name="f100" fmla="val 276"/>
                <a:gd name="f101" fmla="val 267"/>
                <a:gd name="f102" fmla="val 225"/>
                <a:gd name="f103" fmla="val 265"/>
                <a:gd name="f104" fmla="val 232"/>
                <a:gd name="f105" fmla="val 264"/>
                <a:gd name="f106" fmla="val 262"/>
                <a:gd name="f107" fmla="val 261"/>
                <a:gd name="f108" fmla="val 238"/>
                <a:gd name="f109" fmla="val 259"/>
                <a:gd name="f110" fmla="val 234"/>
                <a:gd name="f111" fmla="+- 0 0 -90"/>
                <a:gd name="f112" fmla="*/ f3 1 277"/>
                <a:gd name="f113" fmla="*/ f4 1 249"/>
                <a:gd name="f114" fmla="val f5"/>
                <a:gd name="f115" fmla="val f6"/>
                <a:gd name="f116" fmla="val f7"/>
                <a:gd name="f117" fmla="*/ f111 f0 1"/>
                <a:gd name="f118" fmla="+- f116 0 f114"/>
                <a:gd name="f119" fmla="+- f115 0 f114"/>
                <a:gd name="f120" fmla="*/ f117 1 f2"/>
                <a:gd name="f121" fmla="*/ f119 1 277"/>
                <a:gd name="f122" fmla="*/ f118 1 249"/>
                <a:gd name="f123" fmla="*/ 260 f119 1"/>
                <a:gd name="f124" fmla="*/ 233 f118 1"/>
                <a:gd name="f125" fmla="*/ 263 f119 1"/>
                <a:gd name="f126" fmla="*/ 179 f118 1"/>
                <a:gd name="f127" fmla="*/ 256 f119 1"/>
                <a:gd name="f128" fmla="*/ 190 f118 1"/>
                <a:gd name="f129" fmla="*/ 229 f119 1"/>
                <a:gd name="f130" fmla="*/ 164 f118 1"/>
                <a:gd name="f131" fmla="*/ 206 f119 1"/>
                <a:gd name="f132" fmla="*/ 163 f118 1"/>
                <a:gd name="f133" fmla="*/ 175 f119 1"/>
                <a:gd name="f134" fmla="*/ 192 f118 1"/>
                <a:gd name="f135" fmla="*/ 160 f119 1"/>
                <a:gd name="f136" fmla="*/ 193 f118 1"/>
                <a:gd name="f137" fmla="*/ 168 f119 1"/>
                <a:gd name="f138" fmla="*/ 180 f118 1"/>
                <a:gd name="f139" fmla="*/ 181 f119 1"/>
                <a:gd name="f140" fmla="*/ 169 f118 1"/>
                <a:gd name="f141" fmla="*/ 132 f119 1"/>
                <a:gd name="f142" fmla="*/ 196 f118 1"/>
                <a:gd name="f143" fmla="*/ 109 f119 1"/>
                <a:gd name="f144" fmla="*/ 194 f118 1"/>
                <a:gd name="f145" fmla="*/ 85 f119 1"/>
                <a:gd name="f146" fmla="*/ 209 f118 1"/>
                <a:gd name="f147" fmla="*/ 91 f119 1"/>
                <a:gd name="f148" fmla="*/ 231 f118 1"/>
                <a:gd name="f149" fmla="*/ 92 f119 1"/>
                <a:gd name="f150" fmla="*/ 249 f118 1"/>
                <a:gd name="f151" fmla="*/ 62 f119 1"/>
                <a:gd name="f152" fmla="*/ 226 f118 1"/>
                <a:gd name="f153" fmla="*/ 63 f119 1"/>
                <a:gd name="f154" fmla="*/ 240 f118 1"/>
                <a:gd name="f155" fmla="*/ 52 f119 1"/>
                <a:gd name="f156" fmla="*/ 134 f118 1"/>
                <a:gd name="f157" fmla="*/ 32 f119 1"/>
                <a:gd name="f158" fmla="*/ 35 f118 1"/>
                <a:gd name="f159" fmla="*/ 131 f119 1"/>
                <a:gd name="f160" fmla="*/ 4 f118 1"/>
                <a:gd name="f161" fmla="*/ 55 f118 1"/>
                <a:gd name="f162" fmla="*/ 236 f119 1"/>
                <a:gd name="f163" fmla="*/ 85 f118 1"/>
                <a:gd name="f164" fmla="*/ 267 f119 1"/>
                <a:gd name="f165" fmla="*/ 225 f118 1"/>
                <a:gd name="f166" fmla="*/ 264 f119 1"/>
                <a:gd name="f167" fmla="*/ 236 f118 1"/>
                <a:gd name="f168" fmla="+- f120 0 f1"/>
                <a:gd name="f169" fmla="*/ f123 1 277"/>
                <a:gd name="f170" fmla="*/ f124 1 249"/>
                <a:gd name="f171" fmla="*/ f125 1 277"/>
                <a:gd name="f172" fmla="*/ f126 1 249"/>
                <a:gd name="f173" fmla="*/ f127 1 277"/>
                <a:gd name="f174" fmla="*/ f128 1 249"/>
                <a:gd name="f175" fmla="*/ f129 1 277"/>
                <a:gd name="f176" fmla="*/ f130 1 249"/>
                <a:gd name="f177" fmla="*/ f131 1 277"/>
                <a:gd name="f178" fmla="*/ f132 1 249"/>
                <a:gd name="f179" fmla="*/ f133 1 277"/>
                <a:gd name="f180" fmla="*/ f134 1 249"/>
                <a:gd name="f181" fmla="*/ f135 1 277"/>
                <a:gd name="f182" fmla="*/ f136 1 249"/>
                <a:gd name="f183" fmla="*/ f137 1 277"/>
                <a:gd name="f184" fmla="*/ f138 1 249"/>
                <a:gd name="f185" fmla="*/ f139 1 277"/>
                <a:gd name="f186" fmla="*/ f140 1 249"/>
                <a:gd name="f187" fmla="*/ f141 1 277"/>
                <a:gd name="f188" fmla="*/ f142 1 249"/>
                <a:gd name="f189" fmla="*/ f143 1 277"/>
                <a:gd name="f190" fmla="*/ f144 1 249"/>
                <a:gd name="f191" fmla="*/ f145 1 277"/>
                <a:gd name="f192" fmla="*/ f146 1 249"/>
                <a:gd name="f193" fmla="*/ f147 1 277"/>
                <a:gd name="f194" fmla="*/ f148 1 249"/>
                <a:gd name="f195" fmla="*/ f149 1 277"/>
                <a:gd name="f196" fmla="*/ f150 1 249"/>
                <a:gd name="f197" fmla="*/ f151 1 277"/>
                <a:gd name="f198" fmla="*/ f152 1 249"/>
                <a:gd name="f199" fmla="*/ f153 1 277"/>
                <a:gd name="f200" fmla="*/ f154 1 249"/>
                <a:gd name="f201" fmla="*/ f155 1 277"/>
                <a:gd name="f202" fmla="*/ f156 1 249"/>
                <a:gd name="f203" fmla="*/ f157 1 277"/>
                <a:gd name="f204" fmla="*/ f158 1 249"/>
                <a:gd name="f205" fmla="*/ f159 1 277"/>
                <a:gd name="f206" fmla="*/ f160 1 249"/>
                <a:gd name="f207" fmla="*/ f161 1 249"/>
                <a:gd name="f208" fmla="*/ f162 1 277"/>
                <a:gd name="f209" fmla="*/ f163 1 249"/>
                <a:gd name="f210" fmla="*/ f164 1 277"/>
                <a:gd name="f211" fmla="*/ f165 1 249"/>
                <a:gd name="f212" fmla="*/ f166 1 277"/>
                <a:gd name="f213" fmla="*/ f167 1 249"/>
                <a:gd name="f214" fmla="*/ 0 1 f121"/>
                <a:gd name="f215" fmla="*/ f115 1 f121"/>
                <a:gd name="f216" fmla="*/ 0 1 f122"/>
                <a:gd name="f217" fmla="*/ f116 1 f122"/>
                <a:gd name="f218" fmla="*/ f169 1 f121"/>
                <a:gd name="f219" fmla="*/ f170 1 f122"/>
                <a:gd name="f220" fmla="*/ f171 1 f121"/>
                <a:gd name="f221" fmla="*/ f172 1 f122"/>
                <a:gd name="f222" fmla="*/ f173 1 f121"/>
                <a:gd name="f223" fmla="*/ f174 1 f122"/>
                <a:gd name="f224" fmla="*/ f175 1 f121"/>
                <a:gd name="f225" fmla="*/ f176 1 f122"/>
                <a:gd name="f226" fmla="*/ f177 1 f121"/>
                <a:gd name="f227" fmla="*/ f178 1 f122"/>
                <a:gd name="f228" fmla="*/ f179 1 f121"/>
                <a:gd name="f229" fmla="*/ f180 1 f122"/>
                <a:gd name="f230" fmla="*/ f181 1 f121"/>
                <a:gd name="f231" fmla="*/ f182 1 f122"/>
                <a:gd name="f232" fmla="*/ f183 1 f121"/>
                <a:gd name="f233" fmla="*/ f184 1 f122"/>
                <a:gd name="f234" fmla="*/ f185 1 f121"/>
                <a:gd name="f235" fmla="*/ f186 1 f122"/>
                <a:gd name="f236" fmla="*/ f187 1 f121"/>
                <a:gd name="f237" fmla="*/ f188 1 f122"/>
                <a:gd name="f238" fmla="*/ f189 1 f121"/>
                <a:gd name="f239" fmla="*/ f190 1 f122"/>
                <a:gd name="f240" fmla="*/ f191 1 f121"/>
                <a:gd name="f241" fmla="*/ f192 1 f122"/>
                <a:gd name="f242" fmla="*/ f193 1 f121"/>
                <a:gd name="f243" fmla="*/ f194 1 f122"/>
                <a:gd name="f244" fmla="*/ f195 1 f121"/>
                <a:gd name="f245" fmla="*/ f196 1 f122"/>
                <a:gd name="f246" fmla="*/ f197 1 f121"/>
                <a:gd name="f247" fmla="*/ f198 1 f122"/>
                <a:gd name="f248" fmla="*/ f199 1 f121"/>
                <a:gd name="f249" fmla="*/ f200 1 f122"/>
                <a:gd name="f250" fmla="*/ f201 1 f121"/>
                <a:gd name="f251" fmla="*/ f202 1 f122"/>
                <a:gd name="f252" fmla="*/ f203 1 f121"/>
                <a:gd name="f253" fmla="*/ f204 1 f122"/>
                <a:gd name="f254" fmla="*/ f205 1 f121"/>
                <a:gd name="f255" fmla="*/ f206 1 f122"/>
                <a:gd name="f256" fmla="*/ f207 1 f122"/>
                <a:gd name="f257" fmla="*/ f208 1 f121"/>
                <a:gd name="f258" fmla="*/ f209 1 f122"/>
                <a:gd name="f259" fmla="*/ f210 1 f121"/>
                <a:gd name="f260" fmla="*/ f211 1 f122"/>
                <a:gd name="f261" fmla="*/ f212 1 f121"/>
                <a:gd name="f262" fmla="*/ f213 1 f122"/>
                <a:gd name="f263" fmla="*/ f214 f112 1"/>
                <a:gd name="f264" fmla="*/ f215 f112 1"/>
                <a:gd name="f265" fmla="*/ f217 f113 1"/>
                <a:gd name="f266" fmla="*/ f216 f113 1"/>
                <a:gd name="f267" fmla="*/ f218 f112 1"/>
                <a:gd name="f268" fmla="*/ f219 f113 1"/>
                <a:gd name="f269" fmla="*/ f220 f112 1"/>
                <a:gd name="f270" fmla="*/ f221 f113 1"/>
                <a:gd name="f271" fmla="*/ f222 f112 1"/>
                <a:gd name="f272" fmla="*/ f223 f113 1"/>
                <a:gd name="f273" fmla="*/ f224 f112 1"/>
                <a:gd name="f274" fmla="*/ f225 f113 1"/>
                <a:gd name="f275" fmla="*/ f226 f112 1"/>
                <a:gd name="f276" fmla="*/ f227 f113 1"/>
                <a:gd name="f277" fmla="*/ f228 f112 1"/>
                <a:gd name="f278" fmla="*/ f229 f113 1"/>
                <a:gd name="f279" fmla="*/ f230 f112 1"/>
                <a:gd name="f280" fmla="*/ f231 f113 1"/>
                <a:gd name="f281" fmla="*/ f232 f112 1"/>
                <a:gd name="f282" fmla="*/ f233 f113 1"/>
                <a:gd name="f283" fmla="*/ f234 f112 1"/>
                <a:gd name="f284" fmla="*/ f235 f113 1"/>
                <a:gd name="f285" fmla="*/ f236 f112 1"/>
                <a:gd name="f286" fmla="*/ f237 f113 1"/>
                <a:gd name="f287" fmla="*/ f238 f112 1"/>
                <a:gd name="f288" fmla="*/ f239 f113 1"/>
                <a:gd name="f289" fmla="*/ f240 f112 1"/>
                <a:gd name="f290" fmla="*/ f241 f113 1"/>
                <a:gd name="f291" fmla="*/ f242 f112 1"/>
                <a:gd name="f292" fmla="*/ f243 f113 1"/>
                <a:gd name="f293" fmla="*/ f244 f112 1"/>
                <a:gd name="f294" fmla="*/ f245 f113 1"/>
                <a:gd name="f295" fmla="*/ f246 f112 1"/>
                <a:gd name="f296" fmla="*/ f247 f113 1"/>
                <a:gd name="f297" fmla="*/ f248 f112 1"/>
                <a:gd name="f298" fmla="*/ f249 f113 1"/>
                <a:gd name="f299" fmla="*/ f250 f112 1"/>
                <a:gd name="f300" fmla="*/ f251 f113 1"/>
                <a:gd name="f301" fmla="*/ f252 f112 1"/>
                <a:gd name="f302" fmla="*/ f253 f113 1"/>
                <a:gd name="f303" fmla="*/ f254 f112 1"/>
                <a:gd name="f304" fmla="*/ f255 f113 1"/>
                <a:gd name="f305" fmla="*/ f256 f113 1"/>
                <a:gd name="f306" fmla="*/ f257 f112 1"/>
                <a:gd name="f307" fmla="*/ f258 f113 1"/>
                <a:gd name="f308" fmla="*/ f259 f112 1"/>
                <a:gd name="f309" fmla="*/ f260 f113 1"/>
                <a:gd name="f310" fmla="*/ f261 f112 1"/>
                <a:gd name="f311" fmla="*/ f262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8">
                  <a:pos x="f267" y="f268"/>
                </a:cxn>
                <a:cxn ang="f168">
                  <a:pos x="f269" y="f270"/>
                </a:cxn>
                <a:cxn ang="f168">
                  <a:pos x="f271" y="f272"/>
                </a:cxn>
                <a:cxn ang="f168">
                  <a:pos x="f273" y="f274"/>
                </a:cxn>
                <a:cxn ang="f168">
                  <a:pos x="f275" y="f276"/>
                </a:cxn>
                <a:cxn ang="f168">
                  <a:pos x="f277" y="f278"/>
                </a:cxn>
                <a:cxn ang="f168">
                  <a:pos x="f279" y="f280"/>
                </a:cxn>
                <a:cxn ang="f168">
                  <a:pos x="f281" y="f282"/>
                </a:cxn>
                <a:cxn ang="f168">
                  <a:pos x="f283" y="f284"/>
                </a:cxn>
                <a:cxn ang="f168">
                  <a:pos x="f285" y="f286"/>
                </a:cxn>
                <a:cxn ang="f168">
                  <a:pos x="f287" y="f288"/>
                </a:cxn>
                <a:cxn ang="f168">
                  <a:pos x="f289" y="f290"/>
                </a:cxn>
                <a:cxn ang="f168">
                  <a:pos x="f291" y="f292"/>
                </a:cxn>
                <a:cxn ang="f168">
                  <a:pos x="f293" y="f294"/>
                </a:cxn>
                <a:cxn ang="f168">
                  <a:pos x="f295" y="f296"/>
                </a:cxn>
                <a:cxn ang="f168">
                  <a:pos x="f297" y="f298"/>
                </a:cxn>
                <a:cxn ang="f168">
                  <a:pos x="f299" y="f300"/>
                </a:cxn>
                <a:cxn ang="f168">
                  <a:pos x="f301" y="f302"/>
                </a:cxn>
                <a:cxn ang="f168">
                  <a:pos x="f303" y="f304"/>
                </a:cxn>
                <a:cxn ang="f168">
                  <a:pos x="f281" y="f305"/>
                </a:cxn>
                <a:cxn ang="f168">
                  <a:pos x="f306" y="f307"/>
                </a:cxn>
                <a:cxn ang="f168">
                  <a:pos x="f308" y="f309"/>
                </a:cxn>
                <a:cxn ang="f168">
                  <a:pos x="f310" y="f311"/>
                </a:cxn>
                <a:cxn ang="f168">
                  <a:pos x="f267" y="f311"/>
                </a:cxn>
                <a:cxn ang="f168">
                  <a:pos x="f267" y="f268"/>
                </a:cxn>
              </a:cxnLst>
              <a:rect l="f263" t="f266" r="f264" b="f265"/>
              <a:pathLst>
                <a:path w="277" h="249">
                  <a:moveTo>
                    <a:pt x="f8" y="f9"/>
                  </a:moveTo>
                  <a:cubicBezTo>
                    <a:pt x="f10" y="f11"/>
                    <a:pt x="f12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7" y="f29"/>
                    <a:pt x="f30" y="f31"/>
                  </a:cubicBezTo>
                  <a:cubicBezTo>
                    <a:pt x="f13" y="f32"/>
                    <a:pt x="f33" y="f34"/>
                    <a:pt x="f32" y="f35"/>
                  </a:cubicBezTo>
                  <a:cubicBezTo>
                    <a:pt x="f36" y="f37"/>
                    <a:pt x="f31" y="f38"/>
                    <a:pt x="f39" y="f40"/>
                  </a:cubicBezTo>
                  <a:cubicBezTo>
                    <a:pt x="f41" y="f42"/>
                    <a:pt x="f31" y="f22"/>
                    <a:pt x="f43" y="f2"/>
                  </a:cubicBezTo>
                  <a:cubicBezTo>
                    <a:pt x="f44" y="f45"/>
                    <a:pt x="f45" y="f46"/>
                    <a:pt x="f47" y="f48"/>
                  </a:cubicBezTo>
                  <a:cubicBezTo>
                    <a:pt x="f49" y="f16"/>
                    <a:pt x="f50" y="f51"/>
                    <a:pt x="f52" y="f53"/>
                  </a:cubicBezTo>
                  <a:cubicBezTo>
                    <a:pt x="f54" y="f13"/>
                    <a:pt x="f55" y="f13"/>
                    <a:pt x="f56" y="f57"/>
                  </a:cubicBezTo>
                  <a:cubicBezTo>
                    <a:pt x="f58" y="f42"/>
                    <a:pt x="f59" y="f35"/>
                    <a:pt x="f60" y="f61"/>
                  </a:cubicBezTo>
                  <a:cubicBezTo>
                    <a:pt x="f60" y="f62"/>
                    <a:pt x="f63" y="f64"/>
                    <a:pt x="f65" y="f66"/>
                  </a:cubicBezTo>
                  <a:cubicBezTo>
                    <a:pt x="f58" y="f67"/>
                    <a:pt x="f68" y="f69"/>
                    <a:pt x="f70" y="f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66"/>
                    <a:pt x="f78" y="f74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5" y="f89"/>
                    <a:pt x="f90" y="f83"/>
                  </a:cubicBezTo>
                  <a:cubicBezTo>
                    <a:pt x="f91" y="f92"/>
                    <a:pt x="f58" y="f5"/>
                    <a:pt x="f93" y="f94"/>
                  </a:cubicBezTo>
                  <a:cubicBezTo>
                    <a:pt x="f39" y="f95"/>
                    <a:pt x="f96" y="f97"/>
                    <a:pt x="f43" y="f98"/>
                  </a:cubicBezTo>
                  <a:cubicBezTo>
                    <a:pt x="f57" y="f77"/>
                    <a:pt x="f62" y="f78"/>
                    <a:pt x="f23" y="f60"/>
                  </a:cubicBezTo>
                  <a:cubicBezTo>
                    <a:pt x="f6" y="f99"/>
                    <a:pt x="f100" y="f24"/>
                    <a:pt x="f101" y="f102"/>
                  </a:cubicBezTo>
                  <a:cubicBezTo>
                    <a:pt x="f12" y="f25"/>
                    <a:pt x="f103" y="f104"/>
                    <a:pt x="f105" y="f23"/>
                  </a:cubicBezTo>
                  <a:cubicBezTo>
                    <a:pt x="f106" y="f67"/>
                    <a:pt x="f107" y="f108"/>
                    <a:pt x="f8" y="f23"/>
                  </a:cubicBezTo>
                  <a:cubicBezTo>
                    <a:pt x="f109" y="f74"/>
                    <a:pt x="f8" y="f110"/>
                    <a:pt x="f8" y="f9"/>
                  </a:cubicBezTo>
                  <a:close/>
                </a:path>
              </a:pathLst>
            </a:custGeom>
            <a:solidFill>
              <a:srgbClr val="7C42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990F5D9B-EFC5-9339-0271-4082C0DA094F}"/>
                </a:ext>
              </a:extLst>
            </p:cNvPr>
            <p:cNvSpPr/>
            <p:nvPr/>
          </p:nvSpPr>
          <p:spPr>
            <a:xfrm>
              <a:off x="14324011" y="8012109"/>
              <a:ext cx="504821" cy="8604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8"/>
                <a:gd name="f7" fmla="val 320"/>
                <a:gd name="f8" fmla="val 14"/>
                <a:gd name="f9" fmla="val 1"/>
                <a:gd name="f10" fmla="val 7"/>
                <a:gd name="f11" fmla="val 11"/>
                <a:gd name="f12" fmla="val 27"/>
                <a:gd name="f13" fmla="val 20"/>
                <a:gd name="f14" fmla="val 43"/>
                <a:gd name="f15" fmla="val 33"/>
                <a:gd name="f16" fmla="val 59"/>
                <a:gd name="f17" fmla="val 46"/>
                <a:gd name="f18" fmla="val 91"/>
                <a:gd name="f19" fmla="val 73"/>
                <a:gd name="f20" fmla="val 127"/>
                <a:gd name="f21" fmla="val 95"/>
                <a:gd name="f22" fmla="val 161"/>
                <a:gd name="f23" fmla="val 120"/>
                <a:gd name="f24" fmla="val 171"/>
                <a:gd name="f25" fmla="val 128"/>
                <a:gd name="f26" fmla="val 137"/>
                <a:gd name="f27" fmla="val 182"/>
                <a:gd name="f28" fmla="val 151"/>
                <a:gd name="f29" fmla="val 158"/>
                <a:gd name="f30" fmla="val 187"/>
                <a:gd name="f31" fmla="val 168"/>
                <a:gd name="f32" fmla="val 177"/>
                <a:gd name="f33" fmla="val 185"/>
                <a:gd name="f34" fmla="val 215"/>
                <a:gd name="f35" fmla="val 181"/>
                <a:gd name="f36" fmla="val 252"/>
                <a:gd name="f37" fmla="val 178"/>
                <a:gd name="f38" fmla="val 290"/>
                <a:gd name="f39" fmla="val 301"/>
                <a:gd name="f40" fmla="val 174"/>
                <a:gd name="f41" fmla="val 312"/>
                <a:gd name="f42" fmla="val 162"/>
                <a:gd name="f43" fmla="val 318"/>
                <a:gd name="f44" fmla="val 133"/>
                <a:gd name="f45" fmla="val 316"/>
                <a:gd name="f46" fmla="val 104"/>
                <a:gd name="f47" fmla="val 76"/>
                <a:gd name="f48" fmla="val 311"/>
                <a:gd name="f49" fmla="val 66"/>
                <a:gd name="f50" fmla="val 305"/>
                <a:gd name="f51" fmla="val 67"/>
                <a:gd name="f52" fmla="val 294"/>
                <a:gd name="f53" fmla="val 65"/>
                <a:gd name="f54" fmla="val 285"/>
                <a:gd name="f55" fmla="val 199"/>
                <a:gd name="f56" fmla="val 23"/>
                <a:gd name="f57" fmla="val 113"/>
                <a:gd name="f58" fmla="val 18"/>
                <a:gd name="f59" fmla="+- 0 0 -90"/>
                <a:gd name="f60" fmla="*/ f3 1 188"/>
                <a:gd name="f61" fmla="*/ f4 1 320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88"/>
                <a:gd name="f70" fmla="*/ f66 1 320"/>
                <a:gd name="f71" fmla="*/ 0 f67 1"/>
                <a:gd name="f72" fmla="*/ 14 f66 1"/>
                <a:gd name="f73" fmla="*/ 11 f67 1"/>
                <a:gd name="f74" fmla="*/ 7 f66 1"/>
                <a:gd name="f75" fmla="*/ 59 f67 1"/>
                <a:gd name="f76" fmla="*/ 46 f66 1"/>
                <a:gd name="f77" fmla="*/ 161 f67 1"/>
                <a:gd name="f78" fmla="*/ 120 f66 1"/>
                <a:gd name="f79" fmla="*/ 182 f67 1"/>
                <a:gd name="f80" fmla="*/ 151 f66 1"/>
                <a:gd name="f81" fmla="*/ 187 f67 1"/>
                <a:gd name="f82" fmla="*/ 177 f66 1"/>
                <a:gd name="f83" fmla="*/ 178 f67 1"/>
                <a:gd name="f84" fmla="*/ 290 f66 1"/>
                <a:gd name="f85" fmla="*/ 162 f67 1"/>
                <a:gd name="f86" fmla="*/ 318 f66 1"/>
                <a:gd name="f87" fmla="*/ 76 f67 1"/>
                <a:gd name="f88" fmla="*/ 311 f66 1"/>
                <a:gd name="f89" fmla="*/ 65 f67 1"/>
                <a:gd name="f90" fmla="*/ 285 f66 1"/>
                <a:gd name="f91" fmla="*/ 1 f67 1"/>
                <a:gd name="f92" fmla="*/ 27 f66 1"/>
                <a:gd name="f93" fmla="+- f68 0 f1"/>
                <a:gd name="f94" fmla="*/ f71 1 188"/>
                <a:gd name="f95" fmla="*/ f72 1 320"/>
                <a:gd name="f96" fmla="*/ f73 1 188"/>
                <a:gd name="f97" fmla="*/ f74 1 320"/>
                <a:gd name="f98" fmla="*/ f75 1 188"/>
                <a:gd name="f99" fmla="*/ f76 1 320"/>
                <a:gd name="f100" fmla="*/ f77 1 188"/>
                <a:gd name="f101" fmla="*/ f78 1 320"/>
                <a:gd name="f102" fmla="*/ f79 1 188"/>
                <a:gd name="f103" fmla="*/ f80 1 320"/>
                <a:gd name="f104" fmla="*/ f81 1 188"/>
                <a:gd name="f105" fmla="*/ f82 1 320"/>
                <a:gd name="f106" fmla="*/ f83 1 188"/>
                <a:gd name="f107" fmla="*/ f84 1 320"/>
                <a:gd name="f108" fmla="*/ f85 1 188"/>
                <a:gd name="f109" fmla="*/ f86 1 320"/>
                <a:gd name="f110" fmla="*/ f87 1 188"/>
                <a:gd name="f111" fmla="*/ f88 1 320"/>
                <a:gd name="f112" fmla="*/ f89 1 188"/>
                <a:gd name="f113" fmla="*/ f90 1 320"/>
                <a:gd name="f114" fmla="*/ f91 1 188"/>
                <a:gd name="f115" fmla="*/ f92 1 320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69"/>
                <a:gd name="f137" fmla="*/ f111 1 f70"/>
                <a:gd name="f138" fmla="*/ f112 1 f69"/>
                <a:gd name="f139" fmla="*/ f113 1 f70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0 1"/>
                <a:gd name="f163" fmla="*/ f137 f61 1"/>
                <a:gd name="f164" fmla="*/ f138 f60 1"/>
                <a:gd name="f165" fmla="*/ f139 f61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88" h="320">
                  <a:moveTo>
                    <a:pt x="f5" y="f8"/>
                  </a:moveTo>
                  <a:cubicBezTo>
                    <a:pt x="f9" y="f10"/>
                    <a:pt x="f9" y="f5"/>
                    <a:pt x="f11" y="f10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6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2" y="f39"/>
                    <a:pt x="f40" y="f41"/>
                    <a:pt x="f42" y="f43"/>
                  </a:cubicBezTo>
                  <a:cubicBezTo>
                    <a:pt x="f44" y="f45"/>
                    <a:pt x="f46" y="f7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57"/>
                    <a:pt x="f9" y="f12"/>
                  </a:cubicBezTo>
                  <a:cubicBezTo>
                    <a:pt x="f5" y="f56"/>
                    <a:pt x="f9" y="f58"/>
                    <a:pt x="f5" y="f8"/>
                  </a:cubicBezTo>
                  <a:close/>
                </a:path>
              </a:pathLst>
            </a:custGeom>
            <a:solidFill>
              <a:srgbClr val="5F44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CDC2338B-65FD-9B3D-581B-EDBB52319BFA}"/>
                </a:ext>
              </a:extLst>
            </p:cNvPr>
            <p:cNvSpPr/>
            <p:nvPr/>
          </p:nvSpPr>
          <p:spPr>
            <a:xfrm>
              <a:off x="11761790" y="7383459"/>
              <a:ext cx="990596" cy="4603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8"/>
                <a:gd name="f7" fmla="val 171"/>
                <a:gd name="f8" fmla="val 353"/>
                <a:gd name="f9" fmla="val 341"/>
                <a:gd name="f10" fmla="val 329"/>
                <a:gd name="f11" fmla="val 317"/>
                <a:gd name="f12" fmla="val 258"/>
                <a:gd name="f13" fmla="val 170"/>
                <a:gd name="f14" fmla="val 200"/>
                <a:gd name="f15" fmla="val 168"/>
                <a:gd name="f16" fmla="val 142"/>
                <a:gd name="f17" fmla="val 167"/>
                <a:gd name="f18" fmla="val 136"/>
                <a:gd name="f19" fmla="val 162"/>
                <a:gd name="f20" fmla="val 134"/>
                <a:gd name="f21" fmla="val 154"/>
                <a:gd name="f22" fmla="val 146"/>
                <a:gd name="f23" fmla="val 131"/>
                <a:gd name="f24" fmla="val 114"/>
                <a:gd name="f25" fmla="val 115"/>
                <a:gd name="f26" fmla="val 93"/>
                <a:gd name="f27" fmla="val 83"/>
                <a:gd name="f28" fmla="val 86"/>
                <a:gd name="f29" fmla="val 81"/>
                <a:gd name="f30" fmla="val 80"/>
                <a:gd name="f31" fmla="val 85"/>
                <a:gd name="f32" fmla="val 78"/>
                <a:gd name="f33" fmla="val 84"/>
                <a:gd name="f34" fmla="val 57"/>
                <a:gd name="f35" fmla="val 66"/>
                <a:gd name="f36" fmla="val 34"/>
                <a:gd name="f37" fmla="val 60"/>
                <a:gd name="f38" fmla="val 8"/>
                <a:gd name="f39" fmla="val 73"/>
                <a:gd name="f40" fmla="val 49"/>
                <a:gd name="f41" fmla="val 5"/>
                <a:gd name="f42" fmla="val 29"/>
                <a:gd name="f43" fmla="val 24"/>
                <a:gd name="f44" fmla="val 16"/>
                <a:gd name="f45" fmla="val 46"/>
                <a:gd name="f46" fmla="val 1"/>
                <a:gd name="f47" fmla="val 2"/>
                <a:gd name="f48" fmla="val 101"/>
                <a:gd name="f49" fmla="val 19"/>
                <a:gd name="f50" fmla="val 118"/>
                <a:gd name="f51" fmla="val 33"/>
                <a:gd name="f52" fmla="val 127"/>
                <a:gd name="f53" fmla="val 53"/>
                <a:gd name="f54" fmla="val 137"/>
                <a:gd name="f55" fmla="val 140"/>
                <a:gd name="f56" fmla="val 94"/>
                <a:gd name="f57" fmla="val 143"/>
                <a:gd name="f58" fmla="val 107"/>
                <a:gd name="f59" fmla="val 153"/>
                <a:gd name="f60" fmla="val 76"/>
                <a:gd name="f61" fmla="val 159"/>
                <a:gd name="f62" fmla="val 182"/>
                <a:gd name="f63" fmla="val 23"/>
                <a:gd name="f64" fmla="val 187"/>
                <a:gd name="f65" fmla="val 18"/>
                <a:gd name="f66" fmla="val 192"/>
                <a:gd name="f67" fmla="val 11"/>
                <a:gd name="f68" fmla="val 201"/>
                <a:gd name="f69" fmla="val 10"/>
                <a:gd name="f70" fmla="val 205"/>
                <a:gd name="f71" fmla="val 213"/>
                <a:gd name="f72" fmla="val 221"/>
                <a:gd name="f73" fmla="val 240"/>
                <a:gd name="f74" fmla="val 271"/>
                <a:gd name="f75" fmla="val 17"/>
                <a:gd name="f76" fmla="val 283"/>
                <a:gd name="f77" fmla="val 28"/>
                <a:gd name="f78" fmla="val 295"/>
                <a:gd name="f79" fmla="val 30"/>
                <a:gd name="f80" fmla="val 310"/>
                <a:gd name="f81" fmla="val 321"/>
                <a:gd name="f82" fmla="val 335"/>
                <a:gd name="f83" fmla="val 26"/>
                <a:gd name="f84" fmla="val 344"/>
                <a:gd name="f85" fmla="val 38"/>
                <a:gd name="f86" fmla="val 345"/>
                <a:gd name="f87" fmla="val 42"/>
                <a:gd name="f88" fmla="val 343"/>
                <a:gd name="f89" fmla="val 50"/>
                <a:gd name="f90" fmla="val 56"/>
                <a:gd name="f91" fmla="val 327"/>
                <a:gd name="f92" fmla="val 55"/>
                <a:gd name="f93" fmla="val 319"/>
                <a:gd name="f94" fmla="val 312"/>
                <a:gd name="f95" fmla="val 306"/>
                <a:gd name="f96" fmla="val 299"/>
                <a:gd name="f97" fmla="val 290"/>
                <a:gd name="f98" fmla="val 58"/>
                <a:gd name="f99" fmla="val 288"/>
                <a:gd name="f100" fmla="val 65"/>
                <a:gd name="f101" fmla="val 289"/>
                <a:gd name="f102" fmla="val 72"/>
                <a:gd name="f103" fmla="val 296"/>
                <a:gd name="f104" fmla="val 79"/>
                <a:gd name="f105" fmla="val 302"/>
                <a:gd name="f106" fmla="val 315"/>
                <a:gd name="f107" fmla="val 77"/>
                <a:gd name="f108" fmla="val 342"/>
                <a:gd name="f109" fmla="val 348"/>
                <a:gd name="f110" fmla="val 347"/>
                <a:gd name="f111" fmla="val 108"/>
                <a:gd name="f112" fmla="val 363"/>
                <a:gd name="f113" fmla="val 110"/>
                <a:gd name="f114" fmla="val 366"/>
                <a:gd name="f115" fmla="val 111"/>
                <a:gd name="f116" fmla="val 116"/>
                <a:gd name="f117" fmla="val 352"/>
                <a:gd name="f118" fmla="val 358"/>
                <a:gd name="f119" fmla="+- 0 0 -90"/>
                <a:gd name="f120" fmla="*/ f3 1 368"/>
                <a:gd name="f121" fmla="*/ f4 1 171"/>
                <a:gd name="f122" fmla="val f5"/>
                <a:gd name="f123" fmla="val f6"/>
                <a:gd name="f124" fmla="val f7"/>
                <a:gd name="f125" fmla="*/ f119 f0 1"/>
                <a:gd name="f126" fmla="+- f124 0 f122"/>
                <a:gd name="f127" fmla="+- f123 0 f122"/>
                <a:gd name="f128" fmla="*/ f125 1 f2"/>
                <a:gd name="f129" fmla="*/ f127 1 368"/>
                <a:gd name="f130" fmla="*/ f126 1 171"/>
                <a:gd name="f131" fmla="*/ 353 f127 1"/>
                <a:gd name="f132" fmla="*/ 171 f126 1"/>
                <a:gd name="f133" fmla="*/ 317 f127 1"/>
                <a:gd name="f134" fmla="*/ 142 f127 1"/>
                <a:gd name="f135" fmla="*/ 167 f126 1"/>
                <a:gd name="f136" fmla="*/ 134 f127 1"/>
                <a:gd name="f137" fmla="*/ 146 f126 1"/>
                <a:gd name="f138" fmla="*/ 83 f127 1"/>
                <a:gd name="f139" fmla="*/ 86 f126 1"/>
                <a:gd name="f140" fmla="*/ 78 f127 1"/>
                <a:gd name="f141" fmla="*/ 84 f126 1"/>
                <a:gd name="f142" fmla="*/ 8 f127 1"/>
                <a:gd name="f143" fmla="*/ 73 f126 1"/>
                <a:gd name="f144" fmla="*/ 24 f127 1"/>
                <a:gd name="f145" fmla="*/ 16 f126 1"/>
                <a:gd name="f146" fmla="*/ 101 f127 1"/>
                <a:gd name="f147" fmla="*/ 19 f126 1"/>
                <a:gd name="f148" fmla="*/ 143 f127 1"/>
                <a:gd name="f149" fmla="*/ 107 f126 1"/>
                <a:gd name="f150" fmla="*/ 182 f127 1"/>
                <a:gd name="f151" fmla="*/ 23 f126 1"/>
                <a:gd name="f152" fmla="*/ 201 f127 1"/>
                <a:gd name="f153" fmla="*/ 10 f126 1"/>
                <a:gd name="f154" fmla="*/ 221 f127 1"/>
                <a:gd name="f155" fmla="*/ 1 f126 1"/>
                <a:gd name="f156" fmla="*/ 271 f127 1"/>
                <a:gd name="f157" fmla="*/ 17 f126 1"/>
                <a:gd name="f158" fmla="*/ 310 f127 1"/>
                <a:gd name="f159" fmla="*/ 29 f126 1"/>
                <a:gd name="f160" fmla="*/ 344 f127 1"/>
                <a:gd name="f161" fmla="*/ 38 f126 1"/>
                <a:gd name="f162" fmla="*/ 343 f127 1"/>
                <a:gd name="f163" fmla="*/ 50 f126 1"/>
                <a:gd name="f164" fmla="*/ 319 f127 1"/>
                <a:gd name="f165" fmla="*/ 55 f126 1"/>
                <a:gd name="f166" fmla="*/ 299 f127 1"/>
                <a:gd name="f167" fmla="*/ 56 f126 1"/>
                <a:gd name="f168" fmla="*/ 289 f127 1"/>
                <a:gd name="f169" fmla="*/ 72 f126 1"/>
                <a:gd name="f170" fmla="*/ 302 f127 1"/>
                <a:gd name="f171" fmla="*/ 79 f126 1"/>
                <a:gd name="f172" fmla="*/ 342 f127 1"/>
                <a:gd name="f173" fmla="*/ 83 f126 1"/>
                <a:gd name="f174" fmla="*/ 363 f127 1"/>
                <a:gd name="f175" fmla="*/ 110 f126 1"/>
                <a:gd name="f176" fmla="*/ 366 f127 1"/>
                <a:gd name="f177" fmla="*/ 118 f126 1"/>
                <a:gd name="f178" fmla="+- f128 0 f1"/>
                <a:gd name="f179" fmla="*/ f131 1 368"/>
                <a:gd name="f180" fmla="*/ f132 1 171"/>
                <a:gd name="f181" fmla="*/ f133 1 368"/>
                <a:gd name="f182" fmla="*/ f134 1 368"/>
                <a:gd name="f183" fmla="*/ f135 1 171"/>
                <a:gd name="f184" fmla="*/ f136 1 368"/>
                <a:gd name="f185" fmla="*/ f137 1 171"/>
                <a:gd name="f186" fmla="*/ f138 1 368"/>
                <a:gd name="f187" fmla="*/ f139 1 171"/>
                <a:gd name="f188" fmla="*/ f140 1 368"/>
                <a:gd name="f189" fmla="*/ f141 1 171"/>
                <a:gd name="f190" fmla="*/ f142 1 368"/>
                <a:gd name="f191" fmla="*/ f143 1 171"/>
                <a:gd name="f192" fmla="*/ f144 1 368"/>
                <a:gd name="f193" fmla="*/ f145 1 171"/>
                <a:gd name="f194" fmla="*/ f146 1 368"/>
                <a:gd name="f195" fmla="*/ f147 1 171"/>
                <a:gd name="f196" fmla="*/ f148 1 368"/>
                <a:gd name="f197" fmla="*/ f149 1 171"/>
                <a:gd name="f198" fmla="*/ f150 1 368"/>
                <a:gd name="f199" fmla="*/ f151 1 171"/>
                <a:gd name="f200" fmla="*/ f152 1 368"/>
                <a:gd name="f201" fmla="*/ f153 1 171"/>
                <a:gd name="f202" fmla="*/ f154 1 368"/>
                <a:gd name="f203" fmla="*/ f155 1 171"/>
                <a:gd name="f204" fmla="*/ f156 1 368"/>
                <a:gd name="f205" fmla="*/ f157 1 171"/>
                <a:gd name="f206" fmla="*/ f158 1 368"/>
                <a:gd name="f207" fmla="*/ f159 1 171"/>
                <a:gd name="f208" fmla="*/ f160 1 368"/>
                <a:gd name="f209" fmla="*/ f161 1 171"/>
                <a:gd name="f210" fmla="*/ f162 1 368"/>
                <a:gd name="f211" fmla="*/ f163 1 171"/>
                <a:gd name="f212" fmla="*/ f164 1 368"/>
                <a:gd name="f213" fmla="*/ f165 1 171"/>
                <a:gd name="f214" fmla="*/ f166 1 368"/>
                <a:gd name="f215" fmla="*/ f167 1 171"/>
                <a:gd name="f216" fmla="*/ f168 1 368"/>
                <a:gd name="f217" fmla="*/ f169 1 171"/>
                <a:gd name="f218" fmla="*/ f170 1 368"/>
                <a:gd name="f219" fmla="*/ f171 1 171"/>
                <a:gd name="f220" fmla="*/ f172 1 368"/>
                <a:gd name="f221" fmla="*/ f173 1 171"/>
                <a:gd name="f222" fmla="*/ f174 1 368"/>
                <a:gd name="f223" fmla="*/ f175 1 171"/>
                <a:gd name="f224" fmla="*/ f176 1 368"/>
                <a:gd name="f225" fmla="*/ f177 1 171"/>
                <a:gd name="f226" fmla="*/ 0 1 f129"/>
                <a:gd name="f227" fmla="*/ f123 1 f129"/>
                <a:gd name="f228" fmla="*/ 0 1 f130"/>
                <a:gd name="f229" fmla="*/ f124 1 f130"/>
                <a:gd name="f230" fmla="*/ f179 1 f129"/>
                <a:gd name="f231" fmla="*/ f180 1 f130"/>
                <a:gd name="f232" fmla="*/ f181 1 f129"/>
                <a:gd name="f233" fmla="*/ f182 1 f129"/>
                <a:gd name="f234" fmla="*/ f183 1 f130"/>
                <a:gd name="f235" fmla="*/ f184 1 f129"/>
                <a:gd name="f236" fmla="*/ f185 1 f130"/>
                <a:gd name="f237" fmla="*/ f186 1 f129"/>
                <a:gd name="f238" fmla="*/ f187 1 f130"/>
                <a:gd name="f239" fmla="*/ f188 1 f129"/>
                <a:gd name="f240" fmla="*/ f189 1 f130"/>
                <a:gd name="f241" fmla="*/ f190 1 f129"/>
                <a:gd name="f242" fmla="*/ f191 1 f130"/>
                <a:gd name="f243" fmla="*/ f192 1 f129"/>
                <a:gd name="f244" fmla="*/ f193 1 f130"/>
                <a:gd name="f245" fmla="*/ f194 1 f129"/>
                <a:gd name="f246" fmla="*/ f195 1 f130"/>
                <a:gd name="f247" fmla="*/ f196 1 f129"/>
                <a:gd name="f248" fmla="*/ f197 1 f130"/>
                <a:gd name="f249" fmla="*/ f198 1 f129"/>
                <a:gd name="f250" fmla="*/ f199 1 f130"/>
                <a:gd name="f251" fmla="*/ f200 1 f129"/>
                <a:gd name="f252" fmla="*/ f201 1 f130"/>
                <a:gd name="f253" fmla="*/ f202 1 f129"/>
                <a:gd name="f254" fmla="*/ f203 1 f130"/>
                <a:gd name="f255" fmla="*/ f204 1 f129"/>
                <a:gd name="f256" fmla="*/ f205 1 f130"/>
                <a:gd name="f257" fmla="*/ f206 1 f129"/>
                <a:gd name="f258" fmla="*/ f207 1 f130"/>
                <a:gd name="f259" fmla="*/ f208 1 f129"/>
                <a:gd name="f260" fmla="*/ f209 1 f130"/>
                <a:gd name="f261" fmla="*/ f210 1 f129"/>
                <a:gd name="f262" fmla="*/ f211 1 f130"/>
                <a:gd name="f263" fmla="*/ f212 1 f129"/>
                <a:gd name="f264" fmla="*/ f213 1 f130"/>
                <a:gd name="f265" fmla="*/ f214 1 f129"/>
                <a:gd name="f266" fmla="*/ f215 1 f130"/>
                <a:gd name="f267" fmla="*/ f216 1 f129"/>
                <a:gd name="f268" fmla="*/ f217 1 f130"/>
                <a:gd name="f269" fmla="*/ f218 1 f129"/>
                <a:gd name="f270" fmla="*/ f219 1 f130"/>
                <a:gd name="f271" fmla="*/ f220 1 f129"/>
                <a:gd name="f272" fmla="*/ f221 1 f130"/>
                <a:gd name="f273" fmla="*/ f222 1 f129"/>
                <a:gd name="f274" fmla="*/ f223 1 f130"/>
                <a:gd name="f275" fmla="*/ f224 1 f129"/>
                <a:gd name="f276" fmla="*/ f225 1 f130"/>
                <a:gd name="f277" fmla="*/ f226 f120 1"/>
                <a:gd name="f278" fmla="*/ f227 f120 1"/>
                <a:gd name="f279" fmla="*/ f229 f121 1"/>
                <a:gd name="f280" fmla="*/ f228 f121 1"/>
                <a:gd name="f281" fmla="*/ f230 f120 1"/>
                <a:gd name="f282" fmla="*/ f231 f121 1"/>
                <a:gd name="f283" fmla="*/ f232 f120 1"/>
                <a:gd name="f284" fmla="*/ f233 f120 1"/>
                <a:gd name="f285" fmla="*/ f234 f121 1"/>
                <a:gd name="f286" fmla="*/ f235 f120 1"/>
                <a:gd name="f287" fmla="*/ f236 f121 1"/>
                <a:gd name="f288" fmla="*/ f237 f120 1"/>
                <a:gd name="f289" fmla="*/ f238 f121 1"/>
                <a:gd name="f290" fmla="*/ f239 f120 1"/>
                <a:gd name="f291" fmla="*/ f240 f121 1"/>
                <a:gd name="f292" fmla="*/ f241 f120 1"/>
                <a:gd name="f293" fmla="*/ f242 f121 1"/>
                <a:gd name="f294" fmla="*/ f243 f120 1"/>
                <a:gd name="f295" fmla="*/ f244 f121 1"/>
                <a:gd name="f296" fmla="*/ f245 f120 1"/>
                <a:gd name="f297" fmla="*/ f246 f121 1"/>
                <a:gd name="f298" fmla="*/ f247 f120 1"/>
                <a:gd name="f299" fmla="*/ f248 f121 1"/>
                <a:gd name="f300" fmla="*/ f249 f120 1"/>
                <a:gd name="f301" fmla="*/ f250 f121 1"/>
                <a:gd name="f302" fmla="*/ f251 f120 1"/>
                <a:gd name="f303" fmla="*/ f252 f121 1"/>
                <a:gd name="f304" fmla="*/ f253 f120 1"/>
                <a:gd name="f305" fmla="*/ f254 f121 1"/>
                <a:gd name="f306" fmla="*/ f255 f120 1"/>
                <a:gd name="f307" fmla="*/ f256 f121 1"/>
                <a:gd name="f308" fmla="*/ f257 f120 1"/>
                <a:gd name="f309" fmla="*/ f258 f121 1"/>
                <a:gd name="f310" fmla="*/ f259 f120 1"/>
                <a:gd name="f311" fmla="*/ f260 f121 1"/>
                <a:gd name="f312" fmla="*/ f261 f120 1"/>
                <a:gd name="f313" fmla="*/ f262 f121 1"/>
                <a:gd name="f314" fmla="*/ f263 f120 1"/>
                <a:gd name="f315" fmla="*/ f264 f121 1"/>
                <a:gd name="f316" fmla="*/ f265 f120 1"/>
                <a:gd name="f317" fmla="*/ f266 f121 1"/>
                <a:gd name="f318" fmla="*/ f267 f120 1"/>
                <a:gd name="f319" fmla="*/ f268 f121 1"/>
                <a:gd name="f320" fmla="*/ f269 f120 1"/>
                <a:gd name="f321" fmla="*/ f270 f121 1"/>
                <a:gd name="f322" fmla="*/ f271 f120 1"/>
                <a:gd name="f323" fmla="*/ f272 f121 1"/>
                <a:gd name="f324" fmla="*/ f273 f120 1"/>
                <a:gd name="f325" fmla="*/ f274 f121 1"/>
                <a:gd name="f326" fmla="*/ f275 f120 1"/>
                <a:gd name="f327" fmla="*/ f276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8">
                  <a:pos x="f281" y="f282"/>
                </a:cxn>
                <a:cxn ang="f178">
                  <a:pos x="f283" y="f282"/>
                </a:cxn>
                <a:cxn ang="f178">
                  <a:pos x="f284" y="f285"/>
                </a:cxn>
                <a:cxn ang="f178">
                  <a:pos x="f286" y="f287"/>
                </a:cxn>
                <a:cxn ang="f178">
                  <a:pos x="f288" y="f289"/>
                </a:cxn>
                <a:cxn ang="f178">
                  <a:pos x="f290" y="f291"/>
                </a:cxn>
                <a:cxn ang="f178">
                  <a:pos x="f292" y="f293"/>
                </a:cxn>
                <a:cxn ang="f178">
                  <a:pos x="f294" y="f295"/>
                </a:cxn>
                <a:cxn ang="f178">
                  <a:pos x="f296" y="f297"/>
                </a:cxn>
                <a:cxn ang="f178">
                  <a:pos x="f286" y="f293"/>
                </a:cxn>
                <a:cxn ang="f178">
                  <a:pos x="f298" y="f299"/>
                </a:cxn>
                <a:cxn ang="f178">
                  <a:pos x="f300" y="f301"/>
                </a:cxn>
                <a:cxn ang="f178">
                  <a:pos x="f302" y="f303"/>
                </a:cxn>
                <a:cxn ang="f178">
                  <a:pos x="f304" y="f305"/>
                </a:cxn>
                <a:cxn ang="f178">
                  <a:pos x="f306" y="f307"/>
                </a:cxn>
                <a:cxn ang="f178">
                  <a:pos x="f308" y="f309"/>
                </a:cxn>
                <a:cxn ang="f178">
                  <a:pos x="f310" y="f311"/>
                </a:cxn>
                <a:cxn ang="f178">
                  <a:pos x="f312" y="f313"/>
                </a:cxn>
                <a:cxn ang="f178">
                  <a:pos x="f314" y="f315"/>
                </a:cxn>
                <a:cxn ang="f178">
                  <a:pos x="f316" y="f317"/>
                </a:cxn>
                <a:cxn ang="f178">
                  <a:pos x="f318" y="f319"/>
                </a:cxn>
                <a:cxn ang="f178">
                  <a:pos x="f320" y="f321"/>
                </a:cxn>
                <a:cxn ang="f178">
                  <a:pos x="f322" y="f323"/>
                </a:cxn>
                <a:cxn ang="f178">
                  <a:pos x="f324" y="f325"/>
                </a:cxn>
                <a:cxn ang="f178">
                  <a:pos x="f326" y="f327"/>
                </a:cxn>
                <a:cxn ang="f178">
                  <a:pos x="f281" y="f282"/>
                </a:cxn>
              </a:cxnLst>
              <a:rect l="f277" t="f280" r="f278" b="f279"/>
              <a:pathLst>
                <a:path w="368" h="171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5" y="f40"/>
                    <a:pt x="f41" y="f42"/>
                    <a:pt x="f43" y="f44"/>
                  </a:cubicBezTo>
                  <a:cubicBezTo>
                    <a:pt x="f45" y="f46"/>
                    <a:pt x="f29" y="f47"/>
                    <a:pt x="f48" y="f49"/>
                  </a:cubicBezTo>
                  <a:cubicBezTo>
                    <a:pt x="f50" y="f51"/>
                    <a:pt x="f52" y="f53"/>
                    <a:pt x="f20" y="f39"/>
                  </a:cubicBezTo>
                  <a:cubicBezTo>
                    <a:pt x="f54" y="f27"/>
                    <a:pt x="f55" y="f56"/>
                    <a:pt x="f57" y="f58"/>
                  </a:cubicBezTo>
                  <a:cubicBezTo>
                    <a:pt x="f59" y="f60"/>
                    <a:pt x="f61" y="f45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47"/>
                    <a:pt x="f71" y="f47"/>
                    <a:pt x="f72" y="f46"/>
                  </a:cubicBezTo>
                  <a:cubicBezTo>
                    <a:pt x="f73" y="f5"/>
                    <a:pt x="f12" y="f41"/>
                    <a:pt x="f74" y="f75"/>
                  </a:cubicBezTo>
                  <a:cubicBezTo>
                    <a:pt x="f76" y="f77"/>
                    <a:pt x="f78" y="f79"/>
                    <a:pt x="f80" y="f42"/>
                  </a:cubicBezTo>
                  <a:cubicBezTo>
                    <a:pt x="f81" y="f77"/>
                    <a:pt x="f82" y="f83"/>
                    <a:pt x="f84" y="f85"/>
                  </a:cubicBezTo>
                  <a:cubicBezTo>
                    <a:pt x="f86" y="f87"/>
                    <a:pt x="f86" y="f45"/>
                    <a:pt x="f88" y="f89"/>
                  </a:cubicBezTo>
                  <a:cubicBezTo>
                    <a:pt x="f82" y="f90"/>
                    <a:pt x="f91" y="f92"/>
                    <a:pt x="f93" y="f92"/>
                  </a:cubicBezTo>
                  <a:cubicBezTo>
                    <a:pt x="f94" y="f92"/>
                    <a:pt x="f95" y="f92"/>
                    <a:pt x="f96" y="f90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1" y="f29"/>
                    <a:pt x="f103" y="f104"/>
                    <a:pt x="f105" y="f104"/>
                  </a:cubicBezTo>
                  <a:cubicBezTo>
                    <a:pt x="f106" y="f30"/>
                    <a:pt x="f10" y="f107"/>
                    <a:pt x="f108" y="f27"/>
                  </a:cubicBezTo>
                  <a:cubicBezTo>
                    <a:pt x="f109" y="f26"/>
                    <a:pt x="f110" y="f111"/>
                    <a:pt x="f112" y="f113"/>
                  </a:cubicBezTo>
                  <a:cubicBezTo>
                    <a:pt x="f114" y="f115"/>
                    <a:pt x="f6" y="f116"/>
                    <a:pt x="f114" y="f50"/>
                  </a:cubicBezTo>
                  <a:cubicBezTo>
                    <a:pt x="f117" y="f20"/>
                    <a:pt x="f118" y="f21"/>
                    <a:pt x="f8" y="f7"/>
                  </a:cubicBezTo>
                  <a:close/>
                </a:path>
              </a:pathLst>
            </a:custGeom>
            <a:solidFill>
              <a:srgbClr val="E797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E35682AC-B7D0-1F5F-9123-D743B376BED2}"/>
                </a:ext>
              </a:extLst>
            </p:cNvPr>
            <p:cNvSpPr/>
            <p:nvPr/>
          </p:nvSpPr>
          <p:spPr>
            <a:xfrm>
              <a:off x="13093695" y="1052510"/>
              <a:ext cx="584201" cy="14859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552"/>
                <a:gd name="f8" fmla="val 113"/>
                <a:gd name="f9" fmla="val 352"/>
                <a:gd name="f10" fmla="val 117"/>
                <a:gd name="f11" fmla="val 120"/>
                <a:gd name="f12" fmla="val 350"/>
                <a:gd name="f13" fmla="val 121"/>
                <a:gd name="f14" fmla="val 345"/>
                <a:gd name="f15" fmla="val 130"/>
                <a:gd name="f16" fmla="val 296"/>
                <a:gd name="f17" fmla="val 135"/>
                <a:gd name="f18" fmla="val 247"/>
                <a:gd name="f19" fmla="val 124"/>
                <a:gd name="f20" fmla="val 199"/>
                <a:gd name="f21" fmla="val 115"/>
                <a:gd name="f22" fmla="val 160"/>
                <a:gd name="f23" fmla="val 96"/>
                <a:gd name="f24" fmla="val 125"/>
                <a:gd name="f25" fmla="val 77"/>
                <a:gd name="f26" fmla="val 91"/>
                <a:gd name="f27" fmla="val 60"/>
                <a:gd name="f28" fmla="val 63"/>
                <a:gd name="f29" fmla="val 36"/>
                <a:gd name="f30" fmla="val 41"/>
                <a:gd name="f31" fmla="val 18"/>
                <a:gd name="f32" fmla="val 14"/>
                <a:gd name="f33" fmla="val 17"/>
                <a:gd name="f34" fmla="val 12"/>
                <a:gd name="f35" fmla="val 4"/>
                <a:gd name="f36" fmla="val 94"/>
                <a:gd name="f37" fmla="val 26"/>
                <a:gd name="f38" fmla="val 140"/>
                <a:gd name="f39" fmla="val 82"/>
                <a:gd name="f40" fmla="val 172"/>
                <a:gd name="f41" fmla="val 151"/>
                <a:gd name="f42" fmla="val 217"/>
                <a:gd name="f43" fmla="val 246"/>
                <a:gd name="f44" fmla="val 197"/>
                <a:gd name="f45" fmla="val 335"/>
                <a:gd name="f46" fmla="val 150"/>
                <a:gd name="f47" fmla="val 422"/>
                <a:gd name="f48" fmla="val 469"/>
                <a:gd name="f49" fmla="val 511"/>
                <a:gd name="f50" fmla="val 57"/>
                <a:gd name="f51" fmla="val 40"/>
                <a:gd name="f52" fmla="val 549"/>
                <a:gd name="f53" fmla="val 49"/>
                <a:gd name="f54" fmla="val 538"/>
                <a:gd name="f55" fmla="val 52"/>
                <a:gd name="f56" fmla="val 531"/>
                <a:gd name="f57" fmla="val 69"/>
                <a:gd name="f58" fmla="val 497"/>
                <a:gd name="f59" fmla="val 461"/>
                <a:gd name="f60" fmla="val 424"/>
                <a:gd name="f61" fmla="val 93"/>
                <a:gd name="f62" fmla="val 414"/>
                <a:gd name="f63" fmla="val 95"/>
                <a:gd name="f64" fmla="val 405"/>
                <a:gd name="f65" fmla="val 104"/>
                <a:gd name="f66" fmla="val 398"/>
                <a:gd name="f67" fmla="val 112"/>
                <a:gd name="f68" fmla="val 393"/>
                <a:gd name="f69" fmla="val 109"/>
                <a:gd name="f70" fmla="val 384"/>
                <a:gd name="f71" fmla="val 377"/>
                <a:gd name="f72" fmla="val 103"/>
                <a:gd name="f73" fmla="val 367"/>
                <a:gd name="f74" fmla="val 359"/>
                <a:gd name="f75" fmla="+- 0 0 -90"/>
                <a:gd name="f76" fmla="*/ f3 1 216"/>
                <a:gd name="f77" fmla="*/ f4 1 552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216"/>
                <a:gd name="f86" fmla="*/ f82 1 552"/>
                <a:gd name="f87" fmla="*/ 113 f83 1"/>
                <a:gd name="f88" fmla="*/ 352 f82 1"/>
                <a:gd name="f89" fmla="*/ 121 f83 1"/>
                <a:gd name="f90" fmla="*/ 345 f82 1"/>
                <a:gd name="f91" fmla="*/ 124 f83 1"/>
                <a:gd name="f92" fmla="*/ 199 f82 1"/>
                <a:gd name="f93" fmla="*/ 77 f83 1"/>
                <a:gd name="f94" fmla="*/ 91 f82 1"/>
                <a:gd name="f95" fmla="*/ 18 f83 1"/>
                <a:gd name="f96" fmla="*/ 14 f82 1"/>
                <a:gd name="f97" fmla="*/ 0 f82 1"/>
                <a:gd name="f98" fmla="*/ 172 f83 1"/>
                <a:gd name="f99" fmla="*/ 151 f82 1"/>
                <a:gd name="f100" fmla="*/ 150 f83 1"/>
                <a:gd name="f101" fmla="*/ 422 f82 1"/>
                <a:gd name="f102" fmla="*/ 57 f83 1"/>
                <a:gd name="f103" fmla="*/ 552 f82 1"/>
                <a:gd name="f104" fmla="*/ 52 f83 1"/>
                <a:gd name="f105" fmla="*/ 531 f82 1"/>
                <a:gd name="f106" fmla="*/ 91 f83 1"/>
                <a:gd name="f107" fmla="*/ 424 f82 1"/>
                <a:gd name="f108" fmla="*/ 104 f83 1"/>
                <a:gd name="f109" fmla="*/ 398 f82 1"/>
                <a:gd name="f110" fmla="*/ 109 f83 1"/>
                <a:gd name="f111" fmla="*/ 377 f82 1"/>
                <a:gd name="f112" fmla="+- f84 0 f1"/>
                <a:gd name="f113" fmla="*/ f87 1 217"/>
                <a:gd name="f114" fmla="*/ f88 1 552"/>
                <a:gd name="f115" fmla="*/ f89 1 217"/>
                <a:gd name="f116" fmla="*/ f90 1 552"/>
                <a:gd name="f117" fmla="*/ f91 1 217"/>
                <a:gd name="f118" fmla="*/ f92 1 552"/>
                <a:gd name="f119" fmla="*/ f93 1 217"/>
                <a:gd name="f120" fmla="*/ f94 1 552"/>
                <a:gd name="f121" fmla="*/ f95 1 217"/>
                <a:gd name="f122" fmla="*/ f96 1 552"/>
                <a:gd name="f123" fmla="*/ f97 1 552"/>
                <a:gd name="f124" fmla="*/ f98 1 217"/>
                <a:gd name="f125" fmla="*/ f99 1 552"/>
                <a:gd name="f126" fmla="*/ f100 1 217"/>
                <a:gd name="f127" fmla="*/ f101 1 552"/>
                <a:gd name="f128" fmla="*/ f102 1 217"/>
                <a:gd name="f129" fmla="*/ f103 1 552"/>
                <a:gd name="f130" fmla="*/ f104 1 217"/>
                <a:gd name="f131" fmla="*/ f105 1 552"/>
                <a:gd name="f132" fmla="*/ f106 1 217"/>
                <a:gd name="f133" fmla="*/ f107 1 552"/>
                <a:gd name="f134" fmla="*/ f108 1 217"/>
                <a:gd name="f135" fmla="*/ f109 1 552"/>
                <a:gd name="f136" fmla="*/ f110 1 217"/>
                <a:gd name="f137" fmla="*/ f111 1 552"/>
                <a:gd name="f138" fmla="*/ 0 1 f85"/>
                <a:gd name="f139" fmla="*/ f79 1 f85"/>
                <a:gd name="f140" fmla="*/ 0 1 f86"/>
                <a:gd name="f141" fmla="*/ f80 1 f86"/>
                <a:gd name="f142" fmla="*/ f113 1 f85"/>
                <a:gd name="f143" fmla="*/ f114 1 f86"/>
                <a:gd name="f144" fmla="*/ f115 1 f85"/>
                <a:gd name="f145" fmla="*/ f116 1 f86"/>
                <a:gd name="f146" fmla="*/ f117 1 f85"/>
                <a:gd name="f147" fmla="*/ f118 1 f86"/>
                <a:gd name="f148" fmla="*/ f119 1 f85"/>
                <a:gd name="f149" fmla="*/ f120 1 f86"/>
                <a:gd name="f150" fmla="*/ f121 1 f85"/>
                <a:gd name="f151" fmla="*/ f122 1 f86"/>
                <a:gd name="f152" fmla="*/ f123 1 f86"/>
                <a:gd name="f153" fmla="*/ f124 1 f85"/>
                <a:gd name="f154" fmla="*/ f125 1 f86"/>
                <a:gd name="f155" fmla="*/ f126 1 f85"/>
                <a:gd name="f156" fmla="*/ f127 1 f86"/>
                <a:gd name="f157" fmla="*/ f128 1 f85"/>
                <a:gd name="f158" fmla="*/ f129 1 f86"/>
                <a:gd name="f159" fmla="*/ f130 1 f85"/>
                <a:gd name="f160" fmla="*/ f131 1 f86"/>
                <a:gd name="f161" fmla="*/ f132 1 f85"/>
                <a:gd name="f162" fmla="*/ f133 1 f86"/>
                <a:gd name="f163" fmla="*/ f134 1 f85"/>
                <a:gd name="f164" fmla="*/ f135 1 f86"/>
                <a:gd name="f165" fmla="*/ f136 1 f85"/>
                <a:gd name="f166" fmla="*/ f137 1 f86"/>
                <a:gd name="f167" fmla="*/ f138 f76 1"/>
                <a:gd name="f168" fmla="*/ f139 f76 1"/>
                <a:gd name="f169" fmla="*/ f141 f77 1"/>
                <a:gd name="f170" fmla="*/ f140 f77 1"/>
                <a:gd name="f171" fmla="*/ f142 f76 1"/>
                <a:gd name="f172" fmla="*/ f143 f77 1"/>
                <a:gd name="f173" fmla="*/ f144 f76 1"/>
                <a:gd name="f174" fmla="*/ f145 f77 1"/>
                <a:gd name="f175" fmla="*/ f146 f76 1"/>
                <a:gd name="f176" fmla="*/ f147 f77 1"/>
                <a:gd name="f177" fmla="*/ f148 f76 1"/>
                <a:gd name="f178" fmla="*/ f149 f77 1"/>
                <a:gd name="f179" fmla="*/ f150 f76 1"/>
                <a:gd name="f180" fmla="*/ f151 f77 1"/>
                <a:gd name="f181" fmla="*/ f152 f77 1"/>
                <a:gd name="f182" fmla="*/ f153 f76 1"/>
                <a:gd name="f183" fmla="*/ f154 f77 1"/>
                <a:gd name="f184" fmla="*/ f155 f76 1"/>
                <a:gd name="f185" fmla="*/ f156 f77 1"/>
                <a:gd name="f186" fmla="*/ f157 f76 1"/>
                <a:gd name="f187" fmla="*/ f158 f77 1"/>
                <a:gd name="f188" fmla="*/ f159 f76 1"/>
                <a:gd name="f189" fmla="*/ f160 f77 1"/>
                <a:gd name="f190" fmla="*/ f161 f76 1"/>
                <a:gd name="f191" fmla="*/ f162 f77 1"/>
                <a:gd name="f192" fmla="*/ f163 f76 1"/>
                <a:gd name="f193" fmla="*/ f164 f77 1"/>
                <a:gd name="f194" fmla="*/ f165 f76 1"/>
                <a:gd name="f195" fmla="*/ f166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1" y="f172"/>
                </a:cxn>
                <a:cxn ang="f112">
                  <a:pos x="f173" y="f174"/>
                </a:cxn>
                <a:cxn ang="f112">
                  <a:pos x="f175" y="f176"/>
                </a:cxn>
                <a:cxn ang="f112">
                  <a:pos x="f177" y="f178"/>
                </a:cxn>
                <a:cxn ang="f112">
                  <a:pos x="f179" y="f180"/>
                </a:cxn>
                <a:cxn ang="f112">
                  <a:pos x="f179" y="f181"/>
                </a:cxn>
                <a:cxn ang="f112">
                  <a:pos x="f182" y="f183"/>
                </a:cxn>
                <a:cxn ang="f112">
                  <a:pos x="f184" y="f185"/>
                </a:cxn>
                <a:cxn ang="f112">
                  <a:pos x="f186" y="f187"/>
                </a:cxn>
                <a:cxn ang="f112">
                  <a:pos x="f188" y="f189"/>
                </a:cxn>
                <a:cxn ang="f112">
                  <a:pos x="f190" y="f191"/>
                </a:cxn>
                <a:cxn ang="f112">
                  <a:pos x="f192" y="f193"/>
                </a:cxn>
                <a:cxn ang="f112">
                  <a:pos x="f194" y="f195"/>
                </a:cxn>
                <a:cxn ang="f112">
                  <a:pos x="f171" y="f172"/>
                </a:cxn>
              </a:cxnLst>
              <a:rect l="f167" t="f170" r="f168" b="f169"/>
              <a:pathLst>
                <a:path w="216" h="552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5" y="f35"/>
                    <a:pt x="f31" y="f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19" y="f48"/>
                    <a:pt x="f26" y="f49"/>
                    <a:pt x="f50" y="f7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39" y="f59"/>
                    <a:pt x="f26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72" y="f73"/>
                    <a:pt x="f65" y="f74"/>
                    <a:pt x="f8" y="f9"/>
                  </a:cubicBezTo>
                  <a:close/>
                </a:path>
              </a:pathLst>
            </a:custGeom>
            <a:solidFill>
              <a:srgbClr val="E377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5D7789A6-F20E-3E96-A963-5F0C06FE1C85}"/>
                </a:ext>
              </a:extLst>
            </p:cNvPr>
            <p:cNvSpPr/>
            <p:nvPr/>
          </p:nvSpPr>
          <p:spPr>
            <a:xfrm>
              <a:off x="10806114" y="3841751"/>
              <a:ext cx="482602" cy="866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322"/>
                <a:gd name="f8" fmla="val 15"/>
                <a:gd name="f9" fmla="val 112"/>
                <a:gd name="f10" fmla="val 16"/>
                <a:gd name="f11" fmla="val 105"/>
                <a:gd name="f12" fmla="val 12"/>
                <a:gd name="f13" fmla="val 100"/>
                <a:gd name="f14" fmla="val 8"/>
                <a:gd name="f15" fmla="val 94"/>
                <a:gd name="f16" fmla="val 1"/>
                <a:gd name="f17" fmla="val 83"/>
                <a:gd name="f18" fmla="val 71"/>
                <a:gd name="f19" fmla="val 5"/>
                <a:gd name="f20" fmla="val 59"/>
                <a:gd name="f21" fmla="val 9"/>
                <a:gd name="f22" fmla="val 49"/>
                <a:gd name="f23" fmla="val 18"/>
                <a:gd name="f24" fmla="val 40"/>
                <a:gd name="f25" fmla="val 28"/>
                <a:gd name="f26" fmla="val 48"/>
                <a:gd name="f27" fmla="val 44"/>
                <a:gd name="f28" fmla="val 62"/>
                <a:gd name="f29" fmla="val 58"/>
                <a:gd name="f30" fmla="val 54"/>
                <a:gd name="f31" fmla="val 73"/>
                <a:gd name="f32" fmla="val 88"/>
                <a:gd name="f33" fmla="val 41"/>
                <a:gd name="f34" fmla="val 101"/>
                <a:gd name="f35" fmla="val 30"/>
                <a:gd name="f36" fmla="val 118"/>
                <a:gd name="f37" fmla="val 109"/>
                <a:gd name="f38" fmla="val 36"/>
                <a:gd name="f39" fmla="val 95"/>
                <a:gd name="f40" fmla="val 79"/>
                <a:gd name="f41" fmla="val 111"/>
                <a:gd name="f42" fmla="val 47"/>
                <a:gd name="f43" fmla="val 126"/>
                <a:gd name="f44" fmla="val 24"/>
                <a:gd name="f45" fmla="val 144"/>
                <a:gd name="f46" fmla="val 150"/>
                <a:gd name="f47" fmla="val 23"/>
                <a:gd name="f48" fmla="val 168"/>
                <a:gd name="f49" fmla="val 53"/>
                <a:gd name="f50" fmla="val 176"/>
                <a:gd name="f51" fmla="val 63"/>
                <a:gd name="f52" fmla="val 173"/>
                <a:gd name="f53" fmla="val 172"/>
                <a:gd name="f54" fmla="val 169"/>
                <a:gd name="f55" fmla="val 108"/>
                <a:gd name="f56" fmla="val 155"/>
                <a:gd name="f57" fmla="val 136"/>
                <a:gd name="f58" fmla="val 141"/>
                <a:gd name="f59" fmla="val 129"/>
                <a:gd name="f60" fmla="val 148"/>
                <a:gd name="f61" fmla="val 116"/>
                <a:gd name="f62" fmla="val 162"/>
                <a:gd name="f63" fmla="val 178"/>
                <a:gd name="f64" fmla="val 119"/>
                <a:gd name="f65" fmla="val 193"/>
                <a:gd name="f66" fmla="val 130"/>
                <a:gd name="f67" fmla="val 205"/>
                <a:gd name="f68" fmla="val 135"/>
                <a:gd name="f69" fmla="val 210"/>
                <a:gd name="f70" fmla="val 140"/>
                <a:gd name="f71" fmla="val 214"/>
                <a:gd name="f72" fmla="val 145"/>
                <a:gd name="f73" fmla="val 218"/>
                <a:gd name="f74" fmla="val 149"/>
                <a:gd name="f75" fmla="val 223"/>
                <a:gd name="f76" fmla="val 228"/>
                <a:gd name="f77" fmla="val 147"/>
                <a:gd name="f78" fmla="val 233"/>
                <a:gd name="f79" fmla="val 139"/>
                <a:gd name="f80" fmla="val 257"/>
                <a:gd name="f81" fmla="val 133"/>
                <a:gd name="f82" fmla="val 282"/>
                <a:gd name="f83" fmla="val 123"/>
                <a:gd name="f84" fmla="val 305"/>
                <a:gd name="f85" fmla="val 117"/>
                <a:gd name="f86" fmla="val 321"/>
                <a:gd name="f87" fmla="val 99"/>
                <a:gd name="f88" fmla="val 310"/>
                <a:gd name="f89" fmla="val 77"/>
                <a:gd name="f90" fmla="val 32"/>
                <a:gd name="f91" fmla="val 26"/>
                <a:gd name="f92" fmla="val 220"/>
                <a:gd name="f93" fmla="val 19"/>
                <a:gd name="f94" fmla="val 204"/>
                <a:gd name="f95" fmla="val 35"/>
                <a:gd name="f96" fmla="val 188"/>
                <a:gd name="f97" fmla="val 166"/>
                <a:gd name="f98" fmla="val 38"/>
                <a:gd name="f99" fmla="val 142"/>
                <a:gd name="f100" fmla="val 37"/>
                <a:gd name="f101" fmla="val 124"/>
                <a:gd name="f102" fmla="+- 0 0 -90"/>
                <a:gd name="f103" fmla="*/ f3 1 179"/>
                <a:gd name="f104" fmla="*/ f4 1 322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79"/>
                <a:gd name="f113" fmla="*/ f109 1 322"/>
                <a:gd name="f114" fmla="*/ 15 f110 1"/>
                <a:gd name="f115" fmla="*/ 112 f109 1"/>
                <a:gd name="f116" fmla="*/ 8 f110 1"/>
                <a:gd name="f117" fmla="*/ 94 f109 1"/>
                <a:gd name="f118" fmla="*/ 5 f110 1"/>
                <a:gd name="f119" fmla="*/ 59 f109 1"/>
                <a:gd name="f120" fmla="*/ 28 f110 1"/>
                <a:gd name="f121" fmla="*/ 48 f109 1"/>
                <a:gd name="f122" fmla="*/ 73 f110 1"/>
                <a:gd name="f123" fmla="*/ 118 f110 1"/>
                <a:gd name="f124" fmla="*/ 16 f109 1"/>
                <a:gd name="f125" fmla="*/ 79 f110 1"/>
                <a:gd name="f126" fmla="*/ 58 f109 1"/>
                <a:gd name="f127" fmla="*/ 144 f110 1"/>
                <a:gd name="f128" fmla="*/ 0 f109 1"/>
                <a:gd name="f129" fmla="*/ 179 f110 1"/>
                <a:gd name="f130" fmla="*/ 53 f109 1"/>
                <a:gd name="f131" fmla="*/ 172 f110 1"/>
                <a:gd name="f132" fmla="*/ 83 f109 1"/>
                <a:gd name="f133" fmla="*/ 136 f110 1"/>
                <a:gd name="f134" fmla="*/ 141 f109 1"/>
                <a:gd name="f135" fmla="*/ 116 f110 1"/>
                <a:gd name="f136" fmla="*/ 162 f109 1"/>
                <a:gd name="f137" fmla="*/ 130 f110 1"/>
                <a:gd name="f138" fmla="*/ 205 f109 1"/>
                <a:gd name="f139" fmla="*/ 145 f110 1"/>
                <a:gd name="f140" fmla="*/ 218 f109 1"/>
                <a:gd name="f141" fmla="*/ 147 f110 1"/>
                <a:gd name="f142" fmla="*/ 233 f109 1"/>
                <a:gd name="f143" fmla="*/ 123 f110 1"/>
                <a:gd name="f144" fmla="*/ 305 f109 1"/>
                <a:gd name="f145" fmla="*/ 99 f110 1"/>
                <a:gd name="f146" fmla="*/ 310 f109 1"/>
                <a:gd name="f147" fmla="*/ 32 f110 1"/>
                <a:gd name="f148" fmla="*/ 228 f109 1"/>
                <a:gd name="f149" fmla="*/ 204 f109 1"/>
                <a:gd name="f150" fmla="*/ 38 f110 1"/>
                <a:gd name="f151" fmla="*/ 142 f109 1"/>
                <a:gd name="f152" fmla="*/ 23 f110 1"/>
                <a:gd name="f153" fmla="*/ 123 f109 1"/>
                <a:gd name="f154" fmla="+- f111 0 f1"/>
                <a:gd name="f155" fmla="*/ f114 1 179"/>
                <a:gd name="f156" fmla="*/ f115 1 322"/>
                <a:gd name="f157" fmla="*/ f116 1 179"/>
                <a:gd name="f158" fmla="*/ f117 1 322"/>
                <a:gd name="f159" fmla="*/ f118 1 179"/>
                <a:gd name="f160" fmla="*/ f119 1 322"/>
                <a:gd name="f161" fmla="*/ f120 1 179"/>
                <a:gd name="f162" fmla="*/ f121 1 322"/>
                <a:gd name="f163" fmla="*/ f122 1 179"/>
                <a:gd name="f164" fmla="*/ f123 1 179"/>
                <a:gd name="f165" fmla="*/ f124 1 322"/>
                <a:gd name="f166" fmla="*/ f125 1 179"/>
                <a:gd name="f167" fmla="*/ f126 1 322"/>
                <a:gd name="f168" fmla="*/ f127 1 179"/>
                <a:gd name="f169" fmla="*/ f128 1 322"/>
                <a:gd name="f170" fmla="*/ f129 1 179"/>
                <a:gd name="f171" fmla="*/ f130 1 322"/>
                <a:gd name="f172" fmla="*/ f131 1 179"/>
                <a:gd name="f173" fmla="*/ f132 1 322"/>
                <a:gd name="f174" fmla="*/ f133 1 179"/>
                <a:gd name="f175" fmla="*/ f134 1 322"/>
                <a:gd name="f176" fmla="*/ f135 1 179"/>
                <a:gd name="f177" fmla="*/ f136 1 322"/>
                <a:gd name="f178" fmla="*/ f137 1 179"/>
                <a:gd name="f179" fmla="*/ f138 1 322"/>
                <a:gd name="f180" fmla="*/ f139 1 179"/>
                <a:gd name="f181" fmla="*/ f140 1 322"/>
                <a:gd name="f182" fmla="*/ f141 1 179"/>
                <a:gd name="f183" fmla="*/ f142 1 322"/>
                <a:gd name="f184" fmla="*/ f143 1 179"/>
                <a:gd name="f185" fmla="*/ f144 1 322"/>
                <a:gd name="f186" fmla="*/ f145 1 179"/>
                <a:gd name="f187" fmla="*/ f146 1 322"/>
                <a:gd name="f188" fmla="*/ f147 1 179"/>
                <a:gd name="f189" fmla="*/ f148 1 322"/>
                <a:gd name="f190" fmla="*/ f149 1 322"/>
                <a:gd name="f191" fmla="*/ f150 1 179"/>
                <a:gd name="f192" fmla="*/ f151 1 322"/>
                <a:gd name="f193" fmla="*/ f152 1 179"/>
                <a:gd name="f194" fmla="*/ f153 1 322"/>
                <a:gd name="f195" fmla="*/ 0 1 f112"/>
                <a:gd name="f196" fmla="*/ f106 1 f112"/>
                <a:gd name="f197" fmla="*/ 0 1 f113"/>
                <a:gd name="f198" fmla="*/ f107 1 f113"/>
                <a:gd name="f199" fmla="*/ f155 1 f112"/>
                <a:gd name="f200" fmla="*/ f156 1 f113"/>
                <a:gd name="f201" fmla="*/ f157 1 f112"/>
                <a:gd name="f202" fmla="*/ f158 1 f113"/>
                <a:gd name="f203" fmla="*/ f159 1 f112"/>
                <a:gd name="f204" fmla="*/ f160 1 f113"/>
                <a:gd name="f205" fmla="*/ f161 1 f112"/>
                <a:gd name="f206" fmla="*/ f162 1 f113"/>
                <a:gd name="f207" fmla="*/ f163 1 f112"/>
                <a:gd name="f208" fmla="*/ f164 1 f112"/>
                <a:gd name="f209" fmla="*/ f165 1 f113"/>
                <a:gd name="f210" fmla="*/ f166 1 f112"/>
                <a:gd name="f211" fmla="*/ f167 1 f113"/>
                <a:gd name="f212" fmla="*/ f168 1 f112"/>
                <a:gd name="f213" fmla="*/ f169 1 f113"/>
                <a:gd name="f214" fmla="*/ f170 1 f112"/>
                <a:gd name="f215" fmla="*/ f171 1 f113"/>
                <a:gd name="f216" fmla="*/ f172 1 f112"/>
                <a:gd name="f217" fmla="*/ f173 1 f113"/>
                <a:gd name="f218" fmla="*/ f174 1 f112"/>
                <a:gd name="f219" fmla="*/ f175 1 f113"/>
                <a:gd name="f220" fmla="*/ f176 1 f112"/>
                <a:gd name="f221" fmla="*/ f177 1 f113"/>
                <a:gd name="f222" fmla="*/ f178 1 f112"/>
                <a:gd name="f223" fmla="*/ f179 1 f113"/>
                <a:gd name="f224" fmla="*/ f180 1 f112"/>
                <a:gd name="f225" fmla="*/ f181 1 f113"/>
                <a:gd name="f226" fmla="*/ f182 1 f112"/>
                <a:gd name="f227" fmla="*/ f183 1 f113"/>
                <a:gd name="f228" fmla="*/ f184 1 f112"/>
                <a:gd name="f229" fmla="*/ f185 1 f113"/>
                <a:gd name="f230" fmla="*/ f186 1 f112"/>
                <a:gd name="f231" fmla="*/ f187 1 f113"/>
                <a:gd name="f232" fmla="*/ f188 1 f112"/>
                <a:gd name="f233" fmla="*/ f189 1 f113"/>
                <a:gd name="f234" fmla="*/ f190 1 f113"/>
                <a:gd name="f235" fmla="*/ f191 1 f112"/>
                <a:gd name="f236" fmla="*/ f192 1 f113"/>
                <a:gd name="f237" fmla="*/ f193 1 f112"/>
                <a:gd name="f238" fmla="*/ f194 1 f113"/>
                <a:gd name="f239" fmla="*/ f195 f103 1"/>
                <a:gd name="f240" fmla="*/ f196 f103 1"/>
                <a:gd name="f241" fmla="*/ f198 f104 1"/>
                <a:gd name="f242" fmla="*/ f197 f104 1"/>
                <a:gd name="f243" fmla="*/ f199 f103 1"/>
                <a:gd name="f244" fmla="*/ f200 f104 1"/>
                <a:gd name="f245" fmla="*/ f201 f103 1"/>
                <a:gd name="f246" fmla="*/ f202 f104 1"/>
                <a:gd name="f247" fmla="*/ f203 f103 1"/>
                <a:gd name="f248" fmla="*/ f204 f104 1"/>
                <a:gd name="f249" fmla="*/ f205 f103 1"/>
                <a:gd name="f250" fmla="*/ f206 f104 1"/>
                <a:gd name="f251" fmla="*/ f207 f103 1"/>
                <a:gd name="f252" fmla="*/ f208 f103 1"/>
                <a:gd name="f253" fmla="*/ f209 f104 1"/>
                <a:gd name="f254" fmla="*/ f210 f103 1"/>
                <a:gd name="f255" fmla="*/ f211 f104 1"/>
                <a:gd name="f256" fmla="*/ f212 f103 1"/>
                <a:gd name="f257" fmla="*/ f213 f104 1"/>
                <a:gd name="f258" fmla="*/ f214 f103 1"/>
                <a:gd name="f259" fmla="*/ f215 f104 1"/>
                <a:gd name="f260" fmla="*/ f216 f103 1"/>
                <a:gd name="f261" fmla="*/ f217 f104 1"/>
                <a:gd name="f262" fmla="*/ f218 f103 1"/>
                <a:gd name="f263" fmla="*/ f219 f104 1"/>
                <a:gd name="f264" fmla="*/ f220 f103 1"/>
                <a:gd name="f265" fmla="*/ f221 f104 1"/>
                <a:gd name="f266" fmla="*/ f222 f103 1"/>
                <a:gd name="f267" fmla="*/ f223 f104 1"/>
                <a:gd name="f268" fmla="*/ f224 f103 1"/>
                <a:gd name="f269" fmla="*/ f225 f104 1"/>
                <a:gd name="f270" fmla="*/ f226 f103 1"/>
                <a:gd name="f271" fmla="*/ f227 f104 1"/>
                <a:gd name="f272" fmla="*/ f228 f103 1"/>
                <a:gd name="f273" fmla="*/ f229 f104 1"/>
                <a:gd name="f274" fmla="*/ f230 f103 1"/>
                <a:gd name="f275" fmla="*/ f231 f104 1"/>
                <a:gd name="f276" fmla="*/ f232 f103 1"/>
                <a:gd name="f277" fmla="*/ f233 f104 1"/>
                <a:gd name="f278" fmla="*/ f234 f104 1"/>
                <a:gd name="f279" fmla="*/ f235 f103 1"/>
                <a:gd name="f280" fmla="*/ f236 f104 1"/>
                <a:gd name="f281" fmla="*/ f237 f103 1"/>
                <a:gd name="f282" fmla="*/ f238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4">
                  <a:pos x="f243" y="f244"/>
                </a:cxn>
                <a:cxn ang="f154">
                  <a:pos x="f245" y="f246"/>
                </a:cxn>
                <a:cxn ang="f154">
                  <a:pos x="f247" y="f248"/>
                </a:cxn>
                <a:cxn ang="f154">
                  <a:pos x="f249" y="f250"/>
                </a:cxn>
                <a:cxn ang="f154">
                  <a:pos x="f251" y="f250"/>
                </a:cxn>
                <a:cxn ang="f154">
                  <a:pos x="f252" y="f253"/>
                </a:cxn>
                <a:cxn ang="f154">
                  <a:pos x="f254" y="f255"/>
                </a:cxn>
                <a:cxn ang="f154">
                  <a:pos x="f256" y="f257"/>
                </a:cxn>
                <a:cxn ang="f154">
                  <a:pos x="f258" y="f259"/>
                </a:cxn>
                <a:cxn ang="f154">
                  <a:pos x="f260" y="f261"/>
                </a:cxn>
                <a:cxn ang="f154">
                  <a:pos x="f262" y="f263"/>
                </a:cxn>
                <a:cxn ang="f154">
                  <a:pos x="f264" y="f265"/>
                </a:cxn>
                <a:cxn ang="f154">
                  <a:pos x="f266" y="f267"/>
                </a:cxn>
                <a:cxn ang="f154">
                  <a:pos x="f268" y="f269"/>
                </a:cxn>
                <a:cxn ang="f154">
                  <a:pos x="f270" y="f271"/>
                </a:cxn>
                <a:cxn ang="f154">
                  <a:pos x="f272" y="f273"/>
                </a:cxn>
                <a:cxn ang="f154">
                  <a:pos x="f274" y="f275"/>
                </a:cxn>
                <a:cxn ang="f154">
                  <a:pos x="f276" y="f277"/>
                </a:cxn>
                <a:cxn ang="f154">
                  <a:pos x="f243" y="f278"/>
                </a:cxn>
                <a:cxn ang="f154">
                  <a:pos x="f279" y="f280"/>
                </a:cxn>
                <a:cxn ang="f154">
                  <a:pos x="f281" y="f282"/>
                </a:cxn>
                <a:cxn ang="f154">
                  <a:pos x="f243" y="f244"/>
                </a:cxn>
              </a:cxnLst>
              <a:rect l="f239" t="f242" r="f240" b="f241"/>
              <a:pathLst>
                <a:path w="179" h="32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5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26"/>
                  </a:cubicBezTo>
                  <a:cubicBezTo>
                    <a:pt x="f32" y="f33"/>
                    <a:pt x="f34" y="f35"/>
                    <a:pt x="f36" y="f10"/>
                  </a:cubicBezTo>
                  <a:cubicBezTo>
                    <a:pt x="f37" y="f38"/>
                    <a:pt x="f39" y="f27"/>
                    <a:pt x="f40" y="f29"/>
                  </a:cubicBezTo>
                  <a:cubicBezTo>
                    <a:pt x="f41" y="f42"/>
                    <a:pt x="f43" y="f44"/>
                    <a:pt x="f45" y="f5"/>
                  </a:cubicBezTo>
                  <a:cubicBezTo>
                    <a:pt x="f46" y="f47"/>
                    <a:pt x="f48" y="f38"/>
                    <a:pt x="f6" y="f49"/>
                  </a:cubicBezTo>
                  <a:cubicBezTo>
                    <a:pt x="f50" y="f51"/>
                    <a:pt x="f52" y="f31"/>
                    <a:pt x="f53" y="f17"/>
                  </a:cubicBezTo>
                  <a:cubicBezTo>
                    <a:pt x="f54" y="f55"/>
                    <a:pt x="f56" y="f43"/>
                    <a:pt x="f57" y="f58"/>
                  </a:cubicBezTo>
                  <a:cubicBezTo>
                    <a:pt x="f59" y="f60"/>
                    <a:pt x="f61" y="f60"/>
                    <a:pt x="f61" y="f62"/>
                  </a:cubicBezTo>
                  <a:cubicBezTo>
                    <a:pt x="f61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4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37" y="f7"/>
                    <a:pt x="f87" y="f88"/>
                  </a:cubicBezTo>
                  <a:cubicBezTo>
                    <a:pt x="f89" y="f82"/>
                    <a:pt x="f49" y="f80"/>
                    <a:pt x="f90" y="f76"/>
                  </a:cubicBezTo>
                  <a:cubicBezTo>
                    <a:pt x="f91" y="f92"/>
                    <a:pt x="f93" y="f71"/>
                    <a:pt x="f8" y="f94"/>
                  </a:cubicBezTo>
                  <a:cubicBezTo>
                    <a:pt x="f95" y="f96"/>
                    <a:pt x="f24" y="f97"/>
                    <a:pt x="f98" y="f99"/>
                  </a:cubicBezTo>
                  <a:cubicBezTo>
                    <a:pt x="f100" y="f81"/>
                    <a:pt x="f100" y="f101"/>
                    <a:pt x="f47" y="f83"/>
                  </a:cubicBezTo>
                  <a:cubicBezTo>
                    <a:pt x="f23" y="f83"/>
                    <a:pt x="f8" y="f36"/>
                    <a:pt x="f8" y="f9"/>
                  </a:cubicBezTo>
                  <a:close/>
                </a:path>
              </a:pathLst>
            </a:custGeom>
            <a:solidFill>
              <a:srgbClr val="F4B4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05953CE6-0DB1-671D-4426-289E060234A0}"/>
                </a:ext>
              </a:extLst>
            </p:cNvPr>
            <p:cNvSpPr/>
            <p:nvPr/>
          </p:nvSpPr>
          <p:spPr>
            <a:xfrm>
              <a:off x="14306546" y="3760790"/>
              <a:ext cx="482602" cy="8540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317"/>
                <a:gd name="f8" fmla="val 156"/>
                <a:gd name="f9" fmla="val 166"/>
                <a:gd name="f10" fmla="val 145"/>
                <a:gd name="f11" fmla="val 188"/>
                <a:gd name="f12" fmla="val 140"/>
                <a:gd name="f13" fmla="val 211"/>
                <a:gd name="f14" fmla="val 144"/>
                <a:gd name="f15" fmla="val 235"/>
                <a:gd name="f16" fmla="val 241"/>
                <a:gd name="f17" fmla="val 245"/>
                <a:gd name="f18" fmla="val 249"/>
                <a:gd name="f19" fmla="val 127"/>
                <a:gd name="f20" fmla="val 262"/>
                <a:gd name="f21" fmla="val 122"/>
                <a:gd name="f22" fmla="val 278"/>
                <a:gd name="f23" fmla="val 120"/>
                <a:gd name="f24" fmla="val 295"/>
                <a:gd name="f25" fmla="val 117"/>
                <a:gd name="f26" fmla="val 296"/>
                <a:gd name="f27" fmla="val 114"/>
                <a:gd name="f28" fmla="val 298"/>
                <a:gd name="f29" fmla="val 111"/>
                <a:gd name="f30" fmla="val 299"/>
                <a:gd name="f31" fmla="val 84"/>
                <a:gd name="f32" fmla="val 62"/>
                <a:gd name="f33" fmla="val 294"/>
                <a:gd name="f34" fmla="val 60"/>
                <a:gd name="f35" fmla="val 292"/>
                <a:gd name="f36" fmla="val 56"/>
                <a:gd name="f37" fmla="val 291"/>
                <a:gd name="f38" fmla="val 54"/>
                <a:gd name="f39" fmla="val 290"/>
                <a:gd name="f40" fmla="val 81"/>
                <a:gd name="f41" fmla="val 267"/>
                <a:gd name="f42" fmla="val 98"/>
                <a:gd name="f43" fmla="val 239"/>
                <a:gd name="f44" fmla="val 94"/>
                <a:gd name="f45" fmla="val 202"/>
                <a:gd name="f46" fmla="val 92"/>
                <a:gd name="f47" fmla="val 190"/>
                <a:gd name="f48" fmla="val 90"/>
                <a:gd name="f49" fmla="val 182"/>
                <a:gd name="f50" fmla="val 75"/>
                <a:gd name="f51" fmla="val 48"/>
                <a:gd name="f52" fmla="val 175"/>
                <a:gd name="f53" fmla="val 32"/>
                <a:gd name="f54" fmla="val 155"/>
                <a:gd name="f55" fmla="val 18"/>
                <a:gd name="f56" fmla="val 133"/>
                <a:gd name="f57" fmla="val 15"/>
                <a:gd name="f58" fmla="val 128"/>
                <a:gd name="f59" fmla="val 12"/>
                <a:gd name="f60" fmla="val 123"/>
                <a:gd name="f61" fmla="val 7"/>
                <a:gd name="f62" fmla="val 9"/>
                <a:gd name="f63" fmla="val 77"/>
                <a:gd name="f64" fmla="val 2"/>
                <a:gd name="f65" fmla="val 55"/>
                <a:gd name="f66" fmla="val 4"/>
                <a:gd name="f67" fmla="val 46"/>
                <a:gd name="f68" fmla="val 36"/>
                <a:gd name="f69" fmla="val 16"/>
                <a:gd name="f70" fmla="val 33"/>
                <a:gd name="f71" fmla="val 29"/>
                <a:gd name="f72" fmla="val 31"/>
                <a:gd name="f73" fmla="val 39"/>
                <a:gd name="f74" fmla="val 47"/>
                <a:gd name="f75" fmla="val 8"/>
                <a:gd name="f76" fmla="val 57"/>
                <a:gd name="f77" fmla="val 1"/>
                <a:gd name="f78" fmla="val 63"/>
                <a:gd name="f79" fmla="val 78"/>
                <a:gd name="f80" fmla="val 24"/>
                <a:gd name="f81" fmla="val 38"/>
                <a:gd name="f82" fmla="val 112"/>
                <a:gd name="f83" fmla="val 49"/>
                <a:gd name="f84" fmla="val 52"/>
                <a:gd name="f85" fmla="val 121"/>
                <a:gd name="f86" fmla="val 28"/>
                <a:gd name="f87" fmla="val 161"/>
                <a:gd name="f88" fmla="val 171"/>
                <a:gd name="f89" fmla="val 176"/>
                <a:gd name="f90" fmla="val 68"/>
                <a:gd name="f91" fmla="val 80"/>
                <a:gd name="f92" fmla="val 91"/>
                <a:gd name="f93" fmla="val 93"/>
                <a:gd name="f94" fmla="val 100"/>
                <a:gd name="f95" fmla="val 151"/>
                <a:gd name="f96" fmla="val 118"/>
                <a:gd name="f97" fmla="val 152"/>
                <a:gd name="f98" fmla="val 150"/>
                <a:gd name="f99" fmla="val 132"/>
                <a:gd name="f100" fmla="val 147"/>
                <a:gd name="f101" fmla="+- 0 0 -90"/>
                <a:gd name="f102" fmla="*/ f3 1 179"/>
                <a:gd name="f103" fmla="*/ f4 1 317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79"/>
                <a:gd name="f112" fmla="*/ f108 1 317"/>
                <a:gd name="f113" fmla="*/ 156 f109 1"/>
                <a:gd name="f114" fmla="*/ 166 f108 1"/>
                <a:gd name="f115" fmla="*/ 144 f109 1"/>
                <a:gd name="f116" fmla="*/ 235 f108 1"/>
                <a:gd name="f117" fmla="*/ 140 f109 1"/>
                <a:gd name="f118" fmla="*/ 249 f108 1"/>
                <a:gd name="f119" fmla="*/ 120 f109 1"/>
                <a:gd name="f120" fmla="*/ 295 f108 1"/>
                <a:gd name="f121" fmla="*/ 111 f109 1"/>
                <a:gd name="f122" fmla="*/ 299 f108 1"/>
                <a:gd name="f123" fmla="*/ 62 f109 1"/>
                <a:gd name="f124" fmla="*/ 294 f108 1"/>
                <a:gd name="f125" fmla="*/ 54 f109 1"/>
                <a:gd name="f126" fmla="*/ 290 f108 1"/>
                <a:gd name="f127" fmla="*/ 94 f109 1"/>
                <a:gd name="f128" fmla="*/ 202 f108 1"/>
                <a:gd name="f129" fmla="*/ 75 f109 1"/>
                <a:gd name="f130" fmla="*/ 180 f108 1"/>
                <a:gd name="f131" fmla="*/ 18 f109 1"/>
                <a:gd name="f132" fmla="*/ 133 f108 1"/>
                <a:gd name="f133" fmla="*/ 7 f109 1"/>
                <a:gd name="f134" fmla="*/ 120 f108 1"/>
                <a:gd name="f135" fmla="*/ 2 f109 1"/>
                <a:gd name="f136" fmla="*/ 55 f108 1"/>
                <a:gd name="f137" fmla="*/ 16 f109 1"/>
                <a:gd name="f138" fmla="*/ 33 f108 1"/>
                <a:gd name="f139" fmla="*/ 47 f109 1"/>
                <a:gd name="f140" fmla="*/ 8 f108 1"/>
                <a:gd name="f141" fmla="*/ 63 f109 1"/>
                <a:gd name="f142" fmla="*/ 112 f109 1"/>
                <a:gd name="f143" fmla="*/ 49 f108 1"/>
                <a:gd name="f144" fmla="*/ 127 f109 1"/>
                <a:gd name="f145" fmla="*/ 171 f109 1"/>
                <a:gd name="f146" fmla="*/ 56 f108 1"/>
                <a:gd name="f147" fmla="*/ 91 f108 1"/>
                <a:gd name="f148" fmla="*/ 151 f109 1"/>
                <a:gd name="f149" fmla="*/ 118 f108 1"/>
                <a:gd name="f150" fmla="*/ 150 f109 1"/>
                <a:gd name="f151" fmla="*/ 132 f108 1"/>
                <a:gd name="f152" fmla="+- f110 0 f1"/>
                <a:gd name="f153" fmla="*/ f113 1 179"/>
                <a:gd name="f154" fmla="*/ f114 1 317"/>
                <a:gd name="f155" fmla="*/ f115 1 179"/>
                <a:gd name="f156" fmla="*/ f116 1 317"/>
                <a:gd name="f157" fmla="*/ f117 1 179"/>
                <a:gd name="f158" fmla="*/ f118 1 317"/>
                <a:gd name="f159" fmla="*/ f119 1 179"/>
                <a:gd name="f160" fmla="*/ f120 1 317"/>
                <a:gd name="f161" fmla="*/ f121 1 179"/>
                <a:gd name="f162" fmla="*/ f122 1 317"/>
                <a:gd name="f163" fmla="*/ f123 1 179"/>
                <a:gd name="f164" fmla="*/ f124 1 317"/>
                <a:gd name="f165" fmla="*/ f125 1 179"/>
                <a:gd name="f166" fmla="*/ f126 1 317"/>
                <a:gd name="f167" fmla="*/ f127 1 179"/>
                <a:gd name="f168" fmla="*/ f128 1 317"/>
                <a:gd name="f169" fmla="*/ f129 1 179"/>
                <a:gd name="f170" fmla="*/ f130 1 317"/>
                <a:gd name="f171" fmla="*/ f131 1 179"/>
                <a:gd name="f172" fmla="*/ f132 1 317"/>
                <a:gd name="f173" fmla="*/ f133 1 179"/>
                <a:gd name="f174" fmla="*/ f134 1 317"/>
                <a:gd name="f175" fmla="*/ f135 1 179"/>
                <a:gd name="f176" fmla="*/ f136 1 317"/>
                <a:gd name="f177" fmla="*/ f137 1 179"/>
                <a:gd name="f178" fmla="*/ f138 1 317"/>
                <a:gd name="f179" fmla="*/ f139 1 179"/>
                <a:gd name="f180" fmla="*/ f140 1 317"/>
                <a:gd name="f181" fmla="*/ f141 1 179"/>
                <a:gd name="f182" fmla="*/ f142 1 179"/>
                <a:gd name="f183" fmla="*/ f143 1 317"/>
                <a:gd name="f184" fmla="*/ f144 1 179"/>
                <a:gd name="f185" fmla="*/ f145 1 179"/>
                <a:gd name="f186" fmla="*/ f146 1 317"/>
                <a:gd name="f187" fmla="*/ f147 1 317"/>
                <a:gd name="f188" fmla="*/ f148 1 179"/>
                <a:gd name="f189" fmla="*/ f149 1 317"/>
                <a:gd name="f190" fmla="*/ f150 1 179"/>
                <a:gd name="f191" fmla="*/ f151 1 317"/>
                <a:gd name="f192" fmla="*/ 0 1 f111"/>
                <a:gd name="f193" fmla="*/ f105 1 f111"/>
                <a:gd name="f194" fmla="*/ 0 1 f112"/>
                <a:gd name="f195" fmla="*/ f106 1 f112"/>
                <a:gd name="f196" fmla="*/ f153 1 f111"/>
                <a:gd name="f197" fmla="*/ f154 1 f112"/>
                <a:gd name="f198" fmla="*/ f155 1 f111"/>
                <a:gd name="f199" fmla="*/ f156 1 f112"/>
                <a:gd name="f200" fmla="*/ f157 1 f111"/>
                <a:gd name="f201" fmla="*/ f158 1 f112"/>
                <a:gd name="f202" fmla="*/ f159 1 f111"/>
                <a:gd name="f203" fmla="*/ f160 1 f112"/>
                <a:gd name="f204" fmla="*/ f161 1 f111"/>
                <a:gd name="f205" fmla="*/ f162 1 f112"/>
                <a:gd name="f206" fmla="*/ f163 1 f111"/>
                <a:gd name="f207" fmla="*/ f164 1 f112"/>
                <a:gd name="f208" fmla="*/ f165 1 f111"/>
                <a:gd name="f209" fmla="*/ f166 1 f112"/>
                <a:gd name="f210" fmla="*/ f167 1 f111"/>
                <a:gd name="f211" fmla="*/ f168 1 f112"/>
                <a:gd name="f212" fmla="*/ f169 1 f111"/>
                <a:gd name="f213" fmla="*/ f170 1 f112"/>
                <a:gd name="f214" fmla="*/ f171 1 f111"/>
                <a:gd name="f215" fmla="*/ f172 1 f112"/>
                <a:gd name="f216" fmla="*/ f173 1 f111"/>
                <a:gd name="f217" fmla="*/ f174 1 f112"/>
                <a:gd name="f218" fmla="*/ f175 1 f111"/>
                <a:gd name="f219" fmla="*/ f176 1 f112"/>
                <a:gd name="f220" fmla="*/ f177 1 f111"/>
                <a:gd name="f221" fmla="*/ f178 1 f112"/>
                <a:gd name="f222" fmla="*/ f179 1 f111"/>
                <a:gd name="f223" fmla="*/ f180 1 f112"/>
                <a:gd name="f224" fmla="*/ f181 1 f111"/>
                <a:gd name="f225" fmla="*/ f182 1 f111"/>
                <a:gd name="f226" fmla="*/ f183 1 f112"/>
                <a:gd name="f227" fmla="*/ f184 1 f111"/>
                <a:gd name="f228" fmla="*/ f185 1 f111"/>
                <a:gd name="f229" fmla="*/ f186 1 f112"/>
                <a:gd name="f230" fmla="*/ f187 1 f112"/>
                <a:gd name="f231" fmla="*/ f188 1 f111"/>
                <a:gd name="f232" fmla="*/ f189 1 f112"/>
                <a:gd name="f233" fmla="*/ f190 1 f111"/>
                <a:gd name="f234" fmla="*/ f191 1 f112"/>
                <a:gd name="f235" fmla="*/ f192 f102 1"/>
                <a:gd name="f236" fmla="*/ f193 f102 1"/>
                <a:gd name="f237" fmla="*/ f195 f103 1"/>
                <a:gd name="f238" fmla="*/ f194 f103 1"/>
                <a:gd name="f239" fmla="*/ f196 f102 1"/>
                <a:gd name="f240" fmla="*/ f197 f103 1"/>
                <a:gd name="f241" fmla="*/ f198 f102 1"/>
                <a:gd name="f242" fmla="*/ f199 f103 1"/>
                <a:gd name="f243" fmla="*/ f200 f102 1"/>
                <a:gd name="f244" fmla="*/ f201 f103 1"/>
                <a:gd name="f245" fmla="*/ f202 f102 1"/>
                <a:gd name="f246" fmla="*/ f203 f103 1"/>
                <a:gd name="f247" fmla="*/ f204 f102 1"/>
                <a:gd name="f248" fmla="*/ f205 f103 1"/>
                <a:gd name="f249" fmla="*/ f206 f102 1"/>
                <a:gd name="f250" fmla="*/ f207 f103 1"/>
                <a:gd name="f251" fmla="*/ f208 f102 1"/>
                <a:gd name="f252" fmla="*/ f209 f103 1"/>
                <a:gd name="f253" fmla="*/ f210 f102 1"/>
                <a:gd name="f254" fmla="*/ f211 f103 1"/>
                <a:gd name="f255" fmla="*/ f212 f102 1"/>
                <a:gd name="f256" fmla="*/ f213 f103 1"/>
                <a:gd name="f257" fmla="*/ f214 f102 1"/>
                <a:gd name="f258" fmla="*/ f215 f103 1"/>
                <a:gd name="f259" fmla="*/ f216 f102 1"/>
                <a:gd name="f260" fmla="*/ f217 f103 1"/>
                <a:gd name="f261" fmla="*/ f218 f102 1"/>
                <a:gd name="f262" fmla="*/ f219 f103 1"/>
                <a:gd name="f263" fmla="*/ f220 f102 1"/>
                <a:gd name="f264" fmla="*/ f221 f103 1"/>
                <a:gd name="f265" fmla="*/ f222 f102 1"/>
                <a:gd name="f266" fmla="*/ f223 f103 1"/>
                <a:gd name="f267" fmla="*/ f224 f102 1"/>
                <a:gd name="f268" fmla="*/ f225 f102 1"/>
                <a:gd name="f269" fmla="*/ f226 f103 1"/>
                <a:gd name="f270" fmla="*/ f227 f102 1"/>
                <a:gd name="f271" fmla="*/ f228 f102 1"/>
                <a:gd name="f272" fmla="*/ f229 f103 1"/>
                <a:gd name="f273" fmla="*/ f230 f103 1"/>
                <a:gd name="f274" fmla="*/ f231 f102 1"/>
                <a:gd name="f275" fmla="*/ f232 f103 1"/>
                <a:gd name="f276" fmla="*/ f233 f102 1"/>
                <a:gd name="f277" fmla="*/ f234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2">
                  <a:pos x="f239" y="f240"/>
                </a:cxn>
                <a:cxn ang="f152">
                  <a:pos x="f241" y="f242"/>
                </a:cxn>
                <a:cxn ang="f152">
                  <a:pos x="f243" y="f244"/>
                </a:cxn>
                <a:cxn ang="f152">
                  <a:pos x="f245" y="f246"/>
                </a:cxn>
                <a:cxn ang="f152">
                  <a:pos x="f247" y="f248"/>
                </a:cxn>
                <a:cxn ang="f152">
                  <a:pos x="f249" y="f250"/>
                </a:cxn>
                <a:cxn ang="f152">
                  <a:pos x="f251" y="f252"/>
                </a:cxn>
                <a:cxn ang="f152">
                  <a:pos x="f253" y="f254"/>
                </a:cxn>
                <a:cxn ang="f152">
                  <a:pos x="f255" y="f256"/>
                </a:cxn>
                <a:cxn ang="f152">
                  <a:pos x="f257" y="f258"/>
                </a:cxn>
                <a:cxn ang="f152">
                  <a:pos x="f259" y="f260"/>
                </a:cxn>
                <a:cxn ang="f152">
                  <a:pos x="f261" y="f262"/>
                </a:cxn>
                <a:cxn ang="f152">
                  <a:pos x="f263" y="f264"/>
                </a:cxn>
                <a:cxn ang="f152">
                  <a:pos x="f265" y="f266"/>
                </a:cxn>
                <a:cxn ang="f152">
                  <a:pos x="f267" y="f266"/>
                </a:cxn>
                <a:cxn ang="f152">
                  <a:pos x="f268" y="f269"/>
                </a:cxn>
                <a:cxn ang="f152">
                  <a:pos x="f270" y="f269"/>
                </a:cxn>
                <a:cxn ang="f152">
                  <a:pos x="f271" y="f272"/>
                </a:cxn>
                <a:cxn ang="f152">
                  <a:pos x="f271" y="f273"/>
                </a:cxn>
                <a:cxn ang="f152">
                  <a:pos x="f274" y="f275"/>
                </a:cxn>
                <a:cxn ang="f152">
                  <a:pos x="f276" y="f277"/>
                </a:cxn>
                <a:cxn ang="f152">
                  <a:pos x="f239" y="f240"/>
                </a:cxn>
              </a:cxnLst>
              <a:rect l="f235" t="f238" r="f236" b="f237"/>
              <a:pathLst>
                <a:path w="179" h="3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4" y="f17"/>
                    <a:pt x="f12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31" y="f7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2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23"/>
                  </a:cubicBezTo>
                  <a:cubicBezTo>
                    <a:pt x="f62" y="f42"/>
                    <a:pt x="f5" y="f63"/>
                    <a:pt x="f64" y="f65"/>
                  </a:cubicBezTo>
                  <a:cubicBezTo>
                    <a:pt x="f66" y="f67"/>
                    <a:pt x="f5" y="f68"/>
                    <a:pt x="f69" y="f70"/>
                  </a:cubicBezTo>
                  <a:cubicBezTo>
                    <a:pt x="f71" y="f72"/>
                    <a:pt x="f73" y="f55"/>
                    <a:pt x="f74" y="f75"/>
                  </a:cubicBezTo>
                  <a:cubicBezTo>
                    <a:pt x="f38" y="f5"/>
                    <a:pt x="f76" y="f77"/>
                    <a:pt x="f78" y="f75"/>
                  </a:cubicBezTo>
                  <a:cubicBezTo>
                    <a:pt x="f79" y="f80"/>
                    <a:pt x="f44" y="f81"/>
                    <a:pt x="f82" y="f83"/>
                  </a:cubicBezTo>
                  <a:cubicBezTo>
                    <a:pt x="f25" y="f84"/>
                    <a:pt x="f85" y="f36"/>
                    <a:pt x="f19" y="f83"/>
                  </a:cubicBezTo>
                  <a:cubicBezTo>
                    <a:pt x="f14" y="f86"/>
                    <a:pt x="f87" y="f72"/>
                    <a:pt x="f88" y="f36"/>
                  </a:cubicBezTo>
                  <a:cubicBezTo>
                    <a:pt x="f89" y="f90"/>
                    <a:pt x="f6" y="f91"/>
                    <a:pt x="f88" y="f92"/>
                  </a:cubicBezTo>
                  <a:cubicBezTo>
                    <a:pt x="f54" y="f93"/>
                    <a:pt x="f10" y="f94"/>
                    <a:pt x="f95" y="f96"/>
                  </a:cubicBezTo>
                  <a:cubicBezTo>
                    <a:pt x="f97" y="f60"/>
                    <a:pt x="f97" y="f19"/>
                    <a:pt x="f98" y="f99"/>
                  </a:cubicBezTo>
                  <a:cubicBezTo>
                    <a:pt x="f14" y="f14"/>
                    <a:pt x="f100" y="f8"/>
                    <a:pt x="f8" y="f9"/>
                  </a:cubicBezTo>
                  <a:close/>
                </a:path>
              </a:pathLst>
            </a:custGeom>
            <a:solidFill>
              <a:srgbClr val="F5B4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7B90158D-EB33-EADB-7B8A-01F8AD4B347C}"/>
                </a:ext>
              </a:extLst>
            </p:cNvPr>
            <p:cNvSpPr/>
            <p:nvPr/>
          </p:nvSpPr>
          <p:spPr>
            <a:xfrm>
              <a:off x="12249146" y="6859591"/>
              <a:ext cx="450854" cy="6270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233"/>
                <a:gd name="f8" fmla="val 160"/>
                <a:gd name="f9" fmla="val 145"/>
                <a:gd name="f10" fmla="val 226"/>
                <a:gd name="f11" fmla="val 130"/>
                <a:gd name="f12" fmla="val 228"/>
                <a:gd name="f13" fmla="val 115"/>
                <a:gd name="f14" fmla="val 231"/>
                <a:gd name="f15" fmla="val 106"/>
                <a:gd name="f16" fmla="val 232"/>
                <a:gd name="f17" fmla="val 100"/>
                <a:gd name="f18" fmla="val 95"/>
                <a:gd name="f19" fmla="val 224"/>
                <a:gd name="f20" fmla="val 77"/>
                <a:gd name="f21" fmla="val 203"/>
                <a:gd name="f22" fmla="val 48"/>
                <a:gd name="f23" fmla="val 196"/>
                <a:gd name="f24" fmla="val 20"/>
                <a:gd name="f25" fmla="val 205"/>
                <a:gd name="f26" fmla="val 17"/>
                <a:gd name="f27" fmla="val 152"/>
                <a:gd name="f28" fmla="val 9"/>
                <a:gd name="f29" fmla="val 99"/>
                <a:gd name="f30" fmla="val 2"/>
                <a:gd name="f31" fmla="val 47"/>
                <a:gd name="f32" fmla="val 33"/>
                <a:gd name="f33" fmla="val 19"/>
                <a:gd name="f34" fmla="val 6"/>
                <a:gd name="f35" fmla="val 5"/>
                <a:gd name="f36" fmla="val 11"/>
                <a:gd name="f37" fmla="val 1"/>
                <a:gd name="f38" fmla="val 18"/>
                <a:gd name="f39" fmla="val 44"/>
                <a:gd name="f40" fmla="val 7"/>
                <a:gd name="f41" fmla="val 70"/>
                <a:gd name="f42" fmla="val 97"/>
                <a:gd name="f43" fmla="val 16"/>
                <a:gd name="f44" fmla="val 103"/>
                <a:gd name="f45" fmla="val 112"/>
                <a:gd name="f46" fmla="val 110"/>
                <a:gd name="f47" fmla="val 26"/>
                <a:gd name="f48" fmla="val 109"/>
                <a:gd name="f49" fmla="val 34"/>
                <a:gd name="f50" fmla="val 94"/>
                <a:gd name="f51" fmla="val 30"/>
                <a:gd name="f52" fmla="val 45"/>
                <a:gd name="f53" fmla="val 31"/>
                <a:gd name="f54" fmla="val 21"/>
                <a:gd name="f55" fmla="val 58"/>
                <a:gd name="f56" fmla="val 35"/>
                <a:gd name="f57" fmla="val 96"/>
                <a:gd name="f58" fmla="val 134"/>
                <a:gd name="f59" fmla="val 144"/>
                <a:gd name="f60" fmla="val 155"/>
                <a:gd name="f61" fmla="val 163"/>
                <a:gd name="f62" fmla="val 42"/>
                <a:gd name="f63" fmla="val 165"/>
                <a:gd name="f64" fmla="val 46"/>
                <a:gd name="f65" fmla="val 166"/>
                <a:gd name="f66" fmla="val 49"/>
                <a:gd name="f67" fmla="val 53"/>
                <a:gd name="f68" fmla="val 108"/>
                <a:gd name="f69" fmla="val 167"/>
                <a:gd name="f70" fmla="val 162"/>
                <a:gd name="f71" fmla="val 217"/>
                <a:gd name="f72" fmla="val 223"/>
                <a:gd name="f73" fmla="+- 0 0 -90"/>
                <a:gd name="f74" fmla="*/ f3 1 168"/>
                <a:gd name="f75" fmla="*/ f4 1 233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168"/>
                <a:gd name="f84" fmla="*/ f80 1 233"/>
                <a:gd name="f85" fmla="*/ 160 f81 1"/>
                <a:gd name="f86" fmla="*/ 233 f80 1"/>
                <a:gd name="f87" fmla="*/ 115 f81 1"/>
                <a:gd name="f88" fmla="*/ 231 f80 1"/>
                <a:gd name="f89" fmla="*/ 95 f81 1"/>
                <a:gd name="f90" fmla="*/ 224 f80 1"/>
                <a:gd name="f91" fmla="*/ 20 f81 1"/>
                <a:gd name="f92" fmla="*/ 205 f80 1"/>
                <a:gd name="f93" fmla="*/ 2 f81 1"/>
                <a:gd name="f94" fmla="*/ 47 f80 1"/>
                <a:gd name="f95" fmla="*/ 0 f81 1"/>
                <a:gd name="f96" fmla="*/ 6 f80 1"/>
                <a:gd name="f97" fmla="*/ 18 f81 1"/>
                <a:gd name="f98" fmla="*/ 2 f80 1"/>
                <a:gd name="f99" fmla="*/ 97 f81 1"/>
                <a:gd name="f100" fmla="*/ 16 f80 1"/>
                <a:gd name="f101" fmla="*/ 110 f81 1"/>
                <a:gd name="f102" fmla="*/ 26 f80 1"/>
                <a:gd name="f103" fmla="*/ 94 f81 1"/>
                <a:gd name="f104" fmla="*/ 33 f80 1"/>
                <a:gd name="f105" fmla="*/ 21 f81 1"/>
                <a:gd name="f106" fmla="*/ 134 f81 1"/>
                <a:gd name="f107" fmla="*/ 35 f80 1"/>
                <a:gd name="f108" fmla="*/ 163 f81 1"/>
                <a:gd name="f109" fmla="*/ 42 f80 1"/>
                <a:gd name="f110" fmla="*/ 166 f81 1"/>
                <a:gd name="f111" fmla="*/ 53 f80 1"/>
                <a:gd name="f112" fmla="*/ 217 f80 1"/>
                <a:gd name="f113" fmla="+- f82 0 f1"/>
                <a:gd name="f114" fmla="*/ f85 1 168"/>
                <a:gd name="f115" fmla="*/ f86 1 233"/>
                <a:gd name="f116" fmla="*/ f87 1 168"/>
                <a:gd name="f117" fmla="*/ f88 1 233"/>
                <a:gd name="f118" fmla="*/ f89 1 168"/>
                <a:gd name="f119" fmla="*/ f90 1 233"/>
                <a:gd name="f120" fmla="*/ f91 1 168"/>
                <a:gd name="f121" fmla="*/ f92 1 233"/>
                <a:gd name="f122" fmla="*/ f93 1 168"/>
                <a:gd name="f123" fmla="*/ f94 1 233"/>
                <a:gd name="f124" fmla="*/ f95 1 168"/>
                <a:gd name="f125" fmla="*/ f96 1 233"/>
                <a:gd name="f126" fmla="*/ f97 1 168"/>
                <a:gd name="f127" fmla="*/ f98 1 233"/>
                <a:gd name="f128" fmla="*/ f99 1 168"/>
                <a:gd name="f129" fmla="*/ f100 1 233"/>
                <a:gd name="f130" fmla="*/ f101 1 168"/>
                <a:gd name="f131" fmla="*/ f102 1 233"/>
                <a:gd name="f132" fmla="*/ f103 1 168"/>
                <a:gd name="f133" fmla="*/ f104 1 233"/>
                <a:gd name="f134" fmla="*/ f105 1 168"/>
                <a:gd name="f135" fmla="*/ f106 1 168"/>
                <a:gd name="f136" fmla="*/ f107 1 233"/>
                <a:gd name="f137" fmla="*/ f108 1 168"/>
                <a:gd name="f138" fmla="*/ f109 1 233"/>
                <a:gd name="f139" fmla="*/ f110 1 168"/>
                <a:gd name="f140" fmla="*/ f111 1 233"/>
                <a:gd name="f141" fmla="*/ f112 1 233"/>
                <a:gd name="f142" fmla="*/ 0 1 f83"/>
                <a:gd name="f143" fmla="*/ f77 1 f83"/>
                <a:gd name="f144" fmla="*/ 0 1 f84"/>
                <a:gd name="f145" fmla="*/ f78 1 f84"/>
                <a:gd name="f146" fmla="*/ f114 1 f83"/>
                <a:gd name="f147" fmla="*/ f115 1 f84"/>
                <a:gd name="f148" fmla="*/ f116 1 f83"/>
                <a:gd name="f149" fmla="*/ f117 1 f84"/>
                <a:gd name="f150" fmla="*/ f118 1 f83"/>
                <a:gd name="f151" fmla="*/ f119 1 f84"/>
                <a:gd name="f152" fmla="*/ f120 1 f83"/>
                <a:gd name="f153" fmla="*/ f121 1 f84"/>
                <a:gd name="f154" fmla="*/ f122 1 f83"/>
                <a:gd name="f155" fmla="*/ f123 1 f84"/>
                <a:gd name="f156" fmla="*/ f124 1 f83"/>
                <a:gd name="f157" fmla="*/ f125 1 f84"/>
                <a:gd name="f158" fmla="*/ f126 1 f83"/>
                <a:gd name="f159" fmla="*/ f127 1 f84"/>
                <a:gd name="f160" fmla="*/ f128 1 f83"/>
                <a:gd name="f161" fmla="*/ f129 1 f84"/>
                <a:gd name="f162" fmla="*/ f130 1 f83"/>
                <a:gd name="f163" fmla="*/ f131 1 f84"/>
                <a:gd name="f164" fmla="*/ f132 1 f83"/>
                <a:gd name="f165" fmla="*/ f133 1 f84"/>
                <a:gd name="f166" fmla="*/ f134 1 f83"/>
                <a:gd name="f167" fmla="*/ f135 1 f83"/>
                <a:gd name="f168" fmla="*/ f136 1 f84"/>
                <a:gd name="f169" fmla="*/ f137 1 f83"/>
                <a:gd name="f170" fmla="*/ f138 1 f84"/>
                <a:gd name="f171" fmla="*/ f139 1 f83"/>
                <a:gd name="f172" fmla="*/ f140 1 f84"/>
                <a:gd name="f173" fmla="*/ f141 1 f84"/>
                <a:gd name="f174" fmla="*/ f142 f74 1"/>
                <a:gd name="f175" fmla="*/ f143 f74 1"/>
                <a:gd name="f176" fmla="*/ f145 f75 1"/>
                <a:gd name="f177" fmla="*/ f144 f75 1"/>
                <a:gd name="f178" fmla="*/ f146 f74 1"/>
                <a:gd name="f179" fmla="*/ f147 f75 1"/>
                <a:gd name="f180" fmla="*/ f148 f74 1"/>
                <a:gd name="f181" fmla="*/ f149 f75 1"/>
                <a:gd name="f182" fmla="*/ f150 f74 1"/>
                <a:gd name="f183" fmla="*/ f151 f75 1"/>
                <a:gd name="f184" fmla="*/ f152 f74 1"/>
                <a:gd name="f185" fmla="*/ f153 f75 1"/>
                <a:gd name="f186" fmla="*/ f154 f74 1"/>
                <a:gd name="f187" fmla="*/ f155 f75 1"/>
                <a:gd name="f188" fmla="*/ f156 f74 1"/>
                <a:gd name="f189" fmla="*/ f157 f75 1"/>
                <a:gd name="f190" fmla="*/ f158 f74 1"/>
                <a:gd name="f191" fmla="*/ f159 f75 1"/>
                <a:gd name="f192" fmla="*/ f160 f74 1"/>
                <a:gd name="f193" fmla="*/ f161 f75 1"/>
                <a:gd name="f194" fmla="*/ f162 f74 1"/>
                <a:gd name="f195" fmla="*/ f163 f75 1"/>
                <a:gd name="f196" fmla="*/ f164 f74 1"/>
                <a:gd name="f197" fmla="*/ f165 f75 1"/>
                <a:gd name="f198" fmla="*/ f166 f74 1"/>
                <a:gd name="f199" fmla="*/ f167 f74 1"/>
                <a:gd name="f200" fmla="*/ f168 f75 1"/>
                <a:gd name="f201" fmla="*/ f169 f74 1"/>
                <a:gd name="f202" fmla="*/ f170 f75 1"/>
                <a:gd name="f203" fmla="*/ f171 f74 1"/>
                <a:gd name="f204" fmla="*/ f172 f75 1"/>
                <a:gd name="f205" fmla="*/ f173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7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203" y="f204"/>
                </a:cxn>
                <a:cxn ang="f113">
                  <a:pos x="f203" y="f205"/>
                </a:cxn>
                <a:cxn ang="f113">
                  <a:pos x="f178" y="f179"/>
                </a:cxn>
              </a:cxnLst>
              <a:rect l="f174" t="f177" r="f175" b="f176"/>
              <a:pathLst>
                <a:path w="168" h="23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4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5" y="f32"/>
                    <a:pt x="f5" y="f33"/>
                    <a:pt x="f5" y="f34"/>
                  </a:cubicBezTo>
                  <a:cubicBezTo>
                    <a:pt x="f35" y="f5"/>
                    <a:pt x="f36" y="f37"/>
                    <a:pt x="f38" y="f30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6"/>
                    <a:pt x="f45" y="f26"/>
                    <a:pt x="f46" y="f47"/>
                  </a:cubicBezTo>
                  <a:cubicBezTo>
                    <a:pt x="f48" y="f49"/>
                    <a:pt x="f17" y="f49"/>
                    <a:pt x="f50" y="f32"/>
                  </a:cubicBezTo>
                  <a:cubicBezTo>
                    <a:pt x="f41" y="f51"/>
                    <a:pt x="f52" y="f53"/>
                    <a:pt x="f54" y="f32"/>
                  </a:cubicBezTo>
                  <a:cubicBezTo>
                    <a:pt x="f55" y="f56"/>
                    <a:pt x="f57" y="f56"/>
                    <a:pt x="f58" y="f56"/>
                  </a:cubicBezTo>
                  <a:cubicBezTo>
                    <a:pt x="f59" y="f56"/>
                    <a:pt x="f60" y="f32"/>
                    <a:pt x="f61" y="f62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" y="f68"/>
                    <a:pt x="f69" y="f70"/>
                    <a:pt x="f65" y="f71"/>
                  </a:cubicBezTo>
                  <a:cubicBezTo>
                    <a:pt x="f65" y="f72"/>
                    <a:pt x="f63" y="f12"/>
                    <a:pt x="f8" y="f7"/>
                  </a:cubicBezTo>
                  <a:close/>
                </a:path>
              </a:pathLst>
            </a:custGeom>
            <a:solidFill>
              <a:srgbClr val="EDB6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0680AC03-7E2A-D5C5-A881-C3952EFBF6A2}"/>
                </a:ext>
              </a:extLst>
            </p:cNvPr>
            <p:cNvSpPr/>
            <p:nvPr/>
          </p:nvSpPr>
          <p:spPr>
            <a:xfrm>
              <a:off x="11793538" y="8056558"/>
              <a:ext cx="600075" cy="103187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223"/>
                <a:gd name="f8" fmla="val 383"/>
                <a:gd name="f9" fmla="val 208"/>
                <a:gd name="f10" fmla="val 3"/>
                <a:gd name="f11" fmla="val 211"/>
                <a:gd name="f12" fmla="val 108"/>
                <a:gd name="f13" fmla="val 214"/>
                <a:gd name="f14" fmla="val 213"/>
                <a:gd name="f15" fmla="val 220"/>
                <a:gd name="f16" fmla="val 317"/>
                <a:gd name="f17" fmla="val 221"/>
                <a:gd name="f18" fmla="val 326"/>
                <a:gd name="f19" fmla="val 335"/>
                <a:gd name="f20" fmla="val 344"/>
                <a:gd name="f21" fmla="val 351"/>
                <a:gd name="f22" fmla="val 359"/>
                <a:gd name="f23" fmla="val 147"/>
                <a:gd name="f24" fmla="val 364"/>
                <a:gd name="f25" fmla="val 85"/>
                <a:gd name="f26" fmla="val 376"/>
                <a:gd name="f27" fmla="val 21"/>
                <a:gd name="f28" fmla="val 380"/>
                <a:gd name="f29" fmla="val 14"/>
                <a:gd name="f30" fmla="val 382"/>
                <a:gd name="f31" fmla="val 7"/>
                <a:gd name="f32" fmla="val 379"/>
                <a:gd name="f33" fmla="val 4"/>
                <a:gd name="f34" fmla="val 367"/>
                <a:gd name="f35" fmla="val 15"/>
                <a:gd name="f36" fmla="val 24"/>
                <a:gd name="f37" fmla="val 59"/>
                <a:gd name="f38" fmla="val 339"/>
                <a:gd name="f39" fmla="val 90"/>
                <a:gd name="f40" fmla="val 314"/>
                <a:gd name="f41" fmla="val 118"/>
                <a:gd name="f42" fmla="val 285"/>
                <a:gd name="f43" fmla="val 153"/>
                <a:gd name="f44" fmla="val 248"/>
                <a:gd name="f45" fmla="val 165"/>
                <a:gd name="f46" fmla="val 203"/>
                <a:gd name="f47" fmla="val 175"/>
                <a:gd name="f48" fmla="val 156"/>
                <a:gd name="f49" fmla="val 185"/>
                <a:gd name="f50" fmla="val 109"/>
                <a:gd name="f51" fmla="val 195"/>
                <a:gd name="f52" fmla="val 63"/>
                <a:gd name="f53" fmla="val 196"/>
                <a:gd name="f54" fmla="val 9"/>
                <a:gd name="f55" fmla="+- 0 0 -90"/>
                <a:gd name="f56" fmla="*/ f4 1 223"/>
                <a:gd name="f57" fmla="*/ f5 1 383"/>
                <a:gd name="f58" fmla="val f6"/>
                <a:gd name="f59" fmla="val f7"/>
                <a:gd name="f60" fmla="val f8"/>
                <a:gd name="f61" fmla="*/ f55 f0 1"/>
                <a:gd name="f62" fmla="+- f60 0 f58"/>
                <a:gd name="f63" fmla="+- f59 0 f58"/>
                <a:gd name="f64" fmla="*/ f61 1 f3"/>
                <a:gd name="f65" fmla="*/ f63 1 223"/>
                <a:gd name="f66" fmla="*/ f62 1 383"/>
                <a:gd name="f67" fmla="*/ 208 f63 1"/>
                <a:gd name="f68" fmla="*/ 3 f62 1"/>
                <a:gd name="f69" fmla="*/ 220 f63 1"/>
                <a:gd name="f70" fmla="*/ 317 f62 1"/>
                <a:gd name="f71" fmla="*/ 221 f63 1"/>
                <a:gd name="f72" fmla="*/ 344 f62 1"/>
                <a:gd name="f73" fmla="*/ 211 f63 1"/>
                <a:gd name="f74" fmla="*/ 360 f62 1"/>
                <a:gd name="f75" fmla="*/ 21 f63 1"/>
                <a:gd name="f76" fmla="*/ 380 f62 1"/>
                <a:gd name="f77" fmla="*/ 0 f63 1"/>
                <a:gd name="f78" fmla="*/ 379 f62 1"/>
                <a:gd name="f79" fmla="*/ 24 f63 1"/>
                <a:gd name="f80" fmla="*/ 359 f62 1"/>
                <a:gd name="f81" fmla="*/ 118 f63 1"/>
                <a:gd name="f82" fmla="*/ 285 f62 1"/>
                <a:gd name="f83" fmla="*/ 175 f63 1"/>
                <a:gd name="f84" fmla="*/ 156 f62 1"/>
                <a:gd name="f85" fmla="*/ 196 f63 1"/>
                <a:gd name="f86" fmla="*/ 15 f62 1"/>
                <a:gd name="f87" fmla="+- f64 0 f1"/>
                <a:gd name="f88" fmla="*/ f67 1 223"/>
                <a:gd name="f89" fmla="*/ f68 1 383"/>
                <a:gd name="f90" fmla="*/ f69 1 223"/>
                <a:gd name="f91" fmla="*/ f70 1 383"/>
                <a:gd name="f92" fmla="*/ f71 1 223"/>
                <a:gd name="f93" fmla="*/ f72 1 383"/>
                <a:gd name="f94" fmla="*/ f73 1 223"/>
                <a:gd name="f95" fmla="*/ f74 1 383"/>
                <a:gd name="f96" fmla="*/ f75 1 223"/>
                <a:gd name="f97" fmla="*/ f76 1 383"/>
                <a:gd name="f98" fmla="*/ f77 1 223"/>
                <a:gd name="f99" fmla="*/ f78 1 383"/>
                <a:gd name="f100" fmla="*/ f79 1 223"/>
                <a:gd name="f101" fmla="*/ f80 1 383"/>
                <a:gd name="f102" fmla="*/ f81 1 223"/>
                <a:gd name="f103" fmla="*/ f82 1 383"/>
                <a:gd name="f104" fmla="*/ f83 1 223"/>
                <a:gd name="f105" fmla="*/ f84 1 383"/>
                <a:gd name="f106" fmla="*/ f85 1 223"/>
                <a:gd name="f107" fmla="*/ f86 1 383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223" h="383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7" y="f19"/>
                    <a:pt x="f17" y="f20"/>
                  </a:cubicBezTo>
                  <a:cubicBezTo>
                    <a:pt x="f15" y="f21"/>
                    <a:pt x="f7" y="f22"/>
                    <a:pt x="f11" y="f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8"/>
                    <a:pt x="f6" y="f32"/>
                  </a:cubicBezTo>
                  <a:cubicBezTo>
                    <a:pt x="f33" y="f34"/>
                    <a:pt x="f35" y="f24"/>
                    <a:pt x="f36" y="f22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35"/>
                  </a:cubicBezTo>
                  <a:cubicBezTo>
                    <a:pt x="f53" y="f54"/>
                    <a:pt x="f53" y="f6"/>
                    <a:pt x="f9" y="f10"/>
                  </a:cubicBezTo>
                  <a:close/>
                </a:path>
              </a:pathLst>
            </a:custGeom>
            <a:solidFill>
              <a:srgbClr val="9C67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ABD89998-E8DE-E5BC-670C-CBEEF60BA88B}"/>
                </a:ext>
              </a:extLst>
            </p:cNvPr>
            <p:cNvSpPr/>
            <p:nvPr/>
          </p:nvSpPr>
          <p:spPr>
            <a:xfrm>
              <a:off x="12734921" y="6937379"/>
              <a:ext cx="482602" cy="444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9"/>
                <a:gd name="f7" fmla="val 165"/>
                <a:gd name="f8" fmla="val 20"/>
                <a:gd name="f9" fmla="val 175"/>
                <a:gd name="f10" fmla="val 58"/>
                <a:gd name="f11" fmla="val 171"/>
                <a:gd name="f12" fmla="val 97"/>
                <a:gd name="f13" fmla="val 166"/>
                <a:gd name="f14" fmla="val 136"/>
                <a:gd name="f15" fmla="val 145"/>
                <a:gd name="f16" fmla="val 164"/>
                <a:gd name="f17" fmla="val 155"/>
                <a:gd name="f18" fmla="val 163"/>
                <a:gd name="f19" fmla="val 161"/>
                <a:gd name="f20" fmla="val 159"/>
                <a:gd name="f21" fmla="val 157"/>
                <a:gd name="f22" fmla="val 150"/>
                <a:gd name="f23" fmla="val 141"/>
                <a:gd name="f24" fmla="val 132"/>
                <a:gd name="f25" fmla="val 103"/>
                <a:gd name="f26" fmla="val 75"/>
                <a:gd name="f27" fmla="val 46"/>
                <a:gd name="f28" fmla="val 6"/>
                <a:gd name="f29" fmla="val 5"/>
                <a:gd name="f30" fmla="val 115"/>
                <a:gd name="f31" fmla="val 1"/>
                <a:gd name="f32" fmla="val 81"/>
                <a:gd name="f33" fmla="val 47"/>
                <a:gd name="f34" fmla="val 4"/>
                <a:gd name="f35" fmla="val 13"/>
                <a:gd name="f36" fmla="val 15"/>
                <a:gd name="f37" fmla="val 29"/>
                <a:gd name="f38" fmla="val 8"/>
                <a:gd name="f39" fmla="val 42"/>
                <a:gd name="f40" fmla="val 79"/>
                <a:gd name="f41" fmla="val 12"/>
                <a:gd name="f42" fmla="val 116"/>
                <a:gd name="f43" fmla="val 18"/>
                <a:gd name="f44" fmla="val 153"/>
                <a:gd name="f45" fmla="val 23"/>
                <a:gd name="f46" fmla="val 162"/>
                <a:gd name="f47" fmla="val 24"/>
                <a:gd name="f48" fmla="val 170"/>
                <a:gd name="f49" fmla="+- 0 0 -90"/>
                <a:gd name="f50" fmla="*/ f3 1 179"/>
                <a:gd name="f51" fmla="*/ f4 1 165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79"/>
                <a:gd name="f60" fmla="*/ f56 1 165"/>
                <a:gd name="f61" fmla="*/ 179 f57 1"/>
                <a:gd name="f62" fmla="*/ 20 f56 1"/>
                <a:gd name="f63" fmla="*/ 166 f57 1"/>
                <a:gd name="f64" fmla="*/ 136 f56 1"/>
                <a:gd name="f65" fmla="*/ 163 f57 1"/>
                <a:gd name="f66" fmla="*/ 165 f56 1"/>
                <a:gd name="f67" fmla="*/ 157 f57 1"/>
                <a:gd name="f68" fmla="*/ 163 f56 1"/>
                <a:gd name="f69" fmla="*/ 132 f57 1"/>
                <a:gd name="f70" fmla="*/ 155 f56 1"/>
                <a:gd name="f71" fmla="*/ 46 f57 1"/>
                <a:gd name="f72" fmla="*/ 5 f57 1"/>
                <a:gd name="f73" fmla="*/ 115 f56 1"/>
                <a:gd name="f74" fmla="*/ 4 f57 1"/>
                <a:gd name="f75" fmla="*/ 13 f56 1"/>
                <a:gd name="f76" fmla="*/ 42 f57 1"/>
                <a:gd name="f77" fmla="*/ 8 f56 1"/>
                <a:gd name="f78" fmla="*/ 153 f57 1"/>
                <a:gd name="f79" fmla="*/ 23 f56 1"/>
                <a:gd name="f80" fmla="+- f58 0 f1"/>
                <a:gd name="f81" fmla="*/ f61 1 179"/>
                <a:gd name="f82" fmla="*/ f62 1 165"/>
                <a:gd name="f83" fmla="*/ f63 1 179"/>
                <a:gd name="f84" fmla="*/ f64 1 165"/>
                <a:gd name="f85" fmla="*/ f65 1 179"/>
                <a:gd name="f86" fmla="*/ f66 1 165"/>
                <a:gd name="f87" fmla="*/ f67 1 179"/>
                <a:gd name="f88" fmla="*/ f68 1 165"/>
                <a:gd name="f89" fmla="*/ f69 1 179"/>
                <a:gd name="f90" fmla="*/ f70 1 165"/>
                <a:gd name="f91" fmla="*/ f71 1 179"/>
                <a:gd name="f92" fmla="*/ f72 1 179"/>
                <a:gd name="f93" fmla="*/ f73 1 165"/>
                <a:gd name="f94" fmla="*/ f74 1 179"/>
                <a:gd name="f95" fmla="*/ f75 1 165"/>
                <a:gd name="f96" fmla="*/ f76 1 179"/>
                <a:gd name="f97" fmla="*/ f77 1 165"/>
                <a:gd name="f98" fmla="*/ f78 1 179"/>
                <a:gd name="f99" fmla="*/ f79 1 165"/>
                <a:gd name="f100" fmla="*/ 0 1 f59"/>
                <a:gd name="f101" fmla="*/ f53 1 f59"/>
                <a:gd name="f102" fmla="*/ 0 1 f60"/>
                <a:gd name="f103" fmla="*/ f54 1 f60"/>
                <a:gd name="f104" fmla="*/ f81 1 f59"/>
                <a:gd name="f105" fmla="*/ f82 1 f60"/>
                <a:gd name="f106" fmla="*/ f83 1 f59"/>
                <a:gd name="f107" fmla="*/ f84 1 f60"/>
                <a:gd name="f108" fmla="*/ f85 1 f59"/>
                <a:gd name="f109" fmla="*/ f86 1 f60"/>
                <a:gd name="f110" fmla="*/ f87 1 f59"/>
                <a:gd name="f111" fmla="*/ f88 1 f60"/>
                <a:gd name="f112" fmla="*/ f89 1 f59"/>
                <a:gd name="f113" fmla="*/ f90 1 f60"/>
                <a:gd name="f114" fmla="*/ f91 1 f59"/>
                <a:gd name="f115" fmla="*/ f92 1 f59"/>
                <a:gd name="f116" fmla="*/ f93 1 f60"/>
                <a:gd name="f117" fmla="*/ f94 1 f59"/>
                <a:gd name="f118" fmla="*/ f95 1 f60"/>
                <a:gd name="f119" fmla="*/ f96 1 f59"/>
                <a:gd name="f120" fmla="*/ f97 1 f60"/>
                <a:gd name="f121" fmla="*/ f98 1 f59"/>
                <a:gd name="f122" fmla="*/ f99 1 f60"/>
                <a:gd name="f123" fmla="*/ f100 f50 1"/>
                <a:gd name="f124" fmla="*/ f101 f50 1"/>
                <a:gd name="f125" fmla="*/ f103 f51 1"/>
                <a:gd name="f126" fmla="*/ f102 f51 1"/>
                <a:gd name="f127" fmla="*/ f104 f50 1"/>
                <a:gd name="f128" fmla="*/ f105 f51 1"/>
                <a:gd name="f129" fmla="*/ f106 f50 1"/>
                <a:gd name="f130" fmla="*/ f107 f51 1"/>
                <a:gd name="f131" fmla="*/ f108 f50 1"/>
                <a:gd name="f132" fmla="*/ f109 f51 1"/>
                <a:gd name="f133" fmla="*/ f110 f50 1"/>
                <a:gd name="f134" fmla="*/ f111 f51 1"/>
                <a:gd name="f135" fmla="*/ f112 f50 1"/>
                <a:gd name="f136" fmla="*/ f113 f51 1"/>
                <a:gd name="f137" fmla="*/ f114 f50 1"/>
                <a:gd name="f138" fmla="*/ f115 f50 1"/>
                <a:gd name="f139" fmla="*/ f116 f51 1"/>
                <a:gd name="f140" fmla="*/ f117 f50 1"/>
                <a:gd name="f141" fmla="*/ f118 f51 1"/>
                <a:gd name="f142" fmla="*/ f119 f50 1"/>
                <a:gd name="f143" fmla="*/ f120 f51 1"/>
                <a:gd name="f144" fmla="*/ f121 f50 1"/>
                <a:gd name="f145" fmla="*/ f122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7" y="f128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6"/>
                </a:cxn>
                <a:cxn ang="f80">
                  <a:pos x="f138" y="f139"/>
                </a:cxn>
                <a:cxn ang="f80">
                  <a:pos x="f140" y="f141"/>
                </a:cxn>
                <a:cxn ang="f80">
                  <a:pos x="f142" y="f143"/>
                </a:cxn>
                <a:cxn ang="f80">
                  <a:pos x="f144" y="f145"/>
                </a:cxn>
                <a:cxn ang="f80">
                  <a:pos x="f127" y="f128"/>
                </a:cxn>
              </a:cxnLst>
              <a:rect l="f123" t="f126" r="f124" b="f125"/>
              <a:pathLst>
                <a:path w="179" h="165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7" y="f15"/>
                    <a:pt x="f16" y="f17"/>
                    <a:pt x="f18" y="f7"/>
                  </a:cubicBezTo>
                  <a:cubicBezTo>
                    <a:pt x="f19" y="f7"/>
                    <a:pt x="f20" y="f7"/>
                    <a:pt x="f21" y="f18"/>
                  </a:cubicBezTo>
                  <a:cubicBezTo>
                    <a:pt x="f22" y="f17"/>
                    <a:pt x="f23" y="f17"/>
                    <a:pt x="f24" y="f17"/>
                  </a:cubicBezTo>
                  <a:cubicBezTo>
                    <a:pt x="f25" y="f17"/>
                    <a:pt x="f26" y="f17"/>
                    <a:pt x="f27" y="f17"/>
                  </a:cubicBezTo>
                  <a:cubicBezTo>
                    <a:pt x="f28" y="f17"/>
                    <a:pt x="f28" y="f17"/>
                    <a:pt x="f29" y="f30"/>
                  </a:cubicBezTo>
                  <a:cubicBezTo>
                    <a:pt x="f31" y="f32"/>
                    <a:pt x="f5" y="f33"/>
                    <a:pt x="f34" y="f35"/>
                  </a:cubicBezTo>
                  <a:cubicBezTo>
                    <a:pt x="f36" y="f5"/>
                    <a:pt x="f37" y="f38"/>
                    <a:pt x="f39" y="f38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3"/>
                    <a:pt x="f6" y="f8"/>
                  </a:cubicBezTo>
                  <a:close/>
                </a:path>
              </a:pathLst>
            </a:custGeom>
            <a:solidFill>
              <a:srgbClr val="EFB9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97FAD8E4-E714-8874-C063-82C15E7DD782}"/>
                </a:ext>
              </a:extLst>
            </p:cNvPr>
            <p:cNvSpPr/>
            <p:nvPr/>
          </p:nvSpPr>
          <p:spPr>
            <a:xfrm>
              <a:off x="12215817" y="6630991"/>
              <a:ext cx="1109660" cy="185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2"/>
                <a:gd name="f7" fmla="val 69"/>
                <a:gd name="f8" fmla="val 267"/>
                <a:gd name="f9" fmla="val 4"/>
                <a:gd name="f10" fmla="val 303"/>
                <a:gd name="f11" fmla="val 5"/>
                <a:gd name="f12" fmla="val 339"/>
                <a:gd name="f13" fmla="val 374"/>
                <a:gd name="f14" fmla="val 397"/>
                <a:gd name="f15" fmla="val 6"/>
                <a:gd name="f16" fmla="val 26"/>
                <a:gd name="f17" fmla="val 404"/>
                <a:gd name="f18" fmla="val 48"/>
                <a:gd name="f19" fmla="val 400"/>
                <a:gd name="f20" fmla="val 59"/>
                <a:gd name="f21" fmla="val 388"/>
                <a:gd name="f22" fmla="val 53"/>
                <a:gd name="f23" fmla="val 381"/>
                <a:gd name="f24" fmla="val 366"/>
                <a:gd name="f25" fmla="val 64"/>
                <a:gd name="f26" fmla="val 351"/>
                <a:gd name="f27" fmla="val 65"/>
                <a:gd name="f28" fmla="val 336"/>
                <a:gd name="f29" fmla="val 293"/>
                <a:gd name="f30" fmla="val 249"/>
                <a:gd name="f31" fmla="val 66"/>
                <a:gd name="f32" fmla="val 205"/>
                <a:gd name="f33" fmla="val 194"/>
                <a:gd name="f34" fmla="val 62"/>
                <a:gd name="f35" fmla="val 183"/>
                <a:gd name="f36" fmla="val 61"/>
                <a:gd name="f37" fmla="val 171"/>
                <a:gd name="f38" fmla="val 116"/>
                <a:gd name="f39" fmla="val 63"/>
                <a:gd name="f40" fmla="val 7"/>
                <a:gd name="f41" fmla="val 55"/>
                <a:gd name="f42" fmla="val 12"/>
                <a:gd name="f43" fmla="val 49"/>
                <a:gd name="f44" fmla="val 88"/>
                <a:gd name="f45" fmla="val 108"/>
                <a:gd name="f46" fmla="val 110"/>
                <a:gd name="f47" fmla="val 1"/>
                <a:gd name="f48" fmla="val 114"/>
                <a:gd name="f49" fmla="val 118"/>
                <a:gd name="f50" fmla="val 164"/>
                <a:gd name="f51" fmla="val 3"/>
                <a:gd name="f52" fmla="val 211"/>
                <a:gd name="f53" fmla="val 257"/>
                <a:gd name="f54" fmla="val 261"/>
                <a:gd name="f55" fmla="val 265"/>
                <a:gd name="f56" fmla="+- 0 0 -90"/>
                <a:gd name="f57" fmla="*/ f3 1 412"/>
                <a:gd name="f58" fmla="*/ f4 1 69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412"/>
                <a:gd name="f67" fmla="*/ f63 1 69"/>
                <a:gd name="f68" fmla="*/ 267 f64 1"/>
                <a:gd name="f69" fmla="*/ 4 f63 1"/>
                <a:gd name="f70" fmla="*/ 374 f64 1"/>
                <a:gd name="f71" fmla="*/ 5 f63 1"/>
                <a:gd name="f72" fmla="*/ 404 f64 1"/>
                <a:gd name="f73" fmla="*/ 48 f63 1"/>
                <a:gd name="f74" fmla="*/ 381 f64 1"/>
                <a:gd name="f75" fmla="*/ 59 f63 1"/>
                <a:gd name="f76" fmla="*/ 336 f64 1"/>
                <a:gd name="f77" fmla="*/ 65 f63 1"/>
                <a:gd name="f78" fmla="*/ 205 f64 1"/>
                <a:gd name="f79" fmla="*/ 64 f63 1"/>
                <a:gd name="f80" fmla="*/ 171 f64 1"/>
                <a:gd name="f81" fmla="*/ 61 f63 1"/>
                <a:gd name="f82" fmla="*/ 7 f64 1"/>
                <a:gd name="f83" fmla="*/ 66 f63 1"/>
                <a:gd name="f84" fmla="*/ 4 f64 1"/>
                <a:gd name="f85" fmla="*/ 55 f63 1"/>
                <a:gd name="f86" fmla="*/ 49 f64 1"/>
                <a:gd name="f87" fmla="*/ 108 f64 1"/>
                <a:gd name="f88" fmla="*/ 118 f64 1"/>
                <a:gd name="f89" fmla="*/ 0 f63 1"/>
                <a:gd name="f90" fmla="*/ 257 f64 1"/>
                <a:gd name="f91" fmla="+- f65 0 f1"/>
                <a:gd name="f92" fmla="*/ f68 1 412"/>
                <a:gd name="f93" fmla="*/ f69 1 69"/>
                <a:gd name="f94" fmla="*/ f70 1 412"/>
                <a:gd name="f95" fmla="*/ f71 1 69"/>
                <a:gd name="f96" fmla="*/ f72 1 412"/>
                <a:gd name="f97" fmla="*/ f73 1 69"/>
                <a:gd name="f98" fmla="*/ f74 1 412"/>
                <a:gd name="f99" fmla="*/ f75 1 69"/>
                <a:gd name="f100" fmla="*/ f76 1 412"/>
                <a:gd name="f101" fmla="*/ f77 1 69"/>
                <a:gd name="f102" fmla="*/ f78 1 412"/>
                <a:gd name="f103" fmla="*/ f79 1 69"/>
                <a:gd name="f104" fmla="*/ f80 1 412"/>
                <a:gd name="f105" fmla="*/ f81 1 69"/>
                <a:gd name="f106" fmla="*/ f82 1 412"/>
                <a:gd name="f107" fmla="*/ f83 1 69"/>
                <a:gd name="f108" fmla="*/ f84 1 412"/>
                <a:gd name="f109" fmla="*/ f85 1 69"/>
                <a:gd name="f110" fmla="*/ f86 1 412"/>
                <a:gd name="f111" fmla="*/ f87 1 412"/>
                <a:gd name="f112" fmla="*/ f88 1 412"/>
                <a:gd name="f113" fmla="*/ f89 1 69"/>
                <a:gd name="f114" fmla="*/ f90 1 412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6"/>
                <a:gd name="f122" fmla="*/ f95 1 f67"/>
                <a:gd name="f123" fmla="*/ f96 1 f66"/>
                <a:gd name="f124" fmla="*/ f97 1 f67"/>
                <a:gd name="f125" fmla="*/ f98 1 f66"/>
                <a:gd name="f126" fmla="*/ f99 1 f67"/>
                <a:gd name="f127" fmla="*/ f100 1 f66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7"/>
                <a:gd name="f133" fmla="*/ f106 1 f66"/>
                <a:gd name="f134" fmla="*/ f107 1 f67"/>
                <a:gd name="f135" fmla="*/ f108 1 f66"/>
                <a:gd name="f136" fmla="*/ f109 1 f67"/>
                <a:gd name="f137" fmla="*/ f110 1 f66"/>
                <a:gd name="f138" fmla="*/ f111 1 f66"/>
                <a:gd name="f139" fmla="*/ f112 1 f66"/>
                <a:gd name="f140" fmla="*/ f113 1 f67"/>
                <a:gd name="f141" fmla="*/ f114 1 f66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7 1"/>
                <a:gd name="f149" fmla="*/ f122 f58 1"/>
                <a:gd name="f150" fmla="*/ f123 f57 1"/>
                <a:gd name="f151" fmla="*/ f124 f58 1"/>
                <a:gd name="f152" fmla="*/ f125 f57 1"/>
                <a:gd name="f153" fmla="*/ f126 f58 1"/>
                <a:gd name="f154" fmla="*/ f127 f57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8 1"/>
                <a:gd name="f160" fmla="*/ f133 f57 1"/>
                <a:gd name="f161" fmla="*/ f134 f58 1"/>
                <a:gd name="f162" fmla="*/ f135 f57 1"/>
                <a:gd name="f163" fmla="*/ f136 f58 1"/>
                <a:gd name="f164" fmla="*/ f137 f57 1"/>
                <a:gd name="f165" fmla="*/ f138 f57 1"/>
                <a:gd name="f166" fmla="*/ f139 f57 1"/>
                <a:gd name="f167" fmla="*/ f140 f58 1"/>
                <a:gd name="f168" fmla="*/ f14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49"/>
                </a:cxn>
                <a:cxn ang="f91">
                  <a:pos x="f165" y="f147"/>
                </a:cxn>
                <a:cxn ang="f91">
                  <a:pos x="f166" y="f167"/>
                </a:cxn>
                <a:cxn ang="f91">
                  <a:pos x="f168" y="f167"/>
                </a:cxn>
                <a:cxn ang="f91">
                  <a:pos x="f146" y="f147"/>
                </a:cxn>
              </a:cxnLst>
              <a:rect l="f142" t="f145" r="f143" b="f144"/>
              <a:pathLst>
                <a:path w="412" h="69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0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25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7"/>
                    <a:pt x="f34" y="f39"/>
                    <a:pt x="f40" y="f31"/>
                  </a:cubicBezTo>
                  <a:cubicBezTo>
                    <a:pt x="f15" y="f34"/>
                    <a:pt x="f11" y="f20"/>
                    <a:pt x="f9" y="f41"/>
                  </a:cubicBezTo>
                  <a:cubicBezTo>
                    <a:pt x="f5" y="f42"/>
                    <a:pt x="f15" y="f11"/>
                    <a:pt x="f43" y="f11"/>
                  </a:cubicBezTo>
                  <a:cubicBezTo>
                    <a:pt x="f7" y="f11"/>
                    <a:pt x="f44" y="f11"/>
                    <a:pt x="f45" y="f9"/>
                  </a:cubicBezTo>
                  <a:cubicBezTo>
                    <a:pt x="f46" y="f47"/>
                    <a:pt x="f48" y="f5"/>
                    <a:pt x="f49" y="f5"/>
                  </a:cubicBezTo>
                  <a:cubicBezTo>
                    <a:pt x="f50" y="f51"/>
                    <a:pt x="f52" y="f9"/>
                    <a:pt x="f53" y="f5"/>
                  </a:cubicBezTo>
                  <a:cubicBezTo>
                    <a:pt x="f54" y="f5"/>
                    <a:pt x="f55" y="f47"/>
                    <a:pt x="f8" y="f9"/>
                  </a:cubicBezTo>
                  <a:close/>
                </a:path>
              </a:pathLst>
            </a:custGeom>
            <a:solidFill>
              <a:srgbClr val="F1CD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9895082-7651-C01F-A732-9797CADE47F2}"/>
                </a:ext>
              </a:extLst>
            </p:cNvPr>
            <p:cNvSpPr/>
            <p:nvPr/>
          </p:nvSpPr>
          <p:spPr>
            <a:xfrm>
              <a:off x="9559923" y="8612184"/>
              <a:ext cx="549270" cy="7080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4"/>
                <a:gd name="f7" fmla="val 263"/>
                <a:gd name="f8" fmla="val 142"/>
                <a:gd name="f9" fmla="val 169"/>
                <a:gd name="f10" fmla="val 151"/>
                <a:gd name="f11" fmla="val 191"/>
                <a:gd name="f12" fmla="val 173"/>
                <a:gd name="f13" fmla="val 198"/>
                <a:gd name="f14" fmla="val 188"/>
                <a:gd name="f15" fmla="val 213"/>
                <a:gd name="f16" fmla="val 200"/>
                <a:gd name="f17" fmla="val 225"/>
                <a:gd name="f18" fmla="val 236"/>
                <a:gd name="f19" fmla="val 195"/>
                <a:gd name="f20" fmla="val 251"/>
                <a:gd name="f21" fmla="val 144"/>
                <a:gd name="f22" fmla="val 74"/>
                <a:gd name="f23" fmla="val 229"/>
                <a:gd name="f24" fmla="val 63"/>
                <a:gd name="f25" fmla="val 170"/>
                <a:gd name="f26" fmla="val 58"/>
                <a:gd name="f27" fmla="val 143"/>
                <a:gd name="f28" fmla="val 46"/>
                <a:gd name="f29" fmla="val 119"/>
                <a:gd name="f30" fmla="val 29"/>
                <a:gd name="f31" fmla="val 97"/>
                <a:gd name="f32" fmla="val 12"/>
                <a:gd name="f33" fmla="val 75"/>
                <a:gd name="f34" fmla="val 50"/>
                <a:gd name="f35" fmla="val 21"/>
                <a:gd name="f36" fmla="val 36"/>
                <a:gd name="f37" fmla="val 65"/>
                <a:gd name="f38" fmla="val 94"/>
                <a:gd name="f39" fmla="val 1"/>
                <a:gd name="f40" fmla="val 105"/>
                <a:gd name="f41" fmla="val 5"/>
                <a:gd name="f42" fmla="val 107"/>
                <a:gd name="f43" fmla="val 15"/>
                <a:gd name="f44" fmla="val 24"/>
                <a:gd name="f45" fmla="val 99"/>
                <a:gd name="f46" fmla="val 54"/>
                <a:gd name="f47" fmla="val 109"/>
                <a:gd name="f48" fmla="val 77"/>
                <a:gd name="f49" fmla="val 136"/>
                <a:gd name="f50" fmla="val 93"/>
                <a:gd name="f51" fmla="val 139"/>
                <a:gd name="f52" fmla="val 118"/>
                <a:gd name="f53" fmla="+- 0 0 -90"/>
                <a:gd name="f54" fmla="*/ f3 1 204"/>
                <a:gd name="f55" fmla="*/ f4 1 263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204"/>
                <a:gd name="f64" fmla="*/ f60 1 263"/>
                <a:gd name="f65" fmla="*/ 142 f61 1"/>
                <a:gd name="f66" fmla="*/ 169 f60 1"/>
                <a:gd name="f67" fmla="*/ 188 f61 1"/>
                <a:gd name="f68" fmla="*/ 213 f60 1"/>
                <a:gd name="f69" fmla="*/ 195 f61 1"/>
                <a:gd name="f70" fmla="*/ 251 f60 1"/>
                <a:gd name="f71" fmla="*/ 63 f61 1"/>
                <a:gd name="f72" fmla="*/ 170 f60 1"/>
                <a:gd name="f73" fmla="*/ 29 f61 1"/>
                <a:gd name="f74" fmla="*/ 97 f60 1"/>
                <a:gd name="f75" fmla="*/ 12 f61 1"/>
                <a:gd name="f76" fmla="*/ 21 f60 1"/>
                <a:gd name="f77" fmla="*/ 94 f61 1"/>
                <a:gd name="f78" fmla="*/ 1 f60 1"/>
                <a:gd name="f79" fmla="*/ 105 f61 1"/>
                <a:gd name="f80" fmla="*/ 24 f60 1"/>
                <a:gd name="f81" fmla="*/ 136 f61 1"/>
                <a:gd name="f82" fmla="*/ 93 f60 1"/>
                <a:gd name="f83" fmla="+- f62 0 f1"/>
                <a:gd name="f84" fmla="*/ f65 1 204"/>
                <a:gd name="f85" fmla="*/ f66 1 263"/>
                <a:gd name="f86" fmla="*/ f67 1 204"/>
                <a:gd name="f87" fmla="*/ f68 1 263"/>
                <a:gd name="f88" fmla="*/ f69 1 204"/>
                <a:gd name="f89" fmla="*/ f70 1 263"/>
                <a:gd name="f90" fmla="*/ f71 1 204"/>
                <a:gd name="f91" fmla="*/ f72 1 263"/>
                <a:gd name="f92" fmla="*/ f73 1 204"/>
                <a:gd name="f93" fmla="*/ f74 1 263"/>
                <a:gd name="f94" fmla="*/ f75 1 204"/>
                <a:gd name="f95" fmla="*/ f76 1 263"/>
                <a:gd name="f96" fmla="*/ f77 1 204"/>
                <a:gd name="f97" fmla="*/ f78 1 263"/>
                <a:gd name="f98" fmla="*/ f79 1 204"/>
                <a:gd name="f99" fmla="*/ f80 1 263"/>
                <a:gd name="f100" fmla="*/ f81 1 204"/>
                <a:gd name="f101" fmla="*/ f82 1 263"/>
                <a:gd name="f102" fmla="*/ 0 1 f63"/>
                <a:gd name="f103" fmla="*/ f57 1 f63"/>
                <a:gd name="f104" fmla="*/ 0 1 f64"/>
                <a:gd name="f105" fmla="*/ f58 1 f64"/>
                <a:gd name="f106" fmla="*/ f84 1 f63"/>
                <a:gd name="f107" fmla="*/ f85 1 f64"/>
                <a:gd name="f108" fmla="*/ f86 1 f63"/>
                <a:gd name="f109" fmla="*/ f87 1 f64"/>
                <a:gd name="f110" fmla="*/ f88 1 f63"/>
                <a:gd name="f111" fmla="*/ f89 1 f64"/>
                <a:gd name="f112" fmla="*/ f90 1 f63"/>
                <a:gd name="f113" fmla="*/ f91 1 f64"/>
                <a:gd name="f114" fmla="*/ f92 1 f63"/>
                <a:gd name="f115" fmla="*/ f93 1 f64"/>
                <a:gd name="f116" fmla="*/ f94 1 f63"/>
                <a:gd name="f117" fmla="*/ f95 1 f64"/>
                <a:gd name="f118" fmla="*/ f96 1 f63"/>
                <a:gd name="f119" fmla="*/ f97 1 f64"/>
                <a:gd name="f120" fmla="*/ f98 1 f63"/>
                <a:gd name="f121" fmla="*/ f99 1 f64"/>
                <a:gd name="f122" fmla="*/ f100 1 f63"/>
                <a:gd name="f123" fmla="*/ f101 1 f64"/>
                <a:gd name="f124" fmla="*/ f102 f54 1"/>
                <a:gd name="f125" fmla="*/ f103 f54 1"/>
                <a:gd name="f126" fmla="*/ f105 f55 1"/>
                <a:gd name="f127" fmla="*/ f104 f55 1"/>
                <a:gd name="f128" fmla="*/ f106 f54 1"/>
                <a:gd name="f129" fmla="*/ f107 f55 1"/>
                <a:gd name="f130" fmla="*/ f108 f54 1"/>
                <a:gd name="f131" fmla="*/ f109 f55 1"/>
                <a:gd name="f132" fmla="*/ f110 f54 1"/>
                <a:gd name="f133" fmla="*/ f111 f55 1"/>
                <a:gd name="f134" fmla="*/ f112 f54 1"/>
                <a:gd name="f135" fmla="*/ f113 f55 1"/>
                <a:gd name="f136" fmla="*/ f114 f54 1"/>
                <a:gd name="f137" fmla="*/ f115 f55 1"/>
                <a:gd name="f138" fmla="*/ f116 f54 1"/>
                <a:gd name="f139" fmla="*/ f117 f55 1"/>
                <a:gd name="f140" fmla="*/ f118 f54 1"/>
                <a:gd name="f141" fmla="*/ f119 f55 1"/>
                <a:gd name="f142" fmla="*/ f120 f54 1"/>
                <a:gd name="f143" fmla="*/ f121 f55 1"/>
                <a:gd name="f144" fmla="*/ f122 f54 1"/>
                <a:gd name="f145" fmla="*/ f123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28" y="f129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28" y="f129"/>
                </a:cxn>
              </a:cxnLst>
              <a:rect l="f124" t="f127" r="f125" b="f126"/>
              <a:pathLst>
                <a:path w="204" h="26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7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5" y="f34"/>
                    <a:pt x="f32" y="f35"/>
                  </a:cubicBezTo>
                  <a:cubicBezTo>
                    <a:pt x="f36" y="f5"/>
                    <a:pt x="f37" y="f5"/>
                    <a:pt x="f38" y="f39"/>
                  </a:cubicBezTo>
                  <a:cubicBezTo>
                    <a:pt x="f40" y="f41"/>
                    <a:pt x="f42" y="f43"/>
                    <a:pt x="f40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21" y="f27"/>
                    <a:pt x="f8" y="f9"/>
                  </a:cubicBezTo>
                  <a:close/>
                </a:path>
              </a:pathLst>
            </a:custGeom>
            <a:solidFill>
              <a:srgbClr val="B28A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BE387C04-EEA6-D8D8-FF4C-57770FED173B}"/>
                </a:ext>
              </a:extLst>
            </p:cNvPr>
            <p:cNvSpPr/>
            <p:nvPr/>
          </p:nvSpPr>
          <p:spPr>
            <a:xfrm>
              <a:off x="10825160" y="4391021"/>
              <a:ext cx="444498" cy="6969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"/>
                <a:gd name="f7" fmla="val 259"/>
                <a:gd name="f8" fmla="val 8"/>
                <a:gd name="f9" fmla="val 27"/>
                <a:gd name="f10" fmla="val 12"/>
                <a:gd name="f11" fmla="val 36"/>
                <a:gd name="f12" fmla="val 32"/>
                <a:gd name="f13" fmla="val 50"/>
                <a:gd name="f14" fmla="val 48"/>
                <a:gd name="f15" fmla="val 66"/>
                <a:gd name="f16" fmla="val 81"/>
                <a:gd name="f17" fmla="val 85"/>
                <a:gd name="f18" fmla="val 96"/>
                <a:gd name="f19" fmla="val 104"/>
                <a:gd name="f20" fmla="val 102"/>
                <a:gd name="f21" fmla="val 112"/>
                <a:gd name="f22" fmla="val 107"/>
                <a:gd name="f23" fmla="val 116"/>
                <a:gd name="f24" fmla="val 101"/>
                <a:gd name="f25" fmla="val 120"/>
                <a:gd name="f26" fmla="val 72"/>
                <a:gd name="f27" fmla="val 133"/>
                <a:gd name="f28" fmla="val 45"/>
                <a:gd name="f29" fmla="val 138"/>
                <a:gd name="f30" fmla="val 14"/>
                <a:gd name="f31" fmla="val 146"/>
                <a:gd name="f32" fmla="val 153"/>
                <a:gd name="f33" fmla="val 16"/>
                <a:gd name="f34" fmla="val 161"/>
                <a:gd name="f35" fmla="val 17"/>
                <a:gd name="f36" fmla="val 162"/>
                <a:gd name="f37" fmla="val 46"/>
                <a:gd name="f38" fmla="val 160"/>
                <a:gd name="f39" fmla="val 60"/>
                <a:gd name="f40" fmla="val 155"/>
                <a:gd name="f41" fmla="val 89"/>
                <a:gd name="f42" fmla="val 158"/>
                <a:gd name="f43" fmla="val 118"/>
                <a:gd name="f44" fmla="val 154"/>
                <a:gd name="f45" fmla="val 147"/>
                <a:gd name="f46" fmla="val 150"/>
                <a:gd name="f47" fmla="val 176"/>
                <a:gd name="f48" fmla="val 205"/>
                <a:gd name="f49" fmla="val 234"/>
                <a:gd name="f50" fmla="val 248"/>
                <a:gd name="f51" fmla="val 159"/>
                <a:gd name="f52" fmla="val 253"/>
                <a:gd name="f53" fmla="val 144"/>
                <a:gd name="f54" fmla="val 126"/>
                <a:gd name="f55" fmla="val 251"/>
                <a:gd name="f56" fmla="val 88"/>
                <a:gd name="f57" fmla="val 256"/>
                <a:gd name="f58" fmla="val 74"/>
                <a:gd name="f59" fmla="val 67"/>
                <a:gd name="f60" fmla="val 238"/>
                <a:gd name="f61" fmla="val 179"/>
                <a:gd name="f62" fmla="val 54"/>
                <a:gd name="f63" fmla="val 123"/>
                <a:gd name="f64" fmla="val 68"/>
                <a:gd name="f65" fmla="val 23"/>
                <a:gd name="f66" fmla="val 28"/>
                <a:gd name="f67" fmla="val 6"/>
                <a:gd name="f68" fmla="val 3"/>
                <a:gd name="f69" fmla="val 4"/>
                <a:gd name="f70" fmla="val 5"/>
                <a:gd name="f71" fmla="val 2"/>
                <a:gd name="f72" fmla="+- 0 0 -90"/>
                <a:gd name="f73" fmla="*/ f3 1 165"/>
                <a:gd name="f74" fmla="*/ f4 1 259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165"/>
                <a:gd name="f83" fmla="*/ f79 1 259"/>
                <a:gd name="f84" fmla="*/ 8 f80 1"/>
                <a:gd name="f85" fmla="*/ 0 f79 1"/>
                <a:gd name="f86" fmla="*/ 50 f80 1"/>
                <a:gd name="f87" fmla="*/ 48 f79 1"/>
                <a:gd name="f88" fmla="*/ 96 f80 1"/>
                <a:gd name="f89" fmla="*/ 104 f79 1"/>
                <a:gd name="f90" fmla="*/ 112 f80 1"/>
                <a:gd name="f91" fmla="*/ 101 f79 1"/>
                <a:gd name="f92" fmla="*/ 138 f80 1"/>
                <a:gd name="f93" fmla="*/ 14 f79 1"/>
                <a:gd name="f94" fmla="*/ 161 f80 1"/>
                <a:gd name="f95" fmla="*/ 17 f79 1"/>
                <a:gd name="f96" fmla="*/ 160 f80 1"/>
                <a:gd name="f97" fmla="*/ 60 f79 1"/>
                <a:gd name="f98" fmla="*/ 154 f80 1"/>
                <a:gd name="f99" fmla="*/ 147 f79 1"/>
                <a:gd name="f100" fmla="*/ 234 f79 1"/>
                <a:gd name="f101" fmla="*/ 144 f80 1"/>
                <a:gd name="f102" fmla="*/ 253 f79 1"/>
                <a:gd name="f103" fmla="*/ 88 f80 1"/>
                <a:gd name="f104" fmla="*/ 256 f79 1"/>
                <a:gd name="f105" fmla="*/ 67 f80 1"/>
                <a:gd name="f106" fmla="*/ 238 f79 1"/>
                <a:gd name="f107" fmla="*/ 32 f80 1"/>
                <a:gd name="f108" fmla="*/ 68 f79 1"/>
                <a:gd name="f109" fmla="*/ 0 f80 1"/>
                <a:gd name="f110" fmla="*/ 6 f79 1"/>
                <a:gd name="f111" fmla="+- f81 0 f1"/>
                <a:gd name="f112" fmla="*/ f84 1 165"/>
                <a:gd name="f113" fmla="*/ f85 1 259"/>
                <a:gd name="f114" fmla="*/ f86 1 165"/>
                <a:gd name="f115" fmla="*/ f87 1 259"/>
                <a:gd name="f116" fmla="*/ f88 1 165"/>
                <a:gd name="f117" fmla="*/ f89 1 259"/>
                <a:gd name="f118" fmla="*/ f90 1 165"/>
                <a:gd name="f119" fmla="*/ f91 1 259"/>
                <a:gd name="f120" fmla="*/ f92 1 165"/>
                <a:gd name="f121" fmla="*/ f93 1 259"/>
                <a:gd name="f122" fmla="*/ f94 1 165"/>
                <a:gd name="f123" fmla="*/ f95 1 259"/>
                <a:gd name="f124" fmla="*/ f96 1 165"/>
                <a:gd name="f125" fmla="*/ f97 1 259"/>
                <a:gd name="f126" fmla="*/ f98 1 165"/>
                <a:gd name="f127" fmla="*/ f99 1 259"/>
                <a:gd name="f128" fmla="*/ f100 1 259"/>
                <a:gd name="f129" fmla="*/ f101 1 165"/>
                <a:gd name="f130" fmla="*/ f102 1 259"/>
                <a:gd name="f131" fmla="*/ f103 1 165"/>
                <a:gd name="f132" fmla="*/ f104 1 259"/>
                <a:gd name="f133" fmla="*/ f105 1 165"/>
                <a:gd name="f134" fmla="*/ f106 1 259"/>
                <a:gd name="f135" fmla="*/ f107 1 165"/>
                <a:gd name="f136" fmla="*/ f108 1 259"/>
                <a:gd name="f137" fmla="*/ f109 1 165"/>
                <a:gd name="f138" fmla="*/ f110 1 259"/>
                <a:gd name="f139" fmla="*/ 0 1 f82"/>
                <a:gd name="f140" fmla="*/ f76 1 f82"/>
                <a:gd name="f141" fmla="*/ 0 1 f83"/>
                <a:gd name="f142" fmla="*/ f77 1 f83"/>
                <a:gd name="f143" fmla="*/ f112 1 f82"/>
                <a:gd name="f144" fmla="*/ f113 1 f83"/>
                <a:gd name="f145" fmla="*/ f114 1 f82"/>
                <a:gd name="f146" fmla="*/ f115 1 f83"/>
                <a:gd name="f147" fmla="*/ f116 1 f82"/>
                <a:gd name="f148" fmla="*/ f117 1 f83"/>
                <a:gd name="f149" fmla="*/ f118 1 f82"/>
                <a:gd name="f150" fmla="*/ f119 1 f83"/>
                <a:gd name="f151" fmla="*/ f120 1 f82"/>
                <a:gd name="f152" fmla="*/ f121 1 f83"/>
                <a:gd name="f153" fmla="*/ f122 1 f82"/>
                <a:gd name="f154" fmla="*/ f123 1 f83"/>
                <a:gd name="f155" fmla="*/ f124 1 f82"/>
                <a:gd name="f156" fmla="*/ f125 1 f83"/>
                <a:gd name="f157" fmla="*/ f126 1 f82"/>
                <a:gd name="f158" fmla="*/ f127 1 f83"/>
                <a:gd name="f159" fmla="*/ f128 1 f83"/>
                <a:gd name="f160" fmla="*/ f129 1 f82"/>
                <a:gd name="f161" fmla="*/ f130 1 f83"/>
                <a:gd name="f162" fmla="*/ f131 1 f82"/>
                <a:gd name="f163" fmla="*/ f132 1 f83"/>
                <a:gd name="f164" fmla="*/ f133 1 f82"/>
                <a:gd name="f165" fmla="*/ f134 1 f83"/>
                <a:gd name="f166" fmla="*/ f135 1 f82"/>
                <a:gd name="f167" fmla="*/ f136 1 f83"/>
                <a:gd name="f168" fmla="*/ f137 1 f82"/>
                <a:gd name="f169" fmla="*/ f138 1 f83"/>
                <a:gd name="f170" fmla="*/ f139 f73 1"/>
                <a:gd name="f171" fmla="*/ f140 f73 1"/>
                <a:gd name="f172" fmla="*/ f142 f74 1"/>
                <a:gd name="f173" fmla="*/ f141 f74 1"/>
                <a:gd name="f174" fmla="*/ f143 f73 1"/>
                <a:gd name="f175" fmla="*/ f144 f74 1"/>
                <a:gd name="f176" fmla="*/ f145 f73 1"/>
                <a:gd name="f177" fmla="*/ f146 f74 1"/>
                <a:gd name="f178" fmla="*/ f147 f73 1"/>
                <a:gd name="f179" fmla="*/ f148 f74 1"/>
                <a:gd name="f180" fmla="*/ f149 f73 1"/>
                <a:gd name="f181" fmla="*/ f150 f74 1"/>
                <a:gd name="f182" fmla="*/ f151 f73 1"/>
                <a:gd name="f183" fmla="*/ f152 f74 1"/>
                <a:gd name="f184" fmla="*/ f153 f73 1"/>
                <a:gd name="f185" fmla="*/ f154 f74 1"/>
                <a:gd name="f186" fmla="*/ f155 f73 1"/>
                <a:gd name="f187" fmla="*/ f156 f74 1"/>
                <a:gd name="f188" fmla="*/ f157 f73 1"/>
                <a:gd name="f189" fmla="*/ f158 f74 1"/>
                <a:gd name="f190" fmla="*/ f159 f74 1"/>
                <a:gd name="f191" fmla="*/ f160 f73 1"/>
                <a:gd name="f192" fmla="*/ f161 f74 1"/>
                <a:gd name="f193" fmla="*/ f162 f73 1"/>
                <a:gd name="f194" fmla="*/ f163 f74 1"/>
                <a:gd name="f195" fmla="*/ f164 f73 1"/>
                <a:gd name="f196" fmla="*/ f165 f74 1"/>
                <a:gd name="f197" fmla="*/ f166 f73 1"/>
                <a:gd name="f198" fmla="*/ f167 f74 1"/>
                <a:gd name="f199" fmla="*/ f168 f73 1"/>
                <a:gd name="f200" fmla="*/ f169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4" y="f175"/>
                </a:cxn>
                <a:cxn ang="f111">
                  <a:pos x="f176" y="f177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86" y="f190"/>
                </a:cxn>
                <a:cxn ang="f111">
                  <a:pos x="f191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174" y="f175"/>
                </a:cxn>
              </a:cxnLst>
              <a:rect l="f170" t="f173" r="f171" b="f172"/>
              <a:pathLst>
                <a:path w="165" h="25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1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0"/>
                    <a:pt x="f32" y="f33"/>
                    <a:pt x="f34" y="f35"/>
                  </a:cubicBezTo>
                  <a:cubicBezTo>
                    <a:pt x="f6" y="f12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0" y="f48"/>
                    <a:pt x="f38" y="f49"/>
                  </a:cubicBezTo>
                  <a:cubicBezTo>
                    <a:pt x="f36" y="f50"/>
                    <a:pt x="f51" y="f52"/>
                    <a:pt x="f53" y="f52"/>
                  </a:cubicBezTo>
                  <a:cubicBezTo>
                    <a:pt x="f54" y="f52"/>
                    <a:pt x="f22" y="f55"/>
                    <a:pt x="f56" y="f57"/>
                  </a:cubicBezTo>
                  <a:cubicBezTo>
                    <a:pt x="f58" y="f7"/>
                    <a:pt x="f59" y="f52"/>
                    <a:pt x="f59" y="f60"/>
                  </a:cubicBezTo>
                  <a:cubicBezTo>
                    <a:pt x="f15" y="f61"/>
                    <a:pt x="f62" y="f63"/>
                    <a:pt x="f12" y="f64"/>
                  </a:cubicBezTo>
                  <a:cubicBezTo>
                    <a:pt x="f65" y="f37"/>
                    <a:pt x="f8" y="f66"/>
                    <a:pt x="f5" y="f67"/>
                  </a:cubicBezTo>
                  <a:cubicBezTo>
                    <a:pt x="f68" y="f69"/>
                    <a:pt x="f70" y="f71"/>
                    <a:pt x="f8" y="f5"/>
                  </a:cubicBezTo>
                  <a:close/>
                </a:path>
              </a:pathLst>
            </a:custGeom>
            <a:solidFill>
              <a:srgbClr val="6763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83BCAEB1-C434-6353-78D5-89A59CC09DCF}"/>
                </a:ext>
              </a:extLst>
            </p:cNvPr>
            <p:cNvSpPr/>
            <p:nvPr/>
          </p:nvSpPr>
          <p:spPr>
            <a:xfrm>
              <a:off x="12525378" y="7889872"/>
              <a:ext cx="1082677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2"/>
                <a:gd name="f7" fmla="val 67"/>
                <a:gd name="f8" fmla="val 168"/>
                <a:gd name="f9" fmla="val 59"/>
                <a:gd name="f10" fmla="val 120"/>
                <a:gd name="f11" fmla="val 58"/>
                <a:gd name="f12" fmla="val 71"/>
                <a:gd name="f13" fmla="val 23"/>
                <a:gd name="f14" fmla="val 57"/>
                <a:gd name="f15" fmla="val 14"/>
                <a:gd name="f16" fmla="val 62"/>
                <a:gd name="f17" fmla="val 45"/>
                <a:gd name="f18" fmla="val 22"/>
                <a:gd name="f19" fmla="val 9"/>
                <a:gd name="f20" fmla="val 11"/>
                <a:gd name="f21" fmla="val 26"/>
                <a:gd name="f22" fmla="val 10"/>
                <a:gd name="f23" fmla="val 52"/>
                <a:gd name="f24" fmla="val 79"/>
                <a:gd name="f25" fmla="val 105"/>
                <a:gd name="f26" fmla="val 6"/>
                <a:gd name="f27" fmla="val 114"/>
                <a:gd name="f28" fmla="val 124"/>
                <a:gd name="f29" fmla="val 5"/>
                <a:gd name="f30" fmla="val 134"/>
                <a:gd name="f31" fmla="val 150"/>
                <a:gd name="f32" fmla="val 4"/>
                <a:gd name="f33" fmla="val 166"/>
                <a:gd name="f34" fmla="val 7"/>
                <a:gd name="f35" fmla="val 182"/>
                <a:gd name="f36" fmla="val 1"/>
                <a:gd name="f37" fmla="val 184"/>
                <a:gd name="f38" fmla="val 186"/>
                <a:gd name="f39" fmla="val 188"/>
                <a:gd name="f40" fmla="val 208"/>
                <a:gd name="f41" fmla="val 228"/>
                <a:gd name="f42" fmla="val 247"/>
                <a:gd name="f43" fmla="val 254"/>
                <a:gd name="f44" fmla="val 3"/>
                <a:gd name="f45" fmla="val 261"/>
                <a:gd name="f46" fmla="val 268"/>
                <a:gd name="f47" fmla="val 278"/>
                <a:gd name="f48" fmla="val 13"/>
                <a:gd name="f49" fmla="val 290"/>
                <a:gd name="f50" fmla="val 302"/>
                <a:gd name="f51" fmla="val 328"/>
                <a:gd name="f52" fmla="val 355"/>
                <a:gd name="f53" fmla="val 381"/>
                <a:gd name="f54" fmla="val 393"/>
                <a:gd name="f55" fmla="val 397"/>
                <a:gd name="f56" fmla="val 399"/>
                <a:gd name="f57" fmla="val 398"/>
                <a:gd name="f58" fmla="val 378"/>
                <a:gd name="f59" fmla="val 65"/>
                <a:gd name="f60" fmla="val 338"/>
                <a:gd name="f61" fmla="val 299"/>
                <a:gd name="f62" fmla="val 61"/>
                <a:gd name="f63" fmla="val 260"/>
                <a:gd name="f64" fmla="val 63"/>
                <a:gd name="f65" fmla="val 239"/>
                <a:gd name="f66" fmla="val 64"/>
                <a:gd name="f67" fmla="val 219"/>
                <a:gd name="f68" fmla="val 199"/>
                <a:gd name="f69" fmla="val 189"/>
                <a:gd name="f70" fmla="val 178"/>
                <a:gd name="f71" fmla="+- 0 0 -90"/>
                <a:gd name="f72" fmla="*/ f3 1 402"/>
                <a:gd name="f73" fmla="*/ f4 1 67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402"/>
                <a:gd name="f82" fmla="*/ f78 1 67"/>
                <a:gd name="f83" fmla="*/ 168 f79 1"/>
                <a:gd name="f84" fmla="*/ 59 f78 1"/>
                <a:gd name="f85" fmla="*/ 23 f79 1"/>
                <a:gd name="f86" fmla="*/ 57 f78 1"/>
                <a:gd name="f87" fmla="*/ 0 f79 1"/>
                <a:gd name="f88" fmla="*/ 45 f78 1"/>
                <a:gd name="f89" fmla="*/ 26 f79 1"/>
                <a:gd name="f90" fmla="*/ 10 f78 1"/>
                <a:gd name="f91" fmla="*/ 105 f79 1"/>
                <a:gd name="f92" fmla="*/ 6 f78 1"/>
                <a:gd name="f93" fmla="*/ 134 f79 1"/>
                <a:gd name="f94" fmla="*/ 5 f78 1"/>
                <a:gd name="f95" fmla="*/ 182 f79 1"/>
                <a:gd name="f96" fmla="*/ 1 f78 1"/>
                <a:gd name="f97" fmla="*/ 188 f79 1"/>
                <a:gd name="f98" fmla="*/ 247 f79 1"/>
                <a:gd name="f99" fmla="*/ 4 f78 1"/>
                <a:gd name="f100" fmla="*/ 268 f79 1"/>
                <a:gd name="f101" fmla="*/ 302 f79 1"/>
                <a:gd name="f102" fmla="*/ 381 f79 1"/>
                <a:gd name="f103" fmla="*/ 399 f79 1"/>
                <a:gd name="f104" fmla="*/ 26 f78 1"/>
                <a:gd name="f105" fmla="*/ 378 f79 1"/>
                <a:gd name="f106" fmla="*/ 65 f78 1"/>
                <a:gd name="f107" fmla="*/ 260 f79 1"/>
                <a:gd name="f108" fmla="*/ 63 f78 1"/>
                <a:gd name="f109" fmla="*/ 199 f79 1"/>
                <a:gd name="f110" fmla="+- f80 0 f1"/>
                <a:gd name="f111" fmla="*/ f83 1 402"/>
                <a:gd name="f112" fmla="*/ f84 1 67"/>
                <a:gd name="f113" fmla="*/ f85 1 402"/>
                <a:gd name="f114" fmla="*/ f86 1 67"/>
                <a:gd name="f115" fmla="*/ f87 1 402"/>
                <a:gd name="f116" fmla="*/ f88 1 67"/>
                <a:gd name="f117" fmla="*/ f89 1 402"/>
                <a:gd name="f118" fmla="*/ f90 1 67"/>
                <a:gd name="f119" fmla="*/ f91 1 402"/>
                <a:gd name="f120" fmla="*/ f92 1 67"/>
                <a:gd name="f121" fmla="*/ f93 1 402"/>
                <a:gd name="f122" fmla="*/ f94 1 67"/>
                <a:gd name="f123" fmla="*/ f95 1 402"/>
                <a:gd name="f124" fmla="*/ f96 1 67"/>
                <a:gd name="f125" fmla="*/ f97 1 402"/>
                <a:gd name="f126" fmla="*/ f98 1 402"/>
                <a:gd name="f127" fmla="*/ f99 1 67"/>
                <a:gd name="f128" fmla="*/ f100 1 402"/>
                <a:gd name="f129" fmla="*/ f101 1 402"/>
                <a:gd name="f130" fmla="*/ f102 1 402"/>
                <a:gd name="f131" fmla="*/ f103 1 402"/>
                <a:gd name="f132" fmla="*/ f104 1 67"/>
                <a:gd name="f133" fmla="*/ f105 1 402"/>
                <a:gd name="f134" fmla="*/ f106 1 67"/>
                <a:gd name="f135" fmla="*/ f107 1 402"/>
                <a:gd name="f136" fmla="*/ f108 1 67"/>
                <a:gd name="f137" fmla="*/ f109 1 402"/>
                <a:gd name="f138" fmla="*/ 0 1 f81"/>
                <a:gd name="f139" fmla="*/ f75 1 f81"/>
                <a:gd name="f140" fmla="*/ 0 1 f82"/>
                <a:gd name="f141" fmla="*/ f76 1 f82"/>
                <a:gd name="f142" fmla="*/ f111 1 f81"/>
                <a:gd name="f143" fmla="*/ f112 1 f82"/>
                <a:gd name="f144" fmla="*/ f113 1 f81"/>
                <a:gd name="f145" fmla="*/ f114 1 f82"/>
                <a:gd name="f146" fmla="*/ f115 1 f81"/>
                <a:gd name="f147" fmla="*/ f116 1 f82"/>
                <a:gd name="f148" fmla="*/ f117 1 f81"/>
                <a:gd name="f149" fmla="*/ f118 1 f82"/>
                <a:gd name="f150" fmla="*/ f119 1 f81"/>
                <a:gd name="f151" fmla="*/ f120 1 f82"/>
                <a:gd name="f152" fmla="*/ f121 1 f81"/>
                <a:gd name="f153" fmla="*/ f122 1 f82"/>
                <a:gd name="f154" fmla="*/ f123 1 f81"/>
                <a:gd name="f155" fmla="*/ f124 1 f82"/>
                <a:gd name="f156" fmla="*/ f125 1 f81"/>
                <a:gd name="f157" fmla="*/ f126 1 f81"/>
                <a:gd name="f158" fmla="*/ f127 1 f82"/>
                <a:gd name="f159" fmla="*/ f128 1 f81"/>
                <a:gd name="f160" fmla="*/ f129 1 f81"/>
                <a:gd name="f161" fmla="*/ f130 1 f81"/>
                <a:gd name="f162" fmla="*/ f131 1 f81"/>
                <a:gd name="f163" fmla="*/ f132 1 f82"/>
                <a:gd name="f164" fmla="*/ f133 1 f81"/>
                <a:gd name="f165" fmla="*/ f134 1 f82"/>
                <a:gd name="f166" fmla="*/ f135 1 f81"/>
                <a:gd name="f167" fmla="*/ f136 1 f82"/>
                <a:gd name="f168" fmla="*/ f137 1 f81"/>
                <a:gd name="f169" fmla="*/ f138 f72 1"/>
                <a:gd name="f170" fmla="*/ f139 f72 1"/>
                <a:gd name="f171" fmla="*/ f141 f73 1"/>
                <a:gd name="f172" fmla="*/ f140 f73 1"/>
                <a:gd name="f173" fmla="*/ f142 f72 1"/>
                <a:gd name="f174" fmla="*/ f143 f73 1"/>
                <a:gd name="f175" fmla="*/ f144 f72 1"/>
                <a:gd name="f176" fmla="*/ f145 f73 1"/>
                <a:gd name="f177" fmla="*/ f146 f72 1"/>
                <a:gd name="f178" fmla="*/ f147 f73 1"/>
                <a:gd name="f179" fmla="*/ f148 f72 1"/>
                <a:gd name="f180" fmla="*/ f149 f73 1"/>
                <a:gd name="f181" fmla="*/ f150 f72 1"/>
                <a:gd name="f182" fmla="*/ f151 f73 1"/>
                <a:gd name="f183" fmla="*/ f152 f72 1"/>
                <a:gd name="f184" fmla="*/ f153 f73 1"/>
                <a:gd name="f185" fmla="*/ f154 f72 1"/>
                <a:gd name="f186" fmla="*/ f155 f73 1"/>
                <a:gd name="f187" fmla="*/ f156 f72 1"/>
                <a:gd name="f188" fmla="*/ f157 f72 1"/>
                <a:gd name="f189" fmla="*/ f158 f73 1"/>
                <a:gd name="f190" fmla="*/ f159 f72 1"/>
                <a:gd name="f191" fmla="*/ f160 f72 1"/>
                <a:gd name="f192" fmla="*/ f161 f72 1"/>
                <a:gd name="f193" fmla="*/ f162 f72 1"/>
                <a:gd name="f194" fmla="*/ f163 f73 1"/>
                <a:gd name="f195" fmla="*/ f164 f72 1"/>
                <a:gd name="f196" fmla="*/ f165 f73 1"/>
                <a:gd name="f197" fmla="*/ f166 f72 1"/>
                <a:gd name="f198" fmla="*/ f167 f73 1"/>
                <a:gd name="f199" fmla="*/ f168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73" y="f174"/>
                </a:cxn>
                <a:cxn ang="f110">
                  <a:pos x="f175" y="f176"/>
                </a:cxn>
                <a:cxn ang="f110">
                  <a:pos x="f177" y="f178"/>
                </a:cxn>
                <a:cxn ang="f110">
                  <a:pos x="f179" y="f180"/>
                </a:cxn>
                <a:cxn ang="f110">
                  <a:pos x="f181" y="f182"/>
                </a:cxn>
                <a:cxn ang="f110">
                  <a:pos x="f183" y="f184"/>
                </a:cxn>
                <a:cxn ang="f110">
                  <a:pos x="f185" y="f186"/>
                </a:cxn>
                <a:cxn ang="f110">
                  <a:pos x="f187" y="f186"/>
                </a:cxn>
                <a:cxn ang="f110">
                  <a:pos x="f188" y="f189"/>
                </a:cxn>
                <a:cxn ang="f110">
                  <a:pos x="f190" y="f182"/>
                </a:cxn>
                <a:cxn ang="f110">
                  <a:pos x="f191" y="f180"/>
                </a:cxn>
                <a:cxn ang="f110">
                  <a:pos x="f192" y="f180"/>
                </a:cxn>
                <a:cxn ang="f110">
                  <a:pos x="f193" y="f194"/>
                </a:cxn>
                <a:cxn ang="f110">
                  <a:pos x="f195" y="f196"/>
                </a:cxn>
                <a:cxn ang="f110">
                  <a:pos x="f197" y="f198"/>
                </a:cxn>
                <a:cxn ang="f110">
                  <a:pos x="f199" y="f198"/>
                </a:cxn>
                <a:cxn ang="f110">
                  <a:pos x="f173" y="f174"/>
                </a:cxn>
              </a:cxnLst>
              <a:rect l="f169" t="f172" r="f170" b="f171"/>
              <a:pathLst>
                <a:path w="402" h="67">
                  <a:moveTo>
                    <a:pt x="f8" y="f9"/>
                  </a:moveTo>
                  <a:cubicBezTo>
                    <a:pt x="f10" y="f11"/>
                    <a:pt x="f12" y="f11"/>
                    <a:pt x="f13" y="f14"/>
                  </a:cubicBezTo>
                  <a:cubicBezTo>
                    <a:pt x="f15" y="f14"/>
                    <a:pt x="f5" y="f16"/>
                    <a:pt x="f5" y="f17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19"/>
                    <a:pt x="f24" y="f15"/>
                    <a:pt x="f25" y="f26"/>
                  </a:cubicBezTo>
                  <a:cubicBezTo>
                    <a:pt x="f27" y="f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6"/>
                    <a:pt x="f38" y="f36"/>
                    <a:pt x="f39" y="f36"/>
                  </a:cubicBezTo>
                  <a:cubicBezTo>
                    <a:pt x="f40" y="f34"/>
                    <a:pt x="f41" y="f29"/>
                    <a:pt x="f42" y="f32"/>
                  </a:cubicBezTo>
                  <a:cubicBezTo>
                    <a:pt x="f43" y="f44"/>
                    <a:pt x="f45" y="f36"/>
                    <a:pt x="f46" y="f26"/>
                  </a:cubicBezTo>
                  <a:cubicBezTo>
                    <a:pt x="f47" y="f48"/>
                    <a:pt x="f49" y="f19"/>
                    <a:pt x="f50" y="f22"/>
                  </a:cubicBezTo>
                  <a:cubicBezTo>
                    <a:pt x="f51" y="f22"/>
                    <a:pt x="f52" y="f22"/>
                    <a:pt x="f53" y="f22"/>
                  </a:cubicBezTo>
                  <a:cubicBezTo>
                    <a:pt x="f54" y="f19"/>
                    <a:pt x="f55" y="f48"/>
                    <a:pt x="f56" y="f21"/>
                  </a:cubicBezTo>
                  <a:cubicBezTo>
                    <a:pt x="f6" y="f17"/>
                    <a:pt x="f57" y="f9"/>
                    <a:pt x="f58" y="f59"/>
                  </a:cubicBezTo>
                  <a:cubicBezTo>
                    <a:pt x="f60" y="f7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4"/>
                  </a:cubicBezTo>
                  <a:cubicBezTo>
                    <a:pt x="f69" y="f64"/>
                    <a:pt x="f70" y="f59"/>
                    <a:pt x="f8" y="f9"/>
                  </a:cubicBezTo>
                  <a:close/>
                </a:path>
              </a:pathLst>
            </a:custGeom>
            <a:solidFill>
              <a:srgbClr val="F0CD4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EE008DC-6DE2-92C2-C22B-03AFDBD42736}"/>
                </a:ext>
              </a:extLst>
            </p:cNvPr>
            <p:cNvSpPr/>
            <p:nvPr/>
          </p:nvSpPr>
          <p:spPr>
            <a:xfrm>
              <a:off x="14266861" y="2374897"/>
              <a:ext cx="479429" cy="10096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8"/>
                <a:gd name="f7" fmla="val 375"/>
                <a:gd name="f8" fmla="val 3"/>
                <a:gd name="f9" fmla="val 359"/>
                <a:gd name="f10" fmla="val 9"/>
                <a:gd name="f11" fmla="val 333"/>
                <a:gd name="f12" fmla="val 29"/>
                <a:gd name="f13" fmla="val 315"/>
                <a:gd name="f14" fmla="val 47"/>
                <a:gd name="f15" fmla="val 297"/>
                <a:gd name="f16" fmla="val 75"/>
                <a:gd name="f17" fmla="val 269"/>
                <a:gd name="f18" fmla="val 99"/>
                <a:gd name="f19" fmla="val 238"/>
                <a:gd name="f20" fmla="val 112"/>
                <a:gd name="f21" fmla="val 199"/>
                <a:gd name="f22" fmla="val 124"/>
                <a:gd name="f23" fmla="val 162"/>
                <a:gd name="f24" fmla="val 126"/>
                <a:gd name="f25" fmla="val 123"/>
                <a:gd name="f26" fmla="val 122"/>
                <a:gd name="f27" fmla="val 84"/>
                <a:gd name="f28" fmla="val 119"/>
                <a:gd name="f29" fmla="val 56"/>
                <a:gd name="f30" fmla="val 111"/>
                <a:gd name="f31" fmla="val 28"/>
                <a:gd name="f32" fmla="val 108"/>
                <a:gd name="f33" fmla="val 1"/>
                <a:gd name="f34" fmla="val 115"/>
                <a:gd name="f35" fmla="val 2"/>
                <a:gd name="f36" fmla="val 172"/>
                <a:gd name="f37" fmla="val 62"/>
                <a:gd name="f38" fmla="val 133"/>
                <a:gd name="f39" fmla="val 165"/>
                <a:gd name="f40" fmla="val 206"/>
                <a:gd name="f41" fmla="val 158"/>
                <a:gd name="f42" fmla="val 248"/>
                <a:gd name="f43" fmla="val 134"/>
                <a:gd name="f44" fmla="val 283"/>
                <a:gd name="f45" fmla="val 102"/>
                <a:gd name="f46" fmla="val 311"/>
                <a:gd name="f47" fmla="val 98"/>
                <a:gd name="f48" fmla="val 92"/>
                <a:gd name="f49" fmla="val 320"/>
                <a:gd name="f50" fmla="val 89"/>
                <a:gd name="f51" fmla="val 85"/>
                <a:gd name="f52" fmla="val 302"/>
                <a:gd name="f53" fmla="val 78"/>
                <a:gd name="f54" fmla="val 303"/>
                <a:gd name="f55" fmla="val 73"/>
                <a:gd name="f56" fmla="val 306"/>
                <a:gd name="f57" fmla="val 67"/>
                <a:gd name="f58" fmla="val 309"/>
                <a:gd name="f59" fmla="val 317"/>
                <a:gd name="f60" fmla="val 324"/>
                <a:gd name="f61" fmla="val 76"/>
                <a:gd name="f62" fmla="val 336"/>
                <a:gd name="f63" fmla="val 68"/>
                <a:gd name="f64" fmla="val 341"/>
                <a:gd name="f65" fmla="val 61"/>
                <a:gd name="f66" fmla="val 346"/>
                <a:gd name="f67" fmla="val 46"/>
                <a:gd name="f68" fmla="val 357"/>
                <a:gd name="f69" fmla="val 31"/>
                <a:gd name="f70" fmla="val 367"/>
                <a:gd name="f71" fmla="val 14"/>
                <a:gd name="f72" fmla="val 11"/>
                <a:gd name="f73" fmla="val 372"/>
                <a:gd name="f74" fmla="val 7"/>
                <a:gd name="f75" fmla="val 369"/>
                <a:gd name="f76" fmla="val 364"/>
                <a:gd name="f77" fmla="val 362"/>
                <a:gd name="f78" fmla="+- 0 0 -90"/>
                <a:gd name="f79" fmla="*/ f3 1 178"/>
                <a:gd name="f80" fmla="*/ f4 1 375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178"/>
                <a:gd name="f89" fmla="*/ f85 1 375"/>
                <a:gd name="f90" fmla="*/ 3 f86 1"/>
                <a:gd name="f91" fmla="*/ 359 f85 1"/>
                <a:gd name="f92" fmla="*/ 47 f86 1"/>
                <a:gd name="f93" fmla="*/ 297 f85 1"/>
                <a:gd name="f94" fmla="*/ 112 f86 1"/>
                <a:gd name="f95" fmla="*/ 199 f85 1"/>
                <a:gd name="f96" fmla="*/ 122 f86 1"/>
                <a:gd name="f97" fmla="*/ 84 f85 1"/>
                <a:gd name="f98" fmla="*/ 108 f86 1"/>
                <a:gd name="f99" fmla="*/ 0 f85 1"/>
                <a:gd name="f100" fmla="*/ 119 f86 1"/>
                <a:gd name="f101" fmla="*/ 3 f85 1"/>
                <a:gd name="f102" fmla="*/ 165 f86 1"/>
                <a:gd name="f103" fmla="*/ 206 f85 1"/>
                <a:gd name="f104" fmla="*/ 102 f86 1"/>
                <a:gd name="f105" fmla="*/ 311 f85 1"/>
                <a:gd name="f106" fmla="*/ 89 f86 1"/>
                <a:gd name="f107" fmla="*/ 73 f86 1"/>
                <a:gd name="f108" fmla="*/ 306 f85 1"/>
                <a:gd name="f109" fmla="*/ 67 f86 1"/>
                <a:gd name="f110" fmla="*/ 324 f85 1"/>
                <a:gd name="f111" fmla="*/ 61 f86 1"/>
                <a:gd name="f112" fmla="*/ 346 f85 1"/>
                <a:gd name="f113" fmla="*/ 14 f86 1"/>
                <a:gd name="f114" fmla="*/ 375 f85 1"/>
                <a:gd name="f115" fmla="*/ 367 f85 1"/>
                <a:gd name="f116" fmla="+- f87 0 f1"/>
                <a:gd name="f117" fmla="*/ f90 1 178"/>
                <a:gd name="f118" fmla="*/ f91 1 375"/>
                <a:gd name="f119" fmla="*/ f92 1 178"/>
                <a:gd name="f120" fmla="*/ f93 1 375"/>
                <a:gd name="f121" fmla="*/ f94 1 178"/>
                <a:gd name="f122" fmla="*/ f95 1 375"/>
                <a:gd name="f123" fmla="*/ f96 1 178"/>
                <a:gd name="f124" fmla="*/ f97 1 375"/>
                <a:gd name="f125" fmla="*/ f98 1 178"/>
                <a:gd name="f126" fmla="*/ f99 1 375"/>
                <a:gd name="f127" fmla="*/ f100 1 178"/>
                <a:gd name="f128" fmla="*/ f101 1 375"/>
                <a:gd name="f129" fmla="*/ f102 1 178"/>
                <a:gd name="f130" fmla="*/ f103 1 375"/>
                <a:gd name="f131" fmla="*/ f104 1 178"/>
                <a:gd name="f132" fmla="*/ f105 1 375"/>
                <a:gd name="f133" fmla="*/ f106 1 178"/>
                <a:gd name="f134" fmla="*/ f107 1 178"/>
                <a:gd name="f135" fmla="*/ f108 1 375"/>
                <a:gd name="f136" fmla="*/ f109 1 178"/>
                <a:gd name="f137" fmla="*/ f110 1 375"/>
                <a:gd name="f138" fmla="*/ f111 1 178"/>
                <a:gd name="f139" fmla="*/ f112 1 375"/>
                <a:gd name="f140" fmla="*/ f113 1 178"/>
                <a:gd name="f141" fmla="*/ f114 1 375"/>
                <a:gd name="f142" fmla="*/ f115 1 375"/>
                <a:gd name="f143" fmla="*/ 0 1 f88"/>
                <a:gd name="f144" fmla="*/ f82 1 f88"/>
                <a:gd name="f145" fmla="*/ 0 1 f89"/>
                <a:gd name="f146" fmla="*/ f83 1 f89"/>
                <a:gd name="f147" fmla="*/ f117 1 f88"/>
                <a:gd name="f148" fmla="*/ f118 1 f89"/>
                <a:gd name="f149" fmla="*/ f119 1 f88"/>
                <a:gd name="f150" fmla="*/ f120 1 f89"/>
                <a:gd name="f151" fmla="*/ f121 1 f88"/>
                <a:gd name="f152" fmla="*/ f122 1 f89"/>
                <a:gd name="f153" fmla="*/ f123 1 f88"/>
                <a:gd name="f154" fmla="*/ f124 1 f89"/>
                <a:gd name="f155" fmla="*/ f125 1 f88"/>
                <a:gd name="f156" fmla="*/ f126 1 f89"/>
                <a:gd name="f157" fmla="*/ f127 1 f88"/>
                <a:gd name="f158" fmla="*/ f128 1 f89"/>
                <a:gd name="f159" fmla="*/ f129 1 f88"/>
                <a:gd name="f160" fmla="*/ f130 1 f89"/>
                <a:gd name="f161" fmla="*/ f131 1 f88"/>
                <a:gd name="f162" fmla="*/ f132 1 f89"/>
                <a:gd name="f163" fmla="*/ f133 1 f88"/>
                <a:gd name="f164" fmla="*/ f134 1 f88"/>
                <a:gd name="f165" fmla="*/ f135 1 f89"/>
                <a:gd name="f166" fmla="*/ f136 1 f88"/>
                <a:gd name="f167" fmla="*/ f137 1 f89"/>
                <a:gd name="f168" fmla="*/ f138 1 f88"/>
                <a:gd name="f169" fmla="*/ f139 1 f89"/>
                <a:gd name="f170" fmla="*/ f140 1 f88"/>
                <a:gd name="f171" fmla="*/ f141 1 f89"/>
                <a:gd name="f172" fmla="*/ f142 1 f89"/>
                <a:gd name="f173" fmla="*/ f143 f79 1"/>
                <a:gd name="f174" fmla="*/ f144 f79 1"/>
                <a:gd name="f175" fmla="*/ f146 f80 1"/>
                <a:gd name="f176" fmla="*/ f145 f80 1"/>
                <a:gd name="f177" fmla="*/ f147 f79 1"/>
                <a:gd name="f178" fmla="*/ f148 f80 1"/>
                <a:gd name="f179" fmla="*/ f149 f79 1"/>
                <a:gd name="f180" fmla="*/ f150 f80 1"/>
                <a:gd name="f181" fmla="*/ f151 f79 1"/>
                <a:gd name="f182" fmla="*/ f152 f80 1"/>
                <a:gd name="f183" fmla="*/ f153 f79 1"/>
                <a:gd name="f184" fmla="*/ f154 f80 1"/>
                <a:gd name="f185" fmla="*/ f155 f79 1"/>
                <a:gd name="f186" fmla="*/ f156 f80 1"/>
                <a:gd name="f187" fmla="*/ f157 f79 1"/>
                <a:gd name="f188" fmla="*/ f158 f80 1"/>
                <a:gd name="f189" fmla="*/ f159 f79 1"/>
                <a:gd name="f190" fmla="*/ f160 f80 1"/>
                <a:gd name="f191" fmla="*/ f161 f79 1"/>
                <a:gd name="f192" fmla="*/ f162 f80 1"/>
                <a:gd name="f193" fmla="*/ f163 f79 1"/>
                <a:gd name="f194" fmla="*/ f164 f79 1"/>
                <a:gd name="f195" fmla="*/ f165 f80 1"/>
                <a:gd name="f196" fmla="*/ f166 f79 1"/>
                <a:gd name="f197" fmla="*/ f167 f80 1"/>
                <a:gd name="f198" fmla="*/ f168 f79 1"/>
                <a:gd name="f199" fmla="*/ f169 f80 1"/>
                <a:gd name="f200" fmla="*/ f170 f79 1"/>
                <a:gd name="f201" fmla="*/ f171 f80 1"/>
                <a:gd name="f202" fmla="*/ f172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77" y="f178"/>
                </a:cxn>
                <a:cxn ang="f116">
                  <a:pos x="f179" y="f180"/>
                </a:cxn>
                <a:cxn ang="f116">
                  <a:pos x="f181" y="f182"/>
                </a:cxn>
                <a:cxn ang="f116">
                  <a:pos x="f183" y="f184"/>
                </a:cxn>
                <a:cxn ang="f116">
                  <a:pos x="f185" y="f186"/>
                </a:cxn>
                <a:cxn ang="f116">
                  <a:pos x="f187" y="f188"/>
                </a:cxn>
                <a:cxn ang="f116">
                  <a:pos x="f189" y="f190"/>
                </a:cxn>
                <a:cxn ang="f116">
                  <a:pos x="f191" y="f192"/>
                </a:cxn>
                <a:cxn ang="f116">
                  <a:pos x="f193" y="f192"/>
                </a:cxn>
                <a:cxn ang="f116">
                  <a:pos x="f194" y="f195"/>
                </a:cxn>
                <a:cxn ang="f116">
                  <a:pos x="f196" y="f197"/>
                </a:cxn>
                <a:cxn ang="f116">
                  <a:pos x="f198" y="f199"/>
                </a:cxn>
                <a:cxn ang="f116">
                  <a:pos x="f200" y="f201"/>
                </a:cxn>
                <a:cxn ang="f116">
                  <a:pos x="f177" y="f202"/>
                </a:cxn>
                <a:cxn ang="f116">
                  <a:pos x="f177" y="f178"/>
                </a:cxn>
              </a:cxnLst>
              <a:rect l="f173" t="f176" r="f174" b="f175"/>
              <a:pathLst>
                <a:path w="178" h="3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5"/>
                  </a:cubicBezTo>
                  <a:cubicBezTo>
                    <a:pt x="f20" y="f33"/>
                    <a:pt x="f34" y="f35"/>
                    <a:pt x="f28" y="f8"/>
                  </a:cubicBezTo>
                  <a:cubicBezTo>
                    <a:pt x="f36" y="f37"/>
                    <a:pt x="f6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13"/>
                    <a:pt x="f48" y="f49"/>
                    <a:pt x="f50" y="f46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37" y="f59"/>
                    <a:pt x="f57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"/>
                  </a:cubicBezTo>
                  <a:cubicBezTo>
                    <a:pt x="f72" y="f73"/>
                    <a:pt x="f74" y="f75"/>
                    <a:pt x="f8" y="f70"/>
                  </a:cubicBezTo>
                  <a:cubicBezTo>
                    <a:pt x="f5" y="f76"/>
                    <a:pt x="f5" y="f77"/>
                    <a:pt x="f8" y="f9"/>
                  </a:cubicBezTo>
                  <a:close/>
                </a:path>
              </a:pathLst>
            </a:custGeom>
            <a:solidFill>
              <a:srgbClr val="EAAD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2390003C-D2AB-74A1-17D0-E256191C0336}"/>
                </a:ext>
              </a:extLst>
            </p:cNvPr>
            <p:cNvSpPr/>
            <p:nvPr/>
          </p:nvSpPr>
          <p:spPr>
            <a:xfrm>
              <a:off x="15171733" y="8472492"/>
              <a:ext cx="469901" cy="6794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5"/>
                <a:gd name="f7" fmla="val 253"/>
                <a:gd name="f8" fmla="val 26"/>
                <a:gd name="f9" fmla="val 6"/>
                <a:gd name="f10" fmla="val 251"/>
                <a:gd name="f11" fmla="val 238"/>
                <a:gd name="f12" fmla="val 11"/>
                <a:gd name="f13" fmla="val 222"/>
                <a:gd name="f14" fmla="val 16"/>
                <a:gd name="f15" fmla="val 213"/>
                <a:gd name="f16" fmla="val 24"/>
                <a:gd name="f17" fmla="val 206"/>
                <a:gd name="f18" fmla="val 30"/>
                <a:gd name="f19" fmla="val 198"/>
                <a:gd name="f20" fmla="val 35"/>
                <a:gd name="f21" fmla="val 186"/>
                <a:gd name="f22" fmla="val 44"/>
                <a:gd name="f23" fmla="val 179"/>
                <a:gd name="f24" fmla="val 56"/>
                <a:gd name="f25" fmla="val 174"/>
                <a:gd name="f26" fmla="val 75"/>
                <a:gd name="f27" fmla="val 169"/>
                <a:gd name="f28" fmla="val 78"/>
                <a:gd name="f29" fmla="val 165"/>
                <a:gd name="f30" fmla="val 146"/>
                <a:gd name="f31" fmla="val 72"/>
                <a:gd name="f32" fmla="val 127"/>
                <a:gd name="f33" fmla="val 66"/>
                <a:gd name="f34" fmla="val 109"/>
                <a:gd name="f35" fmla="val 67"/>
                <a:gd name="f36" fmla="val 89"/>
                <a:gd name="f37" fmla="val 74"/>
                <a:gd name="f38" fmla="val 68"/>
                <a:gd name="f39" fmla="val 83"/>
                <a:gd name="f40" fmla="val 48"/>
                <a:gd name="f41" fmla="val 25"/>
                <a:gd name="f42" fmla="val 71"/>
                <a:gd name="f43" fmla="val 15"/>
                <a:gd name="f44" fmla="val 76"/>
                <a:gd name="f45" fmla="val 5"/>
                <a:gd name="f46" fmla="val 88"/>
                <a:gd name="f47" fmla="val 3"/>
                <a:gd name="f48" fmla="val 108"/>
                <a:gd name="f49" fmla="val 2"/>
                <a:gd name="f50" fmla="val 128"/>
                <a:gd name="f51" fmla="val 147"/>
                <a:gd name="f52" fmla="val 154"/>
                <a:gd name="f53" fmla="val 8"/>
                <a:gd name="f54" fmla="val 160"/>
                <a:gd name="f55" fmla="val 164"/>
                <a:gd name="f56" fmla="val 18"/>
                <a:gd name="f57" fmla="val 41"/>
                <a:gd name="f58" fmla="val 62"/>
                <a:gd name="f59" fmla="val 157"/>
                <a:gd name="f60" fmla="val 142"/>
                <a:gd name="f61" fmla="val 110"/>
                <a:gd name="f62" fmla="val 131"/>
                <a:gd name="f63" fmla="val 137"/>
                <a:gd name="f64" fmla="val 168"/>
                <a:gd name="f65" fmla="val 124"/>
                <a:gd name="f66" fmla="val 211"/>
                <a:gd name="f67" fmla="val 33"/>
                <a:gd name="f68" fmla="val 31"/>
                <a:gd name="f69" fmla="val 28"/>
                <a:gd name="f70" fmla="+- 0 0 -90"/>
                <a:gd name="f71" fmla="*/ f3 1 175"/>
                <a:gd name="f72" fmla="*/ f4 1 253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75"/>
                <a:gd name="f81" fmla="*/ f77 1 253"/>
                <a:gd name="f82" fmla="*/ 26 f78 1"/>
                <a:gd name="f83" fmla="*/ 253 f77 1"/>
                <a:gd name="f84" fmla="*/ 11 f78 1"/>
                <a:gd name="f85" fmla="*/ 222 f77 1"/>
                <a:gd name="f86" fmla="*/ 30 f78 1"/>
                <a:gd name="f87" fmla="*/ 198 f77 1"/>
                <a:gd name="f88" fmla="*/ 56 f78 1"/>
                <a:gd name="f89" fmla="*/ 174 f77 1"/>
                <a:gd name="f90" fmla="*/ 75 f78 1"/>
                <a:gd name="f91" fmla="*/ 146 f77 1"/>
                <a:gd name="f92" fmla="*/ 67 f78 1"/>
                <a:gd name="f93" fmla="*/ 89 f77 1"/>
                <a:gd name="f94" fmla="*/ 25 f77 1"/>
                <a:gd name="f95" fmla="*/ 88 f78 1"/>
                <a:gd name="f96" fmla="*/ 3 f77 1"/>
                <a:gd name="f97" fmla="*/ 147 f78 1"/>
                <a:gd name="f98" fmla="*/ 6 f77 1"/>
                <a:gd name="f99" fmla="*/ 164 f78 1"/>
                <a:gd name="f100" fmla="*/ 18 f77 1"/>
                <a:gd name="f101" fmla="*/ 157 f78 1"/>
                <a:gd name="f102" fmla="*/ 83 f77 1"/>
                <a:gd name="f103" fmla="*/ 128 f78 1"/>
                <a:gd name="f104" fmla="*/ 168 f77 1"/>
                <a:gd name="f105" fmla="*/ 33 f78 1"/>
                <a:gd name="f106" fmla="*/ 251 f77 1"/>
                <a:gd name="f107" fmla="+- f79 0 f1"/>
                <a:gd name="f108" fmla="*/ f82 1 175"/>
                <a:gd name="f109" fmla="*/ f83 1 253"/>
                <a:gd name="f110" fmla="*/ f84 1 175"/>
                <a:gd name="f111" fmla="*/ f85 1 253"/>
                <a:gd name="f112" fmla="*/ f86 1 175"/>
                <a:gd name="f113" fmla="*/ f87 1 253"/>
                <a:gd name="f114" fmla="*/ f88 1 175"/>
                <a:gd name="f115" fmla="*/ f89 1 253"/>
                <a:gd name="f116" fmla="*/ f90 1 175"/>
                <a:gd name="f117" fmla="*/ f91 1 253"/>
                <a:gd name="f118" fmla="*/ f92 1 175"/>
                <a:gd name="f119" fmla="*/ f93 1 253"/>
                <a:gd name="f120" fmla="*/ f94 1 253"/>
                <a:gd name="f121" fmla="*/ f95 1 175"/>
                <a:gd name="f122" fmla="*/ f96 1 253"/>
                <a:gd name="f123" fmla="*/ f97 1 175"/>
                <a:gd name="f124" fmla="*/ f98 1 253"/>
                <a:gd name="f125" fmla="*/ f99 1 175"/>
                <a:gd name="f126" fmla="*/ f100 1 253"/>
                <a:gd name="f127" fmla="*/ f101 1 175"/>
                <a:gd name="f128" fmla="*/ f102 1 253"/>
                <a:gd name="f129" fmla="*/ f103 1 175"/>
                <a:gd name="f130" fmla="*/ f104 1 253"/>
                <a:gd name="f131" fmla="*/ f105 1 175"/>
                <a:gd name="f132" fmla="*/ f106 1 253"/>
                <a:gd name="f133" fmla="*/ 0 1 f80"/>
                <a:gd name="f134" fmla="*/ f74 1 f80"/>
                <a:gd name="f135" fmla="*/ 0 1 f81"/>
                <a:gd name="f136" fmla="*/ f75 1 f81"/>
                <a:gd name="f137" fmla="*/ f108 1 f80"/>
                <a:gd name="f138" fmla="*/ f109 1 f81"/>
                <a:gd name="f139" fmla="*/ f110 1 f80"/>
                <a:gd name="f140" fmla="*/ f111 1 f81"/>
                <a:gd name="f141" fmla="*/ f112 1 f80"/>
                <a:gd name="f142" fmla="*/ f113 1 f81"/>
                <a:gd name="f143" fmla="*/ f114 1 f80"/>
                <a:gd name="f144" fmla="*/ f115 1 f81"/>
                <a:gd name="f145" fmla="*/ f116 1 f80"/>
                <a:gd name="f146" fmla="*/ f117 1 f81"/>
                <a:gd name="f147" fmla="*/ f118 1 f80"/>
                <a:gd name="f148" fmla="*/ f119 1 f81"/>
                <a:gd name="f149" fmla="*/ f120 1 f81"/>
                <a:gd name="f150" fmla="*/ f121 1 f80"/>
                <a:gd name="f151" fmla="*/ f122 1 f81"/>
                <a:gd name="f152" fmla="*/ f123 1 f80"/>
                <a:gd name="f153" fmla="*/ f124 1 f81"/>
                <a:gd name="f154" fmla="*/ f125 1 f80"/>
                <a:gd name="f155" fmla="*/ f126 1 f81"/>
                <a:gd name="f156" fmla="*/ f127 1 f80"/>
                <a:gd name="f157" fmla="*/ f128 1 f81"/>
                <a:gd name="f158" fmla="*/ f129 1 f80"/>
                <a:gd name="f159" fmla="*/ f130 1 f81"/>
                <a:gd name="f160" fmla="*/ f131 1 f80"/>
                <a:gd name="f161" fmla="*/ f132 1 f81"/>
                <a:gd name="f162" fmla="*/ f133 f71 1"/>
                <a:gd name="f163" fmla="*/ f134 f71 1"/>
                <a:gd name="f164" fmla="*/ f136 f72 1"/>
                <a:gd name="f165" fmla="*/ f135 f72 1"/>
                <a:gd name="f166" fmla="*/ f137 f71 1"/>
                <a:gd name="f167" fmla="*/ f138 f72 1"/>
                <a:gd name="f168" fmla="*/ f139 f71 1"/>
                <a:gd name="f169" fmla="*/ f140 f72 1"/>
                <a:gd name="f170" fmla="*/ f141 f71 1"/>
                <a:gd name="f171" fmla="*/ f142 f72 1"/>
                <a:gd name="f172" fmla="*/ f143 f71 1"/>
                <a:gd name="f173" fmla="*/ f144 f72 1"/>
                <a:gd name="f174" fmla="*/ f145 f71 1"/>
                <a:gd name="f175" fmla="*/ f146 f72 1"/>
                <a:gd name="f176" fmla="*/ f147 f71 1"/>
                <a:gd name="f177" fmla="*/ f148 f72 1"/>
                <a:gd name="f178" fmla="*/ f149 f72 1"/>
                <a:gd name="f179" fmla="*/ f150 f71 1"/>
                <a:gd name="f180" fmla="*/ f151 f72 1"/>
                <a:gd name="f181" fmla="*/ f152 f71 1"/>
                <a:gd name="f182" fmla="*/ f153 f72 1"/>
                <a:gd name="f183" fmla="*/ f154 f71 1"/>
                <a:gd name="f184" fmla="*/ f155 f72 1"/>
                <a:gd name="f185" fmla="*/ f156 f71 1"/>
                <a:gd name="f186" fmla="*/ f157 f72 1"/>
                <a:gd name="f187" fmla="*/ f158 f71 1"/>
                <a:gd name="f188" fmla="*/ f159 f72 1"/>
                <a:gd name="f189" fmla="*/ f160 f71 1"/>
                <a:gd name="f190" fmla="*/ f161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66" y="f167"/>
                </a:cxn>
                <a:cxn ang="f107">
                  <a:pos x="f168" y="f169"/>
                </a:cxn>
                <a:cxn ang="f107">
                  <a:pos x="f170" y="f171"/>
                </a:cxn>
                <a:cxn ang="f107">
                  <a:pos x="f172" y="f173"/>
                </a:cxn>
                <a:cxn ang="f107">
                  <a:pos x="f174" y="f175"/>
                </a:cxn>
                <a:cxn ang="f107">
                  <a:pos x="f176" y="f177"/>
                </a:cxn>
                <a:cxn ang="f107">
                  <a:pos x="f174" y="f178"/>
                </a:cxn>
                <a:cxn ang="f107">
                  <a:pos x="f179" y="f180"/>
                </a:cxn>
                <a:cxn ang="f107">
                  <a:pos x="f181" y="f182"/>
                </a:cxn>
                <a:cxn ang="f107">
                  <a:pos x="f183" y="f184"/>
                </a:cxn>
                <a:cxn ang="f107">
                  <a:pos x="f185" y="f186"/>
                </a:cxn>
                <a:cxn ang="f107">
                  <a:pos x="f187" y="f188"/>
                </a:cxn>
                <a:cxn ang="f107">
                  <a:pos x="f189" y="f190"/>
                </a:cxn>
                <a:cxn ang="f107">
                  <a:pos x="f166" y="f167"/>
                </a:cxn>
              </a:cxnLst>
              <a:rect l="f162" t="f165" r="f163" b="f164"/>
              <a:pathLst>
                <a:path w="175" h="253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6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26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"/>
                    <a:pt x="f51" y="f9"/>
                  </a:cubicBezTo>
                  <a:cubicBezTo>
                    <a:pt x="f52" y="f53"/>
                    <a:pt x="f54" y="f12"/>
                    <a:pt x="f55" y="f56"/>
                  </a:cubicBezTo>
                  <a:cubicBezTo>
                    <a:pt x="f6" y="f57"/>
                    <a:pt x="f27" y="f58"/>
                    <a:pt x="f59" y="f39"/>
                  </a:cubicBezTo>
                  <a:cubicBezTo>
                    <a:pt x="f60" y="f61"/>
                    <a:pt x="f62" y="f63"/>
                    <a:pt x="f50" y="f64"/>
                  </a:cubicBezTo>
                  <a:cubicBezTo>
                    <a:pt x="f65" y="f66"/>
                    <a:pt x="f44" y="f10"/>
                    <a:pt x="f67" y="f10"/>
                  </a:cubicBezTo>
                  <a:cubicBezTo>
                    <a:pt x="f68" y="f10"/>
                    <a:pt x="f69" y="f10"/>
                    <a:pt x="f8" y="f7"/>
                  </a:cubicBezTo>
                  <a:close/>
                </a:path>
              </a:pathLst>
            </a:custGeom>
            <a:solidFill>
              <a:srgbClr val="66634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8AD9F767-7F39-DCE8-F78E-4FEC632B2131}"/>
                </a:ext>
              </a:extLst>
            </p:cNvPr>
            <p:cNvSpPr/>
            <p:nvPr/>
          </p:nvSpPr>
          <p:spPr>
            <a:xfrm>
              <a:off x="12399958" y="6384926"/>
              <a:ext cx="644523" cy="2698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100"/>
                <a:gd name="f8" fmla="val 199"/>
                <a:gd name="f9" fmla="val 95"/>
                <a:gd name="f10" fmla="val 146"/>
                <a:gd name="f11" fmla="val 93"/>
                <a:gd name="f12" fmla="val 40"/>
                <a:gd name="f13" fmla="val 22"/>
                <a:gd name="f14" fmla="val 87"/>
                <a:gd name="f15" fmla="val 5"/>
                <a:gd name="f16" fmla="val 78"/>
                <a:gd name="f17" fmla="val 2"/>
                <a:gd name="f18" fmla="val 56"/>
                <a:gd name="f19" fmla="val 38"/>
                <a:gd name="f20" fmla="val 3"/>
                <a:gd name="f21" fmla="val 23"/>
                <a:gd name="f22" fmla="val 21"/>
                <a:gd name="f23" fmla="val 13"/>
                <a:gd name="f24" fmla="val 43"/>
                <a:gd name="f25" fmla="val 1"/>
                <a:gd name="f26" fmla="val 67"/>
                <a:gd name="f27" fmla="val 84"/>
                <a:gd name="f28" fmla="val 17"/>
                <a:gd name="f29" fmla="val 102"/>
                <a:gd name="f30" fmla="val 33"/>
                <a:gd name="f31" fmla="val 110"/>
                <a:gd name="f32" fmla="val 55"/>
                <a:gd name="f33" fmla="val 116"/>
                <a:gd name="f34" fmla="val 117"/>
                <a:gd name="f35" fmla="val 82"/>
                <a:gd name="f36" fmla="val 86"/>
                <a:gd name="f37" fmla="val 122"/>
                <a:gd name="f38" fmla="val 88"/>
                <a:gd name="f39" fmla="val 129"/>
                <a:gd name="f40" fmla="val 65"/>
                <a:gd name="f41" fmla="val 134"/>
                <a:gd name="f42" fmla="val 153"/>
                <a:gd name="f43" fmla="val 170"/>
                <a:gd name="f44" fmla="val 189"/>
                <a:gd name="f45" fmla="val 212"/>
                <a:gd name="f46" fmla="val 10"/>
                <a:gd name="f47" fmla="val 227"/>
                <a:gd name="f48" fmla="val 16"/>
                <a:gd name="f49" fmla="val 239"/>
                <a:gd name="f50" fmla="val 25"/>
                <a:gd name="f51" fmla="val 44"/>
                <a:gd name="f52" fmla="val 68"/>
                <a:gd name="f53" fmla="val 230"/>
                <a:gd name="f54" fmla="val 81"/>
                <a:gd name="f55" fmla="val 205"/>
                <a:gd name="f56" fmla="val 92"/>
                <a:gd name="f57" fmla="val 203"/>
                <a:gd name="f58" fmla="val 201"/>
                <a:gd name="f59" fmla="val 94"/>
                <a:gd name="f60" fmla="+- 0 0 -90"/>
                <a:gd name="f61" fmla="*/ f3 1 240"/>
                <a:gd name="f62" fmla="*/ f4 1 10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240"/>
                <a:gd name="f71" fmla="*/ f67 1 100"/>
                <a:gd name="f72" fmla="*/ 199 f68 1"/>
                <a:gd name="f73" fmla="*/ 95 f67 1"/>
                <a:gd name="f74" fmla="*/ 40 f68 1"/>
                <a:gd name="f75" fmla="*/ 2 f68 1"/>
                <a:gd name="f76" fmla="*/ 56 f67 1"/>
                <a:gd name="f77" fmla="*/ 21 f68 1"/>
                <a:gd name="f78" fmla="*/ 13 f67 1"/>
                <a:gd name="f79" fmla="*/ 84 f68 1"/>
                <a:gd name="f80" fmla="*/ 17 f67 1"/>
                <a:gd name="f81" fmla="*/ 116 f68 1"/>
                <a:gd name="f82" fmla="*/ 78 f67 1"/>
                <a:gd name="f83" fmla="*/ 122 f68 1"/>
                <a:gd name="f84" fmla="*/ 88 f67 1"/>
                <a:gd name="f85" fmla="*/ 153 f68 1"/>
                <a:gd name="f86" fmla="*/ 21 f67 1"/>
                <a:gd name="f87" fmla="*/ 212 f68 1"/>
                <a:gd name="f88" fmla="*/ 10 f67 1"/>
                <a:gd name="f89" fmla="*/ 239 f68 1"/>
                <a:gd name="f90" fmla="*/ 44 f67 1"/>
                <a:gd name="f91" fmla="*/ 205 f68 1"/>
                <a:gd name="f92" fmla="*/ 92 f67 1"/>
                <a:gd name="f93" fmla="+- f69 0 f1"/>
                <a:gd name="f94" fmla="*/ f72 1 240"/>
                <a:gd name="f95" fmla="*/ f73 1 100"/>
                <a:gd name="f96" fmla="*/ f74 1 240"/>
                <a:gd name="f97" fmla="*/ f75 1 240"/>
                <a:gd name="f98" fmla="*/ f76 1 100"/>
                <a:gd name="f99" fmla="*/ f77 1 240"/>
                <a:gd name="f100" fmla="*/ f78 1 100"/>
                <a:gd name="f101" fmla="*/ f79 1 240"/>
                <a:gd name="f102" fmla="*/ f80 1 100"/>
                <a:gd name="f103" fmla="*/ f81 1 240"/>
                <a:gd name="f104" fmla="*/ f82 1 100"/>
                <a:gd name="f105" fmla="*/ f83 1 240"/>
                <a:gd name="f106" fmla="*/ f84 1 100"/>
                <a:gd name="f107" fmla="*/ f85 1 240"/>
                <a:gd name="f108" fmla="*/ f86 1 100"/>
                <a:gd name="f109" fmla="*/ f87 1 240"/>
                <a:gd name="f110" fmla="*/ f88 1 100"/>
                <a:gd name="f111" fmla="*/ f89 1 240"/>
                <a:gd name="f112" fmla="*/ f90 1 100"/>
                <a:gd name="f113" fmla="*/ f91 1 240"/>
                <a:gd name="f114" fmla="*/ f92 1 100"/>
                <a:gd name="f115" fmla="*/ 0 1 f70"/>
                <a:gd name="f116" fmla="*/ f64 1 f70"/>
                <a:gd name="f117" fmla="*/ 0 1 f71"/>
                <a:gd name="f118" fmla="*/ f65 1 f71"/>
                <a:gd name="f119" fmla="*/ f94 1 f70"/>
                <a:gd name="f120" fmla="*/ f95 1 f71"/>
                <a:gd name="f121" fmla="*/ f96 1 f70"/>
                <a:gd name="f122" fmla="*/ f97 1 f70"/>
                <a:gd name="f123" fmla="*/ f98 1 f71"/>
                <a:gd name="f124" fmla="*/ f99 1 f70"/>
                <a:gd name="f125" fmla="*/ f100 1 f71"/>
                <a:gd name="f126" fmla="*/ f101 1 f70"/>
                <a:gd name="f127" fmla="*/ f102 1 f71"/>
                <a:gd name="f128" fmla="*/ f103 1 f70"/>
                <a:gd name="f129" fmla="*/ f104 1 f71"/>
                <a:gd name="f130" fmla="*/ f105 1 f70"/>
                <a:gd name="f131" fmla="*/ f106 1 f71"/>
                <a:gd name="f132" fmla="*/ f107 1 f70"/>
                <a:gd name="f133" fmla="*/ f108 1 f71"/>
                <a:gd name="f134" fmla="*/ f109 1 f70"/>
                <a:gd name="f135" fmla="*/ f110 1 f71"/>
                <a:gd name="f136" fmla="*/ f111 1 f70"/>
                <a:gd name="f137" fmla="*/ f112 1 f71"/>
                <a:gd name="f138" fmla="*/ f113 1 f70"/>
                <a:gd name="f139" fmla="*/ f114 1 f71"/>
                <a:gd name="f140" fmla="*/ f115 f61 1"/>
                <a:gd name="f141" fmla="*/ f116 f61 1"/>
                <a:gd name="f142" fmla="*/ f118 f62 1"/>
                <a:gd name="f143" fmla="*/ f117 f62 1"/>
                <a:gd name="f144" fmla="*/ f119 f61 1"/>
                <a:gd name="f145" fmla="*/ f120 f62 1"/>
                <a:gd name="f146" fmla="*/ f121 f61 1"/>
                <a:gd name="f147" fmla="*/ f122 f61 1"/>
                <a:gd name="f148" fmla="*/ f123 f62 1"/>
                <a:gd name="f149" fmla="*/ f124 f61 1"/>
                <a:gd name="f150" fmla="*/ f125 f62 1"/>
                <a:gd name="f151" fmla="*/ f126 f61 1"/>
                <a:gd name="f152" fmla="*/ f127 f62 1"/>
                <a:gd name="f153" fmla="*/ f128 f61 1"/>
                <a:gd name="f154" fmla="*/ f129 f62 1"/>
                <a:gd name="f155" fmla="*/ f130 f61 1"/>
                <a:gd name="f156" fmla="*/ f131 f62 1"/>
                <a:gd name="f157" fmla="*/ f132 f61 1"/>
                <a:gd name="f158" fmla="*/ f133 f62 1"/>
                <a:gd name="f159" fmla="*/ f134 f61 1"/>
                <a:gd name="f160" fmla="*/ f135 f62 1"/>
                <a:gd name="f161" fmla="*/ f136 f61 1"/>
                <a:gd name="f162" fmla="*/ f137 f62 1"/>
                <a:gd name="f163" fmla="*/ f138 f61 1"/>
                <a:gd name="f164" fmla="*/ f139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4" y="f145"/>
                </a:cxn>
                <a:cxn ang="f93">
                  <a:pos x="f146" y="f145"/>
                </a:cxn>
                <a:cxn ang="f93">
                  <a:pos x="f147" y="f148"/>
                </a:cxn>
                <a:cxn ang="f93">
                  <a:pos x="f149" y="f150"/>
                </a:cxn>
                <a:cxn ang="f93">
                  <a:pos x="f151" y="f152"/>
                </a:cxn>
                <a:cxn ang="f93">
                  <a:pos x="f153" y="f154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9" y="f160"/>
                </a:cxn>
                <a:cxn ang="f93">
                  <a:pos x="f161" y="f162"/>
                </a:cxn>
                <a:cxn ang="f93">
                  <a:pos x="f163" y="f164"/>
                </a:cxn>
                <a:cxn ang="f93">
                  <a:pos x="f144" y="f145"/>
                </a:cxn>
              </a:cxnLst>
              <a:rect l="f140" t="f143" r="f141" b="f142"/>
              <a:pathLst>
                <a:path w="240" h="100">
                  <a:moveTo>
                    <a:pt x="f8" y="f9"/>
                  </a:moveTo>
                  <a:cubicBezTo>
                    <a:pt x="f10" y="f7"/>
                    <a:pt x="f11" y="f7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17"/>
                    <a:pt x="f27" y="f28"/>
                  </a:cubicBezTo>
                  <a:cubicBezTo>
                    <a:pt x="f29" y="f30"/>
                    <a:pt x="f31" y="f32"/>
                    <a:pt x="f33" y="f16"/>
                  </a:cubicBezTo>
                  <a:cubicBezTo>
                    <a:pt x="f34" y="f35"/>
                    <a:pt x="f33" y="f36"/>
                    <a:pt x="f37" y="f38"/>
                  </a:cubicBezTo>
                  <a:cubicBezTo>
                    <a:pt x="f39" y="f40"/>
                    <a:pt x="f41" y="f12"/>
                    <a:pt x="f42" y="f22"/>
                  </a:cubicBezTo>
                  <a:cubicBezTo>
                    <a:pt x="f43" y="f15"/>
                    <a:pt x="f44" y="f5"/>
                    <a:pt x="f45" y="f46"/>
                  </a:cubicBezTo>
                  <a:cubicBezTo>
                    <a:pt x="f47" y="f48"/>
                    <a:pt x="f49" y="f50"/>
                    <a:pt x="f49" y="f51"/>
                  </a:cubicBezTo>
                  <a:cubicBezTo>
                    <a:pt x="f6" y="f52"/>
                    <a:pt x="f53" y="f54"/>
                    <a:pt x="f55" y="f56"/>
                  </a:cubicBezTo>
                  <a:cubicBezTo>
                    <a:pt x="f57" y="f11"/>
                    <a:pt x="f58" y="f59"/>
                    <a:pt x="f8" y="f9"/>
                  </a:cubicBezTo>
                  <a:close/>
                </a:path>
              </a:pathLst>
            </a:custGeom>
            <a:solidFill>
              <a:srgbClr val="CC6D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B10CB42A-3827-9BBB-27E1-8A2AB6BECC42}"/>
                </a:ext>
              </a:extLst>
            </p:cNvPr>
            <p:cNvSpPr/>
            <p:nvPr/>
          </p:nvSpPr>
          <p:spPr>
            <a:xfrm>
              <a:off x="15536863" y="4035420"/>
              <a:ext cx="1412876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5"/>
                <a:gd name="f7" fmla="val 31"/>
                <a:gd name="f8" fmla="val 55"/>
                <a:gd name="f9" fmla="val 167"/>
                <a:gd name="f10" fmla="val 279"/>
                <a:gd name="f11" fmla="val 1"/>
                <a:gd name="f12" fmla="val 391"/>
                <a:gd name="f13" fmla="val 434"/>
                <a:gd name="f14" fmla="val 477"/>
                <a:gd name="f15" fmla="val 511"/>
                <a:gd name="f16" fmla="val 6"/>
                <a:gd name="f17" fmla="val 502"/>
                <a:gd name="f18" fmla="val 13"/>
                <a:gd name="f19" fmla="val 493"/>
                <a:gd name="f20" fmla="val 18"/>
                <a:gd name="f21" fmla="val 479"/>
                <a:gd name="f22" fmla="val 27"/>
                <a:gd name="f23" fmla="val 465"/>
                <a:gd name="f24" fmla="val 29"/>
                <a:gd name="f25" fmla="val 449"/>
                <a:gd name="f26" fmla="val 28"/>
                <a:gd name="f27" fmla="val 333"/>
                <a:gd name="f28" fmla="val 275"/>
                <a:gd name="f29" fmla="val 191"/>
                <a:gd name="f30" fmla="val 107"/>
                <a:gd name="f31" fmla="val 22"/>
                <a:gd name="f32" fmla="val 15"/>
                <a:gd name="f33" fmla="val 7"/>
                <a:gd name="f34" fmla="val 24"/>
                <a:gd name="f35" fmla="val 35"/>
                <a:gd name="f36" fmla="val 3"/>
                <a:gd name="f37" fmla="+- 0 0 -90"/>
                <a:gd name="f38" fmla="*/ f3 1 525"/>
                <a:gd name="f39" fmla="*/ f4 1 31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525"/>
                <a:gd name="f48" fmla="*/ f44 1 31"/>
                <a:gd name="f49" fmla="*/ 55 f45 1"/>
                <a:gd name="f50" fmla="*/ 0 f44 1"/>
                <a:gd name="f51" fmla="*/ 391 f45 1"/>
                <a:gd name="f52" fmla="*/ 1 f44 1"/>
                <a:gd name="f53" fmla="*/ 525 f45 1"/>
                <a:gd name="f54" fmla="*/ 493 f45 1"/>
                <a:gd name="f55" fmla="*/ 18 f44 1"/>
                <a:gd name="f56" fmla="*/ 449 f45 1"/>
                <a:gd name="f57" fmla="*/ 28 f44 1"/>
                <a:gd name="f58" fmla="*/ 275 f45 1"/>
                <a:gd name="f59" fmla="*/ 22 f45 1"/>
                <a:gd name="f60" fmla="*/ 0 f45 1"/>
                <a:gd name="f61" fmla="*/ 24 f44 1"/>
                <a:gd name="f62" fmla="+- f46 0 f1"/>
                <a:gd name="f63" fmla="*/ f49 1 525"/>
                <a:gd name="f64" fmla="*/ f50 1 31"/>
                <a:gd name="f65" fmla="*/ f51 1 525"/>
                <a:gd name="f66" fmla="*/ f52 1 31"/>
                <a:gd name="f67" fmla="*/ f53 1 525"/>
                <a:gd name="f68" fmla="*/ f54 1 525"/>
                <a:gd name="f69" fmla="*/ f55 1 31"/>
                <a:gd name="f70" fmla="*/ f56 1 525"/>
                <a:gd name="f71" fmla="*/ f57 1 31"/>
                <a:gd name="f72" fmla="*/ f58 1 525"/>
                <a:gd name="f73" fmla="*/ f59 1 525"/>
                <a:gd name="f74" fmla="*/ f60 1 525"/>
                <a:gd name="f75" fmla="*/ f61 1 31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7"/>
                <a:gd name="f86" fmla="*/ f69 1 f48"/>
                <a:gd name="f87" fmla="*/ f70 1 f47"/>
                <a:gd name="f88" fmla="*/ f71 1 f48"/>
                <a:gd name="f89" fmla="*/ f72 1 f47"/>
                <a:gd name="f90" fmla="*/ f73 1 f47"/>
                <a:gd name="f91" fmla="*/ f74 1 f47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8 1"/>
                <a:gd name="f103" fmla="*/ f86 f39 1"/>
                <a:gd name="f104" fmla="*/ f87 f38 1"/>
                <a:gd name="f105" fmla="*/ f88 f39 1"/>
                <a:gd name="f106" fmla="*/ f89 f38 1"/>
                <a:gd name="f107" fmla="*/ f90 f38 1"/>
                <a:gd name="f108" fmla="*/ f91 f38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0"/>
                </a:cxn>
                <a:cxn ang="f62">
                  <a:pos x="f102" y="f103"/>
                </a:cxn>
                <a:cxn ang="f62">
                  <a:pos x="f104" y="f105"/>
                </a:cxn>
                <a:cxn ang="f62">
                  <a:pos x="f106" y="f105"/>
                </a:cxn>
                <a:cxn ang="f62">
                  <a:pos x="f107" y="f105"/>
                </a:cxn>
                <a:cxn ang="f62">
                  <a:pos x="f108" y="f109"/>
                </a:cxn>
                <a:cxn ang="f62">
                  <a:pos x="f97" y="f98"/>
                </a:cxn>
              </a:cxnLst>
              <a:rect l="f93" t="f96" r="f94" b="f95"/>
              <a:pathLst>
                <a:path w="525" h="31">
                  <a:moveTo>
                    <a:pt x="f8" y="f5"/>
                  </a:moveTo>
                  <a:cubicBezTo>
                    <a:pt x="f9" y="f5"/>
                    <a:pt x="f10" y="f11"/>
                    <a:pt x="f12" y="f11"/>
                  </a:cubicBezTo>
                  <a:cubicBezTo>
                    <a:pt x="f13" y="f11"/>
                    <a:pt x="f14" y="f11"/>
                    <a:pt x="f6" y="f11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12" y="f22"/>
                    <a:pt x="f27" y="f26"/>
                    <a:pt x="f28" y="f26"/>
                  </a:cubicBezTo>
                  <a:cubicBezTo>
                    <a:pt x="f29" y="f26"/>
                    <a:pt x="f30" y="f26"/>
                    <a:pt x="f31" y="f26"/>
                  </a:cubicBezTo>
                  <a:cubicBezTo>
                    <a:pt x="f32" y="f26"/>
                    <a:pt x="f33" y="f7"/>
                    <a:pt x="f5" y="f34"/>
                  </a:cubicBezTo>
                  <a:cubicBezTo>
                    <a:pt x="f20" y="f32"/>
                    <a:pt x="f35" y="f36"/>
                    <a:pt x="f8" y="f5"/>
                  </a:cubicBezTo>
                  <a:close/>
                </a:path>
              </a:pathLst>
            </a:custGeom>
            <a:solidFill>
              <a:srgbClr val="DB8C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F8B9D7E9-EDA0-4D42-B2A4-A904142476B0}"/>
                </a:ext>
              </a:extLst>
            </p:cNvPr>
            <p:cNvSpPr/>
            <p:nvPr/>
          </p:nvSpPr>
          <p:spPr>
            <a:xfrm>
              <a:off x="11561765" y="7677146"/>
              <a:ext cx="327026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57"/>
                <a:gd name="f8" fmla="val 57"/>
                <a:gd name="f9" fmla="val 4"/>
                <a:gd name="f10" fmla="val 38"/>
                <a:gd name="f11" fmla="val 7"/>
                <a:gd name="f12" fmla="val 19"/>
                <a:gd name="f13" fmla="val 11"/>
                <a:gd name="f14" fmla="val 18"/>
                <a:gd name="f15" fmla="val 26"/>
                <a:gd name="f16" fmla="val 33"/>
                <a:gd name="f17" fmla="val 63"/>
                <a:gd name="f18" fmla="val 92"/>
                <a:gd name="f19" fmla="val 121"/>
                <a:gd name="f20" fmla="val 118"/>
                <a:gd name="f21" fmla="val 36"/>
                <a:gd name="f22" fmla="val 116"/>
                <a:gd name="f23" fmla="val 68"/>
                <a:gd name="f24" fmla="val 114"/>
                <a:gd name="f25" fmla="val 100"/>
                <a:gd name="f26" fmla="val 111"/>
                <a:gd name="f27" fmla="val 104"/>
                <a:gd name="f28" fmla="val 95"/>
                <a:gd name="f29" fmla="val 77"/>
                <a:gd name="f30" fmla="val 115"/>
                <a:gd name="f31" fmla="val 60"/>
                <a:gd name="f32" fmla="val 113"/>
                <a:gd name="f33" fmla="val 42"/>
                <a:gd name="f34" fmla="val 117"/>
                <a:gd name="f35" fmla="val 123"/>
                <a:gd name="f36" fmla="val 131"/>
                <a:gd name="f37" fmla="val 37"/>
                <a:gd name="f38" fmla="val 139"/>
                <a:gd name="f39" fmla="val 145"/>
                <a:gd name="f40" fmla="val 153"/>
                <a:gd name="f41" fmla="val 30"/>
                <a:gd name="f42" fmla="val 147"/>
                <a:gd name="f43" fmla="val 8"/>
                <a:gd name="f44" fmla="val 135"/>
                <a:gd name="f45" fmla="val 10"/>
                <a:gd name="f46" fmla="val 97"/>
                <a:gd name="f47" fmla="val 12"/>
                <a:gd name="f48" fmla="val 76"/>
                <a:gd name="f49" fmla="+- 0 0 -90"/>
                <a:gd name="f50" fmla="*/ f3 1 120"/>
                <a:gd name="f51" fmla="*/ f4 1 157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0"/>
                <a:gd name="f60" fmla="*/ f56 1 157"/>
                <a:gd name="f61" fmla="*/ 0 f57 1"/>
                <a:gd name="f62" fmla="*/ 57 f56 1"/>
                <a:gd name="f63" fmla="*/ 11 f57 1"/>
                <a:gd name="f64" fmla="*/ 0 f56 1"/>
                <a:gd name="f65" fmla="*/ 33 f57 1"/>
                <a:gd name="f66" fmla="*/ 4 f56 1"/>
                <a:gd name="f67" fmla="*/ 121 f57 1"/>
                <a:gd name="f68" fmla="*/ 114 f57 1"/>
                <a:gd name="f69" fmla="*/ 100 f56 1"/>
                <a:gd name="f70" fmla="*/ 95 f57 1"/>
                <a:gd name="f71" fmla="*/ 114 f56 1"/>
                <a:gd name="f72" fmla="*/ 42 f57 1"/>
                <a:gd name="f73" fmla="*/ 117 f56 1"/>
                <a:gd name="f74" fmla="*/ 37 f57 1"/>
                <a:gd name="f75" fmla="*/ 139 f56 1"/>
                <a:gd name="f76" fmla="*/ 30 f57 1"/>
                <a:gd name="f77" fmla="*/ 157 f56 1"/>
                <a:gd name="f78" fmla="*/ 10 f57 1"/>
                <a:gd name="f79" fmla="*/ 118 f56 1"/>
                <a:gd name="f80" fmla="+- f58 0 f1"/>
                <a:gd name="f81" fmla="*/ f61 1 121"/>
                <a:gd name="f82" fmla="*/ f62 1 157"/>
                <a:gd name="f83" fmla="*/ f63 1 121"/>
                <a:gd name="f84" fmla="*/ f64 1 157"/>
                <a:gd name="f85" fmla="*/ f65 1 121"/>
                <a:gd name="f86" fmla="*/ f66 1 157"/>
                <a:gd name="f87" fmla="*/ f67 1 121"/>
                <a:gd name="f88" fmla="*/ f68 1 121"/>
                <a:gd name="f89" fmla="*/ f69 1 157"/>
                <a:gd name="f90" fmla="*/ f70 1 121"/>
                <a:gd name="f91" fmla="*/ f71 1 157"/>
                <a:gd name="f92" fmla="*/ f72 1 121"/>
                <a:gd name="f93" fmla="*/ f73 1 157"/>
                <a:gd name="f94" fmla="*/ f74 1 121"/>
                <a:gd name="f95" fmla="*/ f75 1 157"/>
                <a:gd name="f96" fmla="*/ f76 1 121"/>
                <a:gd name="f97" fmla="*/ f77 1 157"/>
                <a:gd name="f98" fmla="*/ f78 1 121"/>
                <a:gd name="f99" fmla="*/ f79 1 157"/>
                <a:gd name="f100" fmla="*/ 0 1 f59"/>
                <a:gd name="f101" fmla="*/ f53 1 f59"/>
                <a:gd name="f102" fmla="*/ 0 1 f60"/>
                <a:gd name="f103" fmla="*/ f54 1 f60"/>
                <a:gd name="f104" fmla="*/ f81 1 f59"/>
                <a:gd name="f105" fmla="*/ f82 1 f60"/>
                <a:gd name="f106" fmla="*/ f83 1 f59"/>
                <a:gd name="f107" fmla="*/ f84 1 f60"/>
                <a:gd name="f108" fmla="*/ f85 1 f59"/>
                <a:gd name="f109" fmla="*/ f86 1 f60"/>
                <a:gd name="f110" fmla="*/ f87 1 f59"/>
                <a:gd name="f111" fmla="*/ f88 1 f59"/>
                <a:gd name="f112" fmla="*/ f89 1 f60"/>
                <a:gd name="f113" fmla="*/ f90 1 f59"/>
                <a:gd name="f114" fmla="*/ f91 1 f60"/>
                <a:gd name="f115" fmla="*/ f92 1 f59"/>
                <a:gd name="f116" fmla="*/ f93 1 f60"/>
                <a:gd name="f117" fmla="*/ f94 1 f59"/>
                <a:gd name="f118" fmla="*/ f95 1 f60"/>
                <a:gd name="f119" fmla="*/ f96 1 f59"/>
                <a:gd name="f120" fmla="*/ f97 1 f60"/>
                <a:gd name="f121" fmla="*/ f98 1 f59"/>
                <a:gd name="f122" fmla="*/ f99 1 f60"/>
                <a:gd name="f123" fmla="*/ f100 f50 1"/>
                <a:gd name="f124" fmla="*/ f101 f50 1"/>
                <a:gd name="f125" fmla="*/ f103 f51 1"/>
                <a:gd name="f126" fmla="*/ f102 f51 1"/>
                <a:gd name="f127" fmla="*/ f104 f50 1"/>
                <a:gd name="f128" fmla="*/ f105 f51 1"/>
                <a:gd name="f129" fmla="*/ f106 f50 1"/>
                <a:gd name="f130" fmla="*/ f107 f51 1"/>
                <a:gd name="f131" fmla="*/ f108 f50 1"/>
                <a:gd name="f132" fmla="*/ f109 f51 1"/>
                <a:gd name="f133" fmla="*/ f110 f50 1"/>
                <a:gd name="f134" fmla="*/ f111 f50 1"/>
                <a:gd name="f135" fmla="*/ f112 f51 1"/>
                <a:gd name="f136" fmla="*/ f113 f50 1"/>
                <a:gd name="f137" fmla="*/ f114 f51 1"/>
                <a:gd name="f138" fmla="*/ f115 f50 1"/>
                <a:gd name="f139" fmla="*/ f116 f51 1"/>
                <a:gd name="f140" fmla="*/ f117 f50 1"/>
                <a:gd name="f141" fmla="*/ f118 f51 1"/>
                <a:gd name="f142" fmla="*/ f119 f50 1"/>
                <a:gd name="f143" fmla="*/ f120 f51 1"/>
                <a:gd name="f144" fmla="*/ f121 f50 1"/>
                <a:gd name="f145" fmla="*/ f122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7" y="f128"/>
                </a:cxn>
                <a:cxn ang="f80">
                  <a:pos x="f129" y="f130"/>
                </a:cxn>
                <a:cxn ang="f80">
                  <a:pos x="f131" y="f132"/>
                </a:cxn>
                <a:cxn ang="f80">
                  <a:pos x="f133" y="f132"/>
                </a:cxn>
                <a:cxn ang="f80">
                  <a:pos x="f134" y="f135"/>
                </a:cxn>
                <a:cxn ang="f80">
                  <a:pos x="f136" y="f137"/>
                </a:cxn>
                <a:cxn ang="f80">
                  <a:pos x="f138" y="f139"/>
                </a:cxn>
                <a:cxn ang="f80">
                  <a:pos x="f140" y="f141"/>
                </a:cxn>
                <a:cxn ang="f80">
                  <a:pos x="f142" y="f143"/>
                </a:cxn>
                <a:cxn ang="f80">
                  <a:pos x="f144" y="f145"/>
                </a:cxn>
                <a:cxn ang="f80">
                  <a:pos x="f127" y="f128"/>
                </a:cxn>
              </a:cxnLst>
              <a:rect l="f123" t="f126" r="f124" b="f125"/>
              <a:pathLst>
                <a:path w="120" h="157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1"/>
                    <a:pt x="f15" y="f9"/>
                    <a:pt x="f16" y="f9"/>
                  </a:cubicBezTo>
                  <a:cubicBezTo>
                    <a:pt x="f17" y="f9"/>
                    <a:pt x="f18" y="f9"/>
                    <a:pt x="f19" y="f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7" y="f24"/>
                    <a:pt x="f28" y="f24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1" y="f35"/>
                    <a:pt x="f10" y="f36"/>
                    <a:pt x="f37" y="f38"/>
                  </a:cubicBezTo>
                  <a:cubicBezTo>
                    <a:pt x="f21" y="f39"/>
                    <a:pt x="f37" y="f40"/>
                    <a:pt x="f41" y="f7"/>
                  </a:cubicBezTo>
                  <a:cubicBezTo>
                    <a:pt x="f14" y="f42"/>
                    <a:pt x="f43" y="f44"/>
                    <a:pt x="f45" y="f20"/>
                  </a:cubicBezTo>
                  <a:cubicBezTo>
                    <a:pt x="f13" y="f46"/>
                    <a:pt x="f47" y="f48"/>
                    <a:pt x="f5" y="f8"/>
                  </a:cubicBezTo>
                  <a:close/>
                </a:path>
              </a:pathLst>
            </a:custGeom>
            <a:solidFill>
              <a:srgbClr val="E093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8BF37FD5-8362-55FE-EBA4-F68E02DCDF87}"/>
                </a:ext>
              </a:extLst>
            </p:cNvPr>
            <p:cNvSpPr/>
            <p:nvPr/>
          </p:nvSpPr>
          <p:spPr>
            <a:xfrm>
              <a:off x="14097003" y="8886824"/>
              <a:ext cx="727076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0"/>
                <a:gd name="f7" fmla="val 105"/>
                <a:gd name="f8" fmla="val 258"/>
                <a:gd name="f9" fmla="val 40"/>
                <a:gd name="f10" fmla="val 254"/>
                <a:gd name="f11" fmla="val 53"/>
                <a:gd name="f12" fmla="val 68"/>
                <a:gd name="f13" fmla="val 79"/>
                <a:gd name="f14" fmla="val 233"/>
                <a:gd name="f15" fmla="val 91"/>
                <a:gd name="f16" fmla="val 210"/>
                <a:gd name="f17" fmla="val 92"/>
                <a:gd name="f18" fmla="val 188"/>
                <a:gd name="f19" fmla="val 95"/>
                <a:gd name="f20" fmla="val 148"/>
                <a:gd name="f21" fmla="val 100"/>
                <a:gd name="f22" fmla="val 109"/>
                <a:gd name="f23" fmla="val 69"/>
                <a:gd name="f24" fmla="val 104"/>
                <a:gd name="f25" fmla="val 37"/>
                <a:gd name="f26" fmla="val 102"/>
                <a:gd name="f27" fmla="val 22"/>
                <a:gd name="f28" fmla="val 16"/>
                <a:gd name="f29" fmla="val 5"/>
                <a:gd name="f30" fmla="val 3"/>
                <a:gd name="f31" fmla="val 89"/>
                <a:gd name="f32" fmla="val 76"/>
                <a:gd name="f33" fmla="val 8"/>
                <a:gd name="f34" fmla="val 18"/>
                <a:gd name="f35" fmla="val 63"/>
                <a:gd name="f36" fmla="val 49"/>
                <a:gd name="f37" fmla="val 80"/>
                <a:gd name="f38" fmla="val 61"/>
                <a:gd name="f39" fmla="val 111"/>
                <a:gd name="f40" fmla="val 55"/>
                <a:gd name="f41" fmla="val 116"/>
                <a:gd name="f42" fmla="val 54"/>
                <a:gd name="f43" fmla="val 120"/>
                <a:gd name="f44" fmla="val 125"/>
                <a:gd name="f45" fmla="val 158"/>
                <a:gd name="f46" fmla="val 46"/>
                <a:gd name="f47" fmla="val 159"/>
                <a:gd name="f48" fmla="val 44"/>
                <a:gd name="f49" fmla="val 147"/>
                <a:gd name="f50" fmla="val 152"/>
                <a:gd name="f51" fmla="val 12"/>
                <a:gd name="f52" fmla="val 163"/>
                <a:gd name="f53" fmla="val 4"/>
                <a:gd name="f54" fmla="val 173"/>
                <a:gd name="f55" fmla="val 178"/>
                <a:gd name="f56" fmla="val 6"/>
                <a:gd name="f57" fmla="val 183"/>
                <a:gd name="f58" fmla="val 13"/>
                <a:gd name="f59" fmla="val 196"/>
                <a:gd name="f60" fmla="val 31"/>
                <a:gd name="f61" fmla="val 203"/>
                <a:gd name="f62" fmla="val 33"/>
                <a:gd name="f63" fmla="val 225"/>
                <a:gd name="f64" fmla="val 28"/>
                <a:gd name="f65" fmla="val 26"/>
                <a:gd name="f66" fmla="val 241"/>
                <a:gd name="f67" fmla="val 23"/>
                <a:gd name="f68" fmla="val 249"/>
                <a:gd name="f69" fmla="val 25"/>
                <a:gd name="f70" fmla="val 256"/>
                <a:gd name="f71" fmla="val 259"/>
                <a:gd name="f72" fmla="val 32"/>
                <a:gd name="f73" fmla="+- 0 0 -90"/>
                <a:gd name="f74" fmla="*/ f3 1 270"/>
                <a:gd name="f75" fmla="*/ f4 1 105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270"/>
                <a:gd name="f84" fmla="*/ f80 1 105"/>
                <a:gd name="f85" fmla="*/ 258 f81 1"/>
                <a:gd name="f86" fmla="*/ 40 f80 1"/>
                <a:gd name="f87" fmla="*/ 254 f81 1"/>
                <a:gd name="f88" fmla="*/ 79 f80 1"/>
                <a:gd name="f89" fmla="*/ 188 f81 1"/>
                <a:gd name="f90" fmla="*/ 95 f80 1"/>
                <a:gd name="f91" fmla="*/ 69 f81 1"/>
                <a:gd name="f92" fmla="*/ 104 f80 1"/>
                <a:gd name="f93" fmla="*/ 22 f81 1"/>
                <a:gd name="f94" fmla="*/ 3 f81 1"/>
                <a:gd name="f95" fmla="*/ 89 f80 1"/>
                <a:gd name="f96" fmla="*/ 18 f81 1"/>
                <a:gd name="f97" fmla="*/ 63 f80 1"/>
                <a:gd name="f98" fmla="*/ 111 f81 1"/>
                <a:gd name="f99" fmla="*/ 55 f80 1"/>
                <a:gd name="f100" fmla="*/ 125 f81 1"/>
                <a:gd name="f101" fmla="*/ 53 f80 1"/>
                <a:gd name="f102" fmla="*/ 147 f81 1"/>
                <a:gd name="f103" fmla="*/ 16 f80 1"/>
                <a:gd name="f104" fmla="*/ 163 f81 1"/>
                <a:gd name="f105" fmla="*/ 4 f80 1"/>
                <a:gd name="f106" fmla="*/ 183 f81 1"/>
                <a:gd name="f107" fmla="*/ 13 f80 1"/>
                <a:gd name="f108" fmla="*/ 225 f81 1"/>
                <a:gd name="f109" fmla="*/ 28 f80 1"/>
                <a:gd name="f110" fmla="*/ 249 f81 1"/>
                <a:gd name="f111" fmla="*/ 25 f80 1"/>
                <a:gd name="f112" fmla="+- f82 0 f1"/>
                <a:gd name="f113" fmla="*/ f85 1 270"/>
                <a:gd name="f114" fmla="*/ f86 1 105"/>
                <a:gd name="f115" fmla="*/ f87 1 270"/>
                <a:gd name="f116" fmla="*/ f88 1 105"/>
                <a:gd name="f117" fmla="*/ f89 1 270"/>
                <a:gd name="f118" fmla="*/ f90 1 105"/>
                <a:gd name="f119" fmla="*/ f91 1 270"/>
                <a:gd name="f120" fmla="*/ f92 1 105"/>
                <a:gd name="f121" fmla="*/ f93 1 270"/>
                <a:gd name="f122" fmla="*/ f94 1 270"/>
                <a:gd name="f123" fmla="*/ f95 1 105"/>
                <a:gd name="f124" fmla="*/ f96 1 270"/>
                <a:gd name="f125" fmla="*/ f97 1 105"/>
                <a:gd name="f126" fmla="*/ f98 1 270"/>
                <a:gd name="f127" fmla="*/ f99 1 105"/>
                <a:gd name="f128" fmla="*/ f100 1 270"/>
                <a:gd name="f129" fmla="*/ f101 1 105"/>
                <a:gd name="f130" fmla="*/ f102 1 270"/>
                <a:gd name="f131" fmla="*/ f103 1 105"/>
                <a:gd name="f132" fmla="*/ f104 1 270"/>
                <a:gd name="f133" fmla="*/ f105 1 105"/>
                <a:gd name="f134" fmla="*/ f106 1 270"/>
                <a:gd name="f135" fmla="*/ f107 1 105"/>
                <a:gd name="f136" fmla="*/ f108 1 270"/>
                <a:gd name="f137" fmla="*/ f109 1 105"/>
                <a:gd name="f138" fmla="*/ f110 1 270"/>
                <a:gd name="f139" fmla="*/ f111 1 105"/>
                <a:gd name="f140" fmla="*/ 0 1 f83"/>
                <a:gd name="f141" fmla="*/ f77 1 f83"/>
                <a:gd name="f142" fmla="*/ 0 1 f84"/>
                <a:gd name="f143" fmla="*/ f78 1 f84"/>
                <a:gd name="f144" fmla="*/ f113 1 f83"/>
                <a:gd name="f145" fmla="*/ f114 1 f84"/>
                <a:gd name="f146" fmla="*/ f115 1 f83"/>
                <a:gd name="f147" fmla="*/ f116 1 f84"/>
                <a:gd name="f148" fmla="*/ f117 1 f83"/>
                <a:gd name="f149" fmla="*/ f118 1 f84"/>
                <a:gd name="f150" fmla="*/ f119 1 f83"/>
                <a:gd name="f151" fmla="*/ f120 1 f84"/>
                <a:gd name="f152" fmla="*/ f121 1 f83"/>
                <a:gd name="f153" fmla="*/ f122 1 f83"/>
                <a:gd name="f154" fmla="*/ f123 1 f84"/>
                <a:gd name="f155" fmla="*/ f124 1 f83"/>
                <a:gd name="f156" fmla="*/ f125 1 f84"/>
                <a:gd name="f157" fmla="*/ f126 1 f83"/>
                <a:gd name="f158" fmla="*/ f127 1 f84"/>
                <a:gd name="f159" fmla="*/ f128 1 f83"/>
                <a:gd name="f160" fmla="*/ f129 1 f84"/>
                <a:gd name="f161" fmla="*/ f130 1 f83"/>
                <a:gd name="f162" fmla="*/ f131 1 f84"/>
                <a:gd name="f163" fmla="*/ f132 1 f83"/>
                <a:gd name="f164" fmla="*/ f133 1 f84"/>
                <a:gd name="f165" fmla="*/ f134 1 f83"/>
                <a:gd name="f166" fmla="*/ f135 1 f84"/>
                <a:gd name="f167" fmla="*/ f136 1 f83"/>
                <a:gd name="f168" fmla="*/ f137 1 f84"/>
                <a:gd name="f169" fmla="*/ f138 1 f83"/>
                <a:gd name="f170" fmla="*/ f139 1 f84"/>
                <a:gd name="f171" fmla="*/ f140 f74 1"/>
                <a:gd name="f172" fmla="*/ f141 f74 1"/>
                <a:gd name="f173" fmla="*/ f143 f75 1"/>
                <a:gd name="f174" fmla="*/ f142 f75 1"/>
                <a:gd name="f175" fmla="*/ f144 f74 1"/>
                <a:gd name="f176" fmla="*/ f145 f75 1"/>
                <a:gd name="f177" fmla="*/ f146 f74 1"/>
                <a:gd name="f178" fmla="*/ f147 f75 1"/>
                <a:gd name="f179" fmla="*/ f148 f74 1"/>
                <a:gd name="f180" fmla="*/ f149 f75 1"/>
                <a:gd name="f181" fmla="*/ f150 f74 1"/>
                <a:gd name="f182" fmla="*/ f151 f75 1"/>
                <a:gd name="f183" fmla="*/ f152 f74 1"/>
                <a:gd name="f184" fmla="*/ f153 f74 1"/>
                <a:gd name="f185" fmla="*/ f154 f75 1"/>
                <a:gd name="f186" fmla="*/ f155 f74 1"/>
                <a:gd name="f187" fmla="*/ f156 f75 1"/>
                <a:gd name="f188" fmla="*/ f157 f74 1"/>
                <a:gd name="f189" fmla="*/ f158 f75 1"/>
                <a:gd name="f190" fmla="*/ f159 f74 1"/>
                <a:gd name="f191" fmla="*/ f160 f75 1"/>
                <a:gd name="f192" fmla="*/ f161 f74 1"/>
                <a:gd name="f193" fmla="*/ f162 f75 1"/>
                <a:gd name="f194" fmla="*/ f163 f74 1"/>
                <a:gd name="f195" fmla="*/ f164 f75 1"/>
                <a:gd name="f196" fmla="*/ f165 f74 1"/>
                <a:gd name="f197" fmla="*/ f166 f75 1"/>
                <a:gd name="f198" fmla="*/ f167 f74 1"/>
                <a:gd name="f199" fmla="*/ f168 f75 1"/>
                <a:gd name="f200" fmla="*/ f169 f74 1"/>
                <a:gd name="f201" fmla="*/ f170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2">
                  <a:pos x="f175" y="f176"/>
                </a:cxn>
                <a:cxn ang="f112">
                  <a:pos x="f177" y="f178"/>
                </a:cxn>
                <a:cxn ang="f112">
                  <a:pos x="f179" y="f180"/>
                </a:cxn>
                <a:cxn ang="f112">
                  <a:pos x="f181" y="f182"/>
                </a:cxn>
                <a:cxn ang="f112">
                  <a:pos x="f183" y="f180"/>
                </a:cxn>
                <a:cxn ang="f112">
                  <a:pos x="f184" y="f185"/>
                </a:cxn>
                <a:cxn ang="f112">
                  <a:pos x="f186" y="f187"/>
                </a:cxn>
                <a:cxn ang="f112">
                  <a:pos x="f188" y="f189"/>
                </a:cxn>
                <a:cxn ang="f112">
                  <a:pos x="f190" y="f191"/>
                </a:cxn>
                <a:cxn ang="f112">
                  <a:pos x="f192" y="f193"/>
                </a:cxn>
                <a:cxn ang="f112">
                  <a:pos x="f194" y="f195"/>
                </a:cxn>
                <a:cxn ang="f112">
                  <a:pos x="f196" y="f197"/>
                </a:cxn>
                <a:cxn ang="f112">
                  <a:pos x="f198" y="f199"/>
                </a:cxn>
                <a:cxn ang="f112">
                  <a:pos x="f200" y="f201"/>
                </a:cxn>
                <a:cxn ang="f112">
                  <a:pos x="f175" y="f176"/>
                </a:cxn>
              </a:cxnLst>
              <a:rect l="f171" t="f174" r="f172" b="f173"/>
              <a:pathLst>
                <a:path w="270" h="105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11" y="f24"/>
                    <a:pt x="f25" y="f26"/>
                    <a:pt x="f27" y="f19"/>
                  </a:cubicBezTo>
                  <a:cubicBezTo>
                    <a:pt x="f28" y="f15"/>
                    <a:pt x="f29" y="f21"/>
                    <a:pt x="f30" y="f31"/>
                  </a:cubicBezTo>
                  <a:cubicBezTo>
                    <a:pt x="f5" y="f32"/>
                    <a:pt x="f33" y="f23"/>
                    <a:pt x="f34" y="f35"/>
                  </a:cubicBez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11"/>
                  </a:cubicBezTo>
                  <a:cubicBezTo>
                    <a:pt x="f45" y="f46"/>
                    <a:pt x="f47" y="f48"/>
                    <a:pt x="f49" y="f28"/>
                  </a:cubicBezTo>
                  <a:cubicBezTo>
                    <a:pt x="f50" y="f51"/>
                    <a:pt x="f45" y="f33"/>
                    <a:pt x="f52" y="f53"/>
                  </a:cubicBezTo>
                  <a:cubicBezTo>
                    <a:pt x="f54" y="f5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14" y="f65"/>
                    <a:pt x="f66" y="f67"/>
                    <a:pt x="f68" y="f69"/>
                  </a:cubicBezTo>
                  <a:cubicBezTo>
                    <a:pt x="f70" y="f64"/>
                    <a:pt x="f71" y="f72"/>
                    <a:pt x="f8" y="f9"/>
                  </a:cubicBezTo>
                  <a:close/>
                </a:path>
              </a:pathLst>
            </a:custGeom>
            <a:solidFill>
              <a:srgbClr val="6763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395B9B92-26D1-9C29-94D7-101EA263EC3F}"/>
                </a:ext>
              </a:extLst>
            </p:cNvPr>
            <p:cNvSpPr/>
            <p:nvPr/>
          </p:nvSpPr>
          <p:spPr>
            <a:xfrm>
              <a:off x="11657008" y="7602541"/>
              <a:ext cx="677863" cy="476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1"/>
                <a:gd name="f7" fmla="val 177"/>
                <a:gd name="f8" fmla="val 141"/>
                <a:gd name="f9" fmla="val 18"/>
                <a:gd name="f10" fmla="val 132"/>
                <a:gd name="f11" fmla="val 36"/>
                <a:gd name="f12" fmla="val 138"/>
                <a:gd name="f13" fmla="val 53"/>
                <a:gd name="f14" fmla="val 70"/>
                <a:gd name="f15" fmla="val 77"/>
                <a:gd name="f16" fmla="val 133"/>
                <a:gd name="f17" fmla="val 75"/>
                <a:gd name="f18" fmla="val 116"/>
                <a:gd name="f19" fmla="val 73"/>
                <a:gd name="f20" fmla="val 87"/>
                <a:gd name="f21" fmla="val 59"/>
                <a:gd name="f22" fmla="val 86"/>
                <a:gd name="f23" fmla="val 32"/>
                <a:gd name="f24" fmla="val 30"/>
                <a:gd name="f25" fmla="val 29"/>
                <a:gd name="f26" fmla="val 27"/>
                <a:gd name="f27" fmla="val 90"/>
                <a:gd name="f28" fmla="val 10"/>
                <a:gd name="f29" fmla="val 103"/>
                <a:gd name="f30" fmla="val 3"/>
                <a:gd name="f31" fmla="val 118"/>
                <a:gd name="f32" fmla="val 167"/>
                <a:gd name="f33" fmla="val 7"/>
                <a:gd name="f34" fmla="val 34"/>
                <a:gd name="f35" fmla="val 181"/>
                <a:gd name="f36" fmla="val 88"/>
                <a:gd name="f37" fmla="val 89"/>
                <a:gd name="f38" fmla="val 187"/>
                <a:gd name="f39" fmla="val 97"/>
                <a:gd name="f40" fmla="val 105"/>
                <a:gd name="f41" fmla="val 186"/>
                <a:gd name="f42" fmla="val 112"/>
                <a:gd name="f43" fmla="val 182"/>
                <a:gd name="f44" fmla="val 130"/>
                <a:gd name="f45" fmla="val 193"/>
                <a:gd name="f46" fmla="val 207"/>
                <a:gd name="f47" fmla="val 135"/>
                <a:gd name="f48" fmla="val 217"/>
                <a:gd name="f49" fmla="val 136"/>
                <a:gd name="f50" fmla="val 229"/>
                <a:gd name="f51" fmla="val 239"/>
                <a:gd name="f52" fmla="val 137"/>
                <a:gd name="f53" fmla="val 244"/>
                <a:gd name="f54" fmla="val 248"/>
                <a:gd name="f55" fmla="val 145"/>
                <a:gd name="f56" fmla="val 252"/>
                <a:gd name="f57" fmla="val 149"/>
                <a:gd name="f58" fmla="val 240"/>
                <a:gd name="f59" fmla="val 158"/>
                <a:gd name="f60" fmla="val 227"/>
                <a:gd name="f61" fmla="val 153"/>
                <a:gd name="f62" fmla="val 214"/>
                <a:gd name="f63" fmla="val 154"/>
                <a:gd name="f64" fmla="val 204"/>
                <a:gd name="f65" fmla="val 195"/>
                <a:gd name="f66" fmla="val 156"/>
                <a:gd name="f67" fmla="val 164"/>
                <a:gd name="f68" fmla="val 175"/>
                <a:gd name="f69" fmla="val 165"/>
                <a:gd name="f70" fmla="val 162"/>
                <a:gd name="f71" fmla="val 142"/>
                <a:gd name="f72" fmla="val 148"/>
                <a:gd name="f73" fmla="val 127"/>
                <a:gd name="f74" fmla="val 115"/>
                <a:gd name="f75" fmla="val 163"/>
                <a:gd name="f76" fmla="val 104"/>
                <a:gd name="f77" fmla="val 94"/>
                <a:gd name="f78" fmla="val 82"/>
                <a:gd name="f79" fmla="val 66"/>
                <a:gd name="f80" fmla="val 146"/>
                <a:gd name="f81" fmla="val 48"/>
                <a:gd name="f82" fmla="val 161"/>
                <a:gd name="f83" fmla="val 25"/>
                <a:gd name="f84" fmla="val 20"/>
                <a:gd name="f85" fmla="val 169"/>
                <a:gd name="f86" fmla="val 13"/>
                <a:gd name="f87" fmla="val 166"/>
                <a:gd name="f88" fmla="val 5"/>
                <a:gd name="f89" fmla="val 160"/>
                <a:gd name="f90" fmla="val 6"/>
                <a:gd name="f91" fmla="+- 0 0 -90"/>
                <a:gd name="f92" fmla="*/ f3 1 251"/>
                <a:gd name="f93" fmla="*/ f4 1 177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251"/>
                <a:gd name="f102" fmla="*/ f98 1 177"/>
                <a:gd name="f103" fmla="*/ 0 f99 1"/>
                <a:gd name="f104" fmla="*/ 141 f98 1"/>
                <a:gd name="f105" fmla="*/ 53 f99 1"/>
                <a:gd name="f106" fmla="*/ 138 f98 1"/>
                <a:gd name="f107" fmla="*/ 75 f99 1"/>
                <a:gd name="f108" fmla="*/ 116 f98 1"/>
                <a:gd name="f109" fmla="*/ 86 f99 1"/>
                <a:gd name="f110" fmla="*/ 32 f98 1"/>
                <a:gd name="f111" fmla="*/ 87 f99 1"/>
                <a:gd name="f112" fmla="*/ 27 f98 1"/>
                <a:gd name="f113" fmla="*/ 118 f99 1"/>
                <a:gd name="f114" fmla="*/ 0 f98 1"/>
                <a:gd name="f115" fmla="*/ 181 f99 1"/>
                <a:gd name="f116" fmla="*/ 86 f98 1"/>
                <a:gd name="f117" fmla="*/ 90 f98 1"/>
                <a:gd name="f118" fmla="*/ 186 f99 1"/>
                <a:gd name="f119" fmla="*/ 112 f98 1"/>
                <a:gd name="f120" fmla="*/ 207 f99 1"/>
                <a:gd name="f121" fmla="*/ 135 f98 1"/>
                <a:gd name="f122" fmla="*/ 239 f99 1"/>
                <a:gd name="f123" fmla="*/ 137 f98 1"/>
                <a:gd name="f124" fmla="*/ 252 f99 1"/>
                <a:gd name="f125" fmla="*/ 149 f98 1"/>
                <a:gd name="f126" fmla="*/ 214 f99 1"/>
                <a:gd name="f127" fmla="*/ 154 f98 1"/>
                <a:gd name="f128" fmla="*/ 187 f99 1"/>
                <a:gd name="f129" fmla="*/ 164 f98 1"/>
                <a:gd name="f130" fmla="*/ 154 f99 1"/>
                <a:gd name="f131" fmla="*/ 162 f98 1"/>
                <a:gd name="f132" fmla="*/ 115 f99 1"/>
                <a:gd name="f133" fmla="*/ 163 f98 1"/>
                <a:gd name="f134" fmla="*/ 82 f99 1"/>
                <a:gd name="f135" fmla="*/ 30 f99 1"/>
                <a:gd name="f136" fmla="*/ 161 f98 1"/>
                <a:gd name="f137" fmla="*/ 13 f99 1"/>
                <a:gd name="f138" fmla="*/ 166 f98 1"/>
                <a:gd name="f139" fmla="+- f100 0 f1"/>
                <a:gd name="f140" fmla="*/ f103 1 252"/>
                <a:gd name="f141" fmla="*/ f104 1 177"/>
                <a:gd name="f142" fmla="*/ f105 1 252"/>
                <a:gd name="f143" fmla="*/ f106 1 177"/>
                <a:gd name="f144" fmla="*/ f107 1 252"/>
                <a:gd name="f145" fmla="*/ f108 1 177"/>
                <a:gd name="f146" fmla="*/ f109 1 252"/>
                <a:gd name="f147" fmla="*/ f110 1 177"/>
                <a:gd name="f148" fmla="*/ f111 1 252"/>
                <a:gd name="f149" fmla="*/ f112 1 177"/>
                <a:gd name="f150" fmla="*/ f113 1 252"/>
                <a:gd name="f151" fmla="*/ f114 1 177"/>
                <a:gd name="f152" fmla="*/ f115 1 252"/>
                <a:gd name="f153" fmla="*/ f116 1 177"/>
                <a:gd name="f154" fmla="*/ f117 1 177"/>
                <a:gd name="f155" fmla="*/ f118 1 252"/>
                <a:gd name="f156" fmla="*/ f119 1 177"/>
                <a:gd name="f157" fmla="*/ f120 1 252"/>
                <a:gd name="f158" fmla="*/ f121 1 177"/>
                <a:gd name="f159" fmla="*/ f122 1 252"/>
                <a:gd name="f160" fmla="*/ f123 1 177"/>
                <a:gd name="f161" fmla="*/ f124 1 252"/>
                <a:gd name="f162" fmla="*/ f125 1 177"/>
                <a:gd name="f163" fmla="*/ f126 1 252"/>
                <a:gd name="f164" fmla="*/ f127 1 177"/>
                <a:gd name="f165" fmla="*/ f128 1 252"/>
                <a:gd name="f166" fmla="*/ f129 1 177"/>
                <a:gd name="f167" fmla="*/ f130 1 252"/>
                <a:gd name="f168" fmla="*/ f131 1 177"/>
                <a:gd name="f169" fmla="*/ f132 1 252"/>
                <a:gd name="f170" fmla="*/ f133 1 177"/>
                <a:gd name="f171" fmla="*/ f134 1 252"/>
                <a:gd name="f172" fmla="*/ f135 1 252"/>
                <a:gd name="f173" fmla="*/ f136 1 177"/>
                <a:gd name="f174" fmla="*/ f137 1 252"/>
                <a:gd name="f175" fmla="*/ f138 1 177"/>
                <a:gd name="f176" fmla="*/ 0 1 f101"/>
                <a:gd name="f177" fmla="*/ f95 1 f101"/>
                <a:gd name="f178" fmla="*/ 0 1 f102"/>
                <a:gd name="f179" fmla="*/ f96 1 f102"/>
                <a:gd name="f180" fmla="*/ f140 1 f101"/>
                <a:gd name="f181" fmla="*/ f141 1 f102"/>
                <a:gd name="f182" fmla="*/ f142 1 f101"/>
                <a:gd name="f183" fmla="*/ f143 1 f102"/>
                <a:gd name="f184" fmla="*/ f144 1 f101"/>
                <a:gd name="f185" fmla="*/ f145 1 f102"/>
                <a:gd name="f186" fmla="*/ f146 1 f101"/>
                <a:gd name="f187" fmla="*/ f147 1 f102"/>
                <a:gd name="f188" fmla="*/ f148 1 f101"/>
                <a:gd name="f189" fmla="*/ f149 1 f102"/>
                <a:gd name="f190" fmla="*/ f150 1 f101"/>
                <a:gd name="f191" fmla="*/ f151 1 f102"/>
                <a:gd name="f192" fmla="*/ f152 1 f101"/>
                <a:gd name="f193" fmla="*/ f153 1 f102"/>
                <a:gd name="f194" fmla="*/ f154 1 f102"/>
                <a:gd name="f195" fmla="*/ f155 1 f101"/>
                <a:gd name="f196" fmla="*/ f156 1 f102"/>
                <a:gd name="f197" fmla="*/ f157 1 f101"/>
                <a:gd name="f198" fmla="*/ f158 1 f102"/>
                <a:gd name="f199" fmla="*/ f159 1 f101"/>
                <a:gd name="f200" fmla="*/ f160 1 f102"/>
                <a:gd name="f201" fmla="*/ f161 1 f101"/>
                <a:gd name="f202" fmla="*/ f162 1 f102"/>
                <a:gd name="f203" fmla="*/ f163 1 f101"/>
                <a:gd name="f204" fmla="*/ f164 1 f102"/>
                <a:gd name="f205" fmla="*/ f165 1 f101"/>
                <a:gd name="f206" fmla="*/ f166 1 f102"/>
                <a:gd name="f207" fmla="*/ f167 1 f101"/>
                <a:gd name="f208" fmla="*/ f168 1 f102"/>
                <a:gd name="f209" fmla="*/ f169 1 f101"/>
                <a:gd name="f210" fmla="*/ f170 1 f102"/>
                <a:gd name="f211" fmla="*/ f171 1 f101"/>
                <a:gd name="f212" fmla="*/ f172 1 f101"/>
                <a:gd name="f213" fmla="*/ f173 1 f102"/>
                <a:gd name="f214" fmla="*/ f174 1 f101"/>
                <a:gd name="f215" fmla="*/ f175 1 f102"/>
                <a:gd name="f216" fmla="*/ f176 f92 1"/>
                <a:gd name="f217" fmla="*/ f177 f92 1"/>
                <a:gd name="f218" fmla="*/ f179 f93 1"/>
                <a:gd name="f219" fmla="*/ f178 f93 1"/>
                <a:gd name="f220" fmla="*/ f180 f92 1"/>
                <a:gd name="f221" fmla="*/ f181 f93 1"/>
                <a:gd name="f222" fmla="*/ f182 f92 1"/>
                <a:gd name="f223" fmla="*/ f183 f93 1"/>
                <a:gd name="f224" fmla="*/ f184 f92 1"/>
                <a:gd name="f225" fmla="*/ f185 f93 1"/>
                <a:gd name="f226" fmla="*/ f186 f92 1"/>
                <a:gd name="f227" fmla="*/ f187 f93 1"/>
                <a:gd name="f228" fmla="*/ f188 f92 1"/>
                <a:gd name="f229" fmla="*/ f189 f93 1"/>
                <a:gd name="f230" fmla="*/ f190 f92 1"/>
                <a:gd name="f231" fmla="*/ f191 f93 1"/>
                <a:gd name="f232" fmla="*/ f192 f92 1"/>
                <a:gd name="f233" fmla="*/ f193 f93 1"/>
                <a:gd name="f234" fmla="*/ f194 f93 1"/>
                <a:gd name="f235" fmla="*/ f195 f92 1"/>
                <a:gd name="f236" fmla="*/ f196 f93 1"/>
                <a:gd name="f237" fmla="*/ f197 f92 1"/>
                <a:gd name="f238" fmla="*/ f198 f93 1"/>
                <a:gd name="f239" fmla="*/ f199 f92 1"/>
                <a:gd name="f240" fmla="*/ f200 f93 1"/>
                <a:gd name="f241" fmla="*/ f201 f92 1"/>
                <a:gd name="f242" fmla="*/ f202 f93 1"/>
                <a:gd name="f243" fmla="*/ f203 f92 1"/>
                <a:gd name="f244" fmla="*/ f204 f93 1"/>
                <a:gd name="f245" fmla="*/ f205 f92 1"/>
                <a:gd name="f246" fmla="*/ f206 f93 1"/>
                <a:gd name="f247" fmla="*/ f207 f92 1"/>
                <a:gd name="f248" fmla="*/ f208 f93 1"/>
                <a:gd name="f249" fmla="*/ f209 f92 1"/>
                <a:gd name="f250" fmla="*/ f210 f93 1"/>
                <a:gd name="f251" fmla="*/ f211 f92 1"/>
                <a:gd name="f252" fmla="*/ f212 f92 1"/>
                <a:gd name="f253" fmla="*/ f213 f93 1"/>
                <a:gd name="f254" fmla="*/ f214 f92 1"/>
                <a:gd name="f255" fmla="*/ f215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9">
                  <a:pos x="f220" y="f221"/>
                </a:cxn>
                <a:cxn ang="f139">
                  <a:pos x="f222" y="f223"/>
                </a:cxn>
                <a:cxn ang="f139">
                  <a:pos x="f224" y="f225"/>
                </a:cxn>
                <a:cxn ang="f139">
                  <a:pos x="f226" y="f227"/>
                </a:cxn>
                <a:cxn ang="f139">
                  <a:pos x="f228" y="f229"/>
                </a:cxn>
                <a:cxn ang="f139">
                  <a:pos x="f230" y="f231"/>
                </a:cxn>
                <a:cxn ang="f139">
                  <a:pos x="f232" y="f233"/>
                </a:cxn>
                <a:cxn ang="f139">
                  <a:pos x="f232" y="f234"/>
                </a:cxn>
                <a:cxn ang="f139">
                  <a:pos x="f235" y="f236"/>
                </a:cxn>
                <a:cxn ang="f139">
                  <a:pos x="f237" y="f238"/>
                </a:cxn>
                <a:cxn ang="f139">
                  <a:pos x="f239" y="f240"/>
                </a:cxn>
                <a:cxn ang="f139">
                  <a:pos x="f241" y="f242"/>
                </a:cxn>
                <a:cxn ang="f139">
                  <a:pos x="f243" y="f244"/>
                </a:cxn>
                <a:cxn ang="f139">
                  <a:pos x="f245" y="f246"/>
                </a:cxn>
                <a:cxn ang="f139">
                  <a:pos x="f247" y="f248"/>
                </a:cxn>
                <a:cxn ang="f139">
                  <a:pos x="f249" y="f250"/>
                </a:cxn>
                <a:cxn ang="f139">
                  <a:pos x="f251" y="f250"/>
                </a:cxn>
                <a:cxn ang="f139">
                  <a:pos x="f252" y="f253"/>
                </a:cxn>
                <a:cxn ang="f139">
                  <a:pos x="f254" y="f255"/>
                </a:cxn>
                <a:cxn ang="f139">
                  <a:pos x="f220" y="f221"/>
                </a:cxn>
              </a:cxnLst>
              <a:rect l="f216" t="f219" r="f217" b="f218"/>
              <a:pathLst>
                <a:path w="251" h="177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19" y="f21"/>
                    <a:pt x="f22" y="f23"/>
                  </a:cubicBezTo>
                  <a:cubicBezTo>
                    <a:pt x="f22" y="f24"/>
                    <a:pt x="f20" y="f25"/>
                    <a:pt x="f20" y="f26"/>
                  </a:cubicBezTo>
                  <a:cubicBezTo>
                    <a:pt x="f27" y="f28"/>
                    <a:pt x="f29" y="f30"/>
                    <a:pt x="f31" y="f5"/>
                  </a:cubicBezTo>
                  <a:cubicBezTo>
                    <a:pt x="f32" y="f33"/>
                    <a:pt x="f7" y="f34"/>
                    <a:pt x="f35" y="f22"/>
                  </a:cubicBezTo>
                  <a:cubicBezTo>
                    <a:pt x="f35" y="f36"/>
                    <a:pt x="f35" y="f37"/>
                    <a:pt x="f35" y="f27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44"/>
                    <a:pt x="f45" y="f16"/>
                    <a:pt x="f46" y="f47"/>
                  </a:cubicBezTo>
                  <a:cubicBezTo>
                    <a:pt x="f48" y="f49"/>
                    <a:pt x="f50" y="f16"/>
                    <a:pt x="f51" y="f52"/>
                  </a:cubicBezTo>
                  <a:cubicBezTo>
                    <a:pt x="f53" y="f8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3"/>
                    <a:pt x="f65" y="f66"/>
                    <a:pt x="f38" y="f67"/>
                  </a:cubicBezTo>
                  <a:cubicBezTo>
                    <a:pt x="f68" y="f7"/>
                    <a:pt x="f69" y="f68"/>
                    <a:pt x="f63" y="f70"/>
                  </a:cubicBezTo>
                  <a:cubicBezTo>
                    <a:pt x="f71" y="f72"/>
                    <a:pt x="f73" y="f72"/>
                    <a:pt x="f74" y="f75"/>
                  </a:cubicBezTo>
                  <a:cubicBezTo>
                    <a:pt x="f76" y="f68"/>
                    <a:pt x="f77" y="f68"/>
                    <a:pt x="f78" y="f75"/>
                  </a:cubicBezTo>
                  <a:cubicBezTo>
                    <a:pt x="f79" y="f80"/>
                    <a:pt x="f81" y="f55"/>
                    <a:pt x="f24" y="f82"/>
                  </a:cubicBezTo>
                  <a:cubicBezTo>
                    <a:pt x="f83" y="f69"/>
                    <a:pt x="f84" y="f85"/>
                    <a:pt x="f86" y="f87"/>
                  </a:cubicBezTo>
                  <a:cubicBezTo>
                    <a:pt x="f88" y="f89"/>
                    <a:pt x="f90" y="f57"/>
                    <a:pt x="f5" y="f8"/>
                  </a:cubicBezTo>
                  <a:close/>
                </a:path>
              </a:pathLst>
            </a:custGeom>
            <a:solidFill>
              <a:srgbClr val="A36B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0EFFC651-DDBD-454F-1F09-102F87A7D9AA}"/>
                </a:ext>
              </a:extLst>
            </p:cNvPr>
            <p:cNvSpPr/>
            <p:nvPr/>
          </p:nvSpPr>
          <p:spPr>
            <a:xfrm>
              <a:off x="13230225" y="4832347"/>
              <a:ext cx="431797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0"/>
                <a:gd name="f7" fmla="val 120"/>
                <a:gd name="f8" fmla="val 53"/>
                <a:gd name="f9" fmla="val 152"/>
                <a:gd name="f10" fmla="val 61"/>
                <a:gd name="f11" fmla="val 143"/>
                <a:gd name="f12" fmla="val 56"/>
                <a:gd name="f13" fmla="val 134"/>
                <a:gd name="f14" fmla="val 57"/>
                <a:gd name="f15" fmla="val 121"/>
                <a:gd name="f16" fmla="val 59"/>
                <a:gd name="f17" fmla="val 116"/>
                <a:gd name="f18" fmla="val 115"/>
                <a:gd name="f19" fmla="val 79"/>
                <a:gd name="f20" fmla="val 114"/>
                <a:gd name="f21" fmla="val 98"/>
                <a:gd name="f22" fmla="val 119"/>
                <a:gd name="f23" fmla="val 108"/>
                <a:gd name="f24" fmla="val 128"/>
                <a:gd name="f25" fmla="val 109"/>
                <a:gd name="f26" fmla="val 110"/>
                <a:gd name="f27" fmla="val 90"/>
                <a:gd name="f28" fmla="val 100"/>
                <a:gd name="f29" fmla="val 66"/>
                <a:gd name="f30" fmla="val 107"/>
                <a:gd name="f31" fmla="val 54"/>
                <a:gd name="f32" fmla="val 111"/>
                <a:gd name="f33" fmla="val 40"/>
                <a:gd name="f34" fmla="val 28"/>
                <a:gd name="f35" fmla="val 104"/>
                <a:gd name="f36" fmla="val 13"/>
                <a:gd name="f37" fmla="val 101"/>
                <a:gd name="f38" fmla="val 7"/>
                <a:gd name="f39" fmla="val 3"/>
                <a:gd name="f40" fmla="val 77"/>
                <a:gd name="f41" fmla="val 62"/>
                <a:gd name="f42" fmla="val 48"/>
                <a:gd name="f43" fmla="val 34"/>
                <a:gd name="f44" fmla="val 4"/>
                <a:gd name="f45" fmla="val 17"/>
                <a:gd name="f46" fmla="val 14"/>
                <a:gd name="f47" fmla="val 12"/>
                <a:gd name="f48" fmla="val 19"/>
                <a:gd name="f49" fmla="val 10"/>
                <a:gd name="f50" fmla="val 18"/>
                <a:gd name="f51" fmla="val 23"/>
                <a:gd name="f52" fmla="val 32"/>
                <a:gd name="f53" fmla="val 26"/>
                <a:gd name="f54" fmla="val 41"/>
                <a:gd name="f55" fmla="val 15"/>
                <a:gd name="f56" fmla="val 50"/>
                <a:gd name="f57" fmla="val 58"/>
                <a:gd name="f58" fmla="val 70"/>
                <a:gd name="f59" fmla="val 6"/>
                <a:gd name="f60" fmla="val 80"/>
                <a:gd name="f61" fmla="val 60"/>
                <a:gd name="f62" fmla="+- 0 0 -90"/>
                <a:gd name="f63" fmla="*/ f3 1 160"/>
                <a:gd name="f64" fmla="*/ f4 1 120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160"/>
                <a:gd name="f73" fmla="*/ f69 1 120"/>
                <a:gd name="f74" fmla="*/ 160 f70 1"/>
                <a:gd name="f75" fmla="*/ 53 f69 1"/>
                <a:gd name="f76" fmla="*/ 134 f70 1"/>
                <a:gd name="f77" fmla="*/ 57 f69 1"/>
                <a:gd name="f78" fmla="*/ 115 f70 1"/>
                <a:gd name="f79" fmla="*/ 79 f69 1"/>
                <a:gd name="f80" fmla="*/ 128 f70 1"/>
                <a:gd name="f81" fmla="*/ 120 f69 1"/>
                <a:gd name="f82" fmla="*/ 66 f70 1"/>
                <a:gd name="f83" fmla="*/ 107 f69 1"/>
                <a:gd name="f84" fmla="*/ 28 f70 1"/>
                <a:gd name="f85" fmla="*/ 104 f69 1"/>
                <a:gd name="f86" fmla="*/ 3 f70 1"/>
                <a:gd name="f87" fmla="*/ 77 f69 1"/>
                <a:gd name="f88" fmla="*/ 7 f70 1"/>
                <a:gd name="f89" fmla="*/ 34 f69 1"/>
                <a:gd name="f90" fmla="*/ 14 f70 1"/>
                <a:gd name="f91" fmla="*/ 12 f69 1"/>
                <a:gd name="f92" fmla="*/ 23 f70 1"/>
                <a:gd name="f93" fmla="*/ 17 f69 1"/>
                <a:gd name="f94" fmla="*/ 50 f70 1"/>
                <a:gd name="f95" fmla="*/ 18 f69 1"/>
                <a:gd name="f96" fmla="*/ 70 f70 1"/>
                <a:gd name="f97" fmla="*/ 6 f69 1"/>
                <a:gd name="f98" fmla="+- f71 0 f1"/>
                <a:gd name="f99" fmla="*/ f74 1 160"/>
                <a:gd name="f100" fmla="*/ f75 1 120"/>
                <a:gd name="f101" fmla="*/ f76 1 160"/>
                <a:gd name="f102" fmla="*/ f77 1 120"/>
                <a:gd name="f103" fmla="*/ f78 1 160"/>
                <a:gd name="f104" fmla="*/ f79 1 120"/>
                <a:gd name="f105" fmla="*/ f80 1 160"/>
                <a:gd name="f106" fmla="*/ f81 1 120"/>
                <a:gd name="f107" fmla="*/ f82 1 160"/>
                <a:gd name="f108" fmla="*/ f83 1 120"/>
                <a:gd name="f109" fmla="*/ f84 1 160"/>
                <a:gd name="f110" fmla="*/ f85 1 120"/>
                <a:gd name="f111" fmla="*/ f86 1 160"/>
                <a:gd name="f112" fmla="*/ f87 1 120"/>
                <a:gd name="f113" fmla="*/ f88 1 160"/>
                <a:gd name="f114" fmla="*/ f89 1 120"/>
                <a:gd name="f115" fmla="*/ f90 1 160"/>
                <a:gd name="f116" fmla="*/ f91 1 120"/>
                <a:gd name="f117" fmla="*/ f92 1 160"/>
                <a:gd name="f118" fmla="*/ f93 1 120"/>
                <a:gd name="f119" fmla="*/ f94 1 160"/>
                <a:gd name="f120" fmla="*/ f95 1 120"/>
                <a:gd name="f121" fmla="*/ f96 1 160"/>
                <a:gd name="f122" fmla="*/ f97 1 120"/>
                <a:gd name="f123" fmla="*/ 0 1 f72"/>
                <a:gd name="f124" fmla="*/ f66 1 f72"/>
                <a:gd name="f125" fmla="*/ 0 1 f73"/>
                <a:gd name="f126" fmla="*/ f67 1 f73"/>
                <a:gd name="f127" fmla="*/ f99 1 f72"/>
                <a:gd name="f128" fmla="*/ f100 1 f73"/>
                <a:gd name="f129" fmla="*/ f101 1 f72"/>
                <a:gd name="f130" fmla="*/ f102 1 f73"/>
                <a:gd name="f131" fmla="*/ f103 1 f72"/>
                <a:gd name="f132" fmla="*/ f104 1 f73"/>
                <a:gd name="f133" fmla="*/ f105 1 f72"/>
                <a:gd name="f134" fmla="*/ f106 1 f73"/>
                <a:gd name="f135" fmla="*/ f107 1 f72"/>
                <a:gd name="f136" fmla="*/ f108 1 f73"/>
                <a:gd name="f137" fmla="*/ f109 1 f72"/>
                <a:gd name="f138" fmla="*/ f110 1 f73"/>
                <a:gd name="f139" fmla="*/ f111 1 f72"/>
                <a:gd name="f140" fmla="*/ f112 1 f73"/>
                <a:gd name="f141" fmla="*/ f113 1 f72"/>
                <a:gd name="f142" fmla="*/ f114 1 f73"/>
                <a:gd name="f143" fmla="*/ f115 1 f72"/>
                <a:gd name="f144" fmla="*/ f116 1 f73"/>
                <a:gd name="f145" fmla="*/ f117 1 f72"/>
                <a:gd name="f146" fmla="*/ f118 1 f73"/>
                <a:gd name="f147" fmla="*/ f119 1 f72"/>
                <a:gd name="f148" fmla="*/ f120 1 f73"/>
                <a:gd name="f149" fmla="*/ f121 1 f72"/>
                <a:gd name="f150" fmla="*/ f122 1 f73"/>
                <a:gd name="f151" fmla="*/ f123 f63 1"/>
                <a:gd name="f152" fmla="*/ f124 f63 1"/>
                <a:gd name="f153" fmla="*/ f126 f64 1"/>
                <a:gd name="f154" fmla="*/ f125 f64 1"/>
                <a:gd name="f155" fmla="*/ f127 f63 1"/>
                <a:gd name="f156" fmla="*/ f128 f64 1"/>
                <a:gd name="f157" fmla="*/ f129 f63 1"/>
                <a:gd name="f158" fmla="*/ f130 f64 1"/>
                <a:gd name="f159" fmla="*/ f131 f63 1"/>
                <a:gd name="f160" fmla="*/ f132 f64 1"/>
                <a:gd name="f161" fmla="*/ f133 f63 1"/>
                <a:gd name="f162" fmla="*/ f134 f64 1"/>
                <a:gd name="f163" fmla="*/ f135 f63 1"/>
                <a:gd name="f164" fmla="*/ f136 f64 1"/>
                <a:gd name="f165" fmla="*/ f137 f63 1"/>
                <a:gd name="f166" fmla="*/ f138 f64 1"/>
                <a:gd name="f167" fmla="*/ f139 f63 1"/>
                <a:gd name="f168" fmla="*/ f140 f64 1"/>
                <a:gd name="f169" fmla="*/ f141 f63 1"/>
                <a:gd name="f170" fmla="*/ f142 f64 1"/>
                <a:gd name="f171" fmla="*/ f143 f63 1"/>
                <a:gd name="f172" fmla="*/ f144 f64 1"/>
                <a:gd name="f173" fmla="*/ f145 f63 1"/>
                <a:gd name="f174" fmla="*/ f146 f64 1"/>
                <a:gd name="f175" fmla="*/ f147 f63 1"/>
                <a:gd name="f176" fmla="*/ f148 f64 1"/>
                <a:gd name="f177" fmla="*/ f149 f63 1"/>
                <a:gd name="f178" fmla="*/ f150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5" y="f156"/>
                </a:cxn>
                <a:cxn ang="f98">
                  <a:pos x="f157" y="f158"/>
                </a:cxn>
                <a:cxn ang="f98">
                  <a:pos x="f159" y="f160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73" y="f174"/>
                </a:cxn>
                <a:cxn ang="f98">
                  <a:pos x="f175" y="f176"/>
                </a:cxn>
                <a:cxn ang="f98">
                  <a:pos x="f177" y="f178"/>
                </a:cxn>
                <a:cxn ang="f98">
                  <a:pos x="f155" y="f156"/>
                </a:cxn>
              </a:cxnLst>
              <a:rect l="f151" t="f154" r="f152" b="f153"/>
              <a:pathLst>
                <a:path w="160" h="12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0"/>
                    <a:pt x="f18" y="f19"/>
                  </a:cubicBezTo>
                  <a:cubicBezTo>
                    <a:pt x="f20" y="f21"/>
                    <a:pt x="f22" y="f23"/>
                    <a:pt x="f24" y="f7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0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5" y="f41"/>
                    <a:pt x="f5" y="f42"/>
                    <a:pt x="f38" y="f43"/>
                  </a:cubicBezTo>
                  <a:cubicBezTo>
                    <a:pt x="f38" y="f43"/>
                    <a:pt x="f38" y="f43"/>
                    <a:pt x="f38" y="f43"/>
                  </a:cubicBezTo>
                  <a:cubicBezTo>
                    <a:pt x="f36" y="f34"/>
                    <a:pt x="f44" y="f45"/>
                    <a:pt x="f46" y="f47"/>
                  </a:cubicBezTo>
                  <a:cubicBezTo>
                    <a:pt x="f48" y="f49"/>
                    <a:pt x="f48" y="f50"/>
                    <a:pt x="f51" y="f45"/>
                  </a:cubicBezTo>
                  <a:cubicBezTo>
                    <a:pt x="f52" y="f53"/>
                    <a:pt x="f54" y="f55"/>
                    <a:pt x="f56" y="f50"/>
                  </a:cubicBezTo>
                  <a:cubicBezTo>
                    <a:pt x="f12" y="f36"/>
                    <a:pt x="f57" y="f5"/>
                    <a:pt x="f58" y="f59"/>
                  </a:cubicBezTo>
                  <a:cubicBezTo>
                    <a:pt x="f60" y="f61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F4B3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94538F68-8439-87CE-7DA3-1AE0402DF368}"/>
                </a:ext>
              </a:extLst>
            </p:cNvPr>
            <p:cNvSpPr/>
            <p:nvPr/>
          </p:nvSpPr>
          <p:spPr>
            <a:xfrm>
              <a:off x="13015907" y="7664445"/>
              <a:ext cx="338135" cy="258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6"/>
                <a:gd name="f8" fmla="val 86"/>
                <a:gd name="f9" fmla="val 90"/>
                <a:gd name="f10" fmla="val 64"/>
                <a:gd name="f11" fmla="val 42"/>
                <a:gd name="f12" fmla="val 95"/>
                <a:gd name="f13" fmla="val 19"/>
                <a:gd name="f14" fmla="val 13"/>
                <a:gd name="f15" fmla="val 6"/>
                <a:gd name="f16" fmla="val 4"/>
                <a:gd name="f17" fmla="val 87"/>
                <a:gd name="f18" fmla="val 55"/>
                <a:gd name="f19" fmla="val 16"/>
                <a:gd name="f20" fmla="val 32"/>
                <a:gd name="f21" fmla="val 36"/>
                <a:gd name="f22" fmla="val 10"/>
                <a:gd name="f23" fmla="val 40"/>
                <a:gd name="f24" fmla="val 46"/>
                <a:gd name="f25" fmla="val 52"/>
                <a:gd name="f26" fmla="val 5"/>
                <a:gd name="f27" fmla="val 61"/>
                <a:gd name="f28" fmla="val 3"/>
                <a:gd name="f29" fmla="val 71"/>
                <a:gd name="f30" fmla="val 81"/>
                <a:gd name="f31" fmla="val 2"/>
                <a:gd name="f32" fmla="val 100"/>
                <a:gd name="f33" fmla="val 115"/>
                <a:gd name="f34" fmla="val 14"/>
                <a:gd name="f35" fmla="val 121"/>
                <a:gd name="f36" fmla="val 34"/>
                <a:gd name="f37" fmla="val 126"/>
                <a:gd name="f38" fmla="val 53"/>
                <a:gd name="f39" fmla="val 117"/>
                <a:gd name="f40" fmla="val 98"/>
                <a:gd name="f41" fmla="val 84"/>
                <a:gd name="f42" fmla="val 94"/>
                <a:gd name="f43" fmla="val 88"/>
                <a:gd name="f44" fmla="+- 0 0 -90"/>
                <a:gd name="f45" fmla="*/ f3 1 125"/>
                <a:gd name="f46" fmla="*/ f4 1 96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125"/>
                <a:gd name="f55" fmla="*/ f51 1 96"/>
                <a:gd name="f56" fmla="*/ 86 f52 1"/>
                <a:gd name="f57" fmla="*/ 90 f51 1"/>
                <a:gd name="f58" fmla="*/ 19 f52 1"/>
                <a:gd name="f59" fmla="*/ 95 f51 1"/>
                <a:gd name="f60" fmla="*/ 4 f52 1"/>
                <a:gd name="f61" fmla="*/ 87 f51 1"/>
                <a:gd name="f62" fmla="*/ 36 f52 1"/>
                <a:gd name="f63" fmla="*/ 10 f51 1"/>
                <a:gd name="f64" fmla="*/ 52 f52 1"/>
                <a:gd name="f65" fmla="*/ 5 f51 1"/>
                <a:gd name="f66" fmla="*/ 81 f52 1"/>
                <a:gd name="f67" fmla="*/ 2 f51 1"/>
                <a:gd name="f68" fmla="*/ 121 f52 1"/>
                <a:gd name="f69" fmla="*/ 34 f51 1"/>
                <a:gd name="f70" fmla="*/ 98 f52 1"/>
                <a:gd name="f71" fmla="*/ 84 f51 1"/>
                <a:gd name="f72" fmla="+- f53 0 f1"/>
                <a:gd name="f73" fmla="*/ f56 1 126"/>
                <a:gd name="f74" fmla="*/ f57 1 96"/>
                <a:gd name="f75" fmla="*/ f58 1 126"/>
                <a:gd name="f76" fmla="*/ f59 1 96"/>
                <a:gd name="f77" fmla="*/ f60 1 126"/>
                <a:gd name="f78" fmla="*/ f61 1 96"/>
                <a:gd name="f79" fmla="*/ f62 1 126"/>
                <a:gd name="f80" fmla="*/ f63 1 96"/>
                <a:gd name="f81" fmla="*/ f64 1 126"/>
                <a:gd name="f82" fmla="*/ f65 1 96"/>
                <a:gd name="f83" fmla="*/ f66 1 126"/>
                <a:gd name="f84" fmla="*/ f67 1 96"/>
                <a:gd name="f85" fmla="*/ f68 1 126"/>
                <a:gd name="f86" fmla="*/ f69 1 96"/>
                <a:gd name="f87" fmla="*/ f70 1 126"/>
                <a:gd name="f88" fmla="*/ f71 1 96"/>
                <a:gd name="f89" fmla="*/ 0 1 f54"/>
                <a:gd name="f90" fmla="*/ f48 1 f54"/>
                <a:gd name="f91" fmla="*/ 0 1 f55"/>
                <a:gd name="f92" fmla="*/ f49 1 f55"/>
                <a:gd name="f93" fmla="*/ f73 1 f54"/>
                <a:gd name="f94" fmla="*/ f74 1 f55"/>
                <a:gd name="f95" fmla="*/ f75 1 f54"/>
                <a:gd name="f96" fmla="*/ f76 1 f55"/>
                <a:gd name="f97" fmla="*/ f77 1 f54"/>
                <a:gd name="f98" fmla="*/ f78 1 f55"/>
                <a:gd name="f99" fmla="*/ f79 1 f54"/>
                <a:gd name="f100" fmla="*/ f80 1 f55"/>
                <a:gd name="f101" fmla="*/ f81 1 f54"/>
                <a:gd name="f102" fmla="*/ f82 1 f55"/>
                <a:gd name="f103" fmla="*/ f83 1 f54"/>
                <a:gd name="f104" fmla="*/ f84 1 f55"/>
                <a:gd name="f105" fmla="*/ f85 1 f54"/>
                <a:gd name="f106" fmla="*/ f86 1 f55"/>
                <a:gd name="f107" fmla="*/ f87 1 f54"/>
                <a:gd name="f108" fmla="*/ f88 1 f55"/>
                <a:gd name="f109" fmla="*/ f89 f45 1"/>
                <a:gd name="f110" fmla="*/ f90 f45 1"/>
                <a:gd name="f111" fmla="*/ f92 f46 1"/>
                <a:gd name="f112" fmla="*/ f91 f46 1"/>
                <a:gd name="f113" fmla="*/ f93 f45 1"/>
                <a:gd name="f114" fmla="*/ f94 f46 1"/>
                <a:gd name="f115" fmla="*/ f95 f45 1"/>
                <a:gd name="f116" fmla="*/ f96 f46 1"/>
                <a:gd name="f117" fmla="*/ f97 f45 1"/>
                <a:gd name="f118" fmla="*/ f98 f46 1"/>
                <a:gd name="f119" fmla="*/ f99 f45 1"/>
                <a:gd name="f120" fmla="*/ f100 f46 1"/>
                <a:gd name="f121" fmla="*/ f101 f45 1"/>
                <a:gd name="f122" fmla="*/ f102 f46 1"/>
                <a:gd name="f123" fmla="*/ f103 f45 1"/>
                <a:gd name="f124" fmla="*/ f104 f46 1"/>
                <a:gd name="f125" fmla="*/ f105 f45 1"/>
                <a:gd name="f126" fmla="*/ f106 f46 1"/>
                <a:gd name="f127" fmla="*/ f107 f45 1"/>
                <a:gd name="f128" fmla="*/ f108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13" y="f114"/>
                </a:cxn>
              </a:cxnLst>
              <a:rect l="f109" t="f112" r="f110" b="f111"/>
              <a:pathLst>
                <a:path w="125" h="96">
                  <a:moveTo>
                    <a:pt x="f8" y="f9"/>
                  </a:moveTo>
                  <a:cubicBezTo>
                    <a:pt x="f10" y="f7"/>
                    <a:pt x="f11" y="f12"/>
                    <a:pt x="f13" y="f12"/>
                  </a:cubicBezTo>
                  <a:cubicBezTo>
                    <a:pt x="f14" y="f12"/>
                    <a:pt x="f15" y="f7"/>
                    <a:pt x="f16" y="f17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15"/>
                    <a:pt x="f24" y="f15"/>
                    <a:pt x="f25" y="f26"/>
                  </a:cubicBezTo>
                  <a:cubicBezTo>
                    <a:pt x="f27" y="f28"/>
                    <a:pt x="f29" y="f5"/>
                    <a:pt x="f30" y="f31"/>
                  </a:cubicBezTo>
                  <a:cubicBezTo>
                    <a:pt x="f32" y="f15"/>
                    <a:pt x="f33" y="f34"/>
                    <a:pt x="f35" y="f36"/>
                  </a:cubicBezTo>
                  <a:cubicBezTo>
                    <a:pt x="f37" y="f38"/>
                    <a:pt x="f39" y="f29"/>
                    <a:pt x="f40" y="f41"/>
                  </a:cubicBezTo>
                  <a:cubicBezTo>
                    <a:pt x="f42" y="f8"/>
                    <a:pt x="f9" y="f43"/>
                    <a:pt x="f8" y="f9"/>
                  </a:cubicBezTo>
                  <a:close/>
                </a:path>
              </a:pathLst>
            </a:custGeom>
            <a:solidFill>
              <a:srgbClr val="CC6C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BE6840E4-FFBC-F44D-E2D2-CF437D045B2C}"/>
                </a:ext>
              </a:extLst>
            </p:cNvPr>
            <p:cNvSpPr/>
            <p:nvPr/>
          </p:nvSpPr>
          <p:spPr>
            <a:xfrm>
              <a:off x="12725403" y="6813551"/>
              <a:ext cx="512758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76"/>
                <a:gd name="f8" fmla="val 183"/>
                <a:gd name="f9" fmla="val 66"/>
                <a:gd name="f10" fmla="val 176"/>
                <a:gd name="f11" fmla="val 166"/>
                <a:gd name="f12" fmla="val 75"/>
                <a:gd name="f13" fmla="val 155"/>
                <a:gd name="f14" fmla="val 74"/>
                <a:gd name="f15" fmla="val 119"/>
                <a:gd name="f16" fmla="val 68"/>
                <a:gd name="f17" fmla="val 82"/>
                <a:gd name="f18" fmla="val 63"/>
                <a:gd name="f19" fmla="val 46"/>
                <a:gd name="f20" fmla="val 58"/>
                <a:gd name="f21" fmla="val 54"/>
                <a:gd name="f22" fmla="val 50"/>
                <a:gd name="f23" fmla="val 64"/>
                <a:gd name="f24" fmla="val 52"/>
                <a:gd name="f25" fmla="val 105"/>
                <a:gd name="f26" fmla="val 136"/>
                <a:gd name="f27" fmla="val 53"/>
                <a:gd name="f28" fmla="val 168"/>
                <a:gd name="f29" fmla="val 51"/>
                <a:gd name="f30" fmla="val 165"/>
                <a:gd name="f31" fmla="val 48"/>
                <a:gd name="f32" fmla="val 162"/>
                <a:gd name="f33" fmla="val 160"/>
                <a:gd name="f34" fmla="val 120"/>
                <a:gd name="f35" fmla="val 80"/>
                <a:gd name="f36" fmla="val 41"/>
                <a:gd name="f37" fmla="val 9"/>
                <a:gd name="f38" fmla="val 49"/>
                <a:gd name="f39" fmla="val 35"/>
                <a:gd name="f40" fmla="val 16"/>
                <a:gd name="f41" fmla="val 5"/>
                <a:gd name="f42" fmla="val 20"/>
                <a:gd name="f43" fmla="val 2"/>
                <a:gd name="f44" fmla="val 24"/>
                <a:gd name="f45" fmla="val 1"/>
                <a:gd name="f46" fmla="val 29"/>
                <a:gd name="f47" fmla="val 77"/>
                <a:gd name="f48" fmla="val 126"/>
                <a:gd name="f49" fmla="val 175"/>
                <a:gd name="f50" fmla="val 181"/>
                <a:gd name="f51" fmla="val 186"/>
                <a:gd name="f52" fmla="val 3"/>
                <a:gd name="f53" fmla="val 7"/>
                <a:gd name="f54" fmla="val 188"/>
                <a:gd name="f55" fmla="val 27"/>
                <a:gd name="f56" fmla="val 190"/>
                <a:gd name="f57" fmla="val 47"/>
                <a:gd name="f58" fmla="+- 0 0 -90"/>
                <a:gd name="f59" fmla="*/ f3 1 191"/>
                <a:gd name="f60" fmla="*/ f4 1 76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91"/>
                <a:gd name="f69" fmla="*/ f65 1 76"/>
                <a:gd name="f70" fmla="*/ 183 f66 1"/>
                <a:gd name="f71" fmla="*/ 66 f65 1"/>
                <a:gd name="f72" fmla="*/ 155 f66 1"/>
                <a:gd name="f73" fmla="*/ 74 f65 1"/>
                <a:gd name="f74" fmla="*/ 46 f66 1"/>
                <a:gd name="f75" fmla="*/ 58 f65 1"/>
                <a:gd name="f76" fmla="*/ 74 f66 1"/>
                <a:gd name="f77" fmla="*/ 52 f65 1"/>
                <a:gd name="f78" fmla="*/ 168 f66 1"/>
                <a:gd name="f79" fmla="*/ 51 f65 1"/>
                <a:gd name="f80" fmla="*/ 160 f66 1"/>
                <a:gd name="f81" fmla="*/ 48 f65 1"/>
                <a:gd name="f82" fmla="*/ 41 f66 1"/>
                <a:gd name="f83" fmla="*/ 16 f66 1"/>
                <a:gd name="f84" fmla="*/ 5 f65 1"/>
                <a:gd name="f85" fmla="*/ 29 f66 1"/>
                <a:gd name="f86" fmla="*/ 1 f65 1"/>
                <a:gd name="f87" fmla="*/ 175 f66 1"/>
                <a:gd name="f88" fmla="*/ 191 f66 1"/>
                <a:gd name="f89" fmla="*/ 7 f65 1"/>
                <a:gd name="f90" fmla="+- f67 0 f1"/>
                <a:gd name="f91" fmla="*/ f70 1 191"/>
                <a:gd name="f92" fmla="*/ f71 1 76"/>
                <a:gd name="f93" fmla="*/ f72 1 191"/>
                <a:gd name="f94" fmla="*/ f73 1 76"/>
                <a:gd name="f95" fmla="*/ f74 1 191"/>
                <a:gd name="f96" fmla="*/ f75 1 76"/>
                <a:gd name="f97" fmla="*/ f76 1 191"/>
                <a:gd name="f98" fmla="*/ f77 1 76"/>
                <a:gd name="f99" fmla="*/ f78 1 191"/>
                <a:gd name="f100" fmla="*/ f79 1 76"/>
                <a:gd name="f101" fmla="*/ f80 1 191"/>
                <a:gd name="f102" fmla="*/ f81 1 76"/>
                <a:gd name="f103" fmla="*/ f82 1 191"/>
                <a:gd name="f104" fmla="*/ f83 1 191"/>
                <a:gd name="f105" fmla="*/ f84 1 76"/>
                <a:gd name="f106" fmla="*/ f85 1 191"/>
                <a:gd name="f107" fmla="*/ f86 1 76"/>
                <a:gd name="f108" fmla="*/ f87 1 191"/>
                <a:gd name="f109" fmla="*/ f88 1 191"/>
                <a:gd name="f110" fmla="*/ f89 1 76"/>
                <a:gd name="f111" fmla="*/ 0 1 f68"/>
                <a:gd name="f112" fmla="*/ f62 1 f68"/>
                <a:gd name="f113" fmla="*/ 0 1 f69"/>
                <a:gd name="f114" fmla="*/ f63 1 f69"/>
                <a:gd name="f115" fmla="*/ f91 1 f68"/>
                <a:gd name="f116" fmla="*/ f92 1 f69"/>
                <a:gd name="f117" fmla="*/ f93 1 f68"/>
                <a:gd name="f118" fmla="*/ f94 1 f69"/>
                <a:gd name="f119" fmla="*/ f95 1 f68"/>
                <a:gd name="f120" fmla="*/ f96 1 f69"/>
                <a:gd name="f121" fmla="*/ f97 1 f68"/>
                <a:gd name="f122" fmla="*/ f98 1 f69"/>
                <a:gd name="f123" fmla="*/ f99 1 f68"/>
                <a:gd name="f124" fmla="*/ f100 1 f69"/>
                <a:gd name="f125" fmla="*/ f101 1 f68"/>
                <a:gd name="f126" fmla="*/ f102 1 f69"/>
                <a:gd name="f127" fmla="*/ f103 1 f68"/>
                <a:gd name="f128" fmla="*/ f104 1 f68"/>
                <a:gd name="f129" fmla="*/ f105 1 f69"/>
                <a:gd name="f130" fmla="*/ f106 1 f68"/>
                <a:gd name="f131" fmla="*/ f107 1 f69"/>
                <a:gd name="f132" fmla="*/ f108 1 f68"/>
                <a:gd name="f133" fmla="*/ f109 1 f68"/>
                <a:gd name="f134" fmla="*/ f110 1 f69"/>
                <a:gd name="f135" fmla="*/ f111 f59 1"/>
                <a:gd name="f136" fmla="*/ f112 f59 1"/>
                <a:gd name="f137" fmla="*/ f114 f60 1"/>
                <a:gd name="f138" fmla="*/ f113 f60 1"/>
                <a:gd name="f139" fmla="*/ f115 f59 1"/>
                <a:gd name="f140" fmla="*/ f116 f60 1"/>
                <a:gd name="f141" fmla="*/ f117 f59 1"/>
                <a:gd name="f142" fmla="*/ f118 f60 1"/>
                <a:gd name="f143" fmla="*/ f119 f59 1"/>
                <a:gd name="f144" fmla="*/ f120 f60 1"/>
                <a:gd name="f145" fmla="*/ f121 f59 1"/>
                <a:gd name="f146" fmla="*/ f122 f60 1"/>
                <a:gd name="f147" fmla="*/ f123 f59 1"/>
                <a:gd name="f148" fmla="*/ f124 f60 1"/>
                <a:gd name="f149" fmla="*/ f125 f59 1"/>
                <a:gd name="f150" fmla="*/ f126 f60 1"/>
                <a:gd name="f151" fmla="*/ f127 f59 1"/>
                <a:gd name="f152" fmla="*/ f128 f59 1"/>
                <a:gd name="f153" fmla="*/ f129 f60 1"/>
                <a:gd name="f154" fmla="*/ f130 f59 1"/>
                <a:gd name="f155" fmla="*/ f131 f60 1"/>
                <a:gd name="f156" fmla="*/ f132 f59 1"/>
                <a:gd name="f157" fmla="*/ f133 f59 1"/>
                <a:gd name="f158" fmla="*/ f134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39" y="f140"/>
                </a:cxn>
                <a:cxn ang="f90">
                  <a:pos x="f141" y="f142"/>
                </a:cxn>
                <a:cxn ang="f90">
                  <a:pos x="f143" y="f144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0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56" y="f155"/>
                </a:cxn>
                <a:cxn ang="f90">
                  <a:pos x="f157" y="f158"/>
                </a:cxn>
                <a:cxn ang="f90">
                  <a:pos x="f139" y="f140"/>
                </a:cxn>
              </a:cxnLst>
              <a:rect l="f135" t="f138" r="f136" b="f137"/>
              <a:pathLst>
                <a:path w="191" h="76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1"/>
                    <a:pt x="f33" y="f31"/>
                  </a:cubicBezTo>
                  <a:cubicBezTo>
                    <a:pt x="f34" y="f21"/>
                    <a:pt x="f35" y="f31"/>
                    <a:pt x="f36" y="f31"/>
                  </a:cubicBezTo>
                  <a:cubicBezTo>
                    <a:pt x="f37" y="f38"/>
                    <a:pt x="f5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5"/>
                    <a:pt x="f48" y="f5"/>
                    <a:pt x="f49" y="f45"/>
                  </a:cubicBezTo>
                  <a:cubicBezTo>
                    <a:pt x="f50" y="f45"/>
                    <a:pt x="f51" y="f52"/>
                    <a:pt x="f6" y="f53"/>
                  </a:cubicBezTo>
                  <a:cubicBezTo>
                    <a:pt x="f54" y="f55"/>
                    <a:pt x="f56" y="f57"/>
                    <a:pt x="f8" y="f9"/>
                  </a:cubicBezTo>
                  <a:close/>
                </a:path>
              </a:pathLst>
            </a:custGeom>
            <a:solidFill>
              <a:srgbClr val="EAA1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ABD22E78-00D7-6744-B745-2E66585EADE4}"/>
                </a:ext>
              </a:extLst>
            </p:cNvPr>
            <p:cNvSpPr/>
            <p:nvPr/>
          </p:nvSpPr>
          <p:spPr>
            <a:xfrm>
              <a:off x="12966704" y="8188323"/>
              <a:ext cx="134938" cy="7731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87"/>
                <a:gd name="f8" fmla="val 46"/>
                <a:gd name="f9" fmla="val 16"/>
                <a:gd name="f10" fmla="val 33"/>
                <a:gd name="f11" fmla="val 35"/>
                <a:gd name="f12" fmla="val 25"/>
                <a:gd name="f13" fmla="val 34"/>
                <a:gd name="f14" fmla="val 109"/>
                <a:gd name="f15" fmla="val 185"/>
                <a:gd name="f16" fmla="val 260"/>
                <a:gd name="f17" fmla="val 269"/>
                <a:gd name="f18" fmla="val 36"/>
                <a:gd name="f19" fmla="val 278"/>
                <a:gd name="f20" fmla="val 31"/>
                <a:gd name="f21" fmla="val 23"/>
                <a:gd name="f22" fmla="val 15"/>
                <a:gd name="f23" fmla="val 8"/>
                <a:gd name="f24" fmla="val 6"/>
                <a:gd name="f25" fmla="val 285"/>
                <a:gd name="f26" fmla="val 4"/>
                <a:gd name="f27" fmla="val 283"/>
                <a:gd name="f28" fmla="val 3"/>
                <a:gd name="f29" fmla="val 281"/>
                <a:gd name="f30" fmla="val 245"/>
                <a:gd name="f31" fmla="val 2"/>
                <a:gd name="f32" fmla="val 210"/>
                <a:gd name="f33" fmla="val 175"/>
                <a:gd name="f34" fmla="val 122"/>
                <a:gd name="f35" fmla="val 1"/>
                <a:gd name="f36" fmla="val 70"/>
                <a:gd name="f37" fmla="val 17"/>
                <a:gd name="f38" fmla="val 13"/>
                <a:gd name="f39" fmla="val 5"/>
                <a:gd name="f40" fmla="val 11"/>
                <a:gd name="f41" fmla="val 27"/>
                <a:gd name="f42" fmla="val 10"/>
                <a:gd name="f43" fmla="val 40"/>
                <a:gd name="f44" fmla="val 44"/>
                <a:gd name="f45" fmla="val 47"/>
                <a:gd name="f46" fmla="val 9"/>
                <a:gd name="f47" fmla="+- 0 0 -90"/>
                <a:gd name="f48" fmla="*/ f3 1 50"/>
                <a:gd name="f49" fmla="*/ f4 1 28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50"/>
                <a:gd name="f58" fmla="*/ f54 1 287"/>
                <a:gd name="f59" fmla="*/ 46 f55 1"/>
                <a:gd name="f60" fmla="*/ 16 f54 1"/>
                <a:gd name="f61" fmla="*/ 35 f55 1"/>
                <a:gd name="f62" fmla="*/ 34 f54 1"/>
                <a:gd name="f63" fmla="*/ 260 f54 1"/>
                <a:gd name="f64" fmla="*/ 31 f55 1"/>
                <a:gd name="f65" fmla="*/ 287 f54 1"/>
                <a:gd name="f66" fmla="*/ 8 f55 1"/>
                <a:gd name="f67" fmla="*/ 3 f55 1"/>
                <a:gd name="f68" fmla="*/ 281 f54 1"/>
                <a:gd name="f69" fmla="*/ 2 f55 1"/>
                <a:gd name="f70" fmla="*/ 175 f54 1"/>
                <a:gd name="f71" fmla="*/ 17 f54 1"/>
                <a:gd name="f72" fmla="*/ 5 f55 1"/>
                <a:gd name="f73" fmla="*/ 11 f54 1"/>
                <a:gd name="f74" fmla="*/ 36 f55 1"/>
                <a:gd name="f75" fmla="*/ 3 f54 1"/>
                <a:gd name="f76" fmla="*/ 47 f55 1"/>
                <a:gd name="f77" fmla="*/ 5 f54 1"/>
                <a:gd name="f78" fmla="+- f56 0 f1"/>
                <a:gd name="f79" fmla="*/ f59 1 50"/>
                <a:gd name="f80" fmla="*/ f60 1 287"/>
                <a:gd name="f81" fmla="*/ f61 1 50"/>
                <a:gd name="f82" fmla="*/ f62 1 287"/>
                <a:gd name="f83" fmla="*/ f63 1 287"/>
                <a:gd name="f84" fmla="*/ f64 1 50"/>
                <a:gd name="f85" fmla="*/ f65 1 287"/>
                <a:gd name="f86" fmla="*/ f66 1 50"/>
                <a:gd name="f87" fmla="*/ f67 1 50"/>
                <a:gd name="f88" fmla="*/ f68 1 287"/>
                <a:gd name="f89" fmla="*/ f69 1 50"/>
                <a:gd name="f90" fmla="*/ f70 1 287"/>
                <a:gd name="f91" fmla="*/ f71 1 287"/>
                <a:gd name="f92" fmla="*/ f72 1 50"/>
                <a:gd name="f93" fmla="*/ f73 1 287"/>
                <a:gd name="f94" fmla="*/ f74 1 50"/>
                <a:gd name="f95" fmla="*/ f75 1 287"/>
                <a:gd name="f96" fmla="*/ f76 1 50"/>
                <a:gd name="f97" fmla="*/ f77 1 287"/>
                <a:gd name="f98" fmla="*/ 0 1 f57"/>
                <a:gd name="f99" fmla="*/ f51 1 f57"/>
                <a:gd name="f100" fmla="*/ 0 1 f58"/>
                <a:gd name="f101" fmla="*/ f52 1 f58"/>
                <a:gd name="f102" fmla="*/ f79 1 f57"/>
                <a:gd name="f103" fmla="*/ f80 1 f58"/>
                <a:gd name="f104" fmla="*/ f81 1 f57"/>
                <a:gd name="f105" fmla="*/ f82 1 f58"/>
                <a:gd name="f106" fmla="*/ f83 1 f58"/>
                <a:gd name="f107" fmla="*/ f84 1 f57"/>
                <a:gd name="f108" fmla="*/ f85 1 f58"/>
                <a:gd name="f109" fmla="*/ f86 1 f57"/>
                <a:gd name="f110" fmla="*/ f87 1 f57"/>
                <a:gd name="f111" fmla="*/ f88 1 f58"/>
                <a:gd name="f112" fmla="*/ f89 1 f57"/>
                <a:gd name="f113" fmla="*/ f90 1 f58"/>
                <a:gd name="f114" fmla="*/ f91 1 f58"/>
                <a:gd name="f115" fmla="*/ f92 1 f57"/>
                <a:gd name="f116" fmla="*/ f93 1 f58"/>
                <a:gd name="f117" fmla="*/ f94 1 f57"/>
                <a:gd name="f118" fmla="*/ f95 1 f58"/>
                <a:gd name="f119" fmla="*/ f96 1 f57"/>
                <a:gd name="f120" fmla="*/ f97 1 f58"/>
                <a:gd name="f121" fmla="*/ f98 f48 1"/>
                <a:gd name="f122" fmla="*/ f99 f48 1"/>
                <a:gd name="f123" fmla="*/ f101 f49 1"/>
                <a:gd name="f124" fmla="*/ f100 f49 1"/>
                <a:gd name="f125" fmla="*/ f102 f48 1"/>
                <a:gd name="f126" fmla="*/ f103 f49 1"/>
                <a:gd name="f127" fmla="*/ f104 f48 1"/>
                <a:gd name="f128" fmla="*/ f105 f49 1"/>
                <a:gd name="f129" fmla="*/ f106 f49 1"/>
                <a:gd name="f130" fmla="*/ f107 f48 1"/>
                <a:gd name="f131" fmla="*/ f108 f49 1"/>
                <a:gd name="f132" fmla="*/ f109 f48 1"/>
                <a:gd name="f133" fmla="*/ f110 f48 1"/>
                <a:gd name="f134" fmla="*/ f111 f49 1"/>
                <a:gd name="f135" fmla="*/ f112 f48 1"/>
                <a:gd name="f136" fmla="*/ f113 f49 1"/>
                <a:gd name="f137" fmla="*/ f114 f49 1"/>
                <a:gd name="f138" fmla="*/ f115 f48 1"/>
                <a:gd name="f139" fmla="*/ f116 f49 1"/>
                <a:gd name="f140" fmla="*/ f117 f48 1"/>
                <a:gd name="f141" fmla="*/ f118 f49 1"/>
                <a:gd name="f142" fmla="*/ f119 f48 1"/>
                <a:gd name="f143" fmla="*/ f120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7" y="f129"/>
                </a:cxn>
                <a:cxn ang="f78">
                  <a:pos x="f130" y="f131"/>
                </a:cxn>
                <a:cxn ang="f78">
                  <a:pos x="f132" y="f131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5" y="f137"/>
                </a:cxn>
                <a:cxn ang="f78">
                  <a:pos x="f138" y="f139"/>
                </a:cxn>
                <a:cxn ang="f78">
                  <a:pos x="f140" y="f141"/>
                </a:cxn>
                <a:cxn ang="f78">
                  <a:pos x="f142" y="f143"/>
                </a:cxn>
                <a:cxn ang="f78">
                  <a:pos x="f125" y="f126"/>
                </a:cxn>
              </a:cxnLst>
              <a:rect l="f121" t="f124" r="f122" b="f123"/>
              <a:pathLst>
                <a:path w="50" h="287">
                  <a:moveTo>
                    <a:pt x="f8" y="f9"/>
                  </a:moveTo>
                  <a:cubicBezTo>
                    <a:pt x="f10" y="f9"/>
                    <a:pt x="f11" y="f12"/>
                    <a:pt x="f11" y="f13"/>
                  </a:cubicBezTo>
                  <a:cubicBezTo>
                    <a:pt x="f11" y="f14"/>
                    <a:pt x="f11" y="f15"/>
                    <a:pt x="f11" y="f16"/>
                  </a:cubicBezTo>
                  <a:cubicBezTo>
                    <a:pt x="f11" y="f17"/>
                    <a:pt x="f18" y="f19"/>
                    <a:pt x="f20" y="f7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5" y="f30"/>
                    <a:pt x="f31" y="f32"/>
                    <a:pt x="f31" y="f33"/>
                  </a:cubicBezTo>
                  <a:cubicBezTo>
                    <a:pt x="f31" y="f34"/>
                    <a:pt x="f35" y="f36"/>
                    <a:pt x="f31" y="f37"/>
                  </a:cubicBezTo>
                  <a:cubicBezTo>
                    <a:pt x="f28" y="f22"/>
                    <a:pt x="f26" y="f38"/>
                    <a:pt x="f39" y="f40"/>
                  </a:cubicBezTo>
                  <a:cubicBezTo>
                    <a:pt x="f38" y="f5"/>
                    <a:pt x="f41" y="f42"/>
                    <a:pt x="f18" y="f28"/>
                  </a:cubicBezTo>
                  <a:cubicBezTo>
                    <a:pt x="f43" y="f31"/>
                    <a:pt x="f44" y="f31"/>
                    <a:pt x="f45" y="f39"/>
                  </a:cubicBezTo>
                  <a:cubicBezTo>
                    <a:pt x="f6" y="f46"/>
                    <a:pt x="f6" y="f38"/>
                    <a:pt x="f8" y="f9"/>
                  </a:cubicBezTo>
                  <a:close/>
                </a:path>
              </a:pathLst>
            </a:custGeom>
            <a:solidFill>
              <a:srgbClr val="CD6F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75B7570E-FC4F-A8D4-2AA9-57800026F845}"/>
                </a:ext>
              </a:extLst>
            </p:cNvPr>
            <p:cNvSpPr/>
            <p:nvPr/>
          </p:nvSpPr>
          <p:spPr>
            <a:xfrm>
              <a:off x="13054010" y="2665411"/>
              <a:ext cx="407986" cy="22177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2"/>
                <a:gd name="f7" fmla="val 824"/>
                <a:gd name="f8" fmla="val 89"/>
                <a:gd name="f9" fmla="val 822"/>
                <a:gd name="f10" fmla="val 88"/>
                <a:gd name="f11" fmla="val 823"/>
                <a:gd name="f12" fmla="val 87"/>
                <a:gd name="f13" fmla="val 86"/>
                <a:gd name="f14" fmla="val 85"/>
                <a:gd name="f15" fmla="val 821"/>
                <a:gd name="f16" fmla="val 819"/>
                <a:gd name="f17" fmla="val 80"/>
                <a:gd name="f18" fmla="val 815"/>
                <a:gd name="f19" fmla="val 77"/>
                <a:gd name="f20" fmla="val 810"/>
                <a:gd name="f21" fmla="val 804"/>
                <a:gd name="f22" fmla="val 769"/>
                <a:gd name="f23" fmla="val 67"/>
                <a:gd name="f24" fmla="val 735"/>
                <a:gd name="f25" fmla="val 701"/>
                <a:gd name="f26" fmla="val 642"/>
                <a:gd name="f27" fmla="val 98"/>
                <a:gd name="f28" fmla="val 584"/>
                <a:gd name="f29" fmla="val 110"/>
                <a:gd name="f30" fmla="val 526"/>
                <a:gd name="f31" fmla="val 122"/>
                <a:gd name="f32" fmla="val 468"/>
                <a:gd name="f33" fmla="val 138"/>
                <a:gd name="f34" fmla="val 411"/>
                <a:gd name="f35" fmla="val 139"/>
                <a:gd name="f36" fmla="val 352"/>
                <a:gd name="f37" fmla="val 140"/>
                <a:gd name="f38" fmla="val 264"/>
                <a:gd name="f39" fmla="val 115"/>
                <a:gd name="f40" fmla="val 181"/>
                <a:gd name="f41" fmla="val 99"/>
                <a:gd name="f42" fmla="val 73"/>
                <a:gd name="f43" fmla="val 61"/>
                <a:gd name="f44" fmla="val 66"/>
                <a:gd name="f45" fmla="val 42"/>
                <a:gd name="f46" fmla="val 62"/>
                <a:gd name="f47" fmla="val 28"/>
                <a:gd name="f48" fmla="val 55"/>
                <a:gd name="f49" fmla="val 21"/>
                <a:gd name="f50" fmla="val 39"/>
                <a:gd name="f51" fmla="val 24"/>
                <a:gd name="f52" fmla="val 34"/>
                <a:gd name="f53" fmla="val 25"/>
                <a:gd name="f54" fmla="val 27"/>
                <a:gd name="f55" fmla="val 22"/>
                <a:gd name="f56" fmla="val 23"/>
                <a:gd name="f57" fmla="val 16"/>
                <a:gd name="f58" fmla="val 8"/>
                <a:gd name="f59" fmla="val 30"/>
                <a:gd name="f60" fmla="val 4"/>
                <a:gd name="f61" fmla="val 15"/>
                <a:gd name="f62" fmla="val 7"/>
                <a:gd name="f63" fmla="val 10"/>
                <a:gd name="f64" fmla="val 18"/>
                <a:gd name="f65" fmla="val 40"/>
                <a:gd name="f66" fmla="val 26"/>
                <a:gd name="f67" fmla="val 13"/>
                <a:gd name="f68" fmla="val 82"/>
                <a:gd name="f69" fmla="val 58"/>
                <a:gd name="f70" fmla="val 102"/>
                <a:gd name="f71" fmla="val 112"/>
                <a:gd name="f72" fmla="val 148"/>
                <a:gd name="f73" fmla="val 133"/>
                <a:gd name="f74" fmla="val 218"/>
                <a:gd name="f75" fmla="val 289"/>
                <a:gd name="f76" fmla="val 364"/>
                <a:gd name="f77" fmla="val 144"/>
                <a:gd name="f78" fmla="val 420"/>
                <a:gd name="f79" fmla="val 130"/>
                <a:gd name="f80" fmla="val 474"/>
                <a:gd name="f81" fmla="val 118"/>
                <a:gd name="f82" fmla="val 529"/>
                <a:gd name="f83" fmla="val 609"/>
                <a:gd name="f84" fmla="val 83"/>
                <a:gd name="f85" fmla="val 688"/>
                <a:gd name="f86" fmla="val 770"/>
                <a:gd name="f87" fmla="val 787"/>
                <a:gd name="f88" fmla="val 805"/>
                <a:gd name="f89" fmla="+- 0 0 -90"/>
                <a:gd name="f90" fmla="*/ f3 1 152"/>
                <a:gd name="f91" fmla="*/ f4 1 824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152"/>
                <a:gd name="f100" fmla="*/ f96 1 824"/>
                <a:gd name="f101" fmla="*/ 89 f97 1"/>
                <a:gd name="f102" fmla="*/ 822 f96 1"/>
                <a:gd name="f103" fmla="*/ 86 f97 1"/>
                <a:gd name="f104" fmla="*/ 824 f96 1"/>
                <a:gd name="f105" fmla="*/ 85 f97 1"/>
                <a:gd name="f106" fmla="*/ 819 f96 1"/>
                <a:gd name="f107" fmla="*/ 77 f97 1"/>
                <a:gd name="f108" fmla="*/ 804 f96 1"/>
                <a:gd name="f109" fmla="*/ 80 f97 1"/>
                <a:gd name="f110" fmla="*/ 701 f96 1"/>
                <a:gd name="f111" fmla="*/ 110 f97 1"/>
                <a:gd name="f112" fmla="*/ 526 f96 1"/>
                <a:gd name="f113" fmla="*/ 139 f97 1"/>
                <a:gd name="f114" fmla="*/ 352 f96 1"/>
                <a:gd name="f115" fmla="*/ 87 f97 1"/>
                <a:gd name="f116" fmla="*/ 99 f96 1"/>
                <a:gd name="f117" fmla="*/ 66 f97 1"/>
                <a:gd name="f118" fmla="*/ 42 f96 1"/>
                <a:gd name="f119" fmla="*/ 39 f97 1"/>
                <a:gd name="f120" fmla="*/ 24 f96 1"/>
                <a:gd name="f121" fmla="*/ 22 f97 1"/>
                <a:gd name="f122" fmla="*/ 23 f96 1"/>
                <a:gd name="f123" fmla="*/ 4 f97 1"/>
                <a:gd name="f124" fmla="*/ 10 f97 1"/>
                <a:gd name="f125" fmla="*/ 0 f96 1"/>
                <a:gd name="f126" fmla="*/ 13 f96 1"/>
                <a:gd name="f127" fmla="*/ 112 f97 1"/>
                <a:gd name="f128" fmla="*/ 148 f96 1"/>
                <a:gd name="f129" fmla="*/ 148 f97 1"/>
                <a:gd name="f130" fmla="*/ 364 f96 1"/>
                <a:gd name="f131" fmla="*/ 118 f97 1"/>
                <a:gd name="f132" fmla="*/ 529 f96 1"/>
                <a:gd name="f133" fmla="*/ 770 f96 1"/>
                <a:gd name="f134" fmla="+- f98 0 f1"/>
                <a:gd name="f135" fmla="*/ f101 1 152"/>
                <a:gd name="f136" fmla="*/ f102 1 824"/>
                <a:gd name="f137" fmla="*/ f103 1 152"/>
                <a:gd name="f138" fmla="*/ f104 1 824"/>
                <a:gd name="f139" fmla="*/ f105 1 152"/>
                <a:gd name="f140" fmla="*/ f106 1 824"/>
                <a:gd name="f141" fmla="*/ f107 1 152"/>
                <a:gd name="f142" fmla="*/ f108 1 824"/>
                <a:gd name="f143" fmla="*/ f109 1 152"/>
                <a:gd name="f144" fmla="*/ f110 1 824"/>
                <a:gd name="f145" fmla="*/ f111 1 152"/>
                <a:gd name="f146" fmla="*/ f112 1 824"/>
                <a:gd name="f147" fmla="*/ f113 1 152"/>
                <a:gd name="f148" fmla="*/ f114 1 824"/>
                <a:gd name="f149" fmla="*/ f115 1 152"/>
                <a:gd name="f150" fmla="*/ f116 1 824"/>
                <a:gd name="f151" fmla="*/ f117 1 152"/>
                <a:gd name="f152" fmla="*/ f118 1 824"/>
                <a:gd name="f153" fmla="*/ f119 1 152"/>
                <a:gd name="f154" fmla="*/ f120 1 824"/>
                <a:gd name="f155" fmla="*/ f121 1 152"/>
                <a:gd name="f156" fmla="*/ f122 1 824"/>
                <a:gd name="f157" fmla="*/ f123 1 152"/>
                <a:gd name="f158" fmla="*/ f124 1 152"/>
                <a:gd name="f159" fmla="*/ f125 1 824"/>
                <a:gd name="f160" fmla="*/ f126 1 824"/>
                <a:gd name="f161" fmla="*/ f127 1 152"/>
                <a:gd name="f162" fmla="*/ f128 1 824"/>
                <a:gd name="f163" fmla="*/ f129 1 152"/>
                <a:gd name="f164" fmla="*/ f130 1 824"/>
                <a:gd name="f165" fmla="*/ f131 1 152"/>
                <a:gd name="f166" fmla="*/ f132 1 824"/>
                <a:gd name="f167" fmla="*/ f133 1 824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99"/>
                <a:gd name="f191" fmla="*/ f154 1 f100"/>
                <a:gd name="f192" fmla="*/ f155 1 f99"/>
                <a:gd name="f193" fmla="*/ f156 1 f100"/>
                <a:gd name="f194" fmla="*/ f157 1 f99"/>
                <a:gd name="f195" fmla="*/ f158 1 f99"/>
                <a:gd name="f196" fmla="*/ f159 1 f100"/>
                <a:gd name="f197" fmla="*/ f160 1 f100"/>
                <a:gd name="f198" fmla="*/ f161 1 f99"/>
                <a:gd name="f199" fmla="*/ f162 1 f100"/>
                <a:gd name="f200" fmla="*/ f163 1 f99"/>
                <a:gd name="f201" fmla="*/ f164 1 f100"/>
                <a:gd name="f202" fmla="*/ f165 1 f99"/>
                <a:gd name="f203" fmla="*/ f166 1 f100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0 1"/>
                <a:gd name="f228" fmla="*/ f191 f91 1"/>
                <a:gd name="f229" fmla="*/ f192 f90 1"/>
                <a:gd name="f230" fmla="*/ f193 f91 1"/>
                <a:gd name="f231" fmla="*/ f194 f90 1"/>
                <a:gd name="f232" fmla="*/ f195 f90 1"/>
                <a:gd name="f233" fmla="*/ f196 f91 1"/>
                <a:gd name="f234" fmla="*/ f197 f91 1"/>
                <a:gd name="f235" fmla="*/ f198 f90 1"/>
                <a:gd name="f236" fmla="*/ f199 f91 1"/>
                <a:gd name="f237" fmla="*/ f200 f90 1"/>
                <a:gd name="f238" fmla="*/ f201 f91 1"/>
                <a:gd name="f239" fmla="*/ f202 f90 1"/>
                <a:gd name="f240" fmla="*/ f203 f91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7" y="f228"/>
                </a:cxn>
                <a:cxn ang="f134">
                  <a:pos x="f229" y="f230"/>
                </a:cxn>
                <a:cxn ang="f134">
                  <a:pos x="f231" y="f230"/>
                </a:cxn>
                <a:cxn ang="f134">
                  <a:pos x="f232" y="f233"/>
                </a:cxn>
                <a:cxn ang="f134">
                  <a:pos x="f225" y="f234"/>
                </a:cxn>
                <a:cxn ang="f134">
                  <a:pos x="f235" y="f236"/>
                </a:cxn>
                <a:cxn ang="f134">
                  <a:pos x="f237" y="f238"/>
                </a:cxn>
                <a:cxn ang="f134">
                  <a:pos x="f239" y="f240"/>
                </a:cxn>
                <a:cxn ang="f134">
                  <a:pos x="f213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152" h="824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3" y="f9"/>
                    <a:pt x="f14" y="f15"/>
                    <a:pt x="f14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17" y="f25"/>
                  </a:cubicBezTo>
                  <a:cubicBezTo>
                    <a:pt x="f1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12" y="f41"/>
                  </a:cubicBezTo>
                  <a:cubicBezTo>
                    <a:pt x="f17" y="f17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1"/>
                    <a:pt x="f55" y="f56"/>
                  </a:cubicBezTo>
                  <a:cubicBezTo>
                    <a:pt x="f57" y="f55"/>
                    <a:pt x="f58" y="f59"/>
                    <a:pt x="f60" y="f56"/>
                  </a:cubicBezTo>
                  <a:cubicBezTo>
                    <a:pt x="f5" y="f61"/>
                    <a:pt x="f60" y="f62"/>
                    <a:pt x="f63" y="f5"/>
                  </a:cubicBezTo>
                  <a:cubicBezTo>
                    <a:pt x="f64" y="f49"/>
                    <a:pt x="f65" y="f66"/>
                    <a:pt x="f44" y="f67"/>
                  </a:cubicBezTo>
                  <a:cubicBezTo>
                    <a:pt x="f68" y="f69"/>
                    <a:pt x="f27" y="f70"/>
                    <a:pt x="f71" y="f72"/>
                  </a:cubicBezTo>
                  <a:cubicBezTo>
                    <a:pt x="f73" y="f74"/>
                    <a:pt x="f6" y="f75"/>
                    <a:pt x="f72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70" y="f83"/>
                    <a:pt x="f84" y="f85"/>
                    <a:pt x="f14" y="f86"/>
                  </a:cubicBezTo>
                  <a:cubicBezTo>
                    <a:pt x="f13" y="f87"/>
                    <a:pt x="f10" y="f88"/>
                    <a:pt x="f8" y="f9"/>
                  </a:cubicBezTo>
                  <a:close/>
                </a:path>
              </a:pathLst>
            </a:custGeom>
            <a:solidFill>
              <a:srgbClr val="CDA7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CF3F5ABA-AEA0-86BD-B6BF-CB9538F0D7E4}"/>
                </a:ext>
              </a:extLst>
            </p:cNvPr>
            <p:cNvSpPr/>
            <p:nvPr/>
          </p:nvSpPr>
          <p:spPr>
            <a:xfrm>
              <a:off x="12238036" y="6808786"/>
              <a:ext cx="468309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4"/>
                <a:gd name="f7" fmla="val 62"/>
                <a:gd name="f8" fmla="val 164"/>
                <a:gd name="f9" fmla="val 60"/>
                <a:gd name="f10" fmla="val 118"/>
                <a:gd name="f11" fmla="val 72"/>
                <a:gd name="f12" fmla="val 26"/>
                <a:gd name="f13" fmla="val 19"/>
                <a:gd name="f14" fmla="val 9"/>
                <a:gd name="f15" fmla="val 63"/>
                <a:gd name="f16" fmla="val 52"/>
                <a:gd name="f17" fmla="val 40"/>
                <a:gd name="f18" fmla="val 46"/>
                <a:gd name="f19" fmla="val 25"/>
                <a:gd name="f20" fmla="val 54"/>
                <a:gd name="f21" fmla="val 42"/>
                <a:gd name="f22" fmla="val 82"/>
                <a:gd name="f23" fmla="val 44"/>
                <a:gd name="f24" fmla="val 111"/>
                <a:gd name="f25" fmla="val 48"/>
                <a:gd name="f26" fmla="val 112"/>
                <a:gd name="f27" fmla="val 43"/>
                <a:gd name="f28" fmla="val 76"/>
                <a:gd name="f29" fmla="val 37"/>
                <a:gd name="f30" fmla="val 31"/>
                <a:gd name="f31" fmla="val 4"/>
                <a:gd name="f32" fmla="val 20"/>
                <a:gd name="f33" fmla="val 14"/>
                <a:gd name="f34" fmla="val 1"/>
                <a:gd name="f35" fmla="val 5"/>
                <a:gd name="f36" fmla="val 10"/>
                <a:gd name="f37" fmla="val 3"/>
                <a:gd name="f38" fmla="val 15"/>
                <a:gd name="f39" fmla="val 56"/>
                <a:gd name="f40" fmla="val 11"/>
                <a:gd name="f41" fmla="val 97"/>
                <a:gd name="f42" fmla="val 138"/>
                <a:gd name="f43" fmla="val 147"/>
                <a:gd name="f44" fmla="val 156"/>
                <a:gd name="f45" fmla="val 2"/>
                <a:gd name="f46" fmla="val 165"/>
                <a:gd name="f47" fmla="val 7"/>
                <a:gd name="f48" fmla="val 21"/>
                <a:gd name="f49" fmla="val 170"/>
                <a:gd name="f50" fmla="val 36"/>
                <a:gd name="f51" fmla="val 51"/>
                <a:gd name="f52" fmla="val 169"/>
                <a:gd name="f53" fmla="val 167"/>
                <a:gd name="f54" fmla="val 58"/>
                <a:gd name="f55" fmla="+- 0 0 -90"/>
                <a:gd name="f56" fmla="*/ f3 1 174"/>
                <a:gd name="f57" fmla="*/ f4 1 62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74"/>
                <a:gd name="f66" fmla="*/ f62 1 62"/>
                <a:gd name="f67" fmla="*/ 164 f63 1"/>
                <a:gd name="f68" fmla="*/ 60 f62 1"/>
                <a:gd name="f69" fmla="*/ 26 f63 1"/>
                <a:gd name="f70" fmla="*/ 9 f63 1"/>
                <a:gd name="f71" fmla="*/ 52 f62 1"/>
                <a:gd name="f72" fmla="*/ 25 f63 1"/>
                <a:gd name="f73" fmla="*/ 46 f62 1"/>
                <a:gd name="f74" fmla="*/ 111 f63 1"/>
                <a:gd name="f75" fmla="*/ 48 f62 1"/>
                <a:gd name="f76" fmla="*/ 112 f63 1"/>
                <a:gd name="f77" fmla="*/ 43 f62 1"/>
                <a:gd name="f78" fmla="*/ 4 f63 1"/>
                <a:gd name="f79" fmla="*/ 25 f62 1"/>
                <a:gd name="f80" fmla="*/ 1 f63 1"/>
                <a:gd name="f81" fmla="*/ 9 f62 1"/>
                <a:gd name="f82" fmla="*/ 15 f63 1"/>
                <a:gd name="f83" fmla="*/ 4 f62 1"/>
                <a:gd name="f84" fmla="*/ 138 f63 1"/>
                <a:gd name="f85" fmla="*/ 3 f62 1"/>
                <a:gd name="f86" fmla="*/ 165 f63 1"/>
                <a:gd name="f87" fmla="*/ 7 f62 1"/>
                <a:gd name="f88" fmla="*/ 170 f63 1"/>
                <a:gd name="f89" fmla="*/ 51 f62 1"/>
                <a:gd name="f90" fmla="+- f64 0 f1"/>
                <a:gd name="f91" fmla="*/ f67 1 174"/>
                <a:gd name="f92" fmla="*/ f68 1 63"/>
                <a:gd name="f93" fmla="*/ f69 1 174"/>
                <a:gd name="f94" fmla="*/ f70 1 174"/>
                <a:gd name="f95" fmla="*/ f71 1 63"/>
                <a:gd name="f96" fmla="*/ f72 1 174"/>
                <a:gd name="f97" fmla="*/ f73 1 63"/>
                <a:gd name="f98" fmla="*/ f74 1 174"/>
                <a:gd name="f99" fmla="*/ f75 1 63"/>
                <a:gd name="f100" fmla="*/ f76 1 174"/>
                <a:gd name="f101" fmla="*/ f77 1 63"/>
                <a:gd name="f102" fmla="*/ f78 1 174"/>
                <a:gd name="f103" fmla="*/ f79 1 63"/>
                <a:gd name="f104" fmla="*/ f80 1 174"/>
                <a:gd name="f105" fmla="*/ f81 1 63"/>
                <a:gd name="f106" fmla="*/ f82 1 174"/>
                <a:gd name="f107" fmla="*/ f83 1 63"/>
                <a:gd name="f108" fmla="*/ f84 1 174"/>
                <a:gd name="f109" fmla="*/ f85 1 63"/>
                <a:gd name="f110" fmla="*/ f86 1 174"/>
                <a:gd name="f111" fmla="*/ f87 1 63"/>
                <a:gd name="f112" fmla="*/ f88 1 174"/>
                <a:gd name="f113" fmla="*/ f89 1 63"/>
                <a:gd name="f114" fmla="*/ 0 1 f65"/>
                <a:gd name="f115" fmla="*/ f59 1 f65"/>
                <a:gd name="f116" fmla="*/ 0 1 f66"/>
                <a:gd name="f117" fmla="*/ f60 1 f66"/>
                <a:gd name="f118" fmla="*/ f91 1 f65"/>
                <a:gd name="f119" fmla="*/ f92 1 f66"/>
                <a:gd name="f120" fmla="*/ f93 1 f65"/>
                <a:gd name="f121" fmla="*/ f94 1 f65"/>
                <a:gd name="f122" fmla="*/ f95 1 f66"/>
                <a:gd name="f123" fmla="*/ f96 1 f65"/>
                <a:gd name="f124" fmla="*/ f97 1 f66"/>
                <a:gd name="f125" fmla="*/ f98 1 f65"/>
                <a:gd name="f126" fmla="*/ f99 1 f66"/>
                <a:gd name="f127" fmla="*/ f100 1 f65"/>
                <a:gd name="f128" fmla="*/ f101 1 f66"/>
                <a:gd name="f129" fmla="*/ f102 1 f65"/>
                <a:gd name="f130" fmla="*/ f103 1 f66"/>
                <a:gd name="f131" fmla="*/ f104 1 f65"/>
                <a:gd name="f132" fmla="*/ f105 1 f66"/>
                <a:gd name="f133" fmla="*/ f106 1 f65"/>
                <a:gd name="f134" fmla="*/ f107 1 f66"/>
                <a:gd name="f135" fmla="*/ f108 1 f65"/>
                <a:gd name="f136" fmla="*/ f109 1 f66"/>
                <a:gd name="f137" fmla="*/ f110 1 f65"/>
                <a:gd name="f138" fmla="*/ f111 1 f66"/>
                <a:gd name="f139" fmla="*/ f112 1 f65"/>
                <a:gd name="f140" fmla="*/ f113 1 f66"/>
                <a:gd name="f141" fmla="*/ f114 f56 1"/>
                <a:gd name="f142" fmla="*/ f115 f56 1"/>
                <a:gd name="f143" fmla="*/ f117 f57 1"/>
                <a:gd name="f144" fmla="*/ f116 f57 1"/>
                <a:gd name="f145" fmla="*/ f118 f56 1"/>
                <a:gd name="f146" fmla="*/ f119 f57 1"/>
                <a:gd name="f147" fmla="*/ f120 f56 1"/>
                <a:gd name="f148" fmla="*/ f121 f56 1"/>
                <a:gd name="f149" fmla="*/ f122 f57 1"/>
                <a:gd name="f150" fmla="*/ f123 f56 1"/>
                <a:gd name="f151" fmla="*/ f124 f57 1"/>
                <a:gd name="f152" fmla="*/ f125 f56 1"/>
                <a:gd name="f153" fmla="*/ f126 f57 1"/>
                <a:gd name="f154" fmla="*/ f127 f56 1"/>
                <a:gd name="f155" fmla="*/ f128 f57 1"/>
                <a:gd name="f156" fmla="*/ f129 f56 1"/>
                <a:gd name="f157" fmla="*/ f130 f57 1"/>
                <a:gd name="f158" fmla="*/ f131 f56 1"/>
                <a:gd name="f159" fmla="*/ f132 f57 1"/>
                <a:gd name="f160" fmla="*/ f133 f56 1"/>
                <a:gd name="f161" fmla="*/ f134 f57 1"/>
                <a:gd name="f162" fmla="*/ f135 f56 1"/>
                <a:gd name="f163" fmla="*/ f136 f57 1"/>
                <a:gd name="f164" fmla="*/ f137 f56 1"/>
                <a:gd name="f165" fmla="*/ f138 f57 1"/>
                <a:gd name="f166" fmla="*/ f139 f56 1"/>
                <a:gd name="f167" fmla="*/ f140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5" y="f146"/>
                </a:cxn>
                <a:cxn ang="f90">
                  <a:pos x="f147" y="f146"/>
                </a:cxn>
                <a:cxn ang="f90">
                  <a:pos x="f148" y="f149"/>
                </a:cxn>
                <a:cxn ang="f90">
                  <a:pos x="f150" y="f151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56" y="f157"/>
                </a:cxn>
                <a:cxn ang="f90">
                  <a:pos x="f158" y="f159"/>
                </a:cxn>
                <a:cxn ang="f90">
                  <a:pos x="f160" y="f161"/>
                </a:cxn>
                <a:cxn ang="f90">
                  <a:pos x="f162" y="f163"/>
                </a:cxn>
                <a:cxn ang="f90">
                  <a:pos x="f164" y="f165"/>
                </a:cxn>
                <a:cxn ang="f90">
                  <a:pos x="f166" y="f167"/>
                </a:cxn>
                <a:cxn ang="f90">
                  <a:pos x="f145" y="f146"/>
                </a:cxn>
              </a:cxnLst>
              <a:rect l="f141" t="f144" r="f142" b="f143"/>
              <a:pathLst>
                <a:path w="174" h="62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15"/>
                    <a:pt x="f14" y="f16"/>
                  </a:cubicBezTo>
                  <a:cubicBezTo>
                    <a:pt x="f14" y="f17"/>
                    <a:pt x="f13" y="f18"/>
                    <a:pt x="f19" y="f18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18"/>
                    <a:pt x="f26" y="f23"/>
                    <a:pt x="f26" y="f27"/>
                  </a:cubicBezTo>
                  <a:cubicBezTo>
                    <a:pt x="f28" y="f29"/>
                    <a:pt x="f17" y="f30"/>
                    <a:pt x="f31" y="f19"/>
                  </a:cubicBezTo>
                  <a:cubicBezTo>
                    <a:pt x="f5" y="f32"/>
                    <a:pt x="f5" y="f33"/>
                    <a:pt x="f34" y="f14"/>
                  </a:cubicBezTo>
                  <a:cubicBezTo>
                    <a:pt x="f35" y="f35"/>
                    <a:pt x="f36" y="f37"/>
                    <a:pt x="f38" y="f31"/>
                  </a:cubicBezTo>
                  <a:cubicBezTo>
                    <a:pt x="f39" y="f40"/>
                    <a:pt x="f41" y="f5"/>
                    <a:pt x="f42" y="f37"/>
                  </a:cubicBezTo>
                  <a:cubicBezTo>
                    <a:pt x="f43" y="f37"/>
                    <a:pt x="f44" y="f45"/>
                    <a:pt x="f46" y="f47"/>
                  </a:cubicBezTo>
                  <a:cubicBezTo>
                    <a:pt x="f6" y="f48"/>
                    <a:pt x="f49" y="f50"/>
                    <a:pt x="f49" y="f51"/>
                  </a:cubicBezTo>
                  <a:cubicBezTo>
                    <a:pt x="f52" y="f20"/>
                    <a:pt x="f53" y="f54"/>
                    <a:pt x="f8" y="f9"/>
                  </a:cubicBezTo>
                  <a:close/>
                </a:path>
              </a:pathLst>
            </a:custGeom>
            <a:solidFill>
              <a:srgbClr val="E7A3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B767EA1E-02B9-A1C9-E1C9-D23A70D848CD}"/>
                </a:ext>
              </a:extLst>
            </p:cNvPr>
            <p:cNvSpPr/>
            <p:nvPr/>
          </p:nvSpPr>
          <p:spPr>
            <a:xfrm>
              <a:off x="13365163" y="3543299"/>
              <a:ext cx="785817" cy="1338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2"/>
                <a:gd name="f7" fmla="val 497"/>
                <a:gd name="f8" fmla="val 20"/>
                <a:gd name="f9" fmla="val 485"/>
                <a:gd name="f10" fmla="val 11"/>
                <a:gd name="f11" fmla="val 8"/>
                <a:gd name="f12" fmla="val 495"/>
                <a:gd name="f13" fmla="val 29"/>
                <a:gd name="f14" fmla="val 417"/>
                <a:gd name="f15" fmla="val 75"/>
                <a:gd name="f16" fmla="val 348"/>
                <a:gd name="f17" fmla="val 135"/>
                <a:gd name="f18" fmla="val 290"/>
                <a:gd name="f19" fmla="val 175"/>
                <a:gd name="f20" fmla="val 252"/>
                <a:gd name="f21" fmla="val 198"/>
                <a:gd name="f22" fmla="val 207"/>
                <a:gd name="f23" fmla="val 215"/>
                <a:gd name="f24" fmla="val 156"/>
                <a:gd name="f25" fmla="val 228"/>
                <a:gd name="f26" fmla="val 117"/>
                <a:gd name="f27" fmla="val 236"/>
                <a:gd name="f28" fmla="val 76"/>
                <a:gd name="f29" fmla="val 243"/>
                <a:gd name="f30" fmla="val 35"/>
                <a:gd name="f31" fmla="val 244"/>
                <a:gd name="f32" fmla="val 22"/>
                <a:gd name="f33" fmla="val 242"/>
                <a:gd name="f34" fmla="val 16"/>
                <a:gd name="f35" fmla="val 257"/>
                <a:gd name="f36" fmla="val 18"/>
                <a:gd name="f37" fmla="val 271"/>
                <a:gd name="f38" fmla="val 274"/>
                <a:gd name="f39" fmla="val 278"/>
                <a:gd name="f40" fmla="val 9"/>
                <a:gd name="f41" fmla="val 266"/>
                <a:gd name="f42" fmla="val 19"/>
                <a:gd name="f43" fmla="val 258"/>
                <a:gd name="f44" fmla="val 256"/>
                <a:gd name="f45" fmla="val 25"/>
                <a:gd name="f46" fmla="val 255"/>
                <a:gd name="f47" fmla="val 32"/>
                <a:gd name="f48" fmla="val 247"/>
                <a:gd name="f49" fmla="val 91"/>
                <a:gd name="f50" fmla="val 233"/>
                <a:gd name="f51" fmla="val 149"/>
                <a:gd name="f52" fmla="val 210"/>
                <a:gd name="f53" fmla="val 203"/>
                <a:gd name="f54" fmla="val 232"/>
                <a:gd name="f55" fmla="val 183"/>
                <a:gd name="f56" fmla="val 161"/>
                <a:gd name="f57" fmla="val 280"/>
                <a:gd name="f58" fmla="val 107"/>
                <a:gd name="f59" fmla="val 333"/>
                <a:gd name="f60" fmla="val 60"/>
                <a:gd name="f61" fmla="val 390"/>
                <a:gd name="f62" fmla="val 28"/>
                <a:gd name="f63" fmla="val 459"/>
                <a:gd name="f64" fmla="val 24"/>
                <a:gd name="f65" fmla="val 468"/>
                <a:gd name="f66" fmla="val 23"/>
                <a:gd name="f67" fmla="val 477"/>
                <a:gd name="f68" fmla="+- 0 0 -90"/>
                <a:gd name="f69" fmla="*/ f3 1 292"/>
                <a:gd name="f70" fmla="*/ f4 1 497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292"/>
                <a:gd name="f79" fmla="*/ f75 1 497"/>
                <a:gd name="f80" fmla="*/ 20 f76 1"/>
                <a:gd name="f81" fmla="*/ 485 f75 1"/>
                <a:gd name="f82" fmla="*/ 0 f76 1"/>
                <a:gd name="f83" fmla="*/ 497 f75 1"/>
                <a:gd name="f84" fmla="*/ 135 f76 1"/>
                <a:gd name="f85" fmla="*/ 290 f75 1"/>
                <a:gd name="f86" fmla="*/ 215 f76 1"/>
                <a:gd name="f87" fmla="*/ 156 f75 1"/>
                <a:gd name="f88" fmla="*/ 243 f76 1"/>
                <a:gd name="f89" fmla="*/ 35 f75 1"/>
                <a:gd name="f90" fmla="*/ 242 f76 1"/>
                <a:gd name="f91" fmla="*/ 16 f75 1"/>
                <a:gd name="f92" fmla="*/ 274 f76 1"/>
                <a:gd name="f93" fmla="*/ 0 f75 1"/>
                <a:gd name="f94" fmla="*/ 266 f76 1"/>
                <a:gd name="f95" fmla="*/ 19 f75 1"/>
                <a:gd name="f96" fmla="*/ 255 f76 1"/>
                <a:gd name="f97" fmla="*/ 32 f75 1"/>
                <a:gd name="f98" fmla="*/ 210 f76 1"/>
                <a:gd name="f99" fmla="*/ 203 f75 1"/>
                <a:gd name="f100" fmla="*/ 161 f76 1"/>
                <a:gd name="f101" fmla="*/ 280 f75 1"/>
                <a:gd name="f102" fmla="*/ 28 f76 1"/>
                <a:gd name="f103" fmla="*/ 459 f75 1"/>
                <a:gd name="f104" fmla="+- f77 0 f1"/>
                <a:gd name="f105" fmla="*/ f80 1 292"/>
                <a:gd name="f106" fmla="*/ f81 1 497"/>
                <a:gd name="f107" fmla="*/ f82 1 292"/>
                <a:gd name="f108" fmla="*/ f83 1 497"/>
                <a:gd name="f109" fmla="*/ f84 1 292"/>
                <a:gd name="f110" fmla="*/ f85 1 497"/>
                <a:gd name="f111" fmla="*/ f86 1 292"/>
                <a:gd name="f112" fmla="*/ f87 1 497"/>
                <a:gd name="f113" fmla="*/ f88 1 292"/>
                <a:gd name="f114" fmla="*/ f89 1 497"/>
                <a:gd name="f115" fmla="*/ f90 1 292"/>
                <a:gd name="f116" fmla="*/ f91 1 497"/>
                <a:gd name="f117" fmla="*/ f92 1 292"/>
                <a:gd name="f118" fmla="*/ f93 1 497"/>
                <a:gd name="f119" fmla="*/ f94 1 292"/>
                <a:gd name="f120" fmla="*/ f95 1 497"/>
                <a:gd name="f121" fmla="*/ f96 1 292"/>
                <a:gd name="f122" fmla="*/ f97 1 497"/>
                <a:gd name="f123" fmla="*/ f98 1 292"/>
                <a:gd name="f124" fmla="*/ f99 1 497"/>
                <a:gd name="f125" fmla="*/ f100 1 292"/>
                <a:gd name="f126" fmla="*/ f101 1 497"/>
                <a:gd name="f127" fmla="*/ f102 1 292"/>
                <a:gd name="f128" fmla="*/ f103 1 497"/>
                <a:gd name="f129" fmla="*/ 0 1 f78"/>
                <a:gd name="f130" fmla="*/ f72 1 f78"/>
                <a:gd name="f131" fmla="*/ 0 1 f79"/>
                <a:gd name="f132" fmla="*/ f73 1 f79"/>
                <a:gd name="f133" fmla="*/ f105 1 f78"/>
                <a:gd name="f134" fmla="*/ f106 1 f79"/>
                <a:gd name="f135" fmla="*/ f107 1 f78"/>
                <a:gd name="f136" fmla="*/ f108 1 f79"/>
                <a:gd name="f137" fmla="*/ f109 1 f78"/>
                <a:gd name="f138" fmla="*/ f110 1 f79"/>
                <a:gd name="f139" fmla="*/ f111 1 f78"/>
                <a:gd name="f140" fmla="*/ f112 1 f79"/>
                <a:gd name="f141" fmla="*/ f113 1 f78"/>
                <a:gd name="f142" fmla="*/ f114 1 f79"/>
                <a:gd name="f143" fmla="*/ f115 1 f78"/>
                <a:gd name="f144" fmla="*/ f116 1 f79"/>
                <a:gd name="f145" fmla="*/ f117 1 f78"/>
                <a:gd name="f146" fmla="*/ f118 1 f79"/>
                <a:gd name="f147" fmla="*/ f119 1 f78"/>
                <a:gd name="f148" fmla="*/ f120 1 f79"/>
                <a:gd name="f149" fmla="*/ f121 1 f78"/>
                <a:gd name="f150" fmla="*/ f122 1 f79"/>
                <a:gd name="f151" fmla="*/ f123 1 f78"/>
                <a:gd name="f152" fmla="*/ f124 1 f79"/>
                <a:gd name="f153" fmla="*/ f125 1 f78"/>
                <a:gd name="f154" fmla="*/ f126 1 f79"/>
                <a:gd name="f155" fmla="*/ f127 1 f78"/>
                <a:gd name="f156" fmla="*/ f128 1 f79"/>
                <a:gd name="f157" fmla="*/ f129 f69 1"/>
                <a:gd name="f158" fmla="*/ f130 f69 1"/>
                <a:gd name="f159" fmla="*/ f132 f70 1"/>
                <a:gd name="f160" fmla="*/ f131 f70 1"/>
                <a:gd name="f161" fmla="*/ f133 f69 1"/>
                <a:gd name="f162" fmla="*/ f134 f70 1"/>
                <a:gd name="f163" fmla="*/ f135 f69 1"/>
                <a:gd name="f164" fmla="*/ f136 f70 1"/>
                <a:gd name="f165" fmla="*/ f137 f69 1"/>
                <a:gd name="f166" fmla="*/ f138 f70 1"/>
                <a:gd name="f167" fmla="*/ f139 f69 1"/>
                <a:gd name="f168" fmla="*/ f140 f70 1"/>
                <a:gd name="f169" fmla="*/ f141 f69 1"/>
                <a:gd name="f170" fmla="*/ f142 f70 1"/>
                <a:gd name="f171" fmla="*/ f143 f69 1"/>
                <a:gd name="f172" fmla="*/ f144 f70 1"/>
                <a:gd name="f173" fmla="*/ f145 f69 1"/>
                <a:gd name="f174" fmla="*/ f146 f70 1"/>
                <a:gd name="f175" fmla="*/ f147 f69 1"/>
                <a:gd name="f176" fmla="*/ f148 f70 1"/>
                <a:gd name="f177" fmla="*/ f149 f69 1"/>
                <a:gd name="f178" fmla="*/ f150 f70 1"/>
                <a:gd name="f179" fmla="*/ f151 f69 1"/>
                <a:gd name="f180" fmla="*/ f152 f70 1"/>
                <a:gd name="f181" fmla="*/ f153 f69 1"/>
                <a:gd name="f182" fmla="*/ f154 f70 1"/>
                <a:gd name="f183" fmla="*/ f155 f69 1"/>
                <a:gd name="f184" fmla="*/ f156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1" y="f162"/>
                </a:cxn>
                <a:cxn ang="f104">
                  <a:pos x="f163" y="f164"/>
                </a:cxn>
                <a:cxn ang="f104">
                  <a:pos x="f165" y="f166"/>
                </a:cxn>
                <a:cxn ang="f104">
                  <a:pos x="f167" y="f168"/>
                </a:cxn>
                <a:cxn ang="f104">
                  <a:pos x="f169" y="f170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61" y="f162"/>
                </a:cxn>
              </a:cxnLst>
              <a:rect l="f157" t="f160" r="f158" b="f159"/>
              <a:pathLst>
                <a:path w="292" h="497">
                  <a:moveTo>
                    <a:pt x="f8" y="f9"/>
                  </a:moveTo>
                  <a:cubicBezTo>
                    <a:pt x="f10" y="f9"/>
                    <a:pt x="f11" y="f12"/>
                    <a:pt x="f5" y="f7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3"/>
                    <a:pt x="f29" y="f32"/>
                    <a:pt x="f33" y="f34"/>
                  </a:cubicBezTo>
                  <a:cubicBezTo>
                    <a:pt x="f35" y="f36"/>
                    <a:pt x="f37" y="f8"/>
                    <a:pt x="f38" y="f5"/>
                  </a:cubicBezTo>
                  <a:cubicBezTo>
                    <a:pt x="f39" y="f40"/>
                    <a:pt x="f6" y="f32"/>
                    <a:pt x="f41" y="f42"/>
                  </a:cubicBezTo>
                  <a:cubicBezTo>
                    <a:pt x="f43" y="f36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21" y="f54"/>
                    <a:pt x="f55" y="f43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8" y="f9"/>
                  </a:cubicBezTo>
                  <a:close/>
                </a:path>
              </a:pathLst>
            </a:custGeom>
            <a:solidFill>
              <a:srgbClr val="DEC8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C58716F5-89ED-32CF-0974-88813F93C1B2}"/>
                </a:ext>
              </a:extLst>
            </p:cNvPr>
            <p:cNvSpPr/>
            <p:nvPr/>
          </p:nvSpPr>
          <p:spPr>
            <a:xfrm>
              <a:off x="12738104" y="7494586"/>
              <a:ext cx="417515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5"/>
                <a:gd name="f7" fmla="val 81"/>
                <a:gd name="f8" fmla="val 68"/>
                <a:gd name="f9" fmla="val 152"/>
                <a:gd name="f10" fmla="val 72"/>
                <a:gd name="f11" fmla="val 148"/>
                <a:gd name="f12" fmla="val 74"/>
                <a:gd name="f13" fmla="val 143"/>
                <a:gd name="f14" fmla="val 119"/>
                <a:gd name="f15" fmla="val 79"/>
                <a:gd name="f16" fmla="val 96"/>
                <a:gd name="f17" fmla="val 76"/>
                <a:gd name="f18" fmla="val 62"/>
                <a:gd name="f19" fmla="val 52"/>
                <a:gd name="f20" fmla="val 46"/>
                <a:gd name="f21" fmla="val 65"/>
                <a:gd name="f22" fmla="val 45"/>
                <a:gd name="f23" fmla="val 51"/>
                <a:gd name="f24" fmla="val 56"/>
                <a:gd name="f25" fmla="val 55"/>
                <a:gd name="f26" fmla="val 64"/>
                <a:gd name="f27" fmla="val 54"/>
                <a:gd name="f28" fmla="val 86"/>
                <a:gd name="f29" fmla="val 53"/>
                <a:gd name="f30" fmla="val 109"/>
                <a:gd name="f31" fmla="val 131"/>
                <a:gd name="f32" fmla="val 100"/>
                <a:gd name="f33" fmla="val 49"/>
                <a:gd name="f34" fmla="val 69"/>
                <a:gd name="f35" fmla="val 50"/>
                <a:gd name="f36" fmla="val 38"/>
                <a:gd name="f37" fmla="val 6"/>
                <a:gd name="f38" fmla="val 42"/>
                <a:gd name="f39" fmla="val 7"/>
                <a:gd name="f40" fmla="val 10"/>
                <a:gd name="f41" fmla="val 9"/>
                <a:gd name="f42" fmla="val 8"/>
                <a:gd name="f43" fmla="val 13"/>
                <a:gd name="f44" fmla="val 5"/>
                <a:gd name="f45" fmla="val 3"/>
                <a:gd name="f46" fmla="val 144"/>
                <a:gd name="f47" fmla="val 4"/>
                <a:gd name="f48" fmla="val 153"/>
                <a:gd name="f49" fmla="val 24"/>
                <a:gd name="f50" fmla="val 39"/>
                <a:gd name="f51" fmla="val 151"/>
                <a:gd name="f52" fmla="val 59"/>
                <a:gd name="f53" fmla="val 149"/>
                <a:gd name="f54" fmla="+- 0 0 -90"/>
                <a:gd name="f55" fmla="*/ f3 1 155"/>
                <a:gd name="f56" fmla="*/ f4 1 81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155"/>
                <a:gd name="f65" fmla="*/ f61 1 81"/>
                <a:gd name="f66" fmla="*/ 155 f62 1"/>
                <a:gd name="f67" fmla="*/ 68 f61 1"/>
                <a:gd name="f68" fmla="*/ 143 f62 1"/>
                <a:gd name="f69" fmla="*/ 74 f61 1"/>
                <a:gd name="f70" fmla="*/ 72 f62 1"/>
                <a:gd name="f71" fmla="*/ 81 f61 1"/>
                <a:gd name="f72" fmla="*/ 46 f62 1"/>
                <a:gd name="f73" fmla="*/ 65 f61 1"/>
                <a:gd name="f74" fmla="*/ 64 f62 1"/>
                <a:gd name="f75" fmla="*/ 54 f61 1"/>
                <a:gd name="f76" fmla="*/ 131 f62 1"/>
                <a:gd name="f77" fmla="*/ 51 f61 1"/>
                <a:gd name="f78" fmla="*/ 38 f62 1"/>
                <a:gd name="f79" fmla="*/ 50 f61 1"/>
                <a:gd name="f80" fmla="*/ 7 f62 1"/>
                <a:gd name="f81" fmla="*/ 10 f61 1"/>
                <a:gd name="f82" fmla="*/ 13 f62 1"/>
                <a:gd name="f83" fmla="*/ 5 f61 1"/>
                <a:gd name="f84" fmla="*/ 144 f62 1"/>
                <a:gd name="f85" fmla="*/ 4 f61 1"/>
                <a:gd name="f86" fmla="*/ 9 f61 1"/>
                <a:gd name="f87" fmla="*/ 151 f62 1"/>
                <a:gd name="f88" fmla="+- f63 0 f1"/>
                <a:gd name="f89" fmla="*/ f66 1 155"/>
                <a:gd name="f90" fmla="*/ f67 1 81"/>
                <a:gd name="f91" fmla="*/ f68 1 155"/>
                <a:gd name="f92" fmla="*/ f69 1 81"/>
                <a:gd name="f93" fmla="*/ f70 1 155"/>
                <a:gd name="f94" fmla="*/ f71 1 81"/>
                <a:gd name="f95" fmla="*/ f72 1 155"/>
                <a:gd name="f96" fmla="*/ f73 1 81"/>
                <a:gd name="f97" fmla="*/ f74 1 155"/>
                <a:gd name="f98" fmla="*/ f75 1 81"/>
                <a:gd name="f99" fmla="*/ f76 1 155"/>
                <a:gd name="f100" fmla="*/ f77 1 81"/>
                <a:gd name="f101" fmla="*/ f78 1 155"/>
                <a:gd name="f102" fmla="*/ f79 1 81"/>
                <a:gd name="f103" fmla="*/ f80 1 155"/>
                <a:gd name="f104" fmla="*/ f81 1 81"/>
                <a:gd name="f105" fmla="*/ f82 1 155"/>
                <a:gd name="f106" fmla="*/ f83 1 81"/>
                <a:gd name="f107" fmla="*/ f84 1 155"/>
                <a:gd name="f108" fmla="*/ f85 1 81"/>
                <a:gd name="f109" fmla="*/ f86 1 81"/>
                <a:gd name="f110" fmla="*/ f87 1 155"/>
                <a:gd name="f111" fmla="*/ 0 1 f64"/>
                <a:gd name="f112" fmla="*/ f58 1 f64"/>
                <a:gd name="f113" fmla="*/ 0 1 f65"/>
                <a:gd name="f114" fmla="*/ f59 1 f65"/>
                <a:gd name="f115" fmla="*/ f89 1 f64"/>
                <a:gd name="f116" fmla="*/ f90 1 f65"/>
                <a:gd name="f117" fmla="*/ f91 1 f64"/>
                <a:gd name="f118" fmla="*/ f92 1 f65"/>
                <a:gd name="f119" fmla="*/ f93 1 f64"/>
                <a:gd name="f120" fmla="*/ f94 1 f65"/>
                <a:gd name="f121" fmla="*/ f95 1 f64"/>
                <a:gd name="f122" fmla="*/ f96 1 f65"/>
                <a:gd name="f123" fmla="*/ f97 1 f64"/>
                <a:gd name="f124" fmla="*/ f98 1 f65"/>
                <a:gd name="f125" fmla="*/ f99 1 f64"/>
                <a:gd name="f126" fmla="*/ f100 1 f65"/>
                <a:gd name="f127" fmla="*/ f101 1 f64"/>
                <a:gd name="f128" fmla="*/ f102 1 f65"/>
                <a:gd name="f129" fmla="*/ f103 1 f64"/>
                <a:gd name="f130" fmla="*/ f104 1 f65"/>
                <a:gd name="f131" fmla="*/ f105 1 f64"/>
                <a:gd name="f132" fmla="*/ f106 1 f65"/>
                <a:gd name="f133" fmla="*/ f107 1 f64"/>
                <a:gd name="f134" fmla="*/ f108 1 f65"/>
                <a:gd name="f135" fmla="*/ f109 1 f65"/>
                <a:gd name="f136" fmla="*/ f110 1 f64"/>
                <a:gd name="f137" fmla="*/ f111 f55 1"/>
                <a:gd name="f138" fmla="*/ f112 f55 1"/>
                <a:gd name="f139" fmla="*/ f114 f56 1"/>
                <a:gd name="f140" fmla="*/ f113 f56 1"/>
                <a:gd name="f141" fmla="*/ f115 f55 1"/>
                <a:gd name="f142" fmla="*/ f116 f56 1"/>
                <a:gd name="f143" fmla="*/ f117 f55 1"/>
                <a:gd name="f144" fmla="*/ f118 f56 1"/>
                <a:gd name="f145" fmla="*/ f119 f55 1"/>
                <a:gd name="f146" fmla="*/ f120 f56 1"/>
                <a:gd name="f147" fmla="*/ f121 f55 1"/>
                <a:gd name="f148" fmla="*/ f122 f56 1"/>
                <a:gd name="f149" fmla="*/ f123 f55 1"/>
                <a:gd name="f150" fmla="*/ f124 f56 1"/>
                <a:gd name="f151" fmla="*/ f125 f55 1"/>
                <a:gd name="f152" fmla="*/ f126 f56 1"/>
                <a:gd name="f153" fmla="*/ f127 f55 1"/>
                <a:gd name="f154" fmla="*/ f128 f56 1"/>
                <a:gd name="f155" fmla="*/ f129 f55 1"/>
                <a:gd name="f156" fmla="*/ f130 f56 1"/>
                <a:gd name="f157" fmla="*/ f131 f55 1"/>
                <a:gd name="f158" fmla="*/ f132 f56 1"/>
                <a:gd name="f159" fmla="*/ f133 f55 1"/>
                <a:gd name="f160" fmla="*/ f134 f56 1"/>
                <a:gd name="f161" fmla="*/ f135 f56 1"/>
                <a:gd name="f162" fmla="*/ f136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57" y="f158"/>
                </a:cxn>
                <a:cxn ang="f88">
                  <a:pos x="f159" y="f160"/>
                </a:cxn>
                <a:cxn ang="f88">
                  <a:pos x="f141" y="f161"/>
                </a:cxn>
                <a:cxn ang="f88">
                  <a:pos x="f162" y="f150"/>
                </a:cxn>
                <a:cxn ang="f88">
                  <a:pos x="f141" y="f142"/>
                </a:cxn>
              </a:cxnLst>
              <a:rect l="f137" t="f140" r="f138" b="f139"/>
              <a:pathLst>
                <a:path w="155" h="81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10" y="f7"/>
                  </a:cubicBezTo>
                  <a:cubicBezTo>
                    <a:pt x="f18" y="f15"/>
                    <a:pt x="f19" y="f12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5"/>
                    <a:pt x="f31" y="f23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3"/>
                    <a:pt x="f5" y="f38"/>
                    <a:pt x="f39" y="f40"/>
                  </a:cubicBezTo>
                  <a:cubicBezTo>
                    <a:pt x="f41" y="f42"/>
                    <a:pt x="f40" y="f37"/>
                    <a:pt x="f43" y="f44"/>
                  </a:cubicBezTo>
                  <a:cubicBezTo>
                    <a:pt x="f24" y="f5"/>
                    <a:pt x="f32" y="f45"/>
                    <a:pt x="f46" y="f47"/>
                  </a:cubicBezTo>
                  <a:cubicBezTo>
                    <a:pt x="f11" y="f47"/>
                    <a:pt x="f9" y="f37"/>
                    <a:pt x="f6" y="f41"/>
                  </a:cubicBezTo>
                  <a:cubicBezTo>
                    <a:pt x="f48" y="f49"/>
                    <a:pt x="f9" y="f50"/>
                    <a:pt x="f51" y="f27"/>
                  </a:cubicBezTo>
                  <a:cubicBezTo>
                    <a:pt x="f51" y="f52"/>
                    <a:pt x="f53" y="f26"/>
                    <a:pt x="f6" y="f8"/>
                  </a:cubicBezTo>
                  <a:close/>
                </a:path>
              </a:pathLst>
            </a:custGeom>
            <a:solidFill>
              <a:srgbClr val="F0BE9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696F61C1-5A09-DC42-B61A-802D59CD2935}"/>
                </a:ext>
              </a:extLst>
            </p:cNvPr>
            <p:cNvSpPr/>
            <p:nvPr/>
          </p:nvSpPr>
          <p:spPr>
            <a:xfrm>
              <a:off x="12966704" y="2982909"/>
              <a:ext cx="246065" cy="5762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214"/>
                <a:gd name="f8" fmla="val 30"/>
                <a:gd name="f9" fmla="val 211"/>
                <a:gd name="f10" fmla="val 26"/>
                <a:gd name="f11" fmla="val 24"/>
                <a:gd name="f12" fmla="val 210"/>
                <a:gd name="f13" fmla="val 27"/>
                <a:gd name="f14" fmla="val 205"/>
                <a:gd name="f15" fmla="val 66"/>
                <a:gd name="f16" fmla="val 144"/>
                <a:gd name="f17" fmla="val 53"/>
                <a:gd name="f18" fmla="val 85"/>
                <a:gd name="f19" fmla="val 20"/>
                <a:gd name="f20" fmla="val 16"/>
                <a:gd name="f21" fmla="val 19"/>
                <a:gd name="f22" fmla="val 13"/>
                <a:gd name="f23" fmla="val 10"/>
                <a:gd name="f24" fmla="val 5"/>
                <a:gd name="f25" fmla="val 3"/>
                <a:gd name="f26" fmla="val 9"/>
                <a:gd name="f27" fmla="val 2"/>
                <a:gd name="f28" fmla="val 11"/>
                <a:gd name="f29" fmla="val 29"/>
                <a:gd name="f30" fmla="val 46"/>
                <a:gd name="f31" fmla="val 43"/>
                <a:gd name="f32" fmla="val 44"/>
                <a:gd name="f33" fmla="val 42"/>
                <a:gd name="f34" fmla="val 51"/>
                <a:gd name="f35" fmla="val 50"/>
                <a:gd name="f36" fmla="val 60"/>
                <a:gd name="f37" fmla="val 56"/>
                <a:gd name="f38" fmla="val 74"/>
                <a:gd name="f39" fmla="val 58"/>
                <a:gd name="f40" fmla="val 72"/>
                <a:gd name="f41" fmla="val 77"/>
                <a:gd name="f42" fmla="val 81"/>
                <a:gd name="f43" fmla="val 90"/>
                <a:gd name="f44" fmla="val 120"/>
                <a:gd name="f45" fmla="val 159"/>
                <a:gd name="f46" fmla="val 73"/>
                <a:gd name="f47" fmla="val 197"/>
                <a:gd name="f48" fmla="val 68"/>
                <a:gd name="f49" fmla="val 208"/>
                <a:gd name="f50" fmla="val 63"/>
                <a:gd name="f51" fmla="val 207"/>
                <a:gd name="f52" fmla="val 203"/>
                <a:gd name="f53" fmla="val 35"/>
                <a:gd name="f54" fmla="val 202"/>
                <a:gd name="f55" fmla="+- 0 0 -90"/>
                <a:gd name="f56" fmla="*/ f3 1 91"/>
                <a:gd name="f57" fmla="*/ f4 1 214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91"/>
                <a:gd name="f66" fmla="*/ f62 1 214"/>
                <a:gd name="f67" fmla="*/ 30 f63 1"/>
                <a:gd name="f68" fmla="*/ 211 f62 1"/>
                <a:gd name="f69" fmla="*/ 27 f63 1"/>
                <a:gd name="f70" fmla="*/ 205 f62 1"/>
                <a:gd name="f71" fmla="*/ 20 f63 1"/>
                <a:gd name="f72" fmla="*/ 27 f62 1"/>
                <a:gd name="f73" fmla="*/ 5 f63 1"/>
                <a:gd name="f74" fmla="*/ 3 f62 1"/>
                <a:gd name="f75" fmla="*/ 11 f63 1"/>
                <a:gd name="f76" fmla="*/ 0 f62 1"/>
                <a:gd name="f77" fmla="*/ 43 f63 1"/>
                <a:gd name="f78" fmla="*/ 44 f62 1"/>
                <a:gd name="f79" fmla="*/ 56 f63 1"/>
                <a:gd name="f80" fmla="*/ 60 f62 1"/>
                <a:gd name="f81" fmla="*/ 77 f63 1"/>
                <a:gd name="f82" fmla="*/ 81 f62 1"/>
                <a:gd name="f83" fmla="*/ 73 f63 1"/>
                <a:gd name="f84" fmla="*/ 197 f62 1"/>
                <a:gd name="f85" fmla="*/ 50 f63 1"/>
                <a:gd name="f86" fmla="*/ 207 f62 1"/>
                <a:gd name="f87" fmla="+- f64 0 f1"/>
                <a:gd name="f88" fmla="*/ f67 1 91"/>
                <a:gd name="f89" fmla="*/ f68 1 214"/>
                <a:gd name="f90" fmla="*/ f69 1 91"/>
                <a:gd name="f91" fmla="*/ f70 1 214"/>
                <a:gd name="f92" fmla="*/ f71 1 91"/>
                <a:gd name="f93" fmla="*/ f72 1 214"/>
                <a:gd name="f94" fmla="*/ f73 1 91"/>
                <a:gd name="f95" fmla="*/ f74 1 214"/>
                <a:gd name="f96" fmla="*/ f75 1 91"/>
                <a:gd name="f97" fmla="*/ f76 1 214"/>
                <a:gd name="f98" fmla="*/ f77 1 91"/>
                <a:gd name="f99" fmla="*/ f78 1 214"/>
                <a:gd name="f100" fmla="*/ f79 1 91"/>
                <a:gd name="f101" fmla="*/ f80 1 214"/>
                <a:gd name="f102" fmla="*/ f81 1 91"/>
                <a:gd name="f103" fmla="*/ f82 1 214"/>
                <a:gd name="f104" fmla="*/ f83 1 91"/>
                <a:gd name="f105" fmla="*/ f84 1 214"/>
                <a:gd name="f106" fmla="*/ f85 1 91"/>
                <a:gd name="f107" fmla="*/ f86 1 214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91" h="214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3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5" y="f5"/>
                    <a:pt x="f26" y="f27"/>
                    <a:pt x="f28" y="f5"/>
                  </a:cubicBezTo>
                  <a:cubicBezTo>
                    <a:pt x="f29" y="f23"/>
                    <a:pt x="f30" y="f21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9"/>
                    <a:pt x="f38" y="f40"/>
                    <a:pt x="f41" y="f42"/>
                  </a:cubicBezTo>
                  <a:cubicBezTo>
                    <a:pt x="f43" y="f44"/>
                    <a:pt x="f6" y="f45"/>
                    <a:pt x="f46" y="f47"/>
                  </a:cubicBezTo>
                  <a:cubicBezTo>
                    <a:pt x="f48" y="f49"/>
                    <a:pt x="f50" y="f7"/>
                    <a:pt x="f35" y="f51"/>
                  </a:cubicBezTo>
                  <a:cubicBezTo>
                    <a:pt x="f31" y="f52"/>
                    <a:pt x="f53" y="f54"/>
                    <a:pt x="f8" y="f9"/>
                  </a:cubicBezTo>
                  <a:close/>
                </a:path>
              </a:pathLst>
            </a:custGeom>
            <a:solidFill>
              <a:srgbClr val="DBB0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12119CE3-D4EA-72A2-E9CD-908A2CFB511B}"/>
                </a:ext>
              </a:extLst>
            </p:cNvPr>
            <p:cNvSpPr/>
            <p:nvPr/>
          </p:nvSpPr>
          <p:spPr>
            <a:xfrm>
              <a:off x="13036545" y="8089897"/>
              <a:ext cx="501648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6"/>
                <a:gd name="f7" fmla="val 49"/>
                <a:gd name="f8" fmla="val 20"/>
                <a:gd name="f9" fmla="val 42"/>
                <a:gd name="f10" fmla="val 17"/>
                <a:gd name="f11" fmla="val 13"/>
                <a:gd name="f12" fmla="val 9"/>
                <a:gd name="f13" fmla="val 30"/>
                <a:gd name="f14" fmla="val 1"/>
                <a:gd name="f15" fmla="val 18"/>
                <a:gd name="f16" fmla="val 5"/>
                <a:gd name="f17" fmla="val 16"/>
                <a:gd name="f18" fmla="val 25"/>
                <a:gd name="f19" fmla="val 33"/>
                <a:gd name="f20" fmla="val 75"/>
                <a:gd name="f21" fmla="val 117"/>
                <a:gd name="f22" fmla="val 159"/>
                <a:gd name="f23" fmla="val 168"/>
                <a:gd name="f24" fmla="val 178"/>
                <a:gd name="f25" fmla="val 185"/>
                <a:gd name="f26" fmla="val 7"/>
                <a:gd name="f27" fmla="val 19"/>
                <a:gd name="f28" fmla="val 31"/>
                <a:gd name="f29" fmla="val 181"/>
                <a:gd name="f30" fmla="val 175"/>
                <a:gd name="f31" fmla="val 48"/>
                <a:gd name="f32" fmla="val 167"/>
                <a:gd name="f33" fmla="val 120"/>
                <a:gd name="f34" fmla="val 81"/>
                <a:gd name="f35" fmla="val 35"/>
                <a:gd name="f36" fmla="val 27"/>
                <a:gd name="f37" fmla="+- 0 0 -90"/>
                <a:gd name="f38" fmla="*/ f3 1 186"/>
                <a:gd name="f39" fmla="*/ f4 1 4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86"/>
                <a:gd name="f48" fmla="*/ f44 1 49"/>
                <a:gd name="f49" fmla="*/ 20 f45 1"/>
                <a:gd name="f50" fmla="*/ 42 f44 1"/>
                <a:gd name="f51" fmla="*/ 9 f45 1"/>
                <a:gd name="f52" fmla="*/ 5 f44 1"/>
                <a:gd name="f53" fmla="*/ 33 f45 1"/>
                <a:gd name="f54" fmla="*/ 1 f44 1"/>
                <a:gd name="f55" fmla="*/ 159 f45 1"/>
                <a:gd name="f56" fmla="*/ 185 f45 1"/>
                <a:gd name="f57" fmla="*/ 7 f44 1"/>
                <a:gd name="f58" fmla="*/ 181 f45 1"/>
                <a:gd name="f59" fmla="*/ 48 f44 1"/>
                <a:gd name="f60" fmla="*/ 42 f45 1"/>
                <a:gd name="f61" fmla="+- f46 0 f1"/>
                <a:gd name="f62" fmla="*/ f49 1 186"/>
                <a:gd name="f63" fmla="*/ f50 1 49"/>
                <a:gd name="f64" fmla="*/ f51 1 186"/>
                <a:gd name="f65" fmla="*/ f52 1 49"/>
                <a:gd name="f66" fmla="*/ f53 1 186"/>
                <a:gd name="f67" fmla="*/ f54 1 49"/>
                <a:gd name="f68" fmla="*/ f55 1 186"/>
                <a:gd name="f69" fmla="*/ f56 1 186"/>
                <a:gd name="f70" fmla="*/ f57 1 49"/>
                <a:gd name="f71" fmla="*/ f58 1 186"/>
                <a:gd name="f72" fmla="*/ f59 1 49"/>
                <a:gd name="f73" fmla="*/ f60 1 186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7"/>
                <a:gd name="f86" fmla="*/ f70 1 f48"/>
                <a:gd name="f87" fmla="*/ f71 1 f47"/>
                <a:gd name="f88" fmla="*/ f72 1 f48"/>
                <a:gd name="f89" fmla="*/ f73 1 f47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8 1"/>
                <a:gd name="f102" fmla="*/ f86 f39 1"/>
                <a:gd name="f103" fmla="*/ f87 f38 1"/>
                <a:gd name="f104" fmla="*/ f88 f39 1"/>
                <a:gd name="f105" fmla="*/ f89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99"/>
                </a:cxn>
                <a:cxn ang="f61">
                  <a:pos x="f101" y="f102"/>
                </a:cxn>
                <a:cxn ang="f61">
                  <a:pos x="f103" y="f95"/>
                </a:cxn>
                <a:cxn ang="f61">
                  <a:pos x="f100" y="f104"/>
                </a:cxn>
                <a:cxn ang="f61">
                  <a:pos x="f105" y="f104"/>
                </a:cxn>
                <a:cxn ang="f61">
                  <a:pos x="f94" y="f95"/>
                </a:cxn>
              </a:cxnLst>
              <a:rect l="f90" t="f93" r="f91" b="f92"/>
              <a:pathLst>
                <a:path w="186" h="49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5" y="f13"/>
                    <a:pt x="f14" y="f15"/>
                    <a:pt x="f12" y="f16"/>
                  </a:cubicBezTo>
                  <a:cubicBezTo>
                    <a:pt x="f17" y="f5"/>
                    <a:pt x="f18" y="f14"/>
                    <a:pt x="f19" y="f14"/>
                  </a:cubicBezTo>
                  <a:cubicBezTo>
                    <a:pt x="f20" y="f14"/>
                    <a:pt x="f21" y="f5"/>
                    <a:pt x="f22" y="f14"/>
                  </a:cubicBezTo>
                  <a:cubicBezTo>
                    <a:pt x="f23" y="f14"/>
                    <a:pt x="f24" y="f5"/>
                    <a:pt x="f25" y="f26"/>
                  </a:cubicBezTo>
                  <a:cubicBezTo>
                    <a:pt x="f6" y="f27"/>
                    <a:pt x="f25" y="f28"/>
                    <a:pt x="f29" y="f9"/>
                  </a:cubicBezTo>
                  <a:cubicBezTo>
                    <a:pt x="f30" y="f31"/>
                    <a:pt x="f32" y="f31"/>
                    <a:pt x="f22" y="f31"/>
                  </a:cubicBezTo>
                  <a:cubicBezTo>
                    <a:pt x="f33" y="f7"/>
                    <a:pt x="f34" y="f7"/>
                    <a:pt x="f9" y="f31"/>
                  </a:cubicBezTo>
                  <a:cubicBezTo>
                    <a:pt x="f35" y="f31"/>
                    <a:pt x="f36" y="f31"/>
                    <a:pt x="f8" y="f9"/>
                  </a:cubicBezTo>
                  <a:close/>
                </a:path>
              </a:pathLst>
            </a:custGeom>
            <a:solidFill>
              <a:srgbClr val="E9A3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E4024BC3-4B00-49F2-CD36-EB345E6D7376}"/>
                </a:ext>
              </a:extLst>
            </p:cNvPr>
            <p:cNvSpPr/>
            <p:nvPr/>
          </p:nvSpPr>
          <p:spPr>
            <a:xfrm>
              <a:off x="9810753" y="8534396"/>
              <a:ext cx="223835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120"/>
                <a:gd name="f8" fmla="val 41"/>
                <a:gd name="f9" fmla="val 17"/>
                <a:gd name="f10" fmla="val 119"/>
                <a:gd name="f11" fmla="val 90"/>
                <a:gd name="f12" fmla="val 6"/>
                <a:gd name="f13" fmla="val 60"/>
                <a:gd name="f14" fmla="val 8"/>
                <a:gd name="f15" fmla="val 48"/>
                <a:gd name="f16" fmla="val 40"/>
                <a:gd name="f17" fmla="val 1"/>
                <a:gd name="f18" fmla="val 30"/>
                <a:gd name="f19" fmla="val 11"/>
                <a:gd name="f20" fmla="val 21"/>
                <a:gd name="f21" fmla="val 12"/>
                <a:gd name="f22" fmla="val 28"/>
                <a:gd name="f23" fmla="val 18"/>
                <a:gd name="f24" fmla="val 66"/>
                <a:gd name="f25" fmla="val 37"/>
                <a:gd name="f26" fmla="val 57"/>
                <a:gd name="f27" fmla="val 72"/>
                <a:gd name="f28" fmla="val 80"/>
                <a:gd name="f29" fmla="val 102"/>
                <a:gd name="f30" fmla="+- 0 0 -90"/>
                <a:gd name="f31" fmla="*/ f3 1 83"/>
                <a:gd name="f32" fmla="*/ f4 1 120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83"/>
                <a:gd name="f41" fmla="*/ f37 1 120"/>
                <a:gd name="f42" fmla="*/ 41 f38 1"/>
                <a:gd name="f43" fmla="*/ 120 f37 1"/>
                <a:gd name="f44" fmla="*/ 6 f38 1"/>
                <a:gd name="f45" fmla="*/ 60 f37 1"/>
                <a:gd name="f46" fmla="*/ 1 f38 1"/>
                <a:gd name="f47" fmla="*/ 30 f37 1"/>
                <a:gd name="f48" fmla="*/ 28 f38 1"/>
                <a:gd name="f49" fmla="*/ 0 f37 1"/>
                <a:gd name="f50" fmla="*/ 83 f38 1"/>
                <a:gd name="f51" fmla="*/ 57 f37 1"/>
                <a:gd name="f52" fmla="+- f39 0 f1"/>
                <a:gd name="f53" fmla="*/ f42 1 83"/>
                <a:gd name="f54" fmla="*/ f43 1 120"/>
                <a:gd name="f55" fmla="*/ f44 1 83"/>
                <a:gd name="f56" fmla="*/ f45 1 120"/>
                <a:gd name="f57" fmla="*/ f46 1 83"/>
                <a:gd name="f58" fmla="*/ f47 1 120"/>
                <a:gd name="f59" fmla="*/ f48 1 83"/>
                <a:gd name="f60" fmla="*/ f49 1 120"/>
                <a:gd name="f61" fmla="*/ f50 1 83"/>
                <a:gd name="f62" fmla="*/ f51 1 120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83" h="120">
                  <a:moveTo>
                    <a:pt x="f8" y="f7"/>
                  </a:moveTo>
                  <a:cubicBezTo>
                    <a:pt x="f9" y="f10"/>
                    <a:pt x="f5" y="f11"/>
                    <a:pt x="f12" y="f13"/>
                  </a:cubicBezTo>
                  <a:cubicBezTo>
                    <a:pt x="f14" y="f15"/>
                    <a:pt x="f12" y="f16"/>
                    <a:pt x="f17" y="f18"/>
                  </a:cubicBezTo>
                  <a:cubicBezTo>
                    <a:pt x="f19" y="f20"/>
                    <a:pt x="f20" y="f21"/>
                    <a:pt x="f22" y="f5"/>
                  </a:cubicBezTo>
                  <a:cubicBezTo>
                    <a:pt x="f15" y="f23"/>
                    <a:pt x="f24" y="f25"/>
                    <a:pt x="f6" y="f26"/>
                  </a:cubicBezTo>
                  <a:cubicBezTo>
                    <a:pt x="f27" y="f28"/>
                    <a:pt x="f13" y="f29"/>
                    <a:pt x="f8" y="f7"/>
                  </a:cubicBezTo>
                  <a:close/>
                </a:path>
              </a:pathLst>
            </a:custGeom>
            <a:solidFill>
              <a:srgbClr val="EDB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8EE76C30-D9BA-C673-B176-0C60E2D11849}"/>
                </a:ext>
              </a:extLst>
            </p:cNvPr>
            <p:cNvSpPr/>
            <p:nvPr/>
          </p:nvSpPr>
          <p:spPr>
            <a:xfrm>
              <a:off x="12091989" y="5599108"/>
              <a:ext cx="258766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95"/>
                <a:gd name="f8" fmla="val 43"/>
                <a:gd name="f9" fmla="val 8"/>
                <a:gd name="f10" fmla="val 28"/>
                <a:gd name="f11" fmla="val 16"/>
                <a:gd name="f12" fmla="val 14"/>
                <a:gd name="f13" fmla="val 23"/>
                <a:gd name="f14" fmla="val 36"/>
                <a:gd name="f15" fmla="val 5"/>
                <a:gd name="f16" fmla="val 49"/>
                <a:gd name="f17" fmla="val 61"/>
                <a:gd name="f18" fmla="val 85"/>
                <a:gd name="f19" fmla="val 26"/>
                <a:gd name="f20" fmla="val 93"/>
                <a:gd name="f21" fmla="val 69"/>
                <a:gd name="f22" fmla="val 90"/>
                <a:gd name="f23" fmla="val 78"/>
                <a:gd name="f24" fmla="val 86"/>
                <a:gd name="f25" fmla="val 70"/>
                <a:gd name="f26" fmla="val 63"/>
                <a:gd name="f27" fmla="val 59"/>
                <a:gd name="f28" fmla="val 58"/>
                <a:gd name="f29" fmla="val 83"/>
                <a:gd name="f30" fmla="val 54"/>
                <a:gd name="f31" fmla="val 82"/>
                <a:gd name="f32" fmla="val 37"/>
                <a:gd name="f33" fmla="val 20"/>
                <a:gd name="f34" fmla="val 73"/>
                <a:gd name="f35" fmla="val 15"/>
                <a:gd name="f36" fmla="+- 0 0 -90"/>
                <a:gd name="f37" fmla="*/ f3 1 96"/>
                <a:gd name="f38" fmla="*/ f4 1 9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96"/>
                <a:gd name="f47" fmla="*/ f43 1 95"/>
                <a:gd name="f48" fmla="*/ 0 f44 1"/>
                <a:gd name="f49" fmla="*/ 43 f43 1"/>
                <a:gd name="f50" fmla="*/ 23 f44 1"/>
                <a:gd name="f51" fmla="*/ 0 f43 1"/>
                <a:gd name="f52" fmla="*/ 61 f44 1"/>
                <a:gd name="f53" fmla="*/ 14 f43 1"/>
                <a:gd name="f54" fmla="*/ 93 f44 1"/>
                <a:gd name="f55" fmla="*/ 69 f43 1"/>
                <a:gd name="f56" fmla="*/ 78 f44 1"/>
                <a:gd name="f57" fmla="*/ 90 f43 1"/>
                <a:gd name="f58" fmla="*/ 59 f44 1"/>
                <a:gd name="f59" fmla="*/ 85 f43 1"/>
                <a:gd name="f60" fmla="*/ 54 f44 1"/>
                <a:gd name="f61" fmla="*/ 82 f43 1"/>
                <a:gd name="f62" fmla="*/ 37 f44 1"/>
                <a:gd name="f63" fmla="+- f45 0 f1"/>
                <a:gd name="f64" fmla="*/ f48 1 96"/>
                <a:gd name="f65" fmla="*/ f49 1 95"/>
                <a:gd name="f66" fmla="*/ f50 1 96"/>
                <a:gd name="f67" fmla="*/ f51 1 95"/>
                <a:gd name="f68" fmla="*/ f52 1 96"/>
                <a:gd name="f69" fmla="*/ f53 1 95"/>
                <a:gd name="f70" fmla="*/ f54 1 96"/>
                <a:gd name="f71" fmla="*/ f55 1 95"/>
                <a:gd name="f72" fmla="*/ f56 1 96"/>
                <a:gd name="f73" fmla="*/ f57 1 95"/>
                <a:gd name="f74" fmla="*/ f58 1 96"/>
                <a:gd name="f75" fmla="*/ f59 1 95"/>
                <a:gd name="f76" fmla="*/ f60 1 96"/>
                <a:gd name="f77" fmla="*/ f61 1 95"/>
                <a:gd name="f78" fmla="*/ f62 1 96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6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5"/>
                </a:cxn>
                <a:cxn ang="f63">
                  <a:pos x="f102" y="f103"/>
                </a:cxn>
              </a:cxnLst>
              <a:rect l="f98" t="f101" r="f99" b="f100"/>
              <a:pathLst>
                <a:path w="96" h="9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9"/>
                    <a:pt x="f17" y="f12"/>
                  </a:cubicBezTo>
                  <a:cubicBezTo>
                    <a:pt x="f18" y="f19"/>
                    <a:pt x="f6" y="f8"/>
                    <a:pt x="f20" y="f21"/>
                  </a:cubicBezTo>
                  <a:cubicBezTo>
                    <a:pt x="f22" y="f23"/>
                    <a:pt x="f24" y="f24"/>
                    <a:pt x="f23" y="f22"/>
                  </a:cubicBezTo>
                  <a:cubicBezTo>
                    <a:pt x="f25" y="f20"/>
                    <a:pt x="f26" y="f7"/>
                    <a:pt x="f27" y="f18"/>
                  </a:cubicBezTo>
                  <a:cubicBezTo>
                    <a:pt x="f28" y="f29"/>
                    <a:pt x="f27" y="f23"/>
                    <a:pt x="f30" y="f31"/>
                  </a:cubicBezTo>
                  <a:cubicBezTo>
                    <a:pt x="f16" y="f18"/>
                    <a:pt x="f8" y="f24"/>
                    <a:pt x="f32" y="f31"/>
                  </a:cubicBezTo>
                  <a:cubicBezTo>
                    <a:pt x="f33" y="f34"/>
                    <a:pt x="f35" y="f30"/>
                    <a:pt x="f5" y="f8"/>
                  </a:cubicBezTo>
                  <a:close/>
                </a:path>
              </a:pathLst>
            </a:custGeom>
            <a:solidFill>
              <a:srgbClr val="F2B5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25AE1E8-4E0F-3DC5-DF99-25FA73253813}"/>
                </a:ext>
              </a:extLst>
            </p:cNvPr>
            <p:cNvSpPr/>
            <p:nvPr/>
          </p:nvSpPr>
          <p:spPr>
            <a:xfrm>
              <a:off x="12746041" y="7354884"/>
              <a:ext cx="428625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9"/>
                <a:gd name="f7" fmla="val 52"/>
                <a:gd name="f8" fmla="val 156"/>
                <a:gd name="f9" fmla="val 9"/>
                <a:gd name="f10" fmla="val 157"/>
                <a:gd name="f11" fmla="val 158"/>
                <a:gd name="f12" fmla="val 10"/>
                <a:gd name="f13" fmla="val 153"/>
                <a:gd name="f14" fmla="val 24"/>
                <a:gd name="f15" fmla="val 39"/>
                <a:gd name="f16" fmla="val 53"/>
                <a:gd name="f17" fmla="val 110"/>
                <a:gd name="f18" fmla="val 49"/>
                <a:gd name="f19" fmla="val 68"/>
                <a:gd name="f20" fmla="val 26"/>
                <a:gd name="f21" fmla="val 51"/>
                <a:gd name="f22" fmla="val 6"/>
                <a:gd name="f23" fmla="val 50"/>
                <a:gd name="f24" fmla="val 42"/>
                <a:gd name="f25" fmla="val 2"/>
                <a:gd name="f26" fmla="val 3"/>
                <a:gd name="f27" fmla="val 16"/>
                <a:gd name="f28" fmla="val 7"/>
                <a:gd name="f29" fmla="val 15"/>
                <a:gd name="f30" fmla="val 62"/>
                <a:gd name="f31" fmla="val 1"/>
                <a:gd name="f32" fmla="val 109"/>
                <a:gd name="f33" fmla="+- 0 0 -90"/>
                <a:gd name="f34" fmla="*/ f3 1 159"/>
                <a:gd name="f35" fmla="*/ f4 1 5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59"/>
                <a:gd name="f44" fmla="*/ f40 1 52"/>
                <a:gd name="f45" fmla="*/ 156 f41 1"/>
                <a:gd name="f46" fmla="*/ 9 f40 1"/>
                <a:gd name="f47" fmla="*/ 159 f41 1"/>
                <a:gd name="f48" fmla="*/ 10 f40 1"/>
                <a:gd name="f49" fmla="*/ 153 f41 1"/>
                <a:gd name="f50" fmla="*/ 53 f40 1"/>
                <a:gd name="f51" fmla="*/ 26 f41 1"/>
                <a:gd name="f52" fmla="*/ 51 f40 1"/>
                <a:gd name="f53" fmla="*/ 2 f41 1"/>
                <a:gd name="f54" fmla="*/ 24 f40 1"/>
                <a:gd name="f55" fmla="*/ 15 f41 1"/>
                <a:gd name="f56" fmla="+- f42 0 f1"/>
                <a:gd name="f57" fmla="*/ f45 1 159"/>
                <a:gd name="f58" fmla="*/ f46 1 53"/>
                <a:gd name="f59" fmla="*/ f47 1 159"/>
                <a:gd name="f60" fmla="*/ f48 1 53"/>
                <a:gd name="f61" fmla="*/ f49 1 159"/>
                <a:gd name="f62" fmla="*/ f50 1 53"/>
                <a:gd name="f63" fmla="*/ f51 1 159"/>
                <a:gd name="f64" fmla="*/ f52 1 53"/>
                <a:gd name="f65" fmla="*/ f53 1 159"/>
                <a:gd name="f66" fmla="*/ f54 1 53"/>
                <a:gd name="f67" fmla="*/ f55 1 159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3"/>
                <a:gd name="f75" fmla="*/ f60 1 f44"/>
                <a:gd name="f76" fmla="*/ f61 1 f43"/>
                <a:gd name="f77" fmla="*/ f62 1 f44"/>
                <a:gd name="f78" fmla="*/ f63 1 f43"/>
                <a:gd name="f79" fmla="*/ f64 1 f44"/>
                <a:gd name="f80" fmla="*/ f65 1 f43"/>
                <a:gd name="f81" fmla="*/ f66 1 f44"/>
                <a:gd name="f82" fmla="*/ f67 1 f43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4 1"/>
                <a:gd name="f90" fmla="*/ f75 f35 1"/>
                <a:gd name="f91" fmla="*/ f76 f34 1"/>
                <a:gd name="f92" fmla="*/ f77 f35 1"/>
                <a:gd name="f93" fmla="*/ f78 f34 1"/>
                <a:gd name="f94" fmla="*/ f79 f35 1"/>
                <a:gd name="f95" fmla="*/ f80 f34 1"/>
                <a:gd name="f96" fmla="*/ f81 f35 1"/>
                <a:gd name="f97" fmla="*/ f82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88"/>
                </a:cxn>
                <a:cxn ang="f56">
                  <a:pos x="f87" y="f88"/>
                </a:cxn>
              </a:cxnLst>
              <a:rect l="f83" t="f86" r="f84" b="f85"/>
              <a:pathLst>
                <a:path w="159" h="52">
                  <a:moveTo>
                    <a:pt x="f8" y="f9"/>
                  </a:moveTo>
                  <a:cubicBezTo>
                    <a:pt x="f10" y="f9"/>
                    <a:pt x="f11" y="f12"/>
                    <a:pt x="f6" y="f12"/>
                  </a:cubicBezTo>
                  <a:cubicBezTo>
                    <a:pt x="f13" y="f14"/>
                    <a:pt x="f6" y="f15"/>
                    <a:pt x="f13" y="f16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23"/>
                    <a:pt x="f5" y="f24"/>
                    <a:pt x="f25" y="f14"/>
                  </a:cubicBezTo>
                  <a:cubicBezTo>
                    <a:pt x="f26" y="f27"/>
                    <a:pt x="f28" y="f12"/>
                    <a:pt x="f29" y="f9"/>
                  </a:cubicBezTo>
                  <a:cubicBezTo>
                    <a:pt x="f30" y="f31"/>
                    <a:pt x="f32" y="f5"/>
                    <a:pt x="f8" y="f9"/>
                  </a:cubicBezTo>
                  <a:close/>
                </a:path>
              </a:pathLst>
            </a:custGeom>
            <a:solidFill>
              <a:srgbClr val="EFBE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03350983-1EF9-C679-C038-A43F44086424}"/>
                </a:ext>
              </a:extLst>
            </p:cNvPr>
            <p:cNvSpPr/>
            <p:nvPr/>
          </p:nvSpPr>
          <p:spPr>
            <a:xfrm>
              <a:off x="12734921" y="7242176"/>
              <a:ext cx="439734" cy="2762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3"/>
                <a:gd name="f7" fmla="val 103"/>
                <a:gd name="f8" fmla="val 160"/>
                <a:gd name="f9" fmla="val 51"/>
                <a:gd name="f10" fmla="val 142"/>
                <a:gd name="f11" fmla="val 57"/>
                <a:gd name="f12" fmla="val 124"/>
                <a:gd name="f13" fmla="val 106"/>
                <a:gd name="f14" fmla="val 52"/>
                <a:gd name="f15" fmla="val 80"/>
                <a:gd name="f16" fmla="val 53"/>
                <a:gd name="f17" fmla="val 54"/>
                <a:gd name="f18" fmla="val 28"/>
                <a:gd name="f19" fmla="val 55"/>
                <a:gd name="f20" fmla="val 15"/>
                <a:gd name="f21" fmla="val 11"/>
                <a:gd name="f22" fmla="val 60"/>
                <a:gd name="f23" fmla="val 73"/>
                <a:gd name="f24" fmla="val 89"/>
                <a:gd name="f25" fmla="val 20"/>
                <a:gd name="f26" fmla="val 87"/>
                <a:gd name="f27" fmla="val 30"/>
                <a:gd name="f28" fmla="val 69"/>
                <a:gd name="f29" fmla="val 88"/>
                <a:gd name="f30" fmla="val 107"/>
                <a:gd name="f31" fmla="val 85"/>
                <a:gd name="f32" fmla="val 145"/>
                <a:gd name="f33" fmla="val 151"/>
                <a:gd name="f34" fmla="val 156"/>
                <a:gd name="f35" fmla="val 157"/>
                <a:gd name="f36" fmla="val 95"/>
                <a:gd name="f37" fmla="val 98"/>
                <a:gd name="f38" fmla="val 100"/>
                <a:gd name="f39" fmla="val 59"/>
                <a:gd name="f40" fmla="val 5"/>
                <a:gd name="f41" fmla="val 3"/>
                <a:gd name="f42" fmla="val 92"/>
                <a:gd name="f43" fmla="val 2"/>
                <a:gd name="f44" fmla="val 86"/>
                <a:gd name="f45" fmla="val 62"/>
                <a:gd name="f46" fmla="val 1"/>
                <a:gd name="f47" fmla="val 38"/>
                <a:gd name="f48" fmla="val 13"/>
                <a:gd name="f49" fmla="val 8"/>
                <a:gd name="f50" fmla="val 36"/>
                <a:gd name="f51" fmla="val 47"/>
                <a:gd name="f52" fmla="val 79"/>
                <a:gd name="f53" fmla="val 111"/>
                <a:gd name="f54" fmla="val 152"/>
                <a:gd name="f55" fmla="+- 0 0 -90"/>
                <a:gd name="f56" fmla="*/ f3 1 163"/>
                <a:gd name="f57" fmla="*/ f4 1 103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63"/>
                <a:gd name="f66" fmla="*/ f62 1 103"/>
                <a:gd name="f67" fmla="*/ 160 f63 1"/>
                <a:gd name="f68" fmla="*/ 51 f62 1"/>
                <a:gd name="f69" fmla="*/ 106 f63 1"/>
                <a:gd name="f70" fmla="*/ 52 f62 1"/>
                <a:gd name="f71" fmla="*/ 28 f63 1"/>
                <a:gd name="f72" fmla="*/ 55 f62 1"/>
                <a:gd name="f73" fmla="*/ 11 f63 1"/>
                <a:gd name="f74" fmla="*/ 73 f62 1"/>
                <a:gd name="f75" fmla="*/ 30 f63 1"/>
                <a:gd name="f76" fmla="*/ 87 f62 1"/>
                <a:gd name="f77" fmla="*/ 145 f63 1"/>
                <a:gd name="f78" fmla="*/ 88 f62 1"/>
                <a:gd name="f79" fmla="*/ 157 f63 1"/>
                <a:gd name="f80" fmla="*/ 95 f62 1"/>
                <a:gd name="f81" fmla="*/ 156 f63 1"/>
                <a:gd name="f82" fmla="*/ 103 f62 1"/>
                <a:gd name="f83" fmla="*/ 2 f63 1"/>
                <a:gd name="f84" fmla="*/ 86 f62 1"/>
                <a:gd name="f85" fmla="*/ 13 f62 1"/>
                <a:gd name="f86" fmla="*/ 0 f62 1"/>
                <a:gd name="f87" fmla="*/ 47 f63 1"/>
                <a:gd name="f88" fmla="*/ 36 f62 1"/>
                <a:gd name="f89" fmla="*/ 142 f63 1"/>
                <a:gd name="f90" fmla="+- f64 0 f1"/>
                <a:gd name="f91" fmla="*/ f67 1 163"/>
                <a:gd name="f92" fmla="*/ f68 1 103"/>
                <a:gd name="f93" fmla="*/ f69 1 163"/>
                <a:gd name="f94" fmla="*/ f70 1 103"/>
                <a:gd name="f95" fmla="*/ f71 1 163"/>
                <a:gd name="f96" fmla="*/ f72 1 103"/>
                <a:gd name="f97" fmla="*/ f73 1 163"/>
                <a:gd name="f98" fmla="*/ f74 1 103"/>
                <a:gd name="f99" fmla="*/ f75 1 163"/>
                <a:gd name="f100" fmla="*/ f76 1 103"/>
                <a:gd name="f101" fmla="*/ f77 1 163"/>
                <a:gd name="f102" fmla="*/ f78 1 103"/>
                <a:gd name="f103" fmla="*/ f79 1 163"/>
                <a:gd name="f104" fmla="*/ f80 1 103"/>
                <a:gd name="f105" fmla="*/ f81 1 163"/>
                <a:gd name="f106" fmla="*/ f82 1 103"/>
                <a:gd name="f107" fmla="*/ f83 1 163"/>
                <a:gd name="f108" fmla="*/ f84 1 103"/>
                <a:gd name="f109" fmla="*/ f85 1 103"/>
                <a:gd name="f110" fmla="*/ f86 1 103"/>
                <a:gd name="f111" fmla="*/ f87 1 163"/>
                <a:gd name="f112" fmla="*/ f88 1 103"/>
                <a:gd name="f113" fmla="*/ f89 1 163"/>
                <a:gd name="f114" fmla="*/ 0 1 f65"/>
                <a:gd name="f115" fmla="*/ f59 1 f65"/>
                <a:gd name="f116" fmla="*/ 0 1 f66"/>
                <a:gd name="f117" fmla="*/ f60 1 f66"/>
                <a:gd name="f118" fmla="*/ f91 1 f65"/>
                <a:gd name="f119" fmla="*/ f92 1 f66"/>
                <a:gd name="f120" fmla="*/ f93 1 f65"/>
                <a:gd name="f121" fmla="*/ f94 1 f66"/>
                <a:gd name="f122" fmla="*/ f95 1 f65"/>
                <a:gd name="f123" fmla="*/ f96 1 f66"/>
                <a:gd name="f124" fmla="*/ f97 1 f65"/>
                <a:gd name="f125" fmla="*/ f98 1 f66"/>
                <a:gd name="f126" fmla="*/ f99 1 f65"/>
                <a:gd name="f127" fmla="*/ f100 1 f66"/>
                <a:gd name="f128" fmla="*/ f101 1 f65"/>
                <a:gd name="f129" fmla="*/ f102 1 f66"/>
                <a:gd name="f130" fmla="*/ f103 1 f65"/>
                <a:gd name="f131" fmla="*/ f104 1 f66"/>
                <a:gd name="f132" fmla="*/ f105 1 f65"/>
                <a:gd name="f133" fmla="*/ f106 1 f66"/>
                <a:gd name="f134" fmla="*/ f107 1 f65"/>
                <a:gd name="f135" fmla="*/ f108 1 f66"/>
                <a:gd name="f136" fmla="*/ f109 1 f66"/>
                <a:gd name="f137" fmla="*/ f110 1 f66"/>
                <a:gd name="f138" fmla="*/ f111 1 f65"/>
                <a:gd name="f139" fmla="*/ f112 1 f66"/>
                <a:gd name="f140" fmla="*/ f113 1 f65"/>
                <a:gd name="f141" fmla="*/ f114 f56 1"/>
                <a:gd name="f142" fmla="*/ f115 f56 1"/>
                <a:gd name="f143" fmla="*/ f117 f57 1"/>
                <a:gd name="f144" fmla="*/ f116 f57 1"/>
                <a:gd name="f145" fmla="*/ f118 f56 1"/>
                <a:gd name="f146" fmla="*/ f119 f57 1"/>
                <a:gd name="f147" fmla="*/ f120 f56 1"/>
                <a:gd name="f148" fmla="*/ f121 f57 1"/>
                <a:gd name="f149" fmla="*/ f122 f56 1"/>
                <a:gd name="f150" fmla="*/ f123 f57 1"/>
                <a:gd name="f151" fmla="*/ f124 f56 1"/>
                <a:gd name="f152" fmla="*/ f125 f57 1"/>
                <a:gd name="f153" fmla="*/ f126 f56 1"/>
                <a:gd name="f154" fmla="*/ f127 f57 1"/>
                <a:gd name="f155" fmla="*/ f128 f56 1"/>
                <a:gd name="f156" fmla="*/ f129 f57 1"/>
                <a:gd name="f157" fmla="*/ f130 f56 1"/>
                <a:gd name="f158" fmla="*/ f131 f57 1"/>
                <a:gd name="f159" fmla="*/ f132 f56 1"/>
                <a:gd name="f160" fmla="*/ f133 f57 1"/>
                <a:gd name="f161" fmla="*/ f134 f56 1"/>
                <a:gd name="f162" fmla="*/ f135 f57 1"/>
                <a:gd name="f163" fmla="*/ f136 f57 1"/>
                <a:gd name="f164" fmla="*/ f137 f57 1"/>
                <a:gd name="f165" fmla="*/ f138 f56 1"/>
                <a:gd name="f166" fmla="*/ f139 f57 1"/>
                <a:gd name="f167" fmla="*/ f140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45" y="f146"/>
                </a:cxn>
                <a:cxn ang="f90">
                  <a:pos x="f147" y="f148"/>
                </a:cxn>
                <a:cxn ang="f90">
                  <a:pos x="f149" y="f150"/>
                </a:cxn>
                <a:cxn ang="f90">
                  <a:pos x="f151" y="f152"/>
                </a:cxn>
                <a:cxn ang="f90">
                  <a:pos x="f153" y="f154"/>
                </a:cxn>
                <a:cxn ang="f90">
                  <a:pos x="f155" y="f156"/>
                </a:cxn>
                <a:cxn ang="f90">
                  <a:pos x="f157" y="f158"/>
                </a:cxn>
                <a:cxn ang="f90">
                  <a:pos x="f159" y="f160"/>
                </a:cxn>
                <a:cxn ang="f90">
                  <a:pos x="f151" y="f160"/>
                </a:cxn>
                <a:cxn ang="f90">
                  <a:pos x="f161" y="f162"/>
                </a:cxn>
                <a:cxn ang="f90">
                  <a:pos x="f161" y="f163"/>
                </a:cxn>
                <a:cxn ang="f90">
                  <a:pos x="f151" y="f164"/>
                </a:cxn>
                <a:cxn ang="f90">
                  <a:pos x="f165" y="f166"/>
                </a:cxn>
                <a:cxn ang="f90">
                  <a:pos x="f167" y="f166"/>
                </a:cxn>
                <a:cxn ang="f90">
                  <a:pos x="f145" y="f146"/>
                </a:cxn>
              </a:cxnLst>
              <a:rect l="f141" t="f144" r="f142" b="f143"/>
              <a:pathLst>
                <a:path w="163" h="103">
                  <a:moveTo>
                    <a:pt x="f8" y="f9"/>
                  </a:moveTo>
                  <a:cubicBezTo>
                    <a:pt x="f10" y="f11"/>
                    <a:pt x="f12" y="f9"/>
                    <a:pt x="f13" y="f14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1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29"/>
                  </a:cubicBezTo>
                  <a:cubicBezTo>
                    <a:pt x="f33" y="f24"/>
                    <a:pt x="f34" y="f29"/>
                    <a:pt x="f35" y="f36"/>
                  </a:cubicBezTo>
                  <a:cubicBezTo>
                    <a:pt x="f34" y="f37"/>
                    <a:pt x="f34" y="f38"/>
                    <a:pt x="f34" y="f7"/>
                  </a:cubicBezTo>
                  <a:cubicBezTo>
                    <a:pt x="f30" y="f7"/>
                    <a:pt x="f39" y="f7"/>
                    <a:pt x="f21" y="f7"/>
                  </a:cubicBezTo>
                  <a:cubicBezTo>
                    <a:pt x="f40" y="f37"/>
                    <a:pt x="f41" y="f42"/>
                    <a:pt x="f43" y="f44"/>
                  </a:cubicBezTo>
                  <a:cubicBezTo>
                    <a:pt x="f5" y="f45"/>
                    <a:pt x="f46" y="f47"/>
                    <a:pt x="f43" y="f48"/>
                  </a:cubicBezTo>
                  <a:cubicBezTo>
                    <a:pt x="f43" y="f49"/>
                    <a:pt x="f41" y="f46"/>
                    <a:pt x="f21" y="f5"/>
                  </a:cubicBezTo>
                  <a:cubicBezTo>
                    <a:pt x="f21" y="f50"/>
                    <a:pt x="f21" y="f50"/>
                    <a:pt x="f51" y="f50"/>
                  </a:cubicBezTo>
                  <a:cubicBezTo>
                    <a:pt x="f52" y="f50"/>
                    <a:pt x="f53" y="f50"/>
                    <a:pt x="f10" y="f50"/>
                  </a:cubicBezTo>
                  <a:cubicBezTo>
                    <a:pt x="f54" y="f50"/>
                    <a:pt x="f6" y="f50"/>
                    <a:pt x="f8" y="f9"/>
                  </a:cubicBezTo>
                  <a:close/>
                </a:path>
              </a:pathLst>
            </a:custGeom>
            <a:solidFill>
              <a:srgbClr val="E59D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653E6401-AD5F-C44B-FD6A-A7109DE935A2}"/>
                </a:ext>
              </a:extLst>
            </p:cNvPr>
            <p:cNvSpPr/>
            <p:nvPr/>
          </p:nvSpPr>
          <p:spPr>
            <a:xfrm>
              <a:off x="15203491" y="8423279"/>
              <a:ext cx="209553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115"/>
                <a:gd name="f8" fmla="val 76"/>
                <a:gd name="f9" fmla="val 21"/>
                <a:gd name="f10" fmla="val 69"/>
                <a:gd name="f11" fmla="val 27"/>
                <a:gd name="f12" fmla="val 63"/>
                <a:gd name="f13" fmla="val 35"/>
                <a:gd name="f14" fmla="val 67"/>
                <a:gd name="f15" fmla="val 45"/>
                <a:gd name="f16" fmla="val 68"/>
                <a:gd name="f17" fmla="val 87"/>
                <a:gd name="f18" fmla="val 58"/>
                <a:gd name="f19" fmla="val 107"/>
                <a:gd name="f20" fmla="val 54"/>
                <a:gd name="f21" fmla="val 112"/>
                <a:gd name="f22" fmla="val 50"/>
                <a:gd name="f23" fmla="val 43"/>
                <a:gd name="f24" fmla="val 114"/>
                <a:gd name="f25" fmla="val 25"/>
                <a:gd name="f26" fmla="val 100"/>
                <a:gd name="f27" fmla="val 12"/>
                <a:gd name="f28" fmla="val 82"/>
                <a:gd name="f29" fmla="val 16"/>
                <a:gd name="f30" fmla="val 42"/>
                <a:gd name="f31" fmla="val 33"/>
                <a:gd name="f32" fmla="val 49"/>
                <a:gd name="f33" fmla="val 59"/>
                <a:gd name="f34" fmla="val 7"/>
                <a:gd name="f35" fmla="val 65"/>
                <a:gd name="f36" fmla="val 17"/>
                <a:gd name="f37" fmla="+- 0 0 -90"/>
                <a:gd name="f38" fmla="*/ f3 1 78"/>
                <a:gd name="f39" fmla="*/ f4 1 11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78"/>
                <a:gd name="f48" fmla="*/ f44 1 115"/>
                <a:gd name="f49" fmla="*/ 76 f45 1"/>
                <a:gd name="f50" fmla="*/ 21 f44 1"/>
                <a:gd name="f51" fmla="*/ 67 f45 1"/>
                <a:gd name="f52" fmla="*/ 45 f44 1"/>
                <a:gd name="f53" fmla="*/ 58 f45 1"/>
                <a:gd name="f54" fmla="*/ 107 f44 1"/>
                <a:gd name="f55" fmla="*/ 43 f45 1"/>
                <a:gd name="f56" fmla="*/ 114 f44 1"/>
                <a:gd name="f57" fmla="*/ 0 f45 1"/>
                <a:gd name="f58" fmla="*/ 63 f44 1"/>
                <a:gd name="f59" fmla="*/ 49 f45 1"/>
                <a:gd name="f60" fmla="*/ 0 f44 1"/>
                <a:gd name="f61" fmla="+- f46 0 f1"/>
                <a:gd name="f62" fmla="*/ f49 1 78"/>
                <a:gd name="f63" fmla="*/ f50 1 115"/>
                <a:gd name="f64" fmla="*/ f51 1 78"/>
                <a:gd name="f65" fmla="*/ f52 1 115"/>
                <a:gd name="f66" fmla="*/ f53 1 78"/>
                <a:gd name="f67" fmla="*/ f54 1 115"/>
                <a:gd name="f68" fmla="*/ f55 1 78"/>
                <a:gd name="f69" fmla="*/ f56 1 115"/>
                <a:gd name="f70" fmla="*/ f57 1 78"/>
                <a:gd name="f71" fmla="*/ f58 1 115"/>
                <a:gd name="f72" fmla="*/ f59 1 78"/>
                <a:gd name="f73" fmla="*/ f60 1 11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78" h="11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26"/>
                    <a:pt x="f27" y="f28"/>
                    <a:pt x="f5" y="f12"/>
                  </a:cubicBezTo>
                  <a:cubicBezTo>
                    <a:pt x="f29" y="f30"/>
                    <a:pt x="f31" y="f9"/>
                    <a:pt x="f32" y="f5"/>
                  </a:cubicBezTo>
                  <a:cubicBezTo>
                    <a:pt x="f33" y="f34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F3B47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BB757705-5D17-9771-3EC0-6B0DDE92E940}"/>
                </a:ext>
              </a:extLst>
            </p:cNvPr>
            <p:cNvSpPr/>
            <p:nvPr/>
          </p:nvSpPr>
          <p:spPr>
            <a:xfrm>
              <a:off x="12788898" y="3817940"/>
              <a:ext cx="493711" cy="11064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3"/>
                <a:gd name="f7" fmla="val 411"/>
                <a:gd name="f8" fmla="val 178"/>
                <a:gd name="f9" fmla="val 273"/>
                <a:gd name="f10" fmla="val 302"/>
                <a:gd name="f11" fmla="val 172"/>
                <a:gd name="f12" fmla="val 332"/>
                <a:gd name="f13" fmla="val 179"/>
                <a:gd name="f14" fmla="val 362"/>
                <a:gd name="f15" fmla="val 371"/>
                <a:gd name="f16" fmla="val 381"/>
                <a:gd name="f17" fmla="val 391"/>
                <a:gd name="f18" fmla="val 170"/>
                <a:gd name="f19" fmla="val 392"/>
                <a:gd name="f20" fmla="val 407"/>
                <a:gd name="f21" fmla="val 171"/>
                <a:gd name="f22" fmla="val 346"/>
                <a:gd name="f23" fmla="val 169"/>
                <a:gd name="f24" fmla="val 282"/>
                <a:gd name="f25" fmla="val 144"/>
                <a:gd name="f26" fmla="val 221"/>
                <a:gd name="f27" fmla="val 127"/>
                <a:gd name="f28" fmla="val 104"/>
                <a:gd name="f29" fmla="val 149"/>
                <a:gd name="f30" fmla="val 76"/>
                <a:gd name="f31" fmla="val 118"/>
                <a:gd name="f32" fmla="val 55"/>
                <a:gd name="f33" fmla="val 94"/>
                <a:gd name="f34" fmla="val 34"/>
                <a:gd name="f35" fmla="val 71"/>
                <a:gd name="f36" fmla="val 30"/>
                <a:gd name="f37" fmla="val 38"/>
                <a:gd name="f38" fmla="val 33"/>
                <a:gd name="f39" fmla="val 28"/>
                <a:gd name="f40" fmla="val 23"/>
                <a:gd name="f41" fmla="val 27"/>
                <a:gd name="f42" fmla="val 21"/>
                <a:gd name="f43" fmla="val 12"/>
                <a:gd name="f44" fmla="val 10"/>
                <a:gd name="f45" fmla="val 18"/>
                <a:gd name="f46" fmla="val 17"/>
                <a:gd name="f47" fmla="val 32"/>
                <a:gd name="f48" fmla="val 42"/>
                <a:gd name="f49" fmla="val 40"/>
                <a:gd name="f50" fmla="val 54"/>
                <a:gd name="f51" fmla="val 78"/>
                <a:gd name="f52" fmla="val 74"/>
                <a:gd name="f53" fmla="val 99"/>
                <a:gd name="f54" fmla="val 92"/>
                <a:gd name="f55" fmla="val 119"/>
                <a:gd name="f56" fmla="val 108"/>
                <a:gd name="f57" fmla="val 139"/>
                <a:gd name="f58" fmla="val 123"/>
                <a:gd name="f59" fmla="val 162"/>
                <a:gd name="f60" fmla="val 148"/>
                <a:gd name="f61" fmla="val 198"/>
                <a:gd name="f62" fmla="val 239"/>
                <a:gd name="f63" fmla="val 173"/>
                <a:gd name="f64" fmla="val 175"/>
                <a:gd name="f65" fmla="val 278"/>
                <a:gd name="f66" fmla="val 177"/>
                <a:gd name="f67" fmla="val 276"/>
                <a:gd name="f68" fmla="+- 0 0 -90"/>
                <a:gd name="f69" fmla="*/ f3 1 183"/>
                <a:gd name="f70" fmla="*/ f4 1 411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183"/>
                <a:gd name="f79" fmla="*/ f75 1 411"/>
                <a:gd name="f80" fmla="*/ 178 f76 1"/>
                <a:gd name="f81" fmla="*/ 273 f75 1"/>
                <a:gd name="f82" fmla="*/ 179 f76 1"/>
                <a:gd name="f83" fmla="*/ 362 f75 1"/>
                <a:gd name="f84" fmla="*/ 183 f76 1"/>
                <a:gd name="f85" fmla="*/ 391 f75 1"/>
                <a:gd name="f86" fmla="*/ 171 f76 1"/>
                <a:gd name="f87" fmla="*/ 411 f75 1"/>
                <a:gd name="f88" fmla="*/ 144 f76 1"/>
                <a:gd name="f89" fmla="*/ 221 f75 1"/>
                <a:gd name="f90" fmla="*/ 76 f76 1"/>
                <a:gd name="f91" fmla="*/ 118 f75 1"/>
                <a:gd name="f92" fmla="*/ 30 f76 1"/>
                <a:gd name="f93" fmla="*/ 38 f75 1"/>
                <a:gd name="f94" fmla="*/ 23 f76 1"/>
                <a:gd name="f95" fmla="*/ 27 f75 1"/>
                <a:gd name="f96" fmla="*/ 18 f76 1"/>
                <a:gd name="f97" fmla="*/ 0 f75 1"/>
                <a:gd name="f98" fmla="*/ 42 f76 1"/>
                <a:gd name="f99" fmla="*/ 23 f75 1"/>
                <a:gd name="f100" fmla="*/ 74 f76 1"/>
                <a:gd name="f101" fmla="*/ 99 f75 1"/>
                <a:gd name="f102" fmla="*/ 123 f76 1"/>
                <a:gd name="f103" fmla="*/ 162 f75 1"/>
                <a:gd name="f104" fmla="*/ 173 f76 1"/>
                <a:gd name="f105" fmla="*/ 282 f75 1"/>
                <a:gd name="f106" fmla="+- f77 0 f1"/>
                <a:gd name="f107" fmla="*/ f80 1 183"/>
                <a:gd name="f108" fmla="*/ f81 1 411"/>
                <a:gd name="f109" fmla="*/ f82 1 183"/>
                <a:gd name="f110" fmla="*/ f83 1 411"/>
                <a:gd name="f111" fmla="*/ f84 1 183"/>
                <a:gd name="f112" fmla="*/ f85 1 411"/>
                <a:gd name="f113" fmla="*/ f86 1 183"/>
                <a:gd name="f114" fmla="*/ f87 1 411"/>
                <a:gd name="f115" fmla="*/ f88 1 183"/>
                <a:gd name="f116" fmla="*/ f89 1 411"/>
                <a:gd name="f117" fmla="*/ f90 1 183"/>
                <a:gd name="f118" fmla="*/ f91 1 411"/>
                <a:gd name="f119" fmla="*/ f92 1 183"/>
                <a:gd name="f120" fmla="*/ f93 1 411"/>
                <a:gd name="f121" fmla="*/ f94 1 183"/>
                <a:gd name="f122" fmla="*/ f95 1 411"/>
                <a:gd name="f123" fmla="*/ f96 1 183"/>
                <a:gd name="f124" fmla="*/ f97 1 411"/>
                <a:gd name="f125" fmla="*/ f98 1 183"/>
                <a:gd name="f126" fmla="*/ f99 1 411"/>
                <a:gd name="f127" fmla="*/ f100 1 183"/>
                <a:gd name="f128" fmla="*/ f101 1 411"/>
                <a:gd name="f129" fmla="*/ f102 1 183"/>
                <a:gd name="f130" fmla="*/ f103 1 411"/>
                <a:gd name="f131" fmla="*/ f104 1 183"/>
                <a:gd name="f132" fmla="*/ f105 1 411"/>
                <a:gd name="f133" fmla="*/ 0 1 f78"/>
                <a:gd name="f134" fmla="*/ f72 1 f78"/>
                <a:gd name="f135" fmla="*/ 0 1 f79"/>
                <a:gd name="f136" fmla="*/ f73 1 f79"/>
                <a:gd name="f137" fmla="*/ f107 1 f78"/>
                <a:gd name="f138" fmla="*/ f108 1 f79"/>
                <a:gd name="f139" fmla="*/ f109 1 f78"/>
                <a:gd name="f140" fmla="*/ f110 1 f79"/>
                <a:gd name="f141" fmla="*/ f111 1 f78"/>
                <a:gd name="f142" fmla="*/ f112 1 f79"/>
                <a:gd name="f143" fmla="*/ f113 1 f78"/>
                <a:gd name="f144" fmla="*/ f114 1 f79"/>
                <a:gd name="f145" fmla="*/ f115 1 f78"/>
                <a:gd name="f146" fmla="*/ f116 1 f79"/>
                <a:gd name="f147" fmla="*/ f117 1 f78"/>
                <a:gd name="f148" fmla="*/ f118 1 f79"/>
                <a:gd name="f149" fmla="*/ f119 1 f78"/>
                <a:gd name="f150" fmla="*/ f120 1 f79"/>
                <a:gd name="f151" fmla="*/ f121 1 f78"/>
                <a:gd name="f152" fmla="*/ f122 1 f79"/>
                <a:gd name="f153" fmla="*/ f123 1 f78"/>
                <a:gd name="f154" fmla="*/ f124 1 f79"/>
                <a:gd name="f155" fmla="*/ f125 1 f78"/>
                <a:gd name="f156" fmla="*/ f126 1 f79"/>
                <a:gd name="f157" fmla="*/ f127 1 f78"/>
                <a:gd name="f158" fmla="*/ f128 1 f79"/>
                <a:gd name="f159" fmla="*/ f129 1 f78"/>
                <a:gd name="f160" fmla="*/ f130 1 f79"/>
                <a:gd name="f161" fmla="*/ f131 1 f78"/>
                <a:gd name="f162" fmla="*/ f132 1 f79"/>
                <a:gd name="f163" fmla="*/ f133 f69 1"/>
                <a:gd name="f164" fmla="*/ f134 f69 1"/>
                <a:gd name="f165" fmla="*/ f136 f70 1"/>
                <a:gd name="f166" fmla="*/ f135 f70 1"/>
                <a:gd name="f167" fmla="*/ f137 f69 1"/>
                <a:gd name="f168" fmla="*/ f138 f70 1"/>
                <a:gd name="f169" fmla="*/ f139 f69 1"/>
                <a:gd name="f170" fmla="*/ f140 f70 1"/>
                <a:gd name="f171" fmla="*/ f141 f69 1"/>
                <a:gd name="f172" fmla="*/ f142 f70 1"/>
                <a:gd name="f173" fmla="*/ f143 f69 1"/>
                <a:gd name="f174" fmla="*/ f144 f70 1"/>
                <a:gd name="f175" fmla="*/ f145 f69 1"/>
                <a:gd name="f176" fmla="*/ f146 f70 1"/>
                <a:gd name="f177" fmla="*/ f147 f69 1"/>
                <a:gd name="f178" fmla="*/ f148 f70 1"/>
                <a:gd name="f179" fmla="*/ f149 f69 1"/>
                <a:gd name="f180" fmla="*/ f150 f70 1"/>
                <a:gd name="f181" fmla="*/ f151 f69 1"/>
                <a:gd name="f182" fmla="*/ f152 f70 1"/>
                <a:gd name="f183" fmla="*/ f153 f69 1"/>
                <a:gd name="f184" fmla="*/ f154 f70 1"/>
                <a:gd name="f185" fmla="*/ f155 f69 1"/>
                <a:gd name="f186" fmla="*/ f156 f70 1"/>
                <a:gd name="f187" fmla="*/ f157 f69 1"/>
                <a:gd name="f188" fmla="*/ f158 f70 1"/>
                <a:gd name="f189" fmla="*/ f159 f69 1"/>
                <a:gd name="f190" fmla="*/ f160 f70 1"/>
                <a:gd name="f191" fmla="*/ f161 f69 1"/>
                <a:gd name="f192" fmla="*/ f162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67" y="f168"/>
                </a:cxn>
                <a:cxn ang="f106">
                  <a:pos x="f169" y="f170"/>
                </a:cxn>
                <a:cxn ang="f106">
                  <a:pos x="f171" y="f172"/>
                </a:cxn>
                <a:cxn ang="f106">
                  <a:pos x="f173" y="f174"/>
                </a:cxn>
                <a:cxn ang="f106">
                  <a:pos x="f175" y="f176"/>
                </a:cxn>
                <a:cxn ang="f106">
                  <a:pos x="f177" y="f178"/>
                </a:cxn>
                <a:cxn ang="f106">
                  <a:pos x="f179" y="f180"/>
                </a:cxn>
                <a:cxn ang="f106">
                  <a:pos x="f181" y="f182"/>
                </a:cxn>
                <a:cxn ang="f106">
                  <a:pos x="f183" y="f184"/>
                </a:cxn>
                <a:cxn ang="f106">
                  <a:pos x="f185" y="f186"/>
                </a:cxn>
                <a:cxn ang="f106">
                  <a:pos x="f187" y="f188"/>
                </a:cxn>
                <a:cxn ang="f106">
                  <a:pos x="f189" y="f190"/>
                </a:cxn>
                <a:cxn ang="f106">
                  <a:pos x="f191" y="f192"/>
                </a:cxn>
                <a:cxn ang="f106">
                  <a:pos x="f167" y="f168"/>
                </a:cxn>
              </a:cxnLst>
              <a:rect l="f163" t="f166" r="f164" b="f165"/>
              <a:pathLst>
                <a:path w="183" h="411">
                  <a:moveTo>
                    <a:pt x="f8" y="f9"/>
                  </a:moveTo>
                  <a:cubicBezTo>
                    <a:pt x="f2" y="f10"/>
                    <a:pt x="f11" y="f12"/>
                    <a:pt x="f13" y="f14"/>
                  </a:cubicBezTo>
                  <a:cubicBezTo>
                    <a:pt x="f2" y="f15"/>
                    <a:pt x="f2" y="f16"/>
                    <a:pt x="f6" y="f17"/>
                  </a:cubicBezTo>
                  <a:cubicBezTo>
                    <a:pt x="f18" y="f19"/>
                    <a:pt x="f13" y="f20"/>
                    <a:pt x="f21" y="f7"/>
                  </a:cubicBezTo>
                  <a:cubicBezTo>
                    <a:pt x="f18" y="f22"/>
                    <a:pt x="f23" y="f24"/>
                    <a:pt x="f25" y="f26"/>
                  </a:cubicBezTo>
                  <a:cubicBezTo>
                    <a:pt x="f27" y="f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9" y="f39"/>
                    <a:pt x="f40" y="f41"/>
                  </a:cubicBezTo>
                  <a:cubicBezTo>
                    <a:pt x="f5" y="f42"/>
                    <a:pt x="f43" y="f44"/>
                    <a:pt x="f45" y="f5"/>
                  </a:cubicBezTo>
                  <a:cubicBezTo>
                    <a:pt x="f42" y="f43"/>
                    <a:pt x="f46" y="f47"/>
                    <a:pt x="f48" y="f40"/>
                  </a:cubicBezTo>
                  <a:cubicBezTo>
                    <a:pt x="f49" y="f50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59" y="f62"/>
                    <a:pt x="f63" y="f24"/>
                  </a:cubicBezTo>
                  <a:cubicBezTo>
                    <a:pt x="f64" y="f65"/>
                    <a:pt x="f66" y="f67"/>
                    <a:pt x="f8" y="f9"/>
                  </a:cubicBezTo>
                  <a:close/>
                </a:path>
              </a:pathLst>
            </a:custGeom>
            <a:solidFill>
              <a:srgbClr val="E0C6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D2CED173-4604-A094-34C1-FFFBF2B3B80A}"/>
                </a:ext>
              </a:extLst>
            </p:cNvPr>
            <p:cNvSpPr/>
            <p:nvPr/>
          </p:nvSpPr>
          <p:spPr>
            <a:xfrm>
              <a:off x="12191996" y="5780086"/>
              <a:ext cx="263520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135"/>
                <a:gd name="f8" fmla="val 15"/>
                <a:gd name="f9" fmla="val 10"/>
                <a:gd name="f10" fmla="val 14"/>
                <a:gd name="f11" fmla="val 19"/>
                <a:gd name="f12" fmla="val 13"/>
                <a:gd name="f13" fmla="val 28"/>
                <a:gd name="f14" fmla="val 4"/>
                <a:gd name="f15" fmla="val 24"/>
                <a:gd name="f16" fmla="val 16"/>
                <a:gd name="f17" fmla="val 20"/>
                <a:gd name="f18" fmla="val 22"/>
                <a:gd name="f19" fmla="val 29"/>
                <a:gd name="f20" fmla="val 26"/>
                <a:gd name="f21" fmla="val 27"/>
                <a:gd name="f22" fmla="val 32"/>
                <a:gd name="f23" fmla="val 65"/>
                <a:gd name="f24" fmla="val 51"/>
                <a:gd name="f25" fmla="val 84"/>
                <a:gd name="f26" fmla="val 75"/>
                <a:gd name="f27" fmla="val 101"/>
                <a:gd name="f28" fmla="val 76"/>
                <a:gd name="f29" fmla="val 100"/>
                <a:gd name="f30" fmla="val 74"/>
                <a:gd name="f31" fmla="val 97"/>
                <a:gd name="f32" fmla="val 94"/>
                <a:gd name="f33" fmla="val 72"/>
                <a:gd name="f34" fmla="val 90"/>
                <a:gd name="f35" fmla="val 83"/>
                <a:gd name="f36" fmla="val 81"/>
                <a:gd name="f37" fmla="val 69"/>
                <a:gd name="f38" fmla="val 82"/>
                <a:gd name="f39" fmla="val 66"/>
                <a:gd name="f40" fmla="val 63"/>
                <a:gd name="f41" fmla="val 49"/>
                <a:gd name="f42" fmla="val 58"/>
                <a:gd name="f43" fmla="val 33"/>
                <a:gd name="f44" fmla="val 57"/>
                <a:gd name="f45" fmla="val 54"/>
                <a:gd name="f46" fmla="val 61"/>
                <a:gd name="f47" fmla="val 79"/>
                <a:gd name="f48" fmla="val 40"/>
                <a:gd name="f49" fmla="val 96"/>
                <a:gd name="f50" fmla="val 126"/>
                <a:gd name="f51" fmla="val 60"/>
                <a:gd name="f52" fmla="val 127"/>
                <a:gd name="f53" fmla="val 48"/>
                <a:gd name="f54" fmla="val 122"/>
                <a:gd name="f55" fmla="val 37"/>
                <a:gd name="f56" fmla="val 115"/>
                <a:gd name="f57" fmla="val 31"/>
                <a:gd name="f58" fmla="val 104"/>
                <a:gd name="f59" fmla="val 17"/>
                <a:gd name="f60" fmla="val 2"/>
                <a:gd name="f61" fmla="+- 0 0 -90"/>
                <a:gd name="f62" fmla="*/ f3 1 98"/>
                <a:gd name="f63" fmla="*/ f4 1 135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98"/>
                <a:gd name="f72" fmla="*/ f68 1 135"/>
                <a:gd name="f73" fmla="*/ 0 f69 1"/>
                <a:gd name="f74" fmla="*/ 15 f68 1"/>
                <a:gd name="f75" fmla="*/ 19 f69 1"/>
                <a:gd name="f76" fmla="*/ 0 f68 1"/>
                <a:gd name="f77" fmla="*/ 24 f69 1"/>
                <a:gd name="f78" fmla="*/ 16 f68 1"/>
                <a:gd name="f79" fmla="*/ 27 f69 1"/>
                <a:gd name="f80" fmla="*/ 32 f68 1"/>
                <a:gd name="f81" fmla="*/ 75 f69 1"/>
                <a:gd name="f82" fmla="*/ 101 f68 1"/>
                <a:gd name="f83" fmla="*/ 74 f69 1"/>
                <a:gd name="f84" fmla="*/ 94 f68 1"/>
                <a:gd name="f85" fmla="*/ 69 f69 1"/>
                <a:gd name="f86" fmla="*/ 82 f68 1"/>
                <a:gd name="f87" fmla="*/ 58 f69 1"/>
                <a:gd name="f88" fmla="*/ 33 f68 1"/>
                <a:gd name="f89" fmla="*/ 61 f69 1"/>
                <a:gd name="f90" fmla="*/ 14 f68 1"/>
                <a:gd name="f91" fmla="*/ 96 f69 1"/>
                <a:gd name="f92" fmla="*/ 60 f69 1"/>
                <a:gd name="f93" fmla="*/ 127 f68 1"/>
                <a:gd name="f94" fmla="*/ 31 f69 1"/>
                <a:gd name="f95" fmla="*/ 104 f68 1"/>
                <a:gd name="f96" fmla="+- f70 0 f1"/>
                <a:gd name="f97" fmla="*/ f73 1 98"/>
                <a:gd name="f98" fmla="*/ f74 1 135"/>
                <a:gd name="f99" fmla="*/ f75 1 98"/>
                <a:gd name="f100" fmla="*/ f76 1 135"/>
                <a:gd name="f101" fmla="*/ f77 1 98"/>
                <a:gd name="f102" fmla="*/ f78 1 135"/>
                <a:gd name="f103" fmla="*/ f79 1 98"/>
                <a:gd name="f104" fmla="*/ f80 1 135"/>
                <a:gd name="f105" fmla="*/ f81 1 98"/>
                <a:gd name="f106" fmla="*/ f82 1 135"/>
                <a:gd name="f107" fmla="*/ f83 1 98"/>
                <a:gd name="f108" fmla="*/ f84 1 135"/>
                <a:gd name="f109" fmla="*/ f85 1 98"/>
                <a:gd name="f110" fmla="*/ f86 1 135"/>
                <a:gd name="f111" fmla="*/ f87 1 98"/>
                <a:gd name="f112" fmla="*/ f88 1 135"/>
                <a:gd name="f113" fmla="*/ f89 1 98"/>
                <a:gd name="f114" fmla="*/ f90 1 135"/>
                <a:gd name="f115" fmla="*/ f91 1 98"/>
                <a:gd name="f116" fmla="*/ f92 1 98"/>
                <a:gd name="f117" fmla="*/ f93 1 135"/>
                <a:gd name="f118" fmla="*/ f94 1 98"/>
                <a:gd name="f119" fmla="*/ f95 1 135"/>
                <a:gd name="f120" fmla="*/ 0 1 f71"/>
                <a:gd name="f121" fmla="*/ f65 1 f71"/>
                <a:gd name="f122" fmla="*/ 0 1 f72"/>
                <a:gd name="f123" fmla="*/ f66 1 f72"/>
                <a:gd name="f124" fmla="*/ f97 1 f71"/>
                <a:gd name="f125" fmla="*/ f98 1 f72"/>
                <a:gd name="f126" fmla="*/ f99 1 f71"/>
                <a:gd name="f127" fmla="*/ f100 1 f72"/>
                <a:gd name="f128" fmla="*/ f101 1 f71"/>
                <a:gd name="f129" fmla="*/ f102 1 f72"/>
                <a:gd name="f130" fmla="*/ f103 1 f71"/>
                <a:gd name="f131" fmla="*/ f104 1 f72"/>
                <a:gd name="f132" fmla="*/ f105 1 f71"/>
                <a:gd name="f133" fmla="*/ f106 1 f72"/>
                <a:gd name="f134" fmla="*/ f107 1 f71"/>
                <a:gd name="f135" fmla="*/ f108 1 f72"/>
                <a:gd name="f136" fmla="*/ f109 1 f71"/>
                <a:gd name="f137" fmla="*/ f110 1 f72"/>
                <a:gd name="f138" fmla="*/ f111 1 f71"/>
                <a:gd name="f139" fmla="*/ f112 1 f72"/>
                <a:gd name="f140" fmla="*/ f113 1 f71"/>
                <a:gd name="f141" fmla="*/ f114 1 f72"/>
                <a:gd name="f142" fmla="*/ f115 1 f71"/>
                <a:gd name="f143" fmla="*/ f116 1 f71"/>
                <a:gd name="f144" fmla="*/ f117 1 f72"/>
                <a:gd name="f145" fmla="*/ f118 1 f71"/>
                <a:gd name="f146" fmla="*/ f119 1 f72"/>
                <a:gd name="f147" fmla="*/ f120 f62 1"/>
                <a:gd name="f148" fmla="*/ f121 f62 1"/>
                <a:gd name="f149" fmla="*/ f123 f63 1"/>
                <a:gd name="f150" fmla="*/ f122 f63 1"/>
                <a:gd name="f151" fmla="*/ f124 f62 1"/>
                <a:gd name="f152" fmla="*/ f125 f63 1"/>
                <a:gd name="f153" fmla="*/ f126 f62 1"/>
                <a:gd name="f154" fmla="*/ f127 f63 1"/>
                <a:gd name="f155" fmla="*/ f128 f62 1"/>
                <a:gd name="f156" fmla="*/ f129 f63 1"/>
                <a:gd name="f157" fmla="*/ f130 f62 1"/>
                <a:gd name="f158" fmla="*/ f131 f63 1"/>
                <a:gd name="f159" fmla="*/ f132 f62 1"/>
                <a:gd name="f160" fmla="*/ f133 f63 1"/>
                <a:gd name="f161" fmla="*/ f134 f62 1"/>
                <a:gd name="f162" fmla="*/ f135 f63 1"/>
                <a:gd name="f163" fmla="*/ f136 f62 1"/>
                <a:gd name="f164" fmla="*/ f137 f63 1"/>
                <a:gd name="f165" fmla="*/ f138 f62 1"/>
                <a:gd name="f166" fmla="*/ f139 f63 1"/>
                <a:gd name="f167" fmla="*/ f140 f62 1"/>
                <a:gd name="f168" fmla="*/ f141 f63 1"/>
                <a:gd name="f169" fmla="*/ f142 f62 1"/>
                <a:gd name="f170" fmla="*/ f143 f62 1"/>
                <a:gd name="f171" fmla="*/ f144 f63 1"/>
                <a:gd name="f172" fmla="*/ f145 f62 1"/>
                <a:gd name="f173" fmla="*/ f146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1" y="f152"/>
                </a:cxn>
                <a:cxn ang="f96">
                  <a:pos x="f153" y="f154"/>
                </a:cxn>
                <a:cxn ang="f96">
                  <a:pos x="f155" y="f156"/>
                </a:cxn>
                <a:cxn ang="f96">
                  <a:pos x="f157" y="f158"/>
                </a:cxn>
                <a:cxn ang="f96">
                  <a:pos x="f159" y="f160"/>
                </a:cxn>
                <a:cxn ang="f96">
                  <a:pos x="f161" y="f162"/>
                </a:cxn>
                <a:cxn ang="f96">
                  <a:pos x="f163" y="f164"/>
                </a:cxn>
                <a:cxn ang="f96">
                  <a:pos x="f165" y="f166"/>
                </a:cxn>
                <a:cxn ang="f96">
                  <a:pos x="f167" y="f168"/>
                </a:cxn>
                <a:cxn ang="f96">
                  <a:pos x="f169" y="f160"/>
                </a:cxn>
                <a:cxn ang="f96">
                  <a:pos x="f170" y="f171"/>
                </a:cxn>
                <a:cxn ang="f96">
                  <a:pos x="f172" y="f173"/>
                </a:cxn>
                <a:cxn ang="f96">
                  <a:pos x="f151" y="f152"/>
                </a:cxn>
              </a:cxnLst>
              <a:rect l="f147" t="f150" r="f148" b="f149"/>
              <a:pathLst>
                <a:path w="98" h="135">
                  <a:moveTo>
                    <a:pt x="f5" y="f8"/>
                  </a:moveTo>
                  <a:cubicBezTo>
                    <a:pt x="f9" y="f10"/>
                    <a:pt x="f11" y="f12"/>
                    <a:pt x="f11" y="f5"/>
                  </a:cubicBezTo>
                  <a:cubicBezTo>
                    <a:pt x="f13" y="f14"/>
                    <a:pt x="f15" y="f9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39"/>
                    <a:pt x="f40" y="f41"/>
                    <a:pt x="f42" y="f43"/>
                  </a:cubicBezTo>
                  <a:cubicBezTo>
                    <a:pt x="f44" y="f21"/>
                    <a:pt x="f45" y="f17"/>
                    <a:pt x="f46" y="f10"/>
                  </a:cubicBezTo>
                  <a:cubicBezTo>
                    <a:pt x="f47" y="f48"/>
                    <a:pt x="f32" y="f37"/>
                    <a:pt x="f49" y="f27"/>
                  </a:cubicBezTo>
                  <a:cubicBezTo>
                    <a:pt x="f6" y="f50"/>
                    <a:pt x="f35" y="f7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28"/>
                    <a:pt x="f60" y="f53"/>
                    <a:pt x="f5" y="f8"/>
                  </a:cubicBezTo>
                  <a:close/>
                </a:path>
              </a:pathLst>
            </a:custGeom>
            <a:solidFill>
              <a:srgbClr val="D69B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18AC049A-EDAE-427D-6AE9-A9EAE0FCE65A}"/>
                </a:ext>
              </a:extLst>
            </p:cNvPr>
            <p:cNvSpPr/>
            <p:nvPr/>
          </p:nvSpPr>
          <p:spPr>
            <a:xfrm>
              <a:off x="13042901" y="8039103"/>
              <a:ext cx="503240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7"/>
                <a:gd name="f7" fmla="val 26"/>
                <a:gd name="f8" fmla="val 183"/>
                <a:gd name="f9" fmla="val 124"/>
                <a:gd name="f10" fmla="val 66"/>
                <a:gd name="f11" fmla="val 7"/>
                <a:gd name="f12" fmla="val 19"/>
                <a:gd name="f13" fmla="val 1"/>
                <a:gd name="f14" fmla="val 11"/>
                <a:gd name="f15" fmla="val 6"/>
                <a:gd name="f16" fmla="val 4"/>
                <a:gd name="f17" fmla="val 55"/>
                <a:gd name="f18" fmla="val 104"/>
                <a:gd name="f19" fmla="val 153"/>
                <a:gd name="f20" fmla="val 5"/>
                <a:gd name="f21" fmla="val 164"/>
                <a:gd name="f22" fmla="val 176"/>
                <a:gd name="f23" fmla="val 186"/>
                <a:gd name="f24" fmla="val 10"/>
                <a:gd name="f25" fmla="val 16"/>
                <a:gd name="f26" fmla="val 21"/>
                <a:gd name="f27" fmla="+- 0 0 -90"/>
                <a:gd name="f28" fmla="*/ f3 1 187"/>
                <a:gd name="f29" fmla="*/ f4 1 2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87"/>
                <a:gd name="f38" fmla="*/ f34 1 26"/>
                <a:gd name="f39" fmla="*/ 183 f35 1"/>
                <a:gd name="f40" fmla="*/ 26 f34 1"/>
                <a:gd name="f41" fmla="*/ 7 f35 1"/>
                <a:gd name="f42" fmla="*/ 6 f35 1"/>
                <a:gd name="f43" fmla="*/ 4 f34 1"/>
                <a:gd name="f44" fmla="*/ 153 f35 1"/>
                <a:gd name="f45" fmla="*/ 5 f34 1"/>
                <a:gd name="f46" fmla="*/ 186 f35 1"/>
                <a:gd name="f47" fmla="*/ 10 f34 1"/>
                <a:gd name="f48" fmla="+- f36 0 f1"/>
                <a:gd name="f49" fmla="*/ f39 1 187"/>
                <a:gd name="f50" fmla="*/ f40 1 26"/>
                <a:gd name="f51" fmla="*/ f41 1 187"/>
                <a:gd name="f52" fmla="*/ f42 1 187"/>
                <a:gd name="f53" fmla="*/ f43 1 26"/>
                <a:gd name="f54" fmla="*/ f44 1 187"/>
                <a:gd name="f55" fmla="*/ f45 1 26"/>
                <a:gd name="f56" fmla="*/ f46 1 187"/>
                <a:gd name="f57" fmla="*/ f47 1 26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7"/>
                <a:gd name="f66" fmla="*/ f53 1 f38"/>
                <a:gd name="f67" fmla="*/ f54 1 f37"/>
                <a:gd name="f68" fmla="*/ f55 1 f38"/>
                <a:gd name="f69" fmla="*/ f56 1 f37"/>
                <a:gd name="f70" fmla="*/ f57 1 f38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8 1"/>
                <a:gd name="f79" fmla="*/ f66 f29 1"/>
                <a:gd name="f80" fmla="*/ f67 f28 1"/>
                <a:gd name="f81" fmla="*/ f68 f29 1"/>
                <a:gd name="f82" fmla="*/ f69 f28 1"/>
                <a:gd name="f83" fmla="*/ f7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6"/>
                </a:cxn>
                <a:cxn ang="f48">
                  <a:pos x="f78" y="f79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75" y="f76"/>
                </a:cxn>
              </a:cxnLst>
              <a:rect l="f71" t="f74" r="f72" b="f73"/>
              <a:pathLst>
                <a:path w="187" h="2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12"/>
                    <a:pt x="f13" y="f14"/>
                    <a:pt x="f15" y="f16"/>
                  </a:cubicBezTo>
                  <a:cubicBezTo>
                    <a:pt x="f17" y="f16"/>
                    <a:pt x="f18" y="f5"/>
                    <a:pt x="f19" y="f20"/>
                  </a:cubicBezTo>
                  <a:cubicBezTo>
                    <a:pt x="f21" y="f11"/>
                    <a:pt x="f22" y="f13"/>
                    <a:pt x="f23" y="f24"/>
                  </a:cubicBezTo>
                  <a:cubicBezTo>
                    <a:pt x="f6" y="f25"/>
                    <a:pt x="f23" y="f26"/>
                    <a:pt x="f8" y="f7"/>
                  </a:cubicBezTo>
                  <a:close/>
                </a:path>
              </a:pathLst>
            </a:custGeom>
            <a:solidFill>
              <a:srgbClr val="DC7C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DA00AF9A-AEC9-CC05-E90E-50030335F318}"/>
                </a:ext>
              </a:extLst>
            </p:cNvPr>
            <p:cNvSpPr/>
            <p:nvPr/>
          </p:nvSpPr>
          <p:spPr>
            <a:xfrm>
              <a:off x="14146216" y="8929692"/>
              <a:ext cx="407986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2"/>
                <a:gd name="f7" fmla="val 52"/>
                <a:gd name="f8" fmla="val 129"/>
                <a:gd name="f9" fmla="val 135"/>
                <a:gd name="f10" fmla="val 8"/>
                <a:gd name="f11" fmla="val 11"/>
                <a:gd name="f12" fmla="val 148"/>
                <a:gd name="f13" fmla="val 24"/>
                <a:gd name="f14" fmla="val 145"/>
                <a:gd name="f15" fmla="val 37"/>
                <a:gd name="f16" fmla="val 130"/>
                <a:gd name="f17" fmla="val 36"/>
                <a:gd name="f18" fmla="val 120"/>
                <a:gd name="f19" fmla="val 38"/>
                <a:gd name="f20" fmla="val 90"/>
                <a:gd name="f21" fmla="val 45"/>
                <a:gd name="f22" fmla="val 60"/>
                <a:gd name="f23" fmla="val 51"/>
                <a:gd name="f24" fmla="val 29"/>
                <a:gd name="f25" fmla="val 19"/>
                <a:gd name="f26" fmla="val 9"/>
                <a:gd name="f27" fmla="val 47"/>
                <a:gd name="f28" fmla="val 13"/>
                <a:gd name="f29" fmla="val 34"/>
                <a:gd name="f30" fmla="val 33"/>
                <a:gd name="f31" fmla="val 76"/>
                <a:gd name="f32" fmla="val 22"/>
                <a:gd name="f33" fmla="val 104"/>
                <a:gd name="f34" fmla="val 15"/>
                <a:gd name="f35" fmla="+- 0 0 -90"/>
                <a:gd name="f36" fmla="*/ f3 1 152"/>
                <a:gd name="f37" fmla="*/ f4 1 52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52"/>
                <a:gd name="f46" fmla="*/ f42 1 52"/>
                <a:gd name="f47" fmla="*/ 129 f43 1"/>
                <a:gd name="f48" fmla="*/ 0 f42 1"/>
                <a:gd name="f49" fmla="*/ 148 f43 1"/>
                <a:gd name="f50" fmla="*/ 24 f42 1"/>
                <a:gd name="f51" fmla="*/ 120 f43 1"/>
                <a:gd name="f52" fmla="*/ 38 f42 1"/>
                <a:gd name="f53" fmla="*/ 29 f43 1"/>
                <a:gd name="f54" fmla="*/ 52 f42 1"/>
                <a:gd name="f55" fmla="*/ 0 f43 1"/>
                <a:gd name="f56" fmla="*/ 47 f42 1"/>
                <a:gd name="f57" fmla="*/ 47 f43 1"/>
                <a:gd name="f58" fmla="+- f44 0 f1"/>
                <a:gd name="f59" fmla="*/ f47 1 152"/>
                <a:gd name="f60" fmla="*/ f48 1 52"/>
                <a:gd name="f61" fmla="*/ f49 1 152"/>
                <a:gd name="f62" fmla="*/ f50 1 52"/>
                <a:gd name="f63" fmla="*/ f51 1 152"/>
                <a:gd name="f64" fmla="*/ f52 1 52"/>
                <a:gd name="f65" fmla="*/ f53 1 152"/>
                <a:gd name="f66" fmla="*/ f54 1 52"/>
                <a:gd name="f67" fmla="*/ f55 1 152"/>
                <a:gd name="f68" fmla="*/ f56 1 52"/>
                <a:gd name="f69" fmla="*/ f57 1 152"/>
                <a:gd name="f70" fmla="*/ 0 1 f45"/>
                <a:gd name="f71" fmla="*/ f39 1 f45"/>
                <a:gd name="f72" fmla="*/ 0 1 f46"/>
                <a:gd name="f73" fmla="*/ f40 1 f46"/>
                <a:gd name="f74" fmla="*/ f59 1 f45"/>
                <a:gd name="f75" fmla="*/ f60 1 f46"/>
                <a:gd name="f76" fmla="*/ f61 1 f45"/>
                <a:gd name="f77" fmla="*/ f62 1 f46"/>
                <a:gd name="f78" fmla="*/ f63 1 f45"/>
                <a:gd name="f79" fmla="*/ f64 1 f46"/>
                <a:gd name="f80" fmla="*/ f65 1 f45"/>
                <a:gd name="f81" fmla="*/ f66 1 f46"/>
                <a:gd name="f82" fmla="*/ f67 1 f45"/>
                <a:gd name="f83" fmla="*/ f68 1 f46"/>
                <a:gd name="f84" fmla="*/ f69 1 f45"/>
                <a:gd name="f85" fmla="*/ f70 f36 1"/>
                <a:gd name="f86" fmla="*/ f71 f36 1"/>
                <a:gd name="f87" fmla="*/ f73 f37 1"/>
                <a:gd name="f88" fmla="*/ f72 f37 1"/>
                <a:gd name="f89" fmla="*/ f74 f36 1"/>
                <a:gd name="f90" fmla="*/ f75 f37 1"/>
                <a:gd name="f91" fmla="*/ f76 f36 1"/>
                <a:gd name="f92" fmla="*/ f77 f37 1"/>
                <a:gd name="f93" fmla="*/ f78 f36 1"/>
                <a:gd name="f94" fmla="*/ f79 f37 1"/>
                <a:gd name="f95" fmla="*/ f80 f36 1"/>
                <a:gd name="f96" fmla="*/ f81 f37 1"/>
                <a:gd name="f97" fmla="*/ f82 f36 1"/>
                <a:gd name="f98" fmla="*/ f83 f37 1"/>
                <a:gd name="f99" fmla="*/ f84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9" y="f90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92"/>
                </a:cxn>
                <a:cxn ang="f58">
                  <a:pos x="f89" y="f90"/>
                </a:cxn>
              </a:cxnLst>
              <a:rect l="f85" t="f88" r="f86" b="f87"/>
              <a:pathLst>
                <a:path w="152" h="52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7"/>
                  </a:cubicBezTo>
                  <a:cubicBezTo>
                    <a:pt x="f25" y="f7"/>
                    <a:pt x="f26" y="f23"/>
                    <a:pt x="f5" y="f27"/>
                  </a:cubicBezTo>
                  <a:cubicBezTo>
                    <a:pt x="f28" y="f29"/>
                    <a:pt x="f30" y="f29"/>
                    <a:pt x="f27" y="f13"/>
                  </a:cubicBezTo>
                  <a:cubicBezTo>
                    <a:pt x="f31" y="f32"/>
                    <a:pt x="f33" y="f34"/>
                    <a:pt x="f8" y="f5"/>
                  </a:cubicBezTo>
                  <a:close/>
                </a:path>
              </a:pathLst>
            </a:custGeom>
            <a:solidFill>
              <a:srgbClr val="B08C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E33A521C-5668-C6A4-0209-AE39C358FD59}"/>
                </a:ext>
              </a:extLst>
            </p:cNvPr>
            <p:cNvSpPr/>
            <p:nvPr/>
          </p:nvSpPr>
          <p:spPr>
            <a:xfrm>
              <a:off x="14527209" y="8845548"/>
              <a:ext cx="255583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55"/>
                <a:gd name="f8" fmla="val 89"/>
                <a:gd name="f9" fmla="val 43"/>
                <a:gd name="f10" fmla="val 81"/>
                <a:gd name="f11" fmla="val 41"/>
                <a:gd name="f12" fmla="val 75"/>
                <a:gd name="f13" fmla="val 45"/>
                <a:gd name="f14" fmla="val 69"/>
                <a:gd name="f15" fmla="val 47"/>
                <a:gd name="f16" fmla="val 44"/>
                <a:gd name="f17" fmla="val 31"/>
                <a:gd name="f18" fmla="val 51"/>
                <a:gd name="f19" fmla="val 19"/>
                <a:gd name="f20" fmla="val 29"/>
                <a:gd name="f21" fmla="val 15"/>
                <a:gd name="f22" fmla="val 22"/>
                <a:gd name="f23" fmla="val 9"/>
                <a:gd name="f24" fmla="val 3"/>
                <a:gd name="f25" fmla="val 13"/>
                <a:gd name="f26" fmla="val 7"/>
                <a:gd name="f27" fmla="val 1"/>
                <a:gd name="f28" fmla="val 28"/>
                <a:gd name="f29" fmla="val 57"/>
                <a:gd name="f30" fmla="val 86"/>
                <a:gd name="f31" fmla="val 4"/>
                <a:gd name="f32" fmla="val 92"/>
                <a:gd name="f33" fmla="val 17"/>
                <a:gd name="f34" fmla="+- 0 0 -90"/>
                <a:gd name="f35" fmla="*/ f3 1 95"/>
                <a:gd name="f36" fmla="*/ f4 1 5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95"/>
                <a:gd name="f45" fmla="*/ f41 1 55"/>
                <a:gd name="f46" fmla="*/ 89 f42 1"/>
                <a:gd name="f47" fmla="*/ 43 f41 1"/>
                <a:gd name="f48" fmla="*/ 69 f42 1"/>
                <a:gd name="f49" fmla="*/ 47 f41 1"/>
                <a:gd name="f50" fmla="*/ 19 f42 1"/>
                <a:gd name="f51" fmla="*/ 29 f41 1"/>
                <a:gd name="f52" fmla="*/ 3 f42 1"/>
                <a:gd name="f53" fmla="*/ 19 f41 1"/>
                <a:gd name="f54" fmla="*/ 0 f42 1"/>
                <a:gd name="f55" fmla="*/ 1 f41 1"/>
                <a:gd name="f56" fmla="*/ 86 f42 1"/>
                <a:gd name="f57" fmla="*/ 4 f41 1"/>
                <a:gd name="f58" fmla="+- f43 0 f1"/>
                <a:gd name="f59" fmla="*/ f46 1 95"/>
                <a:gd name="f60" fmla="*/ f47 1 55"/>
                <a:gd name="f61" fmla="*/ f48 1 95"/>
                <a:gd name="f62" fmla="*/ f49 1 55"/>
                <a:gd name="f63" fmla="*/ f50 1 95"/>
                <a:gd name="f64" fmla="*/ f51 1 55"/>
                <a:gd name="f65" fmla="*/ f52 1 95"/>
                <a:gd name="f66" fmla="*/ f53 1 55"/>
                <a:gd name="f67" fmla="*/ f54 1 95"/>
                <a:gd name="f68" fmla="*/ f55 1 55"/>
                <a:gd name="f69" fmla="*/ f56 1 95"/>
                <a:gd name="f70" fmla="*/ f57 1 55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95" h="5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19"/>
                  </a:cubicBezTo>
                  <a:cubicBezTo>
                    <a:pt x="f24" y="f25"/>
                    <a:pt x="f24" y="f26"/>
                    <a:pt x="f5" y="f27"/>
                  </a:cubicBezTo>
                  <a:cubicBezTo>
                    <a:pt x="f28" y="f27"/>
                    <a:pt x="f29" y="f5"/>
                    <a:pt x="f30" y="f31"/>
                  </a:cubicBezTo>
                  <a:cubicBezTo>
                    <a:pt x="f32" y="f33"/>
                    <a:pt x="f6" y="f20"/>
                    <a:pt x="f8" y="f9"/>
                  </a:cubicBezTo>
                  <a:close/>
                </a:path>
              </a:pathLst>
            </a:custGeom>
            <a:solidFill>
              <a:srgbClr val="F1B3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279DA4E1-8D26-D371-F93C-BC7BD9B6ABD9}"/>
                </a:ext>
              </a:extLst>
            </p:cNvPr>
            <p:cNvSpPr/>
            <p:nvPr/>
          </p:nvSpPr>
          <p:spPr>
            <a:xfrm>
              <a:off x="12234864" y="6778620"/>
              <a:ext cx="460372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1"/>
                <a:gd name="f7" fmla="val 28"/>
                <a:gd name="f8" fmla="val 165"/>
                <a:gd name="f9" fmla="val 20"/>
                <a:gd name="f10" fmla="val 111"/>
                <a:gd name="f11" fmla="val 17"/>
                <a:gd name="f12" fmla="val 56"/>
                <a:gd name="f13" fmla="val 29"/>
                <a:gd name="f14" fmla="val 2"/>
                <a:gd name="f15" fmla="val 1"/>
                <a:gd name="f16" fmla="val 14"/>
                <a:gd name="f17" fmla="val 11"/>
                <a:gd name="f18" fmla="val 3"/>
                <a:gd name="f19" fmla="val 4"/>
                <a:gd name="f20" fmla="val 18"/>
                <a:gd name="f21" fmla="val 47"/>
                <a:gd name="f22" fmla="val 75"/>
                <a:gd name="f23" fmla="val 104"/>
                <a:gd name="f24" fmla="val 125"/>
                <a:gd name="f25" fmla="val 5"/>
                <a:gd name="f26" fmla="val 145"/>
                <a:gd name="f27" fmla="val 166"/>
                <a:gd name="f28" fmla="val 8"/>
                <a:gd name="f29" fmla="+- 0 0 -90"/>
                <a:gd name="f30" fmla="*/ f3 1 171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71"/>
                <a:gd name="f40" fmla="*/ f36 1 28"/>
                <a:gd name="f41" fmla="*/ 165 f37 1"/>
                <a:gd name="f42" fmla="*/ 20 f36 1"/>
                <a:gd name="f43" fmla="*/ 2 f37 1"/>
                <a:gd name="f44" fmla="*/ 0 f37 1"/>
                <a:gd name="f45" fmla="*/ 11 f36 1"/>
                <a:gd name="f46" fmla="*/ 18 f37 1"/>
                <a:gd name="f47" fmla="*/ 4 f36 1"/>
                <a:gd name="f48" fmla="*/ 104 f37 1"/>
                <a:gd name="f49" fmla="*/ 166 f37 1"/>
                <a:gd name="f50" fmla="*/ 1 f36 1"/>
                <a:gd name="f51" fmla="+- f38 0 f1"/>
                <a:gd name="f52" fmla="*/ f41 1 171"/>
                <a:gd name="f53" fmla="*/ f42 1 29"/>
                <a:gd name="f54" fmla="*/ f43 1 171"/>
                <a:gd name="f55" fmla="*/ f44 1 171"/>
                <a:gd name="f56" fmla="*/ f45 1 29"/>
                <a:gd name="f57" fmla="*/ f46 1 171"/>
                <a:gd name="f58" fmla="*/ f47 1 29"/>
                <a:gd name="f59" fmla="*/ f48 1 171"/>
                <a:gd name="f60" fmla="*/ f49 1 171"/>
                <a:gd name="f61" fmla="*/ f50 1 2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39"/>
                <a:gd name="f70" fmla="*/ f56 1 f40"/>
                <a:gd name="f71" fmla="*/ f57 1 f39"/>
                <a:gd name="f72" fmla="*/ f58 1 f40"/>
                <a:gd name="f73" fmla="*/ f59 1 f39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0 1"/>
                <a:gd name="f84" fmla="*/ f70 f31 1"/>
                <a:gd name="f85" fmla="*/ f71 f30 1"/>
                <a:gd name="f86" fmla="*/ f72 f31 1"/>
                <a:gd name="f87" fmla="*/ f73 f30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1"/>
                </a:cxn>
                <a:cxn ang="f51">
                  <a:pos x="f83" y="f84"/>
                </a:cxn>
                <a:cxn ang="f51">
                  <a:pos x="f85" y="f86"/>
                </a:cxn>
                <a:cxn ang="f51">
                  <a:pos x="f87" y="f86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171" h="28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1"/>
                    <a:pt x="f15" y="f16"/>
                    <a:pt x="f5" y="f17"/>
                  </a:cubicBezTo>
                  <a:cubicBezTo>
                    <a:pt x="f18" y="f14"/>
                    <a:pt x="f17" y="f19"/>
                    <a:pt x="f20" y="f19"/>
                  </a:cubicBezTo>
                  <a:cubicBezTo>
                    <a:pt x="f21" y="f19"/>
                    <a:pt x="f22" y="f18"/>
                    <a:pt x="f23" y="f19"/>
                  </a:cubicBezTo>
                  <a:cubicBezTo>
                    <a:pt x="f24" y="f25"/>
                    <a:pt x="f26" y="f5"/>
                    <a:pt x="f27" y="f15"/>
                  </a:cubicBezTo>
                  <a:cubicBezTo>
                    <a:pt x="f6" y="f28"/>
                    <a:pt x="f6" y="f16"/>
                    <a:pt x="f8" y="f9"/>
                  </a:cubicBezTo>
                  <a:close/>
                </a:path>
              </a:pathLst>
            </a:custGeom>
            <a:solidFill>
              <a:srgbClr val="D972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04D68DB4-3515-F445-BE49-51D5D91CD875}"/>
                </a:ext>
              </a:extLst>
            </p:cNvPr>
            <p:cNvSpPr/>
            <p:nvPr/>
          </p:nvSpPr>
          <p:spPr>
            <a:xfrm>
              <a:off x="12753978" y="6767510"/>
              <a:ext cx="487366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25"/>
                <a:gd name="f8" fmla="val 24"/>
                <a:gd name="f9" fmla="val 121"/>
                <a:gd name="f10" fmla="val 63"/>
                <a:gd name="f11" fmla="val 4"/>
                <a:gd name="f12" fmla="val 2"/>
                <a:gd name="f13" fmla="val 23"/>
                <a:gd name="f14" fmla="val 1"/>
                <a:gd name="f15" fmla="val 20"/>
                <a:gd name="f16" fmla="val 17"/>
                <a:gd name="f17" fmla="val 14"/>
                <a:gd name="f18" fmla="val 11"/>
                <a:gd name="f19" fmla="val 9"/>
                <a:gd name="f20" fmla="val 48"/>
                <a:gd name="f21" fmla="val 8"/>
                <a:gd name="f22" fmla="val 92"/>
                <a:gd name="f23" fmla="val 137"/>
                <a:gd name="f24" fmla="val 152"/>
                <a:gd name="f25" fmla="val 166"/>
                <a:gd name="f26" fmla="val 13"/>
                <a:gd name="f27" fmla="val 19"/>
                <a:gd name="f28" fmla="+- 0 0 -90"/>
                <a:gd name="f29" fmla="*/ f3 1 181"/>
                <a:gd name="f30" fmla="*/ f4 1 25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81"/>
                <a:gd name="f39" fmla="*/ f35 1 25"/>
                <a:gd name="f40" fmla="*/ 180 f36 1"/>
                <a:gd name="f41" fmla="*/ 24 f35 1"/>
                <a:gd name="f42" fmla="*/ 4 f36 1"/>
                <a:gd name="f43" fmla="*/ 25 f35 1"/>
                <a:gd name="f44" fmla="*/ 0 f36 1"/>
                <a:gd name="f45" fmla="*/ 17 f35 1"/>
                <a:gd name="f46" fmla="*/ 9 f35 1"/>
                <a:gd name="f47" fmla="*/ 137 f36 1"/>
                <a:gd name="f48" fmla="*/ 8 f35 1"/>
                <a:gd name="f49" fmla="*/ 181 f36 1"/>
                <a:gd name="f50" fmla="+- f37 0 f1"/>
                <a:gd name="f51" fmla="*/ f40 1 181"/>
                <a:gd name="f52" fmla="*/ f41 1 25"/>
                <a:gd name="f53" fmla="*/ f42 1 181"/>
                <a:gd name="f54" fmla="*/ f43 1 25"/>
                <a:gd name="f55" fmla="*/ f44 1 181"/>
                <a:gd name="f56" fmla="*/ f45 1 25"/>
                <a:gd name="f57" fmla="*/ f46 1 25"/>
                <a:gd name="f58" fmla="*/ f47 1 181"/>
                <a:gd name="f59" fmla="*/ f48 1 25"/>
                <a:gd name="f60" fmla="*/ f49 1 181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9"/>
                <a:gd name="f72" fmla="*/ f58 1 f38"/>
                <a:gd name="f73" fmla="*/ f59 1 f39"/>
                <a:gd name="f74" fmla="*/ f60 1 f38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30 1"/>
                <a:gd name="f86" fmla="*/ f72 f29 1"/>
                <a:gd name="f87" fmla="*/ f73 f30 1"/>
                <a:gd name="f88" fmla="*/ f74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1" y="f85"/>
                </a:cxn>
                <a:cxn ang="f50">
                  <a:pos x="f86" y="f87"/>
                </a:cxn>
                <a:cxn ang="f50">
                  <a:pos x="f88" y="f87"/>
                </a:cxn>
                <a:cxn ang="f50">
                  <a:pos x="f79" y="f80"/>
                </a:cxn>
              </a:cxnLst>
              <a:rect l="f75" t="f78" r="f76" b="f77"/>
              <a:pathLst>
                <a:path w="181" h="25">
                  <a:moveTo>
                    <a:pt x="f2" y="f8"/>
                  </a:moveTo>
                  <a:cubicBezTo>
                    <a:pt x="f9" y="f8"/>
                    <a:pt x="f10" y="f8"/>
                    <a:pt x="f11" y="f7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14" y="f18"/>
                    <a:pt x="f11" y="f19"/>
                  </a:cubicBez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5"/>
                    <a:pt x="f6" y="f21"/>
                  </a:cubicBezTo>
                  <a:cubicBezTo>
                    <a:pt x="f2" y="f26"/>
                    <a:pt x="f2" y="f27"/>
                    <a:pt x="f2" y="f8"/>
                  </a:cubicBezTo>
                  <a:close/>
                </a:path>
              </a:pathLst>
            </a:custGeom>
            <a:solidFill>
              <a:srgbClr val="D871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FF19C3D8-8F1A-E8EC-F49E-EDA3B3D0E5C0}"/>
                </a:ext>
              </a:extLst>
            </p:cNvPr>
            <p:cNvSpPr/>
            <p:nvPr/>
          </p:nvSpPr>
          <p:spPr>
            <a:xfrm>
              <a:off x="12241209" y="5784851"/>
              <a:ext cx="155576" cy="2540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94"/>
                <a:gd name="f8" fmla="val 6"/>
                <a:gd name="f9" fmla="val 29"/>
                <a:gd name="f10" fmla="val 24"/>
                <a:gd name="f11" fmla="val 19"/>
                <a:gd name="f12" fmla="val 14"/>
                <a:gd name="f13" fmla="val 13"/>
                <a:gd name="f14" fmla="val 27"/>
                <a:gd name="f15" fmla="val 17"/>
                <a:gd name="f16" fmla="val 26"/>
                <a:gd name="f17" fmla="val 31"/>
                <a:gd name="f18" fmla="val 10"/>
                <a:gd name="f19" fmla="val 30"/>
                <a:gd name="f20" fmla="val 38"/>
                <a:gd name="f21" fmla="val 40"/>
                <a:gd name="f22" fmla="val 4"/>
                <a:gd name="f23" fmla="val 42"/>
                <a:gd name="f24" fmla="val 8"/>
                <a:gd name="f25" fmla="val 43"/>
                <a:gd name="f26" fmla="val 12"/>
                <a:gd name="f27" fmla="val 36"/>
                <a:gd name="f28" fmla="val 58"/>
                <a:gd name="f29" fmla="val 59"/>
                <a:gd name="f30" fmla="val 54"/>
                <a:gd name="f31" fmla="val 84"/>
                <a:gd name="f32" fmla="val 51"/>
                <a:gd name="f33" fmla="val 44"/>
                <a:gd name="f34" fmla="val 92"/>
                <a:gd name="f35" fmla="val 88"/>
                <a:gd name="f36" fmla="val 20"/>
                <a:gd name="f37" fmla="val 73"/>
                <a:gd name="f38" fmla="+- 0 0 -90"/>
                <a:gd name="f39" fmla="*/ f3 1 57"/>
                <a:gd name="f40" fmla="*/ f4 1 94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57"/>
                <a:gd name="f49" fmla="*/ f45 1 94"/>
                <a:gd name="f50" fmla="*/ 6 f46 1"/>
                <a:gd name="f51" fmla="*/ 29 f45 1"/>
                <a:gd name="f52" fmla="*/ 14 f45 1"/>
                <a:gd name="f53" fmla="*/ 26 f46 1"/>
                <a:gd name="f54" fmla="*/ 13 f45 1"/>
                <a:gd name="f55" fmla="*/ 38 f46 1"/>
                <a:gd name="f56" fmla="*/ 0 f45 1"/>
                <a:gd name="f57" fmla="*/ 43 f46 1"/>
                <a:gd name="f58" fmla="*/ 12 f45 1"/>
                <a:gd name="f59" fmla="*/ 54 f46 1"/>
                <a:gd name="f60" fmla="*/ 84 f45 1"/>
                <a:gd name="f61" fmla="*/ 88 f45 1"/>
                <a:gd name="f62" fmla="+- f47 0 f1"/>
                <a:gd name="f63" fmla="*/ f50 1 58"/>
                <a:gd name="f64" fmla="*/ f51 1 94"/>
                <a:gd name="f65" fmla="*/ f52 1 94"/>
                <a:gd name="f66" fmla="*/ f53 1 58"/>
                <a:gd name="f67" fmla="*/ f54 1 94"/>
                <a:gd name="f68" fmla="*/ f55 1 58"/>
                <a:gd name="f69" fmla="*/ f56 1 94"/>
                <a:gd name="f70" fmla="*/ f57 1 58"/>
                <a:gd name="f71" fmla="*/ f58 1 94"/>
                <a:gd name="f72" fmla="*/ f59 1 58"/>
                <a:gd name="f73" fmla="*/ f60 1 94"/>
                <a:gd name="f74" fmla="*/ f61 1 94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9"/>
                <a:gd name="f82" fmla="*/ f66 1 f48"/>
                <a:gd name="f83" fmla="*/ f67 1 f49"/>
                <a:gd name="f84" fmla="*/ f68 1 f48"/>
                <a:gd name="f85" fmla="*/ f69 1 f49"/>
                <a:gd name="f86" fmla="*/ f70 1 f48"/>
                <a:gd name="f87" fmla="*/ f71 1 f49"/>
                <a:gd name="f88" fmla="*/ f72 1 f48"/>
                <a:gd name="f89" fmla="*/ f73 1 f49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40 1"/>
                <a:gd name="f98" fmla="*/ f82 f39 1"/>
                <a:gd name="f99" fmla="*/ f83 f40 1"/>
                <a:gd name="f100" fmla="*/ f84 f39 1"/>
                <a:gd name="f101" fmla="*/ f85 f40 1"/>
                <a:gd name="f102" fmla="*/ f86 f39 1"/>
                <a:gd name="f103" fmla="*/ f87 f40 1"/>
                <a:gd name="f104" fmla="*/ f88 f39 1"/>
                <a:gd name="f105" fmla="*/ f89 f40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5" y="f97"/>
                </a:cxn>
                <a:cxn ang="f62">
                  <a:pos x="f98" y="f99"/>
                </a:cxn>
                <a:cxn ang="f62">
                  <a:pos x="f100" y="f101"/>
                </a:cxn>
                <a:cxn ang="f62">
                  <a:pos x="f102" y="f103"/>
                </a:cxn>
                <a:cxn ang="f62">
                  <a:pos x="f104" y="f105"/>
                </a:cxn>
                <a:cxn ang="f62">
                  <a:pos x="f100" y="f106"/>
                </a:cxn>
                <a:cxn ang="f62">
                  <a:pos x="f95" y="f96"/>
                </a:cxn>
              </a:cxnLst>
              <a:rect l="f91" t="f94" r="f92" b="f93"/>
              <a:pathLst>
                <a:path w="57" h="94">
                  <a:moveTo>
                    <a:pt x="f8" y="f9"/>
                  </a:moveTo>
                  <a:cubicBezTo>
                    <a:pt x="f8" y="f10"/>
                    <a:pt x="f5" y="f11"/>
                    <a:pt x="f8" y="f12"/>
                  </a:cubicBezTo>
                  <a:cubicBezTo>
                    <a:pt x="f13" y="f14"/>
                    <a:pt x="f11" y="f15"/>
                    <a:pt x="f16" y="f13"/>
                  </a:cubicBezTo>
                  <a:cubicBezTo>
                    <a:pt x="f17" y="f18"/>
                    <a:pt x="f19" y="f5"/>
                    <a:pt x="f20" y="f5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32" y="f7"/>
                    <a:pt x="f33" y="f34"/>
                    <a:pt x="f20" y="f35"/>
                  </a:cubicBezTo>
                  <a:cubicBezTo>
                    <a:pt x="f36" y="f37"/>
                    <a:pt x="f24" y="f30"/>
                    <a:pt x="f8" y="f9"/>
                  </a:cubicBezTo>
                  <a:close/>
                </a:path>
              </a:pathLst>
            </a:custGeom>
            <a:solidFill>
              <a:srgbClr val="AE7B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D57B436-6F54-76DA-F05B-0F44608D25FB}"/>
                </a:ext>
              </a:extLst>
            </p:cNvPr>
            <p:cNvSpPr/>
            <p:nvPr/>
          </p:nvSpPr>
          <p:spPr>
            <a:xfrm>
              <a:off x="13090522" y="8202616"/>
              <a:ext cx="433389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20"/>
                <a:gd name="f8" fmla="val 54"/>
                <a:gd name="f9" fmla="val 107"/>
                <a:gd name="f10" fmla="val 4"/>
                <a:gd name="f11" fmla="val 8"/>
                <a:gd name="f12" fmla="val 12"/>
                <a:gd name="f13" fmla="val 156"/>
                <a:gd name="f14" fmla="val 14"/>
                <a:gd name="f15" fmla="val 151"/>
                <a:gd name="f16" fmla="val 17"/>
                <a:gd name="f17" fmla="val 146"/>
                <a:gd name="f18" fmla="val 16"/>
                <a:gd name="f19" fmla="val 97"/>
                <a:gd name="f20" fmla="val 49"/>
                <a:gd name="f21" fmla="val 11"/>
                <a:gd name="f22" fmla="+- 0 0 -90"/>
                <a:gd name="f23" fmla="*/ f3 1 161"/>
                <a:gd name="f24" fmla="*/ f4 1 2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61"/>
                <a:gd name="f33" fmla="*/ f29 1 20"/>
                <a:gd name="f34" fmla="*/ 0 f30 1"/>
                <a:gd name="f35" fmla="*/ 0 f29 1"/>
                <a:gd name="f36" fmla="*/ 161 f30 1"/>
                <a:gd name="f37" fmla="*/ 12 f29 1"/>
                <a:gd name="f38" fmla="*/ 146 f30 1"/>
                <a:gd name="f39" fmla="*/ 16 f29 1"/>
                <a:gd name="f40" fmla="*/ 11 f29 1"/>
                <a:gd name="f41" fmla="+- f31 0 f1"/>
                <a:gd name="f42" fmla="*/ f34 1 161"/>
                <a:gd name="f43" fmla="*/ f35 1 20"/>
                <a:gd name="f44" fmla="*/ f36 1 161"/>
                <a:gd name="f45" fmla="*/ f37 1 20"/>
                <a:gd name="f46" fmla="*/ f38 1 161"/>
                <a:gd name="f47" fmla="*/ f39 1 20"/>
                <a:gd name="f48" fmla="*/ f40 1 20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3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4" y="f70"/>
                </a:cxn>
                <a:cxn ang="f41">
                  <a:pos x="f64" y="f65"/>
                </a:cxn>
              </a:cxnLst>
              <a:rect l="f60" t="f63" r="f61" b="f62"/>
              <a:pathLst>
                <a:path w="161" h="20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6" y="f10"/>
                    <a:pt x="f6" y="f11"/>
                    <a:pt x="f6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4"/>
                    <a:pt x="f20" y="f7"/>
                    <a:pt x="f5" y="f21"/>
                  </a:cubicBezTo>
                  <a:cubicBezTo>
                    <a:pt x="f5" y="f11"/>
                    <a:pt x="f5" y="f10"/>
                    <a:pt x="f5" y="f5"/>
                  </a:cubicBezTo>
                  <a:close/>
                </a:path>
              </a:pathLst>
            </a:custGeom>
            <a:solidFill>
              <a:srgbClr val="DA6F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2867EBD8-8654-3A7D-FB37-DFE1E9D9189B}"/>
                </a:ext>
              </a:extLst>
            </p:cNvPr>
            <p:cNvSpPr/>
            <p:nvPr/>
          </p:nvSpPr>
          <p:spPr>
            <a:xfrm>
              <a:off x="9559923" y="8667753"/>
              <a:ext cx="525459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5"/>
                <a:gd name="f7" fmla="val 236"/>
                <a:gd name="f8" fmla="val 12"/>
                <a:gd name="f9" fmla="val 8"/>
                <a:gd name="f10" fmla="val 31"/>
                <a:gd name="f11" fmla="val 20"/>
                <a:gd name="f12" fmla="val 57"/>
                <a:gd name="f13" fmla="val 39"/>
                <a:gd name="f14" fmla="val 81"/>
                <a:gd name="f15" fmla="val 52"/>
                <a:gd name="f16" fmla="val 97"/>
                <a:gd name="f17" fmla="val 64"/>
                <a:gd name="f18" fmla="val 116"/>
                <a:gd name="f19" fmla="val 65"/>
                <a:gd name="f20" fmla="val 136"/>
                <a:gd name="f21" fmla="val 68"/>
                <a:gd name="f22" fmla="val 199"/>
                <a:gd name="f23" fmla="val 145"/>
                <a:gd name="f24" fmla="val 230"/>
                <a:gd name="f25" fmla="val 194"/>
                <a:gd name="f26" fmla="val 233"/>
                <a:gd name="f27" fmla="val 191"/>
                <a:gd name="f28" fmla="val 235"/>
                <a:gd name="f29" fmla="val 187"/>
                <a:gd name="f30" fmla="val 161"/>
                <a:gd name="f31" fmla="val 134"/>
                <a:gd name="f32" fmla="val 234"/>
                <a:gd name="f33" fmla="val 110"/>
                <a:gd name="f34" fmla="val 221"/>
                <a:gd name="f35" fmla="val 92"/>
                <a:gd name="f36" fmla="val 205"/>
                <a:gd name="f37" fmla="val 71"/>
                <a:gd name="f38" fmla="val 193"/>
                <a:gd name="f39" fmla="val 62"/>
                <a:gd name="f40" fmla="val 169"/>
                <a:gd name="f41" fmla="val 60"/>
                <a:gd name="f42" fmla="val 163"/>
                <a:gd name="f43" fmla="val 58"/>
                <a:gd name="f44" fmla="val 158"/>
                <a:gd name="f45" fmla="val 152"/>
                <a:gd name="f46" fmla="val 127"/>
                <a:gd name="f47" fmla="val 42"/>
                <a:gd name="f48" fmla="val 104"/>
                <a:gd name="f49" fmla="val 26"/>
                <a:gd name="f50" fmla="val 84"/>
                <a:gd name="f51" fmla="val 11"/>
                <a:gd name="f52" fmla="val 1"/>
                <a:gd name="f53" fmla="val 16"/>
                <a:gd name="f54" fmla="val 7"/>
                <a:gd name="f55" fmla="+- 0 0 -90"/>
                <a:gd name="f56" fmla="*/ f3 1 195"/>
                <a:gd name="f57" fmla="*/ f4 1 236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95"/>
                <a:gd name="f66" fmla="*/ f62 1 236"/>
                <a:gd name="f67" fmla="*/ 12 f63 1"/>
                <a:gd name="f68" fmla="*/ 0 f62 1"/>
                <a:gd name="f69" fmla="*/ 39 f63 1"/>
                <a:gd name="f70" fmla="*/ 81 f62 1"/>
                <a:gd name="f71" fmla="*/ 65 f63 1"/>
                <a:gd name="f72" fmla="*/ 136 f62 1"/>
                <a:gd name="f73" fmla="*/ 195 f63 1"/>
                <a:gd name="f74" fmla="*/ 230 f62 1"/>
                <a:gd name="f75" fmla="*/ 187 f63 1"/>
                <a:gd name="f76" fmla="*/ 235 f62 1"/>
                <a:gd name="f77" fmla="*/ 110 f63 1"/>
                <a:gd name="f78" fmla="*/ 221 f62 1"/>
                <a:gd name="f79" fmla="*/ 62 f63 1"/>
                <a:gd name="f80" fmla="*/ 169 f62 1"/>
                <a:gd name="f81" fmla="*/ 57 f63 1"/>
                <a:gd name="f82" fmla="*/ 152 f62 1"/>
                <a:gd name="f83" fmla="*/ 26 f63 1"/>
                <a:gd name="f84" fmla="*/ 84 f62 1"/>
                <a:gd name="f85" fmla="*/ 0 f63 1"/>
                <a:gd name="f86" fmla="*/ 16 f62 1"/>
                <a:gd name="f87" fmla="+- f64 0 f1"/>
                <a:gd name="f88" fmla="*/ f67 1 195"/>
                <a:gd name="f89" fmla="*/ f68 1 236"/>
                <a:gd name="f90" fmla="*/ f69 1 195"/>
                <a:gd name="f91" fmla="*/ f70 1 236"/>
                <a:gd name="f92" fmla="*/ f71 1 195"/>
                <a:gd name="f93" fmla="*/ f72 1 236"/>
                <a:gd name="f94" fmla="*/ f73 1 195"/>
                <a:gd name="f95" fmla="*/ f74 1 236"/>
                <a:gd name="f96" fmla="*/ f75 1 195"/>
                <a:gd name="f97" fmla="*/ f76 1 236"/>
                <a:gd name="f98" fmla="*/ f77 1 195"/>
                <a:gd name="f99" fmla="*/ f78 1 236"/>
                <a:gd name="f100" fmla="*/ f79 1 195"/>
                <a:gd name="f101" fmla="*/ f80 1 236"/>
                <a:gd name="f102" fmla="*/ f81 1 195"/>
                <a:gd name="f103" fmla="*/ f82 1 236"/>
                <a:gd name="f104" fmla="*/ f83 1 195"/>
                <a:gd name="f105" fmla="*/ f84 1 236"/>
                <a:gd name="f106" fmla="*/ f85 1 195"/>
                <a:gd name="f107" fmla="*/ f86 1 236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195" h="23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7"/>
                    <a:pt x="f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12" y="f45"/>
                  </a:cubicBezTo>
                  <a:cubicBezTo>
                    <a:pt x="f15" y="f46"/>
                    <a:pt x="f47" y="f48"/>
                    <a:pt x="f49" y="f50"/>
                  </a:cubicBezTo>
                  <a:cubicBezTo>
                    <a:pt x="f51" y="f17"/>
                    <a:pt x="f52" y="f47"/>
                    <a:pt x="f5" y="f53"/>
                  </a:cubicBezTo>
                  <a:cubicBezTo>
                    <a:pt x="f5" y="f54"/>
                    <a:pt x="f51" y="f54"/>
                    <a:pt x="f8" y="f5"/>
                  </a:cubicBezTo>
                  <a:close/>
                </a:path>
              </a:pathLst>
            </a:custGeom>
            <a:solidFill>
              <a:srgbClr val="F3E2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C03A4FA5-F1C0-35E3-1648-388B98BF7692}"/>
                </a:ext>
              </a:extLst>
            </p:cNvPr>
            <p:cNvSpPr/>
            <p:nvPr/>
          </p:nvSpPr>
          <p:spPr>
            <a:xfrm>
              <a:off x="9539285" y="8710610"/>
              <a:ext cx="317497" cy="5524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205"/>
                <a:gd name="f8" fmla="val 8"/>
                <a:gd name="f9" fmla="val 17"/>
                <a:gd name="f10" fmla="val 33"/>
                <a:gd name="f11" fmla="val 34"/>
                <a:gd name="f12" fmla="val 62"/>
                <a:gd name="f13" fmla="val 55"/>
                <a:gd name="f14" fmla="val 89"/>
                <a:gd name="f15" fmla="val 63"/>
                <a:gd name="f16" fmla="val 100"/>
                <a:gd name="f17" fmla="val 65"/>
                <a:gd name="f18" fmla="val 113"/>
                <a:gd name="f19" fmla="val 67"/>
                <a:gd name="f20" fmla="val 126"/>
                <a:gd name="f21" fmla="val 72"/>
                <a:gd name="f22" fmla="val 154"/>
                <a:gd name="f23" fmla="val 84"/>
                <a:gd name="f24" fmla="val 179"/>
                <a:gd name="f25" fmla="val 110"/>
                <a:gd name="f26" fmla="val 195"/>
                <a:gd name="f27" fmla="val 114"/>
                <a:gd name="f28" fmla="val 197"/>
                <a:gd name="f29" fmla="val 200"/>
                <a:gd name="f30" fmla="val 85"/>
                <a:gd name="f31" fmla="val 189"/>
                <a:gd name="f32" fmla="val 66"/>
                <a:gd name="f33" fmla="val 163"/>
                <a:gd name="f34" fmla="val 56"/>
                <a:gd name="f35" fmla="val 129"/>
                <a:gd name="f36" fmla="val 52"/>
                <a:gd name="f37" fmla="val 105"/>
                <a:gd name="f38" fmla="val 37"/>
                <a:gd name="f39" fmla="val 88"/>
                <a:gd name="f40" fmla="val 25"/>
                <a:gd name="f41" fmla="val 69"/>
                <a:gd name="f42" fmla="val 12"/>
                <a:gd name="f43" fmla="val 48"/>
                <a:gd name="f44" fmla="val 26"/>
                <a:gd name="f45" fmla="+- 0 0 -90"/>
                <a:gd name="f46" fmla="*/ f3 1 118"/>
                <a:gd name="f47" fmla="*/ f4 1 205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18"/>
                <a:gd name="f56" fmla="*/ f52 1 205"/>
                <a:gd name="f57" fmla="*/ 8 f53 1"/>
                <a:gd name="f58" fmla="*/ 0 f52 1"/>
                <a:gd name="f59" fmla="*/ 55 f53 1"/>
                <a:gd name="f60" fmla="*/ 89 f52 1"/>
                <a:gd name="f61" fmla="*/ 67 f53 1"/>
                <a:gd name="f62" fmla="*/ 126 f52 1"/>
                <a:gd name="f63" fmla="*/ 110 f53 1"/>
                <a:gd name="f64" fmla="*/ 195 f52 1"/>
                <a:gd name="f65" fmla="*/ 118 f53 1"/>
                <a:gd name="f66" fmla="*/ 205 f52 1"/>
                <a:gd name="f67" fmla="*/ 56 f53 1"/>
                <a:gd name="f68" fmla="*/ 129 f52 1"/>
                <a:gd name="f69" fmla="*/ 25 f53 1"/>
                <a:gd name="f70" fmla="*/ 69 f52 1"/>
                <a:gd name="f71" fmla="+- f54 0 f1"/>
                <a:gd name="f72" fmla="*/ f57 1 118"/>
                <a:gd name="f73" fmla="*/ f58 1 205"/>
                <a:gd name="f74" fmla="*/ f59 1 118"/>
                <a:gd name="f75" fmla="*/ f60 1 205"/>
                <a:gd name="f76" fmla="*/ f61 1 118"/>
                <a:gd name="f77" fmla="*/ f62 1 205"/>
                <a:gd name="f78" fmla="*/ f63 1 118"/>
                <a:gd name="f79" fmla="*/ f64 1 205"/>
                <a:gd name="f80" fmla="*/ f65 1 118"/>
                <a:gd name="f81" fmla="*/ f66 1 205"/>
                <a:gd name="f82" fmla="*/ f67 1 118"/>
                <a:gd name="f83" fmla="*/ f68 1 205"/>
                <a:gd name="f84" fmla="*/ f69 1 118"/>
                <a:gd name="f85" fmla="*/ f70 1 205"/>
                <a:gd name="f86" fmla="*/ 0 1 f55"/>
                <a:gd name="f87" fmla="*/ f49 1 f55"/>
                <a:gd name="f88" fmla="*/ 0 1 f56"/>
                <a:gd name="f89" fmla="*/ f50 1 f56"/>
                <a:gd name="f90" fmla="*/ f72 1 f55"/>
                <a:gd name="f91" fmla="*/ f73 1 f56"/>
                <a:gd name="f92" fmla="*/ f74 1 f55"/>
                <a:gd name="f93" fmla="*/ f75 1 f56"/>
                <a:gd name="f94" fmla="*/ f76 1 f55"/>
                <a:gd name="f95" fmla="*/ f77 1 f56"/>
                <a:gd name="f96" fmla="*/ f78 1 f55"/>
                <a:gd name="f97" fmla="*/ f79 1 f56"/>
                <a:gd name="f98" fmla="*/ f80 1 f55"/>
                <a:gd name="f99" fmla="*/ f81 1 f56"/>
                <a:gd name="f100" fmla="*/ f82 1 f55"/>
                <a:gd name="f101" fmla="*/ f83 1 f56"/>
                <a:gd name="f102" fmla="*/ f84 1 f55"/>
                <a:gd name="f103" fmla="*/ f85 1 f56"/>
                <a:gd name="f104" fmla="*/ f86 f46 1"/>
                <a:gd name="f105" fmla="*/ f87 f46 1"/>
                <a:gd name="f106" fmla="*/ f89 f47 1"/>
                <a:gd name="f107" fmla="*/ f88 f47 1"/>
                <a:gd name="f108" fmla="*/ f90 f46 1"/>
                <a:gd name="f109" fmla="*/ f91 f47 1"/>
                <a:gd name="f110" fmla="*/ f92 f46 1"/>
                <a:gd name="f111" fmla="*/ f93 f47 1"/>
                <a:gd name="f112" fmla="*/ f94 f46 1"/>
                <a:gd name="f113" fmla="*/ f95 f47 1"/>
                <a:gd name="f114" fmla="*/ f96 f46 1"/>
                <a:gd name="f115" fmla="*/ f97 f47 1"/>
                <a:gd name="f116" fmla="*/ f98 f46 1"/>
                <a:gd name="f117" fmla="*/ f99 f47 1"/>
                <a:gd name="f118" fmla="*/ f100 f46 1"/>
                <a:gd name="f119" fmla="*/ f101 f47 1"/>
                <a:gd name="f120" fmla="*/ f102 f46 1"/>
                <a:gd name="f121" fmla="*/ f103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08" y="f109"/>
                </a:cxn>
                <a:cxn ang="f71">
                  <a:pos x="f110" y="f111"/>
                </a:cxn>
                <a:cxn ang="f71">
                  <a:pos x="f112" y="f113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08" y="f109"/>
                </a:cxn>
              </a:cxnLst>
              <a:rect l="f104" t="f107" r="f105" b="f106"/>
              <a:pathLst>
                <a:path w="118" h="20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6" y="f29"/>
                    <a:pt x="f6" y="f7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5" y="f44"/>
                    <a:pt x="f8" y="f5"/>
                  </a:cubicBezTo>
                  <a:close/>
                </a:path>
              </a:pathLst>
            </a:custGeom>
            <a:solidFill>
              <a:srgbClr val="A490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D85A80CF-BD0A-D0B4-36BF-70123F134158}"/>
                </a:ext>
              </a:extLst>
            </p:cNvPr>
            <p:cNvSpPr/>
            <p:nvPr/>
          </p:nvSpPr>
          <p:spPr>
            <a:xfrm>
              <a:off x="15474948" y="6630991"/>
              <a:ext cx="285750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"/>
                <a:gd name="f7" fmla="val 32"/>
                <a:gd name="f8" fmla="val 54"/>
                <a:gd name="f9" fmla="val 67"/>
                <a:gd name="f10" fmla="val 79"/>
                <a:gd name="f11" fmla="val 91"/>
                <a:gd name="f12" fmla="val 101"/>
                <a:gd name="f13" fmla="val 106"/>
                <a:gd name="f14" fmla="val 2"/>
                <a:gd name="f15" fmla="val 13"/>
                <a:gd name="f16" fmla="val 24"/>
                <a:gd name="f17" fmla="val 103"/>
                <a:gd name="f18" fmla="val 29"/>
                <a:gd name="f19" fmla="val 28"/>
                <a:gd name="f20" fmla="val 61"/>
                <a:gd name="f21" fmla="val 26"/>
                <a:gd name="f22" fmla="val 31"/>
                <a:gd name="f23" fmla="val 25"/>
                <a:gd name="f24" fmla="val 18"/>
                <a:gd name="f25" fmla="val 16"/>
                <a:gd name="f26" fmla="val 36"/>
                <a:gd name="f27" fmla="val 8"/>
                <a:gd name="f28" fmla="+- 0 0 -90"/>
                <a:gd name="f29" fmla="*/ f3 1 105"/>
                <a:gd name="f30" fmla="*/ f4 1 3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05"/>
                <a:gd name="f39" fmla="*/ f35 1 32"/>
                <a:gd name="f40" fmla="*/ 54 f36 1"/>
                <a:gd name="f41" fmla="*/ 0 f35 1"/>
                <a:gd name="f42" fmla="*/ 91 f36 1"/>
                <a:gd name="f43" fmla="*/ 106 f36 1"/>
                <a:gd name="f44" fmla="*/ 13 f35 1"/>
                <a:gd name="f45" fmla="*/ 28 f35 1"/>
                <a:gd name="f46" fmla="*/ 0 f36 1"/>
                <a:gd name="f47" fmla="*/ 25 f35 1"/>
                <a:gd name="f48" fmla="+- f37 0 f1"/>
                <a:gd name="f49" fmla="*/ f40 1 106"/>
                <a:gd name="f50" fmla="*/ f41 1 32"/>
                <a:gd name="f51" fmla="*/ f42 1 106"/>
                <a:gd name="f52" fmla="*/ f43 1 106"/>
                <a:gd name="f53" fmla="*/ f44 1 32"/>
                <a:gd name="f54" fmla="*/ f45 1 32"/>
                <a:gd name="f55" fmla="*/ f46 1 106"/>
                <a:gd name="f56" fmla="*/ f47 1 32"/>
                <a:gd name="f57" fmla="*/ 0 1 f38"/>
                <a:gd name="f58" fmla="*/ f32 1 f38"/>
                <a:gd name="f59" fmla="*/ 0 1 f39"/>
                <a:gd name="f60" fmla="*/ f33 1 f39"/>
                <a:gd name="f61" fmla="*/ f49 1 f38"/>
                <a:gd name="f62" fmla="*/ f50 1 f39"/>
                <a:gd name="f63" fmla="*/ f51 1 f38"/>
                <a:gd name="f64" fmla="*/ f52 1 f38"/>
                <a:gd name="f65" fmla="*/ f53 1 f39"/>
                <a:gd name="f66" fmla="*/ f54 1 f39"/>
                <a:gd name="f67" fmla="*/ f55 1 f38"/>
                <a:gd name="f68" fmla="*/ f56 1 f39"/>
                <a:gd name="f69" fmla="*/ f57 f29 1"/>
                <a:gd name="f70" fmla="*/ f58 f29 1"/>
                <a:gd name="f71" fmla="*/ f60 f30 1"/>
                <a:gd name="f72" fmla="*/ f59 f30 1"/>
                <a:gd name="f73" fmla="*/ f61 f29 1"/>
                <a:gd name="f74" fmla="*/ f62 f30 1"/>
                <a:gd name="f75" fmla="*/ f63 f29 1"/>
                <a:gd name="f76" fmla="*/ f64 f29 1"/>
                <a:gd name="f77" fmla="*/ f65 f30 1"/>
                <a:gd name="f78" fmla="*/ f66 f30 1"/>
                <a:gd name="f79" fmla="*/ f67 f29 1"/>
                <a:gd name="f80" fmla="*/ f6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3" y="f74"/>
                </a:cxn>
                <a:cxn ang="f48">
                  <a:pos x="f75" y="f74"/>
                </a:cxn>
                <a:cxn ang="f48">
                  <a:pos x="f76" y="f77"/>
                </a:cxn>
                <a:cxn ang="f48">
                  <a:pos x="f75" y="f78"/>
                </a:cxn>
                <a:cxn ang="f48">
                  <a:pos x="f79" y="f80"/>
                </a:cxn>
                <a:cxn ang="f48">
                  <a:pos x="f73" y="f74"/>
                </a:cxn>
              </a:cxnLst>
              <a:rect l="f69" t="f72" r="f70" b="f71"/>
              <a:pathLst>
                <a:path w="105" h="32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12" y="f5"/>
                    <a:pt x="f13" y="f14"/>
                    <a:pt x="f13" y="f15"/>
                  </a:cubicBezTo>
                  <a:cubicBezTo>
                    <a:pt x="f13" y="f16"/>
                    <a:pt x="f17" y="f18"/>
                    <a:pt x="f11" y="f19"/>
                  </a:cubicBezTo>
                  <a:cubicBezTo>
                    <a:pt x="f20" y="f21"/>
                    <a:pt x="f22" y="f7"/>
                    <a:pt x="f5" y="f23"/>
                  </a:cubicBezTo>
                  <a:cubicBezTo>
                    <a:pt x="f24" y="f25"/>
                    <a:pt x="f26" y="f27"/>
                    <a:pt x="f8" y="f5"/>
                  </a:cubicBezTo>
                  <a:close/>
                </a:path>
              </a:pathLst>
            </a:custGeom>
            <a:solidFill>
              <a:srgbClr val="D98C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148D5252-5FD8-B35B-F194-0C9BF6B4BAE7}"/>
                </a:ext>
              </a:extLst>
            </p:cNvPr>
            <p:cNvSpPr/>
            <p:nvPr/>
          </p:nvSpPr>
          <p:spPr>
            <a:xfrm>
              <a:off x="11782428" y="7540627"/>
              <a:ext cx="192088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50"/>
                <a:gd name="f8" fmla="val 23"/>
                <a:gd name="f9" fmla="val 61"/>
                <a:gd name="f10" fmla="val 32"/>
                <a:gd name="f11" fmla="val 47"/>
                <a:gd name="f12" fmla="val 37"/>
                <a:gd name="f13" fmla="val 40"/>
                <a:gd name="f14" fmla="val 21"/>
                <a:gd name="f15" fmla="val 45"/>
                <a:gd name="f16" fmla="val 7"/>
                <a:gd name="f17" fmla="val 34"/>
                <a:gd name="f18" fmla="val 15"/>
                <a:gd name="f19" fmla="val 1"/>
                <a:gd name="f20" fmla="val 10"/>
                <a:gd name="f21" fmla="val 4"/>
                <a:gd name="f22" fmla="val 8"/>
                <a:gd name="f23" fmla="val 31"/>
                <a:gd name="f24" fmla="val 2"/>
                <a:gd name="f25" fmla="val 55"/>
                <a:gd name="f26" fmla="+- 0 0 -90"/>
                <a:gd name="f27" fmla="*/ f3 1 71"/>
                <a:gd name="f28" fmla="*/ f4 1 5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71"/>
                <a:gd name="f37" fmla="*/ f33 1 50"/>
                <a:gd name="f38" fmla="*/ 71 f34 1"/>
                <a:gd name="f39" fmla="*/ 23 f33 1"/>
                <a:gd name="f40" fmla="*/ 40 f34 1"/>
                <a:gd name="f41" fmla="*/ 50 f33 1"/>
                <a:gd name="f42" fmla="*/ 0 f34 1"/>
                <a:gd name="f43" fmla="*/ 15 f33 1"/>
                <a:gd name="f44" fmla="*/ 8 f34 1"/>
                <a:gd name="f45" fmla="*/ 4 f33 1"/>
                <a:gd name="f46" fmla="+- f35 0 f1"/>
                <a:gd name="f47" fmla="*/ f38 1 71"/>
                <a:gd name="f48" fmla="*/ f39 1 50"/>
                <a:gd name="f49" fmla="*/ f40 1 71"/>
                <a:gd name="f50" fmla="*/ f41 1 50"/>
                <a:gd name="f51" fmla="*/ f42 1 71"/>
                <a:gd name="f52" fmla="*/ f43 1 50"/>
                <a:gd name="f53" fmla="*/ f44 1 71"/>
                <a:gd name="f54" fmla="*/ f45 1 50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71" h="50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20"/>
                    <a:pt x="f19" y="f21"/>
                    <a:pt x="f22" y="f21"/>
                  </a:cubicBezTo>
                  <a:cubicBezTo>
                    <a:pt x="f23" y="f24"/>
                    <a:pt x="f25" y="f5"/>
                    <a:pt x="f6" y="f8"/>
                  </a:cubicBezTo>
                  <a:close/>
                </a:path>
              </a:pathLst>
            </a:custGeom>
            <a:solidFill>
              <a:srgbClr val="DB6C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3A0229F-9DB4-BC08-78DE-B9FFAA7B09ED}"/>
                </a:ext>
              </a:extLst>
            </p:cNvPr>
            <p:cNvSpPr/>
            <p:nvPr/>
          </p:nvSpPr>
          <p:spPr>
            <a:xfrm>
              <a:off x="15241584" y="8520114"/>
              <a:ext cx="406395" cy="641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238"/>
                <a:gd name="f8" fmla="val 235"/>
                <a:gd name="f9" fmla="val 28"/>
                <a:gd name="f10" fmla="val 227"/>
                <a:gd name="f11" fmla="val 55"/>
                <a:gd name="f12" fmla="val 217"/>
                <a:gd name="f13" fmla="val 76"/>
                <a:gd name="f14" fmla="val 194"/>
                <a:gd name="f15" fmla="val 89"/>
                <a:gd name="f16" fmla="val 97"/>
                <a:gd name="f17" fmla="val 166"/>
                <a:gd name="f18" fmla="val 98"/>
                <a:gd name="f19" fmla="val 147"/>
                <a:gd name="f20" fmla="val 100"/>
                <a:gd name="f21" fmla="val 120"/>
                <a:gd name="f22" fmla="val 107"/>
                <a:gd name="f23" fmla="val 95"/>
                <a:gd name="f24" fmla="val 122"/>
                <a:gd name="f25" fmla="val 72"/>
                <a:gd name="f26" fmla="val 136"/>
                <a:gd name="f27" fmla="val 50"/>
                <a:gd name="f28" fmla="val 141"/>
                <a:gd name="f29" fmla="val 26"/>
                <a:gd name="f30" fmla="val 138"/>
                <a:gd name="f31" fmla="val 143"/>
                <a:gd name="f32" fmla="val 3"/>
                <a:gd name="f33" fmla="val 150"/>
                <a:gd name="f34" fmla="val 12"/>
                <a:gd name="f35" fmla="val 37"/>
                <a:gd name="f36" fmla="val 142"/>
                <a:gd name="f37" fmla="val 60"/>
                <a:gd name="f38" fmla="val 130"/>
                <a:gd name="f39" fmla="val 81"/>
                <a:gd name="f40" fmla="val 101"/>
                <a:gd name="f41" fmla="val 111"/>
                <a:gd name="f42" fmla="val 121"/>
                <a:gd name="f43" fmla="val 110"/>
                <a:gd name="f44" fmla="val 144"/>
                <a:gd name="f45" fmla="val 109"/>
                <a:gd name="f46" fmla="val 159"/>
                <a:gd name="f47" fmla="val 103"/>
                <a:gd name="f48" fmla="val 174"/>
                <a:gd name="f49" fmla="val 94"/>
                <a:gd name="f50" fmla="val 187"/>
                <a:gd name="f51" fmla="val 80"/>
                <a:gd name="f52" fmla="val 209"/>
                <a:gd name="f53" fmla="val 221"/>
                <a:gd name="f54" fmla="val 36"/>
                <a:gd name="f55" fmla="val 231"/>
                <a:gd name="f56" fmla="val 25"/>
                <a:gd name="f57" fmla="val 237"/>
                <a:gd name="f58" fmla="val 13"/>
                <a:gd name="f59" fmla="+- 0 0 -90"/>
                <a:gd name="f60" fmla="*/ f3 1 151"/>
                <a:gd name="f61" fmla="*/ f4 1 238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51"/>
                <a:gd name="f70" fmla="*/ f66 1 238"/>
                <a:gd name="f71" fmla="*/ 0 f67 1"/>
                <a:gd name="f72" fmla="*/ 235 f66 1"/>
                <a:gd name="f73" fmla="*/ 76 f67 1"/>
                <a:gd name="f74" fmla="*/ 194 f66 1"/>
                <a:gd name="f75" fmla="*/ 98 f67 1"/>
                <a:gd name="f76" fmla="*/ 147 f66 1"/>
                <a:gd name="f77" fmla="*/ 122 f67 1"/>
                <a:gd name="f78" fmla="*/ 72 f66 1"/>
                <a:gd name="f79" fmla="*/ 138 f67 1"/>
                <a:gd name="f80" fmla="*/ 0 f66 1"/>
                <a:gd name="f81" fmla="*/ 150 f67 1"/>
                <a:gd name="f82" fmla="*/ 12 f66 1"/>
                <a:gd name="f83" fmla="*/ 130 f67 1"/>
                <a:gd name="f84" fmla="*/ 81 f66 1"/>
                <a:gd name="f85" fmla="*/ 110 f67 1"/>
                <a:gd name="f86" fmla="*/ 144 f66 1"/>
                <a:gd name="f87" fmla="*/ 94 f67 1"/>
                <a:gd name="f88" fmla="*/ 187 f66 1"/>
                <a:gd name="f89" fmla="*/ 36 f67 1"/>
                <a:gd name="f90" fmla="*/ 231 f66 1"/>
                <a:gd name="f91" fmla="+- f68 0 f1"/>
                <a:gd name="f92" fmla="*/ f71 1 151"/>
                <a:gd name="f93" fmla="*/ f72 1 238"/>
                <a:gd name="f94" fmla="*/ f73 1 151"/>
                <a:gd name="f95" fmla="*/ f74 1 238"/>
                <a:gd name="f96" fmla="*/ f75 1 151"/>
                <a:gd name="f97" fmla="*/ f76 1 238"/>
                <a:gd name="f98" fmla="*/ f77 1 151"/>
                <a:gd name="f99" fmla="*/ f78 1 238"/>
                <a:gd name="f100" fmla="*/ f79 1 151"/>
                <a:gd name="f101" fmla="*/ f80 1 238"/>
                <a:gd name="f102" fmla="*/ f81 1 151"/>
                <a:gd name="f103" fmla="*/ f82 1 238"/>
                <a:gd name="f104" fmla="*/ f83 1 151"/>
                <a:gd name="f105" fmla="*/ f84 1 238"/>
                <a:gd name="f106" fmla="*/ f85 1 151"/>
                <a:gd name="f107" fmla="*/ f86 1 238"/>
                <a:gd name="f108" fmla="*/ f87 1 151"/>
                <a:gd name="f109" fmla="*/ f88 1 238"/>
                <a:gd name="f110" fmla="*/ f89 1 151"/>
                <a:gd name="f111" fmla="*/ f90 1 238"/>
                <a:gd name="f112" fmla="*/ 0 1 f69"/>
                <a:gd name="f113" fmla="*/ f63 1 f69"/>
                <a:gd name="f114" fmla="*/ 0 1 f70"/>
                <a:gd name="f115" fmla="*/ f64 1 f70"/>
                <a:gd name="f116" fmla="*/ f92 1 f69"/>
                <a:gd name="f117" fmla="*/ f93 1 f70"/>
                <a:gd name="f118" fmla="*/ f94 1 f69"/>
                <a:gd name="f119" fmla="*/ f95 1 f70"/>
                <a:gd name="f120" fmla="*/ f96 1 f69"/>
                <a:gd name="f121" fmla="*/ f97 1 f70"/>
                <a:gd name="f122" fmla="*/ f98 1 f69"/>
                <a:gd name="f123" fmla="*/ f99 1 f70"/>
                <a:gd name="f124" fmla="*/ f100 1 f69"/>
                <a:gd name="f125" fmla="*/ f101 1 f70"/>
                <a:gd name="f126" fmla="*/ f102 1 f69"/>
                <a:gd name="f127" fmla="*/ f103 1 f70"/>
                <a:gd name="f128" fmla="*/ f104 1 f69"/>
                <a:gd name="f129" fmla="*/ f105 1 f70"/>
                <a:gd name="f130" fmla="*/ f106 1 f69"/>
                <a:gd name="f131" fmla="*/ f107 1 f70"/>
                <a:gd name="f132" fmla="*/ f108 1 f69"/>
                <a:gd name="f133" fmla="*/ f109 1 f70"/>
                <a:gd name="f134" fmla="*/ f110 1 f69"/>
                <a:gd name="f135" fmla="*/ f111 1 f70"/>
                <a:gd name="f136" fmla="*/ f112 f60 1"/>
                <a:gd name="f137" fmla="*/ f113 f60 1"/>
                <a:gd name="f138" fmla="*/ f115 f61 1"/>
                <a:gd name="f139" fmla="*/ f114 f61 1"/>
                <a:gd name="f140" fmla="*/ f116 f60 1"/>
                <a:gd name="f141" fmla="*/ f117 f61 1"/>
                <a:gd name="f142" fmla="*/ f118 f60 1"/>
                <a:gd name="f143" fmla="*/ f119 f61 1"/>
                <a:gd name="f144" fmla="*/ f120 f60 1"/>
                <a:gd name="f145" fmla="*/ f121 f61 1"/>
                <a:gd name="f146" fmla="*/ f122 f60 1"/>
                <a:gd name="f147" fmla="*/ f123 f61 1"/>
                <a:gd name="f148" fmla="*/ f124 f60 1"/>
                <a:gd name="f149" fmla="*/ f125 f61 1"/>
                <a:gd name="f150" fmla="*/ f126 f60 1"/>
                <a:gd name="f151" fmla="*/ f127 f61 1"/>
                <a:gd name="f152" fmla="*/ f128 f60 1"/>
                <a:gd name="f153" fmla="*/ f129 f61 1"/>
                <a:gd name="f154" fmla="*/ f130 f60 1"/>
                <a:gd name="f155" fmla="*/ f131 f61 1"/>
                <a:gd name="f156" fmla="*/ f132 f60 1"/>
                <a:gd name="f157" fmla="*/ f133 f61 1"/>
                <a:gd name="f158" fmla="*/ f134 f60 1"/>
                <a:gd name="f159" fmla="*/ f135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0" y="f141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40" y="f141"/>
                </a:cxn>
              </a:cxnLst>
              <a:rect l="f136" t="f139" r="f137" b="f138"/>
              <a:pathLst>
                <a:path w="151" h="23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5"/>
                  </a:cubicBezTo>
                  <a:cubicBezTo>
                    <a:pt x="f31" y="f32"/>
                    <a:pt x="f33" y="f32"/>
                    <a:pt x="f33" y="f34"/>
                  </a:cubicBezTo>
                  <a:cubicBezTo>
                    <a:pt x="f6" y="f35"/>
                    <a:pt x="f36" y="f37"/>
                    <a:pt x="f38" y="f39"/>
                  </a:cubicBezTo>
                  <a:cubicBezTo>
                    <a:pt x="f21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7" y="f53"/>
                    <a:pt x="f54" y="f55"/>
                  </a:cubicBezTo>
                  <a:cubicBezTo>
                    <a:pt x="f56" y="f57"/>
                    <a:pt x="f58" y="f7"/>
                    <a:pt x="f5" y="f8"/>
                  </a:cubicBezTo>
                  <a:close/>
                </a:path>
              </a:pathLst>
            </a:custGeom>
            <a:solidFill>
              <a:srgbClr val="E6E6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0813E128-ACA7-AA35-79AB-7C7744825636}"/>
                </a:ext>
              </a:extLst>
            </p:cNvPr>
            <p:cNvSpPr/>
            <p:nvPr/>
          </p:nvSpPr>
          <p:spPr>
            <a:xfrm>
              <a:off x="15479713" y="8551861"/>
              <a:ext cx="184151" cy="487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181"/>
                <a:gd name="f8" fmla="val 2"/>
                <a:gd name="f9" fmla="val 176"/>
                <a:gd name="f10" fmla="val 12"/>
                <a:gd name="f11" fmla="val 161"/>
                <a:gd name="f12" fmla="val 16"/>
                <a:gd name="f13" fmla="val 145"/>
                <a:gd name="f14" fmla="val 17"/>
                <a:gd name="f15" fmla="val 128"/>
                <a:gd name="f16" fmla="val 106"/>
                <a:gd name="f17" fmla="val 25"/>
                <a:gd name="f18" fmla="val 86"/>
                <a:gd name="f19" fmla="val 36"/>
                <a:gd name="f20" fmla="val 50"/>
                <a:gd name="f21" fmla="val 47"/>
                <a:gd name="f22" fmla="val 54"/>
                <a:gd name="f23" fmla="val 23"/>
                <a:gd name="f24" fmla="val 61"/>
                <a:gd name="f25" fmla="val 66"/>
                <a:gd name="f26" fmla="val 14"/>
                <a:gd name="f27" fmla="val 30"/>
                <a:gd name="f28" fmla="val 60"/>
                <a:gd name="f29" fmla="val 43"/>
                <a:gd name="f30" fmla="val 38"/>
                <a:gd name="f31" fmla="val 84"/>
                <a:gd name="f32" fmla="val 29"/>
                <a:gd name="f33" fmla="val 129"/>
                <a:gd name="f34" fmla="val 13"/>
                <a:gd name="f35" fmla="val 172"/>
                <a:gd name="f36" fmla="val 11"/>
                <a:gd name="f37" fmla="val 175"/>
                <a:gd name="f38" fmla="val 8"/>
                <a:gd name="f39" fmla="val 177"/>
                <a:gd name="f40" fmla="val 6"/>
                <a:gd name="f41" fmla="val 179"/>
                <a:gd name="f42" fmla="+- 0 0 -90"/>
                <a:gd name="f43" fmla="*/ f3 1 68"/>
                <a:gd name="f44" fmla="*/ f4 1 181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68"/>
                <a:gd name="f53" fmla="*/ f49 1 181"/>
                <a:gd name="f54" fmla="*/ 2 f50 1"/>
                <a:gd name="f55" fmla="*/ 176 f49 1"/>
                <a:gd name="f56" fmla="*/ 17 f50 1"/>
                <a:gd name="f57" fmla="*/ 128 f49 1"/>
                <a:gd name="f58" fmla="*/ 36 f50 1"/>
                <a:gd name="f59" fmla="*/ 68 f49 1"/>
                <a:gd name="f60" fmla="*/ 61 f50 1"/>
                <a:gd name="f61" fmla="*/ 0 f49 1"/>
                <a:gd name="f62" fmla="*/ 60 f50 1"/>
                <a:gd name="f63" fmla="*/ 43 f49 1"/>
                <a:gd name="f64" fmla="*/ 13 f50 1"/>
                <a:gd name="f65" fmla="*/ 172 f49 1"/>
                <a:gd name="f66" fmla="*/ 6 f50 1"/>
                <a:gd name="f67" fmla="*/ 180 f49 1"/>
                <a:gd name="f68" fmla="+- f51 0 f1"/>
                <a:gd name="f69" fmla="*/ f54 1 68"/>
                <a:gd name="f70" fmla="*/ f55 1 181"/>
                <a:gd name="f71" fmla="*/ f56 1 68"/>
                <a:gd name="f72" fmla="*/ f57 1 181"/>
                <a:gd name="f73" fmla="*/ f58 1 68"/>
                <a:gd name="f74" fmla="*/ f59 1 181"/>
                <a:gd name="f75" fmla="*/ f60 1 68"/>
                <a:gd name="f76" fmla="*/ f61 1 181"/>
                <a:gd name="f77" fmla="*/ f62 1 68"/>
                <a:gd name="f78" fmla="*/ f63 1 181"/>
                <a:gd name="f79" fmla="*/ f64 1 68"/>
                <a:gd name="f80" fmla="*/ f65 1 181"/>
                <a:gd name="f81" fmla="*/ f66 1 68"/>
                <a:gd name="f82" fmla="*/ f67 1 181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68" h="18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7" y="f18"/>
                    <a:pt x="f19" y="f6"/>
                  </a:cubicBezTo>
                  <a:cubicBezTo>
                    <a:pt x="f20" y="f21"/>
                    <a:pt x="f22" y="f23"/>
                    <a:pt x="f24" y="f5"/>
                  </a:cubicBezTo>
                  <a:cubicBezTo>
                    <a:pt x="f25" y="f26"/>
                    <a:pt x="f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2"/>
                  </a:cubicBezTo>
                  <a:cubicBezTo>
                    <a:pt x="f8" y="f7"/>
                    <a:pt x="f5" y="f41"/>
                    <a:pt x="f8" y="f9"/>
                  </a:cubicBezTo>
                  <a:close/>
                </a:path>
              </a:pathLst>
            </a:custGeom>
            <a:solidFill>
              <a:srgbClr val="6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D1DC7883-84E4-7438-A710-FBCE0AA984E0}"/>
                </a:ext>
              </a:extLst>
            </p:cNvPr>
            <p:cNvSpPr/>
            <p:nvPr/>
          </p:nvSpPr>
          <p:spPr>
            <a:xfrm>
              <a:off x="12595229" y="8904290"/>
              <a:ext cx="393704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6"/>
                <a:gd name="f7" fmla="val 22"/>
                <a:gd name="f8" fmla="val 145"/>
                <a:gd name="f9" fmla="val 17"/>
                <a:gd name="f10" fmla="val 18"/>
                <a:gd name="f11" fmla="val 19"/>
                <a:gd name="f12" fmla="val 21"/>
                <a:gd name="f13" fmla="val 108"/>
                <a:gd name="f14" fmla="val 70"/>
                <a:gd name="f15" fmla="val 32"/>
                <a:gd name="f16" fmla="val 24"/>
                <a:gd name="f17" fmla="val 14"/>
                <a:gd name="f18" fmla="val 11"/>
                <a:gd name="f19" fmla="val 13"/>
                <a:gd name="f20" fmla="val 4"/>
                <a:gd name="f21" fmla="val 6"/>
                <a:gd name="f22" fmla="val 2"/>
                <a:gd name="f23" fmla="val 7"/>
                <a:gd name="f24" fmla="val 20"/>
                <a:gd name="f25" fmla="val 54"/>
                <a:gd name="f26" fmla="val 89"/>
                <a:gd name="f27" fmla="val 124"/>
                <a:gd name="f28" fmla="val 134"/>
                <a:gd name="f29" fmla="val 142"/>
                <a:gd name="f30" fmla="+- 0 0 -90"/>
                <a:gd name="f31" fmla="*/ f3 1 146"/>
                <a:gd name="f32" fmla="*/ f4 1 2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46"/>
                <a:gd name="f41" fmla="*/ f37 1 22"/>
                <a:gd name="f42" fmla="*/ 145 f38 1"/>
                <a:gd name="f43" fmla="*/ 17 f37 1"/>
                <a:gd name="f44" fmla="*/ 146 f38 1"/>
                <a:gd name="f45" fmla="*/ 21 f37 1"/>
                <a:gd name="f46" fmla="*/ 32 f38 1"/>
                <a:gd name="f47" fmla="*/ 14 f38 1"/>
                <a:gd name="f48" fmla="*/ 11 f37 1"/>
                <a:gd name="f49" fmla="*/ 0 f38 1"/>
                <a:gd name="f50" fmla="*/ 2 f37 1"/>
                <a:gd name="f51" fmla="*/ 20 f38 1"/>
                <a:gd name="f52" fmla="*/ 6 f37 1"/>
                <a:gd name="f53" fmla="*/ 124 f38 1"/>
                <a:gd name="f54" fmla="*/ 4 f37 1"/>
                <a:gd name="f55" fmla="+- f39 0 f1"/>
                <a:gd name="f56" fmla="*/ f42 1 146"/>
                <a:gd name="f57" fmla="*/ f43 1 22"/>
                <a:gd name="f58" fmla="*/ f44 1 146"/>
                <a:gd name="f59" fmla="*/ f45 1 22"/>
                <a:gd name="f60" fmla="*/ f46 1 146"/>
                <a:gd name="f61" fmla="*/ f47 1 146"/>
                <a:gd name="f62" fmla="*/ f48 1 22"/>
                <a:gd name="f63" fmla="*/ f49 1 146"/>
                <a:gd name="f64" fmla="*/ f50 1 22"/>
                <a:gd name="f65" fmla="*/ f51 1 146"/>
                <a:gd name="f66" fmla="*/ f52 1 22"/>
                <a:gd name="f67" fmla="*/ f53 1 146"/>
                <a:gd name="f68" fmla="*/ f54 1 22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0"/>
                <a:gd name="f76" fmla="*/ f59 1 f41"/>
                <a:gd name="f77" fmla="*/ f60 1 f40"/>
                <a:gd name="f78" fmla="*/ f61 1 f40"/>
                <a:gd name="f79" fmla="*/ f62 1 f41"/>
                <a:gd name="f80" fmla="*/ f63 1 f40"/>
                <a:gd name="f81" fmla="*/ f64 1 f41"/>
                <a:gd name="f82" fmla="*/ f65 1 f40"/>
                <a:gd name="f83" fmla="*/ f66 1 f41"/>
                <a:gd name="f84" fmla="*/ f67 1 f40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1 1"/>
                <a:gd name="f93" fmla="*/ f76 f32 1"/>
                <a:gd name="f94" fmla="*/ f77 f31 1"/>
                <a:gd name="f95" fmla="*/ f78 f31 1"/>
                <a:gd name="f96" fmla="*/ f79 f32 1"/>
                <a:gd name="f97" fmla="*/ f80 f31 1"/>
                <a:gd name="f98" fmla="*/ f81 f32 1"/>
                <a:gd name="f99" fmla="*/ f82 f31 1"/>
                <a:gd name="f100" fmla="*/ f83 f32 1"/>
                <a:gd name="f101" fmla="*/ f84 f31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3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0" y="f91"/>
                </a:cxn>
              </a:cxnLst>
              <a:rect l="f86" t="f89" r="f87" b="f88"/>
              <a:pathLst>
                <a:path w="146" h="22">
                  <a:moveTo>
                    <a:pt x="f8" y="f9"/>
                  </a:moveTo>
                  <a:cubicBezTo>
                    <a:pt x="f8" y="f10"/>
                    <a:pt x="f6" y="f11"/>
                    <a:pt x="f6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7"/>
                    <a:pt x="f9" y="f12"/>
                    <a:pt x="f17" y="f18"/>
                  </a:cubicBezTo>
                  <a:cubicBezTo>
                    <a:pt x="f19" y="f20"/>
                    <a:pt x="f20" y="f21"/>
                    <a:pt x="f5" y="f22"/>
                  </a:cubicBezTo>
                  <a:cubicBezTo>
                    <a:pt x="f23" y="f5"/>
                    <a:pt x="f17" y="f22"/>
                    <a:pt x="f24" y="f21"/>
                  </a:cubicBezTo>
                  <a:cubicBezTo>
                    <a:pt x="f25" y="f22"/>
                    <a:pt x="f26" y="f20"/>
                    <a:pt x="f27" y="f20"/>
                  </a:cubicBezTo>
                  <a:cubicBezTo>
                    <a:pt x="f28" y="f20"/>
                    <a:pt x="f29" y="f21"/>
                    <a:pt x="f8" y="f9"/>
                  </a:cubicBezTo>
                  <a:close/>
                </a:path>
              </a:pathLst>
            </a:custGeom>
            <a:solidFill>
              <a:srgbClr val="ECC2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D007A814-D6F7-BF52-2EF5-6D3A72DD1852}"/>
                </a:ext>
              </a:extLst>
            </p:cNvPr>
            <p:cNvSpPr/>
            <p:nvPr/>
          </p:nvSpPr>
          <p:spPr>
            <a:xfrm>
              <a:off x="14073192" y="2192338"/>
              <a:ext cx="92070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1"/>
                <a:gd name="f8" fmla="val 31"/>
                <a:gd name="f9" fmla="val 4"/>
                <a:gd name="f10" fmla="val 33"/>
                <a:gd name="f11" fmla="val 8"/>
                <a:gd name="f12" fmla="val 18"/>
                <a:gd name="f13" fmla="val 27"/>
                <a:gd name="f14" fmla="val 12"/>
                <a:gd name="f15" fmla="val 19"/>
                <a:gd name="f16" fmla="val 28"/>
                <a:gd name="f17" fmla="val 26"/>
                <a:gd name="f18" fmla="val 37"/>
                <a:gd name="f19" fmla="val 15"/>
                <a:gd name="f20" fmla="val 14"/>
                <a:gd name="f21" fmla="val 39"/>
                <a:gd name="f22" fmla="val 9"/>
                <a:gd name="f23" fmla="val 3"/>
                <a:gd name="f24" fmla="val 10"/>
                <a:gd name="f25" fmla="val 11"/>
                <a:gd name="f26" fmla="val 7"/>
                <a:gd name="f27" fmla="val 21"/>
                <a:gd name="f28" fmla="val 5"/>
                <a:gd name="f29" fmla="+- 0 0 -90"/>
                <a:gd name="f30" fmla="*/ f3 1 34"/>
                <a:gd name="f31" fmla="*/ f4 1 4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4"/>
                <a:gd name="f40" fmla="*/ f36 1 41"/>
                <a:gd name="f41" fmla="*/ 31 f37 1"/>
                <a:gd name="f42" fmla="*/ 4 f36 1"/>
                <a:gd name="f43" fmla="*/ 27 f37 1"/>
                <a:gd name="f44" fmla="*/ 12 f36 1"/>
                <a:gd name="f45" fmla="*/ 28 f37 1"/>
                <a:gd name="f46" fmla="*/ 33 f36 1"/>
                <a:gd name="f47" fmla="*/ 14 f37 1"/>
                <a:gd name="f48" fmla="*/ 39 f36 1"/>
                <a:gd name="f49" fmla="*/ 10 f37 1"/>
                <a:gd name="f50" fmla="*/ 19 f36 1"/>
                <a:gd name="f51" fmla="*/ 0 f37 1"/>
                <a:gd name="f52" fmla="*/ 8 f36 1"/>
                <a:gd name="f53" fmla="+- f38 0 f1"/>
                <a:gd name="f54" fmla="*/ f41 1 34"/>
                <a:gd name="f55" fmla="*/ f42 1 41"/>
                <a:gd name="f56" fmla="*/ f43 1 34"/>
                <a:gd name="f57" fmla="*/ f44 1 41"/>
                <a:gd name="f58" fmla="*/ f45 1 34"/>
                <a:gd name="f59" fmla="*/ f46 1 41"/>
                <a:gd name="f60" fmla="*/ f47 1 34"/>
                <a:gd name="f61" fmla="*/ f48 1 41"/>
                <a:gd name="f62" fmla="*/ f49 1 34"/>
                <a:gd name="f63" fmla="*/ f50 1 41"/>
                <a:gd name="f64" fmla="*/ f51 1 34"/>
                <a:gd name="f65" fmla="*/ f52 1 41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34" h="41">
                  <a:moveTo>
                    <a:pt x="f8" y="f9"/>
                  </a:moveTo>
                  <a:cubicBezTo>
                    <a:pt x="f10" y="f11"/>
                    <a:pt x="f12" y="f9"/>
                    <a:pt x="f13" y="f14"/>
                  </a:cubicBezTo>
                  <a:cubicBezTo>
                    <a:pt x="f6" y="f15"/>
                    <a:pt x="f10" y="f13"/>
                    <a:pt x="f16" y="f10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22" y="f6"/>
                    <a:pt x="f23" y="f16"/>
                    <a:pt x="f24" y="f15"/>
                  </a:cubicBezTo>
                  <a:cubicBezTo>
                    <a:pt x="f19" y="f25"/>
                    <a:pt x="f26" y="f11"/>
                    <a:pt x="f5" y="f11"/>
                  </a:cubicBezTo>
                  <a:cubicBezTo>
                    <a:pt x="f24" y="f5"/>
                    <a:pt x="f27" y="f28"/>
                    <a:pt x="f8" y="f9"/>
                  </a:cubicBezTo>
                  <a:close/>
                </a:path>
              </a:pathLst>
            </a:custGeom>
            <a:solidFill>
              <a:srgbClr val="F0D8D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4549F2CC-B254-D641-4C5D-453043FD9ED1}"/>
                </a:ext>
              </a:extLst>
            </p:cNvPr>
            <p:cNvSpPr/>
            <p:nvPr/>
          </p:nvSpPr>
          <p:spPr>
            <a:xfrm>
              <a:off x="11261722" y="4100517"/>
              <a:ext cx="47621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39"/>
                <a:gd name="f8" fmla="val 14"/>
                <a:gd name="f9" fmla="val 16"/>
                <a:gd name="f10" fmla="val 1"/>
                <a:gd name="f11" fmla="val 17"/>
                <a:gd name="f12" fmla="val 2"/>
                <a:gd name="f13" fmla="val 3"/>
                <a:gd name="f14" fmla="val 10"/>
                <a:gd name="f15" fmla="val 29"/>
                <a:gd name="f16" fmla="val 5"/>
                <a:gd name="f17" fmla="val 26"/>
                <a:gd name="f18" fmla="val 13"/>
                <a:gd name="f19" fmla="+- 0 0 -90"/>
                <a:gd name="f20" fmla="*/ f3 1 18"/>
                <a:gd name="f21" fmla="*/ f4 1 3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39"/>
                <a:gd name="f31" fmla="*/ 14 f27 1"/>
                <a:gd name="f32" fmla="*/ 0 f26 1"/>
                <a:gd name="f33" fmla="*/ 18 f27 1"/>
                <a:gd name="f34" fmla="*/ 3 f26 1"/>
                <a:gd name="f35" fmla="*/ 0 f27 1"/>
                <a:gd name="f36" fmla="*/ 39 f26 1"/>
                <a:gd name="f37" fmla="+- f28 0 f1"/>
                <a:gd name="f38" fmla="*/ f31 1 18"/>
                <a:gd name="f39" fmla="*/ f32 1 39"/>
                <a:gd name="f40" fmla="*/ f33 1 18"/>
                <a:gd name="f41" fmla="*/ f34 1 39"/>
                <a:gd name="f42" fmla="*/ f35 1 18"/>
                <a:gd name="f43" fmla="*/ f36 1 39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8" h="39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1" y="f11"/>
                    <a:pt x="f14" y="f15"/>
                    <a:pt x="f5" y="f7"/>
                  </a:cubicBezTo>
                  <a:cubicBezTo>
                    <a:pt x="f16" y="f17"/>
                    <a:pt x="f14" y="f18"/>
                    <a:pt x="f8" y="f5"/>
                  </a:cubicBezTo>
                  <a:close/>
                </a:path>
              </a:pathLst>
            </a:custGeom>
            <a:solidFill>
              <a:srgbClr val="AEAF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1DECF8FA-5A81-A2C5-2529-4AB0EAD8A20A}"/>
                </a:ext>
              </a:extLst>
            </p:cNvPr>
            <p:cNvSpPr/>
            <p:nvPr/>
          </p:nvSpPr>
          <p:spPr>
            <a:xfrm>
              <a:off x="13220696" y="4924428"/>
              <a:ext cx="2857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3"/>
                <a:gd name="f8" fmla="val 8"/>
                <a:gd name="f9" fmla="val 14"/>
                <a:gd name="f10" fmla="val 6"/>
                <a:gd name="f11" fmla="val 29"/>
                <a:gd name="f12" fmla="val 7"/>
                <a:gd name="f13" fmla="val 28"/>
                <a:gd name="f14" fmla="val 13"/>
                <a:gd name="f15" fmla="+- 0 0 -90"/>
                <a:gd name="f16" fmla="*/ f3 1 11"/>
                <a:gd name="f17" fmla="*/ f4 1 4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43"/>
                <a:gd name="f27" fmla="*/ 11 f23 1"/>
                <a:gd name="f28" fmla="*/ 0 f22 1"/>
                <a:gd name="f29" fmla="*/ 7 f23 1"/>
                <a:gd name="f30" fmla="*/ 43 f22 1"/>
                <a:gd name="f31" fmla="+- f24 0 f1"/>
                <a:gd name="f32" fmla="*/ f27 1 11"/>
                <a:gd name="f33" fmla="*/ f28 1 43"/>
                <a:gd name="f34" fmla="*/ f29 1 11"/>
                <a:gd name="f35" fmla="*/ f30 1 4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1" h="43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5" y="f14"/>
                    <a:pt x="f6" y="f5"/>
                  </a:cubicBezTo>
                  <a:close/>
                </a:path>
              </a:pathLst>
            </a:custGeom>
            <a:solidFill>
              <a:srgbClr val="E0C6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5BF2163E-9F84-2EB8-C18F-9A7E0A469879}"/>
                </a:ext>
              </a:extLst>
            </p:cNvPr>
            <p:cNvSpPr/>
            <p:nvPr/>
          </p:nvSpPr>
          <p:spPr>
            <a:xfrm>
              <a:off x="15878171" y="6934196"/>
              <a:ext cx="422279" cy="8032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7"/>
                <a:gd name="f7" fmla="val 298"/>
                <a:gd name="f8" fmla="val 116"/>
                <a:gd name="f9" fmla="val 283"/>
                <a:gd name="f10" fmla="val 82"/>
                <a:gd name="f11" fmla="val 46"/>
                <a:gd name="f12" fmla="val 289"/>
                <a:gd name="f13" fmla="val 12"/>
                <a:gd name="f14" fmla="val 291"/>
                <a:gd name="f15" fmla="val 3"/>
                <a:gd name="f16" fmla="val 280"/>
                <a:gd name="f17" fmla="val 273"/>
                <a:gd name="f18" fmla="val 202"/>
                <a:gd name="f19" fmla="val 131"/>
                <a:gd name="f20" fmla="val 60"/>
                <a:gd name="f21" fmla="val 32"/>
                <a:gd name="f22" fmla="val 18"/>
                <a:gd name="f23" fmla="val 13"/>
                <a:gd name="f24" fmla="val 2"/>
                <a:gd name="f25" fmla="val 5"/>
                <a:gd name="f26" fmla="val 11"/>
                <a:gd name="f27" fmla="val 41"/>
                <a:gd name="f28" fmla="val 6"/>
                <a:gd name="f29" fmla="val 72"/>
                <a:gd name="f30" fmla="val 102"/>
                <a:gd name="f31" fmla="val 10"/>
                <a:gd name="f32" fmla="val 108"/>
                <a:gd name="f33" fmla="val 114"/>
                <a:gd name="f34" fmla="val 17"/>
                <a:gd name="f35" fmla="val 121"/>
                <a:gd name="f36" fmla="val 20"/>
                <a:gd name="f37" fmla="val 134"/>
                <a:gd name="f38" fmla="val 28"/>
                <a:gd name="f39" fmla="val 136"/>
                <a:gd name="f40" fmla="val 35"/>
                <a:gd name="f41" fmla="val 146"/>
                <a:gd name="f42" fmla="val 65"/>
                <a:gd name="f43" fmla="val 149"/>
                <a:gd name="f44" fmla="val 95"/>
                <a:gd name="f45" fmla="val 132"/>
                <a:gd name="f46" fmla="val 124"/>
                <a:gd name="f47" fmla="val 126"/>
                <a:gd name="f48" fmla="val 141"/>
                <a:gd name="f49" fmla="val 133"/>
                <a:gd name="f50" fmla="val 151"/>
                <a:gd name="f51" fmla="val 187"/>
                <a:gd name="f52" fmla="val 152"/>
                <a:gd name="f53" fmla="val 226"/>
                <a:gd name="f54" fmla="val 137"/>
                <a:gd name="f55" fmla="val 265"/>
                <a:gd name="f56" fmla="val 274"/>
                <a:gd name="f57" fmla="val 127"/>
                <a:gd name="f58" fmla="val 282"/>
                <a:gd name="f59" fmla="+- 0 0 -90"/>
                <a:gd name="f60" fmla="*/ f3 1 157"/>
                <a:gd name="f61" fmla="*/ f4 1 298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57"/>
                <a:gd name="f70" fmla="*/ f66 1 298"/>
                <a:gd name="f71" fmla="*/ 116 f67 1"/>
                <a:gd name="f72" fmla="*/ 283 f66 1"/>
                <a:gd name="f73" fmla="*/ 12 f67 1"/>
                <a:gd name="f74" fmla="*/ 291 f66 1"/>
                <a:gd name="f75" fmla="*/ 3 f67 1"/>
                <a:gd name="f76" fmla="*/ 273 f66 1"/>
                <a:gd name="f77" fmla="*/ 60 f66 1"/>
                <a:gd name="f78" fmla="*/ 18 f66 1"/>
                <a:gd name="f79" fmla="*/ 11 f67 1"/>
                <a:gd name="f80" fmla="*/ 5 f66 1"/>
                <a:gd name="f81" fmla="*/ 102 f67 1"/>
                <a:gd name="f82" fmla="*/ 10 f66 1"/>
                <a:gd name="f83" fmla="*/ 121 f67 1"/>
                <a:gd name="f84" fmla="*/ 20 f66 1"/>
                <a:gd name="f85" fmla="*/ 136 f67 1"/>
                <a:gd name="f86" fmla="*/ 35 f66 1"/>
                <a:gd name="f87" fmla="*/ 132 f67 1"/>
                <a:gd name="f88" fmla="*/ 124 f66 1"/>
                <a:gd name="f89" fmla="*/ 133 f67 1"/>
                <a:gd name="f90" fmla="*/ 151 f66 1"/>
                <a:gd name="f91" fmla="*/ 137 f67 1"/>
                <a:gd name="f92" fmla="*/ 265 f66 1"/>
                <a:gd name="f93" fmla="+- f68 0 f1"/>
                <a:gd name="f94" fmla="*/ f71 1 157"/>
                <a:gd name="f95" fmla="*/ f72 1 298"/>
                <a:gd name="f96" fmla="*/ f73 1 157"/>
                <a:gd name="f97" fmla="*/ f74 1 298"/>
                <a:gd name="f98" fmla="*/ f75 1 157"/>
                <a:gd name="f99" fmla="*/ f76 1 298"/>
                <a:gd name="f100" fmla="*/ f77 1 298"/>
                <a:gd name="f101" fmla="*/ f78 1 298"/>
                <a:gd name="f102" fmla="*/ f79 1 157"/>
                <a:gd name="f103" fmla="*/ f80 1 298"/>
                <a:gd name="f104" fmla="*/ f81 1 157"/>
                <a:gd name="f105" fmla="*/ f82 1 298"/>
                <a:gd name="f106" fmla="*/ f83 1 157"/>
                <a:gd name="f107" fmla="*/ f84 1 298"/>
                <a:gd name="f108" fmla="*/ f85 1 157"/>
                <a:gd name="f109" fmla="*/ f86 1 298"/>
                <a:gd name="f110" fmla="*/ f87 1 157"/>
                <a:gd name="f111" fmla="*/ f88 1 298"/>
                <a:gd name="f112" fmla="*/ f89 1 157"/>
                <a:gd name="f113" fmla="*/ f90 1 298"/>
                <a:gd name="f114" fmla="*/ f91 1 157"/>
                <a:gd name="f115" fmla="*/ f92 1 298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70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69"/>
                <a:gd name="f137" fmla="*/ f111 1 f70"/>
                <a:gd name="f138" fmla="*/ f112 1 f69"/>
                <a:gd name="f139" fmla="*/ f113 1 f70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1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0 1"/>
                <a:gd name="f163" fmla="*/ f137 f61 1"/>
                <a:gd name="f164" fmla="*/ f138 f60 1"/>
                <a:gd name="f165" fmla="*/ f139 f61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0" y="f152"/>
                </a:cxn>
                <a:cxn ang="f93">
                  <a:pos x="f150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57" h="298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5" y="f14"/>
                    <a:pt x="f15" y="f16"/>
                    <a:pt x="f15" y="f17"/>
                  </a:cubicBezTo>
                  <a:cubicBezTo>
                    <a:pt x="f15" y="f18"/>
                    <a:pt x="f15" y="f19"/>
                    <a:pt x="f15" y="f20"/>
                  </a:cubicBezTo>
                  <a:cubicBezTo>
                    <a:pt x="f15" y="f11"/>
                    <a:pt x="f15" y="f21"/>
                    <a:pt x="f15" y="f22"/>
                  </a:cubicBezTo>
                  <a:cubicBezTo>
                    <a:pt x="f15" y="f23"/>
                    <a:pt x="f24" y="f25"/>
                    <a:pt x="f26" y="f25"/>
                  </a:cubicBezTo>
                  <a:cubicBezTo>
                    <a:pt x="f27" y="f28"/>
                    <a:pt x="f29" y="f5"/>
                    <a:pt x="f30" y="f31"/>
                  </a:cubicBezTo>
                  <a:cubicBezTo>
                    <a:pt x="f32" y="f13"/>
                    <a:pt x="f33" y="f34"/>
                    <a:pt x="f35" y="f36"/>
                  </a:cubicBezTo>
                  <a:cubicBezTo>
                    <a:pt x="f19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37"/>
                    <a:pt x="f47" y="f48"/>
                    <a:pt x="f49" y="f50"/>
                  </a:cubicBezTo>
                  <a:cubicBezTo>
                    <a:pt x="f6" y="f51"/>
                    <a:pt x="f52" y="f53"/>
                    <a:pt x="f54" y="f55"/>
                  </a:cubicBezTo>
                  <a:cubicBezTo>
                    <a:pt x="f49" y="f56"/>
                    <a:pt x="f57" y="f58"/>
                    <a:pt x="f8" y="f9"/>
                  </a:cubicBezTo>
                  <a:close/>
                </a:path>
              </a:pathLst>
            </a:custGeom>
            <a:solidFill>
              <a:srgbClr val="DB9F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F8C9AC87-C6A4-B2E7-8093-D24B9DB90F74}"/>
                </a:ext>
              </a:extLst>
            </p:cNvPr>
            <p:cNvSpPr/>
            <p:nvPr/>
          </p:nvSpPr>
          <p:spPr>
            <a:xfrm>
              <a:off x="15760698" y="4165604"/>
              <a:ext cx="1041401" cy="1254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7"/>
                <a:gd name="f7" fmla="val 466"/>
                <a:gd name="f8" fmla="val 380"/>
                <a:gd name="f9" fmla="val 155"/>
                <a:gd name="f10" fmla="val 382"/>
                <a:gd name="f11" fmla="val 310"/>
                <a:gd name="f12" fmla="val 384"/>
                <a:gd name="f13" fmla="val 263"/>
                <a:gd name="f14" fmla="val 142"/>
                <a:gd name="f15" fmla="val 21"/>
                <a:gd name="f16" fmla="val 13"/>
                <a:gd name="f17" fmla="val 6"/>
                <a:gd name="f18" fmla="val 462"/>
                <a:gd name="f19" fmla="val 454"/>
                <a:gd name="f20" fmla="val 5"/>
                <a:gd name="f21" fmla="val 451"/>
                <a:gd name="f22" fmla="val 450"/>
                <a:gd name="f23" fmla="val 60"/>
                <a:gd name="f24" fmla="val 448"/>
                <a:gd name="f25" fmla="val 108"/>
                <a:gd name="f26" fmla="val 441"/>
                <a:gd name="f27" fmla="val 156"/>
                <a:gd name="f28" fmla="val 438"/>
                <a:gd name="f29" fmla="val 196"/>
                <a:gd name="f30" fmla="val 435"/>
                <a:gd name="f31" fmla="val 236"/>
                <a:gd name="f32" fmla="val 430"/>
                <a:gd name="f33" fmla="val 276"/>
                <a:gd name="f34" fmla="val 302"/>
                <a:gd name="f35" fmla="val 317"/>
                <a:gd name="f36" fmla="val 412"/>
                <a:gd name="f37" fmla="val 326"/>
                <a:gd name="f38" fmla="val 344"/>
                <a:gd name="f39" fmla="val 336"/>
                <a:gd name="f40" fmla="val 335"/>
                <a:gd name="f41" fmla="val 284"/>
                <a:gd name="f42" fmla="val 334"/>
                <a:gd name="f43" fmla="val 231"/>
                <a:gd name="f44" fmla="val 333"/>
                <a:gd name="f45" fmla="val 203"/>
                <a:gd name="f46" fmla="val 339"/>
                <a:gd name="f47" fmla="val 175"/>
                <a:gd name="f48" fmla="val 342"/>
                <a:gd name="f49" fmla="val 147"/>
                <a:gd name="f50" fmla="val 347"/>
                <a:gd name="f51" fmla="val 106"/>
                <a:gd name="f52" fmla="val 359"/>
                <a:gd name="f53" fmla="val 66"/>
                <a:gd name="f54" fmla="val 368"/>
                <a:gd name="f55" fmla="val 26"/>
                <a:gd name="f56" fmla="val 371"/>
                <a:gd name="f57" fmla="val 17"/>
                <a:gd name="f58" fmla="val 376"/>
                <a:gd name="f59" fmla="val 8"/>
                <a:gd name="f60" fmla="+- 0 0 -90"/>
                <a:gd name="f61" fmla="*/ f3 1 387"/>
                <a:gd name="f62" fmla="*/ f4 1 466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387"/>
                <a:gd name="f71" fmla="*/ f67 1 466"/>
                <a:gd name="f72" fmla="*/ 380 f68 1"/>
                <a:gd name="f73" fmla="*/ 0 f67 1"/>
                <a:gd name="f74" fmla="*/ 384 f68 1"/>
                <a:gd name="f75" fmla="*/ 466 f67 1"/>
                <a:gd name="f76" fmla="*/ 21 f68 1"/>
                <a:gd name="f77" fmla="*/ 0 f68 1"/>
                <a:gd name="f78" fmla="*/ 462 f67 1"/>
                <a:gd name="f79" fmla="*/ 13 f68 1"/>
                <a:gd name="f80" fmla="*/ 450 f67 1"/>
                <a:gd name="f81" fmla="*/ 156 f68 1"/>
                <a:gd name="f82" fmla="*/ 438 f67 1"/>
                <a:gd name="f83" fmla="*/ 276 f68 1"/>
                <a:gd name="f84" fmla="*/ 430 f67 1"/>
                <a:gd name="f85" fmla="*/ 326 f68 1"/>
                <a:gd name="f86" fmla="*/ 387 f67 1"/>
                <a:gd name="f87" fmla="*/ 334 f68 1"/>
                <a:gd name="f88" fmla="*/ 231 f67 1"/>
                <a:gd name="f89" fmla="*/ 342 f68 1"/>
                <a:gd name="f90" fmla="*/ 147 f67 1"/>
                <a:gd name="f91" fmla="*/ 368 f68 1"/>
                <a:gd name="f92" fmla="*/ 26 f67 1"/>
                <a:gd name="f93" fmla="+- f69 0 f1"/>
                <a:gd name="f94" fmla="*/ f72 1 387"/>
                <a:gd name="f95" fmla="*/ f73 1 466"/>
                <a:gd name="f96" fmla="*/ f74 1 387"/>
                <a:gd name="f97" fmla="*/ f75 1 466"/>
                <a:gd name="f98" fmla="*/ f76 1 387"/>
                <a:gd name="f99" fmla="*/ f77 1 387"/>
                <a:gd name="f100" fmla="*/ f78 1 466"/>
                <a:gd name="f101" fmla="*/ f79 1 387"/>
                <a:gd name="f102" fmla="*/ f80 1 466"/>
                <a:gd name="f103" fmla="*/ f81 1 387"/>
                <a:gd name="f104" fmla="*/ f82 1 466"/>
                <a:gd name="f105" fmla="*/ f83 1 387"/>
                <a:gd name="f106" fmla="*/ f84 1 466"/>
                <a:gd name="f107" fmla="*/ f85 1 387"/>
                <a:gd name="f108" fmla="*/ f86 1 466"/>
                <a:gd name="f109" fmla="*/ f87 1 387"/>
                <a:gd name="f110" fmla="*/ f88 1 466"/>
                <a:gd name="f111" fmla="*/ f89 1 387"/>
                <a:gd name="f112" fmla="*/ f90 1 466"/>
                <a:gd name="f113" fmla="*/ f91 1 387"/>
                <a:gd name="f114" fmla="*/ f92 1 466"/>
                <a:gd name="f115" fmla="*/ 0 1 f70"/>
                <a:gd name="f116" fmla="*/ f64 1 f70"/>
                <a:gd name="f117" fmla="*/ 0 1 f71"/>
                <a:gd name="f118" fmla="*/ f65 1 f71"/>
                <a:gd name="f119" fmla="*/ f94 1 f70"/>
                <a:gd name="f120" fmla="*/ f95 1 f71"/>
                <a:gd name="f121" fmla="*/ f96 1 f70"/>
                <a:gd name="f122" fmla="*/ f97 1 f71"/>
                <a:gd name="f123" fmla="*/ f98 1 f70"/>
                <a:gd name="f124" fmla="*/ f99 1 f70"/>
                <a:gd name="f125" fmla="*/ f100 1 f71"/>
                <a:gd name="f126" fmla="*/ f101 1 f70"/>
                <a:gd name="f127" fmla="*/ f102 1 f71"/>
                <a:gd name="f128" fmla="*/ f103 1 f70"/>
                <a:gd name="f129" fmla="*/ f104 1 f71"/>
                <a:gd name="f130" fmla="*/ f105 1 f70"/>
                <a:gd name="f131" fmla="*/ f106 1 f71"/>
                <a:gd name="f132" fmla="*/ f107 1 f70"/>
                <a:gd name="f133" fmla="*/ f108 1 f71"/>
                <a:gd name="f134" fmla="*/ f109 1 f70"/>
                <a:gd name="f135" fmla="*/ f110 1 f71"/>
                <a:gd name="f136" fmla="*/ f111 1 f70"/>
                <a:gd name="f137" fmla="*/ f112 1 f71"/>
                <a:gd name="f138" fmla="*/ f113 1 f70"/>
                <a:gd name="f139" fmla="*/ f114 1 f71"/>
                <a:gd name="f140" fmla="*/ f115 f61 1"/>
                <a:gd name="f141" fmla="*/ f116 f61 1"/>
                <a:gd name="f142" fmla="*/ f118 f62 1"/>
                <a:gd name="f143" fmla="*/ f117 f62 1"/>
                <a:gd name="f144" fmla="*/ f119 f61 1"/>
                <a:gd name="f145" fmla="*/ f120 f62 1"/>
                <a:gd name="f146" fmla="*/ f121 f61 1"/>
                <a:gd name="f147" fmla="*/ f122 f62 1"/>
                <a:gd name="f148" fmla="*/ f123 f61 1"/>
                <a:gd name="f149" fmla="*/ f124 f61 1"/>
                <a:gd name="f150" fmla="*/ f125 f62 1"/>
                <a:gd name="f151" fmla="*/ f126 f61 1"/>
                <a:gd name="f152" fmla="*/ f127 f62 1"/>
                <a:gd name="f153" fmla="*/ f128 f61 1"/>
                <a:gd name="f154" fmla="*/ f129 f62 1"/>
                <a:gd name="f155" fmla="*/ f130 f61 1"/>
                <a:gd name="f156" fmla="*/ f131 f62 1"/>
                <a:gd name="f157" fmla="*/ f132 f61 1"/>
                <a:gd name="f158" fmla="*/ f133 f62 1"/>
                <a:gd name="f159" fmla="*/ f134 f61 1"/>
                <a:gd name="f160" fmla="*/ f135 f62 1"/>
                <a:gd name="f161" fmla="*/ f136 f61 1"/>
                <a:gd name="f162" fmla="*/ f137 f62 1"/>
                <a:gd name="f163" fmla="*/ f138 f61 1"/>
                <a:gd name="f164" fmla="*/ f139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4" y="f145"/>
                </a:cxn>
                <a:cxn ang="f93">
                  <a:pos x="f146" y="f147"/>
                </a:cxn>
                <a:cxn ang="f93">
                  <a:pos x="f148" y="f147"/>
                </a:cxn>
                <a:cxn ang="f93">
                  <a:pos x="f149" y="f150"/>
                </a:cxn>
                <a:cxn ang="f93">
                  <a:pos x="f151" y="f152"/>
                </a:cxn>
                <a:cxn ang="f93">
                  <a:pos x="f153" y="f154"/>
                </a:cxn>
                <a:cxn ang="f93">
                  <a:pos x="f155" y="f156"/>
                </a:cxn>
                <a:cxn ang="f93">
                  <a:pos x="f157" y="f158"/>
                </a:cxn>
                <a:cxn ang="f93">
                  <a:pos x="f159" y="f160"/>
                </a:cxn>
                <a:cxn ang="f93">
                  <a:pos x="f161" y="f162"/>
                </a:cxn>
                <a:cxn ang="f93">
                  <a:pos x="f163" y="f164"/>
                </a:cxn>
                <a:cxn ang="f93">
                  <a:pos x="f144" y="f145"/>
                </a:cxn>
              </a:cxnLst>
              <a:rect l="f140" t="f143" r="f141" b="f142"/>
              <a:pathLst>
                <a:path w="387" h="466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13" y="f7"/>
                    <a:pt x="f14" y="f7"/>
                    <a:pt x="f15" y="f7"/>
                  </a:cubicBezTo>
                  <a:cubicBezTo>
                    <a:pt x="f16" y="f7"/>
                    <a:pt x="f17" y="f7"/>
                    <a:pt x="f5" y="f18"/>
                  </a:cubicBezTo>
                  <a:cubicBezTo>
                    <a:pt x="f5" y="f19"/>
                    <a:pt x="f20" y="f21"/>
                    <a:pt x="f16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6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8" y="f5"/>
                  </a:cubicBezTo>
                  <a:close/>
                </a:path>
              </a:pathLst>
            </a:custGeom>
            <a:solidFill>
              <a:srgbClr val="E9A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D6FA99C3-E46E-3C26-BC86-1627A1C74DD5}"/>
                </a:ext>
              </a:extLst>
            </p:cNvPr>
            <p:cNvSpPr/>
            <p:nvPr/>
          </p:nvSpPr>
          <p:spPr>
            <a:xfrm>
              <a:off x="16028983" y="8032747"/>
              <a:ext cx="1031872" cy="1243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3"/>
                <a:gd name="f7" fmla="val 462"/>
                <a:gd name="f8" fmla="val 374"/>
                <a:gd name="f9" fmla="val 154"/>
                <a:gd name="f10" fmla="val 375"/>
                <a:gd name="f11" fmla="val 308"/>
                <a:gd name="f12" fmla="val 378"/>
                <a:gd name="f13" fmla="val 253"/>
                <a:gd name="f14" fmla="val 127"/>
                <a:gd name="f15" fmla="val 9"/>
                <a:gd name="f16" fmla="val 452"/>
                <a:gd name="f17" fmla="val 20"/>
                <a:gd name="f18" fmla="val 456"/>
                <a:gd name="f19" fmla="val 29"/>
                <a:gd name="f20" fmla="val 454"/>
                <a:gd name="f21" fmla="val 66"/>
                <a:gd name="f22" fmla="val 447"/>
                <a:gd name="f23" fmla="val 104"/>
                <a:gd name="f24" fmla="val 448"/>
                <a:gd name="f25" fmla="val 141"/>
                <a:gd name="f26" fmla="val 443"/>
                <a:gd name="f27" fmla="val 188"/>
                <a:gd name="f28" fmla="val 438"/>
                <a:gd name="f29" fmla="val 236"/>
                <a:gd name="f30" fmla="val 440"/>
                <a:gd name="f31" fmla="val 283"/>
                <a:gd name="f32" fmla="val 431"/>
                <a:gd name="f33" fmla="val 302"/>
                <a:gd name="f34" fmla="val 428"/>
                <a:gd name="f35" fmla="val 313"/>
                <a:gd name="f36" fmla="val 415"/>
                <a:gd name="f37" fmla="val 320"/>
                <a:gd name="f38" fmla="val 396"/>
                <a:gd name="f39" fmla="val 339"/>
                <a:gd name="f40" fmla="val 344"/>
                <a:gd name="f41" fmla="val 330"/>
                <a:gd name="f42" fmla="val 291"/>
                <a:gd name="f43" fmla="val 328"/>
                <a:gd name="f44" fmla="val 238"/>
                <a:gd name="f45" fmla="val 210"/>
                <a:gd name="f46" fmla="val 331"/>
                <a:gd name="f47" fmla="val 181"/>
                <a:gd name="f48" fmla="val 336"/>
                <a:gd name="f49" fmla="val 153"/>
                <a:gd name="f50" fmla="val 343"/>
                <a:gd name="f51" fmla="val 112"/>
                <a:gd name="f52" fmla="val 353"/>
                <a:gd name="f53" fmla="val 71"/>
                <a:gd name="f54" fmla="val 362"/>
                <a:gd name="f55" fmla="val 31"/>
                <a:gd name="f56" fmla="val 365"/>
                <a:gd name="f57" fmla="val 370"/>
                <a:gd name="f58" fmla="val 11"/>
                <a:gd name="f59" fmla="+- 0 0 -90"/>
                <a:gd name="f60" fmla="*/ f3 1 383"/>
                <a:gd name="f61" fmla="*/ f4 1 462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383"/>
                <a:gd name="f70" fmla="*/ f66 1 462"/>
                <a:gd name="f71" fmla="*/ 374 f67 1"/>
                <a:gd name="f72" fmla="*/ 0 f66 1"/>
                <a:gd name="f73" fmla="*/ 378 f67 1"/>
                <a:gd name="f74" fmla="*/ 462 f66 1"/>
                <a:gd name="f75" fmla="*/ 0 f67 1"/>
                <a:gd name="f76" fmla="*/ 29 f67 1"/>
                <a:gd name="f77" fmla="*/ 454 f66 1"/>
                <a:gd name="f78" fmla="*/ 141 f67 1"/>
                <a:gd name="f79" fmla="*/ 443 f66 1"/>
                <a:gd name="f80" fmla="*/ 283 f67 1"/>
                <a:gd name="f81" fmla="*/ 431 f66 1"/>
                <a:gd name="f82" fmla="*/ 320 f67 1"/>
                <a:gd name="f83" fmla="*/ 396 f66 1"/>
                <a:gd name="f84" fmla="*/ 328 f67 1"/>
                <a:gd name="f85" fmla="*/ 238 f66 1"/>
                <a:gd name="f86" fmla="*/ 336 f67 1"/>
                <a:gd name="f87" fmla="*/ 153 f66 1"/>
                <a:gd name="f88" fmla="*/ 362 f67 1"/>
                <a:gd name="f89" fmla="*/ 31 f66 1"/>
                <a:gd name="f90" fmla="+- f68 0 f1"/>
                <a:gd name="f91" fmla="*/ f71 1 383"/>
                <a:gd name="f92" fmla="*/ f72 1 462"/>
                <a:gd name="f93" fmla="*/ f73 1 383"/>
                <a:gd name="f94" fmla="*/ f74 1 462"/>
                <a:gd name="f95" fmla="*/ f75 1 383"/>
                <a:gd name="f96" fmla="*/ f76 1 383"/>
                <a:gd name="f97" fmla="*/ f77 1 462"/>
                <a:gd name="f98" fmla="*/ f78 1 383"/>
                <a:gd name="f99" fmla="*/ f79 1 462"/>
                <a:gd name="f100" fmla="*/ f80 1 383"/>
                <a:gd name="f101" fmla="*/ f81 1 462"/>
                <a:gd name="f102" fmla="*/ f82 1 383"/>
                <a:gd name="f103" fmla="*/ f83 1 462"/>
                <a:gd name="f104" fmla="*/ f84 1 383"/>
                <a:gd name="f105" fmla="*/ f85 1 462"/>
                <a:gd name="f106" fmla="*/ f86 1 383"/>
                <a:gd name="f107" fmla="*/ f87 1 462"/>
                <a:gd name="f108" fmla="*/ f88 1 383"/>
                <a:gd name="f109" fmla="*/ f89 1 462"/>
                <a:gd name="f110" fmla="*/ 0 1 f69"/>
                <a:gd name="f111" fmla="*/ f63 1 f69"/>
                <a:gd name="f112" fmla="*/ 0 1 f70"/>
                <a:gd name="f113" fmla="*/ f64 1 f70"/>
                <a:gd name="f114" fmla="*/ f91 1 f69"/>
                <a:gd name="f115" fmla="*/ f92 1 f70"/>
                <a:gd name="f116" fmla="*/ f93 1 f69"/>
                <a:gd name="f117" fmla="*/ f94 1 f70"/>
                <a:gd name="f118" fmla="*/ f95 1 f69"/>
                <a:gd name="f119" fmla="*/ f96 1 f69"/>
                <a:gd name="f120" fmla="*/ f97 1 f70"/>
                <a:gd name="f121" fmla="*/ f98 1 f69"/>
                <a:gd name="f122" fmla="*/ f99 1 f70"/>
                <a:gd name="f123" fmla="*/ f100 1 f69"/>
                <a:gd name="f124" fmla="*/ f101 1 f70"/>
                <a:gd name="f125" fmla="*/ f102 1 f69"/>
                <a:gd name="f126" fmla="*/ f103 1 f70"/>
                <a:gd name="f127" fmla="*/ f104 1 f69"/>
                <a:gd name="f128" fmla="*/ f105 1 f70"/>
                <a:gd name="f129" fmla="*/ f106 1 f69"/>
                <a:gd name="f130" fmla="*/ f107 1 f70"/>
                <a:gd name="f131" fmla="*/ f108 1 f69"/>
                <a:gd name="f132" fmla="*/ f109 1 f70"/>
                <a:gd name="f133" fmla="*/ f110 f60 1"/>
                <a:gd name="f134" fmla="*/ f111 f60 1"/>
                <a:gd name="f135" fmla="*/ f113 f61 1"/>
                <a:gd name="f136" fmla="*/ f112 f61 1"/>
                <a:gd name="f137" fmla="*/ f114 f60 1"/>
                <a:gd name="f138" fmla="*/ f115 f61 1"/>
                <a:gd name="f139" fmla="*/ f116 f60 1"/>
                <a:gd name="f140" fmla="*/ f117 f61 1"/>
                <a:gd name="f141" fmla="*/ f118 f60 1"/>
                <a:gd name="f142" fmla="*/ f119 f60 1"/>
                <a:gd name="f143" fmla="*/ f120 f61 1"/>
                <a:gd name="f144" fmla="*/ f121 f60 1"/>
                <a:gd name="f145" fmla="*/ f122 f61 1"/>
                <a:gd name="f146" fmla="*/ f123 f60 1"/>
                <a:gd name="f147" fmla="*/ f124 f61 1"/>
                <a:gd name="f148" fmla="*/ f125 f60 1"/>
                <a:gd name="f149" fmla="*/ f126 f61 1"/>
                <a:gd name="f150" fmla="*/ f127 f60 1"/>
                <a:gd name="f151" fmla="*/ f128 f61 1"/>
                <a:gd name="f152" fmla="*/ f129 f60 1"/>
                <a:gd name="f153" fmla="*/ f130 f61 1"/>
                <a:gd name="f154" fmla="*/ f131 f60 1"/>
                <a:gd name="f155" fmla="*/ f132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37" y="f138"/>
                </a:cxn>
                <a:cxn ang="f90">
                  <a:pos x="f139" y="f140"/>
                </a:cxn>
                <a:cxn ang="f90">
                  <a:pos x="f141" y="f140"/>
                </a:cxn>
                <a:cxn ang="f90">
                  <a:pos x="f142" y="f143"/>
                </a:cxn>
                <a:cxn ang="f90">
                  <a:pos x="f144" y="f145"/>
                </a:cxn>
                <a:cxn ang="f90">
                  <a:pos x="f146" y="f147"/>
                </a:cxn>
                <a:cxn ang="f90">
                  <a:pos x="f148" y="f149"/>
                </a:cxn>
                <a:cxn ang="f90">
                  <a:pos x="f150" y="f151"/>
                </a:cxn>
                <a:cxn ang="f90">
                  <a:pos x="f152" y="f153"/>
                </a:cxn>
                <a:cxn ang="f90">
                  <a:pos x="f154" y="f155"/>
                </a:cxn>
                <a:cxn ang="f90">
                  <a:pos x="f137" y="f138"/>
                </a:cxn>
              </a:cxnLst>
              <a:rect l="f133" t="f136" r="f134" b="f135"/>
              <a:pathLst>
                <a:path w="383" h="462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13" y="f7"/>
                    <a:pt x="f14" y="f7"/>
                    <a:pt x="f5" y="f7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3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17"/>
                    <a:pt x="f57" y="f58"/>
                    <a:pt x="f8" y="f5"/>
                  </a:cubicBezTo>
                  <a:close/>
                </a:path>
              </a:pathLst>
            </a:custGeom>
            <a:solidFill>
              <a:srgbClr val="ECAC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1C368FFD-EF30-99AB-68F5-622C25461E9A}"/>
                </a:ext>
              </a:extLst>
            </p:cNvPr>
            <p:cNvSpPr/>
            <p:nvPr/>
          </p:nvSpPr>
          <p:spPr>
            <a:xfrm>
              <a:off x="16206789" y="5645148"/>
              <a:ext cx="436561" cy="7937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295"/>
                <a:gd name="f8" fmla="val 156"/>
                <a:gd name="f9" fmla="val 280"/>
                <a:gd name="f10" fmla="val 155"/>
                <a:gd name="f11" fmla="val 144"/>
                <a:gd name="f12" fmla="val 293"/>
                <a:gd name="f13" fmla="val 136"/>
                <a:gd name="f14" fmla="val 291"/>
                <a:gd name="f15" fmla="val 126"/>
                <a:gd name="f16" fmla="val 288"/>
                <a:gd name="f17" fmla="val 111"/>
                <a:gd name="f18" fmla="val 108"/>
                <a:gd name="f19" fmla="val 276"/>
                <a:gd name="f20" fmla="val 102"/>
                <a:gd name="f21" fmla="val 237"/>
                <a:gd name="f22" fmla="val 238"/>
                <a:gd name="f23" fmla="val 64"/>
                <a:gd name="f24" fmla="val 59"/>
                <a:gd name="f25" fmla="val 53"/>
                <a:gd name="f26" fmla="val 235"/>
                <a:gd name="f27" fmla="val 49"/>
                <a:gd name="f28" fmla="val 240"/>
                <a:gd name="f29" fmla="val 52"/>
                <a:gd name="f30" fmla="val 257"/>
                <a:gd name="f31" fmla="val 274"/>
                <a:gd name="f32" fmla="val 41"/>
                <a:gd name="f33" fmla="val 294"/>
                <a:gd name="f34" fmla="val 6"/>
                <a:gd name="f35" fmla="val 252"/>
                <a:gd name="f36" fmla="val 17"/>
                <a:gd name="f37" fmla="val 176"/>
                <a:gd name="f38" fmla="val 30"/>
                <a:gd name="f39" fmla="val 100"/>
                <a:gd name="f40" fmla="val 24"/>
                <a:gd name="f41" fmla="val 44"/>
                <a:gd name="f42" fmla="val 8"/>
                <a:gd name="f43" fmla="val 67"/>
                <a:gd name="f44" fmla="val 2"/>
                <a:gd name="f45" fmla="val 82"/>
                <a:gd name="f46" fmla="val 4"/>
                <a:gd name="f47" fmla="val 97"/>
                <a:gd name="f48" fmla="val 112"/>
                <a:gd name="f49" fmla="val 124"/>
                <a:gd name="f50" fmla="val 127"/>
                <a:gd name="f51" fmla="val 60"/>
                <a:gd name="f52" fmla="val 131"/>
                <a:gd name="f53" fmla="val 90"/>
                <a:gd name="f54" fmla="val 140"/>
                <a:gd name="f55" fmla="val 146"/>
                <a:gd name="f56" fmla="val 149"/>
                <a:gd name="f57" fmla="val 202"/>
                <a:gd name="f58" fmla="val 158"/>
                <a:gd name="f59" fmla="val 258"/>
                <a:gd name="f60" fmla="val 160"/>
                <a:gd name="f61" fmla="val 265"/>
                <a:gd name="f62" fmla="val 273"/>
                <a:gd name="f63" fmla="+- 0 0 -90"/>
                <a:gd name="f64" fmla="*/ f3 1 162"/>
                <a:gd name="f65" fmla="*/ f4 1 295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162"/>
                <a:gd name="f74" fmla="*/ f70 1 295"/>
                <a:gd name="f75" fmla="*/ 156 f71 1"/>
                <a:gd name="f76" fmla="*/ 280 f70 1"/>
                <a:gd name="f77" fmla="*/ 136 f71 1"/>
                <a:gd name="f78" fmla="*/ 291 f70 1"/>
                <a:gd name="f79" fmla="*/ 108 f71 1"/>
                <a:gd name="f80" fmla="*/ 276 f70 1"/>
                <a:gd name="f81" fmla="*/ 64 f71 1"/>
                <a:gd name="f82" fmla="*/ 237 f70 1"/>
                <a:gd name="f83" fmla="*/ 49 f71 1"/>
                <a:gd name="f84" fmla="*/ 240 f70 1"/>
                <a:gd name="f85" fmla="*/ 41 f71 1"/>
                <a:gd name="f86" fmla="*/ 288 f70 1"/>
                <a:gd name="f87" fmla="*/ 6 f71 1"/>
                <a:gd name="f88" fmla="*/ 252 f70 1"/>
                <a:gd name="f89" fmla="*/ 24 f70 1"/>
                <a:gd name="f90" fmla="*/ 67 f71 1"/>
                <a:gd name="f91" fmla="*/ 2 f70 1"/>
                <a:gd name="f92" fmla="*/ 112 f71 1"/>
                <a:gd name="f93" fmla="*/ 131 f71 1"/>
                <a:gd name="f94" fmla="*/ 90 f70 1"/>
                <a:gd name="f95" fmla="*/ 158 f71 1"/>
                <a:gd name="f96" fmla="*/ 258 f70 1"/>
                <a:gd name="f97" fmla="+- f72 0 f1"/>
                <a:gd name="f98" fmla="*/ f75 1 162"/>
                <a:gd name="f99" fmla="*/ f76 1 295"/>
                <a:gd name="f100" fmla="*/ f77 1 162"/>
                <a:gd name="f101" fmla="*/ f78 1 295"/>
                <a:gd name="f102" fmla="*/ f79 1 162"/>
                <a:gd name="f103" fmla="*/ f80 1 295"/>
                <a:gd name="f104" fmla="*/ f81 1 162"/>
                <a:gd name="f105" fmla="*/ f82 1 295"/>
                <a:gd name="f106" fmla="*/ f83 1 162"/>
                <a:gd name="f107" fmla="*/ f84 1 295"/>
                <a:gd name="f108" fmla="*/ f85 1 162"/>
                <a:gd name="f109" fmla="*/ f86 1 295"/>
                <a:gd name="f110" fmla="*/ f87 1 162"/>
                <a:gd name="f111" fmla="*/ f88 1 295"/>
                <a:gd name="f112" fmla="*/ f89 1 295"/>
                <a:gd name="f113" fmla="*/ f90 1 162"/>
                <a:gd name="f114" fmla="*/ f91 1 295"/>
                <a:gd name="f115" fmla="*/ f92 1 162"/>
                <a:gd name="f116" fmla="*/ f93 1 162"/>
                <a:gd name="f117" fmla="*/ f94 1 295"/>
                <a:gd name="f118" fmla="*/ f95 1 162"/>
                <a:gd name="f119" fmla="*/ f96 1 295"/>
                <a:gd name="f120" fmla="*/ 0 1 f73"/>
                <a:gd name="f121" fmla="*/ f67 1 f73"/>
                <a:gd name="f122" fmla="*/ 0 1 f74"/>
                <a:gd name="f123" fmla="*/ f68 1 f74"/>
                <a:gd name="f124" fmla="*/ f98 1 f73"/>
                <a:gd name="f125" fmla="*/ f99 1 f74"/>
                <a:gd name="f126" fmla="*/ f100 1 f73"/>
                <a:gd name="f127" fmla="*/ f101 1 f74"/>
                <a:gd name="f128" fmla="*/ f102 1 f73"/>
                <a:gd name="f129" fmla="*/ f103 1 f74"/>
                <a:gd name="f130" fmla="*/ f104 1 f73"/>
                <a:gd name="f131" fmla="*/ f105 1 f74"/>
                <a:gd name="f132" fmla="*/ f106 1 f73"/>
                <a:gd name="f133" fmla="*/ f107 1 f74"/>
                <a:gd name="f134" fmla="*/ f108 1 f73"/>
                <a:gd name="f135" fmla="*/ f109 1 f74"/>
                <a:gd name="f136" fmla="*/ f110 1 f73"/>
                <a:gd name="f137" fmla="*/ f111 1 f74"/>
                <a:gd name="f138" fmla="*/ f112 1 f74"/>
                <a:gd name="f139" fmla="*/ f113 1 f73"/>
                <a:gd name="f140" fmla="*/ f114 1 f74"/>
                <a:gd name="f141" fmla="*/ f115 1 f73"/>
                <a:gd name="f142" fmla="*/ f116 1 f73"/>
                <a:gd name="f143" fmla="*/ f117 1 f74"/>
                <a:gd name="f144" fmla="*/ f118 1 f73"/>
                <a:gd name="f145" fmla="*/ f119 1 f74"/>
                <a:gd name="f146" fmla="*/ f120 f64 1"/>
                <a:gd name="f147" fmla="*/ f121 f64 1"/>
                <a:gd name="f148" fmla="*/ f123 f65 1"/>
                <a:gd name="f149" fmla="*/ f122 f65 1"/>
                <a:gd name="f150" fmla="*/ f124 f64 1"/>
                <a:gd name="f151" fmla="*/ f125 f65 1"/>
                <a:gd name="f152" fmla="*/ f126 f64 1"/>
                <a:gd name="f153" fmla="*/ f127 f65 1"/>
                <a:gd name="f154" fmla="*/ f128 f64 1"/>
                <a:gd name="f155" fmla="*/ f129 f65 1"/>
                <a:gd name="f156" fmla="*/ f130 f64 1"/>
                <a:gd name="f157" fmla="*/ f131 f65 1"/>
                <a:gd name="f158" fmla="*/ f132 f64 1"/>
                <a:gd name="f159" fmla="*/ f133 f65 1"/>
                <a:gd name="f160" fmla="*/ f134 f64 1"/>
                <a:gd name="f161" fmla="*/ f135 f65 1"/>
                <a:gd name="f162" fmla="*/ f136 f64 1"/>
                <a:gd name="f163" fmla="*/ f137 f65 1"/>
                <a:gd name="f164" fmla="*/ f138 f65 1"/>
                <a:gd name="f165" fmla="*/ f139 f64 1"/>
                <a:gd name="f166" fmla="*/ f140 f65 1"/>
                <a:gd name="f167" fmla="*/ f141 f64 1"/>
                <a:gd name="f168" fmla="*/ f142 f64 1"/>
                <a:gd name="f169" fmla="*/ f143 f65 1"/>
                <a:gd name="f170" fmla="*/ f144 f64 1"/>
                <a:gd name="f171" fmla="*/ f14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0" y="f151"/>
                </a:cxn>
                <a:cxn ang="f97">
                  <a:pos x="f152" y="f153"/>
                </a:cxn>
                <a:cxn ang="f97">
                  <a:pos x="f154" y="f155"/>
                </a:cxn>
                <a:cxn ang="f97">
                  <a:pos x="f156" y="f157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0" y="f164"/>
                </a:cxn>
                <a:cxn ang="f97">
                  <a:pos x="f165" y="f166"/>
                </a:cxn>
                <a:cxn ang="f97">
                  <a:pos x="f167" y="f166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50" y="f151"/>
                </a:cxn>
              </a:cxnLst>
              <a:rect l="f146" t="f149" r="f147" b="f148"/>
              <a:pathLst>
                <a:path w="162" h="295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20" y="f22"/>
                    <a:pt x="f23" y="f21"/>
                  </a:cubicBezTo>
                  <a:cubicBezTo>
                    <a:pt x="f24" y="f21"/>
                    <a:pt x="f25" y="f26"/>
                    <a:pt x="f27" y="f28"/>
                  </a:cubicBezTo>
                  <a:cubicBezTo>
                    <a:pt x="f29" y="f30"/>
                    <a:pt x="f29" y="f31"/>
                    <a:pt x="f32" y="f16"/>
                  </a:cubicBezTo>
                  <a:cubicBezTo>
                    <a:pt x="f5" y="f33"/>
                    <a:pt x="f5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27" y="f5"/>
                    <a:pt x="f43" y="f44"/>
                  </a:cubicBezTo>
                  <a:cubicBezTo>
                    <a:pt x="f45" y="f46"/>
                    <a:pt x="f47" y="f44"/>
                    <a:pt x="f48" y="f44"/>
                  </a:cubicBezTo>
                  <a:cubicBezTo>
                    <a:pt x="f49" y="f38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" y="f62"/>
                    <a:pt x="f8" y="f9"/>
                  </a:cubicBezTo>
                  <a:close/>
                </a:path>
              </a:pathLst>
            </a:custGeom>
            <a:solidFill>
              <a:srgbClr val="CC6E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556A6B78-B94B-5829-12C4-48CE61549616}"/>
                </a:ext>
              </a:extLst>
            </p:cNvPr>
            <p:cNvSpPr/>
            <p:nvPr/>
          </p:nvSpPr>
          <p:spPr>
            <a:xfrm>
              <a:off x="16194088" y="8213726"/>
              <a:ext cx="434970" cy="806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300"/>
                <a:gd name="f8" fmla="val 102"/>
                <a:gd name="f9" fmla="val 294"/>
                <a:gd name="f10" fmla="val 87"/>
                <a:gd name="f11" fmla="val 69"/>
                <a:gd name="f12" fmla="val 60"/>
                <a:gd name="f13" fmla="val 293"/>
                <a:gd name="f14" fmla="val 53"/>
                <a:gd name="f15" fmla="val 287"/>
                <a:gd name="f16" fmla="val 56"/>
                <a:gd name="f17" fmla="val 267"/>
                <a:gd name="f18" fmla="val 58"/>
                <a:gd name="f19" fmla="val 253"/>
                <a:gd name="f20" fmla="val 63"/>
                <a:gd name="f21" fmla="val 197"/>
                <a:gd name="f22" fmla="val 38"/>
                <a:gd name="f23" fmla="val 147"/>
                <a:gd name="f24" fmla="val 25"/>
                <a:gd name="f25" fmla="val 94"/>
                <a:gd name="f26" fmla="val 18"/>
                <a:gd name="f27" fmla="val 70"/>
                <a:gd name="f28" fmla="val 11"/>
                <a:gd name="f29" fmla="val 46"/>
                <a:gd name="f30" fmla="val 3"/>
                <a:gd name="f31" fmla="val 22"/>
                <a:gd name="f32" fmla="val 2"/>
                <a:gd name="f33" fmla="val 6"/>
                <a:gd name="f34" fmla="val 13"/>
                <a:gd name="f35" fmla="val 8"/>
                <a:gd name="f36" fmla="val 26"/>
                <a:gd name="f37" fmla="val 10"/>
                <a:gd name="f38" fmla="val 42"/>
                <a:gd name="f39" fmla="val 1"/>
                <a:gd name="f40" fmla="val 50"/>
                <a:gd name="f41" fmla="val 20"/>
                <a:gd name="f42" fmla="val 64"/>
                <a:gd name="f43" fmla="val 40"/>
                <a:gd name="f44" fmla="val 65"/>
                <a:gd name="f45" fmla="val 66"/>
                <a:gd name="f46" fmla="val 73"/>
                <a:gd name="f47" fmla="val 89"/>
                <a:gd name="f48" fmla="val 77"/>
                <a:gd name="f49" fmla="val 100"/>
                <a:gd name="f50" fmla="val 75"/>
                <a:gd name="f51" fmla="val 113"/>
                <a:gd name="f52" fmla="val 86"/>
                <a:gd name="f53" fmla="val 121"/>
                <a:gd name="f54" fmla="val 95"/>
                <a:gd name="f55" fmla="val 88"/>
                <a:gd name="f56" fmla="val 104"/>
                <a:gd name="f57" fmla="val 112"/>
                <a:gd name="f58" fmla="val 23"/>
                <a:gd name="f59" fmla="val 114"/>
                <a:gd name="f60" fmla="val 17"/>
                <a:gd name="f61" fmla="val 122"/>
                <a:gd name="f62" fmla="val 9"/>
                <a:gd name="f63" fmla="val 134"/>
                <a:gd name="f64" fmla="val 148"/>
                <a:gd name="f65" fmla="val 157"/>
                <a:gd name="f66" fmla="val 16"/>
                <a:gd name="f67" fmla="val 36"/>
                <a:gd name="f68" fmla="val 154"/>
                <a:gd name="f69" fmla="val 140"/>
                <a:gd name="f70" fmla="val 130"/>
                <a:gd name="f71" fmla="val 131"/>
                <a:gd name="f72" fmla="val 115"/>
                <a:gd name="f73" fmla="val 173"/>
                <a:gd name="f74" fmla="val 105"/>
                <a:gd name="f75" fmla="val 203"/>
                <a:gd name="f76" fmla="val 107"/>
                <a:gd name="f77" fmla="val 233"/>
                <a:gd name="f78" fmla="val 264"/>
                <a:gd name="f79" fmla="val 274"/>
                <a:gd name="f80" fmla="val 109"/>
                <a:gd name="f81" fmla="val 285"/>
                <a:gd name="f82" fmla="+- 0 0 -90"/>
                <a:gd name="f83" fmla="*/ f3 1 162"/>
                <a:gd name="f84" fmla="*/ f4 1 300"/>
                <a:gd name="f85" fmla="val f5"/>
                <a:gd name="f86" fmla="val f6"/>
                <a:gd name="f87" fmla="val f7"/>
                <a:gd name="f88" fmla="*/ f82 f0 1"/>
                <a:gd name="f89" fmla="+- f87 0 f85"/>
                <a:gd name="f90" fmla="+- f86 0 f85"/>
                <a:gd name="f91" fmla="*/ f88 1 f2"/>
                <a:gd name="f92" fmla="*/ f90 1 162"/>
                <a:gd name="f93" fmla="*/ f89 1 300"/>
                <a:gd name="f94" fmla="*/ 102 f90 1"/>
                <a:gd name="f95" fmla="*/ 294 f89 1"/>
                <a:gd name="f96" fmla="*/ 60 f90 1"/>
                <a:gd name="f97" fmla="*/ 293 f89 1"/>
                <a:gd name="f98" fmla="*/ 58 f90 1"/>
                <a:gd name="f99" fmla="*/ 253 f89 1"/>
                <a:gd name="f100" fmla="*/ 25 f90 1"/>
                <a:gd name="f101" fmla="*/ 94 f89 1"/>
                <a:gd name="f102" fmla="*/ 3 f90 1"/>
                <a:gd name="f103" fmla="*/ 22 f89 1"/>
                <a:gd name="f104" fmla="*/ 13 f90 1"/>
                <a:gd name="f105" fmla="*/ 8 f89 1"/>
                <a:gd name="f106" fmla="*/ 50 f90 1"/>
                <a:gd name="f107" fmla="*/ 20 f89 1"/>
                <a:gd name="f108" fmla="*/ 73 f90 1"/>
                <a:gd name="f109" fmla="*/ 89 f89 1"/>
                <a:gd name="f110" fmla="*/ 86 f90 1"/>
                <a:gd name="f111" fmla="*/ 121 f89 1"/>
                <a:gd name="f112" fmla="*/ 112 f90 1"/>
                <a:gd name="f113" fmla="*/ 23 f89 1"/>
                <a:gd name="f114" fmla="*/ 122 f90 1"/>
                <a:gd name="f115" fmla="*/ 9 f89 1"/>
                <a:gd name="f116" fmla="*/ 157 f90 1"/>
                <a:gd name="f117" fmla="*/ 16 f89 1"/>
                <a:gd name="f118" fmla="*/ 154 f90 1"/>
                <a:gd name="f119" fmla="*/ 46 f89 1"/>
                <a:gd name="f120" fmla="*/ 115 f90 1"/>
                <a:gd name="f121" fmla="*/ 173 f89 1"/>
                <a:gd name="f122" fmla="*/ 107 f90 1"/>
                <a:gd name="f123" fmla="*/ 264 f89 1"/>
                <a:gd name="f124" fmla="+- f91 0 f1"/>
                <a:gd name="f125" fmla="*/ f94 1 162"/>
                <a:gd name="f126" fmla="*/ f95 1 300"/>
                <a:gd name="f127" fmla="*/ f96 1 162"/>
                <a:gd name="f128" fmla="*/ f97 1 300"/>
                <a:gd name="f129" fmla="*/ f98 1 162"/>
                <a:gd name="f130" fmla="*/ f99 1 300"/>
                <a:gd name="f131" fmla="*/ f100 1 162"/>
                <a:gd name="f132" fmla="*/ f101 1 300"/>
                <a:gd name="f133" fmla="*/ f102 1 162"/>
                <a:gd name="f134" fmla="*/ f103 1 300"/>
                <a:gd name="f135" fmla="*/ f104 1 162"/>
                <a:gd name="f136" fmla="*/ f105 1 300"/>
                <a:gd name="f137" fmla="*/ f106 1 162"/>
                <a:gd name="f138" fmla="*/ f107 1 300"/>
                <a:gd name="f139" fmla="*/ f108 1 162"/>
                <a:gd name="f140" fmla="*/ f109 1 300"/>
                <a:gd name="f141" fmla="*/ f110 1 162"/>
                <a:gd name="f142" fmla="*/ f111 1 300"/>
                <a:gd name="f143" fmla="*/ f112 1 162"/>
                <a:gd name="f144" fmla="*/ f113 1 300"/>
                <a:gd name="f145" fmla="*/ f114 1 162"/>
                <a:gd name="f146" fmla="*/ f115 1 300"/>
                <a:gd name="f147" fmla="*/ f116 1 162"/>
                <a:gd name="f148" fmla="*/ f117 1 300"/>
                <a:gd name="f149" fmla="*/ f118 1 162"/>
                <a:gd name="f150" fmla="*/ f119 1 300"/>
                <a:gd name="f151" fmla="*/ f120 1 162"/>
                <a:gd name="f152" fmla="*/ f121 1 300"/>
                <a:gd name="f153" fmla="*/ f122 1 162"/>
                <a:gd name="f154" fmla="*/ f123 1 300"/>
                <a:gd name="f155" fmla="*/ 0 1 f92"/>
                <a:gd name="f156" fmla="*/ f86 1 f92"/>
                <a:gd name="f157" fmla="*/ 0 1 f93"/>
                <a:gd name="f158" fmla="*/ f87 1 f93"/>
                <a:gd name="f159" fmla="*/ f125 1 f92"/>
                <a:gd name="f160" fmla="*/ f126 1 f93"/>
                <a:gd name="f161" fmla="*/ f127 1 f92"/>
                <a:gd name="f162" fmla="*/ f128 1 f93"/>
                <a:gd name="f163" fmla="*/ f129 1 f92"/>
                <a:gd name="f164" fmla="*/ f130 1 f93"/>
                <a:gd name="f165" fmla="*/ f131 1 f92"/>
                <a:gd name="f166" fmla="*/ f132 1 f93"/>
                <a:gd name="f167" fmla="*/ f133 1 f92"/>
                <a:gd name="f168" fmla="*/ f134 1 f93"/>
                <a:gd name="f169" fmla="*/ f135 1 f92"/>
                <a:gd name="f170" fmla="*/ f136 1 f93"/>
                <a:gd name="f171" fmla="*/ f137 1 f92"/>
                <a:gd name="f172" fmla="*/ f138 1 f93"/>
                <a:gd name="f173" fmla="*/ f139 1 f92"/>
                <a:gd name="f174" fmla="*/ f140 1 f93"/>
                <a:gd name="f175" fmla="*/ f141 1 f92"/>
                <a:gd name="f176" fmla="*/ f142 1 f93"/>
                <a:gd name="f177" fmla="*/ f143 1 f92"/>
                <a:gd name="f178" fmla="*/ f144 1 f93"/>
                <a:gd name="f179" fmla="*/ f145 1 f92"/>
                <a:gd name="f180" fmla="*/ f146 1 f93"/>
                <a:gd name="f181" fmla="*/ f147 1 f92"/>
                <a:gd name="f182" fmla="*/ f148 1 f93"/>
                <a:gd name="f183" fmla="*/ f149 1 f92"/>
                <a:gd name="f184" fmla="*/ f150 1 f93"/>
                <a:gd name="f185" fmla="*/ f151 1 f92"/>
                <a:gd name="f186" fmla="*/ f152 1 f93"/>
                <a:gd name="f187" fmla="*/ f153 1 f92"/>
                <a:gd name="f188" fmla="*/ f154 1 f93"/>
                <a:gd name="f189" fmla="*/ f155 f83 1"/>
                <a:gd name="f190" fmla="*/ f156 f83 1"/>
                <a:gd name="f191" fmla="*/ f158 f84 1"/>
                <a:gd name="f192" fmla="*/ f157 f84 1"/>
                <a:gd name="f193" fmla="*/ f159 f83 1"/>
                <a:gd name="f194" fmla="*/ f160 f84 1"/>
                <a:gd name="f195" fmla="*/ f161 f83 1"/>
                <a:gd name="f196" fmla="*/ f162 f84 1"/>
                <a:gd name="f197" fmla="*/ f163 f83 1"/>
                <a:gd name="f198" fmla="*/ f164 f84 1"/>
                <a:gd name="f199" fmla="*/ f165 f83 1"/>
                <a:gd name="f200" fmla="*/ f166 f84 1"/>
                <a:gd name="f201" fmla="*/ f167 f83 1"/>
                <a:gd name="f202" fmla="*/ f168 f84 1"/>
                <a:gd name="f203" fmla="*/ f169 f83 1"/>
                <a:gd name="f204" fmla="*/ f170 f84 1"/>
                <a:gd name="f205" fmla="*/ f171 f83 1"/>
                <a:gd name="f206" fmla="*/ f172 f84 1"/>
                <a:gd name="f207" fmla="*/ f173 f83 1"/>
                <a:gd name="f208" fmla="*/ f174 f84 1"/>
                <a:gd name="f209" fmla="*/ f175 f83 1"/>
                <a:gd name="f210" fmla="*/ f176 f84 1"/>
                <a:gd name="f211" fmla="*/ f177 f83 1"/>
                <a:gd name="f212" fmla="*/ f178 f84 1"/>
                <a:gd name="f213" fmla="*/ f179 f83 1"/>
                <a:gd name="f214" fmla="*/ f180 f84 1"/>
                <a:gd name="f215" fmla="*/ f181 f83 1"/>
                <a:gd name="f216" fmla="*/ f182 f84 1"/>
                <a:gd name="f217" fmla="*/ f183 f83 1"/>
                <a:gd name="f218" fmla="*/ f184 f84 1"/>
                <a:gd name="f219" fmla="*/ f185 f83 1"/>
                <a:gd name="f220" fmla="*/ f186 f84 1"/>
                <a:gd name="f221" fmla="*/ f187 f83 1"/>
                <a:gd name="f222" fmla="*/ f188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93" y="f194"/>
                </a:cxn>
                <a:cxn ang="f124">
                  <a:pos x="f195" y="f196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201" y="f202"/>
                </a:cxn>
                <a:cxn ang="f124">
                  <a:pos x="f203" y="f204"/>
                </a:cxn>
                <a:cxn ang="f124">
                  <a:pos x="f205" y="f206"/>
                </a:cxn>
                <a:cxn ang="f124">
                  <a:pos x="f207" y="f208"/>
                </a:cxn>
                <a:cxn ang="f124">
                  <a:pos x="f209" y="f210"/>
                </a:cxn>
                <a:cxn ang="f124">
                  <a:pos x="f211" y="f212"/>
                </a:cxn>
                <a:cxn ang="f124">
                  <a:pos x="f213" y="f214"/>
                </a:cxn>
                <a:cxn ang="f124">
                  <a:pos x="f215" y="f216"/>
                </a:cxn>
                <a:cxn ang="f124">
                  <a:pos x="f217" y="f218"/>
                </a:cxn>
                <a:cxn ang="f124">
                  <a:pos x="f219" y="f220"/>
                </a:cxn>
                <a:cxn ang="f124">
                  <a:pos x="f221" y="f222"/>
                </a:cxn>
                <a:cxn ang="f124">
                  <a:pos x="f193" y="f194"/>
                </a:cxn>
              </a:cxnLst>
              <a:rect l="f189" t="f192" r="f190" b="f191"/>
              <a:pathLst>
                <a:path w="162" h="300">
                  <a:moveTo>
                    <a:pt x="f8" y="f9"/>
                  </a:moveTo>
                  <a:cubicBezTo>
                    <a:pt x="f10" y="f9"/>
                    <a:pt x="f11" y="f7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5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16"/>
                    <a:pt x="f57" y="f58"/>
                  </a:cubicBezTo>
                  <a:cubicBezTo>
                    <a:pt x="f59" y="f60"/>
                    <a:pt x="f59" y="f35"/>
                    <a:pt x="f61" y="f62"/>
                  </a:cubicBezTo>
                  <a:cubicBezTo>
                    <a:pt x="f63" y="f37"/>
                    <a:pt x="f64" y="f5"/>
                    <a:pt x="f65" y="f66"/>
                  </a:cubicBezTo>
                  <a:cubicBezTo>
                    <a:pt x="f6" y="f36"/>
                    <a:pt x="f65" y="f67"/>
                    <a:pt x="f68" y="f29"/>
                  </a:cubicBezTo>
                  <a:cubicBezTo>
                    <a:pt x="f69" y="f55"/>
                    <a:pt x="f70" y="f71"/>
                    <a:pt x="f72" y="f73"/>
                  </a:cubicBezTo>
                  <a:cubicBezTo>
                    <a:pt x="f74" y="f75"/>
                    <a:pt x="f76" y="f77"/>
                    <a:pt x="f76" y="f78"/>
                  </a:cubicBezTo>
                  <a:cubicBezTo>
                    <a:pt x="f76" y="f79"/>
                    <a:pt x="f80" y="f81"/>
                    <a:pt x="f8" y="f9"/>
                  </a:cubicBezTo>
                  <a:close/>
                </a:path>
              </a:pathLst>
            </a:custGeom>
            <a:solidFill>
              <a:srgbClr val="CB6F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21D1AD78-0030-C014-0807-68A14B921203}"/>
                </a:ext>
              </a:extLst>
            </p:cNvPr>
            <p:cNvSpPr/>
            <p:nvPr/>
          </p:nvSpPr>
          <p:spPr>
            <a:xfrm>
              <a:off x="16186151" y="6950070"/>
              <a:ext cx="150811" cy="776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288"/>
                <a:gd name="f8" fmla="val 2"/>
                <a:gd name="f9" fmla="val 277"/>
                <a:gd name="f10" fmla="val 37"/>
                <a:gd name="f11" fmla="val 243"/>
                <a:gd name="f12" fmla="val 40"/>
                <a:gd name="f13" fmla="val 179"/>
                <a:gd name="f14" fmla="val 8"/>
                <a:gd name="f15" fmla="val 141"/>
                <a:gd name="f16" fmla="val 132"/>
                <a:gd name="f17" fmla="val 6"/>
                <a:gd name="f18" fmla="val 127"/>
                <a:gd name="f19" fmla="val 10"/>
                <a:gd name="f20" fmla="val 121"/>
                <a:gd name="f21" fmla="val 31"/>
                <a:gd name="f22" fmla="val 90"/>
                <a:gd name="f23" fmla="val 30"/>
                <a:gd name="f24" fmla="val 41"/>
                <a:gd name="f25" fmla="val 7"/>
                <a:gd name="f26" fmla="val 14"/>
                <a:gd name="f27" fmla="val 13"/>
                <a:gd name="f28" fmla="val 21"/>
                <a:gd name="f29" fmla="val 26"/>
                <a:gd name="f30" fmla="val 45"/>
                <a:gd name="f31" fmla="val 47"/>
                <a:gd name="f32" fmla="val 54"/>
                <a:gd name="f33" fmla="val 44"/>
                <a:gd name="f34" fmla="val 76"/>
                <a:gd name="f35" fmla="val 42"/>
                <a:gd name="f36" fmla="val 94"/>
                <a:gd name="f37" fmla="val 113"/>
                <a:gd name="f38" fmla="val 27"/>
                <a:gd name="f39" fmla="val 126"/>
                <a:gd name="f40" fmla="val 20"/>
                <a:gd name="f41" fmla="val 131"/>
                <a:gd name="f42" fmla="val 137"/>
                <a:gd name="f43" fmla="val 170"/>
                <a:gd name="f44" fmla="val 239"/>
                <a:gd name="f45" fmla="val 32"/>
                <a:gd name="f46" fmla="val 267"/>
                <a:gd name="f47" fmla="val 25"/>
                <a:gd name="f48" fmla="val 275"/>
                <a:gd name="f49" fmla="val 17"/>
                <a:gd name="f50" fmla="+- 0 0 -90"/>
                <a:gd name="f51" fmla="*/ f3 1 56"/>
                <a:gd name="f52" fmla="*/ f4 1 288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56"/>
                <a:gd name="f61" fmla="*/ f57 1 288"/>
                <a:gd name="f62" fmla="*/ 2 f58 1"/>
                <a:gd name="f63" fmla="*/ 277 f57 1"/>
                <a:gd name="f64" fmla="*/ 8 f58 1"/>
                <a:gd name="f65" fmla="*/ 141 f57 1"/>
                <a:gd name="f66" fmla="*/ 10 f58 1"/>
                <a:gd name="f67" fmla="*/ 121 f57 1"/>
                <a:gd name="f68" fmla="*/ 7 f58 1"/>
                <a:gd name="f69" fmla="*/ 14 f57 1"/>
                <a:gd name="f70" fmla="*/ 26 f58 1"/>
                <a:gd name="f71" fmla="*/ 44 f58 1"/>
                <a:gd name="f72" fmla="*/ 76 f57 1"/>
                <a:gd name="f73" fmla="*/ 27 f58 1"/>
                <a:gd name="f74" fmla="*/ 126 f57 1"/>
                <a:gd name="f75" fmla="*/ 30 f58 1"/>
                <a:gd name="f76" fmla="*/ 32 f58 1"/>
                <a:gd name="f77" fmla="*/ 267 f57 1"/>
                <a:gd name="f78" fmla="+- f59 0 f1"/>
                <a:gd name="f79" fmla="*/ f62 1 56"/>
                <a:gd name="f80" fmla="*/ f63 1 288"/>
                <a:gd name="f81" fmla="*/ f64 1 56"/>
                <a:gd name="f82" fmla="*/ f65 1 288"/>
                <a:gd name="f83" fmla="*/ f66 1 56"/>
                <a:gd name="f84" fmla="*/ f67 1 288"/>
                <a:gd name="f85" fmla="*/ f68 1 56"/>
                <a:gd name="f86" fmla="*/ f69 1 288"/>
                <a:gd name="f87" fmla="*/ f70 1 56"/>
                <a:gd name="f88" fmla="*/ f71 1 56"/>
                <a:gd name="f89" fmla="*/ f72 1 288"/>
                <a:gd name="f90" fmla="*/ f73 1 56"/>
                <a:gd name="f91" fmla="*/ f74 1 288"/>
                <a:gd name="f92" fmla="*/ f75 1 56"/>
                <a:gd name="f93" fmla="*/ f76 1 56"/>
                <a:gd name="f94" fmla="*/ f77 1 288"/>
                <a:gd name="f95" fmla="*/ 0 1 f60"/>
                <a:gd name="f96" fmla="*/ f54 1 f60"/>
                <a:gd name="f97" fmla="*/ 0 1 f61"/>
                <a:gd name="f98" fmla="*/ f55 1 f61"/>
                <a:gd name="f99" fmla="*/ f79 1 f60"/>
                <a:gd name="f100" fmla="*/ f80 1 f61"/>
                <a:gd name="f101" fmla="*/ f81 1 f60"/>
                <a:gd name="f102" fmla="*/ f82 1 f61"/>
                <a:gd name="f103" fmla="*/ f83 1 f60"/>
                <a:gd name="f104" fmla="*/ f84 1 f61"/>
                <a:gd name="f105" fmla="*/ f85 1 f60"/>
                <a:gd name="f106" fmla="*/ f86 1 f61"/>
                <a:gd name="f107" fmla="*/ f87 1 f60"/>
                <a:gd name="f108" fmla="*/ f88 1 f60"/>
                <a:gd name="f109" fmla="*/ f89 1 f61"/>
                <a:gd name="f110" fmla="*/ f90 1 f60"/>
                <a:gd name="f111" fmla="*/ f91 1 f61"/>
                <a:gd name="f112" fmla="*/ f92 1 f60"/>
                <a:gd name="f113" fmla="*/ f93 1 f60"/>
                <a:gd name="f114" fmla="*/ f94 1 f61"/>
                <a:gd name="f115" fmla="*/ f95 f51 1"/>
                <a:gd name="f116" fmla="*/ f96 f51 1"/>
                <a:gd name="f117" fmla="*/ f98 f52 1"/>
                <a:gd name="f118" fmla="*/ f97 f52 1"/>
                <a:gd name="f119" fmla="*/ f99 f51 1"/>
                <a:gd name="f120" fmla="*/ f100 f52 1"/>
                <a:gd name="f121" fmla="*/ f101 f51 1"/>
                <a:gd name="f122" fmla="*/ f102 f52 1"/>
                <a:gd name="f123" fmla="*/ f103 f51 1"/>
                <a:gd name="f124" fmla="*/ f104 f52 1"/>
                <a:gd name="f125" fmla="*/ f105 f51 1"/>
                <a:gd name="f126" fmla="*/ f106 f52 1"/>
                <a:gd name="f127" fmla="*/ f107 f51 1"/>
                <a:gd name="f128" fmla="*/ f108 f51 1"/>
                <a:gd name="f129" fmla="*/ f109 f52 1"/>
                <a:gd name="f130" fmla="*/ f110 f51 1"/>
                <a:gd name="f131" fmla="*/ f111 f52 1"/>
                <a:gd name="f132" fmla="*/ f112 f51 1"/>
                <a:gd name="f133" fmla="*/ f113 f51 1"/>
                <a:gd name="f134" fmla="*/ f114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19" y="f120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6"/>
                </a:cxn>
                <a:cxn ang="f78">
                  <a:pos x="f128" y="f129"/>
                </a:cxn>
                <a:cxn ang="f78">
                  <a:pos x="f130" y="f131"/>
                </a:cxn>
                <a:cxn ang="f78">
                  <a:pos x="f132" y="f122"/>
                </a:cxn>
                <a:cxn ang="f78">
                  <a:pos x="f133" y="f134"/>
                </a:cxn>
                <a:cxn ang="f78">
                  <a:pos x="f119" y="f120"/>
                </a:cxn>
              </a:cxnLst>
              <a:rect l="f115" t="f118" r="f116" b="f117"/>
              <a:pathLst>
                <a:path w="56" h="28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19"/>
                    <a:pt x="f29" y="f26"/>
                  </a:cubicBezTo>
                  <a:cubicBezTo>
                    <a:pt x="f30" y="f21"/>
                    <a:pt x="f31" y="f32"/>
                    <a:pt x="f33" y="f34"/>
                  </a:cubicBezTo>
                  <a:cubicBezTo>
                    <a:pt x="f35" y="f36"/>
                    <a:pt x="f33" y="f37"/>
                    <a:pt x="f38" y="f39"/>
                  </a:cubicBezTo>
                  <a:cubicBezTo>
                    <a:pt x="f40" y="f41"/>
                    <a:pt x="f29" y="f42"/>
                    <a:pt x="f23" y="f15"/>
                  </a:cubicBezTo>
                  <a:cubicBezTo>
                    <a:pt x="f32" y="f43"/>
                    <a:pt x="f6" y="f44"/>
                    <a:pt x="f45" y="f46"/>
                  </a:cubicBezTo>
                  <a:cubicBezTo>
                    <a:pt x="f47" y="f48"/>
                    <a:pt x="f49" y="f7"/>
                    <a:pt x="f8" y="f9"/>
                  </a:cubicBezTo>
                  <a:close/>
                </a:path>
              </a:pathLst>
            </a:custGeom>
            <a:solidFill>
              <a:srgbClr val="F4D8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1E8D0D49-FCE6-8E11-9268-C0D07C51637F}"/>
                </a:ext>
              </a:extLst>
            </p:cNvPr>
            <p:cNvSpPr/>
            <p:nvPr/>
          </p:nvSpPr>
          <p:spPr>
            <a:xfrm>
              <a:off x="16505240" y="5641976"/>
              <a:ext cx="166685" cy="7953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295"/>
                <a:gd name="f8" fmla="val 45"/>
                <a:gd name="f9" fmla="val 281"/>
                <a:gd name="f10" fmla="val 29"/>
                <a:gd name="f11" fmla="val 195"/>
                <a:gd name="f12" fmla="val 20"/>
                <a:gd name="f13" fmla="val 108"/>
                <a:gd name="f14" fmla="val 1"/>
                <a:gd name="f15" fmla="val 23"/>
                <a:gd name="f16" fmla="val 16"/>
                <a:gd name="f17" fmla="val 10"/>
                <a:gd name="f18" fmla="val 3"/>
                <a:gd name="f19" fmla="val 18"/>
                <a:gd name="f20" fmla="val 14"/>
                <a:gd name="f21" fmla="val 24"/>
                <a:gd name="f22" fmla="val 28"/>
                <a:gd name="f23" fmla="val 76"/>
                <a:gd name="f24" fmla="val 36"/>
                <a:gd name="f25" fmla="val 129"/>
                <a:gd name="f26" fmla="val 44"/>
                <a:gd name="f27" fmla="val 181"/>
                <a:gd name="f28" fmla="val 49"/>
                <a:gd name="f29" fmla="val 211"/>
                <a:gd name="f30" fmla="val 54"/>
                <a:gd name="f31" fmla="val 240"/>
                <a:gd name="f32" fmla="val 59"/>
                <a:gd name="f33" fmla="val 269"/>
                <a:gd name="f34" fmla="val 272"/>
                <a:gd name="f35" fmla="val 60"/>
                <a:gd name="f36" fmla="val 275"/>
                <a:gd name="f37" fmla="val 277"/>
                <a:gd name="f38" fmla="val 282"/>
                <a:gd name="f39" fmla="val 289"/>
                <a:gd name="f40" fmla="val 56"/>
                <a:gd name="f41" fmla="val 291"/>
                <a:gd name="f42" fmla="val 47"/>
                <a:gd name="f43" fmla="val 284"/>
                <a:gd name="f44" fmla="+- 0 0 -90"/>
                <a:gd name="f45" fmla="*/ f3 1 62"/>
                <a:gd name="f46" fmla="*/ f4 1 295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62"/>
                <a:gd name="f55" fmla="*/ f51 1 295"/>
                <a:gd name="f56" fmla="*/ 45 f52 1"/>
                <a:gd name="f57" fmla="*/ 281 f51 1"/>
                <a:gd name="f58" fmla="*/ 1 f52 1"/>
                <a:gd name="f59" fmla="*/ 23 f51 1"/>
                <a:gd name="f60" fmla="*/ 3 f51 1"/>
                <a:gd name="f61" fmla="*/ 20 f52 1"/>
                <a:gd name="f62" fmla="*/ 24 f51 1"/>
                <a:gd name="f63" fmla="*/ 44 f52 1"/>
                <a:gd name="f64" fmla="*/ 181 f51 1"/>
                <a:gd name="f65" fmla="*/ 59 f52 1"/>
                <a:gd name="f66" fmla="*/ 269 f51 1"/>
                <a:gd name="f67" fmla="*/ 60 f52 1"/>
                <a:gd name="f68" fmla="*/ 277 f51 1"/>
                <a:gd name="f69" fmla="*/ 56 f52 1"/>
                <a:gd name="f70" fmla="*/ 291 f51 1"/>
                <a:gd name="f71" fmla="+- f53 0 f1"/>
                <a:gd name="f72" fmla="*/ f56 1 62"/>
                <a:gd name="f73" fmla="*/ f57 1 295"/>
                <a:gd name="f74" fmla="*/ f58 1 62"/>
                <a:gd name="f75" fmla="*/ f59 1 295"/>
                <a:gd name="f76" fmla="*/ f60 1 295"/>
                <a:gd name="f77" fmla="*/ f61 1 62"/>
                <a:gd name="f78" fmla="*/ f62 1 295"/>
                <a:gd name="f79" fmla="*/ f63 1 62"/>
                <a:gd name="f80" fmla="*/ f64 1 295"/>
                <a:gd name="f81" fmla="*/ f65 1 62"/>
                <a:gd name="f82" fmla="*/ f66 1 295"/>
                <a:gd name="f83" fmla="*/ f67 1 62"/>
                <a:gd name="f84" fmla="*/ f68 1 295"/>
                <a:gd name="f85" fmla="*/ f69 1 62"/>
                <a:gd name="f86" fmla="*/ f70 1 295"/>
                <a:gd name="f87" fmla="*/ 0 1 f54"/>
                <a:gd name="f88" fmla="*/ f48 1 f54"/>
                <a:gd name="f89" fmla="*/ 0 1 f55"/>
                <a:gd name="f90" fmla="*/ f49 1 f55"/>
                <a:gd name="f91" fmla="*/ f72 1 f54"/>
                <a:gd name="f92" fmla="*/ f73 1 f55"/>
                <a:gd name="f93" fmla="*/ f74 1 f54"/>
                <a:gd name="f94" fmla="*/ f75 1 f55"/>
                <a:gd name="f95" fmla="*/ f76 1 f55"/>
                <a:gd name="f96" fmla="*/ f77 1 f54"/>
                <a:gd name="f97" fmla="*/ f78 1 f55"/>
                <a:gd name="f98" fmla="*/ f79 1 f54"/>
                <a:gd name="f99" fmla="*/ f80 1 f55"/>
                <a:gd name="f100" fmla="*/ f81 1 f54"/>
                <a:gd name="f101" fmla="*/ f82 1 f55"/>
                <a:gd name="f102" fmla="*/ f83 1 f54"/>
                <a:gd name="f103" fmla="*/ f84 1 f55"/>
                <a:gd name="f104" fmla="*/ f85 1 f54"/>
                <a:gd name="f105" fmla="*/ f86 1 f55"/>
                <a:gd name="f106" fmla="*/ f87 f45 1"/>
                <a:gd name="f107" fmla="*/ f88 f45 1"/>
                <a:gd name="f108" fmla="*/ f90 f46 1"/>
                <a:gd name="f109" fmla="*/ f89 f46 1"/>
                <a:gd name="f110" fmla="*/ f91 f45 1"/>
                <a:gd name="f111" fmla="*/ f92 f46 1"/>
                <a:gd name="f112" fmla="*/ f93 f45 1"/>
                <a:gd name="f113" fmla="*/ f94 f46 1"/>
                <a:gd name="f114" fmla="*/ f95 f46 1"/>
                <a:gd name="f115" fmla="*/ f96 f45 1"/>
                <a:gd name="f116" fmla="*/ f97 f46 1"/>
                <a:gd name="f117" fmla="*/ f98 f45 1"/>
                <a:gd name="f118" fmla="*/ f99 f46 1"/>
                <a:gd name="f119" fmla="*/ f100 f45 1"/>
                <a:gd name="f120" fmla="*/ f101 f46 1"/>
                <a:gd name="f121" fmla="*/ f102 f45 1"/>
                <a:gd name="f122" fmla="*/ f103 f46 1"/>
                <a:gd name="f123" fmla="*/ f104 f45 1"/>
                <a:gd name="f124" fmla="*/ f105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0" y="f111"/>
                </a:cxn>
                <a:cxn ang="f71">
                  <a:pos x="f112" y="f113"/>
                </a:cxn>
                <a:cxn ang="f71">
                  <a:pos x="f112" y="f114"/>
                </a:cxn>
                <a:cxn ang="f71">
                  <a:pos x="f115" y="f116"/>
                </a:cxn>
                <a:cxn ang="f71">
                  <a:pos x="f117" y="f118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10" y="f111"/>
                </a:cxn>
              </a:cxnLst>
              <a:rect l="f106" t="f109" r="f107" b="f108"/>
              <a:pathLst>
                <a:path w="62" h="2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4" y="f17"/>
                    <a:pt x="f14" y="f18"/>
                  </a:cubicBezTo>
                  <a:cubicBezTo>
                    <a:pt x="f19" y="f5"/>
                    <a:pt x="f19" y="f20"/>
                    <a:pt x="f12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4"/>
                    <a:pt x="f35" y="f36"/>
                    <a:pt x="f35" y="f37"/>
                  </a:cubicBezTo>
                  <a:cubicBezTo>
                    <a:pt x="f32" y="f38"/>
                    <a:pt x="f6" y="f39"/>
                    <a:pt x="f40" y="f41"/>
                  </a:cubicBezTo>
                  <a:cubicBezTo>
                    <a:pt x="f42" y="f7"/>
                    <a:pt x="f28" y="f43"/>
                    <a:pt x="f8" y="f9"/>
                  </a:cubicBezTo>
                  <a:close/>
                </a:path>
              </a:pathLst>
            </a:custGeom>
            <a:solidFill>
              <a:srgbClr val="FEF7E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F9D0A6F3-0980-F624-9893-DA943ED254F5}"/>
                </a:ext>
              </a:extLst>
            </p:cNvPr>
            <p:cNvSpPr/>
            <p:nvPr/>
          </p:nvSpPr>
          <p:spPr>
            <a:xfrm>
              <a:off x="16438561" y="8226427"/>
              <a:ext cx="223835" cy="7921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294"/>
                <a:gd name="f8" fmla="val 11"/>
                <a:gd name="f9" fmla="val 289"/>
                <a:gd name="f10" fmla="val 205"/>
                <a:gd name="f11" fmla="val 31"/>
                <a:gd name="f12" fmla="val 128"/>
                <a:gd name="f13" fmla="val 54"/>
                <a:gd name="f14" fmla="val 50"/>
                <a:gd name="f15" fmla="val 58"/>
                <a:gd name="f16" fmla="val 37"/>
                <a:gd name="f17" fmla="val 62"/>
                <a:gd name="f18" fmla="val 24"/>
                <a:gd name="f19" fmla="val 66"/>
                <a:gd name="f20" fmla="val 69"/>
                <a:gd name="f21" fmla="val 8"/>
                <a:gd name="f22" fmla="val 71"/>
                <a:gd name="f23" fmla="val 78"/>
                <a:gd name="f24" fmla="val 5"/>
                <a:gd name="f25" fmla="val 79"/>
                <a:gd name="f26" fmla="val 13"/>
                <a:gd name="f27" fmla="val 17"/>
                <a:gd name="f28" fmla="val 59"/>
                <a:gd name="f29" fmla="val 57"/>
                <a:gd name="f30" fmla="val 102"/>
                <a:gd name="f31" fmla="val 42"/>
                <a:gd name="f32" fmla="val 142"/>
                <a:gd name="f33" fmla="val 26"/>
                <a:gd name="f34" fmla="val 185"/>
                <a:gd name="f35" fmla="val 25"/>
                <a:gd name="f36" fmla="val 229"/>
                <a:gd name="f37" fmla="val 273"/>
                <a:gd name="f38" fmla="val 283"/>
                <a:gd name="f39" fmla="val 27"/>
                <a:gd name="f40" fmla="+- 0 0 -90"/>
                <a:gd name="f41" fmla="*/ f3 1 83"/>
                <a:gd name="f42" fmla="*/ f4 1 294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83"/>
                <a:gd name="f51" fmla="*/ f47 1 294"/>
                <a:gd name="f52" fmla="*/ 11 f48 1"/>
                <a:gd name="f53" fmla="*/ 289 f47 1"/>
                <a:gd name="f54" fmla="*/ 54 f48 1"/>
                <a:gd name="f55" fmla="*/ 50 f47 1"/>
                <a:gd name="f56" fmla="*/ 66 f48 1"/>
                <a:gd name="f57" fmla="*/ 11 f47 1"/>
                <a:gd name="f58" fmla="*/ 78 f48 1"/>
                <a:gd name="f59" fmla="*/ 5 f47 1"/>
                <a:gd name="f60" fmla="*/ 17 f47 1"/>
                <a:gd name="f61" fmla="*/ 42 f48 1"/>
                <a:gd name="f62" fmla="*/ 142 f47 1"/>
                <a:gd name="f63" fmla="*/ 26 f48 1"/>
                <a:gd name="f64" fmla="*/ 273 f47 1"/>
                <a:gd name="f65" fmla="+- f49 0 f1"/>
                <a:gd name="f66" fmla="*/ f52 1 83"/>
                <a:gd name="f67" fmla="*/ f53 1 294"/>
                <a:gd name="f68" fmla="*/ f54 1 83"/>
                <a:gd name="f69" fmla="*/ f55 1 294"/>
                <a:gd name="f70" fmla="*/ f56 1 83"/>
                <a:gd name="f71" fmla="*/ f57 1 294"/>
                <a:gd name="f72" fmla="*/ f58 1 83"/>
                <a:gd name="f73" fmla="*/ f59 1 294"/>
                <a:gd name="f74" fmla="*/ f60 1 294"/>
                <a:gd name="f75" fmla="*/ f61 1 83"/>
                <a:gd name="f76" fmla="*/ f62 1 294"/>
                <a:gd name="f77" fmla="*/ f63 1 83"/>
                <a:gd name="f78" fmla="*/ f64 1 294"/>
                <a:gd name="f79" fmla="*/ 0 1 f50"/>
                <a:gd name="f80" fmla="*/ f44 1 f50"/>
                <a:gd name="f81" fmla="*/ 0 1 f51"/>
                <a:gd name="f82" fmla="*/ f45 1 f51"/>
                <a:gd name="f83" fmla="*/ f66 1 f50"/>
                <a:gd name="f84" fmla="*/ f67 1 f51"/>
                <a:gd name="f85" fmla="*/ f68 1 f50"/>
                <a:gd name="f86" fmla="*/ f69 1 f51"/>
                <a:gd name="f87" fmla="*/ f70 1 f50"/>
                <a:gd name="f88" fmla="*/ f71 1 f51"/>
                <a:gd name="f89" fmla="*/ f72 1 f50"/>
                <a:gd name="f90" fmla="*/ f73 1 f51"/>
                <a:gd name="f91" fmla="*/ f74 1 f51"/>
                <a:gd name="f92" fmla="*/ f75 1 f50"/>
                <a:gd name="f93" fmla="*/ f76 1 f51"/>
                <a:gd name="f94" fmla="*/ f77 1 f50"/>
                <a:gd name="f95" fmla="*/ f78 1 f51"/>
                <a:gd name="f96" fmla="*/ f79 f41 1"/>
                <a:gd name="f97" fmla="*/ f80 f41 1"/>
                <a:gd name="f98" fmla="*/ f82 f42 1"/>
                <a:gd name="f99" fmla="*/ f81 f42 1"/>
                <a:gd name="f100" fmla="*/ f83 f41 1"/>
                <a:gd name="f101" fmla="*/ f84 f42 1"/>
                <a:gd name="f102" fmla="*/ f85 f41 1"/>
                <a:gd name="f103" fmla="*/ f86 f42 1"/>
                <a:gd name="f104" fmla="*/ f87 f41 1"/>
                <a:gd name="f105" fmla="*/ f88 f42 1"/>
                <a:gd name="f106" fmla="*/ f89 f41 1"/>
                <a:gd name="f107" fmla="*/ f90 f42 1"/>
                <a:gd name="f108" fmla="*/ f91 f42 1"/>
                <a:gd name="f109" fmla="*/ f92 f41 1"/>
                <a:gd name="f110" fmla="*/ f93 f42 1"/>
                <a:gd name="f111" fmla="*/ f94 f41 1"/>
                <a:gd name="f112" fmla="*/ f9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0" y="f101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6" y="f108"/>
                </a:cxn>
                <a:cxn ang="f65">
                  <a:pos x="f109" y="f110"/>
                </a:cxn>
                <a:cxn ang="f65">
                  <a:pos x="f111" y="f112"/>
                </a:cxn>
                <a:cxn ang="f65">
                  <a:pos x="f100" y="f101"/>
                </a:cxn>
              </a:cxnLst>
              <a:rect l="f96" t="f99" r="f97" b="f98"/>
              <a:pathLst>
                <a:path w="83" h="294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8"/>
                  </a:cubicBezTo>
                  <a:cubicBezTo>
                    <a:pt x="f20" y="f21"/>
                    <a:pt x="f22" y="f5"/>
                    <a:pt x="f23" y="f24"/>
                  </a:cubicBezTo>
                  <a:cubicBezTo>
                    <a:pt x="f6" y="f21"/>
                    <a:pt x="f25" y="f26"/>
                    <a:pt x="f23" y="f27"/>
                  </a:cubicBezTo>
                  <a:cubicBezTo>
                    <a:pt x="f19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3" y="f38"/>
                    <a:pt x="f39" y="f7"/>
                    <a:pt x="f8" y="f9"/>
                  </a:cubicBezTo>
                  <a:close/>
                </a:path>
              </a:pathLst>
            </a:custGeom>
            <a:solidFill>
              <a:srgbClr val="FEF6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67C3CAB5-2D83-4B51-7B84-2A83F33F30A1}"/>
                </a:ext>
              </a:extLst>
            </p:cNvPr>
            <p:cNvSpPr/>
            <p:nvPr/>
          </p:nvSpPr>
          <p:spPr>
            <a:xfrm>
              <a:off x="16325853" y="8234364"/>
              <a:ext cx="104771" cy="3349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24"/>
                <a:gd name="f8" fmla="val 37"/>
                <a:gd name="f9" fmla="val 113"/>
                <a:gd name="f10" fmla="val 36"/>
                <a:gd name="f11" fmla="val 116"/>
                <a:gd name="f12" fmla="val 35"/>
                <a:gd name="f13" fmla="val 121"/>
                <a:gd name="f14" fmla="val 33"/>
                <a:gd name="f15" fmla="val 122"/>
                <a:gd name="f16" fmla="val 27"/>
                <a:gd name="f17" fmla="val 29"/>
                <a:gd name="f18" fmla="val 117"/>
                <a:gd name="f19" fmla="val 28"/>
                <a:gd name="f20" fmla="val 114"/>
                <a:gd name="f21" fmla="val 19"/>
                <a:gd name="f22" fmla="val 80"/>
                <a:gd name="f23" fmla="val 10"/>
                <a:gd name="f24" fmla="val 46"/>
                <a:gd name="f25" fmla="val 1"/>
                <a:gd name="f26" fmla="val 12"/>
                <a:gd name="f27" fmla="val 2"/>
                <a:gd name="f28" fmla="val 8"/>
                <a:gd name="f29" fmla="val 7"/>
                <a:gd name="f30" fmla="val 15"/>
                <a:gd name="f31" fmla="val 4"/>
                <a:gd name="f32" fmla="val 16"/>
                <a:gd name="f33" fmla="val 9"/>
                <a:gd name="f34" fmla="val 23"/>
                <a:gd name="f35" fmla="val 44"/>
                <a:gd name="f36" fmla="val 77"/>
                <a:gd name="f37" fmla="+- 0 0 -90"/>
                <a:gd name="f38" fmla="*/ f3 1 39"/>
                <a:gd name="f39" fmla="*/ f4 1 124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9"/>
                <a:gd name="f48" fmla="*/ f44 1 124"/>
                <a:gd name="f49" fmla="*/ 37 f45 1"/>
                <a:gd name="f50" fmla="*/ 113 f44 1"/>
                <a:gd name="f51" fmla="*/ 33 f45 1"/>
                <a:gd name="f52" fmla="*/ 122 f44 1"/>
                <a:gd name="f53" fmla="*/ 28 f45 1"/>
                <a:gd name="f54" fmla="*/ 114 f44 1"/>
                <a:gd name="f55" fmla="*/ 1 f45 1"/>
                <a:gd name="f56" fmla="*/ 12 f44 1"/>
                <a:gd name="f57" fmla="*/ 7 f45 1"/>
                <a:gd name="f58" fmla="*/ 1 f44 1"/>
                <a:gd name="f59" fmla="*/ 16 f45 1"/>
                <a:gd name="f60" fmla="*/ 9 f44 1"/>
                <a:gd name="f61" fmla="+- f46 0 f1"/>
                <a:gd name="f62" fmla="*/ f49 1 39"/>
                <a:gd name="f63" fmla="*/ f50 1 124"/>
                <a:gd name="f64" fmla="*/ f51 1 39"/>
                <a:gd name="f65" fmla="*/ f52 1 124"/>
                <a:gd name="f66" fmla="*/ f53 1 39"/>
                <a:gd name="f67" fmla="*/ f54 1 124"/>
                <a:gd name="f68" fmla="*/ f55 1 39"/>
                <a:gd name="f69" fmla="*/ f56 1 124"/>
                <a:gd name="f70" fmla="*/ f57 1 39"/>
                <a:gd name="f71" fmla="*/ f58 1 124"/>
                <a:gd name="f72" fmla="*/ f59 1 39"/>
                <a:gd name="f73" fmla="*/ f60 1 124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39" h="12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5" y="f27"/>
                    <a:pt x="f29" y="f25"/>
                  </a:cubicBezTo>
                  <a:cubicBezTo>
                    <a:pt x="f26" y="f5"/>
                    <a:pt x="f30" y="f31"/>
                    <a:pt x="f32" y="f33"/>
                  </a:cubicBezTo>
                  <a:cubicBezTo>
                    <a:pt x="f34" y="f35"/>
                    <a:pt x="f6" y="f36"/>
                    <a:pt x="f8" y="f9"/>
                  </a:cubicBezTo>
                  <a:close/>
                </a:path>
              </a:pathLst>
            </a:custGeom>
            <a:solidFill>
              <a:srgbClr val="FDF5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6517A261-EDCD-33E5-3BD7-9D15AFE07E5E}"/>
                </a:ext>
              </a:extLst>
            </p:cNvPr>
            <p:cNvSpPr/>
            <p:nvPr/>
          </p:nvSpPr>
          <p:spPr>
            <a:xfrm>
              <a:off x="16317916" y="6288091"/>
              <a:ext cx="69851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5"/>
                <a:gd name="f8" fmla="val 49"/>
                <a:gd name="f9" fmla="val 3"/>
                <a:gd name="f10" fmla="val 33"/>
                <a:gd name="f11" fmla="val 5"/>
                <a:gd name="f12" fmla="val 17"/>
                <a:gd name="f13" fmla="val 8"/>
                <a:gd name="f14" fmla="val 1"/>
                <a:gd name="f15" fmla="val 21"/>
                <a:gd name="f16" fmla="val 18"/>
                <a:gd name="f17" fmla="val 35"/>
                <a:gd name="f18" fmla="val 16"/>
                <a:gd name="f19" fmla="val 43"/>
                <a:gd name="f20" fmla="val 15"/>
                <a:gd name="f21" fmla="val 9"/>
                <a:gd name="f22" fmla="val 54"/>
                <a:gd name="f23" fmla="+- 0 0 -90"/>
                <a:gd name="f24" fmla="*/ f3 1 26"/>
                <a:gd name="f25" fmla="*/ f4 1 5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6"/>
                <a:gd name="f34" fmla="*/ f30 1 55"/>
                <a:gd name="f35" fmla="*/ 0 f31 1"/>
                <a:gd name="f36" fmla="*/ 49 f30 1"/>
                <a:gd name="f37" fmla="*/ 8 f31 1"/>
                <a:gd name="f38" fmla="*/ 1 f30 1"/>
                <a:gd name="f39" fmla="*/ 21 f31 1"/>
                <a:gd name="f40" fmla="*/ 18 f30 1"/>
                <a:gd name="f41" fmla="*/ 16 f31 1"/>
                <a:gd name="f42" fmla="*/ 43 f30 1"/>
                <a:gd name="f43" fmla="+- f32 0 f1"/>
                <a:gd name="f44" fmla="*/ f35 1 26"/>
                <a:gd name="f45" fmla="*/ f36 1 55"/>
                <a:gd name="f46" fmla="*/ f37 1 26"/>
                <a:gd name="f47" fmla="*/ f38 1 55"/>
                <a:gd name="f48" fmla="*/ f39 1 26"/>
                <a:gd name="f49" fmla="*/ f40 1 55"/>
                <a:gd name="f50" fmla="*/ f41 1 26"/>
                <a:gd name="f51" fmla="*/ f42 1 5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6" h="5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6" y="f11"/>
                    <a:pt x="f15" y="f16"/>
                  </a:cubicBezTo>
                  <a:cubicBezTo>
                    <a:pt x="f16" y="f6"/>
                    <a:pt x="f12" y="f17"/>
                    <a:pt x="f18" y="f19"/>
                  </a:cubicBezTo>
                  <a:cubicBezTo>
                    <a:pt x="f20" y="f7"/>
                    <a:pt x="f21" y="f22"/>
                    <a:pt x="f5" y="f8"/>
                  </a:cubicBezTo>
                  <a:close/>
                </a:path>
              </a:pathLst>
            </a:custGeom>
            <a:solidFill>
              <a:srgbClr val="FDF1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2E140C52-7046-EED8-DD20-E2A65EA4A636}"/>
                </a:ext>
              </a:extLst>
            </p:cNvPr>
            <p:cNvSpPr/>
            <p:nvPr/>
          </p:nvSpPr>
          <p:spPr>
            <a:xfrm>
              <a:off x="16822738" y="5403847"/>
              <a:ext cx="223835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6"/>
                <a:gd name="f8" fmla="val 81"/>
                <a:gd name="f9" fmla="val 80"/>
                <a:gd name="f10" fmla="val 79"/>
                <a:gd name="f11" fmla="val 53"/>
                <a:gd name="f12" fmla="val 27"/>
                <a:gd name="f13" fmla="val 28"/>
                <a:gd name="f14" fmla="val 55"/>
                <a:gd name="f15" fmla="+- 0 0 -90"/>
                <a:gd name="f16" fmla="*/ f3 1 83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83"/>
                <a:gd name="f27" fmla="*/ 83 f23 1"/>
                <a:gd name="f28" fmla="*/ 6 f22 1"/>
                <a:gd name="f29" fmla="*/ 79 f23 1"/>
                <a:gd name="f30" fmla="*/ 0 f23 1"/>
                <a:gd name="f31" fmla="+- f24 0 f1"/>
                <a:gd name="f32" fmla="*/ f27 1 83"/>
                <a:gd name="f33" fmla="*/ f28 1 6"/>
                <a:gd name="f34" fmla="*/ f29 1 83"/>
                <a:gd name="f35" fmla="*/ f30 1 83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49"/>
                </a:cxn>
                <a:cxn ang="f31">
                  <a:pos x="f51" y="f49"/>
                </a:cxn>
                <a:cxn ang="f31">
                  <a:pos x="f48" y="f49"/>
                </a:cxn>
              </a:cxnLst>
              <a:rect l="f44" t="f47" r="f45" b="f46"/>
              <a:pathLst>
                <a:path w="83" h="6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12" y="f7"/>
                    <a:pt x="f5" y="f7"/>
                  </a:cubicBezTo>
                  <a:cubicBezTo>
                    <a:pt x="f13" y="f5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EBAB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65F9BB60-4E46-5016-602B-13A7F7DE861F}"/>
                </a:ext>
              </a:extLst>
            </p:cNvPr>
            <p:cNvSpPr/>
            <p:nvPr/>
          </p:nvSpPr>
          <p:spPr>
            <a:xfrm>
              <a:off x="11630024" y="7962896"/>
              <a:ext cx="731840" cy="11382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2"/>
                <a:gd name="f7" fmla="val 422"/>
                <a:gd name="f8" fmla="val 22"/>
                <a:gd name="f9" fmla="val 30"/>
                <a:gd name="f10" fmla="val 27"/>
                <a:gd name="f11" fmla="val 33"/>
                <a:gd name="f12" fmla="val 31"/>
                <a:gd name="f13" fmla="val 35"/>
                <a:gd name="f14" fmla="val 47"/>
                <a:gd name="f15" fmla="val 69"/>
                <a:gd name="f16" fmla="val 14"/>
                <a:gd name="f17" fmla="val 88"/>
                <a:gd name="f18" fmla="val 12"/>
                <a:gd name="f19" fmla="val 93"/>
                <a:gd name="f20" fmla="val 92"/>
                <a:gd name="f21" fmla="val 17"/>
                <a:gd name="f22" fmla="val 21"/>
                <a:gd name="f23" fmla="val 95"/>
                <a:gd name="f24" fmla="val 29"/>
                <a:gd name="f25" fmla="val 101"/>
                <a:gd name="f26" fmla="val 110"/>
                <a:gd name="f27" fmla="val 34"/>
                <a:gd name="f28" fmla="val 118"/>
                <a:gd name="f29" fmla="val 124"/>
                <a:gd name="f30" fmla="val 122"/>
                <a:gd name="f31" fmla="val 18"/>
                <a:gd name="f32" fmla="val 123"/>
                <a:gd name="f33" fmla="val 13"/>
                <a:gd name="f34" fmla="val 127"/>
                <a:gd name="f35" fmla="val 8"/>
                <a:gd name="f36" fmla="val 165"/>
                <a:gd name="f37" fmla="val 167"/>
                <a:gd name="f38" fmla="val 168"/>
                <a:gd name="f39" fmla="val 171"/>
                <a:gd name="f40" fmla="val 189"/>
                <a:gd name="f41" fmla="val 193"/>
                <a:gd name="f42" fmla="val 195"/>
                <a:gd name="f43" fmla="val 23"/>
                <a:gd name="f44" fmla="val 198"/>
                <a:gd name="f45" fmla="val 15"/>
                <a:gd name="f46" fmla="val 204"/>
                <a:gd name="f47" fmla="val 211"/>
                <a:gd name="f48" fmla="val 228"/>
                <a:gd name="f49" fmla="val 245"/>
                <a:gd name="f50" fmla="val 262"/>
                <a:gd name="f51" fmla="val 20"/>
                <a:gd name="f52" fmla="val 269"/>
                <a:gd name="f53" fmla="val 38"/>
                <a:gd name="f54" fmla="val 260"/>
                <a:gd name="f55" fmla="val 40"/>
                <a:gd name="f56" fmla="val 261"/>
                <a:gd name="f57" fmla="val 46"/>
                <a:gd name="f58" fmla="val 52"/>
                <a:gd name="f59" fmla="val 105"/>
                <a:gd name="f60" fmla="val 248"/>
                <a:gd name="f61" fmla="val 157"/>
                <a:gd name="f62" fmla="val 238"/>
                <a:gd name="f63" fmla="val 208"/>
                <a:gd name="f64" fmla="val 255"/>
                <a:gd name="f65" fmla="val 299"/>
                <a:gd name="f66" fmla="val 175"/>
                <a:gd name="f67" fmla="val 333"/>
                <a:gd name="f68" fmla="val 145"/>
                <a:gd name="f69" fmla="val 362"/>
                <a:gd name="f70" fmla="val 112"/>
                <a:gd name="f71" fmla="val 387"/>
                <a:gd name="f72" fmla="val 75"/>
                <a:gd name="f73" fmla="val 406"/>
                <a:gd name="f74" fmla="val 71"/>
                <a:gd name="f75" fmla="val 408"/>
                <a:gd name="f76" fmla="val 68"/>
                <a:gd name="f77" fmla="val 410"/>
                <a:gd name="f78" fmla="val 61"/>
                <a:gd name="f79" fmla="val 413"/>
                <a:gd name="f80" fmla="val 414"/>
                <a:gd name="f81" fmla="val 76"/>
                <a:gd name="f82" fmla="val 82"/>
                <a:gd name="f83" fmla="val 415"/>
                <a:gd name="f84" fmla="val 418"/>
                <a:gd name="f85" fmla="val 55"/>
                <a:gd name="f86" fmla="val 423"/>
                <a:gd name="f87" fmla="val 42"/>
                <a:gd name="f88" fmla="val 384"/>
                <a:gd name="f89" fmla="val 7"/>
                <a:gd name="f90" fmla="val 339"/>
                <a:gd name="f91" fmla="val 10"/>
                <a:gd name="f92" fmla="val 297"/>
                <a:gd name="f93" fmla="val 267"/>
                <a:gd name="f94" fmla="val 209"/>
                <a:gd name="f95" fmla="val 11"/>
                <a:gd name="f96" fmla="val 156"/>
                <a:gd name="f97" fmla="val 16"/>
                <a:gd name="f98" fmla="val 103"/>
                <a:gd name="f99" fmla="val 50"/>
                <a:gd name="f100" fmla="val 43"/>
                <a:gd name="f101" fmla="val 36"/>
                <a:gd name="f102" fmla="+- 0 0 -90"/>
                <a:gd name="f103" fmla="*/ f3 1 272"/>
                <a:gd name="f104" fmla="*/ f4 1 422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272"/>
                <a:gd name="f113" fmla="*/ f109 1 422"/>
                <a:gd name="f114" fmla="*/ 22 f110 1"/>
                <a:gd name="f115" fmla="*/ 30 f109 1"/>
                <a:gd name="f116" fmla="*/ 35 f110 1"/>
                <a:gd name="f117" fmla="*/ 27 f109 1"/>
                <a:gd name="f118" fmla="*/ 88 f110 1"/>
                <a:gd name="f119" fmla="*/ 12 f109 1"/>
                <a:gd name="f120" fmla="*/ 93 f110 1"/>
                <a:gd name="f121" fmla="*/ 21 f109 1"/>
                <a:gd name="f122" fmla="*/ 110 f110 1"/>
                <a:gd name="f123" fmla="*/ 34 f109 1"/>
                <a:gd name="f124" fmla="*/ 122 f110 1"/>
                <a:gd name="f125" fmla="*/ 18 f109 1"/>
                <a:gd name="f126" fmla="*/ 123 f110 1"/>
                <a:gd name="f127" fmla="*/ 13 f109 1"/>
                <a:gd name="f128" fmla="*/ 167 f110 1"/>
                <a:gd name="f129" fmla="*/ 180 f110 1"/>
                <a:gd name="f130" fmla="*/ 195 f110 1"/>
                <a:gd name="f131" fmla="*/ 23 f109 1"/>
                <a:gd name="f132" fmla="*/ 211 f110 1"/>
                <a:gd name="f133" fmla="*/ 15 f109 1"/>
                <a:gd name="f134" fmla="*/ 262 f110 1"/>
                <a:gd name="f135" fmla="*/ 269 f110 1"/>
                <a:gd name="f136" fmla="*/ 38 f109 1"/>
                <a:gd name="f137" fmla="*/ 261 f110 1"/>
                <a:gd name="f138" fmla="*/ 52 f109 1"/>
                <a:gd name="f139" fmla="*/ 238 f110 1"/>
                <a:gd name="f140" fmla="*/ 208 f109 1"/>
                <a:gd name="f141" fmla="*/ 175 f110 1"/>
                <a:gd name="f142" fmla="*/ 333 f109 1"/>
                <a:gd name="f143" fmla="*/ 75 f110 1"/>
                <a:gd name="f144" fmla="*/ 406 f109 1"/>
                <a:gd name="f145" fmla="*/ 61 f110 1"/>
                <a:gd name="f146" fmla="*/ 413 f109 1"/>
                <a:gd name="f147" fmla="*/ 82 f110 1"/>
                <a:gd name="f148" fmla="*/ 415 f109 1"/>
                <a:gd name="f149" fmla="*/ 42 f110 1"/>
                <a:gd name="f150" fmla="*/ 10 f110 1"/>
                <a:gd name="f151" fmla="*/ 297 f109 1"/>
                <a:gd name="f152" fmla="*/ 12 f110 1"/>
                <a:gd name="f153" fmla="*/ 209 f109 1"/>
                <a:gd name="f154" fmla="*/ 17 f110 1"/>
                <a:gd name="f155" fmla="*/ 50 f109 1"/>
                <a:gd name="f156" fmla="+- f111 0 f1"/>
                <a:gd name="f157" fmla="*/ f114 1 272"/>
                <a:gd name="f158" fmla="*/ f115 1 423"/>
                <a:gd name="f159" fmla="*/ f116 1 272"/>
                <a:gd name="f160" fmla="*/ f117 1 423"/>
                <a:gd name="f161" fmla="*/ f118 1 272"/>
                <a:gd name="f162" fmla="*/ f119 1 423"/>
                <a:gd name="f163" fmla="*/ f120 1 272"/>
                <a:gd name="f164" fmla="*/ f121 1 423"/>
                <a:gd name="f165" fmla="*/ f122 1 272"/>
                <a:gd name="f166" fmla="*/ f123 1 423"/>
                <a:gd name="f167" fmla="*/ f124 1 272"/>
                <a:gd name="f168" fmla="*/ f125 1 423"/>
                <a:gd name="f169" fmla="*/ f126 1 272"/>
                <a:gd name="f170" fmla="*/ f127 1 423"/>
                <a:gd name="f171" fmla="*/ f128 1 272"/>
                <a:gd name="f172" fmla="*/ f129 1 272"/>
                <a:gd name="f173" fmla="*/ f130 1 272"/>
                <a:gd name="f174" fmla="*/ f131 1 423"/>
                <a:gd name="f175" fmla="*/ f132 1 272"/>
                <a:gd name="f176" fmla="*/ f133 1 423"/>
                <a:gd name="f177" fmla="*/ f134 1 272"/>
                <a:gd name="f178" fmla="*/ f135 1 272"/>
                <a:gd name="f179" fmla="*/ f136 1 423"/>
                <a:gd name="f180" fmla="*/ f137 1 272"/>
                <a:gd name="f181" fmla="*/ f138 1 423"/>
                <a:gd name="f182" fmla="*/ f139 1 272"/>
                <a:gd name="f183" fmla="*/ f140 1 423"/>
                <a:gd name="f184" fmla="*/ f141 1 272"/>
                <a:gd name="f185" fmla="*/ f142 1 423"/>
                <a:gd name="f186" fmla="*/ f143 1 272"/>
                <a:gd name="f187" fmla="*/ f144 1 423"/>
                <a:gd name="f188" fmla="*/ f145 1 272"/>
                <a:gd name="f189" fmla="*/ f146 1 423"/>
                <a:gd name="f190" fmla="*/ f147 1 272"/>
                <a:gd name="f191" fmla="*/ f148 1 423"/>
                <a:gd name="f192" fmla="*/ f149 1 272"/>
                <a:gd name="f193" fmla="*/ f150 1 272"/>
                <a:gd name="f194" fmla="*/ f151 1 423"/>
                <a:gd name="f195" fmla="*/ f152 1 272"/>
                <a:gd name="f196" fmla="*/ f153 1 423"/>
                <a:gd name="f197" fmla="*/ f154 1 272"/>
                <a:gd name="f198" fmla="*/ f155 1 423"/>
                <a:gd name="f199" fmla="*/ 0 1 f112"/>
                <a:gd name="f200" fmla="*/ f106 1 f112"/>
                <a:gd name="f201" fmla="*/ 0 1 f113"/>
                <a:gd name="f202" fmla="*/ f107 1 f113"/>
                <a:gd name="f203" fmla="*/ f157 1 f112"/>
                <a:gd name="f204" fmla="*/ f158 1 f113"/>
                <a:gd name="f205" fmla="*/ f159 1 f112"/>
                <a:gd name="f206" fmla="*/ f160 1 f113"/>
                <a:gd name="f207" fmla="*/ f161 1 f112"/>
                <a:gd name="f208" fmla="*/ f162 1 f113"/>
                <a:gd name="f209" fmla="*/ f163 1 f112"/>
                <a:gd name="f210" fmla="*/ f164 1 f113"/>
                <a:gd name="f211" fmla="*/ f165 1 f112"/>
                <a:gd name="f212" fmla="*/ f166 1 f113"/>
                <a:gd name="f213" fmla="*/ f167 1 f112"/>
                <a:gd name="f214" fmla="*/ f168 1 f113"/>
                <a:gd name="f215" fmla="*/ f169 1 f112"/>
                <a:gd name="f216" fmla="*/ f170 1 f113"/>
                <a:gd name="f217" fmla="*/ f171 1 f112"/>
                <a:gd name="f218" fmla="*/ f172 1 f112"/>
                <a:gd name="f219" fmla="*/ f173 1 f112"/>
                <a:gd name="f220" fmla="*/ f174 1 f113"/>
                <a:gd name="f221" fmla="*/ f175 1 f112"/>
                <a:gd name="f222" fmla="*/ f176 1 f113"/>
                <a:gd name="f223" fmla="*/ f177 1 f112"/>
                <a:gd name="f224" fmla="*/ f178 1 f112"/>
                <a:gd name="f225" fmla="*/ f179 1 f113"/>
                <a:gd name="f226" fmla="*/ f180 1 f112"/>
                <a:gd name="f227" fmla="*/ f181 1 f113"/>
                <a:gd name="f228" fmla="*/ f182 1 f112"/>
                <a:gd name="f229" fmla="*/ f183 1 f113"/>
                <a:gd name="f230" fmla="*/ f184 1 f112"/>
                <a:gd name="f231" fmla="*/ f185 1 f113"/>
                <a:gd name="f232" fmla="*/ f186 1 f112"/>
                <a:gd name="f233" fmla="*/ f187 1 f113"/>
                <a:gd name="f234" fmla="*/ f188 1 f112"/>
                <a:gd name="f235" fmla="*/ f189 1 f113"/>
                <a:gd name="f236" fmla="*/ f190 1 f112"/>
                <a:gd name="f237" fmla="*/ f191 1 f113"/>
                <a:gd name="f238" fmla="*/ f192 1 f112"/>
                <a:gd name="f239" fmla="*/ f193 1 f112"/>
                <a:gd name="f240" fmla="*/ f194 1 f113"/>
                <a:gd name="f241" fmla="*/ f195 1 f112"/>
                <a:gd name="f242" fmla="*/ f196 1 f113"/>
                <a:gd name="f243" fmla="*/ f197 1 f112"/>
                <a:gd name="f244" fmla="*/ f198 1 f113"/>
                <a:gd name="f245" fmla="*/ f199 f103 1"/>
                <a:gd name="f246" fmla="*/ f200 f103 1"/>
                <a:gd name="f247" fmla="*/ f202 f104 1"/>
                <a:gd name="f248" fmla="*/ f201 f104 1"/>
                <a:gd name="f249" fmla="*/ f203 f103 1"/>
                <a:gd name="f250" fmla="*/ f204 f104 1"/>
                <a:gd name="f251" fmla="*/ f205 f103 1"/>
                <a:gd name="f252" fmla="*/ f206 f104 1"/>
                <a:gd name="f253" fmla="*/ f207 f103 1"/>
                <a:gd name="f254" fmla="*/ f208 f104 1"/>
                <a:gd name="f255" fmla="*/ f209 f103 1"/>
                <a:gd name="f256" fmla="*/ f210 f104 1"/>
                <a:gd name="f257" fmla="*/ f211 f103 1"/>
                <a:gd name="f258" fmla="*/ f212 f104 1"/>
                <a:gd name="f259" fmla="*/ f213 f103 1"/>
                <a:gd name="f260" fmla="*/ f214 f104 1"/>
                <a:gd name="f261" fmla="*/ f215 f103 1"/>
                <a:gd name="f262" fmla="*/ f216 f104 1"/>
                <a:gd name="f263" fmla="*/ f217 f103 1"/>
                <a:gd name="f264" fmla="*/ f218 f103 1"/>
                <a:gd name="f265" fmla="*/ f219 f103 1"/>
                <a:gd name="f266" fmla="*/ f220 f104 1"/>
                <a:gd name="f267" fmla="*/ f221 f103 1"/>
                <a:gd name="f268" fmla="*/ f222 f104 1"/>
                <a:gd name="f269" fmla="*/ f223 f103 1"/>
                <a:gd name="f270" fmla="*/ f224 f103 1"/>
                <a:gd name="f271" fmla="*/ f225 f104 1"/>
                <a:gd name="f272" fmla="*/ f226 f103 1"/>
                <a:gd name="f273" fmla="*/ f227 f104 1"/>
                <a:gd name="f274" fmla="*/ f228 f103 1"/>
                <a:gd name="f275" fmla="*/ f229 f104 1"/>
                <a:gd name="f276" fmla="*/ f230 f103 1"/>
                <a:gd name="f277" fmla="*/ f231 f104 1"/>
                <a:gd name="f278" fmla="*/ f232 f103 1"/>
                <a:gd name="f279" fmla="*/ f233 f104 1"/>
                <a:gd name="f280" fmla="*/ f234 f103 1"/>
                <a:gd name="f281" fmla="*/ f235 f104 1"/>
                <a:gd name="f282" fmla="*/ f236 f103 1"/>
                <a:gd name="f283" fmla="*/ f237 f104 1"/>
                <a:gd name="f284" fmla="*/ f238 f103 1"/>
                <a:gd name="f285" fmla="*/ f239 f103 1"/>
                <a:gd name="f286" fmla="*/ f240 f104 1"/>
                <a:gd name="f287" fmla="*/ f241 f103 1"/>
                <a:gd name="f288" fmla="*/ f242 f104 1"/>
                <a:gd name="f289" fmla="*/ f243 f103 1"/>
                <a:gd name="f290" fmla="*/ f24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57" y="f258"/>
                </a:cxn>
                <a:cxn ang="f156">
                  <a:pos x="f259" y="f260"/>
                </a:cxn>
                <a:cxn ang="f156">
                  <a:pos x="f261" y="f262"/>
                </a:cxn>
                <a:cxn ang="f156">
                  <a:pos x="f263" y="f256"/>
                </a:cxn>
                <a:cxn ang="f156">
                  <a:pos x="f264" y="f258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68"/>
                </a:cxn>
                <a:cxn ang="f156">
                  <a:pos x="f270" y="f271"/>
                </a:cxn>
                <a:cxn ang="f156">
                  <a:pos x="f272" y="f273"/>
                </a:cxn>
                <a:cxn ang="f156">
                  <a:pos x="f274" y="f275"/>
                </a:cxn>
                <a:cxn ang="f156">
                  <a:pos x="f276" y="f277"/>
                </a:cxn>
                <a:cxn ang="f156">
                  <a:pos x="f278" y="f279"/>
                </a:cxn>
                <a:cxn ang="f156">
                  <a:pos x="f280" y="f281"/>
                </a:cxn>
                <a:cxn ang="f156">
                  <a:pos x="f282" y="f283"/>
                </a:cxn>
                <a:cxn ang="f156">
                  <a:pos x="f284" y="f283"/>
                </a:cxn>
                <a:cxn ang="f156">
                  <a:pos x="f285" y="f286"/>
                </a:cxn>
                <a:cxn ang="f156">
                  <a:pos x="f287" y="f288"/>
                </a:cxn>
                <a:cxn ang="f156">
                  <a:pos x="f289" y="f290"/>
                </a:cxn>
                <a:cxn ang="f156">
                  <a:pos x="f249" y="f250"/>
                </a:cxn>
              </a:cxnLst>
              <a:rect l="f245" t="f248" r="f246" b="f247"/>
              <a:pathLst>
                <a:path w="272" h="422">
                  <a:moveTo>
                    <a:pt x="f8" y="f9"/>
                  </a:moveTo>
                  <a:cubicBezTo>
                    <a:pt x="f10" y="f9"/>
                    <a:pt x="f11" y="f12"/>
                    <a:pt x="f13" y="f10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9" y="f18"/>
                    <a:pt x="f20" y="f21"/>
                    <a:pt x="f19" y="f22"/>
                  </a:cubicBezTo>
                  <a:cubicBezTo>
                    <a:pt x="f23" y="f24"/>
                    <a:pt x="f25" y="f13"/>
                    <a:pt x="f26" y="f27"/>
                  </a:cubicBezTo>
                  <a:cubicBezTo>
                    <a:pt x="f28" y="f11"/>
                    <a:pt x="f29" y="f24"/>
                    <a:pt x="f30" y="f31"/>
                  </a:cubicBezTo>
                  <a:cubicBezTo>
                    <a:pt x="f30" y="f21"/>
                    <a:pt x="f30" y="f16"/>
                    <a:pt x="f32" y="f33"/>
                  </a:cubicBezTo>
                  <a:cubicBezTo>
                    <a:pt x="f34" y="f35"/>
                    <a:pt x="f36" y="f16"/>
                    <a:pt x="f37" y="f22"/>
                  </a:cubicBezTo>
                  <a:cubicBezTo>
                    <a:pt x="f38" y="f24"/>
                    <a:pt x="f39" y="f27"/>
                    <a:pt x="f2" y="f27"/>
                  </a:cubicBezTo>
                  <a:cubicBezTo>
                    <a:pt x="f40" y="f13"/>
                    <a:pt x="f41" y="f12"/>
                    <a:pt x="f42" y="f43"/>
                  </a:cubicBezTo>
                  <a:cubicBezTo>
                    <a:pt x="f44" y="f45"/>
                    <a:pt x="f46" y="f45"/>
                    <a:pt x="f47" y="f45"/>
                  </a:cubicBezTo>
                  <a:cubicBezTo>
                    <a:pt x="f48" y="f45"/>
                    <a:pt x="f49" y="f45"/>
                    <a:pt x="f50" y="f45"/>
                  </a:cubicBezTo>
                  <a:cubicBezTo>
                    <a:pt x="f6" y="f51"/>
                    <a:pt x="f52" y="f9"/>
                    <a:pt x="f52" y="f53"/>
                  </a:cubicBezTo>
                  <a:cubicBezTo>
                    <a:pt x="f54" y="f55"/>
                    <a:pt x="f56" y="f57"/>
                    <a:pt x="f56" y="f58"/>
                  </a:cubicBezTo>
                  <a:cubicBezTo>
                    <a:pt x="f50" y="f59"/>
                    <a:pt x="f60" y="f61"/>
                    <a:pt x="f62" y="f63"/>
                  </a:cubicBezTo>
                  <a:cubicBezTo>
                    <a:pt x="f48" y="f64"/>
                    <a:pt x="f47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74" y="f80"/>
                    <a:pt x="f81" y="f80"/>
                    <a:pt x="f82" y="f83"/>
                  </a:cubicBezTo>
                  <a:cubicBezTo>
                    <a:pt x="f76" y="f84"/>
                    <a:pt x="f85" y="f86"/>
                    <a:pt x="f87" y="f83"/>
                  </a:cubicBezTo>
                  <a:cubicBezTo>
                    <a:pt x="f5" y="f88"/>
                    <a:pt x="f89" y="f90"/>
                    <a:pt x="f91" y="f92"/>
                  </a:cubicBezTo>
                  <a:cubicBezTo>
                    <a:pt x="f18" y="f93"/>
                    <a:pt x="f33" y="f62"/>
                    <a:pt x="f18" y="f94"/>
                  </a:cubicBezTo>
                  <a:cubicBezTo>
                    <a:pt x="f95" y="f96"/>
                    <a:pt x="f97" y="f98"/>
                    <a:pt x="f21" y="f99"/>
                  </a:cubicBezTo>
                  <a:cubicBezTo>
                    <a:pt x="f21" y="f100"/>
                    <a:pt x="f21" y="f101"/>
                    <a:pt x="f8" y="f9"/>
                  </a:cubicBezTo>
                  <a:close/>
                </a:path>
              </a:pathLst>
            </a:custGeom>
            <a:solidFill>
              <a:srgbClr val="A97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D223670C-72C2-D686-66A0-402A691F266E}"/>
                </a:ext>
              </a:extLst>
            </p:cNvPr>
            <p:cNvSpPr/>
            <p:nvPr/>
          </p:nvSpPr>
          <p:spPr>
            <a:xfrm>
              <a:off x="10953753" y="9066211"/>
              <a:ext cx="695328" cy="3206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8"/>
                <a:gd name="f7" fmla="val 119"/>
                <a:gd name="f8" fmla="val 62"/>
                <a:gd name="f9" fmla="val 5"/>
                <a:gd name="f10" fmla="val 46"/>
                <a:gd name="f11" fmla="val 2"/>
                <a:gd name="f12" fmla="val 27"/>
                <a:gd name="f13" fmla="val 18"/>
                <a:gd name="f14" fmla="val 16"/>
                <a:gd name="f15" fmla="val 26"/>
                <a:gd name="f16" fmla="val 11"/>
                <a:gd name="f17" fmla="val 32"/>
                <a:gd name="f18" fmla="val 38"/>
                <a:gd name="f19" fmla="val 56"/>
                <a:gd name="f20" fmla="val 24"/>
                <a:gd name="f21" fmla="val 73"/>
                <a:gd name="f22" fmla="val 29"/>
                <a:gd name="f23" fmla="val 86"/>
                <a:gd name="f24" fmla="val 9"/>
                <a:gd name="f25" fmla="val 89"/>
                <a:gd name="f26" fmla="val 4"/>
                <a:gd name="f27" fmla="val 94"/>
                <a:gd name="f28" fmla="val 100"/>
                <a:gd name="f29" fmla="val 122"/>
                <a:gd name="f30" fmla="val 15"/>
                <a:gd name="f31" fmla="val 138"/>
                <a:gd name="f32" fmla="val 35"/>
                <a:gd name="f33" fmla="val 162"/>
                <a:gd name="f34" fmla="val 43"/>
                <a:gd name="f35" fmla="val 181"/>
                <a:gd name="f36" fmla="val 49"/>
                <a:gd name="f37" fmla="val 201"/>
                <a:gd name="f38" fmla="val 55"/>
                <a:gd name="f39" fmla="val 220"/>
                <a:gd name="f40" fmla="val 66"/>
                <a:gd name="f41" fmla="val 230"/>
                <a:gd name="f42" fmla="val 72"/>
                <a:gd name="f43" fmla="val 241"/>
                <a:gd name="f44" fmla="val 78"/>
                <a:gd name="f45" fmla="val 249"/>
                <a:gd name="f46" fmla="val 88"/>
                <a:gd name="f47" fmla="val 254"/>
                <a:gd name="f48" fmla="val 96"/>
                <a:gd name="f49" fmla="val 104"/>
                <a:gd name="f50" fmla="val 113"/>
                <a:gd name="f51" fmla="val 244"/>
                <a:gd name="f52" fmla="val 237"/>
                <a:gd name="f53" fmla="val 157"/>
                <a:gd name="f54" fmla="val 99"/>
                <a:gd name="f55" fmla="val 17"/>
                <a:gd name="f56" fmla="val 74"/>
                <a:gd name="f57" fmla="val 10"/>
                <a:gd name="f58" fmla="val 69"/>
                <a:gd name="f59" fmla="+- 0 0 -90"/>
                <a:gd name="f60" fmla="*/ f3 1 258"/>
                <a:gd name="f61" fmla="*/ f4 1 119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258"/>
                <a:gd name="f70" fmla="*/ f66 1 119"/>
                <a:gd name="f71" fmla="*/ 0 f67 1"/>
                <a:gd name="f72" fmla="*/ 62 f66 1"/>
                <a:gd name="f73" fmla="*/ 18 f67 1"/>
                <a:gd name="f74" fmla="*/ 16 f66 1"/>
                <a:gd name="f75" fmla="*/ 38 f67 1"/>
                <a:gd name="f76" fmla="*/ 18 f66 1"/>
                <a:gd name="f77" fmla="*/ 86 f67 1"/>
                <a:gd name="f78" fmla="*/ 9 f66 1"/>
                <a:gd name="f79" fmla="*/ 100 f67 1"/>
                <a:gd name="f80" fmla="*/ 5 f66 1"/>
                <a:gd name="f81" fmla="*/ 162 f67 1"/>
                <a:gd name="f82" fmla="*/ 43 f66 1"/>
                <a:gd name="f83" fmla="*/ 220 f67 1"/>
                <a:gd name="f84" fmla="*/ 66 f66 1"/>
                <a:gd name="f85" fmla="*/ 249 f67 1"/>
                <a:gd name="f86" fmla="*/ 88 f66 1"/>
                <a:gd name="f87" fmla="*/ 113 f66 1"/>
                <a:gd name="f88" fmla="*/ 230 f67 1"/>
                <a:gd name="f89" fmla="*/ 119 f66 1"/>
                <a:gd name="f90" fmla="*/ 17 f67 1"/>
                <a:gd name="f91" fmla="*/ 74 f66 1"/>
                <a:gd name="f92" fmla="+- f68 0 f1"/>
                <a:gd name="f93" fmla="*/ f71 1 258"/>
                <a:gd name="f94" fmla="*/ f72 1 119"/>
                <a:gd name="f95" fmla="*/ f73 1 258"/>
                <a:gd name="f96" fmla="*/ f74 1 119"/>
                <a:gd name="f97" fmla="*/ f75 1 258"/>
                <a:gd name="f98" fmla="*/ f76 1 119"/>
                <a:gd name="f99" fmla="*/ f77 1 258"/>
                <a:gd name="f100" fmla="*/ f78 1 119"/>
                <a:gd name="f101" fmla="*/ f79 1 258"/>
                <a:gd name="f102" fmla="*/ f80 1 119"/>
                <a:gd name="f103" fmla="*/ f81 1 258"/>
                <a:gd name="f104" fmla="*/ f82 1 119"/>
                <a:gd name="f105" fmla="*/ f83 1 258"/>
                <a:gd name="f106" fmla="*/ f84 1 119"/>
                <a:gd name="f107" fmla="*/ f85 1 258"/>
                <a:gd name="f108" fmla="*/ f86 1 119"/>
                <a:gd name="f109" fmla="*/ f87 1 119"/>
                <a:gd name="f110" fmla="*/ f88 1 258"/>
                <a:gd name="f111" fmla="*/ f89 1 119"/>
                <a:gd name="f112" fmla="*/ f90 1 258"/>
                <a:gd name="f113" fmla="*/ f91 1 119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70"/>
                <a:gd name="f124" fmla="*/ f99 1 f69"/>
                <a:gd name="f125" fmla="*/ f100 1 f70"/>
                <a:gd name="f126" fmla="*/ f101 1 f69"/>
                <a:gd name="f127" fmla="*/ f102 1 f70"/>
                <a:gd name="f128" fmla="*/ f103 1 f69"/>
                <a:gd name="f129" fmla="*/ f104 1 f70"/>
                <a:gd name="f130" fmla="*/ f105 1 f69"/>
                <a:gd name="f131" fmla="*/ f106 1 f70"/>
                <a:gd name="f132" fmla="*/ f107 1 f69"/>
                <a:gd name="f133" fmla="*/ f108 1 f70"/>
                <a:gd name="f134" fmla="*/ f109 1 f70"/>
                <a:gd name="f135" fmla="*/ f110 1 f69"/>
                <a:gd name="f136" fmla="*/ f111 1 f70"/>
                <a:gd name="f137" fmla="*/ f112 1 f69"/>
                <a:gd name="f138" fmla="*/ f113 1 f70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1 1"/>
                <a:gd name="f149" fmla="*/ f124 f60 1"/>
                <a:gd name="f150" fmla="*/ f125 f61 1"/>
                <a:gd name="f151" fmla="*/ f126 f60 1"/>
                <a:gd name="f152" fmla="*/ f127 f61 1"/>
                <a:gd name="f153" fmla="*/ f128 f60 1"/>
                <a:gd name="f154" fmla="*/ f129 f61 1"/>
                <a:gd name="f155" fmla="*/ f130 f60 1"/>
                <a:gd name="f156" fmla="*/ f131 f61 1"/>
                <a:gd name="f157" fmla="*/ f132 f60 1"/>
                <a:gd name="f158" fmla="*/ f133 f61 1"/>
                <a:gd name="f159" fmla="*/ f134 f61 1"/>
                <a:gd name="f160" fmla="*/ f135 f60 1"/>
                <a:gd name="f161" fmla="*/ f136 f61 1"/>
                <a:gd name="f162" fmla="*/ f137 f60 1"/>
                <a:gd name="f163" fmla="*/ f13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7" y="f159"/>
                </a:cxn>
                <a:cxn ang="f92">
                  <a:pos x="f160" y="f161"/>
                </a:cxn>
                <a:cxn ang="f92">
                  <a:pos x="f162" y="f163"/>
                </a:cxn>
                <a:cxn ang="f92">
                  <a:pos x="f143" y="f144"/>
                </a:cxn>
              </a:cxnLst>
              <a:rect l="f139" t="f142" r="f140" b="f141"/>
              <a:pathLst>
                <a:path w="258" h="119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4"/>
                    <a:pt x="f18" y="f13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5"/>
                    <a:pt x="f28" y="f9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6" y="f49"/>
                    <a:pt x="f45" y="f50"/>
                  </a:cubicBezTo>
                  <a:cubicBezTo>
                    <a:pt x="f51" y="f7"/>
                    <a:pt x="f52" y="f7"/>
                    <a:pt x="f41" y="f7"/>
                  </a:cubicBezTo>
                  <a:cubicBezTo>
                    <a:pt x="f53" y="f50"/>
                    <a:pt x="f23" y="f54"/>
                    <a:pt x="f55" y="f56"/>
                  </a:cubicBezTo>
                  <a:cubicBezTo>
                    <a:pt x="f57" y="f42"/>
                    <a:pt x="f26" y="f58"/>
                    <a:pt x="f5" y="f8"/>
                  </a:cubicBezTo>
                  <a:close/>
                </a:path>
              </a:pathLst>
            </a:custGeom>
            <a:solidFill>
              <a:srgbClr val="B28A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153CC9FF-3E4D-8900-845D-79E1DCCE1CA0}"/>
                </a:ext>
              </a:extLst>
            </p:cNvPr>
            <p:cNvSpPr/>
            <p:nvPr/>
          </p:nvSpPr>
          <p:spPr>
            <a:xfrm>
              <a:off x="11534771" y="7981953"/>
              <a:ext cx="215898" cy="10985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408"/>
                <a:gd name="f8" fmla="val 57"/>
                <a:gd name="f9" fmla="val 23"/>
                <a:gd name="f10" fmla="val 56"/>
                <a:gd name="f11" fmla="val 103"/>
                <a:gd name="f12" fmla="val 53"/>
                <a:gd name="f13" fmla="val 183"/>
                <a:gd name="f14" fmla="val 263"/>
                <a:gd name="f15" fmla="val 289"/>
                <a:gd name="f16" fmla="val 51"/>
                <a:gd name="f17" fmla="val 316"/>
                <a:gd name="f18" fmla="val 49"/>
                <a:gd name="f19" fmla="val 342"/>
                <a:gd name="f20" fmla="val 48"/>
                <a:gd name="f21" fmla="val 362"/>
                <a:gd name="f22" fmla="val 54"/>
                <a:gd name="f23" fmla="val 376"/>
                <a:gd name="f24" fmla="val 67"/>
                <a:gd name="f25" fmla="val 390"/>
                <a:gd name="f26" fmla="val 72"/>
                <a:gd name="f27" fmla="val 395"/>
                <a:gd name="f28" fmla="val 398"/>
                <a:gd name="f29" fmla="val 77"/>
                <a:gd name="f30" fmla="val 399"/>
                <a:gd name="f31" fmla="val 37"/>
                <a:gd name="f32" fmla="val 385"/>
                <a:gd name="f33" fmla="val 14"/>
                <a:gd name="f34" fmla="val 380"/>
                <a:gd name="f35" fmla="val 3"/>
                <a:gd name="f36" fmla="val 379"/>
                <a:gd name="f37" fmla="val 2"/>
                <a:gd name="f38" fmla="val 370"/>
                <a:gd name="f39" fmla="val 1"/>
                <a:gd name="f40" fmla="val 319"/>
                <a:gd name="f41" fmla="val 10"/>
                <a:gd name="f42" fmla="val 278"/>
                <a:gd name="f43" fmla="val 236"/>
                <a:gd name="f44" fmla="val 19"/>
                <a:gd name="f45" fmla="val 179"/>
                <a:gd name="f46" fmla="val 25"/>
                <a:gd name="f47" fmla="val 122"/>
                <a:gd name="f48" fmla="val 32"/>
                <a:gd name="f49" fmla="val 65"/>
                <a:gd name="f50" fmla="val 33"/>
                <a:gd name="f51" fmla="val 58"/>
                <a:gd name="f52" fmla="val 31"/>
                <a:gd name="f53" fmla="val 38"/>
                <a:gd name="f54" fmla="val 44"/>
                <a:gd name="f55" fmla="val 45"/>
                <a:gd name="f56" fmla="val 30"/>
                <a:gd name="f57" fmla="val 59"/>
                <a:gd name="f58" fmla="+- 0 0 -90"/>
                <a:gd name="f59" fmla="*/ f3 1 80"/>
                <a:gd name="f60" fmla="*/ f4 1 408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80"/>
                <a:gd name="f69" fmla="*/ f65 1 408"/>
                <a:gd name="f70" fmla="*/ 57 f66 1"/>
                <a:gd name="f71" fmla="*/ 23 f65 1"/>
                <a:gd name="f72" fmla="*/ 53 f66 1"/>
                <a:gd name="f73" fmla="*/ 263 f65 1"/>
                <a:gd name="f74" fmla="*/ 49 f66 1"/>
                <a:gd name="f75" fmla="*/ 342 f65 1"/>
                <a:gd name="f76" fmla="*/ 67 f66 1"/>
                <a:gd name="f77" fmla="*/ 390 f65 1"/>
                <a:gd name="f78" fmla="*/ 77 f66 1"/>
                <a:gd name="f79" fmla="*/ 408 f65 1"/>
                <a:gd name="f80" fmla="*/ 14 f66 1"/>
                <a:gd name="f81" fmla="*/ 380 f65 1"/>
                <a:gd name="f82" fmla="*/ 1 f66 1"/>
                <a:gd name="f83" fmla="*/ 362 f65 1"/>
                <a:gd name="f84" fmla="*/ 236 f65 1"/>
                <a:gd name="f85" fmla="*/ 32 f66 1"/>
                <a:gd name="f86" fmla="*/ 65 f65 1"/>
                <a:gd name="f87" fmla="*/ 38 f66 1"/>
                <a:gd name="f88" fmla="*/ 44 f65 1"/>
                <a:gd name="f89" fmla="*/ 45 f66 1"/>
                <a:gd name="f90" fmla="*/ 0 f65 1"/>
                <a:gd name="f91" fmla="+- f67 0 f1"/>
                <a:gd name="f92" fmla="*/ f70 1 80"/>
                <a:gd name="f93" fmla="*/ f71 1 408"/>
                <a:gd name="f94" fmla="*/ f72 1 80"/>
                <a:gd name="f95" fmla="*/ f73 1 408"/>
                <a:gd name="f96" fmla="*/ f74 1 80"/>
                <a:gd name="f97" fmla="*/ f75 1 408"/>
                <a:gd name="f98" fmla="*/ f76 1 80"/>
                <a:gd name="f99" fmla="*/ f77 1 408"/>
                <a:gd name="f100" fmla="*/ f78 1 80"/>
                <a:gd name="f101" fmla="*/ f79 1 408"/>
                <a:gd name="f102" fmla="*/ f80 1 80"/>
                <a:gd name="f103" fmla="*/ f81 1 408"/>
                <a:gd name="f104" fmla="*/ f82 1 80"/>
                <a:gd name="f105" fmla="*/ f83 1 408"/>
                <a:gd name="f106" fmla="*/ f84 1 408"/>
                <a:gd name="f107" fmla="*/ f85 1 80"/>
                <a:gd name="f108" fmla="*/ f86 1 408"/>
                <a:gd name="f109" fmla="*/ f87 1 80"/>
                <a:gd name="f110" fmla="*/ f88 1 408"/>
                <a:gd name="f111" fmla="*/ f89 1 80"/>
                <a:gd name="f112" fmla="*/ f90 1 408"/>
                <a:gd name="f113" fmla="*/ 0 1 f68"/>
                <a:gd name="f114" fmla="*/ f62 1 f68"/>
                <a:gd name="f115" fmla="*/ 0 1 f69"/>
                <a:gd name="f116" fmla="*/ f63 1 f69"/>
                <a:gd name="f117" fmla="*/ f92 1 f68"/>
                <a:gd name="f118" fmla="*/ f93 1 f69"/>
                <a:gd name="f119" fmla="*/ f94 1 f68"/>
                <a:gd name="f120" fmla="*/ f95 1 f69"/>
                <a:gd name="f121" fmla="*/ f96 1 f68"/>
                <a:gd name="f122" fmla="*/ f97 1 f69"/>
                <a:gd name="f123" fmla="*/ f98 1 f68"/>
                <a:gd name="f124" fmla="*/ f99 1 f69"/>
                <a:gd name="f125" fmla="*/ f100 1 f68"/>
                <a:gd name="f126" fmla="*/ f101 1 f69"/>
                <a:gd name="f127" fmla="*/ f102 1 f68"/>
                <a:gd name="f128" fmla="*/ f103 1 f69"/>
                <a:gd name="f129" fmla="*/ f104 1 f68"/>
                <a:gd name="f130" fmla="*/ f105 1 f69"/>
                <a:gd name="f131" fmla="*/ f106 1 f69"/>
                <a:gd name="f132" fmla="*/ f107 1 f68"/>
                <a:gd name="f133" fmla="*/ f108 1 f69"/>
                <a:gd name="f134" fmla="*/ f109 1 f68"/>
                <a:gd name="f135" fmla="*/ f110 1 f69"/>
                <a:gd name="f136" fmla="*/ f111 1 f68"/>
                <a:gd name="f137" fmla="*/ f112 1 f69"/>
                <a:gd name="f138" fmla="*/ f113 f59 1"/>
                <a:gd name="f139" fmla="*/ f114 f59 1"/>
                <a:gd name="f140" fmla="*/ f116 f60 1"/>
                <a:gd name="f141" fmla="*/ f115 f60 1"/>
                <a:gd name="f142" fmla="*/ f117 f59 1"/>
                <a:gd name="f143" fmla="*/ f118 f60 1"/>
                <a:gd name="f144" fmla="*/ f119 f59 1"/>
                <a:gd name="f145" fmla="*/ f120 f60 1"/>
                <a:gd name="f146" fmla="*/ f121 f59 1"/>
                <a:gd name="f147" fmla="*/ f122 f60 1"/>
                <a:gd name="f148" fmla="*/ f123 f59 1"/>
                <a:gd name="f149" fmla="*/ f124 f60 1"/>
                <a:gd name="f150" fmla="*/ f125 f59 1"/>
                <a:gd name="f151" fmla="*/ f126 f60 1"/>
                <a:gd name="f152" fmla="*/ f127 f59 1"/>
                <a:gd name="f153" fmla="*/ f128 f60 1"/>
                <a:gd name="f154" fmla="*/ f129 f59 1"/>
                <a:gd name="f155" fmla="*/ f130 f60 1"/>
                <a:gd name="f156" fmla="*/ f131 f60 1"/>
                <a:gd name="f157" fmla="*/ f132 f59 1"/>
                <a:gd name="f158" fmla="*/ f133 f60 1"/>
                <a:gd name="f159" fmla="*/ f134 f59 1"/>
                <a:gd name="f160" fmla="*/ f135 f60 1"/>
                <a:gd name="f161" fmla="*/ f136 f59 1"/>
                <a:gd name="f162" fmla="*/ f13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2" y="f156"/>
                </a:cxn>
                <a:cxn ang="f91">
                  <a:pos x="f157" y="f158"/>
                </a:cxn>
                <a:cxn ang="f91">
                  <a:pos x="f159" y="f160"/>
                </a:cxn>
                <a:cxn ang="f91">
                  <a:pos x="f161" y="f162"/>
                </a:cxn>
                <a:cxn ang="f91">
                  <a:pos x="f142" y="f143"/>
                </a:cxn>
              </a:cxnLst>
              <a:rect l="f138" t="f141" r="f139" b="f140"/>
              <a:pathLst>
                <a:path w="80" h="408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6" y="f28"/>
                    <a:pt x="f29" y="f7"/>
                  </a:cubicBezTo>
                  <a:cubicBezTo>
                    <a:pt x="f10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21"/>
                  </a:cubicBezTo>
                  <a:cubicBezTo>
                    <a:pt x="f5" y="f40"/>
                    <a:pt x="f41" y="f42"/>
                    <a:pt x="f33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18"/>
                    <a:pt x="f53" y="f54"/>
                  </a:cubicBezTo>
                  <a:cubicBezTo>
                    <a:pt x="f55" y="f56"/>
                    <a:pt x="f53" y="f33"/>
                    <a:pt x="f55" y="f5"/>
                  </a:cubicBezTo>
                  <a:cubicBezTo>
                    <a:pt x="f57" y="f35"/>
                    <a:pt x="f8" y="f33"/>
                    <a:pt x="f8" y="f9"/>
                  </a:cubicBezTo>
                  <a:close/>
                </a:path>
              </a:pathLst>
            </a:custGeom>
            <a:solidFill>
              <a:srgbClr val="875E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A4B76FF9-67C0-88F2-8D35-81EE357B08D1}"/>
                </a:ext>
              </a:extLst>
            </p:cNvPr>
            <p:cNvSpPr/>
            <p:nvPr/>
          </p:nvSpPr>
          <p:spPr>
            <a:xfrm>
              <a:off x="11269659" y="8162921"/>
              <a:ext cx="303215" cy="8651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3"/>
                <a:gd name="f7" fmla="val 322"/>
                <a:gd name="f8" fmla="val 104"/>
                <a:gd name="f9" fmla="val 298"/>
                <a:gd name="f10" fmla="val 305"/>
                <a:gd name="f11" fmla="val 109"/>
                <a:gd name="f12" fmla="val 308"/>
                <a:gd name="f13" fmla="val 313"/>
                <a:gd name="f14" fmla="val 94"/>
                <a:gd name="f15" fmla="val 74"/>
                <a:gd name="f16" fmla="val 315"/>
                <a:gd name="f17" fmla="val 55"/>
                <a:gd name="f18" fmla="val 317"/>
                <a:gd name="f19" fmla="val 35"/>
                <a:gd name="f20" fmla="val 306"/>
                <a:gd name="f21" fmla="val 15"/>
                <a:gd name="f22" fmla="val 296"/>
                <a:gd name="f23" fmla="val 278"/>
                <a:gd name="f24" fmla="val 277"/>
                <a:gd name="f25" fmla="val 275"/>
                <a:gd name="f26" fmla="val 1"/>
                <a:gd name="f27" fmla="val 274"/>
                <a:gd name="f28" fmla="val 3"/>
                <a:gd name="f29" fmla="val 272"/>
                <a:gd name="f30" fmla="val 5"/>
                <a:gd name="f31" fmla="val 270"/>
                <a:gd name="f32" fmla="val 7"/>
                <a:gd name="f33" fmla="val 30"/>
                <a:gd name="f34" fmla="val 273"/>
                <a:gd name="f35" fmla="val 34"/>
                <a:gd name="f36" fmla="val 261"/>
                <a:gd name="f37" fmla="val 36"/>
                <a:gd name="f38" fmla="val 241"/>
                <a:gd name="f39" fmla="val 42"/>
                <a:gd name="f40" fmla="val 200"/>
                <a:gd name="f41" fmla="val 46"/>
                <a:gd name="f42" fmla="val 158"/>
                <a:gd name="f43" fmla="val 47"/>
                <a:gd name="f44" fmla="val 117"/>
                <a:gd name="f45" fmla="val 77"/>
                <a:gd name="f46" fmla="val 66"/>
                <a:gd name="f47" fmla="val 38"/>
                <a:gd name="f48" fmla="val 78"/>
                <a:gd name="f49" fmla="val 89"/>
                <a:gd name="f50" fmla="val 87"/>
                <a:gd name="f51" fmla="val 19"/>
                <a:gd name="f52" fmla="val 86"/>
                <a:gd name="f53" fmla="val 83"/>
                <a:gd name="f54" fmla="val 75"/>
                <a:gd name="f55" fmla="val 179"/>
                <a:gd name="f56" fmla="val 254"/>
                <a:gd name="f57" fmla="val 260"/>
                <a:gd name="f58" fmla="val 76"/>
                <a:gd name="f59" fmla="val 264"/>
                <a:gd name="f60" fmla="val 81"/>
                <a:gd name="f61" fmla="val 268"/>
                <a:gd name="f62" fmla="val 96"/>
                <a:gd name="f63" fmla="val 280"/>
                <a:gd name="f64" fmla="val 282"/>
                <a:gd name="f65" fmla="val 80"/>
                <a:gd name="f66" fmla="val 292"/>
                <a:gd name="f67" fmla="val 88"/>
                <a:gd name="f68" fmla="val 295"/>
                <a:gd name="f69" fmla="val 97"/>
                <a:gd name="f70" fmla="val 293"/>
                <a:gd name="f71" fmla="+- 0 0 -90"/>
                <a:gd name="f72" fmla="*/ f3 1 113"/>
                <a:gd name="f73" fmla="*/ f4 1 322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113"/>
                <a:gd name="f82" fmla="*/ f78 1 322"/>
                <a:gd name="f83" fmla="*/ 104 f79 1"/>
                <a:gd name="f84" fmla="*/ 298 f78 1"/>
                <a:gd name="f85" fmla="*/ 113 f79 1"/>
                <a:gd name="f86" fmla="*/ 313 f78 1"/>
                <a:gd name="f87" fmla="*/ 55 f79 1"/>
                <a:gd name="f88" fmla="*/ 317 f78 1"/>
                <a:gd name="f89" fmla="*/ 0 f79 1"/>
                <a:gd name="f90" fmla="*/ 278 f78 1"/>
                <a:gd name="f91" fmla="*/ 1 f79 1"/>
                <a:gd name="f92" fmla="*/ 274 f78 1"/>
                <a:gd name="f93" fmla="*/ 7 f79 1"/>
                <a:gd name="f94" fmla="*/ 270 f78 1"/>
                <a:gd name="f95" fmla="*/ 36 f79 1"/>
                <a:gd name="f96" fmla="*/ 241 f78 1"/>
                <a:gd name="f97" fmla="*/ 47 f79 1"/>
                <a:gd name="f98" fmla="*/ 117 f78 1"/>
                <a:gd name="f99" fmla="*/ 78 f79 1"/>
                <a:gd name="f100" fmla="*/ 0 f78 1"/>
                <a:gd name="f101" fmla="*/ 86 f79 1"/>
                <a:gd name="f102" fmla="*/ 30 f78 1"/>
                <a:gd name="f103" fmla="*/ 75 f79 1"/>
                <a:gd name="f104" fmla="*/ 254 f78 1"/>
                <a:gd name="f105" fmla="*/ 81 f79 1"/>
                <a:gd name="f106" fmla="*/ 268 f78 1"/>
                <a:gd name="f107" fmla="*/ 80 f79 1"/>
                <a:gd name="f108" fmla="*/ 292 f78 1"/>
                <a:gd name="f109" fmla="+- f80 0 f1"/>
                <a:gd name="f110" fmla="*/ f83 1 113"/>
                <a:gd name="f111" fmla="*/ f84 1 322"/>
                <a:gd name="f112" fmla="*/ f85 1 113"/>
                <a:gd name="f113" fmla="*/ f86 1 322"/>
                <a:gd name="f114" fmla="*/ f87 1 113"/>
                <a:gd name="f115" fmla="*/ f88 1 322"/>
                <a:gd name="f116" fmla="*/ f89 1 113"/>
                <a:gd name="f117" fmla="*/ f90 1 322"/>
                <a:gd name="f118" fmla="*/ f91 1 113"/>
                <a:gd name="f119" fmla="*/ f92 1 322"/>
                <a:gd name="f120" fmla="*/ f93 1 113"/>
                <a:gd name="f121" fmla="*/ f94 1 322"/>
                <a:gd name="f122" fmla="*/ f95 1 113"/>
                <a:gd name="f123" fmla="*/ f96 1 322"/>
                <a:gd name="f124" fmla="*/ f97 1 113"/>
                <a:gd name="f125" fmla="*/ f98 1 322"/>
                <a:gd name="f126" fmla="*/ f99 1 113"/>
                <a:gd name="f127" fmla="*/ f100 1 322"/>
                <a:gd name="f128" fmla="*/ f101 1 113"/>
                <a:gd name="f129" fmla="*/ f102 1 322"/>
                <a:gd name="f130" fmla="*/ f103 1 113"/>
                <a:gd name="f131" fmla="*/ f104 1 322"/>
                <a:gd name="f132" fmla="*/ f105 1 113"/>
                <a:gd name="f133" fmla="*/ f106 1 322"/>
                <a:gd name="f134" fmla="*/ f107 1 113"/>
                <a:gd name="f135" fmla="*/ f108 1 322"/>
                <a:gd name="f136" fmla="*/ 0 1 f81"/>
                <a:gd name="f137" fmla="*/ f75 1 f81"/>
                <a:gd name="f138" fmla="*/ 0 1 f82"/>
                <a:gd name="f139" fmla="*/ f76 1 f82"/>
                <a:gd name="f140" fmla="*/ f110 1 f81"/>
                <a:gd name="f141" fmla="*/ f111 1 f82"/>
                <a:gd name="f142" fmla="*/ f112 1 f81"/>
                <a:gd name="f143" fmla="*/ f113 1 f82"/>
                <a:gd name="f144" fmla="*/ f114 1 f81"/>
                <a:gd name="f145" fmla="*/ f115 1 f82"/>
                <a:gd name="f146" fmla="*/ f116 1 f81"/>
                <a:gd name="f147" fmla="*/ f117 1 f82"/>
                <a:gd name="f148" fmla="*/ f118 1 f81"/>
                <a:gd name="f149" fmla="*/ f119 1 f82"/>
                <a:gd name="f150" fmla="*/ f120 1 f81"/>
                <a:gd name="f151" fmla="*/ f121 1 f82"/>
                <a:gd name="f152" fmla="*/ f122 1 f81"/>
                <a:gd name="f153" fmla="*/ f123 1 f82"/>
                <a:gd name="f154" fmla="*/ f124 1 f81"/>
                <a:gd name="f155" fmla="*/ f125 1 f82"/>
                <a:gd name="f156" fmla="*/ f126 1 f81"/>
                <a:gd name="f157" fmla="*/ f127 1 f82"/>
                <a:gd name="f158" fmla="*/ f128 1 f81"/>
                <a:gd name="f159" fmla="*/ f129 1 f82"/>
                <a:gd name="f160" fmla="*/ f130 1 f81"/>
                <a:gd name="f161" fmla="*/ f131 1 f82"/>
                <a:gd name="f162" fmla="*/ f132 1 f81"/>
                <a:gd name="f163" fmla="*/ f133 1 f82"/>
                <a:gd name="f164" fmla="*/ f134 1 f81"/>
                <a:gd name="f165" fmla="*/ f135 1 f82"/>
                <a:gd name="f166" fmla="*/ f136 f72 1"/>
                <a:gd name="f167" fmla="*/ f137 f72 1"/>
                <a:gd name="f168" fmla="*/ f139 f73 1"/>
                <a:gd name="f169" fmla="*/ f138 f73 1"/>
                <a:gd name="f170" fmla="*/ f140 f72 1"/>
                <a:gd name="f171" fmla="*/ f141 f73 1"/>
                <a:gd name="f172" fmla="*/ f142 f72 1"/>
                <a:gd name="f173" fmla="*/ f143 f73 1"/>
                <a:gd name="f174" fmla="*/ f144 f72 1"/>
                <a:gd name="f175" fmla="*/ f145 f73 1"/>
                <a:gd name="f176" fmla="*/ f146 f72 1"/>
                <a:gd name="f177" fmla="*/ f147 f73 1"/>
                <a:gd name="f178" fmla="*/ f148 f72 1"/>
                <a:gd name="f179" fmla="*/ f149 f73 1"/>
                <a:gd name="f180" fmla="*/ f150 f72 1"/>
                <a:gd name="f181" fmla="*/ f151 f73 1"/>
                <a:gd name="f182" fmla="*/ f152 f72 1"/>
                <a:gd name="f183" fmla="*/ f153 f73 1"/>
                <a:gd name="f184" fmla="*/ f154 f72 1"/>
                <a:gd name="f185" fmla="*/ f155 f73 1"/>
                <a:gd name="f186" fmla="*/ f156 f72 1"/>
                <a:gd name="f187" fmla="*/ f157 f73 1"/>
                <a:gd name="f188" fmla="*/ f158 f72 1"/>
                <a:gd name="f189" fmla="*/ f159 f73 1"/>
                <a:gd name="f190" fmla="*/ f160 f72 1"/>
                <a:gd name="f191" fmla="*/ f161 f73 1"/>
                <a:gd name="f192" fmla="*/ f162 f72 1"/>
                <a:gd name="f193" fmla="*/ f163 f73 1"/>
                <a:gd name="f194" fmla="*/ f164 f72 1"/>
                <a:gd name="f195" fmla="*/ f165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0" y="f171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9"/>
                </a:cxn>
                <a:cxn ang="f109">
                  <a:pos x="f190" y="f191"/>
                </a:cxn>
                <a:cxn ang="f109">
                  <a:pos x="f192" y="f193"/>
                </a:cxn>
                <a:cxn ang="f109">
                  <a:pos x="f194" y="f195"/>
                </a:cxn>
                <a:cxn ang="f109">
                  <a:pos x="f170" y="f171"/>
                </a:cxn>
              </a:cxnLst>
              <a:rect l="f166" t="f169" r="f167" b="f168"/>
              <a:pathLst>
                <a:path w="113" h="322">
                  <a:moveTo>
                    <a:pt x="f8" y="f9"/>
                  </a:moveTo>
                  <a:cubicBezTo>
                    <a:pt x="f8" y="f10"/>
                    <a:pt x="f11" y="f12"/>
                    <a:pt x="f6" y="f13"/>
                  </a:cubicBezTo>
                  <a:cubicBezTo>
                    <a:pt x="f14" y="f7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23"/>
                  </a:cubicBezTo>
                  <a:cubicBezTo>
                    <a:pt x="f5" y="f24"/>
                    <a:pt x="f5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7" y="f45"/>
                    <a:pt x="f46" y="f47"/>
                    <a:pt x="f48" y="f5"/>
                  </a:cubicBezTo>
                  <a:cubicBezTo>
                    <a:pt x="f49" y="f32"/>
                    <a:pt x="f50" y="f51"/>
                    <a:pt x="f52" y="f33"/>
                  </a:cubicBezTo>
                  <a:cubicBezTo>
                    <a:pt x="f53" y="f8"/>
                    <a:pt x="f54" y="f55"/>
                    <a:pt x="f54" y="f56"/>
                  </a:cubicBezTo>
                  <a:cubicBezTo>
                    <a:pt x="f54" y="f57"/>
                    <a:pt x="f58" y="f59"/>
                    <a:pt x="f60" y="f61"/>
                  </a:cubicBezTo>
                  <a:cubicBezTo>
                    <a:pt x="f62" y="f63"/>
                    <a:pt x="f62" y="f64"/>
                    <a:pt x="f65" y="f66"/>
                  </a:cubicBezTo>
                  <a:cubicBezTo>
                    <a:pt x="f67" y="f68"/>
                    <a:pt x="f69" y="f70"/>
                    <a:pt x="f8" y="f9"/>
                  </a:cubicBezTo>
                  <a:close/>
                </a:path>
              </a:pathLst>
            </a:custGeom>
            <a:solidFill>
              <a:srgbClr val="DFA4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5014AA58-A727-FB47-44BB-74C566E1134B}"/>
                </a:ext>
              </a:extLst>
            </p:cNvPr>
            <p:cNvSpPr/>
            <p:nvPr/>
          </p:nvSpPr>
          <p:spPr>
            <a:xfrm>
              <a:off x="10975972" y="8975722"/>
              <a:ext cx="268284" cy="182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68"/>
                <a:gd name="f8" fmla="val 92"/>
                <a:gd name="f9" fmla="val 39"/>
                <a:gd name="f10" fmla="val 88"/>
                <a:gd name="f11" fmla="val 85"/>
                <a:gd name="f12" fmla="val 41"/>
                <a:gd name="f13" fmla="val 82"/>
                <a:gd name="f14" fmla="val 44"/>
                <a:gd name="f15" fmla="val 62"/>
                <a:gd name="f16" fmla="val 66"/>
                <a:gd name="f17" fmla="val 52"/>
                <a:gd name="f18" fmla="val 23"/>
                <a:gd name="f19" fmla="val 54"/>
                <a:gd name="f20" fmla="val 19"/>
                <a:gd name="f21" fmla="val 15"/>
                <a:gd name="f22" fmla="val 51"/>
                <a:gd name="f23" fmla="val 10"/>
                <a:gd name="f24" fmla="val 50"/>
                <a:gd name="f25" fmla="val 9"/>
                <a:gd name="f26" fmla="val 40"/>
                <a:gd name="f27" fmla="val 14"/>
                <a:gd name="f28" fmla="val 28"/>
                <a:gd name="f29" fmla="val 7"/>
                <a:gd name="f30" fmla="val 8"/>
                <a:gd name="f31" fmla="val 11"/>
                <a:gd name="f32" fmla="val 6"/>
                <a:gd name="f33" fmla="val 5"/>
                <a:gd name="f34" fmla="val 33"/>
                <a:gd name="f35" fmla="val 95"/>
                <a:gd name="f36" fmla="val 89"/>
                <a:gd name="f37" fmla="val 22"/>
                <a:gd name="f38" fmla="val 91"/>
                <a:gd name="f39" fmla="val 34"/>
                <a:gd name="f40" fmla="+- 0 0 -90"/>
                <a:gd name="f41" fmla="*/ f3 1 100"/>
                <a:gd name="f42" fmla="*/ f4 1 68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100"/>
                <a:gd name="f51" fmla="*/ f47 1 68"/>
                <a:gd name="f52" fmla="*/ 92 f48 1"/>
                <a:gd name="f53" fmla="*/ 39 f47 1"/>
                <a:gd name="f54" fmla="*/ 82 f48 1"/>
                <a:gd name="f55" fmla="*/ 44 f47 1"/>
                <a:gd name="f56" fmla="*/ 23 f48 1"/>
                <a:gd name="f57" fmla="*/ 54 f47 1"/>
                <a:gd name="f58" fmla="*/ 10 f48 1"/>
                <a:gd name="f59" fmla="*/ 50 f47 1"/>
                <a:gd name="f60" fmla="*/ 7 f48 1"/>
                <a:gd name="f61" fmla="*/ 19 f47 1"/>
                <a:gd name="f62" fmla="*/ 0 f48 1"/>
                <a:gd name="f63" fmla="*/ 0 f47 1"/>
                <a:gd name="f64" fmla="*/ 100 f48 1"/>
                <a:gd name="f65" fmla="*/ 89 f48 1"/>
                <a:gd name="f66" fmla="*/ 22 f47 1"/>
                <a:gd name="f67" fmla="+- f49 0 f1"/>
                <a:gd name="f68" fmla="*/ f52 1 100"/>
                <a:gd name="f69" fmla="*/ f53 1 68"/>
                <a:gd name="f70" fmla="*/ f54 1 100"/>
                <a:gd name="f71" fmla="*/ f55 1 68"/>
                <a:gd name="f72" fmla="*/ f56 1 100"/>
                <a:gd name="f73" fmla="*/ f57 1 68"/>
                <a:gd name="f74" fmla="*/ f58 1 100"/>
                <a:gd name="f75" fmla="*/ f59 1 68"/>
                <a:gd name="f76" fmla="*/ f60 1 100"/>
                <a:gd name="f77" fmla="*/ f61 1 68"/>
                <a:gd name="f78" fmla="*/ f62 1 100"/>
                <a:gd name="f79" fmla="*/ f63 1 68"/>
                <a:gd name="f80" fmla="*/ f64 1 100"/>
                <a:gd name="f81" fmla="*/ f65 1 100"/>
                <a:gd name="f82" fmla="*/ f66 1 68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0"/>
                <a:gd name="f101" fmla="*/ f82 1 f51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1 1"/>
                <a:gd name="f120" fmla="*/ f101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7"/>
                </a:cxn>
                <a:cxn ang="f67">
                  <a:pos x="f119" y="f120"/>
                </a:cxn>
                <a:cxn ang="f67">
                  <a:pos x="f106" y="f107"/>
                </a:cxn>
              </a:cxnLst>
              <a:rect l="f102" t="f105" r="f103" b="f104"/>
              <a:pathLst>
                <a:path w="100" h="68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17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0"/>
                  </a:cubicBezTo>
                  <a:cubicBezTo>
                    <a:pt x="f30" y="f31"/>
                    <a:pt x="f32" y="f33"/>
                    <a:pt x="f5" y="f5"/>
                  </a:cubicBezTo>
                  <a:cubicBezTo>
                    <a:pt x="f34" y="f5"/>
                    <a:pt x="f16" y="f5"/>
                    <a:pt x="f6" y="f5"/>
                  </a:cubicBezTo>
                  <a:cubicBezTo>
                    <a:pt x="f35" y="f29"/>
                    <a:pt x="f8" y="f27"/>
                    <a:pt x="f36" y="f37"/>
                  </a:cubicBezTo>
                  <a:cubicBezTo>
                    <a:pt x="f10" y="f28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F9CB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B688C211-5FBF-9D5A-FB78-9B905090A420}"/>
                </a:ext>
              </a:extLst>
            </p:cNvPr>
            <p:cNvSpPr/>
            <p:nvPr/>
          </p:nvSpPr>
          <p:spPr>
            <a:xfrm>
              <a:off x="14112877" y="9107488"/>
              <a:ext cx="692145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7"/>
                <a:gd name="f7" fmla="val 35"/>
                <a:gd name="f8" fmla="val 248"/>
                <a:gd name="f9" fmla="val 1"/>
                <a:gd name="f10" fmla="val 11"/>
                <a:gd name="f11" fmla="val 250"/>
                <a:gd name="f12" fmla="val 24"/>
                <a:gd name="f13" fmla="val 234"/>
                <a:gd name="f14" fmla="val 27"/>
                <a:gd name="f15" fmla="val 218"/>
                <a:gd name="f16" fmla="val 29"/>
                <a:gd name="f17" fmla="val 203"/>
                <a:gd name="f18" fmla="val 31"/>
                <a:gd name="f19" fmla="val 187"/>
                <a:gd name="f20" fmla="val 139"/>
                <a:gd name="f21" fmla="val 33"/>
                <a:gd name="f22" fmla="val 91"/>
                <a:gd name="f23" fmla="val 43"/>
                <a:gd name="f24" fmla="val 32"/>
                <a:gd name="f25" fmla="val 28"/>
                <a:gd name="f26" fmla="val 13"/>
                <a:gd name="f27" fmla="val 30"/>
                <a:gd name="f28" fmla="val 21"/>
                <a:gd name="f29" fmla="val 3"/>
                <a:gd name="f30" fmla="val 16"/>
                <a:gd name="f31" fmla="val 7"/>
                <a:gd name="f32" fmla="val 18"/>
                <a:gd name="f33" fmla="val 71"/>
                <a:gd name="f34" fmla="val 20"/>
                <a:gd name="f35" fmla="val 132"/>
                <a:gd name="f36" fmla="val 19"/>
                <a:gd name="f37" fmla="val 192"/>
                <a:gd name="f38" fmla="val 9"/>
                <a:gd name="f39" fmla="val 211"/>
                <a:gd name="f40" fmla="val 6"/>
                <a:gd name="f41" fmla="val 229"/>
                <a:gd name="f42" fmla="+- 0 0 -90"/>
                <a:gd name="f43" fmla="*/ f3 1 257"/>
                <a:gd name="f44" fmla="*/ f4 1 35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257"/>
                <a:gd name="f53" fmla="*/ f49 1 35"/>
                <a:gd name="f54" fmla="*/ 248 f50 1"/>
                <a:gd name="f55" fmla="*/ 1 f49 1"/>
                <a:gd name="f56" fmla="*/ 234 f50 1"/>
                <a:gd name="f57" fmla="*/ 27 f49 1"/>
                <a:gd name="f58" fmla="*/ 187 f50 1"/>
                <a:gd name="f59" fmla="*/ 31 f49 1"/>
                <a:gd name="f60" fmla="*/ 43 f50 1"/>
                <a:gd name="f61" fmla="*/ 32 f49 1"/>
                <a:gd name="f62" fmla="*/ 0 f50 1"/>
                <a:gd name="f63" fmla="*/ 21 f49 1"/>
                <a:gd name="f64" fmla="*/ 11 f50 1"/>
                <a:gd name="f65" fmla="*/ 18 f49 1"/>
                <a:gd name="f66" fmla="*/ 192 f50 1"/>
                <a:gd name="f67" fmla="*/ 9 f49 1"/>
                <a:gd name="f68" fmla="+- f51 0 f1"/>
                <a:gd name="f69" fmla="*/ f54 1 257"/>
                <a:gd name="f70" fmla="*/ f55 1 35"/>
                <a:gd name="f71" fmla="*/ f56 1 257"/>
                <a:gd name="f72" fmla="*/ f57 1 35"/>
                <a:gd name="f73" fmla="*/ f58 1 257"/>
                <a:gd name="f74" fmla="*/ f59 1 35"/>
                <a:gd name="f75" fmla="*/ f60 1 257"/>
                <a:gd name="f76" fmla="*/ f61 1 35"/>
                <a:gd name="f77" fmla="*/ f62 1 257"/>
                <a:gd name="f78" fmla="*/ f63 1 35"/>
                <a:gd name="f79" fmla="*/ f64 1 257"/>
                <a:gd name="f80" fmla="*/ f65 1 35"/>
                <a:gd name="f81" fmla="*/ f66 1 257"/>
                <a:gd name="f82" fmla="*/ f67 1 35"/>
                <a:gd name="f83" fmla="*/ 0 1 f52"/>
                <a:gd name="f84" fmla="*/ f46 1 f52"/>
                <a:gd name="f85" fmla="*/ 0 1 f53"/>
                <a:gd name="f86" fmla="*/ f47 1 f53"/>
                <a:gd name="f87" fmla="*/ f69 1 f52"/>
                <a:gd name="f88" fmla="*/ f70 1 f53"/>
                <a:gd name="f89" fmla="*/ f71 1 f52"/>
                <a:gd name="f90" fmla="*/ f72 1 f53"/>
                <a:gd name="f91" fmla="*/ f73 1 f52"/>
                <a:gd name="f92" fmla="*/ f74 1 f53"/>
                <a:gd name="f93" fmla="*/ f75 1 f52"/>
                <a:gd name="f94" fmla="*/ f76 1 f53"/>
                <a:gd name="f95" fmla="*/ f77 1 f52"/>
                <a:gd name="f96" fmla="*/ f78 1 f53"/>
                <a:gd name="f97" fmla="*/ f79 1 f52"/>
                <a:gd name="f98" fmla="*/ f80 1 f53"/>
                <a:gd name="f99" fmla="*/ f81 1 f52"/>
                <a:gd name="f100" fmla="*/ f82 1 f53"/>
                <a:gd name="f101" fmla="*/ f83 f43 1"/>
                <a:gd name="f102" fmla="*/ f84 f43 1"/>
                <a:gd name="f103" fmla="*/ f86 f44 1"/>
                <a:gd name="f104" fmla="*/ f85 f44 1"/>
                <a:gd name="f105" fmla="*/ f87 f43 1"/>
                <a:gd name="f106" fmla="*/ f88 f44 1"/>
                <a:gd name="f107" fmla="*/ f89 f43 1"/>
                <a:gd name="f108" fmla="*/ f90 f44 1"/>
                <a:gd name="f109" fmla="*/ f91 f43 1"/>
                <a:gd name="f110" fmla="*/ f92 f44 1"/>
                <a:gd name="f111" fmla="*/ f93 f43 1"/>
                <a:gd name="f112" fmla="*/ f94 f44 1"/>
                <a:gd name="f113" fmla="*/ f95 f43 1"/>
                <a:gd name="f114" fmla="*/ f96 f44 1"/>
                <a:gd name="f115" fmla="*/ f97 f43 1"/>
                <a:gd name="f116" fmla="*/ f98 f44 1"/>
                <a:gd name="f117" fmla="*/ f99 f43 1"/>
                <a:gd name="f118" fmla="*/ f100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05" y="f106"/>
                </a:cxn>
                <a:cxn ang="f68">
                  <a:pos x="f107" y="f108"/>
                </a:cxn>
                <a:cxn ang="f68">
                  <a:pos x="f109" y="f110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05" y="f106"/>
                </a:cxn>
              </a:cxnLst>
              <a:rect l="f101" t="f104" r="f102" b="f103"/>
              <a:pathLst>
                <a:path w="257" h="35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18"/>
                    <a:pt x="f26" y="f27"/>
                    <a:pt x="f5" y="f28"/>
                  </a:cubicBezTo>
                  <a:cubicBezTo>
                    <a:pt x="f29" y="f30"/>
                    <a:pt x="f31" y="f32"/>
                    <a:pt x="f10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5"/>
                    <a:pt x="f8" y="f9"/>
                  </a:cubicBezTo>
                  <a:close/>
                </a:path>
              </a:pathLst>
            </a:custGeom>
            <a:solidFill>
              <a:srgbClr val="6262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197718A7-2D13-8539-0660-96592BFA516B}"/>
                </a:ext>
              </a:extLst>
            </p:cNvPr>
            <p:cNvSpPr/>
            <p:nvPr/>
          </p:nvSpPr>
          <p:spPr>
            <a:xfrm>
              <a:off x="10952161" y="9244017"/>
              <a:ext cx="661989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6"/>
                <a:gd name="f7" fmla="val 64"/>
                <a:gd name="f8" fmla="val 52"/>
                <a:gd name="f9" fmla="val 241"/>
                <a:gd name="f10" fmla="val 230"/>
                <a:gd name="f11" fmla="val 63"/>
                <a:gd name="f12" fmla="val 219"/>
                <a:gd name="f13" fmla="val 176"/>
                <a:gd name="f14" fmla="val 61"/>
                <a:gd name="f15" fmla="val 133"/>
                <a:gd name="f16" fmla="val 55"/>
                <a:gd name="f17" fmla="val 90"/>
                <a:gd name="f18" fmla="val 47"/>
                <a:gd name="f19" fmla="val 68"/>
                <a:gd name="f20" fmla="val 43"/>
                <a:gd name="f21" fmla="val 38"/>
                <a:gd name="f22" fmla="val 25"/>
                <a:gd name="f23" fmla="val 34"/>
                <a:gd name="f24" fmla="val 8"/>
                <a:gd name="f25" fmla="val 31"/>
                <a:gd name="f26" fmla="val 21"/>
                <a:gd name="f27" fmla="val 4"/>
                <a:gd name="f28" fmla="val 14"/>
                <a:gd name="f29" fmla="val 5"/>
                <a:gd name="f30" fmla="val 7"/>
                <a:gd name="f31" fmla="val 75"/>
                <a:gd name="f32" fmla="val 131"/>
                <a:gd name="f33" fmla="val 40"/>
                <a:gd name="f34" fmla="val 189"/>
                <a:gd name="f35" fmla="val 208"/>
                <a:gd name="f36" fmla="val 50"/>
                <a:gd name="f37" fmla="val 227"/>
                <a:gd name="f38" fmla="+- 0 0 -90"/>
                <a:gd name="f39" fmla="*/ f3 1 246"/>
                <a:gd name="f40" fmla="*/ f4 1 64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246"/>
                <a:gd name="f49" fmla="*/ f45 1 64"/>
                <a:gd name="f50" fmla="*/ 246 f46 1"/>
                <a:gd name="f51" fmla="*/ 52 f45 1"/>
                <a:gd name="f52" fmla="*/ 219 f46 1"/>
                <a:gd name="f53" fmla="*/ 63 f45 1"/>
                <a:gd name="f54" fmla="*/ 90 f46 1"/>
                <a:gd name="f55" fmla="*/ 47 f45 1"/>
                <a:gd name="f56" fmla="*/ 25 f46 1"/>
                <a:gd name="f57" fmla="*/ 34 f45 1"/>
                <a:gd name="f58" fmla="*/ 0 f46 1"/>
                <a:gd name="f59" fmla="*/ 4 f45 1"/>
                <a:gd name="f60" fmla="*/ 21 f46 1"/>
                <a:gd name="f61" fmla="*/ 7 f45 1"/>
                <a:gd name="f62" fmla="*/ 189 f46 1"/>
                <a:gd name="f63" fmla="+- f47 0 f1"/>
                <a:gd name="f64" fmla="*/ f50 1 246"/>
                <a:gd name="f65" fmla="*/ f51 1 64"/>
                <a:gd name="f66" fmla="*/ f52 1 246"/>
                <a:gd name="f67" fmla="*/ f53 1 64"/>
                <a:gd name="f68" fmla="*/ f54 1 246"/>
                <a:gd name="f69" fmla="*/ f55 1 64"/>
                <a:gd name="f70" fmla="*/ f56 1 246"/>
                <a:gd name="f71" fmla="*/ f57 1 64"/>
                <a:gd name="f72" fmla="*/ f58 1 246"/>
                <a:gd name="f73" fmla="*/ f59 1 64"/>
                <a:gd name="f74" fmla="*/ f60 1 246"/>
                <a:gd name="f75" fmla="*/ f61 1 64"/>
                <a:gd name="f76" fmla="*/ f62 1 246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3"/>
                </a:cxn>
                <a:cxn ang="f63">
                  <a:pos x="f98" y="f99"/>
                </a:cxn>
              </a:cxnLst>
              <a:rect l="f94" t="f97" r="f95" b="f96"/>
              <a:pathLst>
                <a:path w="246" h="64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8" y="f21"/>
                    <a:pt x="f22" y="f23"/>
                  </a:cubicBezTo>
                  <a:cubicBezTo>
                    <a:pt x="f24" y="f25"/>
                    <a:pt x="f5" y="f26"/>
                    <a:pt x="f5" y="f27"/>
                  </a:cubicBezTo>
                  <a:cubicBezTo>
                    <a:pt x="f24" y="f5"/>
                    <a:pt x="f28" y="f29"/>
                    <a:pt x="f26" y="f30"/>
                  </a:cubicBezTo>
                  <a:cubicBezTo>
                    <a:pt x="f31" y="f22"/>
                    <a:pt x="f32" y="f33"/>
                    <a:pt x="f34" y="f18"/>
                  </a:cubicBezTo>
                  <a:cubicBezTo>
                    <a:pt x="f35" y="f36"/>
                    <a:pt x="f37" y="f18"/>
                    <a:pt x="f6" y="f8"/>
                  </a:cubicBezTo>
                  <a:close/>
                </a:path>
              </a:pathLst>
            </a:custGeom>
            <a:solidFill>
              <a:srgbClr val="AA8F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FA3D5BC7-A9C0-FC4E-1141-75DD4DCE3E14}"/>
                </a:ext>
              </a:extLst>
            </p:cNvPr>
            <p:cNvSpPr/>
            <p:nvPr/>
          </p:nvSpPr>
          <p:spPr>
            <a:xfrm>
              <a:off x="10952161" y="9232897"/>
              <a:ext cx="671517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0"/>
                <a:gd name="f7" fmla="val 59"/>
                <a:gd name="f8" fmla="val 246"/>
                <a:gd name="f9" fmla="val 56"/>
                <a:gd name="f10" fmla="val 170"/>
                <a:gd name="f11" fmla="val 98"/>
                <a:gd name="f12" fmla="val 38"/>
                <a:gd name="f13" fmla="val 26"/>
                <a:gd name="f14" fmla="val 16"/>
                <a:gd name="f15" fmla="val 18"/>
                <a:gd name="f16" fmla="val 13"/>
                <a:gd name="f17" fmla="val 9"/>
                <a:gd name="f18" fmla="val 11"/>
                <a:gd name="f19" fmla="val 8"/>
                <a:gd name="f20" fmla="val 6"/>
                <a:gd name="f21" fmla="val 1"/>
                <a:gd name="f22" fmla="val 3"/>
                <a:gd name="f23" fmla="val 75"/>
                <a:gd name="f24" fmla="val 28"/>
                <a:gd name="f25" fmla="val 151"/>
                <a:gd name="f26" fmla="val 46"/>
                <a:gd name="f27" fmla="val 231"/>
                <a:gd name="f28" fmla="val 51"/>
                <a:gd name="f29" fmla="val 237"/>
                <a:gd name="f30" fmla="val 244"/>
                <a:gd name="f31" fmla="val 249"/>
                <a:gd name="f32" fmla="val 52"/>
                <a:gd name="f33" fmla="val 248"/>
                <a:gd name="f34" fmla="val 54"/>
                <a:gd name="f35" fmla="+- 0 0 -90"/>
                <a:gd name="f36" fmla="*/ f3 1 250"/>
                <a:gd name="f37" fmla="*/ f4 1 59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50"/>
                <a:gd name="f46" fmla="*/ f42 1 59"/>
                <a:gd name="f47" fmla="*/ 246 f43 1"/>
                <a:gd name="f48" fmla="*/ 56 f42 1"/>
                <a:gd name="f49" fmla="*/ 26 f43 1"/>
                <a:gd name="f50" fmla="*/ 16 f42 1"/>
                <a:gd name="f51" fmla="*/ 0 f43 1"/>
                <a:gd name="f52" fmla="*/ 8 f42 1"/>
                <a:gd name="f53" fmla="*/ 1 f43 1"/>
                <a:gd name="f54" fmla="*/ 0 f42 1"/>
                <a:gd name="f55" fmla="*/ 231 f43 1"/>
                <a:gd name="f56" fmla="*/ 51 f42 1"/>
                <a:gd name="f57" fmla="*/ 250 f43 1"/>
                <a:gd name="f58" fmla="+- f44 0 f1"/>
                <a:gd name="f59" fmla="*/ f47 1 250"/>
                <a:gd name="f60" fmla="*/ f48 1 59"/>
                <a:gd name="f61" fmla="*/ f49 1 250"/>
                <a:gd name="f62" fmla="*/ f50 1 59"/>
                <a:gd name="f63" fmla="*/ f51 1 250"/>
                <a:gd name="f64" fmla="*/ f52 1 59"/>
                <a:gd name="f65" fmla="*/ f53 1 250"/>
                <a:gd name="f66" fmla="*/ f54 1 59"/>
                <a:gd name="f67" fmla="*/ f55 1 250"/>
                <a:gd name="f68" fmla="*/ f56 1 59"/>
                <a:gd name="f69" fmla="*/ f57 1 250"/>
                <a:gd name="f70" fmla="*/ 0 1 f45"/>
                <a:gd name="f71" fmla="*/ f39 1 f45"/>
                <a:gd name="f72" fmla="*/ 0 1 f46"/>
                <a:gd name="f73" fmla="*/ f40 1 f46"/>
                <a:gd name="f74" fmla="*/ f59 1 f45"/>
                <a:gd name="f75" fmla="*/ f60 1 f46"/>
                <a:gd name="f76" fmla="*/ f61 1 f45"/>
                <a:gd name="f77" fmla="*/ f62 1 f46"/>
                <a:gd name="f78" fmla="*/ f63 1 f45"/>
                <a:gd name="f79" fmla="*/ f64 1 f46"/>
                <a:gd name="f80" fmla="*/ f65 1 f45"/>
                <a:gd name="f81" fmla="*/ f66 1 f46"/>
                <a:gd name="f82" fmla="*/ f67 1 f45"/>
                <a:gd name="f83" fmla="*/ f68 1 f46"/>
                <a:gd name="f84" fmla="*/ f69 1 f45"/>
                <a:gd name="f85" fmla="*/ f70 f36 1"/>
                <a:gd name="f86" fmla="*/ f71 f36 1"/>
                <a:gd name="f87" fmla="*/ f73 f37 1"/>
                <a:gd name="f88" fmla="*/ f72 f37 1"/>
                <a:gd name="f89" fmla="*/ f74 f36 1"/>
                <a:gd name="f90" fmla="*/ f75 f37 1"/>
                <a:gd name="f91" fmla="*/ f76 f36 1"/>
                <a:gd name="f92" fmla="*/ f77 f37 1"/>
                <a:gd name="f93" fmla="*/ f78 f36 1"/>
                <a:gd name="f94" fmla="*/ f79 f37 1"/>
                <a:gd name="f95" fmla="*/ f80 f36 1"/>
                <a:gd name="f96" fmla="*/ f81 f37 1"/>
                <a:gd name="f97" fmla="*/ f82 f36 1"/>
                <a:gd name="f98" fmla="*/ f83 f37 1"/>
                <a:gd name="f99" fmla="*/ f84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9" y="f90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98"/>
                </a:cxn>
                <a:cxn ang="f58">
                  <a:pos x="f89" y="f90"/>
                </a:cxn>
              </a:cxnLst>
              <a:rect l="f85" t="f88" r="f86" b="f87"/>
              <a:pathLst>
                <a:path w="250" h="59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5" y="f20"/>
                    <a:pt x="f21" y="f22"/>
                    <a:pt x="f21" y="f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8"/>
                    <a:pt x="f30" y="f28"/>
                    <a:pt x="f6" y="f28"/>
                  </a:cubicBezTo>
                  <a:cubicBezTo>
                    <a:pt x="f31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F5E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41B3768D-F465-9750-68F9-4A7B64640F4E}"/>
                </a:ext>
              </a:extLst>
            </p:cNvPr>
            <p:cNvSpPr/>
            <p:nvPr/>
          </p:nvSpPr>
          <p:spPr>
            <a:xfrm>
              <a:off x="11204572" y="8910635"/>
              <a:ext cx="21272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46"/>
                <a:gd name="f8" fmla="val 4"/>
                <a:gd name="f9" fmla="val 37"/>
                <a:gd name="f10" fmla="val 26"/>
                <a:gd name="f11" fmla="val 15"/>
                <a:gd name="f12" fmla="val 24"/>
                <a:gd name="f13" fmla="val 18"/>
                <a:gd name="f14" fmla="val 16"/>
                <a:gd name="f15" fmla="val 21"/>
                <a:gd name="f16" fmla="val 8"/>
                <a:gd name="f17" fmla="val 43"/>
                <a:gd name="f18" fmla="val 12"/>
                <a:gd name="f19" fmla="val 63"/>
                <a:gd name="f20" fmla="val 22"/>
                <a:gd name="f21" fmla="val 39"/>
                <a:gd name="f22" fmla="val 59"/>
                <a:gd name="f23" fmla="val 38"/>
                <a:gd name="f24" fmla="val 40"/>
                <a:gd name="f25" fmla="val 11"/>
                <a:gd name="f26" fmla="val 36"/>
                <a:gd name="f27" fmla="+- 0 0 -90"/>
                <a:gd name="f28" fmla="*/ f3 1 79"/>
                <a:gd name="f29" fmla="*/ f4 1 4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79"/>
                <a:gd name="f38" fmla="*/ f34 1 46"/>
                <a:gd name="f39" fmla="*/ 4 f35 1"/>
                <a:gd name="f40" fmla="*/ 46 f34 1"/>
                <a:gd name="f41" fmla="*/ 15 f35 1"/>
                <a:gd name="f42" fmla="*/ 24 f34 1"/>
                <a:gd name="f43" fmla="*/ 24 f35 1"/>
                <a:gd name="f44" fmla="*/ 0 f34 1"/>
                <a:gd name="f45" fmla="*/ 79 f35 1"/>
                <a:gd name="f46" fmla="*/ 39 f34 1"/>
                <a:gd name="f47" fmla="*/ 21 f35 1"/>
                <a:gd name="f48" fmla="*/ 37 f34 1"/>
                <a:gd name="f49" fmla="+- f36 0 f1"/>
                <a:gd name="f50" fmla="*/ f39 1 79"/>
                <a:gd name="f51" fmla="*/ f40 1 46"/>
                <a:gd name="f52" fmla="*/ f41 1 79"/>
                <a:gd name="f53" fmla="*/ f42 1 46"/>
                <a:gd name="f54" fmla="*/ f43 1 79"/>
                <a:gd name="f55" fmla="*/ f44 1 46"/>
                <a:gd name="f56" fmla="*/ f45 1 79"/>
                <a:gd name="f57" fmla="*/ f46 1 46"/>
                <a:gd name="f58" fmla="*/ f47 1 79"/>
                <a:gd name="f59" fmla="*/ f48 1 46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79" h="46">
                  <a:moveTo>
                    <a:pt x="f8" y="f7"/>
                  </a:moveTo>
                  <a:cubicBezTo>
                    <a:pt x="f8" y="f9"/>
                    <a:pt x="f5" y="f10"/>
                    <a:pt x="f11" y="f12"/>
                  </a:cubicBezTo>
                  <a:cubicBezTo>
                    <a:pt x="f13" y="f14"/>
                    <a:pt x="f15" y="f16"/>
                    <a:pt x="f12" y="f5"/>
                  </a:cubicBezTo>
                  <a:cubicBezTo>
                    <a:pt x="f17" y="f18"/>
                    <a:pt x="f19" y="f20"/>
                    <a:pt x="f6" y="f21"/>
                  </a:cubicBezTo>
                  <a:cubicBezTo>
                    <a:pt x="f22" y="f23"/>
                    <a:pt x="f24" y="f24"/>
                    <a:pt x="f15" y="f9"/>
                  </a:cubicBezTo>
                  <a:cubicBezTo>
                    <a:pt x="f25" y="f26"/>
                    <a:pt x="f25" y="f7"/>
                    <a:pt x="f8" y="f7"/>
                  </a:cubicBezTo>
                  <a:close/>
                </a:path>
              </a:pathLst>
            </a:custGeom>
            <a:solidFill>
              <a:srgbClr val="F9F5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17F9D255-D8D6-CA0C-C3E9-4D8D62A38AFA}"/>
                </a:ext>
              </a:extLst>
            </p:cNvPr>
            <p:cNvSpPr/>
            <p:nvPr/>
          </p:nvSpPr>
          <p:spPr>
            <a:xfrm>
              <a:off x="14143033" y="9099551"/>
              <a:ext cx="638178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6"/>
                <a:gd name="f7" fmla="val 31"/>
                <a:gd name="f8" fmla="val 237"/>
                <a:gd name="f9" fmla="val 4"/>
                <a:gd name="f10" fmla="val 159"/>
                <a:gd name="f11" fmla="val 22"/>
                <a:gd name="f12" fmla="val 80"/>
                <a:gd name="f13" fmla="val 21"/>
                <a:gd name="f14" fmla="val 1"/>
                <a:gd name="f15" fmla="val 19"/>
                <a:gd name="f16" fmla="val 3"/>
                <a:gd name="f17" fmla="val 18"/>
                <a:gd name="f18" fmla="val 5"/>
                <a:gd name="f19" fmla="val 16"/>
                <a:gd name="f20" fmla="val 79"/>
                <a:gd name="f21" fmla="val 23"/>
                <a:gd name="f22" fmla="val 152"/>
                <a:gd name="f23" fmla="val 15"/>
                <a:gd name="f24" fmla="val 225"/>
                <a:gd name="f25" fmla="val 229"/>
                <a:gd name="f26" fmla="val 233"/>
                <a:gd name="f27" fmla="val 2"/>
                <a:gd name="f28" fmla="+- 0 0 -90"/>
                <a:gd name="f29" fmla="*/ f3 1 236"/>
                <a:gd name="f30" fmla="*/ f4 1 3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36"/>
                <a:gd name="f39" fmla="*/ f35 1 31"/>
                <a:gd name="f40" fmla="*/ 237 f36 1"/>
                <a:gd name="f41" fmla="*/ 4 f35 1"/>
                <a:gd name="f42" fmla="*/ 0 f36 1"/>
                <a:gd name="f43" fmla="*/ 21 f35 1"/>
                <a:gd name="f44" fmla="*/ 5 f36 1"/>
                <a:gd name="f45" fmla="*/ 16 f35 1"/>
                <a:gd name="f46" fmla="*/ 225 f36 1"/>
                <a:gd name="f47" fmla="*/ 1 f35 1"/>
                <a:gd name="f48" fmla="*/ 0 f35 1"/>
                <a:gd name="f49" fmla="+- f37 0 f1"/>
                <a:gd name="f50" fmla="*/ f40 1 237"/>
                <a:gd name="f51" fmla="*/ f41 1 31"/>
                <a:gd name="f52" fmla="*/ f42 1 237"/>
                <a:gd name="f53" fmla="*/ f43 1 31"/>
                <a:gd name="f54" fmla="*/ f44 1 237"/>
                <a:gd name="f55" fmla="*/ f45 1 31"/>
                <a:gd name="f56" fmla="*/ f46 1 237"/>
                <a:gd name="f57" fmla="*/ f47 1 31"/>
                <a:gd name="f58" fmla="*/ f48 1 31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8"/>
                <a:gd name="f70" fmla="*/ f57 1 f39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29 1"/>
                <a:gd name="f83" fmla="*/ f70 f30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76" y="f84"/>
                </a:cxn>
                <a:cxn ang="f49">
                  <a:pos x="f76" y="f77"/>
                </a:cxn>
              </a:cxnLst>
              <a:rect l="f72" t="f75" r="f73" b="f74"/>
              <a:pathLst>
                <a:path w="236" h="31">
                  <a:moveTo>
                    <a:pt x="f8" y="f9"/>
                  </a:moveTo>
                  <a:cubicBezTo>
                    <a:pt x="f10" y="f11"/>
                    <a:pt x="f12" y="f7"/>
                    <a:pt x="f5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4"/>
                  </a:cubicBezTo>
                  <a:cubicBezTo>
                    <a:pt x="f25" y="f5"/>
                    <a:pt x="f26" y="f5"/>
                    <a:pt x="f8" y="f5"/>
                  </a:cubicBezTo>
                  <a:cubicBezTo>
                    <a:pt x="f6" y="f27"/>
                    <a:pt x="f6" y="f16"/>
                    <a:pt x="f8" y="f9"/>
                  </a:cubicBezTo>
                  <a:close/>
                </a:path>
              </a:pathLst>
            </a:custGeom>
            <a:solidFill>
              <a:srgbClr val="E2E0C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D2BB765F-A0C0-EEC0-F522-82507FC7D54E}"/>
                </a:ext>
              </a:extLst>
            </p:cNvPr>
            <p:cNvSpPr/>
            <p:nvPr/>
          </p:nvSpPr>
          <p:spPr>
            <a:xfrm>
              <a:off x="15338429" y="9026527"/>
              <a:ext cx="15874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43"/>
                <a:gd name="f8" fmla="val 55"/>
                <a:gd name="f9" fmla="val 56"/>
                <a:gd name="f10" fmla="val 1"/>
                <a:gd name="f11" fmla="val 57"/>
                <a:gd name="f12" fmla="val 2"/>
                <a:gd name="f13" fmla="val 4"/>
                <a:gd name="f14" fmla="val 44"/>
                <a:gd name="f15" fmla="val 24"/>
                <a:gd name="f16" fmla="val 25"/>
                <a:gd name="f17" fmla="val 38"/>
                <a:gd name="f18" fmla="val 20"/>
                <a:gd name="f19" fmla="val 31"/>
                <a:gd name="f20" fmla="val 39"/>
                <a:gd name="f21" fmla="val 17"/>
                <a:gd name="f22" fmla="+- 0 0 -90"/>
                <a:gd name="f23" fmla="*/ f3 1 59"/>
                <a:gd name="f24" fmla="*/ f4 1 4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9"/>
                <a:gd name="f33" fmla="*/ f29 1 43"/>
                <a:gd name="f34" fmla="*/ 55 f30 1"/>
                <a:gd name="f35" fmla="*/ 0 f29 1"/>
                <a:gd name="f36" fmla="*/ 59 f30 1"/>
                <a:gd name="f37" fmla="*/ 4 f29 1"/>
                <a:gd name="f38" fmla="*/ 0 f30 1"/>
                <a:gd name="f39" fmla="*/ 43 f29 1"/>
                <a:gd name="f40" fmla="+- f31 0 f1"/>
                <a:gd name="f41" fmla="*/ f34 1 59"/>
                <a:gd name="f42" fmla="*/ f35 1 43"/>
                <a:gd name="f43" fmla="*/ f36 1 59"/>
                <a:gd name="f44" fmla="*/ f37 1 43"/>
                <a:gd name="f45" fmla="*/ f38 1 59"/>
                <a:gd name="f46" fmla="*/ f39 1 43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59" h="4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5" y="f7"/>
                  </a:cubicBezTo>
                  <a:cubicBezTo>
                    <a:pt x="f18" y="f19"/>
                    <a:pt x="f20" y="f21"/>
                    <a:pt x="f8" y="f5"/>
                  </a:cubicBezTo>
                  <a:close/>
                </a:path>
              </a:pathLst>
            </a:custGeom>
            <a:solidFill>
              <a:srgbClr val="8384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9F70168C-7D92-85EF-953A-B1B23FDD31F0}"/>
                </a:ext>
              </a:extLst>
            </p:cNvPr>
            <p:cNvSpPr/>
            <p:nvPr/>
          </p:nvSpPr>
          <p:spPr>
            <a:xfrm>
              <a:off x="13898559" y="5683252"/>
              <a:ext cx="392113" cy="258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6"/>
                <a:gd name="f7" fmla="val 96"/>
                <a:gd name="f8" fmla="val 64"/>
                <a:gd name="f9" fmla="val 94"/>
                <a:gd name="f10" fmla="val 38"/>
                <a:gd name="f11" fmla="val 95"/>
                <a:gd name="f12" fmla="val 21"/>
                <a:gd name="f13" fmla="val 81"/>
                <a:gd name="f14" fmla="val 6"/>
                <a:gd name="f15" fmla="val 57"/>
                <a:gd name="f16" fmla="val 1"/>
                <a:gd name="f17" fmla="val 51"/>
                <a:gd name="f18" fmla="val 10"/>
                <a:gd name="f19" fmla="val 48"/>
                <a:gd name="f20" fmla="val 43"/>
                <a:gd name="f21" fmla="val 31"/>
                <a:gd name="f22" fmla="val 39"/>
                <a:gd name="f23" fmla="val 41"/>
                <a:gd name="f24" fmla="val 36"/>
                <a:gd name="f25" fmla="val 49"/>
                <a:gd name="f26" fmla="val 34"/>
                <a:gd name="f27" fmla="val 55"/>
                <a:gd name="f28" fmla="val 33"/>
                <a:gd name="f29" fmla="val 23"/>
                <a:gd name="f30" fmla="val 16"/>
                <a:gd name="f31" fmla="val 14"/>
                <a:gd name="f32" fmla="val 54"/>
                <a:gd name="f33" fmla="val 11"/>
                <a:gd name="f34" fmla="val 76"/>
                <a:gd name="f35" fmla="val 4"/>
                <a:gd name="f36" fmla="val 99"/>
                <a:gd name="f37" fmla="val 12"/>
                <a:gd name="f38" fmla="val 120"/>
                <a:gd name="f39" fmla="val 3"/>
                <a:gd name="f40" fmla="val 125"/>
                <a:gd name="f41" fmla="val 126"/>
                <a:gd name="f42" fmla="val 7"/>
                <a:gd name="f43" fmla="val 128"/>
                <a:gd name="f44" fmla="val 108"/>
                <a:gd name="f45" fmla="val 78"/>
                <a:gd name="f46" fmla="val 87"/>
                <a:gd name="f47" fmla="val 80"/>
                <a:gd name="f48" fmla="+- 0 0 -90"/>
                <a:gd name="f49" fmla="*/ f3 1 146"/>
                <a:gd name="f50" fmla="*/ f4 1 96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46"/>
                <a:gd name="f59" fmla="*/ f55 1 96"/>
                <a:gd name="f60" fmla="*/ 64 f56 1"/>
                <a:gd name="f61" fmla="*/ 94 f55 1"/>
                <a:gd name="f62" fmla="*/ 6 f56 1"/>
                <a:gd name="f63" fmla="*/ 64 f55 1"/>
                <a:gd name="f64" fmla="*/ 10 f56 1"/>
                <a:gd name="f65" fmla="*/ 48 f55 1"/>
                <a:gd name="f66" fmla="*/ 41 f56 1"/>
                <a:gd name="f67" fmla="*/ 36 f55 1"/>
                <a:gd name="f68" fmla="*/ 48 f56 1"/>
                <a:gd name="f69" fmla="*/ 23 f55 1"/>
                <a:gd name="f70" fmla="*/ 54 f56 1"/>
                <a:gd name="f71" fmla="*/ 11 f55 1"/>
                <a:gd name="f72" fmla="*/ 120 f56 1"/>
                <a:gd name="f73" fmla="*/ 3 f55 1"/>
                <a:gd name="f74" fmla="*/ 128 f56 1"/>
                <a:gd name="f75" fmla="*/ 108 f56 1"/>
                <a:gd name="f76" fmla="*/ 78 f55 1"/>
                <a:gd name="f77" fmla="+- f57 0 f1"/>
                <a:gd name="f78" fmla="*/ f60 1 146"/>
                <a:gd name="f79" fmla="*/ f61 1 96"/>
                <a:gd name="f80" fmla="*/ f62 1 146"/>
                <a:gd name="f81" fmla="*/ f63 1 96"/>
                <a:gd name="f82" fmla="*/ f64 1 146"/>
                <a:gd name="f83" fmla="*/ f65 1 96"/>
                <a:gd name="f84" fmla="*/ f66 1 146"/>
                <a:gd name="f85" fmla="*/ f67 1 96"/>
                <a:gd name="f86" fmla="*/ f68 1 146"/>
                <a:gd name="f87" fmla="*/ f69 1 96"/>
                <a:gd name="f88" fmla="*/ f70 1 146"/>
                <a:gd name="f89" fmla="*/ f71 1 96"/>
                <a:gd name="f90" fmla="*/ f72 1 146"/>
                <a:gd name="f91" fmla="*/ f73 1 96"/>
                <a:gd name="f92" fmla="*/ f74 1 146"/>
                <a:gd name="f93" fmla="*/ f75 1 146"/>
                <a:gd name="f94" fmla="*/ f76 1 96"/>
                <a:gd name="f95" fmla="*/ 0 1 f58"/>
                <a:gd name="f96" fmla="*/ f52 1 f58"/>
                <a:gd name="f97" fmla="*/ 0 1 f59"/>
                <a:gd name="f98" fmla="*/ f53 1 f59"/>
                <a:gd name="f99" fmla="*/ f78 1 f58"/>
                <a:gd name="f100" fmla="*/ f79 1 f59"/>
                <a:gd name="f101" fmla="*/ f80 1 f58"/>
                <a:gd name="f102" fmla="*/ f81 1 f59"/>
                <a:gd name="f103" fmla="*/ f82 1 f58"/>
                <a:gd name="f104" fmla="*/ f83 1 f59"/>
                <a:gd name="f105" fmla="*/ f84 1 f58"/>
                <a:gd name="f106" fmla="*/ f85 1 f59"/>
                <a:gd name="f107" fmla="*/ f86 1 f58"/>
                <a:gd name="f108" fmla="*/ f87 1 f59"/>
                <a:gd name="f109" fmla="*/ f88 1 f58"/>
                <a:gd name="f110" fmla="*/ f89 1 f59"/>
                <a:gd name="f111" fmla="*/ f90 1 f58"/>
                <a:gd name="f112" fmla="*/ f91 1 f59"/>
                <a:gd name="f113" fmla="*/ f92 1 f58"/>
                <a:gd name="f114" fmla="*/ f93 1 f58"/>
                <a:gd name="f115" fmla="*/ f94 1 f59"/>
                <a:gd name="f116" fmla="*/ f95 f49 1"/>
                <a:gd name="f117" fmla="*/ f96 f49 1"/>
                <a:gd name="f118" fmla="*/ f98 f50 1"/>
                <a:gd name="f119" fmla="*/ f97 f50 1"/>
                <a:gd name="f120" fmla="*/ f99 f49 1"/>
                <a:gd name="f121" fmla="*/ f100 f50 1"/>
                <a:gd name="f122" fmla="*/ f101 f49 1"/>
                <a:gd name="f123" fmla="*/ f102 f50 1"/>
                <a:gd name="f124" fmla="*/ f103 f49 1"/>
                <a:gd name="f125" fmla="*/ f104 f50 1"/>
                <a:gd name="f126" fmla="*/ f105 f49 1"/>
                <a:gd name="f127" fmla="*/ f106 f50 1"/>
                <a:gd name="f128" fmla="*/ f107 f49 1"/>
                <a:gd name="f129" fmla="*/ f108 f50 1"/>
                <a:gd name="f130" fmla="*/ f109 f49 1"/>
                <a:gd name="f131" fmla="*/ f110 f50 1"/>
                <a:gd name="f132" fmla="*/ f111 f49 1"/>
                <a:gd name="f133" fmla="*/ f112 f50 1"/>
                <a:gd name="f134" fmla="*/ f113 f49 1"/>
                <a:gd name="f135" fmla="*/ f114 f49 1"/>
                <a:gd name="f136" fmla="*/ f115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0" y="f121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1"/>
                </a:cxn>
                <a:cxn ang="f77">
                  <a:pos x="f135" y="f136"/>
                </a:cxn>
                <a:cxn ang="f77">
                  <a:pos x="f120" y="f121"/>
                </a:cxn>
              </a:cxnLst>
              <a:rect l="f116" t="f119" r="f117" b="f118"/>
              <a:pathLst>
                <a:path w="146" h="96">
                  <a:moveTo>
                    <a:pt x="f8" y="f9"/>
                  </a:moveTo>
                  <a:cubicBezTo>
                    <a:pt x="f10" y="f11"/>
                    <a:pt x="f12" y="f13"/>
                    <a:pt x="f14" y="f8"/>
                  </a:cubicBezTo>
                  <a:cubicBezTo>
                    <a:pt x="f5" y="f15"/>
                    <a:pt x="f16" y="f17"/>
                    <a:pt x="f18" y="f19"/>
                  </a:cubicBezTo>
                  <a:cubicBezTo>
                    <a:pt x="f1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19" y="f29"/>
                  </a:cubicBezTo>
                  <a:cubicBezTo>
                    <a:pt x="f20" y="f30"/>
                    <a:pt x="f19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42"/>
                    <a:pt x="f43" y="f33"/>
                  </a:cubicBezTo>
                  <a:cubicBezTo>
                    <a:pt x="f6" y="f17"/>
                    <a:pt x="f6" y="f27"/>
                    <a:pt x="f44" y="f45"/>
                  </a:cubicBezTo>
                  <a:cubicBezTo>
                    <a:pt x="f11" y="f46"/>
                    <a:pt x="f47" y="f7"/>
                    <a:pt x="f8" y="f9"/>
                  </a:cubicBezTo>
                  <a:close/>
                </a:path>
              </a:pathLst>
            </a:custGeom>
            <a:solidFill>
              <a:srgbClr val="F5B4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8408B212-C3B2-6392-AD34-EBFC42695F90}"/>
                </a:ext>
              </a:extLst>
            </p:cNvPr>
            <p:cNvSpPr/>
            <p:nvPr/>
          </p:nvSpPr>
          <p:spPr>
            <a:xfrm>
              <a:off x="10518772" y="5594354"/>
              <a:ext cx="1095378" cy="1160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7"/>
                <a:gd name="f7" fmla="val 431"/>
                <a:gd name="f8" fmla="val 397"/>
                <a:gd name="f9" fmla="val 162"/>
                <a:gd name="f10" fmla="val 178"/>
                <a:gd name="f11" fmla="val 403"/>
                <a:gd name="f12" fmla="val 195"/>
                <a:gd name="f13" fmla="val 402"/>
                <a:gd name="f14" fmla="val 213"/>
                <a:gd name="f15" fmla="val 280"/>
                <a:gd name="f16" fmla="val 383"/>
                <a:gd name="f17" fmla="val 345"/>
                <a:gd name="f18" fmla="val 389"/>
                <a:gd name="f19" fmla="val 413"/>
                <a:gd name="f20" fmla="val 364"/>
                <a:gd name="f21" fmla="val 421"/>
                <a:gd name="f22" fmla="val 338"/>
                <a:gd name="f23" fmla="val 422"/>
                <a:gd name="f24" fmla="val 312"/>
                <a:gd name="f25" fmla="val 424"/>
                <a:gd name="f26" fmla="val 286"/>
                <a:gd name="f27" fmla="val 427"/>
                <a:gd name="f28" fmla="val 259"/>
                <a:gd name="f29" fmla="val 233"/>
                <a:gd name="f30" fmla="val 428"/>
                <a:gd name="f31" fmla="val 219"/>
                <a:gd name="f32" fmla="val 206"/>
                <a:gd name="f33" fmla="val 426"/>
                <a:gd name="f34" fmla="val 193"/>
                <a:gd name="f35" fmla="val 425"/>
                <a:gd name="f36" fmla="val 138"/>
                <a:gd name="f37" fmla="val 419"/>
                <a:gd name="f38" fmla="val 83"/>
                <a:gd name="f39" fmla="val 418"/>
                <a:gd name="f40" fmla="val 29"/>
                <a:gd name="f41" fmla="val 409"/>
                <a:gd name="f42" fmla="val 16"/>
                <a:gd name="f43" fmla="val 6"/>
                <a:gd name="f44" fmla="val 404"/>
                <a:gd name="f45" fmla="val 393"/>
                <a:gd name="f46" fmla="val 25"/>
                <a:gd name="f47" fmla="val 359"/>
                <a:gd name="f48" fmla="val 54"/>
                <a:gd name="f49" fmla="val 328"/>
                <a:gd name="f50" fmla="val 76"/>
                <a:gd name="f51" fmla="val 292"/>
                <a:gd name="f52" fmla="val 119"/>
                <a:gd name="f53" fmla="val 224"/>
                <a:gd name="f54" fmla="val 142"/>
                <a:gd name="f55" fmla="val 150"/>
                <a:gd name="f56" fmla="val 157"/>
                <a:gd name="f57" fmla="val 73"/>
                <a:gd name="f58" fmla="val 161"/>
                <a:gd name="f59" fmla="val 53"/>
                <a:gd name="f60" fmla="val 165"/>
                <a:gd name="f61" fmla="val 33"/>
                <a:gd name="f62" fmla="val 168"/>
                <a:gd name="f63" fmla="val 13"/>
                <a:gd name="f64" fmla="val 169"/>
                <a:gd name="f65" fmla="val 4"/>
                <a:gd name="f66" fmla="val 173"/>
                <a:gd name="f67" fmla="val 183"/>
                <a:gd name="f68" fmla="val 3"/>
                <a:gd name="f69" fmla="val 217"/>
                <a:gd name="f70" fmla="val 12"/>
                <a:gd name="f71" fmla="val 251"/>
                <a:gd name="f72" fmla="val 20"/>
                <a:gd name="f73" fmla="val 285"/>
                <a:gd name="f74" fmla="val 30"/>
                <a:gd name="f75" fmla="val 295"/>
                <a:gd name="f76" fmla="val 304"/>
                <a:gd name="f77" fmla="val 32"/>
                <a:gd name="f78" fmla="val 314"/>
                <a:gd name="f79" fmla="val 322"/>
                <a:gd name="f80" fmla="val 34"/>
                <a:gd name="f81" fmla="val 332"/>
                <a:gd name="f82" fmla="val 40"/>
                <a:gd name="f83" fmla="val 342"/>
                <a:gd name="f84" fmla="val 355"/>
                <a:gd name="f85" fmla="val 63"/>
                <a:gd name="f86" fmla="val 371"/>
                <a:gd name="f87" fmla="val 100"/>
                <a:gd name="f88" fmla="val 121"/>
                <a:gd name="f89" fmla="val 392"/>
                <a:gd name="f90" fmla="val 144"/>
                <a:gd name="f91" fmla="val 394"/>
                <a:gd name="f92" fmla="val 399"/>
                <a:gd name="f93" fmla="val 155"/>
                <a:gd name="f94" fmla="+- 0 0 -90"/>
                <a:gd name="f95" fmla="*/ f3 1 407"/>
                <a:gd name="f96" fmla="*/ f4 1 431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407"/>
                <a:gd name="f105" fmla="*/ f101 1 431"/>
                <a:gd name="f106" fmla="*/ 397 f102 1"/>
                <a:gd name="f107" fmla="*/ 162 f101 1"/>
                <a:gd name="f108" fmla="*/ 402 f102 1"/>
                <a:gd name="f109" fmla="*/ 213 f101 1"/>
                <a:gd name="f110" fmla="*/ 389 f102 1"/>
                <a:gd name="f111" fmla="*/ 413 f101 1"/>
                <a:gd name="f112" fmla="*/ 312 f102 1"/>
                <a:gd name="f113" fmla="*/ 424 f101 1"/>
                <a:gd name="f114" fmla="*/ 233 f102 1"/>
                <a:gd name="f115" fmla="*/ 428 f101 1"/>
                <a:gd name="f116" fmla="*/ 193 f102 1"/>
                <a:gd name="f117" fmla="*/ 425 f101 1"/>
                <a:gd name="f118" fmla="*/ 29 f102 1"/>
                <a:gd name="f119" fmla="*/ 409 f101 1"/>
                <a:gd name="f120" fmla="*/ 0 f102 1"/>
                <a:gd name="f121" fmla="*/ 393 f101 1"/>
                <a:gd name="f122" fmla="*/ 76 f102 1"/>
                <a:gd name="f123" fmla="*/ 292 f101 1"/>
                <a:gd name="f124" fmla="*/ 157 f102 1"/>
                <a:gd name="f125" fmla="*/ 73 f101 1"/>
                <a:gd name="f126" fmla="*/ 168 f102 1"/>
                <a:gd name="f127" fmla="*/ 13 f101 1"/>
                <a:gd name="f128" fmla="*/ 183 f102 1"/>
                <a:gd name="f129" fmla="*/ 3 f101 1"/>
                <a:gd name="f130" fmla="*/ 285 f102 1"/>
                <a:gd name="f131" fmla="*/ 30 f101 1"/>
                <a:gd name="f132" fmla="*/ 314 f102 1"/>
                <a:gd name="f133" fmla="*/ 33 f101 1"/>
                <a:gd name="f134" fmla="*/ 332 f102 1"/>
                <a:gd name="f135" fmla="*/ 40 f101 1"/>
                <a:gd name="f136" fmla="*/ 364 f102 1"/>
                <a:gd name="f137" fmla="*/ 76 f101 1"/>
                <a:gd name="f138" fmla="*/ 392 f102 1"/>
                <a:gd name="f139" fmla="*/ 144 f101 1"/>
                <a:gd name="f140" fmla="+- f103 0 f1"/>
                <a:gd name="f141" fmla="*/ f106 1 407"/>
                <a:gd name="f142" fmla="*/ f107 1 431"/>
                <a:gd name="f143" fmla="*/ f108 1 407"/>
                <a:gd name="f144" fmla="*/ f109 1 431"/>
                <a:gd name="f145" fmla="*/ f110 1 407"/>
                <a:gd name="f146" fmla="*/ f111 1 431"/>
                <a:gd name="f147" fmla="*/ f112 1 407"/>
                <a:gd name="f148" fmla="*/ f113 1 431"/>
                <a:gd name="f149" fmla="*/ f114 1 407"/>
                <a:gd name="f150" fmla="*/ f115 1 431"/>
                <a:gd name="f151" fmla="*/ f116 1 407"/>
                <a:gd name="f152" fmla="*/ f117 1 431"/>
                <a:gd name="f153" fmla="*/ f118 1 407"/>
                <a:gd name="f154" fmla="*/ f119 1 431"/>
                <a:gd name="f155" fmla="*/ f120 1 407"/>
                <a:gd name="f156" fmla="*/ f121 1 431"/>
                <a:gd name="f157" fmla="*/ f122 1 407"/>
                <a:gd name="f158" fmla="*/ f123 1 431"/>
                <a:gd name="f159" fmla="*/ f124 1 407"/>
                <a:gd name="f160" fmla="*/ f125 1 431"/>
                <a:gd name="f161" fmla="*/ f126 1 407"/>
                <a:gd name="f162" fmla="*/ f127 1 431"/>
                <a:gd name="f163" fmla="*/ f128 1 407"/>
                <a:gd name="f164" fmla="*/ f129 1 431"/>
                <a:gd name="f165" fmla="*/ f130 1 407"/>
                <a:gd name="f166" fmla="*/ f131 1 431"/>
                <a:gd name="f167" fmla="*/ f132 1 407"/>
                <a:gd name="f168" fmla="*/ f133 1 431"/>
                <a:gd name="f169" fmla="*/ f134 1 407"/>
                <a:gd name="f170" fmla="*/ f135 1 431"/>
                <a:gd name="f171" fmla="*/ f136 1 407"/>
                <a:gd name="f172" fmla="*/ f137 1 431"/>
                <a:gd name="f173" fmla="*/ f138 1 407"/>
                <a:gd name="f174" fmla="*/ f139 1 431"/>
                <a:gd name="f175" fmla="*/ 0 1 f104"/>
                <a:gd name="f176" fmla="*/ f98 1 f104"/>
                <a:gd name="f177" fmla="*/ 0 1 f105"/>
                <a:gd name="f178" fmla="*/ f99 1 f105"/>
                <a:gd name="f179" fmla="*/ f141 1 f104"/>
                <a:gd name="f180" fmla="*/ f142 1 f105"/>
                <a:gd name="f181" fmla="*/ f143 1 f104"/>
                <a:gd name="f182" fmla="*/ f144 1 f105"/>
                <a:gd name="f183" fmla="*/ f145 1 f104"/>
                <a:gd name="f184" fmla="*/ f146 1 f105"/>
                <a:gd name="f185" fmla="*/ f147 1 f104"/>
                <a:gd name="f186" fmla="*/ f148 1 f105"/>
                <a:gd name="f187" fmla="*/ f149 1 f104"/>
                <a:gd name="f188" fmla="*/ f150 1 f105"/>
                <a:gd name="f189" fmla="*/ f151 1 f104"/>
                <a:gd name="f190" fmla="*/ f152 1 f105"/>
                <a:gd name="f191" fmla="*/ f153 1 f104"/>
                <a:gd name="f192" fmla="*/ f154 1 f105"/>
                <a:gd name="f193" fmla="*/ f155 1 f104"/>
                <a:gd name="f194" fmla="*/ f156 1 f105"/>
                <a:gd name="f195" fmla="*/ f157 1 f104"/>
                <a:gd name="f196" fmla="*/ f158 1 f105"/>
                <a:gd name="f197" fmla="*/ f159 1 f104"/>
                <a:gd name="f198" fmla="*/ f160 1 f105"/>
                <a:gd name="f199" fmla="*/ f161 1 f104"/>
                <a:gd name="f200" fmla="*/ f162 1 f105"/>
                <a:gd name="f201" fmla="*/ f163 1 f104"/>
                <a:gd name="f202" fmla="*/ f164 1 f105"/>
                <a:gd name="f203" fmla="*/ f165 1 f104"/>
                <a:gd name="f204" fmla="*/ f166 1 f105"/>
                <a:gd name="f205" fmla="*/ f167 1 f104"/>
                <a:gd name="f206" fmla="*/ f168 1 f105"/>
                <a:gd name="f207" fmla="*/ f169 1 f104"/>
                <a:gd name="f208" fmla="*/ f170 1 f105"/>
                <a:gd name="f209" fmla="*/ f171 1 f104"/>
                <a:gd name="f210" fmla="*/ f172 1 f105"/>
                <a:gd name="f211" fmla="*/ f173 1 f104"/>
                <a:gd name="f212" fmla="*/ f174 1 f105"/>
                <a:gd name="f213" fmla="*/ f175 f95 1"/>
                <a:gd name="f214" fmla="*/ f176 f95 1"/>
                <a:gd name="f215" fmla="*/ f178 f96 1"/>
                <a:gd name="f216" fmla="*/ f177 f96 1"/>
                <a:gd name="f217" fmla="*/ f179 f95 1"/>
                <a:gd name="f218" fmla="*/ f180 f96 1"/>
                <a:gd name="f219" fmla="*/ f181 f95 1"/>
                <a:gd name="f220" fmla="*/ f182 f96 1"/>
                <a:gd name="f221" fmla="*/ f183 f95 1"/>
                <a:gd name="f222" fmla="*/ f184 f96 1"/>
                <a:gd name="f223" fmla="*/ f185 f95 1"/>
                <a:gd name="f224" fmla="*/ f186 f96 1"/>
                <a:gd name="f225" fmla="*/ f187 f95 1"/>
                <a:gd name="f226" fmla="*/ f188 f96 1"/>
                <a:gd name="f227" fmla="*/ f189 f95 1"/>
                <a:gd name="f228" fmla="*/ f190 f96 1"/>
                <a:gd name="f229" fmla="*/ f191 f95 1"/>
                <a:gd name="f230" fmla="*/ f192 f96 1"/>
                <a:gd name="f231" fmla="*/ f193 f95 1"/>
                <a:gd name="f232" fmla="*/ f194 f96 1"/>
                <a:gd name="f233" fmla="*/ f195 f95 1"/>
                <a:gd name="f234" fmla="*/ f196 f96 1"/>
                <a:gd name="f235" fmla="*/ f197 f95 1"/>
                <a:gd name="f236" fmla="*/ f198 f96 1"/>
                <a:gd name="f237" fmla="*/ f199 f95 1"/>
                <a:gd name="f238" fmla="*/ f200 f96 1"/>
                <a:gd name="f239" fmla="*/ f201 f95 1"/>
                <a:gd name="f240" fmla="*/ f202 f96 1"/>
                <a:gd name="f241" fmla="*/ f203 f95 1"/>
                <a:gd name="f242" fmla="*/ f204 f96 1"/>
                <a:gd name="f243" fmla="*/ f205 f95 1"/>
                <a:gd name="f244" fmla="*/ f206 f96 1"/>
                <a:gd name="f245" fmla="*/ f207 f95 1"/>
                <a:gd name="f246" fmla="*/ f208 f96 1"/>
                <a:gd name="f247" fmla="*/ f209 f95 1"/>
                <a:gd name="f248" fmla="*/ f210 f96 1"/>
                <a:gd name="f249" fmla="*/ f211 f95 1"/>
                <a:gd name="f250" fmla="*/ f212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0">
                  <a:pos x="f217" y="f218"/>
                </a:cxn>
                <a:cxn ang="f140">
                  <a:pos x="f219" y="f220"/>
                </a:cxn>
                <a:cxn ang="f140">
                  <a:pos x="f221" y="f222"/>
                </a:cxn>
                <a:cxn ang="f140">
                  <a:pos x="f223" y="f224"/>
                </a:cxn>
                <a:cxn ang="f140">
                  <a:pos x="f225" y="f226"/>
                </a:cxn>
                <a:cxn ang="f140">
                  <a:pos x="f227" y="f228"/>
                </a:cxn>
                <a:cxn ang="f140">
                  <a:pos x="f229" y="f230"/>
                </a:cxn>
                <a:cxn ang="f140">
                  <a:pos x="f231" y="f232"/>
                </a:cxn>
                <a:cxn ang="f140">
                  <a:pos x="f233" y="f234"/>
                </a:cxn>
                <a:cxn ang="f140">
                  <a:pos x="f235" y="f236"/>
                </a:cxn>
                <a:cxn ang="f140">
                  <a:pos x="f237" y="f238"/>
                </a:cxn>
                <a:cxn ang="f140">
                  <a:pos x="f239" y="f240"/>
                </a:cxn>
                <a:cxn ang="f140">
                  <a:pos x="f241" y="f242"/>
                </a:cxn>
                <a:cxn ang="f140">
                  <a:pos x="f243" y="f244"/>
                </a:cxn>
                <a:cxn ang="f140">
                  <a:pos x="f245" y="f246"/>
                </a:cxn>
                <a:cxn ang="f140">
                  <a:pos x="f247" y="f248"/>
                </a:cxn>
                <a:cxn ang="f140">
                  <a:pos x="f249" y="f250"/>
                </a:cxn>
                <a:cxn ang="f140">
                  <a:pos x="f217" y="f218"/>
                </a:cxn>
              </a:cxnLst>
              <a:rect l="f213" t="f216" r="f214" b="f215"/>
              <a:pathLst>
                <a:path w="407" h="431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3"/>
                    <a:pt x="f29" y="f30"/>
                  </a:cubicBezTo>
                  <a:cubicBezTo>
                    <a:pt x="f31" y="f7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6"/>
                    <a:pt x="f43" y="f44"/>
                    <a:pt x="f5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5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61"/>
                    <a:pt x="f76" y="f77"/>
                    <a:pt x="f78" y="f61"/>
                  </a:cubicBezTo>
                  <a:cubicBezTo>
                    <a:pt x="f79" y="f40"/>
                    <a:pt x="f49" y="f80"/>
                    <a:pt x="f81" y="f82"/>
                  </a:cubicBezTo>
                  <a:cubicBezTo>
                    <a:pt x="f83" y="f59"/>
                    <a:pt x="f84" y="f85"/>
                    <a:pt x="f20" y="f50"/>
                  </a:cubicBezTo>
                  <a:cubicBezTo>
                    <a:pt x="f86" y="f87"/>
                    <a:pt x="f16" y="f88"/>
                    <a:pt x="f89" y="f90"/>
                  </a:cubicBezTo>
                  <a:cubicBezTo>
                    <a:pt x="f91" y="f55"/>
                    <a:pt x="f92" y="f93"/>
                    <a:pt x="f8" y="f9"/>
                  </a:cubicBezTo>
                  <a:close/>
                </a:path>
              </a:pathLst>
            </a:custGeom>
            <a:solidFill>
              <a:srgbClr val="6862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F515C9DD-3D8F-0CD0-DEC0-E522C6E2D482}"/>
                </a:ext>
              </a:extLst>
            </p:cNvPr>
            <p:cNvSpPr/>
            <p:nvPr/>
          </p:nvSpPr>
          <p:spPr>
            <a:xfrm>
              <a:off x="11441109" y="7977189"/>
              <a:ext cx="200025" cy="10064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374"/>
                <a:gd name="f8" fmla="val 40"/>
                <a:gd name="f9" fmla="val 367"/>
                <a:gd name="f10" fmla="val 29"/>
                <a:gd name="f11" fmla="val 16"/>
                <a:gd name="f12" fmla="val 363"/>
                <a:gd name="f13" fmla="val 5"/>
                <a:gd name="f14" fmla="val 368"/>
                <a:gd name="f15" fmla="val 4"/>
                <a:gd name="f16" fmla="val 369"/>
                <a:gd name="f17" fmla="val 365"/>
                <a:gd name="f18" fmla="val 361"/>
                <a:gd name="f19" fmla="val 2"/>
                <a:gd name="f20" fmla="val 358"/>
                <a:gd name="f21" fmla="val 3"/>
                <a:gd name="f22" fmla="val 357"/>
                <a:gd name="f23" fmla="val 7"/>
                <a:gd name="f24" fmla="val 355"/>
                <a:gd name="f25" fmla="val 12"/>
                <a:gd name="f26" fmla="val 21"/>
                <a:gd name="f27" fmla="val 354"/>
                <a:gd name="f28" fmla="val 25"/>
                <a:gd name="f29" fmla="val 348"/>
                <a:gd name="f30" fmla="val 24"/>
                <a:gd name="f31" fmla="val 343"/>
                <a:gd name="f32" fmla="val 20"/>
                <a:gd name="f33" fmla="val 344"/>
                <a:gd name="f34" fmla="val 337"/>
                <a:gd name="f35" fmla="val 326"/>
                <a:gd name="f36" fmla="val 315"/>
                <a:gd name="f37" fmla="val 6"/>
                <a:gd name="f38" fmla="val 303"/>
                <a:gd name="f39" fmla="val 291"/>
                <a:gd name="f40" fmla="val 226"/>
                <a:gd name="f41" fmla="val 14"/>
                <a:gd name="f42" fmla="val 160"/>
                <a:gd name="f43" fmla="val 18"/>
                <a:gd name="f44" fmla="val 95"/>
                <a:gd name="f45" fmla="val 19"/>
                <a:gd name="f46" fmla="val 86"/>
                <a:gd name="f47" fmla="val 77"/>
                <a:gd name="f48" fmla="val 69"/>
                <a:gd name="f49" fmla="val 17"/>
                <a:gd name="f50" fmla="val 47"/>
                <a:gd name="f51" fmla="val 26"/>
                <a:gd name="f52" fmla="val 30"/>
                <a:gd name="f53" fmla="val 41"/>
                <a:gd name="f54" fmla="val 51"/>
                <a:gd name="f55" fmla="val 61"/>
                <a:gd name="f56" fmla="val 9"/>
                <a:gd name="f57" fmla="val 56"/>
                <a:gd name="f58" fmla="val 32"/>
                <a:gd name="f59" fmla="val 73"/>
                <a:gd name="f60" fmla="val 46"/>
                <a:gd name="f61" fmla="val 66"/>
                <a:gd name="f62" fmla="val 119"/>
                <a:gd name="f63" fmla="val 59"/>
                <a:gd name="f64" fmla="val 191"/>
                <a:gd name="f65" fmla="val 264"/>
                <a:gd name="f66" fmla="val 48"/>
                <a:gd name="f67" fmla="val 298"/>
                <a:gd name="f68" fmla="val 44"/>
                <a:gd name="f69" fmla="val 333"/>
                <a:gd name="f70" fmla="+- 0 0 -90"/>
                <a:gd name="f71" fmla="*/ f3 1 74"/>
                <a:gd name="f72" fmla="*/ f4 1 374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74"/>
                <a:gd name="f81" fmla="*/ f77 1 374"/>
                <a:gd name="f82" fmla="*/ 40 f78 1"/>
                <a:gd name="f83" fmla="*/ 367 f77 1"/>
                <a:gd name="f84" fmla="*/ 5 f78 1"/>
                <a:gd name="f85" fmla="*/ 368 f77 1"/>
                <a:gd name="f86" fmla="*/ 0 f78 1"/>
                <a:gd name="f87" fmla="*/ 363 f77 1"/>
                <a:gd name="f88" fmla="*/ 3 f78 1"/>
                <a:gd name="f89" fmla="*/ 357 f77 1"/>
                <a:gd name="f90" fmla="*/ 16 f78 1"/>
                <a:gd name="f91" fmla="*/ 355 f77 1"/>
                <a:gd name="f92" fmla="*/ 25 f78 1"/>
                <a:gd name="f93" fmla="*/ 348 f77 1"/>
                <a:gd name="f94" fmla="*/ 343 f77 1"/>
                <a:gd name="f95" fmla="*/ 4 f78 1"/>
                <a:gd name="f96" fmla="*/ 326 f77 1"/>
                <a:gd name="f97" fmla="*/ 6 f78 1"/>
                <a:gd name="f98" fmla="*/ 291 f77 1"/>
                <a:gd name="f99" fmla="*/ 18 f78 1"/>
                <a:gd name="f100" fmla="*/ 95 f77 1"/>
                <a:gd name="f101" fmla="*/ 14 f78 1"/>
                <a:gd name="f102" fmla="*/ 69 f77 1"/>
                <a:gd name="f103" fmla="*/ 30 f78 1"/>
                <a:gd name="f104" fmla="*/ 6 f77 1"/>
                <a:gd name="f105" fmla="*/ 61 f78 1"/>
                <a:gd name="f106" fmla="*/ 9 f77 1"/>
                <a:gd name="f107" fmla="*/ 73 f78 1"/>
                <a:gd name="f108" fmla="*/ 46 f77 1"/>
                <a:gd name="f109" fmla="*/ 51 f78 1"/>
                <a:gd name="f110" fmla="*/ 264 f77 1"/>
                <a:gd name="f111" fmla="+- f79 0 f1"/>
                <a:gd name="f112" fmla="*/ f82 1 74"/>
                <a:gd name="f113" fmla="*/ f83 1 374"/>
                <a:gd name="f114" fmla="*/ f84 1 74"/>
                <a:gd name="f115" fmla="*/ f85 1 374"/>
                <a:gd name="f116" fmla="*/ f86 1 74"/>
                <a:gd name="f117" fmla="*/ f87 1 374"/>
                <a:gd name="f118" fmla="*/ f88 1 74"/>
                <a:gd name="f119" fmla="*/ f89 1 374"/>
                <a:gd name="f120" fmla="*/ f90 1 74"/>
                <a:gd name="f121" fmla="*/ f91 1 374"/>
                <a:gd name="f122" fmla="*/ f92 1 74"/>
                <a:gd name="f123" fmla="*/ f93 1 374"/>
                <a:gd name="f124" fmla="*/ f94 1 374"/>
                <a:gd name="f125" fmla="*/ f95 1 74"/>
                <a:gd name="f126" fmla="*/ f96 1 374"/>
                <a:gd name="f127" fmla="*/ f97 1 74"/>
                <a:gd name="f128" fmla="*/ f98 1 374"/>
                <a:gd name="f129" fmla="*/ f99 1 74"/>
                <a:gd name="f130" fmla="*/ f100 1 374"/>
                <a:gd name="f131" fmla="*/ f101 1 74"/>
                <a:gd name="f132" fmla="*/ f102 1 374"/>
                <a:gd name="f133" fmla="*/ f103 1 74"/>
                <a:gd name="f134" fmla="*/ f104 1 374"/>
                <a:gd name="f135" fmla="*/ f105 1 74"/>
                <a:gd name="f136" fmla="*/ f106 1 374"/>
                <a:gd name="f137" fmla="*/ f107 1 74"/>
                <a:gd name="f138" fmla="*/ f108 1 374"/>
                <a:gd name="f139" fmla="*/ f109 1 74"/>
                <a:gd name="f140" fmla="*/ f110 1 374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1"/>
                <a:gd name="f158" fmla="*/ f125 1 f80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2 1"/>
                <a:gd name="f191" fmla="*/ f158 f71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86" y="f190"/>
                </a:cxn>
                <a:cxn ang="f111">
                  <a:pos x="f191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74" h="374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5" y="f17"/>
                    <a:pt x="f5" y="f12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11" y="f24"/>
                  </a:cubicBezTo>
                  <a:cubicBezTo>
                    <a:pt x="f26" y="f27"/>
                    <a:pt x="f28" y="f27"/>
                    <a:pt x="f28" y="f29"/>
                  </a:cubicBezTo>
                  <a:cubicBezTo>
                    <a:pt x="f30" y="f31"/>
                    <a:pt x="f32" y="f31"/>
                    <a:pt x="f11" y="f31"/>
                  </a:cubicBezTo>
                  <a:cubicBezTo>
                    <a:pt x="f21" y="f33"/>
                    <a:pt x="f19" y="f34"/>
                    <a:pt x="f15" y="f35"/>
                  </a:cubicBezTo>
                  <a:cubicBezTo>
                    <a:pt x="f23" y="f36"/>
                    <a:pt x="f37" y="f38"/>
                    <a:pt x="f37" y="f39"/>
                  </a:cubicBezTo>
                  <a:cubicBezTo>
                    <a:pt x="f23" y="f40"/>
                    <a:pt x="f41" y="f42"/>
                    <a:pt x="f43" y="f44"/>
                  </a:cubicBezTo>
                  <a:cubicBezTo>
                    <a:pt x="f45" y="f46"/>
                    <a:pt x="f11" y="f47"/>
                    <a:pt x="f41" y="f48"/>
                  </a:cubicBezTo>
                  <a:cubicBezTo>
                    <a:pt x="f49" y="f50"/>
                    <a:pt x="f30" y="f51"/>
                    <a:pt x="f52" y="f37"/>
                  </a:cubicBezTo>
                  <a:cubicBezTo>
                    <a:pt x="f53" y="f5"/>
                    <a:pt x="f54" y="f21"/>
                    <a:pt x="f55" y="f56"/>
                  </a:cubicBezTo>
                  <a:cubicBezTo>
                    <a:pt x="f57" y="f30"/>
                    <a:pt x="f6" y="f58"/>
                    <a:pt x="f59" y="f60"/>
                  </a:cubicBezTo>
                  <a:cubicBezTo>
                    <a:pt x="f61" y="f62"/>
                    <a:pt x="f63" y="f64"/>
                    <a:pt x="f54" y="f65"/>
                  </a:cubicBezTo>
                  <a:cubicBezTo>
                    <a:pt x="f66" y="f67"/>
                    <a:pt x="f68" y="f69"/>
                    <a:pt x="f8" y="f9"/>
                  </a:cubicBezTo>
                  <a:close/>
                </a:path>
              </a:pathLst>
            </a:custGeom>
            <a:solidFill>
              <a:srgbClr val="DEAC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09E72180-498F-27F6-9D2D-0BBF2E9BB7EA}"/>
                </a:ext>
              </a:extLst>
            </p:cNvPr>
            <p:cNvSpPr/>
            <p:nvPr/>
          </p:nvSpPr>
          <p:spPr>
            <a:xfrm>
              <a:off x="11271251" y="8477246"/>
              <a:ext cx="134938" cy="425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158"/>
                <a:gd name="f8" fmla="val 46"/>
                <a:gd name="f9" fmla="val 24"/>
                <a:gd name="f10" fmla="val 48"/>
                <a:gd name="f11" fmla="val 47"/>
                <a:gd name="f12" fmla="val 71"/>
                <a:gd name="f13" fmla="val 45"/>
                <a:gd name="f14" fmla="val 95"/>
                <a:gd name="f15" fmla="val 36"/>
                <a:gd name="f16" fmla="val 118"/>
                <a:gd name="f17" fmla="val 38"/>
                <a:gd name="f18" fmla="val 142"/>
                <a:gd name="f19" fmla="val 40"/>
                <a:gd name="f20" fmla="val 156"/>
                <a:gd name="f21" fmla="val 34"/>
                <a:gd name="f22" fmla="val 23"/>
                <a:gd name="f23" fmla="val 157"/>
                <a:gd name="f24" fmla="val 15"/>
                <a:gd name="f25" fmla="val 7"/>
                <a:gd name="f26" fmla="val 104"/>
                <a:gd name="f27" fmla="val 26"/>
                <a:gd name="f28" fmla="val 51"/>
                <a:gd name="f29" fmla="+- 0 0 -90"/>
                <a:gd name="f30" fmla="*/ f3 1 50"/>
                <a:gd name="f31" fmla="*/ f4 1 15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0"/>
                <a:gd name="f40" fmla="*/ f36 1 158"/>
                <a:gd name="f41" fmla="*/ 46 f37 1"/>
                <a:gd name="f42" fmla="*/ 0 f36 1"/>
                <a:gd name="f43" fmla="*/ 71 f36 1"/>
                <a:gd name="f44" fmla="*/ 38 f37 1"/>
                <a:gd name="f45" fmla="*/ 142 f36 1"/>
                <a:gd name="f46" fmla="*/ 23 f37 1"/>
                <a:gd name="f47" fmla="*/ 157 f36 1"/>
                <a:gd name="f48" fmla="*/ 0 f37 1"/>
                <a:gd name="f49" fmla="+- f38 0 f1"/>
                <a:gd name="f50" fmla="*/ f41 1 50"/>
                <a:gd name="f51" fmla="*/ f42 1 158"/>
                <a:gd name="f52" fmla="*/ f43 1 158"/>
                <a:gd name="f53" fmla="*/ f44 1 50"/>
                <a:gd name="f54" fmla="*/ f45 1 158"/>
                <a:gd name="f55" fmla="*/ f46 1 50"/>
                <a:gd name="f56" fmla="*/ f47 1 158"/>
                <a:gd name="f57" fmla="*/ f48 1 50"/>
                <a:gd name="f58" fmla="*/ 0 1 f39"/>
                <a:gd name="f59" fmla="*/ f33 1 f39"/>
                <a:gd name="f60" fmla="*/ 0 1 f40"/>
                <a:gd name="f61" fmla="*/ f34 1 f40"/>
                <a:gd name="f62" fmla="*/ f50 1 f39"/>
                <a:gd name="f63" fmla="*/ f51 1 f40"/>
                <a:gd name="f64" fmla="*/ f52 1 f40"/>
                <a:gd name="f65" fmla="*/ f53 1 f39"/>
                <a:gd name="f66" fmla="*/ f54 1 f40"/>
                <a:gd name="f67" fmla="*/ f55 1 f39"/>
                <a:gd name="f68" fmla="*/ f56 1 f40"/>
                <a:gd name="f69" fmla="*/ f57 1 f39"/>
                <a:gd name="f70" fmla="*/ f58 f30 1"/>
                <a:gd name="f71" fmla="*/ f59 f30 1"/>
                <a:gd name="f72" fmla="*/ f61 f31 1"/>
                <a:gd name="f73" fmla="*/ f60 f31 1"/>
                <a:gd name="f74" fmla="*/ f62 f30 1"/>
                <a:gd name="f75" fmla="*/ f63 f31 1"/>
                <a:gd name="f76" fmla="*/ f64 f31 1"/>
                <a:gd name="f77" fmla="*/ f65 f30 1"/>
                <a:gd name="f78" fmla="*/ f66 f31 1"/>
                <a:gd name="f79" fmla="*/ f67 f30 1"/>
                <a:gd name="f80" fmla="*/ f68 f31 1"/>
                <a:gd name="f81" fmla="*/ f69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4" y="f75"/>
                </a:cxn>
                <a:cxn ang="f49">
                  <a:pos x="f74" y="f76"/>
                </a:cxn>
                <a:cxn ang="f49">
                  <a:pos x="f77" y="f78"/>
                </a:cxn>
                <a:cxn ang="f49">
                  <a:pos x="f79" y="f80"/>
                </a:cxn>
                <a:cxn ang="f49">
                  <a:pos x="f81" y="f80"/>
                </a:cxn>
                <a:cxn ang="f49">
                  <a:pos x="f74" y="f75"/>
                </a:cxn>
              </a:cxnLst>
              <a:rect l="f70" t="f73" r="f71" b="f72"/>
              <a:pathLst>
                <a:path w="50" h="158">
                  <a:moveTo>
                    <a:pt x="f8" y="f5"/>
                  </a:moveTo>
                  <a:cubicBezTo>
                    <a:pt x="f6" y="f9"/>
                    <a:pt x="f10" y="f11"/>
                    <a:pt x="f8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7"/>
                    <a:pt x="f22" y="f23"/>
                  </a:cubicBezTo>
                  <a:cubicBezTo>
                    <a:pt x="f24" y="f20"/>
                    <a:pt x="f25" y="f23"/>
                    <a:pt x="f5" y="f23"/>
                  </a:cubicBezTo>
                  <a:cubicBezTo>
                    <a:pt x="f24" y="f26"/>
                    <a:pt x="f27" y="f28"/>
                    <a:pt x="f8" y="f5"/>
                  </a:cubicBezTo>
                  <a:close/>
                </a:path>
              </a:pathLst>
            </a:custGeom>
            <a:solidFill>
              <a:srgbClr val="DE93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CBA132B3-7EA4-3DD5-45DD-DC7FB89596DA}"/>
                </a:ext>
              </a:extLst>
            </p:cNvPr>
            <p:cNvSpPr/>
            <p:nvPr/>
          </p:nvSpPr>
          <p:spPr>
            <a:xfrm>
              <a:off x="11522070" y="7831141"/>
              <a:ext cx="84133" cy="169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62"/>
                <a:gd name="f8" fmla="val 63"/>
                <a:gd name="f9" fmla="val 20"/>
                <a:gd name="f10" fmla="val 10"/>
                <a:gd name="f11" fmla="val 61"/>
                <a:gd name="f12" fmla="val 60"/>
                <a:gd name="f13" fmla="val 3"/>
                <a:gd name="f14" fmla="val 39"/>
                <a:gd name="f15" fmla="val 8"/>
                <a:gd name="f16" fmla="val 19"/>
                <a:gd name="f17" fmla="val 15"/>
                <a:gd name="f18" fmla="val 28"/>
                <a:gd name="f19" fmla="val 4"/>
                <a:gd name="f20" fmla="val 30"/>
                <a:gd name="f21" fmla="val 26"/>
                <a:gd name="f22" fmla="val 38"/>
                <a:gd name="f23" fmla="val 51"/>
                <a:gd name="f24" fmla="+- 0 0 -90"/>
                <a:gd name="f25" fmla="*/ f3 1 31"/>
                <a:gd name="f26" fmla="*/ f4 1 6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1"/>
                <a:gd name="f35" fmla="*/ f31 1 62"/>
                <a:gd name="f36" fmla="*/ 31 f32 1"/>
                <a:gd name="f37" fmla="*/ 63 f31 1"/>
                <a:gd name="f38" fmla="*/ 0 f32 1"/>
                <a:gd name="f39" fmla="*/ 60 f31 1"/>
                <a:gd name="f40" fmla="*/ 15 f32 1"/>
                <a:gd name="f41" fmla="*/ 0 f31 1"/>
                <a:gd name="f42" fmla="*/ 26 f31 1"/>
                <a:gd name="f43" fmla="+- f33 0 f1"/>
                <a:gd name="f44" fmla="*/ f36 1 31"/>
                <a:gd name="f45" fmla="*/ f37 1 63"/>
                <a:gd name="f46" fmla="*/ f38 1 31"/>
                <a:gd name="f47" fmla="*/ f39 1 63"/>
                <a:gd name="f48" fmla="*/ f40 1 31"/>
                <a:gd name="f49" fmla="*/ f41 1 63"/>
                <a:gd name="f50" fmla="*/ f42 1 63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5"/>
                <a:gd name="f59" fmla="*/ f48 1 f34"/>
                <a:gd name="f60" fmla="*/ f49 1 f35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6 1"/>
                <a:gd name="f70" fmla="*/ f59 f25 1"/>
                <a:gd name="f71" fmla="*/ f60 f26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66" y="f72"/>
                </a:cxn>
                <a:cxn ang="f43">
                  <a:pos x="f66" y="f67"/>
                </a:cxn>
              </a:cxnLst>
              <a:rect l="f62" t="f65" r="f63" b="f64"/>
              <a:pathLst>
                <a:path w="31" h="62">
                  <a:moveTo>
                    <a:pt x="f6" y="f8"/>
                  </a:moveTo>
                  <a:cubicBezTo>
                    <a:pt x="f9" y="f7"/>
                    <a:pt x="f10" y="f11"/>
                    <a:pt x="f5" y="f12"/>
                  </a:cubicBezTo>
                  <a:cubicBezTo>
                    <a:pt x="f13" y="f14"/>
                    <a:pt x="f15" y="f16"/>
                    <a:pt x="f17" y="f5"/>
                  </a:cubicBezTo>
                  <a:cubicBezTo>
                    <a:pt x="f18" y="f19"/>
                    <a:pt x="f20" y="f17"/>
                    <a:pt x="f6" y="f21"/>
                  </a:cubicBezTo>
                  <a:cubicBezTo>
                    <a:pt x="f6" y="f22"/>
                    <a:pt x="f6" y="f23"/>
                    <a:pt x="f6" y="f8"/>
                  </a:cubicBezTo>
                  <a:close/>
                </a:path>
              </a:pathLst>
            </a:custGeom>
            <a:solidFill>
              <a:srgbClr val="F8F1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102">
              <a:extLst>
                <a:ext uri="{FF2B5EF4-FFF2-40B4-BE49-F238E27FC236}">
                  <a16:creationId xmlns:a16="http://schemas.microsoft.com/office/drawing/2014/main" id="{BC670C9C-4676-EA08-EE9B-54356FB5D3B4}"/>
                </a:ext>
              </a:extLst>
            </p:cNvPr>
            <p:cNvSpPr/>
            <p:nvPr/>
          </p:nvSpPr>
          <p:spPr>
            <a:xfrm>
              <a:off x="10113958" y="5992813"/>
              <a:ext cx="557217" cy="487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6"/>
                <a:gd name="f7" fmla="val 181"/>
                <a:gd name="f8" fmla="val 104"/>
                <a:gd name="f9" fmla="val 179"/>
                <a:gd name="f10" fmla="val 65"/>
                <a:gd name="f11" fmla="val 178"/>
                <a:gd name="f12" fmla="val 38"/>
                <a:gd name="f13" fmla="val 167"/>
                <a:gd name="f14" fmla="val 9"/>
                <a:gd name="f15" fmla="val 157"/>
                <a:gd name="f16" fmla="val 1"/>
                <a:gd name="f17" fmla="val 154"/>
                <a:gd name="f18" fmla="val 148"/>
                <a:gd name="f19" fmla="val 5"/>
                <a:gd name="f20" fmla="val 142"/>
                <a:gd name="f21" fmla="val 22"/>
                <a:gd name="f22" fmla="val 121"/>
                <a:gd name="f23" fmla="val 29"/>
                <a:gd name="f24" fmla="val 95"/>
                <a:gd name="f25" fmla="val 44"/>
                <a:gd name="f26" fmla="val 72"/>
                <a:gd name="f27" fmla="val 48"/>
                <a:gd name="f28" fmla="val 67"/>
                <a:gd name="f29" fmla="val 51"/>
                <a:gd name="f30" fmla="val 60"/>
                <a:gd name="f31" fmla="val 62"/>
                <a:gd name="f32" fmla="val 102"/>
                <a:gd name="f33" fmla="val 66"/>
                <a:gd name="f34" fmla="val 119"/>
                <a:gd name="f35" fmla="val 56"/>
                <a:gd name="f36" fmla="val 138"/>
                <a:gd name="f37" fmla="val 20"/>
                <a:gd name="f38" fmla="val 13"/>
                <a:gd name="f39" fmla="val 143"/>
                <a:gd name="f40" fmla="val 152"/>
                <a:gd name="f41" fmla="val 169"/>
                <a:gd name="f42" fmla="val 2"/>
                <a:gd name="f43" fmla="val 187"/>
                <a:gd name="f44" fmla="val 3"/>
                <a:gd name="f45" fmla="val 203"/>
                <a:gd name="f46" fmla="val 207"/>
                <a:gd name="f47" fmla="val 15"/>
                <a:gd name="f48" fmla="val 21"/>
                <a:gd name="f49" fmla="val 205"/>
                <a:gd name="f50" fmla="val 25"/>
                <a:gd name="f51" fmla="val 194"/>
                <a:gd name="f52" fmla="val 68"/>
                <a:gd name="f53" fmla="val 109"/>
                <a:gd name="f54" fmla="val 158"/>
                <a:gd name="f55" fmla="val 147"/>
                <a:gd name="f56" fmla="val 144"/>
                <a:gd name="f57" fmla="val 171"/>
                <a:gd name="f58" fmla="val 123"/>
                <a:gd name="f59" fmla="+- 0 0 -90"/>
                <a:gd name="f60" fmla="*/ f3 1 206"/>
                <a:gd name="f61" fmla="*/ f4 1 181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206"/>
                <a:gd name="f70" fmla="*/ f66 1 181"/>
                <a:gd name="f71" fmla="*/ 104 f67 1"/>
                <a:gd name="f72" fmla="*/ 179 f66 1"/>
                <a:gd name="f73" fmla="*/ 9 f67 1"/>
                <a:gd name="f74" fmla="*/ 157 f66 1"/>
                <a:gd name="f75" fmla="*/ 5 f67 1"/>
                <a:gd name="f76" fmla="*/ 142 f66 1"/>
                <a:gd name="f77" fmla="*/ 44 f67 1"/>
                <a:gd name="f78" fmla="*/ 72 f66 1"/>
                <a:gd name="f79" fmla="*/ 60 f67 1"/>
                <a:gd name="f80" fmla="*/ 62 f66 1"/>
                <a:gd name="f81" fmla="*/ 138 f67 1"/>
                <a:gd name="f82" fmla="*/ 20 f66 1"/>
                <a:gd name="f83" fmla="*/ 152 f67 1"/>
                <a:gd name="f84" fmla="*/ 1 f66 1"/>
                <a:gd name="f85" fmla="*/ 203 f67 1"/>
                <a:gd name="f86" fmla="*/ 13 f66 1"/>
                <a:gd name="f87" fmla="*/ 205 f67 1"/>
                <a:gd name="f88" fmla="*/ 25 f66 1"/>
                <a:gd name="f89" fmla="*/ 158 f67 1"/>
                <a:gd name="f90" fmla="*/ 147 f66 1"/>
                <a:gd name="f91" fmla="+- f68 0 f1"/>
                <a:gd name="f92" fmla="*/ f71 1 207"/>
                <a:gd name="f93" fmla="*/ f72 1 181"/>
                <a:gd name="f94" fmla="*/ f73 1 207"/>
                <a:gd name="f95" fmla="*/ f74 1 181"/>
                <a:gd name="f96" fmla="*/ f75 1 207"/>
                <a:gd name="f97" fmla="*/ f76 1 181"/>
                <a:gd name="f98" fmla="*/ f77 1 207"/>
                <a:gd name="f99" fmla="*/ f78 1 181"/>
                <a:gd name="f100" fmla="*/ f79 1 207"/>
                <a:gd name="f101" fmla="*/ f80 1 181"/>
                <a:gd name="f102" fmla="*/ f81 1 207"/>
                <a:gd name="f103" fmla="*/ f82 1 181"/>
                <a:gd name="f104" fmla="*/ f83 1 207"/>
                <a:gd name="f105" fmla="*/ f84 1 181"/>
                <a:gd name="f106" fmla="*/ f85 1 207"/>
                <a:gd name="f107" fmla="*/ f86 1 181"/>
                <a:gd name="f108" fmla="*/ f87 1 207"/>
                <a:gd name="f109" fmla="*/ f88 1 181"/>
                <a:gd name="f110" fmla="*/ f89 1 207"/>
                <a:gd name="f111" fmla="*/ f90 1 181"/>
                <a:gd name="f112" fmla="*/ 0 1 f69"/>
                <a:gd name="f113" fmla="*/ f63 1 f69"/>
                <a:gd name="f114" fmla="*/ 0 1 f70"/>
                <a:gd name="f115" fmla="*/ f64 1 f70"/>
                <a:gd name="f116" fmla="*/ f92 1 f69"/>
                <a:gd name="f117" fmla="*/ f93 1 f70"/>
                <a:gd name="f118" fmla="*/ f94 1 f69"/>
                <a:gd name="f119" fmla="*/ f95 1 f70"/>
                <a:gd name="f120" fmla="*/ f96 1 f69"/>
                <a:gd name="f121" fmla="*/ f97 1 f70"/>
                <a:gd name="f122" fmla="*/ f98 1 f69"/>
                <a:gd name="f123" fmla="*/ f99 1 f70"/>
                <a:gd name="f124" fmla="*/ f100 1 f69"/>
                <a:gd name="f125" fmla="*/ f101 1 f70"/>
                <a:gd name="f126" fmla="*/ f102 1 f69"/>
                <a:gd name="f127" fmla="*/ f103 1 f70"/>
                <a:gd name="f128" fmla="*/ f104 1 f69"/>
                <a:gd name="f129" fmla="*/ f105 1 f70"/>
                <a:gd name="f130" fmla="*/ f106 1 f69"/>
                <a:gd name="f131" fmla="*/ f107 1 f70"/>
                <a:gd name="f132" fmla="*/ f108 1 f69"/>
                <a:gd name="f133" fmla="*/ f109 1 f70"/>
                <a:gd name="f134" fmla="*/ f110 1 f69"/>
                <a:gd name="f135" fmla="*/ f111 1 f70"/>
                <a:gd name="f136" fmla="*/ f112 f60 1"/>
                <a:gd name="f137" fmla="*/ f113 f60 1"/>
                <a:gd name="f138" fmla="*/ f115 f61 1"/>
                <a:gd name="f139" fmla="*/ f114 f61 1"/>
                <a:gd name="f140" fmla="*/ f116 f60 1"/>
                <a:gd name="f141" fmla="*/ f117 f61 1"/>
                <a:gd name="f142" fmla="*/ f118 f60 1"/>
                <a:gd name="f143" fmla="*/ f119 f61 1"/>
                <a:gd name="f144" fmla="*/ f120 f60 1"/>
                <a:gd name="f145" fmla="*/ f121 f61 1"/>
                <a:gd name="f146" fmla="*/ f122 f60 1"/>
                <a:gd name="f147" fmla="*/ f123 f61 1"/>
                <a:gd name="f148" fmla="*/ f124 f60 1"/>
                <a:gd name="f149" fmla="*/ f125 f61 1"/>
                <a:gd name="f150" fmla="*/ f126 f60 1"/>
                <a:gd name="f151" fmla="*/ f127 f61 1"/>
                <a:gd name="f152" fmla="*/ f128 f60 1"/>
                <a:gd name="f153" fmla="*/ f129 f61 1"/>
                <a:gd name="f154" fmla="*/ f130 f60 1"/>
                <a:gd name="f155" fmla="*/ f131 f61 1"/>
                <a:gd name="f156" fmla="*/ f132 f60 1"/>
                <a:gd name="f157" fmla="*/ f133 f61 1"/>
                <a:gd name="f158" fmla="*/ f134 f60 1"/>
                <a:gd name="f159" fmla="*/ f135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0" y="f141"/>
                </a:cxn>
                <a:cxn ang="f91">
                  <a:pos x="f142" y="f143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40" y="f141"/>
                </a:cxn>
              </a:cxnLst>
              <a:rect l="f136" t="f139" r="f137" b="f138"/>
              <a:pathLst>
                <a:path w="206" h="18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5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0" y="f38"/>
                    <a:pt x="f39" y="f5"/>
                    <a:pt x="f40" y="f16"/>
                  </a:cubicBezTo>
                  <a:cubicBezTo>
                    <a:pt x="f41" y="f42"/>
                    <a:pt x="f43" y="f44"/>
                    <a:pt x="f45" y="f38"/>
                  </a:cubicBezTo>
                  <a:cubicBezTo>
                    <a:pt x="f46" y="f47"/>
                    <a:pt x="f6" y="f48"/>
                    <a:pt x="f49" y="f50"/>
                  </a:cubicBezTo>
                  <a:cubicBezTo>
                    <a:pt x="f51" y="f52"/>
                    <a:pt x="f9" y="f53"/>
                    <a:pt x="f54" y="f55"/>
                  </a:cubicBezTo>
                  <a:cubicBezTo>
                    <a:pt x="f56" y="f57"/>
                    <a:pt x="f58" y="f7"/>
                    <a:pt x="f8" y="f9"/>
                  </a:cubicBezTo>
                  <a:close/>
                </a:path>
              </a:pathLst>
            </a:custGeom>
            <a:solidFill>
              <a:srgbClr val="9F73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654B3DAE-403E-254A-17D2-74C5EBA0BB3B}"/>
                </a:ext>
              </a:extLst>
            </p:cNvPr>
            <p:cNvSpPr/>
            <p:nvPr/>
          </p:nvSpPr>
          <p:spPr>
            <a:xfrm>
              <a:off x="11002966" y="5126034"/>
              <a:ext cx="487366" cy="4762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177"/>
                <a:gd name="f8" fmla="val 150"/>
                <a:gd name="f9" fmla="val 160"/>
                <a:gd name="f10" fmla="val 146"/>
                <a:gd name="f11" fmla="val 145"/>
                <a:gd name="f12" fmla="val 133"/>
                <a:gd name="f13" fmla="val 141"/>
                <a:gd name="f14" fmla="val 123"/>
                <a:gd name="f15" fmla="val 90"/>
                <a:gd name="f16" fmla="val 107"/>
                <a:gd name="f17" fmla="val 52"/>
                <a:gd name="f18" fmla="val 89"/>
                <a:gd name="f19" fmla="val 15"/>
                <a:gd name="f20" fmla="val 71"/>
                <a:gd name="f21" fmla="val 2"/>
                <a:gd name="f22" fmla="val 65"/>
                <a:gd name="f23" fmla="val 57"/>
                <a:gd name="f24" fmla="val 1"/>
                <a:gd name="f25" fmla="val 45"/>
                <a:gd name="f26" fmla="val 6"/>
                <a:gd name="f27" fmla="val 7"/>
                <a:gd name="f28" fmla="val 11"/>
                <a:gd name="f29" fmla="val 93"/>
                <a:gd name="f30" fmla="val 119"/>
                <a:gd name="f31" fmla="val 16"/>
                <a:gd name="f32" fmla="val 135"/>
                <a:gd name="f33" fmla="val 62"/>
                <a:gd name="f34" fmla="val 148"/>
                <a:gd name="f35" fmla="val 99"/>
                <a:gd name="f36" fmla="val 168"/>
                <a:gd name="f37" fmla="val 134"/>
                <a:gd name="f38" fmla="val 171"/>
                <a:gd name="f39" fmla="val 167"/>
                <a:gd name="f40" fmla="val 157"/>
                <a:gd name="f41" fmla="+- 0 0 -90"/>
                <a:gd name="f42" fmla="*/ f3 1 181"/>
                <a:gd name="f43" fmla="*/ f4 1 177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81"/>
                <a:gd name="f52" fmla="*/ f48 1 177"/>
                <a:gd name="f53" fmla="*/ 150 f49 1"/>
                <a:gd name="f54" fmla="*/ 160 f48 1"/>
                <a:gd name="f55" fmla="*/ 123 f49 1"/>
                <a:gd name="f56" fmla="*/ 133 f48 1"/>
                <a:gd name="f57" fmla="*/ 15 f49 1"/>
                <a:gd name="f58" fmla="*/ 71 f48 1"/>
                <a:gd name="f59" fmla="*/ 1 f49 1"/>
                <a:gd name="f60" fmla="*/ 45 f48 1"/>
                <a:gd name="f61" fmla="*/ 45 f49 1"/>
                <a:gd name="f62" fmla="*/ 6 f48 1"/>
                <a:gd name="f63" fmla="*/ 135 f49 1"/>
                <a:gd name="f64" fmla="*/ 62 f48 1"/>
                <a:gd name="f65" fmla="*/ 181 f49 1"/>
                <a:gd name="f66" fmla="*/ 171 f48 1"/>
                <a:gd name="f67" fmla="+- f50 0 f1"/>
                <a:gd name="f68" fmla="*/ f53 1 181"/>
                <a:gd name="f69" fmla="*/ f54 1 177"/>
                <a:gd name="f70" fmla="*/ f55 1 181"/>
                <a:gd name="f71" fmla="*/ f56 1 177"/>
                <a:gd name="f72" fmla="*/ f57 1 181"/>
                <a:gd name="f73" fmla="*/ f58 1 177"/>
                <a:gd name="f74" fmla="*/ f59 1 181"/>
                <a:gd name="f75" fmla="*/ f60 1 177"/>
                <a:gd name="f76" fmla="*/ f61 1 181"/>
                <a:gd name="f77" fmla="*/ f62 1 177"/>
                <a:gd name="f78" fmla="*/ f63 1 181"/>
                <a:gd name="f79" fmla="*/ f64 1 177"/>
                <a:gd name="f80" fmla="*/ f65 1 181"/>
                <a:gd name="f81" fmla="*/ f66 1 177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81" h="177">
                  <a:moveTo>
                    <a:pt x="f8" y="f9"/>
                  </a:moveTo>
                  <a:cubicBezTo>
                    <a:pt x="f10" y="f11"/>
                    <a:pt x="f12" y="f13"/>
                    <a:pt x="f14" y="f12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6" y="f27"/>
                    <a:pt x="f26" y="f28"/>
                    <a:pt x="f25" y="f26"/>
                  </a:cubicBezTo>
                  <a:cubicBezTo>
                    <a:pt x="f29" y="f5"/>
                    <a:pt x="f30" y="f31"/>
                    <a:pt x="f32" y="f33"/>
                  </a:cubicBezTo>
                  <a:cubicBezTo>
                    <a:pt x="f34" y="f35"/>
                    <a:pt x="f36" y="f37"/>
                    <a:pt x="f6" y="f38"/>
                  </a:cubicBezTo>
                  <a:cubicBezTo>
                    <a:pt x="f39" y="f7"/>
                    <a:pt x="f40" y="f38"/>
                    <a:pt x="f8" y="f9"/>
                  </a:cubicBezTo>
                  <a:close/>
                </a:path>
              </a:pathLst>
            </a:custGeom>
            <a:solidFill>
              <a:srgbClr val="655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FBCDB129-74C7-95CE-97AD-2822431B0AA8}"/>
                </a:ext>
              </a:extLst>
            </p:cNvPr>
            <p:cNvSpPr/>
            <p:nvPr/>
          </p:nvSpPr>
          <p:spPr>
            <a:xfrm>
              <a:off x="11339510" y="5556251"/>
              <a:ext cx="301623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108"/>
                <a:gd name="f8" fmla="val 25"/>
                <a:gd name="f9" fmla="val 35"/>
                <a:gd name="f10" fmla="val 5"/>
                <a:gd name="f11" fmla="val 44"/>
                <a:gd name="f12" fmla="val 10"/>
                <a:gd name="f13" fmla="val 56"/>
                <a:gd name="f14" fmla="val 11"/>
                <a:gd name="f15" fmla="val 70"/>
                <a:gd name="f16" fmla="val 19"/>
                <a:gd name="f17" fmla="val 85"/>
                <a:gd name="f18" fmla="val 27"/>
                <a:gd name="f19" fmla="val 100"/>
                <a:gd name="f20" fmla="val 111"/>
                <a:gd name="f21" fmla="val 40"/>
                <a:gd name="f22" fmla="val 107"/>
                <a:gd name="f23" fmla="val 53"/>
                <a:gd name="f24" fmla="val 61"/>
                <a:gd name="f25" fmla="val 82"/>
                <a:gd name="f26" fmla="val 95"/>
                <a:gd name="f27" fmla="val 77"/>
                <a:gd name="f28" fmla="val 104"/>
                <a:gd name="f29" fmla="val 71"/>
                <a:gd name="f30" fmla="val 69"/>
                <a:gd name="f31" fmla="val 103"/>
                <a:gd name="f32" fmla="val 67"/>
                <a:gd name="f33" fmla="val 99"/>
                <a:gd name="f34" fmla="val 65"/>
                <a:gd name="f35" fmla="val 84"/>
                <a:gd name="f36" fmla="val 90"/>
                <a:gd name="f37" fmla="val 34"/>
                <a:gd name="f38" fmla="val 26"/>
                <a:gd name="f39" fmla="val 59"/>
                <a:gd name="f40" fmla="val 22"/>
                <a:gd name="f41" fmla="val 15"/>
                <a:gd name="f42" fmla="val 50"/>
                <a:gd name="f43" fmla="val 9"/>
                <a:gd name="f44" fmla="val 47"/>
                <a:gd name="f45" fmla="val 4"/>
                <a:gd name="f46" fmla="val 42"/>
                <a:gd name="f47" fmla="val 38"/>
                <a:gd name="f48" fmla="val 31"/>
                <a:gd name="f49" fmla="val 12"/>
                <a:gd name="f50" fmla="val 21"/>
                <a:gd name="f51" fmla="val 18"/>
                <a:gd name="f52" fmla="+- 0 0 -90"/>
                <a:gd name="f53" fmla="*/ f3 1 112"/>
                <a:gd name="f54" fmla="*/ f4 1 108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12"/>
                <a:gd name="f63" fmla="*/ f59 1 108"/>
                <a:gd name="f64" fmla="*/ 25 f60 1"/>
                <a:gd name="f65" fmla="*/ 0 f59 1"/>
                <a:gd name="f66" fmla="*/ 56 f60 1"/>
                <a:gd name="f67" fmla="*/ 11 f59 1"/>
                <a:gd name="f68" fmla="*/ 100 f60 1"/>
                <a:gd name="f69" fmla="*/ 35 f59 1"/>
                <a:gd name="f70" fmla="*/ 112 f60 1"/>
                <a:gd name="f71" fmla="*/ 61 f59 1"/>
                <a:gd name="f72" fmla="*/ 77 f60 1"/>
                <a:gd name="f73" fmla="*/ 104 f59 1"/>
                <a:gd name="f74" fmla="*/ 67 f60 1"/>
                <a:gd name="f75" fmla="*/ 99 f59 1"/>
                <a:gd name="f76" fmla="*/ 90 f59 1"/>
                <a:gd name="f77" fmla="*/ 26 f60 1"/>
                <a:gd name="f78" fmla="*/ 59 f59 1"/>
                <a:gd name="f79" fmla="*/ 9 f60 1"/>
                <a:gd name="f80" fmla="*/ 47 f59 1"/>
                <a:gd name="f81" fmla="*/ 5 f60 1"/>
                <a:gd name="f82" fmla="*/ 31 f59 1"/>
                <a:gd name="f83" fmla="+- f61 0 f1"/>
                <a:gd name="f84" fmla="*/ f64 1 112"/>
                <a:gd name="f85" fmla="*/ f65 1 108"/>
                <a:gd name="f86" fmla="*/ f66 1 112"/>
                <a:gd name="f87" fmla="*/ f67 1 108"/>
                <a:gd name="f88" fmla="*/ f68 1 112"/>
                <a:gd name="f89" fmla="*/ f69 1 108"/>
                <a:gd name="f90" fmla="*/ f70 1 112"/>
                <a:gd name="f91" fmla="*/ f71 1 108"/>
                <a:gd name="f92" fmla="*/ f72 1 112"/>
                <a:gd name="f93" fmla="*/ f73 1 108"/>
                <a:gd name="f94" fmla="*/ f74 1 112"/>
                <a:gd name="f95" fmla="*/ f75 1 108"/>
                <a:gd name="f96" fmla="*/ f76 1 108"/>
                <a:gd name="f97" fmla="*/ f77 1 112"/>
                <a:gd name="f98" fmla="*/ f78 1 108"/>
                <a:gd name="f99" fmla="*/ f79 1 112"/>
                <a:gd name="f100" fmla="*/ f80 1 108"/>
                <a:gd name="f101" fmla="*/ f81 1 112"/>
                <a:gd name="f102" fmla="*/ f82 1 108"/>
                <a:gd name="f103" fmla="*/ 0 1 f62"/>
                <a:gd name="f104" fmla="*/ f56 1 f62"/>
                <a:gd name="f105" fmla="*/ 0 1 f63"/>
                <a:gd name="f106" fmla="*/ f57 1 f63"/>
                <a:gd name="f107" fmla="*/ f84 1 f62"/>
                <a:gd name="f108" fmla="*/ f85 1 f63"/>
                <a:gd name="f109" fmla="*/ f86 1 f62"/>
                <a:gd name="f110" fmla="*/ f87 1 f63"/>
                <a:gd name="f111" fmla="*/ f88 1 f62"/>
                <a:gd name="f112" fmla="*/ f89 1 f63"/>
                <a:gd name="f113" fmla="*/ f90 1 f62"/>
                <a:gd name="f114" fmla="*/ f91 1 f63"/>
                <a:gd name="f115" fmla="*/ f92 1 f62"/>
                <a:gd name="f116" fmla="*/ f93 1 f63"/>
                <a:gd name="f117" fmla="*/ f94 1 f62"/>
                <a:gd name="f118" fmla="*/ f95 1 f63"/>
                <a:gd name="f119" fmla="*/ f96 1 f63"/>
                <a:gd name="f120" fmla="*/ f97 1 f62"/>
                <a:gd name="f121" fmla="*/ f98 1 f63"/>
                <a:gd name="f122" fmla="*/ f99 1 f62"/>
                <a:gd name="f123" fmla="*/ f100 1 f63"/>
                <a:gd name="f124" fmla="*/ f101 1 f62"/>
                <a:gd name="f125" fmla="*/ f102 1 f63"/>
                <a:gd name="f126" fmla="*/ f103 f53 1"/>
                <a:gd name="f127" fmla="*/ f104 f53 1"/>
                <a:gd name="f128" fmla="*/ f106 f54 1"/>
                <a:gd name="f129" fmla="*/ f105 f54 1"/>
                <a:gd name="f130" fmla="*/ f107 f53 1"/>
                <a:gd name="f131" fmla="*/ f108 f54 1"/>
                <a:gd name="f132" fmla="*/ f109 f53 1"/>
                <a:gd name="f133" fmla="*/ f110 f54 1"/>
                <a:gd name="f134" fmla="*/ f111 f53 1"/>
                <a:gd name="f135" fmla="*/ f112 f54 1"/>
                <a:gd name="f136" fmla="*/ f113 f53 1"/>
                <a:gd name="f137" fmla="*/ f114 f54 1"/>
                <a:gd name="f138" fmla="*/ f115 f53 1"/>
                <a:gd name="f139" fmla="*/ f116 f54 1"/>
                <a:gd name="f140" fmla="*/ f117 f53 1"/>
                <a:gd name="f141" fmla="*/ f118 f54 1"/>
                <a:gd name="f142" fmla="*/ f119 f54 1"/>
                <a:gd name="f143" fmla="*/ f120 f53 1"/>
                <a:gd name="f144" fmla="*/ f121 f54 1"/>
                <a:gd name="f145" fmla="*/ f122 f53 1"/>
                <a:gd name="f146" fmla="*/ f123 f54 1"/>
                <a:gd name="f147" fmla="*/ f124 f53 1"/>
                <a:gd name="f148" fmla="*/ f125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32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47" y="f148"/>
                </a:cxn>
                <a:cxn ang="f83">
                  <a:pos x="f130" y="f131"/>
                </a:cxn>
              </a:cxnLst>
              <a:rect l="f126" t="f129" r="f127" b="f128"/>
              <a:pathLst>
                <a:path w="112" h="10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7" y="f25"/>
                    <a:pt x="f26" y="f26"/>
                    <a:pt x="f27" y="f28"/>
                  </a:cubicBezTo>
                  <a:cubicBezTo>
                    <a:pt x="f29" y="f7"/>
                    <a:pt x="f30" y="f31"/>
                    <a:pt x="f32" y="f33"/>
                  </a:cubicBezTo>
                  <a:cubicBezTo>
                    <a:pt x="f34" y="f26"/>
                    <a:pt x="f32" y="f35"/>
                    <a:pt x="f13" y="f36"/>
                  </a:cubicBezTo>
                  <a:cubicBezTo>
                    <a:pt x="f11" y="f25"/>
                    <a:pt x="f37" y="f29"/>
                    <a:pt x="f38" y="f39"/>
                  </a:cubicBezTo>
                  <a:cubicBezTo>
                    <a:pt x="f40" y="f23"/>
                    <a:pt x="f41" y="f42"/>
                    <a:pt x="f43" y="f44"/>
                  </a:cubicBezTo>
                  <a:cubicBezTo>
                    <a:pt x="f45" y="f46"/>
                    <a:pt x="f5" y="f47"/>
                    <a:pt x="f10" y="f48"/>
                  </a:cubicBezTo>
                  <a:cubicBezTo>
                    <a:pt x="f49" y="f50"/>
                    <a:pt x="f51" y="f12"/>
                    <a:pt x="f8" y="f5"/>
                  </a:cubicBezTo>
                  <a:close/>
                </a:path>
              </a:pathLst>
            </a:custGeom>
            <a:solidFill>
              <a:srgbClr val="F2B4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B4A5877C-B778-17DC-EC68-148F8BC42308}"/>
                </a:ext>
              </a:extLst>
            </p:cNvPr>
            <p:cNvSpPr/>
            <p:nvPr/>
          </p:nvSpPr>
          <p:spPr>
            <a:xfrm>
              <a:off x="11710985" y="6013451"/>
              <a:ext cx="225427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36"/>
                <a:gd name="f8" fmla="val 12"/>
                <a:gd name="f9" fmla="val 2"/>
                <a:gd name="f10" fmla="val 28"/>
                <a:gd name="f11" fmla="val 33"/>
                <a:gd name="f12" fmla="val 6"/>
                <a:gd name="f13" fmla="val 32"/>
                <a:gd name="f14" fmla="val 22"/>
                <a:gd name="f15" fmla="val 31"/>
                <a:gd name="f16" fmla="val 41"/>
                <a:gd name="f17" fmla="val 39"/>
                <a:gd name="f18" fmla="val 60"/>
                <a:gd name="f19" fmla="val 44"/>
                <a:gd name="f20" fmla="val 79"/>
                <a:gd name="f21" fmla="val 47"/>
                <a:gd name="f22" fmla="val 89"/>
                <a:gd name="f23" fmla="val 58"/>
                <a:gd name="f24" fmla="val 94"/>
                <a:gd name="f25" fmla="val 69"/>
                <a:gd name="f26" fmla="val 96"/>
                <a:gd name="f27" fmla="val 81"/>
                <a:gd name="f28" fmla="val 98"/>
                <a:gd name="f29" fmla="val 104"/>
                <a:gd name="f30" fmla="val 82"/>
                <a:gd name="f31" fmla="val 115"/>
                <a:gd name="f32" fmla="val 80"/>
                <a:gd name="f33" fmla="val 125"/>
                <a:gd name="f34" fmla="val 77"/>
                <a:gd name="f35" fmla="val 132"/>
                <a:gd name="f36" fmla="val 63"/>
                <a:gd name="f37" fmla="val 48"/>
                <a:gd name="f38" fmla="val 131"/>
                <a:gd name="f39" fmla="val 134"/>
                <a:gd name="f40" fmla="val 17"/>
                <a:gd name="f41" fmla="val 135"/>
                <a:gd name="f42" fmla="val 10"/>
                <a:gd name="f43" fmla="val 4"/>
                <a:gd name="f44" fmla="val 127"/>
                <a:gd name="f45" fmla="val 91"/>
                <a:gd name="f46" fmla="val 56"/>
                <a:gd name="f47" fmla="val 8"/>
                <a:gd name="f48" fmla="val 21"/>
                <a:gd name="f49" fmla="val 5"/>
                <a:gd name="f50" fmla="val 14"/>
                <a:gd name="f51" fmla="+- 0 0 -90"/>
                <a:gd name="f52" fmla="*/ f3 1 84"/>
                <a:gd name="f53" fmla="*/ f4 1 136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84"/>
                <a:gd name="f62" fmla="*/ f58 1 136"/>
                <a:gd name="f63" fmla="*/ 12 f59 1"/>
                <a:gd name="f64" fmla="*/ 2 f58 1"/>
                <a:gd name="f65" fmla="*/ 32 f59 1"/>
                <a:gd name="f66" fmla="*/ 22 f58 1"/>
                <a:gd name="f67" fmla="*/ 44 f59 1"/>
                <a:gd name="f68" fmla="*/ 79 f58 1"/>
                <a:gd name="f69" fmla="*/ 69 f59 1"/>
                <a:gd name="f70" fmla="*/ 96 f58 1"/>
                <a:gd name="f71" fmla="*/ 82 f59 1"/>
                <a:gd name="f72" fmla="*/ 115 f58 1"/>
                <a:gd name="f73" fmla="*/ 63 f59 1"/>
                <a:gd name="f74" fmla="*/ 132 f58 1"/>
                <a:gd name="f75" fmla="*/ 17 f59 1"/>
                <a:gd name="f76" fmla="*/ 135 f58 1"/>
                <a:gd name="f77" fmla="*/ 4 f59 1"/>
                <a:gd name="f78" fmla="*/ 127 f58 1"/>
                <a:gd name="f79" fmla="*/ 8 f59 1"/>
                <a:gd name="f80" fmla="*/ 21 f58 1"/>
                <a:gd name="f81" fmla="+- f60 0 f1"/>
                <a:gd name="f82" fmla="*/ f63 1 84"/>
                <a:gd name="f83" fmla="*/ f64 1 136"/>
                <a:gd name="f84" fmla="*/ f65 1 84"/>
                <a:gd name="f85" fmla="*/ f66 1 136"/>
                <a:gd name="f86" fmla="*/ f67 1 84"/>
                <a:gd name="f87" fmla="*/ f68 1 136"/>
                <a:gd name="f88" fmla="*/ f69 1 84"/>
                <a:gd name="f89" fmla="*/ f70 1 136"/>
                <a:gd name="f90" fmla="*/ f71 1 84"/>
                <a:gd name="f91" fmla="*/ f72 1 136"/>
                <a:gd name="f92" fmla="*/ f73 1 84"/>
                <a:gd name="f93" fmla="*/ f74 1 136"/>
                <a:gd name="f94" fmla="*/ f75 1 84"/>
                <a:gd name="f95" fmla="*/ f76 1 136"/>
                <a:gd name="f96" fmla="*/ f77 1 84"/>
                <a:gd name="f97" fmla="*/ f78 1 136"/>
                <a:gd name="f98" fmla="*/ f79 1 84"/>
                <a:gd name="f99" fmla="*/ f80 1 136"/>
                <a:gd name="f100" fmla="*/ 0 1 f61"/>
                <a:gd name="f101" fmla="*/ f55 1 f61"/>
                <a:gd name="f102" fmla="*/ 0 1 f62"/>
                <a:gd name="f103" fmla="*/ f56 1 f62"/>
                <a:gd name="f104" fmla="*/ f82 1 f61"/>
                <a:gd name="f105" fmla="*/ f83 1 f62"/>
                <a:gd name="f106" fmla="*/ f84 1 f61"/>
                <a:gd name="f107" fmla="*/ f85 1 f62"/>
                <a:gd name="f108" fmla="*/ f86 1 f61"/>
                <a:gd name="f109" fmla="*/ f87 1 f62"/>
                <a:gd name="f110" fmla="*/ f88 1 f61"/>
                <a:gd name="f111" fmla="*/ f89 1 f62"/>
                <a:gd name="f112" fmla="*/ f90 1 f61"/>
                <a:gd name="f113" fmla="*/ f91 1 f62"/>
                <a:gd name="f114" fmla="*/ f92 1 f61"/>
                <a:gd name="f115" fmla="*/ f93 1 f62"/>
                <a:gd name="f116" fmla="*/ f94 1 f61"/>
                <a:gd name="f117" fmla="*/ f95 1 f62"/>
                <a:gd name="f118" fmla="*/ f96 1 f61"/>
                <a:gd name="f119" fmla="*/ f97 1 f62"/>
                <a:gd name="f120" fmla="*/ f98 1 f61"/>
                <a:gd name="f121" fmla="*/ f99 1 f62"/>
                <a:gd name="f122" fmla="*/ f100 f52 1"/>
                <a:gd name="f123" fmla="*/ f101 f52 1"/>
                <a:gd name="f124" fmla="*/ f103 f53 1"/>
                <a:gd name="f125" fmla="*/ f102 f53 1"/>
                <a:gd name="f126" fmla="*/ f104 f52 1"/>
                <a:gd name="f127" fmla="*/ f105 f53 1"/>
                <a:gd name="f128" fmla="*/ f106 f52 1"/>
                <a:gd name="f129" fmla="*/ f107 f53 1"/>
                <a:gd name="f130" fmla="*/ f108 f52 1"/>
                <a:gd name="f131" fmla="*/ f109 f53 1"/>
                <a:gd name="f132" fmla="*/ f110 f52 1"/>
                <a:gd name="f133" fmla="*/ f111 f53 1"/>
                <a:gd name="f134" fmla="*/ f112 f52 1"/>
                <a:gd name="f135" fmla="*/ f113 f53 1"/>
                <a:gd name="f136" fmla="*/ f114 f52 1"/>
                <a:gd name="f137" fmla="*/ f115 f53 1"/>
                <a:gd name="f138" fmla="*/ f116 f52 1"/>
                <a:gd name="f139" fmla="*/ f117 f53 1"/>
                <a:gd name="f140" fmla="*/ f118 f52 1"/>
                <a:gd name="f141" fmla="*/ f119 f53 1"/>
                <a:gd name="f142" fmla="*/ f120 f52 1"/>
                <a:gd name="f143" fmla="*/ f121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26" y="f127"/>
                </a:cxn>
                <a:cxn ang="f81">
                  <a:pos x="f128" y="f129"/>
                </a:cxn>
                <a:cxn ang="f81">
                  <a:pos x="f130" y="f131"/>
                </a:cxn>
                <a:cxn ang="f81">
                  <a:pos x="f132" y="f133"/>
                </a:cxn>
                <a:cxn ang="f81">
                  <a:pos x="f134" y="f135"/>
                </a:cxn>
                <a:cxn ang="f81">
                  <a:pos x="f136" y="f137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26" y="f127"/>
                </a:cxn>
              </a:cxnLst>
              <a:rect l="f122" t="f125" r="f123" b="f124"/>
              <a:pathLst>
                <a:path w="84" h="13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6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8"/>
                    <a:pt x="f13" y="f39"/>
                    <a:pt x="f40" y="f41"/>
                  </a:cubicBezTo>
                  <a:cubicBezTo>
                    <a:pt x="f42" y="f7"/>
                    <a:pt x="f43" y="f41"/>
                    <a:pt x="f43" y="f44"/>
                  </a:cubicBezTo>
                  <a:cubicBezTo>
                    <a:pt x="f12" y="f45"/>
                    <a:pt x="f5" y="f46"/>
                    <a:pt x="f47" y="f48"/>
                  </a:cubicBezTo>
                  <a:cubicBezTo>
                    <a:pt x="f49" y="f50"/>
                    <a:pt x="f12" y="f47"/>
                    <a:pt x="f8" y="f9"/>
                  </a:cubicBezTo>
                  <a:close/>
                </a:path>
              </a:pathLst>
            </a:custGeom>
            <a:solidFill>
              <a:srgbClr val="9F74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9447C266-A1AC-06E4-21F7-8B47C413CE1E}"/>
                </a:ext>
              </a:extLst>
            </p:cNvPr>
            <p:cNvSpPr/>
            <p:nvPr/>
          </p:nvSpPr>
          <p:spPr>
            <a:xfrm>
              <a:off x="11490322" y="5775322"/>
              <a:ext cx="252410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115"/>
                <a:gd name="f8" fmla="val 91"/>
                <a:gd name="f9" fmla="val 98"/>
                <a:gd name="f10" fmla="val 105"/>
                <a:gd name="f11" fmla="val 90"/>
                <a:gd name="f12" fmla="val 110"/>
                <a:gd name="f13" fmla="val 69"/>
                <a:gd name="f14" fmla="val 53"/>
                <a:gd name="f15" fmla="val 103"/>
                <a:gd name="f16" fmla="val 36"/>
                <a:gd name="f17" fmla="val 95"/>
                <a:gd name="f18" fmla="val 20"/>
                <a:gd name="f19" fmla="val 68"/>
                <a:gd name="f20" fmla="val 6"/>
                <a:gd name="f21" fmla="val 40"/>
                <a:gd name="f22" fmla="val 9"/>
                <a:gd name="f23" fmla="val 14"/>
                <a:gd name="f24" fmla="val 13"/>
                <a:gd name="f25" fmla="val 17"/>
                <a:gd name="f26" fmla="val 21"/>
                <a:gd name="f27" fmla="val 18"/>
                <a:gd name="f28" fmla="val 22"/>
                <a:gd name="f29" fmla="val 19"/>
                <a:gd name="f30" fmla="val 28"/>
                <a:gd name="f31" fmla="val 29"/>
                <a:gd name="f32" fmla="val 31"/>
                <a:gd name="f33" fmla="val 34"/>
                <a:gd name="f34" fmla="val 37"/>
                <a:gd name="f35" fmla="val 45"/>
                <a:gd name="f36" fmla="val 43"/>
                <a:gd name="f37" fmla="val 56"/>
                <a:gd name="f38" fmla="val 51"/>
                <a:gd name="f39" fmla="val 65"/>
                <a:gd name="f40" fmla="val 55"/>
                <a:gd name="f41" fmla="val 59"/>
                <a:gd name="f42" fmla="val 74"/>
                <a:gd name="f43" fmla="val 64"/>
                <a:gd name="f44" fmla="val 70"/>
                <a:gd name="f45" fmla="val 62"/>
                <a:gd name="f46" fmla="val 67"/>
                <a:gd name="f47" fmla="val 58"/>
                <a:gd name="f48" fmla="val 47"/>
                <a:gd name="f49" fmla="val 26"/>
                <a:gd name="f50" fmla="val 12"/>
                <a:gd name="f51" fmla="val 57"/>
                <a:gd name="f52" fmla="val 5"/>
                <a:gd name="f53" fmla="val 2"/>
                <a:gd name="f54" fmla="val 61"/>
                <a:gd name="f55" fmla="val 1"/>
                <a:gd name="f56" fmla="val 84"/>
                <a:gd name="f57" fmla="+- 0 0 -90"/>
                <a:gd name="f58" fmla="*/ f3 1 94"/>
                <a:gd name="f59" fmla="*/ f4 1 115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94"/>
                <a:gd name="f68" fmla="*/ f64 1 115"/>
                <a:gd name="f69" fmla="*/ 94 f65 1"/>
                <a:gd name="f70" fmla="*/ 91 f64 1"/>
                <a:gd name="f71" fmla="*/ 90 f65 1"/>
                <a:gd name="f72" fmla="*/ 110 f64 1"/>
                <a:gd name="f73" fmla="*/ 36 f65 1"/>
                <a:gd name="f74" fmla="*/ 95 f64 1"/>
                <a:gd name="f75" fmla="*/ 0 f65 1"/>
                <a:gd name="f76" fmla="*/ 9 f64 1"/>
                <a:gd name="f77" fmla="*/ 17 f65 1"/>
                <a:gd name="f78" fmla="*/ 21 f64 1"/>
                <a:gd name="f79" fmla="*/ 18 f65 1"/>
                <a:gd name="f80" fmla="*/ 20 f65 1"/>
                <a:gd name="f81" fmla="*/ 20 f64 1"/>
                <a:gd name="f82" fmla="*/ 31 f65 1"/>
                <a:gd name="f83" fmla="*/ 34 f64 1"/>
                <a:gd name="f84" fmla="*/ 51 f65 1"/>
                <a:gd name="f85" fmla="*/ 65 f64 1"/>
                <a:gd name="f86" fmla="*/ 64 f65 1"/>
                <a:gd name="f87" fmla="*/ 70 f64 1"/>
                <a:gd name="f88" fmla="*/ 67 f65 1"/>
                <a:gd name="f89" fmla="*/ 58 f64 1"/>
                <a:gd name="f90" fmla="*/ 58 f65 1"/>
                <a:gd name="f91" fmla="*/ 26 f64 1"/>
                <a:gd name="f92" fmla="*/ 57 f65 1"/>
                <a:gd name="f93" fmla="*/ 5 f64 1"/>
                <a:gd name="f94" fmla="*/ 1 f64 1"/>
                <a:gd name="f95" fmla="+- f66 0 f1"/>
                <a:gd name="f96" fmla="*/ f69 1 94"/>
                <a:gd name="f97" fmla="*/ f70 1 115"/>
                <a:gd name="f98" fmla="*/ f71 1 94"/>
                <a:gd name="f99" fmla="*/ f72 1 115"/>
                <a:gd name="f100" fmla="*/ f73 1 94"/>
                <a:gd name="f101" fmla="*/ f74 1 115"/>
                <a:gd name="f102" fmla="*/ f75 1 94"/>
                <a:gd name="f103" fmla="*/ f76 1 115"/>
                <a:gd name="f104" fmla="*/ f77 1 94"/>
                <a:gd name="f105" fmla="*/ f78 1 115"/>
                <a:gd name="f106" fmla="*/ f79 1 94"/>
                <a:gd name="f107" fmla="*/ f80 1 94"/>
                <a:gd name="f108" fmla="*/ f81 1 115"/>
                <a:gd name="f109" fmla="*/ f82 1 94"/>
                <a:gd name="f110" fmla="*/ f83 1 115"/>
                <a:gd name="f111" fmla="*/ f84 1 94"/>
                <a:gd name="f112" fmla="*/ f85 1 115"/>
                <a:gd name="f113" fmla="*/ f86 1 94"/>
                <a:gd name="f114" fmla="*/ f87 1 115"/>
                <a:gd name="f115" fmla="*/ f88 1 94"/>
                <a:gd name="f116" fmla="*/ f89 1 115"/>
                <a:gd name="f117" fmla="*/ f90 1 94"/>
                <a:gd name="f118" fmla="*/ f91 1 115"/>
                <a:gd name="f119" fmla="*/ f92 1 94"/>
                <a:gd name="f120" fmla="*/ f93 1 115"/>
                <a:gd name="f121" fmla="*/ f94 1 115"/>
                <a:gd name="f122" fmla="*/ 0 1 f67"/>
                <a:gd name="f123" fmla="*/ f61 1 f67"/>
                <a:gd name="f124" fmla="*/ 0 1 f68"/>
                <a:gd name="f125" fmla="*/ f62 1 f68"/>
                <a:gd name="f126" fmla="*/ f96 1 f67"/>
                <a:gd name="f127" fmla="*/ f97 1 f68"/>
                <a:gd name="f128" fmla="*/ f98 1 f67"/>
                <a:gd name="f129" fmla="*/ f99 1 f68"/>
                <a:gd name="f130" fmla="*/ f100 1 f67"/>
                <a:gd name="f131" fmla="*/ f101 1 f68"/>
                <a:gd name="f132" fmla="*/ f102 1 f67"/>
                <a:gd name="f133" fmla="*/ f103 1 f68"/>
                <a:gd name="f134" fmla="*/ f104 1 f67"/>
                <a:gd name="f135" fmla="*/ f105 1 f68"/>
                <a:gd name="f136" fmla="*/ f106 1 f67"/>
                <a:gd name="f137" fmla="*/ f107 1 f67"/>
                <a:gd name="f138" fmla="*/ f108 1 f68"/>
                <a:gd name="f139" fmla="*/ f109 1 f67"/>
                <a:gd name="f140" fmla="*/ f110 1 f68"/>
                <a:gd name="f141" fmla="*/ f111 1 f67"/>
                <a:gd name="f142" fmla="*/ f112 1 f68"/>
                <a:gd name="f143" fmla="*/ f113 1 f67"/>
                <a:gd name="f144" fmla="*/ f114 1 f68"/>
                <a:gd name="f145" fmla="*/ f115 1 f67"/>
                <a:gd name="f146" fmla="*/ f116 1 f68"/>
                <a:gd name="f147" fmla="*/ f117 1 f67"/>
                <a:gd name="f148" fmla="*/ f118 1 f68"/>
                <a:gd name="f149" fmla="*/ f119 1 f67"/>
                <a:gd name="f150" fmla="*/ f120 1 f68"/>
                <a:gd name="f151" fmla="*/ f121 1 f68"/>
                <a:gd name="f152" fmla="*/ f122 f58 1"/>
                <a:gd name="f153" fmla="*/ f123 f58 1"/>
                <a:gd name="f154" fmla="*/ f125 f59 1"/>
                <a:gd name="f155" fmla="*/ f124 f59 1"/>
                <a:gd name="f156" fmla="*/ f126 f58 1"/>
                <a:gd name="f157" fmla="*/ f127 f59 1"/>
                <a:gd name="f158" fmla="*/ f128 f58 1"/>
                <a:gd name="f159" fmla="*/ f129 f59 1"/>
                <a:gd name="f160" fmla="*/ f130 f58 1"/>
                <a:gd name="f161" fmla="*/ f131 f59 1"/>
                <a:gd name="f162" fmla="*/ f132 f58 1"/>
                <a:gd name="f163" fmla="*/ f133 f59 1"/>
                <a:gd name="f164" fmla="*/ f134 f58 1"/>
                <a:gd name="f165" fmla="*/ f135 f59 1"/>
                <a:gd name="f166" fmla="*/ f136 f58 1"/>
                <a:gd name="f167" fmla="*/ f137 f58 1"/>
                <a:gd name="f168" fmla="*/ f138 f59 1"/>
                <a:gd name="f169" fmla="*/ f139 f58 1"/>
                <a:gd name="f170" fmla="*/ f140 f59 1"/>
                <a:gd name="f171" fmla="*/ f141 f58 1"/>
                <a:gd name="f172" fmla="*/ f142 f59 1"/>
                <a:gd name="f173" fmla="*/ f143 f58 1"/>
                <a:gd name="f174" fmla="*/ f144 f59 1"/>
                <a:gd name="f175" fmla="*/ f145 f58 1"/>
                <a:gd name="f176" fmla="*/ f146 f59 1"/>
                <a:gd name="f177" fmla="*/ f147 f58 1"/>
                <a:gd name="f178" fmla="*/ f148 f59 1"/>
                <a:gd name="f179" fmla="*/ f149 f58 1"/>
                <a:gd name="f180" fmla="*/ f150 f59 1"/>
                <a:gd name="f181" fmla="*/ f151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61"/>
                </a:cxn>
                <a:cxn ang="f95">
                  <a:pos x="f162" y="f163"/>
                </a:cxn>
                <a:cxn ang="f95">
                  <a:pos x="f164" y="f165"/>
                </a:cxn>
                <a:cxn ang="f95">
                  <a:pos x="f166" y="f165"/>
                </a:cxn>
                <a:cxn ang="f95">
                  <a:pos x="f167" y="f168"/>
                </a:cxn>
                <a:cxn ang="f95">
                  <a:pos x="f169" y="f170"/>
                </a:cxn>
                <a:cxn ang="f95">
                  <a:pos x="f171" y="f172"/>
                </a:cxn>
                <a:cxn ang="f95">
                  <a:pos x="f173" y="f174"/>
                </a:cxn>
                <a:cxn ang="f95">
                  <a:pos x="f175" y="f176"/>
                </a:cxn>
                <a:cxn ang="f95">
                  <a:pos x="f177" y="f178"/>
                </a:cxn>
                <a:cxn ang="f95">
                  <a:pos x="f179" y="f180"/>
                </a:cxn>
                <a:cxn ang="f95">
                  <a:pos x="f173" y="f181"/>
                </a:cxn>
                <a:cxn ang="f95">
                  <a:pos x="f156" y="f157"/>
                </a:cxn>
              </a:cxnLst>
              <a:rect l="f152" t="f155" r="f153" b="f154"/>
              <a:pathLst>
                <a:path w="94" h="115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23" y="f5"/>
                    <a:pt x="f24" y="f23"/>
                    <a:pt x="f25" y="f26"/>
                  </a:cubicBezTo>
                  <a:cubicBezTo>
                    <a:pt x="f25" y="f26"/>
                    <a:pt x="f27" y="f28"/>
                    <a:pt x="f27" y="f26"/>
                  </a:cubicBezTo>
                  <a:cubicBezTo>
                    <a:pt x="f29" y="f26"/>
                    <a:pt x="f29" y="f26"/>
                    <a:pt x="f18" y="f18"/>
                  </a:cubicBezTo>
                  <a:cubicBezTo>
                    <a:pt x="f30" y="f26"/>
                    <a:pt x="f31" y="f30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13"/>
                    <a:pt x="f41" y="f42"/>
                    <a:pt x="f43" y="f44"/>
                  </a:cubicBezTo>
                  <a:cubicBezTo>
                    <a:pt x="f13" y="f19"/>
                    <a:pt x="f19" y="f45"/>
                    <a:pt x="f46" y="f47"/>
                  </a:cubicBezTo>
                  <a:cubicBezTo>
                    <a:pt x="f43" y="f48"/>
                    <a:pt x="f45" y="f16"/>
                    <a:pt x="f47" y="f49"/>
                  </a:cubicBezTo>
                  <a:cubicBezTo>
                    <a:pt x="f40" y="f29"/>
                    <a:pt x="f14" y="f50"/>
                    <a:pt x="f51" y="f52"/>
                  </a:cubicBezTo>
                  <a:cubicBezTo>
                    <a:pt x="f47" y="f53"/>
                    <a:pt x="f54" y="f55"/>
                    <a:pt x="f43" y="f55"/>
                  </a:cubicBezTo>
                  <a:cubicBezTo>
                    <a:pt x="f42" y="f32"/>
                    <a:pt x="f56" y="f54"/>
                    <a:pt x="f6" y="f8"/>
                  </a:cubicBezTo>
                  <a:close/>
                </a:path>
              </a:pathLst>
            </a:custGeom>
            <a:solidFill>
              <a:srgbClr val="DA9F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107">
              <a:extLst>
                <a:ext uri="{FF2B5EF4-FFF2-40B4-BE49-F238E27FC236}">
                  <a16:creationId xmlns:a16="http://schemas.microsoft.com/office/drawing/2014/main" id="{C827AED3-357C-66FB-E21F-75F51127F739}"/>
                </a:ext>
              </a:extLst>
            </p:cNvPr>
            <p:cNvSpPr/>
            <p:nvPr/>
          </p:nvSpPr>
          <p:spPr>
            <a:xfrm>
              <a:off x="10690222" y="5575297"/>
              <a:ext cx="212726" cy="6699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249"/>
                <a:gd name="f8" fmla="val 35"/>
                <a:gd name="f9" fmla="val 168"/>
                <a:gd name="f10" fmla="val 59"/>
                <a:gd name="f11" fmla="val 85"/>
                <a:gd name="f12" fmla="val 67"/>
                <a:gd name="f13" fmla="val 87"/>
                <a:gd name="f14" fmla="val 41"/>
                <a:gd name="f15" fmla="val 171"/>
                <a:gd name="f16" fmla="+- 0 0 -90"/>
                <a:gd name="f17" fmla="*/ f3 1 79"/>
                <a:gd name="f18" fmla="*/ f4 1 24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9"/>
                <a:gd name="f27" fmla="*/ f23 1 249"/>
                <a:gd name="f28" fmla="*/ 0 f24 1"/>
                <a:gd name="f29" fmla="*/ 249 f23 1"/>
                <a:gd name="f30" fmla="*/ 79 f24 1"/>
                <a:gd name="f31" fmla="*/ 0 f23 1"/>
                <a:gd name="f32" fmla="+- f25 0 f1"/>
                <a:gd name="f33" fmla="*/ f28 1 79"/>
                <a:gd name="f34" fmla="*/ f29 1 249"/>
                <a:gd name="f35" fmla="*/ f30 1 79"/>
                <a:gd name="f36" fmla="*/ f31 1 24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79" h="249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13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F0D8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08">
              <a:extLst>
                <a:ext uri="{FF2B5EF4-FFF2-40B4-BE49-F238E27FC236}">
                  <a16:creationId xmlns:a16="http://schemas.microsoft.com/office/drawing/2014/main" id="{4C44125B-A93D-F703-3F20-3A24C26FFDA4}"/>
                </a:ext>
              </a:extLst>
            </p:cNvPr>
            <p:cNvSpPr/>
            <p:nvPr/>
          </p:nvSpPr>
          <p:spPr>
            <a:xfrm>
              <a:off x="11355384" y="5153028"/>
              <a:ext cx="306388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236"/>
                <a:gd name="f8" fmla="val 232"/>
                <a:gd name="f9" fmla="val 112"/>
                <a:gd name="f10" fmla="val 233"/>
                <a:gd name="f11" fmla="val 111"/>
                <a:gd name="f12" fmla="val 235"/>
                <a:gd name="f13" fmla="val 109"/>
                <a:gd name="f14" fmla="val 100"/>
                <a:gd name="f15" fmla="val 230"/>
                <a:gd name="f16" fmla="val 222"/>
                <a:gd name="f17" fmla="val 104"/>
                <a:gd name="f18" fmla="val 213"/>
                <a:gd name="f19" fmla="val 204"/>
                <a:gd name="f20" fmla="val 194"/>
                <a:gd name="f21" fmla="val 94"/>
                <a:gd name="f22" fmla="val 185"/>
                <a:gd name="f23" fmla="val 73"/>
                <a:gd name="f24" fmla="val 118"/>
                <a:gd name="f25" fmla="val 34"/>
                <a:gd name="f26" fmla="val 60"/>
                <a:gd name="f27" fmla="val 51"/>
                <a:gd name="f28" fmla="val 71"/>
                <a:gd name="f29" fmla="val 96"/>
                <a:gd name="f30" fmla="val 144"/>
                <a:gd name="f31" fmla="+- 0 0 -90"/>
                <a:gd name="f32" fmla="*/ f3 1 114"/>
                <a:gd name="f33" fmla="*/ f4 1 23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14"/>
                <a:gd name="f42" fmla="*/ f38 1 236"/>
                <a:gd name="f43" fmla="*/ 114 f39 1"/>
                <a:gd name="f44" fmla="*/ 232 f38 1"/>
                <a:gd name="f45" fmla="*/ 109 f39 1"/>
                <a:gd name="f46" fmla="*/ 236 f38 1"/>
                <a:gd name="f47" fmla="*/ 104 f39 1"/>
                <a:gd name="f48" fmla="*/ 213 f38 1"/>
                <a:gd name="f49" fmla="*/ 94 f39 1"/>
                <a:gd name="f50" fmla="*/ 185 f38 1"/>
                <a:gd name="f51" fmla="*/ 0 f39 1"/>
                <a:gd name="f52" fmla="*/ 0 f38 1"/>
                <a:gd name="f53" fmla="+- f40 0 f1"/>
                <a:gd name="f54" fmla="*/ f43 1 114"/>
                <a:gd name="f55" fmla="*/ f44 1 236"/>
                <a:gd name="f56" fmla="*/ f45 1 114"/>
                <a:gd name="f57" fmla="*/ f46 1 236"/>
                <a:gd name="f58" fmla="*/ f47 1 114"/>
                <a:gd name="f59" fmla="*/ f48 1 236"/>
                <a:gd name="f60" fmla="*/ f49 1 114"/>
                <a:gd name="f61" fmla="*/ f50 1 236"/>
                <a:gd name="f62" fmla="*/ f51 1 114"/>
                <a:gd name="f63" fmla="*/ f52 1 236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114" h="236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4" y="f16"/>
                    <a:pt x="f17" y="f18"/>
                  </a:cubicBezTo>
                  <a:cubicBezTo>
                    <a:pt x="f14" y="f19"/>
                    <a:pt x="f14" y="f20"/>
                    <a:pt x="f21" y="f22"/>
                  </a:cubicBezTo>
                  <a:cubicBezTo>
                    <a:pt x="f23" y="f24"/>
                    <a:pt x="f25" y="f26"/>
                    <a:pt x="f5" y="f5"/>
                  </a:cubicBezTo>
                  <a:cubicBezTo>
                    <a:pt x="f27" y="f28"/>
                    <a:pt x="f29" y="f30"/>
                    <a:pt x="f6" y="f8"/>
                  </a:cubicBezTo>
                  <a:close/>
                </a:path>
              </a:pathLst>
            </a:custGeom>
            <a:solidFill>
              <a:srgbClr val="F5E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0F12A0CE-5F38-C67C-22E5-66A3F0F725DB}"/>
                </a:ext>
              </a:extLst>
            </p:cNvPr>
            <p:cNvSpPr/>
            <p:nvPr/>
          </p:nvSpPr>
          <p:spPr>
            <a:xfrm>
              <a:off x="10902948" y="4724403"/>
              <a:ext cx="41276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31"/>
                <a:gd name="f8" fmla="val 12"/>
                <a:gd name="f9" fmla="val 43"/>
                <a:gd name="f10" fmla="val 86"/>
                <a:gd name="f11" fmla="val 8"/>
                <a:gd name="f12" fmla="val 87"/>
                <a:gd name="f13" fmla="val 6"/>
                <a:gd name="f14" fmla="val 44"/>
                <a:gd name="f15" fmla="+- 0 0 -90"/>
                <a:gd name="f16" fmla="*/ f3 1 15"/>
                <a:gd name="f17" fmla="*/ f4 1 13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5"/>
                <a:gd name="f26" fmla="*/ f22 1 131"/>
                <a:gd name="f27" fmla="*/ 0 f23 1"/>
                <a:gd name="f28" fmla="*/ 0 f22 1"/>
                <a:gd name="f29" fmla="*/ 15 f23 1"/>
                <a:gd name="f30" fmla="*/ 131 f22 1"/>
                <a:gd name="f31" fmla="+- f24 0 f1"/>
                <a:gd name="f32" fmla="*/ f27 1 15"/>
                <a:gd name="f33" fmla="*/ f28 1 131"/>
                <a:gd name="f34" fmla="*/ f29 1 15"/>
                <a:gd name="f35" fmla="*/ f30 1 13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5" h="131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11" y="f12"/>
                    <a:pt x="f13" y="f14"/>
                    <a:pt x="f5" y="f5"/>
                  </a:cubicBezTo>
                  <a:close/>
                </a:path>
              </a:pathLst>
            </a:custGeom>
            <a:solidFill>
              <a:srgbClr val="E0C19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2746B9CC-7EFA-A2F2-5AE9-B862DE5A0D23}"/>
                </a:ext>
              </a:extLst>
            </p:cNvPr>
            <p:cNvSpPr/>
            <p:nvPr/>
          </p:nvSpPr>
          <p:spPr>
            <a:xfrm>
              <a:off x="11271251" y="4692645"/>
              <a:ext cx="57150" cy="3794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41"/>
                <a:gd name="f8" fmla="val 9"/>
                <a:gd name="f9" fmla="val 11"/>
                <a:gd name="f10" fmla="val 46"/>
                <a:gd name="f11" fmla="val 8"/>
                <a:gd name="f12" fmla="val 92"/>
                <a:gd name="f13" fmla="val 5"/>
                <a:gd name="f14" fmla="val 120"/>
                <a:gd name="f15" fmla="val 60"/>
                <a:gd name="f16" fmla="+- 0 0 -90"/>
                <a:gd name="f17" fmla="*/ f3 1 21"/>
                <a:gd name="f18" fmla="*/ f4 1 14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1"/>
                <a:gd name="f27" fmla="*/ f23 1 141"/>
                <a:gd name="f28" fmla="*/ 9 f24 1"/>
                <a:gd name="f29" fmla="*/ 0 f23 1"/>
                <a:gd name="f30" fmla="*/ 21 f24 1"/>
                <a:gd name="f31" fmla="*/ 141 f23 1"/>
                <a:gd name="f32" fmla="+- f25 0 f1"/>
                <a:gd name="f33" fmla="*/ f28 1 21"/>
                <a:gd name="f34" fmla="*/ f29 1 141"/>
                <a:gd name="f35" fmla="*/ f30 1 21"/>
                <a:gd name="f36" fmla="*/ f31 1 141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21" h="141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E9CB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60EB6578-4260-AAB3-DD87-13EC936D92B5}"/>
                </a:ext>
              </a:extLst>
            </p:cNvPr>
            <p:cNvSpPr/>
            <p:nvPr/>
          </p:nvSpPr>
          <p:spPr>
            <a:xfrm>
              <a:off x="11641134" y="6097584"/>
              <a:ext cx="36511" cy="3317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23"/>
                <a:gd name="f8" fmla="val 6"/>
                <a:gd name="f9" fmla="val 82"/>
                <a:gd name="f10" fmla="val 8"/>
                <a:gd name="f11" fmla="val 41"/>
                <a:gd name="f12" fmla="val 7"/>
                <a:gd name="f13" fmla="val 9"/>
                <a:gd name="f14" fmla="val 11"/>
                <a:gd name="f15" fmla="val 1"/>
                <a:gd name="f16" fmla="val 42"/>
                <a:gd name="f17" fmla="+- 0 0 -90"/>
                <a:gd name="f18" fmla="*/ f3 1 14"/>
                <a:gd name="f19" fmla="*/ f4 1 1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4"/>
                <a:gd name="f28" fmla="*/ f24 1 123"/>
                <a:gd name="f29" fmla="*/ 6 f25 1"/>
                <a:gd name="f30" fmla="*/ 123 f24 1"/>
                <a:gd name="f31" fmla="*/ 7 f25 1"/>
                <a:gd name="f32" fmla="*/ 0 f24 1"/>
                <a:gd name="f33" fmla="*/ 14 f25 1"/>
                <a:gd name="f34" fmla="*/ 1 f24 1"/>
                <a:gd name="f35" fmla="+- f26 0 f1"/>
                <a:gd name="f36" fmla="*/ f29 1 14"/>
                <a:gd name="f37" fmla="*/ f30 1 123"/>
                <a:gd name="f38" fmla="*/ f31 1 14"/>
                <a:gd name="f39" fmla="*/ f32 1 123"/>
                <a:gd name="f40" fmla="*/ f33 1 14"/>
                <a:gd name="f41" fmla="*/ f34 1 1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4" h="123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5"/>
                    <a:pt x="f14" y="f15"/>
                    <a:pt x="f6" y="f15"/>
                  </a:cubicBezTo>
                  <a:cubicBezTo>
                    <a:pt x="f14" y="f16"/>
                    <a:pt x="f10" y="f9"/>
                    <a:pt x="f8" y="f7"/>
                  </a:cubicBezTo>
                  <a:close/>
                </a:path>
              </a:pathLst>
            </a:custGeom>
            <a:solidFill>
              <a:srgbClr val="E5CDA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5B5AF3F8-17F2-9754-A758-F5C62C05A25D}"/>
                </a:ext>
              </a:extLst>
            </p:cNvPr>
            <p:cNvSpPr/>
            <p:nvPr/>
          </p:nvSpPr>
          <p:spPr>
            <a:xfrm>
              <a:off x="10925178" y="5160965"/>
              <a:ext cx="28575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38"/>
                <a:gd name="f8" fmla="val 5"/>
                <a:gd name="f9" fmla="val 3"/>
                <a:gd name="f10" fmla="val 25"/>
                <a:gd name="f11" fmla="val 13"/>
                <a:gd name="f12" fmla="val 7"/>
                <a:gd name="f13" fmla="+- 0 0 -90"/>
                <a:gd name="f14" fmla="*/ f3 1 11"/>
                <a:gd name="f15" fmla="*/ f4 1 3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38"/>
                <a:gd name="f25" fmla="*/ 5 f21 1"/>
                <a:gd name="f26" fmla="*/ 38 f20 1"/>
                <a:gd name="f27" fmla="*/ 7 f21 1"/>
                <a:gd name="f28" fmla="*/ 0 f20 1"/>
                <a:gd name="f29" fmla="+- f22 0 f1"/>
                <a:gd name="f30" fmla="*/ f25 1 11"/>
                <a:gd name="f31" fmla="*/ f26 1 38"/>
                <a:gd name="f32" fmla="*/ f27 1 11"/>
                <a:gd name="f33" fmla="*/ f28 1 38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38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6" y="f11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EDCCA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74248625-D2CF-3B4D-689B-7FCBF7480454}"/>
                </a:ext>
              </a:extLst>
            </p:cNvPr>
            <p:cNvSpPr/>
            <p:nvPr/>
          </p:nvSpPr>
          <p:spPr>
            <a:xfrm>
              <a:off x="12326934" y="1249363"/>
              <a:ext cx="258766" cy="5651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210"/>
                <a:gd name="f8" fmla="val 57"/>
                <a:gd name="f9" fmla="val 65"/>
                <a:gd name="f10" fmla="val 22"/>
                <a:gd name="f11" fmla="val 130"/>
                <a:gd name="f12" fmla="val 38"/>
                <a:gd name="f13" fmla="val 14"/>
                <a:gd name="f14" fmla="val 196"/>
                <a:gd name="f15" fmla="val 162"/>
                <a:gd name="f16" fmla="val 7"/>
                <a:gd name="f17" fmla="val 111"/>
                <a:gd name="f18" fmla="val 15"/>
                <a:gd name="f19" fmla="val 60"/>
                <a:gd name="f20" fmla="val 42"/>
                <a:gd name="f21" fmla="val 19"/>
                <a:gd name="f22" fmla="+- 0 0 -90"/>
                <a:gd name="f23" fmla="*/ f3 1 96"/>
                <a:gd name="f24" fmla="*/ f4 1 21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96"/>
                <a:gd name="f33" fmla="*/ f29 1 210"/>
                <a:gd name="f34" fmla="*/ 96 f30 1"/>
                <a:gd name="f35" fmla="*/ 0 f29 1"/>
                <a:gd name="f36" fmla="*/ 38 f30 1"/>
                <a:gd name="f37" fmla="*/ 210 f29 1"/>
                <a:gd name="f38" fmla="*/ 7 f30 1"/>
                <a:gd name="f39" fmla="*/ 111 f29 1"/>
                <a:gd name="f40" fmla="+- f31 0 f1"/>
                <a:gd name="f41" fmla="*/ f34 1 96"/>
                <a:gd name="f42" fmla="*/ f35 1 210"/>
                <a:gd name="f43" fmla="*/ f36 1 96"/>
                <a:gd name="f44" fmla="*/ f37 1 210"/>
                <a:gd name="f45" fmla="*/ f38 1 96"/>
                <a:gd name="f46" fmla="*/ f39 1 210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96" h="210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14"/>
                    <a:pt x="f5" y="f15"/>
                    <a:pt x="f16" y="f17"/>
                  </a:cubicBezTo>
                  <a:cubicBezTo>
                    <a:pt x="f18" y="f19"/>
                    <a:pt x="f20" y="f21"/>
                    <a:pt x="f6" y="f5"/>
                  </a:cubicBezTo>
                  <a:close/>
                </a:path>
              </a:pathLst>
            </a:custGeom>
            <a:solidFill>
              <a:srgbClr val="F1BA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D0227B9D-B8F0-A397-FA76-A3040B52171A}"/>
                </a:ext>
              </a:extLst>
            </p:cNvPr>
            <p:cNvSpPr/>
            <p:nvPr/>
          </p:nvSpPr>
          <p:spPr>
            <a:xfrm>
              <a:off x="13017498" y="1814517"/>
              <a:ext cx="149220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108"/>
                <a:gd name="f8" fmla="val 50"/>
                <a:gd name="f9" fmla="val 104"/>
                <a:gd name="f10" fmla="val 40"/>
                <a:gd name="f11" fmla="val 98"/>
                <a:gd name="f12" fmla="val 37"/>
                <a:gd name="f13" fmla="val 86"/>
                <a:gd name="f14" fmla="val 31"/>
                <a:gd name="f15" fmla="val 76"/>
                <a:gd name="f16" fmla="val 29"/>
                <a:gd name="f17" fmla="val 73"/>
                <a:gd name="f18" fmla="val 27"/>
                <a:gd name="f19" fmla="val 69"/>
                <a:gd name="f20" fmla="val 22"/>
                <a:gd name="f21" fmla="val 70"/>
                <a:gd name="f22" fmla="val 18"/>
                <a:gd name="f23" fmla="val 71"/>
                <a:gd name="f24" fmla="val 17"/>
                <a:gd name="f25" fmla="val 75"/>
                <a:gd name="f26" fmla="val 79"/>
                <a:gd name="f27" fmla="val 16"/>
                <a:gd name="f28" fmla="val 83"/>
                <a:gd name="f29" fmla="val 87"/>
                <a:gd name="f30" fmla="val 91"/>
                <a:gd name="f31" fmla="val 14"/>
                <a:gd name="f32" fmla="val 97"/>
                <a:gd name="f33" fmla="val 20"/>
                <a:gd name="f34" fmla="val 9"/>
                <a:gd name="f35" fmla="val 107"/>
                <a:gd name="f36" fmla="val 1"/>
                <a:gd name="f37" fmla="val 96"/>
                <a:gd name="f38" fmla="val 90"/>
                <a:gd name="f39" fmla="val 65"/>
                <a:gd name="f40" fmla="val 39"/>
                <a:gd name="f41" fmla="val 3"/>
                <a:gd name="f42" fmla="val 8"/>
                <a:gd name="f43" fmla="val 4"/>
                <a:gd name="f44" fmla="val 15"/>
                <a:gd name="f45" fmla="val 24"/>
                <a:gd name="f46" fmla="val 6"/>
                <a:gd name="f47" fmla="val 32"/>
                <a:gd name="f48" fmla="val 41"/>
                <a:gd name="f49" fmla="val 47"/>
                <a:gd name="f50" fmla="val 7"/>
                <a:gd name="f51" fmla="val 49"/>
                <a:gd name="f52" fmla="val 52"/>
                <a:gd name="f53" fmla="val 46"/>
                <a:gd name="f54" fmla="val 33"/>
                <a:gd name="f55" fmla="val 64"/>
                <a:gd name="f56" fmla="val 34"/>
                <a:gd name="f57" fmla="val 77"/>
                <a:gd name="f58" fmla="val 45"/>
                <a:gd name="f59" fmla="val 92"/>
                <a:gd name="f60" fmla="val 48"/>
                <a:gd name="f61" fmla="val 100"/>
                <a:gd name="f62" fmla="+- 0 0 -90"/>
                <a:gd name="f63" fmla="*/ f3 1 55"/>
                <a:gd name="f64" fmla="*/ f4 1 108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55"/>
                <a:gd name="f73" fmla="*/ f69 1 108"/>
                <a:gd name="f74" fmla="*/ 50 f70 1"/>
                <a:gd name="f75" fmla="*/ 104 f69 1"/>
                <a:gd name="f76" fmla="*/ 31 f70 1"/>
                <a:gd name="f77" fmla="*/ 76 f69 1"/>
                <a:gd name="f78" fmla="*/ 22 f70 1"/>
                <a:gd name="f79" fmla="*/ 70 f69 1"/>
                <a:gd name="f80" fmla="*/ 17 f70 1"/>
                <a:gd name="f81" fmla="*/ 79 f69 1"/>
                <a:gd name="f82" fmla="*/ 16 f70 1"/>
                <a:gd name="f83" fmla="*/ 91 f69 1"/>
                <a:gd name="f84" fmla="*/ 9 f70 1"/>
                <a:gd name="f85" fmla="*/ 107 f69 1"/>
                <a:gd name="f86" fmla="*/ 1 f70 1"/>
                <a:gd name="f87" fmla="*/ 90 f69 1"/>
                <a:gd name="f88" fmla="*/ 0 f70 1"/>
                <a:gd name="f89" fmla="*/ 14 f69 1"/>
                <a:gd name="f90" fmla="*/ 8 f70 1"/>
                <a:gd name="f91" fmla="*/ 4 f69 1"/>
                <a:gd name="f92" fmla="*/ 32 f70 1"/>
                <a:gd name="f93" fmla="*/ 49 f70 1"/>
                <a:gd name="f94" fmla="*/ 15 f69 1"/>
                <a:gd name="f95" fmla="*/ 46 f70 1"/>
                <a:gd name="f96" fmla="*/ 49 f69 1"/>
                <a:gd name="f97" fmla="*/ 45 f70 1"/>
                <a:gd name="f98" fmla="*/ 92 f69 1"/>
                <a:gd name="f99" fmla="+- f71 0 f1"/>
                <a:gd name="f100" fmla="*/ f74 1 55"/>
                <a:gd name="f101" fmla="*/ f75 1 108"/>
                <a:gd name="f102" fmla="*/ f76 1 55"/>
                <a:gd name="f103" fmla="*/ f77 1 108"/>
                <a:gd name="f104" fmla="*/ f78 1 55"/>
                <a:gd name="f105" fmla="*/ f79 1 108"/>
                <a:gd name="f106" fmla="*/ f80 1 55"/>
                <a:gd name="f107" fmla="*/ f81 1 108"/>
                <a:gd name="f108" fmla="*/ f82 1 55"/>
                <a:gd name="f109" fmla="*/ f83 1 108"/>
                <a:gd name="f110" fmla="*/ f84 1 55"/>
                <a:gd name="f111" fmla="*/ f85 1 108"/>
                <a:gd name="f112" fmla="*/ f86 1 55"/>
                <a:gd name="f113" fmla="*/ f87 1 108"/>
                <a:gd name="f114" fmla="*/ f88 1 55"/>
                <a:gd name="f115" fmla="*/ f89 1 108"/>
                <a:gd name="f116" fmla="*/ f90 1 55"/>
                <a:gd name="f117" fmla="*/ f91 1 108"/>
                <a:gd name="f118" fmla="*/ f92 1 55"/>
                <a:gd name="f119" fmla="*/ f93 1 55"/>
                <a:gd name="f120" fmla="*/ f94 1 108"/>
                <a:gd name="f121" fmla="*/ f95 1 55"/>
                <a:gd name="f122" fmla="*/ f96 1 108"/>
                <a:gd name="f123" fmla="*/ f97 1 55"/>
                <a:gd name="f124" fmla="*/ f98 1 108"/>
                <a:gd name="f125" fmla="*/ 0 1 f72"/>
                <a:gd name="f126" fmla="*/ f66 1 f72"/>
                <a:gd name="f127" fmla="*/ 0 1 f73"/>
                <a:gd name="f128" fmla="*/ f67 1 f73"/>
                <a:gd name="f129" fmla="*/ f100 1 f72"/>
                <a:gd name="f130" fmla="*/ f101 1 f73"/>
                <a:gd name="f131" fmla="*/ f102 1 f72"/>
                <a:gd name="f132" fmla="*/ f103 1 f73"/>
                <a:gd name="f133" fmla="*/ f104 1 f72"/>
                <a:gd name="f134" fmla="*/ f105 1 f73"/>
                <a:gd name="f135" fmla="*/ f106 1 f72"/>
                <a:gd name="f136" fmla="*/ f107 1 f73"/>
                <a:gd name="f137" fmla="*/ f108 1 f72"/>
                <a:gd name="f138" fmla="*/ f109 1 f73"/>
                <a:gd name="f139" fmla="*/ f110 1 f72"/>
                <a:gd name="f140" fmla="*/ f111 1 f73"/>
                <a:gd name="f141" fmla="*/ f112 1 f72"/>
                <a:gd name="f142" fmla="*/ f113 1 f73"/>
                <a:gd name="f143" fmla="*/ f114 1 f72"/>
                <a:gd name="f144" fmla="*/ f115 1 f73"/>
                <a:gd name="f145" fmla="*/ f116 1 f72"/>
                <a:gd name="f146" fmla="*/ f117 1 f73"/>
                <a:gd name="f147" fmla="*/ f118 1 f72"/>
                <a:gd name="f148" fmla="*/ f119 1 f72"/>
                <a:gd name="f149" fmla="*/ f120 1 f73"/>
                <a:gd name="f150" fmla="*/ f121 1 f72"/>
                <a:gd name="f151" fmla="*/ f122 1 f73"/>
                <a:gd name="f152" fmla="*/ f123 1 f72"/>
                <a:gd name="f153" fmla="*/ f124 1 f73"/>
                <a:gd name="f154" fmla="*/ f125 f63 1"/>
                <a:gd name="f155" fmla="*/ f126 f63 1"/>
                <a:gd name="f156" fmla="*/ f128 f64 1"/>
                <a:gd name="f157" fmla="*/ f127 f64 1"/>
                <a:gd name="f158" fmla="*/ f129 f63 1"/>
                <a:gd name="f159" fmla="*/ f130 f64 1"/>
                <a:gd name="f160" fmla="*/ f131 f63 1"/>
                <a:gd name="f161" fmla="*/ f132 f64 1"/>
                <a:gd name="f162" fmla="*/ f133 f63 1"/>
                <a:gd name="f163" fmla="*/ f134 f64 1"/>
                <a:gd name="f164" fmla="*/ f135 f63 1"/>
                <a:gd name="f165" fmla="*/ f136 f64 1"/>
                <a:gd name="f166" fmla="*/ f137 f63 1"/>
                <a:gd name="f167" fmla="*/ f138 f64 1"/>
                <a:gd name="f168" fmla="*/ f139 f63 1"/>
                <a:gd name="f169" fmla="*/ f140 f64 1"/>
                <a:gd name="f170" fmla="*/ f141 f63 1"/>
                <a:gd name="f171" fmla="*/ f142 f64 1"/>
                <a:gd name="f172" fmla="*/ f143 f63 1"/>
                <a:gd name="f173" fmla="*/ f144 f64 1"/>
                <a:gd name="f174" fmla="*/ f145 f63 1"/>
                <a:gd name="f175" fmla="*/ f146 f64 1"/>
                <a:gd name="f176" fmla="*/ f147 f63 1"/>
                <a:gd name="f177" fmla="*/ f148 f63 1"/>
                <a:gd name="f178" fmla="*/ f149 f64 1"/>
                <a:gd name="f179" fmla="*/ f150 f63 1"/>
                <a:gd name="f180" fmla="*/ f151 f64 1"/>
                <a:gd name="f181" fmla="*/ f152 f63 1"/>
                <a:gd name="f182" fmla="*/ f153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8" y="f159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4" y="f165"/>
                </a:cxn>
                <a:cxn ang="f99">
                  <a:pos x="f166" y="f167"/>
                </a:cxn>
                <a:cxn ang="f99">
                  <a:pos x="f168" y="f169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6" y="f175"/>
                </a:cxn>
                <a:cxn ang="f99">
                  <a:pos x="f177" y="f178"/>
                </a:cxn>
                <a:cxn ang="f99">
                  <a:pos x="f179" y="f180"/>
                </a:cxn>
                <a:cxn ang="f99">
                  <a:pos x="f181" y="f182"/>
                </a:cxn>
                <a:cxn ang="f99">
                  <a:pos x="f158" y="f159"/>
                </a:cxn>
              </a:cxnLst>
              <a:rect l="f154" t="f157" r="f155" b="f156"/>
              <a:pathLst>
                <a:path w="55" h="10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4" y="f29"/>
                    <a:pt x="f27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5" y="f35"/>
                    <a:pt x="f36" y="f37"/>
                    <a:pt x="f36" y="f38"/>
                  </a:cubicBezTo>
                  <a:cubicBezTo>
                    <a:pt x="f5" y="f39"/>
                    <a:pt x="f36" y="f40"/>
                    <a:pt x="f5" y="f31"/>
                  </a:cubicBezTo>
                  <a:cubicBezTo>
                    <a:pt x="f5" y="f34"/>
                    <a:pt x="f41" y="f5"/>
                    <a:pt x="f42" y="f43"/>
                  </a:cubicBezTo>
                  <a:cubicBezTo>
                    <a:pt x="f24" y="f44"/>
                    <a:pt x="f45" y="f46"/>
                    <a:pt x="f47" y="f43"/>
                  </a:cubicBezTo>
                  <a:cubicBezTo>
                    <a:pt x="f48" y="f36"/>
                    <a:pt x="f49" y="f50"/>
                    <a:pt x="f51" y="f44"/>
                  </a:cubicBezTo>
                  <a:cubicBezTo>
                    <a:pt x="f52" y="f18"/>
                    <a:pt x="f6" y="f40"/>
                    <a:pt x="f53" y="f51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49" y="f37"/>
                    <a:pt x="f60" y="f61"/>
                    <a:pt x="f8" y="f9"/>
                  </a:cubicBezTo>
                  <a:close/>
                </a:path>
              </a:pathLst>
            </a:custGeom>
            <a:solidFill>
              <a:srgbClr val="FBEE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3844052B-7AC1-9550-0B35-CABDC6508C94}"/>
                </a:ext>
              </a:extLst>
            </p:cNvPr>
            <p:cNvSpPr/>
            <p:nvPr/>
          </p:nvSpPr>
          <p:spPr>
            <a:xfrm>
              <a:off x="13009561" y="1330323"/>
              <a:ext cx="165104" cy="306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114"/>
                <a:gd name="f8" fmla="val 5"/>
                <a:gd name="f9" fmla="val 82"/>
                <a:gd name="f10" fmla="val 7"/>
                <a:gd name="f11" fmla="val 88"/>
                <a:gd name="f12" fmla="val 9"/>
                <a:gd name="f13" fmla="val 93"/>
                <a:gd name="f14" fmla="val 11"/>
                <a:gd name="f15" fmla="val 97"/>
                <a:gd name="f16" fmla="val 15"/>
                <a:gd name="f17" fmla="val 106"/>
                <a:gd name="f18" fmla="val 23"/>
                <a:gd name="f19" fmla="val 107"/>
                <a:gd name="f20" fmla="val 32"/>
                <a:gd name="f21" fmla="val 105"/>
                <a:gd name="f22" fmla="val 42"/>
                <a:gd name="f23" fmla="val 103"/>
                <a:gd name="f24" fmla="val 43"/>
                <a:gd name="f25" fmla="val 96"/>
                <a:gd name="f26" fmla="val 87"/>
                <a:gd name="f27" fmla="val 74"/>
                <a:gd name="f28" fmla="val 33"/>
                <a:gd name="f29" fmla="val 64"/>
                <a:gd name="f30" fmla="val 26"/>
                <a:gd name="f31" fmla="val 55"/>
                <a:gd name="f32" fmla="val 19"/>
                <a:gd name="f33" fmla="val 47"/>
                <a:gd name="f34" fmla="val 38"/>
                <a:gd name="f35" fmla="val 13"/>
                <a:gd name="f36" fmla="val 29"/>
                <a:gd name="f37" fmla="val 10"/>
                <a:gd name="f38" fmla="val 12"/>
                <a:gd name="f39" fmla="val 21"/>
                <a:gd name="f40" fmla="val 30"/>
                <a:gd name="f41" fmla="val 1"/>
                <a:gd name="f42" fmla="val 46"/>
                <a:gd name="f43" fmla="val 39"/>
                <a:gd name="f44" fmla="val 2"/>
                <a:gd name="f45" fmla="val 28"/>
                <a:gd name="f46" fmla="val 24"/>
                <a:gd name="f47" fmla="val 16"/>
                <a:gd name="f48" fmla="val 25"/>
                <a:gd name="f49" fmla="val 37"/>
                <a:gd name="f50" fmla="val 54"/>
                <a:gd name="f51" fmla="val 67"/>
                <a:gd name="f52" fmla="val 79"/>
                <a:gd name="f53" fmla="val 91"/>
                <a:gd name="f54" fmla="val 53"/>
                <a:gd name="f55" fmla="val 102"/>
                <a:gd name="f56" fmla="val 45"/>
                <a:gd name="f57" fmla="val 113"/>
                <a:gd name="f58" fmla="val 111"/>
                <a:gd name="f59" fmla="val 99"/>
                <a:gd name="f60" fmla="+- 0 0 -90"/>
                <a:gd name="f61" fmla="*/ f3 1 61"/>
                <a:gd name="f62" fmla="*/ f4 1 114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61"/>
                <a:gd name="f71" fmla="*/ f67 1 114"/>
                <a:gd name="f72" fmla="*/ 5 f68 1"/>
                <a:gd name="f73" fmla="*/ 82 f67 1"/>
                <a:gd name="f74" fmla="*/ 11 f68 1"/>
                <a:gd name="f75" fmla="*/ 97 f67 1"/>
                <a:gd name="f76" fmla="*/ 32 f68 1"/>
                <a:gd name="f77" fmla="*/ 105 f67 1"/>
                <a:gd name="f78" fmla="*/ 43 f68 1"/>
                <a:gd name="f79" fmla="*/ 87 f67 1"/>
                <a:gd name="f80" fmla="*/ 26 f68 1"/>
                <a:gd name="f81" fmla="*/ 55 f67 1"/>
                <a:gd name="f82" fmla="*/ 13 f68 1"/>
                <a:gd name="f83" fmla="*/ 29 f67 1"/>
                <a:gd name="f84" fmla="*/ 21 f68 1"/>
                <a:gd name="f85" fmla="*/ 5 f67 1"/>
                <a:gd name="f86" fmla="*/ 46 f68 1"/>
                <a:gd name="f87" fmla="*/ 10 f67 1"/>
                <a:gd name="f88" fmla="*/ 28 f68 1"/>
                <a:gd name="f89" fmla="*/ 9 f67 1"/>
                <a:gd name="f90" fmla="*/ 29 f68 1"/>
                <a:gd name="f91" fmla="*/ 30 f67 1"/>
                <a:gd name="f92" fmla="*/ 54 f68 1"/>
                <a:gd name="f93" fmla="*/ 67 f67 1"/>
                <a:gd name="f94" fmla="*/ 53 f68 1"/>
                <a:gd name="f95" fmla="*/ 102 f67 1"/>
                <a:gd name="f96" fmla="*/ 111 f67 1"/>
                <a:gd name="f97" fmla="+- f69 0 f1"/>
                <a:gd name="f98" fmla="*/ f72 1 61"/>
                <a:gd name="f99" fmla="*/ f73 1 114"/>
                <a:gd name="f100" fmla="*/ f74 1 61"/>
                <a:gd name="f101" fmla="*/ f75 1 114"/>
                <a:gd name="f102" fmla="*/ f76 1 61"/>
                <a:gd name="f103" fmla="*/ f77 1 114"/>
                <a:gd name="f104" fmla="*/ f78 1 61"/>
                <a:gd name="f105" fmla="*/ f79 1 114"/>
                <a:gd name="f106" fmla="*/ f80 1 61"/>
                <a:gd name="f107" fmla="*/ f81 1 114"/>
                <a:gd name="f108" fmla="*/ f82 1 61"/>
                <a:gd name="f109" fmla="*/ f83 1 114"/>
                <a:gd name="f110" fmla="*/ f84 1 61"/>
                <a:gd name="f111" fmla="*/ f85 1 114"/>
                <a:gd name="f112" fmla="*/ f86 1 61"/>
                <a:gd name="f113" fmla="*/ f87 1 114"/>
                <a:gd name="f114" fmla="*/ f88 1 61"/>
                <a:gd name="f115" fmla="*/ f89 1 114"/>
                <a:gd name="f116" fmla="*/ f90 1 61"/>
                <a:gd name="f117" fmla="*/ f91 1 114"/>
                <a:gd name="f118" fmla="*/ f92 1 61"/>
                <a:gd name="f119" fmla="*/ f93 1 114"/>
                <a:gd name="f120" fmla="*/ f94 1 61"/>
                <a:gd name="f121" fmla="*/ f95 1 114"/>
                <a:gd name="f122" fmla="*/ f96 1 114"/>
                <a:gd name="f123" fmla="*/ 0 1 f70"/>
                <a:gd name="f124" fmla="*/ f64 1 f70"/>
                <a:gd name="f125" fmla="*/ 0 1 f71"/>
                <a:gd name="f126" fmla="*/ f65 1 f71"/>
                <a:gd name="f127" fmla="*/ f98 1 f70"/>
                <a:gd name="f128" fmla="*/ f99 1 f71"/>
                <a:gd name="f129" fmla="*/ f100 1 f70"/>
                <a:gd name="f130" fmla="*/ f101 1 f71"/>
                <a:gd name="f131" fmla="*/ f102 1 f70"/>
                <a:gd name="f132" fmla="*/ f103 1 f71"/>
                <a:gd name="f133" fmla="*/ f104 1 f70"/>
                <a:gd name="f134" fmla="*/ f105 1 f71"/>
                <a:gd name="f135" fmla="*/ f106 1 f70"/>
                <a:gd name="f136" fmla="*/ f107 1 f71"/>
                <a:gd name="f137" fmla="*/ f108 1 f70"/>
                <a:gd name="f138" fmla="*/ f109 1 f71"/>
                <a:gd name="f139" fmla="*/ f110 1 f70"/>
                <a:gd name="f140" fmla="*/ f111 1 f71"/>
                <a:gd name="f141" fmla="*/ f112 1 f70"/>
                <a:gd name="f142" fmla="*/ f113 1 f71"/>
                <a:gd name="f143" fmla="*/ f114 1 f70"/>
                <a:gd name="f144" fmla="*/ f115 1 f71"/>
                <a:gd name="f145" fmla="*/ f116 1 f70"/>
                <a:gd name="f146" fmla="*/ f117 1 f71"/>
                <a:gd name="f147" fmla="*/ f118 1 f70"/>
                <a:gd name="f148" fmla="*/ f119 1 f71"/>
                <a:gd name="f149" fmla="*/ f120 1 f70"/>
                <a:gd name="f150" fmla="*/ f121 1 f71"/>
                <a:gd name="f151" fmla="*/ f122 1 f71"/>
                <a:gd name="f152" fmla="*/ f123 f61 1"/>
                <a:gd name="f153" fmla="*/ f124 f61 1"/>
                <a:gd name="f154" fmla="*/ f126 f62 1"/>
                <a:gd name="f155" fmla="*/ f125 f62 1"/>
                <a:gd name="f156" fmla="*/ f127 f61 1"/>
                <a:gd name="f157" fmla="*/ f128 f62 1"/>
                <a:gd name="f158" fmla="*/ f129 f61 1"/>
                <a:gd name="f159" fmla="*/ f130 f62 1"/>
                <a:gd name="f160" fmla="*/ f131 f61 1"/>
                <a:gd name="f161" fmla="*/ f132 f62 1"/>
                <a:gd name="f162" fmla="*/ f133 f61 1"/>
                <a:gd name="f163" fmla="*/ f134 f62 1"/>
                <a:gd name="f164" fmla="*/ f135 f61 1"/>
                <a:gd name="f165" fmla="*/ f136 f62 1"/>
                <a:gd name="f166" fmla="*/ f137 f61 1"/>
                <a:gd name="f167" fmla="*/ f138 f62 1"/>
                <a:gd name="f168" fmla="*/ f139 f61 1"/>
                <a:gd name="f169" fmla="*/ f140 f62 1"/>
                <a:gd name="f170" fmla="*/ f141 f61 1"/>
                <a:gd name="f171" fmla="*/ f142 f62 1"/>
                <a:gd name="f172" fmla="*/ f143 f61 1"/>
                <a:gd name="f173" fmla="*/ f144 f62 1"/>
                <a:gd name="f174" fmla="*/ f145 f61 1"/>
                <a:gd name="f175" fmla="*/ f146 f62 1"/>
                <a:gd name="f176" fmla="*/ f147 f61 1"/>
                <a:gd name="f177" fmla="*/ f148 f62 1"/>
                <a:gd name="f178" fmla="*/ f149 f61 1"/>
                <a:gd name="f179" fmla="*/ f150 f62 1"/>
                <a:gd name="f180" fmla="*/ f151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56" y="f157"/>
                </a:cxn>
                <a:cxn ang="f97">
                  <a:pos x="f158" y="f159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68" y="f180"/>
                </a:cxn>
                <a:cxn ang="f97">
                  <a:pos x="f156" y="f157"/>
                </a:cxn>
              </a:cxnLst>
              <a:rect l="f152" t="f155" r="f153" b="f154"/>
              <a:pathLst>
                <a:path w="61" h="1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2" y="f27"/>
                    <a:pt x="f28" y="f29"/>
                    <a:pt x="f30" y="f31"/>
                  </a:cubicBezTo>
                  <a:cubicBezTo>
                    <a:pt x="f32" y="f33"/>
                    <a:pt x="f16" y="f34"/>
                    <a:pt x="f35" y="f36"/>
                  </a:cubicBezTo>
                  <a:cubicBezTo>
                    <a:pt x="f37" y="f32"/>
                    <a:pt x="f38" y="f37"/>
                    <a:pt x="f39" y="f8"/>
                  </a:cubicBezTo>
                  <a:cubicBezTo>
                    <a:pt x="f40" y="f5"/>
                    <a:pt x="f34" y="f41"/>
                    <a:pt x="f42" y="f37"/>
                  </a:cubicBezTo>
                  <a:cubicBezTo>
                    <a:pt x="f43" y="f35"/>
                    <a:pt x="f28" y="f44"/>
                    <a:pt x="f45" y="f12"/>
                  </a:cubicBezTo>
                  <a:cubicBezTo>
                    <a:pt x="f46" y="f47"/>
                    <a:pt x="f48" y="f46"/>
                    <a:pt x="f36" y="f40"/>
                  </a:cubicBezTo>
                  <a:cubicBezTo>
                    <a:pt x="f49" y="f24"/>
                    <a:pt x="f42" y="f50"/>
                    <a:pt x="f50" y="f51"/>
                  </a:cubicBezTo>
                  <a:cubicBezTo>
                    <a:pt x="f6" y="f52"/>
                    <a:pt x="f6" y="f53"/>
                    <a:pt x="f54" y="f55"/>
                  </a:cubicBezTo>
                  <a:cubicBezTo>
                    <a:pt x="f56" y="f57"/>
                    <a:pt x="f28" y="f7"/>
                    <a:pt x="f39" y="f58"/>
                  </a:cubicBezTo>
                  <a:cubicBezTo>
                    <a:pt x="f12" y="f19"/>
                    <a:pt x="f5" y="f59"/>
                    <a:pt x="f8" y="f9"/>
                  </a:cubicBezTo>
                  <a:close/>
                </a:path>
              </a:pathLst>
            </a:custGeom>
            <a:solidFill>
              <a:srgbClr val="FCEB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08275DFE-099F-18D5-F8C6-0D82FB0981FB}"/>
                </a:ext>
              </a:extLst>
            </p:cNvPr>
            <p:cNvSpPr/>
            <p:nvPr/>
          </p:nvSpPr>
          <p:spPr>
            <a:xfrm>
              <a:off x="12792071" y="1338260"/>
              <a:ext cx="128592" cy="2809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04"/>
                <a:gd name="f8" fmla="val 18"/>
                <a:gd name="f9" fmla="val 33"/>
                <a:gd name="f10" fmla="val 34"/>
                <a:gd name="f11" fmla="val 2"/>
                <a:gd name="f12" fmla="val 32"/>
                <a:gd name="f13" fmla="val 10"/>
                <a:gd name="f14" fmla="val 23"/>
                <a:gd name="f15" fmla="val 43"/>
                <a:gd name="f16" fmla="val 64"/>
                <a:gd name="f17" fmla="val 84"/>
                <a:gd name="f18" fmla="val 92"/>
                <a:gd name="f19" fmla="val 24"/>
                <a:gd name="f20" fmla="val 13"/>
                <a:gd name="f21" fmla="val 17"/>
                <a:gd name="f22" fmla="val 85"/>
                <a:gd name="f23" fmla="val 42"/>
                <a:gd name="f24" fmla="val 21"/>
                <a:gd name="f25" fmla="val 6"/>
                <a:gd name="f26" fmla="+- 0 0 -90"/>
                <a:gd name="f27" fmla="*/ f3 1 48"/>
                <a:gd name="f28" fmla="*/ f4 1 10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8"/>
                <a:gd name="f37" fmla="*/ f33 1 104"/>
                <a:gd name="f38" fmla="*/ 0 f34 1"/>
                <a:gd name="f39" fmla="*/ 0 f33 1"/>
                <a:gd name="f40" fmla="*/ 48 f34 1"/>
                <a:gd name="f41" fmla="*/ 32 f34 1"/>
                <a:gd name="f42" fmla="*/ 23 f33 1"/>
                <a:gd name="f43" fmla="*/ 33 f34 1"/>
                <a:gd name="f44" fmla="*/ 84 f33 1"/>
                <a:gd name="f45" fmla="*/ 24 f34 1"/>
                <a:gd name="f46" fmla="*/ 104 f33 1"/>
                <a:gd name="f47" fmla="*/ 17 f34 1"/>
                <a:gd name="f48" fmla="*/ 85 f33 1"/>
                <a:gd name="f49" fmla="*/ 21 f33 1"/>
                <a:gd name="f50" fmla="+- f35 0 f1"/>
                <a:gd name="f51" fmla="*/ f38 1 48"/>
                <a:gd name="f52" fmla="*/ f39 1 104"/>
                <a:gd name="f53" fmla="*/ f40 1 48"/>
                <a:gd name="f54" fmla="*/ f41 1 48"/>
                <a:gd name="f55" fmla="*/ f42 1 104"/>
                <a:gd name="f56" fmla="*/ f43 1 48"/>
                <a:gd name="f57" fmla="*/ f44 1 104"/>
                <a:gd name="f58" fmla="*/ f45 1 48"/>
                <a:gd name="f59" fmla="*/ f46 1 104"/>
                <a:gd name="f60" fmla="*/ f47 1 48"/>
                <a:gd name="f61" fmla="*/ f48 1 104"/>
                <a:gd name="f62" fmla="*/ f49 1 104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6"/>
                <a:gd name="f71" fmla="*/ f55 1 f37"/>
                <a:gd name="f72" fmla="*/ f56 1 f36"/>
                <a:gd name="f73" fmla="*/ f57 1 f37"/>
                <a:gd name="f74" fmla="*/ f58 1 f36"/>
                <a:gd name="f75" fmla="*/ f59 1 f37"/>
                <a:gd name="f76" fmla="*/ f60 1 f36"/>
                <a:gd name="f77" fmla="*/ f61 1 f37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7 1"/>
                <a:gd name="f87" fmla="*/ f71 f28 1"/>
                <a:gd name="f88" fmla="*/ f72 f27 1"/>
                <a:gd name="f89" fmla="*/ f73 f28 1"/>
                <a:gd name="f90" fmla="*/ f74 f27 1"/>
                <a:gd name="f91" fmla="*/ f75 f28 1"/>
                <a:gd name="f92" fmla="*/ f76 f27 1"/>
                <a:gd name="f93" fmla="*/ f77 f28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4"/>
                </a:cxn>
                <a:cxn ang="f50">
                  <a:pos x="f86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2" y="f93"/>
                </a:cxn>
                <a:cxn ang="f50">
                  <a:pos x="f92" y="f94"/>
                </a:cxn>
                <a:cxn ang="f50">
                  <a:pos x="f83" y="f84"/>
                </a:cxn>
              </a:cxnLst>
              <a:rect l="f79" t="f82" r="f80" b="f81"/>
              <a:pathLst>
                <a:path w="48" h="104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10" y="f11"/>
                    <a:pt x="f12" y="f13"/>
                    <a:pt x="f12" y="f14"/>
                  </a:cubicBezTo>
                  <a:cubicBezTo>
                    <a:pt x="f9" y="f15"/>
                    <a:pt x="f9" y="f16"/>
                    <a:pt x="f9" y="f17"/>
                  </a:cubicBezTo>
                  <a:cubicBezTo>
                    <a:pt x="f9" y="f18"/>
                    <a:pt x="f10" y="f7"/>
                    <a:pt x="f19" y="f7"/>
                  </a:cubicBezTo>
                  <a:cubicBezTo>
                    <a:pt x="f20" y="f7"/>
                    <a:pt x="f21" y="f18"/>
                    <a:pt x="f21" y="f22"/>
                  </a:cubicBezTo>
                  <a:cubicBezTo>
                    <a:pt x="f21" y="f16"/>
                    <a:pt x="f21" y="f23"/>
                    <a:pt x="f21" y="f24"/>
                  </a:cubicBezTo>
                  <a:cubicBezTo>
                    <a:pt x="f21" y="f25"/>
                    <a:pt x="f21" y="f25"/>
                    <a:pt x="f5" y="f5"/>
                  </a:cubicBezTo>
                  <a:close/>
                </a:path>
              </a:pathLst>
            </a:custGeom>
            <a:solidFill>
              <a:srgbClr val="FDF1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E64681EF-8A7B-4C5C-CB3F-5810BDEFFA37}"/>
                </a:ext>
              </a:extLst>
            </p:cNvPr>
            <p:cNvSpPr/>
            <p:nvPr/>
          </p:nvSpPr>
          <p:spPr>
            <a:xfrm>
              <a:off x="12482510" y="1806570"/>
              <a:ext cx="104771" cy="3174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18"/>
                <a:gd name="f8" fmla="val 10"/>
                <a:gd name="f9" fmla="val 31"/>
                <a:gd name="f10" fmla="val 8"/>
                <a:gd name="f11" fmla="val 25"/>
                <a:gd name="f12" fmla="val 12"/>
                <a:gd name="f13" fmla="val 24"/>
                <a:gd name="f14" fmla="val 19"/>
                <a:gd name="f15" fmla="val 21"/>
                <a:gd name="f16" fmla="val 45"/>
                <a:gd name="f17" fmla="val 16"/>
                <a:gd name="f18" fmla="val 72"/>
                <a:gd name="f19" fmla="val 98"/>
                <a:gd name="f20" fmla="val 27"/>
                <a:gd name="f21" fmla="val 103"/>
                <a:gd name="f22" fmla="val 29"/>
                <a:gd name="f23" fmla="val 108"/>
                <a:gd name="f24" fmla="val 109"/>
                <a:gd name="f25" fmla="val 111"/>
                <a:gd name="f26" fmla="val 99"/>
                <a:gd name="f27" fmla="val 73"/>
                <a:gd name="f28" fmla="val 2"/>
                <a:gd name="f29" fmla="val 46"/>
                <a:gd name="f30" fmla="val 11"/>
                <a:gd name="f31" fmla="val 15"/>
                <a:gd name="f32" fmla="val 38"/>
                <a:gd name="f33" fmla="+- 0 0 -90"/>
                <a:gd name="f34" fmla="*/ f3 1 39"/>
                <a:gd name="f35" fmla="*/ f4 1 11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9"/>
                <a:gd name="f44" fmla="*/ f40 1 118"/>
                <a:gd name="f45" fmla="*/ 39 f41 1"/>
                <a:gd name="f46" fmla="*/ 10 f40 1"/>
                <a:gd name="f47" fmla="*/ 24 f41 1"/>
                <a:gd name="f48" fmla="*/ 19 f40 1"/>
                <a:gd name="f49" fmla="*/ 25 f41 1"/>
                <a:gd name="f50" fmla="*/ 98 f40 1"/>
                <a:gd name="f51" fmla="*/ 109 f40 1"/>
                <a:gd name="f52" fmla="*/ 8 f41 1"/>
                <a:gd name="f53" fmla="*/ 99 f40 1"/>
                <a:gd name="f54" fmla="*/ 11 f41 1"/>
                <a:gd name="f55" fmla="*/ 21 f40 1"/>
                <a:gd name="f56" fmla="*/ 38 f41 1"/>
                <a:gd name="f57" fmla="+- f42 0 f1"/>
                <a:gd name="f58" fmla="*/ f45 1 39"/>
                <a:gd name="f59" fmla="*/ f46 1 118"/>
                <a:gd name="f60" fmla="*/ f47 1 39"/>
                <a:gd name="f61" fmla="*/ f48 1 118"/>
                <a:gd name="f62" fmla="*/ f49 1 39"/>
                <a:gd name="f63" fmla="*/ f50 1 118"/>
                <a:gd name="f64" fmla="*/ f51 1 118"/>
                <a:gd name="f65" fmla="*/ f52 1 39"/>
                <a:gd name="f66" fmla="*/ f53 1 118"/>
                <a:gd name="f67" fmla="*/ f54 1 39"/>
                <a:gd name="f68" fmla="*/ f55 1 118"/>
                <a:gd name="f69" fmla="*/ f56 1 39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4"/>
                <a:gd name="f81" fmla="*/ f65 1 f43"/>
                <a:gd name="f82" fmla="*/ f66 1 f44"/>
                <a:gd name="f83" fmla="*/ f67 1 f43"/>
                <a:gd name="f84" fmla="*/ f68 1 f44"/>
                <a:gd name="f85" fmla="*/ f69 1 f43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5 1"/>
                <a:gd name="f97" fmla="*/ f81 f34 1"/>
                <a:gd name="f98" fmla="*/ f82 f35 1"/>
                <a:gd name="f99" fmla="*/ f83 f34 1"/>
                <a:gd name="f100" fmla="*/ f84 f35 1"/>
                <a:gd name="f101" fmla="*/ f8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0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91"/>
                </a:cxn>
                <a:cxn ang="f57">
                  <a:pos x="f90" y="f91"/>
                </a:cxn>
              </a:cxnLst>
              <a:rect l="f86" t="f89" r="f87" b="f88"/>
              <a:pathLst>
                <a:path w="39" h="11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1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15" y="f7"/>
                    <a:pt x="f12" y="f25"/>
                    <a:pt x="f10" y="f26"/>
                  </a:cubicBezTo>
                  <a:cubicBezTo>
                    <a:pt x="f5" y="f27"/>
                    <a:pt x="f28" y="f29"/>
                    <a:pt x="f30" y="f15"/>
                  </a:cubicBezTo>
                  <a:cubicBezTo>
                    <a:pt x="f31" y="f30"/>
                    <a:pt x="f13" y="f5"/>
                    <a:pt x="f32" y="f8"/>
                  </a:cubicBezTo>
                  <a:lnTo>
                    <a:pt x="f6" y="f8"/>
                  </a:lnTo>
                  <a:close/>
                </a:path>
              </a:pathLst>
            </a:custGeom>
            <a:solidFill>
              <a:srgbClr val="FBF0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630AC5AD-4408-51A5-4FE1-415987135A74}"/>
                </a:ext>
              </a:extLst>
            </p:cNvPr>
            <p:cNvSpPr/>
            <p:nvPr/>
          </p:nvSpPr>
          <p:spPr>
            <a:xfrm>
              <a:off x="12761915" y="1822454"/>
              <a:ext cx="114300" cy="3000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10"/>
                <a:gd name="f8" fmla="val 34"/>
                <a:gd name="f9" fmla="val 18"/>
                <a:gd name="f10" fmla="val 45"/>
                <a:gd name="f11" fmla="val 22"/>
                <a:gd name="f12" fmla="val 90"/>
                <a:gd name="f13" fmla="val 106"/>
                <a:gd name="f14" fmla="val 27"/>
                <a:gd name="f15" fmla="val 111"/>
                <a:gd name="f16" fmla="val 19"/>
                <a:gd name="f17" fmla="val 103"/>
                <a:gd name="f18" fmla="val 13"/>
                <a:gd name="f19" fmla="val 91"/>
                <a:gd name="f20" fmla="val 62"/>
                <a:gd name="f21" fmla="val 9"/>
                <a:gd name="f22" fmla="val 17"/>
                <a:gd name="f23" fmla="+- 0 0 -90"/>
                <a:gd name="f24" fmla="*/ f3 1 42"/>
                <a:gd name="f25" fmla="*/ f4 1 11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2"/>
                <a:gd name="f34" fmla="*/ f30 1 110"/>
                <a:gd name="f35" fmla="*/ 34 f31 1"/>
                <a:gd name="f36" fmla="*/ 0 f30 1"/>
                <a:gd name="f37" fmla="*/ 42 f31 1"/>
                <a:gd name="f38" fmla="*/ 106 f30 1"/>
                <a:gd name="f39" fmla="*/ 13 f31 1"/>
                <a:gd name="f40" fmla="*/ 91 f30 1"/>
                <a:gd name="f41" fmla="+- f32 0 f1"/>
                <a:gd name="f42" fmla="*/ f35 1 42"/>
                <a:gd name="f43" fmla="*/ f36 1 111"/>
                <a:gd name="f44" fmla="*/ f37 1 42"/>
                <a:gd name="f45" fmla="*/ f38 1 111"/>
                <a:gd name="f46" fmla="*/ f39 1 42"/>
                <a:gd name="f47" fmla="*/ f40 1 111"/>
                <a:gd name="f48" fmla="*/ 0 1 f33"/>
                <a:gd name="f49" fmla="*/ f27 1 f33"/>
                <a:gd name="f50" fmla="*/ 0 1 f34"/>
                <a:gd name="f51" fmla="*/ f28 1 f34"/>
                <a:gd name="f52" fmla="*/ f42 1 f33"/>
                <a:gd name="f53" fmla="*/ f43 1 f34"/>
                <a:gd name="f54" fmla="*/ f44 1 f33"/>
                <a:gd name="f55" fmla="*/ f45 1 f34"/>
                <a:gd name="f56" fmla="*/ f46 1 f33"/>
                <a:gd name="f57" fmla="*/ f47 1 f34"/>
                <a:gd name="f58" fmla="*/ f48 f24 1"/>
                <a:gd name="f59" fmla="*/ f49 f24 1"/>
                <a:gd name="f60" fmla="*/ f51 f25 1"/>
                <a:gd name="f61" fmla="*/ f50 f25 1"/>
                <a:gd name="f62" fmla="*/ f52 f24 1"/>
                <a:gd name="f63" fmla="*/ f53 f25 1"/>
                <a:gd name="f64" fmla="*/ f54 f24 1"/>
                <a:gd name="f65" fmla="*/ f55 f25 1"/>
                <a:gd name="f66" fmla="*/ f56 f24 1"/>
                <a:gd name="f67" fmla="*/ f57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2" y="f63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2" y="f63"/>
                </a:cxn>
              </a:cxnLst>
              <a:rect l="f58" t="f61" r="f59" b="f60"/>
              <a:pathLst>
                <a:path w="42" h="1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8" y="f5"/>
                  </a:cubicBezTo>
                  <a:close/>
                </a:path>
              </a:pathLst>
            </a:custGeom>
            <a:solidFill>
              <a:srgbClr val="FEF4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045FCE99-A7FD-40A3-C28A-366E0F7B148F}"/>
                </a:ext>
              </a:extLst>
            </p:cNvPr>
            <p:cNvSpPr/>
            <p:nvPr/>
          </p:nvSpPr>
          <p:spPr>
            <a:xfrm>
              <a:off x="12719047" y="1341433"/>
              <a:ext cx="42867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05"/>
                <a:gd name="f8" fmla="val 1"/>
                <a:gd name="f9" fmla="val 51"/>
                <a:gd name="f10" fmla="val 37"/>
                <a:gd name="f11" fmla="val 23"/>
                <a:gd name="f12" fmla="val 10"/>
                <a:gd name="f13" fmla="val 5"/>
                <a:gd name="f14" fmla="val 3"/>
                <a:gd name="f15" fmla="val 8"/>
                <a:gd name="f16" fmla="val 14"/>
                <a:gd name="f17" fmla="val 4"/>
                <a:gd name="f18" fmla="val 9"/>
                <a:gd name="f19" fmla="val 65"/>
                <a:gd name="f20" fmla="val 93"/>
                <a:gd name="f21" fmla="val 98"/>
                <a:gd name="f22" fmla="val 7"/>
                <a:gd name="f23" fmla="val 104"/>
                <a:gd name="f24" fmla="val 103"/>
                <a:gd name="f25" fmla="val 96"/>
                <a:gd name="f26" fmla="val 92"/>
                <a:gd name="f27" fmla="val 78"/>
                <a:gd name="f28" fmla="val 64"/>
                <a:gd name="f29" fmla="+- 0 0 -90"/>
                <a:gd name="f30" fmla="*/ f3 1 16"/>
                <a:gd name="f31" fmla="*/ f4 1 10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6"/>
                <a:gd name="f40" fmla="*/ f36 1 105"/>
                <a:gd name="f41" fmla="*/ 1 f37 1"/>
                <a:gd name="f42" fmla="*/ 51 f36 1"/>
                <a:gd name="f43" fmla="*/ 10 f36 1"/>
                <a:gd name="f44" fmla="*/ 8 f37 1"/>
                <a:gd name="f45" fmla="*/ 0 f36 1"/>
                <a:gd name="f46" fmla="*/ 16 f37 1"/>
                <a:gd name="f47" fmla="*/ 9 f36 1"/>
                <a:gd name="f48" fmla="*/ 93 f36 1"/>
                <a:gd name="f49" fmla="*/ 7 f37 1"/>
                <a:gd name="f50" fmla="*/ 104 f36 1"/>
                <a:gd name="f51" fmla="*/ 92 f36 1"/>
                <a:gd name="f52" fmla="+- f38 0 f1"/>
                <a:gd name="f53" fmla="*/ f41 1 16"/>
                <a:gd name="f54" fmla="*/ f42 1 105"/>
                <a:gd name="f55" fmla="*/ f43 1 105"/>
                <a:gd name="f56" fmla="*/ f44 1 16"/>
                <a:gd name="f57" fmla="*/ f45 1 105"/>
                <a:gd name="f58" fmla="*/ f46 1 16"/>
                <a:gd name="f59" fmla="*/ f47 1 105"/>
                <a:gd name="f60" fmla="*/ f48 1 105"/>
                <a:gd name="f61" fmla="*/ f49 1 16"/>
                <a:gd name="f62" fmla="*/ f50 1 105"/>
                <a:gd name="f63" fmla="*/ f51 1 105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40"/>
                <a:gd name="f71" fmla="*/ f56 1 f39"/>
                <a:gd name="f72" fmla="*/ f57 1 f40"/>
                <a:gd name="f73" fmla="*/ f58 1 f39"/>
                <a:gd name="f74" fmla="*/ f59 1 f40"/>
                <a:gd name="f75" fmla="*/ f60 1 f40"/>
                <a:gd name="f76" fmla="*/ f61 1 f39"/>
                <a:gd name="f77" fmla="*/ f62 1 f40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1 1"/>
                <a:gd name="f86" fmla="*/ f71 f30 1"/>
                <a:gd name="f87" fmla="*/ f72 f31 1"/>
                <a:gd name="f88" fmla="*/ f73 f30 1"/>
                <a:gd name="f89" fmla="*/ f74 f31 1"/>
                <a:gd name="f90" fmla="*/ f75 f31 1"/>
                <a:gd name="f91" fmla="*/ f76 f30 1"/>
                <a:gd name="f92" fmla="*/ f77 f31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3" y="f85"/>
                </a:cxn>
                <a:cxn ang="f52">
                  <a:pos x="f86" y="f87"/>
                </a:cxn>
                <a:cxn ang="f52">
                  <a:pos x="f88" y="f89"/>
                </a:cxn>
                <a:cxn ang="f52">
                  <a:pos x="f88" y="f90"/>
                </a:cxn>
                <a:cxn ang="f52">
                  <a:pos x="f91" y="f92"/>
                </a:cxn>
                <a:cxn ang="f52">
                  <a:pos x="f83" y="f93"/>
                </a:cxn>
                <a:cxn ang="f52">
                  <a:pos x="f83" y="f84"/>
                </a:cxn>
                <a:cxn ang="f52">
                  <a:pos x="f83" y="f84"/>
                </a:cxn>
              </a:cxnLst>
              <a:rect l="f79" t="f82" r="f80" b="f81"/>
              <a:pathLst>
                <a:path w="16" h="105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14" y="f5"/>
                    <a:pt x="f15" y="f5"/>
                  </a:cubicBezTo>
                  <a:cubicBezTo>
                    <a:pt x="f16" y="f5"/>
                    <a:pt x="f6" y="f17"/>
                    <a:pt x="f6" y="f18"/>
                  </a:cubicBezTo>
                  <a:cubicBezTo>
                    <a:pt x="f6" y="f10"/>
                    <a:pt x="f6" y="f19"/>
                    <a:pt x="f6" y="f20"/>
                  </a:cubicBezTo>
                  <a:cubicBezTo>
                    <a:pt x="f6" y="f21"/>
                    <a:pt x="f16" y="f7"/>
                    <a:pt x="f22" y="f23"/>
                  </a:cubicBezTo>
                  <a:cubicBezTo>
                    <a:pt x="f5" y="f24"/>
                    <a:pt x="f8" y="f25"/>
                    <a:pt x="f8" y="f26"/>
                  </a:cubicBezTo>
                  <a:cubicBezTo>
                    <a:pt x="f8" y="f27"/>
                    <a:pt x="f8" y="f28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EF3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D3149F53-D595-9A94-CB44-9A6EF0E53CD8}"/>
                </a:ext>
              </a:extLst>
            </p:cNvPr>
            <p:cNvSpPr/>
            <p:nvPr/>
          </p:nvSpPr>
          <p:spPr>
            <a:xfrm>
              <a:off x="12942883" y="1822454"/>
              <a:ext cx="46040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5"/>
                <a:gd name="f8" fmla="val 53"/>
                <a:gd name="f9" fmla="val 67"/>
                <a:gd name="f10" fmla="val 82"/>
                <a:gd name="f11" fmla="val 96"/>
                <a:gd name="f12" fmla="val 101"/>
                <a:gd name="f13" fmla="val 16"/>
                <a:gd name="f14" fmla="val 106"/>
                <a:gd name="f15" fmla="val 10"/>
                <a:gd name="f16" fmla="val 5"/>
                <a:gd name="f17" fmla="val 4"/>
                <a:gd name="f18" fmla="val 3"/>
                <a:gd name="f19" fmla="val 97"/>
                <a:gd name="f20" fmla="val 68"/>
                <a:gd name="f21" fmla="val 38"/>
                <a:gd name="f22" fmla="val 8"/>
                <a:gd name="f23" fmla="val 6"/>
                <a:gd name="f24" fmla="val 11"/>
                <a:gd name="f25" fmla="val 1"/>
                <a:gd name="f26" fmla="val 2"/>
                <a:gd name="f27" fmla="val 25"/>
                <a:gd name="f28" fmla="val 39"/>
                <a:gd name="f29" fmla="+- 0 0 -90"/>
                <a:gd name="f30" fmla="*/ f3 1 17"/>
                <a:gd name="f31" fmla="*/ f4 1 10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7"/>
                <a:gd name="f40" fmla="*/ f36 1 105"/>
                <a:gd name="f41" fmla="*/ 17 f37 1"/>
                <a:gd name="f42" fmla="*/ 53 f36 1"/>
                <a:gd name="f43" fmla="*/ 96 f36 1"/>
                <a:gd name="f44" fmla="*/ 10 f37 1"/>
                <a:gd name="f45" fmla="*/ 105 f36 1"/>
                <a:gd name="f46" fmla="*/ 3 f37 1"/>
                <a:gd name="f47" fmla="*/ 97 f36 1"/>
                <a:gd name="f48" fmla="*/ 4 f37 1"/>
                <a:gd name="f49" fmla="*/ 8 f36 1"/>
                <a:gd name="f50" fmla="*/ 11 f37 1"/>
                <a:gd name="f51" fmla="*/ 1 f36 1"/>
                <a:gd name="f52" fmla="*/ 10 f36 1"/>
                <a:gd name="f53" fmla="+- f38 0 f1"/>
                <a:gd name="f54" fmla="*/ f41 1 17"/>
                <a:gd name="f55" fmla="*/ f42 1 106"/>
                <a:gd name="f56" fmla="*/ f43 1 106"/>
                <a:gd name="f57" fmla="*/ f44 1 17"/>
                <a:gd name="f58" fmla="*/ f45 1 106"/>
                <a:gd name="f59" fmla="*/ f46 1 17"/>
                <a:gd name="f60" fmla="*/ f47 1 106"/>
                <a:gd name="f61" fmla="*/ f48 1 17"/>
                <a:gd name="f62" fmla="*/ f49 1 106"/>
                <a:gd name="f63" fmla="*/ f50 1 17"/>
                <a:gd name="f64" fmla="*/ f51 1 106"/>
                <a:gd name="f65" fmla="*/ f52 1 106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40"/>
                <a:gd name="f73" fmla="*/ f57 1 f39"/>
                <a:gd name="f74" fmla="*/ f58 1 f40"/>
                <a:gd name="f75" fmla="*/ f59 1 f39"/>
                <a:gd name="f76" fmla="*/ f60 1 f40"/>
                <a:gd name="f77" fmla="*/ f61 1 f39"/>
                <a:gd name="f78" fmla="*/ f62 1 f40"/>
                <a:gd name="f79" fmla="*/ f63 1 f39"/>
                <a:gd name="f80" fmla="*/ f64 1 f40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1 1"/>
                <a:gd name="f89" fmla="*/ f73 f30 1"/>
                <a:gd name="f90" fmla="*/ f74 f31 1"/>
                <a:gd name="f91" fmla="*/ f75 f30 1"/>
                <a:gd name="f92" fmla="*/ f76 f31 1"/>
                <a:gd name="f93" fmla="*/ f77 f30 1"/>
                <a:gd name="f94" fmla="*/ f78 f31 1"/>
                <a:gd name="f95" fmla="*/ f79 f30 1"/>
                <a:gd name="f96" fmla="*/ f80 f31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6" y="f88"/>
                </a:cxn>
                <a:cxn ang="f53">
                  <a:pos x="f89" y="f90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86" y="f97"/>
                </a:cxn>
                <a:cxn ang="f53">
                  <a:pos x="f86" y="f87"/>
                </a:cxn>
              </a:cxnLst>
              <a:rect l="f82" t="f85" r="f83" b="f84"/>
              <a:pathLst>
                <a:path w="17" h="105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14"/>
                    <a:pt x="f15" y="f7"/>
                  </a:cubicBezTo>
                  <a:cubicBezTo>
                    <a:pt x="f16" y="f7"/>
                    <a:pt x="f17" y="f12"/>
                    <a:pt x="f18" y="f19"/>
                  </a:cubicBezTo>
                  <a:cubicBezTo>
                    <a:pt x="f5" y="f20"/>
                    <a:pt x="f5" y="f21"/>
                    <a:pt x="f17" y="f22"/>
                  </a:cubicBezTo>
                  <a:cubicBezTo>
                    <a:pt x="f16" y="f17"/>
                    <a:pt x="f23" y="f5"/>
                    <a:pt x="f24" y="f25"/>
                  </a:cubicBezTo>
                  <a:cubicBezTo>
                    <a:pt x="f13" y="f26"/>
                    <a:pt x="f6" y="f23"/>
                    <a:pt x="f6" y="f15"/>
                  </a:cubicBezTo>
                  <a:cubicBezTo>
                    <a:pt x="f6" y="f27"/>
                    <a:pt x="f6" y="f28"/>
                    <a:pt x="f6" y="f8"/>
                  </a:cubicBezTo>
                  <a:close/>
                </a:path>
              </a:pathLst>
            </a:custGeom>
            <a:solidFill>
              <a:srgbClr val="FBF0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76B06C20-CABB-7568-0472-81EA21FFF2C4}"/>
                </a:ext>
              </a:extLst>
            </p:cNvPr>
            <p:cNvSpPr/>
            <p:nvPr/>
          </p:nvSpPr>
          <p:spPr>
            <a:xfrm>
              <a:off x="13174666" y="1822454"/>
              <a:ext cx="55558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05"/>
                <a:gd name="f8" fmla="val 2"/>
                <a:gd name="f9" fmla="val 68"/>
                <a:gd name="f10" fmla="val 50"/>
                <a:gd name="f11" fmla="val 3"/>
                <a:gd name="f12" fmla="val 31"/>
                <a:gd name="f13" fmla="val 4"/>
                <a:gd name="f14" fmla="val 12"/>
                <a:gd name="f15" fmla="val 5"/>
                <a:gd name="f16" fmla="val 7"/>
                <a:gd name="f17" fmla="val 1"/>
                <a:gd name="f18" fmla="val 18"/>
                <a:gd name="f19" fmla="val 17"/>
                <a:gd name="f20" fmla="val 40"/>
                <a:gd name="f21" fmla="val 16"/>
                <a:gd name="f22" fmla="val 69"/>
                <a:gd name="f23" fmla="val 98"/>
                <a:gd name="f24" fmla="val 102"/>
                <a:gd name="f25" fmla="val 106"/>
                <a:gd name="f26" fmla="val 8"/>
                <a:gd name="f27" fmla="val 104"/>
                <a:gd name="f28" fmla="val 100"/>
                <a:gd name="f29" fmla="val 90"/>
                <a:gd name="f30" fmla="val 79"/>
                <a:gd name="f31" fmla="+- 0 0 -90"/>
                <a:gd name="f32" fmla="*/ f3 1 21"/>
                <a:gd name="f33" fmla="*/ f4 1 10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1"/>
                <a:gd name="f42" fmla="*/ f38 1 105"/>
                <a:gd name="f43" fmla="*/ 2 f39 1"/>
                <a:gd name="f44" fmla="*/ 68 f38 1"/>
                <a:gd name="f45" fmla="*/ 4 f39 1"/>
                <a:gd name="f46" fmla="*/ 12 f38 1"/>
                <a:gd name="f47" fmla="*/ 12 f39 1"/>
                <a:gd name="f48" fmla="*/ 1 f38 1"/>
                <a:gd name="f49" fmla="*/ 17 f39 1"/>
                <a:gd name="f50" fmla="*/ 98 f38 1"/>
                <a:gd name="f51" fmla="*/ 106 f38 1"/>
                <a:gd name="f52" fmla="*/ 100 f38 1"/>
                <a:gd name="f53" fmla="+- f40 0 f1"/>
                <a:gd name="f54" fmla="*/ f43 1 21"/>
                <a:gd name="f55" fmla="*/ f44 1 106"/>
                <a:gd name="f56" fmla="*/ f45 1 21"/>
                <a:gd name="f57" fmla="*/ f46 1 106"/>
                <a:gd name="f58" fmla="*/ f47 1 21"/>
                <a:gd name="f59" fmla="*/ f48 1 106"/>
                <a:gd name="f60" fmla="*/ f49 1 21"/>
                <a:gd name="f61" fmla="*/ f50 1 106"/>
                <a:gd name="f62" fmla="*/ f51 1 106"/>
                <a:gd name="f63" fmla="*/ f52 1 106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2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3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5"/>
                </a:cxn>
                <a:cxn ang="f53">
                  <a:pos x="f88" y="f89"/>
                </a:cxn>
                <a:cxn ang="f53">
                  <a:pos x="f86" y="f90"/>
                </a:cxn>
                <a:cxn ang="f53">
                  <a:pos x="f84" y="f91"/>
                </a:cxn>
                <a:cxn ang="f53">
                  <a:pos x="f82" y="f83"/>
                </a:cxn>
              </a:cxnLst>
              <a:rect l="f78" t="f81" r="f79" b="f80"/>
              <a:pathLst>
                <a:path w="21" h="105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3" y="f5"/>
                    <a:pt x="f14" y="f17"/>
                  </a:cubicBezTo>
                  <a:cubicBezTo>
                    <a:pt x="f18" y="f8"/>
                    <a:pt x="f19" y="f16"/>
                    <a:pt x="f19" y="f14"/>
                  </a:cubicBezTo>
                  <a:cubicBezTo>
                    <a:pt x="f6" y="f20"/>
                    <a:pt x="f21" y="f22"/>
                    <a:pt x="f19" y="f23"/>
                  </a:cubicBezTo>
                  <a:cubicBezTo>
                    <a:pt x="f18" y="f24"/>
                    <a:pt x="f18" y="f25"/>
                    <a:pt x="f14" y="f25"/>
                  </a:cubicBezTo>
                  <a:cubicBezTo>
                    <a:pt x="f26" y="f25"/>
                    <a:pt x="f15" y="f27"/>
                    <a:pt x="f13" y="f28"/>
                  </a:cubicBezTo>
                  <a:cubicBezTo>
                    <a:pt x="f5" y="f29"/>
                    <a:pt x="f11" y="f30"/>
                    <a:pt x="f8" y="f9"/>
                  </a:cubicBezTo>
                  <a:close/>
                </a:path>
              </a:pathLst>
            </a:custGeom>
            <a:solidFill>
              <a:srgbClr val="FEFAF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A501D518-23E8-3228-9951-7CD143EB6138}"/>
                </a:ext>
              </a:extLst>
            </p:cNvPr>
            <p:cNvSpPr/>
            <p:nvPr/>
          </p:nvSpPr>
          <p:spPr>
            <a:xfrm>
              <a:off x="12585701" y="1812926"/>
              <a:ext cx="69851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10"/>
                <a:gd name="f8" fmla="val 8"/>
                <a:gd name="f9" fmla="val 5"/>
                <a:gd name="f10" fmla="val 2"/>
                <a:gd name="f11" fmla="val 6"/>
                <a:gd name="f12" fmla="val 27"/>
                <a:gd name="f13" fmla="val 13"/>
                <a:gd name="f14" fmla="val 9"/>
                <a:gd name="f15" fmla="val 17"/>
                <a:gd name="f16" fmla="val 21"/>
                <a:gd name="f17" fmla="val 22"/>
                <a:gd name="f18" fmla="val 29"/>
                <a:gd name="f19" fmla="val 24"/>
                <a:gd name="f20" fmla="val 46"/>
                <a:gd name="f21" fmla="val 62"/>
                <a:gd name="f22" fmla="val 74"/>
                <a:gd name="f23" fmla="val 20"/>
                <a:gd name="f24" fmla="val 86"/>
                <a:gd name="f25" fmla="val 99"/>
                <a:gd name="f26" fmla="val 102"/>
                <a:gd name="f27" fmla="val 107"/>
                <a:gd name="f28" fmla="val 19"/>
                <a:gd name="f29" fmla="val 109"/>
                <a:gd name="f30" fmla="val 111"/>
                <a:gd name="f31" fmla="val 12"/>
                <a:gd name="f32" fmla="val 105"/>
                <a:gd name="f33" fmla="val 10"/>
                <a:gd name="f34" fmla="val 101"/>
                <a:gd name="f35" fmla="val 95"/>
                <a:gd name="f36" fmla="val 89"/>
                <a:gd name="f37" fmla="val 81"/>
                <a:gd name="f38" fmla="val 56"/>
                <a:gd name="f39" fmla="val 31"/>
                <a:gd name="f40" fmla="val 1"/>
                <a:gd name="f41" fmla="+- 0 0 -90"/>
                <a:gd name="f42" fmla="*/ f3 1 26"/>
                <a:gd name="f43" fmla="*/ f4 1 11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6"/>
                <a:gd name="f52" fmla="*/ f48 1 110"/>
                <a:gd name="f53" fmla="*/ 0 f49 1"/>
                <a:gd name="f54" fmla="*/ 8 f48 1"/>
                <a:gd name="f55" fmla="*/ 13 f49 1"/>
                <a:gd name="f56" fmla="*/ 9 f48 1"/>
                <a:gd name="f57" fmla="*/ 22 f49 1"/>
                <a:gd name="f58" fmla="*/ 13 f48 1"/>
                <a:gd name="f59" fmla="*/ 62 f48 1"/>
                <a:gd name="f60" fmla="*/ 21 f49 1"/>
                <a:gd name="f61" fmla="*/ 99 f48 1"/>
                <a:gd name="f62" fmla="*/ 19 f49 1"/>
                <a:gd name="f63" fmla="*/ 109 f48 1"/>
                <a:gd name="f64" fmla="*/ 10 f49 1"/>
                <a:gd name="f65" fmla="*/ 101 f48 1"/>
                <a:gd name="f66" fmla="*/ 6 f49 1"/>
                <a:gd name="f67" fmla="*/ 81 f48 1"/>
                <a:gd name="f68" fmla="*/ 1 f49 1"/>
                <a:gd name="f69" fmla="+- f50 0 f1"/>
                <a:gd name="f70" fmla="*/ f53 1 26"/>
                <a:gd name="f71" fmla="*/ f54 1 111"/>
                <a:gd name="f72" fmla="*/ f55 1 26"/>
                <a:gd name="f73" fmla="*/ f56 1 111"/>
                <a:gd name="f74" fmla="*/ f57 1 26"/>
                <a:gd name="f75" fmla="*/ f58 1 111"/>
                <a:gd name="f76" fmla="*/ f59 1 111"/>
                <a:gd name="f77" fmla="*/ f60 1 26"/>
                <a:gd name="f78" fmla="*/ f61 1 111"/>
                <a:gd name="f79" fmla="*/ f62 1 26"/>
                <a:gd name="f80" fmla="*/ f63 1 111"/>
                <a:gd name="f81" fmla="*/ f64 1 26"/>
                <a:gd name="f82" fmla="*/ f65 1 111"/>
                <a:gd name="f83" fmla="*/ f66 1 26"/>
                <a:gd name="f84" fmla="*/ f67 1 111"/>
                <a:gd name="f85" fmla="*/ f68 1 26"/>
                <a:gd name="f86" fmla="*/ 0 1 f51"/>
                <a:gd name="f87" fmla="*/ f45 1 f51"/>
                <a:gd name="f88" fmla="*/ 0 1 f52"/>
                <a:gd name="f89" fmla="*/ f46 1 f52"/>
                <a:gd name="f90" fmla="*/ f70 1 f51"/>
                <a:gd name="f91" fmla="*/ f71 1 f52"/>
                <a:gd name="f92" fmla="*/ f72 1 f51"/>
                <a:gd name="f93" fmla="*/ f73 1 f52"/>
                <a:gd name="f94" fmla="*/ f74 1 f51"/>
                <a:gd name="f95" fmla="*/ f75 1 f52"/>
                <a:gd name="f96" fmla="*/ f76 1 f52"/>
                <a:gd name="f97" fmla="*/ f77 1 f51"/>
                <a:gd name="f98" fmla="*/ f78 1 f52"/>
                <a:gd name="f99" fmla="*/ f79 1 f51"/>
                <a:gd name="f100" fmla="*/ f80 1 f52"/>
                <a:gd name="f101" fmla="*/ f81 1 f51"/>
                <a:gd name="f102" fmla="*/ f82 1 f52"/>
                <a:gd name="f103" fmla="*/ f83 1 f51"/>
                <a:gd name="f104" fmla="*/ f84 1 f52"/>
                <a:gd name="f105" fmla="*/ f85 1 f51"/>
                <a:gd name="f106" fmla="*/ f86 f42 1"/>
                <a:gd name="f107" fmla="*/ f87 f42 1"/>
                <a:gd name="f108" fmla="*/ f89 f43 1"/>
                <a:gd name="f109" fmla="*/ f88 f43 1"/>
                <a:gd name="f110" fmla="*/ f90 f42 1"/>
                <a:gd name="f111" fmla="*/ f91 f43 1"/>
                <a:gd name="f112" fmla="*/ f92 f42 1"/>
                <a:gd name="f113" fmla="*/ f93 f43 1"/>
                <a:gd name="f114" fmla="*/ f94 f42 1"/>
                <a:gd name="f115" fmla="*/ f95 f43 1"/>
                <a:gd name="f116" fmla="*/ f96 f43 1"/>
                <a:gd name="f117" fmla="*/ f97 f42 1"/>
                <a:gd name="f118" fmla="*/ f98 f43 1"/>
                <a:gd name="f119" fmla="*/ f99 f42 1"/>
                <a:gd name="f120" fmla="*/ f100 f43 1"/>
                <a:gd name="f121" fmla="*/ f101 f42 1"/>
                <a:gd name="f122" fmla="*/ f102 f43 1"/>
                <a:gd name="f123" fmla="*/ f103 f42 1"/>
                <a:gd name="f124" fmla="*/ f104 f43 1"/>
                <a:gd name="f125" fmla="*/ f10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4" y="f116"/>
                </a:cxn>
                <a:cxn ang="f69">
                  <a:pos x="f117" y="f118"/>
                </a:cxn>
                <a:cxn ang="f69">
                  <a:pos x="f119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11"/>
                </a:cxn>
                <a:cxn ang="f69">
                  <a:pos x="f110" y="f111"/>
                </a:cxn>
              </a:cxnLst>
              <a:rect l="f106" t="f109" r="f107" b="f108"/>
              <a:pathLst>
                <a:path w="26" h="110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4"/>
                    <a:pt x="f17" y="f13"/>
                  </a:cubicBezTo>
                  <a:cubicBezTo>
                    <a:pt x="f6" y="f18"/>
                    <a:pt x="f19" y="f20"/>
                    <a:pt x="f17" y="f21"/>
                  </a:cubicBezTo>
                  <a:cubicBezTo>
                    <a:pt x="f16" y="f22"/>
                    <a:pt x="f23" y="f24"/>
                    <a:pt x="f16" y="f25"/>
                  </a:cubicBezTo>
                  <a:cubicBezTo>
                    <a:pt x="f17" y="f26"/>
                    <a:pt x="f19" y="f27"/>
                    <a:pt x="f28" y="f29"/>
                  </a:cubicBezTo>
                  <a:cubicBezTo>
                    <a:pt x="f13" y="f30"/>
                    <a:pt x="f31" y="f32"/>
                    <a:pt x="f33" y="f34"/>
                  </a:cubicBezTo>
                  <a:cubicBezTo>
                    <a:pt x="f11" y="f35"/>
                    <a:pt x="f9" y="f36"/>
                    <a:pt x="f11" y="f37"/>
                  </a:cubicBezTo>
                  <a:cubicBezTo>
                    <a:pt x="f33" y="f38"/>
                    <a:pt x="f33" y="f39"/>
                    <a:pt x="f40" y="f8"/>
                  </a:cubicBezTo>
                  <a:cubicBezTo>
                    <a:pt x="f40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FAEE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4A38CB7B-A083-2F25-27B0-F60F1C85C1A5}"/>
                </a:ext>
              </a:extLst>
            </p:cNvPr>
            <p:cNvSpPr/>
            <p:nvPr/>
          </p:nvSpPr>
          <p:spPr>
            <a:xfrm>
              <a:off x="13352461" y="1825627"/>
              <a:ext cx="44448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90"/>
                <a:gd name="f8" fmla="val 65"/>
                <a:gd name="f9" fmla="val 16"/>
                <a:gd name="f10" fmla="val 74"/>
                <a:gd name="f11" fmla="val 15"/>
                <a:gd name="f12" fmla="val 82"/>
                <a:gd name="f13" fmla="val 13"/>
                <a:gd name="f14" fmla="val 4"/>
                <a:gd name="f15" fmla="val 1"/>
                <a:gd name="f16" fmla="val 85"/>
                <a:gd name="f17" fmla="val 77"/>
                <a:gd name="f18" fmla="val 55"/>
                <a:gd name="f19" fmla="val 34"/>
                <a:gd name="f20" fmla="val 12"/>
                <a:gd name="f21" fmla="val 8"/>
                <a:gd name="f22" fmla="val 6"/>
                <a:gd name="f23" fmla="val 7"/>
                <a:gd name="f24" fmla="val 30"/>
                <a:gd name="f25" fmla="val 48"/>
                <a:gd name="f26" fmla="+- 0 0 -90"/>
                <a:gd name="f27" fmla="*/ f3 1 17"/>
                <a:gd name="f28" fmla="*/ f4 1 9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7"/>
                <a:gd name="f37" fmla="*/ f33 1 90"/>
                <a:gd name="f38" fmla="*/ 17 f34 1"/>
                <a:gd name="f39" fmla="*/ 65 f33 1"/>
                <a:gd name="f40" fmla="*/ 13 f34 1"/>
                <a:gd name="f41" fmla="*/ 90 f33 1"/>
                <a:gd name="f42" fmla="*/ 1 f34 1"/>
                <a:gd name="f43" fmla="*/ 77 f33 1"/>
                <a:gd name="f44" fmla="*/ 12 f33 1"/>
                <a:gd name="f45" fmla="*/ 6 f34 1"/>
                <a:gd name="f46" fmla="*/ 1 f33 1"/>
                <a:gd name="f47" fmla="*/ 16 f34 1"/>
                <a:gd name="f48" fmla="*/ 13 f33 1"/>
                <a:gd name="f49" fmla="+- f35 0 f1"/>
                <a:gd name="f50" fmla="*/ f38 1 17"/>
                <a:gd name="f51" fmla="*/ f39 1 90"/>
                <a:gd name="f52" fmla="*/ f40 1 17"/>
                <a:gd name="f53" fmla="*/ f41 1 90"/>
                <a:gd name="f54" fmla="*/ f42 1 17"/>
                <a:gd name="f55" fmla="*/ f43 1 90"/>
                <a:gd name="f56" fmla="*/ f44 1 90"/>
                <a:gd name="f57" fmla="*/ f45 1 17"/>
                <a:gd name="f58" fmla="*/ f46 1 90"/>
                <a:gd name="f59" fmla="*/ f47 1 17"/>
                <a:gd name="f60" fmla="*/ f48 1 90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7"/>
                <a:gd name="f72" fmla="*/ f57 1 f36"/>
                <a:gd name="f73" fmla="*/ f58 1 f37"/>
                <a:gd name="f74" fmla="*/ f59 1 f36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8 1"/>
                <a:gd name="f87" fmla="*/ f72 f27 1"/>
                <a:gd name="f88" fmla="*/ f73 f28 1"/>
                <a:gd name="f89" fmla="*/ f74 f27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4" y="f86"/>
                </a:cxn>
                <a:cxn ang="f49">
                  <a:pos x="f87" y="f88"/>
                </a:cxn>
                <a:cxn ang="f49">
                  <a:pos x="f89" y="f90"/>
                </a:cxn>
                <a:cxn ang="f49">
                  <a:pos x="f80" y="f81"/>
                </a:cxn>
              </a:cxnLst>
              <a:rect l="f76" t="f79" r="f77" b="f78"/>
              <a:pathLst>
                <a:path w="17" h="90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7"/>
                    <a:pt x="f15" y="f16"/>
                    <a:pt x="f15" y="f17"/>
                  </a:cubicBezTo>
                  <a:cubicBezTo>
                    <a:pt x="f15" y="f18"/>
                    <a:pt x="f15" y="f19"/>
                    <a:pt x="f15" y="f20"/>
                  </a:cubicBezTo>
                  <a:cubicBezTo>
                    <a:pt x="f15" y="f21"/>
                    <a:pt x="f5" y="f15"/>
                    <a:pt x="f22" y="f15"/>
                  </a:cubicBezTo>
                  <a:cubicBezTo>
                    <a:pt x="f13" y="f5"/>
                    <a:pt x="f9" y="f23"/>
                    <a:pt x="f9" y="f13"/>
                  </a:cubicBezTo>
                  <a:cubicBezTo>
                    <a:pt x="f6" y="f24"/>
                    <a:pt x="f6" y="f25"/>
                    <a:pt x="f6" y="f8"/>
                  </a:cubicBezTo>
                  <a:close/>
                </a:path>
              </a:pathLst>
            </a:custGeom>
            <a:solidFill>
              <a:srgbClr val="FCEC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4BB58666-B96A-85BD-8B66-6141F13786C8}"/>
                </a:ext>
              </a:extLst>
            </p:cNvPr>
            <p:cNvSpPr/>
            <p:nvPr/>
          </p:nvSpPr>
          <p:spPr>
            <a:xfrm>
              <a:off x="12942883" y="1322386"/>
              <a:ext cx="53977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1"/>
                <a:gd name="f8" fmla="val 7"/>
                <a:gd name="f9" fmla="val 12"/>
                <a:gd name="f10" fmla="val 3"/>
                <a:gd name="f11" fmla="val 17"/>
                <a:gd name="f12" fmla="val 19"/>
                <a:gd name="f13" fmla="val 14"/>
                <a:gd name="f14" fmla="val 18"/>
                <a:gd name="f15" fmla="val 13"/>
                <a:gd name="f16" fmla="val 4"/>
                <a:gd name="f17" fmla="val 15"/>
                <a:gd name="f18" fmla="val 1"/>
                <a:gd name="f19" fmla="val 9"/>
                <a:gd name="f20" fmla="val 5"/>
                <a:gd name="f21" fmla="val 2"/>
                <a:gd name="f22" fmla="+- 0 0 -90"/>
                <a:gd name="f23" fmla="*/ f3 1 20"/>
                <a:gd name="f24" fmla="*/ f4 1 2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0"/>
                <a:gd name="f33" fmla="*/ f29 1 21"/>
                <a:gd name="f34" fmla="*/ 7 f30 1"/>
                <a:gd name="f35" fmla="*/ 0 f29 1"/>
                <a:gd name="f36" fmla="*/ 19 f30 1"/>
                <a:gd name="f37" fmla="*/ 14 f29 1"/>
                <a:gd name="f38" fmla="*/ 13 f30 1"/>
                <a:gd name="f39" fmla="*/ 21 f29 1"/>
                <a:gd name="f40" fmla="*/ 1 f30 1"/>
                <a:gd name="f41" fmla="*/ 9 f29 1"/>
                <a:gd name="f42" fmla="+- f31 0 f1"/>
                <a:gd name="f43" fmla="*/ f34 1 20"/>
                <a:gd name="f44" fmla="*/ f35 1 21"/>
                <a:gd name="f45" fmla="*/ f36 1 20"/>
                <a:gd name="f46" fmla="*/ f37 1 21"/>
                <a:gd name="f47" fmla="*/ f38 1 20"/>
                <a:gd name="f48" fmla="*/ f39 1 21"/>
                <a:gd name="f49" fmla="*/ f40 1 20"/>
                <a:gd name="f50" fmla="*/ f41 1 2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0" h="21">
                  <a:moveTo>
                    <a:pt x="f8" y="f5"/>
                  </a:moveTo>
                  <a:cubicBezTo>
                    <a:pt x="f9" y="f10"/>
                    <a:pt x="f11" y="f8"/>
                    <a:pt x="f12" y="f13"/>
                  </a:cubicBezTo>
                  <a:cubicBezTo>
                    <a:pt x="f6" y="f14"/>
                    <a:pt x="f11" y="f7"/>
                    <a:pt x="f15" y="f7"/>
                  </a:cubicBezTo>
                  <a:cubicBezTo>
                    <a:pt x="f16" y="f7"/>
                    <a:pt x="f10" y="f17"/>
                    <a:pt x="f18" y="f19"/>
                  </a:cubicBezTo>
                  <a:cubicBezTo>
                    <a:pt x="f5" y="f20"/>
                    <a:pt x="f21" y="f18"/>
                    <a:pt x="f8" y="f5"/>
                  </a:cubicBezTo>
                  <a:close/>
                </a:path>
              </a:pathLst>
            </a:custGeom>
            <a:solidFill>
              <a:srgbClr val="F8D7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05477E7D-4281-71CA-AE7D-8C273BAF06A6}"/>
                </a:ext>
              </a:extLst>
            </p:cNvPr>
            <p:cNvSpPr/>
            <p:nvPr/>
          </p:nvSpPr>
          <p:spPr>
            <a:xfrm>
              <a:off x="15927384" y="4348164"/>
              <a:ext cx="403222" cy="7937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0"/>
                <a:gd name="f7" fmla="val 295"/>
                <a:gd name="f8" fmla="val 114"/>
                <a:gd name="f9" fmla="val 281"/>
                <a:gd name="f10" fmla="val 83"/>
                <a:gd name="f11" fmla="val 49"/>
                <a:gd name="f12" fmla="val 291"/>
                <a:gd name="f13" fmla="val 16"/>
                <a:gd name="f14" fmla="val 292"/>
                <a:gd name="f15" fmla="val 4"/>
                <a:gd name="f16" fmla="val 286"/>
                <a:gd name="f17" fmla="val 275"/>
                <a:gd name="f18" fmla="val 1"/>
                <a:gd name="f19" fmla="val 190"/>
                <a:gd name="f20" fmla="val 104"/>
                <a:gd name="f21" fmla="val 19"/>
                <a:gd name="f22" fmla="val 6"/>
                <a:gd name="f23" fmla="val 2"/>
                <a:gd name="f24" fmla="val 18"/>
                <a:gd name="f25" fmla="val 51"/>
                <a:gd name="f26" fmla="val 14"/>
                <a:gd name="f27" fmla="val 128"/>
                <a:gd name="f28" fmla="val 13"/>
                <a:gd name="f29" fmla="val 132"/>
                <a:gd name="f30" fmla="val 24"/>
                <a:gd name="f31" fmla="val 135"/>
                <a:gd name="f32" fmla="val 34"/>
                <a:gd name="f33" fmla="val 146"/>
                <a:gd name="f34" fmla="val 68"/>
                <a:gd name="f35" fmla="val 101"/>
                <a:gd name="f36" fmla="val 124"/>
                <a:gd name="f37" fmla="val 131"/>
                <a:gd name="f38" fmla="val 119"/>
                <a:gd name="f39" fmla="val 137"/>
                <a:gd name="f40" fmla="val 121"/>
                <a:gd name="f41" fmla="val 139"/>
                <a:gd name="f42" fmla="val 126"/>
                <a:gd name="f43" fmla="val 143"/>
                <a:gd name="f44" fmla="val 151"/>
                <a:gd name="f45" fmla="val 142"/>
                <a:gd name="f46" fmla="val 163"/>
                <a:gd name="f47" fmla="val 144"/>
                <a:gd name="f48" fmla="val 177"/>
                <a:gd name="f49" fmla="val 148"/>
                <a:gd name="f50" fmla="val 202"/>
                <a:gd name="f51" fmla="val 227"/>
                <a:gd name="f52" fmla="val 252"/>
                <a:gd name="f53" fmla="val 138"/>
                <a:gd name="f54" fmla="val 266"/>
                <a:gd name="f55" fmla="val 280"/>
                <a:gd name="f56" fmla="+- 0 0 -90"/>
                <a:gd name="f57" fmla="*/ f3 1 150"/>
                <a:gd name="f58" fmla="*/ f4 1 295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50"/>
                <a:gd name="f67" fmla="*/ f63 1 295"/>
                <a:gd name="f68" fmla="*/ 114 f64 1"/>
                <a:gd name="f69" fmla="*/ 281 f63 1"/>
                <a:gd name="f70" fmla="*/ 16 f64 1"/>
                <a:gd name="f71" fmla="*/ 292 f63 1"/>
                <a:gd name="f72" fmla="*/ 0 f64 1"/>
                <a:gd name="f73" fmla="*/ 275 f63 1"/>
                <a:gd name="f74" fmla="*/ 19 f63 1"/>
                <a:gd name="f75" fmla="*/ 18 f64 1"/>
                <a:gd name="f76" fmla="*/ 2 f63 1"/>
                <a:gd name="f77" fmla="*/ 14 f63 1"/>
                <a:gd name="f78" fmla="*/ 135 f64 1"/>
                <a:gd name="f79" fmla="*/ 34 f63 1"/>
                <a:gd name="f80" fmla="*/ 124 f64 1"/>
                <a:gd name="f81" fmla="*/ 131 f63 1"/>
                <a:gd name="f82" fmla="*/ 126 f64 1"/>
                <a:gd name="f83" fmla="*/ 143 f63 1"/>
                <a:gd name="f84" fmla="*/ 144 f64 1"/>
                <a:gd name="f85" fmla="*/ 177 f63 1"/>
                <a:gd name="f86" fmla="*/ 142 f64 1"/>
                <a:gd name="f87" fmla="*/ 252 f63 1"/>
                <a:gd name="f88" fmla="+- f65 0 f1"/>
                <a:gd name="f89" fmla="*/ f68 1 150"/>
                <a:gd name="f90" fmla="*/ f69 1 295"/>
                <a:gd name="f91" fmla="*/ f70 1 150"/>
                <a:gd name="f92" fmla="*/ f71 1 295"/>
                <a:gd name="f93" fmla="*/ f72 1 150"/>
                <a:gd name="f94" fmla="*/ f73 1 295"/>
                <a:gd name="f95" fmla="*/ f74 1 295"/>
                <a:gd name="f96" fmla="*/ f75 1 150"/>
                <a:gd name="f97" fmla="*/ f76 1 295"/>
                <a:gd name="f98" fmla="*/ f77 1 295"/>
                <a:gd name="f99" fmla="*/ f78 1 150"/>
                <a:gd name="f100" fmla="*/ f79 1 295"/>
                <a:gd name="f101" fmla="*/ f80 1 150"/>
                <a:gd name="f102" fmla="*/ f81 1 295"/>
                <a:gd name="f103" fmla="*/ f82 1 150"/>
                <a:gd name="f104" fmla="*/ f83 1 295"/>
                <a:gd name="f105" fmla="*/ f84 1 150"/>
                <a:gd name="f106" fmla="*/ f85 1 295"/>
                <a:gd name="f107" fmla="*/ f86 1 150"/>
                <a:gd name="f108" fmla="*/ f87 1 295"/>
                <a:gd name="f109" fmla="*/ 0 1 f66"/>
                <a:gd name="f110" fmla="*/ f60 1 f66"/>
                <a:gd name="f111" fmla="*/ 0 1 f67"/>
                <a:gd name="f112" fmla="*/ f61 1 f67"/>
                <a:gd name="f113" fmla="*/ f89 1 f66"/>
                <a:gd name="f114" fmla="*/ f90 1 f67"/>
                <a:gd name="f115" fmla="*/ f91 1 f66"/>
                <a:gd name="f116" fmla="*/ f92 1 f67"/>
                <a:gd name="f117" fmla="*/ f93 1 f66"/>
                <a:gd name="f118" fmla="*/ f94 1 f67"/>
                <a:gd name="f119" fmla="*/ f95 1 f67"/>
                <a:gd name="f120" fmla="*/ f96 1 f66"/>
                <a:gd name="f121" fmla="*/ f97 1 f67"/>
                <a:gd name="f122" fmla="*/ f98 1 f67"/>
                <a:gd name="f123" fmla="*/ f99 1 f66"/>
                <a:gd name="f124" fmla="*/ f100 1 f67"/>
                <a:gd name="f125" fmla="*/ f101 1 f66"/>
                <a:gd name="f126" fmla="*/ f102 1 f67"/>
                <a:gd name="f127" fmla="*/ f103 1 f66"/>
                <a:gd name="f128" fmla="*/ f104 1 f67"/>
                <a:gd name="f129" fmla="*/ f105 1 f66"/>
                <a:gd name="f130" fmla="*/ f106 1 f67"/>
                <a:gd name="f131" fmla="*/ f107 1 f66"/>
                <a:gd name="f132" fmla="*/ f108 1 f67"/>
                <a:gd name="f133" fmla="*/ f109 f57 1"/>
                <a:gd name="f134" fmla="*/ f110 f57 1"/>
                <a:gd name="f135" fmla="*/ f112 f58 1"/>
                <a:gd name="f136" fmla="*/ f111 f58 1"/>
                <a:gd name="f137" fmla="*/ f113 f57 1"/>
                <a:gd name="f138" fmla="*/ f114 f58 1"/>
                <a:gd name="f139" fmla="*/ f115 f57 1"/>
                <a:gd name="f140" fmla="*/ f116 f58 1"/>
                <a:gd name="f141" fmla="*/ f117 f57 1"/>
                <a:gd name="f142" fmla="*/ f118 f58 1"/>
                <a:gd name="f143" fmla="*/ f119 f58 1"/>
                <a:gd name="f144" fmla="*/ f120 f57 1"/>
                <a:gd name="f145" fmla="*/ f121 f58 1"/>
                <a:gd name="f146" fmla="*/ f122 f58 1"/>
                <a:gd name="f147" fmla="*/ f123 f57 1"/>
                <a:gd name="f148" fmla="*/ f124 f58 1"/>
                <a:gd name="f149" fmla="*/ f125 f57 1"/>
                <a:gd name="f150" fmla="*/ f126 f58 1"/>
                <a:gd name="f151" fmla="*/ f127 f57 1"/>
                <a:gd name="f152" fmla="*/ f128 f58 1"/>
                <a:gd name="f153" fmla="*/ f129 f57 1"/>
                <a:gd name="f154" fmla="*/ f130 f58 1"/>
                <a:gd name="f155" fmla="*/ f131 f57 1"/>
                <a:gd name="f156" fmla="*/ f132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7" y="f138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1" y="f143"/>
                </a:cxn>
                <a:cxn ang="f88">
                  <a:pos x="f144" y="f145"/>
                </a:cxn>
                <a:cxn ang="f88">
                  <a:pos x="f137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37" y="f138"/>
                </a:cxn>
              </a:cxnLst>
              <a:rect l="f133" t="f136" r="f134" b="f135"/>
              <a:pathLst>
                <a:path w="150" h="295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4"/>
                    <a:pt x="f5" y="f16"/>
                    <a:pt x="f5" y="f17"/>
                  </a:cubicBezTo>
                  <a:cubicBezTo>
                    <a:pt x="f18" y="f19"/>
                    <a:pt x="f18" y="f20"/>
                    <a:pt x="f5" y="f21"/>
                  </a:cubicBezTo>
                  <a:cubicBezTo>
                    <a:pt x="f5" y="f22"/>
                    <a:pt x="f22" y="f23"/>
                    <a:pt x="f24" y="f23"/>
                  </a:cubicBezTo>
                  <a:cubicBezTo>
                    <a:pt x="f25" y="f23"/>
                    <a:pt x="f10" y="f5"/>
                    <a:pt x="f8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9" y="f44"/>
                    <a:pt x="f45" y="f46"/>
                    <a:pt x="f47" y="f48"/>
                  </a:cubicBezTo>
                  <a:cubicBezTo>
                    <a:pt x="f49" y="f50"/>
                    <a:pt x="f6" y="f51"/>
                    <a:pt x="f45" y="f52"/>
                  </a:cubicBezTo>
                  <a:cubicBezTo>
                    <a:pt x="f53" y="f54"/>
                    <a:pt x="f29" y="f55"/>
                    <a:pt x="f8" y="f9"/>
                  </a:cubicBezTo>
                  <a:close/>
                </a:path>
              </a:pathLst>
            </a:custGeom>
            <a:solidFill>
              <a:srgbClr val="DDA0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D53D5F97-4B05-944C-7819-F6F2E5B539DE}"/>
                </a:ext>
              </a:extLst>
            </p:cNvPr>
            <p:cNvSpPr/>
            <p:nvPr/>
          </p:nvSpPr>
          <p:spPr>
            <a:xfrm>
              <a:off x="16221071" y="4367210"/>
              <a:ext cx="147639" cy="7588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282"/>
                <a:gd name="f8" fmla="val 5"/>
                <a:gd name="f9" fmla="val 274"/>
                <a:gd name="f10" fmla="val 24"/>
                <a:gd name="f11" fmla="val 262"/>
                <a:gd name="f12" fmla="val 32"/>
                <a:gd name="f13" fmla="val 243"/>
                <a:gd name="f14" fmla="val 222"/>
                <a:gd name="f15" fmla="val 191"/>
                <a:gd name="f16" fmla="val 39"/>
                <a:gd name="f17" fmla="val 156"/>
                <a:gd name="f18" fmla="val 7"/>
                <a:gd name="f19" fmla="val 133"/>
                <a:gd name="f20" fmla="val 128"/>
                <a:gd name="f21" fmla="val 8"/>
                <a:gd name="f22" fmla="val 125"/>
                <a:gd name="f23" fmla="val 11"/>
                <a:gd name="f24" fmla="val 122"/>
                <a:gd name="f25" fmla="val 37"/>
                <a:gd name="f26" fmla="val 92"/>
                <a:gd name="f27" fmla="val 34"/>
                <a:gd name="f28" fmla="val 6"/>
                <a:gd name="f29" fmla="val 9"/>
                <a:gd name="f30" fmla="val 14"/>
                <a:gd name="f31" fmla="val 2"/>
                <a:gd name="f32" fmla="val 29"/>
                <a:gd name="f33" fmla="val 40"/>
                <a:gd name="f34" fmla="val 18"/>
                <a:gd name="f35" fmla="val 44"/>
                <a:gd name="f36" fmla="val 33"/>
                <a:gd name="f37" fmla="val 51"/>
                <a:gd name="f38" fmla="val 63"/>
                <a:gd name="f39" fmla="val 94"/>
                <a:gd name="f40" fmla="val 120"/>
                <a:gd name="f41" fmla="val 26"/>
                <a:gd name="f42" fmla="val 130"/>
                <a:gd name="f43" fmla="val 28"/>
                <a:gd name="f44" fmla="val 134"/>
                <a:gd name="f45" fmla="val 36"/>
                <a:gd name="f46" fmla="val 142"/>
                <a:gd name="f47" fmla="val 48"/>
                <a:gd name="f48" fmla="val 153"/>
                <a:gd name="f49" fmla="val 53"/>
                <a:gd name="f50" fmla="val 167"/>
                <a:gd name="f51" fmla="val 52"/>
                <a:gd name="f52" fmla="val 184"/>
                <a:gd name="f53" fmla="val 204"/>
                <a:gd name="f54" fmla="val 225"/>
                <a:gd name="f55" fmla="val 245"/>
                <a:gd name="f56" fmla="val 41"/>
                <a:gd name="f57" fmla="val 263"/>
                <a:gd name="f58" fmla="val 273"/>
                <a:gd name="f59" fmla="val 280"/>
                <a:gd name="f60" fmla="val 4"/>
                <a:gd name="f61" fmla="+- 0 0 -90"/>
                <a:gd name="f62" fmla="*/ f3 1 55"/>
                <a:gd name="f63" fmla="*/ f4 1 282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55"/>
                <a:gd name="f72" fmla="*/ f68 1 282"/>
                <a:gd name="f73" fmla="*/ 5 f69 1"/>
                <a:gd name="f74" fmla="*/ 274 f68 1"/>
                <a:gd name="f75" fmla="*/ 32 f69 1"/>
                <a:gd name="f76" fmla="*/ 222 f68 1"/>
                <a:gd name="f77" fmla="*/ 7 f69 1"/>
                <a:gd name="f78" fmla="*/ 133 f68 1"/>
                <a:gd name="f79" fmla="*/ 11 f69 1"/>
                <a:gd name="f80" fmla="*/ 122 f68 1"/>
                <a:gd name="f81" fmla="*/ 7 f68 1"/>
                <a:gd name="f82" fmla="*/ 14 f69 1"/>
                <a:gd name="f83" fmla="*/ 2 f68 1"/>
                <a:gd name="f84" fmla="*/ 44 f69 1"/>
                <a:gd name="f85" fmla="*/ 33 f68 1"/>
                <a:gd name="f86" fmla="*/ 34 f69 1"/>
                <a:gd name="f87" fmla="*/ 120 f68 1"/>
                <a:gd name="f88" fmla="*/ 36 f69 1"/>
                <a:gd name="f89" fmla="*/ 142 f68 1"/>
                <a:gd name="f90" fmla="*/ 52 f69 1"/>
                <a:gd name="f91" fmla="*/ 184 f68 1"/>
                <a:gd name="f92" fmla="*/ 48 f69 1"/>
                <a:gd name="f93" fmla="*/ 245 f68 1"/>
                <a:gd name="f94" fmla="*/ 280 f68 1"/>
                <a:gd name="f95" fmla="+- f70 0 f1"/>
                <a:gd name="f96" fmla="*/ f73 1 55"/>
                <a:gd name="f97" fmla="*/ f74 1 282"/>
                <a:gd name="f98" fmla="*/ f75 1 55"/>
                <a:gd name="f99" fmla="*/ f76 1 282"/>
                <a:gd name="f100" fmla="*/ f77 1 55"/>
                <a:gd name="f101" fmla="*/ f78 1 282"/>
                <a:gd name="f102" fmla="*/ f79 1 55"/>
                <a:gd name="f103" fmla="*/ f80 1 282"/>
                <a:gd name="f104" fmla="*/ f81 1 282"/>
                <a:gd name="f105" fmla="*/ f82 1 55"/>
                <a:gd name="f106" fmla="*/ f83 1 282"/>
                <a:gd name="f107" fmla="*/ f84 1 55"/>
                <a:gd name="f108" fmla="*/ f85 1 282"/>
                <a:gd name="f109" fmla="*/ f86 1 55"/>
                <a:gd name="f110" fmla="*/ f87 1 282"/>
                <a:gd name="f111" fmla="*/ f88 1 55"/>
                <a:gd name="f112" fmla="*/ f89 1 282"/>
                <a:gd name="f113" fmla="*/ f90 1 55"/>
                <a:gd name="f114" fmla="*/ f91 1 282"/>
                <a:gd name="f115" fmla="*/ f92 1 55"/>
                <a:gd name="f116" fmla="*/ f93 1 282"/>
                <a:gd name="f117" fmla="*/ f94 1 282"/>
                <a:gd name="f118" fmla="*/ 0 1 f71"/>
                <a:gd name="f119" fmla="*/ f65 1 f71"/>
                <a:gd name="f120" fmla="*/ 0 1 f72"/>
                <a:gd name="f121" fmla="*/ f66 1 f72"/>
                <a:gd name="f122" fmla="*/ f96 1 f71"/>
                <a:gd name="f123" fmla="*/ f97 1 f72"/>
                <a:gd name="f124" fmla="*/ f98 1 f71"/>
                <a:gd name="f125" fmla="*/ f99 1 f72"/>
                <a:gd name="f126" fmla="*/ f100 1 f71"/>
                <a:gd name="f127" fmla="*/ f101 1 f72"/>
                <a:gd name="f128" fmla="*/ f102 1 f71"/>
                <a:gd name="f129" fmla="*/ f103 1 f72"/>
                <a:gd name="f130" fmla="*/ f104 1 f72"/>
                <a:gd name="f131" fmla="*/ f105 1 f71"/>
                <a:gd name="f132" fmla="*/ f106 1 f72"/>
                <a:gd name="f133" fmla="*/ f107 1 f71"/>
                <a:gd name="f134" fmla="*/ f108 1 f72"/>
                <a:gd name="f135" fmla="*/ f109 1 f71"/>
                <a:gd name="f136" fmla="*/ f110 1 f72"/>
                <a:gd name="f137" fmla="*/ f111 1 f71"/>
                <a:gd name="f138" fmla="*/ f112 1 f72"/>
                <a:gd name="f139" fmla="*/ f113 1 f71"/>
                <a:gd name="f140" fmla="*/ f114 1 f72"/>
                <a:gd name="f141" fmla="*/ f115 1 f71"/>
                <a:gd name="f142" fmla="*/ f116 1 f72"/>
                <a:gd name="f143" fmla="*/ f117 1 f72"/>
                <a:gd name="f144" fmla="*/ f118 f62 1"/>
                <a:gd name="f145" fmla="*/ f119 f62 1"/>
                <a:gd name="f146" fmla="*/ f121 f63 1"/>
                <a:gd name="f147" fmla="*/ f120 f63 1"/>
                <a:gd name="f148" fmla="*/ f122 f62 1"/>
                <a:gd name="f149" fmla="*/ f123 f63 1"/>
                <a:gd name="f150" fmla="*/ f124 f62 1"/>
                <a:gd name="f151" fmla="*/ f125 f63 1"/>
                <a:gd name="f152" fmla="*/ f126 f62 1"/>
                <a:gd name="f153" fmla="*/ f127 f63 1"/>
                <a:gd name="f154" fmla="*/ f128 f62 1"/>
                <a:gd name="f155" fmla="*/ f129 f63 1"/>
                <a:gd name="f156" fmla="*/ f130 f63 1"/>
                <a:gd name="f157" fmla="*/ f131 f62 1"/>
                <a:gd name="f158" fmla="*/ f132 f63 1"/>
                <a:gd name="f159" fmla="*/ f133 f62 1"/>
                <a:gd name="f160" fmla="*/ f134 f63 1"/>
                <a:gd name="f161" fmla="*/ f135 f62 1"/>
                <a:gd name="f162" fmla="*/ f136 f63 1"/>
                <a:gd name="f163" fmla="*/ f137 f62 1"/>
                <a:gd name="f164" fmla="*/ f138 f63 1"/>
                <a:gd name="f165" fmla="*/ f139 f62 1"/>
                <a:gd name="f166" fmla="*/ f140 f63 1"/>
                <a:gd name="f167" fmla="*/ f141 f62 1"/>
                <a:gd name="f168" fmla="*/ f142 f63 1"/>
                <a:gd name="f169" fmla="*/ f14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48" y="f149"/>
                </a:cxn>
                <a:cxn ang="f95">
                  <a:pos x="f150" y="f151"/>
                </a:cxn>
                <a:cxn ang="f95">
                  <a:pos x="f152" y="f153"/>
                </a:cxn>
                <a:cxn ang="f95">
                  <a:pos x="f154" y="f155"/>
                </a:cxn>
                <a:cxn ang="f95">
                  <a:pos x="f148" y="f156"/>
                </a:cxn>
                <a:cxn ang="f95">
                  <a:pos x="f157" y="f158"/>
                </a:cxn>
                <a:cxn ang="f95">
                  <a:pos x="f159" y="f160"/>
                </a:cxn>
                <a:cxn ang="f95">
                  <a:pos x="f161" y="f162"/>
                </a:cxn>
                <a:cxn ang="f95">
                  <a:pos x="f163" y="f164"/>
                </a:cxn>
                <a:cxn ang="f95">
                  <a:pos x="f165" y="f166"/>
                </a:cxn>
                <a:cxn ang="f95">
                  <a:pos x="f167" y="f168"/>
                </a:cxn>
                <a:cxn ang="f95">
                  <a:pos x="f154" y="f169"/>
                </a:cxn>
                <a:cxn ang="f95">
                  <a:pos x="f148" y="f149"/>
                </a:cxn>
              </a:cxnLst>
              <a:rect l="f144" t="f147" r="f145" b="f146"/>
              <a:pathLst>
                <a:path w="55" h="282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5" y="f20"/>
                    <a:pt x="f21" y="f22"/>
                    <a:pt x="f23" y="f24"/>
                  </a:cubicBezTo>
                  <a:cubicBezTo>
                    <a:pt x="f25" y="f26"/>
                    <a:pt x="f27" y="f27"/>
                    <a:pt x="f8" y="f18"/>
                  </a:cubicBezTo>
                  <a:cubicBezTo>
                    <a:pt x="f28" y="f5"/>
                    <a:pt x="f29" y="f5"/>
                    <a:pt x="f30" y="f31"/>
                  </a:cubicBezTo>
                  <a:cubicBezTo>
                    <a:pt x="f32" y="f18"/>
                    <a:pt x="f33" y="f34"/>
                    <a:pt x="f35" y="f36"/>
                  </a:cubicBezTo>
                  <a:cubicBezTo>
                    <a:pt x="f37" y="f38"/>
                    <a:pt x="f6" y="f39"/>
                    <a:pt x="f27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37" y="f53"/>
                    <a:pt x="f6" y="f54"/>
                    <a:pt x="f47" y="f55"/>
                  </a:cubicBezTo>
                  <a:cubicBezTo>
                    <a:pt x="f56" y="f57"/>
                    <a:pt x="f43" y="f58"/>
                    <a:pt x="f23" y="f59"/>
                  </a:cubicBezTo>
                  <a:cubicBezTo>
                    <a:pt x="f60" y="f7"/>
                    <a:pt x="f31" y="f59"/>
                    <a:pt x="f8" y="f9"/>
                  </a:cubicBezTo>
                  <a:close/>
                </a:path>
              </a:pathLst>
            </a:custGeom>
            <a:solidFill>
              <a:srgbClr val="F8E3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73C74EDC-DE26-CD88-1CBE-ABD863211161}"/>
                </a:ext>
              </a:extLst>
            </p:cNvPr>
            <p:cNvSpPr/>
            <p:nvPr/>
          </p:nvSpPr>
          <p:spPr>
            <a:xfrm>
              <a:off x="13723936" y="2297109"/>
              <a:ext cx="361946" cy="3683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5"/>
                <a:gd name="f7" fmla="val 137"/>
                <a:gd name="f8" fmla="val 19"/>
                <a:gd name="f9" fmla="val 67"/>
                <a:gd name="f10" fmla="val 68"/>
                <a:gd name="f11" fmla="val 3"/>
                <a:gd name="f12" fmla="val 115"/>
                <a:gd name="f13" fmla="val 28"/>
                <a:gd name="f14" fmla="val 87"/>
                <a:gd name="f15" fmla="val 40"/>
                <a:gd name="f16" fmla="val 66"/>
                <a:gd name="f17" fmla="val 61"/>
                <a:gd name="f18" fmla="val 44"/>
                <a:gd name="f19" fmla="val 82"/>
                <a:gd name="f20" fmla="val 38"/>
                <a:gd name="f21" fmla="val 112"/>
                <a:gd name="f22" fmla="+- 0 0 -90"/>
                <a:gd name="f23" fmla="*/ f3 1 135"/>
                <a:gd name="f24" fmla="*/ f4 1 13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5"/>
                <a:gd name="f33" fmla="*/ f29 1 137"/>
                <a:gd name="f34" fmla="*/ 19 f30 1"/>
                <a:gd name="f35" fmla="*/ 137 f29 1"/>
                <a:gd name="f36" fmla="*/ 135 f30 1"/>
                <a:gd name="f37" fmla="*/ 3 f29 1"/>
                <a:gd name="f38" fmla="*/ 66 f30 1"/>
                <a:gd name="f39" fmla="*/ 61 f29 1"/>
                <a:gd name="f40" fmla="+- f31 0 f1"/>
                <a:gd name="f41" fmla="*/ f34 1 135"/>
                <a:gd name="f42" fmla="*/ f35 1 137"/>
                <a:gd name="f43" fmla="*/ f36 1 135"/>
                <a:gd name="f44" fmla="*/ f37 1 137"/>
                <a:gd name="f45" fmla="*/ f38 1 135"/>
                <a:gd name="f46" fmla="*/ f39 1 137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1" y="f62"/>
                </a:cxn>
              </a:cxnLst>
              <a:rect l="f57" t="f60" r="f58" b="f59"/>
              <a:pathLst>
                <a:path w="135" h="137">
                  <a:moveTo>
                    <a:pt x="f8" y="f7"/>
                  </a:moveTo>
                  <a:cubicBezTo>
                    <a:pt x="f5" y="f9"/>
                    <a:pt x="f10" y="f5"/>
                    <a:pt x="f6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8" y="f7"/>
                  </a:cubicBezTo>
                  <a:close/>
                </a:path>
              </a:pathLst>
            </a:custGeom>
            <a:solidFill>
              <a:srgbClr val="F5D4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2AA89EF2-E345-E782-7449-F8F175B4CF35}"/>
                </a:ext>
              </a:extLst>
            </p:cNvPr>
            <p:cNvSpPr/>
            <p:nvPr/>
          </p:nvSpPr>
          <p:spPr>
            <a:xfrm>
              <a:off x="14430374" y="2719389"/>
              <a:ext cx="95253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42"/>
                <a:gd name="f8" fmla="val 31"/>
                <a:gd name="f9" fmla="val 21"/>
                <a:gd name="f10" fmla="val 37"/>
                <a:gd name="f11" fmla="val 20"/>
                <a:gd name="f12" fmla="val 40"/>
                <a:gd name="f13" fmla="val 12"/>
                <a:gd name="f14" fmla="val 41"/>
                <a:gd name="f15" fmla="val 2"/>
                <a:gd name="f16" fmla="val 27"/>
                <a:gd name="f17" fmla="val 16"/>
                <a:gd name="f18" fmla="val 3"/>
                <a:gd name="f19" fmla="val 19"/>
                <a:gd name="f20" fmla="val 4"/>
                <a:gd name="f21" fmla="val 5"/>
                <a:gd name="f22" fmla="+- 0 0 -90"/>
                <a:gd name="f23" fmla="*/ f3 1 35"/>
                <a:gd name="f24" fmla="*/ f4 1 4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5"/>
                <a:gd name="f33" fmla="*/ f29 1 42"/>
                <a:gd name="f34" fmla="*/ 31 f30 1"/>
                <a:gd name="f35" fmla="*/ 21 f29 1"/>
                <a:gd name="f36" fmla="*/ 12 f30 1"/>
                <a:gd name="f37" fmla="*/ 41 f29 1"/>
                <a:gd name="f38" fmla="*/ 0 f30 1"/>
                <a:gd name="f39" fmla="*/ 3 f29 1"/>
                <a:gd name="f40" fmla="+- f31 0 f1"/>
                <a:gd name="f41" fmla="*/ f34 1 35"/>
                <a:gd name="f42" fmla="*/ f35 1 42"/>
                <a:gd name="f43" fmla="*/ f36 1 35"/>
                <a:gd name="f44" fmla="*/ f37 1 42"/>
                <a:gd name="f45" fmla="*/ f38 1 35"/>
                <a:gd name="f46" fmla="*/ f39 1 42"/>
                <a:gd name="f47" fmla="*/ 0 1 f32"/>
                <a:gd name="f48" fmla="*/ f26 1 f32"/>
                <a:gd name="f49" fmla="*/ 0 1 f33"/>
                <a:gd name="f50" fmla="*/ f27 1 f33"/>
                <a:gd name="f51" fmla="*/ f41 1 f32"/>
                <a:gd name="f52" fmla="*/ f42 1 f33"/>
                <a:gd name="f53" fmla="*/ f43 1 f32"/>
                <a:gd name="f54" fmla="*/ f44 1 f33"/>
                <a:gd name="f55" fmla="*/ f45 1 f32"/>
                <a:gd name="f56" fmla="*/ f46 1 f33"/>
                <a:gd name="f57" fmla="*/ f47 f23 1"/>
                <a:gd name="f58" fmla="*/ f48 f23 1"/>
                <a:gd name="f59" fmla="*/ f50 f24 1"/>
                <a:gd name="f60" fmla="*/ f49 f24 1"/>
                <a:gd name="f61" fmla="*/ f51 f23 1"/>
                <a:gd name="f62" fmla="*/ f52 f24 1"/>
                <a:gd name="f63" fmla="*/ f53 f23 1"/>
                <a:gd name="f64" fmla="*/ f54 f24 1"/>
                <a:gd name="f65" fmla="*/ f55 f23 1"/>
                <a:gd name="f66" fmla="*/ f56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1" y="f62"/>
                </a:cxn>
                <a:cxn ang="f40">
                  <a:pos x="f63" y="f64"/>
                </a:cxn>
                <a:cxn ang="f40">
                  <a:pos x="f65" y="f62"/>
                </a:cxn>
                <a:cxn ang="f40">
                  <a:pos x="f63" y="f66"/>
                </a:cxn>
                <a:cxn ang="f40">
                  <a:pos x="f61" y="f62"/>
                </a:cxn>
              </a:cxnLst>
              <a:rect l="f57" t="f60" r="f58" b="f59"/>
              <a:pathLst>
                <a:path w="35" h="42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7"/>
                    <a:pt x="f5" y="f16"/>
                    <a:pt x="f5" y="f9"/>
                  </a:cubicBezTo>
                  <a:cubicBezTo>
                    <a:pt x="f5" y="f17"/>
                    <a:pt x="f15" y="f5"/>
                    <a:pt x="f13" y="f18"/>
                  </a:cubicBezTo>
                  <a:cubicBezTo>
                    <a:pt x="f19" y="f20"/>
                    <a:pt x="f6" y="f21"/>
                    <a:pt x="f8" y="f9"/>
                  </a:cubicBezTo>
                  <a:close/>
                </a:path>
              </a:pathLst>
            </a:custGeom>
            <a:solidFill>
              <a:srgbClr val="EEDB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0B4F8CEC-DB03-73FC-2597-16AFAEEBD9FC}"/>
                </a:ext>
              </a:extLst>
            </p:cNvPr>
            <p:cNvSpPr/>
            <p:nvPr/>
          </p:nvSpPr>
          <p:spPr>
            <a:xfrm>
              <a:off x="14123986" y="2673348"/>
              <a:ext cx="88897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8"/>
                <a:gd name="f8" fmla="val 32"/>
                <a:gd name="f9" fmla="val 17"/>
                <a:gd name="f10" fmla="val 31"/>
                <a:gd name="f11" fmla="val 22"/>
                <a:gd name="f12" fmla="val 37"/>
                <a:gd name="f13" fmla="val 13"/>
                <a:gd name="f14" fmla="val 7"/>
                <a:gd name="f15" fmla="val 25"/>
                <a:gd name="f16" fmla="val 2"/>
                <a:gd name="f17" fmla="val 18"/>
                <a:gd name="f18" fmla="val 3"/>
                <a:gd name="f19" fmla="val 10"/>
                <a:gd name="f20" fmla="val 20"/>
                <a:gd name="f21" fmla="val 1"/>
                <a:gd name="f22" fmla="val 30"/>
                <a:gd name="f23" fmla="val 9"/>
                <a:gd name="f24" fmla="+- 0 0 -90"/>
                <a:gd name="f25" fmla="*/ f3 1 33"/>
                <a:gd name="f26" fmla="*/ f4 1 3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3"/>
                <a:gd name="f35" fmla="*/ f31 1 38"/>
                <a:gd name="f36" fmla="*/ 32 f32 1"/>
                <a:gd name="f37" fmla="*/ 17 f31 1"/>
                <a:gd name="f38" fmla="*/ 13 f32 1"/>
                <a:gd name="f39" fmla="*/ 38 f31 1"/>
                <a:gd name="f40" fmla="*/ 2 f32 1"/>
                <a:gd name="f41" fmla="*/ 18 f31 1"/>
                <a:gd name="f42" fmla="*/ 20 f32 1"/>
                <a:gd name="f43" fmla="*/ 1 f31 1"/>
                <a:gd name="f44" fmla="+- f33 0 f1"/>
                <a:gd name="f45" fmla="*/ f36 1 33"/>
                <a:gd name="f46" fmla="*/ f37 1 38"/>
                <a:gd name="f47" fmla="*/ f38 1 33"/>
                <a:gd name="f48" fmla="*/ f39 1 38"/>
                <a:gd name="f49" fmla="*/ f40 1 33"/>
                <a:gd name="f50" fmla="*/ f41 1 38"/>
                <a:gd name="f51" fmla="*/ f42 1 33"/>
                <a:gd name="f52" fmla="*/ f43 1 38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3" h="38">
                  <a:moveTo>
                    <a:pt x="f8" y="f9"/>
                  </a:moveTo>
                  <a:cubicBezTo>
                    <a:pt x="f6" y="f10"/>
                    <a:pt x="f11" y="f12"/>
                    <a:pt x="f13" y="f7"/>
                  </a:cubicBezTo>
                  <a:cubicBezTo>
                    <a:pt x="f14" y="f7"/>
                    <a:pt x="f5" y="f15"/>
                    <a:pt x="f16" y="f17"/>
                  </a:cubicBezTo>
                  <a:cubicBezTo>
                    <a:pt x="f18" y="f19"/>
                    <a:pt x="f14" y="f5"/>
                    <a:pt x="f20" y="f21"/>
                  </a:cubicBezTo>
                  <a:cubicBezTo>
                    <a:pt x="f22" y="f16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EADA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130">
              <a:extLst>
                <a:ext uri="{FF2B5EF4-FFF2-40B4-BE49-F238E27FC236}">
                  <a16:creationId xmlns:a16="http://schemas.microsoft.com/office/drawing/2014/main" id="{71A87482-4A35-7EB8-5385-65D957E72F05}"/>
                </a:ext>
              </a:extLst>
            </p:cNvPr>
            <p:cNvSpPr/>
            <p:nvPr/>
          </p:nvSpPr>
          <p:spPr>
            <a:xfrm>
              <a:off x="14189073" y="3308354"/>
              <a:ext cx="85725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2"/>
                <a:gd name="f8" fmla="val 15"/>
                <a:gd name="f9" fmla="val 17"/>
                <a:gd name="f10" fmla="val 20"/>
                <a:gd name="f11" fmla="val 29"/>
                <a:gd name="f12" fmla="val 30"/>
                <a:gd name="f13" fmla="val 14"/>
                <a:gd name="f14" fmla="val 9"/>
                <a:gd name="f15" fmla="val 26"/>
                <a:gd name="f16" fmla="val 21"/>
                <a:gd name="f17" fmla="val 2"/>
                <a:gd name="f18" fmla="val 4"/>
                <a:gd name="f19" fmla="val 7"/>
                <a:gd name="f20" fmla="val 19"/>
                <a:gd name="f21" fmla="val 28"/>
                <a:gd name="f22" fmla="val 3"/>
                <a:gd name="f23" fmla="+- 0 0 -90"/>
                <a:gd name="f24" fmla="*/ f3 1 32"/>
                <a:gd name="f25" fmla="*/ f4 1 32"/>
                <a:gd name="f26" fmla="val f5"/>
                <a:gd name="f27" fmla="val f6"/>
                <a:gd name="f28" fmla="*/ f23 f0 1"/>
                <a:gd name="f29" fmla="+- f27 0 f26"/>
                <a:gd name="f30" fmla="*/ f28 1 f2"/>
                <a:gd name="f31" fmla="*/ f29 1 32"/>
                <a:gd name="f32" fmla="*/ 32 f29 1"/>
                <a:gd name="f33" fmla="*/ 12 f29 1"/>
                <a:gd name="f34" fmla="*/ 20 f29 1"/>
                <a:gd name="f35" fmla="*/ 14 f29 1"/>
                <a:gd name="f36" fmla="*/ 29 f29 1"/>
                <a:gd name="f37" fmla="*/ 2 f29 1"/>
                <a:gd name="f38" fmla="*/ 19 f29 1"/>
                <a:gd name="f39" fmla="*/ 0 f29 1"/>
                <a:gd name="f40" fmla="+- f30 0 f1"/>
                <a:gd name="f41" fmla="*/ f32 1 32"/>
                <a:gd name="f42" fmla="*/ f33 1 32"/>
                <a:gd name="f43" fmla="*/ f34 1 32"/>
                <a:gd name="f44" fmla="*/ f35 1 32"/>
                <a:gd name="f45" fmla="*/ f36 1 32"/>
                <a:gd name="f46" fmla="*/ f37 1 32"/>
                <a:gd name="f47" fmla="*/ f38 1 32"/>
                <a:gd name="f48" fmla="*/ f39 1 32"/>
                <a:gd name="f49" fmla="*/ 0 1 f31"/>
                <a:gd name="f50" fmla="*/ f27 1 f31"/>
                <a:gd name="f51" fmla="*/ f41 1 f31"/>
                <a:gd name="f52" fmla="*/ f42 1 f31"/>
                <a:gd name="f53" fmla="*/ f43 1 f31"/>
                <a:gd name="f54" fmla="*/ f44 1 f31"/>
                <a:gd name="f55" fmla="*/ f45 1 f31"/>
                <a:gd name="f56" fmla="*/ f46 1 f31"/>
                <a:gd name="f57" fmla="*/ f47 1 f31"/>
                <a:gd name="f58" fmla="*/ f48 1 f31"/>
                <a:gd name="f59" fmla="*/ f49 f24 1"/>
                <a:gd name="f60" fmla="*/ f50 f24 1"/>
                <a:gd name="f61" fmla="*/ f50 f25 1"/>
                <a:gd name="f62" fmla="*/ f49 f25 1"/>
                <a:gd name="f63" fmla="*/ f51 f24 1"/>
                <a:gd name="f64" fmla="*/ f52 f25 1"/>
                <a:gd name="f65" fmla="*/ f53 f25 1"/>
                <a:gd name="f66" fmla="*/ f54 f24 1"/>
                <a:gd name="f67" fmla="*/ f55 f25 1"/>
                <a:gd name="f68" fmla="*/ f56 f24 1"/>
                <a:gd name="f69" fmla="*/ f54 f25 1"/>
                <a:gd name="f70" fmla="*/ f57 f24 1"/>
                <a:gd name="f71" fmla="*/ f5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70" y="f71"/>
                </a:cxn>
                <a:cxn ang="f40">
                  <a:pos x="f63" y="f64"/>
                </a:cxn>
              </a:cxnLst>
              <a:rect l="f59" t="f62" r="f60" b="f61"/>
              <a:pathLst>
                <a:path w="32" h="32">
                  <a:moveTo>
                    <a:pt x="f6" y="f7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0" y="f6"/>
                    <a:pt x="f13" y="f11"/>
                  </a:cubicBezTo>
                  <a:cubicBezTo>
                    <a:pt x="f14" y="f15"/>
                    <a:pt x="f5" y="f16"/>
                    <a:pt x="f17" y="f13"/>
                  </a:cubicBezTo>
                  <a:cubicBezTo>
                    <a:pt x="f18" y="f19"/>
                    <a:pt x="f14" y="f5"/>
                    <a:pt x="f20" y="f5"/>
                  </a:cubicBezTo>
                  <a:cubicBezTo>
                    <a:pt x="f21" y="f5"/>
                    <a:pt x="f6" y="f22"/>
                    <a:pt x="f6" y="f7"/>
                  </a:cubicBezTo>
                  <a:close/>
                </a:path>
              </a:pathLst>
            </a:custGeom>
            <a:solidFill>
              <a:srgbClr val="EADD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131">
              <a:extLst>
                <a:ext uri="{FF2B5EF4-FFF2-40B4-BE49-F238E27FC236}">
                  <a16:creationId xmlns:a16="http://schemas.microsoft.com/office/drawing/2014/main" id="{AD9B4692-F365-54B4-1F05-89B71BBC2793}"/>
                </a:ext>
              </a:extLst>
            </p:cNvPr>
            <p:cNvSpPr/>
            <p:nvPr/>
          </p:nvSpPr>
          <p:spPr>
            <a:xfrm>
              <a:off x="13766804" y="2835270"/>
              <a:ext cx="80960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32"/>
                <a:gd name="f8" fmla="val 14"/>
                <a:gd name="f9" fmla="val 5"/>
                <a:gd name="f10" fmla="val 29"/>
                <a:gd name="f11" fmla="val 23"/>
                <a:gd name="f12" fmla="val 1"/>
                <a:gd name="f13" fmla="val 8"/>
                <a:gd name="f14" fmla="val 3"/>
                <a:gd name="f15" fmla="val 11"/>
                <a:gd name="f16" fmla="val 9"/>
                <a:gd name="f17" fmla="val 20"/>
                <a:gd name="f18" fmla="val 18"/>
                <a:gd name="f19" fmla="val 25"/>
                <a:gd name="f20" fmla="+- 0 0 -90"/>
                <a:gd name="f21" fmla="*/ f3 1 30"/>
                <a:gd name="f22" fmla="*/ f4 1 3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0"/>
                <a:gd name="f31" fmla="*/ f27 1 32"/>
                <a:gd name="f32" fmla="*/ 14 f28 1"/>
                <a:gd name="f33" fmla="*/ 30 f27 1"/>
                <a:gd name="f34" fmla="*/ 1 f28 1"/>
                <a:gd name="f35" fmla="*/ 14 f27 1"/>
                <a:gd name="f36" fmla="*/ 11 f28 1"/>
                <a:gd name="f37" fmla="*/ 1 f27 1"/>
                <a:gd name="f38" fmla="*/ 29 f28 1"/>
                <a:gd name="f39" fmla="*/ 20 f27 1"/>
                <a:gd name="f40" fmla="+- f29 0 f1"/>
                <a:gd name="f41" fmla="*/ f32 1 30"/>
                <a:gd name="f42" fmla="*/ f33 1 32"/>
                <a:gd name="f43" fmla="*/ f34 1 30"/>
                <a:gd name="f44" fmla="*/ f35 1 32"/>
                <a:gd name="f45" fmla="*/ f36 1 30"/>
                <a:gd name="f46" fmla="*/ f37 1 32"/>
                <a:gd name="f47" fmla="*/ f38 1 30"/>
                <a:gd name="f48" fmla="*/ f39 1 32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0" h="32">
                  <a:moveTo>
                    <a:pt x="f8" y="f6"/>
                  </a:moveTo>
                  <a:cubicBezTo>
                    <a:pt x="f9" y="f10"/>
                    <a:pt x="f5" y="f11"/>
                    <a:pt x="f12" y="f8"/>
                  </a:cubicBezTo>
                  <a:cubicBezTo>
                    <a:pt x="f12" y="f13"/>
                    <a:pt x="f14" y="f5"/>
                    <a:pt x="f15" y="f12"/>
                  </a:cubicBezTo>
                  <a:cubicBezTo>
                    <a:pt x="f11" y="f12"/>
                    <a:pt x="f10" y="f16"/>
                    <a:pt x="f10" y="f17"/>
                  </a:cubicBezTo>
                  <a:cubicBezTo>
                    <a:pt x="f6" y="f7"/>
                    <a:pt x="f18" y="f19"/>
                    <a:pt x="f8" y="f6"/>
                  </a:cubicBezTo>
                  <a:close/>
                </a:path>
              </a:pathLst>
            </a:custGeom>
            <a:solidFill>
              <a:srgbClr val="EFDA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7E377A9E-77FD-7D9D-5732-6C9CEF31B073}"/>
                </a:ext>
              </a:extLst>
            </p:cNvPr>
            <p:cNvSpPr/>
            <p:nvPr/>
          </p:nvSpPr>
          <p:spPr>
            <a:xfrm>
              <a:off x="14484352" y="2482852"/>
              <a:ext cx="87316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8"/>
                <a:gd name="f8" fmla="val 31"/>
                <a:gd name="f9" fmla="val 14"/>
                <a:gd name="f10" fmla="val 23"/>
                <a:gd name="f11" fmla="val 29"/>
                <a:gd name="f12" fmla="val 19"/>
                <a:gd name="f13" fmla="val 7"/>
                <a:gd name="f14" fmla="val 4"/>
                <a:gd name="f15" fmla="val 18"/>
                <a:gd name="f16" fmla="val 2"/>
                <a:gd name="f17" fmla="val 11"/>
                <a:gd name="f18" fmla="val 5"/>
                <a:gd name="f19" fmla="val 9"/>
                <a:gd name="f20" fmla="val 15"/>
                <a:gd name="f21" fmla="val 1"/>
                <a:gd name="f22" fmla="val 3"/>
                <a:gd name="f23" fmla="+- 0 0 -90"/>
                <a:gd name="f24" fmla="*/ f3 1 32"/>
                <a:gd name="f25" fmla="*/ f4 1 2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2"/>
                <a:gd name="f34" fmla="*/ f30 1 28"/>
                <a:gd name="f35" fmla="*/ 31 f31 1"/>
                <a:gd name="f36" fmla="*/ 14 f30 1"/>
                <a:gd name="f37" fmla="*/ 19 f31 1"/>
                <a:gd name="f38" fmla="*/ 29 f30 1"/>
                <a:gd name="f39" fmla="*/ 2 f31 1"/>
                <a:gd name="f40" fmla="*/ 11 f30 1"/>
                <a:gd name="f41" fmla="*/ 15 f31 1"/>
                <a:gd name="f42" fmla="*/ 0 f30 1"/>
                <a:gd name="f43" fmla="+- f32 0 f1"/>
                <a:gd name="f44" fmla="*/ f35 1 32"/>
                <a:gd name="f45" fmla="*/ f36 1 29"/>
                <a:gd name="f46" fmla="*/ f37 1 32"/>
                <a:gd name="f47" fmla="*/ f38 1 29"/>
                <a:gd name="f48" fmla="*/ f39 1 32"/>
                <a:gd name="f49" fmla="*/ f40 1 29"/>
                <a:gd name="f50" fmla="*/ f41 1 32"/>
                <a:gd name="f51" fmla="*/ f42 1 29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32" h="28">
                  <a:moveTo>
                    <a:pt x="f8" y="f9"/>
                  </a:moveTo>
                  <a:cubicBezTo>
                    <a:pt x="f8" y="f10"/>
                    <a:pt x="f7" y="f11"/>
                    <a:pt x="f12" y="f11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5" y="f18"/>
                    <a:pt x="f19" y="f5"/>
                    <a:pt x="f20" y="f5"/>
                  </a:cubicBezTo>
                  <a:cubicBezTo>
                    <a:pt x="f10" y="f21"/>
                    <a:pt x="f6" y="f22"/>
                    <a:pt x="f8" y="f9"/>
                  </a:cubicBezTo>
                  <a:close/>
                </a:path>
              </a:pathLst>
            </a:custGeom>
            <a:solidFill>
              <a:srgbClr val="EFDCD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Freeform 133">
              <a:extLst>
                <a:ext uri="{FF2B5EF4-FFF2-40B4-BE49-F238E27FC236}">
                  <a16:creationId xmlns:a16="http://schemas.microsoft.com/office/drawing/2014/main" id="{AEBA6FB7-2C70-F119-A641-12B45300B23C}"/>
                </a:ext>
              </a:extLst>
            </p:cNvPr>
            <p:cNvSpPr/>
            <p:nvPr/>
          </p:nvSpPr>
          <p:spPr>
            <a:xfrm>
              <a:off x="14317666" y="2989265"/>
              <a:ext cx="8413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8"/>
                <a:gd name="f8" fmla="val 27"/>
                <a:gd name="f9" fmla="val 13"/>
                <a:gd name="f10" fmla="val 25"/>
                <a:gd name="f11" fmla="val 22"/>
                <a:gd name="f12" fmla="val 26"/>
                <a:gd name="f13" fmla="val 15"/>
                <a:gd name="f14" fmla="val 7"/>
                <a:gd name="f15" fmla="val 1"/>
                <a:gd name="f16" fmla="val 21"/>
                <a:gd name="f17" fmla="val 14"/>
                <a:gd name="f18" fmla="val 8"/>
                <a:gd name="f19" fmla="val 5"/>
                <a:gd name="f20" fmla="val 20"/>
                <a:gd name="f21" fmla="val 29"/>
                <a:gd name="f22" fmla="val 3"/>
                <a:gd name="f23" fmla="+- 0 0 -90"/>
                <a:gd name="f24" fmla="*/ f3 1 31"/>
                <a:gd name="f25" fmla="*/ f4 1 2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1"/>
                <a:gd name="f34" fmla="*/ f30 1 28"/>
                <a:gd name="f35" fmla="*/ 27 f31 1"/>
                <a:gd name="f36" fmla="*/ 13 f30 1"/>
                <a:gd name="f37" fmla="*/ 15 f31 1"/>
                <a:gd name="f38" fmla="*/ 27 f30 1"/>
                <a:gd name="f39" fmla="*/ 1 f31 1"/>
                <a:gd name="f40" fmla="*/ 14 f30 1"/>
                <a:gd name="f41" fmla="*/ 13 f31 1"/>
                <a:gd name="f42" fmla="*/ 0 f30 1"/>
                <a:gd name="f43" fmla="+- f32 0 f1"/>
                <a:gd name="f44" fmla="*/ f35 1 31"/>
                <a:gd name="f45" fmla="*/ f36 1 28"/>
                <a:gd name="f46" fmla="*/ f37 1 31"/>
                <a:gd name="f47" fmla="*/ f38 1 28"/>
                <a:gd name="f48" fmla="*/ f39 1 31"/>
                <a:gd name="f49" fmla="*/ f40 1 28"/>
                <a:gd name="f50" fmla="*/ f41 1 31"/>
                <a:gd name="f51" fmla="*/ f42 1 28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31" h="28">
                  <a:moveTo>
                    <a:pt x="f8" y="f9"/>
                  </a:moveTo>
                  <a:cubicBezTo>
                    <a:pt x="f6" y="f10"/>
                    <a:pt x="f11" y="f12"/>
                    <a:pt x="f13" y="f8"/>
                  </a:cubicBezTo>
                  <a:cubicBezTo>
                    <a:pt x="f14" y="f7"/>
                    <a:pt x="f15" y="f16"/>
                    <a:pt x="f15" y="f17"/>
                  </a:cubicBezTo>
                  <a:cubicBezTo>
                    <a:pt x="f5" y="f18"/>
                    <a:pt x="f19" y="f5"/>
                    <a:pt x="f9" y="f5"/>
                  </a:cubicBezTo>
                  <a:cubicBezTo>
                    <a:pt x="f20" y="f5"/>
                    <a:pt x="f21" y="f22"/>
                    <a:pt x="f8" y="f9"/>
                  </a:cubicBezTo>
                  <a:close/>
                </a:path>
              </a:pathLst>
            </a:custGeom>
            <a:solidFill>
              <a:srgbClr val="EFDC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Freeform 134">
              <a:extLst>
                <a:ext uri="{FF2B5EF4-FFF2-40B4-BE49-F238E27FC236}">
                  <a16:creationId xmlns:a16="http://schemas.microsoft.com/office/drawing/2014/main" id="{66067971-6AE8-86D7-0396-A7CD760E0A40}"/>
                </a:ext>
              </a:extLst>
            </p:cNvPr>
            <p:cNvSpPr/>
            <p:nvPr/>
          </p:nvSpPr>
          <p:spPr>
            <a:xfrm>
              <a:off x="14035089" y="3017840"/>
              <a:ext cx="76196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7"/>
                <a:gd name="f8" fmla="val 26"/>
                <a:gd name="f9" fmla="val 14"/>
                <a:gd name="f10" fmla="val 24"/>
                <a:gd name="f11" fmla="val 21"/>
                <a:gd name="f12" fmla="val 6"/>
                <a:gd name="f13" fmla="val 7"/>
                <a:gd name="f14" fmla="val 1"/>
                <a:gd name="f15" fmla="val 22"/>
                <a:gd name="f16" fmla="val 5"/>
                <a:gd name="f17" fmla="+- 0 0 -90"/>
                <a:gd name="f18" fmla="*/ f3 1 28"/>
                <a:gd name="f19" fmla="*/ f4 1 2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8"/>
                <a:gd name="f28" fmla="*/ f24 1 27"/>
                <a:gd name="f29" fmla="*/ 26 f25 1"/>
                <a:gd name="f30" fmla="*/ 14 f24 1"/>
                <a:gd name="f31" fmla="*/ 14 f25 1"/>
                <a:gd name="f32" fmla="*/ 27 f24 1"/>
                <a:gd name="f33" fmla="*/ 0 f25 1"/>
                <a:gd name="f34" fmla="*/ 0 f24 1"/>
                <a:gd name="f35" fmla="+- f26 0 f1"/>
                <a:gd name="f36" fmla="*/ f29 1 28"/>
                <a:gd name="f37" fmla="*/ f30 1 27"/>
                <a:gd name="f38" fmla="*/ f31 1 28"/>
                <a:gd name="f39" fmla="*/ f32 1 27"/>
                <a:gd name="f40" fmla="*/ f33 1 28"/>
                <a:gd name="f41" fmla="*/ f34 1 27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57"/>
                </a:cxn>
                <a:cxn ang="f35">
                  <a:pos x="f58" y="f61"/>
                </a:cxn>
                <a:cxn ang="f35">
                  <a:pos x="f56" y="f57"/>
                </a:cxn>
              </a:cxnLst>
              <a:rect l="f52" t="f55" r="f53" b="f54"/>
              <a:pathLst>
                <a:path w="28" h="27">
                  <a:moveTo>
                    <a:pt x="f8" y="f9"/>
                  </a:moveTo>
                  <a:cubicBezTo>
                    <a:pt x="f6" y="f10"/>
                    <a:pt x="f11" y="f7"/>
                    <a:pt x="f9" y="f7"/>
                  </a:cubicBezTo>
                  <a:cubicBezTo>
                    <a:pt x="f12" y="f7"/>
                    <a:pt x="f5" y="f11"/>
                    <a:pt x="f5" y="f9"/>
                  </a:cubicBezTo>
                  <a:cubicBezTo>
                    <a:pt x="f5" y="f13"/>
                    <a:pt x="f12" y="f14"/>
                    <a:pt x="f9" y="f5"/>
                  </a:cubicBezTo>
                  <a:cubicBezTo>
                    <a:pt x="f15" y="f5"/>
                    <a:pt x="f7" y="f16"/>
                    <a:pt x="f8" y="f9"/>
                  </a:cubicBezTo>
                  <a:close/>
                </a:path>
              </a:pathLst>
            </a:custGeom>
            <a:solidFill>
              <a:srgbClr val="EFDB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Freeform 135">
              <a:extLst>
                <a:ext uri="{FF2B5EF4-FFF2-40B4-BE49-F238E27FC236}">
                  <a16:creationId xmlns:a16="http://schemas.microsoft.com/office/drawing/2014/main" id="{12C01B06-CEA7-A82C-3ACA-DB3FBC0047FE}"/>
                </a:ext>
              </a:extLst>
            </p:cNvPr>
            <p:cNvSpPr/>
            <p:nvPr/>
          </p:nvSpPr>
          <p:spPr>
            <a:xfrm>
              <a:off x="13925553" y="2511427"/>
              <a:ext cx="55558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7"/>
                <a:gd name="f8" fmla="val 8"/>
                <a:gd name="f9" fmla="val 2"/>
                <a:gd name="f10" fmla="val 26"/>
                <a:gd name="f11" fmla="val 1"/>
                <a:gd name="f12" fmla="val 20"/>
                <a:gd name="f13" fmla="val 16"/>
                <a:gd name="f14" fmla="val 9"/>
                <a:gd name="f15" fmla="val 15"/>
                <a:gd name="f16" fmla="val 19"/>
                <a:gd name="f17" fmla="val 4"/>
                <a:gd name="f18" fmla="val 11"/>
                <a:gd name="f19" fmla="val 14"/>
                <a:gd name="f20" fmla="val 23"/>
                <a:gd name="f21" fmla="+- 0 0 -90"/>
                <a:gd name="f22" fmla="*/ f3 1 21"/>
                <a:gd name="f23" fmla="*/ f4 1 2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1"/>
                <a:gd name="f32" fmla="*/ f28 1 27"/>
                <a:gd name="f33" fmla="*/ 8 f29 1"/>
                <a:gd name="f34" fmla="*/ 27 f28 1"/>
                <a:gd name="f35" fmla="*/ 0 f29 1"/>
                <a:gd name="f36" fmla="*/ 16 f28 1"/>
                <a:gd name="f37" fmla="*/ 9 f29 1"/>
                <a:gd name="f38" fmla="*/ 0 f28 1"/>
                <a:gd name="f39" fmla="*/ 20 f29 1"/>
                <a:gd name="f40" fmla="*/ 11 f28 1"/>
                <a:gd name="f41" fmla="+- f30 0 f1"/>
                <a:gd name="f42" fmla="*/ f33 1 21"/>
                <a:gd name="f43" fmla="*/ f34 1 27"/>
                <a:gd name="f44" fmla="*/ f35 1 21"/>
                <a:gd name="f45" fmla="*/ f36 1 27"/>
                <a:gd name="f46" fmla="*/ f37 1 21"/>
                <a:gd name="f47" fmla="*/ f38 1 27"/>
                <a:gd name="f48" fmla="*/ f39 1 21"/>
                <a:gd name="f49" fmla="*/ f40 1 27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21" h="27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4"/>
                    <a:pt x="f11" y="f9"/>
                    <a:pt x="f14" y="f5"/>
                  </a:cubicBezTo>
                  <a:cubicBezTo>
                    <a:pt x="f15" y="f5"/>
                    <a:pt x="f16" y="f17"/>
                    <a:pt x="f12" y="f18"/>
                  </a:cubicBezTo>
                  <a:cubicBezTo>
                    <a:pt x="f6" y="f12"/>
                    <a:pt x="f19" y="f20"/>
                    <a:pt x="f8" y="f7"/>
                  </a:cubicBezTo>
                  <a:close/>
                </a:path>
              </a:pathLst>
            </a:custGeom>
            <a:solidFill>
              <a:srgbClr val="F1DA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Freeform 136">
              <a:extLst>
                <a:ext uri="{FF2B5EF4-FFF2-40B4-BE49-F238E27FC236}">
                  <a16:creationId xmlns:a16="http://schemas.microsoft.com/office/drawing/2014/main" id="{AA1FDDEC-DA3E-D273-0ED9-CF29FA738711}"/>
                </a:ext>
              </a:extLst>
            </p:cNvPr>
            <p:cNvSpPr/>
            <p:nvPr/>
          </p:nvSpPr>
          <p:spPr>
            <a:xfrm>
              <a:off x="17006889" y="5567360"/>
              <a:ext cx="39684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47"/>
                <a:gd name="f8" fmla="val 38"/>
                <a:gd name="f9" fmla="val 18"/>
                <a:gd name="f10" fmla="val 31"/>
                <a:gd name="f11" fmla="+- 0 0 -90"/>
                <a:gd name="f12" fmla="*/ f3 1 15"/>
                <a:gd name="f13" fmla="*/ f4 1 47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15"/>
                <a:gd name="f22" fmla="*/ f18 1 47"/>
                <a:gd name="f23" fmla="*/ 15 f19 1"/>
                <a:gd name="f24" fmla="*/ 47 f18 1"/>
                <a:gd name="f25" fmla="*/ 0 f18 1"/>
                <a:gd name="f26" fmla="+- f20 0 f1"/>
                <a:gd name="f27" fmla="*/ f23 1 15"/>
                <a:gd name="f28" fmla="*/ f24 1 47"/>
                <a:gd name="f29" fmla="*/ f25 1 47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15" h="47">
                  <a:moveTo>
                    <a:pt x="f6" y="f7"/>
                  </a:moveTo>
                  <a:cubicBezTo>
                    <a:pt x="f5" y="f8"/>
                    <a:pt x="f5" y="f9"/>
                    <a:pt x="f6" y="f5"/>
                  </a:cubicBezTo>
                  <a:cubicBezTo>
                    <a:pt x="f6" y="f6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EBAB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Freeform 137">
              <a:extLst>
                <a:ext uri="{FF2B5EF4-FFF2-40B4-BE49-F238E27FC236}">
                  <a16:creationId xmlns:a16="http://schemas.microsoft.com/office/drawing/2014/main" id="{53094AB6-D5E2-3ACA-78E0-CD755B692C57}"/>
                </a:ext>
              </a:extLst>
            </p:cNvPr>
            <p:cNvSpPr/>
            <p:nvPr/>
          </p:nvSpPr>
          <p:spPr>
            <a:xfrm>
              <a:off x="16740185" y="6665911"/>
              <a:ext cx="93661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3"/>
                <a:gd name="f8" fmla="val 3"/>
                <a:gd name="f9" fmla="val 7"/>
                <a:gd name="f10" fmla="val 18"/>
                <a:gd name="f11" fmla="val 29"/>
                <a:gd name="f12" fmla="val 2"/>
                <a:gd name="f13" fmla="val 9"/>
                <a:gd name="f14" fmla="val 15"/>
                <a:gd name="f15" fmla="val 10"/>
                <a:gd name="f16" fmla="val 13"/>
                <a:gd name="f17" fmla="+- 0 0 -90"/>
                <a:gd name="f18" fmla="*/ f3 1 35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5"/>
                <a:gd name="f28" fmla="*/ f24 1 23"/>
                <a:gd name="f29" fmla="*/ 0 f25 1"/>
                <a:gd name="f30" fmla="*/ 23 f24 1"/>
                <a:gd name="f31" fmla="*/ 29 f25 1"/>
                <a:gd name="f32" fmla="*/ 2 f24 1"/>
                <a:gd name="f33" fmla="*/ 35 f25 1"/>
                <a:gd name="f34" fmla="*/ 15 f24 1"/>
                <a:gd name="f35" fmla="+- f26 0 f1"/>
                <a:gd name="f36" fmla="*/ f29 1 35"/>
                <a:gd name="f37" fmla="*/ f30 1 23"/>
                <a:gd name="f38" fmla="*/ f31 1 35"/>
                <a:gd name="f39" fmla="*/ f32 1 23"/>
                <a:gd name="f40" fmla="*/ f33 1 35"/>
                <a:gd name="f41" fmla="*/ f34 1 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35" h="23">
                  <a:moveTo>
                    <a:pt x="f5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6" y="f5"/>
                    <a:pt x="f6" y="f13"/>
                    <a:pt x="f6" y="f14"/>
                  </a:cubicBezTo>
                  <a:cubicBezTo>
                    <a:pt x="f7" y="f14"/>
                    <a:pt x="f15" y="f16"/>
                    <a:pt x="f5" y="f7"/>
                  </a:cubicBezTo>
                  <a:close/>
                </a:path>
              </a:pathLst>
            </a:custGeom>
            <a:solidFill>
              <a:srgbClr val="EBAB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Freeform 138">
              <a:extLst>
                <a:ext uri="{FF2B5EF4-FFF2-40B4-BE49-F238E27FC236}">
                  <a16:creationId xmlns:a16="http://schemas.microsoft.com/office/drawing/2014/main" id="{66626BE1-0EF5-DA91-374E-0BAB25F72C33}"/>
                </a:ext>
              </a:extLst>
            </p:cNvPr>
            <p:cNvSpPr/>
            <p:nvPr/>
          </p:nvSpPr>
          <p:spPr>
            <a:xfrm>
              <a:off x="14678021" y="3989390"/>
              <a:ext cx="119064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81"/>
                <a:gd name="f8" fmla="val 18"/>
                <a:gd name="f9" fmla="val 78"/>
                <a:gd name="f10" fmla="val 2"/>
                <a:gd name="f11" fmla="val 64"/>
                <a:gd name="f12" fmla="val 5"/>
                <a:gd name="f13" fmla="val 53"/>
                <a:gd name="f14" fmla="val 8"/>
                <a:gd name="f15" fmla="val 36"/>
                <a:gd name="f16" fmla="val 7"/>
                <a:gd name="f17" fmla="val 27"/>
                <a:gd name="f18" fmla="val 4"/>
                <a:gd name="f19" fmla="val 13"/>
                <a:gd name="f20" fmla="val 33"/>
                <a:gd name="f21" fmla="val 6"/>
                <a:gd name="f22" fmla="val 25"/>
                <a:gd name="f23" fmla="val 16"/>
                <a:gd name="f24" fmla="val 24"/>
                <a:gd name="f25" fmla="val 31"/>
                <a:gd name="f26" fmla="val 35"/>
                <a:gd name="f27" fmla="val 59"/>
                <a:gd name="f28" fmla="val 39"/>
                <a:gd name="f29" fmla="val 75"/>
                <a:gd name="f30" fmla="+- 0 0 -90"/>
                <a:gd name="f31" fmla="*/ f3 1 44"/>
                <a:gd name="f32" fmla="*/ f4 1 8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44"/>
                <a:gd name="f41" fmla="*/ f37 1 81"/>
                <a:gd name="f42" fmla="*/ 18 f38 1"/>
                <a:gd name="f43" fmla="*/ 81 f37 1"/>
                <a:gd name="f44" fmla="*/ 5 f38 1"/>
                <a:gd name="f45" fmla="*/ 53 f37 1"/>
                <a:gd name="f46" fmla="*/ 7 f38 1"/>
                <a:gd name="f47" fmla="*/ 27 f37 1"/>
                <a:gd name="f48" fmla="*/ 33 f38 1"/>
                <a:gd name="f49" fmla="*/ 6 f37 1"/>
                <a:gd name="f50" fmla="*/ 31 f38 1"/>
                <a:gd name="f51" fmla="*/ 35 f37 1"/>
                <a:gd name="f52" fmla="+- f39 0 f1"/>
                <a:gd name="f53" fmla="*/ f42 1 44"/>
                <a:gd name="f54" fmla="*/ f43 1 81"/>
                <a:gd name="f55" fmla="*/ f44 1 44"/>
                <a:gd name="f56" fmla="*/ f45 1 81"/>
                <a:gd name="f57" fmla="*/ f46 1 44"/>
                <a:gd name="f58" fmla="*/ f47 1 81"/>
                <a:gd name="f59" fmla="*/ f48 1 44"/>
                <a:gd name="f60" fmla="*/ f49 1 81"/>
                <a:gd name="f61" fmla="*/ f50 1 44"/>
                <a:gd name="f62" fmla="*/ f51 1 81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44" h="81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6"/>
                    <a:pt x="f14" y="f15"/>
                    <a:pt x="f16" y="f17"/>
                  </a:cubicBezTo>
                  <a:cubicBezTo>
                    <a:pt x="f18" y="f16"/>
                    <a:pt x="f19" y="f5"/>
                    <a:pt x="f20" y="f21"/>
                  </a:cubicBezTo>
                  <a:cubicBezTo>
                    <a:pt x="f22" y="f23"/>
                    <a:pt x="f24" y="f24"/>
                    <a:pt x="f25" y="f26"/>
                  </a:cubicBezTo>
                  <a:cubicBezTo>
                    <a:pt x="f6" y="f27"/>
                    <a:pt x="f28" y="f29"/>
                    <a:pt x="f8" y="f7"/>
                  </a:cubicBezTo>
                  <a:close/>
                </a:path>
              </a:pathLst>
            </a:custGeom>
            <a:solidFill>
              <a:srgbClr val="E7C5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Freeform 139">
              <a:extLst>
                <a:ext uri="{FF2B5EF4-FFF2-40B4-BE49-F238E27FC236}">
                  <a16:creationId xmlns:a16="http://schemas.microsoft.com/office/drawing/2014/main" id="{CC94E091-BA6E-CB6A-5F83-3997A32B12C4}"/>
                </a:ext>
              </a:extLst>
            </p:cNvPr>
            <p:cNvSpPr/>
            <p:nvPr/>
          </p:nvSpPr>
          <p:spPr>
            <a:xfrm>
              <a:off x="12733340" y="3276596"/>
              <a:ext cx="117472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57"/>
                <a:gd name="f8" fmla="val 40"/>
                <a:gd name="f9" fmla="val 43"/>
                <a:gd name="f10" fmla="val 47"/>
                <a:gd name="f11" fmla="val 39"/>
                <a:gd name="f12" fmla="val 25"/>
                <a:gd name="f13" fmla="val 12"/>
                <a:gd name="f14" fmla="val 58"/>
                <a:gd name="f15" fmla="val 22"/>
                <a:gd name="f16" fmla="val 8"/>
                <a:gd name="f17" fmla="val 5"/>
                <a:gd name="f18" fmla="val 20"/>
                <a:gd name="f19" fmla="val 35"/>
                <a:gd name="f20" fmla="val 1"/>
                <a:gd name="f21" fmla="val 15"/>
                <a:gd name="f22" fmla="+- 0 0 -90"/>
                <a:gd name="f23" fmla="*/ f3 1 44"/>
                <a:gd name="f24" fmla="*/ f4 1 5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4"/>
                <a:gd name="f33" fmla="*/ f29 1 57"/>
                <a:gd name="f34" fmla="*/ 44 f30 1"/>
                <a:gd name="f35" fmla="*/ 40 f29 1"/>
                <a:gd name="f36" fmla="*/ 25 f30 1"/>
                <a:gd name="f37" fmla="*/ 57 f29 1"/>
                <a:gd name="f38" fmla="*/ 0 f30 1"/>
                <a:gd name="f39" fmla="*/ 22 f29 1"/>
                <a:gd name="f40" fmla="*/ 20 f30 1"/>
                <a:gd name="f41" fmla="*/ 0 f29 1"/>
                <a:gd name="f42" fmla="+- f31 0 f1"/>
                <a:gd name="f43" fmla="*/ f34 1 44"/>
                <a:gd name="f44" fmla="*/ f35 1 58"/>
                <a:gd name="f45" fmla="*/ f36 1 44"/>
                <a:gd name="f46" fmla="*/ f37 1 58"/>
                <a:gd name="f47" fmla="*/ f38 1 44"/>
                <a:gd name="f48" fmla="*/ f39 1 58"/>
                <a:gd name="f49" fmla="*/ f40 1 44"/>
                <a:gd name="f50" fmla="*/ f41 1 58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44" h="57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3" y="f14"/>
                    <a:pt x="f5" y="f8"/>
                    <a:pt x="f5" y="f15"/>
                  </a:cubicBezTo>
                  <a:cubicBezTo>
                    <a:pt x="f5" y="f16"/>
                    <a:pt x="f17" y="f5"/>
                    <a:pt x="f18" y="f5"/>
                  </a:cubicBezTo>
                  <a:cubicBezTo>
                    <a:pt x="f19" y="f20"/>
                    <a:pt x="f6" y="f21"/>
                    <a:pt x="f6" y="f8"/>
                  </a:cubicBezTo>
                  <a:close/>
                </a:path>
              </a:pathLst>
            </a:custGeom>
            <a:solidFill>
              <a:srgbClr val="FEF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Freeform 140">
              <a:extLst>
                <a:ext uri="{FF2B5EF4-FFF2-40B4-BE49-F238E27FC236}">
                  <a16:creationId xmlns:a16="http://schemas.microsoft.com/office/drawing/2014/main" id="{CE7C4931-BA86-2D92-F600-E0E6C49047B6}"/>
                </a:ext>
              </a:extLst>
            </p:cNvPr>
            <p:cNvSpPr/>
            <p:nvPr/>
          </p:nvSpPr>
          <p:spPr>
            <a:xfrm>
              <a:off x="13004797" y="3276596"/>
              <a:ext cx="77788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44"/>
                <a:gd name="f8" fmla="val 29"/>
                <a:gd name="f9" fmla="val 27"/>
                <a:gd name="f10" fmla="val 34"/>
                <a:gd name="f11" fmla="val 19"/>
                <a:gd name="f12" fmla="val 43"/>
                <a:gd name="f13" fmla="val 3"/>
                <a:gd name="f14" fmla="val 41"/>
                <a:gd name="f15" fmla="val 4"/>
                <a:gd name="f16" fmla="val 25"/>
                <a:gd name="f17" fmla="val 2"/>
                <a:gd name="f18" fmla="val 13"/>
                <a:gd name="f19" fmla="val 7"/>
                <a:gd name="f20" fmla="val 11"/>
                <a:gd name="f21" fmla="val 1"/>
                <a:gd name="f22" fmla="val 24"/>
                <a:gd name="f23" fmla="val 14"/>
                <a:gd name="f24" fmla="+- 0 0 -90"/>
                <a:gd name="f25" fmla="*/ f3 1 28"/>
                <a:gd name="f26" fmla="*/ f4 1 4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8"/>
                <a:gd name="f35" fmla="*/ f31 1 44"/>
                <a:gd name="f36" fmla="*/ 29 f32 1"/>
                <a:gd name="f37" fmla="*/ 27 f31 1"/>
                <a:gd name="f38" fmla="*/ 19 f32 1"/>
                <a:gd name="f39" fmla="*/ 43 f31 1"/>
                <a:gd name="f40" fmla="*/ 2 f32 1"/>
                <a:gd name="f41" fmla="*/ 13 f31 1"/>
                <a:gd name="f42" fmla="*/ 11 f32 1"/>
                <a:gd name="f43" fmla="*/ 1 f31 1"/>
                <a:gd name="f44" fmla="+- f33 0 f1"/>
                <a:gd name="f45" fmla="*/ f36 1 29"/>
                <a:gd name="f46" fmla="*/ f37 1 44"/>
                <a:gd name="f47" fmla="*/ f38 1 29"/>
                <a:gd name="f48" fmla="*/ f39 1 44"/>
                <a:gd name="f49" fmla="*/ f40 1 29"/>
                <a:gd name="f50" fmla="*/ f41 1 44"/>
                <a:gd name="f51" fmla="*/ f42 1 29"/>
                <a:gd name="f52" fmla="*/ f43 1 4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28" h="44">
                  <a:moveTo>
                    <a:pt x="f8" y="f9"/>
                  </a:moveTo>
                  <a:cubicBezTo>
                    <a:pt x="f8" y="f10"/>
                    <a:pt x="f8" y="f7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5" y="f19"/>
                    <a:pt x="f15" y="f5"/>
                    <a:pt x="f20" y="f21"/>
                  </a:cubicBezTo>
                  <a:cubicBezTo>
                    <a:pt x="f22" y="f13"/>
                    <a:pt x="f8" y="f23"/>
                    <a:pt x="f8" y="f9"/>
                  </a:cubicBezTo>
                  <a:close/>
                </a:path>
              </a:pathLst>
            </a:custGeom>
            <a:solidFill>
              <a:srgbClr val="FDF8E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Freeform 141">
              <a:extLst>
                <a:ext uri="{FF2B5EF4-FFF2-40B4-BE49-F238E27FC236}">
                  <a16:creationId xmlns:a16="http://schemas.microsoft.com/office/drawing/2014/main" id="{6D433BD2-53BF-799A-BC7C-8ABC4E1ED442}"/>
                </a:ext>
              </a:extLst>
            </p:cNvPr>
            <p:cNvSpPr/>
            <p:nvPr/>
          </p:nvSpPr>
          <p:spPr>
            <a:xfrm>
              <a:off x="12523786" y="3381378"/>
              <a:ext cx="71442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5"/>
                <a:gd name="f8" fmla="val 24"/>
                <a:gd name="f9" fmla="val 30"/>
                <a:gd name="f10" fmla="val 22"/>
                <a:gd name="f11" fmla="val 35"/>
                <a:gd name="f12" fmla="val 16"/>
                <a:gd name="f13" fmla="val 43"/>
                <a:gd name="f14" fmla="val 4"/>
                <a:gd name="f15" fmla="val 40"/>
                <a:gd name="f16" fmla="val 1"/>
                <a:gd name="f17" fmla="val 28"/>
                <a:gd name="f18" fmla="val 17"/>
                <a:gd name="f19" fmla="val 9"/>
                <a:gd name="f20" fmla="val 10"/>
                <a:gd name="f21" fmla="val 2"/>
                <a:gd name="f22" fmla="val 5"/>
                <a:gd name="f23" fmla="val 23"/>
                <a:gd name="f24" fmla="val 18"/>
                <a:gd name="f25" fmla="+- 0 0 -90"/>
                <a:gd name="f26" fmla="*/ f3 1 27"/>
                <a:gd name="f27" fmla="*/ f4 1 4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7"/>
                <a:gd name="f36" fmla="*/ f32 1 45"/>
                <a:gd name="f37" fmla="*/ 24 f33 1"/>
                <a:gd name="f38" fmla="*/ 30 f32 1"/>
                <a:gd name="f39" fmla="*/ 16 f33 1"/>
                <a:gd name="f40" fmla="*/ 43 f32 1"/>
                <a:gd name="f41" fmla="*/ 0 f33 1"/>
                <a:gd name="f42" fmla="*/ 17 f32 1"/>
                <a:gd name="f43" fmla="*/ 10 f33 1"/>
                <a:gd name="f44" fmla="*/ 2 f32 1"/>
                <a:gd name="f45" fmla="+- f34 0 f1"/>
                <a:gd name="f46" fmla="*/ f37 1 27"/>
                <a:gd name="f47" fmla="*/ f38 1 45"/>
                <a:gd name="f48" fmla="*/ f39 1 27"/>
                <a:gd name="f49" fmla="*/ f40 1 45"/>
                <a:gd name="f50" fmla="*/ f41 1 27"/>
                <a:gd name="f51" fmla="*/ f42 1 45"/>
                <a:gd name="f52" fmla="*/ f43 1 27"/>
                <a:gd name="f53" fmla="*/ f44 1 45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7" h="45">
                  <a:moveTo>
                    <a:pt x="f8" y="f9"/>
                  </a:moveTo>
                  <a:cubicBezTo>
                    <a:pt x="f10" y="f11"/>
                    <a:pt x="f6" y="f7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16" y="f5"/>
                    <a:pt x="f20" y="f21"/>
                  </a:cubicBezTo>
                  <a:cubicBezTo>
                    <a:pt x="f8" y="f22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FDF9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Freeform 142">
              <a:extLst>
                <a:ext uri="{FF2B5EF4-FFF2-40B4-BE49-F238E27FC236}">
                  <a16:creationId xmlns:a16="http://schemas.microsoft.com/office/drawing/2014/main" id="{007AC649-1CE6-3FA5-022E-51445AC4B54B}"/>
                </a:ext>
              </a:extLst>
            </p:cNvPr>
            <p:cNvSpPr/>
            <p:nvPr/>
          </p:nvSpPr>
          <p:spPr>
            <a:xfrm>
              <a:off x="12815892" y="3635370"/>
              <a:ext cx="68259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7"/>
                <a:gd name="f8" fmla="val 23"/>
                <a:gd name="f9" fmla="val 24"/>
                <a:gd name="f10" fmla="val 29"/>
                <a:gd name="f11" fmla="val 15"/>
                <a:gd name="f12" fmla="val 36"/>
                <a:gd name="f13" fmla="val 4"/>
                <a:gd name="f14" fmla="val 34"/>
                <a:gd name="f15" fmla="val 27"/>
                <a:gd name="f16" fmla="val 1"/>
                <a:gd name="f17" fmla="val 16"/>
                <a:gd name="f18" fmla="val 9"/>
                <a:gd name="f19" fmla="val 11"/>
                <a:gd name="f20" fmla="val 2"/>
                <a:gd name="f21" fmla="val 22"/>
                <a:gd name="f22" fmla="val 13"/>
                <a:gd name="f23" fmla="+- 0 0 -90"/>
                <a:gd name="f24" fmla="*/ f3 1 25"/>
                <a:gd name="f25" fmla="*/ f4 1 3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5"/>
                <a:gd name="f34" fmla="*/ f30 1 37"/>
                <a:gd name="f35" fmla="*/ 25 f31 1"/>
                <a:gd name="f36" fmla="*/ 23 f30 1"/>
                <a:gd name="f37" fmla="*/ 15 f31 1"/>
                <a:gd name="f38" fmla="*/ 36 f30 1"/>
                <a:gd name="f39" fmla="*/ 1 f31 1"/>
                <a:gd name="f40" fmla="*/ 16 f30 1"/>
                <a:gd name="f41" fmla="*/ 11 f31 1"/>
                <a:gd name="f42" fmla="*/ 2 f30 1"/>
                <a:gd name="f43" fmla="+- f32 0 f1"/>
                <a:gd name="f44" fmla="*/ f35 1 25"/>
                <a:gd name="f45" fmla="*/ f36 1 37"/>
                <a:gd name="f46" fmla="*/ f37 1 25"/>
                <a:gd name="f47" fmla="*/ f38 1 37"/>
                <a:gd name="f48" fmla="*/ f39 1 25"/>
                <a:gd name="f49" fmla="*/ f40 1 37"/>
                <a:gd name="f50" fmla="*/ f41 1 25"/>
                <a:gd name="f51" fmla="*/ f42 1 37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25" h="37">
                  <a:moveTo>
                    <a:pt x="f6" y="f8"/>
                  </a:moveTo>
                  <a:cubicBezTo>
                    <a:pt x="f9" y="f10"/>
                    <a:pt x="f9" y="f7"/>
                    <a:pt x="f11" y="f12"/>
                  </a:cubicBezTo>
                  <a:cubicBezTo>
                    <a:pt x="f13" y="f14"/>
                    <a:pt x="f5" y="f15"/>
                    <a:pt x="f16" y="f17"/>
                  </a:cubicBezTo>
                  <a:cubicBezTo>
                    <a:pt x="f16" y="f18"/>
                    <a:pt x="f16" y="f5"/>
                    <a:pt x="f19" y="f20"/>
                  </a:cubicBezTo>
                  <a:cubicBezTo>
                    <a:pt x="f21" y="f13"/>
                    <a:pt x="f6" y="f22"/>
                    <a:pt x="f6" y="f8"/>
                  </a:cubicBezTo>
                  <a:close/>
                </a:path>
              </a:pathLst>
            </a:custGeom>
            <a:solidFill>
              <a:srgbClr val="FDF7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Freeform 143">
              <a:extLst>
                <a:ext uri="{FF2B5EF4-FFF2-40B4-BE49-F238E27FC236}">
                  <a16:creationId xmlns:a16="http://schemas.microsoft.com/office/drawing/2014/main" id="{024CE27B-334A-46E2-F15E-84118E9BA4B5}"/>
                </a:ext>
              </a:extLst>
            </p:cNvPr>
            <p:cNvSpPr/>
            <p:nvPr/>
          </p:nvSpPr>
          <p:spPr>
            <a:xfrm>
              <a:off x="12834939" y="3047996"/>
              <a:ext cx="53977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7"/>
                <a:gd name="f8" fmla="val 1"/>
                <a:gd name="f9" fmla="val 11"/>
                <a:gd name="f10" fmla="val 2"/>
                <a:gd name="f11" fmla="val 7"/>
                <a:gd name="f12" fmla="val 14"/>
                <a:gd name="f13" fmla="val 3"/>
                <a:gd name="f14" fmla="val 9"/>
                <a:gd name="f15" fmla="val 19"/>
                <a:gd name="f16" fmla="val 17"/>
                <a:gd name="f17" fmla="val 21"/>
                <a:gd name="f18" fmla="val 18"/>
                <a:gd name="f19" fmla="val 12"/>
                <a:gd name="f20" fmla="val 26"/>
                <a:gd name="f21" fmla="+- 0 0 -90"/>
                <a:gd name="f22" fmla="*/ f3 1 20"/>
                <a:gd name="f23" fmla="*/ f4 1 2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0"/>
                <a:gd name="f32" fmla="*/ f28 1 27"/>
                <a:gd name="f33" fmla="*/ 1 f29 1"/>
                <a:gd name="f34" fmla="*/ 11 f28 1"/>
                <a:gd name="f35" fmla="*/ 7 f29 1"/>
                <a:gd name="f36" fmla="*/ 2 f28 1"/>
                <a:gd name="f37" fmla="*/ 19 f29 1"/>
                <a:gd name="f38" fmla="*/ 17 f28 1"/>
                <a:gd name="f39" fmla="*/ 12 f29 1"/>
                <a:gd name="f40" fmla="*/ 26 f28 1"/>
                <a:gd name="f41" fmla="+- f30 0 f1"/>
                <a:gd name="f42" fmla="*/ f33 1 20"/>
                <a:gd name="f43" fmla="*/ f34 1 27"/>
                <a:gd name="f44" fmla="*/ f35 1 20"/>
                <a:gd name="f45" fmla="*/ f36 1 27"/>
                <a:gd name="f46" fmla="*/ f37 1 20"/>
                <a:gd name="f47" fmla="*/ f38 1 27"/>
                <a:gd name="f48" fmla="*/ f39 1 20"/>
                <a:gd name="f49" fmla="*/ f40 1 27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20" h="27">
                  <a:moveTo>
                    <a:pt x="f8" y="f9"/>
                  </a:moveTo>
                  <a:cubicBezTo>
                    <a:pt x="f10" y="f11"/>
                    <a:pt x="f5" y="f5"/>
                    <a:pt x="f11" y="f10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5" y="f17"/>
                    <a:pt x="f18" y="f7"/>
                    <a:pt x="f19" y="f20"/>
                  </a:cubicBezTo>
                  <a:cubicBezTo>
                    <a:pt x="f10" y="f20"/>
                    <a:pt x="f8" y="f18"/>
                    <a:pt x="f8" y="f9"/>
                  </a:cubicBezTo>
                  <a:close/>
                </a:path>
              </a:pathLst>
            </a:custGeom>
            <a:solidFill>
              <a:srgbClr val="FDF6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Freeform 144">
              <a:extLst>
                <a:ext uri="{FF2B5EF4-FFF2-40B4-BE49-F238E27FC236}">
                  <a16:creationId xmlns:a16="http://schemas.microsoft.com/office/drawing/2014/main" id="{6433C228-314F-50D3-D7F4-D6B05B52E32C}"/>
                </a:ext>
              </a:extLst>
            </p:cNvPr>
            <p:cNvSpPr/>
            <p:nvPr/>
          </p:nvSpPr>
          <p:spPr>
            <a:xfrm>
              <a:off x="12660316" y="6929442"/>
              <a:ext cx="366710" cy="99853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36"/>
                <a:gd name="f8" fmla="val 371"/>
                <a:gd name="f9" fmla="val 39"/>
                <a:gd name="f10" fmla="val 116"/>
                <a:gd name="f11" fmla="val 32"/>
                <a:gd name="f12" fmla="val 151"/>
                <a:gd name="f13" fmla="val 34"/>
                <a:gd name="f14" fmla="val 185"/>
                <a:gd name="f15" fmla="val 219"/>
                <a:gd name="f16" fmla="val 35"/>
                <a:gd name="f17" fmla="val 227"/>
                <a:gd name="f18" fmla="val 37"/>
                <a:gd name="f19" fmla="val 236"/>
                <a:gd name="f20" fmla="val 245"/>
                <a:gd name="f21" fmla="val 38"/>
                <a:gd name="f22" fmla="val 267"/>
                <a:gd name="f23" fmla="val 41"/>
                <a:gd name="f24" fmla="val 271"/>
                <a:gd name="f25" fmla="val 64"/>
                <a:gd name="f26" fmla="val 272"/>
                <a:gd name="f27" fmla="val 69"/>
                <a:gd name="f28" fmla="val 273"/>
                <a:gd name="f29" fmla="val 74"/>
                <a:gd name="f30" fmla="val 275"/>
                <a:gd name="f31" fmla="val 78"/>
                <a:gd name="f32" fmla="val 277"/>
                <a:gd name="f33" fmla="val 88"/>
                <a:gd name="f34" fmla="val 278"/>
                <a:gd name="f35" fmla="val 94"/>
                <a:gd name="f36" fmla="val 284"/>
                <a:gd name="f37" fmla="val 101"/>
                <a:gd name="f38" fmla="val 289"/>
                <a:gd name="f39" fmla="val 123"/>
                <a:gd name="f40" fmla="val 298"/>
                <a:gd name="f41" fmla="val 126"/>
                <a:gd name="f42" fmla="val 320"/>
                <a:gd name="f43" fmla="val 133"/>
                <a:gd name="f44" fmla="val 339"/>
                <a:gd name="f45" fmla="val 135"/>
                <a:gd name="f46" fmla="val 346"/>
                <a:gd name="f47" fmla="val 353"/>
                <a:gd name="f48" fmla="val 134"/>
                <a:gd name="f49" fmla="val 366"/>
                <a:gd name="f50" fmla="val 129"/>
                <a:gd name="f51" fmla="val 368"/>
                <a:gd name="f52" fmla="val 124"/>
                <a:gd name="f53" fmla="val 367"/>
                <a:gd name="f54" fmla="val 55"/>
                <a:gd name="f55" fmla="val 363"/>
                <a:gd name="f56" fmla="val 358"/>
                <a:gd name="f57" fmla="val 27"/>
                <a:gd name="f58" fmla="val 354"/>
                <a:gd name="f59" fmla="val 19"/>
                <a:gd name="f60" fmla="val 340"/>
                <a:gd name="f61" fmla="val 14"/>
                <a:gd name="f62" fmla="val 11"/>
                <a:gd name="f63" fmla="val 301"/>
                <a:gd name="f64" fmla="val 283"/>
                <a:gd name="f65" fmla="val 6"/>
                <a:gd name="f66" fmla="val 285"/>
                <a:gd name="f67" fmla="val 270"/>
                <a:gd name="f68" fmla="val 7"/>
                <a:gd name="f69" fmla="val 254"/>
                <a:gd name="f70" fmla="val 242"/>
                <a:gd name="f71" fmla="val 230"/>
                <a:gd name="f72" fmla="val 215"/>
                <a:gd name="f73" fmla="val 211"/>
                <a:gd name="f74" fmla="val 207"/>
                <a:gd name="f75" fmla="val 143"/>
                <a:gd name="f76" fmla="val 79"/>
                <a:gd name="f77" fmla="val 15"/>
                <a:gd name="f78" fmla="val 12"/>
                <a:gd name="f79" fmla="val 8"/>
                <a:gd name="f80" fmla="val 9"/>
                <a:gd name="f81" fmla="val 18"/>
                <a:gd name="f82" fmla="val 1"/>
                <a:gd name="f83" fmla="val 36"/>
                <a:gd name="f84" fmla="val 13"/>
                <a:gd name="f85" fmla="val 49"/>
                <a:gd name="f86" fmla="val 83"/>
                <a:gd name="f87" fmla="+- 0 0 -90"/>
                <a:gd name="f88" fmla="*/ f4 1 136"/>
                <a:gd name="f89" fmla="*/ f5 1 371"/>
                <a:gd name="f90" fmla="val f6"/>
                <a:gd name="f91" fmla="val f7"/>
                <a:gd name="f92" fmla="val f8"/>
                <a:gd name="f93" fmla="*/ f87 f0 1"/>
                <a:gd name="f94" fmla="+- f92 0 f90"/>
                <a:gd name="f95" fmla="+- f91 0 f90"/>
                <a:gd name="f96" fmla="*/ f93 1 f3"/>
                <a:gd name="f97" fmla="*/ f95 1 136"/>
                <a:gd name="f98" fmla="*/ f94 1 371"/>
                <a:gd name="f99" fmla="*/ 39 f95 1"/>
                <a:gd name="f100" fmla="*/ 116 f94 1"/>
                <a:gd name="f101" fmla="*/ 219 f94 1"/>
                <a:gd name="f102" fmla="*/ 37 f95 1"/>
                <a:gd name="f103" fmla="*/ 245 f94 1"/>
                <a:gd name="f104" fmla="*/ 64 f95 1"/>
                <a:gd name="f105" fmla="*/ 272 f94 1"/>
                <a:gd name="f106" fmla="*/ 78 f95 1"/>
                <a:gd name="f107" fmla="*/ 277 f94 1"/>
                <a:gd name="f108" fmla="*/ 101 f95 1"/>
                <a:gd name="f109" fmla="*/ 289 f94 1"/>
                <a:gd name="f110" fmla="*/ 133 f95 1"/>
                <a:gd name="f111" fmla="*/ 339 f94 1"/>
                <a:gd name="f112" fmla="*/ 134 f95 1"/>
                <a:gd name="f113" fmla="*/ 360 f94 1"/>
                <a:gd name="f114" fmla="*/ 124 f95 1"/>
                <a:gd name="f115" fmla="*/ 368 f94 1"/>
                <a:gd name="f116" fmla="*/ 55 f95 1"/>
                <a:gd name="f117" fmla="*/ 363 f94 1"/>
                <a:gd name="f118" fmla="*/ 19 f95 1"/>
                <a:gd name="f119" fmla="*/ 340 f94 1"/>
                <a:gd name="f120" fmla="*/ 35 f95 1"/>
                <a:gd name="f121" fmla="*/ 283 f94 1"/>
                <a:gd name="f122" fmla="*/ 7 f95 1"/>
                <a:gd name="f123" fmla="*/ 254 f94 1"/>
                <a:gd name="f124" fmla="*/ 207 f94 1"/>
                <a:gd name="f125" fmla="*/ 15 f94 1"/>
                <a:gd name="f126" fmla="*/ 8 f95 1"/>
                <a:gd name="f127" fmla="*/ 7 f94 1"/>
                <a:gd name="f128" fmla="*/ 36 f95 1"/>
                <a:gd name="f129" fmla="*/ 9 f94 1"/>
                <a:gd name="f130" fmla="+- f96 0 f1"/>
                <a:gd name="f131" fmla="*/ f99 1 136"/>
                <a:gd name="f132" fmla="*/ f100 1 371"/>
                <a:gd name="f133" fmla="*/ f101 1 371"/>
                <a:gd name="f134" fmla="*/ f102 1 136"/>
                <a:gd name="f135" fmla="*/ f103 1 371"/>
                <a:gd name="f136" fmla="*/ f104 1 136"/>
                <a:gd name="f137" fmla="*/ f105 1 371"/>
                <a:gd name="f138" fmla="*/ f106 1 136"/>
                <a:gd name="f139" fmla="*/ f107 1 371"/>
                <a:gd name="f140" fmla="*/ f108 1 136"/>
                <a:gd name="f141" fmla="*/ f109 1 371"/>
                <a:gd name="f142" fmla="*/ f110 1 136"/>
                <a:gd name="f143" fmla="*/ f111 1 371"/>
                <a:gd name="f144" fmla="*/ f112 1 136"/>
                <a:gd name="f145" fmla="*/ f113 1 371"/>
                <a:gd name="f146" fmla="*/ f114 1 136"/>
                <a:gd name="f147" fmla="*/ f115 1 371"/>
                <a:gd name="f148" fmla="*/ f116 1 136"/>
                <a:gd name="f149" fmla="*/ f117 1 371"/>
                <a:gd name="f150" fmla="*/ f118 1 136"/>
                <a:gd name="f151" fmla="*/ f119 1 371"/>
                <a:gd name="f152" fmla="*/ f120 1 136"/>
                <a:gd name="f153" fmla="*/ f121 1 371"/>
                <a:gd name="f154" fmla="*/ f122 1 136"/>
                <a:gd name="f155" fmla="*/ f123 1 371"/>
                <a:gd name="f156" fmla="*/ f124 1 371"/>
                <a:gd name="f157" fmla="*/ f125 1 371"/>
                <a:gd name="f158" fmla="*/ f126 1 136"/>
                <a:gd name="f159" fmla="*/ f127 1 371"/>
                <a:gd name="f160" fmla="*/ f128 1 136"/>
                <a:gd name="f161" fmla="*/ f129 1 371"/>
                <a:gd name="f162" fmla="*/ 0 1 f97"/>
                <a:gd name="f163" fmla="*/ f91 1 f97"/>
                <a:gd name="f164" fmla="*/ 0 1 f98"/>
                <a:gd name="f165" fmla="*/ f92 1 f98"/>
                <a:gd name="f166" fmla="*/ f131 1 f97"/>
                <a:gd name="f167" fmla="*/ f132 1 f98"/>
                <a:gd name="f168" fmla="*/ f133 1 f98"/>
                <a:gd name="f169" fmla="*/ f134 1 f97"/>
                <a:gd name="f170" fmla="*/ f135 1 f98"/>
                <a:gd name="f171" fmla="*/ f136 1 f97"/>
                <a:gd name="f172" fmla="*/ f137 1 f98"/>
                <a:gd name="f173" fmla="*/ f138 1 f97"/>
                <a:gd name="f174" fmla="*/ f139 1 f98"/>
                <a:gd name="f175" fmla="*/ f140 1 f97"/>
                <a:gd name="f176" fmla="*/ f141 1 f98"/>
                <a:gd name="f177" fmla="*/ f142 1 f97"/>
                <a:gd name="f178" fmla="*/ f143 1 f98"/>
                <a:gd name="f179" fmla="*/ f144 1 f97"/>
                <a:gd name="f180" fmla="*/ f145 1 f98"/>
                <a:gd name="f181" fmla="*/ f146 1 f97"/>
                <a:gd name="f182" fmla="*/ f147 1 f98"/>
                <a:gd name="f183" fmla="*/ f148 1 f97"/>
                <a:gd name="f184" fmla="*/ f149 1 f98"/>
                <a:gd name="f185" fmla="*/ f150 1 f97"/>
                <a:gd name="f186" fmla="*/ f151 1 f98"/>
                <a:gd name="f187" fmla="*/ f152 1 f97"/>
                <a:gd name="f188" fmla="*/ f153 1 f98"/>
                <a:gd name="f189" fmla="*/ f154 1 f97"/>
                <a:gd name="f190" fmla="*/ f155 1 f98"/>
                <a:gd name="f191" fmla="*/ f156 1 f98"/>
                <a:gd name="f192" fmla="*/ f157 1 f98"/>
                <a:gd name="f193" fmla="*/ f158 1 f97"/>
                <a:gd name="f194" fmla="*/ f159 1 f98"/>
                <a:gd name="f195" fmla="*/ f160 1 f97"/>
                <a:gd name="f196" fmla="*/ f161 1 f98"/>
                <a:gd name="f197" fmla="*/ f162 f88 1"/>
                <a:gd name="f198" fmla="*/ f163 f88 1"/>
                <a:gd name="f199" fmla="*/ f165 f89 1"/>
                <a:gd name="f200" fmla="*/ f164 f89 1"/>
                <a:gd name="f201" fmla="*/ f166 f88 1"/>
                <a:gd name="f202" fmla="*/ f167 f89 1"/>
                <a:gd name="f203" fmla="*/ f168 f89 1"/>
                <a:gd name="f204" fmla="*/ f169 f88 1"/>
                <a:gd name="f205" fmla="*/ f170 f89 1"/>
                <a:gd name="f206" fmla="*/ f171 f88 1"/>
                <a:gd name="f207" fmla="*/ f172 f89 1"/>
                <a:gd name="f208" fmla="*/ f173 f88 1"/>
                <a:gd name="f209" fmla="*/ f174 f89 1"/>
                <a:gd name="f210" fmla="*/ f175 f88 1"/>
                <a:gd name="f211" fmla="*/ f176 f89 1"/>
                <a:gd name="f212" fmla="*/ f177 f88 1"/>
                <a:gd name="f213" fmla="*/ f178 f89 1"/>
                <a:gd name="f214" fmla="*/ f179 f88 1"/>
                <a:gd name="f215" fmla="*/ f180 f89 1"/>
                <a:gd name="f216" fmla="*/ f181 f88 1"/>
                <a:gd name="f217" fmla="*/ f182 f89 1"/>
                <a:gd name="f218" fmla="*/ f183 f88 1"/>
                <a:gd name="f219" fmla="*/ f184 f89 1"/>
                <a:gd name="f220" fmla="*/ f185 f88 1"/>
                <a:gd name="f221" fmla="*/ f186 f89 1"/>
                <a:gd name="f222" fmla="*/ f187 f88 1"/>
                <a:gd name="f223" fmla="*/ f188 f89 1"/>
                <a:gd name="f224" fmla="*/ f189 f88 1"/>
                <a:gd name="f225" fmla="*/ f190 f89 1"/>
                <a:gd name="f226" fmla="*/ f191 f89 1"/>
                <a:gd name="f227" fmla="*/ f192 f89 1"/>
                <a:gd name="f228" fmla="*/ f193 f88 1"/>
                <a:gd name="f229" fmla="*/ f194 f89 1"/>
                <a:gd name="f230" fmla="*/ f195 f88 1"/>
                <a:gd name="f231" fmla="*/ f196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201" y="f202"/>
                </a:cxn>
                <a:cxn ang="f130">
                  <a:pos x="f201" y="f203"/>
                </a:cxn>
                <a:cxn ang="f130">
                  <a:pos x="f201" y="f203"/>
                </a:cxn>
                <a:cxn ang="f130">
                  <a:pos x="f204" y="f205"/>
                </a:cxn>
                <a:cxn ang="f130">
                  <a:pos x="f206" y="f207"/>
                </a:cxn>
                <a:cxn ang="f130">
                  <a:pos x="f208" y="f209"/>
                </a:cxn>
                <a:cxn ang="f130">
                  <a:pos x="f210" y="f211"/>
                </a:cxn>
                <a:cxn ang="f130">
                  <a:pos x="f212" y="f213"/>
                </a:cxn>
                <a:cxn ang="f130">
                  <a:pos x="f214" y="f215"/>
                </a:cxn>
                <a:cxn ang="f130">
                  <a:pos x="f216" y="f217"/>
                </a:cxn>
                <a:cxn ang="f130">
                  <a:pos x="f218" y="f219"/>
                </a:cxn>
                <a:cxn ang="f130">
                  <a:pos x="f220" y="f221"/>
                </a:cxn>
                <a:cxn ang="f130">
                  <a:pos x="f222" y="f223"/>
                </a:cxn>
                <a:cxn ang="f130">
                  <a:pos x="f224" y="f225"/>
                </a:cxn>
                <a:cxn ang="f130">
                  <a:pos x="f224" y="f203"/>
                </a:cxn>
                <a:cxn ang="f130">
                  <a:pos x="f224" y="f226"/>
                </a:cxn>
                <a:cxn ang="f130">
                  <a:pos x="f224" y="f227"/>
                </a:cxn>
                <a:cxn ang="f130">
                  <a:pos x="f228" y="f229"/>
                </a:cxn>
                <a:cxn ang="f130">
                  <a:pos x="f230" y="f231"/>
                </a:cxn>
                <a:cxn ang="f130">
                  <a:pos x="f222" y="f227"/>
                </a:cxn>
                <a:cxn ang="f130">
                  <a:pos x="f201" y="f202"/>
                </a:cxn>
              </a:cxnLst>
              <a:rect l="f197" t="f200" r="f198" b="f199"/>
              <a:pathLst>
                <a:path w="136" h="371">
                  <a:moveTo>
                    <a:pt x="f9" y="f10"/>
                  </a:moveTo>
                  <a:cubicBezTo>
                    <a:pt x="f11" y="f12"/>
                    <a:pt x="f13" y="f14"/>
                    <a:pt x="f9" y="f15"/>
                  </a:cubicBezTo>
                  <a:cubicBezTo>
                    <a:pt x="f9" y="f15"/>
                    <a:pt x="f9" y="f15"/>
                    <a:pt x="f9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7" y="f47"/>
                    <a:pt x="f48" y="f2"/>
                  </a:cubicBezTo>
                  <a:cubicBezTo>
                    <a:pt x="f43" y="f49"/>
                    <a:pt x="f50" y="f51"/>
                    <a:pt x="f52" y="f51"/>
                  </a:cubicBezTo>
                  <a:cubicBezTo>
                    <a:pt x="f37" y="f53"/>
                    <a:pt x="f31" y="f8"/>
                    <a:pt x="f54" y="f55"/>
                  </a:cubicBezTo>
                  <a:cubicBezTo>
                    <a:pt x="f23" y="f56"/>
                    <a:pt x="f57" y="f58"/>
                    <a:pt x="f59" y="f60"/>
                  </a:cubicBezTo>
                  <a:cubicBezTo>
                    <a:pt x="f61" y="f42"/>
                    <a:pt x="f62" y="f63"/>
                    <a:pt x="f16" y="f64"/>
                  </a:cubicBezTo>
                  <a:cubicBezTo>
                    <a:pt x="f65" y="f66"/>
                    <a:pt x="f65" y="f67"/>
                    <a:pt x="f68" y="f69"/>
                  </a:cubicBezTo>
                  <a:cubicBezTo>
                    <a:pt x="f6" y="f70"/>
                    <a:pt x="f6" y="f71"/>
                    <a:pt x="f68" y="f15"/>
                  </a:cubicBezTo>
                  <a:cubicBezTo>
                    <a:pt x="f68" y="f72"/>
                    <a:pt x="f68" y="f73"/>
                    <a:pt x="f68" y="f74"/>
                  </a:cubicBezTo>
                  <a:cubicBezTo>
                    <a:pt x="f68" y="f75"/>
                    <a:pt x="f68" y="f76"/>
                    <a:pt x="f68" y="f77"/>
                  </a:cubicBezTo>
                  <a:cubicBezTo>
                    <a:pt x="f68" y="f78"/>
                    <a:pt x="f79" y="f80"/>
                    <a:pt x="f79" y="f68"/>
                  </a:cubicBezTo>
                  <a:cubicBezTo>
                    <a:pt x="f81" y="f6"/>
                    <a:pt x="f57" y="f82"/>
                    <a:pt x="f83" y="f80"/>
                  </a:cubicBezTo>
                  <a:cubicBezTo>
                    <a:pt x="f18" y="f62"/>
                    <a:pt x="f18" y="f84"/>
                    <a:pt x="f16" y="f77"/>
                  </a:cubicBezTo>
                  <a:cubicBezTo>
                    <a:pt x="f18" y="f85"/>
                    <a:pt x="f13" y="f86"/>
                    <a:pt x="f9" y="f10"/>
                  </a:cubicBezTo>
                  <a:close/>
                </a:path>
              </a:pathLst>
            </a:custGeom>
            <a:solidFill>
              <a:srgbClr val="CB6D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Freeform 145">
              <a:extLst>
                <a:ext uri="{FF2B5EF4-FFF2-40B4-BE49-F238E27FC236}">
                  <a16:creationId xmlns:a16="http://schemas.microsoft.com/office/drawing/2014/main" id="{8C7DC93D-AD03-9E9A-2478-DC973F27939B}"/>
                </a:ext>
              </a:extLst>
            </p:cNvPr>
            <p:cNvSpPr/>
            <p:nvPr/>
          </p:nvSpPr>
          <p:spPr>
            <a:xfrm>
              <a:off x="12539660" y="8132765"/>
              <a:ext cx="446090" cy="8175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6"/>
                <a:gd name="f7" fmla="val 304"/>
                <a:gd name="f8" fmla="val 161"/>
                <a:gd name="f9" fmla="val 297"/>
                <a:gd name="f10" fmla="val 153"/>
                <a:gd name="f11" fmla="val 296"/>
                <a:gd name="f12" fmla="val 145"/>
                <a:gd name="f13" fmla="val 116"/>
                <a:gd name="f14" fmla="val 88"/>
                <a:gd name="f15" fmla="val 59"/>
                <a:gd name="f16" fmla="val 53"/>
                <a:gd name="f17" fmla="val 46"/>
                <a:gd name="f18" fmla="val 299"/>
                <a:gd name="f19" fmla="val 41"/>
                <a:gd name="f20" fmla="val 293"/>
                <a:gd name="f21" fmla="val 47"/>
                <a:gd name="f22" fmla="val 290"/>
                <a:gd name="f23" fmla="val 48"/>
                <a:gd name="f24" fmla="val 287"/>
                <a:gd name="f25" fmla="val 45"/>
                <a:gd name="f26" fmla="val 281"/>
                <a:gd name="f27" fmla="val 51"/>
                <a:gd name="f28" fmla="val 274"/>
                <a:gd name="f29" fmla="val 60"/>
                <a:gd name="f30" fmla="val 275"/>
                <a:gd name="f31" fmla="val 69"/>
                <a:gd name="f32" fmla="val 92"/>
                <a:gd name="f33" fmla="val 115"/>
                <a:gd name="f34" fmla="val 139"/>
                <a:gd name="f35" fmla="val 146"/>
                <a:gd name="f36" fmla="val 155"/>
                <a:gd name="f37" fmla="val 266"/>
                <a:gd name="f38" fmla="val 157"/>
                <a:gd name="f39" fmla="val 258"/>
                <a:gd name="f40" fmla="val 251"/>
                <a:gd name="f41" fmla="val 84"/>
                <a:gd name="f42" fmla="val 252"/>
                <a:gd name="f43" fmla="val 44"/>
                <a:gd name="f44" fmla="val 250"/>
                <a:gd name="f45" fmla="val 39"/>
                <a:gd name="f46" fmla="val 257"/>
                <a:gd name="f47" fmla="val 33"/>
                <a:gd name="f48" fmla="val 261"/>
                <a:gd name="f49" fmla="val 25"/>
                <a:gd name="f50" fmla="val 249"/>
                <a:gd name="f51" fmla="val 32"/>
                <a:gd name="f52" fmla="val 234"/>
                <a:gd name="f53" fmla="val 222"/>
                <a:gd name="f54" fmla="val 225"/>
                <a:gd name="f55" fmla="val 94"/>
                <a:gd name="f56" fmla="val 224"/>
                <a:gd name="f57" fmla="val 128"/>
                <a:gd name="f58" fmla="val 133"/>
                <a:gd name="f59" fmla="val 144"/>
                <a:gd name="f60" fmla="val 223"/>
                <a:gd name="f61" fmla="val 150"/>
                <a:gd name="f62" fmla="val 220"/>
                <a:gd name="f63" fmla="val 213"/>
                <a:gd name="f64" fmla="val 206"/>
                <a:gd name="f65" fmla="val 151"/>
                <a:gd name="f66" fmla="val 202"/>
                <a:gd name="f67" fmla="val 201"/>
                <a:gd name="f68" fmla="val 134"/>
                <a:gd name="f69" fmla="val 129"/>
                <a:gd name="f70" fmla="val 102"/>
                <a:gd name="f71" fmla="val 76"/>
                <a:gd name="f72" fmla="val 49"/>
                <a:gd name="f73" fmla="val 200"/>
                <a:gd name="f74" fmla="val 195"/>
                <a:gd name="f75" fmla="val 28"/>
                <a:gd name="f76" fmla="val 190"/>
                <a:gd name="f77" fmla="val 30"/>
                <a:gd name="f78" fmla="val 185"/>
                <a:gd name="f79" fmla="val 29"/>
                <a:gd name="f80" fmla="val 179"/>
                <a:gd name="f81" fmla="val 36"/>
                <a:gd name="f82" fmla="val 172"/>
                <a:gd name="f83" fmla="val 173"/>
                <a:gd name="f84" fmla="val 55"/>
                <a:gd name="f85" fmla="val 82"/>
                <a:gd name="f86" fmla="val 110"/>
                <a:gd name="f87" fmla="val 137"/>
                <a:gd name="f88" fmla="val 154"/>
                <a:gd name="f89" fmla="val 149"/>
                <a:gd name="f90" fmla="val 106"/>
                <a:gd name="f91" fmla="val 75"/>
                <a:gd name="f92" fmla="val 35"/>
                <a:gd name="f93" fmla="val 18"/>
                <a:gd name="f94" fmla="val 121"/>
                <a:gd name="f95" fmla="val 34"/>
                <a:gd name="f96" fmla="val 122"/>
                <a:gd name="f97" fmla="val 71"/>
                <a:gd name="f98" fmla="val 99"/>
                <a:gd name="f99" fmla="val 127"/>
                <a:gd name="f100" fmla="val 138"/>
                <a:gd name="f101" fmla="val 143"/>
                <a:gd name="f102" fmla="val 119"/>
                <a:gd name="f103" fmla="val 111"/>
                <a:gd name="f104" fmla="val 103"/>
                <a:gd name="f105" fmla="val 100"/>
                <a:gd name="f106" fmla="val 125"/>
                <a:gd name="f107" fmla="val 98"/>
                <a:gd name="f108" fmla="val 54"/>
                <a:gd name="f109" fmla="val 38"/>
                <a:gd name="f110" fmla="val 20"/>
                <a:gd name="f111" fmla="val 14"/>
                <a:gd name="f112" fmla="val 93"/>
                <a:gd name="f113" fmla="val 16"/>
                <a:gd name="f114" fmla="val 83"/>
                <a:gd name="f115" fmla="val 17"/>
                <a:gd name="f116" fmla="val 77"/>
                <a:gd name="f117" fmla="val 70"/>
                <a:gd name="f118" fmla="val 43"/>
                <a:gd name="f119" fmla="val 132"/>
                <a:gd name="f120" fmla="val 68"/>
                <a:gd name="f121" fmla="val 61"/>
                <a:gd name="f122" fmla="val 52"/>
                <a:gd name="f123" fmla="val 108"/>
                <a:gd name="f124" fmla="val 90"/>
                <a:gd name="f125" fmla="val 50"/>
                <a:gd name="f126" fmla="val 22"/>
                <a:gd name="f127" fmla="val 15"/>
                <a:gd name="f128" fmla="val 10"/>
                <a:gd name="f129" fmla="val 42"/>
                <a:gd name="f130" fmla="val 12"/>
                <a:gd name="f131" fmla="val 8"/>
                <a:gd name="f132" fmla="val 21"/>
                <a:gd name="f133" fmla="val 13"/>
                <a:gd name="f134" fmla="val 3"/>
                <a:gd name="f135" fmla="val 6"/>
                <a:gd name="f136" fmla="val 7"/>
                <a:gd name="f137" fmla="val 4"/>
                <a:gd name="f138" fmla="val 19"/>
                <a:gd name="f139" fmla="val 5"/>
                <a:gd name="f140" fmla="val 80"/>
                <a:gd name="f141" fmla="val 123"/>
                <a:gd name="f142" fmla="val 147"/>
                <a:gd name="f143" fmla="val 37"/>
                <a:gd name="f144" fmla="val 156"/>
                <a:gd name="f145" fmla="val 162"/>
                <a:gd name="f146" fmla="val 163"/>
                <a:gd name="f147" fmla="val 165"/>
                <a:gd name="f148" fmla="val 31"/>
                <a:gd name="f149" fmla="+- 0 0 -90"/>
                <a:gd name="f150" fmla="*/ f3 1 166"/>
                <a:gd name="f151" fmla="*/ f4 1 304"/>
                <a:gd name="f152" fmla="val f5"/>
                <a:gd name="f153" fmla="val f6"/>
                <a:gd name="f154" fmla="val f7"/>
                <a:gd name="f155" fmla="*/ f149 f0 1"/>
                <a:gd name="f156" fmla="+- f154 0 f152"/>
                <a:gd name="f157" fmla="+- f153 0 f152"/>
                <a:gd name="f158" fmla="*/ f155 1 f2"/>
                <a:gd name="f159" fmla="*/ f157 1 166"/>
                <a:gd name="f160" fmla="*/ f156 1 304"/>
                <a:gd name="f161" fmla="*/ 166 f157 1"/>
                <a:gd name="f162" fmla="*/ 304 f156 1"/>
                <a:gd name="f163" fmla="*/ 145 f157 1"/>
                <a:gd name="f164" fmla="*/ 297 f156 1"/>
                <a:gd name="f165" fmla="*/ 59 f157 1"/>
                <a:gd name="f166" fmla="*/ 41 f157 1"/>
                <a:gd name="f167" fmla="*/ 293 f156 1"/>
                <a:gd name="f168" fmla="*/ 45 f157 1"/>
                <a:gd name="f169" fmla="*/ 281 f156 1"/>
                <a:gd name="f170" fmla="*/ 69 f157 1"/>
                <a:gd name="f171" fmla="*/ 275 f156 1"/>
                <a:gd name="f172" fmla="*/ 139 f157 1"/>
                <a:gd name="f173" fmla="*/ 155 f157 1"/>
                <a:gd name="f174" fmla="*/ 266 f156 1"/>
                <a:gd name="f175" fmla="*/ 146 f157 1"/>
                <a:gd name="f176" fmla="*/ 251 f156 1"/>
                <a:gd name="f177" fmla="*/ 53 f157 1"/>
                <a:gd name="f178" fmla="*/ 33 f157 1"/>
                <a:gd name="f179" fmla="*/ 261 f156 1"/>
                <a:gd name="f180" fmla="*/ 25 f157 1"/>
                <a:gd name="f181" fmla="*/ 222 f156 1"/>
                <a:gd name="f182" fmla="*/ 128 f157 1"/>
                <a:gd name="f183" fmla="*/ 224 f156 1"/>
                <a:gd name="f184" fmla="*/ 144 f157 1"/>
                <a:gd name="f185" fmla="*/ 223 f156 1"/>
                <a:gd name="f186" fmla="*/ 213 f156 1"/>
                <a:gd name="f187" fmla="*/ 201 f156 1"/>
                <a:gd name="f188" fmla="*/ 129 f157 1"/>
                <a:gd name="f189" fmla="*/ 49 f157 1"/>
                <a:gd name="f190" fmla="*/ 195 f156 1"/>
                <a:gd name="f191" fmla="*/ 29 f157 1"/>
                <a:gd name="f192" fmla="*/ 179 f156 1"/>
                <a:gd name="f193" fmla="*/ 55 f157 1"/>
                <a:gd name="f194" fmla="*/ 173 f156 1"/>
                <a:gd name="f195" fmla="*/ 137 f157 1"/>
                <a:gd name="f196" fmla="*/ 161 f156 1"/>
                <a:gd name="f197" fmla="*/ 150 f156 1"/>
                <a:gd name="f198" fmla="*/ 44 f157 1"/>
                <a:gd name="f199" fmla="*/ 18 f157 1"/>
                <a:gd name="f200" fmla="*/ 144 f156 1"/>
                <a:gd name="f201" fmla="*/ 128 f156 1"/>
                <a:gd name="f202" fmla="*/ 122 f156 1"/>
                <a:gd name="f203" fmla="*/ 127 f157 1"/>
                <a:gd name="f204" fmla="*/ 143 f157 1"/>
                <a:gd name="f205" fmla="*/ 111 f156 1"/>
                <a:gd name="f206" fmla="*/ 99 f156 1"/>
                <a:gd name="f207" fmla="*/ 88 f157 1"/>
                <a:gd name="f208" fmla="*/ 38 f157 1"/>
                <a:gd name="f209" fmla="*/ 14 f157 1"/>
                <a:gd name="f210" fmla="*/ 93 f156 1"/>
                <a:gd name="f211" fmla="*/ 17 f157 1"/>
                <a:gd name="f212" fmla="*/ 77 f156 1"/>
                <a:gd name="f213" fmla="*/ 43 f157 1"/>
                <a:gd name="f214" fmla="*/ 71 f156 1"/>
                <a:gd name="f215" fmla="*/ 61 f156 1"/>
                <a:gd name="f216" fmla="*/ 49 f156 1"/>
                <a:gd name="f217" fmla="*/ 90 f157 1"/>
                <a:gd name="f218" fmla="*/ 48 f156 1"/>
                <a:gd name="f219" fmla="*/ 30 f157 1"/>
                <a:gd name="f220" fmla="*/ 10 f157 1"/>
                <a:gd name="f221" fmla="*/ 42 f156 1"/>
                <a:gd name="f222" fmla="*/ 8 f157 1"/>
                <a:gd name="f223" fmla="*/ 25 f156 1"/>
                <a:gd name="f224" fmla="*/ 3 f157 1"/>
                <a:gd name="f225" fmla="*/ 6 f156 1"/>
                <a:gd name="f226" fmla="*/ 19 f157 1"/>
                <a:gd name="f227" fmla="*/ 5 f156 1"/>
                <a:gd name="f228" fmla="*/ 111 f157 1"/>
                <a:gd name="f229" fmla="*/ 19 f156 1"/>
                <a:gd name="f230" fmla="*/ 30 f156 1"/>
                <a:gd name="f231" fmla="*/ 162 f157 1"/>
                <a:gd name="f232" fmla="*/ 165 f157 1"/>
                <a:gd name="f233" fmla="*/ 31 f156 1"/>
                <a:gd name="f234" fmla="+- f158 0 f1"/>
                <a:gd name="f235" fmla="*/ f161 1 166"/>
                <a:gd name="f236" fmla="*/ f162 1 304"/>
                <a:gd name="f237" fmla="*/ f163 1 166"/>
                <a:gd name="f238" fmla="*/ f164 1 304"/>
                <a:gd name="f239" fmla="*/ f165 1 166"/>
                <a:gd name="f240" fmla="*/ f166 1 166"/>
                <a:gd name="f241" fmla="*/ f167 1 304"/>
                <a:gd name="f242" fmla="*/ f168 1 166"/>
                <a:gd name="f243" fmla="*/ f169 1 304"/>
                <a:gd name="f244" fmla="*/ f170 1 166"/>
                <a:gd name="f245" fmla="*/ f171 1 304"/>
                <a:gd name="f246" fmla="*/ f172 1 166"/>
                <a:gd name="f247" fmla="*/ f173 1 166"/>
                <a:gd name="f248" fmla="*/ f174 1 304"/>
                <a:gd name="f249" fmla="*/ f175 1 166"/>
                <a:gd name="f250" fmla="*/ f176 1 304"/>
                <a:gd name="f251" fmla="*/ f177 1 166"/>
                <a:gd name="f252" fmla="*/ f178 1 166"/>
                <a:gd name="f253" fmla="*/ f179 1 304"/>
                <a:gd name="f254" fmla="*/ f180 1 166"/>
                <a:gd name="f255" fmla="*/ f181 1 304"/>
                <a:gd name="f256" fmla="*/ f182 1 166"/>
                <a:gd name="f257" fmla="*/ f183 1 304"/>
                <a:gd name="f258" fmla="*/ f184 1 166"/>
                <a:gd name="f259" fmla="*/ f185 1 304"/>
                <a:gd name="f260" fmla="*/ f186 1 304"/>
                <a:gd name="f261" fmla="*/ f187 1 304"/>
                <a:gd name="f262" fmla="*/ f188 1 166"/>
                <a:gd name="f263" fmla="*/ f189 1 166"/>
                <a:gd name="f264" fmla="*/ f190 1 304"/>
                <a:gd name="f265" fmla="*/ f191 1 166"/>
                <a:gd name="f266" fmla="*/ f192 1 304"/>
                <a:gd name="f267" fmla="*/ f193 1 166"/>
                <a:gd name="f268" fmla="*/ f194 1 304"/>
                <a:gd name="f269" fmla="*/ f195 1 166"/>
                <a:gd name="f270" fmla="*/ f196 1 304"/>
                <a:gd name="f271" fmla="*/ f197 1 304"/>
                <a:gd name="f272" fmla="*/ f198 1 166"/>
                <a:gd name="f273" fmla="*/ f199 1 166"/>
                <a:gd name="f274" fmla="*/ f200 1 304"/>
                <a:gd name="f275" fmla="*/ f201 1 304"/>
                <a:gd name="f276" fmla="*/ f202 1 304"/>
                <a:gd name="f277" fmla="*/ f203 1 166"/>
                <a:gd name="f278" fmla="*/ f204 1 166"/>
                <a:gd name="f279" fmla="*/ f205 1 304"/>
                <a:gd name="f280" fmla="*/ f206 1 304"/>
                <a:gd name="f281" fmla="*/ f207 1 166"/>
                <a:gd name="f282" fmla="*/ f208 1 166"/>
                <a:gd name="f283" fmla="*/ f209 1 166"/>
                <a:gd name="f284" fmla="*/ f210 1 304"/>
                <a:gd name="f285" fmla="*/ f211 1 166"/>
                <a:gd name="f286" fmla="*/ f212 1 304"/>
                <a:gd name="f287" fmla="*/ f213 1 166"/>
                <a:gd name="f288" fmla="*/ f214 1 304"/>
                <a:gd name="f289" fmla="*/ f215 1 304"/>
                <a:gd name="f290" fmla="*/ f216 1 304"/>
                <a:gd name="f291" fmla="*/ f217 1 166"/>
                <a:gd name="f292" fmla="*/ f218 1 304"/>
                <a:gd name="f293" fmla="*/ f219 1 166"/>
                <a:gd name="f294" fmla="*/ f220 1 166"/>
                <a:gd name="f295" fmla="*/ f221 1 304"/>
                <a:gd name="f296" fmla="*/ f222 1 166"/>
                <a:gd name="f297" fmla="*/ f223 1 304"/>
                <a:gd name="f298" fmla="*/ f224 1 166"/>
                <a:gd name="f299" fmla="*/ f225 1 304"/>
                <a:gd name="f300" fmla="*/ f226 1 166"/>
                <a:gd name="f301" fmla="*/ f227 1 304"/>
                <a:gd name="f302" fmla="*/ f228 1 166"/>
                <a:gd name="f303" fmla="*/ f229 1 304"/>
                <a:gd name="f304" fmla="*/ f230 1 304"/>
                <a:gd name="f305" fmla="*/ f231 1 166"/>
                <a:gd name="f306" fmla="*/ f232 1 166"/>
                <a:gd name="f307" fmla="*/ f233 1 304"/>
                <a:gd name="f308" fmla="*/ 0 1 f159"/>
                <a:gd name="f309" fmla="*/ f153 1 f159"/>
                <a:gd name="f310" fmla="*/ 0 1 f160"/>
                <a:gd name="f311" fmla="*/ f154 1 f160"/>
                <a:gd name="f312" fmla="*/ f235 1 f159"/>
                <a:gd name="f313" fmla="*/ f236 1 f160"/>
                <a:gd name="f314" fmla="*/ f237 1 f159"/>
                <a:gd name="f315" fmla="*/ f238 1 f160"/>
                <a:gd name="f316" fmla="*/ f239 1 f159"/>
                <a:gd name="f317" fmla="*/ f240 1 f159"/>
                <a:gd name="f318" fmla="*/ f241 1 f160"/>
                <a:gd name="f319" fmla="*/ f242 1 f159"/>
                <a:gd name="f320" fmla="*/ f243 1 f160"/>
                <a:gd name="f321" fmla="*/ f244 1 f159"/>
                <a:gd name="f322" fmla="*/ f245 1 f160"/>
                <a:gd name="f323" fmla="*/ f246 1 f159"/>
                <a:gd name="f324" fmla="*/ f247 1 f159"/>
                <a:gd name="f325" fmla="*/ f248 1 f160"/>
                <a:gd name="f326" fmla="*/ f249 1 f159"/>
                <a:gd name="f327" fmla="*/ f250 1 f160"/>
                <a:gd name="f328" fmla="*/ f251 1 f159"/>
                <a:gd name="f329" fmla="*/ f252 1 f159"/>
                <a:gd name="f330" fmla="*/ f253 1 f160"/>
                <a:gd name="f331" fmla="*/ f254 1 f159"/>
                <a:gd name="f332" fmla="*/ f255 1 f160"/>
                <a:gd name="f333" fmla="*/ f256 1 f159"/>
                <a:gd name="f334" fmla="*/ f257 1 f160"/>
                <a:gd name="f335" fmla="*/ f258 1 f159"/>
                <a:gd name="f336" fmla="*/ f259 1 f160"/>
                <a:gd name="f337" fmla="*/ f260 1 f160"/>
                <a:gd name="f338" fmla="*/ f261 1 f160"/>
                <a:gd name="f339" fmla="*/ f262 1 f159"/>
                <a:gd name="f340" fmla="*/ f263 1 f159"/>
                <a:gd name="f341" fmla="*/ f264 1 f160"/>
                <a:gd name="f342" fmla="*/ f265 1 f159"/>
                <a:gd name="f343" fmla="*/ f266 1 f160"/>
                <a:gd name="f344" fmla="*/ f267 1 f159"/>
                <a:gd name="f345" fmla="*/ f268 1 f160"/>
                <a:gd name="f346" fmla="*/ f269 1 f159"/>
                <a:gd name="f347" fmla="*/ f270 1 f160"/>
                <a:gd name="f348" fmla="*/ f271 1 f160"/>
                <a:gd name="f349" fmla="*/ f272 1 f159"/>
                <a:gd name="f350" fmla="*/ f273 1 f159"/>
                <a:gd name="f351" fmla="*/ f274 1 f160"/>
                <a:gd name="f352" fmla="*/ f275 1 f160"/>
                <a:gd name="f353" fmla="*/ f276 1 f160"/>
                <a:gd name="f354" fmla="*/ f277 1 f159"/>
                <a:gd name="f355" fmla="*/ f278 1 f159"/>
                <a:gd name="f356" fmla="*/ f279 1 f160"/>
                <a:gd name="f357" fmla="*/ f280 1 f160"/>
                <a:gd name="f358" fmla="*/ f281 1 f159"/>
                <a:gd name="f359" fmla="*/ f282 1 f159"/>
                <a:gd name="f360" fmla="*/ f283 1 f159"/>
                <a:gd name="f361" fmla="*/ f284 1 f160"/>
                <a:gd name="f362" fmla="*/ f285 1 f159"/>
                <a:gd name="f363" fmla="*/ f286 1 f160"/>
                <a:gd name="f364" fmla="*/ f287 1 f159"/>
                <a:gd name="f365" fmla="*/ f288 1 f160"/>
                <a:gd name="f366" fmla="*/ f289 1 f160"/>
                <a:gd name="f367" fmla="*/ f290 1 f160"/>
                <a:gd name="f368" fmla="*/ f291 1 f159"/>
                <a:gd name="f369" fmla="*/ f292 1 f160"/>
                <a:gd name="f370" fmla="*/ f293 1 f159"/>
                <a:gd name="f371" fmla="*/ f294 1 f159"/>
                <a:gd name="f372" fmla="*/ f295 1 f160"/>
                <a:gd name="f373" fmla="*/ f296 1 f159"/>
                <a:gd name="f374" fmla="*/ f297 1 f160"/>
                <a:gd name="f375" fmla="*/ f298 1 f159"/>
                <a:gd name="f376" fmla="*/ f299 1 f160"/>
                <a:gd name="f377" fmla="*/ f300 1 f159"/>
                <a:gd name="f378" fmla="*/ f301 1 f160"/>
                <a:gd name="f379" fmla="*/ f302 1 f159"/>
                <a:gd name="f380" fmla="*/ f303 1 f160"/>
                <a:gd name="f381" fmla="*/ f304 1 f160"/>
                <a:gd name="f382" fmla="*/ f305 1 f159"/>
                <a:gd name="f383" fmla="*/ f306 1 f159"/>
                <a:gd name="f384" fmla="*/ f307 1 f160"/>
                <a:gd name="f385" fmla="*/ f308 f150 1"/>
                <a:gd name="f386" fmla="*/ f309 f150 1"/>
                <a:gd name="f387" fmla="*/ f311 f151 1"/>
                <a:gd name="f388" fmla="*/ f310 f151 1"/>
                <a:gd name="f389" fmla="*/ f312 f150 1"/>
                <a:gd name="f390" fmla="*/ f313 f151 1"/>
                <a:gd name="f391" fmla="*/ f314 f150 1"/>
                <a:gd name="f392" fmla="*/ f315 f151 1"/>
                <a:gd name="f393" fmla="*/ f316 f150 1"/>
                <a:gd name="f394" fmla="*/ f317 f150 1"/>
                <a:gd name="f395" fmla="*/ f318 f151 1"/>
                <a:gd name="f396" fmla="*/ f319 f150 1"/>
                <a:gd name="f397" fmla="*/ f320 f151 1"/>
                <a:gd name="f398" fmla="*/ f321 f150 1"/>
                <a:gd name="f399" fmla="*/ f322 f151 1"/>
                <a:gd name="f400" fmla="*/ f323 f150 1"/>
                <a:gd name="f401" fmla="*/ f324 f150 1"/>
                <a:gd name="f402" fmla="*/ f325 f151 1"/>
                <a:gd name="f403" fmla="*/ f326 f150 1"/>
                <a:gd name="f404" fmla="*/ f327 f151 1"/>
                <a:gd name="f405" fmla="*/ f328 f150 1"/>
                <a:gd name="f406" fmla="*/ f329 f150 1"/>
                <a:gd name="f407" fmla="*/ f330 f151 1"/>
                <a:gd name="f408" fmla="*/ f331 f150 1"/>
                <a:gd name="f409" fmla="*/ f332 f151 1"/>
                <a:gd name="f410" fmla="*/ f333 f150 1"/>
                <a:gd name="f411" fmla="*/ f334 f151 1"/>
                <a:gd name="f412" fmla="*/ f335 f150 1"/>
                <a:gd name="f413" fmla="*/ f336 f151 1"/>
                <a:gd name="f414" fmla="*/ f337 f151 1"/>
                <a:gd name="f415" fmla="*/ f338 f151 1"/>
                <a:gd name="f416" fmla="*/ f339 f150 1"/>
                <a:gd name="f417" fmla="*/ f340 f150 1"/>
                <a:gd name="f418" fmla="*/ f341 f151 1"/>
                <a:gd name="f419" fmla="*/ f342 f150 1"/>
                <a:gd name="f420" fmla="*/ f343 f151 1"/>
                <a:gd name="f421" fmla="*/ f344 f150 1"/>
                <a:gd name="f422" fmla="*/ f345 f151 1"/>
                <a:gd name="f423" fmla="*/ f346 f150 1"/>
                <a:gd name="f424" fmla="*/ f347 f151 1"/>
                <a:gd name="f425" fmla="*/ f348 f151 1"/>
                <a:gd name="f426" fmla="*/ f349 f150 1"/>
                <a:gd name="f427" fmla="*/ f350 f150 1"/>
                <a:gd name="f428" fmla="*/ f351 f151 1"/>
                <a:gd name="f429" fmla="*/ f352 f151 1"/>
                <a:gd name="f430" fmla="*/ f353 f151 1"/>
                <a:gd name="f431" fmla="*/ f354 f150 1"/>
                <a:gd name="f432" fmla="*/ f355 f150 1"/>
                <a:gd name="f433" fmla="*/ f356 f151 1"/>
                <a:gd name="f434" fmla="*/ f357 f151 1"/>
                <a:gd name="f435" fmla="*/ f358 f150 1"/>
                <a:gd name="f436" fmla="*/ f359 f150 1"/>
                <a:gd name="f437" fmla="*/ f360 f150 1"/>
                <a:gd name="f438" fmla="*/ f361 f151 1"/>
                <a:gd name="f439" fmla="*/ f362 f150 1"/>
                <a:gd name="f440" fmla="*/ f363 f151 1"/>
                <a:gd name="f441" fmla="*/ f364 f150 1"/>
                <a:gd name="f442" fmla="*/ f365 f151 1"/>
                <a:gd name="f443" fmla="*/ f366 f151 1"/>
                <a:gd name="f444" fmla="*/ f367 f151 1"/>
                <a:gd name="f445" fmla="*/ f368 f150 1"/>
                <a:gd name="f446" fmla="*/ f369 f151 1"/>
                <a:gd name="f447" fmla="*/ f370 f150 1"/>
                <a:gd name="f448" fmla="*/ f371 f150 1"/>
                <a:gd name="f449" fmla="*/ f372 f151 1"/>
                <a:gd name="f450" fmla="*/ f373 f150 1"/>
                <a:gd name="f451" fmla="*/ f374 f151 1"/>
                <a:gd name="f452" fmla="*/ f375 f150 1"/>
                <a:gd name="f453" fmla="*/ f376 f151 1"/>
                <a:gd name="f454" fmla="*/ f377 f150 1"/>
                <a:gd name="f455" fmla="*/ f378 f151 1"/>
                <a:gd name="f456" fmla="*/ f379 f150 1"/>
                <a:gd name="f457" fmla="*/ f380 f151 1"/>
                <a:gd name="f458" fmla="*/ f381 f151 1"/>
                <a:gd name="f459" fmla="*/ f382 f150 1"/>
                <a:gd name="f460" fmla="*/ f383 f150 1"/>
                <a:gd name="f461" fmla="*/ f384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4">
                  <a:pos x="f389" y="f390"/>
                </a:cxn>
                <a:cxn ang="f234">
                  <a:pos x="f391" y="f392"/>
                </a:cxn>
                <a:cxn ang="f234">
                  <a:pos x="f393" y="f392"/>
                </a:cxn>
                <a:cxn ang="f234">
                  <a:pos x="f394" y="f395"/>
                </a:cxn>
                <a:cxn ang="f234">
                  <a:pos x="f396" y="f397"/>
                </a:cxn>
                <a:cxn ang="f234">
                  <a:pos x="f398" y="f399"/>
                </a:cxn>
                <a:cxn ang="f234">
                  <a:pos x="f400" y="f399"/>
                </a:cxn>
                <a:cxn ang="f234">
                  <a:pos x="f401" y="f402"/>
                </a:cxn>
                <a:cxn ang="f234">
                  <a:pos x="f403" y="f404"/>
                </a:cxn>
                <a:cxn ang="f234">
                  <a:pos x="f405" y="f404"/>
                </a:cxn>
                <a:cxn ang="f234">
                  <a:pos x="f406" y="f407"/>
                </a:cxn>
                <a:cxn ang="f234">
                  <a:pos x="f408" y="f409"/>
                </a:cxn>
                <a:cxn ang="f234">
                  <a:pos x="f410" y="f411"/>
                </a:cxn>
                <a:cxn ang="f234">
                  <a:pos x="f412" y="f413"/>
                </a:cxn>
                <a:cxn ang="f234">
                  <a:pos x="f401" y="f414"/>
                </a:cxn>
                <a:cxn ang="f234">
                  <a:pos x="f391" y="f415"/>
                </a:cxn>
                <a:cxn ang="f234">
                  <a:pos x="f416" y="f415"/>
                </a:cxn>
                <a:cxn ang="f234">
                  <a:pos x="f417" y="f415"/>
                </a:cxn>
                <a:cxn ang="f234">
                  <a:pos x="f408" y="f418"/>
                </a:cxn>
                <a:cxn ang="f234">
                  <a:pos x="f419" y="f420"/>
                </a:cxn>
                <a:cxn ang="f234">
                  <a:pos x="f421" y="f422"/>
                </a:cxn>
                <a:cxn ang="f234">
                  <a:pos x="f423" y="f422"/>
                </a:cxn>
                <a:cxn ang="f234">
                  <a:pos x="f401" y="f424"/>
                </a:cxn>
                <a:cxn ang="f234">
                  <a:pos x="f423" y="f425"/>
                </a:cxn>
                <a:cxn ang="f234">
                  <a:pos x="f426" y="f425"/>
                </a:cxn>
                <a:cxn ang="f234">
                  <a:pos x="f427" y="f428"/>
                </a:cxn>
                <a:cxn ang="f234">
                  <a:pos x="f427" y="f429"/>
                </a:cxn>
                <a:cxn ang="f234">
                  <a:pos x="f426" y="f430"/>
                </a:cxn>
                <a:cxn ang="f234">
                  <a:pos x="f431" y="f430"/>
                </a:cxn>
                <a:cxn ang="f234">
                  <a:pos x="f432" y="f430"/>
                </a:cxn>
                <a:cxn ang="f234">
                  <a:pos x="f401" y="f433"/>
                </a:cxn>
                <a:cxn ang="f234">
                  <a:pos x="f432" y="f434"/>
                </a:cxn>
                <a:cxn ang="f234">
                  <a:pos x="f435" y="f434"/>
                </a:cxn>
                <a:cxn ang="f234">
                  <a:pos x="f436" y="f434"/>
                </a:cxn>
                <a:cxn ang="f234">
                  <a:pos x="f437" y="f438"/>
                </a:cxn>
                <a:cxn ang="f234">
                  <a:pos x="f439" y="f440"/>
                </a:cxn>
                <a:cxn ang="f234">
                  <a:pos x="f441" y="f442"/>
                </a:cxn>
                <a:cxn ang="f234">
                  <a:pos x="f431" y="f442"/>
                </a:cxn>
                <a:cxn ang="f234">
                  <a:pos x="f432" y="f442"/>
                </a:cxn>
                <a:cxn ang="f234">
                  <a:pos x="f401" y="f443"/>
                </a:cxn>
                <a:cxn ang="f234">
                  <a:pos x="f432" y="f444"/>
                </a:cxn>
                <a:cxn ang="f234">
                  <a:pos x="f445" y="f446"/>
                </a:cxn>
                <a:cxn ang="f234">
                  <a:pos x="f447" y="f446"/>
                </a:cxn>
                <a:cxn ang="f234">
                  <a:pos x="f448" y="f449"/>
                </a:cxn>
                <a:cxn ang="f234">
                  <a:pos x="f450" y="f451"/>
                </a:cxn>
                <a:cxn ang="f234">
                  <a:pos x="f452" y="f453"/>
                </a:cxn>
                <a:cxn ang="f234">
                  <a:pos x="f454" y="f455"/>
                </a:cxn>
                <a:cxn ang="f234">
                  <a:pos x="f456" y="f457"/>
                </a:cxn>
                <a:cxn ang="f234">
                  <a:pos x="f412" y="f458"/>
                </a:cxn>
                <a:cxn ang="f234">
                  <a:pos x="f459" y="f458"/>
                </a:cxn>
                <a:cxn ang="f234">
                  <a:pos x="f460" y="f461"/>
                </a:cxn>
                <a:cxn ang="f234">
                  <a:pos x="f389" y="f390"/>
                </a:cxn>
              </a:cxnLst>
              <a:rect l="f385" t="f388" r="f386" b="f387"/>
              <a:pathLst>
                <a:path w="166" h="304">
                  <a:moveTo>
                    <a:pt x="f6" y="f7"/>
                  </a:moveTo>
                  <a:cubicBezTo>
                    <a:pt x="f8" y="f9"/>
                    <a:pt x="f10" y="f11"/>
                    <a:pt x="f12" y="f9"/>
                  </a:cubicBezTo>
                  <a:cubicBezTo>
                    <a:pt x="f13" y="f9"/>
                    <a:pt x="f14" y="f9"/>
                    <a:pt x="f15" y="f9"/>
                  </a:cubicBezTo>
                  <a:cubicBezTo>
                    <a:pt x="f16" y="f9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0"/>
                    <a:pt x="f10" y="f30"/>
                    <a:pt x="f36" y="f37"/>
                  </a:cubicBezTo>
                  <a:cubicBezTo>
                    <a:pt x="f38" y="f39"/>
                    <a:pt x="f38" y="f40"/>
                    <a:pt x="f35" y="f40"/>
                  </a:cubicBezTo>
                  <a:cubicBezTo>
                    <a:pt x="f33" y="f40"/>
                    <a:pt x="f41" y="f42"/>
                    <a:pt x="f16" y="f40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49" y="f53"/>
                  </a:cubicBezTo>
                  <a:cubicBezTo>
                    <a:pt x="f29" y="f54"/>
                    <a:pt x="f55" y="f56"/>
                    <a:pt x="f57" y="f56"/>
                  </a:cubicBezTo>
                  <a:cubicBezTo>
                    <a:pt x="f58" y="f56"/>
                    <a:pt x="f34" y="f56"/>
                    <a:pt x="f59" y="f60"/>
                  </a:cubicBezTo>
                  <a:cubicBezTo>
                    <a:pt x="f61" y="f60"/>
                    <a:pt x="f36" y="f62"/>
                    <a:pt x="f36" y="f63"/>
                  </a:cubicBezTo>
                  <a:cubicBezTo>
                    <a:pt x="f36" y="f64"/>
                    <a:pt x="f65" y="f66"/>
                    <a:pt x="f12" y="f67"/>
                  </a:cubicBezTo>
                  <a:cubicBezTo>
                    <a:pt x="f34" y="f67"/>
                    <a:pt x="f68" y="f67"/>
                    <a:pt x="f69" y="f67"/>
                  </a:cubicBezTo>
                  <a:cubicBezTo>
                    <a:pt x="f70" y="f67"/>
                    <a:pt x="f71" y="f67"/>
                    <a:pt x="f72" y="f67"/>
                  </a:cubicBezTo>
                  <a:cubicBezTo>
                    <a:pt x="f19" y="f73"/>
                    <a:pt x="f51" y="f67"/>
                    <a:pt x="f49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17" y="f83"/>
                    <a:pt x="f84" y="f83"/>
                  </a:cubicBezTo>
                  <a:cubicBezTo>
                    <a:pt x="f85" y="f83"/>
                    <a:pt x="f86" y="f83"/>
                    <a:pt x="f87" y="f83"/>
                  </a:cubicBezTo>
                  <a:cubicBezTo>
                    <a:pt x="f12" y="f83"/>
                    <a:pt x="f36" y="f83"/>
                    <a:pt x="f36" y="f8"/>
                  </a:cubicBezTo>
                  <a:cubicBezTo>
                    <a:pt x="f88" y="f89"/>
                    <a:pt x="f12" y="f61"/>
                    <a:pt x="f87" y="f61"/>
                  </a:cubicBezTo>
                  <a:cubicBezTo>
                    <a:pt x="f90" y="f89"/>
                    <a:pt x="f91" y="f61"/>
                    <a:pt x="f43" y="f61"/>
                  </a:cubicBezTo>
                  <a:cubicBezTo>
                    <a:pt x="f92" y="f61"/>
                    <a:pt x="f49" y="f65"/>
                    <a:pt x="f93" y="f59"/>
                  </a:cubicBezTo>
                  <a:cubicBezTo>
                    <a:pt x="f93" y="f34"/>
                    <a:pt x="f93" y="f58"/>
                    <a:pt x="f93" y="f57"/>
                  </a:cubicBezTo>
                  <a:cubicBezTo>
                    <a:pt x="f49" y="f94"/>
                    <a:pt x="f95" y="f96"/>
                    <a:pt x="f43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58" y="f96"/>
                    <a:pt x="f100" y="f96"/>
                    <a:pt x="f101" y="f96"/>
                  </a:cubicBezTo>
                  <a:cubicBezTo>
                    <a:pt x="f89" y="f94"/>
                    <a:pt x="f36" y="f102"/>
                    <a:pt x="f36" y="f103"/>
                  </a:cubicBezTo>
                  <a:cubicBezTo>
                    <a:pt x="f36" y="f104"/>
                    <a:pt x="f61" y="f105"/>
                    <a:pt x="f101" y="f98"/>
                  </a:cubicBezTo>
                  <a:cubicBezTo>
                    <a:pt x="f106" y="f107"/>
                    <a:pt x="f90" y="f98"/>
                    <a:pt x="f14" y="f98"/>
                  </a:cubicBezTo>
                  <a:cubicBezTo>
                    <a:pt x="f97" y="f98"/>
                    <a:pt x="f108" y="f98"/>
                    <a:pt x="f109" y="f98"/>
                  </a:cubicBezTo>
                  <a:cubicBezTo>
                    <a:pt x="f79" y="f98"/>
                    <a:pt x="f110" y="f98"/>
                    <a:pt x="f111" y="f112"/>
                  </a:cubicBezTo>
                  <a:cubicBezTo>
                    <a:pt x="f113" y="f14"/>
                    <a:pt x="f93" y="f114"/>
                    <a:pt x="f115" y="f116"/>
                  </a:cubicBezTo>
                  <a:cubicBezTo>
                    <a:pt x="f49" y="f117"/>
                    <a:pt x="f95" y="f97"/>
                    <a:pt x="f118" y="f97"/>
                  </a:cubicBezTo>
                  <a:cubicBezTo>
                    <a:pt x="f97" y="f97"/>
                    <a:pt x="f98" y="f97"/>
                    <a:pt x="f99" y="f97"/>
                  </a:cubicBezTo>
                  <a:cubicBezTo>
                    <a:pt x="f119" y="f97"/>
                    <a:pt x="f100" y="f97"/>
                    <a:pt x="f101" y="f97"/>
                  </a:cubicBezTo>
                  <a:cubicBezTo>
                    <a:pt x="f89" y="f117"/>
                    <a:pt x="f36" y="f120"/>
                    <a:pt x="f36" y="f121"/>
                  </a:cubicBezTo>
                  <a:cubicBezTo>
                    <a:pt x="f36" y="f122"/>
                    <a:pt x="f61" y="f72"/>
                    <a:pt x="f101" y="f72"/>
                  </a:cubicBezTo>
                  <a:cubicBezTo>
                    <a:pt x="f106" y="f21"/>
                    <a:pt x="f123" y="f23"/>
                    <a:pt x="f124" y="f23"/>
                  </a:cubicBezTo>
                  <a:cubicBezTo>
                    <a:pt x="f117" y="f23"/>
                    <a:pt x="f125" y="f23"/>
                    <a:pt x="f77" y="f23"/>
                  </a:cubicBezTo>
                  <a:cubicBezTo>
                    <a:pt x="f126" y="f23"/>
                    <a:pt x="f127" y="f23"/>
                    <a:pt x="f128" y="f129"/>
                  </a:cubicBezTo>
                  <a:cubicBezTo>
                    <a:pt x="f130" y="f81"/>
                    <a:pt x="f113" y="f77"/>
                    <a:pt x="f131" y="f49"/>
                  </a:cubicBezTo>
                  <a:cubicBezTo>
                    <a:pt x="f5" y="f132"/>
                    <a:pt x="f5" y="f133"/>
                    <a:pt x="f134" y="f135"/>
                  </a:cubicBezTo>
                  <a:cubicBezTo>
                    <a:pt x="f136" y="f5"/>
                    <a:pt x="f111" y="f137"/>
                    <a:pt x="f138" y="f139"/>
                  </a:cubicBezTo>
                  <a:cubicBezTo>
                    <a:pt x="f125" y="f128"/>
                    <a:pt x="f140" y="f93"/>
                    <a:pt x="f103" y="f138"/>
                  </a:cubicBezTo>
                  <a:cubicBezTo>
                    <a:pt x="f141" y="f138"/>
                    <a:pt x="f87" y="f133"/>
                    <a:pt x="f59" y="f77"/>
                  </a:cubicBezTo>
                  <a:cubicBezTo>
                    <a:pt x="f142" y="f143"/>
                    <a:pt x="f144" y="f77"/>
                    <a:pt x="f145" y="f77"/>
                  </a:cubicBezTo>
                  <a:cubicBezTo>
                    <a:pt x="f146" y="f79"/>
                    <a:pt x="f147" y="f79"/>
                    <a:pt x="f147" y="f148"/>
                  </a:cubicBezTo>
                  <a:cubicBezTo>
                    <a:pt x="f6" y="f96"/>
                    <a:pt x="f6" y="f63"/>
                    <a:pt x="f6" y="f7"/>
                  </a:cubicBezTo>
                  <a:close/>
                </a:path>
              </a:pathLst>
            </a:custGeom>
            <a:solidFill>
              <a:srgbClr val="E39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A52E969B-1674-3A68-16E6-753485B3E18D}"/>
                </a:ext>
              </a:extLst>
            </p:cNvPr>
            <p:cNvSpPr/>
            <p:nvPr/>
          </p:nvSpPr>
          <p:spPr>
            <a:xfrm>
              <a:off x="12547597" y="8242301"/>
              <a:ext cx="430216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0"/>
                <a:gd name="f7" fmla="val 37"/>
                <a:gd name="f8" fmla="val 7"/>
                <a:gd name="f9" fmla="val 1"/>
                <a:gd name="f10" fmla="val 52"/>
                <a:gd name="f11" fmla="val 98"/>
                <a:gd name="f12" fmla="val 143"/>
                <a:gd name="f13" fmla="val 158"/>
                <a:gd name="f14" fmla="val 19"/>
                <a:gd name="f15" fmla="val 32"/>
                <a:gd name="f16" fmla="val 156"/>
                <a:gd name="f17" fmla="val 36"/>
                <a:gd name="f18" fmla="val 100"/>
                <a:gd name="f19" fmla="val 57"/>
                <a:gd name="f20" fmla="val 14"/>
                <a:gd name="f21" fmla="val 2"/>
                <a:gd name="f22" fmla="val 27"/>
                <a:gd name="f23" fmla="val 15"/>
                <a:gd name="f24" fmla="+- 0 0 -90"/>
                <a:gd name="f25" fmla="*/ f3 1 160"/>
                <a:gd name="f26" fmla="*/ f4 1 3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0"/>
                <a:gd name="f35" fmla="*/ f31 1 37"/>
                <a:gd name="f36" fmla="*/ 7 f32 1"/>
                <a:gd name="f37" fmla="*/ 1 f31 1"/>
                <a:gd name="f38" fmla="*/ 143 f32 1"/>
                <a:gd name="f39" fmla="*/ 160 f32 1"/>
                <a:gd name="f40" fmla="*/ 19 f31 1"/>
                <a:gd name="f41" fmla="*/ 36 f31 1"/>
                <a:gd name="f42" fmla="*/ 14 f32 1"/>
                <a:gd name="f43" fmla="+- f33 0 f1"/>
                <a:gd name="f44" fmla="*/ f36 1 160"/>
                <a:gd name="f45" fmla="*/ f37 1 37"/>
                <a:gd name="f46" fmla="*/ f38 1 160"/>
                <a:gd name="f47" fmla="*/ f39 1 160"/>
                <a:gd name="f48" fmla="*/ f40 1 37"/>
                <a:gd name="f49" fmla="*/ f41 1 37"/>
                <a:gd name="f50" fmla="*/ f42 1 160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4"/>
                <a:gd name="f58" fmla="*/ f47 1 f34"/>
                <a:gd name="f59" fmla="*/ f48 1 f35"/>
                <a:gd name="f60" fmla="*/ f49 1 f35"/>
                <a:gd name="f61" fmla="*/ f50 1 f34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5 1"/>
                <a:gd name="f69" fmla="*/ f58 f25 1"/>
                <a:gd name="f70" fmla="*/ f59 f26 1"/>
                <a:gd name="f71" fmla="*/ f60 f26 1"/>
                <a:gd name="f72" fmla="*/ f6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8" y="f67"/>
                </a:cxn>
                <a:cxn ang="f43">
                  <a:pos x="f69" y="f70"/>
                </a:cxn>
                <a:cxn ang="f43">
                  <a:pos x="f68" y="f71"/>
                </a:cxn>
                <a:cxn ang="f43">
                  <a:pos x="f72" y="f71"/>
                </a:cxn>
                <a:cxn ang="f43">
                  <a:pos x="f66" y="f67"/>
                </a:cxn>
              </a:cxnLst>
              <a:rect l="f62" t="f65" r="f63" b="f64"/>
              <a:pathLst>
                <a:path w="160" h="3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6" y="f8"/>
                    <a:pt x="f6" y="f14"/>
                  </a:cubicBezTo>
                  <a:cubicBezTo>
                    <a:pt x="f6" y="f15"/>
                    <a:pt x="f16" y="f7"/>
                    <a:pt x="f12" y="f17"/>
                  </a:cubicBezTo>
                  <a:cubicBezTo>
                    <a:pt x="f18" y="f17"/>
                    <a:pt x="f19" y="f17"/>
                    <a:pt x="f20" y="f17"/>
                  </a:cubicBezTo>
                  <a:cubicBezTo>
                    <a:pt x="f21" y="f22"/>
                    <a:pt x="f5" y="f23"/>
                    <a:pt x="f8" y="f9"/>
                  </a:cubicBezTo>
                  <a:close/>
                </a:path>
              </a:pathLst>
            </a:custGeom>
            <a:solidFill>
              <a:srgbClr val="F0BD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77C172F3-D87C-19EE-027B-5A010DD411F6}"/>
                </a:ext>
              </a:extLst>
            </p:cNvPr>
            <p:cNvSpPr/>
            <p:nvPr/>
          </p:nvSpPr>
          <p:spPr>
            <a:xfrm>
              <a:off x="12571408" y="8380411"/>
              <a:ext cx="406395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37"/>
                <a:gd name="f8" fmla="val 2"/>
                <a:gd name="f9" fmla="val 1"/>
                <a:gd name="f10" fmla="val 46"/>
                <a:gd name="f11" fmla="val 90"/>
                <a:gd name="f12" fmla="val 134"/>
                <a:gd name="f13" fmla="val 147"/>
                <a:gd name="f14" fmla="val 5"/>
                <a:gd name="f15" fmla="val 17"/>
                <a:gd name="f16" fmla="val 150"/>
                <a:gd name="f17" fmla="val 29"/>
                <a:gd name="f18" fmla="val 149"/>
                <a:gd name="f19" fmla="val 36"/>
                <a:gd name="f20" fmla="val 91"/>
                <a:gd name="f21" fmla="val 35"/>
                <a:gd name="f22" fmla="val 48"/>
                <a:gd name="f23" fmla="val 6"/>
                <a:gd name="f24" fmla="val 4"/>
                <a:gd name="f25" fmla="val 24"/>
                <a:gd name="f26" fmla="val 13"/>
                <a:gd name="f27" fmla="+- 0 0 -90"/>
                <a:gd name="f28" fmla="*/ f3 1 151"/>
                <a:gd name="f29" fmla="*/ f4 1 3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51"/>
                <a:gd name="f38" fmla="*/ f34 1 37"/>
                <a:gd name="f39" fmla="*/ 2 f35 1"/>
                <a:gd name="f40" fmla="*/ 1 f34 1"/>
                <a:gd name="f41" fmla="*/ 134 f35 1"/>
                <a:gd name="f42" fmla="*/ 151 f35 1"/>
                <a:gd name="f43" fmla="*/ 17 f34 1"/>
                <a:gd name="f44" fmla="*/ 36 f34 1"/>
                <a:gd name="f45" fmla="*/ 6 f35 1"/>
                <a:gd name="f46" fmla="+- f36 0 f1"/>
                <a:gd name="f47" fmla="*/ f39 1 151"/>
                <a:gd name="f48" fmla="*/ f40 1 37"/>
                <a:gd name="f49" fmla="*/ f41 1 151"/>
                <a:gd name="f50" fmla="*/ f42 1 151"/>
                <a:gd name="f51" fmla="*/ f43 1 37"/>
                <a:gd name="f52" fmla="*/ f44 1 37"/>
                <a:gd name="f53" fmla="*/ f45 1 151"/>
                <a:gd name="f54" fmla="*/ 0 1 f37"/>
                <a:gd name="f55" fmla="*/ f31 1 f37"/>
                <a:gd name="f56" fmla="*/ 0 1 f38"/>
                <a:gd name="f57" fmla="*/ f32 1 f38"/>
                <a:gd name="f58" fmla="*/ f47 1 f37"/>
                <a:gd name="f59" fmla="*/ f48 1 f38"/>
                <a:gd name="f60" fmla="*/ f49 1 f37"/>
                <a:gd name="f61" fmla="*/ f50 1 f37"/>
                <a:gd name="f62" fmla="*/ f51 1 f38"/>
                <a:gd name="f63" fmla="*/ f52 1 f38"/>
                <a:gd name="f64" fmla="*/ f53 1 f37"/>
                <a:gd name="f65" fmla="*/ f54 f28 1"/>
                <a:gd name="f66" fmla="*/ f55 f28 1"/>
                <a:gd name="f67" fmla="*/ f57 f29 1"/>
                <a:gd name="f68" fmla="*/ f56 f29 1"/>
                <a:gd name="f69" fmla="*/ f58 f28 1"/>
                <a:gd name="f70" fmla="*/ f59 f29 1"/>
                <a:gd name="f71" fmla="*/ f60 f28 1"/>
                <a:gd name="f72" fmla="*/ f61 f28 1"/>
                <a:gd name="f73" fmla="*/ f62 f29 1"/>
                <a:gd name="f74" fmla="*/ f63 f29 1"/>
                <a:gd name="f75" fmla="*/ f64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69" y="f70"/>
                </a:cxn>
                <a:cxn ang="f46">
                  <a:pos x="f71" y="f70"/>
                </a:cxn>
                <a:cxn ang="f46">
                  <a:pos x="f72" y="f73"/>
                </a:cxn>
                <a:cxn ang="f46">
                  <a:pos x="f71" y="f74"/>
                </a:cxn>
                <a:cxn ang="f46">
                  <a:pos x="f75" y="f74"/>
                </a:cxn>
                <a:cxn ang="f46">
                  <a:pos x="f69" y="f70"/>
                </a:cxn>
              </a:cxnLst>
              <a:rect l="f65" t="f68" r="f66" b="f67"/>
              <a:pathLst>
                <a:path w="151" h="3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6" y="f14"/>
                    <a:pt x="f6" y="f15"/>
                  </a:cubicBezTo>
                  <a:cubicBezTo>
                    <a:pt x="f16" y="f17"/>
                    <a:pt x="f18" y="f7"/>
                    <a:pt x="f12" y="f19"/>
                  </a:cubicBezTo>
                  <a:cubicBezTo>
                    <a:pt x="f20" y="f21"/>
                    <a:pt x="f22" y="f19"/>
                    <a:pt x="f23" y="f19"/>
                  </a:cubicBezTo>
                  <a:cubicBezTo>
                    <a:pt x="f24" y="f25"/>
                    <a:pt x="f5" y="f26"/>
                    <a:pt x="f8" y="f9"/>
                  </a:cubicBezTo>
                  <a:close/>
                </a:path>
              </a:pathLst>
            </a:custGeom>
            <a:solidFill>
              <a:srgbClr val="F0BE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928DF12A-ABEF-A867-8A63-A101A85CAD95}"/>
                </a:ext>
              </a:extLst>
            </p:cNvPr>
            <p:cNvSpPr/>
            <p:nvPr/>
          </p:nvSpPr>
          <p:spPr>
            <a:xfrm>
              <a:off x="12579345" y="8516941"/>
              <a:ext cx="398458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37"/>
                <a:gd name="f8" fmla="val 3"/>
                <a:gd name="f9" fmla="val 1"/>
                <a:gd name="f10" fmla="val 45"/>
                <a:gd name="f11" fmla="val 88"/>
                <a:gd name="f12" fmla="val 131"/>
                <a:gd name="f13" fmla="val 144"/>
                <a:gd name="f14" fmla="val 5"/>
                <a:gd name="f15" fmla="val 17"/>
                <a:gd name="f16" fmla="val 30"/>
                <a:gd name="f17" fmla="val 146"/>
                <a:gd name="f18" fmla="val 36"/>
                <a:gd name="f19" fmla="val 92"/>
                <a:gd name="f20" fmla="val 35"/>
                <a:gd name="f21" fmla="val 53"/>
                <a:gd name="f22" fmla="val 14"/>
                <a:gd name="f23" fmla="val 28"/>
                <a:gd name="f24" fmla="val 8"/>
                <a:gd name="f25" fmla="val 12"/>
                <a:gd name="f26" fmla="+- 0 0 -90"/>
                <a:gd name="f27" fmla="*/ f3 1 148"/>
                <a:gd name="f28" fmla="*/ f4 1 3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48"/>
                <a:gd name="f37" fmla="*/ f33 1 37"/>
                <a:gd name="f38" fmla="*/ 3 f34 1"/>
                <a:gd name="f39" fmla="*/ 1 f33 1"/>
                <a:gd name="f40" fmla="*/ 131 f34 1"/>
                <a:gd name="f41" fmla="*/ 0 f33 1"/>
                <a:gd name="f42" fmla="*/ 148 f34 1"/>
                <a:gd name="f43" fmla="*/ 17 f33 1"/>
                <a:gd name="f44" fmla="*/ 36 f33 1"/>
                <a:gd name="f45" fmla="*/ 14 f34 1"/>
                <a:gd name="f46" fmla="+- f35 0 f1"/>
                <a:gd name="f47" fmla="*/ f38 1 148"/>
                <a:gd name="f48" fmla="*/ f39 1 37"/>
                <a:gd name="f49" fmla="*/ f40 1 148"/>
                <a:gd name="f50" fmla="*/ f41 1 37"/>
                <a:gd name="f51" fmla="*/ f42 1 148"/>
                <a:gd name="f52" fmla="*/ f43 1 37"/>
                <a:gd name="f53" fmla="*/ f44 1 37"/>
                <a:gd name="f54" fmla="*/ f45 1 148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7"/>
                <a:gd name="f66" fmla="*/ f54 1 f36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8 1"/>
                <a:gd name="f78" fmla="*/ f66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3" y="f77"/>
                </a:cxn>
                <a:cxn ang="f46">
                  <a:pos x="f78" y="f77"/>
                </a:cxn>
                <a:cxn ang="f46">
                  <a:pos x="f71" y="f72"/>
                </a:cxn>
              </a:cxnLst>
              <a:rect l="f67" t="f70" r="f68" b="f69"/>
              <a:pathLst>
                <a:path w="148" h="37">
                  <a:moveTo>
                    <a:pt x="f8" y="f9"/>
                  </a:moveTo>
                  <a:cubicBezTo>
                    <a:pt x="f10" y="f9"/>
                    <a:pt x="f11" y="f9"/>
                    <a:pt x="f12" y="f5"/>
                  </a:cubicBezTo>
                  <a:cubicBezTo>
                    <a:pt x="f13" y="f5"/>
                    <a:pt x="f6" y="f14"/>
                    <a:pt x="f6" y="f15"/>
                  </a:cubicBezTo>
                  <a:cubicBezTo>
                    <a:pt x="f6" y="f16"/>
                    <a:pt x="f17" y="f7"/>
                    <a:pt x="f12" y="f18"/>
                  </a:cubicBezTo>
                  <a:cubicBezTo>
                    <a:pt x="f19" y="f20"/>
                    <a:pt x="f21" y="f18"/>
                    <a:pt x="f22" y="f18"/>
                  </a:cubicBezTo>
                  <a:cubicBezTo>
                    <a:pt x="f5" y="f23"/>
                    <a:pt x="f24" y="f25"/>
                    <a:pt x="f8" y="f9"/>
                  </a:cubicBezTo>
                  <a:close/>
                </a:path>
              </a:pathLst>
            </a:custGeom>
            <a:solidFill>
              <a:srgbClr val="F0BD8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39524D9D-C200-51D5-1ED9-E0F2DB22B420}"/>
                </a:ext>
              </a:extLst>
            </p:cNvPr>
            <p:cNvSpPr/>
            <p:nvPr/>
          </p:nvSpPr>
          <p:spPr>
            <a:xfrm>
              <a:off x="12606339" y="8655052"/>
              <a:ext cx="371475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37"/>
                <a:gd name="f8" fmla="val 1"/>
                <a:gd name="f9" fmla="val 41"/>
                <a:gd name="f10" fmla="val 81"/>
                <a:gd name="f11" fmla="val 121"/>
                <a:gd name="f12" fmla="val 134"/>
                <a:gd name="f13" fmla="val 5"/>
                <a:gd name="f14" fmla="val 17"/>
                <a:gd name="f15" fmla="val 30"/>
                <a:gd name="f16" fmla="val 136"/>
                <a:gd name="f17" fmla="val 36"/>
                <a:gd name="f18" fmla="val 88"/>
                <a:gd name="f19" fmla="val 35"/>
                <a:gd name="f20" fmla="val 56"/>
                <a:gd name="f21" fmla="val 23"/>
                <a:gd name="f22" fmla="val 14"/>
                <a:gd name="f23" fmla="val 7"/>
                <a:gd name="f24" fmla="val 33"/>
                <a:gd name="f25" fmla="val 28"/>
                <a:gd name="f26" fmla="val 19"/>
                <a:gd name="f27" fmla="val 10"/>
                <a:gd name="f28" fmla="+- 0 0 -90"/>
                <a:gd name="f29" fmla="*/ f3 1 138"/>
                <a:gd name="f30" fmla="*/ f4 1 3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38"/>
                <a:gd name="f39" fmla="*/ f35 1 37"/>
                <a:gd name="f40" fmla="*/ 0 f36 1"/>
                <a:gd name="f41" fmla="*/ 1 f35 1"/>
                <a:gd name="f42" fmla="*/ 121 f36 1"/>
                <a:gd name="f43" fmla="*/ 0 f35 1"/>
                <a:gd name="f44" fmla="*/ 138 f36 1"/>
                <a:gd name="f45" fmla="*/ 17 f35 1"/>
                <a:gd name="f46" fmla="*/ 36 f35 1"/>
                <a:gd name="f47" fmla="*/ 23 f36 1"/>
                <a:gd name="f48" fmla="*/ 28 f35 1"/>
                <a:gd name="f49" fmla="+- f37 0 f1"/>
                <a:gd name="f50" fmla="*/ f40 1 138"/>
                <a:gd name="f51" fmla="*/ f41 1 37"/>
                <a:gd name="f52" fmla="*/ f42 1 138"/>
                <a:gd name="f53" fmla="*/ f43 1 37"/>
                <a:gd name="f54" fmla="*/ f44 1 138"/>
                <a:gd name="f55" fmla="*/ f45 1 37"/>
                <a:gd name="f56" fmla="*/ f46 1 37"/>
                <a:gd name="f57" fmla="*/ f47 1 138"/>
                <a:gd name="f58" fmla="*/ f48 1 37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78" y="f82"/>
                </a:cxn>
                <a:cxn ang="f49">
                  <a:pos x="f83" y="f82"/>
                </a:cxn>
                <a:cxn ang="f49">
                  <a:pos x="f76" y="f84"/>
                </a:cxn>
                <a:cxn ang="f49">
                  <a:pos x="f76" y="f77"/>
                </a:cxn>
              </a:cxnLst>
              <a:rect l="f72" t="f75" r="f73" b="f74"/>
              <a:pathLst>
                <a:path w="138" h="37">
                  <a:moveTo>
                    <a:pt x="f5" y="f8"/>
                  </a:moveTo>
                  <a:cubicBezTo>
                    <a:pt x="f9" y="f8"/>
                    <a:pt x="f10" y="f8"/>
                    <a:pt x="f11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15"/>
                    <a:pt x="f16" y="f7"/>
                    <a:pt x="f11" y="f17"/>
                  </a:cubicBezTo>
                  <a:cubicBezTo>
                    <a:pt x="f18" y="f19"/>
                    <a:pt x="f20" y="f17"/>
                    <a:pt x="f21" y="f17"/>
                  </a:cubicBezTo>
                  <a:cubicBezTo>
                    <a:pt x="f22" y="f17"/>
                    <a:pt x="f23" y="f24"/>
                    <a:pt x="f5" y="f25"/>
                  </a:cubicBezTo>
                  <a:cubicBezTo>
                    <a:pt x="f5" y="f26"/>
                    <a:pt x="f5" y="f27"/>
                    <a:pt x="f5" y="f8"/>
                  </a:cubicBezTo>
                  <a:close/>
                </a:path>
              </a:pathLst>
            </a:custGeom>
            <a:solidFill>
              <a:srgbClr val="F2BC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5756536B-716A-E474-A062-1FFBF9E11436}"/>
                </a:ext>
              </a:extLst>
            </p:cNvPr>
            <p:cNvSpPr/>
            <p:nvPr/>
          </p:nvSpPr>
          <p:spPr>
            <a:xfrm>
              <a:off x="12617448" y="8789990"/>
              <a:ext cx="368302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38"/>
                <a:gd name="f8" fmla="val 4"/>
                <a:gd name="f9" fmla="val 17"/>
                <a:gd name="f10" fmla="val 3"/>
                <a:gd name="f11" fmla="val 5"/>
                <a:gd name="f12" fmla="val 8"/>
                <a:gd name="f13" fmla="val 20"/>
                <a:gd name="f14" fmla="val 53"/>
                <a:gd name="f15" fmla="val 1"/>
                <a:gd name="f16" fmla="val 85"/>
                <a:gd name="f17" fmla="val 2"/>
                <a:gd name="f18" fmla="val 118"/>
                <a:gd name="f19" fmla="val 128"/>
                <a:gd name="f20" fmla="val 135"/>
                <a:gd name="f21" fmla="val 134"/>
                <a:gd name="f22" fmla="val 14"/>
                <a:gd name="f23" fmla="val 132"/>
                <a:gd name="f24" fmla="val 25"/>
                <a:gd name="f25" fmla="val 117"/>
                <a:gd name="f26" fmla="val 37"/>
                <a:gd name="f27" fmla="val 83"/>
                <a:gd name="f28" fmla="val 36"/>
                <a:gd name="f29" fmla="val 50"/>
                <a:gd name="f30" fmla="val 16"/>
                <a:gd name="f31" fmla="+- 0 0 -90"/>
                <a:gd name="f32" fmla="*/ f3 1 137"/>
                <a:gd name="f33" fmla="*/ f4 1 3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37"/>
                <a:gd name="f42" fmla="*/ f38 1 38"/>
                <a:gd name="f43" fmla="*/ 4 f39 1"/>
                <a:gd name="f44" fmla="*/ 17 f38 1"/>
                <a:gd name="f45" fmla="*/ 20 f39 1"/>
                <a:gd name="f46" fmla="*/ 0 f38 1"/>
                <a:gd name="f47" fmla="*/ 118 f39 1"/>
                <a:gd name="f48" fmla="*/ 1 f38 1"/>
                <a:gd name="f49" fmla="*/ 134 f39 1"/>
                <a:gd name="f50" fmla="*/ 14 f38 1"/>
                <a:gd name="f51" fmla="*/ 117 f39 1"/>
                <a:gd name="f52" fmla="*/ 37 f38 1"/>
                <a:gd name="f53" fmla="*/ 16 f39 1"/>
                <a:gd name="f54" fmla="+- f40 0 f1"/>
                <a:gd name="f55" fmla="*/ f43 1 137"/>
                <a:gd name="f56" fmla="*/ f44 1 38"/>
                <a:gd name="f57" fmla="*/ f45 1 137"/>
                <a:gd name="f58" fmla="*/ f46 1 38"/>
                <a:gd name="f59" fmla="*/ f47 1 137"/>
                <a:gd name="f60" fmla="*/ f48 1 38"/>
                <a:gd name="f61" fmla="*/ f49 1 137"/>
                <a:gd name="f62" fmla="*/ f50 1 38"/>
                <a:gd name="f63" fmla="*/ f51 1 137"/>
                <a:gd name="f64" fmla="*/ f52 1 38"/>
                <a:gd name="f65" fmla="*/ f53 1 137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1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85" y="f86"/>
                </a:cxn>
              </a:cxnLst>
              <a:rect l="f81" t="f84" r="f82" b="f83"/>
              <a:pathLst>
                <a:path w="137" h="38">
                  <a:moveTo>
                    <a:pt x="f8" y="f9"/>
                  </a:moveTo>
                  <a:cubicBezTo>
                    <a:pt x="f10" y="f11"/>
                    <a:pt x="f12" y="f5"/>
                    <a:pt x="f13" y="f5"/>
                  </a:cubicBezTo>
                  <a:cubicBezTo>
                    <a:pt x="f14" y="f15"/>
                    <a:pt x="f16" y="f17"/>
                    <a:pt x="f18" y="f15"/>
                  </a:cubicBezTo>
                  <a:cubicBezTo>
                    <a:pt x="f19" y="f15"/>
                    <a:pt x="f20" y="f5"/>
                    <a:pt x="f21" y="f22"/>
                  </a:cubicBezTo>
                  <a:cubicBezTo>
                    <a:pt x="f23" y="f24"/>
                    <a:pt x="f6" y="f7"/>
                    <a:pt x="f25" y="f26"/>
                  </a:cubicBezTo>
                  <a:cubicBezTo>
                    <a:pt x="f27" y="f28"/>
                    <a:pt x="f29" y="f26"/>
                    <a:pt x="f30" y="f26"/>
                  </a:cubicBezTo>
                  <a:cubicBezTo>
                    <a:pt x="f5" y="f7"/>
                    <a:pt x="f11" y="f24"/>
                    <a:pt x="f8" y="f9"/>
                  </a:cubicBezTo>
                  <a:close/>
                </a:path>
              </a:pathLst>
            </a:custGeom>
            <a:solidFill>
              <a:srgbClr val="F1BD8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64BBF901-E9D6-EF0E-9D7D-112E3BC3AECB}"/>
                </a:ext>
              </a:extLst>
            </p:cNvPr>
            <p:cNvSpPr/>
            <p:nvPr/>
          </p:nvSpPr>
          <p:spPr>
            <a:xfrm>
              <a:off x="12536488" y="8054977"/>
              <a:ext cx="479429" cy="1603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8"/>
                <a:gd name="f7" fmla="val 60"/>
                <a:gd name="f8" fmla="val 166"/>
                <a:gd name="f9" fmla="val 165"/>
                <a:gd name="f10" fmla="val 164"/>
                <a:gd name="f11" fmla="val 59"/>
                <a:gd name="f12" fmla="val 163"/>
                <a:gd name="f13" fmla="val 20"/>
                <a:gd name="f14" fmla="val 125"/>
                <a:gd name="f15" fmla="val 89"/>
                <a:gd name="f16" fmla="val 53"/>
                <a:gd name="f17" fmla="val 17"/>
                <a:gd name="f18" fmla="val 10"/>
                <a:gd name="f19" fmla="val 21"/>
                <a:gd name="f20" fmla="val 12"/>
                <a:gd name="f21" fmla="val 11"/>
                <a:gd name="f22" fmla="val 4"/>
                <a:gd name="f23" fmla="val 66"/>
                <a:gd name="f24" fmla="val 114"/>
                <a:gd name="f25" fmla="val 22"/>
                <a:gd name="f26" fmla="val 176"/>
                <a:gd name="f27" fmla="val 40"/>
                <a:gd name="f28" fmla="val 167"/>
                <a:gd name="f29" fmla="+- 0 0 -90"/>
                <a:gd name="f30" fmla="*/ f3 1 178"/>
                <a:gd name="f31" fmla="*/ f4 1 6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78"/>
                <a:gd name="f40" fmla="*/ f36 1 60"/>
                <a:gd name="f41" fmla="*/ 166 f37 1"/>
                <a:gd name="f42" fmla="*/ 60 f36 1"/>
                <a:gd name="f43" fmla="*/ 163 f37 1"/>
                <a:gd name="f44" fmla="*/ 59 f36 1"/>
                <a:gd name="f45" fmla="*/ 125 f37 1"/>
                <a:gd name="f46" fmla="*/ 20 f36 1"/>
                <a:gd name="f47" fmla="*/ 17 f37 1"/>
                <a:gd name="f48" fmla="*/ 0 f37 1"/>
                <a:gd name="f49" fmla="*/ 12 f36 1"/>
                <a:gd name="f50" fmla="*/ 4 f36 1"/>
                <a:gd name="f51" fmla="*/ 167 f37 1"/>
                <a:gd name="f52" fmla="+- f38 0 f1"/>
                <a:gd name="f53" fmla="*/ f41 1 178"/>
                <a:gd name="f54" fmla="*/ f42 1 60"/>
                <a:gd name="f55" fmla="*/ f43 1 178"/>
                <a:gd name="f56" fmla="*/ f44 1 60"/>
                <a:gd name="f57" fmla="*/ f45 1 178"/>
                <a:gd name="f58" fmla="*/ f46 1 60"/>
                <a:gd name="f59" fmla="*/ f47 1 178"/>
                <a:gd name="f60" fmla="*/ f48 1 178"/>
                <a:gd name="f61" fmla="*/ f49 1 60"/>
                <a:gd name="f62" fmla="*/ f50 1 60"/>
                <a:gd name="f63" fmla="*/ f51 1 178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40"/>
                <a:gd name="f72" fmla="*/ f57 1 f39"/>
                <a:gd name="f73" fmla="*/ f58 1 f40"/>
                <a:gd name="f74" fmla="*/ f59 1 f39"/>
                <a:gd name="f75" fmla="*/ f60 1 f39"/>
                <a:gd name="f76" fmla="*/ f61 1 f40"/>
                <a:gd name="f77" fmla="*/ f62 1 f40"/>
                <a:gd name="f78" fmla="*/ f63 1 f39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1 1"/>
                <a:gd name="f87" fmla="*/ f72 f30 1"/>
                <a:gd name="f88" fmla="*/ f73 f31 1"/>
                <a:gd name="f89" fmla="*/ f74 f30 1"/>
                <a:gd name="f90" fmla="*/ f75 f30 1"/>
                <a:gd name="f91" fmla="*/ f76 f31 1"/>
                <a:gd name="f92" fmla="*/ f77 f31 1"/>
                <a:gd name="f93" fmla="*/ f78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88"/>
                </a:cxn>
                <a:cxn ang="f52">
                  <a:pos x="f90" y="f91"/>
                </a:cxn>
                <a:cxn ang="f52">
                  <a:pos x="f89" y="f92"/>
                </a:cxn>
                <a:cxn ang="f52">
                  <a:pos x="f85" y="f92"/>
                </a:cxn>
                <a:cxn ang="f52">
                  <a:pos x="f93" y="f86"/>
                </a:cxn>
                <a:cxn ang="f52">
                  <a:pos x="f83" y="f84"/>
                </a:cxn>
              </a:cxnLst>
              <a:rect l="f79" t="f82" r="f80" b="f81"/>
              <a:pathLst>
                <a:path w="178" h="60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0" y="f13"/>
                    <a:pt x="f10" y="f13"/>
                    <a:pt x="f14" y="f13"/>
                  </a:cubicBezTo>
                  <a:cubicBezTo>
                    <a:pt x="f15" y="f13"/>
                    <a:pt x="f16" y="f13"/>
                    <a:pt x="f17" y="f13"/>
                  </a:cubicBezTo>
                  <a:cubicBezTo>
                    <a:pt x="f18" y="f13"/>
                    <a:pt x="f5" y="f19"/>
                    <a:pt x="f5" y="f20"/>
                  </a:cubicBezTo>
                  <a:cubicBezTo>
                    <a:pt x="f5" y="f5"/>
                    <a:pt x="f21" y="f22"/>
                    <a:pt x="f17" y="f22"/>
                  </a:cubicBezTo>
                  <a:cubicBezTo>
                    <a:pt x="f23" y="f22"/>
                    <a:pt x="f24" y="f22"/>
                    <a:pt x="f12" y="f22"/>
                  </a:cubicBezTo>
                  <a:cubicBezTo>
                    <a:pt x="f6" y="f25"/>
                    <a:pt x="f26" y="f27"/>
                    <a:pt x="f28" y="f11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D570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D016CB15-FB82-3DA3-AE1E-4A0C86A5F85E}"/>
                </a:ext>
              </a:extLst>
            </p:cNvPr>
            <p:cNvSpPr/>
            <p:nvPr/>
          </p:nvSpPr>
          <p:spPr>
            <a:xfrm>
              <a:off x="12974641" y="8040684"/>
              <a:ext cx="873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77"/>
                <a:gd name="f8" fmla="val 4"/>
                <a:gd name="f9" fmla="val 64"/>
                <a:gd name="f10" fmla="val 46"/>
                <a:gd name="f11" fmla="val 6"/>
                <a:gd name="f12" fmla="val 27"/>
                <a:gd name="f13" fmla="val 9"/>
                <a:gd name="f14" fmla="val 1"/>
                <a:gd name="f15" fmla="val 7"/>
                <a:gd name="f16" fmla="val 5"/>
                <a:gd name="f17" fmla="val 3"/>
                <a:gd name="f18" fmla="val 11"/>
                <a:gd name="f19" fmla="val 21"/>
                <a:gd name="f20" fmla="val 31"/>
                <a:gd name="f21" fmla="val 10"/>
                <a:gd name="f22" fmla="val 18"/>
                <a:gd name="f23" fmla="val 25"/>
                <a:gd name="f24" fmla="val 37"/>
                <a:gd name="f25" fmla="val 48"/>
                <a:gd name="f26" fmla="val 60"/>
                <a:gd name="f27" fmla="val 13"/>
                <a:gd name="f28" fmla="val 59"/>
                <a:gd name="f29" fmla="+- 0 0 -90"/>
                <a:gd name="f30" fmla="*/ f3 1 32"/>
                <a:gd name="f31" fmla="*/ f4 1 7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2"/>
                <a:gd name="f40" fmla="*/ f36 1 77"/>
                <a:gd name="f41" fmla="*/ 4 f37 1"/>
                <a:gd name="f42" fmla="*/ 64 f36 1"/>
                <a:gd name="f43" fmla="*/ 0 f37 1"/>
                <a:gd name="f44" fmla="*/ 9 f36 1"/>
                <a:gd name="f45" fmla="*/ 1 f37 1"/>
                <a:gd name="f46" fmla="*/ 3 f36 1"/>
                <a:gd name="f47" fmla="*/ 31 f37 1"/>
                <a:gd name="f48" fmla="*/ 32 f37 1"/>
                <a:gd name="f49" fmla="*/ 25 f36 1"/>
                <a:gd name="f50" fmla="*/ 60 f36 1"/>
                <a:gd name="f51" fmla="+- f38 0 f1"/>
                <a:gd name="f52" fmla="*/ f41 1 32"/>
                <a:gd name="f53" fmla="*/ f42 1 77"/>
                <a:gd name="f54" fmla="*/ f43 1 32"/>
                <a:gd name="f55" fmla="*/ f44 1 77"/>
                <a:gd name="f56" fmla="*/ f45 1 32"/>
                <a:gd name="f57" fmla="*/ f46 1 77"/>
                <a:gd name="f58" fmla="*/ f47 1 32"/>
                <a:gd name="f59" fmla="*/ f48 1 32"/>
                <a:gd name="f60" fmla="*/ f49 1 77"/>
                <a:gd name="f61" fmla="*/ f50 1 77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39"/>
                <a:gd name="f74" fmla="*/ f60 1 f40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0 1"/>
                <a:gd name="f88" fmla="*/ f74 f31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5"/>
                </a:cxn>
                <a:cxn ang="f51">
                  <a:pos x="f87" y="f88"/>
                </a:cxn>
                <a:cxn ang="f51">
                  <a:pos x="f87" y="f89"/>
                </a:cxn>
                <a:cxn ang="f51">
                  <a:pos x="f80" y="f81"/>
                </a:cxn>
              </a:cxnLst>
              <a:rect l="f76" t="f79" r="f77" b="f78"/>
              <a:pathLst>
                <a:path w="32" h="77">
                  <a:moveTo>
                    <a:pt x="f8" y="f9"/>
                  </a:moveTo>
                  <a:cubicBezTo>
                    <a:pt x="f8" y="f10"/>
                    <a:pt x="f11" y="f12"/>
                    <a:pt x="f5" y="f13"/>
                  </a:cubicBezTo>
                  <a:cubicBezTo>
                    <a:pt x="f14" y="f15"/>
                    <a:pt x="f14" y="f16"/>
                    <a:pt x="f14" y="f17"/>
                  </a:cubicBezTo>
                  <a:cubicBezTo>
                    <a:pt x="f18" y="f14"/>
                    <a:pt x="f19" y="f5"/>
                    <a:pt x="f20" y="f17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6" y="f25"/>
                    <a:pt x="f6" y="f26"/>
                  </a:cubicBezTo>
                  <a:cubicBezTo>
                    <a:pt x="f23" y="f7"/>
                    <a:pt x="f27" y="f28"/>
                    <a:pt x="f8" y="f9"/>
                  </a:cubicBezTo>
                  <a:close/>
                </a:path>
              </a:pathLst>
            </a:custGeom>
            <a:solidFill>
              <a:srgbClr val="B644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82184FFA-B78E-F1CB-3EB2-24FC21E7E7A6}"/>
                </a:ext>
              </a:extLst>
            </p:cNvPr>
            <p:cNvSpPr/>
            <p:nvPr/>
          </p:nvSpPr>
          <p:spPr>
            <a:xfrm>
              <a:off x="12125328" y="7843842"/>
              <a:ext cx="17462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47"/>
                <a:gd name="f8" fmla="val 49"/>
                <a:gd name="f9" fmla="val 33"/>
                <a:gd name="f10" fmla="val 17"/>
                <a:gd name="f11" fmla="val 7"/>
                <a:gd name="f12" fmla="val 44"/>
                <a:gd name="f13" fmla="val 5"/>
                <a:gd name="f14" fmla="val 8"/>
                <a:gd name="f15" fmla="val 22"/>
                <a:gd name="f16" fmla="val 6"/>
                <a:gd name="f17" fmla="val 11"/>
                <a:gd name="f18" fmla="val 15"/>
                <a:gd name="f19" fmla="val 23"/>
                <a:gd name="f20" fmla="val 25"/>
                <a:gd name="f21" fmla="val 42"/>
                <a:gd name="f22" fmla="val 41"/>
                <a:gd name="f23" fmla="val 55"/>
                <a:gd name="f24" fmla="val 43"/>
                <a:gd name="f25" fmla="val 59"/>
                <a:gd name="f26" fmla="val 63"/>
                <a:gd name="f27" fmla="+- 0 0 -90"/>
                <a:gd name="f28" fmla="*/ f3 1 65"/>
                <a:gd name="f29" fmla="*/ f4 1 4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5"/>
                <a:gd name="f38" fmla="*/ f34 1 47"/>
                <a:gd name="f39" fmla="*/ 65 f35 1"/>
                <a:gd name="f40" fmla="*/ 47 f34 1"/>
                <a:gd name="f41" fmla="*/ 17 f35 1"/>
                <a:gd name="f42" fmla="*/ 5 f35 1"/>
                <a:gd name="f43" fmla="*/ 33 f34 1"/>
                <a:gd name="f44" fmla="*/ 7 f35 1"/>
                <a:gd name="f45" fmla="*/ 0 f34 1"/>
                <a:gd name="f46" fmla="*/ 23 f35 1"/>
                <a:gd name="f47" fmla="*/ 11 f34 1"/>
                <a:gd name="f48" fmla="*/ 55 f35 1"/>
                <a:gd name="f49" fmla="*/ 43 f34 1"/>
                <a:gd name="f50" fmla="+- f36 0 f1"/>
                <a:gd name="f51" fmla="*/ f39 1 65"/>
                <a:gd name="f52" fmla="*/ f40 1 47"/>
                <a:gd name="f53" fmla="*/ f41 1 65"/>
                <a:gd name="f54" fmla="*/ f42 1 65"/>
                <a:gd name="f55" fmla="*/ f43 1 47"/>
                <a:gd name="f56" fmla="*/ f44 1 65"/>
                <a:gd name="f57" fmla="*/ f45 1 47"/>
                <a:gd name="f58" fmla="*/ f46 1 65"/>
                <a:gd name="f59" fmla="*/ f47 1 47"/>
                <a:gd name="f60" fmla="*/ f48 1 65"/>
                <a:gd name="f61" fmla="*/ f49 1 47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7"/>
                <a:gd name="f70" fmla="*/ f55 1 f38"/>
                <a:gd name="f71" fmla="*/ f56 1 f37"/>
                <a:gd name="f72" fmla="*/ f57 1 f38"/>
                <a:gd name="f73" fmla="*/ f58 1 f37"/>
                <a:gd name="f74" fmla="*/ f59 1 f38"/>
                <a:gd name="f75" fmla="*/ f60 1 f37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8 1"/>
                <a:gd name="f85" fmla="*/ f70 f29 1"/>
                <a:gd name="f86" fmla="*/ f71 f28 1"/>
                <a:gd name="f87" fmla="*/ f72 f29 1"/>
                <a:gd name="f88" fmla="*/ f73 f28 1"/>
                <a:gd name="f89" fmla="*/ f74 f29 1"/>
                <a:gd name="f90" fmla="*/ f75 f28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81" y="f82"/>
                </a:cxn>
              </a:cxnLst>
              <a:rect l="f77" t="f80" r="f78" b="f79"/>
              <a:pathLst>
                <a:path w="65" h="47">
                  <a:moveTo>
                    <a:pt x="f6" y="f7"/>
                  </a:moveTo>
                  <a:cubicBezTo>
                    <a:pt x="f8" y="f7"/>
                    <a:pt x="f9" y="f7"/>
                    <a:pt x="f10" y="f7"/>
                  </a:cubicBezTo>
                  <a:cubicBezTo>
                    <a:pt x="f11" y="f7"/>
                    <a:pt x="f5" y="f12"/>
                    <a:pt x="f13" y="f9"/>
                  </a:cubicBezTo>
                  <a:cubicBezTo>
                    <a:pt x="f14" y="f15"/>
                    <a:pt x="f16" y="f17"/>
                    <a:pt x="f11" y="f5"/>
                  </a:cubicBezTo>
                  <a:cubicBezTo>
                    <a:pt x="f18" y="f5"/>
                    <a:pt x="f15" y="f5"/>
                    <a:pt x="f19" y="f17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5" y="f24"/>
                    <a:pt x="f26" y="f24"/>
                    <a:pt x="f6" y="f7"/>
                  </a:cubicBezTo>
                  <a:close/>
                </a:path>
              </a:pathLst>
            </a:custGeom>
            <a:solidFill>
              <a:srgbClr val="A97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DAE2B4F7-6B8B-1FBE-FE87-A5089E739F0C}"/>
                </a:ext>
              </a:extLst>
            </p:cNvPr>
            <p:cNvSpPr/>
            <p:nvPr/>
          </p:nvSpPr>
          <p:spPr>
            <a:xfrm>
              <a:off x="10728326" y="3973516"/>
              <a:ext cx="30166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31"/>
                <a:gd name="f8" fmla="val 3"/>
                <a:gd name="f9" fmla="val 1"/>
                <a:gd name="f10" fmla="val 19"/>
                <a:gd name="f11" fmla="val 7"/>
                <a:gd name="f12" fmla="val 20"/>
                <a:gd name="f13" fmla="val 10"/>
                <a:gd name="f14" fmla="+- 0 0 -90"/>
                <a:gd name="f15" fmla="*/ f3 1 11"/>
                <a:gd name="f16" fmla="*/ f4 1 3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31"/>
                <a:gd name="f26" fmla="*/ 3 f22 1"/>
                <a:gd name="f27" fmla="*/ 0 f21 1"/>
                <a:gd name="f28" fmla="*/ 7 f22 1"/>
                <a:gd name="f29" fmla="*/ 31 f21 1"/>
                <a:gd name="f30" fmla="+- f23 0 f1"/>
                <a:gd name="f31" fmla="*/ f26 1 11"/>
                <a:gd name="f32" fmla="*/ f27 1 31"/>
                <a:gd name="f33" fmla="*/ f28 1 11"/>
                <a:gd name="f34" fmla="*/ f29 1 3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31">
                  <a:moveTo>
                    <a:pt x="f8" y="f5"/>
                  </a:moveTo>
                  <a:cubicBezTo>
                    <a:pt x="f9" y="f6"/>
                    <a:pt x="f6" y="f10"/>
                    <a:pt x="f11" y="f7"/>
                  </a:cubicBezTo>
                  <a:cubicBezTo>
                    <a:pt x="f8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FEFE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2458923D-885D-1203-E234-971CD9B10051}"/>
                </a:ext>
              </a:extLst>
            </p:cNvPr>
            <p:cNvSpPr/>
            <p:nvPr/>
          </p:nvSpPr>
          <p:spPr>
            <a:xfrm>
              <a:off x="12180886" y="7540627"/>
              <a:ext cx="342900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7"/>
                <a:gd name="f7" fmla="val 56"/>
                <a:gd name="f8" fmla="val 54"/>
                <a:gd name="f9" fmla="val 33"/>
                <a:gd name="f10" fmla="val 32"/>
                <a:gd name="f11" fmla="val 59"/>
                <a:gd name="f12" fmla="val 10"/>
                <a:gd name="f13" fmla="val 93"/>
                <a:gd name="f14" fmla="val 2"/>
                <a:gd name="f15" fmla="val 104"/>
                <a:gd name="f16" fmla="val 116"/>
                <a:gd name="f17" fmla="val 121"/>
                <a:gd name="f18" fmla="val 8"/>
                <a:gd name="f19" fmla="val 17"/>
                <a:gd name="f20" fmla="val 117"/>
                <a:gd name="f21" fmla="val 27"/>
                <a:gd name="f22" fmla="val 110"/>
                <a:gd name="f23" fmla="val 34"/>
                <a:gd name="f24" fmla="val 95"/>
                <a:gd name="f25" fmla="val 49"/>
                <a:gd name="f26" fmla="val 76"/>
                <a:gd name="f27" fmla="val 52"/>
                <a:gd name="f28" fmla="val 40"/>
                <a:gd name="f29" fmla="val 23"/>
                <a:gd name="f30" fmla="+- 0 0 -90"/>
                <a:gd name="f31" fmla="*/ f3 1 127"/>
                <a:gd name="f32" fmla="*/ f4 1 5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27"/>
                <a:gd name="f41" fmla="*/ f37 1 56"/>
                <a:gd name="f42" fmla="*/ 0 f38 1"/>
                <a:gd name="f43" fmla="*/ 54 f37 1"/>
                <a:gd name="f44" fmla="*/ 93 f38 1"/>
                <a:gd name="f45" fmla="*/ 2 f37 1"/>
                <a:gd name="f46" fmla="*/ 121 f38 1"/>
                <a:gd name="f47" fmla="*/ 8 f37 1"/>
                <a:gd name="f48" fmla="*/ 110 f38 1"/>
                <a:gd name="f49" fmla="*/ 34 f37 1"/>
                <a:gd name="f50" fmla="*/ 56 f38 1"/>
                <a:gd name="f51" fmla="+- f39 0 f1"/>
                <a:gd name="f52" fmla="*/ f42 1 127"/>
                <a:gd name="f53" fmla="*/ f43 1 56"/>
                <a:gd name="f54" fmla="*/ f44 1 127"/>
                <a:gd name="f55" fmla="*/ f45 1 56"/>
                <a:gd name="f56" fmla="*/ f46 1 127"/>
                <a:gd name="f57" fmla="*/ f47 1 56"/>
                <a:gd name="f58" fmla="*/ f48 1 127"/>
                <a:gd name="f59" fmla="*/ f49 1 56"/>
                <a:gd name="f60" fmla="*/ f50 1 127"/>
                <a:gd name="f61" fmla="*/ 0 1 f40"/>
                <a:gd name="f62" fmla="*/ f34 1 f40"/>
                <a:gd name="f63" fmla="*/ 0 1 f41"/>
                <a:gd name="f64" fmla="*/ f35 1 f41"/>
                <a:gd name="f65" fmla="*/ f52 1 f40"/>
                <a:gd name="f66" fmla="*/ f53 1 f41"/>
                <a:gd name="f67" fmla="*/ f54 1 f40"/>
                <a:gd name="f68" fmla="*/ f55 1 f41"/>
                <a:gd name="f69" fmla="*/ f56 1 f40"/>
                <a:gd name="f70" fmla="*/ f57 1 f41"/>
                <a:gd name="f71" fmla="*/ f58 1 f40"/>
                <a:gd name="f72" fmla="*/ f59 1 f41"/>
                <a:gd name="f73" fmla="*/ f60 1 f40"/>
                <a:gd name="f74" fmla="*/ f61 f31 1"/>
                <a:gd name="f75" fmla="*/ f62 f31 1"/>
                <a:gd name="f76" fmla="*/ f64 f32 1"/>
                <a:gd name="f77" fmla="*/ f63 f32 1"/>
                <a:gd name="f78" fmla="*/ f65 f31 1"/>
                <a:gd name="f79" fmla="*/ f66 f32 1"/>
                <a:gd name="f80" fmla="*/ f67 f31 1"/>
                <a:gd name="f81" fmla="*/ f68 f32 1"/>
                <a:gd name="f82" fmla="*/ f69 f31 1"/>
                <a:gd name="f83" fmla="*/ f70 f32 1"/>
                <a:gd name="f84" fmla="*/ f71 f31 1"/>
                <a:gd name="f85" fmla="*/ f72 f32 1"/>
                <a:gd name="f86" fmla="*/ f7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78" y="f79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79"/>
                </a:cxn>
                <a:cxn ang="f51">
                  <a:pos x="f78" y="f79"/>
                </a:cxn>
              </a:cxnLst>
              <a:rect l="f74" t="f77" r="f75" b="f76"/>
              <a:pathLst>
                <a:path w="127" h="5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5"/>
                    <a:pt x="f17" y="f18"/>
                  </a:cubicBezTo>
                  <a:cubicBezTo>
                    <a:pt x="f6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7" y="f8"/>
                  </a:cubicBezTo>
                  <a:cubicBezTo>
                    <a:pt x="f28" y="f7"/>
                    <a:pt x="f29" y="f8"/>
                    <a:pt x="f5" y="f8"/>
                  </a:cubicBezTo>
                  <a:close/>
                </a:path>
              </a:pathLst>
            </a:custGeom>
            <a:solidFill>
              <a:srgbClr val="DD6B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BFF37CF8-7268-CD2B-0511-CFDD16547066}"/>
                </a:ext>
              </a:extLst>
            </p:cNvPr>
            <p:cNvSpPr/>
            <p:nvPr/>
          </p:nvSpPr>
          <p:spPr>
            <a:xfrm>
              <a:off x="12506321" y="7516816"/>
              <a:ext cx="173041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41"/>
                <a:gd name="f8" fmla="val 1"/>
                <a:gd name="f9" fmla="val 12"/>
                <a:gd name="f10" fmla="val 24"/>
                <a:gd name="f11" fmla="val 36"/>
                <a:gd name="f12" fmla="val 49"/>
                <a:gd name="f13" fmla="val 34"/>
                <a:gd name="f14" fmla="val 20"/>
                <a:gd name="f15" fmla="val 14"/>
                <a:gd name="f16" fmla="val 35"/>
                <a:gd name="f17" fmla="val 3"/>
                <a:gd name="f18" fmla="val 6"/>
                <a:gd name="f19" fmla="val 27"/>
                <a:gd name="f20" fmla="val 8"/>
                <a:gd name="f21" fmla="val 17"/>
                <a:gd name="f22" fmla="val 19"/>
                <a:gd name="f23" fmla="+- 0 0 -90"/>
                <a:gd name="f24" fmla="*/ f3 1 64"/>
                <a:gd name="f25" fmla="*/ f4 1 4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64"/>
                <a:gd name="f34" fmla="*/ f30 1 41"/>
                <a:gd name="f35" fmla="*/ 64 f31 1"/>
                <a:gd name="f36" fmla="*/ 1 f30 1"/>
                <a:gd name="f37" fmla="*/ 36 f30 1"/>
                <a:gd name="f38" fmla="*/ 20 f31 1"/>
                <a:gd name="f39" fmla="*/ 6 f31 1"/>
                <a:gd name="f40" fmla="*/ 27 f30 1"/>
                <a:gd name="f41" fmla="*/ 19 f31 1"/>
                <a:gd name="f42" fmla="+- f32 0 f1"/>
                <a:gd name="f43" fmla="*/ f35 1 64"/>
                <a:gd name="f44" fmla="*/ f36 1 41"/>
                <a:gd name="f45" fmla="*/ f37 1 41"/>
                <a:gd name="f46" fmla="*/ f38 1 64"/>
                <a:gd name="f47" fmla="*/ f39 1 64"/>
                <a:gd name="f48" fmla="*/ f40 1 41"/>
                <a:gd name="f49" fmla="*/ f41 1 64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3"/>
                <a:gd name="f59" fmla="*/ f48 1 f34"/>
                <a:gd name="f60" fmla="*/ f49 1 f33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4 1"/>
                <a:gd name="f70" fmla="*/ f59 f25 1"/>
                <a:gd name="f71" fmla="*/ f6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7"/>
                </a:cxn>
                <a:cxn ang="f42">
                  <a:pos x="f69" y="f70"/>
                </a:cxn>
                <a:cxn ang="f42">
                  <a:pos x="f71" y="f66"/>
                </a:cxn>
                <a:cxn ang="f42">
                  <a:pos x="f65" y="f66"/>
                </a:cxn>
              </a:cxnLst>
              <a:rect l="f61" t="f64" r="f62" b="f63"/>
              <a:pathLst>
                <a:path w="64" h="41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1"/>
                    <a:pt x="f13" y="f11"/>
                    <a:pt x="f14" y="f11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5" y="f8"/>
                    <a:pt x="f22" y="f8"/>
                  </a:cubicBezTo>
                  <a:cubicBezTo>
                    <a:pt x="f13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F0BD8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6A123412-B8F7-9317-D02A-BFFF827C47FD}"/>
                </a:ext>
              </a:extLst>
            </p:cNvPr>
            <p:cNvSpPr/>
            <p:nvPr/>
          </p:nvSpPr>
          <p:spPr>
            <a:xfrm>
              <a:off x="12726984" y="6810378"/>
              <a:ext cx="490539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2"/>
                <a:gd name="f7" fmla="val 62"/>
                <a:gd name="f8" fmla="val 10"/>
                <a:gd name="f9" fmla="val 59"/>
                <a:gd name="f10" fmla="val 58"/>
                <a:gd name="f11" fmla="val 56"/>
                <a:gd name="f12" fmla="val 55"/>
                <a:gd name="f13" fmla="val 32"/>
                <a:gd name="f14" fmla="val 2"/>
                <a:gd name="f15" fmla="val 11"/>
                <a:gd name="f16" fmla="val 14"/>
                <a:gd name="f17" fmla="val 3"/>
                <a:gd name="f18" fmla="val 6"/>
                <a:gd name="f19" fmla="val 9"/>
                <a:gd name="f20" fmla="val 13"/>
                <a:gd name="f21" fmla="val 43"/>
                <a:gd name="f22" fmla="val 42"/>
                <a:gd name="f23" fmla="val 48"/>
                <a:gd name="f24" fmla="val 44"/>
                <a:gd name="f25" fmla="val 87"/>
                <a:gd name="f26" fmla="val 46"/>
                <a:gd name="f27" fmla="val 127"/>
                <a:gd name="f28" fmla="val 166"/>
                <a:gd name="f29" fmla="val 172"/>
                <a:gd name="f30" fmla="val 40"/>
                <a:gd name="f31" fmla="val 52"/>
                <a:gd name="f32" fmla="val 181"/>
                <a:gd name="f33" fmla="val 126"/>
                <a:gd name="f34" fmla="val 86"/>
                <a:gd name="f35" fmla="val 45"/>
                <a:gd name="f36" fmla="val 34"/>
                <a:gd name="f37" fmla="val 60"/>
                <a:gd name="f38" fmla="val 22"/>
                <a:gd name="f39" fmla="+- 0 0 -90"/>
                <a:gd name="f40" fmla="*/ f3 1 182"/>
                <a:gd name="f41" fmla="*/ f4 1 62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182"/>
                <a:gd name="f50" fmla="*/ f46 1 62"/>
                <a:gd name="f51" fmla="*/ 10 f47 1"/>
                <a:gd name="f52" fmla="*/ 59 f46 1"/>
                <a:gd name="f53" fmla="*/ 55 f46 1"/>
                <a:gd name="f54" fmla="*/ 14 f47 1"/>
                <a:gd name="f55" fmla="*/ 0 f46 1"/>
                <a:gd name="f56" fmla="*/ 9 f46 1"/>
                <a:gd name="f57" fmla="*/ 48 f47 1"/>
                <a:gd name="f58" fmla="*/ 44 f46 1"/>
                <a:gd name="f59" fmla="*/ 166 f47 1"/>
                <a:gd name="f60" fmla="*/ 182 f47 1"/>
                <a:gd name="f61" fmla="*/ 52 f46 1"/>
                <a:gd name="f62" fmla="*/ 45 f47 1"/>
                <a:gd name="f63" fmla="+- f48 0 f1"/>
                <a:gd name="f64" fmla="*/ f51 1 182"/>
                <a:gd name="f65" fmla="*/ f52 1 62"/>
                <a:gd name="f66" fmla="*/ f53 1 62"/>
                <a:gd name="f67" fmla="*/ f54 1 182"/>
                <a:gd name="f68" fmla="*/ f55 1 62"/>
                <a:gd name="f69" fmla="*/ f56 1 62"/>
                <a:gd name="f70" fmla="*/ f57 1 182"/>
                <a:gd name="f71" fmla="*/ f58 1 62"/>
                <a:gd name="f72" fmla="*/ f59 1 182"/>
                <a:gd name="f73" fmla="*/ f60 1 182"/>
                <a:gd name="f74" fmla="*/ f61 1 62"/>
                <a:gd name="f75" fmla="*/ f62 1 182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50"/>
                <a:gd name="f83" fmla="*/ f67 1 f49"/>
                <a:gd name="f84" fmla="*/ f68 1 f50"/>
                <a:gd name="f85" fmla="*/ f69 1 f50"/>
                <a:gd name="f86" fmla="*/ f70 1 f49"/>
                <a:gd name="f87" fmla="*/ f71 1 f50"/>
                <a:gd name="f88" fmla="*/ f72 1 f49"/>
                <a:gd name="f89" fmla="*/ f73 1 f49"/>
                <a:gd name="f90" fmla="*/ f74 1 f50"/>
                <a:gd name="f91" fmla="*/ f75 1 f49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1 1"/>
                <a:gd name="f99" fmla="*/ f83 f40 1"/>
                <a:gd name="f100" fmla="*/ f84 f41 1"/>
                <a:gd name="f101" fmla="*/ f85 f41 1"/>
                <a:gd name="f102" fmla="*/ f86 f40 1"/>
                <a:gd name="f103" fmla="*/ f87 f41 1"/>
                <a:gd name="f104" fmla="*/ f88 f40 1"/>
                <a:gd name="f105" fmla="*/ f89 f40 1"/>
                <a:gd name="f106" fmla="*/ f90 f41 1"/>
                <a:gd name="f107" fmla="*/ f9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6" y="f98"/>
                </a:cxn>
                <a:cxn ang="f63">
                  <a:pos x="f99" y="f100"/>
                </a:cxn>
                <a:cxn ang="f63">
                  <a:pos x="f99" y="f101"/>
                </a:cxn>
                <a:cxn ang="f63">
                  <a:pos x="f102" y="f103"/>
                </a:cxn>
                <a:cxn ang="f63">
                  <a:pos x="f104" y="f103"/>
                </a:cxn>
                <a:cxn ang="f63">
                  <a:pos x="f105" y="f106"/>
                </a:cxn>
                <a:cxn ang="f63">
                  <a:pos x="f104" y="f97"/>
                </a:cxn>
                <a:cxn ang="f63">
                  <a:pos x="f107" y="f97"/>
                </a:cxn>
                <a:cxn ang="f63">
                  <a:pos x="f96" y="f97"/>
                </a:cxn>
              </a:cxnLst>
              <a:rect l="f92" t="f95" r="f93" b="f94"/>
              <a:pathLst>
                <a:path w="182" h="6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5" y="f13"/>
                    <a:pt x="f14" y="f15"/>
                    <a:pt x="f16" y="f5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5" y="f26"/>
                    <a:pt x="f27" y="f26"/>
                    <a:pt x="f28" y="f24"/>
                  </a:cubicBezTo>
                  <a:cubicBezTo>
                    <a:pt x="f29" y="f21"/>
                    <a:pt x="f6" y="f30"/>
                    <a:pt x="f6" y="f31"/>
                  </a:cubicBezTo>
                  <a:cubicBezTo>
                    <a:pt x="f32" y="f7"/>
                    <a:pt x="f29" y="f9"/>
                    <a:pt x="f28" y="f9"/>
                  </a:cubicBezTo>
                  <a:cubicBezTo>
                    <a:pt x="f33" y="f9"/>
                    <a:pt x="f34" y="f9"/>
                    <a:pt x="f35" y="f9"/>
                  </a:cubicBezTo>
                  <a:cubicBezTo>
                    <a:pt x="f36" y="f37"/>
                    <a:pt x="f38" y="f12"/>
                    <a:pt x="f8" y="f9"/>
                  </a:cubicBezTo>
                  <a:close/>
                </a:path>
              </a:pathLst>
            </a:custGeom>
            <a:solidFill>
              <a:srgbClr val="D86E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B78465DA-6D25-39DD-77F6-DA80E8FEA1E8}"/>
                </a:ext>
              </a:extLst>
            </p:cNvPr>
            <p:cNvSpPr/>
            <p:nvPr/>
          </p:nvSpPr>
          <p:spPr>
            <a:xfrm>
              <a:off x="12679363" y="6767510"/>
              <a:ext cx="85725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71"/>
                <a:gd name="f8" fmla="val 16"/>
                <a:gd name="f9" fmla="val 24"/>
                <a:gd name="f10" fmla="val 34"/>
                <a:gd name="f11" fmla="val 30"/>
                <a:gd name="f12" fmla="val 52"/>
                <a:gd name="f13" fmla="val 28"/>
                <a:gd name="f14" fmla="val 20"/>
                <a:gd name="f15" fmla="val 66"/>
                <a:gd name="f16" fmla="val 10"/>
                <a:gd name="f17" fmla="val 67"/>
                <a:gd name="f18" fmla="val 1"/>
                <a:gd name="f19" fmla="val 38"/>
                <a:gd name="f20" fmla="val 18"/>
                <a:gd name="f21" fmla="val 11"/>
                <a:gd name="f22" fmla="val 5"/>
                <a:gd name="f23" fmla="val 12"/>
                <a:gd name="f24" fmla="val 4"/>
                <a:gd name="f25" fmla="val 22"/>
                <a:gd name="f26" fmla="val 9"/>
                <a:gd name="f27" fmla="val 13"/>
                <a:gd name="f28" fmla="+- 0 0 -90"/>
                <a:gd name="f29" fmla="*/ f3 1 32"/>
                <a:gd name="f30" fmla="*/ f4 1 71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2"/>
                <a:gd name="f39" fmla="*/ f35 1 71"/>
                <a:gd name="f40" fmla="*/ 32 f36 1"/>
                <a:gd name="f41" fmla="*/ 16 f35 1"/>
                <a:gd name="f42" fmla="*/ 28 f36 1"/>
                <a:gd name="f43" fmla="*/ 71 f35 1"/>
                <a:gd name="f44" fmla="*/ 1 f36 1"/>
                <a:gd name="f45" fmla="*/ 67 f35 1"/>
                <a:gd name="f46" fmla="*/ 0 f36 1"/>
                <a:gd name="f47" fmla="*/ 24 f35 1"/>
                <a:gd name="f48" fmla="*/ 5 f35 1"/>
                <a:gd name="f49" fmla="*/ 9 f35 1"/>
                <a:gd name="f50" fmla="+- f37 0 f1"/>
                <a:gd name="f51" fmla="*/ f40 1 32"/>
                <a:gd name="f52" fmla="*/ f41 1 71"/>
                <a:gd name="f53" fmla="*/ f42 1 32"/>
                <a:gd name="f54" fmla="*/ f43 1 71"/>
                <a:gd name="f55" fmla="*/ f44 1 32"/>
                <a:gd name="f56" fmla="*/ f45 1 71"/>
                <a:gd name="f57" fmla="*/ f46 1 32"/>
                <a:gd name="f58" fmla="*/ f47 1 71"/>
                <a:gd name="f59" fmla="*/ f48 1 71"/>
                <a:gd name="f60" fmla="*/ f49 1 71"/>
                <a:gd name="f61" fmla="*/ 0 1 f38"/>
                <a:gd name="f62" fmla="*/ f32 1 f38"/>
                <a:gd name="f63" fmla="*/ 0 1 f39"/>
                <a:gd name="f64" fmla="*/ f33 1 f39"/>
                <a:gd name="f65" fmla="*/ f51 1 f38"/>
                <a:gd name="f66" fmla="*/ f52 1 f39"/>
                <a:gd name="f67" fmla="*/ f53 1 f38"/>
                <a:gd name="f68" fmla="*/ f54 1 f39"/>
                <a:gd name="f69" fmla="*/ f55 1 f38"/>
                <a:gd name="f70" fmla="*/ f56 1 f39"/>
                <a:gd name="f71" fmla="*/ f57 1 f38"/>
                <a:gd name="f72" fmla="*/ f58 1 f39"/>
                <a:gd name="f73" fmla="*/ f59 1 f39"/>
                <a:gd name="f74" fmla="*/ f60 1 f39"/>
                <a:gd name="f75" fmla="*/ f61 f29 1"/>
                <a:gd name="f76" fmla="*/ f62 f29 1"/>
                <a:gd name="f77" fmla="*/ f64 f30 1"/>
                <a:gd name="f78" fmla="*/ f63 f30 1"/>
                <a:gd name="f79" fmla="*/ f65 f29 1"/>
                <a:gd name="f80" fmla="*/ f66 f30 1"/>
                <a:gd name="f81" fmla="*/ f67 f29 1"/>
                <a:gd name="f82" fmla="*/ f68 f30 1"/>
                <a:gd name="f83" fmla="*/ f69 f29 1"/>
                <a:gd name="f84" fmla="*/ f70 f30 1"/>
                <a:gd name="f85" fmla="*/ f71 f29 1"/>
                <a:gd name="f86" fmla="*/ f72 f30 1"/>
                <a:gd name="f87" fmla="*/ f73 f30 1"/>
                <a:gd name="f88" fmla="*/ f74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9" y="f80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3" y="f87"/>
                </a:cxn>
                <a:cxn ang="f50">
                  <a:pos x="f79" y="f88"/>
                </a:cxn>
                <a:cxn ang="f50">
                  <a:pos x="f79" y="f80"/>
                </a:cxn>
              </a:cxnLst>
              <a:rect l="f75" t="f78" r="f76" b="f77"/>
              <a:pathLst>
                <a:path w="32" h="71">
                  <a:moveTo>
                    <a:pt x="f6" y="f8"/>
                  </a:moveTo>
                  <a:cubicBezTo>
                    <a:pt x="f9" y="f10"/>
                    <a:pt x="f11" y="f12"/>
                    <a:pt x="f13" y="f7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8" y="f12"/>
                    <a:pt x="f18" y="f19"/>
                    <a:pt x="f5" y="f9"/>
                  </a:cubicBezTo>
                  <a:cubicBezTo>
                    <a:pt x="f18" y="f20"/>
                    <a:pt x="f18" y="f21"/>
                    <a:pt x="f18" y="f22"/>
                  </a:cubicBezTo>
                  <a:cubicBezTo>
                    <a:pt x="f23" y="f24"/>
                    <a:pt x="f25" y="f5"/>
                    <a:pt x="f6" y="f26"/>
                  </a:cubicBezTo>
                  <a:cubicBezTo>
                    <a:pt x="f6" y="f21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B544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Freeform 159">
              <a:extLst>
                <a:ext uri="{FF2B5EF4-FFF2-40B4-BE49-F238E27FC236}">
                  <a16:creationId xmlns:a16="http://schemas.microsoft.com/office/drawing/2014/main" id="{ECCC1286-EDB2-9551-3527-36A7CD87F507}"/>
                </a:ext>
              </a:extLst>
            </p:cNvPr>
            <p:cNvSpPr/>
            <p:nvPr/>
          </p:nvSpPr>
          <p:spPr>
            <a:xfrm>
              <a:off x="12931773" y="7677146"/>
              <a:ext cx="192088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82"/>
                <a:gd name="f8" fmla="val 33"/>
                <a:gd name="f9" fmla="val 26"/>
                <a:gd name="f10" fmla="val 57"/>
                <a:gd name="f11" fmla="val 20"/>
                <a:gd name="f12" fmla="val 31"/>
                <a:gd name="f13" fmla="val 11"/>
                <a:gd name="f14" fmla="val 23"/>
                <a:gd name="f15" fmla="val 47"/>
                <a:gd name="f16" fmla="val 4"/>
                <a:gd name="f17" fmla="val 6"/>
                <a:gd name="f18" fmla="val 50"/>
                <a:gd name="f19" fmla="val 28"/>
                <a:gd name="f20" fmla="val 41"/>
                <a:gd name="f21" fmla="val 54"/>
                <a:gd name="f22" fmla="val 35"/>
                <a:gd name="f23" fmla="val 34"/>
                <a:gd name="f24" fmla="+- 0 0 -90"/>
                <a:gd name="f25" fmla="*/ f3 1 71"/>
                <a:gd name="f26" fmla="*/ f4 1 8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71"/>
                <a:gd name="f35" fmla="*/ f31 1 82"/>
                <a:gd name="f36" fmla="*/ 33 f32 1"/>
                <a:gd name="f37" fmla="*/ 82 f31 1"/>
                <a:gd name="f38" fmla="*/ 0 f32 1"/>
                <a:gd name="f39" fmla="*/ 11 f31 1"/>
                <a:gd name="f40" fmla="*/ 71 f32 1"/>
                <a:gd name="f41" fmla="*/ 6 f31 1"/>
                <a:gd name="f42" fmla="*/ 35 f32 1"/>
                <a:gd name="f43" fmla="*/ 34 f32 1"/>
                <a:gd name="f44" fmla="+- f33 0 f1"/>
                <a:gd name="f45" fmla="*/ f36 1 71"/>
                <a:gd name="f46" fmla="*/ f37 1 82"/>
                <a:gd name="f47" fmla="*/ f38 1 71"/>
                <a:gd name="f48" fmla="*/ f39 1 82"/>
                <a:gd name="f49" fmla="*/ f40 1 71"/>
                <a:gd name="f50" fmla="*/ f41 1 82"/>
                <a:gd name="f51" fmla="*/ f42 1 71"/>
                <a:gd name="f52" fmla="*/ f43 1 71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0"/>
                </a:cxn>
                <a:cxn ang="f44">
                  <a:pos x="f76" y="f70"/>
                </a:cxn>
                <a:cxn ang="f44">
                  <a:pos x="f69" y="f70"/>
                </a:cxn>
              </a:cxnLst>
              <a:rect l="f65" t="f68" r="f66" b="f67"/>
              <a:pathLst>
                <a:path w="71" h="82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5"/>
                    <a:pt x="f15" y="f16"/>
                    <a:pt x="f6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22" y="f7"/>
                    <a:pt x="f23" y="f7"/>
                    <a:pt x="f23" y="f7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FAF8F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Freeform 160">
              <a:extLst>
                <a:ext uri="{FF2B5EF4-FFF2-40B4-BE49-F238E27FC236}">
                  <a16:creationId xmlns:a16="http://schemas.microsoft.com/office/drawing/2014/main" id="{89CFDC9D-1447-4147-C934-5015EE239A11}"/>
                </a:ext>
              </a:extLst>
            </p:cNvPr>
            <p:cNvSpPr/>
            <p:nvPr/>
          </p:nvSpPr>
          <p:spPr>
            <a:xfrm>
              <a:off x="15316200" y="8710610"/>
              <a:ext cx="80960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90"/>
                <a:gd name="f8" fmla="val 89"/>
                <a:gd name="f9" fmla="val 6"/>
                <a:gd name="f10" fmla="val 60"/>
                <a:gd name="f11" fmla="val 4"/>
                <a:gd name="f12" fmla="val 32"/>
                <a:gd name="f13" fmla="val 3"/>
                <a:gd name="f14" fmla="val 2"/>
                <a:gd name="f15" fmla="val 11"/>
                <a:gd name="f16" fmla="val 1"/>
                <a:gd name="f17" fmla="val 16"/>
                <a:gd name="f18" fmla="val 20"/>
                <a:gd name="f19" fmla="val 24"/>
                <a:gd name="f20" fmla="val 39"/>
                <a:gd name="f21" fmla="val 27"/>
                <a:gd name="f22" fmla="val 59"/>
                <a:gd name="f23" fmla="val 83"/>
                <a:gd name="f24" fmla="+- 0 0 -90"/>
                <a:gd name="f25" fmla="*/ f3 1 30"/>
                <a:gd name="f26" fmla="*/ f4 1 9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0"/>
                <a:gd name="f35" fmla="*/ f31 1 90"/>
                <a:gd name="f36" fmla="*/ 0 f32 1"/>
                <a:gd name="f37" fmla="*/ 89 f31 1"/>
                <a:gd name="f38" fmla="*/ 3 f31 1"/>
                <a:gd name="f39" fmla="*/ 16 f32 1"/>
                <a:gd name="f40" fmla="*/ 0 f31 1"/>
                <a:gd name="f41" fmla="*/ 27 f32 1"/>
                <a:gd name="f42" fmla="*/ 59 f31 1"/>
                <a:gd name="f43" fmla="+- f33 0 f1"/>
                <a:gd name="f44" fmla="*/ f36 1 30"/>
                <a:gd name="f45" fmla="*/ f37 1 90"/>
                <a:gd name="f46" fmla="*/ f38 1 90"/>
                <a:gd name="f47" fmla="*/ f39 1 30"/>
                <a:gd name="f48" fmla="*/ f40 1 90"/>
                <a:gd name="f49" fmla="*/ f41 1 30"/>
                <a:gd name="f50" fmla="*/ f42 1 90"/>
                <a:gd name="f51" fmla="*/ 0 1 f34"/>
                <a:gd name="f52" fmla="*/ f28 1 f34"/>
                <a:gd name="f53" fmla="*/ 0 1 f35"/>
                <a:gd name="f54" fmla="*/ f29 1 f35"/>
                <a:gd name="f55" fmla="*/ f44 1 f34"/>
                <a:gd name="f56" fmla="*/ f45 1 f35"/>
                <a:gd name="f57" fmla="*/ f46 1 f35"/>
                <a:gd name="f58" fmla="*/ f47 1 f34"/>
                <a:gd name="f59" fmla="*/ f48 1 f35"/>
                <a:gd name="f60" fmla="*/ f49 1 f34"/>
                <a:gd name="f61" fmla="*/ f50 1 f35"/>
                <a:gd name="f62" fmla="*/ f51 f25 1"/>
                <a:gd name="f63" fmla="*/ f52 f25 1"/>
                <a:gd name="f64" fmla="*/ f54 f26 1"/>
                <a:gd name="f65" fmla="*/ f53 f26 1"/>
                <a:gd name="f66" fmla="*/ f55 f25 1"/>
                <a:gd name="f67" fmla="*/ f56 f26 1"/>
                <a:gd name="f68" fmla="*/ f57 f26 1"/>
                <a:gd name="f69" fmla="*/ f58 f25 1"/>
                <a:gd name="f70" fmla="*/ f59 f26 1"/>
                <a:gd name="f71" fmla="*/ f60 f25 1"/>
                <a:gd name="f72" fmla="*/ f6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6" y="f67"/>
                </a:cxn>
                <a:cxn ang="f43">
                  <a:pos x="f66" y="f68"/>
                </a:cxn>
                <a:cxn ang="f43">
                  <a:pos x="f69" y="f70"/>
                </a:cxn>
                <a:cxn ang="f43">
                  <a:pos x="f71" y="f72"/>
                </a:cxn>
                <a:cxn ang="f43">
                  <a:pos x="f66" y="f67"/>
                </a:cxn>
              </a:cxnLst>
              <a:rect l="f62" t="f65" r="f63" b="f64"/>
              <a:pathLst>
                <a:path w="30" h="90">
                  <a:moveTo>
                    <a:pt x="f5" y="f8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9" y="f14"/>
                    <a:pt x="f15" y="f16"/>
                    <a:pt x="f17" y="f5"/>
                  </a:cubicBezTo>
                  <a:cubicBezTo>
                    <a:pt x="f18" y="f18"/>
                    <a:pt x="f19" y="f20"/>
                    <a:pt x="f21" y="f22"/>
                  </a:cubicBezTo>
                  <a:cubicBezTo>
                    <a:pt x="f6" y="f23"/>
                    <a:pt x="f19" y="f7"/>
                    <a:pt x="f5" y="f8"/>
                  </a:cubicBezTo>
                  <a:close/>
                </a:path>
              </a:pathLst>
            </a:custGeom>
            <a:solidFill>
              <a:srgbClr val="AD8B7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Freeform 161">
              <a:extLst>
                <a:ext uri="{FF2B5EF4-FFF2-40B4-BE49-F238E27FC236}">
                  <a16:creationId xmlns:a16="http://schemas.microsoft.com/office/drawing/2014/main" id="{92DF12EB-3AA1-A2EA-CBCC-264C3B27892A}"/>
                </a:ext>
              </a:extLst>
            </p:cNvPr>
            <p:cNvSpPr/>
            <p:nvPr/>
          </p:nvSpPr>
          <p:spPr>
            <a:xfrm>
              <a:off x="11904665" y="7648571"/>
              <a:ext cx="193679" cy="3254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120"/>
                <a:gd name="f8" fmla="val 14"/>
                <a:gd name="f9" fmla="val 3"/>
                <a:gd name="f10" fmla="val 118"/>
                <a:gd name="f11" fmla="val 5"/>
                <a:gd name="f12" fmla="val 107"/>
                <a:gd name="f13" fmla="val 4"/>
                <a:gd name="f14" fmla="val 101"/>
                <a:gd name="f15" fmla="val 2"/>
                <a:gd name="f16" fmla="val 78"/>
                <a:gd name="f17" fmla="val 54"/>
                <a:gd name="f18" fmla="val 6"/>
                <a:gd name="f19" fmla="val 31"/>
                <a:gd name="f20" fmla="val 12"/>
                <a:gd name="f21" fmla="val 11"/>
                <a:gd name="f22" fmla="val 26"/>
                <a:gd name="f23" fmla="val 47"/>
                <a:gd name="f24" fmla="val 68"/>
                <a:gd name="f25" fmla="val 67"/>
                <a:gd name="f26" fmla="val 23"/>
                <a:gd name="f27" fmla="val 69"/>
                <a:gd name="f28" fmla="val 36"/>
                <a:gd name="f29" fmla="val 63"/>
                <a:gd name="f30" fmla="val 66"/>
                <a:gd name="f31" fmla="val 90"/>
                <a:gd name="f32" fmla="val 65"/>
                <a:gd name="f33" fmla="val 116"/>
                <a:gd name="f34" fmla="val 49"/>
                <a:gd name="f35" fmla="val 121"/>
                <a:gd name="f36" fmla="val 115"/>
                <a:gd name="f37" fmla="+- 0 0 -90"/>
                <a:gd name="f38" fmla="*/ f3 1 72"/>
                <a:gd name="f39" fmla="*/ f4 1 120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72"/>
                <a:gd name="f48" fmla="*/ f44 1 120"/>
                <a:gd name="f49" fmla="*/ 14 f45 1"/>
                <a:gd name="f50" fmla="*/ 120 f44 1"/>
                <a:gd name="f51" fmla="*/ 4 f45 1"/>
                <a:gd name="f52" fmla="*/ 101 f44 1"/>
                <a:gd name="f53" fmla="*/ 6 f45 1"/>
                <a:gd name="f54" fmla="*/ 31 f44 1"/>
                <a:gd name="f55" fmla="*/ 47 f45 1"/>
                <a:gd name="f56" fmla="*/ 3 f44 1"/>
                <a:gd name="f57" fmla="*/ 69 f45 1"/>
                <a:gd name="f58" fmla="*/ 36 f44 1"/>
                <a:gd name="f59" fmla="*/ 65 f45 1"/>
                <a:gd name="f60" fmla="*/ 116 f44 1"/>
                <a:gd name="f61" fmla="+- f46 0 f1"/>
                <a:gd name="f62" fmla="*/ f49 1 72"/>
                <a:gd name="f63" fmla="*/ f50 1 121"/>
                <a:gd name="f64" fmla="*/ f51 1 72"/>
                <a:gd name="f65" fmla="*/ f52 1 121"/>
                <a:gd name="f66" fmla="*/ f53 1 72"/>
                <a:gd name="f67" fmla="*/ f54 1 121"/>
                <a:gd name="f68" fmla="*/ f55 1 72"/>
                <a:gd name="f69" fmla="*/ f56 1 121"/>
                <a:gd name="f70" fmla="*/ f57 1 72"/>
                <a:gd name="f71" fmla="*/ f58 1 121"/>
                <a:gd name="f72" fmla="*/ f59 1 72"/>
                <a:gd name="f73" fmla="*/ f60 1 121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72" h="12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5"/>
                    <a:pt x="f23" y="f9"/>
                  </a:cubicBezTo>
                  <a:cubicBezTo>
                    <a:pt x="f24" y="f11"/>
                    <a:pt x="f25" y="f26"/>
                    <a:pt x="f27" y="f28"/>
                  </a:cubicBezTo>
                  <a:cubicBezTo>
                    <a:pt x="f6" y="f29"/>
                    <a:pt x="f30" y="f31"/>
                    <a:pt x="f32" y="f33"/>
                  </a:cubicBezTo>
                  <a:cubicBezTo>
                    <a:pt x="f34" y="f35"/>
                    <a:pt x="f19" y="f36"/>
                    <a:pt x="f8" y="f7"/>
                  </a:cubicBezTo>
                  <a:close/>
                </a:path>
              </a:pathLst>
            </a:custGeom>
            <a:solidFill>
              <a:srgbClr val="E39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Freeform 162">
              <a:extLst>
                <a:ext uri="{FF2B5EF4-FFF2-40B4-BE49-F238E27FC236}">
                  <a16:creationId xmlns:a16="http://schemas.microsoft.com/office/drawing/2014/main" id="{266E9CC8-D401-B032-0196-48C322B5B6EE}"/>
                </a:ext>
              </a:extLst>
            </p:cNvPr>
            <p:cNvSpPr/>
            <p:nvPr/>
          </p:nvSpPr>
          <p:spPr>
            <a:xfrm>
              <a:off x="11941177" y="7950195"/>
              <a:ext cx="138110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12"/>
                <a:gd name="f8" fmla="val 8"/>
                <a:gd name="f9" fmla="val 17"/>
                <a:gd name="f10" fmla="val 34"/>
                <a:gd name="f11" fmla="val 6"/>
                <a:gd name="f12" fmla="val 4"/>
                <a:gd name="f13" fmla="val 35"/>
                <a:gd name="f14" fmla="+- 0 0 -90"/>
                <a:gd name="f15" fmla="*/ f3 1 51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51"/>
                <a:gd name="f25" fmla="*/ f21 1 12"/>
                <a:gd name="f26" fmla="*/ 0 f22 1"/>
                <a:gd name="f27" fmla="*/ 8 f21 1"/>
                <a:gd name="f28" fmla="*/ 51 f22 1"/>
                <a:gd name="f29" fmla="*/ 4 f21 1"/>
                <a:gd name="f30" fmla="+- f23 0 f1"/>
                <a:gd name="f31" fmla="*/ f26 1 51"/>
                <a:gd name="f32" fmla="*/ f27 1 12"/>
                <a:gd name="f33" fmla="*/ f28 1 51"/>
                <a:gd name="f34" fmla="*/ f29 1 1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51" h="12">
                  <a:moveTo>
                    <a:pt x="f5" y="f8"/>
                  </a:moveTo>
                  <a:cubicBezTo>
                    <a:pt x="f9" y="f5"/>
                    <a:pt x="f10" y="f11"/>
                    <a:pt x="f6" y="f12"/>
                  </a:cubicBezTo>
                  <a:cubicBezTo>
                    <a:pt x="f13" y="f7"/>
                    <a:pt x="f9" y="f11"/>
                    <a:pt x="f5" y="f8"/>
                  </a:cubicBezTo>
                  <a:close/>
                </a:path>
              </a:pathLst>
            </a:custGeom>
            <a:solidFill>
              <a:srgbClr val="A97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5" name="Freeform 163">
              <a:extLst>
                <a:ext uri="{FF2B5EF4-FFF2-40B4-BE49-F238E27FC236}">
                  <a16:creationId xmlns:a16="http://schemas.microsoft.com/office/drawing/2014/main" id="{EC97B367-E075-2A12-F97A-9CD851B3299A}"/>
                </a:ext>
              </a:extLst>
            </p:cNvPr>
            <p:cNvSpPr/>
            <p:nvPr/>
          </p:nvSpPr>
          <p:spPr>
            <a:xfrm>
              <a:off x="12744450" y="7518397"/>
              <a:ext cx="388940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67"/>
                <a:gd name="f8" fmla="val 47"/>
                <a:gd name="f9" fmla="val 58"/>
                <a:gd name="f10" fmla="val 40"/>
                <a:gd name="f11" fmla="val 32"/>
                <a:gd name="f12" fmla="val 56"/>
                <a:gd name="f13" fmla="val 26"/>
                <a:gd name="f14" fmla="val 59"/>
                <a:gd name="f15" fmla="val 5"/>
                <a:gd name="f16" fmla="val 4"/>
                <a:gd name="f17" fmla="val 54"/>
                <a:gd name="f18" fmla="val 39"/>
                <a:gd name="f19" fmla="val 12"/>
                <a:gd name="f20" fmla="val 8"/>
                <a:gd name="f21" fmla="val 35"/>
                <a:gd name="f22" fmla="val 43"/>
                <a:gd name="f23" fmla="val 70"/>
                <a:gd name="f24" fmla="val 98"/>
                <a:gd name="f25" fmla="val 34"/>
                <a:gd name="f26" fmla="val 125"/>
                <a:gd name="f27" fmla="val 132"/>
                <a:gd name="f28" fmla="val 144"/>
                <a:gd name="f29" fmla="val 30"/>
                <a:gd name="f30" fmla="val 42"/>
                <a:gd name="f31" fmla="val 55"/>
                <a:gd name="f32" fmla="val 133"/>
                <a:gd name="f33" fmla="val 50"/>
                <a:gd name="f34" fmla="val 126"/>
                <a:gd name="f35" fmla="val 103"/>
                <a:gd name="f36" fmla="val 51"/>
                <a:gd name="f37" fmla="val 79"/>
                <a:gd name="f38" fmla="val 48"/>
                <a:gd name="f39" fmla="+- 0 0 -90"/>
                <a:gd name="f40" fmla="*/ f3 1 145"/>
                <a:gd name="f41" fmla="*/ f4 1 67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145"/>
                <a:gd name="f50" fmla="*/ f46 1 67"/>
                <a:gd name="f51" fmla="*/ 47 f47 1"/>
                <a:gd name="f52" fmla="*/ 58 f46 1"/>
                <a:gd name="f53" fmla="*/ 26 f47 1"/>
                <a:gd name="f54" fmla="*/ 59 f46 1"/>
                <a:gd name="f55" fmla="*/ 4 f47 1"/>
                <a:gd name="f56" fmla="*/ 39 f46 1"/>
                <a:gd name="f57" fmla="*/ 8 f47 1"/>
                <a:gd name="f58" fmla="*/ 0 f46 1"/>
                <a:gd name="f59" fmla="*/ 43 f47 1"/>
                <a:gd name="f60" fmla="*/ 35 f46 1"/>
                <a:gd name="f61" fmla="*/ 125 f47 1"/>
                <a:gd name="f62" fmla="*/ 144 f47 1"/>
                <a:gd name="f63" fmla="*/ 42 f46 1"/>
                <a:gd name="f64" fmla="*/ 126 f47 1"/>
                <a:gd name="f65" fmla="*/ 50 f46 1"/>
                <a:gd name="f66" fmla="*/ 56 f47 1"/>
                <a:gd name="f67" fmla="*/ 51 f46 1"/>
                <a:gd name="f68" fmla="+- f48 0 f1"/>
                <a:gd name="f69" fmla="*/ f51 1 145"/>
                <a:gd name="f70" fmla="*/ f52 1 67"/>
                <a:gd name="f71" fmla="*/ f53 1 145"/>
                <a:gd name="f72" fmla="*/ f54 1 67"/>
                <a:gd name="f73" fmla="*/ f55 1 145"/>
                <a:gd name="f74" fmla="*/ f56 1 67"/>
                <a:gd name="f75" fmla="*/ f57 1 145"/>
                <a:gd name="f76" fmla="*/ f58 1 67"/>
                <a:gd name="f77" fmla="*/ f59 1 145"/>
                <a:gd name="f78" fmla="*/ f60 1 67"/>
                <a:gd name="f79" fmla="*/ f61 1 145"/>
                <a:gd name="f80" fmla="*/ f62 1 145"/>
                <a:gd name="f81" fmla="*/ f63 1 67"/>
                <a:gd name="f82" fmla="*/ f64 1 145"/>
                <a:gd name="f83" fmla="*/ f65 1 67"/>
                <a:gd name="f84" fmla="*/ f66 1 145"/>
                <a:gd name="f85" fmla="*/ f67 1 67"/>
                <a:gd name="f86" fmla="*/ 0 1 f49"/>
                <a:gd name="f87" fmla="*/ f43 1 f49"/>
                <a:gd name="f88" fmla="*/ 0 1 f50"/>
                <a:gd name="f89" fmla="*/ f44 1 f50"/>
                <a:gd name="f90" fmla="*/ f69 1 f49"/>
                <a:gd name="f91" fmla="*/ f70 1 f50"/>
                <a:gd name="f92" fmla="*/ f71 1 f49"/>
                <a:gd name="f93" fmla="*/ f72 1 f50"/>
                <a:gd name="f94" fmla="*/ f73 1 f49"/>
                <a:gd name="f95" fmla="*/ f74 1 f50"/>
                <a:gd name="f96" fmla="*/ f75 1 f49"/>
                <a:gd name="f97" fmla="*/ f76 1 f50"/>
                <a:gd name="f98" fmla="*/ f77 1 f49"/>
                <a:gd name="f99" fmla="*/ f78 1 f50"/>
                <a:gd name="f100" fmla="*/ f79 1 f49"/>
                <a:gd name="f101" fmla="*/ f80 1 f49"/>
                <a:gd name="f102" fmla="*/ f81 1 f50"/>
                <a:gd name="f103" fmla="*/ f82 1 f49"/>
                <a:gd name="f104" fmla="*/ f83 1 f50"/>
                <a:gd name="f105" fmla="*/ f84 1 f49"/>
                <a:gd name="f106" fmla="*/ f85 1 f50"/>
                <a:gd name="f107" fmla="*/ f86 f40 1"/>
                <a:gd name="f108" fmla="*/ f87 f40 1"/>
                <a:gd name="f109" fmla="*/ f89 f41 1"/>
                <a:gd name="f110" fmla="*/ f88 f41 1"/>
                <a:gd name="f111" fmla="*/ f90 f40 1"/>
                <a:gd name="f112" fmla="*/ f91 f41 1"/>
                <a:gd name="f113" fmla="*/ f92 f40 1"/>
                <a:gd name="f114" fmla="*/ f93 f41 1"/>
                <a:gd name="f115" fmla="*/ f94 f40 1"/>
                <a:gd name="f116" fmla="*/ f95 f41 1"/>
                <a:gd name="f117" fmla="*/ f96 f40 1"/>
                <a:gd name="f118" fmla="*/ f97 f41 1"/>
                <a:gd name="f119" fmla="*/ f98 f40 1"/>
                <a:gd name="f120" fmla="*/ f99 f41 1"/>
                <a:gd name="f121" fmla="*/ f100 f40 1"/>
                <a:gd name="f122" fmla="*/ f101 f40 1"/>
                <a:gd name="f123" fmla="*/ f102 f41 1"/>
                <a:gd name="f124" fmla="*/ f103 f40 1"/>
                <a:gd name="f125" fmla="*/ f104 f41 1"/>
                <a:gd name="f126" fmla="*/ f105 f40 1"/>
                <a:gd name="f127" fmla="*/ f106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1" y="f112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0"/>
                </a:cxn>
                <a:cxn ang="f68">
                  <a:pos x="f122" y="f123"/>
                </a:cxn>
                <a:cxn ang="f68">
                  <a:pos x="f124" y="f125"/>
                </a:cxn>
                <a:cxn ang="f68">
                  <a:pos x="f126" y="f127"/>
                </a:cxn>
                <a:cxn ang="f68">
                  <a:pos x="f111" y="f112"/>
                </a:cxn>
              </a:cxnLst>
              <a:rect l="f107" t="f110" r="f108" b="f109"/>
              <a:pathLst>
                <a:path w="145" h="67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7"/>
                    <a:pt x="f16" y="f17"/>
                    <a:pt x="f16" y="f18"/>
                  </a:cubicBezTo>
                  <a:cubicBezTo>
                    <a:pt x="f15" y="f13"/>
                    <a:pt x="f5" y="f19"/>
                    <a:pt x="f20" y="f5"/>
                  </a:cubicBezTo>
                  <a:cubicBezTo>
                    <a:pt x="f20" y="f21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1"/>
                  </a:cubicBezTo>
                  <a:cubicBezTo>
                    <a:pt x="f27" y="f21"/>
                    <a:pt x="f28" y="f29"/>
                    <a:pt x="f28" y="f30"/>
                  </a:cubicBezTo>
                  <a:cubicBezTo>
                    <a:pt x="f6" y="f31"/>
                    <a:pt x="f32" y="f33"/>
                    <a:pt x="f34" y="f33"/>
                  </a:cubicBezTo>
                  <a:cubicBezTo>
                    <a:pt x="f35" y="f36"/>
                    <a:pt x="f37" y="f33"/>
                    <a:pt x="f12" y="f36"/>
                  </a:cubicBezTo>
                  <a:cubicBezTo>
                    <a:pt x="f36" y="f36"/>
                    <a:pt x="f22" y="f38"/>
                    <a:pt x="f8" y="f9"/>
                  </a:cubicBezTo>
                  <a:close/>
                </a:path>
              </a:pathLst>
            </a:custGeom>
            <a:solidFill>
              <a:srgbClr val="E39C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6" name="Freeform 164">
              <a:extLst>
                <a:ext uri="{FF2B5EF4-FFF2-40B4-BE49-F238E27FC236}">
                  <a16:creationId xmlns:a16="http://schemas.microsoft.com/office/drawing/2014/main" id="{056A7091-3227-D612-F870-9D0AB49952EE}"/>
                </a:ext>
              </a:extLst>
            </p:cNvPr>
            <p:cNvSpPr/>
            <p:nvPr/>
          </p:nvSpPr>
          <p:spPr>
            <a:xfrm>
              <a:off x="12249146" y="5862639"/>
              <a:ext cx="171450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82"/>
                <a:gd name="f8" fmla="val 3"/>
                <a:gd name="f9" fmla="val 8"/>
                <a:gd name="f10" fmla="val 19"/>
                <a:gd name="f11" fmla="val 17"/>
                <a:gd name="f12" fmla="val 37"/>
                <a:gd name="f13" fmla="val 30"/>
                <a:gd name="f14" fmla="val 51"/>
                <a:gd name="f15" fmla="val 36"/>
                <a:gd name="f16" fmla="val 57"/>
                <a:gd name="f17" fmla="val 43"/>
                <a:gd name="f18" fmla="val 63"/>
                <a:gd name="f19" fmla="val 55"/>
                <a:gd name="f20" fmla="val 53"/>
                <a:gd name="f21" fmla="val 52"/>
                <a:gd name="f22" fmla="val 49"/>
                <a:gd name="f23" fmla="val 45"/>
                <a:gd name="f24" fmla="val 61"/>
                <a:gd name="f25" fmla="val 66"/>
                <a:gd name="f26" fmla="val 74"/>
                <a:gd name="f27" fmla="val 78"/>
                <a:gd name="f28" fmla="val 60"/>
                <a:gd name="f29" fmla="val 81"/>
                <a:gd name="f30" fmla="val 50"/>
                <a:gd name="f31" fmla="val 44"/>
                <a:gd name="f32" fmla="val 79"/>
                <a:gd name="f33" fmla="val 75"/>
                <a:gd name="f34" fmla="val 42"/>
                <a:gd name="f35" fmla="val 67"/>
                <a:gd name="f36" fmla="val 18"/>
                <a:gd name="f37" fmla="+- 0 0 -90"/>
                <a:gd name="f38" fmla="*/ f3 1 64"/>
                <a:gd name="f39" fmla="*/ f4 1 8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64"/>
                <a:gd name="f48" fmla="*/ f44 1 82"/>
                <a:gd name="f49" fmla="*/ 3 f45 1"/>
                <a:gd name="f50" fmla="*/ 0 f44 1"/>
                <a:gd name="f51" fmla="*/ 30 f45 1"/>
                <a:gd name="f52" fmla="*/ 51 f44 1"/>
                <a:gd name="f53" fmla="*/ 51 f45 1"/>
                <a:gd name="f54" fmla="*/ 55 f44 1"/>
                <a:gd name="f55" fmla="*/ 57 f45 1"/>
                <a:gd name="f56" fmla="*/ 45 f44 1"/>
                <a:gd name="f57" fmla="*/ 61 f45 1"/>
                <a:gd name="f58" fmla="*/ 74 f44 1"/>
                <a:gd name="f59" fmla="*/ 55 f45 1"/>
                <a:gd name="f60" fmla="*/ 82 f44 1"/>
                <a:gd name="f61" fmla="*/ 45 f45 1"/>
                <a:gd name="f62" fmla="*/ 75 f44 1"/>
                <a:gd name="f63" fmla="*/ 37 f45 1"/>
                <a:gd name="f64" fmla="*/ 64 f44 1"/>
                <a:gd name="f65" fmla="+- f46 0 f1"/>
                <a:gd name="f66" fmla="*/ f49 1 64"/>
                <a:gd name="f67" fmla="*/ f50 1 82"/>
                <a:gd name="f68" fmla="*/ f51 1 64"/>
                <a:gd name="f69" fmla="*/ f52 1 82"/>
                <a:gd name="f70" fmla="*/ f53 1 64"/>
                <a:gd name="f71" fmla="*/ f54 1 82"/>
                <a:gd name="f72" fmla="*/ f55 1 64"/>
                <a:gd name="f73" fmla="*/ f56 1 82"/>
                <a:gd name="f74" fmla="*/ f57 1 64"/>
                <a:gd name="f75" fmla="*/ f58 1 82"/>
                <a:gd name="f76" fmla="*/ f59 1 64"/>
                <a:gd name="f77" fmla="*/ f60 1 82"/>
                <a:gd name="f78" fmla="*/ f61 1 64"/>
                <a:gd name="f79" fmla="*/ f62 1 82"/>
                <a:gd name="f80" fmla="*/ f63 1 64"/>
                <a:gd name="f81" fmla="*/ f64 1 82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8"/>
                <a:gd name="f98" fmla="*/ f78 1 f47"/>
                <a:gd name="f99" fmla="*/ f79 1 f48"/>
                <a:gd name="f100" fmla="*/ f80 1 f47"/>
                <a:gd name="f101" fmla="*/ f81 1 f48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9 1"/>
                <a:gd name="f118" fmla="*/ f98 f38 1"/>
                <a:gd name="f119" fmla="*/ f99 f39 1"/>
                <a:gd name="f120" fmla="*/ f100 f38 1"/>
                <a:gd name="f121" fmla="*/ f10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06" y="f107"/>
                </a:cxn>
              </a:cxnLst>
              <a:rect l="f102" t="f105" r="f103" b="f104"/>
              <a:pathLst>
                <a:path w="64" h="8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4" y="f19"/>
                  </a:cubicBezTo>
                  <a:cubicBezTo>
                    <a:pt x="f20" y="f21"/>
                    <a:pt x="f19" y="f22"/>
                    <a:pt x="f16" y="f23"/>
                  </a:cubicBezTo>
                  <a:cubicBezTo>
                    <a:pt x="f24" y="f19"/>
                    <a:pt x="f21" y="f25"/>
                    <a:pt x="f24" y="f26"/>
                  </a:cubicBezTo>
                  <a:cubicBezTo>
                    <a:pt x="f6" y="f27"/>
                    <a:pt x="f28" y="f29"/>
                    <a:pt x="f19" y="f7"/>
                  </a:cubicBezTo>
                  <a:cubicBezTo>
                    <a:pt x="f30" y="f7"/>
                    <a:pt x="f31" y="f32"/>
                    <a:pt x="f23" y="f33"/>
                  </a:cubicBezTo>
                  <a:cubicBezTo>
                    <a:pt x="f22" y="f25"/>
                    <a:pt x="f34" y="f35"/>
                    <a:pt x="f12" y="f6"/>
                  </a:cubicBezTo>
                  <a:cubicBezTo>
                    <a:pt x="f10" y="f19"/>
                    <a:pt x="f5" y="f36"/>
                    <a:pt x="f8" y="f5"/>
                  </a:cubicBezTo>
                  <a:close/>
                </a:path>
              </a:pathLst>
            </a:custGeom>
            <a:solidFill>
              <a:srgbClr val="F3CD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7" name="Freeform 165">
              <a:extLst>
                <a:ext uri="{FF2B5EF4-FFF2-40B4-BE49-F238E27FC236}">
                  <a16:creationId xmlns:a16="http://schemas.microsoft.com/office/drawing/2014/main" id="{BA4E2546-3367-E9FD-92CF-6197BAA3B18A}"/>
                </a:ext>
              </a:extLst>
            </p:cNvPr>
            <p:cNvSpPr/>
            <p:nvPr/>
          </p:nvSpPr>
          <p:spPr>
            <a:xfrm>
              <a:off x="15982953" y="7366004"/>
              <a:ext cx="157167" cy="2555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95"/>
                <a:gd name="f8" fmla="val 7"/>
                <a:gd name="f9" fmla="val 47"/>
                <a:gd name="f10" fmla="val 42"/>
                <a:gd name="f11" fmla="val 6"/>
                <a:gd name="f12" fmla="val 36"/>
                <a:gd name="f13" fmla="val 30"/>
                <a:gd name="f14" fmla="val 9"/>
                <a:gd name="f15" fmla="val 20"/>
                <a:gd name="f16" fmla="val 4"/>
                <a:gd name="f17" fmla="val 19"/>
                <a:gd name="f18" fmla="val 2"/>
                <a:gd name="f19" fmla="val 38"/>
                <a:gd name="f20" fmla="val 51"/>
                <a:gd name="f21" fmla="val 10"/>
                <a:gd name="f22" fmla="val 55"/>
                <a:gd name="f23" fmla="val 28"/>
                <a:gd name="f24" fmla="val 58"/>
                <a:gd name="f25" fmla="val 84"/>
                <a:gd name="f26" fmla="val 45"/>
                <a:gd name="f27" fmla="val 18"/>
                <a:gd name="f28" fmla="val 91"/>
                <a:gd name="f29" fmla="val 86"/>
                <a:gd name="f30" fmla="val 79"/>
                <a:gd name="f31" fmla="val 68"/>
                <a:gd name="f32" fmla="+- 0 0 -90"/>
                <a:gd name="f33" fmla="*/ f3 1 57"/>
                <a:gd name="f34" fmla="*/ f4 1 9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7"/>
                <a:gd name="f43" fmla="*/ f39 1 95"/>
                <a:gd name="f44" fmla="*/ 7 f40 1"/>
                <a:gd name="f45" fmla="*/ 47 f39 1"/>
                <a:gd name="f46" fmla="*/ 30 f39 1"/>
                <a:gd name="f47" fmla="*/ 19 f40 1"/>
                <a:gd name="f48" fmla="*/ 2 f39 1"/>
                <a:gd name="f49" fmla="*/ 55 f40 1"/>
                <a:gd name="f50" fmla="*/ 28 f39 1"/>
                <a:gd name="f51" fmla="*/ 58 f40 1"/>
                <a:gd name="f52" fmla="*/ 57 f39 1"/>
                <a:gd name="f53" fmla="*/ 18 f40 1"/>
                <a:gd name="f54" fmla="*/ 91 f39 1"/>
                <a:gd name="f55" fmla="*/ 79 f39 1"/>
                <a:gd name="f56" fmla="+- f41 0 f1"/>
                <a:gd name="f57" fmla="*/ f44 1 58"/>
                <a:gd name="f58" fmla="*/ f45 1 95"/>
                <a:gd name="f59" fmla="*/ f46 1 95"/>
                <a:gd name="f60" fmla="*/ f47 1 58"/>
                <a:gd name="f61" fmla="*/ f48 1 95"/>
                <a:gd name="f62" fmla="*/ f49 1 58"/>
                <a:gd name="f63" fmla="*/ f50 1 95"/>
                <a:gd name="f64" fmla="*/ f51 1 58"/>
                <a:gd name="f65" fmla="*/ f52 1 95"/>
                <a:gd name="f66" fmla="*/ f53 1 58"/>
                <a:gd name="f67" fmla="*/ f54 1 95"/>
                <a:gd name="f68" fmla="*/ f55 1 95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3"/>
                <a:gd name="f76" fmla="*/ f60 1 f42"/>
                <a:gd name="f77" fmla="*/ f61 1 f43"/>
                <a:gd name="f78" fmla="*/ f62 1 f42"/>
                <a:gd name="f79" fmla="*/ f63 1 f43"/>
                <a:gd name="f80" fmla="*/ f64 1 f42"/>
                <a:gd name="f81" fmla="*/ f65 1 f43"/>
                <a:gd name="f82" fmla="*/ f66 1 f42"/>
                <a:gd name="f83" fmla="*/ f67 1 f43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4 1"/>
                <a:gd name="f92" fmla="*/ f76 f33 1"/>
                <a:gd name="f93" fmla="*/ f77 f34 1"/>
                <a:gd name="f94" fmla="*/ f78 f33 1"/>
                <a:gd name="f95" fmla="*/ f79 f34 1"/>
                <a:gd name="f96" fmla="*/ f80 f33 1"/>
                <a:gd name="f97" fmla="*/ f81 f34 1"/>
                <a:gd name="f98" fmla="*/ f82 f33 1"/>
                <a:gd name="f99" fmla="*/ f83 f34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89" y="f91"/>
                </a:cxn>
                <a:cxn ang="f56">
                  <a:pos x="f92" y="f93"/>
                </a:cxn>
                <a:cxn ang="f56">
                  <a:pos x="f94" y="f95"/>
                </a:cxn>
                <a:cxn ang="f56">
                  <a:pos x="f96" y="f97"/>
                </a:cxn>
                <a:cxn ang="f56">
                  <a:pos x="f98" y="f99"/>
                </a:cxn>
                <a:cxn ang="f56">
                  <a:pos x="f89" y="f100"/>
                </a:cxn>
                <a:cxn ang="f56">
                  <a:pos x="f89" y="f90"/>
                </a:cxn>
              </a:cxnLst>
              <a:rect l="f85" t="f88" r="f86" b="f87"/>
              <a:pathLst>
                <a:path w="57" h="95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5"/>
                    <a:pt x="f20" y="f21"/>
                    <a:pt x="f22" y="f23"/>
                  </a:cubicBezTo>
                  <a:cubicBezTo>
                    <a:pt x="f6" y="f19"/>
                    <a:pt x="f24" y="f9"/>
                    <a:pt x="f24" y="f6"/>
                  </a:cubicBezTo>
                  <a:cubicBezTo>
                    <a:pt x="f6" y="f25"/>
                    <a:pt x="f26" y="f7"/>
                    <a:pt x="f27" y="f28"/>
                  </a:cubicBezTo>
                  <a:cubicBezTo>
                    <a:pt x="f21" y="f28"/>
                    <a:pt x="f8" y="f29"/>
                    <a:pt x="f8" y="f30"/>
                  </a:cubicBezTo>
                  <a:cubicBezTo>
                    <a:pt x="f8" y="f31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F1C9A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8" name="Freeform 166">
              <a:extLst>
                <a:ext uri="{FF2B5EF4-FFF2-40B4-BE49-F238E27FC236}">
                  <a16:creationId xmlns:a16="http://schemas.microsoft.com/office/drawing/2014/main" id="{6E19BE05-73A2-606C-AA6C-2A59225BCD64}"/>
                </a:ext>
              </a:extLst>
            </p:cNvPr>
            <p:cNvSpPr/>
            <p:nvPr/>
          </p:nvSpPr>
          <p:spPr>
            <a:xfrm>
              <a:off x="15992471" y="7053260"/>
              <a:ext cx="139702" cy="209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78"/>
                <a:gd name="f8" fmla="val 4"/>
                <a:gd name="f9" fmla="val 39"/>
                <a:gd name="f10" fmla="val 34"/>
                <a:gd name="f11" fmla="val 29"/>
                <a:gd name="f12" fmla="val 24"/>
                <a:gd name="f13" fmla="val 5"/>
                <a:gd name="f14" fmla="val 15"/>
                <a:gd name="f15" fmla="val 2"/>
                <a:gd name="f16" fmla="val 1"/>
                <a:gd name="f17" fmla="val 28"/>
                <a:gd name="f18" fmla="val 41"/>
                <a:gd name="f19" fmla="val 47"/>
                <a:gd name="f20" fmla="val 18"/>
                <a:gd name="f21" fmla="val 32"/>
                <a:gd name="f22" fmla="val 46"/>
                <a:gd name="f23" fmla="val 49"/>
                <a:gd name="f24" fmla="val 60"/>
                <a:gd name="f25" fmla="val 77"/>
                <a:gd name="f26" fmla="val 31"/>
                <a:gd name="f27" fmla="val 17"/>
                <a:gd name="f28" fmla="val 66"/>
                <a:gd name="f29" fmla="val 57"/>
                <a:gd name="f30" fmla="val 51"/>
                <a:gd name="f31" fmla="val 45"/>
                <a:gd name="f32" fmla="+- 0 0 -90"/>
                <a:gd name="f33" fmla="*/ f3 1 52"/>
                <a:gd name="f34" fmla="*/ f4 1 7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2"/>
                <a:gd name="f43" fmla="*/ f39 1 78"/>
                <a:gd name="f44" fmla="*/ 4 f40 1"/>
                <a:gd name="f45" fmla="*/ 39 f39 1"/>
                <a:gd name="f46" fmla="*/ 24 f39 1"/>
                <a:gd name="f47" fmla="*/ 15 f40 1"/>
                <a:gd name="f48" fmla="*/ 1 f39 1"/>
                <a:gd name="f49" fmla="*/ 47 f40 1"/>
                <a:gd name="f50" fmla="*/ 18 f39 1"/>
                <a:gd name="f51" fmla="*/ 49 f40 1"/>
                <a:gd name="f52" fmla="*/ 60 f39 1"/>
                <a:gd name="f53" fmla="*/ 17 f40 1"/>
                <a:gd name="f54" fmla="*/ 78 f39 1"/>
                <a:gd name="f55" fmla="*/ 57 f39 1"/>
                <a:gd name="f56" fmla="+- f41 0 f1"/>
                <a:gd name="f57" fmla="*/ f44 1 52"/>
                <a:gd name="f58" fmla="*/ f45 1 78"/>
                <a:gd name="f59" fmla="*/ f46 1 78"/>
                <a:gd name="f60" fmla="*/ f47 1 52"/>
                <a:gd name="f61" fmla="*/ f48 1 78"/>
                <a:gd name="f62" fmla="*/ f49 1 52"/>
                <a:gd name="f63" fmla="*/ f50 1 78"/>
                <a:gd name="f64" fmla="*/ f51 1 52"/>
                <a:gd name="f65" fmla="*/ f52 1 78"/>
                <a:gd name="f66" fmla="*/ f53 1 52"/>
                <a:gd name="f67" fmla="*/ f54 1 78"/>
                <a:gd name="f68" fmla="*/ f55 1 78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3"/>
                <a:gd name="f76" fmla="*/ f60 1 f42"/>
                <a:gd name="f77" fmla="*/ f61 1 f43"/>
                <a:gd name="f78" fmla="*/ f62 1 f42"/>
                <a:gd name="f79" fmla="*/ f63 1 f43"/>
                <a:gd name="f80" fmla="*/ f64 1 f42"/>
                <a:gd name="f81" fmla="*/ f65 1 f43"/>
                <a:gd name="f82" fmla="*/ f66 1 f42"/>
                <a:gd name="f83" fmla="*/ f67 1 f43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4 1"/>
                <a:gd name="f92" fmla="*/ f76 f33 1"/>
                <a:gd name="f93" fmla="*/ f77 f34 1"/>
                <a:gd name="f94" fmla="*/ f78 f33 1"/>
                <a:gd name="f95" fmla="*/ f79 f34 1"/>
                <a:gd name="f96" fmla="*/ f80 f33 1"/>
                <a:gd name="f97" fmla="*/ f81 f34 1"/>
                <a:gd name="f98" fmla="*/ f82 f33 1"/>
                <a:gd name="f99" fmla="*/ f83 f34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89" y="f91"/>
                </a:cxn>
                <a:cxn ang="f56">
                  <a:pos x="f92" y="f93"/>
                </a:cxn>
                <a:cxn ang="f56">
                  <a:pos x="f94" y="f95"/>
                </a:cxn>
                <a:cxn ang="f56">
                  <a:pos x="f96" y="f97"/>
                </a:cxn>
                <a:cxn ang="f56">
                  <a:pos x="f98" y="f99"/>
                </a:cxn>
                <a:cxn ang="f56">
                  <a:pos x="f89" y="f100"/>
                </a:cxn>
                <a:cxn ang="f56">
                  <a:pos x="f89" y="f90"/>
                </a:cxn>
              </a:cxnLst>
              <a:rect l="f85" t="f88" r="f86" b="f87"/>
              <a:pathLst>
                <a:path w="52" h="78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5" y="f15"/>
                    <a:pt x="f14" y="f16"/>
                  </a:cubicBezTo>
                  <a:cubicBezTo>
                    <a:pt x="f17" y="f5"/>
                    <a:pt x="f18" y="f15"/>
                    <a:pt x="f19" y="f20"/>
                  </a:cubicBezTo>
                  <a:cubicBezTo>
                    <a:pt x="f6" y="f21"/>
                    <a:pt x="f6" y="f22"/>
                    <a:pt x="f23" y="f24"/>
                  </a:cubicBezTo>
                  <a:cubicBezTo>
                    <a:pt x="f22" y="f25"/>
                    <a:pt x="f26" y="f7"/>
                    <a:pt x="f27" y="f7"/>
                  </a:cubicBezTo>
                  <a:cubicBezTo>
                    <a:pt x="f16" y="f7"/>
                    <a:pt x="f13" y="f28"/>
                    <a:pt x="f8" y="f29"/>
                  </a:cubicBezTo>
                  <a:cubicBezTo>
                    <a:pt x="f8" y="f30"/>
                    <a:pt x="f8" y="f31"/>
                    <a:pt x="f8" y="f9"/>
                  </a:cubicBezTo>
                  <a:close/>
                </a:path>
              </a:pathLst>
            </a:custGeom>
            <a:solidFill>
              <a:srgbClr val="EFC8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9" name="Freeform 167">
              <a:extLst>
                <a:ext uri="{FF2B5EF4-FFF2-40B4-BE49-F238E27FC236}">
                  <a16:creationId xmlns:a16="http://schemas.microsoft.com/office/drawing/2014/main" id="{8FA11CE8-B0E8-9DC9-7609-EF6AB18C6FAD}"/>
                </a:ext>
              </a:extLst>
            </p:cNvPr>
            <p:cNvSpPr/>
            <p:nvPr/>
          </p:nvSpPr>
          <p:spPr>
            <a:xfrm>
              <a:off x="16352836" y="5826127"/>
              <a:ext cx="85725" cy="3635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35"/>
                <a:gd name="f8" fmla="val 19"/>
                <a:gd name="f9" fmla="val 130"/>
                <a:gd name="f10" fmla="val 4"/>
                <a:gd name="f11" fmla="val 129"/>
                <a:gd name="f12" fmla="val 3"/>
                <a:gd name="f13" fmla="val 115"/>
                <a:gd name="f14" fmla="val 9"/>
                <a:gd name="f15" fmla="val 77"/>
                <a:gd name="f16" fmla="val 14"/>
                <a:gd name="f17" fmla="val 40"/>
                <a:gd name="f18" fmla="val 20"/>
                <a:gd name="f19" fmla="val 16"/>
                <a:gd name="f20" fmla="val 21"/>
                <a:gd name="f21" fmla="val 34"/>
                <a:gd name="f22" fmla="val 30"/>
                <a:gd name="f23" fmla="val 49"/>
                <a:gd name="f24" fmla="val 31"/>
                <a:gd name="f25" fmla="val 70"/>
                <a:gd name="f26" fmla="val 26"/>
                <a:gd name="f27" fmla="val 90"/>
                <a:gd name="f28" fmla="val 24"/>
                <a:gd name="f29" fmla="val 110"/>
                <a:gd name="f30" fmla="val 118"/>
                <a:gd name="f31" fmla="val 125"/>
                <a:gd name="f32" fmla="+- 0 0 -90"/>
                <a:gd name="f33" fmla="*/ f3 1 32"/>
                <a:gd name="f34" fmla="*/ f4 1 13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2"/>
                <a:gd name="f43" fmla="*/ f39 1 135"/>
                <a:gd name="f44" fmla="*/ 19 f40 1"/>
                <a:gd name="f45" fmla="*/ 130 f39 1"/>
                <a:gd name="f46" fmla="*/ 3 f40 1"/>
                <a:gd name="f47" fmla="*/ 115 f39 1"/>
                <a:gd name="f48" fmla="*/ 20 f40 1"/>
                <a:gd name="f49" fmla="*/ 0 f39 1"/>
                <a:gd name="f50" fmla="*/ 30 f40 1"/>
                <a:gd name="f51" fmla="*/ 49 f39 1"/>
                <a:gd name="f52" fmla="*/ 24 f40 1"/>
                <a:gd name="f53" fmla="*/ 110 f39 1"/>
                <a:gd name="f54" fmla="+- f41 0 f1"/>
                <a:gd name="f55" fmla="*/ f44 1 32"/>
                <a:gd name="f56" fmla="*/ f45 1 135"/>
                <a:gd name="f57" fmla="*/ f46 1 32"/>
                <a:gd name="f58" fmla="*/ f47 1 135"/>
                <a:gd name="f59" fmla="*/ f48 1 32"/>
                <a:gd name="f60" fmla="*/ f49 1 135"/>
                <a:gd name="f61" fmla="*/ f50 1 32"/>
                <a:gd name="f62" fmla="*/ f51 1 135"/>
                <a:gd name="f63" fmla="*/ f52 1 32"/>
                <a:gd name="f64" fmla="*/ f53 1 135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32" h="135">
                  <a:moveTo>
                    <a:pt x="f8" y="f9"/>
                  </a:moveTo>
                  <a:cubicBezTo>
                    <a:pt x="f10" y="f7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5"/>
                  </a:cubicBezTo>
                  <a:cubicBezTo>
                    <a:pt x="f6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30"/>
                    <a:pt x="f28" y="f31"/>
                    <a:pt x="f8" y="f9"/>
                  </a:cubicBezTo>
                  <a:close/>
                </a:path>
              </a:pathLst>
            </a:custGeom>
            <a:solidFill>
              <a:srgbClr val="FEF4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196411B6-BC78-DB35-B701-3764F8EE7047}"/>
                </a:ext>
              </a:extLst>
            </p:cNvPr>
            <p:cNvSpPr/>
            <p:nvPr/>
          </p:nvSpPr>
          <p:spPr>
            <a:xfrm>
              <a:off x="16398877" y="5957892"/>
              <a:ext cx="74615" cy="2397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89"/>
                <a:gd name="f8" fmla="val 2"/>
                <a:gd name="f9" fmla="val 81"/>
                <a:gd name="f10" fmla="val 54"/>
                <a:gd name="f11" fmla="val 6"/>
                <a:gd name="f12" fmla="val 27"/>
                <a:gd name="f13" fmla="val 13"/>
                <a:gd name="f14" fmla="val 17"/>
                <a:gd name="f15" fmla="val 22"/>
                <a:gd name="f16" fmla="val 21"/>
                <a:gd name="f17" fmla="val 45"/>
                <a:gd name="f18" fmla="val 24"/>
                <a:gd name="f19" fmla="val 68"/>
                <a:gd name="f20" fmla="val 11"/>
                <a:gd name="f21" fmla="+- 0 0 -90"/>
                <a:gd name="f22" fmla="*/ f3 1 28"/>
                <a:gd name="f23" fmla="*/ f4 1 8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8"/>
                <a:gd name="f32" fmla="*/ f28 1 89"/>
                <a:gd name="f33" fmla="*/ 2 f29 1"/>
                <a:gd name="f34" fmla="*/ 81 f28 1"/>
                <a:gd name="f35" fmla="*/ 13 f29 1"/>
                <a:gd name="f36" fmla="*/ 0 f28 1"/>
                <a:gd name="f37" fmla="*/ 24 f29 1"/>
                <a:gd name="f38" fmla="*/ 68 f28 1"/>
                <a:gd name="f39" fmla="+- f30 0 f1"/>
                <a:gd name="f40" fmla="*/ f33 1 28"/>
                <a:gd name="f41" fmla="*/ f34 1 89"/>
                <a:gd name="f42" fmla="*/ f35 1 28"/>
                <a:gd name="f43" fmla="*/ f36 1 89"/>
                <a:gd name="f44" fmla="*/ f37 1 28"/>
                <a:gd name="f45" fmla="*/ f38 1 8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28" h="89">
                  <a:moveTo>
                    <a:pt x="f8" y="f9"/>
                  </a:moveTo>
                  <a:cubicBezTo>
                    <a:pt x="f5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6" y="f7"/>
                    <a:pt x="f20" y="f9"/>
                    <a:pt x="f8" y="f9"/>
                  </a:cubicBezTo>
                  <a:close/>
                </a:path>
              </a:pathLst>
            </a:custGeom>
            <a:solidFill>
              <a:srgbClr val="EFBF9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1" name="Freeform 169">
              <a:extLst>
                <a:ext uri="{FF2B5EF4-FFF2-40B4-BE49-F238E27FC236}">
                  <a16:creationId xmlns:a16="http://schemas.microsoft.com/office/drawing/2014/main" id="{2C5D62FF-8A55-6331-4758-A3F463DA4F3B}"/>
                </a:ext>
              </a:extLst>
            </p:cNvPr>
            <p:cNvSpPr/>
            <p:nvPr/>
          </p:nvSpPr>
          <p:spPr>
            <a:xfrm>
              <a:off x="11801475" y="8188323"/>
              <a:ext cx="65086" cy="6873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5"/>
                <a:gd name="f8" fmla="val 15"/>
                <a:gd name="f9" fmla="val 171"/>
                <a:gd name="f10" fmla="val 86"/>
                <a:gd name="f11" fmla="val 5"/>
                <a:gd name="f12" fmla="val 17"/>
                <a:gd name="f13" fmla="val 85"/>
                <a:gd name="f14" fmla="val 170"/>
                <a:gd name="f15" fmla="+- 0 0 -90"/>
                <a:gd name="f16" fmla="*/ f3 1 24"/>
                <a:gd name="f17" fmla="*/ f4 1 25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4"/>
                <a:gd name="f26" fmla="*/ f22 1 255"/>
                <a:gd name="f27" fmla="*/ 15 f23 1"/>
                <a:gd name="f28" fmla="*/ 255 f22 1"/>
                <a:gd name="f29" fmla="*/ 5 f23 1"/>
                <a:gd name="f30" fmla="*/ 0 f22 1"/>
                <a:gd name="f31" fmla="+- f24 0 f1"/>
                <a:gd name="f32" fmla="*/ f27 1 24"/>
                <a:gd name="f33" fmla="*/ f28 1 255"/>
                <a:gd name="f34" fmla="*/ f29 1 24"/>
                <a:gd name="f35" fmla="*/ f30 1 255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4" h="255">
                  <a:moveTo>
                    <a:pt x="f8" y="f7"/>
                  </a:moveTo>
                  <a:cubicBezTo>
                    <a:pt x="f5" y="f9"/>
                    <a:pt x="f5" y="f10"/>
                    <a:pt x="f11" y="f5"/>
                  </a:cubicBezTo>
                  <a:cubicBezTo>
                    <a:pt x="f12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DDB8A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E7C0A641-C4F8-D561-2B41-90AFBCDE9F8B}"/>
                </a:ext>
              </a:extLst>
            </p:cNvPr>
            <p:cNvSpPr/>
            <p:nvPr/>
          </p:nvSpPr>
          <p:spPr>
            <a:xfrm>
              <a:off x="11490322" y="8178795"/>
              <a:ext cx="71442" cy="6667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48"/>
                <a:gd name="f8" fmla="val 5"/>
                <a:gd name="f9" fmla="val 165"/>
                <a:gd name="f10" fmla="val 82"/>
                <a:gd name="f11" fmla="val 20"/>
                <a:gd name="f12" fmla="val 83"/>
                <a:gd name="f13" fmla="val 17"/>
                <a:gd name="f14" fmla="val 166"/>
                <a:gd name="f15" fmla="+- 0 0 -90"/>
                <a:gd name="f16" fmla="*/ f3 1 27"/>
                <a:gd name="f17" fmla="*/ f4 1 24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7"/>
                <a:gd name="f26" fmla="*/ f22 1 248"/>
                <a:gd name="f27" fmla="*/ 5 f23 1"/>
                <a:gd name="f28" fmla="*/ 248 f22 1"/>
                <a:gd name="f29" fmla="*/ 20 f23 1"/>
                <a:gd name="f30" fmla="*/ 0 f22 1"/>
                <a:gd name="f31" fmla="+- f24 0 f1"/>
                <a:gd name="f32" fmla="*/ f27 1 27"/>
                <a:gd name="f33" fmla="*/ f28 1 248"/>
                <a:gd name="f34" fmla="*/ f29 1 27"/>
                <a:gd name="f35" fmla="*/ f30 1 24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7" h="248">
                  <a:moveTo>
                    <a:pt x="f8" y="f7"/>
                  </a:moveTo>
                  <a:cubicBezTo>
                    <a:pt x="f5" y="f9"/>
                    <a:pt x="f8" y="f10"/>
                    <a:pt x="f11" y="f5"/>
                  </a:cubicBezTo>
                  <a:cubicBezTo>
                    <a:pt x="f6" y="f12"/>
                    <a:pt x="f13" y="f14"/>
                    <a:pt x="f8" y="f7"/>
                  </a:cubicBezTo>
                  <a:close/>
                </a:path>
              </a:pathLst>
            </a:custGeom>
            <a:solidFill>
              <a:srgbClr val="F6D2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3" name="Freeform 171">
              <a:extLst>
                <a:ext uri="{FF2B5EF4-FFF2-40B4-BE49-F238E27FC236}">
                  <a16:creationId xmlns:a16="http://schemas.microsoft.com/office/drawing/2014/main" id="{8FBA46E7-03E1-CFA0-79B5-6EA14FFF0504}"/>
                </a:ext>
              </a:extLst>
            </p:cNvPr>
            <p:cNvSpPr/>
            <p:nvPr/>
          </p:nvSpPr>
          <p:spPr>
            <a:xfrm>
              <a:off x="11544300" y="5726109"/>
              <a:ext cx="147639" cy="2667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99"/>
                <a:gd name="f8" fmla="val 34"/>
                <a:gd name="f9" fmla="val 35"/>
                <a:gd name="f10" fmla="val 8"/>
                <a:gd name="f11" fmla="val 37"/>
                <a:gd name="f12" fmla="val 15"/>
                <a:gd name="f13" fmla="val 39"/>
                <a:gd name="f14" fmla="val 23"/>
                <a:gd name="f15" fmla="val 38"/>
                <a:gd name="f16" fmla="val 41"/>
                <a:gd name="f17" fmla="val 49"/>
                <a:gd name="f18" fmla="val 57"/>
                <a:gd name="f19" fmla="val 52"/>
                <a:gd name="f20" fmla="val 75"/>
                <a:gd name="f21" fmla="val 53"/>
                <a:gd name="f22" fmla="val 83"/>
                <a:gd name="f23" fmla="val 92"/>
                <a:gd name="f24" fmla="val 47"/>
                <a:gd name="f25" fmla="val 96"/>
                <a:gd name="f26" fmla="val 33"/>
                <a:gd name="f27" fmla="val 93"/>
                <a:gd name="f28" fmla="val 28"/>
                <a:gd name="f29" fmla="val 87"/>
                <a:gd name="f30" fmla="val 72"/>
                <a:gd name="f31" fmla="val 9"/>
                <a:gd name="f32" fmla="val 36"/>
                <a:gd name="f33" fmla="val 31"/>
                <a:gd name="f34" fmla="val 24"/>
                <a:gd name="f35" fmla="val 22"/>
                <a:gd name="f36" fmla="val 10"/>
                <a:gd name="f37" fmla="+- 0 0 -90"/>
                <a:gd name="f38" fmla="*/ f3 1 55"/>
                <a:gd name="f39" fmla="*/ f4 1 9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55"/>
                <a:gd name="f48" fmla="*/ f44 1 99"/>
                <a:gd name="f49" fmla="*/ 34 f45 1"/>
                <a:gd name="f50" fmla="*/ 0 f44 1"/>
                <a:gd name="f51" fmla="*/ 39 f45 1"/>
                <a:gd name="f52" fmla="*/ 23 f44 1"/>
                <a:gd name="f53" fmla="*/ 52 f45 1"/>
                <a:gd name="f54" fmla="*/ 75 f44 1"/>
                <a:gd name="f55" fmla="*/ 47 f45 1"/>
                <a:gd name="f56" fmla="*/ 96 f44 1"/>
                <a:gd name="f57" fmla="*/ 28 f45 1"/>
                <a:gd name="f58" fmla="*/ 87 f44 1"/>
                <a:gd name="f59" fmla="*/ 0 f45 1"/>
                <a:gd name="f60" fmla="*/ 38 f44 1"/>
                <a:gd name="f61" fmla="*/ 31 f44 1"/>
                <a:gd name="f62" fmla="+- f46 0 f1"/>
                <a:gd name="f63" fmla="*/ f49 1 55"/>
                <a:gd name="f64" fmla="*/ f50 1 99"/>
                <a:gd name="f65" fmla="*/ f51 1 55"/>
                <a:gd name="f66" fmla="*/ f52 1 99"/>
                <a:gd name="f67" fmla="*/ f53 1 55"/>
                <a:gd name="f68" fmla="*/ f54 1 99"/>
                <a:gd name="f69" fmla="*/ f55 1 55"/>
                <a:gd name="f70" fmla="*/ f56 1 99"/>
                <a:gd name="f71" fmla="*/ f57 1 55"/>
                <a:gd name="f72" fmla="*/ f58 1 99"/>
                <a:gd name="f73" fmla="*/ f59 1 55"/>
                <a:gd name="f74" fmla="*/ f60 1 99"/>
                <a:gd name="f75" fmla="*/ f61 1 99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8"/>
                <a:gd name="f86" fmla="*/ f69 1 f47"/>
                <a:gd name="f87" fmla="*/ f70 1 f48"/>
                <a:gd name="f88" fmla="*/ f71 1 f47"/>
                <a:gd name="f89" fmla="*/ f72 1 f48"/>
                <a:gd name="f90" fmla="*/ f73 1 f47"/>
                <a:gd name="f91" fmla="*/ f74 1 f48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9 1"/>
                <a:gd name="f103" fmla="*/ f86 f38 1"/>
                <a:gd name="f104" fmla="*/ f87 f39 1"/>
                <a:gd name="f105" fmla="*/ f88 f38 1"/>
                <a:gd name="f106" fmla="*/ f89 f39 1"/>
                <a:gd name="f107" fmla="*/ f90 f38 1"/>
                <a:gd name="f108" fmla="*/ f91 f39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7" y="f109"/>
                </a:cxn>
                <a:cxn ang="f62">
                  <a:pos x="f97" y="f98"/>
                </a:cxn>
              </a:cxnLst>
              <a:rect l="f93" t="f96" r="f94" b="f95"/>
              <a:pathLst>
                <a:path w="55" h="9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13" y="f7"/>
                    <a:pt x="f26" y="f27"/>
                    <a:pt x="f28" y="f29"/>
                  </a:cubicBezTo>
                  <a:cubicBezTo>
                    <a:pt x="f12" y="f30"/>
                    <a:pt x="f31" y="f6"/>
                    <a:pt x="f5" y="f15"/>
                  </a:cubicBezTo>
                  <a:cubicBezTo>
                    <a:pt x="f5" y="f32"/>
                    <a:pt x="f5" y="f26"/>
                    <a:pt x="f5" y="f33"/>
                  </a:cubicBezTo>
                  <a:cubicBezTo>
                    <a:pt x="f34" y="f9"/>
                    <a:pt x="f35" y="f36"/>
                    <a:pt x="f8" y="f5"/>
                  </a:cubicBezTo>
                  <a:close/>
                </a:path>
              </a:pathLst>
            </a:custGeom>
            <a:solidFill>
              <a:srgbClr val="AE7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4" name="Freeform 172">
              <a:extLst>
                <a:ext uri="{FF2B5EF4-FFF2-40B4-BE49-F238E27FC236}">
                  <a16:creationId xmlns:a16="http://schemas.microsoft.com/office/drawing/2014/main" id="{AAAB4AF6-D288-4CF8-0CD6-763EC23AFCCE}"/>
                </a:ext>
              </a:extLst>
            </p:cNvPr>
            <p:cNvSpPr/>
            <p:nvPr/>
          </p:nvSpPr>
          <p:spPr>
            <a:xfrm>
              <a:off x="13050838" y="1841501"/>
              <a:ext cx="69851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51"/>
                <a:gd name="f8" fmla="val 23"/>
                <a:gd name="f9" fmla="val 17"/>
                <a:gd name="f10" fmla="val 22"/>
                <a:gd name="f11" fmla="val 24"/>
                <a:gd name="f12" fmla="val 25"/>
                <a:gd name="f13" fmla="val 28"/>
                <a:gd name="f14" fmla="val 21"/>
                <a:gd name="f15" fmla="val 38"/>
                <a:gd name="f16" fmla="val 18"/>
                <a:gd name="f17" fmla="val 8"/>
                <a:gd name="f18" fmla="val 49"/>
                <a:gd name="f19" fmla="val 48"/>
                <a:gd name="f20" fmla="val 7"/>
                <a:gd name="f21" fmla="val 36"/>
                <a:gd name="f22" fmla="val 29"/>
                <a:gd name="f23" fmla="val 9"/>
                <a:gd name="f24" fmla="val 11"/>
                <a:gd name="f25" fmla="val 12"/>
                <a:gd name="f26" fmla="val 2"/>
                <a:gd name="f27" fmla="val 3"/>
                <a:gd name="f28" fmla="val 13"/>
                <a:gd name="f29" fmla="+- 0 0 -90"/>
                <a:gd name="f30" fmla="*/ f3 1 26"/>
                <a:gd name="f31" fmla="*/ f4 1 5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6"/>
                <a:gd name="f40" fmla="*/ f36 1 51"/>
                <a:gd name="f41" fmla="*/ 23 f37 1"/>
                <a:gd name="f42" fmla="*/ 17 f36 1"/>
                <a:gd name="f43" fmla="*/ 28 f36 1"/>
                <a:gd name="f44" fmla="*/ 8 f37 1"/>
                <a:gd name="f45" fmla="*/ 49 f36 1"/>
                <a:gd name="f46" fmla="*/ 7 f37 1"/>
                <a:gd name="f47" fmla="*/ 29 f36 1"/>
                <a:gd name="f48" fmla="*/ 9 f37 1"/>
                <a:gd name="f49" fmla="*/ 18 f36 1"/>
                <a:gd name="f50" fmla="*/ 18 f37 1"/>
                <a:gd name="f51" fmla="*/ 2 f36 1"/>
                <a:gd name="f52" fmla="+- f38 0 f1"/>
                <a:gd name="f53" fmla="*/ f41 1 26"/>
                <a:gd name="f54" fmla="*/ f42 1 51"/>
                <a:gd name="f55" fmla="*/ f43 1 51"/>
                <a:gd name="f56" fmla="*/ f44 1 26"/>
                <a:gd name="f57" fmla="*/ f45 1 51"/>
                <a:gd name="f58" fmla="*/ f46 1 26"/>
                <a:gd name="f59" fmla="*/ f47 1 51"/>
                <a:gd name="f60" fmla="*/ f48 1 26"/>
                <a:gd name="f61" fmla="*/ f49 1 51"/>
                <a:gd name="f62" fmla="*/ f50 1 26"/>
                <a:gd name="f63" fmla="*/ f51 1 51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40"/>
                <a:gd name="f71" fmla="*/ f56 1 f39"/>
                <a:gd name="f72" fmla="*/ f57 1 f40"/>
                <a:gd name="f73" fmla="*/ f58 1 f39"/>
                <a:gd name="f74" fmla="*/ f59 1 f40"/>
                <a:gd name="f75" fmla="*/ f60 1 f39"/>
                <a:gd name="f76" fmla="*/ f61 1 f40"/>
                <a:gd name="f77" fmla="*/ f62 1 f39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1 1"/>
                <a:gd name="f86" fmla="*/ f71 f30 1"/>
                <a:gd name="f87" fmla="*/ f72 f31 1"/>
                <a:gd name="f88" fmla="*/ f73 f30 1"/>
                <a:gd name="f89" fmla="*/ f74 f31 1"/>
                <a:gd name="f90" fmla="*/ f75 f30 1"/>
                <a:gd name="f91" fmla="*/ f76 f31 1"/>
                <a:gd name="f92" fmla="*/ f77 f30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3" y="f85"/>
                </a:cxn>
                <a:cxn ang="f52">
                  <a:pos x="f86" y="f87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83" y="f84"/>
                </a:cxn>
              </a:cxnLst>
              <a:rect l="f79" t="f82" r="f80" b="f81"/>
              <a:pathLst>
                <a:path w="26" h="51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5" y="f19"/>
                    <a:pt x="f20" y="f21"/>
                    <a:pt x="f20" y="f22"/>
                  </a:cubicBezTo>
                  <a:cubicBezTo>
                    <a:pt x="f20" y="f12"/>
                    <a:pt x="f20" y="f14"/>
                    <a:pt x="f23" y="f16"/>
                  </a:cubicBezTo>
                  <a:cubicBezTo>
                    <a:pt x="f24" y="f25"/>
                    <a:pt x="f23" y="f5"/>
                    <a:pt x="f16" y="f26"/>
                  </a:cubicBezTo>
                  <a:cubicBezTo>
                    <a:pt x="f6" y="f27"/>
                    <a:pt x="f10" y="f28"/>
                    <a:pt x="f8" y="f9"/>
                  </a:cubicBezTo>
                  <a:close/>
                </a:path>
              </a:pathLst>
            </a:custGeom>
            <a:solidFill>
              <a:srgbClr val="DA9B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5" name="Freeform 173">
              <a:extLst>
                <a:ext uri="{FF2B5EF4-FFF2-40B4-BE49-F238E27FC236}">
                  <a16:creationId xmlns:a16="http://schemas.microsoft.com/office/drawing/2014/main" id="{B795C093-601E-2A9E-37FF-6437D0B24BCC}"/>
                </a:ext>
              </a:extLst>
            </p:cNvPr>
            <p:cNvSpPr/>
            <p:nvPr/>
          </p:nvSpPr>
          <p:spPr>
            <a:xfrm>
              <a:off x="16040103" y="4464045"/>
              <a:ext cx="139702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80"/>
                <a:gd name="f8" fmla="val 5"/>
                <a:gd name="f9" fmla="val 40"/>
                <a:gd name="f10" fmla="val 34"/>
                <a:gd name="f11" fmla="val 28"/>
                <a:gd name="f12" fmla="val 22"/>
                <a:gd name="f13" fmla="val 6"/>
                <a:gd name="f14" fmla="val 15"/>
                <a:gd name="f15" fmla="val 1"/>
                <a:gd name="f16" fmla="val 12"/>
                <a:gd name="f17" fmla="val 3"/>
                <a:gd name="f18" fmla="val 24"/>
                <a:gd name="f19" fmla="val 38"/>
                <a:gd name="f20" fmla="val 45"/>
                <a:gd name="f21" fmla="val 13"/>
                <a:gd name="f22" fmla="val 29"/>
                <a:gd name="f23" fmla="val 48"/>
                <a:gd name="f24" fmla="val 64"/>
                <a:gd name="f25" fmla="val 75"/>
                <a:gd name="f26" fmla="val 26"/>
                <a:gd name="f27" fmla="val 76"/>
                <a:gd name="f28" fmla="val 73"/>
                <a:gd name="f29" fmla="val 7"/>
                <a:gd name="f30" fmla="val 61"/>
                <a:gd name="f31" fmla="val 53"/>
                <a:gd name="f32" fmla="val 4"/>
                <a:gd name="f33" fmla="val 49"/>
                <a:gd name="f34" fmla="val 44"/>
                <a:gd name="f35" fmla="+- 0 0 -90"/>
                <a:gd name="f36" fmla="*/ f3 1 52"/>
                <a:gd name="f37" fmla="*/ f4 1 80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52"/>
                <a:gd name="f46" fmla="*/ f42 1 80"/>
                <a:gd name="f47" fmla="*/ 5 f43 1"/>
                <a:gd name="f48" fmla="*/ 40 f42 1"/>
                <a:gd name="f49" fmla="*/ 22 f42 1"/>
                <a:gd name="f50" fmla="*/ 12 f43 1"/>
                <a:gd name="f51" fmla="*/ 3 f42 1"/>
                <a:gd name="f52" fmla="*/ 45 f43 1"/>
                <a:gd name="f53" fmla="*/ 13 f42 1"/>
                <a:gd name="f54" fmla="*/ 64 f42 1"/>
                <a:gd name="f55" fmla="*/ 13 f43 1"/>
                <a:gd name="f56" fmla="*/ 76 f42 1"/>
                <a:gd name="f57" fmla="*/ 53 f42 1"/>
                <a:gd name="f58" fmla="+- f44 0 f1"/>
                <a:gd name="f59" fmla="*/ f47 1 52"/>
                <a:gd name="f60" fmla="*/ f48 1 80"/>
                <a:gd name="f61" fmla="*/ f49 1 80"/>
                <a:gd name="f62" fmla="*/ f50 1 52"/>
                <a:gd name="f63" fmla="*/ f51 1 80"/>
                <a:gd name="f64" fmla="*/ f52 1 52"/>
                <a:gd name="f65" fmla="*/ f53 1 80"/>
                <a:gd name="f66" fmla="*/ f54 1 80"/>
                <a:gd name="f67" fmla="*/ f55 1 52"/>
                <a:gd name="f68" fmla="*/ f56 1 80"/>
                <a:gd name="f69" fmla="*/ f57 1 80"/>
                <a:gd name="f70" fmla="*/ 0 1 f45"/>
                <a:gd name="f71" fmla="*/ f39 1 f45"/>
                <a:gd name="f72" fmla="*/ 0 1 f46"/>
                <a:gd name="f73" fmla="*/ f40 1 f46"/>
                <a:gd name="f74" fmla="*/ f59 1 f45"/>
                <a:gd name="f75" fmla="*/ f60 1 f46"/>
                <a:gd name="f76" fmla="*/ f61 1 f46"/>
                <a:gd name="f77" fmla="*/ f62 1 f45"/>
                <a:gd name="f78" fmla="*/ f63 1 f46"/>
                <a:gd name="f79" fmla="*/ f64 1 f45"/>
                <a:gd name="f80" fmla="*/ f65 1 f46"/>
                <a:gd name="f81" fmla="*/ f66 1 f46"/>
                <a:gd name="f82" fmla="*/ f67 1 f45"/>
                <a:gd name="f83" fmla="*/ f68 1 f46"/>
                <a:gd name="f84" fmla="*/ f69 1 f46"/>
                <a:gd name="f85" fmla="*/ f70 f36 1"/>
                <a:gd name="f86" fmla="*/ f71 f36 1"/>
                <a:gd name="f87" fmla="*/ f73 f37 1"/>
                <a:gd name="f88" fmla="*/ f72 f37 1"/>
                <a:gd name="f89" fmla="*/ f74 f36 1"/>
                <a:gd name="f90" fmla="*/ f75 f37 1"/>
                <a:gd name="f91" fmla="*/ f76 f37 1"/>
                <a:gd name="f92" fmla="*/ f77 f36 1"/>
                <a:gd name="f93" fmla="*/ f78 f37 1"/>
                <a:gd name="f94" fmla="*/ f79 f36 1"/>
                <a:gd name="f95" fmla="*/ f80 f37 1"/>
                <a:gd name="f96" fmla="*/ f81 f37 1"/>
                <a:gd name="f97" fmla="*/ f82 f36 1"/>
                <a:gd name="f98" fmla="*/ f83 f37 1"/>
                <a:gd name="f99" fmla="*/ f8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89" y="f90"/>
                </a:cxn>
                <a:cxn ang="f58">
                  <a:pos x="f89" y="f91"/>
                </a:cxn>
                <a:cxn ang="f58">
                  <a:pos x="f92" y="f93"/>
                </a:cxn>
                <a:cxn ang="f58">
                  <a:pos x="f94" y="f95"/>
                </a:cxn>
                <a:cxn ang="f58">
                  <a:pos x="f94" y="f96"/>
                </a:cxn>
                <a:cxn ang="f58">
                  <a:pos x="f97" y="f98"/>
                </a:cxn>
                <a:cxn ang="f58">
                  <a:pos x="f89" y="f99"/>
                </a:cxn>
                <a:cxn ang="f58">
                  <a:pos x="f89" y="f90"/>
                </a:cxn>
              </a:cxnLst>
              <a:rect l="f85" t="f88" r="f86" b="f87"/>
              <a:pathLst>
                <a:path w="52" h="80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5" y="f8"/>
                    <a:pt x="f16" y="f17"/>
                  </a:cubicBezTo>
                  <a:cubicBezTo>
                    <a:pt x="f18" y="f5"/>
                    <a:pt x="f19" y="f5"/>
                    <a:pt x="f20" y="f21"/>
                  </a:cubicBezTo>
                  <a:cubicBezTo>
                    <a:pt x="f6" y="f22"/>
                    <a:pt x="f6" y="f23"/>
                    <a:pt x="f20" y="f24"/>
                  </a:cubicBezTo>
                  <a:cubicBezTo>
                    <a:pt x="f9" y="f25"/>
                    <a:pt x="f26" y="f7"/>
                    <a:pt x="f21" y="f27"/>
                  </a:cubicBezTo>
                  <a:cubicBezTo>
                    <a:pt x="f5" y="f28"/>
                    <a:pt x="f29" y="f30"/>
                    <a:pt x="f8" y="f31"/>
                  </a:cubicBezTo>
                  <a:cubicBezTo>
                    <a:pt x="f32" y="f33"/>
                    <a:pt x="f8" y="f34"/>
                    <a:pt x="f8" y="f9"/>
                  </a:cubicBezTo>
                  <a:close/>
                </a:path>
              </a:pathLst>
            </a:custGeom>
            <a:solidFill>
              <a:srgbClr val="F3D1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6" name="Freeform 174">
              <a:extLst>
                <a:ext uri="{FF2B5EF4-FFF2-40B4-BE49-F238E27FC236}">
                  <a16:creationId xmlns:a16="http://schemas.microsoft.com/office/drawing/2014/main" id="{DBD4B17C-DF36-2C67-9390-D2B120862D4E}"/>
                </a:ext>
              </a:extLst>
            </p:cNvPr>
            <p:cNvSpPr/>
            <p:nvPr/>
          </p:nvSpPr>
          <p:spPr>
            <a:xfrm>
              <a:off x="16079788" y="4786317"/>
              <a:ext cx="103190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85"/>
                <a:gd name="f8" fmla="val 10"/>
                <a:gd name="f9" fmla="val 33"/>
                <a:gd name="f10" fmla="val 2"/>
                <a:gd name="f11" fmla="val 37"/>
                <a:gd name="f12" fmla="val 6"/>
                <a:gd name="f13" fmla="val 28"/>
                <a:gd name="f14" fmla="val 49"/>
                <a:gd name="f15" fmla="val 59"/>
                <a:gd name="f16" fmla="val 81"/>
                <a:gd name="f17" fmla="val 34"/>
                <a:gd name="f18" fmla="val 57"/>
                <a:gd name="f19" fmla="+- 0 0 -90"/>
                <a:gd name="f20" fmla="*/ f3 1 38"/>
                <a:gd name="f21" fmla="*/ f4 1 8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8"/>
                <a:gd name="f30" fmla="*/ f26 1 85"/>
                <a:gd name="f31" fmla="*/ 10 f27 1"/>
                <a:gd name="f32" fmla="*/ 0 f26 1"/>
                <a:gd name="f33" fmla="*/ 38 f27 1"/>
                <a:gd name="f34" fmla="*/ 28 f26 1"/>
                <a:gd name="f35" fmla="*/ 59 f26 1"/>
                <a:gd name="f36" fmla="*/ 85 f26 1"/>
                <a:gd name="f37" fmla="+- f28 0 f1"/>
                <a:gd name="f38" fmla="*/ f31 1 38"/>
                <a:gd name="f39" fmla="*/ f32 1 85"/>
                <a:gd name="f40" fmla="*/ f33 1 38"/>
                <a:gd name="f41" fmla="*/ f34 1 85"/>
                <a:gd name="f42" fmla="*/ f35 1 85"/>
                <a:gd name="f43" fmla="*/ f36 1 8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30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1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0" y="f62"/>
                </a:cxn>
                <a:cxn ang="f37">
                  <a:pos x="f58" y="f63"/>
                </a:cxn>
                <a:cxn ang="f37">
                  <a:pos x="f58" y="f59"/>
                </a:cxn>
              </a:cxnLst>
              <a:rect l="f54" t="f57" r="f55" b="f56"/>
              <a:pathLst>
                <a:path w="38" h="85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6"/>
                    <a:pt x="f6" y="f14"/>
                    <a:pt x="f6" y="f15"/>
                  </a:cubicBezTo>
                  <a:cubicBezTo>
                    <a:pt x="f11" y="f16"/>
                    <a:pt x="f17" y="f7"/>
                    <a:pt x="f8" y="f7"/>
                  </a:cubicBezTo>
                  <a:cubicBezTo>
                    <a:pt x="f5" y="f18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EEC08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7" name="Freeform 175">
              <a:extLst>
                <a:ext uri="{FF2B5EF4-FFF2-40B4-BE49-F238E27FC236}">
                  <a16:creationId xmlns:a16="http://schemas.microsoft.com/office/drawing/2014/main" id="{DACBDFF3-EE5B-269C-4732-F78C539069F1}"/>
                </a:ext>
              </a:extLst>
            </p:cNvPr>
            <p:cNvSpPr/>
            <p:nvPr/>
          </p:nvSpPr>
          <p:spPr>
            <a:xfrm>
              <a:off x="16051213" y="4778370"/>
              <a:ext cx="55558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92"/>
                <a:gd name="f8" fmla="val 3"/>
                <a:gd name="f9" fmla="val 31"/>
                <a:gd name="f10" fmla="val 60"/>
                <a:gd name="f11" fmla="val 88"/>
                <a:gd name="f12" fmla="val 5"/>
                <a:gd name="f13" fmla="val 86"/>
                <a:gd name="f14" fmla="val 1"/>
                <a:gd name="f15" fmla="val 70"/>
                <a:gd name="f16" fmla="val 2"/>
                <a:gd name="f17" fmla="val 54"/>
                <a:gd name="f18" fmla="val 37"/>
                <a:gd name="f19" fmla="val 6"/>
                <a:gd name="f20" fmla="+- 0 0 -90"/>
                <a:gd name="f21" fmla="*/ f3 1 21"/>
                <a:gd name="f22" fmla="*/ f4 1 9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1"/>
                <a:gd name="f31" fmla="*/ f27 1 92"/>
                <a:gd name="f32" fmla="*/ 21 f28 1"/>
                <a:gd name="f33" fmla="*/ 3 f27 1"/>
                <a:gd name="f34" fmla="*/ 88 f27 1"/>
                <a:gd name="f35" fmla="*/ 1 f28 1"/>
                <a:gd name="f36" fmla="*/ 70 f27 1"/>
                <a:gd name="f37" fmla="*/ 21 f27 1"/>
                <a:gd name="f38" fmla="+- f29 0 f1"/>
                <a:gd name="f39" fmla="*/ f32 1 21"/>
                <a:gd name="f40" fmla="*/ f33 1 92"/>
                <a:gd name="f41" fmla="*/ f34 1 92"/>
                <a:gd name="f42" fmla="*/ f35 1 21"/>
                <a:gd name="f43" fmla="*/ f36 1 92"/>
                <a:gd name="f44" fmla="*/ f37 1 92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3"/>
                </a:cxn>
                <a:cxn ang="f38">
                  <a:pos x="f62" y="f64"/>
                </a:cxn>
                <a:cxn ang="f38">
                  <a:pos x="f59" y="f60"/>
                </a:cxn>
              </a:cxnLst>
              <a:rect l="f55" t="f58" r="f56" b="f57"/>
              <a:pathLst>
                <a:path w="21" h="92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7"/>
                    <a:pt x="f5" y="f13"/>
                    <a:pt x="f14" y="f15"/>
                  </a:cubicBezTo>
                  <a:cubicBezTo>
                    <a:pt x="f16" y="f17"/>
                    <a:pt x="f16" y="f18"/>
                    <a:pt x="f14" y="f6"/>
                  </a:cubicBezTo>
                  <a:cubicBezTo>
                    <a:pt x="f5" y="f12"/>
                    <a:pt x="f19" y="f5"/>
                    <a:pt x="f6" y="f8"/>
                  </a:cubicBezTo>
                  <a:close/>
                </a:path>
              </a:pathLst>
            </a:custGeom>
            <a:solidFill>
              <a:srgbClr val="F5E6A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05;p77">
            <a:extLst>
              <a:ext uri="{FF2B5EF4-FFF2-40B4-BE49-F238E27FC236}">
                <a16:creationId xmlns:a16="http://schemas.microsoft.com/office/drawing/2014/main" id="{FFA732FB-5D69-D418-6EA7-9C59EF9D6264}"/>
              </a:ext>
            </a:extLst>
          </p:cNvPr>
          <p:cNvSpPr/>
          <p:nvPr/>
        </p:nvSpPr>
        <p:spPr>
          <a:xfrm>
            <a:off x="1754642" y="2581451"/>
            <a:ext cx="2095521" cy="156174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2006;p77">
            <a:extLst>
              <a:ext uri="{FF2B5EF4-FFF2-40B4-BE49-F238E27FC236}">
                <a16:creationId xmlns:a16="http://schemas.microsoft.com/office/drawing/2014/main" id="{901847E4-F463-03A7-79D1-BEC52C2284C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ن</a:t>
            </a:r>
            <a:r>
              <a:rPr lang="fa-IR" dirty="0">
                <a:solidFill>
                  <a:schemeClr val="accent6"/>
                </a:solidFill>
                <a:cs typeface="B Nazanin" panose="00000400000000000000" pitchFamily="2" charset="-78"/>
              </a:rPr>
              <a:t>م</a:t>
            </a:r>
            <a:r>
              <a:rPr lang="fa-IR" dirty="0">
                <a:solidFill>
                  <a:schemeClr val="accent1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ی</a:t>
            </a:r>
            <a:r>
              <a:rPr lang="fa-IR" dirty="0">
                <a:cs typeface="B Nazanin" panose="00000400000000000000" pitchFamily="2" charset="-78"/>
              </a:rPr>
              <a:t> کلی </a:t>
            </a:r>
            <a:r>
              <a:rPr lang="en-US" dirty="0">
                <a:cs typeface="B Nazanin" panose="00000400000000000000" pitchFamily="2" charset="-78"/>
              </a:rPr>
              <a:t>KPI</a:t>
            </a:r>
            <a:endParaRPr lang="en-US" dirty="0">
              <a:solidFill>
                <a:srgbClr val="ECC017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2007;p77">
            <a:extLst>
              <a:ext uri="{FF2B5EF4-FFF2-40B4-BE49-F238E27FC236}">
                <a16:creationId xmlns:a16="http://schemas.microsoft.com/office/drawing/2014/main" id="{AA516EFA-E882-CD04-C393-1CA6B92A79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2370133"/>
            <a:ext cx="5614982" cy="800100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کل منجر می شود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5" name="Google Shape;2008;p77">
            <a:extLst>
              <a:ext uri="{FF2B5EF4-FFF2-40B4-BE49-F238E27FC236}">
                <a16:creationId xmlns:a16="http://schemas.microsoft.com/office/drawing/2014/main" id="{75B6D5A2-4738-8C47-8F29-AF58DD6845C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3170233"/>
            <a:ext cx="5614982" cy="1670051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</a:t>
            </a:r>
          </a:p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Google Shape;2009;p77">
            <a:extLst>
              <a:ext uri="{FF2B5EF4-FFF2-40B4-BE49-F238E27FC236}">
                <a16:creationId xmlns:a16="http://schemas.microsoft.com/office/drawing/2014/main" id="{799B3057-5F50-72C8-0C10-868D2FCFC1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4799008"/>
            <a:ext cx="5614982" cy="798508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میهمانان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" name="Google Shape;2010;p77">
            <a:extLst>
              <a:ext uri="{FF2B5EF4-FFF2-40B4-BE49-F238E27FC236}">
                <a16:creationId xmlns:a16="http://schemas.microsoft.com/office/drawing/2014/main" id="{6FC4C9DE-DA57-54E5-2F6D-725E0BCD71D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5597527"/>
            <a:ext cx="5614982" cy="1670051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</a:t>
            </a:r>
          </a:p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8" name="Google Shape;2011;p77">
            <a:extLst>
              <a:ext uri="{FF2B5EF4-FFF2-40B4-BE49-F238E27FC236}">
                <a16:creationId xmlns:a16="http://schemas.microsoft.com/office/drawing/2014/main" id="{29B1D057-EF49-4C9D-9EB1-F64DA4EF598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7226302"/>
            <a:ext cx="5614982" cy="798508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دنبال کنندگان جدید</a:t>
            </a:r>
            <a:endParaRPr lang="en-US" sz="48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9" name="Google Shape;2012;p77">
            <a:extLst>
              <a:ext uri="{FF2B5EF4-FFF2-40B4-BE49-F238E27FC236}">
                <a16:creationId xmlns:a16="http://schemas.microsoft.com/office/drawing/2014/main" id="{0FCFC3EA-2CC9-EED1-3D11-A4D1CC57A80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50303" y="8024810"/>
            <a:ext cx="5614982" cy="1671632"/>
          </a:xfrm>
        </p:spPr>
        <p:txBody>
          <a:bodyPr/>
          <a:lstStyle/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</a:t>
            </a:r>
          </a:p>
          <a:p>
            <a:pPr marL="0" lvl="0" indent="0" algn="r" rtl="1">
              <a:spcAft>
                <a:spcPts val="170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0" name="Google Shape;2013;p77">
            <a:extLst>
              <a:ext uri="{FF2B5EF4-FFF2-40B4-BE49-F238E27FC236}">
                <a16:creationId xmlns:a16="http://schemas.microsoft.com/office/drawing/2014/main" id="{45F34542-66E3-0A1B-0CE0-4FE3F0018B56}"/>
              </a:ext>
            </a:extLst>
          </p:cNvPr>
          <p:cNvSpPr txBox="1"/>
          <p:nvPr/>
        </p:nvSpPr>
        <p:spPr>
          <a:xfrm>
            <a:off x="1716539" y="2790821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5,409</a:t>
            </a:r>
          </a:p>
        </p:txBody>
      </p:sp>
      <p:sp>
        <p:nvSpPr>
          <p:cNvPr id="11" name="Google Shape;2014;p77">
            <a:extLst>
              <a:ext uri="{FF2B5EF4-FFF2-40B4-BE49-F238E27FC236}">
                <a16:creationId xmlns:a16="http://schemas.microsoft.com/office/drawing/2014/main" id="{CB70CD64-4D1D-3CA1-3AF0-BA2F85A3B3CA}"/>
              </a:ext>
            </a:extLst>
          </p:cNvPr>
          <p:cNvSpPr/>
          <p:nvPr/>
        </p:nvSpPr>
        <p:spPr>
          <a:xfrm>
            <a:off x="1754642" y="5134154"/>
            <a:ext cx="2095521" cy="156174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2" name="Google Shape;2015;p77">
            <a:extLst>
              <a:ext uri="{FF2B5EF4-FFF2-40B4-BE49-F238E27FC236}">
                <a16:creationId xmlns:a16="http://schemas.microsoft.com/office/drawing/2014/main" id="{6B8B2344-0712-D394-1E7C-86288E27DD67}"/>
              </a:ext>
            </a:extLst>
          </p:cNvPr>
          <p:cNvSpPr txBox="1"/>
          <p:nvPr/>
        </p:nvSpPr>
        <p:spPr>
          <a:xfrm>
            <a:off x="1716539" y="5343525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223</a:t>
            </a:r>
          </a:p>
        </p:txBody>
      </p:sp>
      <p:sp>
        <p:nvSpPr>
          <p:cNvPr id="13" name="Google Shape;2016;p77">
            <a:extLst>
              <a:ext uri="{FF2B5EF4-FFF2-40B4-BE49-F238E27FC236}">
                <a16:creationId xmlns:a16="http://schemas.microsoft.com/office/drawing/2014/main" id="{02918BA0-FC57-8083-4342-C1B72F4D076B}"/>
              </a:ext>
            </a:extLst>
          </p:cNvPr>
          <p:cNvSpPr/>
          <p:nvPr/>
        </p:nvSpPr>
        <p:spPr>
          <a:xfrm>
            <a:off x="1754642" y="7496351"/>
            <a:ext cx="2095521" cy="1561749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4" name="Google Shape;2017;p77">
            <a:extLst>
              <a:ext uri="{FF2B5EF4-FFF2-40B4-BE49-F238E27FC236}">
                <a16:creationId xmlns:a16="http://schemas.microsoft.com/office/drawing/2014/main" id="{8EFFBDA8-2050-1F23-5D45-2744D5787148}"/>
              </a:ext>
            </a:extLst>
          </p:cNvPr>
          <p:cNvSpPr txBox="1"/>
          <p:nvPr/>
        </p:nvSpPr>
        <p:spPr>
          <a:xfrm>
            <a:off x="1716539" y="7705721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1,890</a:t>
            </a:r>
          </a:p>
        </p:txBody>
      </p:sp>
      <p:grpSp>
        <p:nvGrpSpPr>
          <p:cNvPr id="15" name="Grupo 2043">
            <a:extLst>
              <a:ext uri="{FF2B5EF4-FFF2-40B4-BE49-F238E27FC236}">
                <a16:creationId xmlns:a16="http://schemas.microsoft.com/office/drawing/2014/main" id="{9A8C1CB6-9E32-2DCC-8C6D-1026F7E11FE9}"/>
              </a:ext>
            </a:extLst>
          </p:cNvPr>
          <p:cNvGrpSpPr/>
          <p:nvPr/>
        </p:nvGrpSpPr>
        <p:grpSpPr>
          <a:xfrm>
            <a:off x="10942633" y="3408361"/>
            <a:ext cx="6686550" cy="5692770"/>
            <a:chOff x="10942633" y="3408361"/>
            <a:chExt cx="6686550" cy="5692770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E58785CC-8435-96EC-5DFE-7B77C0872FEC}"/>
                </a:ext>
              </a:extLst>
            </p:cNvPr>
            <p:cNvSpPr/>
            <p:nvPr/>
          </p:nvSpPr>
          <p:spPr>
            <a:xfrm>
              <a:off x="11315700" y="7326309"/>
              <a:ext cx="6313483" cy="17748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1"/>
                <a:gd name="f7" fmla="val 256"/>
                <a:gd name="f8" fmla="val 655"/>
                <a:gd name="f9" fmla="val 1"/>
                <a:gd name="f10" fmla="val 723"/>
                <a:gd name="f11" fmla="val 35"/>
                <a:gd name="f12" fmla="val 792"/>
                <a:gd name="f13" fmla="val 69"/>
                <a:gd name="f14" fmla="val 858"/>
                <a:gd name="f15" fmla="val 107"/>
                <a:gd name="f16" fmla="val 871"/>
                <a:gd name="f17" fmla="val 114"/>
                <a:gd name="f18" fmla="val 882"/>
                <a:gd name="f19" fmla="val 124"/>
                <a:gd name="f20" fmla="val 892"/>
                <a:gd name="f21" fmla="val 135"/>
                <a:gd name="f22" fmla="val 156"/>
                <a:gd name="f23" fmla="val 903"/>
                <a:gd name="f24" fmla="val 177"/>
                <a:gd name="f25" fmla="val 874"/>
                <a:gd name="f26" fmla="val 182"/>
                <a:gd name="f27" fmla="val 844"/>
                <a:gd name="f28" fmla="val 187"/>
                <a:gd name="f29" fmla="val 814"/>
                <a:gd name="f30" fmla="val 190"/>
                <a:gd name="f31" fmla="val 783"/>
                <a:gd name="f32" fmla="val 193"/>
                <a:gd name="f33" fmla="val 637"/>
                <a:gd name="f34" fmla="val 208"/>
                <a:gd name="f35" fmla="val 491"/>
                <a:gd name="f36" fmla="val 223"/>
                <a:gd name="f37" fmla="val 345"/>
                <a:gd name="f38" fmla="val 237"/>
                <a:gd name="f39" fmla="val 272"/>
                <a:gd name="f40" fmla="val 243"/>
                <a:gd name="f41" fmla="val 199"/>
                <a:gd name="f42" fmla="val 247"/>
                <a:gd name="f43" fmla="val 126"/>
                <a:gd name="f44" fmla="val 253"/>
                <a:gd name="f45" fmla="val 87"/>
                <a:gd name="f46" fmla="val 59"/>
                <a:gd name="f47" fmla="val 240"/>
                <a:gd name="f48" fmla="val 41"/>
                <a:gd name="f49" fmla="val 206"/>
                <a:gd name="f50" fmla="val 26"/>
                <a:gd name="f51" fmla="val 176"/>
                <a:gd name="f52" fmla="val 12"/>
                <a:gd name="f53" fmla="val 146"/>
                <a:gd name="f54" fmla="val 115"/>
                <a:gd name="f55" fmla="val 111"/>
                <a:gd name="f56" fmla="val 110"/>
                <a:gd name="f57" fmla="val 5"/>
                <a:gd name="f58" fmla="val 109"/>
                <a:gd name="f59" fmla="val 8"/>
                <a:gd name="f60" fmla="val 10"/>
                <a:gd name="f61" fmla="val 113"/>
                <a:gd name="f62" fmla="val 116"/>
                <a:gd name="f63" fmla="val 14"/>
                <a:gd name="f64" fmla="val 119"/>
                <a:gd name="f65" fmla="val 15"/>
                <a:gd name="f66" fmla="val 123"/>
                <a:gd name="f67" fmla="val 17"/>
                <a:gd name="f68" fmla="val 19"/>
                <a:gd name="f69" fmla="val 131"/>
                <a:gd name="f70" fmla="val 22"/>
                <a:gd name="f71" fmla="val 136"/>
                <a:gd name="f72" fmla="val 24"/>
                <a:gd name="f73" fmla="val 142"/>
                <a:gd name="f74" fmla="val 25"/>
                <a:gd name="f75" fmla="val 144"/>
                <a:gd name="f76" fmla="val 27"/>
                <a:gd name="f77" fmla="val 149"/>
                <a:gd name="f78" fmla="val 29"/>
                <a:gd name="f79" fmla="val 33"/>
                <a:gd name="f80" fmla="val 163"/>
                <a:gd name="f81" fmla="val 37"/>
                <a:gd name="f82" fmla="val 170"/>
                <a:gd name="f83" fmla="val 40"/>
                <a:gd name="f84" fmla="val 175"/>
                <a:gd name="f85" fmla="val 42"/>
                <a:gd name="f86" fmla="val 181"/>
                <a:gd name="f87" fmla="val 45"/>
                <a:gd name="f88" fmla="val 186"/>
                <a:gd name="f89" fmla="val 52"/>
                <a:gd name="f90" fmla="val 200"/>
                <a:gd name="f91" fmla="val 61"/>
                <a:gd name="f92" fmla="val 213"/>
                <a:gd name="f93" fmla="val 72"/>
                <a:gd name="f94" fmla="val 224"/>
                <a:gd name="f95" fmla="val 83"/>
                <a:gd name="f96" fmla="val 233"/>
                <a:gd name="f97" fmla="val 95"/>
                <a:gd name="f98" fmla="val 236"/>
                <a:gd name="f99" fmla="val 216"/>
                <a:gd name="f100" fmla="val 230"/>
                <a:gd name="f101" fmla="val 270"/>
                <a:gd name="f102" fmla="val 226"/>
                <a:gd name="f103" fmla="val 319"/>
                <a:gd name="f104" fmla="val 222"/>
                <a:gd name="f105" fmla="val 369"/>
                <a:gd name="f106" fmla="val 217"/>
                <a:gd name="f107" fmla="val 418"/>
                <a:gd name="f108" fmla="val 212"/>
                <a:gd name="f109" fmla="val 482"/>
                <a:gd name="f110" fmla="val 545"/>
                <a:gd name="f111" fmla="val 609"/>
                <a:gd name="f112" fmla="val 194"/>
                <a:gd name="f113" fmla="val 668"/>
                <a:gd name="f114" fmla="val 188"/>
                <a:gd name="f115" fmla="val 727"/>
                <a:gd name="f116" fmla="val 787"/>
                <a:gd name="f117" fmla="val 812"/>
                <a:gd name="f118" fmla="val 174"/>
                <a:gd name="f119" fmla="val 838"/>
                <a:gd name="f120" fmla="val 864"/>
                <a:gd name="f121" fmla="val 167"/>
                <a:gd name="f122" fmla="val 165"/>
                <a:gd name="f123" fmla="val 885"/>
                <a:gd name="f124" fmla="val 160"/>
                <a:gd name="f125" fmla="val 878"/>
                <a:gd name="f126" fmla="val 868"/>
                <a:gd name="f127" fmla="val 137"/>
                <a:gd name="f128" fmla="val 861"/>
                <a:gd name="f129" fmla="val 848"/>
                <a:gd name="f130" fmla="val 118"/>
                <a:gd name="f131" fmla="val 837"/>
                <a:gd name="f132" fmla="val 824"/>
                <a:gd name="f133" fmla="val 104"/>
                <a:gd name="f134" fmla="val 97"/>
                <a:gd name="f135" fmla="val 785"/>
                <a:gd name="f136" fmla="val 84"/>
                <a:gd name="f137" fmla="val 759"/>
                <a:gd name="f138" fmla="val 68"/>
                <a:gd name="f139" fmla="val 732"/>
                <a:gd name="f140" fmla="val 55"/>
                <a:gd name="f141" fmla="val 724"/>
                <a:gd name="f142" fmla="val 51"/>
                <a:gd name="f143" fmla="val 716"/>
                <a:gd name="f144" fmla="val 708"/>
                <a:gd name="f145" fmla="val 693"/>
                <a:gd name="f146" fmla="val 678"/>
                <a:gd name="f147" fmla="val 663"/>
                <a:gd name="f148" fmla="val 18"/>
                <a:gd name="f149" fmla="val 657"/>
                <a:gd name="f150" fmla="val 648"/>
                <a:gd name="f151" fmla="val 649"/>
                <a:gd name="f152" fmla="val 2"/>
                <a:gd name="f153" fmla="val 651"/>
                <a:gd name="f154" fmla="val 653"/>
                <a:gd name="f155" fmla="+- 0 0 -90"/>
                <a:gd name="f156" fmla="*/ f3 1 911"/>
                <a:gd name="f157" fmla="*/ f4 1 256"/>
                <a:gd name="f158" fmla="val f5"/>
                <a:gd name="f159" fmla="val f6"/>
                <a:gd name="f160" fmla="val f7"/>
                <a:gd name="f161" fmla="*/ f155 f0 1"/>
                <a:gd name="f162" fmla="+- f160 0 f158"/>
                <a:gd name="f163" fmla="+- f159 0 f158"/>
                <a:gd name="f164" fmla="*/ f161 1 f2"/>
                <a:gd name="f165" fmla="*/ f163 1 911"/>
                <a:gd name="f166" fmla="*/ f162 1 256"/>
                <a:gd name="f167" fmla="*/ 655 f163 1"/>
                <a:gd name="f168" fmla="*/ 1 f162 1"/>
                <a:gd name="f169" fmla="*/ 858 f163 1"/>
                <a:gd name="f170" fmla="*/ 107 f162 1"/>
                <a:gd name="f171" fmla="*/ 892 f163 1"/>
                <a:gd name="f172" fmla="*/ 135 f162 1"/>
                <a:gd name="f173" fmla="*/ 874 f163 1"/>
                <a:gd name="f174" fmla="*/ 182 f162 1"/>
                <a:gd name="f175" fmla="*/ 783 f163 1"/>
                <a:gd name="f176" fmla="*/ 193 f162 1"/>
                <a:gd name="f177" fmla="*/ 345 f163 1"/>
                <a:gd name="f178" fmla="*/ 237 f162 1"/>
                <a:gd name="f179" fmla="*/ 126 f163 1"/>
                <a:gd name="f180" fmla="*/ 253 f162 1"/>
                <a:gd name="f181" fmla="*/ 41 f163 1"/>
                <a:gd name="f182" fmla="*/ 206 f162 1"/>
                <a:gd name="f183" fmla="*/ 1 f163 1"/>
                <a:gd name="f184" fmla="*/ 115 f162 1"/>
                <a:gd name="f185" fmla="*/ 5 f163 1"/>
                <a:gd name="f186" fmla="*/ 109 f162 1"/>
                <a:gd name="f187" fmla="*/ 12 f163 1"/>
                <a:gd name="f188" fmla="*/ 116 f162 1"/>
                <a:gd name="f189" fmla="*/ 17 f163 1"/>
                <a:gd name="f190" fmla="*/ 126 f162 1"/>
                <a:gd name="f191" fmla="*/ 24 f163 1"/>
                <a:gd name="f192" fmla="*/ 142 f162 1"/>
                <a:gd name="f193" fmla="*/ 27 f163 1"/>
                <a:gd name="f194" fmla="*/ 149 f162 1"/>
                <a:gd name="f195" fmla="*/ 37 f163 1"/>
                <a:gd name="f196" fmla="*/ 170 f162 1"/>
                <a:gd name="f197" fmla="*/ 45 f163 1"/>
                <a:gd name="f198" fmla="*/ 186 f162 1"/>
                <a:gd name="f199" fmla="*/ 72 f163 1"/>
                <a:gd name="f200" fmla="*/ 224 f162 1"/>
                <a:gd name="f201" fmla="*/ 109 f163 1"/>
                <a:gd name="f202" fmla="*/ 236 f162 1"/>
                <a:gd name="f203" fmla="*/ 270 f163 1"/>
                <a:gd name="f204" fmla="*/ 226 f162 1"/>
                <a:gd name="f205" fmla="*/ 418 f163 1"/>
                <a:gd name="f206" fmla="*/ 212 f162 1"/>
                <a:gd name="f207" fmla="*/ 609 f163 1"/>
                <a:gd name="f208" fmla="*/ 194 f162 1"/>
                <a:gd name="f209" fmla="*/ 787 f163 1"/>
                <a:gd name="f210" fmla="*/ 176 f162 1"/>
                <a:gd name="f211" fmla="*/ 864 f163 1"/>
                <a:gd name="f212" fmla="*/ 167 f162 1"/>
                <a:gd name="f213" fmla="*/ 878 f163 1"/>
                <a:gd name="f214" fmla="*/ 146 f162 1"/>
                <a:gd name="f215" fmla="*/ 848 f163 1"/>
                <a:gd name="f216" fmla="*/ 118 f162 1"/>
                <a:gd name="f217" fmla="*/ 812 f163 1"/>
                <a:gd name="f218" fmla="*/ 97 f162 1"/>
                <a:gd name="f219" fmla="*/ 732 f163 1"/>
                <a:gd name="f220" fmla="*/ 55 f162 1"/>
                <a:gd name="f221" fmla="*/ 708 f163 1"/>
                <a:gd name="f222" fmla="*/ 41 f162 1"/>
                <a:gd name="f223" fmla="*/ 663 f163 1"/>
                <a:gd name="f224" fmla="*/ 18 f162 1"/>
                <a:gd name="f225" fmla="*/ 649 f163 1"/>
                <a:gd name="f226" fmla="*/ 2 f162 1"/>
                <a:gd name="f227" fmla="+- f164 0 f1"/>
                <a:gd name="f228" fmla="*/ f167 1 911"/>
                <a:gd name="f229" fmla="*/ f168 1 256"/>
                <a:gd name="f230" fmla="*/ f169 1 911"/>
                <a:gd name="f231" fmla="*/ f170 1 256"/>
                <a:gd name="f232" fmla="*/ f171 1 911"/>
                <a:gd name="f233" fmla="*/ f172 1 256"/>
                <a:gd name="f234" fmla="*/ f173 1 911"/>
                <a:gd name="f235" fmla="*/ f174 1 256"/>
                <a:gd name="f236" fmla="*/ f175 1 911"/>
                <a:gd name="f237" fmla="*/ f176 1 256"/>
                <a:gd name="f238" fmla="*/ f177 1 911"/>
                <a:gd name="f239" fmla="*/ f178 1 256"/>
                <a:gd name="f240" fmla="*/ f179 1 911"/>
                <a:gd name="f241" fmla="*/ f180 1 256"/>
                <a:gd name="f242" fmla="*/ f181 1 911"/>
                <a:gd name="f243" fmla="*/ f182 1 256"/>
                <a:gd name="f244" fmla="*/ f183 1 911"/>
                <a:gd name="f245" fmla="*/ f184 1 256"/>
                <a:gd name="f246" fmla="*/ f185 1 911"/>
                <a:gd name="f247" fmla="*/ f186 1 256"/>
                <a:gd name="f248" fmla="*/ f187 1 911"/>
                <a:gd name="f249" fmla="*/ f188 1 256"/>
                <a:gd name="f250" fmla="*/ f189 1 911"/>
                <a:gd name="f251" fmla="*/ f190 1 256"/>
                <a:gd name="f252" fmla="*/ f191 1 911"/>
                <a:gd name="f253" fmla="*/ f192 1 256"/>
                <a:gd name="f254" fmla="*/ f193 1 911"/>
                <a:gd name="f255" fmla="*/ f194 1 256"/>
                <a:gd name="f256" fmla="*/ f195 1 911"/>
                <a:gd name="f257" fmla="*/ f196 1 256"/>
                <a:gd name="f258" fmla="*/ f197 1 911"/>
                <a:gd name="f259" fmla="*/ f198 1 256"/>
                <a:gd name="f260" fmla="*/ f199 1 911"/>
                <a:gd name="f261" fmla="*/ f200 1 256"/>
                <a:gd name="f262" fmla="*/ f201 1 911"/>
                <a:gd name="f263" fmla="*/ f202 1 256"/>
                <a:gd name="f264" fmla="*/ f203 1 911"/>
                <a:gd name="f265" fmla="*/ f204 1 256"/>
                <a:gd name="f266" fmla="*/ f205 1 911"/>
                <a:gd name="f267" fmla="*/ f206 1 256"/>
                <a:gd name="f268" fmla="*/ f207 1 911"/>
                <a:gd name="f269" fmla="*/ f208 1 256"/>
                <a:gd name="f270" fmla="*/ f209 1 911"/>
                <a:gd name="f271" fmla="*/ f210 1 256"/>
                <a:gd name="f272" fmla="*/ f211 1 911"/>
                <a:gd name="f273" fmla="*/ f212 1 256"/>
                <a:gd name="f274" fmla="*/ f213 1 911"/>
                <a:gd name="f275" fmla="*/ f214 1 256"/>
                <a:gd name="f276" fmla="*/ f215 1 911"/>
                <a:gd name="f277" fmla="*/ f216 1 256"/>
                <a:gd name="f278" fmla="*/ f217 1 911"/>
                <a:gd name="f279" fmla="*/ f218 1 256"/>
                <a:gd name="f280" fmla="*/ f219 1 911"/>
                <a:gd name="f281" fmla="*/ f220 1 256"/>
                <a:gd name="f282" fmla="*/ f221 1 911"/>
                <a:gd name="f283" fmla="*/ f222 1 256"/>
                <a:gd name="f284" fmla="*/ f223 1 911"/>
                <a:gd name="f285" fmla="*/ f224 1 256"/>
                <a:gd name="f286" fmla="*/ f225 1 911"/>
                <a:gd name="f287" fmla="*/ f226 1 256"/>
                <a:gd name="f288" fmla="*/ 0 1 f165"/>
                <a:gd name="f289" fmla="*/ f159 1 f165"/>
                <a:gd name="f290" fmla="*/ 0 1 f166"/>
                <a:gd name="f291" fmla="*/ f160 1 f166"/>
                <a:gd name="f292" fmla="*/ f228 1 f165"/>
                <a:gd name="f293" fmla="*/ f229 1 f166"/>
                <a:gd name="f294" fmla="*/ f230 1 f165"/>
                <a:gd name="f295" fmla="*/ f231 1 f166"/>
                <a:gd name="f296" fmla="*/ f232 1 f165"/>
                <a:gd name="f297" fmla="*/ f233 1 f166"/>
                <a:gd name="f298" fmla="*/ f234 1 f165"/>
                <a:gd name="f299" fmla="*/ f235 1 f166"/>
                <a:gd name="f300" fmla="*/ f236 1 f165"/>
                <a:gd name="f301" fmla="*/ f237 1 f166"/>
                <a:gd name="f302" fmla="*/ f238 1 f165"/>
                <a:gd name="f303" fmla="*/ f239 1 f166"/>
                <a:gd name="f304" fmla="*/ f240 1 f165"/>
                <a:gd name="f305" fmla="*/ f241 1 f166"/>
                <a:gd name="f306" fmla="*/ f242 1 f165"/>
                <a:gd name="f307" fmla="*/ f243 1 f166"/>
                <a:gd name="f308" fmla="*/ f244 1 f165"/>
                <a:gd name="f309" fmla="*/ f245 1 f166"/>
                <a:gd name="f310" fmla="*/ f246 1 f165"/>
                <a:gd name="f311" fmla="*/ f247 1 f166"/>
                <a:gd name="f312" fmla="*/ f248 1 f165"/>
                <a:gd name="f313" fmla="*/ f249 1 f166"/>
                <a:gd name="f314" fmla="*/ f250 1 f165"/>
                <a:gd name="f315" fmla="*/ f251 1 f166"/>
                <a:gd name="f316" fmla="*/ f252 1 f165"/>
                <a:gd name="f317" fmla="*/ f253 1 f166"/>
                <a:gd name="f318" fmla="*/ f254 1 f165"/>
                <a:gd name="f319" fmla="*/ f255 1 f166"/>
                <a:gd name="f320" fmla="*/ f256 1 f165"/>
                <a:gd name="f321" fmla="*/ f257 1 f166"/>
                <a:gd name="f322" fmla="*/ f258 1 f165"/>
                <a:gd name="f323" fmla="*/ f259 1 f166"/>
                <a:gd name="f324" fmla="*/ f260 1 f165"/>
                <a:gd name="f325" fmla="*/ f261 1 f166"/>
                <a:gd name="f326" fmla="*/ f262 1 f165"/>
                <a:gd name="f327" fmla="*/ f263 1 f166"/>
                <a:gd name="f328" fmla="*/ f264 1 f165"/>
                <a:gd name="f329" fmla="*/ f265 1 f166"/>
                <a:gd name="f330" fmla="*/ f266 1 f165"/>
                <a:gd name="f331" fmla="*/ f267 1 f166"/>
                <a:gd name="f332" fmla="*/ f268 1 f165"/>
                <a:gd name="f333" fmla="*/ f269 1 f166"/>
                <a:gd name="f334" fmla="*/ f270 1 f165"/>
                <a:gd name="f335" fmla="*/ f271 1 f166"/>
                <a:gd name="f336" fmla="*/ f272 1 f165"/>
                <a:gd name="f337" fmla="*/ f273 1 f166"/>
                <a:gd name="f338" fmla="*/ f274 1 f165"/>
                <a:gd name="f339" fmla="*/ f275 1 f166"/>
                <a:gd name="f340" fmla="*/ f276 1 f165"/>
                <a:gd name="f341" fmla="*/ f277 1 f166"/>
                <a:gd name="f342" fmla="*/ f278 1 f165"/>
                <a:gd name="f343" fmla="*/ f279 1 f166"/>
                <a:gd name="f344" fmla="*/ f280 1 f165"/>
                <a:gd name="f345" fmla="*/ f281 1 f166"/>
                <a:gd name="f346" fmla="*/ f282 1 f165"/>
                <a:gd name="f347" fmla="*/ f283 1 f166"/>
                <a:gd name="f348" fmla="*/ f284 1 f165"/>
                <a:gd name="f349" fmla="*/ f285 1 f166"/>
                <a:gd name="f350" fmla="*/ f286 1 f165"/>
                <a:gd name="f351" fmla="*/ f287 1 f166"/>
                <a:gd name="f352" fmla="*/ f288 f156 1"/>
                <a:gd name="f353" fmla="*/ f289 f156 1"/>
                <a:gd name="f354" fmla="*/ f291 f157 1"/>
                <a:gd name="f355" fmla="*/ f290 f157 1"/>
                <a:gd name="f356" fmla="*/ f292 f156 1"/>
                <a:gd name="f357" fmla="*/ f293 f157 1"/>
                <a:gd name="f358" fmla="*/ f294 f156 1"/>
                <a:gd name="f359" fmla="*/ f295 f157 1"/>
                <a:gd name="f360" fmla="*/ f296 f156 1"/>
                <a:gd name="f361" fmla="*/ f297 f157 1"/>
                <a:gd name="f362" fmla="*/ f298 f156 1"/>
                <a:gd name="f363" fmla="*/ f299 f157 1"/>
                <a:gd name="f364" fmla="*/ f300 f156 1"/>
                <a:gd name="f365" fmla="*/ f301 f157 1"/>
                <a:gd name="f366" fmla="*/ f302 f156 1"/>
                <a:gd name="f367" fmla="*/ f303 f157 1"/>
                <a:gd name="f368" fmla="*/ f304 f156 1"/>
                <a:gd name="f369" fmla="*/ f305 f157 1"/>
                <a:gd name="f370" fmla="*/ f306 f156 1"/>
                <a:gd name="f371" fmla="*/ f307 f157 1"/>
                <a:gd name="f372" fmla="*/ f308 f156 1"/>
                <a:gd name="f373" fmla="*/ f309 f157 1"/>
                <a:gd name="f374" fmla="*/ f310 f156 1"/>
                <a:gd name="f375" fmla="*/ f311 f157 1"/>
                <a:gd name="f376" fmla="*/ f312 f156 1"/>
                <a:gd name="f377" fmla="*/ f313 f157 1"/>
                <a:gd name="f378" fmla="*/ f314 f156 1"/>
                <a:gd name="f379" fmla="*/ f315 f157 1"/>
                <a:gd name="f380" fmla="*/ f316 f156 1"/>
                <a:gd name="f381" fmla="*/ f317 f157 1"/>
                <a:gd name="f382" fmla="*/ f318 f156 1"/>
                <a:gd name="f383" fmla="*/ f319 f157 1"/>
                <a:gd name="f384" fmla="*/ f320 f156 1"/>
                <a:gd name="f385" fmla="*/ f321 f157 1"/>
                <a:gd name="f386" fmla="*/ f322 f156 1"/>
                <a:gd name="f387" fmla="*/ f323 f157 1"/>
                <a:gd name="f388" fmla="*/ f324 f156 1"/>
                <a:gd name="f389" fmla="*/ f325 f157 1"/>
                <a:gd name="f390" fmla="*/ f326 f156 1"/>
                <a:gd name="f391" fmla="*/ f327 f157 1"/>
                <a:gd name="f392" fmla="*/ f328 f156 1"/>
                <a:gd name="f393" fmla="*/ f329 f157 1"/>
                <a:gd name="f394" fmla="*/ f330 f156 1"/>
                <a:gd name="f395" fmla="*/ f331 f157 1"/>
                <a:gd name="f396" fmla="*/ f332 f156 1"/>
                <a:gd name="f397" fmla="*/ f333 f157 1"/>
                <a:gd name="f398" fmla="*/ f334 f156 1"/>
                <a:gd name="f399" fmla="*/ f335 f157 1"/>
                <a:gd name="f400" fmla="*/ f336 f156 1"/>
                <a:gd name="f401" fmla="*/ f337 f157 1"/>
                <a:gd name="f402" fmla="*/ f338 f156 1"/>
                <a:gd name="f403" fmla="*/ f339 f157 1"/>
                <a:gd name="f404" fmla="*/ f340 f156 1"/>
                <a:gd name="f405" fmla="*/ f341 f157 1"/>
                <a:gd name="f406" fmla="*/ f342 f156 1"/>
                <a:gd name="f407" fmla="*/ f343 f157 1"/>
                <a:gd name="f408" fmla="*/ f344 f156 1"/>
                <a:gd name="f409" fmla="*/ f345 f157 1"/>
                <a:gd name="f410" fmla="*/ f346 f156 1"/>
                <a:gd name="f411" fmla="*/ f347 f157 1"/>
                <a:gd name="f412" fmla="*/ f348 f156 1"/>
                <a:gd name="f413" fmla="*/ f349 f157 1"/>
                <a:gd name="f414" fmla="*/ f350 f156 1"/>
                <a:gd name="f415" fmla="*/ f351 f1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7">
                  <a:pos x="f356" y="f357"/>
                </a:cxn>
                <a:cxn ang="f227">
                  <a:pos x="f358" y="f359"/>
                </a:cxn>
                <a:cxn ang="f227">
                  <a:pos x="f360" y="f361"/>
                </a:cxn>
                <a:cxn ang="f227">
                  <a:pos x="f362" y="f363"/>
                </a:cxn>
                <a:cxn ang="f227">
                  <a:pos x="f364" y="f365"/>
                </a:cxn>
                <a:cxn ang="f227">
                  <a:pos x="f366" y="f367"/>
                </a:cxn>
                <a:cxn ang="f227">
                  <a:pos x="f368" y="f369"/>
                </a:cxn>
                <a:cxn ang="f227">
                  <a:pos x="f370" y="f371"/>
                </a:cxn>
                <a:cxn ang="f227">
                  <a:pos x="f372" y="f373"/>
                </a:cxn>
                <a:cxn ang="f227">
                  <a:pos x="f374" y="f375"/>
                </a:cxn>
                <a:cxn ang="f227">
                  <a:pos x="f376" y="f377"/>
                </a:cxn>
                <a:cxn ang="f227">
                  <a:pos x="f378" y="f379"/>
                </a:cxn>
                <a:cxn ang="f227">
                  <a:pos x="f380" y="f381"/>
                </a:cxn>
                <a:cxn ang="f227">
                  <a:pos x="f382" y="f383"/>
                </a:cxn>
                <a:cxn ang="f227">
                  <a:pos x="f384" y="f385"/>
                </a:cxn>
                <a:cxn ang="f227">
                  <a:pos x="f386" y="f387"/>
                </a:cxn>
                <a:cxn ang="f227">
                  <a:pos x="f388" y="f389"/>
                </a:cxn>
                <a:cxn ang="f227">
                  <a:pos x="f390" y="f391"/>
                </a:cxn>
                <a:cxn ang="f227">
                  <a:pos x="f392" y="f393"/>
                </a:cxn>
                <a:cxn ang="f227">
                  <a:pos x="f394" y="f395"/>
                </a:cxn>
                <a:cxn ang="f227">
                  <a:pos x="f396" y="f397"/>
                </a:cxn>
                <a:cxn ang="f227">
                  <a:pos x="f398" y="f399"/>
                </a:cxn>
                <a:cxn ang="f227">
                  <a:pos x="f400" y="f401"/>
                </a:cxn>
                <a:cxn ang="f227">
                  <a:pos x="f402" y="f403"/>
                </a:cxn>
                <a:cxn ang="f227">
                  <a:pos x="f404" y="f405"/>
                </a:cxn>
                <a:cxn ang="f227">
                  <a:pos x="f406" y="f407"/>
                </a:cxn>
                <a:cxn ang="f227">
                  <a:pos x="f408" y="f409"/>
                </a:cxn>
                <a:cxn ang="f227">
                  <a:pos x="f410" y="f411"/>
                </a:cxn>
                <a:cxn ang="f227">
                  <a:pos x="f412" y="f413"/>
                </a:cxn>
                <a:cxn ang="f227">
                  <a:pos x="f414" y="f415"/>
                </a:cxn>
                <a:cxn ang="f227">
                  <a:pos x="f356" y="f357"/>
                </a:cxn>
              </a:cxnLst>
              <a:rect l="f352" t="f355" r="f353" b="f354"/>
              <a:pathLst>
                <a:path w="911" h="25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6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7"/>
                    <a:pt x="f46" y="f47"/>
                    <a:pt x="f48" y="f49"/>
                  </a:cubicBezTo>
                  <a:cubicBezTo>
                    <a:pt x="f50" y="f51"/>
                    <a:pt x="f52" y="f53"/>
                    <a:pt x="f9" y="f54"/>
                  </a:cubicBezTo>
                  <a:cubicBezTo>
                    <a:pt x="f5" y="f55"/>
                    <a:pt x="f9" y="f56"/>
                    <a:pt x="f57" y="f58"/>
                  </a:cubicBezTo>
                  <a:cubicBezTo>
                    <a:pt x="f59" y="f56"/>
                    <a:pt x="f60" y="f61"/>
                    <a:pt x="f52" y="f62"/>
                  </a:cubicBezTo>
                  <a:cubicBezTo>
                    <a:pt x="f63" y="f64"/>
                    <a:pt x="f65" y="f66"/>
                    <a:pt x="f67" y="f43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50" y="f53"/>
                    <a:pt x="f76" y="f77"/>
                  </a:cubicBezTo>
                  <a:cubicBezTo>
                    <a:pt x="f78" y="f22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58" y="f98"/>
                  </a:cubicBezTo>
                  <a:cubicBezTo>
                    <a:pt x="f80" y="f3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49"/>
                    <a:pt x="f110" y="f90"/>
                    <a:pt x="f111" y="f112"/>
                  </a:cubicBezTo>
                  <a:cubicBezTo>
                    <a:pt x="f113" y="f114"/>
                    <a:pt x="f115" y="f26"/>
                    <a:pt x="f116" y="f51"/>
                  </a:cubicBezTo>
                  <a:cubicBezTo>
                    <a:pt x="f117" y="f118"/>
                    <a:pt x="f119" y="f82"/>
                    <a:pt x="f120" y="f121"/>
                  </a:cubicBezTo>
                  <a:cubicBezTo>
                    <a:pt x="f18" y="f122"/>
                    <a:pt x="f123" y="f124"/>
                    <a:pt x="f125" y="f53"/>
                  </a:cubicBezTo>
                  <a:cubicBezTo>
                    <a:pt x="f126" y="f127"/>
                    <a:pt x="f128" y="f19"/>
                    <a:pt x="f129" y="f130"/>
                  </a:cubicBezTo>
                  <a:cubicBezTo>
                    <a:pt x="f131" y="f56"/>
                    <a:pt x="f132" y="f133"/>
                    <a:pt x="f117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87"/>
                    <a:pt x="f144" y="f48"/>
                  </a:cubicBezTo>
                  <a:cubicBezTo>
                    <a:pt x="f145" y="f79"/>
                    <a:pt x="f146" y="f50"/>
                    <a:pt x="f147" y="f148"/>
                  </a:cubicBezTo>
                  <a:cubicBezTo>
                    <a:pt x="f149" y="f65"/>
                    <a:pt x="f150" y="f52"/>
                    <a:pt x="f151" y="f152"/>
                  </a:cubicBezTo>
                  <a:cubicBezTo>
                    <a:pt x="f153" y="f5"/>
                    <a:pt x="f154" y="f5"/>
                    <a:pt x="f8" y="f9"/>
                  </a:cubicBezTo>
                  <a:close/>
                </a:path>
              </a:pathLst>
            </a:custGeom>
            <a:solidFill>
              <a:srgbClr val="A777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000B0206-E25D-8C2B-F6E6-5EE60BFBC9D1}"/>
                </a:ext>
              </a:extLst>
            </p:cNvPr>
            <p:cNvSpPr/>
            <p:nvPr/>
          </p:nvSpPr>
          <p:spPr>
            <a:xfrm>
              <a:off x="12460291" y="3949695"/>
              <a:ext cx="2889247" cy="28908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133"/>
                <a:gd name="f8" fmla="val 370"/>
                <a:gd name="f9" fmla="val 134"/>
                <a:gd name="f10" fmla="val 368"/>
                <a:gd name="f11" fmla="val 141"/>
                <a:gd name="f12" fmla="val 369"/>
                <a:gd name="f13" fmla="val 137"/>
                <a:gd name="f14" fmla="val 364"/>
                <a:gd name="f15" fmla="val 132"/>
                <a:gd name="f16" fmla="val 359"/>
                <a:gd name="f17" fmla="val 125"/>
                <a:gd name="f18" fmla="val 358"/>
                <a:gd name="f19" fmla="val 119"/>
                <a:gd name="f20" fmla="val 356"/>
                <a:gd name="f21" fmla="val 67"/>
                <a:gd name="f22" fmla="val 341"/>
                <a:gd name="f23" fmla="val 38"/>
                <a:gd name="f24" fmla="val 305"/>
                <a:gd name="f25" fmla="val 29"/>
                <a:gd name="f26" fmla="val 252"/>
                <a:gd name="f27" fmla="val 28"/>
                <a:gd name="f28" fmla="val 243"/>
                <a:gd name="f29" fmla="val 25"/>
                <a:gd name="f30" fmla="val 236"/>
                <a:gd name="f31" fmla="val 16"/>
                <a:gd name="f32" fmla="val 230"/>
                <a:gd name="f33" fmla="val 3"/>
                <a:gd name="f34" fmla="val 222"/>
                <a:gd name="f35" fmla="val 208"/>
                <a:gd name="f36" fmla="val 4"/>
                <a:gd name="f37" fmla="val 193"/>
                <a:gd name="f38" fmla="val 7"/>
                <a:gd name="f39" fmla="val 179"/>
                <a:gd name="f40" fmla="val 17"/>
                <a:gd name="f41" fmla="val 172"/>
                <a:gd name="f42" fmla="val 32"/>
                <a:gd name="f43" fmla="val 174"/>
                <a:gd name="f44" fmla="val 41"/>
                <a:gd name="f45" fmla="val 175"/>
                <a:gd name="f46" fmla="val 168"/>
                <a:gd name="f47" fmla="val 42"/>
                <a:gd name="f48" fmla="val 162"/>
                <a:gd name="f49" fmla="val 45"/>
                <a:gd name="f50" fmla="val 48"/>
                <a:gd name="f51" fmla="val 112"/>
                <a:gd name="f52" fmla="val 51"/>
                <a:gd name="f53" fmla="val 87"/>
                <a:gd name="f54" fmla="val 54"/>
                <a:gd name="f55" fmla="val 62"/>
                <a:gd name="f56" fmla="val 43"/>
                <a:gd name="f57" fmla="val 89"/>
                <a:gd name="f58" fmla="val 94"/>
                <a:gd name="f59" fmla="val 93"/>
                <a:gd name="f60" fmla="val 35"/>
                <a:gd name="f61" fmla="val 65"/>
                <a:gd name="f62" fmla="val 63"/>
                <a:gd name="f63" fmla="val 61"/>
                <a:gd name="f64" fmla="val 99"/>
                <a:gd name="f65" fmla="val 136"/>
                <a:gd name="f66" fmla="val 154"/>
                <a:gd name="f67" fmla="val 59"/>
                <a:gd name="f68" fmla="val 189"/>
                <a:gd name="f69" fmla="val 50"/>
                <a:gd name="f70" fmla="val 204"/>
                <a:gd name="f71" fmla="val 220"/>
                <a:gd name="f72" fmla="val 40"/>
                <a:gd name="f73" fmla="val 264"/>
                <a:gd name="f74" fmla="val 47"/>
                <a:gd name="f75" fmla="val 290"/>
                <a:gd name="f76" fmla="val 70"/>
                <a:gd name="f77" fmla="val 309"/>
                <a:gd name="f78" fmla="val 97"/>
                <a:gd name="f79" fmla="val 334"/>
                <a:gd name="f80" fmla="val 130"/>
                <a:gd name="f81" fmla="val 347"/>
                <a:gd name="f82" fmla="val 166"/>
                <a:gd name="f83" fmla="val 355"/>
                <a:gd name="f84" fmla="val 173"/>
                <a:gd name="f85" fmla="val 357"/>
                <a:gd name="f86" fmla="val 187"/>
                <a:gd name="f87" fmla="val 361"/>
                <a:gd name="f88" fmla="val 190"/>
                <a:gd name="f89" fmla="val 363"/>
                <a:gd name="f90" fmla="val 195"/>
                <a:gd name="f91" fmla="val 365"/>
                <a:gd name="f92" fmla="val 192"/>
                <a:gd name="f93" fmla="val 388"/>
                <a:gd name="f94" fmla="val 197"/>
                <a:gd name="f95" fmla="val 387"/>
                <a:gd name="f96" fmla="val 390"/>
                <a:gd name="f97" fmla="val 214"/>
                <a:gd name="f98" fmla="val 394"/>
                <a:gd name="f99" fmla="val 228"/>
                <a:gd name="f100" fmla="val 391"/>
                <a:gd name="f101" fmla="val 227"/>
                <a:gd name="f102" fmla="val 378"/>
                <a:gd name="f103" fmla="val 237"/>
                <a:gd name="f104" fmla="val 251"/>
                <a:gd name="f105" fmla="val 283"/>
                <a:gd name="f106" fmla="val 350"/>
                <a:gd name="f107" fmla="val 311"/>
                <a:gd name="f108" fmla="val 335"/>
                <a:gd name="f109" fmla="val 313"/>
                <a:gd name="f110" fmla="val 297"/>
                <a:gd name="f111" fmla="val 274"/>
                <a:gd name="f112" fmla="val 249"/>
                <a:gd name="f113" fmla="val 207"/>
                <a:gd name="f114" fmla="val 366"/>
                <a:gd name="f115" fmla="val 165"/>
                <a:gd name="f116" fmla="val 373"/>
                <a:gd name="f117" fmla="val 123"/>
                <a:gd name="f118" fmla="val 379"/>
                <a:gd name="f119" fmla="val 333"/>
                <a:gd name="f120" fmla="val 37"/>
                <a:gd name="f121" fmla="val 318"/>
                <a:gd name="f122" fmla="val 299"/>
                <a:gd name="f123" fmla="val 19"/>
                <a:gd name="f124" fmla="val 284"/>
                <a:gd name="f125" fmla="val 6"/>
                <a:gd name="f126" fmla="val 2"/>
                <a:gd name="f127" fmla="val 285"/>
                <a:gd name="f128" fmla="val 289"/>
                <a:gd name="f129" fmla="val 1"/>
                <a:gd name="f130" fmla="val 352"/>
                <a:gd name="f131" fmla="val 398"/>
                <a:gd name="f132" fmla="val 71"/>
                <a:gd name="f133" fmla="val 145"/>
                <a:gd name="f134" fmla="val 389"/>
                <a:gd name="f135" fmla="val 386"/>
                <a:gd name="f136" fmla="val 191"/>
                <a:gd name="f137" fmla="val 385"/>
                <a:gd name="f138" fmla="val 384"/>
                <a:gd name="f139" fmla="val 381"/>
                <a:gd name="f140" fmla="val 392"/>
                <a:gd name="f141" fmla="val 229"/>
                <a:gd name="f142" fmla="val 411"/>
                <a:gd name="f143" fmla="val 414"/>
                <a:gd name="f144" fmla="val 259"/>
                <a:gd name="f145" fmla="val 412"/>
                <a:gd name="f146" fmla="val 277"/>
                <a:gd name="f147" fmla="val 405"/>
                <a:gd name="f148" fmla="val 292"/>
                <a:gd name="f149" fmla="val 293"/>
                <a:gd name="f150" fmla="val 374"/>
                <a:gd name="f151" fmla="val 294"/>
                <a:gd name="f152" fmla="val 306"/>
                <a:gd name="f153" fmla="val 344"/>
                <a:gd name="f154" fmla="val 336"/>
                <a:gd name="f155" fmla="val 317"/>
                <a:gd name="f156" fmla="val 354"/>
                <a:gd name="f157" fmla="val 280"/>
                <a:gd name="f158" fmla="val 362"/>
                <a:gd name="f159" fmla="val 270"/>
                <a:gd name="f160" fmla="val 278"/>
                <a:gd name="f161" fmla="val 275"/>
                <a:gd name="f162" fmla="val 375"/>
                <a:gd name="f163" fmla="val 272"/>
                <a:gd name="f164" fmla="val 376"/>
                <a:gd name="f165" fmla="val 269"/>
                <a:gd name="f166" fmla="val 265"/>
                <a:gd name="f167" fmla="val 261"/>
                <a:gd name="f168" fmla="val 254"/>
                <a:gd name="f169" fmla="val 234"/>
                <a:gd name="f170" fmla="val 406"/>
                <a:gd name="f171" fmla="val 188"/>
                <a:gd name="f172" fmla="val 402"/>
                <a:gd name="f173" fmla="val 181"/>
                <a:gd name="f174" fmla="val 399"/>
                <a:gd name="f175" fmla="val 176"/>
                <a:gd name="f176" fmla="val 393"/>
                <a:gd name="f177" fmla="val 382"/>
                <a:gd name="f178" fmla="val 155"/>
                <a:gd name="f179" fmla="val 377"/>
                <a:gd name="f180" fmla="+- 0 0 -90"/>
                <a:gd name="f181" fmla="*/ f3 1 417"/>
                <a:gd name="f182" fmla="*/ f4 1 417"/>
                <a:gd name="f183" fmla="val f5"/>
                <a:gd name="f184" fmla="val f6"/>
                <a:gd name="f185" fmla="*/ f180 f0 1"/>
                <a:gd name="f186" fmla="+- f184 0 f183"/>
                <a:gd name="f187" fmla="*/ f185 1 f2"/>
                <a:gd name="f188" fmla="*/ f186 1 417"/>
                <a:gd name="f189" fmla="*/ 133 f186 1"/>
                <a:gd name="f190" fmla="*/ 370 f186 1"/>
                <a:gd name="f191" fmla="*/ 137 f186 1"/>
                <a:gd name="f192" fmla="*/ 364 f186 1"/>
                <a:gd name="f193" fmla="*/ 119 f186 1"/>
                <a:gd name="f194" fmla="*/ 356 f186 1"/>
                <a:gd name="f195" fmla="*/ 29 f186 1"/>
                <a:gd name="f196" fmla="*/ 252 f186 1"/>
                <a:gd name="f197" fmla="*/ 16 f186 1"/>
                <a:gd name="f198" fmla="*/ 230 f186 1"/>
                <a:gd name="f199" fmla="*/ 4 f186 1"/>
                <a:gd name="f200" fmla="*/ 193 f186 1"/>
                <a:gd name="f201" fmla="*/ 32 f186 1"/>
                <a:gd name="f202" fmla="*/ 174 f186 1"/>
                <a:gd name="f203" fmla="*/ 42 f186 1"/>
                <a:gd name="f204" fmla="*/ 162 f186 1"/>
                <a:gd name="f205" fmla="*/ 51 f186 1"/>
                <a:gd name="f206" fmla="*/ 87 f186 1"/>
                <a:gd name="f207" fmla="*/ 89 f186 1"/>
                <a:gd name="f208" fmla="*/ 93 f186 1"/>
                <a:gd name="f209" fmla="*/ 35 f186 1"/>
                <a:gd name="f210" fmla="*/ 62 f186 1"/>
                <a:gd name="f211" fmla="*/ 136 f186 1"/>
                <a:gd name="f212" fmla="*/ 54 f186 1"/>
                <a:gd name="f213" fmla="*/ 189 f186 1"/>
                <a:gd name="f214" fmla="*/ 43 f186 1"/>
                <a:gd name="f215" fmla="*/ 236 f186 1"/>
                <a:gd name="f216" fmla="*/ 70 f186 1"/>
                <a:gd name="f217" fmla="*/ 309 f186 1"/>
                <a:gd name="f218" fmla="*/ 166 f186 1"/>
                <a:gd name="f219" fmla="*/ 355 f186 1"/>
                <a:gd name="f220" fmla="*/ 187 f186 1"/>
                <a:gd name="f221" fmla="*/ 361 f186 1"/>
                <a:gd name="f222" fmla="*/ 192 f186 1"/>
                <a:gd name="f223" fmla="*/ 369 f186 1"/>
                <a:gd name="f224" fmla="*/ 204 f186 1"/>
                <a:gd name="f225" fmla="*/ 390 f186 1"/>
                <a:gd name="f226" fmla="*/ 227 f186 1"/>
                <a:gd name="f227" fmla="*/ 378 f186 1"/>
                <a:gd name="f228" fmla="*/ 251 f186 1"/>
                <a:gd name="f229" fmla="*/ 335 f186 1"/>
                <a:gd name="f230" fmla="*/ 313 f186 1"/>
                <a:gd name="f231" fmla="*/ 363 f186 1"/>
                <a:gd name="f232" fmla="*/ 249 f186 1"/>
                <a:gd name="f233" fmla="*/ 373 f186 1"/>
                <a:gd name="f234" fmla="*/ 123 f186 1"/>
                <a:gd name="f235" fmla="*/ 333 f186 1"/>
                <a:gd name="f236" fmla="*/ 37 f186 1"/>
                <a:gd name="f237" fmla="*/ 284 f186 1"/>
                <a:gd name="f238" fmla="*/ 6 f186 1"/>
                <a:gd name="f239" fmla="*/ 289 f186 1"/>
                <a:gd name="f240" fmla="*/ 1 f186 1"/>
                <a:gd name="f241" fmla="*/ 391 f186 1"/>
                <a:gd name="f242" fmla="*/ 145 f186 1"/>
                <a:gd name="f243" fmla="*/ 385 f186 1"/>
                <a:gd name="f244" fmla="*/ 214 f186 1"/>
                <a:gd name="f245" fmla="*/ 392 f186 1"/>
                <a:gd name="f246" fmla="*/ 229 f186 1"/>
                <a:gd name="f247" fmla="*/ 414 f186 1"/>
                <a:gd name="f248" fmla="*/ 259 f186 1"/>
                <a:gd name="f249" fmla="*/ 293 f186 1"/>
                <a:gd name="f250" fmla="*/ 306 f186 1"/>
                <a:gd name="f251" fmla="*/ 283 f186 1"/>
                <a:gd name="f252" fmla="*/ 277 f186 1"/>
                <a:gd name="f253" fmla="*/ 272 f186 1"/>
                <a:gd name="f254" fmla="*/ 376 f186 1"/>
                <a:gd name="f255" fmla="*/ 261 f186 1"/>
                <a:gd name="f256" fmla="*/ 379 f186 1"/>
                <a:gd name="f257" fmla="*/ 195 f186 1"/>
                <a:gd name="f258" fmla="*/ 406 f186 1"/>
                <a:gd name="f259" fmla="*/ 176 f186 1"/>
                <a:gd name="f260" fmla="*/ 393 f186 1"/>
                <a:gd name="f261" fmla="*/ 141 f186 1"/>
                <a:gd name="f262" fmla="*/ 377 f186 1"/>
                <a:gd name="f263" fmla="+- f187 0 f1"/>
                <a:gd name="f264" fmla="*/ f189 1 417"/>
                <a:gd name="f265" fmla="*/ f190 1 417"/>
                <a:gd name="f266" fmla="*/ f191 1 417"/>
                <a:gd name="f267" fmla="*/ f192 1 417"/>
                <a:gd name="f268" fmla="*/ f193 1 417"/>
                <a:gd name="f269" fmla="*/ f194 1 417"/>
                <a:gd name="f270" fmla="*/ f195 1 417"/>
                <a:gd name="f271" fmla="*/ f196 1 417"/>
                <a:gd name="f272" fmla="*/ f197 1 417"/>
                <a:gd name="f273" fmla="*/ f198 1 417"/>
                <a:gd name="f274" fmla="*/ f199 1 417"/>
                <a:gd name="f275" fmla="*/ f200 1 417"/>
                <a:gd name="f276" fmla="*/ f201 1 417"/>
                <a:gd name="f277" fmla="*/ f202 1 417"/>
                <a:gd name="f278" fmla="*/ f203 1 417"/>
                <a:gd name="f279" fmla="*/ f204 1 417"/>
                <a:gd name="f280" fmla="*/ f205 1 417"/>
                <a:gd name="f281" fmla="*/ f206 1 417"/>
                <a:gd name="f282" fmla="*/ f207 1 417"/>
                <a:gd name="f283" fmla="*/ f208 1 417"/>
                <a:gd name="f284" fmla="*/ f209 1 417"/>
                <a:gd name="f285" fmla="*/ f210 1 417"/>
                <a:gd name="f286" fmla="*/ f211 1 417"/>
                <a:gd name="f287" fmla="*/ f212 1 417"/>
                <a:gd name="f288" fmla="*/ f213 1 417"/>
                <a:gd name="f289" fmla="*/ f214 1 417"/>
                <a:gd name="f290" fmla="*/ f215 1 417"/>
                <a:gd name="f291" fmla="*/ f216 1 417"/>
                <a:gd name="f292" fmla="*/ f217 1 417"/>
                <a:gd name="f293" fmla="*/ f218 1 417"/>
                <a:gd name="f294" fmla="*/ f219 1 417"/>
                <a:gd name="f295" fmla="*/ f220 1 417"/>
                <a:gd name="f296" fmla="*/ f221 1 417"/>
                <a:gd name="f297" fmla="*/ f222 1 417"/>
                <a:gd name="f298" fmla="*/ f223 1 417"/>
                <a:gd name="f299" fmla="*/ f224 1 417"/>
                <a:gd name="f300" fmla="*/ f225 1 417"/>
                <a:gd name="f301" fmla="*/ f226 1 417"/>
                <a:gd name="f302" fmla="*/ f227 1 417"/>
                <a:gd name="f303" fmla="*/ f228 1 417"/>
                <a:gd name="f304" fmla="*/ f229 1 417"/>
                <a:gd name="f305" fmla="*/ f230 1 417"/>
                <a:gd name="f306" fmla="*/ f231 1 417"/>
                <a:gd name="f307" fmla="*/ f232 1 417"/>
                <a:gd name="f308" fmla="*/ f233 1 417"/>
                <a:gd name="f309" fmla="*/ f234 1 417"/>
                <a:gd name="f310" fmla="*/ f235 1 417"/>
                <a:gd name="f311" fmla="*/ f236 1 417"/>
                <a:gd name="f312" fmla="*/ f237 1 417"/>
                <a:gd name="f313" fmla="*/ f238 1 417"/>
                <a:gd name="f314" fmla="*/ f239 1 417"/>
                <a:gd name="f315" fmla="*/ f240 1 417"/>
                <a:gd name="f316" fmla="*/ f241 1 417"/>
                <a:gd name="f317" fmla="*/ f242 1 417"/>
                <a:gd name="f318" fmla="*/ f243 1 417"/>
                <a:gd name="f319" fmla="*/ f244 1 417"/>
                <a:gd name="f320" fmla="*/ f245 1 417"/>
                <a:gd name="f321" fmla="*/ f246 1 417"/>
                <a:gd name="f322" fmla="*/ f247 1 417"/>
                <a:gd name="f323" fmla="*/ f248 1 417"/>
                <a:gd name="f324" fmla="*/ f249 1 417"/>
                <a:gd name="f325" fmla="*/ f250 1 417"/>
                <a:gd name="f326" fmla="*/ f251 1 417"/>
                <a:gd name="f327" fmla="*/ f252 1 417"/>
                <a:gd name="f328" fmla="*/ f253 1 417"/>
                <a:gd name="f329" fmla="*/ f254 1 417"/>
                <a:gd name="f330" fmla="*/ f255 1 417"/>
                <a:gd name="f331" fmla="*/ f256 1 417"/>
                <a:gd name="f332" fmla="*/ f257 1 417"/>
                <a:gd name="f333" fmla="*/ f258 1 417"/>
                <a:gd name="f334" fmla="*/ f259 1 417"/>
                <a:gd name="f335" fmla="*/ f260 1 417"/>
                <a:gd name="f336" fmla="*/ f261 1 417"/>
                <a:gd name="f337" fmla="*/ f262 1 417"/>
                <a:gd name="f338" fmla="*/ 0 1 f188"/>
                <a:gd name="f339" fmla="*/ f184 1 f188"/>
                <a:gd name="f340" fmla="*/ f264 1 f188"/>
                <a:gd name="f341" fmla="*/ f265 1 f188"/>
                <a:gd name="f342" fmla="*/ f266 1 f188"/>
                <a:gd name="f343" fmla="*/ f267 1 f188"/>
                <a:gd name="f344" fmla="*/ f268 1 f188"/>
                <a:gd name="f345" fmla="*/ f269 1 f188"/>
                <a:gd name="f346" fmla="*/ f270 1 f188"/>
                <a:gd name="f347" fmla="*/ f271 1 f188"/>
                <a:gd name="f348" fmla="*/ f272 1 f188"/>
                <a:gd name="f349" fmla="*/ f273 1 f188"/>
                <a:gd name="f350" fmla="*/ f274 1 f188"/>
                <a:gd name="f351" fmla="*/ f275 1 f188"/>
                <a:gd name="f352" fmla="*/ f276 1 f188"/>
                <a:gd name="f353" fmla="*/ f277 1 f188"/>
                <a:gd name="f354" fmla="*/ f278 1 f188"/>
                <a:gd name="f355" fmla="*/ f279 1 f188"/>
                <a:gd name="f356" fmla="*/ f280 1 f188"/>
                <a:gd name="f357" fmla="*/ f281 1 f188"/>
                <a:gd name="f358" fmla="*/ f282 1 f188"/>
                <a:gd name="f359" fmla="*/ f283 1 f188"/>
                <a:gd name="f360" fmla="*/ f284 1 f188"/>
                <a:gd name="f361" fmla="*/ f285 1 f188"/>
                <a:gd name="f362" fmla="*/ f286 1 f188"/>
                <a:gd name="f363" fmla="*/ f287 1 f188"/>
                <a:gd name="f364" fmla="*/ f288 1 f188"/>
                <a:gd name="f365" fmla="*/ f289 1 f188"/>
                <a:gd name="f366" fmla="*/ f290 1 f188"/>
                <a:gd name="f367" fmla="*/ f291 1 f188"/>
                <a:gd name="f368" fmla="*/ f292 1 f188"/>
                <a:gd name="f369" fmla="*/ f293 1 f188"/>
                <a:gd name="f370" fmla="*/ f294 1 f188"/>
                <a:gd name="f371" fmla="*/ f295 1 f188"/>
                <a:gd name="f372" fmla="*/ f296 1 f188"/>
                <a:gd name="f373" fmla="*/ f297 1 f188"/>
                <a:gd name="f374" fmla="*/ f298 1 f188"/>
                <a:gd name="f375" fmla="*/ f299 1 f188"/>
                <a:gd name="f376" fmla="*/ f300 1 f188"/>
                <a:gd name="f377" fmla="*/ f301 1 f188"/>
                <a:gd name="f378" fmla="*/ f302 1 f188"/>
                <a:gd name="f379" fmla="*/ f303 1 f188"/>
                <a:gd name="f380" fmla="*/ f304 1 f188"/>
                <a:gd name="f381" fmla="*/ f305 1 f188"/>
                <a:gd name="f382" fmla="*/ f306 1 f188"/>
                <a:gd name="f383" fmla="*/ f307 1 f188"/>
                <a:gd name="f384" fmla="*/ f308 1 f188"/>
                <a:gd name="f385" fmla="*/ f309 1 f188"/>
                <a:gd name="f386" fmla="*/ f310 1 f188"/>
                <a:gd name="f387" fmla="*/ f311 1 f188"/>
                <a:gd name="f388" fmla="*/ f312 1 f188"/>
                <a:gd name="f389" fmla="*/ f313 1 f188"/>
                <a:gd name="f390" fmla="*/ f314 1 f188"/>
                <a:gd name="f391" fmla="*/ f315 1 f188"/>
                <a:gd name="f392" fmla="*/ f316 1 f188"/>
                <a:gd name="f393" fmla="*/ f317 1 f188"/>
                <a:gd name="f394" fmla="*/ f318 1 f188"/>
                <a:gd name="f395" fmla="*/ f319 1 f188"/>
                <a:gd name="f396" fmla="*/ f320 1 f188"/>
                <a:gd name="f397" fmla="*/ f321 1 f188"/>
                <a:gd name="f398" fmla="*/ f322 1 f188"/>
                <a:gd name="f399" fmla="*/ f323 1 f188"/>
                <a:gd name="f400" fmla="*/ f324 1 f188"/>
                <a:gd name="f401" fmla="*/ f325 1 f188"/>
                <a:gd name="f402" fmla="*/ f326 1 f188"/>
                <a:gd name="f403" fmla="*/ f327 1 f188"/>
                <a:gd name="f404" fmla="*/ f328 1 f188"/>
                <a:gd name="f405" fmla="*/ f329 1 f188"/>
                <a:gd name="f406" fmla="*/ f330 1 f188"/>
                <a:gd name="f407" fmla="*/ f331 1 f188"/>
                <a:gd name="f408" fmla="*/ f332 1 f188"/>
                <a:gd name="f409" fmla="*/ f333 1 f188"/>
                <a:gd name="f410" fmla="*/ f334 1 f188"/>
                <a:gd name="f411" fmla="*/ f335 1 f188"/>
                <a:gd name="f412" fmla="*/ f336 1 f188"/>
                <a:gd name="f413" fmla="*/ f337 1 f188"/>
                <a:gd name="f414" fmla="*/ f338 f181 1"/>
                <a:gd name="f415" fmla="*/ f339 f181 1"/>
                <a:gd name="f416" fmla="*/ f339 f182 1"/>
                <a:gd name="f417" fmla="*/ f338 f182 1"/>
                <a:gd name="f418" fmla="*/ f340 f181 1"/>
                <a:gd name="f419" fmla="*/ f341 f182 1"/>
                <a:gd name="f420" fmla="*/ f342 f181 1"/>
                <a:gd name="f421" fmla="*/ f343 f182 1"/>
                <a:gd name="f422" fmla="*/ f344 f181 1"/>
                <a:gd name="f423" fmla="*/ f345 f182 1"/>
                <a:gd name="f424" fmla="*/ f346 f181 1"/>
                <a:gd name="f425" fmla="*/ f347 f182 1"/>
                <a:gd name="f426" fmla="*/ f348 f181 1"/>
                <a:gd name="f427" fmla="*/ f349 f182 1"/>
                <a:gd name="f428" fmla="*/ f350 f181 1"/>
                <a:gd name="f429" fmla="*/ f351 f182 1"/>
                <a:gd name="f430" fmla="*/ f352 f181 1"/>
                <a:gd name="f431" fmla="*/ f353 f182 1"/>
                <a:gd name="f432" fmla="*/ f354 f181 1"/>
                <a:gd name="f433" fmla="*/ f355 f182 1"/>
                <a:gd name="f434" fmla="*/ f356 f181 1"/>
                <a:gd name="f435" fmla="*/ f357 f182 1"/>
                <a:gd name="f436" fmla="*/ f358 f181 1"/>
                <a:gd name="f437" fmla="*/ f346 f182 1"/>
                <a:gd name="f438" fmla="*/ f359 f181 1"/>
                <a:gd name="f439" fmla="*/ f360 f182 1"/>
                <a:gd name="f440" fmla="*/ f361 f181 1"/>
                <a:gd name="f441" fmla="*/ f362 f182 1"/>
                <a:gd name="f442" fmla="*/ f363 f181 1"/>
                <a:gd name="f443" fmla="*/ f364 f182 1"/>
                <a:gd name="f444" fmla="*/ f365 f181 1"/>
                <a:gd name="f445" fmla="*/ f366 f182 1"/>
                <a:gd name="f446" fmla="*/ f367 f181 1"/>
                <a:gd name="f447" fmla="*/ f368 f182 1"/>
                <a:gd name="f448" fmla="*/ f369 f181 1"/>
                <a:gd name="f449" fmla="*/ f370 f182 1"/>
                <a:gd name="f450" fmla="*/ f371 f181 1"/>
                <a:gd name="f451" fmla="*/ f372 f182 1"/>
                <a:gd name="f452" fmla="*/ f373 f181 1"/>
                <a:gd name="f453" fmla="*/ f374 f182 1"/>
                <a:gd name="f454" fmla="*/ f375 f181 1"/>
                <a:gd name="f455" fmla="*/ f376 f182 1"/>
                <a:gd name="f456" fmla="*/ f377 f181 1"/>
                <a:gd name="f457" fmla="*/ f378 f182 1"/>
                <a:gd name="f458" fmla="*/ f379 f181 1"/>
                <a:gd name="f459" fmla="*/ f380 f181 1"/>
                <a:gd name="f460" fmla="*/ f381 f182 1"/>
                <a:gd name="f461" fmla="*/ f382 f181 1"/>
                <a:gd name="f462" fmla="*/ f383 f182 1"/>
                <a:gd name="f463" fmla="*/ f384 f181 1"/>
                <a:gd name="f464" fmla="*/ f385 f182 1"/>
                <a:gd name="f465" fmla="*/ f386 f181 1"/>
                <a:gd name="f466" fmla="*/ f387 f182 1"/>
                <a:gd name="f467" fmla="*/ f388 f181 1"/>
                <a:gd name="f468" fmla="*/ f389 f182 1"/>
                <a:gd name="f469" fmla="*/ f390 f181 1"/>
                <a:gd name="f470" fmla="*/ f391 f182 1"/>
                <a:gd name="f471" fmla="*/ f392 f181 1"/>
                <a:gd name="f472" fmla="*/ f393 f182 1"/>
                <a:gd name="f473" fmla="*/ f394 f181 1"/>
                <a:gd name="f474" fmla="*/ f395 f182 1"/>
                <a:gd name="f475" fmla="*/ f396 f181 1"/>
                <a:gd name="f476" fmla="*/ f397 f182 1"/>
                <a:gd name="f477" fmla="*/ f398 f181 1"/>
                <a:gd name="f478" fmla="*/ f399 f182 1"/>
                <a:gd name="f479" fmla="*/ f400 f182 1"/>
                <a:gd name="f480" fmla="*/ f401 f182 1"/>
                <a:gd name="f481" fmla="*/ f402 f181 1"/>
                <a:gd name="f482" fmla="*/ f403 f181 1"/>
                <a:gd name="f483" fmla="*/ f404 f181 1"/>
                <a:gd name="f484" fmla="*/ f405 f182 1"/>
                <a:gd name="f485" fmla="*/ f406 f181 1"/>
                <a:gd name="f486" fmla="*/ f407 f182 1"/>
                <a:gd name="f487" fmla="*/ f383 f181 1"/>
                <a:gd name="f488" fmla="*/ f392 f182 1"/>
                <a:gd name="f489" fmla="*/ f408 f181 1"/>
                <a:gd name="f490" fmla="*/ f409 f182 1"/>
                <a:gd name="f491" fmla="*/ f410 f181 1"/>
                <a:gd name="f492" fmla="*/ f411 f182 1"/>
                <a:gd name="f493" fmla="*/ f412 f181 1"/>
                <a:gd name="f494" fmla="*/ f413 f1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3">
                  <a:pos x="f418" y="f419"/>
                </a:cxn>
                <a:cxn ang="f263">
                  <a:pos x="f420" y="f421"/>
                </a:cxn>
                <a:cxn ang="f263">
                  <a:pos x="f422" y="f423"/>
                </a:cxn>
                <a:cxn ang="f263">
                  <a:pos x="f424" y="f425"/>
                </a:cxn>
                <a:cxn ang="f263">
                  <a:pos x="f426" y="f427"/>
                </a:cxn>
                <a:cxn ang="f263">
                  <a:pos x="f428" y="f429"/>
                </a:cxn>
                <a:cxn ang="f263">
                  <a:pos x="f430" y="f431"/>
                </a:cxn>
                <a:cxn ang="f263">
                  <a:pos x="f432" y="f433"/>
                </a:cxn>
                <a:cxn ang="f263">
                  <a:pos x="f434" y="f435"/>
                </a:cxn>
                <a:cxn ang="f263">
                  <a:pos x="f436" y="f437"/>
                </a:cxn>
                <a:cxn ang="f263">
                  <a:pos x="f438" y="f439"/>
                </a:cxn>
                <a:cxn ang="f263">
                  <a:pos x="f440" y="f441"/>
                </a:cxn>
                <a:cxn ang="f263">
                  <a:pos x="f442" y="f443"/>
                </a:cxn>
                <a:cxn ang="f263">
                  <a:pos x="f444" y="f445"/>
                </a:cxn>
                <a:cxn ang="f263">
                  <a:pos x="f446" y="f447"/>
                </a:cxn>
                <a:cxn ang="f263">
                  <a:pos x="f448" y="f449"/>
                </a:cxn>
                <a:cxn ang="f263">
                  <a:pos x="f450" y="f451"/>
                </a:cxn>
                <a:cxn ang="f263">
                  <a:pos x="f452" y="f453"/>
                </a:cxn>
                <a:cxn ang="f263">
                  <a:pos x="f454" y="f455"/>
                </a:cxn>
                <a:cxn ang="f263">
                  <a:pos x="f456" y="f457"/>
                </a:cxn>
                <a:cxn ang="f263">
                  <a:pos x="f458" y="f449"/>
                </a:cxn>
                <a:cxn ang="f263">
                  <a:pos x="f459" y="f460"/>
                </a:cxn>
                <a:cxn ang="f263">
                  <a:pos x="f461" y="f462"/>
                </a:cxn>
                <a:cxn ang="f263">
                  <a:pos x="f463" y="f464"/>
                </a:cxn>
                <a:cxn ang="f263">
                  <a:pos x="f465" y="f466"/>
                </a:cxn>
                <a:cxn ang="f263">
                  <a:pos x="f467" y="f468"/>
                </a:cxn>
                <a:cxn ang="f263">
                  <a:pos x="f469" y="f470"/>
                </a:cxn>
                <a:cxn ang="f263">
                  <a:pos x="f471" y="f472"/>
                </a:cxn>
                <a:cxn ang="f263">
                  <a:pos x="f473" y="f474"/>
                </a:cxn>
                <a:cxn ang="f263">
                  <a:pos x="f475" y="f476"/>
                </a:cxn>
                <a:cxn ang="f263">
                  <a:pos x="f477" y="f478"/>
                </a:cxn>
                <a:cxn ang="f263">
                  <a:pos x="f473" y="f479"/>
                </a:cxn>
                <a:cxn ang="f263">
                  <a:pos x="f461" y="f480"/>
                </a:cxn>
                <a:cxn ang="f263">
                  <a:pos x="f481" y="f451"/>
                </a:cxn>
                <a:cxn ang="f263">
                  <a:pos x="f482" y="f453"/>
                </a:cxn>
                <a:cxn ang="f263">
                  <a:pos x="f483" y="f484"/>
                </a:cxn>
                <a:cxn ang="f263">
                  <a:pos x="f485" y="f486"/>
                </a:cxn>
                <a:cxn ang="f263">
                  <a:pos x="f487" y="f488"/>
                </a:cxn>
                <a:cxn ang="f263">
                  <a:pos x="f489" y="f490"/>
                </a:cxn>
                <a:cxn ang="f263">
                  <a:pos x="f491" y="f492"/>
                </a:cxn>
                <a:cxn ang="f263">
                  <a:pos x="f493" y="f494"/>
                </a:cxn>
                <a:cxn ang="f263">
                  <a:pos x="f418" y="f419"/>
                </a:cxn>
              </a:cxnLst>
              <a:rect l="f414" t="f417" r="f415" b="f416"/>
              <a:pathLst>
                <a:path w="417" h="417">
                  <a:moveTo>
                    <a:pt x="f7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4" y="f46"/>
                    <a:pt x="f47" y="f48"/>
                  </a:cubicBezTo>
                  <a:cubicBezTo>
                    <a:pt x="f49" y="f13"/>
                    <a:pt x="f50" y="f51"/>
                    <a:pt x="f52" y="f53"/>
                  </a:cubicBezTo>
                  <a:cubicBezTo>
                    <a:pt x="f54" y="f55"/>
                    <a:pt x="f21" y="f56"/>
                    <a:pt x="f57" y="f25"/>
                  </a:cubicBezTo>
                  <a:cubicBezTo>
                    <a:pt x="f58" y="f27"/>
                    <a:pt x="f58" y="f42"/>
                    <a:pt x="f59" y="f60"/>
                  </a:cubicBezTo>
                  <a:cubicBezTo>
                    <a:pt x="f61" y="f62"/>
                    <a:pt x="f63" y="f64"/>
                    <a:pt x="f55" y="f65"/>
                  </a:cubicBezTo>
                  <a:cubicBezTo>
                    <a:pt x="f62" y="f66"/>
                    <a:pt x="f67" y="f41"/>
                    <a:pt x="f54" y="f68"/>
                  </a:cubicBezTo>
                  <a:cubicBezTo>
                    <a:pt x="f69" y="f70"/>
                    <a:pt x="f49" y="f71"/>
                    <a:pt x="f56" y="f30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2" y="f85"/>
                    <a:pt x="f86" y="f87"/>
                  </a:cubicBezTo>
                  <a:cubicBezTo>
                    <a:pt x="f88" y="f89"/>
                    <a:pt x="f90" y="f91"/>
                    <a:pt x="f92" y="f12"/>
                  </a:cubicBezTo>
                  <a:cubicBezTo>
                    <a:pt x="f45" y="f93"/>
                    <a:pt x="f94" y="f95"/>
                    <a:pt x="f70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1" y="f18"/>
                    <a:pt x="f103" y="f85"/>
                    <a:pt x="f104" y="f83"/>
                  </a:cubicBezTo>
                  <a:cubicBezTo>
                    <a:pt x="f105" y="f106"/>
                    <a:pt x="f107" y="f79"/>
                    <a:pt x="f108" y="f109"/>
                  </a:cubicBezTo>
                  <a:cubicBezTo>
                    <a:pt x="f20" y="f110"/>
                    <a:pt x="f14" y="f111"/>
                    <a:pt x="f89" y="f112"/>
                  </a:cubicBezTo>
                  <a:cubicBezTo>
                    <a:pt x="f89" y="f113"/>
                    <a:pt x="f114" y="f115"/>
                    <a:pt x="f116" y="f117"/>
                  </a:cubicBezTo>
                  <a:cubicBezTo>
                    <a:pt x="f118" y="f53"/>
                    <a:pt x="f87" y="f67"/>
                    <a:pt x="f119" y="f120"/>
                  </a:cubicBezTo>
                  <a:cubicBezTo>
                    <a:pt x="f121" y="f29"/>
                    <a:pt x="f122" y="f123"/>
                    <a:pt x="f124" y="f125"/>
                  </a:cubicBezTo>
                  <a:cubicBezTo>
                    <a:pt x="f124" y="f126"/>
                    <a:pt x="f127" y="f5"/>
                    <a:pt x="f128" y="f129"/>
                  </a:cubicBezTo>
                  <a:cubicBezTo>
                    <a:pt x="f130" y="f123"/>
                    <a:pt x="f131" y="f132"/>
                    <a:pt x="f100" y="f133"/>
                  </a:cubicBezTo>
                  <a:cubicBezTo>
                    <a:pt x="f134" y="f46"/>
                    <a:pt x="f135" y="f136"/>
                    <a:pt x="f137" y="f97"/>
                  </a:cubicBezTo>
                  <a:cubicBezTo>
                    <a:pt x="f138" y="f71"/>
                    <a:pt x="f139" y="f99"/>
                    <a:pt x="f140" y="f141"/>
                  </a:cubicBezTo>
                  <a:cubicBezTo>
                    <a:pt x="f142" y="f32"/>
                    <a:pt x="f6" y="f28"/>
                    <a:pt x="f143" y="f144"/>
                  </a:cubicBezTo>
                  <a:cubicBezTo>
                    <a:pt x="f145" y="f146"/>
                    <a:pt x="f147" y="f148"/>
                    <a:pt x="f137" y="f149"/>
                  </a:cubicBezTo>
                  <a:cubicBezTo>
                    <a:pt x="f150" y="f151"/>
                    <a:pt x="f10" y="f110"/>
                    <a:pt x="f89" y="f152"/>
                  </a:cubicBezTo>
                  <a:cubicBezTo>
                    <a:pt x="f153" y="f154"/>
                    <a:pt x="f155" y="f156"/>
                    <a:pt x="f105" y="f87"/>
                  </a:cubicBezTo>
                  <a:cubicBezTo>
                    <a:pt x="f157" y="f158"/>
                    <a:pt x="f159" y="f16"/>
                    <a:pt x="f146" y="f12"/>
                  </a:cubicBezTo>
                  <a:cubicBezTo>
                    <a:pt x="f160" y="f116"/>
                    <a:pt x="f161" y="f162"/>
                    <a:pt x="f163" y="f164"/>
                  </a:cubicBezTo>
                  <a:cubicBezTo>
                    <a:pt x="f165" y="f102"/>
                    <a:pt x="f166" y="f102"/>
                    <a:pt x="f167" y="f118"/>
                  </a:cubicBezTo>
                  <a:cubicBezTo>
                    <a:pt x="f168" y="f118"/>
                    <a:pt x="f26" y="f135"/>
                    <a:pt x="f112" y="f100"/>
                  </a:cubicBezTo>
                  <a:cubicBezTo>
                    <a:pt x="f169" y="f143"/>
                    <a:pt x="f71" y="f6"/>
                    <a:pt x="f90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82" y="f177"/>
                    <a:pt x="f178" y="f179"/>
                    <a:pt x="f11" y="f179"/>
                  </a:cubicBezTo>
                  <a:cubicBezTo>
                    <a:pt x="f13" y="f164"/>
                    <a:pt x="f7" y="f162"/>
                    <a:pt x="f7" y="f8"/>
                  </a:cubicBezTo>
                  <a:close/>
                </a:path>
              </a:pathLst>
            </a:custGeom>
            <a:solidFill>
              <a:srgbClr val="AF79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C0C3FD35-213C-784A-F2E6-99E66ED89A6E}"/>
                </a:ext>
              </a:extLst>
            </p:cNvPr>
            <p:cNvSpPr/>
            <p:nvPr/>
          </p:nvSpPr>
          <p:spPr>
            <a:xfrm>
              <a:off x="12668253" y="3408361"/>
              <a:ext cx="1579561" cy="2717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"/>
                <a:gd name="f7" fmla="val 392"/>
                <a:gd name="f8" fmla="val 38"/>
                <a:gd name="f9" fmla="val 9"/>
                <a:gd name="f10" fmla="val 369"/>
                <a:gd name="f11" fmla="val 338"/>
                <a:gd name="f12" fmla="val 303"/>
                <a:gd name="f13" fmla="val 20"/>
                <a:gd name="f14" fmla="val 262"/>
                <a:gd name="f15" fmla="val 30"/>
                <a:gd name="f16" fmla="val 220"/>
                <a:gd name="f17" fmla="val 28"/>
                <a:gd name="f18" fmla="val 176"/>
                <a:gd name="f19" fmla="val 149"/>
                <a:gd name="f20" fmla="val 39"/>
                <a:gd name="f21" fmla="val 126"/>
                <a:gd name="f22" fmla="val 62"/>
                <a:gd name="f23" fmla="val 110"/>
                <a:gd name="f24" fmla="val 84"/>
                <a:gd name="f25" fmla="val 90"/>
                <a:gd name="f26" fmla="val 113"/>
                <a:gd name="f27" fmla="val 86"/>
                <a:gd name="f28" fmla="val 138"/>
                <a:gd name="f29" fmla="val 74"/>
                <a:gd name="f30" fmla="val 144"/>
                <a:gd name="f31" fmla="val 71"/>
                <a:gd name="f32" fmla="val 150"/>
                <a:gd name="f33" fmla="val 69"/>
                <a:gd name="f34" fmla="val 156"/>
                <a:gd name="f35" fmla="val 66"/>
                <a:gd name="f36" fmla="val 169"/>
                <a:gd name="f37" fmla="val 58"/>
                <a:gd name="f38" fmla="val 170"/>
                <a:gd name="f39" fmla="val 49"/>
                <a:gd name="f40" fmla="val 159"/>
                <a:gd name="f41" fmla="val 36"/>
                <a:gd name="f42" fmla="val 165"/>
                <a:gd name="f43" fmla="val 16"/>
                <a:gd name="f44" fmla="val 183"/>
                <a:gd name="f45" fmla="val 11"/>
                <a:gd name="f46" fmla="val 198"/>
                <a:gd name="f47" fmla="val 5"/>
                <a:gd name="f48" fmla="val 210"/>
                <a:gd name="f49" fmla="val 222"/>
                <a:gd name="f50" fmla="val 14"/>
                <a:gd name="f51" fmla="val 225"/>
                <a:gd name="f52" fmla="val 25"/>
                <a:gd name="f53" fmla="val 37"/>
                <a:gd name="f54" fmla="val 215"/>
                <a:gd name="f55" fmla="val 35"/>
                <a:gd name="f56" fmla="val 207"/>
                <a:gd name="f57" fmla="val 201"/>
                <a:gd name="f58" fmla="val 32"/>
                <a:gd name="f59" fmla="val 203"/>
                <a:gd name="f60" fmla="val 17"/>
                <a:gd name="f61" fmla="val 190"/>
                <a:gd name="f62" fmla="val 24"/>
                <a:gd name="f63" fmla="val 178"/>
                <a:gd name="f64" fmla="val 44"/>
                <a:gd name="f65" fmla="val 181"/>
                <a:gd name="f66" fmla="val 56"/>
                <a:gd name="f67" fmla="val 63"/>
                <a:gd name="f68" fmla="val 184"/>
                <a:gd name="f69" fmla="val 70"/>
                <a:gd name="f70" fmla="val 77"/>
                <a:gd name="f71" fmla="val 89"/>
                <a:gd name="f72" fmla="val 154"/>
                <a:gd name="f73" fmla="val 140"/>
                <a:gd name="f74" fmla="val 94"/>
                <a:gd name="f75" fmla="val 99"/>
                <a:gd name="f76" fmla="val 112"/>
                <a:gd name="f77" fmla="val 104"/>
                <a:gd name="f78" fmla="val 111"/>
                <a:gd name="f79" fmla="val 72"/>
                <a:gd name="f80" fmla="val 125"/>
                <a:gd name="f81" fmla="val 57"/>
                <a:gd name="f82" fmla="val 147"/>
                <a:gd name="f83" fmla="val 214"/>
                <a:gd name="f84" fmla="val 52"/>
                <a:gd name="f85" fmla="val 249"/>
                <a:gd name="f86" fmla="val 282"/>
                <a:gd name="f87" fmla="val 33"/>
                <a:gd name="f88" fmla="val 288"/>
                <a:gd name="f89" fmla="val 294"/>
                <a:gd name="f90" fmla="val 300"/>
                <a:gd name="f91" fmla="val 26"/>
                <a:gd name="f92" fmla="val 327"/>
                <a:gd name="f93" fmla="val 352"/>
                <a:gd name="f94" fmla="val 377"/>
                <a:gd name="f95" fmla="val 42"/>
                <a:gd name="f96" fmla="val 381"/>
                <a:gd name="f97" fmla="val 48"/>
                <a:gd name="f98" fmla="val 388"/>
                <a:gd name="f99" fmla="+- 0 0 -90"/>
                <a:gd name="f100" fmla="*/ f3 1 228"/>
                <a:gd name="f101" fmla="*/ f4 1 392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228"/>
                <a:gd name="f110" fmla="*/ f106 1 392"/>
                <a:gd name="f111" fmla="*/ 38 f107 1"/>
                <a:gd name="f112" fmla="*/ 392 f106 1"/>
                <a:gd name="f113" fmla="*/ 9 f107 1"/>
                <a:gd name="f114" fmla="*/ 303 f106 1"/>
                <a:gd name="f115" fmla="*/ 28 f107 1"/>
                <a:gd name="f116" fmla="*/ 176 f106 1"/>
                <a:gd name="f117" fmla="*/ 62 f107 1"/>
                <a:gd name="f118" fmla="*/ 110 f106 1"/>
                <a:gd name="f119" fmla="*/ 138 f107 1"/>
                <a:gd name="f120" fmla="*/ 74 f106 1"/>
                <a:gd name="f121" fmla="*/ 156 f107 1"/>
                <a:gd name="f122" fmla="*/ 66 f106 1"/>
                <a:gd name="f123" fmla="*/ 159 f107 1"/>
                <a:gd name="f124" fmla="*/ 36 f106 1"/>
                <a:gd name="f125" fmla="*/ 198 f107 1"/>
                <a:gd name="f126" fmla="*/ 5 f106 1"/>
                <a:gd name="f127" fmla="*/ 225 f107 1"/>
                <a:gd name="f128" fmla="*/ 25 f106 1"/>
                <a:gd name="f129" fmla="*/ 207 f107 1"/>
                <a:gd name="f130" fmla="*/ 35 f106 1"/>
                <a:gd name="f131" fmla="*/ 190 f107 1"/>
                <a:gd name="f132" fmla="*/ 24 f106 1"/>
                <a:gd name="f133" fmla="*/ 181 f107 1"/>
                <a:gd name="f134" fmla="*/ 56 f106 1"/>
                <a:gd name="f135" fmla="*/ 77 f106 1"/>
                <a:gd name="f136" fmla="*/ 140 f107 1"/>
                <a:gd name="f137" fmla="*/ 94 f106 1"/>
                <a:gd name="f138" fmla="*/ 99 f107 1"/>
                <a:gd name="f139" fmla="*/ 111 f106 1"/>
                <a:gd name="f140" fmla="*/ 56 f107 1"/>
                <a:gd name="f141" fmla="*/ 178 f106 1"/>
                <a:gd name="f142" fmla="*/ 35 f107 1"/>
                <a:gd name="f143" fmla="*/ 282 f106 1"/>
                <a:gd name="f144" fmla="*/ 30 f107 1"/>
                <a:gd name="f145" fmla="*/ 300 f106 1"/>
                <a:gd name="f146" fmla="*/ 39 f107 1"/>
                <a:gd name="f147" fmla="*/ 377 f106 1"/>
                <a:gd name="f148" fmla="+- f108 0 f1"/>
                <a:gd name="f149" fmla="*/ f111 1 228"/>
                <a:gd name="f150" fmla="*/ f112 1 392"/>
                <a:gd name="f151" fmla="*/ f113 1 228"/>
                <a:gd name="f152" fmla="*/ f114 1 392"/>
                <a:gd name="f153" fmla="*/ f115 1 228"/>
                <a:gd name="f154" fmla="*/ f116 1 392"/>
                <a:gd name="f155" fmla="*/ f117 1 228"/>
                <a:gd name="f156" fmla="*/ f118 1 392"/>
                <a:gd name="f157" fmla="*/ f119 1 228"/>
                <a:gd name="f158" fmla="*/ f120 1 392"/>
                <a:gd name="f159" fmla="*/ f121 1 228"/>
                <a:gd name="f160" fmla="*/ f122 1 392"/>
                <a:gd name="f161" fmla="*/ f123 1 228"/>
                <a:gd name="f162" fmla="*/ f124 1 392"/>
                <a:gd name="f163" fmla="*/ f125 1 228"/>
                <a:gd name="f164" fmla="*/ f126 1 392"/>
                <a:gd name="f165" fmla="*/ f127 1 228"/>
                <a:gd name="f166" fmla="*/ f128 1 392"/>
                <a:gd name="f167" fmla="*/ f129 1 228"/>
                <a:gd name="f168" fmla="*/ f130 1 392"/>
                <a:gd name="f169" fmla="*/ f131 1 228"/>
                <a:gd name="f170" fmla="*/ f132 1 392"/>
                <a:gd name="f171" fmla="*/ f133 1 228"/>
                <a:gd name="f172" fmla="*/ f134 1 392"/>
                <a:gd name="f173" fmla="*/ f135 1 392"/>
                <a:gd name="f174" fmla="*/ f136 1 228"/>
                <a:gd name="f175" fmla="*/ f137 1 392"/>
                <a:gd name="f176" fmla="*/ f138 1 228"/>
                <a:gd name="f177" fmla="*/ f139 1 392"/>
                <a:gd name="f178" fmla="*/ f140 1 228"/>
                <a:gd name="f179" fmla="*/ f141 1 392"/>
                <a:gd name="f180" fmla="*/ f142 1 228"/>
                <a:gd name="f181" fmla="*/ f143 1 392"/>
                <a:gd name="f182" fmla="*/ f144 1 228"/>
                <a:gd name="f183" fmla="*/ f145 1 392"/>
                <a:gd name="f184" fmla="*/ f146 1 228"/>
                <a:gd name="f185" fmla="*/ f147 1 392"/>
                <a:gd name="f186" fmla="*/ 0 1 f109"/>
                <a:gd name="f187" fmla="*/ f103 1 f109"/>
                <a:gd name="f188" fmla="*/ 0 1 f110"/>
                <a:gd name="f189" fmla="*/ f104 1 f110"/>
                <a:gd name="f190" fmla="*/ f149 1 f109"/>
                <a:gd name="f191" fmla="*/ f150 1 f110"/>
                <a:gd name="f192" fmla="*/ f151 1 f109"/>
                <a:gd name="f193" fmla="*/ f152 1 f110"/>
                <a:gd name="f194" fmla="*/ f153 1 f109"/>
                <a:gd name="f195" fmla="*/ f154 1 f110"/>
                <a:gd name="f196" fmla="*/ f155 1 f109"/>
                <a:gd name="f197" fmla="*/ f156 1 f110"/>
                <a:gd name="f198" fmla="*/ f157 1 f109"/>
                <a:gd name="f199" fmla="*/ f158 1 f110"/>
                <a:gd name="f200" fmla="*/ f159 1 f109"/>
                <a:gd name="f201" fmla="*/ f160 1 f110"/>
                <a:gd name="f202" fmla="*/ f161 1 f109"/>
                <a:gd name="f203" fmla="*/ f162 1 f110"/>
                <a:gd name="f204" fmla="*/ f163 1 f109"/>
                <a:gd name="f205" fmla="*/ f164 1 f110"/>
                <a:gd name="f206" fmla="*/ f165 1 f109"/>
                <a:gd name="f207" fmla="*/ f166 1 f110"/>
                <a:gd name="f208" fmla="*/ f167 1 f109"/>
                <a:gd name="f209" fmla="*/ f168 1 f110"/>
                <a:gd name="f210" fmla="*/ f169 1 f109"/>
                <a:gd name="f211" fmla="*/ f170 1 f110"/>
                <a:gd name="f212" fmla="*/ f171 1 f109"/>
                <a:gd name="f213" fmla="*/ f172 1 f110"/>
                <a:gd name="f214" fmla="*/ f173 1 f110"/>
                <a:gd name="f215" fmla="*/ f174 1 f109"/>
                <a:gd name="f216" fmla="*/ f175 1 f110"/>
                <a:gd name="f217" fmla="*/ f176 1 f109"/>
                <a:gd name="f218" fmla="*/ f177 1 f110"/>
                <a:gd name="f219" fmla="*/ f178 1 f109"/>
                <a:gd name="f220" fmla="*/ f179 1 f110"/>
                <a:gd name="f221" fmla="*/ f180 1 f109"/>
                <a:gd name="f222" fmla="*/ f181 1 f110"/>
                <a:gd name="f223" fmla="*/ f182 1 f109"/>
                <a:gd name="f224" fmla="*/ f183 1 f110"/>
                <a:gd name="f225" fmla="*/ f184 1 f109"/>
                <a:gd name="f226" fmla="*/ f185 1 f110"/>
                <a:gd name="f227" fmla="*/ f186 f100 1"/>
                <a:gd name="f228" fmla="*/ f187 f100 1"/>
                <a:gd name="f229" fmla="*/ f189 f101 1"/>
                <a:gd name="f230" fmla="*/ f188 f101 1"/>
                <a:gd name="f231" fmla="*/ f190 f100 1"/>
                <a:gd name="f232" fmla="*/ f191 f101 1"/>
                <a:gd name="f233" fmla="*/ f192 f100 1"/>
                <a:gd name="f234" fmla="*/ f193 f101 1"/>
                <a:gd name="f235" fmla="*/ f194 f100 1"/>
                <a:gd name="f236" fmla="*/ f195 f101 1"/>
                <a:gd name="f237" fmla="*/ f196 f100 1"/>
                <a:gd name="f238" fmla="*/ f197 f101 1"/>
                <a:gd name="f239" fmla="*/ f198 f100 1"/>
                <a:gd name="f240" fmla="*/ f199 f101 1"/>
                <a:gd name="f241" fmla="*/ f200 f100 1"/>
                <a:gd name="f242" fmla="*/ f201 f101 1"/>
                <a:gd name="f243" fmla="*/ f202 f100 1"/>
                <a:gd name="f244" fmla="*/ f203 f101 1"/>
                <a:gd name="f245" fmla="*/ f204 f100 1"/>
                <a:gd name="f246" fmla="*/ f205 f101 1"/>
                <a:gd name="f247" fmla="*/ f206 f100 1"/>
                <a:gd name="f248" fmla="*/ f207 f101 1"/>
                <a:gd name="f249" fmla="*/ f208 f100 1"/>
                <a:gd name="f250" fmla="*/ f209 f101 1"/>
                <a:gd name="f251" fmla="*/ f210 f100 1"/>
                <a:gd name="f252" fmla="*/ f211 f101 1"/>
                <a:gd name="f253" fmla="*/ f212 f100 1"/>
                <a:gd name="f254" fmla="*/ f213 f101 1"/>
                <a:gd name="f255" fmla="*/ f214 f101 1"/>
                <a:gd name="f256" fmla="*/ f215 f100 1"/>
                <a:gd name="f257" fmla="*/ f216 f101 1"/>
                <a:gd name="f258" fmla="*/ f217 f100 1"/>
                <a:gd name="f259" fmla="*/ f218 f101 1"/>
                <a:gd name="f260" fmla="*/ f219 f100 1"/>
                <a:gd name="f261" fmla="*/ f220 f101 1"/>
                <a:gd name="f262" fmla="*/ f221 f100 1"/>
                <a:gd name="f263" fmla="*/ f222 f101 1"/>
                <a:gd name="f264" fmla="*/ f223 f100 1"/>
                <a:gd name="f265" fmla="*/ f224 f101 1"/>
                <a:gd name="f266" fmla="*/ f225 f100 1"/>
                <a:gd name="f267" fmla="*/ f226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231" y="f232"/>
                </a:cxn>
                <a:cxn ang="f148">
                  <a:pos x="f233" y="f234"/>
                </a:cxn>
                <a:cxn ang="f148">
                  <a:pos x="f235" y="f236"/>
                </a:cxn>
                <a:cxn ang="f148">
                  <a:pos x="f237" y="f238"/>
                </a:cxn>
                <a:cxn ang="f148">
                  <a:pos x="f239" y="f240"/>
                </a:cxn>
                <a:cxn ang="f148">
                  <a:pos x="f241" y="f242"/>
                </a:cxn>
                <a:cxn ang="f148">
                  <a:pos x="f243" y="f244"/>
                </a:cxn>
                <a:cxn ang="f148">
                  <a:pos x="f245" y="f246"/>
                </a:cxn>
                <a:cxn ang="f148">
                  <a:pos x="f247" y="f248"/>
                </a:cxn>
                <a:cxn ang="f148">
                  <a:pos x="f249" y="f250"/>
                </a:cxn>
                <a:cxn ang="f148">
                  <a:pos x="f251" y="f252"/>
                </a:cxn>
                <a:cxn ang="f148">
                  <a:pos x="f253" y="f254"/>
                </a:cxn>
                <a:cxn ang="f148">
                  <a:pos x="f253" y="f255"/>
                </a:cxn>
                <a:cxn ang="f148">
                  <a:pos x="f256" y="f257"/>
                </a:cxn>
                <a:cxn ang="f148">
                  <a:pos x="f258" y="f259"/>
                </a:cxn>
                <a:cxn ang="f148">
                  <a:pos x="f260" y="f261"/>
                </a:cxn>
                <a:cxn ang="f148">
                  <a:pos x="f262" y="f263"/>
                </a:cxn>
                <a:cxn ang="f148">
                  <a:pos x="f264" y="f265"/>
                </a:cxn>
                <a:cxn ang="f148">
                  <a:pos x="f266" y="f267"/>
                </a:cxn>
                <a:cxn ang="f148">
                  <a:pos x="f231" y="f232"/>
                </a:cxn>
              </a:cxnLst>
              <a:rect l="f227" t="f230" r="f228" b="f229"/>
              <a:pathLst>
                <a:path w="228" h="392">
                  <a:moveTo>
                    <a:pt x="f8" y="f7"/>
                  </a:moveTo>
                  <a:cubicBezTo>
                    <a:pt x="f9" y="f10"/>
                    <a:pt x="f5" y="f11"/>
                    <a:pt x="f9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5"/>
                    <a:pt x="f49" y="f50"/>
                    <a:pt x="f51" y="f52"/>
                  </a:cubicBezTo>
                  <a:cubicBezTo>
                    <a:pt x="f6" y="f53"/>
                    <a:pt x="f54" y="f55"/>
                    <a:pt x="f56" y="f55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58"/>
                    <a:pt x="f2" y="f64"/>
                    <a:pt x="f65" y="f66"/>
                  </a:cubicBezTo>
                  <a:cubicBezTo>
                    <a:pt x="f65" y="f67"/>
                    <a:pt x="f68" y="f69"/>
                    <a:pt x="f65" y="f70"/>
                  </a:cubicBezTo>
                  <a:cubicBezTo>
                    <a:pt x="f38" y="f71"/>
                    <a:pt x="f72" y="f71"/>
                    <a:pt x="f73" y="f74"/>
                  </a:cubicBezTo>
                  <a:cubicBezTo>
                    <a:pt x="f21" y="f75"/>
                    <a:pt x="f76" y="f77"/>
                    <a:pt x="f75" y="f78"/>
                  </a:cubicBezTo>
                  <a:cubicBezTo>
                    <a:pt x="f79" y="f80"/>
                    <a:pt x="f81" y="f82"/>
                    <a:pt x="f66" y="f63"/>
                  </a:cubicBezTo>
                  <a:cubicBezTo>
                    <a:pt x="f66" y="f83"/>
                    <a:pt x="f84" y="f85"/>
                    <a:pt x="f55" y="f86"/>
                  </a:cubicBezTo>
                  <a:cubicBezTo>
                    <a:pt x="f87" y="f88"/>
                    <a:pt x="f58" y="f89"/>
                    <a:pt x="f15" y="f90"/>
                  </a:cubicBezTo>
                  <a:cubicBezTo>
                    <a:pt x="f91" y="f92"/>
                    <a:pt x="f91" y="f93"/>
                    <a:pt x="f20" y="f94"/>
                  </a:cubicBezTo>
                  <a:cubicBezTo>
                    <a:pt x="f95" y="f96"/>
                    <a:pt x="f97" y="f98"/>
                    <a:pt x="f8" y="f7"/>
                  </a:cubicBezTo>
                  <a:close/>
                </a:path>
              </a:pathLst>
            </a:custGeom>
            <a:solidFill>
              <a:srgbClr val="FEFAF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78FA0AA6-B0D5-9E0F-5A8A-1F73E27CB21B}"/>
                </a:ext>
              </a:extLst>
            </p:cNvPr>
            <p:cNvSpPr/>
            <p:nvPr/>
          </p:nvSpPr>
          <p:spPr>
            <a:xfrm>
              <a:off x="11760198" y="6735763"/>
              <a:ext cx="1136654" cy="9429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136"/>
                <a:gd name="f8" fmla="val 38"/>
                <a:gd name="f9" fmla="val 20"/>
                <a:gd name="f10" fmla="val 57"/>
                <a:gd name="f11" fmla="val 16"/>
                <a:gd name="f12" fmla="val 75"/>
                <a:gd name="f13" fmla="val 5"/>
                <a:gd name="f14" fmla="val 96"/>
                <a:gd name="f15" fmla="val 18"/>
                <a:gd name="f16" fmla="val 106"/>
                <a:gd name="f17" fmla="val 24"/>
                <a:gd name="f18" fmla="val 115"/>
                <a:gd name="f19" fmla="val 7"/>
                <a:gd name="f20" fmla="val 126"/>
                <a:gd name="f21" fmla="val 3"/>
                <a:gd name="f22" fmla="val 131"/>
                <a:gd name="f23" fmla="val 138"/>
                <a:gd name="f24" fmla="val 4"/>
                <a:gd name="f25" fmla="val 133"/>
                <a:gd name="f26" fmla="val 8"/>
                <a:gd name="f27" fmla="val 114"/>
                <a:gd name="f28" fmla="val 25"/>
                <a:gd name="f29" fmla="val 104"/>
                <a:gd name="f30" fmla="val 50"/>
                <a:gd name="f31" fmla="val 83"/>
                <a:gd name="f32" fmla="val 65"/>
                <a:gd name="f33" fmla="val 82"/>
                <a:gd name="f34" fmla="val 80"/>
                <a:gd name="f35" fmla="val 79"/>
                <a:gd name="f36" fmla="val 77"/>
                <a:gd name="f37" fmla="val 64"/>
                <a:gd name="f38" fmla="val 76"/>
                <a:gd name="f39" fmla="val 62"/>
                <a:gd name="f40" fmla="val 60"/>
                <a:gd name="f41" fmla="val 56"/>
                <a:gd name="f42" fmla="val 52"/>
                <a:gd name="f43" fmla="val 49"/>
                <a:gd name="f44" fmla="val 81"/>
                <a:gd name="f45" fmla="val 42"/>
                <a:gd name="f46" fmla="val 86"/>
                <a:gd name="f47" fmla="val 35"/>
                <a:gd name="f48" fmla="val 29"/>
                <a:gd name="f49" fmla="val 72"/>
                <a:gd name="f50" fmla="val 21"/>
                <a:gd name="f51" fmla="val 26"/>
                <a:gd name="f52" fmla="val 43"/>
                <a:gd name="f53" fmla="val 34"/>
                <a:gd name="f54" fmla="val 53"/>
                <a:gd name="f55" fmla="val 22"/>
                <a:gd name="f56" fmla="val 19"/>
                <a:gd name="f57" fmla="val 66"/>
                <a:gd name="f58" fmla="val 68"/>
                <a:gd name="f59" fmla="val 23"/>
                <a:gd name="f60" fmla="val 32"/>
                <a:gd name="f61" fmla="val 44"/>
                <a:gd name="f62" fmla="val 40"/>
                <a:gd name="f63" fmla="val 61"/>
                <a:gd name="f64" fmla="val 36"/>
                <a:gd name="f65" fmla="val 71"/>
                <a:gd name="f66" fmla="val 73"/>
                <a:gd name="f67" fmla="val 39"/>
                <a:gd name="f68" fmla="val 45"/>
                <a:gd name="f69" fmla="val 48"/>
                <a:gd name="f70" fmla="val 51"/>
                <a:gd name="f71" fmla="val 63"/>
                <a:gd name="f72" fmla="val 54"/>
                <a:gd name="f73" fmla="val 58"/>
                <a:gd name="f74" fmla="val 59"/>
                <a:gd name="f75" fmla="val 41"/>
                <a:gd name="f76" fmla="val 67"/>
                <a:gd name="f77" fmla="val 78"/>
                <a:gd name="f78" fmla="val 94"/>
                <a:gd name="f79" fmla="val 109"/>
                <a:gd name="f80" fmla="val 113"/>
                <a:gd name="f81" fmla="val 70"/>
                <a:gd name="f82" fmla="val 88"/>
                <a:gd name="f83" fmla="val 101"/>
                <a:gd name="f84" fmla="val 111"/>
                <a:gd name="f85" fmla="val 149"/>
                <a:gd name="f86" fmla="val 112"/>
                <a:gd name="f87" fmla="val 163"/>
                <a:gd name="f88" fmla="val 127"/>
                <a:gd name="f89" fmla="val 130"/>
                <a:gd name="f90" fmla="val 134"/>
                <a:gd name="f91" fmla="val 161"/>
                <a:gd name="f92" fmla="val 92"/>
                <a:gd name="f93" fmla="val 132"/>
                <a:gd name="f94" fmla="val 108"/>
                <a:gd name="f95" fmla="val 93"/>
                <a:gd name="f96" fmla="val 1"/>
                <a:gd name="f97" fmla="val 14"/>
                <a:gd name="f98" fmla="val 30"/>
                <a:gd name="f99" fmla="val 27"/>
                <a:gd name="f100" fmla="+- 0 0 -90"/>
                <a:gd name="f101" fmla="*/ f3 1 164"/>
                <a:gd name="f102" fmla="*/ f4 1 136"/>
                <a:gd name="f103" fmla="val f5"/>
                <a:gd name="f104" fmla="val f6"/>
                <a:gd name="f105" fmla="val f7"/>
                <a:gd name="f106" fmla="*/ f100 f0 1"/>
                <a:gd name="f107" fmla="+- f105 0 f103"/>
                <a:gd name="f108" fmla="+- f104 0 f103"/>
                <a:gd name="f109" fmla="*/ f106 1 f2"/>
                <a:gd name="f110" fmla="*/ f108 1 164"/>
                <a:gd name="f111" fmla="*/ f107 1 136"/>
                <a:gd name="f112" fmla="*/ 38 f108 1"/>
                <a:gd name="f113" fmla="*/ 20 f107 1"/>
                <a:gd name="f114" fmla="*/ 96 f108 1"/>
                <a:gd name="f115" fmla="*/ 18 f107 1"/>
                <a:gd name="f116" fmla="*/ 126 f108 1"/>
                <a:gd name="f117" fmla="*/ 3 f107 1"/>
                <a:gd name="f118" fmla="*/ 133 f108 1"/>
                <a:gd name="f119" fmla="*/ 8 f107 1"/>
                <a:gd name="f120" fmla="*/ 83 f108 1"/>
                <a:gd name="f121" fmla="*/ 65 f107 1"/>
                <a:gd name="f122" fmla="*/ 79 f108 1"/>
                <a:gd name="f123" fmla="*/ 76 f108 1"/>
                <a:gd name="f124" fmla="*/ 60 f107 1"/>
                <a:gd name="f125" fmla="*/ 49 f107 1"/>
                <a:gd name="f126" fmla="*/ 80 f108 1"/>
                <a:gd name="f127" fmla="*/ 29 f107 1"/>
                <a:gd name="f128" fmla="*/ 56 f108 1"/>
                <a:gd name="f129" fmla="*/ 25 f108 1"/>
                <a:gd name="f130" fmla="*/ 53 f107 1"/>
                <a:gd name="f131" fmla="*/ 19 f108 1"/>
                <a:gd name="f132" fmla="*/ 20 f108 1"/>
                <a:gd name="f133" fmla="*/ 68 f107 1"/>
                <a:gd name="f134" fmla="*/ 23 f108 1"/>
                <a:gd name="f135" fmla="*/ 64 f107 1"/>
                <a:gd name="f136" fmla="*/ 61 f108 1"/>
                <a:gd name="f137" fmla="*/ 36 f107 1"/>
                <a:gd name="f138" fmla="*/ 73 f108 1"/>
                <a:gd name="f139" fmla="*/ 39 f107 1"/>
                <a:gd name="f140" fmla="*/ 68 f108 1"/>
                <a:gd name="f141" fmla="*/ 51 f107 1"/>
                <a:gd name="f142" fmla="*/ 54 f108 1"/>
                <a:gd name="f143" fmla="*/ 59 f107 1"/>
                <a:gd name="f144" fmla="*/ 36 f108 1"/>
                <a:gd name="f145" fmla="*/ 94 f107 1"/>
                <a:gd name="f146" fmla="*/ 67 f108 1"/>
                <a:gd name="f147" fmla="*/ 114 f107 1"/>
                <a:gd name="f148" fmla="*/ 75 f108 1"/>
                <a:gd name="f149" fmla="*/ 113 f108 1"/>
                <a:gd name="f150" fmla="*/ 111 f107 1"/>
                <a:gd name="f151" fmla="*/ 163 f108 1"/>
                <a:gd name="f152" fmla="*/ 127 f107 1"/>
                <a:gd name="f153" fmla="*/ 161 f108 1"/>
                <a:gd name="f154" fmla="*/ 136 f107 1"/>
                <a:gd name="f155" fmla="*/ 58 f108 1"/>
                <a:gd name="f156" fmla="*/ 132 f107 1"/>
                <a:gd name="f157" fmla="*/ 39 f108 1"/>
                <a:gd name="f158" fmla="*/ 1 f108 1"/>
                <a:gd name="f159" fmla="*/ 14 f108 1"/>
                <a:gd name="f160" fmla="*/ 35 f107 1"/>
                <a:gd name="f161" fmla="*/ 29 f108 1"/>
                <a:gd name="f162" fmla="*/ 25 f107 1"/>
                <a:gd name="f163" fmla="+- f109 0 f1"/>
                <a:gd name="f164" fmla="*/ f112 1 164"/>
                <a:gd name="f165" fmla="*/ f113 1 136"/>
                <a:gd name="f166" fmla="*/ f114 1 164"/>
                <a:gd name="f167" fmla="*/ f115 1 136"/>
                <a:gd name="f168" fmla="*/ f116 1 164"/>
                <a:gd name="f169" fmla="*/ f117 1 136"/>
                <a:gd name="f170" fmla="*/ f118 1 164"/>
                <a:gd name="f171" fmla="*/ f119 1 136"/>
                <a:gd name="f172" fmla="*/ f120 1 164"/>
                <a:gd name="f173" fmla="*/ f121 1 136"/>
                <a:gd name="f174" fmla="*/ f122 1 164"/>
                <a:gd name="f175" fmla="*/ f123 1 164"/>
                <a:gd name="f176" fmla="*/ f124 1 136"/>
                <a:gd name="f177" fmla="*/ f125 1 136"/>
                <a:gd name="f178" fmla="*/ f126 1 164"/>
                <a:gd name="f179" fmla="*/ f127 1 136"/>
                <a:gd name="f180" fmla="*/ f128 1 164"/>
                <a:gd name="f181" fmla="*/ f129 1 164"/>
                <a:gd name="f182" fmla="*/ f130 1 136"/>
                <a:gd name="f183" fmla="*/ f131 1 164"/>
                <a:gd name="f184" fmla="*/ f132 1 164"/>
                <a:gd name="f185" fmla="*/ f133 1 136"/>
                <a:gd name="f186" fmla="*/ f134 1 164"/>
                <a:gd name="f187" fmla="*/ f135 1 136"/>
                <a:gd name="f188" fmla="*/ f136 1 164"/>
                <a:gd name="f189" fmla="*/ f137 1 136"/>
                <a:gd name="f190" fmla="*/ f138 1 164"/>
                <a:gd name="f191" fmla="*/ f139 1 136"/>
                <a:gd name="f192" fmla="*/ f140 1 164"/>
                <a:gd name="f193" fmla="*/ f141 1 136"/>
                <a:gd name="f194" fmla="*/ f142 1 164"/>
                <a:gd name="f195" fmla="*/ f143 1 136"/>
                <a:gd name="f196" fmla="*/ f144 1 164"/>
                <a:gd name="f197" fmla="*/ f145 1 136"/>
                <a:gd name="f198" fmla="*/ f146 1 164"/>
                <a:gd name="f199" fmla="*/ f147 1 136"/>
                <a:gd name="f200" fmla="*/ f148 1 164"/>
                <a:gd name="f201" fmla="*/ f149 1 164"/>
                <a:gd name="f202" fmla="*/ f150 1 136"/>
                <a:gd name="f203" fmla="*/ f151 1 164"/>
                <a:gd name="f204" fmla="*/ f152 1 136"/>
                <a:gd name="f205" fmla="*/ f153 1 164"/>
                <a:gd name="f206" fmla="*/ f154 1 136"/>
                <a:gd name="f207" fmla="*/ f155 1 164"/>
                <a:gd name="f208" fmla="*/ f156 1 136"/>
                <a:gd name="f209" fmla="*/ f157 1 164"/>
                <a:gd name="f210" fmla="*/ f158 1 164"/>
                <a:gd name="f211" fmla="*/ f159 1 164"/>
                <a:gd name="f212" fmla="*/ f160 1 136"/>
                <a:gd name="f213" fmla="*/ f161 1 164"/>
                <a:gd name="f214" fmla="*/ f162 1 136"/>
                <a:gd name="f215" fmla="*/ 0 1 f110"/>
                <a:gd name="f216" fmla="*/ f104 1 f110"/>
                <a:gd name="f217" fmla="*/ 0 1 f111"/>
                <a:gd name="f218" fmla="*/ f105 1 f111"/>
                <a:gd name="f219" fmla="*/ f164 1 f110"/>
                <a:gd name="f220" fmla="*/ f165 1 f111"/>
                <a:gd name="f221" fmla="*/ f166 1 f110"/>
                <a:gd name="f222" fmla="*/ f167 1 f111"/>
                <a:gd name="f223" fmla="*/ f168 1 f110"/>
                <a:gd name="f224" fmla="*/ f169 1 f111"/>
                <a:gd name="f225" fmla="*/ f170 1 f110"/>
                <a:gd name="f226" fmla="*/ f171 1 f111"/>
                <a:gd name="f227" fmla="*/ f172 1 f110"/>
                <a:gd name="f228" fmla="*/ f173 1 f111"/>
                <a:gd name="f229" fmla="*/ f174 1 f110"/>
                <a:gd name="f230" fmla="*/ f175 1 f110"/>
                <a:gd name="f231" fmla="*/ f176 1 f111"/>
                <a:gd name="f232" fmla="*/ f177 1 f111"/>
                <a:gd name="f233" fmla="*/ f178 1 f110"/>
                <a:gd name="f234" fmla="*/ f179 1 f111"/>
                <a:gd name="f235" fmla="*/ f180 1 f110"/>
                <a:gd name="f236" fmla="*/ f181 1 f110"/>
                <a:gd name="f237" fmla="*/ f182 1 f111"/>
                <a:gd name="f238" fmla="*/ f183 1 f110"/>
                <a:gd name="f239" fmla="*/ f184 1 f110"/>
                <a:gd name="f240" fmla="*/ f185 1 f111"/>
                <a:gd name="f241" fmla="*/ f186 1 f110"/>
                <a:gd name="f242" fmla="*/ f187 1 f111"/>
                <a:gd name="f243" fmla="*/ f188 1 f110"/>
                <a:gd name="f244" fmla="*/ f189 1 f111"/>
                <a:gd name="f245" fmla="*/ f190 1 f110"/>
                <a:gd name="f246" fmla="*/ f191 1 f111"/>
                <a:gd name="f247" fmla="*/ f192 1 f110"/>
                <a:gd name="f248" fmla="*/ f193 1 f111"/>
                <a:gd name="f249" fmla="*/ f194 1 f110"/>
                <a:gd name="f250" fmla="*/ f195 1 f111"/>
                <a:gd name="f251" fmla="*/ f196 1 f110"/>
                <a:gd name="f252" fmla="*/ f197 1 f111"/>
                <a:gd name="f253" fmla="*/ f198 1 f110"/>
                <a:gd name="f254" fmla="*/ f199 1 f111"/>
                <a:gd name="f255" fmla="*/ f200 1 f110"/>
                <a:gd name="f256" fmla="*/ f201 1 f110"/>
                <a:gd name="f257" fmla="*/ f202 1 f111"/>
                <a:gd name="f258" fmla="*/ f203 1 f110"/>
                <a:gd name="f259" fmla="*/ f204 1 f111"/>
                <a:gd name="f260" fmla="*/ f205 1 f110"/>
                <a:gd name="f261" fmla="*/ f206 1 f111"/>
                <a:gd name="f262" fmla="*/ f207 1 f110"/>
                <a:gd name="f263" fmla="*/ f208 1 f111"/>
                <a:gd name="f264" fmla="*/ f209 1 f110"/>
                <a:gd name="f265" fmla="*/ f210 1 f110"/>
                <a:gd name="f266" fmla="*/ f211 1 f110"/>
                <a:gd name="f267" fmla="*/ f212 1 f111"/>
                <a:gd name="f268" fmla="*/ f213 1 f110"/>
                <a:gd name="f269" fmla="*/ f214 1 f111"/>
                <a:gd name="f270" fmla="*/ f215 f101 1"/>
                <a:gd name="f271" fmla="*/ f216 f101 1"/>
                <a:gd name="f272" fmla="*/ f218 f102 1"/>
                <a:gd name="f273" fmla="*/ f217 f102 1"/>
                <a:gd name="f274" fmla="*/ f219 f101 1"/>
                <a:gd name="f275" fmla="*/ f220 f102 1"/>
                <a:gd name="f276" fmla="*/ f221 f101 1"/>
                <a:gd name="f277" fmla="*/ f222 f102 1"/>
                <a:gd name="f278" fmla="*/ f223 f101 1"/>
                <a:gd name="f279" fmla="*/ f224 f102 1"/>
                <a:gd name="f280" fmla="*/ f225 f101 1"/>
                <a:gd name="f281" fmla="*/ f226 f102 1"/>
                <a:gd name="f282" fmla="*/ f227 f101 1"/>
                <a:gd name="f283" fmla="*/ f228 f102 1"/>
                <a:gd name="f284" fmla="*/ f229 f101 1"/>
                <a:gd name="f285" fmla="*/ f230 f101 1"/>
                <a:gd name="f286" fmla="*/ f231 f102 1"/>
                <a:gd name="f287" fmla="*/ f232 f102 1"/>
                <a:gd name="f288" fmla="*/ f233 f101 1"/>
                <a:gd name="f289" fmla="*/ f234 f102 1"/>
                <a:gd name="f290" fmla="*/ f235 f101 1"/>
                <a:gd name="f291" fmla="*/ f236 f101 1"/>
                <a:gd name="f292" fmla="*/ f237 f102 1"/>
                <a:gd name="f293" fmla="*/ f238 f101 1"/>
                <a:gd name="f294" fmla="*/ f239 f101 1"/>
                <a:gd name="f295" fmla="*/ f240 f102 1"/>
                <a:gd name="f296" fmla="*/ f241 f101 1"/>
                <a:gd name="f297" fmla="*/ f242 f102 1"/>
                <a:gd name="f298" fmla="*/ f243 f101 1"/>
                <a:gd name="f299" fmla="*/ f244 f102 1"/>
                <a:gd name="f300" fmla="*/ f245 f101 1"/>
                <a:gd name="f301" fmla="*/ f246 f102 1"/>
                <a:gd name="f302" fmla="*/ f247 f101 1"/>
                <a:gd name="f303" fmla="*/ f248 f102 1"/>
                <a:gd name="f304" fmla="*/ f249 f101 1"/>
                <a:gd name="f305" fmla="*/ f250 f102 1"/>
                <a:gd name="f306" fmla="*/ f251 f101 1"/>
                <a:gd name="f307" fmla="*/ f252 f102 1"/>
                <a:gd name="f308" fmla="*/ f253 f101 1"/>
                <a:gd name="f309" fmla="*/ f254 f102 1"/>
                <a:gd name="f310" fmla="*/ f255 f101 1"/>
                <a:gd name="f311" fmla="*/ f256 f101 1"/>
                <a:gd name="f312" fmla="*/ f257 f102 1"/>
                <a:gd name="f313" fmla="*/ f258 f101 1"/>
                <a:gd name="f314" fmla="*/ f259 f102 1"/>
                <a:gd name="f315" fmla="*/ f260 f101 1"/>
                <a:gd name="f316" fmla="*/ f261 f102 1"/>
                <a:gd name="f317" fmla="*/ f262 f101 1"/>
                <a:gd name="f318" fmla="*/ f263 f102 1"/>
                <a:gd name="f319" fmla="*/ f264 f101 1"/>
                <a:gd name="f320" fmla="*/ f265 f101 1"/>
                <a:gd name="f321" fmla="*/ f266 f101 1"/>
                <a:gd name="f322" fmla="*/ f267 f102 1"/>
                <a:gd name="f323" fmla="*/ f268 f101 1"/>
                <a:gd name="f324" fmla="*/ f269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9"/>
                </a:cxn>
                <a:cxn ang="f163">
                  <a:pos x="f280" y="f281"/>
                </a:cxn>
                <a:cxn ang="f163">
                  <a:pos x="f282" y="f283"/>
                </a:cxn>
                <a:cxn ang="f163">
                  <a:pos x="f284" y="f283"/>
                </a:cxn>
                <a:cxn ang="f163">
                  <a:pos x="f285" y="f286"/>
                </a:cxn>
                <a:cxn ang="f163">
                  <a:pos x="f284" y="f287"/>
                </a:cxn>
                <a:cxn ang="f163">
                  <a:pos x="f288" y="f289"/>
                </a:cxn>
                <a:cxn ang="f163">
                  <a:pos x="f290" y="f289"/>
                </a:cxn>
                <a:cxn ang="f163">
                  <a:pos x="f291" y="f292"/>
                </a:cxn>
                <a:cxn ang="f163">
                  <a:pos x="f293" y="f283"/>
                </a:cxn>
                <a:cxn ang="f163">
                  <a:pos x="f294" y="f295"/>
                </a:cxn>
                <a:cxn ang="f163">
                  <a:pos x="f296" y="f297"/>
                </a:cxn>
                <a:cxn ang="f163">
                  <a:pos x="f298" y="f299"/>
                </a:cxn>
                <a:cxn ang="f163">
                  <a:pos x="f300" y="f301"/>
                </a:cxn>
                <a:cxn ang="f163">
                  <a:pos x="f302" y="f303"/>
                </a:cxn>
                <a:cxn ang="f163">
                  <a:pos x="f304" y="f305"/>
                </a:cxn>
                <a:cxn ang="f163">
                  <a:pos x="f306" y="f307"/>
                </a:cxn>
                <a:cxn ang="f163">
                  <a:pos x="f308" y="f309"/>
                </a:cxn>
                <a:cxn ang="f163">
                  <a:pos x="f310" y="f309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6"/>
                </a:cxn>
                <a:cxn ang="f163">
                  <a:pos x="f317" y="f318"/>
                </a:cxn>
                <a:cxn ang="f163">
                  <a:pos x="f319" y="f314"/>
                </a:cxn>
                <a:cxn ang="f163">
                  <a:pos x="f320" y="f283"/>
                </a:cxn>
                <a:cxn ang="f163">
                  <a:pos x="f321" y="f322"/>
                </a:cxn>
                <a:cxn ang="f163">
                  <a:pos x="f323" y="f324"/>
                </a:cxn>
                <a:cxn ang="f163">
                  <a:pos x="f274" y="f275"/>
                </a:cxn>
              </a:cxnLst>
              <a:rect l="f270" t="f273" r="f271" b="f272"/>
              <a:pathLst>
                <a:path w="164" h="1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6" y="f37"/>
                    <a:pt x="f38" y="f39"/>
                    <a:pt x="f38" y="f40"/>
                  </a:cubicBezTo>
                  <a:cubicBezTo>
                    <a:pt x="f38" y="f41"/>
                    <a:pt x="f36" y="f42"/>
                    <a:pt x="f35" y="f43"/>
                  </a:cubicBezTo>
                  <a:cubicBezTo>
                    <a:pt x="f44" y="f45"/>
                    <a:pt x="f46" y="f47"/>
                    <a:pt x="f34" y="f48"/>
                  </a:cubicBezTo>
                  <a:cubicBezTo>
                    <a:pt x="f49" y="f50"/>
                    <a:pt x="f37" y="f51"/>
                    <a:pt x="f41" y="f48"/>
                  </a:cubicBezTo>
                  <a:cubicBezTo>
                    <a:pt x="f52" y="f47"/>
                    <a:pt x="f53" y="f52"/>
                    <a:pt x="f28" y="f54"/>
                  </a:cubicBezTo>
                  <a:cubicBezTo>
                    <a:pt x="f55" y="f10"/>
                    <a:pt x="f56" y="f40"/>
                    <a:pt x="f56" y="f32"/>
                  </a:cubicBezTo>
                  <a:cubicBezTo>
                    <a:pt x="f56" y="f57"/>
                    <a:pt x="f15" y="f58"/>
                    <a:pt x="f9" y="f58"/>
                  </a:cubicBezTo>
                  <a:cubicBezTo>
                    <a:pt x="f55" y="f58"/>
                    <a:pt x="f55" y="f32"/>
                    <a:pt x="f59" y="f37"/>
                  </a:cubicBezTo>
                  <a:cubicBezTo>
                    <a:pt x="f60" y="f43"/>
                    <a:pt x="f61" y="f62"/>
                    <a:pt x="f63" y="f64"/>
                  </a:cubicBezTo>
                  <a:cubicBezTo>
                    <a:pt x="f32" y="f47"/>
                    <a:pt x="f65" y="f47"/>
                    <a:pt x="f66" y="f67"/>
                  </a:cubicBezTo>
                  <a:cubicBezTo>
                    <a:pt x="f38" y="f68"/>
                    <a:pt x="f65" y="f69"/>
                    <a:pt x="f58" y="f70"/>
                  </a:cubicBezTo>
                  <a:cubicBezTo>
                    <a:pt x="f71" y="f72"/>
                    <a:pt x="f73" y="f41"/>
                    <a:pt x="f72" y="f74"/>
                  </a:cubicBezTo>
                  <a:cubicBezTo>
                    <a:pt x="f75" y="f76"/>
                    <a:pt x="f60" y="f77"/>
                    <a:pt x="f64" y="f78"/>
                  </a:cubicBezTo>
                  <a:cubicBezTo>
                    <a:pt x="f62" y="f79"/>
                    <a:pt x="f72" y="f80"/>
                    <a:pt x="f76" y="f27"/>
                  </a:cubicBezTo>
                  <a:cubicBezTo>
                    <a:pt x="f81" y="f27"/>
                    <a:pt x="f66" y="f27"/>
                    <a:pt x="f12" y="f27"/>
                  </a:cubicBezTo>
                  <a:cubicBezTo>
                    <a:pt x="f82" y="f27"/>
                    <a:pt x="f83" y="f27"/>
                    <a:pt x="f80" y="f84"/>
                  </a:cubicBezTo>
                  <a:cubicBezTo>
                    <a:pt x="f25" y="f16"/>
                    <a:pt x="f85" y="f86"/>
                    <a:pt x="f87" y="f88"/>
                  </a:cubicBezTo>
                  <a:cubicBezTo>
                    <a:pt x="f6" y="f89"/>
                    <a:pt x="f6" y="f90"/>
                    <a:pt x="f91" y="f7"/>
                  </a:cubicBezTo>
                  <a:cubicBezTo>
                    <a:pt x="f88" y="f88"/>
                    <a:pt x="f92" y="f90"/>
                    <a:pt x="f73" y="f93"/>
                  </a:cubicBezTo>
                  <a:cubicBezTo>
                    <a:pt x="f70" y="f93"/>
                    <a:pt x="f68" y="f89"/>
                    <a:pt x="f67" y="f88"/>
                  </a:cubicBezTo>
                  <a:cubicBezTo>
                    <a:pt x="f59" y="f94"/>
                    <a:pt x="f5" y="f95"/>
                    <a:pt x="f96" y="f32"/>
                  </a:cubicBezTo>
                  <a:cubicBezTo>
                    <a:pt x="f96" y="f54"/>
                    <a:pt x="f19" y="f61"/>
                    <a:pt x="f97" y="f47"/>
                  </a:cubicBezTo>
                  <a:cubicBezTo>
                    <a:pt x="f15" y="f98"/>
                    <a:pt x="f17" y="f99"/>
                    <a:pt x="f48" y="f28"/>
                  </a:cubicBezTo>
                  <a:cubicBezTo>
                    <a:pt x="f60" y="f59"/>
                    <a:pt x="f64" y="f55"/>
                    <a:pt x="f8" y="f9"/>
                  </a:cubicBezTo>
                  <a:close/>
                </a:path>
              </a:pathLst>
            </a:custGeom>
            <a:solidFill>
              <a:srgbClr val="A582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DC936C2B-A33C-0235-6487-05786D8F07D3}"/>
                </a:ext>
              </a:extLst>
            </p:cNvPr>
            <p:cNvSpPr/>
            <p:nvPr/>
          </p:nvSpPr>
          <p:spPr>
            <a:xfrm>
              <a:off x="10942633" y="7138985"/>
              <a:ext cx="554034" cy="7905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114"/>
                <a:gd name="f8" fmla="val 15"/>
                <a:gd name="f9" fmla="val 41"/>
                <a:gd name="f10" fmla="val 20"/>
                <a:gd name="f11" fmla="val 1"/>
                <a:gd name="f12" fmla="val 18"/>
                <a:gd name="f13" fmla="val 32"/>
                <a:gd name="f14" fmla="val 5"/>
                <a:gd name="f15" fmla="val 33"/>
                <a:gd name="f16" fmla="val 37"/>
                <a:gd name="f17" fmla="val 2"/>
                <a:gd name="f18" fmla="val 42"/>
                <a:gd name="f19" fmla="val 14"/>
                <a:gd name="f20" fmla="val 51"/>
                <a:gd name="f21" fmla="val 26"/>
                <a:gd name="f22" fmla="val 50"/>
                <a:gd name="f23" fmla="val 40"/>
                <a:gd name="f24" fmla="val 49"/>
                <a:gd name="f25" fmla="val 43"/>
                <a:gd name="f26" fmla="val 46"/>
                <a:gd name="f27" fmla="val 45"/>
                <a:gd name="f28" fmla="val 48"/>
                <a:gd name="f29" fmla="val 54"/>
                <a:gd name="f30" fmla="val 47"/>
                <a:gd name="f31" fmla="val 57"/>
                <a:gd name="f32" fmla="val 59"/>
                <a:gd name="f33" fmla="val 52"/>
                <a:gd name="f34" fmla="val 58"/>
                <a:gd name="f35" fmla="val 56"/>
                <a:gd name="f36" fmla="val 55"/>
                <a:gd name="f37" fmla="val 60"/>
                <a:gd name="f38" fmla="val 61"/>
                <a:gd name="f39" fmla="val 62"/>
                <a:gd name="f40" fmla="val 64"/>
                <a:gd name="f41" fmla="val 65"/>
                <a:gd name="f42" fmla="val 67"/>
                <a:gd name="f43" fmla="val 71"/>
                <a:gd name="f44" fmla="val 66"/>
                <a:gd name="f45" fmla="val 76"/>
                <a:gd name="f46" fmla="val 83"/>
                <a:gd name="f47" fmla="val 88"/>
                <a:gd name="f48" fmla="val 69"/>
                <a:gd name="f49" fmla="val 85"/>
                <a:gd name="f50" fmla="val 74"/>
                <a:gd name="f51" fmla="val 89"/>
                <a:gd name="f52" fmla="val 78"/>
                <a:gd name="f53" fmla="val 94"/>
                <a:gd name="f54" fmla="val 100"/>
                <a:gd name="f55" fmla="val 77"/>
                <a:gd name="f56" fmla="val 106"/>
                <a:gd name="f57" fmla="val 111"/>
                <a:gd name="f58" fmla="val 110"/>
                <a:gd name="f59" fmla="val 35"/>
                <a:gd name="f60" fmla="val 101"/>
                <a:gd name="f61" fmla="val 25"/>
                <a:gd name="f62" fmla="val 21"/>
                <a:gd name="f63" fmla="+- 0 0 -90"/>
                <a:gd name="f64" fmla="*/ f3 1 80"/>
                <a:gd name="f65" fmla="*/ f4 1 114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80"/>
                <a:gd name="f74" fmla="*/ f70 1 114"/>
                <a:gd name="f75" fmla="*/ 15 f71 1"/>
                <a:gd name="f76" fmla="*/ 41 f70 1"/>
                <a:gd name="f77" fmla="*/ 32 f71 1"/>
                <a:gd name="f78" fmla="*/ 5 f70 1"/>
                <a:gd name="f79" fmla="*/ 37 f71 1"/>
                <a:gd name="f80" fmla="*/ 2 f70 1"/>
                <a:gd name="f81" fmla="*/ 50 f71 1"/>
                <a:gd name="f82" fmla="*/ 40 f70 1"/>
                <a:gd name="f83" fmla="*/ 45 f71 1"/>
                <a:gd name="f84" fmla="*/ 45 f70 1"/>
                <a:gd name="f85" fmla="*/ 54 f71 1"/>
                <a:gd name="f86" fmla="*/ 47 f70 1"/>
                <a:gd name="f87" fmla="*/ 58 f71 1"/>
                <a:gd name="f88" fmla="*/ 56 f70 1"/>
                <a:gd name="f89" fmla="*/ 47 f71 1"/>
                <a:gd name="f90" fmla="*/ 61 f70 1"/>
                <a:gd name="f91" fmla="*/ 61 f71 1"/>
                <a:gd name="f92" fmla="*/ 64 f70 1"/>
                <a:gd name="f93" fmla="*/ 66 f71 1"/>
                <a:gd name="f94" fmla="*/ 76 f70 1"/>
                <a:gd name="f95" fmla="*/ 56 f71 1"/>
                <a:gd name="f96" fmla="*/ 83 f70 1"/>
                <a:gd name="f97" fmla="*/ 74 f71 1"/>
                <a:gd name="f98" fmla="*/ 89 f70 1"/>
                <a:gd name="f99" fmla="*/ 77 f71 1"/>
                <a:gd name="f100" fmla="*/ 106 f70 1"/>
                <a:gd name="f101" fmla="*/ 52 f71 1"/>
                <a:gd name="f102" fmla="*/ 114 f70 1"/>
                <a:gd name="f103" fmla="*/ 25 f71 1"/>
                <a:gd name="f104" fmla="+- f72 0 f1"/>
                <a:gd name="f105" fmla="*/ f75 1 80"/>
                <a:gd name="f106" fmla="*/ f76 1 114"/>
                <a:gd name="f107" fmla="*/ f77 1 80"/>
                <a:gd name="f108" fmla="*/ f78 1 114"/>
                <a:gd name="f109" fmla="*/ f79 1 80"/>
                <a:gd name="f110" fmla="*/ f80 1 114"/>
                <a:gd name="f111" fmla="*/ f81 1 80"/>
                <a:gd name="f112" fmla="*/ f82 1 114"/>
                <a:gd name="f113" fmla="*/ f83 1 80"/>
                <a:gd name="f114" fmla="*/ f84 1 114"/>
                <a:gd name="f115" fmla="*/ f85 1 80"/>
                <a:gd name="f116" fmla="*/ f86 1 114"/>
                <a:gd name="f117" fmla="*/ f87 1 80"/>
                <a:gd name="f118" fmla="*/ f88 1 114"/>
                <a:gd name="f119" fmla="*/ f89 1 80"/>
                <a:gd name="f120" fmla="*/ f90 1 114"/>
                <a:gd name="f121" fmla="*/ f91 1 80"/>
                <a:gd name="f122" fmla="*/ f92 1 114"/>
                <a:gd name="f123" fmla="*/ f93 1 80"/>
                <a:gd name="f124" fmla="*/ f94 1 114"/>
                <a:gd name="f125" fmla="*/ f95 1 80"/>
                <a:gd name="f126" fmla="*/ f96 1 114"/>
                <a:gd name="f127" fmla="*/ f97 1 80"/>
                <a:gd name="f128" fmla="*/ f98 1 114"/>
                <a:gd name="f129" fmla="*/ f99 1 80"/>
                <a:gd name="f130" fmla="*/ f100 1 114"/>
                <a:gd name="f131" fmla="*/ f101 1 80"/>
                <a:gd name="f132" fmla="*/ f102 1 114"/>
                <a:gd name="f133" fmla="*/ f103 1 80"/>
                <a:gd name="f134" fmla="*/ 0 1 f73"/>
                <a:gd name="f135" fmla="*/ f67 1 f73"/>
                <a:gd name="f136" fmla="*/ 0 1 f74"/>
                <a:gd name="f137" fmla="*/ f68 1 f74"/>
                <a:gd name="f138" fmla="*/ f105 1 f73"/>
                <a:gd name="f139" fmla="*/ f106 1 f74"/>
                <a:gd name="f140" fmla="*/ f107 1 f73"/>
                <a:gd name="f141" fmla="*/ f108 1 f74"/>
                <a:gd name="f142" fmla="*/ f109 1 f73"/>
                <a:gd name="f143" fmla="*/ f110 1 f74"/>
                <a:gd name="f144" fmla="*/ f111 1 f73"/>
                <a:gd name="f145" fmla="*/ f112 1 f74"/>
                <a:gd name="f146" fmla="*/ f113 1 f73"/>
                <a:gd name="f147" fmla="*/ f114 1 f74"/>
                <a:gd name="f148" fmla="*/ f115 1 f73"/>
                <a:gd name="f149" fmla="*/ f116 1 f74"/>
                <a:gd name="f150" fmla="*/ f117 1 f73"/>
                <a:gd name="f151" fmla="*/ f118 1 f74"/>
                <a:gd name="f152" fmla="*/ f119 1 f73"/>
                <a:gd name="f153" fmla="*/ f120 1 f74"/>
                <a:gd name="f154" fmla="*/ f121 1 f73"/>
                <a:gd name="f155" fmla="*/ f122 1 f74"/>
                <a:gd name="f156" fmla="*/ f123 1 f73"/>
                <a:gd name="f157" fmla="*/ f124 1 f74"/>
                <a:gd name="f158" fmla="*/ f125 1 f73"/>
                <a:gd name="f159" fmla="*/ f126 1 f74"/>
                <a:gd name="f160" fmla="*/ f127 1 f73"/>
                <a:gd name="f161" fmla="*/ f128 1 f74"/>
                <a:gd name="f162" fmla="*/ f129 1 f73"/>
                <a:gd name="f163" fmla="*/ f130 1 f74"/>
                <a:gd name="f164" fmla="*/ f131 1 f73"/>
                <a:gd name="f165" fmla="*/ f132 1 f74"/>
                <a:gd name="f166" fmla="*/ f133 1 f73"/>
                <a:gd name="f167" fmla="*/ f134 f64 1"/>
                <a:gd name="f168" fmla="*/ f135 f64 1"/>
                <a:gd name="f169" fmla="*/ f137 f65 1"/>
                <a:gd name="f170" fmla="*/ f136 f65 1"/>
                <a:gd name="f171" fmla="*/ f138 f64 1"/>
                <a:gd name="f172" fmla="*/ f139 f65 1"/>
                <a:gd name="f173" fmla="*/ f140 f64 1"/>
                <a:gd name="f174" fmla="*/ f141 f65 1"/>
                <a:gd name="f175" fmla="*/ f142 f64 1"/>
                <a:gd name="f176" fmla="*/ f143 f65 1"/>
                <a:gd name="f177" fmla="*/ f144 f64 1"/>
                <a:gd name="f178" fmla="*/ f145 f65 1"/>
                <a:gd name="f179" fmla="*/ f146 f64 1"/>
                <a:gd name="f180" fmla="*/ f147 f65 1"/>
                <a:gd name="f181" fmla="*/ f148 f64 1"/>
                <a:gd name="f182" fmla="*/ f149 f65 1"/>
                <a:gd name="f183" fmla="*/ f150 f64 1"/>
                <a:gd name="f184" fmla="*/ f151 f65 1"/>
                <a:gd name="f185" fmla="*/ f152 f64 1"/>
                <a:gd name="f186" fmla="*/ f153 f65 1"/>
                <a:gd name="f187" fmla="*/ f154 f64 1"/>
                <a:gd name="f188" fmla="*/ f155 f65 1"/>
                <a:gd name="f189" fmla="*/ f156 f64 1"/>
                <a:gd name="f190" fmla="*/ f157 f65 1"/>
                <a:gd name="f191" fmla="*/ f158 f64 1"/>
                <a:gd name="f192" fmla="*/ f159 f65 1"/>
                <a:gd name="f193" fmla="*/ f160 f64 1"/>
                <a:gd name="f194" fmla="*/ f161 f65 1"/>
                <a:gd name="f195" fmla="*/ f162 f64 1"/>
                <a:gd name="f196" fmla="*/ f163 f65 1"/>
                <a:gd name="f197" fmla="*/ f164 f64 1"/>
                <a:gd name="f198" fmla="*/ f165 f65 1"/>
                <a:gd name="f199" fmla="*/ f166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85" y="f186"/>
                </a:cxn>
                <a:cxn ang="f104">
                  <a:pos x="f187" y="f188"/>
                </a:cxn>
                <a:cxn ang="f104">
                  <a:pos x="f189" y="f190"/>
                </a:cxn>
                <a:cxn ang="f104">
                  <a:pos x="f191" y="f192"/>
                </a:cxn>
                <a:cxn ang="f104">
                  <a:pos x="f193" y="f194"/>
                </a:cxn>
                <a:cxn ang="f104">
                  <a:pos x="f195" y="f196"/>
                </a:cxn>
                <a:cxn ang="f104">
                  <a:pos x="f197" y="f198"/>
                </a:cxn>
                <a:cxn ang="f104">
                  <a:pos x="f199" y="f188"/>
                </a:cxn>
                <a:cxn ang="f104">
                  <a:pos x="f171" y="f172"/>
                </a:cxn>
              </a:cxnLst>
              <a:rect l="f167" t="f170" r="f168" b="f169"/>
              <a:pathLst>
                <a:path w="80" h="114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3" y="f11"/>
                    <a:pt x="f15" y="f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7"/>
                  </a:cubicBezTo>
                  <a:cubicBezTo>
                    <a:pt x="f28" y="f27"/>
                    <a:pt x="f20" y="f27"/>
                    <a:pt x="f29" y="f30"/>
                  </a:cubicBezTo>
                  <a:cubicBezTo>
                    <a:pt x="f31" y="f24"/>
                    <a:pt x="f32" y="f33"/>
                    <a:pt x="f34" y="f35"/>
                  </a:cubicBezTo>
                  <a:cubicBezTo>
                    <a:pt x="f36" y="f37"/>
                    <a:pt x="f33" y="f38"/>
                    <a:pt x="f30" y="f38"/>
                  </a:cubicBezTo>
                  <a:cubicBezTo>
                    <a:pt x="f33" y="f39"/>
                    <a:pt x="f31" y="f38"/>
                    <a:pt x="f38" y="f40"/>
                  </a:cubicBezTo>
                  <a:cubicBezTo>
                    <a:pt x="f41" y="f42"/>
                    <a:pt x="f42" y="f43"/>
                    <a:pt x="f44" y="f45"/>
                  </a:cubicBezTo>
                  <a:cubicBezTo>
                    <a:pt x="f40" y="f6"/>
                    <a:pt x="f32" y="f6"/>
                    <a:pt x="f35" y="f46"/>
                  </a:cubicBezTo>
                  <a:cubicBezTo>
                    <a:pt x="f38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48" y="f57"/>
                    <a:pt x="f37" y="f58"/>
                    <a:pt x="f33" y="f7"/>
                  </a:cubicBezTo>
                  <a:cubicBezTo>
                    <a:pt x="f59" y="f60"/>
                    <a:pt x="f59" y="f6"/>
                    <a:pt x="f61" y="f40"/>
                  </a:cubicBezTo>
                  <a:cubicBezTo>
                    <a:pt x="f62" y="f31"/>
                    <a:pt x="f10" y="f28"/>
                    <a:pt x="f8" y="f9"/>
                  </a:cubicBezTo>
                  <a:close/>
                </a:path>
              </a:pathLst>
            </a:custGeom>
            <a:solidFill>
              <a:srgbClr val="EAE4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1FA76824-8DB4-FB67-E633-0AF583C9ADA1}"/>
                </a:ext>
              </a:extLst>
            </p:cNvPr>
            <p:cNvSpPr/>
            <p:nvPr/>
          </p:nvSpPr>
          <p:spPr>
            <a:xfrm>
              <a:off x="12876215" y="6515099"/>
              <a:ext cx="568327" cy="1282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185"/>
                <a:gd name="f8" fmla="val 167"/>
                <a:gd name="f9" fmla="val 164"/>
                <a:gd name="f10" fmla="val 1"/>
                <a:gd name="f11" fmla="val 161"/>
                <a:gd name="f12" fmla="val 159"/>
                <a:gd name="f13" fmla="val 6"/>
                <a:gd name="f14" fmla="val 153"/>
                <a:gd name="f15" fmla="val 146"/>
                <a:gd name="f16" fmla="val 5"/>
                <a:gd name="f17" fmla="val 139"/>
                <a:gd name="f18" fmla="val 109"/>
                <a:gd name="f19" fmla="val 2"/>
                <a:gd name="f20" fmla="val 80"/>
                <a:gd name="f21" fmla="val 17"/>
                <a:gd name="f22" fmla="val 52"/>
                <a:gd name="f23" fmla="val 24"/>
                <a:gd name="f24" fmla="val 42"/>
                <a:gd name="f25" fmla="val 26"/>
                <a:gd name="f26" fmla="val 35"/>
                <a:gd name="f27" fmla="val 10"/>
                <a:gd name="f28" fmla="val 28"/>
                <a:gd name="f29" fmla="val 23"/>
                <a:gd name="f30" fmla="val 43"/>
                <a:gd name="f31" fmla="val 56"/>
                <a:gd name="f32" fmla="val 9"/>
                <a:gd name="f33" fmla="val 59"/>
                <a:gd name="f34" fmla="val 4"/>
                <a:gd name="f35" fmla="val 66"/>
                <a:gd name="f36" fmla="val 73"/>
                <a:gd name="f37" fmla="val 76"/>
                <a:gd name="f38" fmla="val 79"/>
                <a:gd name="f39" fmla="val 72"/>
                <a:gd name="f40" fmla="val 47"/>
                <a:gd name="f41" fmla="val 37"/>
                <a:gd name="f42" fmla="val 30"/>
                <a:gd name="f43" fmla="val 61"/>
                <a:gd name="f44" fmla="val 20"/>
                <a:gd name="f45" fmla="val 86"/>
                <a:gd name="f46" fmla="val 18"/>
                <a:gd name="f47" fmla="val 115"/>
                <a:gd name="f48" fmla="val 34"/>
                <a:gd name="f49" fmla="val 157"/>
                <a:gd name="f50" fmla="val 178"/>
                <a:gd name="f51" fmla="val 182"/>
                <a:gd name="f52" fmla="val 40"/>
                <a:gd name="f53" fmla="val 36"/>
                <a:gd name="f54" fmla="val 183"/>
                <a:gd name="f55" fmla="val 179"/>
                <a:gd name="f56" fmla="val 11"/>
                <a:gd name="f57" fmla="val 169"/>
                <a:gd name="f58" fmla="val 168"/>
                <a:gd name="f59" fmla="+- 0 0 -90"/>
                <a:gd name="f60" fmla="*/ f3 1 82"/>
                <a:gd name="f61" fmla="*/ f4 1 18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82"/>
                <a:gd name="f70" fmla="*/ f66 1 185"/>
                <a:gd name="f71" fmla="*/ 0 f67 1"/>
                <a:gd name="f72" fmla="*/ 167 f66 1"/>
                <a:gd name="f73" fmla="*/ 1 f67 1"/>
                <a:gd name="f74" fmla="*/ 159 f66 1"/>
                <a:gd name="f75" fmla="*/ 5 f67 1"/>
                <a:gd name="f76" fmla="*/ 139 f66 1"/>
                <a:gd name="f77" fmla="*/ 17 f67 1"/>
                <a:gd name="f78" fmla="*/ 52 f66 1"/>
                <a:gd name="f79" fmla="*/ 10 f67 1"/>
                <a:gd name="f80" fmla="*/ 35 f66 1"/>
                <a:gd name="f81" fmla="*/ 2 f67 1"/>
                <a:gd name="f82" fmla="*/ 28 f66 1"/>
                <a:gd name="f83" fmla="*/ 56 f67 1"/>
                <a:gd name="f84" fmla="*/ 9 f66 1"/>
                <a:gd name="f85" fmla="*/ 73 f67 1"/>
                <a:gd name="f86" fmla="*/ 0 f66 1"/>
                <a:gd name="f87" fmla="*/ 82 f67 1"/>
                <a:gd name="f88" fmla="*/ 4 f66 1"/>
                <a:gd name="f89" fmla="*/ 47 f67 1"/>
                <a:gd name="f90" fmla="*/ 37 f66 1"/>
                <a:gd name="f91" fmla="*/ 18 f67 1"/>
                <a:gd name="f92" fmla="*/ 115 f66 1"/>
                <a:gd name="f93" fmla="*/ 43 f67 1"/>
                <a:gd name="f94" fmla="*/ 178 f66 1"/>
                <a:gd name="f95" fmla="*/ 36 f67 1"/>
                <a:gd name="f96" fmla="*/ 183 f66 1"/>
                <a:gd name="f97" fmla="*/ 169 f66 1"/>
                <a:gd name="f98" fmla="+- f68 0 f1"/>
                <a:gd name="f99" fmla="*/ f71 1 82"/>
                <a:gd name="f100" fmla="*/ f72 1 185"/>
                <a:gd name="f101" fmla="*/ f73 1 82"/>
                <a:gd name="f102" fmla="*/ f74 1 185"/>
                <a:gd name="f103" fmla="*/ f75 1 82"/>
                <a:gd name="f104" fmla="*/ f76 1 185"/>
                <a:gd name="f105" fmla="*/ f77 1 82"/>
                <a:gd name="f106" fmla="*/ f78 1 185"/>
                <a:gd name="f107" fmla="*/ f79 1 82"/>
                <a:gd name="f108" fmla="*/ f80 1 185"/>
                <a:gd name="f109" fmla="*/ f81 1 82"/>
                <a:gd name="f110" fmla="*/ f82 1 185"/>
                <a:gd name="f111" fmla="*/ f83 1 82"/>
                <a:gd name="f112" fmla="*/ f84 1 185"/>
                <a:gd name="f113" fmla="*/ f85 1 82"/>
                <a:gd name="f114" fmla="*/ f86 1 185"/>
                <a:gd name="f115" fmla="*/ f87 1 82"/>
                <a:gd name="f116" fmla="*/ f88 1 185"/>
                <a:gd name="f117" fmla="*/ f89 1 82"/>
                <a:gd name="f118" fmla="*/ f90 1 185"/>
                <a:gd name="f119" fmla="*/ f91 1 82"/>
                <a:gd name="f120" fmla="*/ f92 1 185"/>
                <a:gd name="f121" fmla="*/ f93 1 82"/>
                <a:gd name="f122" fmla="*/ f94 1 185"/>
                <a:gd name="f123" fmla="*/ f95 1 82"/>
                <a:gd name="f124" fmla="*/ f96 1 185"/>
                <a:gd name="f125" fmla="*/ f97 1 185"/>
                <a:gd name="f126" fmla="*/ 0 1 f69"/>
                <a:gd name="f127" fmla="*/ f63 1 f69"/>
                <a:gd name="f128" fmla="*/ 0 1 f70"/>
                <a:gd name="f129" fmla="*/ f64 1 f70"/>
                <a:gd name="f130" fmla="*/ f99 1 f69"/>
                <a:gd name="f131" fmla="*/ f100 1 f70"/>
                <a:gd name="f132" fmla="*/ f101 1 f69"/>
                <a:gd name="f133" fmla="*/ f102 1 f70"/>
                <a:gd name="f134" fmla="*/ f103 1 f69"/>
                <a:gd name="f135" fmla="*/ f104 1 f70"/>
                <a:gd name="f136" fmla="*/ f105 1 f69"/>
                <a:gd name="f137" fmla="*/ f106 1 f70"/>
                <a:gd name="f138" fmla="*/ f107 1 f69"/>
                <a:gd name="f139" fmla="*/ f108 1 f70"/>
                <a:gd name="f140" fmla="*/ f109 1 f69"/>
                <a:gd name="f141" fmla="*/ f110 1 f70"/>
                <a:gd name="f142" fmla="*/ f111 1 f69"/>
                <a:gd name="f143" fmla="*/ f112 1 f70"/>
                <a:gd name="f144" fmla="*/ f113 1 f69"/>
                <a:gd name="f145" fmla="*/ f114 1 f70"/>
                <a:gd name="f146" fmla="*/ f115 1 f69"/>
                <a:gd name="f147" fmla="*/ f116 1 f70"/>
                <a:gd name="f148" fmla="*/ f117 1 f69"/>
                <a:gd name="f149" fmla="*/ f118 1 f70"/>
                <a:gd name="f150" fmla="*/ f119 1 f69"/>
                <a:gd name="f151" fmla="*/ f120 1 f70"/>
                <a:gd name="f152" fmla="*/ f121 1 f69"/>
                <a:gd name="f153" fmla="*/ f122 1 f70"/>
                <a:gd name="f154" fmla="*/ f123 1 f69"/>
                <a:gd name="f155" fmla="*/ f124 1 f70"/>
                <a:gd name="f156" fmla="*/ f125 1 f70"/>
                <a:gd name="f157" fmla="*/ f126 f60 1"/>
                <a:gd name="f158" fmla="*/ f127 f60 1"/>
                <a:gd name="f159" fmla="*/ f129 f61 1"/>
                <a:gd name="f160" fmla="*/ f128 f61 1"/>
                <a:gd name="f161" fmla="*/ f130 f60 1"/>
                <a:gd name="f162" fmla="*/ f131 f61 1"/>
                <a:gd name="f163" fmla="*/ f132 f60 1"/>
                <a:gd name="f164" fmla="*/ f133 f61 1"/>
                <a:gd name="f165" fmla="*/ f134 f60 1"/>
                <a:gd name="f166" fmla="*/ f135 f61 1"/>
                <a:gd name="f167" fmla="*/ f136 f60 1"/>
                <a:gd name="f168" fmla="*/ f137 f61 1"/>
                <a:gd name="f169" fmla="*/ f138 f60 1"/>
                <a:gd name="f170" fmla="*/ f139 f61 1"/>
                <a:gd name="f171" fmla="*/ f140 f60 1"/>
                <a:gd name="f172" fmla="*/ f141 f61 1"/>
                <a:gd name="f173" fmla="*/ f142 f60 1"/>
                <a:gd name="f174" fmla="*/ f143 f61 1"/>
                <a:gd name="f175" fmla="*/ f144 f60 1"/>
                <a:gd name="f176" fmla="*/ f145 f61 1"/>
                <a:gd name="f177" fmla="*/ f146 f60 1"/>
                <a:gd name="f178" fmla="*/ f147 f61 1"/>
                <a:gd name="f179" fmla="*/ f148 f60 1"/>
                <a:gd name="f180" fmla="*/ f149 f61 1"/>
                <a:gd name="f181" fmla="*/ f150 f60 1"/>
                <a:gd name="f182" fmla="*/ f151 f61 1"/>
                <a:gd name="f183" fmla="*/ f152 f60 1"/>
                <a:gd name="f184" fmla="*/ f153 f61 1"/>
                <a:gd name="f185" fmla="*/ f154 f60 1"/>
                <a:gd name="f186" fmla="*/ f155 f61 1"/>
                <a:gd name="f187" fmla="*/ f15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73" y="f174"/>
                </a:cxn>
                <a:cxn ang="f98">
                  <a:pos x="f175" y="f176"/>
                </a:cxn>
                <a:cxn ang="f98">
                  <a:pos x="f177" y="f178"/>
                </a:cxn>
                <a:cxn ang="f98">
                  <a:pos x="f179" y="f180"/>
                </a:cxn>
                <a:cxn ang="f98">
                  <a:pos x="f181" y="f182"/>
                </a:cxn>
                <a:cxn ang="f98">
                  <a:pos x="f183" y="f184"/>
                </a:cxn>
                <a:cxn ang="f98">
                  <a:pos x="f185" y="f186"/>
                </a:cxn>
                <a:cxn ang="f98">
                  <a:pos x="f163" y="f187"/>
                </a:cxn>
                <a:cxn ang="f98">
                  <a:pos x="f161" y="f162"/>
                </a:cxn>
              </a:cxnLst>
              <a:rect l="f157" t="f160" r="f158" b="f159"/>
              <a:pathLst>
                <a:path w="82" h="185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13" y="f14"/>
                    <a:pt x="f13" y="f15"/>
                    <a:pt x="f16" y="f17"/>
                  </a:cubicBezTo>
                  <a:cubicBezTo>
                    <a:pt x="f10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13" y="f26"/>
                    <a:pt x="f5" y="f26"/>
                    <a:pt x="f19" y="f28"/>
                  </a:cubicBezTo>
                  <a:cubicBezTo>
                    <a:pt x="f29" y="f28"/>
                    <a:pt x="f30" y="f28"/>
                    <a:pt x="f31" y="f32"/>
                  </a:cubicBezTo>
                  <a:cubicBezTo>
                    <a:pt x="f33" y="f34"/>
                    <a:pt x="f35" y="f5"/>
                    <a:pt x="f36" y="f5"/>
                  </a:cubicBezTo>
                  <a:cubicBezTo>
                    <a:pt x="f37" y="f10"/>
                    <a:pt x="f38" y="f19"/>
                    <a:pt x="f6" y="f34"/>
                  </a:cubicBezTo>
                  <a:cubicBezTo>
                    <a:pt x="f39" y="f21"/>
                    <a:pt x="f31" y="f2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1" y="f17"/>
                    <a:pt x="f48" y="f49"/>
                    <a:pt x="f30" y="f50"/>
                  </a:cubicBezTo>
                  <a:cubicBezTo>
                    <a:pt x="f24" y="f51"/>
                    <a:pt x="f52" y="f7"/>
                    <a:pt x="f53" y="f54"/>
                  </a:cubicBezTo>
                  <a:cubicBezTo>
                    <a:pt x="f23" y="f55"/>
                    <a:pt x="f56" y="f50"/>
                    <a:pt x="f10" y="f57"/>
                  </a:cubicBezTo>
                  <a:cubicBezTo>
                    <a:pt x="f10" y="f58"/>
                    <a:pt x="f10" y="f58"/>
                    <a:pt x="f5" y="f8"/>
                  </a:cubicBezTo>
                  <a:close/>
                </a:path>
              </a:pathLst>
            </a:custGeom>
            <a:solidFill>
              <a:srgbClr val="A480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E95E2456-A342-AC5E-8080-002188E93D10}"/>
                </a:ext>
              </a:extLst>
            </p:cNvPr>
            <p:cNvSpPr/>
            <p:nvPr/>
          </p:nvSpPr>
          <p:spPr>
            <a:xfrm>
              <a:off x="12299951" y="6694486"/>
              <a:ext cx="796927" cy="547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79"/>
                <a:gd name="f8" fmla="val 85"/>
                <a:gd name="f9" fmla="val 2"/>
                <a:gd name="f10" fmla="val 89"/>
                <a:gd name="f11" fmla="val 3"/>
                <a:gd name="f12" fmla="val 93"/>
                <a:gd name="f13" fmla="val 4"/>
                <a:gd name="f14" fmla="val 96"/>
                <a:gd name="f15" fmla="val 5"/>
                <a:gd name="f16" fmla="val 102"/>
                <a:gd name="f17" fmla="val 7"/>
                <a:gd name="f18" fmla="val 111"/>
                <a:gd name="f19" fmla="val 113"/>
                <a:gd name="f20" fmla="val 10"/>
                <a:gd name="f21" fmla="val 15"/>
                <a:gd name="f22" fmla="val 110"/>
                <a:gd name="f23" fmla="val 22"/>
                <a:gd name="f24" fmla="val 104"/>
                <a:gd name="f25" fmla="val 26"/>
                <a:gd name="f26" fmla="val 68"/>
                <a:gd name="f27" fmla="val 21"/>
                <a:gd name="f28" fmla="val 43"/>
                <a:gd name="f29" fmla="val 38"/>
                <a:gd name="f30" fmla="val 65"/>
                <a:gd name="f31" fmla="val 11"/>
                <a:gd name="f32" fmla="val 8"/>
                <a:gd name="f33" fmla="val 78"/>
                <a:gd name="f34" fmla="val 70"/>
                <a:gd name="f35" fmla="val 9"/>
                <a:gd name="f36" fmla="val 63"/>
                <a:gd name="f37" fmla="val 12"/>
                <a:gd name="f38" fmla="val 59"/>
                <a:gd name="f39" fmla="val 24"/>
                <a:gd name="f40" fmla="val 44"/>
                <a:gd name="f41" fmla="val 34"/>
                <a:gd name="f42" fmla="val 51"/>
                <a:gd name="f43" fmla="val 14"/>
                <a:gd name="f44" fmla="val 56"/>
                <a:gd name="f45" fmla="val 50"/>
                <a:gd name="f46" fmla="val 48"/>
                <a:gd name="f47" fmla="val 60"/>
                <a:gd name="f48" fmla="val 72"/>
                <a:gd name="f49" fmla="+- 0 0 -90"/>
                <a:gd name="f50" fmla="*/ f3 1 115"/>
                <a:gd name="f51" fmla="*/ f4 1 79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15"/>
                <a:gd name="f60" fmla="*/ f56 1 79"/>
                <a:gd name="f61" fmla="*/ 85 f57 1"/>
                <a:gd name="f62" fmla="*/ 2 f56 1"/>
                <a:gd name="f63" fmla="*/ 96 f57 1"/>
                <a:gd name="f64" fmla="*/ 5 f56 1"/>
                <a:gd name="f65" fmla="*/ 113 f57 1"/>
                <a:gd name="f66" fmla="*/ 10 f56 1"/>
                <a:gd name="f67" fmla="*/ 104 f57 1"/>
                <a:gd name="f68" fmla="*/ 26 f56 1"/>
                <a:gd name="f69" fmla="*/ 22 f57 1"/>
                <a:gd name="f70" fmla="*/ 65 f56 1"/>
                <a:gd name="f71" fmla="*/ 0 f57 1"/>
                <a:gd name="f72" fmla="*/ 68 f56 1"/>
                <a:gd name="f73" fmla="*/ 12 f57 1"/>
                <a:gd name="f74" fmla="*/ 59 f56 1"/>
                <a:gd name="f75" fmla="*/ 51 f57 1"/>
                <a:gd name="f76" fmla="*/ 14 f56 1"/>
                <a:gd name="f77" fmla="*/ 48 f57 1"/>
                <a:gd name="f78" fmla="*/ 9 f56 1"/>
                <a:gd name="f79" fmla="+- f58 0 f1"/>
                <a:gd name="f80" fmla="*/ f61 1 115"/>
                <a:gd name="f81" fmla="*/ f62 1 79"/>
                <a:gd name="f82" fmla="*/ f63 1 115"/>
                <a:gd name="f83" fmla="*/ f64 1 79"/>
                <a:gd name="f84" fmla="*/ f65 1 115"/>
                <a:gd name="f85" fmla="*/ f66 1 79"/>
                <a:gd name="f86" fmla="*/ f67 1 115"/>
                <a:gd name="f87" fmla="*/ f68 1 79"/>
                <a:gd name="f88" fmla="*/ f69 1 115"/>
                <a:gd name="f89" fmla="*/ f70 1 79"/>
                <a:gd name="f90" fmla="*/ f71 1 115"/>
                <a:gd name="f91" fmla="*/ f72 1 79"/>
                <a:gd name="f92" fmla="*/ f73 1 115"/>
                <a:gd name="f93" fmla="*/ f74 1 79"/>
                <a:gd name="f94" fmla="*/ f75 1 115"/>
                <a:gd name="f95" fmla="*/ f76 1 79"/>
                <a:gd name="f96" fmla="*/ f77 1 115"/>
                <a:gd name="f97" fmla="*/ f78 1 79"/>
                <a:gd name="f98" fmla="*/ 0 1 f59"/>
                <a:gd name="f99" fmla="*/ f53 1 f59"/>
                <a:gd name="f100" fmla="*/ 0 1 f60"/>
                <a:gd name="f101" fmla="*/ f54 1 f60"/>
                <a:gd name="f102" fmla="*/ f80 1 f59"/>
                <a:gd name="f103" fmla="*/ f81 1 f60"/>
                <a:gd name="f104" fmla="*/ f82 1 f59"/>
                <a:gd name="f105" fmla="*/ f83 1 f60"/>
                <a:gd name="f106" fmla="*/ f84 1 f59"/>
                <a:gd name="f107" fmla="*/ f85 1 f60"/>
                <a:gd name="f108" fmla="*/ f86 1 f59"/>
                <a:gd name="f109" fmla="*/ f87 1 f60"/>
                <a:gd name="f110" fmla="*/ f88 1 f59"/>
                <a:gd name="f111" fmla="*/ f89 1 f60"/>
                <a:gd name="f112" fmla="*/ f90 1 f59"/>
                <a:gd name="f113" fmla="*/ f91 1 f60"/>
                <a:gd name="f114" fmla="*/ f92 1 f59"/>
                <a:gd name="f115" fmla="*/ f93 1 f60"/>
                <a:gd name="f116" fmla="*/ f94 1 f59"/>
                <a:gd name="f117" fmla="*/ f95 1 f60"/>
                <a:gd name="f118" fmla="*/ f96 1 f59"/>
                <a:gd name="f119" fmla="*/ f97 1 f60"/>
                <a:gd name="f120" fmla="*/ f98 f50 1"/>
                <a:gd name="f121" fmla="*/ f99 f50 1"/>
                <a:gd name="f122" fmla="*/ f101 f51 1"/>
                <a:gd name="f123" fmla="*/ f100 f51 1"/>
                <a:gd name="f124" fmla="*/ f102 f50 1"/>
                <a:gd name="f125" fmla="*/ f103 f51 1"/>
                <a:gd name="f126" fmla="*/ f104 f50 1"/>
                <a:gd name="f127" fmla="*/ f105 f51 1"/>
                <a:gd name="f128" fmla="*/ f106 f50 1"/>
                <a:gd name="f129" fmla="*/ f107 f51 1"/>
                <a:gd name="f130" fmla="*/ f108 f50 1"/>
                <a:gd name="f131" fmla="*/ f109 f51 1"/>
                <a:gd name="f132" fmla="*/ f110 f50 1"/>
                <a:gd name="f133" fmla="*/ f111 f51 1"/>
                <a:gd name="f134" fmla="*/ f112 f50 1"/>
                <a:gd name="f135" fmla="*/ f113 f51 1"/>
                <a:gd name="f136" fmla="*/ f114 f50 1"/>
                <a:gd name="f137" fmla="*/ f115 f51 1"/>
                <a:gd name="f138" fmla="*/ f116 f50 1"/>
                <a:gd name="f139" fmla="*/ f117 f51 1"/>
                <a:gd name="f140" fmla="*/ f118 f50 1"/>
                <a:gd name="f141" fmla="*/ f119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3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24" y="f125"/>
                </a:cxn>
              </a:cxnLst>
              <a:rect l="f120" t="f123" r="f121" b="f122"/>
              <a:pathLst>
                <a:path w="115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1"/>
                    <a:pt x="f19" y="f20"/>
                  </a:cubicBezTo>
                  <a:cubicBezTo>
                    <a:pt x="f6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3" y="f30"/>
                  </a:cubicBezTo>
                  <a:cubicBezTo>
                    <a:pt x="f31" y="f7"/>
                    <a:pt x="f32" y="f33"/>
                    <a:pt x="f5" y="f26"/>
                  </a:cubicBezTo>
                  <a:cubicBezTo>
                    <a:pt x="f32" y="f34"/>
                    <a:pt x="f35" y="f36"/>
                    <a:pt x="f37" y="f38"/>
                  </a:cubicBezTo>
                  <a:cubicBezTo>
                    <a:pt x="f39" y="f40"/>
                    <a:pt x="f41" y="f25"/>
                    <a:pt x="f42" y="f43"/>
                  </a:cubicBezTo>
                  <a:cubicBezTo>
                    <a:pt x="f44" y="f20"/>
                    <a:pt x="f45" y="f20"/>
                    <a:pt x="f46" y="f35"/>
                  </a:cubicBezTo>
                  <a:cubicBezTo>
                    <a:pt x="f47" y="f13"/>
                    <a:pt x="f48" y="f5"/>
                    <a:pt x="f8" y="f9"/>
                  </a:cubicBezTo>
                  <a:close/>
                </a:path>
              </a:pathLst>
            </a:custGeom>
            <a:solidFill>
              <a:srgbClr val="F3F0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60146D1E-A66B-1F2D-143B-5DB649D946E2}"/>
                </a:ext>
              </a:extLst>
            </p:cNvPr>
            <p:cNvSpPr/>
            <p:nvPr/>
          </p:nvSpPr>
          <p:spPr>
            <a:xfrm>
              <a:off x="11018840" y="6888166"/>
              <a:ext cx="360365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6"/>
                <a:gd name="f8" fmla="val 24"/>
                <a:gd name="f9" fmla="val 37"/>
                <a:gd name="f10" fmla="val 23"/>
                <a:gd name="f11" fmla="val 39"/>
                <a:gd name="f12" fmla="val 22"/>
                <a:gd name="f13" fmla="val 40"/>
                <a:gd name="f14" fmla="val 21"/>
                <a:gd name="f15" fmla="val 41"/>
                <a:gd name="f16" fmla="val 14"/>
                <a:gd name="f17" fmla="val 3"/>
                <a:gd name="f18" fmla="val 1"/>
                <a:gd name="f19" fmla="val 34"/>
                <a:gd name="f20" fmla="val 4"/>
                <a:gd name="f21" fmla="val 15"/>
                <a:gd name="f22" fmla="val 9"/>
                <a:gd name="f23" fmla="val 25"/>
                <a:gd name="f24" fmla="val 2"/>
                <a:gd name="f25" fmla="val 36"/>
                <a:gd name="f26" fmla="val 48"/>
                <a:gd name="f27" fmla="val 50"/>
                <a:gd name="f28" fmla="val 51"/>
                <a:gd name="f29" fmla="val 5"/>
                <a:gd name="f30" fmla="val 8"/>
                <a:gd name="f31" fmla="val 11"/>
                <a:gd name="f32" fmla="val 13"/>
                <a:gd name="f33" fmla="val 31"/>
                <a:gd name="f34" fmla="val 29"/>
                <a:gd name="f35" fmla="val 28"/>
                <a:gd name="f36" fmla="+- 0 0 -90"/>
                <a:gd name="f37" fmla="*/ f3 1 52"/>
                <a:gd name="f38" fmla="*/ f4 1 4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2"/>
                <a:gd name="f47" fmla="*/ f43 1 46"/>
                <a:gd name="f48" fmla="*/ 24 f44 1"/>
                <a:gd name="f49" fmla="*/ 37 f43 1"/>
                <a:gd name="f50" fmla="*/ 21 f44 1"/>
                <a:gd name="f51" fmla="*/ 41 f43 1"/>
                <a:gd name="f52" fmla="*/ 1 f44 1"/>
                <a:gd name="f53" fmla="*/ 34 f43 1"/>
                <a:gd name="f54" fmla="*/ 14 f44 1"/>
                <a:gd name="f55" fmla="*/ 9 f43 1"/>
                <a:gd name="f56" fmla="*/ 48 f44 1"/>
                <a:gd name="f57" fmla="*/ 2 f43 1"/>
                <a:gd name="f58" fmla="*/ 52 f44 1"/>
                <a:gd name="f59" fmla="*/ 5 f43 1"/>
                <a:gd name="f60" fmla="*/ 51 f44 1"/>
                <a:gd name="f61" fmla="*/ 13 f43 1"/>
                <a:gd name="f62" fmla="*/ 31 f44 1"/>
                <a:gd name="f63" fmla="*/ 31 f43 1"/>
                <a:gd name="f64" fmla="+- f45 0 f1"/>
                <a:gd name="f65" fmla="*/ f48 1 52"/>
                <a:gd name="f66" fmla="*/ f49 1 46"/>
                <a:gd name="f67" fmla="*/ f50 1 52"/>
                <a:gd name="f68" fmla="*/ f51 1 46"/>
                <a:gd name="f69" fmla="*/ f52 1 52"/>
                <a:gd name="f70" fmla="*/ f53 1 46"/>
                <a:gd name="f71" fmla="*/ f54 1 52"/>
                <a:gd name="f72" fmla="*/ f55 1 46"/>
                <a:gd name="f73" fmla="*/ f56 1 52"/>
                <a:gd name="f74" fmla="*/ f57 1 46"/>
                <a:gd name="f75" fmla="*/ f58 1 52"/>
                <a:gd name="f76" fmla="*/ f59 1 46"/>
                <a:gd name="f77" fmla="*/ f60 1 52"/>
                <a:gd name="f78" fmla="*/ f61 1 46"/>
                <a:gd name="f79" fmla="*/ f62 1 52"/>
                <a:gd name="f80" fmla="*/ f63 1 46"/>
                <a:gd name="f81" fmla="*/ 0 1 f46"/>
                <a:gd name="f82" fmla="*/ f40 1 f46"/>
                <a:gd name="f83" fmla="*/ 0 1 f47"/>
                <a:gd name="f84" fmla="*/ f41 1 f47"/>
                <a:gd name="f85" fmla="*/ f65 1 f46"/>
                <a:gd name="f86" fmla="*/ f66 1 f47"/>
                <a:gd name="f87" fmla="*/ f67 1 f46"/>
                <a:gd name="f88" fmla="*/ f68 1 f47"/>
                <a:gd name="f89" fmla="*/ f69 1 f46"/>
                <a:gd name="f90" fmla="*/ f70 1 f47"/>
                <a:gd name="f91" fmla="*/ f71 1 f46"/>
                <a:gd name="f92" fmla="*/ f72 1 f47"/>
                <a:gd name="f93" fmla="*/ f73 1 f46"/>
                <a:gd name="f94" fmla="*/ f74 1 f47"/>
                <a:gd name="f95" fmla="*/ f75 1 f46"/>
                <a:gd name="f96" fmla="*/ f76 1 f47"/>
                <a:gd name="f97" fmla="*/ f77 1 f46"/>
                <a:gd name="f98" fmla="*/ f78 1 f47"/>
                <a:gd name="f99" fmla="*/ f79 1 f46"/>
                <a:gd name="f100" fmla="*/ f80 1 f47"/>
                <a:gd name="f101" fmla="*/ f81 f37 1"/>
                <a:gd name="f102" fmla="*/ f82 f37 1"/>
                <a:gd name="f103" fmla="*/ f84 f38 1"/>
                <a:gd name="f104" fmla="*/ f83 f38 1"/>
                <a:gd name="f105" fmla="*/ f85 f37 1"/>
                <a:gd name="f106" fmla="*/ f86 f38 1"/>
                <a:gd name="f107" fmla="*/ f87 f37 1"/>
                <a:gd name="f108" fmla="*/ f88 f38 1"/>
                <a:gd name="f109" fmla="*/ f89 f37 1"/>
                <a:gd name="f110" fmla="*/ f90 f38 1"/>
                <a:gd name="f111" fmla="*/ f91 f37 1"/>
                <a:gd name="f112" fmla="*/ f92 f38 1"/>
                <a:gd name="f113" fmla="*/ f93 f37 1"/>
                <a:gd name="f114" fmla="*/ f94 f38 1"/>
                <a:gd name="f115" fmla="*/ f95 f37 1"/>
                <a:gd name="f116" fmla="*/ f96 f38 1"/>
                <a:gd name="f117" fmla="*/ f97 f37 1"/>
                <a:gd name="f118" fmla="*/ f98 f38 1"/>
                <a:gd name="f119" fmla="*/ f99 f37 1"/>
                <a:gd name="f120" fmla="*/ f10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05" y="f106"/>
                </a:cxn>
              </a:cxnLst>
              <a:rect l="f101" t="f104" r="f102" b="f103"/>
              <a:pathLst>
                <a:path w="52" h="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7" y="f7"/>
                    <a:pt x="f18" y="f19"/>
                  </a:cubicBezTo>
                  <a:cubicBezTo>
                    <a:pt x="f5" y="f10"/>
                    <a:pt x="f20" y="f21"/>
                    <a:pt x="f16" y="f22"/>
                  </a:cubicBezTo>
                  <a:cubicBezTo>
                    <a:pt x="f23" y="f24"/>
                    <a:pt x="f25" y="f5"/>
                    <a:pt x="f26" y="f24"/>
                  </a:cubicBezTo>
                  <a:cubicBezTo>
                    <a:pt x="f27" y="f24"/>
                    <a:pt x="f28" y="f20"/>
                    <a:pt x="f6" y="f29"/>
                  </a:cubicBezTo>
                  <a:cubicBezTo>
                    <a:pt x="f6" y="f30"/>
                    <a:pt x="f6" y="f31"/>
                    <a:pt x="f28" y="f32"/>
                  </a:cubicBezTo>
                  <a:cubicBezTo>
                    <a:pt x="f7" y="f14"/>
                    <a:pt x="f25" y="f10"/>
                    <a:pt x="f33" y="f33"/>
                  </a:cubicBezTo>
                  <a:cubicBezTo>
                    <a:pt x="f34" y="f19"/>
                    <a:pt x="f35" y="f9"/>
                    <a:pt x="f8" y="f9"/>
                  </a:cubicBezTo>
                  <a:close/>
                </a:path>
              </a:pathLst>
            </a:custGeom>
            <a:solidFill>
              <a:srgbClr val="B4DE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B24CEDBA-8C52-1D2A-7B16-94C060F7BDDA}"/>
                </a:ext>
              </a:extLst>
            </p:cNvPr>
            <p:cNvSpPr/>
            <p:nvPr/>
          </p:nvSpPr>
          <p:spPr>
            <a:xfrm>
              <a:off x="14338304" y="6507163"/>
              <a:ext cx="741358" cy="7635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10"/>
                <a:gd name="f8" fmla="val 1"/>
                <a:gd name="f9" fmla="val 5"/>
                <a:gd name="f10" fmla="val 2"/>
                <a:gd name="f11" fmla="val 3"/>
                <a:gd name="f12" fmla="val 4"/>
                <a:gd name="f13" fmla="val 6"/>
                <a:gd name="f14" fmla="val 29"/>
                <a:gd name="f15" fmla="val 9"/>
                <a:gd name="f16" fmla="val 38"/>
                <a:gd name="f17" fmla="val 32"/>
                <a:gd name="f18" fmla="val 53"/>
                <a:gd name="f19" fmla="val 49"/>
                <a:gd name="f20" fmla="val 58"/>
                <a:gd name="f21" fmla="val 51"/>
                <a:gd name="f22" fmla="val 61"/>
                <a:gd name="f23" fmla="val 55"/>
                <a:gd name="f24" fmla="val 64"/>
                <a:gd name="f25" fmla="val 60"/>
                <a:gd name="f26" fmla="val 68"/>
                <a:gd name="f27" fmla="val 66"/>
                <a:gd name="f28" fmla="val 74"/>
                <a:gd name="f29" fmla="val 72"/>
                <a:gd name="f30" fmla="val 79"/>
                <a:gd name="f31" fmla="val 77"/>
                <a:gd name="f32" fmla="val 84"/>
                <a:gd name="f33" fmla="val 82"/>
                <a:gd name="f34" fmla="val 89"/>
                <a:gd name="f35" fmla="val 87"/>
                <a:gd name="f36" fmla="val 95"/>
                <a:gd name="f37" fmla="val 90"/>
                <a:gd name="f38" fmla="val 100"/>
                <a:gd name="f39" fmla="val 94"/>
                <a:gd name="f40" fmla="val 97"/>
                <a:gd name="f41" fmla="val 104"/>
                <a:gd name="f42" fmla="val 105"/>
                <a:gd name="f43" fmla="val 103"/>
                <a:gd name="f44" fmla="val 109"/>
                <a:gd name="f45" fmla="val 102"/>
                <a:gd name="f46" fmla="val 62"/>
                <a:gd name="f47" fmla="val 35"/>
                <a:gd name="f48" fmla="val 47"/>
                <a:gd name="f49" fmla="val 23"/>
                <a:gd name="f50" fmla="val 28"/>
                <a:gd name="f51" fmla="val 13"/>
                <a:gd name="f52" fmla="val 11"/>
                <a:gd name="f53" fmla="val 8"/>
                <a:gd name="f54" fmla="+- 0 0 -90"/>
                <a:gd name="f55" fmla="*/ f3 1 107"/>
                <a:gd name="f56" fmla="*/ f4 1 110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107"/>
                <a:gd name="f65" fmla="*/ f61 1 110"/>
                <a:gd name="f66" fmla="*/ 1 f62 1"/>
                <a:gd name="f67" fmla="*/ 5 f61 1"/>
                <a:gd name="f68" fmla="*/ 6 f62 1"/>
                <a:gd name="f69" fmla="*/ 0 f61 1"/>
                <a:gd name="f70" fmla="*/ 53 f62 1"/>
                <a:gd name="f71" fmla="*/ 49 f61 1"/>
                <a:gd name="f72" fmla="*/ 64 f62 1"/>
                <a:gd name="f73" fmla="*/ 60 f61 1"/>
                <a:gd name="f74" fmla="*/ 79 f62 1"/>
                <a:gd name="f75" fmla="*/ 77 f61 1"/>
                <a:gd name="f76" fmla="*/ 95 f62 1"/>
                <a:gd name="f77" fmla="*/ 90 f61 1"/>
                <a:gd name="f78" fmla="*/ 107 f62 1"/>
                <a:gd name="f79" fmla="*/ 104 f61 1"/>
                <a:gd name="f80" fmla="*/ 100 f62 1"/>
                <a:gd name="f81" fmla="*/ 110 f61 1"/>
                <a:gd name="f82" fmla="*/ 49 f62 1"/>
                <a:gd name="f83" fmla="*/ 66 f61 1"/>
                <a:gd name="f84" fmla="*/ 4 f62 1"/>
                <a:gd name="f85" fmla="*/ 13 f61 1"/>
                <a:gd name="f86" fmla="+- f63 0 f1"/>
                <a:gd name="f87" fmla="*/ f66 1 107"/>
                <a:gd name="f88" fmla="*/ f67 1 110"/>
                <a:gd name="f89" fmla="*/ f68 1 107"/>
                <a:gd name="f90" fmla="*/ f69 1 110"/>
                <a:gd name="f91" fmla="*/ f70 1 107"/>
                <a:gd name="f92" fmla="*/ f71 1 110"/>
                <a:gd name="f93" fmla="*/ f72 1 107"/>
                <a:gd name="f94" fmla="*/ f73 1 110"/>
                <a:gd name="f95" fmla="*/ f74 1 107"/>
                <a:gd name="f96" fmla="*/ f75 1 110"/>
                <a:gd name="f97" fmla="*/ f76 1 107"/>
                <a:gd name="f98" fmla="*/ f77 1 110"/>
                <a:gd name="f99" fmla="*/ f78 1 107"/>
                <a:gd name="f100" fmla="*/ f79 1 110"/>
                <a:gd name="f101" fmla="*/ f80 1 107"/>
                <a:gd name="f102" fmla="*/ f81 1 110"/>
                <a:gd name="f103" fmla="*/ f82 1 107"/>
                <a:gd name="f104" fmla="*/ f83 1 110"/>
                <a:gd name="f105" fmla="*/ f84 1 107"/>
                <a:gd name="f106" fmla="*/ f85 1 110"/>
                <a:gd name="f107" fmla="*/ 0 1 f64"/>
                <a:gd name="f108" fmla="*/ f58 1 f64"/>
                <a:gd name="f109" fmla="*/ 0 1 f65"/>
                <a:gd name="f110" fmla="*/ f59 1 f65"/>
                <a:gd name="f111" fmla="*/ f87 1 f64"/>
                <a:gd name="f112" fmla="*/ f88 1 f65"/>
                <a:gd name="f113" fmla="*/ f89 1 f64"/>
                <a:gd name="f114" fmla="*/ f90 1 f65"/>
                <a:gd name="f115" fmla="*/ f91 1 f64"/>
                <a:gd name="f116" fmla="*/ f92 1 f65"/>
                <a:gd name="f117" fmla="*/ f93 1 f64"/>
                <a:gd name="f118" fmla="*/ f94 1 f65"/>
                <a:gd name="f119" fmla="*/ f95 1 f64"/>
                <a:gd name="f120" fmla="*/ f96 1 f65"/>
                <a:gd name="f121" fmla="*/ f97 1 f64"/>
                <a:gd name="f122" fmla="*/ f98 1 f65"/>
                <a:gd name="f123" fmla="*/ f99 1 f64"/>
                <a:gd name="f124" fmla="*/ f100 1 f65"/>
                <a:gd name="f125" fmla="*/ f101 1 f64"/>
                <a:gd name="f126" fmla="*/ f102 1 f65"/>
                <a:gd name="f127" fmla="*/ f103 1 f64"/>
                <a:gd name="f128" fmla="*/ f104 1 f65"/>
                <a:gd name="f129" fmla="*/ f105 1 f64"/>
                <a:gd name="f130" fmla="*/ f106 1 f65"/>
                <a:gd name="f131" fmla="*/ f107 f55 1"/>
                <a:gd name="f132" fmla="*/ f108 f55 1"/>
                <a:gd name="f133" fmla="*/ f110 f56 1"/>
                <a:gd name="f134" fmla="*/ f109 f56 1"/>
                <a:gd name="f135" fmla="*/ f111 f55 1"/>
                <a:gd name="f136" fmla="*/ f112 f56 1"/>
                <a:gd name="f137" fmla="*/ f113 f55 1"/>
                <a:gd name="f138" fmla="*/ f114 f56 1"/>
                <a:gd name="f139" fmla="*/ f115 f55 1"/>
                <a:gd name="f140" fmla="*/ f116 f56 1"/>
                <a:gd name="f141" fmla="*/ f117 f55 1"/>
                <a:gd name="f142" fmla="*/ f118 f56 1"/>
                <a:gd name="f143" fmla="*/ f119 f55 1"/>
                <a:gd name="f144" fmla="*/ f120 f56 1"/>
                <a:gd name="f145" fmla="*/ f121 f55 1"/>
                <a:gd name="f146" fmla="*/ f122 f56 1"/>
                <a:gd name="f147" fmla="*/ f123 f55 1"/>
                <a:gd name="f148" fmla="*/ f124 f56 1"/>
                <a:gd name="f149" fmla="*/ f125 f55 1"/>
                <a:gd name="f150" fmla="*/ f126 f56 1"/>
                <a:gd name="f151" fmla="*/ f127 f55 1"/>
                <a:gd name="f152" fmla="*/ f128 f56 1"/>
                <a:gd name="f153" fmla="*/ f129 f55 1"/>
                <a:gd name="f154" fmla="*/ f130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35" y="f136"/>
                </a:cxn>
              </a:cxnLst>
              <a:rect l="f131" t="f134" r="f132" b="f133"/>
              <a:pathLst>
                <a:path w="107" h="110">
                  <a:moveTo>
                    <a:pt x="f8" y="f9"/>
                  </a:moveTo>
                  <a:cubicBezTo>
                    <a:pt x="f10" y="f11"/>
                    <a:pt x="f12" y="f10"/>
                    <a:pt x="f13" y="f5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6" y="f40"/>
                    <a:pt x="f6" y="f41"/>
                  </a:cubicBezTo>
                  <a:cubicBezTo>
                    <a:pt x="f42" y="f6"/>
                    <a:pt x="f43" y="f44"/>
                    <a:pt x="f38" y="f7"/>
                  </a:cubicBezTo>
                  <a:cubicBezTo>
                    <a:pt x="f31" y="f45"/>
                    <a:pt x="f46" y="f32"/>
                    <a:pt x="f19" y="f27"/>
                  </a:cubicBezTo>
                  <a:cubicBezTo>
                    <a:pt x="f47" y="f48"/>
                    <a:pt x="f49" y="f50"/>
                    <a:pt x="f12" y="f51"/>
                  </a:cubicBezTo>
                  <a:cubicBezTo>
                    <a:pt x="f10" y="f52"/>
                    <a:pt x="f5" y="f53"/>
                    <a:pt x="f8" y="f9"/>
                  </a:cubicBezTo>
                  <a:close/>
                </a:path>
              </a:pathLst>
            </a:custGeom>
            <a:solidFill>
              <a:srgbClr val="A585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F19F9368-4478-B5D9-B333-0877A9D479D1}"/>
                </a:ext>
              </a:extLst>
            </p:cNvPr>
            <p:cNvSpPr/>
            <p:nvPr/>
          </p:nvSpPr>
          <p:spPr>
            <a:xfrm>
              <a:off x="14705015" y="6826252"/>
              <a:ext cx="401641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32"/>
                <a:gd name="f8" fmla="val 7"/>
                <a:gd name="f9" fmla="val 15"/>
                <a:gd name="f10" fmla="val 5"/>
                <a:gd name="f11" fmla="val 11"/>
                <a:gd name="f12" fmla="val 2"/>
                <a:gd name="f13" fmla="val 3"/>
                <a:gd name="f14" fmla="val 21"/>
                <a:gd name="f15" fmla="val 40"/>
                <a:gd name="f16" fmla="val 8"/>
                <a:gd name="f17" fmla="val 58"/>
                <a:gd name="f18" fmla="val 17"/>
                <a:gd name="f19" fmla="val 43"/>
                <a:gd name="f20" fmla="val 29"/>
                <a:gd name="f21" fmla="+- 0 0 -90"/>
                <a:gd name="f22" fmla="*/ f3 1 57"/>
                <a:gd name="f23" fmla="*/ f4 1 3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57"/>
                <a:gd name="f32" fmla="*/ f28 1 32"/>
                <a:gd name="f33" fmla="*/ 7 f29 1"/>
                <a:gd name="f34" fmla="*/ 15 f28 1"/>
                <a:gd name="f35" fmla="*/ 0 f29 1"/>
                <a:gd name="f36" fmla="*/ 3 f28 1"/>
                <a:gd name="f37" fmla="*/ 58 f29 1"/>
                <a:gd name="f38" fmla="*/ 17 f28 1"/>
                <a:gd name="f39" fmla="+- f30 0 f1"/>
                <a:gd name="f40" fmla="*/ f33 1 58"/>
                <a:gd name="f41" fmla="*/ f34 1 32"/>
                <a:gd name="f42" fmla="*/ f35 1 58"/>
                <a:gd name="f43" fmla="*/ f36 1 32"/>
                <a:gd name="f44" fmla="*/ f37 1 58"/>
                <a:gd name="f45" fmla="*/ f38 1 32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57" h="32">
                  <a:moveTo>
                    <a:pt x="f8" y="f9"/>
                  </a:moveTo>
                  <a:cubicBezTo>
                    <a:pt x="f10" y="f11"/>
                    <a:pt x="f12" y="f8"/>
                    <a:pt x="f5" y="f13"/>
                  </a:cubicBezTo>
                  <a:cubicBezTo>
                    <a:pt x="f14" y="f5"/>
                    <a:pt x="f15" y="f16"/>
                    <a:pt x="f17" y="f18"/>
                  </a:cubicBezTo>
                  <a:cubicBezTo>
                    <a:pt x="f19" y="f7"/>
                    <a:pt x="f20" y="f7"/>
                    <a:pt x="f8" y="f9"/>
                  </a:cubicBezTo>
                  <a:close/>
                </a:path>
              </a:pathLst>
            </a:custGeom>
            <a:solidFill>
              <a:srgbClr val="B4DC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83722EE7-F9DF-9731-6FE5-51D3CDCB468A}"/>
                </a:ext>
              </a:extLst>
            </p:cNvPr>
            <p:cNvSpPr/>
            <p:nvPr/>
          </p:nvSpPr>
          <p:spPr>
            <a:xfrm>
              <a:off x="14754228" y="6931023"/>
              <a:ext cx="449263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28"/>
                <a:gd name="f8" fmla="val 16"/>
                <a:gd name="f9" fmla="val 7"/>
                <a:gd name="f10" fmla="val 33"/>
                <a:gd name="f11" fmla="val 12"/>
                <a:gd name="f12" fmla="val 50"/>
                <a:gd name="f13" fmla="val 2"/>
                <a:gd name="f14" fmla="val 53"/>
                <a:gd name="f15" fmla="val 4"/>
                <a:gd name="f16" fmla="val 55"/>
                <a:gd name="f17" fmla="val 5"/>
                <a:gd name="f18" fmla="val 58"/>
                <a:gd name="f19" fmla="val 6"/>
                <a:gd name="f20" fmla="val 61"/>
                <a:gd name="f21" fmla="val 10"/>
                <a:gd name="f22" fmla="val 13"/>
                <a:gd name="f23" fmla="val 18"/>
                <a:gd name="f24" fmla="val 47"/>
                <a:gd name="f25" fmla="val 32"/>
                <a:gd name="f26" fmla="val 26"/>
                <a:gd name="f27" fmla="val 20"/>
                <a:gd name="f28" fmla="val 14"/>
                <a:gd name="f29" fmla="val 8"/>
                <a:gd name="f30" fmla="+- 0 0 -90"/>
                <a:gd name="f31" fmla="*/ f3 1 65"/>
                <a:gd name="f32" fmla="*/ f4 1 28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65"/>
                <a:gd name="f41" fmla="*/ f37 1 28"/>
                <a:gd name="f42" fmla="*/ 0 f38 1"/>
                <a:gd name="f43" fmla="*/ 0 f37 1"/>
                <a:gd name="f44" fmla="*/ 50 f38 1"/>
                <a:gd name="f45" fmla="*/ 2 f37 1"/>
                <a:gd name="f46" fmla="*/ 58 f38 1"/>
                <a:gd name="f47" fmla="*/ 6 f37 1"/>
                <a:gd name="f48" fmla="*/ 61 f38 1"/>
                <a:gd name="f49" fmla="*/ 18 f37 1"/>
                <a:gd name="f50" fmla="*/ 18 f38 1"/>
                <a:gd name="f51" fmla="*/ 20 f37 1"/>
                <a:gd name="f52" fmla="+- f39 0 f1"/>
                <a:gd name="f53" fmla="*/ f42 1 65"/>
                <a:gd name="f54" fmla="*/ f43 1 28"/>
                <a:gd name="f55" fmla="*/ f44 1 65"/>
                <a:gd name="f56" fmla="*/ f45 1 28"/>
                <a:gd name="f57" fmla="*/ f46 1 65"/>
                <a:gd name="f58" fmla="*/ f47 1 28"/>
                <a:gd name="f59" fmla="*/ f48 1 65"/>
                <a:gd name="f60" fmla="*/ f49 1 28"/>
                <a:gd name="f61" fmla="*/ f50 1 65"/>
                <a:gd name="f62" fmla="*/ f51 1 28"/>
                <a:gd name="f63" fmla="*/ 0 1 f40"/>
                <a:gd name="f64" fmla="*/ f34 1 f40"/>
                <a:gd name="f65" fmla="*/ 0 1 f41"/>
                <a:gd name="f66" fmla="*/ f35 1 f41"/>
                <a:gd name="f67" fmla="*/ f53 1 f40"/>
                <a:gd name="f68" fmla="*/ f54 1 f41"/>
                <a:gd name="f69" fmla="*/ f55 1 f40"/>
                <a:gd name="f70" fmla="*/ f56 1 f41"/>
                <a:gd name="f71" fmla="*/ f57 1 f40"/>
                <a:gd name="f72" fmla="*/ f58 1 f41"/>
                <a:gd name="f73" fmla="*/ f59 1 f40"/>
                <a:gd name="f74" fmla="*/ f60 1 f41"/>
                <a:gd name="f75" fmla="*/ f61 1 f40"/>
                <a:gd name="f76" fmla="*/ f62 1 f41"/>
                <a:gd name="f77" fmla="*/ f63 f31 1"/>
                <a:gd name="f78" fmla="*/ f64 f31 1"/>
                <a:gd name="f79" fmla="*/ f66 f32 1"/>
                <a:gd name="f80" fmla="*/ f65 f32 1"/>
                <a:gd name="f81" fmla="*/ f67 f31 1"/>
                <a:gd name="f82" fmla="*/ f68 f32 1"/>
                <a:gd name="f83" fmla="*/ f69 f31 1"/>
                <a:gd name="f84" fmla="*/ f70 f32 1"/>
                <a:gd name="f85" fmla="*/ f71 f31 1"/>
                <a:gd name="f86" fmla="*/ f72 f32 1"/>
                <a:gd name="f87" fmla="*/ f73 f31 1"/>
                <a:gd name="f88" fmla="*/ f74 f32 1"/>
                <a:gd name="f89" fmla="*/ f75 f31 1"/>
                <a:gd name="f90" fmla="*/ f76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1" y="f82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1" y="f82"/>
                </a:cxn>
              </a:cxnLst>
              <a:rect l="f77" t="f80" r="f78" b="f79"/>
              <a:pathLst>
                <a:path w="65" h="28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2"/>
                    <a:pt x="f20" y="f23"/>
                  </a:cubicBezTo>
                  <a:cubicBezTo>
                    <a:pt x="f24" y="f7"/>
                    <a:pt x="f25" y="f26"/>
                    <a:pt x="f23" y="f27"/>
                  </a:cubicBezTo>
                  <a:cubicBezTo>
                    <a:pt x="f21" y="f28"/>
                    <a:pt x="f15" y="f29"/>
                    <a:pt x="f5" y="f5"/>
                  </a:cubicBezTo>
                  <a:close/>
                </a:path>
              </a:pathLst>
            </a:custGeom>
            <a:solidFill>
              <a:srgbClr val="EBD9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6">
              <a:extLst>
                <a:ext uri="{FF2B5EF4-FFF2-40B4-BE49-F238E27FC236}">
                  <a16:creationId xmlns:a16="http://schemas.microsoft.com/office/drawing/2014/main" id="{0ABE2E54-0C57-31FF-B719-093853C398E3}"/>
                </a:ext>
              </a:extLst>
            </p:cNvPr>
            <p:cNvSpPr/>
            <p:nvPr/>
          </p:nvSpPr>
          <p:spPr>
            <a:xfrm>
              <a:off x="11045823" y="7423154"/>
              <a:ext cx="333371" cy="7000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00"/>
                <a:gd name="f8" fmla="val 14"/>
                <a:gd name="f9" fmla="val 15"/>
                <a:gd name="f10" fmla="val 17"/>
                <a:gd name="f11" fmla="val 35"/>
                <a:gd name="f12" fmla="val 26"/>
                <a:gd name="f13" fmla="val 52"/>
                <a:gd name="f14" fmla="val 29"/>
                <a:gd name="f15" fmla="val 59"/>
                <a:gd name="f16" fmla="val 33"/>
                <a:gd name="f17" fmla="val 66"/>
                <a:gd name="f18" fmla="val 36"/>
                <a:gd name="f19" fmla="val 73"/>
                <a:gd name="f20" fmla="val 41"/>
                <a:gd name="f21" fmla="val 75"/>
                <a:gd name="f22" fmla="val 79"/>
                <a:gd name="f23" fmla="val 43"/>
                <a:gd name="f24" fmla="val 83"/>
                <a:gd name="f25" fmla="val 44"/>
                <a:gd name="f26" fmla="val 84"/>
                <a:gd name="f27" fmla="val 45"/>
                <a:gd name="f28" fmla="val 86"/>
                <a:gd name="f29" fmla="val 87"/>
                <a:gd name="f30" fmla="val 46"/>
                <a:gd name="f31" fmla="val 90"/>
                <a:gd name="f32" fmla="val 94"/>
                <a:gd name="f33" fmla="val 96"/>
                <a:gd name="f34" fmla="val 98"/>
                <a:gd name="f35" fmla="val 99"/>
                <a:gd name="f36" fmla="val 40"/>
                <a:gd name="f37" fmla="val 101"/>
                <a:gd name="f38" fmla="val 25"/>
                <a:gd name="f39" fmla="val 68"/>
                <a:gd name="f40" fmla="val 11"/>
                <a:gd name="f41" fmla="+- 0 0 -90"/>
                <a:gd name="f42" fmla="*/ f3 1 48"/>
                <a:gd name="f43" fmla="*/ f4 1 100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48"/>
                <a:gd name="f52" fmla="*/ f48 1 100"/>
                <a:gd name="f53" fmla="*/ 0 f49 1"/>
                <a:gd name="f54" fmla="*/ 0 f48 1"/>
                <a:gd name="f55" fmla="*/ 26 f49 1"/>
                <a:gd name="f56" fmla="*/ 52 f48 1"/>
                <a:gd name="f57" fmla="*/ 36 f49 1"/>
                <a:gd name="f58" fmla="*/ 73 f48 1"/>
                <a:gd name="f59" fmla="*/ 43 f49 1"/>
                <a:gd name="f60" fmla="*/ 83 f48 1"/>
                <a:gd name="f61" fmla="*/ 45 f49 1"/>
                <a:gd name="f62" fmla="*/ 87 f48 1"/>
                <a:gd name="f63" fmla="*/ 44 f49 1"/>
                <a:gd name="f64" fmla="*/ 96 f48 1"/>
                <a:gd name="f65" fmla="*/ 40 f49 1"/>
                <a:gd name="f66" fmla="*/ 101 f48 1"/>
                <a:gd name="f67" fmla="+- f50 0 f1"/>
                <a:gd name="f68" fmla="*/ f53 1 48"/>
                <a:gd name="f69" fmla="*/ f54 1 101"/>
                <a:gd name="f70" fmla="*/ f55 1 48"/>
                <a:gd name="f71" fmla="*/ f56 1 101"/>
                <a:gd name="f72" fmla="*/ f57 1 48"/>
                <a:gd name="f73" fmla="*/ f58 1 101"/>
                <a:gd name="f74" fmla="*/ f59 1 48"/>
                <a:gd name="f75" fmla="*/ f60 1 101"/>
                <a:gd name="f76" fmla="*/ f61 1 48"/>
                <a:gd name="f77" fmla="*/ f62 1 101"/>
                <a:gd name="f78" fmla="*/ f63 1 48"/>
                <a:gd name="f79" fmla="*/ f64 1 101"/>
                <a:gd name="f80" fmla="*/ f65 1 48"/>
                <a:gd name="f81" fmla="*/ f66 1 101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48" h="100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5" y="f26"/>
                    <a:pt x="f27" y="f28"/>
                    <a:pt x="f27" y="f29"/>
                  </a:cubicBezTo>
                  <a:cubicBezTo>
                    <a:pt x="f30" y="f31"/>
                    <a:pt x="f6" y="f32"/>
                    <a:pt x="f25" y="f33"/>
                  </a:cubicBezTo>
                  <a:cubicBezTo>
                    <a:pt x="f23" y="f34"/>
                    <a:pt x="f20" y="f35"/>
                    <a:pt x="f36" y="f37"/>
                  </a:cubicBezTo>
                  <a:cubicBezTo>
                    <a:pt x="f38" y="f39"/>
                    <a:pt x="f40" y="f11"/>
                    <a:pt x="f5" y="f5"/>
                  </a:cubicBezTo>
                  <a:close/>
                </a:path>
              </a:pathLst>
            </a:custGeom>
            <a:solidFill>
              <a:srgbClr val="B398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F005D79C-3C9B-4687-B233-D6F5D4D0BDA5}"/>
                </a:ext>
              </a:extLst>
            </p:cNvPr>
            <p:cNvSpPr/>
            <p:nvPr/>
          </p:nvSpPr>
          <p:spPr>
            <a:xfrm>
              <a:off x="15155859" y="6972299"/>
              <a:ext cx="700082" cy="3873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56"/>
                <a:gd name="f8" fmla="val 5"/>
                <a:gd name="f9" fmla="val 8"/>
                <a:gd name="f10" fmla="val 3"/>
                <a:gd name="f11" fmla="val 6"/>
                <a:gd name="f12" fmla="val 1"/>
                <a:gd name="f13" fmla="val 34"/>
                <a:gd name="f14" fmla="val 17"/>
                <a:gd name="f15" fmla="val 68"/>
                <a:gd name="f16" fmla="val 33"/>
                <a:gd name="f17" fmla="val 101"/>
                <a:gd name="f18" fmla="val 52"/>
                <a:gd name="f19" fmla="val 98"/>
                <a:gd name="f20" fmla="val 53"/>
                <a:gd name="f21" fmla="val 96"/>
                <a:gd name="f22" fmla="val 94"/>
                <a:gd name="f23" fmla="val 54"/>
                <a:gd name="f24" fmla="val 93"/>
                <a:gd name="f25" fmla="val 55"/>
                <a:gd name="f26" fmla="val 91"/>
                <a:gd name="f27" fmla="val 89"/>
                <a:gd name="f28" fmla="val 79"/>
                <a:gd name="f29" fmla="val 71"/>
                <a:gd name="f30" fmla="val 47"/>
                <a:gd name="f31" fmla="val 62"/>
                <a:gd name="f32" fmla="val 43"/>
                <a:gd name="f33" fmla="val 32"/>
                <a:gd name="f34" fmla="val 21"/>
                <a:gd name="f35" fmla="val 25"/>
                <a:gd name="f36" fmla="+- 0 0 -90"/>
                <a:gd name="f37" fmla="*/ f3 1 100"/>
                <a:gd name="f38" fmla="*/ f4 1 5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00"/>
                <a:gd name="f47" fmla="*/ f43 1 56"/>
                <a:gd name="f48" fmla="*/ 5 f44 1"/>
                <a:gd name="f49" fmla="*/ 8 f43 1"/>
                <a:gd name="f50" fmla="*/ 0 f44 1"/>
                <a:gd name="f51" fmla="*/ 0 f43 1"/>
                <a:gd name="f52" fmla="*/ 101 f44 1"/>
                <a:gd name="f53" fmla="*/ 52 f43 1"/>
                <a:gd name="f54" fmla="*/ 94 f44 1"/>
                <a:gd name="f55" fmla="*/ 54 f43 1"/>
                <a:gd name="f56" fmla="*/ 89 f44 1"/>
                <a:gd name="f57" fmla="*/ 56 f43 1"/>
                <a:gd name="f58" fmla="*/ 62 f44 1"/>
                <a:gd name="f59" fmla="*/ 43 f43 1"/>
                <a:gd name="f60" fmla="+- f45 0 f1"/>
                <a:gd name="f61" fmla="*/ f48 1 101"/>
                <a:gd name="f62" fmla="*/ f49 1 56"/>
                <a:gd name="f63" fmla="*/ f50 1 101"/>
                <a:gd name="f64" fmla="*/ f51 1 56"/>
                <a:gd name="f65" fmla="*/ f52 1 101"/>
                <a:gd name="f66" fmla="*/ f53 1 56"/>
                <a:gd name="f67" fmla="*/ f54 1 101"/>
                <a:gd name="f68" fmla="*/ f55 1 56"/>
                <a:gd name="f69" fmla="*/ f56 1 101"/>
                <a:gd name="f70" fmla="*/ f57 1 56"/>
                <a:gd name="f71" fmla="*/ f58 1 101"/>
                <a:gd name="f72" fmla="*/ f59 1 56"/>
                <a:gd name="f73" fmla="*/ 0 1 f46"/>
                <a:gd name="f74" fmla="*/ f40 1 f46"/>
                <a:gd name="f75" fmla="*/ 0 1 f47"/>
                <a:gd name="f76" fmla="*/ f41 1 f47"/>
                <a:gd name="f77" fmla="*/ f61 1 f46"/>
                <a:gd name="f78" fmla="*/ f62 1 f47"/>
                <a:gd name="f79" fmla="*/ f63 1 f46"/>
                <a:gd name="f80" fmla="*/ f64 1 f47"/>
                <a:gd name="f81" fmla="*/ f65 1 f46"/>
                <a:gd name="f82" fmla="*/ f66 1 f47"/>
                <a:gd name="f83" fmla="*/ f67 1 f46"/>
                <a:gd name="f84" fmla="*/ f68 1 f47"/>
                <a:gd name="f85" fmla="*/ f69 1 f46"/>
                <a:gd name="f86" fmla="*/ f70 1 f47"/>
                <a:gd name="f87" fmla="*/ f71 1 f46"/>
                <a:gd name="f88" fmla="*/ f72 1 f47"/>
                <a:gd name="f89" fmla="*/ f73 f37 1"/>
                <a:gd name="f90" fmla="*/ f74 f37 1"/>
                <a:gd name="f91" fmla="*/ f76 f38 1"/>
                <a:gd name="f92" fmla="*/ f75 f38 1"/>
                <a:gd name="f93" fmla="*/ f77 f37 1"/>
                <a:gd name="f94" fmla="*/ f78 f38 1"/>
                <a:gd name="f95" fmla="*/ f79 f37 1"/>
                <a:gd name="f96" fmla="*/ f80 f38 1"/>
                <a:gd name="f97" fmla="*/ f81 f37 1"/>
                <a:gd name="f98" fmla="*/ f82 f38 1"/>
                <a:gd name="f99" fmla="*/ f83 f37 1"/>
                <a:gd name="f100" fmla="*/ f84 f38 1"/>
                <a:gd name="f101" fmla="*/ f85 f37 1"/>
                <a:gd name="f102" fmla="*/ f86 f38 1"/>
                <a:gd name="f103" fmla="*/ f87 f37 1"/>
                <a:gd name="f104" fmla="*/ f8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3" y="f94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93" y="f94"/>
                </a:cxn>
              </a:cxnLst>
              <a:rect l="f89" t="f92" r="f90" b="f91"/>
              <a:pathLst>
                <a:path w="100" h="56">
                  <a:moveTo>
                    <a:pt x="f8" y="f9"/>
                  </a:moveTo>
                  <a:cubicBezTo>
                    <a:pt x="f10" y="f11"/>
                    <a:pt x="f12" y="f10"/>
                    <a:pt x="f5" y="f5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25"/>
                    <a:pt x="f26" y="f7"/>
                    <a:pt x="f27" y="f7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2" y="f33"/>
                    <a:pt x="f34" y="f35"/>
                    <a:pt x="f8" y="f9"/>
                  </a:cubicBezTo>
                  <a:close/>
                </a:path>
              </a:pathLst>
            </a:custGeom>
            <a:solidFill>
              <a:srgbClr val="AC8C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8">
              <a:extLst>
                <a:ext uri="{FF2B5EF4-FFF2-40B4-BE49-F238E27FC236}">
                  <a16:creationId xmlns:a16="http://schemas.microsoft.com/office/drawing/2014/main" id="{C76DBC3D-53EA-9F88-B29D-D2CB0556404D}"/>
                </a:ext>
              </a:extLst>
            </p:cNvPr>
            <p:cNvSpPr/>
            <p:nvPr/>
          </p:nvSpPr>
          <p:spPr>
            <a:xfrm>
              <a:off x="11350620" y="6846890"/>
              <a:ext cx="673098" cy="152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22"/>
                <a:gd name="f8" fmla="val 2"/>
                <a:gd name="f9" fmla="val 11"/>
                <a:gd name="f10" fmla="val 1"/>
                <a:gd name="f11" fmla="val 10"/>
                <a:gd name="f12" fmla="val 9"/>
                <a:gd name="f13" fmla="val 8"/>
                <a:gd name="f14" fmla="val 32"/>
                <a:gd name="f15" fmla="val 65"/>
                <a:gd name="f16" fmla="val 3"/>
                <a:gd name="f17" fmla="val 4"/>
                <a:gd name="f18" fmla="val 7"/>
                <a:gd name="f19" fmla="val 96"/>
                <a:gd name="f20" fmla="val 92"/>
                <a:gd name="f21" fmla="val 82"/>
                <a:gd name="f22" fmla="val 73"/>
                <a:gd name="f23" fmla="val 13"/>
                <a:gd name="f24" fmla="val 64"/>
                <a:gd name="f25" fmla="val 57"/>
                <a:gd name="f26" fmla="val 51"/>
                <a:gd name="f27" fmla="val 12"/>
                <a:gd name="f28" fmla="val 44"/>
                <a:gd name="f29" fmla="val 30"/>
                <a:gd name="f30" fmla="val 15"/>
                <a:gd name="f31" fmla="+- 0 0 -90"/>
                <a:gd name="f32" fmla="*/ f3 1 97"/>
                <a:gd name="f33" fmla="*/ f4 1 22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97"/>
                <a:gd name="f42" fmla="*/ f38 1 22"/>
                <a:gd name="f43" fmla="*/ 2 f39 1"/>
                <a:gd name="f44" fmla="*/ 11 f38 1"/>
                <a:gd name="f45" fmla="*/ 0 f39 1"/>
                <a:gd name="f46" fmla="*/ 8 f38 1"/>
                <a:gd name="f47" fmla="*/ 97 f39 1"/>
                <a:gd name="f48" fmla="*/ 4 f38 1"/>
                <a:gd name="f49" fmla="*/ 92 f39 1"/>
                <a:gd name="f50" fmla="*/ 10 f38 1"/>
                <a:gd name="f51" fmla="*/ 64 f39 1"/>
                <a:gd name="f52" fmla="*/ 13 f38 1"/>
                <a:gd name="f53" fmla="*/ 44 f39 1"/>
                <a:gd name="f54" fmla="+- f40 0 f1"/>
                <a:gd name="f55" fmla="*/ f43 1 97"/>
                <a:gd name="f56" fmla="*/ f44 1 22"/>
                <a:gd name="f57" fmla="*/ f45 1 97"/>
                <a:gd name="f58" fmla="*/ f46 1 22"/>
                <a:gd name="f59" fmla="*/ f47 1 97"/>
                <a:gd name="f60" fmla="*/ f48 1 22"/>
                <a:gd name="f61" fmla="*/ f49 1 97"/>
                <a:gd name="f62" fmla="*/ f50 1 22"/>
                <a:gd name="f63" fmla="*/ f51 1 97"/>
                <a:gd name="f64" fmla="*/ f52 1 22"/>
                <a:gd name="f65" fmla="*/ f53 1 97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1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85" y="f86"/>
                </a:cxn>
              </a:cxnLst>
              <a:rect l="f81" t="f84" r="f82" b="f83"/>
              <a:pathLst>
                <a:path w="97" h="22">
                  <a:moveTo>
                    <a:pt x="f8" y="f9"/>
                  </a:moveTo>
                  <a:cubicBezTo>
                    <a:pt x="f10" y="f11"/>
                    <a:pt x="f10" y="f12"/>
                    <a:pt x="f5" y="f13"/>
                  </a:cubicBezTo>
                  <a:cubicBezTo>
                    <a:pt x="f14" y="f5"/>
                    <a:pt x="f15" y="f16"/>
                    <a:pt x="f6" y="f17"/>
                  </a:cubicBezTo>
                  <a:cubicBezTo>
                    <a:pt x="f6" y="f18"/>
                    <a:pt x="f19" y="f11"/>
                    <a:pt x="f20" y="f11"/>
                  </a:cubicBezTo>
                  <a:cubicBezTo>
                    <a:pt x="f21" y="f9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3"/>
                  </a:cubicBezTo>
                  <a:cubicBezTo>
                    <a:pt x="f29" y="f11"/>
                    <a:pt x="f30" y="f7"/>
                    <a:pt x="f8" y="f9"/>
                  </a:cubicBezTo>
                  <a:close/>
                </a:path>
              </a:pathLst>
            </a:custGeom>
            <a:solidFill>
              <a:srgbClr val="B5A0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9">
              <a:extLst>
                <a:ext uri="{FF2B5EF4-FFF2-40B4-BE49-F238E27FC236}">
                  <a16:creationId xmlns:a16="http://schemas.microsoft.com/office/drawing/2014/main" id="{4231BE73-3AF9-94A4-9682-C4F637371085}"/>
                </a:ext>
              </a:extLst>
            </p:cNvPr>
            <p:cNvSpPr/>
            <p:nvPr/>
          </p:nvSpPr>
          <p:spPr>
            <a:xfrm>
              <a:off x="11752261" y="8281985"/>
              <a:ext cx="5745166" cy="7429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9"/>
                <a:gd name="f7" fmla="val 107"/>
                <a:gd name="f8" fmla="val 814"/>
                <a:gd name="f9" fmla="val 824"/>
                <a:gd name="f10" fmla="val 3"/>
                <a:gd name="f11" fmla="val 12"/>
                <a:gd name="f12" fmla="val 828"/>
                <a:gd name="f13" fmla="val 21"/>
                <a:gd name="f14" fmla="val 827"/>
                <a:gd name="f15" fmla="val 30"/>
                <a:gd name="f16" fmla="val 817"/>
                <a:gd name="f17" fmla="val 32"/>
                <a:gd name="f18" fmla="val 809"/>
                <a:gd name="f19" fmla="val 33"/>
                <a:gd name="f20" fmla="val 769"/>
                <a:gd name="f21" fmla="val 38"/>
                <a:gd name="f22" fmla="val 729"/>
                <a:gd name="f23" fmla="val 43"/>
                <a:gd name="f24" fmla="val 689"/>
                <a:gd name="f25" fmla="val 47"/>
                <a:gd name="f26" fmla="val 556"/>
                <a:gd name="f27" fmla="val 61"/>
                <a:gd name="f28" fmla="val 423"/>
                <a:gd name="f29" fmla="val 74"/>
                <a:gd name="f30" fmla="val 290"/>
                <a:gd name="f31" fmla="val 87"/>
                <a:gd name="f32" fmla="val 216"/>
                <a:gd name="f33" fmla="val 94"/>
                <a:gd name="f34" fmla="val 142"/>
                <a:gd name="f35" fmla="val 99"/>
                <a:gd name="f36" fmla="val 67"/>
                <a:gd name="f37" fmla="val 104"/>
                <a:gd name="f38" fmla="val 106"/>
                <a:gd name="f39" fmla="val 17"/>
                <a:gd name="f40" fmla="val 84"/>
                <a:gd name="f41" fmla="val 7"/>
                <a:gd name="f42" fmla="val 78"/>
                <a:gd name="f43" fmla="val 14"/>
                <a:gd name="f44" fmla="val 81"/>
                <a:gd name="f45" fmla="val 82"/>
                <a:gd name="f46" fmla="val 49"/>
                <a:gd name="f47" fmla="val 88"/>
                <a:gd name="f48" fmla="val 85"/>
                <a:gd name="f49" fmla="val 120"/>
                <a:gd name="f50" fmla="val 135"/>
                <a:gd name="f51" fmla="val 137"/>
                <a:gd name="f52" fmla="val 65"/>
                <a:gd name="f53" fmla="val 145"/>
                <a:gd name="f54" fmla="val 62"/>
                <a:gd name="f55" fmla="val 153"/>
                <a:gd name="f56" fmla="val 162"/>
                <a:gd name="f57" fmla="val 64"/>
                <a:gd name="f58" fmla="val 173"/>
                <a:gd name="f59" fmla="val 73"/>
                <a:gd name="f60" fmla="val 184"/>
                <a:gd name="f61" fmla="val 199"/>
                <a:gd name="f62" fmla="val 79"/>
                <a:gd name="f63" fmla="val 210"/>
                <a:gd name="f64" fmla="val 220"/>
                <a:gd name="f65" fmla="val 231"/>
                <a:gd name="f66" fmla="val 76"/>
                <a:gd name="f67" fmla="val 239"/>
                <a:gd name="f68" fmla="val 248"/>
                <a:gd name="f69" fmla="val 75"/>
                <a:gd name="f70" fmla="val 256"/>
                <a:gd name="f71" fmla="val 72"/>
                <a:gd name="f72" fmla="val 264"/>
                <a:gd name="f73" fmla="val 70"/>
                <a:gd name="f74" fmla="val 273"/>
                <a:gd name="f75" fmla="val 282"/>
                <a:gd name="f76" fmla="val 71"/>
                <a:gd name="f77" fmla="val 291"/>
                <a:gd name="f78" fmla="val 300"/>
                <a:gd name="f79" fmla="val 308"/>
                <a:gd name="f80" fmla="val 69"/>
                <a:gd name="f81" fmla="val 322"/>
                <a:gd name="f82" fmla="val 330"/>
                <a:gd name="f83" fmla="val 332"/>
                <a:gd name="f84" fmla="val 50"/>
                <a:gd name="f85" fmla="val 336"/>
                <a:gd name="f86" fmla="val 341"/>
                <a:gd name="f87" fmla="val 346"/>
                <a:gd name="f88" fmla="val 352"/>
                <a:gd name="f89" fmla="val 358"/>
                <a:gd name="f90" fmla="val 362"/>
                <a:gd name="f91" fmla="val 53"/>
                <a:gd name="f92" fmla="val 372"/>
                <a:gd name="f93" fmla="val 63"/>
                <a:gd name="f94" fmla="val 383"/>
                <a:gd name="f95" fmla="val 396"/>
                <a:gd name="f96" fmla="val 60"/>
                <a:gd name="f97" fmla="val 405"/>
                <a:gd name="f98" fmla="val 58"/>
                <a:gd name="f99" fmla="val 415"/>
                <a:gd name="f100" fmla="val 59"/>
                <a:gd name="f101" fmla="val 424"/>
                <a:gd name="f102" fmla="val 56"/>
                <a:gd name="f103" fmla="val 432"/>
                <a:gd name="f104" fmla="val 54"/>
                <a:gd name="f105" fmla="val 441"/>
                <a:gd name="f106" fmla="val 55"/>
                <a:gd name="f107" fmla="val 450"/>
                <a:gd name="f108" fmla="val 460"/>
                <a:gd name="f109" fmla="val 469"/>
                <a:gd name="f110" fmla="val 479"/>
                <a:gd name="f111" fmla="val 52"/>
                <a:gd name="f112" fmla="val 487"/>
                <a:gd name="f113" fmla="val 51"/>
                <a:gd name="f114" fmla="val 495"/>
                <a:gd name="f115" fmla="val 503"/>
                <a:gd name="f116" fmla="val 524"/>
                <a:gd name="f117" fmla="val 57"/>
                <a:gd name="f118" fmla="val 521"/>
                <a:gd name="f119" fmla="val 41"/>
                <a:gd name="f120" fmla="val 531"/>
                <a:gd name="f121" fmla="val 26"/>
                <a:gd name="f122" fmla="val 537"/>
                <a:gd name="f123" fmla="val 27"/>
                <a:gd name="f124" fmla="val 544"/>
                <a:gd name="f125" fmla="val 28"/>
                <a:gd name="f126" fmla="val 559"/>
                <a:gd name="f127" fmla="val 36"/>
                <a:gd name="f128" fmla="val 571"/>
                <a:gd name="f129" fmla="val 592"/>
                <a:gd name="f130" fmla="val 42"/>
                <a:gd name="f131" fmla="val 602"/>
                <a:gd name="f132" fmla="val 613"/>
                <a:gd name="f133" fmla="val 40"/>
                <a:gd name="f134" fmla="val 623"/>
                <a:gd name="f135" fmla="val 39"/>
                <a:gd name="f136" fmla="val 631"/>
                <a:gd name="f137" fmla="val 639"/>
                <a:gd name="f138" fmla="val 647"/>
                <a:gd name="f139" fmla="val 655"/>
                <a:gd name="f140" fmla="val 35"/>
                <a:gd name="f141" fmla="val 664"/>
                <a:gd name="f142" fmla="val 34"/>
                <a:gd name="f143" fmla="val 672"/>
                <a:gd name="f144" fmla="val 682"/>
                <a:gd name="f145" fmla="val 693"/>
                <a:gd name="f146" fmla="val 31"/>
                <a:gd name="f147" fmla="val 703"/>
                <a:gd name="f148" fmla="val 710"/>
                <a:gd name="f149" fmla="val 717"/>
                <a:gd name="f150" fmla="val 725"/>
                <a:gd name="f151" fmla="val 29"/>
                <a:gd name="f152" fmla="val 720"/>
                <a:gd name="f153" fmla="val 24"/>
                <a:gd name="f154" fmla="val 707"/>
                <a:gd name="f155" fmla="val 716"/>
                <a:gd name="f156" fmla="val 10"/>
                <a:gd name="f157" fmla="val 723"/>
                <a:gd name="f158" fmla="val 6"/>
                <a:gd name="f159" fmla="val 730"/>
                <a:gd name="f160" fmla="val 737"/>
                <a:gd name="f161" fmla="val 8"/>
                <a:gd name="f162" fmla="val 754"/>
                <a:gd name="f163" fmla="val 789"/>
                <a:gd name="f164" fmla="val 803"/>
                <a:gd name="f165" fmla="val 812"/>
                <a:gd name="f166" fmla="val 15"/>
                <a:gd name="f167" fmla="+- 0 0 -90"/>
                <a:gd name="f168" fmla="*/ f3 1 829"/>
                <a:gd name="f169" fmla="*/ f4 1 107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829"/>
                <a:gd name="f178" fmla="*/ f174 1 107"/>
                <a:gd name="f179" fmla="*/ 814 f175 1"/>
                <a:gd name="f180" fmla="*/ 0 f174 1"/>
                <a:gd name="f181" fmla="*/ 828 f175 1"/>
                <a:gd name="f182" fmla="*/ 21 f174 1"/>
                <a:gd name="f183" fmla="*/ 809 f175 1"/>
                <a:gd name="f184" fmla="*/ 33 f174 1"/>
                <a:gd name="f185" fmla="*/ 689 f175 1"/>
                <a:gd name="f186" fmla="*/ 47 f174 1"/>
                <a:gd name="f187" fmla="*/ 290 f175 1"/>
                <a:gd name="f188" fmla="*/ 87 f174 1"/>
                <a:gd name="f189" fmla="*/ 67 f175 1"/>
                <a:gd name="f190" fmla="*/ 104 f174 1"/>
                <a:gd name="f191" fmla="*/ 0 f175 1"/>
                <a:gd name="f192" fmla="*/ 84 f174 1"/>
                <a:gd name="f193" fmla="*/ 21 f175 1"/>
                <a:gd name="f194" fmla="*/ 82 f174 1"/>
                <a:gd name="f195" fmla="*/ 106 f175 1"/>
                <a:gd name="f196" fmla="*/ 85 f174 1"/>
                <a:gd name="f197" fmla="*/ 137 f175 1"/>
                <a:gd name="f198" fmla="*/ 65 f174 1"/>
                <a:gd name="f199" fmla="*/ 162 f175 1"/>
                <a:gd name="f200" fmla="*/ 64 f174 1"/>
                <a:gd name="f201" fmla="*/ 199 f175 1"/>
                <a:gd name="f202" fmla="*/ 79 f174 1"/>
                <a:gd name="f203" fmla="*/ 231 f175 1"/>
                <a:gd name="f204" fmla="*/ 76 f174 1"/>
                <a:gd name="f205" fmla="*/ 256 f175 1"/>
                <a:gd name="f206" fmla="*/ 72 f174 1"/>
                <a:gd name="f207" fmla="*/ 282 f175 1"/>
                <a:gd name="f208" fmla="*/ 71 f174 1"/>
                <a:gd name="f209" fmla="*/ 308 f175 1"/>
                <a:gd name="f210" fmla="*/ 69 f174 1"/>
                <a:gd name="f211" fmla="*/ 332 f175 1"/>
                <a:gd name="f212" fmla="*/ 50 f174 1"/>
                <a:gd name="f213" fmla="*/ 346 f175 1"/>
                <a:gd name="f214" fmla="*/ 362 f175 1"/>
                <a:gd name="f215" fmla="*/ 53 f174 1"/>
                <a:gd name="f216" fmla="*/ 396 f175 1"/>
                <a:gd name="f217" fmla="*/ 60 f174 1"/>
                <a:gd name="f218" fmla="*/ 424 f175 1"/>
                <a:gd name="f219" fmla="*/ 56 f174 1"/>
                <a:gd name="f220" fmla="*/ 450 f175 1"/>
                <a:gd name="f221" fmla="*/ 54 f174 1"/>
                <a:gd name="f222" fmla="*/ 479 f175 1"/>
                <a:gd name="f223" fmla="*/ 52 f174 1"/>
                <a:gd name="f224" fmla="*/ 503 f175 1"/>
                <a:gd name="f225" fmla="*/ 51 f174 1"/>
                <a:gd name="f226" fmla="*/ 524 f175 1"/>
                <a:gd name="f227" fmla="*/ 30 f174 1"/>
                <a:gd name="f228" fmla="*/ 544 f175 1"/>
                <a:gd name="f229" fmla="*/ 28 f174 1"/>
                <a:gd name="f230" fmla="*/ 592 f175 1"/>
                <a:gd name="f231" fmla="*/ 42 f174 1"/>
                <a:gd name="f232" fmla="*/ 623 f175 1"/>
                <a:gd name="f233" fmla="*/ 39 f174 1"/>
                <a:gd name="f234" fmla="*/ 647 f175 1"/>
                <a:gd name="f235" fmla="*/ 36 f174 1"/>
                <a:gd name="f236" fmla="*/ 672 f175 1"/>
                <a:gd name="f237" fmla="*/ 32 f174 1"/>
                <a:gd name="f238" fmla="*/ 703 f175 1"/>
                <a:gd name="f239" fmla="*/ 31 f174 1"/>
                <a:gd name="f240" fmla="*/ 725 f175 1"/>
                <a:gd name="f241" fmla="*/ 29 f174 1"/>
                <a:gd name="f242" fmla="*/ 716 f175 1"/>
                <a:gd name="f243" fmla="*/ 10 f174 1"/>
                <a:gd name="f244" fmla="*/ 737 f175 1"/>
                <a:gd name="f245" fmla="*/ 8 f174 1"/>
                <a:gd name="f246" fmla="*/ 789 f175 1"/>
                <a:gd name="f247" fmla="+- f176 0 f1"/>
                <a:gd name="f248" fmla="*/ f179 1 829"/>
                <a:gd name="f249" fmla="*/ f180 1 107"/>
                <a:gd name="f250" fmla="*/ f181 1 829"/>
                <a:gd name="f251" fmla="*/ f182 1 107"/>
                <a:gd name="f252" fmla="*/ f183 1 829"/>
                <a:gd name="f253" fmla="*/ f184 1 107"/>
                <a:gd name="f254" fmla="*/ f185 1 829"/>
                <a:gd name="f255" fmla="*/ f186 1 107"/>
                <a:gd name="f256" fmla="*/ f187 1 829"/>
                <a:gd name="f257" fmla="*/ f188 1 107"/>
                <a:gd name="f258" fmla="*/ f189 1 829"/>
                <a:gd name="f259" fmla="*/ f190 1 107"/>
                <a:gd name="f260" fmla="*/ f191 1 829"/>
                <a:gd name="f261" fmla="*/ f192 1 107"/>
                <a:gd name="f262" fmla="*/ f193 1 829"/>
                <a:gd name="f263" fmla="*/ f194 1 107"/>
                <a:gd name="f264" fmla="*/ f195 1 829"/>
                <a:gd name="f265" fmla="*/ f196 1 107"/>
                <a:gd name="f266" fmla="*/ f197 1 829"/>
                <a:gd name="f267" fmla="*/ f198 1 107"/>
                <a:gd name="f268" fmla="*/ f199 1 829"/>
                <a:gd name="f269" fmla="*/ f200 1 107"/>
                <a:gd name="f270" fmla="*/ f201 1 829"/>
                <a:gd name="f271" fmla="*/ f202 1 107"/>
                <a:gd name="f272" fmla="*/ f203 1 829"/>
                <a:gd name="f273" fmla="*/ f204 1 107"/>
                <a:gd name="f274" fmla="*/ f205 1 829"/>
                <a:gd name="f275" fmla="*/ f206 1 107"/>
                <a:gd name="f276" fmla="*/ f207 1 829"/>
                <a:gd name="f277" fmla="*/ f208 1 107"/>
                <a:gd name="f278" fmla="*/ f209 1 829"/>
                <a:gd name="f279" fmla="*/ f210 1 107"/>
                <a:gd name="f280" fmla="*/ f211 1 829"/>
                <a:gd name="f281" fmla="*/ f212 1 107"/>
                <a:gd name="f282" fmla="*/ f213 1 829"/>
                <a:gd name="f283" fmla="*/ f214 1 829"/>
                <a:gd name="f284" fmla="*/ f215 1 107"/>
                <a:gd name="f285" fmla="*/ f216 1 829"/>
                <a:gd name="f286" fmla="*/ f217 1 107"/>
                <a:gd name="f287" fmla="*/ f218 1 829"/>
                <a:gd name="f288" fmla="*/ f219 1 107"/>
                <a:gd name="f289" fmla="*/ f220 1 829"/>
                <a:gd name="f290" fmla="*/ f221 1 107"/>
                <a:gd name="f291" fmla="*/ f222 1 829"/>
                <a:gd name="f292" fmla="*/ f223 1 107"/>
                <a:gd name="f293" fmla="*/ f224 1 829"/>
                <a:gd name="f294" fmla="*/ f225 1 107"/>
                <a:gd name="f295" fmla="*/ f226 1 829"/>
                <a:gd name="f296" fmla="*/ f227 1 107"/>
                <a:gd name="f297" fmla="*/ f228 1 829"/>
                <a:gd name="f298" fmla="*/ f229 1 107"/>
                <a:gd name="f299" fmla="*/ f230 1 829"/>
                <a:gd name="f300" fmla="*/ f231 1 107"/>
                <a:gd name="f301" fmla="*/ f232 1 829"/>
                <a:gd name="f302" fmla="*/ f233 1 107"/>
                <a:gd name="f303" fmla="*/ f234 1 829"/>
                <a:gd name="f304" fmla="*/ f235 1 107"/>
                <a:gd name="f305" fmla="*/ f236 1 829"/>
                <a:gd name="f306" fmla="*/ f237 1 107"/>
                <a:gd name="f307" fmla="*/ f238 1 829"/>
                <a:gd name="f308" fmla="*/ f239 1 107"/>
                <a:gd name="f309" fmla="*/ f240 1 829"/>
                <a:gd name="f310" fmla="*/ f241 1 107"/>
                <a:gd name="f311" fmla="*/ f242 1 829"/>
                <a:gd name="f312" fmla="*/ f243 1 107"/>
                <a:gd name="f313" fmla="*/ f244 1 829"/>
                <a:gd name="f314" fmla="*/ f245 1 107"/>
                <a:gd name="f315" fmla="*/ f246 1 829"/>
                <a:gd name="f316" fmla="*/ 0 1 f177"/>
                <a:gd name="f317" fmla="*/ f171 1 f177"/>
                <a:gd name="f318" fmla="*/ 0 1 f178"/>
                <a:gd name="f319" fmla="*/ f172 1 f178"/>
                <a:gd name="f320" fmla="*/ f248 1 f177"/>
                <a:gd name="f321" fmla="*/ f249 1 f178"/>
                <a:gd name="f322" fmla="*/ f250 1 f177"/>
                <a:gd name="f323" fmla="*/ f251 1 f178"/>
                <a:gd name="f324" fmla="*/ f252 1 f177"/>
                <a:gd name="f325" fmla="*/ f253 1 f178"/>
                <a:gd name="f326" fmla="*/ f254 1 f177"/>
                <a:gd name="f327" fmla="*/ f255 1 f178"/>
                <a:gd name="f328" fmla="*/ f256 1 f177"/>
                <a:gd name="f329" fmla="*/ f257 1 f178"/>
                <a:gd name="f330" fmla="*/ f258 1 f177"/>
                <a:gd name="f331" fmla="*/ f259 1 f178"/>
                <a:gd name="f332" fmla="*/ f260 1 f177"/>
                <a:gd name="f333" fmla="*/ f261 1 f178"/>
                <a:gd name="f334" fmla="*/ f262 1 f177"/>
                <a:gd name="f335" fmla="*/ f263 1 f178"/>
                <a:gd name="f336" fmla="*/ f264 1 f177"/>
                <a:gd name="f337" fmla="*/ f265 1 f178"/>
                <a:gd name="f338" fmla="*/ f266 1 f177"/>
                <a:gd name="f339" fmla="*/ f267 1 f178"/>
                <a:gd name="f340" fmla="*/ f268 1 f177"/>
                <a:gd name="f341" fmla="*/ f269 1 f178"/>
                <a:gd name="f342" fmla="*/ f270 1 f177"/>
                <a:gd name="f343" fmla="*/ f271 1 f178"/>
                <a:gd name="f344" fmla="*/ f272 1 f177"/>
                <a:gd name="f345" fmla="*/ f273 1 f178"/>
                <a:gd name="f346" fmla="*/ f274 1 f177"/>
                <a:gd name="f347" fmla="*/ f275 1 f178"/>
                <a:gd name="f348" fmla="*/ f276 1 f177"/>
                <a:gd name="f349" fmla="*/ f277 1 f178"/>
                <a:gd name="f350" fmla="*/ f278 1 f177"/>
                <a:gd name="f351" fmla="*/ f279 1 f178"/>
                <a:gd name="f352" fmla="*/ f280 1 f177"/>
                <a:gd name="f353" fmla="*/ f281 1 f178"/>
                <a:gd name="f354" fmla="*/ f282 1 f177"/>
                <a:gd name="f355" fmla="*/ f283 1 f177"/>
                <a:gd name="f356" fmla="*/ f284 1 f178"/>
                <a:gd name="f357" fmla="*/ f285 1 f177"/>
                <a:gd name="f358" fmla="*/ f286 1 f178"/>
                <a:gd name="f359" fmla="*/ f287 1 f177"/>
                <a:gd name="f360" fmla="*/ f288 1 f178"/>
                <a:gd name="f361" fmla="*/ f289 1 f177"/>
                <a:gd name="f362" fmla="*/ f290 1 f178"/>
                <a:gd name="f363" fmla="*/ f291 1 f177"/>
                <a:gd name="f364" fmla="*/ f292 1 f178"/>
                <a:gd name="f365" fmla="*/ f293 1 f177"/>
                <a:gd name="f366" fmla="*/ f294 1 f178"/>
                <a:gd name="f367" fmla="*/ f295 1 f177"/>
                <a:gd name="f368" fmla="*/ f296 1 f178"/>
                <a:gd name="f369" fmla="*/ f297 1 f177"/>
                <a:gd name="f370" fmla="*/ f298 1 f178"/>
                <a:gd name="f371" fmla="*/ f299 1 f177"/>
                <a:gd name="f372" fmla="*/ f300 1 f178"/>
                <a:gd name="f373" fmla="*/ f301 1 f177"/>
                <a:gd name="f374" fmla="*/ f302 1 f178"/>
                <a:gd name="f375" fmla="*/ f303 1 f177"/>
                <a:gd name="f376" fmla="*/ f304 1 f178"/>
                <a:gd name="f377" fmla="*/ f305 1 f177"/>
                <a:gd name="f378" fmla="*/ f306 1 f178"/>
                <a:gd name="f379" fmla="*/ f307 1 f177"/>
                <a:gd name="f380" fmla="*/ f308 1 f178"/>
                <a:gd name="f381" fmla="*/ f309 1 f177"/>
                <a:gd name="f382" fmla="*/ f310 1 f178"/>
                <a:gd name="f383" fmla="*/ f311 1 f177"/>
                <a:gd name="f384" fmla="*/ f312 1 f178"/>
                <a:gd name="f385" fmla="*/ f313 1 f177"/>
                <a:gd name="f386" fmla="*/ f314 1 f178"/>
                <a:gd name="f387" fmla="*/ f315 1 f177"/>
                <a:gd name="f388" fmla="*/ f316 f168 1"/>
                <a:gd name="f389" fmla="*/ f317 f168 1"/>
                <a:gd name="f390" fmla="*/ f319 f169 1"/>
                <a:gd name="f391" fmla="*/ f318 f169 1"/>
                <a:gd name="f392" fmla="*/ f320 f168 1"/>
                <a:gd name="f393" fmla="*/ f321 f169 1"/>
                <a:gd name="f394" fmla="*/ f322 f168 1"/>
                <a:gd name="f395" fmla="*/ f323 f169 1"/>
                <a:gd name="f396" fmla="*/ f324 f168 1"/>
                <a:gd name="f397" fmla="*/ f325 f169 1"/>
                <a:gd name="f398" fmla="*/ f326 f168 1"/>
                <a:gd name="f399" fmla="*/ f327 f169 1"/>
                <a:gd name="f400" fmla="*/ f328 f168 1"/>
                <a:gd name="f401" fmla="*/ f329 f169 1"/>
                <a:gd name="f402" fmla="*/ f330 f168 1"/>
                <a:gd name="f403" fmla="*/ f331 f169 1"/>
                <a:gd name="f404" fmla="*/ f332 f168 1"/>
                <a:gd name="f405" fmla="*/ f333 f169 1"/>
                <a:gd name="f406" fmla="*/ f334 f168 1"/>
                <a:gd name="f407" fmla="*/ f335 f169 1"/>
                <a:gd name="f408" fmla="*/ f336 f168 1"/>
                <a:gd name="f409" fmla="*/ f337 f169 1"/>
                <a:gd name="f410" fmla="*/ f338 f168 1"/>
                <a:gd name="f411" fmla="*/ f339 f169 1"/>
                <a:gd name="f412" fmla="*/ f340 f168 1"/>
                <a:gd name="f413" fmla="*/ f341 f169 1"/>
                <a:gd name="f414" fmla="*/ f342 f168 1"/>
                <a:gd name="f415" fmla="*/ f343 f169 1"/>
                <a:gd name="f416" fmla="*/ f344 f168 1"/>
                <a:gd name="f417" fmla="*/ f345 f169 1"/>
                <a:gd name="f418" fmla="*/ f346 f168 1"/>
                <a:gd name="f419" fmla="*/ f347 f169 1"/>
                <a:gd name="f420" fmla="*/ f348 f168 1"/>
                <a:gd name="f421" fmla="*/ f349 f169 1"/>
                <a:gd name="f422" fmla="*/ f350 f168 1"/>
                <a:gd name="f423" fmla="*/ f351 f169 1"/>
                <a:gd name="f424" fmla="*/ f352 f168 1"/>
                <a:gd name="f425" fmla="*/ f353 f169 1"/>
                <a:gd name="f426" fmla="*/ f354 f168 1"/>
                <a:gd name="f427" fmla="*/ f355 f168 1"/>
                <a:gd name="f428" fmla="*/ f356 f169 1"/>
                <a:gd name="f429" fmla="*/ f357 f168 1"/>
                <a:gd name="f430" fmla="*/ f358 f169 1"/>
                <a:gd name="f431" fmla="*/ f359 f168 1"/>
                <a:gd name="f432" fmla="*/ f360 f169 1"/>
                <a:gd name="f433" fmla="*/ f361 f168 1"/>
                <a:gd name="f434" fmla="*/ f362 f169 1"/>
                <a:gd name="f435" fmla="*/ f363 f168 1"/>
                <a:gd name="f436" fmla="*/ f364 f169 1"/>
                <a:gd name="f437" fmla="*/ f365 f168 1"/>
                <a:gd name="f438" fmla="*/ f366 f169 1"/>
                <a:gd name="f439" fmla="*/ f367 f168 1"/>
                <a:gd name="f440" fmla="*/ f368 f169 1"/>
                <a:gd name="f441" fmla="*/ f369 f168 1"/>
                <a:gd name="f442" fmla="*/ f370 f169 1"/>
                <a:gd name="f443" fmla="*/ f371 f168 1"/>
                <a:gd name="f444" fmla="*/ f372 f169 1"/>
                <a:gd name="f445" fmla="*/ f373 f168 1"/>
                <a:gd name="f446" fmla="*/ f374 f169 1"/>
                <a:gd name="f447" fmla="*/ f375 f168 1"/>
                <a:gd name="f448" fmla="*/ f376 f169 1"/>
                <a:gd name="f449" fmla="*/ f377 f168 1"/>
                <a:gd name="f450" fmla="*/ f378 f169 1"/>
                <a:gd name="f451" fmla="*/ f379 f168 1"/>
                <a:gd name="f452" fmla="*/ f380 f169 1"/>
                <a:gd name="f453" fmla="*/ f381 f168 1"/>
                <a:gd name="f454" fmla="*/ f382 f169 1"/>
                <a:gd name="f455" fmla="*/ f383 f168 1"/>
                <a:gd name="f456" fmla="*/ f384 f169 1"/>
                <a:gd name="f457" fmla="*/ f385 f168 1"/>
                <a:gd name="f458" fmla="*/ f386 f169 1"/>
                <a:gd name="f459" fmla="*/ f387 f1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7">
                  <a:pos x="f392" y="f393"/>
                </a:cxn>
                <a:cxn ang="f247">
                  <a:pos x="f394" y="f395"/>
                </a:cxn>
                <a:cxn ang="f247">
                  <a:pos x="f396" y="f397"/>
                </a:cxn>
                <a:cxn ang="f247">
                  <a:pos x="f398" y="f399"/>
                </a:cxn>
                <a:cxn ang="f247">
                  <a:pos x="f400" y="f401"/>
                </a:cxn>
                <a:cxn ang="f247">
                  <a:pos x="f402" y="f403"/>
                </a:cxn>
                <a:cxn ang="f247">
                  <a:pos x="f404" y="f405"/>
                </a:cxn>
                <a:cxn ang="f247">
                  <a:pos x="f406" y="f407"/>
                </a:cxn>
                <a:cxn ang="f247">
                  <a:pos x="f408" y="f409"/>
                </a:cxn>
                <a:cxn ang="f247">
                  <a:pos x="f410" y="f411"/>
                </a:cxn>
                <a:cxn ang="f247">
                  <a:pos x="f412" y="f413"/>
                </a:cxn>
                <a:cxn ang="f247">
                  <a:pos x="f414" y="f415"/>
                </a:cxn>
                <a:cxn ang="f247">
                  <a:pos x="f416" y="f417"/>
                </a:cxn>
                <a:cxn ang="f247">
                  <a:pos x="f418" y="f419"/>
                </a:cxn>
                <a:cxn ang="f247">
                  <a:pos x="f420" y="f421"/>
                </a:cxn>
                <a:cxn ang="f247">
                  <a:pos x="f422" y="f423"/>
                </a:cxn>
                <a:cxn ang="f247">
                  <a:pos x="f424" y="f425"/>
                </a:cxn>
                <a:cxn ang="f247">
                  <a:pos x="f426" y="f399"/>
                </a:cxn>
                <a:cxn ang="f247">
                  <a:pos x="f427" y="f428"/>
                </a:cxn>
                <a:cxn ang="f247">
                  <a:pos x="f429" y="f430"/>
                </a:cxn>
                <a:cxn ang="f247">
                  <a:pos x="f431" y="f432"/>
                </a:cxn>
                <a:cxn ang="f247">
                  <a:pos x="f433" y="f434"/>
                </a:cxn>
                <a:cxn ang="f247">
                  <a:pos x="f435" y="f436"/>
                </a:cxn>
                <a:cxn ang="f247">
                  <a:pos x="f437" y="f438"/>
                </a:cxn>
                <a:cxn ang="f247">
                  <a:pos x="f439" y="f440"/>
                </a:cxn>
                <a:cxn ang="f247">
                  <a:pos x="f441" y="f442"/>
                </a:cxn>
                <a:cxn ang="f247">
                  <a:pos x="f443" y="f444"/>
                </a:cxn>
                <a:cxn ang="f247">
                  <a:pos x="f445" y="f446"/>
                </a:cxn>
                <a:cxn ang="f247">
                  <a:pos x="f447" y="f448"/>
                </a:cxn>
                <a:cxn ang="f247">
                  <a:pos x="f449" y="f450"/>
                </a:cxn>
                <a:cxn ang="f247">
                  <a:pos x="f451" y="f452"/>
                </a:cxn>
                <a:cxn ang="f247">
                  <a:pos x="f453" y="f454"/>
                </a:cxn>
                <a:cxn ang="f247">
                  <a:pos x="f455" y="f456"/>
                </a:cxn>
                <a:cxn ang="f247">
                  <a:pos x="f457" y="f458"/>
                </a:cxn>
                <a:cxn ang="f247">
                  <a:pos x="f459" y="f395"/>
                </a:cxn>
                <a:cxn ang="f247">
                  <a:pos x="f392" y="f393"/>
                </a:cxn>
              </a:cxnLst>
              <a:rect l="f388" t="f391" r="f389" b="f390"/>
              <a:pathLst>
                <a:path w="829" h="107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3" y="f38"/>
                    <a:pt x="f39" y="f7"/>
                    <a:pt x="f5" y="f40"/>
                  </a:cubicBezTo>
                  <a:cubicBezTo>
                    <a:pt x="f41" y="f42"/>
                    <a:pt x="f43" y="f44"/>
                    <a:pt x="f13" y="f45"/>
                  </a:cubicBezTo>
                  <a:cubicBezTo>
                    <a:pt x="f46" y="f47"/>
                    <a:pt x="f42" y="f31"/>
                    <a:pt x="f38" y="f48"/>
                  </a:cubicBezTo>
                  <a:cubicBezTo>
                    <a:pt x="f49" y="f40"/>
                    <a:pt x="f50" y="f40"/>
                    <a:pt x="f51" y="f52"/>
                  </a:cubicBezTo>
                  <a:cubicBezTo>
                    <a:pt x="f53" y="f54"/>
                    <a:pt x="f55" y="f54"/>
                    <a:pt x="f56" y="f57"/>
                  </a:cubicBezTo>
                  <a:cubicBezTo>
                    <a:pt x="f58" y="f59"/>
                    <a:pt x="f60" y="f45"/>
                    <a:pt x="f61" y="f62"/>
                  </a:cubicBezTo>
                  <a:cubicBezTo>
                    <a:pt x="f63" y="f42"/>
                    <a:pt x="f64" y="f62"/>
                    <a:pt x="f65" y="f66"/>
                  </a:cubicBezTo>
                  <a:cubicBezTo>
                    <a:pt x="f67" y="f29"/>
                    <a:pt x="f68" y="f69"/>
                    <a:pt x="f70" y="f71"/>
                  </a:cubicBezTo>
                  <a:cubicBezTo>
                    <a:pt x="f72" y="f73"/>
                    <a:pt x="f74" y="f73"/>
                    <a:pt x="f75" y="f76"/>
                  </a:cubicBezTo>
                  <a:cubicBezTo>
                    <a:pt x="f77" y="f73"/>
                    <a:pt x="f78" y="f76"/>
                    <a:pt x="f79" y="f80"/>
                  </a:cubicBezTo>
                  <a:cubicBezTo>
                    <a:pt x="f81" y="f73"/>
                    <a:pt x="f82" y="f57"/>
                    <a:pt x="f83" y="f84"/>
                  </a:cubicBezTo>
                  <a:cubicBezTo>
                    <a:pt x="f85" y="f25"/>
                    <a:pt x="f86" y="f25"/>
                    <a:pt x="f87" y="f25"/>
                  </a:cubicBezTo>
                  <a:cubicBezTo>
                    <a:pt x="f88" y="f25"/>
                    <a:pt x="f89" y="f46"/>
                    <a:pt x="f90" y="f91"/>
                  </a:cubicBezTo>
                  <a:cubicBezTo>
                    <a:pt x="f92" y="f93"/>
                    <a:pt x="f94" y="f57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4"/>
                  </a:cubicBezTo>
                  <a:cubicBezTo>
                    <a:pt x="f108" y="f104"/>
                    <a:pt x="f109" y="f106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7"/>
                    <a:pt x="f118" y="f119"/>
                    <a:pt x="f116" y="f15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04"/>
                    <a:pt x="f129" y="f130"/>
                  </a:cubicBezTo>
                  <a:cubicBezTo>
                    <a:pt x="f131" y="f23"/>
                    <a:pt x="f132" y="f133"/>
                    <a:pt x="f134" y="f135"/>
                  </a:cubicBezTo>
                  <a:cubicBezTo>
                    <a:pt x="f136" y="f135"/>
                    <a:pt x="f137" y="f135"/>
                    <a:pt x="f138" y="f127"/>
                  </a:cubicBezTo>
                  <a:cubicBezTo>
                    <a:pt x="f139" y="f140"/>
                    <a:pt x="f141" y="f142"/>
                    <a:pt x="f143" y="f17"/>
                  </a:cubicBezTo>
                  <a:cubicBezTo>
                    <a:pt x="f144" y="f15"/>
                    <a:pt x="f145" y="f146"/>
                    <a:pt x="f147" y="f146"/>
                  </a:cubicBezTo>
                  <a:cubicBezTo>
                    <a:pt x="f148" y="f146"/>
                    <a:pt x="f149" y="f146"/>
                    <a:pt x="f150" y="f151"/>
                  </a:cubicBezTo>
                  <a:cubicBezTo>
                    <a:pt x="f152" y="f153"/>
                    <a:pt x="f154" y="f13"/>
                    <a:pt x="f155" y="f156"/>
                  </a:cubicBezTo>
                  <a:cubicBezTo>
                    <a:pt x="f157" y="f158"/>
                    <a:pt x="f159" y="f41"/>
                    <a:pt x="f160" y="f161"/>
                  </a:cubicBezTo>
                  <a:cubicBezTo>
                    <a:pt x="f162" y="f43"/>
                    <a:pt x="f20" y="f125"/>
                    <a:pt x="f163" y="f13"/>
                  </a:cubicBezTo>
                  <a:cubicBezTo>
                    <a:pt x="f164" y="f13"/>
                    <a:pt x="f165" y="f166"/>
                    <a:pt x="f8" y="f5"/>
                  </a:cubicBezTo>
                  <a:close/>
                </a:path>
              </a:pathLst>
            </a:custGeom>
            <a:solidFill>
              <a:srgbClr val="FBF7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0">
              <a:extLst>
                <a:ext uri="{FF2B5EF4-FFF2-40B4-BE49-F238E27FC236}">
                  <a16:creationId xmlns:a16="http://schemas.microsoft.com/office/drawing/2014/main" id="{BE184CA1-4102-97D7-9FA0-436E9C15D2D7}"/>
                </a:ext>
              </a:extLst>
            </p:cNvPr>
            <p:cNvSpPr/>
            <p:nvPr/>
          </p:nvSpPr>
          <p:spPr>
            <a:xfrm>
              <a:off x="11587167" y="8504240"/>
              <a:ext cx="969958" cy="4444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0"/>
                <a:gd name="f7" fmla="val 64"/>
                <a:gd name="f8" fmla="val 136"/>
                <a:gd name="f9" fmla="val 56"/>
                <a:gd name="f10" fmla="val 102"/>
                <a:gd name="f11" fmla="val 69"/>
                <a:gd name="f12" fmla="val 61"/>
                <a:gd name="f13" fmla="val 36"/>
                <a:gd name="f14" fmla="val 54"/>
                <a:gd name="f15" fmla="val 32"/>
                <a:gd name="f16" fmla="val 53"/>
                <a:gd name="f17" fmla="val 28"/>
                <a:gd name="f18" fmla="val 24"/>
                <a:gd name="f19" fmla="val 52"/>
                <a:gd name="f20" fmla="val 15"/>
                <a:gd name="f21" fmla="val 41"/>
                <a:gd name="f22" fmla="val 7"/>
                <a:gd name="f23" fmla="val 30"/>
                <a:gd name="f24" fmla="val 2"/>
                <a:gd name="f25" fmla="val 17"/>
                <a:gd name="f26" fmla="val 13"/>
                <a:gd name="f27" fmla="val 4"/>
                <a:gd name="f28" fmla="val 23"/>
                <a:gd name="f29" fmla="val 3"/>
                <a:gd name="f30" fmla="val 38"/>
                <a:gd name="f31" fmla="val 6"/>
                <a:gd name="f32" fmla="val 42"/>
                <a:gd name="f33" fmla="val 57"/>
                <a:gd name="f34" fmla="val 63"/>
                <a:gd name="f35" fmla="val 71"/>
                <a:gd name="f36" fmla="val 31"/>
                <a:gd name="f37" fmla="val 78"/>
                <a:gd name="f38" fmla="val 33"/>
                <a:gd name="f39" fmla="val 95"/>
                <a:gd name="f40" fmla="val 37"/>
                <a:gd name="f41" fmla="val 113"/>
                <a:gd name="f42" fmla="val 131"/>
                <a:gd name="f43" fmla="val 137"/>
                <a:gd name="f44" fmla="val 48"/>
                <a:gd name="f45" fmla="+- 0 0 -90"/>
                <a:gd name="f46" fmla="*/ f3 1 140"/>
                <a:gd name="f47" fmla="*/ f4 1 6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40"/>
                <a:gd name="f56" fmla="*/ f52 1 64"/>
                <a:gd name="f57" fmla="*/ 136 f53 1"/>
                <a:gd name="f58" fmla="*/ 56 f52 1"/>
                <a:gd name="f59" fmla="*/ 36 f53 1"/>
                <a:gd name="f60" fmla="*/ 54 f52 1"/>
                <a:gd name="f61" fmla="*/ 24 f53 1"/>
                <a:gd name="f62" fmla="*/ 52 f52 1"/>
                <a:gd name="f63" fmla="*/ 2 f53 1"/>
                <a:gd name="f64" fmla="*/ 17 f52 1"/>
                <a:gd name="f65" fmla="*/ 23 f53 1"/>
                <a:gd name="f66" fmla="*/ 3 f52 1"/>
                <a:gd name="f67" fmla="*/ 57 f53 1"/>
                <a:gd name="f68" fmla="*/ 28 f52 1"/>
                <a:gd name="f69" fmla="*/ 78 f53 1"/>
                <a:gd name="f70" fmla="*/ 33 f52 1"/>
                <a:gd name="f71" fmla="*/ 131 f53 1"/>
                <a:gd name="f72" fmla="*/ 37 f52 1"/>
                <a:gd name="f73" fmla="+- f54 0 f1"/>
                <a:gd name="f74" fmla="*/ f57 1 140"/>
                <a:gd name="f75" fmla="*/ f58 1 64"/>
                <a:gd name="f76" fmla="*/ f59 1 140"/>
                <a:gd name="f77" fmla="*/ f60 1 64"/>
                <a:gd name="f78" fmla="*/ f61 1 140"/>
                <a:gd name="f79" fmla="*/ f62 1 64"/>
                <a:gd name="f80" fmla="*/ f63 1 140"/>
                <a:gd name="f81" fmla="*/ f64 1 64"/>
                <a:gd name="f82" fmla="*/ f65 1 140"/>
                <a:gd name="f83" fmla="*/ f66 1 64"/>
                <a:gd name="f84" fmla="*/ f67 1 140"/>
                <a:gd name="f85" fmla="*/ f68 1 64"/>
                <a:gd name="f86" fmla="*/ f69 1 140"/>
                <a:gd name="f87" fmla="*/ f70 1 64"/>
                <a:gd name="f88" fmla="*/ f71 1 140"/>
                <a:gd name="f89" fmla="*/ f72 1 64"/>
                <a:gd name="f90" fmla="*/ 0 1 f55"/>
                <a:gd name="f91" fmla="*/ f49 1 f55"/>
                <a:gd name="f92" fmla="*/ 0 1 f56"/>
                <a:gd name="f93" fmla="*/ f50 1 f56"/>
                <a:gd name="f94" fmla="*/ f74 1 f55"/>
                <a:gd name="f95" fmla="*/ f75 1 f56"/>
                <a:gd name="f96" fmla="*/ f76 1 f55"/>
                <a:gd name="f97" fmla="*/ f77 1 f56"/>
                <a:gd name="f98" fmla="*/ f78 1 f55"/>
                <a:gd name="f99" fmla="*/ f79 1 f56"/>
                <a:gd name="f100" fmla="*/ f80 1 f55"/>
                <a:gd name="f101" fmla="*/ f81 1 f56"/>
                <a:gd name="f102" fmla="*/ f82 1 f55"/>
                <a:gd name="f103" fmla="*/ f83 1 f56"/>
                <a:gd name="f104" fmla="*/ f84 1 f55"/>
                <a:gd name="f105" fmla="*/ f85 1 f56"/>
                <a:gd name="f106" fmla="*/ f86 1 f55"/>
                <a:gd name="f107" fmla="*/ f87 1 f56"/>
                <a:gd name="f108" fmla="*/ f88 1 f55"/>
                <a:gd name="f109" fmla="*/ f89 1 f56"/>
                <a:gd name="f110" fmla="*/ f90 f46 1"/>
                <a:gd name="f111" fmla="*/ f91 f46 1"/>
                <a:gd name="f112" fmla="*/ f93 f47 1"/>
                <a:gd name="f113" fmla="*/ f92 f47 1"/>
                <a:gd name="f114" fmla="*/ f94 f46 1"/>
                <a:gd name="f115" fmla="*/ f95 f47 1"/>
                <a:gd name="f116" fmla="*/ f96 f46 1"/>
                <a:gd name="f117" fmla="*/ f97 f47 1"/>
                <a:gd name="f118" fmla="*/ f98 f46 1"/>
                <a:gd name="f119" fmla="*/ f99 f47 1"/>
                <a:gd name="f120" fmla="*/ f100 f46 1"/>
                <a:gd name="f121" fmla="*/ f101 f47 1"/>
                <a:gd name="f122" fmla="*/ f102 f46 1"/>
                <a:gd name="f123" fmla="*/ f103 f47 1"/>
                <a:gd name="f124" fmla="*/ f104 f46 1"/>
                <a:gd name="f125" fmla="*/ f105 f47 1"/>
                <a:gd name="f126" fmla="*/ f106 f46 1"/>
                <a:gd name="f127" fmla="*/ f107 f47 1"/>
                <a:gd name="f128" fmla="*/ f108 f46 1"/>
                <a:gd name="f129" fmla="*/ f109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4" y="f115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4" y="f115"/>
                </a:cxn>
              </a:cxnLst>
              <a:rect l="f110" t="f113" r="f111" b="f112"/>
              <a:pathLst>
                <a:path w="140" h="64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5" y="f5"/>
                    <a:pt x="f26" y="f27"/>
                    <a:pt x="f28" y="f29"/>
                  </a:cubicBezTo>
                  <a:cubicBezTo>
                    <a:pt x="f30" y="f31"/>
                    <a:pt x="f32" y="f18"/>
                    <a:pt x="f33" y="f17"/>
                  </a:cubicBezTo>
                  <a:cubicBezTo>
                    <a:pt x="f34" y="f15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0"/>
                  </a:cubicBezTo>
                  <a:cubicBezTo>
                    <a:pt x="f43" y="f32"/>
                    <a:pt x="f6" y="f44"/>
                    <a:pt x="f8" y="f9"/>
                  </a:cubicBezTo>
                  <a:close/>
                </a:path>
              </a:pathLst>
            </a:custGeom>
            <a:solidFill>
              <a:srgbClr val="B2DEF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1">
              <a:extLst>
                <a:ext uri="{FF2B5EF4-FFF2-40B4-BE49-F238E27FC236}">
                  <a16:creationId xmlns:a16="http://schemas.microsoft.com/office/drawing/2014/main" id="{85F75850-D245-C350-0928-A2C9C8EE50E4}"/>
                </a:ext>
              </a:extLst>
            </p:cNvPr>
            <p:cNvSpPr/>
            <p:nvPr/>
          </p:nvSpPr>
          <p:spPr>
            <a:xfrm>
              <a:off x="17046573" y="8081960"/>
              <a:ext cx="381003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52"/>
                <a:gd name="f8" fmla="val 50"/>
                <a:gd name="f9" fmla="val 29"/>
                <a:gd name="f10" fmla="val 53"/>
                <a:gd name="f11" fmla="val 27"/>
                <a:gd name="f12" fmla="val 15"/>
                <a:gd name="f13" fmla="val 51"/>
                <a:gd name="f14" fmla="val 6"/>
                <a:gd name="f15" fmla="val 45"/>
                <a:gd name="f16" fmla="val 35"/>
                <a:gd name="f17" fmla="val 33"/>
                <a:gd name="f18" fmla="val 31"/>
                <a:gd name="f19" fmla="val 4"/>
                <a:gd name="f20" fmla="val 23"/>
                <a:gd name="f21" fmla="val 2"/>
                <a:gd name="f22" fmla="val 8"/>
                <a:gd name="f23" fmla="val 9"/>
                <a:gd name="f24" fmla="val 16"/>
                <a:gd name="f25" fmla="val 5"/>
                <a:gd name="f26" fmla="val 10"/>
                <a:gd name="f27" fmla="val 42"/>
                <a:gd name="f28" fmla="val 20"/>
                <a:gd name="f29" fmla="+- 0 0 -90"/>
                <a:gd name="f30" fmla="*/ f3 1 55"/>
                <a:gd name="f31" fmla="*/ f4 1 52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5"/>
                <a:gd name="f40" fmla="*/ f36 1 52"/>
                <a:gd name="f41" fmla="*/ 50 f37 1"/>
                <a:gd name="f42" fmla="*/ 29 f36 1"/>
                <a:gd name="f43" fmla="*/ 27 f37 1"/>
                <a:gd name="f44" fmla="*/ 53 f36 1"/>
                <a:gd name="f45" fmla="*/ 0 f37 1"/>
                <a:gd name="f46" fmla="*/ 35 f36 1"/>
                <a:gd name="f47" fmla="*/ 4 f37 1"/>
                <a:gd name="f48" fmla="*/ 8 f36 1"/>
                <a:gd name="f49" fmla="*/ 23 f37 1"/>
                <a:gd name="f50" fmla="*/ 5 f36 1"/>
                <a:gd name="f51" fmla="+- f38 0 f1"/>
                <a:gd name="f52" fmla="*/ f41 1 55"/>
                <a:gd name="f53" fmla="*/ f42 1 53"/>
                <a:gd name="f54" fmla="*/ f43 1 55"/>
                <a:gd name="f55" fmla="*/ f44 1 53"/>
                <a:gd name="f56" fmla="*/ f45 1 55"/>
                <a:gd name="f57" fmla="*/ f46 1 53"/>
                <a:gd name="f58" fmla="*/ f47 1 55"/>
                <a:gd name="f59" fmla="*/ f48 1 53"/>
                <a:gd name="f60" fmla="*/ f49 1 55"/>
                <a:gd name="f61" fmla="*/ f50 1 53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4" y="f81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55" h="52">
                  <a:moveTo>
                    <a:pt x="f8" y="f9"/>
                  </a:moveTo>
                  <a:cubicBezTo>
                    <a:pt x="f6" y="f8"/>
                    <a:pt x="f7" y="f10"/>
                    <a:pt x="f11" y="f10"/>
                  </a:cubicBezTo>
                  <a:cubicBezTo>
                    <a:pt x="f12" y="f13"/>
                    <a:pt x="f14" y="f15"/>
                    <a:pt x="f5" y="f16"/>
                  </a:cubicBezTo>
                  <a:cubicBezTo>
                    <a:pt x="f5" y="f17"/>
                    <a:pt x="f5" y="f18"/>
                    <a:pt x="f5" y="f9"/>
                  </a:cubicBezTo>
                  <a:cubicBezTo>
                    <a:pt x="f19" y="f20"/>
                    <a:pt x="f21" y="f12"/>
                    <a:pt x="f19" y="f22"/>
                  </a:cubicBezTo>
                  <a:cubicBezTo>
                    <a:pt x="f23" y="f5"/>
                    <a:pt x="f24" y="f21"/>
                    <a:pt x="f20" y="f25"/>
                  </a:cubicBezTo>
                  <a:cubicBezTo>
                    <a:pt x="f16" y="f26"/>
                    <a:pt x="f27" y="f28"/>
                    <a:pt x="f8" y="f9"/>
                  </a:cubicBezTo>
                  <a:close/>
                </a:path>
              </a:pathLst>
            </a:custGeom>
            <a:solidFill>
              <a:srgbClr val="B0DD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2">
              <a:extLst>
                <a:ext uri="{FF2B5EF4-FFF2-40B4-BE49-F238E27FC236}">
                  <a16:creationId xmlns:a16="http://schemas.microsoft.com/office/drawing/2014/main" id="{4951C4E6-B2BF-9498-2E8C-D924559596D9}"/>
                </a:ext>
              </a:extLst>
            </p:cNvPr>
            <p:cNvSpPr/>
            <p:nvPr/>
          </p:nvSpPr>
          <p:spPr>
            <a:xfrm>
              <a:off x="16249646" y="7651754"/>
              <a:ext cx="700082" cy="388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56"/>
                <a:gd name="f8" fmla="val 22"/>
                <a:gd name="f9" fmla="val 4"/>
                <a:gd name="f10" fmla="val 48"/>
                <a:gd name="f11" fmla="val 18"/>
                <a:gd name="f12" fmla="val 75"/>
                <a:gd name="f13" fmla="val 32"/>
                <a:gd name="f14" fmla="val 101"/>
                <a:gd name="f15" fmla="val 46"/>
                <a:gd name="f16" fmla="val 51"/>
                <a:gd name="f17" fmla="val 97"/>
                <a:gd name="f18" fmla="val 55"/>
                <a:gd name="f19" fmla="val 92"/>
                <a:gd name="f20" fmla="val 65"/>
                <a:gd name="f21" fmla="val 45"/>
                <a:gd name="f22" fmla="val 38"/>
                <a:gd name="f23" fmla="val 11"/>
                <a:gd name="f24" fmla="val 19"/>
                <a:gd name="f25" fmla="val 6"/>
                <a:gd name="f26" fmla="val 17"/>
                <a:gd name="f27" fmla="val 14"/>
                <a:gd name="f28" fmla="val 1"/>
                <a:gd name="f29" fmla="val 7"/>
                <a:gd name="f30" fmla="val 15"/>
                <a:gd name="f31" fmla="val 5"/>
                <a:gd name="f32" fmla="+- 0 0 -90"/>
                <a:gd name="f33" fmla="*/ f3 1 100"/>
                <a:gd name="f34" fmla="*/ f4 1 5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00"/>
                <a:gd name="f43" fmla="*/ f39 1 56"/>
                <a:gd name="f44" fmla="*/ 22 f40 1"/>
                <a:gd name="f45" fmla="*/ 4 f39 1"/>
                <a:gd name="f46" fmla="*/ 101 f40 1"/>
                <a:gd name="f47" fmla="*/ 46 f39 1"/>
                <a:gd name="f48" fmla="*/ 92 f40 1"/>
                <a:gd name="f49" fmla="*/ 56 f39 1"/>
                <a:gd name="f50" fmla="*/ 11 f40 1"/>
                <a:gd name="f51" fmla="*/ 19 f39 1"/>
                <a:gd name="f52" fmla="*/ 1 f40 1"/>
                <a:gd name="f53" fmla="*/ 6 f39 1"/>
                <a:gd name="f54" fmla="+- f41 0 f1"/>
                <a:gd name="f55" fmla="*/ f44 1 101"/>
                <a:gd name="f56" fmla="*/ f45 1 56"/>
                <a:gd name="f57" fmla="*/ f46 1 101"/>
                <a:gd name="f58" fmla="*/ f47 1 56"/>
                <a:gd name="f59" fmla="*/ f48 1 101"/>
                <a:gd name="f60" fmla="*/ f49 1 56"/>
                <a:gd name="f61" fmla="*/ f50 1 101"/>
                <a:gd name="f62" fmla="*/ f51 1 56"/>
                <a:gd name="f63" fmla="*/ f52 1 101"/>
                <a:gd name="f64" fmla="*/ f53 1 56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100" h="5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9" y="f7"/>
                  </a:cubicBezTo>
                  <a:cubicBezTo>
                    <a:pt x="f20" y="f21"/>
                    <a:pt x="f22" y="f13"/>
                    <a:pt x="f23" y="f24"/>
                  </a:cubicBezTo>
                  <a:cubicBezTo>
                    <a:pt x="f25" y="f26"/>
                    <a:pt x="f5" y="f27"/>
                    <a:pt x="f28" y="f25"/>
                  </a:cubicBezTo>
                  <a:cubicBezTo>
                    <a:pt x="f29" y="f5"/>
                    <a:pt x="f30" y="f31"/>
                    <a:pt x="f8" y="f9"/>
                  </a:cubicBezTo>
                  <a:close/>
                </a:path>
              </a:pathLst>
            </a:custGeom>
            <a:solidFill>
              <a:srgbClr val="E9E0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8949B527-50CD-9717-4316-40D9BD6EC3CB}"/>
                </a:ext>
              </a:extLst>
            </p:cNvPr>
            <p:cNvSpPr/>
            <p:nvPr/>
          </p:nvSpPr>
          <p:spPr>
            <a:xfrm>
              <a:off x="15668628" y="7318372"/>
              <a:ext cx="568327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2"/>
                <a:gd name="f7" fmla="val 48"/>
                <a:gd name="f8" fmla="val 17"/>
                <a:gd name="f9" fmla="val 4"/>
                <a:gd name="f10" fmla="val 18"/>
                <a:gd name="f11" fmla="val 19"/>
                <a:gd name="f12" fmla="val 20"/>
                <a:gd name="f13" fmla="val 41"/>
                <a:gd name="f14" fmla="val 15"/>
                <a:gd name="f15" fmla="val 61"/>
                <a:gd name="f16" fmla="val 27"/>
                <a:gd name="f17" fmla="val 39"/>
                <a:gd name="f18" fmla="val 78"/>
                <a:gd name="f19" fmla="val 44"/>
                <a:gd name="f20" fmla="val 71"/>
                <a:gd name="f21" fmla="val 45"/>
                <a:gd name="f22" fmla="val 66"/>
                <a:gd name="f23" fmla="val 43"/>
                <a:gd name="f24" fmla="val 42"/>
                <a:gd name="f25" fmla="val 23"/>
                <a:gd name="f26" fmla="val 29"/>
                <a:gd name="f27" fmla="val 3"/>
                <a:gd name="f28" fmla="val 1"/>
                <a:gd name="f29" fmla="val 13"/>
                <a:gd name="f30" fmla="val 11"/>
                <a:gd name="f31" fmla="val 7"/>
                <a:gd name="f32" fmla="+- 0 0 -90"/>
                <a:gd name="f33" fmla="*/ f3 1 82"/>
                <a:gd name="f34" fmla="*/ f4 1 4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82"/>
                <a:gd name="f43" fmla="*/ f39 1 48"/>
                <a:gd name="f44" fmla="*/ 17 f40 1"/>
                <a:gd name="f45" fmla="*/ 4 f39 1"/>
                <a:gd name="f46" fmla="*/ 20 f40 1"/>
                <a:gd name="f47" fmla="*/ 82 f40 1"/>
                <a:gd name="f48" fmla="*/ 39 f39 1"/>
                <a:gd name="f49" fmla="*/ 66 f40 1"/>
                <a:gd name="f50" fmla="*/ 48 f39 1"/>
                <a:gd name="f51" fmla="*/ 3 f40 1"/>
                <a:gd name="f52" fmla="*/ 18 f39 1"/>
                <a:gd name="f53" fmla="*/ 0 f40 1"/>
                <a:gd name="f54" fmla="*/ 13 f39 1"/>
                <a:gd name="f55" fmla="+- f41 0 f1"/>
                <a:gd name="f56" fmla="*/ f44 1 82"/>
                <a:gd name="f57" fmla="*/ f45 1 48"/>
                <a:gd name="f58" fmla="*/ f46 1 82"/>
                <a:gd name="f59" fmla="*/ f47 1 82"/>
                <a:gd name="f60" fmla="*/ f48 1 48"/>
                <a:gd name="f61" fmla="*/ f49 1 82"/>
                <a:gd name="f62" fmla="*/ f50 1 48"/>
                <a:gd name="f63" fmla="*/ f51 1 82"/>
                <a:gd name="f64" fmla="*/ f52 1 48"/>
                <a:gd name="f65" fmla="*/ f53 1 82"/>
                <a:gd name="f66" fmla="*/ f54 1 48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2"/>
                <a:gd name="f75" fmla="*/ f60 1 f43"/>
                <a:gd name="f76" fmla="*/ f61 1 f42"/>
                <a:gd name="f77" fmla="*/ f62 1 f43"/>
                <a:gd name="f78" fmla="*/ f63 1 f42"/>
                <a:gd name="f79" fmla="*/ f64 1 f43"/>
                <a:gd name="f80" fmla="*/ f65 1 f42"/>
                <a:gd name="f81" fmla="*/ f66 1 f43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3 1"/>
                <a:gd name="f90" fmla="*/ f75 f34 1"/>
                <a:gd name="f91" fmla="*/ f76 f33 1"/>
                <a:gd name="f92" fmla="*/ f77 f34 1"/>
                <a:gd name="f93" fmla="*/ f78 f33 1"/>
                <a:gd name="f94" fmla="*/ f79 f34 1"/>
                <a:gd name="f95" fmla="*/ f80 f33 1"/>
                <a:gd name="f96" fmla="*/ f8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7"/>
                </a:cxn>
                <a:cxn ang="f55">
                  <a:pos x="f89" y="f90"/>
                </a:cxn>
                <a:cxn ang="f55">
                  <a:pos x="f91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86" y="f87"/>
                </a:cxn>
              </a:cxnLst>
              <a:rect l="f82" t="f85" r="f83" b="f84"/>
              <a:pathLst>
                <a:path w="82" h="4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23" y="f24"/>
                    <a:pt x="f25" y="f26"/>
                    <a:pt x="f27" y="f10"/>
                  </a:cubicBezTo>
                  <a:cubicBezTo>
                    <a:pt x="f28" y="f8"/>
                    <a:pt x="f5" y="f14"/>
                    <a:pt x="f5" y="f29"/>
                  </a:cubicBezTo>
                  <a:cubicBezTo>
                    <a:pt x="f5" y="f5"/>
                    <a:pt x="f30" y="f31"/>
                    <a:pt x="f8" y="f9"/>
                  </a:cubicBezTo>
                  <a:close/>
                </a:path>
              </a:pathLst>
            </a:custGeom>
            <a:solidFill>
              <a:srgbClr val="E7DE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FE4F1C39-70FE-DAC7-D063-A3902A346F06}"/>
                </a:ext>
              </a:extLst>
            </p:cNvPr>
            <p:cNvSpPr/>
            <p:nvPr/>
          </p:nvSpPr>
          <p:spPr>
            <a:xfrm>
              <a:off x="11414126" y="8129592"/>
              <a:ext cx="284158" cy="2016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8"/>
                <a:gd name="f8" fmla="val 7"/>
                <a:gd name="f9" fmla="val 27"/>
                <a:gd name="f10" fmla="val 3"/>
                <a:gd name="f11" fmla="val 22"/>
                <a:gd name="f12" fmla="val 17"/>
                <a:gd name="f13" fmla="val 10"/>
                <a:gd name="f14" fmla="val 36"/>
                <a:gd name="f15" fmla="val 13"/>
                <a:gd name="f16" fmla="val 37"/>
                <a:gd name="f17" fmla="val 23"/>
                <a:gd name="f18" fmla="val 29"/>
                <a:gd name="f19" fmla="+- 0 0 -90"/>
                <a:gd name="f20" fmla="*/ f3 1 41"/>
                <a:gd name="f21" fmla="*/ f4 1 28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1"/>
                <a:gd name="f30" fmla="*/ f26 1 28"/>
                <a:gd name="f31" fmla="*/ 7 f27 1"/>
                <a:gd name="f32" fmla="*/ 27 f26 1"/>
                <a:gd name="f33" fmla="*/ 0 f27 1"/>
                <a:gd name="f34" fmla="*/ 10 f26 1"/>
                <a:gd name="f35" fmla="*/ 28 f27 1"/>
                <a:gd name="f36" fmla="*/ 3 f26 1"/>
                <a:gd name="f37" fmla="*/ 37 f27 1"/>
                <a:gd name="f38" fmla="*/ 23 f26 1"/>
                <a:gd name="f39" fmla="+- f28 0 f1"/>
                <a:gd name="f40" fmla="*/ f31 1 41"/>
                <a:gd name="f41" fmla="*/ f32 1 29"/>
                <a:gd name="f42" fmla="*/ f33 1 41"/>
                <a:gd name="f43" fmla="*/ f34 1 29"/>
                <a:gd name="f44" fmla="*/ f35 1 41"/>
                <a:gd name="f45" fmla="*/ f36 1 29"/>
                <a:gd name="f46" fmla="*/ f37 1 41"/>
                <a:gd name="f47" fmla="*/ f38 1 29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41" h="28">
                  <a:moveTo>
                    <a:pt x="f8" y="f9"/>
                  </a:moveTo>
                  <a:cubicBezTo>
                    <a:pt x="f10" y="f11"/>
                    <a:pt x="f5" y="f12"/>
                    <a:pt x="f5" y="f13"/>
                  </a:cubicBezTo>
                  <a:cubicBezTo>
                    <a:pt x="f8" y="f5"/>
                    <a:pt x="f12" y="f5"/>
                    <a:pt x="f7" y="f10"/>
                  </a:cubicBezTo>
                  <a:cubicBezTo>
                    <a:pt x="f14" y="f8"/>
                    <a:pt x="f6" y="f15"/>
                    <a:pt x="f16" y="f17"/>
                  </a:cubicBezTo>
                  <a:cubicBezTo>
                    <a:pt x="f9" y="f18"/>
                    <a:pt x="f12" y="f18"/>
                    <a:pt x="f8" y="f9"/>
                  </a:cubicBezTo>
                  <a:close/>
                </a:path>
              </a:pathLst>
            </a:custGeom>
            <a:solidFill>
              <a:srgbClr val="EEE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2D940C0E-46A2-20A5-C420-587D2C53B009}"/>
                </a:ext>
              </a:extLst>
            </p:cNvPr>
            <p:cNvSpPr/>
            <p:nvPr/>
          </p:nvSpPr>
          <p:spPr>
            <a:xfrm>
              <a:off x="11545891" y="8401050"/>
              <a:ext cx="255583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2"/>
                <a:gd name="f8" fmla="val 33"/>
                <a:gd name="f9" fmla="val 22"/>
                <a:gd name="f10" fmla="val 25"/>
                <a:gd name="f11" fmla="val 26"/>
                <a:gd name="f12" fmla="val 12"/>
                <a:gd name="f13" fmla="val 17"/>
                <a:gd name="f14" fmla="val 8"/>
                <a:gd name="f15" fmla="val 5"/>
                <a:gd name="f16" fmla="val 27"/>
                <a:gd name="f17" fmla="val 3"/>
                <a:gd name="f18" fmla="val 21"/>
                <a:gd name="f19" fmla="val 15"/>
                <a:gd name="f20" fmla="val 2"/>
                <a:gd name="f21" fmla="val 14"/>
                <a:gd name="f22" fmla="val 24"/>
                <a:gd name="f23" fmla="val 1"/>
                <a:gd name="f24" fmla="val 6"/>
                <a:gd name="f25" fmla="+- 0 0 -90"/>
                <a:gd name="f26" fmla="*/ f3 1 37"/>
                <a:gd name="f27" fmla="*/ f4 1 3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7"/>
                <a:gd name="f36" fmla="*/ f32 1 32"/>
                <a:gd name="f37" fmla="*/ 33 f33 1"/>
                <a:gd name="f38" fmla="*/ 22 f32 1"/>
                <a:gd name="f39" fmla="*/ 8 f33 1"/>
                <a:gd name="f40" fmla="*/ 32 f32 1"/>
                <a:gd name="f41" fmla="*/ 0 f33 1"/>
                <a:gd name="f42" fmla="*/ 15 f32 1"/>
                <a:gd name="f43" fmla="*/ 24 f33 1"/>
                <a:gd name="f44" fmla="*/ 1 f32 1"/>
                <a:gd name="f45" fmla="+- f34 0 f1"/>
                <a:gd name="f46" fmla="*/ f37 1 37"/>
                <a:gd name="f47" fmla="*/ f38 1 32"/>
                <a:gd name="f48" fmla="*/ f39 1 37"/>
                <a:gd name="f49" fmla="*/ f40 1 32"/>
                <a:gd name="f50" fmla="*/ f41 1 37"/>
                <a:gd name="f51" fmla="*/ f42 1 32"/>
                <a:gd name="f52" fmla="*/ f43 1 37"/>
                <a:gd name="f53" fmla="*/ f44 1 32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37" h="32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5"/>
                    <a:pt x="f21" y="f20"/>
                    <a:pt x="f22" y="f23"/>
                  </a:cubicBezTo>
                  <a:cubicBezTo>
                    <a:pt x="f7" y="f24"/>
                    <a:pt x="f6" y="f12"/>
                    <a:pt x="f8" y="f9"/>
                  </a:cubicBezTo>
                  <a:close/>
                </a:path>
              </a:pathLst>
            </a:custGeom>
            <a:solidFill>
              <a:srgbClr val="EEE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6798DC9E-02F5-26BE-C271-8893B1F1F2E7}"/>
                </a:ext>
              </a:extLst>
            </p:cNvPr>
            <p:cNvSpPr/>
            <p:nvPr/>
          </p:nvSpPr>
          <p:spPr>
            <a:xfrm>
              <a:off x="16894170" y="7970833"/>
              <a:ext cx="312733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28"/>
                <a:gd name="f8" fmla="val 7"/>
                <a:gd name="f9" fmla="val 1"/>
                <a:gd name="f10" fmla="val 2"/>
                <a:gd name="f11" fmla="val 4"/>
                <a:gd name="f12" fmla="val 8"/>
                <a:gd name="f13" fmla="val 21"/>
                <a:gd name="f14" fmla="val 34"/>
                <a:gd name="f15" fmla="val 11"/>
                <a:gd name="f16" fmla="val 39"/>
                <a:gd name="f17" fmla="val 22"/>
                <a:gd name="f18" fmla="val 31"/>
                <a:gd name="f19" fmla="val 18"/>
                <a:gd name="f20" fmla="val 14"/>
                <a:gd name="f21" fmla="val 6"/>
                <a:gd name="f22" fmla="val 19"/>
                <a:gd name="f23" fmla="+- 0 0 -90"/>
                <a:gd name="f24" fmla="*/ f3 1 45"/>
                <a:gd name="f25" fmla="*/ f4 1 2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5"/>
                <a:gd name="f34" fmla="*/ f30 1 28"/>
                <a:gd name="f35" fmla="*/ 0 f31 1"/>
                <a:gd name="f36" fmla="*/ 7 f30 1"/>
                <a:gd name="f37" fmla="*/ 8 f31 1"/>
                <a:gd name="f38" fmla="*/ 0 f30 1"/>
                <a:gd name="f39" fmla="*/ 45 f31 1"/>
                <a:gd name="f40" fmla="*/ 21 f30 1"/>
                <a:gd name="f41" fmla="*/ 28 f31 1"/>
                <a:gd name="f42" fmla="*/ 28 f30 1"/>
                <a:gd name="f43" fmla="+- f32 0 f1"/>
                <a:gd name="f44" fmla="*/ f35 1 45"/>
                <a:gd name="f45" fmla="*/ f36 1 28"/>
                <a:gd name="f46" fmla="*/ f37 1 45"/>
                <a:gd name="f47" fmla="*/ f38 1 28"/>
                <a:gd name="f48" fmla="*/ f39 1 45"/>
                <a:gd name="f49" fmla="*/ f40 1 28"/>
                <a:gd name="f50" fmla="*/ f41 1 45"/>
                <a:gd name="f51" fmla="*/ f42 1 28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5" h="28">
                  <a:moveTo>
                    <a:pt x="f5" y="f8"/>
                  </a:moveTo>
                  <a:cubicBezTo>
                    <a:pt x="f9" y="f10"/>
                    <a:pt x="f11" y="f9"/>
                    <a:pt x="f12" y="f5"/>
                  </a:cubicBezTo>
                  <a:cubicBezTo>
                    <a:pt x="f13" y="f8"/>
                    <a:pt x="f14" y="f15"/>
                    <a:pt x="f6" y="f13"/>
                  </a:cubicBezTo>
                  <a:cubicBezTo>
                    <a:pt x="f16" y="f17"/>
                    <a:pt x="f18" y="f19"/>
                    <a:pt x="f7" y="f7"/>
                  </a:cubicBezTo>
                  <a:cubicBezTo>
                    <a:pt x="f20" y="f7"/>
                    <a:pt x="f21" y="f22"/>
                    <a:pt x="f5" y="f8"/>
                  </a:cubicBezTo>
                  <a:close/>
                </a:path>
              </a:pathLst>
            </a:custGeom>
            <a:solidFill>
              <a:srgbClr val="E5CE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7">
              <a:extLst>
                <a:ext uri="{FF2B5EF4-FFF2-40B4-BE49-F238E27FC236}">
                  <a16:creationId xmlns:a16="http://schemas.microsoft.com/office/drawing/2014/main" id="{E30CAB74-3D18-29CC-CD20-D93980427594}"/>
                </a:ext>
              </a:extLst>
            </p:cNvPr>
            <p:cNvSpPr/>
            <p:nvPr/>
          </p:nvSpPr>
          <p:spPr>
            <a:xfrm>
              <a:off x="11337929" y="7985126"/>
              <a:ext cx="296859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24"/>
                <a:gd name="f8" fmla="val 2"/>
                <a:gd name="f9" fmla="val 15"/>
                <a:gd name="f10" fmla="val 1"/>
                <a:gd name="f11" fmla="val 13"/>
                <a:gd name="f12" fmla="val 10"/>
                <a:gd name="f13" fmla="val 7"/>
                <a:gd name="f14" fmla="val 9"/>
                <a:gd name="f15" fmla="val 20"/>
                <a:gd name="f16" fmla="val 31"/>
                <a:gd name="f17" fmla="val 38"/>
                <a:gd name="f18" fmla="val 6"/>
                <a:gd name="f19" fmla="val 11"/>
                <a:gd name="f20" fmla="val 28"/>
                <a:gd name="f21" fmla="val 17"/>
                <a:gd name="f22" fmla="val 22"/>
                <a:gd name="f23" fmla="val 5"/>
                <a:gd name="f24" fmla="val 3"/>
                <a:gd name="f25" fmla="val 18"/>
                <a:gd name="f26" fmla="+- 0 0 -90"/>
                <a:gd name="f27" fmla="*/ f3 1 43"/>
                <a:gd name="f28" fmla="*/ f4 1 2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3"/>
                <a:gd name="f37" fmla="*/ f33 1 24"/>
                <a:gd name="f38" fmla="*/ 2 f34 1"/>
                <a:gd name="f39" fmla="*/ 15 f33 1"/>
                <a:gd name="f40" fmla="*/ 0 f34 1"/>
                <a:gd name="f41" fmla="*/ 7 f33 1"/>
                <a:gd name="f42" fmla="*/ 31 f34 1"/>
                <a:gd name="f43" fmla="*/ 1 f33 1"/>
                <a:gd name="f44" fmla="*/ 38 f34 1"/>
                <a:gd name="f45" fmla="*/ 20 f33 1"/>
                <a:gd name="f46" fmla="*/ 7 f34 1"/>
                <a:gd name="f47" fmla="*/ 22 f33 1"/>
                <a:gd name="f48" fmla="+- f35 0 f1"/>
                <a:gd name="f49" fmla="*/ f38 1 43"/>
                <a:gd name="f50" fmla="*/ f39 1 24"/>
                <a:gd name="f51" fmla="*/ f40 1 43"/>
                <a:gd name="f52" fmla="*/ f41 1 24"/>
                <a:gd name="f53" fmla="*/ f42 1 43"/>
                <a:gd name="f54" fmla="*/ f43 1 24"/>
                <a:gd name="f55" fmla="*/ f44 1 43"/>
                <a:gd name="f56" fmla="*/ f45 1 24"/>
                <a:gd name="f57" fmla="*/ f46 1 43"/>
                <a:gd name="f58" fmla="*/ f47 1 24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43" h="24">
                  <a:moveTo>
                    <a:pt x="f8" y="f9"/>
                  </a:moveTo>
                  <a:cubicBezTo>
                    <a:pt x="f10" y="f11"/>
                    <a:pt x="f5" y="f12"/>
                    <a:pt x="f5" y="f13"/>
                  </a:cubicBezTo>
                  <a:cubicBezTo>
                    <a:pt x="f14" y="f5"/>
                    <a:pt x="f15" y="f10"/>
                    <a:pt x="f16" y="f10"/>
                  </a:cubicBezTo>
                  <a:cubicBezTo>
                    <a:pt x="f17" y="f18"/>
                    <a:pt x="f6" y="f19"/>
                    <a:pt x="f17" y="f15"/>
                  </a:cubicBezTo>
                  <a:cubicBezTo>
                    <a:pt x="f20" y="f7"/>
                    <a:pt x="f21" y="f7"/>
                    <a:pt x="f13" y="f22"/>
                  </a:cubicBezTo>
                  <a:cubicBezTo>
                    <a:pt x="f23" y="f15"/>
                    <a:pt x="f24" y="f25"/>
                    <a:pt x="f8" y="f9"/>
                  </a:cubicBezTo>
                  <a:close/>
                </a:path>
              </a:pathLst>
            </a:custGeom>
            <a:solidFill>
              <a:srgbClr val="DDBA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28">
              <a:extLst>
                <a:ext uri="{FF2B5EF4-FFF2-40B4-BE49-F238E27FC236}">
                  <a16:creationId xmlns:a16="http://schemas.microsoft.com/office/drawing/2014/main" id="{09391AAC-FDE1-0CC0-2304-974C32625BA4}"/>
                </a:ext>
              </a:extLst>
            </p:cNvPr>
            <p:cNvSpPr/>
            <p:nvPr/>
          </p:nvSpPr>
          <p:spPr>
            <a:xfrm>
              <a:off x="11476040" y="8310560"/>
              <a:ext cx="263520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8"/>
                <a:gd name="f8" fmla="val 35"/>
                <a:gd name="f9" fmla="val 16"/>
                <a:gd name="f10" fmla="val 27"/>
                <a:gd name="f11" fmla="val 22"/>
                <a:gd name="f12" fmla="val 15"/>
                <a:gd name="f13" fmla="val 17"/>
                <a:gd name="f14" fmla="val 10"/>
                <a:gd name="f15" fmla="val 7"/>
                <a:gd name="f16" fmla="val 3"/>
                <a:gd name="f17" fmla="val 8"/>
                <a:gd name="f18" fmla="val 20"/>
                <a:gd name="f19" fmla="val 2"/>
                <a:gd name="f20" fmla="val 31"/>
                <a:gd name="f21" fmla="val 5"/>
                <a:gd name="f22" fmla="val 36"/>
                <a:gd name="f23" fmla="val 11"/>
                <a:gd name="f24" fmla="+- 0 0 -90"/>
                <a:gd name="f25" fmla="*/ f3 1 38"/>
                <a:gd name="f26" fmla="*/ f4 1 2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8"/>
                <a:gd name="f35" fmla="*/ f31 1 28"/>
                <a:gd name="f36" fmla="*/ 35 f32 1"/>
                <a:gd name="f37" fmla="*/ 16 f31 1"/>
                <a:gd name="f38" fmla="*/ 10 f32 1"/>
                <a:gd name="f39" fmla="*/ 28 f31 1"/>
                <a:gd name="f40" fmla="*/ 0 f32 1"/>
                <a:gd name="f41" fmla="*/ 8 f31 1"/>
                <a:gd name="f42" fmla="*/ 31 f32 1"/>
                <a:gd name="f43" fmla="*/ 5 f31 1"/>
                <a:gd name="f44" fmla="+- f33 0 f1"/>
                <a:gd name="f45" fmla="*/ f36 1 38"/>
                <a:gd name="f46" fmla="*/ f37 1 28"/>
                <a:gd name="f47" fmla="*/ f38 1 38"/>
                <a:gd name="f48" fmla="*/ f39 1 28"/>
                <a:gd name="f49" fmla="*/ f40 1 38"/>
                <a:gd name="f50" fmla="*/ f41 1 28"/>
                <a:gd name="f51" fmla="*/ f42 1 38"/>
                <a:gd name="f52" fmla="*/ f43 1 28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8" h="28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11"/>
                    <a:pt x="f16" y="f12"/>
                    <a:pt x="f5" y="f17"/>
                  </a:cubicBezTo>
                  <a:cubicBezTo>
                    <a:pt x="f14" y="f5"/>
                    <a:pt x="f18" y="f19"/>
                    <a:pt x="f20" y="f21"/>
                  </a:cubicBezTo>
                  <a:cubicBezTo>
                    <a:pt x="f22" y="f15"/>
                    <a:pt x="f6" y="f23"/>
                    <a:pt x="f8" y="f9"/>
                  </a:cubicBezTo>
                  <a:close/>
                </a:path>
              </a:pathLst>
            </a:custGeom>
            <a:solidFill>
              <a:srgbClr val="F0C3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62A7F4FD-E226-C7D8-D2C4-862629C1B7A8}"/>
                </a:ext>
              </a:extLst>
            </p:cNvPr>
            <p:cNvSpPr/>
            <p:nvPr/>
          </p:nvSpPr>
          <p:spPr>
            <a:xfrm>
              <a:off x="16117891" y="7575547"/>
              <a:ext cx="284158" cy="152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2"/>
                <a:gd name="f8" fmla="val 8"/>
                <a:gd name="f9" fmla="val 3"/>
                <a:gd name="f10" fmla="val 11"/>
                <a:gd name="f11" fmla="val 17"/>
                <a:gd name="f12" fmla="val 2"/>
                <a:gd name="f13" fmla="val 25"/>
                <a:gd name="f14" fmla="val 6"/>
                <a:gd name="f15" fmla="val 33"/>
                <a:gd name="f16" fmla="val 10"/>
                <a:gd name="f17" fmla="val 15"/>
                <a:gd name="f18" fmla="val 35"/>
                <a:gd name="f19" fmla="val 21"/>
                <a:gd name="f20" fmla="val 27"/>
                <a:gd name="f21" fmla="val 20"/>
                <a:gd name="f22" fmla="val 19"/>
                <a:gd name="f23" fmla="val 4"/>
                <a:gd name="f24" fmla="+- 0 0 -90"/>
                <a:gd name="f25" fmla="*/ f3 1 41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1"/>
                <a:gd name="f35" fmla="*/ f31 1 22"/>
                <a:gd name="f36" fmla="*/ 0 f32 1"/>
                <a:gd name="f37" fmla="*/ 8 f31 1"/>
                <a:gd name="f38" fmla="*/ 17 f32 1"/>
                <a:gd name="f39" fmla="*/ 2 f31 1"/>
                <a:gd name="f40" fmla="*/ 41 f32 1"/>
                <a:gd name="f41" fmla="*/ 15 f31 1"/>
                <a:gd name="f42" fmla="*/ 20 f32 1"/>
                <a:gd name="f43" fmla="*/ 19 f31 1"/>
                <a:gd name="f44" fmla="+- f33 0 f1"/>
                <a:gd name="f45" fmla="*/ f36 1 41"/>
                <a:gd name="f46" fmla="*/ f37 1 22"/>
                <a:gd name="f47" fmla="*/ f38 1 41"/>
                <a:gd name="f48" fmla="*/ f39 1 22"/>
                <a:gd name="f49" fmla="*/ f40 1 41"/>
                <a:gd name="f50" fmla="*/ f41 1 22"/>
                <a:gd name="f51" fmla="*/ f42 1 41"/>
                <a:gd name="f52" fmla="*/ f43 1 22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41" h="22">
                  <a:moveTo>
                    <a:pt x="f5" y="f8"/>
                  </a:moveTo>
                  <a:cubicBezTo>
                    <a:pt x="f9" y="f5"/>
                    <a:pt x="f10" y="f9"/>
                    <a:pt x="f11" y="f12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19"/>
                    <a:pt x="f20" y="f11"/>
                    <a:pt x="f21" y="f22"/>
                  </a:cubicBezTo>
                  <a:cubicBezTo>
                    <a:pt x="f16" y="f7"/>
                    <a:pt x="f23" y="f11"/>
                    <a:pt x="f5" y="f8"/>
                  </a:cubicBezTo>
                  <a:close/>
                </a:path>
              </a:pathLst>
            </a:custGeom>
            <a:solidFill>
              <a:srgbClr val="D4C7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0">
              <a:extLst>
                <a:ext uri="{FF2B5EF4-FFF2-40B4-BE49-F238E27FC236}">
                  <a16:creationId xmlns:a16="http://schemas.microsoft.com/office/drawing/2014/main" id="{B7E66A06-9128-4BFC-D284-2511C102CF25}"/>
                </a:ext>
              </a:extLst>
            </p:cNvPr>
            <p:cNvSpPr/>
            <p:nvPr/>
          </p:nvSpPr>
          <p:spPr>
            <a:xfrm>
              <a:off x="11461747" y="8269284"/>
              <a:ext cx="257175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14"/>
                <a:gd name="f8" fmla="val 33"/>
                <a:gd name="f9" fmla="val 13"/>
                <a:gd name="f10" fmla="val 23"/>
                <a:gd name="f11" fmla="val 12"/>
                <a:gd name="f12" fmla="val 2"/>
                <a:gd name="f13" fmla="val 1"/>
                <a:gd name="f14" fmla="val 9"/>
                <a:gd name="f15" fmla="val 7"/>
                <a:gd name="f16" fmla="val 19"/>
                <a:gd name="f17" fmla="val 29"/>
                <a:gd name="f18" fmla="val 3"/>
                <a:gd name="f19" fmla="val 36"/>
                <a:gd name="f20" fmla="+- 0 0 -90"/>
                <a:gd name="f21" fmla="*/ f3 1 37"/>
                <a:gd name="f22" fmla="*/ f4 1 1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7"/>
                <a:gd name="f31" fmla="*/ f27 1 14"/>
                <a:gd name="f32" fmla="*/ 33 f28 1"/>
                <a:gd name="f33" fmla="*/ 13 f27 1"/>
                <a:gd name="f34" fmla="*/ 2 f28 1"/>
                <a:gd name="f35" fmla="*/ 14 f27 1"/>
                <a:gd name="f36" fmla="*/ 0 f28 1"/>
                <a:gd name="f37" fmla="*/ 7 f27 1"/>
                <a:gd name="f38" fmla="*/ 29 f28 1"/>
                <a:gd name="f39" fmla="*/ 1 f27 1"/>
                <a:gd name="f40" fmla="+- f29 0 f1"/>
                <a:gd name="f41" fmla="*/ f32 1 37"/>
                <a:gd name="f42" fmla="*/ f33 1 14"/>
                <a:gd name="f43" fmla="*/ f34 1 37"/>
                <a:gd name="f44" fmla="*/ f35 1 14"/>
                <a:gd name="f45" fmla="*/ f36 1 37"/>
                <a:gd name="f46" fmla="*/ f37 1 14"/>
                <a:gd name="f47" fmla="*/ f38 1 37"/>
                <a:gd name="f48" fmla="*/ f39 1 1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7" h="14">
                  <a:moveTo>
                    <a:pt x="f8" y="f9"/>
                  </a:moveTo>
                  <a:cubicBezTo>
                    <a:pt x="f10" y="f9"/>
                    <a:pt x="f11" y="f7"/>
                    <a:pt x="f12" y="f7"/>
                  </a:cubicBezTo>
                  <a:cubicBezTo>
                    <a:pt x="f13" y="f11"/>
                    <a:pt x="f13" y="f14"/>
                    <a:pt x="f5" y="f15"/>
                  </a:cubicBezTo>
                  <a:cubicBezTo>
                    <a:pt x="f14" y="f5"/>
                    <a:pt x="f16" y="f12"/>
                    <a:pt x="f17" y="f13"/>
                  </a:cubicBezTo>
                  <a:cubicBezTo>
                    <a:pt x="f6" y="f18"/>
                    <a:pt x="f19" y="f15"/>
                    <a:pt x="f8" y="f9"/>
                  </a:cubicBezTo>
                  <a:close/>
                </a:path>
              </a:pathLst>
            </a:custGeom>
            <a:solidFill>
              <a:srgbClr val="BBDD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31">
              <a:extLst>
                <a:ext uri="{FF2B5EF4-FFF2-40B4-BE49-F238E27FC236}">
                  <a16:creationId xmlns:a16="http://schemas.microsoft.com/office/drawing/2014/main" id="{6282375A-8D07-D38E-E8F7-FFCFDD08ACA0}"/>
                </a:ext>
              </a:extLst>
            </p:cNvPr>
            <p:cNvSpPr/>
            <p:nvPr/>
          </p:nvSpPr>
          <p:spPr>
            <a:xfrm>
              <a:off x="11385551" y="8088316"/>
              <a:ext cx="236536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16"/>
                <a:gd name="f8" fmla="val 7"/>
                <a:gd name="f9" fmla="val 9"/>
                <a:gd name="f10" fmla="val 20"/>
                <a:gd name="f11" fmla="val 5"/>
                <a:gd name="f12" fmla="val 31"/>
                <a:gd name="f13" fmla="val 4"/>
                <a:gd name="f14" fmla="val 6"/>
                <a:gd name="f15" fmla="val 33"/>
                <a:gd name="f16" fmla="val 12"/>
                <a:gd name="f17" fmla="val 23"/>
                <a:gd name="f18" fmla="val 11"/>
                <a:gd name="f19" fmla="val 13"/>
                <a:gd name="f20" fmla="val 14"/>
                <a:gd name="f21" fmla="val 2"/>
                <a:gd name="f22" fmla="val 1"/>
                <a:gd name="f23" fmla="val 10"/>
                <a:gd name="f24" fmla="+- 0 0 -90"/>
                <a:gd name="f25" fmla="*/ f3 1 34"/>
                <a:gd name="f26" fmla="*/ f4 1 1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4"/>
                <a:gd name="f35" fmla="*/ f31 1 16"/>
                <a:gd name="f36" fmla="*/ 0 f32 1"/>
                <a:gd name="f37" fmla="*/ 7 f31 1"/>
                <a:gd name="f38" fmla="*/ 31 f32 1"/>
                <a:gd name="f39" fmla="*/ 4 f31 1"/>
                <a:gd name="f40" fmla="*/ 33 f32 1"/>
                <a:gd name="f41" fmla="*/ 12 f31 1"/>
                <a:gd name="f42" fmla="*/ 4 f32 1"/>
                <a:gd name="f43" fmla="*/ 16 f31 1"/>
                <a:gd name="f44" fmla="+- f33 0 f1"/>
                <a:gd name="f45" fmla="*/ f36 1 34"/>
                <a:gd name="f46" fmla="*/ f37 1 16"/>
                <a:gd name="f47" fmla="*/ f38 1 34"/>
                <a:gd name="f48" fmla="*/ f39 1 16"/>
                <a:gd name="f49" fmla="*/ f40 1 34"/>
                <a:gd name="f50" fmla="*/ f41 1 16"/>
                <a:gd name="f51" fmla="*/ f42 1 34"/>
                <a:gd name="f52" fmla="*/ f43 1 1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4" h="16">
                  <a:moveTo>
                    <a:pt x="f5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14"/>
                    <a:pt x="f6" y="f9"/>
                    <a:pt x="f15" y="f16"/>
                  </a:cubicBezTo>
                  <a:cubicBezTo>
                    <a:pt x="f17" y="f18"/>
                    <a:pt x="f19" y="f20"/>
                    <a:pt x="f13" y="f7"/>
                  </a:cubicBezTo>
                  <a:cubicBezTo>
                    <a:pt x="f21" y="f19"/>
                    <a:pt x="f22" y="f23"/>
                    <a:pt x="f5" y="f8"/>
                  </a:cubicBezTo>
                  <a:close/>
                </a:path>
              </a:pathLst>
            </a:custGeom>
            <a:solidFill>
              <a:srgbClr val="FDF5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FD575B78-25C5-7056-2B6C-64EF19039D64}"/>
                </a:ext>
              </a:extLst>
            </p:cNvPr>
            <p:cNvSpPr/>
            <p:nvPr/>
          </p:nvSpPr>
          <p:spPr>
            <a:xfrm>
              <a:off x="12792071" y="3622679"/>
              <a:ext cx="2244723" cy="31067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4"/>
                <a:gd name="f7" fmla="val 448"/>
                <a:gd name="f8" fmla="val 168"/>
                <a:gd name="f9" fmla="val 171"/>
                <a:gd name="f10" fmla="val 27"/>
                <a:gd name="f11" fmla="val 184"/>
                <a:gd name="f12" fmla="val 39"/>
                <a:gd name="f13" fmla="val 213"/>
                <a:gd name="f14" fmla="val 44"/>
                <a:gd name="f15" fmla="val 246"/>
                <a:gd name="f16" fmla="val 58"/>
                <a:gd name="f17" fmla="val 275"/>
                <a:gd name="f18" fmla="val 75"/>
                <a:gd name="f19" fmla="val 297"/>
                <a:gd name="f20" fmla="val 105"/>
                <a:gd name="f21" fmla="val 319"/>
                <a:gd name="f22" fmla="val 137"/>
                <a:gd name="f23" fmla="val 170"/>
                <a:gd name="f24" fmla="val 313"/>
                <a:gd name="f25" fmla="val 206"/>
                <a:gd name="f26" fmla="val 304"/>
                <a:gd name="f27" fmla="val 231"/>
                <a:gd name="f28" fmla="val 302"/>
                <a:gd name="f29" fmla="val 255"/>
                <a:gd name="f30" fmla="val 310"/>
                <a:gd name="f31" fmla="val 282"/>
                <a:gd name="f32" fmla="val 320"/>
                <a:gd name="f33" fmla="val 312"/>
                <a:gd name="f34" fmla="val 307"/>
                <a:gd name="f35" fmla="val 340"/>
                <a:gd name="f36" fmla="val 289"/>
                <a:gd name="f37" fmla="val 365"/>
                <a:gd name="f38" fmla="val 259"/>
                <a:gd name="f39" fmla="val 390"/>
                <a:gd name="f40" fmla="val 226"/>
                <a:gd name="f41" fmla="val 409"/>
                <a:gd name="f42" fmla="val 189"/>
                <a:gd name="f43" fmla="val 424"/>
                <a:gd name="f44" fmla="val 188"/>
                <a:gd name="f45" fmla="val 436"/>
                <a:gd name="f46" fmla="val 172"/>
                <a:gd name="f47" fmla="val 443"/>
                <a:gd name="f48" fmla="val 159"/>
                <a:gd name="f49" fmla="val 132"/>
                <a:gd name="f50" fmla="val 437"/>
                <a:gd name="f51" fmla="val 128"/>
                <a:gd name="f52" fmla="val 123"/>
                <a:gd name="f53" fmla="val 410"/>
                <a:gd name="f54" fmla="val 138"/>
                <a:gd name="f55" fmla="val 420"/>
                <a:gd name="f56" fmla="val 141"/>
                <a:gd name="f57" fmla="val 413"/>
                <a:gd name="f58" fmla="val 98"/>
                <a:gd name="f59" fmla="val 403"/>
                <a:gd name="f60" fmla="val 54"/>
                <a:gd name="f61" fmla="val 393"/>
                <a:gd name="f62" fmla="val 20"/>
                <a:gd name="f63" fmla="val 361"/>
                <a:gd name="f64" fmla="val 12"/>
                <a:gd name="f65" fmla="val 337"/>
                <a:gd name="f66" fmla="val 314"/>
                <a:gd name="f67" fmla="val 4"/>
                <a:gd name="f68" fmla="val 287"/>
                <a:gd name="f69" fmla="val 6"/>
                <a:gd name="f70" fmla="val 280"/>
                <a:gd name="f71" fmla="val 3"/>
                <a:gd name="f72" fmla="val 273"/>
                <a:gd name="f73" fmla="val 8"/>
                <a:gd name="f74" fmla="val 268"/>
                <a:gd name="f75" fmla="val 14"/>
                <a:gd name="f76" fmla="val 269"/>
                <a:gd name="f77" fmla="val 15"/>
                <a:gd name="f78" fmla="val 274"/>
                <a:gd name="f79" fmla="val 18"/>
                <a:gd name="f80" fmla="val 277"/>
                <a:gd name="f81" fmla="val 30"/>
                <a:gd name="f82" fmla="val 294"/>
                <a:gd name="f83" fmla="val 38"/>
                <a:gd name="f84" fmla="val 290"/>
                <a:gd name="f85" fmla="val 64"/>
                <a:gd name="f86" fmla="val 70"/>
                <a:gd name="f87" fmla="val 286"/>
                <a:gd name="f88" fmla="val 76"/>
                <a:gd name="f89" fmla="val 291"/>
                <a:gd name="f90" fmla="val 109"/>
                <a:gd name="f91" fmla="val 321"/>
                <a:gd name="f92" fmla="val 147"/>
                <a:gd name="f93" fmla="val 187"/>
                <a:gd name="f94" fmla="val 309"/>
                <a:gd name="f95" fmla="val 191"/>
                <a:gd name="f96" fmla="val 306"/>
                <a:gd name="f97" fmla="val 196"/>
                <a:gd name="f98" fmla="val 305"/>
                <a:gd name="f99" fmla="val 201"/>
                <a:gd name="f100" fmla="val 186"/>
                <a:gd name="f101" fmla="val 145"/>
                <a:gd name="f102" fmla="val 323"/>
                <a:gd name="f103" fmla="val 107"/>
                <a:gd name="f104" fmla="val 288"/>
                <a:gd name="f105" fmla="val 284"/>
                <a:gd name="f106" fmla="val 69"/>
                <a:gd name="f107" fmla="val 278"/>
                <a:gd name="f108" fmla="val 68"/>
                <a:gd name="f109" fmla="val 272"/>
                <a:gd name="f110" fmla="val 61"/>
                <a:gd name="f111" fmla="val 245"/>
                <a:gd name="f112" fmla="val 52"/>
                <a:gd name="f113" fmla="val 241"/>
                <a:gd name="f114" fmla="val 25"/>
                <a:gd name="f115" fmla="val 250"/>
                <a:gd name="f116" fmla="val 21"/>
                <a:gd name="f117" fmla="val 252"/>
                <a:gd name="f118" fmla="val 17"/>
                <a:gd name="f119" fmla="val 31"/>
                <a:gd name="f120" fmla="val 36"/>
                <a:gd name="f121" fmla="val 103"/>
                <a:gd name="f122" fmla="val 90"/>
                <a:gd name="f123" fmla="val 73"/>
                <a:gd name="f124" fmla="val 78"/>
                <a:gd name="f125" fmla="val 100"/>
                <a:gd name="f126" fmla="val 133"/>
                <a:gd name="f127" fmla="val 57"/>
                <a:gd name="f128" fmla="val 161"/>
                <a:gd name="f129" fmla="val 174"/>
                <a:gd name="f130" fmla="val 50"/>
                <a:gd name="f131" fmla="val 56"/>
                <a:gd name="f132" fmla="val 158"/>
                <a:gd name="f133" fmla="val 37"/>
                <a:gd name="f134" fmla="val 10"/>
                <a:gd name="f135" fmla="+- 0 0 -90"/>
                <a:gd name="f136" fmla="*/ f3 1 324"/>
                <a:gd name="f137" fmla="*/ f4 1 448"/>
                <a:gd name="f138" fmla="val f5"/>
                <a:gd name="f139" fmla="val f6"/>
                <a:gd name="f140" fmla="val f7"/>
                <a:gd name="f141" fmla="*/ f135 f0 1"/>
                <a:gd name="f142" fmla="+- f140 0 f138"/>
                <a:gd name="f143" fmla="+- f139 0 f138"/>
                <a:gd name="f144" fmla="*/ f141 1 f2"/>
                <a:gd name="f145" fmla="*/ f143 1 324"/>
                <a:gd name="f146" fmla="*/ f142 1 448"/>
                <a:gd name="f147" fmla="*/ 168 f143 1"/>
                <a:gd name="f148" fmla="*/ 0 f142 1"/>
                <a:gd name="f149" fmla="*/ 213 f143 1"/>
                <a:gd name="f150" fmla="*/ 44 f142 1"/>
                <a:gd name="f151" fmla="*/ 297 f143 1"/>
                <a:gd name="f152" fmla="*/ 105 f142 1"/>
                <a:gd name="f153" fmla="*/ 313 f143 1"/>
                <a:gd name="f154" fmla="*/ 206 f142 1"/>
                <a:gd name="f155" fmla="*/ 310 f143 1"/>
                <a:gd name="f156" fmla="*/ 282 f142 1"/>
                <a:gd name="f157" fmla="*/ 289 f143 1"/>
                <a:gd name="f158" fmla="*/ 365 f142 1"/>
                <a:gd name="f159" fmla="*/ 184 f143 1"/>
                <a:gd name="f160" fmla="*/ 409 f142 1"/>
                <a:gd name="f161" fmla="*/ 172 f143 1"/>
                <a:gd name="f162" fmla="*/ 443 f142 1"/>
                <a:gd name="f163" fmla="*/ 128 f143 1"/>
                <a:gd name="f164" fmla="*/ 424 f142 1"/>
                <a:gd name="f165" fmla="*/ 141 f143 1"/>
                <a:gd name="f166" fmla="*/ 413 f142 1"/>
                <a:gd name="f167" fmla="*/ 20 f143 1"/>
                <a:gd name="f168" fmla="*/ 361 f142 1"/>
                <a:gd name="f169" fmla="*/ 4 f143 1"/>
                <a:gd name="f170" fmla="*/ 287 f142 1"/>
                <a:gd name="f171" fmla="*/ 8 f143 1"/>
                <a:gd name="f172" fmla="*/ 268 f142 1"/>
                <a:gd name="f173" fmla="*/ 18 f143 1"/>
                <a:gd name="f174" fmla="*/ 277 f142 1"/>
                <a:gd name="f175" fmla="*/ 58 f143 1"/>
                <a:gd name="f176" fmla="*/ 290 f142 1"/>
                <a:gd name="f177" fmla="*/ 76 f143 1"/>
                <a:gd name="f178" fmla="*/ 291 f142 1"/>
                <a:gd name="f179" fmla="*/ 187 f143 1"/>
                <a:gd name="f180" fmla="*/ 309 f142 1"/>
                <a:gd name="f181" fmla="*/ 201 f143 1"/>
                <a:gd name="f182" fmla="*/ 302 f142 1"/>
                <a:gd name="f183" fmla="*/ 186 f143 1"/>
                <a:gd name="f184" fmla="*/ 310 f142 1"/>
                <a:gd name="f185" fmla="*/ 75 f143 1"/>
                <a:gd name="f186" fmla="*/ 288 f142 1"/>
                <a:gd name="f187" fmla="*/ 68 f143 1"/>
                <a:gd name="f188" fmla="*/ 272 f142 1"/>
                <a:gd name="f189" fmla="*/ 25 f143 1"/>
                <a:gd name="f190" fmla="*/ 250 f142 1"/>
                <a:gd name="f191" fmla="*/ 12 f143 1"/>
                <a:gd name="f192" fmla="*/ 252 f142 1"/>
                <a:gd name="f193" fmla="*/ 36 f143 1"/>
                <a:gd name="f194" fmla="*/ 128 f142 1"/>
                <a:gd name="f195" fmla="*/ 73 f143 1"/>
                <a:gd name="f196" fmla="*/ 78 f142 1"/>
                <a:gd name="f197" fmla="*/ 161 f143 1"/>
                <a:gd name="f198" fmla="*/ 196 f143 1"/>
                <a:gd name="f199" fmla="*/ 68 f142 1"/>
                <a:gd name="f200" fmla="*/ 10 f142 1"/>
                <a:gd name="f201" fmla="+- f144 0 f1"/>
                <a:gd name="f202" fmla="*/ f147 1 324"/>
                <a:gd name="f203" fmla="*/ f148 1 448"/>
                <a:gd name="f204" fmla="*/ f149 1 324"/>
                <a:gd name="f205" fmla="*/ f150 1 448"/>
                <a:gd name="f206" fmla="*/ f151 1 324"/>
                <a:gd name="f207" fmla="*/ f152 1 448"/>
                <a:gd name="f208" fmla="*/ f153 1 324"/>
                <a:gd name="f209" fmla="*/ f154 1 448"/>
                <a:gd name="f210" fmla="*/ f155 1 324"/>
                <a:gd name="f211" fmla="*/ f156 1 448"/>
                <a:gd name="f212" fmla="*/ f157 1 324"/>
                <a:gd name="f213" fmla="*/ f158 1 448"/>
                <a:gd name="f214" fmla="*/ f159 1 324"/>
                <a:gd name="f215" fmla="*/ f160 1 448"/>
                <a:gd name="f216" fmla="*/ f161 1 324"/>
                <a:gd name="f217" fmla="*/ f162 1 448"/>
                <a:gd name="f218" fmla="*/ f163 1 324"/>
                <a:gd name="f219" fmla="*/ f164 1 448"/>
                <a:gd name="f220" fmla="*/ f165 1 324"/>
                <a:gd name="f221" fmla="*/ f166 1 448"/>
                <a:gd name="f222" fmla="*/ f167 1 324"/>
                <a:gd name="f223" fmla="*/ f168 1 448"/>
                <a:gd name="f224" fmla="*/ f169 1 324"/>
                <a:gd name="f225" fmla="*/ f170 1 448"/>
                <a:gd name="f226" fmla="*/ f171 1 324"/>
                <a:gd name="f227" fmla="*/ f172 1 448"/>
                <a:gd name="f228" fmla="*/ f173 1 324"/>
                <a:gd name="f229" fmla="*/ f174 1 448"/>
                <a:gd name="f230" fmla="*/ f175 1 324"/>
                <a:gd name="f231" fmla="*/ f176 1 448"/>
                <a:gd name="f232" fmla="*/ f177 1 324"/>
                <a:gd name="f233" fmla="*/ f178 1 448"/>
                <a:gd name="f234" fmla="*/ f179 1 324"/>
                <a:gd name="f235" fmla="*/ f180 1 448"/>
                <a:gd name="f236" fmla="*/ f181 1 324"/>
                <a:gd name="f237" fmla="*/ f182 1 448"/>
                <a:gd name="f238" fmla="*/ f183 1 324"/>
                <a:gd name="f239" fmla="*/ f184 1 448"/>
                <a:gd name="f240" fmla="*/ f185 1 324"/>
                <a:gd name="f241" fmla="*/ f186 1 448"/>
                <a:gd name="f242" fmla="*/ f187 1 324"/>
                <a:gd name="f243" fmla="*/ f188 1 448"/>
                <a:gd name="f244" fmla="*/ f189 1 324"/>
                <a:gd name="f245" fmla="*/ f190 1 448"/>
                <a:gd name="f246" fmla="*/ f191 1 324"/>
                <a:gd name="f247" fmla="*/ f192 1 448"/>
                <a:gd name="f248" fmla="*/ f193 1 324"/>
                <a:gd name="f249" fmla="*/ f194 1 448"/>
                <a:gd name="f250" fmla="*/ f195 1 324"/>
                <a:gd name="f251" fmla="*/ f196 1 448"/>
                <a:gd name="f252" fmla="*/ f197 1 324"/>
                <a:gd name="f253" fmla="*/ f198 1 324"/>
                <a:gd name="f254" fmla="*/ f199 1 448"/>
                <a:gd name="f255" fmla="*/ f200 1 448"/>
                <a:gd name="f256" fmla="*/ 0 1 f145"/>
                <a:gd name="f257" fmla="*/ f139 1 f145"/>
                <a:gd name="f258" fmla="*/ 0 1 f146"/>
                <a:gd name="f259" fmla="*/ f140 1 f146"/>
                <a:gd name="f260" fmla="*/ f202 1 f145"/>
                <a:gd name="f261" fmla="*/ f203 1 f146"/>
                <a:gd name="f262" fmla="*/ f204 1 f145"/>
                <a:gd name="f263" fmla="*/ f205 1 f146"/>
                <a:gd name="f264" fmla="*/ f206 1 f145"/>
                <a:gd name="f265" fmla="*/ f207 1 f146"/>
                <a:gd name="f266" fmla="*/ f208 1 f145"/>
                <a:gd name="f267" fmla="*/ f209 1 f146"/>
                <a:gd name="f268" fmla="*/ f210 1 f145"/>
                <a:gd name="f269" fmla="*/ f211 1 f146"/>
                <a:gd name="f270" fmla="*/ f212 1 f145"/>
                <a:gd name="f271" fmla="*/ f213 1 f146"/>
                <a:gd name="f272" fmla="*/ f214 1 f145"/>
                <a:gd name="f273" fmla="*/ f215 1 f146"/>
                <a:gd name="f274" fmla="*/ f216 1 f145"/>
                <a:gd name="f275" fmla="*/ f217 1 f146"/>
                <a:gd name="f276" fmla="*/ f218 1 f145"/>
                <a:gd name="f277" fmla="*/ f219 1 f146"/>
                <a:gd name="f278" fmla="*/ f220 1 f145"/>
                <a:gd name="f279" fmla="*/ f221 1 f146"/>
                <a:gd name="f280" fmla="*/ f222 1 f145"/>
                <a:gd name="f281" fmla="*/ f223 1 f146"/>
                <a:gd name="f282" fmla="*/ f224 1 f145"/>
                <a:gd name="f283" fmla="*/ f225 1 f146"/>
                <a:gd name="f284" fmla="*/ f226 1 f145"/>
                <a:gd name="f285" fmla="*/ f227 1 f146"/>
                <a:gd name="f286" fmla="*/ f228 1 f145"/>
                <a:gd name="f287" fmla="*/ f229 1 f146"/>
                <a:gd name="f288" fmla="*/ f230 1 f145"/>
                <a:gd name="f289" fmla="*/ f231 1 f146"/>
                <a:gd name="f290" fmla="*/ f232 1 f145"/>
                <a:gd name="f291" fmla="*/ f233 1 f146"/>
                <a:gd name="f292" fmla="*/ f234 1 f145"/>
                <a:gd name="f293" fmla="*/ f235 1 f146"/>
                <a:gd name="f294" fmla="*/ f236 1 f145"/>
                <a:gd name="f295" fmla="*/ f237 1 f146"/>
                <a:gd name="f296" fmla="*/ f238 1 f145"/>
                <a:gd name="f297" fmla="*/ f239 1 f146"/>
                <a:gd name="f298" fmla="*/ f240 1 f145"/>
                <a:gd name="f299" fmla="*/ f241 1 f146"/>
                <a:gd name="f300" fmla="*/ f242 1 f145"/>
                <a:gd name="f301" fmla="*/ f243 1 f146"/>
                <a:gd name="f302" fmla="*/ f244 1 f145"/>
                <a:gd name="f303" fmla="*/ f245 1 f146"/>
                <a:gd name="f304" fmla="*/ f246 1 f145"/>
                <a:gd name="f305" fmla="*/ f247 1 f146"/>
                <a:gd name="f306" fmla="*/ f248 1 f145"/>
                <a:gd name="f307" fmla="*/ f249 1 f146"/>
                <a:gd name="f308" fmla="*/ f250 1 f145"/>
                <a:gd name="f309" fmla="*/ f251 1 f146"/>
                <a:gd name="f310" fmla="*/ f252 1 f145"/>
                <a:gd name="f311" fmla="*/ f253 1 f145"/>
                <a:gd name="f312" fmla="*/ f254 1 f146"/>
                <a:gd name="f313" fmla="*/ f255 1 f146"/>
                <a:gd name="f314" fmla="*/ f256 f136 1"/>
                <a:gd name="f315" fmla="*/ f257 f136 1"/>
                <a:gd name="f316" fmla="*/ f259 f137 1"/>
                <a:gd name="f317" fmla="*/ f258 f137 1"/>
                <a:gd name="f318" fmla="*/ f260 f136 1"/>
                <a:gd name="f319" fmla="*/ f261 f137 1"/>
                <a:gd name="f320" fmla="*/ f262 f136 1"/>
                <a:gd name="f321" fmla="*/ f263 f137 1"/>
                <a:gd name="f322" fmla="*/ f264 f136 1"/>
                <a:gd name="f323" fmla="*/ f265 f137 1"/>
                <a:gd name="f324" fmla="*/ f266 f136 1"/>
                <a:gd name="f325" fmla="*/ f267 f137 1"/>
                <a:gd name="f326" fmla="*/ f268 f136 1"/>
                <a:gd name="f327" fmla="*/ f269 f137 1"/>
                <a:gd name="f328" fmla="*/ f270 f136 1"/>
                <a:gd name="f329" fmla="*/ f271 f137 1"/>
                <a:gd name="f330" fmla="*/ f272 f136 1"/>
                <a:gd name="f331" fmla="*/ f273 f137 1"/>
                <a:gd name="f332" fmla="*/ f274 f136 1"/>
                <a:gd name="f333" fmla="*/ f275 f137 1"/>
                <a:gd name="f334" fmla="*/ f276 f136 1"/>
                <a:gd name="f335" fmla="*/ f277 f137 1"/>
                <a:gd name="f336" fmla="*/ f278 f136 1"/>
                <a:gd name="f337" fmla="*/ f279 f137 1"/>
                <a:gd name="f338" fmla="*/ f280 f136 1"/>
                <a:gd name="f339" fmla="*/ f281 f137 1"/>
                <a:gd name="f340" fmla="*/ f282 f136 1"/>
                <a:gd name="f341" fmla="*/ f283 f137 1"/>
                <a:gd name="f342" fmla="*/ f284 f136 1"/>
                <a:gd name="f343" fmla="*/ f285 f137 1"/>
                <a:gd name="f344" fmla="*/ f286 f136 1"/>
                <a:gd name="f345" fmla="*/ f287 f137 1"/>
                <a:gd name="f346" fmla="*/ f288 f136 1"/>
                <a:gd name="f347" fmla="*/ f289 f137 1"/>
                <a:gd name="f348" fmla="*/ f290 f136 1"/>
                <a:gd name="f349" fmla="*/ f291 f137 1"/>
                <a:gd name="f350" fmla="*/ f292 f136 1"/>
                <a:gd name="f351" fmla="*/ f293 f137 1"/>
                <a:gd name="f352" fmla="*/ f294 f136 1"/>
                <a:gd name="f353" fmla="*/ f295 f137 1"/>
                <a:gd name="f354" fmla="*/ f296 f136 1"/>
                <a:gd name="f355" fmla="*/ f297 f137 1"/>
                <a:gd name="f356" fmla="*/ f298 f136 1"/>
                <a:gd name="f357" fmla="*/ f299 f137 1"/>
                <a:gd name="f358" fmla="*/ f300 f136 1"/>
                <a:gd name="f359" fmla="*/ f301 f137 1"/>
                <a:gd name="f360" fmla="*/ f302 f136 1"/>
                <a:gd name="f361" fmla="*/ f303 f137 1"/>
                <a:gd name="f362" fmla="*/ f304 f136 1"/>
                <a:gd name="f363" fmla="*/ f305 f137 1"/>
                <a:gd name="f364" fmla="*/ f306 f136 1"/>
                <a:gd name="f365" fmla="*/ f307 f137 1"/>
                <a:gd name="f366" fmla="*/ f308 f136 1"/>
                <a:gd name="f367" fmla="*/ f309 f137 1"/>
                <a:gd name="f368" fmla="*/ f310 f136 1"/>
                <a:gd name="f369" fmla="*/ f311 f136 1"/>
                <a:gd name="f370" fmla="*/ f312 f137 1"/>
                <a:gd name="f371" fmla="*/ f313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1">
                  <a:pos x="f318" y="f319"/>
                </a:cxn>
                <a:cxn ang="f201">
                  <a:pos x="f320" y="f321"/>
                </a:cxn>
                <a:cxn ang="f201">
                  <a:pos x="f320" y="f321"/>
                </a:cxn>
                <a:cxn ang="f201">
                  <a:pos x="f322" y="f323"/>
                </a:cxn>
                <a:cxn ang="f201">
                  <a:pos x="f324" y="f325"/>
                </a:cxn>
                <a:cxn ang="f201">
                  <a:pos x="f326" y="f327"/>
                </a:cxn>
                <a:cxn ang="f201">
                  <a:pos x="f328" y="f329"/>
                </a:cxn>
                <a:cxn ang="f201">
                  <a:pos x="f330" y="f331"/>
                </a:cxn>
                <a:cxn ang="f201">
                  <a:pos x="f332" y="f333"/>
                </a:cxn>
                <a:cxn ang="f201">
                  <a:pos x="f334" y="f335"/>
                </a:cxn>
                <a:cxn ang="f201">
                  <a:pos x="f336" y="f337"/>
                </a:cxn>
                <a:cxn ang="f201">
                  <a:pos x="f338" y="f339"/>
                </a:cxn>
                <a:cxn ang="f201">
                  <a:pos x="f340" y="f341"/>
                </a:cxn>
                <a:cxn ang="f201">
                  <a:pos x="f342" y="f343"/>
                </a:cxn>
                <a:cxn ang="f201">
                  <a:pos x="f344" y="f345"/>
                </a:cxn>
                <a:cxn ang="f201">
                  <a:pos x="f346" y="f347"/>
                </a:cxn>
                <a:cxn ang="f201">
                  <a:pos x="f348" y="f349"/>
                </a:cxn>
                <a:cxn ang="f201">
                  <a:pos x="f350" y="f351"/>
                </a:cxn>
                <a:cxn ang="f201">
                  <a:pos x="f352" y="f353"/>
                </a:cxn>
                <a:cxn ang="f201">
                  <a:pos x="f354" y="f355"/>
                </a:cxn>
                <a:cxn ang="f201">
                  <a:pos x="f356" y="f357"/>
                </a:cxn>
                <a:cxn ang="f201">
                  <a:pos x="f358" y="f359"/>
                </a:cxn>
                <a:cxn ang="f201">
                  <a:pos x="f360" y="f361"/>
                </a:cxn>
                <a:cxn ang="f201">
                  <a:pos x="f362" y="f363"/>
                </a:cxn>
                <a:cxn ang="f201">
                  <a:pos x="f364" y="f365"/>
                </a:cxn>
                <a:cxn ang="f201">
                  <a:pos x="f366" y="f367"/>
                </a:cxn>
                <a:cxn ang="f201">
                  <a:pos x="f368" y="f321"/>
                </a:cxn>
                <a:cxn ang="f201">
                  <a:pos x="f369" y="f370"/>
                </a:cxn>
                <a:cxn ang="f201">
                  <a:pos x="f368" y="f371"/>
                </a:cxn>
                <a:cxn ang="f201">
                  <a:pos x="f318" y="f319"/>
                </a:cxn>
              </a:cxnLst>
              <a:rect l="f314" t="f317" r="f315" b="f316"/>
              <a:pathLst>
                <a:path w="324" h="44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11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7"/>
                    <a:pt x="f49" y="f50"/>
                    <a:pt x="f51" y="f43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19"/>
                    <a:pt x="f16" y="f84"/>
                  </a:cubicBezTo>
                  <a:cubicBezTo>
                    <a:pt x="f85" y="f68"/>
                    <a:pt x="f86" y="f87"/>
                    <a:pt x="f88" y="f89"/>
                  </a:cubicBezTo>
                  <a:cubicBezTo>
                    <a:pt x="f90" y="f91"/>
                    <a:pt x="f92" y="f6"/>
                    <a:pt x="f93" y="f94"/>
                  </a:cubicBezTo>
                  <a:cubicBezTo>
                    <a:pt x="f95" y="f96"/>
                    <a:pt x="f97" y="f98"/>
                    <a:pt x="f99" y="f28"/>
                  </a:cubicBezTo>
                  <a:cubicBezTo>
                    <a:pt x="f97" y="f26"/>
                    <a:pt x="f95" y="f34"/>
                    <a:pt x="f100" y="f30"/>
                  </a:cubicBezTo>
                  <a:cubicBezTo>
                    <a:pt x="f101" y="f102"/>
                    <a:pt x="f103" y="f91"/>
                    <a:pt x="f18" y="f104"/>
                  </a:cubicBezTo>
                  <a:cubicBezTo>
                    <a:pt x="f86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9"/>
                    <a:pt x="f64" y="f117"/>
                  </a:cubicBezTo>
                  <a:cubicBezTo>
                    <a:pt x="f119" y="f13"/>
                    <a:pt x="f119" y="f23"/>
                    <a:pt x="f120" y="f51"/>
                  </a:cubicBezTo>
                  <a:cubicBezTo>
                    <a:pt x="f83" y="f121"/>
                    <a:pt x="f60" y="f122"/>
                    <a:pt x="f123" y="f124"/>
                  </a:cubicBezTo>
                  <a:cubicBezTo>
                    <a:pt x="f125" y="f110"/>
                    <a:pt x="f126" y="f127"/>
                    <a:pt x="f128" y="f14"/>
                  </a:cubicBezTo>
                  <a:cubicBezTo>
                    <a:pt x="f129" y="f130"/>
                    <a:pt x="f2" y="f85"/>
                    <a:pt x="f97" y="f108"/>
                  </a:cubicBezTo>
                  <a:cubicBezTo>
                    <a:pt x="f23" y="f131"/>
                    <a:pt x="f132" y="f133"/>
                    <a:pt x="f128" y="f134"/>
                  </a:cubicBezTo>
                  <a:cubicBezTo>
                    <a:pt x="f128" y="f69"/>
                    <a:pt x="f128" y="f5"/>
                    <a:pt x="f8" y="f5"/>
                  </a:cubicBezTo>
                  <a:close/>
                </a:path>
              </a:pathLst>
            </a:custGeom>
            <a:solidFill>
              <a:srgbClr val="FAC6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33">
              <a:extLst>
                <a:ext uri="{FF2B5EF4-FFF2-40B4-BE49-F238E27FC236}">
                  <a16:creationId xmlns:a16="http://schemas.microsoft.com/office/drawing/2014/main" id="{8E81685D-5ABB-A4BE-5158-548EBBA4432A}"/>
                </a:ext>
              </a:extLst>
            </p:cNvPr>
            <p:cNvSpPr/>
            <p:nvPr/>
          </p:nvSpPr>
          <p:spPr>
            <a:xfrm>
              <a:off x="12973050" y="6542083"/>
              <a:ext cx="2432047" cy="1331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1"/>
                <a:gd name="f7" fmla="val 192"/>
                <a:gd name="f8" fmla="val 198"/>
                <a:gd name="f9" fmla="val 220"/>
                <a:gd name="f10" fmla="val 14"/>
                <a:gd name="f11" fmla="val 235"/>
                <a:gd name="f12" fmla="val 34"/>
                <a:gd name="f13" fmla="val 248"/>
                <a:gd name="f14" fmla="val 56"/>
                <a:gd name="f15" fmla="val 260"/>
                <a:gd name="f16" fmla="val 76"/>
                <a:gd name="f17" fmla="val 278"/>
                <a:gd name="f18" fmla="val 91"/>
                <a:gd name="f19" fmla="val 299"/>
                <a:gd name="f20" fmla="val 102"/>
                <a:gd name="f21" fmla="val 317"/>
                <a:gd name="f22" fmla="val 104"/>
                <a:gd name="f23" fmla="val 329"/>
                <a:gd name="f24" fmla="val 115"/>
                <a:gd name="f25" fmla="val 343"/>
                <a:gd name="f26" fmla="val 125"/>
                <a:gd name="f27" fmla="val 131"/>
                <a:gd name="f28" fmla="val 348"/>
                <a:gd name="f29" fmla="val 138"/>
                <a:gd name="f30" fmla="val 340"/>
                <a:gd name="f31" fmla="val 142"/>
                <a:gd name="f32" fmla="val 330"/>
                <a:gd name="f33" fmla="val 147"/>
                <a:gd name="f34" fmla="val 321"/>
                <a:gd name="f35" fmla="val 154"/>
                <a:gd name="f36" fmla="val 313"/>
                <a:gd name="f37" fmla="val 162"/>
                <a:gd name="f38" fmla="val 305"/>
                <a:gd name="f39" fmla="val 170"/>
                <a:gd name="f40" fmla="val 294"/>
                <a:gd name="f41" fmla="val 285"/>
                <a:gd name="f42" fmla="val 166"/>
                <a:gd name="f43" fmla="val 246"/>
                <a:gd name="f44" fmla="val 150"/>
                <a:gd name="f45" fmla="val 222"/>
                <a:gd name="f46" fmla="val 120"/>
                <a:gd name="f47" fmla="val 203"/>
                <a:gd name="f48" fmla="val 87"/>
                <a:gd name="f49" fmla="val 106"/>
                <a:gd name="f50" fmla="val 190"/>
                <a:gd name="f51" fmla="val 127"/>
                <a:gd name="f52" fmla="val 139"/>
                <a:gd name="f53" fmla="val 156"/>
                <a:gd name="f54" fmla="val 146"/>
                <a:gd name="f55" fmla="val 133"/>
                <a:gd name="f56" fmla="val 135"/>
                <a:gd name="f57" fmla="val 145"/>
                <a:gd name="f58" fmla="val 128"/>
                <a:gd name="f59" fmla="val 153"/>
                <a:gd name="f60" fmla="val 112"/>
                <a:gd name="f61" fmla="val 148"/>
                <a:gd name="f62" fmla="val 100"/>
                <a:gd name="f63" fmla="val 72"/>
                <a:gd name="f64" fmla="val 130"/>
                <a:gd name="f65" fmla="val 67"/>
                <a:gd name="f66" fmla="val 111"/>
                <a:gd name="f67" fmla="val 79"/>
                <a:gd name="f68" fmla="val 92"/>
                <a:gd name="f69" fmla="val 74"/>
                <a:gd name="f70" fmla="val 108"/>
                <a:gd name="f71" fmla="val 59"/>
                <a:gd name="f72" fmla="val 103"/>
                <a:gd name="f73" fmla="val 50"/>
                <a:gd name="f74" fmla="val 116"/>
                <a:gd name="f75" fmla="val 85"/>
                <a:gd name="f76" fmla="val 129"/>
                <a:gd name="f77" fmla="val 94"/>
                <a:gd name="f78" fmla="val 151"/>
                <a:gd name="f79" fmla="val 160"/>
                <a:gd name="f80" fmla="val 88"/>
                <a:gd name="f81" fmla="val 163"/>
                <a:gd name="f82" fmla="val 82"/>
                <a:gd name="f83" fmla="val 66"/>
                <a:gd name="f84" fmla="val 57"/>
                <a:gd name="f85" fmla="val 185"/>
                <a:gd name="f86" fmla="val 43"/>
                <a:gd name="f87" fmla="val 189"/>
                <a:gd name="f88" fmla="val 29"/>
                <a:gd name="f89" fmla="val 182"/>
                <a:gd name="f90" fmla="val 26"/>
                <a:gd name="f91" fmla="val 173"/>
                <a:gd name="f92" fmla="val 10"/>
                <a:gd name="f93" fmla="val 136"/>
                <a:gd name="f94" fmla="val 7"/>
                <a:gd name="f95" fmla="val 80"/>
                <a:gd name="f96" fmla="val 16"/>
                <a:gd name="f97" fmla="val 38"/>
                <a:gd name="f98" fmla="val 25"/>
                <a:gd name="f99" fmla="val 58"/>
                <a:gd name="f100" fmla="val 2"/>
                <a:gd name="f101" fmla="val 97"/>
                <a:gd name="f102" fmla="val 19"/>
                <a:gd name="f103" fmla="val 110"/>
                <a:gd name="f104" fmla="val 31"/>
                <a:gd name="f105" fmla="val 123"/>
                <a:gd name="f106" fmla="val 41"/>
                <a:gd name="f107" fmla="val 141"/>
                <a:gd name="f108" fmla="val 44"/>
                <a:gd name="f109" fmla="val 159"/>
                <a:gd name="f110" fmla="val 46"/>
                <a:gd name="f111" fmla="val 177"/>
                <a:gd name="f112" fmla="val 20"/>
                <a:gd name="f113" fmla="val 179"/>
                <a:gd name="f114" fmla="val 13"/>
                <a:gd name="f115" fmla="val 4"/>
                <a:gd name="f116" fmla="val 187"/>
                <a:gd name="f117" fmla="val 194"/>
                <a:gd name="f118" fmla="+- 0 0 -90"/>
                <a:gd name="f119" fmla="*/ f3 1 351"/>
                <a:gd name="f120" fmla="*/ f4 1 192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351"/>
                <a:gd name="f129" fmla="*/ f125 1 192"/>
                <a:gd name="f130" fmla="*/ 198 f126 1"/>
                <a:gd name="f131" fmla="*/ 0 f125 1"/>
                <a:gd name="f132" fmla="*/ 248 f126 1"/>
                <a:gd name="f133" fmla="*/ 56 f125 1"/>
                <a:gd name="f134" fmla="*/ 299 f126 1"/>
                <a:gd name="f135" fmla="*/ 102 f125 1"/>
                <a:gd name="f136" fmla="*/ 343 f126 1"/>
                <a:gd name="f137" fmla="*/ 125 f125 1"/>
                <a:gd name="f138" fmla="*/ 340 f126 1"/>
                <a:gd name="f139" fmla="*/ 142 f125 1"/>
                <a:gd name="f140" fmla="*/ 313 f126 1"/>
                <a:gd name="f141" fmla="*/ 162 f125 1"/>
                <a:gd name="f142" fmla="*/ 285 f126 1"/>
                <a:gd name="f143" fmla="*/ 166 f125 1"/>
                <a:gd name="f144" fmla="*/ 203 f126 1"/>
                <a:gd name="f145" fmla="*/ 87 f125 1"/>
                <a:gd name="f146" fmla="*/ 166 f126 1"/>
                <a:gd name="f147" fmla="*/ 139 f125 1"/>
                <a:gd name="f148" fmla="*/ 135 f126 1"/>
                <a:gd name="f149" fmla="*/ 145 f125 1"/>
                <a:gd name="f150" fmla="*/ 100 f126 1"/>
                <a:gd name="f151" fmla="*/ 147 f125 1"/>
                <a:gd name="f152" fmla="*/ 79 f126 1"/>
                <a:gd name="f153" fmla="*/ 92 f125 1"/>
                <a:gd name="f154" fmla="*/ 50 f126 1"/>
                <a:gd name="f155" fmla="*/ 104 f125 1"/>
                <a:gd name="f156" fmla="*/ 94 f126 1"/>
                <a:gd name="f157" fmla="*/ 151 f125 1"/>
                <a:gd name="f158" fmla="*/ 82 f126 1"/>
                <a:gd name="f159" fmla="*/ 43 f126 1"/>
                <a:gd name="f160" fmla="*/ 192 f125 1"/>
                <a:gd name="f161" fmla="*/ 26 f126 1"/>
                <a:gd name="f162" fmla="*/ 173 f125 1"/>
                <a:gd name="f163" fmla="*/ 0 f126 1"/>
                <a:gd name="f164" fmla="*/ 111 f125 1"/>
                <a:gd name="f165" fmla="*/ 38 f126 1"/>
                <a:gd name="f166" fmla="*/ 25 f125 1"/>
                <a:gd name="f167" fmla="*/ 97 f126 1"/>
                <a:gd name="f168" fmla="*/ 19 f125 1"/>
                <a:gd name="f169" fmla="*/ 141 f126 1"/>
                <a:gd name="f170" fmla="*/ 44 f125 1"/>
                <a:gd name="f171" fmla="*/ 177 f126 1"/>
                <a:gd name="f172" fmla="*/ 20 f125 1"/>
                <a:gd name="f173" fmla="*/ 187 f126 1"/>
                <a:gd name="f174" fmla="+- f127 0 f1"/>
                <a:gd name="f175" fmla="*/ f130 1 351"/>
                <a:gd name="f176" fmla="*/ f131 1 192"/>
                <a:gd name="f177" fmla="*/ f132 1 351"/>
                <a:gd name="f178" fmla="*/ f133 1 192"/>
                <a:gd name="f179" fmla="*/ f134 1 351"/>
                <a:gd name="f180" fmla="*/ f135 1 192"/>
                <a:gd name="f181" fmla="*/ f136 1 351"/>
                <a:gd name="f182" fmla="*/ f137 1 192"/>
                <a:gd name="f183" fmla="*/ f138 1 351"/>
                <a:gd name="f184" fmla="*/ f139 1 192"/>
                <a:gd name="f185" fmla="*/ f140 1 351"/>
                <a:gd name="f186" fmla="*/ f141 1 192"/>
                <a:gd name="f187" fmla="*/ f142 1 351"/>
                <a:gd name="f188" fmla="*/ f143 1 192"/>
                <a:gd name="f189" fmla="*/ f144 1 351"/>
                <a:gd name="f190" fmla="*/ f145 1 192"/>
                <a:gd name="f191" fmla="*/ f146 1 351"/>
                <a:gd name="f192" fmla="*/ f147 1 192"/>
                <a:gd name="f193" fmla="*/ f148 1 351"/>
                <a:gd name="f194" fmla="*/ f149 1 192"/>
                <a:gd name="f195" fmla="*/ f150 1 351"/>
                <a:gd name="f196" fmla="*/ f151 1 192"/>
                <a:gd name="f197" fmla="*/ f152 1 351"/>
                <a:gd name="f198" fmla="*/ f153 1 192"/>
                <a:gd name="f199" fmla="*/ f154 1 351"/>
                <a:gd name="f200" fmla="*/ f155 1 192"/>
                <a:gd name="f201" fmla="*/ f156 1 351"/>
                <a:gd name="f202" fmla="*/ f157 1 192"/>
                <a:gd name="f203" fmla="*/ f158 1 351"/>
                <a:gd name="f204" fmla="*/ f159 1 351"/>
                <a:gd name="f205" fmla="*/ f160 1 192"/>
                <a:gd name="f206" fmla="*/ f161 1 351"/>
                <a:gd name="f207" fmla="*/ f162 1 192"/>
                <a:gd name="f208" fmla="*/ f163 1 351"/>
                <a:gd name="f209" fmla="*/ f164 1 192"/>
                <a:gd name="f210" fmla="*/ f165 1 351"/>
                <a:gd name="f211" fmla="*/ f166 1 192"/>
                <a:gd name="f212" fmla="*/ f167 1 351"/>
                <a:gd name="f213" fmla="*/ f168 1 192"/>
                <a:gd name="f214" fmla="*/ f169 1 351"/>
                <a:gd name="f215" fmla="*/ f170 1 192"/>
                <a:gd name="f216" fmla="*/ f171 1 351"/>
                <a:gd name="f217" fmla="*/ f172 1 192"/>
                <a:gd name="f218" fmla="*/ f173 1 351"/>
                <a:gd name="f219" fmla="*/ 0 1 f128"/>
                <a:gd name="f220" fmla="*/ f122 1 f128"/>
                <a:gd name="f221" fmla="*/ 0 1 f129"/>
                <a:gd name="f222" fmla="*/ f123 1 f129"/>
                <a:gd name="f223" fmla="*/ f175 1 f128"/>
                <a:gd name="f224" fmla="*/ f176 1 f129"/>
                <a:gd name="f225" fmla="*/ f177 1 f128"/>
                <a:gd name="f226" fmla="*/ f178 1 f129"/>
                <a:gd name="f227" fmla="*/ f179 1 f128"/>
                <a:gd name="f228" fmla="*/ f180 1 f129"/>
                <a:gd name="f229" fmla="*/ f181 1 f128"/>
                <a:gd name="f230" fmla="*/ f182 1 f129"/>
                <a:gd name="f231" fmla="*/ f183 1 f128"/>
                <a:gd name="f232" fmla="*/ f184 1 f129"/>
                <a:gd name="f233" fmla="*/ f185 1 f128"/>
                <a:gd name="f234" fmla="*/ f186 1 f129"/>
                <a:gd name="f235" fmla="*/ f187 1 f128"/>
                <a:gd name="f236" fmla="*/ f188 1 f129"/>
                <a:gd name="f237" fmla="*/ f189 1 f128"/>
                <a:gd name="f238" fmla="*/ f190 1 f129"/>
                <a:gd name="f239" fmla="*/ f191 1 f128"/>
                <a:gd name="f240" fmla="*/ f192 1 f129"/>
                <a:gd name="f241" fmla="*/ f193 1 f128"/>
                <a:gd name="f242" fmla="*/ f194 1 f129"/>
                <a:gd name="f243" fmla="*/ f195 1 f128"/>
                <a:gd name="f244" fmla="*/ f196 1 f129"/>
                <a:gd name="f245" fmla="*/ f197 1 f128"/>
                <a:gd name="f246" fmla="*/ f198 1 f129"/>
                <a:gd name="f247" fmla="*/ f199 1 f128"/>
                <a:gd name="f248" fmla="*/ f200 1 f129"/>
                <a:gd name="f249" fmla="*/ f201 1 f128"/>
                <a:gd name="f250" fmla="*/ f202 1 f129"/>
                <a:gd name="f251" fmla="*/ f203 1 f128"/>
                <a:gd name="f252" fmla="*/ f204 1 f128"/>
                <a:gd name="f253" fmla="*/ f205 1 f129"/>
                <a:gd name="f254" fmla="*/ f206 1 f128"/>
                <a:gd name="f255" fmla="*/ f207 1 f129"/>
                <a:gd name="f256" fmla="*/ f208 1 f128"/>
                <a:gd name="f257" fmla="*/ f209 1 f129"/>
                <a:gd name="f258" fmla="*/ f210 1 f128"/>
                <a:gd name="f259" fmla="*/ f211 1 f129"/>
                <a:gd name="f260" fmla="*/ f212 1 f128"/>
                <a:gd name="f261" fmla="*/ f213 1 f129"/>
                <a:gd name="f262" fmla="*/ f214 1 f128"/>
                <a:gd name="f263" fmla="*/ f215 1 f129"/>
                <a:gd name="f264" fmla="*/ f216 1 f128"/>
                <a:gd name="f265" fmla="*/ f217 1 f129"/>
                <a:gd name="f266" fmla="*/ f218 1 f128"/>
                <a:gd name="f267" fmla="*/ f219 f119 1"/>
                <a:gd name="f268" fmla="*/ f220 f119 1"/>
                <a:gd name="f269" fmla="*/ f222 f120 1"/>
                <a:gd name="f270" fmla="*/ f221 f120 1"/>
                <a:gd name="f271" fmla="*/ f223 f119 1"/>
                <a:gd name="f272" fmla="*/ f224 f120 1"/>
                <a:gd name="f273" fmla="*/ f225 f119 1"/>
                <a:gd name="f274" fmla="*/ f226 f120 1"/>
                <a:gd name="f275" fmla="*/ f227 f119 1"/>
                <a:gd name="f276" fmla="*/ f228 f120 1"/>
                <a:gd name="f277" fmla="*/ f229 f119 1"/>
                <a:gd name="f278" fmla="*/ f230 f120 1"/>
                <a:gd name="f279" fmla="*/ f231 f119 1"/>
                <a:gd name="f280" fmla="*/ f232 f120 1"/>
                <a:gd name="f281" fmla="*/ f233 f119 1"/>
                <a:gd name="f282" fmla="*/ f234 f120 1"/>
                <a:gd name="f283" fmla="*/ f235 f119 1"/>
                <a:gd name="f284" fmla="*/ f236 f120 1"/>
                <a:gd name="f285" fmla="*/ f237 f119 1"/>
                <a:gd name="f286" fmla="*/ f238 f120 1"/>
                <a:gd name="f287" fmla="*/ f239 f119 1"/>
                <a:gd name="f288" fmla="*/ f240 f120 1"/>
                <a:gd name="f289" fmla="*/ f241 f119 1"/>
                <a:gd name="f290" fmla="*/ f242 f120 1"/>
                <a:gd name="f291" fmla="*/ f243 f119 1"/>
                <a:gd name="f292" fmla="*/ f244 f120 1"/>
                <a:gd name="f293" fmla="*/ f245 f119 1"/>
                <a:gd name="f294" fmla="*/ f246 f120 1"/>
                <a:gd name="f295" fmla="*/ f247 f119 1"/>
                <a:gd name="f296" fmla="*/ f248 f120 1"/>
                <a:gd name="f297" fmla="*/ f249 f119 1"/>
                <a:gd name="f298" fmla="*/ f250 f120 1"/>
                <a:gd name="f299" fmla="*/ f251 f119 1"/>
                <a:gd name="f300" fmla="*/ f252 f119 1"/>
                <a:gd name="f301" fmla="*/ f253 f120 1"/>
                <a:gd name="f302" fmla="*/ f254 f119 1"/>
                <a:gd name="f303" fmla="*/ f255 f120 1"/>
                <a:gd name="f304" fmla="*/ f256 f119 1"/>
                <a:gd name="f305" fmla="*/ f257 f120 1"/>
                <a:gd name="f306" fmla="*/ f258 f119 1"/>
                <a:gd name="f307" fmla="*/ f259 f120 1"/>
                <a:gd name="f308" fmla="*/ f260 f119 1"/>
                <a:gd name="f309" fmla="*/ f261 f120 1"/>
                <a:gd name="f310" fmla="*/ f262 f119 1"/>
                <a:gd name="f311" fmla="*/ f263 f120 1"/>
                <a:gd name="f312" fmla="*/ f264 f119 1"/>
                <a:gd name="f313" fmla="*/ f265 f120 1"/>
                <a:gd name="f314" fmla="*/ f266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4">
                  <a:pos x="f271" y="f272"/>
                </a:cxn>
                <a:cxn ang="f174">
                  <a:pos x="f273" y="f274"/>
                </a:cxn>
                <a:cxn ang="f174">
                  <a:pos x="f275" y="f276"/>
                </a:cxn>
                <a:cxn ang="f174">
                  <a:pos x="f277" y="f278"/>
                </a:cxn>
                <a:cxn ang="f174">
                  <a:pos x="f279" y="f280"/>
                </a:cxn>
                <a:cxn ang="f174">
                  <a:pos x="f281" y="f282"/>
                </a:cxn>
                <a:cxn ang="f174">
                  <a:pos x="f283" y="f284"/>
                </a:cxn>
                <a:cxn ang="f174">
                  <a:pos x="f285" y="f286"/>
                </a:cxn>
                <a:cxn ang="f174">
                  <a:pos x="f287" y="f288"/>
                </a:cxn>
                <a:cxn ang="f174">
                  <a:pos x="f289" y="f290"/>
                </a:cxn>
                <a:cxn ang="f174">
                  <a:pos x="f291" y="f292"/>
                </a:cxn>
                <a:cxn ang="f174">
                  <a:pos x="f293" y="f294"/>
                </a:cxn>
                <a:cxn ang="f174">
                  <a:pos x="f295" y="f296"/>
                </a:cxn>
                <a:cxn ang="f174">
                  <a:pos x="f297" y="f298"/>
                </a:cxn>
                <a:cxn ang="f174">
                  <a:pos x="f299" y="f284"/>
                </a:cxn>
                <a:cxn ang="f174">
                  <a:pos x="f300" y="f301"/>
                </a:cxn>
                <a:cxn ang="f174">
                  <a:pos x="f302" y="f303"/>
                </a:cxn>
                <a:cxn ang="f174">
                  <a:pos x="f304" y="f305"/>
                </a:cxn>
                <a:cxn ang="f174">
                  <a:pos x="f306" y="f307"/>
                </a:cxn>
                <a:cxn ang="f174">
                  <a:pos x="f308" y="f309"/>
                </a:cxn>
                <a:cxn ang="f174">
                  <a:pos x="f310" y="f311"/>
                </a:cxn>
                <a:cxn ang="f174">
                  <a:pos x="f312" y="f313"/>
                </a:cxn>
                <a:cxn ang="f174">
                  <a:pos x="f314" y="f272"/>
                </a:cxn>
                <a:cxn ang="f174">
                  <a:pos x="f271" y="f272"/>
                </a:cxn>
              </a:cxnLst>
              <a:rect l="f267" t="f270" r="f268" b="f269"/>
              <a:pathLst>
                <a:path w="351" h="19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8" y="f49"/>
                    <a:pt x="f50" y="f51"/>
                    <a:pt x="f42" y="f52"/>
                  </a:cubicBezTo>
                  <a:cubicBezTo>
                    <a:pt x="f53" y="f2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33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22"/>
                  </a:cubicBezTo>
                  <a:cubicBezTo>
                    <a:pt x="f65" y="f74"/>
                    <a:pt x="f75" y="f76"/>
                    <a:pt x="f77" y="f78"/>
                  </a:cubicBezTo>
                  <a:cubicBezTo>
                    <a:pt x="f77" y="f79"/>
                    <a:pt x="f80" y="f81"/>
                    <a:pt x="f82" y="f42"/>
                  </a:cubicBezTo>
                  <a:cubicBezTo>
                    <a:pt x="f83" y="f39"/>
                    <a:pt x="f84" y="f85"/>
                    <a:pt x="f86" y="f7"/>
                  </a:cubicBezTo>
                  <a:cubicBezTo>
                    <a:pt x="f12" y="f87"/>
                    <a:pt x="f88" y="f89"/>
                    <a:pt x="f90" y="f91"/>
                  </a:cubicBezTo>
                  <a:cubicBezTo>
                    <a:pt x="f92" y="f53"/>
                    <a:pt x="f5" y="f93"/>
                    <a:pt x="f5" y="f66"/>
                  </a:cubicBezTo>
                  <a:cubicBezTo>
                    <a:pt x="f94" y="f95"/>
                    <a:pt x="f96" y="f73"/>
                    <a:pt x="f97" y="f98"/>
                  </a:cubicBezTo>
                  <a:cubicBezTo>
                    <a:pt x="f99" y="f100"/>
                    <a:pt x="f69" y="f5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91" y="f97"/>
                    <a:pt x="f111" y="f112"/>
                  </a:cubicBezTo>
                  <a:cubicBezTo>
                    <a:pt x="f113" y="f114"/>
                    <a:pt x="f111" y="f115"/>
                    <a:pt x="f116" y="f5"/>
                  </a:cubicBezTo>
                  <a:cubicBezTo>
                    <a:pt x="f50" y="f5"/>
                    <a:pt x="f117" y="f5"/>
                    <a:pt x="f8" y="f5"/>
                  </a:cubicBezTo>
                  <a:close/>
                </a:path>
              </a:pathLst>
            </a:custGeom>
            <a:solidFill>
              <a:srgbClr val="D8ED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34">
              <a:extLst>
                <a:ext uri="{FF2B5EF4-FFF2-40B4-BE49-F238E27FC236}">
                  <a16:creationId xmlns:a16="http://schemas.microsoft.com/office/drawing/2014/main" id="{5201CAD3-D74E-FBA7-C2BB-9CD00F2BAAB8}"/>
                </a:ext>
              </a:extLst>
            </p:cNvPr>
            <p:cNvSpPr/>
            <p:nvPr/>
          </p:nvSpPr>
          <p:spPr>
            <a:xfrm>
              <a:off x="14268453" y="3927476"/>
              <a:ext cx="866778" cy="22272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321"/>
                <a:gd name="f8" fmla="val 76"/>
                <a:gd name="f9" fmla="val 81"/>
                <a:gd name="f10" fmla="val 307"/>
                <a:gd name="f11" fmla="val 86"/>
                <a:gd name="f12" fmla="val 293"/>
                <a:gd name="f13" fmla="val 91"/>
                <a:gd name="f14" fmla="val 279"/>
                <a:gd name="f15" fmla="val 97"/>
                <a:gd name="f16" fmla="val 260"/>
                <a:gd name="f17" fmla="val 241"/>
                <a:gd name="f18" fmla="val 88"/>
                <a:gd name="f19" fmla="val 222"/>
                <a:gd name="f20" fmla="val 80"/>
                <a:gd name="f21" fmla="val 206"/>
                <a:gd name="f22" fmla="val 84"/>
                <a:gd name="f23" fmla="val 189"/>
                <a:gd name="f24" fmla="val 174"/>
                <a:gd name="f25" fmla="val 118"/>
                <a:gd name="f26" fmla="val 107"/>
                <a:gd name="f27" fmla="val 83"/>
                <a:gd name="f28" fmla="val 51"/>
                <a:gd name="f29" fmla="val 28"/>
                <a:gd name="f30" fmla="val 18"/>
                <a:gd name="f31" fmla="val 13"/>
                <a:gd name="f32" fmla="val 9"/>
                <a:gd name="f33" fmla="val 6"/>
                <a:gd name="f34" fmla="val 8"/>
                <a:gd name="f35" fmla="val 3"/>
                <a:gd name="f36" fmla="val 16"/>
                <a:gd name="f37" fmla="val 5"/>
                <a:gd name="f38" fmla="val 24"/>
                <a:gd name="f39" fmla="val 42"/>
                <a:gd name="f40" fmla="val 60"/>
                <a:gd name="f41" fmla="val 25"/>
                <a:gd name="f42" fmla="val 37"/>
                <a:gd name="f43" fmla="val 109"/>
                <a:gd name="f44" fmla="val 62"/>
                <a:gd name="f45" fmla="val 94"/>
                <a:gd name="f46" fmla="val 116"/>
                <a:gd name="f47" fmla="val 136"/>
                <a:gd name="f48" fmla="val 175"/>
                <a:gd name="f49" fmla="val 214"/>
                <a:gd name="f50" fmla="val 108"/>
                <a:gd name="f51" fmla="val 254"/>
                <a:gd name="f52" fmla="val 281"/>
                <a:gd name="f53" fmla="val 99"/>
                <a:gd name="f54" fmla="val 305"/>
                <a:gd name="f55" fmla="+- 0 0 -90"/>
                <a:gd name="f56" fmla="*/ f3 1 125"/>
                <a:gd name="f57" fmla="*/ f4 1 321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25"/>
                <a:gd name="f66" fmla="*/ f62 1 321"/>
                <a:gd name="f67" fmla="*/ 76 f63 1"/>
                <a:gd name="f68" fmla="*/ 321 f62 1"/>
                <a:gd name="f69" fmla="*/ 91 f63 1"/>
                <a:gd name="f70" fmla="*/ 279 f62 1"/>
                <a:gd name="f71" fmla="*/ 88 f63 1"/>
                <a:gd name="f72" fmla="*/ 222 f62 1"/>
                <a:gd name="f73" fmla="*/ 174 f62 1"/>
                <a:gd name="f74" fmla="*/ 28 f63 1"/>
                <a:gd name="f75" fmla="*/ 18 f62 1"/>
                <a:gd name="f76" fmla="*/ 0 f63 1"/>
                <a:gd name="f77" fmla="*/ 0 f62 1"/>
                <a:gd name="f78" fmla="*/ 24 f63 1"/>
                <a:gd name="f79" fmla="*/ 8 f62 1"/>
                <a:gd name="f80" fmla="*/ 37 f62 1"/>
                <a:gd name="f81" fmla="*/ 116 f63 1"/>
                <a:gd name="f82" fmla="*/ 136 f62 1"/>
                <a:gd name="f83" fmla="*/ 108 f63 1"/>
                <a:gd name="f84" fmla="*/ 254 f62 1"/>
                <a:gd name="f85" fmla="+- f64 0 f1"/>
                <a:gd name="f86" fmla="*/ f67 1 125"/>
                <a:gd name="f87" fmla="*/ f68 1 321"/>
                <a:gd name="f88" fmla="*/ f69 1 125"/>
                <a:gd name="f89" fmla="*/ f70 1 321"/>
                <a:gd name="f90" fmla="*/ f71 1 125"/>
                <a:gd name="f91" fmla="*/ f72 1 321"/>
                <a:gd name="f92" fmla="*/ f73 1 321"/>
                <a:gd name="f93" fmla="*/ f74 1 125"/>
                <a:gd name="f94" fmla="*/ f75 1 321"/>
                <a:gd name="f95" fmla="*/ f76 1 125"/>
                <a:gd name="f96" fmla="*/ f77 1 321"/>
                <a:gd name="f97" fmla="*/ f78 1 125"/>
                <a:gd name="f98" fmla="*/ f79 1 321"/>
                <a:gd name="f99" fmla="*/ f80 1 321"/>
                <a:gd name="f100" fmla="*/ f81 1 125"/>
                <a:gd name="f101" fmla="*/ f82 1 321"/>
                <a:gd name="f102" fmla="*/ f83 1 125"/>
                <a:gd name="f103" fmla="*/ f84 1 321"/>
                <a:gd name="f104" fmla="*/ 0 1 f65"/>
                <a:gd name="f105" fmla="*/ f59 1 f65"/>
                <a:gd name="f106" fmla="*/ 0 1 f66"/>
                <a:gd name="f107" fmla="*/ f60 1 f66"/>
                <a:gd name="f108" fmla="*/ f86 1 f65"/>
                <a:gd name="f109" fmla="*/ f87 1 f66"/>
                <a:gd name="f110" fmla="*/ f88 1 f65"/>
                <a:gd name="f111" fmla="*/ f89 1 f66"/>
                <a:gd name="f112" fmla="*/ f90 1 f65"/>
                <a:gd name="f113" fmla="*/ f91 1 f66"/>
                <a:gd name="f114" fmla="*/ f92 1 f66"/>
                <a:gd name="f115" fmla="*/ f93 1 f65"/>
                <a:gd name="f116" fmla="*/ f94 1 f66"/>
                <a:gd name="f117" fmla="*/ f95 1 f65"/>
                <a:gd name="f118" fmla="*/ f96 1 f66"/>
                <a:gd name="f119" fmla="*/ f97 1 f65"/>
                <a:gd name="f120" fmla="*/ f98 1 f66"/>
                <a:gd name="f121" fmla="*/ f99 1 f66"/>
                <a:gd name="f122" fmla="*/ f100 1 f65"/>
                <a:gd name="f123" fmla="*/ f101 1 f66"/>
                <a:gd name="f124" fmla="*/ f102 1 f65"/>
                <a:gd name="f125" fmla="*/ f103 1 f66"/>
                <a:gd name="f126" fmla="*/ f104 f56 1"/>
                <a:gd name="f127" fmla="*/ f105 f56 1"/>
                <a:gd name="f128" fmla="*/ f107 f57 1"/>
                <a:gd name="f129" fmla="*/ f106 f57 1"/>
                <a:gd name="f130" fmla="*/ f108 f56 1"/>
                <a:gd name="f131" fmla="*/ f109 f57 1"/>
                <a:gd name="f132" fmla="*/ f110 f56 1"/>
                <a:gd name="f133" fmla="*/ f111 f57 1"/>
                <a:gd name="f134" fmla="*/ f112 f56 1"/>
                <a:gd name="f135" fmla="*/ f113 f57 1"/>
                <a:gd name="f136" fmla="*/ f114 f57 1"/>
                <a:gd name="f137" fmla="*/ f115 f56 1"/>
                <a:gd name="f138" fmla="*/ f116 f57 1"/>
                <a:gd name="f139" fmla="*/ f117 f56 1"/>
                <a:gd name="f140" fmla="*/ f118 f57 1"/>
                <a:gd name="f141" fmla="*/ f119 f56 1"/>
                <a:gd name="f142" fmla="*/ f120 f57 1"/>
                <a:gd name="f143" fmla="*/ f121 f57 1"/>
                <a:gd name="f144" fmla="*/ f122 f56 1"/>
                <a:gd name="f145" fmla="*/ f123 f57 1"/>
                <a:gd name="f146" fmla="*/ f124 f56 1"/>
                <a:gd name="f147" fmla="*/ f12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30" y="f131"/>
                </a:cxn>
                <a:cxn ang="f85">
                  <a:pos x="f132" y="f133"/>
                </a:cxn>
                <a:cxn ang="f85">
                  <a:pos x="f134" y="f135"/>
                </a:cxn>
                <a:cxn ang="f85">
                  <a:pos x="f132" y="f136"/>
                </a:cxn>
                <a:cxn ang="f85">
                  <a:pos x="f137" y="f138"/>
                </a:cxn>
                <a:cxn ang="f85">
                  <a:pos x="f139" y="f140"/>
                </a:cxn>
                <a:cxn ang="f85">
                  <a:pos x="f141" y="f142"/>
                </a:cxn>
                <a:cxn ang="f85">
                  <a:pos x="f130" y="f143"/>
                </a:cxn>
                <a:cxn ang="f85">
                  <a:pos x="f144" y="f145"/>
                </a:cxn>
                <a:cxn ang="f85">
                  <a:pos x="f146" y="f147"/>
                </a:cxn>
                <a:cxn ang="f85">
                  <a:pos x="f130" y="f131"/>
                </a:cxn>
              </a:cxnLst>
              <a:rect l="f126" t="f129" r="f127" b="f128"/>
              <a:pathLst>
                <a:path w="125" h="321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1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0" y="f31"/>
                    <a:pt x="f32" y="f33"/>
                    <a:pt x="f5" y="f5"/>
                  </a:cubicBezTo>
                  <a:cubicBezTo>
                    <a:pt x="f34" y="f35"/>
                    <a:pt x="f36" y="f37"/>
                    <a:pt x="f38" y="f34"/>
                  </a:cubicBezTo>
                  <a:cubicBezTo>
                    <a:pt x="f39" y="f36"/>
                    <a:pt x="f40" y="f41"/>
                    <a:pt x="f8" y="f42"/>
                  </a:cubicBezTo>
                  <a:cubicBezTo>
                    <a:pt x="f43" y="f44"/>
                    <a:pt x="f6" y="f45"/>
                    <a:pt x="f46" y="f47"/>
                  </a:cubicBezTo>
                  <a:cubicBezTo>
                    <a:pt x="f26" y="f48"/>
                    <a:pt x="f26" y="f49"/>
                    <a:pt x="f50" y="f51"/>
                  </a:cubicBezTo>
                  <a:cubicBezTo>
                    <a:pt x="f50" y="f52"/>
                    <a:pt x="f53" y="f54"/>
                    <a:pt x="f8" y="f7"/>
                  </a:cubicBezTo>
                  <a:close/>
                </a:path>
              </a:pathLst>
            </a:custGeom>
            <a:solidFill>
              <a:srgbClr val="FEFAF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35">
              <a:extLst>
                <a:ext uri="{FF2B5EF4-FFF2-40B4-BE49-F238E27FC236}">
                  <a16:creationId xmlns:a16="http://schemas.microsoft.com/office/drawing/2014/main" id="{74D5F9EC-74CF-DE84-DF76-15219DB0E349}"/>
                </a:ext>
              </a:extLst>
            </p:cNvPr>
            <p:cNvSpPr/>
            <p:nvPr/>
          </p:nvSpPr>
          <p:spPr>
            <a:xfrm>
              <a:off x="12944475" y="6521445"/>
              <a:ext cx="1323978" cy="7905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14"/>
                <a:gd name="f8" fmla="val 3"/>
                <a:gd name="f9" fmla="val 183"/>
                <a:gd name="f10" fmla="val 13"/>
                <a:gd name="f11" fmla="val 26"/>
                <a:gd name="f12" fmla="val 182"/>
                <a:gd name="f13" fmla="val 37"/>
                <a:gd name="f14" fmla="val 167"/>
                <a:gd name="f15" fmla="val 56"/>
                <a:gd name="f16" fmla="val 134"/>
                <a:gd name="f17" fmla="val 58"/>
                <a:gd name="f18" fmla="val 113"/>
                <a:gd name="f19" fmla="val 40"/>
                <a:gd name="f20" fmla="val 107"/>
                <a:gd name="f21" fmla="val 35"/>
                <a:gd name="f22" fmla="val 101"/>
                <a:gd name="f23" fmla="val 30"/>
                <a:gd name="f24" fmla="val 95"/>
                <a:gd name="f25" fmla="val 24"/>
                <a:gd name="f26" fmla="val 78"/>
                <a:gd name="f27" fmla="val 9"/>
                <a:gd name="f28" fmla="val 66"/>
                <a:gd name="f29" fmla="val 50"/>
                <a:gd name="f30" fmla="val 25"/>
                <a:gd name="f31" fmla="val 29"/>
                <a:gd name="f32" fmla="val 46"/>
                <a:gd name="f33" fmla="val 16"/>
                <a:gd name="f34" fmla="val 72"/>
                <a:gd name="f35" fmla="val 11"/>
                <a:gd name="f36" fmla="val 102"/>
                <a:gd name="f37" fmla="val 10"/>
                <a:gd name="f38" fmla="val 12"/>
                <a:gd name="f39" fmla="val 4"/>
                <a:gd name="f40" fmla="val 77"/>
                <a:gd name="f41" fmla="val 87"/>
                <a:gd name="f42" fmla="val 98"/>
                <a:gd name="f43" fmla="val 108"/>
                <a:gd name="f44" fmla="val 17"/>
                <a:gd name="f45" fmla="val 125"/>
                <a:gd name="f46" fmla="val 31"/>
                <a:gd name="f47" fmla="val 136"/>
                <a:gd name="f48" fmla="val 34"/>
                <a:gd name="f49" fmla="val 156"/>
                <a:gd name="f50" fmla="val 169"/>
                <a:gd name="f51" fmla="val 176"/>
                <a:gd name="f52" fmla="val 14"/>
                <a:gd name="f53" fmla="val 179"/>
                <a:gd name="f54" fmla="val 7"/>
                <a:gd name="f55" fmla="+- 0 0 -90"/>
                <a:gd name="f56" fmla="*/ f3 1 191"/>
                <a:gd name="f57" fmla="*/ f4 1 114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91"/>
                <a:gd name="f66" fmla="*/ f62 1 114"/>
                <a:gd name="f67" fmla="*/ 191 f63 1"/>
                <a:gd name="f68" fmla="*/ 3 f62 1"/>
                <a:gd name="f69" fmla="*/ 182 f63 1"/>
                <a:gd name="f70" fmla="*/ 37 f62 1"/>
                <a:gd name="f71" fmla="*/ 113 f63 1"/>
                <a:gd name="f72" fmla="*/ 40 f62 1"/>
                <a:gd name="f73" fmla="*/ 95 f63 1"/>
                <a:gd name="f74" fmla="*/ 24 f62 1"/>
                <a:gd name="f75" fmla="*/ 50 f63 1"/>
                <a:gd name="f76" fmla="*/ 25 f62 1"/>
                <a:gd name="f77" fmla="*/ 11 f63 1"/>
                <a:gd name="f78" fmla="*/ 102 f62 1"/>
                <a:gd name="f79" fmla="*/ 4 f63 1"/>
                <a:gd name="f80" fmla="*/ 114 f62 1"/>
                <a:gd name="f81" fmla="*/ 72 f63 1"/>
                <a:gd name="f82" fmla="*/ 108 f63 1"/>
                <a:gd name="f83" fmla="*/ 17 f62 1"/>
                <a:gd name="f84" fmla="*/ 136 f63 1"/>
                <a:gd name="f85" fmla="*/ 34 f62 1"/>
                <a:gd name="f86" fmla="*/ 176 f63 1"/>
                <a:gd name="f87" fmla="*/ 14 f62 1"/>
                <a:gd name="f88" fmla="+- f64 0 f1"/>
                <a:gd name="f89" fmla="*/ f67 1 191"/>
                <a:gd name="f90" fmla="*/ f68 1 114"/>
                <a:gd name="f91" fmla="*/ f69 1 191"/>
                <a:gd name="f92" fmla="*/ f70 1 114"/>
                <a:gd name="f93" fmla="*/ f71 1 191"/>
                <a:gd name="f94" fmla="*/ f72 1 114"/>
                <a:gd name="f95" fmla="*/ f73 1 191"/>
                <a:gd name="f96" fmla="*/ f74 1 114"/>
                <a:gd name="f97" fmla="*/ f75 1 191"/>
                <a:gd name="f98" fmla="*/ f76 1 114"/>
                <a:gd name="f99" fmla="*/ f77 1 191"/>
                <a:gd name="f100" fmla="*/ f78 1 114"/>
                <a:gd name="f101" fmla="*/ f79 1 191"/>
                <a:gd name="f102" fmla="*/ f80 1 114"/>
                <a:gd name="f103" fmla="*/ f81 1 191"/>
                <a:gd name="f104" fmla="*/ f82 1 191"/>
                <a:gd name="f105" fmla="*/ f83 1 114"/>
                <a:gd name="f106" fmla="*/ f84 1 191"/>
                <a:gd name="f107" fmla="*/ f85 1 114"/>
                <a:gd name="f108" fmla="*/ f86 1 191"/>
                <a:gd name="f109" fmla="*/ f87 1 114"/>
                <a:gd name="f110" fmla="*/ 0 1 f65"/>
                <a:gd name="f111" fmla="*/ f59 1 f65"/>
                <a:gd name="f112" fmla="*/ 0 1 f66"/>
                <a:gd name="f113" fmla="*/ f60 1 f66"/>
                <a:gd name="f114" fmla="*/ f89 1 f65"/>
                <a:gd name="f115" fmla="*/ f90 1 f66"/>
                <a:gd name="f116" fmla="*/ f91 1 f65"/>
                <a:gd name="f117" fmla="*/ f92 1 f66"/>
                <a:gd name="f118" fmla="*/ f93 1 f65"/>
                <a:gd name="f119" fmla="*/ f94 1 f66"/>
                <a:gd name="f120" fmla="*/ f95 1 f65"/>
                <a:gd name="f121" fmla="*/ f96 1 f66"/>
                <a:gd name="f122" fmla="*/ f97 1 f65"/>
                <a:gd name="f123" fmla="*/ f98 1 f66"/>
                <a:gd name="f124" fmla="*/ f99 1 f65"/>
                <a:gd name="f125" fmla="*/ f100 1 f66"/>
                <a:gd name="f126" fmla="*/ f101 1 f65"/>
                <a:gd name="f127" fmla="*/ f102 1 f66"/>
                <a:gd name="f128" fmla="*/ f103 1 f65"/>
                <a:gd name="f129" fmla="*/ f104 1 f65"/>
                <a:gd name="f130" fmla="*/ f105 1 f66"/>
                <a:gd name="f131" fmla="*/ f106 1 f65"/>
                <a:gd name="f132" fmla="*/ f107 1 f66"/>
                <a:gd name="f133" fmla="*/ f108 1 f65"/>
                <a:gd name="f134" fmla="*/ f109 1 f66"/>
                <a:gd name="f135" fmla="*/ f110 f56 1"/>
                <a:gd name="f136" fmla="*/ f111 f56 1"/>
                <a:gd name="f137" fmla="*/ f113 f57 1"/>
                <a:gd name="f138" fmla="*/ f112 f57 1"/>
                <a:gd name="f139" fmla="*/ f114 f56 1"/>
                <a:gd name="f140" fmla="*/ f115 f57 1"/>
                <a:gd name="f141" fmla="*/ f116 f56 1"/>
                <a:gd name="f142" fmla="*/ f117 f57 1"/>
                <a:gd name="f143" fmla="*/ f118 f56 1"/>
                <a:gd name="f144" fmla="*/ f119 f57 1"/>
                <a:gd name="f145" fmla="*/ f120 f56 1"/>
                <a:gd name="f146" fmla="*/ f121 f57 1"/>
                <a:gd name="f147" fmla="*/ f122 f56 1"/>
                <a:gd name="f148" fmla="*/ f123 f57 1"/>
                <a:gd name="f149" fmla="*/ f124 f56 1"/>
                <a:gd name="f150" fmla="*/ f125 f57 1"/>
                <a:gd name="f151" fmla="*/ f126 f56 1"/>
                <a:gd name="f152" fmla="*/ f127 f57 1"/>
                <a:gd name="f153" fmla="*/ f128 f56 1"/>
                <a:gd name="f154" fmla="*/ f129 f56 1"/>
                <a:gd name="f155" fmla="*/ f130 f57 1"/>
                <a:gd name="f156" fmla="*/ f131 f56 1"/>
                <a:gd name="f157" fmla="*/ f132 f57 1"/>
                <a:gd name="f158" fmla="*/ f133 f56 1"/>
                <a:gd name="f159" fmla="*/ f13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40"/>
                </a:cxn>
                <a:cxn ang="f88">
                  <a:pos x="f154" y="f155"/>
                </a:cxn>
                <a:cxn ang="f88">
                  <a:pos x="f156" y="f157"/>
                </a:cxn>
                <a:cxn ang="f88">
                  <a:pos x="f158" y="f159"/>
                </a:cxn>
                <a:cxn ang="f88">
                  <a:pos x="f139" y="f140"/>
                </a:cxn>
              </a:cxnLst>
              <a:rect l="f135" t="f138" r="f136" b="f137"/>
              <a:pathLst>
                <a:path w="191" h="114">
                  <a:moveTo>
                    <a:pt x="f6" y="f8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7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20"/>
                    <a:pt x="f38" y="f18"/>
                    <a:pt x="f39" y="f7"/>
                  </a:cubicBezTo>
                  <a:cubicBezTo>
                    <a:pt x="f5" y="f40"/>
                    <a:pt x="f21" y="f10"/>
                    <a:pt x="f34" y="f8"/>
                  </a:cubicBezTo>
                  <a:cubicBezTo>
                    <a:pt x="f41" y="f5"/>
                    <a:pt x="f42" y="f39"/>
                    <a:pt x="f43" y="f44"/>
                  </a:cubicBezTo>
                  <a:cubicBezTo>
                    <a:pt x="f7" y="f11"/>
                    <a:pt x="f45" y="f46"/>
                    <a:pt x="f47" y="f48"/>
                  </a:cubicBezTo>
                  <a:cubicBezTo>
                    <a:pt x="f49" y="f19"/>
                    <a:pt x="f50" y="f48"/>
                    <a:pt x="f51" y="f52"/>
                  </a:cubicBezTo>
                  <a:cubicBezTo>
                    <a:pt x="f53" y="f54"/>
                    <a:pt x="f2" y="f5"/>
                    <a:pt x="f6" y="f8"/>
                  </a:cubicBezTo>
                  <a:close/>
                </a:path>
              </a:pathLst>
            </a:custGeom>
            <a:solidFill>
              <a:srgbClr val="FAF9F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36">
              <a:extLst>
                <a:ext uri="{FF2B5EF4-FFF2-40B4-BE49-F238E27FC236}">
                  <a16:creationId xmlns:a16="http://schemas.microsoft.com/office/drawing/2014/main" id="{1C24AABC-4E75-7B14-E64C-F74513DD13B8}"/>
                </a:ext>
              </a:extLst>
            </p:cNvPr>
            <p:cNvSpPr/>
            <p:nvPr/>
          </p:nvSpPr>
          <p:spPr>
            <a:xfrm>
              <a:off x="15086008" y="5648321"/>
              <a:ext cx="228600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41"/>
                <a:gd name="f8" fmla="val 27"/>
                <a:gd name="f9" fmla="val 15"/>
                <a:gd name="f10" fmla="val 25"/>
                <a:gd name="f11" fmla="val 26"/>
                <a:gd name="f12" fmla="val 36"/>
                <a:gd name="f13" fmla="val 12"/>
                <a:gd name="f14" fmla="val 39"/>
                <a:gd name="f15" fmla="val 9"/>
                <a:gd name="f16" fmla="val 5"/>
                <a:gd name="f17" fmla="val 37"/>
                <a:gd name="f18" fmla="val 2"/>
                <a:gd name="f19" fmla="val 34"/>
                <a:gd name="f20" fmla="val 28"/>
                <a:gd name="f21" fmla="val 4"/>
                <a:gd name="f22" fmla="val 19"/>
                <a:gd name="f23" fmla="val 20"/>
                <a:gd name="f24" fmla="val 8"/>
                <a:gd name="f25" fmla="val 6"/>
                <a:gd name="f26" fmla="val 3"/>
                <a:gd name="f27" fmla="val 13"/>
                <a:gd name="f28" fmla="val 21"/>
                <a:gd name="f29" fmla="val 10"/>
                <a:gd name="f30" fmla="val 24"/>
                <a:gd name="f31" fmla="+- 0 0 -90"/>
                <a:gd name="f32" fmla="*/ f3 1 33"/>
                <a:gd name="f33" fmla="*/ f4 1 4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3"/>
                <a:gd name="f42" fmla="*/ f38 1 41"/>
                <a:gd name="f43" fmla="*/ 27 f39 1"/>
                <a:gd name="f44" fmla="*/ 0 f38 1"/>
                <a:gd name="f45" fmla="*/ 15 f39 1"/>
                <a:gd name="f46" fmla="*/ 36 f38 1"/>
                <a:gd name="f47" fmla="*/ 5 f39 1"/>
                <a:gd name="f48" fmla="*/ 37 f38 1"/>
                <a:gd name="f49" fmla="*/ 4 f39 1"/>
                <a:gd name="f50" fmla="*/ 27 f38 1"/>
                <a:gd name="f51" fmla="*/ 6 f39 1"/>
                <a:gd name="f52" fmla="*/ 4 f38 1"/>
                <a:gd name="f53" fmla="+- f40 0 f1"/>
                <a:gd name="f54" fmla="*/ f43 1 33"/>
                <a:gd name="f55" fmla="*/ f44 1 41"/>
                <a:gd name="f56" fmla="*/ f45 1 33"/>
                <a:gd name="f57" fmla="*/ f46 1 41"/>
                <a:gd name="f58" fmla="*/ f47 1 33"/>
                <a:gd name="f59" fmla="*/ f48 1 41"/>
                <a:gd name="f60" fmla="*/ f49 1 33"/>
                <a:gd name="f61" fmla="*/ f50 1 41"/>
                <a:gd name="f62" fmla="*/ f51 1 33"/>
                <a:gd name="f63" fmla="*/ f52 1 41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4" y="f91"/>
                </a:cxn>
                <a:cxn ang="f53">
                  <a:pos x="f82" y="f83"/>
                </a:cxn>
              </a:cxnLst>
              <a:rect l="f78" t="f81" r="f79" b="f80"/>
              <a:pathLst>
                <a:path w="33" h="41">
                  <a:moveTo>
                    <a:pt x="f8" y="f5"/>
                  </a:moveTo>
                  <a:cubicBezTo>
                    <a:pt x="f6" y="f9"/>
                    <a:pt x="f10" y="f11"/>
                    <a:pt x="f9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18" y="f19"/>
                    <a:pt x="f5" y="f20"/>
                    <a:pt x="f21" y="f8"/>
                  </a:cubicBezTo>
                  <a:cubicBezTo>
                    <a:pt x="f22" y="f23"/>
                    <a:pt x="f24" y="f13"/>
                    <a:pt x="f25" y="f21"/>
                  </a:cubicBezTo>
                  <a:cubicBezTo>
                    <a:pt x="f15" y="f26"/>
                    <a:pt x="f27" y="f18"/>
                    <a:pt x="f9" y="f21"/>
                  </a:cubicBezTo>
                  <a:cubicBezTo>
                    <a:pt x="f28" y="f29"/>
                    <a:pt x="f30" y="f25"/>
                    <a:pt x="f8" y="f5"/>
                  </a:cubicBezTo>
                  <a:close/>
                </a:path>
              </a:pathLst>
            </a:custGeom>
            <a:solidFill>
              <a:srgbClr val="F4C3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37">
              <a:extLst>
                <a:ext uri="{FF2B5EF4-FFF2-40B4-BE49-F238E27FC236}">
                  <a16:creationId xmlns:a16="http://schemas.microsoft.com/office/drawing/2014/main" id="{2A5A42EC-7148-B73D-3822-20DBD7F67298}"/>
                </a:ext>
              </a:extLst>
            </p:cNvPr>
            <p:cNvSpPr/>
            <p:nvPr/>
          </p:nvSpPr>
          <p:spPr>
            <a:xfrm>
              <a:off x="12501567" y="5245098"/>
              <a:ext cx="187323" cy="2920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42"/>
                <a:gd name="f8" fmla="val 6"/>
                <a:gd name="f9" fmla="val 25"/>
                <a:gd name="f10" fmla="val 16"/>
                <a:gd name="f11" fmla="val 22"/>
                <a:gd name="f12" fmla="val 35"/>
                <a:gd name="f13" fmla="val 39"/>
                <a:gd name="f14" fmla="val 20"/>
                <a:gd name="f15" fmla="val 40"/>
                <a:gd name="f16" fmla="val 18"/>
                <a:gd name="f17" fmla="val 15"/>
                <a:gd name="f18" fmla="val 14"/>
                <a:gd name="f19" fmla="val 38"/>
                <a:gd name="f20" fmla="val 29"/>
                <a:gd name="f21" fmla="val 19"/>
                <a:gd name="f22" fmla="val 13"/>
                <a:gd name="f23" fmla="val 1"/>
                <a:gd name="f24" fmla="+- 0 0 -90"/>
                <a:gd name="f25" fmla="*/ f3 1 27"/>
                <a:gd name="f26" fmla="*/ f4 1 4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7"/>
                <a:gd name="f35" fmla="*/ f31 1 42"/>
                <a:gd name="f36" fmla="*/ 27 f32 1"/>
                <a:gd name="f37" fmla="*/ 6 f31 1"/>
                <a:gd name="f38" fmla="*/ 22 f32 1"/>
                <a:gd name="f39" fmla="*/ 35 f31 1"/>
                <a:gd name="f40" fmla="*/ 20 f32 1"/>
                <a:gd name="f41" fmla="*/ 40 f31 1"/>
                <a:gd name="f42" fmla="*/ 14 f32 1"/>
                <a:gd name="f43" fmla="*/ 38 f31 1"/>
                <a:gd name="f44" fmla="*/ 6 f32 1"/>
                <a:gd name="f45" fmla="+- f33 0 f1"/>
                <a:gd name="f46" fmla="*/ f36 1 27"/>
                <a:gd name="f47" fmla="*/ f37 1 42"/>
                <a:gd name="f48" fmla="*/ f38 1 27"/>
                <a:gd name="f49" fmla="*/ f39 1 42"/>
                <a:gd name="f50" fmla="*/ f40 1 27"/>
                <a:gd name="f51" fmla="*/ f41 1 42"/>
                <a:gd name="f52" fmla="*/ f42 1 27"/>
                <a:gd name="f53" fmla="*/ f43 1 42"/>
                <a:gd name="f54" fmla="*/ f44 1 27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4"/>
                <a:gd name="f64" fmla="*/ f51 1 f35"/>
                <a:gd name="f65" fmla="*/ f52 1 f34"/>
                <a:gd name="f66" fmla="*/ f53 1 f35"/>
                <a:gd name="f67" fmla="*/ f54 1 f34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5 1"/>
                <a:gd name="f77" fmla="*/ f64 f26 1"/>
                <a:gd name="f78" fmla="*/ f65 f25 1"/>
                <a:gd name="f79" fmla="*/ f66 f26 1"/>
                <a:gd name="f80" fmla="*/ f67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73"/>
                </a:cxn>
                <a:cxn ang="f45">
                  <a:pos x="f72" y="f73"/>
                </a:cxn>
              </a:cxnLst>
              <a:rect l="f68" t="f71" r="f69" b="f70"/>
              <a:pathLst>
                <a:path w="27" h="42">
                  <a:moveTo>
                    <a:pt x="f6" y="f8"/>
                  </a:moveTo>
                  <a:cubicBezTo>
                    <a:pt x="f9" y="f10"/>
                    <a:pt x="f8" y="f11"/>
                    <a:pt x="f11" y="f12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7"/>
                    <a:pt x="f17" y="f15"/>
                    <a:pt x="f18" y="f19"/>
                  </a:cubicBezTo>
                  <a:cubicBezTo>
                    <a:pt x="f8" y="f20"/>
                    <a:pt x="f5" y="f21"/>
                    <a:pt x="f8" y="f8"/>
                  </a:cubicBezTo>
                  <a:cubicBezTo>
                    <a:pt x="f22" y="f23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F1BD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38">
              <a:extLst>
                <a:ext uri="{FF2B5EF4-FFF2-40B4-BE49-F238E27FC236}">
                  <a16:creationId xmlns:a16="http://schemas.microsoft.com/office/drawing/2014/main" id="{C8DAA4C3-B877-0B49-6A28-4C8D3ADC90FD}"/>
                </a:ext>
              </a:extLst>
            </p:cNvPr>
            <p:cNvSpPr/>
            <p:nvPr/>
          </p:nvSpPr>
          <p:spPr>
            <a:xfrm>
              <a:off x="15127284" y="5543549"/>
              <a:ext cx="146047" cy="2492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6"/>
                <a:gd name="f8" fmla="val 15"/>
                <a:gd name="f9" fmla="val 18"/>
                <a:gd name="f10" fmla="val 7"/>
                <a:gd name="f11" fmla="val 19"/>
                <a:gd name="f12" fmla="val 4"/>
                <a:gd name="f13" fmla="val 5"/>
                <a:gd name="f14" fmla="val 11"/>
                <a:gd name="f15" fmla="+- 0 0 -90"/>
                <a:gd name="f16" fmla="*/ f3 1 21"/>
                <a:gd name="f17" fmla="*/ f4 1 3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"/>
                <a:gd name="f26" fmla="*/ f22 1 36"/>
                <a:gd name="f27" fmla="*/ 21 f23 1"/>
                <a:gd name="f28" fmla="*/ 15 f22 1"/>
                <a:gd name="f29" fmla="*/ 0 f23 1"/>
                <a:gd name="f30" fmla="*/ 19 f22 1"/>
                <a:gd name="f31" fmla="+- f24 0 f1"/>
                <a:gd name="f32" fmla="*/ f27 1 21"/>
                <a:gd name="f33" fmla="*/ f28 1 36"/>
                <a:gd name="f34" fmla="*/ f29 1 21"/>
                <a:gd name="f35" fmla="*/ f30 1 36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1" h="36">
                  <a:moveTo>
                    <a:pt x="f6" y="f8"/>
                  </a:moveTo>
                  <a:cubicBezTo>
                    <a:pt x="f9" y="f7"/>
                    <a:pt x="f10" y="f9"/>
                    <a:pt x="f5" y="f11"/>
                  </a:cubicBezTo>
                  <a:cubicBezTo>
                    <a:pt x="f12" y="f13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FCEF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39">
              <a:extLst>
                <a:ext uri="{FF2B5EF4-FFF2-40B4-BE49-F238E27FC236}">
                  <a16:creationId xmlns:a16="http://schemas.microsoft.com/office/drawing/2014/main" id="{792DB755-7E6C-5428-5815-895452E89082}"/>
                </a:ext>
              </a:extLst>
            </p:cNvPr>
            <p:cNvSpPr/>
            <p:nvPr/>
          </p:nvSpPr>
          <p:spPr>
            <a:xfrm>
              <a:off x="12542833" y="5197477"/>
              <a:ext cx="158748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3"/>
                <a:gd name="f8" fmla="val 21"/>
                <a:gd name="f9" fmla="val 14"/>
                <a:gd name="f10" fmla="val 7"/>
                <a:gd name="f11" fmla="val 2"/>
                <a:gd name="f12" fmla="val 5"/>
                <a:gd name="f13" fmla="val 6"/>
                <a:gd name="f14" fmla="val 15"/>
                <a:gd name="f15" fmla="val 1"/>
                <a:gd name="f16" fmla="val 22"/>
                <a:gd name="f17" fmla="+- 0 0 -90"/>
                <a:gd name="f18" fmla="*/ f3 1 23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3"/>
                <a:gd name="f28" fmla="*/ f24 1 13"/>
                <a:gd name="f29" fmla="*/ 21 f25 1"/>
                <a:gd name="f30" fmla="*/ 13 f24 1"/>
                <a:gd name="f31" fmla="*/ 0 f25 1"/>
                <a:gd name="f32" fmla="*/ 15 f25 1"/>
                <a:gd name="f33" fmla="*/ 1 f24 1"/>
                <a:gd name="f34" fmla="+- f26 0 f1"/>
                <a:gd name="f35" fmla="*/ f29 1 23"/>
                <a:gd name="f36" fmla="*/ f30 1 13"/>
                <a:gd name="f37" fmla="*/ f31 1 23"/>
                <a:gd name="f38" fmla="*/ f32 1 23"/>
                <a:gd name="f39" fmla="*/ f33 1 13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23" h="13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13" y="f5"/>
                    <a:pt x="f14" y="f15"/>
                  </a:cubicBezTo>
                  <a:cubicBezTo>
                    <a:pt x="f16" y="f11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FAE8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0">
              <a:extLst>
                <a:ext uri="{FF2B5EF4-FFF2-40B4-BE49-F238E27FC236}">
                  <a16:creationId xmlns:a16="http://schemas.microsoft.com/office/drawing/2014/main" id="{4AA1A2C1-CFFF-3210-B64E-3C3F44E13126}"/>
                </a:ext>
              </a:extLst>
            </p:cNvPr>
            <p:cNvSpPr/>
            <p:nvPr/>
          </p:nvSpPr>
          <p:spPr>
            <a:xfrm>
              <a:off x="12847640" y="5238753"/>
              <a:ext cx="485775" cy="4984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2"/>
                <a:gd name="f8" fmla="val 4"/>
                <a:gd name="f9" fmla="val 19"/>
                <a:gd name="f10" fmla="val 9"/>
                <a:gd name="f11" fmla="val 16"/>
                <a:gd name="f12" fmla="val 13"/>
                <a:gd name="f13" fmla="val 18"/>
                <a:gd name="f14" fmla="val 11"/>
                <a:gd name="f15" fmla="val 40"/>
                <a:gd name="f16" fmla="val 61"/>
                <a:gd name="f17" fmla="val 10"/>
                <a:gd name="f18" fmla="val 65"/>
                <a:gd name="f19" fmla="val 35"/>
                <a:gd name="f20" fmla="val 66"/>
                <a:gd name="f21" fmla="val 41"/>
                <a:gd name="f22" fmla="val 63"/>
                <a:gd name="f23" fmla="val 47"/>
                <a:gd name="f24" fmla="val 69"/>
                <a:gd name="f25" fmla="val 51"/>
                <a:gd name="f26" fmla="val 56"/>
                <a:gd name="f27" fmla="val 68"/>
                <a:gd name="f28" fmla="val 58"/>
                <a:gd name="f29" fmla="val 64"/>
                <a:gd name="f30" fmla="val 59"/>
                <a:gd name="f31" fmla="val 62"/>
                <a:gd name="f32" fmla="val 57"/>
                <a:gd name="f33" fmla="val 25"/>
                <a:gd name="f34" fmla="val 14"/>
                <a:gd name="f35" fmla="val 1"/>
                <a:gd name="f36" fmla="val 29"/>
                <a:gd name="f37" fmla="val 24"/>
                <a:gd name="f38" fmla="+- 0 0 -90"/>
                <a:gd name="f39" fmla="*/ f3 1 70"/>
                <a:gd name="f40" fmla="*/ f4 1 7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0"/>
                <a:gd name="f49" fmla="*/ f45 1 72"/>
                <a:gd name="f50" fmla="*/ 4 f46 1"/>
                <a:gd name="f51" fmla="*/ 19 f45 1"/>
                <a:gd name="f52" fmla="*/ 18 f46 1"/>
                <a:gd name="f53" fmla="*/ 11 f45 1"/>
                <a:gd name="f54" fmla="*/ 65 f46 1"/>
                <a:gd name="f55" fmla="*/ 35 f45 1"/>
                <a:gd name="f56" fmla="*/ 69 f46 1"/>
                <a:gd name="f57" fmla="*/ 51 f45 1"/>
                <a:gd name="f58" fmla="*/ 64 f46 1"/>
                <a:gd name="f59" fmla="*/ 59 f45 1"/>
                <a:gd name="f60" fmla="*/ 57 f46 1"/>
                <a:gd name="f61" fmla="*/ 58 f45 1"/>
                <a:gd name="f62" fmla="*/ 0 f46 1"/>
                <a:gd name="f63" fmla="+- f47 0 f1"/>
                <a:gd name="f64" fmla="*/ f50 1 70"/>
                <a:gd name="f65" fmla="*/ f51 1 72"/>
                <a:gd name="f66" fmla="*/ f52 1 70"/>
                <a:gd name="f67" fmla="*/ f53 1 72"/>
                <a:gd name="f68" fmla="*/ f54 1 70"/>
                <a:gd name="f69" fmla="*/ f55 1 72"/>
                <a:gd name="f70" fmla="*/ f56 1 70"/>
                <a:gd name="f71" fmla="*/ f57 1 72"/>
                <a:gd name="f72" fmla="*/ f58 1 70"/>
                <a:gd name="f73" fmla="*/ f59 1 72"/>
                <a:gd name="f74" fmla="*/ f60 1 70"/>
                <a:gd name="f75" fmla="*/ f61 1 72"/>
                <a:gd name="f76" fmla="*/ f62 1 70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3"/>
                </a:cxn>
                <a:cxn ang="f63">
                  <a:pos x="f98" y="f99"/>
                </a:cxn>
              </a:cxnLst>
              <a:rect l="f94" t="f97" r="f95" b="f96"/>
              <a:pathLst>
                <a:path w="70" h="72">
                  <a:moveTo>
                    <a:pt x="f8" y="f9"/>
                  </a:moveTo>
                  <a:cubicBezTo>
                    <a:pt x="f10" y="f11"/>
                    <a:pt x="f12" y="f12"/>
                    <a:pt x="f13" y="f14"/>
                  </a:cubicBezTo>
                  <a:cubicBezTo>
                    <a:pt x="f15" y="f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0"/>
                    <a:pt x="f30" y="f32"/>
                    <a:pt x="f32" y="f28"/>
                  </a:cubicBezTo>
                  <a:cubicBezTo>
                    <a:pt x="f33" y="f7"/>
                    <a:pt x="f34" y="f27"/>
                    <a:pt x="f5" y="f19"/>
                  </a:cubicBezTo>
                  <a:cubicBezTo>
                    <a:pt x="f35" y="f36"/>
                    <a:pt x="f5" y="f37"/>
                    <a:pt x="f8" y="f9"/>
                  </a:cubicBezTo>
                  <a:close/>
                </a:path>
              </a:pathLst>
            </a:custGeom>
            <a:solidFill>
              <a:srgbClr val="F6AE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1">
              <a:extLst>
                <a:ext uri="{FF2B5EF4-FFF2-40B4-BE49-F238E27FC236}">
                  <a16:creationId xmlns:a16="http://schemas.microsoft.com/office/drawing/2014/main" id="{04F470CB-84CD-3BD9-BF59-B8C98B8A676E}"/>
                </a:ext>
              </a:extLst>
            </p:cNvPr>
            <p:cNvSpPr/>
            <p:nvPr/>
          </p:nvSpPr>
          <p:spPr>
            <a:xfrm>
              <a:off x="11995154" y="6805614"/>
              <a:ext cx="1025527" cy="866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8"/>
                <a:gd name="f7" fmla="val 125"/>
                <a:gd name="f8" fmla="val 44"/>
                <a:gd name="f9" fmla="val 52"/>
                <a:gd name="f10" fmla="val 51"/>
                <a:gd name="f11" fmla="val 61"/>
                <a:gd name="f12" fmla="val 55"/>
                <a:gd name="f13" fmla="val 56"/>
                <a:gd name="f14" fmla="val 59"/>
                <a:gd name="f15" fmla="val 50"/>
                <a:gd name="f16" fmla="val 67"/>
                <a:gd name="f17" fmla="val 38"/>
                <a:gd name="f18" fmla="val 77"/>
                <a:gd name="f19" fmla="val 29"/>
                <a:gd name="f20" fmla="val 87"/>
                <a:gd name="f21" fmla="val 20"/>
                <a:gd name="f22" fmla="val 104"/>
                <a:gd name="f23" fmla="val 4"/>
                <a:gd name="f24" fmla="val 128"/>
                <a:gd name="f25" fmla="val 10"/>
                <a:gd name="f26" fmla="val 134"/>
                <a:gd name="f27" fmla="val 42"/>
                <a:gd name="f28" fmla="val 129"/>
                <a:gd name="f29" fmla="val 74"/>
                <a:gd name="f30" fmla="val 140"/>
                <a:gd name="f31" fmla="val 108"/>
                <a:gd name="f32" fmla="val 145"/>
                <a:gd name="f33" fmla="val 132"/>
                <a:gd name="f34" fmla="val 114"/>
                <a:gd name="f35" fmla="val 117"/>
                <a:gd name="f36" fmla="val 100"/>
                <a:gd name="f37" fmla="val 95"/>
                <a:gd name="f38" fmla="val 69"/>
                <a:gd name="f39" fmla="val 113"/>
                <a:gd name="f40" fmla="val 39"/>
                <a:gd name="f41" fmla="val 37"/>
                <a:gd name="f42" fmla="val 107"/>
                <a:gd name="f43" fmla="val 35"/>
                <a:gd name="f44" fmla="val 33"/>
                <a:gd name="f45" fmla="val 13"/>
                <a:gd name="f46" fmla="val 93"/>
                <a:gd name="f47" fmla="val 79"/>
                <a:gd name="f48" fmla="val 1"/>
                <a:gd name="f49" fmla="val 65"/>
                <a:gd name="f50" fmla="val 40"/>
                <a:gd name="f51" fmla="val 45"/>
                <a:gd name="f52" fmla="val 49"/>
                <a:gd name="f53" fmla="+- 0 0 -90"/>
                <a:gd name="f54" fmla="*/ f3 1 148"/>
                <a:gd name="f55" fmla="*/ f4 1 125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148"/>
                <a:gd name="f64" fmla="*/ f60 1 125"/>
                <a:gd name="f65" fmla="*/ 44 f61 1"/>
                <a:gd name="f66" fmla="*/ 52 f60 1"/>
                <a:gd name="f67" fmla="*/ 59 f61 1"/>
                <a:gd name="f68" fmla="*/ 50 f60 1"/>
                <a:gd name="f69" fmla="*/ 87 f61 1"/>
                <a:gd name="f70" fmla="*/ 20 f60 1"/>
                <a:gd name="f71" fmla="*/ 148 f61 1"/>
                <a:gd name="f72" fmla="*/ 10 f60 1"/>
                <a:gd name="f73" fmla="*/ 140 f61 1"/>
                <a:gd name="f74" fmla="*/ 108 f60 1"/>
                <a:gd name="f75" fmla="*/ 128 f61 1"/>
                <a:gd name="f76" fmla="*/ 117 f60 1"/>
                <a:gd name="f77" fmla="*/ 39 f61 1"/>
                <a:gd name="f78" fmla="*/ 33 f61 1"/>
                <a:gd name="f79" fmla="*/ 107 f60 1"/>
                <a:gd name="f80" fmla="*/ 0 f61 1"/>
                <a:gd name="f81" fmla="*/ 79 f60 1"/>
                <a:gd name="f82" fmla="*/ 35 f61 1"/>
                <a:gd name="f83" fmla="*/ 42 f60 1"/>
                <a:gd name="f84" fmla="*/ 49 f60 1"/>
                <a:gd name="f85" fmla="+- f62 0 f1"/>
                <a:gd name="f86" fmla="*/ f65 1 148"/>
                <a:gd name="f87" fmla="*/ f66 1 125"/>
                <a:gd name="f88" fmla="*/ f67 1 148"/>
                <a:gd name="f89" fmla="*/ f68 1 125"/>
                <a:gd name="f90" fmla="*/ f69 1 148"/>
                <a:gd name="f91" fmla="*/ f70 1 125"/>
                <a:gd name="f92" fmla="*/ f71 1 148"/>
                <a:gd name="f93" fmla="*/ f72 1 125"/>
                <a:gd name="f94" fmla="*/ f73 1 148"/>
                <a:gd name="f95" fmla="*/ f74 1 125"/>
                <a:gd name="f96" fmla="*/ f75 1 148"/>
                <a:gd name="f97" fmla="*/ f76 1 125"/>
                <a:gd name="f98" fmla="*/ f77 1 148"/>
                <a:gd name="f99" fmla="*/ f78 1 148"/>
                <a:gd name="f100" fmla="*/ f79 1 125"/>
                <a:gd name="f101" fmla="*/ f80 1 148"/>
                <a:gd name="f102" fmla="*/ f81 1 125"/>
                <a:gd name="f103" fmla="*/ f82 1 148"/>
                <a:gd name="f104" fmla="*/ f83 1 125"/>
                <a:gd name="f105" fmla="*/ f84 1 125"/>
                <a:gd name="f106" fmla="*/ 0 1 f63"/>
                <a:gd name="f107" fmla="*/ f57 1 f63"/>
                <a:gd name="f108" fmla="*/ 0 1 f64"/>
                <a:gd name="f109" fmla="*/ f58 1 f64"/>
                <a:gd name="f110" fmla="*/ f86 1 f63"/>
                <a:gd name="f111" fmla="*/ f87 1 f64"/>
                <a:gd name="f112" fmla="*/ f88 1 f63"/>
                <a:gd name="f113" fmla="*/ f89 1 f64"/>
                <a:gd name="f114" fmla="*/ f90 1 f63"/>
                <a:gd name="f115" fmla="*/ f91 1 f64"/>
                <a:gd name="f116" fmla="*/ f92 1 f63"/>
                <a:gd name="f117" fmla="*/ f93 1 f64"/>
                <a:gd name="f118" fmla="*/ f94 1 f63"/>
                <a:gd name="f119" fmla="*/ f95 1 f64"/>
                <a:gd name="f120" fmla="*/ f96 1 f63"/>
                <a:gd name="f121" fmla="*/ f97 1 f64"/>
                <a:gd name="f122" fmla="*/ f98 1 f63"/>
                <a:gd name="f123" fmla="*/ f99 1 f63"/>
                <a:gd name="f124" fmla="*/ f100 1 f64"/>
                <a:gd name="f125" fmla="*/ f101 1 f63"/>
                <a:gd name="f126" fmla="*/ f102 1 f64"/>
                <a:gd name="f127" fmla="*/ f103 1 f63"/>
                <a:gd name="f128" fmla="*/ f104 1 f64"/>
                <a:gd name="f129" fmla="*/ f105 1 f64"/>
                <a:gd name="f130" fmla="*/ f106 f54 1"/>
                <a:gd name="f131" fmla="*/ f107 f54 1"/>
                <a:gd name="f132" fmla="*/ f109 f55 1"/>
                <a:gd name="f133" fmla="*/ f108 f55 1"/>
                <a:gd name="f134" fmla="*/ f110 f54 1"/>
                <a:gd name="f135" fmla="*/ f111 f55 1"/>
                <a:gd name="f136" fmla="*/ f112 f54 1"/>
                <a:gd name="f137" fmla="*/ f113 f55 1"/>
                <a:gd name="f138" fmla="*/ f114 f54 1"/>
                <a:gd name="f139" fmla="*/ f115 f55 1"/>
                <a:gd name="f140" fmla="*/ f116 f54 1"/>
                <a:gd name="f141" fmla="*/ f117 f55 1"/>
                <a:gd name="f142" fmla="*/ f118 f54 1"/>
                <a:gd name="f143" fmla="*/ f119 f55 1"/>
                <a:gd name="f144" fmla="*/ f120 f54 1"/>
                <a:gd name="f145" fmla="*/ f121 f55 1"/>
                <a:gd name="f146" fmla="*/ f122 f54 1"/>
                <a:gd name="f147" fmla="*/ f123 f54 1"/>
                <a:gd name="f148" fmla="*/ f124 f55 1"/>
                <a:gd name="f149" fmla="*/ f125 f54 1"/>
                <a:gd name="f150" fmla="*/ f126 f55 1"/>
                <a:gd name="f151" fmla="*/ f127 f54 1"/>
                <a:gd name="f152" fmla="*/ f128 f55 1"/>
                <a:gd name="f153" fmla="*/ f129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34" y="f135"/>
                </a:cxn>
                <a:cxn ang="f85">
                  <a:pos x="f136" y="f137"/>
                </a:cxn>
                <a:cxn ang="f85">
                  <a:pos x="f138" y="f139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4" y="f145"/>
                </a:cxn>
                <a:cxn ang="f85">
                  <a:pos x="f146" y="f143"/>
                </a:cxn>
                <a:cxn ang="f85">
                  <a:pos x="f147" y="f148"/>
                </a:cxn>
                <a:cxn ang="f85">
                  <a:pos x="f149" y="f150"/>
                </a:cxn>
                <a:cxn ang="f85">
                  <a:pos x="f151" y="f152"/>
                </a:cxn>
                <a:cxn ang="f85">
                  <a:pos x="f134" y="f153"/>
                </a:cxn>
                <a:cxn ang="f85">
                  <a:pos x="f134" y="f135"/>
                </a:cxn>
              </a:cxnLst>
              <a:rect l="f130" t="f133" r="f131" b="f132"/>
              <a:pathLst>
                <a:path w="148" h="12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6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34"/>
                    <a:pt x="f24" y="f35"/>
                  </a:cubicBezTo>
                  <a:cubicBezTo>
                    <a:pt x="f36" y="f37"/>
                    <a:pt x="f38" y="f39"/>
                    <a:pt x="f40" y="f31"/>
                  </a:cubicBezTo>
                  <a:cubicBezTo>
                    <a:pt x="f41" y="f42"/>
                    <a:pt x="f43" y="f42"/>
                    <a:pt x="f44" y="f42"/>
                  </a:cubicBezTo>
                  <a:cubicBezTo>
                    <a:pt x="f45" y="f22"/>
                    <a:pt x="f5" y="f46"/>
                    <a:pt x="f5" y="f47"/>
                  </a:cubicBezTo>
                  <a:cubicBezTo>
                    <a:pt x="f48" y="f49"/>
                    <a:pt x="f21" y="f8"/>
                    <a:pt x="f43" y="f27"/>
                  </a:cubicBezTo>
                  <a:cubicBezTo>
                    <a:pt x="f50" y="f27"/>
                    <a:pt x="f51" y="f27"/>
                    <a:pt x="f8" y="f52"/>
                  </a:cubicBezTo>
                  <a:cubicBezTo>
                    <a:pt x="f8" y="f15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D6EC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42">
              <a:extLst>
                <a:ext uri="{FF2B5EF4-FFF2-40B4-BE49-F238E27FC236}">
                  <a16:creationId xmlns:a16="http://schemas.microsoft.com/office/drawing/2014/main" id="{09E157D8-6C08-4E38-B241-C56807593247}"/>
                </a:ext>
              </a:extLst>
            </p:cNvPr>
            <p:cNvSpPr/>
            <p:nvPr/>
          </p:nvSpPr>
          <p:spPr>
            <a:xfrm>
              <a:off x="11323636" y="7180261"/>
              <a:ext cx="712783" cy="5826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84"/>
                <a:gd name="f8" fmla="val 67"/>
                <a:gd name="f9" fmla="val 69"/>
                <a:gd name="f10" fmla="val 25"/>
                <a:gd name="f11" fmla="val 89"/>
                <a:gd name="f12" fmla="val 39"/>
                <a:gd name="f13" fmla="val 101"/>
                <a:gd name="f14" fmla="val 58"/>
                <a:gd name="f15" fmla="val 61"/>
                <a:gd name="f16" fmla="val 64"/>
                <a:gd name="f17" fmla="val 102"/>
                <a:gd name="f18" fmla="val 94"/>
                <a:gd name="f19" fmla="val 74"/>
                <a:gd name="f20" fmla="val 72"/>
                <a:gd name="f21" fmla="val 75"/>
                <a:gd name="f22" fmla="val 73"/>
                <a:gd name="f23" fmla="val 59"/>
                <a:gd name="f24" fmla="val 43"/>
                <a:gd name="f25" fmla="val 78"/>
                <a:gd name="f26" fmla="val 27"/>
                <a:gd name="f27" fmla="val 8"/>
                <a:gd name="f28" fmla="val 12"/>
                <a:gd name="f29" fmla="val 3"/>
                <a:gd name="f30" fmla="val 45"/>
                <a:gd name="f31" fmla="val 32"/>
                <a:gd name="f32" fmla="val 5"/>
                <a:gd name="f33" fmla="val 19"/>
                <a:gd name="f34" fmla="val 21"/>
                <a:gd name="f35" fmla="val 16"/>
                <a:gd name="f36" fmla="val 30"/>
                <a:gd name="f37" fmla="val 15"/>
                <a:gd name="f38" fmla="val 44"/>
                <a:gd name="f39" fmla="val 14"/>
                <a:gd name="f40" fmla="val 57"/>
                <a:gd name="f41" fmla="val 10"/>
                <a:gd name="f42" fmla="+- 0 0 -90"/>
                <a:gd name="f43" fmla="*/ f3 1 103"/>
                <a:gd name="f44" fmla="*/ f4 1 84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103"/>
                <a:gd name="f53" fmla="*/ f49 1 84"/>
                <a:gd name="f54" fmla="*/ 67 f50 1"/>
                <a:gd name="f55" fmla="*/ 0 f49 1"/>
                <a:gd name="f56" fmla="*/ 101 f50 1"/>
                <a:gd name="f57" fmla="*/ 58 f49 1"/>
                <a:gd name="f58" fmla="*/ 102 f50 1"/>
                <a:gd name="f59" fmla="*/ 67 f49 1"/>
                <a:gd name="f60" fmla="*/ 75 f50 1"/>
                <a:gd name="f61" fmla="*/ 73 f49 1"/>
                <a:gd name="f62" fmla="*/ 27 f50 1"/>
                <a:gd name="f63" fmla="*/ 84 f49 1"/>
                <a:gd name="f64" fmla="*/ 3 f50 1"/>
                <a:gd name="f65" fmla="*/ 45 f49 1"/>
                <a:gd name="f66" fmla="*/ 5 f50 1"/>
                <a:gd name="f67" fmla="*/ 25 f49 1"/>
                <a:gd name="f68" fmla="*/ 30 f50 1"/>
                <a:gd name="f69" fmla="*/ 15 f49 1"/>
                <a:gd name="f70" fmla="+- f51 0 f1"/>
                <a:gd name="f71" fmla="*/ f54 1 103"/>
                <a:gd name="f72" fmla="*/ f55 1 84"/>
                <a:gd name="f73" fmla="*/ f56 1 103"/>
                <a:gd name="f74" fmla="*/ f57 1 84"/>
                <a:gd name="f75" fmla="*/ f58 1 103"/>
                <a:gd name="f76" fmla="*/ f59 1 84"/>
                <a:gd name="f77" fmla="*/ f60 1 103"/>
                <a:gd name="f78" fmla="*/ f61 1 84"/>
                <a:gd name="f79" fmla="*/ f62 1 103"/>
                <a:gd name="f80" fmla="*/ f63 1 84"/>
                <a:gd name="f81" fmla="*/ f64 1 103"/>
                <a:gd name="f82" fmla="*/ f65 1 84"/>
                <a:gd name="f83" fmla="*/ f66 1 103"/>
                <a:gd name="f84" fmla="*/ f67 1 84"/>
                <a:gd name="f85" fmla="*/ f68 1 103"/>
                <a:gd name="f86" fmla="*/ f69 1 84"/>
                <a:gd name="f87" fmla="*/ 0 1 f52"/>
                <a:gd name="f88" fmla="*/ f46 1 f52"/>
                <a:gd name="f89" fmla="*/ 0 1 f53"/>
                <a:gd name="f90" fmla="*/ f47 1 f53"/>
                <a:gd name="f91" fmla="*/ f71 1 f52"/>
                <a:gd name="f92" fmla="*/ f72 1 f53"/>
                <a:gd name="f93" fmla="*/ f73 1 f52"/>
                <a:gd name="f94" fmla="*/ f74 1 f53"/>
                <a:gd name="f95" fmla="*/ f75 1 f52"/>
                <a:gd name="f96" fmla="*/ f76 1 f53"/>
                <a:gd name="f97" fmla="*/ f77 1 f52"/>
                <a:gd name="f98" fmla="*/ f78 1 f53"/>
                <a:gd name="f99" fmla="*/ f79 1 f52"/>
                <a:gd name="f100" fmla="*/ f80 1 f53"/>
                <a:gd name="f101" fmla="*/ f81 1 f52"/>
                <a:gd name="f102" fmla="*/ f82 1 f53"/>
                <a:gd name="f103" fmla="*/ f83 1 f52"/>
                <a:gd name="f104" fmla="*/ f84 1 f53"/>
                <a:gd name="f105" fmla="*/ f85 1 f52"/>
                <a:gd name="f106" fmla="*/ f86 1 f53"/>
                <a:gd name="f107" fmla="*/ f87 f43 1"/>
                <a:gd name="f108" fmla="*/ f88 f43 1"/>
                <a:gd name="f109" fmla="*/ f90 f44 1"/>
                <a:gd name="f110" fmla="*/ f89 f44 1"/>
                <a:gd name="f111" fmla="*/ f91 f43 1"/>
                <a:gd name="f112" fmla="*/ f92 f44 1"/>
                <a:gd name="f113" fmla="*/ f93 f43 1"/>
                <a:gd name="f114" fmla="*/ f94 f44 1"/>
                <a:gd name="f115" fmla="*/ f95 f43 1"/>
                <a:gd name="f116" fmla="*/ f96 f44 1"/>
                <a:gd name="f117" fmla="*/ f97 f43 1"/>
                <a:gd name="f118" fmla="*/ f98 f44 1"/>
                <a:gd name="f119" fmla="*/ f99 f43 1"/>
                <a:gd name="f120" fmla="*/ f100 f44 1"/>
                <a:gd name="f121" fmla="*/ f101 f43 1"/>
                <a:gd name="f122" fmla="*/ f102 f44 1"/>
                <a:gd name="f123" fmla="*/ f103 f43 1"/>
                <a:gd name="f124" fmla="*/ f104 f44 1"/>
                <a:gd name="f125" fmla="*/ f105 f43 1"/>
                <a:gd name="f126" fmla="*/ f106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1" y="f112"/>
                </a:cxn>
                <a:cxn ang="f70">
                  <a:pos x="f113" y="f114"/>
                </a:cxn>
                <a:cxn ang="f70">
                  <a:pos x="f115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4"/>
                </a:cxn>
                <a:cxn ang="f70">
                  <a:pos x="f125" y="f126"/>
                </a:cxn>
                <a:cxn ang="f70">
                  <a:pos x="f111" y="f112"/>
                </a:cxn>
              </a:cxnLst>
              <a:rect l="f107" t="f110" r="f108" b="f109"/>
              <a:pathLst>
                <a:path w="103" h="8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6" y="f16"/>
                    <a:pt x="f17" y="f8"/>
                  </a:cubicBezTo>
                  <a:cubicBezTo>
                    <a:pt x="f18" y="f19"/>
                    <a:pt x="f7" y="f20"/>
                    <a:pt x="f21" y="f22"/>
                  </a:cubicBezTo>
                  <a:cubicBezTo>
                    <a:pt x="f23" y="f19"/>
                    <a:pt x="f24" y="f25"/>
                    <a:pt x="f26" y="f7"/>
                  </a:cubicBezTo>
                  <a:cubicBezTo>
                    <a:pt x="f27" y="f25"/>
                    <a:pt x="f28" y="f14"/>
                    <a:pt x="f29" y="f30"/>
                  </a:cubicBezTo>
                  <a:cubicBezTo>
                    <a:pt x="f29" y="f12"/>
                    <a:pt x="f5" y="f31"/>
                    <a:pt x="f32" y="f10"/>
                  </a:cubicBezTo>
                  <a:cubicBezTo>
                    <a:pt x="f28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8" y="f5"/>
                  </a:cubicBezTo>
                  <a:close/>
                </a:path>
              </a:pathLst>
            </a:custGeom>
            <a:solidFill>
              <a:srgbClr val="CCDC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43">
              <a:extLst>
                <a:ext uri="{FF2B5EF4-FFF2-40B4-BE49-F238E27FC236}">
                  <a16:creationId xmlns:a16="http://schemas.microsoft.com/office/drawing/2014/main" id="{41673C9A-1223-55C1-60A1-64982E8BF151}"/>
                </a:ext>
              </a:extLst>
            </p:cNvPr>
            <p:cNvSpPr/>
            <p:nvPr/>
          </p:nvSpPr>
          <p:spPr>
            <a:xfrm>
              <a:off x="11253785" y="6902448"/>
              <a:ext cx="623885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67"/>
                <a:gd name="f8" fmla="val 77"/>
                <a:gd name="f9" fmla="val 40"/>
                <a:gd name="f10" fmla="val 76"/>
                <a:gd name="f11" fmla="val 53"/>
                <a:gd name="f12" fmla="val 59"/>
                <a:gd name="f13" fmla="val 56"/>
                <a:gd name="f14" fmla="val 41"/>
                <a:gd name="f15" fmla="val 58"/>
                <a:gd name="f16" fmla="val 29"/>
                <a:gd name="f17" fmla="val 64"/>
                <a:gd name="f18" fmla="val 15"/>
                <a:gd name="f19" fmla="val 48"/>
                <a:gd name="f20" fmla="val 4"/>
                <a:gd name="f21" fmla="val 25"/>
                <a:gd name="f22" fmla="val 19"/>
                <a:gd name="f23" fmla="val 31"/>
                <a:gd name="f24" fmla="val 16"/>
                <a:gd name="f25" fmla="val 38"/>
                <a:gd name="f26" fmla="val 14"/>
                <a:gd name="f27" fmla="val 44"/>
                <a:gd name="f28" fmla="val 12"/>
                <a:gd name="f29" fmla="val 49"/>
                <a:gd name="f30" fmla="val 11"/>
                <a:gd name="f31" fmla="val 55"/>
                <a:gd name="f32" fmla="val 60"/>
                <a:gd name="f33" fmla="val 13"/>
                <a:gd name="f34" fmla="val 61"/>
                <a:gd name="f35" fmla="val 10"/>
                <a:gd name="f36" fmla="val 57"/>
                <a:gd name="f37" fmla="val 5"/>
                <a:gd name="f38" fmla="val 65"/>
                <a:gd name="f39" fmla="val 72"/>
                <a:gd name="f40" fmla="val 80"/>
                <a:gd name="f41" fmla="val 85"/>
                <a:gd name="f42" fmla="val 3"/>
                <a:gd name="f43" fmla="val 86"/>
                <a:gd name="f44" fmla="val 22"/>
                <a:gd name="f45" fmla="val 79"/>
                <a:gd name="f46" fmla="val 30"/>
                <a:gd name="f47" fmla="+- 0 0 -90"/>
                <a:gd name="f48" fmla="*/ f3 1 90"/>
                <a:gd name="f49" fmla="*/ f4 1 6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90"/>
                <a:gd name="f58" fmla="*/ f54 1 67"/>
                <a:gd name="f59" fmla="*/ 77 f55 1"/>
                <a:gd name="f60" fmla="*/ 40 f54 1"/>
                <a:gd name="f61" fmla="*/ 56 f55 1"/>
                <a:gd name="f62" fmla="*/ 59 f54 1"/>
                <a:gd name="f63" fmla="*/ 15 f55 1"/>
                <a:gd name="f64" fmla="*/ 67 f54 1"/>
                <a:gd name="f65" fmla="*/ 25 f55 1"/>
                <a:gd name="f66" fmla="*/ 19 f54 1"/>
                <a:gd name="f67" fmla="*/ 44 f55 1"/>
                <a:gd name="f68" fmla="*/ 12 f54 1"/>
                <a:gd name="f69" fmla="*/ 60 f55 1"/>
                <a:gd name="f70" fmla="*/ 13 f54 1"/>
                <a:gd name="f71" fmla="*/ 61 f55 1"/>
                <a:gd name="f72" fmla="*/ 58 f55 1"/>
                <a:gd name="f73" fmla="*/ 0 f54 1"/>
                <a:gd name="f74" fmla="*/ 80 f55 1"/>
                <a:gd name="f75" fmla="*/ 90 f55 1"/>
                <a:gd name="f76" fmla="+- f56 0 f1"/>
                <a:gd name="f77" fmla="*/ f59 1 90"/>
                <a:gd name="f78" fmla="*/ f60 1 67"/>
                <a:gd name="f79" fmla="*/ f61 1 90"/>
                <a:gd name="f80" fmla="*/ f62 1 67"/>
                <a:gd name="f81" fmla="*/ f63 1 90"/>
                <a:gd name="f82" fmla="*/ f64 1 67"/>
                <a:gd name="f83" fmla="*/ f65 1 90"/>
                <a:gd name="f84" fmla="*/ f66 1 67"/>
                <a:gd name="f85" fmla="*/ f67 1 90"/>
                <a:gd name="f86" fmla="*/ f68 1 67"/>
                <a:gd name="f87" fmla="*/ f69 1 90"/>
                <a:gd name="f88" fmla="*/ f70 1 67"/>
                <a:gd name="f89" fmla="*/ f71 1 90"/>
                <a:gd name="f90" fmla="*/ f72 1 90"/>
                <a:gd name="f91" fmla="*/ f73 1 67"/>
                <a:gd name="f92" fmla="*/ f74 1 90"/>
                <a:gd name="f93" fmla="*/ f75 1 90"/>
                <a:gd name="f94" fmla="*/ 0 1 f57"/>
                <a:gd name="f95" fmla="*/ f51 1 f57"/>
                <a:gd name="f96" fmla="*/ 0 1 f58"/>
                <a:gd name="f97" fmla="*/ f52 1 f58"/>
                <a:gd name="f98" fmla="*/ f77 1 f57"/>
                <a:gd name="f99" fmla="*/ f78 1 f58"/>
                <a:gd name="f100" fmla="*/ f79 1 f57"/>
                <a:gd name="f101" fmla="*/ f80 1 f58"/>
                <a:gd name="f102" fmla="*/ f81 1 f57"/>
                <a:gd name="f103" fmla="*/ f82 1 f58"/>
                <a:gd name="f104" fmla="*/ f83 1 f57"/>
                <a:gd name="f105" fmla="*/ f84 1 f58"/>
                <a:gd name="f106" fmla="*/ f85 1 f57"/>
                <a:gd name="f107" fmla="*/ f86 1 f58"/>
                <a:gd name="f108" fmla="*/ f87 1 f57"/>
                <a:gd name="f109" fmla="*/ f88 1 f58"/>
                <a:gd name="f110" fmla="*/ f89 1 f57"/>
                <a:gd name="f111" fmla="*/ f90 1 f57"/>
                <a:gd name="f112" fmla="*/ f91 1 f58"/>
                <a:gd name="f113" fmla="*/ f92 1 f57"/>
                <a:gd name="f114" fmla="*/ f93 1 f57"/>
                <a:gd name="f115" fmla="*/ f94 f48 1"/>
                <a:gd name="f116" fmla="*/ f95 f48 1"/>
                <a:gd name="f117" fmla="*/ f97 f49 1"/>
                <a:gd name="f118" fmla="*/ f96 f49 1"/>
                <a:gd name="f119" fmla="*/ f98 f48 1"/>
                <a:gd name="f120" fmla="*/ f99 f49 1"/>
                <a:gd name="f121" fmla="*/ f100 f48 1"/>
                <a:gd name="f122" fmla="*/ f101 f49 1"/>
                <a:gd name="f123" fmla="*/ f102 f48 1"/>
                <a:gd name="f124" fmla="*/ f103 f49 1"/>
                <a:gd name="f125" fmla="*/ f104 f48 1"/>
                <a:gd name="f126" fmla="*/ f105 f49 1"/>
                <a:gd name="f127" fmla="*/ f106 f48 1"/>
                <a:gd name="f128" fmla="*/ f107 f49 1"/>
                <a:gd name="f129" fmla="*/ f108 f48 1"/>
                <a:gd name="f130" fmla="*/ f109 f49 1"/>
                <a:gd name="f131" fmla="*/ f110 f48 1"/>
                <a:gd name="f132" fmla="*/ f111 f48 1"/>
                <a:gd name="f133" fmla="*/ f112 f49 1"/>
                <a:gd name="f134" fmla="*/ f113 f48 1"/>
                <a:gd name="f135" fmla="*/ f114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19" y="f120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0"/>
                </a:cxn>
                <a:cxn ang="f76">
                  <a:pos x="f132" y="f133"/>
                </a:cxn>
                <a:cxn ang="f76">
                  <a:pos x="f134" y="f133"/>
                </a:cxn>
                <a:cxn ang="f76">
                  <a:pos x="f135" y="f128"/>
                </a:cxn>
                <a:cxn ang="f76">
                  <a:pos x="f119" y="f120"/>
                </a:cxn>
              </a:cxnLst>
              <a:rect l="f115" t="f118" r="f116" b="f117"/>
              <a:pathLst>
                <a:path w="90" h="67">
                  <a:moveTo>
                    <a:pt x="f8" y="f9"/>
                  </a:moveTo>
                  <a:cubicBezTo>
                    <a:pt x="f10" y="f11"/>
                    <a:pt x="f7" y="f12"/>
                    <a:pt x="f13" y="f12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5" y="f19"/>
                    <a:pt x="f20" y="f16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3"/>
                  </a:cubicBezTo>
                  <a:cubicBezTo>
                    <a:pt x="f32" y="f33"/>
                    <a:pt x="f34" y="f33"/>
                    <a:pt x="f34" y="f33"/>
                  </a:cubicBezTo>
                  <a:cubicBezTo>
                    <a:pt x="f31" y="f35"/>
                    <a:pt x="f36" y="f37"/>
                    <a:pt x="f15" y="f5"/>
                  </a:cubicBezTo>
                  <a:cubicBezTo>
                    <a:pt x="f38" y="f5"/>
                    <a:pt x="f39" y="f5"/>
                    <a:pt x="f40" y="f5"/>
                  </a:cubicBezTo>
                  <a:cubicBezTo>
                    <a:pt x="f41" y="f42"/>
                    <a:pt x="f6" y="f37"/>
                    <a:pt x="f6" y="f28"/>
                  </a:cubicBezTo>
                  <a:cubicBezTo>
                    <a:pt x="f43" y="f44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F7EE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44">
              <a:extLst>
                <a:ext uri="{FF2B5EF4-FFF2-40B4-BE49-F238E27FC236}">
                  <a16:creationId xmlns:a16="http://schemas.microsoft.com/office/drawing/2014/main" id="{EEFB9894-0BF6-EE5C-5386-38598EB915C9}"/>
                </a:ext>
              </a:extLst>
            </p:cNvPr>
            <p:cNvSpPr/>
            <p:nvPr/>
          </p:nvSpPr>
          <p:spPr>
            <a:xfrm>
              <a:off x="11857033" y="6854827"/>
              <a:ext cx="539752" cy="7143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103"/>
                <a:gd name="f8" fmla="val 64"/>
                <a:gd name="f9" fmla="val 42"/>
                <a:gd name="f10" fmla="val 51"/>
                <a:gd name="f11" fmla="val 39"/>
                <a:gd name="f12" fmla="val 34"/>
                <a:gd name="f13" fmla="val 50"/>
                <a:gd name="f14" fmla="val 27"/>
                <a:gd name="f15" fmla="val 65"/>
                <a:gd name="f16" fmla="val 19"/>
                <a:gd name="f17" fmla="val 80"/>
                <a:gd name="f18" fmla="val 29"/>
                <a:gd name="f19" fmla="val 87"/>
                <a:gd name="f20" fmla="val 93"/>
                <a:gd name="f21" fmla="val 45"/>
                <a:gd name="f22" fmla="val 97"/>
                <a:gd name="f23" fmla="val 53"/>
                <a:gd name="f24" fmla="val 98"/>
                <a:gd name="f25" fmla="val 59"/>
                <a:gd name="f26" fmla="val 101"/>
                <a:gd name="f27" fmla="val 24"/>
                <a:gd name="f28" fmla="val 99"/>
                <a:gd name="f29" fmla="val 18"/>
                <a:gd name="f30" fmla="val 81"/>
                <a:gd name="f31" fmla="val 7"/>
                <a:gd name="f32" fmla="val 47"/>
                <a:gd name="f33" fmla="val 37"/>
                <a:gd name="f34" fmla="val 60"/>
                <a:gd name="f35" fmla="val 23"/>
                <a:gd name="f36" fmla="val 31"/>
                <a:gd name="f37" fmla="val 28"/>
                <a:gd name="f38" fmla="val 11"/>
                <a:gd name="f39" fmla="val 46"/>
                <a:gd name="f40" fmla="val 6"/>
                <a:gd name="f41" fmla="val 8"/>
                <a:gd name="f42" fmla="val 33"/>
                <a:gd name="f43" fmla="val 32"/>
                <a:gd name="f44" fmla="val 10"/>
                <a:gd name="f45" fmla="val 48"/>
                <a:gd name="f46" fmla="val 5"/>
                <a:gd name="f47" fmla="val 56"/>
                <a:gd name="f48" fmla="val 2"/>
                <a:gd name="f49" fmla="val 72"/>
                <a:gd name="f50" fmla="val 15"/>
                <a:gd name="f51" fmla="val 74"/>
                <a:gd name="f52" fmla="val 70"/>
                <a:gd name="f53" fmla="val 30"/>
                <a:gd name="f54" fmla="val 68"/>
                <a:gd name="f55" fmla="val 66"/>
                <a:gd name="f56" fmla="val 38"/>
                <a:gd name="f57" fmla="+- 0 0 -90"/>
                <a:gd name="f58" fmla="*/ f3 1 78"/>
                <a:gd name="f59" fmla="*/ f4 1 103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78"/>
                <a:gd name="f68" fmla="*/ f64 1 103"/>
                <a:gd name="f69" fmla="*/ 64 f65 1"/>
                <a:gd name="f70" fmla="*/ 42 f64 1"/>
                <a:gd name="f71" fmla="*/ 27 f65 1"/>
                <a:gd name="f72" fmla="*/ 65 f64 1"/>
                <a:gd name="f73" fmla="*/ 39 f65 1"/>
                <a:gd name="f74" fmla="*/ 93 f64 1"/>
                <a:gd name="f75" fmla="*/ 59 f65 1"/>
                <a:gd name="f76" fmla="*/ 101 f64 1"/>
                <a:gd name="f77" fmla="*/ 18 f65 1"/>
                <a:gd name="f78" fmla="*/ 81 f64 1"/>
                <a:gd name="f79" fmla="*/ 60 f65 1"/>
                <a:gd name="f80" fmla="*/ 24 f64 1"/>
                <a:gd name="f81" fmla="*/ 11 f65 1"/>
                <a:gd name="f82" fmla="*/ 50 f64 1"/>
                <a:gd name="f83" fmla="*/ 8 f65 1"/>
                <a:gd name="f84" fmla="*/ 33 f64 1"/>
                <a:gd name="f85" fmla="*/ 48 f65 1"/>
                <a:gd name="f86" fmla="*/ 5 f64 1"/>
                <a:gd name="f87" fmla="*/ 72 f65 1"/>
                <a:gd name="f88" fmla="*/ 8 f64 1"/>
                <a:gd name="f89" fmla="*/ 70 f65 1"/>
                <a:gd name="f90" fmla="*/ 30 f64 1"/>
                <a:gd name="f91" fmla="+- f66 0 f1"/>
                <a:gd name="f92" fmla="*/ f69 1 78"/>
                <a:gd name="f93" fmla="*/ f70 1 103"/>
                <a:gd name="f94" fmla="*/ f71 1 78"/>
                <a:gd name="f95" fmla="*/ f72 1 103"/>
                <a:gd name="f96" fmla="*/ f73 1 78"/>
                <a:gd name="f97" fmla="*/ f74 1 103"/>
                <a:gd name="f98" fmla="*/ f75 1 78"/>
                <a:gd name="f99" fmla="*/ f76 1 103"/>
                <a:gd name="f100" fmla="*/ f77 1 78"/>
                <a:gd name="f101" fmla="*/ f78 1 103"/>
                <a:gd name="f102" fmla="*/ f79 1 78"/>
                <a:gd name="f103" fmla="*/ f80 1 103"/>
                <a:gd name="f104" fmla="*/ f81 1 78"/>
                <a:gd name="f105" fmla="*/ f82 1 103"/>
                <a:gd name="f106" fmla="*/ f83 1 78"/>
                <a:gd name="f107" fmla="*/ f84 1 103"/>
                <a:gd name="f108" fmla="*/ f85 1 78"/>
                <a:gd name="f109" fmla="*/ f86 1 103"/>
                <a:gd name="f110" fmla="*/ f87 1 78"/>
                <a:gd name="f111" fmla="*/ f88 1 103"/>
                <a:gd name="f112" fmla="*/ f89 1 78"/>
                <a:gd name="f113" fmla="*/ f90 1 103"/>
                <a:gd name="f114" fmla="*/ 0 1 f67"/>
                <a:gd name="f115" fmla="*/ f61 1 f67"/>
                <a:gd name="f116" fmla="*/ 0 1 f68"/>
                <a:gd name="f117" fmla="*/ f62 1 f68"/>
                <a:gd name="f118" fmla="*/ f92 1 f67"/>
                <a:gd name="f119" fmla="*/ f93 1 f68"/>
                <a:gd name="f120" fmla="*/ f94 1 f67"/>
                <a:gd name="f121" fmla="*/ f95 1 f68"/>
                <a:gd name="f122" fmla="*/ f96 1 f67"/>
                <a:gd name="f123" fmla="*/ f97 1 f68"/>
                <a:gd name="f124" fmla="*/ f98 1 f67"/>
                <a:gd name="f125" fmla="*/ f99 1 f68"/>
                <a:gd name="f126" fmla="*/ f100 1 f67"/>
                <a:gd name="f127" fmla="*/ f101 1 f68"/>
                <a:gd name="f128" fmla="*/ f102 1 f67"/>
                <a:gd name="f129" fmla="*/ f103 1 f68"/>
                <a:gd name="f130" fmla="*/ f104 1 f67"/>
                <a:gd name="f131" fmla="*/ f105 1 f68"/>
                <a:gd name="f132" fmla="*/ f106 1 f67"/>
                <a:gd name="f133" fmla="*/ f107 1 f68"/>
                <a:gd name="f134" fmla="*/ f108 1 f67"/>
                <a:gd name="f135" fmla="*/ f109 1 f68"/>
                <a:gd name="f136" fmla="*/ f110 1 f67"/>
                <a:gd name="f137" fmla="*/ f111 1 f68"/>
                <a:gd name="f138" fmla="*/ f112 1 f67"/>
                <a:gd name="f139" fmla="*/ f113 1 f68"/>
                <a:gd name="f140" fmla="*/ f114 f58 1"/>
                <a:gd name="f141" fmla="*/ f115 f58 1"/>
                <a:gd name="f142" fmla="*/ f117 f59 1"/>
                <a:gd name="f143" fmla="*/ f116 f59 1"/>
                <a:gd name="f144" fmla="*/ f118 f58 1"/>
                <a:gd name="f145" fmla="*/ f119 f59 1"/>
                <a:gd name="f146" fmla="*/ f120 f58 1"/>
                <a:gd name="f147" fmla="*/ f121 f59 1"/>
                <a:gd name="f148" fmla="*/ f122 f58 1"/>
                <a:gd name="f149" fmla="*/ f123 f59 1"/>
                <a:gd name="f150" fmla="*/ f124 f58 1"/>
                <a:gd name="f151" fmla="*/ f125 f59 1"/>
                <a:gd name="f152" fmla="*/ f126 f58 1"/>
                <a:gd name="f153" fmla="*/ f127 f59 1"/>
                <a:gd name="f154" fmla="*/ f128 f58 1"/>
                <a:gd name="f155" fmla="*/ f129 f59 1"/>
                <a:gd name="f156" fmla="*/ f130 f58 1"/>
                <a:gd name="f157" fmla="*/ f131 f59 1"/>
                <a:gd name="f158" fmla="*/ f132 f58 1"/>
                <a:gd name="f159" fmla="*/ f133 f59 1"/>
                <a:gd name="f160" fmla="*/ f134 f58 1"/>
                <a:gd name="f161" fmla="*/ f135 f59 1"/>
                <a:gd name="f162" fmla="*/ f136 f58 1"/>
                <a:gd name="f163" fmla="*/ f137 f59 1"/>
                <a:gd name="f164" fmla="*/ f138 f58 1"/>
                <a:gd name="f165" fmla="*/ f13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44" y="f145"/>
                </a:cxn>
              </a:cxnLst>
              <a:rect l="f140" t="f143" r="f141" b="f142"/>
              <a:pathLst>
                <a:path w="78" h="10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1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9" y="f7"/>
                    <a:pt x="f27" y="f28"/>
                    <a:pt x="f29" y="f30"/>
                  </a:cubicBezTo>
                  <a:cubicBezTo>
                    <a:pt x="f31" y="f32"/>
                    <a:pt x="f33" y="f11"/>
                    <a:pt x="f34" y="f27"/>
                  </a:cubicBezTo>
                  <a:cubicBezTo>
                    <a:pt x="f11" y="f35"/>
                    <a:pt x="f36" y="f37"/>
                    <a:pt x="f38" y="f13"/>
                  </a:cubicBezTo>
                  <a:cubicBezTo>
                    <a:pt x="f5" y="f39"/>
                    <a:pt x="f40" y="f11"/>
                    <a:pt x="f41" y="f42"/>
                  </a:cubicBezTo>
                  <a:cubicBezTo>
                    <a:pt x="f29" y="f29"/>
                    <a:pt x="f43" y="f44"/>
                    <a:pt x="f45" y="f46"/>
                  </a:cubicBezTo>
                  <a:cubicBezTo>
                    <a:pt x="f47" y="f48"/>
                    <a:pt x="f15" y="f5"/>
                    <a:pt x="f49" y="f41"/>
                  </a:cubicBezTo>
                  <a:cubicBezTo>
                    <a:pt x="f6" y="f50"/>
                    <a:pt x="f51" y="f35"/>
                    <a:pt x="f52" y="f53"/>
                  </a:cubicBezTo>
                  <a:cubicBezTo>
                    <a:pt x="f54" y="f12"/>
                    <a:pt x="f55" y="f56"/>
                    <a:pt x="f8" y="f9"/>
                  </a:cubicBezTo>
                  <a:close/>
                </a:path>
              </a:pathLst>
            </a:custGeom>
            <a:solidFill>
              <a:srgbClr val="F0F2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546F8446-1538-6075-2FF2-5F609F50526F}"/>
                </a:ext>
              </a:extLst>
            </p:cNvPr>
            <p:cNvSpPr/>
            <p:nvPr/>
          </p:nvSpPr>
          <p:spPr>
            <a:xfrm>
              <a:off x="12023729" y="7581903"/>
              <a:ext cx="858841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26"/>
                <a:gd name="f8" fmla="val 9"/>
                <a:gd name="f9" fmla="val 6"/>
                <a:gd name="f10" fmla="val 3"/>
                <a:gd name="f11" fmla="val 20"/>
                <a:gd name="f12" fmla="val 8"/>
                <a:gd name="f13" fmla="val 41"/>
                <a:gd name="f14" fmla="val 61"/>
                <a:gd name="f15" fmla="val 5"/>
                <a:gd name="f16" fmla="val 83"/>
                <a:gd name="f17" fmla="val 2"/>
                <a:gd name="f18" fmla="val 104"/>
                <a:gd name="f19" fmla="val 1"/>
                <a:gd name="f20" fmla="val 123"/>
                <a:gd name="f21" fmla="val 13"/>
                <a:gd name="f22" fmla="val 14"/>
                <a:gd name="f23" fmla="val 119"/>
                <a:gd name="f24" fmla="val 109"/>
                <a:gd name="f25" fmla="val 22"/>
                <a:gd name="f26" fmla="val 100"/>
                <a:gd name="f27" fmla="val 23"/>
                <a:gd name="f28" fmla="val 92"/>
                <a:gd name="f29" fmla="val 24"/>
                <a:gd name="f30" fmla="val 84"/>
                <a:gd name="f31" fmla="val 76"/>
                <a:gd name="f32" fmla="val 51"/>
                <a:gd name="f33" fmla="val 19"/>
                <a:gd name="f34" fmla="+- 0 0 -90"/>
                <a:gd name="f35" fmla="*/ f3 1 124"/>
                <a:gd name="f36" fmla="*/ f4 1 26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24"/>
                <a:gd name="f45" fmla="*/ f41 1 26"/>
                <a:gd name="f46" fmla="*/ 0 f42 1"/>
                <a:gd name="f47" fmla="*/ 9 f41 1"/>
                <a:gd name="f48" fmla="*/ 0 f41 1"/>
                <a:gd name="f49" fmla="*/ 61 f42 1"/>
                <a:gd name="f50" fmla="*/ 5 f41 1"/>
                <a:gd name="f51" fmla="*/ 123 f42 1"/>
                <a:gd name="f52" fmla="*/ 13 f41 1"/>
                <a:gd name="f53" fmla="*/ 124 f42 1"/>
                <a:gd name="f54" fmla="*/ 14 f41 1"/>
                <a:gd name="f55" fmla="*/ 100 f42 1"/>
                <a:gd name="f56" fmla="*/ 23 f41 1"/>
                <a:gd name="f57" fmla="*/ 76 f42 1"/>
                <a:gd name="f58" fmla="+- f43 0 f1"/>
                <a:gd name="f59" fmla="*/ f46 1 124"/>
                <a:gd name="f60" fmla="*/ f47 1 26"/>
                <a:gd name="f61" fmla="*/ f48 1 26"/>
                <a:gd name="f62" fmla="*/ f49 1 124"/>
                <a:gd name="f63" fmla="*/ f50 1 26"/>
                <a:gd name="f64" fmla="*/ f51 1 124"/>
                <a:gd name="f65" fmla="*/ f52 1 26"/>
                <a:gd name="f66" fmla="*/ f53 1 124"/>
                <a:gd name="f67" fmla="*/ f54 1 26"/>
                <a:gd name="f68" fmla="*/ f55 1 124"/>
                <a:gd name="f69" fmla="*/ f56 1 26"/>
                <a:gd name="f70" fmla="*/ f57 1 124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5"/>
                <a:gd name="f78" fmla="*/ f62 1 f44"/>
                <a:gd name="f79" fmla="*/ f63 1 f45"/>
                <a:gd name="f80" fmla="*/ f64 1 f44"/>
                <a:gd name="f81" fmla="*/ f65 1 f45"/>
                <a:gd name="f82" fmla="*/ f66 1 f44"/>
                <a:gd name="f83" fmla="*/ f67 1 f45"/>
                <a:gd name="f84" fmla="*/ f68 1 f44"/>
                <a:gd name="f85" fmla="*/ f69 1 f45"/>
                <a:gd name="f86" fmla="*/ f70 1 f44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6 1"/>
                <a:gd name="f94" fmla="*/ f78 f35 1"/>
                <a:gd name="f95" fmla="*/ f79 f36 1"/>
                <a:gd name="f96" fmla="*/ f80 f35 1"/>
                <a:gd name="f97" fmla="*/ f81 f36 1"/>
                <a:gd name="f98" fmla="*/ f82 f35 1"/>
                <a:gd name="f99" fmla="*/ f83 f36 1"/>
                <a:gd name="f100" fmla="*/ f84 f35 1"/>
                <a:gd name="f101" fmla="*/ f85 f36 1"/>
                <a:gd name="f102" fmla="*/ f86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1" y="f93"/>
                </a:cxn>
                <a:cxn ang="f58">
                  <a:pos x="f94" y="f95"/>
                </a:cxn>
                <a:cxn ang="f58">
                  <a:pos x="f96" y="f97"/>
                </a:cxn>
                <a:cxn ang="f58">
                  <a:pos x="f98" y="f99"/>
                </a:cxn>
                <a:cxn ang="f58">
                  <a:pos x="f100" y="f101"/>
                </a:cxn>
                <a:cxn ang="f58">
                  <a:pos x="f102" y="f101"/>
                </a:cxn>
                <a:cxn ang="f58">
                  <a:pos x="f91" y="f92"/>
                </a:cxn>
              </a:cxnLst>
              <a:rect l="f87" t="f90" r="f88" b="f89"/>
              <a:pathLst>
                <a:path w="124" h="26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12"/>
                    <a:pt x="f13" y="f12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1"/>
                    <a:pt x="f6" y="f22"/>
                    <a:pt x="f6" y="f22"/>
                  </a:cubicBezTo>
                  <a:cubicBezTo>
                    <a:pt x="f23" y="f7"/>
                    <a:pt x="f24" y="f25"/>
                    <a:pt x="f26" y="f27"/>
                  </a:cubicBezTo>
                  <a:cubicBezTo>
                    <a:pt x="f28" y="f29"/>
                    <a:pt x="f30" y="f27"/>
                    <a:pt x="f31" y="f27"/>
                  </a:cubicBezTo>
                  <a:cubicBezTo>
                    <a:pt x="f32" y="f33"/>
                    <a:pt x="f29" y="f33"/>
                    <a:pt x="f5" y="f8"/>
                  </a:cubicBezTo>
                  <a:close/>
                </a:path>
              </a:pathLst>
            </a:custGeom>
            <a:solidFill>
              <a:srgbClr val="D5D8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4F777DA5-BF1B-FF46-D85C-11880C9F9566}"/>
                </a:ext>
              </a:extLst>
            </p:cNvPr>
            <p:cNvSpPr/>
            <p:nvPr/>
          </p:nvSpPr>
          <p:spPr>
            <a:xfrm>
              <a:off x="11836395" y="7083427"/>
              <a:ext cx="96834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2"/>
                <a:gd name="f8" fmla="val 11"/>
                <a:gd name="f9" fmla="val 12"/>
                <a:gd name="f10" fmla="val 6"/>
                <a:gd name="f11" fmla="val 9"/>
                <a:gd name="f12" fmla="val 17"/>
                <a:gd name="f13" fmla="val 13"/>
                <a:gd name="f14" fmla="val 22"/>
                <a:gd name="f15" fmla="val 27"/>
                <a:gd name="f16" fmla="val 10"/>
                <a:gd name="f17" fmla="val 1"/>
                <a:gd name="f18" fmla="val 20"/>
                <a:gd name="f19" fmla="+- 0 0 -90"/>
                <a:gd name="f20" fmla="*/ f3 1 14"/>
                <a:gd name="f21" fmla="*/ f4 1 3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32"/>
                <a:gd name="f31" fmla="*/ 11 f27 1"/>
                <a:gd name="f32" fmla="*/ 0 f26 1"/>
                <a:gd name="f33" fmla="*/ 14 f27 1"/>
                <a:gd name="f34" fmla="*/ 17 f26 1"/>
                <a:gd name="f35" fmla="*/ 10 f27 1"/>
                <a:gd name="f36" fmla="*/ 32 f26 1"/>
                <a:gd name="f37" fmla="+- f28 0 f1"/>
                <a:gd name="f38" fmla="*/ f31 1 14"/>
                <a:gd name="f39" fmla="*/ f32 1 32"/>
                <a:gd name="f40" fmla="*/ f33 1 14"/>
                <a:gd name="f41" fmla="*/ f34 1 32"/>
                <a:gd name="f42" fmla="*/ f35 1 14"/>
                <a:gd name="f43" fmla="*/ f36 1 32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4" h="32">
                  <a:moveTo>
                    <a:pt x="f8" y="f5"/>
                  </a:moveTo>
                  <a:cubicBezTo>
                    <a:pt x="f9" y="f10"/>
                    <a:pt x="f11" y="f9"/>
                    <a:pt x="f6" y="f12"/>
                  </a:cubicBezTo>
                  <a:cubicBezTo>
                    <a:pt x="f13" y="f14"/>
                    <a:pt x="f8" y="f15"/>
                    <a:pt x="f16" y="f7"/>
                  </a:cubicBezTo>
                  <a:cubicBezTo>
                    <a:pt x="f17" y="f18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F9EA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47">
              <a:extLst>
                <a:ext uri="{FF2B5EF4-FFF2-40B4-BE49-F238E27FC236}">
                  <a16:creationId xmlns:a16="http://schemas.microsoft.com/office/drawing/2014/main" id="{6BD8A1E2-47A1-99DA-1C3D-4DA7531B15A8}"/>
                </a:ext>
              </a:extLst>
            </p:cNvPr>
            <p:cNvSpPr/>
            <p:nvPr/>
          </p:nvSpPr>
          <p:spPr>
            <a:xfrm>
              <a:off x="11807820" y="6875465"/>
              <a:ext cx="180978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6"/>
                <a:gd name="f8" fmla="val 10"/>
                <a:gd name="f9" fmla="val 7"/>
                <a:gd name="f10" fmla="val 12"/>
                <a:gd name="f11" fmla="val 3"/>
                <a:gd name="f12" fmla="val 8"/>
                <a:gd name="f13" fmla="val 4"/>
                <a:gd name="f14" fmla="val 9"/>
                <a:gd name="f15" fmla="val 18"/>
                <a:gd name="f16" fmla="val 6"/>
                <a:gd name="f17" fmla="val 21"/>
                <a:gd name="f18" fmla="val 15"/>
                <a:gd name="f19" fmla="val 13"/>
                <a:gd name="f20" fmla="+- 0 0 -90"/>
                <a:gd name="f21" fmla="*/ f3 1 26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6"/>
                <a:gd name="f31" fmla="*/ f27 1 16"/>
                <a:gd name="f32" fmla="*/ 10 f28 1"/>
                <a:gd name="f33" fmla="*/ 16 f27 1"/>
                <a:gd name="f34" fmla="*/ 0 f28 1"/>
                <a:gd name="f35" fmla="*/ 4 f27 1"/>
                <a:gd name="f36" fmla="*/ 26 f28 1"/>
                <a:gd name="f37" fmla="*/ 6 f27 1"/>
                <a:gd name="f38" fmla="+- f29 0 f1"/>
                <a:gd name="f39" fmla="*/ f32 1 26"/>
                <a:gd name="f40" fmla="*/ f33 1 16"/>
                <a:gd name="f41" fmla="*/ f34 1 26"/>
                <a:gd name="f42" fmla="*/ f35 1 16"/>
                <a:gd name="f43" fmla="*/ f36 1 26"/>
                <a:gd name="f44" fmla="*/ f37 1 16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6" h="16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1"/>
                    <a:pt x="f15" y="f5"/>
                    <a:pt x="f6" y="f16"/>
                  </a:cubicBezTo>
                  <a:cubicBezTo>
                    <a:pt x="f17" y="f8"/>
                    <a:pt x="f18" y="f19"/>
                    <a:pt x="f8" y="f7"/>
                  </a:cubicBezTo>
                  <a:close/>
                </a:path>
              </a:pathLst>
            </a:custGeom>
            <a:solidFill>
              <a:srgbClr val="D7D7D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48">
              <a:extLst>
                <a:ext uri="{FF2B5EF4-FFF2-40B4-BE49-F238E27FC236}">
                  <a16:creationId xmlns:a16="http://schemas.microsoft.com/office/drawing/2014/main" id="{CCE19A0A-42FC-0758-BA31-E01F7803022A}"/>
                </a:ext>
              </a:extLst>
            </p:cNvPr>
            <p:cNvSpPr/>
            <p:nvPr/>
          </p:nvSpPr>
          <p:spPr>
            <a:xfrm>
              <a:off x="11185526" y="7075490"/>
              <a:ext cx="817565" cy="1657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239"/>
                <a:gd name="f8" fmla="val 26"/>
                <a:gd name="f9" fmla="val 58"/>
                <a:gd name="f10" fmla="val 32"/>
                <a:gd name="f11" fmla="val 71"/>
                <a:gd name="f12" fmla="val 38"/>
                <a:gd name="f13" fmla="val 85"/>
                <a:gd name="f14" fmla="val 45"/>
                <a:gd name="f15" fmla="val 98"/>
                <a:gd name="f16" fmla="val 63"/>
                <a:gd name="f17" fmla="val 68"/>
                <a:gd name="f18" fmla="val 144"/>
                <a:gd name="f19" fmla="val 81"/>
                <a:gd name="f20" fmla="val 167"/>
                <a:gd name="f21" fmla="val 87"/>
                <a:gd name="f22" fmla="val 184"/>
                <a:gd name="f23" fmla="val 94"/>
                <a:gd name="f24" fmla="val 200"/>
                <a:gd name="f25" fmla="val 103"/>
                <a:gd name="f26" fmla="val 215"/>
                <a:gd name="f27" fmla="val 107"/>
                <a:gd name="f28" fmla="val 222"/>
                <a:gd name="f29" fmla="val 116"/>
                <a:gd name="f30" fmla="val 225"/>
                <a:gd name="f31" fmla="val 233"/>
                <a:gd name="f32" fmla="val 117"/>
                <a:gd name="f33" fmla="val 236"/>
                <a:gd name="f34" fmla="val 115"/>
                <a:gd name="f35" fmla="val 238"/>
                <a:gd name="f36" fmla="val 112"/>
                <a:gd name="f37" fmla="val 99"/>
                <a:gd name="f38" fmla="val 235"/>
                <a:gd name="f39" fmla="val 93"/>
                <a:gd name="f40" fmla="val 223"/>
                <a:gd name="f41" fmla="val 213"/>
                <a:gd name="f42" fmla="val 82"/>
                <a:gd name="f43" fmla="val 207"/>
                <a:gd name="f44" fmla="val 80"/>
                <a:gd name="f45" fmla="val 201"/>
                <a:gd name="f46" fmla="val 77"/>
                <a:gd name="f47" fmla="val 194"/>
                <a:gd name="f48" fmla="val 191"/>
                <a:gd name="f49" fmla="val 76"/>
                <a:gd name="f50" fmla="val 187"/>
                <a:gd name="f51" fmla="val 73"/>
                <a:gd name="f52" fmla="val 185"/>
                <a:gd name="f53" fmla="val 72"/>
                <a:gd name="f54" fmla="val 176"/>
                <a:gd name="f55" fmla="val 69"/>
                <a:gd name="f56" fmla="val 174"/>
                <a:gd name="f57" fmla="val 67"/>
                <a:gd name="f58" fmla="val 168"/>
                <a:gd name="f59" fmla="val 65"/>
                <a:gd name="f60" fmla="val 163"/>
                <a:gd name="f61" fmla="val 62"/>
                <a:gd name="f62" fmla="val 158"/>
                <a:gd name="f63" fmla="val 61"/>
                <a:gd name="f64" fmla="val 155"/>
                <a:gd name="f65" fmla="val 153"/>
                <a:gd name="f66" fmla="val 60"/>
                <a:gd name="f67" fmla="val 150"/>
                <a:gd name="f68" fmla="val 59"/>
                <a:gd name="f69" fmla="val 56"/>
                <a:gd name="f70" fmla="val 139"/>
                <a:gd name="f71" fmla="val 52"/>
                <a:gd name="f72" fmla="val 134"/>
                <a:gd name="f73" fmla="val 49"/>
                <a:gd name="f74" fmla="val 132"/>
                <a:gd name="f75" fmla="val 47"/>
                <a:gd name="f76" fmla="val 130"/>
                <a:gd name="f77" fmla="val 127"/>
                <a:gd name="f78" fmla="val 43"/>
                <a:gd name="f79" fmla="val 123"/>
                <a:gd name="f80" fmla="val 40"/>
                <a:gd name="f81" fmla="val 119"/>
                <a:gd name="f82" fmla="val 41"/>
                <a:gd name="f83" fmla="val 113"/>
                <a:gd name="f84" fmla="val 39"/>
                <a:gd name="f85" fmla="val 108"/>
                <a:gd name="f86" fmla="val 36"/>
                <a:gd name="f87" fmla="val 31"/>
                <a:gd name="f88" fmla="val 95"/>
                <a:gd name="f89" fmla="val 29"/>
                <a:gd name="f90" fmla="val 91"/>
                <a:gd name="f91" fmla="val 28"/>
                <a:gd name="f92" fmla="val 27"/>
                <a:gd name="f93" fmla="val 78"/>
                <a:gd name="f94" fmla="val 25"/>
                <a:gd name="f95" fmla="val 75"/>
                <a:gd name="f96" fmla="val 23"/>
                <a:gd name="f97" fmla="val 20"/>
                <a:gd name="f98" fmla="val 19"/>
                <a:gd name="f99" fmla="val 18"/>
                <a:gd name="f100" fmla="val 17"/>
                <a:gd name="f101" fmla="val 14"/>
                <a:gd name="f102" fmla="val 13"/>
                <a:gd name="f103" fmla="val 53"/>
                <a:gd name="f104" fmla="val 10"/>
                <a:gd name="f105" fmla="val 1"/>
                <a:gd name="f106" fmla="val 7"/>
                <a:gd name="f107" fmla="val 3"/>
                <a:gd name="f108" fmla="val 4"/>
                <a:gd name="f109" fmla="val 5"/>
                <a:gd name="f110" fmla="val 6"/>
                <a:gd name="f111" fmla="val 2"/>
                <a:gd name="f112" fmla="val 8"/>
                <a:gd name="f113" fmla="val 21"/>
                <a:gd name="f114" fmla="+- 0 0 -90"/>
                <a:gd name="f115" fmla="*/ f3 1 118"/>
                <a:gd name="f116" fmla="*/ f4 1 239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118"/>
                <a:gd name="f125" fmla="*/ f121 1 239"/>
                <a:gd name="f126" fmla="*/ 26 f122 1"/>
                <a:gd name="f127" fmla="*/ 58 f121 1"/>
                <a:gd name="f128" fmla="*/ 45 f122 1"/>
                <a:gd name="f129" fmla="*/ 98 f121 1"/>
                <a:gd name="f130" fmla="*/ 81 f122 1"/>
                <a:gd name="f131" fmla="*/ 167 f121 1"/>
                <a:gd name="f132" fmla="*/ 103 f122 1"/>
                <a:gd name="f133" fmla="*/ 215 f121 1"/>
                <a:gd name="f134" fmla="*/ 118 f122 1"/>
                <a:gd name="f135" fmla="*/ 233 f121 1"/>
                <a:gd name="f136" fmla="*/ 112 f122 1"/>
                <a:gd name="f137" fmla="*/ 239 f121 1"/>
                <a:gd name="f138" fmla="*/ 85 f122 1"/>
                <a:gd name="f139" fmla="*/ 213 f121 1"/>
                <a:gd name="f140" fmla="*/ 77 f122 1"/>
                <a:gd name="f141" fmla="*/ 194 f121 1"/>
                <a:gd name="f142" fmla="*/ 73 f122 1"/>
                <a:gd name="f143" fmla="*/ 185 f121 1"/>
                <a:gd name="f144" fmla="*/ 69 f122 1"/>
                <a:gd name="f145" fmla="*/ 174 f121 1"/>
                <a:gd name="f146" fmla="*/ 62 f122 1"/>
                <a:gd name="f147" fmla="*/ 158 f121 1"/>
                <a:gd name="f148" fmla="*/ 60 f122 1"/>
                <a:gd name="f149" fmla="*/ 150 f121 1"/>
                <a:gd name="f150" fmla="*/ 52 f122 1"/>
                <a:gd name="f151" fmla="*/ 134 f121 1"/>
                <a:gd name="f152" fmla="*/ 127 f121 1"/>
                <a:gd name="f153" fmla="*/ 41 f122 1"/>
                <a:gd name="f154" fmla="*/ 113 f121 1"/>
                <a:gd name="f155" fmla="*/ 36 f122 1"/>
                <a:gd name="f156" fmla="*/ 29 f122 1"/>
                <a:gd name="f157" fmla="*/ 85 f121 1"/>
                <a:gd name="f158" fmla="*/ 25 f122 1"/>
                <a:gd name="f159" fmla="*/ 75 f121 1"/>
                <a:gd name="f160" fmla="*/ 20 f122 1"/>
                <a:gd name="f161" fmla="*/ 65 f121 1"/>
                <a:gd name="f162" fmla="*/ 17 f122 1"/>
                <a:gd name="f163" fmla="*/ 13 f122 1"/>
                <a:gd name="f164" fmla="*/ 49 f121 1"/>
                <a:gd name="f165" fmla="*/ 0 f122 1"/>
                <a:gd name="f166" fmla="*/ 10 f121 1"/>
                <a:gd name="f167" fmla="*/ 5 f122 1"/>
                <a:gd name="f168" fmla="*/ 0 f121 1"/>
                <a:gd name="f169" fmla="*/ 8 f122 1"/>
                <a:gd name="f170" fmla="*/ 5 f121 1"/>
                <a:gd name="f171" fmla="+- f123 0 f1"/>
                <a:gd name="f172" fmla="*/ f126 1 118"/>
                <a:gd name="f173" fmla="*/ f127 1 239"/>
                <a:gd name="f174" fmla="*/ f128 1 118"/>
                <a:gd name="f175" fmla="*/ f129 1 239"/>
                <a:gd name="f176" fmla="*/ f130 1 118"/>
                <a:gd name="f177" fmla="*/ f131 1 239"/>
                <a:gd name="f178" fmla="*/ f132 1 118"/>
                <a:gd name="f179" fmla="*/ f133 1 239"/>
                <a:gd name="f180" fmla="*/ f134 1 118"/>
                <a:gd name="f181" fmla="*/ f135 1 239"/>
                <a:gd name="f182" fmla="*/ f136 1 118"/>
                <a:gd name="f183" fmla="*/ f137 1 239"/>
                <a:gd name="f184" fmla="*/ f138 1 118"/>
                <a:gd name="f185" fmla="*/ f139 1 239"/>
                <a:gd name="f186" fmla="*/ f140 1 118"/>
                <a:gd name="f187" fmla="*/ f141 1 239"/>
                <a:gd name="f188" fmla="*/ f142 1 118"/>
                <a:gd name="f189" fmla="*/ f143 1 239"/>
                <a:gd name="f190" fmla="*/ f144 1 118"/>
                <a:gd name="f191" fmla="*/ f145 1 239"/>
                <a:gd name="f192" fmla="*/ f146 1 118"/>
                <a:gd name="f193" fmla="*/ f147 1 239"/>
                <a:gd name="f194" fmla="*/ f148 1 118"/>
                <a:gd name="f195" fmla="*/ f149 1 239"/>
                <a:gd name="f196" fmla="*/ f150 1 118"/>
                <a:gd name="f197" fmla="*/ f151 1 239"/>
                <a:gd name="f198" fmla="*/ f152 1 239"/>
                <a:gd name="f199" fmla="*/ f153 1 118"/>
                <a:gd name="f200" fmla="*/ f154 1 239"/>
                <a:gd name="f201" fmla="*/ f155 1 118"/>
                <a:gd name="f202" fmla="*/ f156 1 118"/>
                <a:gd name="f203" fmla="*/ f157 1 239"/>
                <a:gd name="f204" fmla="*/ f158 1 118"/>
                <a:gd name="f205" fmla="*/ f159 1 239"/>
                <a:gd name="f206" fmla="*/ f160 1 118"/>
                <a:gd name="f207" fmla="*/ f161 1 239"/>
                <a:gd name="f208" fmla="*/ f162 1 118"/>
                <a:gd name="f209" fmla="*/ f163 1 118"/>
                <a:gd name="f210" fmla="*/ f164 1 239"/>
                <a:gd name="f211" fmla="*/ f165 1 118"/>
                <a:gd name="f212" fmla="*/ f166 1 239"/>
                <a:gd name="f213" fmla="*/ f167 1 118"/>
                <a:gd name="f214" fmla="*/ f168 1 239"/>
                <a:gd name="f215" fmla="*/ f169 1 118"/>
                <a:gd name="f216" fmla="*/ f170 1 239"/>
                <a:gd name="f217" fmla="*/ 0 1 f124"/>
                <a:gd name="f218" fmla="*/ f118 1 f124"/>
                <a:gd name="f219" fmla="*/ 0 1 f125"/>
                <a:gd name="f220" fmla="*/ f119 1 f125"/>
                <a:gd name="f221" fmla="*/ f172 1 f124"/>
                <a:gd name="f222" fmla="*/ f173 1 f125"/>
                <a:gd name="f223" fmla="*/ f174 1 f124"/>
                <a:gd name="f224" fmla="*/ f175 1 f125"/>
                <a:gd name="f225" fmla="*/ f176 1 f124"/>
                <a:gd name="f226" fmla="*/ f177 1 f125"/>
                <a:gd name="f227" fmla="*/ f178 1 f124"/>
                <a:gd name="f228" fmla="*/ f179 1 f125"/>
                <a:gd name="f229" fmla="*/ f180 1 f124"/>
                <a:gd name="f230" fmla="*/ f181 1 f125"/>
                <a:gd name="f231" fmla="*/ f182 1 f124"/>
                <a:gd name="f232" fmla="*/ f183 1 f125"/>
                <a:gd name="f233" fmla="*/ f184 1 f124"/>
                <a:gd name="f234" fmla="*/ f185 1 f125"/>
                <a:gd name="f235" fmla="*/ f186 1 f124"/>
                <a:gd name="f236" fmla="*/ f187 1 f125"/>
                <a:gd name="f237" fmla="*/ f188 1 f124"/>
                <a:gd name="f238" fmla="*/ f189 1 f125"/>
                <a:gd name="f239" fmla="*/ f190 1 f124"/>
                <a:gd name="f240" fmla="*/ f191 1 f125"/>
                <a:gd name="f241" fmla="*/ f192 1 f124"/>
                <a:gd name="f242" fmla="*/ f193 1 f125"/>
                <a:gd name="f243" fmla="*/ f194 1 f124"/>
                <a:gd name="f244" fmla="*/ f195 1 f125"/>
                <a:gd name="f245" fmla="*/ f196 1 f124"/>
                <a:gd name="f246" fmla="*/ f197 1 f125"/>
                <a:gd name="f247" fmla="*/ f198 1 f125"/>
                <a:gd name="f248" fmla="*/ f199 1 f124"/>
                <a:gd name="f249" fmla="*/ f200 1 f125"/>
                <a:gd name="f250" fmla="*/ f201 1 f124"/>
                <a:gd name="f251" fmla="*/ f202 1 f124"/>
                <a:gd name="f252" fmla="*/ f203 1 f125"/>
                <a:gd name="f253" fmla="*/ f204 1 f124"/>
                <a:gd name="f254" fmla="*/ f205 1 f125"/>
                <a:gd name="f255" fmla="*/ f206 1 f124"/>
                <a:gd name="f256" fmla="*/ f207 1 f125"/>
                <a:gd name="f257" fmla="*/ f208 1 f124"/>
                <a:gd name="f258" fmla="*/ f209 1 f124"/>
                <a:gd name="f259" fmla="*/ f210 1 f125"/>
                <a:gd name="f260" fmla="*/ f211 1 f124"/>
                <a:gd name="f261" fmla="*/ f212 1 f125"/>
                <a:gd name="f262" fmla="*/ f213 1 f124"/>
                <a:gd name="f263" fmla="*/ f214 1 f125"/>
                <a:gd name="f264" fmla="*/ f215 1 f124"/>
                <a:gd name="f265" fmla="*/ f216 1 f125"/>
                <a:gd name="f266" fmla="*/ f217 f115 1"/>
                <a:gd name="f267" fmla="*/ f218 f115 1"/>
                <a:gd name="f268" fmla="*/ f220 f116 1"/>
                <a:gd name="f269" fmla="*/ f219 f116 1"/>
                <a:gd name="f270" fmla="*/ f221 f115 1"/>
                <a:gd name="f271" fmla="*/ f222 f116 1"/>
                <a:gd name="f272" fmla="*/ f223 f115 1"/>
                <a:gd name="f273" fmla="*/ f224 f116 1"/>
                <a:gd name="f274" fmla="*/ f225 f115 1"/>
                <a:gd name="f275" fmla="*/ f226 f116 1"/>
                <a:gd name="f276" fmla="*/ f227 f115 1"/>
                <a:gd name="f277" fmla="*/ f228 f116 1"/>
                <a:gd name="f278" fmla="*/ f229 f115 1"/>
                <a:gd name="f279" fmla="*/ f230 f116 1"/>
                <a:gd name="f280" fmla="*/ f231 f115 1"/>
                <a:gd name="f281" fmla="*/ f232 f116 1"/>
                <a:gd name="f282" fmla="*/ f233 f115 1"/>
                <a:gd name="f283" fmla="*/ f234 f116 1"/>
                <a:gd name="f284" fmla="*/ f235 f115 1"/>
                <a:gd name="f285" fmla="*/ f236 f116 1"/>
                <a:gd name="f286" fmla="*/ f237 f115 1"/>
                <a:gd name="f287" fmla="*/ f238 f116 1"/>
                <a:gd name="f288" fmla="*/ f239 f115 1"/>
                <a:gd name="f289" fmla="*/ f240 f116 1"/>
                <a:gd name="f290" fmla="*/ f241 f115 1"/>
                <a:gd name="f291" fmla="*/ f242 f116 1"/>
                <a:gd name="f292" fmla="*/ f243 f115 1"/>
                <a:gd name="f293" fmla="*/ f244 f116 1"/>
                <a:gd name="f294" fmla="*/ f245 f115 1"/>
                <a:gd name="f295" fmla="*/ f246 f116 1"/>
                <a:gd name="f296" fmla="*/ f247 f116 1"/>
                <a:gd name="f297" fmla="*/ f248 f115 1"/>
                <a:gd name="f298" fmla="*/ f249 f116 1"/>
                <a:gd name="f299" fmla="*/ f250 f115 1"/>
                <a:gd name="f300" fmla="*/ f251 f115 1"/>
                <a:gd name="f301" fmla="*/ f252 f116 1"/>
                <a:gd name="f302" fmla="*/ f253 f115 1"/>
                <a:gd name="f303" fmla="*/ f254 f116 1"/>
                <a:gd name="f304" fmla="*/ f255 f115 1"/>
                <a:gd name="f305" fmla="*/ f256 f116 1"/>
                <a:gd name="f306" fmla="*/ f257 f115 1"/>
                <a:gd name="f307" fmla="*/ f258 f115 1"/>
                <a:gd name="f308" fmla="*/ f259 f116 1"/>
                <a:gd name="f309" fmla="*/ f260 f115 1"/>
                <a:gd name="f310" fmla="*/ f261 f116 1"/>
                <a:gd name="f311" fmla="*/ f262 f115 1"/>
                <a:gd name="f312" fmla="*/ f263 f116 1"/>
                <a:gd name="f313" fmla="*/ f264 f115 1"/>
                <a:gd name="f314" fmla="*/ f265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270" y="f271"/>
                </a:cxn>
                <a:cxn ang="f171">
                  <a:pos x="f272" y="f273"/>
                </a:cxn>
                <a:cxn ang="f171">
                  <a:pos x="f274" y="f275"/>
                </a:cxn>
                <a:cxn ang="f171">
                  <a:pos x="f276" y="f277"/>
                </a:cxn>
                <a:cxn ang="f171">
                  <a:pos x="f278" y="f279"/>
                </a:cxn>
                <a:cxn ang="f171">
                  <a:pos x="f280" y="f281"/>
                </a:cxn>
                <a:cxn ang="f171">
                  <a:pos x="f282" y="f283"/>
                </a:cxn>
                <a:cxn ang="f171">
                  <a:pos x="f284" y="f285"/>
                </a:cxn>
                <a:cxn ang="f171">
                  <a:pos x="f286" y="f287"/>
                </a:cxn>
                <a:cxn ang="f171">
                  <a:pos x="f288" y="f289"/>
                </a:cxn>
                <a:cxn ang="f171">
                  <a:pos x="f290" y="f291"/>
                </a:cxn>
                <a:cxn ang="f171">
                  <a:pos x="f292" y="f293"/>
                </a:cxn>
                <a:cxn ang="f171">
                  <a:pos x="f294" y="f295"/>
                </a:cxn>
                <a:cxn ang="f171">
                  <a:pos x="f272" y="f296"/>
                </a:cxn>
                <a:cxn ang="f171">
                  <a:pos x="f297" y="f298"/>
                </a:cxn>
                <a:cxn ang="f171">
                  <a:pos x="f299" y="f273"/>
                </a:cxn>
                <a:cxn ang="f171">
                  <a:pos x="f300" y="f301"/>
                </a:cxn>
                <a:cxn ang="f171">
                  <a:pos x="f302" y="f303"/>
                </a:cxn>
                <a:cxn ang="f171">
                  <a:pos x="f304" y="f305"/>
                </a:cxn>
                <a:cxn ang="f171">
                  <a:pos x="f306" y="f271"/>
                </a:cxn>
                <a:cxn ang="f171">
                  <a:pos x="f307" y="f308"/>
                </a:cxn>
                <a:cxn ang="f171">
                  <a:pos x="f309" y="f310"/>
                </a:cxn>
                <a:cxn ang="f171">
                  <a:pos x="f311" y="f312"/>
                </a:cxn>
                <a:cxn ang="f171">
                  <a:pos x="f313" y="f314"/>
                </a:cxn>
                <a:cxn ang="f171">
                  <a:pos x="f270" y="f271"/>
                </a:cxn>
              </a:cxnLst>
              <a:rect l="f266" t="f269" r="f267" b="f268"/>
              <a:pathLst>
                <a:path w="118" h="2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34" y="f35"/>
                    <a:pt x="f36" y="f7"/>
                  </a:cubicBezTo>
                  <a:cubicBezTo>
                    <a:pt x="f37" y="f38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6" y="f48"/>
                    <a:pt x="f49" y="f50"/>
                    <a:pt x="f51" y="f52"/>
                  </a:cubicBezTo>
                  <a:cubicBezTo>
                    <a:pt x="f51" y="f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3" y="f65"/>
                    <a:pt x="f66" y="f67"/>
                  </a:cubicBezTo>
                  <a:cubicBezTo>
                    <a:pt x="f68" y="f18"/>
                    <a:pt x="f69" y="f70"/>
                    <a:pt x="f71" y="f72"/>
                  </a:cubicBezTo>
                  <a:cubicBezTo>
                    <a:pt x="f73" y="f74"/>
                    <a:pt x="f75" y="f76"/>
                    <a:pt x="f14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12" y="f25"/>
                    <a:pt x="f86" y="f15"/>
                  </a:cubicBezTo>
                  <a:cubicBezTo>
                    <a:pt x="f87" y="f88"/>
                    <a:pt x="f89" y="f90"/>
                    <a:pt x="f89" y="f13"/>
                  </a:cubicBezTo>
                  <a:cubicBezTo>
                    <a:pt x="f91" y="f42"/>
                    <a:pt x="f92" y="f93"/>
                    <a:pt x="f94" y="f95"/>
                  </a:cubicBezTo>
                  <a:cubicBezTo>
                    <a:pt x="f96" y="f53"/>
                    <a:pt x="f97" y="f55"/>
                    <a:pt x="f97" y="f59"/>
                  </a:cubicBezTo>
                  <a:cubicBezTo>
                    <a:pt x="f98" y="f16"/>
                    <a:pt x="f99" y="f66"/>
                    <a:pt x="f100" y="f9"/>
                  </a:cubicBezTo>
                  <a:cubicBezTo>
                    <a:pt x="f101" y="f69"/>
                    <a:pt x="f102" y="f103"/>
                    <a:pt x="f102" y="f73"/>
                  </a:cubicBezTo>
                  <a:cubicBezTo>
                    <a:pt x="f104" y="f86"/>
                    <a:pt x="f5" y="f94"/>
                    <a:pt x="f5" y="f104"/>
                  </a:cubicBezTo>
                  <a:cubicBezTo>
                    <a:pt x="f105" y="f106"/>
                    <a:pt x="f107" y="f108"/>
                    <a:pt x="f109" y="f5"/>
                  </a:cubicBezTo>
                  <a:cubicBezTo>
                    <a:pt x="f110" y="f111"/>
                    <a:pt x="f112" y="f107"/>
                    <a:pt x="f112" y="f109"/>
                  </a:cubicBezTo>
                  <a:cubicBezTo>
                    <a:pt x="f101" y="f96"/>
                    <a:pt x="f113" y="f80"/>
                    <a:pt x="f8" y="f9"/>
                  </a:cubicBezTo>
                  <a:close/>
                </a:path>
              </a:pathLst>
            </a:custGeom>
            <a:solidFill>
              <a:srgbClr val="A58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49">
              <a:extLst>
                <a:ext uri="{FF2B5EF4-FFF2-40B4-BE49-F238E27FC236}">
                  <a16:creationId xmlns:a16="http://schemas.microsoft.com/office/drawing/2014/main" id="{C461478B-183F-7772-B0A6-DD4C3713F0D5}"/>
                </a:ext>
              </a:extLst>
            </p:cNvPr>
            <p:cNvSpPr/>
            <p:nvPr/>
          </p:nvSpPr>
          <p:spPr>
            <a:xfrm>
              <a:off x="11295061" y="7824785"/>
              <a:ext cx="222254" cy="1809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6"/>
                <a:gd name="f8" fmla="val 25"/>
                <a:gd name="f9" fmla="val 5"/>
                <a:gd name="f10" fmla="val 29"/>
                <a:gd name="f11" fmla="val 9"/>
                <a:gd name="f12" fmla="val 31"/>
                <a:gd name="f13" fmla="val 13"/>
                <a:gd name="f14" fmla="val 18"/>
                <a:gd name="f15" fmla="val 24"/>
                <a:gd name="f16" fmla="val 14"/>
                <a:gd name="f17" fmla="val 23"/>
                <a:gd name="f18" fmla="val 1"/>
                <a:gd name="f19" fmla="val 19"/>
                <a:gd name="f20" fmla="val 15"/>
                <a:gd name="f21" fmla="val 4"/>
                <a:gd name="f22" fmla="val 17"/>
                <a:gd name="f23" fmla="+- 0 0 -90"/>
                <a:gd name="f24" fmla="*/ f3 1 32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2"/>
                <a:gd name="f34" fmla="*/ f30 1 26"/>
                <a:gd name="f35" fmla="*/ 25 f31 1"/>
                <a:gd name="f36" fmla="*/ 5 f30 1"/>
                <a:gd name="f37" fmla="*/ 32 f31 1"/>
                <a:gd name="f38" fmla="*/ 18 f30 1"/>
                <a:gd name="f39" fmla="*/ 5 f31 1"/>
                <a:gd name="f40" fmla="*/ 26 f30 1"/>
                <a:gd name="f41" fmla="*/ 0 f31 1"/>
                <a:gd name="f42" fmla="*/ 15 f30 1"/>
                <a:gd name="f43" fmla="+- f32 0 f1"/>
                <a:gd name="f44" fmla="*/ f35 1 32"/>
                <a:gd name="f45" fmla="*/ f36 1 26"/>
                <a:gd name="f46" fmla="*/ f37 1 32"/>
                <a:gd name="f47" fmla="*/ f38 1 26"/>
                <a:gd name="f48" fmla="*/ f39 1 32"/>
                <a:gd name="f49" fmla="*/ f40 1 26"/>
                <a:gd name="f50" fmla="*/ f41 1 32"/>
                <a:gd name="f51" fmla="*/ f42 1 26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32" h="26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8"/>
                    <a:pt x="f16" y="f17"/>
                    <a:pt x="f9" y="f7"/>
                  </a:cubicBezTo>
                  <a:cubicBezTo>
                    <a:pt x="f18" y="f17"/>
                    <a:pt x="f18" y="f19"/>
                    <a:pt x="f5" y="f20"/>
                  </a:cubicBezTo>
                  <a:cubicBezTo>
                    <a:pt x="f21" y="f5"/>
                    <a:pt x="f22" y="f11"/>
                    <a:pt x="f8" y="f9"/>
                  </a:cubicBezTo>
                  <a:close/>
                </a:path>
              </a:pathLst>
            </a:custGeom>
            <a:solidFill>
              <a:srgbClr val="F2EBA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0">
              <a:extLst>
                <a:ext uri="{FF2B5EF4-FFF2-40B4-BE49-F238E27FC236}">
                  <a16:creationId xmlns:a16="http://schemas.microsoft.com/office/drawing/2014/main" id="{6714C95F-942C-1B35-51F5-99EB391047DC}"/>
                </a:ext>
              </a:extLst>
            </p:cNvPr>
            <p:cNvSpPr/>
            <p:nvPr/>
          </p:nvSpPr>
          <p:spPr>
            <a:xfrm>
              <a:off x="11253785" y="7637461"/>
              <a:ext cx="180978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1"/>
                <a:gd name="f8" fmla="val 19"/>
                <a:gd name="f9" fmla="val 4"/>
                <a:gd name="f10" fmla="val 9"/>
                <a:gd name="f11" fmla="val 24"/>
                <a:gd name="f12" fmla="val 13"/>
                <a:gd name="f13" fmla="val 17"/>
                <a:gd name="f14" fmla="val 18"/>
                <a:gd name="f15" fmla="val 22"/>
                <a:gd name="f16" fmla="val 20"/>
                <a:gd name="f17" fmla="val 1"/>
                <a:gd name="f18" fmla="val 12"/>
                <a:gd name="f19" fmla="val 7"/>
                <a:gd name="f20" fmla="+- 0 0 -90"/>
                <a:gd name="f21" fmla="*/ f3 1 26"/>
                <a:gd name="f22" fmla="*/ f4 1 2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6"/>
                <a:gd name="f31" fmla="*/ f27 1 21"/>
                <a:gd name="f32" fmla="*/ 19 f28 1"/>
                <a:gd name="f33" fmla="*/ 4 f27 1"/>
                <a:gd name="f34" fmla="*/ 26 f28 1"/>
                <a:gd name="f35" fmla="*/ 17 f27 1"/>
                <a:gd name="f36" fmla="*/ 20 f28 1"/>
                <a:gd name="f37" fmla="*/ 20 f27 1"/>
                <a:gd name="f38" fmla="*/ 1 f28 1"/>
                <a:gd name="f39" fmla="*/ 12 f27 1"/>
                <a:gd name="f40" fmla="+- f29 0 f1"/>
                <a:gd name="f41" fmla="*/ f32 1 26"/>
                <a:gd name="f42" fmla="*/ f33 1 21"/>
                <a:gd name="f43" fmla="*/ f34 1 26"/>
                <a:gd name="f44" fmla="*/ f35 1 21"/>
                <a:gd name="f45" fmla="*/ f36 1 26"/>
                <a:gd name="f46" fmla="*/ f37 1 21"/>
                <a:gd name="f47" fmla="*/ f38 1 26"/>
                <a:gd name="f48" fmla="*/ f39 1 21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6" h="21">
                  <a:moveTo>
                    <a:pt x="f8" y="f9"/>
                  </a:moveTo>
                  <a:cubicBezTo>
                    <a:pt x="f7" y="f10"/>
                    <a:pt x="f11" y="f12"/>
                    <a:pt x="f6" y="f13"/>
                  </a:cubicBezTo>
                  <a:cubicBezTo>
                    <a:pt x="f11" y="f14"/>
                    <a:pt x="f15" y="f16"/>
                    <a:pt x="f16" y="f16"/>
                  </a:cubicBezTo>
                  <a:cubicBezTo>
                    <a:pt x="f12" y="f13"/>
                    <a:pt x="f17" y="f7"/>
                    <a:pt x="f17" y="f18"/>
                  </a:cubicBezTo>
                  <a:cubicBezTo>
                    <a:pt x="f5" y="f5"/>
                    <a:pt x="f12" y="f19"/>
                    <a:pt x="f8" y="f9"/>
                  </a:cubicBezTo>
                  <a:close/>
                </a:path>
              </a:pathLst>
            </a:custGeom>
            <a:solidFill>
              <a:srgbClr val="E1E8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1">
              <a:extLst>
                <a:ext uri="{FF2B5EF4-FFF2-40B4-BE49-F238E27FC236}">
                  <a16:creationId xmlns:a16="http://schemas.microsoft.com/office/drawing/2014/main" id="{CB44D274-346B-7CF0-BE12-B25BF40EECC0}"/>
                </a:ext>
              </a:extLst>
            </p:cNvPr>
            <p:cNvSpPr/>
            <p:nvPr/>
          </p:nvSpPr>
          <p:spPr>
            <a:xfrm>
              <a:off x="11185526" y="7505696"/>
              <a:ext cx="173041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3"/>
                <a:gd name="f9" fmla="val 24"/>
                <a:gd name="f10" fmla="val 5"/>
                <a:gd name="f11" fmla="val 9"/>
                <a:gd name="f12" fmla="val 13"/>
                <a:gd name="f13" fmla="val 23"/>
                <a:gd name="f14" fmla="val 21"/>
                <a:gd name="f15" fmla="val 19"/>
                <a:gd name="f16" fmla="val 12"/>
                <a:gd name="f17" fmla="val 8"/>
                <a:gd name="f18" fmla="val 6"/>
                <a:gd name="f19" fmla="+- 0 0 -90"/>
                <a:gd name="f20" fmla="*/ f3 1 25"/>
                <a:gd name="f21" fmla="*/ f4 1 2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0"/>
                <a:gd name="f31" fmla="*/ 20 f27 1"/>
                <a:gd name="f32" fmla="*/ 3 f26 1"/>
                <a:gd name="f33" fmla="*/ 25 f27 1"/>
                <a:gd name="f34" fmla="*/ 13 f26 1"/>
                <a:gd name="f35" fmla="*/ 19 f27 1"/>
                <a:gd name="f36" fmla="*/ 12 f26 1"/>
                <a:gd name="f37" fmla="*/ 0 f27 1"/>
                <a:gd name="f38" fmla="*/ 8 f26 1"/>
                <a:gd name="f39" fmla="+- f28 0 f1"/>
                <a:gd name="f40" fmla="*/ f31 1 25"/>
                <a:gd name="f41" fmla="*/ f32 1 20"/>
                <a:gd name="f42" fmla="*/ f33 1 25"/>
                <a:gd name="f43" fmla="*/ f34 1 20"/>
                <a:gd name="f44" fmla="*/ f35 1 25"/>
                <a:gd name="f45" fmla="*/ f36 1 20"/>
                <a:gd name="f46" fmla="*/ f37 1 25"/>
                <a:gd name="f47" fmla="*/ f38 1 20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25" h="20">
                  <a:moveTo>
                    <a:pt x="f7" y="f8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13" y="f12"/>
                    <a:pt x="f14" y="f12"/>
                    <a:pt x="f15" y="f16"/>
                  </a:cubicBezTo>
                  <a:cubicBezTo>
                    <a:pt x="f12" y="f11"/>
                    <a:pt x="f5" y="f7"/>
                    <a:pt x="f5" y="f17"/>
                  </a:cubicBezTo>
                  <a:cubicBezTo>
                    <a:pt x="f5" y="f5"/>
                    <a:pt x="f12" y="f18"/>
                    <a:pt x="f7" y="f8"/>
                  </a:cubicBezTo>
                  <a:close/>
                </a:path>
              </a:pathLst>
            </a:custGeom>
            <a:solidFill>
              <a:srgbClr val="D3AAC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52">
              <a:extLst>
                <a:ext uri="{FF2B5EF4-FFF2-40B4-BE49-F238E27FC236}">
                  <a16:creationId xmlns:a16="http://schemas.microsoft.com/office/drawing/2014/main" id="{C7D16A79-00FF-3FC5-73C2-811B9D41EC67}"/>
                </a:ext>
              </a:extLst>
            </p:cNvPr>
            <p:cNvSpPr/>
            <p:nvPr/>
          </p:nvSpPr>
          <p:spPr>
            <a:xfrm>
              <a:off x="11142658" y="7402516"/>
              <a:ext cx="160340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4"/>
                <a:gd name="f8" fmla="val 19"/>
                <a:gd name="f9" fmla="val 2"/>
                <a:gd name="f10" fmla="val 22"/>
                <a:gd name="f11" fmla="val 4"/>
                <a:gd name="f12" fmla="val 8"/>
                <a:gd name="f13" fmla="val 11"/>
                <a:gd name="f14" fmla="val 16"/>
                <a:gd name="f15" fmla="val 10"/>
                <a:gd name="f16" fmla="val 5"/>
                <a:gd name="f17" fmla="val 13"/>
                <a:gd name="f18" fmla="+- 0 0 -90"/>
                <a:gd name="f19" fmla="*/ f3 1 23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3"/>
                <a:gd name="f29" fmla="*/ f25 1 14"/>
                <a:gd name="f30" fmla="*/ 19 f26 1"/>
                <a:gd name="f31" fmla="*/ 2 f25 1"/>
                <a:gd name="f32" fmla="*/ 23 f26 1"/>
                <a:gd name="f33" fmla="*/ 11 f25 1"/>
                <a:gd name="f34" fmla="*/ 0 f26 1"/>
                <a:gd name="f35" fmla="*/ 8 f25 1"/>
                <a:gd name="f36" fmla="+- f27 0 f1"/>
                <a:gd name="f37" fmla="*/ f30 1 23"/>
                <a:gd name="f38" fmla="*/ f31 1 14"/>
                <a:gd name="f39" fmla="*/ f32 1 23"/>
                <a:gd name="f40" fmla="*/ f33 1 14"/>
                <a:gd name="f41" fmla="*/ f34 1 23"/>
                <a:gd name="f42" fmla="*/ f35 1 1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23" h="14">
                  <a:moveTo>
                    <a:pt x="f8" y="f9"/>
                  </a:moveTo>
                  <a:cubicBezTo>
                    <a:pt x="f10" y="f11"/>
                    <a:pt x="f6" y="f12"/>
                    <a:pt x="f6" y="f13"/>
                  </a:cubicBezTo>
                  <a:cubicBezTo>
                    <a:pt x="f14" y="f15"/>
                    <a:pt x="f12" y="f7"/>
                    <a:pt x="f5" y="f12"/>
                  </a:cubicBezTo>
                  <a:cubicBezTo>
                    <a:pt x="f16" y="f5"/>
                    <a:pt x="f17" y="f11"/>
                    <a:pt x="f8" y="f9"/>
                  </a:cubicBezTo>
                  <a:close/>
                </a:path>
              </a:pathLst>
            </a:custGeom>
            <a:solidFill>
              <a:srgbClr val="ECEC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53">
              <a:extLst>
                <a:ext uri="{FF2B5EF4-FFF2-40B4-BE49-F238E27FC236}">
                  <a16:creationId xmlns:a16="http://schemas.microsoft.com/office/drawing/2014/main" id="{675936A9-A2BF-9342-D299-FCADB3112CA7}"/>
                </a:ext>
              </a:extLst>
            </p:cNvPr>
            <p:cNvSpPr/>
            <p:nvPr/>
          </p:nvSpPr>
          <p:spPr>
            <a:xfrm>
              <a:off x="12522195" y="7678738"/>
              <a:ext cx="846140" cy="5699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82"/>
                <a:gd name="f8" fmla="val 3"/>
                <a:gd name="f9" fmla="val 5"/>
                <a:gd name="f10" fmla="val 19"/>
                <a:gd name="f11" fmla="val 36"/>
                <a:gd name="f12" fmla="val 6"/>
                <a:gd name="f13" fmla="val 52"/>
                <a:gd name="f14" fmla="val 65"/>
                <a:gd name="f15" fmla="val 78"/>
                <a:gd name="f16" fmla="val 91"/>
                <a:gd name="f17" fmla="val 9"/>
                <a:gd name="f18" fmla="val 97"/>
                <a:gd name="f19" fmla="val 15"/>
                <a:gd name="f20" fmla="val 103"/>
                <a:gd name="f21" fmla="val 21"/>
                <a:gd name="f22" fmla="val 109"/>
                <a:gd name="f23" fmla="val 27"/>
                <a:gd name="f24" fmla="val 114"/>
                <a:gd name="f25" fmla="val 45"/>
                <a:gd name="f26" fmla="val 118"/>
                <a:gd name="f27" fmla="val 57"/>
                <a:gd name="f28" fmla="val 111"/>
                <a:gd name="f29" fmla="val 66"/>
                <a:gd name="f30" fmla="val 100"/>
                <a:gd name="f31" fmla="val 63"/>
                <a:gd name="f32" fmla="val 80"/>
                <a:gd name="f33" fmla="val 69"/>
                <a:gd name="f34" fmla="val 71"/>
                <a:gd name="f35" fmla="val 61"/>
                <a:gd name="f36" fmla="val 79"/>
                <a:gd name="f37" fmla="val 54"/>
                <a:gd name="f38" fmla="val 50"/>
                <a:gd name="f39" fmla="val 77"/>
                <a:gd name="f40" fmla="val 46"/>
                <a:gd name="f41" fmla="val 73"/>
                <a:gd name="f42" fmla="val 35"/>
                <a:gd name="f43" fmla="val 22"/>
                <a:gd name="f44" fmla="val 41"/>
                <a:gd name="f45" fmla="val 11"/>
                <a:gd name="f46" fmla="val 25"/>
                <a:gd name="f47" fmla="val 7"/>
                <a:gd name="f48" fmla="val 14"/>
                <a:gd name="f49" fmla="+- 0 0 -90"/>
                <a:gd name="f50" fmla="*/ f3 1 122"/>
                <a:gd name="f51" fmla="*/ f4 1 82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2"/>
                <a:gd name="f60" fmla="*/ f56 1 82"/>
                <a:gd name="f61" fmla="*/ 3 f57 1"/>
                <a:gd name="f62" fmla="*/ 5 f56 1"/>
                <a:gd name="f63" fmla="*/ 52 f57 1"/>
                <a:gd name="f64" fmla="*/ 0 f56 1"/>
                <a:gd name="f65" fmla="*/ 91 f57 1"/>
                <a:gd name="f66" fmla="*/ 9 f56 1"/>
                <a:gd name="f67" fmla="*/ 109 f57 1"/>
                <a:gd name="f68" fmla="*/ 27 f56 1"/>
                <a:gd name="f69" fmla="*/ 118 f57 1"/>
                <a:gd name="f70" fmla="*/ 57 f56 1"/>
                <a:gd name="f71" fmla="*/ 65 f56 1"/>
                <a:gd name="f72" fmla="*/ 61 f57 1"/>
                <a:gd name="f73" fmla="*/ 79 f56 1"/>
                <a:gd name="f74" fmla="*/ 46 f57 1"/>
                <a:gd name="f75" fmla="*/ 73 f56 1"/>
                <a:gd name="f76" fmla="*/ 11 f57 1"/>
                <a:gd name="f77" fmla="*/ 25 f56 1"/>
                <a:gd name="f78" fmla="+- f58 0 f1"/>
                <a:gd name="f79" fmla="*/ f61 1 122"/>
                <a:gd name="f80" fmla="*/ f62 1 82"/>
                <a:gd name="f81" fmla="*/ f63 1 122"/>
                <a:gd name="f82" fmla="*/ f64 1 82"/>
                <a:gd name="f83" fmla="*/ f65 1 122"/>
                <a:gd name="f84" fmla="*/ f66 1 82"/>
                <a:gd name="f85" fmla="*/ f67 1 122"/>
                <a:gd name="f86" fmla="*/ f68 1 82"/>
                <a:gd name="f87" fmla="*/ f69 1 122"/>
                <a:gd name="f88" fmla="*/ f70 1 82"/>
                <a:gd name="f89" fmla="*/ f71 1 82"/>
                <a:gd name="f90" fmla="*/ f72 1 122"/>
                <a:gd name="f91" fmla="*/ f73 1 82"/>
                <a:gd name="f92" fmla="*/ f74 1 122"/>
                <a:gd name="f93" fmla="*/ f75 1 82"/>
                <a:gd name="f94" fmla="*/ f76 1 122"/>
                <a:gd name="f95" fmla="*/ f77 1 82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60"/>
                <a:gd name="f111" fmla="*/ f90 1 f59"/>
                <a:gd name="f112" fmla="*/ f91 1 f60"/>
                <a:gd name="f113" fmla="*/ f92 1 f59"/>
                <a:gd name="f114" fmla="*/ f93 1 f60"/>
                <a:gd name="f115" fmla="*/ f94 1 f59"/>
                <a:gd name="f116" fmla="*/ f95 1 f60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1 1"/>
                <a:gd name="f132" fmla="*/ f111 f50 1"/>
                <a:gd name="f133" fmla="*/ f112 f51 1"/>
                <a:gd name="f134" fmla="*/ f113 f50 1"/>
                <a:gd name="f135" fmla="*/ f114 f51 1"/>
                <a:gd name="f136" fmla="*/ f115 f50 1"/>
                <a:gd name="f137" fmla="*/ f116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25" y="f131"/>
                </a:cxn>
                <a:cxn ang="f78">
                  <a:pos x="f132" y="f133"/>
                </a:cxn>
                <a:cxn ang="f78">
                  <a:pos x="f134" y="f135"/>
                </a:cxn>
                <a:cxn ang="f78">
                  <a:pos x="f136" y="f137"/>
                </a:cxn>
                <a:cxn ang="f78">
                  <a:pos x="f121" y="f122"/>
                </a:cxn>
              </a:cxnLst>
              <a:rect l="f117" t="f120" r="f118" b="f119"/>
              <a:pathLst>
                <a:path w="122" h="82">
                  <a:moveTo>
                    <a:pt x="f8" y="f9"/>
                  </a:moveTo>
                  <a:cubicBezTo>
                    <a:pt x="f10" y="f5"/>
                    <a:pt x="f11" y="f12"/>
                    <a:pt x="f13" y="f5"/>
                  </a:cubicBezTo>
                  <a:cubicBezTo>
                    <a:pt x="f14" y="f8"/>
                    <a:pt x="f15" y="f12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11"/>
                    <a:pt x="f6" y="f25"/>
                    <a:pt x="f26" y="f27"/>
                  </a:cubicBezTo>
                  <a:cubicBezTo>
                    <a:pt x="f28" y="f29"/>
                    <a:pt x="f30" y="f31"/>
                    <a:pt x="f16" y="f14"/>
                  </a:cubicBezTo>
                  <a:cubicBezTo>
                    <a:pt x="f32" y="f33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41"/>
                  </a:cubicBezTo>
                  <a:cubicBezTo>
                    <a:pt x="f42" y="f27"/>
                    <a:pt x="f43" y="f44"/>
                    <a:pt x="f45" y="f46"/>
                  </a:cubicBezTo>
                  <a:cubicBezTo>
                    <a:pt x="f47" y="f10"/>
                    <a:pt x="f5" y="f48"/>
                    <a:pt x="f8" y="f9"/>
                  </a:cubicBezTo>
                  <a:close/>
                </a:path>
              </a:pathLst>
            </a:custGeom>
            <a:solidFill>
              <a:srgbClr val="D3A7C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54">
              <a:extLst>
                <a:ext uri="{FF2B5EF4-FFF2-40B4-BE49-F238E27FC236}">
                  <a16:creationId xmlns:a16="http://schemas.microsoft.com/office/drawing/2014/main" id="{F479B432-12B5-ACD8-5681-611FA53F51FF}"/>
                </a:ext>
              </a:extLst>
            </p:cNvPr>
            <p:cNvSpPr/>
            <p:nvPr/>
          </p:nvSpPr>
          <p:spPr>
            <a:xfrm>
              <a:off x="11358567" y="6875465"/>
              <a:ext cx="325434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5"/>
                <a:gd name="f8" fmla="val 43"/>
                <a:gd name="f9" fmla="val 4"/>
                <a:gd name="f10" fmla="val 7"/>
                <a:gd name="f11" fmla="val 11"/>
                <a:gd name="f12" fmla="val 15"/>
                <a:gd name="f13" fmla="val 29"/>
                <a:gd name="f14" fmla="val 18"/>
                <a:gd name="f15" fmla="val 12"/>
                <a:gd name="f16" fmla="val 10"/>
                <a:gd name="f17" fmla="val 1"/>
                <a:gd name="f18" fmla="val 9"/>
                <a:gd name="f19" fmla="val 28"/>
                <a:gd name="f20" fmla="+- 0 0 -90"/>
                <a:gd name="f21" fmla="*/ f3 1 47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47"/>
                <a:gd name="f31" fmla="*/ f27 1 25"/>
                <a:gd name="f32" fmla="*/ 43 f28 1"/>
                <a:gd name="f33" fmla="*/ 4 f27 1"/>
                <a:gd name="f34" fmla="*/ 15 f27 1"/>
                <a:gd name="f35" fmla="*/ 0 f28 1"/>
                <a:gd name="f36" fmla="*/ 1 f28 1"/>
                <a:gd name="f37" fmla="*/ 7 f27 1"/>
                <a:gd name="f38" fmla="+- f29 0 f1"/>
                <a:gd name="f39" fmla="*/ f32 1 47"/>
                <a:gd name="f40" fmla="*/ f33 1 25"/>
                <a:gd name="f41" fmla="*/ f34 1 25"/>
                <a:gd name="f42" fmla="*/ f35 1 47"/>
                <a:gd name="f43" fmla="*/ f36 1 47"/>
                <a:gd name="f44" fmla="*/ f37 1 2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1"/>
                <a:gd name="f52" fmla="*/ f42 1 f30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2 1"/>
                <a:gd name="f62" fmla="*/ f52 f21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59" y="f61"/>
                </a:cxn>
                <a:cxn ang="f38">
                  <a:pos x="f62" y="f61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47" h="25">
                  <a:moveTo>
                    <a:pt x="f8" y="f9"/>
                  </a:moveTo>
                  <a:cubicBezTo>
                    <a:pt x="f6" y="f10"/>
                    <a:pt x="f6" y="f11"/>
                    <a:pt x="f8" y="f12"/>
                  </a:cubicBezTo>
                  <a:cubicBezTo>
                    <a:pt x="f13" y="f14"/>
                    <a:pt x="f12" y="f7"/>
                    <a:pt x="f5" y="f12"/>
                  </a:cubicBezTo>
                  <a:cubicBezTo>
                    <a:pt x="f5" y="f15"/>
                    <a:pt x="f5" y="f16"/>
                    <a:pt x="f17" y="f10"/>
                  </a:cubicBezTo>
                  <a:cubicBezTo>
                    <a:pt x="f12" y="f18"/>
                    <a:pt x="f19" y="f5"/>
                    <a:pt x="f8" y="f9"/>
                  </a:cubicBezTo>
                  <a:close/>
                </a:path>
              </a:pathLst>
            </a:custGeom>
            <a:solidFill>
              <a:srgbClr val="FAEA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55">
              <a:extLst>
                <a:ext uri="{FF2B5EF4-FFF2-40B4-BE49-F238E27FC236}">
                  <a16:creationId xmlns:a16="http://schemas.microsoft.com/office/drawing/2014/main" id="{556B6F5C-5318-07D5-085A-9BA2EE8E2D32}"/>
                </a:ext>
              </a:extLst>
            </p:cNvPr>
            <p:cNvSpPr/>
            <p:nvPr/>
          </p:nvSpPr>
          <p:spPr>
            <a:xfrm>
              <a:off x="11218865" y="6978645"/>
              <a:ext cx="547689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9"/>
                <a:gd name="f7" fmla="val 20"/>
                <a:gd name="f8" fmla="val 35"/>
                <a:gd name="f9" fmla="val 49"/>
                <a:gd name="f10" fmla="val 63"/>
                <a:gd name="f11" fmla="val 68"/>
                <a:gd name="f12" fmla="val 74"/>
                <a:gd name="f13" fmla="val 1"/>
                <a:gd name="f14" fmla="val 2"/>
                <a:gd name="f15" fmla="val 3"/>
                <a:gd name="f16" fmla="val 70"/>
                <a:gd name="f17" fmla="val 61"/>
                <a:gd name="f18" fmla="val 4"/>
                <a:gd name="f19" fmla="val 52"/>
                <a:gd name="f20" fmla="val 33"/>
                <a:gd name="f21" fmla="val 18"/>
                <a:gd name="f22" fmla="val 17"/>
                <a:gd name="f23" fmla="val 16"/>
                <a:gd name="f24" fmla="val 14"/>
                <a:gd name="f25" fmla="val 5"/>
                <a:gd name="f26" fmla="val 13"/>
                <a:gd name="f27" fmla="+- 0 0 -90"/>
                <a:gd name="f28" fmla="*/ f3 1 79"/>
                <a:gd name="f29" fmla="*/ f4 1 20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79"/>
                <a:gd name="f38" fmla="*/ f34 1 20"/>
                <a:gd name="f39" fmla="*/ 20 f35 1"/>
                <a:gd name="f40" fmla="*/ 0 f34 1"/>
                <a:gd name="f41" fmla="*/ 63 f35 1"/>
                <a:gd name="f42" fmla="*/ 79 f35 1"/>
                <a:gd name="f43" fmla="*/ 1 f34 1"/>
                <a:gd name="f44" fmla="*/ 3 f34 1"/>
                <a:gd name="f45" fmla="*/ 52 f35 1"/>
                <a:gd name="f46" fmla="*/ 4 f34 1"/>
                <a:gd name="f47" fmla="*/ 0 f35 1"/>
                <a:gd name="f48" fmla="*/ 20 f34 1"/>
                <a:gd name="f49" fmla="*/ 14 f34 1"/>
                <a:gd name="f50" fmla="+- f36 0 f1"/>
                <a:gd name="f51" fmla="*/ f39 1 79"/>
                <a:gd name="f52" fmla="*/ f40 1 20"/>
                <a:gd name="f53" fmla="*/ f41 1 79"/>
                <a:gd name="f54" fmla="*/ f42 1 79"/>
                <a:gd name="f55" fmla="*/ f43 1 20"/>
                <a:gd name="f56" fmla="*/ f44 1 20"/>
                <a:gd name="f57" fmla="*/ f45 1 79"/>
                <a:gd name="f58" fmla="*/ f46 1 20"/>
                <a:gd name="f59" fmla="*/ f47 1 79"/>
                <a:gd name="f60" fmla="*/ f48 1 20"/>
                <a:gd name="f61" fmla="*/ f49 1 20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7"/>
                <a:gd name="f70" fmla="*/ f55 1 f38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8 1"/>
                <a:gd name="f85" fmla="*/ f70 f29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5"/>
                </a:cxn>
                <a:cxn ang="f50">
                  <a:pos x="f84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9" y="f91"/>
                </a:cxn>
                <a:cxn ang="f50">
                  <a:pos x="f81" y="f82"/>
                </a:cxn>
              </a:cxnLst>
              <a:rect l="f77" t="f80" r="f78" b="f79"/>
              <a:pathLst>
                <a:path w="79" h="20">
                  <a:moveTo>
                    <a:pt x="f7" y="f5"/>
                  </a:moveTo>
                  <a:cubicBezTo>
                    <a:pt x="f8" y="f5"/>
                    <a:pt x="f9" y="f5"/>
                    <a:pt x="f10" y="f5"/>
                  </a:cubicBezTo>
                  <a:cubicBezTo>
                    <a:pt x="f11" y="f5"/>
                    <a:pt x="f12" y="f13"/>
                    <a:pt x="f6" y="f13"/>
                  </a:cubicBezTo>
                  <a:cubicBezTo>
                    <a:pt x="f6" y="f14"/>
                    <a:pt x="f6" y="f14"/>
                    <a:pt x="f6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18"/>
                    <a:pt x="f21" y="f22"/>
                    <a:pt x="f5" y="f7"/>
                  </a:cubicBezTo>
                  <a:cubicBezTo>
                    <a:pt x="f5" y="f21"/>
                    <a:pt x="f5" y="f23"/>
                    <a:pt x="f5" y="f24"/>
                  </a:cubicBezTo>
                  <a:cubicBezTo>
                    <a:pt x="f15" y="f25"/>
                    <a:pt x="f26" y="f25"/>
                    <a:pt x="f7" y="f5"/>
                  </a:cubicBezTo>
                  <a:close/>
                </a:path>
              </a:pathLst>
            </a:custGeom>
            <a:solidFill>
              <a:srgbClr val="AE9E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56">
              <a:extLst>
                <a:ext uri="{FF2B5EF4-FFF2-40B4-BE49-F238E27FC236}">
                  <a16:creationId xmlns:a16="http://schemas.microsoft.com/office/drawing/2014/main" id="{803DFBDC-103D-9506-7DD6-DD78F45AC949}"/>
                </a:ext>
              </a:extLst>
            </p:cNvPr>
            <p:cNvSpPr/>
            <p:nvPr/>
          </p:nvSpPr>
          <p:spPr>
            <a:xfrm>
              <a:off x="14004922" y="7075490"/>
              <a:ext cx="1927226" cy="9715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8"/>
                <a:gd name="f7" fmla="val 140"/>
                <a:gd name="f8" fmla="val 18"/>
                <a:gd name="f9" fmla="val 58"/>
                <a:gd name="f10" fmla="val 38"/>
                <a:gd name="f11" fmla="val 44"/>
                <a:gd name="f12" fmla="val 46"/>
                <a:gd name="f13" fmla="val 22"/>
                <a:gd name="f14" fmla="val 54"/>
                <a:gd name="f15" fmla="val 72"/>
                <a:gd name="f16" fmla="val 34"/>
                <a:gd name="f17" fmla="val 95"/>
                <a:gd name="f18" fmla="val 61"/>
                <a:gd name="f19" fmla="val 127"/>
                <a:gd name="f20" fmla="val 80"/>
                <a:gd name="f21" fmla="val 142"/>
                <a:gd name="f22" fmla="val 89"/>
                <a:gd name="f23" fmla="val 156"/>
                <a:gd name="f24" fmla="val 92"/>
                <a:gd name="f25" fmla="val 169"/>
                <a:gd name="f26" fmla="val 74"/>
                <a:gd name="f27" fmla="val 175"/>
                <a:gd name="f28" fmla="val 65"/>
                <a:gd name="f29" fmla="val 188"/>
                <a:gd name="f30" fmla="val 63"/>
                <a:gd name="f31" fmla="val 197"/>
                <a:gd name="f32" fmla="val 57"/>
                <a:gd name="f33" fmla="val 183"/>
                <a:gd name="f34" fmla="val 42"/>
                <a:gd name="f35" fmla="val 164"/>
                <a:gd name="f36" fmla="val 37"/>
                <a:gd name="f37" fmla="val 150"/>
                <a:gd name="f38" fmla="val 25"/>
                <a:gd name="f39" fmla="val 152"/>
                <a:gd name="f40" fmla="val 24"/>
                <a:gd name="f41" fmla="val 153"/>
                <a:gd name="f42" fmla="val 23"/>
                <a:gd name="f43" fmla="val 155"/>
                <a:gd name="f44" fmla="val 21"/>
                <a:gd name="f45" fmla="val 191"/>
                <a:gd name="f46" fmla="val 33"/>
                <a:gd name="f47" fmla="val 204"/>
                <a:gd name="f48" fmla="val 212"/>
                <a:gd name="f49" fmla="val 53"/>
                <a:gd name="f50" fmla="val 219"/>
                <a:gd name="f51" fmla="val 230"/>
                <a:gd name="f52" fmla="val 237"/>
                <a:gd name="f53" fmla="val 244"/>
                <a:gd name="f54" fmla="val 59"/>
                <a:gd name="f55" fmla="val 250"/>
                <a:gd name="f56" fmla="val 64"/>
                <a:gd name="f57" fmla="val 253"/>
                <a:gd name="f58" fmla="val 67"/>
                <a:gd name="f59" fmla="val 256"/>
                <a:gd name="f60" fmla="val 70"/>
                <a:gd name="f61" fmla="val 254"/>
                <a:gd name="f62" fmla="val 242"/>
                <a:gd name="f63" fmla="val 231"/>
                <a:gd name="f64" fmla="val 75"/>
                <a:gd name="f65" fmla="val 192"/>
                <a:gd name="f66" fmla="val 172"/>
                <a:gd name="f67" fmla="val 86"/>
                <a:gd name="f68" fmla="val 157"/>
                <a:gd name="f69" fmla="val 110"/>
                <a:gd name="f70" fmla="val 181"/>
                <a:gd name="f71" fmla="val 99"/>
                <a:gd name="f72" fmla="val 203"/>
                <a:gd name="f73" fmla="val 221"/>
                <a:gd name="f74" fmla="val 118"/>
                <a:gd name="f75" fmla="val 226"/>
                <a:gd name="f76" fmla="val 111"/>
                <a:gd name="f77" fmla="val 222"/>
                <a:gd name="f78" fmla="val 106"/>
                <a:gd name="f79" fmla="val 220"/>
                <a:gd name="f80" fmla="val 100"/>
                <a:gd name="f81" fmla="val 218"/>
                <a:gd name="f82" fmla="val 97"/>
                <a:gd name="f83" fmla="val 215"/>
                <a:gd name="f84" fmla="val 93"/>
                <a:gd name="f85" fmla="val 90"/>
                <a:gd name="f86" fmla="val 224"/>
                <a:gd name="f87" fmla="val 228"/>
                <a:gd name="f88" fmla="val 232"/>
                <a:gd name="f89" fmla="val 238"/>
                <a:gd name="f90" fmla="val 103"/>
                <a:gd name="f91" fmla="val 243"/>
                <a:gd name="f92" fmla="val 107"/>
                <a:gd name="f93" fmla="val 248"/>
                <a:gd name="f94" fmla="val 104"/>
                <a:gd name="f95" fmla="val 245"/>
                <a:gd name="f96" fmla="val 96"/>
                <a:gd name="f97" fmla="val 91"/>
                <a:gd name="f98" fmla="val 82"/>
                <a:gd name="f99" fmla="val 77"/>
                <a:gd name="f100" fmla="val 85"/>
                <a:gd name="f101" fmla="val 258"/>
                <a:gd name="f102" fmla="val 88"/>
                <a:gd name="f103" fmla="val 255"/>
                <a:gd name="f104" fmla="val 84"/>
                <a:gd name="f105" fmla="val 79"/>
                <a:gd name="f106" fmla="val 73"/>
                <a:gd name="f107" fmla="val 257"/>
                <a:gd name="f108" fmla="val 71"/>
                <a:gd name="f109" fmla="val 260"/>
                <a:gd name="f110" fmla="val 263"/>
                <a:gd name="f111" fmla="val 273"/>
                <a:gd name="f112" fmla="val 269"/>
                <a:gd name="f113" fmla="val 114"/>
                <a:gd name="f114" fmla="val 261"/>
                <a:gd name="f115" fmla="val 128"/>
                <a:gd name="f116" fmla="val 137"/>
                <a:gd name="f117" fmla="val 223"/>
                <a:gd name="f118" fmla="val 216"/>
                <a:gd name="f119" fmla="val 139"/>
                <a:gd name="f120" fmla="val 209"/>
                <a:gd name="f121" fmla="val 133"/>
                <a:gd name="f122" fmla="val 193"/>
                <a:gd name="f123" fmla="val 116"/>
                <a:gd name="f124" fmla="val 115"/>
                <a:gd name="f125" fmla="val 162"/>
                <a:gd name="f126" fmla="val 130"/>
                <a:gd name="f127" fmla="val 147"/>
                <a:gd name="f128" fmla="val 132"/>
                <a:gd name="f129" fmla="val 138"/>
                <a:gd name="f130" fmla="val 141"/>
                <a:gd name="f131" fmla="val 112"/>
                <a:gd name="f132" fmla="val 68"/>
                <a:gd name="f133" fmla="val 50"/>
                <a:gd name="f134" fmla="val 55"/>
                <a:gd name="f135" fmla="val 32"/>
                <a:gd name="f136" fmla="val 20"/>
                <a:gd name="f137" fmla="val 76"/>
                <a:gd name="f138" fmla="val 16"/>
                <a:gd name="f139" fmla="val 12"/>
                <a:gd name="f140" fmla="val 6"/>
                <a:gd name="f141" fmla="val 81"/>
                <a:gd name="f142" fmla="val 2"/>
                <a:gd name="f143" fmla="val 69"/>
                <a:gd name="f144" fmla="val 5"/>
                <a:gd name="f145" fmla="val 62"/>
                <a:gd name="f146" fmla="val 13"/>
                <a:gd name="f147" fmla="+- 0 0 -90"/>
                <a:gd name="f148" fmla="*/ f3 1 278"/>
                <a:gd name="f149" fmla="*/ f4 1 140"/>
                <a:gd name="f150" fmla="val f5"/>
                <a:gd name="f151" fmla="val f6"/>
                <a:gd name="f152" fmla="val f7"/>
                <a:gd name="f153" fmla="*/ f147 f0 1"/>
                <a:gd name="f154" fmla="+- f152 0 f150"/>
                <a:gd name="f155" fmla="+- f151 0 f150"/>
                <a:gd name="f156" fmla="*/ f153 1 f2"/>
                <a:gd name="f157" fmla="*/ f155 1 278"/>
                <a:gd name="f158" fmla="*/ f154 1 140"/>
                <a:gd name="f159" fmla="*/ 18 f155 1"/>
                <a:gd name="f160" fmla="*/ 58 f154 1"/>
                <a:gd name="f161" fmla="*/ 54 f155 1"/>
                <a:gd name="f162" fmla="*/ 0 f154 1"/>
                <a:gd name="f163" fmla="*/ 127 f155 1"/>
                <a:gd name="f164" fmla="*/ 80 f154 1"/>
                <a:gd name="f165" fmla="*/ 169 f155 1"/>
                <a:gd name="f166" fmla="*/ 74 f154 1"/>
                <a:gd name="f167" fmla="*/ 197 f155 1"/>
                <a:gd name="f168" fmla="*/ 57 f154 1"/>
                <a:gd name="f169" fmla="*/ 150 f155 1"/>
                <a:gd name="f170" fmla="*/ 25 f154 1"/>
                <a:gd name="f171" fmla="*/ 155 f155 1"/>
                <a:gd name="f172" fmla="*/ 21 f154 1"/>
                <a:gd name="f173" fmla="*/ 204 f155 1"/>
                <a:gd name="f174" fmla="*/ 46 f154 1"/>
                <a:gd name="f175" fmla="*/ 230 f155 1"/>
                <a:gd name="f176" fmla="*/ 250 f155 1"/>
                <a:gd name="f177" fmla="*/ 64 f154 1"/>
                <a:gd name="f178" fmla="*/ 254 f155 1"/>
                <a:gd name="f179" fmla="*/ 219 f155 1"/>
                <a:gd name="f180" fmla="*/ 75 f154 1"/>
                <a:gd name="f181" fmla="*/ 157 f155 1"/>
                <a:gd name="f182" fmla="*/ 110 f154 1"/>
                <a:gd name="f183" fmla="*/ 221 f155 1"/>
                <a:gd name="f184" fmla="*/ 118 f154 1"/>
                <a:gd name="f185" fmla="*/ 220 f155 1"/>
                <a:gd name="f186" fmla="*/ 100 f154 1"/>
                <a:gd name="f187" fmla="*/ 90 f154 1"/>
                <a:gd name="f188" fmla="*/ 232 f155 1"/>
                <a:gd name="f189" fmla="*/ 93 f154 1"/>
                <a:gd name="f190" fmla="*/ 243 f155 1"/>
                <a:gd name="f191" fmla="*/ 107 f154 1"/>
                <a:gd name="f192" fmla="*/ 244 f155 1"/>
                <a:gd name="f193" fmla="*/ 96 f154 1"/>
                <a:gd name="f194" fmla="*/ 82 f154 1"/>
                <a:gd name="f195" fmla="*/ 258 f155 1"/>
                <a:gd name="f196" fmla="*/ 88 f154 1"/>
                <a:gd name="f197" fmla="*/ 73 f154 1"/>
                <a:gd name="f198" fmla="*/ 263 f155 1"/>
                <a:gd name="f199" fmla="*/ 269 f155 1"/>
                <a:gd name="f200" fmla="*/ 114 f154 1"/>
                <a:gd name="f201" fmla="*/ 137 f154 1"/>
                <a:gd name="f202" fmla="*/ 209 f155 1"/>
                <a:gd name="f203" fmla="*/ 133 f154 1"/>
                <a:gd name="f204" fmla="*/ 162 f155 1"/>
                <a:gd name="f205" fmla="*/ 128 f154 1"/>
                <a:gd name="f206" fmla="*/ 139 f155 1"/>
                <a:gd name="f207" fmla="*/ 138 f155 1"/>
                <a:gd name="f208" fmla="*/ 127 f154 1"/>
                <a:gd name="f209" fmla="*/ 96 f155 1"/>
                <a:gd name="f210" fmla="*/ 77 f154 1"/>
                <a:gd name="f211" fmla="*/ 55 f155 1"/>
                <a:gd name="f212" fmla="*/ 32 f154 1"/>
                <a:gd name="f213" fmla="*/ 20 f155 1"/>
                <a:gd name="f214" fmla="*/ 76 f154 1"/>
                <a:gd name="f215" fmla="*/ 6 f155 1"/>
                <a:gd name="f216" fmla="*/ 81 f154 1"/>
                <a:gd name="f217" fmla="*/ 2 f155 1"/>
                <a:gd name="f218" fmla="*/ 69 f154 1"/>
                <a:gd name="f219" fmla="+- f156 0 f1"/>
                <a:gd name="f220" fmla="*/ f159 1 278"/>
                <a:gd name="f221" fmla="*/ f160 1 140"/>
                <a:gd name="f222" fmla="*/ f161 1 278"/>
                <a:gd name="f223" fmla="*/ f162 1 140"/>
                <a:gd name="f224" fmla="*/ f163 1 278"/>
                <a:gd name="f225" fmla="*/ f164 1 140"/>
                <a:gd name="f226" fmla="*/ f165 1 278"/>
                <a:gd name="f227" fmla="*/ f166 1 140"/>
                <a:gd name="f228" fmla="*/ f167 1 278"/>
                <a:gd name="f229" fmla="*/ f168 1 140"/>
                <a:gd name="f230" fmla="*/ f169 1 278"/>
                <a:gd name="f231" fmla="*/ f170 1 140"/>
                <a:gd name="f232" fmla="*/ f171 1 278"/>
                <a:gd name="f233" fmla="*/ f172 1 140"/>
                <a:gd name="f234" fmla="*/ f173 1 278"/>
                <a:gd name="f235" fmla="*/ f174 1 140"/>
                <a:gd name="f236" fmla="*/ f175 1 278"/>
                <a:gd name="f237" fmla="*/ f176 1 278"/>
                <a:gd name="f238" fmla="*/ f177 1 140"/>
                <a:gd name="f239" fmla="*/ f178 1 278"/>
                <a:gd name="f240" fmla="*/ f179 1 278"/>
                <a:gd name="f241" fmla="*/ f180 1 140"/>
                <a:gd name="f242" fmla="*/ f181 1 278"/>
                <a:gd name="f243" fmla="*/ f182 1 140"/>
                <a:gd name="f244" fmla="*/ f183 1 278"/>
                <a:gd name="f245" fmla="*/ f184 1 140"/>
                <a:gd name="f246" fmla="*/ f185 1 278"/>
                <a:gd name="f247" fmla="*/ f186 1 140"/>
                <a:gd name="f248" fmla="*/ f187 1 140"/>
                <a:gd name="f249" fmla="*/ f188 1 278"/>
                <a:gd name="f250" fmla="*/ f189 1 140"/>
                <a:gd name="f251" fmla="*/ f190 1 278"/>
                <a:gd name="f252" fmla="*/ f191 1 140"/>
                <a:gd name="f253" fmla="*/ f192 1 278"/>
                <a:gd name="f254" fmla="*/ f193 1 140"/>
                <a:gd name="f255" fmla="*/ f194 1 140"/>
                <a:gd name="f256" fmla="*/ f195 1 278"/>
                <a:gd name="f257" fmla="*/ f196 1 140"/>
                <a:gd name="f258" fmla="*/ f197 1 140"/>
                <a:gd name="f259" fmla="*/ f198 1 278"/>
                <a:gd name="f260" fmla="*/ f199 1 278"/>
                <a:gd name="f261" fmla="*/ f200 1 140"/>
                <a:gd name="f262" fmla="*/ f201 1 140"/>
                <a:gd name="f263" fmla="*/ f202 1 278"/>
                <a:gd name="f264" fmla="*/ f203 1 140"/>
                <a:gd name="f265" fmla="*/ f204 1 278"/>
                <a:gd name="f266" fmla="*/ f205 1 140"/>
                <a:gd name="f267" fmla="*/ f206 1 278"/>
                <a:gd name="f268" fmla="*/ f207 1 278"/>
                <a:gd name="f269" fmla="*/ f208 1 140"/>
                <a:gd name="f270" fmla="*/ f209 1 278"/>
                <a:gd name="f271" fmla="*/ f210 1 140"/>
                <a:gd name="f272" fmla="*/ f211 1 278"/>
                <a:gd name="f273" fmla="*/ f212 1 140"/>
                <a:gd name="f274" fmla="*/ f213 1 278"/>
                <a:gd name="f275" fmla="*/ f214 1 140"/>
                <a:gd name="f276" fmla="*/ f215 1 278"/>
                <a:gd name="f277" fmla="*/ f216 1 140"/>
                <a:gd name="f278" fmla="*/ f217 1 278"/>
                <a:gd name="f279" fmla="*/ f218 1 140"/>
                <a:gd name="f280" fmla="*/ 0 1 f157"/>
                <a:gd name="f281" fmla="*/ f151 1 f157"/>
                <a:gd name="f282" fmla="*/ 0 1 f158"/>
                <a:gd name="f283" fmla="*/ f152 1 f158"/>
                <a:gd name="f284" fmla="*/ f220 1 f157"/>
                <a:gd name="f285" fmla="*/ f221 1 f158"/>
                <a:gd name="f286" fmla="*/ f222 1 f157"/>
                <a:gd name="f287" fmla="*/ f223 1 f158"/>
                <a:gd name="f288" fmla="*/ f224 1 f157"/>
                <a:gd name="f289" fmla="*/ f225 1 f158"/>
                <a:gd name="f290" fmla="*/ f226 1 f157"/>
                <a:gd name="f291" fmla="*/ f227 1 f158"/>
                <a:gd name="f292" fmla="*/ f228 1 f157"/>
                <a:gd name="f293" fmla="*/ f229 1 f158"/>
                <a:gd name="f294" fmla="*/ f230 1 f157"/>
                <a:gd name="f295" fmla="*/ f231 1 f158"/>
                <a:gd name="f296" fmla="*/ f232 1 f157"/>
                <a:gd name="f297" fmla="*/ f233 1 f158"/>
                <a:gd name="f298" fmla="*/ f234 1 f157"/>
                <a:gd name="f299" fmla="*/ f235 1 f158"/>
                <a:gd name="f300" fmla="*/ f236 1 f157"/>
                <a:gd name="f301" fmla="*/ f237 1 f157"/>
                <a:gd name="f302" fmla="*/ f238 1 f158"/>
                <a:gd name="f303" fmla="*/ f239 1 f157"/>
                <a:gd name="f304" fmla="*/ f240 1 f157"/>
                <a:gd name="f305" fmla="*/ f241 1 f158"/>
                <a:gd name="f306" fmla="*/ f242 1 f157"/>
                <a:gd name="f307" fmla="*/ f243 1 f158"/>
                <a:gd name="f308" fmla="*/ f244 1 f157"/>
                <a:gd name="f309" fmla="*/ f245 1 f158"/>
                <a:gd name="f310" fmla="*/ f246 1 f157"/>
                <a:gd name="f311" fmla="*/ f247 1 f158"/>
                <a:gd name="f312" fmla="*/ f248 1 f158"/>
                <a:gd name="f313" fmla="*/ f249 1 f157"/>
                <a:gd name="f314" fmla="*/ f250 1 f158"/>
                <a:gd name="f315" fmla="*/ f251 1 f157"/>
                <a:gd name="f316" fmla="*/ f252 1 f158"/>
                <a:gd name="f317" fmla="*/ f253 1 f157"/>
                <a:gd name="f318" fmla="*/ f254 1 f158"/>
                <a:gd name="f319" fmla="*/ f255 1 f158"/>
                <a:gd name="f320" fmla="*/ f256 1 f157"/>
                <a:gd name="f321" fmla="*/ f257 1 f158"/>
                <a:gd name="f322" fmla="*/ f258 1 f158"/>
                <a:gd name="f323" fmla="*/ f259 1 f157"/>
                <a:gd name="f324" fmla="*/ f260 1 f157"/>
                <a:gd name="f325" fmla="*/ f261 1 f158"/>
                <a:gd name="f326" fmla="*/ f262 1 f158"/>
                <a:gd name="f327" fmla="*/ f263 1 f157"/>
                <a:gd name="f328" fmla="*/ f264 1 f158"/>
                <a:gd name="f329" fmla="*/ f265 1 f157"/>
                <a:gd name="f330" fmla="*/ f266 1 f158"/>
                <a:gd name="f331" fmla="*/ f267 1 f157"/>
                <a:gd name="f332" fmla="*/ f268 1 f157"/>
                <a:gd name="f333" fmla="*/ f269 1 f158"/>
                <a:gd name="f334" fmla="*/ f270 1 f157"/>
                <a:gd name="f335" fmla="*/ f271 1 f158"/>
                <a:gd name="f336" fmla="*/ f272 1 f157"/>
                <a:gd name="f337" fmla="*/ f273 1 f158"/>
                <a:gd name="f338" fmla="*/ f274 1 f157"/>
                <a:gd name="f339" fmla="*/ f275 1 f158"/>
                <a:gd name="f340" fmla="*/ f276 1 f157"/>
                <a:gd name="f341" fmla="*/ f277 1 f158"/>
                <a:gd name="f342" fmla="*/ f278 1 f157"/>
                <a:gd name="f343" fmla="*/ f279 1 f158"/>
                <a:gd name="f344" fmla="*/ f280 f148 1"/>
                <a:gd name="f345" fmla="*/ f281 f148 1"/>
                <a:gd name="f346" fmla="*/ f283 f149 1"/>
                <a:gd name="f347" fmla="*/ f282 f149 1"/>
                <a:gd name="f348" fmla="*/ f284 f148 1"/>
                <a:gd name="f349" fmla="*/ f285 f149 1"/>
                <a:gd name="f350" fmla="*/ f286 f148 1"/>
                <a:gd name="f351" fmla="*/ f287 f149 1"/>
                <a:gd name="f352" fmla="*/ f288 f148 1"/>
                <a:gd name="f353" fmla="*/ f289 f149 1"/>
                <a:gd name="f354" fmla="*/ f290 f148 1"/>
                <a:gd name="f355" fmla="*/ f291 f149 1"/>
                <a:gd name="f356" fmla="*/ f292 f148 1"/>
                <a:gd name="f357" fmla="*/ f293 f149 1"/>
                <a:gd name="f358" fmla="*/ f294 f148 1"/>
                <a:gd name="f359" fmla="*/ f295 f149 1"/>
                <a:gd name="f360" fmla="*/ f296 f148 1"/>
                <a:gd name="f361" fmla="*/ f297 f149 1"/>
                <a:gd name="f362" fmla="*/ f298 f148 1"/>
                <a:gd name="f363" fmla="*/ f299 f149 1"/>
                <a:gd name="f364" fmla="*/ f300 f148 1"/>
                <a:gd name="f365" fmla="*/ f301 f148 1"/>
                <a:gd name="f366" fmla="*/ f302 f149 1"/>
                <a:gd name="f367" fmla="*/ f303 f148 1"/>
                <a:gd name="f368" fmla="*/ f304 f148 1"/>
                <a:gd name="f369" fmla="*/ f305 f149 1"/>
                <a:gd name="f370" fmla="*/ f306 f148 1"/>
                <a:gd name="f371" fmla="*/ f307 f149 1"/>
                <a:gd name="f372" fmla="*/ f308 f148 1"/>
                <a:gd name="f373" fmla="*/ f309 f149 1"/>
                <a:gd name="f374" fmla="*/ f310 f148 1"/>
                <a:gd name="f375" fmla="*/ f311 f149 1"/>
                <a:gd name="f376" fmla="*/ f312 f149 1"/>
                <a:gd name="f377" fmla="*/ f313 f148 1"/>
                <a:gd name="f378" fmla="*/ f314 f149 1"/>
                <a:gd name="f379" fmla="*/ f315 f148 1"/>
                <a:gd name="f380" fmla="*/ f316 f149 1"/>
                <a:gd name="f381" fmla="*/ f317 f148 1"/>
                <a:gd name="f382" fmla="*/ f318 f149 1"/>
                <a:gd name="f383" fmla="*/ f319 f149 1"/>
                <a:gd name="f384" fmla="*/ f320 f148 1"/>
                <a:gd name="f385" fmla="*/ f321 f149 1"/>
                <a:gd name="f386" fmla="*/ f322 f149 1"/>
                <a:gd name="f387" fmla="*/ f323 f148 1"/>
                <a:gd name="f388" fmla="*/ f324 f148 1"/>
                <a:gd name="f389" fmla="*/ f325 f149 1"/>
                <a:gd name="f390" fmla="*/ f326 f149 1"/>
                <a:gd name="f391" fmla="*/ f327 f148 1"/>
                <a:gd name="f392" fmla="*/ f328 f149 1"/>
                <a:gd name="f393" fmla="*/ f329 f148 1"/>
                <a:gd name="f394" fmla="*/ f330 f149 1"/>
                <a:gd name="f395" fmla="*/ f331 f148 1"/>
                <a:gd name="f396" fmla="*/ f332 f148 1"/>
                <a:gd name="f397" fmla="*/ f333 f149 1"/>
                <a:gd name="f398" fmla="*/ f334 f148 1"/>
                <a:gd name="f399" fmla="*/ f335 f149 1"/>
                <a:gd name="f400" fmla="*/ f336 f148 1"/>
                <a:gd name="f401" fmla="*/ f337 f149 1"/>
                <a:gd name="f402" fmla="*/ f338 f148 1"/>
                <a:gd name="f403" fmla="*/ f339 f149 1"/>
                <a:gd name="f404" fmla="*/ f340 f148 1"/>
                <a:gd name="f405" fmla="*/ f341 f149 1"/>
                <a:gd name="f406" fmla="*/ f342 f148 1"/>
                <a:gd name="f407" fmla="*/ f343 f1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9">
                  <a:pos x="f348" y="f349"/>
                </a:cxn>
                <a:cxn ang="f219">
                  <a:pos x="f350" y="f351"/>
                </a:cxn>
                <a:cxn ang="f219">
                  <a:pos x="f352" y="f353"/>
                </a:cxn>
                <a:cxn ang="f219">
                  <a:pos x="f354" y="f355"/>
                </a:cxn>
                <a:cxn ang="f219">
                  <a:pos x="f356" y="f357"/>
                </a:cxn>
                <a:cxn ang="f219">
                  <a:pos x="f358" y="f359"/>
                </a:cxn>
                <a:cxn ang="f219">
                  <a:pos x="f360" y="f361"/>
                </a:cxn>
                <a:cxn ang="f219">
                  <a:pos x="f362" y="f363"/>
                </a:cxn>
                <a:cxn ang="f219">
                  <a:pos x="f364" y="f349"/>
                </a:cxn>
                <a:cxn ang="f219">
                  <a:pos x="f365" y="f366"/>
                </a:cxn>
                <a:cxn ang="f219">
                  <a:pos x="f367" y="f355"/>
                </a:cxn>
                <a:cxn ang="f219">
                  <a:pos x="f368" y="f369"/>
                </a:cxn>
                <a:cxn ang="f219">
                  <a:pos x="f370" y="f371"/>
                </a:cxn>
                <a:cxn ang="f219">
                  <a:pos x="f372" y="f373"/>
                </a:cxn>
                <a:cxn ang="f219">
                  <a:pos x="f374" y="f375"/>
                </a:cxn>
                <a:cxn ang="f219">
                  <a:pos x="f368" y="f376"/>
                </a:cxn>
                <a:cxn ang="f219">
                  <a:pos x="f377" y="f378"/>
                </a:cxn>
                <a:cxn ang="f219">
                  <a:pos x="f379" y="f380"/>
                </a:cxn>
                <a:cxn ang="f219">
                  <a:pos x="f381" y="f382"/>
                </a:cxn>
                <a:cxn ang="f219">
                  <a:pos x="f379" y="f383"/>
                </a:cxn>
                <a:cxn ang="f219">
                  <a:pos x="f384" y="f385"/>
                </a:cxn>
                <a:cxn ang="f219">
                  <a:pos x="f367" y="f386"/>
                </a:cxn>
                <a:cxn ang="f219">
                  <a:pos x="f387" y="f386"/>
                </a:cxn>
                <a:cxn ang="f219">
                  <a:pos x="f388" y="f389"/>
                </a:cxn>
                <a:cxn ang="f219">
                  <a:pos x="f377" y="f390"/>
                </a:cxn>
                <a:cxn ang="f219">
                  <a:pos x="f391" y="f392"/>
                </a:cxn>
                <a:cxn ang="f219">
                  <a:pos x="f393" y="f394"/>
                </a:cxn>
                <a:cxn ang="f219">
                  <a:pos x="f395" y="f394"/>
                </a:cxn>
                <a:cxn ang="f219">
                  <a:pos x="f396" y="f397"/>
                </a:cxn>
                <a:cxn ang="f219">
                  <a:pos x="f398" y="f399"/>
                </a:cxn>
                <a:cxn ang="f219">
                  <a:pos x="f400" y="f401"/>
                </a:cxn>
                <a:cxn ang="f219">
                  <a:pos x="f402" y="f403"/>
                </a:cxn>
                <a:cxn ang="f219">
                  <a:pos x="f404" y="f405"/>
                </a:cxn>
                <a:cxn ang="f219">
                  <a:pos x="f406" y="f407"/>
                </a:cxn>
                <a:cxn ang="f219">
                  <a:pos x="f348" y="f349"/>
                </a:cxn>
              </a:cxnLst>
              <a:rect l="f344" t="f347" r="f345" b="f346"/>
              <a:pathLst>
                <a:path w="278" h="140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7" y="f44"/>
                    <a:pt x="f45" y="f46"/>
                    <a:pt x="f47" y="f12"/>
                  </a:cubicBezTo>
                  <a:cubicBezTo>
                    <a:pt x="f48" y="f49"/>
                    <a:pt x="f50" y="f9"/>
                    <a:pt x="f51" y="f9"/>
                  </a:cubicBezTo>
                  <a:cubicBezTo>
                    <a:pt x="f52" y="f3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26"/>
                  </a:cubicBezTo>
                  <a:cubicBezTo>
                    <a:pt x="f62" y="f20"/>
                    <a:pt x="f63" y="f64"/>
                    <a:pt x="f50" y="f64"/>
                  </a:cubicBezTo>
                  <a:cubicBezTo>
                    <a:pt x="f65" y="f64"/>
                    <a:pt x="f66" y="f67"/>
                    <a:pt x="f68" y="f69"/>
                  </a:cubicBezTo>
                  <a:cubicBezTo>
                    <a:pt x="f70" y="f71"/>
                    <a:pt x="f72" y="f17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50" y="f85"/>
                  </a:cubicBezTo>
                  <a:cubicBezTo>
                    <a:pt x="f86" y="f67"/>
                    <a:pt x="f87" y="f85"/>
                    <a:pt x="f88" y="f84"/>
                  </a:cubicBezTo>
                  <a:cubicBezTo>
                    <a:pt x="f52" y="f82"/>
                    <a:pt x="f89" y="f90"/>
                    <a:pt x="f91" y="f92"/>
                  </a:cubicBezTo>
                  <a:cubicBezTo>
                    <a:pt x="f93" y="f94"/>
                    <a:pt x="f95" y="f80"/>
                    <a:pt x="f53" y="f96"/>
                  </a:cubicBezTo>
                  <a:cubicBezTo>
                    <a:pt x="f91" y="f97"/>
                    <a:pt x="f89" y="f67"/>
                    <a:pt x="f91" y="f98"/>
                  </a:cubicBezTo>
                  <a:cubicBezTo>
                    <a:pt x="f55" y="f99"/>
                    <a:pt x="f61" y="f100"/>
                    <a:pt x="f101" y="f102"/>
                  </a:cubicBezTo>
                  <a:cubicBezTo>
                    <a:pt x="f103" y="f104"/>
                    <a:pt x="f55" y="f105"/>
                    <a:pt x="f61" y="f106"/>
                  </a:cubicBezTo>
                  <a:cubicBezTo>
                    <a:pt x="f107" y="f108"/>
                    <a:pt x="f109" y="f15"/>
                    <a:pt x="f110" y="f106"/>
                  </a:cubicBezTo>
                  <a:cubicBezTo>
                    <a:pt x="f111" y="f67"/>
                    <a:pt x="f6" y="f71"/>
                    <a:pt x="f112" y="f113"/>
                  </a:cubicBezTo>
                  <a:cubicBezTo>
                    <a:pt x="f114" y="f115"/>
                    <a:pt x="f53" y="f115"/>
                    <a:pt x="f88" y="f116"/>
                  </a:cubicBezTo>
                  <a:cubicBezTo>
                    <a:pt x="f117" y="f7"/>
                    <a:pt x="f118" y="f119"/>
                    <a:pt x="f120" y="f121"/>
                  </a:cubicBezTo>
                  <a:cubicBezTo>
                    <a:pt x="f122" y="f123"/>
                    <a:pt x="f45" y="f124"/>
                    <a:pt x="f125" y="f115"/>
                  </a:cubicBezTo>
                  <a:cubicBezTo>
                    <a:pt x="f43" y="f126"/>
                    <a:pt x="f127" y="f128"/>
                    <a:pt x="f119" y="f115"/>
                  </a:cubicBezTo>
                  <a:cubicBezTo>
                    <a:pt x="f119" y="f115"/>
                    <a:pt x="f129" y="f115"/>
                    <a:pt x="f129" y="f19"/>
                  </a:cubicBezTo>
                  <a:cubicBezTo>
                    <a:pt x="f130" y="f82"/>
                    <a:pt x="f131" y="f24"/>
                    <a:pt x="f96" y="f99"/>
                  </a:cubicBezTo>
                  <a:cubicBezTo>
                    <a:pt x="f98" y="f30"/>
                    <a:pt x="f132" y="f133"/>
                    <a:pt x="f134" y="f135"/>
                  </a:cubicBezTo>
                  <a:cubicBezTo>
                    <a:pt x="f12" y="f133"/>
                    <a:pt x="f16" y="f56"/>
                    <a:pt x="f136" y="f137"/>
                  </a:cubicBezTo>
                  <a:cubicBezTo>
                    <a:pt x="f138" y="f105"/>
                    <a:pt x="f139" y="f98"/>
                    <a:pt x="f140" y="f141"/>
                  </a:cubicBezTo>
                  <a:cubicBezTo>
                    <a:pt x="f5" y="f105"/>
                    <a:pt x="f5" y="f26"/>
                    <a:pt x="f142" y="f143"/>
                  </a:cubicBezTo>
                  <a:cubicBezTo>
                    <a:pt x="f144" y="f145"/>
                    <a:pt x="f146" y="f145"/>
                    <a:pt x="f8" y="f9"/>
                  </a:cubicBezTo>
                  <a:close/>
                </a:path>
              </a:pathLst>
            </a:custGeom>
            <a:solidFill>
              <a:srgbClr val="AB81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57">
              <a:extLst>
                <a:ext uri="{FF2B5EF4-FFF2-40B4-BE49-F238E27FC236}">
                  <a16:creationId xmlns:a16="http://schemas.microsoft.com/office/drawing/2014/main" id="{EA56447B-DBC5-01DA-B8A8-4C1404E29C24}"/>
                </a:ext>
              </a:extLst>
            </p:cNvPr>
            <p:cNvSpPr/>
            <p:nvPr/>
          </p:nvSpPr>
          <p:spPr>
            <a:xfrm>
              <a:off x="14989173" y="7048496"/>
              <a:ext cx="761996" cy="4921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71"/>
                <a:gd name="f8" fmla="val 108"/>
                <a:gd name="f9" fmla="val 70"/>
                <a:gd name="f10" fmla="val 107"/>
                <a:gd name="f11" fmla="val 106"/>
                <a:gd name="f12" fmla="val 67"/>
                <a:gd name="f13" fmla="val 46"/>
                <a:gd name="f14" fmla="val 36"/>
                <a:gd name="f15" fmla="val 13"/>
                <a:gd name="f16" fmla="val 25"/>
                <a:gd name="f17" fmla="val 8"/>
                <a:gd name="f18" fmla="val 22"/>
                <a:gd name="f19" fmla="val 4"/>
                <a:gd name="f20" fmla="val 18"/>
                <a:gd name="f21" fmla="val 14"/>
                <a:gd name="f22" fmla="val 7"/>
                <a:gd name="f23" fmla="val 30"/>
                <a:gd name="f24" fmla="val 40"/>
                <a:gd name="f25" fmla="val 12"/>
                <a:gd name="f26" fmla="val 51"/>
                <a:gd name="f27" fmla="val 17"/>
                <a:gd name="f28" fmla="val 60"/>
                <a:gd name="f29" fmla="val 66"/>
                <a:gd name="f30" fmla="val 38"/>
                <a:gd name="f31" fmla="val 80"/>
                <a:gd name="f32" fmla="val 91"/>
                <a:gd name="f33" fmla="val 95"/>
                <a:gd name="f34" fmla="val 47"/>
                <a:gd name="f35" fmla="val 97"/>
                <a:gd name="f36" fmla="val 50"/>
                <a:gd name="f37" fmla="val 99"/>
                <a:gd name="f38" fmla="val 53"/>
                <a:gd name="f39" fmla="val 100"/>
                <a:gd name="f40" fmla="val 54"/>
                <a:gd name="f41" fmla="val 103"/>
                <a:gd name="f42" fmla="val 57"/>
                <a:gd name="f43" fmla="val 59"/>
                <a:gd name="f44" fmla="val 63"/>
                <a:gd name="f45" fmla="val 68"/>
                <a:gd name="f46" fmla="+- 0 0 -90"/>
                <a:gd name="f47" fmla="*/ f3 1 110"/>
                <a:gd name="f48" fmla="*/ f4 1 71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10"/>
                <a:gd name="f57" fmla="*/ f53 1 71"/>
                <a:gd name="f58" fmla="*/ 108 f54 1"/>
                <a:gd name="f59" fmla="*/ 70 f53 1"/>
                <a:gd name="f60" fmla="*/ 106 f54 1"/>
                <a:gd name="f61" fmla="*/ 13 f54 1"/>
                <a:gd name="f62" fmla="*/ 25 f53 1"/>
                <a:gd name="f63" fmla="*/ 0 f54 1"/>
                <a:gd name="f64" fmla="*/ 14 f53 1"/>
                <a:gd name="f65" fmla="*/ 30 f54 1"/>
                <a:gd name="f66" fmla="*/ 7 f53 1"/>
                <a:gd name="f67" fmla="*/ 60 f54 1"/>
                <a:gd name="f68" fmla="*/ 91 f54 1"/>
                <a:gd name="f69" fmla="*/ 46 f53 1"/>
                <a:gd name="f70" fmla="*/ 99 f54 1"/>
                <a:gd name="f71" fmla="*/ 53 f53 1"/>
                <a:gd name="f72" fmla="*/ 100 f54 1"/>
                <a:gd name="f73" fmla="*/ 54 f53 1"/>
                <a:gd name="f74" fmla="*/ 110 f54 1"/>
                <a:gd name="f75" fmla="*/ 63 f53 1"/>
                <a:gd name="f76" fmla="+- f55 0 f1"/>
                <a:gd name="f77" fmla="*/ f58 1 110"/>
                <a:gd name="f78" fmla="*/ f59 1 71"/>
                <a:gd name="f79" fmla="*/ f60 1 110"/>
                <a:gd name="f80" fmla="*/ f61 1 110"/>
                <a:gd name="f81" fmla="*/ f62 1 71"/>
                <a:gd name="f82" fmla="*/ f63 1 110"/>
                <a:gd name="f83" fmla="*/ f64 1 71"/>
                <a:gd name="f84" fmla="*/ f65 1 110"/>
                <a:gd name="f85" fmla="*/ f66 1 71"/>
                <a:gd name="f86" fmla="*/ f67 1 110"/>
                <a:gd name="f87" fmla="*/ f68 1 110"/>
                <a:gd name="f88" fmla="*/ f69 1 71"/>
                <a:gd name="f89" fmla="*/ f70 1 110"/>
                <a:gd name="f90" fmla="*/ f71 1 71"/>
                <a:gd name="f91" fmla="*/ f72 1 110"/>
                <a:gd name="f92" fmla="*/ f73 1 71"/>
                <a:gd name="f93" fmla="*/ f74 1 110"/>
                <a:gd name="f94" fmla="*/ f75 1 71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6"/>
                <a:gd name="f103" fmla="*/ f81 1 f57"/>
                <a:gd name="f104" fmla="*/ f82 1 f56"/>
                <a:gd name="f105" fmla="*/ f83 1 f57"/>
                <a:gd name="f106" fmla="*/ f84 1 f56"/>
                <a:gd name="f107" fmla="*/ f85 1 f57"/>
                <a:gd name="f108" fmla="*/ f86 1 f56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7 1"/>
                <a:gd name="f125" fmla="*/ f103 f48 1"/>
                <a:gd name="f126" fmla="*/ f104 f47 1"/>
                <a:gd name="f127" fmla="*/ f105 f48 1"/>
                <a:gd name="f128" fmla="*/ f106 f47 1"/>
                <a:gd name="f129" fmla="*/ f107 f48 1"/>
                <a:gd name="f130" fmla="*/ f108 f47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2"/>
                </a:cxn>
                <a:cxn ang="f76">
                  <a:pos x="f124" y="f125"/>
                </a:cxn>
                <a:cxn ang="f76">
                  <a:pos x="f126" y="f127"/>
                </a:cxn>
                <a:cxn ang="f76">
                  <a:pos x="f128" y="f129"/>
                </a:cxn>
                <a:cxn ang="f76">
                  <a:pos x="f130" y="f125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10" h="71">
                  <a:moveTo>
                    <a:pt x="f8" y="f9"/>
                  </a:moveTo>
                  <a:cubicBezTo>
                    <a:pt x="f10" y="f9"/>
                    <a:pt x="f11" y="f9"/>
                    <a:pt x="f11" y="f9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1"/>
                  </a:cubicBezTo>
                  <a:cubicBezTo>
                    <a:pt x="f22" y="f19"/>
                    <a:pt x="f20" y="f5"/>
                    <a:pt x="f23" y="f22"/>
                  </a:cubicBezTo>
                  <a:cubicBezTo>
                    <a:pt x="f24" y="f25"/>
                    <a:pt x="f26" y="f27"/>
                    <a:pt x="f28" y="f16"/>
                  </a:cubicBezTo>
                  <a:cubicBezTo>
                    <a:pt x="f29" y="f30"/>
                    <a:pt x="f31" y="f24"/>
                    <a:pt x="f32" y="f13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9" y="f40"/>
                    <a:pt x="f39" y="f40"/>
                  </a:cubicBezTo>
                  <a:cubicBezTo>
                    <a:pt x="f41" y="f42"/>
                    <a:pt x="f10" y="f43"/>
                    <a:pt x="f6" y="f44"/>
                  </a:cubicBezTo>
                  <a:cubicBezTo>
                    <a:pt x="f6" y="f29"/>
                    <a:pt x="f6" y="f45"/>
                    <a:pt x="f8" y="f9"/>
                  </a:cubicBezTo>
                  <a:close/>
                </a:path>
              </a:pathLst>
            </a:custGeom>
            <a:solidFill>
              <a:srgbClr val="DCDE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58">
              <a:extLst>
                <a:ext uri="{FF2B5EF4-FFF2-40B4-BE49-F238E27FC236}">
                  <a16:creationId xmlns:a16="http://schemas.microsoft.com/office/drawing/2014/main" id="{9B343ED8-AD5E-02F2-70D3-8A3E7BBDC184}"/>
                </a:ext>
              </a:extLst>
            </p:cNvPr>
            <p:cNvSpPr/>
            <p:nvPr/>
          </p:nvSpPr>
          <p:spPr>
            <a:xfrm>
              <a:off x="14878046" y="7027858"/>
              <a:ext cx="720720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40"/>
                <a:gd name="f8" fmla="val 76"/>
                <a:gd name="f9" fmla="val 33"/>
                <a:gd name="f10" fmla="val 66"/>
                <a:gd name="f11" fmla="val 25"/>
                <a:gd name="f12" fmla="val 53"/>
                <a:gd name="f13" fmla="val 22"/>
                <a:gd name="f14" fmla="val 43"/>
                <a:gd name="f15" fmla="val 13"/>
                <a:gd name="f16" fmla="val 34"/>
                <a:gd name="f17" fmla="val 6"/>
                <a:gd name="f18" fmla="val 24"/>
                <a:gd name="f19" fmla="val 8"/>
                <a:gd name="f20" fmla="val 16"/>
                <a:gd name="f21" fmla="val 17"/>
                <a:gd name="f22" fmla="val 9"/>
                <a:gd name="f23" fmla="val 3"/>
                <a:gd name="f24" fmla="val 12"/>
                <a:gd name="f25" fmla="val 15"/>
                <a:gd name="f26" fmla="val 31"/>
                <a:gd name="f27" fmla="val 45"/>
                <a:gd name="f28" fmla="val 85"/>
                <a:gd name="f29" fmla="val 100"/>
                <a:gd name="f30" fmla="val 38"/>
                <a:gd name="f31" fmla="val 94"/>
                <a:gd name="f32" fmla="val 88"/>
                <a:gd name="f33" fmla="val 83"/>
                <a:gd name="f34" fmla="val 78"/>
                <a:gd name="f35" fmla="val 39"/>
                <a:gd name="f36" fmla="+- 0 0 -90"/>
                <a:gd name="f37" fmla="*/ f3 1 104"/>
                <a:gd name="f38" fmla="*/ f4 1 40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104"/>
                <a:gd name="f47" fmla="*/ f43 1 40"/>
                <a:gd name="f48" fmla="*/ 76 f44 1"/>
                <a:gd name="f49" fmla="*/ 33 f43 1"/>
                <a:gd name="f50" fmla="*/ 43 f44 1"/>
                <a:gd name="f51" fmla="*/ 13 f43 1"/>
                <a:gd name="f52" fmla="*/ 16 f44 1"/>
                <a:gd name="f53" fmla="*/ 17 f43 1"/>
                <a:gd name="f54" fmla="*/ 0 f44 1"/>
                <a:gd name="f55" fmla="*/ 6 f43 1"/>
                <a:gd name="f56" fmla="*/ 45 f44 1"/>
                <a:gd name="f57" fmla="*/ 0 f43 1"/>
                <a:gd name="f58" fmla="*/ 104 f44 1"/>
                <a:gd name="f59" fmla="*/ 88 f44 1"/>
                <a:gd name="f60" fmla="*/ 40 f43 1"/>
                <a:gd name="f61" fmla="+- f45 0 f1"/>
                <a:gd name="f62" fmla="*/ f48 1 104"/>
                <a:gd name="f63" fmla="*/ f49 1 40"/>
                <a:gd name="f64" fmla="*/ f50 1 104"/>
                <a:gd name="f65" fmla="*/ f51 1 40"/>
                <a:gd name="f66" fmla="*/ f52 1 104"/>
                <a:gd name="f67" fmla="*/ f53 1 40"/>
                <a:gd name="f68" fmla="*/ f54 1 104"/>
                <a:gd name="f69" fmla="*/ f55 1 40"/>
                <a:gd name="f70" fmla="*/ f56 1 104"/>
                <a:gd name="f71" fmla="*/ f57 1 40"/>
                <a:gd name="f72" fmla="*/ f58 1 104"/>
                <a:gd name="f73" fmla="*/ f59 1 104"/>
                <a:gd name="f74" fmla="*/ f60 1 40"/>
                <a:gd name="f75" fmla="*/ 0 1 f46"/>
                <a:gd name="f76" fmla="*/ f40 1 f46"/>
                <a:gd name="f77" fmla="*/ 0 1 f47"/>
                <a:gd name="f78" fmla="*/ f41 1 f47"/>
                <a:gd name="f79" fmla="*/ f62 1 f46"/>
                <a:gd name="f80" fmla="*/ f63 1 f47"/>
                <a:gd name="f81" fmla="*/ f64 1 f46"/>
                <a:gd name="f82" fmla="*/ f65 1 f47"/>
                <a:gd name="f83" fmla="*/ f66 1 f46"/>
                <a:gd name="f84" fmla="*/ f67 1 f47"/>
                <a:gd name="f85" fmla="*/ f68 1 f46"/>
                <a:gd name="f86" fmla="*/ f69 1 f47"/>
                <a:gd name="f87" fmla="*/ f70 1 f46"/>
                <a:gd name="f88" fmla="*/ f71 1 f47"/>
                <a:gd name="f89" fmla="*/ f72 1 f46"/>
                <a:gd name="f90" fmla="*/ f73 1 f46"/>
                <a:gd name="f91" fmla="*/ f74 1 f47"/>
                <a:gd name="f92" fmla="*/ f75 f37 1"/>
                <a:gd name="f93" fmla="*/ f76 f37 1"/>
                <a:gd name="f94" fmla="*/ f78 f38 1"/>
                <a:gd name="f95" fmla="*/ f77 f38 1"/>
                <a:gd name="f96" fmla="*/ f79 f37 1"/>
                <a:gd name="f97" fmla="*/ f80 f38 1"/>
                <a:gd name="f98" fmla="*/ f81 f37 1"/>
                <a:gd name="f99" fmla="*/ f82 f38 1"/>
                <a:gd name="f100" fmla="*/ f83 f37 1"/>
                <a:gd name="f101" fmla="*/ f84 f38 1"/>
                <a:gd name="f102" fmla="*/ f85 f37 1"/>
                <a:gd name="f103" fmla="*/ f86 f38 1"/>
                <a:gd name="f104" fmla="*/ f87 f37 1"/>
                <a:gd name="f105" fmla="*/ f88 f38 1"/>
                <a:gd name="f106" fmla="*/ f89 f37 1"/>
                <a:gd name="f107" fmla="*/ f90 f37 1"/>
                <a:gd name="f108" fmla="*/ f9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97"/>
                </a:cxn>
                <a:cxn ang="f61">
                  <a:pos x="f107" y="f108"/>
                </a:cxn>
                <a:cxn ang="f61">
                  <a:pos x="f96" y="f97"/>
                </a:cxn>
              </a:cxnLst>
              <a:rect l="f92" t="f95" r="f93" b="f94"/>
              <a:pathLst>
                <a:path w="104" h="4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0"/>
                    <a:pt x="f23" y="f24"/>
                    <a:pt x="f5" y="f17"/>
                  </a:cubicBezTo>
                  <a:cubicBezTo>
                    <a:pt x="f25" y="f23"/>
                    <a:pt x="f26" y="f22"/>
                    <a:pt x="f27" y="f5"/>
                  </a:cubicBezTo>
                  <a:cubicBezTo>
                    <a:pt x="f10" y="f22"/>
                    <a:pt x="f28" y="f13"/>
                    <a:pt x="f6" y="f9"/>
                  </a:cubicBezTo>
                  <a:cubicBezTo>
                    <a:pt x="f29" y="f30"/>
                    <a:pt x="f31" y="f30"/>
                    <a:pt x="f32" y="f7"/>
                  </a:cubicBezTo>
                  <a:cubicBezTo>
                    <a:pt x="f33" y="f7"/>
                    <a:pt x="f34" y="f35"/>
                    <a:pt x="f8" y="f9"/>
                  </a:cubicBezTo>
                  <a:close/>
                </a:path>
              </a:pathLst>
            </a:custGeom>
            <a:solidFill>
              <a:srgbClr val="ECE1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59">
              <a:extLst>
                <a:ext uri="{FF2B5EF4-FFF2-40B4-BE49-F238E27FC236}">
                  <a16:creationId xmlns:a16="http://schemas.microsoft.com/office/drawing/2014/main" id="{3616A65F-B345-EA9D-DF67-CDE793A19D79}"/>
                </a:ext>
              </a:extLst>
            </p:cNvPr>
            <p:cNvSpPr/>
            <p:nvPr/>
          </p:nvSpPr>
          <p:spPr>
            <a:xfrm>
              <a:off x="11329992" y="7921620"/>
              <a:ext cx="215898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8"/>
                <a:gd name="f8" fmla="val 12"/>
                <a:gd name="f9" fmla="val 6"/>
                <a:gd name="f10" fmla="val 5"/>
                <a:gd name="f11" fmla="val 27"/>
                <a:gd name="f12" fmla="val 4"/>
                <a:gd name="f13" fmla="val 28"/>
                <a:gd name="f14" fmla="val 7"/>
                <a:gd name="f15" fmla="val 30"/>
                <a:gd name="f16" fmla="val 9"/>
                <a:gd name="f17" fmla="val 22"/>
                <a:gd name="f18" fmla="val 11"/>
                <a:gd name="f19" fmla="val 15"/>
                <a:gd name="f20" fmla="val 1"/>
                <a:gd name="f21" fmla="val 16"/>
                <a:gd name="f22" fmla="val 13"/>
                <a:gd name="f23" fmla="+- 0 0 -90"/>
                <a:gd name="f24" fmla="*/ f3 1 31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1"/>
                <a:gd name="f34" fmla="*/ f30 1 18"/>
                <a:gd name="f35" fmla="*/ 0 f31 1"/>
                <a:gd name="f36" fmla="*/ 12 f30 1"/>
                <a:gd name="f37" fmla="*/ 27 f31 1"/>
                <a:gd name="f38" fmla="*/ 4 f30 1"/>
                <a:gd name="f39" fmla="*/ 31 f31 1"/>
                <a:gd name="f40" fmla="*/ 1 f31 1"/>
                <a:gd name="f41" fmla="*/ 16 f30 1"/>
                <a:gd name="f42" fmla="+- f32 0 f1"/>
                <a:gd name="f43" fmla="*/ f35 1 31"/>
                <a:gd name="f44" fmla="*/ f36 1 18"/>
                <a:gd name="f45" fmla="*/ f37 1 31"/>
                <a:gd name="f46" fmla="*/ f38 1 18"/>
                <a:gd name="f47" fmla="*/ f39 1 31"/>
                <a:gd name="f48" fmla="*/ f40 1 31"/>
                <a:gd name="f49" fmla="*/ f41 1 18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3"/>
                <a:gd name="f57" fmla="*/ f46 1 f34"/>
                <a:gd name="f58" fmla="*/ f47 1 f33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4 1"/>
                <a:gd name="f68" fmla="*/ f57 f25 1"/>
                <a:gd name="f69" fmla="*/ f58 f24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8"/>
                </a:cxn>
                <a:cxn ang="f42">
                  <a:pos x="f69" y="f66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31" h="18">
                  <a:moveTo>
                    <a:pt x="f5" y="f8"/>
                  </a:moveTo>
                  <a:cubicBezTo>
                    <a:pt x="f9" y="f5"/>
                    <a:pt x="f7" y="f10"/>
                    <a:pt x="f11" y="f12"/>
                  </a:cubicBezTo>
                  <a:cubicBezTo>
                    <a:pt x="f13" y="f14"/>
                    <a:pt x="f15" y="f16"/>
                    <a:pt x="f6" y="f8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5" y="f19"/>
                    <a:pt x="f5" y="f22"/>
                    <a:pt x="f5" y="f8"/>
                  </a:cubicBezTo>
                  <a:close/>
                </a:path>
              </a:pathLst>
            </a:custGeom>
            <a:solidFill>
              <a:srgbClr val="C3DD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0">
              <a:extLst>
                <a:ext uri="{FF2B5EF4-FFF2-40B4-BE49-F238E27FC236}">
                  <a16:creationId xmlns:a16="http://schemas.microsoft.com/office/drawing/2014/main" id="{3A3BC2DE-7441-3E46-429F-7B8A4E6F40AE}"/>
                </a:ext>
              </a:extLst>
            </p:cNvPr>
            <p:cNvSpPr/>
            <p:nvPr/>
          </p:nvSpPr>
          <p:spPr>
            <a:xfrm>
              <a:off x="15481304" y="7250113"/>
              <a:ext cx="304796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4"/>
                <a:gd name="f8" fmla="val 5"/>
                <a:gd name="f9" fmla="val 4"/>
                <a:gd name="f10" fmla="val 11"/>
                <a:gd name="f11" fmla="val 2"/>
                <a:gd name="f12" fmla="val 17"/>
                <a:gd name="f13" fmla="val 1"/>
                <a:gd name="f14" fmla="val 26"/>
                <a:gd name="f15" fmla="val 35"/>
                <a:gd name="f16" fmla="val 10"/>
                <a:gd name="f17" fmla="val 14"/>
                <a:gd name="f18" fmla="val 40"/>
                <a:gd name="f19" fmla="val 20"/>
                <a:gd name="f20" fmla="val 30"/>
                <a:gd name="f21" fmla="val 28"/>
                <a:gd name="f22" fmla="val 23"/>
                <a:gd name="f23" fmla="val 22"/>
                <a:gd name="f24" fmla="val 15"/>
                <a:gd name="f25" fmla="+- 0 0 -90"/>
                <a:gd name="f26" fmla="*/ f3 1 44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4"/>
                <a:gd name="f36" fmla="*/ f32 1 24"/>
                <a:gd name="f37" fmla="*/ 0 f33 1"/>
                <a:gd name="f38" fmla="*/ 5 f32 1"/>
                <a:gd name="f39" fmla="*/ 17 f33 1"/>
                <a:gd name="f40" fmla="*/ 1 f32 1"/>
                <a:gd name="f41" fmla="*/ 44 f33 1"/>
                <a:gd name="f42" fmla="*/ 14 f32 1"/>
                <a:gd name="f43" fmla="*/ 28 f33 1"/>
                <a:gd name="f44" fmla="*/ 24 f32 1"/>
                <a:gd name="f45" fmla="*/ 22 f33 1"/>
                <a:gd name="f46" fmla="*/ 20 f32 1"/>
                <a:gd name="f47" fmla="+- f34 0 f1"/>
                <a:gd name="f48" fmla="*/ f37 1 44"/>
                <a:gd name="f49" fmla="*/ f38 1 24"/>
                <a:gd name="f50" fmla="*/ f39 1 44"/>
                <a:gd name="f51" fmla="*/ f40 1 24"/>
                <a:gd name="f52" fmla="*/ f41 1 44"/>
                <a:gd name="f53" fmla="*/ f42 1 24"/>
                <a:gd name="f54" fmla="*/ f43 1 44"/>
                <a:gd name="f55" fmla="*/ f44 1 24"/>
                <a:gd name="f56" fmla="*/ f45 1 44"/>
                <a:gd name="f57" fmla="*/ f46 1 2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44" h="24">
                  <a:moveTo>
                    <a:pt x="f5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8"/>
                    <a:pt x="f15" y="f16"/>
                    <a:pt x="f6" y="f17"/>
                  </a:cubicBezTo>
                  <a:cubicBezTo>
                    <a:pt x="f18" y="f19"/>
                    <a:pt x="f20" y="f17"/>
                    <a:pt x="f21" y="f7"/>
                  </a:cubicBezTo>
                  <a:cubicBezTo>
                    <a:pt x="f14" y="f22"/>
                    <a:pt x="f7" y="f23"/>
                    <a:pt x="f23" y="f19"/>
                  </a:cubicBezTo>
                  <a:cubicBezTo>
                    <a:pt x="f17" y="f24"/>
                    <a:pt x="f9" y="f24"/>
                    <a:pt x="f5" y="f8"/>
                  </a:cubicBezTo>
                  <a:close/>
                </a:path>
              </a:pathLst>
            </a:custGeom>
            <a:solidFill>
              <a:srgbClr val="DED1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1">
              <a:extLst>
                <a:ext uri="{FF2B5EF4-FFF2-40B4-BE49-F238E27FC236}">
                  <a16:creationId xmlns:a16="http://schemas.microsoft.com/office/drawing/2014/main" id="{813C8F87-AF39-4A22-F973-7E6CB56B7D1E}"/>
                </a:ext>
              </a:extLst>
            </p:cNvPr>
            <p:cNvSpPr/>
            <p:nvPr/>
          </p:nvSpPr>
          <p:spPr>
            <a:xfrm>
              <a:off x="11960223" y="8240709"/>
              <a:ext cx="5114925" cy="5619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8"/>
                <a:gd name="f7" fmla="val 81"/>
                <a:gd name="f8" fmla="val 71"/>
                <a:gd name="f9" fmla="val 2"/>
                <a:gd name="f10" fmla="val 69"/>
                <a:gd name="f11" fmla="val 4"/>
                <a:gd name="f12" fmla="val 67"/>
                <a:gd name="f13" fmla="val 5"/>
                <a:gd name="f14" fmla="val 65"/>
                <a:gd name="f15" fmla="val 7"/>
                <a:gd name="f16" fmla="val 64"/>
                <a:gd name="f17" fmla="val 8"/>
                <a:gd name="f18" fmla="val 63"/>
                <a:gd name="f19" fmla="val 11"/>
                <a:gd name="f20" fmla="val 85"/>
                <a:gd name="f21" fmla="val 159"/>
                <a:gd name="f22" fmla="val 55"/>
                <a:gd name="f23" fmla="val 233"/>
                <a:gd name="f24" fmla="val 49"/>
                <a:gd name="f25" fmla="val 279"/>
                <a:gd name="f26" fmla="val 45"/>
                <a:gd name="f27" fmla="val 326"/>
                <a:gd name="f28" fmla="val 42"/>
                <a:gd name="f29" fmla="val 372"/>
                <a:gd name="f30" fmla="val 37"/>
                <a:gd name="f31" fmla="val 421"/>
                <a:gd name="f32" fmla="val 33"/>
                <a:gd name="f33" fmla="val 469"/>
                <a:gd name="f34" fmla="val 27"/>
                <a:gd name="f35" fmla="val 518"/>
                <a:gd name="f36" fmla="val 22"/>
                <a:gd name="f37" fmla="val 567"/>
                <a:gd name="f38" fmla="val 18"/>
                <a:gd name="f39" fmla="val 616"/>
                <a:gd name="f40" fmla="val 13"/>
                <a:gd name="f41" fmla="val 665"/>
                <a:gd name="f42" fmla="val 687"/>
                <a:gd name="f43" fmla="val 6"/>
                <a:gd name="f44" fmla="val 709"/>
                <a:gd name="f45" fmla="val 732"/>
                <a:gd name="f46" fmla="val 735"/>
                <a:gd name="f47" fmla="val 1"/>
                <a:gd name="f48" fmla="val 737"/>
                <a:gd name="f49" fmla="val 9"/>
                <a:gd name="f50" fmla="val 736"/>
                <a:gd name="f51" fmla="val 10"/>
                <a:gd name="f52" fmla="val 729"/>
                <a:gd name="f53" fmla="val 21"/>
                <a:gd name="f54" fmla="val 719"/>
                <a:gd name="f55" fmla="val 17"/>
                <a:gd name="f56" fmla="val 701"/>
                <a:gd name="f57" fmla="val 693"/>
                <a:gd name="f58" fmla="val 685"/>
                <a:gd name="f59" fmla="val 19"/>
                <a:gd name="f60" fmla="val 674"/>
                <a:gd name="f61" fmla="val 28"/>
                <a:gd name="f62" fmla="val 660"/>
                <a:gd name="f63" fmla="val 648"/>
                <a:gd name="f64" fmla="val 642"/>
                <a:gd name="f65" fmla="val 29"/>
                <a:gd name="f66" fmla="val 637"/>
                <a:gd name="f67" fmla="val 30"/>
                <a:gd name="f68" fmla="val 632"/>
                <a:gd name="f69" fmla="val 31"/>
                <a:gd name="f70" fmla="val 621"/>
                <a:gd name="f71" fmla="val 32"/>
                <a:gd name="f72" fmla="val 610"/>
                <a:gd name="f73" fmla="val 600"/>
                <a:gd name="f74" fmla="val 34"/>
                <a:gd name="f75" fmla="val 587"/>
                <a:gd name="f76" fmla="val 574"/>
                <a:gd name="f77" fmla="val 562"/>
                <a:gd name="f78" fmla="val 38"/>
                <a:gd name="f79" fmla="val 557"/>
                <a:gd name="f80" fmla="val 39"/>
                <a:gd name="f81" fmla="val 553"/>
                <a:gd name="f82" fmla="val 549"/>
                <a:gd name="f83" fmla="val 538"/>
                <a:gd name="f84" fmla="val 527"/>
                <a:gd name="f85" fmla="val 41"/>
                <a:gd name="f86" fmla="val 517"/>
                <a:gd name="f87" fmla="val 509"/>
                <a:gd name="f88" fmla="val 500"/>
                <a:gd name="f89" fmla="val 492"/>
                <a:gd name="f90" fmla="val 484"/>
                <a:gd name="f91" fmla="val 50"/>
                <a:gd name="f92" fmla="val 472"/>
                <a:gd name="f93" fmla="val 46"/>
                <a:gd name="f94" fmla="val 462"/>
                <a:gd name="f95" fmla="val 48"/>
                <a:gd name="f96" fmla="val 453"/>
                <a:gd name="f97" fmla="val 47"/>
                <a:gd name="f98" fmla="val 445"/>
                <a:gd name="f99" fmla="val 437"/>
                <a:gd name="f100" fmla="val 51"/>
                <a:gd name="f101" fmla="val 427"/>
                <a:gd name="f102" fmla="val 52"/>
                <a:gd name="f103" fmla="val 417"/>
                <a:gd name="f104" fmla="val 408"/>
                <a:gd name="f105" fmla="val 54"/>
                <a:gd name="f106" fmla="val 399"/>
                <a:gd name="f107" fmla="val 56"/>
                <a:gd name="f108" fmla="val 391"/>
                <a:gd name="f109" fmla="val 382"/>
                <a:gd name="f110" fmla="val 373"/>
                <a:gd name="f111" fmla="val 365"/>
                <a:gd name="f112" fmla="val 357"/>
                <a:gd name="f113" fmla="val 58"/>
                <a:gd name="f114" fmla="val 343"/>
                <a:gd name="f115" fmla="val 62"/>
                <a:gd name="f116" fmla="val 331"/>
                <a:gd name="f117" fmla="val 318"/>
                <a:gd name="f118" fmla="val 57"/>
                <a:gd name="f119" fmla="val 312"/>
                <a:gd name="f120" fmla="val 306"/>
                <a:gd name="f121" fmla="val 301"/>
                <a:gd name="f122" fmla="val 293"/>
                <a:gd name="f123" fmla="val 282"/>
                <a:gd name="f124" fmla="val 273"/>
                <a:gd name="f125" fmla="val 66"/>
                <a:gd name="f126" fmla="val 265"/>
                <a:gd name="f127" fmla="val 257"/>
                <a:gd name="f128" fmla="val 68"/>
                <a:gd name="f129" fmla="val 249"/>
                <a:gd name="f130" fmla="val 238"/>
                <a:gd name="f131" fmla="val 228"/>
                <a:gd name="f132" fmla="val 217"/>
                <a:gd name="f133" fmla="val 206"/>
                <a:gd name="f134" fmla="val 72"/>
                <a:gd name="f135" fmla="val 195"/>
                <a:gd name="f136" fmla="val 70"/>
                <a:gd name="f137" fmla="val 185"/>
                <a:gd name="f138" fmla="val 74"/>
                <a:gd name="f139" fmla="val 179"/>
                <a:gd name="f140" fmla="val 75"/>
                <a:gd name="f141" fmla="val 172"/>
                <a:gd name="f142" fmla="val 165"/>
                <a:gd name="f143" fmla="val 155"/>
                <a:gd name="f144" fmla="val 76"/>
                <a:gd name="f145" fmla="val 144"/>
                <a:gd name="f146" fmla="val 134"/>
                <a:gd name="f147" fmla="val 73"/>
                <a:gd name="f148" fmla="val 124"/>
                <a:gd name="f149" fmla="val 115"/>
                <a:gd name="f150" fmla="val 106"/>
                <a:gd name="f151" fmla="val 98"/>
                <a:gd name="f152" fmla="val 89"/>
                <a:gd name="f153" fmla="val 80"/>
                <a:gd name="f154" fmla="val 78"/>
                <a:gd name="f155" fmla="val 60"/>
                <a:gd name="f156" fmla="val 40"/>
                <a:gd name="f157" fmla="val 79"/>
                <a:gd name="f158" fmla="val 20"/>
                <a:gd name="f159" fmla="+- 0 0 -90"/>
                <a:gd name="f160" fmla="*/ f3 1 738"/>
                <a:gd name="f161" fmla="*/ f4 1 81"/>
                <a:gd name="f162" fmla="val f5"/>
                <a:gd name="f163" fmla="val f6"/>
                <a:gd name="f164" fmla="val f7"/>
                <a:gd name="f165" fmla="*/ f159 f0 1"/>
                <a:gd name="f166" fmla="+- f164 0 f162"/>
                <a:gd name="f167" fmla="+- f163 0 f162"/>
                <a:gd name="f168" fmla="*/ f165 1 f2"/>
                <a:gd name="f169" fmla="*/ f167 1 738"/>
                <a:gd name="f170" fmla="*/ f166 1 81"/>
                <a:gd name="f171" fmla="*/ 0 f167 1"/>
                <a:gd name="f172" fmla="*/ 71 f166 1"/>
                <a:gd name="f173" fmla="*/ 5 f167 1"/>
                <a:gd name="f174" fmla="*/ 65 f166 1"/>
                <a:gd name="f175" fmla="*/ 11 f167 1"/>
                <a:gd name="f176" fmla="*/ 63 f166 1"/>
                <a:gd name="f177" fmla="*/ 233 f167 1"/>
                <a:gd name="f178" fmla="*/ 49 f166 1"/>
                <a:gd name="f179" fmla="*/ 372 f167 1"/>
                <a:gd name="f180" fmla="*/ 37 f166 1"/>
                <a:gd name="f181" fmla="*/ 518 f167 1"/>
                <a:gd name="f182" fmla="*/ 22 f166 1"/>
                <a:gd name="f183" fmla="*/ 665 f167 1"/>
                <a:gd name="f184" fmla="*/ 8 f166 1"/>
                <a:gd name="f185" fmla="*/ 732 f167 1"/>
                <a:gd name="f186" fmla="*/ 0 f166 1"/>
                <a:gd name="f187" fmla="*/ 737 f167 1"/>
                <a:gd name="f188" fmla="*/ 7 f166 1"/>
                <a:gd name="f189" fmla="*/ 736 f167 1"/>
                <a:gd name="f190" fmla="*/ 10 f166 1"/>
                <a:gd name="f191" fmla="*/ 709 f167 1"/>
                <a:gd name="f192" fmla="*/ 17 f166 1"/>
                <a:gd name="f193" fmla="*/ 685 f167 1"/>
                <a:gd name="f194" fmla="*/ 19 f166 1"/>
                <a:gd name="f195" fmla="*/ 648 f167 1"/>
                <a:gd name="f196" fmla="*/ 28 f166 1"/>
                <a:gd name="f197" fmla="*/ 632 f167 1"/>
                <a:gd name="f198" fmla="*/ 31 f166 1"/>
                <a:gd name="f199" fmla="*/ 600 f167 1"/>
                <a:gd name="f200" fmla="*/ 34 f166 1"/>
                <a:gd name="f201" fmla="*/ 562 f167 1"/>
                <a:gd name="f202" fmla="*/ 38 f166 1"/>
                <a:gd name="f203" fmla="*/ 549 f167 1"/>
                <a:gd name="f204" fmla="*/ 39 f166 1"/>
                <a:gd name="f205" fmla="*/ 517 f167 1"/>
                <a:gd name="f206" fmla="*/ 492 f167 1"/>
                <a:gd name="f207" fmla="*/ 462 f167 1"/>
                <a:gd name="f208" fmla="*/ 48 f166 1"/>
                <a:gd name="f209" fmla="*/ 437 f167 1"/>
                <a:gd name="f210" fmla="*/ 51 f166 1"/>
                <a:gd name="f211" fmla="*/ 408 f167 1"/>
                <a:gd name="f212" fmla="*/ 54 f166 1"/>
                <a:gd name="f213" fmla="*/ 382 f167 1"/>
                <a:gd name="f214" fmla="*/ 56 f166 1"/>
                <a:gd name="f215" fmla="*/ 357 f167 1"/>
                <a:gd name="f216" fmla="*/ 58 f166 1"/>
                <a:gd name="f217" fmla="*/ 318 f167 1"/>
                <a:gd name="f218" fmla="*/ 57 f166 1"/>
                <a:gd name="f219" fmla="*/ 301 f167 1"/>
                <a:gd name="f220" fmla="*/ 273 f167 1"/>
                <a:gd name="f221" fmla="*/ 66 f166 1"/>
                <a:gd name="f222" fmla="*/ 249 f167 1"/>
                <a:gd name="f223" fmla="*/ 68 f166 1"/>
                <a:gd name="f224" fmla="*/ 217 f167 1"/>
                <a:gd name="f225" fmla="*/ 185 f167 1"/>
                <a:gd name="f226" fmla="*/ 74 f166 1"/>
                <a:gd name="f227" fmla="*/ 165 f167 1"/>
                <a:gd name="f228" fmla="*/ 75 f166 1"/>
                <a:gd name="f229" fmla="*/ 134 f167 1"/>
                <a:gd name="f230" fmla="*/ 73 f166 1"/>
                <a:gd name="f231" fmla="*/ 106 f167 1"/>
                <a:gd name="f232" fmla="*/ 80 f167 1"/>
                <a:gd name="f233" fmla="*/ 78 f166 1"/>
                <a:gd name="f234" fmla="*/ 20 f167 1"/>
                <a:gd name="f235" fmla="+- f168 0 f1"/>
                <a:gd name="f236" fmla="*/ f171 1 738"/>
                <a:gd name="f237" fmla="*/ f172 1 81"/>
                <a:gd name="f238" fmla="*/ f173 1 738"/>
                <a:gd name="f239" fmla="*/ f174 1 81"/>
                <a:gd name="f240" fmla="*/ f175 1 738"/>
                <a:gd name="f241" fmla="*/ f176 1 81"/>
                <a:gd name="f242" fmla="*/ f177 1 738"/>
                <a:gd name="f243" fmla="*/ f178 1 81"/>
                <a:gd name="f244" fmla="*/ f179 1 738"/>
                <a:gd name="f245" fmla="*/ f180 1 81"/>
                <a:gd name="f246" fmla="*/ f181 1 738"/>
                <a:gd name="f247" fmla="*/ f182 1 81"/>
                <a:gd name="f248" fmla="*/ f183 1 738"/>
                <a:gd name="f249" fmla="*/ f184 1 81"/>
                <a:gd name="f250" fmla="*/ f185 1 738"/>
                <a:gd name="f251" fmla="*/ f186 1 81"/>
                <a:gd name="f252" fmla="*/ f187 1 738"/>
                <a:gd name="f253" fmla="*/ f188 1 81"/>
                <a:gd name="f254" fmla="*/ f189 1 738"/>
                <a:gd name="f255" fmla="*/ f190 1 81"/>
                <a:gd name="f256" fmla="*/ f191 1 738"/>
                <a:gd name="f257" fmla="*/ f192 1 81"/>
                <a:gd name="f258" fmla="*/ f193 1 738"/>
                <a:gd name="f259" fmla="*/ f194 1 81"/>
                <a:gd name="f260" fmla="*/ f195 1 738"/>
                <a:gd name="f261" fmla="*/ f196 1 81"/>
                <a:gd name="f262" fmla="*/ f197 1 738"/>
                <a:gd name="f263" fmla="*/ f198 1 81"/>
                <a:gd name="f264" fmla="*/ f199 1 738"/>
                <a:gd name="f265" fmla="*/ f200 1 81"/>
                <a:gd name="f266" fmla="*/ f201 1 738"/>
                <a:gd name="f267" fmla="*/ f202 1 81"/>
                <a:gd name="f268" fmla="*/ f203 1 738"/>
                <a:gd name="f269" fmla="*/ f204 1 81"/>
                <a:gd name="f270" fmla="*/ f205 1 738"/>
                <a:gd name="f271" fmla="*/ f206 1 738"/>
                <a:gd name="f272" fmla="*/ f207 1 738"/>
                <a:gd name="f273" fmla="*/ f208 1 81"/>
                <a:gd name="f274" fmla="*/ f209 1 738"/>
                <a:gd name="f275" fmla="*/ f210 1 81"/>
                <a:gd name="f276" fmla="*/ f211 1 738"/>
                <a:gd name="f277" fmla="*/ f212 1 81"/>
                <a:gd name="f278" fmla="*/ f213 1 738"/>
                <a:gd name="f279" fmla="*/ f214 1 81"/>
                <a:gd name="f280" fmla="*/ f215 1 738"/>
                <a:gd name="f281" fmla="*/ f216 1 81"/>
                <a:gd name="f282" fmla="*/ f217 1 738"/>
                <a:gd name="f283" fmla="*/ f218 1 81"/>
                <a:gd name="f284" fmla="*/ f219 1 738"/>
                <a:gd name="f285" fmla="*/ f220 1 738"/>
                <a:gd name="f286" fmla="*/ f221 1 81"/>
                <a:gd name="f287" fmla="*/ f222 1 738"/>
                <a:gd name="f288" fmla="*/ f223 1 81"/>
                <a:gd name="f289" fmla="*/ f224 1 738"/>
                <a:gd name="f290" fmla="*/ f225 1 738"/>
                <a:gd name="f291" fmla="*/ f226 1 81"/>
                <a:gd name="f292" fmla="*/ f227 1 738"/>
                <a:gd name="f293" fmla="*/ f228 1 81"/>
                <a:gd name="f294" fmla="*/ f229 1 738"/>
                <a:gd name="f295" fmla="*/ f230 1 81"/>
                <a:gd name="f296" fmla="*/ f231 1 738"/>
                <a:gd name="f297" fmla="*/ f232 1 738"/>
                <a:gd name="f298" fmla="*/ f233 1 81"/>
                <a:gd name="f299" fmla="*/ f234 1 738"/>
                <a:gd name="f300" fmla="*/ 0 1 f169"/>
                <a:gd name="f301" fmla="*/ f163 1 f169"/>
                <a:gd name="f302" fmla="*/ 0 1 f170"/>
                <a:gd name="f303" fmla="*/ f164 1 f170"/>
                <a:gd name="f304" fmla="*/ f236 1 f169"/>
                <a:gd name="f305" fmla="*/ f237 1 f170"/>
                <a:gd name="f306" fmla="*/ f238 1 f169"/>
                <a:gd name="f307" fmla="*/ f239 1 f170"/>
                <a:gd name="f308" fmla="*/ f240 1 f169"/>
                <a:gd name="f309" fmla="*/ f241 1 f170"/>
                <a:gd name="f310" fmla="*/ f242 1 f169"/>
                <a:gd name="f311" fmla="*/ f243 1 f170"/>
                <a:gd name="f312" fmla="*/ f244 1 f169"/>
                <a:gd name="f313" fmla="*/ f245 1 f170"/>
                <a:gd name="f314" fmla="*/ f246 1 f169"/>
                <a:gd name="f315" fmla="*/ f247 1 f170"/>
                <a:gd name="f316" fmla="*/ f248 1 f169"/>
                <a:gd name="f317" fmla="*/ f249 1 f170"/>
                <a:gd name="f318" fmla="*/ f250 1 f169"/>
                <a:gd name="f319" fmla="*/ f251 1 f170"/>
                <a:gd name="f320" fmla="*/ f252 1 f169"/>
                <a:gd name="f321" fmla="*/ f253 1 f170"/>
                <a:gd name="f322" fmla="*/ f254 1 f169"/>
                <a:gd name="f323" fmla="*/ f255 1 f170"/>
                <a:gd name="f324" fmla="*/ f256 1 f169"/>
                <a:gd name="f325" fmla="*/ f257 1 f170"/>
                <a:gd name="f326" fmla="*/ f258 1 f169"/>
                <a:gd name="f327" fmla="*/ f259 1 f170"/>
                <a:gd name="f328" fmla="*/ f260 1 f169"/>
                <a:gd name="f329" fmla="*/ f261 1 f170"/>
                <a:gd name="f330" fmla="*/ f262 1 f169"/>
                <a:gd name="f331" fmla="*/ f263 1 f170"/>
                <a:gd name="f332" fmla="*/ f264 1 f169"/>
                <a:gd name="f333" fmla="*/ f265 1 f170"/>
                <a:gd name="f334" fmla="*/ f266 1 f169"/>
                <a:gd name="f335" fmla="*/ f267 1 f170"/>
                <a:gd name="f336" fmla="*/ f268 1 f169"/>
                <a:gd name="f337" fmla="*/ f269 1 f170"/>
                <a:gd name="f338" fmla="*/ f270 1 f169"/>
                <a:gd name="f339" fmla="*/ f271 1 f169"/>
                <a:gd name="f340" fmla="*/ f272 1 f169"/>
                <a:gd name="f341" fmla="*/ f273 1 f170"/>
                <a:gd name="f342" fmla="*/ f274 1 f169"/>
                <a:gd name="f343" fmla="*/ f275 1 f170"/>
                <a:gd name="f344" fmla="*/ f276 1 f169"/>
                <a:gd name="f345" fmla="*/ f277 1 f170"/>
                <a:gd name="f346" fmla="*/ f278 1 f169"/>
                <a:gd name="f347" fmla="*/ f279 1 f170"/>
                <a:gd name="f348" fmla="*/ f280 1 f169"/>
                <a:gd name="f349" fmla="*/ f281 1 f170"/>
                <a:gd name="f350" fmla="*/ f282 1 f169"/>
                <a:gd name="f351" fmla="*/ f283 1 f170"/>
                <a:gd name="f352" fmla="*/ f284 1 f169"/>
                <a:gd name="f353" fmla="*/ f285 1 f169"/>
                <a:gd name="f354" fmla="*/ f286 1 f170"/>
                <a:gd name="f355" fmla="*/ f287 1 f169"/>
                <a:gd name="f356" fmla="*/ f288 1 f170"/>
                <a:gd name="f357" fmla="*/ f289 1 f169"/>
                <a:gd name="f358" fmla="*/ f290 1 f169"/>
                <a:gd name="f359" fmla="*/ f291 1 f170"/>
                <a:gd name="f360" fmla="*/ f292 1 f169"/>
                <a:gd name="f361" fmla="*/ f293 1 f170"/>
                <a:gd name="f362" fmla="*/ f294 1 f169"/>
                <a:gd name="f363" fmla="*/ f295 1 f170"/>
                <a:gd name="f364" fmla="*/ f296 1 f169"/>
                <a:gd name="f365" fmla="*/ f297 1 f169"/>
                <a:gd name="f366" fmla="*/ f298 1 f170"/>
                <a:gd name="f367" fmla="*/ f299 1 f169"/>
                <a:gd name="f368" fmla="*/ f300 f160 1"/>
                <a:gd name="f369" fmla="*/ f301 f160 1"/>
                <a:gd name="f370" fmla="*/ f303 f161 1"/>
                <a:gd name="f371" fmla="*/ f302 f161 1"/>
                <a:gd name="f372" fmla="*/ f304 f160 1"/>
                <a:gd name="f373" fmla="*/ f305 f161 1"/>
                <a:gd name="f374" fmla="*/ f306 f160 1"/>
                <a:gd name="f375" fmla="*/ f307 f161 1"/>
                <a:gd name="f376" fmla="*/ f308 f160 1"/>
                <a:gd name="f377" fmla="*/ f309 f161 1"/>
                <a:gd name="f378" fmla="*/ f310 f160 1"/>
                <a:gd name="f379" fmla="*/ f311 f161 1"/>
                <a:gd name="f380" fmla="*/ f312 f160 1"/>
                <a:gd name="f381" fmla="*/ f313 f161 1"/>
                <a:gd name="f382" fmla="*/ f314 f160 1"/>
                <a:gd name="f383" fmla="*/ f315 f161 1"/>
                <a:gd name="f384" fmla="*/ f316 f160 1"/>
                <a:gd name="f385" fmla="*/ f317 f161 1"/>
                <a:gd name="f386" fmla="*/ f318 f160 1"/>
                <a:gd name="f387" fmla="*/ f319 f161 1"/>
                <a:gd name="f388" fmla="*/ f320 f160 1"/>
                <a:gd name="f389" fmla="*/ f321 f161 1"/>
                <a:gd name="f390" fmla="*/ f322 f160 1"/>
                <a:gd name="f391" fmla="*/ f323 f161 1"/>
                <a:gd name="f392" fmla="*/ f324 f160 1"/>
                <a:gd name="f393" fmla="*/ f325 f161 1"/>
                <a:gd name="f394" fmla="*/ f326 f160 1"/>
                <a:gd name="f395" fmla="*/ f327 f161 1"/>
                <a:gd name="f396" fmla="*/ f328 f160 1"/>
                <a:gd name="f397" fmla="*/ f329 f161 1"/>
                <a:gd name="f398" fmla="*/ f330 f160 1"/>
                <a:gd name="f399" fmla="*/ f331 f161 1"/>
                <a:gd name="f400" fmla="*/ f332 f160 1"/>
                <a:gd name="f401" fmla="*/ f333 f161 1"/>
                <a:gd name="f402" fmla="*/ f334 f160 1"/>
                <a:gd name="f403" fmla="*/ f335 f161 1"/>
                <a:gd name="f404" fmla="*/ f336 f160 1"/>
                <a:gd name="f405" fmla="*/ f337 f161 1"/>
                <a:gd name="f406" fmla="*/ f338 f160 1"/>
                <a:gd name="f407" fmla="*/ f339 f160 1"/>
                <a:gd name="f408" fmla="*/ f340 f160 1"/>
                <a:gd name="f409" fmla="*/ f341 f161 1"/>
                <a:gd name="f410" fmla="*/ f342 f160 1"/>
                <a:gd name="f411" fmla="*/ f343 f161 1"/>
                <a:gd name="f412" fmla="*/ f344 f160 1"/>
                <a:gd name="f413" fmla="*/ f345 f161 1"/>
                <a:gd name="f414" fmla="*/ f346 f160 1"/>
                <a:gd name="f415" fmla="*/ f347 f161 1"/>
                <a:gd name="f416" fmla="*/ f348 f160 1"/>
                <a:gd name="f417" fmla="*/ f349 f161 1"/>
                <a:gd name="f418" fmla="*/ f350 f160 1"/>
                <a:gd name="f419" fmla="*/ f351 f161 1"/>
                <a:gd name="f420" fmla="*/ f352 f160 1"/>
                <a:gd name="f421" fmla="*/ f353 f160 1"/>
                <a:gd name="f422" fmla="*/ f354 f161 1"/>
                <a:gd name="f423" fmla="*/ f355 f160 1"/>
                <a:gd name="f424" fmla="*/ f356 f161 1"/>
                <a:gd name="f425" fmla="*/ f357 f160 1"/>
                <a:gd name="f426" fmla="*/ f358 f160 1"/>
                <a:gd name="f427" fmla="*/ f359 f161 1"/>
                <a:gd name="f428" fmla="*/ f360 f160 1"/>
                <a:gd name="f429" fmla="*/ f361 f161 1"/>
                <a:gd name="f430" fmla="*/ f362 f160 1"/>
                <a:gd name="f431" fmla="*/ f363 f161 1"/>
                <a:gd name="f432" fmla="*/ f364 f160 1"/>
                <a:gd name="f433" fmla="*/ f365 f160 1"/>
                <a:gd name="f434" fmla="*/ f366 f161 1"/>
                <a:gd name="f435" fmla="*/ f367 f1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5">
                  <a:pos x="f372" y="f373"/>
                </a:cxn>
                <a:cxn ang="f235">
                  <a:pos x="f374" y="f375"/>
                </a:cxn>
                <a:cxn ang="f235">
                  <a:pos x="f376" y="f377"/>
                </a:cxn>
                <a:cxn ang="f235">
                  <a:pos x="f378" y="f379"/>
                </a:cxn>
                <a:cxn ang="f235">
                  <a:pos x="f380" y="f381"/>
                </a:cxn>
                <a:cxn ang="f235">
                  <a:pos x="f382" y="f383"/>
                </a:cxn>
                <a:cxn ang="f235">
                  <a:pos x="f384" y="f385"/>
                </a:cxn>
                <a:cxn ang="f235">
                  <a:pos x="f386" y="f387"/>
                </a:cxn>
                <a:cxn ang="f235">
                  <a:pos x="f388" y="f389"/>
                </a:cxn>
                <a:cxn ang="f235">
                  <a:pos x="f390" y="f391"/>
                </a:cxn>
                <a:cxn ang="f235">
                  <a:pos x="f392" y="f393"/>
                </a:cxn>
                <a:cxn ang="f235">
                  <a:pos x="f394" y="f395"/>
                </a:cxn>
                <a:cxn ang="f235">
                  <a:pos x="f396" y="f397"/>
                </a:cxn>
                <a:cxn ang="f235">
                  <a:pos x="f398" y="f399"/>
                </a:cxn>
                <a:cxn ang="f235">
                  <a:pos x="f400" y="f401"/>
                </a:cxn>
                <a:cxn ang="f235">
                  <a:pos x="f402" y="f403"/>
                </a:cxn>
                <a:cxn ang="f235">
                  <a:pos x="f404" y="f405"/>
                </a:cxn>
                <a:cxn ang="f235">
                  <a:pos x="f406" y="f403"/>
                </a:cxn>
                <a:cxn ang="f235">
                  <a:pos x="f407" y="f405"/>
                </a:cxn>
                <a:cxn ang="f235">
                  <a:pos x="f408" y="f409"/>
                </a:cxn>
                <a:cxn ang="f235">
                  <a:pos x="f410" y="f411"/>
                </a:cxn>
                <a:cxn ang="f235">
                  <a:pos x="f412" y="f413"/>
                </a:cxn>
                <a:cxn ang="f235">
                  <a:pos x="f414" y="f415"/>
                </a:cxn>
                <a:cxn ang="f235">
                  <a:pos x="f416" y="f417"/>
                </a:cxn>
                <a:cxn ang="f235">
                  <a:pos x="f418" y="f419"/>
                </a:cxn>
                <a:cxn ang="f235">
                  <a:pos x="f420" y="f417"/>
                </a:cxn>
                <a:cxn ang="f235">
                  <a:pos x="f421" y="f422"/>
                </a:cxn>
                <a:cxn ang="f235">
                  <a:pos x="f423" y="f424"/>
                </a:cxn>
                <a:cxn ang="f235">
                  <a:pos x="f425" y="f373"/>
                </a:cxn>
                <a:cxn ang="f235">
                  <a:pos x="f426" y="f427"/>
                </a:cxn>
                <a:cxn ang="f235">
                  <a:pos x="f428" y="f429"/>
                </a:cxn>
                <a:cxn ang="f235">
                  <a:pos x="f430" y="f431"/>
                </a:cxn>
                <a:cxn ang="f235">
                  <a:pos x="f432" y="f429"/>
                </a:cxn>
                <a:cxn ang="f235">
                  <a:pos x="f433" y="f434"/>
                </a:cxn>
                <a:cxn ang="f235">
                  <a:pos x="f435" y="f429"/>
                </a:cxn>
                <a:cxn ang="f235">
                  <a:pos x="f372" y="f373"/>
                </a:cxn>
              </a:cxnLst>
              <a:rect l="f368" t="f371" r="f369" b="f370"/>
              <a:pathLst>
                <a:path w="738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17"/>
                  </a:cubicBezTo>
                  <a:cubicBezTo>
                    <a:pt x="f42" y="f43"/>
                    <a:pt x="f44" y="f11"/>
                    <a:pt x="f45" y="f5"/>
                  </a:cubicBezTo>
                  <a:cubicBezTo>
                    <a:pt x="f46" y="f47"/>
                    <a:pt x="f6" y="f9"/>
                    <a:pt x="f48" y="f15"/>
                  </a:cubicBezTo>
                  <a:cubicBezTo>
                    <a:pt x="f48" y="f17"/>
                    <a:pt x="f48" y="f49"/>
                    <a:pt x="f50" y="f51"/>
                  </a:cubicBezTo>
                  <a:cubicBezTo>
                    <a:pt x="f52" y="f53"/>
                    <a:pt x="f54" y="f38"/>
                    <a:pt x="f44" y="f55"/>
                  </a:cubicBezTo>
                  <a:cubicBezTo>
                    <a:pt x="f56" y="f38"/>
                    <a:pt x="f57" y="f38"/>
                    <a:pt x="f58" y="f59"/>
                  </a:cubicBezTo>
                  <a:cubicBezTo>
                    <a:pt x="f60" y="f61"/>
                    <a:pt x="f62" y="f34"/>
                    <a:pt x="f63" y="f61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67"/>
                    <a:pt x="f73" y="f74"/>
                  </a:cubicBezTo>
                  <a:cubicBezTo>
                    <a:pt x="f75" y="f30"/>
                    <a:pt x="f76" y="f74"/>
                    <a:pt x="f77" y="f78"/>
                  </a:cubicBezTo>
                  <a:cubicBezTo>
                    <a:pt x="f79" y="f80"/>
                    <a:pt x="f81" y="f80"/>
                    <a:pt x="f82" y="f80"/>
                  </a:cubicBezTo>
                  <a:cubicBezTo>
                    <a:pt x="f83" y="f80"/>
                    <a:pt x="f84" y="f85"/>
                    <a:pt x="f86" y="f78"/>
                  </a:cubicBezTo>
                  <a:cubicBezTo>
                    <a:pt x="f87" y="f78"/>
                    <a:pt x="f88" y="f80"/>
                    <a:pt x="f89" y="f80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1"/>
                    <a:pt x="f99" y="f100"/>
                  </a:cubicBezTo>
                  <a:cubicBezTo>
                    <a:pt x="f101" y="f102"/>
                    <a:pt x="f103" y="f100"/>
                    <a:pt x="f104" y="f105"/>
                  </a:cubicBezTo>
                  <a:cubicBezTo>
                    <a:pt x="f106" y="f107"/>
                    <a:pt x="f108" y="f22"/>
                    <a:pt x="f109" y="f107"/>
                  </a:cubicBezTo>
                  <a:cubicBezTo>
                    <a:pt x="f110" y="f22"/>
                    <a:pt x="f111" y="f107"/>
                    <a:pt x="f112" y="f113"/>
                  </a:cubicBezTo>
                  <a:cubicBezTo>
                    <a:pt x="f114" y="f115"/>
                    <a:pt x="f116" y="f22"/>
                    <a:pt x="f117" y="f118"/>
                  </a:cubicBezTo>
                  <a:cubicBezTo>
                    <a:pt x="f119" y="f118"/>
                    <a:pt x="f120" y="f113"/>
                    <a:pt x="f121" y="f113"/>
                  </a:cubicBezTo>
                  <a:cubicBezTo>
                    <a:pt x="f122" y="f14"/>
                    <a:pt x="f123" y="f18"/>
                    <a:pt x="f124" y="f125"/>
                  </a:cubicBezTo>
                  <a:cubicBezTo>
                    <a:pt x="f126" y="f12"/>
                    <a:pt x="f127" y="f128"/>
                    <a:pt x="f129" y="f128"/>
                  </a:cubicBezTo>
                  <a:cubicBezTo>
                    <a:pt x="f130" y="f128"/>
                    <a:pt x="f131" y="f8"/>
                    <a:pt x="f132" y="f8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0"/>
                    <a:pt x="f142" y="f140"/>
                  </a:cubicBezTo>
                  <a:cubicBezTo>
                    <a:pt x="f143" y="f144"/>
                    <a:pt x="f145" y="f140"/>
                    <a:pt x="f146" y="f147"/>
                  </a:cubicBezTo>
                  <a:cubicBezTo>
                    <a:pt x="f148" y="f138"/>
                    <a:pt x="f149" y="f138"/>
                    <a:pt x="f150" y="f140"/>
                  </a:cubicBezTo>
                  <a:cubicBezTo>
                    <a:pt x="f151" y="f7"/>
                    <a:pt x="f152" y="f153"/>
                    <a:pt x="f153" y="f154"/>
                  </a:cubicBezTo>
                  <a:cubicBezTo>
                    <a:pt x="f155" y="f147"/>
                    <a:pt x="f156" y="f157"/>
                    <a:pt x="f158" y="f140"/>
                  </a:cubicBezTo>
                  <a:cubicBezTo>
                    <a:pt x="f40" y="f138"/>
                    <a:pt x="f43" y="f144"/>
                    <a:pt x="f5" y="f8"/>
                  </a:cubicBezTo>
                  <a:close/>
                </a:path>
              </a:pathLst>
            </a:custGeom>
            <a:solidFill>
              <a:srgbClr val="A87E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62">
              <a:extLst>
                <a:ext uri="{FF2B5EF4-FFF2-40B4-BE49-F238E27FC236}">
                  <a16:creationId xmlns:a16="http://schemas.microsoft.com/office/drawing/2014/main" id="{83B6A39C-7CB1-F04E-5E29-35EE5C59F4DA}"/>
                </a:ext>
              </a:extLst>
            </p:cNvPr>
            <p:cNvSpPr/>
            <p:nvPr/>
          </p:nvSpPr>
          <p:spPr>
            <a:xfrm>
              <a:off x="16873542" y="8310560"/>
              <a:ext cx="360365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31"/>
                <a:gd name="f8" fmla="val 7"/>
                <a:gd name="f9" fmla="val 9"/>
                <a:gd name="f10" fmla="val 5"/>
                <a:gd name="f11" fmla="val 18"/>
                <a:gd name="f12" fmla="val 3"/>
                <a:gd name="f13" fmla="val 27"/>
                <a:gd name="f14" fmla="val 35"/>
                <a:gd name="f15" fmla="val 44"/>
                <a:gd name="f16" fmla="val 14"/>
                <a:gd name="f17" fmla="val 20"/>
                <a:gd name="f18" fmla="val 15"/>
                <a:gd name="f19" fmla="val 21"/>
                <a:gd name="f20" fmla="+- 0 0 -90"/>
                <a:gd name="f21" fmla="*/ f3 1 52"/>
                <a:gd name="f22" fmla="*/ f4 1 3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52"/>
                <a:gd name="f31" fmla="*/ f27 1 31"/>
                <a:gd name="f32" fmla="*/ 0 f28 1"/>
                <a:gd name="f33" fmla="*/ 7 f27 1"/>
                <a:gd name="f34" fmla="*/ 27 f28 1"/>
                <a:gd name="f35" fmla="*/ 0 f27 1"/>
                <a:gd name="f36" fmla="*/ 52 f28 1"/>
                <a:gd name="f37" fmla="*/ 20 f27 1"/>
                <a:gd name="f38" fmla="+- f29 0 f1"/>
                <a:gd name="f39" fmla="*/ f32 1 52"/>
                <a:gd name="f40" fmla="*/ f33 1 31"/>
                <a:gd name="f41" fmla="*/ f34 1 52"/>
                <a:gd name="f42" fmla="*/ f35 1 31"/>
                <a:gd name="f43" fmla="*/ f36 1 52"/>
                <a:gd name="f44" fmla="*/ f37 1 31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52" h="31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8"/>
                    <a:pt x="f15" y="f16"/>
                    <a:pt x="f6" y="f17"/>
                  </a:cubicBezTo>
                  <a:cubicBezTo>
                    <a:pt x="f7" y="f7"/>
                    <a:pt x="f18" y="f19"/>
                    <a:pt x="f5" y="f8"/>
                  </a:cubicBezTo>
                  <a:close/>
                </a:path>
              </a:pathLst>
            </a:custGeom>
            <a:solidFill>
              <a:srgbClr val="F3EC9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63">
              <a:extLst>
                <a:ext uri="{FF2B5EF4-FFF2-40B4-BE49-F238E27FC236}">
                  <a16:creationId xmlns:a16="http://schemas.microsoft.com/office/drawing/2014/main" id="{45BD65EE-39D8-28F1-32C9-FDB259942B81}"/>
                </a:ext>
              </a:extLst>
            </p:cNvPr>
            <p:cNvSpPr/>
            <p:nvPr/>
          </p:nvSpPr>
          <p:spPr>
            <a:xfrm>
              <a:off x="15543208" y="8477246"/>
              <a:ext cx="325434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28"/>
                <a:gd name="f8" fmla="val 4"/>
                <a:gd name="f9" fmla="val 10"/>
                <a:gd name="f10" fmla="val 21"/>
                <a:gd name="f11" fmla="val 32"/>
                <a:gd name="f12" fmla="val 1"/>
                <a:gd name="f13" fmla="val 37"/>
                <a:gd name="f14" fmla="val 5"/>
                <a:gd name="f15" fmla="val 6"/>
                <a:gd name="f16" fmla="val 44"/>
                <a:gd name="f17" fmla="val 16"/>
                <a:gd name="f18" fmla="val 29"/>
                <a:gd name="f19" fmla="val 19"/>
                <a:gd name="f20" fmla="val 26"/>
                <a:gd name="f21" fmla="+- 0 0 -90"/>
                <a:gd name="f22" fmla="*/ f3 1 47"/>
                <a:gd name="f23" fmla="*/ f4 1 2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7"/>
                <a:gd name="f32" fmla="*/ f28 1 28"/>
                <a:gd name="f33" fmla="*/ 0 f29 1"/>
                <a:gd name="f34" fmla="*/ 4 f28 1"/>
                <a:gd name="f35" fmla="*/ 32 f29 1"/>
                <a:gd name="f36" fmla="*/ 1 f28 1"/>
                <a:gd name="f37" fmla="*/ 44 f29 1"/>
                <a:gd name="f38" fmla="*/ 16 f28 1"/>
                <a:gd name="f39" fmla="+- f30 0 f1"/>
                <a:gd name="f40" fmla="*/ f33 1 47"/>
                <a:gd name="f41" fmla="*/ f34 1 29"/>
                <a:gd name="f42" fmla="*/ f35 1 47"/>
                <a:gd name="f43" fmla="*/ f36 1 29"/>
                <a:gd name="f44" fmla="*/ f37 1 47"/>
                <a:gd name="f45" fmla="*/ f38 1 29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47" h="28">
                  <a:moveTo>
                    <a:pt x="f5" y="f8"/>
                  </a:moveTo>
                  <a:cubicBezTo>
                    <a:pt x="f9" y="f5"/>
                    <a:pt x="f10" y="f5"/>
                    <a:pt x="f11" y="f12"/>
                  </a:cubicBezTo>
                  <a:cubicBezTo>
                    <a:pt x="f13" y="f14"/>
                    <a:pt x="f6" y="f15"/>
                    <a:pt x="f16" y="f17"/>
                  </a:cubicBezTo>
                  <a:cubicBezTo>
                    <a:pt x="f7" y="f18"/>
                    <a:pt x="f19" y="f20"/>
                    <a:pt x="f5" y="f8"/>
                  </a:cubicBezTo>
                  <a:close/>
                </a:path>
              </a:pathLst>
            </a:custGeom>
            <a:solidFill>
              <a:srgbClr val="F2ED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64">
              <a:extLst>
                <a:ext uri="{FF2B5EF4-FFF2-40B4-BE49-F238E27FC236}">
                  <a16:creationId xmlns:a16="http://schemas.microsoft.com/office/drawing/2014/main" id="{3DEAD642-92FA-A4C0-71F8-BE5E1A48A272}"/>
                </a:ext>
              </a:extLst>
            </p:cNvPr>
            <p:cNvSpPr/>
            <p:nvPr/>
          </p:nvSpPr>
          <p:spPr>
            <a:xfrm>
              <a:off x="16430624" y="8372475"/>
              <a:ext cx="39528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25"/>
                <a:gd name="f8" fmla="val 5"/>
                <a:gd name="f9" fmla="val 14"/>
                <a:gd name="f10" fmla="val 3"/>
                <a:gd name="f11" fmla="val 27"/>
                <a:gd name="f12" fmla="val 2"/>
                <a:gd name="f13" fmla="val 40"/>
                <a:gd name="f14" fmla="val 11"/>
                <a:gd name="f15" fmla="val 54"/>
                <a:gd name="f16" fmla="val 8"/>
                <a:gd name="f17" fmla="val 17"/>
                <a:gd name="f18" fmla="val 49"/>
                <a:gd name="f19" fmla="val 23"/>
                <a:gd name="f20" fmla="val 31"/>
                <a:gd name="f21" fmla="val 21"/>
                <a:gd name="f22" fmla="val 16"/>
                <a:gd name="f23" fmla="+- 0 0 -90"/>
                <a:gd name="f24" fmla="*/ f3 1 57"/>
                <a:gd name="f25" fmla="*/ f4 1 2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57"/>
                <a:gd name="f34" fmla="*/ f30 1 25"/>
                <a:gd name="f35" fmla="*/ 0 f31 1"/>
                <a:gd name="f36" fmla="*/ 5 f30 1"/>
                <a:gd name="f37" fmla="*/ 40 f31 1"/>
                <a:gd name="f38" fmla="*/ 0 f30 1"/>
                <a:gd name="f39" fmla="*/ 57 f31 1"/>
                <a:gd name="f40" fmla="*/ 17 f30 1"/>
                <a:gd name="f41" fmla="*/ 31 f31 1"/>
                <a:gd name="f42" fmla="*/ 23 f30 1"/>
                <a:gd name="f43" fmla="+- f32 0 f1"/>
                <a:gd name="f44" fmla="*/ f35 1 57"/>
                <a:gd name="f45" fmla="*/ f36 1 25"/>
                <a:gd name="f46" fmla="*/ f37 1 57"/>
                <a:gd name="f47" fmla="*/ f38 1 25"/>
                <a:gd name="f48" fmla="*/ f39 1 57"/>
                <a:gd name="f49" fmla="*/ f40 1 25"/>
                <a:gd name="f50" fmla="*/ f41 1 57"/>
                <a:gd name="f51" fmla="*/ f42 1 2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57" h="2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8" y="f7"/>
                    <a:pt x="f13" y="f19"/>
                    <a:pt x="f20" y="f19"/>
                  </a:cubicBezTo>
                  <a:cubicBezTo>
                    <a:pt x="f21" y="f22"/>
                    <a:pt x="f16" y="f22"/>
                    <a:pt x="f5" y="f8"/>
                  </a:cubicBezTo>
                  <a:close/>
                </a:path>
              </a:pathLst>
            </a:custGeom>
            <a:solidFill>
              <a:srgbClr val="D5B2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65">
              <a:extLst>
                <a:ext uri="{FF2B5EF4-FFF2-40B4-BE49-F238E27FC236}">
                  <a16:creationId xmlns:a16="http://schemas.microsoft.com/office/drawing/2014/main" id="{62E5048F-AE66-D88D-8073-DFBB3A971F7B}"/>
                </a:ext>
              </a:extLst>
            </p:cNvPr>
            <p:cNvSpPr/>
            <p:nvPr/>
          </p:nvSpPr>
          <p:spPr>
            <a:xfrm>
              <a:off x="14163671" y="8609011"/>
              <a:ext cx="347664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5"/>
                <a:gd name="f8" fmla="val 4"/>
                <a:gd name="f9" fmla="val 12"/>
                <a:gd name="f10" fmla="val 2"/>
                <a:gd name="f11" fmla="val 38"/>
                <a:gd name="f12" fmla="val 1"/>
                <a:gd name="f13" fmla="val 45"/>
                <a:gd name="f14" fmla="val 9"/>
                <a:gd name="f15" fmla="val 48"/>
                <a:gd name="f16" fmla="val 17"/>
                <a:gd name="f17" fmla="val 34"/>
                <a:gd name="f18" fmla="val 24"/>
                <a:gd name="f19" fmla="val 21"/>
                <a:gd name="f20" fmla="val 11"/>
                <a:gd name="f21" fmla="val 8"/>
                <a:gd name="f22" fmla="val 5"/>
                <a:gd name="f23" fmla="+- 0 0 -90"/>
                <a:gd name="f24" fmla="*/ f3 1 50"/>
                <a:gd name="f25" fmla="*/ f4 1 2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50"/>
                <a:gd name="f34" fmla="*/ f30 1 25"/>
                <a:gd name="f35" fmla="*/ 0 f31 1"/>
                <a:gd name="f36" fmla="*/ 4 f30 1"/>
                <a:gd name="f37" fmla="*/ 38 f31 1"/>
                <a:gd name="f38" fmla="*/ 1 f30 1"/>
                <a:gd name="f39" fmla="*/ 48 f31 1"/>
                <a:gd name="f40" fmla="*/ 17 f30 1"/>
                <a:gd name="f41" fmla="*/ 11 f31 1"/>
                <a:gd name="f42" fmla="*/ 9 f30 1"/>
                <a:gd name="f43" fmla="+- f32 0 f1"/>
                <a:gd name="f44" fmla="*/ f35 1 50"/>
                <a:gd name="f45" fmla="*/ f36 1 25"/>
                <a:gd name="f46" fmla="*/ f37 1 50"/>
                <a:gd name="f47" fmla="*/ f38 1 25"/>
                <a:gd name="f48" fmla="*/ f39 1 50"/>
                <a:gd name="f49" fmla="*/ f40 1 25"/>
                <a:gd name="f50" fmla="*/ f41 1 50"/>
                <a:gd name="f51" fmla="*/ f42 1 2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50" h="25">
                  <a:moveTo>
                    <a:pt x="f5" y="f8"/>
                  </a:moveTo>
                  <a:cubicBezTo>
                    <a:pt x="f9" y="f5"/>
                    <a:pt x="f7" y="f10"/>
                    <a:pt x="f11" y="f12"/>
                  </a:cubicBezTo>
                  <a:cubicBezTo>
                    <a:pt x="f13" y="f8"/>
                    <a:pt x="f6" y="f14"/>
                    <a:pt x="f15" y="f16"/>
                  </a:cubicBezTo>
                  <a:cubicBezTo>
                    <a:pt x="f17" y="f18"/>
                    <a:pt x="f19" y="f7"/>
                    <a:pt x="f20" y="f14"/>
                  </a:cubicBezTo>
                  <a:cubicBezTo>
                    <a:pt x="f21" y="f22"/>
                    <a:pt x="f8" y="f22"/>
                    <a:pt x="f5" y="f8"/>
                  </a:cubicBezTo>
                  <a:close/>
                </a:path>
              </a:pathLst>
            </a:custGeom>
            <a:solidFill>
              <a:srgbClr val="F4EB9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66">
              <a:extLst>
                <a:ext uri="{FF2B5EF4-FFF2-40B4-BE49-F238E27FC236}">
                  <a16:creationId xmlns:a16="http://schemas.microsoft.com/office/drawing/2014/main" id="{19C5517D-FB35-DADB-A83A-8DB44F1C1ECD}"/>
                </a:ext>
              </a:extLst>
            </p:cNvPr>
            <p:cNvSpPr/>
            <p:nvPr/>
          </p:nvSpPr>
          <p:spPr>
            <a:xfrm>
              <a:off x="15147922" y="8512177"/>
              <a:ext cx="304796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4"/>
                <a:gd name="f8" fmla="val 1"/>
                <a:gd name="f9" fmla="val 4"/>
                <a:gd name="f10" fmla="val 11"/>
                <a:gd name="f11" fmla="val 3"/>
                <a:gd name="f12" fmla="val 22"/>
                <a:gd name="f13" fmla="val 2"/>
                <a:gd name="f14" fmla="val 32"/>
                <a:gd name="f15" fmla="val 33"/>
                <a:gd name="f16" fmla="val 34"/>
                <a:gd name="f17" fmla="val 5"/>
                <a:gd name="f18" fmla="val 36"/>
                <a:gd name="f19" fmla="val 7"/>
                <a:gd name="f20" fmla="val 38"/>
                <a:gd name="f21" fmla="val 13"/>
                <a:gd name="f22" fmla="val 42"/>
                <a:gd name="f23" fmla="val 18"/>
                <a:gd name="f24" fmla="val 40"/>
                <a:gd name="f25" fmla="val 23"/>
                <a:gd name="f26" fmla="val 28"/>
                <a:gd name="f27" fmla="val 20"/>
                <a:gd name="f28" fmla="val 17"/>
                <a:gd name="f29" fmla="val 9"/>
                <a:gd name="f30" fmla="val 16"/>
                <a:gd name="f31" fmla="+- 0 0 -90"/>
                <a:gd name="f32" fmla="*/ f3 1 44"/>
                <a:gd name="f33" fmla="*/ f4 1 2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4"/>
                <a:gd name="f42" fmla="*/ f38 1 24"/>
                <a:gd name="f43" fmla="*/ 1 f39 1"/>
                <a:gd name="f44" fmla="*/ 4 f38 1"/>
                <a:gd name="f45" fmla="*/ 32 f39 1"/>
                <a:gd name="f46" fmla="*/ 0 f38 1"/>
                <a:gd name="f47" fmla="*/ 36 f39 1"/>
                <a:gd name="f48" fmla="*/ 7 f38 1"/>
                <a:gd name="f49" fmla="*/ 42 f39 1"/>
                <a:gd name="f50" fmla="*/ 18 f38 1"/>
                <a:gd name="f51" fmla="*/ 28 f39 1"/>
                <a:gd name="f52" fmla="*/ 23 f38 1"/>
                <a:gd name="f53" fmla="*/ 17 f39 1"/>
                <a:gd name="f54" fmla="+- f40 0 f1"/>
                <a:gd name="f55" fmla="*/ f43 1 44"/>
                <a:gd name="f56" fmla="*/ f44 1 24"/>
                <a:gd name="f57" fmla="*/ f45 1 44"/>
                <a:gd name="f58" fmla="*/ f46 1 24"/>
                <a:gd name="f59" fmla="*/ f47 1 44"/>
                <a:gd name="f60" fmla="*/ f48 1 24"/>
                <a:gd name="f61" fmla="*/ f49 1 44"/>
                <a:gd name="f62" fmla="*/ f50 1 24"/>
                <a:gd name="f63" fmla="*/ f51 1 44"/>
                <a:gd name="f64" fmla="*/ f52 1 24"/>
                <a:gd name="f65" fmla="*/ f53 1 44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2"/>
                <a:gd name="f80" fmla="*/ f65 1 f41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3 1"/>
                <a:gd name="f95" fmla="*/ f80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85" y="f86"/>
                </a:cxn>
              </a:cxnLst>
              <a:rect l="f81" t="f84" r="f82" b="f83"/>
              <a:pathLst>
                <a:path w="44" h="24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0"/>
                    <a:pt x="f6" y="f21"/>
                    <a:pt x="f22" y="f23"/>
                  </a:cubicBezTo>
                  <a:cubicBezTo>
                    <a:pt x="f24" y="f7"/>
                    <a:pt x="f15" y="f25"/>
                    <a:pt x="f26" y="f25"/>
                  </a:cubicBezTo>
                  <a:cubicBezTo>
                    <a:pt x="f7" y="f25"/>
                    <a:pt x="f27" y="f25"/>
                    <a:pt x="f28" y="f25"/>
                  </a:cubicBezTo>
                  <a:cubicBezTo>
                    <a:pt x="f29" y="f23"/>
                    <a:pt x="f5" y="f30"/>
                    <a:pt x="f8" y="f9"/>
                  </a:cubicBezTo>
                  <a:close/>
                </a:path>
              </a:pathLst>
            </a:custGeom>
            <a:solidFill>
              <a:srgbClr val="D5B4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67">
              <a:extLst>
                <a:ext uri="{FF2B5EF4-FFF2-40B4-BE49-F238E27FC236}">
                  <a16:creationId xmlns:a16="http://schemas.microsoft.com/office/drawing/2014/main" id="{DB717618-9CCC-E300-DE0A-929CF8449E71}"/>
                </a:ext>
              </a:extLst>
            </p:cNvPr>
            <p:cNvSpPr/>
            <p:nvPr/>
          </p:nvSpPr>
          <p:spPr>
            <a:xfrm>
              <a:off x="15848015" y="8442326"/>
              <a:ext cx="395285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24"/>
                <a:gd name="f8" fmla="val 4"/>
                <a:gd name="f9" fmla="val 13"/>
                <a:gd name="f10" fmla="val 26"/>
                <a:gd name="f11" fmla="val 1"/>
                <a:gd name="f12" fmla="val 39"/>
                <a:gd name="f13" fmla="val 49"/>
                <a:gd name="f14" fmla="val 2"/>
                <a:gd name="f15" fmla="val 5"/>
                <a:gd name="f16" fmla="val 56"/>
                <a:gd name="f17" fmla="val 17"/>
                <a:gd name="f18" fmla="val 48"/>
                <a:gd name="f19" fmla="val 40"/>
                <a:gd name="f20" fmla="val 20"/>
                <a:gd name="f21" fmla="val 31"/>
                <a:gd name="f22" fmla="val 21"/>
                <a:gd name="f23" fmla="val 15"/>
                <a:gd name="f24" fmla="val 9"/>
                <a:gd name="f25" fmla="+- 0 0 -90"/>
                <a:gd name="f26" fmla="*/ f3 1 57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57"/>
                <a:gd name="f36" fmla="*/ f32 1 24"/>
                <a:gd name="f37" fmla="*/ 0 f33 1"/>
                <a:gd name="f38" fmla="*/ 4 f32 1"/>
                <a:gd name="f39" fmla="*/ 39 f33 1"/>
                <a:gd name="f40" fmla="*/ 1 f32 1"/>
                <a:gd name="f41" fmla="*/ 56 f33 1"/>
                <a:gd name="f42" fmla="*/ 17 f32 1"/>
                <a:gd name="f43" fmla="*/ 31 f33 1"/>
                <a:gd name="f44" fmla="*/ 21 f32 1"/>
                <a:gd name="f45" fmla="+- f34 0 f1"/>
                <a:gd name="f46" fmla="*/ f37 1 57"/>
                <a:gd name="f47" fmla="*/ f38 1 24"/>
                <a:gd name="f48" fmla="*/ f39 1 57"/>
                <a:gd name="f49" fmla="*/ f40 1 24"/>
                <a:gd name="f50" fmla="*/ f41 1 57"/>
                <a:gd name="f51" fmla="*/ f42 1 24"/>
                <a:gd name="f52" fmla="*/ f43 1 57"/>
                <a:gd name="f53" fmla="*/ f44 1 24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57" h="24">
                  <a:moveTo>
                    <a:pt x="f5" y="f8"/>
                  </a:moveTo>
                  <a:cubicBezTo>
                    <a:pt x="f9" y="f5"/>
                    <a:pt x="f10" y="f11"/>
                    <a:pt x="f12" y="f11"/>
                  </a:cubicBezTo>
                  <a:cubicBezTo>
                    <a:pt x="f13" y="f14"/>
                    <a:pt x="f6" y="f15"/>
                    <a:pt x="f16" y="f17"/>
                  </a:cubicBezTo>
                  <a:cubicBezTo>
                    <a:pt x="f18" y="f7"/>
                    <a:pt x="f19" y="f20"/>
                    <a:pt x="f21" y="f22"/>
                  </a:cubicBezTo>
                  <a:cubicBezTo>
                    <a:pt x="f22" y="f23"/>
                    <a:pt x="f24" y="f9"/>
                    <a:pt x="f5" y="f8"/>
                  </a:cubicBezTo>
                  <a:close/>
                </a:path>
              </a:pathLst>
            </a:custGeom>
            <a:solidFill>
              <a:srgbClr val="F4C6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68">
              <a:extLst>
                <a:ext uri="{FF2B5EF4-FFF2-40B4-BE49-F238E27FC236}">
                  <a16:creationId xmlns:a16="http://schemas.microsoft.com/office/drawing/2014/main" id="{50FD01CE-F2AC-99D2-D1DB-80BDD72C0F39}"/>
                </a:ext>
              </a:extLst>
            </p:cNvPr>
            <p:cNvSpPr/>
            <p:nvPr/>
          </p:nvSpPr>
          <p:spPr>
            <a:xfrm>
              <a:off x="13061947" y="8720139"/>
              <a:ext cx="292095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5"/>
                <a:gd name="f8" fmla="val 5"/>
                <a:gd name="f9" fmla="val 2"/>
                <a:gd name="f10" fmla="val 13"/>
                <a:gd name="f11" fmla="val 1"/>
                <a:gd name="f12" fmla="val 20"/>
                <a:gd name="f13" fmla="val 28"/>
                <a:gd name="f14" fmla="val 39"/>
                <a:gd name="f15" fmla="val 7"/>
                <a:gd name="f16" fmla="val 17"/>
                <a:gd name="f17" fmla="val 32"/>
                <a:gd name="f18" fmla="val 21"/>
                <a:gd name="f19" fmla="val 19"/>
                <a:gd name="f20" fmla="val 10"/>
                <a:gd name="f21" fmla="val 4"/>
                <a:gd name="f22" fmla="val 16"/>
                <a:gd name="f23" fmla="+- 0 0 -90"/>
                <a:gd name="f24" fmla="*/ f3 1 42"/>
                <a:gd name="f25" fmla="*/ f4 1 2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2"/>
                <a:gd name="f34" fmla="*/ f30 1 25"/>
                <a:gd name="f35" fmla="*/ 5 f31 1"/>
                <a:gd name="f36" fmla="*/ 2 f30 1"/>
                <a:gd name="f37" fmla="*/ 28 f31 1"/>
                <a:gd name="f38" fmla="*/ 0 f30 1"/>
                <a:gd name="f39" fmla="*/ 42 f31 1"/>
                <a:gd name="f40" fmla="*/ 17 f30 1"/>
                <a:gd name="f41" fmla="*/ 10 f31 1"/>
                <a:gd name="f42" fmla="*/ 21 f30 1"/>
                <a:gd name="f43" fmla="+- f32 0 f1"/>
                <a:gd name="f44" fmla="*/ f35 1 42"/>
                <a:gd name="f45" fmla="*/ f36 1 25"/>
                <a:gd name="f46" fmla="*/ f37 1 42"/>
                <a:gd name="f47" fmla="*/ f38 1 25"/>
                <a:gd name="f48" fmla="*/ f39 1 42"/>
                <a:gd name="f49" fmla="*/ f40 1 25"/>
                <a:gd name="f50" fmla="*/ f41 1 42"/>
                <a:gd name="f51" fmla="*/ f42 1 25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2" h="25">
                  <a:moveTo>
                    <a:pt x="f8" y="f9"/>
                  </a:moveTo>
                  <a:cubicBezTo>
                    <a:pt x="f10" y="f11"/>
                    <a:pt x="f12" y="f5"/>
                    <a:pt x="f13" y="f5"/>
                  </a:cubicBezTo>
                  <a:cubicBezTo>
                    <a:pt x="f14" y="f5"/>
                    <a:pt x="f6" y="f15"/>
                    <a:pt x="f6" y="f16"/>
                  </a:cubicBezTo>
                  <a:cubicBezTo>
                    <a:pt x="f17" y="f7"/>
                    <a:pt x="f18" y="f19"/>
                    <a:pt x="f20" y="f18"/>
                  </a:cubicBezTo>
                  <a:cubicBezTo>
                    <a:pt x="f21" y="f22"/>
                    <a:pt x="f5" y="f20"/>
                    <a:pt x="f8" y="f9"/>
                  </a:cubicBezTo>
                  <a:close/>
                </a:path>
              </a:pathLst>
            </a:custGeom>
            <a:solidFill>
              <a:srgbClr val="BDDE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69">
              <a:extLst>
                <a:ext uri="{FF2B5EF4-FFF2-40B4-BE49-F238E27FC236}">
                  <a16:creationId xmlns:a16="http://schemas.microsoft.com/office/drawing/2014/main" id="{03F8E3F3-9F70-CA94-38DC-FA74DEFB2DE3}"/>
                </a:ext>
              </a:extLst>
            </p:cNvPr>
            <p:cNvSpPr/>
            <p:nvPr/>
          </p:nvSpPr>
          <p:spPr>
            <a:xfrm>
              <a:off x="14760573" y="8553453"/>
              <a:ext cx="331790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24"/>
                <a:gd name="f8" fmla="val 5"/>
                <a:gd name="f9" fmla="val 3"/>
                <a:gd name="f10" fmla="val 14"/>
                <a:gd name="f11" fmla="val 23"/>
                <a:gd name="f12" fmla="val 1"/>
                <a:gd name="f13" fmla="val 32"/>
                <a:gd name="f14" fmla="val 38"/>
                <a:gd name="f15" fmla="val 6"/>
                <a:gd name="f16" fmla="val 45"/>
                <a:gd name="f17" fmla="val 18"/>
                <a:gd name="f18" fmla="val 36"/>
                <a:gd name="f19" fmla="val 26"/>
                <a:gd name="f20" fmla="val 20"/>
                <a:gd name="f21" fmla="val 17"/>
                <a:gd name="f22" fmla="val 21"/>
                <a:gd name="f23" fmla="val 11"/>
                <a:gd name="f24" fmla="val 16"/>
                <a:gd name="f25" fmla="val 15"/>
                <a:gd name="f26" fmla="+- 0 0 -90"/>
                <a:gd name="f27" fmla="*/ f3 1 48"/>
                <a:gd name="f28" fmla="*/ f4 1 2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8"/>
                <a:gd name="f37" fmla="*/ f33 1 24"/>
                <a:gd name="f38" fmla="*/ 5 f34 1"/>
                <a:gd name="f39" fmla="*/ 3 f33 1"/>
                <a:gd name="f40" fmla="*/ 32 f34 1"/>
                <a:gd name="f41" fmla="*/ 1 f33 1"/>
                <a:gd name="f42" fmla="*/ 45 f34 1"/>
                <a:gd name="f43" fmla="*/ 18 f33 1"/>
                <a:gd name="f44" fmla="*/ 17 f34 1"/>
                <a:gd name="f45" fmla="*/ 21 f33 1"/>
                <a:gd name="f46" fmla="+- f35 0 f1"/>
                <a:gd name="f47" fmla="*/ f38 1 48"/>
                <a:gd name="f48" fmla="*/ f39 1 24"/>
                <a:gd name="f49" fmla="*/ f40 1 48"/>
                <a:gd name="f50" fmla="*/ f41 1 24"/>
                <a:gd name="f51" fmla="*/ f42 1 48"/>
                <a:gd name="f52" fmla="*/ f43 1 24"/>
                <a:gd name="f53" fmla="*/ f44 1 48"/>
                <a:gd name="f54" fmla="*/ f45 1 24"/>
                <a:gd name="f55" fmla="*/ 0 1 f36"/>
                <a:gd name="f56" fmla="*/ f30 1 f36"/>
                <a:gd name="f57" fmla="*/ 0 1 f37"/>
                <a:gd name="f58" fmla="*/ f31 1 f37"/>
                <a:gd name="f59" fmla="*/ f47 1 f36"/>
                <a:gd name="f60" fmla="*/ f48 1 f37"/>
                <a:gd name="f61" fmla="*/ f49 1 f36"/>
                <a:gd name="f62" fmla="*/ f50 1 f37"/>
                <a:gd name="f63" fmla="*/ f51 1 f36"/>
                <a:gd name="f64" fmla="*/ f52 1 f37"/>
                <a:gd name="f65" fmla="*/ f53 1 f36"/>
                <a:gd name="f66" fmla="*/ f54 1 f37"/>
                <a:gd name="f67" fmla="*/ f55 f27 1"/>
                <a:gd name="f68" fmla="*/ f56 f27 1"/>
                <a:gd name="f69" fmla="*/ f58 f28 1"/>
                <a:gd name="f70" fmla="*/ f57 f28 1"/>
                <a:gd name="f71" fmla="*/ f59 f27 1"/>
                <a:gd name="f72" fmla="*/ f60 f28 1"/>
                <a:gd name="f73" fmla="*/ f61 f27 1"/>
                <a:gd name="f74" fmla="*/ f62 f28 1"/>
                <a:gd name="f75" fmla="*/ f63 f27 1"/>
                <a:gd name="f76" fmla="*/ f64 f28 1"/>
                <a:gd name="f77" fmla="*/ f65 f27 1"/>
                <a:gd name="f78" fmla="*/ f6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1" y="f72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1" y="f72"/>
                </a:cxn>
              </a:cxnLst>
              <a:rect l="f67" t="f70" r="f68" b="f69"/>
              <a:pathLst>
                <a:path w="48" h="24">
                  <a:moveTo>
                    <a:pt x="f8" y="f9"/>
                  </a:moveTo>
                  <a:cubicBezTo>
                    <a:pt x="f10" y="f5"/>
                    <a:pt x="f11" y="f12"/>
                    <a:pt x="f13" y="f12"/>
                  </a:cubicBezTo>
                  <a:cubicBezTo>
                    <a:pt x="f14" y="f8"/>
                    <a:pt x="f6" y="f15"/>
                    <a:pt x="f16" y="f17"/>
                  </a:cubicBezTo>
                  <a:cubicBezTo>
                    <a:pt x="f18" y="f7"/>
                    <a:pt x="f19" y="f20"/>
                    <a:pt x="f21" y="f22"/>
                  </a:cubicBezTo>
                  <a:cubicBezTo>
                    <a:pt x="f23" y="f24"/>
                    <a:pt x="f5" y="f25"/>
                    <a:pt x="f8" y="f9"/>
                  </a:cubicBezTo>
                  <a:close/>
                </a:path>
              </a:pathLst>
            </a:custGeom>
            <a:solidFill>
              <a:srgbClr val="F9E9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0">
              <a:extLst>
                <a:ext uri="{FF2B5EF4-FFF2-40B4-BE49-F238E27FC236}">
                  <a16:creationId xmlns:a16="http://schemas.microsoft.com/office/drawing/2014/main" id="{3307015E-B2CF-068B-BE6C-BE5C54733606}"/>
                </a:ext>
              </a:extLst>
            </p:cNvPr>
            <p:cNvSpPr/>
            <p:nvPr/>
          </p:nvSpPr>
          <p:spPr>
            <a:xfrm>
              <a:off x="12495211" y="8761415"/>
              <a:ext cx="255583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0"/>
                <a:gd name="f8" fmla="val 5"/>
                <a:gd name="f9" fmla="val 13"/>
                <a:gd name="f10" fmla="val 21"/>
                <a:gd name="f11" fmla="val 29"/>
                <a:gd name="f12" fmla="val 19"/>
                <a:gd name="f13" fmla="val 3"/>
                <a:gd name="f14" fmla="val 14"/>
                <a:gd name="f15" fmla="val 1"/>
                <a:gd name="f16" fmla="val 8"/>
                <a:gd name="f17" fmla="+- 0 0 -90"/>
                <a:gd name="f18" fmla="*/ f3 1 37"/>
                <a:gd name="f19" fmla="*/ f4 1 2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7"/>
                <a:gd name="f28" fmla="*/ f24 1 20"/>
                <a:gd name="f29" fmla="*/ 5 f25 1"/>
                <a:gd name="f30" fmla="*/ 0 f24 1"/>
                <a:gd name="f31" fmla="*/ 29 f25 1"/>
                <a:gd name="f32" fmla="*/ 19 f24 1"/>
                <a:gd name="f33" fmla="*/ 0 f25 1"/>
                <a:gd name="f34" fmla="*/ 3 f24 1"/>
                <a:gd name="f35" fmla="+- f26 0 f1"/>
                <a:gd name="f36" fmla="*/ f29 1 37"/>
                <a:gd name="f37" fmla="*/ f30 1 20"/>
                <a:gd name="f38" fmla="*/ f31 1 37"/>
                <a:gd name="f39" fmla="*/ f32 1 20"/>
                <a:gd name="f40" fmla="*/ f33 1 37"/>
                <a:gd name="f41" fmla="*/ f34 1 20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6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37" h="20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7"/>
                    <a:pt x="f6" y="f7"/>
                    <a:pt x="f8" y="f12"/>
                  </a:cubicBezTo>
                  <a:cubicBezTo>
                    <a:pt x="f13" y="f14"/>
                    <a:pt x="f15" y="f16"/>
                    <a:pt x="f5" y="f13"/>
                  </a:cubicBezTo>
                  <a:cubicBezTo>
                    <a:pt x="f15" y="f5"/>
                    <a:pt x="f13" y="f5"/>
                    <a:pt x="f8" y="f5"/>
                  </a:cubicBezTo>
                  <a:close/>
                </a:path>
              </a:pathLst>
            </a:custGeom>
            <a:solidFill>
              <a:srgbClr val="D6ACC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71">
              <a:extLst>
                <a:ext uri="{FF2B5EF4-FFF2-40B4-BE49-F238E27FC236}">
                  <a16:creationId xmlns:a16="http://schemas.microsoft.com/office/drawing/2014/main" id="{6D354318-FCE3-802A-D87A-687B259E2101}"/>
                </a:ext>
              </a:extLst>
            </p:cNvPr>
            <p:cNvSpPr/>
            <p:nvPr/>
          </p:nvSpPr>
          <p:spPr>
            <a:xfrm>
              <a:off x="12888916" y="8720139"/>
              <a:ext cx="242882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5"/>
                <a:gd name="f8" fmla="val 30"/>
                <a:gd name="f9" fmla="val 2"/>
                <a:gd name="f10" fmla="val 32"/>
                <a:gd name="f11" fmla="val 8"/>
                <a:gd name="f12" fmla="val 33"/>
                <a:gd name="f13" fmla="val 15"/>
                <a:gd name="f14" fmla="val 21"/>
                <a:gd name="f15" fmla="val 20"/>
                <a:gd name="f16" fmla="val 22"/>
                <a:gd name="f17" fmla="val 4"/>
                <a:gd name="f18" fmla="val 9"/>
                <a:gd name="f19" fmla="+- 0 0 -90"/>
                <a:gd name="f20" fmla="*/ f3 1 35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5"/>
                <a:gd name="f30" fmla="*/ f26 1 25"/>
                <a:gd name="f31" fmla="*/ 30 f27 1"/>
                <a:gd name="f32" fmla="*/ 2 f26 1"/>
                <a:gd name="f33" fmla="*/ 35 f27 1"/>
                <a:gd name="f34" fmla="*/ 21 f26 1"/>
                <a:gd name="f35" fmla="*/ 0 f27 1"/>
                <a:gd name="f36" fmla="*/ 4 f26 1"/>
                <a:gd name="f37" fmla="+- f28 0 f1"/>
                <a:gd name="f38" fmla="*/ f31 1 35"/>
                <a:gd name="f39" fmla="*/ f32 1 25"/>
                <a:gd name="f40" fmla="*/ f33 1 35"/>
                <a:gd name="f41" fmla="*/ f34 1 25"/>
                <a:gd name="f42" fmla="*/ f35 1 35"/>
                <a:gd name="f43" fmla="*/ f36 1 25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5" h="25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7"/>
                    <a:pt x="f5" y="f17"/>
                  </a:cubicBezTo>
                  <a:cubicBezTo>
                    <a:pt x="f18" y="f5"/>
                    <a:pt x="f15" y="f9"/>
                    <a:pt x="f8" y="f9"/>
                  </a:cubicBezTo>
                  <a:close/>
                </a:path>
              </a:pathLst>
            </a:custGeom>
            <a:solidFill>
              <a:srgbClr val="F5EC9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72">
              <a:extLst>
                <a:ext uri="{FF2B5EF4-FFF2-40B4-BE49-F238E27FC236}">
                  <a16:creationId xmlns:a16="http://schemas.microsoft.com/office/drawing/2014/main" id="{0D593463-8FC7-1F95-A316-D6F215533590}"/>
                </a:ext>
              </a:extLst>
            </p:cNvPr>
            <p:cNvSpPr/>
            <p:nvPr/>
          </p:nvSpPr>
          <p:spPr>
            <a:xfrm>
              <a:off x="16117891" y="8413751"/>
              <a:ext cx="319089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4"/>
                <a:gd name="f8" fmla="val 17"/>
                <a:gd name="f9" fmla="val 21"/>
                <a:gd name="f10" fmla="val 14"/>
                <a:gd name="f11" fmla="val 5"/>
                <a:gd name="f12" fmla="val 11"/>
                <a:gd name="f13" fmla="val 10"/>
                <a:gd name="f14" fmla="val 1"/>
                <a:gd name="f15" fmla="val 32"/>
                <a:gd name="f16" fmla="val 37"/>
                <a:gd name="f17" fmla="val 6"/>
                <a:gd name="f18" fmla="val 7"/>
                <a:gd name="f19" fmla="val 42"/>
                <a:gd name="f20" fmla="val 34"/>
                <a:gd name="f21" fmla="val 25"/>
                <a:gd name="f22" fmla="val 20"/>
                <a:gd name="f23" fmla="+- 0 0 -90"/>
                <a:gd name="f24" fmla="*/ f3 1 46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6"/>
                <a:gd name="f34" fmla="*/ f30 1 24"/>
                <a:gd name="f35" fmla="*/ 17 f31 1"/>
                <a:gd name="f36" fmla="*/ 21 f30 1"/>
                <a:gd name="f37" fmla="*/ 0 f31 1"/>
                <a:gd name="f38" fmla="*/ 5 f30 1"/>
                <a:gd name="f39" fmla="*/ 32 f31 1"/>
                <a:gd name="f40" fmla="*/ 1 f30 1"/>
                <a:gd name="f41" fmla="*/ 42 f31 1"/>
                <a:gd name="f42" fmla="*/ 17 f30 1"/>
                <a:gd name="f43" fmla="+- f32 0 f1"/>
                <a:gd name="f44" fmla="*/ f35 1 46"/>
                <a:gd name="f45" fmla="*/ f36 1 24"/>
                <a:gd name="f46" fmla="*/ f37 1 46"/>
                <a:gd name="f47" fmla="*/ f38 1 24"/>
                <a:gd name="f48" fmla="*/ f39 1 46"/>
                <a:gd name="f49" fmla="*/ f40 1 24"/>
                <a:gd name="f50" fmla="*/ f41 1 46"/>
                <a:gd name="f51" fmla="*/ f42 1 2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6" h="24">
                  <a:moveTo>
                    <a:pt x="f8" y="f9"/>
                  </a:moveTo>
                  <a:cubicBezTo>
                    <a:pt x="f10" y="f10"/>
                    <a:pt x="f11" y="f12"/>
                    <a:pt x="f5" y="f11"/>
                  </a:cubicBezTo>
                  <a:cubicBezTo>
                    <a:pt x="f13" y="f5"/>
                    <a:pt x="f9" y="f14"/>
                    <a:pt x="f15" y="f14"/>
                  </a:cubicBezTo>
                  <a:cubicBezTo>
                    <a:pt x="f16" y="f17"/>
                    <a:pt x="f6" y="f18"/>
                    <a:pt x="f19" y="f8"/>
                  </a:cubicBezTo>
                  <a:cubicBezTo>
                    <a:pt x="f20" y="f7"/>
                    <a:pt x="f21" y="f22"/>
                    <a:pt x="f8" y="f9"/>
                  </a:cubicBezTo>
                  <a:close/>
                </a:path>
              </a:pathLst>
            </a:custGeom>
            <a:solidFill>
              <a:srgbClr val="F3EB9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73">
              <a:extLst>
                <a:ext uri="{FF2B5EF4-FFF2-40B4-BE49-F238E27FC236}">
                  <a16:creationId xmlns:a16="http://schemas.microsoft.com/office/drawing/2014/main" id="{BE62728F-DA24-93C8-A147-B22053881F92}"/>
                </a:ext>
              </a:extLst>
            </p:cNvPr>
            <p:cNvSpPr/>
            <p:nvPr/>
          </p:nvSpPr>
          <p:spPr>
            <a:xfrm>
              <a:off x="13831891" y="8629650"/>
              <a:ext cx="277813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3"/>
                <a:gd name="f8" fmla="val 2"/>
                <a:gd name="f9" fmla="val 6"/>
                <a:gd name="f10" fmla="val 11"/>
                <a:gd name="f11" fmla="val 21"/>
                <a:gd name="f12" fmla="val 31"/>
                <a:gd name="f13" fmla="val 22"/>
                <a:gd name="f14" fmla="val 3"/>
                <a:gd name="f15" fmla="val 19"/>
                <a:gd name="f16" fmla="val 14"/>
                <a:gd name="f17" fmla="+- 0 0 -90"/>
                <a:gd name="f18" fmla="*/ f3 1 40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40"/>
                <a:gd name="f28" fmla="*/ f24 1 23"/>
                <a:gd name="f29" fmla="*/ 2 f25 1"/>
                <a:gd name="f30" fmla="*/ 6 f24 1"/>
                <a:gd name="f31" fmla="*/ 31 f25 1"/>
                <a:gd name="f32" fmla="*/ 2 f24 1"/>
                <a:gd name="f33" fmla="*/ 11 f25 1"/>
                <a:gd name="f34" fmla="*/ 22 f24 1"/>
                <a:gd name="f35" fmla="+- f26 0 f1"/>
                <a:gd name="f36" fmla="*/ f29 1 40"/>
                <a:gd name="f37" fmla="*/ f30 1 23"/>
                <a:gd name="f38" fmla="*/ f31 1 40"/>
                <a:gd name="f39" fmla="*/ f32 1 23"/>
                <a:gd name="f40" fmla="*/ f33 1 40"/>
                <a:gd name="f41" fmla="*/ f34 1 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40" h="23">
                  <a:moveTo>
                    <a:pt x="f8" y="f9"/>
                  </a:moveTo>
                  <a:cubicBezTo>
                    <a:pt x="f10" y="f5"/>
                    <a:pt x="f11" y="f8"/>
                    <a:pt x="f12" y="f8"/>
                  </a:cubicBezTo>
                  <a:cubicBezTo>
                    <a:pt x="f6" y="f7"/>
                    <a:pt x="f6" y="f7"/>
                    <a:pt x="f10" y="f13"/>
                  </a:cubicBezTo>
                  <a:cubicBezTo>
                    <a:pt x="f14" y="f15"/>
                    <a:pt x="f5" y="f16"/>
                    <a:pt x="f8" y="f9"/>
                  </a:cubicBezTo>
                  <a:close/>
                </a:path>
              </a:pathLst>
            </a:custGeom>
            <a:solidFill>
              <a:srgbClr val="D3ADC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74">
              <a:extLst>
                <a:ext uri="{FF2B5EF4-FFF2-40B4-BE49-F238E27FC236}">
                  <a16:creationId xmlns:a16="http://schemas.microsoft.com/office/drawing/2014/main" id="{8ACF34EC-9074-AD52-6E6D-755842E6563D}"/>
                </a:ext>
              </a:extLst>
            </p:cNvPr>
            <p:cNvSpPr/>
            <p:nvPr/>
          </p:nvSpPr>
          <p:spPr>
            <a:xfrm>
              <a:off x="15765463" y="8469309"/>
              <a:ext cx="296859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25"/>
                <a:gd name="f8" fmla="val 12"/>
                <a:gd name="f9" fmla="val 26"/>
                <a:gd name="f10" fmla="val 36"/>
                <a:gd name="f11" fmla="val 7"/>
                <a:gd name="f12" fmla="val 17"/>
                <a:gd name="f13" fmla="val 33"/>
                <a:gd name="f14" fmla="val 23"/>
                <a:gd name="f15" fmla="val 10"/>
                <a:gd name="f16" fmla="val 2"/>
                <a:gd name="f17" fmla="val 4"/>
                <a:gd name="f18" fmla="val 1"/>
                <a:gd name="f19" fmla="val 8"/>
                <a:gd name="f20" fmla="+- 0 0 -90"/>
                <a:gd name="f21" fmla="*/ f3 1 43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43"/>
                <a:gd name="f31" fmla="*/ f27 1 25"/>
                <a:gd name="f32" fmla="*/ 12 f28 1"/>
                <a:gd name="f33" fmla="*/ 0 f27 1"/>
                <a:gd name="f34" fmla="*/ 43 f28 1"/>
                <a:gd name="f35" fmla="*/ 17 f27 1"/>
                <a:gd name="f36" fmla="*/ 0 f28 1"/>
                <a:gd name="f37" fmla="*/ 2 f27 1"/>
                <a:gd name="f38" fmla="+- f29 0 f1"/>
                <a:gd name="f39" fmla="*/ f32 1 43"/>
                <a:gd name="f40" fmla="*/ f33 1 25"/>
                <a:gd name="f41" fmla="*/ f34 1 43"/>
                <a:gd name="f42" fmla="*/ f35 1 25"/>
                <a:gd name="f43" fmla="*/ f36 1 43"/>
                <a:gd name="f44" fmla="*/ f37 1 2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59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43" h="25">
                  <a:moveTo>
                    <a:pt x="f8" y="f5"/>
                  </a:moveTo>
                  <a:cubicBezTo>
                    <a:pt x="f9" y="f5"/>
                    <a:pt x="f10" y="f11"/>
                    <a:pt x="f6" y="f12"/>
                  </a:cubicBezTo>
                  <a:cubicBezTo>
                    <a:pt x="f13" y="f12"/>
                    <a:pt x="f14" y="f7"/>
                    <a:pt x="f8" y="f12"/>
                  </a:cubicBezTo>
                  <a:cubicBezTo>
                    <a:pt x="f15" y="f15"/>
                    <a:pt x="f5" y="f15"/>
                    <a:pt x="f5" y="f16"/>
                  </a:cubicBezTo>
                  <a:cubicBezTo>
                    <a:pt x="f17" y="f18"/>
                    <a:pt x="f19" y="f18"/>
                    <a:pt x="f8" y="f5"/>
                  </a:cubicBezTo>
                  <a:close/>
                </a:path>
              </a:pathLst>
            </a:custGeom>
            <a:solidFill>
              <a:srgbClr val="BAE0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75">
              <a:extLst>
                <a:ext uri="{FF2B5EF4-FFF2-40B4-BE49-F238E27FC236}">
                  <a16:creationId xmlns:a16="http://schemas.microsoft.com/office/drawing/2014/main" id="{AC82389B-FC04-1CCC-8F32-85FBF410E97F}"/>
                </a:ext>
              </a:extLst>
            </p:cNvPr>
            <p:cNvSpPr/>
            <p:nvPr/>
          </p:nvSpPr>
          <p:spPr>
            <a:xfrm>
              <a:off x="13430250" y="8670926"/>
              <a:ext cx="319089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1"/>
                <a:gd name="f8" fmla="val 5"/>
                <a:gd name="f9" fmla="val 4"/>
                <a:gd name="f10" fmla="val 16"/>
                <a:gd name="f11" fmla="val 3"/>
                <a:gd name="f12" fmla="val 26"/>
                <a:gd name="f13" fmla="val 36"/>
                <a:gd name="f14" fmla="val 1"/>
                <a:gd name="f15" fmla="val 42"/>
                <a:gd name="f16" fmla="val 6"/>
                <a:gd name="f17" fmla="val 12"/>
                <a:gd name="f18" fmla="val 41"/>
                <a:gd name="f19" fmla="val 20"/>
                <a:gd name="f20" fmla="val 32"/>
                <a:gd name="f21" fmla="val 22"/>
                <a:gd name="f22" fmla="val 13"/>
                <a:gd name="f23" fmla="val 17"/>
                <a:gd name="f24" fmla="val 14"/>
                <a:gd name="f25" fmla="+- 0 0 -90"/>
                <a:gd name="f26" fmla="*/ f3 1 46"/>
                <a:gd name="f27" fmla="*/ f4 1 2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6"/>
                <a:gd name="f36" fmla="*/ f32 1 21"/>
                <a:gd name="f37" fmla="*/ 5 f33 1"/>
                <a:gd name="f38" fmla="*/ 4 f32 1"/>
                <a:gd name="f39" fmla="*/ 36 f33 1"/>
                <a:gd name="f40" fmla="*/ 1 f32 1"/>
                <a:gd name="f41" fmla="*/ 41 f33 1"/>
                <a:gd name="f42" fmla="*/ 20 f32 1"/>
                <a:gd name="f43" fmla="*/ 13 f33 1"/>
                <a:gd name="f44" fmla="*/ 21 f32 1"/>
                <a:gd name="f45" fmla="+- f34 0 f1"/>
                <a:gd name="f46" fmla="*/ f37 1 46"/>
                <a:gd name="f47" fmla="*/ f38 1 21"/>
                <a:gd name="f48" fmla="*/ f39 1 46"/>
                <a:gd name="f49" fmla="*/ f40 1 21"/>
                <a:gd name="f50" fmla="*/ f41 1 46"/>
                <a:gd name="f51" fmla="*/ f42 1 21"/>
                <a:gd name="f52" fmla="*/ f43 1 46"/>
                <a:gd name="f53" fmla="*/ f44 1 21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6" h="21">
                  <a:moveTo>
                    <a:pt x="f8" y="f9"/>
                  </a:moveTo>
                  <a:cubicBezTo>
                    <a:pt x="f10" y="f11"/>
                    <a:pt x="f12" y="f5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19"/>
                    <a:pt x="f21" y="f19"/>
                    <a:pt x="f22" y="f7"/>
                  </a:cubicBezTo>
                  <a:cubicBezTo>
                    <a:pt x="f16" y="f23"/>
                    <a:pt x="f5" y="f24"/>
                    <a:pt x="f8" y="f9"/>
                  </a:cubicBezTo>
                  <a:close/>
                </a:path>
              </a:pathLst>
            </a:custGeom>
            <a:solidFill>
              <a:srgbClr val="F4E7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76">
              <a:extLst>
                <a:ext uri="{FF2B5EF4-FFF2-40B4-BE49-F238E27FC236}">
                  <a16:creationId xmlns:a16="http://schemas.microsoft.com/office/drawing/2014/main" id="{B6465E87-8620-C127-D559-B9E7D10DC951}"/>
                </a:ext>
              </a:extLst>
            </p:cNvPr>
            <p:cNvSpPr/>
            <p:nvPr/>
          </p:nvSpPr>
          <p:spPr>
            <a:xfrm>
              <a:off x="13679488" y="8670926"/>
              <a:ext cx="228600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4"/>
                <a:gd name="f8" fmla="val 5"/>
                <a:gd name="f9" fmla="val 20"/>
                <a:gd name="f10" fmla="val 4"/>
                <a:gd name="f11" fmla="val 14"/>
                <a:gd name="f12" fmla="val 2"/>
                <a:gd name="f13" fmla="val 7"/>
                <a:gd name="f14" fmla="val 1"/>
                <a:gd name="f15" fmla="val 8"/>
                <a:gd name="f16" fmla="val 16"/>
                <a:gd name="f17" fmla="val 27"/>
                <a:gd name="f18" fmla="val 30"/>
                <a:gd name="f19" fmla="val 10"/>
                <a:gd name="f20" fmla="val 25"/>
                <a:gd name="f21" fmla="val 15"/>
                <a:gd name="f22" fmla="val 19"/>
                <a:gd name="f23" fmla="+- 0 0 -90"/>
                <a:gd name="f24" fmla="*/ f3 1 33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3"/>
                <a:gd name="f34" fmla="*/ f30 1 24"/>
                <a:gd name="f35" fmla="*/ 5 f31 1"/>
                <a:gd name="f36" fmla="*/ 20 f30 1"/>
                <a:gd name="f37" fmla="*/ 0 f31 1"/>
                <a:gd name="f38" fmla="*/ 1 f30 1"/>
                <a:gd name="f39" fmla="*/ 24 f31 1"/>
                <a:gd name="f40" fmla="*/ 0 f30 1"/>
                <a:gd name="f41" fmla="*/ 33 f31 1"/>
                <a:gd name="f42" fmla="*/ 16 f30 1"/>
                <a:gd name="f43" fmla="+- f32 0 f1"/>
                <a:gd name="f44" fmla="*/ f35 1 33"/>
                <a:gd name="f45" fmla="*/ f36 1 24"/>
                <a:gd name="f46" fmla="*/ f37 1 33"/>
                <a:gd name="f47" fmla="*/ f38 1 24"/>
                <a:gd name="f48" fmla="*/ f39 1 33"/>
                <a:gd name="f49" fmla="*/ f40 1 24"/>
                <a:gd name="f50" fmla="*/ f41 1 33"/>
                <a:gd name="f51" fmla="*/ f42 1 2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33" h="24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14"/>
                    <a:pt x="f16" y="f5"/>
                    <a:pt x="f7" y="f5"/>
                  </a:cubicBezTo>
                  <a:cubicBezTo>
                    <a:pt x="f17" y="f8"/>
                    <a:pt x="f18" y="f19"/>
                    <a:pt x="f6" y="f16"/>
                  </a:cubicBezTo>
                  <a:cubicBezTo>
                    <a:pt x="f20" y="f7"/>
                    <a:pt x="f21" y="f22"/>
                    <a:pt x="f8" y="f9"/>
                  </a:cubicBezTo>
                  <a:close/>
                </a:path>
              </a:pathLst>
            </a:custGeom>
            <a:solidFill>
              <a:srgbClr val="BDDF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77">
              <a:extLst>
                <a:ext uri="{FF2B5EF4-FFF2-40B4-BE49-F238E27FC236}">
                  <a16:creationId xmlns:a16="http://schemas.microsoft.com/office/drawing/2014/main" id="{68466C23-EF25-26D1-8381-476CC1A71FDA}"/>
                </a:ext>
              </a:extLst>
            </p:cNvPr>
            <p:cNvSpPr/>
            <p:nvPr/>
          </p:nvSpPr>
          <p:spPr>
            <a:xfrm>
              <a:off x="14427202" y="8588373"/>
              <a:ext cx="271457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4"/>
                <a:gd name="f8" fmla="val 10"/>
                <a:gd name="f9" fmla="val 20"/>
                <a:gd name="f10" fmla="val 7"/>
                <a:gd name="f11" fmla="val 15"/>
                <a:gd name="f12" fmla="val 3"/>
                <a:gd name="f13" fmla="val 9"/>
                <a:gd name="f14" fmla="val 4"/>
                <a:gd name="f15" fmla="val 8"/>
                <a:gd name="f16" fmla="val 17"/>
                <a:gd name="f17" fmla="val 25"/>
                <a:gd name="f18" fmla="val 1"/>
                <a:gd name="f19" fmla="val 31"/>
                <a:gd name="f20" fmla="val 6"/>
                <a:gd name="f21" fmla="val 38"/>
                <a:gd name="f22" fmla="val 16"/>
                <a:gd name="f23" fmla="val 29"/>
                <a:gd name="f24" fmla="val 19"/>
                <a:gd name="f25" fmla="+- 0 0 -90"/>
                <a:gd name="f26" fmla="*/ f3 1 39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9"/>
                <a:gd name="f36" fmla="*/ f32 1 24"/>
                <a:gd name="f37" fmla="*/ 10 f33 1"/>
                <a:gd name="f38" fmla="*/ 20 f32 1"/>
                <a:gd name="f39" fmla="*/ 0 f33 1"/>
                <a:gd name="f40" fmla="*/ 4 f32 1"/>
                <a:gd name="f41" fmla="*/ 25 f33 1"/>
                <a:gd name="f42" fmla="*/ 1 f32 1"/>
                <a:gd name="f43" fmla="*/ 38 f33 1"/>
                <a:gd name="f44" fmla="*/ 16 f32 1"/>
                <a:gd name="f45" fmla="+- f34 0 f1"/>
                <a:gd name="f46" fmla="*/ f37 1 39"/>
                <a:gd name="f47" fmla="*/ f38 1 24"/>
                <a:gd name="f48" fmla="*/ f39 1 39"/>
                <a:gd name="f49" fmla="*/ f40 1 24"/>
                <a:gd name="f50" fmla="*/ f41 1 39"/>
                <a:gd name="f51" fmla="*/ f42 1 24"/>
                <a:gd name="f52" fmla="*/ f43 1 39"/>
                <a:gd name="f53" fmla="*/ f44 1 24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39" h="24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5" y="f5"/>
                    <a:pt x="f16" y="f5"/>
                    <a:pt x="f17" y="f18"/>
                  </a:cubicBezTo>
                  <a:cubicBezTo>
                    <a:pt x="f19" y="f14"/>
                    <a:pt x="f6" y="f20"/>
                    <a:pt x="f21" y="f22"/>
                  </a:cubicBezTo>
                  <a:cubicBezTo>
                    <a:pt x="f23" y="f7"/>
                    <a:pt x="f24" y="f24"/>
                    <a:pt x="f8" y="f9"/>
                  </a:cubicBezTo>
                  <a:close/>
                </a:path>
              </a:pathLst>
            </a:custGeom>
            <a:solidFill>
              <a:srgbClr val="B8D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78">
              <a:extLst>
                <a:ext uri="{FF2B5EF4-FFF2-40B4-BE49-F238E27FC236}">
                  <a16:creationId xmlns:a16="http://schemas.microsoft.com/office/drawing/2014/main" id="{5F5EF164-80D9-981A-4D3A-C0D12E7DCE90}"/>
                </a:ext>
              </a:extLst>
            </p:cNvPr>
            <p:cNvSpPr/>
            <p:nvPr/>
          </p:nvSpPr>
          <p:spPr>
            <a:xfrm>
              <a:off x="13257208" y="8691564"/>
              <a:ext cx="263520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4"/>
                <a:gd name="f8" fmla="val 30"/>
                <a:gd name="f9" fmla="val 1"/>
                <a:gd name="f10" fmla="val 29"/>
                <a:gd name="f11" fmla="val 8"/>
                <a:gd name="f12" fmla="val 36"/>
                <a:gd name="f13" fmla="val 12"/>
                <a:gd name="f14" fmla="val 18"/>
                <a:gd name="f15" fmla="val 22"/>
                <a:gd name="f16" fmla="val 20"/>
                <a:gd name="f17" fmla="val 14"/>
                <a:gd name="f18" fmla="val 21"/>
                <a:gd name="f19" fmla="val 9"/>
                <a:gd name="f20" fmla="val 15"/>
                <a:gd name="f21" fmla="val 5"/>
                <a:gd name="f22" fmla="val 4"/>
                <a:gd name="f23" fmla="val 10"/>
                <a:gd name="f24" fmla="+- 0 0 -90"/>
                <a:gd name="f25" fmla="*/ f3 1 38"/>
                <a:gd name="f26" fmla="*/ f4 1 2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8"/>
                <a:gd name="f35" fmla="*/ f31 1 24"/>
                <a:gd name="f36" fmla="*/ 30 f32 1"/>
                <a:gd name="f37" fmla="*/ 1 f31 1"/>
                <a:gd name="f38" fmla="*/ 38 f32 1"/>
                <a:gd name="f39" fmla="*/ 18 f31 1"/>
                <a:gd name="f40" fmla="*/ 14 f32 1"/>
                <a:gd name="f41" fmla="*/ 21 f31 1"/>
                <a:gd name="f42" fmla="*/ 0 f32 1"/>
                <a:gd name="f43" fmla="*/ 4 f31 1"/>
                <a:gd name="f44" fmla="+- f33 0 f1"/>
                <a:gd name="f45" fmla="*/ f36 1 38"/>
                <a:gd name="f46" fmla="*/ f37 1 24"/>
                <a:gd name="f47" fmla="*/ f38 1 38"/>
                <a:gd name="f48" fmla="*/ f39 1 24"/>
                <a:gd name="f49" fmla="*/ f40 1 38"/>
                <a:gd name="f50" fmla="*/ f41 1 24"/>
                <a:gd name="f51" fmla="*/ f42 1 38"/>
                <a:gd name="f52" fmla="*/ f43 1 24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38" h="24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8" y="f7"/>
                    <a:pt x="f15" y="f16"/>
                    <a:pt x="f17" y="f18"/>
                  </a:cubicBezTo>
                  <a:cubicBezTo>
                    <a:pt x="f19" y="f20"/>
                    <a:pt x="f21" y="f19"/>
                    <a:pt x="f5" y="f22"/>
                  </a:cubicBezTo>
                  <a:cubicBezTo>
                    <a:pt x="f23" y="f5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F4BF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79">
              <a:extLst>
                <a:ext uri="{FF2B5EF4-FFF2-40B4-BE49-F238E27FC236}">
                  <a16:creationId xmlns:a16="http://schemas.microsoft.com/office/drawing/2014/main" id="{A67C5C60-9EB0-A3DF-5D72-709D57DCB70A}"/>
                </a:ext>
              </a:extLst>
            </p:cNvPr>
            <p:cNvSpPr/>
            <p:nvPr/>
          </p:nvSpPr>
          <p:spPr>
            <a:xfrm>
              <a:off x="16340135" y="8407395"/>
              <a:ext cx="304796" cy="1254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18"/>
                <a:gd name="f8" fmla="val 10"/>
                <a:gd name="f9" fmla="val 6"/>
                <a:gd name="f10" fmla="val 13"/>
                <a:gd name="f11" fmla="val 3"/>
                <a:gd name="f12" fmla="val 7"/>
                <a:gd name="f13" fmla="val 2"/>
                <a:gd name="f14" fmla="val 4"/>
                <a:gd name="f15" fmla="val 9"/>
                <a:gd name="f16" fmla="val 1"/>
                <a:gd name="f17" fmla="val 26"/>
                <a:gd name="f18" fmla="val 36"/>
                <a:gd name="f19" fmla="val 33"/>
                <a:gd name="f20" fmla="val 21"/>
                <a:gd name="f21" fmla="+- 0 0 -90"/>
                <a:gd name="f22" fmla="*/ f3 1 44"/>
                <a:gd name="f23" fmla="*/ f4 1 18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4"/>
                <a:gd name="f32" fmla="*/ f28 1 18"/>
                <a:gd name="f33" fmla="*/ 10 f29 1"/>
                <a:gd name="f34" fmla="*/ 18 f28 1"/>
                <a:gd name="f35" fmla="*/ 0 f29 1"/>
                <a:gd name="f36" fmla="*/ 2 f28 1"/>
                <a:gd name="f37" fmla="*/ 13 f29 1"/>
                <a:gd name="f38" fmla="*/ 0 f28 1"/>
                <a:gd name="f39" fmla="*/ 44 f29 1"/>
                <a:gd name="f40" fmla="+- f30 0 f1"/>
                <a:gd name="f41" fmla="*/ f33 1 44"/>
                <a:gd name="f42" fmla="*/ f34 1 18"/>
                <a:gd name="f43" fmla="*/ f35 1 44"/>
                <a:gd name="f44" fmla="*/ f36 1 18"/>
                <a:gd name="f45" fmla="*/ f37 1 44"/>
                <a:gd name="f46" fmla="*/ f38 1 18"/>
                <a:gd name="f47" fmla="*/ f39 1 44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64"/>
                </a:cxn>
                <a:cxn ang="f40">
                  <a:pos x="f63" y="f64"/>
                </a:cxn>
              </a:cxnLst>
              <a:rect l="f59" t="f62" r="f60" b="f61"/>
              <a:pathLst>
                <a:path w="44" h="18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3"/>
                    <a:pt x="f15" y="f16"/>
                    <a:pt x="f10" y="f5"/>
                  </a:cubicBezTo>
                  <a:cubicBezTo>
                    <a:pt x="f17" y="f13"/>
                    <a:pt x="f18" y="f12"/>
                    <a:pt x="f6" y="f7"/>
                  </a:cubicBezTo>
                  <a:cubicBezTo>
                    <a:pt x="f19" y="f7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BCD8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0">
              <a:extLst>
                <a:ext uri="{FF2B5EF4-FFF2-40B4-BE49-F238E27FC236}">
                  <a16:creationId xmlns:a16="http://schemas.microsoft.com/office/drawing/2014/main" id="{DFE4C3AE-A49F-D7AD-FEC4-4D76E58742EA}"/>
                </a:ext>
              </a:extLst>
            </p:cNvPr>
            <p:cNvSpPr/>
            <p:nvPr/>
          </p:nvSpPr>
          <p:spPr>
            <a:xfrm>
              <a:off x="14982828" y="8524878"/>
              <a:ext cx="284158" cy="1524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2"/>
                <a:gd name="f8" fmla="val 13"/>
                <a:gd name="f9" fmla="val 9"/>
                <a:gd name="f10" fmla="val 16"/>
                <a:gd name="f11" fmla="val 5"/>
                <a:gd name="f12" fmla="val 11"/>
                <a:gd name="f13" fmla="val 8"/>
                <a:gd name="f14" fmla="val 3"/>
                <a:gd name="f15" fmla="val 17"/>
                <a:gd name="f16" fmla="val 25"/>
                <a:gd name="f17" fmla="val 2"/>
                <a:gd name="f18" fmla="val 30"/>
                <a:gd name="f19" fmla="val 35"/>
                <a:gd name="f20" fmla="val 14"/>
                <a:gd name="f21" fmla="val 21"/>
                <a:gd name="f22" fmla="val 31"/>
                <a:gd name="f23" fmla="+- 0 0 -90"/>
                <a:gd name="f24" fmla="*/ f3 1 41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41"/>
                <a:gd name="f34" fmla="*/ f30 1 22"/>
                <a:gd name="f35" fmla="*/ 13 f31 1"/>
                <a:gd name="f36" fmla="*/ 22 f30 1"/>
                <a:gd name="f37" fmla="*/ 0 f31 1"/>
                <a:gd name="f38" fmla="*/ 5 f30 1"/>
                <a:gd name="f39" fmla="*/ 25 f31 1"/>
                <a:gd name="f40" fmla="*/ 2 f30 1"/>
                <a:gd name="f41" fmla="*/ 41 f31 1"/>
                <a:gd name="f42" fmla="*/ 21 f30 1"/>
                <a:gd name="f43" fmla="+- f32 0 f1"/>
                <a:gd name="f44" fmla="*/ f35 1 41"/>
                <a:gd name="f45" fmla="*/ f36 1 22"/>
                <a:gd name="f46" fmla="*/ f37 1 41"/>
                <a:gd name="f47" fmla="*/ f38 1 22"/>
                <a:gd name="f48" fmla="*/ f39 1 41"/>
                <a:gd name="f49" fmla="*/ f40 1 22"/>
                <a:gd name="f50" fmla="*/ f41 1 41"/>
                <a:gd name="f51" fmla="*/ f42 1 22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41" h="22">
                  <a:moveTo>
                    <a:pt x="f8" y="f7"/>
                  </a:moveTo>
                  <a:cubicBezTo>
                    <a:pt x="f9" y="f10"/>
                    <a:pt x="f11" y="f12"/>
                    <a:pt x="f5" y="f11"/>
                  </a:cubicBezTo>
                  <a:cubicBezTo>
                    <a:pt x="f13" y="f14"/>
                    <a:pt x="f15" y="f5"/>
                    <a:pt x="f16" y="f17"/>
                  </a:cubicBezTo>
                  <a:cubicBezTo>
                    <a:pt x="f18" y="f13"/>
                    <a:pt x="f19" y="f20"/>
                    <a:pt x="f6" y="f21"/>
                  </a:cubicBezTo>
                  <a:cubicBezTo>
                    <a:pt x="f22" y="f21"/>
                    <a:pt x="f7" y="f21"/>
                    <a:pt x="f8" y="f7"/>
                  </a:cubicBezTo>
                  <a:close/>
                </a:path>
              </a:pathLst>
            </a:custGeom>
            <a:solidFill>
              <a:srgbClr val="BDDB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81">
              <a:extLst>
                <a:ext uri="{FF2B5EF4-FFF2-40B4-BE49-F238E27FC236}">
                  <a16:creationId xmlns:a16="http://schemas.microsoft.com/office/drawing/2014/main" id="{DD4098F8-F006-D998-B774-37DEEAE859F4}"/>
                </a:ext>
              </a:extLst>
            </p:cNvPr>
            <p:cNvSpPr/>
            <p:nvPr/>
          </p:nvSpPr>
          <p:spPr>
            <a:xfrm>
              <a:off x="14600233" y="8574091"/>
              <a:ext cx="277813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18"/>
                <a:gd name="f8" fmla="val 13"/>
                <a:gd name="f9" fmla="val 8"/>
                <a:gd name="f10" fmla="val 4"/>
                <a:gd name="f11" fmla="val 3"/>
                <a:gd name="f12" fmla="val 9"/>
                <a:gd name="f13" fmla="val 2"/>
                <a:gd name="f14" fmla="val 1"/>
                <a:gd name="f15" fmla="val 28"/>
                <a:gd name="f16" fmla="val 32"/>
                <a:gd name="f17" fmla="val 6"/>
                <a:gd name="f18" fmla="val 36"/>
                <a:gd name="f19" fmla="val 12"/>
                <a:gd name="f20" fmla="val 31"/>
                <a:gd name="f21" fmla="val 22"/>
                <a:gd name="f22" fmla="+- 0 0 -90"/>
                <a:gd name="f23" fmla="*/ f3 1 40"/>
                <a:gd name="f24" fmla="*/ f4 1 18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0"/>
                <a:gd name="f33" fmla="*/ f29 1 18"/>
                <a:gd name="f34" fmla="*/ 13 f30 1"/>
                <a:gd name="f35" fmla="*/ 18 f29 1"/>
                <a:gd name="f36" fmla="*/ 0 f30 1"/>
                <a:gd name="f37" fmla="*/ 3 f29 1"/>
                <a:gd name="f38" fmla="*/ 28 f30 1"/>
                <a:gd name="f39" fmla="*/ 0 f29 1"/>
                <a:gd name="f40" fmla="*/ 40 f30 1"/>
                <a:gd name="f41" fmla="+- f31 0 f1"/>
                <a:gd name="f42" fmla="*/ f34 1 40"/>
                <a:gd name="f43" fmla="*/ f35 1 18"/>
                <a:gd name="f44" fmla="*/ f36 1 40"/>
                <a:gd name="f45" fmla="*/ f37 1 18"/>
                <a:gd name="f46" fmla="*/ f38 1 40"/>
                <a:gd name="f47" fmla="*/ f39 1 18"/>
                <a:gd name="f48" fmla="*/ f40 1 40"/>
                <a:gd name="f49" fmla="*/ 0 1 f32"/>
                <a:gd name="f50" fmla="*/ f26 1 f32"/>
                <a:gd name="f51" fmla="*/ 0 1 f33"/>
                <a:gd name="f52" fmla="*/ f27 1 f33"/>
                <a:gd name="f53" fmla="*/ f42 1 f32"/>
                <a:gd name="f54" fmla="*/ f43 1 f33"/>
                <a:gd name="f55" fmla="*/ f44 1 f32"/>
                <a:gd name="f56" fmla="*/ f45 1 f33"/>
                <a:gd name="f57" fmla="*/ f46 1 f32"/>
                <a:gd name="f58" fmla="*/ f47 1 f33"/>
                <a:gd name="f59" fmla="*/ f48 1 f32"/>
                <a:gd name="f60" fmla="*/ f49 f23 1"/>
                <a:gd name="f61" fmla="*/ f50 f23 1"/>
                <a:gd name="f62" fmla="*/ f52 f24 1"/>
                <a:gd name="f63" fmla="*/ f51 f24 1"/>
                <a:gd name="f64" fmla="*/ f53 f23 1"/>
                <a:gd name="f65" fmla="*/ f54 f24 1"/>
                <a:gd name="f66" fmla="*/ f55 f23 1"/>
                <a:gd name="f67" fmla="*/ f56 f24 1"/>
                <a:gd name="f68" fmla="*/ f57 f23 1"/>
                <a:gd name="f69" fmla="*/ f58 f24 1"/>
                <a:gd name="f70" fmla="*/ f59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65"/>
                </a:cxn>
                <a:cxn ang="f41">
                  <a:pos x="f64" y="f65"/>
                </a:cxn>
              </a:cxnLst>
              <a:rect l="f60" t="f63" r="f61" b="f62"/>
              <a:pathLst>
                <a:path w="40" h="18">
                  <a:moveTo>
                    <a:pt x="f8" y="f7"/>
                  </a:moveTo>
                  <a:cubicBezTo>
                    <a:pt x="f9" y="f8"/>
                    <a:pt x="f10" y="f9"/>
                    <a:pt x="f5" y="f11"/>
                  </a:cubicBezTo>
                  <a:cubicBezTo>
                    <a:pt x="f12" y="f13"/>
                    <a:pt x="f7" y="f14"/>
                    <a:pt x="f15" y="f5"/>
                  </a:cubicBezTo>
                  <a:cubicBezTo>
                    <a:pt x="f16" y="f17"/>
                    <a:pt x="f18" y="f19"/>
                    <a:pt x="f6" y="f7"/>
                  </a:cubicBezTo>
                  <a:cubicBezTo>
                    <a:pt x="f20" y="f7"/>
                    <a:pt x="f21" y="f7"/>
                    <a:pt x="f8" y="f7"/>
                  </a:cubicBezTo>
                  <a:close/>
                </a:path>
              </a:pathLst>
            </a:custGeom>
            <a:solidFill>
              <a:srgbClr val="F4BF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82">
              <a:extLst>
                <a:ext uri="{FF2B5EF4-FFF2-40B4-BE49-F238E27FC236}">
                  <a16:creationId xmlns:a16="http://schemas.microsoft.com/office/drawing/2014/main" id="{AD67D730-0697-DD52-36FB-8E99F8D01029}"/>
                </a:ext>
              </a:extLst>
            </p:cNvPr>
            <p:cNvSpPr/>
            <p:nvPr/>
          </p:nvSpPr>
          <p:spPr>
            <a:xfrm>
              <a:off x="12099926" y="8761415"/>
              <a:ext cx="4286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7"/>
                <a:gd name="f8" fmla="val 60"/>
                <a:gd name="f9" fmla="val 1"/>
                <a:gd name="f10" fmla="val 59"/>
                <a:gd name="f11" fmla="val 2"/>
                <a:gd name="f12" fmla="val 57"/>
                <a:gd name="f13" fmla="val 3"/>
                <a:gd name="f14" fmla="val 38"/>
                <a:gd name="f15" fmla="val 18"/>
                <a:gd name="f16" fmla="val 20"/>
                <a:gd name="f17" fmla="val 41"/>
                <a:gd name="f18" fmla="+- 0 0 -90"/>
                <a:gd name="f19" fmla="*/ f3 1 62"/>
                <a:gd name="f20" fmla="*/ f4 1 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2"/>
                <a:gd name="f29" fmla="*/ f25 1 7"/>
                <a:gd name="f30" fmla="*/ 62 f26 1"/>
                <a:gd name="f31" fmla="*/ 0 f25 1"/>
                <a:gd name="f32" fmla="*/ 57 f26 1"/>
                <a:gd name="f33" fmla="*/ 3 f25 1"/>
                <a:gd name="f34" fmla="*/ 0 f26 1"/>
                <a:gd name="f35" fmla="+- f27 0 f1"/>
                <a:gd name="f36" fmla="*/ f30 1 62"/>
                <a:gd name="f37" fmla="*/ f31 1 7"/>
                <a:gd name="f38" fmla="*/ f32 1 62"/>
                <a:gd name="f39" fmla="*/ f33 1 7"/>
                <a:gd name="f40" fmla="*/ f34 1 62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5"/>
                </a:cxn>
                <a:cxn ang="f35">
                  <a:pos x="f54" y="f55"/>
                </a:cxn>
              </a:cxnLst>
              <a:rect l="f50" t="f53" r="f51" b="f52"/>
              <a:pathLst>
                <a:path w="62" h="7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9"/>
                    <a:pt x="f15" y="f7"/>
                    <a:pt x="f5" y="f5"/>
                  </a:cubicBezTo>
                  <a:cubicBezTo>
                    <a:pt x="f16" y="f5"/>
                    <a:pt x="f17" y="f5"/>
                    <a:pt x="f6" y="f5"/>
                  </a:cubicBezTo>
                  <a:close/>
                </a:path>
              </a:pathLst>
            </a:custGeom>
            <a:solidFill>
              <a:srgbClr val="A58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83">
              <a:extLst>
                <a:ext uri="{FF2B5EF4-FFF2-40B4-BE49-F238E27FC236}">
                  <a16:creationId xmlns:a16="http://schemas.microsoft.com/office/drawing/2014/main" id="{BA34B5CB-53CF-10FC-DFC0-24F0566CC96D}"/>
                </a:ext>
              </a:extLst>
            </p:cNvPr>
            <p:cNvSpPr/>
            <p:nvPr/>
          </p:nvSpPr>
          <p:spPr>
            <a:xfrm>
              <a:off x="15681329" y="7423154"/>
              <a:ext cx="1449388" cy="8667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9"/>
                <a:gd name="f7" fmla="val 125"/>
                <a:gd name="f8" fmla="val 200"/>
                <a:gd name="f9" fmla="val 199"/>
                <a:gd name="f10" fmla="val 123"/>
                <a:gd name="f11" fmla="val 197"/>
                <a:gd name="f12" fmla="val 122"/>
                <a:gd name="f13" fmla="val 195"/>
                <a:gd name="f14" fmla="val 120"/>
                <a:gd name="f15" fmla="val 192"/>
                <a:gd name="f16" fmla="val 117"/>
                <a:gd name="f17" fmla="val 190"/>
                <a:gd name="f18" fmla="val 113"/>
                <a:gd name="f19" fmla="val 187"/>
                <a:gd name="f20" fmla="val 110"/>
                <a:gd name="f21" fmla="val 162"/>
                <a:gd name="f22" fmla="val 90"/>
                <a:gd name="f23" fmla="val 132"/>
                <a:gd name="f24" fmla="val 78"/>
                <a:gd name="f25" fmla="val 104"/>
                <a:gd name="f26" fmla="val 64"/>
                <a:gd name="f27" fmla="val 97"/>
                <a:gd name="f28" fmla="val 59"/>
                <a:gd name="f29" fmla="val 89"/>
                <a:gd name="f30" fmla="val 55"/>
                <a:gd name="f31" fmla="val 80"/>
                <a:gd name="f32" fmla="val 52"/>
                <a:gd name="f33" fmla="val 79"/>
                <a:gd name="f34" fmla="val 51"/>
                <a:gd name="f35" fmla="val 77"/>
                <a:gd name="f36" fmla="val 50"/>
                <a:gd name="f37" fmla="val 76"/>
                <a:gd name="f38" fmla="val 49"/>
                <a:gd name="f39" fmla="val 57"/>
                <a:gd name="f40" fmla="val 40"/>
                <a:gd name="f41" fmla="val 39"/>
                <a:gd name="f42" fmla="val 28"/>
                <a:gd name="f43" fmla="val 20"/>
                <a:gd name="f44" fmla="val 19"/>
                <a:gd name="f45" fmla="val 15"/>
                <a:gd name="f46" fmla="val 17"/>
                <a:gd name="f47" fmla="val 11"/>
                <a:gd name="f48" fmla="val 14"/>
                <a:gd name="f49" fmla="val 8"/>
                <a:gd name="f50" fmla="val 6"/>
                <a:gd name="f51" fmla="val 3"/>
                <a:gd name="f52" fmla="val 23"/>
                <a:gd name="f53" fmla="val 42"/>
                <a:gd name="f54" fmla="val 21"/>
                <a:gd name="f55" fmla="val 63"/>
                <a:gd name="f56" fmla="val 30"/>
                <a:gd name="f57" fmla="val 70"/>
                <a:gd name="f58" fmla="val 34"/>
                <a:gd name="f59" fmla="val 37"/>
                <a:gd name="f60" fmla="val 83"/>
                <a:gd name="f61" fmla="val 41"/>
                <a:gd name="f62" fmla="val 114"/>
                <a:gd name="f63" fmla="val 56"/>
                <a:gd name="f64" fmla="val 145"/>
                <a:gd name="f65" fmla="val 71"/>
                <a:gd name="f66" fmla="val 175"/>
                <a:gd name="f67" fmla="val 86"/>
                <a:gd name="f68" fmla="val 184"/>
                <a:gd name="f69" fmla="val 93"/>
                <a:gd name="f70" fmla="val 194"/>
                <a:gd name="f71" fmla="val 100"/>
                <a:gd name="f72" fmla="val 203"/>
                <a:gd name="f73" fmla="val 107"/>
                <a:gd name="f74" fmla="val 204"/>
                <a:gd name="f75" fmla="+- 0 0 -90"/>
                <a:gd name="f76" fmla="*/ f3 1 209"/>
                <a:gd name="f77" fmla="*/ f4 1 125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209"/>
                <a:gd name="f86" fmla="*/ f82 1 125"/>
                <a:gd name="f87" fmla="*/ 200 f83 1"/>
                <a:gd name="f88" fmla="*/ 125 f82 1"/>
                <a:gd name="f89" fmla="*/ 195 f83 1"/>
                <a:gd name="f90" fmla="*/ 120 f82 1"/>
                <a:gd name="f91" fmla="*/ 187 f83 1"/>
                <a:gd name="f92" fmla="*/ 110 f82 1"/>
                <a:gd name="f93" fmla="*/ 104 f83 1"/>
                <a:gd name="f94" fmla="*/ 64 f82 1"/>
                <a:gd name="f95" fmla="*/ 80 f83 1"/>
                <a:gd name="f96" fmla="*/ 52 f82 1"/>
                <a:gd name="f97" fmla="*/ 76 f83 1"/>
                <a:gd name="f98" fmla="*/ 49 f82 1"/>
                <a:gd name="f99" fmla="*/ 20 f83 1"/>
                <a:gd name="f100" fmla="*/ 19 f82 1"/>
                <a:gd name="f101" fmla="*/ 8 f83 1"/>
                <a:gd name="f102" fmla="*/ 8 f82 1"/>
                <a:gd name="f103" fmla="*/ 0 f83 1"/>
                <a:gd name="f104" fmla="*/ 0 f82 1"/>
                <a:gd name="f105" fmla="*/ 63 f83 1"/>
                <a:gd name="f106" fmla="*/ 30 f82 1"/>
                <a:gd name="f107" fmla="*/ 83 f83 1"/>
                <a:gd name="f108" fmla="*/ 41 f82 1"/>
                <a:gd name="f109" fmla="*/ 175 f83 1"/>
                <a:gd name="f110" fmla="*/ 86 f82 1"/>
                <a:gd name="f111" fmla="*/ 203 f83 1"/>
                <a:gd name="f112" fmla="*/ 107 f82 1"/>
                <a:gd name="f113" fmla="+- f84 0 f1"/>
                <a:gd name="f114" fmla="*/ f87 1 209"/>
                <a:gd name="f115" fmla="*/ f88 1 125"/>
                <a:gd name="f116" fmla="*/ f89 1 209"/>
                <a:gd name="f117" fmla="*/ f90 1 125"/>
                <a:gd name="f118" fmla="*/ f91 1 209"/>
                <a:gd name="f119" fmla="*/ f92 1 125"/>
                <a:gd name="f120" fmla="*/ f93 1 209"/>
                <a:gd name="f121" fmla="*/ f94 1 125"/>
                <a:gd name="f122" fmla="*/ f95 1 209"/>
                <a:gd name="f123" fmla="*/ f96 1 125"/>
                <a:gd name="f124" fmla="*/ f97 1 209"/>
                <a:gd name="f125" fmla="*/ f98 1 125"/>
                <a:gd name="f126" fmla="*/ f99 1 209"/>
                <a:gd name="f127" fmla="*/ f100 1 125"/>
                <a:gd name="f128" fmla="*/ f101 1 209"/>
                <a:gd name="f129" fmla="*/ f102 1 125"/>
                <a:gd name="f130" fmla="*/ f103 1 209"/>
                <a:gd name="f131" fmla="*/ f104 1 125"/>
                <a:gd name="f132" fmla="*/ f105 1 209"/>
                <a:gd name="f133" fmla="*/ f106 1 125"/>
                <a:gd name="f134" fmla="*/ f107 1 209"/>
                <a:gd name="f135" fmla="*/ f108 1 125"/>
                <a:gd name="f136" fmla="*/ f109 1 209"/>
                <a:gd name="f137" fmla="*/ f110 1 125"/>
                <a:gd name="f138" fmla="*/ f111 1 209"/>
                <a:gd name="f139" fmla="*/ f112 1 125"/>
                <a:gd name="f140" fmla="*/ 0 1 f85"/>
                <a:gd name="f141" fmla="*/ f79 1 f85"/>
                <a:gd name="f142" fmla="*/ 0 1 f86"/>
                <a:gd name="f143" fmla="*/ f80 1 f86"/>
                <a:gd name="f144" fmla="*/ f114 1 f85"/>
                <a:gd name="f145" fmla="*/ f115 1 f86"/>
                <a:gd name="f146" fmla="*/ f116 1 f85"/>
                <a:gd name="f147" fmla="*/ f117 1 f86"/>
                <a:gd name="f148" fmla="*/ f118 1 f85"/>
                <a:gd name="f149" fmla="*/ f119 1 f86"/>
                <a:gd name="f150" fmla="*/ f120 1 f85"/>
                <a:gd name="f151" fmla="*/ f121 1 f86"/>
                <a:gd name="f152" fmla="*/ f122 1 f85"/>
                <a:gd name="f153" fmla="*/ f123 1 f86"/>
                <a:gd name="f154" fmla="*/ f124 1 f85"/>
                <a:gd name="f155" fmla="*/ f125 1 f86"/>
                <a:gd name="f156" fmla="*/ f126 1 f85"/>
                <a:gd name="f157" fmla="*/ f127 1 f86"/>
                <a:gd name="f158" fmla="*/ f128 1 f85"/>
                <a:gd name="f159" fmla="*/ f129 1 f86"/>
                <a:gd name="f160" fmla="*/ f130 1 f85"/>
                <a:gd name="f161" fmla="*/ f131 1 f86"/>
                <a:gd name="f162" fmla="*/ f132 1 f85"/>
                <a:gd name="f163" fmla="*/ f133 1 f86"/>
                <a:gd name="f164" fmla="*/ f134 1 f85"/>
                <a:gd name="f165" fmla="*/ f135 1 f86"/>
                <a:gd name="f166" fmla="*/ f136 1 f85"/>
                <a:gd name="f167" fmla="*/ f137 1 f86"/>
                <a:gd name="f168" fmla="*/ f138 1 f85"/>
                <a:gd name="f169" fmla="*/ f139 1 f86"/>
                <a:gd name="f170" fmla="*/ f140 f76 1"/>
                <a:gd name="f171" fmla="*/ f141 f76 1"/>
                <a:gd name="f172" fmla="*/ f143 f77 1"/>
                <a:gd name="f173" fmla="*/ f142 f77 1"/>
                <a:gd name="f174" fmla="*/ f144 f76 1"/>
                <a:gd name="f175" fmla="*/ f145 f77 1"/>
                <a:gd name="f176" fmla="*/ f146 f76 1"/>
                <a:gd name="f177" fmla="*/ f147 f77 1"/>
                <a:gd name="f178" fmla="*/ f148 f76 1"/>
                <a:gd name="f179" fmla="*/ f149 f77 1"/>
                <a:gd name="f180" fmla="*/ f150 f76 1"/>
                <a:gd name="f181" fmla="*/ f151 f77 1"/>
                <a:gd name="f182" fmla="*/ f152 f76 1"/>
                <a:gd name="f183" fmla="*/ f153 f77 1"/>
                <a:gd name="f184" fmla="*/ f154 f76 1"/>
                <a:gd name="f185" fmla="*/ f155 f77 1"/>
                <a:gd name="f186" fmla="*/ f156 f76 1"/>
                <a:gd name="f187" fmla="*/ f157 f77 1"/>
                <a:gd name="f188" fmla="*/ f158 f76 1"/>
                <a:gd name="f189" fmla="*/ f159 f77 1"/>
                <a:gd name="f190" fmla="*/ f160 f76 1"/>
                <a:gd name="f191" fmla="*/ f161 f77 1"/>
                <a:gd name="f192" fmla="*/ f162 f76 1"/>
                <a:gd name="f193" fmla="*/ f163 f77 1"/>
                <a:gd name="f194" fmla="*/ f164 f76 1"/>
                <a:gd name="f195" fmla="*/ f165 f77 1"/>
                <a:gd name="f196" fmla="*/ f166 f76 1"/>
                <a:gd name="f197" fmla="*/ f167 f77 1"/>
                <a:gd name="f198" fmla="*/ f168 f76 1"/>
                <a:gd name="f199" fmla="*/ f169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4" y="f175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174" y="f175"/>
                </a:cxn>
              </a:cxnLst>
              <a:rect l="f170" t="f173" r="f171" b="f172"/>
              <a:pathLst>
                <a:path w="209" h="12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9"/>
                  </a:cubicBezTo>
                  <a:cubicBezTo>
                    <a:pt x="f50" y="f50"/>
                    <a:pt x="f51" y="f51"/>
                    <a:pt x="f5" y="f5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35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8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A886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84">
              <a:extLst>
                <a:ext uri="{FF2B5EF4-FFF2-40B4-BE49-F238E27FC236}">
                  <a16:creationId xmlns:a16="http://schemas.microsoft.com/office/drawing/2014/main" id="{218B6EA4-6B29-A313-9A17-70FF3910710B}"/>
                </a:ext>
              </a:extLst>
            </p:cNvPr>
            <p:cNvSpPr/>
            <p:nvPr/>
          </p:nvSpPr>
          <p:spPr>
            <a:xfrm>
              <a:off x="14295436" y="5329242"/>
              <a:ext cx="500057" cy="5191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75"/>
                <a:gd name="f8" fmla="val 52"/>
                <a:gd name="f9" fmla="val 10"/>
                <a:gd name="f10" fmla="val 55"/>
                <a:gd name="f11" fmla="val 14"/>
                <a:gd name="f12" fmla="val 58"/>
                <a:gd name="f13" fmla="val 18"/>
                <a:gd name="f14" fmla="val 61"/>
                <a:gd name="f15" fmla="val 23"/>
                <a:gd name="f16" fmla="val 38"/>
                <a:gd name="f17" fmla="val 70"/>
                <a:gd name="f18" fmla="val 54"/>
                <a:gd name="f19" fmla="val 64"/>
                <a:gd name="f20" fmla="val 40"/>
                <a:gd name="f21" fmla="val 19"/>
                <a:gd name="f22" fmla="val 71"/>
                <a:gd name="f23" fmla="val 8"/>
                <a:gd name="f24" fmla="val 56"/>
                <a:gd name="f25" fmla="val 45"/>
                <a:gd name="f26" fmla="val 3"/>
                <a:gd name="f27" fmla="val 27"/>
                <a:gd name="f28" fmla="val 16"/>
                <a:gd name="f29" fmla="val 17"/>
                <a:gd name="f30" fmla="val 20"/>
                <a:gd name="f31" fmla="val 13"/>
                <a:gd name="f32" fmla="val 25"/>
                <a:gd name="f33" fmla="val 12"/>
                <a:gd name="f34" fmla="val 28"/>
                <a:gd name="f35" fmla="val 7"/>
                <a:gd name="f36" fmla="val 37"/>
                <a:gd name="f37" fmla="+- 0 0 -90"/>
                <a:gd name="f38" fmla="*/ f3 1 72"/>
                <a:gd name="f39" fmla="*/ f4 1 7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72"/>
                <a:gd name="f48" fmla="*/ f44 1 75"/>
                <a:gd name="f49" fmla="*/ 52 f45 1"/>
                <a:gd name="f50" fmla="*/ 10 f44 1"/>
                <a:gd name="f51" fmla="*/ 61 f45 1"/>
                <a:gd name="f52" fmla="*/ 23 f44 1"/>
                <a:gd name="f53" fmla="*/ 55 f45 1"/>
                <a:gd name="f54" fmla="*/ 64 f44 1"/>
                <a:gd name="f55" fmla="*/ 8 f45 1"/>
                <a:gd name="f56" fmla="*/ 56 f44 1"/>
                <a:gd name="f57" fmla="*/ 16 f45 1"/>
                <a:gd name="f58" fmla="*/ 17 f44 1"/>
                <a:gd name="f59" fmla="*/ 28 f45 1"/>
                <a:gd name="f60" fmla="*/ 7 f44 1"/>
                <a:gd name="f61" fmla="+- f46 0 f1"/>
                <a:gd name="f62" fmla="*/ f49 1 72"/>
                <a:gd name="f63" fmla="*/ f50 1 75"/>
                <a:gd name="f64" fmla="*/ f51 1 72"/>
                <a:gd name="f65" fmla="*/ f52 1 75"/>
                <a:gd name="f66" fmla="*/ f53 1 72"/>
                <a:gd name="f67" fmla="*/ f54 1 75"/>
                <a:gd name="f68" fmla="*/ f55 1 72"/>
                <a:gd name="f69" fmla="*/ f56 1 75"/>
                <a:gd name="f70" fmla="*/ f57 1 72"/>
                <a:gd name="f71" fmla="*/ f58 1 75"/>
                <a:gd name="f72" fmla="*/ f59 1 72"/>
                <a:gd name="f73" fmla="*/ f60 1 7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72" h="7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0" y="f19"/>
                  </a:cubicBezTo>
                  <a:cubicBezTo>
                    <a:pt x="f20" y="f7"/>
                    <a:pt x="f21" y="f22"/>
                    <a:pt x="f23" y="f24"/>
                  </a:cubicBezTo>
                  <a:cubicBezTo>
                    <a:pt x="f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5"/>
                    <a:pt x="f25" y="f5"/>
                    <a:pt x="f8" y="f9"/>
                  </a:cubicBezTo>
                  <a:close/>
                </a:path>
              </a:pathLst>
            </a:custGeom>
            <a:solidFill>
              <a:srgbClr val="F6AC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85">
              <a:extLst>
                <a:ext uri="{FF2B5EF4-FFF2-40B4-BE49-F238E27FC236}">
                  <a16:creationId xmlns:a16="http://schemas.microsoft.com/office/drawing/2014/main" id="{B2A9E047-9C3F-0646-00B2-276FCC67B75E}"/>
                </a:ext>
              </a:extLst>
            </p:cNvPr>
            <p:cNvSpPr/>
            <p:nvPr/>
          </p:nvSpPr>
          <p:spPr>
            <a:xfrm>
              <a:off x="14212884" y="5100642"/>
              <a:ext cx="492120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43"/>
                <a:gd name="f8" fmla="val 64"/>
                <a:gd name="f9" fmla="val 56"/>
                <a:gd name="f10" fmla="val 38"/>
                <a:gd name="f11" fmla="val 48"/>
                <a:gd name="f12" fmla="val 39"/>
                <a:gd name="f13" fmla="val 40"/>
                <a:gd name="f14" fmla="val 31"/>
                <a:gd name="f15" fmla="val 22"/>
                <a:gd name="f16" fmla="val 13"/>
                <a:gd name="f17" fmla="val 9"/>
                <a:gd name="f18" fmla="val 37"/>
                <a:gd name="f19" fmla="val 7"/>
                <a:gd name="f20" fmla="val 33"/>
                <a:gd name="f21" fmla="val 8"/>
                <a:gd name="f22" fmla="val 29"/>
                <a:gd name="f23" fmla="val 10"/>
                <a:gd name="f24" fmla="val 20"/>
                <a:gd name="f25" fmla="val 4"/>
                <a:gd name="f26" fmla="val 24"/>
                <a:gd name="f27" fmla="val 15"/>
                <a:gd name="f28" fmla="val 1"/>
                <a:gd name="f29" fmla="val 28"/>
                <a:gd name="f30" fmla="val 42"/>
                <a:gd name="f31" fmla="val 52"/>
                <a:gd name="f32" fmla="val 57"/>
                <a:gd name="f33" fmla="val 21"/>
                <a:gd name="f34" fmla="val 59"/>
                <a:gd name="f35" fmla="+- 0 0 -90"/>
                <a:gd name="f36" fmla="*/ f3 1 71"/>
                <a:gd name="f37" fmla="*/ f4 1 4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71"/>
                <a:gd name="f46" fmla="*/ f42 1 43"/>
                <a:gd name="f47" fmla="*/ 64 f43 1"/>
                <a:gd name="f48" fmla="*/ 43 f42 1"/>
                <a:gd name="f49" fmla="*/ 40 f43 1"/>
                <a:gd name="f50" fmla="*/ 40 f42 1"/>
                <a:gd name="f51" fmla="*/ 13 f43 1"/>
                <a:gd name="f52" fmla="*/ 39 f42 1"/>
                <a:gd name="f53" fmla="*/ 8 f43 1"/>
                <a:gd name="f54" fmla="*/ 29 f42 1"/>
                <a:gd name="f55" fmla="*/ 0 f43 1"/>
                <a:gd name="f56" fmla="*/ 24 f42 1"/>
                <a:gd name="f57" fmla="*/ 28 f43 1"/>
                <a:gd name="f58" fmla="*/ 1 f42 1"/>
                <a:gd name="f59" fmla="*/ 57 f43 1"/>
                <a:gd name="f60" fmla="*/ 21 f42 1"/>
                <a:gd name="f61" fmla="+- f44 0 f1"/>
                <a:gd name="f62" fmla="*/ f47 1 71"/>
                <a:gd name="f63" fmla="*/ f48 1 43"/>
                <a:gd name="f64" fmla="*/ f49 1 71"/>
                <a:gd name="f65" fmla="*/ f50 1 43"/>
                <a:gd name="f66" fmla="*/ f51 1 71"/>
                <a:gd name="f67" fmla="*/ f52 1 43"/>
                <a:gd name="f68" fmla="*/ f53 1 71"/>
                <a:gd name="f69" fmla="*/ f54 1 43"/>
                <a:gd name="f70" fmla="*/ f55 1 71"/>
                <a:gd name="f71" fmla="*/ f56 1 43"/>
                <a:gd name="f72" fmla="*/ f57 1 71"/>
                <a:gd name="f73" fmla="*/ f58 1 43"/>
                <a:gd name="f74" fmla="*/ f59 1 71"/>
                <a:gd name="f75" fmla="*/ f60 1 43"/>
                <a:gd name="f76" fmla="*/ 0 1 f45"/>
                <a:gd name="f77" fmla="*/ f39 1 f45"/>
                <a:gd name="f78" fmla="*/ 0 1 f46"/>
                <a:gd name="f79" fmla="*/ f40 1 f46"/>
                <a:gd name="f80" fmla="*/ f62 1 f45"/>
                <a:gd name="f81" fmla="*/ f63 1 f46"/>
                <a:gd name="f82" fmla="*/ f64 1 f45"/>
                <a:gd name="f83" fmla="*/ f65 1 f46"/>
                <a:gd name="f84" fmla="*/ f66 1 f45"/>
                <a:gd name="f85" fmla="*/ f67 1 f46"/>
                <a:gd name="f86" fmla="*/ f68 1 f45"/>
                <a:gd name="f87" fmla="*/ f69 1 f46"/>
                <a:gd name="f88" fmla="*/ f70 1 f45"/>
                <a:gd name="f89" fmla="*/ f71 1 f46"/>
                <a:gd name="f90" fmla="*/ f72 1 f45"/>
                <a:gd name="f91" fmla="*/ f73 1 f46"/>
                <a:gd name="f92" fmla="*/ f74 1 f45"/>
                <a:gd name="f93" fmla="*/ f75 1 f46"/>
                <a:gd name="f94" fmla="*/ f76 f36 1"/>
                <a:gd name="f95" fmla="*/ f77 f36 1"/>
                <a:gd name="f96" fmla="*/ f79 f37 1"/>
                <a:gd name="f97" fmla="*/ f78 f37 1"/>
                <a:gd name="f98" fmla="*/ f80 f36 1"/>
                <a:gd name="f99" fmla="*/ f81 f37 1"/>
                <a:gd name="f100" fmla="*/ f82 f36 1"/>
                <a:gd name="f101" fmla="*/ f83 f37 1"/>
                <a:gd name="f102" fmla="*/ f84 f36 1"/>
                <a:gd name="f103" fmla="*/ f85 f37 1"/>
                <a:gd name="f104" fmla="*/ f86 f36 1"/>
                <a:gd name="f105" fmla="*/ f87 f37 1"/>
                <a:gd name="f106" fmla="*/ f88 f36 1"/>
                <a:gd name="f107" fmla="*/ f89 f37 1"/>
                <a:gd name="f108" fmla="*/ f90 f36 1"/>
                <a:gd name="f109" fmla="*/ f91 f37 1"/>
                <a:gd name="f110" fmla="*/ f92 f36 1"/>
                <a:gd name="f111" fmla="*/ f9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11"/>
                </a:cxn>
                <a:cxn ang="f61">
                  <a:pos x="f98" y="f99"/>
                </a:cxn>
              </a:cxnLst>
              <a:rect l="f94" t="f97" r="f95" b="f96"/>
              <a:pathLst>
                <a:path w="71" h="43">
                  <a:moveTo>
                    <a:pt x="f8" y="f7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14" y="f12"/>
                    <a:pt x="f15" y="f12"/>
                    <a:pt x="f16" y="f12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6"/>
                  </a:cubicBezTo>
                  <a:cubicBezTo>
                    <a:pt x="f25" y="f17"/>
                    <a:pt x="f27" y="f28"/>
                    <a:pt x="f29" y="f28"/>
                  </a:cubicBezTo>
                  <a:cubicBezTo>
                    <a:pt x="f30" y="f5"/>
                    <a:pt x="f31" y="f17"/>
                    <a:pt x="f32" y="f33"/>
                  </a:cubicBezTo>
                  <a:cubicBezTo>
                    <a:pt x="f34" y="f22"/>
                    <a:pt x="f6" y="f20"/>
                    <a:pt x="f8" y="f7"/>
                  </a:cubicBezTo>
                  <a:close/>
                </a:path>
              </a:pathLst>
            </a:custGeom>
            <a:solidFill>
              <a:srgbClr val="B57A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86">
              <a:extLst>
                <a:ext uri="{FF2B5EF4-FFF2-40B4-BE49-F238E27FC236}">
                  <a16:creationId xmlns:a16="http://schemas.microsoft.com/office/drawing/2014/main" id="{B77372A1-7CBB-4E1B-D8D1-84768CCA59CA}"/>
                </a:ext>
              </a:extLst>
            </p:cNvPr>
            <p:cNvSpPr/>
            <p:nvPr/>
          </p:nvSpPr>
          <p:spPr>
            <a:xfrm>
              <a:off x="13069884" y="5002216"/>
              <a:ext cx="422279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2"/>
                <a:gd name="f8" fmla="val 19"/>
                <a:gd name="f9" fmla="val 16"/>
                <a:gd name="f10" fmla="val 9"/>
                <a:gd name="f11" fmla="val 18"/>
                <a:gd name="f12" fmla="val 8"/>
                <a:gd name="f13" fmla="val 29"/>
                <a:gd name="f14" fmla="val 2"/>
                <a:gd name="f15" fmla="val 12"/>
                <a:gd name="f16" fmla="val 34"/>
                <a:gd name="f17" fmla="val 1"/>
                <a:gd name="f18" fmla="val 53"/>
                <a:gd name="f19" fmla="val 60"/>
                <a:gd name="f20" fmla="val 11"/>
                <a:gd name="f21" fmla="val 40"/>
                <a:gd name="f22" fmla="val 55"/>
                <a:gd name="f23" fmla="val 43"/>
                <a:gd name="f24" fmla="val 57"/>
                <a:gd name="f25" fmla="val 23"/>
                <a:gd name="f26" fmla="val 50"/>
                <a:gd name="f27" fmla="val 35"/>
                <a:gd name="f28" fmla="val 41"/>
                <a:gd name="f29" fmla="val 31"/>
                <a:gd name="f30" fmla="val 38"/>
                <a:gd name="f31" fmla="val 36"/>
                <a:gd name="f32" fmla="val 20"/>
                <a:gd name="f33" fmla="+- 0 0 -90"/>
                <a:gd name="f34" fmla="*/ f3 1 61"/>
                <a:gd name="f35" fmla="*/ f4 1 5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61"/>
                <a:gd name="f44" fmla="*/ f40 1 52"/>
                <a:gd name="f45" fmla="*/ 19 f41 1"/>
                <a:gd name="f46" fmla="*/ 16 f40 1"/>
                <a:gd name="f47" fmla="*/ 0 f41 1"/>
                <a:gd name="f48" fmla="*/ 29 f40 1"/>
                <a:gd name="f49" fmla="*/ 34 f41 1"/>
                <a:gd name="f50" fmla="*/ 1 f40 1"/>
                <a:gd name="f51" fmla="*/ 61 f41 1"/>
                <a:gd name="f52" fmla="*/ 40 f40 1"/>
                <a:gd name="f53" fmla="*/ 50 f41 1"/>
                <a:gd name="f54" fmla="*/ 35 f40 1"/>
                <a:gd name="f55" fmla="*/ 23 f41 1"/>
                <a:gd name="f56" fmla="*/ 36 f40 1"/>
                <a:gd name="f57" fmla="+- f42 0 f1"/>
                <a:gd name="f58" fmla="*/ f45 1 61"/>
                <a:gd name="f59" fmla="*/ f46 1 52"/>
                <a:gd name="f60" fmla="*/ f47 1 61"/>
                <a:gd name="f61" fmla="*/ f48 1 52"/>
                <a:gd name="f62" fmla="*/ f49 1 61"/>
                <a:gd name="f63" fmla="*/ f50 1 52"/>
                <a:gd name="f64" fmla="*/ f51 1 61"/>
                <a:gd name="f65" fmla="*/ f52 1 52"/>
                <a:gd name="f66" fmla="*/ f53 1 61"/>
                <a:gd name="f67" fmla="*/ f54 1 52"/>
                <a:gd name="f68" fmla="*/ f55 1 61"/>
                <a:gd name="f69" fmla="*/ f56 1 52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61" h="52">
                  <a:moveTo>
                    <a:pt x="f8" y="f9"/>
                  </a:moveTo>
                  <a:cubicBezTo>
                    <a:pt x="f10" y="f11"/>
                    <a:pt x="f12" y="f13"/>
                    <a:pt x="f5" y="f13"/>
                  </a:cubicBezTo>
                  <a:cubicBezTo>
                    <a:pt x="f14" y="f15"/>
                    <a:pt x="f9" y="f5"/>
                    <a:pt x="f16" y="f17"/>
                  </a:cubicBezTo>
                  <a:cubicBezTo>
                    <a:pt x="f18" y="f17"/>
                    <a:pt x="f19" y="f20"/>
                    <a:pt x="f6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7"/>
                    <a:pt x="f29" y="f30"/>
                    <a:pt x="f25" y="f31"/>
                  </a:cubicBezTo>
                  <a:cubicBezTo>
                    <a:pt x="f20" y="f16"/>
                    <a:pt x="f32" y="f25"/>
                    <a:pt x="f8" y="f9"/>
                  </a:cubicBezTo>
                  <a:close/>
                </a:path>
              </a:pathLst>
            </a:custGeom>
            <a:solidFill>
              <a:srgbClr val="B379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87">
              <a:extLst>
                <a:ext uri="{FF2B5EF4-FFF2-40B4-BE49-F238E27FC236}">
                  <a16:creationId xmlns:a16="http://schemas.microsoft.com/office/drawing/2014/main" id="{75100DFB-52E1-8AF8-706F-6E06063351CF}"/>
                </a:ext>
              </a:extLst>
            </p:cNvPr>
            <p:cNvSpPr/>
            <p:nvPr/>
          </p:nvSpPr>
          <p:spPr>
            <a:xfrm>
              <a:off x="13290547" y="5592763"/>
              <a:ext cx="811209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46"/>
                <a:gd name="f8" fmla="val 8"/>
                <a:gd name="f9" fmla="val 2"/>
                <a:gd name="f10" fmla="val 6"/>
                <a:gd name="f11" fmla="val 3"/>
                <a:gd name="f12" fmla="val 5"/>
                <a:gd name="f13" fmla="val 36"/>
                <a:gd name="f14" fmla="val 76"/>
                <a:gd name="f15" fmla="val 33"/>
                <a:gd name="f16" fmla="val 24"/>
                <a:gd name="f17" fmla="val 83"/>
                <a:gd name="f18" fmla="val 28"/>
                <a:gd name="f19" fmla="val 38"/>
                <a:gd name="f20" fmla="+- 0 0 -90"/>
                <a:gd name="f21" fmla="*/ f3 1 117"/>
                <a:gd name="f22" fmla="*/ f4 1 4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17"/>
                <a:gd name="f31" fmla="*/ f27 1 46"/>
                <a:gd name="f32" fmla="*/ 0 f28 1"/>
                <a:gd name="f33" fmla="*/ 8 f27 1"/>
                <a:gd name="f34" fmla="*/ 5 f28 1"/>
                <a:gd name="f35" fmla="*/ 0 f27 1"/>
                <a:gd name="f36" fmla="*/ 117 f28 1"/>
                <a:gd name="f37" fmla="*/ 24 f27 1"/>
                <a:gd name="f38" fmla="+- f29 0 f1"/>
                <a:gd name="f39" fmla="*/ f32 1 117"/>
                <a:gd name="f40" fmla="*/ f33 1 46"/>
                <a:gd name="f41" fmla="*/ f34 1 117"/>
                <a:gd name="f42" fmla="*/ f35 1 46"/>
                <a:gd name="f43" fmla="*/ f36 1 117"/>
                <a:gd name="f44" fmla="*/ f37 1 46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117" h="46">
                  <a:moveTo>
                    <a:pt x="f5" y="f8"/>
                  </a:moveTo>
                  <a:cubicBezTo>
                    <a:pt x="f9" y="f10"/>
                    <a:pt x="f11" y="f11"/>
                    <a:pt x="f12" y="f5"/>
                  </a:cubicBezTo>
                  <a:cubicBezTo>
                    <a:pt x="f13" y="f13"/>
                    <a:pt x="f14" y="f15"/>
                    <a:pt x="f6" y="f16"/>
                  </a:cubicBezTo>
                  <a:cubicBezTo>
                    <a:pt x="f6" y="f16"/>
                    <a:pt x="f6" y="f16"/>
                    <a:pt x="f6" y="f16"/>
                  </a:cubicBezTo>
                  <a:cubicBezTo>
                    <a:pt x="f17" y="f7"/>
                    <a:pt x="f18" y="f19"/>
                    <a:pt x="f5" y="f8"/>
                  </a:cubicBezTo>
                  <a:close/>
                </a:path>
              </a:pathLst>
            </a:custGeom>
            <a:solidFill>
              <a:srgbClr val="C78F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88">
              <a:extLst>
                <a:ext uri="{FF2B5EF4-FFF2-40B4-BE49-F238E27FC236}">
                  <a16:creationId xmlns:a16="http://schemas.microsoft.com/office/drawing/2014/main" id="{4B12E444-F9E0-1A06-9F9E-FBB9BF506555}"/>
                </a:ext>
              </a:extLst>
            </p:cNvPr>
            <p:cNvSpPr/>
            <p:nvPr/>
          </p:nvSpPr>
          <p:spPr>
            <a:xfrm>
              <a:off x="13588998" y="5168902"/>
              <a:ext cx="477838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35"/>
                <a:gd name="f8" fmla="val 24"/>
                <a:gd name="f9" fmla="val 17"/>
                <a:gd name="f10" fmla="val 3"/>
                <a:gd name="f11" fmla="val 49"/>
                <a:gd name="f12" fmla="val 61"/>
                <a:gd name="f13" fmla="val 16"/>
                <a:gd name="f14" fmla="val 65"/>
                <a:gd name="f15" fmla="val 21"/>
                <a:gd name="f16" fmla="val 27"/>
                <a:gd name="f17" fmla="val 63"/>
                <a:gd name="f18" fmla="val 31"/>
                <a:gd name="f19" fmla="val 59"/>
                <a:gd name="f20" fmla="val 57"/>
                <a:gd name="f21" fmla="val 28"/>
                <a:gd name="f22" fmla="val 54"/>
                <a:gd name="f23" fmla="val 25"/>
                <a:gd name="f24" fmla="val 42"/>
                <a:gd name="f25" fmla="val 11"/>
                <a:gd name="f26" fmla="val 26"/>
                <a:gd name="f27" fmla="+- 0 0 -90"/>
                <a:gd name="f28" fmla="*/ f3 1 69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69"/>
                <a:gd name="f38" fmla="*/ f34 1 35"/>
                <a:gd name="f39" fmla="*/ 0 f35 1"/>
                <a:gd name="f40" fmla="*/ 24 f34 1"/>
                <a:gd name="f41" fmla="*/ 61 f35 1"/>
                <a:gd name="f42" fmla="*/ 16 f34 1"/>
                <a:gd name="f43" fmla="*/ 63 f35 1"/>
                <a:gd name="f44" fmla="*/ 31 f34 1"/>
                <a:gd name="f45" fmla="*/ 54 f35 1"/>
                <a:gd name="f46" fmla="*/ 25 f34 1"/>
                <a:gd name="f47" fmla="+- f36 0 f1"/>
                <a:gd name="f48" fmla="*/ f39 1 69"/>
                <a:gd name="f49" fmla="*/ f40 1 35"/>
                <a:gd name="f50" fmla="*/ f41 1 69"/>
                <a:gd name="f51" fmla="*/ f42 1 35"/>
                <a:gd name="f52" fmla="*/ f43 1 69"/>
                <a:gd name="f53" fmla="*/ f44 1 35"/>
                <a:gd name="f54" fmla="*/ f45 1 69"/>
                <a:gd name="f55" fmla="*/ f46 1 35"/>
                <a:gd name="f56" fmla="*/ 0 1 f37"/>
                <a:gd name="f57" fmla="*/ f31 1 f37"/>
                <a:gd name="f58" fmla="*/ 0 1 f38"/>
                <a:gd name="f59" fmla="*/ f32 1 f38"/>
                <a:gd name="f60" fmla="*/ f48 1 f37"/>
                <a:gd name="f61" fmla="*/ f49 1 f38"/>
                <a:gd name="f62" fmla="*/ f50 1 f37"/>
                <a:gd name="f63" fmla="*/ f51 1 f38"/>
                <a:gd name="f64" fmla="*/ f52 1 f37"/>
                <a:gd name="f65" fmla="*/ f53 1 f38"/>
                <a:gd name="f66" fmla="*/ f54 1 f37"/>
                <a:gd name="f67" fmla="*/ f55 1 f38"/>
                <a:gd name="f68" fmla="*/ f56 f28 1"/>
                <a:gd name="f69" fmla="*/ f57 f28 1"/>
                <a:gd name="f70" fmla="*/ f59 f29 1"/>
                <a:gd name="f71" fmla="*/ f58 f29 1"/>
                <a:gd name="f72" fmla="*/ f60 f28 1"/>
                <a:gd name="f73" fmla="*/ f61 f29 1"/>
                <a:gd name="f74" fmla="*/ f62 f28 1"/>
                <a:gd name="f75" fmla="*/ f63 f29 1"/>
                <a:gd name="f76" fmla="*/ f64 f28 1"/>
                <a:gd name="f77" fmla="*/ f65 f29 1"/>
                <a:gd name="f78" fmla="*/ f66 f28 1"/>
                <a:gd name="f79" fmla="*/ f67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2" y="f73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72" y="f73"/>
                </a:cxn>
              </a:cxnLst>
              <a:rect l="f68" t="f71" r="f69" b="f70"/>
              <a:pathLst>
                <a:path w="69" h="35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25"/>
                    <a:pt x="f26" y="f25"/>
                    <a:pt x="f5" y="f8"/>
                  </a:cubicBezTo>
                  <a:close/>
                </a:path>
              </a:pathLst>
            </a:custGeom>
            <a:solidFill>
              <a:srgbClr val="B57D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89">
              <a:extLst>
                <a:ext uri="{FF2B5EF4-FFF2-40B4-BE49-F238E27FC236}">
                  <a16:creationId xmlns:a16="http://schemas.microsoft.com/office/drawing/2014/main" id="{AA6F0F74-2750-0312-CCA5-EE8B6BCA5BBA}"/>
                </a:ext>
              </a:extLst>
            </p:cNvPr>
            <p:cNvSpPr/>
            <p:nvPr/>
          </p:nvSpPr>
          <p:spPr>
            <a:xfrm>
              <a:off x="14101757" y="5640384"/>
              <a:ext cx="173041" cy="1460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1"/>
                <a:gd name="f8" fmla="val 17"/>
                <a:gd name="f9" fmla="val 5"/>
                <a:gd name="f10" fmla="val 11"/>
                <a:gd name="f11" fmla="val 8"/>
                <a:gd name="f12" fmla="val 20"/>
                <a:gd name="f13" fmla="val 2"/>
                <a:gd name="f14" fmla="val 24"/>
                <a:gd name="f15" fmla="val 6"/>
                <a:gd name="f16" fmla="val 10"/>
                <a:gd name="f17" fmla="val 19"/>
                <a:gd name="f18" fmla="val 15"/>
                <a:gd name="f19" fmla="+- 0 0 -90"/>
                <a:gd name="f20" fmla="*/ f3 1 25"/>
                <a:gd name="f21" fmla="*/ f4 1 2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5"/>
                <a:gd name="f30" fmla="*/ f26 1 21"/>
                <a:gd name="f31" fmla="*/ 0 f27 1"/>
                <a:gd name="f32" fmla="*/ 17 f26 1"/>
                <a:gd name="f33" fmla="*/ 20 f27 1"/>
                <a:gd name="f34" fmla="*/ 2 f26 1"/>
                <a:gd name="f35" fmla="*/ 24 f27 1"/>
                <a:gd name="f36" fmla="*/ 10 f26 1"/>
                <a:gd name="f37" fmla="+- f28 0 f1"/>
                <a:gd name="f38" fmla="*/ f31 1 25"/>
                <a:gd name="f39" fmla="*/ f32 1 21"/>
                <a:gd name="f40" fmla="*/ f33 1 25"/>
                <a:gd name="f41" fmla="*/ f34 1 21"/>
                <a:gd name="f42" fmla="*/ f35 1 25"/>
                <a:gd name="f43" fmla="*/ f36 1 21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  <a:cxn ang="f37">
                  <a:pos x="f58" y="f59"/>
                </a:cxn>
              </a:cxnLst>
              <a:rect l="f54" t="f57" r="f55" b="f56"/>
              <a:pathLst>
                <a:path w="25" h="21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3"/>
                    <a:pt x="f6" y="f15"/>
                    <a:pt x="f14" y="f16"/>
                  </a:cubicBezTo>
                  <a:cubicBezTo>
                    <a:pt x="f17" y="f7"/>
                    <a:pt x="f11" y="f18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B882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90">
              <a:extLst>
                <a:ext uri="{FF2B5EF4-FFF2-40B4-BE49-F238E27FC236}">
                  <a16:creationId xmlns:a16="http://schemas.microsoft.com/office/drawing/2014/main" id="{A91B1071-6883-48CC-C6BD-3BF44CC02A0C}"/>
                </a:ext>
              </a:extLst>
            </p:cNvPr>
            <p:cNvSpPr/>
            <p:nvPr/>
          </p:nvSpPr>
          <p:spPr>
            <a:xfrm>
              <a:off x="14206539" y="5211759"/>
              <a:ext cx="96834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5"/>
                <a:gd name="f8" fmla="val 1"/>
                <a:gd name="f9" fmla="val 8"/>
                <a:gd name="f10" fmla="val 4"/>
                <a:gd name="f11" fmla="val 5"/>
                <a:gd name="f12" fmla="val 7"/>
                <a:gd name="f13" fmla="val 3"/>
                <a:gd name="f14" fmla="val 11"/>
                <a:gd name="f15" fmla="val 12"/>
                <a:gd name="f16" fmla="val 13"/>
                <a:gd name="f17" fmla="val 16"/>
                <a:gd name="f18" fmla="val 23"/>
                <a:gd name="f19" fmla="val 17"/>
                <a:gd name="f20" fmla="+- 0 0 -90"/>
                <a:gd name="f21" fmla="*/ f3 1 14"/>
                <a:gd name="f22" fmla="*/ f4 1 2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4"/>
                <a:gd name="f31" fmla="*/ f27 1 25"/>
                <a:gd name="f32" fmla="*/ 1 f28 1"/>
                <a:gd name="f33" fmla="*/ 8 f27 1"/>
                <a:gd name="f34" fmla="*/ 11 f28 1"/>
                <a:gd name="f35" fmla="*/ 0 f27 1"/>
                <a:gd name="f36" fmla="*/ 14 f28 1"/>
                <a:gd name="f37" fmla="*/ 23 f27 1"/>
                <a:gd name="f38" fmla="+- f29 0 f1"/>
                <a:gd name="f39" fmla="*/ f32 1 14"/>
                <a:gd name="f40" fmla="*/ f33 1 25"/>
                <a:gd name="f41" fmla="*/ f34 1 14"/>
                <a:gd name="f42" fmla="*/ f35 1 25"/>
                <a:gd name="f43" fmla="*/ f36 1 14"/>
                <a:gd name="f44" fmla="*/ f37 1 2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14" h="25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9"/>
                    <a:pt x="f16" y="f17"/>
                    <a:pt x="f6" y="f18"/>
                  </a:cubicBezTo>
                  <a:cubicBezTo>
                    <a:pt x="f8" y="f7"/>
                    <a:pt x="f5" y="f19"/>
                    <a:pt x="f8" y="f9"/>
                  </a:cubicBezTo>
                  <a:close/>
                </a:path>
              </a:pathLst>
            </a:custGeom>
            <a:solidFill>
              <a:srgbClr val="F8E3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91">
              <a:extLst>
                <a:ext uri="{FF2B5EF4-FFF2-40B4-BE49-F238E27FC236}">
                  <a16:creationId xmlns:a16="http://schemas.microsoft.com/office/drawing/2014/main" id="{112C5F76-911A-478A-607D-B921C23B2FE6}"/>
                </a:ext>
              </a:extLst>
            </p:cNvPr>
            <p:cNvSpPr/>
            <p:nvPr/>
          </p:nvSpPr>
          <p:spPr>
            <a:xfrm>
              <a:off x="13638211" y="6167435"/>
              <a:ext cx="173041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12"/>
                <a:gd name="f8" fmla="val 5"/>
                <a:gd name="f9" fmla="val 17"/>
                <a:gd name="f10" fmla="val 4"/>
                <a:gd name="f11" fmla="val 10"/>
                <a:gd name="f12" fmla="val 11"/>
                <a:gd name="f13" fmla="val 7"/>
                <a:gd name="f14" fmla="val 16"/>
                <a:gd name="f15" fmla="+- 0 0 -90"/>
                <a:gd name="f16" fmla="*/ f3 1 25"/>
                <a:gd name="f17" fmla="*/ f4 1 1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5"/>
                <a:gd name="f26" fmla="*/ f22 1 12"/>
                <a:gd name="f27" fmla="*/ 25 f23 1"/>
                <a:gd name="f28" fmla="*/ 5 f22 1"/>
                <a:gd name="f29" fmla="*/ 0 f23 1"/>
                <a:gd name="f30" fmla="*/ 12 f22 1"/>
                <a:gd name="f31" fmla="+- f24 0 f1"/>
                <a:gd name="f32" fmla="*/ f27 1 25"/>
                <a:gd name="f33" fmla="*/ f28 1 12"/>
                <a:gd name="f34" fmla="*/ f29 1 25"/>
                <a:gd name="f35" fmla="*/ f30 1 12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5" h="12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13" y="f5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C791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92">
              <a:extLst>
                <a:ext uri="{FF2B5EF4-FFF2-40B4-BE49-F238E27FC236}">
                  <a16:creationId xmlns:a16="http://schemas.microsoft.com/office/drawing/2014/main" id="{AE89E1C4-CEAE-0A1E-BC2E-A1E6275F6284}"/>
                </a:ext>
              </a:extLst>
            </p:cNvPr>
            <p:cNvSpPr/>
            <p:nvPr/>
          </p:nvSpPr>
          <p:spPr>
            <a:xfrm>
              <a:off x="13214351" y="7165979"/>
              <a:ext cx="942975" cy="1171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6"/>
                <a:gd name="f7" fmla="val 169"/>
                <a:gd name="f8" fmla="val 120"/>
                <a:gd name="f9" fmla="val 57"/>
                <a:gd name="f10" fmla="val 119"/>
                <a:gd name="f11" fmla="val 60"/>
                <a:gd name="f12" fmla="val 116"/>
                <a:gd name="f13" fmla="val 63"/>
                <a:gd name="f14" fmla="val 121"/>
                <a:gd name="f15" fmla="val 66"/>
                <a:gd name="f16" fmla="val 124"/>
                <a:gd name="f17" fmla="val 81"/>
                <a:gd name="f18" fmla="val 94"/>
                <a:gd name="f19" fmla="val 133"/>
                <a:gd name="f20" fmla="val 110"/>
                <a:gd name="f21" fmla="val 115"/>
                <a:gd name="f22" fmla="val 132"/>
                <a:gd name="f23" fmla="val 131"/>
                <a:gd name="f24" fmla="val 134"/>
                <a:gd name="f25" fmla="val 127"/>
                <a:gd name="f26" fmla="val 142"/>
                <a:gd name="f27" fmla="val 117"/>
                <a:gd name="f28" fmla="val 143"/>
                <a:gd name="f29" fmla="val 107"/>
                <a:gd name="f30" fmla="val 102"/>
                <a:gd name="f31" fmla="val 137"/>
                <a:gd name="f32" fmla="val 99"/>
                <a:gd name="f33" fmla="val 129"/>
                <a:gd name="f34" fmla="val 100"/>
                <a:gd name="f35" fmla="val 101"/>
                <a:gd name="f36" fmla="val 146"/>
                <a:gd name="f37" fmla="val 95"/>
                <a:gd name="f38" fmla="val 154"/>
                <a:gd name="f39" fmla="val 88"/>
                <a:gd name="f40" fmla="val 164"/>
                <a:gd name="f41" fmla="val 77"/>
                <a:gd name="f42" fmla="val 156"/>
                <a:gd name="f43" fmla="val 70"/>
                <a:gd name="f44" fmla="val 160"/>
                <a:gd name="f45" fmla="val 51"/>
                <a:gd name="f46" fmla="val 38"/>
                <a:gd name="f47" fmla="val 159"/>
                <a:gd name="f48" fmla="val 25"/>
                <a:gd name="f49" fmla="val 149"/>
                <a:gd name="f50" fmla="val 20"/>
                <a:gd name="f51" fmla="val 145"/>
                <a:gd name="f52" fmla="val 15"/>
                <a:gd name="f53" fmla="val 140"/>
                <a:gd name="f54" fmla="val 17"/>
                <a:gd name="f55" fmla="val 19"/>
                <a:gd name="f56" fmla="val 5"/>
                <a:gd name="f57" fmla="val 113"/>
                <a:gd name="f58" fmla="val 9"/>
                <a:gd name="f59" fmla="val 87"/>
                <a:gd name="f60" fmla="val 29"/>
                <a:gd name="f61" fmla="val 78"/>
                <a:gd name="f62" fmla="val 44"/>
                <a:gd name="f63" fmla="val 73"/>
                <a:gd name="f64" fmla="val 49"/>
                <a:gd name="f65" fmla="val 71"/>
                <a:gd name="f66" fmla="val 54"/>
                <a:gd name="f67" fmla="val 61"/>
                <a:gd name="f68" fmla="val 74"/>
                <a:gd name="f69" fmla="val 89"/>
                <a:gd name="f70" fmla="val 24"/>
                <a:gd name="f71" fmla="val 26"/>
                <a:gd name="f72" fmla="val 112"/>
                <a:gd name="f73" fmla="val 21"/>
                <a:gd name="f74" fmla="val 130"/>
                <a:gd name="f75" fmla="val 122"/>
                <a:gd name="f76" fmla="val 47"/>
                <a:gd name="f77" fmla="val 118"/>
                <a:gd name="f78" fmla="val 52"/>
                <a:gd name="f79" fmla="val 56"/>
                <a:gd name="f80" fmla="val 53"/>
                <a:gd name="f81" fmla="val 128"/>
                <a:gd name="f82" fmla="val 58"/>
                <a:gd name="f83" fmla="val 68"/>
                <a:gd name="f84" fmla="val 123"/>
                <a:gd name="f85" fmla="val 79"/>
                <a:gd name="f86" fmla="val 138"/>
                <a:gd name="f87" fmla="val 85"/>
                <a:gd name="f88" fmla="val 82"/>
                <a:gd name="f89" fmla="val 125"/>
                <a:gd name="f90" fmla="val 111"/>
                <a:gd name="f91" fmla="val 80"/>
                <a:gd name="f92" fmla="val 103"/>
                <a:gd name="f93" fmla="val 97"/>
                <a:gd name="f94" fmla="val 104"/>
                <a:gd name="f95" fmla="val 109"/>
                <a:gd name="f96" fmla="val 114"/>
                <a:gd name="f97" fmla="val 108"/>
                <a:gd name="f98" fmla="val 105"/>
                <a:gd name="f99" fmla="val 96"/>
                <a:gd name="f100" fmla="val 92"/>
                <a:gd name="f101" fmla="val 83"/>
                <a:gd name="f102" fmla="val 91"/>
                <a:gd name="f103" fmla="val 72"/>
                <a:gd name="f104" fmla="val 65"/>
                <a:gd name="f105" fmla="val 59"/>
                <a:gd name="f106" fmla="val 45"/>
                <a:gd name="f107" fmla="val 37"/>
                <a:gd name="f108" fmla="val 32"/>
                <a:gd name="f109" fmla="val 27"/>
                <a:gd name="f110" fmla="val 12"/>
                <a:gd name="f111" fmla="val 11"/>
                <a:gd name="f112" fmla="val 22"/>
                <a:gd name="f113" fmla="val 18"/>
                <a:gd name="f114" fmla="val 23"/>
                <a:gd name="f115" fmla="val 14"/>
                <a:gd name="f116" fmla="val 8"/>
                <a:gd name="f117" fmla="val 46"/>
                <a:gd name="f118" fmla="val 16"/>
                <a:gd name="f119" fmla="val 40"/>
                <a:gd name="f120" fmla="val 13"/>
                <a:gd name="f121" fmla="val 36"/>
                <a:gd name="f122" fmla="val 64"/>
                <a:gd name="f123" fmla="val 76"/>
                <a:gd name="f124" fmla="val 55"/>
                <a:gd name="f125" fmla="+- 0 0 -90"/>
                <a:gd name="f126" fmla="*/ f3 1 136"/>
                <a:gd name="f127" fmla="*/ f4 1 169"/>
                <a:gd name="f128" fmla="val f5"/>
                <a:gd name="f129" fmla="val f6"/>
                <a:gd name="f130" fmla="val f7"/>
                <a:gd name="f131" fmla="*/ f125 f0 1"/>
                <a:gd name="f132" fmla="+- f130 0 f128"/>
                <a:gd name="f133" fmla="+- f129 0 f128"/>
                <a:gd name="f134" fmla="*/ f131 1 f2"/>
                <a:gd name="f135" fmla="*/ f133 1 136"/>
                <a:gd name="f136" fmla="*/ f132 1 169"/>
                <a:gd name="f137" fmla="*/ 120 f133 1"/>
                <a:gd name="f138" fmla="*/ 57 f132 1"/>
                <a:gd name="f139" fmla="*/ 121 f133 1"/>
                <a:gd name="f140" fmla="*/ 66 f132 1"/>
                <a:gd name="f141" fmla="*/ 133 f133 1"/>
                <a:gd name="f142" fmla="*/ 110 f132 1"/>
                <a:gd name="f143" fmla="*/ 132 f133 1"/>
                <a:gd name="f144" fmla="*/ 124 f132 1"/>
                <a:gd name="f145" fmla="*/ 117 f133 1"/>
                <a:gd name="f146" fmla="*/ 143 f132 1"/>
                <a:gd name="f147" fmla="*/ 99 f133 1"/>
                <a:gd name="f148" fmla="*/ 129 f132 1"/>
                <a:gd name="f149" fmla="*/ 95 f133 1"/>
                <a:gd name="f150" fmla="*/ 154 f132 1"/>
                <a:gd name="f151" fmla="*/ 70 f133 1"/>
                <a:gd name="f152" fmla="*/ 160 f132 1"/>
                <a:gd name="f153" fmla="*/ 25 f133 1"/>
                <a:gd name="f154" fmla="*/ 149 f132 1"/>
                <a:gd name="f155" fmla="*/ 17 f133 1"/>
                <a:gd name="f156" fmla="*/ 133 f132 1"/>
                <a:gd name="f157" fmla="*/ 9 f133 1"/>
                <a:gd name="f158" fmla="*/ 101 f132 1"/>
                <a:gd name="f159" fmla="*/ 44 f133 1"/>
                <a:gd name="f160" fmla="*/ 73 f132 1"/>
                <a:gd name="f161" fmla="*/ 61 f133 1"/>
                <a:gd name="f162" fmla="*/ 74 f132 1"/>
                <a:gd name="f163" fmla="*/ 26 f133 1"/>
                <a:gd name="f164" fmla="*/ 112 f132 1"/>
                <a:gd name="f165" fmla="*/ 38 f133 1"/>
                <a:gd name="f166" fmla="*/ 122 f132 1"/>
                <a:gd name="f167" fmla="*/ 52 f133 1"/>
                <a:gd name="f168" fmla="*/ 142 f132 1"/>
                <a:gd name="f169" fmla="*/ 53 f133 1"/>
                <a:gd name="f170" fmla="*/ 58 f133 1"/>
                <a:gd name="f171" fmla="*/ 68 f133 1"/>
                <a:gd name="f172" fmla="*/ 117 f132 1"/>
                <a:gd name="f173" fmla="*/ 79 f133 1"/>
                <a:gd name="f174" fmla="*/ 138 f132 1"/>
                <a:gd name="f175" fmla="*/ 82 f133 1"/>
                <a:gd name="f176" fmla="*/ 119 f132 1"/>
                <a:gd name="f177" fmla="*/ 89 f133 1"/>
                <a:gd name="f178" fmla="*/ 100 f132 1"/>
                <a:gd name="f179" fmla="*/ 107 f133 1"/>
                <a:gd name="f180" fmla="*/ 109 f132 1"/>
                <a:gd name="f181" fmla="*/ 114 f133 1"/>
                <a:gd name="f182" fmla="*/ 118 f132 1"/>
                <a:gd name="f183" fmla="*/ 105 f133 1"/>
                <a:gd name="f184" fmla="*/ 96 f132 1"/>
                <a:gd name="f185" fmla="*/ 103 f133 1"/>
                <a:gd name="f186" fmla="*/ 83 f132 1"/>
                <a:gd name="f187" fmla="*/ 101 f133 1"/>
                <a:gd name="f188" fmla="*/ 82 f132 1"/>
                <a:gd name="f189" fmla="*/ 72 f133 1"/>
                <a:gd name="f190" fmla="*/ 77 f132 1"/>
                <a:gd name="f191" fmla="*/ 56 f133 1"/>
                <a:gd name="f192" fmla="*/ 61 f132 1"/>
                <a:gd name="f193" fmla="*/ 45 f132 1"/>
                <a:gd name="f194" fmla="*/ 12 f133 1"/>
                <a:gd name="f195" fmla="*/ 29 f132 1"/>
                <a:gd name="f196" fmla="*/ 20 f133 1"/>
                <a:gd name="f197" fmla="*/ 19 f132 1"/>
                <a:gd name="f198" fmla="*/ 0 f133 1"/>
                <a:gd name="f199" fmla="*/ 18 f132 1"/>
                <a:gd name="f200" fmla="*/ 47 f133 1"/>
                <a:gd name="f201" fmla="*/ 0 f132 1"/>
                <a:gd name="f202" fmla="*/ 64 f133 1"/>
                <a:gd name="f203" fmla="*/ 53 f132 1"/>
                <a:gd name="f204" fmla="+- f134 0 f1"/>
                <a:gd name="f205" fmla="*/ f137 1 136"/>
                <a:gd name="f206" fmla="*/ f138 1 169"/>
                <a:gd name="f207" fmla="*/ f139 1 136"/>
                <a:gd name="f208" fmla="*/ f140 1 169"/>
                <a:gd name="f209" fmla="*/ f141 1 136"/>
                <a:gd name="f210" fmla="*/ f142 1 169"/>
                <a:gd name="f211" fmla="*/ f143 1 136"/>
                <a:gd name="f212" fmla="*/ f144 1 169"/>
                <a:gd name="f213" fmla="*/ f145 1 136"/>
                <a:gd name="f214" fmla="*/ f146 1 169"/>
                <a:gd name="f215" fmla="*/ f147 1 136"/>
                <a:gd name="f216" fmla="*/ f148 1 169"/>
                <a:gd name="f217" fmla="*/ f149 1 136"/>
                <a:gd name="f218" fmla="*/ f150 1 169"/>
                <a:gd name="f219" fmla="*/ f151 1 136"/>
                <a:gd name="f220" fmla="*/ f152 1 169"/>
                <a:gd name="f221" fmla="*/ f153 1 136"/>
                <a:gd name="f222" fmla="*/ f154 1 169"/>
                <a:gd name="f223" fmla="*/ f155 1 136"/>
                <a:gd name="f224" fmla="*/ f156 1 169"/>
                <a:gd name="f225" fmla="*/ f157 1 136"/>
                <a:gd name="f226" fmla="*/ f158 1 169"/>
                <a:gd name="f227" fmla="*/ f159 1 136"/>
                <a:gd name="f228" fmla="*/ f160 1 169"/>
                <a:gd name="f229" fmla="*/ f161 1 136"/>
                <a:gd name="f230" fmla="*/ f162 1 169"/>
                <a:gd name="f231" fmla="*/ f163 1 136"/>
                <a:gd name="f232" fmla="*/ f164 1 169"/>
                <a:gd name="f233" fmla="*/ f165 1 136"/>
                <a:gd name="f234" fmla="*/ f166 1 169"/>
                <a:gd name="f235" fmla="*/ f167 1 136"/>
                <a:gd name="f236" fmla="*/ f168 1 169"/>
                <a:gd name="f237" fmla="*/ f169 1 136"/>
                <a:gd name="f238" fmla="*/ f170 1 136"/>
                <a:gd name="f239" fmla="*/ f171 1 136"/>
                <a:gd name="f240" fmla="*/ f172 1 169"/>
                <a:gd name="f241" fmla="*/ f173 1 136"/>
                <a:gd name="f242" fmla="*/ f174 1 169"/>
                <a:gd name="f243" fmla="*/ f175 1 136"/>
                <a:gd name="f244" fmla="*/ f176 1 169"/>
                <a:gd name="f245" fmla="*/ f177 1 136"/>
                <a:gd name="f246" fmla="*/ f178 1 169"/>
                <a:gd name="f247" fmla="*/ f179 1 136"/>
                <a:gd name="f248" fmla="*/ f180 1 169"/>
                <a:gd name="f249" fmla="*/ f181 1 136"/>
                <a:gd name="f250" fmla="*/ f182 1 169"/>
                <a:gd name="f251" fmla="*/ f183 1 136"/>
                <a:gd name="f252" fmla="*/ f184 1 169"/>
                <a:gd name="f253" fmla="*/ f185 1 136"/>
                <a:gd name="f254" fmla="*/ f186 1 169"/>
                <a:gd name="f255" fmla="*/ f187 1 136"/>
                <a:gd name="f256" fmla="*/ f188 1 169"/>
                <a:gd name="f257" fmla="*/ f189 1 136"/>
                <a:gd name="f258" fmla="*/ f190 1 169"/>
                <a:gd name="f259" fmla="*/ f191 1 136"/>
                <a:gd name="f260" fmla="*/ f192 1 169"/>
                <a:gd name="f261" fmla="*/ f193 1 169"/>
                <a:gd name="f262" fmla="*/ f194 1 136"/>
                <a:gd name="f263" fmla="*/ f195 1 169"/>
                <a:gd name="f264" fmla="*/ f196 1 136"/>
                <a:gd name="f265" fmla="*/ f197 1 169"/>
                <a:gd name="f266" fmla="*/ f198 1 136"/>
                <a:gd name="f267" fmla="*/ f199 1 169"/>
                <a:gd name="f268" fmla="*/ f200 1 136"/>
                <a:gd name="f269" fmla="*/ f201 1 169"/>
                <a:gd name="f270" fmla="*/ f202 1 136"/>
                <a:gd name="f271" fmla="*/ f203 1 169"/>
                <a:gd name="f272" fmla="*/ 0 1 f135"/>
                <a:gd name="f273" fmla="*/ f129 1 f135"/>
                <a:gd name="f274" fmla="*/ 0 1 f136"/>
                <a:gd name="f275" fmla="*/ f130 1 f136"/>
                <a:gd name="f276" fmla="*/ f205 1 f135"/>
                <a:gd name="f277" fmla="*/ f206 1 f136"/>
                <a:gd name="f278" fmla="*/ f207 1 f135"/>
                <a:gd name="f279" fmla="*/ f208 1 f136"/>
                <a:gd name="f280" fmla="*/ f209 1 f135"/>
                <a:gd name="f281" fmla="*/ f210 1 f136"/>
                <a:gd name="f282" fmla="*/ f211 1 f135"/>
                <a:gd name="f283" fmla="*/ f212 1 f136"/>
                <a:gd name="f284" fmla="*/ f213 1 f135"/>
                <a:gd name="f285" fmla="*/ f214 1 f136"/>
                <a:gd name="f286" fmla="*/ f215 1 f135"/>
                <a:gd name="f287" fmla="*/ f216 1 f136"/>
                <a:gd name="f288" fmla="*/ f217 1 f135"/>
                <a:gd name="f289" fmla="*/ f218 1 f136"/>
                <a:gd name="f290" fmla="*/ f219 1 f135"/>
                <a:gd name="f291" fmla="*/ f220 1 f136"/>
                <a:gd name="f292" fmla="*/ f221 1 f135"/>
                <a:gd name="f293" fmla="*/ f222 1 f136"/>
                <a:gd name="f294" fmla="*/ f223 1 f135"/>
                <a:gd name="f295" fmla="*/ f224 1 f136"/>
                <a:gd name="f296" fmla="*/ f225 1 f135"/>
                <a:gd name="f297" fmla="*/ f226 1 f136"/>
                <a:gd name="f298" fmla="*/ f227 1 f135"/>
                <a:gd name="f299" fmla="*/ f228 1 f136"/>
                <a:gd name="f300" fmla="*/ f229 1 f135"/>
                <a:gd name="f301" fmla="*/ f230 1 f136"/>
                <a:gd name="f302" fmla="*/ f231 1 f135"/>
                <a:gd name="f303" fmla="*/ f232 1 f136"/>
                <a:gd name="f304" fmla="*/ f233 1 f135"/>
                <a:gd name="f305" fmla="*/ f234 1 f136"/>
                <a:gd name="f306" fmla="*/ f235 1 f135"/>
                <a:gd name="f307" fmla="*/ f236 1 f136"/>
                <a:gd name="f308" fmla="*/ f237 1 f135"/>
                <a:gd name="f309" fmla="*/ f238 1 f135"/>
                <a:gd name="f310" fmla="*/ f239 1 f135"/>
                <a:gd name="f311" fmla="*/ f240 1 f136"/>
                <a:gd name="f312" fmla="*/ f241 1 f135"/>
                <a:gd name="f313" fmla="*/ f242 1 f136"/>
                <a:gd name="f314" fmla="*/ f243 1 f135"/>
                <a:gd name="f315" fmla="*/ f244 1 f136"/>
                <a:gd name="f316" fmla="*/ f245 1 f135"/>
                <a:gd name="f317" fmla="*/ f246 1 f136"/>
                <a:gd name="f318" fmla="*/ f247 1 f135"/>
                <a:gd name="f319" fmla="*/ f248 1 f136"/>
                <a:gd name="f320" fmla="*/ f249 1 f135"/>
                <a:gd name="f321" fmla="*/ f250 1 f136"/>
                <a:gd name="f322" fmla="*/ f251 1 f135"/>
                <a:gd name="f323" fmla="*/ f252 1 f136"/>
                <a:gd name="f324" fmla="*/ f253 1 f135"/>
                <a:gd name="f325" fmla="*/ f254 1 f136"/>
                <a:gd name="f326" fmla="*/ f255 1 f135"/>
                <a:gd name="f327" fmla="*/ f256 1 f136"/>
                <a:gd name="f328" fmla="*/ f257 1 f135"/>
                <a:gd name="f329" fmla="*/ f258 1 f136"/>
                <a:gd name="f330" fmla="*/ f259 1 f135"/>
                <a:gd name="f331" fmla="*/ f260 1 f136"/>
                <a:gd name="f332" fmla="*/ f261 1 f136"/>
                <a:gd name="f333" fmla="*/ f262 1 f135"/>
                <a:gd name="f334" fmla="*/ f263 1 f136"/>
                <a:gd name="f335" fmla="*/ f264 1 f135"/>
                <a:gd name="f336" fmla="*/ f265 1 f136"/>
                <a:gd name="f337" fmla="*/ f266 1 f135"/>
                <a:gd name="f338" fmla="*/ f267 1 f136"/>
                <a:gd name="f339" fmla="*/ f268 1 f135"/>
                <a:gd name="f340" fmla="*/ f269 1 f136"/>
                <a:gd name="f341" fmla="*/ f270 1 f135"/>
                <a:gd name="f342" fmla="*/ f271 1 f136"/>
                <a:gd name="f343" fmla="*/ f272 f126 1"/>
                <a:gd name="f344" fmla="*/ f273 f126 1"/>
                <a:gd name="f345" fmla="*/ f275 f127 1"/>
                <a:gd name="f346" fmla="*/ f274 f127 1"/>
                <a:gd name="f347" fmla="*/ f276 f126 1"/>
                <a:gd name="f348" fmla="*/ f277 f127 1"/>
                <a:gd name="f349" fmla="*/ f278 f126 1"/>
                <a:gd name="f350" fmla="*/ f279 f127 1"/>
                <a:gd name="f351" fmla="*/ f280 f126 1"/>
                <a:gd name="f352" fmla="*/ f281 f127 1"/>
                <a:gd name="f353" fmla="*/ f282 f126 1"/>
                <a:gd name="f354" fmla="*/ f283 f127 1"/>
                <a:gd name="f355" fmla="*/ f284 f126 1"/>
                <a:gd name="f356" fmla="*/ f285 f127 1"/>
                <a:gd name="f357" fmla="*/ f286 f126 1"/>
                <a:gd name="f358" fmla="*/ f287 f127 1"/>
                <a:gd name="f359" fmla="*/ f288 f126 1"/>
                <a:gd name="f360" fmla="*/ f289 f127 1"/>
                <a:gd name="f361" fmla="*/ f290 f126 1"/>
                <a:gd name="f362" fmla="*/ f291 f127 1"/>
                <a:gd name="f363" fmla="*/ f292 f126 1"/>
                <a:gd name="f364" fmla="*/ f293 f127 1"/>
                <a:gd name="f365" fmla="*/ f294 f126 1"/>
                <a:gd name="f366" fmla="*/ f295 f127 1"/>
                <a:gd name="f367" fmla="*/ f296 f126 1"/>
                <a:gd name="f368" fmla="*/ f297 f127 1"/>
                <a:gd name="f369" fmla="*/ f298 f126 1"/>
                <a:gd name="f370" fmla="*/ f299 f127 1"/>
                <a:gd name="f371" fmla="*/ f300 f126 1"/>
                <a:gd name="f372" fmla="*/ f301 f127 1"/>
                <a:gd name="f373" fmla="*/ f302 f126 1"/>
                <a:gd name="f374" fmla="*/ f303 f127 1"/>
                <a:gd name="f375" fmla="*/ f304 f126 1"/>
                <a:gd name="f376" fmla="*/ f305 f127 1"/>
                <a:gd name="f377" fmla="*/ f306 f126 1"/>
                <a:gd name="f378" fmla="*/ f307 f127 1"/>
                <a:gd name="f379" fmla="*/ f308 f126 1"/>
                <a:gd name="f380" fmla="*/ f309 f126 1"/>
                <a:gd name="f381" fmla="*/ f310 f126 1"/>
                <a:gd name="f382" fmla="*/ f311 f127 1"/>
                <a:gd name="f383" fmla="*/ f312 f126 1"/>
                <a:gd name="f384" fmla="*/ f313 f127 1"/>
                <a:gd name="f385" fmla="*/ f314 f126 1"/>
                <a:gd name="f386" fmla="*/ f315 f127 1"/>
                <a:gd name="f387" fmla="*/ f316 f126 1"/>
                <a:gd name="f388" fmla="*/ f317 f127 1"/>
                <a:gd name="f389" fmla="*/ f318 f126 1"/>
                <a:gd name="f390" fmla="*/ f319 f127 1"/>
                <a:gd name="f391" fmla="*/ f320 f126 1"/>
                <a:gd name="f392" fmla="*/ f321 f127 1"/>
                <a:gd name="f393" fmla="*/ f322 f126 1"/>
                <a:gd name="f394" fmla="*/ f323 f127 1"/>
                <a:gd name="f395" fmla="*/ f324 f126 1"/>
                <a:gd name="f396" fmla="*/ f325 f127 1"/>
                <a:gd name="f397" fmla="*/ f326 f126 1"/>
                <a:gd name="f398" fmla="*/ f327 f127 1"/>
                <a:gd name="f399" fmla="*/ f328 f126 1"/>
                <a:gd name="f400" fmla="*/ f329 f127 1"/>
                <a:gd name="f401" fmla="*/ f330 f126 1"/>
                <a:gd name="f402" fmla="*/ f331 f127 1"/>
                <a:gd name="f403" fmla="*/ f332 f127 1"/>
                <a:gd name="f404" fmla="*/ f333 f126 1"/>
                <a:gd name="f405" fmla="*/ f334 f127 1"/>
                <a:gd name="f406" fmla="*/ f335 f126 1"/>
                <a:gd name="f407" fmla="*/ f336 f127 1"/>
                <a:gd name="f408" fmla="*/ f337 f126 1"/>
                <a:gd name="f409" fmla="*/ f338 f127 1"/>
                <a:gd name="f410" fmla="*/ f339 f126 1"/>
                <a:gd name="f411" fmla="*/ f340 f127 1"/>
                <a:gd name="f412" fmla="*/ f341 f126 1"/>
                <a:gd name="f413" fmla="*/ f342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4">
                  <a:pos x="f347" y="f348"/>
                </a:cxn>
                <a:cxn ang="f204">
                  <a:pos x="f349" y="f350"/>
                </a:cxn>
                <a:cxn ang="f204">
                  <a:pos x="f351" y="f352"/>
                </a:cxn>
                <a:cxn ang="f204">
                  <a:pos x="f353" y="f354"/>
                </a:cxn>
                <a:cxn ang="f204">
                  <a:pos x="f355" y="f356"/>
                </a:cxn>
                <a:cxn ang="f204">
                  <a:pos x="f357" y="f358"/>
                </a:cxn>
                <a:cxn ang="f204">
                  <a:pos x="f359" y="f360"/>
                </a:cxn>
                <a:cxn ang="f204">
                  <a:pos x="f361" y="f362"/>
                </a:cxn>
                <a:cxn ang="f204">
                  <a:pos x="f363" y="f364"/>
                </a:cxn>
                <a:cxn ang="f204">
                  <a:pos x="f365" y="f366"/>
                </a:cxn>
                <a:cxn ang="f204">
                  <a:pos x="f367" y="f368"/>
                </a:cxn>
                <a:cxn ang="f204">
                  <a:pos x="f369" y="f370"/>
                </a:cxn>
                <a:cxn ang="f204">
                  <a:pos x="f371" y="f372"/>
                </a:cxn>
                <a:cxn ang="f204">
                  <a:pos x="f373" y="f374"/>
                </a:cxn>
                <a:cxn ang="f204">
                  <a:pos x="f375" y="f376"/>
                </a:cxn>
                <a:cxn ang="f204">
                  <a:pos x="f377" y="f378"/>
                </a:cxn>
                <a:cxn ang="f204">
                  <a:pos x="f379" y="f376"/>
                </a:cxn>
                <a:cxn ang="f204">
                  <a:pos x="f380" y="f374"/>
                </a:cxn>
                <a:cxn ang="f204">
                  <a:pos x="f381" y="f382"/>
                </a:cxn>
                <a:cxn ang="f204">
                  <a:pos x="f383" y="f384"/>
                </a:cxn>
                <a:cxn ang="f204">
                  <a:pos x="f385" y="f386"/>
                </a:cxn>
                <a:cxn ang="f204">
                  <a:pos x="f387" y="f388"/>
                </a:cxn>
                <a:cxn ang="f204">
                  <a:pos x="f389" y="f390"/>
                </a:cxn>
                <a:cxn ang="f204">
                  <a:pos x="f391" y="f392"/>
                </a:cxn>
                <a:cxn ang="f204">
                  <a:pos x="f393" y="f394"/>
                </a:cxn>
                <a:cxn ang="f204">
                  <a:pos x="f395" y="f396"/>
                </a:cxn>
                <a:cxn ang="f204">
                  <a:pos x="f397" y="f398"/>
                </a:cxn>
                <a:cxn ang="f204">
                  <a:pos x="f399" y="f400"/>
                </a:cxn>
                <a:cxn ang="f204">
                  <a:pos x="f401" y="f402"/>
                </a:cxn>
                <a:cxn ang="f204">
                  <a:pos x="f369" y="f403"/>
                </a:cxn>
                <a:cxn ang="f204">
                  <a:pos x="f404" y="f405"/>
                </a:cxn>
                <a:cxn ang="f204">
                  <a:pos x="f406" y="f407"/>
                </a:cxn>
                <a:cxn ang="f204">
                  <a:pos x="f408" y="f409"/>
                </a:cxn>
                <a:cxn ang="f204">
                  <a:pos x="f410" y="f411"/>
                </a:cxn>
                <a:cxn ang="f204">
                  <a:pos x="f412" y="f413"/>
                </a:cxn>
                <a:cxn ang="f204">
                  <a:pos x="f395" y="f348"/>
                </a:cxn>
                <a:cxn ang="f204">
                  <a:pos x="f347" y="f348"/>
                </a:cxn>
              </a:cxnLst>
              <a:rect l="f343" t="f346" r="f344" b="f345"/>
              <a:pathLst>
                <a:path w="136" h="16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19" y="f21"/>
                    <a:pt x="f19" y="f8"/>
                    <a:pt x="f22" y="f16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8"/>
                    <a:pt x="f30" y="f31"/>
                    <a:pt x="f32" y="f33"/>
                  </a:cubicBezTo>
                  <a:cubicBezTo>
                    <a:pt x="f34" y="f31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7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19"/>
                  </a:cubicBezTo>
                  <a:cubicBezTo>
                    <a:pt x="f55" y="f14"/>
                    <a:pt x="f56" y="f57"/>
                    <a:pt x="f58" y="f35"/>
                  </a:cubicBezTo>
                  <a:cubicBezTo>
                    <a:pt x="f54" y="f59"/>
                    <a:pt x="f60" y="f61"/>
                    <a:pt x="f62" y="f63"/>
                  </a:cubicBezTo>
                  <a:cubicBezTo>
                    <a:pt x="f64" y="f65"/>
                    <a:pt x="f66" y="f43"/>
                    <a:pt x="f67" y="f68"/>
                  </a:cubicBezTo>
                  <a:cubicBezTo>
                    <a:pt x="f45" y="f69"/>
                    <a:pt x="f70" y="f39"/>
                    <a:pt x="f71" y="f72"/>
                  </a:cubicBezTo>
                  <a:cubicBezTo>
                    <a:pt x="f60" y="f12"/>
                    <a:pt x="f73" y="f74"/>
                    <a:pt x="f46" y="f75"/>
                  </a:cubicBezTo>
                  <a:cubicBezTo>
                    <a:pt x="f76" y="f77"/>
                    <a:pt x="f76" y="f24"/>
                    <a:pt x="f78" y="f26"/>
                  </a:cubicBezTo>
                  <a:cubicBezTo>
                    <a:pt x="f79" y="f24"/>
                    <a:pt x="f80" y="f81"/>
                    <a:pt x="f80" y="f75"/>
                  </a:cubicBezTo>
                  <a:cubicBezTo>
                    <a:pt x="f80" y="f27"/>
                    <a:pt x="f66" y="f57"/>
                    <a:pt x="f82" y="f72"/>
                  </a:cubicBezTo>
                  <a:cubicBezTo>
                    <a:pt x="f13" y="f20"/>
                    <a:pt x="f15" y="f57"/>
                    <a:pt x="f83" y="f27"/>
                  </a:cubicBezTo>
                  <a:cubicBezTo>
                    <a:pt x="f63" y="f84"/>
                    <a:pt x="f68" y="f22"/>
                    <a:pt x="f85" y="f86"/>
                  </a:cubicBezTo>
                  <a:cubicBezTo>
                    <a:pt x="f87" y="f22"/>
                    <a:pt x="f88" y="f89"/>
                    <a:pt x="f88" y="f10"/>
                  </a:cubicBezTo>
                  <a:cubicBezTo>
                    <a:pt x="f17" y="f90"/>
                    <a:pt x="f91" y="f92"/>
                    <a:pt x="f69" y="f34"/>
                  </a:cubicBezTo>
                  <a:cubicBezTo>
                    <a:pt x="f93" y="f93"/>
                    <a:pt x="f30" y="f94"/>
                    <a:pt x="f29" y="f95"/>
                  </a:cubicBezTo>
                  <a:cubicBezTo>
                    <a:pt x="f95" y="f72"/>
                    <a:pt x="f20" y="f21"/>
                    <a:pt x="f96" y="f77"/>
                  </a:cubicBezTo>
                  <a:cubicBezTo>
                    <a:pt x="f21" y="f97"/>
                    <a:pt x="f20" y="f30"/>
                    <a:pt x="f98" y="f99"/>
                  </a:cubicBezTo>
                  <a:cubicBezTo>
                    <a:pt x="f30" y="f100"/>
                    <a:pt x="f99" y="f69"/>
                    <a:pt x="f92" y="f101"/>
                  </a:cubicBezTo>
                  <a:cubicBezTo>
                    <a:pt x="f29" y="f91"/>
                    <a:pt x="f35" y="f17"/>
                    <a:pt x="f35" y="f88"/>
                  </a:cubicBezTo>
                  <a:cubicBezTo>
                    <a:pt x="f102" y="f101"/>
                    <a:pt x="f17" y="f17"/>
                    <a:pt x="f103" y="f41"/>
                  </a:cubicBezTo>
                  <a:cubicBezTo>
                    <a:pt x="f104" y="f63"/>
                    <a:pt x="f105" y="f83"/>
                    <a:pt x="f79" y="f67"/>
                  </a:cubicBezTo>
                  <a:cubicBezTo>
                    <a:pt x="f78" y="f79"/>
                    <a:pt x="f76" y="f45"/>
                    <a:pt x="f62" y="f106"/>
                  </a:cubicBezTo>
                  <a:cubicBezTo>
                    <a:pt x="f107" y="f108"/>
                    <a:pt x="f109" y="f48"/>
                    <a:pt x="f110" y="f60"/>
                  </a:cubicBezTo>
                  <a:cubicBezTo>
                    <a:pt x="f111" y="f112"/>
                    <a:pt x="f113" y="f114"/>
                    <a:pt x="f50" y="f55"/>
                  </a:cubicBezTo>
                  <a:cubicBezTo>
                    <a:pt x="f115" y="f115"/>
                    <a:pt x="f116" y="f112"/>
                    <a:pt x="f5" y="f113"/>
                  </a:cubicBezTo>
                  <a:cubicBezTo>
                    <a:pt x="f113" y="f116"/>
                    <a:pt x="f117" y="f118"/>
                    <a:pt x="f76" y="f5"/>
                  </a:cubicBezTo>
                  <a:cubicBezTo>
                    <a:pt x="f119" y="f120"/>
                    <a:pt x="f107" y="f121"/>
                    <a:pt x="f122" y="f80"/>
                  </a:cubicBezTo>
                  <a:cubicBezTo>
                    <a:pt x="f123" y="f11"/>
                    <a:pt x="f69" y="f67"/>
                    <a:pt x="f92" y="f9"/>
                  </a:cubicBezTo>
                  <a:cubicBezTo>
                    <a:pt x="f95" y="f124"/>
                    <a:pt x="f96" y="f78"/>
                    <a:pt x="f8" y="f9"/>
                  </a:cubicBezTo>
                  <a:close/>
                </a:path>
              </a:pathLst>
            </a:custGeom>
            <a:solidFill>
              <a:srgbClr val="B07C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93">
              <a:extLst>
                <a:ext uri="{FF2B5EF4-FFF2-40B4-BE49-F238E27FC236}">
                  <a16:creationId xmlns:a16="http://schemas.microsoft.com/office/drawing/2014/main" id="{728D756A-65FE-E4D5-E4F9-EF540888964F}"/>
                </a:ext>
              </a:extLst>
            </p:cNvPr>
            <p:cNvSpPr/>
            <p:nvPr/>
          </p:nvSpPr>
          <p:spPr>
            <a:xfrm>
              <a:off x="13658850" y="7450138"/>
              <a:ext cx="471482" cy="242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35"/>
                <a:gd name="f8" fmla="val 56"/>
                <a:gd name="f9" fmla="val 16"/>
                <a:gd name="f10" fmla="val 37"/>
                <a:gd name="f11" fmla="val 20"/>
                <a:gd name="f12" fmla="val 17"/>
                <a:gd name="f13" fmla="val 12"/>
                <a:gd name="f14" fmla="val 8"/>
                <a:gd name="f15" fmla="val 26"/>
                <a:gd name="f16" fmla="val 29"/>
                <a:gd name="f17" fmla="val 33"/>
                <a:gd name="f18" fmla="val 11"/>
                <a:gd name="f19" fmla="val 54"/>
                <a:gd name="f20" fmla="val 4"/>
                <a:gd name="f21" fmla="val 64"/>
                <a:gd name="f22" fmla="val 60"/>
                <a:gd name="f23" fmla="+- 0 0 -90"/>
                <a:gd name="f24" fmla="*/ f3 1 68"/>
                <a:gd name="f25" fmla="*/ f4 1 3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68"/>
                <a:gd name="f34" fmla="*/ f30 1 35"/>
                <a:gd name="f35" fmla="*/ 56 f31 1"/>
                <a:gd name="f36" fmla="*/ 16 f30 1"/>
                <a:gd name="f37" fmla="*/ 0 f31 1"/>
                <a:gd name="f38" fmla="*/ 12 f30 1"/>
                <a:gd name="f39" fmla="*/ 26 f31 1"/>
                <a:gd name="f40" fmla="*/ 35 f31 1"/>
                <a:gd name="f41" fmla="*/ 11 f30 1"/>
                <a:gd name="f42" fmla="*/ 68 f31 1"/>
                <a:gd name="f43" fmla="*/ 4 f30 1"/>
                <a:gd name="f44" fmla="+- f32 0 f1"/>
                <a:gd name="f45" fmla="*/ f35 1 68"/>
                <a:gd name="f46" fmla="*/ f36 1 35"/>
                <a:gd name="f47" fmla="*/ f37 1 68"/>
                <a:gd name="f48" fmla="*/ f38 1 35"/>
                <a:gd name="f49" fmla="*/ f39 1 68"/>
                <a:gd name="f50" fmla="*/ f40 1 68"/>
                <a:gd name="f51" fmla="*/ f41 1 35"/>
                <a:gd name="f52" fmla="*/ f42 1 68"/>
                <a:gd name="f53" fmla="*/ f43 1 35"/>
                <a:gd name="f54" fmla="*/ 0 1 f33"/>
                <a:gd name="f55" fmla="*/ f27 1 f33"/>
                <a:gd name="f56" fmla="*/ 0 1 f34"/>
                <a:gd name="f57" fmla="*/ f28 1 f34"/>
                <a:gd name="f58" fmla="*/ f45 1 f33"/>
                <a:gd name="f59" fmla="*/ f46 1 f34"/>
                <a:gd name="f60" fmla="*/ f47 1 f33"/>
                <a:gd name="f61" fmla="*/ f48 1 f34"/>
                <a:gd name="f62" fmla="*/ f49 1 f33"/>
                <a:gd name="f63" fmla="*/ f50 1 f33"/>
                <a:gd name="f64" fmla="*/ f51 1 f34"/>
                <a:gd name="f65" fmla="*/ f52 1 f33"/>
                <a:gd name="f66" fmla="*/ f53 1 f34"/>
                <a:gd name="f67" fmla="*/ f54 f24 1"/>
                <a:gd name="f68" fmla="*/ f55 f24 1"/>
                <a:gd name="f69" fmla="*/ f57 f25 1"/>
                <a:gd name="f70" fmla="*/ f56 f25 1"/>
                <a:gd name="f71" fmla="*/ f58 f24 1"/>
                <a:gd name="f72" fmla="*/ f59 f25 1"/>
                <a:gd name="f73" fmla="*/ f60 f24 1"/>
                <a:gd name="f74" fmla="*/ f61 f25 1"/>
                <a:gd name="f75" fmla="*/ f62 f24 1"/>
                <a:gd name="f76" fmla="*/ f63 f24 1"/>
                <a:gd name="f77" fmla="*/ f64 f25 1"/>
                <a:gd name="f78" fmla="*/ f65 f24 1"/>
                <a:gd name="f79" fmla="*/ f6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6" y="f77"/>
                </a:cxn>
                <a:cxn ang="f44">
                  <a:pos x="f78" y="f79"/>
                </a:cxn>
                <a:cxn ang="f44">
                  <a:pos x="f71" y="f72"/>
                </a:cxn>
              </a:cxnLst>
              <a:rect l="f67" t="f70" r="f68" b="f69"/>
              <a:pathLst>
                <a:path w="68" h="35">
                  <a:moveTo>
                    <a:pt x="f8" y="f9"/>
                  </a:moveTo>
                  <a:cubicBezTo>
                    <a:pt x="f10" y="f11"/>
                    <a:pt x="f12" y="f7"/>
                    <a:pt x="f5" y="f13"/>
                  </a:cubicBezTo>
                  <a:cubicBezTo>
                    <a:pt x="f14" y="f13"/>
                    <a:pt x="f12" y="f13"/>
                    <a:pt x="f15" y="f13"/>
                  </a:cubicBezTo>
                  <a:cubicBezTo>
                    <a:pt x="f16" y="f13"/>
                    <a:pt x="f17" y="f13"/>
                    <a:pt x="f7" y="f18"/>
                  </a:cubicBezTo>
                  <a:cubicBezTo>
                    <a:pt x="f19" y="f5"/>
                    <a:pt x="f19" y="f5"/>
                    <a:pt x="f6" y="f20"/>
                  </a:cubicBezTo>
                  <a:cubicBezTo>
                    <a:pt x="f21" y="f14"/>
                    <a:pt x="f22" y="f13"/>
                    <a:pt x="f8" y="f9"/>
                  </a:cubicBezTo>
                  <a:close/>
                </a:path>
              </a:pathLst>
            </a:custGeom>
            <a:solidFill>
              <a:srgbClr val="BBDD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94">
              <a:extLst>
                <a:ext uri="{FF2B5EF4-FFF2-40B4-BE49-F238E27FC236}">
                  <a16:creationId xmlns:a16="http://schemas.microsoft.com/office/drawing/2014/main" id="{AA5F70A7-2301-F546-45A8-607431731FBD}"/>
                </a:ext>
              </a:extLst>
            </p:cNvPr>
            <p:cNvSpPr/>
            <p:nvPr/>
          </p:nvSpPr>
          <p:spPr>
            <a:xfrm>
              <a:off x="13354053" y="7589840"/>
              <a:ext cx="381003" cy="3603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52"/>
                <a:gd name="f8" fmla="val 27"/>
                <a:gd name="f9" fmla="val 20"/>
                <a:gd name="f10" fmla="val 22"/>
                <a:gd name="f11" fmla="val 38"/>
                <a:gd name="f12" fmla="val 14"/>
                <a:gd name="f13" fmla="val 33"/>
                <a:gd name="f14" fmla="val 10"/>
                <a:gd name="f15" fmla="val 28"/>
                <a:gd name="f16" fmla="val 13"/>
                <a:gd name="f17" fmla="val 24"/>
                <a:gd name="f18" fmla="val 12"/>
                <a:gd name="f19" fmla="val 7"/>
                <a:gd name="f20" fmla="val 37"/>
                <a:gd name="f21" fmla="val 8"/>
                <a:gd name="f22" fmla="val 36"/>
                <a:gd name="f23" fmla="val 42"/>
                <a:gd name="f24" fmla="val 4"/>
                <a:gd name="f25" fmla="val 47"/>
                <a:gd name="f26" fmla="val 53"/>
                <a:gd name="f27" fmla="val 11"/>
                <a:gd name="f28" fmla="val 17"/>
                <a:gd name="f29" fmla="val 50"/>
                <a:gd name="f30" fmla="val 26"/>
                <a:gd name="f31" fmla="val 32"/>
                <a:gd name="f32" fmla="val 19"/>
                <a:gd name="f33" fmla="+- 0 0 -90"/>
                <a:gd name="f34" fmla="*/ f3 1 55"/>
                <a:gd name="f35" fmla="*/ f4 1 5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5"/>
                <a:gd name="f44" fmla="*/ f40 1 52"/>
                <a:gd name="f45" fmla="*/ 0 f41 1"/>
                <a:gd name="f46" fmla="*/ 52 f40 1"/>
                <a:gd name="f47" fmla="*/ 38 f41 1"/>
                <a:gd name="f48" fmla="*/ 14 f40 1"/>
                <a:gd name="f49" fmla="*/ 24 f41 1"/>
                <a:gd name="f50" fmla="*/ 12 f40 1"/>
                <a:gd name="f51" fmla="*/ 36 f41 1"/>
                <a:gd name="f52" fmla="*/ 0 f40 1"/>
                <a:gd name="f53" fmla="*/ 53 f41 1"/>
                <a:gd name="f54" fmla="*/ 11 f40 1"/>
                <a:gd name="f55" fmla="*/ 50 f41 1"/>
                <a:gd name="f56" fmla="*/ 26 f40 1"/>
                <a:gd name="f57" fmla="+- f42 0 f1"/>
                <a:gd name="f58" fmla="*/ f45 1 55"/>
                <a:gd name="f59" fmla="*/ f46 1 52"/>
                <a:gd name="f60" fmla="*/ f47 1 55"/>
                <a:gd name="f61" fmla="*/ f48 1 52"/>
                <a:gd name="f62" fmla="*/ f49 1 55"/>
                <a:gd name="f63" fmla="*/ f50 1 52"/>
                <a:gd name="f64" fmla="*/ f51 1 55"/>
                <a:gd name="f65" fmla="*/ f52 1 52"/>
                <a:gd name="f66" fmla="*/ f53 1 55"/>
                <a:gd name="f67" fmla="*/ f54 1 52"/>
                <a:gd name="f68" fmla="*/ f55 1 55"/>
                <a:gd name="f69" fmla="*/ f56 1 52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55" h="52">
                  <a:moveTo>
                    <a:pt x="f5" y="f7"/>
                  </a:moveTo>
                  <a:cubicBezTo>
                    <a:pt x="f5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8" y="f19"/>
                    <a:pt x="f20" y="f21"/>
                    <a:pt x="f22" y="f5"/>
                  </a:cubicBezTo>
                  <a:cubicBezTo>
                    <a:pt x="f23" y="f24"/>
                    <a:pt x="f25" y="f21"/>
                    <a:pt x="f26" y="f27"/>
                  </a:cubicBezTo>
                  <a:cubicBezTo>
                    <a:pt x="f6" y="f28"/>
                    <a:pt x="f6" y="f17"/>
                    <a:pt x="f29" y="f30"/>
                  </a:cubicBezTo>
                  <a:cubicBezTo>
                    <a:pt x="f31" y="f31"/>
                    <a:pt x="f32" y="f25"/>
                    <a:pt x="f5" y="f7"/>
                  </a:cubicBezTo>
                  <a:close/>
                </a:path>
              </a:pathLst>
            </a:custGeom>
            <a:solidFill>
              <a:srgbClr val="F4E6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95">
              <a:extLst>
                <a:ext uri="{FF2B5EF4-FFF2-40B4-BE49-F238E27FC236}">
                  <a16:creationId xmlns:a16="http://schemas.microsoft.com/office/drawing/2014/main" id="{84BC25C0-812F-CC63-C86B-3B5CC7AB8742}"/>
                </a:ext>
              </a:extLst>
            </p:cNvPr>
            <p:cNvSpPr/>
            <p:nvPr/>
          </p:nvSpPr>
          <p:spPr>
            <a:xfrm>
              <a:off x="11496678" y="7637461"/>
              <a:ext cx="1358898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6"/>
                <a:gd name="f7" fmla="val 90"/>
                <a:gd name="f8" fmla="val 151"/>
                <a:gd name="f9" fmla="val 11"/>
                <a:gd name="f10" fmla="val 163"/>
                <a:gd name="f11" fmla="val 35"/>
                <a:gd name="f12" fmla="val 185"/>
                <a:gd name="f13" fmla="val 52"/>
                <a:gd name="f14" fmla="val 77"/>
                <a:gd name="f15" fmla="val 193"/>
                <a:gd name="f16" fmla="val 80"/>
                <a:gd name="f17" fmla="val 189"/>
                <a:gd name="f18" fmla="val 136"/>
                <a:gd name="f19" fmla="val 72"/>
                <a:gd name="f20" fmla="val 87"/>
                <a:gd name="f21" fmla="val 39"/>
                <a:gd name="f22" fmla="val 37"/>
                <a:gd name="f23" fmla="val 33"/>
                <a:gd name="f24" fmla="val 89"/>
                <a:gd name="f25" fmla="val 22"/>
                <a:gd name="f26" fmla="val 65"/>
                <a:gd name="f27" fmla="val 41"/>
                <a:gd name="f28" fmla="val 17"/>
                <a:gd name="f29" fmla="val 14"/>
                <a:gd name="f30" fmla="val 2"/>
                <a:gd name="f31" fmla="val 4"/>
                <a:gd name="f32" fmla="val 50"/>
                <a:gd name="f33" fmla="val 1"/>
                <a:gd name="f34" fmla="val 59"/>
                <a:gd name="f35" fmla="val 67"/>
                <a:gd name="f36" fmla="val 76"/>
                <a:gd name="f37" fmla="val 102"/>
                <a:gd name="f38" fmla="val 126"/>
                <a:gd name="f39" fmla="val 6"/>
                <a:gd name="f40" fmla="+- 0 0 -90"/>
                <a:gd name="f41" fmla="*/ f3 1 196"/>
                <a:gd name="f42" fmla="*/ f4 1 90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196"/>
                <a:gd name="f51" fmla="*/ f47 1 90"/>
                <a:gd name="f52" fmla="*/ 151 f48 1"/>
                <a:gd name="f53" fmla="*/ 11 f47 1"/>
                <a:gd name="f54" fmla="*/ 196 f48 1"/>
                <a:gd name="f55" fmla="*/ 77 f47 1"/>
                <a:gd name="f56" fmla="*/ 185 f48 1"/>
                <a:gd name="f57" fmla="*/ 80 f47 1"/>
                <a:gd name="f58" fmla="*/ 39 f48 1"/>
                <a:gd name="f59" fmla="*/ 90 f47 1"/>
                <a:gd name="f60" fmla="*/ 33 f48 1"/>
                <a:gd name="f61" fmla="*/ 89 f47 1"/>
                <a:gd name="f62" fmla="*/ 0 f48 1"/>
                <a:gd name="f63" fmla="*/ 17 f47 1"/>
                <a:gd name="f64" fmla="*/ 50 f48 1"/>
                <a:gd name="f65" fmla="*/ 1 f47 1"/>
                <a:gd name="f66" fmla="*/ 76 f48 1"/>
                <a:gd name="f67" fmla="+- f49 0 f1"/>
                <a:gd name="f68" fmla="*/ f52 1 196"/>
                <a:gd name="f69" fmla="*/ f53 1 90"/>
                <a:gd name="f70" fmla="*/ f54 1 196"/>
                <a:gd name="f71" fmla="*/ f55 1 90"/>
                <a:gd name="f72" fmla="*/ f56 1 196"/>
                <a:gd name="f73" fmla="*/ f57 1 90"/>
                <a:gd name="f74" fmla="*/ f58 1 196"/>
                <a:gd name="f75" fmla="*/ f59 1 90"/>
                <a:gd name="f76" fmla="*/ f60 1 196"/>
                <a:gd name="f77" fmla="*/ f61 1 90"/>
                <a:gd name="f78" fmla="*/ f62 1 196"/>
                <a:gd name="f79" fmla="*/ f63 1 90"/>
                <a:gd name="f80" fmla="*/ f64 1 196"/>
                <a:gd name="f81" fmla="*/ f65 1 90"/>
                <a:gd name="f82" fmla="*/ f66 1 196"/>
                <a:gd name="f83" fmla="*/ 0 1 f50"/>
                <a:gd name="f84" fmla="*/ f44 1 f50"/>
                <a:gd name="f85" fmla="*/ 0 1 f51"/>
                <a:gd name="f86" fmla="*/ f45 1 f51"/>
                <a:gd name="f87" fmla="*/ f68 1 f50"/>
                <a:gd name="f88" fmla="*/ f69 1 f51"/>
                <a:gd name="f89" fmla="*/ f70 1 f50"/>
                <a:gd name="f90" fmla="*/ f71 1 f51"/>
                <a:gd name="f91" fmla="*/ f72 1 f50"/>
                <a:gd name="f92" fmla="*/ f73 1 f51"/>
                <a:gd name="f93" fmla="*/ f74 1 f50"/>
                <a:gd name="f94" fmla="*/ f75 1 f51"/>
                <a:gd name="f95" fmla="*/ f76 1 f50"/>
                <a:gd name="f96" fmla="*/ f77 1 f51"/>
                <a:gd name="f97" fmla="*/ f78 1 f50"/>
                <a:gd name="f98" fmla="*/ f79 1 f51"/>
                <a:gd name="f99" fmla="*/ f80 1 f50"/>
                <a:gd name="f100" fmla="*/ f81 1 f51"/>
                <a:gd name="f101" fmla="*/ f82 1 f50"/>
                <a:gd name="f102" fmla="*/ f83 f41 1"/>
                <a:gd name="f103" fmla="*/ f84 f41 1"/>
                <a:gd name="f104" fmla="*/ f86 f42 1"/>
                <a:gd name="f105" fmla="*/ f85 f42 1"/>
                <a:gd name="f106" fmla="*/ f87 f41 1"/>
                <a:gd name="f107" fmla="*/ f88 f42 1"/>
                <a:gd name="f108" fmla="*/ f89 f41 1"/>
                <a:gd name="f109" fmla="*/ f90 f42 1"/>
                <a:gd name="f110" fmla="*/ f91 f41 1"/>
                <a:gd name="f111" fmla="*/ f92 f42 1"/>
                <a:gd name="f112" fmla="*/ f93 f41 1"/>
                <a:gd name="f113" fmla="*/ f94 f42 1"/>
                <a:gd name="f114" fmla="*/ f95 f41 1"/>
                <a:gd name="f115" fmla="*/ f96 f42 1"/>
                <a:gd name="f116" fmla="*/ f97 f41 1"/>
                <a:gd name="f117" fmla="*/ f98 f42 1"/>
                <a:gd name="f118" fmla="*/ f99 f41 1"/>
                <a:gd name="f119" fmla="*/ f100 f42 1"/>
                <a:gd name="f120" fmla="*/ f10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19"/>
                </a:cxn>
                <a:cxn ang="f67">
                  <a:pos x="f106" y="f107"/>
                </a:cxn>
              </a:cxnLst>
              <a:rect l="f102" t="f105" r="f103" b="f104"/>
              <a:pathLst>
                <a:path w="196" h="90">
                  <a:moveTo>
                    <a:pt x="f8" y="f9"/>
                  </a:moveTo>
                  <a:cubicBezTo>
                    <a:pt x="f10" y="f11"/>
                    <a:pt x="f12" y="f13"/>
                    <a:pt x="f6" y="f14"/>
                  </a:cubicBezTo>
                  <a:cubicBezTo>
                    <a:pt x="f15" y="f16"/>
                    <a:pt x="f17" y="f16"/>
                    <a:pt x="f12" y="f16"/>
                  </a:cubicBezTo>
                  <a:cubicBezTo>
                    <a:pt x="f18" y="f19"/>
                    <a:pt x="f20" y="f14"/>
                    <a:pt x="f21" y="f7"/>
                  </a:cubicBezTo>
                  <a:cubicBezTo>
                    <a:pt x="f22" y="f7"/>
                    <a:pt x="f11" y="f7"/>
                    <a:pt x="f23" y="f24"/>
                  </a:cubicBezTo>
                  <a:cubicBezTo>
                    <a:pt x="f25" y="f26"/>
                    <a:pt x="f9" y="f27"/>
                    <a:pt x="f5" y="f28"/>
                  </a:cubicBezTo>
                  <a:cubicBezTo>
                    <a:pt x="f29" y="f30"/>
                    <a:pt x="f23" y="f31"/>
                    <a:pt x="f32" y="f33"/>
                  </a:cubicBezTo>
                  <a:cubicBezTo>
                    <a:pt x="f34" y="f5"/>
                    <a:pt x="f35" y="f33"/>
                    <a:pt x="f36" y="f33"/>
                  </a:cubicBezTo>
                  <a:cubicBezTo>
                    <a:pt x="f37" y="f5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FFFFF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96">
              <a:extLst>
                <a:ext uri="{FF2B5EF4-FFF2-40B4-BE49-F238E27FC236}">
                  <a16:creationId xmlns:a16="http://schemas.microsoft.com/office/drawing/2014/main" id="{7CC5DDF7-CF8F-97FC-5DBC-EB73544A8BB6}"/>
                </a:ext>
              </a:extLst>
            </p:cNvPr>
            <p:cNvSpPr/>
            <p:nvPr/>
          </p:nvSpPr>
          <p:spPr>
            <a:xfrm>
              <a:off x="11218865" y="7007220"/>
              <a:ext cx="360365" cy="471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68"/>
                <a:gd name="f8" fmla="val 16"/>
                <a:gd name="f9" fmla="val 14"/>
                <a:gd name="f10" fmla="val 33"/>
                <a:gd name="f11" fmla="val 49"/>
                <a:gd name="f12" fmla="val 2"/>
                <a:gd name="f13" fmla="val 47"/>
                <a:gd name="f14" fmla="val 3"/>
                <a:gd name="f15" fmla="val 45"/>
                <a:gd name="f16" fmla="val 4"/>
                <a:gd name="f17" fmla="val 11"/>
                <a:gd name="f18" fmla="val 21"/>
                <a:gd name="f19" fmla="val 20"/>
                <a:gd name="f20" fmla="val 18"/>
                <a:gd name="f21" fmla="val 57"/>
                <a:gd name="f22" fmla="val 27"/>
                <a:gd name="f23" fmla="val 62"/>
                <a:gd name="f24" fmla="val 12"/>
                <a:gd name="f25" fmla="val 51"/>
                <a:gd name="f26" fmla="val 35"/>
                <a:gd name="f27" fmla="+- 0 0 -90"/>
                <a:gd name="f28" fmla="*/ f3 1 52"/>
                <a:gd name="f29" fmla="*/ f4 1 6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52"/>
                <a:gd name="f38" fmla="*/ f34 1 68"/>
                <a:gd name="f39" fmla="*/ 0 f35 1"/>
                <a:gd name="f40" fmla="*/ 16 f34 1"/>
                <a:gd name="f41" fmla="*/ 52 f35 1"/>
                <a:gd name="f42" fmla="*/ 0 f34 1"/>
                <a:gd name="f43" fmla="*/ 45 f35 1"/>
                <a:gd name="f44" fmla="*/ 4 f34 1"/>
                <a:gd name="f45" fmla="*/ 20 f35 1"/>
                <a:gd name="f46" fmla="*/ 52 f34 1"/>
                <a:gd name="f47" fmla="*/ 21 f35 1"/>
                <a:gd name="f48" fmla="*/ 68 f34 1"/>
                <a:gd name="f49" fmla="+- f36 0 f1"/>
                <a:gd name="f50" fmla="*/ f39 1 52"/>
                <a:gd name="f51" fmla="*/ f40 1 68"/>
                <a:gd name="f52" fmla="*/ f41 1 52"/>
                <a:gd name="f53" fmla="*/ f42 1 68"/>
                <a:gd name="f54" fmla="*/ f43 1 52"/>
                <a:gd name="f55" fmla="*/ f44 1 68"/>
                <a:gd name="f56" fmla="*/ f45 1 52"/>
                <a:gd name="f57" fmla="*/ f46 1 68"/>
                <a:gd name="f58" fmla="*/ f47 1 52"/>
                <a:gd name="f59" fmla="*/ f48 1 68"/>
                <a:gd name="f60" fmla="*/ 0 1 f37"/>
                <a:gd name="f61" fmla="*/ f31 1 f37"/>
                <a:gd name="f62" fmla="*/ 0 1 f38"/>
                <a:gd name="f63" fmla="*/ f32 1 f38"/>
                <a:gd name="f64" fmla="*/ f50 1 f37"/>
                <a:gd name="f65" fmla="*/ f51 1 f38"/>
                <a:gd name="f66" fmla="*/ f52 1 f37"/>
                <a:gd name="f67" fmla="*/ f53 1 f38"/>
                <a:gd name="f68" fmla="*/ f54 1 f37"/>
                <a:gd name="f69" fmla="*/ f55 1 f38"/>
                <a:gd name="f70" fmla="*/ f56 1 f37"/>
                <a:gd name="f71" fmla="*/ f57 1 f38"/>
                <a:gd name="f72" fmla="*/ f58 1 f37"/>
                <a:gd name="f73" fmla="*/ f59 1 f38"/>
                <a:gd name="f74" fmla="*/ f60 f28 1"/>
                <a:gd name="f75" fmla="*/ f61 f28 1"/>
                <a:gd name="f76" fmla="*/ f63 f29 1"/>
                <a:gd name="f77" fmla="*/ f62 f29 1"/>
                <a:gd name="f78" fmla="*/ f64 f28 1"/>
                <a:gd name="f79" fmla="*/ f65 f29 1"/>
                <a:gd name="f80" fmla="*/ f66 f28 1"/>
                <a:gd name="f81" fmla="*/ f67 f29 1"/>
                <a:gd name="f82" fmla="*/ f68 f28 1"/>
                <a:gd name="f83" fmla="*/ f69 f29 1"/>
                <a:gd name="f84" fmla="*/ f70 f28 1"/>
                <a:gd name="f85" fmla="*/ f71 f29 1"/>
                <a:gd name="f86" fmla="*/ f72 f28 1"/>
                <a:gd name="f87" fmla="*/ f73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78" y="f79"/>
                </a:cxn>
              </a:cxnLst>
              <a:rect l="f74" t="f77" r="f75" b="f76"/>
              <a:pathLst>
                <a:path w="52" h="68">
                  <a:moveTo>
                    <a:pt x="f5" y="f8"/>
                  </a:moveTo>
                  <a:cubicBezTo>
                    <a:pt x="f9" y="f5"/>
                    <a:pt x="f10" y="f5"/>
                    <a:pt x="f6" y="f5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8" y="f17"/>
                    <a:pt x="f17" y="f18"/>
                    <a:pt x="f19" y="f6"/>
                  </a:cubicBezTo>
                  <a:cubicBezTo>
                    <a:pt x="f20" y="f21"/>
                    <a:pt x="f22" y="f23"/>
                    <a:pt x="f18" y="f7"/>
                  </a:cubicBezTo>
                  <a:cubicBezTo>
                    <a:pt x="f24" y="f25"/>
                    <a:pt x="f12" y="f26"/>
                    <a:pt x="f5" y="f8"/>
                  </a:cubicBezTo>
                  <a:close/>
                </a:path>
              </a:pathLst>
            </a:custGeom>
            <a:solidFill>
              <a:srgbClr val="F9F1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97">
              <a:extLst>
                <a:ext uri="{FF2B5EF4-FFF2-40B4-BE49-F238E27FC236}">
                  <a16:creationId xmlns:a16="http://schemas.microsoft.com/office/drawing/2014/main" id="{077A91D2-4639-83DC-E95E-67F190DBEF9B}"/>
                </a:ext>
              </a:extLst>
            </p:cNvPr>
            <p:cNvSpPr/>
            <p:nvPr/>
          </p:nvSpPr>
          <p:spPr>
            <a:xfrm>
              <a:off x="11725278" y="8094661"/>
              <a:ext cx="1447796" cy="5969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9"/>
                <a:gd name="f7" fmla="val 86"/>
                <a:gd name="f8" fmla="val 23"/>
                <a:gd name="f9" fmla="val 14"/>
                <a:gd name="f10" fmla="val 12"/>
                <a:gd name="f11" fmla="val 33"/>
                <a:gd name="f12" fmla="val 10"/>
                <a:gd name="f13" fmla="val 49"/>
                <a:gd name="f14" fmla="val 8"/>
                <a:gd name="f15" fmla="val 87"/>
                <a:gd name="f16" fmla="val 4"/>
                <a:gd name="f17" fmla="val 125"/>
                <a:gd name="f18" fmla="val 163"/>
                <a:gd name="f19" fmla="val 11"/>
                <a:gd name="f20" fmla="val 167"/>
                <a:gd name="f21" fmla="val 13"/>
                <a:gd name="f22" fmla="val 171"/>
                <a:gd name="f23" fmla="val 16"/>
                <a:gd name="f24" fmla="val 175"/>
                <a:gd name="f25" fmla="val 19"/>
                <a:gd name="f26" fmla="val 189"/>
                <a:gd name="f27" fmla="val 24"/>
                <a:gd name="f28" fmla="val 194"/>
                <a:gd name="f29" fmla="val 38"/>
                <a:gd name="f30" fmla="val 201"/>
                <a:gd name="f31" fmla="val 50"/>
                <a:gd name="f32" fmla="val 71"/>
                <a:gd name="f33" fmla="val 207"/>
                <a:gd name="f34" fmla="val 76"/>
                <a:gd name="f35" fmla="val 185"/>
                <a:gd name="f36" fmla="val 79"/>
                <a:gd name="f37" fmla="val 143"/>
                <a:gd name="f38" fmla="val 101"/>
                <a:gd name="f39" fmla="val 85"/>
                <a:gd name="f40" fmla="val 59"/>
                <a:gd name="f41" fmla="val 45"/>
                <a:gd name="f42" fmla="val 34"/>
                <a:gd name="f43" fmla="val 22"/>
                <a:gd name="f44" fmla="val 56"/>
                <a:gd name="f45" fmla="val 6"/>
                <a:gd name="f46" fmla="val 40"/>
                <a:gd name="f47" fmla="+- 0 0 -90"/>
                <a:gd name="f48" fmla="*/ f3 1 209"/>
                <a:gd name="f49" fmla="*/ f4 1 86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209"/>
                <a:gd name="f58" fmla="*/ f54 1 86"/>
                <a:gd name="f59" fmla="*/ 0 f55 1"/>
                <a:gd name="f60" fmla="*/ 23 f54 1"/>
                <a:gd name="f61" fmla="*/ 49 f55 1"/>
                <a:gd name="f62" fmla="*/ 8 f54 1"/>
                <a:gd name="f63" fmla="*/ 163 f55 1"/>
                <a:gd name="f64" fmla="*/ 11 f54 1"/>
                <a:gd name="f65" fmla="*/ 175 f55 1"/>
                <a:gd name="f66" fmla="*/ 19 f54 1"/>
                <a:gd name="f67" fmla="*/ 201 f55 1"/>
                <a:gd name="f68" fmla="*/ 50 f54 1"/>
                <a:gd name="f69" fmla="*/ 185 f55 1"/>
                <a:gd name="f70" fmla="*/ 79 f54 1"/>
                <a:gd name="f71" fmla="*/ 59 f55 1"/>
                <a:gd name="f72" fmla="*/ 85 f54 1"/>
                <a:gd name="f73" fmla="*/ 22 f55 1"/>
                <a:gd name="f74" fmla="*/ 71 f54 1"/>
                <a:gd name="f75" fmla="+- f56 0 f1"/>
                <a:gd name="f76" fmla="*/ f59 1 209"/>
                <a:gd name="f77" fmla="*/ f60 1 86"/>
                <a:gd name="f78" fmla="*/ f61 1 209"/>
                <a:gd name="f79" fmla="*/ f62 1 86"/>
                <a:gd name="f80" fmla="*/ f63 1 209"/>
                <a:gd name="f81" fmla="*/ f64 1 86"/>
                <a:gd name="f82" fmla="*/ f65 1 209"/>
                <a:gd name="f83" fmla="*/ f66 1 86"/>
                <a:gd name="f84" fmla="*/ f67 1 209"/>
                <a:gd name="f85" fmla="*/ f68 1 86"/>
                <a:gd name="f86" fmla="*/ f69 1 209"/>
                <a:gd name="f87" fmla="*/ f70 1 86"/>
                <a:gd name="f88" fmla="*/ f71 1 209"/>
                <a:gd name="f89" fmla="*/ f72 1 86"/>
                <a:gd name="f90" fmla="*/ f73 1 209"/>
                <a:gd name="f91" fmla="*/ f74 1 86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7"/>
                <a:gd name="f99" fmla="*/ f79 1 f58"/>
                <a:gd name="f100" fmla="*/ f80 1 f57"/>
                <a:gd name="f101" fmla="*/ f81 1 f58"/>
                <a:gd name="f102" fmla="*/ f82 1 f57"/>
                <a:gd name="f103" fmla="*/ f83 1 f58"/>
                <a:gd name="f104" fmla="*/ f84 1 f57"/>
                <a:gd name="f105" fmla="*/ f85 1 f58"/>
                <a:gd name="f106" fmla="*/ f86 1 f57"/>
                <a:gd name="f107" fmla="*/ f87 1 f58"/>
                <a:gd name="f108" fmla="*/ f88 1 f57"/>
                <a:gd name="f109" fmla="*/ f89 1 f58"/>
                <a:gd name="f110" fmla="*/ f90 1 f57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8 1"/>
                <a:gd name="f119" fmla="*/ f99 f49 1"/>
                <a:gd name="f120" fmla="*/ f100 f48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9 1"/>
                <a:gd name="f126" fmla="*/ f106 f48 1"/>
                <a:gd name="f127" fmla="*/ f107 f49 1"/>
                <a:gd name="f128" fmla="*/ f108 f48 1"/>
                <a:gd name="f129" fmla="*/ f109 f49 1"/>
                <a:gd name="f130" fmla="*/ f110 f48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209" h="8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6" y="f32"/>
                    <a:pt x="f33" y="f34"/>
                    <a:pt x="f35" y="f36"/>
                  </a:cubicBezTo>
                  <a:cubicBezTo>
                    <a:pt x="f37" y="f7"/>
                    <a:pt x="f38" y="f39"/>
                    <a:pt x="f40" y="f39"/>
                  </a:cubicBezTo>
                  <a:cubicBezTo>
                    <a:pt x="f41" y="f39"/>
                    <a:pt x="f42" y="f34"/>
                    <a:pt x="f43" y="f32"/>
                  </a:cubicBezTo>
                  <a:cubicBezTo>
                    <a:pt x="f10" y="f44"/>
                    <a:pt x="f45" y="f46"/>
                    <a:pt x="f5" y="f8"/>
                  </a:cubicBezTo>
                  <a:close/>
                </a:path>
              </a:pathLst>
            </a:custGeom>
            <a:solidFill>
              <a:srgbClr val="AADCF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98">
              <a:extLst>
                <a:ext uri="{FF2B5EF4-FFF2-40B4-BE49-F238E27FC236}">
                  <a16:creationId xmlns:a16="http://schemas.microsoft.com/office/drawing/2014/main" id="{CA398831-B18C-B4D3-5C7E-7B015EED5A90}"/>
                </a:ext>
              </a:extLst>
            </p:cNvPr>
            <p:cNvSpPr/>
            <p:nvPr/>
          </p:nvSpPr>
          <p:spPr>
            <a:xfrm>
              <a:off x="11877671" y="8393113"/>
              <a:ext cx="2716216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2"/>
                <a:gd name="f7" fmla="val 51"/>
                <a:gd name="f8" fmla="val 28"/>
                <a:gd name="f9" fmla="val 45"/>
                <a:gd name="f10" fmla="val 42"/>
                <a:gd name="f11" fmla="val 91"/>
                <a:gd name="f12" fmla="val 35"/>
                <a:gd name="f13" fmla="val 137"/>
                <a:gd name="f14" fmla="val 142"/>
                <a:gd name="f15" fmla="val 36"/>
                <a:gd name="f16" fmla="val 148"/>
                <a:gd name="f17" fmla="val 153"/>
                <a:gd name="f18" fmla="val 182"/>
                <a:gd name="f19" fmla="val 30"/>
                <a:gd name="f20" fmla="val 174"/>
                <a:gd name="f21" fmla="val 3"/>
                <a:gd name="f22" fmla="val 181"/>
                <a:gd name="f23" fmla="val 186"/>
                <a:gd name="f24" fmla="val 5"/>
                <a:gd name="f25" fmla="val 192"/>
                <a:gd name="f26" fmla="val 9"/>
                <a:gd name="f27" fmla="val 211"/>
                <a:gd name="f28" fmla="val 21"/>
                <a:gd name="f29" fmla="val 232"/>
                <a:gd name="f30" fmla="val 26"/>
                <a:gd name="f31" fmla="val 255"/>
                <a:gd name="f32" fmla="val 20"/>
                <a:gd name="f33" fmla="val 273"/>
                <a:gd name="f34" fmla="val 15"/>
                <a:gd name="f35" fmla="val 293"/>
                <a:gd name="f36" fmla="val 14"/>
                <a:gd name="f37" fmla="val 312"/>
                <a:gd name="f38" fmla="val 325"/>
                <a:gd name="f39" fmla="val 338"/>
                <a:gd name="f40" fmla="val 13"/>
                <a:gd name="f41" fmla="val 351"/>
                <a:gd name="f42" fmla="val 363"/>
                <a:gd name="f43" fmla="val 6"/>
                <a:gd name="f44" fmla="val 375"/>
                <a:gd name="f45" fmla="val 386"/>
                <a:gd name="f46" fmla="val 389"/>
                <a:gd name="f47" fmla="val 17"/>
                <a:gd name="f48" fmla="val 385"/>
                <a:gd name="f49" fmla="val 330"/>
                <a:gd name="f50" fmla="val 25"/>
                <a:gd name="f51" fmla="val 275"/>
                <a:gd name="f52" fmla="val 31"/>
                <a:gd name="f53" fmla="val 221"/>
                <a:gd name="f54" fmla="val 179"/>
                <a:gd name="f55" fmla="val 40"/>
                <a:gd name="f56" fmla="val 138"/>
                <a:gd name="f57" fmla="val 43"/>
                <a:gd name="f58" fmla="val 96"/>
                <a:gd name="f59" fmla="val 47"/>
                <a:gd name="f60" fmla="val 70"/>
                <a:gd name="f61" fmla="val 49"/>
                <a:gd name="f62" fmla="val 11"/>
                <a:gd name="f63" fmla="val 38"/>
                <a:gd name="f64" fmla="+- 0 0 -90"/>
                <a:gd name="f65" fmla="*/ f3 1 392"/>
                <a:gd name="f66" fmla="*/ f4 1 51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392"/>
                <a:gd name="f75" fmla="*/ f71 1 51"/>
                <a:gd name="f76" fmla="*/ 0 f72 1"/>
                <a:gd name="f77" fmla="*/ 28 f71 1"/>
                <a:gd name="f78" fmla="*/ 137 f72 1"/>
                <a:gd name="f79" fmla="*/ 35 f71 1"/>
                <a:gd name="f80" fmla="*/ 153 f72 1"/>
                <a:gd name="f81" fmla="*/ 174 f72 1"/>
                <a:gd name="f82" fmla="*/ 3 f71 1"/>
                <a:gd name="f83" fmla="*/ 192 f72 1"/>
                <a:gd name="f84" fmla="*/ 9 f71 1"/>
                <a:gd name="f85" fmla="*/ 255 f72 1"/>
                <a:gd name="f86" fmla="*/ 20 f71 1"/>
                <a:gd name="f87" fmla="*/ 312 f72 1"/>
                <a:gd name="f88" fmla="*/ 14 f71 1"/>
                <a:gd name="f89" fmla="*/ 351 f72 1"/>
                <a:gd name="f90" fmla="*/ 386 f72 1"/>
                <a:gd name="f91" fmla="*/ 385 f72 1"/>
                <a:gd name="f92" fmla="*/ 221 f72 1"/>
                <a:gd name="f93" fmla="*/ 36 f71 1"/>
                <a:gd name="f94" fmla="*/ 96 f72 1"/>
                <a:gd name="f95" fmla="*/ 47 f71 1"/>
                <a:gd name="f96" fmla="*/ 17 f72 1"/>
                <a:gd name="f97" fmla="*/ 43 f71 1"/>
                <a:gd name="f98" fmla="+- f73 0 f1"/>
                <a:gd name="f99" fmla="*/ f76 1 392"/>
                <a:gd name="f100" fmla="*/ f77 1 51"/>
                <a:gd name="f101" fmla="*/ f78 1 392"/>
                <a:gd name="f102" fmla="*/ f79 1 51"/>
                <a:gd name="f103" fmla="*/ f80 1 392"/>
                <a:gd name="f104" fmla="*/ f81 1 392"/>
                <a:gd name="f105" fmla="*/ f82 1 51"/>
                <a:gd name="f106" fmla="*/ f83 1 392"/>
                <a:gd name="f107" fmla="*/ f84 1 51"/>
                <a:gd name="f108" fmla="*/ f85 1 392"/>
                <a:gd name="f109" fmla="*/ f86 1 51"/>
                <a:gd name="f110" fmla="*/ f87 1 392"/>
                <a:gd name="f111" fmla="*/ f88 1 51"/>
                <a:gd name="f112" fmla="*/ f89 1 392"/>
                <a:gd name="f113" fmla="*/ f90 1 392"/>
                <a:gd name="f114" fmla="*/ f91 1 392"/>
                <a:gd name="f115" fmla="*/ f92 1 392"/>
                <a:gd name="f116" fmla="*/ f93 1 51"/>
                <a:gd name="f117" fmla="*/ f94 1 392"/>
                <a:gd name="f118" fmla="*/ f95 1 51"/>
                <a:gd name="f119" fmla="*/ f96 1 392"/>
                <a:gd name="f120" fmla="*/ f97 1 51"/>
                <a:gd name="f121" fmla="*/ 0 1 f74"/>
                <a:gd name="f122" fmla="*/ f68 1 f74"/>
                <a:gd name="f123" fmla="*/ 0 1 f75"/>
                <a:gd name="f124" fmla="*/ f69 1 f75"/>
                <a:gd name="f125" fmla="*/ f99 1 f74"/>
                <a:gd name="f126" fmla="*/ f100 1 f75"/>
                <a:gd name="f127" fmla="*/ f101 1 f74"/>
                <a:gd name="f128" fmla="*/ f102 1 f75"/>
                <a:gd name="f129" fmla="*/ f103 1 f74"/>
                <a:gd name="f130" fmla="*/ f104 1 f74"/>
                <a:gd name="f131" fmla="*/ f105 1 f75"/>
                <a:gd name="f132" fmla="*/ f106 1 f74"/>
                <a:gd name="f133" fmla="*/ f107 1 f75"/>
                <a:gd name="f134" fmla="*/ f108 1 f74"/>
                <a:gd name="f135" fmla="*/ f109 1 f75"/>
                <a:gd name="f136" fmla="*/ f110 1 f74"/>
                <a:gd name="f137" fmla="*/ f111 1 f75"/>
                <a:gd name="f138" fmla="*/ f112 1 f74"/>
                <a:gd name="f139" fmla="*/ f113 1 f74"/>
                <a:gd name="f140" fmla="*/ f114 1 f74"/>
                <a:gd name="f141" fmla="*/ f115 1 f74"/>
                <a:gd name="f142" fmla="*/ f116 1 f75"/>
                <a:gd name="f143" fmla="*/ f117 1 f74"/>
                <a:gd name="f144" fmla="*/ f118 1 f75"/>
                <a:gd name="f145" fmla="*/ f119 1 f74"/>
                <a:gd name="f146" fmla="*/ f120 1 f75"/>
                <a:gd name="f147" fmla="*/ f121 f65 1"/>
                <a:gd name="f148" fmla="*/ f122 f65 1"/>
                <a:gd name="f149" fmla="*/ f124 f66 1"/>
                <a:gd name="f150" fmla="*/ f123 f66 1"/>
                <a:gd name="f151" fmla="*/ f125 f65 1"/>
                <a:gd name="f152" fmla="*/ f126 f66 1"/>
                <a:gd name="f153" fmla="*/ f127 f65 1"/>
                <a:gd name="f154" fmla="*/ f128 f66 1"/>
                <a:gd name="f155" fmla="*/ f129 f65 1"/>
                <a:gd name="f156" fmla="*/ f130 f65 1"/>
                <a:gd name="f157" fmla="*/ f131 f66 1"/>
                <a:gd name="f158" fmla="*/ f132 f65 1"/>
                <a:gd name="f159" fmla="*/ f133 f66 1"/>
                <a:gd name="f160" fmla="*/ f134 f65 1"/>
                <a:gd name="f161" fmla="*/ f135 f66 1"/>
                <a:gd name="f162" fmla="*/ f136 f65 1"/>
                <a:gd name="f163" fmla="*/ f137 f66 1"/>
                <a:gd name="f164" fmla="*/ f138 f65 1"/>
                <a:gd name="f165" fmla="*/ f139 f65 1"/>
                <a:gd name="f166" fmla="*/ f140 f65 1"/>
                <a:gd name="f167" fmla="*/ f141 f65 1"/>
                <a:gd name="f168" fmla="*/ f142 f66 1"/>
                <a:gd name="f169" fmla="*/ f143 f65 1"/>
                <a:gd name="f170" fmla="*/ f144 f66 1"/>
                <a:gd name="f171" fmla="*/ f145 f65 1"/>
                <a:gd name="f172" fmla="*/ f14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51" y="f152"/>
                </a:cxn>
                <a:cxn ang="f98">
                  <a:pos x="f153" y="f154"/>
                </a:cxn>
                <a:cxn ang="f98">
                  <a:pos x="f155" y="f154"/>
                </a:cxn>
                <a:cxn ang="f98">
                  <a:pos x="f156" y="f157"/>
                </a:cxn>
                <a:cxn ang="f98">
                  <a:pos x="f158" y="f159"/>
                </a:cxn>
                <a:cxn ang="f98">
                  <a:pos x="f160" y="f161"/>
                </a:cxn>
                <a:cxn ang="f98">
                  <a:pos x="f162" y="f163"/>
                </a:cxn>
                <a:cxn ang="f98">
                  <a:pos x="f164" y="f159"/>
                </a:cxn>
                <a:cxn ang="f98">
                  <a:pos x="f165" y="f159"/>
                </a:cxn>
                <a:cxn ang="f98">
                  <a:pos x="f166" y="f161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72"/>
                </a:cxn>
                <a:cxn ang="f98">
                  <a:pos x="f151" y="f152"/>
                </a:cxn>
              </a:cxnLst>
              <a:rect l="f147" t="f150" r="f148" b="f149"/>
              <a:pathLst>
                <a:path w="392" h="51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5"/>
                    <a:pt x="f17" y="f12"/>
                  </a:cubicBezTo>
                  <a:cubicBezTo>
                    <a:pt x="f18" y="f19"/>
                    <a:pt x="f18" y="f19"/>
                    <a:pt x="f20" y="f21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4"/>
                    <a:pt x="f39" y="f40"/>
                    <a:pt x="f41" y="f26"/>
                  </a:cubicBezTo>
                  <a:cubicBezTo>
                    <a:pt x="f42" y="f43"/>
                    <a:pt x="f44" y="f24"/>
                    <a:pt x="f45" y="f26"/>
                  </a:cubicBezTo>
                  <a:cubicBezTo>
                    <a:pt x="f6" y="f36"/>
                    <a:pt x="f46" y="f47"/>
                    <a:pt x="f48" y="f32"/>
                  </a:cubicBezTo>
                  <a:cubicBezTo>
                    <a:pt x="f49" y="f50"/>
                    <a:pt x="f51" y="f52"/>
                    <a:pt x="f53" y="f15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57" y="f7"/>
                    <a:pt x="f47" y="f57"/>
                  </a:cubicBezTo>
                  <a:cubicBezTo>
                    <a:pt x="f62" y="f63"/>
                    <a:pt x="f21" y="f15"/>
                    <a:pt x="f5" y="f8"/>
                  </a:cubicBezTo>
                  <a:close/>
                </a:path>
              </a:pathLst>
            </a:custGeom>
            <a:solidFill>
              <a:srgbClr val="E8E8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99">
              <a:extLst>
                <a:ext uri="{FF2B5EF4-FFF2-40B4-BE49-F238E27FC236}">
                  <a16:creationId xmlns:a16="http://schemas.microsoft.com/office/drawing/2014/main" id="{6AD17763-0038-473E-7E89-DBB7BACDF6D1}"/>
                </a:ext>
              </a:extLst>
            </p:cNvPr>
            <p:cNvSpPr/>
            <p:nvPr/>
          </p:nvSpPr>
          <p:spPr>
            <a:xfrm>
              <a:off x="12938129" y="7921620"/>
              <a:ext cx="1746247" cy="6794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1"/>
                <a:gd name="f7" fmla="val 98"/>
                <a:gd name="f8" fmla="val 235"/>
                <a:gd name="f9" fmla="val 81"/>
                <a:gd name="f10" fmla="val 198"/>
                <a:gd name="f11" fmla="val 80"/>
                <a:gd name="f12" fmla="val 161"/>
                <a:gd name="f13" fmla="val 86"/>
                <a:gd name="f14" fmla="val 125"/>
                <a:gd name="f15" fmla="val 90"/>
                <a:gd name="f16" fmla="val 95"/>
                <a:gd name="f17" fmla="val 52"/>
                <a:gd name="f18" fmla="val 21"/>
                <a:gd name="f19" fmla="val 71"/>
                <a:gd name="f20" fmla="val 14"/>
                <a:gd name="f21" fmla="val 62"/>
                <a:gd name="f22" fmla="val 7"/>
                <a:gd name="f23" fmla="val 53"/>
                <a:gd name="f24" fmla="val 44"/>
                <a:gd name="f25" fmla="val 37"/>
                <a:gd name="f26" fmla="val 2"/>
                <a:gd name="f27" fmla="val 33"/>
                <a:gd name="f28" fmla="val 9"/>
                <a:gd name="f29" fmla="val 32"/>
                <a:gd name="f30" fmla="val 25"/>
                <a:gd name="f31" fmla="val 28"/>
                <a:gd name="f32" fmla="val 40"/>
                <a:gd name="f33" fmla="val 57"/>
                <a:gd name="f34" fmla="val 24"/>
                <a:gd name="f35" fmla="val 42"/>
                <a:gd name="f36" fmla="val 93"/>
                <a:gd name="f37" fmla="val 55"/>
                <a:gd name="f38" fmla="val 99"/>
                <a:gd name="f39" fmla="val 51"/>
                <a:gd name="f40" fmla="val 102"/>
                <a:gd name="f41" fmla="val 48"/>
                <a:gd name="f42" fmla="val 105"/>
                <a:gd name="f43" fmla="val 45"/>
                <a:gd name="f44" fmla="val 106"/>
                <a:gd name="f45" fmla="val 41"/>
                <a:gd name="f46" fmla="val 111"/>
                <a:gd name="f47" fmla="val 43"/>
                <a:gd name="f48" fmla="val 132"/>
                <a:gd name="f49" fmla="val 138"/>
                <a:gd name="f50" fmla="val 135"/>
                <a:gd name="f51" fmla="val 18"/>
                <a:gd name="f52" fmla="val 134"/>
                <a:gd name="f53" fmla="val 15"/>
                <a:gd name="f54" fmla="val 133"/>
                <a:gd name="f55" fmla="val 12"/>
                <a:gd name="f56" fmla="val 139"/>
                <a:gd name="f57" fmla="val 13"/>
                <a:gd name="f58" fmla="val 140"/>
                <a:gd name="f59" fmla="val 16"/>
                <a:gd name="f60" fmla="val 144"/>
                <a:gd name="f61" fmla="val 23"/>
                <a:gd name="f62" fmla="val 148"/>
                <a:gd name="f63" fmla="val 159"/>
                <a:gd name="f64" fmla="val 30"/>
                <a:gd name="f65" fmla="val 169"/>
                <a:gd name="f66" fmla="val 27"/>
                <a:gd name="f67" fmla="val 168"/>
                <a:gd name="f68" fmla="val 17"/>
                <a:gd name="f69" fmla="val 8"/>
                <a:gd name="f70" fmla="val 5"/>
                <a:gd name="f71" fmla="val 3"/>
                <a:gd name="f72" fmla="val 182"/>
                <a:gd name="f73" fmla="val 187"/>
                <a:gd name="f74" fmla="val 199"/>
                <a:gd name="f75" fmla="val 19"/>
                <a:gd name="f76" fmla="val 217"/>
                <a:gd name="f77" fmla="val 234"/>
                <a:gd name="f78" fmla="val 46"/>
                <a:gd name="f79" fmla="val 246"/>
                <a:gd name="f80" fmla="val 66"/>
                <a:gd name="f81" fmla="val 249"/>
                <a:gd name="f82" fmla="val 70"/>
                <a:gd name="f83" fmla="val 252"/>
                <a:gd name="f84" fmla="val 75"/>
                <a:gd name="f85" fmla="val 248"/>
                <a:gd name="f86" fmla="val 244"/>
                <a:gd name="f87" fmla="val 84"/>
                <a:gd name="f88" fmla="val 240"/>
                <a:gd name="f89" fmla="+- 0 0 -90"/>
                <a:gd name="f90" fmla="*/ f3 1 251"/>
                <a:gd name="f91" fmla="*/ f4 1 98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51"/>
                <a:gd name="f100" fmla="*/ f96 1 98"/>
                <a:gd name="f101" fmla="*/ 235 f97 1"/>
                <a:gd name="f102" fmla="*/ 81 f96 1"/>
                <a:gd name="f103" fmla="*/ 125 f97 1"/>
                <a:gd name="f104" fmla="*/ 90 f96 1"/>
                <a:gd name="f105" fmla="*/ 21 f97 1"/>
                <a:gd name="f106" fmla="*/ 71 f96 1"/>
                <a:gd name="f107" fmla="*/ 0 f97 1"/>
                <a:gd name="f108" fmla="*/ 44 f96 1"/>
                <a:gd name="f109" fmla="*/ 9 f97 1"/>
                <a:gd name="f110" fmla="*/ 32 f96 1"/>
                <a:gd name="f111" fmla="*/ 57 f97 1"/>
                <a:gd name="f112" fmla="*/ 24 f96 1"/>
                <a:gd name="f113" fmla="*/ 90 f97 1"/>
                <a:gd name="f114" fmla="*/ 52 f96 1"/>
                <a:gd name="f115" fmla="*/ 102 f97 1"/>
                <a:gd name="f116" fmla="*/ 48 f96 1"/>
                <a:gd name="f117" fmla="*/ 111 f97 1"/>
                <a:gd name="f118" fmla="*/ 43 f96 1"/>
                <a:gd name="f119" fmla="*/ 135 f97 1"/>
                <a:gd name="f120" fmla="*/ 21 f96 1"/>
                <a:gd name="f121" fmla="*/ 133 f97 1"/>
                <a:gd name="f122" fmla="*/ 12 f96 1"/>
                <a:gd name="f123" fmla="*/ 140 f97 1"/>
                <a:gd name="f124" fmla="*/ 16 f96 1"/>
                <a:gd name="f125" fmla="*/ 159 f97 1"/>
                <a:gd name="f126" fmla="*/ 30 f96 1"/>
                <a:gd name="f127" fmla="*/ 168 f97 1"/>
                <a:gd name="f128" fmla="*/ 8 f96 1"/>
                <a:gd name="f129" fmla="*/ 0 f96 1"/>
                <a:gd name="f130" fmla="*/ 199 f97 1"/>
                <a:gd name="f131" fmla="*/ 19 f96 1"/>
                <a:gd name="f132" fmla="*/ 246 f97 1"/>
                <a:gd name="f133" fmla="*/ 66 f96 1"/>
                <a:gd name="f134" fmla="*/ 248 f97 1"/>
                <a:gd name="f135" fmla="*/ 80 f96 1"/>
                <a:gd name="f136" fmla="+- f98 0 f1"/>
                <a:gd name="f137" fmla="*/ f101 1 252"/>
                <a:gd name="f138" fmla="*/ f102 1 98"/>
                <a:gd name="f139" fmla="*/ f103 1 252"/>
                <a:gd name="f140" fmla="*/ f104 1 98"/>
                <a:gd name="f141" fmla="*/ f105 1 252"/>
                <a:gd name="f142" fmla="*/ f106 1 98"/>
                <a:gd name="f143" fmla="*/ f107 1 252"/>
                <a:gd name="f144" fmla="*/ f108 1 98"/>
                <a:gd name="f145" fmla="*/ f109 1 252"/>
                <a:gd name="f146" fmla="*/ f110 1 98"/>
                <a:gd name="f147" fmla="*/ f111 1 252"/>
                <a:gd name="f148" fmla="*/ f112 1 98"/>
                <a:gd name="f149" fmla="*/ f113 1 252"/>
                <a:gd name="f150" fmla="*/ f114 1 98"/>
                <a:gd name="f151" fmla="*/ f115 1 252"/>
                <a:gd name="f152" fmla="*/ f116 1 98"/>
                <a:gd name="f153" fmla="*/ f117 1 252"/>
                <a:gd name="f154" fmla="*/ f118 1 98"/>
                <a:gd name="f155" fmla="*/ f119 1 252"/>
                <a:gd name="f156" fmla="*/ f120 1 98"/>
                <a:gd name="f157" fmla="*/ f121 1 252"/>
                <a:gd name="f158" fmla="*/ f122 1 98"/>
                <a:gd name="f159" fmla="*/ f123 1 252"/>
                <a:gd name="f160" fmla="*/ f124 1 98"/>
                <a:gd name="f161" fmla="*/ f125 1 252"/>
                <a:gd name="f162" fmla="*/ f126 1 98"/>
                <a:gd name="f163" fmla="*/ f127 1 252"/>
                <a:gd name="f164" fmla="*/ f128 1 98"/>
                <a:gd name="f165" fmla="*/ f129 1 98"/>
                <a:gd name="f166" fmla="*/ f130 1 252"/>
                <a:gd name="f167" fmla="*/ f131 1 98"/>
                <a:gd name="f168" fmla="*/ f132 1 252"/>
                <a:gd name="f169" fmla="*/ f133 1 98"/>
                <a:gd name="f170" fmla="*/ f134 1 252"/>
                <a:gd name="f171" fmla="*/ f135 1 98"/>
                <a:gd name="f172" fmla="*/ 0 1 f99"/>
                <a:gd name="f173" fmla="*/ f93 1 f99"/>
                <a:gd name="f174" fmla="*/ 0 1 f100"/>
                <a:gd name="f175" fmla="*/ f94 1 f100"/>
                <a:gd name="f176" fmla="*/ f137 1 f99"/>
                <a:gd name="f177" fmla="*/ f138 1 f100"/>
                <a:gd name="f178" fmla="*/ f139 1 f99"/>
                <a:gd name="f179" fmla="*/ f140 1 f100"/>
                <a:gd name="f180" fmla="*/ f141 1 f99"/>
                <a:gd name="f181" fmla="*/ f142 1 f100"/>
                <a:gd name="f182" fmla="*/ f143 1 f99"/>
                <a:gd name="f183" fmla="*/ f144 1 f100"/>
                <a:gd name="f184" fmla="*/ f145 1 f99"/>
                <a:gd name="f185" fmla="*/ f146 1 f100"/>
                <a:gd name="f186" fmla="*/ f147 1 f99"/>
                <a:gd name="f187" fmla="*/ f148 1 f100"/>
                <a:gd name="f188" fmla="*/ f149 1 f99"/>
                <a:gd name="f189" fmla="*/ f150 1 f100"/>
                <a:gd name="f190" fmla="*/ f151 1 f99"/>
                <a:gd name="f191" fmla="*/ f152 1 f100"/>
                <a:gd name="f192" fmla="*/ f153 1 f99"/>
                <a:gd name="f193" fmla="*/ f154 1 f100"/>
                <a:gd name="f194" fmla="*/ f155 1 f99"/>
                <a:gd name="f195" fmla="*/ f156 1 f100"/>
                <a:gd name="f196" fmla="*/ f157 1 f99"/>
                <a:gd name="f197" fmla="*/ f158 1 f100"/>
                <a:gd name="f198" fmla="*/ f159 1 f99"/>
                <a:gd name="f199" fmla="*/ f160 1 f100"/>
                <a:gd name="f200" fmla="*/ f161 1 f99"/>
                <a:gd name="f201" fmla="*/ f162 1 f100"/>
                <a:gd name="f202" fmla="*/ f163 1 f99"/>
                <a:gd name="f203" fmla="*/ f164 1 f100"/>
                <a:gd name="f204" fmla="*/ f165 1 f100"/>
                <a:gd name="f205" fmla="*/ f166 1 f99"/>
                <a:gd name="f206" fmla="*/ f167 1 f100"/>
                <a:gd name="f207" fmla="*/ f168 1 f99"/>
                <a:gd name="f208" fmla="*/ f169 1 f100"/>
                <a:gd name="f209" fmla="*/ f170 1 f99"/>
                <a:gd name="f210" fmla="*/ f171 1 f100"/>
                <a:gd name="f211" fmla="*/ f172 f90 1"/>
                <a:gd name="f212" fmla="*/ f173 f90 1"/>
                <a:gd name="f213" fmla="*/ f175 f91 1"/>
                <a:gd name="f214" fmla="*/ f174 f91 1"/>
                <a:gd name="f215" fmla="*/ f176 f90 1"/>
                <a:gd name="f216" fmla="*/ f177 f91 1"/>
                <a:gd name="f217" fmla="*/ f178 f90 1"/>
                <a:gd name="f218" fmla="*/ f179 f91 1"/>
                <a:gd name="f219" fmla="*/ f180 f90 1"/>
                <a:gd name="f220" fmla="*/ f181 f91 1"/>
                <a:gd name="f221" fmla="*/ f182 f90 1"/>
                <a:gd name="f222" fmla="*/ f183 f91 1"/>
                <a:gd name="f223" fmla="*/ f184 f90 1"/>
                <a:gd name="f224" fmla="*/ f185 f91 1"/>
                <a:gd name="f225" fmla="*/ f186 f90 1"/>
                <a:gd name="f226" fmla="*/ f187 f91 1"/>
                <a:gd name="f227" fmla="*/ f188 f90 1"/>
                <a:gd name="f228" fmla="*/ f189 f91 1"/>
                <a:gd name="f229" fmla="*/ f190 f90 1"/>
                <a:gd name="f230" fmla="*/ f191 f91 1"/>
                <a:gd name="f231" fmla="*/ f192 f90 1"/>
                <a:gd name="f232" fmla="*/ f193 f91 1"/>
                <a:gd name="f233" fmla="*/ f194 f90 1"/>
                <a:gd name="f234" fmla="*/ f195 f91 1"/>
                <a:gd name="f235" fmla="*/ f196 f90 1"/>
                <a:gd name="f236" fmla="*/ f197 f91 1"/>
                <a:gd name="f237" fmla="*/ f198 f90 1"/>
                <a:gd name="f238" fmla="*/ f199 f91 1"/>
                <a:gd name="f239" fmla="*/ f200 f90 1"/>
                <a:gd name="f240" fmla="*/ f201 f91 1"/>
                <a:gd name="f241" fmla="*/ f202 f90 1"/>
                <a:gd name="f242" fmla="*/ f203 f91 1"/>
                <a:gd name="f243" fmla="*/ f204 f91 1"/>
                <a:gd name="f244" fmla="*/ f205 f90 1"/>
                <a:gd name="f245" fmla="*/ f206 f91 1"/>
                <a:gd name="f246" fmla="*/ f207 f90 1"/>
                <a:gd name="f247" fmla="*/ f208 f91 1"/>
                <a:gd name="f248" fmla="*/ f209 f90 1"/>
                <a:gd name="f249" fmla="*/ f210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15" y="f216"/>
                </a:cxn>
                <a:cxn ang="f136">
                  <a:pos x="f217" y="f218"/>
                </a:cxn>
                <a:cxn ang="f136">
                  <a:pos x="f219" y="f220"/>
                </a:cxn>
                <a:cxn ang="f136">
                  <a:pos x="f221" y="f222"/>
                </a:cxn>
                <a:cxn ang="f136">
                  <a:pos x="f223" y="f224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1" y="f243"/>
                </a:cxn>
                <a:cxn ang="f136">
                  <a:pos x="f244" y="f245"/>
                </a:cxn>
                <a:cxn ang="f136">
                  <a:pos x="f246" y="f247"/>
                </a:cxn>
                <a:cxn ang="f136">
                  <a:pos x="f248" y="f249"/>
                </a:cxn>
                <a:cxn ang="f136">
                  <a:pos x="f215" y="f216"/>
                </a:cxn>
              </a:cxnLst>
              <a:rect l="f211" t="f214" r="f212" b="f213"/>
              <a:pathLst>
                <a:path w="251" h="9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3" y="f16"/>
                    <a:pt x="f17" y="f7"/>
                    <a:pt x="f18" y="f19"/>
                  </a:cubicBezTo>
                  <a:cubicBezTo>
                    <a:pt x="f20" y="f21"/>
                    <a:pt x="f22" y="f23"/>
                    <a:pt x="f5" y="f24"/>
                  </a:cubicBezTo>
                  <a:cubicBezTo>
                    <a:pt x="f5" y="f25"/>
                    <a:pt x="f26" y="f27"/>
                    <a:pt x="f28" y="f29"/>
                  </a:cubicBezTo>
                  <a:cubicBezTo>
                    <a:pt x="f30" y="f31"/>
                    <a:pt x="f32" y="f18"/>
                    <a:pt x="f33" y="f34"/>
                  </a:cubicBezTo>
                  <a:cubicBezTo>
                    <a:pt x="f21" y="f32"/>
                    <a:pt x="f11" y="f35"/>
                    <a:pt x="f15" y="f17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1"/>
                    <a:pt x="f49" y="f47"/>
                    <a:pt x="f50" y="f18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28"/>
                    <a:pt x="f56" y="f57"/>
                    <a:pt x="f58" y="f59"/>
                  </a:cubicBezTo>
                  <a:cubicBezTo>
                    <a:pt x="f60" y="f61"/>
                    <a:pt x="f62" y="f27"/>
                    <a:pt x="f63" y="f64"/>
                  </a:cubicBezTo>
                  <a:cubicBezTo>
                    <a:pt x="f65" y="f66"/>
                    <a:pt x="f67" y="f68"/>
                    <a:pt x="f67" y="f69"/>
                  </a:cubicBezTo>
                  <a:cubicBezTo>
                    <a:pt x="f67" y="f70"/>
                    <a:pt x="f67" y="f71"/>
                    <a:pt x="f67" y="f5"/>
                  </a:cubicBezTo>
                  <a:cubicBezTo>
                    <a:pt x="f72" y="f5"/>
                    <a:pt x="f73" y="f20"/>
                    <a:pt x="f74" y="f75"/>
                  </a:cubicBezTo>
                  <a:cubicBezTo>
                    <a:pt x="f76" y="f29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11"/>
                  </a:cubicBezTo>
                  <a:cubicBezTo>
                    <a:pt x="f86" y="f87"/>
                    <a:pt x="f88" y="f87"/>
                    <a:pt x="f8" y="f9"/>
                  </a:cubicBezTo>
                  <a:close/>
                </a:path>
              </a:pathLst>
            </a:custGeom>
            <a:solidFill>
              <a:srgbClr val="F7BEC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00">
              <a:extLst>
                <a:ext uri="{FF2B5EF4-FFF2-40B4-BE49-F238E27FC236}">
                  <a16:creationId xmlns:a16="http://schemas.microsoft.com/office/drawing/2014/main" id="{B5F77020-0BCF-4AD8-FDDA-9D8B5BB02444}"/>
                </a:ext>
              </a:extLst>
            </p:cNvPr>
            <p:cNvSpPr/>
            <p:nvPr/>
          </p:nvSpPr>
          <p:spPr>
            <a:xfrm>
              <a:off x="14289091" y="7908929"/>
              <a:ext cx="2757482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8"/>
                <a:gd name="f7" fmla="val 90"/>
                <a:gd name="f8" fmla="val 40"/>
                <a:gd name="f9" fmla="val 83"/>
                <a:gd name="f10" fmla="val 48"/>
                <a:gd name="f11" fmla="val 82"/>
                <a:gd name="f12" fmla="val 55"/>
                <a:gd name="f13" fmla="val 81"/>
                <a:gd name="f14" fmla="val 47"/>
                <a:gd name="f15" fmla="val 70"/>
                <a:gd name="f16" fmla="val 34"/>
                <a:gd name="f17" fmla="val 51"/>
                <a:gd name="f18" fmla="val 17"/>
                <a:gd name="f19" fmla="val 38"/>
                <a:gd name="f20" fmla="val 23"/>
                <a:gd name="f21" fmla="val 14"/>
                <a:gd name="f22" fmla="val 7"/>
                <a:gd name="f23" fmla="val 12"/>
                <a:gd name="f24" fmla="val 13"/>
                <a:gd name="f25" fmla="val 5"/>
                <a:gd name="f26" fmla="val 69"/>
                <a:gd name="f27" fmla="val 2"/>
                <a:gd name="f28" fmla="val 97"/>
                <a:gd name="f29" fmla="val 106"/>
                <a:gd name="f30" fmla="val 113"/>
                <a:gd name="f31" fmla="val 6"/>
                <a:gd name="f32" fmla="val 121"/>
                <a:gd name="f33" fmla="val 4"/>
                <a:gd name="f34" fmla="val 137"/>
                <a:gd name="f35" fmla="val 154"/>
                <a:gd name="f36" fmla="val 170"/>
                <a:gd name="f37" fmla="val 9"/>
                <a:gd name="f38" fmla="val 176"/>
                <a:gd name="f39" fmla="val 15"/>
                <a:gd name="f40" fmla="val 184"/>
                <a:gd name="f41" fmla="val 16"/>
                <a:gd name="f42" fmla="val 192"/>
                <a:gd name="f43" fmla="val 205"/>
                <a:gd name="f44" fmla="val 215"/>
                <a:gd name="f45" fmla="val 19"/>
                <a:gd name="f46" fmla="val 222"/>
                <a:gd name="f47" fmla="val 27"/>
                <a:gd name="f48" fmla="val 245"/>
                <a:gd name="f49" fmla="val 276"/>
                <a:gd name="f50" fmla="val 57"/>
                <a:gd name="f51" fmla="val 307"/>
                <a:gd name="f52" fmla="val 336"/>
                <a:gd name="f53" fmla="val 365"/>
                <a:gd name="f54" fmla="val 46"/>
                <a:gd name="f55" fmla="val 393"/>
                <a:gd name="f56" fmla="val 39"/>
                <a:gd name="f57" fmla="val 42"/>
                <a:gd name="f58" fmla="val 396"/>
                <a:gd name="f59" fmla="val 50"/>
                <a:gd name="f60" fmla="val 366"/>
                <a:gd name="f61" fmla="val 63"/>
                <a:gd name="f62" fmla="val 334"/>
                <a:gd name="f63" fmla="val 61"/>
                <a:gd name="f64" fmla="val 302"/>
                <a:gd name="f65" fmla="val 65"/>
                <a:gd name="f66" fmla="val 218"/>
                <a:gd name="f67" fmla="val 74"/>
                <a:gd name="f68" fmla="val 133"/>
                <a:gd name="f69" fmla="val 49"/>
                <a:gd name="f70" fmla="val 45"/>
                <a:gd name="f71" fmla="val 41"/>
                <a:gd name="f72" fmla="val 37"/>
                <a:gd name="f73" fmla="val 87"/>
                <a:gd name="f74" fmla="val 85"/>
                <a:gd name="f75" fmla="+- 0 0 -90"/>
                <a:gd name="f76" fmla="*/ f3 1 398"/>
                <a:gd name="f77" fmla="*/ f4 1 90"/>
                <a:gd name="f78" fmla="val f5"/>
                <a:gd name="f79" fmla="val f6"/>
                <a:gd name="f80" fmla="val f7"/>
                <a:gd name="f81" fmla="*/ f75 f0 1"/>
                <a:gd name="f82" fmla="+- f80 0 f78"/>
                <a:gd name="f83" fmla="+- f79 0 f78"/>
                <a:gd name="f84" fmla="*/ f81 1 f2"/>
                <a:gd name="f85" fmla="*/ f83 1 398"/>
                <a:gd name="f86" fmla="*/ f82 1 90"/>
                <a:gd name="f87" fmla="*/ 40 f83 1"/>
                <a:gd name="f88" fmla="*/ 83 f82 1"/>
                <a:gd name="f89" fmla="*/ 47 f83 1"/>
                <a:gd name="f90" fmla="*/ 70 f82 1"/>
                <a:gd name="f91" fmla="*/ 0 f83 1"/>
                <a:gd name="f92" fmla="*/ 23 f82 1"/>
                <a:gd name="f93" fmla="*/ 12 f83 1"/>
                <a:gd name="f94" fmla="*/ 13 f82 1"/>
                <a:gd name="f95" fmla="*/ 97 f83 1"/>
                <a:gd name="f96" fmla="*/ 5 f82 1"/>
                <a:gd name="f97" fmla="*/ 121 f83 1"/>
                <a:gd name="f98" fmla="*/ 4 f82 1"/>
                <a:gd name="f99" fmla="*/ 170 f83 1"/>
                <a:gd name="f100" fmla="*/ 9 f82 1"/>
                <a:gd name="f101" fmla="*/ 192 f83 1"/>
                <a:gd name="f102" fmla="*/ 14 f82 1"/>
                <a:gd name="f103" fmla="*/ 222 f83 1"/>
                <a:gd name="f104" fmla="*/ 27 f82 1"/>
                <a:gd name="f105" fmla="*/ 307 f83 1"/>
                <a:gd name="f106" fmla="*/ 51 f82 1"/>
                <a:gd name="f107" fmla="*/ 393 f83 1"/>
                <a:gd name="f108" fmla="*/ 39 f82 1"/>
                <a:gd name="f109" fmla="*/ 396 f83 1"/>
                <a:gd name="f110" fmla="*/ 50 f82 1"/>
                <a:gd name="f111" fmla="*/ 302 f83 1"/>
                <a:gd name="f112" fmla="*/ 65 f82 1"/>
                <a:gd name="f113" fmla="*/ 49 f83 1"/>
                <a:gd name="f114" fmla="*/ 90 f82 1"/>
                <a:gd name="f115" fmla="*/ 37 f83 1"/>
                <a:gd name="f116" fmla="+- f84 0 f1"/>
                <a:gd name="f117" fmla="*/ f87 1 398"/>
                <a:gd name="f118" fmla="*/ f88 1 90"/>
                <a:gd name="f119" fmla="*/ f89 1 398"/>
                <a:gd name="f120" fmla="*/ f90 1 90"/>
                <a:gd name="f121" fmla="*/ f91 1 398"/>
                <a:gd name="f122" fmla="*/ f92 1 90"/>
                <a:gd name="f123" fmla="*/ f93 1 398"/>
                <a:gd name="f124" fmla="*/ f94 1 90"/>
                <a:gd name="f125" fmla="*/ f95 1 398"/>
                <a:gd name="f126" fmla="*/ f96 1 90"/>
                <a:gd name="f127" fmla="*/ f97 1 398"/>
                <a:gd name="f128" fmla="*/ f98 1 90"/>
                <a:gd name="f129" fmla="*/ f99 1 398"/>
                <a:gd name="f130" fmla="*/ f100 1 90"/>
                <a:gd name="f131" fmla="*/ f101 1 398"/>
                <a:gd name="f132" fmla="*/ f102 1 90"/>
                <a:gd name="f133" fmla="*/ f103 1 398"/>
                <a:gd name="f134" fmla="*/ f104 1 90"/>
                <a:gd name="f135" fmla="*/ f105 1 398"/>
                <a:gd name="f136" fmla="*/ f106 1 90"/>
                <a:gd name="f137" fmla="*/ f107 1 398"/>
                <a:gd name="f138" fmla="*/ f108 1 90"/>
                <a:gd name="f139" fmla="*/ f109 1 398"/>
                <a:gd name="f140" fmla="*/ f110 1 90"/>
                <a:gd name="f141" fmla="*/ f111 1 398"/>
                <a:gd name="f142" fmla="*/ f112 1 90"/>
                <a:gd name="f143" fmla="*/ f113 1 398"/>
                <a:gd name="f144" fmla="*/ f114 1 90"/>
                <a:gd name="f145" fmla="*/ f115 1 398"/>
                <a:gd name="f146" fmla="*/ 0 1 f85"/>
                <a:gd name="f147" fmla="*/ f79 1 f85"/>
                <a:gd name="f148" fmla="*/ 0 1 f86"/>
                <a:gd name="f149" fmla="*/ f80 1 f86"/>
                <a:gd name="f150" fmla="*/ f117 1 f85"/>
                <a:gd name="f151" fmla="*/ f118 1 f86"/>
                <a:gd name="f152" fmla="*/ f119 1 f85"/>
                <a:gd name="f153" fmla="*/ f120 1 f86"/>
                <a:gd name="f154" fmla="*/ f121 1 f85"/>
                <a:gd name="f155" fmla="*/ f122 1 f86"/>
                <a:gd name="f156" fmla="*/ f123 1 f85"/>
                <a:gd name="f157" fmla="*/ f124 1 f86"/>
                <a:gd name="f158" fmla="*/ f125 1 f85"/>
                <a:gd name="f159" fmla="*/ f126 1 f86"/>
                <a:gd name="f160" fmla="*/ f127 1 f85"/>
                <a:gd name="f161" fmla="*/ f128 1 f86"/>
                <a:gd name="f162" fmla="*/ f129 1 f85"/>
                <a:gd name="f163" fmla="*/ f130 1 f86"/>
                <a:gd name="f164" fmla="*/ f131 1 f85"/>
                <a:gd name="f165" fmla="*/ f132 1 f86"/>
                <a:gd name="f166" fmla="*/ f133 1 f85"/>
                <a:gd name="f167" fmla="*/ f134 1 f86"/>
                <a:gd name="f168" fmla="*/ f135 1 f85"/>
                <a:gd name="f169" fmla="*/ f136 1 f86"/>
                <a:gd name="f170" fmla="*/ f137 1 f85"/>
                <a:gd name="f171" fmla="*/ f138 1 f86"/>
                <a:gd name="f172" fmla="*/ f139 1 f85"/>
                <a:gd name="f173" fmla="*/ f140 1 f86"/>
                <a:gd name="f174" fmla="*/ f141 1 f85"/>
                <a:gd name="f175" fmla="*/ f142 1 f86"/>
                <a:gd name="f176" fmla="*/ f143 1 f85"/>
                <a:gd name="f177" fmla="*/ f144 1 f86"/>
                <a:gd name="f178" fmla="*/ f145 1 f85"/>
                <a:gd name="f179" fmla="*/ f146 f76 1"/>
                <a:gd name="f180" fmla="*/ f147 f76 1"/>
                <a:gd name="f181" fmla="*/ f149 f77 1"/>
                <a:gd name="f182" fmla="*/ f148 f77 1"/>
                <a:gd name="f183" fmla="*/ f150 f76 1"/>
                <a:gd name="f184" fmla="*/ f151 f77 1"/>
                <a:gd name="f185" fmla="*/ f152 f76 1"/>
                <a:gd name="f186" fmla="*/ f153 f77 1"/>
                <a:gd name="f187" fmla="*/ f154 f76 1"/>
                <a:gd name="f188" fmla="*/ f155 f77 1"/>
                <a:gd name="f189" fmla="*/ f156 f76 1"/>
                <a:gd name="f190" fmla="*/ f157 f77 1"/>
                <a:gd name="f191" fmla="*/ f158 f76 1"/>
                <a:gd name="f192" fmla="*/ f159 f77 1"/>
                <a:gd name="f193" fmla="*/ f160 f76 1"/>
                <a:gd name="f194" fmla="*/ f161 f77 1"/>
                <a:gd name="f195" fmla="*/ f162 f76 1"/>
                <a:gd name="f196" fmla="*/ f163 f77 1"/>
                <a:gd name="f197" fmla="*/ f164 f76 1"/>
                <a:gd name="f198" fmla="*/ f165 f77 1"/>
                <a:gd name="f199" fmla="*/ f166 f76 1"/>
                <a:gd name="f200" fmla="*/ f167 f77 1"/>
                <a:gd name="f201" fmla="*/ f168 f76 1"/>
                <a:gd name="f202" fmla="*/ f169 f77 1"/>
                <a:gd name="f203" fmla="*/ f170 f76 1"/>
                <a:gd name="f204" fmla="*/ f171 f77 1"/>
                <a:gd name="f205" fmla="*/ f172 f76 1"/>
                <a:gd name="f206" fmla="*/ f173 f77 1"/>
                <a:gd name="f207" fmla="*/ f174 f76 1"/>
                <a:gd name="f208" fmla="*/ f175 f77 1"/>
                <a:gd name="f209" fmla="*/ f176 f76 1"/>
                <a:gd name="f210" fmla="*/ f177 f77 1"/>
                <a:gd name="f211" fmla="*/ f178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3" y="f184"/>
                </a:cxn>
                <a:cxn ang="f116">
                  <a:pos x="f185" y="f186"/>
                </a:cxn>
                <a:cxn ang="f116">
                  <a:pos x="f187" y="f188"/>
                </a:cxn>
                <a:cxn ang="f116">
                  <a:pos x="f189" y="f190"/>
                </a:cxn>
                <a:cxn ang="f116">
                  <a:pos x="f191" y="f192"/>
                </a:cxn>
                <a:cxn ang="f116">
                  <a:pos x="f193" y="f194"/>
                </a:cxn>
                <a:cxn ang="f116">
                  <a:pos x="f195" y="f196"/>
                </a:cxn>
                <a:cxn ang="f116">
                  <a:pos x="f197" y="f198"/>
                </a:cxn>
                <a:cxn ang="f116">
                  <a:pos x="f199" y="f200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211" y="f210"/>
                </a:cxn>
                <a:cxn ang="f116">
                  <a:pos x="f183" y="f184"/>
                </a:cxn>
              </a:cxnLst>
              <a:rect l="f179" t="f182" r="f180" b="f181"/>
              <a:pathLst>
                <a:path w="398" h="9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5" y="f21"/>
                    <a:pt x="f22" y="f21"/>
                    <a:pt x="f23" y="f24"/>
                  </a:cubicBezTo>
                  <a:cubicBezTo>
                    <a:pt x="f8" y="f25"/>
                    <a:pt x="f26" y="f27"/>
                    <a:pt x="f28" y="f25"/>
                  </a:cubicBezTo>
                  <a:cubicBezTo>
                    <a:pt x="f29" y="f22"/>
                    <a:pt x="f30" y="f31"/>
                    <a:pt x="f32" y="f33"/>
                  </a:cubicBezTo>
                  <a:cubicBezTo>
                    <a:pt x="f34" y="f22"/>
                    <a:pt x="f35" y="f5"/>
                    <a:pt x="f36" y="f37"/>
                  </a:cubicBezTo>
                  <a:cubicBezTo>
                    <a:pt x="f38" y="f39"/>
                    <a:pt x="f40" y="f41"/>
                    <a:pt x="f42" y="f21"/>
                  </a:cubicBezTo>
                  <a:cubicBezTo>
                    <a:pt x="f43" y="f24"/>
                    <a:pt x="f44" y="f45"/>
                    <a:pt x="f46" y="f47"/>
                  </a:cubicBezTo>
                  <a:cubicBezTo>
                    <a:pt x="f48" y="f12"/>
                    <a:pt x="f49" y="f50"/>
                    <a:pt x="f51" y="f17"/>
                  </a:cubicBezTo>
                  <a:cubicBezTo>
                    <a:pt x="f52" y="f14"/>
                    <a:pt x="f53" y="f54"/>
                    <a:pt x="f55" y="f56"/>
                  </a:cubicBezTo>
                  <a:cubicBezTo>
                    <a:pt x="f6" y="f57"/>
                    <a:pt x="f6" y="f54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11"/>
                    <a:pt x="f69" y="f7"/>
                  </a:cubicBezTo>
                  <a:cubicBezTo>
                    <a:pt x="f70" y="f7"/>
                    <a:pt x="f71" y="f7"/>
                    <a:pt x="f72" y="f7"/>
                  </a:cubicBezTo>
                  <a:cubicBezTo>
                    <a:pt x="f19" y="f73"/>
                    <a:pt x="f56" y="f74"/>
                    <a:pt x="f8" y="f9"/>
                  </a:cubicBezTo>
                  <a:close/>
                </a:path>
              </a:pathLst>
            </a:custGeom>
            <a:solidFill>
              <a:srgbClr val="F8EE8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01">
              <a:extLst>
                <a:ext uri="{FF2B5EF4-FFF2-40B4-BE49-F238E27FC236}">
                  <a16:creationId xmlns:a16="http://schemas.microsoft.com/office/drawing/2014/main" id="{E4A47E06-DBF6-0EB7-394B-E23145C91C58}"/>
                </a:ext>
              </a:extLst>
            </p:cNvPr>
            <p:cNvSpPr/>
            <p:nvPr/>
          </p:nvSpPr>
          <p:spPr>
            <a:xfrm>
              <a:off x="15619415" y="7769227"/>
              <a:ext cx="1392238" cy="5556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1"/>
                <a:gd name="f7" fmla="val 80"/>
                <a:gd name="f8" fmla="val 59"/>
                <a:gd name="f9" fmla="val 197"/>
                <a:gd name="f10" fmla="val 66"/>
                <a:gd name="f11" fmla="val 189"/>
                <a:gd name="f12" fmla="val 70"/>
                <a:gd name="f13" fmla="val 181"/>
                <a:gd name="f14" fmla="val 147"/>
                <a:gd name="f15" fmla="val 69"/>
                <a:gd name="f16" fmla="val 113"/>
                <a:gd name="f17" fmla="val 78"/>
                <a:gd name="f18" fmla="val 79"/>
                <a:gd name="f19" fmla="val 65"/>
                <a:gd name="f20" fmla="val 53"/>
                <a:gd name="f21" fmla="val 76"/>
                <a:gd name="f22" fmla="val 44"/>
                <a:gd name="f23" fmla="val 67"/>
                <a:gd name="f24" fmla="val 32"/>
                <a:gd name="f25" fmla="val 16"/>
                <a:gd name="f26" fmla="val 43"/>
                <a:gd name="f27" fmla="val 34"/>
                <a:gd name="f28" fmla="val 7"/>
                <a:gd name="f29" fmla="val 20"/>
                <a:gd name="f30" fmla="val 25"/>
                <a:gd name="f31" fmla="val 14"/>
                <a:gd name="f32" fmla="val 52"/>
                <a:gd name="f33" fmla="val 74"/>
                <a:gd name="f34" fmla="val 4"/>
                <a:gd name="f35" fmla="val 96"/>
                <a:gd name="f36" fmla="val 5"/>
                <a:gd name="f37" fmla="val 101"/>
                <a:gd name="f38" fmla="val 107"/>
                <a:gd name="f39" fmla="val 112"/>
                <a:gd name="f40" fmla="val 10"/>
                <a:gd name="f41" fmla="val 144"/>
                <a:gd name="f42" fmla="val 23"/>
                <a:gd name="f43" fmla="val 175"/>
                <a:gd name="f44" fmla="val 37"/>
                <a:gd name="f45" fmla="+- 0 0 -90"/>
                <a:gd name="f46" fmla="*/ f3 1 201"/>
                <a:gd name="f47" fmla="*/ f4 1 80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201"/>
                <a:gd name="f56" fmla="*/ f52 1 80"/>
                <a:gd name="f57" fmla="*/ 201 f53 1"/>
                <a:gd name="f58" fmla="*/ 59 f52 1"/>
                <a:gd name="f59" fmla="*/ 181 f53 1"/>
                <a:gd name="f60" fmla="*/ 70 f52 1"/>
                <a:gd name="f61" fmla="*/ 78 f53 1"/>
                <a:gd name="f62" fmla="*/ 79 f52 1"/>
                <a:gd name="f63" fmla="*/ 44 f53 1"/>
                <a:gd name="f64" fmla="*/ 67 f52 1"/>
                <a:gd name="f65" fmla="*/ 0 f53 1"/>
                <a:gd name="f66" fmla="*/ 34 f52 1"/>
                <a:gd name="f67" fmla="*/ 32 f53 1"/>
                <a:gd name="f68" fmla="*/ 14 f52 1"/>
                <a:gd name="f69" fmla="*/ 96 f53 1"/>
                <a:gd name="f70" fmla="*/ 5 f52 1"/>
                <a:gd name="f71" fmla="*/ 112 f53 1"/>
                <a:gd name="f72" fmla="*/ 10 f52 1"/>
                <a:gd name="f73" fmla="+- f54 0 f1"/>
                <a:gd name="f74" fmla="*/ f57 1 201"/>
                <a:gd name="f75" fmla="*/ f58 1 80"/>
                <a:gd name="f76" fmla="*/ f59 1 201"/>
                <a:gd name="f77" fmla="*/ f60 1 80"/>
                <a:gd name="f78" fmla="*/ f61 1 201"/>
                <a:gd name="f79" fmla="*/ f62 1 80"/>
                <a:gd name="f80" fmla="*/ f63 1 201"/>
                <a:gd name="f81" fmla="*/ f64 1 80"/>
                <a:gd name="f82" fmla="*/ f65 1 201"/>
                <a:gd name="f83" fmla="*/ f66 1 80"/>
                <a:gd name="f84" fmla="*/ f67 1 201"/>
                <a:gd name="f85" fmla="*/ f68 1 80"/>
                <a:gd name="f86" fmla="*/ f69 1 201"/>
                <a:gd name="f87" fmla="*/ f70 1 80"/>
                <a:gd name="f88" fmla="*/ f71 1 201"/>
                <a:gd name="f89" fmla="*/ f72 1 80"/>
                <a:gd name="f90" fmla="*/ 0 1 f55"/>
                <a:gd name="f91" fmla="*/ f49 1 f55"/>
                <a:gd name="f92" fmla="*/ 0 1 f56"/>
                <a:gd name="f93" fmla="*/ f50 1 f56"/>
                <a:gd name="f94" fmla="*/ f74 1 f55"/>
                <a:gd name="f95" fmla="*/ f75 1 f56"/>
                <a:gd name="f96" fmla="*/ f76 1 f55"/>
                <a:gd name="f97" fmla="*/ f77 1 f56"/>
                <a:gd name="f98" fmla="*/ f78 1 f55"/>
                <a:gd name="f99" fmla="*/ f79 1 f56"/>
                <a:gd name="f100" fmla="*/ f80 1 f55"/>
                <a:gd name="f101" fmla="*/ f81 1 f56"/>
                <a:gd name="f102" fmla="*/ f82 1 f55"/>
                <a:gd name="f103" fmla="*/ f83 1 f56"/>
                <a:gd name="f104" fmla="*/ f84 1 f55"/>
                <a:gd name="f105" fmla="*/ f85 1 f56"/>
                <a:gd name="f106" fmla="*/ f86 1 f55"/>
                <a:gd name="f107" fmla="*/ f87 1 f56"/>
                <a:gd name="f108" fmla="*/ f88 1 f55"/>
                <a:gd name="f109" fmla="*/ f89 1 f56"/>
                <a:gd name="f110" fmla="*/ f90 f46 1"/>
                <a:gd name="f111" fmla="*/ f91 f46 1"/>
                <a:gd name="f112" fmla="*/ f93 f47 1"/>
                <a:gd name="f113" fmla="*/ f92 f47 1"/>
                <a:gd name="f114" fmla="*/ f94 f46 1"/>
                <a:gd name="f115" fmla="*/ f95 f47 1"/>
                <a:gd name="f116" fmla="*/ f96 f46 1"/>
                <a:gd name="f117" fmla="*/ f97 f47 1"/>
                <a:gd name="f118" fmla="*/ f98 f46 1"/>
                <a:gd name="f119" fmla="*/ f99 f47 1"/>
                <a:gd name="f120" fmla="*/ f100 f46 1"/>
                <a:gd name="f121" fmla="*/ f101 f47 1"/>
                <a:gd name="f122" fmla="*/ f102 f46 1"/>
                <a:gd name="f123" fmla="*/ f103 f47 1"/>
                <a:gd name="f124" fmla="*/ f104 f46 1"/>
                <a:gd name="f125" fmla="*/ f105 f47 1"/>
                <a:gd name="f126" fmla="*/ f106 f46 1"/>
                <a:gd name="f127" fmla="*/ f107 f47 1"/>
                <a:gd name="f128" fmla="*/ f108 f46 1"/>
                <a:gd name="f129" fmla="*/ f109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4" y="f115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14" y="f115"/>
                </a:cxn>
              </a:cxnLst>
              <a:rect l="f110" t="f113" r="f111" b="f112"/>
              <a:pathLst>
                <a:path w="201" h="80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17"/>
                    <a:pt x="f20" y="f21"/>
                    <a:pt x="f22" y="f23"/>
                  </a:cubicBezTo>
                  <a:cubicBezTo>
                    <a:pt x="f24" y="f20"/>
                    <a:pt x="f25" y="f26"/>
                    <a:pt x="f5" y="f27"/>
                  </a:cubicBezTo>
                  <a:cubicBezTo>
                    <a:pt x="f28" y="f29"/>
                    <a:pt x="f30" y="f30"/>
                    <a:pt x="f24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28"/>
                    <a:pt x="f38" y="f28"/>
                    <a:pt x="f39" y="f40"/>
                  </a:cubicBezTo>
                  <a:cubicBezTo>
                    <a:pt x="f41" y="f42"/>
                    <a:pt x="f43" y="f44"/>
                    <a:pt x="f6" y="f8"/>
                  </a:cubicBezTo>
                  <a:close/>
                </a:path>
              </a:pathLst>
            </a:custGeom>
            <a:solidFill>
              <a:srgbClr val="FFFEF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02">
              <a:extLst>
                <a:ext uri="{FF2B5EF4-FFF2-40B4-BE49-F238E27FC236}">
                  <a16:creationId xmlns:a16="http://schemas.microsoft.com/office/drawing/2014/main" id="{02672DD5-4543-D038-4050-58653009DF0A}"/>
                </a:ext>
              </a:extLst>
            </p:cNvPr>
            <p:cNvSpPr/>
            <p:nvPr/>
          </p:nvSpPr>
          <p:spPr>
            <a:xfrm>
              <a:off x="13963646" y="7513633"/>
              <a:ext cx="1046165" cy="5540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1"/>
                <a:gd name="f7" fmla="val 80"/>
                <a:gd name="f8" fmla="val 144"/>
                <a:gd name="f9" fmla="val 62"/>
                <a:gd name="f10" fmla="val 137"/>
                <a:gd name="f11" fmla="val 69"/>
                <a:gd name="f12" fmla="val 127"/>
                <a:gd name="f13" fmla="val 66"/>
                <a:gd name="f14" fmla="val 118"/>
                <a:gd name="f15" fmla="val 67"/>
                <a:gd name="f16" fmla="val 94"/>
                <a:gd name="f17" fmla="val 70"/>
                <a:gd name="f18" fmla="val 72"/>
                <a:gd name="f19" fmla="val 47"/>
                <a:gd name="f20" fmla="val 35"/>
                <a:gd name="f21" fmla="val 77"/>
                <a:gd name="f22" fmla="val 30"/>
                <a:gd name="f23" fmla="val 65"/>
                <a:gd name="f24" fmla="val 20"/>
                <a:gd name="f25" fmla="val 59"/>
                <a:gd name="f26" fmla="val 19"/>
                <a:gd name="f27" fmla="val 21"/>
                <a:gd name="f28" fmla="val 9"/>
                <a:gd name="f29" fmla="val 27"/>
                <a:gd name="f30" fmla="val 11"/>
                <a:gd name="f31" fmla="val 13"/>
                <a:gd name="f32" fmla="val 16"/>
                <a:gd name="f33" fmla="val 17"/>
                <a:gd name="f34" fmla="val 14"/>
                <a:gd name="f35" fmla="val 24"/>
                <a:gd name="f36" fmla="val 50"/>
                <a:gd name="f37" fmla="val 3"/>
                <a:gd name="f38" fmla="val 104"/>
                <a:gd name="f39" fmla="val 10"/>
                <a:gd name="f40" fmla="val 117"/>
                <a:gd name="f41" fmla="val 18"/>
                <a:gd name="f42" fmla="val 129"/>
                <a:gd name="f43" fmla="val 34"/>
                <a:gd name="f44" fmla="val 150"/>
                <a:gd name="f45" fmla="val 36"/>
                <a:gd name="f46" fmla="val 39"/>
                <a:gd name="f47" fmla="val 147"/>
                <a:gd name="f48" fmla="val 44"/>
                <a:gd name="f49" fmla="val 143"/>
                <a:gd name="f50" fmla="val 49"/>
                <a:gd name="f51" fmla="val 56"/>
                <a:gd name="f52" fmla="+- 0 0 -90"/>
                <a:gd name="f53" fmla="*/ f3 1 151"/>
                <a:gd name="f54" fmla="*/ f4 1 80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51"/>
                <a:gd name="f63" fmla="*/ f59 1 80"/>
                <a:gd name="f64" fmla="*/ 144 f60 1"/>
                <a:gd name="f65" fmla="*/ 62 f59 1"/>
                <a:gd name="f66" fmla="*/ 118 f60 1"/>
                <a:gd name="f67" fmla="*/ 67 f59 1"/>
                <a:gd name="f68" fmla="*/ 47 f60 1"/>
                <a:gd name="f69" fmla="*/ 80 f59 1"/>
                <a:gd name="f70" fmla="*/ 20 f60 1"/>
                <a:gd name="f71" fmla="*/ 59 f59 1"/>
                <a:gd name="f72" fmla="*/ 9 f60 1"/>
                <a:gd name="f73" fmla="*/ 27 f59 1"/>
                <a:gd name="f74" fmla="*/ 13 f60 1"/>
                <a:gd name="f75" fmla="*/ 16 f59 1"/>
                <a:gd name="f76" fmla="*/ 24 f60 1"/>
                <a:gd name="f77" fmla="*/ 11 f59 1"/>
                <a:gd name="f78" fmla="*/ 104 f60 1"/>
                <a:gd name="f79" fmla="*/ 10 f59 1"/>
                <a:gd name="f80" fmla="*/ 34 f59 1"/>
                <a:gd name="f81" fmla="*/ 147 f60 1"/>
                <a:gd name="f82" fmla="*/ 44 f59 1"/>
                <a:gd name="f83" fmla="+- f61 0 f1"/>
                <a:gd name="f84" fmla="*/ f64 1 151"/>
                <a:gd name="f85" fmla="*/ f65 1 80"/>
                <a:gd name="f86" fmla="*/ f66 1 151"/>
                <a:gd name="f87" fmla="*/ f67 1 80"/>
                <a:gd name="f88" fmla="*/ f68 1 151"/>
                <a:gd name="f89" fmla="*/ f69 1 80"/>
                <a:gd name="f90" fmla="*/ f70 1 151"/>
                <a:gd name="f91" fmla="*/ f71 1 80"/>
                <a:gd name="f92" fmla="*/ f72 1 151"/>
                <a:gd name="f93" fmla="*/ f73 1 80"/>
                <a:gd name="f94" fmla="*/ f74 1 151"/>
                <a:gd name="f95" fmla="*/ f75 1 80"/>
                <a:gd name="f96" fmla="*/ f76 1 151"/>
                <a:gd name="f97" fmla="*/ f77 1 80"/>
                <a:gd name="f98" fmla="*/ f78 1 151"/>
                <a:gd name="f99" fmla="*/ f79 1 80"/>
                <a:gd name="f100" fmla="*/ f80 1 80"/>
                <a:gd name="f101" fmla="*/ f81 1 151"/>
                <a:gd name="f102" fmla="*/ f82 1 80"/>
                <a:gd name="f103" fmla="*/ 0 1 f62"/>
                <a:gd name="f104" fmla="*/ f56 1 f62"/>
                <a:gd name="f105" fmla="*/ 0 1 f63"/>
                <a:gd name="f106" fmla="*/ f57 1 f63"/>
                <a:gd name="f107" fmla="*/ f84 1 f62"/>
                <a:gd name="f108" fmla="*/ f85 1 f63"/>
                <a:gd name="f109" fmla="*/ f86 1 f62"/>
                <a:gd name="f110" fmla="*/ f87 1 f63"/>
                <a:gd name="f111" fmla="*/ f88 1 f62"/>
                <a:gd name="f112" fmla="*/ f89 1 f63"/>
                <a:gd name="f113" fmla="*/ f90 1 f62"/>
                <a:gd name="f114" fmla="*/ f91 1 f63"/>
                <a:gd name="f115" fmla="*/ f92 1 f62"/>
                <a:gd name="f116" fmla="*/ f93 1 f63"/>
                <a:gd name="f117" fmla="*/ f94 1 f62"/>
                <a:gd name="f118" fmla="*/ f95 1 f63"/>
                <a:gd name="f119" fmla="*/ f96 1 f62"/>
                <a:gd name="f120" fmla="*/ f97 1 f63"/>
                <a:gd name="f121" fmla="*/ f98 1 f62"/>
                <a:gd name="f122" fmla="*/ f99 1 f63"/>
                <a:gd name="f123" fmla="*/ f100 1 f63"/>
                <a:gd name="f124" fmla="*/ f101 1 f62"/>
                <a:gd name="f125" fmla="*/ f102 1 f63"/>
                <a:gd name="f126" fmla="*/ f103 f53 1"/>
                <a:gd name="f127" fmla="*/ f104 f53 1"/>
                <a:gd name="f128" fmla="*/ f106 f54 1"/>
                <a:gd name="f129" fmla="*/ f105 f54 1"/>
                <a:gd name="f130" fmla="*/ f107 f53 1"/>
                <a:gd name="f131" fmla="*/ f108 f54 1"/>
                <a:gd name="f132" fmla="*/ f109 f53 1"/>
                <a:gd name="f133" fmla="*/ f110 f54 1"/>
                <a:gd name="f134" fmla="*/ f111 f53 1"/>
                <a:gd name="f135" fmla="*/ f112 f54 1"/>
                <a:gd name="f136" fmla="*/ f113 f53 1"/>
                <a:gd name="f137" fmla="*/ f114 f54 1"/>
                <a:gd name="f138" fmla="*/ f115 f53 1"/>
                <a:gd name="f139" fmla="*/ f116 f54 1"/>
                <a:gd name="f140" fmla="*/ f117 f53 1"/>
                <a:gd name="f141" fmla="*/ f118 f54 1"/>
                <a:gd name="f142" fmla="*/ f119 f53 1"/>
                <a:gd name="f143" fmla="*/ f120 f54 1"/>
                <a:gd name="f144" fmla="*/ f121 f53 1"/>
                <a:gd name="f145" fmla="*/ f122 f54 1"/>
                <a:gd name="f146" fmla="*/ f123 f54 1"/>
                <a:gd name="f147" fmla="*/ f124 f53 1"/>
                <a:gd name="f148" fmla="*/ f125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0" y="f131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30" y="f146"/>
                </a:cxn>
                <a:cxn ang="f83">
                  <a:pos x="f147" y="f148"/>
                </a:cxn>
                <a:cxn ang="f83">
                  <a:pos x="f130" y="f131"/>
                </a:cxn>
              </a:cxnLst>
              <a:rect l="f126" t="f129" r="f127" b="f128"/>
              <a:pathLst>
                <a:path w="151" h="8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8"/>
                    <a:pt x="f19" y="f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9"/>
                    <a:pt x="f27" y="f20"/>
                    <a:pt x="f28" y="f29"/>
                  </a:cubicBezTo>
                  <a:cubicBezTo>
                    <a:pt x="f5" y="f24"/>
                    <a:pt x="f30" y="f26"/>
                    <a:pt x="f31" y="f32"/>
                  </a:cubicBezTo>
                  <a:cubicBezTo>
                    <a:pt x="f33" y="f34"/>
                    <a:pt x="f24" y="f31"/>
                    <a:pt x="f35" y="f30"/>
                  </a:cubicBezTo>
                  <a:cubicBezTo>
                    <a:pt x="f36" y="f5"/>
                    <a:pt x="f21" y="f37"/>
                    <a:pt x="f38" y="f39"/>
                  </a:cubicBezTo>
                  <a:cubicBezTo>
                    <a:pt x="f40" y="f41"/>
                    <a:pt x="f42" y="f22"/>
                    <a:pt x="f8" y="f43"/>
                  </a:cubicBezTo>
                  <a:cubicBezTo>
                    <a:pt x="f44" y="f45"/>
                    <a:pt x="f6" y="f46"/>
                    <a:pt x="f47" y="f48"/>
                  </a:cubicBezTo>
                  <a:cubicBezTo>
                    <a:pt x="f49" y="f50"/>
                    <a:pt x="f49" y="f51"/>
                    <a:pt x="f8" y="f9"/>
                  </a:cubicBezTo>
                  <a:close/>
                </a:path>
              </a:pathLst>
            </a:custGeom>
            <a:solidFill>
              <a:srgbClr val="ACDDF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03">
              <a:extLst>
                <a:ext uri="{FF2B5EF4-FFF2-40B4-BE49-F238E27FC236}">
                  <a16:creationId xmlns:a16="http://schemas.microsoft.com/office/drawing/2014/main" id="{597A841F-1314-E930-9111-71B6FFD469E1}"/>
                </a:ext>
              </a:extLst>
            </p:cNvPr>
            <p:cNvSpPr/>
            <p:nvPr/>
          </p:nvSpPr>
          <p:spPr>
            <a:xfrm>
              <a:off x="15024104" y="7499351"/>
              <a:ext cx="796927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70"/>
                <a:gd name="f8" fmla="val 107"/>
                <a:gd name="f9" fmla="val 13"/>
                <a:gd name="f10" fmla="val 108"/>
                <a:gd name="f11" fmla="val 20"/>
                <a:gd name="f12" fmla="val 25"/>
                <a:gd name="f13" fmla="val 113"/>
                <a:gd name="f14" fmla="val 34"/>
                <a:gd name="f15" fmla="val 30"/>
                <a:gd name="f16" fmla="val 23"/>
                <a:gd name="f17" fmla="val 99"/>
                <a:gd name="f18" fmla="val 22"/>
                <a:gd name="f19" fmla="val 101"/>
                <a:gd name="f20" fmla="val 104"/>
                <a:gd name="f21" fmla="val 38"/>
                <a:gd name="f22" fmla="val 105"/>
                <a:gd name="f23" fmla="val 46"/>
                <a:gd name="f24" fmla="val 50"/>
                <a:gd name="f25" fmla="val 56"/>
                <a:gd name="f26" fmla="val 98"/>
                <a:gd name="f27" fmla="val 57"/>
                <a:gd name="f28" fmla="val 93"/>
                <a:gd name="f29" fmla="val 92"/>
                <a:gd name="f30" fmla="val 54"/>
                <a:gd name="f31" fmla="val 90"/>
                <a:gd name="f32" fmla="val 87"/>
                <a:gd name="f33" fmla="val 41"/>
                <a:gd name="f34" fmla="val 84"/>
                <a:gd name="f35" fmla="val 72"/>
                <a:gd name="f36" fmla="val 28"/>
                <a:gd name="f37" fmla="val 76"/>
                <a:gd name="f38" fmla="val 35"/>
                <a:gd name="f39" fmla="val 79"/>
                <a:gd name="f40" fmla="val 80"/>
                <a:gd name="f41" fmla="val 42"/>
                <a:gd name="f42" fmla="val 83"/>
                <a:gd name="f43" fmla="val 60"/>
                <a:gd name="f44" fmla="val 64"/>
                <a:gd name="f45" fmla="val 71"/>
                <a:gd name="f46" fmla="val 68"/>
                <a:gd name="f47" fmla="val 59"/>
                <a:gd name="f48" fmla="val 53"/>
                <a:gd name="f49" fmla="val 40"/>
                <a:gd name="f50" fmla="val 43"/>
                <a:gd name="f51" fmla="val 26"/>
                <a:gd name="f52" fmla="val 48"/>
                <a:gd name="f53" fmla="val 18"/>
                <a:gd name="f54" fmla="val 11"/>
                <a:gd name="f55" fmla="val 58"/>
                <a:gd name="f56" fmla="val 17"/>
                <a:gd name="f57" fmla="val 61"/>
                <a:gd name="f58" fmla="+- 0 0 -90"/>
                <a:gd name="f59" fmla="*/ f3 1 115"/>
                <a:gd name="f60" fmla="*/ f4 1 70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15"/>
                <a:gd name="f69" fmla="*/ f65 1 70"/>
                <a:gd name="f70" fmla="*/ 107 f66 1"/>
                <a:gd name="f71" fmla="*/ 13 f65 1"/>
                <a:gd name="f72" fmla="*/ 113 f66 1"/>
                <a:gd name="f73" fmla="*/ 34 f65 1"/>
                <a:gd name="f74" fmla="*/ 99 f66 1"/>
                <a:gd name="f75" fmla="*/ 22 f65 1"/>
                <a:gd name="f76" fmla="*/ 105 f66 1"/>
                <a:gd name="f77" fmla="*/ 46 f65 1"/>
                <a:gd name="f78" fmla="*/ 98 f66 1"/>
                <a:gd name="f79" fmla="*/ 57 f65 1"/>
                <a:gd name="f80" fmla="*/ 90 f66 1"/>
                <a:gd name="f81" fmla="*/ 50 f65 1"/>
                <a:gd name="f82" fmla="*/ 72 f66 1"/>
                <a:gd name="f83" fmla="*/ 28 f65 1"/>
                <a:gd name="f84" fmla="*/ 80 f66 1"/>
                <a:gd name="f85" fmla="*/ 42 f65 1"/>
                <a:gd name="f86" fmla="*/ 64 f65 1"/>
                <a:gd name="f87" fmla="*/ 64 f66 1"/>
                <a:gd name="f88" fmla="*/ 54 f65 1"/>
                <a:gd name="f89" fmla="*/ 26 f66 1"/>
                <a:gd name="f90" fmla="*/ 48 f65 1"/>
                <a:gd name="f91" fmla="*/ 0 f66 1"/>
                <a:gd name="f92" fmla="*/ 56 f65 1"/>
                <a:gd name="f93" fmla="+- f67 0 f1"/>
                <a:gd name="f94" fmla="*/ f70 1 115"/>
                <a:gd name="f95" fmla="*/ f71 1 70"/>
                <a:gd name="f96" fmla="*/ f72 1 115"/>
                <a:gd name="f97" fmla="*/ f73 1 70"/>
                <a:gd name="f98" fmla="*/ f74 1 115"/>
                <a:gd name="f99" fmla="*/ f75 1 70"/>
                <a:gd name="f100" fmla="*/ f76 1 115"/>
                <a:gd name="f101" fmla="*/ f77 1 70"/>
                <a:gd name="f102" fmla="*/ f78 1 115"/>
                <a:gd name="f103" fmla="*/ f79 1 70"/>
                <a:gd name="f104" fmla="*/ f80 1 115"/>
                <a:gd name="f105" fmla="*/ f81 1 70"/>
                <a:gd name="f106" fmla="*/ f82 1 115"/>
                <a:gd name="f107" fmla="*/ f83 1 70"/>
                <a:gd name="f108" fmla="*/ f84 1 115"/>
                <a:gd name="f109" fmla="*/ f85 1 70"/>
                <a:gd name="f110" fmla="*/ f86 1 70"/>
                <a:gd name="f111" fmla="*/ f87 1 115"/>
                <a:gd name="f112" fmla="*/ f88 1 70"/>
                <a:gd name="f113" fmla="*/ f89 1 115"/>
                <a:gd name="f114" fmla="*/ f90 1 70"/>
                <a:gd name="f115" fmla="*/ f91 1 115"/>
                <a:gd name="f116" fmla="*/ f92 1 70"/>
                <a:gd name="f117" fmla="*/ 0 1 f68"/>
                <a:gd name="f118" fmla="*/ f62 1 f68"/>
                <a:gd name="f119" fmla="*/ 0 1 f69"/>
                <a:gd name="f120" fmla="*/ f63 1 f69"/>
                <a:gd name="f121" fmla="*/ f94 1 f68"/>
                <a:gd name="f122" fmla="*/ f95 1 f69"/>
                <a:gd name="f123" fmla="*/ f96 1 f68"/>
                <a:gd name="f124" fmla="*/ f97 1 f69"/>
                <a:gd name="f125" fmla="*/ f98 1 f68"/>
                <a:gd name="f126" fmla="*/ f99 1 f69"/>
                <a:gd name="f127" fmla="*/ f100 1 f68"/>
                <a:gd name="f128" fmla="*/ f101 1 f69"/>
                <a:gd name="f129" fmla="*/ f102 1 f68"/>
                <a:gd name="f130" fmla="*/ f103 1 f69"/>
                <a:gd name="f131" fmla="*/ f104 1 f68"/>
                <a:gd name="f132" fmla="*/ f105 1 f69"/>
                <a:gd name="f133" fmla="*/ f106 1 f68"/>
                <a:gd name="f134" fmla="*/ f107 1 f69"/>
                <a:gd name="f135" fmla="*/ f108 1 f68"/>
                <a:gd name="f136" fmla="*/ f109 1 f69"/>
                <a:gd name="f137" fmla="*/ f110 1 f69"/>
                <a:gd name="f138" fmla="*/ f111 1 f68"/>
                <a:gd name="f139" fmla="*/ f112 1 f69"/>
                <a:gd name="f140" fmla="*/ f113 1 f68"/>
                <a:gd name="f141" fmla="*/ f114 1 f69"/>
                <a:gd name="f142" fmla="*/ f115 1 f68"/>
                <a:gd name="f143" fmla="*/ f116 1 f69"/>
                <a:gd name="f144" fmla="*/ f117 f59 1"/>
                <a:gd name="f145" fmla="*/ f118 f59 1"/>
                <a:gd name="f146" fmla="*/ f120 f60 1"/>
                <a:gd name="f147" fmla="*/ f119 f60 1"/>
                <a:gd name="f148" fmla="*/ f121 f59 1"/>
                <a:gd name="f149" fmla="*/ f122 f60 1"/>
                <a:gd name="f150" fmla="*/ f123 f59 1"/>
                <a:gd name="f151" fmla="*/ f124 f60 1"/>
                <a:gd name="f152" fmla="*/ f125 f59 1"/>
                <a:gd name="f153" fmla="*/ f126 f60 1"/>
                <a:gd name="f154" fmla="*/ f127 f59 1"/>
                <a:gd name="f155" fmla="*/ f128 f60 1"/>
                <a:gd name="f156" fmla="*/ f129 f59 1"/>
                <a:gd name="f157" fmla="*/ f130 f60 1"/>
                <a:gd name="f158" fmla="*/ f131 f59 1"/>
                <a:gd name="f159" fmla="*/ f132 f60 1"/>
                <a:gd name="f160" fmla="*/ f133 f59 1"/>
                <a:gd name="f161" fmla="*/ f134 f60 1"/>
                <a:gd name="f162" fmla="*/ f135 f59 1"/>
                <a:gd name="f163" fmla="*/ f136 f60 1"/>
                <a:gd name="f164" fmla="*/ f137 f60 1"/>
                <a:gd name="f165" fmla="*/ f138 f59 1"/>
                <a:gd name="f166" fmla="*/ f139 f60 1"/>
                <a:gd name="f167" fmla="*/ f140 f59 1"/>
                <a:gd name="f168" fmla="*/ f141 f60 1"/>
                <a:gd name="f169" fmla="*/ f142 f59 1"/>
                <a:gd name="f170" fmla="*/ f143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2" y="f164"/>
                </a:cxn>
                <a:cxn ang="f93">
                  <a:pos x="f165" y="f166"/>
                </a:cxn>
                <a:cxn ang="f93">
                  <a:pos x="f167" y="f168"/>
                </a:cxn>
                <a:cxn ang="f93">
                  <a:pos x="f169" y="f170"/>
                </a:cxn>
                <a:cxn ang="f93">
                  <a:pos x="f148" y="f149"/>
                </a:cxn>
              </a:cxnLst>
              <a:rect l="f144" t="f147" r="f145" b="f146"/>
              <a:pathLst>
                <a:path w="115" h="70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0" y="f15"/>
                    <a:pt x="f8" y="f16"/>
                    <a:pt x="f17" y="f18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2" y="f24"/>
                    <a:pt x="f20" y="f25"/>
                    <a:pt x="f26" y="f27"/>
                  </a:cubicBezTo>
                  <a:cubicBezTo>
                    <a:pt x="f28" y="f27"/>
                    <a:pt x="f29" y="f30"/>
                    <a:pt x="f31" y="f24"/>
                  </a:cubicBezTo>
                  <a:cubicBezTo>
                    <a:pt x="f32" y="f33"/>
                    <a:pt x="f34" y="f14"/>
                    <a:pt x="f35" y="f36"/>
                  </a:cubicBezTo>
                  <a:cubicBezTo>
                    <a:pt x="f37" y="f38"/>
                    <a:pt x="f39" y="f21"/>
                    <a:pt x="f40" y="f41"/>
                  </a:cubicBezTo>
                  <a:cubicBezTo>
                    <a:pt x="f42" y="f24"/>
                    <a:pt x="f32" y="f43"/>
                    <a:pt x="f40" y="f44"/>
                  </a:cubicBezTo>
                  <a:cubicBezTo>
                    <a:pt x="f45" y="f7"/>
                    <a:pt x="f46" y="f47"/>
                    <a:pt x="f44" y="f30"/>
                  </a:cubicBezTo>
                  <a:cubicBezTo>
                    <a:pt x="f48" y="f49"/>
                    <a:pt x="f49" y="f50"/>
                    <a:pt x="f51" y="f52"/>
                  </a:cubicBezTo>
                  <a:cubicBezTo>
                    <a:pt x="f53" y="f24"/>
                    <a:pt x="f54" y="f55"/>
                    <a:pt x="f5" y="f25"/>
                  </a:cubicBezTo>
                  <a:cubicBezTo>
                    <a:pt x="f53" y="f56"/>
                    <a:pt x="f57" y="f5"/>
                    <a:pt x="f8" y="f9"/>
                  </a:cubicBezTo>
                  <a:close/>
                </a:path>
              </a:pathLst>
            </a:custGeom>
            <a:solidFill>
              <a:srgbClr val="F9C69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04">
              <a:extLst>
                <a:ext uri="{FF2B5EF4-FFF2-40B4-BE49-F238E27FC236}">
                  <a16:creationId xmlns:a16="http://schemas.microsoft.com/office/drawing/2014/main" id="{579F6886-9415-FC04-CDDE-F6B00D76EE2E}"/>
                </a:ext>
              </a:extLst>
            </p:cNvPr>
            <p:cNvSpPr/>
            <p:nvPr/>
          </p:nvSpPr>
          <p:spPr>
            <a:xfrm>
              <a:off x="14130342" y="7200900"/>
              <a:ext cx="554034" cy="3889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56"/>
                <a:gd name="f8" fmla="val 55"/>
                <a:gd name="f9" fmla="val 53"/>
                <a:gd name="f10" fmla="val 27"/>
                <a:gd name="f11" fmla="val 14"/>
                <a:gd name="f12" fmla="val 41"/>
                <a:gd name="f13" fmla="val 28"/>
                <a:gd name="f14" fmla="val 26"/>
                <a:gd name="f15" fmla="val 35"/>
                <a:gd name="f16" fmla="val 48"/>
                <a:gd name="f17" fmla="val 24"/>
                <a:gd name="f18" fmla="val 65"/>
                <a:gd name="f19" fmla="val 39"/>
                <a:gd name="f20" fmla="+- 0 0 -90"/>
                <a:gd name="f21" fmla="*/ f3 1 80"/>
                <a:gd name="f22" fmla="*/ f4 1 5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0"/>
                <a:gd name="f31" fmla="*/ f27 1 56"/>
                <a:gd name="f32" fmla="*/ 80 f28 1"/>
                <a:gd name="f33" fmla="*/ 55 f27 1"/>
                <a:gd name="f34" fmla="*/ 0 f28 1"/>
                <a:gd name="f35" fmla="*/ 56 f27 1"/>
                <a:gd name="f36" fmla="*/ 35 f28 1"/>
                <a:gd name="f37" fmla="*/ 0 f27 1"/>
                <a:gd name="f38" fmla="+- f29 0 f1"/>
                <a:gd name="f39" fmla="*/ f32 1 80"/>
                <a:gd name="f40" fmla="*/ f33 1 56"/>
                <a:gd name="f41" fmla="*/ f34 1 80"/>
                <a:gd name="f42" fmla="*/ f35 1 56"/>
                <a:gd name="f43" fmla="*/ f36 1 80"/>
                <a:gd name="f44" fmla="*/ f37 1 56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80" h="56">
                  <a:moveTo>
                    <a:pt x="f6" y="f8"/>
                  </a:moveTo>
                  <a:cubicBezTo>
                    <a:pt x="f9" y="f8"/>
                    <a:pt x="f10" y="f7"/>
                    <a:pt x="f5" y="f7"/>
                  </a:cubicBezTo>
                  <a:cubicBezTo>
                    <a:pt x="f11" y="f12"/>
                    <a:pt x="f13" y="f14"/>
                    <a:pt x="f15" y="f5"/>
                  </a:cubicBezTo>
                  <a:cubicBezTo>
                    <a:pt x="f16" y="f17"/>
                    <a:pt x="f18" y="f19"/>
                    <a:pt x="f6" y="f8"/>
                  </a:cubicBezTo>
                  <a:close/>
                </a:path>
              </a:pathLst>
            </a:custGeom>
            <a:solidFill>
              <a:srgbClr val="CEDC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05">
              <a:extLst>
                <a:ext uri="{FF2B5EF4-FFF2-40B4-BE49-F238E27FC236}">
                  <a16:creationId xmlns:a16="http://schemas.microsoft.com/office/drawing/2014/main" id="{C1B44C3C-5C58-51AE-A3F5-4C08649E1C85}"/>
                </a:ext>
              </a:extLst>
            </p:cNvPr>
            <p:cNvSpPr/>
            <p:nvPr/>
          </p:nvSpPr>
          <p:spPr>
            <a:xfrm>
              <a:off x="15813084" y="7546972"/>
              <a:ext cx="485775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46"/>
                <a:gd name="f8" fmla="val 69"/>
                <a:gd name="f9" fmla="val 42"/>
                <a:gd name="f10" fmla="val 47"/>
                <a:gd name="f11" fmla="val 41"/>
                <a:gd name="f12" fmla="val 26"/>
                <a:gd name="f13" fmla="val 43"/>
                <a:gd name="f14" fmla="val 4"/>
                <a:gd name="f15" fmla="val 12"/>
                <a:gd name="f16" fmla="val 32"/>
                <a:gd name="f17" fmla="val 6"/>
                <a:gd name="f18" fmla="val 19"/>
                <a:gd name="f19" fmla="val 7"/>
                <a:gd name="f20" fmla="val 11"/>
                <a:gd name="f21" fmla="val 9"/>
                <a:gd name="f22" fmla="val 14"/>
                <a:gd name="f23" fmla="val 37"/>
                <a:gd name="f24" fmla="val 21"/>
                <a:gd name="f25" fmla="val 49"/>
                <a:gd name="f26" fmla="val 61"/>
                <a:gd name="f27" fmla="val 30"/>
                <a:gd name="f28" fmla="val 63"/>
                <a:gd name="f29" fmla="val 34"/>
                <a:gd name="f30" fmla="val 35"/>
                <a:gd name="f31" fmla="+- 0 0 -90"/>
                <a:gd name="f32" fmla="*/ f3 1 70"/>
                <a:gd name="f33" fmla="*/ f4 1 4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70"/>
                <a:gd name="f42" fmla="*/ f38 1 46"/>
                <a:gd name="f43" fmla="*/ 69 f39 1"/>
                <a:gd name="f44" fmla="*/ 42 f38 1"/>
                <a:gd name="f45" fmla="*/ 4 f39 1"/>
                <a:gd name="f46" fmla="*/ 46 f38 1"/>
                <a:gd name="f47" fmla="*/ 0 f39 1"/>
                <a:gd name="f48" fmla="*/ 7 f38 1"/>
                <a:gd name="f49" fmla="*/ 26 f39 1"/>
                <a:gd name="f50" fmla="*/ 14 f38 1"/>
                <a:gd name="f51" fmla="*/ 61 f39 1"/>
                <a:gd name="f52" fmla="*/ 30 f38 1"/>
                <a:gd name="f53" fmla="+- f40 0 f1"/>
                <a:gd name="f54" fmla="*/ f43 1 70"/>
                <a:gd name="f55" fmla="*/ f44 1 46"/>
                <a:gd name="f56" fmla="*/ f45 1 70"/>
                <a:gd name="f57" fmla="*/ f46 1 46"/>
                <a:gd name="f58" fmla="*/ f47 1 70"/>
                <a:gd name="f59" fmla="*/ f48 1 46"/>
                <a:gd name="f60" fmla="*/ f49 1 70"/>
                <a:gd name="f61" fmla="*/ f50 1 46"/>
                <a:gd name="f62" fmla="*/ f51 1 70"/>
                <a:gd name="f63" fmla="*/ f52 1 46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70" h="46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16"/>
                    <a:pt x="f17" y="f18"/>
                    <a:pt x="f5" y="f19"/>
                  </a:cubicBezTo>
                  <a:cubicBezTo>
                    <a:pt x="f20" y="f5"/>
                    <a:pt x="f18" y="f21"/>
                    <a:pt x="f12" y="f22"/>
                  </a:cubicBezTo>
                  <a:cubicBezTo>
                    <a:pt x="f23" y="f24"/>
                    <a:pt x="f25" y="f12"/>
                    <a:pt x="f26" y="f27"/>
                  </a:cubicBezTo>
                  <a:cubicBezTo>
                    <a:pt x="f26" y="f27"/>
                    <a:pt x="f26" y="f27"/>
                    <a:pt x="f26" y="f27"/>
                  </a:cubicBezTo>
                  <a:cubicBezTo>
                    <a:pt x="f28" y="f29"/>
                    <a:pt x="f6" y="f30"/>
                    <a:pt x="f8" y="f9"/>
                  </a:cubicBezTo>
                  <a:close/>
                </a:path>
              </a:pathLst>
            </a:custGeom>
            <a:solidFill>
              <a:srgbClr val="F6C0C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06">
              <a:extLst>
                <a:ext uri="{FF2B5EF4-FFF2-40B4-BE49-F238E27FC236}">
                  <a16:creationId xmlns:a16="http://schemas.microsoft.com/office/drawing/2014/main" id="{B44CE320-8D8A-6ED3-2974-E048858E46E9}"/>
                </a:ext>
              </a:extLst>
            </p:cNvPr>
            <p:cNvSpPr/>
            <p:nvPr/>
          </p:nvSpPr>
          <p:spPr>
            <a:xfrm>
              <a:off x="15736888" y="7478713"/>
              <a:ext cx="500057" cy="2905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42"/>
                <a:gd name="f8" fmla="val 40"/>
                <a:gd name="f9" fmla="val 51"/>
                <a:gd name="f10" fmla="val 38"/>
                <a:gd name="f11" fmla="val 27"/>
                <a:gd name="f12" fmla="val 22"/>
                <a:gd name="f13" fmla="val 20"/>
                <a:gd name="f14" fmla="val 18"/>
                <a:gd name="f15" fmla="val 15"/>
                <a:gd name="f16" fmla="val 16"/>
                <a:gd name="f17" fmla="val 11"/>
                <a:gd name="f18" fmla="val 17"/>
                <a:gd name="f19" fmla="val 8"/>
                <a:gd name="f20" fmla="val 6"/>
                <a:gd name="f21" fmla="val 4"/>
                <a:gd name="f22" fmla="val 2"/>
                <a:gd name="f23" fmla="val 13"/>
                <a:gd name="f24" fmla="val 1"/>
                <a:gd name="f25" fmla="val 3"/>
                <a:gd name="f26" fmla="val 25"/>
                <a:gd name="f27" fmla="val 49"/>
                <a:gd name="f28" fmla="val 24"/>
                <a:gd name="f29" fmla="+- 0 0 -90"/>
                <a:gd name="f30" fmla="*/ f3 1 72"/>
                <a:gd name="f31" fmla="*/ f4 1 42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72"/>
                <a:gd name="f40" fmla="*/ f36 1 42"/>
                <a:gd name="f41" fmla="*/ 72 f37 1"/>
                <a:gd name="f42" fmla="*/ 40 f36 1"/>
                <a:gd name="f43" fmla="*/ 22 f37 1"/>
                <a:gd name="f44" fmla="*/ 20 f36 1"/>
                <a:gd name="f45" fmla="*/ 11 f37 1"/>
                <a:gd name="f46" fmla="*/ 17 f36 1"/>
                <a:gd name="f47" fmla="*/ 4 f37 1"/>
                <a:gd name="f48" fmla="*/ 16 f36 1"/>
                <a:gd name="f49" fmla="*/ 0 f37 1"/>
                <a:gd name="f50" fmla="*/ 8 f36 1"/>
                <a:gd name="f51" fmla="*/ 0 f36 1"/>
                <a:gd name="f52" fmla="+- f38 0 f1"/>
                <a:gd name="f53" fmla="*/ f41 1 72"/>
                <a:gd name="f54" fmla="*/ f42 1 42"/>
                <a:gd name="f55" fmla="*/ f43 1 72"/>
                <a:gd name="f56" fmla="*/ f44 1 42"/>
                <a:gd name="f57" fmla="*/ f45 1 72"/>
                <a:gd name="f58" fmla="*/ f46 1 42"/>
                <a:gd name="f59" fmla="*/ f47 1 72"/>
                <a:gd name="f60" fmla="*/ f48 1 42"/>
                <a:gd name="f61" fmla="*/ f49 1 72"/>
                <a:gd name="f62" fmla="*/ f50 1 42"/>
                <a:gd name="f63" fmla="*/ f51 1 42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39"/>
                <a:gd name="f71" fmla="*/ f56 1 f40"/>
                <a:gd name="f72" fmla="*/ f57 1 f39"/>
                <a:gd name="f73" fmla="*/ f58 1 f40"/>
                <a:gd name="f74" fmla="*/ f59 1 f39"/>
                <a:gd name="f75" fmla="*/ f60 1 f40"/>
                <a:gd name="f76" fmla="*/ f61 1 f39"/>
                <a:gd name="f77" fmla="*/ f62 1 f40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0 1"/>
                <a:gd name="f86" fmla="*/ f71 f31 1"/>
                <a:gd name="f87" fmla="*/ f72 f30 1"/>
                <a:gd name="f88" fmla="*/ f73 f31 1"/>
                <a:gd name="f89" fmla="*/ f74 f30 1"/>
                <a:gd name="f90" fmla="*/ f75 f31 1"/>
                <a:gd name="f91" fmla="*/ f76 f30 1"/>
                <a:gd name="f92" fmla="*/ f77 f31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1" y="f93"/>
                </a:cxn>
                <a:cxn ang="f52">
                  <a:pos x="f83" y="f84"/>
                </a:cxn>
              </a:cxnLst>
              <a:rect l="f79" t="f82" r="f80" b="f81"/>
              <a:pathLst>
                <a:path w="72" h="42">
                  <a:moveTo>
                    <a:pt x="f6" y="f8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4"/>
                    <a:pt x="f15" y="f16"/>
                    <a:pt x="f17" y="f18"/>
                  </a:cubicBezTo>
                  <a:cubicBezTo>
                    <a:pt x="f19" y="f16"/>
                    <a:pt x="f20" y="f16"/>
                    <a:pt x="f21" y="f16"/>
                  </a:cubicBezTo>
                  <a:cubicBezTo>
                    <a:pt x="f21" y="f16"/>
                    <a:pt x="f21" y="f16"/>
                    <a:pt x="f21" y="f16"/>
                  </a:cubicBezTo>
                  <a:cubicBezTo>
                    <a:pt x="f22" y="f23"/>
                    <a:pt x="f24" y="f17"/>
                    <a:pt x="f5" y="f19"/>
                  </a:cubicBezTo>
                  <a:cubicBezTo>
                    <a:pt x="f5" y="f20"/>
                    <a:pt x="f5" y="f25"/>
                    <a:pt x="f5" y="f5"/>
                  </a:cubicBezTo>
                  <a:cubicBezTo>
                    <a:pt x="f26" y="f23"/>
                    <a:pt x="f27" y="f28"/>
                    <a:pt x="f6" y="f8"/>
                  </a:cubicBezTo>
                  <a:close/>
                </a:path>
              </a:pathLst>
            </a:custGeom>
            <a:solidFill>
              <a:srgbClr val="F6D3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07">
              <a:extLst>
                <a:ext uri="{FF2B5EF4-FFF2-40B4-BE49-F238E27FC236}">
                  <a16:creationId xmlns:a16="http://schemas.microsoft.com/office/drawing/2014/main" id="{C4C01BAE-2FD7-407A-FC65-5F226AB9E75B}"/>
                </a:ext>
              </a:extLst>
            </p:cNvPr>
            <p:cNvSpPr/>
            <p:nvPr/>
          </p:nvSpPr>
          <p:spPr>
            <a:xfrm>
              <a:off x="15127284" y="7818440"/>
              <a:ext cx="339727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28"/>
                <a:gd name="f8" fmla="val 22"/>
                <a:gd name="f9" fmla="val 32"/>
                <a:gd name="f10" fmla="val 21"/>
                <a:gd name="f11" fmla="val 15"/>
                <a:gd name="f12" fmla="val 29"/>
                <a:gd name="f13" fmla="val 17"/>
                <a:gd name="f14" fmla="val 36"/>
                <a:gd name="f15" fmla="val 1"/>
                <a:gd name="f16" fmla="+- 0 0 -90"/>
                <a:gd name="f17" fmla="*/ f3 1 49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49"/>
                <a:gd name="f27" fmla="*/ f23 1 28"/>
                <a:gd name="f28" fmla="*/ 49 f24 1"/>
                <a:gd name="f29" fmla="*/ 22 f23 1"/>
                <a:gd name="f30" fmla="*/ 0 f24 1"/>
                <a:gd name="f31" fmla="*/ 17 f23 1"/>
                <a:gd name="f32" fmla="+- f25 0 f1"/>
                <a:gd name="f33" fmla="*/ f28 1 49"/>
                <a:gd name="f34" fmla="*/ f29 1 29"/>
                <a:gd name="f35" fmla="*/ f30 1 49"/>
                <a:gd name="f36" fmla="*/ f31 1 2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49" h="28">
                  <a:moveTo>
                    <a:pt x="f6" y="f8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2" y="f5"/>
                    <a:pt x="f14" y="f15"/>
                    <a:pt x="f6" y="f8"/>
                  </a:cubicBezTo>
                  <a:close/>
                </a:path>
              </a:pathLst>
            </a:custGeom>
            <a:solidFill>
              <a:srgbClr val="D2E2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08">
              <a:extLst>
                <a:ext uri="{FF2B5EF4-FFF2-40B4-BE49-F238E27FC236}">
                  <a16:creationId xmlns:a16="http://schemas.microsoft.com/office/drawing/2014/main" id="{306347BC-F831-3C1C-C928-65B8396E52E8}"/>
                </a:ext>
              </a:extLst>
            </p:cNvPr>
            <p:cNvSpPr/>
            <p:nvPr/>
          </p:nvSpPr>
          <p:spPr>
            <a:xfrm>
              <a:off x="15405097" y="7256458"/>
              <a:ext cx="22860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9"/>
                <a:gd name="f8" fmla="val 11"/>
                <a:gd name="f9" fmla="val 4"/>
                <a:gd name="f10" fmla="val 18"/>
                <a:gd name="f11" fmla="val 9"/>
                <a:gd name="f12" fmla="val 25"/>
                <a:gd name="f13" fmla="val 14"/>
                <a:gd name="f14" fmla="val 13"/>
                <a:gd name="f15" fmla="val 15"/>
                <a:gd name="f16" fmla="val 1"/>
                <a:gd name="f17" fmla="val 7"/>
                <a:gd name="f18" fmla="val 3"/>
                <a:gd name="f19" fmla="+- 0 0 -90"/>
                <a:gd name="f20" fmla="*/ f3 1 33"/>
                <a:gd name="f21" fmla="*/ f4 1 1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3"/>
                <a:gd name="f30" fmla="*/ f26 1 19"/>
                <a:gd name="f31" fmla="*/ 11 f27 1"/>
                <a:gd name="f32" fmla="*/ 4 f26 1"/>
                <a:gd name="f33" fmla="*/ 33 f27 1"/>
                <a:gd name="f34" fmla="*/ 19 f26 1"/>
                <a:gd name="f35" fmla="*/ 0 f27 1"/>
                <a:gd name="f36" fmla="*/ 0 f26 1"/>
                <a:gd name="f37" fmla="+- f28 0 f1"/>
                <a:gd name="f38" fmla="*/ f31 1 33"/>
                <a:gd name="f39" fmla="*/ f32 1 19"/>
                <a:gd name="f40" fmla="*/ f33 1 33"/>
                <a:gd name="f41" fmla="*/ f34 1 19"/>
                <a:gd name="f42" fmla="*/ f35 1 33"/>
                <a:gd name="f43" fmla="*/ f36 1 19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3" h="19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14" y="f15"/>
                    <a:pt x="f9" y="f11"/>
                    <a:pt x="f5" y="f5"/>
                  </a:cubicBezTo>
                  <a:cubicBezTo>
                    <a:pt x="f9" y="f16"/>
                    <a:pt x="f17" y="f18"/>
                    <a:pt x="f8" y="f9"/>
                  </a:cubicBezTo>
                  <a:close/>
                </a:path>
              </a:pathLst>
            </a:custGeom>
            <a:solidFill>
              <a:srgbClr val="B398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09">
              <a:extLst>
                <a:ext uri="{FF2B5EF4-FFF2-40B4-BE49-F238E27FC236}">
                  <a16:creationId xmlns:a16="http://schemas.microsoft.com/office/drawing/2014/main" id="{72C1E114-D54A-C747-ADFE-87EDFCC06921}"/>
                </a:ext>
              </a:extLst>
            </p:cNvPr>
            <p:cNvSpPr/>
            <p:nvPr/>
          </p:nvSpPr>
          <p:spPr>
            <a:xfrm>
              <a:off x="16229008" y="7754934"/>
              <a:ext cx="166685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2"/>
                <a:gd name="f8" fmla="val 9"/>
                <a:gd name="f9" fmla="val 6"/>
                <a:gd name="f10" fmla="val 8"/>
                <a:gd name="f11" fmla="val 1"/>
                <a:gd name="f12" fmla="val 10"/>
                <a:gd name="f13" fmla="val 2"/>
                <a:gd name="f14" fmla="val 18"/>
                <a:gd name="f15" fmla="val 19"/>
                <a:gd name="f16" fmla="val 14"/>
                <a:gd name="f17" fmla="+- 0 0 -90"/>
                <a:gd name="f18" fmla="*/ f3 1 24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24"/>
                <a:gd name="f28" fmla="*/ f24 1 12"/>
                <a:gd name="f29" fmla="*/ 9 f25 1"/>
                <a:gd name="f30" fmla="*/ 12 f24 1"/>
                <a:gd name="f31" fmla="*/ 1 f25 1"/>
                <a:gd name="f32" fmla="*/ 0 f24 1"/>
                <a:gd name="f33" fmla="*/ 24 f25 1"/>
                <a:gd name="f34" fmla="+- f26 0 f1"/>
                <a:gd name="f35" fmla="*/ f29 1 24"/>
                <a:gd name="f36" fmla="*/ f30 1 12"/>
                <a:gd name="f37" fmla="*/ f31 1 24"/>
                <a:gd name="f38" fmla="*/ f32 1 12"/>
                <a:gd name="f39" fmla="*/ f33 1 24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4"/>
                </a:cxn>
                <a:cxn ang="f34">
                  <a:pos x="f53" y="f54"/>
                </a:cxn>
              </a:cxnLst>
              <a:rect l="f49" t="f52" r="f50" b="f51"/>
              <a:pathLst>
                <a:path w="24" h="12">
                  <a:moveTo>
                    <a:pt x="f8" y="f7"/>
                  </a:moveTo>
                  <a:cubicBezTo>
                    <a:pt x="f9" y="f10"/>
                    <a:pt x="f5" y="f9"/>
                    <a:pt x="f11" y="f5"/>
                  </a:cubicBezTo>
                  <a:cubicBezTo>
                    <a:pt x="f12" y="f13"/>
                    <a:pt x="f14" y="f9"/>
                    <a:pt x="f6" y="f7"/>
                  </a:cubicBezTo>
                  <a:cubicBezTo>
                    <a:pt x="f15" y="f7"/>
                    <a:pt x="f16" y="f7"/>
                    <a:pt x="f8" y="f7"/>
                  </a:cubicBezTo>
                  <a:close/>
                </a:path>
              </a:pathLst>
            </a:custGeom>
            <a:solidFill>
              <a:srgbClr val="F6D3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10">
              <a:extLst>
                <a:ext uri="{FF2B5EF4-FFF2-40B4-BE49-F238E27FC236}">
                  <a16:creationId xmlns:a16="http://schemas.microsoft.com/office/drawing/2014/main" id="{E59D5EB5-35B5-E906-477F-960221E5BBB4}"/>
                </a:ext>
              </a:extLst>
            </p:cNvPr>
            <p:cNvSpPr/>
            <p:nvPr/>
          </p:nvSpPr>
          <p:spPr>
            <a:xfrm>
              <a:off x="13354053" y="7666036"/>
              <a:ext cx="712783" cy="5603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81"/>
                <a:gd name="f8" fmla="val 41"/>
                <a:gd name="f9" fmla="val 14"/>
                <a:gd name="f10" fmla="val 30"/>
                <a:gd name="f11" fmla="val 26"/>
                <a:gd name="f12" fmla="val 17"/>
                <a:gd name="f13" fmla="val 44"/>
                <a:gd name="f14" fmla="val 53"/>
                <a:gd name="f15" fmla="val 12"/>
                <a:gd name="f16" fmla="val 48"/>
                <a:gd name="f17" fmla="val 4"/>
                <a:gd name="f18" fmla="val 66"/>
                <a:gd name="f19" fmla="val 9"/>
                <a:gd name="f20" fmla="val 85"/>
                <a:gd name="f21" fmla="val 97"/>
                <a:gd name="f22" fmla="val 93"/>
                <a:gd name="f23" fmla="val 19"/>
                <a:gd name="f24" fmla="val 88"/>
                <a:gd name="f25" fmla="val 8"/>
                <a:gd name="f26" fmla="val 83"/>
                <a:gd name="f27" fmla="val 15"/>
                <a:gd name="f28" fmla="val 99"/>
                <a:gd name="f29" fmla="val 40"/>
                <a:gd name="f30" fmla="val 98"/>
                <a:gd name="f31" fmla="val 61"/>
                <a:gd name="f32" fmla="val 87"/>
                <a:gd name="f33" fmla="val 86"/>
                <a:gd name="f34" fmla="val 42"/>
                <a:gd name="f35" fmla="val 80"/>
                <a:gd name="f36" fmla="val 35"/>
                <a:gd name="f37" fmla="val 77"/>
                <a:gd name="f38" fmla="val 32"/>
                <a:gd name="f39" fmla="val 73"/>
                <a:gd name="f40" fmla="val 28"/>
                <a:gd name="f41" fmla="val 68"/>
                <a:gd name="f42" fmla="val 31"/>
                <a:gd name="f43" fmla="val 64"/>
                <a:gd name="f44" fmla="val 34"/>
                <a:gd name="f45" fmla="val 38"/>
                <a:gd name="f46" fmla="val 67"/>
                <a:gd name="f47" fmla="val 74"/>
                <a:gd name="f48" fmla="val 72"/>
                <a:gd name="f49" fmla="val 63"/>
                <a:gd name="f50" fmla="val 49"/>
                <a:gd name="f51" fmla="val 78"/>
                <a:gd name="f52" fmla="val 51"/>
                <a:gd name="f53" fmla="val 58"/>
                <a:gd name="f54" fmla="val 46"/>
                <a:gd name="f55" fmla="val 39"/>
                <a:gd name="f56" fmla="val 43"/>
                <a:gd name="f57" fmla="val 33"/>
                <a:gd name="f58" fmla="val 50"/>
                <a:gd name="f59" fmla="val 56"/>
                <a:gd name="f60" fmla="val 69"/>
                <a:gd name="f61" fmla="val 79"/>
                <a:gd name="f62" fmla="val 24"/>
                <a:gd name="f63" fmla="val 23"/>
                <a:gd name="f64" fmla="val 25"/>
                <a:gd name="f65" fmla="val 54"/>
                <a:gd name="f66" fmla="val 16"/>
                <a:gd name="f67" fmla="val 62"/>
                <a:gd name="f68" fmla="val 13"/>
                <a:gd name="f69" fmla="val 70"/>
                <a:gd name="f70" fmla="val 3"/>
                <a:gd name="f71" fmla="val 2"/>
                <a:gd name="f72" fmla="+- 0 0 -90"/>
                <a:gd name="f73" fmla="*/ f3 1 103"/>
                <a:gd name="f74" fmla="*/ f4 1 81"/>
                <a:gd name="f75" fmla="val f5"/>
                <a:gd name="f76" fmla="val f6"/>
                <a:gd name="f77" fmla="val f7"/>
                <a:gd name="f78" fmla="*/ f72 f0 1"/>
                <a:gd name="f79" fmla="+- f77 0 f75"/>
                <a:gd name="f80" fmla="+- f76 0 f75"/>
                <a:gd name="f81" fmla="*/ f78 1 f2"/>
                <a:gd name="f82" fmla="*/ f80 1 103"/>
                <a:gd name="f83" fmla="*/ f79 1 81"/>
                <a:gd name="f84" fmla="*/ 0 f80 1"/>
                <a:gd name="f85" fmla="*/ 41 f79 1"/>
                <a:gd name="f86" fmla="*/ 44 f80 1"/>
                <a:gd name="f87" fmla="*/ 14 f79 1"/>
                <a:gd name="f88" fmla="*/ 53 f80 1"/>
                <a:gd name="f89" fmla="*/ 0 f79 1"/>
                <a:gd name="f90" fmla="*/ 97 f80 1"/>
                <a:gd name="f91" fmla="*/ 83 f80 1"/>
                <a:gd name="f92" fmla="*/ 15 f79 1"/>
                <a:gd name="f93" fmla="*/ 98 f80 1"/>
                <a:gd name="f94" fmla="*/ 61 f79 1"/>
                <a:gd name="f95" fmla="*/ 80 f80 1"/>
                <a:gd name="f96" fmla="*/ 35 f79 1"/>
                <a:gd name="f97" fmla="*/ 68 f80 1"/>
                <a:gd name="f98" fmla="*/ 31 f79 1"/>
                <a:gd name="f99" fmla="*/ 66 f80 1"/>
                <a:gd name="f100" fmla="*/ 42 f79 1"/>
                <a:gd name="f101" fmla="*/ 63 f80 1"/>
                <a:gd name="f102" fmla="*/ 74 f79 1"/>
                <a:gd name="f103" fmla="*/ 46 f80 1"/>
                <a:gd name="f104" fmla="*/ 49 f79 1"/>
                <a:gd name="f105" fmla="*/ 39 f80 1"/>
                <a:gd name="f106" fmla="*/ 43 f79 1"/>
                <a:gd name="f107" fmla="*/ 63 f79 1"/>
                <a:gd name="f108" fmla="*/ 33 f80 1"/>
                <a:gd name="f109" fmla="*/ 80 f79 1"/>
                <a:gd name="f110" fmla="*/ 24 f80 1"/>
                <a:gd name="f111" fmla="*/ 66 f79 1"/>
                <a:gd name="f112" fmla="*/ 17 f80 1"/>
                <a:gd name="f113" fmla="*/ 50 f79 1"/>
                <a:gd name="f114" fmla="*/ 13 f80 1"/>
                <a:gd name="f115" fmla="*/ 70 f79 1"/>
                <a:gd name="f116" fmla="+- f81 0 f1"/>
                <a:gd name="f117" fmla="*/ f84 1 103"/>
                <a:gd name="f118" fmla="*/ f85 1 81"/>
                <a:gd name="f119" fmla="*/ f86 1 103"/>
                <a:gd name="f120" fmla="*/ f87 1 81"/>
                <a:gd name="f121" fmla="*/ f88 1 103"/>
                <a:gd name="f122" fmla="*/ f89 1 81"/>
                <a:gd name="f123" fmla="*/ f90 1 103"/>
                <a:gd name="f124" fmla="*/ f91 1 103"/>
                <a:gd name="f125" fmla="*/ f92 1 81"/>
                <a:gd name="f126" fmla="*/ f93 1 103"/>
                <a:gd name="f127" fmla="*/ f94 1 81"/>
                <a:gd name="f128" fmla="*/ f95 1 103"/>
                <a:gd name="f129" fmla="*/ f96 1 81"/>
                <a:gd name="f130" fmla="*/ f97 1 103"/>
                <a:gd name="f131" fmla="*/ f98 1 81"/>
                <a:gd name="f132" fmla="*/ f99 1 103"/>
                <a:gd name="f133" fmla="*/ f100 1 81"/>
                <a:gd name="f134" fmla="*/ f101 1 103"/>
                <a:gd name="f135" fmla="*/ f102 1 81"/>
                <a:gd name="f136" fmla="*/ f103 1 103"/>
                <a:gd name="f137" fmla="*/ f104 1 81"/>
                <a:gd name="f138" fmla="*/ f105 1 103"/>
                <a:gd name="f139" fmla="*/ f106 1 81"/>
                <a:gd name="f140" fmla="*/ f107 1 81"/>
                <a:gd name="f141" fmla="*/ f108 1 103"/>
                <a:gd name="f142" fmla="*/ f109 1 81"/>
                <a:gd name="f143" fmla="*/ f110 1 103"/>
                <a:gd name="f144" fmla="*/ f111 1 81"/>
                <a:gd name="f145" fmla="*/ f112 1 103"/>
                <a:gd name="f146" fmla="*/ f113 1 81"/>
                <a:gd name="f147" fmla="*/ f114 1 103"/>
                <a:gd name="f148" fmla="*/ f115 1 81"/>
                <a:gd name="f149" fmla="*/ 0 1 f82"/>
                <a:gd name="f150" fmla="*/ f76 1 f82"/>
                <a:gd name="f151" fmla="*/ 0 1 f83"/>
                <a:gd name="f152" fmla="*/ f77 1 f83"/>
                <a:gd name="f153" fmla="*/ f117 1 f82"/>
                <a:gd name="f154" fmla="*/ f118 1 f83"/>
                <a:gd name="f155" fmla="*/ f119 1 f82"/>
                <a:gd name="f156" fmla="*/ f120 1 f83"/>
                <a:gd name="f157" fmla="*/ f121 1 f82"/>
                <a:gd name="f158" fmla="*/ f122 1 f83"/>
                <a:gd name="f159" fmla="*/ f123 1 f82"/>
                <a:gd name="f160" fmla="*/ f124 1 f82"/>
                <a:gd name="f161" fmla="*/ f125 1 f83"/>
                <a:gd name="f162" fmla="*/ f126 1 f82"/>
                <a:gd name="f163" fmla="*/ f127 1 f83"/>
                <a:gd name="f164" fmla="*/ f128 1 f82"/>
                <a:gd name="f165" fmla="*/ f129 1 f83"/>
                <a:gd name="f166" fmla="*/ f130 1 f82"/>
                <a:gd name="f167" fmla="*/ f131 1 f83"/>
                <a:gd name="f168" fmla="*/ f132 1 f82"/>
                <a:gd name="f169" fmla="*/ f133 1 f83"/>
                <a:gd name="f170" fmla="*/ f134 1 f82"/>
                <a:gd name="f171" fmla="*/ f135 1 f83"/>
                <a:gd name="f172" fmla="*/ f136 1 f82"/>
                <a:gd name="f173" fmla="*/ f137 1 f83"/>
                <a:gd name="f174" fmla="*/ f138 1 f82"/>
                <a:gd name="f175" fmla="*/ f139 1 f83"/>
                <a:gd name="f176" fmla="*/ f140 1 f83"/>
                <a:gd name="f177" fmla="*/ f141 1 f82"/>
                <a:gd name="f178" fmla="*/ f142 1 f83"/>
                <a:gd name="f179" fmla="*/ f143 1 f82"/>
                <a:gd name="f180" fmla="*/ f144 1 f83"/>
                <a:gd name="f181" fmla="*/ f145 1 f82"/>
                <a:gd name="f182" fmla="*/ f146 1 f83"/>
                <a:gd name="f183" fmla="*/ f147 1 f82"/>
                <a:gd name="f184" fmla="*/ f148 1 f83"/>
                <a:gd name="f185" fmla="*/ f149 f73 1"/>
                <a:gd name="f186" fmla="*/ f150 f73 1"/>
                <a:gd name="f187" fmla="*/ f152 f74 1"/>
                <a:gd name="f188" fmla="*/ f151 f74 1"/>
                <a:gd name="f189" fmla="*/ f153 f73 1"/>
                <a:gd name="f190" fmla="*/ f154 f74 1"/>
                <a:gd name="f191" fmla="*/ f155 f73 1"/>
                <a:gd name="f192" fmla="*/ f156 f74 1"/>
                <a:gd name="f193" fmla="*/ f157 f73 1"/>
                <a:gd name="f194" fmla="*/ f158 f74 1"/>
                <a:gd name="f195" fmla="*/ f159 f73 1"/>
                <a:gd name="f196" fmla="*/ f160 f73 1"/>
                <a:gd name="f197" fmla="*/ f161 f74 1"/>
                <a:gd name="f198" fmla="*/ f162 f73 1"/>
                <a:gd name="f199" fmla="*/ f163 f74 1"/>
                <a:gd name="f200" fmla="*/ f164 f73 1"/>
                <a:gd name="f201" fmla="*/ f165 f74 1"/>
                <a:gd name="f202" fmla="*/ f166 f73 1"/>
                <a:gd name="f203" fmla="*/ f167 f74 1"/>
                <a:gd name="f204" fmla="*/ f168 f73 1"/>
                <a:gd name="f205" fmla="*/ f169 f74 1"/>
                <a:gd name="f206" fmla="*/ f170 f73 1"/>
                <a:gd name="f207" fmla="*/ f171 f74 1"/>
                <a:gd name="f208" fmla="*/ f172 f73 1"/>
                <a:gd name="f209" fmla="*/ f173 f74 1"/>
                <a:gd name="f210" fmla="*/ f174 f73 1"/>
                <a:gd name="f211" fmla="*/ f175 f74 1"/>
                <a:gd name="f212" fmla="*/ f176 f74 1"/>
                <a:gd name="f213" fmla="*/ f177 f73 1"/>
                <a:gd name="f214" fmla="*/ f178 f74 1"/>
                <a:gd name="f215" fmla="*/ f179 f73 1"/>
                <a:gd name="f216" fmla="*/ f180 f74 1"/>
                <a:gd name="f217" fmla="*/ f181 f73 1"/>
                <a:gd name="f218" fmla="*/ f182 f74 1"/>
                <a:gd name="f219" fmla="*/ f183 f73 1"/>
                <a:gd name="f220" fmla="*/ f1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189" y="f190"/>
                </a:cxn>
                <a:cxn ang="f116">
                  <a:pos x="f191" y="f192"/>
                </a:cxn>
                <a:cxn ang="f116">
                  <a:pos x="f193" y="f194"/>
                </a:cxn>
                <a:cxn ang="f116">
                  <a:pos x="f195" y="f192"/>
                </a:cxn>
                <a:cxn ang="f116">
                  <a:pos x="f196" y="f197"/>
                </a:cxn>
                <a:cxn ang="f116">
                  <a:pos x="f198" y="f199"/>
                </a:cxn>
                <a:cxn ang="f116">
                  <a:pos x="f200" y="f201"/>
                </a:cxn>
                <a:cxn ang="f116">
                  <a:pos x="f202" y="f203"/>
                </a:cxn>
                <a:cxn ang="f116">
                  <a:pos x="f204" y="f205"/>
                </a:cxn>
                <a:cxn ang="f116">
                  <a:pos x="f206" y="f207"/>
                </a:cxn>
                <a:cxn ang="f116">
                  <a:pos x="f208" y="f209"/>
                </a:cxn>
                <a:cxn ang="f116">
                  <a:pos x="f210" y="f211"/>
                </a:cxn>
                <a:cxn ang="f116">
                  <a:pos x="f210" y="f212"/>
                </a:cxn>
                <a:cxn ang="f116">
                  <a:pos x="f213" y="f214"/>
                </a:cxn>
                <a:cxn ang="f116">
                  <a:pos x="f215" y="f216"/>
                </a:cxn>
                <a:cxn ang="f116">
                  <a:pos x="f217" y="f218"/>
                </a:cxn>
                <a:cxn ang="f116">
                  <a:pos x="f219" y="f220"/>
                </a:cxn>
                <a:cxn ang="f116">
                  <a:pos x="f189" y="f190"/>
                </a:cxn>
              </a:cxnLst>
              <a:rect l="f185" t="f188" r="f186" b="f187"/>
              <a:pathLst>
                <a:path w="103" h="81">
                  <a:moveTo>
                    <a:pt x="f5" y="f8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17"/>
                    <a:pt x="f14" y="f5"/>
                  </a:cubicBezTo>
                  <a:cubicBezTo>
                    <a:pt x="f18" y="f19"/>
                    <a:pt x="f20" y="f5"/>
                    <a:pt x="f21" y="f9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11"/>
                    <a:pt x="f6" y="f29"/>
                    <a:pt x="f30" y="f31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18" y="f45"/>
                    <a:pt x="f18" y="f34"/>
                  </a:cubicBezTo>
                  <a:cubicBezTo>
                    <a:pt x="f46" y="f14"/>
                    <a:pt x="f47" y="f48"/>
                    <a:pt x="f49" y="f47"/>
                  </a:cubicBezTo>
                  <a:cubicBezTo>
                    <a:pt x="f50" y="f51"/>
                    <a:pt x="f52" y="f53"/>
                    <a:pt x="f54" y="f50"/>
                  </a:cubicBezTo>
                  <a:cubicBezTo>
                    <a:pt x="f13" y="f54"/>
                    <a:pt x="f13" y="f34"/>
                    <a:pt x="f55" y="f56"/>
                  </a:cubicBezTo>
                  <a:cubicBezTo>
                    <a:pt x="f57" y="f58"/>
                    <a:pt x="f29" y="f59"/>
                    <a:pt x="f55" y="f49"/>
                  </a:cubicBezTo>
                  <a:cubicBezTo>
                    <a:pt x="f55" y="f60"/>
                    <a:pt x="f34" y="f61"/>
                    <a:pt x="f57" y="f35"/>
                  </a:cubicBezTo>
                  <a:cubicBezTo>
                    <a:pt x="f11" y="f7"/>
                    <a:pt x="f11" y="f48"/>
                    <a:pt x="f62" y="f18"/>
                  </a:cubicBezTo>
                  <a:cubicBezTo>
                    <a:pt x="f63" y="f31"/>
                    <a:pt x="f64" y="f65"/>
                    <a:pt x="f12" y="f58"/>
                  </a:cubicBezTo>
                  <a:cubicBezTo>
                    <a:pt x="f66" y="f59"/>
                    <a:pt x="f27" y="f67"/>
                    <a:pt x="f68" y="f69"/>
                  </a:cubicBezTo>
                  <a:cubicBezTo>
                    <a:pt x="f70" y="f31"/>
                    <a:pt x="f71" y="f52"/>
                    <a:pt x="f5" y="f8"/>
                  </a:cubicBezTo>
                  <a:close/>
                </a:path>
              </a:pathLst>
            </a:custGeom>
            <a:solidFill>
              <a:srgbClr val="F9C5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22;p78">
            <a:extLst>
              <a:ext uri="{FF2B5EF4-FFF2-40B4-BE49-F238E27FC236}">
                <a16:creationId xmlns:a16="http://schemas.microsoft.com/office/drawing/2014/main" id="{8EE3DF29-DD5E-DCAD-624C-DEB43ED25ED0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FFFFF"/>
                </a:solidFill>
                <a:cs typeface="B Nazanin" panose="00000400000000000000" pitchFamily="2" charset="-78"/>
              </a:rPr>
              <a:t>نمای کلی </a:t>
            </a:r>
            <a:r>
              <a:rPr lang="en-US" dirty="0">
                <a:solidFill>
                  <a:srgbClr val="FFFFFF"/>
                </a:solidFill>
                <a:cs typeface="B Nazanin" panose="00000400000000000000" pitchFamily="2" charset="-78"/>
              </a:rPr>
              <a:t>KPI</a:t>
            </a:r>
          </a:p>
        </p:txBody>
      </p:sp>
      <p:sp>
        <p:nvSpPr>
          <p:cNvPr id="3" name="Google Shape;2023;p78">
            <a:extLst>
              <a:ext uri="{FF2B5EF4-FFF2-40B4-BE49-F238E27FC236}">
                <a16:creationId xmlns:a16="http://schemas.microsoft.com/office/drawing/2014/main" id="{BCDB4FFB-7B98-C373-A993-A19373935F04}"/>
              </a:ext>
            </a:extLst>
          </p:cNvPr>
          <p:cNvSpPr txBox="1"/>
          <p:nvPr/>
        </p:nvSpPr>
        <p:spPr>
          <a:xfrm>
            <a:off x="14429340" y="6837983"/>
            <a:ext cx="3652919" cy="97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4" name="Google Shape;2024;p78">
            <a:extLst>
              <a:ext uri="{FF2B5EF4-FFF2-40B4-BE49-F238E27FC236}">
                <a16:creationId xmlns:a16="http://schemas.microsoft.com/office/drawing/2014/main" id="{F1386F39-8BA4-24D6-B323-E04B790AF67B}"/>
              </a:ext>
            </a:extLst>
          </p:cNvPr>
          <p:cNvSpPr txBox="1"/>
          <p:nvPr/>
        </p:nvSpPr>
        <p:spPr>
          <a:xfrm>
            <a:off x="14023741" y="6149788"/>
            <a:ext cx="3039301" cy="7611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4AB4EE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عنوان در اینجا</a:t>
            </a:r>
            <a:endParaRPr lang="en-US" sz="3200" b="0" i="0" u="none" strike="noStrike" kern="0" cap="none" spc="0" baseline="0" dirty="0">
              <a:solidFill>
                <a:srgbClr val="4AB4EE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5" name="Google Shape;2025;p78">
            <a:extLst>
              <a:ext uri="{FF2B5EF4-FFF2-40B4-BE49-F238E27FC236}">
                <a16:creationId xmlns:a16="http://schemas.microsoft.com/office/drawing/2014/main" id="{92F6532F-F9DF-F547-20DA-2CA0122F2534}"/>
              </a:ext>
            </a:extLst>
          </p:cNvPr>
          <p:cNvSpPr txBox="1"/>
          <p:nvPr/>
        </p:nvSpPr>
        <p:spPr>
          <a:xfrm>
            <a:off x="10948898" y="6882688"/>
            <a:ext cx="3641133" cy="97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6" name="Google Shape;2026;p78">
            <a:extLst>
              <a:ext uri="{FF2B5EF4-FFF2-40B4-BE49-F238E27FC236}">
                <a16:creationId xmlns:a16="http://schemas.microsoft.com/office/drawing/2014/main" id="{69AAFE59-2088-DCD8-25CD-522A3A8C11F3}"/>
              </a:ext>
            </a:extLst>
          </p:cNvPr>
          <p:cNvSpPr txBox="1"/>
          <p:nvPr/>
        </p:nvSpPr>
        <p:spPr>
          <a:xfrm>
            <a:off x="10808601" y="6170416"/>
            <a:ext cx="3039301" cy="7611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ECC017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عنوان در اینجا</a:t>
            </a:r>
            <a:endParaRPr lang="en-US" sz="3200" b="0" i="0" u="none" strike="noStrike" kern="0" cap="none" spc="0" baseline="0" dirty="0">
              <a:solidFill>
                <a:srgbClr val="ECC017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7" name="Google Shape;2027;p78">
            <a:extLst>
              <a:ext uri="{FF2B5EF4-FFF2-40B4-BE49-F238E27FC236}">
                <a16:creationId xmlns:a16="http://schemas.microsoft.com/office/drawing/2014/main" id="{1686B5D9-2EBD-77AA-8475-6F5F603380AB}"/>
              </a:ext>
            </a:extLst>
          </p:cNvPr>
          <p:cNvSpPr txBox="1"/>
          <p:nvPr/>
        </p:nvSpPr>
        <p:spPr>
          <a:xfrm>
            <a:off x="6991628" y="6864857"/>
            <a:ext cx="3641133" cy="97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8" name="Google Shape;2028;p78">
            <a:extLst>
              <a:ext uri="{FF2B5EF4-FFF2-40B4-BE49-F238E27FC236}">
                <a16:creationId xmlns:a16="http://schemas.microsoft.com/office/drawing/2014/main" id="{71BBA111-15E7-B4BD-FF99-51165224ED88}"/>
              </a:ext>
            </a:extLst>
          </p:cNvPr>
          <p:cNvSpPr txBox="1"/>
          <p:nvPr/>
        </p:nvSpPr>
        <p:spPr>
          <a:xfrm>
            <a:off x="7593461" y="6176662"/>
            <a:ext cx="3039301" cy="7611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0" compatLnSpc="1">
            <a:noAutofit/>
          </a:bodyPr>
          <a:lstStyle/>
          <a:p>
            <a:pPr lvl="0" algn="r">
              <a:spcAft>
                <a:spcPts val="23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عنوان در اینجا</a:t>
            </a:r>
            <a:endParaRPr lang="en-US" sz="3200" b="0" i="0" u="none" strike="noStrike" kern="0" cap="none" spc="0" baseline="0" dirty="0">
              <a:solidFill>
                <a:srgbClr val="E86E8F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sp>
        <p:nvSpPr>
          <p:cNvPr id="9" name="Google Shape;2029;p78">
            <a:extLst>
              <a:ext uri="{FF2B5EF4-FFF2-40B4-BE49-F238E27FC236}">
                <a16:creationId xmlns:a16="http://schemas.microsoft.com/office/drawing/2014/main" id="{1C525BED-599B-A2F4-AFC1-CCA371D3C277}"/>
              </a:ext>
            </a:extLst>
          </p:cNvPr>
          <p:cNvSpPr txBox="1"/>
          <p:nvPr/>
        </p:nvSpPr>
        <p:spPr>
          <a:xfrm>
            <a:off x="2558719" y="8590879"/>
            <a:ext cx="13267431" cy="97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76927" tIns="176927" rIns="176927" bIns="176927" anchor="ctr" anchorCtr="1" compatLnSpc="1">
            <a:noAutofit/>
          </a:bodyPr>
          <a:lstStyle/>
          <a:p>
            <a:pPr lvl="0" algn="ctr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6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پیوند موجود در نمودار را دنبال کنید تا داده‌های آن را تغییر دهید و سپس پیوند جدید را </a:t>
            </a:r>
            <a:r>
              <a:rPr lang="fa-IR" sz="3600" kern="0" dirty="0">
                <a:solidFill>
                  <a:schemeClr val="accent1"/>
                </a:solidFill>
                <a:latin typeface="Poppins"/>
                <a:ea typeface="Poppins"/>
                <a:cs typeface="B Nazanin" panose="00000400000000000000" pitchFamily="2" charset="-78"/>
              </a:rPr>
              <a:t>در اینجا جای‌گذاری کنید</a:t>
            </a:r>
            <a:r>
              <a:rPr lang="fa-IR" sz="36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. برای اطلاعات بیشتر اینجا را کلیک کنید</a:t>
            </a:r>
            <a:endParaRPr lang="en-US" sz="4800" b="0" i="0" u="none" strike="noStrike" kern="0" cap="none" spc="0" baseline="0" dirty="0">
              <a:solidFill>
                <a:srgbClr val="E86E8F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pic>
        <p:nvPicPr>
          <p:cNvPr id="10" name="Google Shape;2030;p78" title="Chart">
            <a:hlinkClick r:id="rId3"/>
            <a:extLst>
              <a:ext uri="{FF2B5EF4-FFF2-40B4-BE49-F238E27FC236}">
                <a16:creationId xmlns:a16="http://schemas.microsoft.com/office/drawing/2014/main" id="{CB033D33-AB06-EED5-8E37-08673BF345AF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857850" y="3041852"/>
            <a:ext cx="5211961" cy="508852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Google Shape;2031;p78">
            <a:extLst>
              <a:ext uri="{FF2B5EF4-FFF2-40B4-BE49-F238E27FC236}">
                <a16:creationId xmlns:a16="http://schemas.microsoft.com/office/drawing/2014/main" id="{BB642386-8B23-1F27-E238-787ECA76B08C}"/>
              </a:ext>
            </a:extLst>
          </p:cNvPr>
          <p:cNvSpPr txBox="1"/>
          <p:nvPr/>
        </p:nvSpPr>
        <p:spPr>
          <a:xfrm>
            <a:off x="2179518" y="5479157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38%</a:t>
            </a:r>
          </a:p>
        </p:txBody>
      </p:sp>
      <p:sp>
        <p:nvSpPr>
          <p:cNvPr id="12" name="Google Shape;2032;p78">
            <a:extLst>
              <a:ext uri="{FF2B5EF4-FFF2-40B4-BE49-F238E27FC236}">
                <a16:creationId xmlns:a16="http://schemas.microsoft.com/office/drawing/2014/main" id="{A1500B4E-2C1F-AF85-C5DF-C6BBB9C2236F}"/>
              </a:ext>
            </a:extLst>
          </p:cNvPr>
          <p:cNvSpPr txBox="1"/>
          <p:nvPr/>
        </p:nvSpPr>
        <p:spPr>
          <a:xfrm>
            <a:off x="4503612" y="5262262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52%</a:t>
            </a:r>
          </a:p>
        </p:txBody>
      </p:sp>
      <p:sp>
        <p:nvSpPr>
          <p:cNvPr id="13" name="Google Shape;2033;p78">
            <a:extLst>
              <a:ext uri="{FF2B5EF4-FFF2-40B4-BE49-F238E27FC236}">
                <a16:creationId xmlns:a16="http://schemas.microsoft.com/office/drawing/2014/main" id="{009A1C93-ED48-89F8-A8C8-3DD78BA4D9E4}"/>
              </a:ext>
            </a:extLst>
          </p:cNvPr>
          <p:cNvSpPr txBox="1"/>
          <p:nvPr/>
        </p:nvSpPr>
        <p:spPr>
          <a:xfrm>
            <a:off x="2751018" y="3705487"/>
            <a:ext cx="2190902" cy="914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000" b="0" i="0" u="none" strike="noStrike" kern="0" cap="none" spc="0" baseline="0">
                <a:solidFill>
                  <a:srgbClr val="FFFEEA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10%</a:t>
            </a:r>
          </a:p>
        </p:txBody>
      </p:sp>
      <p:grpSp>
        <p:nvGrpSpPr>
          <p:cNvPr id="15" name="Google Shape;2035;p78">
            <a:extLst>
              <a:ext uri="{FF2B5EF4-FFF2-40B4-BE49-F238E27FC236}">
                <a16:creationId xmlns:a16="http://schemas.microsoft.com/office/drawing/2014/main" id="{E0DC8C0F-9430-7911-962F-70E625864477}"/>
              </a:ext>
            </a:extLst>
          </p:cNvPr>
          <p:cNvGrpSpPr/>
          <p:nvPr/>
        </p:nvGrpSpPr>
        <p:grpSpPr>
          <a:xfrm>
            <a:off x="2558718" y="3510226"/>
            <a:ext cx="3964090" cy="3676820"/>
            <a:chOff x="2558718" y="3510226"/>
            <a:chExt cx="3964090" cy="3676820"/>
          </a:xfrm>
        </p:grpSpPr>
        <p:sp>
          <p:nvSpPr>
            <p:cNvPr id="16" name="Google Shape;2036;p78">
              <a:extLst>
                <a:ext uri="{FF2B5EF4-FFF2-40B4-BE49-F238E27FC236}">
                  <a16:creationId xmlns:a16="http://schemas.microsoft.com/office/drawing/2014/main" id="{25193CED-3D73-CD28-5940-2D6008CBD1F0}"/>
                </a:ext>
              </a:extLst>
            </p:cNvPr>
            <p:cNvSpPr/>
            <p:nvPr/>
          </p:nvSpPr>
          <p:spPr>
            <a:xfrm rot="10799991">
              <a:off x="2558718" y="4917616"/>
              <a:ext cx="335155" cy="2638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04"/>
                <a:gd name="f4" fmla="val 11810"/>
                <a:gd name="f5" fmla="val 10036"/>
                <a:gd name="f6" fmla="val 9253"/>
                <a:gd name="f7" fmla="val 8465"/>
                <a:gd name="f8" fmla="val 227"/>
                <a:gd name="f9" fmla="val 7758"/>
                <a:gd name="f10" fmla="val 711"/>
                <a:gd name="f11" fmla="val 6938"/>
                <a:gd name="f12" fmla="val 1292"/>
                <a:gd name="f13" fmla="val 6152"/>
                <a:gd name="f14" fmla="val 1907"/>
                <a:gd name="f15" fmla="val 5332"/>
                <a:gd name="f16" fmla="val 2488"/>
                <a:gd name="f17" fmla="val 5127"/>
                <a:gd name="f18" fmla="val 2625"/>
                <a:gd name="f19" fmla="val 4922"/>
                <a:gd name="f20" fmla="val 2762"/>
                <a:gd name="f21" fmla="val 4716"/>
                <a:gd name="f22" fmla="val 2898"/>
                <a:gd name="f23" fmla="val 4477"/>
                <a:gd name="f24" fmla="val 3035"/>
                <a:gd name="f25" fmla="val 4170"/>
                <a:gd name="f26" fmla="val 3172"/>
                <a:gd name="f27" fmla="val 3930"/>
                <a:gd name="f28" fmla="val 3274"/>
                <a:gd name="f29" fmla="val 3657"/>
                <a:gd name="f30" fmla="val 3343"/>
                <a:gd name="f31" fmla="val 3418"/>
                <a:gd name="f32" fmla="val 3411"/>
                <a:gd name="f33" fmla="val 1230"/>
                <a:gd name="f34" fmla="val 3924"/>
                <a:gd name="f35" fmla="val 6965"/>
                <a:gd name="f36" fmla="val 786"/>
                <a:gd name="f37" fmla="val 8948"/>
                <a:gd name="f38" fmla="val 1527"/>
                <a:gd name="f39" fmla="val 10897"/>
                <a:gd name="f40" fmla="val 3063"/>
                <a:gd name="f41" fmla="val 4843"/>
                <a:gd name="f42" fmla="val 5279"/>
                <a:gd name="f43" fmla="val 5729"/>
                <a:gd name="f44" fmla="val 11755"/>
                <a:gd name="f45" fmla="val 6186"/>
                <a:gd name="f46" fmla="val 11648"/>
                <a:gd name="f47" fmla="val 8578"/>
                <a:gd name="f48" fmla="val 11101"/>
                <a:gd name="f49" fmla="val 10526"/>
                <a:gd name="f50" fmla="val 9392"/>
                <a:gd name="f51" fmla="val 12475"/>
                <a:gd name="f52" fmla="val 7991"/>
                <a:gd name="f53" fmla="val 14320"/>
                <a:gd name="f54" fmla="val 6726"/>
                <a:gd name="f55" fmla="val 3855"/>
                <a:gd name="f56" fmla="val 13637"/>
                <a:gd name="f57" fmla="val 1942"/>
                <a:gd name="f58" fmla="val 12766"/>
                <a:gd name="f59" fmla="val 700"/>
                <a:gd name="f60" fmla="val 11409"/>
                <a:gd name="f61" fmla="*/ f0 1 15004"/>
                <a:gd name="f62" fmla="*/ f1 1 11810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5004"/>
                <a:gd name="f69" fmla="*/ f66 1 11810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5004" h="118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3" y="f55"/>
                    <a:pt x="f56" y="f57"/>
                  </a:cubicBezTo>
                  <a:cubicBezTo>
                    <a:pt x="f58" y="f59"/>
                    <a:pt x="f60" y="f2"/>
                    <a:pt x="f5" y="f2"/>
                  </a:cubicBezTo>
                  <a:close/>
                </a:path>
              </a:pathLst>
            </a:cu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2037;p78">
              <a:extLst>
                <a:ext uri="{FF2B5EF4-FFF2-40B4-BE49-F238E27FC236}">
                  <a16:creationId xmlns:a16="http://schemas.microsoft.com/office/drawing/2014/main" id="{4EFB3E9D-0069-F0C0-0BC3-749F9461175A}"/>
                </a:ext>
              </a:extLst>
            </p:cNvPr>
            <p:cNvSpPr/>
            <p:nvPr/>
          </p:nvSpPr>
          <p:spPr>
            <a:xfrm rot="10799991">
              <a:off x="5080900" y="6564797"/>
              <a:ext cx="344417" cy="483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19"/>
                <a:gd name="f4" fmla="val 21657"/>
                <a:gd name="f5" fmla="val 5193"/>
                <a:gd name="f6" fmla="val 2696"/>
                <a:gd name="f7" fmla="val 1"/>
                <a:gd name="f8" fmla="val 2168"/>
                <a:gd name="f9" fmla="val 659"/>
                <a:gd name="f10" fmla="val 5500"/>
                <a:gd name="f11" fmla="val 1616"/>
                <a:gd name="f12" fmla="val 10045"/>
                <a:gd name="f13" fmla="val 4521"/>
                <a:gd name="f14" fmla="val 14283"/>
                <a:gd name="f15" fmla="val 6093"/>
                <a:gd name="f16" fmla="val 18692"/>
                <a:gd name="f17" fmla="val 6836"/>
                <a:gd name="f18" fmla="val 20759"/>
                <a:gd name="f19" fmla="val 8567"/>
                <a:gd name="f20" fmla="val 10271"/>
                <a:gd name="f21" fmla="val 12877"/>
                <a:gd name="f22" fmla="val 15418"/>
                <a:gd name="f23" fmla="val 19558"/>
                <a:gd name="f24" fmla="val 14261"/>
                <a:gd name="f25" fmla="val 16334"/>
                <a:gd name="f26" fmla="val 13407"/>
                <a:gd name="f27" fmla="val 13941"/>
                <a:gd name="f28" fmla="val 12381"/>
                <a:gd name="f29" fmla="val 11583"/>
                <a:gd name="f30" fmla="val 11356"/>
                <a:gd name="f31" fmla="val 9259"/>
                <a:gd name="f32" fmla="val 10502"/>
                <a:gd name="f33" fmla="val 7311"/>
                <a:gd name="f34" fmla="val 9271"/>
                <a:gd name="f35" fmla="val 5261"/>
                <a:gd name="f36" fmla="val 8861"/>
                <a:gd name="f37" fmla="val 3142"/>
                <a:gd name="f38" fmla="val 8412"/>
                <a:gd name="f39" fmla="val 950"/>
                <a:gd name="f40" fmla="val 6846"/>
                <a:gd name="f41" fmla="*/ f0 1 15419"/>
                <a:gd name="f42" fmla="*/ f1 1 2165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5419"/>
                <a:gd name="f49" fmla="*/ f46 1 2165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5419" h="2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2038;p78">
              <a:extLst>
                <a:ext uri="{FF2B5EF4-FFF2-40B4-BE49-F238E27FC236}">
                  <a16:creationId xmlns:a16="http://schemas.microsoft.com/office/drawing/2014/main" id="{363E8B81-862C-A0C2-C3CE-D8216DFD6B6E}"/>
                </a:ext>
              </a:extLst>
            </p:cNvPr>
            <p:cNvSpPr/>
            <p:nvPr/>
          </p:nvSpPr>
          <p:spPr>
            <a:xfrm rot="10799991">
              <a:off x="3697970" y="6870134"/>
              <a:ext cx="296997" cy="316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96"/>
                <a:gd name="f4" fmla="val 14186"/>
                <a:gd name="f5" fmla="val 8250"/>
                <a:gd name="f6" fmla="val 1"/>
                <a:gd name="f7" fmla="val 7206"/>
                <a:gd name="f8" fmla="val 6190"/>
                <a:gd name="f9" fmla="val 380"/>
                <a:gd name="f10" fmla="val 5503"/>
                <a:gd name="f11" fmla="val 1275"/>
                <a:gd name="f12" fmla="val 4649"/>
                <a:gd name="f13" fmla="val 2334"/>
                <a:gd name="f14" fmla="val 3897"/>
                <a:gd name="f15" fmla="val 3462"/>
                <a:gd name="f16" fmla="val 3179"/>
                <a:gd name="f17" fmla="val 4658"/>
                <a:gd name="f18" fmla="val 2906"/>
                <a:gd name="f19" fmla="val 5103"/>
                <a:gd name="f20" fmla="val 2598"/>
                <a:gd name="f21" fmla="val 5547"/>
                <a:gd name="f22" fmla="val 2325"/>
                <a:gd name="f23" fmla="val 5991"/>
                <a:gd name="f24" fmla="val 2256"/>
                <a:gd name="f25" fmla="val 6094"/>
                <a:gd name="f26" fmla="val 2085"/>
                <a:gd name="f27" fmla="val 6333"/>
                <a:gd name="f28" fmla="val 1915"/>
                <a:gd name="f29" fmla="val 6538"/>
                <a:gd name="f30" fmla="val 1709"/>
                <a:gd name="f31" fmla="val 6743"/>
                <a:gd name="f32" fmla="val 172"/>
                <a:gd name="f33" fmla="val 8384"/>
                <a:gd name="f34" fmla="val 11323"/>
                <a:gd name="f35" fmla="val 12929"/>
                <a:gd name="f36" fmla="val 2581"/>
                <a:gd name="f37" fmla="val 13749"/>
                <a:gd name="f38" fmla="val 3693"/>
                <a:gd name="f39" fmla="val 4791"/>
                <a:gd name="f40" fmla="val 5846"/>
                <a:gd name="f41" fmla="val 6887"/>
                <a:gd name="f42" fmla="val 13783"/>
                <a:gd name="f43" fmla="val 7690"/>
                <a:gd name="f44" fmla="val 8613"/>
                <a:gd name="f45" fmla="val 11938"/>
                <a:gd name="f46" fmla="val 9399"/>
                <a:gd name="f47" fmla="val 10844"/>
                <a:gd name="f48" fmla="val 10117"/>
                <a:gd name="f49" fmla="val 9682"/>
                <a:gd name="f50" fmla="val 10390"/>
                <a:gd name="f51" fmla="val 9204"/>
                <a:gd name="f52" fmla="val 10664"/>
                <a:gd name="f53" fmla="val 8760"/>
                <a:gd name="f54" fmla="val 10971"/>
                <a:gd name="f55" fmla="val 8281"/>
                <a:gd name="f56" fmla="val 11074"/>
                <a:gd name="f57" fmla="val 8110"/>
                <a:gd name="f58" fmla="val 11211"/>
                <a:gd name="f59" fmla="val 7905"/>
                <a:gd name="f60" fmla="val 11347"/>
                <a:gd name="f61" fmla="val 7700"/>
                <a:gd name="f62" fmla="val 11395"/>
                <a:gd name="f63" fmla="val 7605"/>
                <a:gd name="f64" fmla="val 11760"/>
                <a:gd name="f65" fmla="val 7125"/>
                <a:gd name="f66" fmla="val 11754"/>
                <a:gd name="f67" fmla="val 11751"/>
                <a:gd name="f68" fmla="val 11679"/>
                <a:gd name="f69" fmla="val 7214"/>
                <a:gd name="f70" fmla="val 11484"/>
                <a:gd name="f71" fmla="val 7461"/>
                <a:gd name="f72" fmla="val 12851"/>
                <a:gd name="f73" fmla="val 5684"/>
                <a:gd name="f74" fmla="val 13295"/>
                <a:gd name="f75" fmla="val 2984"/>
                <a:gd name="f76" fmla="val 10665"/>
                <a:gd name="f77" fmla="val 493"/>
                <a:gd name="f78" fmla="val 9439"/>
                <a:gd name="f79" fmla="*/ f0 1 13296"/>
                <a:gd name="f80" fmla="*/ f1 1 1418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3296"/>
                <a:gd name="f87" fmla="*/ f84 1 1418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3296" h="141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30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3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lnTo>
                    <a:pt x="f66" y="f65"/>
                  </a:ln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0" y="f11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F07E4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2039;p78">
              <a:extLst>
                <a:ext uri="{FF2B5EF4-FFF2-40B4-BE49-F238E27FC236}">
                  <a16:creationId xmlns:a16="http://schemas.microsoft.com/office/drawing/2014/main" id="{F3E209A0-A26D-5288-0C1B-B3446C9FD620}"/>
                </a:ext>
              </a:extLst>
            </p:cNvPr>
            <p:cNvSpPr/>
            <p:nvPr/>
          </p:nvSpPr>
          <p:spPr>
            <a:xfrm rot="10799991">
              <a:off x="4756416" y="3724460"/>
              <a:ext cx="324474" cy="297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26"/>
                <a:gd name="f4" fmla="val 13333"/>
                <a:gd name="f5" fmla="val 4589"/>
                <a:gd name="f6" fmla="val 3475"/>
                <a:gd name="f7" fmla="val 2372"/>
                <a:gd name="f8" fmla="val 419"/>
                <a:gd name="f9" fmla="val 1641"/>
                <a:gd name="f10" fmla="val 1269"/>
                <a:gd name="f11" fmla="val 1"/>
                <a:gd name="f12" fmla="val 3012"/>
                <a:gd name="f13" fmla="val 5678"/>
                <a:gd name="f14" fmla="val 7455"/>
                <a:gd name="f15" fmla="val 3179"/>
                <a:gd name="f16" fmla="val 9096"/>
                <a:gd name="f17" fmla="val 4888"/>
                <a:gd name="f18" fmla="val 10668"/>
                <a:gd name="f19" fmla="val 6665"/>
                <a:gd name="f20" fmla="val 12069"/>
                <a:gd name="f21" fmla="val 7588"/>
                <a:gd name="f22" fmla="val 12821"/>
                <a:gd name="f23" fmla="val 8442"/>
                <a:gd name="f24" fmla="val 13334"/>
                <a:gd name="f25" fmla="val 9673"/>
                <a:gd name="f26" fmla="val 10800"/>
                <a:gd name="f27" fmla="val 11860"/>
                <a:gd name="f28" fmla="val 12855"/>
                <a:gd name="f29" fmla="val 12646"/>
                <a:gd name="f30" fmla="val 14081"/>
                <a:gd name="f31" fmla="val 10497"/>
                <a:gd name="f32" fmla="val 7387"/>
                <a:gd name="f33" fmla="val 5883"/>
                <a:gd name="f34" fmla="val 10869"/>
                <a:gd name="f35" fmla="val 4448"/>
                <a:gd name="f36" fmla="val 9160"/>
                <a:gd name="f37" fmla="val 2910"/>
                <a:gd name="f38" fmla="val 7622"/>
                <a:gd name="f39" fmla="val 6849"/>
                <a:gd name="f40" fmla="val 428"/>
                <a:gd name="f41" fmla="val 5714"/>
                <a:gd name="f42" fmla="*/ f0 1 14526"/>
                <a:gd name="f43" fmla="*/ f1 1 133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4526"/>
                <a:gd name="f50" fmla="*/ f47 1 133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4526" h="133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20"/>
                  </a:cubicBezTo>
                  <a:cubicBezTo>
                    <a:pt x="f30" y="f31"/>
                    <a:pt x="f3" y="f32"/>
                    <a:pt x="f29" y="f33"/>
                  </a:cubicBezTo>
                  <a:cubicBezTo>
                    <a:pt x="f34" y="f35"/>
                    <a:pt x="f36" y="f37"/>
                    <a:pt x="f38" y="f10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2040;p78">
              <a:extLst>
                <a:ext uri="{FF2B5EF4-FFF2-40B4-BE49-F238E27FC236}">
                  <a16:creationId xmlns:a16="http://schemas.microsoft.com/office/drawing/2014/main" id="{5FC06C14-7764-B88D-D668-2EBCDD01F4E2}"/>
                </a:ext>
              </a:extLst>
            </p:cNvPr>
            <p:cNvSpPr/>
            <p:nvPr/>
          </p:nvSpPr>
          <p:spPr>
            <a:xfrm rot="5233351">
              <a:off x="5960397" y="4783537"/>
              <a:ext cx="592851" cy="531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38"/>
                <a:gd name="f4" fmla="val 23811"/>
                <a:gd name="f5" fmla="val 20404"/>
                <a:gd name="f6" fmla="val 1"/>
                <a:gd name="f7" fmla="val 19446"/>
                <a:gd name="f8" fmla="val 18456"/>
                <a:gd name="f9" fmla="val 383"/>
                <a:gd name="f10" fmla="val 17576"/>
                <a:gd name="f11" fmla="val 1294"/>
                <a:gd name="f12" fmla="val 2983"/>
                <a:gd name="f13" fmla="val 16332"/>
                <a:gd name="f14" fmla="val 19419"/>
                <a:gd name="f15" fmla="val 2887"/>
                <a:gd name="f16" fmla="val 6135"/>
                <a:gd name="f17" fmla="val 7094"/>
                <a:gd name="f18" fmla="val 8083"/>
                <a:gd name="f19" fmla="val 23429"/>
                <a:gd name="f20" fmla="val 8963"/>
                <a:gd name="f21" fmla="val 22518"/>
                <a:gd name="f22" fmla="val 23557"/>
                <a:gd name="f23" fmla="val 7480"/>
                <a:gd name="f24" fmla="val 26539"/>
                <a:gd name="f25" fmla="val 4392"/>
                <a:gd name="f26" fmla="val 23652"/>
                <a:gd name="f27" fmla="*/ f0 1 26538"/>
                <a:gd name="f28" fmla="*/ f1 1 2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6538"/>
                <a:gd name="f35" fmla="*/ f32 1 2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6538" h="238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2041;p78">
              <a:extLst>
                <a:ext uri="{FF2B5EF4-FFF2-40B4-BE49-F238E27FC236}">
                  <a16:creationId xmlns:a16="http://schemas.microsoft.com/office/drawing/2014/main" id="{0784ED85-B7C1-A22E-9D83-D591A9850BB7}"/>
                </a:ext>
              </a:extLst>
            </p:cNvPr>
            <p:cNvSpPr/>
            <p:nvPr/>
          </p:nvSpPr>
          <p:spPr>
            <a:xfrm rot="10799991">
              <a:off x="5302578" y="4573655"/>
              <a:ext cx="351449" cy="2656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16"/>
                <a:gd name="f4" fmla="val 12709"/>
                <a:gd name="f5" fmla="val 12208"/>
                <a:gd name="f6" fmla="val 1"/>
                <a:gd name="f7" fmla="val 11115"/>
                <a:gd name="f8" fmla="val 10013"/>
                <a:gd name="f9" fmla="val 461"/>
                <a:gd name="f10" fmla="val 9085"/>
                <a:gd name="f11" fmla="val 1237"/>
                <a:gd name="f12" fmla="val 9221"/>
                <a:gd name="f13" fmla="val 1122"/>
                <a:gd name="f14" fmla="val 9250"/>
                <a:gd name="f15" fmla="val 1077"/>
                <a:gd name="f16" fmla="val 9214"/>
                <a:gd name="f17" fmla="val 9103"/>
                <a:gd name="f18" fmla="val 8381"/>
                <a:gd name="f19" fmla="val 1492"/>
                <a:gd name="f20" fmla="val 8203"/>
                <a:gd name="f21" fmla="val 1568"/>
                <a:gd name="f22" fmla="val 7622"/>
                <a:gd name="f23" fmla="val 1841"/>
                <a:gd name="f24" fmla="val 7041"/>
                <a:gd name="f25" fmla="val 2080"/>
                <a:gd name="f26" fmla="val 6494"/>
                <a:gd name="f27" fmla="val 2354"/>
                <a:gd name="f28" fmla="val 5196"/>
                <a:gd name="f29" fmla="val 3003"/>
                <a:gd name="f30" fmla="val 3931"/>
                <a:gd name="f31" fmla="val 3858"/>
                <a:gd name="f32" fmla="val 2667"/>
                <a:gd name="f33" fmla="val 4575"/>
                <a:gd name="f34" fmla="val 650"/>
                <a:gd name="f35" fmla="val 5737"/>
                <a:gd name="f36" fmla="val 8540"/>
                <a:gd name="f37" fmla="val 1129"/>
                <a:gd name="f38" fmla="val 10556"/>
                <a:gd name="f39" fmla="val 1909"/>
                <a:gd name="f40" fmla="val 11932"/>
                <a:gd name="f41" fmla="val 3350"/>
                <a:gd name="f42" fmla="val 12708"/>
                <a:gd name="f43" fmla="val 4824"/>
                <a:gd name="f44" fmla="val 5546"/>
                <a:gd name="f45" fmla="val 6276"/>
                <a:gd name="f46" fmla="val 12522"/>
                <a:gd name="f47" fmla="val 6939"/>
                <a:gd name="f48" fmla="val 12128"/>
                <a:gd name="f49" fmla="val 8340"/>
                <a:gd name="f50" fmla="val 11342"/>
                <a:gd name="f51" fmla="val 9673"/>
                <a:gd name="f52" fmla="val 10419"/>
                <a:gd name="f53" fmla="val 11108"/>
                <a:gd name="f54" fmla="val 9736"/>
                <a:gd name="f55" fmla="val 12510"/>
                <a:gd name="f56" fmla="val 9121"/>
                <a:gd name="f57" fmla="val 13842"/>
                <a:gd name="f58" fmla="val 8369"/>
                <a:gd name="f59" fmla="val 15039"/>
                <a:gd name="f60" fmla="val 7446"/>
                <a:gd name="f61" fmla="val 5977"/>
                <a:gd name="f62" fmla="val 16508"/>
                <a:gd name="f63" fmla="val 2798"/>
                <a:gd name="f64" fmla="val 1260"/>
                <a:gd name="f65" fmla="val 14195"/>
                <a:gd name="f66" fmla="val 384"/>
                <a:gd name="f67" fmla="val 13205"/>
                <a:gd name="f68" fmla="*/ f0 1 16816"/>
                <a:gd name="f69" fmla="*/ f1 1 12709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6816"/>
                <a:gd name="f76" fmla="*/ f73 1 12709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6816" h="127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59" y="f64"/>
                  </a:cubicBezTo>
                  <a:cubicBezTo>
                    <a:pt x="f65" y="f66"/>
                    <a:pt x="f67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2042;p78">
              <a:extLst>
                <a:ext uri="{FF2B5EF4-FFF2-40B4-BE49-F238E27FC236}">
                  <a16:creationId xmlns:a16="http://schemas.microsoft.com/office/drawing/2014/main" id="{C1AACC77-2AD8-7B8C-FEAA-D7E509B82705}"/>
                </a:ext>
              </a:extLst>
            </p:cNvPr>
            <p:cNvSpPr/>
            <p:nvPr/>
          </p:nvSpPr>
          <p:spPr>
            <a:xfrm rot="8358159">
              <a:off x="3868971" y="3510226"/>
              <a:ext cx="314279" cy="247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38"/>
                <a:gd name="f4" fmla="val 11829"/>
                <a:gd name="f5" fmla="val 10070"/>
                <a:gd name="f6" fmla="val 9287"/>
                <a:gd name="f7" fmla="val 8499"/>
                <a:gd name="f8" fmla="val 227"/>
                <a:gd name="f9" fmla="val 7792"/>
                <a:gd name="f10" fmla="val 711"/>
                <a:gd name="f11" fmla="val 6972"/>
                <a:gd name="f12" fmla="val 1292"/>
                <a:gd name="f13" fmla="val 6186"/>
                <a:gd name="f14" fmla="val 1907"/>
                <a:gd name="f15" fmla="val 5366"/>
                <a:gd name="f16" fmla="val 2488"/>
                <a:gd name="f17" fmla="val 5161"/>
                <a:gd name="f18" fmla="val 2625"/>
                <a:gd name="f19" fmla="val 4922"/>
                <a:gd name="f20" fmla="val 2762"/>
                <a:gd name="f21" fmla="val 4751"/>
                <a:gd name="f22" fmla="val 2898"/>
                <a:gd name="f23" fmla="val 4512"/>
                <a:gd name="f24" fmla="val 3035"/>
                <a:gd name="f25" fmla="val 4204"/>
                <a:gd name="f26" fmla="val 3206"/>
                <a:gd name="f27" fmla="val 3931"/>
                <a:gd name="f28" fmla="val 3274"/>
                <a:gd name="f29" fmla="val 3691"/>
                <a:gd name="f30" fmla="val 3343"/>
                <a:gd name="f31" fmla="val 3418"/>
                <a:gd name="f32" fmla="val 3411"/>
                <a:gd name="f33" fmla="val 1265"/>
                <a:gd name="f34" fmla="val 3924"/>
                <a:gd name="f35" fmla="val 6965"/>
                <a:gd name="f36" fmla="val 820"/>
                <a:gd name="f37" fmla="val 8982"/>
                <a:gd name="f38" fmla="val 1569"/>
                <a:gd name="f39" fmla="val 10922"/>
                <a:gd name="f40" fmla="val 3104"/>
                <a:gd name="f41" fmla="val 11828"/>
                <a:gd name="f42" fmla="val 4915"/>
                <a:gd name="f43" fmla="val 5337"/>
                <a:gd name="f44" fmla="val 5774"/>
                <a:gd name="f45" fmla="val 11779"/>
                <a:gd name="f46" fmla="val 6220"/>
                <a:gd name="f47" fmla="val 11682"/>
                <a:gd name="f48" fmla="val 8579"/>
                <a:gd name="f49" fmla="val 11135"/>
                <a:gd name="f50" fmla="val 10527"/>
                <a:gd name="f51" fmla="val 9392"/>
                <a:gd name="f52" fmla="val 12509"/>
                <a:gd name="f53" fmla="val 7991"/>
                <a:gd name="f54" fmla="val 14354"/>
                <a:gd name="f55" fmla="val 6726"/>
                <a:gd name="f56" fmla="val 3855"/>
                <a:gd name="f57" fmla="val 13671"/>
                <a:gd name="f58" fmla="val 1942"/>
                <a:gd name="f59" fmla="val 12800"/>
                <a:gd name="f60" fmla="val 700"/>
                <a:gd name="f61" fmla="val 11443"/>
                <a:gd name="f62" fmla="*/ f0 1 15038"/>
                <a:gd name="f63" fmla="*/ f1 1 1182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5038"/>
                <a:gd name="f70" fmla="*/ f67 1 1182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5038" h="118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2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3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AB4E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upo 9">
            <a:extLst>
              <a:ext uri="{FF2B5EF4-FFF2-40B4-BE49-F238E27FC236}">
                <a16:creationId xmlns:a16="http://schemas.microsoft.com/office/drawing/2014/main" id="{B7947AA5-FD52-16DE-CA06-DB1A216E2C34}"/>
              </a:ext>
            </a:extLst>
          </p:cNvPr>
          <p:cNvGrpSpPr/>
          <p:nvPr/>
        </p:nvGrpSpPr>
        <p:grpSpPr>
          <a:xfrm>
            <a:off x="8547097" y="3819521"/>
            <a:ext cx="2259016" cy="2092330"/>
            <a:chOff x="8547097" y="3819521"/>
            <a:chExt cx="2259016" cy="2092330"/>
          </a:xfrm>
        </p:grpSpPr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A18D79ED-2DF7-7594-4904-F16532984ECD}"/>
                </a:ext>
              </a:extLst>
            </p:cNvPr>
            <p:cNvSpPr/>
            <p:nvPr/>
          </p:nvSpPr>
          <p:spPr>
            <a:xfrm>
              <a:off x="8547097" y="3830641"/>
              <a:ext cx="2259016" cy="20812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9"/>
                <a:gd name="f7" fmla="val 552"/>
                <a:gd name="f8" fmla="val 113"/>
                <a:gd name="f9" fmla="val 51"/>
                <a:gd name="f10" fmla="val 134"/>
                <a:gd name="f11" fmla="val 13"/>
                <a:gd name="f12" fmla="val 168"/>
                <a:gd name="f13" fmla="val 208"/>
                <a:gd name="f14" fmla="val 250"/>
                <a:gd name="f15" fmla="val 27"/>
                <a:gd name="f16" fmla="val 275"/>
                <a:gd name="f17" fmla="val 67"/>
                <a:gd name="f18" fmla="val 269"/>
                <a:gd name="f19" fmla="val 108"/>
                <a:gd name="f20" fmla="val 263"/>
                <a:gd name="f21" fmla="val 140"/>
                <a:gd name="f22" fmla="val 249"/>
                <a:gd name="f23" fmla="val 228"/>
                <a:gd name="f24" fmla="val 193"/>
                <a:gd name="f25" fmla="val 215"/>
                <a:gd name="f26" fmla="val 207"/>
                <a:gd name="f27" fmla="val 196"/>
                <a:gd name="f28" fmla="val 224"/>
                <a:gd name="f29" fmla="val 206"/>
                <a:gd name="f30" fmla="val 245"/>
                <a:gd name="f31" fmla="val 216"/>
                <a:gd name="f32" fmla="val 267"/>
                <a:gd name="f33" fmla="val 241"/>
                <a:gd name="f34" fmla="val 261"/>
                <a:gd name="f35" fmla="val 262"/>
                <a:gd name="f36" fmla="val 306"/>
                <a:gd name="f37" fmla="val 260"/>
                <a:gd name="f38" fmla="val 351"/>
                <a:gd name="f39" fmla="val 247"/>
                <a:gd name="f40" fmla="val 397"/>
                <a:gd name="f41" fmla="val 256"/>
                <a:gd name="f42" fmla="val 404"/>
                <a:gd name="f43" fmla="val 258"/>
                <a:gd name="f44" fmla="val 412"/>
                <a:gd name="f45" fmla="val 257"/>
                <a:gd name="f46" fmla="val 420"/>
                <a:gd name="f47" fmla="val 259"/>
                <a:gd name="f48" fmla="val 481"/>
                <a:gd name="f49" fmla="val 271"/>
                <a:gd name="f50" fmla="val 510"/>
                <a:gd name="f51" fmla="val 544"/>
                <a:gd name="f52" fmla="val 553"/>
                <a:gd name="f53" fmla="val 194"/>
                <a:gd name="f54" fmla="val 559"/>
                <a:gd name="f55" fmla="val 177"/>
                <a:gd name="f56" fmla="val 579"/>
                <a:gd name="f57" fmla="val 183"/>
                <a:gd name="f58" fmla="val 190"/>
                <a:gd name="f59" fmla="val 597"/>
                <a:gd name="f60" fmla="val 209"/>
                <a:gd name="f61" fmla="val 225"/>
                <a:gd name="f62" fmla="val 233"/>
                <a:gd name="f63" fmla="val 596"/>
                <a:gd name="f64" fmla="val 243"/>
                <a:gd name="f65" fmla="val 592"/>
                <a:gd name="f66" fmla="val 571"/>
                <a:gd name="f67" fmla="val 287"/>
                <a:gd name="f68" fmla="val 563"/>
                <a:gd name="f69" fmla="val 327"/>
                <a:gd name="f70" fmla="val 551"/>
                <a:gd name="f71" fmla="val 366"/>
                <a:gd name="f72" fmla="val 520"/>
                <a:gd name="f73" fmla="val 468"/>
                <a:gd name="f74" fmla="val 421"/>
                <a:gd name="f75" fmla="val 541"/>
                <a:gd name="f76" fmla="val 314"/>
                <a:gd name="f77" fmla="val 548"/>
                <a:gd name="f78" fmla="val 265"/>
                <a:gd name="f79" fmla="val 167"/>
                <a:gd name="f80" fmla="val 540"/>
                <a:gd name="f81" fmla="val 54"/>
                <a:gd name="f82" fmla="val 516"/>
                <a:gd name="f83" fmla="val 422"/>
                <a:gd name="f84" fmla="val 28"/>
                <a:gd name="f85" fmla="val 303"/>
                <a:gd name="f86" fmla="val 39"/>
                <a:gd name="f87" fmla="val 56"/>
                <a:gd name="f88" fmla="val 74"/>
                <a:gd name="f89" fmla="val 172"/>
                <a:gd name="f90" fmla="val 85"/>
                <a:gd name="f91" fmla="val 147"/>
                <a:gd name="f92" fmla="val 96"/>
                <a:gd name="f93" fmla="val 122"/>
                <a:gd name="f94" fmla="val 97"/>
                <a:gd name="f95" fmla="val 95"/>
                <a:gd name="f96" fmla="val 100"/>
                <a:gd name="f97" fmla="val 114"/>
                <a:gd name="f98" fmla="val 87"/>
                <a:gd name="f99" fmla="val 117"/>
                <a:gd name="f100" fmla="val 77"/>
                <a:gd name="f101" fmla="val 123"/>
                <a:gd name="f102" fmla="val 60"/>
                <a:gd name="f103" fmla="+- 0 0 -90"/>
                <a:gd name="f104" fmla="*/ f3 1 599"/>
                <a:gd name="f105" fmla="*/ f4 1 552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599"/>
                <a:gd name="f114" fmla="*/ f110 1 552"/>
                <a:gd name="f115" fmla="*/ 113 f111 1"/>
                <a:gd name="f116" fmla="*/ 51 f110 1"/>
                <a:gd name="f117" fmla="*/ 208 f111 1"/>
                <a:gd name="f118" fmla="*/ 13 f110 1"/>
                <a:gd name="f119" fmla="*/ 269 f111 1"/>
                <a:gd name="f120" fmla="*/ 108 f110 1"/>
                <a:gd name="f121" fmla="*/ 228 f111 1"/>
                <a:gd name="f122" fmla="*/ 193 f110 1"/>
                <a:gd name="f123" fmla="*/ 206 f111 1"/>
                <a:gd name="f124" fmla="*/ 245 f110 1"/>
                <a:gd name="f125" fmla="*/ 261 f111 1"/>
                <a:gd name="f126" fmla="*/ 262 f110 1"/>
                <a:gd name="f127" fmla="*/ 397 f111 1"/>
                <a:gd name="f128" fmla="*/ 256 f110 1"/>
                <a:gd name="f129" fmla="*/ 420 f111 1"/>
                <a:gd name="f130" fmla="*/ 259 f110 1"/>
                <a:gd name="f131" fmla="*/ 544 f111 1"/>
                <a:gd name="f132" fmla="*/ 207 f110 1"/>
                <a:gd name="f133" fmla="*/ 579 f111 1"/>
                <a:gd name="f134" fmla="*/ 183 f110 1"/>
                <a:gd name="f135" fmla="*/ 597 f111 1"/>
                <a:gd name="f136" fmla="*/ 225 f110 1"/>
                <a:gd name="f137" fmla="*/ 592 f111 1"/>
                <a:gd name="f138" fmla="*/ 250 f110 1"/>
                <a:gd name="f139" fmla="*/ 551 f111 1"/>
                <a:gd name="f140" fmla="*/ 366 f110 1"/>
                <a:gd name="f141" fmla="*/ 314 f111 1"/>
                <a:gd name="f142" fmla="*/ 548 f110 1"/>
                <a:gd name="f143" fmla="*/ 167 f111 1"/>
                <a:gd name="f144" fmla="*/ 540 f110 1"/>
                <a:gd name="f145" fmla="*/ 28 f111 1"/>
                <a:gd name="f146" fmla="*/ 303 f110 1"/>
                <a:gd name="f147" fmla="*/ 74 f111 1"/>
                <a:gd name="f148" fmla="*/ 172 f110 1"/>
                <a:gd name="f149" fmla="*/ 97 f111 1"/>
                <a:gd name="f150" fmla="*/ 95 f110 1"/>
                <a:gd name="f151" fmla="*/ 117 f111 1"/>
                <a:gd name="f152" fmla="*/ 77 f110 1"/>
                <a:gd name="f153" fmla="+- f112 0 f1"/>
                <a:gd name="f154" fmla="*/ f115 1 599"/>
                <a:gd name="f155" fmla="*/ f116 1 552"/>
                <a:gd name="f156" fmla="*/ f117 1 599"/>
                <a:gd name="f157" fmla="*/ f118 1 552"/>
                <a:gd name="f158" fmla="*/ f119 1 599"/>
                <a:gd name="f159" fmla="*/ f120 1 552"/>
                <a:gd name="f160" fmla="*/ f121 1 599"/>
                <a:gd name="f161" fmla="*/ f122 1 552"/>
                <a:gd name="f162" fmla="*/ f123 1 599"/>
                <a:gd name="f163" fmla="*/ f124 1 552"/>
                <a:gd name="f164" fmla="*/ f125 1 599"/>
                <a:gd name="f165" fmla="*/ f126 1 552"/>
                <a:gd name="f166" fmla="*/ f127 1 599"/>
                <a:gd name="f167" fmla="*/ f128 1 552"/>
                <a:gd name="f168" fmla="*/ f129 1 599"/>
                <a:gd name="f169" fmla="*/ f130 1 552"/>
                <a:gd name="f170" fmla="*/ f131 1 599"/>
                <a:gd name="f171" fmla="*/ f132 1 552"/>
                <a:gd name="f172" fmla="*/ f133 1 599"/>
                <a:gd name="f173" fmla="*/ f134 1 552"/>
                <a:gd name="f174" fmla="*/ f135 1 599"/>
                <a:gd name="f175" fmla="*/ f136 1 552"/>
                <a:gd name="f176" fmla="*/ f137 1 599"/>
                <a:gd name="f177" fmla="*/ f138 1 552"/>
                <a:gd name="f178" fmla="*/ f139 1 599"/>
                <a:gd name="f179" fmla="*/ f140 1 552"/>
                <a:gd name="f180" fmla="*/ f141 1 599"/>
                <a:gd name="f181" fmla="*/ f142 1 552"/>
                <a:gd name="f182" fmla="*/ f143 1 599"/>
                <a:gd name="f183" fmla="*/ f144 1 552"/>
                <a:gd name="f184" fmla="*/ f145 1 599"/>
                <a:gd name="f185" fmla="*/ f146 1 552"/>
                <a:gd name="f186" fmla="*/ f147 1 599"/>
                <a:gd name="f187" fmla="*/ f148 1 552"/>
                <a:gd name="f188" fmla="*/ f149 1 599"/>
                <a:gd name="f189" fmla="*/ f150 1 552"/>
                <a:gd name="f190" fmla="*/ f151 1 599"/>
                <a:gd name="f191" fmla="*/ f152 1 552"/>
                <a:gd name="f192" fmla="*/ 0 1 f113"/>
                <a:gd name="f193" fmla="*/ f107 1 f113"/>
                <a:gd name="f194" fmla="*/ 0 1 f114"/>
                <a:gd name="f195" fmla="*/ f108 1 f114"/>
                <a:gd name="f196" fmla="*/ f154 1 f113"/>
                <a:gd name="f197" fmla="*/ f155 1 f114"/>
                <a:gd name="f198" fmla="*/ f156 1 f113"/>
                <a:gd name="f199" fmla="*/ f157 1 f114"/>
                <a:gd name="f200" fmla="*/ f158 1 f113"/>
                <a:gd name="f201" fmla="*/ f159 1 f114"/>
                <a:gd name="f202" fmla="*/ f160 1 f113"/>
                <a:gd name="f203" fmla="*/ f161 1 f114"/>
                <a:gd name="f204" fmla="*/ f162 1 f113"/>
                <a:gd name="f205" fmla="*/ f163 1 f114"/>
                <a:gd name="f206" fmla="*/ f164 1 f113"/>
                <a:gd name="f207" fmla="*/ f165 1 f114"/>
                <a:gd name="f208" fmla="*/ f166 1 f113"/>
                <a:gd name="f209" fmla="*/ f167 1 f114"/>
                <a:gd name="f210" fmla="*/ f168 1 f113"/>
                <a:gd name="f211" fmla="*/ f169 1 f114"/>
                <a:gd name="f212" fmla="*/ f170 1 f113"/>
                <a:gd name="f213" fmla="*/ f171 1 f114"/>
                <a:gd name="f214" fmla="*/ f172 1 f113"/>
                <a:gd name="f215" fmla="*/ f173 1 f114"/>
                <a:gd name="f216" fmla="*/ f174 1 f113"/>
                <a:gd name="f217" fmla="*/ f175 1 f114"/>
                <a:gd name="f218" fmla="*/ f176 1 f113"/>
                <a:gd name="f219" fmla="*/ f177 1 f114"/>
                <a:gd name="f220" fmla="*/ f178 1 f113"/>
                <a:gd name="f221" fmla="*/ f179 1 f114"/>
                <a:gd name="f222" fmla="*/ f180 1 f113"/>
                <a:gd name="f223" fmla="*/ f181 1 f114"/>
                <a:gd name="f224" fmla="*/ f182 1 f113"/>
                <a:gd name="f225" fmla="*/ f183 1 f114"/>
                <a:gd name="f226" fmla="*/ f184 1 f113"/>
                <a:gd name="f227" fmla="*/ f185 1 f114"/>
                <a:gd name="f228" fmla="*/ f186 1 f113"/>
                <a:gd name="f229" fmla="*/ f187 1 f114"/>
                <a:gd name="f230" fmla="*/ f188 1 f113"/>
                <a:gd name="f231" fmla="*/ f189 1 f114"/>
                <a:gd name="f232" fmla="*/ f190 1 f113"/>
                <a:gd name="f233" fmla="*/ f191 1 f114"/>
                <a:gd name="f234" fmla="*/ f192 f104 1"/>
                <a:gd name="f235" fmla="*/ f193 f104 1"/>
                <a:gd name="f236" fmla="*/ f195 f105 1"/>
                <a:gd name="f237" fmla="*/ f194 f105 1"/>
                <a:gd name="f238" fmla="*/ f196 f104 1"/>
                <a:gd name="f239" fmla="*/ f197 f105 1"/>
                <a:gd name="f240" fmla="*/ f198 f104 1"/>
                <a:gd name="f241" fmla="*/ f199 f105 1"/>
                <a:gd name="f242" fmla="*/ f200 f104 1"/>
                <a:gd name="f243" fmla="*/ f201 f105 1"/>
                <a:gd name="f244" fmla="*/ f202 f104 1"/>
                <a:gd name="f245" fmla="*/ f203 f105 1"/>
                <a:gd name="f246" fmla="*/ f204 f104 1"/>
                <a:gd name="f247" fmla="*/ f205 f105 1"/>
                <a:gd name="f248" fmla="*/ f206 f104 1"/>
                <a:gd name="f249" fmla="*/ f207 f105 1"/>
                <a:gd name="f250" fmla="*/ f208 f104 1"/>
                <a:gd name="f251" fmla="*/ f209 f105 1"/>
                <a:gd name="f252" fmla="*/ f210 f104 1"/>
                <a:gd name="f253" fmla="*/ f211 f105 1"/>
                <a:gd name="f254" fmla="*/ f212 f104 1"/>
                <a:gd name="f255" fmla="*/ f213 f105 1"/>
                <a:gd name="f256" fmla="*/ f214 f104 1"/>
                <a:gd name="f257" fmla="*/ f215 f105 1"/>
                <a:gd name="f258" fmla="*/ f216 f104 1"/>
                <a:gd name="f259" fmla="*/ f217 f105 1"/>
                <a:gd name="f260" fmla="*/ f218 f104 1"/>
                <a:gd name="f261" fmla="*/ f219 f105 1"/>
                <a:gd name="f262" fmla="*/ f220 f104 1"/>
                <a:gd name="f263" fmla="*/ f221 f105 1"/>
                <a:gd name="f264" fmla="*/ f222 f104 1"/>
                <a:gd name="f265" fmla="*/ f223 f105 1"/>
                <a:gd name="f266" fmla="*/ f224 f104 1"/>
                <a:gd name="f267" fmla="*/ f225 f105 1"/>
                <a:gd name="f268" fmla="*/ f226 f104 1"/>
                <a:gd name="f269" fmla="*/ f227 f105 1"/>
                <a:gd name="f270" fmla="*/ f228 f104 1"/>
                <a:gd name="f271" fmla="*/ f229 f105 1"/>
                <a:gd name="f272" fmla="*/ f230 f104 1"/>
                <a:gd name="f273" fmla="*/ f231 f105 1"/>
                <a:gd name="f274" fmla="*/ f232 f104 1"/>
                <a:gd name="f275" fmla="*/ f233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38" y="f239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4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61"/>
                </a:cxn>
                <a:cxn ang="f153">
                  <a:pos x="f262" y="f263"/>
                </a:cxn>
                <a:cxn ang="f153">
                  <a:pos x="f264" y="f265"/>
                </a:cxn>
                <a:cxn ang="f153">
                  <a:pos x="f266" y="f267"/>
                </a:cxn>
                <a:cxn ang="f153">
                  <a:pos x="f268" y="f269"/>
                </a:cxn>
                <a:cxn ang="f153">
                  <a:pos x="f270" y="f271"/>
                </a:cxn>
                <a:cxn ang="f153">
                  <a:pos x="f272" y="f273"/>
                </a:cxn>
                <a:cxn ang="f153">
                  <a:pos x="f274" y="f275"/>
                </a:cxn>
                <a:cxn ang="f153">
                  <a:pos x="f238" y="f239"/>
                </a:cxn>
              </a:cxnLst>
              <a:rect l="f234" t="f237" r="f235" b="f236"/>
              <a:pathLst>
                <a:path w="599" h="552">
                  <a:moveTo>
                    <a:pt x="f8" y="f9"/>
                  </a:moveTo>
                  <a:cubicBezTo>
                    <a:pt x="f10" y="f11"/>
                    <a:pt x="f12" y="f5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7"/>
                    <a:pt x="f51" y="f26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6" y="f58"/>
                    <a:pt x="f59" y="f60"/>
                    <a:pt x="f59" y="f61"/>
                  </a:cubicBezTo>
                  <a:cubicBezTo>
                    <a:pt x="f59" y="f62"/>
                    <a:pt x="f63" y="f64"/>
                    <a:pt x="f65" y="f14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"/>
                    <a:pt x="f25" y="f70"/>
                    <a:pt x="f79" y="f80"/>
                  </a:cubicBezTo>
                  <a:cubicBezTo>
                    <a:pt x="f81" y="f82"/>
                    <a:pt x="f5" y="f83"/>
                    <a:pt x="f84" y="f85"/>
                  </a:cubicBezTo>
                  <a:cubicBezTo>
                    <a:pt x="f86" y="f43"/>
                    <a:pt x="f87" y="f25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0"/>
                    <a:pt x="f97" y="f98"/>
                    <a:pt x="f99" y="f100"/>
                  </a:cubicBezTo>
                  <a:cubicBezTo>
                    <a:pt x="f101" y="f17"/>
                    <a:pt x="f8" y="f102"/>
                    <a:pt x="f8" y="f9"/>
                  </a:cubicBezTo>
                  <a:close/>
                </a:path>
              </a:pathLst>
            </a:custGeom>
            <a:solidFill>
              <a:srgbClr val="A868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6532D65C-9F1D-1CFE-B424-FFE60FECD374}"/>
                </a:ext>
              </a:extLst>
            </p:cNvPr>
            <p:cNvSpPr/>
            <p:nvPr/>
          </p:nvSpPr>
          <p:spPr>
            <a:xfrm>
              <a:off x="8618540" y="3819521"/>
              <a:ext cx="422279" cy="358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5"/>
                <a:gd name="f8" fmla="val 94"/>
                <a:gd name="f9" fmla="val 54"/>
                <a:gd name="f10" fmla="val 108"/>
                <a:gd name="f11" fmla="val 60"/>
                <a:gd name="f12" fmla="val 70"/>
                <a:gd name="f13" fmla="val 105"/>
                <a:gd name="f14" fmla="val 84"/>
                <a:gd name="f15" fmla="val 75"/>
                <a:gd name="f16" fmla="val 48"/>
                <a:gd name="f17" fmla="val 93"/>
                <a:gd name="f18" fmla="val 23"/>
                <a:gd name="f19" fmla="val 71"/>
                <a:gd name="f20" fmla="val 19"/>
                <a:gd name="f21" fmla="val 55"/>
                <a:gd name="f22" fmla="val 45"/>
                <a:gd name="f23" fmla="val 6"/>
                <a:gd name="f24" fmla="val 24"/>
                <a:gd name="f25" fmla="val 8"/>
                <a:gd name="f26" fmla="val 15"/>
                <a:gd name="f27" fmla="val 13"/>
                <a:gd name="f28" fmla="val 21"/>
                <a:gd name="f29" fmla="val 4"/>
                <a:gd name="f30" fmla="val 31"/>
                <a:gd name="f31" fmla="val 34"/>
                <a:gd name="f32" fmla="val 10"/>
                <a:gd name="f33" fmla="val 39"/>
                <a:gd name="f34" fmla="val 53"/>
                <a:gd name="f35" fmla="val 69"/>
                <a:gd name="f36" fmla="val 50"/>
                <a:gd name="f37" fmla="+- 0 0 -90"/>
                <a:gd name="f38" fmla="*/ f3 1 112"/>
                <a:gd name="f39" fmla="*/ f4 1 9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2"/>
                <a:gd name="f48" fmla="*/ f44 1 95"/>
                <a:gd name="f49" fmla="*/ 94 f45 1"/>
                <a:gd name="f50" fmla="*/ 54 f44 1"/>
                <a:gd name="f51" fmla="*/ 105 f45 1"/>
                <a:gd name="f52" fmla="*/ 84 f44 1"/>
                <a:gd name="f53" fmla="*/ 23 f45 1"/>
                <a:gd name="f54" fmla="*/ 71 f44 1"/>
                <a:gd name="f55" fmla="*/ 6 f45 1"/>
                <a:gd name="f56" fmla="*/ 24 f44 1"/>
                <a:gd name="f57" fmla="*/ 21 f45 1"/>
                <a:gd name="f58" fmla="*/ 4 f44 1"/>
                <a:gd name="f59" fmla="*/ 39 f45 1"/>
                <a:gd name="f60" fmla="*/ 15 f44 1"/>
                <a:gd name="f61" fmla="+- f46 0 f1"/>
                <a:gd name="f62" fmla="*/ f49 1 112"/>
                <a:gd name="f63" fmla="*/ f50 1 95"/>
                <a:gd name="f64" fmla="*/ f51 1 112"/>
                <a:gd name="f65" fmla="*/ f52 1 95"/>
                <a:gd name="f66" fmla="*/ f53 1 112"/>
                <a:gd name="f67" fmla="*/ f54 1 95"/>
                <a:gd name="f68" fmla="*/ f55 1 112"/>
                <a:gd name="f69" fmla="*/ f56 1 95"/>
                <a:gd name="f70" fmla="*/ f57 1 112"/>
                <a:gd name="f71" fmla="*/ f58 1 95"/>
                <a:gd name="f72" fmla="*/ f59 1 112"/>
                <a:gd name="f73" fmla="*/ f60 1 9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112" h="95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5" y="f26"/>
                    <a:pt x="f27" y="f25"/>
                    <a:pt x="f28" y="f29"/>
                  </a:cubicBezTo>
                  <a:cubicBezTo>
                    <a:pt x="f30" y="f5"/>
                    <a:pt x="f31" y="f32"/>
                    <a:pt x="f33" y="f26"/>
                  </a:cubicBezTo>
                  <a:cubicBezTo>
                    <a:pt x="f34" y="f31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EE74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71934BFF-1743-624F-DFA7-49B7BE096811}"/>
                </a:ext>
              </a:extLst>
            </p:cNvPr>
            <p:cNvSpPr/>
            <p:nvPr/>
          </p:nvSpPr>
          <p:spPr>
            <a:xfrm>
              <a:off x="8629650" y="4087816"/>
              <a:ext cx="38417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33"/>
                <a:gd name="f8" fmla="val 20"/>
                <a:gd name="f9" fmla="val 47"/>
                <a:gd name="f10" fmla="val 6"/>
                <a:gd name="f11" fmla="val 73"/>
                <a:gd name="f12" fmla="val 18"/>
                <a:gd name="f13" fmla="val 13"/>
                <a:gd name="f14" fmla="val 98"/>
                <a:gd name="f15" fmla="val 28"/>
                <a:gd name="f16" fmla="val 85"/>
                <a:gd name="f17" fmla="val 24"/>
                <a:gd name="f18" fmla="val 75"/>
                <a:gd name="f19" fmla="val 27"/>
                <a:gd name="f20" fmla="val 57"/>
                <a:gd name="f21" fmla="val 23"/>
                <a:gd name="f22" fmla="val 41"/>
                <a:gd name="f23" fmla="val 32"/>
                <a:gd name="f24" fmla="val 14"/>
                <a:gd name="f25" fmla="val 5"/>
                <a:gd name="f26" fmla="val 3"/>
                <a:gd name="f27" fmla="val 17"/>
                <a:gd name="f28" fmla="val 4"/>
                <a:gd name="f29" fmla="val 10"/>
                <a:gd name="f30" fmla="val 1"/>
                <a:gd name="f31" fmla="+- 0 0 -90"/>
                <a:gd name="f32" fmla="*/ f3 1 102"/>
                <a:gd name="f33" fmla="*/ f4 1 3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02"/>
                <a:gd name="f42" fmla="*/ f38 1 33"/>
                <a:gd name="f43" fmla="*/ 20 f39 1"/>
                <a:gd name="f44" fmla="*/ 0 f38 1"/>
                <a:gd name="f45" fmla="*/ 102 f39 1"/>
                <a:gd name="f46" fmla="*/ 13 f38 1"/>
                <a:gd name="f47" fmla="*/ 75 f39 1"/>
                <a:gd name="f48" fmla="*/ 27 f38 1"/>
                <a:gd name="f49" fmla="*/ 24 f39 1"/>
                <a:gd name="f50" fmla="*/ 32 f38 1"/>
                <a:gd name="f51" fmla="*/ 3 f39 1"/>
                <a:gd name="f52" fmla="*/ 17 f38 1"/>
                <a:gd name="f53" fmla="+- f40 0 f1"/>
                <a:gd name="f54" fmla="*/ f43 1 102"/>
                <a:gd name="f55" fmla="*/ f44 1 33"/>
                <a:gd name="f56" fmla="*/ f45 1 102"/>
                <a:gd name="f57" fmla="*/ f46 1 33"/>
                <a:gd name="f58" fmla="*/ f47 1 102"/>
                <a:gd name="f59" fmla="*/ f48 1 33"/>
                <a:gd name="f60" fmla="*/ f49 1 102"/>
                <a:gd name="f61" fmla="*/ f50 1 33"/>
                <a:gd name="f62" fmla="*/ f51 1 102"/>
                <a:gd name="f63" fmla="*/ f52 1 33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102" h="3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17" y="f23"/>
                  </a:cubicBezTo>
                  <a:cubicBezTo>
                    <a:pt x="f24" y="f23"/>
                    <a:pt x="f25" y="f15"/>
                    <a:pt x="f26" y="f27"/>
                  </a:cubicBezTo>
                  <a:cubicBezTo>
                    <a:pt x="f5" y="f28"/>
                    <a:pt x="f29" y="f30"/>
                    <a:pt x="f8" y="f5"/>
                  </a:cubicBezTo>
                  <a:close/>
                </a:path>
              </a:pathLst>
            </a:custGeom>
            <a:solidFill>
              <a:srgbClr val="EA56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0D4CAC7-3FE1-3489-D691-3091454D03A2}"/>
                </a:ext>
              </a:extLst>
            </p:cNvPr>
            <p:cNvSpPr/>
            <p:nvPr/>
          </p:nvSpPr>
          <p:spPr>
            <a:xfrm>
              <a:off x="9315450" y="5100642"/>
              <a:ext cx="74295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115"/>
                <a:gd name="f8" fmla="val 165"/>
                <a:gd name="f9" fmla="val 38"/>
                <a:gd name="f10" fmla="val 173"/>
                <a:gd name="f11" fmla="val 49"/>
                <a:gd name="f12" fmla="val 33"/>
                <a:gd name="f13" fmla="val 194"/>
                <a:gd name="f14" fmla="val 191"/>
                <a:gd name="f15" fmla="val 69"/>
                <a:gd name="f16" fmla="val 167"/>
                <a:gd name="f17" fmla="val 54"/>
                <a:gd name="f18" fmla="val 154"/>
                <a:gd name="f19" fmla="val 61"/>
                <a:gd name="f20" fmla="val 156"/>
                <a:gd name="f21" fmla="val 72"/>
                <a:gd name="f22" fmla="val 169"/>
                <a:gd name="f23" fmla="val 67"/>
                <a:gd name="f24" fmla="val 174"/>
                <a:gd name="f25" fmla="val 76"/>
                <a:gd name="f26" fmla="val 161"/>
                <a:gd name="f27" fmla="val 90"/>
                <a:gd name="f28" fmla="val 144"/>
                <a:gd name="f29" fmla="val 79"/>
                <a:gd name="f30" fmla="val 129"/>
                <a:gd name="f31" fmla="val 131"/>
                <a:gd name="f32" fmla="val 91"/>
                <a:gd name="f33" fmla="val 85"/>
                <a:gd name="f34" fmla="val 151"/>
                <a:gd name="f35" fmla="val 93"/>
                <a:gd name="f36" fmla="val 116"/>
                <a:gd name="f37" fmla="val 106"/>
                <a:gd name="f38" fmla="val 83"/>
                <a:gd name="f39" fmla="val 48"/>
                <a:gd name="f40" fmla="val 105"/>
                <a:gd name="f41" fmla="val 19"/>
                <a:gd name="f42" fmla="val 96"/>
                <a:gd name="f43" fmla="val 73"/>
                <a:gd name="f44" fmla="val 3"/>
                <a:gd name="f45" fmla="val 7"/>
                <a:gd name="f46" fmla="val 22"/>
                <a:gd name="f47" fmla="val 30"/>
                <a:gd name="f48" fmla="val 1"/>
                <a:gd name="f49" fmla="val 78"/>
                <a:gd name="f50" fmla="val 94"/>
                <a:gd name="f51" fmla="val 110"/>
                <a:gd name="f52" fmla="val 130"/>
                <a:gd name="f53" fmla="val 11"/>
                <a:gd name="f54" fmla="val 150"/>
                <a:gd name="f55" fmla="val 14"/>
                <a:gd name="f56" fmla="val 170"/>
                <a:gd name="f57" fmla="val 13"/>
                <a:gd name="f58" fmla="val 179"/>
                <a:gd name="f59" fmla="val 12"/>
                <a:gd name="f60" fmla="val 192"/>
                <a:gd name="f61" fmla="val 193"/>
                <a:gd name="f62" fmla="val 24"/>
                <a:gd name="f63" fmla="val 36"/>
                <a:gd name="f64" fmla="val 181"/>
                <a:gd name="f65" fmla="val 35"/>
                <a:gd name="f66" fmla="val 168"/>
                <a:gd name="f67" fmla="+- 0 0 -90"/>
                <a:gd name="f68" fmla="*/ f3 1 197"/>
                <a:gd name="f69" fmla="*/ f4 1 11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97"/>
                <a:gd name="f78" fmla="*/ f74 1 115"/>
                <a:gd name="f79" fmla="*/ 165 f75 1"/>
                <a:gd name="f80" fmla="*/ 38 f74 1"/>
                <a:gd name="f81" fmla="*/ 194 f75 1"/>
                <a:gd name="f82" fmla="*/ 49 f74 1"/>
                <a:gd name="f83" fmla="*/ 154 f75 1"/>
                <a:gd name="f84" fmla="*/ 61 f74 1"/>
                <a:gd name="f85" fmla="*/ 174 f75 1"/>
                <a:gd name="f86" fmla="*/ 76 f74 1"/>
                <a:gd name="f87" fmla="*/ 129 f75 1"/>
                <a:gd name="f88" fmla="*/ 79 f74 1"/>
                <a:gd name="f89" fmla="*/ 151 f75 1"/>
                <a:gd name="f90" fmla="*/ 93 f74 1"/>
                <a:gd name="f91" fmla="*/ 48 f75 1"/>
                <a:gd name="f92" fmla="*/ 105 f74 1"/>
                <a:gd name="f93" fmla="*/ 3 f75 1"/>
                <a:gd name="f94" fmla="*/ 48 f74 1"/>
                <a:gd name="f95" fmla="*/ 61 f75 1"/>
                <a:gd name="f96" fmla="*/ 1 f74 1"/>
                <a:gd name="f97" fmla="*/ 110 f75 1"/>
                <a:gd name="f98" fmla="*/ 7 f74 1"/>
                <a:gd name="f99" fmla="*/ 170 f75 1"/>
                <a:gd name="f100" fmla="*/ 13 f74 1"/>
                <a:gd name="f101" fmla="*/ 193 f75 1"/>
                <a:gd name="f102" fmla="*/ 24 f74 1"/>
                <a:gd name="f103" fmla="*/ 173 f75 1"/>
                <a:gd name="f104" fmla="*/ 36 f74 1"/>
                <a:gd name="f105" fmla="+- f76 0 f1"/>
                <a:gd name="f106" fmla="*/ f79 1 197"/>
                <a:gd name="f107" fmla="*/ f80 1 115"/>
                <a:gd name="f108" fmla="*/ f81 1 197"/>
                <a:gd name="f109" fmla="*/ f82 1 115"/>
                <a:gd name="f110" fmla="*/ f83 1 197"/>
                <a:gd name="f111" fmla="*/ f84 1 115"/>
                <a:gd name="f112" fmla="*/ f85 1 197"/>
                <a:gd name="f113" fmla="*/ f86 1 115"/>
                <a:gd name="f114" fmla="*/ f87 1 197"/>
                <a:gd name="f115" fmla="*/ f88 1 115"/>
                <a:gd name="f116" fmla="*/ f89 1 197"/>
                <a:gd name="f117" fmla="*/ f90 1 115"/>
                <a:gd name="f118" fmla="*/ f91 1 197"/>
                <a:gd name="f119" fmla="*/ f92 1 115"/>
                <a:gd name="f120" fmla="*/ f93 1 197"/>
                <a:gd name="f121" fmla="*/ f94 1 115"/>
                <a:gd name="f122" fmla="*/ f95 1 197"/>
                <a:gd name="f123" fmla="*/ f96 1 115"/>
                <a:gd name="f124" fmla="*/ f97 1 197"/>
                <a:gd name="f125" fmla="*/ f98 1 115"/>
                <a:gd name="f126" fmla="*/ f99 1 197"/>
                <a:gd name="f127" fmla="*/ f100 1 115"/>
                <a:gd name="f128" fmla="*/ f101 1 197"/>
                <a:gd name="f129" fmla="*/ f102 1 115"/>
                <a:gd name="f130" fmla="*/ f103 1 197"/>
                <a:gd name="f131" fmla="*/ f104 1 115"/>
                <a:gd name="f132" fmla="*/ 0 1 f77"/>
                <a:gd name="f133" fmla="*/ f71 1 f77"/>
                <a:gd name="f134" fmla="*/ 0 1 f78"/>
                <a:gd name="f135" fmla="*/ f72 1 f78"/>
                <a:gd name="f136" fmla="*/ f106 1 f77"/>
                <a:gd name="f137" fmla="*/ f107 1 f78"/>
                <a:gd name="f138" fmla="*/ f108 1 f77"/>
                <a:gd name="f139" fmla="*/ f109 1 f78"/>
                <a:gd name="f140" fmla="*/ f110 1 f77"/>
                <a:gd name="f141" fmla="*/ f111 1 f78"/>
                <a:gd name="f142" fmla="*/ f112 1 f77"/>
                <a:gd name="f143" fmla="*/ f113 1 f78"/>
                <a:gd name="f144" fmla="*/ f114 1 f77"/>
                <a:gd name="f145" fmla="*/ f115 1 f78"/>
                <a:gd name="f146" fmla="*/ f116 1 f77"/>
                <a:gd name="f147" fmla="*/ f117 1 f78"/>
                <a:gd name="f148" fmla="*/ f118 1 f77"/>
                <a:gd name="f149" fmla="*/ f119 1 f78"/>
                <a:gd name="f150" fmla="*/ f120 1 f77"/>
                <a:gd name="f151" fmla="*/ f121 1 f78"/>
                <a:gd name="f152" fmla="*/ f122 1 f77"/>
                <a:gd name="f153" fmla="*/ f123 1 f78"/>
                <a:gd name="f154" fmla="*/ f124 1 f77"/>
                <a:gd name="f155" fmla="*/ f125 1 f78"/>
                <a:gd name="f156" fmla="*/ f126 1 f77"/>
                <a:gd name="f157" fmla="*/ f127 1 f78"/>
                <a:gd name="f158" fmla="*/ f128 1 f77"/>
                <a:gd name="f159" fmla="*/ f129 1 f78"/>
                <a:gd name="f160" fmla="*/ f130 1 f77"/>
                <a:gd name="f161" fmla="*/ f131 1 f78"/>
                <a:gd name="f162" fmla="*/ f132 f68 1"/>
                <a:gd name="f163" fmla="*/ f133 f68 1"/>
                <a:gd name="f164" fmla="*/ f135 f69 1"/>
                <a:gd name="f165" fmla="*/ f134 f69 1"/>
                <a:gd name="f166" fmla="*/ f136 f68 1"/>
                <a:gd name="f167" fmla="*/ f137 f69 1"/>
                <a:gd name="f168" fmla="*/ f138 f68 1"/>
                <a:gd name="f169" fmla="*/ f139 f69 1"/>
                <a:gd name="f170" fmla="*/ f140 f68 1"/>
                <a:gd name="f171" fmla="*/ f141 f69 1"/>
                <a:gd name="f172" fmla="*/ f142 f68 1"/>
                <a:gd name="f173" fmla="*/ f143 f69 1"/>
                <a:gd name="f174" fmla="*/ f144 f68 1"/>
                <a:gd name="f175" fmla="*/ f145 f69 1"/>
                <a:gd name="f176" fmla="*/ f146 f68 1"/>
                <a:gd name="f177" fmla="*/ f147 f69 1"/>
                <a:gd name="f178" fmla="*/ f148 f68 1"/>
                <a:gd name="f179" fmla="*/ f149 f69 1"/>
                <a:gd name="f180" fmla="*/ f150 f68 1"/>
                <a:gd name="f181" fmla="*/ f151 f69 1"/>
                <a:gd name="f182" fmla="*/ f152 f68 1"/>
                <a:gd name="f183" fmla="*/ f153 f69 1"/>
                <a:gd name="f184" fmla="*/ f154 f68 1"/>
                <a:gd name="f185" fmla="*/ f155 f69 1"/>
                <a:gd name="f186" fmla="*/ f156 f68 1"/>
                <a:gd name="f187" fmla="*/ f157 f69 1"/>
                <a:gd name="f188" fmla="*/ f158 f68 1"/>
                <a:gd name="f189" fmla="*/ f159 f69 1"/>
                <a:gd name="f190" fmla="*/ f160 f68 1"/>
                <a:gd name="f191" fmla="*/ f16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86" y="f187"/>
                </a:cxn>
                <a:cxn ang="f105">
                  <a:pos x="f188" y="f189"/>
                </a:cxn>
                <a:cxn ang="f105">
                  <a:pos x="f190" y="f191"/>
                </a:cxn>
                <a:cxn ang="f105">
                  <a:pos x="f166" y="f167"/>
                </a:cxn>
              </a:cxnLst>
              <a:rect l="f162" t="f165" r="f163" b="f164"/>
              <a:pathLst>
                <a:path w="197" h="115">
                  <a:moveTo>
                    <a:pt x="f8" y="f9"/>
                  </a:moveTo>
                  <a:cubicBezTo>
                    <a:pt x="f10" y="f11"/>
                    <a:pt x="f6" y="f12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7"/>
                    <a:pt x="f39" y="f40"/>
                  </a:cubicBezTo>
                  <a:cubicBezTo>
                    <a:pt x="f41" y="f42"/>
                    <a:pt x="f5" y="f43"/>
                    <a:pt x="f44" y="f39"/>
                  </a:cubicBezTo>
                  <a:cubicBezTo>
                    <a:pt x="f45" y="f46"/>
                    <a:pt x="f47" y="f44"/>
                    <a:pt x="f19" y="f48"/>
                  </a:cubicBezTo>
                  <a:cubicBezTo>
                    <a:pt x="f49" y="f5"/>
                    <a:pt x="f50" y="f44"/>
                    <a:pt x="f51" y="f4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3"/>
                    <a:pt x="f61" y="f62"/>
                  </a:cubicBezTo>
                  <a:cubicBezTo>
                    <a:pt x="f61" y="f63"/>
                    <a:pt x="f64" y="f65"/>
                    <a:pt x="f10" y="f63"/>
                  </a:cubicBezTo>
                  <a:cubicBezTo>
                    <a:pt x="f56" y="f63"/>
                    <a:pt x="f66" y="f9"/>
                    <a:pt x="f8" y="f9"/>
                  </a:cubicBezTo>
                  <a:close/>
                </a:path>
              </a:pathLst>
            </a:custGeom>
            <a:solidFill>
              <a:srgbClr val="D89C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8906660D-7EFE-F812-DEB7-D1CB91329CE5}"/>
                </a:ext>
              </a:extLst>
            </p:cNvPr>
            <p:cNvSpPr/>
            <p:nvPr/>
          </p:nvSpPr>
          <p:spPr>
            <a:xfrm>
              <a:off x="9101142" y="4044948"/>
              <a:ext cx="128592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0"/>
                <a:gd name="f8" fmla="val 13"/>
                <a:gd name="f9" fmla="val 1"/>
                <a:gd name="f10" fmla="val 22"/>
                <a:gd name="f11" fmla="val 16"/>
                <a:gd name="f12" fmla="val 2"/>
                <a:gd name="f13" fmla="val 4"/>
                <a:gd name="f14" fmla="val 9"/>
                <a:gd name="f15" fmla="val 20"/>
                <a:gd name="f16" fmla="val 27"/>
                <a:gd name="f17" fmla="val 3"/>
                <a:gd name="f18" fmla="val 32"/>
                <a:gd name="f19" fmla="val 12"/>
                <a:gd name="f20" fmla="val 25"/>
                <a:gd name="f21" fmla="+- 0 0 -90"/>
                <a:gd name="f22" fmla="*/ f3 1 34"/>
                <a:gd name="f23" fmla="*/ f4 1 3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4"/>
                <a:gd name="f32" fmla="*/ f28 1 30"/>
                <a:gd name="f33" fmla="*/ 13 f29 1"/>
                <a:gd name="f34" fmla="*/ 30 f28 1"/>
                <a:gd name="f35" fmla="*/ 1 f29 1"/>
                <a:gd name="f36" fmla="*/ 16 f28 1"/>
                <a:gd name="f37" fmla="*/ 20 f29 1"/>
                <a:gd name="f38" fmla="*/ 1 f28 1"/>
                <a:gd name="f39" fmla="*/ 32 f29 1"/>
                <a:gd name="f40" fmla="*/ 12 f28 1"/>
                <a:gd name="f41" fmla="+- f30 0 f1"/>
                <a:gd name="f42" fmla="*/ f33 1 34"/>
                <a:gd name="f43" fmla="*/ f34 1 30"/>
                <a:gd name="f44" fmla="*/ f35 1 34"/>
                <a:gd name="f45" fmla="*/ f36 1 30"/>
                <a:gd name="f46" fmla="*/ f37 1 34"/>
                <a:gd name="f47" fmla="*/ f38 1 30"/>
                <a:gd name="f48" fmla="*/ f39 1 34"/>
                <a:gd name="f49" fmla="*/ f40 1 30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34" h="30">
                  <a:moveTo>
                    <a:pt x="f8" y="f7"/>
                  </a:moveTo>
                  <a:cubicBezTo>
                    <a:pt x="f5" y="f7"/>
                    <a:pt x="f9" y="f10"/>
                    <a:pt x="f9" y="f11"/>
                  </a:cubicBezTo>
                  <a:cubicBezTo>
                    <a:pt x="f12" y="f13"/>
                    <a:pt x="f14" y="f5"/>
                    <a:pt x="f15" y="f9"/>
                  </a:cubicBezTo>
                  <a:cubicBezTo>
                    <a:pt x="f16" y="f12"/>
                    <a:pt x="f6" y="f17"/>
                    <a:pt x="f18" y="f19"/>
                  </a:cubicBezTo>
                  <a:cubicBezTo>
                    <a:pt x="f7" y="f20"/>
                    <a:pt x="f15" y="f16"/>
                    <a:pt x="f8" y="f7"/>
                  </a:cubicBezTo>
                  <a:close/>
                </a:path>
              </a:pathLst>
            </a:custGeom>
            <a:solidFill>
              <a:srgbClr val="5256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upo 17">
            <a:extLst>
              <a:ext uri="{FF2B5EF4-FFF2-40B4-BE49-F238E27FC236}">
                <a16:creationId xmlns:a16="http://schemas.microsoft.com/office/drawing/2014/main" id="{4AFC0719-0AF1-6E37-B9DC-329E7A9FC965}"/>
              </a:ext>
            </a:extLst>
          </p:cNvPr>
          <p:cNvGrpSpPr/>
          <p:nvPr/>
        </p:nvGrpSpPr>
        <p:grpSpPr>
          <a:xfrm>
            <a:off x="11571283" y="3871917"/>
            <a:ext cx="2259016" cy="2092320"/>
            <a:chOff x="11571283" y="3871917"/>
            <a:chExt cx="2259016" cy="2092320"/>
          </a:xfrm>
        </p:grpSpPr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59F6377A-4578-F195-3F64-D22E8D4453FA}"/>
                </a:ext>
              </a:extLst>
            </p:cNvPr>
            <p:cNvSpPr/>
            <p:nvPr/>
          </p:nvSpPr>
          <p:spPr>
            <a:xfrm>
              <a:off x="11571283" y="3883027"/>
              <a:ext cx="2259016" cy="20812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9"/>
                <a:gd name="f7" fmla="val 552"/>
                <a:gd name="f8" fmla="val 113"/>
                <a:gd name="f9" fmla="val 51"/>
                <a:gd name="f10" fmla="val 134"/>
                <a:gd name="f11" fmla="val 13"/>
                <a:gd name="f12" fmla="val 168"/>
                <a:gd name="f13" fmla="val 208"/>
                <a:gd name="f14" fmla="val 250"/>
                <a:gd name="f15" fmla="val 27"/>
                <a:gd name="f16" fmla="val 275"/>
                <a:gd name="f17" fmla="val 67"/>
                <a:gd name="f18" fmla="val 269"/>
                <a:gd name="f19" fmla="val 108"/>
                <a:gd name="f20" fmla="val 263"/>
                <a:gd name="f21" fmla="val 140"/>
                <a:gd name="f22" fmla="val 249"/>
                <a:gd name="f23" fmla="val 228"/>
                <a:gd name="f24" fmla="val 193"/>
                <a:gd name="f25" fmla="val 215"/>
                <a:gd name="f26" fmla="val 207"/>
                <a:gd name="f27" fmla="val 196"/>
                <a:gd name="f28" fmla="val 224"/>
                <a:gd name="f29" fmla="val 206"/>
                <a:gd name="f30" fmla="val 245"/>
                <a:gd name="f31" fmla="val 216"/>
                <a:gd name="f32" fmla="val 267"/>
                <a:gd name="f33" fmla="val 241"/>
                <a:gd name="f34" fmla="val 261"/>
                <a:gd name="f35" fmla="val 262"/>
                <a:gd name="f36" fmla="val 306"/>
                <a:gd name="f37" fmla="val 260"/>
                <a:gd name="f38" fmla="val 351"/>
                <a:gd name="f39" fmla="val 247"/>
                <a:gd name="f40" fmla="val 397"/>
                <a:gd name="f41" fmla="val 256"/>
                <a:gd name="f42" fmla="val 404"/>
                <a:gd name="f43" fmla="val 258"/>
                <a:gd name="f44" fmla="val 412"/>
                <a:gd name="f45" fmla="val 257"/>
                <a:gd name="f46" fmla="val 420"/>
                <a:gd name="f47" fmla="val 259"/>
                <a:gd name="f48" fmla="val 481"/>
                <a:gd name="f49" fmla="val 271"/>
                <a:gd name="f50" fmla="val 510"/>
                <a:gd name="f51" fmla="val 544"/>
                <a:gd name="f52" fmla="val 553"/>
                <a:gd name="f53" fmla="val 194"/>
                <a:gd name="f54" fmla="val 559"/>
                <a:gd name="f55" fmla="val 177"/>
                <a:gd name="f56" fmla="val 579"/>
                <a:gd name="f57" fmla="val 183"/>
                <a:gd name="f58" fmla="val 190"/>
                <a:gd name="f59" fmla="val 597"/>
                <a:gd name="f60" fmla="val 209"/>
                <a:gd name="f61" fmla="val 225"/>
                <a:gd name="f62" fmla="val 233"/>
                <a:gd name="f63" fmla="val 596"/>
                <a:gd name="f64" fmla="val 243"/>
                <a:gd name="f65" fmla="val 592"/>
                <a:gd name="f66" fmla="val 571"/>
                <a:gd name="f67" fmla="val 287"/>
                <a:gd name="f68" fmla="val 563"/>
                <a:gd name="f69" fmla="val 327"/>
                <a:gd name="f70" fmla="val 551"/>
                <a:gd name="f71" fmla="val 366"/>
                <a:gd name="f72" fmla="val 520"/>
                <a:gd name="f73" fmla="val 468"/>
                <a:gd name="f74" fmla="val 421"/>
                <a:gd name="f75" fmla="val 541"/>
                <a:gd name="f76" fmla="val 314"/>
                <a:gd name="f77" fmla="val 548"/>
                <a:gd name="f78" fmla="val 265"/>
                <a:gd name="f79" fmla="val 167"/>
                <a:gd name="f80" fmla="val 540"/>
                <a:gd name="f81" fmla="val 54"/>
                <a:gd name="f82" fmla="val 516"/>
                <a:gd name="f83" fmla="val 422"/>
                <a:gd name="f84" fmla="val 28"/>
                <a:gd name="f85" fmla="val 303"/>
                <a:gd name="f86" fmla="val 39"/>
                <a:gd name="f87" fmla="val 56"/>
                <a:gd name="f88" fmla="val 74"/>
                <a:gd name="f89" fmla="val 172"/>
                <a:gd name="f90" fmla="val 85"/>
                <a:gd name="f91" fmla="val 147"/>
                <a:gd name="f92" fmla="val 96"/>
                <a:gd name="f93" fmla="val 122"/>
                <a:gd name="f94" fmla="val 97"/>
                <a:gd name="f95" fmla="val 95"/>
                <a:gd name="f96" fmla="val 100"/>
                <a:gd name="f97" fmla="val 114"/>
                <a:gd name="f98" fmla="val 87"/>
                <a:gd name="f99" fmla="val 117"/>
                <a:gd name="f100" fmla="val 77"/>
                <a:gd name="f101" fmla="val 123"/>
                <a:gd name="f102" fmla="val 60"/>
                <a:gd name="f103" fmla="+- 0 0 -90"/>
                <a:gd name="f104" fmla="*/ f3 1 599"/>
                <a:gd name="f105" fmla="*/ f4 1 552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599"/>
                <a:gd name="f114" fmla="*/ f110 1 552"/>
                <a:gd name="f115" fmla="*/ 113 f111 1"/>
                <a:gd name="f116" fmla="*/ 51 f110 1"/>
                <a:gd name="f117" fmla="*/ 208 f111 1"/>
                <a:gd name="f118" fmla="*/ 13 f110 1"/>
                <a:gd name="f119" fmla="*/ 269 f111 1"/>
                <a:gd name="f120" fmla="*/ 108 f110 1"/>
                <a:gd name="f121" fmla="*/ 228 f111 1"/>
                <a:gd name="f122" fmla="*/ 193 f110 1"/>
                <a:gd name="f123" fmla="*/ 206 f111 1"/>
                <a:gd name="f124" fmla="*/ 245 f110 1"/>
                <a:gd name="f125" fmla="*/ 261 f111 1"/>
                <a:gd name="f126" fmla="*/ 262 f110 1"/>
                <a:gd name="f127" fmla="*/ 397 f111 1"/>
                <a:gd name="f128" fmla="*/ 256 f110 1"/>
                <a:gd name="f129" fmla="*/ 420 f111 1"/>
                <a:gd name="f130" fmla="*/ 259 f110 1"/>
                <a:gd name="f131" fmla="*/ 544 f111 1"/>
                <a:gd name="f132" fmla="*/ 207 f110 1"/>
                <a:gd name="f133" fmla="*/ 579 f111 1"/>
                <a:gd name="f134" fmla="*/ 183 f110 1"/>
                <a:gd name="f135" fmla="*/ 597 f111 1"/>
                <a:gd name="f136" fmla="*/ 225 f110 1"/>
                <a:gd name="f137" fmla="*/ 592 f111 1"/>
                <a:gd name="f138" fmla="*/ 250 f110 1"/>
                <a:gd name="f139" fmla="*/ 551 f111 1"/>
                <a:gd name="f140" fmla="*/ 366 f110 1"/>
                <a:gd name="f141" fmla="*/ 314 f111 1"/>
                <a:gd name="f142" fmla="*/ 548 f110 1"/>
                <a:gd name="f143" fmla="*/ 167 f111 1"/>
                <a:gd name="f144" fmla="*/ 540 f110 1"/>
                <a:gd name="f145" fmla="*/ 28 f111 1"/>
                <a:gd name="f146" fmla="*/ 303 f110 1"/>
                <a:gd name="f147" fmla="*/ 74 f111 1"/>
                <a:gd name="f148" fmla="*/ 172 f110 1"/>
                <a:gd name="f149" fmla="*/ 97 f111 1"/>
                <a:gd name="f150" fmla="*/ 95 f110 1"/>
                <a:gd name="f151" fmla="*/ 117 f111 1"/>
                <a:gd name="f152" fmla="*/ 77 f110 1"/>
                <a:gd name="f153" fmla="+- f112 0 f1"/>
                <a:gd name="f154" fmla="*/ f115 1 599"/>
                <a:gd name="f155" fmla="*/ f116 1 552"/>
                <a:gd name="f156" fmla="*/ f117 1 599"/>
                <a:gd name="f157" fmla="*/ f118 1 552"/>
                <a:gd name="f158" fmla="*/ f119 1 599"/>
                <a:gd name="f159" fmla="*/ f120 1 552"/>
                <a:gd name="f160" fmla="*/ f121 1 599"/>
                <a:gd name="f161" fmla="*/ f122 1 552"/>
                <a:gd name="f162" fmla="*/ f123 1 599"/>
                <a:gd name="f163" fmla="*/ f124 1 552"/>
                <a:gd name="f164" fmla="*/ f125 1 599"/>
                <a:gd name="f165" fmla="*/ f126 1 552"/>
                <a:gd name="f166" fmla="*/ f127 1 599"/>
                <a:gd name="f167" fmla="*/ f128 1 552"/>
                <a:gd name="f168" fmla="*/ f129 1 599"/>
                <a:gd name="f169" fmla="*/ f130 1 552"/>
                <a:gd name="f170" fmla="*/ f131 1 599"/>
                <a:gd name="f171" fmla="*/ f132 1 552"/>
                <a:gd name="f172" fmla="*/ f133 1 599"/>
                <a:gd name="f173" fmla="*/ f134 1 552"/>
                <a:gd name="f174" fmla="*/ f135 1 599"/>
                <a:gd name="f175" fmla="*/ f136 1 552"/>
                <a:gd name="f176" fmla="*/ f137 1 599"/>
                <a:gd name="f177" fmla="*/ f138 1 552"/>
                <a:gd name="f178" fmla="*/ f139 1 599"/>
                <a:gd name="f179" fmla="*/ f140 1 552"/>
                <a:gd name="f180" fmla="*/ f141 1 599"/>
                <a:gd name="f181" fmla="*/ f142 1 552"/>
                <a:gd name="f182" fmla="*/ f143 1 599"/>
                <a:gd name="f183" fmla="*/ f144 1 552"/>
                <a:gd name="f184" fmla="*/ f145 1 599"/>
                <a:gd name="f185" fmla="*/ f146 1 552"/>
                <a:gd name="f186" fmla="*/ f147 1 599"/>
                <a:gd name="f187" fmla="*/ f148 1 552"/>
                <a:gd name="f188" fmla="*/ f149 1 599"/>
                <a:gd name="f189" fmla="*/ f150 1 552"/>
                <a:gd name="f190" fmla="*/ f151 1 599"/>
                <a:gd name="f191" fmla="*/ f152 1 552"/>
                <a:gd name="f192" fmla="*/ 0 1 f113"/>
                <a:gd name="f193" fmla="*/ f107 1 f113"/>
                <a:gd name="f194" fmla="*/ 0 1 f114"/>
                <a:gd name="f195" fmla="*/ f108 1 f114"/>
                <a:gd name="f196" fmla="*/ f154 1 f113"/>
                <a:gd name="f197" fmla="*/ f155 1 f114"/>
                <a:gd name="f198" fmla="*/ f156 1 f113"/>
                <a:gd name="f199" fmla="*/ f157 1 f114"/>
                <a:gd name="f200" fmla="*/ f158 1 f113"/>
                <a:gd name="f201" fmla="*/ f159 1 f114"/>
                <a:gd name="f202" fmla="*/ f160 1 f113"/>
                <a:gd name="f203" fmla="*/ f161 1 f114"/>
                <a:gd name="f204" fmla="*/ f162 1 f113"/>
                <a:gd name="f205" fmla="*/ f163 1 f114"/>
                <a:gd name="f206" fmla="*/ f164 1 f113"/>
                <a:gd name="f207" fmla="*/ f165 1 f114"/>
                <a:gd name="f208" fmla="*/ f166 1 f113"/>
                <a:gd name="f209" fmla="*/ f167 1 f114"/>
                <a:gd name="f210" fmla="*/ f168 1 f113"/>
                <a:gd name="f211" fmla="*/ f169 1 f114"/>
                <a:gd name="f212" fmla="*/ f170 1 f113"/>
                <a:gd name="f213" fmla="*/ f171 1 f114"/>
                <a:gd name="f214" fmla="*/ f172 1 f113"/>
                <a:gd name="f215" fmla="*/ f173 1 f114"/>
                <a:gd name="f216" fmla="*/ f174 1 f113"/>
                <a:gd name="f217" fmla="*/ f175 1 f114"/>
                <a:gd name="f218" fmla="*/ f176 1 f113"/>
                <a:gd name="f219" fmla="*/ f177 1 f114"/>
                <a:gd name="f220" fmla="*/ f178 1 f113"/>
                <a:gd name="f221" fmla="*/ f179 1 f114"/>
                <a:gd name="f222" fmla="*/ f180 1 f113"/>
                <a:gd name="f223" fmla="*/ f181 1 f114"/>
                <a:gd name="f224" fmla="*/ f182 1 f113"/>
                <a:gd name="f225" fmla="*/ f183 1 f114"/>
                <a:gd name="f226" fmla="*/ f184 1 f113"/>
                <a:gd name="f227" fmla="*/ f185 1 f114"/>
                <a:gd name="f228" fmla="*/ f186 1 f113"/>
                <a:gd name="f229" fmla="*/ f187 1 f114"/>
                <a:gd name="f230" fmla="*/ f188 1 f113"/>
                <a:gd name="f231" fmla="*/ f189 1 f114"/>
                <a:gd name="f232" fmla="*/ f190 1 f113"/>
                <a:gd name="f233" fmla="*/ f191 1 f114"/>
                <a:gd name="f234" fmla="*/ f192 f104 1"/>
                <a:gd name="f235" fmla="*/ f193 f104 1"/>
                <a:gd name="f236" fmla="*/ f195 f105 1"/>
                <a:gd name="f237" fmla="*/ f194 f105 1"/>
                <a:gd name="f238" fmla="*/ f196 f104 1"/>
                <a:gd name="f239" fmla="*/ f197 f105 1"/>
                <a:gd name="f240" fmla="*/ f198 f104 1"/>
                <a:gd name="f241" fmla="*/ f199 f105 1"/>
                <a:gd name="f242" fmla="*/ f200 f104 1"/>
                <a:gd name="f243" fmla="*/ f201 f105 1"/>
                <a:gd name="f244" fmla="*/ f202 f104 1"/>
                <a:gd name="f245" fmla="*/ f203 f105 1"/>
                <a:gd name="f246" fmla="*/ f204 f104 1"/>
                <a:gd name="f247" fmla="*/ f205 f105 1"/>
                <a:gd name="f248" fmla="*/ f206 f104 1"/>
                <a:gd name="f249" fmla="*/ f207 f105 1"/>
                <a:gd name="f250" fmla="*/ f208 f104 1"/>
                <a:gd name="f251" fmla="*/ f209 f105 1"/>
                <a:gd name="f252" fmla="*/ f210 f104 1"/>
                <a:gd name="f253" fmla="*/ f211 f105 1"/>
                <a:gd name="f254" fmla="*/ f212 f104 1"/>
                <a:gd name="f255" fmla="*/ f213 f105 1"/>
                <a:gd name="f256" fmla="*/ f214 f104 1"/>
                <a:gd name="f257" fmla="*/ f215 f105 1"/>
                <a:gd name="f258" fmla="*/ f216 f104 1"/>
                <a:gd name="f259" fmla="*/ f217 f105 1"/>
                <a:gd name="f260" fmla="*/ f218 f104 1"/>
                <a:gd name="f261" fmla="*/ f219 f105 1"/>
                <a:gd name="f262" fmla="*/ f220 f104 1"/>
                <a:gd name="f263" fmla="*/ f221 f105 1"/>
                <a:gd name="f264" fmla="*/ f222 f104 1"/>
                <a:gd name="f265" fmla="*/ f223 f105 1"/>
                <a:gd name="f266" fmla="*/ f224 f104 1"/>
                <a:gd name="f267" fmla="*/ f225 f105 1"/>
                <a:gd name="f268" fmla="*/ f226 f104 1"/>
                <a:gd name="f269" fmla="*/ f227 f105 1"/>
                <a:gd name="f270" fmla="*/ f228 f104 1"/>
                <a:gd name="f271" fmla="*/ f229 f105 1"/>
                <a:gd name="f272" fmla="*/ f230 f104 1"/>
                <a:gd name="f273" fmla="*/ f231 f105 1"/>
                <a:gd name="f274" fmla="*/ f232 f104 1"/>
                <a:gd name="f275" fmla="*/ f233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38" y="f239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4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61"/>
                </a:cxn>
                <a:cxn ang="f153">
                  <a:pos x="f262" y="f263"/>
                </a:cxn>
                <a:cxn ang="f153">
                  <a:pos x="f264" y="f265"/>
                </a:cxn>
                <a:cxn ang="f153">
                  <a:pos x="f266" y="f267"/>
                </a:cxn>
                <a:cxn ang="f153">
                  <a:pos x="f268" y="f269"/>
                </a:cxn>
                <a:cxn ang="f153">
                  <a:pos x="f270" y="f271"/>
                </a:cxn>
                <a:cxn ang="f153">
                  <a:pos x="f272" y="f273"/>
                </a:cxn>
                <a:cxn ang="f153">
                  <a:pos x="f274" y="f275"/>
                </a:cxn>
                <a:cxn ang="f153">
                  <a:pos x="f238" y="f239"/>
                </a:cxn>
              </a:cxnLst>
              <a:rect l="f234" t="f237" r="f235" b="f236"/>
              <a:pathLst>
                <a:path w="599" h="552">
                  <a:moveTo>
                    <a:pt x="f8" y="f9"/>
                  </a:moveTo>
                  <a:cubicBezTo>
                    <a:pt x="f10" y="f11"/>
                    <a:pt x="f12" y="f5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7"/>
                    <a:pt x="f51" y="f26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6" y="f58"/>
                    <a:pt x="f59" y="f60"/>
                    <a:pt x="f59" y="f61"/>
                  </a:cubicBezTo>
                  <a:cubicBezTo>
                    <a:pt x="f59" y="f62"/>
                    <a:pt x="f63" y="f64"/>
                    <a:pt x="f65" y="f14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"/>
                    <a:pt x="f25" y="f70"/>
                    <a:pt x="f79" y="f80"/>
                  </a:cubicBezTo>
                  <a:cubicBezTo>
                    <a:pt x="f81" y="f82"/>
                    <a:pt x="f5" y="f83"/>
                    <a:pt x="f84" y="f85"/>
                  </a:cubicBezTo>
                  <a:cubicBezTo>
                    <a:pt x="f86" y="f43"/>
                    <a:pt x="f87" y="f25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0"/>
                    <a:pt x="f97" y="f98"/>
                    <a:pt x="f99" y="f100"/>
                  </a:cubicBezTo>
                  <a:cubicBezTo>
                    <a:pt x="f101" y="f17"/>
                    <a:pt x="f8" y="f102"/>
                    <a:pt x="f8" y="f9"/>
                  </a:cubicBezTo>
                  <a:close/>
                </a:path>
              </a:pathLst>
            </a:custGeom>
            <a:solidFill>
              <a:srgbClr val="FAC9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696AC3A0-A564-CD7D-464B-62A22F7C82ED}"/>
                </a:ext>
              </a:extLst>
            </p:cNvPr>
            <p:cNvSpPr/>
            <p:nvPr/>
          </p:nvSpPr>
          <p:spPr>
            <a:xfrm>
              <a:off x="11642726" y="3871917"/>
              <a:ext cx="422279" cy="358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5"/>
                <a:gd name="f8" fmla="val 94"/>
                <a:gd name="f9" fmla="val 54"/>
                <a:gd name="f10" fmla="val 108"/>
                <a:gd name="f11" fmla="val 60"/>
                <a:gd name="f12" fmla="val 70"/>
                <a:gd name="f13" fmla="val 105"/>
                <a:gd name="f14" fmla="val 84"/>
                <a:gd name="f15" fmla="val 75"/>
                <a:gd name="f16" fmla="val 48"/>
                <a:gd name="f17" fmla="val 93"/>
                <a:gd name="f18" fmla="val 23"/>
                <a:gd name="f19" fmla="val 71"/>
                <a:gd name="f20" fmla="val 19"/>
                <a:gd name="f21" fmla="val 55"/>
                <a:gd name="f22" fmla="val 45"/>
                <a:gd name="f23" fmla="val 6"/>
                <a:gd name="f24" fmla="val 24"/>
                <a:gd name="f25" fmla="val 8"/>
                <a:gd name="f26" fmla="val 15"/>
                <a:gd name="f27" fmla="val 13"/>
                <a:gd name="f28" fmla="val 21"/>
                <a:gd name="f29" fmla="val 4"/>
                <a:gd name="f30" fmla="val 31"/>
                <a:gd name="f31" fmla="val 34"/>
                <a:gd name="f32" fmla="val 10"/>
                <a:gd name="f33" fmla="val 39"/>
                <a:gd name="f34" fmla="val 53"/>
                <a:gd name="f35" fmla="val 69"/>
                <a:gd name="f36" fmla="val 50"/>
                <a:gd name="f37" fmla="+- 0 0 -90"/>
                <a:gd name="f38" fmla="*/ f3 1 112"/>
                <a:gd name="f39" fmla="*/ f4 1 9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2"/>
                <a:gd name="f48" fmla="*/ f44 1 95"/>
                <a:gd name="f49" fmla="*/ 94 f45 1"/>
                <a:gd name="f50" fmla="*/ 54 f44 1"/>
                <a:gd name="f51" fmla="*/ 105 f45 1"/>
                <a:gd name="f52" fmla="*/ 84 f44 1"/>
                <a:gd name="f53" fmla="*/ 23 f45 1"/>
                <a:gd name="f54" fmla="*/ 71 f44 1"/>
                <a:gd name="f55" fmla="*/ 6 f45 1"/>
                <a:gd name="f56" fmla="*/ 24 f44 1"/>
                <a:gd name="f57" fmla="*/ 21 f45 1"/>
                <a:gd name="f58" fmla="*/ 4 f44 1"/>
                <a:gd name="f59" fmla="*/ 39 f45 1"/>
                <a:gd name="f60" fmla="*/ 15 f44 1"/>
                <a:gd name="f61" fmla="+- f46 0 f1"/>
                <a:gd name="f62" fmla="*/ f49 1 112"/>
                <a:gd name="f63" fmla="*/ f50 1 95"/>
                <a:gd name="f64" fmla="*/ f51 1 112"/>
                <a:gd name="f65" fmla="*/ f52 1 95"/>
                <a:gd name="f66" fmla="*/ f53 1 112"/>
                <a:gd name="f67" fmla="*/ f54 1 95"/>
                <a:gd name="f68" fmla="*/ f55 1 112"/>
                <a:gd name="f69" fmla="*/ f56 1 95"/>
                <a:gd name="f70" fmla="*/ f57 1 112"/>
                <a:gd name="f71" fmla="*/ f58 1 95"/>
                <a:gd name="f72" fmla="*/ f59 1 112"/>
                <a:gd name="f73" fmla="*/ f60 1 9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112" h="95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5" y="f26"/>
                    <a:pt x="f27" y="f25"/>
                    <a:pt x="f28" y="f29"/>
                  </a:cubicBezTo>
                  <a:cubicBezTo>
                    <a:pt x="f30" y="f5"/>
                    <a:pt x="f31" y="f32"/>
                    <a:pt x="f33" y="f26"/>
                  </a:cubicBezTo>
                  <a:cubicBezTo>
                    <a:pt x="f34" y="f31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EE74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7CA9BAE3-AB04-3360-1B3C-F696290DA2F6}"/>
                </a:ext>
              </a:extLst>
            </p:cNvPr>
            <p:cNvSpPr/>
            <p:nvPr/>
          </p:nvSpPr>
          <p:spPr>
            <a:xfrm>
              <a:off x="11653835" y="4140202"/>
              <a:ext cx="38417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33"/>
                <a:gd name="f8" fmla="val 20"/>
                <a:gd name="f9" fmla="val 47"/>
                <a:gd name="f10" fmla="val 6"/>
                <a:gd name="f11" fmla="val 73"/>
                <a:gd name="f12" fmla="val 18"/>
                <a:gd name="f13" fmla="val 13"/>
                <a:gd name="f14" fmla="val 98"/>
                <a:gd name="f15" fmla="val 28"/>
                <a:gd name="f16" fmla="val 85"/>
                <a:gd name="f17" fmla="val 24"/>
                <a:gd name="f18" fmla="val 75"/>
                <a:gd name="f19" fmla="val 27"/>
                <a:gd name="f20" fmla="val 57"/>
                <a:gd name="f21" fmla="val 23"/>
                <a:gd name="f22" fmla="val 41"/>
                <a:gd name="f23" fmla="val 32"/>
                <a:gd name="f24" fmla="val 14"/>
                <a:gd name="f25" fmla="val 5"/>
                <a:gd name="f26" fmla="val 3"/>
                <a:gd name="f27" fmla="val 17"/>
                <a:gd name="f28" fmla="val 4"/>
                <a:gd name="f29" fmla="val 10"/>
                <a:gd name="f30" fmla="val 1"/>
                <a:gd name="f31" fmla="+- 0 0 -90"/>
                <a:gd name="f32" fmla="*/ f3 1 102"/>
                <a:gd name="f33" fmla="*/ f4 1 3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02"/>
                <a:gd name="f42" fmla="*/ f38 1 33"/>
                <a:gd name="f43" fmla="*/ 20 f39 1"/>
                <a:gd name="f44" fmla="*/ 0 f38 1"/>
                <a:gd name="f45" fmla="*/ 102 f39 1"/>
                <a:gd name="f46" fmla="*/ 13 f38 1"/>
                <a:gd name="f47" fmla="*/ 75 f39 1"/>
                <a:gd name="f48" fmla="*/ 27 f38 1"/>
                <a:gd name="f49" fmla="*/ 24 f39 1"/>
                <a:gd name="f50" fmla="*/ 32 f38 1"/>
                <a:gd name="f51" fmla="*/ 3 f39 1"/>
                <a:gd name="f52" fmla="*/ 17 f38 1"/>
                <a:gd name="f53" fmla="+- f40 0 f1"/>
                <a:gd name="f54" fmla="*/ f43 1 102"/>
                <a:gd name="f55" fmla="*/ f44 1 33"/>
                <a:gd name="f56" fmla="*/ f45 1 102"/>
                <a:gd name="f57" fmla="*/ f46 1 33"/>
                <a:gd name="f58" fmla="*/ f47 1 102"/>
                <a:gd name="f59" fmla="*/ f48 1 33"/>
                <a:gd name="f60" fmla="*/ f49 1 102"/>
                <a:gd name="f61" fmla="*/ f50 1 33"/>
                <a:gd name="f62" fmla="*/ f51 1 102"/>
                <a:gd name="f63" fmla="*/ f52 1 33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102" h="3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17" y="f23"/>
                  </a:cubicBezTo>
                  <a:cubicBezTo>
                    <a:pt x="f24" y="f23"/>
                    <a:pt x="f25" y="f15"/>
                    <a:pt x="f26" y="f27"/>
                  </a:cubicBezTo>
                  <a:cubicBezTo>
                    <a:pt x="f5" y="f28"/>
                    <a:pt x="f29" y="f30"/>
                    <a:pt x="f8" y="f5"/>
                  </a:cubicBezTo>
                  <a:close/>
                </a:path>
              </a:pathLst>
            </a:custGeom>
            <a:solidFill>
              <a:srgbClr val="EA56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F3306137-705A-4C7B-C555-F1252DC7FF5C}"/>
                </a:ext>
              </a:extLst>
            </p:cNvPr>
            <p:cNvSpPr/>
            <p:nvPr/>
          </p:nvSpPr>
          <p:spPr>
            <a:xfrm>
              <a:off x="12339635" y="5153028"/>
              <a:ext cx="74295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115"/>
                <a:gd name="f8" fmla="val 165"/>
                <a:gd name="f9" fmla="val 38"/>
                <a:gd name="f10" fmla="val 173"/>
                <a:gd name="f11" fmla="val 49"/>
                <a:gd name="f12" fmla="val 33"/>
                <a:gd name="f13" fmla="val 194"/>
                <a:gd name="f14" fmla="val 191"/>
                <a:gd name="f15" fmla="val 69"/>
                <a:gd name="f16" fmla="val 167"/>
                <a:gd name="f17" fmla="val 54"/>
                <a:gd name="f18" fmla="val 154"/>
                <a:gd name="f19" fmla="val 61"/>
                <a:gd name="f20" fmla="val 156"/>
                <a:gd name="f21" fmla="val 72"/>
                <a:gd name="f22" fmla="val 169"/>
                <a:gd name="f23" fmla="val 67"/>
                <a:gd name="f24" fmla="val 174"/>
                <a:gd name="f25" fmla="val 76"/>
                <a:gd name="f26" fmla="val 161"/>
                <a:gd name="f27" fmla="val 90"/>
                <a:gd name="f28" fmla="val 144"/>
                <a:gd name="f29" fmla="val 79"/>
                <a:gd name="f30" fmla="val 129"/>
                <a:gd name="f31" fmla="val 131"/>
                <a:gd name="f32" fmla="val 91"/>
                <a:gd name="f33" fmla="val 85"/>
                <a:gd name="f34" fmla="val 151"/>
                <a:gd name="f35" fmla="val 93"/>
                <a:gd name="f36" fmla="val 116"/>
                <a:gd name="f37" fmla="val 106"/>
                <a:gd name="f38" fmla="val 83"/>
                <a:gd name="f39" fmla="val 48"/>
                <a:gd name="f40" fmla="val 105"/>
                <a:gd name="f41" fmla="val 19"/>
                <a:gd name="f42" fmla="val 96"/>
                <a:gd name="f43" fmla="val 73"/>
                <a:gd name="f44" fmla="val 3"/>
                <a:gd name="f45" fmla="val 7"/>
                <a:gd name="f46" fmla="val 22"/>
                <a:gd name="f47" fmla="val 30"/>
                <a:gd name="f48" fmla="val 1"/>
                <a:gd name="f49" fmla="val 78"/>
                <a:gd name="f50" fmla="val 94"/>
                <a:gd name="f51" fmla="val 110"/>
                <a:gd name="f52" fmla="val 130"/>
                <a:gd name="f53" fmla="val 11"/>
                <a:gd name="f54" fmla="val 150"/>
                <a:gd name="f55" fmla="val 14"/>
                <a:gd name="f56" fmla="val 170"/>
                <a:gd name="f57" fmla="val 13"/>
                <a:gd name="f58" fmla="val 179"/>
                <a:gd name="f59" fmla="val 12"/>
                <a:gd name="f60" fmla="val 192"/>
                <a:gd name="f61" fmla="val 193"/>
                <a:gd name="f62" fmla="val 24"/>
                <a:gd name="f63" fmla="val 36"/>
                <a:gd name="f64" fmla="val 181"/>
                <a:gd name="f65" fmla="val 35"/>
                <a:gd name="f66" fmla="val 168"/>
                <a:gd name="f67" fmla="+- 0 0 -90"/>
                <a:gd name="f68" fmla="*/ f3 1 197"/>
                <a:gd name="f69" fmla="*/ f4 1 11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97"/>
                <a:gd name="f78" fmla="*/ f74 1 115"/>
                <a:gd name="f79" fmla="*/ 165 f75 1"/>
                <a:gd name="f80" fmla="*/ 38 f74 1"/>
                <a:gd name="f81" fmla="*/ 194 f75 1"/>
                <a:gd name="f82" fmla="*/ 49 f74 1"/>
                <a:gd name="f83" fmla="*/ 154 f75 1"/>
                <a:gd name="f84" fmla="*/ 61 f74 1"/>
                <a:gd name="f85" fmla="*/ 174 f75 1"/>
                <a:gd name="f86" fmla="*/ 76 f74 1"/>
                <a:gd name="f87" fmla="*/ 129 f75 1"/>
                <a:gd name="f88" fmla="*/ 79 f74 1"/>
                <a:gd name="f89" fmla="*/ 151 f75 1"/>
                <a:gd name="f90" fmla="*/ 93 f74 1"/>
                <a:gd name="f91" fmla="*/ 48 f75 1"/>
                <a:gd name="f92" fmla="*/ 105 f74 1"/>
                <a:gd name="f93" fmla="*/ 3 f75 1"/>
                <a:gd name="f94" fmla="*/ 48 f74 1"/>
                <a:gd name="f95" fmla="*/ 61 f75 1"/>
                <a:gd name="f96" fmla="*/ 1 f74 1"/>
                <a:gd name="f97" fmla="*/ 110 f75 1"/>
                <a:gd name="f98" fmla="*/ 7 f74 1"/>
                <a:gd name="f99" fmla="*/ 170 f75 1"/>
                <a:gd name="f100" fmla="*/ 13 f74 1"/>
                <a:gd name="f101" fmla="*/ 193 f75 1"/>
                <a:gd name="f102" fmla="*/ 24 f74 1"/>
                <a:gd name="f103" fmla="*/ 173 f75 1"/>
                <a:gd name="f104" fmla="*/ 36 f74 1"/>
                <a:gd name="f105" fmla="+- f76 0 f1"/>
                <a:gd name="f106" fmla="*/ f79 1 197"/>
                <a:gd name="f107" fmla="*/ f80 1 115"/>
                <a:gd name="f108" fmla="*/ f81 1 197"/>
                <a:gd name="f109" fmla="*/ f82 1 115"/>
                <a:gd name="f110" fmla="*/ f83 1 197"/>
                <a:gd name="f111" fmla="*/ f84 1 115"/>
                <a:gd name="f112" fmla="*/ f85 1 197"/>
                <a:gd name="f113" fmla="*/ f86 1 115"/>
                <a:gd name="f114" fmla="*/ f87 1 197"/>
                <a:gd name="f115" fmla="*/ f88 1 115"/>
                <a:gd name="f116" fmla="*/ f89 1 197"/>
                <a:gd name="f117" fmla="*/ f90 1 115"/>
                <a:gd name="f118" fmla="*/ f91 1 197"/>
                <a:gd name="f119" fmla="*/ f92 1 115"/>
                <a:gd name="f120" fmla="*/ f93 1 197"/>
                <a:gd name="f121" fmla="*/ f94 1 115"/>
                <a:gd name="f122" fmla="*/ f95 1 197"/>
                <a:gd name="f123" fmla="*/ f96 1 115"/>
                <a:gd name="f124" fmla="*/ f97 1 197"/>
                <a:gd name="f125" fmla="*/ f98 1 115"/>
                <a:gd name="f126" fmla="*/ f99 1 197"/>
                <a:gd name="f127" fmla="*/ f100 1 115"/>
                <a:gd name="f128" fmla="*/ f101 1 197"/>
                <a:gd name="f129" fmla="*/ f102 1 115"/>
                <a:gd name="f130" fmla="*/ f103 1 197"/>
                <a:gd name="f131" fmla="*/ f104 1 115"/>
                <a:gd name="f132" fmla="*/ 0 1 f77"/>
                <a:gd name="f133" fmla="*/ f71 1 f77"/>
                <a:gd name="f134" fmla="*/ 0 1 f78"/>
                <a:gd name="f135" fmla="*/ f72 1 f78"/>
                <a:gd name="f136" fmla="*/ f106 1 f77"/>
                <a:gd name="f137" fmla="*/ f107 1 f78"/>
                <a:gd name="f138" fmla="*/ f108 1 f77"/>
                <a:gd name="f139" fmla="*/ f109 1 f78"/>
                <a:gd name="f140" fmla="*/ f110 1 f77"/>
                <a:gd name="f141" fmla="*/ f111 1 f78"/>
                <a:gd name="f142" fmla="*/ f112 1 f77"/>
                <a:gd name="f143" fmla="*/ f113 1 f78"/>
                <a:gd name="f144" fmla="*/ f114 1 f77"/>
                <a:gd name="f145" fmla="*/ f115 1 f78"/>
                <a:gd name="f146" fmla="*/ f116 1 f77"/>
                <a:gd name="f147" fmla="*/ f117 1 f78"/>
                <a:gd name="f148" fmla="*/ f118 1 f77"/>
                <a:gd name="f149" fmla="*/ f119 1 f78"/>
                <a:gd name="f150" fmla="*/ f120 1 f77"/>
                <a:gd name="f151" fmla="*/ f121 1 f78"/>
                <a:gd name="f152" fmla="*/ f122 1 f77"/>
                <a:gd name="f153" fmla="*/ f123 1 f78"/>
                <a:gd name="f154" fmla="*/ f124 1 f77"/>
                <a:gd name="f155" fmla="*/ f125 1 f78"/>
                <a:gd name="f156" fmla="*/ f126 1 f77"/>
                <a:gd name="f157" fmla="*/ f127 1 f78"/>
                <a:gd name="f158" fmla="*/ f128 1 f77"/>
                <a:gd name="f159" fmla="*/ f129 1 f78"/>
                <a:gd name="f160" fmla="*/ f130 1 f77"/>
                <a:gd name="f161" fmla="*/ f131 1 f78"/>
                <a:gd name="f162" fmla="*/ f132 f68 1"/>
                <a:gd name="f163" fmla="*/ f133 f68 1"/>
                <a:gd name="f164" fmla="*/ f135 f69 1"/>
                <a:gd name="f165" fmla="*/ f134 f69 1"/>
                <a:gd name="f166" fmla="*/ f136 f68 1"/>
                <a:gd name="f167" fmla="*/ f137 f69 1"/>
                <a:gd name="f168" fmla="*/ f138 f68 1"/>
                <a:gd name="f169" fmla="*/ f139 f69 1"/>
                <a:gd name="f170" fmla="*/ f140 f68 1"/>
                <a:gd name="f171" fmla="*/ f141 f69 1"/>
                <a:gd name="f172" fmla="*/ f142 f68 1"/>
                <a:gd name="f173" fmla="*/ f143 f69 1"/>
                <a:gd name="f174" fmla="*/ f144 f68 1"/>
                <a:gd name="f175" fmla="*/ f145 f69 1"/>
                <a:gd name="f176" fmla="*/ f146 f68 1"/>
                <a:gd name="f177" fmla="*/ f147 f69 1"/>
                <a:gd name="f178" fmla="*/ f148 f68 1"/>
                <a:gd name="f179" fmla="*/ f149 f69 1"/>
                <a:gd name="f180" fmla="*/ f150 f68 1"/>
                <a:gd name="f181" fmla="*/ f151 f69 1"/>
                <a:gd name="f182" fmla="*/ f152 f68 1"/>
                <a:gd name="f183" fmla="*/ f153 f69 1"/>
                <a:gd name="f184" fmla="*/ f154 f68 1"/>
                <a:gd name="f185" fmla="*/ f155 f69 1"/>
                <a:gd name="f186" fmla="*/ f156 f68 1"/>
                <a:gd name="f187" fmla="*/ f157 f69 1"/>
                <a:gd name="f188" fmla="*/ f158 f68 1"/>
                <a:gd name="f189" fmla="*/ f159 f69 1"/>
                <a:gd name="f190" fmla="*/ f160 f68 1"/>
                <a:gd name="f191" fmla="*/ f16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86" y="f187"/>
                </a:cxn>
                <a:cxn ang="f105">
                  <a:pos x="f188" y="f189"/>
                </a:cxn>
                <a:cxn ang="f105">
                  <a:pos x="f190" y="f191"/>
                </a:cxn>
                <a:cxn ang="f105">
                  <a:pos x="f166" y="f167"/>
                </a:cxn>
              </a:cxnLst>
              <a:rect l="f162" t="f165" r="f163" b="f164"/>
              <a:pathLst>
                <a:path w="197" h="115">
                  <a:moveTo>
                    <a:pt x="f8" y="f9"/>
                  </a:moveTo>
                  <a:cubicBezTo>
                    <a:pt x="f10" y="f11"/>
                    <a:pt x="f6" y="f12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7"/>
                    <a:pt x="f39" y="f40"/>
                  </a:cubicBezTo>
                  <a:cubicBezTo>
                    <a:pt x="f41" y="f42"/>
                    <a:pt x="f5" y="f43"/>
                    <a:pt x="f44" y="f39"/>
                  </a:cubicBezTo>
                  <a:cubicBezTo>
                    <a:pt x="f45" y="f46"/>
                    <a:pt x="f47" y="f44"/>
                    <a:pt x="f19" y="f48"/>
                  </a:cubicBezTo>
                  <a:cubicBezTo>
                    <a:pt x="f49" y="f5"/>
                    <a:pt x="f50" y="f44"/>
                    <a:pt x="f51" y="f4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3"/>
                    <a:pt x="f61" y="f62"/>
                  </a:cubicBezTo>
                  <a:cubicBezTo>
                    <a:pt x="f61" y="f63"/>
                    <a:pt x="f64" y="f65"/>
                    <a:pt x="f10" y="f63"/>
                  </a:cubicBezTo>
                  <a:cubicBezTo>
                    <a:pt x="f56" y="f63"/>
                    <a:pt x="f66" y="f9"/>
                    <a:pt x="f8" y="f9"/>
                  </a:cubicBezTo>
                  <a:close/>
                </a:path>
              </a:pathLst>
            </a:custGeom>
            <a:solidFill>
              <a:srgbClr val="FEE27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EEBA3628-0C5B-CA0F-7A79-B1B960BFB822}"/>
                </a:ext>
              </a:extLst>
            </p:cNvPr>
            <p:cNvSpPr/>
            <p:nvPr/>
          </p:nvSpPr>
          <p:spPr>
            <a:xfrm>
              <a:off x="12125328" y="4097334"/>
              <a:ext cx="128592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0"/>
                <a:gd name="f8" fmla="val 13"/>
                <a:gd name="f9" fmla="val 1"/>
                <a:gd name="f10" fmla="val 22"/>
                <a:gd name="f11" fmla="val 16"/>
                <a:gd name="f12" fmla="val 2"/>
                <a:gd name="f13" fmla="val 4"/>
                <a:gd name="f14" fmla="val 9"/>
                <a:gd name="f15" fmla="val 20"/>
                <a:gd name="f16" fmla="val 27"/>
                <a:gd name="f17" fmla="val 3"/>
                <a:gd name="f18" fmla="val 32"/>
                <a:gd name="f19" fmla="val 12"/>
                <a:gd name="f20" fmla="val 25"/>
                <a:gd name="f21" fmla="+- 0 0 -90"/>
                <a:gd name="f22" fmla="*/ f3 1 34"/>
                <a:gd name="f23" fmla="*/ f4 1 3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4"/>
                <a:gd name="f32" fmla="*/ f28 1 30"/>
                <a:gd name="f33" fmla="*/ 13 f29 1"/>
                <a:gd name="f34" fmla="*/ 30 f28 1"/>
                <a:gd name="f35" fmla="*/ 1 f29 1"/>
                <a:gd name="f36" fmla="*/ 16 f28 1"/>
                <a:gd name="f37" fmla="*/ 20 f29 1"/>
                <a:gd name="f38" fmla="*/ 1 f28 1"/>
                <a:gd name="f39" fmla="*/ 32 f29 1"/>
                <a:gd name="f40" fmla="*/ 12 f28 1"/>
                <a:gd name="f41" fmla="+- f30 0 f1"/>
                <a:gd name="f42" fmla="*/ f33 1 34"/>
                <a:gd name="f43" fmla="*/ f34 1 30"/>
                <a:gd name="f44" fmla="*/ f35 1 34"/>
                <a:gd name="f45" fmla="*/ f36 1 30"/>
                <a:gd name="f46" fmla="*/ f37 1 34"/>
                <a:gd name="f47" fmla="*/ f38 1 30"/>
                <a:gd name="f48" fmla="*/ f39 1 34"/>
                <a:gd name="f49" fmla="*/ f40 1 30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34" h="30">
                  <a:moveTo>
                    <a:pt x="f8" y="f7"/>
                  </a:moveTo>
                  <a:cubicBezTo>
                    <a:pt x="f5" y="f7"/>
                    <a:pt x="f9" y="f10"/>
                    <a:pt x="f9" y="f11"/>
                  </a:cubicBezTo>
                  <a:cubicBezTo>
                    <a:pt x="f12" y="f13"/>
                    <a:pt x="f14" y="f5"/>
                    <a:pt x="f15" y="f9"/>
                  </a:cubicBezTo>
                  <a:cubicBezTo>
                    <a:pt x="f16" y="f12"/>
                    <a:pt x="f6" y="f17"/>
                    <a:pt x="f18" y="f19"/>
                  </a:cubicBezTo>
                  <a:cubicBezTo>
                    <a:pt x="f7" y="f20"/>
                    <a:pt x="f15" y="f16"/>
                    <a:pt x="f8" y="f7"/>
                  </a:cubicBezTo>
                  <a:close/>
                </a:path>
              </a:pathLst>
            </a:custGeom>
            <a:solidFill>
              <a:srgbClr val="5256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upo 27">
            <a:extLst>
              <a:ext uri="{FF2B5EF4-FFF2-40B4-BE49-F238E27FC236}">
                <a16:creationId xmlns:a16="http://schemas.microsoft.com/office/drawing/2014/main" id="{F7D931CA-954F-F532-2EEB-017F50995BD7}"/>
              </a:ext>
            </a:extLst>
          </p:cNvPr>
          <p:cNvGrpSpPr/>
          <p:nvPr/>
        </p:nvGrpSpPr>
        <p:grpSpPr>
          <a:xfrm>
            <a:off x="15028858" y="3884608"/>
            <a:ext cx="2259016" cy="2092330"/>
            <a:chOff x="15028858" y="3884608"/>
            <a:chExt cx="2259016" cy="2092330"/>
          </a:xfrm>
        </p:grpSpPr>
        <p:sp>
          <p:nvSpPr>
            <p:cNvPr id="36" name="Freeform 21">
              <a:extLst>
                <a:ext uri="{FF2B5EF4-FFF2-40B4-BE49-F238E27FC236}">
                  <a16:creationId xmlns:a16="http://schemas.microsoft.com/office/drawing/2014/main" id="{4F7A59F5-FD8A-5243-9510-20BC5076228D}"/>
                </a:ext>
              </a:extLst>
            </p:cNvPr>
            <p:cNvSpPr/>
            <p:nvPr/>
          </p:nvSpPr>
          <p:spPr>
            <a:xfrm>
              <a:off x="15028858" y="3895728"/>
              <a:ext cx="2259016" cy="20812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9"/>
                <a:gd name="f7" fmla="val 552"/>
                <a:gd name="f8" fmla="val 113"/>
                <a:gd name="f9" fmla="val 51"/>
                <a:gd name="f10" fmla="val 134"/>
                <a:gd name="f11" fmla="val 13"/>
                <a:gd name="f12" fmla="val 168"/>
                <a:gd name="f13" fmla="val 208"/>
                <a:gd name="f14" fmla="val 250"/>
                <a:gd name="f15" fmla="val 27"/>
                <a:gd name="f16" fmla="val 275"/>
                <a:gd name="f17" fmla="val 67"/>
                <a:gd name="f18" fmla="val 269"/>
                <a:gd name="f19" fmla="val 108"/>
                <a:gd name="f20" fmla="val 263"/>
                <a:gd name="f21" fmla="val 140"/>
                <a:gd name="f22" fmla="val 249"/>
                <a:gd name="f23" fmla="val 228"/>
                <a:gd name="f24" fmla="val 193"/>
                <a:gd name="f25" fmla="val 215"/>
                <a:gd name="f26" fmla="val 207"/>
                <a:gd name="f27" fmla="val 196"/>
                <a:gd name="f28" fmla="val 224"/>
                <a:gd name="f29" fmla="val 206"/>
                <a:gd name="f30" fmla="val 245"/>
                <a:gd name="f31" fmla="val 216"/>
                <a:gd name="f32" fmla="val 267"/>
                <a:gd name="f33" fmla="val 241"/>
                <a:gd name="f34" fmla="val 261"/>
                <a:gd name="f35" fmla="val 262"/>
                <a:gd name="f36" fmla="val 306"/>
                <a:gd name="f37" fmla="val 260"/>
                <a:gd name="f38" fmla="val 351"/>
                <a:gd name="f39" fmla="val 247"/>
                <a:gd name="f40" fmla="val 397"/>
                <a:gd name="f41" fmla="val 256"/>
                <a:gd name="f42" fmla="val 404"/>
                <a:gd name="f43" fmla="val 258"/>
                <a:gd name="f44" fmla="val 412"/>
                <a:gd name="f45" fmla="val 257"/>
                <a:gd name="f46" fmla="val 420"/>
                <a:gd name="f47" fmla="val 259"/>
                <a:gd name="f48" fmla="val 481"/>
                <a:gd name="f49" fmla="val 271"/>
                <a:gd name="f50" fmla="val 510"/>
                <a:gd name="f51" fmla="val 544"/>
                <a:gd name="f52" fmla="val 553"/>
                <a:gd name="f53" fmla="val 194"/>
                <a:gd name="f54" fmla="val 559"/>
                <a:gd name="f55" fmla="val 177"/>
                <a:gd name="f56" fmla="val 579"/>
                <a:gd name="f57" fmla="val 183"/>
                <a:gd name="f58" fmla="val 190"/>
                <a:gd name="f59" fmla="val 597"/>
                <a:gd name="f60" fmla="val 209"/>
                <a:gd name="f61" fmla="val 225"/>
                <a:gd name="f62" fmla="val 233"/>
                <a:gd name="f63" fmla="val 596"/>
                <a:gd name="f64" fmla="val 243"/>
                <a:gd name="f65" fmla="val 592"/>
                <a:gd name="f66" fmla="val 571"/>
                <a:gd name="f67" fmla="val 287"/>
                <a:gd name="f68" fmla="val 563"/>
                <a:gd name="f69" fmla="val 327"/>
                <a:gd name="f70" fmla="val 551"/>
                <a:gd name="f71" fmla="val 366"/>
                <a:gd name="f72" fmla="val 520"/>
                <a:gd name="f73" fmla="val 468"/>
                <a:gd name="f74" fmla="val 421"/>
                <a:gd name="f75" fmla="val 541"/>
                <a:gd name="f76" fmla="val 314"/>
                <a:gd name="f77" fmla="val 548"/>
                <a:gd name="f78" fmla="val 265"/>
                <a:gd name="f79" fmla="val 167"/>
                <a:gd name="f80" fmla="val 540"/>
                <a:gd name="f81" fmla="val 54"/>
                <a:gd name="f82" fmla="val 516"/>
                <a:gd name="f83" fmla="val 422"/>
                <a:gd name="f84" fmla="val 28"/>
                <a:gd name="f85" fmla="val 303"/>
                <a:gd name="f86" fmla="val 39"/>
                <a:gd name="f87" fmla="val 56"/>
                <a:gd name="f88" fmla="val 74"/>
                <a:gd name="f89" fmla="val 172"/>
                <a:gd name="f90" fmla="val 85"/>
                <a:gd name="f91" fmla="val 147"/>
                <a:gd name="f92" fmla="val 96"/>
                <a:gd name="f93" fmla="val 122"/>
                <a:gd name="f94" fmla="val 97"/>
                <a:gd name="f95" fmla="val 95"/>
                <a:gd name="f96" fmla="val 100"/>
                <a:gd name="f97" fmla="val 114"/>
                <a:gd name="f98" fmla="val 87"/>
                <a:gd name="f99" fmla="val 117"/>
                <a:gd name="f100" fmla="val 77"/>
                <a:gd name="f101" fmla="val 123"/>
                <a:gd name="f102" fmla="val 60"/>
                <a:gd name="f103" fmla="+- 0 0 -90"/>
                <a:gd name="f104" fmla="*/ f3 1 599"/>
                <a:gd name="f105" fmla="*/ f4 1 552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599"/>
                <a:gd name="f114" fmla="*/ f110 1 552"/>
                <a:gd name="f115" fmla="*/ 113 f111 1"/>
                <a:gd name="f116" fmla="*/ 51 f110 1"/>
                <a:gd name="f117" fmla="*/ 208 f111 1"/>
                <a:gd name="f118" fmla="*/ 13 f110 1"/>
                <a:gd name="f119" fmla="*/ 269 f111 1"/>
                <a:gd name="f120" fmla="*/ 108 f110 1"/>
                <a:gd name="f121" fmla="*/ 228 f111 1"/>
                <a:gd name="f122" fmla="*/ 193 f110 1"/>
                <a:gd name="f123" fmla="*/ 206 f111 1"/>
                <a:gd name="f124" fmla="*/ 245 f110 1"/>
                <a:gd name="f125" fmla="*/ 261 f111 1"/>
                <a:gd name="f126" fmla="*/ 262 f110 1"/>
                <a:gd name="f127" fmla="*/ 397 f111 1"/>
                <a:gd name="f128" fmla="*/ 256 f110 1"/>
                <a:gd name="f129" fmla="*/ 420 f111 1"/>
                <a:gd name="f130" fmla="*/ 259 f110 1"/>
                <a:gd name="f131" fmla="*/ 544 f111 1"/>
                <a:gd name="f132" fmla="*/ 207 f110 1"/>
                <a:gd name="f133" fmla="*/ 579 f111 1"/>
                <a:gd name="f134" fmla="*/ 183 f110 1"/>
                <a:gd name="f135" fmla="*/ 597 f111 1"/>
                <a:gd name="f136" fmla="*/ 225 f110 1"/>
                <a:gd name="f137" fmla="*/ 592 f111 1"/>
                <a:gd name="f138" fmla="*/ 250 f110 1"/>
                <a:gd name="f139" fmla="*/ 551 f111 1"/>
                <a:gd name="f140" fmla="*/ 366 f110 1"/>
                <a:gd name="f141" fmla="*/ 314 f111 1"/>
                <a:gd name="f142" fmla="*/ 548 f110 1"/>
                <a:gd name="f143" fmla="*/ 167 f111 1"/>
                <a:gd name="f144" fmla="*/ 540 f110 1"/>
                <a:gd name="f145" fmla="*/ 28 f111 1"/>
                <a:gd name="f146" fmla="*/ 303 f110 1"/>
                <a:gd name="f147" fmla="*/ 74 f111 1"/>
                <a:gd name="f148" fmla="*/ 172 f110 1"/>
                <a:gd name="f149" fmla="*/ 97 f111 1"/>
                <a:gd name="f150" fmla="*/ 95 f110 1"/>
                <a:gd name="f151" fmla="*/ 117 f111 1"/>
                <a:gd name="f152" fmla="*/ 77 f110 1"/>
                <a:gd name="f153" fmla="+- f112 0 f1"/>
                <a:gd name="f154" fmla="*/ f115 1 599"/>
                <a:gd name="f155" fmla="*/ f116 1 552"/>
                <a:gd name="f156" fmla="*/ f117 1 599"/>
                <a:gd name="f157" fmla="*/ f118 1 552"/>
                <a:gd name="f158" fmla="*/ f119 1 599"/>
                <a:gd name="f159" fmla="*/ f120 1 552"/>
                <a:gd name="f160" fmla="*/ f121 1 599"/>
                <a:gd name="f161" fmla="*/ f122 1 552"/>
                <a:gd name="f162" fmla="*/ f123 1 599"/>
                <a:gd name="f163" fmla="*/ f124 1 552"/>
                <a:gd name="f164" fmla="*/ f125 1 599"/>
                <a:gd name="f165" fmla="*/ f126 1 552"/>
                <a:gd name="f166" fmla="*/ f127 1 599"/>
                <a:gd name="f167" fmla="*/ f128 1 552"/>
                <a:gd name="f168" fmla="*/ f129 1 599"/>
                <a:gd name="f169" fmla="*/ f130 1 552"/>
                <a:gd name="f170" fmla="*/ f131 1 599"/>
                <a:gd name="f171" fmla="*/ f132 1 552"/>
                <a:gd name="f172" fmla="*/ f133 1 599"/>
                <a:gd name="f173" fmla="*/ f134 1 552"/>
                <a:gd name="f174" fmla="*/ f135 1 599"/>
                <a:gd name="f175" fmla="*/ f136 1 552"/>
                <a:gd name="f176" fmla="*/ f137 1 599"/>
                <a:gd name="f177" fmla="*/ f138 1 552"/>
                <a:gd name="f178" fmla="*/ f139 1 599"/>
                <a:gd name="f179" fmla="*/ f140 1 552"/>
                <a:gd name="f180" fmla="*/ f141 1 599"/>
                <a:gd name="f181" fmla="*/ f142 1 552"/>
                <a:gd name="f182" fmla="*/ f143 1 599"/>
                <a:gd name="f183" fmla="*/ f144 1 552"/>
                <a:gd name="f184" fmla="*/ f145 1 599"/>
                <a:gd name="f185" fmla="*/ f146 1 552"/>
                <a:gd name="f186" fmla="*/ f147 1 599"/>
                <a:gd name="f187" fmla="*/ f148 1 552"/>
                <a:gd name="f188" fmla="*/ f149 1 599"/>
                <a:gd name="f189" fmla="*/ f150 1 552"/>
                <a:gd name="f190" fmla="*/ f151 1 599"/>
                <a:gd name="f191" fmla="*/ f152 1 552"/>
                <a:gd name="f192" fmla="*/ 0 1 f113"/>
                <a:gd name="f193" fmla="*/ f107 1 f113"/>
                <a:gd name="f194" fmla="*/ 0 1 f114"/>
                <a:gd name="f195" fmla="*/ f108 1 f114"/>
                <a:gd name="f196" fmla="*/ f154 1 f113"/>
                <a:gd name="f197" fmla="*/ f155 1 f114"/>
                <a:gd name="f198" fmla="*/ f156 1 f113"/>
                <a:gd name="f199" fmla="*/ f157 1 f114"/>
                <a:gd name="f200" fmla="*/ f158 1 f113"/>
                <a:gd name="f201" fmla="*/ f159 1 f114"/>
                <a:gd name="f202" fmla="*/ f160 1 f113"/>
                <a:gd name="f203" fmla="*/ f161 1 f114"/>
                <a:gd name="f204" fmla="*/ f162 1 f113"/>
                <a:gd name="f205" fmla="*/ f163 1 f114"/>
                <a:gd name="f206" fmla="*/ f164 1 f113"/>
                <a:gd name="f207" fmla="*/ f165 1 f114"/>
                <a:gd name="f208" fmla="*/ f166 1 f113"/>
                <a:gd name="f209" fmla="*/ f167 1 f114"/>
                <a:gd name="f210" fmla="*/ f168 1 f113"/>
                <a:gd name="f211" fmla="*/ f169 1 f114"/>
                <a:gd name="f212" fmla="*/ f170 1 f113"/>
                <a:gd name="f213" fmla="*/ f171 1 f114"/>
                <a:gd name="f214" fmla="*/ f172 1 f113"/>
                <a:gd name="f215" fmla="*/ f173 1 f114"/>
                <a:gd name="f216" fmla="*/ f174 1 f113"/>
                <a:gd name="f217" fmla="*/ f175 1 f114"/>
                <a:gd name="f218" fmla="*/ f176 1 f113"/>
                <a:gd name="f219" fmla="*/ f177 1 f114"/>
                <a:gd name="f220" fmla="*/ f178 1 f113"/>
                <a:gd name="f221" fmla="*/ f179 1 f114"/>
                <a:gd name="f222" fmla="*/ f180 1 f113"/>
                <a:gd name="f223" fmla="*/ f181 1 f114"/>
                <a:gd name="f224" fmla="*/ f182 1 f113"/>
                <a:gd name="f225" fmla="*/ f183 1 f114"/>
                <a:gd name="f226" fmla="*/ f184 1 f113"/>
                <a:gd name="f227" fmla="*/ f185 1 f114"/>
                <a:gd name="f228" fmla="*/ f186 1 f113"/>
                <a:gd name="f229" fmla="*/ f187 1 f114"/>
                <a:gd name="f230" fmla="*/ f188 1 f113"/>
                <a:gd name="f231" fmla="*/ f189 1 f114"/>
                <a:gd name="f232" fmla="*/ f190 1 f113"/>
                <a:gd name="f233" fmla="*/ f191 1 f114"/>
                <a:gd name="f234" fmla="*/ f192 f104 1"/>
                <a:gd name="f235" fmla="*/ f193 f104 1"/>
                <a:gd name="f236" fmla="*/ f195 f105 1"/>
                <a:gd name="f237" fmla="*/ f194 f105 1"/>
                <a:gd name="f238" fmla="*/ f196 f104 1"/>
                <a:gd name="f239" fmla="*/ f197 f105 1"/>
                <a:gd name="f240" fmla="*/ f198 f104 1"/>
                <a:gd name="f241" fmla="*/ f199 f105 1"/>
                <a:gd name="f242" fmla="*/ f200 f104 1"/>
                <a:gd name="f243" fmla="*/ f201 f105 1"/>
                <a:gd name="f244" fmla="*/ f202 f104 1"/>
                <a:gd name="f245" fmla="*/ f203 f105 1"/>
                <a:gd name="f246" fmla="*/ f204 f104 1"/>
                <a:gd name="f247" fmla="*/ f205 f105 1"/>
                <a:gd name="f248" fmla="*/ f206 f104 1"/>
                <a:gd name="f249" fmla="*/ f207 f105 1"/>
                <a:gd name="f250" fmla="*/ f208 f104 1"/>
                <a:gd name="f251" fmla="*/ f209 f105 1"/>
                <a:gd name="f252" fmla="*/ f210 f104 1"/>
                <a:gd name="f253" fmla="*/ f211 f105 1"/>
                <a:gd name="f254" fmla="*/ f212 f104 1"/>
                <a:gd name="f255" fmla="*/ f213 f105 1"/>
                <a:gd name="f256" fmla="*/ f214 f104 1"/>
                <a:gd name="f257" fmla="*/ f215 f105 1"/>
                <a:gd name="f258" fmla="*/ f216 f104 1"/>
                <a:gd name="f259" fmla="*/ f217 f105 1"/>
                <a:gd name="f260" fmla="*/ f218 f104 1"/>
                <a:gd name="f261" fmla="*/ f219 f105 1"/>
                <a:gd name="f262" fmla="*/ f220 f104 1"/>
                <a:gd name="f263" fmla="*/ f221 f105 1"/>
                <a:gd name="f264" fmla="*/ f222 f104 1"/>
                <a:gd name="f265" fmla="*/ f223 f105 1"/>
                <a:gd name="f266" fmla="*/ f224 f104 1"/>
                <a:gd name="f267" fmla="*/ f225 f105 1"/>
                <a:gd name="f268" fmla="*/ f226 f104 1"/>
                <a:gd name="f269" fmla="*/ f227 f105 1"/>
                <a:gd name="f270" fmla="*/ f228 f104 1"/>
                <a:gd name="f271" fmla="*/ f229 f105 1"/>
                <a:gd name="f272" fmla="*/ f230 f104 1"/>
                <a:gd name="f273" fmla="*/ f231 f105 1"/>
                <a:gd name="f274" fmla="*/ f232 f104 1"/>
                <a:gd name="f275" fmla="*/ f233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3">
                  <a:pos x="f238" y="f239"/>
                </a:cxn>
                <a:cxn ang="f153">
                  <a:pos x="f240" y="f241"/>
                </a:cxn>
                <a:cxn ang="f153">
                  <a:pos x="f242" y="f243"/>
                </a:cxn>
                <a:cxn ang="f153">
                  <a:pos x="f244" y="f245"/>
                </a:cxn>
                <a:cxn ang="f153">
                  <a:pos x="f246" y="f247"/>
                </a:cxn>
                <a:cxn ang="f153">
                  <a:pos x="f248" y="f249"/>
                </a:cxn>
                <a:cxn ang="f153">
                  <a:pos x="f250" y="f251"/>
                </a:cxn>
                <a:cxn ang="f153">
                  <a:pos x="f252" y="f253"/>
                </a:cxn>
                <a:cxn ang="f153">
                  <a:pos x="f254" y="f255"/>
                </a:cxn>
                <a:cxn ang="f153">
                  <a:pos x="f256" y="f257"/>
                </a:cxn>
                <a:cxn ang="f153">
                  <a:pos x="f258" y="f259"/>
                </a:cxn>
                <a:cxn ang="f153">
                  <a:pos x="f260" y="f261"/>
                </a:cxn>
                <a:cxn ang="f153">
                  <a:pos x="f262" y="f263"/>
                </a:cxn>
                <a:cxn ang="f153">
                  <a:pos x="f264" y="f265"/>
                </a:cxn>
                <a:cxn ang="f153">
                  <a:pos x="f266" y="f267"/>
                </a:cxn>
                <a:cxn ang="f153">
                  <a:pos x="f268" y="f269"/>
                </a:cxn>
                <a:cxn ang="f153">
                  <a:pos x="f270" y="f271"/>
                </a:cxn>
                <a:cxn ang="f153">
                  <a:pos x="f272" y="f273"/>
                </a:cxn>
                <a:cxn ang="f153">
                  <a:pos x="f274" y="f275"/>
                </a:cxn>
                <a:cxn ang="f153">
                  <a:pos x="f238" y="f239"/>
                </a:cxn>
              </a:cxnLst>
              <a:rect l="f234" t="f237" r="f235" b="f236"/>
              <a:pathLst>
                <a:path w="599" h="552">
                  <a:moveTo>
                    <a:pt x="f8" y="f9"/>
                  </a:moveTo>
                  <a:cubicBezTo>
                    <a:pt x="f10" y="f11"/>
                    <a:pt x="f12" y="f5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47"/>
                    <a:pt x="f51" y="f26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6" y="f58"/>
                    <a:pt x="f59" y="f60"/>
                    <a:pt x="f59" y="f61"/>
                  </a:cubicBezTo>
                  <a:cubicBezTo>
                    <a:pt x="f59" y="f62"/>
                    <a:pt x="f63" y="f64"/>
                    <a:pt x="f65" y="f14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"/>
                    <a:pt x="f25" y="f70"/>
                    <a:pt x="f79" y="f80"/>
                  </a:cubicBezTo>
                  <a:cubicBezTo>
                    <a:pt x="f81" y="f82"/>
                    <a:pt x="f5" y="f83"/>
                    <a:pt x="f84" y="f85"/>
                  </a:cubicBezTo>
                  <a:cubicBezTo>
                    <a:pt x="f86" y="f43"/>
                    <a:pt x="f87" y="f25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0"/>
                    <a:pt x="f97" y="f98"/>
                    <a:pt x="f99" y="f100"/>
                  </a:cubicBezTo>
                  <a:cubicBezTo>
                    <a:pt x="f101" y="f17"/>
                    <a:pt x="f8" y="f102"/>
                    <a:pt x="f8" y="f9"/>
                  </a:cubicBezTo>
                  <a:close/>
                </a:path>
              </a:pathLst>
            </a:custGeom>
            <a:solidFill>
              <a:srgbClr val="B7E1F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2">
              <a:extLst>
                <a:ext uri="{FF2B5EF4-FFF2-40B4-BE49-F238E27FC236}">
                  <a16:creationId xmlns:a16="http://schemas.microsoft.com/office/drawing/2014/main" id="{6479DB4B-33E0-53B7-BACE-9BF6AF1338EB}"/>
                </a:ext>
              </a:extLst>
            </p:cNvPr>
            <p:cNvSpPr/>
            <p:nvPr/>
          </p:nvSpPr>
          <p:spPr>
            <a:xfrm>
              <a:off x="15100301" y="3884608"/>
              <a:ext cx="422279" cy="358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95"/>
                <a:gd name="f8" fmla="val 94"/>
                <a:gd name="f9" fmla="val 54"/>
                <a:gd name="f10" fmla="val 108"/>
                <a:gd name="f11" fmla="val 60"/>
                <a:gd name="f12" fmla="val 70"/>
                <a:gd name="f13" fmla="val 105"/>
                <a:gd name="f14" fmla="val 84"/>
                <a:gd name="f15" fmla="val 75"/>
                <a:gd name="f16" fmla="val 48"/>
                <a:gd name="f17" fmla="val 93"/>
                <a:gd name="f18" fmla="val 23"/>
                <a:gd name="f19" fmla="val 71"/>
                <a:gd name="f20" fmla="val 19"/>
                <a:gd name="f21" fmla="val 55"/>
                <a:gd name="f22" fmla="val 45"/>
                <a:gd name="f23" fmla="val 6"/>
                <a:gd name="f24" fmla="val 24"/>
                <a:gd name="f25" fmla="val 8"/>
                <a:gd name="f26" fmla="val 15"/>
                <a:gd name="f27" fmla="val 13"/>
                <a:gd name="f28" fmla="val 21"/>
                <a:gd name="f29" fmla="val 4"/>
                <a:gd name="f30" fmla="val 31"/>
                <a:gd name="f31" fmla="val 34"/>
                <a:gd name="f32" fmla="val 10"/>
                <a:gd name="f33" fmla="val 39"/>
                <a:gd name="f34" fmla="val 53"/>
                <a:gd name="f35" fmla="val 69"/>
                <a:gd name="f36" fmla="val 50"/>
                <a:gd name="f37" fmla="+- 0 0 -90"/>
                <a:gd name="f38" fmla="*/ f3 1 112"/>
                <a:gd name="f39" fmla="*/ f4 1 9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2"/>
                <a:gd name="f48" fmla="*/ f44 1 95"/>
                <a:gd name="f49" fmla="*/ 94 f45 1"/>
                <a:gd name="f50" fmla="*/ 54 f44 1"/>
                <a:gd name="f51" fmla="*/ 105 f45 1"/>
                <a:gd name="f52" fmla="*/ 84 f44 1"/>
                <a:gd name="f53" fmla="*/ 23 f45 1"/>
                <a:gd name="f54" fmla="*/ 71 f44 1"/>
                <a:gd name="f55" fmla="*/ 6 f45 1"/>
                <a:gd name="f56" fmla="*/ 24 f44 1"/>
                <a:gd name="f57" fmla="*/ 21 f45 1"/>
                <a:gd name="f58" fmla="*/ 4 f44 1"/>
                <a:gd name="f59" fmla="*/ 39 f45 1"/>
                <a:gd name="f60" fmla="*/ 15 f44 1"/>
                <a:gd name="f61" fmla="+- f46 0 f1"/>
                <a:gd name="f62" fmla="*/ f49 1 112"/>
                <a:gd name="f63" fmla="*/ f50 1 95"/>
                <a:gd name="f64" fmla="*/ f51 1 112"/>
                <a:gd name="f65" fmla="*/ f52 1 95"/>
                <a:gd name="f66" fmla="*/ f53 1 112"/>
                <a:gd name="f67" fmla="*/ f54 1 95"/>
                <a:gd name="f68" fmla="*/ f55 1 112"/>
                <a:gd name="f69" fmla="*/ f56 1 95"/>
                <a:gd name="f70" fmla="*/ f57 1 112"/>
                <a:gd name="f71" fmla="*/ f58 1 95"/>
                <a:gd name="f72" fmla="*/ f59 1 112"/>
                <a:gd name="f73" fmla="*/ f60 1 95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8"/>
                <a:gd name="f86" fmla="*/ f70 1 f47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9 1"/>
                <a:gd name="f102" fmla="*/ f86 f38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94" y="f95"/>
                </a:cxn>
              </a:cxnLst>
              <a:rect l="f90" t="f93" r="f91" b="f92"/>
              <a:pathLst>
                <a:path w="112" h="95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7"/>
                    <a:pt x="f16" y="f17"/>
                    <a:pt x="f18" y="f19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5" y="f26"/>
                    <a:pt x="f27" y="f25"/>
                    <a:pt x="f28" y="f29"/>
                  </a:cubicBezTo>
                  <a:cubicBezTo>
                    <a:pt x="f30" y="f5"/>
                    <a:pt x="f31" y="f32"/>
                    <a:pt x="f33" y="f26"/>
                  </a:cubicBezTo>
                  <a:cubicBezTo>
                    <a:pt x="f34" y="f31"/>
                    <a:pt x="f35" y="f36"/>
                    <a:pt x="f8" y="f9"/>
                  </a:cubicBezTo>
                  <a:close/>
                </a:path>
              </a:pathLst>
            </a:custGeom>
            <a:solidFill>
              <a:srgbClr val="EE74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3">
              <a:extLst>
                <a:ext uri="{FF2B5EF4-FFF2-40B4-BE49-F238E27FC236}">
                  <a16:creationId xmlns:a16="http://schemas.microsoft.com/office/drawing/2014/main" id="{A03F07D8-8FCD-C310-D185-7D6D178E91C2}"/>
                </a:ext>
              </a:extLst>
            </p:cNvPr>
            <p:cNvSpPr/>
            <p:nvPr/>
          </p:nvSpPr>
          <p:spPr>
            <a:xfrm>
              <a:off x="15111410" y="4152903"/>
              <a:ext cx="384176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33"/>
                <a:gd name="f8" fmla="val 20"/>
                <a:gd name="f9" fmla="val 47"/>
                <a:gd name="f10" fmla="val 6"/>
                <a:gd name="f11" fmla="val 73"/>
                <a:gd name="f12" fmla="val 18"/>
                <a:gd name="f13" fmla="val 13"/>
                <a:gd name="f14" fmla="val 98"/>
                <a:gd name="f15" fmla="val 28"/>
                <a:gd name="f16" fmla="val 85"/>
                <a:gd name="f17" fmla="val 24"/>
                <a:gd name="f18" fmla="val 75"/>
                <a:gd name="f19" fmla="val 27"/>
                <a:gd name="f20" fmla="val 57"/>
                <a:gd name="f21" fmla="val 23"/>
                <a:gd name="f22" fmla="val 41"/>
                <a:gd name="f23" fmla="val 32"/>
                <a:gd name="f24" fmla="val 14"/>
                <a:gd name="f25" fmla="val 5"/>
                <a:gd name="f26" fmla="val 3"/>
                <a:gd name="f27" fmla="val 17"/>
                <a:gd name="f28" fmla="val 4"/>
                <a:gd name="f29" fmla="val 10"/>
                <a:gd name="f30" fmla="val 1"/>
                <a:gd name="f31" fmla="+- 0 0 -90"/>
                <a:gd name="f32" fmla="*/ f3 1 102"/>
                <a:gd name="f33" fmla="*/ f4 1 3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02"/>
                <a:gd name="f42" fmla="*/ f38 1 33"/>
                <a:gd name="f43" fmla="*/ 20 f39 1"/>
                <a:gd name="f44" fmla="*/ 0 f38 1"/>
                <a:gd name="f45" fmla="*/ 102 f39 1"/>
                <a:gd name="f46" fmla="*/ 13 f38 1"/>
                <a:gd name="f47" fmla="*/ 75 f39 1"/>
                <a:gd name="f48" fmla="*/ 27 f38 1"/>
                <a:gd name="f49" fmla="*/ 24 f39 1"/>
                <a:gd name="f50" fmla="*/ 32 f38 1"/>
                <a:gd name="f51" fmla="*/ 3 f39 1"/>
                <a:gd name="f52" fmla="*/ 17 f38 1"/>
                <a:gd name="f53" fmla="+- f40 0 f1"/>
                <a:gd name="f54" fmla="*/ f43 1 102"/>
                <a:gd name="f55" fmla="*/ f44 1 33"/>
                <a:gd name="f56" fmla="*/ f45 1 102"/>
                <a:gd name="f57" fmla="*/ f46 1 33"/>
                <a:gd name="f58" fmla="*/ f47 1 102"/>
                <a:gd name="f59" fmla="*/ f48 1 33"/>
                <a:gd name="f60" fmla="*/ f49 1 102"/>
                <a:gd name="f61" fmla="*/ f50 1 33"/>
                <a:gd name="f62" fmla="*/ f51 1 102"/>
                <a:gd name="f63" fmla="*/ f52 1 33"/>
                <a:gd name="f64" fmla="*/ 0 1 f41"/>
                <a:gd name="f65" fmla="*/ f35 1 f41"/>
                <a:gd name="f66" fmla="*/ 0 1 f42"/>
                <a:gd name="f67" fmla="*/ f36 1 f42"/>
                <a:gd name="f68" fmla="*/ f54 1 f41"/>
                <a:gd name="f69" fmla="*/ f55 1 f42"/>
                <a:gd name="f70" fmla="*/ f56 1 f41"/>
                <a:gd name="f71" fmla="*/ f57 1 f42"/>
                <a:gd name="f72" fmla="*/ f58 1 f41"/>
                <a:gd name="f73" fmla="*/ f59 1 f42"/>
                <a:gd name="f74" fmla="*/ f60 1 f41"/>
                <a:gd name="f75" fmla="*/ f61 1 f42"/>
                <a:gd name="f76" fmla="*/ f62 1 f41"/>
                <a:gd name="f77" fmla="*/ f63 1 f42"/>
                <a:gd name="f78" fmla="*/ f64 f32 1"/>
                <a:gd name="f79" fmla="*/ f65 f32 1"/>
                <a:gd name="f80" fmla="*/ f67 f33 1"/>
                <a:gd name="f81" fmla="*/ f66 f33 1"/>
                <a:gd name="f82" fmla="*/ f68 f32 1"/>
                <a:gd name="f83" fmla="*/ f69 f33 1"/>
                <a:gd name="f84" fmla="*/ f70 f32 1"/>
                <a:gd name="f85" fmla="*/ f71 f33 1"/>
                <a:gd name="f86" fmla="*/ f72 f32 1"/>
                <a:gd name="f87" fmla="*/ f73 f33 1"/>
                <a:gd name="f88" fmla="*/ f74 f32 1"/>
                <a:gd name="f89" fmla="*/ f75 f33 1"/>
                <a:gd name="f90" fmla="*/ f76 f32 1"/>
                <a:gd name="f91" fmla="*/ f77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2" y="f83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82" y="f83"/>
                </a:cxn>
              </a:cxnLst>
              <a:rect l="f78" t="f81" r="f79" b="f80"/>
              <a:pathLst>
                <a:path w="102" h="33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17" y="f23"/>
                  </a:cubicBezTo>
                  <a:cubicBezTo>
                    <a:pt x="f24" y="f23"/>
                    <a:pt x="f25" y="f15"/>
                    <a:pt x="f26" y="f27"/>
                  </a:cubicBezTo>
                  <a:cubicBezTo>
                    <a:pt x="f5" y="f28"/>
                    <a:pt x="f29" y="f30"/>
                    <a:pt x="f8" y="f5"/>
                  </a:cubicBezTo>
                  <a:close/>
                </a:path>
              </a:pathLst>
            </a:custGeom>
            <a:solidFill>
              <a:srgbClr val="EA56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24">
              <a:extLst>
                <a:ext uri="{FF2B5EF4-FFF2-40B4-BE49-F238E27FC236}">
                  <a16:creationId xmlns:a16="http://schemas.microsoft.com/office/drawing/2014/main" id="{8090359D-A36B-9610-B5EB-0A1B82565C7B}"/>
                </a:ext>
              </a:extLst>
            </p:cNvPr>
            <p:cNvSpPr/>
            <p:nvPr/>
          </p:nvSpPr>
          <p:spPr>
            <a:xfrm>
              <a:off x="15797210" y="5165729"/>
              <a:ext cx="74295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115"/>
                <a:gd name="f8" fmla="val 165"/>
                <a:gd name="f9" fmla="val 38"/>
                <a:gd name="f10" fmla="val 173"/>
                <a:gd name="f11" fmla="val 49"/>
                <a:gd name="f12" fmla="val 33"/>
                <a:gd name="f13" fmla="val 194"/>
                <a:gd name="f14" fmla="val 191"/>
                <a:gd name="f15" fmla="val 69"/>
                <a:gd name="f16" fmla="val 167"/>
                <a:gd name="f17" fmla="val 54"/>
                <a:gd name="f18" fmla="val 154"/>
                <a:gd name="f19" fmla="val 61"/>
                <a:gd name="f20" fmla="val 156"/>
                <a:gd name="f21" fmla="val 72"/>
                <a:gd name="f22" fmla="val 169"/>
                <a:gd name="f23" fmla="val 67"/>
                <a:gd name="f24" fmla="val 174"/>
                <a:gd name="f25" fmla="val 76"/>
                <a:gd name="f26" fmla="val 161"/>
                <a:gd name="f27" fmla="val 90"/>
                <a:gd name="f28" fmla="val 144"/>
                <a:gd name="f29" fmla="val 79"/>
                <a:gd name="f30" fmla="val 129"/>
                <a:gd name="f31" fmla="val 131"/>
                <a:gd name="f32" fmla="val 91"/>
                <a:gd name="f33" fmla="val 85"/>
                <a:gd name="f34" fmla="val 151"/>
                <a:gd name="f35" fmla="val 93"/>
                <a:gd name="f36" fmla="val 116"/>
                <a:gd name="f37" fmla="val 106"/>
                <a:gd name="f38" fmla="val 83"/>
                <a:gd name="f39" fmla="val 48"/>
                <a:gd name="f40" fmla="val 105"/>
                <a:gd name="f41" fmla="val 19"/>
                <a:gd name="f42" fmla="val 96"/>
                <a:gd name="f43" fmla="val 73"/>
                <a:gd name="f44" fmla="val 3"/>
                <a:gd name="f45" fmla="val 7"/>
                <a:gd name="f46" fmla="val 22"/>
                <a:gd name="f47" fmla="val 30"/>
                <a:gd name="f48" fmla="val 1"/>
                <a:gd name="f49" fmla="val 78"/>
                <a:gd name="f50" fmla="val 94"/>
                <a:gd name="f51" fmla="val 110"/>
                <a:gd name="f52" fmla="val 130"/>
                <a:gd name="f53" fmla="val 11"/>
                <a:gd name="f54" fmla="val 150"/>
                <a:gd name="f55" fmla="val 14"/>
                <a:gd name="f56" fmla="val 170"/>
                <a:gd name="f57" fmla="val 13"/>
                <a:gd name="f58" fmla="val 179"/>
                <a:gd name="f59" fmla="val 12"/>
                <a:gd name="f60" fmla="val 192"/>
                <a:gd name="f61" fmla="val 193"/>
                <a:gd name="f62" fmla="val 24"/>
                <a:gd name="f63" fmla="val 36"/>
                <a:gd name="f64" fmla="val 181"/>
                <a:gd name="f65" fmla="val 35"/>
                <a:gd name="f66" fmla="val 168"/>
                <a:gd name="f67" fmla="+- 0 0 -90"/>
                <a:gd name="f68" fmla="*/ f3 1 197"/>
                <a:gd name="f69" fmla="*/ f4 1 11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197"/>
                <a:gd name="f78" fmla="*/ f74 1 115"/>
                <a:gd name="f79" fmla="*/ 165 f75 1"/>
                <a:gd name="f80" fmla="*/ 38 f74 1"/>
                <a:gd name="f81" fmla="*/ 194 f75 1"/>
                <a:gd name="f82" fmla="*/ 49 f74 1"/>
                <a:gd name="f83" fmla="*/ 154 f75 1"/>
                <a:gd name="f84" fmla="*/ 61 f74 1"/>
                <a:gd name="f85" fmla="*/ 174 f75 1"/>
                <a:gd name="f86" fmla="*/ 76 f74 1"/>
                <a:gd name="f87" fmla="*/ 129 f75 1"/>
                <a:gd name="f88" fmla="*/ 79 f74 1"/>
                <a:gd name="f89" fmla="*/ 151 f75 1"/>
                <a:gd name="f90" fmla="*/ 93 f74 1"/>
                <a:gd name="f91" fmla="*/ 48 f75 1"/>
                <a:gd name="f92" fmla="*/ 105 f74 1"/>
                <a:gd name="f93" fmla="*/ 3 f75 1"/>
                <a:gd name="f94" fmla="*/ 48 f74 1"/>
                <a:gd name="f95" fmla="*/ 61 f75 1"/>
                <a:gd name="f96" fmla="*/ 1 f74 1"/>
                <a:gd name="f97" fmla="*/ 110 f75 1"/>
                <a:gd name="f98" fmla="*/ 7 f74 1"/>
                <a:gd name="f99" fmla="*/ 170 f75 1"/>
                <a:gd name="f100" fmla="*/ 13 f74 1"/>
                <a:gd name="f101" fmla="*/ 193 f75 1"/>
                <a:gd name="f102" fmla="*/ 24 f74 1"/>
                <a:gd name="f103" fmla="*/ 173 f75 1"/>
                <a:gd name="f104" fmla="*/ 36 f74 1"/>
                <a:gd name="f105" fmla="+- f76 0 f1"/>
                <a:gd name="f106" fmla="*/ f79 1 197"/>
                <a:gd name="f107" fmla="*/ f80 1 115"/>
                <a:gd name="f108" fmla="*/ f81 1 197"/>
                <a:gd name="f109" fmla="*/ f82 1 115"/>
                <a:gd name="f110" fmla="*/ f83 1 197"/>
                <a:gd name="f111" fmla="*/ f84 1 115"/>
                <a:gd name="f112" fmla="*/ f85 1 197"/>
                <a:gd name="f113" fmla="*/ f86 1 115"/>
                <a:gd name="f114" fmla="*/ f87 1 197"/>
                <a:gd name="f115" fmla="*/ f88 1 115"/>
                <a:gd name="f116" fmla="*/ f89 1 197"/>
                <a:gd name="f117" fmla="*/ f90 1 115"/>
                <a:gd name="f118" fmla="*/ f91 1 197"/>
                <a:gd name="f119" fmla="*/ f92 1 115"/>
                <a:gd name="f120" fmla="*/ f93 1 197"/>
                <a:gd name="f121" fmla="*/ f94 1 115"/>
                <a:gd name="f122" fmla="*/ f95 1 197"/>
                <a:gd name="f123" fmla="*/ f96 1 115"/>
                <a:gd name="f124" fmla="*/ f97 1 197"/>
                <a:gd name="f125" fmla="*/ f98 1 115"/>
                <a:gd name="f126" fmla="*/ f99 1 197"/>
                <a:gd name="f127" fmla="*/ f100 1 115"/>
                <a:gd name="f128" fmla="*/ f101 1 197"/>
                <a:gd name="f129" fmla="*/ f102 1 115"/>
                <a:gd name="f130" fmla="*/ f103 1 197"/>
                <a:gd name="f131" fmla="*/ f104 1 115"/>
                <a:gd name="f132" fmla="*/ 0 1 f77"/>
                <a:gd name="f133" fmla="*/ f71 1 f77"/>
                <a:gd name="f134" fmla="*/ 0 1 f78"/>
                <a:gd name="f135" fmla="*/ f72 1 f78"/>
                <a:gd name="f136" fmla="*/ f106 1 f77"/>
                <a:gd name="f137" fmla="*/ f107 1 f78"/>
                <a:gd name="f138" fmla="*/ f108 1 f77"/>
                <a:gd name="f139" fmla="*/ f109 1 f78"/>
                <a:gd name="f140" fmla="*/ f110 1 f77"/>
                <a:gd name="f141" fmla="*/ f111 1 f78"/>
                <a:gd name="f142" fmla="*/ f112 1 f77"/>
                <a:gd name="f143" fmla="*/ f113 1 f78"/>
                <a:gd name="f144" fmla="*/ f114 1 f77"/>
                <a:gd name="f145" fmla="*/ f115 1 f78"/>
                <a:gd name="f146" fmla="*/ f116 1 f77"/>
                <a:gd name="f147" fmla="*/ f117 1 f78"/>
                <a:gd name="f148" fmla="*/ f118 1 f77"/>
                <a:gd name="f149" fmla="*/ f119 1 f78"/>
                <a:gd name="f150" fmla="*/ f120 1 f77"/>
                <a:gd name="f151" fmla="*/ f121 1 f78"/>
                <a:gd name="f152" fmla="*/ f122 1 f77"/>
                <a:gd name="f153" fmla="*/ f123 1 f78"/>
                <a:gd name="f154" fmla="*/ f124 1 f77"/>
                <a:gd name="f155" fmla="*/ f125 1 f78"/>
                <a:gd name="f156" fmla="*/ f126 1 f77"/>
                <a:gd name="f157" fmla="*/ f127 1 f78"/>
                <a:gd name="f158" fmla="*/ f128 1 f77"/>
                <a:gd name="f159" fmla="*/ f129 1 f78"/>
                <a:gd name="f160" fmla="*/ f130 1 f77"/>
                <a:gd name="f161" fmla="*/ f131 1 f78"/>
                <a:gd name="f162" fmla="*/ f132 f68 1"/>
                <a:gd name="f163" fmla="*/ f133 f68 1"/>
                <a:gd name="f164" fmla="*/ f135 f69 1"/>
                <a:gd name="f165" fmla="*/ f134 f69 1"/>
                <a:gd name="f166" fmla="*/ f136 f68 1"/>
                <a:gd name="f167" fmla="*/ f137 f69 1"/>
                <a:gd name="f168" fmla="*/ f138 f68 1"/>
                <a:gd name="f169" fmla="*/ f139 f69 1"/>
                <a:gd name="f170" fmla="*/ f140 f68 1"/>
                <a:gd name="f171" fmla="*/ f141 f69 1"/>
                <a:gd name="f172" fmla="*/ f142 f68 1"/>
                <a:gd name="f173" fmla="*/ f143 f69 1"/>
                <a:gd name="f174" fmla="*/ f144 f68 1"/>
                <a:gd name="f175" fmla="*/ f145 f69 1"/>
                <a:gd name="f176" fmla="*/ f146 f68 1"/>
                <a:gd name="f177" fmla="*/ f147 f69 1"/>
                <a:gd name="f178" fmla="*/ f148 f68 1"/>
                <a:gd name="f179" fmla="*/ f149 f69 1"/>
                <a:gd name="f180" fmla="*/ f150 f68 1"/>
                <a:gd name="f181" fmla="*/ f151 f69 1"/>
                <a:gd name="f182" fmla="*/ f152 f68 1"/>
                <a:gd name="f183" fmla="*/ f153 f69 1"/>
                <a:gd name="f184" fmla="*/ f154 f68 1"/>
                <a:gd name="f185" fmla="*/ f155 f69 1"/>
                <a:gd name="f186" fmla="*/ f156 f68 1"/>
                <a:gd name="f187" fmla="*/ f157 f69 1"/>
                <a:gd name="f188" fmla="*/ f158 f68 1"/>
                <a:gd name="f189" fmla="*/ f159 f69 1"/>
                <a:gd name="f190" fmla="*/ f160 f68 1"/>
                <a:gd name="f191" fmla="*/ f16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5">
                  <a:pos x="f166" y="f167"/>
                </a:cxn>
                <a:cxn ang="f105">
                  <a:pos x="f168" y="f169"/>
                </a:cxn>
                <a:cxn ang="f105">
                  <a:pos x="f170" y="f171"/>
                </a:cxn>
                <a:cxn ang="f105">
                  <a:pos x="f172" y="f173"/>
                </a:cxn>
                <a:cxn ang="f105">
                  <a:pos x="f174" y="f175"/>
                </a:cxn>
                <a:cxn ang="f105">
                  <a:pos x="f176" y="f177"/>
                </a:cxn>
                <a:cxn ang="f105">
                  <a:pos x="f178" y="f179"/>
                </a:cxn>
                <a:cxn ang="f105">
                  <a:pos x="f180" y="f181"/>
                </a:cxn>
                <a:cxn ang="f105">
                  <a:pos x="f182" y="f183"/>
                </a:cxn>
                <a:cxn ang="f105">
                  <a:pos x="f184" y="f185"/>
                </a:cxn>
                <a:cxn ang="f105">
                  <a:pos x="f186" y="f187"/>
                </a:cxn>
                <a:cxn ang="f105">
                  <a:pos x="f188" y="f189"/>
                </a:cxn>
                <a:cxn ang="f105">
                  <a:pos x="f190" y="f191"/>
                </a:cxn>
                <a:cxn ang="f105">
                  <a:pos x="f166" y="f167"/>
                </a:cxn>
              </a:cxnLst>
              <a:rect l="f162" t="f165" r="f163" b="f164"/>
              <a:pathLst>
                <a:path w="197" h="115">
                  <a:moveTo>
                    <a:pt x="f8" y="f9"/>
                  </a:moveTo>
                  <a:cubicBezTo>
                    <a:pt x="f10" y="f11"/>
                    <a:pt x="f6" y="f12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28" y="f33"/>
                    <a:pt x="f34" y="f35"/>
                  </a:cubicBezTo>
                  <a:cubicBezTo>
                    <a:pt x="f36" y="f37"/>
                    <a:pt x="f38" y="f7"/>
                    <a:pt x="f39" y="f40"/>
                  </a:cubicBezTo>
                  <a:cubicBezTo>
                    <a:pt x="f41" y="f42"/>
                    <a:pt x="f5" y="f43"/>
                    <a:pt x="f44" y="f39"/>
                  </a:cubicBezTo>
                  <a:cubicBezTo>
                    <a:pt x="f45" y="f46"/>
                    <a:pt x="f47" y="f44"/>
                    <a:pt x="f19" y="f48"/>
                  </a:cubicBezTo>
                  <a:cubicBezTo>
                    <a:pt x="f49" y="f5"/>
                    <a:pt x="f50" y="f44"/>
                    <a:pt x="f51" y="f4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3"/>
                    <a:pt x="f61" y="f62"/>
                  </a:cubicBezTo>
                  <a:cubicBezTo>
                    <a:pt x="f61" y="f63"/>
                    <a:pt x="f64" y="f65"/>
                    <a:pt x="f10" y="f63"/>
                  </a:cubicBezTo>
                  <a:cubicBezTo>
                    <a:pt x="f56" y="f63"/>
                    <a:pt x="f66" y="f9"/>
                    <a:pt x="f8" y="f9"/>
                  </a:cubicBezTo>
                  <a:close/>
                </a:path>
              </a:pathLst>
            </a:custGeom>
            <a:solidFill>
              <a:srgbClr val="00B0F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5">
              <a:extLst>
                <a:ext uri="{FF2B5EF4-FFF2-40B4-BE49-F238E27FC236}">
                  <a16:creationId xmlns:a16="http://schemas.microsoft.com/office/drawing/2014/main" id="{9C1AADC3-AD7A-54D7-C084-69355B039B28}"/>
                </a:ext>
              </a:extLst>
            </p:cNvPr>
            <p:cNvSpPr/>
            <p:nvPr/>
          </p:nvSpPr>
          <p:spPr>
            <a:xfrm>
              <a:off x="15582903" y="4110035"/>
              <a:ext cx="128592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0"/>
                <a:gd name="f8" fmla="val 13"/>
                <a:gd name="f9" fmla="val 1"/>
                <a:gd name="f10" fmla="val 22"/>
                <a:gd name="f11" fmla="val 16"/>
                <a:gd name="f12" fmla="val 2"/>
                <a:gd name="f13" fmla="val 4"/>
                <a:gd name="f14" fmla="val 9"/>
                <a:gd name="f15" fmla="val 20"/>
                <a:gd name="f16" fmla="val 27"/>
                <a:gd name="f17" fmla="val 3"/>
                <a:gd name="f18" fmla="val 32"/>
                <a:gd name="f19" fmla="val 12"/>
                <a:gd name="f20" fmla="val 25"/>
                <a:gd name="f21" fmla="+- 0 0 -90"/>
                <a:gd name="f22" fmla="*/ f3 1 34"/>
                <a:gd name="f23" fmla="*/ f4 1 3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4"/>
                <a:gd name="f32" fmla="*/ f28 1 30"/>
                <a:gd name="f33" fmla="*/ 13 f29 1"/>
                <a:gd name="f34" fmla="*/ 30 f28 1"/>
                <a:gd name="f35" fmla="*/ 1 f29 1"/>
                <a:gd name="f36" fmla="*/ 16 f28 1"/>
                <a:gd name="f37" fmla="*/ 20 f29 1"/>
                <a:gd name="f38" fmla="*/ 1 f28 1"/>
                <a:gd name="f39" fmla="*/ 32 f29 1"/>
                <a:gd name="f40" fmla="*/ 12 f28 1"/>
                <a:gd name="f41" fmla="+- f30 0 f1"/>
                <a:gd name="f42" fmla="*/ f33 1 34"/>
                <a:gd name="f43" fmla="*/ f34 1 30"/>
                <a:gd name="f44" fmla="*/ f35 1 34"/>
                <a:gd name="f45" fmla="*/ f36 1 30"/>
                <a:gd name="f46" fmla="*/ f37 1 34"/>
                <a:gd name="f47" fmla="*/ f38 1 30"/>
                <a:gd name="f48" fmla="*/ f39 1 34"/>
                <a:gd name="f49" fmla="*/ f40 1 30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1"/>
                <a:gd name="f57" fmla="*/ f45 1 f32"/>
                <a:gd name="f58" fmla="*/ f46 1 f31"/>
                <a:gd name="f59" fmla="*/ f47 1 f32"/>
                <a:gd name="f60" fmla="*/ f48 1 f31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2 1"/>
                <a:gd name="f69" fmla="*/ f57 f23 1"/>
                <a:gd name="f70" fmla="*/ f58 f22 1"/>
                <a:gd name="f71" fmla="*/ f59 f23 1"/>
                <a:gd name="f72" fmla="*/ f60 f22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66" y="f67"/>
                </a:cxn>
              </a:cxnLst>
              <a:rect l="f62" t="f65" r="f63" b="f64"/>
              <a:pathLst>
                <a:path w="34" h="30">
                  <a:moveTo>
                    <a:pt x="f8" y="f7"/>
                  </a:moveTo>
                  <a:cubicBezTo>
                    <a:pt x="f5" y="f7"/>
                    <a:pt x="f9" y="f10"/>
                    <a:pt x="f9" y="f11"/>
                  </a:cubicBezTo>
                  <a:cubicBezTo>
                    <a:pt x="f12" y="f13"/>
                    <a:pt x="f14" y="f5"/>
                    <a:pt x="f15" y="f9"/>
                  </a:cubicBezTo>
                  <a:cubicBezTo>
                    <a:pt x="f16" y="f12"/>
                    <a:pt x="f6" y="f17"/>
                    <a:pt x="f18" y="f19"/>
                  </a:cubicBezTo>
                  <a:cubicBezTo>
                    <a:pt x="f7" y="f20"/>
                    <a:pt x="f15" y="f16"/>
                    <a:pt x="f8" y="f7"/>
                  </a:cubicBezTo>
                  <a:close/>
                </a:path>
              </a:pathLst>
            </a:custGeom>
            <a:solidFill>
              <a:srgbClr val="5256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48;p79">
            <a:extLst>
              <a:ext uri="{FF2B5EF4-FFF2-40B4-BE49-F238E27FC236}">
                <a16:creationId xmlns:a16="http://schemas.microsoft.com/office/drawing/2014/main" id="{62524EEE-4F85-D7BA-5E8D-B78BCAACAE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56049" y="3369774"/>
            <a:ext cx="8210662" cy="1286396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مادر</a:t>
            </a:r>
            <a:endParaRPr lang="en-US" sz="4800" dirty="0">
              <a:solidFill>
                <a:srgbClr val="F07E48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3" name="Google Shape;2049;p79">
            <a:extLst>
              <a:ext uri="{FF2B5EF4-FFF2-40B4-BE49-F238E27FC236}">
                <a16:creationId xmlns:a16="http://schemas.microsoft.com/office/drawing/2014/main" id="{1BB02426-43D4-5FDE-83B3-25DEF745CB0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71949" y="4303203"/>
            <a:ext cx="8210662" cy="1641000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2050;p79">
            <a:extLst>
              <a:ext uri="{FF2B5EF4-FFF2-40B4-BE49-F238E27FC236}">
                <a16:creationId xmlns:a16="http://schemas.microsoft.com/office/drawing/2014/main" id="{13886756-664C-5837-22A5-5392E18A55D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29070" y="6359898"/>
            <a:ext cx="8210662" cy="1286396"/>
          </a:xfrm>
        </p:spPr>
        <p:txBody>
          <a:bodyPr/>
          <a:lstStyle/>
          <a:p>
            <a:pPr marL="0" lvl="0" indent="0" algn="l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4AB4EE"/>
                </a:solidFill>
                <a:latin typeface="Kirang Haerang"/>
                <a:cs typeface="B Nazanin" panose="00000400000000000000" pitchFamily="2" charset="-78"/>
              </a:rPr>
              <a:t>پدر</a:t>
            </a:r>
            <a:endParaRPr lang="en-US" sz="4800" dirty="0">
              <a:solidFill>
                <a:srgbClr val="4AB4EE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5" name="Google Shape;2051;p79">
            <a:extLst>
              <a:ext uri="{FF2B5EF4-FFF2-40B4-BE49-F238E27FC236}">
                <a16:creationId xmlns:a16="http://schemas.microsoft.com/office/drawing/2014/main" id="{FAB93937-AEAB-A8AD-B930-7F8010D3AF5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29070" y="7274399"/>
            <a:ext cx="8210662" cy="1641000"/>
          </a:xfrm>
        </p:spPr>
        <p:txBody>
          <a:bodyPr/>
          <a:lstStyle/>
          <a:p>
            <a:pPr marL="0" lvl="0" indent="0" algn="l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Google Shape;2047;p79">
            <a:extLst>
              <a:ext uri="{FF2B5EF4-FFF2-40B4-BE49-F238E27FC236}">
                <a16:creationId xmlns:a16="http://schemas.microsoft.com/office/drawing/2014/main" id="{A35A633B-D906-46C9-2D9C-7038B9DEDFA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خ</a:t>
            </a:r>
            <a:r>
              <a:rPr lang="fa-IR" dirty="0"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rgbClr val="00B050"/>
                </a:solidFill>
                <a:cs typeface="B Nazanin" panose="00000400000000000000" pitchFamily="2" charset="-78"/>
              </a:rPr>
              <a:t>ن</a:t>
            </a:r>
            <a:r>
              <a:rPr lang="fa-IR" dirty="0">
                <a:solidFill>
                  <a:srgbClr val="FFFF00"/>
                </a:solidFill>
                <a:cs typeface="B Nazanin" panose="00000400000000000000" pitchFamily="2" charset="-78"/>
              </a:rPr>
              <a:t>و</a:t>
            </a:r>
            <a:r>
              <a:rPr lang="fa-IR" dirty="0">
                <a:solidFill>
                  <a:srgbClr val="00B0F0"/>
                </a:solidFill>
                <a:cs typeface="B Nazanin" panose="00000400000000000000" pitchFamily="2" charset="-78"/>
              </a:rPr>
              <a:t>ا</a:t>
            </a:r>
            <a:r>
              <a:rPr lang="fa-IR" dirty="0">
                <a:solidFill>
                  <a:srgbClr val="00B050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ه</a:t>
            </a:r>
            <a:r>
              <a:rPr lang="fa-IR" dirty="0">
                <a:cs typeface="B Nazanin" panose="00000400000000000000" pitchFamily="2" charset="-78"/>
              </a:rPr>
              <a:t> ما</a:t>
            </a:r>
            <a:endParaRPr lang="en-US" dirty="0">
              <a:solidFill>
                <a:srgbClr val="E86E8F"/>
              </a:solidFill>
              <a:cs typeface="B Nazanin" panose="00000400000000000000" pitchFamily="2" charset="-78"/>
            </a:endParaRPr>
          </a:p>
        </p:txBody>
      </p:sp>
      <p:grpSp>
        <p:nvGrpSpPr>
          <p:cNvPr id="7" name="Grupo 2033">
            <a:extLst>
              <a:ext uri="{FF2B5EF4-FFF2-40B4-BE49-F238E27FC236}">
                <a16:creationId xmlns:a16="http://schemas.microsoft.com/office/drawing/2014/main" id="{BC9F4BBC-130F-313D-371F-30D50B604490}"/>
              </a:ext>
            </a:extLst>
          </p:cNvPr>
          <p:cNvGrpSpPr/>
          <p:nvPr/>
        </p:nvGrpSpPr>
        <p:grpSpPr>
          <a:xfrm>
            <a:off x="2746372" y="1438278"/>
            <a:ext cx="3052771" cy="4724403"/>
            <a:chOff x="2746372" y="1438278"/>
            <a:chExt cx="3052771" cy="4724403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B57AFC80-4C17-BB3E-D1C5-1DFB9A47B171}"/>
                </a:ext>
              </a:extLst>
            </p:cNvPr>
            <p:cNvSpPr/>
            <p:nvPr/>
          </p:nvSpPr>
          <p:spPr>
            <a:xfrm>
              <a:off x="3028949" y="1851029"/>
              <a:ext cx="2586032" cy="187642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687"/>
                <a:gd name="f8" fmla="val 499"/>
                <a:gd name="f9" fmla="val 119"/>
                <a:gd name="f10" fmla="val 114"/>
                <a:gd name="f11" fmla="val 2"/>
                <a:gd name="f12" fmla="val 110"/>
                <a:gd name="f13" fmla="val 4"/>
                <a:gd name="f14" fmla="val 106"/>
                <a:gd name="f15" fmla="val 12"/>
                <a:gd name="f16" fmla="val 100"/>
                <a:gd name="f17" fmla="val 21"/>
                <a:gd name="f18" fmla="val 95"/>
                <a:gd name="f19" fmla="val 29"/>
                <a:gd name="f20" fmla="val 90"/>
                <a:gd name="f21" fmla="val 34"/>
                <a:gd name="f22" fmla="val 87"/>
                <a:gd name="f23" fmla="val 38"/>
                <a:gd name="f24" fmla="val 83"/>
                <a:gd name="f25" fmla="val 42"/>
                <a:gd name="f26" fmla="val 79"/>
                <a:gd name="f27" fmla="val 51"/>
                <a:gd name="f28" fmla="val 72"/>
                <a:gd name="f29" fmla="val 62"/>
                <a:gd name="f30" fmla="val 67"/>
                <a:gd name="f31" fmla="val 73"/>
                <a:gd name="f32" fmla="val 78"/>
                <a:gd name="f33" fmla="val 60"/>
                <a:gd name="f34" fmla="val 82"/>
                <a:gd name="f35" fmla="val 57"/>
                <a:gd name="f36" fmla="val 84"/>
                <a:gd name="f37" fmla="val 52"/>
                <a:gd name="f38" fmla="val 48"/>
                <a:gd name="f39" fmla="val 46"/>
                <a:gd name="f40" fmla="val 97"/>
                <a:gd name="f41" fmla="val 47"/>
                <a:gd name="f42" fmla="val 98"/>
                <a:gd name="f43" fmla="val 99"/>
                <a:gd name="f44" fmla="val 109"/>
                <a:gd name="f45" fmla="val 39"/>
                <a:gd name="f46" fmla="val 122"/>
                <a:gd name="f47" fmla="val 132"/>
                <a:gd name="f48" fmla="val 33"/>
                <a:gd name="f49" fmla="val 141"/>
                <a:gd name="f50" fmla="val 27"/>
                <a:gd name="f51" fmla="val 152"/>
                <a:gd name="f52" fmla="val 22"/>
                <a:gd name="f53" fmla="val 164"/>
                <a:gd name="f54" fmla="val 165"/>
                <a:gd name="f55" fmla="val 167"/>
                <a:gd name="f56" fmla="val 169"/>
                <a:gd name="f57" fmla="val 183"/>
                <a:gd name="f58" fmla="val 13"/>
                <a:gd name="f59" fmla="val 197"/>
                <a:gd name="f60" fmla="val 11"/>
                <a:gd name="f61" fmla="val 212"/>
                <a:gd name="f62" fmla="val 214"/>
                <a:gd name="f63" fmla="val 216"/>
                <a:gd name="f64" fmla="val 218"/>
                <a:gd name="f65" fmla="val 10"/>
                <a:gd name="f66" fmla="val 234"/>
                <a:gd name="f67" fmla="val 252"/>
                <a:gd name="f68" fmla="val 3"/>
                <a:gd name="f69" fmla="val 269"/>
                <a:gd name="f70" fmla="val 279"/>
                <a:gd name="f71" fmla="val 289"/>
                <a:gd name="f72" fmla="val 300"/>
                <a:gd name="f73" fmla="val 1"/>
                <a:gd name="f74" fmla="val 319"/>
                <a:gd name="f75" fmla="val 338"/>
                <a:gd name="f76" fmla="val 357"/>
                <a:gd name="f77" fmla="val 6"/>
                <a:gd name="f78" fmla="val 365"/>
                <a:gd name="f79" fmla="val 7"/>
                <a:gd name="f80" fmla="val 368"/>
                <a:gd name="f81" fmla="val 370"/>
                <a:gd name="f82" fmla="val 18"/>
                <a:gd name="f83" fmla="val 371"/>
                <a:gd name="f84" fmla="val 25"/>
                <a:gd name="f85" fmla="val 372"/>
                <a:gd name="f86" fmla="val 32"/>
                <a:gd name="f87" fmla="val 40"/>
                <a:gd name="f88" fmla="val 373"/>
                <a:gd name="f89" fmla="val 49"/>
                <a:gd name="f90" fmla="val 377"/>
                <a:gd name="f91" fmla="val 381"/>
                <a:gd name="f92" fmla="val 65"/>
                <a:gd name="f93" fmla="val 387"/>
                <a:gd name="f94" fmla="val 77"/>
                <a:gd name="f95" fmla="val 397"/>
                <a:gd name="f96" fmla="val 409"/>
                <a:gd name="f97" fmla="val 416"/>
                <a:gd name="f98" fmla="val 85"/>
                <a:gd name="f99" fmla="val 423"/>
                <a:gd name="f100" fmla="val 88"/>
                <a:gd name="f101" fmla="val 430"/>
                <a:gd name="f102" fmla="val 436"/>
                <a:gd name="f103" fmla="val 89"/>
                <a:gd name="f104" fmla="val 443"/>
                <a:gd name="f105" fmla="val 449"/>
                <a:gd name="f106" fmla="val 455"/>
                <a:gd name="f107" fmla="val 86"/>
                <a:gd name="f108" fmla="val 458"/>
                <a:gd name="f109" fmla="val 459"/>
                <a:gd name="f110" fmla="val 94"/>
                <a:gd name="f111" fmla="val 460"/>
                <a:gd name="f112" fmla="val 103"/>
                <a:gd name="f113" fmla="val 118"/>
                <a:gd name="f114" fmla="val 468"/>
                <a:gd name="f115" fmla="val 130"/>
                <a:gd name="f116" fmla="val 473"/>
                <a:gd name="f117" fmla="val 144"/>
                <a:gd name="f118" fmla="val 474"/>
                <a:gd name="f119" fmla="val 146"/>
                <a:gd name="f120" fmla="val 476"/>
                <a:gd name="f121" fmla="val 148"/>
                <a:gd name="f122" fmla="val 478"/>
                <a:gd name="f123" fmla="val 149"/>
                <a:gd name="f124" fmla="val 479"/>
                <a:gd name="f125" fmla="val 481"/>
                <a:gd name="f126" fmla="val 150"/>
                <a:gd name="f127" fmla="val 482"/>
                <a:gd name="f128" fmla="val 151"/>
                <a:gd name="f129" fmla="val 497"/>
                <a:gd name="f130" fmla="val 515"/>
                <a:gd name="f131" fmla="val 161"/>
                <a:gd name="f132" fmla="val 532"/>
                <a:gd name="f133" fmla="val 157"/>
                <a:gd name="f134" fmla="val 541"/>
                <a:gd name="f135" fmla="val 156"/>
                <a:gd name="f136" fmla="val 550"/>
                <a:gd name="f137" fmla="val 153"/>
                <a:gd name="f138" fmla="val 557"/>
                <a:gd name="f139" fmla="val 147"/>
                <a:gd name="f140" fmla="val 565"/>
                <a:gd name="f141" fmla="val 138"/>
                <a:gd name="f142" fmla="val 573"/>
                <a:gd name="f143" fmla="val 129"/>
                <a:gd name="f144" fmla="val 115"/>
                <a:gd name="f145" fmla="val 108"/>
                <a:gd name="f146" fmla="val 571"/>
                <a:gd name="f147" fmla="val 101"/>
                <a:gd name="f148" fmla="val 576"/>
                <a:gd name="f149" fmla="val 579"/>
                <a:gd name="f150" fmla="val 92"/>
                <a:gd name="f151" fmla="val 580"/>
                <a:gd name="f152" fmla="val 581"/>
                <a:gd name="f153" fmla="val 603"/>
                <a:gd name="f154" fmla="val 112"/>
                <a:gd name="f155" fmla="val 623"/>
                <a:gd name="f156" fmla="val 131"/>
                <a:gd name="f157" fmla="val 641"/>
                <a:gd name="f158" fmla="val 645"/>
                <a:gd name="f159" fmla="val 158"/>
                <a:gd name="f160" fmla="val 651"/>
                <a:gd name="f161" fmla="val 655"/>
                <a:gd name="f162" fmla="val 659"/>
                <a:gd name="f163" fmla="val 175"/>
                <a:gd name="f164" fmla="val 664"/>
                <a:gd name="f165" fmla="val 182"/>
                <a:gd name="f166" fmla="val 669"/>
                <a:gd name="f167" fmla="val 189"/>
                <a:gd name="f168" fmla="val 672"/>
                <a:gd name="f169" fmla="val 194"/>
                <a:gd name="f170" fmla="val 676"/>
                <a:gd name="f171" fmla="val 200"/>
                <a:gd name="f172" fmla="val 680"/>
                <a:gd name="f173" fmla="val 205"/>
                <a:gd name="f174" fmla="val 681"/>
                <a:gd name="f175" fmla="val 682"/>
                <a:gd name="f176" fmla="val 683"/>
                <a:gd name="f177" fmla="val 686"/>
                <a:gd name="f178" fmla="val 204"/>
                <a:gd name="f179" fmla="val 206"/>
                <a:gd name="f180" fmla="val 208"/>
                <a:gd name="f181" fmla="val 684"/>
                <a:gd name="f182" fmla="val 677"/>
                <a:gd name="f183" fmla="val 215"/>
                <a:gd name="f184" fmla="val 668"/>
                <a:gd name="f185" fmla="val 211"/>
                <a:gd name="f186" fmla="val 667"/>
                <a:gd name="f187" fmla="val 207"/>
                <a:gd name="f188" fmla="val 665"/>
                <a:gd name="f189" fmla="val 656"/>
                <a:gd name="f190" fmla="val 191"/>
                <a:gd name="f191" fmla="val 653"/>
                <a:gd name="f192" fmla="val 181"/>
                <a:gd name="f193" fmla="val 178"/>
                <a:gd name="f194" fmla="val 647"/>
                <a:gd name="f195" fmla="val 174"/>
                <a:gd name="f196" fmla="val 644"/>
                <a:gd name="f197" fmla="val 223"/>
                <a:gd name="f198" fmla="val 662"/>
                <a:gd name="f199" fmla="val 230"/>
                <a:gd name="f200" fmla="val 661"/>
                <a:gd name="f201" fmla="val 654"/>
                <a:gd name="f202" fmla="val 237"/>
                <a:gd name="f203" fmla="val 241"/>
                <a:gd name="f204" fmla="val 648"/>
                <a:gd name="f205" fmla="val 244"/>
                <a:gd name="f206" fmla="val 643"/>
                <a:gd name="f207" fmla="val 245"/>
                <a:gd name="f208" fmla="val 639"/>
                <a:gd name="f209" fmla="val 247"/>
                <a:gd name="f210" fmla="val 249"/>
                <a:gd name="f211" fmla="val 638"/>
                <a:gd name="f212" fmla="val 255"/>
                <a:gd name="f213" fmla="val 632"/>
                <a:gd name="f214" fmla="val 259"/>
                <a:gd name="f215" fmla="val 628"/>
                <a:gd name="f216" fmla="val 263"/>
                <a:gd name="f217" fmla="val 626"/>
                <a:gd name="f218" fmla="val 266"/>
                <a:gd name="f219" fmla="val 267"/>
                <a:gd name="f220" fmla="val 621"/>
                <a:gd name="f221" fmla="val 262"/>
                <a:gd name="f222" fmla="val 260"/>
                <a:gd name="f223" fmla="val 620"/>
                <a:gd name="f224" fmla="val 257"/>
                <a:gd name="f225" fmla="val 617"/>
                <a:gd name="f226" fmla="val 614"/>
                <a:gd name="f227" fmla="val 616"/>
                <a:gd name="f228" fmla="val 265"/>
                <a:gd name="f229" fmla="val 618"/>
                <a:gd name="f230" fmla="val 270"/>
                <a:gd name="f231" fmla="val 272"/>
                <a:gd name="f232" fmla="val 278"/>
                <a:gd name="f233" fmla="val 280"/>
                <a:gd name="f234" fmla="val 276"/>
                <a:gd name="f235" fmla="val 629"/>
                <a:gd name="f236" fmla="val 275"/>
                <a:gd name="f237" fmla="val 630"/>
                <a:gd name="f238" fmla="val 631"/>
                <a:gd name="f239" fmla="val 274"/>
                <a:gd name="f240" fmla="val 633"/>
                <a:gd name="f241" fmla="val 635"/>
                <a:gd name="f242" fmla="val 271"/>
                <a:gd name="f243" fmla="val 273"/>
                <a:gd name="f244" fmla="val 640"/>
                <a:gd name="f245" fmla="val 277"/>
                <a:gd name="f246" fmla="val 637"/>
                <a:gd name="f247" fmla="val 283"/>
                <a:gd name="f248" fmla="val 636"/>
                <a:gd name="f249" fmla="val 286"/>
                <a:gd name="f250" fmla="val 290"/>
                <a:gd name="f251" fmla="val 295"/>
                <a:gd name="f252" fmla="val 296"/>
                <a:gd name="f253" fmla="val 293"/>
                <a:gd name="f254" fmla="val 625"/>
                <a:gd name="f255" fmla="val 622"/>
                <a:gd name="f256" fmla="val 282"/>
                <a:gd name="f257" fmla="val 615"/>
                <a:gd name="f258" fmla="val 613"/>
                <a:gd name="f259" fmla="val 609"/>
                <a:gd name="f260" fmla="val 612"/>
                <a:gd name="f261" fmla="val 303"/>
                <a:gd name="f262" fmla="val 642"/>
                <a:gd name="f263" fmla="val 306"/>
                <a:gd name="f264" fmla="val 308"/>
                <a:gd name="f265" fmla="val 311"/>
                <a:gd name="f266" fmla="val 314"/>
                <a:gd name="f267" fmla="val 313"/>
                <a:gd name="f268" fmla="val 310"/>
                <a:gd name="f269" fmla="val 305"/>
                <a:gd name="f270" fmla="val 301"/>
                <a:gd name="f271" fmla="val 294"/>
                <a:gd name="f272" fmla="val 292"/>
                <a:gd name="f273" fmla="val 627"/>
                <a:gd name="f274" fmla="val 304"/>
                <a:gd name="f275" fmla="val 307"/>
                <a:gd name="f276" fmla="val 309"/>
                <a:gd name="f277" fmla="val 315"/>
                <a:gd name="f278" fmla="val 316"/>
                <a:gd name="f279" fmla="val 312"/>
                <a:gd name="f280" fmla="val 317"/>
                <a:gd name="f281" fmla="val 611"/>
                <a:gd name="f282" fmla="val 318"/>
                <a:gd name="f283" fmla="val 328"/>
                <a:gd name="f284" fmla="val 329"/>
                <a:gd name="f285" fmla="val 606"/>
                <a:gd name="f286" fmla="val 604"/>
                <a:gd name="f287" fmla="val 332"/>
                <a:gd name="f288" fmla="val 601"/>
                <a:gd name="f289" fmla="val 335"/>
                <a:gd name="f290" fmla="val 598"/>
                <a:gd name="f291" fmla="val 339"/>
                <a:gd name="f292" fmla="val 594"/>
                <a:gd name="f293" fmla="val 591"/>
                <a:gd name="f294" fmla="val 589"/>
                <a:gd name="f295" fmla="val 337"/>
                <a:gd name="f296" fmla="val 590"/>
                <a:gd name="f297" fmla="val 596"/>
                <a:gd name="f298" fmla="val 341"/>
                <a:gd name="f299" fmla="val 597"/>
                <a:gd name="f300" fmla="val 348"/>
                <a:gd name="f301" fmla="val 352"/>
                <a:gd name="f302" fmla="val 355"/>
                <a:gd name="f303" fmla="val 588"/>
                <a:gd name="f304" fmla="val 586"/>
                <a:gd name="f305" fmla="val 584"/>
                <a:gd name="f306" fmla="val 350"/>
                <a:gd name="f307" fmla="val 582"/>
                <a:gd name="f308" fmla="val 351"/>
                <a:gd name="f309" fmla="val 595"/>
                <a:gd name="f310" fmla="val 359"/>
                <a:gd name="f311" fmla="val 599"/>
                <a:gd name="f312" fmla="val 364"/>
                <a:gd name="f313" fmla="val 367"/>
                <a:gd name="f314" fmla="val 376"/>
                <a:gd name="f315" fmla="val 592"/>
                <a:gd name="f316" fmla="val 392"/>
                <a:gd name="f317" fmla="val 583"/>
                <a:gd name="f318" fmla="val 400"/>
                <a:gd name="f319" fmla="val 404"/>
                <a:gd name="f320" fmla="val 575"/>
                <a:gd name="f321" fmla="val 408"/>
                <a:gd name="f322" fmla="val 413"/>
                <a:gd name="f323" fmla="val 570"/>
                <a:gd name="f324" fmla="val 422"/>
                <a:gd name="f325" fmla="val 564"/>
                <a:gd name="f326" fmla="val 426"/>
                <a:gd name="f327" fmla="val 556"/>
                <a:gd name="f328" fmla="val 428"/>
                <a:gd name="f329" fmla="val 549"/>
                <a:gd name="f330" fmla="val 543"/>
                <a:gd name="f331" fmla="val 433"/>
                <a:gd name="f332" fmla="val 540"/>
                <a:gd name="f333" fmla="val 441"/>
                <a:gd name="f334" fmla="val 538"/>
                <a:gd name="f335" fmla="val 445"/>
                <a:gd name="f336" fmla="val 534"/>
                <a:gd name="f337" fmla="val 447"/>
                <a:gd name="f338" fmla="val 530"/>
                <a:gd name="f339" fmla="val 525"/>
                <a:gd name="f340" fmla="val 446"/>
                <a:gd name="f341" fmla="val 522"/>
                <a:gd name="f342" fmla="val 448"/>
                <a:gd name="f343" fmla="val 519"/>
                <a:gd name="f344" fmla="val 451"/>
                <a:gd name="f345" fmla="val 517"/>
                <a:gd name="f346" fmla="val 514"/>
                <a:gd name="f347" fmla="val 457"/>
                <a:gd name="f348" fmla="val 509"/>
                <a:gd name="f349" fmla="val 504"/>
                <a:gd name="f350" fmla="val 500"/>
                <a:gd name="f351" fmla="val 496"/>
                <a:gd name="f352" fmla="val 463"/>
                <a:gd name="f353" fmla="val 493"/>
                <a:gd name="f354" fmla="val 466"/>
                <a:gd name="f355" fmla="val 488"/>
                <a:gd name="f356" fmla="val 483"/>
                <a:gd name="f357" fmla="val 475"/>
                <a:gd name="f358" fmla="val 469"/>
                <a:gd name="f359" fmla="val 472"/>
                <a:gd name="f360" fmla="val 456"/>
                <a:gd name="f361" fmla="val 454"/>
                <a:gd name="f362" fmla="val 490"/>
                <a:gd name="f363" fmla="val 492"/>
                <a:gd name="f364" fmla="val 415"/>
                <a:gd name="f365" fmla="val 485"/>
                <a:gd name="f366" fmla="val 412"/>
                <a:gd name="f367" fmla="val 484"/>
                <a:gd name="f368" fmla="val 407"/>
                <a:gd name="f369" fmla="val 398"/>
                <a:gd name="f370" fmla="val 388"/>
                <a:gd name="f371" fmla="val 491"/>
                <a:gd name="f372" fmla="val 378"/>
                <a:gd name="f373" fmla="val 374"/>
                <a:gd name="f374" fmla="val 349"/>
                <a:gd name="f375" fmla="val 340"/>
                <a:gd name="f376" fmla="val 489"/>
                <a:gd name="f377" fmla="val 331"/>
                <a:gd name="f378" fmla="val 322"/>
                <a:gd name="f379" fmla="val 486"/>
                <a:gd name="f380" fmla="val 302"/>
                <a:gd name="f381" fmla="val 288"/>
                <a:gd name="f382" fmla="val 253"/>
                <a:gd name="f383" fmla="val 480"/>
                <a:gd name="f384" fmla="val 242"/>
                <a:gd name="f385" fmla="val 236"/>
                <a:gd name="f386" fmla="val 233"/>
                <a:gd name="f387" fmla="val 231"/>
                <a:gd name="f388" fmla="val 228"/>
                <a:gd name="f389" fmla="val 226"/>
                <a:gd name="f390" fmla="val 224"/>
                <a:gd name="f391" fmla="val 222"/>
                <a:gd name="f392" fmla="val 199"/>
                <a:gd name="f393" fmla="val 462"/>
                <a:gd name="f394" fmla="val 195"/>
                <a:gd name="f395" fmla="val 190"/>
                <a:gd name="f396" fmla="val 185"/>
                <a:gd name="f397" fmla="val 177"/>
                <a:gd name="f398" fmla="val 461"/>
                <a:gd name="f399" fmla="val 452"/>
                <a:gd name="f400" fmla="val 160"/>
                <a:gd name="f401" fmla="val 442"/>
                <a:gd name="f402" fmla="val 135"/>
                <a:gd name="f403" fmla="val 434"/>
                <a:gd name="f404" fmla="val 432"/>
                <a:gd name="f405" fmla="val 127"/>
                <a:gd name="f406" fmla="val 435"/>
                <a:gd name="f407" fmla="val 123"/>
                <a:gd name="f408" fmla="val 440"/>
                <a:gd name="f409" fmla="val 120"/>
                <a:gd name="f410" fmla="val 438"/>
                <a:gd name="f411" fmla="val 424"/>
                <a:gd name="f412" fmla="val 105"/>
                <a:gd name="f413" fmla="val 417"/>
                <a:gd name="f414" fmla="val 401"/>
                <a:gd name="f415" fmla="val 68"/>
                <a:gd name="f416" fmla="val 391"/>
                <a:gd name="f417" fmla="val 58"/>
                <a:gd name="f418" fmla="val 380"/>
                <a:gd name="f419" fmla="val 366"/>
                <a:gd name="f420" fmla="val 354"/>
                <a:gd name="f421" fmla="val 36"/>
                <a:gd name="f422" fmla="val 347"/>
                <a:gd name="f423" fmla="val 343"/>
                <a:gd name="f424" fmla="val 28"/>
                <a:gd name="f425" fmla="val 19"/>
                <a:gd name="f426" fmla="val 9"/>
                <a:gd name="f427" fmla="val 8"/>
                <a:gd name="f428" fmla="val 258"/>
                <a:gd name="f429" fmla="val 14"/>
                <a:gd name="f430" fmla="val 221"/>
                <a:gd name="f431" fmla="val 209"/>
                <a:gd name="f432" fmla="val 26"/>
                <a:gd name="f433" fmla="val 203"/>
                <a:gd name="f434" fmla="val 193"/>
                <a:gd name="f435" fmla="val 176"/>
                <a:gd name="f436" fmla="val 15"/>
                <a:gd name="f437" fmla="val 172"/>
                <a:gd name="f438" fmla="val 166"/>
                <a:gd name="f439" fmla="val 143"/>
                <a:gd name="f440" fmla="val 124"/>
                <a:gd name="f441" fmla="val 31"/>
                <a:gd name="f442" fmla="val 121"/>
                <a:gd name="f443" fmla="val 35"/>
                <a:gd name="f444" fmla="val 116"/>
                <a:gd name="f445" fmla="val 113"/>
                <a:gd name="f446" fmla="val 24"/>
                <a:gd name="f447" fmla="val 107"/>
                <a:gd name="f448" fmla="val 5"/>
                <a:gd name="f449" fmla="val 117"/>
                <a:gd name="f450" fmla="+- 0 0 -90"/>
                <a:gd name="f451" fmla="*/ f4 1 687"/>
                <a:gd name="f452" fmla="*/ f5 1 499"/>
                <a:gd name="f453" fmla="val f6"/>
                <a:gd name="f454" fmla="val f7"/>
                <a:gd name="f455" fmla="val f8"/>
                <a:gd name="f456" fmla="*/ f450 f0 1"/>
                <a:gd name="f457" fmla="+- f455 0 f453"/>
                <a:gd name="f458" fmla="+- f454 0 f453"/>
                <a:gd name="f459" fmla="*/ f456 1 f3"/>
                <a:gd name="f460" fmla="*/ f458 1 687"/>
                <a:gd name="f461" fmla="*/ f457 1 499"/>
                <a:gd name="f462" fmla="*/ 29 f458 1"/>
                <a:gd name="f463" fmla="*/ 90 f457 1"/>
                <a:gd name="f464" fmla="*/ 84 f458 1"/>
                <a:gd name="f465" fmla="*/ 52 f457 1"/>
                <a:gd name="f466" fmla="*/ 132 f458 1"/>
                <a:gd name="f467" fmla="*/ 33 f457 1"/>
                <a:gd name="f468" fmla="*/ 212 f458 1"/>
                <a:gd name="f469" fmla="*/ 11 f457 1"/>
                <a:gd name="f470" fmla="*/ 300 f458 1"/>
                <a:gd name="f471" fmla="*/ 1 f457 1"/>
                <a:gd name="f472" fmla="*/ 372 f458 1"/>
                <a:gd name="f473" fmla="*/ 40 f457 1"/>
                <a:gd name="f474" fmla="*/ 430 f458 1"/>
                <a:gd name="f475" fmla="*/ 88 f457 1"/>
                <a:gd name="f476" fmla="*/ 460 f458 1"/>
                <a:gd name="f477" fmla="*/ 103 f457 1"/>
                <a:gd name="f478" fmla="*/ 482 f458 1"/>
                <a:gd name="f479" fmla="*/ 151 f457 1"/>
                <a:gd name="f480" fmla="*/ 573 f458 1"/>
                <a:gd name="f481" fmla="*/ 115 f457 1"/>
                <a:gd name="f482" fmla="*/ 641 f458 1"/>
                <a:gd name="f483" fmla="*/ 152 f457 1"/>
                <a:gd name="f484" fmla="*/ 680 f458 1"/>
                <a:gd name="f485" fmla="*/ 205 f457 1"/>
                <a:gd name="f486" fmla="*/ 677 f458 1"/>
                <a:gd name="f487" fmla="*/ 216 f457 1"/>
                <a:gd name="f488" fmla="*/ 647 f458 1"/>
                <a:gd name="f489" fmla="*/ 174 f457 1"/>
                <a:gd name="f490" fmla="*/ 643 f458 1"/>
                <a:gd name="f491" fmla="*/ 245 f457 1"/>
                <a:gd name="f492" fmla="*/ 621 f458 1"/>
                <a:gd name="f493" fmla="*/ 262 f457 1"/>
                <a:gd name="f494" fmla="*/ 618 f458 1"/>
                <a:gd name="f495" fmla="*/ 272 f457 1"/>
                <a:gd name="f496" fmla="*/ 638 f458 1"/>
                <a:gd name="f497" fmla="*/ 273 f457 1"/>
                <a:gd name="f498" fmla="*/ 630 f458 1"/>
                <a:gd name="f499" fmla="*/ 293 f457 1"/>
                <a:gd name="f500" fmla="*/ 282 f457 1"/>
                <a:gd name="f501" fmla="*/ 633 f458 1"/>
                <a:gd name="f502" fmla="*/ 310 f457 1"/>
                <a:gd name="f503" fmla="*/ 627 f458 1"/>
                <a:gd name="f504" fmla="*/ 304 f457 1"/>
                <a:gd name="f505" fmla="*/ 616 f458 1"/>
                <a:gd name="f506" fmla="*/ 312 f457 1"/>
                <a:gd name="f507" fmla="*/ 611 f458 1"/>
                <a:gd name="f508" fmla="*/ 329 f457 1"/>
                <a:gd name="f509" fmla="*/ 590 f458 1"/>
                <a:gd name="f510" fmla="*/ 338 f457 1"/>
                <a:gd name="f511" fmla="*/ 586 f458 1"/>
                <a:gd name="f512" fmla="*/ 352 f457 1"/>
                <a:gd name="f513" fmla="*/ 598 f458 1"/>
                <a:gd name="f514" fmla="*/ 367 f457 1"/>
                <a:gd name="f515" fmla="*/ 413 f457 1"/>
                <a:gd name="f516" fmla="*/ 530 f458 1"/>
                <a:gd name="f517" fmla="*/ 447 f457 1"/>
                <a:gd name="f518" fmla="*/ 496 f458 1"/>
                <a:gd name="f519" fmla="*/ 463 f457 1"/>
                <a:gd name="f520" fmla="*/ 454 f458 1"/>
                <a:gd name="f521" fmla="*/ 476 f457 1"/>
                <a:gd name="f522" fmla="*/ 378 f458 1"/>
                <a:gd name="f523" fmla="*/ 491 f457 1"/>
                <a:gd name="f524" fmla="*/ 322 f458 1"/>
                <a:gd name="f525" fmla="*/ 490 f457 1"/>
                <a:gd name="f526" fmla="*/ 302 f458 1"/>
                <a:gd name="f527" fmla="*/ 236 f458 1"/>
                <a:gd name="f528" fmla="*/ 481 f457 1"/>
                <a:gd name="f529" fmla="*/ 199 f458 1"/>
                <a:gd name="f530" fmla="*/ 462 f457 1"/>
                <a:gd name="f531" fmla="*/ 174 f458 1"/>
                <a:gd name="f532" fmla="*/ 452 f457 1"/>
                <a:gd name="f533" fmla="*/ 118 f458 1"/>
                <a:gd name="f534" fmla="*/ 434 f457 1"/>
                <a:gd name="f535" fmla="*/ 51 f458 1"/>
                <a:gd name="f536" fmla="*/ 366 f457 1"/>
                <a:gd name="f537" fmla="*/ 19 f458 1"/>
                <a:gd name="f538" fmla="*/ 307 f457 1"/>
                <a:gd name="f539" fmla="*/ 6 f458 1"/>
                <a:gd name="f540" fmla="*/ 253 f457 1"/>
                <a:gd name="f541" fmla="*/ 22 f458 1"/>
                <a:gd name="f542" fmla="*/ 195 f457 1"/>
                <a:gd name="f543" fmla="*/ 13 f458 1"/>
                <a:gd name="f544" fmla="*/ 26 f458 1"/>
                <a:gd name="f545" fmla="*/ 135 f457 1"/>
                <a:gd name="f546" fmla="*/ 109 f457 1"/>
                <a:gd name="f547" fmla="*/ 0 f458 1"/>
                <a:gd name="f548" fmla="*/ 119 f457 1"/>
                <a:gd name="f549" fmla="+- f459 0 f1"/>
                <a:gd name="f550" fmla="*/ f462 1 687"/>
                <a:gd name="f551" fmla="*/ f463 1 499"/>
                <a:gd name="f552" fmla="*/ f464 1 687"/>
                <a:gd name="f553" fmla="*/ f465 1 499"/>
                <a:gd name="f554" fmla="*/ f466 1 687"/>
                <a:gd name="f555" fmla="*/ f467 1 499"/>
                <a:gd name="f556" fmla="*/ f468 1 687"/>
                <a:gd name="f557" fmla="*/ f469 1 499"/>
                <a:gd name="f558" fmla="*/ f470 1 687"/>
                <a:gd name="f559" fmla="*/ f471 1 499"/>
                <a:gd name="f560" fmla="*/ f472 1 687"/>
                <a:gd name="f561" fmla="*/ f473 1 499"/>
                <a:gd name="f562" fmla="*/ f474 1 687"/>
                <a:gd name="f563" fmla="*/ f475 1 499"/>
                <a:gd name="f564" fmla="*/ f476 1 687"/>
                <a:gd name="f565" fmla="*/ f477 1 499"/>
                <a:gd name="f566" fmla="*/ f478 1 687"/>
                <a:gd name="f567" fmla="*/ f479 1 499"/>
                <a:gd name="f568" fmla="*/ f480 1 687"/>
                <a:gd name="f569" fmla="*/ f481 1 499"/>
                <a:gd name="f570" fmla="*/ f482 1 687"/>
                <a:gd name="f571" fmla="*/ f483 1 499"/>
                <a:gd name="f572" fmla="*/ f484 1 687"/>
                <a:gd name="f573" fmla="*/ f485 1 499"/>
                <a:gd name="f574" fmla="*/ f486 1 687"/>
                <a:gd name="f575" fmla="*/ f487 1 499"/>
                <a:gd name="f576" fmla="*/ f488 1 687"/>
                <a:gd name="f577" fmla="*/ f489 1 499"/>
                <a:gd name="f578" fmla="*/ f490 1 687"/>
                <a:gd name="f579" fmla="*/ f491 1 499"/>
                <a:gd name="f580" fmla="*/ f492 1 687"/>
                <a:gd name="f581" fmla="*/ f493 1 499"/>
                <a:gd name="f582" fmla="*/ f494 1 687"/>
                <a:gd name="f583" fmla="*/ f495 1 499"/>
                <a:gd name="f584" fmla="*/ f496 1 687"/>
                <a:gd name="f585" fmla="*/ f497 1 499"/>
                <a:gd name="f586" fmla="*/ f498 1 687"/>
                <a:gd name="f587" fmla="*/ f499 1 499"/>
                <a:gd name="f588" fmla="*/ f500 1 499"/>
                <a:gd name="f589" fmla="*/ f501 1 687"/>
                <a:gd name="f590" fmla="*/ f502 1 499"/>
                <a:gd name="f591" fmla="*/ f503 1 687"/>
                <a:gd name="f592" fmla="*/ f504 1 499"/>
                <a:gd name="f593" fmla="*/ f505 1 687"/>
                <a:gd name="f594" fmla="*/ f506 1 499"/>
                <a:gd name="f595" fmla="*/ f507 1 687"/>
                <a:gd name="f596" fmla="*/ f508 1 499"/>
                <a:gd name="f597" fmla="*/ f509 1 687"/>
                <a:gd name="f598" fmla="*/ f510 1 499"/>
                <a:gd name="f599" fmla="*/ f511 1 687"/>
                <a:gd name="f600" fmla="*/ f512 1 499"/>
                <a:gd name="f601" fmla="*/ f513 1 687"/>
                <a:gd name="f602" fmla="*/ f514 1 499"/>
                <a:gd name="f603" fmla="*/ f515 1 499"/>
                <a:gd name="f604" fmla="*/ f516 1 687"/>
                <a:gd name="f605" fmla="*/ f517 1 499"/>
                <a:gd name="f606" fmla="*/ f518 1 687"/>
                <a:gd name="f607" fmla="*/ f519 1 499"/>
                <a:gd name="f608" fmla="*/ f520 1 687"/>
                <a:gd name="f609" fmla="*/ f521 1 499"/>
                <a:gd name="f610" fmla="*/ f522 1 687"/>
                <a:gd name="f611" fmla="*/ f523 1 499"/>
                <a:gd name="f612" fmla="*/ f524 1 687"/>
                <a:gd name="f613" fmla="*/ f525 1 499"/>
                <a:gd name="f614" fmla="*/ f526 1 687"/>
                <a:gd name="f615" fmla="*/ f527 1 687"/>
                <a:gd name="f616" fmla="*/ f528 1 499"/>
                <a:gd name="f617" fmla="*/ f529 1 687"/>
                <a:gd name="f618" fmla="*/ f530 1 499"/>
                <a:gd name="f619" fmla="*/ f531 1 687"/>
                <a:gd name="f620" fmla="*/ f532 1 499"/>
                <a:gd name="f621" fmla="*/ f533 1 687"/>
                <a:gd name="f622" fmla="*/ f534 1 499"/>
                <a:gd name="f623" fmla="*/ f535 1 687"/>
                <a:gd name="f624" fmla="*/ f536 1 499"/>
                <a:gd name="f625" fmla="*/ f537 1 687"/>
                <a:gd name="f626" fmla="*/ f538 1 499"/>
                <a:gd name="f627" fmla="*/ f539 1 687"/>
                <a:gd name="f628" fmla="*/ f540 1 499"/>
                <a:gd name="f629" fmla="*/ f541 1 687"/>
                <a:gd name="f630" fmla="*/ f542 1 499"/>
                <a:gd name="f631" fmla="*/ f543 1 687"/>
                <a:gd name="f632" fmla="*/ f544 1 687"/>
                <a:gd name="f633" fmla="*/ f545 1 499"/>
                <a:gd name="f634" fmla="*/ f546 1 499"/>
                <a:gd name="f635" fmla="*/ f547 1 687"/>
                <a:gd name="f636" fmla="*/ f548 1 499"/>
                <a:gd name="f637" fmla="*/ 0 1 f460"/>
                <a:gd name="f638" fmla="*/ f454 1 f460"/>
                <a:gd name="f639" fmla="*/ 0 1 f461"/>
                <a:gd name="f640" fmla="*/ f455 1 f461"/>
                <a:gd name="f641" fmla="*/ f550 1 f460"/>
                <a:gd name="f642" fmla="*/ f551 1 f461"/>
                <a:gd name="f643" fmla="*/ f552 1 f460"/>
                <a:gd name="f644" fmla="*/ f553 1 f461"/>
                <a:gd name="f645" fmla="*/ f554 1 f460"/>
                <a:gd name="f646" fmla="*/ f555 1 f461"/>
                <a:gd name="f647" fmla="*/ f556 1 f460"/>
                <a:gd name="f648" fmla="*/ f557 1 f461"/>
                <a:gd name="f649" fmla="*/ f558 1 f460"/>
                <a:gd name="f650" fmla="*/ f559 1 f461"/>
                <a:gd name="f651" fmla="*/ f560 1 f460"/>
                <a:gd name="f652" fmla="*/ f561 1 f461"/>
                <a:gd name="f653" fmla="*/ f562 1 f460"/>
                <a:gd name="f654" fmla="*/ f563 1 f461"/>
                <a:gd name="f655" fmla="*/ f564 1 f460"/>
                <a:gd name="f656" fmla="*/ f565 1 f461"/>
                <a:gd name="f657" fmla="*/ f566 1 f460"/>
                <a:gd name="f658" fmla="*/ f567 1 f461"/>
                <a:gd name="f659" fmla="*/ f568 1 f460"/>
                <a:gd name="f660" fmla="*/ f569 1 f461"/>
                <a:gd name="f661" fmla="*/ f570 1 f460"/>
                <a:gd name="f662" fmla="*/ f571 1 f461"/>
                <a:gd name="f663" fmla="*/ f572 1 f460"/>
                <a:gd name="f664" fmla="*/ f573 1 f461"/>
                <a:gd name="f665" fmla="*/ f574 1 f460"/>
                <a:gd name="f666" fmla="*/ f575 1 f461"/>
                <a:gd name="f667" fmla="*/ f576 1 f460"/>
                <a:gd name="f668" fmla="*/ f577 1 f461"/>
                <a:gd name="f669" fmla="*/ f578 1 f460"/>
                <a:gd name="f670" fmla="*/ f579 1 f461"/>
                <a:gd name="f671" fmla="*/ f580 1 f460"/>
                <a:gd name="f672" fmla="*/ f581 1 f461"/>
                <a:gd name="f673" fmla="*/ f582 1 f460"/>
                <a:gd name="f674" fmla="*/ f583 1 f461"/>
                <a:gd name="f675" fmla="*/ f584 1 f460"/>
                <a:gd name="f676" fmla="*/ f585 1 f461"/>
                <a:gd name="f677" fmla="*/ f586 1 f460"/>
                <a:gd name="f678" fmla="*/ f587 1 f461"/>
                <a:gd name="f679" fmla="*/ f588 1 f461"/>
                <a:gd name="f680" fmla="*/ f589 1 f460"/>
                <a:gd name="f681" fmla="*/ f590 1 f461"/>
                <a:gd name="f682" fmla="*/ f591 1 f460"/>
                <a:gd name="f683" fmla="*/ f592 1 f461"/>
                <a:gd name="f684" fmla="*/ f593 1 f460"/>
                <a:gd name="f685" fmla="*/ f594 1 f461"/>
                <a:gd name="f686" fmla="*/ f595 1 f460"/>
                <a:gd name="f687" fmla="*/ f596 1 f461"/>
                <a:gd name="f688" fmla="*/ f597 1 f460"/>
                <a:gd name="f689" fmla="*/ f598 1 f461"/>
                <a:gd name="f690" fmla="*/ f599 1 f460"/>
                <a:gd name="f691" fmla="*/ f600 1 f461"/>
                <a:gd name="f692" fmla="*/ f601 1 f460"/>
                <a:gd name="f693" fmla="*/ f602 1 f461"/>
                <a:gd name="f694" fmla="*/ f603 1 f461"/>
                <a:gd name="f695" fmla="*/ f604 1 f460"/>
                <a:gd name="f696" fmla="*/ f605 1 f461"/>
                <a:gd name="f697" fmla="*/ f606 1 f460"/>
                <a:gd name="f698" fmla="*/ f607 1 f461"/>
                <a:gd name="f699" fmla="*/ f608 1 f460"/>
                <a:gd name="f700" fmla="*/ f609 1 f461"/>
                <a:gd name="f701" fmla="*/ f610 1 f460"/>
                <a:gd name="f702" fmla="*/ f611 1 f461"/>
                <a:gd name="f703" fmla="*/ f612 1 f460"/>
                <a:gd name="f704" fmla="*/ f613 1 f461"/>
                <a:gd name="f705" fmla="*/ f614 1 f460"/>
                <a:gd name="f706" fmla="*/ f615 1 f460"/>
                <a:gd name="f707" fmla="*/ f616 1 f461"/>
                <a:gd name="f708" fmla="*/ f617 1 f460"/>
                <a:gd name="f709" fmla="*/ f618 1 f461"/>
                <a:gd name="f710" fmla="*/ f619 1 f460"/>
                <a:gd name="f711" fmla="*/ f620 1 f461"/>
                <a:gd name="f712" fmla="*/ f621 1 f460"/>
                <a:gd name="f713" fmla="*/ f622 1 f461"/>
                <a:gd name="f714" fmla="*/ f623 1 f460"/>
                <a:gd name="f715" fmla="*/ f624 1 f461"/>
                <a:gd name="f716" fmla="*/ f625 1 f460"/>
                <a:gd name="f717" fmla="*/ f626 1 f461"/>
                <a:gd name="f718" fmla="*/ f627 1 f460"/>
                <a:gd name="f719" fmla="*/ f628 1 f461"/>
                <a:gd name="f720" fmla="*/ f629 1 f460"/>
                <a:gd name="f721" fmla="*/ f630 1 f461"/>
                <a:gd name="f722" fmla="*/ f631 1 f460"/>
                <a:gd name="f723" fmla="*/ f632 1 f460"/>
                <a:gd name="f724" fmla="*/ f633 1 f461"/>
                <a:gd name="f725" fmla="*/ f634 1 f461"/>
                <a:gd name="f726" fmla="*/ f635 1 f460"/>
                <a:gd name="f727" fmla="*/ f636 1 f461"/>
                <a:gd name="f728" fmla="*/ f637 f451 1"/>
                <a:gd name="f729" fmla="*/ f638 f451 1"/>
                <a:gd name="f730" fmla="*/ f640 f452 1"/>
                <a:gd name="f731" fmla="*/ f639 f452 1"/>
                <a:gd name="f732" fmla="*/ f641 f451 1"/>
                <a:gd name="f733" fmla="*/ f642 f452 1"/>
                <a:gd name="f734" fmla="*/ f643 f451 1"/>
                <a:gd name="f735" fmla="*/ f644 f452 1"/>
                <a:gd name="f736" fmla="*/ f645 f451 1"/>
                <a:gd name="f737" fmla="*/ f646 f452 1"/>
                <a:gd name="f738" fmla="*/ f647 f451 1"/>
                <a:gd name="f739" fmla="*/ f648 f452 1"/>
                <a:gd name="f740" fmla="*/ f649 f451 1"/>
                <a:gd name="f741" fmla="*/ f650 f452 1"/>
                <a:gd name="f742" fmla="*/ f651 f451 1"/>
                <a:gd name="f743" fmla="*/ f652 f452 1"/>
                <a:gd name="f744" fmla="*/ f653 f451 1"/>
                <a:gd name="f745" fmla="*/ f654 f452 1"/>
                <a:gd name="f746" fmla="*/ f655 f451 1"/>
                <a:gd name="f747" fmla="*/ f656 f452 1"/>
                <a:gd name="f748" fmla="*/ f657 f451 1"/>
                <a:gd name="f749" fmla="*/ f658 f452 1"/>
                <a:gd name="f750" fmla="*/ f659 f451 1"/>
                <a:gd name="f751" fmla="*/ f660 f452 1"/>
                <a:gd name="f752" fmla="*/ f661 f451 1"/>
                <a:gd name="f753" fmla="*/ f662 f452 1"/>
                <a:gd name="f754" fmla="*/ f663 f451 1"/>
                <a:gd name="f755" fmla="*/ f664 f452 1"/>
                <a:gd name="f756" fmla="*/ f665 f451 1"/>
                <a:gd name="f757" fmla="*/ f666 f452 1"/>
                <a:gd name="f758" fmla="*/ f667 f451 1"/>
                <a:gd name="f759" fmla="*/ f668 f452 1"/>
                <a:gd name="f760" fmla="*/ f669 f451 1"/>
                <a:gd name="f761" fmla="*/ f670 f452 1"/>
                <a:gd name="f762" fmla="*/ f671 f451 1"/>
                <a:gd name="f763" fmla="*/ f672 f452 1"/>
                <a:gd name="f764" fmla="*/ f673 f451 1"/>
                <a:gd name="f765" fmla="*/ f674 f452 1"/>
                <a:gd name="f766" fmla="*/ f675 f451 1"/>
                <a:gd name="f767" fmla="*/ f676 f452 1"/>
                <a:gd name="f768" fmla="*/ f677 f451 1"/>
                <a:gd name="f769" fmla="*/ f678 f452 1"/>
                <a:gd name="f770" fmla="*/ f679 f452 1"/>
                <a:gd name="f771" fmla="*/ f680 f451 1"/>
                <a:gd name="f772" fmla="*/ f681 f452 1"/>
                <a:gd name="f773" fmla="*/ f682 f451 1"/>
                <a:gd name="f774" fmla="*/ f683 f452 1"/>
                <a:gd name="f775" fmla="*/ f684 f451 1"/>
                <a:gd name="f776" fmla="*/ f685 f452 1"/>
                <a:gd name="f777" fmla="*/ f686 f451 1"/>
                <a:gd name="f778" fmla="*/ f687 f452 1"/>
                <a:gd name="f779" fmla="*/ f688 f451 1"/>
                <a:gd name="f780" fmla="*/ f689 f452 1"/>
                <a:gd name="f781" fmla="*/ f690 f451 1"/>
                <a:gd name="f782" fmla="*/ f691 f452 1"/>
                <a:gd name="f783" fmla="*/ f692 f451 1"/>
                <a:gd name="f784" fmla="*/ f693 f452 1"/>
                <a:gd name="f785" fmla="*/ f694 f452 1"/>
                <a:gd name="f786" fmla="*/ f695 f451 1"/>
                <a:gd name="f787" fmla="*/ f696 f452 1"/>
                <a:gd name="f788" fmla="*/ f697 f451 1"/>
                <a:gd name="f789" fmla="*/ f698 f452 1"/>
                <a:gd name="f790" fmla="*/ f699 f451 1"/>
                <a:gd name="f791" fmla="*/ f700 f452 1"/>
                <a:gd name="f792" fmla="*/ f701 f451 1"/>
                <a:gd name="f793" fmla="*/ f702 f452 1"/>
                <a:gd name="f794" fmla="*/ f703 f451 1"/>
                <a:gd name="f795" fmla="*/ f704 f452 1"/>
                <a:gd name="f796" fmla="*/ f705 f451 1"/>
                <a:gd name="f797" fmla="*/ f706 f451 1"/>
                <a:gd name="f798" fmla="*/ f707 f452 1"/>
                <a:gd name="f799" fmla="*/ f708 f451 1"/>
                <a:gd name="f800" fmla="*/ f709 f452 1"/>
                <a:gd name="f801" fmla="*/ f710 f451 1"/>
                <a:gd name="f802" fmla="*/ f711 f452 1"/>
                <a:gd name="f803" fmla="*/ f712 f451 1"/>
                <a:gd name="f804" fmla="*/ f713 f452 1"/>
                <a:gd name="f805" fmla="*/ f714 f451 1"/>
                <a:gd name="f806" fmla="*/ f715 f452 1"/>
                <a:gd name="f807" fmla="*/ f716 f451 1"/>
                <a:gd name="f808" fmla="*/ f717 f452 1"/>
                <a:gd name="f809" fmla="*/ f718 f451 1"/>
                <a:gd name="f810" fmla="*/ f719 f452 1"/>
                <a:gd name="f811" fmla="*/ f720 f451 1"/>
                <a:gd name="f812" fmla="*/ f721 f452 1"/>
                <a:gd name="f813" fmla="*/ f722 f451 1"/>
                <a:gd name="f814" fmla="*/ f723 f451 1"/>
                <a:gd name="f815" fmla="*/ f724 f452 1"/>
                <a:gd name="f816" fmla="*/ f725 f452 1"/>
                <a:gd name="f817" fmla="*/ f726 f451 1"/>
                <a:gd name="f818" fmla="*/ f727 f4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9">
                  <a:pos x="f732" y="f733"/>
                </a:cxn>
                <a:cxn ang="f549">
                  <a:pos x="f734" y="f735"/>
                </a:cxn>
                <a:cxn ang="f549">
                  <a:pos x="f736" y="f737"/>
                </a:cxn>
                <a:cxn ang="f549">
                  <a:pos x="f738" y="f739"/>
                </a:cxn>
                <a:cxn ang="f549">
                  <a:pos x="f740" y="f741"/>
                </a:cxn>
                <a:cxn ang="f549">
                  <a:pos x="f742" y="f743"/>
                </a:cxn>
                <a:cxn ang="f549">
                  <a:pos x="f744" y="f745"/>
                </a:cxn>
                <a:cxn ang="f549">
                  <a:pos x="f746" y="f747"/>
                </a:cxn>
                <a:cxn ang="f549">
                  <a:pos x="f748" y="f749"/>
                </a:cxn>
                <a:cxn ang="f549">
                  <a:pos x="f750" y="f751"/>
                </a:cxn>
                <a:cxn ang="f549">
                  <a:pos x="f752" y="f753"/>
                </a:cxn>
                <a:cxn ang="f549">
                  <a:pos x="f754" y="f755"/>
                </a:cxn>
                <a:cxn ang="f549">
                  <a:pos x="f756" y="f757"/>
                </a:cxn>
                <a:cxn ang="f549">
                  <a:pos x="f758" y="f759"/>
                </a:cxn>
                <a:cxn ang="f549">
                  <a:pos x="f760" y="f761"/>
                </a:cxn>
                <a:cxn ang="f549">
                  <a:pos x="f762" y="f763"/>
                </a:cxn>
                <a:cxn ang="f549">
                  <a:pos x="f764" y="f765"/>
                </a:cxn>
                <a:cxn ang="f549">
                  <a:pos x="f766" y="f767"/>
                </a:cxn>
                <a:cxn ang="f549">
                  <a:pos x="f768" y="f769"/>
                </a:cxn>
                <a:cxn ang="f549">
                  <a:pos x="f764" y="f770"/>
                </a:cxn>
                <a:cxn ang="f549">
                  <a:pos x="f771" y="f772"/>
                </a:cxn>
                <a:cxn ang="f549">
                  <a:pos x="f773" y="f774"/>
                </a:cxn>
                <a:cxn ang="f549">
                  <a:pos x="f775" y="f776"/>
                </a:cxn>
                <a:cxn ang="f549">
                  <a:pos x="f777" y="f778"/>
                </a:cxn>
                <a:cxn ang="f549">
                  <a:pos x="f779" y="f780"/>
                </a:cxn>
                <a:cxn ang="f549">
                  <a:pos x="f781" y="f782"/>
                </a:cxn>
                <a:cxn ang="f549">
                  <a:pos x="f783" y="f784"/>
                </a:cxn>
                <a:cxn ang="f549">
                  <a:pos x="f750" y="f785"/>
                </a:cxn>
                <a:cxn ang="f549">
                  <a:pos x="f786" y="f787"/>
                </a:cxn>
                <a:cxn ang="f549">
                  <a:pos x="f788" y="f789"/>
                </a:cxn>
                <a:cxn ang="f549">
                  <a:pos x="f790" y="f791"/>
                </a:cxn>
                <a:cxn ang="f549">
                  <a:pos x="f792" y="f793"/>
                </a:cxn>
                <a:cxn ang="f549">
                  <a:pos x="f794" y="f795"/>
                </a:cxn>
                <a:cxn ang="f549">
                  <a:pos x="f796" y="f793"/>
                </a:cxn>
                <a:cxn ang="f549">
                  <a:pos x="f797" y="f798"/>
                </a:cxn>
                <a:cxn ang="f549">
                  <a:pos x="f799" y="f800"/>
                </a:cxn>
                <a:cxn ang="f549">
                  <a:pos x="f801" y="f802"/>
                </a:cxn>
                <a:cxn ang="f549">
                  <a:pos x="f803" y="f804"/>
                </a:cxn>
                <a:cxn ang="f549">
                  <a:pos x="f805" y="f806"/>
                </a:cxn>
                <a:cxn ang="f549">
                  <a:pos x="f807" y="f808"/>
                </a:cxn>
                <a:cxn ang="f549">
                  <a:pos x="f809" y="f810"/>
                </a:cxn>
                <a:cxn ang="f549">
                  <a:pos x="f811" y="f812"/>
                </a:cxn>
                <a:cxn ang="f549">
                  <a:pos x="f813" y="f753"/>
                </a:cxn>
                <a:cxn ang="f549">
                  <a:pos x="f814" y="f815"/>
                </a:cxn>
                <a:cxn ang="f549">
                  <a:pos x="f814" y="f816"/>
                </a:cxn>
                <a:cxn ang="f549">
                  <a:pos x="f817" y="f818"/>
                </a:cxn>
              </a:cxnLst>
              <a:rect l="f728" t="f731" r="f729" b="f730"/>
              <a:pathLst>
                <a:path w="687" h="499">
                  <a:moveTo>
                    <a:pt x="f6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29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2" y="f38"/>
                    <a:pt x="f20" y="f39"/>
                    <a:pt x="f18" y="f39"/>
                  </a:cubicBezTo>
                  <a:cubicBezTo>
                    <a:pt x="f40" y="f41"/>
                    <a:pt x="f42" y="f41"/>
                    <a:pt x="f43" y="f39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2"/>
                    <a:pt x="f56" y="f17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0"/>
                    <a:pt x="f64" y="f65"/>
                  </a:cubicBezTo>
                  <a:cubicBezTo>
                    <a:pt x="f66" y="f11"/>
                    <a:pt x="f67" y="f68"/>
                    <a:pt x="f69" y="f68"/>
                  </a:cubicBezTo>
                  <a:cubicBezTo>
                    <a:pt x="f70" y="f11"/>
                    <a:pt x="f71" y="f6"/>
                    <a:pt x="f72" y="f73"/>
                  </a:cubicBezTo>
                  <a:cubicBezTo>
                    <a:pt x="f74" y="f68"/>
                    <a:pt x="f75" y="f68"/>
                    <a:pt x="f76" y="f77"/>
                  </a:cubicBezTo>
                  <a:cubicBezTo>
                    <a:pt x="f78" y="f79"/>
                    <a:pt x="f80" y="f15"/>
                    <a:pt x="f81" y="f82"/>
                  </a:cubicBezTo>
                  <a:cubicBezTo>
                    <a:pt x="f83" y="f84"/>
                    <a:pt x="f85" y="f86"/>
                    <a:pt x="f85" y="f87"/>
                  </a:cubicBezTo>
                  <a:cubicBezTo>
                    <a:pt x="f88" y="f89"/>
                    <a:pt x="f90" y="f35"/>
                    <a:pt x="f91" y="f92"/>
                  </a:cubicBezTo>
                  <a:cubicBezTo>
                    <a:pt x="f93" y="f94"/>
                    <a:pt x="f95" y="f34"/>
                    <a:pt x="f96" y="f3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3"/>
                    <a:pt x="f104" y="f103"/>
                    <a:pt x="f105" y="f100"/>
                  </a:cubicBezTo>
                  <a:cubicBezTo>
                    <a:pt x="f106" y="f107"/>
                    <a:pt x="f108" y="f100"/>
                    <a:pt x="f109" y="f110"/>
                  </a:cubicBezTo>
                  <a:cubicBezTo>
                    <a:pt x="f111" y="f40"/>
                    <a:pt x="f111" y="f16"/>
                    <a:pt x="f111" y="f112"/>
                  </a:cubicBezTo>
                  <a:cubicBezTo>
                    <a:pt x="f109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3"/>
                    <a:pt x="f125" y="f126"/>
                    <a:pt x="f127" y="f128"/>
                  </a:cubicBezTo>
                  <a:cubicBezTo>
                    <a:pt x="f129" y="f53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2" y="f144"/>
                  </a:cubicBezTo>
                  <a:cubicBezTo>
                    <a:pt x="f142" y="f145"/>
                    <a:pt x="f146" y="f147"/>
                    <a:pt x="f148" y="f110"/>
                  </a:cubicBezTo>
                  <a:cubicBezTo>
                    <a:pt x="f149" y="f150"/>
                    <a:pt x="f151" y="f110"/>
                    <a:pt x="f152" y="f18"/>
                  </a:cubicBezTo>
                  <a:cubicBezTo>
                    <a:pt x="f153" y="f154"/>
                    <a:pt x="f155" y="f156"/>
                    <a:pt x="f157" y="f51"/>
                  </a:cubicBezTo>
                  <a:cubicBezTo>
                    <a:pt x="f158" y="f159"/>
                    <a:pt x="f160" y="f131"/>
                    <a:pt x="f161" y="f55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3"/>
                    <a:pt x="f175" y="f173"/>
                    <a:pt x="f176" y="f173"/>
                  </a:cubicBezTo>
                  <a:cubicBezTo>
                    <a:pt x="f177" y="f178"/>
                    <a:pt x="f7" y="f179"/>
                    <a:pt x="f177" y="f180"/>
                  </a:cubicBezTo>
                  <a:cubicBezTo>
                    <a:pt x="f181" y="f61"/>
                    <a:pt x="f175" y="f63"/>
                    <a:pt x="f182" y="f63"/>
                  </a:cubicBezTo>
                  <a:cubicBezTo>
                    <a:pt x="f168" y="f183"/>
                    <a:pt x="f184" y="f185"/>
                    <a:pt x="f186" y="f187"/>
                  </a:cubicBezTo>
                  <a:cubicBezTo>
                    <a:pt x="f188" y="f59"/>
                    <a:pt x="f189" y="f190"/>
                    <a:pt x="f191" y="f192"/>
                  </a:cubicBezTo>
                  <a:cubicBezTo>
                    <a:pt x="f191" y="f193"/>
                    <a:pt x="f160" y="f163"/>
                    <a:pt x="f194" y="f195"/>
                  </a:cubicBezTo>
                  <a:cubicBezTo>
                    <a:pt x="f158" y="f190"/>
                    <a:pt x="f196" y="f180"/>
                    <a:pt x="f189" y="f197"/>
                  </a:cubicBezTo>
                  <a:cubicBezTo>
                    <a:pt x="f198" y="f199"/>
                    <a:pt x="f200" y="f199"/>
                    <a:pt x="f201" y="f202"/>
                  </a:cubicBezTo>
                  <a:cubicBezTo>
                    <a:pt x="f160" y="f203"/>
                    <a:pt x="f204" y="f205"/>
                    <a:pt x="f206" y="f207"/>
                  </a:cubicBezTo>
                  <a:cubicBezTo>
                    <a:pt x="f157" y="f207"/>
                    <a:pt x="f208" y="f209"/>
                    <a:pt x="f208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155" y="f219"/>
                    <a:pt x="f220" y="f221"/>
                  </a:cubicBezTo>
                  <a:cubicBezTo>
                    <a:pt x="f220" y="f222"/>
                    <a:pt x="f223" y="f224"/>
                    <a:pt x="f225" y="f214"/>
                  </a:cubicBezTo>
                  <a:cubicBezTo>
                    <a:pt x="f226" y="f222"/>
                    <a:pt x="f226" y="f221"/>
                    <a:pt x="f227" y="f228"/>
                  </a:cubicBezTo>
                  <a:cubicBezTo>
                    <a:pt x="f229" y="f219"/>
                    <a:pt x="f229" y="f230"/>
                    <a:pt x="f229" y="f231"/>
                  </a:cubicBezTo>
                  <a:cubicBezTo>
                    <a:pt x="f223" y="f232"/>
                    <a:pt x="f155" y="f233"/>
                    <a:pt x="f215" y="f234"/>
                  </a:cubicBezTo>
                  <a:cubicBezTo>
                    <a:pt x="f235" y="f236"/>
                    <a:pt x="f237" y="f236"/>
                    <a:pt x="f238" y="f239"/>
                  </a:cubicBezTo>
                  <a:cubicBezTo>
                    <a:pt x="f240" y="f231"/>
                    <a:pt x="f241" y="f242"/>
                    <a:pt x="f211" y="f243"/>
                  </a:cubicBezTo>
                  <a:cubicBezTo>
                    <a:pt x="f244" y="f236"/>
                    <a:pt x="f208" y="f245"/>
                    <a:pt x="f211" y="f70"/>
                  </a:cubicBezTo>
                  <a:cubicBezTo>
                    <a:pt x="f246" y="f247"/>
                    <a:pt x="f248" y="f249"/>
                    <a:pt x="f248" y="f250"/>
                  </a:cubicBezTo>
                  <a:cubicBezTo>
                    <a:pt x="f241" y="f251"/>
                    <a:pt x="f240" y="f252"/>
                    <a:pt x="f237" y="f253"/>
                  </a:cubicBezTo>
                  <a:cubicBezTo>
                    <a:pt x="f254" y="f250"/>
                    <a:pt x="f255" y="f249"/>
                    <a:pt x="f229" y="f256"/>
                  </a:cubicBezTo>
                  <a:cubicBezTo>
                    <a:pt x="f257" y="f70"/>
                    <a:pt x="f258" y="f70"/>
                    <a:pt x="f259" y="f256"/>
                  </a:cubicBezTo>
                  <a:cubicBezTo>
                    <a:pt x="f260" y="f233"/>
                    <a:pt x="f257" y="f70"/>
                    <a:pt x="f229" y="f256"/>
                  </a:cubicBezTo>
                  <a:cubicBezTo>
                    <a:pt x="f254" y="f71"/>
                    <a:pt x="f240" y="f252"/>
                    <a:pt x="f244" y="f261"/>
                  </a:cubicBezTo>
                  <a:cubicBezTo>
                    <a:pt x="f262" y="f263"/>
                    <a:pt x="f196" y="f264"/>
                    <a:pt x="f157" y="f265"/>
                  </a:cubicBezTo>
                  <a:cubicBezTo>
                    <a:pt x="f211" y="f266"/>
                    <a:pt x="f241" y="f267"/>
                    <a:pt x="f240" y="f268"/>
                  </a:cubicBezTo>
                  <a:cubicBezTo>
                    <a:pt x="f215" y="f269"/>
                    <a:pt x="f155" y="f270"/>
                    <a:pt x="f229" y="f252"/>
                  </a:cubicBezTo>
                  <a:cubicBezTo>
                    <a:pt x="f225" y="f271"/>
                    <a:pt x="f257" y="f272"/>
                    <a:pt x="f260" y="f272"/>
                  </a:cubicBezTo>
                  <a:cubicBezTo>
                    <a:pt x="f225" y="f252"/>
                    <a:pt x="f255" y="f72"/>
                    <a:pt x="f273" y="f274"/>
                  </a:cubicBezTo>
                  <a:cubicBezTo>
                    <a:pt x="f235" y="f275"/>
                    <a:pt x="f238" y="f276"/>
                    <a:pt x="f235" y="f267"/>
                  </a:cubicBezTo>
                  <a:cubicBezTo>
                    <a:pt x="f273" y="f277"/>
                    <a:pt x="f220" y="f278"/>
                    <a:pt x="f229" y="f266"/>
                  </a:cubicBezTo>
                  <a:cubicBezTo>
                    <a:pt x="f225" y="f267"/>
                    <a:pt x="f227" y="f279"/>
                    <a:pt x="f227" y="f279"/>
                  </a:cubicBezTo>
                  <a:cubicBezTo>
                    <a:pt x="f225" y="f267"/>
                    <a:pt x="f223" y="f277"/>
                    <a:pt x="f229" y="f280"/>
                  </a:cubicBezTo>
                  <a:cubicBezTo>
                    <a:pt x="f226" y="f74"/>
                    <a:pt x="f226" y="f266"/>
                    <a:pt x="f281" y="f267"/>
                  </a:cubicBezTo>
                  <a:cubicBezTo>
                    <a:pt x="f227" y="f282"/>
                    <a:pt x="f225" y="f283"/>
                    <a:pt x="f281" y="f284"/>
                  </a:cubicBezTo>
                  <a:cubicBezTo>
                    <a:pt x="f285" y="f284"/>
                    <a:pt x="f286" y="f287"/>
                    <a:pt x="f288" y="f289"/>
                  </a:cubicBezTo>
                  <a:cubicBezTo>
                    <a:pt x="f290" y="f291"/>
                    <a:pt x="f292" y="f291"/>
                    <a:pt x="f293" y="f75"/>
                  </a:cubicBezTo>
                  <a:cubicBezTo>
                    <a:pt x="f294" y="f295"/>
                    <a:pt x="f296" y="f291"/>
                    <a:pt x="f296" y="f75"/>
                  </a:cubicBezTo>
                  <a:cubicBezTo>
                    <a:pt x="f296" y="f75"/>
                    <a:pt x="f296" y="f75"/>
                    <a:pt x="f296" y="f75"/>
                  </a:cubicBezTo>
                  <a:cubicBezTo>
                    <a:pt x="f297" y="f298"/>
                    <a:pt x="f299" y="f300"/>
                    <a:pt x="f292" y="f301"/>
                  </a:cubicBezTo>
                  <a:cubicBezTo>
                    <a:pt x="f293" y="f302"/>
                    <a:pt x="f303" y="f302"/>
                    <a:pt x="f304" y="f301"/>
                  </a:cubicBezTo>
                  <a:cubicBezTo>
                    <a:pt x="f305" y="f306"/>
                    <a:pt x="f307" y="f306"/>
                    <a:pt x="f151" y="f308"/>
                  </a:cubicBezTo>
                  <a:cubicBezTo>
                    <a:pt x="f305" y="f302"/>
                    <a:pt x="f303" y="f2"/>
                    <a:pt x="f309" y="f310"/>
                  </a:cubicBezTo>
                  <a:cubicBezTo>
                    <a:pt x="f311" y="f310"/>
                    <a:pt x="f311" y="f312"/>
                    <a:pt x="f290" y="f313"/>
                  </a:cubicBezTo>
                  <a:cubicBezTo>
                    <a:pt x="f299" y="f85"/>
                    <a:pt x="f309" y="f314"/>
                    <a:pt x="f292" y="f91"/>
                  </a:cubicBezTo>
                  <a:cubicBezTo>
                    <a:pt x="f315" y="f316"/>
                    <a:pt x="f293" y="f316"/>
                    <a:pt x="f317" y="f318"/>
                  </a:cubicBezTo>
                  <a:cubicBezTo>
                    <a:pt x="f149" y="f319"/>
                    <a:pt x="f320" y="f321"/>
                    <a:pt x="f142" y="f322"/>
                  </a:cubicBezTo>
                  <a:cubicBezTo>
                    <a:pt x="f323" y="f324"/>
                    <a:pt x="f325" y="f326"/>
                    <a:pt x="f327" y="f328"/>
                  </a:cubicBezTo>
                  <a:cubicBezTo>
                    <a:pt x="f329" y="f101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7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106"/>
                    <a:pt x="f346" y="f347"/>
                    <a:pt x="f348" y="f347"/>
                  </a:cubicBezTo>
                  <a:cubicBezTo>
                    <a:pt x="f349" y="f347"/>
                    <a:pt x="f350" y="f109"/>
                    <a:pt x="f351" y="f352"/>
                  </a:cubicBezTo>
                  <a:cubicBezTo>
                    <a:pt x="f353" y="f354"/>
                    <a:pt x="f355" y="f114"/>
                    <a:pt x="f356" y="f114"/>
                  </a:cubicBezTo>
                  <a:cubicBezTo>
                    <a:pt x="f357" y="f358"/>
                    <a:pt x="f114" y="f116"/>
                    <a:pt x="f111" y="f359"/>
                  </a:cubicBezTo>
                  <a:cubicBezTo>
                    <a:pt x="f347" y="f359"/>
                    <a:pt x="f360" y="f118"/>
                    <a:pt x="f361" y="f120"/>
                  </a:cubicBezTo>
                  <a:cubicBezTo>
                    <a:pt x="f104" y="f362"/>
                    <a:pt x="f101" y="f363"/>
                    <a:pt x="f364" y="f365"/>
                  </a:cubicBezTo>
                  <a:cubicBezTo>
                    <a:pt x="f366" y="f367"/>
                    <a:pt x="f96" y="f367"/>
                    <a:pt x="f368" y="f365"/>
                  </a:cubicBezTo>
                  <a:cubicBezTo>
                    <a:pt x="f369" y="f362"/>
                    <a:pt x="f370" y="f371"/>
                    <a:pt x="f372" y="f371"/>
                  </a:cubicBezTo>
                  <a:cubicBezTo>
                    <a:pt x="f314" y="f371"/>
                    <a:pt x="f373" y="f371"/>
                    <a:pt x="f88" y="f363"/>
                  </a:cubicBezTo>
                  <a:cubicBezTo>
                    <a:pt x="f78" y="f8"/>
                    <a:pt x="f76" y="f351"/>
                    <a:pt x="f374" y="f353"/>
                  </a:cubicBezTo>
                  <a:cubicBezTo>
                    <a:pt x="f375" y="f376"/>
                    <a:pt x="f377" y="f355"/>
                    <a:pt x="f378" y="f362"/>
                  </a:cubicBezTo>
                  <a:cubicBezTo>
                    <a:pt x="f280" y="f371"/>
                    <a:pt x="f279" y="f371"/>
                    <a:pt x="f276" y="f379"/>
                  </a:cubicBezTo>
                  <a:cubicBezTo>
                    <a:pt x="f275" y="f355"/>
                    <a:pt x="f265" y="f371"/>
                    <a:pt x="f264" y="f363"/>
                  </a:cubicBezTo>
                  <a:cubicBezTo>
                    <a:pt x="f263" y="f353"/>
                    <a:pt x="f274" y="f363"/>
                    <a:pt x="f380" y="f371"/>
                  </a:cubicBezTo>
                  <a:cubicBezTo>
                    <a:pt x="f251" y="f355"/>
                    <a:pt x="f381" y="f371"/>
                    <a:pt x="f233" y="f371"/>
                  </a:cubicBezTo>
                  <a:cubicBezTo>
                    <a:pt x="f242" y="f371"/>
                    <a:pt x="f222" y="f362"/>
                    <a:pt x="f382" y="f365"/>
                  </a:cubicBezTo>
                  <a:cubicBezTo>
                    <a:pt x="f209" y="f383"/>
                    <a:pt x="f384" y="f383"/>
                    <a:pt x="f385" y="f125"/>
                  </a:cubicBezTo>
                  <a:cubicBezTo>
                    <a:pt x="f386" y="f125"/>
                    <a:pt x="f387" y="f124"/>
                    <a:pt x="f388" y="f122"/>
                  </a:cubicBezTo>
                  <a:cubicBezTo>
                    <a:pt x="f389" y="f120"/>
                    <a:pt x="f390" y="f357"/>
                    <a:pt x="f391" y="f357"/>
                  </a:cubicBezTo>
                  <a:cubicBezTo>
                    <a:pt x="f61" y="f120"/>
                    <a:pt x="f173" y="f358"/>
                    <a:pt x="f392" y="f393"/>
                  </a:cubicBezTo>
                  <a:cubicBezTo>
                    <a:pt x="f394" y="f108"/>
                    <a:pt x="f395" y="f111"/>
                    <a:pt x="f396" y="f111"/>
                  </a:cubicBezTo>
                  <a:cubicBezTo>
                    <a:pt x="f192" y="f111"/>
                    <a:pt x="f397" y="f398"/>
                    <a:pt x="f193" y="f106"/>
                  </a:cubicBezTo>
                  <a:cubicBezTo>
                    <a:pt x="f193" y="f399"/>
                    <a:pt x="f163" y="f399"/>
                    <a:pt x="f195" y="f399"/>
                  </a:cubicBezTo>
                  <a:cubicBezTo>
                    <a:pt x="f400" y="f337"/>
                    <a:pt x="f139" y="f401"/>
                    <a:pt x="f402" y="f403"/>
                  </a:cubicBezTo>
                  <a:cubicBezTo>
                    <a:pt x="f47" y="f404"/>
                    <a:pt x="f143" y="f404"/>
                    <a:pt x="f405" y="f406"/>
                  </a:cubicBezTo>
                  <a:cubicBezTo>
                    <a:pt x="f407" y="f408"/>
                    <a:pt x="f409" y="f410"/>
                    <a:pt x="f113" y="f403"/>
                  </a:cubicBezTo>
                  <a:cubicBezTo>
                    <a:pt x="f144" y="f328"/>
                    <a:pt x="f12" y="f411"/>
                    <a:pt x="f412" y="f324"/>
                  </a:cubicBezTo>
                  <a:cubicBezTo>
                    <a:pt x="f110" y="f413"/>
                    <a:pt x="f22" y="f96"/>
                    <a:pt x="f26" y="f414"/>
                  </a:cubicBezTo>
                  <a:cubicBezTo>
                    <a:pt x="f415" y="f416"/>
                    <a:pt x="f417" y="f418"/>
                    <a:pt x="f27" y="f419"/>
                  </a:cubicBezTo>
                  <a:cubicBezTo>
                    <a:pt x="f38" y="f310"/>
                    <a:pt x="f25" y="f420"/>
                    <a:pt x="f421" y="f306"/>
                  </a:cubicBezTo>
                  <a:cubicBezTo>
                    <a:pt x="f48" y="f422"/>
                    <a:pt x="f19" y="f423"/>
                    <a:pt x="f424" y="f291"/>
                  </a:cubicBezTo>
                  <a:cubicBezTo>
                    <a:pt x="f84" y="f283"/>
                    <a:pt x="f425" y="f282"/>
                    <a:pt x="f425" y="f275"/>
                  </a:cubicBezTo>
                  <a:cubicBezTo>
                    <a:pt x="f425" y="f269"/>
                    <a:pt x="f82" y="f274"/>
                    <a:pt x="f82" y="f261"/>
                  </a:cubicBezTo>
                  <a:cubicBezTo>
                    <a:pt x="f426" y="f272"/>
                    <a:pt x="f427" y="f233"/>
                    <a:pt x="f427" y="f219"/>
                  </a:cubicBezTo>
                  <a:cubicBezTo>
                    <a:pt x="f427" y="f221"/>
                    <a:pt x="f79" y="f428"/>
                    <a:pt x="f77" y="f382"/>
                  </a:cubicBezTo>
                  <a:cubicBezTo>
                    <a:pt x="f68" y="f203"/>
                    <a:pt x="f77" y="f199"/>
                    <a:pt x="f429" y="f430"/>
                  </a:cubicBezTo>
                  <a:cubicBezTo>
                    <a:pt x="f425" y="f63"/>
                    <a:pt x="f52" y="f431"/>
                    <a:pt x="f432" y="f433"/>
                  </a:cubicBezTo>
                  <a:cubicBezTo>
                    <a:pt x="f19" y="f392"/>
                    <a:pt x="f50" y="f59"/>
                    <a:pt x="f52" y="f394"/>
                  </a:cubicBezTo>
                  <a:cubicBezTo>
                    <a:pt x="f15" y="f434"/>
                    <a:pt x="f426" y="f396"/>
                    <a:pt x="f58" y="f435"/>
                  </a:cubicBezTo>
                  <a:cubicBezTo>
                    <a:pt x="f436" y="f437"/>
                    <a:pt x="f436" y="f56"/>
                    <a:pt x="f58" y="f438"/>
                  </a:cubicBezTo>
                  <a:cubicBezTo>
                    <a:pt x="f65" y="f131"/>
                    <a:pt x="f65" y="f135"/>
                    <a:pt x="f58" y="f51"/>
                  </a:cubicBezTo>
                  <a:cubicBezTo>
                    <a:pt x="f436" y="f123"/>
                    <a:pt x="f82" y="f139"/>
                    <a:pt x="f52" y="f121"/>
                  </a:cubicBezTo>
                  <a:cubicBezTo>
                    <a:pt x="f50" y="f126"/>
                    <a:pt x="f424" y="f139"/>
                    <a:pt x="f50" y="f439"/>
                  </a:cubicBezTo>
                  <a:cubicBezTo>
                    <a:pt x="f50" y="f49"/>
                    <a:pt x="f432" y="f141"/>
                    <a:pt x="f432" y="f402"/>
                  </a:cubicBezTo>
                  <a:cubicBezTo>
                    <a:pt x="f432" y="f143"/>
                    <a:pt x="f432" y="f440"/>
                    <a:pt x="f441" y="f442"/>
                  </a:cubicBezTo>
                  <a:cubicBezTo>
                    <a:pt x="f21" y="f9"/>
                    <a:pt x="f443" y="f444"/>
                    <a:pt x="f21" y="f445"/>
                  </a:cubicBezTo>
                  <a:cubicBezTo>
                    <a:pt x="f86" y="f44"/>
                    <a:pt x="f19" y="f145"/>
                    <a:pt x="f432" y="f44"/>
                  </a:cubicBezTo>
                  <a:cubicBezTo>
                    <a:pt x="f446" y="f44"/>
                    <a:pt x="f17" y="f44"/>
                    <a:pt x="f425" y="f44"/>
                  </a:cubicBezTo>
                  <a:cubicBezTo>
                    <a:pt x="f58" y="f447"/>
                    <a:pt x="f65" y="f12"/>
                    <a:pt x="f79" y="f10"/>
                  </a:cubicBezTo>
                  <a:cubicBezTo>
                    <a:pt x="f448" y="f449"/>
                    <a:pt x="f13" y="f409"/>
                    <a:pt x="f6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1B8F80C8-B59C-1F66-89F7-1247819B2C97}"/>
                </a:ext>
              </a:extLst>
            </p:cNvPr>
            <p:cNvSpPr/>
            <p:nvPr/>
          </p:nvSpPr>
          <p:spPr>
            <a:xfrm>
              <a:off x="2795585" y="2249488"/>
              <a:ext cx="2976564" cy="167322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91"/>
                <a:gd name="f8" fmla="val 445"/>
                <a:gd name="f9" fmla="val 62"/>
                <a:gd name="f10" fmla="val 13"/>
                <a:gd name="f11" fmla="val 63"/>
                <a:gd name="f12" fmla="val 12"/>
                <a:gd name="f13" fmla="val 64"/>
                <a:gd name="f14" fmla="val 69"/>
                <a:gd name="f15" fmla="val 1"/>
                <a:gd name="f16" fmla="val 78"/>
                <a:gd name="f17" fmla="val 89"/>
                <a:gd name="f18" fmla="val 93"/>
                <a:gd name="f19" fmla="val 96"/>
                <a:gd name="f20" fmla="val 2"/>
                <a:gd name="f21" fmla="val 98"/>
                <a:gd name="f22" fmla="val 6"/>
                <a:gd name="f23" fmla="val 99"/>
                <a:gd name="f24" fmla="val 8"/>
                <a:gd name="f25" fmla="val 15"/>
                <a:gd name="f26" fmla="val 87"/>
                <a:gd name="f27" fmla="val 20"/>
                <a:gd name="f28" fmla="val 90"/>
                <a:gd name="f29" fmla="val 28"/>
                <a:gd name="f30" fmla="val 91"/>
                <a:gd name="f31" fmla="val 35"/>
                <a:gd name="f32" fmla="val 38"/>
                <a:gd name="f33" fmla="val 92"/>
                <a:gd name="f34" fmla="val 41"/>
                <a:gd name="f35" fmla="val 43"/>
                <a:gd name="f36" fmla="val 45"/>
                <a:gd name="f37" fmla="val 48"/>
                <a:gd name="f38" fmla="val 86"/>
                <a:gd name="f39" fmla="val 46"/>
                <a:gd name="f40" fmla="val 84"/>
                <a:gd name="f41" fmla="val 44"/>
                <a:gd name="f42" fmla="val 81"/>
                <a:gd name="f43" fmla="val 42"/>
                <a:gd name="f44" fmla="val 75"/>
                <a:gd name="f45" fmla="val 49"/>
                <a:gd name="f46" fmla="val 72"/>
                <a:gd name="f47" fmla="val 54"/>
                <a:gd name="f48" fmla="val 76"/>
                <a:gd name="f49" fmla="val 58"/>
                <a:gd name="f50" fmla="val 79"/>
                <a:gd name="f51" fmla="val 67"/>
                <a:gd name="f52" fmla="val 77"/>
                <a:gd name="f53" fmla="val 88"/>
                <a:gd name="f54" fmla="val 94"/>
                <a:gd name="f55" fmla="val 100"/>
                <a:gd name="f56" fmla="val 85"/>
                <a:gd name="f57" fmla="val 105"/>
                <a:gd name="f58" fmla="val 109"/>
                <a:gd name="f59" fmla="val 115"/>
                <a:gd name="f60" fmla="val 118"/>
                <a:gd name="f61" fmla="val 74"/>
                <a:gd name="f62" fmla="val 121"/>
                <a:gd name="f63" fmla="val 125"/>
                <a:gd name="f64" fmla="val 133"/>
                <a:gd name="f65" fmla="val 68"/>
                <a:gd name="f66" fmla="val 140"/>
                <a:gd name="f67" fmla="val 71"/>
                <a:gd name="f68" fmla="val 148"/>
                <a:gd name="f69" fmla="val 153"/>
                <a:gd name="f70" fmla="val 73"/>
                <a:gd name="f71" fmla="val 159"/>
                <a:gd name="f72" fmla="val 163"/>
                <a:gd name="f73" fmla="val 70"/>
                <a:gd name="f74" fmla="val 172"/>
                <a:gd name="f75" fmla="val 179"/>
                <a:gd name="f76" fmla="val 188"/>
                <a:gd name="f77" fmla="val 189"/>
                <a:gd name="f78" fmla="val 195"/>
                <a:gd name="f79" fmla="val 82"/>
                <a:gd name="f80" fmla="val 205"/>
                <a:gd name="f81" fmla="val 213"/>
                <a:gd name="f82" fmla="val 220"/>
                <a:gd name="f83" fmla="val 227"/>
                <a:gd name="f84" fmla="val 233"/>
                <a:gd name="f85" fmla="val 239"/>
                <a:gd name="f86" fmla="val 242"/>
                <a:gd name="f87" fmla="val 104"/>
                <a:gd name="f88" fmla="val 246"/>
                <a:gd name="f89" fmla="val 251"/>
                <a:gd name="f90" fmla="val 114"/>
                <a:gd name="f91" fmla="val 256"/>
                <a:gd name="f92" fmla="val 117"/>
                <a:gd name="f93" fmla="val 264"/>
                <a:gd name="f94" fmla="val 268"/>
                <a:gd name="f95" fmla="val 120"/>
                <a:gd name="f96" fmla="val 271"/>
                <a:gd name="f97" fmla="val 273"/>
                <a:gd name="f98" fmla="val 128"/>
                <a:gd name="f99" fmla="val 275"/>
                <a:gd name="f100" fmla="val 131"/>
                <a:gd name="f101" fmla="val 278"/>
                <a:gd name="f102" fmla="val 132"/>
                <a:gd name="f103" fmla="val 282"/>
                <a:gd name="f104" fmla="val 135"/>
                <a:gd name="f105" fmla="val 290"/>
                <a:gd name="f106" fmla="val 295"/>
                <a:gd name="f107" fmla="val 298"/>
                <a:gd name="f108" fmla="val 150"/>
                <a:gd name="f109" fmla="val 299"/>
                <a:gd name="f110" fmla="val 151"/>
                <a:gd name="f111" fmla="val 300"/>
                <a:gd name="f112" fmla="val 152"/>
                <a:gd name="f113" fmla="val 301"/>
                <a:gd name="f114" fmla="val 157"/>
                <a:gd name="f115" fmla="val 309"/>
                <a:gd name="f116" fmla="val 165"/>
                <a:gd name="f117" fmla="val 312"/>
                <a:gd name="f118" fmla="val 173"/>
                <a:gd name="f119" fmla="val 317"/>
                <a:gd name="f120" fmla="val 177"/>
                <a:gd name="f121" fmla="val 319"/>
                <a:gd name="f122" fmla="val 323"/>
                <a:gd name="f123" fmla="val 181"/>
                <a:gd name="f124" fmla="val 327"/>
                <a:gd name="f125" fmla="val 183"/>
                <a:gd name="f126" fmla="val 331"/>
                <a:gd name="f127" fmla="val 185"/>
                <a:gd name="f128" fmla="val 333"/>
                <a:gd name="f129" fmla="val 328"/>
                <a:gd name="f130" fmla="val 190"/>
                <a:gd name="f131" fmla="val 193"/>
                <a:gd name="f132" fmla="val 322"/>
                <a:gd name="f133" fmla="val 197"/>
                <a:gd name="f134" fmla="val 326"/>
                <a:gd name="f135" fmla="val 203"/>
                <a:gd name="f136" fmla="val 332"/>
                <a:gd name="f137" fmla="val 212"/>
                <a:gd name="f138" fmla="val 334"/>
                <a:gd name="f139" fmla="val 219"/>
                <a:gd name="f140" fmla="val 337"/>
                <a:gd name="f141" fmla="val 226"/>
                <a:gd name="f142" fmla="val 340"/>
                <a:gd name="f143" fmla="val 231"/>
                <a:gd name="f144" fmla="val 344"/>
                <a:gd name="f145" fmla="val 238"/>
                <a:gd name="f146" fmla="val 345"/>
                <a:gd name="f147" fmla="val 240"/>
                <a:gd name="f148" fmla="val 247"/>
                <a:gd name="f149" fmla="val 241"/>
                <a:gd name="f150" fmla="val 351"/>
                <a:gd name="f151" fmla="val 352"/>
                <a:gd name="f152" fmla="val 243"/>
                <a:gd name="f153" fmla="val 354"/>
                <a:gd name="f154" fmla="val 245"/>
                <a:gd name="f155" fmla="val 353"/>
                <a:gd name="f156" fmla="val 249"/>
                <a:gd name="f157" fmla="val 350"/>
                <a:gd name="f158" fmla="val 254"/>
                <a:gd name="f159" fmla="val 258"/>
                <a:gd name="f160" fmla="val 259"/>
                <a:gd name="f161" fmla="val 261"/>
                <a:gd name="f162" fmla="val 262"/>
                <a:gd name="f163" fmla="val 361"/>
                <a:gd name="f164" fmla="val 270"/>
                <a:gd name="f165" fmla="val 365"/>
                <a:gd name="f166" fmla="val 274"/>
                <a:gd name="f167" fmla="val 286"/>
                <a:gd name="f168" fmla="val 296"/>
                <a:gd name="f169" fmla="val 379"/>
                <a:gd name="f170" fmla="val 370"/>
                <a:gd name="f171" fmla="val 311"/>
                <a:gd name="f172" fmla="val 369"/>
                <a:gd name="f173" fmla="val 371"/>
                <a:gd name="f174" fmla="val 373"/>
                <a:gd name="f175" fmla="val 377"/>
                <a:gd name="f176" fmla="val 315"/>
                <a:gd name="f177" fmla="val 378"/>
                <a:gd name="f178" fmla="val 383"/>
                <a:gd name="f179" fmla="val 385"/>
                <a:gd name="f180" fmla="val 358"/>
                <a:gd name="f181" fmla="val 382"/>
                <a:gd name="f182" fmla="val 362"/>
                <a:gd name="f183" fmla="val 381"/>
                <a:gd name="f184" fmla="val 386"/>
                <a:gd name="f185" fmla="val 367"/>
                <a:gd name="f186" fmla="val 380"/>
                <a:gd name="f187" fmla="val 376"/>
                <a:gd name="f188" fmla="val 372"/>
                <a:gd name="f189" fmla="val 384"/>
                <a:gd name="f190" fmla="val 393"/>
                <a:gd name="f191" fmla="val 402"/>
                <a:gd name="f192" fmla="val 412"/>
                <a:gd name="f193" fmla="val 419"/>
                <a:gd name="f194" fmla="val 388"/>
                <a:gd name="f195" fmla="val 427"/>
                <a:gd name="f196" fmla="val 392"/>
                <a:gd name="f197" fmla="val 434"/>
                <a:gd name="f198" fmla="val 435"/>
                <a:gd name="f199" fmla="val 437"/>
                <a:gd name="f200" fmla="val 438"/>
                <a:gd name="f201" fmla="val 444"/>
                <a:gd name="f202" fmla="val 448"/>
                <a:gd name="f203" fmla="val 453"/>
                <a:gd name="f204" fmla="val 459"/>
                <a:gd name="f205" fmla="val 464"/>
                <a:gd name="f206" fmla="val 469"/>
                <a:gd name="f207" fmla="val 472"/>
                <a:gd name="f208" fmla="val 375"/>
                <a:gd name="f209" fmla="val 475"/>
                <a:gd name="f210" fmla="val 477"/>
                <a:gd name="f211" fmla="val 490"/>
                <a:gd name="f212" fmla="val 507"/>
                <a:gd name="f213" fmla="val 514"/>
                <a:gd name="f214" fmla="val 517"/>
                <a:gd name="f215" fmla="val 520"/>
                <a:gd name="f216" fmla="val 363"/>
                <a:gd name="f217" fmla="val 524"/>
                <a:gd name="f218" fmla="val 364"/>
                <a:gd name="f219" fmla="val 529"/>
                <a:gd name="f220" fmla="val 533"/>
                <a:gd name="f221" fmla="val 537"/>
                <a:gd name="f222" fmla="val 547"/>
                <a:gd name="f223" fmla="val 557"/>
                <a:gd name="f224" fmla="val 564"/>
                <a:gd name="f225" fmla="val 566"/>
                <a:gd name="f226" fmla="val 349"/>
                <a:gd name="f227" fmla="val 568"/>
                <a:gd name="f228" fmla="val 571"/>
                <a:gd name="f229" fmla="val 575"/>
                <a:gd name="f230" fmla="val 578"/>
                <a:gd name="f231" fmla="val 348"/>
                <a:gd name="f232" fmla="val 580"/>
                <a:gd name="f233" fmla="val 583"/>
                <a:gd name="f234" fmla="val 586"/>
                <a:gd name="f235" fmla="val 592"/>
                <a:gd name="f236" fmla="val 339"/>
                <a:gd name="f237" fmla="val 596"/>
                <a:gd name="f238" fmla="val 599"/>
                <a:gd name="f239" fmla="val 600"/>
                <a:gd name="f240" fmla="val 603"/>
                <a:gd name="f241" fmla="val 608"/>
                <a:gd name="f242" fmla="val 616"/>
                <a:gd name="f243" fmla="val 320"/>
                <a:gd name="f244" fmla="val 625"/>
                <a:gd name="f245" fmla="val 318"/>
                <a:gd name="f246" fmla="val 630"/>
                <a:gd name="f247" fmla="val 314"/>
                <a:gd name="f248" fmla="val 635"/>
                <a:gd name="f249" fmla="val 305"/>
                <a:gd name="f250" fmla="val 637"/>
                <a:gd name="f251" fmla="val 641"/>
                <a:gd name="f252" fmla="val 291"/>
                <a:gd name="f253" fmla="val 650"/>
                <a:gd name="f254" fmla="val 289"/>
                <a:gd name="f255" fmla="val 652"/>
                <a:gd name="f256" fmla="val 655"/>
                <a:gd name="f257" fmla="val 287"/>
                <a:gd name="f258" fmla="val 654"/>
                <a:gd name="f259" fmla="val 284"/>
                <a:gd name="f260" fmla="val 651"/>
                <a:gd name="f261" fmla="val 656"/>
                <a:gd name="f262" fmla="val 265"/>
                <a:gd name="f263" fmla="val 658"/>
                <a:gd name="f264" fmla="val 263"/>
                <a:gd name="f265" fmla="val 659"/>
                <a:gd name="f266" fmla="val 260"/>
                <a:gd name="f267" fmla="val 257"/>
                <a:gd name="f268" fmla="val 253"/>
                <a:gd name="f269" fmla="val 255"/>
                <a:gd name="f270" fmla="val 647"/>
                <a:gd name="f271" fmla="val 645"/>
                <a:gd name="f272" fmla="val 643"/>
                <a:gd name="f273" fmla="val 639"/>
                <a:gd name="f274" fmla="val 636"/>
                <a:gd name="f275" fmla="val 642"/>
                <a:gd name="f276" fmla="val 244"/>
                <a:gd name="f277" fmla="val 237"/>
                <a:gd name="f278" fmla="val 234"/>
                <a:gd name="f279" fmla="val 232"/>
                <a:gd name="f280" fmla="val 648"/>
                <a:gd name="f281" fmla="val 228"/>
                <a:gd name="f282" fmla="val 657"/>
                <a:gd name="f283" fmla="val 663"/>
                <a:gd name="f284" fmla="val 666"/>
                <a:gd name="f285" fmla="val 668"/>
                <a:gd name="f286" fmla="val 225"/>
                <a:gd name="f287" fmla="val 672"/>
                <a:gd name="f288" fmla="val 223"/>
                <a:gd name="f289" fmla="val 674"/>
                <a:gd name="f290" fmla="val 221"/>
                <a:gd name="f291" fmla="val 676"/>
                <a:gd name="f292" fmla="val 677"/>
                <a:gd name="f293" fmla="val 214"/>
                <a:gd name="f294" fmla="val 675"/>
                <a:gd name="f295" fmla="val 209"/>
                <a:gd name="f296" fmla="val 207"/>
                <a:gd name="f297" fmla="val 680"/>
                <a:gd name="f298" fmla="val 211"/>
                <a:gd name="f299" fmla="val 204"/>
                <a:gd name="f300" fmla="val 673"/>
                <a:gd name="f301" fmla="val 201"/>
                <a:gd name="f302" fmla="val 678"/>
                <a:gd name="f303" fmla="val 681"/>
                <a:gd name="f304" fmla="val 686"/>
                <a:gd name="f305" fmla="val 689"/>
                <a:gd name="f306" fmla="val 206"/>
                <a:gd name="f307" fmla="val 692"/>
                <a:gd name="f308" fmla="val 691"/>
                <a:gd name="f309" fmla="val 202"/>
                <a:gd name="f310" fmla="val 200"/>
                <a:gd name="f311" fmla="val 684"/>
                <a:gd name="f312" fmla="val 679"/>
                <a:gd name="f313" fmla="val 191"/>
                <a:gd name="f314" fmla="val 187"/>
                <a:gd name="f315" fmla="val 671"/>
                <a:gd name="f316" fmla="val 186"/>
                <a:gd name="f317" fmla="val 669"/>
                <a:gd name="f318" fmla="val 682"/>
                <a:gd name="f319" fmla="val 194"/>
                <a:gd name="f320" fmla="val 199"/>
                <a:gd name="f321" fmla="val 696"/>
                <a:gd name="f322" fmla="val 698"/>
                <a:gd name="f323" fmla="val 700"/>
                <a:gd name="f324" fmla="val 702"/>
                <a:gd name="f325" fmla="val 704"/>
                <a:gd name="f326" fmla="val 703"/>
                <a:gd name="f327" fmla="val 701"/>
                <a:gd name="f328" fmla="val 694"/>
                <a:gd name="f329" fmla="val 192"/>
                <a:gd name="f330" fmla="val 687"/>
                <a:gd name="f331" fmla="val 667"/>
                <a:gd name="f332" fmla="val 175"/>
                <a:gd name="f333" fmla="val 170"/>
                <a:gd name="f334" fmla="val 174"/>
                <a:gd name="f335" fmla="val 184"/>
                <a:gd name="f336" fmla="val 182"/>
                <a:gd name="f337" fmla="val 697"/>
                <a:gd name="f338" fmla="val 176"/>
                <a:gd name="f339" fmla="val 699"/>
                <a:gd name="f340" fmla="val 171"/>
                <a:gd name="f341" fmla="val 168"/>
                <a:gd name="f342" fmla="val 167"/>
                <a:gd name="f343" fmla="val 695"/>
                <a:gd name="f344" fmla="val 693"/>
                <a:gd name="f345" fmla="val 169"/>
                <a:gd name="f346" fmla="val 688"/>
                <a:gd name="f347" fmla="val 166"/>
                <a:gd name="f348" fmla="val 164"/>
                <a:gd name="f349" fmla="val 160"/>
                <a:gd name="f350" fmla="val 155"/>
                <a:gd name="f351" fmla="val 149"/>
                <a:gd name="f352" fmla="val 685"/>
                <a:gd name="f353" fmla="val 158"/>
                <a:gd name="f354" fmla="val 141"/>
                <a:gd name="f355" fmla="val 138"/>
                <a:gd name="f356" fmla="val 136"/>
                <a:gd name="f357" fmla="val 706"/>
                <a:gd name="f358" fmla="val 713"/>
                <a:gd name="f359" fmla="val 715"/>
                <a:gd name="f360" fmla="val 721"/>
                <a:gd name="f361" fmla="val 722"/>
                <a:gd name="f362" fmla="val 124"/>
                <a:gd name="f363" fmla="val 720"/>
                <a:gd name="f364" fmla="val 122"/>
                <a:gd name="f365" fmla="val 719"/>
                <a:gd name="f366" fmla="val 714"/>
                <a:gd name="f367" fmla="val 709"/>
                <a:gd name="f368" fmla="val 107"/>
                <a:gd name="f369" fmla="val 707"/>
                <a:gd name="f370" fmla="val 705"/>
                <a:gd name="f371" fmla="val 708"/>
                <a:gd name="f372" fmla="val 710"/>
                <a:gd name="f373" fmla="val 65"/>
                <a:gd name="f374" fmla="val 712"/>
                <a:gd name="f375" fmla="val 66"/>
                <a:gd name="f376" fmla="val 718"/>
                <a:gd name="f377" fmla="val 726"/>
                <a:gd name="f378" fmla="val 729"/>
                <a:gd name="f379" fmla="val 730"/>
                <a:gd name="f380" fmla="val 102"/>
                <a:gd name="f381" fmla="val 734"/>
                <a:gd name="f382" fmla="val 106"/>
                <a:gd name="f383" fmla="val 740"/>
                <a:gd name="f384" fmla="val 110"/>
                <a:gd name="f385" fmla="val 111"/>
                <a:gd name="f386" fmla="val 112"/>
                <a:gd name="f387" fmla="val 739"/>
                <a:gd name="f388" fmla="val 113"/>
                <a:gd name="f389" fmla="val 735"/>
                <a:gd name="f390" fmla="val 127"/>
                <a:gd name="f391" fmla="val 745"/>
                <a:gd name="f392" fmla="val 749"/>
                <a:gd name="f393" fmla="val 752"/>
                <a:gd name="f394" fmla="val 142"/>
                <a:gd name="f395" fmla="val 754"/>
                <a:gd name="f396" fmla="val 143"/>
                <a:gd name="f397" fmla="val 755"/>
                <a:gd name="f398" fmla="val 145"/>
                <a:gd name="f399" fmla="val 756"/>
                <a:gd name="f400" fmla="val 146"/>
                <a:gd name="f401" fmla="val 147"/>
                <a:gd name="f402" fmla="val 760"/>
                <a:gd name="f403" fmla="val 156"/>
                <a:gd name="f404" fmla="val 765"/>
                <a:gd name="f405" fmla="val 162"/>
                <a:gd name="f406" fmla="val 770"/>
                <a:gd name="f407" fmla="val 775"/>
                <a:gd name="f408" fmla="val 776"/>
                <a:gd name="f409" fmla="val 778"/>
                <a:gd name="f410" fmla="val 780"/>
                <a:gd name="f411" fmla="val 786"/>
                <a:gd name="f412" fmla="val 790"/>
                <a:gd name="f413" fmla="val 210"/>
                <a:gd name="f414" fmla="val 789"/>
                <a:gd name="f415" fmla="val 222"/>
                <a:gd name="f416" fmla="val 783"/>
                <a:gd name="f417" fmla="val 782"/>
                <a:gd name="f418" fmla="val 236"/>
                <a:gd name="f419" fmla="val 779"/>
                <a:gd name="f420" fmla="val 777"/>
                <a:gd name="f421" fmla="val 230"/>
                <a:gd name="f422" fmla="val 774"/>
                <a:gd name="f423" fmla="val 773"/>
                <a:gd name="f424" fmla="val 248"/>
                <a:gd name="f425" fmla="val 771"/>
                <a:gd name="f426" fmla="val 768"/>
                <a:gd name="f427" fmla="val 764"/>
                <a:gd name="f428" fmla="val 763"/>
                <a:gd name="f429" fmla="val 276"/>
                <a:gd name="f430" fmla="val 733"/>
                <a:gd name="f431" fmla="val 731"/>
                <a:gd name="f432" fmla="val 277"/>
                <a:gd name="f433" fmla="val 727"/>
                <a:gd name="f434" fmla="val 725"/>
                <a:gd name="f435" fmla="val 281"/>
                <a:gd name="f436" fmla="val 288"/>
                <a:gd name="f437" fmla="val 716"/>
                <a:gd name="f438" fmla="val 711"/>
                <a:gd name="f439" fmla="val 306"/>
                <a:gd name="f440" fmla="val 313"/>
                <a:gd name="f441" fmla="val 336"/>
                <a:gd name="f442" fmla="val 683"/>
                <a:gd name="f443" fmla="val 356"/>
                <a:gd name="f444" fmla="val 359"/>
                <a:gd name="f445" fmla="val 374"/>
                <a:gd name="f446" fmla="val 394"/>
                <a:gd name="f447" fmla="val 634"/>
                <a:gd name="f448" fmla="val 395"/>
                <a:gd name="f449" fmla="val 626"/>
                <a:gd name="f450" fmla="val 399"/>
                <a:gd name="f451" fmla="val 617"/>
                <a:gd name="f452" fmla="val 401"/>
                <a:gd name="f453" fmla="val 610"/>
                <a:gd name="f454" fmla="val 407"/>
                <a:gd name="f455" fmla="val 409"/>
                <a:gd name="f456" fmla="val 606"/>
                <a:gd name="f457" fmla="val 410"/>
                <a:gd name="f458" fmla="val 605"/>
                <a:gd name="f459" fmla="val 598"/>
                <a:gd name="f460" fmla="val 416"/>
                <a:gd name="f461" fmla="val 590"/>
                <a:gd name="f462" fmla="val 417"/>
                <a:gd name="f463" fmla="val 584"/>
                <a:gd name="f464" fmla="val 420"/>
                <a:gd name="f465" fmla="val 581"/>
                <a:gd name="f466" fmla="val 421"/>
                <a:gd name="f467" fmla="val 423"/>
                <a:gd name="f468" fmla="val 425"/>
                <a:gd name="f469" fmla="val 565"/>
                <a:gd name="f470" fmla="val 560"/>
                <a:gd name="f471" fmla="val 429"/>
                <a:gd name="f472" fmla="val 553"/>
                <a:gd name="f473" fmla="val 431"/>
                <a:gd name="f474" fmla="val 545"/>
                <a:gd name="f475" fmla="val 432"/>
                <a:gd name="f476" fmla="val 433"/>
                <a:gd name="f477" fmla="val 525"/>
                <a:gd name="f478" fmla="val 515"/>
                <a:gd name="f479" fmla="val 439"/>
                <a:gd name="f480" fmla="val 504"/>
                <a:gd name="f481" fmla="val 442"/>
                <a:gd name="f482" fmla="val 499"/>
                <a:gd name="f483" fmla="val 495"/>
                <a:gd name="f484" fmla="val 479"/>
                <a:gd name="f485" fmla="val 441"/>
                <a:gd name="f486" fmla="val 468"/>
                <a:gd name="f487" fmla="val 457"/>
                <a:gd name="f488" fmla="val 440"/>
                <a:gd name="f489" fmla="val 443"/>
                <a:gd name="f490" fmla="val 400"/>
                <a:gd name="f491" fmla="val 436"/>
                <a:gd name="f492" fmla="val 338"/>
                <a:gd name="f493" fmla="val 297"/>
                <a:gd name="f494" fmla="val 292"/>
                <a:gd name="f495" fmla="val 422"/>
                <a:gd name="f496" fmla="val 267"/>
                <a:gd name="f497" fmla="val 414"/>
                <a:gd name="f498" fmla="val 411"/>
                <a:gd name="f499" fmla="val 408"/>
                <a:gd name="f500" fmla="val 403"/>
                <a:gd name="f501" fmla="val 389"/>
                <a:gd name="f502" fmla="val 161"/>
                <a:gd name="f503" fmla="val 137"/>
                <a:gd name="f504" fmla="val 134"/>
                <a:gd name="f505" fmla="val 346"/>
                <a:gd name="f506" fmla="val 123"/>
                <a:gd name="f507" fmla="val 119"/>
                <a:gd name="f508" fmla="val 335"/>
                <a:gd name="f509" fmla="val 116"/>
                <a:gd name="f510" fmla="val 325"/>
                <a:gd name="f511" fmla="val 316"/>
                <a:gd name="f512" fmla="val 97"/>
                <a:gd name="f513" fmla="val 95"/>
                <a:gd name="f514" fmla="val 310"/>
                <a:gd name="f515" fmla="val 83"/>
                <a:gd name="f516" fmla="val 80"/>
                <a:gd name="f517" fmla="val 60"/>
                <a:gd name="f518" fmla="val 252"/>
                <a:gd name="f519" fmla="val 55"/>
                <a:gd name="f520" fmla="val 51"/>
                <a:gd name="f521" fmla="val 47"/>
                <a:gd name="f522" fmla="val 218"/>
                <a:gd name="f523" fmla="val 39"/>
                <a:gd name="f524" fmla="val 37"/>
                <a:gd name="f525" fmla="val 36"/>
                <a:gd name="f526" fmla="val 34"/>
                <a:gd name="f527" fmla="val 33"/>
                <a:gd name="f528" fmla="val 30"/>
                <a:gd name="f529" fmla="val 25"/>
                <a:gd name="f530" fmla="val 21"/>
                <a:gd name="f531" fmla="val 18"/>
                <a:gd name="f532" fmla="val 126"/>
                <a:gd name="f533" fmla="val 17"/>
                <a:gd name="f534" fmla="val 16"/>
                <a:gd name="f535" fmla="val 23"/>
                <a:gd name="f536" fmla="val 26"/>
                <a:gd name="f537" fmla="val 29"/>
                <a:gd name="f538" fmla="val 32"/>
                <a:gd name="f539" fmla="val 108"/>
                <a:gd name="f540" fmla="val 40"/>
                <a:gd name="f541" fmla="val 61"/>
                <a:gd name="f542" fmla="val 50"/>
                <a:gd name="f543" fmla="val 31"/>
                <a:gd name="f544" fmla="val 27"/>
                <a:gd name="f545" fmla="val 59"/>
                <a:gd name="f546" fmla="val 24"/>
                <a:gd name="f547" fmla="val 14"/>
                <a:gd name="f548" fmla="val 10"/>
                <a:gd name="f549" fmla="val 9"/>
                <a:gd name="f550" fmla="val 3"/>
                <a:gd name="f551" fmla="val 7"/>
                <a:gd name="f552" fmla="val 11"/>
                <a:gd name="f553" fmla="val 22"/>
                <a:gd name="f554" fmla="+- 0 0 -90"/>
                <a:gd name="f555" fmla="*/ f4 1 791"/>
                <a:gd name="f556" fmla="*/ f5 1 445"/>
                <a:gd name="f557" fmla="val f6"/>
                <a:gd name="f558" fmla="val f7"/>
                <a:gd name="f559" fmla="val f8"/>
                <a:gd name="f560" fmla="*/ f554 f0 1"/>
                <a:gd name="f561" fmla="+- f559 0 f557"/>
                <a:gd name="f562" fmla="+- f558 0 f557"/>
                <a:gd name="f563" fmla="*/ f560 1 f3"/>
                <a:gd name="f564" fmla="*/ f562 1 791"/>
                <a:gd name="f565" fmla="*/ f561 1 445"/>
                <a:gd name="f566" fmla="*/ 98 f562 1"/>
                <a:gd name="f567" fmla="*/ 6 f561 1"/>
                <a:gd name="f568" fmla="*/ 86 f562 1"/>
                <a:gd name="f569" fmla="*/ 46 f561 1"/>
                <a:gd name="f570" fmla="*/ 84 f562 1"/>
                <a:gd name="f571" fmla="*/ 88 f561 1"/>
                <a:gd name="f572" fmla="*/ 71 f562 1"/>
                <a:gd name="f573" fmla="*/ 148 f561 1"/>
                <a:gd name="f574" fmla="*/ 85 f562 1"/>
                <a:gd name="f575" fmla="*/ 213 f561 1"/>
                <a:gd name="f576" fmla="*/ 125 f562 1"/>
                <a:gd name="f577" fmla="*/ 273 f561 1"/>
                <a:gd name="f578" fmla="*/ 173 f562 1"/>
                <a:gd name="f579" fmla="*/ 317 f561 1"/>
                <a:gd name="f580" fmla="*/ 219 f562 1"/>
                <a:gd name="f581" fmla="*/ 337 f561 1"/>
                <a:gd name="f582" fmla="*/ 258 f562 1"/>
                <a:gd name="f583" fmla="*/ 352 f561 1"/>
                <a:gd name="f584" fmla="*/ 312 f562 1"/>
                <a:gd name="f585" fmla="*/ 373 f561 1"/>
                <a:gd name="f586" fmla="*/ 373 f562 1"/>
                <a:gd name="f587" fmla="*/ 376 f561 1"/>
                <a:gd name="f588" fmla="*/ 438 f562 1"/>
                <a:gd name="f589" fmla="*/ 383 f561 1"/>
                <a:gd name="f590" fmla="*/ 514 f562 1"/>
                <a:gd name="f591" fmla="*/ 369 f561 1"/>
                <a:gd name="f592" fmla="*/ 571 f562 1"/>
                <a:gd name="f593" fmla="*/ 349 f561 1"/>
                <a:gd name="f594" fmla="*/ 616 f562 1"/>
                <a:gd name="f595" fmla="*/ 320 f561 1"/>
                <a:gd name="f596" fmla="*/ 656 f562 1"/>
                <a:gd name="f597" fmla="*/ 268 f561 1"/>
                <a:gd name="f598" fmla="*/ 636 f562 1"/>
                <a:gd name="f599" fmla="*/ 241 f561 1"/>
                <a:gd name="f600" fmla="*/ 647 f562 1"/>
                <a:gd name="f601" fmla="*/ 228 f561 1"/>
                <a:gd name="f602" fmla="*/ 668 f562 1"/>
                <a:gd name="f603" fmla="*/ 203 f561 1"/>
                <a:gd name="f604" fmla="*/ 689 f562 1"/>
                <a:gd name="f605" fmla="*/ 206 f561 1"/>
                <a:gd name="f606" fmla="*/ 682 f562 1"/>
                <a:gd name="f607" fmla="*/ 189 f561 1"/>
                <a:gd name="f608" fmla="*/ 680 f562 1"/>
                <a:gd name="f609" fmla="*/ 177 f561 1"/>
                <a:gd name="f610" fmla="*/ 696 f562 1"/>
                <a:gd name="f611" fmla="*/ 187 f561 1"/>
                <a:gd name="f612" fmla="*/ 691 f562 1"/>
                <a:gd name="f613" fmla="*/ 172 f561 1"/>
                <a:gd name="f614" fmla="*/ 675 f562 1"/>
                <a:gd name="f615" fmla="*/ 153 f561 1"/>
                <a:gd name="f616" fmla="*/ 157 f561 1"/>
                <a:gd name="f617" fmla="*/ 719 f562 1"/>
                <a:gd name="f618" fmla="*/ 121 f561 1"/>
                <a:gd name="f619" fmla="*/ 714 f562 1"/>
                <a:gd name="f620" fmla="*/ 68 f561 1"/>
                <a:gd name="f621" fmla="*/ 739 f562 1"/>
                <a:gd name="f622" fmla="*/ 113 f561 1"/>
                <a:gd name="f623" fmla="*/ 756 f562 1"/>
                <a:gd name="f624" fmla="*/ 150 f561 1"/>
                <a:gd name="f625" fmla="*/ 791 f562 1"/>
                <a:gd name="f626" fmla="*/ 197 f561 1"/>
                <a:gd name="f627" fmla="*/ 779 f562 1"/>
                <a:gd name="f628" fmla="*/ 220 f561 1"/>
                <a:gd name="f629" fmla="*/ 765 f562 1"/>
                <a:gd name="f630" fmla="*/ 726 f562 1"/>
                <a:gd name="f631" fmla="*/ 284 f561 1"/>
                <a:gd name="f632" fmla="*/ 707 f562 1"/>
                <a:gd name="f633" fmla="*/ 318 f561 1"/>
                <a:gd name="f634" fmla="*/ 678 f562 1"/>
                <a:gd name="f635" fmla="*/ 359 f561 1"/>
                <a:gd name="f636" fmla="*/ 610 f562 1"/>
                <a:gd name="f637" fmla="*/ 407 f561 1"/>
                <a:gd name="f638" fmla="*/ 560 f562 1"/>
                <a:gd name="f639" fmla="*/ 429 f561 1"/>
                <a:gd name="f640" fmla="*/ 457 f562 1"/>
                <a:gd name="f641" fmla="*/ 444 f561 1"/>
                <a:gd name="f642" fmla="*/ 301 f562 1"/>
                <a:gd name="f643" fmla="*/ 425 f561 1"/>
                <a:gd name="f644" fmla="*/ 190 f562 1"/>
                <a:gd name="f645" fmla="*/ 137 f562 1"/>
                <a:gd name="f646" fmla="*/ 351 f561 1"/>
                <a:gd name="f647" fmla="*/ 102 f562 1"/>
                <a:gd name="f648" fmla="*/ 319 f561 1"/>
                <a:gd name="f649" fmla="*/ 78 f562 1"/>
                <a:gd name="f650" fmla="*/ 290 f561 1"/>
                <a:gd name="f651" fmla="*/ 47 f562 1"/>
                <a:gd name="f652" fmla="*/ 231 f561 1"/>
                <a:gd name="f653" fmla="*/ 30 f562 1"/>
                <a:gd name="f654" fmla="*/ 141 f561 1"/>
                <a:gd name="f655" fmla="*/ 32 f562 1"/>
                <a:gd name="f656" fmla="*/ 122 f561 1"/>
                <a:gd name="f657" fmla="*/ 64 f562 1"/>
                <a:gd name="f658" fmla="*/ 34 f561 1"/>
                <a:gd name="f659" fmla="*/ 12 f562 1"/>
                <a:gd name="f660" fmla="*/ 60 f561 1"/>
                <a:gd name="f661" fmla="*/ 27 f562 1"/>
                <a:gd name="f662" fmla="*/ 23 f561 1"/>
                <a:gd name="f663" fmla="+- f563 0 f1"/>
                <a:gd name="f664" fmla="*/ f566 1 791"/>
                <a:gd name="f665" fmla="*/ f567 1 445"/>
                <a:gd name="f666" fmla="*/ f568 1 791"/>
                <a:gd name="f667" fmla="*/ f569 1 445"/>
                <a:gd name="f668" fmla="*/ f570 1 791"/>
                <a:gd name="f669" fmla="*/ f571 1 445"/>
                <a:gd name="f670" fmla="*/ f572 1 791"/>
                <a:gd name="f671" fmla="*/ f573 1 445"/>
                <a:gd name="f672" fmla="*/ f574 1 791"/>
                <a:gd name="f673" fmla="*/ f575 1 445"/>
                <a:gd name="f674" fmla="*/ f576 1 791"/>
                <a:gd name="f675" fmla="*/ f577 1 445"/>
                <a:gd name="f676" fmla="*/ f578 1 791"/>
                <a:gd name="f677" fmla="*/ f579 1 445"/>
                <a:gd name="f678" fmla="*/ f580 1 791"/>
                <a:gd name="f679" fmla="*/ f581 1 445"/>
                <a:gd name="f680" fmla="*/ f582 1 791"/>
                <a:gd name="f681" fmla="*/ f583 1 445"/>
                <a:gd name="f682" fmla="*/ f584 1 791"/>
                <a:gd name="f683" fmla="*/ f585 1 445"/>
                <a:gd name="f684" fmla="*/ f586 1 791"/>
                <a:gd name="f685" fmla="*/ f587 1 445"/>
                <a:gd name="f686" fmla="*/ f588 1 791"/>
                <a:gd name="f687" fmla="*/ f589 1 445"/>
                <a:gd name="f688" fmla="*/ f590 1 791"/>
                <a:gd name="f689" fmla="*/ f591 1 445"/>
                <a:gd name="f690" fmla="*/ f592 1 791"/>
                <a:gd name="f691" fmla="*/ f593 1 445"/>
                <a:gd name="f692" fmla="*/ f594 1 791"/>
                <a:gd name="f693" fmla="*/ f595 1 445"/>
                <a:gd name="f694" fmla="*/ f596 1 791"/>
                <a:gd name="f695" fmla="*/ f597 1 445"/>
                <a:gd name="f696" fmla="*/ f598 1 791"/>
                <a:gd name="f697" fmla="*/ f599 1 445"/>
                <a:gd name="f698" fmla="*/ f600 1 791"/>
                <a:gd name="f699" fmla="*/ f601 1 445"/>
                <a:gd name="f700" fmla="*/ f602 1 791"/>
                <a:gd name="f701" fmla="*/ f603 1 445"/>
                <a:gd name="f702" fmla="*/ f604 1 791"/>
                <a:gd name="f703" fmla="*/ f605 1 445"/>
                <a:gd name="f704" fmla="*/ f606 1 791"/>
                <a:gd name="f705" fmla="*/ f607 1 445"/>
                <a:gd name="f706" fmla="*/ f608 1 791"/>
                <a:gd name="f707" fmla="*/ f609 1 445"/>
                <a:gd name="f708" fmla="*/ f610 1 791"/>
                <a:gd name="f709" fmla="*/ f611 1 445"/>
                <a:gd name="f710" fmla="*/ f612 1 791"/>
                <a:gd name="f711" fmla="*/ f613 1 445"/>
                <a:gd name="f712" fmla="*/ f614 1 791"/>
                <a:gd name="f713" fmla="*/ f615 1 445"/>
                <a:gd name="f714" fmla="*/ f616 1 445"/>
                <a:gd name="f715" fmla="*/ f617 1 791"/>
                <a:gd name="f716" fmla="*/ f618 1 445"/>
                <a:gd name="f717" fmla="*/ f619 1 791"/>
                <a:gd name="f718" fmla="*/ f620 1 445"/>
                <a:gd name="f719" fmla="*/ f621 1 791"/>
                <a:gd name="f720" fmla="*/ f622 1 445"/>
                <a:gd name="f721" fmla="*/ f623 1 791"/>
                <a:gd name="f722" fmla="*/ f624 1 445"/>
                <a:gd name="f723" fmla="*/ f625 1 791"/>
                <a:gd name="f724" fmla="*/ f626 1 445"/>
                <a:gd name="f725" fmla="*/ f627 1 791"/>
                <a:gd name="f726" fmla="*/ f628 1 445"/>
                <a:gd name="f727" fmla="*/ f629 1 791"/>
                <a:gd name="f728" fmla="*/ f630 1 791"/>
                <a:gd name="f729" fmla="*/ f631 1 445"/>
                <a:gd name="f730" fmla="*/ f632 1 791"/>
                <a:gd name="f731" fmla="*/ f633 1 445"/>
                <a:gd name="f732" fmla="*/ f634 1 791"/>
                <a:gd name="f733" fmla="*/ f635 1 445"/>
                <a:gd name="f734" fmla="*/ f636 1 791"/>
                <a:gd name="f735" fmla="*/ f637 1 445"/>
                <a:gd name="f736" fmla="*/ f638 1 791"/>
                <a:gd name="f737" fmla="*/ f639 1 445"/>
                <a:gd name="f738" fmla="*/ f640 1 791"/>
                <a:gd name="f739" fmla="*/ f641 1 445"/>
                <a:gd name="f740" fmla="*/ f642 1 791"/>
                <a:gd name="f741" fmla="*/ f643 1 445"/>
                <a:gd name="f742" fmla="*/ f644 1 791"/>
                <a:gd name="f743" fmla="*/ f645 1 791"/>
                <a:gd name="f744" fmla="*/ f646 1 445"/>
                <a:gd name="f745" fmla="*/ f647 1 791"/>
                <a:gd name="f746" fmla="*/ f648 1 445"/>
                <a:gd name="f747" fmla="*/ f649 1 791"/>
                <a:gd name="f748" fmla="*/ f650 1 445"/>
                <a:gd name="f749" fmla="*/ f651 1 791"/>
                <a:gd name="f750" fmla="*/ f652 1 445"/>
                <a:gd name="f751" fmla="*/ f653 1 791"/>
                <a:gd name="f752" fmla="*/ f654 1 445"/>
                <a:gd name="f753" fmla="*/ f655 1 791"/>
                <a:gd name="f754" fmla="*/ f656 1 445"/>
                <a:gd name="f755" fmla="*/ f657 1 791"/>
                <a:gd name="f756" fmla="*/ f658 1 445"/>
                <a:gd name="f757" fmla="*/ f659 1 791"/>
                <a:gd name="f758" fmla="*/ f660 1 445"/>
                <a:gd name="f759" fmla="*/ f661 1 791"/>
                <a:gd name="f760" fmla="*/ f662 1 445"/>
                <a:gd name="f761" fmla="*/ 0 1 f564"/>
                <a:gd name="f762" fmla="*/ f558 1 f564"/>
                <a:gd name="f763" fmla="*/ 0 1 f565"/>
                <a:gd name="f764" fmla="*/ f559 1 f565"/>
                <a:gd name="f765" fmla="*/ f664 1 f564"/>
                <a:gd name="f766" fmla="*/ f665 1 f565"/>
                <a:gd name="f767" fmla="*/ f666 1 f564"/>
                <a:gd name="f768" fmla="*/ f667 1 f565"/>
                <a:gd name="f769" fmla="*/ f668 1 f564"/>
                <a:gd name="f770" fmla="*/ f669 1 f565"/>
                <a:gd name="f771" fmla="*/ f670 1 f564"/>
                <a:gd name="f772" fmla="*/ f671 1 f565"/>
                <a:gd name="f773" fmla="*/ f672 1 f564"/>
                <a:gd name="f774" fmla="*/ f673 1 f565"/>
                <a:gd name="f775" fmla="*/ f674 1 f564"/>
                <a:gd name="f776" fmla="*/ f675 1 f565"/>
                <a:gd name="f777" fmla="*/ f676 1 f564"/>
                <a:gd name="f778" fmla="*/ f677 1 f565"/>
                <a:gd name="f779" fmla="*/ f678 1 f564"/>
                <a:gd name="f780" fmla="*/ f679 1 f565"/>
                <a:gd name="f781" fmla="*/ f680 1 f564"/>
                <a:gd name="f782" fmla="*/ f681 1 f565"/>
                <a:gd name="f783" fmla="*/ f682 1 f564"/>
                <a:gd name="f784" fmla="*/ f683 1 f565"/>
                <a:gd name="f785" fmla="*/ f684 1 f564"/>
                <a:gd name="f786" fmla="*/ f685 1 f565"/>
                <a:gd name="f787" fmla="*/ f686 1 f564"/>
                <a:gd name="f788" fmla="*/ f687 1 f565"/>
                <a:gd name="f789" fmla="*/ f688 1 f564"/>
                <a:gd name="f790" fmla="*/ f689 1 f565"/>
                <a:gd name="f791" fmla="*/ f690 1 f564"/>
                <a:gd name="f792" fmla="*/ f691 1 f565"/>
                <a:gd name="f793" fmla="*/ f692 1 f564"/>
                <a:gd name="f794" fmla="*/ f693 1 f565"/>
                <a:gd name="f795" fmla="*/ f694 1 f564"/>
                <a:gd name="f796" fmla="*/ f695 1 f565"/>
                <a:gd name="f797" fmla="*/ f696 1 f564"/>
                <a:gd name="f798" fmla="*/ f697 1 f565"/>
                <a:gd name="f799" fmla="*/ f698 1 f564"/>
                <a:gd name="f800" fmla="*/ f699 1 f565"/>
                <a:gd name="f801" fmla="*/ f700 1 f564"/>
                <a:gd name="f802" fmla="*/ f701 1 f565"/>
                <a:gd name="f803" fmla="*/ f702 1 f564"/>
                <a:gd name="f804" fmla="*/ f703 1 f565"/>
                <a:gd name="f805" fmla="*/ f704 1 f564"/>
                <a:gd name="f806" fmla="*/ f705 1 f565"/>
                <a:gd name="f807" fmla="*/ f706 1 f564"/>
                <a:gd name="f808" fmla="*/ f707 1 f565"/>
                <a:gd name="f809" fmla="*/ f708 1 f564"/>
                <a:gd name="f810" fmla="*/ f709 1 f565"/>
                <a:gd name="f811" fmla="*/ f710 1 f564"/>
                <a:gd name="f812" fmla="*/ f711 1 f565"/>
                <a:gd name="f813" fmla="*/ f712 1 f564"/>
                <a:gd name="f814" fmla="*/ f713 1 f565"/>
                <a:gd name="f815" fmla="*/ f714 1 f565"/>
                <a:gd name="f816" fmla="*/ f715 1 f564"/>
                <a:gd name="f817" fmla="*/ f716 1 f565"/>
                <a:gd name="f818" fmla="*/ f717 1 f564"/>
                <a:gd name="f819" fmla="*/ f718 1 f565"/>
                <a:gd name="f820" fmla="*/ f719 1 f564"/>
                <a:gd name="f821" fmla="*/ f720 1 f565"/>
                <a:gd name="f822" fmla="*/ f721 1 f564"/>
                <a:gd name="f823" fmla="*/ f722 1 f565"/>
                <a:gd name="f824" fmla="*/ f723 1 f564"/>
                <a:gd name="f825" fmla="*/ f724 1 f565"/>
                <a:gd name="f826" fmla="*/ f725 1 f564"/>
                <a:gd name="f827" fmla="*/ f726 1 f565"/>
                <a:gd name="f828" fmla="*/ f727 1 f564"/>
                <a:gd name="f829" fmla="*/ f728 1 f564"/>
                <a:gd name="f830" fmla="*/ f729 1 f565"/>
                <a:gd name="f831" fmla="*/ f730 1 f564"/>
                <a:gd name="f832" fmla="*/ f731 1 f565"/>
                <a:gd name="f833" fmla="*/ f732 1 f564"/>
                <a:gd name="f834" fmla="*/ f733 1 f565"/>
                <a:gd name="f835" fmla="*/ f734 1 f564"/>
                <a:gd name="f836" fmla="*/ f735 1 f565"/>
                <a:gd name="f837" fmla="*/ f736 1 f564"/>
                <a:gd name="f838" fmla="*/ f737 1 f565"/>
                <a:gd name="f839" fmla="*/ f738 1 f564"/>
                <a:gd name="f840" fmla="*/ f739 1 f565"/>
                <a:gd name="f841" fmla="*/ f740 1 f564"/>
                <a:gd name="f842" fmla="*/ f741 1 f565"/>
                <a:gd name="f843" fmla="*/ f742 1 f564"/>
                <a:gd name="f844" fmla="*/ f743 1 f564"/>
                <a:gd name="f845" fmla="*/ f744 1 f565"/>
                <a:gd name="f846" fmla="*/ f745 1 f564"/>
                <a:gd name="f847" fmla="*/ f746 1 f565"/>
                <a:gd name="f848" fmla="*/ f747 1 f564"/>
                <a:gd name="f849" fmla="*/ f748 1 f565"/>
                <a:gd name="f850" fmla="*/ f749 1 f564"/>
                <a:gd name="f851" fmla="*/ f750 1 f565"/>
                <a:gd name="f852" fmla="*/ f751 1 f564"/>
                <a:gd name="f853" fmla="*/ f752 1 f565"/>
                <a:gd name="f854" fmla="*/ f753 1 f564"/>
                <a:gd name="f855" fmla="*/ f754 1 f565"/>
                <a:gd name="f856" fmla="*/ f755 1 f564"/>
                <a:gd name="f857" fmla="*/ f756 1 f565"/>
                <a:gd name="f858" fmla="*/ f757 1 f564"/>
                <a:gd name="f859" fmla="*/ f758 1 f565"/>
                <a:gd name="f860" fmla="*/ f759 1 f564"/>
                <a:gd name="f861" fmla="*/ f760 1 f565"/>
                <a:gd name="f862" fmla="*/ f761 f555 1"/>
                <a:gd name="f863" fmla="*/ f762 f555 1"/>
                <a:gd name="f864" fmla="*/ f764 f556 1"/>
                <a:gd name="f865" fmla="*/ f763 f556 1"/>
                <a:gd name="f866" fmla="*/ f765 f555 1"/>
                <a:gd name="f867" fmla="*/ f766 f556 1"/>
                <a:gd name="f868" fmla="*/ f767 f555 1"/>
                <a:gd name="f869" fmla="*/ f768 f556 1"/>
                <a:gd name="f870" fmla="*/ f769 f555 1"/>
                <a:gd name="f871" fmla="*/ f770 f556 1"/>
                <a:gd name="f872" fmla="*/ f771 f555 1"/>
                <a:gd name="f873" fmla="*/ f772 f556 1"/>
                <a:gd name="f874" fmla="*/ f773 f555 1"/>
                <a:gd name="f875" fmla="*/ f774 f556 1"/>
                <a:gd name="f876" fmla="*/ f775 f555 1"/>
                <a:gd name="f877" fmla="*/ f776 f556 1"/>
                <a:gd name="f878" fmla="*/ f777 f555 1"/>
                <a:gd name="f879" fmla="*/ f778 f556 1"/>
                <a:gd name="f880" fmla="*/ f779 f555 1"/>
                <a:gd name="f881" fmla="*/ f780 f556 1"/>
                <a:gd name="f882" fmla="*/ f781 f555 1"/>
                <a:gd name="f883" fmla="*/ f782 f556 1"/>
                <a:gd name="f884" fmla="*/ f783 f555 1"/>
                <a:gd name="f885" fmla="*/ f784 f556 1"/>
                <a:gd name="f886" fmla="*/ f785 f555 1"/>
                <a:gd name="f887" fmla="*/ f786 f556 1"/>
                <a:gd name="f888" fmla="*/ f787 f555 1"/>
                <a:gd name="f889" fmla="*/ f788 f556 1"/>
                <a:gd name="f890" fmla="*/ f789 f555 1"/>
                <a:gd name="f891" fmla="*/ f790 f556 1"/>
                <a:gd name="f892" fmla="*/ f791 f555 1"/>
                <a:gd name="f893" fmla="*/ f792 f556 1"/>
                <a:gd name="f894" fmla="*/ f793 f555 1"/>
                <a:gd name="f895" fmla="*/ f794 f556 1"/>
                <a:gd name="f896" fmla="*/ f795 f555 1"/>
                <a:gd name="f897" fmla="*/ f796 f556 1"/>
                <a:gd name="f898" fmla="*/ f797 f555 1"/>
                <a:gd name="f899" fmla="*/ f798 f556 1"/>
                <a:gd name="f900" fmla="*/ f799 f555 1"/>
                <a:gd name="f901" fmla="*/ f800 f556 1"/>
                <a:gd name="f902" fmla="*/ f801 f555 1"/>
                <a:gd name="f903" fmla="*/ f802 f556 1"/>
                <a:gd name="f904" fmla="*/ f803 f555 1"/>
                <a:gd name="f905" fmla="*/ f804 f556 1"/>
                <a:gd name="f906" fmla="*/ f805 f555 1"/>
                <a:gd name="f907" fmla="*/ f806 f556 1"/>
                <a:gd name="f908" fmla="*/ f807 f555 1"/>
                <a:gd name="f909" fmla="*/ f808 f556 1"/>
                <a:gd name="f910" fmla="*/ f809 f555 1"/>
                <a:gd name="f911" fmla="*/ f810 f556 1"/>
                <a:gd name="f912" fmla="*/ f811 f555 1"/>
                <a:gd name="f913" fmla="*/ f812 f556 1"/>
                <a:gd name="f914" fmla="*/ f813 f555 1"/>
                <a:gd name="f915" fmla="*/ f814 f556 1"/>
                <a:gd name="f916" fmla="*/ f815 f556 1"/>
                <a:gd name="f917" fmla="*/ f816 f555 1"/>
                <a:gd name="f918" fmla="*/ f817 f556 1"/>
                <a:gd name="f919" fmla="*/ f818 f555 1"/>
                <a:gd name="f920" fmla="*/ f819 f556 1"/>
                <a:gd name="f921" fmla="*/ f820 f555 1"/>
                <a:gd name="f922" fmla="*/ f821 f556 1"/>
                <a:gd name="f923" fmla="*/ f822 f555 1"/>
                <a:gd name="f924" fmla="*/ f823 f556 1"/>
                <a:gd name="f925" fmla="*/ f824 f555 1"/>
                <a:gd name="f926" fmla="*/ f825 f556 1"/>
                <a:gd name="f927" fmla="*/ f826 f555 1"/>
                <a:gd name="f928" fmla="*/ f827 f556 1"/>
                <a:gd name="f929" fmla="*/ f828 f555 1"/>
                <a:gd name="f930" fmla="*/ f829 f555 1"/>
                <a:gd name="f931" fmla="*/ f830 f556 1"/>
                <a:gd name="f932" fmla="*/ f831 f555 1"/>
                <a:gd name="f933" fmla="*/ f832 f556 1"/>
                <a:gd name="f934" fmla="*/ f833 f555 1"/>
                <a:gd name="f935" fmla="*/ f834 f556 1"/>
                <a:gd name="f936" fmla="*/ f835 f555 1"/>
                <a:gd name="f937" fmla="*/ f836 f556 1"/>
                <a:gd name="f938" fmla="*/ f837 f555 1"/>
                <a:gd name="f939" fmla="*/ f838 f556 1"/>
                <a:gd name="f940" fmla="*/ f839 f555 1"/>
                <a:gd name="f941" fmla="*/ f840 f556 1"/>
                <a:gd name="f942" fmla="*/ f841 f555 1"/>
                <a:gd name="f943" fmla="*/ f842 f556 1"/>
                <a:gd name="f944" fmla="*/ f843 f555 1"/>
                <a:gd name="f945" fmla="*/ f844 f555 1"/>
                <a:gd name="f946" fmla="*/ f845 f556 1"/>
                <a:gd name="f947" fmla="*/ f846 f555 1"/>
                <a:gd name="f948" fmla="*/ f847 f556 1"/>
                <a:gd name="f949" fmla="*/ f848 f555 1"/>
                <a:gd name="f950" fmla="*/ f849 f556 1"/>
                <a:gd name="f951" fmla="*/ f850 f555 1"/>
                <a:gd name="f952" fmla="*/ f851 f556 1"/>
                <a:gd name="f953" fmla="*/ f852 f555 1"/>
                <a:gd name="f954" fmla="*/ f853 f556 1"/>
                <a:gd name="f955" fmla="*/ f854 f555 1"/>
                <a:gd name="f956" fmla="*/ f855 f556 1"/>
                <a:gd name="f957" fmla="*/ f856 f555 1"/>
                <a:gd name="f958" fmla="*/ f857 f556 1"/>
                <a:gd name="f959" fmla="*/ f858 f555 1"/>
                <a:gd name="f960" fmla="*/ f859 f556 1"/>
                <a:gd name="f961" fmla="*/ f860 f555 1"/>
                <a:gd name="f962" fmla="*/ f861 f5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3">
                  <a:pos x="f866" y="f867"/>
                </a:cxn>
                <a:cxn ang="f663">
                  <a:pos x="f868" y="f869"/>
                </a:cxn>
                <a:cxn ang="f663">
                  <a:pos x="f870" y="f871"/>
                </a:cxn>
                <a:cxn ang="f663">
                  <a:pos x="f872" y="f873"/>
                </a:cxn>
                <a:cxn ang="f663">
                  <a:pos x="f874" y="f875"/>
                </a:cxn>
                <a:cxn ang="f663">
                  <a:pos x="f876" y="f877"/>
                </a:cxn>
                <a:cxn ang="f663">
                  <a:pos x="f878" y="f879"/>
                </a:cxn>
                <a:cxn ang="f663">
                  <a:pos x="f880" y="f881"/>
                </a:cxn>
                <a:cxn ang="f663">
                  <a:pos x="f882" y="f883"/>
                </a:cxn>
                <a:cxn ang="f663">
                  <a:pos x="f884" y="f885"/>
                </a:cxn>
                <a:cxn ang="f663">
                  <a:pos x="f886" y="f887"/>
                </a:cxn>
                <a:cxn ang="f663">
                  <a:pos x="f888" y="f889"/>
                </a:cxn>
                <a:cxn ang="f663">
                  <a:pos x="f890" y="f891"/>
                </a:cxn>
                <a:cxn ang="f663">
                  <a:pos x="f892" y="f893"/>
                </a:cxn>
                <a:cxn ang="f663">
                  <a:pos x="f894" y="f895"/>
                </a:cxn>
                <a:cxn ang="f663">
                  <a:pos x="f896" y="f897"/>
                </a:cxn>
                <a:cxn ang="f663">
                  <a:pos x="f898" y="f899"/>
                </a:cxn>
                <a:cxn ang="f663">
                  <a:pos x="f900" y="f901"/>
                </a:cxn>
                <a:cxn ang="f663">
                  <a:pos x="f902" y="f903"/>
                </a:cxn>
                <a:cxn ang="f663">
                  <a:pos x="f904" y="f905"/>
                </a:cxn>
                <a:cxn ang="f663">
                  <a:pos x="f906" y="f907"/>
                </a:cxn>
                <a:cxn ang="f663">
                  <a:pos x="f908" y="f909"/>
                </a:cxn>
                <a:cxn ang="f663">
                  <a:pos x="f910" y="f911"/>
                </a:cxn>
                <a:cxn ang="f663">
                  <a:pos x="f912" y="f913"/>
                </a:cxn>
                <a:cxn ang="f663">
                  <a:pos x="f914" y="f915"/>
                </a:cxn>
                <a:cxn ang="f663">
                  <a:pos x="f904" y="f916"/>
                </a:cxn>
                <a:cxn ang="f663">
                  <a:pos x="f917" y="f918"/>
                </a:cxn>
                <a:cxn ang="f663">
                  <a:pos x="f919" y="f920"/>
                </a:cxn>
                <a:cxn ang="f663">
                  <a:pos x="f921" y="f922"/>
                </a:cxn>
                <a:cxn ang="f663">
                  <a:pos x="f923" y="f924"/>
                </a:cxn>
                <a:cxn ang="f663">
                  <a:pos x="f925" y="f926"/>
                </a:cxn>
                <a:cxn ang="f663">
                  <a:pos x="f927" y="f928"/>
                </a:cxn>
                <a:cxn ang="f663">
                  <a:pos x="f929" y="f877"/>
                </a:cxn>
                <a:cxn ang="f663">
                  <a:pos x="f930" y="f931"/>
                </a:cxn>
                <a:cxn ang="f663">
                  <a:pos x="f932" y="f933"/>
                </a:cxn>
                <a:cxn ang="f663">
                  <a:pos x="f934" y="f935"/>
                </a:cxn>
                <a:cxn ang="f663">
                  <a:pos x="f936" y="f937"/>
                </a:cxn>
                <a:cxn ang="f663">
                  <a:pos x="f938" y="f939"/>
                </a:cxn>
                <a:cxn ang="f663">
                  <a:pos x="f940" y="f941"/>
                </a:cxn>
                <a:cxn ang="f663">
                  <a:pos x="f942" y="f943"/>
                </a:cxn>
                <a:cxn ang="f663">
                  <a:pos x="f944" y="f889"/>
                </a:cxn>
                <a:cxn ang="f663">
                  <a:pos x="f945" y="f946"/>
                </a:cxn>
                <a:cxn ang="f663">
                  <a:pos x="f947" y="f948"/>
                </a:cxn>
                <a:cxn ang="f663">
                  <a:pos x="f949" y="f950"/>
                </a:cxn>
                <a:cxn ang="f663">
                  <a:pos x="f951" y="f952"/>
                </a:cxn>
                <a:cxn ang="f663">
                  <a:pos x="f953" y="f954"/>
                </a:cxn>
                <a:cxn ang="f663">
                  <a:pos x="f955" y="f956"/>
                </a:cxn>
                <a:cxn ang="f663">
                  <a:pos x="f957" y="f958"/>
                </a:cxn>
                <a:cxn ang="f663">
                  <a:pos x="f959" y="f960"/>
                </a:cxn>
                <a:cxn ang="f663">
                  <a:pos x="f961" y="f962"/>
                </a:cxn>
              </a:cxnLst>
              <a:rect l="f862" t="f865" r="f863" b="f864"/>
              <a:pathLst>
                <a:path w="791" h="445">
                  <a:moveTo>
                    <a:pt x="f9" y="f10"/>
                  </a:moveTo>
                  <a:cubicBezTo>
                    <a:pt x="f11" y="f12"/>
                    <a:pt x="f13" y="f12"/>
                    <a:pt x="f13" y="f12"/>
                  </a:cubicBezTo>
                  <a:cubicBezTo>
                    <a:pt x="f14" y="f15"/>
                    <a:pt x="f16" y="f6"/>
                    <a:pt x="f17" y="f6"/>
                  </a:cubicBezTo>
                  <a:cubicBezTo>
                    <a:pt x="f18" y="f6"/>
                    <a:pt x="f19" y="f20"/>
                    <a:pt x="f21" y="f22"/>
                  </a:cubicBezTo>
                  <a:cubicBezTo>
                    <a:pt x="f23" y="f24"/>
                    <a:pt x="f23" y="f10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32"/>
                    <a:pt x="f33" y="f34"/>
                    <a:pt x="f30" y="f35"/>
                  </a:cubicBezTo>
                  <a:cubicBezTo>
                    <a:pt x="f28" y="f36"/>
                    <a:pt x="f17" y="f37"/>
                    <a:pt x="f38" y="f39"/>
                  </a:cubicBezTo>
                  <a:cubicBezTo>
                    <a:pt x="f40" y="f41"/>
                    <a:pt x="f42" y="f43"/>
                    <a:pt x="f16" y="f36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13"/>
                    <a:pt x="f50" y="f51"/>
                    <a:pt x="f48" y="f46"/>
                  </a:cubicBezTo>
                  <a:cubicBezTo>
                    <a:pt x="f46" y="f16"/>
                    <a:pt x="f52" y="f26"/>
                    <a:pt x="f40" y="f53"/>
                  </a:cubicBezTo>
                  <a:cubicBezTo>
                    <a:pt x="f30" y="f17"/>
                    <a:pt x="f54" y="f54"/>
                    <a:pt x="f17" y="f55"/>
                  </a:cubicBezTo>
                  <a:cubicBezTo>
                    <a:pt x="f56" y="f57"/>
                    <a:pt x="f42" y="f58"/>
                    <a:pt x="f50" y="f59"/>
                  </a:cubicBezTo>
                  <a:cubicBezTo>
                    <a:pt x="f16" y="f60"/>
                    <a:pt x="f61" y="f62"/>
                    <a:pt x="f46" y="f63"/>
                  </a:cubicBezTo>
                  <a:cubicBezTo>
                    <a:pt x="f51" y="f64"/>
                    <a:pt x="f65" y="f66"/>
                    <a:pt x="f67" y="f68"/>
                  </a:cubicBezTo>
                  <a:cubicBezTo>
                    <a:pt x="f46" y="f69"/>
                    <a:pt x="f70" y="f71"/>
                    <a:pt x="f46" y="f72"/>
                  </a:cubicBezTo>
                  <a:cubicBezTo>
                    <a:pt x="f73" y="f74"/>
                    <a:pt x="f48" y="f75"/>
                    <a:pt x="f44" y="f76"/>
                  </a:cubicBezTo>
                  <a:cubicBezTo>
                    <a:pt x="f44" y="f76"/>
                    <a:pt x="f44" y="f77"/>
                    <a:pt x="f44" y="f77"/>
                  </a:cubicBezTo>
                  <a:cubicBezTo>
                    <a:pt x="f56" y="f78"/>
                    <a:pt x="f79" y="f80"/>
                    <a:pt x="f56" y="f81"/>
                  </a:cubicBezTo>
                  <a:cubicBezTo>
                    <a:pt x="f53" y="f82"/>
                    <a:pt x="f28" y="f83"/>
                    <a:pt x="f33" y="f84"/>
                  </a:cubicBezTo>
                  <a:cubicBezTo>
                    <a:pt x="f54" y="f85"/>
                    <a:pt x="f55" y="f86"/>
                    <a:pt x="f87" y="f88"/>
                  </a:cubicBezTo>
                  <a:cubicBezTo>
                    <a:pt x="f58" y="f89"/>
                    <a:pt x="f90" y="f91"/>
                    <a:pt x="f92" y="f93"/>
                  </a:cubicBezTo>
                  <a:cubicBezTo>
                    <a:pt x="f60" y="f94"/>
                    <a:pt x="f95" y="f96"/>
                    <a:pt x="f63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66" y="f106"/>
                    <a:pt x="f68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75" y="f122"/>
                    <a:pt x="f123" y="f124"/>
                  </a:cubicBezTo>
                  <a:cubicBezTo>
                    <a:pt x="f125" y="f126"/>
                    <a:pt x="f127" y="f128"/>
                    <a:pt x="f76" y="f129"/>
                  </a:cubicBezTo>
                  <a:cubicBezTo>
                    <a:pt x="f130" y="f122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6"/>
                    <a:pt x="f148" y="f146"/>
                    <a:pt x="f149" y="f150"/>
                  </a:cubicBezTo>
                  <a:cubicBezTo>
                    <a:pt x="f147" y="f151"/>
                    <a:pt x="f152" y="f153"/>
                    <a:pt x="f154" y="f155"/>
                  </a:cubicBezTo>
                  <a:cubicBezTo>
                    <a:pt x="f156" y="f157"/>
                    <a:pt x="f158" y="f155"/>
                    <a:pt x="f159" y="f151"/>
                  </a:cubicBezTo>
                  <a:cubicBezTo>
                    <a:pt x="f160" y="f151"/>
                    <a:pt x="f161" y="f151"/>
                    <a:pt x="f162" y="f155"/>
                  </a:cubicBez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15" y="f170"/>
                  </a:cubicBezTo>
                  <a:cubicBezTo>
                    <a:pt x="f171" y="f172"/>
                    <a:pt x="f117" y="f173"/>
                    <a:pt x="f117" y="f174"/>
                  </a:cubicBezTo>
                  <a:cubicBezTo>
                    <a:pt x="f117" y="f175"/>
                    <a:pt x="f176" y="f177"/>
                    <a:pt x="f121" y="f169"/>
                  </a:cubicBezTo>
                  <a:cubicBezTo>
                    <a:pt x="f126" y="f178"/>
                    <a:pt x="f144" y="f179"/>
                    <a:pt x="f180" y="f181"/>
                  </a:cubicBezTo>
                  <a:cubicBezTo>
                    <a:pt x="f182" y="f183"/>
                    <a:pt x="f165" y="f184"/>
                    <a:pt x="f172" y="f179"/>
                  </a:cubicBezTo>
                  <a:cubicBezTo>
                    <a:pt x="f185" y="f186"/>
                    <a:pt x="f185" y="f186"/>
                    <a:pt x="f174" y="f187"/>
                  </a:cubicBezTo>
                  <a:cubicBezTo>
                    <a:pt x="f188" y="f189"/>
                    <a:pt x="f177" y="f178"/>
                    <a:pt x="f178" y="f181"/>
                  </a:cubicBezTo>
                  <a:cubicBezTo>
                    <a:pt x="f190" y="f186"/>
                    <a:pt x="f191" y="f183"/>
                    <a:pt x="f192" y="f184"/>
                  </a:cubicBezTo>
                  <a:cubicBezTo>
                    <a:pt x="f193" y="f194"/>
                    <a:pt x="f195" y="f196"/>
                    <a:pt x="f197" y="f189"/>
                  </a:cubicBezTo>
                  <a:cubicBezTo>
                    <a:pt x="f198" y="f178"/>
                    <a:pt x="f199" y="f181"/>
                    <a:pt x="f200" y="f178"/>
                  </a:cubicBezTo>
                  <a:cubicBezTo>
                    <a:pt x="f201" y="f189"/>
                    <a:pt x="f202" y="f181"/>
                    <a:pt x="f203" y="f181"/>
                  </a:cubicBezTo>
                  <a:cubicBezTo>
                    <a:pt x="f204" y="f183"/>
                    <a:pt x="f205" y="f186"/>
                    <a:pt x="f206" y="f175"/>
                  </a:cubicBezTo>
                  <a:cubicBezTo>
                    <a:pt x="f207" y="f208"/>
                    <a:pt x="f209" y="f208"/>
                    <a:pt x="f210" y="f175"/>
                  </a:cubicBezTo>
                  <a:cubicBezTo>
                    <a:pt x="f211" y="f179"/>
                    <a:pt x="f212" y="f183"/>
                    <a:pt x="f213" y="f172"/>
                  </a:cubicBezTo>
                  <a:cubicBezTo>
                    <a:pt x="f214" y="f165"/>
                    <a:pt x="f215" y="f216"/>
                    <a:pt x="f217" y="f218"/>
                  </a:cubicBezTo>
                  <a:cubicBezTo>
                    <a:pt x="f219" y="f165"/>
                    <a:pt x="f220" y="f216"/>
                    <a:pt x="f221" y="f182"/>
                  </a:cubicBezTo>
                  <a:cubicBezTo>
                    <a:pt x="f222" y="f163"/>
                    <a:pt x="f223" y="f180"/>
                    <a:pt x="f224" y="f150"/>
                  </a:cubicBezTo>
                  <a:cubicBezTo>
                    <a:pt x="f225" y="f226"/>
                    <a:pt x="f227" y="f226"/>
                    <a:pt x="f228" y="f226"/>
                  </a:cubicBezTo>
                  <a:cubicBezTo>
                    <a:pt x="f229" y="f226"/>
                    <a:pt x="f230" y="f231"/>
                    <a:pt x="f232" y="f144"/>
                  </a:cubicBezTo>
                  <a:cubicBezTo>
                    <a:pt x="f233" y="f142"/>
                    <a:pt x="f234" y="f140"/>
                    <a:pt x="f235" y="f236"/>
                  </a:cubicBezTo>
                  <a:cubicBezTo>
                    <a:pt x="f237" y="f142"/>
                    <a:pt x="f238" y="f140"/>
                    <a:pt x="f239" y="f128"/>
                  </a:cubicBezTo>
                  <a:cubicBezTo>
                    <a:pt x="f240" y="f134"/>
                    <a:pt x="f241" y="f132"/>
                    <a:pt x="f242" y="f243"/>
                  </a:cubicBezTo>
                  <a:cubicBezTo>
                    <a:pt x="f244" y="f245"/>
                    <a:pt x="f246" y="f247"/>
                    <a:pt x="f248" y="f249"/>
                  </a:cubicBezTo>
                  <a:cubicBezTo>
                    <a:pt x="f250" y="f109"/>
                    <a:pt x="f251" y="f252"/>
                    <a:pt x="f253" y="f254"/>
                  </a:cubicBezTo>
                  <a:cubicBezTo>
                    <a:pt x="f255" y="f254"/>
                    <a:pt x="f256" y="f257"/>
                    <a:pt x="f258" y="f259"/>
                  </a:cubicBezTo>
                  <a:cubicBezTo>
                    <a:pt x="f260" y="f101"/>
                    <a:pt x="f256" y="f97"/>
                    <a:pt x="f261" y="f94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5" y="f267"/>
                    <a:pt x="f265" y="f268"/>
                    <a:pt x="f258" y="f269"/>
                  </a:cubicBezTo>
                  <a:cubicBezTo>
                    <a:pt x="f253" y="f269"/>
                    <a:pt x="f270" y="f158"/>
                    <a:pt x="f271" y="f89"/>
                  </a:cubicBezTo>
                  <a:cubicBezTo>
                    <a:pt x="f272" y="f148"/>
                    <a:pt x="f273" y="f88"/>
                    <a:pt x="f274" y="f149"/>
                  </a:cubicBezTo>
                  <a:cubicBezTo>
                    <a:pt x="f275" y="f276"/>
                    <a:pt x="f270" y="f149"/>
                    <a:pt x="f260" y="f148"/>
                  </a:cubicBezTo>
                  <a:cubicBezTo>
                    <a:pt x="f255" y="f156"/>
                    <a:pt x="f256" y="f88"/>
                    <a:pt x="f256" y="f154"/>
                  </a:cubicBezTo>
                  <a:cubicBezTo>
                    <a:pt x="f261" y="f149"/>
                    <a:pt x="f263" y="f277"/>
                    <a:pt x="f258" y="f278"/>
                  </a:cubicBezTo>
                  <a:cubicBezTo>
                    <a:pt x="f260" y="f279"/>
                    <a:pt x="f280" y="f279"/>
                    <a:pt x="f270" y="f281"/>
                  </a:cubicBezTo>
                  <a:cubicBezTo>
                    <a:pt x="f282" y="f278"/>
                    <a:pt x="f283" y="f143"/>
                    <a:pt x="f284" y="f139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139"/>
                    <a:pt x="f292" y="f293"/>
                    <a:pt x="f291" y="f137"/>
                  </a:cubicBezTo>
                  <a:cubicBezTo>
                    <a:pt x="f294" y="f295"/>
                    <a:pt x="f287" y="f296"/>
                    <a:pt x="f285" y="f135"/>
                  </a:cubicBezTo>
                  <a:cubicBezTo>
                    <a:pt x="f289" y="f80"/>
                    <a:pt x="f294" y="f295"/>
                    <a:pt x="f297" y="f298"/>
                  </a:cubicBezTo>
                  <a:cubicBezTo>
                    <a:pt x="f292" y="f296"/>
                    <a:pt x="f294" y="f299"/>
                    <a:pt x="f300" y="f301"/>
                  </a:cubicBezTo>
                  <a:cubicBezTo>
                    <a:pt x="f292" y="f301"/>
                    <a:pt x="f292" y="f135"/>
                    <a:pt x="f302" y="f80"/>
                  </a:cubicBezTo>
                  <a:cubicBezTo>
                    <a:pt x="f303" y="f295"/>
                    <a:pt x="f304" y="f296"/>
                    <a:pt x="f305" y="f306"/>
                  </a:cubicBezTo>
                  <a:cubicBezTo>
                    <a:pt x="f307" y="f80"/>
                    <a:pt x="f308" y="f309"/>
                    <a:pt x="f305" y="f310"/>
                  </a:cubicBezTo>
                  <a:cubicBezTo>
                    <a:pt x="f311" y="f78"/>
                    <a:pt x="f312" y="f313"/>
                    <a:pt x="f300" y="f314"/>
                  </a:cubicBezTo>
                  <a:cubicBezTo>
                    <a:pt x="f315" y="f316"/>
                    <a:pt x="f317" y="f316"/>
                    <a:pt x="f317" y="f125"/>
                  </a:cubicBezTo>
                  <a:cubicBezTo>
                    <a:pt x="f289" y="f125"/>
                    <a:pt x="f302" y="f127"/>
                    <a:pt x="f318" y="f77"/>
                  </a:cubicBezTo>
                  <a:cubicBezTo>
                    <a:pt x="f304" y="f319"/>
                    <a:pt x="f308" y="f320"/>
                    <a:pt x="f321" y="f299"/>
                  </a:cubicBezTo>
                  <a:cubicBezTo>
                    <a:pt x="f322" y="f306"/>
                    <a:pt x="f323" y="f306"/>
                    <a:pt x="f324" y="f299"/>
                  </a:cubicBezTo>
                  <a:cubicBezTo>
                    <a:pt x="f325" y="f309"/>
                    <a:pt x="f326" y="f301"/>
                    <a:pt x="f327" y="f320"/>
                  </a:cubicBezTo>
                  <a:cubicBezTo>
                    <a:pt x="f328" y="f329"/>
                    <a:pt x="f330" y="f127"/>
                    <a:pt x="f297" y="f120"/>
                  </a:cubicBezTo>
                  <a:cubicBezTo>
                    <a:pt x="f294" y="f74"/>
                    <a:pt x="f287" y="f75"/>
                    <a:pt x="f331" y="f3"/>
                  </a:cubicBezTo>
                  <a:cubicBezTo>
                    <a:pt x="f285" y="f332"/>
                    <a:pt x="f315" y="f118"/>
                    <a:pt x="f294" y="f74"/>
                  </a:cubicBezTo>
                  <a:cubicBezTo>
                    <a:pt x="f302" y="f333"/>
                    <a:pt x="f312" y="f334"/>
                    <a:pt x="f303" y="f332"/>
                  </a:cubicBezTo>
                  <a:cubicBezTo>
                    <a:pt x="f304" y="f75"/>
                    <a:pt x="f305" y="f335"/>
                    <a:pt x="f321" y="f314"/>
                  </a:cubicBezTo>
                  <a:cubicBezTo>
                    <a:pt x="f321" y="f336"/>
                    <a:pt x="f337" y="f338"/>
                    <a:pt x="f339" y="f340"/>
                  </a:cubicBezTo>
                  <a:cubicBezTo>
                    <a:pt x="f323" y="f333"/>
                    <a:pt x="f323" y="f341"/>
                    <a:pt x="f339" y="f341"/>
                  </a:cubicBezTo>
                  <a:cubicBezTo>
                    <a:pt x="f337" y="f342"/>
                    <a:pt x="f321" y="f342"/>
                    <a:pt x="f343" y="f341"/>
                  </a:cubicBezTo>
                  <a:cubicBezTo>
                    <a:pt x="f344" y="f345"/>
                    <a:pt x="f307" y="f340"/>
                    <a:pt x="f308" y="f74"/>
                  </a:cubicBezTo>
                  <a:cubicBezTo>
                    <a:pt x="f346" y="f118"/>
                    <a:pt x="f330" y="f338"/>
                    <a:pt x="f311" y="f334"/>
                  </a:cubicBezTo>
                  <a:cubicBezTo>
                    <a:pt x="f303" y="f118"/>
                    <a:pt x="f302" y="f333"/>
                    <a:pt x="f302" y="f347"/>
                  </a:cubicBezTo>
                  <a:cubicBezTo>
                    <a:pt x="f302" y="f348"/>
                    <a:pt x="f312" y="f349"/>
                    <a:pt x="f291" y="f71"/>
                  </a:cubicBezTo>
                  <a:cubicBezTo>
                    <a:pt x="f300" y="f114"/>
                    <a:pt x="f289" y="f350"/>
                    <a:pt x="f294" y="f69"/>
                  </a:cubicBezTo>
                  <a:cubicBezTo>
                    <a:pt x="f292" y="f110"/>
                    <a:pt x="f302" y="f68"/>
                    <a:pt x="f303" y="f351"/>
                  </a:cubicBezTo>
                  <a:cubicBezTo>
                    <a:pt x="f311" y="f108"/>
                    <a:pt x="f304" y="f112"/>
                    <a:pt x="f304" y="f350"/>
                  </a:cubicBezTo>
                  <a:cubicBezTo>
                    <a:pt x="f352" y="f114"/>
                    <a:pt x="f352" y="f114"/>
                    <a:pt x="f304" y="f353"/>
                  </a:cubicBezTo>
                  <a:cubicBezTo>
                    <a:pt x="f330" y="f71"/>
                    <a:pt x="f346" y="f353"/>
                    <a:pt x="f305" y="f114"/>
                  </a:cubicBezTo>
                  <a:cubicBezTo>
                    <a:pt x="f307" y="f110"/>
                    <a:pt x="f339" y="f68"/>
                    <a:pt x="f323" y="f354"/>
                  </a:cubicBezTo>
                  <a:cubicBezTo>
                    <a:pt x="f323" y="f355"/>
                    <a:pt x="f324" y="f356"/>
                    <a:pt x="f357" y="f356"/>
                  </a:cubicBezTo>
                  <a:cubicBezTo>
                    <a:pt x="f358" y="f356"/>
                    <a:pt x="f359" y="f98"/>
                    <a:pt x="f360" y="f63"/>
                  </a:cubicBezTo>
                  <a:cubicBezTo>
                    <a:pt x="f361" y="f362"/>
                    <a:pt x="f363" y="f364"/>
                    <a:pt x="f365" y="f62"/>
                  </a:cubicBezTo>
                  <a:cubicBezTo>
                    <a:pt x="f366" y="f90"/>
                    <a:pt x="f367" y="f368"/>
                    <a:pt x="f369" y="f23"/>
                  </a:cubicBezTo>
                  <a:cubicBezTo>
                    <a:pt x="f370" y="f17"/>
                    <a:pt x="f370" y="f16"/>
                    <a:pt x="f369" y="f65"/>
                  </a:cubicBezTo>
                  <a:cubicBezTo>
                    <a:pt x="f371" y="f13"/>
                    <a:pt x="f372" y="f373"/>
                    <a:pt x="f374" y="f375"/>
                  </a:cubicBezTo>
                  <a:cubicBezTo>
                    <a:pt x="f358" y="f51"/>
                    <a:pt x="f366" y="f65"/>
                    <a:pt x="f366" y="f65"/>
                  </a:cubicBezTo>
                  <a:cubicBezTo>
                    <a:pt x="f376" y="f16"/>
                    <a:pt x="f377" y="f38"/>
                    <a:pt x="f378" y="f19"/>
                  </a:cubicBezTo>
                  <a:cubicBezTo>
                    <a:pt x="f379" y="f380"/>
                    <a:pt x="f381" y="f382"/>
                    <a:pt x="f383" y="f58"/>
                  </a:cubicBezTo>
                  <a:cubicBezTo>
                    <a:pt x="f383" y="f58"/>
                    <a:pt x="f383" y="f384"/>
                    <a:pt x="f383" y="f384"/>
                  </a:cubicBezTo>
                  <a:cubicBezTo>
                    <a:pt x="f383" y="f385"/>
                    <a:pt x="f383" y="f386"/>
                    <a:pt x="f387" y="f388"/>
                  </a:cubicBezTo>
                  <a:cubicBezTo>
                    <a:pt x="f389" y="f95"/>
                    <a:pt x="f381" y="f95"/>
                    <a:pt x="f383" y="f390"/>
                  </a:cubicBezTo>
                  <a:cubicBezTo>
                    <a:pt x="f391" y="f100"/>
                    <a:pt x="f392" y="f356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395" y="f401"/>
                    <a:pt x="f397" y="f401"/>
                    <a:pt x="f399" y="f108"/>
                  </a:cubicBezTo>
                  <a:cubicBezTo>
                    <a:pt x="f402" y="f403"/>
                    <a:pt x="f404" y="f405"/>
                    <a:pt x="f406" y="f342"/>
                  </a:cubicBezTo>
                  <a:cubicBezTo>
                    <a:pt x="f407" y="f340"/>
                    <a:pt x="f408" y="f120"/>
                    <a:pt x="f409" y="f125"/>
                  </a:cubicBezTo>
                  <a:cubicBezTo>
                    <a:pt x="f410" y="f316"/>
                    <a:pt x="f410" y="f77"/>
                    <a:pt x="f411" y="f77"/>
                  </a:cubicBezTo>
                  <a:cubicBezTo>
                    <a:pt x="f412" y="f77"/>
                    <a:pt x="f7" y="f319"/>
                    <a:pt x="f7" y="f133"/>
                  </a:cubicBezTo>
                  <a:cubicBezTo>
                    <a:pt x="f412" y="f413"/>
                    <a:pt x="f414" y="f415"/>
                    <a:pt x="f416" y="f278"/>
                  </a:cubicBezTo>
                  <a:cubicBezTo>
                    <a:pt x="f417" y="f418"/>
                    <a:pt x="f417" y="f85"/>
                    <a:pt x="f419" y="f145"/>
                  </a:cubicBezTo>
                  <a:cubicBezTo>
                    <a:pt x="f408" y="f277"/>
                    <a:pt x="f407" y="f84"/>
                    <a:pt x="f420" y="f143"/>
                  </a:cubicBezTo>
                  <a:cubicBezTo>
                    <a:pt x="f419" y="f83"/>
                    <a:pt x="f419" y="f288"/>
                    <a:pt x="f419" y="f82"/>
                  </a:cubicBezTo>
                  <a:cubicBezTo>
                    <a:pt x="f419" y="f286"/>
                    <a:pt x="f408" y="f421"/>
                    <a:pt x="f422" y="f418"/>
                  </a:cubicBezTo>
                  <a:cubicBezTo>
                    <a:pt x="f423" y="f85"/>
                    <a:pt x="f423" y="f149"/>
                    <a:pt x="f408" y="f276"/>
                  </a:cubicBezTo>
                  <a:cubicBezTo>
                    <a:pt x="f410" y="f424"/>
                    <a:pt x="f410" y="f91"/>
                    <a:pt x="f407" y="f266"/>
                  </a:cubicBezTo>
                  <a:cubicBezTo>
                    <a:pt x="f425" y="f93"/>
                    <a:pt x="f426" y="f94"/>
                    <a:pt x="f404" y="f97"/>
                  </a:cubicBezTo>
                  <a:cubicBezTo>
                    <a:pt x="f427" y="f97"/>
                    <a:pt x="f427" y="f97"/>
                    <a:pt x="f428" y="f97"/>
                  </a:cubicBezTo>
                  <a:cubicBezTo>
                    <a:pt x="f395" y="f429"/>
                    <a:pt x="f391" y="f101"/>
                    <a:pt x="f389" y="f99"/>
                  </a:cubicBezTo>
                  <a:cubicBezTo>
                    <a:pt x="f430" y="f166"/>
                    <a:pt x="f431" y="f99"/>
                    <a:pt x="f379" y="f432"/>
                  </a:cubicBezTo>
                  <a:cubicBezTo>
                    <a:pt x="f433" y="f101"/>
                    <a:pt x="f434" y="f435"/>
                    <a:pt x="f377" y="f259"/>
                  </a:cubicBezTo>
                  <a:cubicBezTo>
                    <a:pt x="f434" y="f436"/>
                    <a:pt x="f361" y="f252"/>
                    <a:pt x="f363" y="f106"/>
                  </a:cubicBezTo>
                  <a:cubicBezTo>
                    <a:pt x="f363" y="f168"/>
                    <a:pt x="f363" y="f168"/>
                    <a:pt x="f363" y="f168"/>
                  </a:cubicBezTo>
                  <a:cubicBezTo>
                    <a:pt x="f437" y="f113"/>
                    <a:pt x="f438" y="f439"/>
                    <a:pt x="f372" y="f440"/>
                  </a:cubicBezTo>
                  <a:cubicBezTo>
                    <a:pt x="f372" y="f176"/>
                    <a:pt x="f371" y="f119"/>
                    <a:pt x="f369" y="f245"/>
                  </a:cubicBezTo>
                  <a:cubicBezTo>
                    <a:pt x="f324" y="f132"/>
                    <a:pt x="f339" y="f124"/>
                    <a:pt x="f322" y="f128"/>
                  </a:cubicBezTo>
                  <a:cubicBezTo>
                    <a:pt x="f322" y="f441"/>
                    <a:pt x="f343" y="f140"/>
                    <a:pt x="f328" y="f142"/>
                  </a:cubicBezTo>
                  <a:cubicBezTo>
                    <a:pt x="f330" y="f142"/>
                    <a:pt x="f442" y="f144"/>
                    <a:pt x="f318" y="f150"/>
                  </a:cubicBezTo>
                  <a:cubicBezTo>
                    <a:pt x="f318" y="f153"/>
                    <a:pt x="f297" y="f443"/>
                    <a:pt x="f302" y="f444"/>
                  </a:cubicBezTo>
                  <a:cubicBezTo>
                    <a:pt x="f291" y="f2"/>
                    <a:pt x="f300" y="f182"/>
                    <a:pt x="f315" y="f165"/>
                  </a:cubicBezTo>
                  <a:cubicBezTo>
                    <a:pt x="f265" y="f445"/>
                    <a:pt x="f270" y="f189"/>
                    <a:pt x="f248" y="f446"/>
                  </a:cubicBezTo>
                  <a:cubicBezTo>
                    <a:pt x="f248" y="f446"/>
                    <a:pt x="f447" y="f448"/>
                    <a:pt x="f447" y="f448"/>
                  </a:cubicBezTo>
                  <a:cubicBezTo>
                    <a:pt x="f449" y="f450"/>
                    <a:pt x="f451" y="f452"/>
                    <a:pt x="f453" y="f454"/>
                  </a:cubicBezTo>
                  <a:cubicBezTo>
                    <a:pt x="f241" y="f455"/>
                    <a:pt x="f456" y="f457"/>
                    <a:pt x="f458" y="f192"/>
                  </a:cubicBezTo>
                  <a:cubicBezTo>
                    <a:pt x="f459" y="f460"/>
                    <a:pt x="f461" y="f462"/>
                    <a:pt x="f463" y="f464"/>
                  </a:cubicBezTo>
                  <a:cubicBezTo>
                    <a:pt x="f465" y="f466"/>
                    <a:pt x="f230" y="f466"/>
                    <a:pt x="f229" y="f467"/>
                  </a:cubicBezTo>
                  <a:cubicBezTo>
                    <a:pt x="f228" y="f468"/>
                    <a:pt x="f469" y="f195"/>
                    <a:pt x="f470" y="f471"/>
                  </a:cubicBezTo>
                  <a:cubicBezTo>
                    <a:pt x="f472" y="f473"/>
                    <a:pt x="f474" y="f475"/>
                    <a:pt x="f221" y="f476"/>
                  </a:cubicBezTo>
                  <a:cubicBezTo>
                    <a:pt x="f477" y="f197"/>
                    <a:pt x="f478" y="f479"/>
                    <a:pt x="f480" y="f481"/>
                  </a:cubicBezTo>
                  <a:cubicBezTo>
                    <a:pt x="f482" y="f201"/>
                    <a:pt x="f483" y="f8"/>
                    <a:pt x="f211" y="f201"/>
                  </a:cubicBezTo>
                  <a:cubicBezTo>
                    <a:pt x="f484" y="f485"/>
                    <a:pt x="f486" y="f485"/>
                    <a:pt x="f487" y="f201"/>
                  </a:cubicBezTo>
                  <a:cubicBezTo>
                    <a:pt x="f202" y="f8"/>
                    <a:pt x="f488" y="f8"/>
                    <a:pt x="f475" y="f8"/>
                  </a:cubicBezTo>
                  <a:cubicBezTo>
                    <a:pt x="f460" y="f489"/>
                    <a:pt x="f490" y="f8"/>
                    <a:pt x="f184" y="f488"/>
                  </a:cubicBezTo>
                  <a:cubicBezTo>
                    <a:pt x="f170" y="f198"/>
                    <a:pt x="f153" y="f491"/>
                    <a:pt x="f492" y="f197"/>
                  </a:cubicBezTo>
                  <a:cubicBezTo>
                    <a:pt x="f134" y="f476"/>
                    <a:pt x="f440" y="f473"/>
                    <a:pt x="f113" y="f468"/>
                  </a:cubicBezTo>
                  <a:cubicBezTo>
                    <a:pt x="f493" y="f467"/>
                    <a:pt x="f494" y="f467"/>
                    <a:pt x="f436" y="f495"/>
                  </a:cubicBezTo>
                  <a:cubicBezTo>
                    <a:pt x="f432" y="f464"/>
                    <a:pt x="f496" y="f497"/>
                    <a:pt x="f91" y="f498"/>
                  </a:cubicBezTo>
                  <a:cubicBezTo>
                    <a:pt x="f276" y="f499"/>
                    <a:pt x="f279" y="f500"/>
                    <a:pt x="f82" y="f450"/>
                  </a:cubicBezTo>
                  <a:cubicBezTo>
                    <a:pt x="f413" y="f448"/>
                    <a:pt x="f320" y="f501"/>
                    <a:pt x="f130" y="f178"/>
                  </a:cubicBezTo>
                  <a:cubicBezTo>
                    <a:pt x="f76" y="f181"/>
                    <a:pt x="f316" y="f186"/>
                    <a:pt x="f335" y="f169"/>
                  </a:cubicBezTo>
                  <a:cubicBezTo>
                    <a:pt x="f332" y="f187"/>
                    <a:pt x="f347" y="f188"/>
                    <a:pt x="f502" y="f216"/>
                  </a:cubicBezTo>
                  <a:cubicBezTo>
                    <a:pt x="f349" y="f182"/>
                    <a:pt x="f349" y="f182"/>
                    <a:pt x="f71" y="f182"/>
                  </a:cubicBezTo>
                  <a:cubicBezTo>
                    <a:pt x="f110" y="f2"/>
                    <a:pt x="f398" y="f155"/>
                    <a:pt x="f503" y="f150"/>
                  </a:cubicBezTo>
                  <a:cubicBezTo>
                    <a:pt x="f504" y="f231"/>
                    <a:pt x="f100" y="f505"/>
                    <a:pt x="f390" y="f144"/>
                  </a:cubicBezTo>
                  <a:cubicBezTo>
                    <a:pt x="f63" y="f142"/>
                    <a:pt x="f506" y="f140"/>
                    <a:pt x="f507" y="f508"/>
                  </a:cubicBezTo>
                  <a:cubicBezTo>
                    <a:pt x="f509" y="f138"/>
                    <a:pt x="f90" y="f126"/>
                    <a:pt x="f386" y="f129"/>
                  </a:cubicBezTo>
                  <a:cubicBezTo>
                    <a:pt x="f58" y="f510"/>
                    <a:pt x="f57" y="f132"/>
                    <a:pt x="f380" y="f121"/>
                  </a:cubicBezTo>
                  <a:cubicBezTo>
                    <a:pt x="f380" y="f121"/>
                    <a:pt x="f380" y="f121"/>
                    <a:pt x="f380" y="f121"/>
                  </a:cubicBezTo>
                  <a:cubicBezTo>
                    <a:pt x="f55" y="f511"/>
                    <a:pt x="f512" y="f440"/>
                    <a:pt x="f513" y="f514"/>
                  </a:cubicBezTo>
                  <a:cubicBezTo>
                    <a:pt x="f53" y="f249"/>
                    <a:pt x="f515" y="f107"/>
                    <a:pt x="f50" y="f252"/>
                  </a:cubicBezTo>
                  <a:cubicBezTo>
                    <a:pt x="f16" y="f252"/>
                    <a:pt x="f16" y="f105"/>
                    <a:pt x="f16" y="f105"/>
                  </a:cubicBezTo>
                  <a:cubicBezTo>
                    <a:pt x="f516" y="f435"/>
                    <a:pt x="f44" y="f429"/>
                    <a:pt x="f51" y="f97"/>
                  </a:cubicBezTo>
                  <a:cubicBezTo>
                    <a:pt x="f373" y="f164"/>
                    <a:pt x="f11" y="f94"/>
                    <a:pt x="f11" y="f93"/>
                  </a:cubicBezTo>
                  <a:cubicBezTo>
                    <a:pt x="f517" y="f160"/>
                    <a:pt x="f517" y="f518"/>
                    <a:pt x="f519" y="f424"/>
                  </a:cubicBezTo>
                  <a:cubicBezTo>
                    <a:pt x="f520" y="f152"/>
                    <a:pt x="f37" y="f277"/>
                    <a:pt x="f521" y="f143"/>
                  </a:cubicBezTo>
                  <a:cubicBezTo>
                    <a:pt x="f41" y="f522"/>
                    <a:pt x="f523" y="f296"/>
                    <a:pt x="f524" y="f319"/>
                  </a:cubicBezTo>
                  <a:cubicBezTo>
                    <a:pt x="f525" y="f335"/>
                    <a:pt x="f526" y="f334"/>
                    <a:pt x="f526" y="f348"/>
                  </a:cubicBezTo>
                  <a:cubicBezTo>
                    <a:pt x="f527" y="f502"/>
                    <a:pt x="f527" y="f353"/>
                    <a:pt x="f526" y="f403"/>
                  </a:cubicBezTo>
                  <a:cubicBezTo>
                    <a:pt x="f524" y="f351"/>
                    <a:pt x="f31" y="f398"/>
                    <a:pt x="f528" y="f354"/>
                  </a:cubicBezTo>
                  <a:cubicBezTo>
                    <a:pt x="f529" y="f503"/>
                    <a:pt x="f530" y="f100"/>
                    <a:pt x="f531" y="f532"/>
                  </a:cubicBezTo>
                  <a:cubicBezTo>
                    <a:pt x="f533" y="f63"/>
                    <a:pt x="f534" y="f506"/>
                    <a:pt x="f531" y="f364"/>
                  </a:cubicBezTo>
                  <a:cubicBezTo>
                    <a:pt x="f530" y="f62"/>
                    <a:pt x="f535" y="f362"/>
                    <a:pt x="f536" y="f63"/>
                  </a:cubicBezTo>
                  <a:cubicBezTo>
                    <a:pt x="f537" y="f532"/>
                    <a:pt x="f527" y="f532"/>
                    <a:pt x="f538" y="f364"/>
                  </a:cubicBezTo>
                  <a:cubicBezTo>
                    <a:pt x="f528" y="f539"/>
                    <a:pt x="f523" y="f512"/>
                    <a:pt x="f540" y="f40"/>
                  </a:cubicBezTo>
                  <a:cubicBezTo>
                    <a:pt x="f43" y="f46"/>
                    <a:pt x="f36" y="f541"/>
                    <a:pt x="f39" y="f542"/>
                  </a:cubicBezTo>
                  <a:cubicBezTo>
                    <a:pt x="f37" y="f34"/>
                    <a:pt x="f520" y="f32"/>
                    <a:pt x="f517" y="f524"/>
                  </a:cubicBezTo>
                  <a:cubicBezTo>
                    <a:pt x="f9" y="f524"/>
                    <a:pt x="f13" y="f525"/>
                    <a:pt x="f13" y="f526"/>
                  </a:cubicBezTo>
                  <a:cubicBezTo>
                    <a:pt x="f13" y="f543"/>
                    <a:pt x="f9" y="f544"/>
                    <a:pt x="f545" y="f29"/>
                  </a:cubicBezTo>
                  <a:cubicBezTo>
                    <a:pt x="f542" y="f543"/>
                    <a:pt x="f34" y="f29"/>
                    <a:pt x="f538" y="f31"/>
                  </a:cubicBezTo>
                  <a:cubicBezTo>
                    <a:pt x="f546" y="f34"/>
                    <a:pt x="f531" y="f37"/>
                    <a:pt x="f25" y="f49"/>
                  </a:cubicBezTo>
                  <a:cubicBezTo>
                    <a:pt x="f547" y="f545"/>
                    <a:pt x="f10" y="f517"/>
                    <a:pt x="f12" y="f517"/>
                  </a:cubicBezTo>
                  <a:cubicBezTo>
                    <a:pt x="f548" y="f519"/>
                    <a:pt x="f549" y="f542"/>
                    <a:pt x="f550" y="f521"/>
                  </a:cubicBezTo>
                  <a:cubicBezTo>
                    <a:pt x="f6" y="f39"/>
                    <a:pt x="f6" y="f34"/>
                    <a:pt x="f550" y="f523"/>
                  </a:cubicBezTo>
                  <a:cubicBezTo>
                    <a:pt x="f551" y="f526"/>
                    <a:pt x="f552" y="f537"/>
                    <a:pt x="f25" y="f546"/>
                  </a:cubicBezTo>
                  <a:cubicBezTo>
                    <a:pt x="f531" y="f27"/>
                    <a:pt x="f553" y="f530"/>
                    <a:pt x="f544" y="f535"/>
                  </a:cubicBezTo>
                  <a:cubicBezTo>
                    <a:pt x="f524" y="f544"/>
                    <a:pt x="f519" y="f553"/>
                    <a:pt x="f517" y="f547"/>
                  </a:cubicBezTo>
                  <a:cubicBezTo>
                    <a:pt x="f541" y="f10"/>
                    <a:pt x="f541" y="f10"/>
                    <a:pt x="f9" y="f10"/>
                  </a:cubicBezTo>
                  <a:close/>
                </a:path>
              </a:pathLst>
            </a:custGeom>
            <a:solidFill>
              <a:srgbClr val="F9DAB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B59AD0C0-F734-7C15-74A6-A36D08F1D7DA}"/>
                </a:ext>
              </a:extLst>
            </p:cNvPr>
            <p:cNvSpPr/>
            <p:nvPr/>
          </p:nvSpPr>
          <p:spPr>
            <a:xfrm>
              <a:off x="3174997" y="1457325"/>
              <a:ext cx="2420938" cy="106997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643"/>
                <a:gd name="f8" fmla="val 285"/>
                <a:gd name="f9" fmla="val 538"/>
                <a:gd name="f10" fmla="val 199"/>
                <a:gd name="f11" fmla="val 534"/>
                <a:gd name="f12" fmla="val 207"/>
                <a:gd name="f13" fmla="val 536"/>
                <a:gd name="f14" fmla="val 217"/>
                <a:gd name="f15" fmla="val 226"/>
                <a:gd name="f16" fmla="val 230"/>
                <a:gd name="f17" fmla="val 535"/>
                <a:gd name="f18" fmla="val 234"/>
                <a:gd name="f19" fmla="val 531"/>
                <a:gd name="f20" fmla="val 237"/>
                <a:gd name="f21" fmla="val 530"/>
                <a:gd name="f22" fmla="val 238"/>
                <a:gd name="f23" fmla="val 529"/>
                <a:gd name="f24" fmla="val 239"/>
                <a:gd name="f25" fmla="val 240"/>
                <a:gd name="f26" fmla="val 523"/>
                <a:gd name="f27" fmla="val 254"/>
                <a:gd name="f28" fmla="val 511"/>
                <a:gd name="f29" fmla="val 259"/>
                <a:gd name="f30" fmla="val 498"/>
                <a:gd name="f31" fmla="val 264"/>
                <a:gd name="f32" fmla="val 483"/>
                <a:gd name="f33" fmla="val 269"/>
                <a:gd name="f34" fmla="val 468"/>
                <a:gd name="f35" fmla="val 266"/>
                <a:gd name="f36" fmla="val 453"/>
                <a:gd name="f37" fmla="val 265"/>
                <a:gd name="f38" fmla="val 451"/>
                <a:gd name="f39" fmla="val 448"/>
                <a:gd name="f40" fmla="val 447"/>
                <a:gd name="f41" fmla="val 262"/>
                <a:gd name="f42" fmla="val 444"/>
                <a:gd name="f43" fmla="val 441"/>
                <a:gd name="f44" fmla="val 255"/>
                <a:gd name="f45" fmla="val 436"/>
                <a:gd name="f46" fmla="val 435"/>
                <a:gd name="f47" fmla="val 433"/>
                <a:gd name="f48" fmla="val 253"/>
                <a:gd name="f49" fmla="val 251"/>
                <a:gd name="f50" fmla="val 430"/>
                <a:gd name="f51" fmla="val 243"/>
                <a:gd name="f52" fmla="val 427"/>
                <a:gd name="f53" fmla="val 236"/>
                <a:gd name="f54" fmla="val 423"/>
                <a:gd name="f55" fmla="val 229"/>
                <a:gd name="f56" fmla="val 419"/>
                <a:gd name="f57" fmla="val 221"/>
                <a:gd name="f58" fmla="val 420"/>
                <a:gd name="f59" fmla="val 212"/>
                <a:gd name="f60" fmla="val 204"/>
                <a:gd name="f61" fmla="val 418"/>
                <a:gd name="f62" fmla="val 194"/>
                <a:gd name="f63" fmla="val 193"/>
                <a:gd name="f64" fmla="val 408"/>
                <a:gd name="f65" fmla="val 195"/>
                <a:gd name="f66" fmla="val 399"/>
                <a:gd name="f67" fmla="val 197"/>
                <a:gd name="f68" fmla="val 391"/>
                <a:gd name="f69" fmla="val 196"/>
                <a:gd name="f70" fmla="val 382"/>
                <a:gd name="f71" fmla="val 372"/>
                <a:gd name="f72" fmla="val 191"/>
                <a:gd name="f73" fmla="val 190"/>
                <a:gd name="f74" fmla="val 350"/>
                <a:gd name="f75" fmla="val 184"/>
                <a:gd name="f76" fmla="val 343"/>
                <a:gd name="f77" fmla="val 341"/>
                <a:gd name="f78" fmla="val 171"/>
                <a:gd name="f79" fmla="val 337"/>
                <a:gd name="f80" fmla="val 164"/>
                <a:gd name="f81" fmla="val 330"/>
                <a:gd name="f82" fmla="val 151"/>
                <a:gd name="f83" fmla="val 331"/>
                <a:gd name="f84" fmla="val 137"/>
                <a:gd name="f85" fmla="val 123"/>
                <a:gd name="f86" fmla="val 117"/>
                <a:gd name="f87" fmla="val 335"/>
                <a:gd name="f88" fmla="val 112"/>
                <a:gd name="f89" fmla="val 338"/>
                <a:gd name="f90" fmla="val 106"/>
                <a:gd name="f91" fmla="val 340"/>
                <a:gd name="f92" fmla="val 103"/>
                <a:gd name="f93" fmla="val 342"/>
                <a:gd name="f94" fmla="val 100"/>
                <a:gd name="f95" fmla="val 344"/>
                <a:gd name="f96" fmla="val 97"/>
                <a:gd name="f97" fmla="val 347"/>
                <a:gd name="f98" fmla="val 91"/>
                <a:gd name="f99" fmla="val 89"/>
                <a:gd name="f100" fmla="val 318"/>
                <a:gd name="f101" fmla="val 84"/>
                <a:gd name="f102" fmla="val 295"/>
                <a:gd name="f103" fmla="val 83"/>
                <a:gd name="f104" fmla="val 272"/>
                <a:gd name="f105" fmla="val 81"/>
                <a:gd name="f106" fmla="val 252"/>
                <a:gd name="f107" fmla="val 80"/>
                <a:gd name="f108" fmla="val 233"/>
                <a:gd name="f109" fmla="val 214"/>
                <a:gd name="f110" fmla="val 87"/>
                <a:gd name="f111" fmla="val 169"/>
                <a:gd name="f112" fmla="val 90"/>
                <a:gd name="f113" fmla="val 159"/>
                <a:gd name="f114" fmla="val 93"/>
                <a:gd name="f115" fmla="val 149"/>
                <a:gd name="f116" fmla="val 139"/>
                <a:gd name="f117" fmla="val 99"/>
                <a:gd name="f118" fmla="val 124"/>
                <a:gd name="f119" fmla="val 101"/>
                <a:gd name="f120" fmla="val 111"/>
                <a:gd name="f121" fmla="val 109"/>
                <a:gd name="f122" fmla="val 113"/>
                <a:gd name="f123" fmla="val 115"/>
                <a:gd name="f124" fmla="val 119"/>
                <a:gd name="f125" fmla="val 82"/>
                <a:gd name="f126" fmla="val 121"/>
                <a:gd name="f127" fmla="val 63"/>
                <a:gd name="f128" fmla="val 129"/>
                <a:gd name="f129" fmla="val 47"/>
                <a:gd name="f130" fmla="val 140"/>
                <a:gd name="f131" fmla="val 31"/>
                <a:gd name="f132" fmla="val 152"/>
                <a:gd name="f133" fmla="val 25"/>
                <a:gd name="f134" fmla="val 157"/>
                <a:gd name="f135" fmla="val 19"/>
                <a:gd name="f136" fmla="val 160"/>
                <a:gd name="f137" fmla="val 14"/>
                <a:gd name="f138" fmla="val 165"/>
                <a:gd name="f139" fmla="val 9"/>
                <a:gd name="f140" fmla="val 170"/>
                <a:gd name="f141" fmla="val 5"/>
                <a:gd name="f142" fmla="val 168"/>
                <a:gd name="f143" fmla="val 4"/>
                <a:gd name="f144" fmla="val 162"/>
                <a:gd name="f145" fmla="val 3"/>
                <a:gd name="f146" fmla="val 2"/>
                <a:gd name="f147" fmla="val 156"/>
                <a:gd name="f148" fmla="val 154"/>
                <a:gd name="f149" fmla="val 150"/>
                <a:gd name="f150" fmla="val 146"/>
                <a:gd name="f151" fmla="val 7"/>
                <a:gd name="f152" fmla="val 143"/>
                <a:gd name="f153" fmla="val 8"/>
                <a:gd name="f154" fmla="val 144"/>
                <a:gd name="f155" fmla="val 145"/>
                <a:gd name="f156" fmla="val 147"/>
                <a:gd name="f157" fmla="val 12"/>
                <a:gd name="f158" fmla="val 13"/>
                <a:gd name="f159" fmla="val 148"/>
                <a:gd name="f160" fmla="val 17"/>
                <a:gd name="f161" fmla="val 142"/>
                <a:gd name="f162" fmla="val 138"/>
                <a:gd name="f163" fmla="val 134"/>
                <a:gd name="f164" fmla="val 16"/>
                <a:gd name="f165" fmla="val 132"/>
                <a:gd name="f166" fmla="val 128"/>
                <a:gd name="f167" fmla="val 21"/>
                <a:gd name="f168" fmla="val 126"/>
                <a:gd name="f169" fmla="val 24"/>
                <a:gd name="f170" fmla="val 23"/>
                <a:gd name="f171" fmla="val 122"/>
                <a:gd name="f172" fmla="val 27"/>
                <a:gd name="f173" fmla="val 118"/>
                <a:gd name="f174" fmla="val 116"/>
                <a:gd name="f175" fmla="val 33"/>
                <a:gd name="f176" fmla="val 41"/>
                <a:gd name="f177" fmla="val 102"/>
                <a:gd name="f178" fmla="val 53"/>
                <a:gd name="f179" fmla="val 95"/>
                <a:gd name="f180" fmla="val 62"/>
                <a:gd name="f181" fmla="val 86"/>
                <a:gd name="f182" fmla="val 72"/>
                <a:gd name="f183" fmla="val 77"/>
                <a:gd name="f184" fmla="val 70"/>
                <a:gd name="f185" fmla="val 55"/>
                <a:gd name="f186" fmla="val 141"/>
                <a:gd name="f187" fmla="val 37"/>
                <a:gd name="f188" fmla="val 32"/>
                <a:gd name="f189" fmla="val 158"/>
                <a:gd name="f190" fmla="val 29"/>
                <a:gd name="f191" fmla="val 175"/>
                <a:gd name="f192" fmla="val 22"/>
                <a:gd name="f193" fmla="val 211"/>
                <a:gd name="f194" fmla="val 213"/>
                <a:gd name="f195" fmla="val 218"/>
                <a:gd name="f196" fmla="val 11"/>
                <a:gd name="f197" fmla="val 222"/>
                <a:gd name="f198" fmla="val 225"/>
                <a:gd name="f199" fmla="val 227"/>
                <a:gd name="f200" fmla="val 228"/>
                <a:gd name="f201" fmla="val 6"/>
                <a:gd name="f202" fmla="val 245"/>
                <a:gd name="f203" fmla="val 288"/>
                <a:gd name="f204" fmla="val 309"/>
                <a:gd name="f205" fmla="val 351"/>
                <a:gd name="f206" fmla="val 383"/>
                <a:gd name="f207" fmla="val 15"/>
                <a:gd name="f208" fmla="val 394"/>
                <a:gd name="f209" fmla="val 18"/>
                <a:gd name="f210" fmla="val 405"/>
                <a:gd name="f211" fmla="val 20"/>
                <a:gd name="f212" fmla="val 411"/>
                <a:gd name="f213" fmla="val 417"/>
                <a:gd name="f214" fmla="val 422"/>
                <a:gd name="f215" fmla="val 10"/>
                <a:gd name="f216" fmla="val 1"/>
                <a:gd name="f217" fmla="val 462"/>
                <a:gd name="f218" fmla="val 467"/>
                <a:gd name="f219" fmla="val 473"/>
                <a:gd name="f220" fmla="val 478"/>
                <a:gd name="f221" fmla="val 485"/>
                <a:gd name="f222" fmla="val 490"/>
                <a:gd name="f223" fmla="val 494"/>
                <a:gd name="f224" fmla="val 495"/>
                <a:gd name="f225" fmla="val 496"/>
                <a:gd name="f226" fmla="val 497"/>
                <a:gd name="f227" fmla="val 501"/>
                <a:gd name="f228" fmla="val 504"/>
                <a:gd name="f229" fmla="val 505"/>
                <a:gd name="f230" fmla="val 506"/>
                <a:gd name="f231" fmla="val 35"/>
                <a:gd name="f232" fmla="val 507"/>
                <a:gd name="f233" fmla="val 38"/>
                <a:gd name="f234" fmla="val 509"/>
                <a:gd name="f235" fmla="val 42"/>
                <a:gd name="f236" fmla="val 513"/>
                <a:gd name="f237" fmla="val 49"/>
                <a:gd name="f238" fmla="val 512"/>
                <a:gd name="f239" fmla="val 58"/>
                <a:gd name="f240" fmla="val 66"/>
                <a:gd name="f241" fmla="val 75"/>
                <a:gd name="f242" fmla="val 516"/>
                <a:gd name="f243" fmla="val 78"/>
                <a:gd name="f244" fmla="val 524"/>
                <a:gd name="f245" fmla="val 74"/>
                <a:gd name="f246" fmla="val 69"/>
                <a:gd name="f247" fmla="val 547"/>
                <a:gd name="f248" fmla="val 559"/>
                <a:gd name="f249" fmla="val 569"/>
                <a:gd name="f250" fmla="val 79"/>
                <a:gd name="f251" fmla="val 579"/>
                <a:gd name="f252" fmla="val 588"/>
                <a:gd name="f253" fmla="val 595"/>
                <a:gd name="f254" fmla="val 96"/>
                <a:gd name="f255" fmla="val 598"/>
                <a:gd name="f256" fmla="val 104"/>
                <a:gd name="f257" fmla="val 600"/>
                <a:gd name="f258" fmla="val 114"/>
                <a:gd name="f259" fmla="val 599"/>
                <a:gd name="f260" fmla="val 594"/>
                <a:gd name="f261" fmla="val 596"/>
                <a:gd name="f262" fmla="val 130"/>
                <a:gd name="f263" fmla="val 597"/>
                <a:gd name="f264" fmla="val 136"/>
                <a:gd name="f265" fmla="val 591"/>
                <a:gd name="f266" fmla="val 606"/>
                <a:gd name="f267" fmla="val 192"/>
                <a:gd name="f268" fmla="val 617"/>
                <a:gd name="f269" fmla="val 208"/>
                <a:gd name="f270" fmla="val 624"/>
                <a:gd name="f271" fmla="val 632"/>
                <a:gd name="f272" fmla="val 244"/>
                <a:gd name="f273" fmla="val 637"/>
                <a:gd name="f274" fmla="val 263"/>
                <a:gd name="f275" fmla="val 281"/>
                <a:gd name="f276" fmla="val 282"/>
                <a:gd name="f277" fmla="val 284"/>
                <a:gd name="f278" fmla="val 642"/>
                <a:gd name="f279" fmla="val 638"/>
                <a:gd name="f280" fmla="val 635"/>
                <a:gd name="f281" fmla="val 279"/>
                <a:gd name="f282" fmla="val 629"/>
                <a:gd name="f283" fmla="val 278"/>
                <a:gd name="f284" fmla="val 626"/>
                <a:gd name="f285" fmla="val 625"/>
                <a:gd name="f286" fmla="val 275"/>
                <a:gd name="f287" fmla="val 623"/>
                <a:gd name="f288" fmla="val 273"/>
                <a:gd name="f289" fmla="val 619"/>
                <a:gd name="f290" fmla="val 267"/>
                <a:gd name="f291" fmla="val 261"/>
                <a:gd name="f292" fmla="val 614"/>
                <a:gd name="f293" fmla="val 611"/>
                <a:gd name="f294" fmla="val 248"/>
                <a:gd name="f295" fmla="val 607"/>
                <a:gd name="f296" fmla="val 241"/>
                <a:gd name="f297" fmla="val 593"/>
                <a:gd name="f298" fmla="val 592"/>
                <a:gd name="f299" fmla="val 589"/>
                <a:gd name="f300" fmla="val 220"/>
                <a:gd name="f301" fmla="val 581"/>
                <a:gd name="f302" fmla="val 215"/>
                <a:gd name="f303" fmla="val 576"/>
                <a:gd name="f304" fmla="val 571"/>
                <a:gd name="f305" fmla="val 200"/>
                <a:gd name="f306" fmla="val 566"/>
                <a:gd name="f307" fmla="val 562"/>
                <a:gd name="f308" fmla="val 189"/>
                <a:gd name="f309" fmla="val 555"/>
                <a:gd name="f310" fmla="val 186"/>
                <a:gd name="f311" fmla="val 545"/>
                <a:gd name="f312" fmla="val 183"/>
                <a:gd name="f313" fmla="val 542"/>
                <a:gd name="f314" fmla="val 185"/>
                <a:gd name="f315" fmla="val 540"/>
                <a:gd name="f316" fmla="val 198"/>
                <a:gd name="f317" fmla="+- 0 0 -90"/>
                <a:gd name="f318" fmla="*/ f4 1 643"/>
                <a:gd name="f319" fmla="*/ f5 1 285"/>
                <a:gd name="f320" fmla="val f6"/>
                <a:gd name="f321" fmla="val f7"/>
                <a:gd name="f322" fmla="val f8"/>
                <a:gd name="f323" fmla="*/ f317 f0 1"/>
                <a:gd name="f324" fmla="+- f322 0 f320"/>
                <a:gd name="f325" fmla="+- f321 0 f320"/>
                <a:gd name="f326" fmla="*/ f323 1 f3"/>
                <a:gd name="f327" fmla="*/ f325 1 643"/>
                <a:gd name="f328" fmla="*/ f324 1 285"/>
                <a:gd name="f329" fmla="*/ 536 f325 1"/>
                <a:gd name="f330" fmla="*/ 226 f324 1"/>
                <a:gd name="f331" fmla="*/ 529 f325 1"/>
                <a:gd name="f332" fmla="*/ 240 f324 1"/>
                <a:gd name="f333" fmla="*/ 453 f325 1"/>
                <a:gd name="f334" fmla="*/ 265 f324 1"/>
                <a:gd name="f335" fmla="*/ 436 f325 1"/>
                <a:gd name="f336" fmla="*/ 255 f324 1"/>
                <a:gd name="f337" fmla="*/ 423 f325 1"/>
                <a:gd name="f338" fmla="*/ 229 f324 1"/>
                <a:gd name="f339" fmla="*/ 408 f325 1"/>
                <a:gd name="f340" fmla="*/ 195 f324 1"/>
                <a:gd name="f341" fmla="*/ 350 f325 1"/>
                <a:gd name="f342" fmla="*/ 184 f324 1"/>
                <a:gd name="f343" fmla="*/ 330 f325 1"/>
                <a:gd name="f344" fmla="*/ 123 f324 1"/>
                <a:gd name="f345" fmla="*/ 344 f325 1"/>
                <a:gd name="f346" fmla="*/ 97 f324 1"/>
                <a:gd name="f347" fmla="*/ 272 f325 1"/>
                <a:gd name="f348" fmla="*/ 81 f324 1"/>
                <a:gd name="f349" fmla="*/ 169 f325 1"/>
                <a:gd name="f350" fmla="*/ 90 f324 1"/>
                <a:gd name="f351" fmla="*/ 97 f325 1"/>
                <a:gd name="f352" fmla="*/ 113 f324 1"/>
                <a:gd name="f353" fmla="*/ 31 f325 1"/>
                <a:gd name="f354" fmla="*/ 152 f324 1"/>
                <a:gd name="f355" fmla="*/ 4 f325 1"/>
                <a:gd name="f356" fmla="*/ 162 f324 1"/>
                <a:gd name="f357" fmla="*/ 7 f325 1"/>
                <a:gd name="f358" fmla="*/ 143 f324 1"/>
                <a:gd name="f359" fmla="*/ 9 f325 1"/>
                <a:gd name="f360" fmla="*/ 150 f324 1"/>
                <a:gd name="f361" fmla="*/ 14 f325 1"/>
                <a:gd name="f362" fmla="*/ 134 f324 1"/>
                <a:gd name="f363" fmla="*/ 24 f325 1"/>
                <a:gd name="f364" fmla="*/ 33 f325 1"/>
                <a:gd name="f365" fmla="*/ 112 f324 1"/>
                <a:gd name="f366" fmla="*/ 93 f325 1"/>
                <a:gd name="f367" fmla="*/ 63 f324 1"/>
                <a:gd name="f368" fmla="*/ 158 f325 1"/>
                <a:gd name="f369" fmla="*/ 29 f324 1"/>
                <a:gd name="f370" fmla="*/ 214 f325 1"/>
                <a:gd name="f371" fmla="*/ 12 f324 1"/>
                <a:gd name="f372" fmla="*/ 229 f325 1"/>
                <a:gd name="f373" fmla="*/ 9 f324 1"/>
                <a:gd name="f374" fmla="*/ 309 f325 1"/>
                <a:gd name="f375" fmla="*/ 4 f324 1"/>
                <a:gd name="f376" fmla="*/ 405 f325 1"/>
                <a:gd name="f377" fmla="*/ 20 f324 1"/>
                <a:gd name="f378" fmla="*/ 462 f325 1"/>
                <a:gd name="f379" fmla="*/ 3 f324 1"/>
                <a:gd name="f380" fmla="*/ 494 f325 1"/>
                <a:gd name="f381" fmla="*/ 505 f325 1"/>
                <a:gd name="f382" fmla="*/ 31 f324 1"/>
                <a:gd name="f383" fmla="*/ 512 f325 1"/>
                <a:gd name="f384" fmla="*/ 66 f324 1"/>
                <a:gd name="f385" fmla="*/ 559 f325 1"/>
                <a:gd name="f386" fmla="*/ 75 f324 1"/>
                <a:gd name="f387" fmla="*/ 600 f325 1"/>
                <a:gd name="f388" fmla="*/ 114 f324 1"/>
                <a:gd name="f389" fmla="*/ 597 f325 1"/>
                <a:gd name="f390" fmla="*/ 136 f324 1"/>
                <a:gd name="f391" fmla="*/ 598 f325 1"/>
                <a:gd name="f392" fmla="*/ 175 f324 1"/>
                <a:gd name="f393" fmla="*/ 643 f325 1"/>
                <a:gd name="f394" fmla="*/ 281 f324 1"/>
                <a:gd name="f395" fmla="*/ 642 f325 1"/>
                <a:gd name="f396" fmla="*/ 285 f324 1"/>
                <a:gd name="f397" fmla="*/ 623 f325 1"/>
                <a:gd name="f398" fmla="*/ 273 f324 1"/>
                <a:gd name="f399" fmla="*/ 238 f324 1"/>
                <a:gd name="f400" fmla="*/ 589 f325 1"/>
                <a:gd name="f401" fmla="*/ 220 f324 1"/>
                <a:gd name="f402" fmla="*/ 555 f325 1"/>
                <a:gd name="f403" fmla="*/ 186 f324 1"/>
                <a:gd name="f404" fmla="*/ 538 f325 1"/>
                <a:gd name="f405" fmla="*/ 199 f324 1"/>
                <a:gd name="f406" fmla="+- f326 0 f1"/>
                <a:gd name="f407" fmla="*/ f329 1 643"/>
                <a:gd name="f408" fmla="*/ f330 1 285"/>
                <a:gd name="f409" fmla="*/ f331 1 643"/>
                <a:gd name="f410" fmla="*/ f332 1 285"/>
                <a:gd name="f411" fmla="*/ f333 1 643"/>
                <a:gd name="f412" fmla="*/ f334 1 285"/>
                <a:gd name="f413" fmla="*/ f335 1 643"/>
                <a:gd name="f414" fmla="*/ f336 1 285"/>
                <a:gd name="f415" fmla="*/ f337 1 643"/>
                <a:gd name="f416" fmla="*/ f338 1 285"/>
                <a:gd name="f417" fmla="*/ f339 1 643"/>
                <a:gd name="f418" fmla="*/ f340 1 285"/>
                <a:gd name="f419" fmla="*/ f341 1 643"/>
                <a:gd name="f420" fmla="*/ f342 1 285"/>
                <a:gd name="f421" fmla="*/ f343 1 643"/>
                <a:gd name="f422" fmla="*/ f344 1 285"/>
                <a:gd name="f423" fmla="*/ f345 1 643"/>
                <a:gd name="f424" fmla="*/ f346 1 285"/>
                <a:gd name="f425" fmla="*/ f347 1 643"/>
                <a:gd name="f426" fmla="*/ f348 1 285"/>
                <a:gd name="f427" fmla="*/ f349 1 643"/>
                <a:gd name="f428" fmla="*/ f350 1 285"/>
                <a:gd name="f429" fmla="*/ f351 1 643"/>
                <a:gd name="f430" fmla="*/ f352 1 285"/>
                <a:gd name="f431" fmla="*/ f353 1 643"/>
                <a:gd name="f432" fmla="*/ f354 1 285"/>
                <a:gd name="f433" fmla="*/ f355 1 643"/>
                <a:gd name="f434" fmla="*/ f356 1 285"/>
                <a:gd name="f435" fmla="*/ f357 1 643"/>
                <a:gd name="f436" fmla="*/ f358 1 285"/>
                <a:gd name="f437" fmla="*/ f359 1 643"/>
                <a:gd name="f438" fmla="*/ f360 1 285"/>
                <a:gd name="f439" fmla="*/ f361 1 643"/>
                <a:gd name="f440" fmla="*/ f362 1 285"/>
                <a:gd name="f441" fmla="*/ f363 1 643"/>
                <a:gd name="f442" fmla="*/ f364 1 643"/>
                <a:gd name="f443" fmla="*/ f365 1 285"/>
                <a:gd name="f444" fmla="*/ f366 1 643"/>
                <a:gd name="f445" fmla="*/ f367 1 285"/>
                <a:gd name="f446" fmla="*/ f368 1 643"/>
                <a:gd name="f447" fmla="*/ f369 1 285"/>
                <a:gd name="f448" fmla="*/ f370 1 643"/>
                <a:gd name="f449" fmla="*/ f371 1 285"/>
                <a:gd name="f450" fmla="*/ f372 1 643"/>
                <a:gd name="f451" fmla="*/ f373 1 285"/>
                <a:gd name="f452" fmla="*/ f374 1 643"/>
                <a:gd name="f453" fmla="*/ f375 1 285"/>
                <a:gd name="f454" fmla="*/ f376 1 643"/>
                <a:gd name="f455" fmla="*/ f377 1 285"/>
                <a:gd name="f456" fmla="*/ f378 1 643"/>
                <a:gd name="f457" fmla="*/ f379 1 285"/>
                <a:gd name="f458" fmla="*/ f380 1 643"/>
                <a:gd name="f459" fmla="*/ f381 1 643"/>
                <a:gd name="f460" fmla="*/ f382 1 285"/>
                <a:gd name="f461" fmla="*/ f383 1 643"/>
                <a:gd name="f462" fmla="*/ f384 1 285"/>
                <a:gd name="f463" fmla="*/ f385 1 643"/>
                <a:gd name="f464" fmla="*/ f386 1 285"/>
                <a:gd name="f465" fmla="*/ f387 1 643"/>
                <a:gd name="f466" fmla="*/ f388 1 285"/>
                <a:gd name="f467" fmla="*/ f389 1 643"/>
                <a:gd name="f468" fmla="*/ f390 1 285"/>
                <a:gd name="f469" fmla="*/ f391 1 643"/>
                <a:gd name="f470" fmla="*/ f392 1 285"/>
                <a:gd name="f471" fmla="*/ f393 1 643"/>
                <a:gd name="f472" fmla="*/ f394 1 285"/>
                <a:gd name="f473" fmla="*/ f395 1 643"/>
                <a:gd name="f474" fmla="*/ f396 1 285"/>
                <a:gd name="f475" fmla="*/ f397 1 643"/>
                <a:gd name="f476" fmla="*/ f398 1 285"/>
                <a:gd name="f477" fmla="*/ f399 1 285"/>
                <a:gd name="f478" fmla="*/ f400 1 643"/>
                <a:gd name="f479" fmla="*/ f401 1 285"/>
                <a:gd name="f480" fmla="*/ f402 1 643"/>
                <a:gd name="f481" fmla="*/ f403 1 285"/>
                <a:gd name="f482" fmla="*/ f404 1 643"/>
                <a:gd name="f483" fmla="*/ f405 1 285"/>
                <a:gd name="f484" fmla="*/ 0 1 f327"/>
                <a:gd name="f485" fmla="*/ f321 1 f327"/>
                <a:gd name="f486" fmla="*/ 0 1 f328"/>
                <a:gd name="f487" fmla="*/ f322 1 f328"/>
                <a:gd name="f488" fmla="*/ f407 1 f327"/>
                <a:gd name="f489" fmla="*/ f408 1 f328"/>
                <a:gd name="f490" fmla="*/ f409 1 f327"/>
                <a:gd name="f491" fmla="*/ f410 1 f328"/>
                <a:gd name="f492" fmla="*/ f411 1 f327"/>
                <a:gd name="f493" fmla="*/ f412 1 f328"/>
                <a:gd name="f494" fmla="*/ f413 1 f327"/>
                <a:gd name="f495" fmla="*/ f414 1 f328"/>
                <a:gd name="f496" fmla="*/ f415 1 f327"/>
                <a:gd name="f497" fmla="*/ f416 1 f328"/>
                <a:gd name="f498" fmla="*/ f417 1 f327"/>
                <a:gd name="f499" fmla="*/ f418 1 f328"/>
                <a:gd name="f500" fmla="*/ f419 1 f327"/>
                <a:gd name="f501" fmla="*/ f420 1 f328"/>
                <a:gd name="f502" fmla="*/ f421 1 f327"/>
                <a:gd name="f503" fmla="*/ f422 1 f328"/>
                <a:gd name="f504" fmla="*/ f423 1 f327"/>
                <a:gd name="f505" fmla="*/ f424 1 f328"/>
                <a:gd name="f506" fmla="*/ f425 1 f327"/>
                <a:gd name="f507" fmla="*/ f426 1 f328"/>
                <a:gd name="f508" fmla="*/ f427 1 f327"/>
                <a:gd name="f509" fmla="*/ f428 1 f328"/>
                <a:gd name="f510" fmla="*/ f429 1 f327"/>
                <a:gd name="f511" fmla="*/ f430 1 f328"/>
                <a:gd name="f512" fmla="*/ f431 1 f327"/>
                <a:gd name="f513" fmla="*/ f432 1 f328"/>
                <a:gd name="f514" fmla="*/ f433 1 f327"/>
                <a:gd name="f515" fmla="*/ f434 1 f328"/>
                <a:gd name="f516" fmla="*/ f435 1 f327"/>
                <a:gd name="f517" fmla="*/ f436 1 f328"/>
                <a:gd name="f518" fmla="*/ f437 1 f327"/>
                <a:gd name="f519" fmla="*/ f438 1 f328"/>
                <a:gd name="f520" fmla="*/ f439 1 f327"/>
                <a:gd name="f521" fmla="*/ f440 1 f328"/>
                <a:gd name="f522" fmla="*/ f441 1 f327"/>
                <a:gd name="f523" fmla="*/ f442 1 f327"/>
                <a:gd name="f524" fmla="*/ f443 1 f328"/>
                <a:gd name="f525" fmla="*/ f444 1 f327"/>
                <a:gd name="f526" fmla="*/ f445 1 f328"/>
                <a:gd name="f527" fmla="*/ f446 1 f327"/>
                <a:gd name="f528" fmla="*/ f447 1 f328"/>
                <a:gd name="f529" fmla="*/ f448 1 f327"/>
                <a:gd name="f530" fmla="*/ f449 1 f328"/>
                <a:gd name="f531" fmla="*/ f450 1 f327"/>
                <a:gd name="f532" fmla="*/ f451 1 f328"/>
                <a:gd name="f533" fmla="*/ f452 1 f327"/>
                <a:gd name="f534" fmla="*/ f453 1 f328"/>
                <a:gd name="f535" fmla="*/ f454 1 f327"/>
                <a:gd name="f536" fmla="*/ f455 1 f328"/>
                <a:gd name="f537" fmla="*/ f456 1 f327"/>
                <a:gd name="f538" fmla="*/ f457 1 f328"/>
                <a:gd name="f539" fmla="*/ f458 1 f327"/>
                <a:gd name="f540" fmla="*/ f459 1 f327"/>
                <a:gd name="f541" fmla="*/ f460 1 f328"/>
                <a:gd name="f542" fmla="*/ f461 1 f327"/>
                <a:gd name="f543" fmla="*/ f462 1 f328"/>
                <a:gd name="f544" fmla="*/ f463 1 f327"/>
                <a:gd name="f545" fmla="*/ f464 1 f328"/>
                <a:gd name="f546" fmla="*/ f465 1 f327"/>
                <a:gd name="f547" fmla="*/ f466 1 f328"/>
                <a:gd name="f548" fmla="*/ f467 1 f327"/>
                <a:gd name="f549" fmla="*/ f468 1 f328"/>
                <a:gd name="f550" fmla="*/ f469 1 f327"/>
                <a:gd name="f551" fmla="*/ f470 1 f328"/>
                <a:gd name="f552" fmla="*/ f471 1 f327"/>
                <a:gd name="f553" fmla="*/ f472 1 f328"/>
                <a:gd name="f554" fmla="*/ f473 1 f327"/>
                <a:gd name="f555" fmla="*/ f474 1 f328"/>
                <a:gd name="f556" fmla="*/ f475 1 f327"/>
                <a:gd name="f557" fmla="*/ f476 1 f328"/>
                <a:gd name="f558" fmla="*/ f477 1 f328"/>
                <a:gd name="f559" fmla="*/ f478 1 f327"/>
                <a:gd name="f560" fmla="*/ f479 1 f328"/>
                <a:gd name="f561" fmla="*/ f480 1 f327"/>
                <a:gd name="f562" fmla="*/ f481 1 f328"/>
                <a:gd name="f563" fmla="*/ f482 1 f327"/>
                <a:gd name="f564" fmla="*/ f483 1 f328"/>
                <a:gd name="f565" fmla="*/ f484 f318 1"/>
                <a:gd name="f566" fmla="*/ f485 f318 1"/>
                <a:gd name="f567" fmla="*/ f487 f319 1"/>
                <a:gd name="f568" fmla="*/ f486 f319 1"/>
                <a:gd name="f569" fmla="*/ f488 f318 1"/>
                <a:gd name="f570" fmla="*/ f489 f319 1"/>
                <a:gd name="f571" fmla="*/ f490 f318 1"/>
                <a:gd name="f572" fmla="*/ f491 f319 1"/>
                <a:gd name="f573" fmla="*/ f492 f318 1"/>
                <a:gd name="f574" fmla="*/ f493 f319 1"/>
                <a:gd name="f575" fmla="*/ f494 f318 1"/>
                <a:gd name="f576" fmla="*/ f495 f319 1"/>
                <a:gd name="f577" fmla="*/ f496 f318 1"/>
                <a:gd name="f578" fmla="*/ f497 f319 1"/>
                <a:gd name="f579" fmla="*/ f498 f318 1"/>
                <a:gd name="f580" fmla="*/ f499 f319 1"/>
                <a:gd name="f581" fmla="*/ f500 f318 1"/>
                <a:gd name="f582" fmla="*/ f501 f319 1"/>
                <a:gd name="f583" fmla="*/ f502 f318 1"/>
                <a:gd name="f584" fmla="*/ f503 f319 1"/>
                <a:gd name="f585" fmla="*/ f504 f318 1"/>
                <a:gd name="f586" fmla="*/ f505 f319 1"/>
                <a:gd name="f587" fmla="*/ f506 f318 1"/>
                <a:gd name="f588" fmla="*/ f507 f319 1"/>
                <a:gd name="f589" fmla="*/ f508 f318 1"/>
                <a:gd name="f590" fmla="*/ f509 f319 1"/>
                <a:gd name="f591" fmla="*/ f510 f318 1"/>
                <a:gd name="f592" fmla="*/ f511 f319 1"/>
                <a:gd name="f593" fmla="*/ f512 f318 1"/>
                <a:gd name="f594" fmla="*/ f513 f319 1"/>
                <a:gd name="f595" fmla="*/ f514 f318 1"/>
                <a:gd name="f596" fmla="*/ f515 f319 1"/>
                <a:gd name="f597" fmla="*/ f516 f318 1"/>
                <a:gd name="f598" fmla="*/ f517 f319 1"/>
                <a:gd name="f599" fmla="*/ f518 f318 1"/>
                <a:gd name="f600" fmla="*/ f519 f319 1"/>
                <a:gd name="f601" fmla="*/ f520 f318 1"/>
                <a:gd name="f602" fmla="*/ f521 f319 1"/>
                <a:gd name="f603" fmla="*/ f522 f318 1"/>
                <a:gd name="f604" fmla="*/ f523 f318 1"/>
                <a:gd name="f605" fmla="*/ f524 f319 1"/>
                <a:gd name="f606" fmla="*/ f525 f318 1"/>
                <a:gd name="f607" fmla="*/ f526 f319 1"/>
                <a:gd name="f608" fmla="*/ f527 f318 1"/>
                <a:gd name="f609" fmla="*/ f528 f319 1"/>
                <a:gd name="f610" fmla="*/ f529 f318 1"/>
                <a:gd name="f611" fmla="*/ f530 f319 1"/>
                <a:gd name="f612" fmla="*/ f531 f318 1"/>
                <a:gd name="f613" fmla="*/ f532 f319 1"/>
                <a:gd name="f614" fmla="*/ f533 f318 1"/>
                <a:gd name="f615" fmla="*/ f534 f319 1"/>
                <a:gd name="f616" fmla="*/ f535 f318 1"/>
                <a:gd name="f617" fmla="*/ f536 f319 1"/>
                <a:gd name="f618" fmla="*/ f537 f318 1"/>
                <a:gd name="f619" fmla="*/ f538 f319 1"/>
                <a:gd name="f620" fmla="*/ f539 f318 1"/>
                <a:gd name="f621" fmla="*/ f540 f318 1"/>
                <a:gd name="f622" fmla="*/ f541 f319 1"/>
                <a:gd name="f623" fmla="*/ f542 f318 1"/>
                <a:gd name="f624" fmla="*/ f543 f319 1"/>
                <a:gd name="f625" fmla="*/ f544 f318 1"/>
                <a:gd name="f626" fmla="*/ f545 f319 1"/>
                <a:gd name="f627" fmla="*/ f546 f318 1"/>
                <a:gd name="f628" fmla="*/ f547 f319 1"/>
                <a:gd name="f629" fmla="*/ f548 f318 1"/>
                <a:gd name="f630" fmla="*/ f549 f319 1"/>
                <a:gd name="f631" fmla="*/ f550 f318 1"/>
                <a:gd name="f632" fmla="*/ f551 f319 1"/>
                <a:gd name="f633" fmla="*/ f552 f318 1"/>
                <a:gd name="f634" fmla="*/ f553 f319 1"/>
                <a:gd name="f635" fmla="*/ f554 f318 1"/>
                <a:gd name="f636" fmla="*/ f555 f319 1"/>
                <a:gd name="f637" fmla="*/ f556 f318 1"/>
                <a:gd name="f638" fmla="*/ f557 f319 1"/>
                <a:gd name="f639" fmla="*/ f558 f319 1"/>
                <a:gd name="f640" fmla="*/ f559 f318 1"/>
                <a:gd name="f641" fmla="*/ f560 f319 1"/>
                <a:gd name="f642" fmla="*/ f561 f318 1"/>
                <a:gd name="f643" fmla="*/ f562 f319 1"/>
                <a:gd name="f644" fmla="*/ f563 f318 1"/>
                <a:gd name="f645" fmla="*/ f564 f3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6">
                  <a:pos x="f569" y="f570"/>
                </a:cxn>
                <a:cxn ang="f406">
                  <a:pos x="f571" y="f572"/>
                </a:cxn>
                <a:cxn ang="f406">
                  <a:pos x="f573" y="f574"/>
                </a:cxn>
                <a:cxn ang="f406">
                  <a:pos x="f575" y="f576"/>
                </a:cxn>
                <a:cxn ang="f406">
                  <a:pos x="f577" y="f578"/>
                </a:cxn>
                <a:cxn ang="f406">
                  <a:pos x="f579" y="f580"/>
                </a:cxn>
                <a:cxn ang="f406">
                  <a:pos x="f581" y="f582"/>
                </a:cxn>
                <a:cxn ang="f406">
                  <a:pos x="f583" y="f584"/>
                </a:cxn>
                <a:cxn ang="f406">
                  <a:pos x="f585" y="f586"/>
                </a:cxn>
                <a:cxn ang="f406">
                  <a:pos x="f587" y="f588"/>
                </a:cxn>
                <a:cxn ang="f406">
                  <a:pos x="f589" y="f590"/>
                </a:cxn>
                <a:cxn ang="f406">
                  <a:pos x="f591" y="f592"/>
                </a:cxn>
                <a:cxn ang="f406">
                  <a:pos x="f593" y="f594"/>
                </a:cxn>
                <a:cxn ang="f406">
                  <a:pos x="f595" y="f596"/>
                </a:cxn>
                <a:cxn ang="f406">
                  <a:pos x="f597" y="f598"/>
                </a:cxn>
                <a:cxn ang="f406">
                  <a:pos x="f599" y="f600"/>
                </a:cxn>
                <a:cxn ang="f406">
                  <a:pos x="f601" y="f602"/>
                </a:cxn>
                <a:cxn ang="f406">
                  <a:pos x="f603" y="f584"/>
                </a:cxn>
                <a:cxn ang="f406">
                  <a:pos x="f604" y="f605"/>
                </a:cxn>
                <a:cxn ang="f406">
                  <a:pos x="f606" y="f607"/>
                </a:cxn>
                <a:cxn ang="f406">
                  <a:pos x="f608" y="f609"/>
                </a:cxn>
                <a:cxn ang="f406">
                  <a:pos x="f610" y="f611"/>
                </a:cxn>
                <a:cxn ang="f406">
                  <a:pos x="f612" y="f613"/>
                </a:cxn>
                <a:cxn ang="f406">
                  <a:pos x="f614" y="f615"/>
                </a:cxn>
                <a:cxn ang="f406">
                  <a:pos x="f616" y="f617"/>
                </a:cxn>
                <a:cxn ang="f406">
                  <a:pos x="f618" y="f619"/>
                </a:cxn>
                <a:cxn ang="f406">
                  <a:pos x="f620" y="f613"/>
                </a:cxn>
                <a:cxn ang="f406">
                  <a:pos x="f621" y="f622"/>
                </a:cxn>
                <a:cxn ang="f406">
                  <a:pos x="f623" y="f624"/>
                </a:cxn>
                <a:cxn ang="f406">
                  <a:pos x="f625" y="f626"/>
                </a:cxn>
                <a:cxn ang="f406">
                  <a:pos x="f627" y="f628"/>
                </a:cxn>
                <a:cxn ang="f406">
                  <a:pos x="f629" y="f630"/>
                </a:cxn>
                <a:cxn ang="f406">
                  <a:pos x="f631" y="f632"/>
                </a:cxn>
                <a:cxn ang="f406">
                  <a:pos x="f633" y="f634"/>
                </a:cxn>
                <a:cxn ang="f406">
                  <a:pos x="f635" y="f636"/>
                </a:cxn>
                <a:cxn ang="f406">
                  <a:pos x="f637" y="f638"/>
                </a:cxn>
                <a:cxn ang="f406">
                  <a:pos x="f627" y="f639"/>
                </a:cxn>
                <a:cxn ang="f406">
                  <a:pos x="f640" y="f641"/>
                </a:cxn>
                <a:cxn ang="f406">
                  <a:pos x="f642" y="f643"/>
                </a:cxn>
                <a:cxn ang="f406">
                  <a:pos x="f644" y="f645"/>
                </a:cxn>
              </a:cxnLst>
              <a:rect l="f565" t="f568" r="f566" b="f567"/>
              <a:pathLst>
                <a:path w="643" h="285">
                  <a:moveTo>
                    <a:pt x="f9" y="f10"/>
                  </a:move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7"/>
                    <a:pt x="f39" y="f31"/>
                    <a:pt x="f40" y="f41"/>
                  </a:cubicBezTo>
                  <a:cubicBezTo>
                    <a:pt x="f42" y="f29"/>
                    <a:pt x="f43" y="f44"/>
                    <a:pt x="f45" y="f44"/>
                  </a:cubicBezTo>
                  <a:cubicBezTo>
                    <a:pt x="f46" y="f44"/>
                    <a:pt x="f47" y="f48"/>
                    <a:pt x="f47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56" y="f60"/>
                  </a:cubicBezTo>
                  <a:cubicBezTo>
                    <a:pt x="f61" y="f62"/>
                    <a:pt x="f61" y="f63"/>
                    <a:pt x="f64" y="f65"/>
                  </a:cubicBezTo>
                  <a:cubicBezTo>
                    <a:pt x="f66" y="f67"/>
                    <a:pt x="f68" y="f69"/>
                    <a:pt x="f70" y="f62"/>
                  </a:cubicBezTo>
                  <a:cubicBezTo>
                    <a:pt x="f71" y="f72"/>
                    <a:pt x="f2" y="f73"/>
                    <a:pt x="f74" y="f75"/>
                  </a:cubicBezTo>
                  <a:cubicBezTo>
                    <a:pt x="f76" y="f3"/>
                    <a:pt x="f77" y="f78"/>
                    <a:pt x="f79" y="f80"/>
                  </a:cubicBezTo>
                  <a:cubicBezTo>
                    <a:pt x="f81" y="f82"/>
                    <a:pt x="f83" y="f84"/>
                    <a:pt x="f81" y="f85"/>
                  </a:cubicBezTo>
                  <a:cubicBezTo>
                    <a:pt x="f83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7" y="f98"/>
                    <a:pt x="f77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5"/>
                    <a:pt x="f109" y="f101"/>
                  </a:cubicBezTo>
                  <a:cubicBezTo>
                    <a:pt x="f10" y="f110"/>
                    <a:pt x="f75" y="f110"/>
                    <a:pt x="f111" y="f112"/>
                  </a:cubicBezTo>
                  <a:cubicBezTo>
                    <a:pt x="f113" y="f114"/>
                    <a:pt x="f115" y="f96"/>
                    <a:pt x="f116" y="f117"/>
                  </a:cubicBezTo>
                  <a:cubicBezTo>
                    <a:pt x="f118" y="f119"/>
                    <a:pt x="f120" y="f121"/>
                    <a:pt x="f96" y="f122"/>
                  </a:cubicBezTo>
                  <a:cubicBezTo>
                    <a:pt x="f98" y="f123"/>
                    <a:pt x="f110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13"/>
                    <a:pt x="f146" y="f147"/>
                    <a:pt x="f6" y="f148"/>
                  </a:cubicBezTo>
                  <a:cubicBezTo>
                    <a:pt x="f146" y="f149"/>
                    <a:pt x="f145" y="f150"/>
                    <a:pt x="f151" y="f152"/>
                  </a:cubicBezTo>
                  <a:cubicBezTo>
                    <a:pt x="f153" y="f152"/>
                    <a:pt x="f153" y="f154"/>
                    <a:pt x="f153" y="f155"/>
                  </a:cubicBezTo>
                  <a:cubicBezTo>
                    <a:pt x="f153" y="f156"/>
                    <a:pt x="f151" y="f115"/>
                    <a:pt x="f139" y="f149"/>
                  </a:cubicBezTo>
                  <a:cubicBezTo>
                    <a:pt x="f157" y="f149"/>
                    <a:pt x="f158" y="f159"/>
                    <a:pt x="f137" y="f150"/>
                  </a:cubicBezTo>
                  <a:cubicBezTo>
                    <a:pt x="f160" y="f161"/>
                    <a:pt x="f137" y="f162"/>
                    <a:pt x="f137" y="f163"/>
                  </a:cubicBezTo>
                  <a:cubicBezTo>
                    <a:pt x="f164" y="f165"/>
                    <a:pt x="f160" y="f166"/>
                    <a:pt x="f167" y="f168"/>
                  </a:cubicBezTo>
                  <a:cubicBezTo>
                    <a:pt x="f169" y="f166"/>
                    <a:pt x="f170" y="f118"/>
                    <a:pt x="f169" y="f85"/>
                  </a:cubicBezTo>
                  <a:cubicBezTo>
                    <a:pt x="f169" y="f85"/>
                    <a:pt x="f169" y="f171"/>
                    <a:pt x="f133" y="f171"/>
                  </a:cubicBezTo>
                  <a:cubicBezTo>
                    <a:pt x="f172" y="f173"/>
                    <a:pt x="f131" y="f174"/>
                    <a:pt x="f175" y="f88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25" y="f184"/>
                    <a:pt x="f114" y="f127"/>
                  </a:cubicBezTo>
                  <a:cubicBezTo>
                    <a:pt x="f90" y="f185"/>
                    <a:pt x="f173" y="f129"/>
                    <a:pt x="f165" y="f176"/>
                  </a:cubicBezTo>
                  <a:cubicBezTo>
                    <a:pt x="f186" y="f187"/>
                    <a:pt x="f115" y="f188"/>
                    <a:pt x="f189" y="f190"/>
                  </a:cubicBezTo>
                  <a:cubicBezTo>
                    <a:pt x="f191" y="f192"/>
                    <a:pt x="f63" y="f164"/>
                    <a:pt x="f193" y="f158"/>
                  </a:cubicBezTo>
                  <a:cubicBezTo>
                    <a:pt x="f59" y="f158"/>
                    <a:pt x="f194" y="f158"/>
                    <a:pt x="f109" y="f157"/>
                  </a:cubicBezTo>
                  <a:cubicBezTo>
                    <a:pt x="f195" y="f196"/>
                    <a:pt x="f197" y="f196"/>
                    <a:pt x="f198" y="f139"/>
                  </a:cubicBezTo>
                  <a:cubicBezTo>
                    <a:pt x="f199" y="f139"/>
                    <a:pt x="f200" y="f139"/>
                    <a:pt x="f55" y="f139"/>
                  </a:cubicBezTo>
                  <a:cubicBezTo>
                    <a:pt x="f18" y="f201"/>
                    <a:pt x="f25" y="f153"/>
                    <a:pt x="f202" y="f151"/>
                  </a:cubicBezTo>
                  <a:cubicBezTo>
                    <a:pt x="f35" y="f141"/>
                    <a:pt x="f203" y="f145"/>
                    <a:pt x="f204" y="f143"/>
                  </a:cubicBezTo>
                  <a:cubicBezTo>
                    <a:pt x="f81" y="f141"/>
                    <a:pt x="f205" y="f153"/>
                    <a:pt x="f71" y="f158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09"/>
                    <a:pt x="f213" y="f158"/>
                    <a:pt x="f214" y="f215"/>
                  </a:cubicBezTo>
                  <a:cubicBezTo>
                    <a:pt x="f46" y="f216"/>
                    <a:pt x="f39" y="f6"/>
                    <a:pt x="f217" y="f145"/>
                  </a:cubicBezTo>
                  <a:cubicBezTo>
                    <a:pt x="f218" y="f143"/>
                    <a:pt x="f219" y="f141"/>
                    <a:pt x="f220" y="f143"/>
                  </a:cubicBezTo>
                  <a:cubicBezTo>
                    <a:pt x="f221" y="f145"/>
                    <a:pt x="f222" y="f141"/>
                    <a:pt x="f223" y="f139"/>
                  </a:cubicBezTo>
                  <a:cubicBezTo>
                    <a:pt x="f224" y="f215"/>
                    <a:pt x="f225" y="f196"/>
                    <a:pt x="f226" y="f157"/>
                  </a:cubicBezTo>
                  <a:cubicBezTo>
                    <a:pt x="f227" y="f160"/>
                    <a:pt x="f228" y="f169"/>
                    <a:pt x="f229" y="f131"/>
                  </a:cubicBezTo>
                  <a:cubicBezTo>
                    <a:pt x="f230" y="f231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38" y="f240"/>
                  </a:cubicBezTo>
                  <a:cubicBezTo>
                    <a:pt x="f236" y="f241"/>
                    <a:pt x="f242" y="f243"/>
                    <a:pt x="f244" y="f245"/>
                  </a:cubicBezTo>
                  <a:cubicBezTo>
                    <a:pt x="f13" y="f246"/>
                    <a:pt x="f247" y="f184"/>
                    <a:pt x="f248" y="f241"/>
                  </a:cubicBezTo>
                  <a:cubicBezTo>
                    <a:pt x="f249" y="f250"/>
                    <a:pt x="f251" y="f105"/>
                    <a:pt x="f252" y="f99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7" y="f123"/>
                    <a:pt x="f257" y="f86"/>
                    <a:pt x="f259" y="f173"/>
                  </a:cubicBezTo>
                  <a:cubicBezTo>
                    <a:pt x="f260" y="f85"/>
                    <a:pt x="f261" y="f262"/>
                    <a:pt x="f263" y="f264"/>
                  </a:cubicBezTo>
                  <a:cubicBezTo>
                    <a:pt x="f259" y="f154"/>
                    <a:pt x="f261" y="f149"/>
                    <a:pt x="f260" y="f134"/>
                  </a:cubicBezTo>
                  <a:cubicBezTo>
                    <a:pt x="f265" y="f80"/>
                    <a:pt x="f253" y="f111"/>
                    <a:pt x="f255" y="f191"/>
                  </a:cubicBezTo>
                  <a:cubicBezTo>
                    <a:pt x="f266" y="f267"/>
                    <a:pt x="f268" y="f269"/>
                    <a:pt x="f270" y="f15"/>
                  </a:cubicBezTo>
                  <a:cubicBezTo>
                    <a:pt x="f271" y="f272"/>
                    <a:pt x="f273" y="f274"/>
                    <a:pt x="f7" y="f275"/>
                  </a:cubicBezTo>
                  <a:cubicBezTo>
                    <a:pt x="f7" y="f276"/>
                    <a:pt x="f7" y="f277"/>
                    <a:pt x="f7" y="f8"/>
                  </a:cubicBezTo>
                  <a:cubicBezTo>
                    <a:pt x="f278" y="f8"/>
                    <a:pt x="f278" y="f8"/>
                    <a:pt x="f278" y="f8"/>
                  </a:cubicBezTo>
                  <a:cubicBezTo>
                    <a:pt x="f279" y="f276"/>
                    <a:pt x="f280" y="f281"/>
                    <a:pt x="f282" y="f283"/>
                  </a:cubicBezTo>
                  <a:cubicBezTo>
                    <a:pt x="f284" y="f283"/>
                    <a:pt x="f285" y="f286"/>
                    <a:pt x="f287" y="f288"/>
                  </a:cubicBezTo>
                  <a:cubicBezTo>
                    <a:pt x="f289" y="f290"/>
                    <a:pt x="f268" y="f291"/>
                    <a:pt x="f292" y="f44"/>
                  </a:cubicBezTo>
                  <a:cubicBezTo>
                    <a:pt x="f293" y="f294"/>
                    <a:pt x="f295" y="f296"/>
                    <a:pt x="f257" y="f22"/>
                  </a:cubicBezTo>
                  <a:cubicBezTo>
                    <a:pt x="f261" y="f53"/>
                    <a:pt x="f253" y="f108"/>
                    <a:pt x="f260" y="f55"/>
                  </a:cubicBezTo>
                  <a:cubicBezTo>
                    <a:pt x="f297" y="f198"/>
                    <a:pt x="f298" y="f197"/>
                    <a:pt x="f299" y="f300"/>
                  </a:cubicBezTo>
                  <a:cubicBezTo>
                    <a:pt x="f301" y="f302"/>
                    <a:pt x="f303" y="f12"/>
                    <a:pt x="f304" y="f305"/>
                  </a:cubicBezTo>
                  <a:cubicBezTo>
                    <a:pt x="f306" y="f62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65"/>
                  </a:cubicBezTo>
                  <a:cubicBezTo>
                    <a:pt x="f315" y="f69"/>
                    <a:pt x="f315" y="f316"/>
                    <a:pt x="f9" y="f10"/>
                  </a:cubicBezTo>
                  <a:close/>
                </a:path>
              </a:pathLst>
            </a:custGeom>
            <a:solidFill>
              <a:srgbClr val="F9DE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49AE926-79D1-40B9-8BA8-2BEDB8A8BFD8}"/>
                </a:ext>
              </a:extLst>
            </p:cNvPr>
            <p:cNvSpPr/>
            <p:nvPr/>
          </p:nvSpPr>
          <p:spPr>
            <a:xfrm>
              <a:off x="3070226" y="3651254"/>
              <a:ext cx="1828800" cy="251142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6"/>
                <a:gd name="f8" fmla="val 668"/>
                <a:gd name="f9" fmla="val 196"/>
                <a:gd name="f10" fmla="val 666"/>
                <a:gd name="f11" fmla="val 185"/>
                <a:gd name="f12" fmla="val 173"/>
                <a:gd name="f13" fmla="val 161"/>
                <a:gd name="f14" fmla="val 162"/>
                <a:gd name="f15" fmla="val 659"/>
                <a:gd name="f16" fmla="val 658"/>
                <a:gd name="f17" fmla="val 152"/>
                <a:gd name="f18" fmla="val 656"/>
                <a:gd name="f19" fmla="val 133"/>
                <a:gd name="f20" fmla="val 653"/>
                <a:gd name="f21" fmla="val 118"/>
                <a:gd name="f22" fmla="val 644"/>
                <a:gd name="f23" fmla="val 102"/>
                <a:gd name="f24" fmla="val 633"/>
                <a:gd name="f25" fmla="val 99"/>
                <a:gd name="f26" fmla="val 631"/>
                <a:gd name="f27" fmla="val 96"/>
                <a:gd name="f28" fmla="val 628"/>
                <a:gd name="f29" fmla="val 93"/>
                <a:gd name="f30" fmla="val 625"/>
                <a:gd name="f31" fmla="val 91"/>
                <a:gd name="f32" fmla="val 621"/>
                <a:gd name="f33" fmla="val 87"/>
                <a:gd name="f34" fmla="val 618"/>
                <a:gd name="f35" fmla="val 83"/>
                <a:gd name="f36" fmla="val 615"/>
                <a:gd name="f37" fmla="val 78"/>
                <a:gd name="f38" fmla="val 612"/>
                <a:gd name="f39" fmla="val 75"/>
                <a:gd name="f40" fmla="val 608"/>
                <a:gd name="f41" fmla="val 73"/>
                <a:gd name="f42" fmla="val 603"/>
                <a:gd name="f43" fmla="val 72"/>
                <a:gd name="f44" fmla="val 598"/>
                <a:gd name="f45" fmla="val 68"/>
                <a:gd name="f46" fmla="val 595"/>
                <a:gd name="f47" fmla="val 65"/>
                <a:gd name="f48" fmla="val 590"/>
                <a:gd name="f49" fmla="val 53"/>
                <a:gd name="f50" fmla="val 568"/>
                <a:gd name="f51" fmla="val 43"/>
                <a:gd name="f52" fmla="val 544"/>
                <a:gd name="f53" fmla="val 36"/>
                <a:gd name="f54" fmla="val 519"/>
                <a:gd name="f55" fmla="val 516"/>
                <a:gd name="f56" fmla="val 34"/>
                <a:gd name="f57" fmla="val 514"/>
                <a:gd name="f58" fmla="val 33"/>
                <a:gd name="f59" fmla="val 511"/>
                <a:gd name="f60" fmla="val 22"/>
                <a:gd name="f61" fmla="val 483"/>
                <a:gd name="f62" fmla="val 26"/>
                <a:gd name="f63" fmla="val 457"/>
                <a:gd name="f64" fmla="val 41"/>
                <a:gd name="f65" fmla="val 431"/>
                <a:gd name="f66" fmla="val 47"/>
                <a:gd name="f67" fmla="val 420"/>
                <a:gd name="f68" fmla="val 54"/>
                <a:gd name="f69" fmla="val 409"/>
                <a:gd name="f70" fmla="val 61"/>
                <a:gd name="f71" fmla="val 398"/>
                <a:gd name="f72" fmla="val 63"/>
                <a:gd name="f73" fmla="val 395"/>
                <a:gd name="f74" fmla="val 392"/>
                <a:gd name="f75" fmla="val 391"/>
                <a:gd name="f76" fmla="val 388"/>
                <a:gd name="f77" fmla="val 385"/>
                <a:gd name="f78" fmla="val 382"/>
                <a:gd name="f79" fmla="val 381"/>
                <a:gd name="f80" fmla="val 79"/>
                <a:gd name="f81" fmla="val 380"/>
                <a:gd name="f82" fmla="val 86"/>
                <a:gd name="f83" fmla="val 375"/>
                <a:gd name="f84" fmla="val 370"/>
                <a:gd name="f85" fmla="val 98"/>
                <a:gd name="f86" fmla="val 363"/>
                <a:gd name="f87" fmla="val 357"/>
                <a:gd name="f88" fmla="val 106"/>
                <a:gd name="f89" fmla="val 352"/>
                <a:gd name="f90" fmla="val 114"/>
                <a:gd name="f91" fmla="val 350"/>
                <a:gd name="f92" fmla="val 117"/>
                <a:gd name="f93" fmla="val 349"/>
                <a:gd name="f94" fmla="val 120"/>
                <a:gd name="f95" fmla="val 347"/>
                <a:gd name="f96" fmla="val 122"/>
                <a:gd name="f97" fmla="val 344"/>
                <a:gd name="f98" fmla="val 125"/>
                <a:gd name="f99" fmla="val 336"/>
                <a:gd name="f100" fmla="val 134"/>
                <a:gd name="f101" fmla="val 333"/>
                <a:gd name="f102" fmla="val 139"/>
                <a:gd name="f103" fmla="val 327"/>
                <a:gd name="f104" fmla="val 141"/>
                <a:gd name="f105" fmla="val 325"/>
                <a:gd name="f106" fmla="val 143"/>
                <a:gd name="f107" fmla="val 145"/>
                <a:gd name="f108" fmla="val 324"/>
                <a:gd name="f109" fmla="val 323"/>
                <a:gd name="f110" fmla="val 159"/>
                <a:gd name="f111" fmla="val 166"/>
                <a:gd name="f112" fmla="val 171"/>
                <a:gd name="f113" fmla="val 322"/>
                <a:gd name="f114" fmla="val 176"/>
                <a:gd name="f115" fmla="val 329"/>
                <a:gd name="f116" fmla="val 188"/>
                <a:gd name="f117" fmla="val 199"/>
                <a:gd name="f118" fmla="val 341"/>
                <a:gd name="f119" fmla="val 208"/>
                <a:gd name="f120" fmla="val 348"/>
                <a:gd name="f121" fmla="val 201"/>
                <a:gd name="f122" fmla="val 342"/>
                <a:gd name="f123" fmla="val 332"/>
                <a:gd name="f124" fmla="val 330"/>
                <a:gd name="f125" fmla="val 178"/>
                <a:gd name="f126" fmla="val 328"/>
                <a:gd name="f127" fmla="val 174"/>
                <a:gd name="f128" fmla="val 168"/>
                <a:gd name="f129" fmla="val 317"/>
                <a:gd name="f130" fmla="val 164"/>
                <a:gd name="f131" fmla="val 314"/>
                <a:gd name="f132" fmla="val 308"/>
                <a:gd name="f133" fmla="val 172"/>
                <a:gd name="f134" fmla="val 305"/>
                <a:gd name="f135" fmla="val 177"/>
                <a:gd name="f136" fmla="val 302"/>
                <a:gd name="f137" fmla="val 182"/>
                <a:gd name="f138" fmla="val 298"/>
                <a:gd name="f139" fmla="val 296"/>
                <a:gd name="f140" fmla="val 291"/>
                <a:gd name="f141" fmla="val 209"/>
                <a:gd name="f142" fmla="val 283"/>
                <a:gd name="f143" fmla="val 221"/>
                <a:gd name="f144" fmla="val 279"/>
                <a:gd name="f145" fmla="val 222"/>
                <a:gd name="f146" fmla="val 223"/>
                <a:gd name="f147" fmla="val 278"/>
                <a:gd name="f148" fmla="val 225"/>
                <a:gd name="f149" fmla="val 277"/>
                <a:gd name="f150" fmla="val 227"/>
                <a:gd name="f151" fmla="val 276"/>
                <a:gd name="f152" fmla="val 226"/>
                <a:gd name="f153" fmla="val 275"/>
                <a:gd name="f154" fmla="val 273"/>
                <a:gd name="f155" fmla="val 274"/>
                <a:gd name="f156" fmla="val 218"/>
                <a:gd name="f157" fmla="val 214"/>
                <a:gd name="f158" fmla="val 211"/>
                <a:gd name="f159" fmla="val 281"/>
                <a:gd name="f160" fmla="val 206"/>
                <a:gd name="f161" fmla="val 203"/>
                <a:gd name="f162" fmla="val 284"/>
                <a:gd name="f163" fmla="val 197"/>
                <a:gd name="f164" fmla="val 286"/>
                <a:gd name="f165" fmla="val 191"/>
                <a:gd name="f166" fmla="val 290"/>
                <a:gd name="f167" fmla="val 294"/>
                <a:gd name="f168" fmla="val 299"/>
                <a:gd name="f169" fmla="val 303"/>
                <a:gd name="f170" fmla="val 304"/>
                <a:gd name="f171" fmla="val 297"/>
                <a:gd name="f172" fmla="val 163"/>
                <a:gd name="f173" fmla="val 293"/>
                <a:gd name="f174" fmla="val 165"/>
                <a:gd name="f175" fmla="val 289"/>
                <a:gd name="f176" fmla="val 280"/>
                <a:gd name="f177" fmla="val 282"/>
                <a:gd name="f178" fmla="val 169"/>
                <a:gd name="f179" fmla="val 170"/>
                <a:gd name="f180" fmla="val 285"/>
                <a:gd name="f181" fmla="val 287"/>
                <a:gd name="f182" fmla="val 181"/>
                <a:gd name="f183" fmla="val 184"/>
                <a:gd name="f184" fmla="val 187"/>
                <a:gd name="f185" fmla="val 189"/>
                <a:gd name="f186" fmla="val 192"/>
                <a:gd name="f187" fmla="val 204"/>
                <a:gd name="f188" fmla="val 269"/>
                <a:gd name="f189" fmla="val 268"/>
                <a:gd name="f190" fmla="val 220"/>
                <a:gd name="f191" fmla="val 265"/>
                <a:gd name="f192" fmla="val 230"/>
                <a:gd name="f193" fmla="val 259"/>
                <a:gd name="f194" fmla="val 240"/>
                <a:gd name="f195" fmla="val 255"/>
                <a:gd name="f196" fmla="val 245"/>
                <a:gd name="f197" fmla="val 254"/>
                <a:gd name="f198" fmla="val 249"/>
                <a:gd name="f199" fmla="val 251"/>
                <a:gd name="f200" fmla="val 253"/>
                <a:gd name="f201" fmla="val 248"/>
                <a:gd name="f202" fmla="val 247"/>
                <a:gd name="f203" fmla="val 256"/>
                <a:gd name="f204" fmla="val 246"/>
                <a:gd name="f205" fmla="val 243"/>
                <a:gd name="f206" fmla="val 241"/>
                <a:gd name="f207" fmla="val 233"/>
                <a:gd name="f208" fmla="val 234"/>
                <a:gd name="f209" fmla="val 232"/>
                <a:gd name="f210" fmla="val 207"/>
                <a:gd name="f211" fmla="val 224"/>
                <a:gd name="f212" fmla="val 213"/>
                <a:gd name="f213" fmla="val 229"/>
                <a:gd name="f214" fmla="val 236"/>
                <a:gd name="f215" fmla="val 228"/>
                <a:gd name="f216" fmla="val 270"/>
                <a:gd name="f217" fmla="val 235"/>
                <a:gd name="f218" fmla="val 271"/>
                <a:gd name="f219" fmla="val 250"/>
                <a:gd name="f220" fmla="val 264"/>
                <a:gd name="f221" fmla="val 252"/>
                <a:gd name="f222" fmla="val 258"/>
                <a:gd name="f223" fmla="val 260"/>
                <a:gd name="f224" fmla="val 263"/>
                <a:gd name="f225" fmla="val 244"/>
                <a:gd name="f226" fmla="val 239"/>
                <a:gd name="f227" fmla="val 266"/>
                <a:gd name="f228" fmla="val 261"/>
                <a:gd name="f229" fmla="val 272"/>
                <a:gd name="f230" fmla="val 295"/>
                <a:gd name="f231" fmla="val 242"/>
                <a:gd name="f232" fmla="val 301"/>
                <a:gd name="f233" fmla="val 321"/>
                <a:gd name="f234" fmla="val 335"/>
                <a:gd name="f235" fmla="val 351"/>
                <a:gd name="f236" fmla="val 356"/>
                <a:gd name="f237" fmla="val 371"/>
                <a:gd name="f238" fmla="val 257"/>
                <a:gd name="f239" fmla="val 379"/>
                <a:gd name="f240" fmla="val 387"/>
                <a:gd name="f241" fmla="val 389"/>
                <a:gd name="f242" fmla="val 397"/>
                <a:gd name="f243" fmla="val 402"/>
                <a:gd name="f244" fmla="val 407"/>
                <a:gd name="f245" fmla="val 412"/>
                <a:gd name="f246" fmla="val 288"/>
                <a:gd name="f247" fmla="val 413"/>
                <a:gd name="f248" fmla="val 419"/>
                <a:gd name="f249" fmla="val 424"/>
                <a:gd name="f250" fmla="val 426"/>
                <a:gd name="f251" fmla="val 428"/>
                <a:gd name="f252" fmla="val 311"/>
                <a:gd name="f253" fmla="val 320"/>
                <a:gd name="f254" fmla="val 436"/>
                <a:gd name="f255" fmla="val 339"/>
                <a:gd name="f256" fmla="val 346"/>
                <a:gd name="f257" fmla="val 439"/>
                <a:gd name="f258" fmla="val 441"/>
                <a:gd name="f259" fmla="val 445"/>
                <a:gd name="f260" fmla="val 448"/>
                <a:gd name="f261" fmla="val 449"/>
                <a:gd name="f262" fmla="val 446"/>
                <a:gd name="f263" fmla="val 442"/>
                <a:gd name="f264" fmla="val 313"/>
                <a:gd name="f265" fmla="val 440"/>
                <a:gd name="f266" fmla="val 433"/>
                <a:gd name="f267" fmla="val 430"/>
                <a:gd name="f268" fmla="val 415"/>
                <a:gd name="f269" fmla="val 410"/>
                <a:gd name="f270" fmla="val 405"/>
                <a:gd name="f271" fmla="val 393"/>
                <a:gd name="f272" fmla="val 362"/>
                <a:gd name="f273" fmla="val 359"/>
                <a:gd name="f274" fmla="val 355"/>
                <a:gd name="f275" fmla="val 345"/>
                <a:gd name="f276" fmla="val 337"/>
                <a:gd name="f277" fmla="val 231"/>
                <a:gd name="f278" fmla="val 217"/>
                <a:gd name="f279" fmla="val 219"/>
                <a:gd name="f280" fmla="val 216"/>
                <a:gd name="f281" fmla="val 210"/>
                <a:gd name="f282" fmla="val 205"/>
                <a:gd name="f283" fmla="val 200"/>
                <a:gd name="f284" fmla="val 300"/>
                <a:gd name="f285" fmla="val 312"/>
                <a:gd name="f286" fmla="val 215"/>
                <a:gd name="f287" fmla="val 334"/>
                <a:gd name="f288" fmla="val 376"/>
                <a:gd name="f289" fmla="val 403"/>
                <a:gd name="f290" fmla="val 416"/>
                <a:gd name="f291" fmla="val 438"/>
                <a:gd name="f292" fmla="val 450"/>
                <a:gd name="f293" fmla="val 451"/>
                <a:gd name="f294" fmla="val 452"/>
                <a:gd name="f295" fmla="val 455"/>
                <a:gd name="f296" fmla="val 460"/>
                <a:gd name="f297" fmla="val 465"/>
                <a:gd name="f298" fmla="val 475"/>
                <a:gd name="f299" fmla="val 473"/>
                <a:gd name="f300" fmla="val 194"/>
                <a:gd name="f301" fmla="val 472"/>
                <a:gd name="f302" fmla="val 147"/>
                <a:gd name="f303" fmla="val 469"/>
                <a:gd name="f304" fmla="val 466"/>
                <a:gd name="f305" fmla="val 463"/>
                <a:gd name="f306" fmla="val 105"/>
                <a:gd name="f307" fmla="val 77"/>
                <a:gd name="f308" fmla="val 456"/>
                <a:gd name="f309" fmla="val 453"/>
                <a:gd name="f310" fmla="val 76"/>
                <a:gd name="f311" fmla="val 427"/>
                <a:gd name="f312" fmla="val 425"/>
                <a:gd name="f313" fmla="val 421"/>
                <a:gd name="f314" fmla="val 417"/>
                <a:gd name="f315" fmla="val 84"/>
                <a:gd name="f316" fmla="val 368"/>
                <a:gd name="f317" fmla="val 88"/>
                <a:gd name="f318" fmla="val 358"/>
                <a:gd name="f319" fmla="val 353"/>
                <a:gd name="f320" fmla="val 340"/>
                <a:gd name="f321" fmla="val 315"/>
                <a:gd name="f322" fmla="val 89"/>
                <a:gd name="f323" fmla="val 90"/>
                <a:gd name="f324" fmla="val 85"/>
                <a:gd name="f325" fmla="val 212"/>
                <a:gd name="f326" fmla="val 74"/>
                <a:gd name="f327" fmla="val 70"/>
                <a:gd name="f328" fmla="val 64"/>
                <a:gd name="f329" fmla="val 62"/>
                <a:gd name="f330" fmla="val 158"/>
                <a:gd name="f331" fmla="val 60"/>
                <a:gd name="f332" fmla="val 144"/>
                <a:gd name="f333" fmla="val 56"/>
                <a:gd name="f334" fmla="val 132"/>
                <a:gd name="f335" fmla="val 127"/>
                <a:gd name="f336" fmla="val 42"/>
                <a:gd name="f337" fmla="val 94"/>
                <a:gd name="f338" fmla="val 21"/>
                <a:gd name="f339" fmla="val 18"/>
                <a:gd name="f340" fmla="val 80"/>
                <a:gd name="f341" fmla="val 16"/>
                <a:gd name="f342" fmla="val 13"/>
                <a:gd name="f343" fmla="val 14"/>
                <a:gd name="f344" fmla="val 19"/>
                <a:gd name="f345" fmla="val 27"/>
                <a:gd name="f346" fmla="val 71"/>
                <a:gd name="f347" fmla="val 29"/>
                <a:gd name="f348" fmla="val 57"/>
                <a:gd name="f349" fmla="val 48"/>
                <a:gd name="f350" fmla="val 52"/>
                <a:gd name="f351" fmla="val 46"/>
                <a:gd name="f352" fmla="val 67"/>
                <a:gd name="f353" fmla="val 45"/>
                <a:gd name="f354" fmla="val 69"/>
                <a:gd name="f355" fmla="val 44"/>
                <a:gd name="f356" fmla="val 39"/>
                <a:gd name="f357" fmla="val 35"/>
                <a:gd name="f358" fmla="val 82"/>
                <a:gd name="f359" fmla="val 104"/>
                <a:gd name="f360" fmla="val 115"/>
                <a:gd name="f361" fmla="val 130"/>
                <a:gd name="f362" fmla="val 137"/>
                <a:gd name="f363" fmla="val 138"/>
                <a:gd name="f364" fmla="val 31"/>
                <a:gd name="f365" fmla="val 37"/>
                <a:gd name="f366" fmla="val 157"/>
                <a:gd name="f367" fmla="val 51"/>
                <a:gd name="f368" fmla="val 59"/>
                <a:gd name="f369" fmla="val 167"/>
                <a:gd name="f370" fmla="val 97"/>
                <a:gd name="f371" fmla="val 101"/>
                <a:gd name="f372" fmla="val 95"/>
                <a:gd name="f373" fmla="val 92"/>
                <a:gd name="f374" fmla="val 179"/>
                <a:gd name="f375" fmla="val 49"/>
                <a:gd name="f376" fmla="val 40"/>
                <a:gd name="f377" fmla="val 25"/>
                <a:gd name="f378" fmla="val 15"/>
                <a:gd name="f379" fmla="val 160"/>
                <a:gd name="f380" fmla="val 11"/>
                <a:gd name="f381" fmla="val 7"/>
                <a:gd name="f382" fmla="val 2"/>
                <a:gd name="f383" fmla="val 155"/>
                <a:gd name="f384" fmla="val 150"/>
                <a:gd name="f385" fmla="val 8"/>
                <a:gd name="f386" fmla="val 10"/>
                <a:gd name="f387" fmla="val 107"/>
                <a:gd name="f388" fmla="val 20"/>
                <a:gd name="f389" fmla="val 28"/>
                <a:gd name="f390" fmla="val 66"/>
                <a:gd name="f391" fmla="val 6"/>
                <a:gd name="f392" fmla="val 9"/>
                <a:gd name="f393" fmla="val 103"/>
                <a:gd name="f394" fmla="val 142"/>
                <a:gd name="f395" fmla="val 38"/>
                <a:gd name="f396" fmla="val 148"/>
                <a:gd name="f397" fmla="val 156"/>
                <a:gd name="f398" fmla="val 307"/>
                <a:gd name="f399" fmla="val 81"/>
                <a:gd name="f400" fmla="val 361"/>
                <a:gd name="f401" fmla="val 394"/>
                <a:gd name="f402" fmla="val 423"/>
                <a:gd name="f403" fmla="val 462"/>
                <a:gd name="f404" fmla="val 464"/>
                <a:gd name="f405" fmla="val 468"/>
                <a:gd name="f406" fmla="val 470"/>
                <a:gd name="f407" fmla="val 471"/>
                <a:gd name="f408" fmla="val 479"/>
                <a:gd name="f409" fmla="val 481"/>
                <a:gd name="f410" fmla="val 126"/>
                <a:gd name="f411" fmla="val 482"/>
                <a:gd name="f412" fmla="val 149"/>
                <a:gd name="f413" fmla="val 480"/>
                <a:gd name="f414" fmla="val 151"/>
                <a:gd name="f415" fmla="val 153"/>
                <a:gd name="f416" fmla="val 484"/>
                <a:gd name="f417" fmla="val 485"/>
                <a:gd name="f418" fmla="val 237"/>
                <a:gd name="f419" fmla="val 238"/>
                <a:gd name="f420" fmla="val 478"/>
                <a:gd name="f421" fmla="val 476"/>
                <a:gd name="f422" fmla="val 467"/>
                <a:gd name="f423" fmla="val 458"/>
                <a:gd name="f424" fmla="val 454"/>
                <a:gd name="f425" fmla="val 343"/>
                <a:gd name="f426" fmla="val 444"/>
                <a:gd name="f427" fmla="val 437"/>
                <a:gd name="f428" fmla="val 369"/>
                <a:gd name="f429" fmla="val 372"/>
                <a:gd name="f430" fmla="val 434"/>
                <a:gd name="f431" fmla="val 373"/>
                <a:gd name="f432" fmla="val 432"/>
                <a:gd name="f433" fmla="val 374"/>
                <a:gd name="f434" fmla="val 377"/>
                <a:gd name="f435" fmla="val 378"/>
                <a:gd name="f436" fmla="val 429"/>
                <a:gd name="f437" fmla="val 384"/>
                <a:gd name="f438" fmla="val 414"/>
                <a:gd name="f439" fmla="val 406"/>
                <a:gd name="f440" fmla="val 404"/>
                <a:gd name="f441" fmla="val 461"/>
                <a:gd name="f442" fmla="val 386"/>
                <a:gd name="f443" fmla="val 500"/>
                <a:gd name="f444" fmla="val 517"/>
                <a:gd name="f445" fmla="val 518"/>
                <a:gd name="f446" fmla="val 507"/>
                <a:gd name="f447" fmla="val 501"/>
                <a:gd name="f448" fmla="val 492"/>
                <a:gd name="f449" fmla="val 477"/>
                <a:gd name="f450" fmla="val 331"/>
                <a:gd name="f451" fmla="val 447"/>
                <a:gd name="f452" fmla="val 309"/>
                <a:gd name="f453" fmla="val 306"/>
                <a:gd name="f454" fmla="val 318"/>
                <a:gd name="f455" fmla="val 474"/>
                <a:gd name="f456" fmla="val 494"/>
                <a:gd name="f457" fmla="val 506"/>
                <a:gd name="f458" fmla="val 508"/>
                <a:gd name="f459" fmla="val 509"/>
                <a:gd name="f460" fmla="val 520"/>
                <a:gd name="f461" fmla="val 338"/>
                <a:gd name="f462" fmla="val 530"/>
                <a:gd name="f463" fmla="val 538"/>
                <a:gd name="f464" fmla="val 541"/>
                <a:gd name="f465" fmla="val 547"/>
                <a:gd name="f466" fmla="val 551"/>
                <a:gd name="f467" fmla="val 566"/>
                <a:gd name="f468" fmla="val 580"/>
                <a:gd name="f469" fmla="val 593"/>
                <a:gd name="f470" fmla="val 594"/>
                <a:gd name="f471" fmla="val 596"/>
                <a:gd name="f472" fmla="val 292"/>
                <a:gd name="f473" fmla="val 600"/>
                <a:gd name="f474" fmla="val 584"/>
                <a:gd name="f475" fmla="val 575"/>
                <a:gd name="f476" fmla="val 559"/>
                <a:gd name="f477" fmla="val 557"/>
                <a:gd name="f478" fmla="val 556"/>
                <a:gd name="f479" fmla="val 326"/>
                <a:gd name="f480" fmla="val 555"/>
                <a:gd name="f481" fmla="val 536"/>
                <a:gd name="f482" fmla="val 527"/>
                <a:gd name="f483" fmla="val 523"/>
                <a:gd name="f484" fmla="val 522"/>
                <a:gd name="f485" fmla="val 554"/>
                <a:gd name="f486" fmla="val 571"/>
                <a:gd name="f487" fmla="val 574"/>
                <a:gd name="f488" fmla="val 577"/>
                <a:gd name="f489" fmla="val 316"/>
                <a:gd name="f490" fmla="val 582"/>
                <a:gd name="f491" fmla="val 586"/>
                <a:gd name="f492" fmla="val 588"/>
                <a:gd name="f493" fmla="val 606"/>
                <a:gd name="f494" fmla="val 629"/>
                <a:gd name="f495" fmla="val 267"/>
                <a:gd name="f496" fmla="val 634"/>
                <a:gd name="f497" fmla="val 262"/>
                <a:gd name="f498" fmla="val 636"/>
                <a:gd name="f499" fmla="val 646"/>
                <a:gd name="f500" fmla="val 662"/>
                <a:gd name="f501" fmla="val 665"/>
                <a:gd name="f502" fmla="+- 0 0 -90"/>
                <a:gd name="f503" fmla="*/ f4 1 486"/>
                <a:gd name="f504" fmla="*/ f5 1 668"/>
                <a:gd name="f505" fmla="val f6"/>
                <a:gd name="f506" fmla="val f7"/>
                <a:gd name="f507" fmla="val f8"/>
                <a:gd name="f508" fmla="*/ f502 f0 1"/>
                <a:gd name="f509" fmla="+- f507 0 f505"/>
                <a:gd name="f510" fmla="+- f506 0 f505"/>
                <a:gd name="f511" fmla="*/ f508 1 f3"/>
                <a:gd name="f512" fmla="*/ f510 1 486"/>
                <a:gd name="f513" fmla="*/ f509 1 668"/>
                <a:gd name="f514" fmla="*/ 102 f510 1"/>
                <a:gd name="f515" fmla="*/ 633 f509 1"/>
                <a:gd name="f516" fmla="*/ 65 f510 1"/>
                <a:gd name="f517" fmla="*/ 590 f509 1"/>
                <a:gd name="f518" fmla="*/ 61 f510 1"/>
                <a:gd name="f519" fmla="*/ 398 f509 1"/>
                <a:gd name="f520" fmla="*/ 98 f510 1"/>
                <a:gd name="f521" fmla="*/ 363 f509 1"/>
                <a:gd name="f522" fmla="*/ 145 f510 1"/>
                <a:gd name="f523" fmla="*/ 324 f509 1"/>
                <a:gd name="f524" fmla="*/ 185 f510 1"/>
                <a:gd name="f525" fmla="*/ 330 f509 1"/>
                <a:gd name="f526" fmla="*/ 221 f510 1"/>
                <a:gd name="f527" fmla="*/ 279 f509 1"/>
                <a:gd name="f528" fmla="*/ 211 f510 1"/>
                <a:gd name="f529" fmla="*/ 161 f510 1"/>
                <a:gd name="f530" fmla="*/ 297 f509 1"/>
                <a:gd name="f531" fmla="*/ 170 f510 1"/>
                <a:gd name="f532" fmla="*/ 285 f509 1"/>
                <a:gd name="f533" fmla="*/ 209 f510 1"/>
                <a:gd name="f534" fmla="*/ 268 f509 1"/>
                <a:gd name="f535" fmla="*/ 251 f510 1"/>
                <a:gd name="f536" fmla="*/ 240 f509 1"/>
                <a:gd name="f537" fmla="*/ 214 f510 1"/>
                <a:gd name="f538" fmla="*/ 223 f509 1"/>
                <a:gd name="f539" fmla="*/ 271 f510 1"/>
                <a:gd name="f540" fmla="*/ 250 f509 1"/>
                <a:gd name="f541" fmla="*/ 289 f510 1"/>
                <a:gd name="f542" fmla="*/ 243 f509 1"/>
                <a:gd name="f543" fmla="*/ 387 f510 1"/>
                <a:gd name="f544" fmla="*/ 271 f509 1"/>
                <a:gd name="f545" fmla="*/ 428 f510 1"/>
                <a:gd name="f546" fmla="*/ 311 f509 1"/>
                <a:gd name="f547" fmla="*/ 446 f510 1"/>
                <a:gd name="f548" fmla="*/ 317 f509 1"/>
                <a:gd name="f549" fmla="*/ 405 f510 1"/>
                <a:gd name="f550" fmla="*/ 272 f509 1"/>
                <a:gd name="f551" fmla="*/ 308 f510 1"/>
                <a:gd name="f552" fmla="*/ 228 f509 1"/>
                <a:gd name="f553" fmla="*/ 224 f510 1"/>
                <a:gd name="f554" fmla="*/ 209 f509 1"/>
                <a:gd name="f555" fmla="*/ 261 f510 1"/>
                <a:gd name="f556" fmla="*/ 206 f509 1"/>
                <a:gd name="f557" fmla="*/ 376 f510 1"/>
                <a:gd name="f558" fmla="*/ 438 f510 1"/>
                <a:gd name="f559" fmla="*/ 288 f509 1"/>
                <a:gd name="f560" fmla="*/ 472 f510 1"/>
                <a:gd name="f561" fmla="*/ 162 f509 1"/>
                <a:gd name="f562" fmla="*/ 433 f510 1"/>
                <a:gd name="f563" fmla="*/ 76 f509 1"/>
                <a:gd name="f564" fmla="*/ 353 f510 1"/>
                <a:gd name="f565" fmla="*/ 87 f509 1"/>
                <a:gd name="f566" fmla="*/ 204 f510 1"/>
                <a:gd name="f567" fmla="*/ 114 f510 1"/>
                <a:gd name="f568" fmla="*/ 42 f509 1"/>
                <a:gd name="f569" fmla="*/ 71 f510 1"/>
                <a:gd name="f570" fmla="*/ 29 f509 1"/>
                <a:gd name="f571" fmla="*/ 35 f510 1"/>
                <a:gd name="f572" fmla="*/ 82 f509 1"/>
                <a:gd name="f573" fmla="*/ 37 f510 1"/>
                <a:gd name="f574" fmla="*/ 157 f509 1"/>
                <a:gd name="f575" fmla="*/ 101 f510 1"/>
                <a:gd name="f576" fmla="*/ 178 f509 1"/>
                <a:gd name="f577" fmla="*/ 18 f510 1"/>
                <a:gd name="f578" fmla="*/ 161 f509 1"/>
                <a:gd name="f579" fmla="*/ 45 f510 1"/>
                <a:gd name="f580" fmla="*/ 45 f509 1"/>
                <a:gd name="f581" fmla="*/ 139 f510 1"/>
                <a:gd name="f582" fmla="*/ 37 f509 1"/>
                <a:gd name="f583" fmla="*/ 347 f510 1"/>
                <a:gd name="f584" fmla="*/ 78 f509 1"/>
                <a:gd name="f585" fmla="*/ 465 f510 1"/>
                <a:gd name="f586" fmla="*/ 65 f509 1"/>
                <a:gd name="f587" fmla="*/ 483 f510 1"/>
                <a:gd name="f588" fmla="*/ 149 f509 1"/>
                <a:gd name="f589" fmla="*/ 484 f510 1"/>
                <a:gd name="f590" fmla="*/ 160 f509 1"/>
                <a:gd name="f591" fmla="*/ 236 f509 1"/>
                <a:gd name="f592" fmla="*/ 476 f510 1"/>
                <a:gd name="f593" fmla="*/ 269 f509 1"/>
                <a:gd name="f594" fmla="*/ 434 f510 1"/>
                <a:gd name="f595" fmla="*/ 373 f509 1"/>
                <a:gd name="f596" fmla="*/ 415 f510 1"/>
                <a:gd name="f597" fmla="*/ 414 f509 1"/>
                <a:gd name="f598" fmla="*/ 406 f510 1"/>
                <a:gd name="f599" fmla="*/ 431 f509 1"/>
                <a:gd name="f600" fmla="*/ 358 f510 1"/>
                <a:gd name="f601" fmla="*/ 519 f509 1"/>
                <a:gd name="f602" fmla="*/ 331 f510 1"/>
                <a:gd name="f603" fmla="*/ 470 f509 1"/>
                <a:gd name="f604" fmla="*/ 327 f510 1"/>
                <a:gd name="f605" fmla="*/ 469 f509 1"/>
                <a:gd name="f606" fmla="*/ 329 f510 1"/>
                <a:gd name="f607" fmla="*/ 538 f509 1"/>
                <a:gd name="f608" fmla="*/ 296 f510 1"/>
                <a:gd name="f609" fmla="*/ 596 f509 1"/>
                <a:gd name="f610" fmla="*/ 522 f509 1"/>
                <a:gd name="f611" fmla="*/ 270 f510 1"/>
                <a:gd name="f612" fmla="*/ 629 f509 1"/>
                <a:gd name="f613" fmla="*/ 196 f510 1"/>
                <a:gd name="f614" fmla="*/ 666 f509 1"/>
                <a:gd name="f615" fmla="+- f511 0 f1"/>
                <a:gd name="f616" fmla="*/ f514 1 486"/>
                <a:gd name="f617" fmla="*/ f515 1 668"/>
                <a:gd name="f618" fmla="*/ f516 1 486"/>
                <a:gd name="f619" fmla="*/ f517 1 668"/>
                <a:gd name="f620" fmla="*/ f518 1 486"/>
                <a:gd name="f621" fmla="*/ f519 1 668"/>
                <a:gd name="f622" fmla="*/ f520 1 486"/>
                <a:gd name="f623" fmla="*/ f521 1 668"/>
                <a:gd name="f624" fmla="*/ f522 1 486"/>
                <a:gd name="f625" fmla="*/ f523 1 668"/>
                <a:gd name="f626" fmla="*/ f524 1 486"/>
                <a:gd name="f627" fmla="*/ f525 1 668"/>
                <a:gd name="f628" fmla="*/ f526 1 486"/>
                <a:gd name="f629" fmla="*/ f527 1 668"/>
                <a:gd name="f630" fmla="*/ f528 1 486"/>
                <a:gd name="f631" fmla="*/ f529 1 486"/>
                <a:gd name="f632" fmla="*/ f530 1 668"/>
                <a:gd name="f633" fmla="*/ f531 1 486"/>
                <a:gd name="f634" fmla="*/ f532 1 668"/>
                <a:gd name="f635" fmla="*/ f533 1 486"/>
                <a:gd name="f636" fmla="*/ f534 1 668"/>
                <a:gd name="f637" fmla="*/ f535 1 486"/>
                <a:gd name="f638" fmla="*/ f536 1 668"/>
                <a:gd name="f639" fmla="*/ f537 1 486"/>
                <a:gd name="f640" fmla="*/ f538 1 668"/>
                <a:gd name="f641" fmla="*/ f539 1 486"/>
                <a:gd name="f642" fmla="*/ f540 1 668"/>
                <a:gd name="f643" fmla="*/ f541 1 486"/>
                <a:gd name="f644" fmla="*/ f542 1 668"/>
                <a:gd name="f645" fmla="*/ f543 1 486"/>
                <a:gd name="f646" fmla="*/ f544 1 668"/>
                <a:gd name="f647" fmla="*/ f545 1 486"/>
                <a:gd name="f648" fmla="*/ f546 1 668"/>
                <a:gd name="f649" fmla="*/ f547 1 486"/>
                <a:gd name="f650" fmla="*/ f548 1 668"/>
                <a:gd name="f651" fmla="*/ f549 1 486"/>
                <a:gd name="f652" fmla="*/ f550 1 668"/>
                <a:gd name="f653" fmla="*/ f551 1 486"/>
                <a:gd name="f654" fmla="*/ f552 1 668"/>
                <a:gd name="f655" fmla="*/ f553 1 486"/>
                <a:gd name="f656" fmla="*/ f554 1 668"/>
                <a:gd name="f657" fmla="*/ f555 1 486"/>
                <a:gd name="f658" fmla="*/ f556 1 668"/>
                <a:gd name="f659" fmla="*/ f557 1 486"/>
                <a:gd name="f660" fmla="*/ f558 1 486"/>
                <a:gd name="f661" fmla="*/ f559 1 668"/>
                <a:gd name="f662" fmla="*/ f560 1 486"/>
                <a:gd name="f663" fmla="*/ f561 1 668"/>
                <a:gd name="f664" fmla="*/ f562 1 486"/>
                <a:gd name="f665" fmla="*/ f563 1 668"/>
                <a:gd name="f666" fmla="*/ f564 1 486"/>
                <a:gd name="f667" fmla="*/ f565 1 668"/>
                <a:gd name="f668" fmla="*/ f566 1 486"/>
                <a:gd name="f669" fmla="*/ f567 1 486"/>
                <a:gd name="f670" fmla="*/ f568 1 668"/>
                <a:gd name="f671" fmla="*/ f569 1 486"/>
                <a:gd name="f672" fmla="*/ f570 1 668"/>
                <a:gd name="f673" fmla="*/ f571 1 486"/>
                <a:gd name="f674" fmla="*/ f572 1 668"/>
                <a:gd name="f675" fmla="*/ f573 1 486"/>
                <a:gd name="f676" fmla="*/ f574 1 668"/>
                <a:gd name="f677" fmla="*/ f575 1 486"/>
                <a:gd name="f678" fmla="*/ f576 1 668"/>
                <a:gd name="f679" fmla="*/ f577 1 486"/>
                <a:gd name="f680" fmla="*/ f578 1 668"/>
                <a:gd name="f681" fmla="*/ f579 1 486"/>
                <a:gd name="f682" fmla="*/ f580 1 668"/>
                <a:gd name="f683" fmla="*/ f581 1 486"/>
                <a:gd name="f684" fmla="*/ f582 1 668"/>
                <a:gd name="f685" fmla="*/ f583 1 486"/>
                <a:gd name="f686" fmla="*/ f584 1 668"/>
                <a:gd name="f687" fmla="*/ f585 1 486"/>
                <a:gd name="f688" fmla="*/ f586 1 668"/>
                <a:gd name="f689" fmla="*/ f587 1 486"/>
                <a:gd name="f690" fmla="*/ f588 1 668"/>
                <a:gd name="f691" fmla="*/ f589 1 486"/>
                <a:gd name="f692" fmla="*/ f590 1 668"/>
                <a:gd name="f693" fmla="*/ f591 1 668"/>
                <a:gd name="f694" fmla="*/ f592 1 486"/>
                <a:gd name="f695" fmla="*/ f593 1 668"/>
                <a:gd name="f696" fmla="*/ f594 1 486"/>
                <a:gd name="f697" fmla="*/ f595 1 668"/>
                <a:gd name="f698" fmla="*/ f596 1 486"/>
                <a:gd name="f699" fmla="*/ f597 1 668"/>
                <a:gd name="f700" fmla="*/ f598 1 486"/>
                <a:gd name="f701" fmla="*/ f599 1 668"/>
                <a:gd name="f702" fmla="*/ f600 1 486"/>
                <a:gd name="f703" fmla="*/ f601 1 668"/>
                <a:gd name="f704" fmla="*/ f602 1 486"/>
                <a:gd name="f705" fmla="*/ f603 1 668"/>
                <a:gd name="f706" fmla="*/ f604 1 486"/>
                <a:gd name="f707" fmla="*/ f605 1 668"/>
                <a:gd name="f708" fmla="*/ f606 1 486"/>
                <a:gd name="f709" fmla="*/ f607 1 668"/>
                <a:gd name="f710" fmla="*/ f608 1 486"/>
                <a:gd name="f711" fmla="*/ f609 1 668"/>
                <a:gd name="f712" fmla="*/ f610 1 668"/>
                <a:gd name="f713" fmla="*/ f611 1 486"/>
                <a:gd name="f714" fmla="*/ f612 1 668"/>
                <a:gd name="f715" fmla="*/ f613 1 486"/>
                <a:gd name="f716" fmla="*/ f614 1 668"/>
                <a:gd name="f717" fmla="*/ 0 1 f512"/>
                <a:gd name="f718" fmla="*/ f506 1 f512"/>
                <a:gd name="f719" fmla="*/ 0 1 f513"/>
                <a:gd name="f720" fmla="*/ f507 1 f513"/>
                <a:gd name="f721" fmla="*/ f616 1 f512"/>
                <a:gd name="f722" fmla="*/ f617 1 f513"/>
                <a:gd name="f723" fmla="*/ f618 1 f512"/>
                <a:gd name="f724" fmla="*/ f619 1 f513"/>
                <a:gd name="f725" fmla="*/ f620 1 f512"/>
                <a:gd name="f726" fmla="*/ f621 1 f513"/>
                <a:gd name="f727" fmla="*/ f622 1 f512"/>
                <a:gd name="f728" fmla="*/ f623 1 f513"/>
                <a:gd name="f729" fmla="*/ f624 1 f512"/>
                <a:gd name="f730" fmla="*/ f625 1 f513"/>
                <a:gd name="f731" fmla="*/ f626 1 f512"/>
                <a:gd name="f732" fmla="*/ f627 1 f513"/>
                <a:gd name="f733" fmla="*/ f628 1 f512"/>
                <a:gd name="f734" fmla="*/ f629 1 f513"/>
                <a:gd name="f735" fmla="*/ f630 1 f512"/>
                <a:gd name="f736" fmla="*/ f631 1 f512"/>
                <a:gd name="f737" fmla="*/ f632 1 f513"/>
                <a:gd name="f738" fmla="*/ f633 1 f512"/>
                <a:gd name="f739" fmla="*/ f634 1 f513"/>
                <a:gd name="f740" fmla="*/ f635 1 f512"/>
                <a:gd name="f741" fmla="*/ f636 1 f513"/>
                <a:gd name="f742" fmla="*/ f637 1 f512"/>
                <a:gd name="f743" fmla="*/ f638 1 f513"/>
                <a:gd name="f744" fmla="*/ f639 1 f512"/>
                <a:gd name="f745" fmla="*/ f640 1 f513"/>
                <a:gd name="f746" fmla="*/ f641 1 f512"/>
                <a:gd name="f747" fmla="*/ f642 1 f513"/>
                <a:gd name="f748" fmla="*/ f643 1 f512"/>
                <a:gd name="f749" fmla="*/ f644 1 f513"/>
                <a:gd name="f750" fmla="*/ f645 1 f512"/>
                <a:gd name="f751" fmla="*/ f646 1 f513"/>
                <a:gd name="f752" fmla="*/ f647 1 f512"/>
                <a:gd name="f753" fmla="*/ f648 1 f513"/>
                <a:gd name="f754" fmla="*/ f649 1 f512"/>
                <a:gd name="f755" fmla="*/ f650 1 f513"/>
                <a:gd name="f756" fmla="*/ f651 1 f512"/>
                <a:gd name="f757" fmla="*/ f652 1 f513"/>
                <a:gd name="f758" fmla="*/ f653 1 f512"/>
                <a:gd name="f759" fmla="*/ f654 1 f513"/>
                <a:gd name="f760" fmla="*/ f655 1 f512"/>
                <a:gd name="f761" fmla="*/ f656 1 f513"/>
                <a:gd name="f762" fmla="*/ f657 1 f512"/>
                <a:gd name="f763" fmla="*/ f658 1 f513"/>
                <a:gd name="f764" fmla="*/ f659 1 f512"/>
                <a:gd name="f765" fmla="*/ f660 1 f512"/>
                <a:gd name="f766" fmla="*/ f661 1 f513"/>
                <a:gd name="f767" fmla="*/ f662 1 f512"/>
                <a:gd name="f768" fmla="*/ f663 1 f513"/>
                <a:gd name="f769" fmla="*/ f664 1 f512"/>
                <a:gd name="f770" fmla="*/ f665 1 f513"/>
                <a:gd name="f771" fmla="*/ f666 1 f512"/>
                <a:gd name="f772" fmla="*/ f667 1 f513"/>
                <a:gd name="f773" fmla="*/ f668 1 f512"/>
                <a:gd name="f774" fmla="*/ f669 1 f512"/>
                <a:gd name="f775" fmla="*/ f670 1 f513"/>
                <a:gd name="f776" fmla="*/ f671 1 f512"/>
                <a:gd name="f777" fmla="*/ f672 1 f513"/>
                <a:gd name="f778" fmla="*/ f673 1 f512"/>
                <a:gd name="f779" fmla="*/ f674 1 f513"/>
                <a:gd name="f780" fmla="*/ f675 1 f512"/>
                <a:gd name="f781" fmla="*/ f676 1 f513"/>
                <a:gd name="f782" fmla="*/ f677 1 f512"/>
                <a:gd name="f783" fmla="*/ f678 1 f513"/>
                <a:gd name="f784" fmla="*/ f679 1 f512"/>
                <a:gd name="f785" fmla="*/ f680 1 f513"/>
                <a:gd name="f786" fmla="*/ f681 1 f512"/>
                <a:gd name="f787" fmla="*/ f682 1 f513"/>
                <a:gd name="f788" fmla="*/ f683 1 f512"/>
                <a:gd name="f789" fmla="*/ f684 1 f513"/>
                <a:gd name="f790" fmla="*/ f685 1 f512"/>
                <a:gd name="f791" fmla="*/ f686 1 f513"/>
                <a:gd name="f792" fmla="*/ f687 1 f512"/>
                <a:gd name="f793" fmla="*/ f688 1 f513"/>
                <a:gd name="f794" fmla="*/ f689 1 f512"/>
                <a:gd name="f795" fmla="*/ f690 1 f513"/>
                <a:gd name="f796" fmla="*/ f691 1 f512"/>
                <a:gd name="f797" fmla="*/ f692 1 f513"/>
                <a:gd name="f798" fmla="*/ f693 1 f513"/>
                <a:gd name="f799" fmla="*/ f694 1 f512"/>
                <a:gd name="f800" fmla="*/ f695 1 f513"/>
                <a:gd name="f801" fmla="*/ f696 1 f512"/>
                <a:gd name="f802" fmla="*/ f697 1 f513"/>
                <a:gd name="f803" fmla="*/ f698 1 f512"/>
                <a:gd name="f804" fmla="*/ f699 1 f513"/>
                <a:gd name="f805" fmla="*/ f700 1 f512"/>
                <a:gd name="f806" fmla="*/ f701 1 f513"/>
                <a:gd name="f807" fmla="*/ f702 1 f512"/>
                <a:gd name="f808" fmla="*/ f703 1 f513"/>
                <a:gd name="f809" fmla="*/ f704 1 f512"/>
                <a:gd name="f810" fmla="*/ f705 1 f513"/>
                <a:gd name="f811" fmla="*/ f706 1 f512"/>
                <a:gd name="f812" fmla="*/ f707 1 f513"/>
                <a:gd name="f813" fmla="*/ f708 1 f512"/>
                <a:gd name="f814" fmla="*/ f709 1 f513"/>
                <a:gd name="f815" fmla="*/ f710 1 f512"/>
                <a:gd name="f816" fmla="*/ f711 1 f513"/>
                <a:gd name="f817" fmla="*/ f712 1 f513"/>
                <a:gd name="f818" fmla="*/ f713 1 f512"/>
                <a:gd name="f819" fmla="*/ f714 1 f513"/>
                <a:gd name="f820" fmla="*/ f715 1 f512"/>
                <a:gd name="f821" fmla="*/ f716 1 f513"/>
                <a:gd name="f822" fmla="*/ f717 f503 1"/>
                <a:gd name="f823" fmla="*/ f718 f503 1"/>
                <a:gd name="f824" fmla="*/ f720 f504 1"/>
                <a:gd name="f825" fmla="*/ f719 f504 1"/>
                <a:gd name="f826" fmla="*/ f721 f503 1"/>
                <a:gd name="f827" fmla="*/ f722 f504 1"/>
                <a:gd name="f828" fmla="*/ f723 f503 1"/>
                <a:gd name="f829" fmla="*/ f724 f504 1"/>
                <a:gd name="f830" fmla="*/ f725 f503 1"/>
                <a:gd name="f831" fmla="*/ f726 f504 1"/>
                <a:gd name="f832" fmla="*/ f727 f503 1"/>
                <a:gd name="f833" fmla="*/ f728 f504 1"/>
                <a:gd name="f834" fmla="*/ f729 f503 1"/>
                <a:gd name="f835" fmla="*/ f730 f504 1"/>
                <a:gd name="f836" fmla="*/ f731 f503 1"/>
                <a:gd name="f837" fmla="*/ f732 f504 1"/>
                <a:gd name="f838" fmla="*/ f733 f503 1"/>
                <a:gd name="f839" fmla="*/ f734 f504 1"/>
                <a:gd name="f840" fmla="*/ f735 f503 1"/>
                <a:gd name="f841" fmla="*/ f736 f503 1"/>
                <a:gd name="f842" fmla="*/ f737 f504 1"/>
                <a:gd name="f843" fmla="*/ f738 f503 1"/>
                <a:gd name="f844" fmla="*/ f739 f504 1"/>
                <a:gd name="f845" fmla="*/ f740 f503 1"/>
                <a:gd name="f846" fmla="*/ f741 f504 1"/>
                <a:gd name="f847" fmla="*/ f742 f503 1"/>
                <a:gd name="f848" fmla="*/ f743 f504 1"/>
                <a:gd name="f849" fmla="*/ f744 f503 1"/>
                <a:gd name="f850" fmla="*/ f745 f504 1"/>
                <a:gd name="f851" fmla="*/ f746 f503 1"/>
                <a:gd name="f852" fmla="*/ f747 f504 1"/>
                <a:gd name="f853" fmla="*/ f748 f503 1"/>
                <a:gd name="f854" fmla="*/ f749 f504 1"/>
                <a:gd name="f855" fmla="*/ f750 f503 1"/>
                <a:gd name="f856" fmla="*/ f751 f504 1"/>
                <a:gd name="f857" fmla="*/ f752 f503 1"/>
                <a:gd name="f858" fmla="*/ f753 f504 1"/>
                <a:gd name="f859" fmla="*/ f754 f503 1"/>
                <a:gd name="f860" fmla="*/ f755 f504 1"/>
                <a:gd name="f861" fmla="*/ f756 f503 1"/>
                <a:gd name="f862" fmla="*/ f757 f504 1"/>
                <a:gd name="f863" fmla="*/ f758 f503 1"/>
                <a:gd name="f864" fmla="*/ f759 f504 1"/>
                <a:gd name="f865" fmla="*/ f760 f503 1"/>
                <a:gd name="f866" fmla="*/ f761 f504 1"/>
                <a:gd name="f867" fmla="*/ f762 f503 1"/>
                <a:gd name="f868" fmla="*/ f763 f504 1"/>
                <a:gd name="f869" fmla="*/ f764 f503 1"/>
                <a:gd name="f870" fmla="*/ f765 f503 1"/>
                <a:gd name="f871" fmla="*/ f766 f504 1"/>
                <a:gd name="f872" fmla="*/ f767 f503 1"/>
                <a:gd name="f873" fmla="*/ f768 f504 1"/>
                <a:gd name="f874" fmla="*/ f769 f503 1"/>
                <a:gd name="f875" fmla="*/ f770 f504 1"/>
                <a:gd name="f876" fmla="*/ f771 f503 1"/>
                <a:gd name="f877" fmla="*/ f772 f504 1"/>
                <a:gd name="f878" fmla="*/ f773 f503 1"/>
                <a:gd name="f879" fmla="*/ f774 f503 1"/>
                <a:gd name="f880" fmla="*/ f775 f504 1"/>
                <a:gd name="f881" fmla="*/ f776 f503 1"/>
                <a:gd name="f882" fmla="*/ f777 f504 1"/>
                <a:gd name="f883" fmla="*/ f778 f503 1"/>
                <a:gd name="f884" fmla="*/ f779 f504 1"/>
                <a:gd name="f885" fmla="*/ f780 f503 1"/>
                <a:gd name="f886" fmla="*/ f781 f504 1"/>
                <a:gd name="f887" fmla="*/ f782 f503 1"/>
                <a:gd name="f888" fmla="*/ f783 f504 1"/>
                <a:gd name="f889" fmla="*/ f784 f503 1"/>
                <a:gd name="f890" fmla="*/ f785 f504 1"/>
                <a:gd name="f891" fmla="*/ f786 f503 1"/>
                <a:gd name="f892" fmla="*/ f787 f504 1"/>
                <a:gd name="f893" fmla="*/ f788 f503 1"/>
                <a:gd name="f894" fmla="*/ f789 f504 1"/>
                <a:gd name="f895" fmla="*/ f790 f503 1"/>
                <a:gd name="f896" fmla="*/ f791 f504 1"/>
                <a:gd name="f897" fmla="*/ f792 f503 1"/>
                <a:gd name="f898" fmla="*/ f793 f504 1"/>
                <a:gd name="f899" fmla="*/ f794 f503 1"/>
                <a:gd name="f900" fmla="*/ f795 f504 1"/>
                <a:gd name="f901" fmla="*/ f796 f503 1"/>
                <a:gd name="f902" fmla="*/ f797 f504 1"/>
                <a:gd name="f903" fmla="*/ f798 f504 1"/>
                <a:gd name="f904" fmla="*/ f799 f503 1"/>
                <a:gd name="f905" fmla="*/ f800 f504 1"/>
                <a:gd name="f906" fmla="*/ f801 f503 1"/>
                <a:gd name="f907" fmla="*/ f802 f504 1"/>
                <a:gd name="f908" fmla="*/ f803 f503 1"/>
                <a:gd name="f909" fmla="*/ f804 f504 1"/>
                <a:gd name="f910" fmla="*/ f805 f503 1"/>
                <a:gd name="f911" fmla="*/ f806 f504 1"/>
                <a:gd name="f912" fmla="*/ f807 f503 1"/>
                <a:gd name="f913" fmla="*/ f808 f504 1"/>
                <a:gd name="f914" fmla="*/ f809 f503 1"/>
                <a:gd name="f915" fmla="*/ f810 f504 1"/>
                <a:gd name="f916" fmla="*/ f811 f503 1"/>
                <a:gd name="f917" fmla="*/ f812 f504 1"/>
                <a:gd name="f918" fmla="*/ f813 f503 1"/>
                <a:gd name="f919" fmla="*/ f814 f504 1"/>
                <a:gd name="f920" fmla="*/ f815 f503 1"/>
                <a:gd name="f921" fmla="*/ f816 f504 1"/>
                <a:gd name="f922" fmla="*/ f817 f504 1"/>
                <a:gd name="f923" fmla="*/ f818 f503 1"/>
                <a:gd name="f924" fmla="*/ f819 f504 1"/>
                <a:gd name="f925" fmla="*/ f820 f503 1"/>
                <a:gd name="f926" fmla="*/ f821 f5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5">
                  <a:pos x="f826" y="f827"/>
                </a:cxn>
                <a:cxn ang="f615">
                  <a:pos x="f828" y="f829"/>
                </a:cxn>
                <a:cxn ang="f615">
                  <a:pos x="f830" y="f831"/>
                </a:cxn>
                <a:cxn ang="f615">
                  <a:pos x="f832" y="f833"/>
                </a:cxn>
                <a:cxn ang="f615">
                  <a:pos x="f834" y="f835"/>
                </a:cxn>
                <a:cxn ang="f615">
                  <a:pos x="f836" y="f837"/>
                </a:cxn>
                <a:cxn ang="f615">
                  <a:pos x="f838" y="f839"/>
                </a:cxn>
                <a:cxn ang="f615">
                  <a:pos x="f840" y="f839"/>
                </a:cxn>
                <a:cxn ang="f615">
                  <a:pos x="f841" y="f842"/>
                </a:cxn>
                <a:cxn ang="f615">
                  <a:pos x="f843" y="f844"/>
                </a:cxn>
                <a:cxn ang="f615">
                  <a:pos x="f845" y="f846"/>
                </a:cxn>
                <a:cxn ang="f615">
                  <a:pos x="f847" y="f848"/>
                </a:cxn>
                <a:cxn ang="f615">
                  <a:pos x="f849" y="f850"/>
                </a:cxn>
                <a:cxn ang="f615">
                  <a:pos x="f851" y="f852"/>
                </a:cxn>
                <a:cxn ang="f615">
                  <a:pos x="f853" y="f854"/>
                </a:cxn>
                <a:cxn ang="f615">
                  <a:pos x="f855" y="f856"/>
                </a:cxn>
                <a:cxn ang="f615">
                  <a:pos x="f857" y="f858"/>
                </a:cxn>
                <a:cxn ang="f615">
                  <a:pos x="f859" y="f860"/>
                </a:cxn>
                <a:cxn ang="f615">
                  <a:pos x="f861" y="f862"/>
                </a:cxn>
                <a:cxn ang="f615">
                  <a:pos x="f863" y="f864"/>
                </a:cxn>
                <a:cxn ang="f615">
                  <a:pos x="f865" y="f866"/>
                </a:cxn>
                <a:cxn ang="f615">
                  <a:pos x="f867" y="f868"/>
                </a:cxn>
                <a:cxn ang="f615">
                  <a:pos x="f869" y="f848"/>
                </a:cxn>
                <a:cxn ang="f615">
                  <a:pos x="f870" y="f871"/>
                </a:cxn>
                <a:cxn ang="f615">
                  <a:pos x="f872" y="f873"/>
                </a:cxn>
                <a:cxn ang="f615">
                  <a:pos x="f874" y="f875"/>
                </a:cxn>
                <a:cxn ang="f615">
                  <a:pos x="f876" y="f877"/>
                </a:cxn>
                <a:cxn ang="f615">
                  <a:pos x="f878" y="f875"/>
                </a:cxn>
                <a:cxn ang="f615">
                  <a:pos x="f879" y="f880"/>
                </a:cxn>
                <a:cxn ang="f615">
                  <a:pos x="f881" y="f882"/>
                </a:cxn>
                <a:cxn ang="f615">
                  <a:pos x="f883" y="f884"/>
                </a:cxn>
                <a:cxn ang="f615">
                  <a:pos x="f885" y="f886"/>
                </a:cxn>
                <a:cxn ang="f615">
                  <a:pos x="f887" y="f888"/>
                </a:cxn>
                <a:cxn ang="f615">
                  <a:pos x="f889" y="f890"/>
                </a:cxn>
                <a:cxn ang="f615">
                  <a:pos x="f891" y="f892"/>
                </a:cxn>
                <a:cxn ang="f615">
                  <a:pos x="f893" y="f894"/>
                </a:cxn>
                <a:cxn ang="f615">
                  <a:pos x="f895" y="f896"/>
                </a:cxn>
                <a:cxn ang="f615">
                  <a:pos x="f897" y="f898"/>
                </a:cxn>
                <a:cxn ang="f615">
                  <a:pos x="f899" y="f900"/>
                </a:cxn>
                <a:cxn ang="f615">
                  <a:pos x="f901" y="f902"/>
                </a:cxn>
                <a:cxn ang="f615">
                  <a:pos x="f899" y="f903"/>
                </a:cxn>
                <a:cxn ang="f615">
                  <a:pos x="f904" y="f905"/>
                </a:cxn>
                <a:cxn ang="f615">
                  <a:pos x="f906" y="f907"/>
                </a:cxn>
                <a:cxn ang="f615">
                  <a:pos x="f908" y="f909"/>
                </a:cxn>
                <a:cxn ang="f615">
                  <a:pos x="f910" y="f911"/>
                </a:cxn>
                <a:cxn ang="f615">
                  <a:pos x="f912" y="f913"/>
                </a:cxn>
                <a:cxn ang="f615">
                  <a:pos x="f914" y="f915"/>
                </a:cxn>
                <a:cxn ang="f615">
                  <a:pos x="f916" y="f917"/>
                </a:cxn>
                <a:cxn ang="f615">
                  <a:pos x="f918" y="f919"/>
                </a:cxn>
                <a:cxn ang="f615">
                  <a:pos x="f920" y="f921"/>
                </a:cxn>
                <a:cxn ang="f615">
                  <a:pos x="f912" y="f922"/>
                </a:cxn>
                <a:cxn ang="f615">
                  <a:pos x="f923" y="f924"/>
                </a:cxn>
                <a:cxn ang="f615">
                  <a:pos x="f925" y="f926"/>
                </a:cxn>
              </a:cxnLst>
              <a:rect l="f822" t="f825" r="f823" b="f824"/>
              <a:pathLst>
                <a:path w="486" h="668">
                  <a:moveTo>
                    <a:pt x="f9" y="f10"/>
                  </a:moveTo>
                  <a:cubicBezTo>
                    <a:pt x="f11" y="f8"/>
                    <a:pt x="f12" y="f8"/>
                    <a:pt x="f13" y="f8"/>
                  </a:cubicBezTo>
                  <a:cubicBezTo>
                    <a:pt x="f14" y="f15"/>
                    <a:pt x="f14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3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47" y="f74"/>
                    <a:pt x="f45" y="f75"/>
                  </a:cubicBezTo>
                  <a:cubicBezTo>
                    <a:pt x="f43" y="f76"/>
                    <a:pt x="f39" y="f77"/>
                    <a:pt x="f37" y="f78"/>
                  </a:cubicBezTo>
                  <a:cubicBezTo>
                    <a:pt x="f37" y="f79"/>
                    <a:pt x="f80" y="f79"/>
                    <a:pt x="f80" y="f81"/>
                  </a:cubicBezTo>
                  <a:cubicBezTo>
                    <a:pt x="f82" y="f83"/>
                    <a:pt x="f29" y="f84"/>
                    <a:pt x="f85" y="f86"/>
                  </a:cubicBezTo>
                  <a:cubicBezTo>
                    <a:pt x="f23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5"/>
                    <a:pt x="f107" y="f108"/>
                  </a:cubicBezTo>
                  <a:cubicBezTo>
                    <a:pt x="f17" y="f109"/>
                    <a:pt x="f110" y="f108"/>
                    <a:pt x="f111" y="f109"/>
                  </a:cubicBezTo>
                  <a:cubicBezTo>
                    <a:pt x="f112" y="f113"/>
                    <a:pt x="f114" y="f105"/>
                    <a:pt x="f3" y="f115"/>
                  </a:cubicBezTo>
                  <a:cubicBezTo>
                    <a:pt x="f116" y="f99"/>
                    <a:pt x="f117" y="f118"/>
                    <a:pt x="f119" y="f120"/>
                  </a:cubicBezTo>
                  <a:cubicBezTo>
                    <a:pt x="f121" y="f122"/>
                    <a:pt x="f9" y="f123"/>
                    <a:pt x="f11" y="f124"/>
                  </a:cubicBezTo>
                  <a:cubicBezTo>
                    <a:pt x="f125" y="f126"/>
                    <a:pt x="f127" y="f113"/>
                    <a:pt x="f128" y="f129"/>
                  </a:cubicBezTo>
                  <a:cubicBezTo>
                    <a:pt x="f130" y="f131"/>
                    <a:pt x="f111" y="f132"/>
                    <a:pt x="f133" y="f134"/>
                  </a:cubicBezTo>
                  <a:cubicBezTo>
                    <a:pt x="f135" y="f136"/>
                    <a:pt x="f137" y="f138"/>
                    <a:pt x="f116" y="f139"/>
                  </a:cubicBezTo>
                  <a:cubicBezTo>
                    <a:pt x="f117" y="f140"/>
                    <a:pt x="f141" y="f142"/>
                    <a:pt x="f143" y="f144"/>
                  </a:cubicBezTo>
                  <a:cubicBezTo>
                    <a:pt x="f145" y="f144"/>
                    <a:pt x="f146" y="f147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48" y="f154"/>
                    <a:pt x="f146" y="f155"/>
                    <a:pt x="f143" y="f155"/>
                  </a:cubicBezTo>
                  <a:cubicBezTo>
                    <a:pt x="f156" y="f153"/>
                    <a:pt x="f157" y="f151"/>
                    <a:pt x="f158" y="f144"/>
                  </a:cubicBezTo>
                  <a:cubicBezTo>
                    <a:pt x="f141" y="f159"/>
                    <a:pt x="f160" y="f142"/>
                    <a:pt x="f161" y="f162"/>
                  </a:cubicBezTo>
                  <a:cubicBezTo>
                    <a:pt x="f163" y="f164"/>
                    <a:pt x="f165" y="f166"/>
                    <a:pt x="f11" y="f167"/>
                  </a:cubicBezTo>
                  <a:cubicBezTo>
                    <a:pt x="f3" y="f168"/>
                    <a:pt x="f127" y="f136"/>
                    <a:pt x="f128" y="f169"/>
                  </a:cubicBezTo>
                  <a:cubicBezTo>
                    <a:pt x="f13" y="f134"/>
                    <a:pt x="f110" y="f170"/>
                    <a:pt x="f13" y="f171"/>
                  </a:cubicBezTo>
                  <a:cubicBezTo>
                    <a:pt x="f172" y="f173"/>
                    <a:pt x="f174" y="f175"/>
                    <a:pt x="f172" y="f162"/>
                  </a:cubicBezTo>
                  <a:cubicBezTo>
                    <a:pt x="f172" y="f142"/>
                    <a:pt x="f14" y="f159"/>
                    <a:pt x="f130" y="f159"/>
                  </a:cubicBezTo>
                  <a:cubicBezTo>
                    <a:pt x="f174" y="f176"/>
                    <a:pt x="f111" y="f159"/>
                    <a:pt x="f128" y="f177"/>
                  </a:cubicBezTo>
                  <a:cubicBezTo>
                    <a:pt x="f178" y="f177"/>
                    <a:pt x="f178" y="f162"/>
                    <a:pt x="f179" y="f180"/>
                  </a:cubicBezTo>
                  <a:cubicBezTo>
                    <a:pt x="f12" y="f140"/>
                    <a:pt x="f12" y="f140"/>
                    <a:pt x="f125" y="f181"/>
                  </a:cubicBezTo>
                  <a:cubicBezTo>
                    <a:pt x="f182" y="f162"/>
                    <a:pt x="f183" y="f177"/>
                    <a:pt x="f184" y="f147"/>
                  </a:cubicBezTo>
                  <a:cubicBezTo>
                    <a:pt x="f185" y="f153"/>
                    <a:pt x="f186" y="f154"/>
                    <a:pt x="f9" y="f154"/>
                  </a:cubicBezTo>
                  <a:cubicBezTo>
                    <a:pt x="f121" y="f154"/>
                    <a:pt x="f187" y="f188"/>
                    <a:pt x="f141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197" y="f202"/>
                    <a:pt x="f203" y="f204"/>
                    <a:pt x="f195" y="f205"/>
                  </a:cubicBezTo>
                  <a:cubicBezTo>
                    <a:pt x="f195" y="f206"/>
                    <a:pt x="f200" y="f194"/>
                    <a:pt x="f199" y="f194"/>
                  </a:cubicBezTo>
                  <a:cubicBezTo>
                    <a:pt x="f194" y="f206"/>
                    <a:pt x="f192" y="f207"/>
                    <a:pt x="f156" y="f208"/>
                  </a:cubicBezTo>
                  <a:cubicBezTo>
                    <a:pt x="f157" y="f208"/>
                    <a:pt x="f158" y="f209"/>
                    <a:pt x="f141" y="f192"/>
                  </a:cubicBezTo>
                  <a:cubicBezTo>
                    <a:pt x="f210" y="f150"/>
                    <a:pt x="f210" y="f211"/>
                    <a:pt x="f141" y="f145"/>
                  </a:cubicBezTo>
                  <a:cubicBezTo>
                    <a:pt x="f158" y="f143"/>
                    <a:pt x="f212" y="f145"/>
                    <a:pt x="f157" y="f146"/>
                  </a:cubicBezTo>
                  <a:cubicBezTo>
                    <a:pt x="f143" y="f152"/>
                    <a:pt x="f213" y="f152"/>
                    <a:pt x="f214" y="f152"/>
                  </a:cubicBezTo>
                  <a:cubicBezTo>
                    <a:pt x="f201" y="f215"/>
                    <a:pt x="f193" y="f209"/>
                    <a:pt x="f216" y="f208"/>
                  </a:cubicBezTo>
                  <a:cubicBezTo>
                    <a:pt x="f155" y="f217"/>
                    <a:pt x="f144" y="f214"/>
                    <a:pt x="f144" y="f206"/>
                  </a:cubicBezTo>
                  <a:cubicBezTo>
                    <a:pt x="f176" y="f204"/>
                    <a:pt x="f151" y="f201"/>
                    <a:pt x="f218" y="f219"/>
                  </a:cubicBezTo>
                  <a:cubicBezTo>
                    <a:pt x="f220" y="f221"/>
                    <a:pt x="f222" y="f195"/>
                    <a:pt x="f221" y="f223"/>
                  </a:cubicBezTo>
                  <a:cubicBezTo>
                    <a:pt x="f198" y="f224"/>
                    <a:pt x="f225" y="f191"/>
                    <a:pt x="f226" y="f189"/>
                  </a:cubicBezTo>
                  <a:cubicBezTo>
                    <a:pt x="f221" y="f227"/>
                    <a:pt x="f228" y="f203"/>
                    <a:pt x="f229" y="f200"/>
                  </a:cubicBezTo>
                  <a:cubicBezTo>
                    <a:pt x="f149" y="f201"/>
                    <a:pt x="f177" y="f196"/>
                    <a:pt x="f175" y="f205"/>
                  </a:cubicBezTo>
                  <a:cubicBezTo>
                    <a:pt x="f230" y="f231"/>
                    <a:pt x="f232" y="f206"/>
                    <a:pt x="f132" y="f205"/>
                  </a:cubicBezTo>
                  <a:cubicBezTo>
                    <a:pt x="f233" y="f196"/>
                    <a:pt x="f234" y="f204"/>
                    <a:pt x="f95" y="f200"/>
                  </a:cubicBezTo>
                  <a:cubicBezTo>
                    <a:pt x="f235" y="f195"/>
                    <a:pt x="f236" y="f203"/>
                    <a:pt x="f2" y="f203"/>
                  </a:cubicBezTo>
                  <a:cubicBezTo>
                    <a:pt x="f237" y="f238"/>
                    <a:pt x="f239" y="f220"/>
                    <a:pt x="f240" y="f218"/>
                  </a:cubicBezTo>
                  <a:cubicBezTo>
                    <a:pt x="f76" y="f229"/>
                    <a:pt x="f241" y="f154"/>
                    <a:pt x="f75" y="f155"/>
                  </a:cubicBezTo>
                  <a:cubicBezTo>
                    <a:pt x="f242" y="f149"/>
                    <a:pt x="f243" y="f176"/>
                    <a:pt x="f244" y="f162"/>
                  </a:cubicBezTo>
                  <a:cubicBezTo>
                    <a:pt x="f245" y="f246"/>
                    <a:pt x="f247" y="f230"/>
                    <a:pt x="f248" y="f138"/>
                  </a:cubicBezTo>
                  <a:cubicBezTo>
                    <a:pt x="f249" y="f232"/>
                    <a:pt x="f250" y="f134"/>
                    <a:pt x="f251" y="f252"/>
                  </a:cubicBezTo>
                  <a:cubicBezTo>
                    <a:pt x="f65" y="f253"/>
                    <a:pt x="f254" y="f115"/>
                    <a:pt x="f254" y="f255"/>
                  </a:cubicBezTo>
                  <a:cubicBezTo>
                    <a:pt x="f254" y="f122"/>
                    <a:pt x="f254" y="f256"/>
                    <a:pt x="f257" y="f235"/>
                  </a:cubicBezTo>
                  <a:cubicBezTo>
                    <a:pt x="f258" y="f122"/>
                    <a:pt x="f259" y="f234"/>
                    <a:pt x="f260" y="f126"/>
                  </a:cubicBezTo>
                  <a:cubicBezTo>
                    <a:pt x="f261" y="f108"/>
                    <a:pt x="f261" y="f253"/>
                    <a:pt x="f262" y="f129"/>
                  </a:cubicBezTo>
                  <a:cubicBezTo>
                    <a:pt x="f263" y="f264"/>
                    <a:pt x="f265" y="f132"/>
                    <a:pt x="f254" y="f169"/>
                  </a:cubicBezTo>
                  <a:cubicBezTo>
                    <a:pt x="f266" y="f168"/>
                    <a:pt x="f267" y="f171"/>
                    <a:pt x="f250" y="f173"/>
                  </a:cubicBezTo>
                  <a:cubicBezTo>
                    <a:pt x="f249" y="f246"/>
                    <a:pt x="f67" y="f180"/>
                    <a:pt x="f268" y="f177"/>
                  </a:cubicBezTo>
                  <a:cubicBezTo>
                    <a:pt x="f247" y="f147"/>
                    <a:pt x="f269" y="f155"/>
                    <a:pt x="f270" y="f229"/>
                  </a:cubicBezTo>
                  <a:cubicBezTo>
                    <a:pt x="f271" y="f223"/>
                    <a:pt x="f83" y="f197"/>
                    <a:pt x="f272" y="f205"/>
                  </a:cubicBezTo>
                  <a:cubicBezTo>
                    <a:pt x="f273" y="f231"/>
                    <a:pt x="f87" y="f231"/>
                    <a:pt x="f274" y="f206"/>
                  </a:cubicBezTo>
                  <a:cubicBezTo>
                    <a:pt x="f275" y="f194"/>
                    <a:pt x="f276" y="f208"/>
                    <a:pt x="f103" y="f277"/>
                  </a:cubicBezTo>
                  <a:cubicBezTo>
                    <a:pt x="f233" y="f277"/>
                    <a:pt x="f131" y="f215"/>
                    <a:pt x="f132" y="f215"/>
                  </a:cubicBezTo>
                  <a:cubicBezTo>
                    <a:pt x="f139" y="f148"/>
                    <a:pt x="f164" y="f278"/>
                    <a:pt x="f154" y="f279"/>
                  </a:cubicBezTo>
                  <a:cubicBezTo>
                    <a:pt x="f218" y="f279"/>
                    <a:pt x="f189" y="f279"/>
                    <a:pt x="f227" y="f156"/>
                  </a:cubicBezTo>
                  <a:cubicBezTo>
                    <a:pt x="f238" y="f280"/>
                    <a:pt x="f201" y="f212"/>
                    <a:pt x="f226" y="f158"/>
                  </a:cubicBezTo>
                  <a:cubicBezTo>
                    <a:pt x="f208" y="f141"/>
                    <a:pt x="f213" y="f141"/>
                    <a:pt x="f211" y="f141"/>
                  </a:cubicBezTo>
                  <a:cubicBezTo>
                    <a:pt x="f279" y="f141"/>
                    <a:pt x="f157" y="f141"/>
                    <a:pt x="f281" y="f160"/>
                  </a:cubicBezTo>
                  <a:cubicBezTo>
                    <a:pt x="f141" y="f282"/>
                    <a:pt x="f119" y="f161"/>
                    <a:pt x="f119" y="f121"/>
                  </a:cubicBezTo>
                  <a:cubicBezTo>
                    <a:pt x="f119" y="f121"/>
                    <a:pt x="f141" y="f283"/>
                    <a:pt x="f141" y="f283"/>
                  </a:cubicBezTo>
                  <a:cubicBezTo>
                    <a:pt x="f150" y="f121"/>
                    <a:pt x="f196" y="f117"/>
                    <a:pt x="f228" y="f160"/>
                  </a:cubicBezTo>
                  <a:cubicBezTo>
                    <a:pt x="f227" y="f119"/>
                    <a:pt x="f229" y="f119"/>
                    <a:pt x="f149" y="f141"/>
                  </a:cubicBezTo>
                  <a:cubicBezTo>
                    <a:pt x="f175" y="f281"/>
                    <a:pt x="f284" y="f157"/>
                    <a:pt x="f285" y="f286"/>
                  </a:cubicBezTo>
                  <a:cubicBezTo>
                    <a:pt x="f253" y="f286"/>
                    <a:pt x="f103" y="f279"/>
                    <a:pt x="f287" y="f145"/>
                  </a:cubicBezTo>
                  <a:cubicBezTo>
                    <a:pt x="f120" y="f213"/>
                    <a:pt x="f86" y="f209"/>
                    <a:pt x="f288" y="f194"/>
                  </a:cubicBezTo>
                  <a:cubicBezTo>
                    <a:pt x="f239" y="f206"/>
                    <a:pt x="f78" y="f231"/>
                    <a:pt x="f77" y="f205"/>
                  </a:cubicBezTo>
                  <a:cubicBezTo>
                    <a:pt x="f73" y="f196"/>
                    <a:pt x="f289" y="f219"/>
                    <a:pt x="f69" y="f193"/>
                  </a:cubicBezTo>
                  <a:cubicBezTo>
                    <a:pt x="f245" y="f191"/>
                    <a:pt x="f290" y="f188"/>
                    <a:pt x="f249" y="f229"/>
                  </a:cubicBezTo>
                  <a:cubicBezTo>
                    <a:pt x="f65" y="f155"/>
                    <a:pt x="f254" y="f144"/>
                    <a:pt x="f291" y="f246"/>
                  </a:cubicBezTo>
                  <a:cubicBezTo>
                    <a:pt x="f257" y="f167"/>
                    <a:pt x="f262" y="f139"/>
                    <a:pt x="f261" y="f284"/>
                  </a:cubicBezTo>
                  <a:cubicBezTo>
                    <a:pt x="f292" y="f136"/>
                    <a:pt x="f293" y="f284"/>
                    <a:pt x="f294" y="f138"/>
                  </a:cubicBezTo>
                  <a:cubicBezTo>
                    <a:pt x="f295" y="f162"/>
                    <a:pt x="f296" y="f218"/>
                    <a:pt x="f297" y="f238"/>
                  </a:cubicBezTo>
                  <a:cubicBezTo>
                    <a:pt x="f298" y="f152"/>
                    <a:pt x="f299" y="f300"/>
                    <a:pt x="f301" y="f14"/>
                  </a:cubicBezTo>
                  <a:cubicBezTo>
                    <a:pt x="f301" y="f302"/>
                    <a:pt x="f303" y="f19"/>
                    <a:pt x="f304" y="f21"/>
                  </a:cubicBezTo>
                  <a:cubicBezTo>
                    <a:pt x="f305" y="f306"/>
                    <a:pt x="f63" y="f29"/>
                    <a:pt x="f63" y="f80"/>
                  </a:cubicBezTo>
                  <a:cubicBezTo>
                    <a:pt x="f63" y="f307"/>
                    <a:pt x="f308" y="f39"/>
                    <a:pt x="f309" y="f39"/>
                  </a:cubicBezTo>
                  <a:cubicBezTo>
                    <a:pt x="f262" y="f310"/>
                    <a:pt x="f265" y="f39"/>
                    <a:pt x="f266" y="f310"/>
                  </a:cubicBezTo>
                  <a:cubicBezTo>
                    <a:pt x="f267" y="f310"/>
                    <a:pt x="f311" y="f307"/>
                    <a:pt x="f312" y="f80"/>
                  </a:cubicBezTo>
                  <a:cubicBezTo>
                    <a:pt x="f313" y="f35"/>
                    <a:pt x="f314" y="f315"/>
                    <a:pt x="f245" y="f315"/>
                  </a:cubicBezTo>
                  <a:cubicBezTo>
                    <a:pt x="f242" y="f315"/>
                    <a:pt x="f78" y="f35"/>
                    <a:pt x="f316" y="f33"/>
                  </a:cubicBezTo>
                  <a:cubicBezTo>
                    <a:pt x="f86" y="f317"/>
                    <a:pt x="f318" y="f33"/>
                    <a:pt x="f319" y="f33"/>
                  </a:cubicBezTo>
                  <a:cubicBezTo>
                    <a:pt x="f320" y="f33"/>
                    <a:pt x="f126" y="f82"/>
                    <a:pt x="f321" y="f322"/>
                  </a:cubicBezTo>
                  <a:cubicBezTo>
                    <a:pt x="f170" y="f323"/>
                    <a:pt x="f173" y="f322"/>
                    <a:pt x="f177" y="f33"/>
                  </a:cubicBezTo>
                  <a:cubicBezTo>
                    <a:pt x="f220" y="f324"/>
                    <a:pt x="f204" y="f35"/>
                    <a:pt x="f215" y="f37"/>
                  </a:cubicBezTo>
                  <a:cubicBezTo>
                    <a:pt x="f190" y="f310"/>
                    <a:pt x="f325" y="f80"/>
                    <a:pt x="f187" y="f310"/>
                  </a:cubicBezTo>
                  <a:cubicBezTo>
                    <a:pt x="f121" y="f326"/>
                    <a:pt x="f163" y="f41"/>
                    <a:pt x="f300" y="f327"/>
                  </a:cubicBezTo>
                  <a:cubicBezTo>
                    <a:pt x="f116" y="f328"/>
                    <a:pt x="f3" y="f72"/>
                    <a:pt x="f133" y="f329"/>
                  </a:cubicBezTo>
                  <a:cubicBezTo>
                    <a:pt x="f330" y="f331"/>
                    <a:pt x="f332" y="f333"/>
                    <a:pt x="f334" y="f66"/>
                  </a:cubicBezTo>
                  <a:cubicBezTo>
                    <a:pt x="f335" y="f51"/>
                    <a:pt x="f94" y="f51"/>
                    <a:pt x="f90" y="f336"/>
                  </a:cubicBezTo>
                  <a:cubicBezTo>
                    <a:pt x="f23" y="f64"/>
                    <a:pt x="f337" y="f53"/>
                    <a:pt x="f322" y="f62"/>
                  </a:cubicBezTo>
                  <a:cubicBezTo>
                    <a:pt x="f33" y="f338"/>
                    <a:pt x="f315" y="f339"/>
                    <a:pt x="f340" y="f341"/>
                  </a:cubicBezTo>
                  <a:cubicBezTo>
                    <a:pt x="f310" y="f342"/>
                    <a:pt x="f326" y="f343"/>
                    <a:pt x="f41" y="f344"/>
                  </a:cubicBezTo>
                  <a:cubicBezTo>
                    <a:pt x="f41" y="f60"/>
                    <a:pt x="f326" y="f345"/>
                    <a:pt x="f346" y="f347"/>
                  </a:cubicBezTo>
                  <a:cubicBezTo>
                    <a:pt x="f72" y="f58"/>
                    <a:pt x="f329" y="f336"/>
                    <a:pt x="f348" y="f349"/>
                  </a:cubicBezTo>
                  <a:cubicBezTo>
                    <a:pt x="f350" y="f68"/>
                    <a:pt x="f349" y="f331"/>
                    <a:pt x="f351" y="f352"/>
                  </a:cubicBezTo>
                  <a:cubicBezTo>
                    <a:pt x="f353" y="f354"/>
                    <a:pt x="f355" y="f327"/>
                    <a:pt x="f51" y="f327"/>
                  </a:cubicBezTo>
                  <a:cubicBezTo>
                    <a:pt x="f356" y="f41"/>
                    <a:pt x="f53" y="f307"/>
                    <a:pt x="f357" y="f358"/>
                  </a:cubicBezTo>
                  <a:cubicBezTo>
                    <a:pt x="f58" y="f337"/>
                    <a:pt x="f62" y="f359"/>
                    <a:pt x="f60" y="f360"/>
                  </a:cubicBezTo>
                  <a:cubicBezTo>
                    <a:pt x="f344" y="f96"/>
                    <a:pt x="f344" y="f361"/>
                    <a:pt x="f341" y="f362"/>
                  </a:cubicBezTo>
                  <a:cubicBezTo>
                    <a:pt x="f341" y="f362"/>
                    <a:pt x="f341" y="f363"/>
                    <a:pt x="f341" y="f363"/>
                  </a:cubicBezTo>
                  <a:cubicBezTo>
                    <a:pt x="f341" y="f107"/>
                    <a:pt x="f364" y="f330"/>
                    <a:pt x="f365" y="f366"/>
                  </a:cubicBezTo>
                  <a:cubicBezTo>
                    <a:pt x="f336" y="f366"/>
                    <a:pt x="f66" y="f330"/>
                    <a:pt x="f367" y="f13"/>
                  </a:cubicBezTo>
                  <a:cubicBezTo>
                    <a:pt x="f68" y="f130"/>
                    <a:pt x="f368" y="f172"/>
                    <a:pt x="f72" y="f130"/>
                  </a:cubicBezTo>
                  <a:cubicBezTo>
                    <a:pt x="f346" y="f369"/>
                    <a:pt x="f37" y="f178"/>
                    <a:pt x="f33" y="f369"/>
                  </a:cubicBezTo>
                  <a:cubicBezTo>
                    <a:pt x="f337" y="f111"/>
                    <a:pt x="f370" y="f12"/>
                    <a:pt x="f371" y="f125"/>
                  </a:cubicBezTo>
                  <a:cubicBezTo>
                    <a:pt x="f25" y="f183"/>
                    <a:pt x="f372" y="f137"/>
                    <a:pt x="f373" y="f182"/>
                  </a:cubicBezTo>
                  <a:cubicBezTo>
                    <a:pt x="f315" y="f374"/>
                    <a:pt x="f310" y="f135"/>
                    <a:pt x="f45" y="f114"/>
                  </a:cubicBezTo>
                  <a:cubicBezTo>
                    <a:pt x="f368" y="f127"/>
                    <a:pt x="f375" y="f12"/>
                    <a:pt x="f376" y="f178"/>
                  </a:cubicBezTo>
                  <a:cubicBezTo>
                    <a:pt x="f56" y="f174"/>
                    <a:pt x="f377" y="f130"/>
                    <a:pt x="f339" y="f13"/>
                  </a:cubicBezTo>
                  <a:cubicBezTo>
                    <a:pt x="f378" y="f379"/>
                    <a:pt x="f380" y="f330"/>
                    <a:pt x="f381" y="f366"/>
                  </a:cubicBezTo>
                  <a:cubicBezTo>
                    <a:pt x="f382" y="f383"/>
                    <a:pt x="f6" y="f384"/>
                    <a:pt x="f382" y="f107"/>
                  </a:cubicBezTo>
                  <a:cubicBezTo>
                    <a:pt x="f385" y="f335"/>
                    <a:pt x="f386" y="f387"/>
                    <a:pt x="f388" y="f31"/>
                  </a:cubicBezTo>
                  <a:cubicBezTo>
                    <a:pt x="f389" y="f310"/>
                    <a:pt x="f357" y="f331"/>
                    <a:pt x="f353" y="f353"/>
                  </a:cubicBezTo>
                  <a:cubicBezTo>
                    <a:pt x="f350" y="f58"/>
                    <a:pt x="f368" y="f60"/>
                    <a:pt x="f390" y="f386"/>
                  </a:cubicBezTo>
                  <a:cubicBezTo>
                    <a:pt x="f41" y="f382"/>
                    <a:pt x="f37" y="f6"/>
                    <a:pt x="f317" y="f391"/>
                  </a:cubicBezTo>
                  <a:cubicBezTo>
                    <a:pt x="f337" y="f392"/>
                    <a:pt x="f85" y="f343"/>
                    <a:pt x="f393" y="f344"/>
                  </a:cubicBezTo>
                  <a:cubicBezTo>
                    <a:pt x="f90" y="f345"/>
                    <a:pt x="f98" y="f357"/>
                    <a:pt x="f102" y="f365"/>
                  </a:cubicBezTo>
                  <a:cubicBezTo>
                    <a:pt x="f394" y="f395"/>
                    <a:pt x="f107" y="f356"/>
                    <a:pt x="f396" y="f64"/>
                  </a:cubicBezTo>
                  <a:cubicBezTo>
                    <a:pt x="f397" y="f349"/>
                    <a:pt x="f111" y="f367"/>
                    <a:pt x="f114" y="f68"/>
                  </a:cubicBezTo>
                  <a:cubicBezTo>
                    <a:pt x="f300" y="f368"/>
                    <a:pt x="f325" y="f328"/>
                    <a:pt x="f192" y="f45"/>
                  </a:cubicBezTo>
                  <a:cubicBezTo>
                    <a:pt x="f188" y="f37"/>
                    <a:pt x="f398" y="f399"/>
                    <a:pt x="f95" y="f37"/>
                  </a:cubicBezTo>
                  <a:cubicBezTo>
                    <a:pt x="f400" y="f307"/>
                    <a:pt x="f83" y="f307"/>
                    <a:pt x="f241" y="f39"/>
                  </a:cubicBezTo>
                  <a:cubicBezTo>
                    <a:pt x="f401" y="f326"/>
                    <a:pt x="f71" y="f326"/>
                    <a:pt x="f289" y="f43"/>
                  </a:cubicBezTo>
                  <a:cubicBezTo>
                    <a:pt x="f402" y="f41"/>
                    <a:pt x="f263" y="f390"/>
                    <a:pt x="f403" y="f47"/>
                  </a:cubicBezTo>
                  <a:cubicBezTo>
                    <a:pt x="f305" y="f47"/>
                    <a:pt x="f404" y="f47"/>
                    <a:pt x="f297" y="f47"/>
                  </a:cubicBezTo>
                  <a:cubicBezTo>
                    <a:pt x="f304" y="f45"/>
                    <a:pt x="f304" y="f346"/>
                    <a:pt x="f405" y="f326"/>
                  </a:cubicBezTo>
                  <a:cubicBezTo>
                    <a:pt x="f406" y="f340"/>
                    <a:pt x="f407" y="f82"/>
                    <a:pt x="f299" y="f373"/>
                  </a:cubicBezTo>
                  <a:cubicBezTo>
                    <a:pt x="f298" y="f393"/>
                    <a:pt x="f408" y="f90"/>
                    <a:pt x="f409" y="f410"/>
                  </a:cubicBezTo>
                  <a:cubicBezTo>
                    <a:pt x="f409" y="f19"/>
                    <a:pt x="f411" y="f104"/>
                    <a:pt x="f61" y="f412"/>
                  </a:cubicBezTo>
                  <a:cubicBezTo>
                    <a:pt x="f409" y="f384"/>
                    <a:pt x="f413" y="f302"/>
                    <a:pt x="f413" y="f396"/>
                  </a:cubicBezTo>
                  <a:cubicBezTo>
                    <a:pt x="f408" y="f412"/>
                    <a:pt x="f408" y="f414"/>
                    <a:pt x="f413" y="f415"/>
                  </a:cubicBezTo>
                  <a:cubicBezTo>
                    <a:pt x="f411" y="f17"/>
                    <a:pt x="f411" y="f384"/>
                    <a:pt x="f61" y="f412"/>
                  </a:cubicBezTo>
                  <a:cubicBezTo>
                    <a:pt x="f7" y="f17"/>
                    <a:pt x="f416" y="f397"/>
                    <a:pt x="f416" y="f379"/>
                  </a:cubicBezTo>
                  <a:cubicBezTo>
                    <a:pt x="f413" y="f172"/>
                    <a:pt x="f411" y="f128"/>
                    <a:pt x="f411" y="f133"/>
                  </a:cubicBezTo>
                  <a:cubicBezTo>
                    <a:pt x="f409" y="f127"/>
                    <a:pt x="f411" y="f135"/>
                    <a:pt x="f411" y="f3"/>
                  </a:cubicBezTo>
                  <a:cubicBezTo>
                    <a:pt x="f411" y="f125"/>
                    <a:pt x="f61" y="f114"/>
                    <a:pt x="f7" y="f135"/>
                  </a:cubicBezTo>
                  <a:cubicBezTo>
                    <a:pt x="f7" y="f9"/>
                    <a:pt x="f417" y="f280"/>
                    <a:pt x="f61" y="f214"/>
                  </a:cubicBezTo>
                  <a:cubicBezTo>
                    <a:pt x="f61" y="f214"/>
                    <a:pt x="f411" y="f418"/>
                    <a:pt x="f411" y="f419"/>
                  </a:cubicBezTo>
                  <a:cubicBezTo>
                    <a:pt x="f413" y="f418"/>
                    <a:pt x="f408" y="f214"/>
                    <a:pt x="f420" y="f226"/>
                  </a:cubicBezTo>
                  <a:cubicBezTo>
                    <a:pt x="f420" y="f231"/>
                    <a:pt x="f413" y="f206"/>
                    <a:pt x="f409" y="f231"/>
                  </a:cubicBezTo>
                  <a:cubicBezTo>
                    <a:pt x="f413" y="f199"/>
                    <a:pt x="f420" y="f223"/>
                    <a:pt x="f421" y="f188"/>
                  </a:cubicBezTo>
                  <a:cubicBezTo>
                    <a:pt x="f301" y="f162"/>
                    <a:pt x="f422" y="f138"/>
                    <a:pt x="f403" y="f285"/>
                  </a:cubicBezTo>
                  <a:cubicBezTo>
                    <a:pt x="f423" y="f109"/>
                    <a:pt x="f424" y="f101"/>
                    <a:pt x="f260" y="f425"/>
                  </a:cubicBezTo>
                  <a:cubicBezTo>
                    <a:pt x="f426" y="f235"/>
                    <a:pt x="f258" y="f2"/>
                    <a:pt x="f427" y="f428"/>
                  </a:cubicBezTo>
                  <a:cubicBezTo>
                    <a:pt x="f254" y="f84"/>
                    <a:pt x="f254" y="f429"/>
                    <a:pt x="f430" y="f431"/>
                  </a:cubicBezTo>
                  <a:cubicBezTo>
                    <a:pt x="f432" y="f431"/>
                    <a:pt x="f267" y="f84"/>
                    <a:pt x="f251" y="f433"/>
                  </a:cubicBezTo>
                  <a:cubicBezTo>
                    <a:pt x="f311" y="f434"/>
                    <a:pt x="f251" y="f435"/>
                    <a:pt x="f65" y="f81"/>
                  </a:cubicBezTo>
                  <a:cubicBezTo>
                    <a:pt x="f65" y="f78"/>
                    <a:pt x="f436" y="f437"/>
                    <a:pt x="f436" y="f77"/>
                  </a:cubicBezTo>
                  <a:cubicBezTo>
                    <a:pt x="f312" y="f73"/>
                    <a:pt x="f67" y="f270"/>
                    <a:pt x="f268" y="f438"/>
                  </a:cubicBezTo>
                  <a:cubicBezTo>
                    <a:pt x="f245" y="f248"/>
                    <a:pt x="f245" y="f312"/>
                    <a:pt x="f439" y="f436"/>
                  </a:cubicBezTo>
                  <a:cubicBezTo>
                    <a:pt x="f270" y="f311"/>
                    <a:pt x="f439" y="f312"/>
                    <a:pt x="f270" y="f402"/>
                  </a:cubicBezTo>
                  <a:cubicBezTo>
                    <a:pt x="f289" y="f312"/>
                    <a:pt x="f243" y="f251"/>
                    <a:pt x="f243" y="f267"/>
                  </a:cubicBezTo>
                  <a:cubicBezTo>
                    <a:pt x="f243" y="f432"/>
                    <a:pt x="f270" y="f267"/>
                    <a:pt x="f439" y="f65"/>
                  </a:cubicBezTo>
                  <a:cubicBezTo>
                    <a:pt x="f270" y="f430"/>
                    <a:pt x="f440" y="f254"/>
                    <a:pt x="f440" y="f291"/>
                  </a:cubicBezTo>
                  <a:cubicBezTo>
                    <a:pt x="f71" y="f292"/>
                    <a:pt x="f74" y="f441"/>
                    <a:pt x="f442" y="f301"/>
                  </a:cubicBezTo>
                  <a:cubicBezTo>
                    <a:pt x="f435" y="f7"/>
                    <a:pt x="f84" y="f443"/>
                    <a:pt x="f272" y="f57"/>
                  </a:cubicBezTo>
                  <a:cubicBezTo>
                    <a:pt x="f400" y="f55"/>
                    <a:pt x="f273" y="f444"/>
                    <a:pt x="f318" y="f54"/>
                  </a:cubicBezTo>
                  <a:cubicBezTo>
                    <a:pt x="f236" y="f54"/>
                    <a:pt x="f274" y="f445"/>
                    <a:pt x="f274" y="f444"/>
                  </a:cubicBezTo>
                  <a:cubicBezTo>
                    <a:pt x="f274" y="f59"/>
                    <a:pt x="f89" y="f446"/>
                    <a:pt x="f235" y="f447"/>
                  </a:cubicBezTo>
                  <a:cubicBezTo>
                    <a:pt x="f93" y="f448"/>
                    <a:pt x="f256" y="f61"/>
                    <a:pt x="f276" y="f449"/>
                  </a:cubicBezTo>
                  <a:cubicBezTo>
                    <a:pt x="f234" y="f298"/>
                    <a:pt x="f123" y="f299"/>
                    <a:pt x="f450" y="f406"/>
                  </a:cubicBezTo>
                  <a:cubicBezTo>
                    <a:pt x="f126" y="f441"/>
                    <a:pt x="f253" y="f295"/>
                    <a:pt x="f129" y="f451"/>
                  </a:cubicBezTo>
                  <a:cubicBezTo>
                    <a:pt x="f321" y="f263"/>
                    <a:pt x="f452" y="f257"/>
                    <a:pt x="f134" y="f430"/>
                  </a:cubicBezTo>
                  <a:cubicBezTo>
                    <a:pt x="f134" y="f265"/>
                    <a:pt x="f453" y="f426"/>
                    <a:pt x="f452" y="f262"/>
                  </a:cubicBezTo>
                  <a:cubicBezTo>
                    <a:pt x="f454" y="f293"/>
                    <a:pt x="f113" y="f441"/>
                    <a:pt x="f103" y="f303"/>
                  </a:cubicBezTo>
                  <a:cubicBezTo>
                    <a:pt x="f126" y="f407"/>
                    <a:pt x="f115" y="f299"/>
                    <a:pt x="f124" y="f455"/>
                  </a:cubicBezTo>
                  <a:cubicBezTo>
                    <a:pt x="f425" y="f409"/>
                    <a:pt x="f255" y="f456"/>
                    <a:pt x="f118" y="f457"/>
                  </a:cubicBezTo>
                  <a:cubicBezTo>
                    <a:pt x="f118" y="f446"/>
                    <a:pt x="f118" y="f458"/>
                    <a:pt x="f118" y="f459"/>
                  </a:cubicBezTo>
                  <a:cubicBezTo>
                    <a:pt x="f118" y="f460"/>
                    <a:pt x="f461" y="f462"/>
                    <a:pt x="f115" y="f463"/>
                  </a:cubicBezTo>
                  <a:cubicBezTo>
                    <a:pt x="f105" y="f464"/>
                    <a:pt x="f109" y="f465"/>
                    <a:pt x="f253" y="f466"/>
                  </a:cubicBezTo>
                  <a:cubicBezTo>
                    <a:pt x="f252" y="f467"/>
                    <a:pt x="f169" y="f468"/>
                    <a:pt x="f140" y="f469"/>
                  </a:cubicBezTo>
                  <a:cubicBezTo>
                    <a:pt x="f166" y="f470"/>
                    <a:pt x="f246" y="f471"/>
                    <a:pt x="f166" y="f44"/>
                  </a:cubicBezTo>
                  <a:cubicBezTo>
                    <a:pt x="f472" y="f473"/>
                    <a:pt x="f167" y="f44"/>
                    <a:pt x="f139" y="f471"/>
                  </a:cubicBezTo>
                  <a:cubicBezTo>
                    <a:pt x="f134" y="f474"/>
                    <a:pt x="f454" y="f475"/>
                    <a:pt x="f109" y="f476"/>
                  </a:cubicBezTo>
                  <a:cubicBezTo>
                    <a:pt x="f109" y="f477"/>
                    <a:pt x="f105" y="f478"/>
                    <a:pt x="f479" y="f480"/>
                  </a:cubicBezTo>
                  <a:cubicBezTo>
                    <a:pt x="f234" y="f465"/>
                    <a:pt x="f118" y="f481"/>
                    <a:pt x="f120" y="f482"/>
                  </a:cubicBezTo>
                  <a:cubicBezTo>
                    <a:pt x="f91" y="f483"/>
                    <a:pt x="f319" y="f460"/>
                    <a:pt x="f318" y="f484"/>
                  </a:cubicBezTo>
                  <a:cubicBezTo>
                    <a:pt x="f256" y="f463"/>
                    <a:pt x="f234" y="f485"/>
                    <a:pt x="f108" y="f486"/>
                  </a:cubicBezTo>
                  <a:cubicBezTo>
                    <a:pt x="f113" y="f487"/>
                    <a:pt x="f129" y="f488"/>
                    <a:pt x="f489" y="f490"/>
                  </a:cubicBezTo>
                  <a:cubicBezTo>
                    <a:pt x="f264" y="f491"/>
                    <a:pt x="f452" y="f492"/>
                    <a:pt x="f453" y="f469"/>
                  </a:cubicBezTo>
                  <a:cubicBezTo>
                    <a:pt x="f230" y="f493"/>
                    <a:pt x="f142" y="f34"/>
                    <a:pt x="f216" y="f494"/>
                  </a:cubicBezTo>
                  <a:cubicBezTo>
                    <a:pt x="f495" y="f26"/>
                    <a:pt x="f191" y="f496"/>
                    <a:pt x="f497" y="f498"/>
                  </a:cubicBezTo>
                  <a:cubicBezTo>
                    <a:pt x="f204" y="f499"/>
                    <a:pt x="f277" y="f18"/>
                    <a:pt x="f212" y="f500"/>
                  </a:cubicBezTo>
                  <a:cubicBezTo>
                    <a:pt x="f325" y="f500"/>
                    <a:pt x="f281" y="f500"/>
                    <a:pt x="f141" y="f500"/>
                  </a:cubicBezTo>
                  <a:cubicBezTo>
                    <a:pt x="f282" y="f501"/>
                    <a:pt x="f283" y="f501"/>
                    <a:pt x="f9" y="f10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1B092059-983D-4292-4EEF-F33BDD86DFBE}"/>
                </a:ext>
              </a:extLst>
            </p:cNvPr>
            <p:cNvSpPr/>
            <p:nvPr/>
          </p:nvSpPr>
          <p:spPr>
            <a:xfrm>
              <a:off x="3043242" y="1749420"/>
              <a:ext cx="1452560" cy="5000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6"/>
                <a:gd name="f7" fmla="val 133"/>
                <a:gd name="f8" fmla="val 35"/>
                <a:gd name="f9" fmla="val 76"/>
                <a:gd name="f10" fmla="val 39"/>
                <a:gd name="f11" fmla="val 41"/>
                <a:gd name="f12" fmla="val 78"/>
                <a:gd name="f13" fmla="val 40"/>
                <a:gd name="f14" fmla="val 82"/>
                <a:gd name="f15" fmla="val 84"/>
                <a:gd name="f16" fmla="val 87"/>
                <a:gd name="f17" fmla="val 43"/>
                <a:gd name="f18" fmla="val 88"/>
                <a:gd name="f19" fmla="val 46"/>
                <a:gd name="f20" fmla="val 89"/>
                <a:gd name="f21" fmla="val 47"/>
                <a:gd name="f22" fmla="val 49"/>
                <a:gd name="f23" fmla="val 85"/>
                <a:gd name="f24" fmla="val 61"/>
                <a:gd name="f25" fmla="val 74"/>
                <a:gd name="f26" fmla="val 65"/>
                <a:gd name="f27" fmla="val 56"/>
                <a:gd name="f28" fmla="val 95"/>
                <a:gd name="f29" fmla="val 52"/>
                <a:gd name="f30" fmla="val 104"/>
                <a:gd name="f31" fmla="val 112"/>
                <a:gd name="f32" fmla="val 125"/>
                <a:gd name="f33" fmla="val 36"/>
                <a:gd name="f34" fmla="val 138"/>
                <a:gd name="f35" fmla="val 31"/>
                <a:gd name="f36" fmla="val 151"/>
                <a:gd name="f37" fmla="val 25"/>
                <a:gd name="f38" fmla="val 160"/>
                <a:gd name="f39" fmla="val 21"/>
                <a:gd name="f40" fmla="val 170"/>
                <a:gd name="f41" fmla="val 20"/>
                <a:gd name="f42" fmla="val 17"/>
                <a:gd name="f43" fmla="val 181"/>
                <a:gd name="f44" fmla="val 182"/>
                <a:gd name="f45" fmla="val 184"/>
                <a:gd name="f46" fmla="val 16"/>
                <a:gd name="f47" fmla="val 206"/>
                <a:gd name="f48" fmla="val 7"/>
                <a:gd name="f49" fmla="val 231"/>
                <a:gd name="f50" fmla="val 254"/>
                <a:gd name="f51" fmla="val 3"/>
                <a:gd name="f52" fmla="val 268"/>
                <a:gd name="f53" fmla="val 1"/>
                <a:gd name="f54" fmla="val 282"/>
                <a:gd name="f55" fmla="val 297"/>
                <a:gd name="f56" fmla="val 308"/>
                <a:gd name="f57" fmla="val 320"/>
                <a:gd name="f58" fmla="val 2"/>
                <a:gd name="f59" fmla="val 332"/>
                <a:gd name="f60" fmla="val 347"/>
                <a:gd name="f61" fmla="val 362"/>
                <a:gd name="f62" fmla="val 8"/>
                <a:gd name="f63" fmla="val 377"/>
                <a:gd name="f64" fmla="val 9"/>
                <a:gd name="f65" fmla="val 379"/>
                <a:gd name="f66" fmla="val 10"/>
                <a:gd name="f67" fmla="val 381"/>
                <a:gd name="f68" fmla="val 383"/>
                <a:gd name="f69" fmla="val 11"/>
                <a:gd name="f70" fmla="val 385"/>
                <a:gd name="f71" fmla="val 12"/>
                <a:gd name="f72" fmla="val 13"/>
                <a:gd name="f73" fmla="val 15"/>
                <a:gd name="f74" fmla="val 378"/>
                <a:gd name="f75" fmla="val 371"/>
                <a:gd name="f76" fmla="val 365"/>
                <a:gd name="f77" fmla="val 45"/>
                <a:gd name="f78" fmla="val 33"/>
                <a:gd name="f79" fmla="val 351"/>
                <a:gd name="f80" fmla="val 342"/>
                <a:gd name="f81" fmla="val 337"/>
                <a:gd name="f82" fmla="val 32"/>
                <a:gd name="f83" fmla="val 331"/>
                <a:gd name="f84" fmla="val 326"/>
                <a:gd name="f85" fmla="val 312"/>
                <a:gd name="f86" fmla="val 298"/>
                <a:gd name="f87" fmla="val 29"/>
                <a:gd name="f88" fmla="val 283"/>
                <a:gd name="f89" fmla="val 30"/>
                <a:gd name="f90" fmla="val 272"/>
                <a:gd name="f91" fmla="val 261"/>
                <a:gd name="f92" fmla="val 250"/>
                <a:gd name="f93" fmla="val 225"/>
                <a:gd name="f94" fmla="val 202"/>
                <a:gd name="f95" fmla="val 42"/>
                <a:gd name="f96" fmla="val 177"/>
                <a:gd name="f97" fmla="val 44"/>
                <a:gd name="f98" fmla="val 175"/>
                <a:gd name="f99" fmla="val 173"/>
                <a:gd name="f100" fmla="val 171"/>
                <a:gd name="f101" fmla="val 167"/>
                <a:gd name="f102" fmla="val 50"/>
                <a:gd name="f103" fmla="val 162"/>
                <a:gd name="f104" fmla="val 51"/>
                <a:gd name="f105" fmla="val 156"/>
                <a:gd name="f106" fmla="val 146"/>
                <a:gd name="f107" fmla="val 137"/>
                <a:gd name="f108" fmla="val 57"/>
                <a:gd name="f109" fmla="val 128"/>
                <a:gd name="f110" fmla="val 62"/>
                <a:gd name="f111" fmla="val 124"/>
                <a:gd name="f112" fmla="val 64"/>
                <a:gd name="f113" fmla="val 121"/>
                <a:gd name="f114" fmla="val 66"/>
                <a:gd name="f115" fmla="val 117"/>
                <a:gd name="f116" fmla="val 67"/>
                <a:gd name="f117" fmla="val 111"/>
                <a:gd name="f118" fmla="val 68"/>
                <a:gd name="f119" fmla="val 105"/>
                <a:gd name="f120" fmla="val 69"/>
                <a:gd name="f121" fmla="val 100"/>
                <a:gd name="f122" fmla="val 98"/>
                <a:gd name="f123" fmla="val 75"/>
                <a:gd name="f124" fmla="val 77"/>
                <a:gd name="f125" fmla="val 92"/>
                <a:gd name="f126" fmla="val 86"/>
                <a:gd name="f127" fmla="val 73"/>
                <a:gd name="f128" fmla="val 83"/>
                <a:gd name="f129" fmla="val 81"/>
                <a:gd name="f130" fmla="val 79"/>
                <a:gd name="f131" fmla="val 72"/>
                <a:gd name="f132" fmla="val 60"/>
                <a:gd name="f133" fmla="val 38"/>
                <a:gd name="f134" fmla="val 109"/>
                <a:gd name="f135" fmla="val 28"/>
                <a:gd name="f136" fmla="val 119"/>
                <a:gd name="f137" fmla="val 5"/>
                <a:gd name="f138" fmla="val 131"/>
                <a:gd name="f139" fmla="val 4"/>
                <a:gd name="f140" fmla="val 132"/>
                <a:gd name="f141" fmla="val 130"/>
                <a:gd name="f142" fmla="val 123"/>
                <a:gd name="f143" fmla="val 108"/>
                <a:gd name="f144" fmla="val 106"/>
                <a:gd name="f145" fmla="val 96"/>
                <a:gd name="f146" fmla="+- 0 0 -90"/>
                <a:gd name="f147" fmla="*/ f3 1 386"/>
                <a:gd name="f148" fmla="*/ f4 1 133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386"/>
                <a:gd name="f157" fmla="*/ f153 1 133"/>
                <a:gd name="f158" fmla="*/ 35 f154 1"/>
                <a:gd name="f159" fmla="*/ 76 f153 1"/>
                <a:gd name="f160" fmla="*/ 40 f154 1"/>
                <a:gd name="f161" fmla="*/ 82 f153 1"/>
                <a:gd name="f162" fmla="*/ 43 f154 1"/>
                <a:gd name="f163" fmla="*/ 88 f153 1"/>
                <a:gd name="f164" fmla="*/ 49 f154 1"/>
                <a:gd name="f165" fmla="*/ 85 f153 1"/>
                <a:gd name="f166" fmla="*/ 87 f154 1"/>
                <a:gd name="f167" fmla="*/ 56 f153 1"/>
                <a:gd name="f168" fmla="*/ 112 f154 1"/>
                <a:gd name="f169" fmla="*/ 43 f153 1"/>
                <a:gd name="f170" fmla="*/ 151 f154 1"/>
                <a:gd name="f171" fmla="*/ 25 f153 1"/>
                <a:gd name="f172" fmla="*/ 180 f154 1"/>
                <a:gd name="f173" fmla="*/ 17 f153 1"/>
                <a:gd name="f174" fmla="*/ 184 f154 1"/>
                <a:gd name="f175" fmla="*/ 16 f153 1"/>
                <a:gd name="f176" fmla="*/ 254 f154 1"/>
                <a:gd name="f177" fmla="*/ 3 f153 1"/>
                <a:gd name="f178" fmla="*/ 297 f154 1"/>
                <a:gd name="f179" fmla="*/ 0 f153 1"/>
                <a:gd name="f180" fmla="*/ 332 f154 1"/>
                <a:gd name="f181" fmla="*/ 377 f154 1"/>
                <a:gd name="f182" fmla="*/ 9 f153 1"/>
                <a:gd name="f183" fmla="*/ 383 f154 1"/>
                <a:gd name="f184" fmla="*/ 11 f153 1"/>
                <a:gd name="f185" fmla="*/ 385 f154 1"/>
                <a:gd name="f186" fmla="*/ 15 f153 1"/>
                <a:gd name="f187" fmla="*/ 365 f154 1"/>
                <a:gd name="f188" fmla="*/ 45 f153 1"/>
                <a:gd name="f189" fmla="*/ 342 f154 1"/>
                <a:gd name="f190" fmla="*/ 33 f153 1"/>
                <a:gd name="f191" fmla="*/ 326 f154 1"/>
                <a:gd name="f192" fmla="*/ 32 f153 1"/>
                <a:gd name="f193" fmla="*/ 283 f154 1"/>
                <a:gd name="f194" fmla="*/ 30 f153 1"/>
                <a:gd name="f195" fmla="*/ 250 f154 1"/>
                <a:gd name="f196" fmla="*/ 177 f154 1"/>
                <a:gd name="f197" fmla="*/ 44 f153 1"/>
                <a:gd name="f198" fmla="*/ 171 f154 1"/>
                <a:gd name="f199" fmla="*/ 46 f153 1"/>
                <a:gd name="f200" fmla="*/ 156 f154 1"/>
                <a:gd name="f201" fmla="*/ 51 f153 1"/>
                <a:gd name="f202" fmla="*/ 128 f154 1"/>
                <a:gd name="f203" fmla="*/ 62 f153 1"/>
                <a:gd name="f204" fmla="*/ 117 f154 1"/>
                <a:gd name="f205" fmla="*/ 67 f153 1"/>
                <a:gd name="f206" fmla="*/ 100 f154 1"/>
                <a:gd name="f207" fmla="*/ 74 f153 1"/>
                <a:gd name="f208" fmla="*/ 92 f154 1"/>
                <a:gd name="f209" fmla="*/ 81 f154 1"/>
                <a:gd name="f210" fmla="*/ 81 f153 1"/>
                <a:gd name="f211" fmla="*/ 72 f154 1"/>
                <a:gd name="f212" fmla="*/ 89 f153 1"/>
                <a:gd name="f213" fmla="*/ 38 f154 1"/>
                <a:gd name="f214" fmla="*/ 109 f153 1"/>
                <a:gd name="f215" fmla="*/ 5 f154 1"/>
                <a:gd name="f216" fmla="*/ 131 f153 1"/>
                <a:gd name="f217" fmla="*/ 0 f154 1"/>
                <a:gd name="f218" fmla="*/ 133 f153 1"/>
                <a:gd name="f219" fmla="*/ 2 f154 1"/>
                <a:gd name="f220" fmla="*/ 130 f153 1"/>
                <a:gd name="f221" fmla="*/ 13 f154 1"/>
                <a:gd name="f222" fmla="*/ 111 f153 1"/>
                <a:gd name="f223" fmla="*/ 15 f154 1"/>
                <a:gd name="f224" fmla="*/ 104 f153 1"/>
                <a:gd name="f225" fmla="*/ 31 f154 1"/>
                <a:gd name="f226" fmla="*/ 78 f153 1"/>
                <a:gd name="f227" fmla="+- f155 0 f1"/>
                <a:gd name="f228" fmla="*/ f158 1 386"/>
                <a:gd name="f229" fmla="*/ f159 1 133"/>
                <a:gd name="f230" fmla="*/ f160 1 386"/>
                <a:gd name="f231" fmla="*/ f161 1 133"/>
                <a:gd name="f232" fmla="*/ f162 1 386"/>
                <a:gd name="f233" fmla="*/ f163 1 133"/>
                <a:gd name="f234" fmla="*/ f164 1 386"/>
                <a:gd name="f235" fmla="*/ f165 1 133"/>
                <a:gd name="f236" fmla="*/ f166 1 386"/>
                <a:gd name="f237" fmla="*/ f167 1 133"/>
                <a:gd name="f238" fmla="*/ f168 1 386"/>
                <a:gd name="f239" fmla="*/ f169 1 133"/>
                <a:gd name="f240" fmla="*/ f170 1 386"/>
                <a:gd name="f241" fmla="*/ f171 1 133"/>
                <a:gd name="f242" fmla="*/ f172 1 386"/>
                <a:gd name="f243" fmla="*/ f173 1 133"/>
                <a:gd name="f244" fmla="*/ f174 1 386"/>
                <a:gd name="f245" fmla="*/ f175 1 133"/>
                <a:gd name="f246" fmla="*/ f176 1 386"/>
                <a:gd name="f247" fmla="*/ f177 1 133"/>
                <a:gd name="f248" fmla="*/ f178 1 386"/>
                <a:gd name="f249" fmla="*/ f179 1 133"/>
                <a:gd name="f250" fmla="*/ f180 1 386"/>
                <a:gd name="f251" fmla="*/ f181 1 386"/>
                <a:gd name="f252" fmla="*/ f182 1 133"/>
                <a:gd name="f253" fmla="*/ f183 1 386"/>
                <a:gd name="f254" fmla="*/ f184 1 133"/>
                <a:gd name="f255" fmla="*/ f185 1 386"/>
                <a:gd name="f256" fmla="*/ f186 1 133"/>
                <a:gd name="f257" fmla="*/ f187 1 386"/>
                <a:gd name="f258" fmla="*/ f188 1 133"/>
                <a:gd name="f259" fmla="*/ f189 1 386"/>
                <a:gd name="f260" fmla="*/ f190 1 133"/>
                <a:gd name="f261" fmla="*/ f191 1 386"/>
                <a:gd name="f262" fmla="*/ f192 1 133"/>
                <a:gd name="f263" fmla="*/ f193 1 386"/>
                <a:gd name="f264" fmla="*/ f194 1 133"/>
                <a:gd name="f265" fmla="*/ f195 1 386"/>
                <a:gd name="f266" fmla="*/ f196 1 386"/>
                <a:gd name="f267" fmla="*/ f197 1 133"/>
                <a:gd name="f268" fmla="*/ f198 1 386"/>
                <a:gd name="f269" fmla="*/ f199 1 133"/>
                <a:gd name="f270" fmla="*/ f200 1 386"/>
                <a:gd name="f271" fmla="*/ f201 1 133"/>
                <a:gd name="f272" fmla="*/ f202 1 386"/>
                <a:gd name="f273" fmla="*/ f203 1 133"/>
                <a:gd name="f274" fmla="*/ f204 1 386"/>
                <a:gd name="f275" fmla="*/ f205 1 133"/>
                <a:gd name="f276" fmla="*/ f206 1 386"/>
                <a:gd name="f277" fmla="*/ f207 1 133"/>
                <a:gd name="f278" fmla="*/ f208 1 386"/>
                <a:gd name="f279" fmla="*/ f209 1 386"/>
                <a:gd name="f280" fmla="*/ f210 1 133"/>
                <a:gd name="f281" fmla="*/ f211 1 386"/>
                <a:gd name="f282" fmla="*/ f212 1 133"/>
                <a:gd name="f283" fmla="*/ f213 1 386"/>
                <a:gd name="f284" fmla="*/ f214 1 133"/>
                <a:gd name="f285" fmla="*/ f215 1 386"/>
                <a:gd name="f286" fmla="*/ f216 1 133"/>
                <a:gd name="f287" fmla="*/ f217 1 386"/>
                <a:gd name="f288" fmla="*/ f218 1 133"/>
                <a:gd name="f289" fmla="*/ f219 1 386"/>
                <a:gd name="f290" fmla="*/ f220 1 133"/>
                <a:gd name="f291" fmla="*/ f221 1 386"/>
                <a:gd name="f292" fmla="*/ f222 1 133"/>
                <a:gd name="f293" fmla="*/ f223 1 386"/>
                <a:gd name="f294" fmla="*/ f224 1 133"/>
                <a:gd name="f295" fmla="*/ f225 1 386"/>
                <a:gd name="f296" fmla="*/ f226 1 133"/>
                <a:gd name="f297" fmla="*/ 0 1 f156"/>
                <a:gd name="f298" fmla="*/ f150 1 f156"/>
                <a:gd name="f299" fmla="*/ 0 1 f157"/>
                <a:gd name="f300" fmla="*/ f151 1 f157"/>
                <a:gd name="f301" fmla="*/ f228 1 f156"/>
                <a:gd name="f302" fmla="*/ f229 1 f157"/>
                <a:gd name="f303" fmla="*/ f230 1 f156"/>
                <a:gd name="f304" fmla="*/ f231 1 f157"/>
                <a:gd name="f305" fmla="*/ f232 1 f156"/>
                <a:gd name="f306" fmla="*/ f233 1 f157"/>
                <a:gd name="f307" fmla="*/ f234 1 f156"/>
                <a:gd name="f308" fmla="*/ f235 1 f157"/>
                <a:gd name="f309" fmla="*/ f236 1 f156"/>
                <a:gd name="f310" fmla="*/ f237 1 f157"/>
                <a:gd name="f311" fmla="*/ f238 1 f156"/>
                <a:gd name="f312" fmla="*/ f239 1 f157"/>
                <a:gd name="f313" fmla="*/ f240 1 f156"/>
                <a:gd name="f314" fmla="*/ f241 1 f157"/>
                <a:gd name="f315" fmla="*/ f242 1 f156"/>
                <a:gd name="f316" fmla="*/ f243 1 f157"/>
                <a:gd name="f317" fmla="*/ f244 1 f156"/>
                <a:gd name="f318" fmla="*/ f245 1 f157"/>
                <a:gd name="f319" fmla="*/ f246 1 f156"/>
                <a:gd name="f320" fmla="*/ f247 1 f157"/>
                <a:gd name="f321" fmla="*/ f248 1 f156"/>
                <a:gd name="f322" fmla="*/ f249 1 f157"/>
                <a:gd name="f323" fmla="*/ f250 1 f156"/>
                <a:gd name="f324" fmla="*/ f251 1 f156"/>
                <a:gd name="f325" fmla="*/ f252 1 f157"/>
                <a:gd name="f326" fmla="*/ f253 1 f156"/>
                <a:gd name="f327" fmla="*/ f254 1 f157"/>
                <a:gd name="f328" fmla="*/ f255 1 f156"/>
                <a:gd name="f329" fmla="*/ f256 1 f157"/>
                <a:gd name="f330" fmla="*/ f257 1 f156"/>
                <a:gd name="f331" fmla="*/ f258 1 f157"/>
                <a:gd name="f332" fmla="*/ f259 1 f156"/>
                <a:gd name="f333" fmla="*/ f260 1 f157"/>
                <a:gd name="f334" fmla="*/ f261 1 f156"/>
                <a:gd name="f335" fmla="*/ f262 1 f157"/>
                <a:gd name="f336" fmla="*/ f263 1 f156"/>
                <a:gd name="f337" fmla="*/ f264 1 f157"/>
                <a:gd name="f338" fmla="*/ f265 1 f156"/>
                <a:gd name="f339" fmla="*/ f266 1 f156"/>
                <a:gd name="f340" fmla="*/ f267 1 f157"/>
                <a:gd name="f341" fmla="*/ f268 1 f156"/>
                <a:gd name="f342" fmla="*/ f269 1 f157"/>
                <a:gd name="f343" fmla="*/ f270 1 f156"/>
                <a:gd name="f344" fmla="*/ f271 1 f157"/>
                <a:gd name="f345" fmla="*/ f272 1 f156"/>
                <a:gd name="f346" fmla="*/ f273 1 f157"/>
                <a:gd name="f347" fmla="*/ f274 1 f156"/>
                <a:gd name="f348" fmla="*/ f275 1 f157"/>
                <a:gd name="f349" fmla="*/ f276 1 f156"/>
                <a:gd name="f350" fmla="*/ f277 1 f157"/>
                <a:gd name="f351" fmla="*/ f278 1 f156"/>
                <a:gd name="f352" fmla="*/ f279 1 f156"/>
                <a:gd name="f353" fmla="*/ f280 1 f157"/>
                <a:gd name="f354" fmla="*/ f281 1 f156"/>
                <a:gd name="f355" fmla="*/ f282 1 f157"/>
                <a:gd name="f356" fmla="*/ f283 1 f156"/>
                <a:gd name="f357" fmla="*/ f284 1 f157"/>
                <a:gd name="f358" fmla="*/ f285 1 f156"/>
                <a:gd name="f359" fmla="*/ f286 1 f157"/>
                <a:gd name="f360" fmla="*/ f287 1 f156"/>
                <a:gd name="f361" fmla="*/ f288 1 f157"/>
                <a:gd name="f362" fmla="*/ f289 1 f156"/>
                <a:gd name="f363" fmla="*/ f290 1 f157"/>
                <a:gd name="f364" fmla="*/ f291 1 f156"/>
                <a:gd name="f365" fmla="*/ f292 1 f157"/>
                <a:gd name="f366" fmla="*/ f293 1 f156"/>
                <a:gd name="f367" fmla="*/ f294 1 f157"/>
                <a:gd name="f368" fmla="*/ f295 1 f156"/>
                <a:gd name="f369" fmla="*/ f296 1 f157"/>
                <a:gd name="f370" fmla="*/ f297 f147 1"/>
                <a:gd name="f371" fmla="*/ f298 f147 1"/>
                <a:gd name="f372" fmla="*/ f300 f148 1"/>
                <a:gd name="f373" fmla="*/ f299 f148 1"/>
                <a:gd name="f374" fmla="*/ f301 f147 1"/>
                <a:gd name="f375" fmla="*/ f302 f148 1"/>
                <a:gd name="f376" fmla="*/ f303 f147 1"/>
                <a:gd name="f377" fmla="*/ f304 f148 1"/>
                <a:gd name="f378" fmla="*/ f305 f147 1"/>
                <a:gd name="f379" fmla="*/ f306 f148 1"/>
                <a:gd name="f380" fmla="*/ f307 f147 1"/>
                <a:gd name="f381" fmla="*/ f308 f148 1"/>
                <a:gd name="f382" fmla="*/ f309 f147 1"/>
                <a:gd name="f383" fmla="*/ f310 f148 1"/>
                <a:gd name="f384" fmla="*/ f311 f147 1"/>
                <a:gd name="f385" fmla="*/ f312 f148 1"/>
                <a:gd name="f386" fmla="*/ f313 f147 1"/>
                <a:gd name="f387" fmla="*/ f314 f148 1"/>
                <a:gd name="f388" fmla="*/ f315 f147 1"/>
                <a:gd name="f389" fmla="*/ f316 f148 1"/>
                <a:gd name="f390" fmla="*/ f317 f147 1"/>
                <a:gd name="f391" fmla="*/ f318 f148 1"/>
                <a:gd name="f392" fmla="*/ f319 f147 1"/>
                <a:gd name="f393" fmla="*/ f320 f148 1"/>
                <a:gd name="f394" fmla="*/ f321 f147 1"/>
                <a:gd name="f395" fmla="*/ f322 f148 1"/>
                <a:gd name="f396" fmla="*/ f323 f147 1"/>
                <a:gd name="f397" fmla="*/ f324 f147 1"/>
                <a:gd name="f398" fmla="*/ f325 f148 1"/>
                <a:gd name="f399" fmla="*/ f326 f147 1"/>
                <a:gd name="f400" fmla="*/ f327 f148 1"/>
                <a:gd name="f401" fmla="*/ f328 f147 1"/>
                <a:gd name="f402" fmla="*/ f329 f148 1"/>
                <a:gd name="f403" fmla="*/ f330 f147 1"/>
                <a:gd name="f404" fmla="*/ f331 f148 1"/>
                <a:gd name="f405" fmla="*/ f332 f147 1"/>
                <a:gd name="f406" fmla="*/ f333 f148 1"/>
                <a:gd name="f407" fmla="*/ f334 f147 1"/>
                <a:gd name="f408" fmla="*/ f335 f148 1"/>
                <a:gd name="f409" fmla="*/ f336 f147 1"/>
                <a:gd name="f410" fmla="*/ f337 f148 1"/>
                <a:gd name="f411" fmla="*/ f338 f147 1"/>
                <a:gd name="f412" fmla="*/ f339 f147 1"/>
                <a:gd name="f413" fmla="*/ f340 f148 1"/>
                <a:gd name="f414" fmla="*/ f341 f147 1"/>
                <a:gd name="f415" fmla="*/ f342 f148 1"/>
                <a:gd name="f416" fmla="*/ f343 f147 1"/>
                <a:gd name="f417" fmla="*/ f344 f148 1"/>
                <a:gd name="f418" fmla="*/ f345 f147 1"/>
                <a:gd name="f419" fmla="*/ f346 f148 1"/>
                <a:gd name="f420" fmla="*/ f347 f147 1"/>
                <a:gd name="f421" fmla="*/ f348 f148 1"/>
                <a:gd name="f422" fmla="*/ f349 f147 1"/>
                <a:gd name="f423" fmla="*/ f350 f148 1"/>
                <a:gd name="f424" fmla="*/ f351 f147 1"/>
                <a:gd name="f425" fmla="*/ f352 f147 1"/>
                <a:gd name="f426" fmla="*/ f353 f148 1"/>
                <a:gd name="f427" fmla="*/ f354 f147 1"/>
                <a:gd name="f428" fmla="*/ f355 f148 1"/>
                <a:gd name="f429" fmla="*/ f356 f147 1"/>
                <a:gd name="f430" fmla="*/ f357 f148 1"/>
                <a:gd name="f431" fmla="*/ f358 f147 1"/>
                <a:gd name="f432" fmla="*/ f359 f148 1"/>
                <a:gd name="f433" fmla="*/ f360 f147 1"/>
                <a:gd name="f434" fmla="*/ f361 f148 1"/>
                <a:gd name="f435" fmla="*/ f362 f147 1"/>
                <a:gd name="f436" fmla="*/ f363 f148 1"/>
                <a:gd name="f437" fmla="*/ f364 f147 1"/>
                <a:gd name="f438" fmla="*/ f365 f148 1"/>
                <a:gd name="f439" fmla="*/ f366 f147 1"/>
                <a:gd name="f440" fmla="*/ f367 f148 1"/>
                <a:gd name="f441" fmla="*/ f368 f147 1"/>
                <a:gd name="f442" fmla="*/ f369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7">
                  <a:pos x="f374" y="f375"/>
                </a:cxn>
                <a:cxn ang="f227">
                  <a:pos x="f376" y="f377"/>
                </a:cxn>
                <a:cxn ang="f227">
                  <a:pos x="f378" y="f379"/>
                </a:cxn>
                <a:cxn ang="f227">
                  <a:pos x="f380" y="f381"/>
                </a:cxn>
                <a:cxn ang="f227">
                  <a:pos x="f382" y="f383"/>
                </a:cxn>
                <a:cxn ang="f227">
                  <a:pos x="f384" y="f385"/>
                </a:cxn>
                <a:cxn ang="f227">
                  <a:pos x="f386" y="f387"/>
                </a:cxn>
                <a:cxn ang="f227">
                  <a:pos x="f388" y="f389"/>
                </a:cxn>
                <a:cxn ang="f227">
                  <a:pos x="f390" y="f391"/>
                </a:cxn>
                <a:cxn ang="f227">
                  <a:pos x="f392" y="f393"/>
                </a:cxn>
                <a:cxn ang="f227">
                  <a:pos x="f394" y="f395"/>
                </a:cxn>
                <a:cxn ang="f227">
                  <a:pos x="f396" y="f393"/>
                </a:cxn>
                <a:cxn ang="f227">
                  <a:pos x="f397" y="f398"/>
                </a:cxn>
                <a:cxn ang="f227">
                  <a:pos x="f399" y="f400"/>
                </a:cxn>
                <a:cxn ang="f227">
                  <a:pos x="f401" y="f402"/>
                </a:cxn>
                <a:cxn ang="f227">
                  <a:pos x="f403" y="f404"/>
                </a:cxn>
                <a:cxn ang="f227">
                  <a:pos x="f405" y="f406"/>
                </a:cxn>
                <a:cxn ang="f227">
                  <a:pos x="f407" y="f408"/>
                </a:cxn>
                <a:cxn ang="f227">
                  <a:pos x="f409" y="f410"/>
                </a:cxn>
                <a:cxn ang="f227">
                  <a:pos x="f411" y="f408"/>
                </a:cxn>
                <a:cxn ang="f227">
                  <a:pos x="f412" y="f413"/>
                </a:cxn>
                <a:cxn ang="f227">
                  <a:pos x="f414" y="f415"/>
                </a:cxn>
                <a:cxn ang="f227">
                  <a:pos x="f416" y="f417"/>
                </a:cxn>
                <a:cxn ang="f227">
                  <a:pos x="f418" y="f419"/>
                </a:cxn>
                <a:cxn ang="f227">
                  <a:pos x="f420" y="f421"/>
                </a:cxn>
                <a:cxn ang="f227">
                  <a:pos x="f422" y="f423"/>
                </a:cxn>
                <a:cxn ang="f227">
                  <a:pos x="f424" y="f375"/>
                </a:cxn>
                <a:cxn ang="f227">
                  <a:pos x="f425" y="f426"/>
                </a:cxn>
                <a:cxn ang="f227">
                  <a:pos x="f427" y="f428"/>
                </a:cxn>
                <a:cxn ang="f227">
                  <a:pos x="f429" y="f430"/>
                </a:cxn>
                <a:cxn ang="f227">
                  <a:pos x="f431" y="f432"/>
                </a:cxn>
                <a:cxn ang="f227">
                  <a:pos x="f433" y="f434"/>
                </a:cxn>
                <a:cxn ang="f227">
                  <a:pos x="f435" y="f436"/>
                </a:cxn>
                <a:cxn ang="f227">
                  <a:pos x="f437" y="f438"/>
                </a:cxn>
                <a:cxn ang="f227">
                  <a:pos x="f439" y="f440"/>
                </a:cxn>
                <a:cxn ang="f227">
                  <a:pos x="f441" y="f442"/>
                </a:cxn>
                <a:cxn ang="f227">
                  <a:pos x="f374" y="f375"/>
                </a:cxn>
              </a:cxnLst>
              <a:rect l="f370" t="f373" r="f371" b="f372"/>
              <a:pathLst>
                <a:path w="386" h="13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3" y="f16"/>
                    <a:pt x="f17" y="f18"/>
                  </a:cubicBezTo>
                  <a:cubicBezTo>
                    <a:pt x="f19" y="f20"/>
                    <a:pt x="f21" y="f16"/>
                    <a:pt x="f22" y="f23"/>
                  </a:cubicBezTo>
                  <a:cubicBezTo>
                    <a:pt x="f24" y="f25"/>
                    <a:pt x="f25" y="f26"/>
                    <a:pt x="f16" y="f27"/>
                  </a:cubicBezTo>
                  <a:cubicBezTo>
                    <a:pt x="f28" y="f29"/>
                    <a:pt x="f30" y="f21"/>
                    <a:pt x="f31" y="f17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2" y="f42"/>
                  </a:cubicBezTo>
                  <a:cubicBezTo>
                    <a:pt x="f43" y="f42"/>
                    <a:pt x="f44" y="f42"/>
                    <a:pt x="f45" y="f46"/>
                  </a:cubicBezTo>
                  <a:cubicBezTo>
                    <a:pt x="f47" y="f48"/>
                    <a:pt x="f49" y="f48"/>
                    <a:pt x="f50" y="f51"/>
                  </a:cubicBezTo>
                  <a:cubicBezTo>
                    <a:pt x="f52" y="f53"/>
                    <a:pt x="f54" y="f53"/>
                    <a:pt x="f55" y="f5"/>
                  </a:cubicBezTo>
                  <a:cubicBezTo>
                    <a:pt x="f56" y="f5"/>
                    <a:pt x="f57" y="f58"/>
                    <a:pt x="f59" y="f51"/>
                  </a:cubicBezTo>
                  <a:cubicBezTo>
                    <a:pt x="f60" y="f51"/>
                    <a:pt x="f61" y="f62"/>
                    <a:pt x="f63" y="f64"/>
                  </a:cubicBezTo>
                  <a:cubicBezTo>
                    <a:pt x="f65" y="f66"/>
                    <a:pt x="f67" y="f66"/>
                    <a:pt x="f68" y="f69"/>
                  </a:cubicBezTo>
                  <a:cubicBezTo>
                    <a:pt x="f70" y="f71"/>
                    <a:pt x="f6" y="f72"/>
                    <a:pt x="f70" y="f73"/>
                  </a:cubicBezTo>
                  <a:cubicBezTo>
                    <a:pt x="f74" y="f37"/>
                    <a:pt x="f75" y="f8"/>
                    <a:pt x="f76" y="f77"/>
                  </a:cubicBezTo>
                  <a:cubicBezTo>
                    <a:pt x="f61" y="f78"/>
                    <a:pt x="f79" y="f8"/>
                    <a:pt x="f80" y="f78"/>
                  </a:cubicBezTo>
                  <a:cubicBezTo>
                    <a:pt x="f81" y="f82"/>
                    <a:pt x="f83" y="f35"/>
                    <a:pt x="f84" y="f82"/>
                  </a:cubicBezTo>
                  <a:cubicBezTo>
                    <a:pt x="f85" y="f82"/>
                    <a:pt x="f86" y="f87"/>
                    <a:pt x="f88" y="f89"/>
                  </a:cubicBezTo>
                  <a:cubicBezTo>
                    <a:pt x="f90" y="f82"/>
                    <a:pt x="f91" y="f82"/>
                    <a:pt x="f92" y="f82"/>
                  </a:cubicBezTo>
                  <a:cubicBezTo>
                    <a:pt x="f93" y="f78"/>
                    <a:pt x="f94" y="f95"/>
                    <a:pt x="f96" y="f97"/>
                  </a:cubicBezTo>
                  <a:cubicBezTo>
                    <a:pt x="f98" y="f97"/>
                    <a:pt x="f99" y="f77"/>
                    <a:pt x="f100" y="f19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25"/>
                  </a:cubicBezTo>
                  <a:cubicBezTo>
                    <a:pt x="f122" y="f123"/>
                    <a:pt x="f28" y="f124"/>
                    <a:pt x="f125" y="f9"/>
                  </a:cubicBezTo>
                  <a:cubicBezTo>
                    <a:pt x="f126" y="f127"/>
                    <a:pt x="f128" y="f124"/>
                    <a:pt x="f129" y="f129"/>
                  </a:cubicBezTo>
                  <a:cubicBezTo>
                    <a:pt x="f130" y="f23"/>
                    <a:pt x="f9" y="f18"/>
                    <a:pt x="f131" y="f20"/>
                  </a:cubicBezTo>
                  <a:cubicBezTo>
                    <a:pt x="f132" y="f28"/>
                    <a:pt x="f21" y="f121"/>
                    <a:pt x="f133" y="f134"/>
                  </a:cubicBezTo>
                  <a:cubicBezTo>
                    <a:pt x="f135" y="f136"/>
                    <a:pt x="f46" y="f111"/>
                    <a:pt x="f137" y="f138"/>
                  </a:cubicBezTo>
                  <a:cubicBezTo>
                    <a:pt x="f139" y="f7"/>
                    <a:pt x="f58" y="f7"/>
                    <a:pt x="f5" y="f7"/>
                  </a:cubicBezTo>
                  <a:cubicBezTo>
                    <a:pt x="f53" y="f140"/>
                    <a:pt x="f53" y="f138"/>
                    <a:pt x="f58" y="f141"/>
                  </a:cubicBezTo>
                  <a:cubicBezTo>
                    <a:pt x="f139" y="f142"/>
                    <a:pt x="f69" y="f136"/>
                    <a:pt x="f72" y="f117"/>
                  </a:cubicBezTo>
                  <a:cubicBezTo>
                    <a:pt x="f71" y="f143"/>
                    <a:pt x="f72" y="f144"/>
                    <a:pt x="f73" y="f30"/>
                  </a:cubicBezTo>
                  <a:cubicBezTo>
                    <a:pt x="f41" y="f145"/>
                    <a:pt x="f37" y="f16"/>
                    <a:pt x="f35" y="f12"/>
                  </a:cubicBezTo>
                  <a:cubicBezTo>
                    <a:pt x="f82" y="f124"/>
                    <a:pt x="f78" y="f9"/>
                    <a:pt x="f8" y="f9"/>
                  </a:cubicBezTo>
                  <a:close/>
                </a:path>
              </a:pathLst>
            </a:custGeom>
            <a:solidFill>
              <a:srgbClr val="F9CE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21BA6FB7-EB50-1965-9963-E1C5A98D54DD}"/>
                </a:ext>
              </a:extLst>
            </p:cNvPr>
            <p:cNvSpPr/>
            <p:nvPr/>
          </p:nvSpPr>
          <p:spPr>
            <a:xfrm>
              <a:off x="3051179" y="4865686"/>
              <a:ext cx="658816" cy="1296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5"/>
                <a:gd name="f7" fmla="val 345"/>
                <a:gd name="f8" fmla="val 150"/>
                <a:gd name="f9" fmla="val 3"/>
                <a:gd name="f10" fmla="val 142"/>
                <a:gd name="f11" fmla="val 9"/>
                <a:gd name="f12" fmla="val 134"/>
                <a:gd name="f13" fmla="val 13"/>
                <a:gd name="f14" fmla="val 128"/>
                <a:gd name="f15" fmla="val 21"/>
                <a:gd name="f16" fmla="val 125"/>
                <a:gd name="f17" fmla="val 26"/>
                <a:gd name="f18" fmla="val 120"/>
                <a:gd name="f19" fmla="val 29"/>
                <a:gd name="f20" fmla="val 115"/>
                <a:gd name="f21" fmla="val 31"/>
                <a:gd name="f22" fmla="val 109"/>
                <a:gd name="f23" fmla="val 33"/>
                <a:gd name="f24" fmla="val 105"/>
                <a:gd name="f25" fmla="val 39"/>
                <a:gd name="f26" fmla="val 101"/>
                <a:gd name="f27" fmla="val 44"/>
                <a:gd name="f28" fmla="val 97"/>
                <a:gd name="f29" fmla="val 51"/>
                <a:gd name="f30" fmla="val 90"/>
                <a:gd name="f31" fmla="val 54"/>
                <a:gd name="f32" fmla="val 84"/>
                <a:gd name="f33" fmla="val 58"/>
                <a:gd name="f34" fmla="val 83"/>
                <a:gd name="f35" fmla="val 56"/>
                <a:gd name="f36" fmla="val 85"/>
                <a:gd name="f37" fmla="val 86"/>
                <a:gd name="f38" fmla="val 53"/>
                <a:gd name="f39" fmla="val 49"/>
                <a:gd name="f40" fmla="val 94"/>
                <a:gd name="f41" fmla="val 98"/>
                <a:gd name="f42" fmla="val 40"/>
                <a:gd name="f43" fmla="val 91"/>
                <a:gd name="f44" fmla="val 38"/>
                <a:gd name="f45" fmla="val 46"/>
                <a:gd name="f46" fmla="val 47"/>
                <a:gd name="f47" fmla="val 50"/>
                <a:gd name="f48" fmla="val 81"/>
                <a:gd name="f49" fmla="val 52"/>
                <a:gd name="f50" fmla="val 79"/>
                <a:gd name="f51" fmla="val 55"/>
                <a:gd name="f52" fmla="val 80"/>
                <a:gd name="f53" fmla="val 63"/>
                <a:gd name="f54" fmla="val 66"/>
                <a:gd name="f55" fmla="val 77"/>
                <a:gd name="f56" fmla="val 67"/>
                <a:gd name="f57" fmla="val 68"/>
                <a:gd name="f58" fmla="val 71"/>
                <a:gd name="f59" fmla="val 62"/>
                <a:gd name="f60" fmla="val 95"/>
                <a:gd name="f61" fmla="val 104"/>
                <a:gd name="f62" fmla="val 45"/>
                <a:gd name="f63" fmla="val 113"/>
                <a:gd name="f64" fmla="val 124"/>
                <a:gd name="f65" fmla="val 35"/>
                <a:gd name="f66" fmla="val 135"/>
                <a:gd name="f67" fmla="val 34"/>
                <a:gd name="f68" fmla="val 147"/>
                <a:gd name="f69" fmla="val 155"/>
                <a:gd name="f70" fmla="val 163"/>
                <a:gd name="f71" fmla="val 171"/>
                <a:gd name="f72" fmla="val 177"/>
                <a:gd name="f73" fmla="val 182"/>
                <a:gd name="f74" fmla="val 188"/>
                <a:gd name="f75" fmla="val 202"/>
                <a:gd name="f76" fmla="val 215"/>
                <a:gd name="f77" fmla="val 229"/>
                <a:gd name="f78" fmla="val 60"/>
                <a:gd name="f79" fmla="val 244"/>
                <a:gd name="f80" fmla="val 260"/>
                <a:gd name="f81" fmla="val 273"/>
                <a:gd name="f82" fmla="val 275"/>
                <a:gd name="f83" fmla="val 277"/>
                <a:gd name="f84" fmla="val 279"/>
                <a:gd name="f85" fmla="val 283"/>
                <a:gd name="f86" fmla="val 286"/>
                <a:gd name="f87" fmla="val 288"/>
                <a:gd name="f88" fmla="val 296"/>
                <a:gd name="f89" fmla="val 309"/>
                <a:gd name="f90" fmla="val 118"/>
                <a:gd name="f91" fmla="val 316"/>
                <a:gd name="f92" fmla="val 130"/>
                <a:gd name="f93" fmla="val 322"/>
                <a:gd name="f94" fmla="val 141"/>
                <a:gd name="f95" fmla="val 329"/>
                <a:gd name="f96" fmla="val 331"/>
                <a:gd name="f97" fmla="val 159"/>
                <a:gd name="f98" fmla="val 332"/>
                <a:gd name="f99" fmla="val 333"/>
                <a:gd name="f100" fmla="val 167"/>
                <a:gd name="f101" fmla="val 335"/>
                <a:gd name="f102" fmla="val 336"/>
                <a:gd name="f103" fmla="val 338"/>
                <a:gd name="f104" fmla="val 168"/>
                <a:gd name="f105" fmla="val 341"/>
                <a:gd name="f106" fmla="val 342"/>
                <a:gd name="f107" fmla="val 343"/>
                <a:gd name="f108" fmla="val 166"/>
                <a:gd name="f109" fmla="val 160"/>
                <a:gd name="f110" fmla="val 154"/>
                <a:gd name="f111" fmla="val 137"/>
                <a:gd name="f112" fmla="val 337"/>
                <a:gd name="f113" fmla="val 126"/>
                <a:gd name="f114" fmla="val 116"/>
                <a:gd name="f115" fmla="val 326"/>
                <a:gd name="f116" fmla="val 108"/>
                <a:gd name="f117" fmla="val 323"/>
                <a:gd name="f118" fmla="val 100"/>
                <a:gd name="f119" fmla="val 321"/>
                <a:gd name="f120" fmla="val 318"/>
                <a:gd name="f121" fmla="val 307"/>
                <a:gd name="f122" fmla="val 74"/>
                <a:gd name="f123" fmla="val 298"/>
                <a:gd name="f124" fmla="val 274"/>
                <a:gd name="f125" fmla="val 261"/>
                <a:gd name="f126" fmla="val 43"/>
                <a:gd name="f127" fmla="val 247"/>
                <a:gd name="f128" fmla="val 37"/>
                <a:gd name="f129" fmla="val 231"/>
                <a:gd name="f130" fmla="val 28"/>
                <a:gd name="f131" fmla="val 197"/>
                <a:gd name="f132" fmla="val 23"/>
                <a:gd name="f133" fmla="val 178"/>
                <a:gd name="f134" fmla="val 18"/>
                <a:gd name="f135" fmla="val 16"/>
                <a:gd name="f136" fmla="val 164"/>
                <a:gd name="f137" fmla="val 17"/>
                <a:gd name="f138" fmla="val 158"/>
                <a:gd name="f139" fmla="val 15"/>
                <a:gd name="f140" fmla="val 12"/>
                <a:gd name="f141" fmla="val 146"/>
                <a:gd name="f142" fmla="val 6"/>
                <a:gd name="f143" fmla="val 110"/>
                <a:gd name="f144" fmla="val 5"/>
                <a:gd name="f145" fmla="val 93"/>
                <a:gd name="f146" fmla="val 92"/>
                <a:gd name="f147" fmla="val 4"/>
                <a:gd name="f148" fmla="val 1"/>
                <a:gd name="f149" fmla="val 2"/>
                <a:gd name="f150" fmla="val 78"/>
                <a:gd name="f151" fmla="val 72"/>
                <a:gd name="f152" fmla="val 70"/>
                <a:gd name="f153" fmla="val 69"/>
                <a:gd name="f154" fmla="val 65"/>
                <a:gd name="f155" fmla="val 7"/>
                <a:gd name="f156" fmla="val 10"/>
                <a:gd name="f157" fmla="val 11"/>
                <a:gd name="f158" fmla="val 14"/>
                <a:gd name="f159" fmla="val 106"/>
                <a:gd name="f160" fmla="val 111"/>
                <a:gd name="f161" fmla="val 114"/>
                <a:gd name="f162" fmla="val 22"/>
                <a:gd name="f163" fmla="val 102"/>
                <a:gd name="f164" fmla="val 75"/>
                <a:gd name="f165" fmla="val 57"/>
                <a:gd name="f166" fmla="val 59"/>
                <a:gd name="f167" fmla="val 82"/>
                <a:gd name="f168" fmla="val 41"/>
                <a:gd name="f169" fmla="val 36"/>
                <a:gd name="f170" fmla="val 30"/>
                <a:gd name="f171" fmla="val 88"/>
                <a:gd name="f172" fmla="val 32"/>
                <a:gd name="f173" fmla="val 96"/>
                <a:gd name="f174" fmla="val 27"/>
                <a:gd name="f175" fmla="val 25"/>
                <a:gd name="f176" fmla="val 24"/>
                <a:gd name="f177" fmla="val 20"/>
                <a:gd name="f178" fmla="val 19"/>
                <a:gd name="f179" fmla="val 103"/>
                <a:gd name="f180" fmla="val 112"/>
                <a:gd name="f181" fmla="val 117"/>
                <a:gd name="f182" fmla="val 119"/>
                <a:gd name="f183" fmla="val 121"/>
                <a:gd name="f184" fmla="val 127"/>
                <a:gd name="f185" fmla="val 8"/>
                <a:gd name="f186" fmla="val 132"/>
                <a:gd name="f187" fmla="val 133"/>
                <a:gd name="f188" fmla="val 140"/>
                <a:gd name="f189" fmla="val 144"/>
                <a:gd name="f190" fmla="+- 0 0 -90"/>
                <a:gd name="f191" fmla="*/ f3 1 175"/>
                <a:gd name="f192" fmla="*/ f4 1 345"/>
                <a:gd name="f193" fmla="val f5"/>
                <a:gd name="f194" fmla="val f6"/>
                <a:gd name="f195" fmla="val f7"/>
                <a:gd name="f196" fmla="*/ f190 f0 1"/>
                <a:gd name="f197" fmla="+- f195 0 f193"/>
                <a:gd name="f198" fmla="+- f194 0 f193"/>
                <a:gd name="f199" fmla="*/ f196 1 f2"/>
                <a:gd name="f200" fmla="*/ f198 1 175"/>
                <a:gd name="f201" fmla="*/ f197 1 345"/>
                <a:gd name="f202" fmla="*/ 128 f198 1"/>
                <a:gd name="f203" fmla="*/ 21 f197 1"/>
                <a:gd name="f204" fmla="*/ 101 f198 1"/>
                <a:gd name="f205" fmla="*/ 44 f197 1"/>
                <a:gd name="f206" fmla="*/ 86 f198 1"/>
                <a:gd name="f207" fmla="*/ 53 f197 1"/>
                <a:gd name="f208" fmla="*/ 46 f197 1"/>
                <a:gd name="f209" fmla="*/ 84 f198 1"/>
                <a:gd name="f210" fmla="*/ 58 f197 1"/>
                <a:gd name="f211" fmla="*/ 62 f198 1"/>
                <a:gd name="f212" fmla="*/ 86 f197 1"/>
                <a:gd name="f213" fmla="*/ 34 f198 1"/>
                <a:gd name="f214" fmla="*/ 147 f197 1"/>
                <a:gd name="f215" fmla="*/ 40 f198 1"/>
                <a:gd name="f216" fmla="*/ 188 f197 1"/>
                <a:gd name="f217" fmla="*/ 77 f198 1"/>
                <a:gd name="f218" fmla="*/ 273 f197 1"/>
                <a:gd name="f219" fmla="*/ 288 f197 1"/>
                <a:gd name="f220" fmla="*/ 155 f198 1"/>
                <a:gd name="f221" fmla="*/ 331 f197 1"/>
                <a:gd name="f222" fmla="*/ 168 f198 1"/>
                <a:gd name="f223" fmla="*/ 341 f197 1"/>
                <a:gd name="f224" fmla="*/ 147 f198 1"/>
                <a:gd name="f225" fmla="*/ 104 f198 1"/>
                <a:gd name="f226" fmla="*/ 323 f197 1"/>
                <a:gd name="f227" fmla="*/ 95 f198 1"/>
                <a:gd name="f228" fmla="*/ 316 f197 1"/>
                <a:gd name="f229" fmla="*/ 43 f198 1"/>
                <a:gd name="f230" fmla="*/ 247 f197 1"/>
                <a:gd name="f231" fmla="*/ 18 f198 1"/>
                <a:gd name="f232" fmla="*/ 168 f197 1"/>
                <a:gd name="f233" fmla="*/ 15 f198 1"/>
                <a:gd name="f234" fmla="*/ 154 f197 1"/>
                <a:gd name="f235" fmla="*/ 5 f198 1"/>
                <a:gd name="f236" fmla="*/ 93 f197 1"/>
                <a:gd name="f237" fmla="*/ 0 f198 1"/>
                <a:gd name="f238" fmla="*/ 72 f197 1"/>
                <a:gd name="f239" fmla="*/ 7 f198 1"/>
                <a:gd name="f240" fmla="*/ 66 f197 1"/>
                <a:gd name="f241" fmla="*/ 14 f198 1"/>
                <a:gd name="f242" fmla="*/ 94 f197 1"/>
                <a:gd name="f243" fmla="*/ 116 f197 1"/>
                <a:gd name="f244" fmla="*/ 85 f197 1"/>
                <a:gd name="f245" fmla="*/ 59 f198 1"/>
                <a:gd name="f246" fmla="*/ 85 f198 1"/>
                <a:gd name="f247" fmla="*/ 30 f197 1"/>
                <a:gd name="f248" fmla="*/ 97 f198 1"/>
                <a:gd name="f249" fmla="*/ 91 f198 1"/>
                <a:gd name="f250" fmla="*/ 102 f198 1"/>
                <a:gd name="f251" fmla="*/ 24 f197 1"/>
                <a:gd name="f252" fmla="*/ 110 f198 1"/>
                <a:gd name="f253" fmla="*/ 14 f197 1"/>
                <a:gd name="f254" fmla="*/ 117 f198 1"/>
                <a:gd name="f255" fmla="*/ 15 f197 1"/>
                <a:gd name="f256" fmla="*/ 118 f198 1"/>
                <a:gd name="f257" fmla="*/ 10 f197 1"/>
                <a:gd name="f258" fmla="*/ 127 f198 1"/>
                <a:gd name="f259" fmla="*/ 6 f197 1"/>
                <a:gd name="f260" fmla="*/ 140 f198 1"/>
                <a:gd name="f261" fmla="*/ 1 f197 1"/>
                <a:gd name="f262" fmla="+- f199 0 f1"/>
                <a:gd name="f263" fmla="*/ f202 1 175"/>
                <a:gd name="f264" fmla="*/ f203 1 345"/>
                <a:gd name="f265" fmla="*/ f204 1 175"/>
                <a:gd name="f266" fmla="*/ f205 1 345"/>
                <a:gd name="f267" fmla="*/ f206 1 175"/>
                <a:gd name="f268" fmla="*/ f207 1 345"/>
                <a:gd name="f269" fmla="*/ f208 1 345"/>
                <a:gd name="f270" fmla="*/ f209 1 175"/>
                <a:gd name="f271" fmla="*/ f210 1 345"/>
                <a:gd name="f272" fmla="*/ f211 1 175"/>
                <a:gd name="f273" fmla="*/ f212 1 345"/>
                <a:gd name="f274" fmla="*/ f213 1 175"/>
                <a:gd name="f275" fmla="*/ f214 1 345"/>
                <a:gd name="f276" fmla="*/ f215 1 175"/>
                <a:gd name="f277" fmla="*/ f216 1 345"/>
                <a:gd name="f278" fmla="*/ f217 1 175"/>
                <a:gd name="f279" fmla="*/ f218 1 345"/>
                <a:gd name="f280" fmla="*/ f219 1 345"/>
                <a:gd name="f281" fmla="*/ f220 1 175"/>
                <a:gd name="f282" fmla="*/ f221 1 345"/>
                <a:gd name="f283" fmla="*/ f222 1 175"/>
                <a:gd name="f284" fmla="*/ f223 1 345"/>
                <a:gd name="f285" fmla="*/ f224 1 175"/>
                <a:gd name="f286" fmla="*/ f225 1 175"/>
                <a:gd name="f287" fmla="*/ f226 1 345"/>
                <a:gd name="f288" fmla="*/ f227 1 175"/>
                <a:gd name="f289" fmla="*/ f228 1 345"/>
                <a:gd name="f290" fmla="*/ f229 1 175"/>
                <a:gd name="f291" fmla="*/ f230 1 345"/>
                <a:gd name="f292" fmla="*/ f231 1 175"/>
                <a:gd name="f293" fmla="*/ f232 1 345"/>
                <a:gd name="f294" fmla="*/ f233 1 175"/>
                <a:gd name="f295" fmla="*/ f234 1 345"/>
                <a:gd name="f296" fmla="*/ f235 1 175"/>
                <a:gd name="f297" fmla="*/ f236 1 345"/>
                <a:gd name="f298" fmla="*/ f237 1 175"/>
                <a:gd name="f299" fmla="*/ f238 1 345"/>
                <a:gd name="f300" fmla="*/ f239 1 175"/>
                <a:gd name="f301" fmla="*/ f240 1 345"/>
                <a:gd name="f302" fmla="*/ f241 1 175"/>
                <a:gd name="f303" fmla="*/ f242 1 345"/>
                <a:gd name="f304" fmla="*/ f243 1 345"/>
                <a:gd name="f305" fmla="*/ f244 1 345"/>
                <a:gd name="f306" fmla="*/ f245 1 175"/>
                <a:gd name="f307" fmla="*/ f246 1 175"/>
                <a:gd name="f308" fmla="*/ f247 1 345"/>
                <a:gd name="f309" fmla="*/ f248 1 175"/>
                <a:gd name="f310" fmla="*/ f249 1 175"/>
                <a:gd name="f311" fmla="*/ f250 1 175"/>
                <a:gd name="f312" fmla="*/ f251 1 345"/>
                <a:gd name="f313" fmla="*/ f252 1 175"/>
                <a:gd name="f314" fmla="*/ f253 1 345"/>
                <a:gd name="f315" fmla="*/ f254 1 175"/>
                <a:gd name="f316" fmla="*/ f255 1 345"/>
                <a:gd name="f317" fmla="*/ f256 1 175"/>
                <a:gd name="f318" fmla="*/ f257 1 345"/>
                <a:gd name="f319" fmla="*/ f258 1 175"/>
                <a:gd name="f320" fmla="*/ f259 1 345"/>
                <a:gd name="f321" fmla="*/ f260 1 175"/>
                <a:gd name="f322" fmla="*/ f261 1 345"/>
                <a:gd name="f323" fmla="*/ 0 1 f200"/>
                <a:gd name="f324" fmla="*/ f194 1 f200"/>
                <a:gd name="f325" fmla="*/ 0 1 f201"/>
                <a:gd name="f326" fmla="*/ f195 1 f201"/>
                <a:gd name="f327" fmla="*/ f263 1 f200"/>
                <a:gd name="f328" fmla="*/ f264 1 f201"/>
                <a:gd name="f329" fmla="*/ f265 1 f200"/>
                <a:gd name="f330" fmla="*/ f266 1 f201"/>
                <a:gd name="f331" fmla="*/ f267 1 f200"/>
                <a:gd name="f332" fmla="*/ f268 1 f201"/>
                <a:gd name="f333" fmla="*/ f269 1 f201"/>
                <a:gd name="f334" fmla="*/ f270 1 f200"/>
                <a:gd name="f335" fmla="*/ f271 1 f201"/>
                <a:gd name="f336" fmla="*/ f272 1 f200"/>
                <a:gd name="f337" fmla="*/ f273 1 f201"/>
                <a:gd name="f338" fmla="*/ f274 1 f200"/>
                <a:gd name="f339" fmla="*/ f275 1 f201"/>
                <a:gd name="f340" fmla="*/ f276 1 f200"/>
                <a:gd name="f341" fmla="*/ f277 1 f201"/>
                <a:gd name="f342" fmla="*/ f278 1 f200"/>
                <a:gd name="f343" fmla="*/ f279 1 f201"/>
                <a:gd name="f344" fmla="*/ f280 1 f201"/>
                <a:gd name="f345" fmla="*/ f281 1 f200"/>
                <a:gd name="f346" fmla="*/ f282 1 f201"/>
                <a:gd name="f347" fmla="*/ f283 1 f200"/>
                <a:gd name="f348" fmla="*/ f284 1 f201"/>
                <a:gd name="f349" fmla="*/ f285 1 f200"/>
                <a:gd name="f350" fmla="*/ f286 1 f200"/>
                <a:gd name="f351" fmla="*/ f287 1 f201"/>
                <a:gd name="f352" fmla="*/ f288 1 f200"/>
                <a:gd name="f353" fmla="*/ f289 1 f201"/>
                <a:gd name="f354" fmla="*/ f290 1 f200"/>
                <a:gd name="f355" fmla="*/ f291 1 f201"/>
                <a:gd name="f356" fmla="*/ f292 1 f200"/>
                <a:gd name="f357" fmla="*/ f293 1 f201"/>
                <a:gd name="f358" fmla="*/ f294 1 f200"/>
                <a:gd name="f359" fmla="*/ f295 1 f201"/>
                <a:gd name="f360" fmla="*/ f296 1 f200"/>
                <a:gd name="f361" fmla="*/ f297 1 f201"/>
                <a:gd name="f362" fmla="*/ f298 1 f200"/>
                <a:gd name="f363" fmla="*/ f299 1 f201"/>
                <a:gd name="f364" fmla="*/ f300 1 f200"/>
                <a:gd name="f365" fmla="*/ f301 1 f201"/>
                <a:gd name="f366" fmla="*/ f302 1 f200"/>
                <a:gd name="f367" fmla="*/ f303 1 f201"/>
                <a:gd name="f368" fmla="*/ f304 1 f201"/>
                <a:gd name="f369" fmla="*/ f305 1 f201"/>
                <a:gd name="f370" fmla="*/ f306 1 f200"/>
                <a:gd name="f371" fmla="*/ f307 1 f200"/>
                <a:gd name="f372" fmla="*/ f308 1 f201"/>
                <a:gd name="f373" fmla="*/ f309 1 f200"/>
                <a:gd name="f374" fmla="*/ f310 1 f200"/>
                <a:gd name="f375" fmla="*/ f311 1 f200"/>
                <a:gd name="f376" fmla="*/ f312 1 f201"/>
                <a:gd name="f377" fmla="*/ f313 1 f200"/>
                <a:gd name="f378" fmla="*/ f314 1 f201"/>
                <a:gd name="f379" fmla="*/ f315 1 f200"/>
                <a:gd name="f380" fmla="*/ f316 1 f201"/>
                <a:gd name="f381" fmla="*/ f317 1 f200"/>
                <a:gd name="f382" fmla="*/ f318 1 f201"/>
                <a:gd name="f383" fmla="*/ f319 1 f200"/>
                <a:gd name="f384" fmla="*/ f320 1 f201"/>
                <a:gd name="f385" fmla="*/ f321 1 f200"/>
                <a:gd name="f386" fmla="*/ f322 1 f201"/>
                <a:gd name="f387" fmla="*/ f323 f191 1"/>
                <a:gd name="f388" fmla="*/ f324 f191 1"/>
                <a:gd name="f389" fmla="*/ f326 f192 1"/>
                <a:gd name="f390" fmla="*/ f325 f192 1"/>
                <a:gd name="f391" fmla="*/ f327 f191 1"/>
                <a:gd name="f392" fmla="*/ f328 f192 1"/>
                <a:gd name="f393" fmla="*/ f329 f191 1"/>
                <a:gd name="f394" fmla="*/ f330 f192 1"/>
                <a:gd name="f395" fmla="*/ f331 f191 1"/>
                <a:gd name="f396" fmla="*/ f332 f192 1"/>
                <a:gd name="f397" fmla="*/ f333 f192 1"/>
                <a:gd name="f398" fmla="*/ f334 f191 1"/>
                <a:gd name="f399" fmla="*/ f335 f192 1"/>
                <a:gd name="f400" fmla="*/ f336 f191 1"/>
                <a:gd name="f401" fmla="*/ f337 f192 1"/>
                <a:gd name="f402" fmla="*/ f338 f191 1"/>
                <a:gd name="f403" fmla="*/ f339 f192 1"/>
                <a:gd name="f404" fmla="*/ f340 f191 1"/>
                <a:gd name="f405" fmla="*/ f341 f192 1"/>
                <a:gd name="f406" fmla="*/ f342 f191 1"/>
                <a:gd name="f407" fmla="*/ f343 f192 1"/>
                <a:gd name="f408" fmla="*/ f344 f192 1"/>
                <a:gd name="f409" fmla="*/ f345 f191 1"/>
                <a:gd name="f410" fmla="*/ f346 f192 1"/>
                <a:gd name="f411" fmla="*/ f347 f191 1"/>
                <a:gd name="f412" fmla="*/ f348 f192 1"/>
                <a:gd name="f413" fmla="*/ f349 f191 1"/>
                <a:gd name="f414" fmla="*/ f350 f191 1"/>
                <a:gd name="f415" fmla="*/ f351 f192 1"/>
                <a:gd name="f416" fmla="*/ f352 f191 1"/>
                <a:gd name="f417" fmla="*/ f353 f192 1"/>
                <a:gd name="f418" fmla="*/ f354 f191 1"/>
                <a:gd name="f419" fmla="*/ f355 f192 1"/>
                <a:gd name="f420" fmla="*/ f356 f191 1"/>
                <a:gd name="f421" fmla="*/ f357 f192 1"/>
                <a:gd name="f422" fmla="*/ f358 f191 1"/>
                <a:gd name="f423" fmla="*/ f359 f192 1"/>
                <a:gd name="f424" fmla="*/ f360 f191 1"/>
                <a:gd name="f425" fmla="*/ f361 f192 1"/>
                <a:gd name="f426" fmla="*/ f362 f191 1"/>
                <a:gd name="f427" fmla="*/ f363 f192 1"/>
                <a:gd name="f428" fmla="*/ f364 f191 1"/>
                <a:gd name="f429" fmla="*/ f365 f192 1"/>
                <a:gd name="f430" fmla="*/ f366 f191 1"/>
                <a:gd name="f431" fmla="*/ f367 f192 1"/>
                <a:gd name="f432" fmla="*/ f368 f192 1"/>
                <a:gd name="f433" fmla="*/ f369 f192 1"/>
                <a:gd name="f434" fmla="*/ f370 f191 1"/>
                <a:gd name="f435" fmla="*/ f371 f191 1"/>
                <a:gd name="f436" fmla="*/ f372 f192 1"/>
                <a:gd name="f437" fmla="*/ f373 f191 1"/>
                <a:gd name="f438" fmla="*/ f374 f191 1"/>
                <a:gd name="f439" fmla="*/ f375 f191 1"/>
                <a:gd name="f440" fmla="*/ f376 f192 1"/>
                <a:gd name="f441" fmla="*/ f377 f191 1"/>
                <a:gd name="f442" fmla="*/ f378 f192 1"/>
                <a:gd name="f443" fmla="*/ f379 f191 1"/>
                <a:gd name="f444" fmla="*/ f380 f192 1"/>
                <a:gd name="f445" fmla="*/ f381 f191 1"/>
                <a:gd name="f446" fmla="*/ f382 f192 1"/>
                <a:gd name="f447" fmla="*/ f383 f191 1"/>
                <a:gd name="f448" fmla="*/ f384 f192 1"/>
                <a:gd name="f449" fmla="*/ f385 f191 1"/>
                <a:gd name="f450" fmla="*/ f386 f1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2">
                  <a:pos x="f391" y="f392"/>
                </a:cxn>
                <a:cxn ang="f262">
                  <a:pos x="f393" y="f394"/>
                </a:cxn>
                <a:cxn ang="f262">
                  <a:pos x="f395" y="f396"/>
                </a:cxn>
                <a:cxn ang="f262">
                  <a:pos x="f395" y="f397"/>
                </a:cxn>
                <a:cxn ang="f262">
                  <a:pos x="f398" y="f399"/>
                </a:cxn>
                <a:cxn ang="f262">
                  <a:pos x="f400" y="f401"/>
                </a:cxn>
                <a:cxn ang="f262">
                  <a:pos x="f402" y="f403"/>
                </a:cxn>
                <a:cxn ang="f262">
                  <a:pos x="f404" y="f405"/>
                </a:cxn>
                <a:cxn ang="f262">
                  <a:pos x="f406" y="f407"/>
                </a:cxn>
                <a:cxn ang="f262">
                  <a:pos x="f395" y="f408"/>
                </a:cxn>
                <a:cxn ang="f262">
                  <a:pos x="f409" y="f410"/>
                </a:cxn>
                <a:cxn ang="f262">
                  <a:pos x="f411" y="f412"/>
                </a:cxn>
                <a:cxn ang="f262">
                  <a:pos x="f413" y="f412"/>
                </a:cxn>
                <a:cxn ang="f262">
                  <a:pos x="f414" y="f415"/>
                </a:cxn>
                <a:cxn ang="f262">
                  <a:pos x="f416" y="f417"/>
                </a:cxn>
                <a:cxn ang="f262">
                  <a:pos x="f418" y="f419"/>
                </a:cxn>
                <a:cxn ang="f262">
                  <a:pos x="f420" y="f421"/>
                </a:cxn>
                <a:cxn ang="f262">
                  <a:pos x="f422" y="f423"/>
                </a:cxn>
                <a:cxn ang="f262">
                  <a:pos x="f424" y="f425"/>
                </a:cxn>
                <a:cxn ang="f262">
                  <a:pos x="f426" y="f427"/>
                </a:cxn>
                <a:cxn ang="f262">
                  <a:pos x="f428" y="f429"/>
                </a:cxn>
                <a:cxn ang="f262">
                  <a:pos x="f430" y="f431"/>
                </a:cxn>
                <a:cxn ang="f262">
                  <a:pos x="f420" y="f432"/>
                </a:cxn>
                <a:cxn ang="f262">
                  <a:pos x="f404" y="f433"/>
                </a:cxn>
                <a:cxn ang="f262">
                  <a:pos x="f434" y="f429"/>
                </a:cxn>
                <a:cxn ang="f262">
                  <a:pos x="f406" y="f394"/>
                </a:cxn>
                <a:cxn ang="f262">
                  <a:pos x="f435" y="f436"/>
                </a:cxn>
                <a:cxn ang="f262">
                  <a:pos x="f437" y="f436"/>
                </a:cxn>
                <a:cxn ang="f262">
                  <a:pos x="f438" y="f392"/>
                </a:cxn>
                <a:cxn ang="f262">
                  <a:pos x="f439" y="f440"/>
                </a:cxn>
                <a:cxn ang="f262">
                  <a:pos x="f441" y="f442"/>
                </a:cxn>
                <a:cxn ang="f262">
                  <a:pos x="f443" y="f444"/>
                </a:cxn>
                <a:cxn ang="f262">
                  <a:pos x="f445" y="f446"/>
                </a:cxn>
                <a:cxn ang="f262">
                  <a:pos x="f447" y="f448"/>
                </a:cxn>
                <a:cxn ang="f262">
                  <a:pos x="f449" y="f450"/>
                </a:cxn>
              </a:cxnLst>
              <a:rect l="f387" t="f390" r="f388" b="f389"/>
              <a:pathLst>
                <a:path w="175" h="34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1"/>
                    <a:pt x="f37" y="f38"/>
                  </a:cubicBezTo>
                  <a:cubicBezTo>
                    <a:pt x="f30" y="f39"/>
                    <a:pt x="f40" y="f27"/>
                    <a:pt x="f41" y="f42"/>
                  </a:cubicBezTo>
                  <a:cubicBezTo>
                    <a:pt x="f43" y="f44"/>
                    <a:pt x="f30" y="f27"/>
                    <a:pt x="f37" y="f45"/>
                  </a:cubicBezTo>
                  <a:cubicBezTo>
                    <a:pt x="f32" y="f46"/>
                    <a:pt x="f34" y="f47"/>
                    <a:pt x="f48" y="f49"/>
                  </a:cubicBezTo>
                  <a:cubicBezTo>
                    <a:pt x="f50" y="f51"/>
                    <a:pt x="f52" y="f33"/>
                    <a:pt x="f32" y="f33"/>
                  </a:cubicBezTo>
                  <a:cubicBezTo>
                    <a:pt x="f32" y="f53"/>
                    <a:pt x="f52" y="f54"/>
                    <a:pt x="f55" y="f56"/>
                  </a:cubicBezTo>
                  <a:cubicBezTo>
                    <a:pt x="f57" y="f58"/>
                    <a:pt x="f54" y="f50"/>
                    <a:pt x="f59" y="f37"/>
                  </a:cubicBezTo>
                  <a:cubicBezTo>
                    <a:pt x="f35" y="f60"/>
                    <a:pt x="f47" y="f61"/>
                    <a:pt x="f62" y="f63"/>
                  </a:cubicBezTo>
                  <a:cubicBezTo>
                    <a:pt x="f25" y="f64"/>
                    <a:pt x="f65" y="f66"/>
                    <a:pt x="f67" y="f68"/>
                  </a:cubicBezTo>
                  <a:cubicBezTo>
                    <a:pt x="f67" y="f69"/>
                    <a:pt x="f65" y="f70"/>
                    <a:pt x="f67" y="f71"/>
                  </a:cubicBezTo>
                  <a:cubicBezTo>
                    <a:pt x="f67" y="f72"/>
                    <a:pt x="f44" y="f73"/>
                    <a:pt x="f42" y="f74"/>
                  </a:cubicBezTo>
                  <a:cubicBezTo>
                    <a:pt x="f62" y="f75"/>
                    <a:pt x="f39" y="f76"/>
                    <a:pt x="f31" y="f77"/>
                  </a:cubicBezTo>
                  <a:cubicBezTo>
                    <a:pt x="f78" y="f79"/>
                    <a:pt x="f56" y="f80"/>
                    <a:pt x="f55" y="f81"/>
                  </a:cubicBezTo>
                  <a:cubicBezTo>
                    <a:pt x="f50" y="f82"/>
                    <a:pt x="f52" y="f83"/>
                    <a:pt x="f52" y="f84"/>
                  </a:cubicBezTo>
                  <a:cubicBezTo>
                    <a:pt x="f48" y="f85"/>
                    <a:pt x="f34" y="f86"/>
                    <a:pt x="f37" y="f87"/>
                  </a:cubicBezTo>
                  <a:cubicBezTo>
                    <a:pt x="f41" y="f88"/>
                    <a:pt x="f24" y="f89"/>
                    <a:pt x="f90" y="f91"/>
                  </a:cubicBezTo>
                  <a:cubicBezTo>
                    <a:pt x="f92" y="f93"/>
                    <a:pt x="f94" y="f95"/>
                    <a:pt x="f69" y="f96"/>
                  </a:cubicBezTo>
                  <a:cubicBezTo>
                    <a:pt x="f97" y="f98"/>
                    <a:pt x="f70" y="f99"/>
                    <a:pt x="f100" y="f101"/>
                  </a:cubicBezTo>
                  <a:cubicBezTo>
                    <a:pt x="f71" y="f102"/>
                    <a:pt x="f6" y="f103"/>
                    <a:pt x="f104" y="f105"/>
                  </a:cubicBezTo>
                  <a:cubicBezTo>
                    <a:pt x="f100" y="f106"/>
                    <a:pt x="f100" y="f107"/>
                    <a:pt x="f108" y="f7"/>
                  </a:cubicBezTo>
                  <a:cubicBezTo>
                    <a:pt x="f109" y="f106"/>
                    <a:pt x="f110" y="f107"/>
                    <a:pt x="f68" y="f105"/>
                  </a:cubicBezTo>
                  <a:cubicBezTo>
                    <a:pt x="f111" y="f112"/>
                    <a:pt x="f113" y="f101"/>
                    <a:pt x="f114" y="f95"/>
                  </a:cubicBezTo>
                  <a:cubicBezTo>
                    <a:pt x="f63" y="f115"/>
                    <a:pt x="f116" y="f115"/>
                    <a:pt x="f61" y="f117"/>
                  </a:cubicBezTo>
                  <a:cubicBezTo>
                    <a:pt x="f61" y="f117"/>
                    <a:pt x="f61" y="f117"/>
                    <a:pt x="f61" y="f117"/>
                  </a:cubicBezTo>
                  <a:cubicBezTo>
                    <a:pt x="f118" y="f119"/>
                    <a:pt x="f41" y="f120"/>
                    <a:pt x="f60" y="f91"/>
                  </a:cubicBezTo>
                  <a:cubicBezTo>
                    <a:pt x="f36" y="f121"/>
                    <a:pt x="f122" y="f123"/>
                    <a:pt x="f54" y="f86"/>
                  </a:cubicBezTo>
                  <a:cubicBezTo>
                    <a:pt x="f33" y="f124"/>
                    <a:pt x="f39" y="f125"/>
                    <a:pt x="f126" y="f127"/>
                  </a:cubicBezTo>
                  <a:cubicBezTo>
                    <a:pt x="f128" y="f129"/>
                    <a:pt x="f130" y="f76"/>
                    <a:pt x="f17" y="f131"/>
                  </a:cubicBezTo>
                  <a:cubicBezTo>
                    <a:pt x="f132" y="f74"/>
                    <a:pt x="f15" y="f133"/>
                    <a:pt x="f134" y="f104"/>
                  </a:cubicBezTo>
                  <a:cubicBezTo>
                    <a:pt x="f134" y="f104"/>
                    <a:pt x="f134" y="f104"/>
                    <a:pt x="f134" y="f104"/>
                  </a:cubicBezTo>
                  <a:cubicBezTo>
                    <a:pt x="f135" y="f136"/>
                    <a:pt x="f137" y="f138"/>
                    <a:pt x="f139" y="f110"/>
                  </a:cubicBezTo>
                  <a:cubicBezTo>
                    <a:pt x="f140" y="f8"/>
                    <a:pt x="f140" y="f141"/>
                    <a:pt x="f140" y="f10"/>
                  </a:cubicBezTo>
                  <a:cubicBezTo>
                    <a:pt x="f140" y="f16"/>
                    <a:pt x="f142" y="f143"/>
                    <a:pt x="f144" y="f145"/>
                  </a:cubicBezTo>
                  <a:cubicBezTo>
                    <a:pt x="f144" y="f146"/>
                    <a:pt x="f147" y="f43"/>
                    <a:pt x="f147" y="f30"/>
                  </a:cubicBezTo>
                  <a:cubicBezTo>
                    <a:pt x="f148" y="f32"/>
                    <a:pt x="f149" y="f150"/>
                    <a:pt x="f5" y="f151"/>
                  </a:cubicBezTo>
                  <a:cubicBezTo>
                    <a:pt x="f5" y="f58"/>
                    <a:pt x="f148" y="f152"/>
                    <a:pt x="f148" y="f153"/>
                  </a:cubicBezTo>
                  <a:cubicBezTo>
                    <a:pt x="f9" y="f56"/>
                    <a:pt x="f147" y="f154"/>
                    <a:pt x="f155" y="f54"/>
                  </a:cubicBezTo>
                  <a:cubicBezTo>
                    <a:pt x="f11" y="f56"/>
                    <a:pt x="f156" y="f153"/>
                    <a:pt x="f157" y="f58"/>
                  </a:cubicBezTo>
                  <a:cubicBezTo>
                    <a:pt x="f140" y="f50"/>
                    <a:pt x="f158" y="f37"/>
                    <a:pt x="f158" y="f40"/>
                  </a:cubicBezTo>
                  <a:cubicBezTo>
                    <a:pt x="f158" y="f118"/>
                    <a:pt x="f139" y="f159"/>
                    <a:pt x="f139" y="f160"/>
                  </a:cubicBezTo>
                  <a:cubicBezTo>
                    <a:pt x="f139" y="f161"/>
                    <a:pt x="f135" y="f114"/>
                    <a:pt x="f134" y="f114"/>
                  </a:cubicBezTo>
                  <a:cubicBezTo>
                    <a:pt x="f15" y="f114"/>
                    <a:pt x="f162" y="f20"/>
                    <a:pt x="f162" y="f63"/>
                  </a:cubicBezTo>
                  <a:cubicBezTo>
                    <a:pt x="f17" y="f163"/>
                    <a:pt x="f67" y="f40"/>
                    <a:pt x="f42" y="f36"/>
                  </a:cubicBezTo>
                  <a:cubicBezTo>
                    <a:pt x="f27" y="f50"/>
                    <a:pt x="f29" y="f164"/>
                    <a:pt x="f35" y="f153"/>
                  </a:cubicBezTo>
                  <a:cubicBezTo>
                    <a:pt x="f165" y="f57"/>
                    <a:pt x="f33" y="f56"/>
                    <a:pt x="f166" y="f54"/>
                  </a:cubicBezTo>
                  <a:cubicBezTo>
                    <a:pt x="f59" y="f33"/>
                    <a:pt x="f53" y="f165"/>
                    <a:pt x="f152" y="f31"/>
                  </a:cubicBezTo>
                  <a:cubicBezTo>
                    <a:pt x="f164" y="f49"/>
                    <a:pt x="f164" y="f46"/>
                    <a:pt x="f55" y="f27"/>
                  </a:cubicBezTo>
                  <a:cubicBezTo>
                    <a:pt x="f167" y="f168"/>
                    <a:pt x="f34" y="f169"/>
                    <a:pt x="f34" y="f21"/>
                  </a:cubicBezTo>
                  <a:cubicBezTo>
                    <a:pt x="f32" y="f170"/>
                    <a:pt x="f32" y="f170"/>
                    <a:pt x="f36" y="f170"/>
                  </a:cubicBezTo>
                  <a:cubicBezTo>
                    <a:pt x="f171" y="f21"/>
                    <a:pt x="f30" y="f23"/>
                    <a:pt x="f145" y="f172"/>
                  </a:cubicBezTo>
                  <a:cubicBezTo>
                    <a:pt x="f40" y="f172"/>
                    <a:pt x="f173" y="f172"/>
                    <a:pt x="f28" y="f170"/>
                  </a:cubicBezTo>
                  <a:cubicBezTo>
                    <a:pt x="f28" y="f174"/>
                    <a:pt x="f60" y="f17"/>
                    <a:pt x="f145" y="f175"/>
                  </a:cubicBezTo>
                  <a:cubicBezTo>
                    <a:pt x="f146" y="f176"/>
                    <a:pt x="f43" y="f162"/>
                    <a:pt x="f43" y="f15"/>
                  </a:cubicBezTo>
                  <a:cubicBezTo>
                    <a:pt x="f43" y="f177"/>
                    <a:pt x="f43" y="f178"/>
                    <a:pt x="f146" y="f178"/>
                  </a:cubicBezTo>
                  <a:cubicBezTo>
                    <a:pt x="f28" y="f134"/>
                    <a:pt x="f41" y="f176"/>
                    <a:pt x="f163" y="f176"/>
                  </a:cubicBezTo>
                  <a:cubicBezTo>
                    <a:pt x="f179" y="f132"/>
                    <a:pt x="f61" y="f162"/>
                    <a:pt x="f24" y="f162"/>
                  </a:cubicBezTo>
                  <a:cubicBezTo>
                    <a:pt x="f22" y="f15"/>
                    <a:pt x="f180" y="f178"/>
                    <a:pt x="f143" y="f158"/>
                  </a:cubicBezTo>
                  <a:cubicBezTo>
                    <a:pt x="f143" y="f158"/>
                    <a:pt x="f160" y="f13"/>
                    <a:pt x="f180" y="f13"/>
                  </a:cubicBezTo>
                  <a:cubicBezTo>
                    <a:pt x="f161" y="f13"/>
                    <a:pt x="f114" y="f158"/>
                    <a:pt x="f181" y="f139"/>
                  </a:cubicBezTo>
                  <a:cubicBezTo>
                    <a:pt x="f90" y="f135"/>
                    <a:pt x="f182" y="f134"/>
                    <a:pt x="f18" y="f135"/>
                  </a:cubicBezTo>
                  <a:cubicBezTo>
                    <a:pt x="f183" y="f13"/>
                    <a:pt x="f90" y="f140"/>
                    <a:pt x="f90" y="f156"/>
                  </a:cubicBezTo>
                  <a:cubicBezTo>
                    <a:pt x="f90" y="f155"/>
                    <a:pt x="f182" y="f142"/>
                    <a:pt x="f183" y="f144"/>
                  </a:cubicBezTo>
                  <a:cubicBezTo>
                    <a:pt x="f64" y="f144"/>
                    <a:pt x="f113" y="f142"/>
                    <a:pt x="f184" y="f142"/>
                  </a:cubicBezTo>
                  <a:cubicBezTo>
                    <a:pt x="f92" y="f185"/>
                    <a:pt x="f186" y="f155"/>
                    <a:pt x="f187" y="f144"/>
                  </a:cubicBezTo>
                  <a:cubicBezTo>
                    <a:pt x="f66" y="f9"/>
                    <a:pt x="f111" y="f148"/>
                    <a:pt x="f188" y="f148"/>
                  </a:cubicBezTo>
                  <a:cubicBezTo>
                    <a:pt x="f189" y="f5"/>
                    <a:pt x="f68" y="f5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D50BC36C-60C7-2D22-D71F-0A74B74EB717}"/>
                </a:ext>
              </a:extLst>
            </p:cNvPr>
            <p:cNvSpPr/>
            <p:nvPr/>
          </p:nvSpPr>
          <p:spPr>
            <a:xfrm>
              <a:off x="3025777" y="3603622"/>
              <a:ext cx="717547" cy="1712908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191"/>
                <a:gd name="f8" fmla="val 456"/>
                <a:gd name="f9" fmla="val 84"/>
                <a:gd name="f10" fmla="val 380"/>
                <a:gd name="f11" fmla="val 390"/>
                <a:gd name="f12" fmla="val 81"/>
                <a:gd name="f13" fmla="val 393"/>
                <a:gd name="f14" fmla="val 73"/>
                <a:gd name="f15" fmla="val 392"/>
                <a:gd name="f16" fmla="val 72"/>
                <a:gd name="f17" fmla="val 394"/>
                <a:gd name="f18" fmla="val 75"/>
                <a:gd name="f19" fmla="val 395"/>
                <a:gd name="f20" fmla="val 74"/>
                <a:gd name="f21" fmla="val 397"/>
                <a:gd name="f22" fmla="val 71"/>
                <a:gd name="f23" fmla="val 398"/>
                <a:gd name="f24" fmla="val 70"/>
                <a:gd name="f25" fmla="val 67"/>
                <a:gd name="f26" fmla="val 406"/>
                <a:gd name="f27" fmla="val 61"/>
                <a:gd name="f28" fmla="val 409"/>
                <a:gd name="f29" fmla="val 55"/>
                <a:gd name="f30" fmla="val 415"/>
                <a:gd name="f31" fmla="val 45"/>
                <a:gd name="f32" fmla="val 425"/>
                <a:gd name="f33" fmla="val 37"/>
                <a:gd name="f34" fmla="val 437"/>
                <a:gd name="f35" fmla="val 31"/>
                <a:gd name="f36" fmla="val 450"/>
                <a:gd name="f37" fmla="val 30"/>
                <a:gd name="f38" fmla="val 452"/>
                <a:gd name="f39" fmla="val 29"/>
                <a:gd name="f40" fmla="val 25"/>
                <a:gd name="f41" fmla="val 455"/>
                <a:gd name="f42" fmla="val 21"/>
                <a:gd name="f43" fmla="val 454"/>
                <a:gd name="f44" fmla="val 451"/>
                <a:gd name="f45" fmla="val 20"/>
                <a:gd name="f46" fmla="val 447"/>
                <a:gd name="f47" fmla="val 19"/>
                <a:gd name="f48" fmla="val 434"/>
                <a:gd name="f49" fmla="val 18"/>
                <a:gd name="f50" fmla="val 421"/>
                <a:gd name="f51" fmla="val 16"/>
                <a:gd name="f52" fmla="val 408"/>
                <a:gd name="f53" fmla="val 404"/>
                <a:gd name="f54" fmla="val 14"/>
                <a:gd name="f55" fmla="val 403"/>
                <a:gd name="f56" fmla="val 12"/>
                <a:gd name="f57" fmla="val 11"/>
                <a:gd name="f58" fmla="val 405"/>
                <a:gd name="f59" fmla="val 10"/>
                <a:gd name="f60" fmla="val 9"/>
                <a:gd name="f61" fmla="val 407"/>
                <a:gd name="f62" fmla="val 8"/>
                <a:gd name="f63" fmla="val 7"/>
                <a:gd name="f64" fmla="val 6"/>
                <a:gd name="f65" fmla="val 2"/>
                <a:gd name="f66" fmla="val 377"/>
                <a:gd name="f67" fmla="val 4"/>
                <a:gd name="f68" fmla="val 361"/>
                <a:gd name="f69" fmla="val 364"/>
                <a:gd name="f70" fmla="val 366"/>
                <a:gd name="f71" fmla="val 371"/>
                <a:gd name="f72" fmla="val 376"/>
                <a:gd name="f73" fmla="val 382"/>
                <a:gd name="f74" fmla="val 381"/>
                <a:gd name="f75" fmla="val 352"/>
                <a:gd name="f76" fmla="val 331"/>
                <a:gd name="f77" fmla="val 309"/>
                <a:gd name="f78" fmla="val 288"/>
                <a:gd name="f79" fmla="val 273"/>
                <a:gd name="f80" fmla="val 259"/>
                <a:gd name="f81" fmla="val 5"/>
                <a:gd name="f82" fmla="val 244"/>
                <a:gd name="f83" fmla="val 234"/>
                <a:gd name="f84" fmla="val 224"/>
                <a:gd name="f85" fmla="val 214"/>
                <a:gd name="f86" fmla="val 207"/>
                <a:gd name="f87" fmla="val 199"/>
                <a:gd name="f88" fmla="val 190"/>
                <a:gd name="f89" fmla="val 3"/>
                <a:gd name="f90" fmla="val 193"/>
                <a:gd name="f91" fmla="val 1"/>
                <a:gd name="f92" fmla="val 181"/>
                <a:gd name="f93" fmla="val 163"/>
                <a:gd name="f94" fmla="val 145"/>
                <a:gd name="f95" fmla="val 133"/>
                <a:gd name="f96" fmla="val 15"/>
                <a:gd name="f97" fmla="val 122"/>
                <a:gd name="f98" fmla="val 110"/>
                <a:gd name="f99" fmla="val 22"/>
                <a:gd name="f100" fmla="val 98"/>
                <a:gd name="f101" fmla="val 27"/>
                <a:gd name="f102" fmla="val 86"/>
                <a:gd name="f103" fmla="val 33"/>
                <a:gd name="f104" fmla="val 41"/>
                <a:gd name="f105" fmla="val 48"/>
                <a:gd name="f106" fmla="val 47"/>
                <a:gd name="f107" fmla="val 57"/>
                <a:gd name="f108" fmla="val 64"/>
                <a:gd name="f109" fmla="val 82"/>
                <a:gd name="f110" fmla="val 83"/>
                <a:gd name="f111" fmla="val 85"/>
                <a:gd name="f112" fmla="val 78"/>
                <a:gd name="f113" fmla="val 63"/>
                <a:gd name="f114" fmla="val 38"/>
                <a:gd name="f115" fmla="val 56"/>
                <a:gd name="f116" fmla="val 46"/>
                <a:gd name="f117" fmla="val 51"/>
                <a:gd name="f118" fmla="val 54"/>
                <a:gd name="f119" fmla="val 39"/>
                <a:gd name="f120" fmla="val 77"/>
                <a:gd name="f121" fmla="val 36"/>
                <a:gd name="f122" fmla="val 35"/>
                <a:gd name="f123" fmla="val 91"/>
                <a:gd name="f124" fmla="val 95"/>
                <a:gd name="f125" fmla="val 96"/>
                <a:gd name="f126" fmla="val 99"/>
                <a:gd name="f127" fmla="val 101"/>
                <a:gd name="f128" fmla="val 104"/>
                <a:gd name="f129" fmla="val 28"/>
                <a:gd name="f130" fmla="val 107"/>
                <a:gd name="f131" fmla="val 109"/>
                <a:gd name="f132" fmla="val 124"/>
                <a:gd name="f133" fmla="val 140"/>
                <a:gd name="f134" fmla="val 13"/>
                <a:gd name="f135" fmla="val 156"/>
                <a:gd name="f136" fmla="val 159"/>
                <a:gd name="f137" fmla="val 162"/>
                <a:gd name="f138" fmla="val 164"/>
                <a:gd name="f139" fmla="val 17"/>
                <a:gd name="f140" fmla="val 169"/>
                <a:gd name="f141" fmla="val 172"/>
                <a:gd name="f142" fmla="val 175"/>
                <a:gd name="f143" fmla="val 183"/>
                <a:gd name="f144" fmla="val 185"/>
                <a:gd name="f145" fmla="val 43"/>
                <a:gd name="f146" fmla="val 44"/>
                <a:gd name="f147" fmla="val 192"/>
                <a:gd name="f148" fmla="val 59"/>
                <a:gd name="f149" fmla="val 197"/>
                <a:gd name="f150" fmla="val 203"/>
                <a:gd name="f151" fmla="val 88"/>
                <a:gd name="f152" fmla="val 204"/>
                <a:gd name="f153" fmla="val 89"/>
                <a:gd name="f154" fmla="val 90"/>
                <a:gd name="f155" fmla="val 213"/>
                <a:gd name="f156" fmla="val 129"/>
                <a:gd name="f157" fmla="val 217"/>
                <a:gd name="f158" fmla="val 149"/>
                <a:gd name="f159" fmla="val 222"/>
                <a:gd name="f160" fmla="val 154"/>
                <a:gd name="f161" fmla="val 225"/>
                <a:gd name="f162" fmla="val 161"/>
                <a:gd name="f163" fmla="val 223"/>
                <a:gd name="f164" fmla="val 167"/>
                <a:gd name="f165" fmla="val 170"/>
                <a:gd name="f166" fmla="val 226"/>
                <a:gd name="f167" fmla="val 174"/>
                <a:gd name="f168" fmla="val 228"/>
                <a:gd name="f169" fmla="val 178"/>
                <a:gd name="f170" fmla="val 229"/>
                <a:gd name="f171" fmla="val 179"/>
                <a:gd name="f172" fmla="val 182"/>
                <a:gd name="f173" fmla="val 230"/>
                <a:gd name="f174" fmla="val 231"/>
                <a:gd name="f175" fmla="val 188"/>
                <a:gd name="f176" fmla="val 232"/>
                <a:gd name="f177" fmla="val 189"/>
                <a:gd name="f178" fmla="val 235"/>
                <a:gd name="f179" fmla="val 237"/>
                <a:gd name="f180" fmla="val 240"/>
                <a:gd name="f181" fmla="val 243"/>
                <a:gd name="f182" fmla="val 247"/>
                <a:gd name="f183" fmla="val 248"/>
                <a:gd name="f184" fmla="val 250"/>
                <a:gd name="f185" fmla="val 186"/>
                <a:gd name="f186" fmla="val 249"/>
                <a:gd name="f187" fmla="val 171"/>
                <a:gd name="f188" fmla="val 238"/>
                <a:gd name="f189" fmla="val 152"/>
                <a:gd name="f190" fmla="val 142"/>
                <a:gd name="f191" fmla="val 233"/>
                <a:gd name="f192" fmla="val 132"/>
                <a:gd name="f193" fmla="val 123"/>
                <a:gd name="f194" fmla="val 113"/>
                <a:gd name="f195" fmla="val 103"/>
                <a:gd name="f196" fmla="val 220"/>
                <a:gd name="f197" fmla="val 93"/>
                <a:gd name="f198" fmla="val 218"/>
                <a:gd name="f199" fmla="val 212"/>
                <a:gd name="f200" fmla="val 60"/>
                <a:gd name="f201" fmla="val 209"/>
                <a:gd name="f202" fmla="val 53"/>
                <a:gd name="f203" fmla="val 40"/>
                <a:gd name="f204" fmla="val 205"/>
                <a:gd name="f205" fmla="val 206"/>
                <a:gd name="f206" fmla="val 200"/>
                <a:gd name="f207" fmla="val 24"/>
                <a:gd name="f208" fmla="val 196"/>
                <a:gd name="f209" fmla="val 194"/>
                <a:gd name="f210" fmla="val 195"/>
                <a:gd name="f211" fmla="val 202"/>
                <a:gd name="f212" fmla="val 208"/>
                <a:gd name="f213" fmla="val 227"/>
                <a:gd name="f214" fmla="val 239"/>
                <a:gd name="f215" fmla="val 245"/>
                <a:gd name="f216" fmla="val 251"/>
                <a:gd name="f217" fmla="val 271"/>
                <a:gd name="f218" fmla="val 291"/>
                <a:gd name="f219" fmla="val 312"/>
                <a:gd name="f220" fmla="val 326"/>
                <a:gd name="f221" fmla="val 340"/>
                <a:gd name="f222" fmla="val 354"/>
                <a:gd name="f223" fmla="val 365"/>
                <a:gd name="f224" fmla="val 23"/>
                <a:gd name="f225" fmla="val 389"/>
                <a:gd name="f226" fmla="val 26"/>
                <a:gd name="f227" fmla="val 399"/>
                <a:gd name="f228" fmla="val 417"/>
                <a:gd name="f229" fmla="val 429"/>
                <a:gd name="f230" fmla="val 441"/>
                <a:gd name="f231" fmla="val 440"/>
                <a:gd name="f232" fmla="val 439"/>
                <a:gd name="f233" fmla="val 438"/>
                <a:gd name="f234" fmla="val 427"/>
                <a:gd name="f235" fmla="val 34"/>
                <a:gd name="f236" fmla="val 419"/>
                <a:gd name="f237" fmla="val 410"/>
                <a:gd name="f238" fmla="val 42"/>
                <a:gd name="f239" fmla="val 52"/>
                <a:gd name="f240" fmla="val 401"/>
                <a:gd name="f241" fmla="val 58"/>
                <a:gd name="f242" fmla="val 391"/>
                <a:gd name="f243" fmla="val 386"/>
                <a:gd name="f244" fmla="val 384"/>
                <a:gd name="f245" fmla="val 383"/>
                <a:gd name="f246" fmla="val 378"/>
                <a:gd name="f247" fmla="val 62"/>
                <a:gd name="f248" fmla="val 375"/>
                <a:gd name="f249" fmla="val 66"/>
                <a:gd name="f250" fmla="val 68"/>
                <a:gd name="f251" fmla="val 69"/>
                <a:gd name="f252" fmla="val 373"/>
                <a:gd name="f253" fmla="val 370"/>
                <a:gd name="f254" fmla="val 367"/>
                <a:gd name="f255" fmla="val 362"/>
                <a:gd name="f256" fmla="val 80"/>
                <a:gd name="f257" fmla="val 368"/>
                <a:gd name="f258" fmla="val 379"/>
                <a:gd name="f259" fmla="+- 0 0 -90"/>
                <a:gd name="f260" fmla="*/ f4 1 191"/>
                <a:gd name="f261" fmla="*/ f5 1 456"/>
                <a:gd name="f262" fmla="val f6"/>
                <a:gd name="f263" fmla="val f7"/>
                <a:gd name="f264" fmla="val f8"/>
                <a:gd name="f265" fmla="*/ f259 f0 1"/>
                <a:gd name="f266" fmla="+- f264 0 f262"/>
                <a:gd name="f267" fmla="+- f263 0 f262"/>
                <a:gd name="f268" fmla="*/ f265 1 f3"/>
                <a:gd name="f269" fmla="*/ f267 1 191"/>
                <a:gd name="f270" fmla="*/ f266 1 456"/>
                <a:gd name="f271" fmla="*/ 73 f267 1"/>
                <a:gd name="f272" fmla="*/ 392 f266 1"/>
                <a:gd name="f273" fmla="*/ 67 f267 1"/>
                <a:gd name="f274" fmla="*/ 394 f266 1"/>
                <a:gd name="f275" fmla="*/ 31 f267 1"/>
                <a:gd name="f276" fmla="*/ 450 f266 1"/>
                <a:gd name="f277" fmla="*/ 20 f267 1"/>
                <a:gd name="f278" fmla="*/ 447 f266 1"/>
                <a:gd name="f279" fmla="*/ 14 f267 1"/>
                <a:gd name="f280" fmla="*/ 403 f266 1"/>
                <a:gd name="f281" fmla="*/ 7 f267 1"/>
                <a:gd name="f282" fmla="*/ 408 f266 1"/>
                <a:gd name="f283" fmla="*/ 8 f267 1"/>
                <a:gd name="f284" fmla="*/ 366 f266 1"/>
                <a:gd name="f285" fmla="*/ 11 f267 1"/>
                <a:gd name="f286" fmla="*/ 381 f266 1"/>
                <a:gd name="f287" fmla="*/ 9 f267 1"/>
                <a:gd name="f288" fmla="*/ 352 f266 1"/>
                <a:gd name="f289" fmla="*/ 5 f267 1"/>
                <a:gd name="f290" fmla="*/ 244 f266 1"/>
                <a:gd name="f291" fmla="*/ 190 f266 1"/>
                <a:gd name="f292" fmla="*/ 145 f266 1"/>
                <a:gd name="f293" fmla="*/ 33 f267 1"/>
                <a:gd name="f294" fmla="*/ 75 f266 1"/>
                <a:gd name="f295" fmla="*/ 82 f267 1"/>
                <a:gd name="f296" fmla="*/ 1 f266 1"/>
                <a:gd name="f297" fmla="*/ 85 f267 1"/>
                <a:gd name="f298" fmla="*/ 56 f267 1"/>
                <a:gd name="f299" fmla="*/ 46 f266 1"/>
                <a:gd name="f300" fmla="*/ 37 f267 1"/>
                <a:gd name="f301" fmla="*/ 81 f266 1"/>
                <a:gd name="f302" fmla="*/ 29 f267 1"/>
                <a:gd name="f303" fmla="*/ 101 f266 1"/>
                <a:gd name="f304" fmla="*/ 13 f267 1"/>
                <a:gd name="f305" fmla="*/ 156 f266 1"/>
                <a:gd name="f306" fmla="*/ 10 f267 1"/>
                <a:gd name="f307" fmla="*/ 175 f266 1"/>
                <a:gd name="f308" fmla="*/ 45 f267 1"/>
                <a:gd name="f309" fmla="*/ 192 f266 1"/>
                <a:gd name="f310" fmla="*/ 90 f267 1"/>
                <a:gd name="f311" fmla="*/ 204 f266 1"/>
                <a:gd name="f312" fmla="*/ 167 f267 1"/>
                <a:gd name="f313" fmla="*/ 224 f266 1"/>
                <a:gd name="f314" fmla="*/ 180 f267 1"/>
                <a:gd name="f315" fmla="*/ 229 f266 1"/>
                <a:gd name="f316" fmla="*/ 191 f267 1"/>
                <a:gd name="f317" fmla="*/ 237 f266 1"/>
                <a:gd name="f318" fmla="*/ 188 f267 1"/>
                <a:gd name="f319" fmla="*/ 250 f266 1"/>
                <a:gd name="f320" fmla="*/ 163 f267 1"/>
                <a:gd name="f321" fmla="*/ 103 f267 1"/>
                <a:gd name="f322" fmla="*/ 222 f266 1"/>
                <a:gd name="f323" fmla="*/ 212 f266 1"/>
                <a:gd name="f324" fmla="*/ 40 f267 1"/>
                <a:gd name="f325" fmla="*/ 205 f266 1"/>
                <a:gd name="f326" fmla="*/ 24 f267 1"/>
                <a:gd name="f327" fmla="*/ 196 f266 1"/>
                <a:gd name="f328" fmla="*/ 17 f267 1"/>
                <a:gd name="f329" fmla="*/ 208 f266 1"/>
                <a:gd name="f330" fmla="*/ 18 f267 1"/>
                <a:gd name="f331" fmla="*/ 234 f266 1"/>
                <a:gd name="f332" fmla="*/ 312 f266 1"/>
                <a:gd name="f333" fmla="*/ 22 f267 1"/>
                <a:gd name="f334" fmla="*/ 389 f266 1"/>
                <a:gd name="f335" fmla="*/ 25 f267 1"/>
                <a:gd name="f336" fmla="*/ 27 f267 1"/>
                <a:gd name="f337" fmla="*/ 441 f266 1"/>
                <a:gd name="f338" fmla="*/ 38 f267 1"/>
                <a:gd name="f339" fmla="*/ 410 f266 1"/>
                <a:gd name="f340" fmla="*/ 58 f267 1"/>
                <a:gd name="f341" fmla="*/ 398 f266 1"/>
                <a:gd name="f342" fmla="*/ 59 f267 1"/>
                <a:gd name="f343" fmla="*/ 384 f266 1"/>
                <a:gd name="f344" fmla="*/ 64 f267 1"/>
                <a:gd name="f345" fmla="*/ 375 f266 1"/>
                <a:gd name="f346" fmla="*/ 72 f267 1"/>
                <a:gd name="f347" fmla="*/ 71 f267 1"/>
                <a:gd name="f348" fmla="*/ 365 f266 1"/>
                <a:gd name="f349" fmla="*/ 77 f267 1"/>
                <a:gd name="f350" fmla="*/ 368 f266 1"/>
                <a:gd name="f351" fmla="*/ 84 f267 1"/>
                <a:gd name="f352" fmla="*/ 380 f266 1"/>
                <a:gd name="f353" fmla="+- f268 0 f1"/>
                <a:gd name="f354" fmla="*/ f271 1 191"/>
                <a:gd name="f355" fmla="*/ f272 1 456"/>
                <a:gd name="f356" fmla="*/ f273 1 191"/>
                <a:gd name="f357" fmla="*/ f274 1 456"/>
                <a:gd name="f358" fmla="*/ f275 1 191"/>
                <a:gd name="f359" fmla="*/ f276 1 456"/>
                <a:gd name="f360" fmla="*/ f277 1 191"/>
                <a:gd name="f361" fmla="*/ f278 1 456"/>
                <a:gd name="f362" fmla="*/ f279 1 191"/>
                <a:gd name="f363" fmla="*/ f280 1 456"/>
                <a:gd name="f364" fmla="*/ f281 1 191"/>
                <a:gd name="f365" fmla="*/ f282 1 456"/>
                <a:gd name="f366" fmla="*/ f283 1 191"/>
                <a:gd name="f367" fmla="*/ f284 1 456"/>
                <a:gd name="f368" fmla="*/ f285 1 191"/>
                <a:gd name="f369" fmla="*/ f286 1 456"/>
                <a:gd name="f370" fmla="*/ f287 1 191"/>
                <a:gd name="f371" fmla="*/ f288 1 456"/>
                <a:gd name="f372" fmla="*/ f289 1 191"/>
                <a:gd name="f373" fmla="*/ f290 1 456"/>
                <a:gd name="f374" fmla="*/ f291 1 456"/>
                <a:gd name="f375" fmla="*/ f292 1 456"/>
                <a:gd name="f376" fmla="*/ f293 1 191"/>
                <a:gd name="f377" fmla="*/ f294 1 456"/>
                <a:gd name="f378" fmla="*/ f295 1 191"/>
                <a:gd name="f379" fmla="*/ f296 1 456"/>
                <a:gd name="f380" fmla="*/ f297 1 191"/>
                <a:gd name="f381" fmla="*/ f298 1 191"/>
                <a:gd name="f382" fmla="*/ f299 1 456"/>
                <a:gd name="f383" fmla="*/ f300 1 191"/>
                <a:gd name="f384" fmla="*/ f301 1 456"/>
                <a:gd name="f385" fmla="*/ f302 1 191"/>
                <a:gd name="f386" fmla="*/ f303 1 456"/>
                <a:gd name="f387" fmla="*/ f304 1 191"/>
                <a:gd name="f388" fmla="*/ f305 1 456"/>
                <a:gd name="f389" fmla="*/ f306 1 191"/>
                <a:gd name="f390" fmla="*/ f307 1 456"/>
                <a:gd name="f391" fmla="*/ f308 1 191"/>
                <a:gd name="f392" fmla="*/ f309 1 456"/>
                <a:gd name="f393" fmla="*/ f310 1 191"/>
                <a:gd name="f394" fmla="*/ f311 1 456"/>
                <a:gd name="f395" fmla="*/ f312 1 191"/>
                <a:gd name="f396" fmla="*/ f313 1 456"/>
                <a:gd name="f397" fmla="*/ f314 1 191"/>
                <a:gd name="f398" fmla="*/ f315 1 456"/>
                <a:gd name="f399" fmla="*/ f316 1 191"/>
                <a:gd name="f400" fmla="*/ f317 1 456"/>
                <a:gd name="f401" fmla="*/ f318 1 191"/>
                <a:gd name="f402" fmla="*/ f319 1 456"/>
                <a:gd name="f403" fmla="*/ f320 1 191"/>
                <a:gd name="f404" fmla="*/ f321 1 191"/>
                <a:gd name="f405" fmla="*/ f322 1 456"/>
                <a:gd name="f406" fmla="*/ f323 1 456"/>
                <a:gd name="f407" fmla="*/ f324 1 191"/>
                <a:gd name="f408" fmla="*/ f325 1 456"/>
                <a:gd name="f409" fmla="*/ f326 1 191"/>
                <a:gd name="f410" fmla="*/ f327 1 456"/>
                <a:gd name="f411" fmla="*/ f328 1 191"/>
                <a:gd name="f412" fmla="*/ f329 1 456"/>
                <a:gd name="f413" fmla="*/ f330 1 191"/>
                <a:gd name="f414" fmla="*/ f331 1 456"/>
                <a:gd name="f415" fmla="*/ f332 1 456"/>
                <a:gd name="f416" fmla="*/ f333 1 191"/>
                <a:gd name="f417" fmla="*/ f334 1 456"/>
                <a:gd name="f418" fmla="*/ f335 1 191"/>
                <a:gd name="f419" fmla="*/ f336 1 191"/>
                <a:gd name="f420" fmla="*/ f337 1 456"/>
                <a:gd name="f421" fmla="*/ f338 1 191"/>
                <a:gd name="f422" fmla="*/ f339 1 456"/>
                <a:gd name="f423" fmla="*/ f340 1 191"/>
                <a:gd name="f424" fmla="*/ f341 1 456"/>
                <a:gd name="f425" fmla="*/ f342 1 191"/>
                <a:gd name="f426" fmla="*/ f343 1 456"/>
                <a:gd name="f427" fmla="*/ f344 1 191"/>
                <a:gd name="f428" fmla="*/ f345 1 456"/>
                <a:gd name="f429" fmla="*/ f346 1 191"/>
                <a:gd name="f430" fmla="*/ f347 1 191"/>
                <a:gd name="f431" fmla="*/ f348 1 456"/>
                <a:gd name="f432" fmla="*/ f349 1 191"/>
                <a:gd name="f433" fmla="*/ f350 1 456"/>
                <a:gd name="f434" fmla="*/ f351 1 191"/>
                <a:gd name="f435" fmla="*/ f352 1 456"/>
                <a:gd name="f436" fmla="*/ 0 1 f269"/>
                <a:gd name="f437" fmla="*/ f263 1 f269"/>
                <a:gd name="f438" fmla="*/ 0 1 f270"/>
                <a:gd name="f439" fmla="*/ f264 1 f270"/>
                <a:gd name="f440" fmla="*/ f354 1 f269"/>
                <a:gd name="f441" fmla="*/ f355 1 f270"/>
                <a:gd name="f442" fmla="*/ f356 1 f269"/>
                <a:gd name="f443" fmla="*/ f357 1 f270"/>
                <a:gd name="f444" fmla="*/ f358 1 f269"/>
                <a:gd name="f445" fmla="*/ f359 1 f270"/>
                <a:gd name="f446" fmla="*/ f360 1 f269"/>
                <a:gd name="f447" fmla="*/ f361 1 f270"/>
                <a:gd name="f448" fmla="*/ f362 1 f269"/>
                <a:gd name="f449" fmla="*/ f363 1 f270"/>
                <a:gd name="f450" fmla="*/ f364 1 f269"/>
                <a:gd name="f451" fmla="*/ f365 1 f270"/>
                <a:gd name="f452" fmla="*/ f366 1 f269"/>
                <a:gd name="f453" fmla="*/ f367 1 f270"/>
                <a:gd name="f454" fmla="*/ f368 1 f269"/>
                <a:gd name="f455" fmla="*/ f369 1 f270"/>
                <a:gd name="f456" fmla="*/ f370 1 f269"/>
                <a:gd name="f457" fmla="*/ f371 1 f270"/>
                <a:gd name="f458" fmla="*/ f372 1 f269"/>
                <a:gd name="f459" fmla="*/ f373 1 f270"/>
                <a:gd name="f460" fmla="*/ f374 1 f270"/>
                <a:gd name="f461" fmla="*/ f375 1 f270"/>
                <a:gd name="f462" fmla="*/ f376 1 f269"/>
                <a:gd name="f463" fmla="*/ f377 1 f270"/>
                <a:gd name="f464" fmla="*/ f378 1 f269"/>
                <a:gd name="f465" fmla="*/ f379 1 f270"/>
                <a:gd name="f466" fmla="*/ f380 1 f269"/>
                <a:gd name="f467" fmla="*/ f381 1 f269"/>
                <a:gd name="f468" fmla="*/ f382 1 f270"/>
                <a:gd name="f469" fmla="*/ f383 1 f269"/>
                <a:gd name="f470" fmla="*/ f384 1 f270"/>
                <a:gd name="f471" fmla="*/ f385 1 f269"/>
                <a:gd name="f472" fmla="*/ f386 1 f270"/>
                <a:gd name="f473" fmla="*/ f387 1 f269"/>
                <a:gd name="f474" fmla="*/ f388 1 f270"/>
                <a:gd name="f475" fmla="*/ f389 1 f269"/>
                <a:gd name="f476" fmla="*/ f390 1 f270"/>
                <a:gd name="f477" fmla="*/ f391 1 f269"/>
                <a:gd name="f478" fmla="*/ f392 1 f270"/>
                <a:gd name="f479" fmla="*/ f393 1 f269"/>
                <a:gd name="f480" fmla="*/ f394 1 f270"/>
                <a:gd name="f481" fmla="*/ f395 1 f269"/>
                <a:gd name="f482" fmla="*/ f396 1 f270"/>
                <a:gd name="f483" fmla="*/ f397 1 f269"/>
                <a:gd name="f484" fmla="*/ f398 1 f270"/>
                <a:gd name="f485" fmla="*/ f399 1 f269"/>
                <a:gd name="f486" fmla="*/ f400 1 f270"/>
                <a:gd name="f487" fmla="*/ f401 1 f269"/>
                <a:gd name="f488" fmla="*/ f402 1 f270"/>
                <a:gd name="f489" fmla="*/ f403 1 f269"/>
                <a:gd name="f490" fmla="*/ f404 1 f269"/>
                <a:gd name="f491" fmla="*/ f405 1 f270"/>
                <a:gd name="f492" fmla="*/ f406 1 f270"/>
                <a:gd name="f493" fmla="*/ f407 1 f269"/>
                <a:gd name="f494" fmla="*/ f408 1 f270"/>
                <a:gd name="f495" fmla="*/ f409 1 f269"/>
                <a:gd name="f496" fmla="*/ f410 1 f270"/>
                <a:gd name="f497" fmla="*/ f411 1 f269"/>
                <a:gd name="f498" fmla="*/ f412 1 f270"/>
                <a:gd name="f499" fmla="*/ f413 1 f269"/>
                <a:gd name="f500" fmla="*/ f414 1 f270"/>
                <a:gd name="f501" fmla="*/ f415 1 f270"/>
                <a:gd name="f502" fmla="*/ f416 1 f269"/>
                <a:gd name="f503" fmla="*/ f417 1 f270"/>
                <a:gd name="f504" fmla="*/ f418 1 f269"/>
                <a:gd name="f505" fmla="*/ f419 1 f269"/>
                <a:gd name="f506" fmla="*/ f420 1 f270"/>
                <a:gd name="f507" fmla="*/ f421 1 f269"/>
                <a:gd name="f508" fmla="*/ f422 1 f270"/>
                <a:gd name="f509" fmla="*/ f423 1 f269"/>
                <a:gd name="f510" fmla="*/ f424 1 f270"/>
                <a:gd name="f511" fmla="*/ f425 1 f269"/>
                <a:gd name="f512" fmla="*/ f426 1 f270"/>
                <a:gd name="f513" fmla="*/ f427 1 f269"/>
                <a:gd name="f514" fmla="*/ f428 1 f270"/>
                <a:gd name="f515" fmla="*/ f429 1 f269"/>
                <a:gd name="f516" fmla="*/ f430 1 f269"/>
                <a:gd name="f517" fmla="*/ f431 1 f270"/>
                <a:gd name="f518" fmla="*/ f432 1 f269"/>
                <a:gd name="f519" fmla="*/ f433 1 f270"/>
                <a:gd name="f520" fmla="*/ f434 1 f269"/>
                <a:gd name="f521" fmla="*/ f435 1 f270"/>
                <a:gd name="f522" fmla="*/ f436 f260 1"/>
                <a:gd name="f523" fmla="*/ f437 f260 1"/>
                <a:gd name="f524" fmla="*/ f439 f261 1"/>
                <a:gd name="f525" fmla="*/ f438 f261 1"/>
                <a:gd name="f526" fmla="*/ f440 f260 1"/>
                <a:gd name="f527" fmla="*/ f441 f261 1"/>
                <a:gd name="f528" fmla="*/ f442 f260 1"/>
                <a:gd name="f529" fmla="*/ f443 f261 1"/>
                <a:gd name="f530" fmla="*/ f444 f260 1"/>
                <a:gd name="f531" fmla="*/ f445 f261 1"/>
                <a:gd name="f532" fmla="*/ f446 f260 1"/>
                <a:gd name="f533" fmla="*/ f447 f261 1"/>
                <a:gd name="f534" fmla="*/ f448 f260 1"/>
                <a:gd name="f535" fmla="*/ f449 f261 1"/>
                <a:gd name="f536" fmla="*/ f450 f260 1"/>
                <a:gd name="f537" fmla="*/ f451 f261 1"/>
                <a:gd name="f538" fmla="*/ f452 f260 1"/>
                <a:gd name="f539" fmla="*/ f453 f261 1"/>
                <a:gd name="f540" fmla="*/ f454 f260 1"/>
                <a:gd name="f541" fmla="*/ f455 f261 1"/>
                <a:gd name="f542" fmla="*/ f456 f260 1"/>
                <a:gd name="f543" fmla="*/ f457 f261 1"/>
                <a:gd name="f544" fmla="*/ f458 f260 1"/>
                <a:gd name="f545" fmla="*/ f459 f261 1"/>
                <a:gd name="f546" fmla="*/ f460 f261 1"/>
                <a:gd name="f547" fmla="*/ f461 f261 1"/>
                <a:gd name="f548" fmla="*/ f462 f260 1"/>
                <a:gd name="f549" fmla="*/ f463 f261 1"/>
                <a:gd name="f550" fmla="*/ f464 f260 1"/>
                <a:gd name="f551" fmla="*/ f465 f261 1"/>
                <a:gd name="f552" fmla="*/ f466 f260 1"/>
                <a:gd name="f553" fmla="*/ f467 f260 1"/>
                <a:gd name="f554" fmla="*/ f468 f261 1"/>
                <a:gd name="f555" fmla="*/ f469 f260 1"/>
                <a:gd name="f556" fmla="*/ f470 f261 1"/>
                <a:gd name="f557" fmla="*/ f471 f260 1"/>
                <a:gd name="f558" fmla="*/ f472 f261 1"/>
                <a:gd name="f559" fmla="*/ f473 f260 1"/>
                <a:gd name="f560" fmla="*/ f474 f261 1"/>
                <a:gd name="f561" fmla="*/ f475 f260 1"/>
                <a:gd name="f562" fmla="*/ f476 f261 1"/>
                <a:gd name="f563" fmla="*/ f477 f260 1"/>
                <a:gd name="f564" fmla="*/ f478 f261 1"/>
                <a:gd name="f565" fmla="*/ f479 f260 1"/>
                <a:gd name="f566" fmla="*/ f480 f261 1"/>
                <a:gd name="f567" fmla="*/ f481 f260 1"/>
                <a:gd name="f568" fmla="*/ f482 f261 1"/>
                <a:gd name="f569" fmla="*/ f483 f260 1"/>
                <a:gd name="f570" fmla="*/ f484 f261 1"/>
                <a:gd name="f571" fmla="*/ f485 f260 1"/>
                <a:gd name="f572" fmla="*/ f486 f261 1"/>
                <a:gd name="f573" fmla="*/ f487 f260 1"/>
                <a:gd name="f574" fmla="*/ f488 f261 1"/>
                <a:gd name="f575" fmla="*/ f489 f260 1"/>
                <a:gd name="f576" fmla="*/ f490 f260 1"/>
                <a:gd name="f577" fmla="*/ f491 f261 1"/>
                <a:gd name="f578" fmla="*/ f492 f261 1"/>
                <a:gd name="f579" fmla="*/ f493 f260 1"/>
                <a:gd name="f580" fmla="*/ f494 f261 1"/>
                <a:gd name="f581" fmla="*/ f495 f260 1"/>
                <a:gd name="f582" fmla="*/ f496 f261 1"/>
                <a:gd name="f583" fmla="*/ f497 f260 1"/>
                <a:gd name="f584" fmla="*/ f498 f261 1"/>
                <a:gd name="f585" fmla="*/ f499 f260 1"/>
                <a:gd name="f586" fmla="*/ f500 f261 1"/>
                <a:gd name="f587" fmla="*/ f501 f261 1"/>
                <a:gd name="f588" fmla="*/ f502 f260 1"/>
                <a:gd name="f589" fmla="*/ f503 f261 1"/>
                <a:gd name="f590" fmla="*/ f504 f260 1"/>
                <a:gd name="f591" fmla="*/ f505 f260 1"/>
                <a:gd name="f592" fmla="*/ f506 f261 1"/>
                <a:gd name="f593" fmla="*/ f507 f260 1"/>
                <a:gd name="f594" fmla="*/ f508 f261 1"/>
                <a:gd name="f595" fmla="*/ f509 f260 1"/>
                <a:gd name="f596" fmla="*/ f510 f261 1"/>
                <a:gd name="f597" fmla="*/ f511 f260 1"/>
                <a:gd name="f598" fmla="*/ f512 f261 1"/>
                <a:gd name="f599" fmla="*/ f513 f260 1"/>
                <a:gd name="f600" fmla="*/ f514 f261 1"/>
                <a:gd name="f601" fmla="*/ f515 f260 1"/>
                <a:gd name="f602" fmla="*/ f516 f260 1"/>
                <a:gd name="f603" fmla="*/ f517 f261 1"/>
                <a:gd name="f604" fmla="*/ f518 f260 1"/>
                <a:gd name="f605" fmla="*/ f519 f261 1"/>
                <a:gd name="f606" fmla="*/ f520 f260 1"/>
                <a:gd name="f607" fmla="*/ f521 f2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3">
                  <a:pos x="f526" y="f527"/>
                </a:cxn>
                <a:cxn ang="f353">
                  <a:pos x="f528" y="f529"/>
                </a:cxn>
                <a:cxn ang="f353">
                  <a:pos x="f530" y="f531"/>
                </a:cxn>
                <a:cxn ang="f353">
                  <a:pos x="f532" y="f533"/>
                </a:cxn>
                <a:cxn ang="f353">
                  <a:pos x="f534" y="f535"/>
                </a:cxn>
                <a:cxn ang="f353">
                  <a:pos x="f536" y="f537"/>
                </a:cxn>
                <a:cxn ang="f353">
                  <a:pos x="f538" y="f539"/>
                </a:cxn>
                <a:cxn ang="f353">
                  <a:pos x="f540" y="f541"/>
                </a:cxn>
                <a:cxn ang="f353">
                  <a:pos x="f542" y="f543"/>
                </a:cxn>
                <a:cxn ang="f353">
                  <a:pos x="f544" y="f545"/>
                </a:cxn>
                <a:cxn ang="f353">
                  <a:pos x="f536" y="f546"/>
                </a:cxn>
                <a:cxn ang="f353">
                  <a:pos x="f542" y="f547"/>
                </a:cxn>
                <a:cxn ang="f353">
                  <a:pos x="f548" y="f549"/>
                </a:cxn>
                <a:cxn ang="f353">
                  <a:pos x="f550" y="f551"/>
                </a:cxn>
                <a:cxn ang="f353">
                  <a:pos x="f552" y="f551"/>
                </a:cxn>
                <a:cxn ang="f353">
                  <a:pos x="f553" y="f554"/>
                </a:cxn>
                <a:cxn ang="f353">
                  <a:pos x="f555" y="f556"/>
                </a:cxn>
                <a:cxn ang="f353">
                  <a:pos x="f557" y="f558"/>
                </a:cxn>
                <a:cxn ang="f353">
                  <a:pos x="f559" y="f560"/>
                </a:cxn>
                <a:cxn ang="f353">
                  <a:pos x="f561" y="f562"/>
                </a:cxn>
                <a:cxn ang="f353">
                  <a:pos x="f563" y="f564"/>
                </a:cxn>
                <a:cxn ang="f353">
                  <a:pos x="f565" y="f566"/>
                </a:cxn>
                <a:cxn ang="f353">
                  <a:pos x="f567" y="f568"/>
                </a:cxn>
                <a:cxn ang="f353">
                  <a:pos x="f569" y="f570"/>
                </a:cxn>
                <a:cxn ang="f353">
                  <a:pos x="f571" y="f572"/>
                </a:cxn>
                <a:cxn ang="f353">
                  <a:pos x="f573" y="f574"/>
                </a:cxn>
                <a:cxn ang="f353">
                  <a:pos x="f575" y="f572"/>
                </a:cxn>
                <a:cxn ang="f353">
                  <a:pos x="f576" y="f577"/>
                </a:cxn>
                <a:cxn ang="f353">
                  <a:pos x="f528" y="f578"/>
                </a:cxn>
                <a:cxn ang="f353">
                  <a:pos x="f579" y="f580"/>
                </a:cxn>
                <a:cxn ang="f353">
                  <a:pos x="f581" y="f582"/>
                </a:cxn>
                <a:cxn ang="f353">
                  <a:pos x="f583" y="f584"/>
                </a:cxn>
                <a:cxn ang="f353">
                  <a:pos x="f585" y="f586"/>
                </a:cxn>
                <a:cxn ang="f353">
                  <a:pos x="f583" y="f587"/>
                </a:cxn>
                <a:cxn ang="f353">
                  <a:pos x="f588" y="f589"/>
                </a:cxn>
                <a:cxn ang="f353">
                  <a:pos x="f590" y="f535"/>
                </a:cxn>
                <a:cxn ang="f353">
                  <a:pos x="f591" y="f592"/>
                </a:cxn>
                <a:cxn ang="f353">
                  <a:pos x="f593" y="f594"/>
                </a:cxn>
                <a:cxn ang="f353">
                  <a:pos x="f595" y="f596"/>
                </a:cxn>
                <a:cxn ang="f353">
                  <a:pos x="f597" y="f598"/>
                </a:cxn>
                <a:cxn ang="f353">
                  <a:pos x="f599" y="f600"/>
                </a:cxn>
                <a:cxn ang="f353">
                  <a:pos x="f601" y="f598"/>
                </a:cxn>
                <a:cxn ang="f353">
                  <a:pos x="f602" y="f603"/>
                </a:cxn>
                <a:cxn ang="f353">
                  <a:pos x="f604" y="f605"/>
                </a:cxn>
                <a:cxn ang="f353">
                  <a:pos x="f606" y="f607"/>
                </a:cxn>
              </a:cxnLst>
              <a:rect l="f522" t="f525" r="f523" b="f524"/>
              <a:pathLst>
                <a:path w="191" h="456">
                  <a:moveTo>
                    <a:pt x="f9" y="f10"/>
                  </a:move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19"/>
                    <a:pt x="f25" y="f17"/>
                  </a:cubicBezTo>
                  <a:cubicBezTo>
                    <a:pt x="f1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8"/>
                    <a:pt x="f40" y="f41"/>
                  </a:cubicBezTo>
                  <a:cubicBezTo>
                    <a:pt x="f4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1" y="f26"/>
                    <a:pt x="f51" y="f53"/>
                    <a:pt x="f54" y="f55"/>
                  </a:cubicBezTo>
                  <a:cubicBezTo>
                    <a:pt x="f56" y="f55"/>
                    <a:pt x="f57" y="f58"/>
                    <a:pt x="f59" y="f26"/>
                  </a:cubicBezTo>
                  <a:cubicBezTo>
                    <a:pt x="f60" y="f61"/>
                    <a:pt x="f62" y="f52"/>
                    <a:pt x="f63" y="f52"/>
                  </a:cubicBezTo>
                  <a:cubicBezTo>
                    <a:pt x="f64" y="f15"/>
                    <a:pt x="f65" y="f66"/>
                    <a:pt x="f67" y="f68"/>
                  </a:cubicBezTo>
                  <a:cubicBezTo>
                    <a:pt x="f62" y="f68"/>
                    <a:pt x="f62" y="f69"/>
                    <a:pt x="f62" y="f70"/>
                  </a:cubicBezTo>
                  <a:cubicBezTo>
                    <a:pt x="f60" y="f71"/>
                    <a:pt x="f59" y="f72"/>
                    <a:pt x="f59" y="f10"/>
                  </a:cubicBezTo>
                  <a:cubicBezTo>
                    <a:pt x="f59" y="f73"/>
                    <a:pt x="f56" y="f10"/>
                    <a:pt x="f57" y="f74"/>
                  </a:cubicBezTo>
                  <a:cubicBezTo>
                    <a:pt x="f59" y="f74"/>
                    <a:pt x="f59" y="f74"/>
                    <a:pt x="f59" y="f10"/>
                  </a:cubicBezTo>
                  <a:cubicBezTo>
                    <a:pt x="f62" y="f71"/>
                    <a:pt x="f60" y="f68"/>
                    <a:pt x="f60" y="f75"/>
                  </a:cubicBezTo>
                  <a:cubicBezTo>
                    <a:pt x="f60" y="f76"/>
                    <a:pt x="f62" y="f77"/>
                    <a:pt x="f63" y="f78"/>
                  </a:cubicBezTo>
                  <a:cubicBezTo>
                    <a:pt x="f63" y="f79"/>
                    <a:pt x="f64" y="f80"/>
                    <a:pt x="f81" y="f82"/>
                  </a:cubicBezTo>
                  <a:cubicBezTo>
                    <a:pt x="f67" y="f83"/>
                    <a:pt x="f64" y="f84"/>
                    <a:pt x="f63" y="f85"/>
                  </a:cubicBezTo>
                  <a:cubicBezTo>
                    <a:pt x="f63" y="f86"/>
                    <a:pt x="f63" y="f87"/>
                    <a:pt x="f63" y="f88"/>
                  </a:cubicBezTo>
                  <a:cubicBezTo>
                    <a:pt x="f89" y="f90"/>
                    <a:pt x="f81" y="f87"/>
                    <a:pt x="f6" y="f87"/>
                  </a:cubicBezTo>
                  <a:cubicBezTo>
                    <a:pt x="f91" y="f92"/>
                    <a:pt x="f67" y="f93"/>
                    <a:pt x="f60" y="f94"/>
                  </a:cubicBezTo>
                  <a:cubicBezTo>
                    <a:pt x="f56" y="f95"/>
                    <a:pt x="f96" y="f97"/>
                    <a:pt x="f47" y="f98"/>
                  </a:cubicBezTo>
                  <a:cubicBezTo>
                    <a:pt x="f99" y="f100"/>
                    <a:pt x="f101" y="f102"/>
                    <a:pt x="f103" y="f18"/>
                  </a:cubicBezTo>
                  <a:cubicBezTo>
                    <a:pt x="f104" y="f27"/>
                    <a:pt x="f105" y="f106"/>
                    <a:pt x="f107" y="f103"/>
                  </a:cubicBezTo>
                  <a:cubicBezTo>
                    <a:pt x="f108" y="f99"/>
                    <a:pt x="f14" y="f56"/>
                    <a:pt x="f109" y="f91"/>
                  </a:cubicBezTo>
                  <a:cubicBezTo>
                    <a:pt x="f109" y="f91"/>
                    <a:pt x="f110" y="f91"/>
                    <a:pt x="f9" y="f6"/>
                  </a:cubicBezTo>
                  <a:cubicBezTo>
                    <a:pt x="f111" y="f91"/>
                    <a:pt x="f111" y="f91"/>
                    <a:pt x="f111" y="f91"/>
                  </a:cubicBezTo>
                  <a:cubicBezTo>
                    <a:pt x="f9" y="f60"/>
                    <a:pt x="f112" y="f54"/>
                    <a:pt x="f20" y="f47"/>
                  </a:cubicBezTo>
                  <a:cubicBezTo>
                    <a:pt x="f25" y="f101"/>
                    <a:pt x="f113" y="f114"/>
                    <a:pt x="f115" y="f116"/>
                  </a:cubicBezTo>
                  <a:cubicBezTo>
                    <a:pt x="f117" y="f118"/>
                    <a:pt x="f106" y="f113"/>
                    <a:pt x="f104" y="f22"/>
                  </a:cubicBezTo>
                  <a:cubicBezTo>
                    <a:pt x="f119" y="f20"/>
                    <a:pt x="f114" y="f120"/>
                    <a:pt x="f33" y="f12"/>
                  </a:cubicBezTo>
                  <a:cubicBezTo>
                    <a:pt x="f121" y="f102"/>
                    <a:pt x="f122" y="f123"/>
                    <a:pt x="f35" y="f124"/>
                  </a:cubicBezTo>
                  <a:cubicBezTo>
                    <a:pt x="f37" y="f125"/>
                    <a:pt x="f39" y="f126"/>
                    <a:pt x="f39" y="f127"/>
                  </a:cubicBezTo>
                  <a:cubicBezTo>
                    <a:pt x="f39" y="f128"/>
                    <a:pt x="f129" y="f130"/>
                    <a:pt x="f101" y="f131"/>
                  </a:cubicBezTo>
                  <a:cubicBezTo>
                    <a:pt x="f47" y="f132"/>
                    <a:pt x="f96" y="f133"/>
                    <a:pt x="f134" y="f135"/>
                  </a:cubicBezTo>
                  <a:cubicBezTo>
                    <a:pt x="f134" y="f136"/>
                    <a:pt x="f56" y="f137"/>
                    <a:pt x="f134" y="f138"/>
                  </a:cubicBezTo>
                  <a:cubicBezTo>
                    <a:pt x="f139" y="f140"/>
                    <a:pt x="f54" y="f141"/>
                    <a:pt x="f59" y="f142"/>
                  </a:cubicBezTo>
                  <a:cubicBezTo>
                    <a:pt x="f45" y="f143"/>
                    <a:pt x="f103" y="f144"/>
                    <a:pt x="f145" y="f7"/>
                  </a:cubicBezTo>
                  <a:cubicBezTo>
                    <a:pt x="f146" y="f7"/>
                    <a:pt x="f31" y="f7"/>
                    <a:pt x="f31" y="f147"/>
                  </a:cubicBezTo>
                  <a:cubicBezTo>
                    <a:pt x="f148" y="f149"/>
                    <a:pt x="f14" y="f150"/>
                    <a:pt x="f151" y="f150"/>
                  </a:cubicBezTo>
                  <a:cubicBezTo>
                    <a:pt x="f151" y="f152"/>
                    <a:pt x="f153" y="f152"/>
                    <a:pt x="f154" y="f152"/>
                  </a:cubicBezTo>
                  <a:cubicBezTo>
                    <a:pt x="f131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8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69" y="f170"/>
                    <a:pt x="f171" y="f170"/>
                    <a:pt x="f3" y="f170"/>
                  </a:cubicBezTo>
                  <a:cubicBezTo>
                    <a:pt x="f172" y="f173"/>
                    <a:pt x="f144" y="f174"/>
                    <a:pt x="f175" y="f176"/>
                  </a:cubicBezTo>
                  <a:cubicBezTo>
                    <a:pt x="f177" y="f83"/>
                    <a:pt x="f7" y="f178"/>
                    <a:pt x="f7" y="f179"/>
                  </a:cubicBezTo>
                  <a:cubicBezTo>
                    <a:pt x="f88" y="f180"/>
                    <a:pt x="f177" y="f181"/>
                    <a:pt x="f88" y="f182"/>
                  </a:cubicBezTo>
                  <a:cubicBezTo>
                    <a:pt x="f88" y="f183"/>
                    <a:pt x="f177" y="f184"/>
                    <a:pt x="f175" y="f184"/>
                  </a:cubicBezTo>
                  <a:cubicBezTo>
                    <a:pt x="f185" y="f184"/>
                    <a:pt x="f144" y="f186"/>
                    <a:pt x="f144" y="f183"/>
                  </a:cubicBezTo>
                  <a:cubicBezTo>
                    <a:pt x="f172" y="f179"/>
                    <a:pt x="f187" y="f188"/>
                    <a:pt x="f93" y="f179"/>
                  </a:cubicBezTo>
                  <a:cubicBezTo>
                    <a:pt x="f189" y="f178"/>
                    <a:pt x="f190" y="f191"/>
                    <a:pt x="f192" y="f168"/>
                  </a:cubicBezTo>
                  <a:cubicBezTo>
                    <a:pt x="f193" y="f163"/>
                    <a:pt x="f194" y="f159"/>
                    <a:pt x="f195" y="f159"/>
                  </a:cubicBezTo>
                  <a:cubicBezTo>
                    <a:pt x="f126" y="f159"/>
                    <a:pt x="f125" y="f196"/>
                    <a:pt x="f197" y="f198"/>
                  </a:cubicBezTo>
                  <a:cubicBezTo>
                    <a:pt x="f111" y="f155"/>
                    <a:pt x="f112" y="f86"/>
                    <a:pt x="f25" y="f199"/>
                  </a:cubicBezTo>
                  <a:cubicBezTo>
                    <a:pt x="f113" y="f85"/>
                    <a:pt x="f200" y="f199"/>
                    <a:pt x="f107" y="f201"/>
                  </a:cubicBezTo>
                  <a:cubicBezTo>
                    <a:pt x="f202" y="f152"/>
                    <a:pt x="f106" y="f150"/>
                    <a:pt x="f203" y="f204"/>
                  </a:cubicBezTo>
                  <a:cubicBezTo>
                    <a:pt x="f33" y="f205"/>
                    <a:pt x="f122" y="f204"/>
                    <a:pt x="f103" y="f150"/>
                  </a:cubicBezTo>
                  <a:cubicBezTo>
                    <a:pt x="f37" y="f206"/>
                    <a:pt x="f101" y="f87"/>
                    <a:pt x="f207" y="f208"/>
                  </a:cubicBezTo>
                  <a:cubicBezTo>
                    <a:pt x="f42" y="f209"/>
                    <a:pt x="f47" y="f210"/>
                    <a:pt x="f49" y="f87"/>
                  </a:cubicBezTo>
                  <a:cubicBezTo>
                    <a:pt x="f139" y="f211"/>
                    <a:pt x="f139" y="f204"/>
                    <a:pt x="f139" y="f212"/>
                  </a:cubicBezTo>
                  <a:cubicBezTo>
                    <a:pt x="f139" y="f155"/>
                    <a:pt x="f139" y="f198"/>
                    <a:pt x="f51" y="f84"/>
                  </a:cubicBezTo>
                  <a:cubicBezTo>
                    <a:pt x="f96" y="f213"/>
                    <a:pt x="f51" y="f174"/>
                    <a:pt x="f49" y="f83"/>
                  </a:cubicBezTo>
                  <a:cubicBezTo>
                    <a:pt x="f42" y="f214"/>
                    <a:pt x="f42" y="f215"/>
                    <a:pt x="f45" y="f216"/>
                  </a:cubicBezTo>
                  <a:cubicBezTo>
                    <a:pt x="f51" y="f217"/>
                    <a:pt x="f54" y="f218"/>
                    <a:pt x="f139" y="f219"/>
                  </a:cubicBezTo>
                  <a:cubicBezTo>
                    <a:pt x="f47" y="f220"/>
                    <a:pt x="f99" y="f221"/>
                    <a:pt x="f42" y="f222"/>
                  </a:cubicBezTo>
                  <a:cubicBezTo>
                    <a:pt x="f45" y="f223"/>
                    <a:pt x="f224" y="f66"/>
                    <a:pt x="f99" y="f225"/>
                  </a:cubicBezTo>
                  <a:cubicBezTo>
                    <a:pt x="f99" y="f11"/>
                    <a:pt x="f99" y="f15"/>
                    <a:pt x="f224" y="f15"/>
                  </a:cubicBezTo>
                  <a:cubicBezTo>
                    <a:pt x="f37" y="f19"/>
                    <a:pt x="f226" y="f227"/>
                    <a:pt x="f40" y="f55"/>
                  </a:cubicBezTo>
                  <a:cubicBezTo>
                    <a:pt x="f207" y="f53"/>
                    <a:pt x="f207" y="f58"/>
                    <a:pt x="f207" y="f26"/>
                  </a:cubicBezTo>
                  <a:cubicBezTo>
                    <a:pt x="f207" y="f228"/>
                    <a:pt x="f40" y="f229"/>
                    <a:pt x="f101" y="f230"/>
                  </a:cubicBezTo>
                  <a:cubicBezTo>
                    <a:pt x="f39" y="f231"/>
                    <a:pt x="f39" y="f232"/>
                    <a:pt x="f39" y="f233"/>
                  </a:cubicBezTo>
                  <a:cubicBezTo>
                    <a:pt x="f39" y="f234"/>
                    <a:pt x="f235" y="f236"/>
                    <a:pt x="f114" y="f237"/>
                  </a:cubicBezTo>
                  <a:cubicBezTo>
                    <a:pt x="f119" y="f28"/>
                    <a:pt x="f203" y="f61"/>
                    <a:pt x="f238" y="f61"/>
                  </a:cubicBezTo>
                  <a:cubicBezTo>
                    <a:pt x="f105" y="f26"/>
                    <a:pt x="f239" y="f240"/>
                    <a:pt x="f241" y="f23"/>
                  </a:cubicBezTo>
                  <a:cubicBezTo>
                    <a:pt x="f27" y="f21"/>
                    <a:pt x="f113" y="f17"/>
                    <a:pt x="f148" y="f242"/>
                  </a:cubicBezTo>
                  <a:cubicBezTo>
                    <a:pt x="f115" y="f225"/>
                    <a:pt x="f115" y="f243"/>
                    <a:pt x="f148" y="f244"/>
                  </a:cubicBezTo>
                  <a:cubicBezTo>
                    <a:pt x="f27" y="f245"/>
                    <a:pt x="f200" y="f10"/>
                    <a:pt x="f27" y="f246"/>
                  </a:cubicBezTo>
                  <a:cubicBezTo>
                    <a:pt x="f247" y="f66"/>
                    <a:pt x="f247" y="f248"/>
                    <a:pt x="f108" y="f248"/>
                  </a:cubicBezTo>
                  <a:cubicBezTo>
                    <a:pt x="f249" y="f248"/>
                    <a:pt x="f249" y="f72"/>
                    <a:pt x="f249" y="f246"/>
                  </a:cubicBezTo>
                  <a:cubicBezTo>
                    <a:pt x="f25" y="f10"/>
                    <a:pt x="f250" y="f245"/>
                    <a:pt x="f16" y="f244"/>
                  </a:cubicBezTo>
                  <a:cubicBezTo>
                    <a:pt x="f24" y="f10"/>
                    <a:pt x="f251" y="f66"/>
                    <a:pt x="f251" y="f252"/>
                  </a:cubicBezTo>
                  <a:cubicBezTo>
                    <a:pt x="f251" y="f253"/>
                    <a:pt x="f251" y="f254"/>
                    <a:pt x="f22" y="f223"/>
                  </a:cubicBezTo>
                  <a:cubicBezTo>
                    <a:pt x="f16" y="f255"/>
                    <a:pt x="f20" y="f2"/>
                    <a:pt x="f120" y="f68"/>
                  </a:cubicBezTo>
                  <a:cubicBezTo>
                    <a:pt x="f256" y="f255"/>
                    <a:pt x="f112" y="f223"/>
                    <a:pt x="f120" y="f257"/>
                  </a:cubicBezTo>
                  <a:cubicBezTo>
                    <a:pt x="f20" y="f252"/>
                    <a:pt x="f20" y="f248"/>
                    <a:pt x="f256" y="f246"/>
                  </a:cubicBezTo>
                  <a:cubicBezTo>
                    <a:pt x="f109" y="f258"/>
                    <a:pt x="f110" y="f258"/>
                    <a:pt x="f9" y="f10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A23C6B9A-8A29-2F0E-2A41-3DA8928BD787}"/>
                </a:ext>
              </a:extLst>
            </p:cNvPr>
            <p:cNvSpPr/>
            <p:nvPr/>
          </p:nvSpPr>
          <p:spPr>
            <a:xfrm>
              <a:off x="2746372" y="2279654"/>
              <a:ext cx="279404" cy="5873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156"/>
                <a:gd name="f8" fmla="val 73"/>
                <a:gd name="f9" fmla="val 6"/>
                <a:gd name="f10" fmla="val 11"/>
                <a:gd name="f11" fmla="val 72"/>
                <a:gd name="f12" fmla="val 14"/>
                <a:gd name="f13" fmla="val 67"/>
                <a:gd name="f14" fmla="val 15"/>
                <a:gd name="f15" fmla="val 60"/>
                <a:gd name="f16" fmla="val 16"/>
                <a:gd name="f17" fmla="val 53"/>
                <a:gd name="f18" fmla="val 19"/>
                <a:gd name="f19" fmla="val 45"/>
                <a:gd name="f20" fmla="val 18"/>
                <a:gd name="f21" fmla="val 44"/>
                <a:gd name="f22" fmla="val 41"/>
                <a:gd name="f23" fmla="val 40"/>
                <a:gd name="f24" fmla="val 17"/>
                <a:gd name="f25" fmla="val 34"/>
                <a:gd name="f26" fmla="val 30"/>
                <a:gd name="f27" fmla="val 27"/>
                <a:gd name="f28" fmla="val 20"/>
                <a:gd name="f29" fmla="val 25"/>
                <a:gd name="f30" fmla="val 24"/>
                <a:gd name="f31" fmla="val 23"/>
                <a:gd name="f32" fmla="val 31"/>
                <a:gd name="f33" fmla="val 33"/>
                <a:gd name="f34" fmla="val 36"/>
                <a:gd name="f35" fmla="val 39"/>
                <a:gd name="f36" fmla="val 21"/>
                <a:gd name="f37" fmla="val 42"/>
                <a:gd name="f38" fmla="val 47"/>
                <a:gd name="f39" fmla="val 49"/>
                <a:gd name="f40" fmla="val 52"/>
                <a:gd name="f41" fmla="val 59"/>
                <a:gd name="f42" fmla="val 75"/>
                <a:gd name="f43" fmla="val 88"/>
                <a:gd name="f44" fmla="val 22"/>
                <a:gd name="f45" fmla="val 99"/>
                <a:gd name="f46" fmla="val 29"/>
                <a:gd name="f47" fmla="val 109"/>
                <a:gd name="f48" fmla="val 111"/>
                <a:gd name="f49" fmla="val 112"/>
                <a:gd name="f50" fmla="val 115"/>
                <a:gd name="f51" fmla="val 35"/>
                <a:gd name="f52" fmla="val 121"/>
                <a:gd name="f53" fmla="val 129"/>
                <a:gd name="f54" fmla="val 134"/>
                <a:gd name="f55" fmla="val 51"/>
                <a:gd name="f56" fmla="val 138"/>
                <a:gd name="f57" fmla="val 143"/>
                <a:gd name="f58" fmla="val 148"/>
                <a:gd name="f59" fmla="val 151"/>
                <a:gd name="f60" fmla="val 153"/>
                <a:gd name="f61" fmla="val 152"/>
                <a:gd name="f62" fmla="val 46"/>
                <a:gd name="f63" fmla="val 139"/>
                <a:gd name="f64" fmla="val 137"/>
                <a:gd name="f65" fmla="val 136"/>
                <a:gd name="f66" fmla="val 7"/>
                <a:gd name="f67" fmla="val 120"/>
                <a:gd name="f68" fmla="val 4"/>
                <a:gd name="f69" fmla="val 105"/>
                <a:gd name="f70" fmla="val 89"/>
                <a:gd name="f71" fmla="val 1"/>
                <a:gd name="f72" fmla="val 56"/>
                <a:gd name="f73" fmla="val 13"/>
                <a:gd name="f74" fmla="val 32"/>
                <a:gd name="f75" fmla="val 8"/>
                <a:gd name="f76" fmla="val 63"/>
                <a:gd name="f77" fmla="+- 0 0 -90"/>
                <a:gd name="f78" fmla="*/ f3 1 74"/>
                <a:gd name="f79" fmla="*/ f4 1 156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74"/>
                <a:gd name="f88" fmla="*/ f84 1 156"/>
                <a:gd name="f89" fmla="*/ 73 f85 1"/>
                <a:gd name="f90" fmla="*/ 6 f84 1"/>
                <a:gd name="f91" fmla="*/ 67 f85 1"/>
                <a:gd name="f92" fmla="*/ 15 f84 1"/>
                <a:gd name="f93" fmla="*/ 45 f85 1"/>
                <a:gd name="f94" fmla="*/ 18 f84 1"/>
                <a:gd name="f95" fmla="*/ 40 f85 1"/>
                <a:gd name="f96" fmla="*/ 17 f84 1"/>
                <a:gd name="f97" fmla="*/ 27 f85 1"/>
                <a:gd name="f98" fmla="*/ 20 f84 1"/>
                <a:gd name="f99" fmla="*/ 19 f85 1"/>
                <a:gd name="f100" fmla="*/ 30 f84 1"/>
                <a:gd name="f101" fmla="*/ 16 f85 1"/>
                <a:gd name="f102" fmla="*/ 36 f84 1"/>
                <a:gd name="f103" fmla="*/ 21 f85 1"/>
                <a:gd name="f104" fmla="*/ 39 f84 1"/>
                <a:gd name="f105" fmla="*/ 25 f85 1"/>
                <a:gd name="f106" fmla="*/ 44 f84 1"/>
                <a:gd name="f107" fmla="*/ 52 f84 1"/>
                <a:gd name="f108" fmla="*/ 75 f84 1"/>
                <a:gd name="f109" fmla="*/ 29 f85 1"/>
                <a:gd name="f110" fmla="*/ 109 f84 1"/>
                <a:gd name="f111" fmla="*/ 30 f85 1"/>
                <a:gd name="f112" fmla="*/ 115 f84 1"/>
                <a:gd name="f113" fmla="*/ 47 f85 1"/>
                <a:gd name="f114" fmla="*/ 134 f84 1"/>
                <a:gd name="f115" fmla="*/ 49 f85 1"/>
                <a:gd name="f116" fmla="*/ 148 f84 1"/>
                <a:gd name="f117" fmla="*/ 156 f84 1"/>
                <a:gd name="f118" fmla="*/ 46 f85 1"/>
                <a:gd name="f119" fmla="*/ 143 f84 1"/>
                <a:gd name="f120" fmla="*/ 39 f85 1"/>
                <a:gd name="f121" fmla="*/ 137 f84 1"/>
                <a:gd name="f122" fmla="*/ 4 f85 1"/>
                <a:gd name="f123" fmla="*/ 105 f84 1"/>
                <a:gd name="f124" fmla="*/ 56 f84 1"/>
                <a:gd name="f125" fmla="*/ 22 f85 1"/>
                <a:gd name="f126" fmla="*/ 19 f84 1"/>
                <a:gd name="f127" fmla="*/ 4 f84 1"/>
                <a:gd name="f128" fmla="+- f86 0 f1"/>
                <a:gd name="f129" fmla="*/ f89 1 74"/>
                <a:gd name="f130" fmla="*/ f90 1 156"/>
                <a:gd name="f131" fmla="*/ f91 1 74"/>
                <a:gd name="f132" fmla="*/ f92 1 156"/>
                <a:gd name="f133" fmla="*/ f93 1 74"/>
                <a:gd name="f134" fmla="*/ f94 1 156"/>
                <a:gd name="f135" fmla="*/ f95 1 74"/>
                <a:gd name="f136" fmla="*/ f96 1 156"/>
                <a:gd name="f137" fmla="*/ f97 1 74"/>
                <a:gd name="f138" fmla="*/ f98 1 156"/>
                <a:gd name="f139" fmla="*/ f99 1 74"/>
                <a:gd name="f140" fmla="*/ f100 1 156"/>
                <a:gd name="f141" fmla="*/ f101 1 74"/>
                <a:gd name="f142" fmla="*/ f102 1 156"/>
                <a:gd name="f143" fmla="*/ f103 1 74"/>
                <a:gd name="f144" fmla="*/ f104 1 156"/>
                <a:gd name="f145" fmla="*/ f105 1 74"/>
                <a:gd name="f146" fmla="*/ f106 1 156"/>
                <a:gd name="f147" fmla="*/ f107 1 156"/>
                <a:gd name="f148" fmla="*/ f108 1 156"/>
                <a:gd name="f149" fmla="*/ f109 1 74"/>
                <a:gd name="f150" fmla="*/ f110 1 156"/>
                <a:gd name="f151" fmla="*/ f111 1 74"/>
                <a:gd name="f152" fmla="*/ f112 1 156"/>
                <a:gd name="f153" fmla="*/ f113 1 74"/>
                <a:gd name="f154" fmla="*/ f114 1 156"/>
                <a:gd name="f155" fmla="*/ f115 1 74"/>
                <a:gd name="f156" fmla="*/ f116 1 156"/>
                <a:gd name="f157" fmla="*/ f117 1 156"/>
                <a:gd name="f158" fmla="*/ f118 1 74"/>
                <a:gd name="f159" fmla="*/ f119 1 156"/>
                <a:gd name="f160" fmla="*/ f120 1 74"/>
                <a:gd name="f161" fmla="*/ f121 1 156"/>
                <a:gd name="f162" fmla="*/ f122 1 74"/>
                <a:gd name="f163" fmla="*/ f123 1 156"/>
                <a:gd name="f164" fmla="*/ f124 1 156"/>
                <a:gd name="f165" fmla="*/ f125 1 74"/>
                <a:gd name="f166" fmla="*/ f126 1 156"/>
                <a:gd name="f167" fmla="*/ f127 1 156"/>
                <a:gd name="f168" fmla="*/ 0 1 f87"/>
                <a:gd name="f169" fmla="*/ f81 1 f87"/>
                <a:gd name="f170" fmla="*/ 0 1 f88"/>
                <a:gd name="f171" fmla="*/ f82 1 f88"/>
                <a:gd name="f172" fmla="*/ f129 1 f87"/>
                <a:gd name="f173" fmla="*/ f130 1 f88"/>
                <a:gd name="f174" fmla="*/ f131 1 f87"/>
                <a:gd name="f175" fmla="*/ f132 1 f88"/>
                <a:gd name="f176" fmla="*/ f133 1 f87"/>
                <a:gd name="f177" fmla="*/ f134 1 f88"/>
                <a:gd name="f178" fmla="*/ f135 1 f87"/>
                <a:gd name="f179" fmla="*/ f136 1 f88"/>
                <a:gd name="f180" fmla="*/ f137 1 f87"/>
                <a:gd name="f181" fmla="*/ f138 1 f88"/>
                <a:gd name="f182" fmla="*/ f139 1 f87"/>
                <a:gd name="f183" fmla="*/ f140 1 f88"/>
                <a:gd name="f184" fmla="*/ f141 1 f87"/>
                <a:gd name="f185" fmla="*/ f142 1 f88"/>
                <a:gd name="f186" fmla="*/ f143 1 f87"/>
                <a:gd name="f187" fmla="*/ f144 1 f88"/>
                <a:gd name="f188" fmla="*/ f145 1 f87"/>
                <a:gd name="f189" fmla="*/ f146 1 f88"/>
                <a:gd name="f190" fmla="*/ f147 1 f88"/>
                <a:gd name="f191" fmla="*/ f148 1 f88"/>
                <a:gd name="f192" fmla="*/ f149 1 f87"/>
                <a:gd name="f193" fmla="*/ f150 1 f88"/>
                <a:gd name="f194" fmla="*/ f151 1 f87"/>
                <a:gd name="f195" fmla="*/ f152 1 f88"/>
                <a:gd name="f196" fmla="*/ f153 1 f87"/>
                <a:gd name="f197" fmla="*/ f154 1 f88"/>
                <a:gd name="f198" fmla="*/ f155 1 f87"/>
                <a:gd name="f199" fmla="*/ f156 1 f88"/>
                <a:gd name="f200" fmla="*/ f157 1 f88"/>
                <a:gd name="f201" fmla="*/ f158 1 f87"/>
                <a:gd name="f202" fmla="*/ f159 1 f88"/>
                <a:gd name="f203" fmla="*/ f160 1 f87"/>
                <a:gd name="f204" fmla="*/ f161 1 f88"/>
                <a:gd name="f205" fmla="*/ f162 1 f87"/>
                <a:gd name="f206" fmla="*/ f163 1 f88"/>
                <a:gd name="f207" fmla="*/ f164 1 f88"/>
                <a:gd name="f208" fmla="*/ f165 1 f87"/>
                <a:gd name="f209" fmla="*/ f166 1 f88"/>
                <a:gd name="f210" fmla="*/ f167 1 f88"/>
                <a:gd name="f211" fmla="*/ f168 f78 1"/>
                <a:gd name="f212" fmla="*/ f169 f78 1"/>
                <a:gd name="f213" fmla="*/ f171 f79 1"/>
                <a:gd name="f214" fmla="*/ f170 f79 1"/>
                <a:gd name="f215" fmla="*/ f172 f78 1"/>
                <a:gd name="f216" fmla="*/ f173 f79 1"/>
                <a:gd name="f217" fmla="*/ f174 f78 1"/>
                <a:gd name="f218" fmla="*/ f175 f79 1"/>
                <a:gd name="f219" fmla="*/ f176 f78 1"/>
                <a:gd name="f220" fmla="*/ f177 f79 1"/>
                <a:gd name="f221" fmla="*/ f178 f78 1"/>
                <a:gd name="f222" fmla="*/ f179 f79 1"/>
                <a:gd name="f223" fmla="*/ f180 f78 1"/>
                <a:gd name="f224" fmla="*/ f181 f79 1"/>
                <a:gd name="f225" fmla="*/ f182 f78 1"/>
                <a:gd name="f226" fmla="*/ f183 f79 1"/>
                <a:gd name="f227" fmla="*/ f184 f78 1"/>
                <a:gd name="f228" fmla="*/ f185 f79 1"/>
                <a:gd name="f229" fmla="*/ f186 f78 1"/>
                <a:gd name="f230" fmla="*/ f187 f79 1"/>
                <a:gd name="f231" fmla="*/ f188 f78 1"/>
                <a:gd name="f232" fmla="*/ f189 f79 1"/>
                <a:gd name="f233" fmla="*/ f190 f79 1"/>
                <a:gd name="f234" fmla="*/ f191 f79 1"/>
                <a:gd name="f235" fmla="*/ f192 f78 1"/>
                <a:gd name="f236" fmla="*/ f193 f79 1"/>
                <a:gd name="f237" fmla="*/ f194 f78 1"/>
                <a:gd name="f238" fmla="*/ f195 f79 1"/>
                <a:gd name="f239" fmla="*/ f196 f78 1"/>
                <a:gd name="f240" fmla="*/ f197 f79 1"/>
                <a:gd name="f241" fmla="*/ f198 f78 1"/>
                <a:gd name="f242" fmla="*/ f199 f79 1"/>
                <a:gd name="f243" fmla="*/ f200 f79 1"/>
                <a:gd name="f244" fmla="*/ f201 f78 1"/>
                <a:gd name="f245" fmla="*/ f202 f79 1"/>
                <a:gd name="f246" fmla="*/ f203 f78 1"/>
                <a:gd name="f247" fmla="*/ f204 f79 1"/>
                <a:gd name="f248" fmla="*/ f205 f78 1"/>
                <a:gd name="f249" fmla="*/ f206 f79 1"/>
                <a:gd name="f250" fmla="*/ f207 f79 1"/>
                <a:gd name="f251" fmla="*/ f208 f78 1"/>
                <a:gd name="f252" fmla="*/ f209 f79 1"/>
                <a:gd name="f253" fmla="*/ f210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215" y="f216"/>
                </a:cxn>
                <a:cxn ang="f128">
                  <a:pos x="f217" y="f218"/>
                </a:cxn>
                <a:cxn ang="f128">
                  <a:pos x="f219" y="f220"/>
                </a:cxn>
                <a:cxn ang="f128">
                  <a:pos x="f221" y="f222"/>
                </a:cxn>
                <a:cxn ang="f128">
                  <a:pos x="f223" y="f224"/>
                </a:cxn>
                <a:cxn ang="f128">
                  <a:pos x="f225" y="f226"/>
                </a:cxn>
                <a:cxn ang="f128">
                  <a:pos x="f227" y="f228"/>
                </a:cxn>
                <a:cxn ang="f128">
                  <a:pos x="f229" y="f230"/>
                </a:cxn>
                <a:cxn ang="f128">
                  <a:pos x="f231" y="f232"/>
                </a:cxn>
                <a:cxn ang="f128">
                  <a:pos x="f231" y="f233"/>
                </a:cxn>
                <a:cxn ang="f128">
                  <a:pos x="f229" y="f234"/>
                </a:cxn>
                <a:cxn ang="f128">
                  <a:pos x="f235" y="f236"/>
                </a:cxn>
                <a:cxn ang="f128">
                  <a:pos x="f237" y="f238"/>
                </a:cxn>
                <a:cxn ang="f128">
                  <a:pos x="f239" y="f240"/>
                </a:cxn>
                <a:cxn ang="f128">
                  <a:pos x="f241" y="f242"/>
                </a:cxn>
                <a:cxn ang="f128">
                  <a:pos x="f239" y="f243"/>
                </a:cxn>
                <a:cxn ang="f128">
                  <a:pos x="f244" y="f245"/>
                </a:cxn>
                <a:cxn ang="f128">
                  <a:pos x="f246" y="f247"/>
                </a:cxn>
                <a:cxn ang="f128">
                  <a:pos x="f248" y="f249"/>
                </a:cxn>
                <a:cxn ang="f128">
                  <a:pos x="f248" y="f250"/>
                </a:cxn>
                <a:cxn ang="f128">
                  <a:pos x="f251" y="f252"/>
                </a:cxn>
                <a:cxn ang="f128">
                  <a:pos x="f221" y="f253"/>
                </a:cxn>
                <a:cxn ang="f128">
                  <a:pos x="f215" y="f216"/>
                </a:cxn>
              </a:cxnLst>
              <a:rect l="f211" t="f214" r="f212" b="f213"/>
              <a:pathLst>
                <a:path w="74" h="156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18"/>
                    <a:pt x="f23" y="f24"/>
                  </a:cubicBezTo>
                  <a:cubicBezTo>
                    <a:pt x="f25" y="f10"/>
                    <a:pt x="f26" y="f16"/>
                    <a:pt x="f27" y="f28"/>
                  </a:cubicBezTo>
                  <a:cubicBezTo>
                    <a:pt x="f29" y="f30"/>
                    <a:pt x="f31" y="f27"/>
                    <a:pt x="f18" y="f26"/>
                  </a:cubicBezTo>
                  <a:cubicBezTo>
                    <a:pt x="f24" y="f32"/>
                    <a:pt x="f14" y="f33"/>
                    <a:pt x="f16" y="f34"/>
                  </a:cubicBezTo>
                  <a:cubicBezTo>
                    <a:pt x="f16" y="f35"/>
                    <a:pt x="f20" y="f35"/>
                    <a:pt x="f36" y="f35"/>
                  </a:cubicBezTo>
                  <a:cubicBezTo>
                    <a:pt x="f30" y="f23"/>
                    <a:pt x="f29" y="f37"/>
                    <a:pt x="f29" y="f21"/>
                  </a:cubicBezTo>
                  <a:cubicBezTo>
                    <a:pt x="f29" y="f38"/>
                    <a:pt x="f29" y="f39"/>
                    <a:pt x="f29" y="f40"/>
                  </a:cubicBezTo>
                  <a:cubicBezTo>
                    <a:pt x="f31" y="f41"/>
                    <a:pt x="f36" y="f13"/>
                    <a:pt x="f36" y="f42"/>
                  </a:cubicBezTo>
                  <a:cubicBezTo>
                    <a:pt x="f18" y="f43"/>
                    <a:pt x="f44" y="f45"/>
                    <a:pt x="f46" y="f47"/>
                  </a:cubicBezTo>
                  <a:cubicBezTo>
                    <a:pt x="f26" y="f48"/>
                    <a:pt x="f32" y="f49"/>
                    <a:pt x="f26" y="f50"/>
                  </a:cubicBezTo>
                  <a:cubicBezTo>
                    <a:pt x="f51" y="f52"/>
                    <a:pt x="f23" y="f53"/>
                    <a:pt x="f38" y="f54"/>
                  </a:cubicBezTo>
                  <a:cubicBezTo>
                    <a:pt x="f55" y="f56"/>
                    <a:pt x="f40" y="f57"/>
                    <a:pt x="f39" y="f58"/>
                  </a:cubicBezTo>
                  <a:cubicBezTo>
                    <a:pt x="f38" y="f59"/>
                    <a:pt x="f38" y="f60"/>
                    <a:pt x="f38" y="f7"/>
                  </a:cubicBezTo>
                  <a:cubicBezTo>
                    <a:pt x="f21" y="f61"/>
                    <a:pt x="f62" y="f58"/>
                    <a:pt x="f62" y="f57"/>
                  </a:cubicBezTo>
                  <a:cubicBezTo>
                    <a:pt x="f62" y="f63"/>
                    <a:pt x="f21" y="f64"/>
                    <a:pt x="f35" y="f64"/>
                  </a:cubicBezTo>
                  <a:cubicBezTo>
                    <a:pt x="f30" y="f65"/>
                    <a:pt x="f66" y="f67"/>
                    <a:pt x="f68" y="f69"/>
                  </a:cubicBezTo>
                  <a:cubicBezTo>
                    <a:pt x="f5" y="f70"/>
                    <a:pt x="f71" y="f8"/>
                    <a:pt x="f68" y="f72"/>
                  </a:cubicBezTo>
                  <a:cubicBezTo>
                    <a:pt x="f9" y="f37"/>
                    <a:pt x="f73" y="f32"/>
                    <a:pt x="f44" y="f18"/>
                  </a:cubicBezTo>
                  <a:cubicBezTo>
                    <a:pt x="f27" y="f73"/>
                    <a:pt x="f74" y="f75"/>
                    <a:pt x="f23" y="f68"/>
                  </a:cubicBezTo>
                  <a:cubicBezTo>
                    <a:pt x="f40" y="f5"/>
                    <a:pt x="f76" y="f71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217F2133-9139-B66E-3DC1-1C07BE8E10CA}"/>
                </a:ext>
              </a:extLst>
            </p:cNvPr>
            <p:cNvSpPr/>
            <p:nvPr/>
          </p:nvSpPr>
          <p:spPr>
            <a:xfrm>
              <a:off x="3311527" y="3565529"/>
              <a:ext cx="1590671" cy="3714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2"/>
                <a:gd name="f7" fmla="val 99"/>
                <a:gd name="f8" fmla="val 401"/>
                <a:gd name="f9" fmla="val 88"/>
                <a:gd name="f10" fmla="val 395"/>
                <a:gd name="f11" fmla="val 93"/>
                <a:gd name="f12" fmla="val 389"/>
                <a:gd name="f13" fmla="val 91"/>
                <a:gd name="f14" fmla="val 383"/>
                <a:gd name="f15" fmla="val 375"/>
                <a:gd name="f16" fmla="val 92"/>
                <a:gd name="f17" fmla="val 367"/>
                <a:gd name="f18" fmla="val 94"/>
                <a:gd name="f19" fmla="val 359"/>
                <a:gd name="f20" fmla="val 96"/>
                <a:gd name="f21" fmla="val 352"/>
                <a:gd name="f22" fmla="val 98"/>
                <a:gd name="f23" fmla="val 345"/>
                <a:gd name="f24" fmla="val 338"/>
                <a:gd name="f25" fmla="val 97"/>
                <a:gd name="f26" fmla="val 327"/>
                <a:gd name="f27" fmla="val 316"/>
                <a:gd name="f28" fmla="val 304"/>
                <a:gd name="f29" fmla="val 287"/>
                <a:gd name="f30" fmla="val 270"/>
                <a:gd name="f31" fmla="val 252"/>
                <a:gd name="f32" fmla="val 95"/>
                <a:gd name="f33" fmla="val 250"/>
                <a:gd name="f34" fmla="val 248"/>
                <a:gd name="f35" fmla="val 245"/>
                <a:gd name="f36" fmla="val 237"/>
                <a:gd name="f37" fmla="val 229"/>
                <a:gd name="f38" fmla="val 222"/>
                <a:gd name="f39" fmla="val 217"/>
                <a:gd name="f40" fmla="val 90"/>
                <a:gd name="f41" fmla="val 213"/>
                <a:gd name="f42" fmla="val 89"/>
                <a:gd name="f43" fmla="val 208"/>
                <a:gd name="f44" fmla="val 202"/>
                <a:gd name="f45" fmla="val 196"/>
                <a:gd name="f46" fmla="val 190"/>
                <a:gd name="f47" fmla="val 86"/>
                <a:gd name="f48" fmla="val 185"/>
                <a:gd name="f49" fmla="val 84"/>
                <a:gd name="f50" fmla="val 83"/>
                <a:gd name="f51" fmla="val 174"/>
                <a:gd name="f52" fmla="val 171"/>
                <a:gd name="f53" fmla="val 168"/>
                <a:gd name="f54" fmla="val 165"/>
                <a:gd name="f55" fmla="val 81"/>
                <a:gd name="f56" fmla="val 154"/>
                <a:gd name="f57" fmla="val 76"/>
                <a:gd name="f58" fmla="val 143"/>
                <a:gd name="f59" fmla="val 73"/>
                <a:gd name="f60" fmla="val 131"/>
                <a:gd name="f61" fmla="val 72"/>
                <a:gd name="f62" fmla="val 130"/>
                <a:gd name="f63" fmla="val 129"/>
                <a:gd name="f64" fmla="val 119"/>
                <a:gd name="f65" fmla="val 66"/>
                <a:gd name="f66" fmla="val 107"/>
                <a:gd name="f67" fmla="val 63"/>
                <a:gd name="f68" fmla="val 58"/>
                <a:gd name="f69" fmla="val 56"/>
                <a:gd name="f70" fmla="val 54"/>
                <a:gd name="f71" fmla="val 85"/>
                <a:gd name="f72" fmla="val 53"/>
                <a:gd name="f73" fmla="val 46"/>
                <a:gd name="f74" fmla="val 39"/>
                <a:gd name="f75" fmla="val 48"/>
                <a:gd name="f76" fmla="val 36"/>
                <a:gd name="f77" fmla="val 43"/>
                <a:gd name="f78" fmla="val 32"/>
                <a:gd name="f79" fmla="val 30"/>
                <a:gd name="f80" fmla="val 25"/>
                <a:gd name="f81" fmla="val 26"/>
                <a:gd name="f82" fmla="val 17"/>
                <a:gd name="f83" fmla="val 8"/>
                <a:gd name="f84" fmla="val 10"/>
                <a:gd name="f85" fmla="val 9"/>
                <a:gd name="f86" fmla="val 4"/>
                <a:gd name="f87" fmla="val 2"/>
                <a:gd name="f88" fmla="val 5"/>
                <a:gd name="f89" fmla="val 1"/>
                <a:gd name="f90" fmla="val 11"/>
                <a:gd name="f91" fmla="val 12"/>
                <a:gd name="f92" fmla="val 6"/>
                <a:gd name="f93" fmla="val 27"/>
                <a:gd name="f94" fmla="val 7"/>
                <a:gd name="f95" fmla="val 28"/>
                <a:gd name="f96" fmla="val 50"/>
                <a:gd name="f97" fmla="val 52"/>
                <a:gd name="f98" fmla="val 31"/>
                <a:gd name="f99" fmla="val 57"/>
                <a:gd name="f100" fmla="val 35"/>
                <a:gd name="f101" fmla="val 61"/>
                <a:gd name="f102" fmla="val 38"/>
                <a:gd name="f103" fmla="val 37"/>
                <a:gd name="f104" fmla="val 68"/>
                <a:gd name="f105" fmla="val 71"/>
                <a:gd name="f106" fmla="val 77"/>
                <a:gd name="f107" fmla="val 47"/>
                <a:gd name="f108" fmla="val 49"/>
                <a:gd name="f109" fmla="val 105"/>
                <a:gd name="f110" fmla="val 117"/>
                <a:gd name="f111" fmla="val 126"/>
                <a:gd name="f112" fmla="val 138"/>
                <a:gd name="f113" fmla="val 150"/>
                <a:gd name="f114" fmla="val 69"/>
                <a:gd name="f115" fmla="val 162"/>
                <a:gd name="f116" fmla="val 170"/>
                <a:gd name="f117" fmla="val 75"/>
                <a:gd name="f118" fmla="val 178"/>
                <a:gd name="f119" fmla="val 186"/>
                <a:gd name="f120" fmla="val 79"/>
                <a:gd name="f121" fmla="val 82"/>
                <a:gd name="f122" fmla="val 207"/>
                <a:gd name="f123" fmla="val 218"/>
                <a:gd name="f124" fmla="val 230"/>
                <a:gd name="f125" fmla="val 241"/>
                <a:gd name="f126" fmla="val 277"/>
                <a:gd name="f127" fmla="val 302"/>
                <a:gd name="f128" fmla="val 333"/>
                <a:gd name="f129" fmla="val 340"/>
                <a:gd name="f130" fmla="val 357"/>
                <a:gd name="f131" fmla="val 368"/>
                <a:gd name="f132" fmla="val 378"/>
                <a:gd name="f133" fmla="val 87"/>
                <a:gd name="f134" fmla="val 384"/>
                <a:gd name="f135" fmla="val 390"/>
                <a:gd name="f136" fmla="val 396"/>
                <a:gd name="f137" fmla="val 405"/>
                <a:gd name="f138" fmla="val 80"/>
                <a:gd name="f139" fmla="val 414"/>
                <a:gd name="f140" fmla="val 423"/>
                <a:gd name="f141" fmla="val 419"/>
                <a:gd name="f142" fmla="val 412"/>
                <a:gd name="f143" fmla="val 407"/>
                <a:gd name="f144" fmla="val 402"/>
                <a:gd name="f145" fmla="+- 0 0 -90"/>
                <a:gd name="f146" fmla="*/ f3 1 422"/>
                <a:gd name="f147" fmla="*/ f4 1 99"/>
                <a:gd name="f148" fmla="val f5"/>
                <a:gd name="f149" fmla="val f6"/>
                <a:gd name="f150" fmla="val f7"/>
                <a:gd name="f151" fmla="*/ f145 f0 1"/>
                <a:gd name="f152" fmla="+- f150 0 f148"/>
                <a:gd name="f153" fmla="+- f149 0 f148"/>
                <a:gd name="f154" fmla="*/ f151 1 f2"/>
                <a:gd name="f155" fmla="*/ f153 1 422"/>
                <a:gd name="f156" fmla="*/ f152 1 99"/>
                <a:gd name="f157" fmla="*/ 401 f153 1"/>
                <a:gd name="f158" fmla="*/ 88 f152 1"/>
                <a:gd name="f159" fmla="*/ 383 f153 1"/>
                <a:gd name="f160" fmla="*/ 91 f152 1"/>
                <a:gd name="f161" fmla="*/ 359 f153 1"/>
                <a:gd name="f162" fmla="*/ 96 f152 1"/>
                <a:gd name="f163" fmla="*/ 338 f153 1"/>
                <a:gd name="f164" fmla="*/ 97 f152 1"/>
                <a:gd name="f165" fmla="*/ 304 f153 1"/>
                <a:gd name="f166" fmla="*/ 99 f152 1"/>
                <a:gd name="f167" fmla="*/ 252 f153 1"/>
                <a:gd name="f168" fmla="*/ 95 f152 1"/>
                <a:gd name="f169" fmla="*/ 245 f153 1"/>
                <a:gd name="f170" fmla="*/ 222 f153 1"/>
                <a:gd name="f171" fmla="*/ 92 f152 1"/>
                <a:gd name="f172" fmla="*/ 208 f153 1"/>
                <a:gd name="f173" fmla="*/ 89 f152 1"/>
                <a:gd name="f174" fmla="*/ 190 f153 1"/>
                <a:gd name="f175" fmla="*/ 86 f152 1"/>
                <a:gd name="f176" fmla="*/ 174 f153 1"/>
                <a:gd name="f177" fmla="*/ 83 f152 1"/>
                <a:gd name="f178" fmla="*/ 165 f153 1"/>
                <a:gd name="f179" fmla="*/ 81 f152 1"/>
                <a:gd name="f180" fmla="*/ 131 f153 1"/>
                <a:gd name="f181" fmla="*/ 72 f152 1"/>
                <a:gd name="f182" fmla="*/ 129 f153 1"/>
                <a:gd name="f183" fmla="*/ 96 f153 1"/>
                <a:gd name="f184" fmla="*/ 58 f152 1"/>
                <a:gd name="f185" fmla="*/ 85 f153 1"/>
                <a:gd name="f186" fmla="*/ 54 f152 1"/>
                <a:gd name="f187" fmla="*/ 54 f153 1"/>
                <a:gd name="f188" fmla="*/ 39 f152 1"/>
                <a:gd name="f189" fmla="*/ 36 f153 1"/>
                <a:gd name="f190" fmla="*/ 30 f152 1"/>
                <a:gd name="f191" fmla="*/ 8 f153 1"/>
                <a:gd name="f192" fmla="*/ 10 f152 1"/>
                <a:gd name="f193" fmla="*/ 0 f153 1"/>
                <a:gd name="f194" fmla="*/ 1 f152 1"/>
                <a:gd name="f195" fmla="*/ 11 f153 1"/>
                <a:gd name="f196" fmla="*/ 5 f152 1"/>
                <a:gd name="f197" fmla="*/ 12 f153 1"/>
                <a:gd name="f198" fmla="*/ 6 f152 1"/>
                <a:gd name="f199" fmla="*/ 48 f153 1"/>
                <a:gd name="f200" fmla="*/ 28 f152 1"/>
                <a:gd name="f201" fmla="*/ 31 f152 1"/>
                <a:gd name="f202" fmla="*/ 66 f153 1"/>
                <a:gd name="f203" fmla="*/ 37 f152 1"/>
                <a:gd name="f204" fmla="*/ 72 f153 1"/>
                <a:gd name="f205" fmla="*/ 93 f153 1"/>
                <a:gd name="f206" fmla="*/ 49 f152 1"/>
                <a:gd name="f207" fmla="*/ 95 f153 1"/>
                <a:gd name="f208" fmla="*/ 50 f152 1"/>
                <a:gd name="f209" fmla="*/ 126 f153 1"/>
                <a:gd name="f210" fmla="*/ 61 f152 1"/>
                <a:gd name="f211" fmla="*/ 162 f153 1"/>
                <a:gd name="f212" fmla="*/ 186 f153 1"/>
                <a:gd name="f213" fmla="*/ 79 f152 1"/>
                <a:gd name="f214" fmla="*/ 218 f153 1"/>
                <a:gd name="f215" fmla="*/ 327 f153 1"/>
                <a:gd name="f216" fmla="*/ 90 f152 1"/>
                <a:gd name="f217" fmla="*/ 345 f153 1"/>
                <a:gd name="f218" fmla="*/ 378 f153 1"/>
                <a:gd name="f219" fmla="*/ 87 f152 1"/>
                <a:gd name="f220" fmla="*/ 396 f153 1"/>
                <a:gd name="f221" fmla="*/ 82 f152 1"/>
                <a:gd name="f222" fmla="*/ 423 f153 1"/>
                <a:gd name="f223" fmla="*/ 407 f153 1"/>
                <a:gd name="f224" fmla="*/ 84 f152 1"/>
                <a:gd name="f225" fmla="+- f154 0 f1"/>
                <a:gd name="f226" fmla="*/ f157 1 423"/>
                <a:gd name="f227" fmla="*/ f158 1 99"/>
                <a:gd name="f228" fmla="*/ f159 1 423"/>
                <a:gd name="f229" fmla="*/ f160 1 99"/>
                <a:gd name="f230" fmla="*/ f161 1 423"/>
                <a:gd name="f231" fmla="*/ f162 1 99"/>
                <a:gd name="f232" fmla="*/ f163 1 423"/>
                <a:gd name="f233" fmla="*/ f164 1 99"/>
                <a:gd name="f234" fmla="*/ f165 1 423"/>
                <a:gd name="f235" fmla="*/ f166 1 99"/>
                <a:gd name="f236" fmla="*/ f167 1 423"/>
                <a:gd name="f237" fmla="*/ f168 1 99"/>
                <a:gd name="f238" fmla="*/ f169 1 423"/>
                <a:gd name="f239" fmla="*/ f170 1 423"/>
                <a:gd name="f240" fmla="*/ f171 1 99"/>
                <a:gd name="f241" fmla="*/ f172 1 423"/>
                <a:gd name="f242" fmla="*/ f173 1 99"/>
                <a:gd name="f243" fmla="*/ f174 1 423"/>
                <a:gd name="f244" fmla="*/ f175 1 99"/>
                <a:gd name="f245" fmla="*/ f176 1 423"/>
                <a:gd name="f246" fmla="*/ f177 1 99"/>
                <a:gd name="f247" fmla="*/ f178 1 423"/>
                <a:gd name="f248" fmla="*/ f179 1 99"/>
                <a:gd name="f249" fmla="*/ f180 1 423"/>
                <a:gd name="f250" fmla="*/ f181 1 99"/>
                <a:gd name="f251" fmla="*/ f182 1 423"/>
                <a:gd name="f252" fmla="*/ f183 1 423"/>
                <a:gd name="f253" fmla="*/ f184 1 99"/>
                <a:gd name="f254" fmla="*/ f185 1 423"/>
                <a:gd name="f255" fmla="*/ f186 1 99"/>
                <a:gd name="f256" fmla="*/ f187 1 423"/>
                <a:gd name="f257" fmla="*/ f188 1 99"/>
                <a:gd name="f258" fmla="*/ f189 1 423"/>
                <a:gd name="f259" fmla="*/ f190 1 99"/>
                <a:gd name="f260" fmla="*/ f191 1 423"/>
                <a:gd name="f261" fmla="*/ f192 1 99"/>
                <a:gd name="f262" fmla="*/ f193 1 423"/>
                <a:gd name="f263" fmla="*/ f194 1 99"/>
                <a:gd name="f264" fmla="*/ f195 1 423"/>
                <a:gd name="f265" fmla="*/ f196 1 99"/>
                <a:gd name="f266" fmla="*/ f197 1 423"/>
                <a:gd name="f267" fmla="*/ f198 1 99"/>
                <a:gd name="f268" fmla="*/ f199 1 423"/>
                <a:gd name="f269" fmla="*/ f200 1 99"/>
                <a:gd name="f270" fmla="*/ f201 1 99"/>
                <a:gd name="f271" fmla="*/ f202 1 423"/>
                <a:gd name="f272" fmla="*/ f203 1 99"/>
                <a:gd name="f273" fmla="*/ f204 1 423"/>
                <a:gd name="f274" fmla="*/ f205 1 423"/>
                <a:gd name="f275" fmla="*/ f206 1 99"/>
                <a:gd name="f276" fmla="*/ f207 1 423"/>
                <a:gd name="f277" fmla="*/ f208 1 99"/>
                <a:gd name="f278" fmla="*/ f209 1 423"/>
                <a:gd name="f279" fmla="*/ f210 1 99"/>
                <a:gd name="f280" fmla="*/ f211 1 423"/>
                <a:gd name="f281" fmla="*/ f212 1 423"/>
                <a:gd name="f282" fmla="*/ f213 1 99"/>
                <a:gd name="f283" fmla="*/ f214 1 423"/>
                <a:gd name="f284" fmla="*/ f215 1 423"/>
                <a:gd name="f285" fmla="*/ f216 1 99"/>
                <a:gd name="f286" fmla="*/ f217 1 423"/>
                <a:gd name="f287" fmla="*/ f218 1 423"/>
                <a:gd name="f288" fmla="*/ f219 1 99"/>
                <a:gd name="f289" fmla="*/ f220 1 423"/>
                <a:gd name="f290" fmla="*/ f221 1 99"/>
                <a:gd name="f291" fmla="*/ f222 1 423"/>
                <a:gd name="f292" fmla="*/ f223 1 423"/>
                <a:gd name="f293" fmla="*/ f224 1 99"/>
                <a:gd name="f294" fmla="*/ 0 1 f155"/>
                <a:gd name="f295" fmla="*/ f149 1 f155"/>
                <a:gd name="f296" fmla="*/ 0 1 f156"/>
                <a:gd name="f297" fmla="*/ f150 1 f156"/>
                <a:gd name="f298" fmla="*/ f226 1 f155"/>
                <a:gd name="f299" fmla="*/ f227 1 f156"/>
                <a:gd name="f300" fmla="*/ f228 1 f155"/>
                <a:gd name="f301" fmla="*/ f229 1 f156"/>
                <a:gd name="f302" fmla="*/ f230 1 f155"/>
                <a:gd name="f303" fmla="*/ f231 1 f156"/>
                <a:gd name="f304" fmla="*/ f232 1 f155"/>
                <a:gd name="f305" fmla="*/ f233 1 f156"/>
                <a:gd name="f306" fmla="*/ f234 1 f155"/>
                <a:gd name="f307" fmla="*/ f235 1 f156"/>
                <a:gd name="f308" fmla="*/ f236 1 f155"/>
                <a:gd name="f309" fmla="*/ f237 1 f156"/>
                <a:gd name="f310" fmla="*/ f238 1 f155"/>
                <a:gd name="f311" fmla="*/ f239 1 f155"/>
                <a:gd name="f312" fmla="*/ f240 1 f156"/>
                <a:gd name="f313" fmla="*/ f241 1 f155"/>
                <a:gd name="f314" fmla="*/ f242 1 f156"/>
                <a:gd name="f315" fmla="*/ f243 1 f155"/>
                <a:gd name="f316" fmla="*/ f244 1 f156"/>
                <a:gd name="f317" fmla="*/ f245 1 f155"/>
                <a:gd name="f318" fmla="*/ f246 1 f156"/>
                <a:gd name="f319" fmla="*/ f247 1 f155"/>
                <a:gd name="f320" fmla="*/ f248 1 f156"/>
                <a:gd name="f321" fmla="*/ f249 1 f155"/>
                <a:gd name="f322" fmla="*/ f250 1 f156"/>
                <a:gd name="f323" fmla="*/ f251 1 f155"/>
                <a:gd name="f324" fmla="*/ f252 1 f155"/>
                <a:gd name="f325" fmla="*/ f253 1 f156"/>
                <a:gd name="f326" fmla="*/ f254 1 f155"/>
                <a:gd name="f327" fmla="*/ f255 1 f156"/>
                <a:gd name="f328" fmla="*/ f256 1 f155"/>
                <a:gd name="f329" fmla="*/ f257 1 f156"/>
                <a:gd name="f330" fmla="*/ f258 1 f155"/>
                <a:gd name="f331" fmla="*/ f259 1 f156"/>
                <a:gd name="f332" fmla="*/ f260 1 f155"/>
                <a:gd name="f333" fmla="*/ f261 1 f156"/>
                <a:gd name="f334" fmla="*/ f262 1 f155"/>
                <a:gd name="f335" fmla="*/ f263 1 f156"/>
                <a:gd name="f336" fmla="*/ f264 1 f155"/>
                <a:gd name="f337" fmla="*/ f265 1 f156"/>
                <a:gd name="f338" fmla="*/ f266 1 f155"/>
                <a:gd name="f339" fmla="*/ f267 1 f156"/>
                <a:gd name="f340" fmla="*/ f268 1 f155"/>
                <a:gd name="f341" fmla="*/ f269 1 f156"/>
                <a:gd name="f342" fmla="*/ f270 1 f156"/>
                <a:gd name="f343" fmla="*/ f271 1 f155"/>
                <a:gd name="f344" fmla="*/ f272 1 f156"/>
                <a:gd name="f345" fmla="*/ f273 1 f155"/>
                <a:gd name="f346" fmla="*/ f274 1 f155"/>
                <a:gd name="f347" fmla="*/ f275 1 f156"/>
                <a:gd name="f348" fmla="*/ f276 1 f155"/>
                <a:gd name="f349" fmla="*/ f277 1 f156"/>
                <a:gd name="f350" fmla="*/ f278 1 f155"/>
                <a:gd name="f351" fmla="*/ f279 1 f156"/>
                <a:gd name="f352" fmla="*/ f280 1 f155"/>
                <a:gd name="f353" fmla="*/ f281 1 f155"/>
                <a:gd name="f354" fmla="*/ f282 1 f156"/>
                <a:gd name="f355" fmla="*/ f283 1 f155"/>
                <a:gd name="f356" fmla="*/ f284 1 f155"/>
                <a:gd name="f357" fmla="*/ f285 1 f156"/>
                <a:gd name="f358" fmla="*/ f286 1 f155"/>
                <a:gd name="f359" fmla="*/ f287 1 f155"/>
                <a:gd name="f360" fmla="*/ f288 1 f156"/>
                <a:gd name="f361" fmla="*/ f289 1 f155"/>
                <a:gd name="f362" fmla="*/ f290 1 f156"/>
                <a:gd name="f363" fmla="*/ f291 1 f155"/>
                <a:gd name="f364" fmla="*/ f292 1 f155"/>
                <a:gd name="f365" fmla="*/ f293 1 f156"/>
                <a:gd name="f366" fmla="*/ f294 f146 1"/>
                <a:gd name="f367" fmla="*/ f295 f146 1"/>
                <a:gd name="f368" fmla="*/ f297 f147 1"/>
                <a:gd name="f369" fmla="*/ f296 f147 1"/>
                <a:gd name="f370" fmla="*/ f298 f146 1"/>
                <a:gd name="f371" fmla="*/ f299 f147 1"/>
                <a:gd name="f372" fmla="*/ f300 f146 1"/>
                <a:gd name="f373" fmla="*/ f301 f147 1"/>
                <a:gd name="f374" fmla="*/ f302 f146 1"/>
                <a:gd name="f375" fmla="*/ f303 f147 1"/>
                <a:gd name="f376" fmla="*/ f304 f146 1"/>
                <a:gd name="f377" fmla="*/ f305 f147 1"/>
                <a:gd name="f378" fmla="*/ f306 f146 1"/>
                <a:gd name="f379" fmla="*/ f307 f147 1"/>
                <a:gd name="f380" fmla="*/ f308 f146 1"/>
                <a:gd name="f381" fmla="*/ f309 f147 1"/>
                <a:gd name="f382" fmla="*/ f310 f146 1"/>
                <a:gd name="f383" fmla="*/ f311 f146 1"/>
                <a:gd name="f384" fmla="*/ f312 f147 1"/>
                <a:gd name="f385" fmla="*/ f313 f146 1"/>
                <a:gd name="f386" fmla="*/ f314 f147 1"/>
                <a:gd name="f387" fmla="*/ f315 f146 1"/>
                <a:gd name="f388" fmla="*/ f316 f147 1"/>
                <a:gd name="f389" fmla="*/ f317 f146 1"/>
                <a:gd name="f390" fmla="*/ f318 f147 1"/>
                <a:gd name="f391" fmla="*/ f319 f146 1"/>
                <a:gd name="f392" fmla="*/ f320 f147 1"/>
                <a:gd name="f393" fmla="*/ f321 f146 1"/>
                <a:gd name="f394" fmla="*/ f322 f147 1"/>
                <a:gd name="f395" fmla="*/ f323 f146 1"/>
                <a:gd name="f396" fmla="*/ f324 f146 1"/>
                <a:gd name="f397" fmla="*/ f325 f147 1"/>
                <a:gd name="f398" fmla="*/ f326 f146 1"/>
                <a:gd name="f399" fmla="*/ f327 f147 1"/>
                <a:gd name="f400" fmla="*/ f328 f146 1"/>
                <a:gd name="f401" fmla="*/ f329 f147 1"/>
                <a:gd name="f402" fmla="*/ f330 f146 1"/>
                <a:gd name="f403" fmla="*/ f331 f147 1"/>
                <a:gd name="f404" fmla="*/ f332 f146 1"/>
                <a:gd name="f405" fmla="*/ f333 f147 1"/>
                <a:gd name="f406" fmla="*/ f334 f146 1"/>
                <a:gd name="f407" fmla="*/ f335 f147 1"/>
                <a:gd name="f408" fmla="*/ f336 f146 1"/>
                <a:gd name="f409" fmla="*/ f337 f147 1"/>
                <a:gd name="f410" fmla="*/ f338 f146 1"/>
                <a:gd name="f411" fmla="*/ f339 f147 1"/>
                <a:gd name="f412" fmla="*/ f340 f146 1"/>
                <a:gd name="f413" fmla="*/ f341 f147 1"/>
                <a:gd name="f414" fmla="*/ f342 f147 1"/>
                <a:gd name="f415" fmla="*/ f343 f146 1"/>
                <a:gd name="f416" fmla="*/ f344 f147 1"/>
                <a:gd name="f417" fmla="*/ f345 f146 1"/>
                <a:gd name="f418" fmla="*/ f346 f146 1"/>
                <a:gd name="f419" fmla="*/ f347 f147 1"/>
                <a:gd name="f420" fmla="*/ f348 f146 1"/>
                <a:gd name="f421" fmla="*/ f349 f147 1"/>
                <a:gd name="f422" fmla="*/ f350 f146 1"/>
                <a:gd name="f423" fmla="*/ f351 f147 1"/>
                <a:gd name="f424" fmla="*/ f352 f146 1"/>
                <a:gd name="f425" fmla="*/ f353 f146 1"/>
                <a:gd name="f426" fmla="*/ f354 f147 1"/>
                <a:gd name="f427" fmla="*/ f355 f146 1"/>
                <a:gd name="f428" fmla="*/ f356 f146 1"/>
                <a:gd name="f429" fmla="*/ f357 f147 1"/>
                <a:gd name="f430" fmla="*/ f358 f146 1"/>
                <a:gd name="f431" fmla="*/ f359 f146 1"/>
                <a:gd name="f432" fmla="*/ f360 f147 1"/>
                <a:gd name="f433" fmla="*/ f361 f146 1"/>
                <a:gd name="f434" fmla="*/ f362 f147 1"/>
                <a:gd name="f435" fmla="*/ f363 f146 1"/>
                <a:gd name="f436" fmla="*/ f364 f146 1"/>
                <a:gd name="f437" fmla="*/ f365 f1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5">
                  <a:pos x="f370" y="f371"/>
                </a:cxn>
                <a:cxn ang="f225">
                  <a:pos x="f372" y="f373"/>
                </a:cxn>
                <a:cxn ang="f225">
                  <a:pos x="f374" y="f375"/>
                </a:cxn>
                <a:cxn ang="f225">
                  <a:pos x="f376" y="f377"/>
                </a:cxn>
                <a:cxn ang="f225">
                  <a:pos x="f378" y="f379"/>
                </a:cxn>
                <a:cxn ang="f225">
                  <a:pos x="f380" y="f381"/>
                </a:cxn>
                <a:cxn ang="f225">
                  <a:pos x="f382" y="f381"/>
                </a:cxn>
                <a:cxn ang="f225">
                  <a:pos x="f383" y="f384"/>
                </a:cxn>
                <a:cxn ang="f225">
                  <a:pos x="f385" y="f386"/>
                </a:cxn>
                <a:cxn ang="f225">
                  <a:pos x="f387" y="f388"/>
                </a:cxn>
                <a:cxn ang="f225">
                  <a:pos x="f389" y="f390"/>
                </a:cxn>
                <a:cxn ang="f225">
                  <a:pos x="f391" y="f392"/>
                </a:cxn>
                <a:cxn ang="f225">
                  <a:pos x="f393" y="f394"/>
                </a:cxn>
                <a:cxn ang="f225">
                  <a:pos x="f395" y="f394"/>
                </a:cxn>
                <a:cxn ang="f225">
                  <a:pos x="f396" y="f397"/>
                </a:cxn>
                <a:cxn ang="f225">
                  <a:pos x="f398" y="f399"/>
                </a:cxn>
                <a:cxn ang="f225">
                  <a:pos x="f400" y="f401"/>
                </a:cxn>
                <a:cxn ang="f225">
                  <a:pos x="f402" y="f403"/>
                </a:cxn>
                <a:cxn ang="f225">
                  <a:pos x="f404" y="f405"/>
                </a:cxn>
                <a:cxn ang="f225">
                  <a:pos x="f404" y="f405"/>
                </a:cxn>
                <a:cxn ang="f225">
                  <a:pos x="f406" y="f407"/>
                </a:cxn>
                <a:cxn ang="f225">
                  <a:pos x="f408" y="f409"/>
                </a:cxn>
                <a:cxn ang="f225">
                  <a:pos x="f410" y="f411"/>
                </a:cxn>
                <a:cxn ang="f225">
                  <a:pos x="f412" y="f413"/>
                </a:cxn>
                <a:cxn ang="f225">
                  <a:pos x="f400" y="f414"/>
                </a:cxn>
                <a:cxn ang="f225">
                  <a:pos x="f415" y="f416"/>
                </a:cxn>
                <a:cxn ang="f225">
                  <a:pos x="f417" y="f401"/>
                </a:cxn>
                <a:cxn ang="f225">
                  <a:pos x="f418" y="f419"/>
                </a:cxn>
                <a:cxn ang="f225">
                  <a:pos x="f420" y="f421"/>
                </a:cxn>
                <a:cxn ang="f225">
                  <a:pos x="f422" y="f423"/>
                </a:cxn>
                <a:cxn ang="f225">
                  <a:pos x="f424" y="f394"/>
                </a:cxn>
                <a:cxn ang="f225">
                  <a:pos x="f425" y="f426"/>
                </a:cxn>
                <a:cxn ang="f225">
                  <a:pos x="f427" y="f390"/>
                </a:cxn>
                <a:cxn ang="f225">
                  <a:pos x="f380" y="f386"/>
                </a:cxn>
                <a:cxn ang="f225">
                  <a:pos x="f428" y="f429"/>
                </a:cxn>
                <a:cxn ang="f225">
                  <a:pos x="f430" y="f429"/>
                </a:cxn>
                <a:cxn ang="f225">
                  <a:pos x="f431" y="f432"/>
                </a:cxn>
                <a:cxn ang="f225">
                  <a:pos x="f433" y="f434"/>
                </a:cxn>
                <a:cxn ang="f225">
                  <a:pos x="f435" y="f426"/>
                </a:cxn>
                <a:cxn ang="f225">
                  <a:pos x="f436" y="f437"/>
                </a:cxn>
                <a:cxn ang="f225">
                  <a:pos x="f370" y="f371"/>
                </a:cxn>
              </a:cxnLst>
              <a:rect l="f366" t="f369" r="f367" b="f368"/>
              <a:pathLst>
                <a:path w="422" h="99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0"/>
                    <a:pt x="f24" y="f25"/>
                  </a:cubicBezTo>
                  <a:cubicBezTo>
                    <a:pt x="f26" y="f25"/>
                    <a:pt x="f27" y="f7"/>
                    <a:pt x="f28" y="f7"/>
                  </a:cubicBezTo>
                  <a:cubicBezTo>
                    <a:pt x="f29" y="f22"/>
                    <a:pt x="f30" y="f25"/>
                    <a:pt x="f31" y="f32"/>
                  </a:cubicBezTo>
                  <a:cubicBezTo>
                    <a:pt x="f33" y="f32"/>
                    <a:pt x="f34" y="f32"/>
                    <a:pt x="f35" y="f32"/>
                  </a:cubicBezTo>
                  <a:cubicBezTo>
                    <a:pt x="f36" y="f25"/>
                    <a:pt x="f37" y="f32"/>
                    <a:pt x="f38" y="f16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9"/>
                    <a:pt x="f46" y="f47"/>
                  </a:cubicBezTo>
                  <a:cubicBezTo>
                    <a:pt x="f48" y="f49"/>
                    <a:pt x="f2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0" y="f61"/>
                    <a:pt x="f62" y="f61"/>
                    <a:pt x="f63" y="f61"/>
                  </a:cubicBezTo>
                  <a:cubicBezTo>
                    <a:pt x="f64" y="f65"/>
                    <a:pt x="f66" y="f67"/>
                    <a:pt x="f20" y="f68"/>
                  </a:cubicBezTo>
                  <a:cubicBezTo>
                    <a:pt x="f16" y="f69"/>
                    <a:pt x="f42" y="f70"/>
                    <a:pt x="f71" y="f70"/>
                  </a:cubicBezTo>
                  <a:cubicBezTo>
                    <a:pt x="f59" y="f72"/>
                    <a:pt x="f67" y="f73"/>
                    <a:pt x="f70" y="f74"/>
                  </a:cubicBezTo>
                  <a:cubicBezTo>
                    <a:pt x="f75" y="f76"/>
                    <a:pt x="f77" y="f78"/>
                    <a:pt x="f76" y="f79"/>
                  </a:cubicBezTo>
                  <a:cubicBezTo>
                    <a:pt x="f80" y="f81"/>
                    <a:pt x="f82" y="f82"/>
                    <a:pt x="f83" y="f84"/>
                  </a:cubicBezTo>
                  <a:cubicBezTo>
                    <a:pt x="f83" y="f84"/>
                    <a:pt x="f83" y="f84"/>
                    <a:pt x="f83" y="f84"/>
                  </a:cubicBezTo>
                  <a:cubicBezTo>
                    <a:pt x="f85" y="f86"/>
                    <a:pt x="f87" y="f88"/>
                    <a:pt x="f5" y="f89"/>
                  </a:cubicBezTo>
                  <a:cubicBezTo>
                    <a:pt x="f86" y="f5"/>
                    <a:pt x="f85" y="f5"/>
                    <a:pt x="f90" y="f88"/>
                  </a:cubicBezTo>
                  <a:cubicBezTo>
                    <a:pt x="f90" y="f88"/>
                    <a:pt x="f91" y="f92"/>
                    <a:pt x="f91" y="f92"/>
                  </a:cubicBezTo>
                  <a:cubicBezTo>
                    <a:pt x="f93" y="f94"/>
                    <a:pt x="f78" y="f81"/>
                    <a:pt x="f75" y="f95"/>
                  </a:cubicBezTo>
                  <a:cubicBezTo>
                    <a:pt x="f96" y="f95"/>
                    <a:pt x="f97" y="f79"/>
                    <a:pt x="f70" y="f98"/>
                  </a:cubicBezTo>
                  <a:cubicBezTo>
                    <a:pt x="f99" y="f100"/>
                    <a:pt x="f101" y="f102"/>
                    <a:pt x="f65" y="f103"/>
                  </a:cubicBezTo>
                  <a:cubicBezTo>
                    <a:pt x="f104" y="f103"/>
                    <a:pt x="f105" y="f103"/>
                    <a:pt x="f61" y="f74"/>
                  </a:cubicBezTo>
                  <a:cubicBezTo>
                    <a:pt x="f106" y="f107"/>
                    <a:pt x="f71" y="f75"/>
                    <a:pt x="f11" y="f108"/>
                  </a:cubicBezTo>
                  <a:cubicBezTo>
                    <a:pt x="f11" y="f96"/>
                    <a:pt x="f32" y="f108"/>
                    <a:pt x="f32" y="f96"/>
                  </a:cubicBezTo>
                  <a:cubicBezTo>
                    <a:pt x="f109" y="f99"/>
                    <a:pt x="f110" y="f69"/>
                    <a:pt x="f111" y="f101"/>
                  </a:cubicBezTo>
                  <a:cubicBezTo>
                    <a:pt x="f112" y="f104"/>
                    <a:pt x="f113" y="f114"/>
                    <a:pt x="f115" y="f61"/>
                  </a:cubicBezTo>
                  <a:cubicBezTo>
                    <a:pt x="f116" y="f117"/>
                    <a:pt x="f118" y="f57"/>
                    <a:pt x="f119" y="f120"/>
                  </a:cubicBezTo>
                  <a:cubicBezTo>
                    <a:pt x="f45" y="f121"/>
                    <a:pt x="f122" y="f50"/>
                    <a:pt x="f123" y="f50"/>
                  </a:cubicBezTo>
                  <a:cubicBezTo>
                    <a:pt x="f124" y="f121"/>
                    <a:pt x="f125" y="f9"/>
                    <a:pt x="f31" y="f42"/>
                  </a:cubicBezTo>
                  <a:cubicBezTo>
                    <a:pt x="f126" y="f16"/>
                    <a:pt x="f127" y="f32"/>
                    <a:pt x="f26" y="f40"/>
                  </a:cubicBezTo>
                  <a:cubicBezTo>
                    <a:pt x="f128" y="f42"/>
                    <a:pt x="f129" y="f9"/>
                    <a:pt x="f23" y="f40"/>
                  </a:cubicBezTo>
                  <a:cubicBezTo>
                    <a:pt x="f130" y="f32"/>
                    <a:pt x="f131" y="f13"/>
                    <a:pt x="f132" y="f133"/>
                  </a:cubicBezTo>
                  <a:cubicBezTo>
                    <a:pt x="f134" y="f49"/>
                    <a:pt x="f135" y="f50"/>
                    <a:pt x="f136" y="f121"/>
                  </a:cubicBezTo>
                  <a:cubicBezTo>
                    <a:pt x="f137" y="f138"/>
                    <a:pt x="f139" y="f138"/>
                    <a:pt x="f140" y="f120"/>
                  </a:cubicBezTo>
                  <a:cubicBezTo>
                    <a:pt x="f141" y="f50"/>
                    <a:pt x="f142" y="f55"/>
                    <a:pt x="f143" y="f49"/>
                  </a:cubicBezTo>
                  <a:cubicBezTo>
                    <a:pt x="f137" y="f71"/>
                    <a:pt x="f144" y="f47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351F06DE-49AC-35C1-1912-CF9A44142A25}"/>
                </a:ext>
              </a:extLst>
            </p:cNvPr>
            <p:cNvSpPr/>
            <p:nvPr/>
          </p:nvSpPr>
          <p:spPr>
            <a:xfrm>
              <a:off x="4146547" y="5275265"/>
              <a:ext cx="271457" cy="6397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170"/>
                <a:gd name="f8" fmla="val 90"/>
                <a:gd name="f9" fmla="val 67"/>
                <a:gd name="f10" fmla="val 91"/>
                <a:gd name="f11" fmla="val 65"/>
                <a:gd name="f12" fmla="val 94"/>
                <a:gd name="f13" fmla="val 62"/>
                <a:gd name="f14" fmla="val 98"/>
                <a:gd name="f15" fmla="val 56"/>
                <a:gd name="f16" fmla="val 106"/>
                <a:gd name="f17" fmla="val 52"/>
                <a:gd name="f18" fmla="val 115"/>
                <a:gd name="f19" fmla="val 44"/>
                <a:gd name="f20" fmla="val 121"/>
                <a:gd name="f21" fmla="val 42"/>
                <a:gd name="f22" fmla="val 123"/>
                <a:gd name="f23" fmla="val 40"/>
                <a:gd name="f24" fmla="val 124"/>
                <a:gd name="f25" fmla="val 39"/>
                <a:gd name="f26" fmla="val 127"/>
                <a:gd name="f27" fmla="val 35"/>
                <a:gd name="f28" fmla="val 141"/>
                <a:gd name="f29" fmla="val 25"/>
                <a:gd name="f30" fmla="val 150"/>
                <a:gd name="f31" fmla="val 16"/>
                <a:gd name="f32" fmla="val 160"/>
                <a:gd name="f33" fmla="val 14"/>
                <a:gd name="f34" fmla="val 163"/>
                <a:gd name="f35" fmla="val 12"/>
                <a:gd name="f36" fmla="val 165"/>
                <a:gd name="f37" fmla="val 10"/>
                <a:gd name="f38" fmla="val 168"/>
                <a:gd name="f39" fmla="val 7"/>
                <a:gd name="f40" fmla="val 4"/>
                <a:gd name="f41" fmla="val 169"/>
                <a:gd name="f42" fmla="val 2"/>
                <a:gd name="f43" fmla="val 167"/>
                <a:gd name="f44" fmla="val 1"/>
                <a:gd name="f45" fmla="val 161"/>
                <a:gd name="f46" fmla="val 17"/>
                <a:gd name="f47" fmla="val 147"/>
                <a:gd name="f48" fmla="val 26"/>
                <a:gd name="f49" fmla="val 129"/>
                <a:gd name="f50" fmla="val 37"/>
                <a:gd name="f51" fmla="val 112"/>
                <a:gd name="f52" fmla="val 41"/>
                <a:gd name="f53" fmla="val 45"/>
                <a:gd name="f54" fmla="val 101"/>
                <a:gd name="f55" fmla="val 50"/>
                <a:gd name="f56" fmla="val 95"/>
                <a:gd name="f57" fmla="val 51"/>
                <a:gd name="f58" fmla="val 93"/>
                <a:gd name="f59" fmla="val 83"/>
                <a:gd name="f60" fmla="val 55"/>
                <a:gd name="f61" fmla="val 74"/>
                <a:gd name="f62" fmla="val 53"/>
                <a:gd name="f63" fmla="val 60"/>
                <a:gd name="f64" fmla="val 49"/>
                <a:gd name="f65" fmla="val 47"/>
                <a:gd name="f66" fmla="val 48"/>
                <a:gd name="f67" fmla="val 46"/>
                <a:gd name="f68" fmla="val 38"/>
                <a:gd name="f69" fmla="val 34"/>
                <a:gd name="f70" fmla="val 28"/>
                <a:gd name="f71" fmla="val 31"/>
                <a:gd name="f72" fmla="val 24"/>
                <a:gd name="f73" fmla="val 19"/>
                <a:gd name="f74" fmla="val 23"/>
                <a:gd name="f75" fmla="val 13"/>
                <a:gd name="f76" fmla="val 18"/>
                <a:gd name="f77" fmla="val 9"/>
                <a:gd name="f78" fmla="val 5"/>
                <a:gd name="f79" fmla="val 3"/>
                <a:gd name="f80" fmla="val 20"/>
                <a:gd name="f81" fmla="val 22"/>
                <a:gd name="f82" fmla="val 32"/>
                <a:gd name="f83" fmla="val 36"/>
                <a:gd name="f84" fmla="val 64"/>
                <a:gd name="f85" fmla="val 70"/>
                <a:gd name="f86" fmla="val 69"/>
                <a:gd name="f87" fmla="val 75"/>
                <a:gd name="f88" fmla="val 68"/>
                <a:gd name="f89" fmla="val 82"/>
                <a:gd name="f90" fmla="val 87"/>
                <a:gd name="f91" fmla="val 88"/>
                <a:gd name="f92" fmla="val 89"/>
                <a:gd name="f93" fmla="+- 0 0 -90"/>
                <a:gd name="f94" fmla="*/ f3 1 72"/>
                <a:gd name="f95" fmla="*/ f4 1 170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72"/>
                <a:gd name="f104" fmla="*/ f100 1 170"/>
                <a:gd name="f105" fmla="*/ 72 f101 1"/>
                <a:gd name="f106" fmla="*/ 90 f100 1"/>
                <a:gd name="f107" fmla="*/ 62 f101 1"/>
                <a:gd name="f108" fmla="*/ 98 f100 1"/>
                <a:gd name="f109" fmla="*/ 44 f101 1"/>
                <a:gd name="f110" fmla="*/ 121 f100 1"/>
                <a:gd name="f111" fmla="*/ 39 f101 1"/>
                <a:gd name="f112" fmla="*/ 127 f100 1"/>
                <a:gd name="f113" fmla="*/ 16 f101 1"/>
                <a:gd name="f114" fmla="*/ 160 f100 1"/>
                <a:gd name="f115" fmla="*/ 10 f101 1"/>
                <a:gd name="f116" fmla="*/ 168 f100 1"/>
                <a:gd name="f117" fmla="*/ 2 f101 1"/>
                <a:gd name="f118" fmla="*/ 167 f100 1"/>
                <a:gd name="f119" fmla="*/ 161 f100 1"/>
                <a:gd name="f120" fmla="*/ 37 f101 1"/>
                <a:gd name="f121" fmla="*/ 112 f100 1"/>
                <a:gd name="f122" fmla="*/ 50 f101 1"/>
                <a:gd name="f123" fmla="*/ 95 f100 1"/>
                <a:gd name="f124" fmla="*/ 52 f101 1"/>
                <a:gd name="f125" fmla="*/ 93 f100 1"/>
                <a:gd name="f126" fmla="*/ 53 f101 1"/>
                <a:gd name="f127" fmla="*/ 65 f100 1"/>
                <a:gd name="f128" fmla="*/ 51 f101 1"/>
                <a:gd name="f129" fmla="*/ 52 f100 1"/>
                <a:gd name="f130" fmla="*/ 48 f101 1"/>
                <a:gd name="f131" fmla="*/ 46 f100 1"/>
                <a:gd name="f132" fmla="*/ 34 f101 1"/>
                <a:gd name="f133" fmla="*/ 28 f100 1"/>
                <a:gd name="f134" fmla="*/ 23 f101 1"/>
                <a:gd name="f135" fmla="*/ 16 f100 1"/>
                <a:gd name="f136" fmla="*/ 5 f100 1"/>
                <a:gd name="f137" fmla="*/ 17 f101 1"/>
                <a:gd name="f138" fmla="*/ 0 f100 1"/>
                <a:gd name="f139" fmla="*/ 22 f101 1"/>
                <a:gd name="f140" fmla="*/ 2 f100 1"/>
                <a:gd name="f141" fmla="*/ 46 f101 1"/>
                <a:gd name="f142" fmla="*/ 36 f100 1"/>
                <a:gd name="f143" fmla="*/ 44 f100 1"/>
                <a:gd name="f144" fmla="*/ 67 f101 1"/>
                <a:gd name="f145" fmla="*/ 70 f100 1"/>
                <a:gd name="f146" fmla="*/ 87 f100 1"/>
                <a:gd name="f147" fmla="+- f102 0 f1"/>
                <a:gd name="f148" fmla="*/ f105 1 72"/>
                <a:gd name="f149" fmla="*/ f106 1 170"/>
                <a:gd name="f150" fmla="*/ f107 1 72"/>
                <a:gd name="f151" fmla="*/ f108 1 170"/>
                <a:gd name="f152" fmla="*/ f109 1 72"/>
                <a:gd name="f153" fmla="*/ f110 1 170"/>
                <a:gd name="f154" fmla="*/ f111 1 72"/>
                <a:gd name="f155" fmla="*/ f112 1 170"/>
                <a:gd name="f156" fmla="*/ f113 1 72"/>
                <a:gd name="f157" fmla="*/ f114 1 170"/>
                <a:gd name="f158" fmla="*/ f115 1 72"/>
                <a:gd name="f159" fmla="*/ f116 1 170"/>
                <a:gd name="f160" fmla="*/ f117 1 72"/>
                <a:gd name="f161" fmla="*/ f118 1 170"/>
                <a:gd name="f162" fmla="*/ f119 1 170"/>
                <a:gd name="f163" fmla="*/ f120 1 72"/>
                <a:gd name="f164" fmla="*/ f121 1 170"/>
                <a:gd name="f165" fmla="*/ f122 1 72"/>
                <a:gd name="f166" fmla="*/ f123 1 170"/>
                <a:gd name="f167" fmla="*/ f124 1 72"/>
                <a:gd name="f168" fmla="*/ f125 1 170"/>
                <a:gd name="f169" fmla="*/ f126 1 72"/>
                <a:gd name="f170" fmla="*/ f127 1 170"/>
                <a:gd name="f171" fmla="*/ f128 1 72"/>
                <a:gd name="f172" fmla="*/ f129 1 170"/>
                <a:gd name="f173" fmla="*/ f130 1 72"/>
                <a:gd name="f174" fmla="*/ f131 1 170"/>
                <a:gd name="f175" fmla="*/ f132 1 72"/>
                <a:gd name="f176" fmla="*/ f133 1 170"/>
                <a:gd name="f177" fmla="*/ f134 1 72"/>
                <a:gd name="f178" fmla="*/ f135 1 170"/>
                <a:gd name="f179" fmla="*/ f136 1 170"/>
                <a:gd name="f180" fmla="*/ f137 1 72"/>
                <a:gd name="f181" fmla="*/ f138 1 170"/>
                <a:gd name="f182" fmla="*/ f139 1 72"/>
                <a:gd name="f183" fmla="*/ f140 1 170"/>
                <a:gd name="f184" fmla="*/ f141 1 72"/>
                <a:gd name="f185" fmla="*/ f142 1 170"/>
                <a:gd name="f186" fmla="*/ f143 1 170"/>
                <a:gd name="f187" fmla="*/ f144 1 72"/>
                <a:gd name="f188" fmla="*/ f145 1 170"/>
                <a:gd name="f189" fmla="*/ f146 1 170"/>
                <a:gd name="f190" fmla="*/ 0 1 f103"/>
                <a:gd name="f191" fmla="*/ f97 1 f103"/>
                <a:gd name="f192" fmla="*/ 0 1 f104"/>
                <a:gd name="f193" fmla="*/ f98 1 f104"/>
                <a:gd name="f194" fmla="*/ f148 1 f103"/>
                <a:gd name="f195" fmla="*/ f149 1 f104"/>
                <a:gd name="f196" fmla="*/ f150 1 f103"/>
                <a:gd name="f197" fmla="*/ f151 1 f104"/>
                <a:gd name="f198" fmla="*/ f152 1 f103"/>
                <a:gd name="f199" fmla="*/ f153 1 f104"/>
                <a:gd name="f200" fmla="*/ f154 1 f103"/>
                <a:gd name="f201" fmla="*/ f155 1 f104"/>
                <a:gd name="f202" fmla="*/ f156 1 f103"/>
                <a:gd name="f203" fmla="*/ f157 1 f104"/>
                <a:gd name="f204" fmla="*/ f158 1 f103"/>
                <a:gd name="f205" fmla="*/ f159 1 f104"/>
                <a:gd name="f206" fmla="*/ f160 1 f103"/>
                <a:gd name="f207" fmla="*/ f161 1 f104"/>
                <a:gd name="f208" fmla="*/ f162 1 f104"/>
                <a:gd name="f209" fmla="*/ f163 1 f103"/>
                <a:gd name="f210" fmla="*/ f164 1 f104"/>
                <a:gd name="f211" fmla="*/ f165 1 f103"/>
                <a:gd name="f212" fmla="*/ f166 1 f104"/>
                <a:gd name="f213" fmla="*/ f167 1 f103"/>
                <a:gd name="f214" fmla="*/ f168 1 f104"/>
                <a:gd name="f215" fmla="*/ f169 1 f103"/>
                <a:gd name="f216" fmla="*/ f170 1 f104"/>
                <a:gd name="f217" fmla="*/ f171 1 f103"/>
                <a:gd name="f218" fmla="*/ f172 1 f104"/>
                <a:gd name="f219" fmla="*/ f173 1 f103"/>
                <a:gd name="f220" fmla="*/ f174 1 f104"/>
                <a:gd name="f221" fmla="*/ f175 1 f103"/>
                <a:gd name="f222" fmla="*/ f176 1 f104"/>
                <a:gd name="f223" fmla="*/ f177 1 f103"/>
                <a:gd name="f224" fmla="*/ f178 1 f104"/>
                <a:gd name="f225" fmla="*/ f179 1 f104"/>
                <a:gd name="f226" fmla="*/ f180 1 f103"/>
                <a:gd name="f227" fmla="*/ f181 1 f104"/>
                <a:gd name="f228" fmla="*/ f182 1 f103"/>
                <a:gd name="f229" fmla="*/ f183 1 f104"/>
                <a:gd name="f230" fmla="*/ f184 1 f103"/>
                <a:gd name="f231" fmla="*/ f185 1 f104"/>
                <a:gd name="f232" fmla="*/ f186 1 f104"/>
                <a:gd name="f233" fmla="*/ f187 1 f103"/>
                <a:gd name="f234" fmla="*/ f188 1 f104"/>
                <a:gd name="f235" fmla="*/ f189 1 f104"/>
                <a:gd name="f236" fmla="*/ f190 f94 1"/>
                <a:gd name="f237" fmla="*/ f191 f94 1"/>
                <a:gd name="f238" fmla="*/ f193 f95 1"/>
                <a:gd name="f239" fmla="*/ f192 f95 1"/>
                <a:gd name="f240" fmla="*/ f194 f94 1"/>
                <a:gd name="f241" fmla="*/ f195 f95 1"/>
                <a:gd name="f242" fmla="*/ f196 f94 1"/>
                <a:gd name="f243" fmla="*/ f197 f95 1"/>
                <a:gd name="f244" fmla="*/ f198 f94 1"/>
                <a:gd name="f245" fmla="*/ f199 f95 1"/>
                <a:gd name="f246" fmla="*/ f200 f94 1"/>
                <a:gd name="f247" fmla="*/ f201 f95 1"/>
                <a:gd name="f248" fmla="*/ f202 f94 1"/>
                <a:gd name="f249" fmla="*/ f203 f95 1"/>
                <a:gd name="f250" fmla="*/ f204 f94 1"/>
                <a:gd name="f251" fmla="*/ f205 f95 1"/>
                <a:gd name="f252" fmla="*/ f206 f94 1"/>
                <a:gd name="f253" fmla="*/ f207 f95 1"/>
                <a:gd name="f254" fmla="*/ f208 f95 1"/>
                <a:gd name="f255" fmla="*/ f209 f94 1"/>
                <a:gd name="f256" fmla="*/ f210 f95 1"/>
                <a:gd name="f257" fmla="*/ f211 f94 1"/>
                <a:gd name="f258" fmla="*/ f212 f95 1"/>
                <a:gd name="f259" fmla="*/ f213 f94 1"/>
                <a:gd name="f260" fmla="*/ f214 f95 1"/>
                <a:gd name="f261" fmla="*/ f215 f94 1"/>
                <a:gd name="f262" fmla="*/ f216 f95 1"/>
                <a:gd name="f263" fmla="*/ f217 f94 1"/>
                <a:gd name="f264" fmla="*/ f218 f95 1"/>
                <a:gd name="f265" fmla="*/ f219 f94 1"/>
                <a:gd name="f266" fmla="*/ f220 f95 1"/>
                <a:gd name="f267" fmla="*/ f221 f94 1"/>
                <a:gd name="f268" fmla="*/ f222 f95 1"/>
                <a:gd name="f269" fmla="*/ f223 f94 1"/>
                <a:gd name="f270" fmla="*/ f224 f95 1"/>
                <a:gd name="f271" fmla="*/ f225 f95 1"/>
                <a:gd name="f272" fmla="*/ f226 f94 1"/>
                <a:gd name="f273" fmla="*/ f227 f95 1"/>
                <a:gd name="f274" fmla="*/ f228 f94 1"/>
                <a:gd name="f275" fmla="*/ f229 f95 1"/>
                <a:gd name="f276" fmla="*/ f230 f94 1"/>
                <a:gd name="f277" fmla="*/ f231 f95 1"/>
                <a:gd name="f278" fmla="*/ f232 f95 1"/>
                <a:gd name="f279" fmla="*/ f233 f94 1"/>
                <a:gd name="f280" fmla="*/ f234 f95 1"/>
                <a:gd name="f281" fmla="*/ f23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4" y="f245"/>
                </a:cxn>
                <a:cxn ang="f147">
                  <a:pos x="f246" y="f247"/>
                </a:cxn>
                <a:cxn ang="f147">
                  <a:pos x="f248" y="f249"/>
                </a:cxn>
                <a:cxn ang="f147">
                  <a:pos x="f250" y="f251"/>
                </a:cxn>
                <a:cxn ang="f147">
                  <a:pos x="f252" y="f253"/>
                </a:cxn>
                <a:cxn ang="f147">
                  <a:pos x="f252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70"/>
                </a:cxn>
                <a:cxn ang="f147">
                  <a:pos x="f248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6" y="f277"/>
                </a:cxn>
                <a:cxn ang="f147">
                  <a:pos x="f259" y="f278"/>
                </a:cxn>
                <a:cxn ang="f147">
                  <a:pos x="f279" y="f280"/>
                </a:cxn>
                <a:cxn ang="f147">
                  <a:pos x="f240" y="f281"/>
                </a:cxn>
                <a:cxn ang="f147">
                  <a:pos x="f240" y="f241"/>
                </a:cxn>
              </a:cxnLst>
              <a:rect l="f236" t="f239" r="f237" b="f238"/>
              <a:pathLst>
                <a:path w="72" h="170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7"/>
                    <a:pt x="f40" y="f41"/>
                    <a:pt x="f42" y="f43"/>
                  </a:cubicBezTo>
                  <a:cubicBezTo>
                    <a:pt x="f5" y="f36"/>
                    <a:pt x="f44" y="f34"/>
                    <a:pt x="f42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16"/>
                    <a:pt x="f53" y="f54"/>
                    <a:pt x="f55" y="f56"/>
                  </a:cubicBezTo>
                  <a:cubicBezTo>
                    <a:pt x="f57" y="f56"/>
                    <a:pt x="f17" y="f12"/>
                    <a:pt x="f17" y="f58"/>
                  </a:cubicBezTo>
                  <a:cubicBezTo>
                    <a:pt x="f57" y="f59"/>
                    <a:pt x="f60" y="f61"/>
                    <a:pt x="f62" y="f11"/>
                  </a:cubicBezTo>
                  <a:cubicBezTo>
                    <a:pt x="f17" y="f63"/>
                    <a:pt x="f55" y="f15"/>
                    <a:pt x="f57" y="f17"/>
                  </a:cubicBezTo>
                  <a:cubicBezTo>
                    <a:pt x="f57" y="f64"/>
                    <a:pt x="f55" y="f65"/>
                    <a:pt x="f66" y="f67"/>
                  </a:cubicBezTo>
                  <a:cubicBezTo>
                    <a:pt x="f25" y="f19"/>
                    <a:pt x="f68" y="f27"/>
                    <a:pt x="f69" y="f70"/>
                  </a:cubicBezTo>
                  <a:cubicBezTo>
                    <a:pt x="f71" y="f72"/>
                    <a:pt x="f70" y="f73"/>
                    <a:pt x="f74" y="f31"/>
                  </a:cubicBezTo>
                  <a:cubicBezTo>
                    <a:pt x="f73" y="f75"/>
                    <a:pt x="f76" y="f77"/>
                    <a:pt x="f31" y="f78"/>
                  </a:cubicBezTo>
                  <a:cubicBezTo>
                    <a:pt x="f31" y="f79"/>
                    <a:pt x="f31" y="f44"/>
                    <a:pt x="f46" y="f5"/>
                  </a:cubicBezTo>
                  <a:cubicBezTo>
                    <a:pt x="f73" y="f5"/>
                    <a:pt x="f80" y="f44"/>
                    <a:pt x="f81" y="f42"/>
                  </a:cubicBezTo>
                  <a:cubicBezTo>
                    <a:pt x="f82" y="f35"/>
                    <a:pt x="f23" y="f72"/>
                    <a:pt x="f67" y="f83"/>
                  </a:cubicBezTo>
                  <a:cubicBezTo>
                    <a:pt x="f65" y="f25"/>
                    <a:pt x="f55" y="f21"/>
                    <a:pt x="f17" y="f19"/>
                  </a:cubicBezTo>
                  <a:cubicBezTo>
                    <a:pt x="f13" y="f55"/>
                    <a:pt x="f84" y="f63"/>
                    <a:pt x="f9" y="f85"/>
                  </a:cubicBezTo>
                  <a:cubicBezTo>
                    <a:pt x="f86" y="f87"/>
                    <a:pt x="f88" y="f89"/>
                    <a:pt x="f6" y="f90"/>
                  </a:cubicBezTo>
                  <a:cubicBezTo>
                    <a:pt x="f6" y="f91"/>
                    <a:pt x="f6" y="f92"/>
                    <a:pt x="f6" y="f8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5484B1C-24C2-0753-7E66-2B6A2F39EDA5}"/>
                </a:ext>
              </a:extLst>
            </p:cNvPr>
            <p:cNvSpPr/>
            <p:nvPr/>
          </p:nvSpPr>
          <p:spPr>
            <a:xfrm>
              <a:off x="3017840" y="4298951"/>
              <a:ext cx="49213" cy="7429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98"/>
                <a:gd name="f8" fmla="val 2"/>
                <a:gd name="f9" fmla="val 14"/>
                <a:gd name="f10" fmla="val 6"/>
                <a:gd name="f11" fmla="val 12"/>
                <a:gd name="f12" fmla="val 4"/>
                <a:gd name="f13" fmla="val 8"/>
                <a:gd name="f14" fmla="val 5"/>
                <a:gd name="f15" fmla="val 3"/>
                <a:gd name="f16" fmla="val 10"/>
                <a:gd name="f17" fmla="val 11"/>
                <a:gd name="f18" fmla="val 21"/>
                <a:gd name="f19" fmla="val 29"/>
                <a:gd name="f20" fmla="val 41"/>
                <a:gd name="f21" fmla="val 52"/>
                <a:gd name="f22" fmla="val 64"/>
                <a:gd name="f23" fmla="val 75"/>
                <a:gd name="f24" fmla="val 85"/>
                <a:gd name="f25" fmla="val 96"/>
                <a:gd name="f26" fmla="val 119"/>
                <a:gd name="f27" fmla="val 142"/>
                <a:gd name="f28" fmla="val 166"/>
                <a:gd name="f29" fmla="val 176"/>
                <a:gd name="f30" fmla="val 187"/>
                <a:gd name="f31" fmla="val 192"/>
                <a:gd name="f32" fmla="val 186"/>
                <a:gd name="f33" fmla="val 9"/>
                <a:gd name="f34" fmla="val 178"/>
                <a:gd name="f35" fmla="val 7"/>
                <a:gd name="f36" fmla="val 177"/>
                <a:gd name="f37" fmla="val 167"/>
                <a:gd name="f38" fmla="val 159"/>
                <a:gd name="f39" fmla="val 151"/>
                <a:gd name="f40" fmla="val 135"/>
                <a:gd name="f41" fmla="val 120"/>
                <a:gd name="f42" fmla="val 105"/>
                <a:gd name="f43" fmla="val 98"/>
                <a:gd name="f44" fmla="val 92"/>
                <a:gd name="f45" fmla="val 65"/>
                <a:gd name="f46" fmla="val 45"/>
                <a:gd name="f47" fmla="val 25"/>
                <a:gd name="f48" fmla="val 1"/>
                <a:gd name="f49" fmla="val 18"/>
                <a:gd name="f50" fmla="+- 0 0 -90"/>
                <a:gd name="f51" fmla="*/ f3 1 13"/>
                <a:gd name="f52" fmla="*/ f4 1 198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3"/>
                <a:gd name="f61" fmla="*/ f57 1 198"/>
                <a:gd name="f62" fmla="*/ 2 f58 1"/>
                <a:gd name="f63" fmla="*/ 14 f57 1"/>
                <a:gd name="f64" fmla="*/ 5 f58 1"/>
                <a:gd name="f65" fmla="*/ 5 f57 1"/>
                <a:gd name="f66" fmla="*/ 8 f58 1"/>
                <a:gd name="f67" fmla="*/ 0 f57 1"/>
                <a:gd name="f68" fmla="*/ 11 f58 1"/>
                <a:gd name="f69" fmla="*/ 29 f57 1"/>
                <a:gd name="f70" fmla="*/ 10 f58 1"/>
                <a:gd name="f71" fmla="*/ 64 f57 1"/>
                <a:gd name="f72" fmla="*/ 96 f57 1"/>
                <a:gd name="f73" fmla="*/ 13 f58 1"/>
                <a:gd name="f74" fmla="*/ 166 f57 1"/>
                <a:gd name="f75" fmla="*/ 12 f58 1"/>
                <a:gd name="f76" fmla="*/ 198 f57 1"/>
                <a:gd name="f77" fmla="*/ 180 f57 1"/>
                <a:gd name="f78" fmla="*/ 6 f58 1"/>
                <a:gd name="f79" fmla="*/ 176 f57 1"/>
                <a:gd name="f80" fmla="*/ 3 f58 1"/>
                <a:gd name="f81" fmla="*/ 151 f57 1"/>
                <a:gd name="f82" fmla="*/ 105 f57 1"/>
                <a:gd name="f83" fmla="*/ 0 f58 1"/>
                <a:gd name="f84" fmla="*/ 85 f57 1"/>
                <a:gd name="f85" fmla="*/ 25 f57 1"/>
                <a:gd name="f86" fmla="+- f59 0 f1"/>
                <a:gd name="f87" fmla="*/ f62 1 13"/>
                <a:gd name="f88" fmla="*/ f63 1 198"/>
                <a:gd name="f89" fmla="*/ f64 1 13"/>
                <a:gd name="f90" fmla="*/ f65 1 198"/>
                <a:gd name="f91" fmla="*/ f66 1 13"/>
                <a:gd name="f92" fmla="*/ f67 1 198"/>
                <a:gd name="f93" fmla="*/ f68 1 13"/>
                <a:gd name="f94" fmla="*/ f69 1 198"/>
                <a:gd name="f95" fmla="*/ f70 1 13"/>
                <a:gd name="f96" fmla="*/ f71 1 198"/>
                <a:gd name="f97" fmla="*/ f72 1 198"/>
                <a:gd name="f98" fmla="*/ f73 1 13"/>
                <a:gd name="f99" fmla="*/ f74 1 198"/>
                <a:gd name="f100" fmla="*/ f75 1 13"/>
                <a:gd name="f101" fmla="*/ f76 1 198"/>
                <a:gd name="f102" fmla="*/ f77 1 198"/>
                <a:gd name="f103" fmla="*/ f78 1 13"/>
                <a:gd name="f104" fmla="*/ f79 1 198"/>
                <a:gd name="f105" fmla="*/ f80 1 13"/>
                <a:gd name="f106" fmla="*/ f81 1 198"/>
                <a:gd name="f107" fmla="*/ f82 1 198"/>
                <a:gd name="f108" fmla="*/ f83 1 13"/>
                <a:gd name="f109" fmla="*/ f84 1 198"/>
                <a:gd name="f110" fmla="*/ f85 1 198"/>
                <a:gd name="f111" fmla="*/ 0 1 f60"/>
                <a:gd name="f112" fmla="*/ f54 1 f60"/>
                <a:gd name="f113" fmla="*/ 0 1 f61"/>
                <a:gd name="f114" fmla="*/ f55 1 f61"/>
                <a:gd name="f115" fmla="*/ f87 1 f60"/>
                <a:gd name="f116" fmla="*/ f88 1 f61"/>
                <a:gd name="f117" fmla="*/ f89 1 f60"/>
                <a:gd name="f118" fmla="*/ f90 1 f61"/>
                <a:gd name="f119" fmla="*/ f91 1 f60"/>
                <a:gd name="f120" fmla="*/ f92 1 f61"/>
                <a:gd name="f121" fmla="*/ f93 1 f60"/>
                <a:gd name="f122" fmla="*/ f94 1 f61"/>
                <a:gd name="f123" fmla="*/ f95 1 f60"/>
                <a:gd name="f124" fmla="*/ f96 1 f61"/>
                <a:gd name="f125" fmla="*/ f97 1 f61"/>
                <a:gd name="f126" fmla="*/ f98 1 f60"/>
                <a:gd name="f127" fmla="*/ f99 1 f61"/>
                <a:gd name="f128" fmla="*/ f100 1 f60"/>
                <a:gd name="f129" fmla="*/ f101 1 f61"/>
                <a:gd name="f130" fmla="*/ f102 1 f61"/>
                <a:gd name="f131" fmla="*/ f103 1 f60"/>
                <a:gd name="f132" fmla="*/ f104 1 f61"/>
                <a:gd name="f133" fmla="*/ f105 1 f60"/>
                <a:gd name="f134" fmla="*/ f106 1 f61"/>
                <a:gd name="f135" fmla="*/ f107 1 f61"/>
                <a:gd name="f136" fmla="*/ f108 1 f60"/>
                <a:gd name="f137" fmla="*/ f109 1 f61"/>
                <a:gd name="f138" fmla="*/ f110 1 f61"/>
                <a:gd name="f139" fmla="*/ f111 f51 1"/>
                <a:gd name="f140" fmla="*/ f112 f51 1"/>
                <a:gd name="f141" fmla="*/ f114 f52 1"/>
                <a:gd name="f142" fmla="*/ f113 f52 1"/>
                <a:gd name="f143" fmla="*/ f115 f51 1"/>
                <a:gd name="f144" fmla="*/ f116 f52 1"/>
                <a:gd name="f145" fmla="*/ f117 f51 1"/>
                <a:gd name="f146" fmla="*/ f118 f52 1"/>
                <a:gd name="f147" fmla="*/ f119 f51 1"/>
                <a:gd name="f148" fmla="*/ f120 f52 1"/>
                <a:gd name="f149" fmla="*/ f121 f51 1"/>
                <a:gd name="f150" fmla="*/ f122 f52 1"/>
                <a:gd name="f151" fmla="*/ f123 f51 1"/>
                <a:gd name="f152" fmla="*/ f124 f52 1"/>
                <a:gd name="f153" fmla="*/ f125 f52 1"/>
                <a:gd name="f154" fmla="*/ f126 f51 1"/>
                <a:gd name="f155" fmla="*/ f127 f52 1"/>
                <a:gd name="f156" fmla="*/ f128 f51 1"/>
                <a:gd name="f157" fmla="*/ f129 f52 1"/>
                <a:gd name="f158" fmla="*/ f130 f52 1"/>
                <a:gd name="f159" fmla="*/ f131 f51 1"/>
                <a:gd name="f160" fmla="*/ f132 f52 1"/>
                <a:gd name="f161" fmla="*/ f133 f51 1"/>
                <a:gd name="f162" fmla="*/ f134 f52 1"/>
                <a:gd name="f163" fmla="*/ f135 f52 1"/>
                <a:gd name="f164" fmla="*/ f136 f51 1"/>
                <a:gd name="f165" fmla="*/ f137 f52 1"/>
                <a:gd name="f166" fmla="*/ f138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49" y="f146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49" y="f153"/>
                </a:cxn>
                <a:cxn ang="f86">
                  <a:pos x="f154" y="f155"/>
                </a:cxn>
                <a:cxn ang="f86">
                  <a:pos x="f156" y="f157"/>
                </a:cxn>
                <a:cxn ang="f86">
                  <a:pos x="f147" y="f158"/>
                </a:cxn>
                <a:cxn ang="f86">
                  <a:pos x="f159" y="f160"/>
                </a:cxn>
                <a:cxn ang="f86">
                  <a:pos x="f159" y="f160"/>
                </a:cxn>
                <a:cxn ang="f86">
                  <a:pos x="f161" y="f162"/>
                </a:cxn>
                <a:cxn ang="f86">
                  <a:pos x="f143" y="f163"/>
                </a:cxn>
                <a:cxn ang="f86">
                  <a:pos x="f164" y="f165"/>
                </a:cxn>
                <a:cxn ang="f86">
                  <a:pos x="f164" y="f166"/>
                </a:cxn>
                <a:cxn ang="f86">
                  <a:pos x="f143" y="f144"/>
                </a:cxn>
              </a:cxnLst>
              <a:rect l="f139" t="f142" r="f140" b="f141"/>
              <a:pathLst>
                <a:path w="13" h="198">
                  <a:moveTo>
                    <a:pt x="f8" y="f9"/>
                  </a:moveTo>
                  <a:cubicBezTo>
                    <a:pt x="f10" y="f11"/>
                    <a:pt x="f12" y="f13"/>
                    <a:pt x="f14" y="f14"/>
                  </a:cubicBezTo>
                  <a:cubicBezTo>
                    <a:pt x="f10" y="f15"/>
                    <a:pt x="f14" y="f5"/>
                    <a:pt x="f13" y="f5"/>
                  </a:cubicBezTo>
                  <a:cubicBezTo>
                    <a:pt x="f16" y="f5"/>
                    <a:pt x="f17" y="f15"/>
                    <a:pt x="f17" y="f14"/>
                  </a:cubicBezTo>
                  <a:cubicBezTo>
                    <a:pt x="f17" y="f6"/>
                    <a:pt x="f17" y="f18"/>
                    <a:pt x="f17" y="f19"/>
                  </a:cubicBezTo>
                  <a:cubicBezTo>
                    <a:pt x="f16" y="f20"/>
                    <a:pt x="f13" y="f21"/>
                    <a:pt x="f16" y="f22"/>
                  </a:cubicBezTo>
                  <a:cubicBezTo>
                    <a:pt x="f17" y="f23"/>
                    <a:pt x="f17" y="f24"/>
                    <a:pt x="f17" y="f25"/>
                  </a:cubicBezTo>
                  <a:cubicBezTo>
                    <a:pt x="f17" y="f26"/>
                    <a:pt x="f6" y="f27"/>
                    <a:pt x="f6" y="f28"/>
                  </a:cubicBezTo>
                  <a:cubicBezTo>
                    <a:pt x="f6" y="f29"/>
                    <a:pt x="f6" y="f30"/>
                    <a:pt x="f11" y="f7"/>
                  </a:cubicBezTo>
                  <a:cubicBezTo>
                    <a:pt x="f11" y="f31"/>
                    <a:pt x="f13" y="f32"/>
                    <a:pt x="f13" y="f2"/>
                  </a:cubicBezTo>
                  <a:cubicBezTo>
                    <a:pt x="f33" y="f34"/>
                    <a:pt x="f35" y="f36"/>
                    <a:pt x="f10" y="f29"/>
                  </a:cubicBezTo>
                  <a:cubicBezTo>
                    <a:pt x="f10" y="f29"/>
                    <a:pt x="f10" y="f29"/>
                    <a:pt x="f10" y="f29"/>
                  </a:cubicBezTo>
                  <a:cubicBezTo>
                    <a:pt x="f14" y="f37"/>
                    <a:pt x="f12" y="f38"/>
                    <a:pt x="f15" y="f39"/>
                  </a:cubicBezTo>
                  <a:cubicBezTo>
                    <a:pt x="f8" y="f40"/>
                    <a:pt x="f8" y="f41"/>
                    <a:pt x="f8" y="f42"/>
                  </a:cubicBezTo>
                  <a:cubicBezTo>
                    <a:pt x="f5" y="f43"/>
                    <a:pt x="f8" y="f44"/>
                    <a:pt x="f5" y="f24"/>
                  </a:cubicBezTo>
                  <a:cubicBezTo>
                    <a:pt x="f5" y="f45"/>
                    <a:pt x="f5" y="f46"/>
                    <a:pt x="f5" y="f47"/>
                  </a:cubicBezTo>
                  <a:cubicBezTo>
                    <a:pt x="f5" y="f18"/>
                    <a:pt x="f48" y="f49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4C3348C2-3DAA-4FDF-F72B-E62C2293AF19}"/>
                </a:ext>
              </a:extLst>
            </p:cNvPr>
            <p:cNvSpPr/>
            <p:nvPr/>
          </p:nvSpPr>
          <p:spPr>
            <a:xfrm>
              <a:off x="5626102" y="2782884"/>
              <a:ext cx="173041" cy="493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131"/>
                <a:gd name="f8" fmla="val 13"/>
                <a:gd name="f9" fmla="val 15"/>
                <a:gd name="f10" fmla="val 126"/>
                <a:gd name="f11" fmla="val 17"/>
                <a:gd name="f12" fmla="val 121"/>
                <a:gd name="f13" fmla="val 22"/>
                <a:gd name="f14" fmla="val 117"/>
                <a:gd name="f15" fmla="val 27"/>
                <a:gd name="f16" fmla="val 114"/>
                <a:gd name="f17" fmla="val 106"/>
                <a:gd name="f18" fmla="val 21"/>
                <a:gd name="f19" fmla="val 103"/>
                <a:gd name="f20" fmla="val 18"/>
                <a:gd name="f21" fmla="val 101"/>
                <a:gd name="f22" fmla="val 19"/>
                <a:gd name="f23" fmla="val 99"/>
                <a:gd name="f24" fmla="val 20"/>
                <a:gd name="f25" fmla="val 97"/>
                <a:gd name="f26" fmla="val 88"/>
                <a:gd name="f27" fmla="val 28"/>
                <a:gd name="f28" fmla="val 80"/>
                <a:gd name="f29" fmla="val 70"/>
                <a:gd name="f30" fmla="val 30"/>
                <a:gd name="f31" fmla="val 79"/>
                <a:gd name="f32" fmla="val 25"/>
                <a:gd name="f33" fmla="val 87"/>
                <a:gd name="f34" fmla="val 95"/>
                <a:gd name="f35" fmla="val 32"/>
                <a:gd name="f36" fmla="val 85"/>
                <a:gd name="f37" fmla="val 37"/>
                <a:gd name="f38" fmla="val 75"/>
                <a:gd name="f39" fmla="val 36"/>
                <a:gd name="f40" fmla="val 64"/>
                <a:gd name="f41" fmla="val 61"/>
                <a:gd name="f42" fmla="val 38"/>
                <a:gd name="f43" fmla="val 59"/>
                <a:gd name="f44" fmla="val 56"/>
                <a:gd name="f45" fmla="val 53"/>
                <a:gd name="f46" fmla="val 39"/>
                <a:gd name="f47" fmla="val 31"/>
                <a:gd name="f48" fmla="val 50"/>
                <a:gd name="f49" fmla="val 29"/>
                <a:gd name="f50" fmla="val 51"/>
                <a:gd name="f51" fmla="val 49"/>
                <a:gd name="f52" fmla="val 47"/>
                <a:gd name="f53" fmla="val 23"/>
                <a:gd name="f54" fmla="val 9"/>
                <a:gd name="f55" fmla="val 5"/>
                <a:gd name="f56" fmla="val 3"/>
                <a:gd name="f57" fmla="val 4"/>
                <a:gd name="f58" fmla="val 2"/>
                <a:gd name="f59" fmla="val 6"/>
                <a:gd name="f60" fmla="val 8"/>
                <a:gd name="f61" fmla="val 11"/>
                <a:gd name="f62" fmla="val 7"/>
                <a:gd name="f63" fmla="val 33"/>
                <a:gd name="f64" fmla="val 42"/>
                <a:gd name="f65" fmla="val 34"/>
                <a:gd name="f66" fmla="val 44"/>
                <a:gd name="f67" fmla="val 86"/>
                <a:gd name="f68" fmla="val 100"/>
                <a:gd name="f69" fmla="val 113"/>
                <a:gd name="f70" fmla="val 120"/>
                <a:gd name="f71" fmla="+- 0 0 -90"/>
                <a:gd name="f72" fmla="*/ f3 1 46"/>
                <a:gd name="f73" fmla="*/ f4 1 131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46"/>
                <a:gd name="f82" fmla="*/ f78 1 131"/>
                <a:gd name="f83" fmla="*/ 13 f79 1"/>
                <a:gd name="f84" fmla="*/ 131 f78 1"/>
                <a:gd name="f85" fmla="*/ 22 f79 1"/>
                <a:gd name="f86" fmla="*/ 117 f78 1"/>
                <a:gd name="f87" fmla="*/ 21 f79 1"/>
                <a:gd name="f88" fmla="*/ 103 f78 1"/>
                <a:gd name="f89" fmla="*/ 20 f79 1"/>
                <a:gd name="f90" fmla="*/ 97 f78 1"/>
                <a:gd name="f91" fmla="*/ 28 f79 1"/>
                <a:gd name="f92" fmla="*/ 70 f78 1"/>
                <a:gd name="f93" fmla="*/ 27 f79 1"/>
                <a:gd name="f94" fmla="*/ 95 f78 1"/>
                <a:gd name="f95" fmla="*/ 36 f79 1"/>
                <a:gd name="f96" fmla="*/ 64 f78 1"/>
                <a:gd name="f97" fmla="*/ 37 f79 1"/>
                <a:gd name="f98" fmla="*/ 56 f78 1"/>
                <a:gd name="f99" fmla="*/ 31 f79 1"/>
                <a:gd name="f100" fmla="*/ 50 f78 1"/>
                <a:gd name="f101" fmla="*/ 47 f78 1"/>
                <a:gd name="f102" fmla="*/ 9 f79 1"/>
                <a:gd name="f103" fmla="*/ 18 f78 1"/>
                <a:gd name="f104" fmla="*/ 0 f79 1"/>
                <a:gd name="f105" fmla="*/ 4 f78 1"/>
                <a:gd name="f106" fmla="*/ 4 f79 1"/>
                <a:gd name="f107" fmla="*/ 15 f79 1"/>
                <a:gd name="f108" fmla="*/ 2 f78 1"/>
                <a:gd name="f109" fmla="*/ 33 f79 1"/>
                <a:gd name="f110" fmla="*/ 44 f79 1"/>
                <a:gd name="f111" fmla="*/ 29 f79 1"/>
                <a:gd name="f112" fmla="*/ 113 f78 1"/>
                <a:gd name="f113" fmla="+- f80 0 f1"/>
                <a:gd name="f114" fmla="*/ f83 1 46"/>
                <a:gd name="f115" fmla="*/ f84 1 131"/>
                <a:gd name="f116" fmla="*/ f85 1 46"/>
                <a:gd name="f117" fmla="*/ f86 1 131"/>
                <a:gd name="f118" fmla="*/ f87 1 46"/>
                <a:gd name="f119" fmla="*/ f88 1 131"/>
                <a:gd name="f120" fmla="*/ f89 1 46"/>
                <a:gd name="f121" fmla="*/ f90 1 131"/>
                <a:gd name="f122" fmla="*/ f91 1 46"/>
                <a:gd name="f123" fmla="*/ f92 1 131"/>
                <a:gd name="f124" fmla="*/ f93 1 46"/>
                <a:gd name="f125" fmla="*/ f94 1 131"/>
                <a:gd name="f126" fmla="*/ f95 1 46"/>
                <a:gd name="f127" fmla="*/ f96 1 131"/>
                <a:gd name="f128" fmla="*/ f97 1 46"/>
                <a:gd name="f129" fmla="*/ f98 1 131"/>
                <a:gd name="f130" fmla="*/ f99 1 46"/>
                <a:gd name="f131" fmla="*/ f100 1 131"/>
                <a:gd name="f132" fmla="*/ f101 1 131"/>
                <a:gd name="f133" fmla="*/ f102 1 46"/>
                <a:gd name="f134" fmla="*/ f103 1 131"/>
                <a:gd name="f135" fmla="*/ f104 1 46"/>
                <a:gd name="f136" fmla="*/ f105 1 131"/>
                <a:gd name="f137" fmla="*/ f106 1 46"/>
                <a:gd name="f138" fmla="*/ f107 1 46"/>
                <a:gd name="f139" fmla="*/ f108 1 131"/>
                <a:gd name="f140" fmla="*/ f109 1 46"/>
                <a:gd name="f141" fmla="*/ f110 1 46"/>
                <a:gd name="f142" fmla="*/ f111 1 46"/>
                <a:gd name="f143" fmla="*/ f112 1 131"/>
                <a:gd name="f144" fmla="*/ 0 1 f81"/>
                <a:gd name="f145" fmla="*/ f75 1 f81"/>
                <a:gd name="f146" fmla="*/ 0 1 f82"/>
                <a:gd name="f147" fmla="*/ f76 1 f82"/>
                <a:gd name="f148" fmla="*/ f114 1 f81"/>
                <a:gd name="f149" fmla="*/ f115 1 f82"/>
                <a:gd name="f150" fmla="*/ f116 1 f81"/>
                <a:gd name="f151" fmla="*/ f117 1 f82"/>
                <a:gd name="f152" fmla="*/ f118 1 f81"/>
                <a:gd name="f153" fmla="*/ f119 1 f82"/>
                <a:gd name="f154" fmla="*/ f120 1 f81"/>
                <a:gd name="f155" fmla="*/ f121 1 f82"/>
                <a:gd name="f156" fmla="*/ f122 1 f81"/>
                <a:gd name="f157" fmla="*/ f123 1 f82"/>
                <a:gd name="f158" fmla="*/ f124 1 f81"/>
                <a:gd name="f159" fmla="*/ f125 1 f82"/>
                <a:gd name="f160" fmla="*/ f126 1 f81"/>
                <a:gd name="f161" fmla="*/ f127 1 f82"/>
                <a:gd name="f162" fmla="*/ f128 1 f81"/>
                <a:gd name="f163" fmla="*/ f129 1 f82"/>
                <a:gd name="f164" fmla="*/ f130 1 f81"/>
                <a:gd name="f165" fmla="*/ f131 1 f82"/>
                <a:gd name="f166" fmla="*/ f132 1 f82"/>
                <a:gd name="f167" fmla="*/ f133 1 f81"/>
                <a:gd name="f168" fmla="*/ f134 1 f82"/>
                <a:gd name="f169" fmla="*/ f135 1 f81"/>
                <a:gd name="f170" fmla="*/ f136 1 f82"/>
                <a:gd name="f171" fmla="*/ f137 1 f81"/>
                <a:gd name="f172" fmla="*/ f138 1 f81"/>
                <a:gd name="f173" fmla="*/ f139 1 f82"/>
                <a:gd name="f174" fmla="*/ f140 1 f81"/>
                <a:gd name="f175" fmla="*/ f141 1 f81"/>
                <a:gd name="f176" fmla="*/ f142 1 f81"/>
                <a:gd name="f177" fmla="*/ f143 1 f82"/>
                <a:gd name="f178" fmla="*/ f144 f72 1"/>
                <a:gd name="f179" fmla="*/ f145 f72 1"/>
                <a:gd name="f180" fmla="*/ f147 f73 1"/>
                <a:gd name="f181" fmla="*/ f146 f73 1"/>
                <a:gd name="f182" fmla="*/ f148 f72 1"/>
                <a:gd name="f183" fmla="*/ f149 f73 1"/>
                <a:gd name="f184" fmla="*/ f150 f72 1"/>
                <a:gd name="f185" fmla="*/ f151 f73 1"/>
                <a:gd name="f186" fmla="*/ f152 f72 1"/>
                <a:gd name="f187" fmla="*/ f153 f73 1"/>
                <a:gd name="f188" fmla="*/ f154 f72 1"/>
                <a:gd name="f189" fmla="*/ f155 f73 1"/>
                <a:gd name="f190" fmla="*/ f156 f72 1"/>
                <a:gd name="f191" fmla="*/ f157 f73 1"/>
                <a:gd name="f192" fmla="*/ f158 f72 1"/>
                <a:gd name="f193" fmla="*/ f159 f73 1"/>
                <a:gd name="f194" fmla="*/ f160 f72 1"/>
                <a:gd name="f195" fmla="*/ f161 f73 1"/>
                <a:gd name="f196" fmla="*/ f162 f72 1"/>
                <a:gd name="f197" fmla="*/ f163 f73 1"/>
                <a:gd name="f198" fmla="*/ f164 f72 1"/>
                <a:gd name="f199" fmla="*/ f165 f73 1"/>
                <a:gd name="f200" fmla="*/ f166 f73 1"/>
                <a:gd name="f201" fmla="*/ f167 f72 1"/>
                <a:gd name="f202" fmla="*/ f168 f73 1"/>
                <a:gd name="f203" fmla="*/ f169 f72 1"/>
                <a:gd name="f204" fmla="*/ f170 f73 1"/>
                <a:gd name="f205" fmla="*/ f171 f72 1"/>
                <a:gd name="f206" fmla="*/ f172 f72 1"/>
                <a:gd name="f207" fmla="*/ f173 f73 1"/>
                <a:gd name="f208" fmla="*/ f174 f72 1"/>
                <a:gd name="f209" fmla="*/ f175 f72 1"/>
                <a:gd name="f210" fmla="*/ f176 f72 1"/>
                <a:gd name="f211" fmla="*/ f17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93"/>
                </a:cxn>
                <a:cxn ang="f113">
                  <a:pos x="f194" y="f195"/>
                </a:cxn>
                <a:cxn ang="f113">
                  <a:pos x="f196" y="f197"/>
                </a:cxn>
                <a:cxn ang="f113">
                  <a:pos x="f198" y="f199"/>
                </a:cxn>
                <a:cxn ang="f113">
                  <a:pos x="f192" y="f200"/>
                </a:cxn>
                <a:cxn ang="f113">
                  <a:pos x="f201" y="f202"/>
                </a:cxn>
                <a:cxn ang="f113">
                  <a:pos x="f203" y="f204"/>
                </a:cxn>
                <a:cxn ang="f113">
                  <a:pos x="f205" y="f204"/>
                </a:cxn>
                <a:cxn ang="f113">
                  <a:pos x="f206" y="f207"/>
                </a:cxn>
                <a:cxn ang="f113">
                  <a:pos x="f208" y="f202"/>
                </a:cxn>
                <a:cxn ang="f113">
                  <a:pos x="f209" y="f191"/>
                </a:cxn>
                <a:cxn ang="f113">
                  <a:pos x="f210" y="f211"/>
                </a:cxn>
                <a:cxn ang="f113">
                  <a:pos x="f182" y="f183"/>
                </a:cxn>
              </a:cxnLst>
              <a:rect l="f178" t="f181" r="f179" b="f180"/>
              <a:pathLst>
                <a:path w="46" h="131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3" y="f26"/>
                    <a:pt x="f27" y="f28"/>
                    <a:pt x="f27" y="f29"/>
                  </a:cubicBezTo>
                  <a:cubicBezTo>
                    <a:pt x="f30" y="f31"/>
                    <a:pt x="f32" y="f33"/>
                    <a:pt x="f15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9" y="f41"/>
                    <a:pt x="f42" y="f43"/>
                    <a:pt x="f37" y="f44"/>
                  </a:cubicBezTo>
                  <a:cubicBezTo>
                    <a:pt x="f37" y="f45"/>
                    <a:pt x="f46" y="f6"/>
                    <a:pt x="f47" y="f48"/>
                  </a:cubicBezTo>
                  <a:cubicBezTo>
                    <a:pt x="f49" y="f50"/>
                    <a:pt x="f15" y="f51"/>
                    <a:pt x="f15" y="f52"/>
                  </a:cubicBezTo>
                  <a:cubicBezTo>
                    <a:pt x="f53" y="f39"/>
                    <a:pt x="f22" y="f32"/>
                    <a:pt x="f54" y="f20"/>
                  </a:cubicBezTo>
                  <a:cubicBezTo>
                    <a:pt x="f55" y="f9"/>
                    <a:pt x="f56" y="f54"/>
                    <a:pt x="f5" y="f57"/>
                  </a:cubicBezTo>
                  <a:cubicBezTo>
                    <a:pt x="f58" y="f56"/>
                    <a:pt x="f56" y="f59"/>
                    <a:pt x="f57" y="f57"/>
                  </a:cubicBezTo>
                  <a:cubicBezTo>
                    <a:pt x="f60" y="f55"/>
                    <a:pt x="f61" y="f5"/>
                    <a:pt x="f9" y="f58"/>
                  </a:cubicBezTo>
                  <a:cubicBezTo>
                    <a:pt x="f13" y="f62"/>
                    <a:pt x="f49" y="f61"/>
                    <a:pt x="f63" y="f20"/>
                  </a:cubicBezTo>
                  <a:cubicBezTo>
                    <a:pt x="f64" y="f65"/>
                    <a:pt x="f6" y="f50"/>
                    <a:pt x="f66" y="f29"/>
                  </a:cubicBezTo>
                  <a:cubicBezTo>
                    <a:pt x="f64" y="f67"/>
                    <a:pt x="f37" y="f68"/>
                    <a:pt x="f49" y="f69"/>
                  </a:cubicBezTo>
                  <a:cubicBezTo>
                    <a:pt x="f32" y="f70"/>
                    <a:pt x="f22" y="f10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7924BCC4-0353-1498-CBC7-E3B4D4D7312C}"/>
                </a:ext>
              </a:extLst>
            </p:cNvPr>
            <p:cNvSpPr/>
            <p:nvPr/>
          </p:nvSpPr>
          <p:spPr>
            <a:xfrm>
              <a:off x="5046665" y="1501773"/>
              <a:ext cx="401641" cy="544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145"/>
                <a:gd name="f8" fmla="val 97"/>
                <a:gd name="f9" fmla="val 99"/>
                <a:gd name="f10" fmla="val 134"/>
                <a:gd name="f11" fmla="val 100"/>
                <a:gd name="f12" fmla="val 124"/>
                <a:gd name="f13" fmla="val 96"/>
                <a:gd name="f14" fmla="val 113"/>
                <a:gd name="f15" fmla="val 95"/>
                <a:gd name="f16" fmla="val 111"/>
                <a:gd name="f17" fmla="val 110"/>
                <a:gd name="f18" fmla="val 98"/>
                <a:gd name="f19" fmla="val 109"/>
                <a:gd name="f20" fmla="val 101"/>
                <a:gd name="f21" fmla="val 102"/>
                <a:gd name="f22" fmla="val 104"/>
                <a:gd name="f23" fmla="val 93"/>
                <a:gd name="f24" fmla="val 84"/>
                <a:gd name="f25" fmla="val 89"/>
                <a:gd name="f26" fmla="val 78"/>
                <a:gd name="f27" fmla="val 76"/>
                <a:gd name="f28" fmla="val 67"/>
                <a:gd name="f29" fmla="val 60"/>
                <a:gd name="f30" fmla="val 64"/>
                <a:gd name="f31" fmla="val 46"/>
                <a:gd name="f32" fmla="val 40"/>
                <a:gd name="f33" fmla="val 58"/>
                <a:gd name="f34" fmla="val 35"/>
                <a:gd name="f35" fmla="val 61"/>
                <a:gd name="f36" fmla="val 30"/>
                <a:gd name="f37" fmla="val 63"/>
                <a:gd name="f38" fmla="val 27"/>
                <a:gd name="f39" fmla="val 25"/>
                <a:gd name="f40" fmla="val 65"/>
                <a:gd name="f41" fmla="val 23"/>
                <a:gd name="f42" fmla="val 66"/>
                <a:gd name="f43" fmla="val 16"/>
                <a:gd name="f44" fmla="val 14"/>
                <a:gd name="f45" fmla="val 57"/>
                <a:gd name="f46" fmla="val 13"/>
                <a:gd name="f47" fmla="val 49"/>
                <a:gd name="f48" fmla="val 15"/>
                <a:gd name="f49" fmla="val 11"/>
                <a:gd name="f50" fmla="val 32"/>
                <a:gd name="f51" fmla="val 6"/>
                <a:gd name="f52" fmla="val 22"/>
                <a:gd name="f53" fmla="val 5"/>
                <a:gd name="f54" fmla="val 10"/>
                <a:gd name="f55" fmla="val 4"/>
                <a:gd name="f56" fmla="val 8"/>
                <a:gd name="f57" fmla="val 9"/>
                <a:gd name="f58" fmla="val 17"/>
                <a:gd name="f59" fmla="val 19"/>
                <a:gd name="f60" fmla="val 18"/>
                <a:gd name="f61" fmla="val 53"/>
                <a:gd name="f62" fmla="val 20"/>
                <a:gd name="f63" fmla="val 59"/>
                <a:gd name="f64" fmla="val 24"/>
                <a:gd name="f65" fmla="val 33"/>
                <a:gd name="f66" fmla="val 43"/>
                <a:gd name="f67" fmla="val 56"/>
                <a:gd name="f68" fmla="val 52"/>
                <a:gd name="f69" fmla="val 73"/>
                <a:gd name="f70" fmla="val 82"/>
                <a:gd name="f71" fmla="val 94"/>
                <a:gd name="f72" fmla="val 106"/>
                <a:gd name="f73" fmla="val 119"/>
                <a:gd name="f74" fmla="+- 0 0 -90"/>
                <a:gd name="f75" fmla="*/ f3 1 107"/>
                <a:gd name="f76" fmla="*/ f4 1 145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107"/>
                <a:gd name="f85" fmla="*/ f81 1 145"/>
                <a:gd name="f86" fmla="*/ 97 f82 1"/>
                <a:gd name="f87" fmla="*/ 145 f81 1"/>
                <a:gd name="f88" fmla="*/ 96 f82 1"/>
                <a:gd name="f89" fmla="*/ 113 f81 1"/>
                <a:gd name="f90" fmla="*/ 98 f82 1"/>
                <a:gd name="f91" fmla="*/ 109 f81 1"/>
                <a:gd name="f92" fmla="*/ 101 f82 1"/>
                <a:gd name="f93" fmla="*/ 101 f81 1"/>
                <a:gd name="f94" fmla="*/ 89 f82 1"/>
                <a:gd name="f95" fmla="*/ 78 f81 1"/>
                <a:gd name="f96" fmla="*/ 46 f82 1"/>
                <a:gd name="f97" fmla="*/ 60 f81 1"/>
                <a:gd name="f98" fmla="*/ 30 f82 1"/>
                <a:gd name="f99" fmla="*/ 63 f81 1"/>
                <a:gd name="f100" fmla="*/ 23 f82 1"/>
                <a:gd name="f101" fmla="*/ 66 f81 1"/>
                <a:gd name="f102" fmla="*/ 14 f82 1"/>
                <a:gd name="f103" fmla="*/ 57 f81 1"/>
                <a:gd name="f104" fmla="*/ 11 f82 1"/>
                <a:gd name="f105" fmla="*/ 32 f81 1"/>
                <a:gd name="f106" fmla="*/ 0 f82 1"/>
                <a:gd name="f107" fmla="*/ 0 f81 1"/>
                <a:gd name="f108" fmla="*/ 15 f81 1"/>
                <a:gd name="f109" fmla="*/ 18 f82 1"/>
                <a:gd name="f110" fmla="*/ 53 f81 1"/>
                <a:gd name="f111" fmla="*/ 24 f82 1"/>
                <a:gd name="f112" fmla="*/ 58 f81 1"/>
                <a:gd name="f113" fmla="*/ 52 f82 1"/>
                <a:gd name="f114" fmla="*/ 73 f81 1"/>
                <a:gd name="f115" fmla="*/ 106 f82 1"/>
                <a:gd name="f116" fmla="*/ 106 f81 1"/>
                <a:gd name="f117" fmla="+- f83 0 f1"/>
                <a:gd name="f118" fmla="*/ f86 1 107"/>
                <a:gd name="f119" fmla="*/ f87 1 145"/>
                <a:gd name="f120" fmla="*/ f88 1 107"/>
                <a:gd name="f121" fmla="*/ f89 1 145"/>
                <a:gd name="f122" fmla="*/ f90 1 107"/>
                <a:gd name="f123" fmla="*/ f91 1 145"/>
                <a:gd name="f124" fmla="*/ f92 1 107"/>
                <a:gd name="f125" fmla="*/ f93 1 145"/>
                <a:gd name="f126" fmla="*/ f94 1 107"/>
                <a:gd name="f127" fmla="*/ f95 1 145"/>
                <a:gd name="f128" fmla="*/ f96 1 107"/>
                <a:gd name="f129" fmla="*/ f97 1 145"/>
                <a:gd name="f130" fmla="*/ f98 1 107"/>
                <a:gd name="f131" fmla="*/ f99 1 145"/>
                <a:gd name="f132" fmla="*/ f100 1 107"/>
                <a:gd name="f133" fmla="*/ f101 1 145"/>
                <a:gd name="f134" fmla="*/ f102 1 107"/>
                <a:gd name="f135" fmla="*/ f103 1 145"/>
                <a:gd name="f136" fmla="*/ f104 1 107"/>
                <a:gd name="f137" fmla="*/ f105 1 145"/>
                <a:gd name="f138" fmla="*/ f106 1 107"/>
                <a:gd name="f139" fmla="*/ f107 1 145"/>
                <a:gd name="f140" fmla="*/ f108 1 145"/>
                <a:gd name="f141" fmla="*/ f109 1 107"/>
                <a:gd name="f142" fmla="*/ f110 1 145"/>
                <a:gd name="f143" fmla="*/ f111 1 107"/>
                <a:gd name="f144" fmla="*/ f112 1 145"/>
                <a:gd name="f145" fmla="*/ f113 1 107"/>
                <a:gd name="f146" fmla="*/ f114 1 145"/>
                <a:gd name="f147" fmla="*/ f115 1 107"/>
                <a:gd name="f148" fmla="*/ f116 1 145"/>
                <a:gd name="f149" fmla="*/ 0 1 f84"/>
                <a:gd name="f150" fmla="*/ f78 1 f84"/>
                <a:gd name="f151" fmla="*/ 0 1 f85"/>
                <a:gd name="f152" fmla="*/ f79 1 f85"/>
                <a:gd name="f153" fmla="*/ f118 1 f84"/>
                <a:gd name="f154" fmla="*/ f119 1 f85"/>
                <a:gd name="f155" fmla="*/ f120 1 f84"/>
                <a:gd name="f156" fmla="*/ f121 1 f85"/>
                <a:gd name="f157" fmla="*/ f122 1 f84"/>
                <a:gd name="f158" fmla="*/ f123 1 f85"/>
                <a:gd name="f159" fmla="*/ f124 1 f84"/>
                <a:gd name="f160" fmla="*/ f125 1 f85"/>
                <a:gd name="f161" fmla="*/ f126 1 f84"/>
                <a:gd name="f162" fmla="*/ f127 1 f85"/>
                <a:gd name="f163" fmla="*/ f128 1 f84"/>
                <a:gd name="f164" fmla="*/ f129 1 f85"/>
                <a:gd name="f165" fmla="*/ f130 1 f84"/>
                <a:gd name="f166" fmla="*/ f131 1 f85"/>
                <a:gd name="f167" fmla="*/ f132 1 f84"/>
                <a:gd name="f168" fmla="*/ f133 1 f85"/>
                <a:gd name="f169" fmla="*/ f134 1 f84"/>
                <a:gd name="f170" fmla="*/ f135 1 f85"/>
                <a:gd name="f171" fmla="*/ f136 1 f84"/>
                <a:gd name="f172" fmla="*/ f137 1 f85"/>
                <a:gd name="f173" fmla="*/ f138 1 f84"/>
                <a:gd name="f174" fmla="*/ f139 1 f85"/>
                <a:gd name="f175" fmla="*/ f140 1 f85"/>
                <a:gd name="f176" fmla="*/ f141 1 f84"/>
                <a:gd name="f177" fmla="*/ f142 1 f85"/>
                <a:gd name="f178" fmla="*/ f143 1 f84"/>
                <a:gd name="f179" fmla="*/ f144 1 f85"/>
                <a:gd name="f180" fmla="*/ f145 1 f84"/>
                <a:gd name="f181" fmla="*/ f146 1 f85"/>
                <a:gd name="f182" fmla="*/ f147 1 f84"/>
                <a:gd name="f183" fmla="*/ f148 1 f85"/>
                <a:gd name="f184" fmla="*/ f149 f75 1"/>
                <a:gd name="f185" fmla="*/ f150 f75 1"/>
                <a:gd name="f186" fmla="*/ f152 f76 1"/>
                <a:gd name="f187" fmla="*/ f151 f76 1"/>
                <a:gd name="f188" fmla="*/ f153 f75 1"/>
                <a:gd name="f189" fmla="*/ f154 f76 1"/>
                <a:gd name="f190" fmla="*/ f155 f75 1"/>
                <a:gd name="f191" fmla="*/ f156 f76 1"/>
                <a:gd name="f192" fmla="*/ f157 f75 1"/>
                <a:gd name="f193" fmla="*/ f158 f76 1"/>
                <a:gd name="f194" fmla="*/ f159 f75 1"/>
                <a:gd name="f195" fmla="*/ f160 f76 1"/>
                <a:gd name="f196" fmla="*/ f161 f75 1"/>
                <a:gd name="f197" fmla="*/ f162 f76 1"/>
                <a:gd name="f198" fmla="*/ f163 f75 1"/>
                <a:gd name="f199" fmla="*/ f164 f76 1"/>
                <a:gd name="f200" fmla="*/ f165 f75 1"/>
                <a:gd name="f201" fmla="*/ f166 f76 1"/>
                <a:gd name="f202" fmla="*/ f167 f75 1"/>
                <a:gd name="f203" fmla="*/ f168 f76 1"/>
                <a:gd name="f204" fmla="*/ f169 f75 1"/>
                <a:gd name="f205" fmla="*/ f170 f76 1"/>
                <a:gd name="f206" fmla="*/ f171 f75 1"/>
                <a:gd name="f207" fmla="*/ f172 f76 1"/>
                <a:gd name="f208" fmla="*/ f173 f75 1"/>
                <a:gd name="f209" fmla="*/ f174 f76 1"/>
                <a:gd name="f210" fmla="*/ f175 f76 1"/>
                <a:gd name="f211" fmla="*/ f176 f75 1"/>
                <a:gd name="f212" fmla="*/ f177 f76 1"/>
                <a:gd name="f213" fmla="*/ f178 f75 1"/>
                <a:gd name="f214" fmla="*/ f179 f76 1"/>
                <a:gd name="f215" fmla="*/ f180 f75 1"/>
                <a:gd name="f216" fmla="*/ f181 f76 1"/>
                <a:gd name="f217" fmla="*/ f182 f75 1"/>
                <a:gd name="f218" fmla="*/ f1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7">
                  <a:pos x="f188" y="f189"/>
                </a:cxn>
                <a:cxn ang="f117">
                  <a:pos x="f190" y="f191"/>
                </a:cxn>
                <a:cxn ang="f117">
                  <a:pos x="f192" y="f193"/>
                </a:cxn>
                <a:cxn ang="f117">
                  <a:pos x="f194" y="f195"/>
                </a:cxn>
                <a:cxn ang="f117">
                  <a:pos x="f196" y="f197"/>
                </a:cxn>
                <a:cxn ang="f117">
                  <a:pos x="f198" y="f199"/>
                </a:cxn>
                <a:cxn ang="f117">
                  <a:pos x="f200" y="f201"/>
                </a:cxn>
                <a:cxn ang="f117">
                  <a:pos x="f202" y="f203"/>
                </a:cxn>
                <a:cxn ang="f117">
                  <a:pos x="f204" y="f205"/>
                </a:cxn>
                <a:cxn ang="f117">
                  <a:pos x="f206" y="f207"/>
                </a:cxn>
                <a:cxn ang="f117">
                  <a:pos x="f208" y="f209"/>
                </a:cxn>
                <a:cxn ang="f117">
                  <a:pos x="f206" y="f210"/>
                </a:cxn>
                <a:cxn ang="f117">
                  <a:pos x="f211" y="f212"/>
                </a:cxn>
                <a:cxn ang="f117">
                  <a:pos x="f213" y="f214"/>
                </a:cxn>
                <a:cxn ang="f117">
                  <a:pos x="f215" y="f205"/>
                </a:cxn>
                <a:cxn ang="f117">
                  <a:pos x="f196" y="f216"/>
                </a:cxn>
                <a:cxn ang="f117">
                  <a:pos x="f217" y="f218"/>
                </a:cxn>
                <a:cxn ang="f117">
                  <a:pos x="f188" y="f189"/>
                </a:cxn>
              </a:cxnLst>
              <a:rect l="f184" t="f187" r="f185" b="f186"/>
              <a:pathLst>
                <a:path w="107" h="14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8" y="f17"/>
                    <a:pt x="f18" y="f19"/>
                  </a:cubicBezTo>
                  <a:cubicBezTo>
                    <a:pt x="f20" y="f6"/>
                    <a:pt x="f21" y="f22"/>
                    <a:pt x="f20" y="f20"/>
                  </a:cubicBezTo>
                  <a:cubicBezTo>
                    <a:pt x="f18" y="f23"/>
                    <a:pt x="f13" y="f24"/>
                    <a:pt x="f25" y="f26"/>
                  </a:cubicBezTo>
                  <a:cubicBezTo>
                    <a:pt x="f27" y="f28"/>
                    <a:pt x="f29" y="f30"/>
                    <a:pt x="f31" y="f29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0"/>
                    <a:pt x="f39" y="f40"/>
                    <a:pt x="f41" y="f42"/>
                  </a:cubicBezTo>
                  <a:cubicBezTo>
                    <a:pt x="f43" y="f42"/>
                    <a:pt x="f44" y="f37"/>
                    <a:pt x="f44" y="f45"/>
                  </a:cubicBezTo>
                  <a:cubicBezTo>
                    <a:pt x="f46" y="f47"/>
                    <a:pt x="f48" y="f32"/>
                    <a:pt x="f49" y="f50"/>
                  </a:cubicBezTo>
                  <a:cubicBezTo>
                    <a:pt x="f51" y="f52"/>
                    <a:pt x="f53" y="f54"/>
                    <a:pt x="f5" y="f5"/>
                  </a:cubicBezTo>
                  <a:cubicBezTo>
                    <a:pt x="f53" y="f55"/>
                    <a:pt x="f56" y="f57"/>
                    <a:pt x="f49" y="f48"/>
                  </a:cubicBezTo>
                  <a:cubicBezTo>
                    <a:pt x="f58" y="f38"/>
                    <a:pt x="f59" y="f32"/>
                    <a:pt x="f60" y="f61"/>
                  </a:cubicBezTo>
                  <a:cubicBezTo>
                    <a:pt x="f58" y="f45"/>
                    <a:pt x="f62" y="f63"/>
                    <a:pt x="f64" y="f33"/>
                  </a:cubicBezTo>
                  <a:cubicBezTo>
                    <a:pt x="f65" y="f45"/>
                    <a:pt x="f66" y="f67"/>
                    <a:pt x="f68" y="f45"/>
                  </a:cubicBezTo>
                  <a:cubicBezTo>
                    <a:pt x="f42" y="f33"/>
                    <a:pt x="f26" y="f30"/>
                    <a:pt x="f25" y="f69"/>
                  </a:cubicBezTo>
                  <a:cubicBezTo>
                    <a:pt x="f11" y="f70"/>
                    <a:pt x="f22" y="f71"/>
                    <a:pt x="f72" y="f72"/>
                  </a:cubicBezTo>
                  <a:cubicBezTo>
                    <a:pt x="f6" y="f73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755D5ED-9476-6E22-3F5D-B56D71532E47}"/>
                </a:ext>
              </a:extLst>
            </p:cNvPr>
            <p:cNvSpPr/>
            <p:nvPr/>
          </p:nvSpPr>
          <p:spPr>
            <a:xfrm>
              <a:off x="4699001" y="1438278"/>
              <a:ext cx="334963" cy="968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6"/>
                <a:gd name="f8" fmla="val 14"/>
                <a:gd name="f9" fmla="val 84"/>
                <a:gd name="f10" fmla="val 11"/>
                <a:gd name="f11" fmla="val 78"/>
                <a:gd name="f12" fmla="val 10"/>
                <a:gd name="f13" fmla="val 72"/>
                <a:gd name="f14" fmla="val 64"/>
                <a:gd name="f15" fmla="val 56"/>
                <a:gd name="f16" fmla="val 8"/>
                <a:gd name="f17" fmla="val 48"/>
                <a:gd name="f18" fmla="val 38"/>
                <a:gd name="f19" fmla="val 9"/>
                <a:gd name="f20" fmla="val 27"/>
                <a:gd name="f21" fmla="val 18"/>
                <a:gd name="f22" fmla="val 17"/>
                <a:gd name="f23" fmla="val 13"/>
                <a:gd name="f24" fmla="val 21"/>
                <a:gd name="f25" fmla="val 7"/>
                <a:gd name="f26" fmla="val 25"/>
                <a:gd name="f27" fmla="val 19"/>
                <a:gd name="f28" fmla="val 16"/>
                <a:gd name="f29" fmla="val 46"/>
                <a:gd name="f30" fmla="val 1"/>
                <a:gd name="f31" fmla="val 65"/>
                <a:gd name="f32" fmla="val 86"/>
                <a:gd name="f33" fmla="val 87"/>
                <a:gd name="f34" fmla="+- 0 0 -90"/>
                <a:gd name="f35" fmla="*/ f3 1 89"/>
                <a:gd name="f36" fmla="*/ f4 1 26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89"/>
                <a:gd name="f45" fmla="*/ f41 1 26"/>
                <a:gd name="f46" fmla="*/ 89 f42 1"/>
                <a:gd name="f47" fmla="*/ 14 f41 1"/>
                <a:gd name="f48" fmla="*/ 72 f42 1"/>
                <a:gd name="f49" fmla="*/ 11 f41 1"/>
                <a:gd name="f50" fmla="*/ 48 f42 1"/>
                <a:gd name="f51" fmla="*/ 8 f41 1"/>
                <a:gd name="f52" fmla="*/ 18 f42 1"/>
                <a:gd name="f53" fmla="*/ 17 f41 1"/>
                <a:gd name="f54" fmla="*/ 0 f42 1"/>
                <a:gd name="f55" fmla="*/ 25 f41 1"/>
                <a:gd name="f56" fmla="*/ 27 f42 1"/>
                <a:gd name="f57" fmla="*/ 84 f42 1"/>
                <a:gd name="f58" fmla="*/ 9 f41 1"/>
                <a:gd name="f59" fmla="+- f43 0 f1"/>
                <a:gd name="f60" fmla="*/ f46 1 89"/>
                <a:gd name="f61" fmla="*/ f47 1 26"/>
                <a:gd name="f62" fmla="*/ f48 1 89"/>
                <a:gd name="f63" fmla="*/ f49 1 26"/>
                <a:gd name="f64" fmla="*/ f50 1 89"/>
                <a:gd name="f65" fmla="*/ f51 1 26"/>
                <a:gd name="f66" fmla="*/ f52 1 89"/>
                <a:gd name="f67" fmla="*/ f53 1 26"/>
                <a:gd name="f68" fmla="*/ f54 1 89"/>
                <a:gd name="f69" fmla="*/ f55 1 26"/>
                <a:gd name="f70" fmla="*/ f56 1 89"/>
                <a:gd name="f71" fmla="*/ f57 1 89"/>
                <a:gd name="f72" fmla="*/ f58 1 26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5"/>
                <a:gd name="f85" fmla="*/ f68 1 f44"/>
                <a:gd name="f86" fmla="*/ f69 1 f45"/>
                <a:gd name="f87" fmla="*/ f70 1 f44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6 1"/>
                <a:gd name="f102" fmla="*/ f85 f35 1"/>
                <a:gd name="f103" fmla="*/ f86 f36 1"/>
                <a:gd name="f104" fmla="*/ f87 f35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99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89" h="26">
                  <a:moveTo>
                    <a:pt x="f6" y="f8"/>
                  </a:moveTo>
                  <a:cubicBezTo>
                    <a:pt x="f9" y="f10"/>
                    <a:pt x="f11" y="f12"/>
                    <a:pt x="f13" y="f10"/>
                  </a:cubicBezTo>
                  <a:cubicBezTo>
                    <a:pt x="f14" y="f8"/>
                    <a:pt x="f15" y="f16"/>
                    <a:pt x="f17" y="f16"/>
                  </a:cubicBezTo>
                  <a:cubicBezTo>
                    <a:pt x="f18" y="f19"/>
                    <a:pt x="f20" y="f19"/>
                    <a:pt x="f21" y="f22"/>
                  </a:cubicBezTo>
                  <a:cubicBezTo>
                    <a:pt x="f23" y="f24"/>
                    <a:pt x="f25" y="f7"/>
                    <a:pt x="f5" y="f26"/>
                  </a:cubicBezTo>
                  <a:cubicBezTo>
                    <a:pt x="f16" y="f27"/>
                    <a:pt x="f28" y="f10"/>
                    <a:pt x="f20" y="f16"/>
                  </a:cubicBezTo>
                  <a:cubicBezTo>
                    <a:pt x="f29" y="f30"/>
                    <a:pt x="f31" y="f5"/>
                    <a:pt x="f9" y="f19"/>
                  </a:cubicBezTo>
                  <a:cubicBezTo>
                    <a:pt x="f32" y="f12"/>
                    <a:pt x="f33" y="f23"/>
                    <a:pt x="f6" y="f8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EBC17BE1-D765-8E2E-1B50-C5547FFF37FA}"/>
                </a:ext>
              </a:extLst>
            </p:cNvPr>
            <p:cNvSpPr/>
            <p:nvPr/>
          </p:nvSpPr>
          <p:spPr>
            <a:xfrm>
              <a:off x="5549895" y="2663820"/>
              <a:ext cx="82552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2"/>
                <a:gd name="f8" fmla="val 20"/>
                <a:gd name="f9" fmla="val 14"/>
                <a:gd name="f10" fmla="val 25"/>
                <a:gd name="f11" fmla="val 8"/>
                <a:gd name="f12" fmla="val 18"/>
                <a:gd name="f13" fmla="val 2"/>
                <a:gd name="f14" fmla="val 12"/>
                <a:gd name="f15" fmla="val 10"/>
                <a:gd name="f16" fmla="val 6"/>
                <a:gd name="f17" fmla="val 5"/>
                <a:gd name="f18" fmla="val 13"/>
                <a:gd name="f19" fmla="val 1"/>
                <a:gd name="f20" fmla="val 4"/>
                <a:gd name="f21" fmla="val 17"/>
                <a:gd name="f22" fmla="val 19"/>
                <a:gd name="f23" fmla="+- 0 0 -90"/>
                <a:gd name="f24" fmla="*/ f3 1 22"/>
                <a:gd name="f25" fmla="*/ f4 1 3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32"/>
                <a:gd name="f35" fmla="*/ 20 f31 1"/>
                <a:gd name="f36" fmla="*/ 32 f30 1"/>
                <a:gd name="f37" fmla="*/ 2 f31 1"/>
                <a:gd name="f38" fmla="*/ 12 f30 1"/>
                <a:gd name="f39" fmla="*/ 6 f30 1"/>
                <a:gd name="f40" fmla="*/ 8 f31 1"/>
                <a:gd name="f41" fmla="*/ 0 f30 1"/>
                <a:gd name="f42" fmla="*/ 10 f30 1"/>
                <a:gd name="f43" fmla="+- f32 0 f1"/>
                <a:gd name="f44" fmla="*/ f35 1 22"/>
                <a:gd name="f45" fmla="*/ f36 1 32"/>
                <a:gd name="f46" fmla="*/ f37 1 22"/>
                <a:gd name="f47" fmla="*/ f38 1 32"/>
                <a:gd name="f48" fmla="*/ f39 1 32"/>
                <a:gd name="f49" fmla="*/ f40 1 22"/>
                <a:gd name="f50" fmla="*/ f41 1 32"/>
                <a:gd name="f51" fmla="*/ f42 1 32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4"/>
                <a:gd name="f61" fmla="*/ f49 1 f33"/>
                <a:gd name="f62" fmla="*/ f50 1 f34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5 1"/>
                <a:gd name="f73" fmla="*/ f61 f24 1"/>
                <a:gd name="f74" fmla="*/ f62 f25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0" y="f72"/>
                </a:cxn>
                <a:cxn ang="f43">
                  <a:pos x="f73" y="f74"/>
                </a:cxn>
                <a:cxn ang="f43">
                  <a:pos x="f68" y="f75"/>
                </a:cxn>
                <a:cxn ang="f43">
                  <a:pos x="f68" y="f69"/>
                </a:cxn>
              </a:cxnLst>
              <a:rect l="f64" t="f67" r="f65" b="f66"/>
              <a:pathLst>
                <a:path w="22" h="3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5" y="f11"/>
                    <a:pt x="f13" y="f16"/>
                  </a:cubicBezTo>
                  <a:cubicBezTo>
                    <a:pt x="f17" y="f17"/>
                    <a:pt x="f16" y="f13"/>
                    <a:pt x="f11" y="f5"/>
                  </a:cubicBezTo>
                  <a:cubicBezTo>
                    <a:pt x="f18" y="f19"/>
                    <a:pt x="f12" y="f20"/>
                    <a:pt x="f8" y="f15"/>
                  </a:cubicBezTo>
                  <a:cubicBezTo>
                    <a:pt x="f6" y="f21"/>
                    <a:pt x="f22" y="f10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DB24CD3F-9D42-A507-DA66-E143A08A0F5D}"/>
                </a:ext>
              </a:extLst>
            </p:cNvPr>
            <p:cNvSpPr/>
            <p:nvPr/>
          </p:nvSpPr>
          <p:spPr>
            <a:xfrm>
              <a:off x="5580061" y="2527301"/>
              <a:ext cx="46040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6"/>
                <a:gd name="f8" fmla="val 8"/>
                <a:gd name="f9" fmla="val 42"/>
                <a:gd name="f10" fmla="val 4"/>
                <a:gd name="f11" fmla="val 39"/>
                <a:gd name="f12" fmla="val 36"/>
                <a:gd name="f13" fmla="val 35"/>
                <a:gd name="f14" fmla="val 33"/>
                <a:gd name="f15" fmla="val 5"/>
                <a:gd name="f16" fmla="val 29"/>
                <a:gd name="f17" fmla="val 27"/>
                <a:gd name="f18" fmla="val 25"/>
                <a:gd name="f19" fmla="val 3"/>
                <a:gd name="f20" fmla="val 31"/>
                <a:gd name="f21" fmla="val 1"/>
                <a:gd name="f22" fmla="val 26"/>
                <a:gd name="f23" fmla="val 20"/>
                <a:gd name="f24" fmla="val 14"/>
                <a:gd name="f25" fmla="val 2"/>
                <a:gd name="f26" fmla="val 15"/>
                <a:gd name="f27" fmla="val 30"/>
                <a:gd name="f28" fmla="+- 0 0 -90"/>
                <a:gd name="f29" fmla="*/ f3 1 12"/>
                <a:gd name="f30" fmla="*/ f4 1 4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2"/>
                <a:gd name="f39" fmla="*/ f35 1 46"/>
                <a:gd name="f40" fmla="*/ 12 f36 1"/>
                <a:gd name="f41" fmla="*/ 46 f35 1"/>
                <a:gd name="f42" fmla="*/ 0 f36 1"/>
                <a:gd name="f43" fmla="*/ 36 f35 1"/>
                <a:gd name="f44" fmla="*/ 35 f35 1"/>
                <a:gd name="f45" fmla="*/ 8 f36 1"/>
                <a:gd name="f46" fmla="*/ 27 f35 1"/>
                <a:gd name="f47" fmla="*/ 1 f36 1"/>
                <a:gd name="f48" fmla="*/ 26 f35 1"/>
                <a:gd name="f49" fmla="*/ 8 f35 1"/>
                <a:gd name="f50" fmla="*/ 4 f36 1"/>
                <a:gd name="f51" fmla="*/ 0 f35 1"/>
                <a:gd name="f52" fmla="+- f37 0 f1"/>
                <a:gd name="f53" fmla="*/ f40 1 12"/>
                <a:gd name="f54" fmla="*/ f41 1 46"/>
                <a:gd name="f55" fmla="*/ f42 1 12"/>
                <a:gd name="f56" fmla="*/ f43 1 46"/>
                <a:gd name="f57" fmla="*/ f44 1 46"/>
                <a:gd name="f58" fmla="*/ f45 1 12"/>
                <a:gd name="f59" fmla="*/ f46 1 46"/>
                <a:gd name="f60" fmla="*/ f47 1 12"/>
                <a:gd name="f61" fmla="*/ f48 1 46"/>
                <a:gd name="f62" fmla="*/ f49 1 46"/>
                <a:gd name="f63" fmla="*/ f50 1 12"/>
                <a:gd name="f64" fmla="*/ f51 1 46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9"/>
                <a:gd name="f74" fmla="*/ f58 1 f38"/>
                <a:gd name="f75" fmla="*/ f59 1 f39"/>
                <a:gd name="f76" fmla="*/ f60 1 f38"/>
                <a:gd name="f77" fmla="*/ f61 1 f39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30 1"/>
                <a:gd name="f90" fmla="*/ f74 f29 1"/>
                <a:gd name="f91" fmla="*/ f75 f30 1"/>
                <a:gd name="f92" fmla="*/ f76 f29 1"/>
                <a:gd name="f93" fmla="*/ f77 f30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7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87" y="f94"/>
                </a:cxn>
                <a:cxn ang="f52">
                  <a:pos x="f95" y="f96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12" h="46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2"/>
                    <a:pt x="f5" y="f13"/>
                    <a:pt x="f5" y="f13"/>
                  </a:cubicBezTo>
                  <a:cubicBezTo>
                    <a:pt x="f10" y="f14"/>
                    <a:pt x="f15" y="f16"/>
                    <a:pt x="f8" y="f17"/>
                  </a:cubicBezTo>
                  <a:cubicBezTo>
                    <a:pt x="f15" y="f18"/>
                    <a:pt x="f19" y="f20"/>
                    <a:pt x="f21" y="f22"/>
                  </a:cubicBezTo>
                  <a:cubicBezTo>
                    <a:pt x="f5" y="f23"/>
                    <a:pt x="f5" y="f24"/>
                    <a:pt x="f5" y="f8"/>
                  </a:cubicBezTo>
                  <a:cubicBezTo>
                    <a:pt x="f21" y="f15"/>
                    <a:pt x="f21" y="f25"/>
                    <a:pt x="f10" y="f5"/>
                  </a:cubicBezTo>
                  <a:cubicBezTo>
                    <a:pt x="f10" y="f5"/>
                    <a:pt x="f10" y="f5"/>
                    <a:pt x="f10" y="f5"/>
                  </a:cubicBezTo>
                  <a:cubicBezTo>
                    <a:pt x="f8" y="f26"/>
                    <a:pt x="f6" y="f27"/>
                    <a:pt x="f6" y="f7"/>
                  </a:cubicBezTo>
                  <a:close/>
                </a:path>
              </a:pathLst>
            </a:custGeom>
            <a:solidFill>
              <a:srgbClr val="F9DE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EE61C431-F30C-10C8-42DF-A2A780D4E145}"/>
                </a:ext>
              </a:extLst>
            </p:cNvPr>
            <p:cNvSpPr/>
            <p:nvPr/>
          </p:nvSpPr>
          <p:spPr>
            <a:xfrm>
              <a:off x="5414967" y="3362321"/>
              <a:ext cx="90489" cy="1397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7"/>
                <a:gd name="f8" fmla="val 2"/>
                <a:gd name="f9" fmla="val 30"/>
                <a:gd name="f10" fmla="val 4"/>
                <a:gd name="f11" fmla="val 26"/>
                <a:gd name="f12" fmla="val 8"/>
                <a:gd name="f13" fmla="val 23"/>
                <a:gd name="f14" fmla="val 11"/>
                <a:gd name="f15" fmla="val 20"/>
                <a:gd name="f16" fmla="val 12"/>
                <a:gd name="f17" fmla="val 18"/>
                <a:gd name="f18" fmla="val 13"/>
                <a:gd name="f19" fmla="val 14"/>
                <a:gd name="f20" fmla="val 3"/>
                <a:gd name="f21" fmla="val 19"/>
                <a:gd name="f22" fmla="+- 0 0 -90"/>
                <a:gd name="f23" fmla="*/ f3 1 24"/>
                <a:gd name="f24" fmla="*/ f4 1 3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4"/>
                <a:gd name="f33" fmla="*/ f29 1 37"/>
                <a:gd name="f34" fmla="*/ 2 f30 1"/>
                <a:gd name="f35" fmla="*/ 37 f29 1"/>
                <a:gd name="f36" fmla="*/ 8 f30 1"/>
                <a:gd name="f37" fmla="*/ 23 f29 1"/>
                <a:gd name="f38" fmla="*/ 13 f30 1"/>
                <a:gd name="f39" fmla="*/ 14 f29 1"/>
                <a:gd name="f40" fmla="*/ 24 f30 1"/>
                <a:gd name="f41" fmla="*/ 0 f29 1"/>
                <a:gd name="f42" fmla="+- f31 0 f1"/>
                <a:gd name="f43" fmla="*/ f34 1 24"/>
                <a:gd name="f44" fmla="*/ f35 1 37"/>
                <a:gd name="f45" fmla="*/ f36 1 24"/>
                <a:gd name="f46" fmla="*/ f37 1 37"/>
                <a:gd name="f47" fmla="*/ f38 1 24"/>
                <a:gd name="f48" fmla="*/ f39 1 37"/>
                <a:gd name="f49" fmla="*/ f40 1 24"/>
                <a:gd name="f50" fmla="*/ f41 1 3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4" h="37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9" y="f12"/>
                    <a:pt x="f17" y="f20"/>
                    <a:pt x="f6" y="f5"/>
                  </a:cubicBezTo>
                  <a:cubicBezTo>
                    <a:pt x="f21" y="f19"/>
                    <a:pt x="f14" y="f11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51A1C76E-E946-6D31-1759-4839AA58A16E}"/>
                </a:ext>
              </a:extLst>
            </p:cNvPr>
            <p:cNvSpPr/>
            <p:nvPr/>
          </p:nvSpPr>
          <p:spPr>
            <a:xfrm>
              <a:off x="5541958" y="3268659"/>
              <a:ext cx="12540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1"/>
                <a:gd name="f8" fmla="val 6"/>
                <a:gd name="f9" fmla="val 1"/>
                <a:gd name="f10" fmla="val 3"/>
                <a:gd name="f11" fmla="val 2"/>
                <a:gd name="f12" fmla="val 13"/>
                <a:gd name="f13" fmla="val 4"/>
                <a:gd name="f14" fmla="val 20"/>
                <a:gd name="f15" fmla="val 27"/>
                <a:gd name="f16" fmla="val 29"/>
                <a:gd name="f17" fmla="val 31"/>
                <a:gd name="f18" fmla="val 23"/>
                <a:gd name="f19" fmla="val 9"/>
                <a:gd name="f20" fmla="val 12"/>
                <a:gd name="f21" fmla="+- 0 0 -90"/>
                <a:gd name="f22" fmla="*/ f3 1 33"/>
                <a:gd name="f23" fmla="*/ f4 1 1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33"/>
                <a:gd name="f32" fmla="*/ f28 1 11"/>
                <a:gd name="f33" fmla="*/ 0 f29 1"/>
                <a:gd name="f34" fmla="*/ 6 f28 1"/>
                <a:gd name="f35" fmla="*/ 6 f29 1"/>
                <a:gd name="f36" fmla="*/ 2 f28 1"/>
                <a:gd name="f37" fmla="*/ 27 f29 1"/>
                <a:gd name="f38" fmla="*/ 1 f28 1"/>
                <a:gd name="f39" fmla="*/ 33 f29 1"/>
                <a:gd name="f40" fmla="+- f30 0 f1"/>
                <a:gd name="f41" fmla="*/ f33 1 33"/>
                <a:gd name="f42" fmla="*/ f34 1 11"/>
                <a:gd name="f43" fmla="*/ f35 1 33"/>
                <a:gd name="f44" fmla="*/ f36 1 11"/>
                <a:gd name="f45" fmla="*/ f37 1 33"/>
                <a:gd name="f46" fmla="*/ f38 1 11"/>
                <a:gd name="f47" fmla="*/ f39 1 33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1"/>
                <a:gd name="f55" fmla="*/ f44 1 f32"/>
                <a:gd name="f56" fmla="*/ f45 1 f31"/>
                <a:gd name="f57" fmla="*/ f46 1 f32"/>
                <a:gd name="f58" fmla="*/ f47 1 f31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2 1"/>
                <a:gd name="f66" fmla="*/ f55 f23 1"/>
                <a:gd name="f67" fmla="*/ f56 f22 1"/>
                <a:gd name="f68" fmla="*/ f57 f23 1"/>
                <a:gd name="f69" fmla="*/ f5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66"/>
                </a:cxn>
                <a:cxn ang="f40">
                  <a:pos x="f63" y="f64"/>
                </a:cxn>
              </a:cxnLst>
              <a:rect l="f59" t="f62" r="f60" b="f61"/>
              <a:pathLst>
                <a:path w="33" h="11">
                  <a:moveTo>
                    <a:pt x="f5" y="f8"/>
                  </a:moveTo>
                  <a:cubicBezTo>
                    <a:pt x="f9" y="f10"/>
                    <a:pt x="f9" y="f9"/>
                    <a:pt x="f8" y="f11"/>
                  </a:cubicBezTo>
                  <a:cubicBezTo>
                    <a:pt x="f12" y="f13"/>
                    <a:pt x="f14" y="f8"/>
                    <a:pt x="f15" y="f9"/>
                  </a:cubicBezTo>
                  <a:cubicBezTo>
                    <a:pt x="f16" y="f5"/>
                    <a:pt x="f17" y="f9"/>
                    <a:pt x="f6" y="f11"/>
                  </a:cubicBezTo>
                  <a:cubicBezTo>
                    <a:pt x="f18" y="f19"/>
                    <a:pt x="f20" y="f7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337CA6F8-64B4-1612-8EF8-C963A27E5305}"/>
                </a:ext>
              </a:extLst>
            </p:cNvPr>
            <p:cNvSpPr/>
            <p:nvPr/>
          </p:nvSpPr>
          <p:spPr>
            <a:xfrm>
              <a:off x="3062289" y="5203822"/>
              <a:ext cx="38103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2"/>
                <a:gd name="f8" fmla="val 1"/>
                <a:gd name="f9" fmla="val 2"/>
                <a:gd name="f10" fmla="val 3"/>
                <a:gd name="f11" fmla="val 12"/>
                <a:gd name="f12" fmla="val 6"/>
                <a:gd name="f13" fmla="val 20"/>
                <a:gd name="f14" fmla="val 9"/>
                <a:gd name="f15" fmla="val 29"/>
                <a:gd name="f16" fmla="val 36"/>
                <a:gd name="f17" fmla="val 44"/>
                <a:gd name="f18" fmla="val 5"/>
                <a:gd name="f19" fmla="val 41"/>
                <a:gd name="f20" fmla="val 4"/>
                <a:gd name="f21" fmla="val 17"/>
                <a:gd name="f22" fmla="+- 0 0 -90"/>
                <a:gd name="f23" fmla="*/ f3 1 10"/>
                <a:gd name="f24" fmla="*/ f4 1 5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0"/>
                <a:gd name="f33" fmla="*/ f29 1 52"/>
                <a:gd name="f34" fmla="*/ 1 f30 1"/>
                <a:gd name="f35" fmla="*/ 0 f29 1"/>
                <a:gd name="f36" fmla="*/ 3 f30 1"/>
                <a:gd name="f37" fmla="*/ 3 f29 1"/>
                <a:gd name="f38" fmla="*/ 9 f30 1"/>
                <a:gd name="f39" fmla="*/ 29 f29 1"/>
                <a:gd name="f40" fmla="*/ 52 f29 1"/>
                <a:gd name="f41" fmla="*/ 2 f30 1"/>
                <a:gd name="f42" fmla="*/ 17 f29 1"/>
                <a:gd name="f43" fmla="+- f31 0 f1"/>
                <a:gd name="f44" fmla="*/ f34 1 10"/>
                <a:gd name="f45" fmla="*/ f35 1 52"/>
                <a:gd name="f46" fmla="*/ f36 1 10"/>
                <a:gd name="f47" fmla="*/ f37 1 52"/>
                <a:gd name="f48" fmla="*/ f38 1 10"/>
                <a:gd name="f49" fmla="*/ f39 1 52"/>
                <a:gd name="f50" fmla="*/ f40 1 52"/>
                <a:gd name="f51" fmla="*/ f41 1 10"/>
                <a:gd name="f52" fmla="*/ f42 1 52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3"/>
                <a:gd name="f64" fmla="*/ f51 1 f32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4 1"/>
                <a:gd name="f77" fmla="*/ f64 f23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4" y="f76"/>
                </a:cxn>
                <a:cxn ang="f43">
                  <a:pos x="f77" y="f78"/>
                </a:cxn>
                <a:cxn ang="f43">
                  <a:pos x="f70" y="f71"/>
                </a:cxn>
              </a:cxnLst>
              <a:rect l="f66" t="f69" r="f67" b="f68"/>
              <a:pathLst>
                <a:path w="10" h="52">
                  <a:moveTo>
                    <a:pt x="f8" y="f5"/>
                  </a:moveTo>
                  <a:cubicBezTo>
                    <a:pt x="f9" y="f8"/>
                    <a:pt x="f10" y="f9"/>
                    <a:pt x="f10" y="f10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4" y="f17"/>
                    <a:pt x="f14" y="f7"/>
                  </a:cubicBezTo>
                  <a:cubicBezTo>
                    <a:pt x="f18" y="f19"/>
                    <a:pt x="f20" y="f15"/>
                    <a:pt x="f9" y="f21"/>
                  </a:cubicBezTo>
                  <a:cubicBezTo>
                    <a:pt x="f8" y="f11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E257B14A-FB98-26F5-C6E1-646C4F7B5CC9}"/>
                </a:ext>
              </a:extLst>
            </p:cNvPr>
            <p:cNvSpPr/>
            <p:nvPr/>
          </p:nvSpPr>
          <p:spPr>
            <a:xfrm>
              <a:off x="5184776" y="3621088"/>
              <a:ext cx="136529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8"/>
                <a:gd name="f8" fmla="val 29"/>
                <a:gd name="f9" fmla="val 10"/>
                <a:gd name="f10" fmla="val 16"/>
                <a:gd name="f11" fmla="val 22"/>
                <a:gd name="f12" fmla="val 7"/>
                <a:gd name="f13" fmla="val 26"/>
                <a:gd name="f14" fmla="val 11"/>
                <a:gd name="f15" fmla="val 14"/>
                <a:gd name="f16" fmla="val 21"/>
                <a:gd name="f17" fmla="+- 0 0 -90"/>
                <a:gd name="f18" fmla="*/ f3 1 36"/>
                <a:gd name="f19" fmla="*/ f4 1 2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36"/>
                <a:gd name="f28" fmla="*/ f24 1 28"/>
                <a:gd name="f29" fmla="*/ 0 f25 1"/>
                <a:gd name="f30" fmla="*/ 29 f24 1"/>
                <a:gd name="f31" fmla="*/ 36 f25 1"/>
                <a:gd name="f32" fmla="*/ 0 f24 1"/>
                <a:gd name="f33" fmla="+- f26 0 f1"/>
                <a:gd name="f34" fmla="*/ f29 1 36"/>
                <a:gd name="f35" fmla="*/ f30 1 29"/>
                <a:gd name="f36" fmla="*/ f31 1 36"/>
                <a:gd name="f37" fmla="*/ f32 1 29"/>
                <a:gd name="f38" fmla="*/ 0 1 f27"/>
                <a:gd name="f39" fmla="*/ f21 1 f27"/>
                <a:gd name="f40" fmla="*/ 0 1 f28"/>
                <a:gd name="f41" fmla="*/ f22 1 f28"/>
                <a:gd name="f42" fmla="*/ f34 1 f27"/>
                <a:gd name="f43" fmla="*/ f35 1 f28"/>
                <a:gd name="f44" fmla="*/ f36 1 f27"/>
                <a:gd name="f45" fmla="*/ f37 1 f28"/>
                <a:gd name="f46" fmla="*/ f38 f18 1"/>
                <a:gd name="f47" fmla="*/ f39 f18 1"/>
                <a:gd name="f48" fmla="*/ f41 f19 1"/>
                <a:gd name="f49" fmla="*/ f40 f19 1"/>
                <a:gd name="f50" fmla="*/ f42 f18 1"/>
                <a:gd name="f51" fmla="*/ f43 f19 1"/>
                <a:gd name="f52" fmla="*/ f44 f18 1"/>
                <a:gd name="f53" fmla="*/ f4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0" y="f51"/>
                </a:cxn>
                <a:cxn ang="f33">
                  <a:pos x="f52" y="f53"/>
                </a:cxn>
                <a:cxn ang="f33">
                  <a:pos x="f50" y="f51"/>
                </a:cxn>
              </a:cxnLst>
              <a:rect l="f46" t="f49" r="f47" b="f48"/>
              <a:pathLst>
                <a:path w="36" h="28">
                  <a:moveTo>
                    <a:pt x="f5" y="f8"/>
                  </a:moveTo>
                  <a:cubicBezTo>
                    <a:pt x="f9" y="f10"/>
                    <a:pt x="f11" y="f12"/>
                    <a:pt x="f6" y="f5"/>
                  </a:cubicBezTo>
                  <a:cubicBezTo>
                    <a:pt x="f13" y="f14"/>
                    <a:pt x="f15" y="f16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C0BC37D3-FFC3-B4BB-9EF5-40BF4F13104D}"/>
                </a:ext>
              </a:extLst>
            </p:cNvPr>
            <p:cNvSpPr/>
            <p:nvPr/>
          </p:nvSpPr>
          <p:spPr>
            <a:xfrm>
              <a:off x="3190871" y="1960565"/>
              <a:ext cx="5238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9"/>
                <a:gd name="f8" fmla="val 10"/>
                <a:gd name="f9" fmla="val 5"/>
                <a:gd name="f10" fmla="val 12"/>
                <a:gd name="f11" fmla="val 16"/>
                <a:gd name="f12" fmla="val 8"/>
                <a:gd name="f13" fmla="val 18"/>
                <a:gd name="f14" fmla="val 6"/>
                <a:gd name="f15" fmla="val 3"/>
                <a:gd name="f16" fmla="val 17"/>
                <a:gd name="f17" fmla="val 2"/>
                <a:gd name="f18" fmla="val 11"/>
                <a:gd name="f19" fmla="val 9"/>
                <a:gd name="f20" fmla="val 7"/>
                <a:gd name="f21" fmla="+- 0 0 -90"/>
                <a:gd name="f22" fmla="*/ f3 1 14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19"/>
                <a:gd name="f33" fmla="*/ 10 f29 1"/>
                <a:gd name="f34" fmla="*/ 0 f28 1"/>
                <a:gd name="f35" fmla="*/ 16 f28 1"/>
                <a:gd name="f36" fmla="*/ 3 f29 1"/>
                <a:gd name="f37" fmla="*/ 18 f28 1"/>
                <a:gd name="f38" fmla="*/ 2 f29 1"/>
                <a:gd name="f39" fmla="*/ 12 f28 1"/>
                <a:gd name="f40" fmla="*/ 9 f28 1"/>
                <a:gd name="f41" fmla="+- f30 0 f1"/>
                <a:gd name="f42" fmla="*/ f33 1 14"/>
                <a:gd name="f43" fmla="*/ f34 1 19"/>
                <a:gd name="f44" fmla="*/ f35 1 19"/>
                <a:gd name="f45" fmla="*/ f36 1 14"/>
                <a:gd name="f46" fmla="*/ f37 1 19"/>
                <a:gd name="f47" fmla="*/ f38 1 14"/>
                <a:gd name="f48" fmla="*/ f39 1 19"/>
                <a:gd name="f49" fmla="*/ f40 1 19"/>
                <a:gd name="f50" fmla="*/ 0 1 f31"/>
                <a:gd name="f51" fmla="*/ f25 1 f31"/>
                <a:gd name="f52" fmla="*/ 0 1 f32"/>
                <a:gd name="f53" fmla="*/ f26 1 f32"/>
                <a:gd name="f54" fmla="*/ f42 1 f31"/>
                <a:gd name="f55" fmla="*/ f43 1 f32"/>
                <a:gd name="f56" fmla="*/ f44 1 f32"/>
                <a:gd name="f57" fmla="*/ f45 1 f31"/>
                <a:gd name="f58" fmla="*/ f46 1 f32"/>
                <a:gd name="f59" fmla="*/ f47 1 f31"/>
                <a:gd name="f60" fmla="*/ f48 1 f32"/>
                <a:gd name="f61" fmla="*/ f49 1 f32"/>
                <a:gd name="f62" fmla="*/ f50 f22 1"/>
                <a:gd name="f63" fmla="*/ f51 f22 1"/>
                <a:gd name="f64" fmla="*/ f53 f23 1"/>
                <a:gd name="f65" fmla="*/ f52 f23 1"/>
                <a:gd name="f66" fmla="*/ f54 f22 1"/>
                <a:gd name="f67" fmla="*/ f55 f23 1"/>
                <a:gd name="f68" fmla="*/ f56 f23 1"/>
                <a:gd name="f69" fmla="*/ f57 f22 1"/>
                <a:gd name="f70" fmla="*/ f58 f23 1"/>
                <a:gd name="f71" fmla="*/ f59 f22 1"/>
                <a:gd name="f72" fmla="*/ f60 f23 1"/>
                <a:gd name="f73" fmla="*/ f61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6" y="f67"/>
                </a:cxn>
                <a:cxn ang="f41">
                  <a:pos x="f66" y="f68"/>
                </a:cxn>
                <a:cxn ang="f41">
                  <a:pos x="f69" y="f70"/>
                </a:cxn>
                <a:cxn ang="f41">
                  <a:pos x="f71" y="f72"/>
                </a:cxn>
                <a:cxn ang="f41">
                  <a:pos x="f69" y="f73"/>
                </a:cxn>
                <a:cxn ang="f41">
                  <a:pos x="f66" y="f67"/>
                </a:cxn>
              </a:cxnLst>
              <a:rect l="f62" t="f65" r="f63" b="f64"/>
              <a:pathLst>
                <a:path w="14" h="19">
                  <a:moveTo>
                    <a:pt x="f8" y="f5"/>
                  </a:moveTo>
                  <a:cubicBezTo>
                    <a:pt x="f6" y="f9"/>
                    <a:pt x="f6" y="f10"/>
                    <a:pt x="f8" y="f11"/>
                  </a:cubicBezTo>
                  <a:cubicBezTo>
                    <a:pt x="f12" y="f13"/>
                    <a:pt x="f14" y="f7"/>
                    <a:pt x="f15" y="f13"/>
                  </a:cubicBezTo>
                  <a:cubicBezTo>
                    <a:pt x="f5" y="f16"/>
                    <a:pt x="f17" y="f6"/>
                    <a:pt x="f17" y="f10"/>
                  </a:cubicBezTo>
                  <a:cubicBezTo>
                    <a:pt x="f15" y="f18"/>
                    <a:pt x="f15" y="f8"/>
                    <a:pt x="f15" y="f19"/>
                  </a:cubicBezTo>
                  <a:cubicBezTo>
                    <a:pt x="f9" y="f14"/>
                    <a:pt x="f20" y="f15"/>
                    <a:pt x="f8" y="f5"/>
                  </a:cubicBezTo>
                  <a:close/>
                </a:path>
              </a:pathLst>
            </a:custGeom>
            <a:solidFill>
              <a:srgbClr val="F9CE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F2914F6F-40F0-E761-3A1B-C5D233EED0E4}"/>
                </a:ext>
              </a:extLst>
            </p:cNvPr>
            <p:cNvSpPr/>
            <p:nvPr/>
          </p:nvSpPr>
          <p:spPr>
            <a:xfrm>
              <a:off x="5068884" y="3735388"/>
              <a:ext cx="11270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7"/>
                <a:gd name="f8" fmla="val 1"/>
                <a:gd name="f9" fmla="val 14"/>
                <a:gd name="f10" fmla="val 2"/>
                <a:gd name="f11" fmla="val 12"/>
                <a:gd name="f12" fmla="val 4"/>
                <a:gd name="f13" fmla="val 11"/>
                <a:gd name="f14" fmla="val 5"/>
                <a:gd name="f15" fmla="val 20"/>
                <a:gd name="f16" fmla="val 21"/>
                <a:gd name="f17" fmla="val 7"/>
                <a:gd name="f18" fmla="+- 0 0 -90"/>
                <a:gd name="f19" fmla="*/ f3 1 30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0"/>
                <a:gd name="f29" fmla="*/ f25 1 17"/>
                <a:gd name="f30" fmla="*/ 1 f26 1"/>
                <a:gd name="f31" fmla="*/ 17 f25 1"/>
                <a:gd name="f32" fmla="*/ 4 f26 1"/>
                <a:gd name="f33" fmla="*/ 11 f25 1"/>
                <a:gd name="f34" fmla="*/ 30 f26 1"/>
                <a:gd name="f35" fmla="*/ 0 f25 1"/>
                <a:gd name="f36" fmla="+- f27 0 f1"/>
                <a:gd name="f37" fmla="*/ f30 1 30"/>
                <a:gd name="f38" fmla="*/ f31 1 17"/>
                <a:gd name="f39" fmla="*/ f32 1 30"/>
                <a:gd name="f40" fmla="*/ f33 1 17"/>
                <a:gd name="f41" fmla="*/ f34 1 30"/>
                <a:gd name="f42" fmla="*/ f35 1 17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30" h="17">
                  <a:moveTo>
                    <a:pt x="f8" y="f7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1" y="f14"/>
                    <a:pt x="f15" y="f8"/>
                    <a:pt x="f6" y="f5"/>
                  </a:cubicBezTo>
                  <a:cubicBezTo>
                    <a:pt x="f16" y="f17"/>
                    <a:pt x="f13" y="f11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E002782F-AF5E-CE30-CD82-DD9D58D9DAE2}"/>
                </a:ext>
              </a:extLst>
            </p:cNvPr>
            <p:cNvSpPr/>
            <p:nvPr/>
          </p:nvSpPr>
          <p:spPr>
            <a:xfrm>
              <a:off x="3047996" y="3276596"/>
              <a:ext cx="52385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8"/>
                <a:gd name="f8" fmla="val 1"/>
                <a:gd name="f9" fmla="val 2"/>
                <a:gd name="f10" fmla="val 3"/>
                <a:gd name="f11" fmla="val 4"/>
                <a:gd name="f12" fmla="val 12"/>
                <a:gd name="f13" fmla="val 16"/>
                <a:gd name="f14" fmla="val 17"/>
                <a:gd name="f15" fmla="val 7"/>
                <a:gd name="f16" fmla="+- 0 0 -90"/>
                <a:gd name="f17" fmla="*/ f3 1 14"/>
                <a:gd name="f18" fmla="*/ f4 1 1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8"/>
                <a:gd name="f28" fmla="*/ 0 f24 1"/>
                <a:gd name="f29" fmla="*/ 0 f23 1"/>
                <a:gd name="f30" fmla="*/ 2 f24 1"/>
                <a:gd name="f31" fmla="*/ 12 f24 1"/>
                <a:gd name="f32" fmla="*/ 16 f23 1"/>
                <a:gd name="f33" fmla="*/ 18 f23 1"/>
                <a:gd name="f34" fmla="+- f25 0 f1"/>
                <a:gd name="f35" fmla="*/ f28 1 14"/>
                <a:gd name="f36" fmla="*/ f29 1 18"/>
                <a:gd name="f37" fmla="*/ f30 1 14"/>
                <a:gd name="f38" fmla="*/ f31 1 14"/>
                <a:gd name="f39" fmla="*/ f32 1 18"/>
                <a:gd name="f40" fmla="*/ f33 1 18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6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7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8" y="f59"/>
                </a:cxn>
                <a:cxn ang="f34">
                  <a:pos x="f58" y="f60"/>
                </a:cxn>
                <a:cxn ang="f34">
                  <a:pos x="f55" y="f56"/>
                </a:cxn>
              </a:cxnLst>
              <a:rect l="f51" t="f54" r="f52" b="f53"/>
              <a:pathLst>
                <a:path w="14" h="18">
                  <a:moveTo>
                    <a:pt x="f5" y="f5"/>
                  </a:moveTo>
                  <a:cubicBezTo>
                    <a:pt x="f8" y="f5"/>
                    <a:pt x="f9" y="f5"/>
                    <a:pt x="f9" y="f5"/>
                  </a:cubicBezTo>
                  <a:cubicBezTo>
                    <a:pt x="f6" y="f10"/>
                    <a:pt x="f6" y="f11"/>
                    <a:pt x="f12" y="f13"/>
                  </a:cubicBezTo>
                  <a:cubicBezTo>
                    <a:pt x="f12" y="f14"/>
                    <a:pt x="f12" y="f14"/>
                    <a:pt x="f12" y="f7"/>
                  </a:cubicBezTo>
                  <a:cubicBezTo>
                    <a:pt x="f15" y="f12"/>
                    <a:pt x="f9" y="f15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B12E321C-8EFA-C039-2DFA-EB82CC3D02EF}"/>
                </a:ext>
              </a:extLst>
            </p:cNvPr>
            <p:cNvSpPr/>
            <p:nvPr/>
          </p:nvSpPr>
          <p:spPr>
            <a:xfrm>
              <a:off x="4873623" y="4246565"/>
              <a:ext cx="28575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8"/>
                <a:gd name="f8" fmla="val 7"/>
                <a:gd name="f9" fmla="val 19"/>
                <a:gd name="f10" fmla="val 3"/>
                <a:gd name="f11" fmla="val 20"/>
                <a:gd name="f12" fmla="val 5"/>
                <a:gd name="f13" fmla="val 25"/>
                <a:gd name="f14" fmla="val 2"/>
                <a:gd name="f15" fmla="val 29"/>
                <a:gd name="f16" fmla="val 1"/>
                <a:gd name="f17" fmla="val 11"/>
                <a:gd name="f18" fmla="val 4"/>
                <a:gd name="f19" fmla="val 13"/>
                <a:gd name="f20" fmla="+- 0 0 -90"/>
                <a:gd name="f21" fmla="*/ f3 1 8"/>
                <a:gd name="f22" fmla="*/ f4 1 2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"/>
                <a:gd name="f31" fmla="*/ f27 1 28"/>
                <a:gd name="f32" fmla="*/ 7 f28 1"/>
                <a:gd name="f33" fmla="*/ 19 f27 1"/>
                <a:gd name="f34" fmla="*/ 2 f28 1"/>
                <a:gd name="f35" fmla="*/ 29 f27 1"/>
                <a:gd name="f36" fmla="*/ 1 f28 1"/>
                <a:gd name="f37" fmla="*/ 3 f27 1"/>
                <a:gd name="f38" fmla="*/ 5 f28 1"/>
                <a:gd name="f39" fmla="*/ 2 f27 1"/>
                <a:gd name="f40" fmla="+- f29 0 f1"/>
                <a:gd name="f41" fmla="*/ f32 1 8"/>
                <a:gd name="f42" fmla="*/ f33 1 29"/>
                <a:gd name="f43" fmla="*/ f34 1 8"/>
                <a:gd name="f44" fmla="*/ f35 1 29"/>
                <a:gd name="f45" fmla="*/ f36 1 8"/>
                <a:gd name="f46" fmla="*/ f37 1 29"/>
                <a:gd name="f47" fmla="*/ f38 1 8"/>
                <a:gd name="f48" fmla="*/ f39 1 29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8" h="2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9"/>
                    <a:pt x="f16" y="f17"/>
                    <a:pt x="f16" y="f10"/>
                  </a:cubicBezTo>
                  <a:cubicBezTo>
                    <a:pt x="f16" y="f5"/>
                    <a:pt x="f18" y="f14"/>
                    <a:pt x="f12" y="f14"/>
                  </a:cubicBezTo>
                  <a:cubicBezTo>
                    <a:pt x="f12" y="f6"/>
                    <a:pt x="f6" y="f19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B65A7B3C-AB3B-866D-CDB2-3E5C553E5EA7}"/>
                </a:ext>
              </a:extLst>
            </p:cNvPr>
            <p:cNvSpPr/>
            <p:nvPr/>
          </p:nvSpPr>
          <p:spPr>
            <a:xfrm>
              <a:off x="5346697" y="3521070"/>
              <a:ext cx="60322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1"/>
                <a:gd name="f8" fmla="val 1"/>
                <a:gd name="f9" fmla="val 17"/>
                <a:gd name="f10" fmla="val 3"/>
                <a:gd name="f11" fmla="val 13"/>
                <a:gd name="f12" fmla="val 9"/>
                <a:gd name="f13" fmla="val 4"/>
                <a:gd name="f14" fmla="val 2"/>
                <a:gd name="f15" fmla="val 7"/>
                <a:gd name="f16" fmla="val 10"/>
                <a:gd name="f17" fmla="val 8"/>
                <a:gd name="f18" fmla="val 5"/>
                <a:gd name="f19" fmla="val 14"/>
                <a:gd name="f20" fmla="+- 0 0 -90"/>
                <a:gd name="f21" fmla="*/ f3 1 16"/>
                <a:gd name="f22" fmla="*/ f4 1 21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6"/>
                <a:gd name="f31" fmla="*/ f27 1 21"/>
                <a:gd name="f32" fmla="*/ 0 f28 1"/>
                <a:gd name="f33" fmla="*/ 21 f27 1"/>
                <a:gd name="f34" fmla="*/ 3 f28 1"/>
                <a:gd name="f35" fmla="*/ 9 f27 1"/>
                <a:gd name="f36" fmla="*/ 16 f28 1"/>
                <a:gd name="f37" fmla="*/ 2 f27 1"/>
                <a:gd name="f38" fmla="+- f29 0 f1"/>
                <a:gd name="f39" fmla="*/ f32 1 16"/>
                <a:gd name="f40" fmla="*/ f33 1 21"/>
                <a:gd name="f41" fmla="*/ f34 1 16"/>
                <a:gd name="f42" fmla="*/ f35 1 21"/>
                <a:gd name="f43" fmla="*/ f36 1 16"/>
                <a:gd name="f44" fmla="*/ f37 1 21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16" h="21">
                  <a:moveTo>
                    <a:pt x="f5" y="f7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13" y="f14"/>
                    <a:pt x="f15" y="f5"/>
                    <a:pt x="f6" y="f14"/>
                  </a:cubicBezTo>
                  <a:cubicBezTo>
                    <a:pt x="f16" y="f17"/>
                    <a:pt x="f18" y="f19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DA89FA23-35EF-4BF3-F168-B2FF42EE9C81}"/>
                </a:ext>
              </a:extLst>
            </p:cNvPr>
            <p:cNvSpPr/>
            <p:nvPr/>
          </p:nvSpPr>
          <p:spPr>
            <a:xfrm>
              <a:off x="4568827" y="5227633"/>
              <a:ext cx="4127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5"/>
                <a:gd name="f8" fmla="val 8"/>
                <a:gd name="f9" fmla="val 12"/>
                <a:gd name="f10" fmla="val 7"/>
                <a:gd name="f11" fmla="val 13"/>
                <a:gd name="f12" fmla="val 5"/>
                <a:gd name="f13" fmla="val 14"/>
                <a:gd name="f14" fmla="val 4"/>
                <a:gd name="f15" fmla="val 3"/>
                <a:gd name="f16" fmla="val 2"/>
                <a:gd name="f17" fmla="val 1"/>
                <a:gd name="f18" fmla="val 9"/>
                <a:gd name="f19" fmla="val 6"/>
                <a:gd name="f20" fmla="val 10"/>
                <a:gd name="f21" fmla="+- 0 0 -90"/>
                <a:gd name="f22" fmla="*/ f3 1 11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1"/>
                <a:gd name="f32" fmla="*/ f28 1 15"/>
                <a:gd name="f33" fmla="*/ 8 f29 1"/>
                <a:gd name="f34" fmla="*/ 12 f28 1"/>
                <a:gd name="f35" fmla="*/ 4 f29 1"/>
                <a:gd name="f36" fmla="*/ 14 f28 1"/>
                <a:gd name="f37" fmla="*/ 1 f29 1"/>
                <a:gd name="f38" fmla="*/ 11 f28 1"/>
                <a:gd name="f39" fmla="*/ 5 f29 1"/>
                <a:gd name="f40" fmla="*/ 4 f28 1"/>
                <a:gd name="f41" fmla="*/ 9 f29 1"/>
                <a:gd name="f42" fmla="*/ 1 f28 1"/>
                <a:gd name="f43" fmla="*/ 6 f28 1"/>
                <a:gd name="f44" fmla="*/ 10 f28 1"/>
                <a:gd name="f45" fmla="+- f30 0 f1"/>
                <a:gd name="f46" fmla="*/ f33 1 11"/>
                <a:gd name="f47" fmla="*/ f34 1 15"/>
                <a:gd name="f48" fmla="*/ f35 1 11"/>
                <a:gd name="f49" fmla="*/ f36 1 15"/>
                <a:gd name="f50" fmla="*/ f37 1 11"/>
                <a:gd name="f51" fmla="*/ f38 1 15"/>
                <a:gd name="f52" fmla="*/ f39 1 11"/>
                <a:gd name="f53" fmla="*/ f40 1 15"/>
                <a:gd name="f54" fmla="*/ f41 1 11"/>
                <a:gd name="f55" fmla="*/ f42 1 15"/>
                <a:gd name="f56" fmla="*/ f43 1 15"/>
                <a:gd name="f57" fmla="*/ f44 1 15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1"/>
                <a:gd name="f65" fmla="*/ f49 1 f32"/>
                <a:gd name="f66" fmla="*/ f50 1 f31"/>
                <a:gd name="f67" fmla="*/ f51 1 f32"/>
                <a:gd name="f68" fmla="*/ f52 1 f31"/>
                <a:gd name="f69" fmla="*/ f53 1 f32"/>
                <a:gd name="f70" fmla="*/ f54 1 f31"/>
                <a:gd name="f71" fmla="*/ f55 1 f32"/>
                <a:gd name="f72" fmla="*/ f56 1 f32"/>
                <a:gd name="f73" fmla="*/ f57 1 f32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2 1"/>
                <a:gd name="f81" fmla="*/ f65 f23 1"/>
                <a:gd name="f82" fmla="*/ f66 f22 1"/>
                <a:gd name="f83" fmla="*/ f67 f23 1"/>
                <a:gd name="f84" fmla="*/ f68 f22 1"/>
                <a:gd name="f85" fmla="*/ f69 f23 1"/>
                <a:gd name="f86" fmla="*/ f70 f22 1"/>
                <a:gd name="f87" fmla="*/ f71 f23 1"/>
                <a:gd name="f88" fmla="*/ f72 f23 1"/>
                <a:gd name="f89" fmla="*/ f7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87"/>
                </a:cxn>
                <a:cxn ang="f45">
                  <a:pos x="f86" y="f88"/>
                </a:cxn>
                <a:cxn ang="f45">
                  <a:pos x="f78" y="f89"/>
                </a:cxn>
                <a:cxn ang="f45">
                  <a:pos x="f78" y="f79"/>
                </a:cxn>
              </a:cxnLst>
              <a:rect l="f74" t="f77" r="f75" b="f76"/>
              <a:pathLst>
                <a:path w="11" h="1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7"/>
                    <a:pt x="f16" y="f7"/>
                    <a:pt x="f17" y="f13"/>
                  </a:cubicBezTo>
                  <a:cubicBezTo>
                    <a:pt x="f5" y="f11"/>
                    <a:pt x="f17" y="f9"/>
                    <a:pt x="f17" y="f6"/>
                  </a:cubicBezTo>
                  <a:cubicBezTo>
                    <a:pt x="f16" y="f18"/>
                    <a:pt x="f15" y="f10"/>
                    <a:pt x="f12" y="f14"/>
                  </a:cubicBezTo>
                  <a:cubicBezTo>
                    <a:pt x="f19" y="f15"/>
                    <a:pt x="f19" y="f5"/>
                    <a:pt x="f18" y="f17"/>
                  </a:cubicBezTo>
                  <a:cubicBezTo>
                    <a:pt x="f6" y="f16"/>
                    <a:pt x="f20" y="f14"/>
                    <a:pt x="f18" y="f19"/>
                  </a:cubicBezTo>
                  <a:cubicBezTo>
                    <a:pt x="f18" y="f10"/>
                    <a:pt x="f18" y="f8"/>
                    <a:pt x="f8" y="f20"/>
                  </a:cubicBezTo>
                  <a:cubicBezTo>
                    <a:pt x="f8" y="f20"/>
                    <a:pt x="f8" y="f6"/>
                    <a:pt x="f8" y="f9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0CA35C37-8599-E79D-7614-0363C42994C5}"/>
                </a:ext>
              </a:extLst>
            </p:cNvPr>
            <p:cNvSpPr/>
            <p:nvPr/>
          </p:nvSpPr>
          <p:spPr>
            <a:xfrm>
              <a:off x="4522786" y="5297484"/>
              <a:ext cx="68259" cy="1285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34"/>
                <a:gd name="f8" fmla="val 5"/>
                <a:gd name="f9" fmla="val 22"/>
                <a:gd name="f10" fmla="val 11"/>
                <a:gd name="f11" fmla="val 14"/>
                <a:gd name="f12" fmla="val 13"/>
                <a:gd name="f13" fmla="val 7"/>
                <a:gd name="f14" fmla="val 24"/>
                <a:gd name="f15" fmla="+- 0 0 -90"/>
                <a:gd name="f16" fmla="*/ f3 1 18"/>
                <a:gd name="f17" fmla="*/ f4 1 3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8"/>
                <a:gd name="f26" fmla="*/ f22 1 34"/>
                <a:gd name="f27" fmla="*/ 0 f23 1"/>
                <a:gd name="f28" fmla="*/ 34 f22 1"/>
                <a:gd name="f29" fmla="*/ 18 f23 1"/>
                <a:gd name="f30" fmla="*/ 0 f22 1"/>
                <a:gd name="f31" fmla="+- f24 0 f1"/>
                <a:gd name="f32" fmla="*/ f27 1 18"/>
                <a:gd name="f33" fmla="*/ f28 1 34"/>
                <a:gd name="f34" fmla="*/ f29 1 18"/>
                <a:gd name="f35" fmla="*/ f30 1 34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8" h="34">
                  <a:moveTo>
                    <a:pt x="f5" y="f7"/>
                  </a:moveTo>
                  <a:cubicBezTo>
                    <a:pt x="f8" y="f9"/>
                    <a:pt x="f10" y="f10"/>
                    <a:pt x="f6" y="f5"/>
                  </a:cubicBezTo>
                  <a:cubicBezTo>
                    <a:pt x="f11" y="f12"/>
                    <a:pt x="f13" y="f14"/>
                    <a:pt x="f5" y="f7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700BD033-795C-9434-820A-A9CED9362E06}"/>
                </a:ext>
              </a:extLst>
            </p:cNvPr>
            <p:cNvSpPr/>
            <p:nvPr/>
          </p:nvSpPr>
          <p:spPr>
            <a:xfrm>
              <a:off x="3119439" y="5497509"/>
              <a:ext cx="30166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8"/>
                <a:gd name="f8" fmla="val 5"/>
                <a:gd name="f9" fmla="val 9"/>
                <a:gd name="f10" fmla="val 6"/>
                <a:gd name="f11" fmla="val 19"/>
                <a:gd name="f12" fmla="val 29"/>
                <a:gd name="f13" fmla="val 3"/>
                <a:gd name="f14" fmla="val 20"/>
                <a:gd name="f15" fmla="val 10"/>
                <a:gd name="f16" fmla="+- 0 0 -90"/>
                <a:gd name="f17" fmla="*/ f3 1 8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8"/>
                <a:gd name="f27" fmla="*/ f23 1 28"/>
                <a:gd name="f28" fmla="*/ 0 f24 1"/>
                <a:gd name="f29" fmla="*/ 0 f23 1"/>
                <a:gd name="f30" fmla="*/ 8 f24 1"/>
                <a:gd name="f31" fmla="*/ 29 f23 1"/>
                <a:gd name="f32" fmla="+- f25 0 f1"/>
                <a:gd name="f33" fmla="*/ f28 1 8"/>
                <a:gd name="f34" fmla="*/ f29 1 29"/>
                <a:gd name="f35" fmla="*/ f30 1 8"/>
                <a:gd name="f36" fmla="*/ f31 1 2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8" h="28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14"/>
                    <a:pt x="f5" y="f15"/>
                    <a:pt x="f5" y="f5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DF4C5960-7913-2276-DCEE-E56CF782D15A}"/>
                </a:ext>
              </a:extLst>
            </p:cNvPr>
            <p:cNvSpPr/>
            <p:nvPr/>
          </p:nvSpPr>
          <p:spPr>
            <a:xfrm>
              <a:off x="3001966" y="3181353"/>
              <a:ext cx="34920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6"/>
                <a:gd name="f8" fmla="val 2"/>
                <a:gd name="f9" fmla="val 6"/>
                <a:gd name="f10" fmla="val 11"/>
                <a:gd name="f11" fmla="val 8"/>
                <a:gd name="f12" fmla="val 3"/>
                <a:gd name="f13" fmla="val 12"/>
                <a:gd name="f14" fmla="+- 0 0 -90"/>
                <a:gd name="f15" fmla="*/ f3 1 9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6"/>
                <a:gd name="f26" fmla="*/ 0 f22 1"/>
                <a:gd name="f27" fmla="*/ 0 f21 1"/>
                <a:gd name="f28" fmla="*/ 8 f22 1"/>
                <a:gd name="f29" fmla="*/ 16 f21 1"/>
                <a:gd name="f30" fmla="+- f23 0 f1"/>
                <a:gd name="f31" fmla="*/ f26 1 9"/>
                <a:gd name="f32" fmla="*/ f27 1 16"/>
                <a:gd name="f33" fmla="*/ f28 1 9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16">
                  <a:moveTo>
                    <a:pt x="f5" y="f5"/>
                  </a:moveTo>
                  <a:cubicBezTo>
                    <a:pt x="f6" y="f8"/>
                    <a:pt x="f9" y="f10"/>
                    <a:pt x="f11" y="f7"/>
                  </a:cubicBezTo>
                  <a:cubicBezTo>
                    <a:pt x="f12" y="f13"/>
                    <a:pt x="f8" y="f9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CD70895C-FCF6-95AD-3845-528770CA6F44}"/>
                </a:ext>
              </a:extLst>
            </p:cNvPr>
            <p:cNvSpPr/>
            <p:nvPr/>
          </p:nvSpPr>
          <p:spPr>
            <a:xfrm>
              <a:off x="3051179" y="2166935"/>
              <a:ext cx="4921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9"/>
                <a:gd name="f8" fmla="val 11"/>
                <a:gd name="f9" fmla="val 3"/>
                <a:gd name="f10" fmla="val 6"/>
                <a:gd name="f11" fmla="val 9"/>
                <a:gd name="f12" fmla="val 8"/>
                <a:gd name="f13" fmla="val 5"/>
                <a:gd name="f14" fmla="val 16"/>
                <a:gd name="f15" fmla="val 1"/>
                <a:gd name="f16" fmla="val 12"/>
                <a:gd name="f17" fmla="+- 0 0 -90"/>
                <a:gd name="f18" fmla="*/ f3 1 13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19"/>
                <a:gd name="f29" fmla="*/ 11 f25 1"/>
                <a:gd name="f30" fmla="*/ 0 f24 1"/>
                <a:gd name="f31" fmla="*/ 9 f25 1"/>
                <a:gd name="f32" fmla="*/ 8 f24 1"/>
                <a:gd name="f33" fmla="*/ 0 f25 1"/>
                <a:gd name="f34" fmla="*/ 19 f24 1"/>
                <a:gd name="f35" fmla="+- f26 0 f1"/>
                <a:gd name="f36" fmla="*/ f29 1 13"/>
                <a:gd name="f37" fmla="*/ f30 1 19"/>
                <a:gd name="f38" fmla="*/ f31 1 13"/>
                <a:gd name="f39" fmla="*/ f32 1 19"/>
                <a:gd name="f40" fmla="*/ f33 1 13"/>
                <a:gd name="f41" fmla="*/ f34 1 19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3" h="19">
                  <a:moveTo>
                    <a:pt x="f8" y="f5"/>
                  </a:moveTo>
                  <a:cubicBezTo>
                    <a:pt x="f6" y="f9"/>
                    <a:pt x="f8" y="f10"/>
                    <a:pt x="f11" y="f12"/>
                  </a:cubicBezTo>
                  <a:cubicBezTo>
                    <a:pt x="f13" y="f8"/>
                    <a:pt x="f9" y="f14"/>
                    <a:pt x="f5" y="f7"/>
                  </a:cubicBezTo>
                  <a:cubicBezTo>
                    <a:pt x="f15" y="f16"/>
                    <a:pt x="f10" y="f10"/>
                    <a:pt x="f8" y="f5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23DDE1D-5B74-73F9-6C33-9A39490B7FAD}"/>
                </a:ext>
              </a:extLst>
            </p:cNvPr>
            <p:cNvSpPr/>
            <p:nvPr/>
          </p:nvSpPr>
          <p:spPr>
            <a:xfrm>
              <a:off x="4857749" y="4527551"/>
              <a:ext cx="2698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3"/>
                <a:gd name="f8" fmla="val 6"/>
                <a:gd name="f9" fmla="val 9"/>
                <a:gd name="f10" fmla="val 5"/>
                <a:gd name="f11" fmla="val 3"/>
                <a:gd name="f12" fmla="val 1"/>
                <a:gd name="f13" fmla="val 4"/>
                <a:gd name="f14" fmla="val 8"/>
                <a:gd name="f15" fmla="+- 0 0 -90"/>
                <a:gd name="f16" fmla="*/ f3 1 7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13"/>
                <a:gd name="f27" fmla="*/ 6 f23 1"/>
                <a:gd name="f28" fmla="*/ 9 f22 1"/>
                <a:gd name="f29" fmla="*/ 1 f23 1"/>
                <a:gd name="f30" fmla="*/ 4 f23 1"/>
                <a:gd name="f31" fmla="*/ 1 f22 1"/>
                <a:gd name="f32" fmla="*/ 7 f23 1"/>
                <a:gd name="f33" fmla="*/ 5 f22 1"/>
                <a:gd name="f34" fmla="+- f24 0 f1"/>
                <a:gd name="f35" fmla="*/ f27 1 7"/>
                <a:gd name="f36" fmla="*/ f28 1 13"/>
                <a:gd name="f37" fmla="*/ f29 1 7"/>
                <a:gd name="f38" fmla="*/ f30 1 7"/>
                <a:gd name="f39" fmla="*/ f31 1 13"/>
                <a:gd name="f40" fmla="*/ f32 1 7"/>
                <a:gd name="f41" fmla="*/ f33 1 13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58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7" h="13">
                  <a:moveTo>
                    <a:pt x="f8" y="f9"/>
                  </a:moveTo>
                  <a:cubicBezTo>
                    <a:pt x="f10" y="f9"/>
                    <a:pt x="f11" y="f7"/>
                    <a:pt x="f12" y="f9"/>
                  </a:cubicBezTo>
                  <a:cubicBezTo>
                    <a:pt x="f5" y="f8"/>
                    <a:pt x="f12" y="f11"/>
                    <a:pt x="f13" y="f12"/>
                  </a:cubicBezTo>
                  <a:cubicBezTo>
                    <a:pt x="f6" y="f5"/>
                    <a:pt x="f8" y="f11"/>
                    <a:pt x="f6" y="f10"/>
                  </a:cubicBezTo>
                  <a:cubicBezTo>
                    <a:pt x="f6" y="f8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8E01CD89-0D59-B5BA-8782-E90C2021954C}"/>
                </a:ext>
              </a:extLst>
            </p:cNvPr>
            <p:cNvSpPr/>
            <p:nvPr/>
          </p:nvSpPr>
          <p:spPr>
            <a:xfrm>
              <a:off x="3028949" y="4865686"/>
              <a:ext cx="11109" cy="93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25"/>
                <a:gd name="f8" fmla="val 2"/>
                <a:gd name="f9" fmla="val 8"/>
                <a:gd name="f10" fmla="val 16"/>
                <a:gd name="f11" fmla="val 17"/>
                <a:gd name="f12" fmla="+- 0 0 -90"/>
                <a:gd name="f13" fmla="*/ f3 1 3"/>
                <a:gd name="f14" fmla="*/ f4 1 2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3"/>
                <a:gd name="f23" fmla="*/ f19 1 25"/>
                <a:gd name="f24" fmla="*/ 0 f20 1"/>
                <a:gd name="f25" fmla="*/ 0 f19 1"/>
                <a:gd name="f26" fmla="*/ 3 f20 1"/>
                <a:gd name="f27" fmla="*/ 25 f19 1"/>
                <a:gd name="f28" fmla="+- f21 0 f1"/>
                <a:gd name="f29" fmla="*/ f24 1 3"/>
                <a:gd name="f30" fmla="*/ f25 1 25"/>
                <a:gd name="f31" fmla="*/ f26 1 3"/>
                <a:gd name="f32" fmla="*/ f27 1 25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3" h="25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5" y="f11"/>
                    <a:pt x="f5" y="f9"/>
                    <a:pt x="f5" y="f5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1B206A4B-347A-8B08-E227-7A62250B7838}"/>
                </a:ext>
              </a:extLst>
            </p:cNvPr>
            <p:cNvSpPr/>
            <p:nvPr/>
          </p:nvSpPr>
          <p:spPr>
            <a:xfrm>
              <a:off x="4684708" y="5038728"/>
              <a:ext cx="30166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6"/>
                <a:gd name="f8" fmla="val 5"/>
                <a:gd name="f9" fmla="val 4"/>
                <a:gd name="f10" fmla="val 6"/>
                <a:gd name="f11" fmla="val 2"/>
                <a:gd name="f12" fmla="val 7"/>
                <a:gd name="f13" fmla="val 1"/>
                <a:gd name="f14" fmla="val 12"/>
                <a:gd name="f15" fmla="val 15"/>
                <a:gd name="f16" fmla="val 13"/>
                <a:gd name="f17" fmla="val 11"/>
                <a:gd name="f18" fmla="+- 0 0 -90"/>
                <a:gd name="f19" fmla="*/ f3 1 8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8"/>
                <a:gd name="f29" fmla="*/ f25 1 16"/>
                <a:gd name="f30" fmla="*/ 5 f26 1"/>
                <a:gd name="f31" fmla="*/ 4 f25 1"/>
                <a:gd name="f32" fmla="*/ 8 f26 1"/>
                <a:gd name="f33" fmla="*/ 0 f25 1"/>
                <a:gd name="f34" fmla="*/ 0 f26 1"/>
                <a:gd name="f35" fmla="*/ 16 f25 1"/>
                <a:gd name="f36" fmla="*/ 1 f26 1"/>
                <a:gd name="f37" fmla="*/ 11 f25 1"/>
                <a:gd name="f38" fmla="+- f27 0 f1"/>
                <a:gd name="f39" fmla="*/ f30 1 8"/>
                <a:gd name="f40" fmla="*/ f31 1 16"/>
                <a:gd name="f41" fmla="*/ f32 1 8"/>
                <a:gd name="f42" fmla="*/ f33 1 16"/>
                <a:gd name="f43" fmla="*/ f34 1 8"/>
                <a:gd name="f44" fmla="*/ f35 1 16"/>
                <a:gd name="f45" fmla="*/ f36 1 8"/>
                <a:gd name="f46" fmla="*/ f37 1 16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8" h="16">
                  <a:moveTo>
                    <a:pt x="f8" y="f9"/>
                  </a:moveTo>
                  <a:cubicBezTo>
                    <a:pt x="f10" y="f11"/>
                    <a:pt x="f12" y="f13"/>
                    <a:pt x="f6" y="f5"/>
                  </a:cubicBezTo>
                  <a:cubicBezTo>
                    <a:pt x="f12" y="f10"/>
                    <a:pt x="f8" y="f14"/>
                    <a:pt x="f5" y="f7"/>
                  </a:cubicBezTo>
                  <a:cubicBezTo>
                    <a:pt x="f5" y="f15"/>
                    <a:pt x="f13" y="f16"/>
                    <a:pt x="f13" y="f17"/>
                  </a:cubicBezTo>
                  <a:cubicBezTo>
                    <a:pt x="f11" y="f6"/>
                    <a:pt x="f11" y="f8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16B613E1-F17D-5223-9B1C-ECBBADF02A6B}"/>
                </a:ext>
              </a:extLst>
            </p:cNvPr>
            <p:cNvSpPr/>
            <p:nvPr/>
          </p:nvSpPr>
          <p:spPr>
            <a:xfrm>
              <a:off x="3179761" y="3449638"/>
              <a:ext cx="3651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5"/>
                <a:gd name="f9" fmla="val 2"/>
                <a:gd name="f10" fmla="val 4"/>
                <a:gd name="f11" fmla="val 8"/>
                <a:gd name="f12" fmla="+- 0 0 -90"/>
                <a:gd name="f13" fmla="*/ f3 1 10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0"/>
                <a:gd name="f23" fmla="*/ f19 1 9"/>
                <a:gd name="f24" fmla="*/ 0 f20 1"/>
                <a:gd name="f25" fmla="*/ 0 f19 1"/>
                <a:gd name="f26" fmla="*/ 10 f20 1"/>
                <a:gd name="f27" fmla="*/ 9 f19 1"/>
                <a:gd name="f28" fmla="+- f21 0 f1"/>
                <a:gd name="f29" fmla="*/ f24 1 10"/>
                <a:gd name="f30" fmla="*/ f25 1 9"/>
                <a:gd name="f31" fmla="*/ f26 1 10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0" h="9">
                  <a:moveTo>
                    <a:pt x="f5" y="f5"/>
                  </a:moveTo>
                  <a:cubicBezTo>
                    <a:pt x="f8" y="f9"/>
                    <a:pt x="f7" y="f10"/>
                    <a:pt x="f6" y="f7"/>
                  </a:cubicBezTo>
                  <a:cubicBezTo>
                    <a:pt x="f8" y="f11"/>
                    <a:pt x="f9" y="f8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1FE92BBF-DC77-EE2E-917C-E6D88508D4CB}"/>
                </a:ext>
              </a:extLst>
            </p:cNvPr>
            <p:cNvSpPr/>
            <p:nvPr/>
          </p:nvSpPr>
          <p:spPr>
            <a:xfrm>
              <a:off x="4830766" y="3930648"/>
              <a:ext cx="19046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"/>
                <a:gd name="f8" fmla="val 1"/>
                <a:gd name="f9" fmla="val 12"/>
                <a:gd name="f10" fmla="val 6"/>
                <a:gd name="f11" fmla="val 3"/>
                <a:gd name="f12" fmla="val 4"/>
                <a:gd name="f13" fmla="val 11"/>
                <a:gd name="f14" fmla="+- 0 0 -90"/>
                <a:gd name="f15" fmla="*/ f3 1 5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5"/>
                <a:gd name="f25" fmla="*/ f21 1 18"/>
                <a:gd name="f26" fmla="*/ 5 f22 1"/>
                <a:gd name="f27" fmla="*/ 18 f21 1"/>
                <a:gd name="f28" fmla="*/ 0 f22 1"/>
                <a:gd name="f29" fmla="*/ 0 f21 1"/>
                <a:gd name="f30" fmla="+- f23 0 f1"/>
                <a:gd name="f31" fmla="*/ f26 1 5"/>
                <a:gd name="f32" fmla="*/ f27 1 18"/>
                <a:gd name="f33" fmla="*/ f28 1 5"/>
                <a:gd name="f34" fmla="*/ f29 1 1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5" h="18">
                  <a:moveTo>
                    <a:pt x="f6" y="f7"/>
                  </a:moveTo>
                  <a:cubicBezTo>
                    <a:pt x="f8" y="f9"/>
                    <a:pt x="f5" y="f10"/>
                    <a:pt x="f5" y="f5"/>
                  </a:cubicBezTo>
                  <a:cubicBezTo>
                    <a:pt x="f11" y="f6"/>
                    <a:pt x="f12" y="f13"/>
                    <a:pt x="f6" y="f7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27FB8178-2416-FE44-77D9-4505D2797709}"/>
                </a:ext>
              </a:extLst>
            </p:cNvPr>
            <p:cNvSpPr/>
            <p:nvPr/>
          </p:nvSpPr>
          <p:spPr>
            <a:xfrm>
              <a:off x="3108329" y="5445123"/>
              <a:ext cx="19046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4"/>
                <a:gd name="f8" fmla="val 4"/>
                <a:gd name="f9" fmla="val 2"/>
                <a:gd name="f10" fmla="val 10"/>
                <a:gd name="f11" fmla="val 3"/>
                <a:gd name="f12" fmla="+- 0 0 -90"/>
                <a:gd name="f13" fmla="*/ f3 1 5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4"/>
                <a:gd name="f24" fmla="*/ 0 f20 1"/>
                <a:gd name="f25" fmla="*/ 0 f19 1"/>
                <a:gd name="f26" fmla="*/ 3 f20 1"/>
                <a:gd name="f27" fmla="*/ 14 f19 1"/>
                <a:gd name="f28" fmla="+- f21 0 f1"/>
                <a:gd name="f29" fmla="*/ f24 1 5"/>
                <a:gd name="f30" fmla="*/ f25 1 14"/>
                <a:gd name="f31" fmla="*/ f26 1 5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4">
                  <a:moveTo>
                    <a:pt x="f5" y="f5"/>
                  </a:moveTo>
                  <a:cubicBezTo>
                    <a:pt x="f6" y="f8"/>
                    <a:pt x="f9" y="f10"/>
                    <a:pt x="f11" y="f7"/>
                  </a:cubicBezTo>
                  <a:cubicBezTo>
                    <a:pt x="f5" y="f10"/>
                    <a:pt x="f5" y="f6"/>
                    <a:pt x="f5" y="f5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7C6D3FD6-64DC-A56F-8EB0-726749624D81}"/>
                </a:ext>
              </a:extLst>
            </p:cNvPr>
            <p:cNvSpPr/>
            <p:nvPr/>
          </p:nvSpPr>
          <p:spPr>
            <a:xfrm>
              <a:off x="4959348" y="3821113"/>
              <a:ext cx="33339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"/>
                <a:gd name="f8" fmla="val 5"/>
                <a:gd name="f9" fmla="val 2"/>
                <a:gd name="f10" fmla="val 7"/>
                <a:gd name="f11" fmla="val 3"/>
                <a:gd name="f12" fmla="+- 0 0 -90"/>
                <a:gd name="f13" fmla="*/ f3 1 9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9"/>
                <a:gd name="f24" fmla="*/ 0 f20 1"/>
                <a:gd name="f25" fmla="*/ 5 f19 1"/>
                <a:gd name="f26" fmla="*/ 9 f20 1"/>
                <a:gd name="f27" fmla="*/ 2 f19 1"/>
                <a:gd name="f28" fmla="+- f21 0 f1"/>
                <a:gd name="f29" fmla="*/ f24 1 9"/>
                <a:gd name="f30" fmla="*/ f25 1 6"/>
                <a:gd name="f31" fmla="*/ f26 1 9"/>
                <a:gd name="f32" fmla="*/ f27 1 6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9" h="6">
                  <a:moveTo>
                    <a:pt x="f5" y="f8"/>
                  </a:moveTo>
                  <a:cubicBezTo>
                    <a:pt x="f9" y="f5"/>
                    <a:pt x="f8" y="f5"/>
                    <a:pt x="f6" y="f9"/>
                  </a:cubicBezTo>
                  <a:cubicBezTo>
                    <a:pt x="f10" y="f7"/>
                    <a:pt x="f11" y="f8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073AC181-7730-9C34-B6AF-7C3C17161440}"/>
                </a:ext>
              </a:extLst>
            </p:cNvPr>
            <p:cNvSpPr/>
            <p:nvPr/>
          </p:nvSpPr>
          <p:spPr>
            <a:xfrm>
              <a:off x="4221163" y="5838828"/>
              <a:ext cx="38103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2"/>
                <a:gd name="f9" fmla="val 5"/>
                <a:gd name="f10" fmla="val 6"/>
                <a:gd name="f11" fmla="val 3"/>
                <a:gd name="f12" fmla="val 8"/>
                <a:gd name="f13" fmla="val 4"/>
                <a:gd name="f14" fmla="val 7"/>
                <a:gd name="f15" fmla="+- 0 0 -90"/>
                <a:gd name="f16" fmla="*/ f3 1 10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11"/>
                <a:gd name="f27" fmla="*/ 0 f23 1"/>
                <a:gd name="f28" fmla="*/ 11 f22 1"/>
                <a:gd name="f29" fmla="*/ 10 f23 1"/>
                <a:gd name="f30" fmla="*/ 0 f22 1"/>
                <a:gd name="f31" fmla="+- f24 0 f1"/>
                <a:gd name="f32" fmla="*/ f27 1 10"/>
                <a:gd name="f33" fmla="*/ f28 1 11"/>
                <a:gd name="f34" fmla="*/ f29 1 10"/>
                <a:gd name="f35" fmla="*/ f30 1 1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0" h="11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9"/>
                    <a:pt x="f13" y="f14"/>
                    <a:pt x="f5" y="f7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21B21208-B241-3C1A-4F56-7C205CC6AFC0}"/>
                </a:ext>
              </a:extLst>
            </p:cNvPr>
            <p:cNvSpPr/>
            <p:nvPr/>
          </p:nvSpPr>
          <p:spPr>
            <a:xfrm>
              <a:off x="3443292" y="6080129"/>
              <a:ext cx="4444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1"/>
                <a:gd name="f10" fmla="val 9"/>
                <a:gd name="f11" fmla="val 2"/>
                <a:gd name="f12" fmla="val 8"/>
                <a:gd name="f13" fmla="val 5"/>
                <a:gd name="f14" fmla="val 3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0 f22 1"/>
                <a:gd name="f29" fmla="*/ 12 f23 1"/>
                <a:gd name="f30" fmla="*/ 6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12" y="f13"/>
                    <a:pt x="f14" y="f8"/>
                    <a:pt x="f5" y="f5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5B92A39E-F078-7A85-9009-BAB193BF122E}"/>
                </a:ext>
              </a:extLst>
            </p:cNvPr>
            <p:cNvSpPr/>
            <p:nvPr/>
          </p:nvSpPr>
          <p:spPr>
            <a:xfrm>
              <a:off x="3013076" y="4618040"/>
              <a:ext cx="1587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0"/>
                <a:gd name="f8" fmla="val 1"/>
                <a:gd name="f9" fmla="val 7"/>
                <a:gd name="f10" fmla="val 2"/>
                <a:gd name="f11" fmla="val 13"/>
                <a:gd name="f12" fmla="val 3"/>
                <a:gd name="f13" fmla="val 14"/>
                <a:gd name="f14" fmla="+- 0 0 -90"/>
                <a:gd name="f15" fmla="*/ f3 1 4"/>
                <a:gd name="f16" fmla="*/ f4 1 2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4"/>
                <a:gd name="f25" fmla="*/ f21 1 20"/>
                <a:gd name="f26" fmla="*/ 1 f22 1"/>
                <a:gd name="f27" fmla="*/ 0 f21 1"/>
                <a:gd name="f28" fmla="*/ 3 f22 1"/>
                <a:gd name="f29" fmla="*/ 20 f21 1"/>
                <a:gd name="f30" fmla="+- f23 0 f1"/>
                <a:gd name="f31" fmla="*/ f26 1 4"/>
                <a:gd name="f32" fmla="*/ f27 1 20"/>
                <a:gd name="f33" fmla="*/ f28 1 4"/>
                <a:gd name="f34" fmla="*/ f29 1 20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4" h="20">
                  <a:moveTo>
                    <a:pt x="f8" y="f5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5" y="f13"/>
                    <a:pt x="f10" y="f9"/>
                    <a:pt x="f8" y="f5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167BFDDC-4474-9706-6620-AF35963B5EE0}"/>
                </a:ext>
              </a:extLst>
            </p:cNvPr>
            <p:cNvSpPr/>
            <p:nvPr/>
          </p:nvSpPr>
          <p:spPr>
            <a:xfrm>
              <a:off x="3243267" y="3508379"/>
              <a:ext cx="30166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1"/>
                <a:gd name="f10" fmla="val 4"/>
                <a:gd name="f11" fmla="val 7"/>
                <a:gd name="f12" fmla="val 2"/>
                <a:gd name="f13" fmla="+- 0 0 -90"/>
                <a:gd name="f14" fmla="*/ f3 1 8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9"/>
                <a:gd name="f25" fmla="*/ 0 f21 1"/>
                <a:gd name="f26" fmla="*/ 0 f20 1"/>
                <a:gd name="f27" fmla="*/ 8 f21 1"/>
                <a:gd name="f28" fmla="*/ 9 f20 1"/>
                <a:gd name="f29" fmla="+- f22 0 f1"/>
                <a:gd name="f30" fmla="*/ f25 1 8"/>
                <a:gd name="f31" fmla="*/ f26 1 9"/>
                <a:gd name="f32" fmla="*/ f27 1 8"/>
                <a:gd name="f33" fmla="*/ f28 1 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9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8" y="f11"/>
                    <a:pt x="f12" y="f10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DA6C4099-DA6B-0F38-F3C6-C67A7817A8AA}"/>
                </a:ext>
              </a:extLst>
            </p:cNvPr>
            <p:cNvSpPr/>
            <p:nvPr/>
          </p:nvSpPr>
          <p:spPr>
            <a:xfrm>
              <a:off x="4037011" y="1471617"/>
              <a:ext cx="60322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5"/>
                <a:gd name="f8" fmla="val 3"/>
                <a:gd name="f9" fmla="val 11"/>
                <a:gd name="f10" fmla="val 4"/>
                <a:gd name="f11" fmla="+- 0 0 -90"/>
                <a:gd name="f12" fmla="*/ f3 1 1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6"/>
                <a:gd name="f23" fmla="*/ 16 f19 1"/>
                <a:gd name="f24" fmla="*/ 3 f18 1"/>
                <a:gd name="f25" fmla="*/ 0 f19 1"/>
                <a:gd name="f26" fmla="*/ 5 f18 1"/>
                <a:gd name="f27" fmla="+- f20 0 f1"/>
                <a:gd name="f28" fmla="*/ f23 1 16"/>
                <a:gd name="f29" fmla="*/ f24 1 5"/>
                <a:gd name="f30" fmla="*/ f25 1 16"/>
                <a:gd name="f31" fmla="*/ f26 1 5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16" h="5">
                  <a:moveTo>
                    <a:pt x="f6" y="f8"/>
                  </a:moveTo>
                  <a:cubicBezTo>
                    <a:pt x="f9" y="f7"/>
                    <a:pt x="f7" y="f10"/>
                    <a:pt x="f5" y="f7"/>
                  </a:cubicBezTo>
                  <a:cubicBezTo>
                    <a:pt x="f7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EC97275F-735C-FB19-202E-36BCC792380A}"/>
                </a:ext>
              </a:extLst>
            </p:cNvPr>
            <p:cNvSpPr/>
            <p:nvPr/>
          </p:nvSpPr>
          <p:spPr>
            <a:xfrm>
              <a:off x="3254377" y="1919289"/>
              <a:ext cx="2698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3"/>
                <a:gd name="f9" fmla="val 2"/>
                <a:gd name="f10" fmla="val 4"/>
                <a:gd name="f11" fmla="val 6"/>
                <a:gd name="f12" fmla="val 1"/>
                <a:gd name="f13" fmla="+- 0 0 -90"/>
                <a:gd name="f14" fmla="*/ f3 1 7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7"/>
                <a:gd name="f25" fmla="*/ 3 f21 1"/>
                <a:gd name="f26" fmla="*/ 0 f20 1"/>
                <a:gd name="f27" fmla="*/ 4 f21 1"/>
                <a:gd name="f28" fmla="*/ 6 f20 1"/>
                <a:gd name="f29" fmla="*/ 0 f21 1"/>
                <a:gd name="f30" fmla="*/ 3 f20 1"/>
                <a:gd name="f31" fmla="+- f22 0 f1"/>
                <a:gd name="f32" fmla="*/ f25 1 7"/>
                <a:gd name="f33" fmla="*/ f26 1 8"/>
                <a:gd name="f34" fmla="*/ f27 1 7"/>
                <a:gd name="f35" fmla="*/ f28 1 8"/>
                <a:gd name="f36" fmla="*/ f29 1 7"/>
                <a:gd name="f37" fmla="*/ f30 1 8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7" h="8">
                  <a:moveTo>
                    <a:pt x="f8" y="f5"/>
                  </a:moveTo>
                  <a:cubicBezTo>
                    <a:pt x="f8" y="f9"/>
                    <a:pt x="f6" y="f10"/>
                    <a:pt x="f10" y="f11"/>
                  </a:cubicBezTo>
                  <a:cubicBezTo>
                    <a:pt x="f12" y="f7"/>
                    <a:pt x="f12" y="f10"/>
                    <a:pt x="f5" y="f8"/>
                  </a:cubicBezTo>
                  <a:cubicBezTo>
                    <a:pt x="f12" y="f9"/>
                    <a:pt x="f9" y="f12"/>
                    <a:pt x="f8" y="f5"/>
                  </a:cubicBezTo>
                  <a:close/>
                </a:path>
              </a:pathLst>
            </a:custGeom>
            <a:solidFill>
              <a:srgbClr val="F9CE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A57D2460-93AD-731B-136E-242AB185EE7A}"/>
                </a:ext>
              </a:extLst>
            </p:cNvPr>
            <p:cNvSpPr/>
            <p:nvPr/>
          </p:nvSpPr>
          <p:spPr>
            <a:xfrm>
              <a:off x="3270251" y="1878013"/>
              <a:ext cx="3016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7"/>
                <a:gd name="f9" fmla="val 5"/>
                <a:gd name="f10" fmla="val 3"/>
                <a:gd name="f11" fmla="val 1"/>
                <a:gd name="f12" fmla="+- 0 0 -90"/>
                <a:gd name="f13" fmla="*/ f3 1 8"/>
                <a:gd name="f14" fmla="*/ f4 1 10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10"/>
                <a:gd name="f23" fmla="*/ f20 1 8"/>
                <a:gd name="f24" fmla="*/ 8 f20 1"/>
                <a:gd name="f25" fmla="*/ 0 f19 1"/>
                <a:gd name="f26" fmla="*/ 0 f20 1"/>
                <a:gd name="f27" fmla="*/ 10 f19 1"/>
                <a:gd name="f28" fmla="+- f21 0 f1"/>
                <a:gd name="f29" fmla="*/ f24 1 8"/>
                <a:gd name="f30" fmla="*/ f25 1 10"/>
                <a:gd name="f31" fmla="*/ f26 1 8"/>
                <a:gd name="f32" fmla="*/ f27 1 10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10">
                  <a:moveTo>
                    <a:pt x="f6" y="f5"/>
                  </a:moveTo>
                  <a:cubicBezTo>
                    <a:pt x="f8" y="f9"/>
                    <a:pt x="f10" y="f8"/>
                    <a:pt x="f5" y="f7"/>
                  </a:cubicBezTo>
                  <a:cubicBezTo>
                    <a:pt x="f11" y="f9"/>
                    <a:pt x="f9" y="f10"/>
                    <a:pt x="f6" y="f5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78E075AB-8FC5-B9D7-694A-FAF88B57A6A7}"/>
                </a:ext>
              </a:extLst>
            </p:cNvPr>
            <p:cNvSpPr/>
            <p:nvPr/>
          </p:nvSpPr>
          <p:spPr>
            <a:xfrm>
              <a:off x="3808411" y="6140452"/>
              <a:ext cx="47621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4"/>
                <a:gd name="f8" fmla="val 2"/>
                <a:gd name="f9" fmla="val 9"/>
                <a:gd name="f10" fmla="val 10"/>
                <a:gd name="f11" fmla="val 5"/>
                <a:gd name="f12" fmla="+- 0 0 -90"/>
                <a:gd name="f13" fmla="*/ f3 1 13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13"/>
                <a:gd name="f24" fmla="*/ 0 f20 1"/>
                <a:gd name="f25" fmla="*/ 4 f19 1"/>
                <a:gd name="f26" fmla="*/ 13 f20 1"/>
                <a:gd name="f27" fmla="*/ 0 f19 1"/>
                <a:gd name="f28" fmla="+- f21 0 f1"/>
                <a:gd name="f29" fmla="*/ f24 1 13"/>
                <a:gd name="f30" fmla="*/ f25 1 4"/>
                <a:gd name="f31" fmla="*/ f26 1 13"/>
                <a:gd name="f32" fmla="*/ f27 1 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3" h="4">
                  <a:moveTo>
                    <a:pt x="f5" y="f7"/>
                  </a:moveTo>
                  <a:cubicBezTo>
                    <a:pt x="f7" y="f8"/>
                    <a:pt x="f9" y="f8"/>
                    <a:pt x="f6" y="f5"/>
                  </a:cubicBezTo>
                  <a:cubicBezTo>
                    <a:pt x="f10" y="f7"/>
                    <a:pt x="f11" y="f7"/>
                    <a:pt x="f5" y="f7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222A0B81-3D5B-0C48-B521-2EEA28BDC8B8}"/>
                </a:ext>
              </a:extLst>
            </p:cNvPr>
            <p:cNvSpPr/>
            <p:nvPr/>
          </p:nvSpPr>
          <p:spPr>
            <a:xfrm>
              <a:off x="3408361" y="6053135"/>
              <a:ext cx="34920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7"/>
                <a:gd name="f8" fmla="val 4"/>
                <a:gd name="f9" fmla="val 1"/>
                <a:gd name="f10" fmla="val 6"/>
                <a:gd name="f11" fmla="val 2"/>
                <a:gd name="f12" fmla="+- 0 0 -90"/>
                <a:gd name="f13" fmla="*/ f3 1 9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9"/>
                <a:gd name="f23" fmla="*/ f19 1 7"/>
                <a:gd name="f24" fmla="*/ 0 f20 1"/>
                <a:gd name="f25" fmla="*/ 0 f19 1"/>
                <a:gd name="f26" fmla="*/ 9 f20 1"/>
                <a:gd name="f27" fmla="*/ 7 f19 1"/>
                <a:gd name="f28" fmla="+- f21 0 f1"/>
                <a:gd name="f29" fmla="*/ f24 1 9"/>
                <a:gd name="f30" fmla="*/ f25 1 7"/>
                <a:gd name="f31" fmla="*/ f26 1 9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9" h="7">
                  <a:moveTo>
                    <a:pt x="f5" y="f5"/>
                  </a:moveTo>
                  <a:cubicBezTo>
                    <a:pt x="f8" y="f9"/>
                    <a:pt x="f10" y="f8"/>
                    <a:pt x="f6" y="f7"/>
                  </a:cubicBezTo>
                  <a:cubicBezTo>
                    <a:pt x="f8" y="f7"/>
                    <a:pt x="f11" y="f8"/>
                    <a:pt x="f5" y="f5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65CDBB68-776E-3261-D18E-84144C61AC4A}"/>
                </a:ext>
              </a:extLst>
            </p:cNvPr>
            <p:cNvSpPr/>
            <p:nvPr/>
          </p:nvSpPr>
          <p:spPr>
            <a:xfrm>
              <a:off x="3981453" y="1490664"/>
              <a:ext cx="41276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8"/>
                <a:gd name="f9" fmla="val 3"/>
                <a:gd name="f10" fmla="val 7"/>
                <a:gd name="f11" fmla="+- 0 0 -90"/>
                <a:gd name="f12" fmla="*/ f3 1 11"/>
                <a:gd name="f13" fmla="*/ f4 1 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4"/>
                <a:gd name="f22" fmla="*/ f19 1 11"/>
                <a:gd name="f23" fmla="*/ 11 f19 1"/>
                <a:gd name="f24" fmla="*/ 0 f18 1"/>
                <a:gd name="f25" fmla="*/ 0 f19 1"/>
                <a:gd name="f26" fmla="*/ 3 f18 1"/>
                <a:gd name="f27" fmla="+- f20 0 f1"/>
                <a:gd name="f28" fmla="*/ f23 1 11"/>
                <a:gd name="f29" fmla="*/ f24 1 4"/>
                <a:gd name="f30" fmla="*/ f25 1 11"/>
                <a:gd name="f31" fmla="*/ f26 1 4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11" h="4">
                  <a:moveTo>
                    <a:pt x="f6" y="f5"/>
                  </a:moveTo>
                  <a:cubicBezTo>
                    <a:pt x="f8" y="f7"/>
                    <a:pt x="f7" y="f9"/>
                    <a:pt x="f5" y="f9"/>
                  </a:cubicBezTo>
                  <a:cubicBezTo>
                    <a:pt x="f9" y="f5"/>
                    <a:pt x="f10" y="f5"/>
                    <a:pt x="f6" y="f5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CC5E6A87-8A5E-5099-7748-85D4981A4B73}"/>
                </a:ext>
              </a:extLst>
            </p:cNvPr>
            <p:cNvSpPr/>
            <p:nvPr/>
          </p:nvSpPr>
          <p:spPr>
            <a:xfrm>
              <a:off x="5505446" y="3317872"/>
              <a:ext cx="2222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1"/>
                <a:gd name="f9" fmla="val 7"/>
                <a:gd name="f10" fmla="val 4"/>
                <a:gd name="f11" fmla="val 5"/>
                <a:gd name="f12" fmla="val 8"/>
                <a:gd name="f13" fmla="+- 0 0 -90"/>
                <a:gd name="f14" fmla="*/ f3 1 6"/>
                <a:gd name="f15" fmla="*/ f4 1 1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11"/>
                <a:gd name="f25" fmla="*/ 0 f21 1"/>
                <a:gd name="f26" fmla="*/ 11 f20 1"/>
                <a:gd name="f27" fmla="*/ 6 f21 1"/>
                <a:gd name="f28" fmla="*/ 0 f20 1"/>
                <a:gd name="f29" fmla="+- f22 0 f1"/>
                <a:gd name="f30" fmla="*/ f25 1 6"/>
                <a:gd name="f31" fmla="*/ f26 1 11"/>
                <a:gd name="f32" fmla="*/ f27 1 6"/>
                <a:gd name="f33" fmla="*/ f28 1 1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6" h="11">
                  <a:moveTo>
                    <a:pt x="f5" y="f7"/>
                  </a:moveTo>
                  <a:cubicBezTo>
                    <a:pt x="f8" y="f9"/>
                    <a:pt x="f10" y="f10"/>
                    <a:pt x="f6" y="f5"/>
                  </a:cubicBezTo>
                  <a:cubicBezTo>
                    <a:pt x="f6" y="f11"/>
                    <a:pt x="f10" y="f12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85DC4E57-41FE-9166-6F28-CD3F4C3B96FA}"/>
                </a:ext>
              </a:extLst>
            </p:cNvPr>
            <p:cNvSpPr/>
            <p:nvPr/>
          </p:nvSpPr>
          <p:spPr>
            <a:xfrm>
              <a:off x="3152778" y="3414717"/>
              <a:ext cx="2698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3"/>
                <a:gd name="f9" fmla="val 2"/>
                <a:gd name="f10" fmla="val 5"/>
                <a:gd name="f11" fmla="val 4"/>
                <a:gd name="f12" fmla="val 6"/>
                <a:gd name="f13" fmla="val 1"/>
                <a:gd name="f14" fmla="+- 0 0 -90"/>
                <a:gd name="f15" fmla="*/ f3 1 7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9"/>
                <a:gd name="f26" fmla="*/ 0 f22 1"/>
                <a:gd name="f27" fmla="*/ 0 f21 1"/>
                <a:gd name="f28" fmla="*/ 7 f22 1"/>
                <a:gd name="f29" fmla="*/ 9 f21 1"/>
                <a:gd name="f30" fmla="+- f23 0 f1"/>
                <a:gd name="f31" fmla="*/ f26 1 7"/>
                <a:gd name="f32" fmla="*/ f27 1 9"/>
                <a:gd name="f33" fmla="*/ f28 1 7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7" h="9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11" y="f12"/>
                    <a:pt x="f13" y="f11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5825229F-C85C-23FA-A98E-18F59902CAA6}"/>
                </a:ext>
              </a:extLst>
            </p:cNvPr>
            <p:cNvSpPr/>
            <p:nvPr/>
          </p:nvSpPr>
          <p:spPr>
            <a:xfrm>
              <a:off x="4056058" y="6016623"/>
              <a:ext cx="3016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7"/>
                <a:gd name="f8" fmla="val 2"/>
                <a:gd name="f9" fmla="val 4"/>
                <a:gd name="f10" fmla="val 1"/>
                <a:gd name="f11" fmla="val 6"/>
                <a:gd name="f12" fmla="val 3"/>
                <a:gd name="f13" fmla="+- 0 0 -90"/>
                <a:gd name="f14" fmla="*/ f3 1 8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7"/>
                <a:gd name="f25" fmla="*/ 0 f21 1"/>
                <a:gd name="f26" fmla="*/ 7 f20 1"/>
                <a:gd name="f27" fmla="*/ 8 f21 1"/>
                <a:gd name="f28" fmla="*/ 0 f20 1"/>
                <a:gd name="f29" fmla="+- f22 0 f1"/>
                <a:gd name="f30" fmla="*/ f25 1 8"/>
                <a:gd name="f31" fmla="*/ f26 1 7"/>
                <a:gd name="f32" fmla="*/ f27 1 8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7">
                  <a:moveTo>
                    <a:pt x="f5" y="f7"/>
                  </a:moveTo>
                  <a:cubicBezTo>
                    <a:pt x="f8" y="f9"/>
                    <a:pt x="f9" y="f10"/>
                    <a:pt x="f6" y="f5"/>
                  </a:cubicBezTo>
                  <a:cubicBezTo>
                    <a:pt x="f11" y="f12"/>
                    <a:pt x="f9" y="f11"/>
                    <a:pt x="f5" y="f7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BD8979D5-5D33-4CE1-87A4-261495B5EEAA}"/>
                </a:ext>
              </a:extLst>
            </p:cNvPr>
            <p:cNvSpPr/>
            <p:nvPr/>
          </p:nvSpPr>
          <p:spPr>
            <a:xfrm>
              <a:off x="5195885" y="2136779"/>
              <a:ext cx="400050" cy="4889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"/>
                <a:gd name="f7" fmla="val 130"/>
                <a:gd name="f8" fmla="val 106"/>
                <a:gd name="f9" fmla="val 104"/>
                <a:gd name="f10" fmla="val 103"/>
                <a:gd name="f11" fmla="val 112"/>
                <a:gd name="f12" fmla="val 122"/>
                <a:gd name="f13" fmla="val 94"/>
                <a:gd name="f14" fmla="val 119"/>
                <a:gd name="f15" fmla="val 86"/>
                <a:gd name="f16" fmla="val 108"/>
                <a:gd name="f17" fmla="val 79"/>
                <a:gd name="f18" fmla="val 95"/>
                <a:gd name="f19" fmla="val 74"/>
                <a:gd name="f20" fmla="val 66"/>
                <a:gd name="f21" fmla="val 80"/>
                <a:gd name="f22" fmla="val 59"/>
                <a:gd name="f23" fmla="val 72"/>
                <a:gd name="f24" fmla="val 43"/>
                <a:gd name="f25" fmla="val 53"/>
                <a:gd name="f26" fmla="val 25"/>
                <a:gd name="f27" fmla="val 36"/>
                <a:gd name="f28" fmla="val 5"/>
                <a:gd name="f29" fmla="val 21"/>
                <a:gd name="f30" fmla="val 3"/>
                <a:gd name="f31" fmla="val 20"/>
                <a:gd name="f32" fmla="val 2"/>
                <a:gd name="f33" fmla="val 19"/>
                <a:gd name="f34" fmla="val 1"/>
                <a:gd name="f35" fmla="val 18"/>
                <a:gd name="f36" fmla="val 17"/>
                <a:gd name="f37" fmla="val 12"/>
                <a:gd name="f38" fmla="val 7"/>
                <a:gd name="f39" fmla="val 29"/>
                <a:gd name="f40" fmla="val 11"/>
                <a:gd name="f41" fmla="val 33"/>
                <a:gd name="f42" fmla="val 15"/>
                <a:gd name="f43" fmla="val 37"/>
                <a:gd name="f44" fmla="val 41"/>
                <a:gd name="f45" fmla="val 27"/>
                <a:gd name="f46" fmla="val 45"/>
                <a:gd name="f47" fmla="val 52"/>
                <a:gd name="f48" fmla="val 55"/>
                <a:gd name="f49" fmla="val 39"/>
                <a:gd name="f50" fmla="val 42"/>
                <a:gd name="f51" fmla="val 48"/>
                <a:gd name="f52" fmla="val 51"/>
                <a:gd name="f53" fmla="val 60"/>
                <a:gd name="f54" fmla="val 54"/>
                <a:gd name="f55" fmla="val 63"/>
                <a:gd name="f56" fmla="val 77"/>
                <a:gd name="f57" fmla="val 69"/>
                <a:gd name="f58" fmla="val 81"/>
                <a:gd name="f59" fmla="val 78"/>
                <a:gd name="f60" fmla="val 83"/>
                <a:gd name="f61" fmla="val 85"/>
                <a:gd name="f62" fmla="val 87"/>
                <a:gd name="f63" fmla="val 88"/>
                <a:gd name="f64" fmla="val 92"/>
                <a:gd name="f65" fmla="val 90"/>
                <a:gd name="f66" fmla="val 97"/>
                <a:gd name="f67" fmla="val 96"/>
                <a:gd name="f68" fmla="val 101"/>
                <a:gd name="f69" fmla="+- 0 0 -90"/>
                <a:gd name="f70" fmla="*/ f3 1 105"/>
                <a:gd name="f71" fmla="*/ f4 1 130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105"/>
                <a:gd name="f80" fmla="*/ f76 1 130"/>
                <a:gd name="f81" fmla="*/ 106 f77 1"/>
                <a:gd name="f82" fmla="*/ 104 f76 1"/>
                <a:gd name="f83" fmla="*/ 103 f77 1"/>
                <a:gd name="f84" fmla="*/ 130 f76 1"/>
                <a:gd name="f85" fmla="*/ 79 f77 1"/>
                <a:gd name="f86" fmla="*/ 95 f76 1"/>
                <a:gd name="f87" fmla="*/ 59 f77 1"/>
                <a:gd name="f88" fmla="*/ 72 f76 1"/>
                <a:gd name="f89" fmla="*/ 5 f77 1"/>
                <a:gd name="f90" fmla="*/ 21 f76 1"/>
                <a:gd name="f91" fmla="*/ 1 f77 1"/>
                <a:gd name="f92" fmla="*/ 18 f76 1"/>
                <a:gd name="f93" fmla="*/ 17 f76 1"/>
                <a:gd name="f94" fmla="*/ 3 f76 1"/>
                <a:gd name="f95" fmla="*/ 25 f77 1"/>
                <a:gd name="f96" fmla="*/ 7 f76 1"/>
                <a:gd name="f97" fmla="*/ 37 f77 1"/>
                <a:gd name="f98" fmla="*/ 20 f76 1"/>
                <a:gd name="f99" fmla="*/ 52 f77 1"/>
                <a:gd name="f100" fmla="*/ 37 f76 1"/>
                <a:gd name="f101" fmla="*/ 48 f76 1"/>
                <a:gd name="f102" fmla="*/ 63 f77 1"/>
                <a:gd name="f103" fmla="*/ 55 f76 1"/>
                <a:gd name="f104" fmla="*/ 81 f77 1"/>
                <a:gd name="f105" fmla="*/ 78 f76 1"/>
                <a:gd name="f106" fmla="*/ 88 f77 1"/>
                <a:gd name="f107" fmla="*/ 92 f76 1"/>
                <a:gd name="f108" fmla="*/ 97 f77 1"/>
                <a:gd name="f109" fmla="*/ 96 f76 1"/>
                <a:gd name="f110" fmla="+- f78 0 f1"/>
                <a:gd name="f111" fmla="*/ f81 1 106"/>
                <a:gd name="f112" fmla="*/ f82 1 130"/>
                <a:gd name="f113" fmla="*/ f83 1 106"/>
                <a:gd name="f114" fmla="*/ f84 1 130"/>
                <a:gd name="f115" fmla="*/ f85 1 106"/>
                <a:gd name="f116" fmla="*/ f86 1 130"/>
                <a:gd name="f117" fmla="*/ f87 1 106"/>
                <a:gd name="f118" fmla="*/ f88 1 130"/>
                <a:gd name="f119" fmla="*/ f89 1 106"/>
                <a:gd name="f120" fmla="*/ f90 1 130"/>
                <a:gd name="f121" fmla="*/ f91 1 106"/>
                <a:gd name="f122" fmla="*/ f92 1 130"/>
                <a:gd name="f123" fmla="*/ f93 1 130"/>
                <a:gd name="f124" fmla="*/ f94 1 130"/>
                <a:gd name="f125" fmla="*/ f95 1 106"/>
                <a:gd name="f126" fmla="*/ f96 1 130"/>
                <a:gd name="f127" fmla="*/ f97 1 106"/>
                <a:gd name="f128" fmla="*/ f98 1 130"/>
                <a:gd name="f129" fmla="*/ f99 1 106"/>
                <a:gd name="f130" fmla="*/ f100 1 130"/>
                <a:gd name="f131" fmla="*/ f101 1 130"/>
                <a:gd name="f132" fmla="*/ f102 1 106"/>
                <a:gd name="f133" fmla="*/ f103 1 130"/>
                <a:gd name="f134" fmla="*/ f104 1 106"/>
                <a:gd name="f135" fmla="*/ f105 1 130"/>
                <a:gd name="f136" fmla="*/ f106 1 106"/>
                <a:gd name="f137" fmla="*/ f107 1 130"/>
                <a:gd name="f138" fmla="*/ f108 1 106"/>
                <a:gd name="f139" fmla="*/ f109 1 130"/>
                <a:gd name="f140" fmla="*/ 0 1 f79"/>
                <a:gd name="f141" fmla="*/ f73 1 f79"/>
                <a:gd name="f142" fmla="*/ 0 1 f80"/>
                <a:gd name="f143" fmla="*/ f74 1 f80"/>
                <a:gd name="f144" fmla="*/ f111 1 f79"/>
                <a:gd name="f145" fmla="*/ f112 1 f80"/>
                <a:gd name="f146" fmla="*/ f113 1 f79"/>
                <a:gd name="f147" fmla="*/ f114 1 f80"/>
                <a:gd name="f148" fmla="*/ f115 1 f79"/>
                <a:gd name="f149" fmla="*/ f116 1 f80"/>
                <a:gd name="f150" fmla="*/ f117 1 f79"/>
                <a:gd name="f151" fmla="*/ f118 1 f80"/>
                <a:gd name="f152" fmla="*/ f119 1 f79"/>
                <a:gd name="f153" fmla="*/ f120 1 f80"/>
                <a:gd name="f154" fmla="*/ f121 1 f79"/>
                <a:gd name="f155" fmla="*/ f122 1 f80"/>
                <a:gd name="f156" fmla="*/ f123 1 f80"/>
                <a:gd name="f157" fmla="*/ f124 1 f80"/>
                <a:gd name="f158" fmla="*/ f125 1 f79"/>
                <a:gd name="f159" fmla="*/ f126 1 f80"/>
                <a:gd name="f160" fmla="*/ f127 1 f79"/>
                <a:gd name="f161" fmla="*/ f128 1 f80"/>
                <a:gd name="f162" fmla="*/ f129 1 f79"/>
                <a:gd name="f163" fmla="*/ f130 1 f80"/>
                <a:gd name="f164" fmla="*/ f131 1 f80"/>
                <a:gd name="f165" fmla="*/ f132 1 f79"/>
                <a:gd name="f166" fmla="*/ f133 1 f80"/>
                <a:gd name="f167" fmla="*/ f134 1 f79"/>
                <a:gd name="f168" fmla="*/ f135 1 f80"/>
                <a:gd name="f169" fmla="*/ f136 1 f79"/>
                <a:gd name="f170" fmla="*/ f137 1 f80"/>
                <a:gd name="f171" fmla="*/ f138 1 f79"/>
                <a:gd name="f172" fmla="*/ f139 1 f80"/>
                <a:gd name="f173" fmla="*/ f140 f70 1"/>
                <a:gd name="f174" fmla="*/ f141 f70 1"/>
                <a:gd name="f175" fmla="*/ f143 f71 1"/>
                <a:gd name="f176" fmla="*/ f142 f71 1"/>
                <a:gd name="f177" fmla="*/ f144 f70 1"/>
                <a:gd name="f178" fmla="*/ f145 f71 1"/>
                <a:gd name="f179" fmla="*/ f146 f70 1"/>
                <a:gd name="f180" fmla="*/ f147 f71 1"/>
                <a:gd name="f181" fmla="*/ f148 f70 1"/>
                <a:gd name="f182" fmla="*/ f149 f71 1"/>
                <a:gd name="f183" fmla="*/ f150 f70 1"/>
                <a:gd name="f184" fmla="*/ f151 f71 1"/>
                <a:gd name="f185" fmla="*/ f152 f70 1"/>
                <a:gd name="f186" fmla="*/ f153 f71 1"/>
                <a:gd name="f187" fmla="*/ f154 f70 1"/>
                <a:gd name="f188" fmla="*/ f155 f71 1"/>
                <a:gd name="f189" fmla="*/ f156 f71 1"/>
                <a:gd name="f190" fmla="*/ f157 f71 1"/>
                <a:gd name="f191" fmla="*/ f158 f70 1"/>
                <a:gd name="f192" fmla="*/ f159 f71 1"/>
                <a:gd name="f193" fmla="*/ f160 f70 1"/>
                <a:gd name="f194" fmla="*/ f161 f71 1"/>
                <a:gd name="f195" fmla="*/ f162 f70 1"/>
                <a:gd name="f196" fmla="*/ f163 f71 1"/>
                <a:gd name="f197" fmla="*/ f164 f71 1"/>
                <a:gd name="f198" fmla="*/ f165 f70 1"/>
                <a:gd name="f199" fmla="*/ f166 f71 1"/>
                <a:gd name="f200" fmla="*/ f167 f70 1"/>
                <a:gd name="f201" fmla="*/ f168 f71 1"/>
                <a:gd name="f202" fmla="*/ f169 f70 1"/>
                <a:gd name="f203" fmla="*/ f170 f71 1"/>
                <a:gd name="f204" fmla="*/ f171 f70 1"/>
                <a:gd name="f205" fmla="*/ f172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77" y="f178"/>
                </a:cxn>
                <a:cxn ang="f110">
                  <a:pos x="f179" y="f180"/>
                </a:cxn>
                <a:cxn ang="f110">
                  <a:pos x="f181" y="f182"/>
                </a:cxn>
                <a:cxn ang="f110">
                  <a:pos x="f183" y="f184"/>
                </a:cxn>
                <a:cxn ang="f110">
                  <a:pos x="f185" y="f186"/>
                </a:cxn>
                <a:cxn ang="f110">
                  <a:pos x="f187" y="f188"/>
                </a:cxn>
                <a:cxn ang="f110">
                  <a:pos x="f187" y="f189"/>
                </a:cxn>
                <a:cxn ang="f110">
                  <a:pos x="f185" y="f190"/>
                </a:cxn>
                <a:cxn ang="f110">
                  <a:pos x="f191" y="f192"/>
                </a:cxn>
                <a:cxn ang="f110">
                  <a:pos x="f193" y="f194"/>
                </a:cxn>
                <a:cxn ang="f110">
                  <a:pos x="f195" y="f196"/>
                </a:cxn>
                <a:cxn ang="f110">
                  <a:pos x="f183" y="f197"/>
                </a:cxn>
                <a:cxn ang="f110">
                  <a:pos x="f198" y="f199"/>
                </a:cxn>
                <a:cxn ang="f110">
                  <a:pos x="f200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177" y="f178"/>
                </a:cxn>
              </a:cxnLst>
              <a:rect l="f173" t="f176" r="f174" b="f175"/>
              <a:pathLst>
                <a:path w="105" h="130">
                  <a:moveTo>
                    <a:pt x="f8" y="f9"/>
                  </a:moveTo>
                  <a:cubicBezTo>
                    <a:pt x="f10" y="f11"/>
                    <a:pt x="f8" y="f12"/>
                    <a:pt x="f10" y="f7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4" y="f36"/>
                    <a:pt x="f34" y="f36"/>
                    <a:pt x="f34" y="f36"/>
                  </a:cubicBezTo>
                  <a:cubicBezTo>
                    <a:pt x="f34" y="f37"/>
                    <a:pt x="f5" y="f28"/>
                    <a:pt x="f28" y="f30"/>
                  </a:cubicBezTo>
                  <a:cubicBezTo>
                    <a:pt x="f37" y="f5"/>
                    <a:pt x="f33" y="f32"/>
                    <a:pt x="f26" y="f38"/>
                  </a:cubicBezTo>
                  <a:cubicBezTo>
                    <a:pt x="f39" y="f40"/>
                    <a:pt x="f41" y="f42"/>
                    <a:pt x="f43" y="f31"/>
                  </a:cubicBezTo>
                  <a:cubicBezTo>
                    <a:pt x="f44" y="f45"/>
                    <a:pt x="f46" y="f41"/>
                    <a:pt x="f47" y="f43"/>
                  </a:cubicBezTo>
                  <a:cubicBezTo>
                    <a:pt x="f48" y="f49"/>
                    <a:pt x="f22" y="f50"/>
                    <a:pt x="f22" y="f51"/>
                  </a:cubicBezTo>
                  <a:cubicBezTo>
                    <a:pt x="f22" y="f52"/>
                    <a:pt x="f53" y="f54"/>
                    <a:pt x="f55" y="f48"/>
                  </a:cubicBezTo>
                  <a:cubicBezTo>
                    <a:pt x="f19" y="f22"/>
                    <a:pt x="f56" y="f57"/>
                    <a:pt x="f58" y="f59"/>
                  </a:cubicBezTo>
                  <a:cubicBezTo>
                    <a:pt x="f60" y="f60"/>
                    <a:pt x="f61" y="f62"/>
                    <a:pt x="f63" y="f64"/>
                  </a:cubicBezTo>
                  <a:cubicBezTo>
                    <a:pt x="f65" y="f13"/>
                    <a:pt x="f64" y="f66"/>
                    <a:pt x="f66" y="f67"/>
                  </a:cubicBezTo>
                  <a:cubicBezTo>
                    <a:pt x="f68" y="f18"/>
                    <a:pt x="f10" y="f68"/>
                    <a:pt x="f8" y="f9"/>
                  </a:cubicBezTo>
                  <a:close/>
                </a:path>
              </a:pathLst>
            </a:custGeom>
            <a:solidFill>
              <a:srgbClr val="F9CC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15693AF7-15C4-895C-E572-49CF8E1F0190}"/>
                </a:ext>
              </a:extLst>
            </p:cNvPr>
            <p:cNvSpPr/>
            <p:nvPr/>
          </p:nvSpPr>
          <p:spPr>
            <a:xfrm>
              <a:off x="3284533" y="2949570"/>
              <a:ext cx="236536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2"/>
                <a:gd name="f8" fmla="val 2"/>
                <a:gd name="f9" fmla="val 23"/>
                <a:gd name="f10" fmla="val 16"/>
                <a:gd name="f11" fmla="val 9"/>
                <a:gd name="f12" fmla="val 4"/>
                <a:gd name="f13" fmla="val 14"/>
                <a:gd name="f14" fmla="val 3"/>
                <a:gd name="f15" fmla="val 24"/>
                <a:gd name="f16" fmla="val 33"/>
                <a:gd name="f17" fmla="val 42"/>
                <a:gd name="f18" fmla="val 49"/>
                <a:gd name="f19" fmla="val 6"/>
                <a:gd name="f20" fmla="val 54"/>
                <a:gd name="f21" fmla="val 11"/>
                <a:gd name="f22" fmla="val 58"/>
                <a:gd name="f23" fmla="val 63"/>
                <a:gd name="f24" fmla="val 22"/>
                <a:gd name="f25" fmla="val 34"/>
                <a:gd name="f26" fmla="val 57"/>
                <a:gd name="f27" fmla="val 39"/>
                <a:gd name="f28" fmla="val 51"/>
                <a:gd name="f29" fmla="val 29"/>
                <a:gd name="f30" fmla="val 12"/>
                <a:gd name="f31" fmla="val 41"/>
                <a:gd name="f32" fmla="val 38"/>
                <a:gd name="f33" fmla="val 32"/>
                <a:gd name="f34" fmla="+- 0 0 -90"/>
                <a:gd name="f35" fmla="*/ f3 1 62"/>
                <a:gd name="f36" fmla="*/ f4 1 52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62"/>
                <a:gd name="f45" fmla="*/ f41 1 52"/>
                <a:gd name="f46" fmla="*/ 2 f42 1"/>
                <a:gd name="f47" fmla="*/ 23 f41 1"/>
                <a:gd name="f48" fmla="*/ 14 f42 1"/>
                <a:gd name="f49" fmla="*/ 3 f41 1"/>
                <a:gd name="f50" fmla="*/ 42 f42 1"/>
                <a:gd name="f51" fmla="*/ 58 f42 1"/>
                <a:gd name="f52" fmla="*/ 16 f41 1"/>
                <a:gd name="f53" fmla="*/ 57 f42 1"/>
                <a:gd name="f54" fmla="*/ 39 f41 1"/>
                <a:gd name="f55" fmla="*/ 12 f42 1"/>
                <a:gd name="f56" fmla="*/ 41 f41 1"/>
                <a:gd name="f57" fmla="+- f43 0 f1"/>
                <a:gd name="f58" fmla="*/ f46 1 63"/>
                <a:gd name="f59" fmla="*/ f47 1 52"/>
                <a:gd name="f60" fmla="*/ f48 1 63"/>
                <a:gd name="f61" fmla="*/ f49 1 52"/>
                <a:gd name="f62" fmla="*/ f50 1 63"/>
                <a:gd name="f63" fmla="*/ f51 1 63"/>
                <a:gd name="f64" fmla="*/ f52 1 52"/>
                <a:gd name="f65" fmla="*/ f53 1 63"/>
                <a:gd name="f66" fmla="*/ f54 1 52"/>
                <a:gd name="f67" fmla="*/ f55 1 63"/>
                <a:gd name="f68" fmla="*/ f56 1 52"/>
                <a:gd name="f69" fmla="*/ 0 1 f44"/>
                <a:gd name="f70" fmla="*/ f38 1 f44"/>
                <a:gd name="f71" fmla="*/ 0 1 f45"/>
                <a:gd name="f72" fmla="*/ f39 1 f45"/>
                <a:gd name="f73" fmla="*/ f58 1 f44"/>
                <a:gd name="f74" fmla="*/ f59 1 f45"/>
                <a:gd name="f75" fmla="*/ f60 1 f44"/>
                <a:gd name="f76" fmla="*/ f61 1 f45"/>
                <a:gd name="f77" fmla="*/ f62 1 f44"/>
                <a:gd name="f78" fmla="*/ f63 1 f44"/>
                <a:gd name="f79" fmla="*/ f64 1 f45"/>
                <a:gd name="f80" fmla="*/ f65 1 f44"/>
                <a:gd name="f81" fmla="*/ f66 1 f45"/>
                <a:gd name="f82" fmla="*/ f67 1 f44"/>
                <a:gd name="f83" fmla="*/ f68 1 f45"/>
                <a:gd name="f84" fmla="*/ f69 f35 1"/>
                <a:gd name="f85" fmla="*/ f70 f35 1"/>
                <a:gd name="f86" fmla="*/ f72 f36 1"/>
                <a:gd name="f87" fmla="*/ f71 f36 1"/>
                <a:gd name="f88" fmla="*/ f73 f35 1"/>
                <a:gd name="f89" fmla="*/ f74 f36 1"/>
                <a:gd name="f90" fmla="*/ f75 f35 1"/>
                <a:gd name="f91" fmla="*/ f76 f36 1"/>
                <a:gd name="f92" fmla="*/ f77 f35 1"/>
                <a:gd name="f93" fmla="*/ f78 f35 1"/>
                <a:gd name="f94" fmla="*/ f79 f36 1"/>
                <a:gd name="f95" fmla="*/ f80 f35 1"/>
                <a:gd name="f96" fmla="*/ f81 f36 1"/>
                <a:gd name="f97" fmla="*/ f82 f35 1"/>
                <a:gd name="f98" fmla="*/ f8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88" y="f89"/>
                </a:cxn>
                <a:cxn ang="f57">
                  <a:pos x="f90" y="f91"/>
                </a:cxn>
                <a:cxn ang="f57">
                  <a:pos x="f92" y="f91"/>
                </a:cxn>
                <a:cxn ang="f57">
                  <a:pos x="f93" y="f94"/>
                </a:cxn>
                <a:cxn ang="f57">
                  <a:pos x="f95" y="f96"/>
                </a:cxn>
                <a:cxn ang="f57">
                  <a:pos x="f97" y="f98"/>
                </a:cxn>
                <a:cxn ang="f57">
                  <a:pos x="f88" y="f89"/>
                </a:cxn>
              </a:cxnLst>
              <a:rect l="f84" t="f87" r="f85" b="f86"/>
              <a:pathLst>
                <a:path w="62" h="52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5"/>
                    <a:pt x="f16" y="f5"/>
                    <a:pt x="f17" y="f14"/>
                  </a:cubicBezTo>
                  <a:cubicBezTo>
                    <a:pt x="f18" y="f19"/>
                    <a:pt x="f20" y="f21"/>
                    <a:pt x="f22" y="f10"/>
                  </a:cubicBezTo>
                  <a:cubicBezTo>
                    <a:pt x="f23" y="f24"/>
                    <a:pt x="f6" y="f25"/>
                    <a:pt x="f26" y="f27"/>
                  </a:cubicBezTo>
                  <a:cubicBezTo>
                    <a:pt x="f17" y="f28"/>
                    <a:pt x="f29" y="f7"/>
                    <a:pt x="f30" y="f31"/>
                  </a:cubicBezTo>
                  <a:cubicBezTo>
                    <a:pt x="f19" y="f32"/>
                    <a:pt x="f5" y="f33"/>
                    <a:pt x="f8" y="f9"/>
                  </a:cubicBezTo>
                  <a:close/>
                </a:path>
              </a:pathLst>
            </a:custGeom>
            <a:solidFill>
              <a:srgbClr val="F4BE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D2FAC05F-2060-33A4-CA11-5EBCA4152CD6}"/>
                </a:ext>
              </a:extLst>
            </p:cNvPr>
            <p:cNvSpPr/>
            <p:nvPr/>
          </p:nvSpPr>
          <p:spPr>
            <a:xfrm>
              <a:off x="4879979" y="3238503"/>
              <a:ext cx="249238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52"/>
                <a:gd name="f8" fmla="val 37"/>
                <a:gd name="f9" fmla="val 51"/>
                <a:gd name="f10" fmla="val 27"/>
                <a:gd name="f11" fmla="val 53"/>
                <a:gd name="f12" fmla="val 19"/>
                <a:gd name="f13" fmla="val 48"/>
                <a:gd name="f14" fmla="val 12"/>
                <a:gd name="f15" fmla="val 41"/>
                <a:gd name="f16" fmla="val 31"/>
                <a:gd name="f17" fmla="val 6"/>
                <a:gd name="f18" fmla="val 15"/>
                <a:gd name="f19" fmla="val 17"/>
                <a:gd name="f20" fmla="val 8"/>
                <a:gd name="f21" fmla="val 7"/>
                <a:gd name="f22" fmla="val 60"/>
                <a:gd name="f23" fmla="val 65"/>
                <a:gd name="f24" fmla="val 23"/>
                <a:gd name="f25" fmla="val 63"/>
                <a:gd name="f26" fmla="val 38"/>
                <a:gd name="f27" fmla="val 46"/>
                <a:gd name="f28" fmla="val 50"/>
                <a:gd name="f29" fmla="val 44"/>
                <a:gd name="f30" fmla="val 42"/>
                <a:gd name="f31" fmla="val 40"/>
                <a:gd name="f32" fmla="+- 0 0 -90"/>
                <a:gd name="f33" fmla="*/ f3 1 66"/>
                <a:gd name="f34" fmla="*/ f4 1 52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66"/>
                <a:gd name="f43" fmla="*/ f39 1 52"/>
                <a:gd name="f44" fmla="*/ 37 f40 1"/>
                <a:gd name="f45" fmla="*/ 51 f39 1"/>
                <a:gd name="f46" fmla="*/ 12 f40 1"/>
                <a:gd name="f47" fmla="*/ 41 f39 1"/>
                <a:gd name="f48" fmla="*/ 17 f40 1"/>
                <a:gd name="f49" fmla="*/ 8 f39 1"/>
                <a:gd name="f50" fmla="*/ 60 f40 1"/>
                <a:gd name="f51" fmla="*/ 17 f39 1"/>
                <a:gd name="f52" fmla="*/ 63 f40 1"/>
                <a:gd name="f53" fmla="*/ 38 f39 1"/>
                <a:gd name="f54" fmla="*/ 44 f40 1"/>
                <a:gd name="f55" fmla="+- f41 0 f1"/>
                <a:gd name="f56" fmla="*/ f44 1 66"/>
                <a:gd name="f57" fmla="*/ f45 1 53"/>
                <a:gd name="f58" fmla="*/ f46 1 66"/>
                <a:gd name="f59" fmla="*/ f47 1 53"/>
                <a:gd name="f60" fmla="*/ f48 1 66"/>
                <a:gd name="f61" fmla="*/ f49 1 53"/>
                <a:gd name="f62" fmla="*/ f50 1 66"/>
                <a:gd name="f63" fmla="*/ f51 1 53"/>
                <a:gd name="f64" fmla="*/ f52 1 66"/>
                <a:gd name="f65" fmla="*/ f53 1 53"/>
                <a:gd name="f66" fmla="*/ f54 1 66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3"/>
                <a:gd name="f75" fmla="*/ f60 1 f42"/>
                <a:gd name="f76" fmla="*/ f61 1 f43"/>
                <a:gd name="f77" fmla="*/ f62 1 f42"/>
                <a:gd name="f78" fmla="*/ f63 1 f43"/>
                <a:gd name="f79" fmla="*/ f64 1 f42"/>
                <a:gd name="f80" fmla="*/ f65 1 f43"/>
                <a:gd name="f81" fmla="*/ f66 1 f42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4 1"/>
                <a:gd name="f90" fmla="*/ f75 f33 1"/>
                <a:gd name="f91" fmla="*/ f76 f34 1"/>
                <a:gd name="f92" fmla="*/ f77 f33 1"/>
                <a:gd name="f93" fmla="*/ f78 f34 1"/>
                <a:gd name="f94" fmla="*/ f79 f33 1"/>
                <a:gd name="f95" fmla="*/ f80 f34 1"/>
                <a:gd name="f96" fmla="*/ f81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87"/>
                </a:cxn>
                <a:cxn ang="f55">
                  <a:pos x="f86" y="f87"/>
                </a:cxn>
              </a:cxnLst>
              <a:rect l="f82" t="f85" r="f83" b="f84"/>
              <a:pathLst>
                <a:path w="66" h="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16" y="f5"/>
                    <a:pt x="f9" y="f21"/>
                    <a:pt x="f22" y="f19"/>
                  </a:cubicBezTo>
                  <a:cubicBezTo>
                    <a:pt x="f23" y="f24"/>
                    <a:pt x="f6" y="f16"/>
                    <a:pt x="f25" y="f26"/>
                  </a:cubicBezTo>
                  <a:cubicBezTo>
                    <a:pt x="f22" y="f27"/>
                    <a:pt x="f11" y="f28"/>
                    <a:pt x="f29" y="f9"/>
                  </a:cubicBezTo>
                  <a:cubicBezTo>
                    <a:pt x="f30" y="f7"/>
                    <a:pt x="f31" y="f9"/>
                    <a:pt x="f8" y="f9"/>
                  </a:cubicBezTo>
                  <a:close/>
                </a:path>
              </a:pathLst>
            </a:custGeom>
            <a:solidFill>
              <a:srgbClr val="F4BA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34C4A471-8074-91B2-4BB3-663CBA57A242}"/>
                </a:ext>
              </a:extLst>
            </p:cNvPr>
            <p:cNvSpPr/>
            <p:nvPr/>
          </p:nvSpPr>
          <p:spPr>
            <a:xfrm>
              <a:off x="4854577" y="2938460"/>
              <a:ext cx="327026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52"/>
                <a:gd name="f8" fmla="val 82"/>
                <a:gd name="f9" fmla="val 80"/>
                <a:gd name="f10" fmla="val 33"/>
                <a:gd name="f11" fmla="val 68"/>
                <a:gd name="f12" fmla="val 21"/>
                <a:gd name="f13" fmla="val 50"/>
                <a:gd name="f14" fmla="val 17"/>
                <a:gd name="f15" fmla="val 32"/>
                <a:gd name="f16" fmla="val 12"/>
                <a:gd name="f17" fmla="val 13"/>
                <a:gd name="f18" fmla="val 16"/>
                <a:gd name="f19" fmla="val 1"/>
                <a:gd name="f20" fmla="val 36"/>
                <a:gd name="f21" fmla="val 24"/>
                <a:gd name="f22" fmla="val 10"/>
                <a:gd name="f23" fmla="val 7"/>
                <a:gd name="f24" fmla="val 40"/>
                <a:gd name="f25" fmla="val 63"/>
                <a:gd name="f26" fmla="val 5"/>
                <a:gd name="f27" fmla="val 75"/>
                <a:gd name="f28" fmla="val 19"/>
                <a:gd name="f29" fmla="val 83"/>
                <a:gd name="f30" fmla="val 29"/>
                <a:gd name="f31" fmla="val 44"/>
                <a:gd name="f32" fmla="+- 0 0 -90"/>
                <a:gd name="f33" fmla="*/ f3 1 87"/>
                <a:gd name="f34" fmla="*/ f4 1 52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87"/>
                <a:gd name="f43" fmla="*/ f39 1 52"/>
                <a:gd name="f44" fmla="*/ 82 f40 1"/>
                <a:gd name="f45" fmla="*/ 52 f39 1"/>
                <a:gd name="f46" fmla="*/ 50 f40 1"/>
                <a:gd name="f47" fmla="*/ 17 f39 1"/>
                <a:gd name="f48" fmla="*/ 1 f40 1"/>
                <a:gd name="f49" fmla="*/ 36 f39 1"/>
                <a:gd name="f50" fmla="*/ 24 f40 1"/>
                <a:gd name="f51" fmla="*/ 7 f39 1"/>
                <a:gd name="f52" fmla="*/ 75 f40 1"/>
                <a:gd name="f53" fmla="*/ 19 f39 1"/>
                <a:gd name="f54" fmla="+- f41 0 f1"/>
                <a:gd name="f55" fmla="*/ f44 1 87"/>
                <a:gd name="f56" fmla="*/ f45 1 52"/>
                <a:gd name="f57" fmla="*/ f46 1 87"/>
                <a:gd name="f58" fmla="*/ f47 1 52"/>
                <a:gd name="f59" fmla="*/ f48 1 87"/>
                <a:gd name="f60" fmla="*/ f49 1 52"/>
                <a:gd name="f61" fmla="*/ f50 1 87"/>
                <a:gd name="f62" fmla="*/ f51 1 52"/>
                <a:gd name="f63" fmla="*/ f52 1 87"/>
                <a:gd name="f64" fmla="*/ f53 1 52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87" h="5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5" y="f21"/>
                    <a:pt x="f22" y="f17"/>
                    <a:pt x="f21" y="f23"/>
                  </a:cubicBezTo>
                  <a:cubicBezTo>
                    <a:pt x="f24" y="f5"/>
                    <a:pt x="f25" y="f26"/>
                    <a:pt x="f27" y="f28"/>
                  </a:cubicBezTo>
                  <a:cubicBezTo>
                    <a:pt x="f29" y="f30"/>
                    <a:pt x="f6" y="f31"/>
                    <a:pt x="f8" y="f7"/>
                  </a:cubicBezTo>
                  <a:close/>
                </a:path>
              </a:pathLst>
            </a:custGeom>
            <a:solidFill>
              <a:srgbClr val="2C24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7E91F78D-5788-92D9-D679-A4218B80742B}"/>
                </a:ext>
              </a:extLst>
            </p:cNvPr>
            <p:cNvSpPr/>
            <p:nvPr/>
          </p:nvSpPr>
          <p:spPr>
            <a:xfrm>
              <a:off x="5019671" y="2524128"/>
              <a:ext cx="222254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30"/>
                <a:gd name="f8" fmla="val 15"/>
                <a:gd name="f9" fmla="val 17"/>
                <a:gd name="f10" fmla="val 12"/>
                <a:gd name="f11" fmla="val 18"/>
                <a:gd name="f12" fmla="val 9"/>
                <a:gd name="f13" fmla="val 6"/>
                <a:gd name="f14" fmla="val 3"/>
                <a:gd name="f15" fmla="val 1"/>
                <a:gd name="f16" fmla="val 16"/>
                <a:gd name="f17" fmla="val 13"/>
                <a:gd name="f18" fmla="val 10"/>
                <a:gd name="f19" fmla="val 8"/>
                <a:gd name="f20" fmla="val 4"/>
                <a:gd name="f21" fmla="val 7"/>
                <a:gd name="f22" fmla="val 47"/>
                <a:gd name="f23" fmla="val 57"/>
                <a:gd name="f24" fmla="val 19"/>
                <a:gd name="f25" fmla="val 22"/>
                <a:gd name="f26" fmla="val 25"/>
                <a:gd name="f27" fmla="val 27"/>
                <a:gd name="f28" fmla="val 55"/>
                <a:gd name="f29" fmla="val 52"/>
                <a:gd name="f30" fmla="val 49"/>
                <a:gd name="f31" fmla="val 28"/>
                <a:gd name="f32" fmla="val 34"/>
                <a:gd name="f33" fmla="val 33"/>
                <a:gd name="f34" fmla="+- 0 0 -90"/>
                <a:gd name="f35" fmla="*/ f3 1 59"/>
                <a:gd name="f36" fmla="*/ f4 1 30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9"/>
                <a:gd name="f45" fmla="*/ f41 1 30"/>
                <a:gd name="f46" fmla="*/ 15 f42 1"/>
                <a:gd name="f47" fmla="*/ 17 f41 1"/>
                <a:gd name="f48" fmla="*/ 6 f42 1"/>
                <a:gd name="f49" fmla="*/ 18 f41 1"/>
                <a:gd name="f50" fmla="*/ 0 f42 1"/>
                <a:gd name="f51" fmla="*/ 13 f41 1"/>
                <a:gd name="f52" fmla="*/ 4 f42 1"/>
                <a:gd name="f53" fmla="*/ 7 f41 1"/>
                <a:gd name="f54" fmla="*/ 57 f42 1"/>
                <a:gd name="f55" fmla="*/ 19 f41 1"/>
                <a:gd name="f56" fmla="*/ 27 f41 1"/>
                <a:gd name="f57" fmla="*/ 49 f42 1"/>
                <a:gd name="f58" fmla="*/ 28 f41 1"/>
                <a:gd name="f59" fmla="+- f43 0 f1"/>
                <a:gd name="f60" fmla="*/ f46 1 59"/>
                <a:gd name="f61" fmla="*/ f47 1 30"/>
                <a:gd name="f62" fmla="*/ f48 1 59"/>
                <a:gd name="f63" fmla="*/ f49 1 30"/>
                <a:gd name="f64" fmla="*/ f50 1 59"/>
                <a:gd name="f65" fmla="*/ f51 1 30"/>
                <a:gd name="f66" fmla="*/ f52 1 59"/>
                <a:gd name="f67" fmla="*/ f53 1 30"/>
                <a:gd name="f68" fmla="*/ f54 1 59"/>
                <a:gd name="f69" fmla="*/ f55 1 30"/>
                <a:gd name="f70" fmla="*/ f56 1 30"/>
                <a:gd name="f71" fmla="*/ f57 1 59"/>
                <a:gd name="f72" fmla="*/ f58 1 30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4"/>
                <a:gd name="f82" fmla="*/ f65 1 f45"/>
                <a:gd name="f83" fmla="*/ f66 1 f44"/>
                <a:gd name="f84" fmla="*/ f67 1 f45"/>
                <a:gd name="f85" fmla="*/ f68 1 f44"/>
                <a:gd name="f86" fmla="*/ f69 1 f45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5 1"/>
                <a:gd name="f99" fmla="*/ f82 f36 1"/>
                <a:gd name="f100" fmla="*/ f83 f35 1"/>
                <a:gd name="f101" fmla="*/ f84 f36 1"/>
                <a:gd name="f102" fmla="*/ f85 f35 1"/>
                <a:gd name="f103" fmla="*/ f86 f36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2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59" h="30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4" y="f11"/>
                    <a:pt x="f15" y="f16"/>
                    <a:pt x="f5" y="f17"/>
                  </a:cubicBezTo>
                  <a:cubicBezTo>
                    <a:pt x="f5" y="f18"/>
                    <a:pt x="f15" y="f19"/>
                    <a:pt x="f20" y="f21"/>
                  </a:cubicBezTo>
                  <a:cubicBezTo>
                    <a:pt x="f9" y="f5"/>
                    <a:pt x="f22" y="f21"/>
                    <a:pt x="f23" y="f24"/>
                  </a:cubicBezTo>
                  <a:cubicBezTo>
                    <a:pt x="f6" y="f25"/>
                    <a:pt x="f6" y="f26"/>
                    <a:pt x="f23" y="f27"/>
                  </a:cubicBezTo>
                  <a:cubicBezTo>
                    <a:pt x="f28" y="f7"/>
                    <a:pt x="f29" y="f7"/>
                    <a:pt x="f30" y="f31"/>
                  </a:cubicBezTo>
                  <a:cubicBezTo>
                    <a:pt x="f32" y="f11"/>
                    <a:pt x="f33" y="f9"/>
                    <a:pt x="f8" y="f9"/>
                  </a:cubicBezTo>
                  <a:close/>
                </a:path>
              </a:pathLst>
            </a:custGeom>
            <a:solidFill>
              <a:srgbClr val="6A4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CED765FE-9F39-3603-8BEC-CBD85E63AD31}"/>
                </a:ext>
              </a:extLst>
            </p:cNvPr>
            <p:cNvSpPr/>
            <p:nvPr/>
          </p:nvSpPr>
          <p:spPr>
            <a:xfrm>
              <a:off x="3492495" y="2238378"/>
              <a:ext cx="225427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26"/>
                <a:gd name="f8" fmla="val 18"/>
                <a:gd name="f9" fmla="val 33"/>
                <a:gd name="f10" fmla="val 1"/>
                <a:gd name="f11" fmla="val 46"/>
                <a:gd name="f12" fmla="val 4"/>
                <a:gd name="f13" fmla="val 56"/>
                <a:gd name="f14" fmla="val 14"/>
                <a:gd name="f15" fmla="val 58"/>
                <a:gd name="f16" fmla="val 16"/>
                <a:gd name="f17" fmla="val 19"/>
                <a:gd name="f18" fmla="val 22"/>
                <a:gd name="f19" fmla="val 55"/>
                <a:gd name="f20" fmla="val 52"/>
                <a:gd name="f21" fmla="val 48"/>
                <a:gd name="f22" fmla="val 23"/>
                <a:gd name="f23" fmla="val 37"/>
                <a:gd name="f24" fmla="val 13"/>
                <a:gd name="f25" fmla="val 11"/>
                <a:gd name="f26" fmla="val 8"/>
                <a:gd name="f27" fmla="val 2"/>
                <a:gd name="f28" fmla="val 10"/>
                <a:gd name="f29" fmla="val 6"/>
                <a:gd name="f30" fmla="val 3"/>
                <a:gd name="f31" fmla="val 5"/>
                <a:gd name="f32" fmla="val 15"/>
                <a:gd name="f33" fmla="+- 0 0 -90"/>
                <a:gd name="f34" fmla="*/ f3 1 60"/>
                <a:gd name="f35" fmla="*/ f4 1 2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60"/>
                <a:gd name="f44" fmla="*/ f40 1 26"/>
                <a:gd name="f45" fmla="*/ 18 f41 1"/>
                <a:gd name="f46" fmla="*/ 0 f40 1"/>
                <a:gd name="f47" fmla="*/ 56 f41 1"/>
                <a:gd name="f48" fmla="*/ 14 f40 1"/>
                <a:gd name="f49" fmla="*/ 58 f41 1"/>
                <a:gd name="f50" fmla="*/ 22 f40 1"/>
                <a:gd name="f51" fmla="*/ 48 f41 1"/>
                <a:gd name="f52" fmla="*/ 23 f40 1"/>
                <a:gd name="f53" fmla="*/ 8 f41 1"/>
                <a:gd name="f54" fmla="*/ 13 f40 1"/>
                <a:gd name="f55" fmla="*/ 1 f41 1"/>
                <a:gd name="f56" fmla="*/ 10 f40 1"/>
                <a:gd name="f57" fmla="*/ 5 f41 1"/>
                <a:gd name="f58" fmla="*/ 2 f40 1"/>
                <a:gd name="f59" fmla="+- f42 0 f1"/>
                <a:gd name="f60" fmla="*/ f45 1 60"/>
                <a:gd name="f61" fmla="*/ f46 1 26"/>
                <a:gd name="f62" fmla="*/ f47 1 60"/>
                <a:gd name="f63" fmla="*/ f48 1 26"/>
                <a:gd name="f64" fmla="*/ f49 1 60"/>
                <a:gd name="f65" fmla="*/ f50 1 26"/>
                <a:gd name="f66" fmla="*/ f51 1 60"/>
                <a:gd name="f67" fmla="*/ f52 1 26"/>
                <a:gd name="f68" fmla="*/ f53 1 60"/>
                <a:gd name="f69" fmla="*/ f54 1 26"/>
                <a:gd name="f70" fmla="*/ f55 1 60"/>
                <a:gd name="f71" fmla="*/ f56 1 26"/>
                <a:gd name="f72" fmla="*/ f57 1 60"/>
                <a:gd name="f73" fmla="*/ f58 1 26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3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4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96" y="f97"/>
                </a:cxn>
              </a:cxnLst>
              <a:rect l="f92" t="f95" r="f93" b="f94"/>
              <a:pathLst>
                <a:path w="60" h="2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6" y="f17"/>
                    <a:pt x="f15" y="f18"/>
                  </a:cubicBezTo>
                  <a:cubicBezTo>
                    <a:pt x="f19" y="f7"/>
                    <a:pt x="f20" y="f7"/>
                    <a:pt x="f21" y="f22"/>
                  </a:cubicBezTo>
                  <a:cubicBezTo>
                    <a:pt x="f23" y="f24"/>
                    <a:pt x="f22" y="f25"/>
                    <a:pt x="f26" y="f24"/>
                  </a:cubicBezTo>
                  <a:cubicBezTo>
                    <a:pt x="f12" y="f14"/>
                    <a:pt x="f27" y="f24"/>
                    <a:pt x="f10" y="f28"/>
                  </a:cubicBezTo>
                  <a:cubicBezTo>
                    <a:pt x="f5" y="f29"/>
                    <a:pt x="f10" y="f30"/>
                    <a:pt x="f31" y="f27"/>
                  </a:cubicBezTo>
                  <a:cubicBezTo>
                    <a:pt x="f28" y="f10"/>
                    <a:pt x="f32" y="f10"/>
                    <a:pt x="f8" y="f5"/>
                  </a:cubicBezTo>
                  <a:close/>
                </a:path>
              </a:pathLst>
            </a:custGeom>
            <a:solidFill>
              <a:srgbClr val="6D42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7065BB2D-A262-7DE1-575E-9C862A2C9572}"/>
                </a:ext>
              </a:extLst>
            </p:cNvPr>
            <p:cNvSpPr/>
            <p:nvPr/>
          </p:nvSpPr>
          <p:spPr>
            <a:xfrm>
              <a:off x="3438528" y="2652710"/>
              <a:ext cx="227008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38"/>
                <a:gd name="f8" fmla="val 11"/>
                <a:gd name="f9" fmla="val 6"/>
                <a:gd name="f10" fmla="val 25"/>
                <a:gd name="f11" fmla="val 56"/>
                <a:gd name="f12" fmla="val 14"/>
                <a:gd name="f13" fmla="val 36"/>
                <a:gd name="f14" fmla="val 55"/>
                <a:gd name="f15" fmla="val 35"/>
                <a:gd name="f16" fmla="val 54"/>
                <a:gd name="f17" fmla="val 33"/>
                <a:gd name="f18" fmla="val 50"/>
                <a:gd name="f19" fmla="val 29"/>
                <a:gd name="f20" fmla="val 46"/>
                <a:gd name="f21" fmla="val 41"/>
                <a:gd name="f22" fmla="val 23"/>
                <a:gd name="f23" fmla="val 17"/>
                <a:gd name="f24" fmla="val 4"/>
                <a:gd name="f25" fmla="val 18"/>
                <a:gd name="f26" fmla="val 2"/>
                <a:gd name="f27" fmla="val 7"/>
                <a:gd name="f28" fmla="+- 0 0 -90"/>
                <a:gd name="f29" fmla="*/ f3 1 60"/>
                <a:gd name="f30" fmla="*/ f4 1 3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0"/>
                <a:gd name="f39" fmla="*/ f35 1 38"/>
                <a:gd name="f40" fmla="*/ 11 f36 1"/>
                <a:gd name="f41" fmla="*/ 6 f35 1"/>
                <a:gd name="f42" fmla="*/ 60 f36 1"/>
                <a:gd name="f43" fmla="*/ 36 f35 1"/>
                <a:gd name="f44" fmla="*/ 54 f36 1"/>
                <a:gd name="f45" fmla="*/ 33 f35 1"/>
                <a:gd name="f46" fmla="*/ 41 f36 1"/>
                <a:gd name="f47" fmla="*/ 23 f35 1"/>
                <a:gd name="f48" fmla="*/ 4 f36 1"/>
                <a:gd name="f49" fmla="*/ 17 f35 1"/>
                <a:gd name="f50" fmla="*/ 2 f36 1"/>
                <a:gd name="f51" fmla="*/ 14 f35 1"/>
                <a:gd name="f52" fmla="+- f37 0 f1"/>
                <a:gd name="f53" fmla="*/ f40 1 60"/>
                <a:gd name="f54" fmla="*/ f41 1 38"/>
                <a:gd name="f55" fmla="*/ f42 1 60"/>
                <a:gd name="f56" fmla="*/ f43 1 38"/>
                <a:gd name="f57" fmla="*/ f44 1 60"/>
                <a:gd name="f58" fmla="*/ f45 1 38"/>
                <a:gd name="f59" fmla="*/ f46 1 60"/>
                <a:gd name="f60" fmla="*/ f47 1 38"/>
                <a:gd name="f61" fmla="*/ f48 1 60"/>
                <a:gd name="f62" fmla="*/ f49 1 38"/>
                <a:gd name="f63" fmla="*/ f50 1 60"/>
                <a:gd name="f64" fmla="*/ f51 1 38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60" h="38">
                  <a:moveTo>
                    <a:pt x="f8" y="f9"/>
                  </a:moveTo>
                  <a:cubicBezTo>
                    <a:pt x="f10" y="f5"/>
                    <a:pt x="f11" y="f12"/>
                    <a:pt x="f6" y="f13"/>
                  </a:cubicBezTo>
                  <a:cubicBezTo>
                    <a:pt x="f11" y="f7"/>
                    <a:pt x="f14" y="f15"/>
                    <a:pt x="f16" y="f17"/>
                  </a:cubicBezTo>
                  <a:cubicBezTo>
                    <a:pt x="f18" y="f19"/>
                    <a:pt x="f20" y="f10"/>
                    <a:pt x="f21" y="f22"/>
                  </a:cubicBezTo>
                  <a:cubicBezTo>
                    <a:pt x="f19" y="f23"/>
                    <a:pt x="f23" y="f12"/>
                    <a:pt x="f24" y="f23"/>
                  </a:cubicBezTo>
                  <a:cubicBezTo>
                    <a:pt x="f5" y="f25"/>
                    <a:pt x="f5" y="f23"/>
                    <a:pt x="f26" y="f12"/>
                  </a:cubicBezTo>
                  <a:cubicBezTo>
                    <a:pt x="f24" y="f8"/>
                    <a:pt x="f27" y="f27"/>
                    <a:pt x="f8" y="f9"/>
                  </a:cubicBezTo>
                  <a:close/>
                </a:path>
              </a:pathLst>
            </a:custGeom>
            <a:solidFill>
              <a:srgbClr val="2924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4958EB70-7EC5-B3EA-C503-DB101C01F37C}"/>
                </a:ext>
              </a:extLst>
            </p:cNvPr>
            <p:cNvSpPr/>
            <p:nvPr/>
          </p:nvSpPr>
          <p:spPr>
            <a:xfrm>
              <a:off x="4014792" y="3230566"/>
              <a:ext cx="334963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8"/>
                <a:gd name="f8" fmla="val 67"/>
                <a:gd name="f9" fmla="val 43"/>
                <a:gd name="f10" fmla="val 23"/>
                <a:gd name="f11" fmla="val 22"/>
                <a:gd name="f12" fmla="val 5"/>
                <a:gd name="f13" fmla="val 8"/>
                <a:gd name="f14" fmla="val 3"/>
                <a:gd name="f15" fmla="val 7"/>
                <a:gd name="f16" fmla="val 6"/>
                <a:gd name="f17" fmla="val 2"/>
                <a:gd name="f18" fmla="val 4"/>
                <a:gd name="f19" fmla="val 9"/>
                <a:gd name="f20" fmla="val 30"/>
                <a:gd name="f21" fmla="val 21"/>
                <a:gd name="f22" fmla="val 54"/>
                <a:gd name="f23" fmla="val 25"/>
                <a:gd name="f24" fmla="val 81"/>
                <a:gd name="f25" fmla="val 82"/>
                <a:gd name="f26" fmla="val 83"/>
                <a:gd name="f27" fmla="val 20"/>
                <a:gd name="f28" fmla="val 85"/>
                <a:gd name="f29" fmla="val 86"/>
                <a:gd name="f30" fmla="val 88"/>
                <a:gd name="f31" fmla="val 87"/>
                <a:gd name="f32" fmla="val 26"/>
                <a:gd name="f33" fmla="val 79"/>
                <a:gd name="f34" fmla="val 27"/>
                <a:gd name="f35" fmla="val 72"/>
                <a:gd name="f36" fmla="+- 0 0 -90"/>
                <a:gd name="f37" fmla="*/ f3 1 89"/>
                <a:gd name="f38" fmla="*/ f4 1 28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89"/>
                <a:gd name="f47" fmla="*/ f43 1 28"/>
                <a:gd name="f48" fmla="*/ 67 f44 1"/>
                <a:gd name="f49" fmla="*/ 28 f43 1"/>
                <a:gd name="f50" fmla="*/ 5 f44 1"/>
                <a:gd name="f51" fmla="*/ 8 f43 1"/>
                <a:gd name="f52" fmla="*/ 2 f44 1"/>
                <a:gd name="f53" fmla="*/ 3 f43 1"/>
                <a:gd name="f54" fmla="*/ 9 f44 1"/>
                <a:gd name="f55" fmla="*/ 4 f43 1"/>
                <a:gd name="f56" fmla="*/ 81 f44 1"/>
                <a:gd name="f57" fmla="*/ 21 f43 1"/>
                <a:gd name="f58" fmla="*/ 85 f44 1"/>
                <a:gd name="f59" fmla="*/ 20 f43 1"/>
                <a:gd name="f60" fmla="*/ 88 f44 1"/>
                <a:gd name="f61" fmla="*/ 23 f43 1"/>
                <a:gd name="f62" fmla="*/ 26 f43 1"/>
                <a:gd name="f63" fmla="+- f45 0 f1"/>
                <a:gd name="f64" fmla="*/ f48 1 89"/>
                <a:gd name="f65" fmla="*/ f49 1 28"/>
                <a:gd name="f66" fmla="*/ f50 1 89"/>
                <a:gd name="f67" fmla="*/ f51 1 28"/>
                <a:gd name="f68" fmla="*/ f52 1 89"/>
                <a:gd name="f69" fmla="*/ f53 1 28"/>
                <a:gd name="f70" fmla="*/ f54 1 89"/>
                <a:gd name="f71" fmla="*/ f55 1 28"/>
                <a:gd name="f72" fmla="*/ f56 1 89"/>
                <a:gd name="f73" fmla="*/ f57 1 28"/>
                <a:gd name="f74" fmla="*/ f58 1 89"/>
                <a:gd name="f75" fmla="*/ f59 1 28"/>
                <a:gd name="f76" fmla="*/ f60 1 89"/>
                <a:gd name="f77" fmla="*/ f61 1 28"/>
                <a:gd name="f78" fmla="*/ f62 1 28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7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2" y="f116"/>
                </a:cxn>
                <a:cxn ang="f63">
                  <a:pos x="f102" y="f103"/>
                </a:cxn>
              </a:cxnLst>
              <a:rect l="f98" t="f101" r="f99" b="f100"/>
              <a:pathLst>
                <a:path w="89" h="28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4"/>
                  </a:cubicBezTo>
                  <a:cubicBezTo>
                    <a:pt x="f18" y="f5"/>
                    <a:pt x="f15" y="f14"/>
                    <a:pt x="f19" y="f18"/>
                  </a:cubicBezTo>
                  <a:cubicBezTo>
                    <a:pt x="f20" y="f21"/>
                    <a:pt x="f22" y="f23"/>
                    <a:pt x="f24" y="f21"/>
                  </a:cubicBezTo>
                  <a:cubicBezTo>
                    <a:pt x="f25" y="f21"/>
                    <a:pt x="f26" y="f27"/>
                    <a:pt x="f28" y="f27"/>
                  </a:cubicBezTo>
                  <a:cubicBezTo>
                    <a:pt x="f29" y="f27"/>
                    <a:pt x="f30" y="f21"/>
                    <a:pt x="f30" y="f10"/>
                  </a:cubicBezTo>
                  <a:cubicBezTo>
                    <a:pt x="f6" y="f23"/>
                    <a:pt x="f31" y="f23"/>
                    <a:pt x="f28" y="f32"/>
                  </a:cubicBezTo>
                  <a:cubicBezTo>
                    <a:pt x="f33" y="f34"/>
                    <a:pt x="f35" y="f34"/>
                    <a:pt x="f8" y="f7"/>
                  </a:cubicBezTo>
                  <a:close/>
                </a:path>
              </a:pathLst>
            </a:custGeom>
            <a:solidFill>
              <a:srgbClr val="6944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E61EBA8C-A8F1-D294-AD34-B773C8571E78}"/>
                </a:ext>
              </a:extLst>
            </p:cNvPr>
            <p:cNvSpPr/>
            <p:nvPr/>
          </p:nvSpPr>
          <p:spPr>
            <a:xfrm>
              <a:off x="3355976" y="2674940"/>
              <a:ext cx="12382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1"/>
                <a:gd name="f8" fmla="val 30"/>
                <a:gd name="f9" fmla="val 3"/>
                <a:gd name="f10" fmla="val 27"/>
                <a:gd name="f11" fmla="val 6"/>
                <a:gd name="f12" fmla="val 25"/>
                <a:gd name="f13" fmla="val 9"/>
                <a:gd name="f14" fmla="val 23"/>
                <a:gd name="f15" fmla="val 11"/>
                <a:gd name="f16" fmla="val 26"/>
                <a:gd name="f17" fmla="val 10"/>
                <a:gd name="f18" fmla="val 19"/>
                <a:gd name="f19" fmla="val 1"/>
                <a:gd name="f20" fmla="val 15"/>
                <a:gd name="f21" fmla="val 16"/>
                <a:gd name="f22" fmla="+- 0 0 -90"/>
                <a:gd name="f23" fmla="*/ f3 1 33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3"/>
                <a:gd name="f33" fmla="*/ f29 1 31"/>
                <a:gd name="f34" fmla="*/ 33 f30 1"/>
                <a:gd name="f35" fmla="*/ 0 f29 1"/>
                <a:gd name="f36" fmla="*/ 25 f30 1"/>
                <a:gd name="f37" fmla="*/ 9 f29 1"/>
                <a:gd name="f38" fmla="*/ 26 f30 1"/>
                <a:gd name="f39" fmla="*/ 11 f29 1"/>
                <a:gd name="f40" fmla="*/ 0 f30 1"/>
                <a:gd name="f41" fmla="*/ 31 f29 1"/>
                <a:gd name="f42" fmla="+- f31 0 f1"/>
                <a:gd name="f43" fmla="*/ f34 1 33"/>
                <a:gd name="f44" fmla="*/ f35 1 31"/>
                <a:gd name="f45" fmla="*/ f36 1 33"/>
                <a:gd name="f46" fmla="*/ f37 1 31"/>
                <a:gd name="f47" fmla="*/ f38 1 33"/>
                <a:gd name="f48" fmla="*/ f39 1 31"/>
                <a:gd name="f49" fmla="*/ f40 1 33"/>
                <a:gd name="f50" fmla="*/ f41 1 3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3" h="31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2" y="f15"/>
                    <a:pt x="f16" y="f15"/>
                  </a:cubicBezTo>
                  <a:cubicBezTo>
                    <a:pt x="f17" y="f18"/>
                    <a:pt x="f17" y="f18"/>
                    <a:pt x="f5" y="f7"/>
                  </a:cubicBezTo>
                  <a:cubicBezTo>
                    <a:pt x="f19" y="f20"/>
                    <a:pt x="f21" y="f5"/>
                    <a:pt x="f6" y="f5"/>
                  </a:cubicBezTo>
                  <a:close/>
                </a:path>
              </a:pathLst>
            </a:custGeom>
            <a:solidFill>
              <a:srgbClr val="6057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3BFFF741-4B34-3008-72DF-6D7FC321BDEF}"/>
                </a:ext>
              </a:extLst>
            </p:cNvPr>
            <p:cNvSpPr/>
            <p:nvPr/>
          </p:nvSpPr>
          <p:spPr>
            <a:xfrm>
              <a:off x="3594104" y="2738435"/>
              <a:ext cx="7778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1"/>
                <a:gd name="f8" fmla="val 6"/>
                <a:gd name="f9" fmla="val 10"/>
                <a:gd name="f10" fmla="val 4"/>
                <a:gd name="f11" fmla="val 14"/>
                <a:gd name="f12" fmla="val 9"/>
                <a:gd name="f13" fmla="val 15"/>
                <a:gd name="f14" fmla="val 11"/>
                <a:gd name="f15" fmla="val 16"/>
                <a:gd name="f16" fmla="val 13"/>
                <a:gd name="f17" fmla="val 19"/>
                <a:gd name="f18" fmla="val 25"/>
                <a:gd name="f19" fmla="val 17"/>
                <a:gd name="f20" fmla="val 18"/>
                <a:gd name="f21" fmla="val 8"/>
                <a:gd name="f22" fmla="+- 0 0 -90"/>
                <a:gd name="f23" fmla="*/ f3 1 21"/>
                <a:gd name="f24" fmla="*/ f4 1 3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1"/>
                <a:gd name="f33" fmla="*/ f29 1 31"/>
                <a:gd name="f34" fmla="*/ 0 f30 1"/>
                <a:gd name="f35" fmla="*/ 0 f29 1"/>
                <a:gd name="f36" fmla="*/ 14 f30 1"/>
                <a:gd name="f37" fmla="*/ 9 f29 1"/>
                <a:gd name="f38" fmla="*/ 19 f30 1"/>
                <a:gd name="f39" fmla="*/ 13 f29 1"/>
                <a:gd name="f40" fmla="*/ 17 f30 1"/>
                <a:gd name="f41" fmla="*/ 31 f29 1"/>
                <a:gd name="f42" fmla="+- f31 0 f1"/>
                <a:gd name="f43" fmla="*/ f34 1 21"/>
                <a:gd name="f44" fmla="*/ f35 1 31"/>
                <a:gd name="f45" fmla="*/ f36 1 21"/>
                <a:gd name="f46" fmla="*/ f37 1 31"/>
                <a:gd name="f47" fmla="*/ f38 1 21"/>
                <a:gd name="f48" fmla="*/ f39 1 31"/>
                <a:gd name="f49" fmla="*/ f40 1 21"/>
                <a:gd name="f50" fmla="*/ f41 1 3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1" h="31">
                  <a:moveTo>
                    <a:pt x="f5" y="f5"/>
                  </a:moveTo>
                  <a:cubicBezTo>
                    <a:pt x="f8" y="f5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6" y="f6"/>
                    <a:pt x="f6" y="f18"/>
                    <a:pt x="f19" y="f7"/>
                  </a:cubicBezTo>
                  <a:cubicBezTo>
                    <a:pt x="f20" y="f19"/>
                    <a:pt x="f12" y="f21"/>
                    <a:pt x="f5" y="f5"/>
                  </a:cubicBezTo>
                  <a:close/>
                </a:path>
              </a:pathLst>
            </a:custGeom>
            <a:solidFill>
              <a:srgbClr val="6A5C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21F60C29-F59B-907C-FC54-2DA97336E7B2}"/>
                </a:ext>
              </a:extLst>
            </p:cNvPr>
            <p:cNvSpPr/>
            <p:nvPr/>
          </p:nvSpPr>
          <p:spPr>
            <a:xfrm>
              <a:off x="2809878" y="2343150"/>
              <a:ext cx="241301" cy="395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105"/>
                <a:gd name="f8" fmla="val 13"/>
                <a:gd name="f9" fmla="val 98"/>
                <a:gd name="f10" fmla="val 4"/>
                <a:gd name="f11" fmla="val 86"/>
                <a:gd name="f12" fmla="val 73"/>
                <a:gd name="f13" fmla="val 2"/>
                <a:gd name="f14" fmla="val 58"/>
                <a:gd name="f15" fmla="val 3"/>
                <a:gd name="f16" fmla="val 50"/>
                <a:gd name="f17" fmla="val 1"/>
                <a:gd name="f18" fmla="val 42"/>
                <a:gd name="f19" fmla="val 8"/>
                <a:gd name="f20" fmla="val 35"/>
                <a:gd name="f21" fmla="val 10"/>
                <a:gd name="f22" fmla="val 32"/>
                <a:gd name="f23" fmla="val 28"/>
                <a:gd name="f24" fmla="val 11"/>
                <a:gd name="f25" fmla="val 25"/>
                <a:gd name="f26" fmla="val 15"/>
                <a:gd name="f27" fmla="val 34"/>
                <a:gd name="f28" fmla="val 36"/>
                <a:gd name="f29" fmla="val 38"/>
                <a:gd name="f30" fmla="val 43"/>
                <a:gd name="f31" fmla="val 48"/>
                <a:gd name="f32" fmla="val 53"/>
                <a:gd name="f33" fmla="val 57"/>
                <a:gd name="f34" fmla="val 5"/>
                <a:gd name="f35" fmla="val 63"/>
                <a:gd name="f36" fmla="val 9"/>
                <a:gd name="f37" fmla="val 61"/>
                <a:gd name="f38" fmla="val 14"/>
                <a:gd name="f39" fmla="val 55"/>
                <a:gd name="f40" fmla="val 52"/>
                <a:gd name="f41" fmla="val 47"/>
                <a:gd name="f42" fmla="val 17"/>
                <a:gd name="f43" fmla="val 45"/>
                <a:gd name="f44" fmla="val 21"/>
                <a:gd name="f45" fmla="val 44"/>
                <a:gd name="f46" fmla="val 39"/>
                <a:gd name="f47" fmla="val 37"/>
                <a:gd name="f48" fmla="val 67"/>
                <a:gd name="f49" fmla="val 69"/>
                <a:gd name="f50" fmla="val 70"/>
                <a:gd name="f51" fmla="val 71"/>
                <a:gd name="f52" fmla="val 30"/>
                <a:gd name="f53" fmla="val 78"/>
                <a:gd name="f54" fmla="val 87"/>
                <a:gd name="f55" fmla="val 96"/>
                <a:gd name="f56" fmla="val 103"/>
                <a:gd name="f57" fmla="val 27"/>
                <a:gd name="f58" fmla="val 102"/>
                <a:gd name="f59" fmla="val 18"/>
                <a:gd name="f60" fmla="val 101"/>
                <a:gd name="f61" fmla="val 97"/>
                <a:gd name="f62" fmla="+- 0 0 -90"/>
                <a:gd name="f63" fmla="*/ f3 1 64"/>
                <a:gd name="f64" fmla="*/ f4 1 105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64"/>
                <a:gd name="f73" fmla="*/ f69 1 105"/>
                <a:gd name="f74" fmla="*/ 13 f70 1"/>
                <a:gd name="f75" fmla="*/ 98 f69 1"/>
                <a:gd name="f76" fmla="*/ 2 f70 1"/>
                <a:gd name="f77" fmla="*/ 58 f69 1"/>
                <a:gd name="f78" fmla="*/ 8 f70 1"/>
                <a:gd name="f79" fmla="*/ 35 f69 1"/>
                <a:gd name="f80" fmla="*/ 11 f70 1"/>
                <a:gd name="f81" fmla="*/ 25 f69 1"/>
                <a:gd name="f82" fmla="*/ 32 f70 1"/>
                <a:gd name="f83" fmla="*/ 4 f69 1"/>
                <a:gd name="f84" fmla="*/ 38 f70 1"/>
                <a:gd name="f85" fmla="*/ 3 f69 1"/>
                <a:gd name="f86" fmla="*/ 53 f70 1"/>
                <a:gd name="f87" fmla="*/ 1 f69 1"/>
                <a:gd name="f88" fmla="*/ 63 f70 1"/>
                <a:gd name="f89" fmla="*/ 9 f69 1"/>
                <a:gd name="f90" fmla="*/ 57 f70 1"/>
                <a:gd name="f91" fmla="*/ 14 f69 1"/>
                <a:gd name="f92" fmla="*/ 50 f70 1"/>
                <a:gd name="f93" fmla="*/ 44 f70 1"/>
                <a:gd name="f94" fmla="*/ 37 f70 1"/>
                <a:gd name="f95" fmla="*/ 67 f69 1"/>
                <a:gd name="f96" fmla="*/ 36 f70 1"/>
                <a:gd name="f97" fmla="*/ 71 f69 1"/>
                <a:gd name="f98" fmla="*/ 30 f70 1"/>
                <a:gd name="f99" fmla="*/ 96 f69 1"/>
                <a:gd name="f100" fmla="*/ 21 f70 1"/>
                <a:gd name="f101" fmla="*/ 102 f69 1"/>
                <a:gd name="f102" fmla="+- f71 0 f1"/>
                <a:gd name="f103" fmla="*/ f74 1 64"/>
                <a:gd name="f104" fmla="*/ f75 1 105"/>
                <a:gd name="f105" fmla="*/ f76 1 64"/>
                <a:gd name="f106" fmla="*/ f77 1 105"/>
                <a:gd name="f107" fmla="*/ f78 1 64"/>
                <a:gd name="f108" fmla="*/ f79 1 105"/>
                <a:gd name="f109" fmla="*/ f80 1 64"/>
                <a:gd name="f110" fmla="*/ f81 1 105"/>
                <a:gd name="f111" fmla="*/ f82 1 64"/>
                <a:gd name="f112" fmla="*/ f83 1 105"/>
                <a:gd name="f113" fmla="*/ f84 1 64"/>
                <a:gd name="f114" fmla="*/ f85 1 105"/>
                <a:gd name="f115" fmla="*/ f86 1 64"/>
                <a:gd name="f116" fmla="*/ f87 1 105"/>
                <a:gd name="f117" fmla="*/ f88 1 64"/>
                <a:gd name="f118" fmla="*/ f89 1 105"/>
                <a:gd name="f119" fmla="*/ f90 1 64"/>
                <a:gd name="f120" fmla="*/ f91 1 105"/>
                <a:gd name="f121" fmla="*/ f92 1 64"/>
                <a:gd name="f122" fmla="*/ f93 1 64"/>
                <a:gd name="f123" fmla="*/ f94 1 64"/>
                <a:gd name="f124" fmla="*/ f95 1 105"/>
                <a:gd name="f125" fmla="*/ f96 1 64"/>
                <a:gd name="f126" fmla="*/ f97 1 105"/>
                <a:gd name="f127" fmla="*/ f98 1 64"/>
                <a:gd name="f128" fmla="*/ f99 1 105"/>
                <a:gd name="f129" fmla="*/ f100 1 64"/>
                <a:gd name="f130" fmla="*/ f101 1 105"/>
                <a:gd name="f131" fmla="*/ 0 1 f72"/>
                <a:gd name="f132" fmla="*/ f66 1 f72"/>
                <a:gd name="f133" fmla="*/ 0 1 f73"/>
                <a:gd name="f134" fmla="*/ f67 1 f73"/>
                <a:gd name="f135" fmla="*/ f103 1 f72"/>
                <a:gd name="f136" fmla="*/ f104 1 f73"/>
                <a:gd name="f137" fmla="*/ f105 1 f72"/>
                <a:gd name="f138" fmla="*/ f106 1 f73"/>
                <a:gd name="f139" fmla="*/ f107 1 f72"/>
                <a:gd name="f140" fmla="*/ f108 1 f73"/>
                <a:gd name="f141" fmla="*/ f109 1 f72"/>
                <a:gd name="f142" fmla="*/ f110 1 f73"/>
                <a:gd name="f143" fmla="*/ f111 1 f72"/>
                <a:gd name="f144" fmla="*/ f112 1 f73"/>
                <a:gd name="f145" fmla="*/ f113 1 f72"/>
                <a:gd name="f146" fmla="*/ f114 1 f73"/>
                <a:gd name="f147" fmla="*/ f115 1 f72"/>
                <a:gd name="f148" fmla="*/ f116 1 f73"/>
                <a:gd name="f149" fmla="*/ f117 1 f72"/>
                <a:gd name="f150" fmla="*/ f118 1 f73"/>
                <a:gd name="f151" fmla="*/ f119 1 f72"/>
                <a:gd name="f152" fmla="*/ f120 1 f73"/>
                <a:gd name="f153" fmla="*/ f121 1 f72"/>
                <a:gd name="f154" fmla="*/ f122 1 f72"/>
                <a:gd name="f155" fmla="*/ f123 1 f72"/>
                <a:gd name="f156" fmla="*/ f124 1 f73"/>
                <a:gd name="f157" fmla="*/ f125 1 f72"/>
                <a:gd name="f158" fmla="*/ f126 1 f73"/>
                <a:gd name="f159" fmla="*/ f127 1 f72"/>
                <a:gd name="f160" fmla="*/ f128 1 f73"/>
                <a:gd name="f161" fmla="*/ f129 1 f72"/>
                <a:gd name="f162" fmla="*/ f130 1 f73"/>
                <a:gd name="f163" fmla="*/ f131 f63 1"/>
                <a:gd name="f164" fmla="*/ f132 f63 1"/>
                <a:gd name="f165" fmla="*/ f134 f64 1"/>
                <a:gd name="f166" fmla="*/ f133 f64 1"/>
                <a:gd name="f167" fmla="*/ f135 f63 1"/>
                <a:gd name="f168" fmla="*/ f136 f64 1"/>
                <a:gd name="f169" fmla="*/ f137 f63 1"/>
                <a:gd name="f170" fmla="*/ f138 f64 1"/>
                <a:gd name="f171" fmla="*/ f139 f63 1"/>
                <a:gd name="f172" fmla="*/ f140 f64 1"/>
                <a:gd name="f173" fmla="*/ f141 f63 1"/>
                <a:gd name="f174" fmla="*/ f142 f64 1"/>
                <a:gd name="f175" fmla="*/ f143 f63 1"/>
                <a:gd name="f176" fmla="*/ f144 f64 1"/>
                <a:gd name="f177" fmla="*/ f145 f63 1"/>
                <a:gd name="f178" fmla="*/ f146 f64 1"/>
                <a:gd name="f179" fmla="*/ f147 f63 1"/>
                <a:gd name="f180" fmla="*/ f148 f64 1"/>
                <a:gd name="f181" fmla="*/ f149 f63 1"/>
                <a:gd name="f182" fmla="*/ f150 f64 1"/>
                <a:gd name="f183" fmla="*/ f151 f63 1"/>
                <a:gd name="f184" fmla="*/ f152 f64 1"/>
                <a:gd name="f185" fmla="*/ f153 f63 1"/>
                <a:gd name="f186" fmla="*/ f154 f63 1"/>
                <a:gd name="f187" fmla="*/ f155 f63 1"/>
                <a:gd name="f188" fmla="*/ f156 f64 1"/>
                <a:gd name="f189" fmla="*/ f157 f63 1"/>
                <a:gd name="f190" fmla="*/ f158 f64 1"/>
                <a:gd name="f191" fmla="*/ f159 f63 1"/>
                <a:gd name="f192" fmla="*/ f160 f64 1"/>
                <a:gd name="f193" fmla="*/ f161 f63 1"/>
                <a:gd name="f194" fmla="*/ f162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4"/>
                </a:cxn>
                <a:cxn ang="f102">
                  <a:pos x="f186" y="f174"/>
                </a:cxn>
                <a:cxn ang="f102">
                  <a:pos x="f187" y="f188"/>
                </a:cxn>
                <a:cxn ang="f102">
                  <a:pos x="f189" y="f190"/>
                </a:cxn>
                <a:cxn ang="f102">
                  <a:pos x="f191" y="f192"/>
                </a:cxn>
                <a:cxn ang="f102">
                  <a:pos x="f193" y="f194"/>
                </a:cxn>
                <a:cxn ang="f102">
                  <a:pos x="f167" y="f168"/>
                </a:cxn>
              </a:cxnLst>
              <a:rect l="f163" t="f166" r="f164" b="f165"/>
              <a:pathLst>
                <a:path w="64" h="105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24" y="f25"/>
                  </a:cubicBezTo>
                  <a:cubicBezTo>
                    <a:pt x="f26" y="f26"/>
                    <a:pt x="f25" y="f24"/>
                    <a:pt x="f22" y="f10"/>
                  </a:cubicBezTo>
                  <a:cubicBezTo>
                    <a:pt x="f27" y="f15"/>
                    <a:pt x="f28" y="f15"/>
                    <a:pt x="f29" y="f15"/>
                  </a:cubicBezTo>
                  <a:cubicBezTo>
                    <a:pt x="f30" y="f15"/>
                    <a:pt x="f31" y="f13"/>
                    <a:pt x="f32" y="f17"/>
                  </a:cubicBezTo>
                  <a:cubicBezTo>
                    <a:pt x="f33" y="f5"/>
                    <a:pt x="f6" y="f34"/>
                    <a:pt x="f35" y="f36"/>
                  </a:cubicBezTo>
                  <a:cubicBezTo>
                    <a:pt x="f35" y="f24"/>
                    <a:pt x="f37" y="f26"/>
                    <a:pt x="f33" y="f38"/>
                  </a:cubicBezTo>
                  <a:cubicBezTo>
                    <a:pt x="f39" y="f38"/>
                    <a:pt x="f40" y="f24"/>
                    <a:pt x="f16" y="f38"/>
                  </a:cubicBezTo>
                  <a:cubicBezTo>
                    <a:pt x="f41" y="f42"/>
                    <a:pt x="f43" y="f44"/>
                    <a:pt x="f45" y="f25"/>
                  </a:cubicBezTo>
                  <a:cubicBezTo>
                    <a:pt x="f18" y="f46"/>
                    <a:pt x="f46" y="f32"/>
                    <a:pt x="f47" y="f48"/>
                  </a:cubicBezTo>
                  <a:cubicBezTo>
                    <a:pt x="f47" y="f49"/>
                    <a:pt x="f28" y="f50"/>
                    <a:pt x="f28" y="f51"/>
                  </a:cubicBezTo>
                  <a:cubicBezTo>
                    <a:pt x="f52" y="f53"/>
                    <a:pt x="f52" y="f54"/>
                    <a:pt x="f52" y="f55"/>
                  </a:cubicBezTo>
                  <a:cubicBezTo>
                    <a:pt x="f52" y="f56"/>
                    <a:pt x="f57" y="f7"/>
                    <a:pt x="f44" y="f58"/>
                  </a:cubicBezTo>
                  <a:cubicBezTo>
                    <a:pt x="f59" y="f60"/>
                    <a:pt x="f42" y="f61"/>
                    <a:pt x="f8" y="f9"/>
                  </a:cubicBezTo>
                  <a:close/>
                </a:path>
              </a:pathLst>
            </a:custGeom>
            <a:solidFill>
              <a:srgbClr val="F5D3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263EAB62-C127-1388-8B2B-27D560C5A671}"/>
                </a:ext>
              </a:extLst>
            </p:cNvPr>
            <p:cNvSpPr/>
            <p:nvPr/>
          </p:nvSpPr>
          <p:spPr>
            <a:xfrm>
              <a:off x="5222879" y="3073398"/>
              <a:ext cx="203197" cy="1539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41"/>
                <a:gd name="f8" fmla="val 19"/>
                <a:gd name="f9" fmla="val 26"/>
                <a:gd name="f10" fmla="val 13"/>
                <a:gd name="f11" fmla="val 27"/>
                <a:gd name="f12" fmla="val 12"/>
                <a:gd name="f13" fmla="val 35"/>
                <a:gd name="f14" fmla="val 7"/>
                <a:gd name="f15" fmla="val 34"/>
                <a:gd name="f16" fmla="val 4"/>
                <a:gd name="f17" fmla="val 33"/>
                <a:gd name="f18" fmla="val 2"/>
                <a:gd name="f19" fmla="val 30"/>
                <a:gd name="f20" fmla="val 28"/>
                <a:gd name="f21" fmla="val 3"/>
                <a:gd name="f22" fmla="val 29"/>
                <a:gd name="f23" fmla="val 8"/>
                <a:gd name="f24" fmla="val 32"/>
                <a:gd name="f25" fmla="val 31"/>
                <a:gd name="f26" fmla="val 16"/>
                <a:gd name="f27" fmla="val 20"/>
                <a:gd name="f28" fmla="val 25"/>
                <a:gd name="f29" fmla="val 6"/>
                <a:gd name="f30" fmla="val 5"/>
                <a:gd name="f31" fmla="val 37"/>
                <a:gd name="f32" fmla="val 9"/>
                <a:gd name="f33" fmla="val 11"/>
                <a:gd name="f34" fmla="val 15"/>
                <a:gd name="f35" fmla="val 10"/>
                <a:gd name="f36" fmla="val 44"/>
                <a:gd name="f37" fmla="val 45"/>
                <a:gd name="f38" fmla="val 1"/>
                <a:gd name="f39" fmla="val 48"/>
                <a:gd name="f40" fmla="val 51"/>
                <a:gd name="f41" fmla="val 53"/>
                <a:gd name="f42" fmla="val 18"/>
                <a:gd name="f43" fmla="val 38"/>
                <a:gd name="f44" fmla="val 39"/>
                <a:gd name="f45" fmla="val 40"/>
                <a:gd name="f46" fmla="val 23"/>
                <a:gd name="f47" fmla="val 21"/>
                <a:gd name="f48" fmla="val 17"/>
                <a:gd name="f49" fmla="+- 0 0 -90"/>
                <a:gd name="f50" fmla="*/ f3 1 54"/>
                <a:gd name="f51" fmla="*/ f4 1 4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54"/>
                <a:gd name="f60" fmla="*/ f56 1 41"/>
                <a:gd name="f61" fmla="*/ 19 f57 1"/>
                <a:gd name="f62" fmla="*/ 26 f56 1"/>
                <a:gd name="f63" fmla="*/ 7 f57 1"/>
                <a:gd name="f64" fmla="*/ 34 f56 1"/>
                <a:gd name="f65" fmla="*/ 0 f57 1"/>
                <a:gd name="f66" fmla="*/ 28 f56 1"/>
                <a:gd name="f67" fmla="*/ 3 f57 1"/>
                <a:gd name="f68" fmla="*/ 29 f56 1"/>
                <a:gd name="f69" fmla="*/ 12 f57 1"/>
                <a:gd name="f70" fmla="*/ 25 f57 1"/>
                <a:gd name="f71" fmla="*/ 7 f56 1"/>
                <a:gd name="f72" fmla="*/ 29 f57 1"/>
                <a:gd name="f73" fmla="*/ 5 f56 1"/>
                <a:gd name="f74" fmla="*/ 35 f57 1"/>
                <a:gd name="f75" fmla="*/ 6 f56 1"/>
                <a:gd name="f76" fmla="*/ 32 f57 1"/>
                <a:gd name="f77" fmla="*/ 11 f56 1"/>
                <a:gd name="f78" fmla="*/ 15 f56 1"/>
                <a:gd name="f79" fmla="*/ 44 f57 1"/>
                <a:gd name="f80" fmla="*/ 4 f56 1"/>
                <a:gd name="f81" fmla="*/ 51 f57 1"/>
                <a:gd name="f82" fmla="*/ 2 f56 1"/>
                <a:gd name="f83" fmla="*/ 9 f56 1"/>
                <a:gd name="f84" fmla="*/ 34 f57 1"/>
                <a:gd name="f85" fmla="*/ 38 f56 1"/>
                <a:gd name="f86" fmla="*/ 31 f57 1"/>
                <a:gd name="f87" fmla="*/ 41 f56 1"/>
                <a:gd name="f88" fmla="*/ 37 f56 1"/>
                <a:gd name="f89" fmla="*/ 23 f57 1"/>
                <a:gd name="f90" fmla="*/ 33 f56 1"/>
                <a:gd name="f91" fmla="*/ 17 f57 1"/>
                <a:gd name="f92" fmla="+- f58 0 f1"/>
                <a:gd name="f93" fmla="*/ f61 1 54"/>
                <a:gd name="f94" fmla="*/ f62 1 41"/>
                <a:gd name="f95" fmla="*/ f63 1 54"/>
                <a:gd name="f96" fmla="*/ f64 1 41"/>
                <a:gd name="f97" fmla="*/ f65 1 54"/>
                <a:gd name="f98" fmla="*/ f66 1 41"/>
                <a:gd name="f99" fmla="*/ f67 1 54"/>
                <a:gd name="f100" fmla="*/ f68 1 41"/>
                <a:gd name="f101" fmla="*/ f69 1 54"/>
                <a:gd name="f102" fmla="*/ f70 1 54"/>
                <a:gd name="f103" fmla="*/ f71 1 41"/>
                <a:gd name="f104" fmla="*/ f72 1 54"/>
                <a:gd name="f105" fmla="*/ f73 1 41"/>
                <a:gd name="f106" fmla="*/ f74 1 54"/>
                <a:gd name="f107" fmla="*/ f75 1 41"/>
                <a:gd name="f108" fmla="*/ f76 1 54"/>
                <a:gd name="f109" fmla="*/ f77 1 41"/>
                <a:gd name="f110" fmla="*/ f78 1 41"/>
                <a:gd name="f111" fmla="*/ f79 1 54"/>
                <a:gd name="f112" fmla="*/ f80 1 41"/>
                <a:gd name="f113" fmla="*/ f81 1 54"/>
                <a:gd name="f114" fmla="*/ f82 1 41"/>
                <a:gd name="f115" fmla="*/ f83 1 41"/>
                <a:gd name="f116" fmla="*/ f84 1 54"/>
                <a:gd name="f117" fmla="*/ f85 1 41"/>
                <a:gd name="f118" fmla="*/ f86 1 54"/>
                <a:gd name="f119" fmla="*/ f87 1 41"/>
                <a:gd name="f120" fmla="*/ f88 1 41"/>
                <a:gd name="f121" fmla="*/ f89 1 54"/>
                <a:gd name="f122" fmla="*/ f90 1 41"/>
                <a:gd name="f123" fmla="*/ f91 1 54"/>
                <a:gd name="f124" fmla="*/ 0 1 f59"/>
                <a:gd name="f125" fmla="*/ f53 1 f59"/>
                <a:gd name="f126" fmla="*/ 0 1 f60"/>
                <a:gd name="f127" fmla="*/ f54 1 f60"/>
                <a:gd name="f128" fmla="*/ f93 1 f59"/>
                <a:gd name="f129" fmla="*/ f94 1 f60"/>
                <a:gd name="f130" fmla="*/ f95 1 f59"/>
                <a:gd name="f131" fmla="*/ f96 1 f60"/>
                <a:gd name="f132" fmla="*/ f97 1 f59"/>
                <a:gd name="f133" fmla="*/ f98 1 f60"/>
                <a:gd name="f134" fmla="*/ f99 1 f59"/>
                <a:gd name="f135" fmla="*/ f100 1 f60"/>
                <a:gd name="f136" fmla="*/ f101 1 f59"/>
                <a:gd name="f137" fmla="*/ f102 1 f59"/>
                <a:gd name="f138" fmla="*/ f103 1 f60"/>
                <a:gd name="f139" fmla="*/ f104 1 f59"/>
                <a:gd name="f140" fmla="*/ f105 1 f60"/>
                <a:gd name="f141" fmla="*/ f106 1 f59"/>
                <a:gd name="f142" fmla="*/ f107 1 f60"/>
                <a:gd name="f143" fmla="*/ f108 1 f59"/>
                <a:gd name="f144" fmla="*/ f109 1 f60"/>
                <a:gd name="f145" fmla="*/ f110 1 f60"/>
                <a:gd name="f146" fmla="*/ f111 1 f59"/>
                <a:gd name="f147" fmla="*/ f112 1 f60"/>
                <a:gd name="f148" fmla="*/ f113 1 f59"/>
                <a:gd name="f149" fmla="*/ f114 1 f60"/>
                <a:gd name="f150" fmla="*/ f115 1 f60"/>
                <a:gd name="f151" fmla="*/ f116 1 f59"/>
                <a:gd name="f152" fmla="*/ f117 1 f60"/>
                <a:gd name="f153" fmla="*/ f118 1 f59"/>
                <a:gd name="f154" fmla="*/ f119 1 f60"/>
                <a:gd name="f155" fmla="*/ f120 1 f60"/>
                <a:gd name="f156" fmla="*/ f121 1 f59"/>
                <a:gd name="f157" fmla="*/ f122 1 f60"/>
                <a:gd name="f158" fmla="*/ f123 1 f59"/>
                <a:gd name="f159" fmla="*/ f124 f50 1"/>
                <a:gd name="f160" fmla="*/ f125 f50 1"/>
                <a:gd name="f161" fmla="*/ f127 f51 1"/>
                <a:gd name="f162" fmla="*/ f126 f51 1"/>
                <a:gd name="f163" fmla="*/ f128 f50 1"/>
                <a:gd name="f164" fmla="*/ f129 f51 1"/>
                <a:gd name="f165" fmla="*/ f130 f50 1"/>
                <a:gd name="f166" fmla="*/ f131 f51 1"/>
                <a:gd name="f167" fmla="*/ f132 f50 1"/>
                <a:gd name="f168" fmla="*/ f133 f51 1"/>
                <a:gd name="f169" fmla="*/ f134 f50 1"/>
                <a:gd name="f170" fmla="*/ f135 f51 1"/>
                <a:gd name="f171" fmla="*/ f136 f50 1"/>
                <a:gd name="f172" fmla="*/ f137 f50 1"/>
                <a:gd name="f173" fmla="*/ f138 f51 1"/>
                <a:gd name="f174" fmla="*/ f139 f50 1"/>
                <a:gd name="f175" fmla="*/ f140 f51 1"/>
                <a:gd name="f176" fmla="*/ f141 f50 1"/>
                <a:gd name="f177" fmla="*/ f142 f51 1"/>
                <a:gd name="f178" fmla="*/ f143 f50 1"/>
                <a:gd name="f179" fmla="*/ f144 f51 1"/>
                <a:gd name="f180" fmla="*/ f145 f51 1"/>
                <a:gd name="f181" fmla="*/ f146 f50 1"/>
                <a:gd name="f182" fmla="*/ f147 f51 1"/>
                <a:gd name="f183" fmla="*/ f148 f50 1"/>
                <a:gd name="f184" fmla="*/ f149 f51 1"/>
                <a:gd name="f185" fmla="*/ f150 f51 1"/>
                <a:gd name="f186" fmla="*/ f151 f50 1"/>
                <a:gd name="f187" fmla="*/ f152 f51 1"/>
                <a:gd name="f188" fmla="*/ f153 f50 1"/>
                <a:gd name="f189" fmla="*/ f154 f51 1"/>
                <a:gd name="f190" fmla="*/ f155 f51 1"/>
                <a:gd name="f191" fmla="*/ f156 f50 1"/>
                <a:gd name="f192" fmla="*/ f157 f51 1"/>
                <a:gd name="f193" fmla="*/ f15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63" y="f164"/>
                </a:cxn>
                <a:cxn ang="f92">
                  <a:pos x="f165" y="f166"/>
                </a:cxn>
                <a:cxn ang="f92">
                  <a:pos x="f167" y="f168"/>
                </a:cxn>
                <a:cxn ang="f92">
                  <a:pos x="f169" y="f170"/>
                </a:cxn>
                <a:cxn ang="f92">
                  <a:pos x="f171" y="f164"/>
                </a:cxn>
                <a:cxn ang="f92">
                  <a:pos x="f172" y="f173"/>
                </a:cxn>
                <a:cxn ang="f92">
                  <a:pos x="f174" y="f175"/>
                </a:cxn>
                <a:cxn ang="f92">
                  <a:pos x="f176" y="f177"/>
                </a:cxn>
                <a:cxn ang="f92">
                  <a:pos x="f178" y="f179"/>
                </a:cxn>
                <a:cxn ang="f92">
                  <a:pos x="f178" y="f180"/>
                </a:cxn>
                <a:cxn ang="f92">
                  <a:pos x="f181" y="f182"/>
                </a:cxn>
                <a:cxn ang="f92">
                  <a:pos x="f183" y="f184"/>
                </a:cxn>
                <a:cxn ang="f92">
                  <a:pos x="f183" y="f185"/>
                </a:cxn>
                <a:cxn ang="f92">
                  <a:pos x="f186" y="f187"/>
                </a:cxn>
                <a:cxn ang="f92">
                  <a:pos x="f188" y="f189"/>
                </a:cxn>
                <a:cxn ang="f92">
                  <a:pos x="f174" y="f190"/>
                </a:cxn>
                <a:cxn ang="f92">
                  <a:pos x="f191" y="f192"/>
                </a:cxn>
                <a:cxn ang="f92">
                  <a:pos x="f193" y="f192"/>
                </a:cxn>
                <a:cxn ang="f92">
                  <a:pos x="f163" y="f164"/>
                </a:cxn>
              </a:cxnLst>
              <a:rect l="f159" t="f162" r="f160" b="f161"/>
              <a:pathLst>
                <a:path w="54" h="4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20"/>
                  </a:cubicBezTo>
                  <a:cubicBezTo>
                    <a:pt x="f18" y="f9"/>
                    <a:pt x="f21" y="f20"/>
                    <a:pt x="f21" y="f22"/>
                  </a:cubicBezTo>
                  <a:cubicBezTo>
                    <a:pt x="f23" y="f24"/>
                    <a:pt x="f12" y="f25"/>
                    <a:pt x="f12" y="f9"/>
                  </a:cubicBezTo>
                  <a:cubicBezTo>
                    <a:pt x="f12" y="f26"/>
                    <a:pt x="f27" y="f10"/>
                    <a:pt x="f28" y="f14"/>
                  </a:cubicBezTo>
                  <a:cubicBezTo>
                    <a:pt x="f9" y="f29"/>
                    <a:pt x="f20" y="f30"/>
                    <a:pt x="f22" y="f30"/>
                  </a:cubicBezTo>
                  <a:cubicBezTo>
                    <a:pt x="f25" y="f30"/>
                    <a:pt x="f15" y="f16"/>
                    <a:pt x="f13" y="f29"/>
                  </a:cubicBezTo>
                  <a:cubicBezTo>
                    <a:pt x="f31" y="f23"/>
                    <a:pt x="f17" y="f32"/>
                    <a:pt x="f24" y="f33"/>
                  </a:cubicBezTo>
                  <a:cubicBezTo>
                    <a:pt x="f24" y="f12"/>
                    <a:pt x="f25" y="f10"/>
                    <a:pt x="f24" y="f34"/>
                  </a:cubicBezTo>
                  <a:cubicBezTo>
                    <a:pt x="f13" y="f35"/>
                    <a:pt x="f7" y="f32"/>
                    <a:pt x="f36" y="f16"/>
                  </a:cubicBezTo>
                  <a:cubicBezTo>
                    <a:pt x="f37" y="f38"/>
                    <a:pt x="f39" y="f5"/>
                    <a:pt x="f40" y="f18"/>
                  </a:cubicBezTo>
                  <a:cubicBezTo>
                    <a:pt x="f6" y="f16"/>
                    <a:pt x="f41" y="f29"/>
                    <a:pt x="f40" y="f32"/>
                  </a:cubicBezTo>
                  <a:cubicBezTo>
                    <a:pt x="f36" y="f42"/>
                    <a:pt x="f43" y="f11"/>
                    <a:pt x="f15" y="f43"/>
                  </a:cubicBezTo>
                  <a:cubicBezTo>
                    <a:pt x="f15" y="f44"/>
                    <a:pt x="f17" y="f7"/>
                    <a:pt x="f25" y="f7"/>
                  </a:cubicBezTo>
                  <a:cubicBezTo>
                    <a:pt x="f22" y="f45"/>
                    <a:pt x="f22" y="f43"/>
                    <a:pt x="f22" y="f31"/>
                  </a:cubicBezTo>
                  <a:cubicBezTo>
                    <a:pt x="f22" y="f24"/>
                    <a:pt x="f11" y="f25"/>
                    <a:pt x="f46" y="f17"/>
                  </a:cubicBezTo>
                  <a:cubicBezTo>
                    <a:pt x="f47" y="f17"/>
                    <a:pt x="f8" y="f13"/>
                    <a:pt x="f48" y="f17"/>
                  </a:cubicBezTo>
                  <a:cubicBezTo>
                    <a:pt x="f34" y="f25"/>
                    <a:pt x="f42" y="f22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290E8CA-CC4D-6D4C-EF19-BAA45471D40D}"/>
                </a:ext>
              </a:extLst>
            </p:cNvPr>
            <p:cNvSpPr/>
            <p:nvPr/>
          </p:nvSpPr>
          <p:spPr>
            <a:xfrm>
              <a:off x="5362571" y="2813051"/>
              <a:ext cx="161921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7"/>
                <a:gd name="f8" fmla="val 30"/>
                <a:gd name="f9" fmla="val 17"/>
                <a:gd name="f10" fmla="val 21"/>
                <a:gd name="f11" fmla="val 27"/>
                <a:gd name="f12" fmla="val 24"/>
                <a:gd name="f13" fmla="val 26"/>
                <a:gd name="f14" fmla="val 28"/>
                <a:gd name="f15" fmla="val 31"/>
                <a:gd name="f16" fmla="val 33"/>
                <a:gd name="f17" fmla="val 35"/>
                <a:gd name="f18" fmla="val 38"/>
                <a:gd name="f19" fmla="val 34"/>
                <a:gd name="f20" fmla="val 36"/>
                <a:gd name="f21" fmla="val 32"/>
                <a:gd name="f22" fmla="val 37"/>
                <a:gd name="f23" fmla="val 40"/>
                <a:gd name="f24" fmla="val 46"/>
                <a:gd name="f25" fmla="val 29"/>
                <a:gd name="f26" fmla="val 20"/>
                <a:gd name="f27" fmla="val 44"/>
                <a:gd name="f28" fmla="val 16"/>
                <a:gd name="f29" fmla="val 18"/>
                <a:gd name="f30" fmla="val 22"/>
                <a:gd name="f31" fmla="val 23"/>
                <a:gd name="f32" fmla="val 15"/>
                <a:gd name="f33" fmla="val 13"/>
                <a:gd name="f34" fmla="val 11"/>
                <a:gd name="f35" fmla="val 9"/>
                <a:gd name="f36" fmla="val 10"/>
                <a:gd name="f37" fmla="val 12"/>
                <a:gd name="f38" fmla="val 14"/>
                <a:gd name="f39" fmla="val 7"/>
                <a:gd name="f40" fmla="val 19"/>
                <a:gd name="f41" fmla="val 6"/>
                <a:gd name="f42" fmla="val 4"/>
                <a:gd name="f43" fmla="val 3"/>
                <a:gd name="f44" fmla="val 1"/>
                <a:gd name="f45" fmla="val 2"/>
                <a:gd name="f46" fmla="+- 0 0 -90"/>
                <a:gd name="f47" fmla="*/ f3 1 43"/>
                <a:gd name="f48" fmla="*/ f4 1 47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3"/>
                <a:gd name="f57" fmla="*/ f53 1 47"/>
                <a:gd name="f58" fmla="*/ 30 f54 1"/>
                <a:gd name="f59" fmla="*/ 17 f53 1"/>
                <a:gd name="f60" fmla="*/ 26 f54 1"/>
                <a:gd name="f61" fmla="*/ 28 f53 1"/>
                <a:gd name="f62" fmla="*/ 35 f53 1"/>
                <a:gd name="f63" fmla="*/ 33 f54 1"/>
                <a:gd name="f64" fmla="*/ 33 f53 1"/>
                <a:gd name="f65" fmla="*/ 34 f54 1"/>
                <a:gd name="f66" fmla="*/ 40 f54 1"/>
                <a:gd name="f67" fmla="*/ 30 f53 1"/>
                <a:gd name="f68" fmla="*/ 38 f54 1"/>
                <a:gd name="f69" fmla="*/ 38 f53 1"/>
                <a:gd name="f70" fmla="*/ 46 f53 1"/>
                <a:gd name="f71" fmla="*/ 27 f54 1"/>
                <a:gd name="f72" fmla="*/ 47 f53 1"/>
                <a:gd name="f73" fmla="*/ 18 f54 1"/>
                <a:gd name="f74" fmla="*/ 27 f53 1"/>
                <a:gd name="f75" fmla="*/ 22 f54 1"/>
                <a:gd name="f76" fmla="*/ 18 f53 1"/>
                <a:gd name="f77" fmla="*/ 20 f54 1"/>
                <a:gd name="f78" fmla="*/ 11 f53 1"/>
                <a:gd name="f79" fmla="*/ 15 f54 1"/>
                <a:gd name="f80" fmla="*/ 12 f53 1"/>
                <a:gd name="f81" fmla="*/ 7 f54 1"/>
                <a:gd name="f82" fmla="*/ 19 f53 1"/>
                <a:gd name="f83" fmla="*/ 3 f54 1"/>
                <a:gd name="f84" fmla="*/ 21 f53 1"/>
                <a:gd name="f85" fmla="*/ 2 f54 1"/>
                <a:gd name="f86" fmla="*/ 15 f53 1"/>
                <a:gd name="f87" fmla="*/ 14 f54 1"/>
                <a:gd name="f88" fmla="*/ 4 f53 1"/>
                <a:gd name="f89" fmla="+- f55 0 f1"/>
                <a:gd name="f90" fmla="*/ f58 1 43"/>
                <a:gd name="f91" fmla="*/ f59 1 47"/>
                <a:gd name="f92" fmla="*/ f60 1 43"/>
                <a:gd name="f93" fmla="*/ f61 1 47"/>
                <a:gd name="f94" fmla="*/ f62 1 47"/>
                <a:gd name="f95" fmla="*/ f63 1 43"/>
                <a:gd name="f96" fmla="*/ f64 1 47"/>
                <a:gd name="f97" fmla="*/ f65 1 43"/>
                <a:gd name="f98" fmla="*/ f66 1 43"/>
                <a:gd name="f99" fmla="*/ f67 1 47"/>
                <a:gd name="f100" fmla="*/ f68 1 43"/>
                <a:gd name="f101" fmla="*/ f69 1 47"/>
                <a:gd name="f102" fmla="*/ f70 1 47"/>
                <a:gd name="f103" fmla="*/ f71 1 43"/>
                <a:gd name="f104" fmla="*/ f72 1 47"/>
                <a:gd name="f105" fmla="*/ f73 1 43"/>
                <a:gd name="f106" fmla="*/ f74 1 47"/>
                <a:gd name="f107" fmla="*/ f75 1 43"/>
                <a:gd name="f108" fmla="*/ f76 1 47"/>
                <a:gd name="f109" fmla="*/ f77 1 43"/>
                <a:gd name="f110" fmla="*/ f78 1 47"/>
                <a:gd name="f111" fmla="*/ f79 1 43"/>
                <a:gd name="f112" fmla="*/ f80 1 47"/>
                <a:gd name="f113" fmla="*/ f81 1 43"/>
                <a:gd name="f114" fmla="*/ f82 1 47"/>
                <a:gd name="f115" fmla="*/ f83 1 43"/>
                <a:gd name="f116" fmla="*/ f84 1 47"/>
                <a:gd name="f117" fmla="*/ f85 1 43"/>
                <a:gd name="f118" fmla="*/ f86 1 47"/>
                <a:gd name="f119" fmla="*/ f87 1 43"/>
                <a:gd name="f120" fmla="*/ f88 1 47"/>
                <a:gd name="f121" fmla="*/ 0 1 f56"/>
                <a:gd name="f122" fmla="*/ f50 1 f56"/>
                <a:gd name="f123" fmla="*/ 0 1 f57"/>
                <a:gd name="f124" fmla="*/ f51 1 f57"/>
                <a:gd name="f125" fmla="*/ f90 1 f56"/>
                <a:gd name="f126" fmla="*/ f91 1 f57"/>
                <a:gd name="f127" fmla="*/ f92 1 f56"/>
                <a:gd name="f128" fmla="*/ f93 1 f57"/>
                <a:gd name="f129" fmla="*/ f94 1 f57"/>
                <a:gd name="f130" fmla="*/ f95 1 f56"/>
                <a:gd name="f131" fmla="*/ f96 1 f57"/>
                <a:gd name="f132" fmla="*/ f97 1 f56"/>
                <a:gd name="f133" fmla="*/ f98 1 f56"/>
                <a:gd name="f134" fmla="*/ f99 1 f57"/>
                <a:gd name="f135" fmla="*/ f100 1 f56"/>
                <a:gd name="f136" fmla="*/ f101 1 f57"/>
                <a:gd name="f137" fmla="*/ f102 1 f57"/>
                <a:gd name="f138" fmla="*/ f103 1 f56"/>
                <a:gd name="f139" fmla="*/ f104 1 f57"/>
                <a:gd name="f140" fmla="*/ f105 1 f56"/>
                <a:gd name="f141" fmla="*/ f106 1 f57"/>
                <a:gd name="f142" fmla="*/ f107 1 f56"/>
                <a:gd name="f143" fmla="*/ f108 1 f57"/>
                <a:gd name="f144" fmla="*/ f109 1 f56"/>
                <a:gd name="f145" fmla="*/ f110 1 f57"/>
                <a:gd name="f146" fmla="*/ f111 1 f56"/>
                <a:gd name="f147" fmla="*/ f112 1 f57"/>
                <a:gd name="f148" fmla="*/ f113 1 f56"/>
                <a:gd name="f149" fmla="*/ f114 1 f57"/>
                <a:gd name="f150" fmla="*/ f115 1 f56"/>
                <a:gd name="f151" fmla="*/ f116 1 f57"/>
                <a:gd name="f152" fmla="*/ f117 1 f56"/>
                <a:gd name="f153" fmla="*/ f118 1 f57"/>
                <a:gd name="f154" fmla="*/ f119 1 f56"/>
                <a:gd name="f155" fmla="*/ f120 1 f57"/>
                <a:gd name="f156" fmla="*/ f121 f47 1"/>
                <a:gd name="f157" fmla="*/ f122 f47 1"/>
                <a:gd name="f158" fmla="*/ f124 f48 1"/>
                <a:gd name="f159" fmla="*/ f123 f48 1"/>
                <a:gd name="f160" fmla="*/ f125 f47 1"/>
                <a:gd name="f161" fmla="*/ f126 f48 1"/>
                <a:gd name="f162" fmla="*/ f127 f47 1"/>
                <a:gd name="f163" fmla="*/ f128 f48 1"/>
                <a:gd name="f164" fmla="*/ f129 f48 1"/>
                <a:gd name="f165" fmla="*/ f130 f47 1"/>
                <a:gd name="f166" fmla="*/ f131 f48 1"/>
                <a:gd name="f167" fmla="*/ f132 f47 1"/>
                <a:gd name="f168" fmla="*/ f133 f47 1"/>
                <a:gd name="f169" fmla="*/ f134 f48 1"/>
                <a:gd name="f170" fmla="*/ f135 f47 1"/>
                <a:gd name="f171" fmla="*/ f136 f48 1"/>
                <a:gd name="f172" fmla="*/ f137 f48 1"/>
                <a:gd name="f173" fmla="*/ f138 f47 1"/>
                <a:gd name="f174" fmla="*/ f139 f48 1"/>
                <a:gd name="f175" fmla="*/ f140 f47 1"/>
                <a:gd name="f176" fmla="*/ f141 f48 1"/>
                <a:gd name="f177" fmla="*/ f142 f47 1"/>
                <a:gd name="f178" fmla="*/ f143 f48 1"/>
                <a:gd name="f179" fmla="*/ f144 f47 1"/>
                <a:gd name="f180" fmla="*/ f145 f48 1"/>
                <a:gd name="f181" fmla="*/ f146 f47 1"/>
                <a:gd name="f182" fmla="*/ f147 f48 1"/>
                <a:gd name="f183" fmla="*/ f148 f47 1"/>
                <a:gd name="f184" fmla="*/ f149 f48 1"/>
                <a:gd name="f185" fmla="*/ f150 f47 1"/>
                <a:gd name="f186" fmla="*/ f151 f48 1"/>
                <a:gd name="f187" fmla="*/ f152 f47 1"/>
                <a:gd name="f188" fmla="*/ f153 f48 1"/>
                <a:gd name="f189" fmla="*/ f154 f47 1"/>
                <a:gd name="f190" fmla="*/ f155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9">
                  <a:pos x="f160" y="f161"/>
                </a:cxn>
                <a:cxn ang="f89">
                  <a:pos x="f162" y="f163"/>
                </a:cxn>
                <a:cxn ang="f89">
                  <a:pos x="f162" y="f164"/>
                </a:cxn>
                <a:cxn ang="f89">
                  <a:pos x="f165" y="f166"/>
                </a:cxn>
                <a:cxn ang="f89">
                  <a:pos x="f167" y="f166"/>
                </a:cxn>
                <a:cxn ang="f89">
                  <a:pos x="f168" y="f169"/>
                </a:cxn>
                <a:cxn ang="f89">
                  <a:pos x="f170" y="f171"/>
                </a:cxn>
                <a:cxn ang="f89">
                  <a:pos x="f160" y="f172"/>
                </a:cxn>
                <a:cxn ang="f89">
                  <a:pos x="f173" y="f174"/>
                </a:cxn>
                <a:cxn ang="f89">
                  <a:pos x="f175" y="f176"/>
                </a:cxn>
                <a:cxn ang="f89">
                  <a:pos x="f177" y="f178"/>
                </a:cxn>
                <a:cxn ang="f89">
                  <a:pos x="f179" y="f180"/>
                </a:cxn>
                <a:cxn ang="f89">
                  <a:pos x="f181" y="f182"/>
                </a:cxn>
                <a:cxn ang="f89">
                  <a:pos x="f183" y="f184"/>
                </a:cxn>
                <a:cxn ang="f89">
                  <a:pos x="f185" y="f186"/>
                </a:cxn>
                <a:cxn ang="f89">
                  <a:pos x="f187" y="f188"/>
                </a:cxn>
                <a:cxn ang="f89">
                  <a:pos x="f189" y="f190"/>
                </a:cxn>
                <a:cxn ang="f89">
                  <a:pos x="f160" y="f161"/>
                </a:cxn>
              </a:cxnLst>
              <a:rect l="f156" t="f159" r="f157" b="f158"/>
              <a:pathLst>
                <a:path w="43" h="47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2" y="f15"/>
                    <a:pt x="f12" y="f16"/>
                    <a:pt x="f13" y="f17"/>
                  </a:cubicBezTo>
                  <a:cubicBezTo>
                    <a:pt x="f8" y="f18"/>
                    <a:pt x="f15" y="f17"/>
                    <a:pt x="f16" y="f16"/>
                  </a:cubicBezTo>
                  <a:cubicBezTo>
                    <a:pt x="f19" y="f16"/>
                    <a:pt x="f19" y="f16"/>
                    <a:pt x="f19" y="f16"/>
                  </a:cubicBezTo>
                  <a:cubicBezTo>
                    <a:pt x="f20" y="f21"/>
                    <a:pt x="f22" y="f11"/>
                    <a:pt x="f23" y="f8"/>
                  </a:cubicBezTo>
                  <a:cubicBezTo>
                    <a:pt x="f6" y="f21"/>
                    <a:pt x="f23" y="f17"/>
                    <a:pt x="f18" y="f18"/>
                  </a:cubicBezTo>
                  <a:cubicBezTo>
                    <a:pt x="f20" y="f23"/>
                    <a:pt x="f16" y="f6"/>
                    <a:pt x="f8" y="f24"/>
                  </a:cubicBezTo>
                  <a:cubicBezTo>
                    <a:pt x="f25" y="f7"/>
                    <a:pt x="f14" y="f7"/>
                    <a:pt x="f11" y="f7"/>
                  </a:cubicBezTo>
                  <a:cubicBezTo>
                    <a:pt x="f26" y="f27"/>
                    <a:pt x="f28" y="f16"/>
                    <a:pt x="f29" y="f11"/>
                  </a:cubicBezTo>
                  <a:cubicBezTo>
                    <a:pt x="f26" y="f12"/>
                    <a:pt x="f10" y="f10"/>
                    <a:pt x="f30" y="f29"/>
                  </a:cubicBezTo>
                  <a:cubicBezTo>
                    <a:pt x="f31" y="f32"/>
                    <a:pt x="f30" y="f33"/>
                    <a:pt x="f26" y="f34"/>
                  </a:cubicBezTo>
                  <a:cubicBezTo>
                    <a:pt x="f29" y="f35"/>
                    <a:pt x="f28" y="f36"/>
                    <a:pt x="f32" y="f37"/>
                  </a:cubicBezTo>
                  <a:cubicBezTo>
                    <a:pt x="f37" y="f38"/>
                    <a:pt x="f35" y="f28"/>
                    <a:pt x="f39" y="f40"/>
                  </a:cubicBezTo>
                  <a:cubicBezTo>
                    <a:pt x="f41" y="f10"/>
                    <a:pt x="f42" y="f30"/>
                    <a:pt x="f43" y="f10"/>
                  </a:cubicBezTo>
                  <a:cubicBezTo>
                    <a:pt x="f44" y="f26"/>
                    <a:pt x="f5" y="f9"/>
                    <a:pt x="f45" y="f32"/>
                  </a:cubicBezTo>
                  <a:cubicBezTo>
                    <a:pt x="f41" y="f34"/>
                    <a:pt x="f36" y="f39"/>
                    <a:pt x="f38" y="f42"/>
                  </a:cubicBezTo>
                  <a:cubicBezTo>
                    <a:pt x="f26" y="f5"/>
                    <a:pt x="f8" y="f35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EAEC8FBF-30D9-CAAB-7FBA-FAD01B51EFDD}"/>
                </a:ext>
              </a:extLst>
            </p:cNvPr>
            <p:cNvSpPr/>
            <p:nvPr/>
          </p:nvSpPr>
          <p:spPr>
            <a:xfrm>
              <a:off x="5453060" y="2724153"/>
              <a:ext cx="131765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0"/>
                <a:gd name="f8" fmla="val 17"/>
                <a:gd name="f9" fmla="val 34"/>
                <a:gd name="f10" fmla="val 18"/>
                <a:gd name="f11" fmla="val 19"/>
                <a:gd name="f12" fmla="val 27"/>
                <a:gd name="f13" fmla="val 21"/>
                <a:gd name="f14" fmla="val 23"/>
                <a:gd name="f15" fmla="val 26"/>
                <a:gd name="f16" fmla="val 29"/>
                <a:gd name="f17" fmla="val 15"/>
                <a:gd name="f18" fmla="val 16"/>
                <a:gd name="f19" fmla="val 28"/>
                <a:gd name="f20" fmla="val 24"/>
                <a:gd name="f21" fmla="val 14"/>
                <a:gd name="f22" fmla="val 11"/>
                <a:gd name="f23" fmla="val 7"/>
                <a:gd name="f24" fmla="val 12"/>
                <a:gd name="f25" fmla="val 13"/>
                <a:gd name="f26" fmla="val 10"/>
                <a:gd name="f27" fmla="val 8"/>
                <a:gd name="f28" fmla="val 5"/>
                <a:gd name="f29" fmla="val 20"/>
                <a:gd name="f30" fmla="val 4"/>
                <a:gd name="f31" fmla="val 2"/>
                <a:gd name="f32" fmla="val 22"/>
                <a:gd name="f33" fmla="val 1"/>
                <a:gd name="f34" fmla="val 6"/>
                <a:gd name="f35" fmla="val 3"/>
                <a:gd name="f36" fmla="val 25"/>
                <a:gd name="f37" fmla="val 32"/>
                <a:gd name="f38" fmla="val 9"/>
                <a:gd name="f39" fmla="+- 0 0 -90"/>
                <a:gd name="f40" fmla="*/ f3 1 35"/>
                <a:gd name="f41" fmla="*/ f4 1 30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5"/>
                <a:gd name="f50" fmla="*/ f46 1 30"/>
                <a:gd name="f51" fmla="*/ 35 f47 1"/>
                <a:gd name="f52" fmla="*/ 17 f46 1"/>
                <a:gd name="f53" fmla="*/ 34 f47 1"/>
                <a:gd name="f54" fmla="*/ 19 f46 1"/>
                <a:gd name="f55" fmla="*/ 17 f47 1"/>
                <a:gd name="f56" fmla="*/ 29 f46 1"/>
                <a:gd name="f57" fmla="*/ 16 f47 1"/>
                <a:gd name="f58" fmla="*/ 27 f46 1"/>
                <a:gd name="f59" fmla="*/ 19 f47 1"/>
                <a:gd name="f60" fmla="*/ 21 f46 1"/>
                <a:gd name="f61" fmla="*/ 21 f47 1"/>
                <a:gd name="f62" fmla="*/ 11 f46 1"/>
                <a:gd name="f63" fmla="*/ 13 f47 1"/>
                <a:gd name="f64" fmla="*/ 14 f46 1"/>
                <a:gd name="f65" fmla="*/ 5 f47 1"/>
                <a:gd name="f66" fmla="*/ 20 f46 1"/>
                <a:gd name="f67" fmla="*/ 1 f47 1"/>
                <a:gd name="f68" fmla="*/ 16 f46 1"/>
                <a:gd name="f69" fmla="*/ 3 f46 1"/>
                <a:gd name="f70" fmla="*/ 28 f47 1"/>
                <a:gd name="f71" fmla="*/ 6 f46 1"/>
                <a:gd name="f72" fmla="+- f48 0 f1"/>
                <a:gd name="f73" fmla="*/ f51 1 35"/>
                <a:gd name="f74" fmla="*/ f52 1 30"/>
                <a:gd name="f75" fmla="*/ f53 1 35"/>
                <a:gd name="f76" fmla="*/ f54 1 30"/>
                <a:gd name="f77" fmla="*/ f55 1 35"/>
                <a:gd name="f78" fmla="*/ f56 1 30"/>
                <a:gd name="f79" fmla="*/ f57 1 35"/>
                <a:gd name="f80" fmla="*/ f58 1 30"/>
                <a:gd name="f81" fmla="*/ f59 1 35"/>
                <a:gd name="f82" fmla="*/ f60 1 30"/>
                <a:gd name="f83" fmla="*/ f61 1 35"/>
                <a:gd name="f84" fmla="*/ f62 1 30"/>
                <a:gd name="f85" fmla="*/ f63 1 35"/>
                <a:gd name="f86" fmla="*/ f64 1 30"/>
                <a:gd name="f87" fmla="*/ f65 1 35"/>
                <a:gd name="f88" fmla="*/ f66 1 30"/>
                <a:gd name="f89" fmla="*/ f67 1 35"/>
                <a:gd name="f90" fmla="*/ f68 1 30"/>
                <a:gd name="f91" fmla="*/ f69 1 30"/>
                <a:gd name="f92" fmla="*/ f70 1 35"/>
                <a:gd name="f93" fmla="*/ f71 1 30"/>
                <a:gd name="f94" fmla="*/ 0 1 f49"/>
                <a:gd name="f95" fmla="*/ f43 1 f49"/>
                <a:gd name="f96" fmla="*/ 0 1 f50"/>
                <a:gd name="f97" fmla="*/ f44 1 f50"/>
                <a:gd name="f98" fmla="*/ f73 1 f49"/>
                <a:gd name="f99" fmla="*/ f74 1 f50"/>
                <a:gd name="f100" fmla="*/ f75 1 f49"/>
                <a:gd name="f101" fmla="*/ f76 1 f50"/>
                <a:gd name="f102" fmla="*/ f77 1 f49"/>
                <a:gd name="f103" fmla="*/ f78 1 f50"/>
                <a:gd name="f104" fmla="*/ f79 1 f49"/>
                <a:gd name="f105" fmla="*/ f80 1 f50"/>
                <a:gd name="f106" fmla="*/ f81 1 f49"/>
                <a:gd name="f107" fmla="*/ f82 1 f50"/>
                <a:gd name="f108" fmla="*/ f83 1 f49"/>
                <a:gd name="f109" fmla="*/ f84 1 f50"/>
                <a:gd name="f110" fmla="*/ f85 1 f49"/>
                <a:gd name="f111" fmla="*/ f86 1 f50"/>
                <a:gd name="f112" fmla="*/ f87 1 f49"/>
                <a:gd name="f113" fmla="*/ f88 1 f50"/>
                <a:gd name="f114" fmla="*/ f89 1 f49"/>
                <a:gd name="f115" fmla="*/ f90 1 f50"/>
                <a:gd name="f116" fmla="*/ f91 1 f50"/>
                <a:gd name="f117" fmla="*/ f92 1 f49"/>
                <a:gd name="f118" fmla="*/ f93 1 f50"/>
                <a:gd name="f119" fmla="*/ f94 f40 1"/>
                <a:gd name="f120" fmla="*/ f95 f40 1"/>
                <a:gd name="f121" fmla="*/ f97 f41 1"/>
                <a:gd name="f122" fmla="*/ f96 f41 1"/>
                <a:gd name="f123" fmla="*/ f98 f40 1"/>
                <a:gd name="f124" fmla="*/ f99 f41 1"/>
                <a:gd name="f125" fmla="*/ f100 f40 1"/>
                <a:gd name="f126" fmla="*/ f101 f41 1"/>
                <a:gd name="f127" fmla="*/ f102 f40 1"/>
                <a:gd name="f128" fmla="*/ f103 f41 1"/>
                <a:gd name="f129" fmla="*/ f104 f40 1"/>
                <a:gd name="f130" fmla="*/ f105 f41 1"/>
                <a:gd name="f131" fmla="*/ f106 f40 1"/>
                <a:gd name="f132" fmla="*/ f107 f41 1"/>
                <a:gd name="f133" fmla="*/ f108 f40 1"/>
                <a:gd name="f134" fmla="*/ f109 f41 1"/>
                <a:gd name="f135" fmla="*/ f110 f40 1"/>
                <a:gd name="f136" fmla="*/ f111 f41 1"/>
                <a:gd name="f137" fmla="*/ f112 f40 1"/>
                <a:gd name="f138" fmla="*/ f113 f41 1"/>
                <a:gd name="f139" fmla="*/ f114 f40 1"/>
                <a:gd name="f140" fmla="*/ f115 f41 1"/>
                <a:gd name="f141" fmla="*/ f116 f41 1"/>
                <a:gd name="f142" fmla="*/ f117 f40 1"/>
                <a:gd name="f143" fmla="*/ f11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35" y="f136"/>
                </a:cxn>
                <a:cxn ang="f72">
                  <a:pos x="f137" y="f138"/>
                </a:cxn>
                <a:cxn ang="f72">
                  <a:pos x="f139" y="f138"/>
                </a:cxn>
                <a:cxn ang="f72">
                  <a:pos x="f139" y="f140"/>
                </a:cxn>
                <a:cxn ang="f72">
                  <a:pos x="f127" y="f141"/>
                </a:cxn>
                <a:cxn ang="f72">
                  <a:pos x="f142" y="f143"/>
                </a:cxn>
                <a:cxn ang="f72">
                  <a:pos x="f123" y="f124"/>
                </a:cxn>
              </a:cxnLst>
              <a:rect l="f119" t="f122" r="f120" b="f121"/>
              <a:pathLst>
                <a:path w="35" h="30">
                  <a:moveTo>
                    <a:pt x="f6" y="f8"/>
                  </a:moveTo>
                  <a:cubicBezTo>
                    <a:pt x="f9" y="f10"/>
                    <a:pt x="f9" y="f11"/>
                    <a:pt x="f9" y="f11"/>
                  </a:cubicBezTo>
                  <a:cubicBezTo>
                    <a:pt x="f12" y="f13"/>
                    <a:pt x="f14" y="f15"/>
                    <a:pt x="f8" y="f16"/>
                  </a:cubicBezTo>
                  <a:cubicBezTo>
                    <a:pt x="f17" y="f7"/>
                    <a:pt x="f18" y="f19"/>
                    <a:pt x="f18" y="f12"/>
                  </a:cubicBezTo>
                  <a:cubicBezTo>
                    <a:pt x="f18" y="f20"/>
                    <a:pt x="f10" y="f14"/>
                    <a:pt x="f11" y="f13"/>
                  </a:cubicBezTo>
                  <a:cubicBezTo>
                    <a:pt x="f14" y="f10"/>
                    <a:pt x="f20" y="f21"/>
                    <a:pt x="f13" y="f22"/>
                  </a:cubicBezTo>
                  <a:cubicBezTo>
                    <a:pt x="f8" y="f23"/>
                    <a:pt x="f17" y="f24"/>
                    <a:pt x="f25" y="f21"/>
                  </a:cubicBezTo>
                  <a:cubicBezTo>
                    <a:pt x="f26" y="f18"/>
                    <a:pt x="f27" y="f11"/>
                    <a:pt x="f28" y="f29"/>
                  </a:cubicBezTo>
                  <a:cubicBezTo>
                    <a:pt x="f30" y="f13"/>
                    <a:pt x="f31" y="f32"/>
                    <a:pt x="f33" y="f29"/>
                  </a:cubicBezTo>
                  <a:cubicBezTo>
                    <a:pt x="f5" y="f11"/>
                    <a:pt x="f5" y="f8"/>
                    <a:pt x="f33" y="f18"/>
                  </a:cubicBezTo>
                  <a:cubicBezTo>
                    <a:pt x="f34" y="f22"/>
                    <a:pt x="f22" y="f34"/>
                    <a:pt x="f8" y="f35"/>
                  </a:cubicBezTo>
                  <a:cubicBezTo>
                    <a:pt x="f13" y="f5"/>
                    <a:pt x="f36" y="f30"/>
                    <a:pt x="f19" y="f34"/>
                  </a:cubicBezTo>
                  <a:cubicBezTo>
                    <a:pt x="f37" y="f38"/>
                    <a:pt x="f7" y="f17"/>
                    <a:pt x="f6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9">
              <a:extLst>
                <a:ext uri="{FF2B5EF4-FFF2-40B4-BE49-F238E27FC236}">
                  <a16:creationId xmlns:a16="http://schemas.microsoft.com/office/drawing/2014/main" id="{390106F9-7F2D-FF26-FA68-048B77B8A575}"/>
                </a:ext>
              </a:extLst>
            </p:cNvPr>
            <p:cNvSpPr/>
            <p:nvPr/>
          </p:nvSpPr>
          <p:spPr>
            <a:xfrm>
              <a:off x="5546722" y="2801941"/>
              <a:ext cx="79379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5"/>
                <a:gd name="f8" fmla="val 1"/>
                <a:gd name="f9" fmla="val 23"/>
                <a:gd name="f10" fmla="val 22"/>
                <a:gd name="f11" fmla="val 20"/>
                <a:gd name="f12" fmla="val 6"/>
                <a:gd name="f13" fmla="val 15"/>
                <a:gd name="f14" fmla="val 12"/>
                <a:gd name="f15" fmla="val 10"/>
                <a:gd name="f16" fmla="val 14"/>
                <a:gd name="f17" fmla="val 2"/>
                <a:gd name="f18" fmla="val 16"/>
                <a:gd name="f19" fmla="val 17"/>
                <a:gd name="f20" fmla="val 19"/>
                <a:gd name="f21" fmla="val 4"/>
                <a:gd name="f22" fmla="val 8"/>
                <a:gd name="f23" fmla="val 13"/>
                <a:gd name="f24" fmla="val 5"/>
                <a:gd name="f25" fmla="val 24"/>
                <a:gd name="f26" fmla="+- 0 0 -90"/>
                <a:gd name="f27" fmla="*/ f3 1 21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1"/>
                <a:gd name="f37" fmla="*/ f33 1 25"/>
                <a:gd name="f38" fmla="*/ 1 f34 1"/>
                <a:gd name="f39" fmla="*/ 25 f33 1"/>
                <a:gd name="f40" fmla="*/ 20 f33 1"/>
                <a:gd name="f41" fmla="*/ 14 f34 1"/>
                <a:gd name="f42" fmla="*/ 2 f33 1"/>
                <a:gd name="f43" fmla="*/ 17 f34 1"/>
                <a:gd name="f44" fmla="*/ 19 f34 1"/>
                <a:gd name="f45" fmla="*/ 8 f33 1"/>
                <a:gd name="f46" fmla="*/ 5 f34 1"/>
                <a:gd name="f47" fmla="*/ 21 f33 1"/>
                <a:gd name="f48" fmla="+- f35 0 f1"/>
                <a:gd name="f49" fmla="*/ f38 1 21"/>
                <a:gd name="f50" fmla="*/ f39 1 25"/>
                <a:gd name="f51" fmla="*/ f40 1 25"/>
                <a:gd name="f52" fmla="*/ f41 1 21"/>
                <a:gd name="f53" fmla="*/ f42 1 25"/>
                <a:gd name="f54" fmla="*/ f43 1 21"/>
                <a:gd name="f55" fmla="*/ f44 1 21"/>
                <a:gd name="f56" fmla="*/ f45 1 25"/>
                <a:gd name="f57" fmla="*/ f46 1 21"/>
                <a:gd name="f58" fmla="*/ f47 1 25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7"/>
                <a:gd name="f66" fmla="*/ f52 1 f36"/>
                <a:gd name="f67" fmla="*/ f53 1 f37"/>
                <a:gd name="f68" fmla="*/ f54 1 f36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8 1"/>
                <a:gd name="f80" fmla="*/ f66 f27 1"/>
                <a:gd name="f81" fmla="*/ f67 f28 1"/>
                <a:gd name="f82" fmla="*/ f68 f27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7" y="f79"/>
                </a:cxn>
                <a:cxn ang="f48">
                  <a:pos x="f80" y="f81"/>
                </a:cxn>
                <a:cxn ang="f48">
                  <a:pos x="f82" y="f81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21" h="25">
                  <a:moveTo>
                    <a:pt x="f8" y="f7"/>
                  </a:moveTo>
                  <a:cubicBezTo>
                    <a:pt x="f5" y="f9"/>
                    <a:pt x="f5" y="f10"/>
                    <a:pt x="f8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8"/>
                    <a:pt x="f18" y="f5"/>
                    <a:pt x="f19" y="f17"/>
                  </a:cubicBezTo>
                  <a:cubicBezTo>
                    <a:pt x="f20" y="f21"/>
                    <a:pt x="f6" y="f12"/>
                    <a:pt x="f20" y="f22"/>
                  </a:cubicBezTo>
                  <a:cubicBezTo>
                    <a:pt x="f13" y="f23"/>
                    <a:pt x="f23" y="f11"/>
                    <a:pt x="f24" y="f6"/>
                  </a:cubicBezTo>
                  <a:cubicBezTo>
                    <a:pt x="f17" y="f6"/>
                    <a:pt x="f21" y="f25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0">
              <a:extLst>
                <a:ext uri="{FF2B5EF4-FFF2-40B4-BE49-F238E27FC236}">
                  <a16:creationId xmlns:a16="http://schemas.microsoft.com/office/drawing/2014/main" id="{2CD7CF88-9398-597E-552A-17475268E51D}"/>
                </a:ext>
              </a:extLst>
            </p:cNvPr>
            <p:cNvSpPr/>
            <p:nvPr/>
          </p:nvSpPr>
          <p:spPr>
            <a:xfrm>
              <a:off x="3059116" y="2576514"/>
              <a:ext cx="44448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1"/>
                <a:gd name="f8" fmla="val 7"/>
                <a:gd name="f9" fmla="val 1"/>
                <a:gd name="f10" fmla="val 5"/>
                <a:gd name="f11" fmla="val 2"/>
                <a:gd name="f12" fmla="val 8"/>
                <a:gd name="f13" fmla="val 3"/>
                <a:gd name="f14" fmla="val 9"/>
                <a:gd name="f15" fmla="val 11"/>
                <a:gd name="f16" fmla="val 10"/>
                <a:gd name="f17" fmla="val 14"/>
                <a:gd name="f18" fmla="val 18"/>
                <a:gd name="f19" fmla="val 19"/>
                <a:gd name="f20" fmla="val 20"/>
                <a:gd name="f21" fmla="val 17"/>
                <a:gd name="f22" fmla="+- 0 0 -90"/>
                <a:gd name="f23" fmla="*/ f3 1 12"/>
                <a:gd name="f24" fmla="*/ f4 1 2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2"/>
                <a:gd name="f33" fmla="*/ f29 1 21"/>
                <a:gd name="f34" fmla="*/ 0 f30 1"/>
                <a:gd name="f35" fmla="*/ 7 f29 1"/>
                <a:gd name="f36" fmla="*/ 5 f30 1"/>
                <a:gd name="f37" fmla="*/ 1 f29 1"/>
                <a:gd name="f38" fmla="*/ 9 f30 1"/>
                <a:gd name="f39" fmla="*/ 5 f29 1"/>
                <a:gd name="f40" fmla="*/ 18 f29 1"/>
                <a:gd name="f41" fmla="*/ 21 f29 1"/>
                <a:gd name="f42" fmla="*/ 2 f30 1"/>
                <a:gd name="f43" fmla="*/ 17 f29 1"/>
                <a:gd name="f44" fmla="+- f31 0 f1"/>
                <a:gd name="f45" fmla="*/ f34 1 12"/>
                <a:gd name="f46" fmla="*/ f35 1 21"/>
                <a:gd name="f47" fmla="*/ f36 1 12"/>
                <a:gd name="f48" fmla="*/ f37 1 21"/>
                <a:gd name="f49" fmla="*/ f38 1 12"/>
                <a:gd name="f50" fmla="*/ f39 1 21"/>
                <a:gd name="f51" fmla="*/ f40 1 21"/>
                <a:gd name="f52" fmla="*/ f41 1 21"/>
                <a:gd name="f53" fmla="*/ f42 1 12"/>
                <a:gd name="f54" fmla="*/ f43 1 21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3"/>
                <a:gd name="f63" fmla="*/ f49 1 f32"/>
                <a:gd name="f64" fmla="*/ f50 1 f33"/>
                <a:gd name="f65" fmla="*/ f51 1 f33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4 1"/>
                <a:gd name="f77" fmla="*/ f63 f23 1"/>
                <a:gd name="f78" fmla="*/ f64 f24 1"/>
                <a:gd name="f79" fmla="*/ f65 f24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7" y="f78"/>
                </a:cxn>
                <a:cxn ang="f44">
                  <a:pos x="f77" y="f79"/>
                </a:cxn>
                <a:cxn ang="f44">
                  <a:pos x="f75" y="f80"/>
                </a:cxn>
                <a:cxn ang="f44">
                  <a:pos x="f81" y="f82"/>
                </a:cxn>
                <a:cxn ang="f44">
                  <a:pos x="f73" y="f74"/>
                </a:cxn>
              </a:cxnLst>
              <a:rect l="f69" t="f72" r="f70" b="f71"/>
              <a:pathLst>
                <a:path w="12" h="21">
                  <a:moveTo>
                    <a:pt x="f5" y="f8"/>
                  </a:moveTo>
                  <a:cubicBezTo>
                    <a:pt x="f9" y="f10"/>
                    <a:pt x="f11" y="f11"/>
                    <a:pt x="f10" y="f9"/>
                  </a:cubicBezTo>
                  <a:cubicBezTo>
                    <a:pt x="f12" y="f5"/>
                    <a:pt x="f12" y="f13"/>
                    <a:pt x="f14" y="f10"/>
                  </a:cubicBezTo>
                  <a:cubicBezTo>
                    <a:pt x="f15" y="f16"/>
                    <a:pt x="f6" y="f17"/>
                    <a:pt x="f14" y="f18"/>
                  </a:cubicBezTo>
                  <a:cubicBezTo>
                    <a:pt x="f12" y="f19"/>
                    <a:pt x="f8" y="f7"/>
                    <a:pt x="f10" y="f7"/>
                  </a:cubicBezTo>
                  <a:cubicBezTo>
                    <a:pt x="f13" y="f20"/>
                    <a:pt x="f13" y="f18"/>
                    <a:pt x="f11" y="f21"/>
                  </a:cubicBezTo>
                  <a:cubicBezTo>
                    <a:pt x="f9" y="f17"/>
                    <a:pt x="f11" y="f16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1">
              <a:extLst>
                <a:ext uri="{FF2B5EF4-FFF2-40B4-BE49-F238E27FC236}">
                  <a16:creationId xmlns:a16="http://schemas.microsoft.com/office/drawing/2014/main" id="{2570E3F8-BD2A-FF01-50F5-FBA5EC196494}"/>
                </a:ext>
              </a:extLst>
            </p:cNvPr>
            <p:cNvSpPr/>
            <p:nvPr/>
          </p:nvSpPr>
          <p:spPr>
            <a:xfrm>
              <a:off x="5602291" y="3227383"/>
              <a:ext cx="4604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5"/>
                <a:gd name="f9" fmla="val 3"/>
                <a:gd name="f10" fmla="val 4"/>
                <a:gd name="f11" fmla="val 1"/>
                <a:gd name="f12" fmla="val 2"/>
                <a:gd name="f13" fmla="val 10"/>
                <a:gd name="f14" fmla="val 11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5 f24 1"/>
                <a:gd name="f29" fmla="*/ 7 f23 1"/>
                <a:gd name="f30" fmla="*/ 0 f24 1"/>
                <a:gd name="f31" fmla="*/ 4 f23 1"/>
                <a:gd name="f32" fmla="*/ 7 f24 1"/>
                <a:gd name="f33" fmla="*/ 0 f23 1"/>
                <a:gd name="f34" fmla="*/ 11 f24 1"/>
                <a:gd name="f35" fmla="+- f25 0 f1"/>
                <a:gd name="f36" fmla="*/ f28 1 12"/>
                <a:gd name="f37" fmla="*/ f29 1 7"/>
                <a:gd name="f38" fmla="*/ f30 1 12"/>
                <a:gd name="f39" fmla="*/ f31 1 7"/>
                <a:gd name="f40" fmla="*/ f32 1 12"/>
                <a:gd name="f41" fmla="*/ f33 1 7"/>
                <a:gd name="f42" fmla="*/ f34 1 12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1"/>
                </a:cxn>
                <a:cxn ang="f35">
                  <a:pos x="f58" y="f59"/>
                </a:cxn>
              </a:cxnLst>
              <a:rect l="f54" t="f57" r="f55" b="f56"/>
              <a:pathLst>
                <a:path w="12" h="7">
                  <a:moveTo>
                    <a:pt x="f8" y="f7"/>
                  </a:moveTo>
                  <a:cubicBezTo>
                    <a:pt x="f9" y="f7"/>
                    <a:pt x="f5" y="f7"/>
                    <a:pt x="f5" y="f10"/>
                  </a:cubicBezTo>
                  <a:cubicBezTo>
                    <a:pt x="f11" y="f12"/>
                    <a:pt x="f10" y="f5"/>
                    <a:pt x="f7" y="f5"/>
                  </a:cubicBezTo>
                  <a:cubicBezTo>
                    <a:pt x="f13" y="f5"/>
                    <a:pt x="f6" y="f11"/>
                    <a:pt x="f14" y="f10"/>
                  </a:cubicBezTo>
                  <a:cubicBezTo>
                    <a:pt x="f14" y="f7"/>
                    <a:pt x="f15" y="f7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2">
              <a:extLst>
                <a:ext uri="{FF2B5EF4-FFF2-40B4-BE49-F238E27FC236}">
                  <a16:creationId xmlns:a16="http://schemas.microsoft.com/office/drawing/2014/main" id="{16313E21-4304-F2E3-DBDF-4CB52B41872C}"/>
                </a:ext>
              </a:extLst>
            </p:cNvPr>
            <p:cNvSpPr/>
            <p:nvPr/>
          </p:nvSpPr>
          <p:spPr>
            <a:xfrm>
              <a:off x="4484683" y="1501773"/>
              <a:ext cx="903290" cy="9207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0"/>
                <a:gd name="f7" fmla="val 245"/>
                <a:gd name="f8" fmla="val 90"/>
                <a:gd name="f9" fmla="val 198"/>
                <a:gd name="f10" fmla="val 191"/>
                <a:gd name="f11" fmla="val 91"/>
                <a:gd name="f12" fmla="val 184"/>
                <a:gd name="f13" fmla="val 93"/>
                <a:gd name="f14" fmla="val 176"/>
                <a:gd name="f15" fmla="val 94"/>
                <a:gd name="f16" fmla="val 174"/>
                <a:gd name="f17" fmla="val 95"/>
                <a:gd name="f18" fmla="val 172"/>
                <a:gd name="f19" fmla="val 170"/>
                <a:gd name="f20" fmla="val 92"/>
                <a:gd name="f21" fmla="val 167"/>
                <a:gd name="f22" fmla="val 165"/>
                <a:gd name="f23" fmla="val 96"/>
                <a:gd name="f24" fmla="val 162"/>
                <a:gd name="f25" fmla="val 98"/>
                <a:gd name="f26" fmla="val 160"/>
                <a:gd name="f27" fmla="val 99"/>
                <a:gd name="f28" fmla="val 157"/>
                <a:gd name="f29" fmla="val 97"/>
                <a:gd name="f30" fmla="val 154"/>
                <a:gd name="f31" fmla="val 152"/>
                <a:gd name="f32" fmla="val 155"/>
                <a:gd name="f33" fmla="val 85"/>
                <a:gd name="f34" fmla="val 79"/>
                <a:gd name="f35" fmla="val 161"/>
                <a:gd name="f36" fmla="val 74"/>
                <a:gd name="f37" fmla="val 70"/>
                <a:gd name="f38" fmla="val 64"/>
                <a:gd name="f39" fmla="val 169"/>
                <a:gd name="f40" fmla="val 59"/>
                <a:gd name="f41" fmla="val 171"/>
                <a:gd name="f42" fmla="val 49"/>
                <a:gd name="f43" fmla="val 177"/>
                <a:gd name="f44" fmla="val 40"/>
                <a:gd name="f45" fmla="val 31"/>
                <a:gd name="f46" fmla="val 168"/>
                <a:gd name="f47" fmla="val 27"/>
                <a:gd name="f48" fmla="val 23"/>
                <a:gd name="f49" fmla="val 166"/>
                <a:gd name="f50" fmla="val 19"/>
                <a:gd name="f51" fmla="val 7"/>
                <a:gd name="f52" fmla="val 3"/>
                <a:gd name="f53" fmla="val 1"/>
                <a:gd name="f54" fmla="val 141"/>
                <a:gd name="f55" fmla="val 131"/>
                <a:gd name="f56" fmla="val 121"/>
                <a:gd name="f57" fmla="val 112"/>
                <a:gd name="f58" fmla="val 18"/>
                <a:gd name="f59" fmla="val 30"/>
                <a:gd name="f60" fmla="val 88"/>
                <a:gd name="f61" fmla="val 44"/>
                <a:gd name="f62" fmla="val 83"/>
                <a:gd name="f63" fmla="val 58"/>
                <a:gd name="f64" fmla="val 86"/>
                <a:gd name="f65" fmla="val 72"/>
                <a:gd name="f66" fmla="val 75"/>
                <a:gd name="f67" fmla="val 76"/>
                <a:gd name="f68" fmla="val 82"/>
                <a:gd name="f69" fmla="val 68"/>
                <a:gd name="f70" fmla="val 73"/>
                <a:gd name="f71" fmla="val 61"/>
                <a:gd name="f72" fmla="val 67"/>
                <a:gd name="f73" fmla="val 50"/>
                <a:gd name="f74" fmla="val 66"/>
                <a:gd name="f75" fmla="val 38"/>
                <a:gd name="f76" fmla="val 69"/>
                <a:gd name="f77" fmla="val 25"/>
                <a:gd name="f78" fmla="val 77"/>
                <a:gd name="f79" fmla="val 15"/>
                <a:gd name="f80" fmla="val 12"/>
                <a:gd name="f81" fmla="val 80"/>
                <a:gd name="f82" fmla="val 10"/>
                <a:gd name="f83" fmla="val 9"/>
                <a:gd name="f84" fmla="val 2"/>
                <a:gd name="f85" fmla="val 111"/>
                <a:gd name="f86" fmla="val 126"/>
                <a:gd name="f87" fmla="val 135"/>
                <a:gd name="f88" fmla="val 139"/>
                <a:gd name="f89" fmla="val 144"/>
                <a:gd name="f90" fmla="val 153"/>
                <a:gd name="f91" fmla="val 43"/>
                <a:gd name="f92" fmla="val 150"/>
                <a:gd name="f93" fmla="val 57"/>
                <a:gd name="f94" fmla="val 148"/>
                <a:gd name="f95" fmla="val 65"/>
                <a:gd name="f96" fmla="val 145"/>
                <a:gd name="f97" fmla="val 84"/>
                <a:gd name="f98" fmla="val 87"/>
                <a:gd name="f99" fmla="val 159"/>
                <a:gd name="f100" fmla="val 71"/>
                <a:gd name="f101" fmla="val 187"/>
                <a:gd name="f102" fmla="val 203"/>
                <a:gd name="f103" fmla="val 211"/>
                <a:gd name="f104" fmla="val 220"/>
                <a:gd name="f105" fmla="val 226"/>
                <a:gd name="f106" fmla="val 81"/>
                <a:gd name="f107" fmla="val 236"/>
                <a:gd name="f108" fmla="val 104"/>
                <a:gd name="f109" fmla="val 238"/>
                <a:gd name="f110" fmla="val 118"/>
                <a:gd name="f111" fmla="val 237"/>
                <a:gd name="f112" fmla="val 124"/>
                <a:gd name="f113" fmla="val 130"/>
                <a:gd name="f114" fmla="val 235"/>
                <a:gd name="f115" fmla="val 137"/>
                <a:gd name="f116" fmla="val 231"/>
                <a:gd name="f117" fmla="val 149"/>
                <a:gd name="f118" fmla="val 209"/>
                <a:gd name="f119" fmla="val 156"/>
                <a:gd name="f120" fmla="val 195"/>
                <a:gd name="f121" fmla="val 158"/>
                <a:gd name="f122" fmla="val 164"/>
                <a:gd name="f123" fmla="val 163"/>
                <a:gd name="f124" fmla="val 173"/>
                <a:gd name="f125" fmla="val 181"/>
                <a:gd name="f126" fmla="val 194"/>
                <a:gd name="f127" fmla="val 200"/>
                <a:gd name="f128" fmla="val 175"/>
                <a:gd name="f129" fmla="val 206"/>
                <a:gd name="f130" fmla="val 212"/>
                <a:gd name="f131" fmla="val 217"/>
                <a:gd name="f132" fmla="val 221"/>
                <a:gd name="f133" fmla="val 224"/>
                <a:gd name="f134" fmla="val 143"/>
                <a:gd name="f135" fmla="val 243"/>
                <a:gd name="f136" fmla="val 128"/>
                <a:gd name="f137" fmla="val 244"/>
                <a:gd name="f138" fmla="val 242"/>
                <a:gd name="f139" fmla="val 105"/>
                <a:gd name="f140" fmla="val 100"/>
                <a:gd name="f141" fmla="val 229"/>
                <a:gd name="f142" fmla="val 223"/>
                <a:gd name="f143" fmla="val 215"/>
                <a:gd name="f144" fmla="val 89"/>
                <a:gd name="f145" fmla="val 207"/>
                <a:gd name="f146" fmla="+- 0 0 -90"/>
                <a:gd name="f147" fmla="*/ f3 1 240"/>
                <a:gd name="f148" fmla="*/ f4 1 245"/>
                <a:gd name="f149" fmla="val f5"/>
                <a:gd name="f150" fmla="val f6"/>
                <a:gd name="f151" fmla="val f7"/>
                <a:gd name="f152" fmla="*/ f146 f0 1"/>
                <a:gd name="f153" fmla="+- f151 0 f149"/>
                <a:gd name="f154" fmla="+- f150 0 f149"/>
                <a:gd name="f155" fmla="*/ f152 1 f2"/>
                <a:gd name="f156" fmla="*/ f154 1 240"/>
                <a:gd name="f157" fmla="*/ f153 1 245"/>
                <a:gd name="f158" fmla="*/ 90 f154 1"/>
                <a:gd name="f159" fmla="*/ 198 f153 1"/>
                <a:gd name="f160" fmla="*/ 93 f154 1"/>
                <a:gd name="f161" fmla="*/ 176 f153 1"/>
                <a:gd name="f162" fmla="*/ 94 f154 1"/>
                <a:gd name="f163" fmla="*/ 170 f153 1"/>
                <a:gd name="f164" fmla="*/ 96 f154 1"/>
                <a:gd name="f165" fmla="*/ 162 f153 1"/>
                <a:gd name="f166" fmla="*/ 97 f154 1"/>
                <a:gd name="f167" fmla="*/ 154 f153 1"/>
                <a:gd name="f168" fmla="*/ 155 f153 1"/>
                <a:gd name="f169" fmla="*/ 74 f154 1"/>
                <a:gd name="f170" fmla="*/ 165 f153 1"/>
                <a:gd name="f171" fmla="*/ 59 f154 1"/>
                <a:gd name="f172" fmla="*/ 171 f153 1"/>
                <a:gd name="f173" fmla="*/ 31 f154 1"/>
                <a:gd name="f174" fmla="*/ 168 f153 1"/>
                <a:gd name="f175" fmla="*/ 19 f154 1"/>
                <a:gd name="f176" fmla="*/ 1 f154 1"/>
                <a:gd name="f177" fmla="*/ 141 f153 1"/>
                <a:gd name="f178" fmla="*/ 3 f154 1"/>
                <a:gd name="f179" fmla="*/ 112 f153 1"/>
                <a:gd name="f180" fmla="*/ 30 f154 1"/>
                <a:gd name="f181" fmla="*/ 88 f153 1"/>
                <a:gd name="f182" fmla="*/ 72 f154 1"/>
                <a:gd name="f183" fmla="*/ 90 f153 1"/>
                <a:gd name="f184" fmla="*/ 76 f154 1"/>
                <a:gd name="f185" fmla="*/ 86 f153 1"/>
                <a:gd name="f186" fmla="*/ 75 f154 1"/>
                <a:gd name="f187" fmla="*/ 82 f153 1"/>
                <a:gd name="f188" fmla="*/ 67 f154 1"/>
                <a:gd name="f189" fmla="*/ 50 f153 1"/>
                <a:gd name="f190" fmla="*/ 77 f154 1"/>
                <a:gd name="f191" fmla="*/ 15 f153 1"/>
                <a:gd name="f192" fmla="*/ 83 f154 1"/>
                <a:gd name="f193" fmla="*/ 9 f153 1"/>
                <a:gd name="f194" fmla="*/ 126 f154 1"/>
                <a:gd name="f195" fmla="*/ 2 f153 1"/>
                <a:gd name="f196" fmla="*/ 144 f154 1"/>
                <a:gd name="f197" fmla="*/ 18 f153 1"/>
                <a:gd name="f198" fmla="*/ 150 f154 1"/>
                <a:gd name="f199" fmla="*/ 57 f153 1"/>
                <a:gd name="f200" fmla="*/ 145 f154 1"/>
                <a:gd name="f201" fmla="*/ 80 f153 1"/>
                <a:gd name="f202" fmla="*/ 159 f154 1"/>
                <a:gd name="f203" fmla="*/ 83 f153 1"/>
                <a:gd name="f204" fmla="*/ 203 f154 1"/>
                <a:gd name="f205" fmla="*/ 73 f153 1"/>
                <a:gd name="f206" fmla="*/ 226 f154 1"/>
                <a:gd name="f207" fmla="*/ 81 f153 1"/>
                <a:gd name="f208" fmla="*/ 238 f154 1"/>
                <a:gd name="f209" fmla="*/ 118 f153 1"/>
                <a:gd name="f210" fmla="*/ 235 f154 1"/>
                <a:gd name="f211" fmla="*/ 137 f153 1"/>
                <a:gd name="f212" fmla="*/ 209 f154 1"/>
                <a:gd name="f213" fmla="*/ 156 f153 1"/>
                <a:gd name="f214" fmla="*/ 166 f154 1"/>
                <a:gd name="f215" fmla="*/ 162 f154 1"/>
                <a:gd name="f216" fmla="*/ 163 f154 1"/>
                <a:gd name="f217" fmla="*/ 159 f153 1"/>
                <a:gd name="f218" fmla="*/ 174 f154 1"/>
                <a:gd name="f219" fmla="*/ 194 f153 1"/>
                <a:gd name="f220" fmla="*/ 212 f153 1"/>
                <a:gd name="f221" fmla="*/ 168 f154 1"/>
                <a:gd name="f222" fmla="*/ 224 f153 1"/>
                <a:gd name="f223" fmla="*/ 128 f154 1"/>
                <a:gd name="f224" fmla="*/ 244 f153 1"/>
                <a:gd name="f225" fmla="*/ 105 f154 1"/>
                <a:gd name="f226" fmla="*/ 238 f153 1"/>
                <a:gd name="f227" fmla="*/ 223 f153 1"/>
                <a:gd name="f228" fmla="+- f155 0 f1"/>
                <a:gd name="f229" fmla="*/ f158 1 240"/>
                <a:gd name="f230" fmla="*/ f159 1 245"/>
                <a:gd name="f231" fmla="*/ f160 1 240"/>
                <a:gd name="f232" fmla="*/ f161 1 245"/>
                <a:gd name="f233" fmla="*/ f162 1 240"/>
                <a:gd name="f234" fmla="*/ f163 1 245"/>
                <a:gd name="f235" fmla="*/ f164 1 240"/>
                <a:gd name="f236" fmla="*/ f165 1 245"/>
                <a:gd name="f237" fmla="*/ f166 1 240"/>
                <a:gd name="f238" fmla="*/ f167 1 245"/>
                <a:gd name="f239" fmla="*/ f168 1 245"/>
                <a:gd name="f240" fmla="*/ f169 1 240"/>
                <a:gd name="f241" fmla="*/ f170 1 245"/>
                <a:gd name="f242" fmla="*/ f171 1 240"/>
                <a:gd name="f243" fmla="*/ f172 1 245"/>
                <a:gd name="f244" fmla="*/ f173 1 240"/>
                <a:gd name="f245" fmla="*/ f174 1 245"/>
                <a:gd name="f246" fmla="*/ f175 1 240"/>
                <a:gd name="f247" fmla="*/ f176 1 240"/>
                <a:gd name="f248" fmla="*/ f177 1 245"/>
                <a:gd name="f249" fmla="*/ f178 1 240"/>
                <a:gd name="f250" fmla="*/ f179 1 245"/>
                <a:gd name="f251" fmla="*/ f180 1 240"/>
                <a:gd name="f252" fmla="*/ f181 1 245"/>
                <a:gd name="f253" fmla="*/ f182 1 240"/>
                <a:gd name="f254" fmla="*/ f183 1 245"/>
                <a:gd name="f255" fmla="*/ f184 1 240"/>
                <a:gd name="f256" fmla="*/ f185 1 245"/>
                <a:gd name="f257" fmla="*/ f186 1 240"/>
                <a:gd name="f258" fmla="*/ f187 1 245"/>
                <a:gd name="f259" fmla="*/ f188 1 240"/>
                <a:gd name="f260" fmla="*/ f189 1 245"/>
                <a:gd name="f261" fmla="*/ f190 1 240"/>
                <a:gd name="f262" fmla="*/ f191 1 245"/>
                <a:gd name="f263" fmla="*/ f192 1 240"/>
                <a:gd name="f264" fmla="*/ f193 1 245"/>
                <a:gd name="f265" fmla="*/ f194 1 240"/>
                <a:gd name="f266" fmla="*/ f195 1 245"/>
                <a:gd name="f267" fmla="*/ f196 1 240"/>
                <a:gd name="f268" fmla="*/ f197 1 245"/>
                <a:gd name="f269" fmla="*/ f198 1 240"/>
                <a:gd name="f270" fmla="*/ f199 1 245"/>
                <a:gd name="f271" fmla="*/ f200 1 240"/>
                <a:gd name="f272" fmla="*/ f201 1 245"/>
                <a:gd name="f273" fmla="*/ f202 1 240"/>
                <a:gd name="f274" fmla="*/ f203 1 245"/>
                <a:gd name="f275" fmla="*/ f204 1 240"/>
                <a:gd name="f276" fmla="*/ f205 1 245"/>
                <a:gd name="f277" fmla="*/ f206 1 240"/>
                <a:gd name="f278" fmla="*/ f207 1 245"/>
                <a:gd name="f279" fmla="*/ f208 1 240"/>
                <a:gd name="f280" fmla="*/ f209 1 245"/>
                <a:gd name="f281" fmla="*/ f210 1 240"/>
                <a:gd name="f282" fmla="*/ f211 1 245"/>
                <a:gd name="f283" fmla="*/ f212 1 240"/>
                <a:gd name="f284" fmla="*/ f213 1 245"/>
                <a:gd name="f285" fmla="*/ f214 1 240"/>
                <a:gd name="f286" fmla="*/ f215 1 240"/>
                <a:gd name="f287" fmla="*/ f216 1 240"/>
                <a:gd name="f288" fmla="*/ f217 1 245"/>
                <a:gd name="f289" fmla="*/ f218 1 240"/>
                <a:gd name="f290" fmla="*/ f219 1 245"/>
                <a:gd name="f291" fmla="*/ f220 1 245"/>
                <a:gd name="f292" fmla="*/ f221 1 240"/>
                <a:gd name="f293" fmla="*/ f222 1 245"/>
                <a:gd name="f294" fmla="*/ f223 1 240"/>
                <a:gd name="f295" fmla="*/ f224 1 245"/>
                <a:gd name="f296" fmla="*/ f225 1 240"/>
                <a:gd name="f297" fmla="*/ f226 1 245"/>
                <a:gd name="f298" fmla="*/ f227 1 245"/>
                <a:gd name="f299" fmla="*/ 0 1 f156"/>
                <a:gd name="f300" fmla="*/ f150 1 f156"/>
                <a:gd name="f301" fmla="*/ 0 1 f157"/>
                <a:gd name="f302" fmla="*/ f151 1 f157"/>
                <a:gd name="f303" fmla="*/ f229 1 f156"/>
                <a:gd name="f304" fmla="*/ f230 1 f157"/>
                <a:gd name="f305" fmla="*/ f231 1 f156"/>
                <a:gd name="f306" fmla="*/ f232 1 f157"/>
                <a:gd name="f307" fmla="*/ f233 1 f156"/>
                <a:gd name="f308" fmla="*/ f234 1 f157"/>
                <a:gd name="f309" fmla="*/ f235 1 f156"/>
                <a:gd name="f310" fmla="*/ f236 1 f157"/>
                <a:gd name="f311" fmla="*/ f237 1 f156"/>
                <a:gd name="f312" fmla="*/ f238 1 f157"/>
                <a:gd name="f313" fmla="*/ f239 1 f157"/>
                <a:gd name="f314" fmla="*/ f240 1 f156"/>
                <a:gd name="f315" fmla="*/ f241 1 f157"/>
                <a:gd name="f316" fmla="*/ f242 1 f156"/>
                <a:gd name="f317" fmla="*/ f243 1 f157"/>
                <a:gd name="f318" fmla="*/ f244 1 f156"/>
                <a:gd name="f319" fmla="*/ f245 1 f157"/>
                <a:gd name="f320" fmla="*/ f246 1 f156"/>
                <a:gd name="f321" fmla="*/ f247 1 f156"/>
                <a:gd name="f322" fmla="*/ f248 1 f157"/>
                <a:gd name="f323" fmla="*/ f249 1 f156"/>
                <a:gd name="f324" fmla="*/ f250 1 f157"/>
                <a:gd name="f325" fmla="*/ f251 1 f156"/>
                <a:gd name="f326" fmla="*/ f252 1 f157"/>
                <a:gd name="f327" fmla="*/ f253 1 f156"/>
                <a:gd name="f328" fmla="*/ f254 1 f157"/>
                <a:gd name="f329" fmla="*/ f255 1 f156"/>
                <a:gd name="f330" fmla="*/ f256 1 f157"/>
                <a:gd name="f331" fmla="*/ f257 1 f156"/>
                <a:gd name="f332" fmla="*/ f258 1 f157"/>
                <a:gd name="f333" fmla="*/ f259 1 f156"/>
                <a:gd name="f334" fmla="*/ f260 1 f157"/>
                <a:gd name="f335" fmla="*/ f261 1 f156"/>
                <a:gd name="f336" fmla="*/ f262 1 f157"/>
                <a:gd name="f337" fmla="*/ f263 1 f156"/>
                <a:gd name="f338" fmla="*/ f264 1 f157"/>
                <a:gd name="f339" fmla="*/ f265 1 f156"/>
                <a:gd name="f340" fmla="*/ f266 1 f157"/>
                <a:gd name="f341" fmla="*/ f267 1 f156"/>
                <a:gd name="f342" fmla="*/ f268 1 f157"/>
                <a:gd name="f343" fmla="*/ f269 1 f156"/>
                <a:gd name="f344" fmla="*/ f270 1 f157"/>
                <a:gd name="f345" fmla="*/ f271 1 f156"/>
                <a:gd name="f346" fmla="*/ f272 1 f157"/>
                <a:gd name="f347" fmla="*/ f273 1 f156"/>
                <a:gd name="f348" fmla="*/ f274 1 f157"/>
                <a:gd name="f349" fmla="*/ f275 1 f156"/>
                <a:gd name="f350" fmla="*/ f276 1 f157"/>
                <a:gd name="f351" fmla="*/ f277 1 f156"/>
                <a:gd name="f352" fmla="*/ f278 1 f157"/>
                <a:gd name="f353" fmla="*/ f279 1 f156"/>
                <a:gd name="f354" fmla="*/ f280 1 f157"/>
                <a:gd name="f355" fmla="*/ f281 1 f156"/>
                <a:gd name="f356" fmla="*/ f282 1 f157"/>
                <a:gd name="f357" fmla="*/ f283 1 f156"/>
                <a:gd name="f358" fmla="*/ f284 1 f157"/>
                <a:gd name="f359" fmla="*/ f285 1 f156"/>
                <a:gd name="f360" fmla="*/ f286 1 f156"/>
                <a:gd name="f361" fmla="*/ f287 1 f156"/>
                <a:gd name="f362" fmla="*/ f288 1 f157"/>
                <a:gd name="f363" fmla="*/ f289 1 f156"/>
                <a:gd name="f364" fmla="*/ f290 1 f157"/>
                <a:gd name="f365" fmla="*/ f291 1 f157"/>
                <a:gd name="f366" fmla="*/ f292 1 f156"/>
                <a:gd name="f367" fmla="*/ f293 1 f157"/>
                <a:gd name="f368" fmla="*/ f294 1 f156"/>
                <a:gd name="f369" fmla="*/ f295 1 f157"/>
                <a:gd name="f370" fmla="*/ f296 1 f156"/>
                <a:gd name="f371" fmla="*/ f297 1 f157"/>
                <a:gd name="f372" fmla="*/ f298 1 f157"/>
                <a:gd name="f373" fmla="*/ f299 f147 1"/>
                <a:gd name="f374" fmla="*/ f300 f147 1"/>
                <a:gd name="f375" fmla="*/ f302 f148 1"/>
                <a:gd name="f376" fmla="*/ f301 f148 1"/>
                <a:gd name="f377" fmla="*/ f303 f147 1"/>
                <a:gd name="f378" fmla="*/ f304 f148 1"/>
                <a:gd name="f379" fmla="*/ f305 f147 1"/>
                <a:gd name="f380" fmla="*/ f306 f148 1"/>
                <a:gd name="f381" fmla="*/ f307 f147 1"/>
                <a:gd name="f382" fmla="*/ f308 f148 1"/>
                <a:gd name="f383" fmla="*/ f309 f147 1"/>
                <a:gd name="f384" fmla="*/ f310 f148 1"/>
                <a:gd name="f385" fmla="*/ f311 f147 1"/>
                <a:gd name="f386" fmla="*/ f312 f148 1"/>
                <a:gd name="f387" fmla="*/ f313 f148 1"/>
                <a:gd name="f388" fmla="*/ f314 f147 1"/>
                <a:gd name="f389" fmla="*/ f315 f148 1"/>
                <a:gd name="f390" fmla="*/ f316 f147 1"/>
                <a:gd name="f391" fmla="*/ f317 f148 1"/>
                <a:gd name="f392" fmla="*/ f318 f147 1"/>
                <a:gd name="f393" fmla="*/ f319 f148 1"/>
                <a:gd name="f394" fmla="*/ f320 f147 1"/>
                <a:gd name="f395" fmla="*/ f321 f147 1"/>
                <a:gd name="f396" fmla="*/ f322 f148 1"/>
                <a:gd name="f397" fmla="*/ f323 f147 1"/>
                <a:gd name="f398" fmla="*/ f324 f148 1"/>
                <a:gd name="f399" fmla="*/ f325 f147 1"/>
                <a:gd name="f400" fmla="*/ f326 f148 1"/>
                <a:gd name="f401" fmla="*/ f327 f147 1"/>
                <a:gd name="f402" fmla="*/ f328 f148 1"/>
                <a:gd name="f403" fmla="*/ f329 f147 1"/>
                <a:gd name="f404" fmla="*/ f330 f148 1"/>
                <a:gd name="f405" fmla="*/ f331 f147 1"/>
                <a:gd name="f406" fmla="*/ f332 f148 1"/>
                <a:gd name="f407" fmla="*/ f333 f147 1"/>
                <a:gd name="f408" fmla="*/ f334 f148 1"/>
                <a:gd name="f409" fmla="*/ f335 f147 1"/>
                <a:gd name="f410" fmla="*/ f336 f148 1"/>
                <a:gd name="f411" fmla="*/ f337 f147 1"/>
                <a:gd name="f412" fmla="*/ f338 f148 1"/>
                <a:gd name="f413" fmla="*/ f339 f147 1"/>
                <a:gd name="f414" fmla="*/ f340 f148 1"/>
                <a:gd name="f415" fmla="*/ f341 f147 1"/>
                <a:gd name="f416" fmla="*/ f342 f148 1"/>
                <a:gd name="f417" fmla="*/ f343 f147 1"/>
                <a:gd name="f418" fmla="*/ f344 f148 1"/>
                <a:gd name="f419" fmla="*/ f345 f147 1"/>
                <a:gd name="f420" fmla="*/ f346 f148 1"/>
                <a:gd name="f421" fmla="*/ f347 f147 1"/>
                <a:gd name="f422" fmla="*/ f348 f148 1"/>
                <a:gd name="f423" fmla="*/ f349 f147 1"/>
                <a:gd name="f424" fmla="*/ f350 f148 1"/>
                <a:gd name="f425" fmla="*/ f351 f147 1"/>
                <a:gd name="f426" fmla="*/ f352 f148 1"/>
                <a:gd name="f427" fmla="*/ f353 f147 1"/>
                <a:gd name="f428" fmla="*/ f354 f148 1"/>
                <a:gd name="f429" fmla="*/ f355 f147 1"/>
                <a:gd name="f430" fmla="*/ f356 f148 1"/>
                <a:gd name="f431" fmla="*/ f357 f147 1"/>
                <a:gd name="f432" fmla="*/ f358 f148 1"/>
                <a:gd name="f433" fmla="*/ f359 f147 1"/>
                <a:gd name="f434" fmla="*/ f360 f147 1"/>
                <a:gd name="f435" fmla="*/ f361 f147 1"/>
                <a:gd name="f436" fmla="*/ f362 f148 1"/>
                <a:gd name="f437" fmla="*/ f363 f147 1"/>
                <a:gd name="f438" fmla="*/ f364 f148 1"/>
                <a:gd name="f439" fmla="*/ f365 f148 1"/>
                <a:gd name="f440" fmla="*/ f366 f147 1"/>
                <a:gd name="f441" fmla="*/ f367 f148 1"/>
                <a:gd name="f442" fmla="*/ f368 f147 1"/>
                <a:gd name="f443" fmla="*/ f369 f148 1"/>
                <a:gd name="f444" fmla="*/ f370 f147 1"/>
                <a:gd name="f445" fmla="*/ f371 f148 1"/>
                <a:gd name="f446" fmla="*/ f372 f1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8">
                  <a:pos x="f377" y="f378"/>
                </a:cxn>
                <a:cxn ang="f228">
                  <a:pos x="f379" y="f380"/>
                </a:cxn>
                <a:cxn ang="f228">
                  <a:pos x="f381" y="f382"/>
                </a:cxn>
                <a:cxn ang="f228">
                  <a:pos x="f383" y="f384"/>
                </a:cxn>
                <a:cxn ang="f228">
                  <a:pos x="f385" y="f386"/>
                </a:cxn>
                <a:cxn ang="f228">
                  <a:pos x="f377" y="f387"/>
                </a:cxn>
                <a:cxn ang="f228">
                  <a:pos x="f388" y="f389"/>
                </a:cxn>
                <a:cxn ang="f228">
                  <a:pos x="f390" y="f391"/>
                </a:cxn>
                <a:cxn ang="f228">
                  <a:pos x="f392" y="f393"/>
                </a:cxn>
                <a:cxn ang="f228">
                  <a:pos x="f394" y="f389"/>
                </a:cxn>
                <a:cxn ang="f228">
                  <a:pos x="f395" y="f396"/>
                </a:cxn>
                <a:cxn ang="f228">
                  <a:pos x="f397" y="f398"/>
                </a:cxn>
                <a:cxn ang="f228">
                  <a:pos x="f399" y="f400"/>
                </a:cxn>
                <a:cxn ang="f228">
                  <a:pos x="f401" y="f402"/>
                </a:cxn>
                <a:cxn ang="f228">
                  <a:pos x="f403" y="f404"/>
                </a:cxn>
                <a:cxn ang="f228">
                  <a:pos x="f405" y="f406"/>
                </a:cxn>
                <a:cxn ang="f228">
                  <a:pos x="f407" y="f408"/>
                </a:cxn>
                <a:cxn ang="f228">
                  <a:pos x="f409" y="f410"/>
                </a:cxn>
                <a:cxn ang="f228">
                  <a:pos x="f411" y="f412"/>
                </a:cxn>
                <a:cxn ang="f228">
                  <a:pos x="f413" y="f414"/>
                </a:cxn>
                <a:cxn ang="f228">
                  <a:pos x="f415" y="f416"/>
                </a:cxn>
                <a:cxn ang="f228">
                  <a:pos x="f417" y="f418"/>
                </a:cxn>
                <a:cxn ang="f228">
                  <a:pos x="f419" y="f420"/>
                </a:cxn>
                <a:cxn ang="f228">
                  <a:pos x="f417" y="f404"/>
                </a:cxn>
                <a:cxn ang="f228">
                  <a:pos x="f421" y="f422"/>
                </a:cxn>
                <a:cxn ang="f228">
                  <a:pos x="f423" y="f424"/>
                </a:cxn>
                <a:cxn ang="f228">
                  <a:pos x="f425" y="f426"/>
                </a:cxn>
                <a:cxn ang="f228">
                  <a:pos x="f427" y="f428"/>
                </a:cxn>
                <a:cxn ang="f228">
                  <a:pos x="f429" y="f430"/>
                </a:cxn>
                <a:cxn ang="f228">
                  <a:pos x="f431" y="f432"/>
                </a:cxn>
                <a:cxn ang="f228">
                  <a:pos x="f433" y="f386"/>
                </a:cxn>
                <a:cxn ang="f228">
                  <a:pos x="f434" y="f387"/>
                </a:cxn>
                <a:cxn ang="f228">
                  <a:pos x="f435" y="f436"/>
                </a:cxn>
                <a:cxn ang="f228">
                  <a:pos x="f437" y="f438"/>
                </a:cxn>
                <a:cxn ang="f228">
                  <a:pos x="f437" y="f439"/>
                </a:cxn>
                <a:cxn ang="f228">
                  <a:pos x="f440" y="f441"/>
                </a:cxn>
                <a:cxn ang="f228">
                  <a:pos x="f442" y="f443"/>
                </a:cxn>
                <a:cxn ang="f228">
                  <a:pos x="f444" y="f445"/>
                </a:cxn>
                <a:cxn ang="f228">
                  <a:pos x="f381" y="f446"/>
                </a:cxn>
                <a:cxn ang="f228">
                  <a:pos x="f377" y="f378"/>
                </a:cxn>
              </a:cxnLst>
              <a:rect l="f373" t="f376" r="f374" b="f375"/>
              <a:pathLst>
                <a:path w="240" h="245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5" y="f19"/>
                  </a:cubicBezTo>
                  <a:cubicBezTo>
                    <a:pt x="f20" y="f21"/>
                    <a:pt x="f13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15" y="f31"/>
                    <a:pt x="f11" y="f30"/>
                    <a:pt x="f8" y="f32"/>
                  </a:cubicBezTo>
                  <a:cubicBezTo>
                    <a:pt x="f33" y="f26"/>
                    <a:pt x="f34" y="f35"/>
                    <a:pt x="f36" y="f22"/>
                  </a:cubicBezTo>
                  <a:cubicBezTo>
                    <a:pt x="f37" y="f19"/>
                    <a:pt x="f38" y="f39"/>
                    <a:pt x="f40" y="f41"/>
                  </a:cubicBezTo>
                  <a:cubicBezTo>
                    <a:pt x="f42" y="f43"/>
                    <a:pt x="f44" y="f19"/>
                    <a:pt x="f45" y="f46"/>
                  </a:cubicBezTo>
                  <a:cubicBezTo>
                    <a:pt x="f47" y="f21"/>
                    <a:pt x="f48" y="f49"/>
                    <a:pt x="f50" y="f22"/>
                  </a:cubicBezTo>
                  <a:cubicBezTo>
                    <a:pt x="f51" y="f35"/>
                    <a:pt x="f52" y="f31"/>
                    <a:pt x="f53" y="f54"/>
                  </a:cubicBezTo>
                  <a:cubicBezTo>
                    <a:pt x="f5" y="f55"/>
                    <a:pt x="f5" y="f56"/>
                    <a:pt x="f52" y="f57"/>
                  </a:cubicBezTo>
                  <a:cubicBezTo>
                    <a:pt x="f51" y="f27"/>
                    <a:pt x="f58" y="f20"/>
                    <a:pt x="f59" y="f60"/>
                  </a:cubicBezTo>
                  <a:cubicBezTo>
                    <a:pt x="f61" y="f62"/>
                    <a:pt x="f63" y="f64"/>
                    <a:pt x="f65" y="f8"/>
                  </a:cubicBezTo>
                  <a:cubicBezTo>
                    <a:pt x="f66" y="f11"/>
                    <a:pt x="f67" y="f8"/>
                    <a:pt x="f67" y="f64"/>
                  </a:cubicBezTo>
                  <a:cubicBezTo>
                    <a:pt x="f67" y="f33"/>
                    <a:pt x="f67" y="f62"/>
                    <a:pt x="f66" y="f68"/>
                  </a:cubicBezTo>
                  <a:cubicBezTo>
                    <a:pt x="f69" y="f70"/>
                    <a:pt x="f69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4" y="f80"/>
                    <a:pt x="f81" y="f82"/>
                    <a:pt x="f62" y="f83"/>
                  </a:cubicBezTo>
                  <a:cubicBezTo>
                    <a:pt x="f29" y="f84"/>
                    <a:pt x="f85" y="f5"/>
                    <a:pt x="f86" y="f84"/>
                  </a:cubicBezTo>
                  <a:cubicBezTo>
                    <a:pt x="f87" y="f52"/>
                    <a:pt x="f88" y="f80"/>
                    <a:pt x="f89" y="f58"/>
                  </a:cubicBezTo>
                  <a:cubicBezTo>
                    <a:pt x="f31" y="f59"/>
                    <a:pt x="f90" y="f91"/>
                    <a:pt x="f92" y="f93"/>
                  </a:cubicBezTo>
                  <a:cubicBezTo>
                    <a:pt x="f94" y="f95"/>
                    <a:pt x="f94" y="f70"/>
                    <a:pt x="f96" y="f81"/>
                  </a:cubicBezTo>
                  <a:cubicBezTo>
                    <a:pt x="f89" y="f97"/>
                    <a:pt x="f96" y="f64"/>
                    <a:pt x="f92" y="f64"/>
                  </a:cubicBezTo>
                  <a:cubicBezTo>
                    <a:pt x="f90" y="f98"/>
                    <a:pt x="f28" y="f64"/>
                    <a:pt x="f99" y="f62"/>
                  </a:cubicBezTo>
                  <a:cubicBezTo>
                    <a:pt x="f18" y="f100"/>
                    <a:pt x="f101" y="f100"/>
                    <a:pt x="f102" y="f70"/>
                  </a:cubicBezTo>
                  <a:cubicBezTo>
                    <a:pt x="f103" y="f36"/>
                    <a:pt x="f104" y="f66"/>
                    <a:pt x="f105" y="f106"/>
                  </a:cubicBezTo>
                  <a:cubicBezTo>
                    <a:pt x="f107" y="f11"/>
                    <a:pt x="f6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116" y="f117"/>
                    <a:pt x="f104" y="f30"/>
                    <a:pt x="f118" y="f119"/>
                  </a:cubicBezTo>
                  <a:cubicBezTo>
                    <a:pt x="f120" y="f121"/>
                    <a:pt x="f2" y="f121"/>
                    <a:pt x="f49" y="f30"/>
                  </a:cubicBezTo>
                  <a:cubicBezTo>
                    <a:pt x="f122" y="f30"/>
                    <a:pt x="f123" y="f90"/>
                    <a:pt x="f24" y="f32"/>
                  </a:cubicBezTo>
                  <a:cubicBezTo>
                    <a:pt x="f35" y="f28"/>
                    <a:pt x="f24" y="f121"/>
                    <a:pt x="f123" y="f99"/>
                  </a:cubicBezTo>
                  <a:cubicBezTo>
                    <a:pt x="f41" y="f39"/>
                    <a:pt x="f124" y="f125"/>
                    <a:pt x="f16" y="f126"/>
                  </a:cubicBezTo>
                  <a:cubicBezTo>
                    <a:pt x="f16" y="f127"/>
                    <a:pt x="f128" y="f129"/>
                    <a:pt x="f16" y="f130"/>
                  </a:cubicBezTo>
                  <a:cubicBezTo>
                    <a:pt x="f124" y="f131"/>
                    <a:pt x="f18" y="f132"/>
                    <a:pt x="f46" y="f133"/>
                  </a:cubicBezTo>
                  <a:cubicBezTo>
                    <a:pt x="f121" y="f107"/>
                    <a:pt x="f134" y="f135"/>
                    <a:pt x="f136" y="f137"/>
                  </a:cubicBezTo>
                  <a:cubicBezTo>
                    <a:pt x="f56" y="f7"/>
                    <a:pt x="f57" y="f138"/>
                    <a:pt x="f139" y="f109"/>
                  </a:cubicBezTo>
                  <a:cubicBezTo>
                    <a:pt x="f140" y="f114"/>
                    <a:pt x="f23" y="f141"/>
                    <a:pt x="f15" y="f142"/>
                  </a:cubicBezTo>
                  <a:cubicBezTo>
                    <a:pt x="f20" y="f143"/>
                    <a:pt x="f144" y="f145"/>
                    <a:pt x="f8" y="f9"/>
                  </a:cubicBezTo>
                  <a:close/>
                </a:path>
              </a:pathLst>
            </a:custGeom>
            <a:solidFill>
              <a:srgbClr val="F9CC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10D2D56D-9144-D183-6FED-A8E57DC9F450}"/>
                </a:ext>
              </a:extLst>
            </p:cNvPr>
            <p:cNvSpPr/>
            <p:nvPr/>
          </p:nvSpPr>
          <p:spPr>
            <a:xfrm>
              <a:off x="3509960" y="1539877"/>
              <a:ext cx="1171575" cy="3000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1"/>
                <a:gd name="f7" fmla="val 80"/>
                <a:gd name="f8" fmla="val 306"/>
                <a:gd name="f9" fmla="val 36"/>
                <a:gd name="f10" fmla="val 40"/>
                <a:gd name="f11" fmla="val 46"/>
                <a:gd name="f12" fmla="val 308"/>
                <a:gd name="f13" fmla="val 51"/>
                <a:gd name="f14" fmla="val 59"/>
                <a:gd name="f15" fmla="val 305"/>
                <a:gd name="f16" fmla="val 66"/>
                <a:gd name="f17" fmla="val 297"/>
                <a:gd name="f18" fmla="val 67"/>
                <a:gd name="f19" fmla="val 294"/>
                <a:gd name="f20" fmla="val 65"/>
                <a:gd name="f21" fmla="val 293"/>
                <a:gd name="f22" fmla="val 63"/>
                <a:gd name="f23" fmla="val 292"/>
                <a:gd name="f24" fmla="val 57"/>
                <a:gd name="f25" fmla="val 287"/>
                <a:gd name="f26" fmla="val 53"/>
                <a:gd name="f27" fmla="val 281"/>
                <a:gd name="f28" fmla="val 270"/>
                <a:gd name="f29" fmla="val 52"/>
                <a:gd name="f30" fmla="val 260"/>
                <a:gd name="f31" fmla="val 50"/>
                <a:gd name="f32" fmla="val 249"/>
                <a:gd name="f33" fmla="val 48"/>
                <a:gd name="f34" fmla="val 239"/>
                <a:gd name="f35" fmla="val 47"/>
                <a:gd name="f36" fmla="val 230"/>
                <a:gd name="f37" fmla="val 220"/>
                <a:gd name="f38" fmla="val 43"/>
                <a:gd name="f39" fmla="val 213"/>
                <a:gd name="f40" fmla="val 41"/>
                <a:gd name="f41" fmla="val 204"/>
                <a:gd name="f42" fmla="val 45"/>
                <a:gd name="f43" fmla="val 197"/>
                <a:gd name="f44" fmla="val 178"/>
                <a:gd name="f45" fmla="val 38"/>
                <a:gd name="f46" fmla="val 158"/>
                <a:gd name="f47" fmla="val 139"/>
                <a:gd name="f48" fmla="val 129"/>
                <a:gd name="f49" fmla="val 118"/>
                <a:gd name="f50" fmla="val 42"/>
                <a:gd name="f51" fmla="val 108"/>
                <a:gd name="f52" fmla="val 105"/>
                <a:gd name="f53" fmla="val 102"/>
                <a:gd name="f54" fmla="val 100"/>
                <a:gd name="f55" fmla="val 98"/>
                <a:gd name="f56" fmla="val 94"/>
                <a:gd name="f57" fmla="val 90"/>
                <a:gd name="f58" fmla="val 49"/>
                <a:gd name="f59" fmla="val 85"/>
                <a:gd name="f60" fmla="val 81"/>
                <a:gd name="f61" fmla="val 76"/>
                <a:gd name="f62" fmla="val 54"/>
                <a:gd name="f63" fmla="val 60"/>
                <a:gd name="f64" fmla="val 62"/>
                <a:gd name="f65" fmla="val 39"/>
                <a:gd name="f66" fmla="val 35"/>
                <a:gd name="f67" fmla="val 32"/>
                <a:gd name="f68" fmla="val 61"/>
                <a:gd name="f69" fmla="val 30"/>
                <a:gd name="f70" fmla="val 28"/>
                <a:gd name="f71" fmla="val 18"/>
                <a:gd name="f72" fmla="val 14"/>
                <a:gd name="f73" fmla="val 74"/>
                <a:gd name="f74" fmla="val 6"/>
                <a:gd name="f75" fmla="val 78"/>
                <a:gd name="f76" fmla="val 1"/>
                <a:gd name="f77" fmla="val 77"/>
                <a:gd name="f78" fmla="val 73"/>
                <a:gd name="f79" fmla="val 69"/>
                <a:gd name="f80" fmla="val 2"/>
                <a:gd name="f81" fmla="val 64"/>
                <a:gd name="f82" fmla="val 9"/>
                <a:gd name="f83" fmla="val 12"/>
                <a:gd name="f84" fmla="val 15"/>
                <a:gd name="f85" fmla="val 58"/>
                <a:gd name="f86" fmla="val 26"/>
                <a:gd name="f87" fmla="val 31"/>
                <a:gd name="f88" fmla="val 37"/>
                <a:gd name="f89" fmla="val 44"/>
                <a:gd name="f90" fmla="val 19"/>
                <a:gd name="f91" fmla="val 95"/>
                <a:gd name="f92" fmla="val 104"/>
                <a:gd name="f93" fmla="val 114"/>
                <a:gd name="f94" fmla="val 115"/>
                <a:gd name="f95" fmla="val 116"/>
                <a:gd name="f96" fmla="val 13"/>
                <a:gd name="f97" fmla="val 117"/>
                <a:gd name="f98" fmla="val 127"/>
                <a:gd name="f99" fmla="val 4"/>
                <a:gd name="f100" fmla="val 140"/>
                <a:gd name="f101" fmla="val 151"/>
                <a:gd name="f102" fmla="val 3"/>
                <a:gd name="f103" fmla="val 156"/>
                <a:gd name="f104" fmla="val 162"/>
                <a:gd name="f105" fmla="val 168"/>
                <a:gd name="f106" fmla="val 173"/>
                <a:gd name="f107" fmla="val 5"/>
                <a:gd name="f108" fmla="val 182"/>
                <a:gd name="f109" fmla="val 188"/>
                <a:gd name="f110" fmla="val 193"/>
                <a:gd name="f111" fmla="val 198"/>
                <a:gd name="f112" fmla="val 205"/>
                <a:gd name="f113" fmla="val 212"/>
                <a:gd name="f114" fmla="val 219"/>
                <a:gd name="f115" fmla="val 221"/>
                <a:gd name="f116" fmla="val 223"/>
                <a:gd name="f117" fmla="val 225"/>
                <a:gd name="f118" fmla="val 244"/>
                <a:gd name="f119" fmla="val 11"/>
                <a:gd name="f120" fmla="val 265"/>
                <a:gd name="f121" fmla="val 10"/>
                <a:gd name="f122" fmla="val 284"/>
                <a:gd name="f123" fmla="val 16"/>
                <a:gd name="f124" fmla="val 288"/>
                <a:gd name="f125" fmla="val 17"/>
                <a:gd name="f126" fmla="val 303"/>
                <a:gd name="f127" fmla="val 307"/>
                <a:gd name="f128" fmla="val 21"/>
                <a:gd name="f129" fmla="val 29"/>
                <a:gd name="f130" fmla="+- 0 0 -90"/>
                <a:gd name="f131" fmla="*/ f3 1 311"/>
                <a:gd name="f132" fmla="*/ f4 1 80"/>
                <a:gd name="f133" fmla="val f5"/>
                <a:gd name="f134" fmla="val f6"/>
                <a:gd name="f135" fmla="val f7"/>
                <a:gd name="f136" fmla="*/ f130 f0 1"/>
                <a:gd name="f137" fmla="+- f135 0 f133"/>
                <a:gd name="f138" fmla="+- f134 0 f133"/>
                <a:gd name="f139" fmla="*/ f136 1 f2"/>
                <a:gd name="f140" fmla="*/ f138 1 311"/>
                <a:gd name="f141" fmla="*/ f137 1 80"/>
                <a:gd name="f142" fmla="*/ 306 f138 1"/>
                <a:gd name="f143" fmla="*/ 36 f137 1"/>
                <a:gd name="f144" fmla="*/ 308 f138 1"/>
                <a:gd name="f145" fmla="*/ 51 f137 1"/>
                <a:gd name="f146" fmla="*/ 297 f138 1"/>
                <a:gd name="f147" fmla="*/ 67 f137 1"/>
                <a:gd name="f148" fmla="*/ 293 f138 1"/>
                <a:gd name="f149" fmla="*/ 63 f137 1"/>
                <a:gd name="f150" fmla="*/ 281 f138 1"/>
                <a:gd name="f151" fmla="*/ 53 f137 1"/>
                <a:gd name="f152" fmla="*/ 249 f138 1"/>
                <a:gd name="f153" fmla="*/ 48 f137 1"/>
                <a:gd name="f154" fmla="*/ 220 f138 1"/>
                <a:gd name="f155" fmla="*/ 43 f137 1"/>
                <a:gd name="f156" fmla="*/ 197 f138 1"/>
                <a:gd name="f157" fmla="*/ 139 f138 1"/>
                <a:gd name="f158" fmla="*/ 40 f137 1"/>
                <a:gd name="f159" fmla="*/ 108 f138 1"/>
                <a:gd name="f160" fmla="*/ 42 f137 1"/>
                <a:gd name="f161" fmla="*/ 100 f138 1"/>
                <a:gd name="f162" fmla="*/ 46 f137 1"/>
                <a:gd name="f163" fmla="*/ 90 f138 1"/>
                <a:gd name="f164" fmla="*/ 49 f137 1"/>
                <a:gd name="f165" fmla="*/ 76 f138 1"/>
                <a:gd name="f166" fmla="*/ 50 f137 1"/>
                <a:gd name="f167" fmla="*/ 49 f138 1"/>
                <a:gd name="f168" fmla="*/ 60 f137 1"/>
                <a:gd name="f169" fmla="*/ 35 f138 1"/>
                <a:gd name="f170" fmla="*/ 62 f137 1"/>
                <a:gd name="f171" fmla="*/ 28 f138 1"/>
                <a:gd name="f172" fmla="*/ 6 f138 1"/>
                <a:gd name="f173" fmla="*/ 78 f137 1"/>
                <a:gd name="f174" fmla="*/ 0 f138 1"/>
                <a:gd name="f175" fmla="*/ 73 f137 1"/>
                <a:gd name="f176" fmla="*/ 64 f137 1"/>
                <a:gd name="f177" fmla="*/ 15 f138 1"/>
                <a:gd name="f178" fmla="*/ 58 f137 1"/>
                <a:gd name="f179" fmla="*/ 42 f138 1"/>
                <a:gd name="f180" fmla="*/ 37 f137 1"/>
                <a:gd name="f181" fmla="*/ 47 f138 1"/>
                <a:gd name="f182" fmla="*/ 35 f137 1"/>
                <a:gd name="f183" fmla="*/ 85 f138 1"/>
                <a:gd name="f184" fmla="*/ 19 f137 1"/>
                <a:gd name="f185" fmla="*/ 114 f138 1"/>
                <a:gd name="f186" fmla="*/ 12 f137 1"/>
                <a:gd name="f187" fmla="*/ 117 f138 1"/>
                <a:gd name="f188" fmla="*/ 151 f138 1"/>
                <a:gd name="f189" fmla="*/ 3 f137 1"/>
                <a:gd name="f190" fmla="*/ 168 f138 1"/>
                <a:gd name="f191" fmla="*/ 182 f138 1"/>
                <a:gd name="f192" fmla="*/ 2 f137 1"/>
                <a:gd name="f193" fmla="*/ 198 f138 1"/>
                <a:gd name="f194" fmla="*/ 219 f138 1"/>
                <a:gd name="f195" fmla="*/ 225 f138 1"/>
                <a:gd name="f196" fmla="*/ 284 f138 1"/>
                <a:gd name="f197" fmla="*/ 16 f137 1"/>
                <a:gd name="f198" fmla="*/ 29 f137 1"/>
                <a:gd name="f199" fmla="+- f139 0 f1"/>
                <a:gd name="f200" fmla="*/ f142 1 311"/>
                <a:gd name="f201" fmla="*/ f143 1 80"/>
                <a:gd name="f202" fmla="*/ f144 1 311"/>
                <a:gd name="f203" fmla="*/ f145 1 80"/>
                <a:gd name="f204" fmla="*/ f146 1 311"/>
                <a:gd name="f205" fmla="*/ f147 1 80"/>
                <a:gd name="f206" fmla="*/ f148 1 311"/>
                <a:gd name="f207" fmla="*/ f149 1 80"/>
                <a:gd name="f208" fmla="*/ f150 1 311"/>
                <a:gd name="f209" fmla="*/ f151 1 80"/>
                <a:gd name="f210" fmla="*/ f152 1 311"/>
                <a:gd name="f211" fmla="*/ f153 1 80"/>
                <a:gd name="f212" fmla="*/ f154 1 311"/>
                <a:gd name="f213" fmla="*/ f155 1 80"/>
                <a:gd name="f214" fmla="*/ f156 1 311"/>
                <a:gd name="f215" fmla="*/ f157 1 311"/>
                <a:gd name="f216" fmla="*/ f158 1 80"/>
                <a:gd name="f217" fmla="*/ f159 1 311"/>
                <a:gd name="f218" fmla="*/ f160 1 80"/>
                <a:gd name="f219" fmla="*/ f161 1 311"/>
                <a:gd name="f220" fmla="*/ f162 1 80"/>
                <a:gd name="f221" fmla="*/ f163 1 311"/>
                <a:gd name="f222" fmla="*/ f164 1 80"/>
                <a:gd name="f223" fmla="*/ f165 1 311"/>
                <a:gd name="f224" fmla="*/ f166 1 80"/>
                <a:gd name="f225" fmla="*/ f167 1 311"/>
                <a:gd name="f226" fmla="*/ f168 1 80"/>
                <a:gd name="f227" fmla="*/ f169 1 311"/>
                <a:gd name="f228" fmla="*/ f170 1 80"/>
                <a:gd name="f229" fmla="*/ f171 1 311"/>
                <a:gd name="f230" fmla="*/ f172 1 311"/>
                <a:gd name="f231" fmla="*/ f173 1 80"/>
                <a:gd name="f232" fmla="*/ f174 1 311"/>
                <a:gd name="f233" fmla="*/ f175 1 80"/>
                <a:gd name="f234" fmla="*/ f176 1 80"/>
                <a:gd name="f235" fmla="*/ f177 1 311"/>
                <a:gd name="f236" fmla="*/ f178 1 80"/>
                <a:gd name="f237" fmla="*/ f179 1 311"/>
                <a:gd name="f238" fmla="*/ f180 1 80"/>
                <a:gd name="f239" fmla="*/ f181 1 311"/>
                <a:gd name="f240" fmla="*/ f182 1 80"/>
                <a:gd name="f241" fmla="*/ f183 1 311"/>
                <a:gd name="f242" fmla="*/ f184 1 80"/>
                <a:gd name="f243" fmla="*/ f185 1 311"/>
                <a:gd name="f244" fmla="*/ f186 1 80"/>
                <a:gd name="f245" fmla="*/ f187 1 311"/>
                <a:gd name="f246" fmla="*/ f188 1 311"/>
                <a:gd name="f247" fmla="*/ f189 1 80"/>
                <a:gd name="f248" fmla="*/ f190 1 311"/>
                <a:gd name="f249" fmla="*/ f191 1 311"/>
                <a:gd name="f250" fmla="*/ f192 1 80"/>
                <a:gd name="f251" fmla="*/ f193 1 311"/>
                <a:gd name="f252" fmla="*/ f194 1 311"/>
                <a:gd name="f253" fmla="*/ f195 1 311"/>
                <a:gd name="f254" fmla="*/ f196 1 311"/>
                <a:gd name="f255" fmla="*/ f197 1 80"/>
                <a:gd name="f256" fmla="*/ f198 1 80"/>
                <a:gd name="f257" fmla="*/ 0 1 f140"/>
                <a:gd name="f258" fmla="*/ f134 1 f140"/>
                <a:gd name="f259" fmla="*/ 0 1 f141"/>
                <a:gd name="f260" fmla="*/ f135 1 f141"/>
                <a:gd name="f261" fmla="*/ f200 1 f140"/>
                <a:gd name="f262" fmla="*/ f201 1 f141"/>
                <a:gd name="f263" fmla="*/ f202 1 f140"/>
                <a:gd name="f264" fmla="*/ f203 1 f141"/>
                <a:gd name="f265" fmla="*/ f204 1 f140"/>
                <a:gd name="f266" fmla="*/ f205 1 f141"/>
                <a:gd name="f267" fmla="*/ f206 1 f140"/>
                <a:gd name="f268" fmla="*/ f207 1 f141"/>
                <a:gd name="f269" fmla="*/ f208 1 f140"/>
                <a:gd name="f270" fmla="*/ f209 1 f141"/>
                <a:gd name="f271" fmla="*/ f210 1 f140"/>
                <a:gd name="f272" fmla="*/ f211 1 f141"/>
                <a:gd name="f273" fmla="*/ f212 1 f140"/>
                <a:gd name="f274" fmla="*/ f213 1 f141"/>
                <a:gd name="f275" fmla="*/ f214 1 f140"/>
                <a:gd name="f276" fmla="*/ f215 1 f140"/>
                <a:gd name="f277" fmla="*/ f216 1 f141"/>
                <a:gd name="f278" fmla="*/ f217 1 f140"/>
                <a:gd name="f279" fmla="*/ f218 1 f141"/>
                <a:gd name="f280" fmla="*/ f219 1 f140"/>
                <a:gd name="f281" fmla="*/ f220 1 f141"/>
                <a:gd name="f282" fmla="*/ f221 1 f140"/>
                <a:gd name="f283" fmla="*/ f222 1 f141"/>
                <a:gd name="f284" fmla="*/ f223 1 f140"/>
                <a:gd name="f285" fmla="*/ f224 1 f141"/>
                <a:gd name="f286" fmla="*/ f225 1 f140"/>
                <a:gd name="f287" fmla="*/ f226 1 f141"/>
                <a:gd name="f288" fmla="*/ f227 1 f140"/>
                <a:gd name="f289" fmla="*/ f228 1 f141"/>
                <a:gd name="f290" fmla="*/ f229 1 f140"/>
                <a:gd name="f291" fmla="*/ f230 1 f140"/>
                <a:gd name="f292" fmla="*/ f231 1 f141"/>
                <a:gd name="f293" fmla="*/ f232 1 f140"/>
                <a:gd name="f294" fmla="*/ f233 1 f141"/>
                <a:gd name="f295" fmla="*/ f234 1 f141"/>
                <a:gd name="f296" fmla="*/ f235 1 f140"/>
                <a:gd name="f297" fmla="*/ f236 1 f141"/>
                <a:gd name="f298" fmla="*/ f237 1 f140"/>
                <a:gd name="f299" fmla="*/ f238 1 f141"/>
                <a:gd name="f300" fmla="*/ f239 1 f140"/>
                <a:gd name="f301" fmla="*/ f240 1 f141"/>
                <a:gd name="f302" fmla="*/ f241 1 f140"/>
                <a:gd name="f303" fmla="*/ f242 1 f141"/>
                <a:gd name="f304" fmla="*/ f243 1 f140"/>
                <a:gd name="f305" fmla="*/ f244 1 f141"/>
                <a:gd name="f306" fmla="*/ f245 1 f140"/>
                <a:gd name="f307" fmla="*/ f246 1 f140"/>
                <a:gd name="f308" fmla="*/ f247 1 f141"/>
                <a:gd name="f309" fmla="*/ f248 1 f140"/>
                <a:gd name="f310" fmla="*/ f249 1 f140"/>
                <a:gd name="f311" fmla="*/ f250 1 f141"/>
                <a:gd name="f312" fmla="*/ f251 1 f140"/>
                <a:gd name="f313" fmla="*/ f252 1 f140"/>
                <a:gd name="f314" fmla="*/ f253 1 f140"/>
                <a:gd name="f315" fmla="*/ f254 1 f140"/>
                <a:gd name="f316" fmla="*/ f255 1 f141"/>
                <a:gd name="f317" fmla="*/ f256 1 f141"/>
                <a:gd name="f318" fmla="*/ f257 f131 1"/>
                <a:gd name="f319" fmla="*/ f258 f131 1"/>
                <a:gd name="f320" fmla="*/ f260 f132 1"/>
                <a:gd name="f321" fmla="*/ f259 f132 1"/>
                <a:gd name="f322" fmla="*/ f261 f131 1"/>
                <a:gd name="f323" fmla="*/ f262 f132 1"/>
                <a:gd name="f324" fmla="*/ f263 f131 1"/>
                <a:gd name="f325" fmla="*/ f264 f132 1"/>
                <a:gd name="f326" fmla="*/ f265 f131 1"/>
                <a:gd name="f327" fmla="*/ f266 f132 1"/>
                <a:gd name="f328" fmla="*/ f267 f131 1"/>
                <a:gd name="f329" fmla="*/ f268 f132 1"/>
                <a:gd name="f330" fmla="*/ f269 f131 1"/>
                <a:gd name="f331" fmla="*/ f270 f132 1"/>
                <a:gd name="f332" fmla="*/ f271 f131 1"/>
                <a:gd name="f333" fmla="*/ f272 f132 1"/>
                <a:gd name="f334" fmla="*/ f273 f131 1"/>
                <a:gd name="f335" fmla="*/ f274 f132 1"/>
                <a:gd name="f336" fmla="*/ f275 f131 1"/>
                <a:gd name="f337" fmla="*/ f276 f131 1"/>
                <a:gd name="f338" fmla="*/ f277 f132 1"/>
                <a:gd name="f339" fmla="*/ f278 f131 1"/>
                <a:gd name="f340" fmla="*/ f279 f132 1"/>
                <a:gd name="f341" fmla="*/ f280 f131 1"/>
                <a:gd name="f342" fmla="*/ f281 f132 1"/>
                <a:gd name="f343" fmla="*/ f282 f131 1"/>
                <a:gd name="f344" fmla="*/ f283 f132 1"/>
                <a:gd name="f345" fmla="*/ f284 f131 1"/>
                <a:gd name="f346" fmla="*/ f285 f132 1"/>
                <a:gd name="f347" fmla="*/ f286 f131 1"/>
                <a:gd name="f348" fmla="*/ f287 f132 1"/>
                <a:gd name="f349" fmla="*/ f288 f131 1"/>
                <a:gd name="f350" fmla="*/ f289 f132 1"/>
                <a:gd name="f351" fmla="*/ f290 f131 1"/>
                <a:gd name="f352" fmla="*/ f291 f131 1"/>
                <a:gd name="f353" fmla="*/ f292 f132 1"/>
                <a:gd name="f354" fmla="*/ f293 f131 1"/>
                <a:gd name="f355" fmla="*/ f294 f132 1"/>
                <a:gd name="f356" fmla="*/ f295 f132 1"/>
                <a:gd name="f357" fmla="*/ f296 f131 1"/>
                <a:gd name="f358" fmla="*/ f297 f132 1"/>
                <a:gd name="f359" fmla="*/ f298 f131 1"/>
                <a:gd name="f360" fmla="*/ f299 f132 1"/>
                <a:gd name="f361" fmla="*/ f300 f131 1"/>
                <a:gd name="f362" fmla="*/ f301 f132 1"/>
                <a:gd name="f363" fmla="*/ f302 f131 1"/>
                <a:gd name="f364" fmla="*/ f303 f132 1"/>
                <a:gd name="f365" fmla="*/ f304 f131 1"/>
                <a:gd name="f366" fmla="*/ f305 f132 1"/>
                <a:gd name="f367" fmla="*/ f306 f131 1"/>
                <a:gd name="f368" fmla="*/ f307 f131 1"/>
                <a:gd name="f369" fmla="*/ f308 f132 1"/>
                <a:gd name="f370" fmla="*/ f309 f131 1"/>
                <a:gd name="f371" fmla="*/ f310 f131 1"/>
                <a:gd name="f372" fmla="*/ f311 f132 1"/>
                <a:gd name="f373" fmla="*/ f312 f131 1"/>
                <a:gd name="f374" fmla="*/ f313 f131 1"/>
                <a:gd name="f375" fmla="*/ f314 f131 1"/>
                <a:gd name="f376" fmla="*/ f315 f131 1"/>
                <a:gd name="f377" fmla="*/ f316 f132 1"/>
                <a:gd name="f378" fmla="*/ f317 f1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9">
                  <a:pos x="f322" y="f323"/>
                </a:cxn>
                <a:cxn ang="f199">
                  <a:pos x="f324" y="f325"/>
                </a:cxn>
                <a:cxn ang="f199">
                  <a:pos x="f326" y="f327"/>
                </a:cxn>
                <a:cxn ang="f199">
                  <a:pos x="f328" y="f329"/>
                </a:cxn>
                <a:cxn ang="f199">
                  <a:pos x="f330" y="f331"/>
                </a:cxn>
                <a:cxn ang="f199">
                  <a:pos x="f332" y="f333"/>
                </a:cxn>
                <a:cxn ang="f199">
                  <a:pos x="f334" y="f335"/>
                </a:cxn>
                <a:cxn ang="f199">
                  <a:pos x="f336" y="f335"/>
                </a:cxn>
                <a:cxn ang="f199">
                  <a:pos x="f337" y="f338"/>
                </a:cxn>
                <a:cxn ang="f199">
                  <a:pos x="f339" y="f340"/>
                </a:cxn>
                <a:cxn ang="f199">
                  <a:pos x="f341" y="f342"/>
                </a:cxn>
                <a:cxn ang="f199">
                  <a:pos x="f343" y="f344"/>
                </a:cxn>
                <a:cxn ang="f199">
                  <a:pos x="f345" y="f346"/>
                </a:cxn>
                <a:cxn ang="f199">
                  <a:pos x="f347" y="f348"/>
                </a:cxn>
                <a:cxn ang="f199">
                  <a:pos x="f349" y="f350"/>
                </a:cxn>
                <a:cxn ang="f199">
                  <a:pos x="f351" y="f329"/>
                </a:cxn>
                <a:cxn ang="f199">
                  <a:pos x="f352" y="f353"/>
                </a:cxn>
                <a:cxn ang="f199">
                  <a:pos x="f354" y="f355"/>
                </a:cxn>
                <a:cxn ang="f199">
                  <a:pos x="f352" y="f356"/>
                </a:cxn>
                <a:cxn ang="f199">
                  <a:pos x="f357" y="f358"/>
                </a:cxn>
                <a:cxn ang="f199">
                  <a:pos x="f359" y="f360"/>
                </a:cxn>
                <a:cxn ang="f199">
                  <a:pos x="f361" y="f362"/>
                </a:cxn>
                <a:cxn ang="f199">
                  <a:pos x="f363" y="f364"/>
                </a:cxn>
                <a:cxn ang="f199">
                  <a:pos x="f365" y="f366"/>
                </a:cxn>
                <a:cxn ang="f199">
                  <a:pos x="f367" y="f366"/>
                </a:cxn>
                <a:cxn ang="f199">
                  <a:pos x="f368" y="f369"/>
                </a:cxn>
                <a:cxn ang="f199">
                  <a:pos x="f370" y="f369"/>
                </a:cxn>
                <a:cxn ang="f199">
                  <a:pos x="f371" y="f372"/>
                </a:cxn>
                <a:cxn ang="f199">
                  <a:pos x="f373" y="f369"/>
                </a:cxn>
                <a:cxn ang="f199">
                  <a:pos x="f374" y="f369"/>
                </a:cxn>
                <a:cxn ang="f199">
                  <a:pos x="f375" y="f369"/>
                </a:cxn>
                <a:cxn ang="f199">
                  <a:pos x="f376" y="f377"/>
                </a:cxn>
                <a:cxn ang="f199">
                  <a:pos x="f326" y="f377"/>
                </a:cxn>
                <a:cxn ang="f199">
                  <a:pos x="f322" y="f378"/>
                </a:cxn>
                <a:cxn ang="f199">
                  <a:pos x="f322" y="f323"/>
                </a:cxn>
              </a:cxnLst>
              <a:rect l="f318" t="f321" r="f319" b="f320"/>
              <a:pathLst>
                <a:path w="311" h="80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19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1"/>
                    <a:pt x="f37" y="f38"/>
                  </a:cubicBezTo>
                  <a:cubicBezTo>
                    <a:pt x="f39" y="f40"/>
                    <a:pt x="f41" y="f42"/>
                    <a:pt x="f43" y="f38"/>
                  </a:cubicBezTo>
                  <a:cubicBezTo>
                    <a:pt x="f44" y="f45"/>
                    <a:pt x="f46" y="f40"/>
                    <a:pt x="f47" y="f10"/>
                  </a:cubicBezTo>
                  <a:cubicBezTo>
                    <a:pt x="f48" y="f10"/>
                    <a:pt x="f49" y="f50"/>
                    <a:pt x="f51" y="f50"/>
                  </a:cubicBezTo>
                  <a:cubicBezTo>
                    <a:pt x="f52" y="f40"/>
                    <a:pt x="f53" y="f38"/>
                    <a:pt x="f54" y="f11"/>
                  </a:cubicBezTo>
                  <a:cubicBezTo>
                    <a:pt x="f55" y="f31"/>
                    <a:pt x="f56" y="f13"/>
                    <a:pt x="f57" y="f58"/>
                  </a:cubicBezTo>
                  <a:cubicBezTo>
                    <a:pt x="f59" y="f33"/>
                    <a:pt x="f60" y="f58"/>
                    <a:pt x="f61" y="f31"/>
                  </a:cubicBezTo>
                  <a:cubicBezTo>
                    <a:pt x="f18" y="f62"/>
                    <a:pt x="f24" y="f62"/>
                    <a:pt x="f58" y="f63"/>
                  </a:cubicBezTo>
                  <a:cubicBezTo>
                    <a:pt x="f42" y="f64"/>
                    <a:pt x="f65" y="f64"/>
                    <a:pt x="f66" y="f64"/>
                  </a:cubicBezTo>
                  <a:cubicBezTo>
                    <a:pt x="f67" y="f68"/>
                    <a:pt x="f69" y="f22"/>
                    <a:pt x="f70" y="f22"/>
                  </a:cubicBezTo>
                  <a:cubicBezTo>
                    <a:pt x="f71" y="f20"/>
                    <a:pt x="f72" y="f73"/>
                    <a:pt x="f74" y="f75"/>
                  </a:cubicBezTo>
                  <a:cubicBezTo>
                    <a:pt x="f76" y="f7"/>
                    <a:pt x="f5" y="f77"/>
                    <a:pt x="f5" y="f78"/>
                  </a:cubicBezTo>
                  <a:cubicBezTo>
                    <a:pt x="f76" y="f79"/>
                    <a:pt x="f80" y="f20"/>
                    <a:pt x="f74" y="f81"/>
                  </a:cubicBezTo>
                  <a:cubicBezTo>
                    <a:pt x="f82" y="f64"/>
                    <a:pt x="f83" y="f14"/>
                    <a:pt x="f84" y="f85"/>
                  </a:cubicBezTo>
                  <a:cubicBezTo>
                    <a:pt x="f86" y="f62"/>
                    <a:pt x="f87" y="f40"/>
                    <a:pt x="f50" y="f88"/>
                  </a:cubicBezTo>
                  <a:cubicBezTo>
                    <a:pt x="f89" y="f88"/>
                    <a:pt x="f42" y="f66"/>
                    <a:pt x="f35" y="f66"/>
                  </a:cubicBezTo>
                  <a:cubicBezTo>
                    <a:pt x="f68" y="f67"/>
                    <a:pt x="f78" y="f86"/>
                    <a:pt x="f59" y="f90"/>
                  </a:cubicBezTo>
                  <a:cubicBezTo>
                    <a:pt x="f91" y="f72"/>
                    <a:pt x="f92" y="f72"/>
                    <a:pt x="f93" y="f83"/>
                  </a:cubicBezTo>
                  <a:cubicBezTo>
                    <a:pt x="f94" y="f83"/>
                    <a:pt x="f95" y="f96"/>
                    <a:pt x="f97" y="f83"/>
                  </a:cubicBezTo>
                  <a:cubicBezTo>
                    <a:pt x="f98" y="f99"/>
                    <a:pt x="f100" y="f82"/>
                    <a:pt x="f101" y="f102"/>
                  </a:cubicBezTo>
                  <a:cubicBezTo>
                    <a:pt x="f103" y="f5"/>
                    <a:pt x="f104" y="f5"/>
                    <a:pt x="f105" y="f102"/>
                  </a:cubicBezTo>
                  <a:cubicBezTo>
                    <a:pt x="f106" y="f107"/>
                    <a:pt x="f44" y="f99"/>
                    <a:pt x="f108" y="f80"/>
                  </a:cubicBezTo>
                  <a:cubicBezTo>
                    <a:pt x="f109" y="f76"/>
                    <a:pt x="f110" y="f76"/>
                    <a:pt x="f111" y="f102"/>
                  </a:cubicBezTo>
                  <a:cubicBezTo>
                    <a:pt x="f112" y="f107"/>
                    <a:pt x="f113" y="f99"/>
                    <a:pt x="f114" y="f102"/>
                  </a:cubicBezTo>
                  <a:cubicBezTo>
                    <a:pt x="f115" y="f102"/>
                    <a:pt x="f116" y="f80"/>
                    <a:pt x="f117" y="f102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23" y="f84"/>
                    <a:pt x="f17" y="f123"/>
                  </a:cubicBezTo>
                  <a:cubicBezTo>
                    <a:pt x="f126" y="f71"/>
                    <a:pt x="f127" y="f128"/>
                    <a:pt x="f8" y="f129"/>
                  </a:cubicBezTo>
                  <a:cubicBezTo>
                    <a:pt x="f8" y="f87"/>
                    <a:pt x="f8" y="f67"/>
                    <a:pt x="f8" y="f9"/>
                  </a:cubicBezTo>
                  <a:close/>
                </a:path>
              </a:pathLst>
            </a:custGeom>
            <a:solidFill>
              <a:srgbClr val="FBE6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3F1D6F62-1F3C-9AD2-F869-0D14660C6E70}"/>
                </a:ext>
              </a:extLst>
            </p:cNvPr>
            <p:cNvSpPr/>
            <p:nvPr/>
          </p:nvSpPr>
          <p:spPr>
            <a:xfrm>
              <a:off x="3119439" y="3689347"/>
              <a:ext cx="1741483" cy="11096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2"/>
                <a:gd name="f7" fmla="val 295"/>
                <a:gd name="f8" fmla="val 87"/>
                <a:gd name="f9" fmla="val 168"/>
                <a:gd name="f10" fmla="val 85"/>
                <a:gd name="f11" fmla="val 166"/>
                <a:gd name="f12" fmla="val 82"/>
                <a:gd name="f13" fmla="val 164"/>
                <a:gd name="f14" fmla="val 80"/>
                <a:gd name="f15" fmla="val 161"/>
                <a:gd name="f16" fmla="val 78"/>
                <a:gd name="f17" fmla="val 158"/>
                <a:gd name="f18" fmla="val 75"/>
                <a:gd name="f19" fmla="val 72"/>
                <a:gd name="f20" fmla="val 159"/>
                <a:gd name="f21" fmla="val 66"/>
                <a:gd name="f22" fmla="val 61"/>
                <a:gd name="f23" fmla="val 55"/>
                <a:gd name="f24" fmla="val 52"/>
                <a:gd name="f25" fmla="val 156"/>
                <a:gd name="f26" fmla="val 49"/>
                <a:gd name="f27" fmla="val 45"/>
                <a:gd name="f28" fmla="val 155"/>
                <a:gd name="f29" fmla="val 36"/>
                <a:gd name="f30" fmla="val 153"/>
                <a:gd name="f31" fmla="val 27"/>
                <a:gd name="f32" fmla="val 149"/>
                <a:gd name="f33" fmla="val 18"/>
                <a:gd name="f34" fmla="val 148"/>
                <a:gd name="f35" fmla="val 10"/>
                <a:gd name="f36" fmla="val 147"/>
                <a:gd name="f37" fmla="val 6"/>
                <a:gd name="f38" fmla="val 137"/>
                <a:gd name="f39" fmla="val 130"/>
                <a:gd name="f40" fmla="val 129"/>
                <a:gd name="f41" fmla="val 128"/>
                <a:gd name="f42" fmla="val 4"/>
                <a:gd name="f43" fmla="val 115"/>
                <a:gd name="f44" fmla="val 102"/>
                <a:gd name="f45" fmla="val 13"/>
                <a:gd name="f46" fmla="val 90"/>
                <a:gd name="f47" fmla="val 83"/>
                <a:gd name="f48" fmla="val 19"/>
                <a:gd name="f49" fmla="val 22"/>
                <a:gd name="f50" fmla="val 67"/>
                <a:gd name="f51" fmla="val 23"/>
                <a:gd name="f52" fmla="val 64"/>
                <a:gd name="f53" fmla="val 24"/>
                <a:gd name="f54" fmla="val 60"/>
                <a:gd name="f55" fmla="val 28"/>
                <a:gd name="f56" fmla="val 59"/>
                <a:gd name="f57" fmla="val 31"/>
                <a:gd name="f58" fmla="val 56"/>
                <a:gd name="f59" fmla="val 32"/>
                <a:gd name="f60" fmla="val 54"/>
                <a:gd name="f61" fmla="val 34"/>
                <a:gd name="f62" fmla="val 48"/>
                <a:gd name="f63" fmla="val 41"/>
                <a:gd name="f64" fmla="val 42"/>
                <a:gd name="f65" fmla="val 39"/>
                <a:gd name="f66" fmla="val 38"/>
                <a:gd name="f67" fmla="val 46"/>
                <a:gd name="f68" fmla="val 26"/>
                <a:gd name="f69" fmla="val 47"/>
                <a:gd name="f70" fmla="val 53"/>
                <a:gd name="f71" fmla="val 21"/>
                <a:gd name="f72" fmla="val 58"/>
                <a:gd name="f73" fmla="val 15"/>
                <a:gd name="f74" fmla="val 11"/>
                <a:gd name="f75" fmla="val 9"/>
                <a:gd name="f76" fmla="val 3"/>
                <a:gd name="f77" fmla="val 62"/>
                <a:gd name="f78" fmla="val 1"/>
                <a:gd name="f79" fmla="val 65"/>
                <a:gd name="f80" fmla="val 69"/>
                <a:gd name="f81" fmla="val 74"/>
                <a:gd name="f82" fmla="val 8"/>
                <a:gd name="f83" fmla="val 77"/>
                <a:gd name="f84" fmla="val 12"/>
                <a:gd name="f85" fmla="val 79"/>
                <a:gd name="f86" fmla="val 17"/>
                <a:gd name="f87" fmla="val 25"/>
                <a:gd name="f88" fmla="val 29"/>
                <a:gd name="f89" fmla="val 98"/>
                <a:gd name="f90" fmla="val 30"/>
                <a:gd name="f91" fmla="val 108"/>
                <a:gd name="f92" fmla="val 118"/>
                <a:gd name="f93" fmla="val 33"/>
                <a:gd name="f94" fmla="val 126"/>
                <a:gd name="f95" fmla="val 136"/>
                <a:gd name="f96" fmla="val 50"/>
                <a:gd name="f97" fmla="val 51"/>
                <a:gd name="f98" fmla="val 175"/>
                <a:gd name="f99" fmla="val 57"/>
                <a:gd name="f100" fmla="val 186"/>
                <a:gd name="f101" fmla="val 192"/>
                <a:gd name="f102" fmla="val 198"/>
                <a:gd name="f103" fmla="val 200"/>
                <a:gd name="f104" fmla="val 202"/>
                <a:gd name="f105" fmla="val 203"/>
                <a:gd name="f106" fmla="val 214"/>
                <a:gd name="f107" fmla="val 63"/>
                <a:gd name="f108" fmla="val 222"/>
                <a:gd name="f109" fmla="val 68"/>
                <a:gd name="f110" fmla="val 232"/>
                <a:gd name="f111" fmla="val 70"/>
                <a:gd name="f112" fmla="val 242"/>
                <a:gd name="f113" fmla="val 73"/>
                <a:gd name="f114" fmla="val 252"/>
                <a:gd name="f115" fmla="val 262"/>
                <a:gd name="f116" fmla="val 275"/>
                <a:gd name="f117" fmla="val 288"/>
                <a:gd name="f118" fmla="val 300"/>
                <a:gd name="f119" fmla="val 313"/>
                <a:gd name="f120" fmla="val 325"/>
                <a:gd name="f121" fmla="val 338"/>
                <a:gd name="f122" fmla="val 357"/>
                <a:gd name="f123" fmla="val 76"/>
                <a:gd name="f124" fmla="val 375"/>
                <a:gd name="f125" fmla="val 394"/>
                <a:gd name="f126" fmla="val 71"/>
                <a:gd name="f127" fmla="val 396"/>
                <a:gd name="f128" fmla="val 398"/>
                <a:gd name="f129" fmla="val 400"/>
                <a:gd name="f130" fmla="val 404"/>
                <a:gd name="f131" fmla="val 407"/>
                <a:gd name="f132" fmla="val 409"/>
                <a:gd name="f133" fmla="val 413"/>
                <a:gd name="f134" fmla="val 418"/>
                <a:gd name="f135" fmla="val 424"/>
                <a:gd name="f136" fmla="val 430"/>
                <a:gd name="f137" fmla="val 436"/>
                <a:gd name="f138" fmla="val 442"/>
                <a:gd name="f139" fmla="val 446"/>
                <a:gd name="f140" fmla="val 447"/>
                <a:gd name="f141" fmla="val 81"/>
                <a:gd name="f142" fmla="val 451"/>
                <a:gd name="f143" fmla="val 452"/>
                <a:gd name="f144" fmla="val 93"/>
                <a:gd name="f145" fmla="val 95"/>
                <a:gd name="f146" fmla="val 454"/>
                <a:gd name="f147" fmla="val 459"/>
                <a:gd name="f148" fmla="val 119"/>
                <a:gd name="f149" fmla="val 460"/>
                <a:gd name="f150" fmla="val 132"/>
                <a:gd name="f151" fmla="val 461"/>
                <a:gd name="f152" fmla="val 146"/>
                <a:gd name="f153" fmla="val 160"/>
                <a:gd name="f154" fmla="val 174"/>
                <a:gd name="f155" fmla="val 194"/>
                <a:gd name="f156" fmla="val 463"/>
                <a:gd name="f157" fmla="val 215"/>
                <a:gd name="f158" fmla="val 457"/>
                <a:gd name="f159" fmla="val 235"/>
                <a:gd name="f160" fmla="val 453"/>
                <a:gd name="f161" fmla="val 250"/>
                <a:gd name="f162" fmla="val 265"/>
                <a:gd name="f163" fmla="val 443"/>
                <a:gd name="f164" fmla="val 279"/>
                <a:gd name="f165" fmla="val 441"/>
                <a:gd name="f166" fmla="val 283"/>
                <a:gd name="f167" fmla="val 286"/>
                <a:gd name="f168" fmla="val 290"/>
                <a:gd name="f169" fmla="val 292"/>
                <a:gd name="f170" fmla="val 440"/>
                <a:gd name="f171" fmla="val 294"/>
                <a:gd name="f172" fmla="val 438"/>
                <a:gd name="f173" fmla="val 434"/>
                <a:gd name="f174" fmla="val 293"/>
                <a:gd name="f175" fmla="val 432"/>
                <a:gd name="f176" fmla="val 429"/>
                <a:gd name="f177" fmla="val 426"/>
                <a:gd name="f178" fmla="val 284"/>
                <a:gd name="f179" fmla="val 422"/>
                <a:gd name="f180" fmla="val 282"/>
                <a:gd name="f181" fmla="val 423"/>
                <a:gd name="f182" fmla="val 270"/>
                <a:gd name="f183" fmla="val 416"/>
                <a:gd name="f184" fmla="val 410"/>
                <a:gd name="f185" fmla="val 264"/>
                <a:gd name="f186" fmla="val 401"/>
                <a:gd name="f187" fmla="val 255"/>
                <a:gd name="f188" fmla="val 393"/>
                <a:gd name="f189" fmla="val 249"/>
                <a:gd name="f190" fmla="val 388"/>
                <a:gd name="f191" fmla="val 381"/>
                <a:gd name="f192" fmla="val 236"/>
                <a:gd name="f193" fmla="val 371"/>
                <a:gd name="f194" fmla="val 363"/>
                <a:gd name="f195" fmla="val 234"/>
                <a:gd name="f196" fmla="val 358"/>
                <a:gd name="f197" fmla="val 229"/>
                <a:gd name="f198" fmla="val 351"/>
                <a:gd name="f199" fmla="val 226"/>
                <a:gd name="f200" fmla="val 347"/>
                <a:gd name="f201" fmla="val 225"/>
                <a:gd name="f202" fmla="val 343"/>
                <a:gd name="f203" fmla="val 336"/>
                <a:gd name="f204" fmla="val 334"/>
                <a:gd name="f205" fmla="val 221"/>
                <a:gd name="f206" fmla="val 333"/>
                <a:gd name="f207" fmla="val 220"/>
                <a:gd name="f208" fmla="val 322"/>
                <a:gd name="f209" fmla="val 213"/>
                <a:gd name="f210" fmla="val 310"/>
                <a:gd name="f211" fmla="val 208"/>
                <a:gd name="f212" fmla="val 298"/>
                <a:gd name="f213" fmla="val 207"/>
                <a:gd name="f214" fmla="val 205"/>
                <a:gd name="f215" fmla="val 199"/>
                <a:gd name="f216" fmla="val 254"/>
                <a:gd name="f217" fmla="val 253"/>
                <a:gd name="f218" fmla="val 190"/>
                <a:gd name="f219" fmla="val 195"/>
                <a:gd name="f220" fmla="val 196"/>
                <a:gd name="f221" fmla="val 187"/>
                <a:gd name="f222" fmla="val 188"/>
                <a:gd name="f223" fmla="val 184"/>
                <a:gd name="f224" fmla="val 181"/>
                <a:gd name="f225" fmla="val 178"/>
                <a:gd name="f226" fmla="val 189"/>
                <a:gd name="f227" fmla="val 121"/>
                <a:gd name="f228" fmla="val 171"/>
                <a:gd name="f229" fmla="val 91"/>
                <a:gd name="f230" fmla="val 170"/>
                <a:gd name="f231" fmla="val 89"/>
                <a:gd name="f232" fmla="+- 0 0 -90"/>
                <a:gd name="f233" fmla="*/ f3 1 462"/>
                <a:gd name="f234" fmla="*/ f4 1 295"/>
                <a:gd name="f235" fmla="val f5"/>
                <a:gd name="f236" fmla="val f6"/>
                <a:gd name="f237" fmla="val f7"/>
                <a:gd name="f238" fmla="*/ f232 f0 1"/>
                <a:gd name="f239" fmla="+- f237 0 f235"/>
                <a:gd name="f240" fmla="+- f236 0 f235"/>
                <a:gd name="f241" fmla="*/ f238 1 f2"/>
                <a:gd name="f242" fmla="*/ f240 1 462"/>
                <a:gd name="f243" fmla="*/ f239 1 295"/>
                <a:gd name="f244" fmla="*/ 87 f240 1"/>
                <a:gd name="f245" fmla="*/ 168 f239 1"/>
                <a:gd name="f246" fmla="*/ 80 f240 1"/>
                <a:gd name="f247" fmla="*/ 161 f239 1"/>
                <a:gd name="f248" fmla="*/ 72 f240 1"/>
                <a:gd name="f249" fmla="*/ 159 f239 1"/>
                <a:gd name="f250" fmla="*/ 55 f240 1"/>
                <a:gd name="f251" fmla="*/ 158 f239 1"/>
                <a:gd name="f252" fmla="*/ 45 f240 1"/>
                <a:gd name="f253" fmla="*/ 155 f239 1"/>
                <a:gd name="f254" fmla="*/ 18 f240 1"/>
                <a:gd name="f255" fmla="*/ 148 f239 1"/>
                <a:gd name="f256" fmla="*/ 0 f240 1"/>
                <a:gd name="f257" fmla="*/ 130 f239 1"/>
                <a:gd name="f258" fmla="*/ 128 f239 1"/>
                <a:gd name="f259" fmla="*/ 13 f240 1"/>
                <a:gd name="f260" fmla="*/ 90 f239 1"/>
                <a:gd name="f261" fmla="*/ 22 f240 1"/>
                <a:gd name="f262" fmla="*/ 67 f239 1"/>
                <a:gd name="f263" fmla="*/ 28 f240 1"/>
                <a:gd name="f264" fmla="*/ 59 f239 1"/>
                <a:gd name="f265" fmla="*/ 32 f240 1"/>
                <a:gd name="f266" fmla="*/ 54 f239 1"/>
                <a:gd name="f267" fmla="*/ 42 f240 1"/>
                <a:gd name="f268" fmla="*/ 39 f239 1"/>
                <a:gd name="f269" fmla="*/ 46 f240 1"/>
                <a:gd name="f270" fmla="*/ 31 f239 1"/>
                <a:gd name="f271" fmla="*/ 53 f240 1"/>
                <a:gd name="f272" fmla="*/ 22 f239 1"/>
                <a:gd name="f273" fmla="*/ 58 f240 1"/>
                <a:gd name="f274" fmla="*/ 15 f239 1"/>
                <a:gd name="f275" fmla="*/ 9 f239 1"/>
                <a:gd name="f276" fmla="*/ 62 f240 1"/>
                <a:gd name="f277" fmla="*/ 1 f239 1"/>
                <a:gd name="f278" fmla="*/ 69 f240 1"/>
                <a:gd name="f279" fmla="*/ 4 f239 1"/>
                <a:gd name="f280" fmla="*/ 79 f240 1"/>
                <a:gd name="f281" fmla="*/ 17 f239 1"/>
                <a:gd name="f282" fmla="*/ 98 f240 1"/>
                <a:gd name="f283" fmla="*/ 30 f239 1"/>
                <a:gd name="f284" fmla="*/ 126 f240 1"/>
                <a:gd name="f285" fmla="*/ 159 f240 1"/>
                <a:gd name="f286" fmla="*/ 50 f239 1"/>
                <a:gd name="f287" fmla="*/ 180 f240 1"/>
                <a:gd name="f288" fmla="*/ 57 f239 1"/>
                <a:gd name="f289" fmla="*/ 198 f240 1"/>
                <a:gd name="f290" fmla="*/ 66 f239 1"/>
                <a:gd name="f291" fmla="*/ 203 f240 1"/>
                <a:gd name="f292" fmla="*/ 232 f240 1"/>
                <a:gd name="f293" fmla="*/ 70 f239 1"/>
                <a:gd name="f294" fmla="*/ 262 f240 1"/>
                <a:gd name="f295" fmla="*/ 74 f239 1"/>
                <a:gd name="f296" fmla="*/ 300 f240 1"/>
                <a:gd name="f297" fmla="*/ 77 f239 1"/>
                <a:gd name="f298" fmla="*/ 338 f240 1"/>
                <a:gd name="f299" fmla="*/ 75 f239 1"/>
                <a:gd name="f300" fmla="*/ 394 f240 1"/>
                <a:gd name="f301" fmla="*/ 71 f239 1"/>
                <a:gd name="f302" fmla="*/ 400 f240 1"/>
                <a:gd name="f303" fmla="*/ 72 f239 1"/>
                <a:gd name="f304" fmla="*/ 409 f240 1"/>
                <a:gd name="f305" fmla="*/ 69 f239 1"/>
                <a:gd name="f306" fmla="*/ 424 f240 1"/>
                <a:gd name="f307" fmla="*/ 64 f239 1"/>
                <a:gd name="f308" fmla="*/ 442 f240 1"/>
                <a:gd name="f309" fmla="*/ 63 f239 1"/>
                <a:gd name="f310" fmla="*/ 447 f240 1"/>
                <a:gd name="f311" fmla="*/ 68 f239 1"/>
                <a:gd name="f312" fmla="*/ 451 f240 1"/>
                <a:gd name="f313" fmla="*/ 87 f239 1"/>
                <a:gd name="f314" fmla="*/ 452 f240 1"/>
                <a:gd name="f315" fmla="*/ 95 f239 1"/>
                <a:gd name="f316" fmla="*/ 460 f240 1"/>
                <a:gd name="f317" fmla="*/ 132 f239 1"/>
                <a:gd name="f318" fmla="*/ 462 f240 1"/>
                <a:gd name="f319" fmla="*/ 174 f239 1"/>
                <a:gd name="f320" fmla="*/ 457 f240 1"/>
                <a:gd name="f321" fmla="*/ 235 f239 1"/>
                <a:gd name="f322" fmla="*/ 443 f240 1"/>
                <a:gd name="f323" fmla="*/ 279 f239 1"/>
                <a:gd name="f324" fmla="*/ 441 f240 1"/>
                <a:gd name="f325" fmla="*/ 290 f239 1"/>
                <a:gd name="f326" fmla="*/ 438 f240 1"/>
                <a:gd name="f327" fmla="*/ 294 f239 1"/>
                <a:gd name="f328" fmla="*/ 434 f240 1"/>
                <a:gd name="f329" fmla="*/ 292 f239 1"/>
                <a:gd name="f330" fmla="*/ 426 f240 1"/>
                <a:gd name="f331" fmla="*/ 284 f239 1"/>
                <a:gd name="f332" fmla="*/ 423 f240 1"/>
                <a:gd name="f333" fmla="*/ 410 f240 1"/>
                <a:gd name="f334" fmla="*/ 264 f239 1"/>
                <a:gd name="f335" fmla="*/ 393 f240 1"/>
                <a:gd name="f336" fmla="*/ 249 f239 1"/>
                <a:gd name="f337" fmla="*/ 371 f240 1"/>
                <a:gd name="f338" fmla="*/ 351 f240 1"/>
                <a:gd name="f339" fmla="*/ 226 f239 1"/>
                <a:gd name="f340" fmla="*/ 222 f239 1"/>
                <a:gd name="f341" fmla="*/ 333 f240 1"/>
                <a:gd name="f342" fmla="*/ 220 f239 1"/>
                <a:gd name="f343" fmla="*/ 298 f240 1"/>
                <a:gd name="f344" fmla="*/ 207 f239 1"/>
                <a:gd name="f345" fmla="*/ 255 f240 1"/>
                <a:gd name="f346" fmla="*/ 200 f239 1"/>
                <a:gd name="f347" fmla="*/ 253 f240 1"/>
                <a:gd name="f348" fmla="*/ 196 f240 1"/>
                <a:gd name="f349" fmla="*/ 190 f239 1"/>
                <a:gd name="f350" fmla="*/ 184 f240 1"/>
                <a:gd name="f351" fmla="*/ 188 f239 1"/>
                <a:gd name="f352" fmla="*/ 175 f240 1"/>
                <a:gd name="f353" fmla="*/ 93 f240 1"/>
                <a:gd name="f354" fmla="*/ 171 f239 1"/>
                <a:gd name="f355" fmla="+- f241 0 f1"/>
                <a:gd name="f356" fmla="*/ f244 1 463"/>
                <a:gd name="f357" fmla="*/ f245 1 295"/>
                <a:gd name="f358" fmla="*/ f246 1 463"/>
                <a:gd name="f359" fmla="*/ f247 1 295"/>
                <a:gd name="f360" fmla="*/ f248 1 463"/>
                <a:gd name="f361" fmla="*/ f249 1 295"/>
                <a:gd name="f362" fmla="*/ f250 1 463"/>
                <a:gd name="f363" fmla="*/ f251 1 295"/>
                <a:gd name="f364" fmla="*/ f252 1 463"/>
                <a:gd name="f365" fmla="*/ f253 1 295"/>
                <a:gd name="f366" fmla="*/ f254 1 463"/>
                <a:gd name="f367" fmla="*/ f255 1 295"/>
                <a:gd name="f368" fmla="*/ f256 1 463"/>
                <a:gd name="f369" fmla="*/ f257 1 295"/>
                <a:gd name="f370" fmla="*/ f258 1 295"/>
                <a:gd name="f371" fmla="*/ f259 1 463"/>
                <a:gd name="f372" fmla="*/ f260 1 295"/>
                <a:gd name="f373" fmla="*/ f261 1 463"/>
                <a:gd name="f374" fmla="*/ f262 1 295"/>
                <a:gd name="f375" fmla="*/ f263 1 463"/>
                <a:gd name="f376" fmla="*/ f264 1 295"/>
                <a:gd name="f377" fmla="*/ f265 1 463"/>
                <a:gd name="f378" fmla="*/ f266 1 295"/>
                <a:gd name="f379" fmla="*/ f267 1 463"/>
                <a:gd name="f380" fmla="*/ f268 1 295"/>
                <a:gd name="f381" fmla="*/ f269 1 463"/>
                <a:gd name="f382" fmla="*/ f270 1 295"/>
                <a:gd name="f383" fmla="*/ f271 1 463"/>
                <a:gd name="f384" fmla="*/ f272 1 295"/>
                <a:gd name="f385" fmla="*/ f273 1 463"/>
                <a:gd name="f386" fmla="*/ f274 1 295"/>
                <a:gd name="f387" fmla="*/ f275 1 295"/>
                <a:gd name="f388" fmla="*/ f276 1 463"/>
                <a:gd name="f389" fmla="*/ f277 1 295"/>
                <a:gd name="f390" fmla="*/ f278 1 463"/>
                <a:gd name="f391" fmla="*/ f279 1 295"/>
                <a:gd name="f392" fmla="*/ f280 1 463"/>
                <a:gd name="f393" fmla="*/ f281 1 295"/>
                <a:gd name="f394" fmla="*/ f282 1 463"/>
                <a:gd name="f395" fmla="*/ f283 1 295"/>
                <a:gd name="f396" fmla="*/ f284 1 463"/>
                <a:gd name="f397" fmla="*/ f285 1 463"/>
                <a:gd name="f398" fmla="*/ f286 1 295"/>
                <a:gd name="f399" fmla="*/ f287 1 463"/>
                <a:gd name="f400" fmla="*/ f288 1 295"/>
                <a:gd name="f401" fmla="*/ f289 1 463"/>
                <a:gd name="f402" fmla="*/ f290 1 295"/>
                <a:gd name="f403" fmla="*/ f291 1 463"/>
                <a:gd name="f404" fmla="*/ f292 1 463"/>
                <a:gd name="f405" fmla="*/ f293 1 295"/>
                <a:gd name="f406" fmla="*/ f294 1 463"/>
                <a:gd name="f407" fmla="*/ f295 1 295"/>
                <a:gd name="f408" fmla="*/ f296 1 463"/>
                <a:gd name="f409" fmla="*/ f297 1 295"/>
                <a:gd name="f410" fmla="*/ f298 1 463"/>
                <a:gd name="f411" fmla="*/ f299 1 295"/>
                <a:gd name="f412" fmla="*/ f300 1 463"/>
                <a:gd name="f413" fmla="*/ f301 1 295"/>
                <a:gd name="f414" fmla="*/ f302 1 463"/>
                <a:gd name="f415" fmla="*/ f303 1 295"/>
                <a:gd name="f416" fmla="*/ f304 1 463"/>
                <a:gd name="f417" fmla="*/ f305 1 295"/>
                <a:gd name="f418" fmla="*/ f306 1 463"/>
                <a:gd name="f419" fmla="*/ f307 1 295"/>
                <a:gd name="f420" fmla="*/ f308 1 463"/>
                <a:gd name="f421" fmla="*/ f309 1 295"/>
                <a:gd name="f422" fmla="*/ f310 1 463"/>
                <a:gd name="f423" fmla="*/ f311 1 295"/>
                <a:gd name="f424" fmla="*/ f312 1 463"/>
                <a:gd name="f425" fmla="*/ f313 1 295"/>
                <a:gd name="f426" fmla="*/ f314 1 463"/>
                <a:gd name="f427" fmla="*/ f315 1 295"/>
                <a:gd name="f428" fmla="*/ f316 1 463"/>
                <a:gd name="f429" fmla="*/ f317 1 295"/>
                <a:gd name="f430" fmla="*/ f318 1 463"/>
                <a:gd name="f431" fmla="*/ f319 1 295"/>
                <a:gd name="f432" fmla="*/ f320 1 463"/>
                <a:gd name="f433" fmla="*/ f321 1 295"/>
                <a:gd name="f434" fmla="*/ f322 1 463"/>
                <a:gd name="f435" fmla="*/ f323 1 295"/>
                <a:gd name="f436" fmla="*/ f324 1 463"/>
                <a:gd name="f437" fmla="*/ f325 1 295"/>
                <a:gd name="f438" fmla="*/ f326 1 463"/>
                <a:gd name="f439" fmla="*/ f327 1 295"/>
                <a:gd name="f440" fmla="*/ f328 1 463"/>
                <a:gd name="f441" fmla="*/ f329 1 295"/>
                <a:gd name="f442" fmla="*/ f330 1 463"/>
                <a:gd name="f443" fmla="*/ f331 1 295"/>
                <a:gd name="f444" fmla="*/ f332 1 463"/>
                <a:gd name="f445" fmla="*/ f333 1 463"/>
                <a:gd name="f446" fmla="*/ f334 1 295"/>
                <a:gd name="f447" fmla="*/ f335 1 463"/>
                <a:gd name="f448" fmla="*/ f336 1 295"/>
                <a:gd name="f449" fmla="*/ f337 1 463"/>
                <a:gd name="f450" fmla="*/ f338 1 463"/>
                <a:gd name="f451" fmla="*/ f339 1 295"/>
                <a:gd name="f452" fmla="*/ f340 1 295"/>
                <a:gd name="f453" fmla="*/ f341 1 463"/>
                <a:gd name="f454" fmla="*/ f342 1 295"/>
                <a:gd name="f455" fmla="*/ f343 1 463"/>
                <a:gd name="f456" fmla="*/ f344 1 295"/>
                <a:gd name="f457" fmla="*/ f345 1 463"/>
                <a:gd name="f458" fmla="*/ f346 1 295"/>
                <a:gd name="f459" fmla="*/ f347 1 463"/>
                <a:gd name="f460" fmla="*/ f348 1 463"/>
                <a:gd name="f461" fmla="*/ f349 1 295"/>
                <a:gd name="f462" fmla="*/ f350 1 463"/>
                <a:gd name="f463" fmla="*/ f351 1 295"/>
                <a:gd name="f464" fmla="*/ f352 1 463"/>
                <a:gd name="f465" fmla="*/ f353 1 463"/>
                <a:gd name="f466" fmla="*/ f354 1 295"/>
                <a:gd name="f467" fmla="*/ 0 1 f242"/>
                <a:gd name="f468" fmla="*/ f236 1 f242"/>
                <a:gd name="f469" fmla="*/ 0 1 f243"/>
                <a:gd name="f470" fmla="*/ f237 1 f243"/>
                <a:gd name="f471" fmla="*/ f356 1 f242"/>
                <a:gd name="f472" fmla="*/ f357 1 f243"/>
                <a:gd name="f473" fmla="*/ f358 1 f242"/>
                <a:gd name="f474" fmla="*/ f359 1 f243"/>
                <a:gd name="f475" fmla="*/ f360 1 f242"/>
                <a:gd name="f476" fmla="*/ f361 1 f243"/>
                <a:gd name="f477" fmla="*/ f362 1 f242"/>
                <a:gd name="f478" fmla="*/ f363 1 f243"/>
                <a:gd name="f479" fmla="*/ f364 1 f242"/>
                <a:gd name="f480" fmla="*/ f365 1 f243"/>
                <a:gd name="f481" fmla="*/ f366 1 f242"/>
                <a:gd name="f482" fmla="*/ f367 1 f243"/>
                <a:gd name="f483" fmla="*/ f368 1 f242"/>
                <a:gd name="f484" fmla="*/ f369 1 f243"/>
                <a:gd name="f485" fmla="*/ f370 1 f243"/>
                <a:gd name="f486" fmla="*/ f371 1 f242"/>
                <a:gd name="f487" fmla="*/ f372 1 f243"/>
                <a:gd name="f488" fmla="*/ f373 1 f242"/>
                <a:gd name="f489" fmla="*/ f374 1 f243"/>
                <a:gd name="f490" fmla="*/ f375 1 f242"/>
                <a:gd name="f491" fmla="*/ f376 1 f243"/>
                <a:gd name="f492" fmla="*/ f377 1 f242"/>
                <a:gd name="f493" fmla="*/ f378 1 f243"/>
                <a:gd name="f494" fmla="*/ f379 1 f242"/>
                <a:gd name="f495" fmla="*/ f380 1 f243"/>
                <a:gd name="f496" fmla="*/ f381 1 f242"/>
                <a:gd name="f497" fmla="*/ f382 1 f243"/>
                <a:gd name="f498" fmla="*/ f383 1 f242"/>
                <a:gd name="f499" fmla="*/ f384 1 f243"/>
                <a:gd name="f500" fmla="*/ f385 1 f242"/>
                <a:gd name="f501" fmla="*/ f386 1 f243"/>
                <a:gd name="f502" fmla="*/ f387 1 f243"/>
                <a:gd name="f503" fmla="*/ f388 1 f242"/>
                <a:gd name="f504" fmla="*/ f389 1 f243"/>
                <a:gd name="f505" fmla="*/ f390 1 f242"/>
                <a:gd name="f506" fmla="*/ f391 1 f243"/>
                <a:gd name="f507" fmla="*/ f392 1 f242"/>
                <a:gd name="f508" fmla="*/ f393 1 f243"/>
                <a:gd name="f509" fmla="*/ f394 1 f242"/>
                <a:gd name="f510" fmla="*/ f395 1 f243"/>
                <a:gd name="f511" fmla="*/ f396 1 f242"/>
                <a:gd name="f512" fmla="*/ f397 1 f242"/>
                <a:gd name="f513" fmla="*/ f398 1 f243"/>
                <a:gd name="f514" fmla="*/ f399 1 f242"/>
                <a:gd name="f515" fmla="*/ f400 1 f243"/>
                <a:gd name="f516" fmla="*/ f401 1 f242"/>
                <a:gd name="f517" fmla="*/ f402 1 f243"/>
                <a:gd name="f518" fmla="*/ f403 1 f242"/>
                <a:gd name="f519" fmla="*/ f404 1 f242"/>
                <a:gd name="f520" fmla="*/ f405 1 f243"/>
                <a:gd name="f521" fmla="*/ f406 1 f242"/>
                <a:gd name="f522" fmla="*/ f407 1 f243"/>
                <a:gd name="f523" fmla="*/ f408 1 f242"/>
                <a:gd name="f524" fmla="*/ f409 1 f243"/>
                <a:gd name="f525" fmla="*/ f410 1 f242"/>
                <a:gd name="f526" fmla="*/ f411 1 f243"/>
                <a:gd name="f527" fmla="*/ f412 1 f242"/>
                <a:gd name="f528" fmla="*/ f413 1 f243"/>
                <a:gd name="f529" fmla="*/ f414 1 f242"/>
                <a:gd name="f530" fmla="*/ f415 1 f243"/>
                <a:gd name="f531" fmla="*/ f416 1 f242"/>
                <a:gd name="f532" fmla="*/ f417 1 f243"/>
                <a:gd name="f533" fmla="*/ f418 1 f242"/>
                <a:gd name="f534" fmla="*/ f419 1 f243"/>
                <a:gd name="f535" fmla="*/ f420 1 f242"/>
                <a:gd name="f536" fmla="*/ f421 1 f243"/>
                <a:gd name="f537" fmla="*/ f422 1 f242"/>
                <a:gd name="f538" fmla="*/ f423 1 f243"/>
                <a:gd name="f539" fmla="*/ f424 1 f242"/>
                <a:gd name="f540" fmla="*/ f425 1 f243"/>
                <a:gd name="f541" fmla="*/ f426 1 f242"/>
                <a:gd name="f542" fmla="*/ f427 1 f243"/>
                <a:gd name="f543" fmla="*/ f428 1 f242"/>
                <a:gd name="f544" fmla="*/ f429 1 f243"/>
                <a:gd name="f545" fmla="*/ f430 1 f242"/>
                <a:gd name="f546" fmla="*/ f431 1 f243"/>
                <a:gd name="f547" fmla="*/ f432 1 f242"/>
                <a:gd name="f548" fmla="*/ f433 1 f243"/>
                <a:gd name="f549" fmla="*/ f434 1 f242"/>
                <a:gd name="f550" fmla="*/ f435 1 f243"/>
                <a:gd name="f551" fmla="*/ f436 1 f242"/>
                <a:gd name="f552" fmla="*/ f437 1 f243"/>
                <a:gd name="f553" fmla="*/ f438 1 f242"/>
                <a:gd name="f554" fmla="*/ f439 1 f243"/>
                <a:gd name="f555" fmla="*/ f440 1 f242"/>
                <a:gd name="f556" fmla="*/ f441 1 f243"/>
                <a:gd name="f557" fmla="*/ f442 1 f242"/>
                <a:gd name="f558" fmla="*/ f443 1 f243"/>
                <a:gd name="f559" fmla="*/ f444 1 f242"/>
                <a:gd name="f560" fmla="*/ f445 1 f242"/>
                <a:gd name="f561" fmla="*/ f446 1 f243"/>
                <a:gd name="f562" fmla="*/ f447 1 f242"/>
                <a:gd name="f563" fmla="*/ f448 1 f243"/>
                <a:gd name="f564" fmla="*/ f449 1 f242"/>
                <a:gd name="f565" fmla="*/ f450 1 f242"/>
                <a:gd name="f566" fmla="*/ f451 1 f243"/>
                <a:gd name="f567" fmla="*/ f452 1 f243"/>
                <a:gd name="f568" fmla="*/ f453 1 f242"/>
                <a:gd name="f569" fmla="*/ f454 1 f243"/>
                <a:gd name="f570" fmla="*/ f455 1 f242"/>
                <a:gd name="f571" fmla="*/ f456 1 f243"/>
                <a:gd name="f572" fmla="*/ f457 1 f242"/>
                <a:gd name="f573" fmla="*/ f458 1 f243"/>
                <a:gd name="f574" fmla="*/ f459 1 f242"/>
                <a:gd name="f575" fmla="*/ f460 1 f242"/>
                <a:gd name="f576" fmla="*/ f461 1 f243"/>
                <a:gd name="f577" fmla="*/ f462 1 f242"/>
                <a:gd name="f578" fmla="*/ f463 1 f243"/>
                <a:gd name="f579" fmla="*/ f464 1 f242"/>
                <a:gd name="f580" fmla="*/ f465 1 f242"/>
                <a:gd name="f581" fmla="*/ f466 1 f243"/>
                <a:gd name="f582" fmla="*/ f467 f233 1"/>
                <a:gd name="f583" fmla="*/ f468 f233 1"/>
                <a:gd name="f584" fmla="*/ f470 f234 1"/>
                <a:gd name="f585" fmla="*/ f469 f234 1"/>
                <a:gd name="f586" fmla="*/ f471 f233 1"/>
                <a:gd name="f587" fmla="*/ f472 f234 1"/>
                <a:gd name="f588" fmla="*/ f473 f233 1"/>
                <a:gd name="f589" fmla="*/ f474 f234 1"/>
                <a:gd name="f590" fmla="*/ f475 f233 1"/>
                <a:gd name="f591" fmla="*/ f476 f234 1"/>
                <a:gd name="f592" fmla="*/ f477 f233 1"/>
                <a:gd name="f593" fmla="*/ f478 f234 1"/>
                <a:gd name="f594" fmla="*/ f479 f233 1"/>
                <a:gd name="f595" fmla="*/ f480 f234 1"/>
                <a:gd name="f596" fmla="*/ f481 f233 1"/>
                <a:gd name="f597" fmla="*/ f482 f234 1"/>
                <a:gd name="f598" fmla="*/ f483 f233 1"/>
                <a:gd name="f599" fmla="*/ f484 f234 1"/>
                <a:gd name="f600" fmla="*/ f485 f234 1"/>
                <a:gd name="f601" fmla="*/ f486 f233 1"/>
                <a:gd name="f602" fmla="*/ f487 f234 1"/>
                <a:gd name="f603" fmla="*/ f488 f233 1"/>
                <a:gd name="f604" fmla="*/ f489 f234 1"/>
                <a:gd name="f605" fmla="*/ f490 f233 1"/>
                <a:gd name="f606" fmla="*/ f491 f234 1"/>
                <a:gd name="f607" fmla="*/ f492 f233 1"/>
                <a:gd name="f608" fmla="*/ f493 f234 1"/>
                <a:gd name="f609" fmla="*/ f494 f233 1"/>
                <a:gd name="f610" fmla="*/ f495 f234 1"/>
                <a:gd name="f611" fmla="*/ f496 f233 1"/>
                <a:gd name="f612" fmla="*/ f497 f234 1"/>
                <a:gd name="f613" fmla="*/ f498 f233 1"/>
                <a:gd name="f614" fmla="*/ f499 f234 1"/>
                <a:gd name="f615" fmla="*/ f500 f233 1"/>
                <a:gd name="f616" fmla="*/ f501 f234 1"/>
                <a:gd name="f617" fmla="*/ f502 f234 1"/>
                <a:gd name="f618" fmla="*/ f503 f233 1"/>
                <a:gd name="f619" fmla="*/ f504 f234 1"/>
                <a:gd name="f620" fmla="*/ f505 f233 1"/>
                <a:gd name="f621" fmla="*/ f506 f234 1"/>
                <a:gd name="f622" fmla="*/ f507 f233 1"/>
                <a:gd name="f623" fmla="*/ f508 f234 1"/>
                <a:gd name="f624" fmla="*/ f509 f233 1"/>
                <a:gd name="f625" fmla="*/ f510 f234 1"/>
                <a:gd name="f626" fmla="*/ f511 f233 1"/>
                <a:gd name="f627" fmla="*/ f512 f233 1"/>
                <a:gd name="f628" fmla="*/ f513 f234 1"/>
                <a:gd name="f629" fmla="*/ f514 f233 1"/>
                <a:gd name="f630" fmla="*/ f515 f234 1"/>
                <a:gd name="f631" fmla="*/ f516 f233 1"/>
                <a:gd name="f632" fmla="*/ f517 f234 1"/>
                <a:gd name="f633" fmla="*/ f518 f233 1"/>
                <a:gd name="f634" fmla="*/ f519 f233 1"/>
                <a:gd name="f635" fmla="*/ f520 f234 1"/>
                <a:gd name="f636" fmla="*/ f521 f233 1"/>
                <a:gd name="f637" fmla="*/ f522 f234 1"/>
                <a:gd name="f638" fmla="*/ f523 f233 1"/>
                <a:gd name="f639" fmla="*/ f524 f234 1"/>
                <a:gd name="f640" fmla="*/ f525 f233 1"/>
                <a:gd name="f641" fmla="*/ f526 f234 1"/>
                <a:gd name="f642" fmla="*/ f527 f233 1"/>
                <a:gd name="f643" fmla="*/ f528 f234 1"/>
                <a:gd name="f644" fmla="*/ f529 f233 1"/>
                <a:gd name="f645" fmla="*/ f530 f234 1"/>
                <a:gd name="f646" fmla="*/ f531 f233 1"/>
                <a:gd name="f647" fmla="*/ f532 f234 1"/>
                <a:gd name="f648" fmla="*/ f533 f233 1"/>
                <a:gd name="f649" fmla="*/ f534 f234 1"/>
                <a:gd name="f650" fmla="*/ f535 f233 1"/>
                <a:gd name="f651" fmla="*/ f536 f234 1"/>
                <a:gd name="f652" fmla="*/ f537 f233 1"/>
                <a:gd name="f653" fmla="*/ f538 f234 1"/>
                <a:gd name="f654" fmla="*/ f539 f233 1"/>
                <a:gd name="f655" fmla="*/ f540 f234 1"/>
                <a:gd name="f656" fmla="*/ f541 f233 1"/>
                <a:gd name="f657" fmla="*/ f542 f234 1"/>
                <a:gd name="f658" fmla="*/ f543 f233 1"/>
                <a:gd name="f659" fmla="*/ f544 f234 1"/>
                <a:gd name="f660" fmla="*/ f545 f233 1"/>
                <a:gd name="f661" fmla="*/ f546 f234 1"/>
                <a:gd name="f662" fmla="*/ f547 f233 1"/>
                <a:gd name="f663" fmla="*/ f548 f234 1"/>
                <a:gd name="f664" fmla="*/ f549 f233 1"/>
                <a:gd name="f665" fmla="*/ f550 f234 1"/>
                <a:gd name="f666" fmla="*/ f551 f233 1"/>
                <a:gd name="f667" fmla="*/ f552 f234 1"/>
                <a:gd name="f668" fmla="*/ f553 f233 1"/>
                <a:gd name="f669" fmla="*/ f554 f234 1"/>
                <a:gd name="f670" fmla="*/ f555 f233 1"/>
                <a:gd name="f671" fmla="*/ f556 f234 1"/>
                <a:gd name="f672" fmla="*/ f557 f233 1"/>
                <a:gd name="f673" fmla="*/ f558 f234 1"/>
                <a:gd name="f674" fmla="*/ f559 f233 1"/>
                <a:gd name="f675" fmla="*/ f560 f233 1"/>
                <a:gd name="f676" fmla="*/ f561 f234 1"/>
                <a:gd name="f677" fmla="*/ f562 f233 1"/>
                <a:gd name="f678" fmla="*/ f563 f234 1"/>
                <a:gd name="f679" fmla="*/ f564 f233 1"/>
                <a:gd name="f680" fmla="*/ f565 f233 1"/>
                <a:gd name="f681" fmla="*/ f566 f234 1"/>
                <a:gd name="f682" fmla="*/ f567 f234 1"/>
                <a:gd name="f683" fmla="*/ f568 f233 1"/>
                <a:gd name="f684" fmla="*/ f569 f234 1"/>
                <a:gd name="f685" fmla="*/ f570 f233 1"/>
                <a:gd name="f686" fmla="*/ f571 f234 1"/>
                <a:gd name="f687" fmla="*/ f572 f233 1"/>
                <a:gd name="f688" fmla="*/ f573 f234 1"/>
                <a:gd name="f689" fmla="*/ f574 f233 1"/>
                <a:gd name="f690" fmla="*/ f575 f233 1"/>
                <a:gd name="f691" fmla="*/ f576 f234 1"/>
                <a:gd name="f692" fmla="*/ f577 f233 1"/>
                <a:gd name="f693" fmla="*/ f578 f234 1"/>
                <a:gd name="f694" fmla="*/ f579 f233 1"/>
                <a:gd name="f695" fmla="*/ f580 f233 1"/>
                <a:gd name="f696" fmla="*/ f581 f2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5">
                  <a:pos x="f586" y="f587"/>
                </a:cxn>
                <a:cxn ang="f355">
                  <a:pos x="f588" y="f589"/>
                </a:cxn>
                <a:cxn ang="f355">
                  <a:pos x="f590" y="f591"/>
                </a:cxn>
                <a:cxn ang="f355">
                  <a:pos x="f592" y="f593"/>
                </a:cxn>
                <a:cxn ang="f355">
                  <a:pos x="f594" y="f595"/>
                </a:cxn>
                <a:cxn ang="f355">
                  <a:pos x="f596" y="f597"/>
                </a:cxn>
                <a:cxn ang="f355">
                  <a:pos x="f598" y="f599"/>
                </a:cxn>
                <a:cxn ang="f355">
                  <a:pos x="f598" y="f600"/>
                </a:cxn>
                <a:cxn ang="f355">
                  <a:pos x="f601" y="f602"/>
                </a:cxn>
                <a:cxn ang="f355">
                  <a:pos x="f603" y="f604"/>
                </a:cxn>
                <a:cxn ang="f355">
                  <a:pos x="f605" y="f606"/>
                </a:cxn>
                <a:cxn ang="f355">
                  <a:pos x="f607" y="f608"/>
                </a:cxn>
                <a:cxn ang="f355">
                  <a:pos x="f609" y="f610"/>
                </a:cxn>
                <a:cxn ang="f355">
                  <a:pos x="f611" y="f612"/>
                </a:cxn>
                <a:cxn ang="f355">
                  <a:pos x="f613" y="f614"/>
                </a:cxn>
                <a:cxn ang="f355">
                  <a:pos x="f615" y="f616"/>
                </a:cxn>
                <a:cxn ang="f355">
                  <a:pos x="f615" y="f617"/>
                </a:cxn>
                <a:cxn ang="f355">
                  <a:pos x="f618" y="f619"/>
                </a:cxn>
                <a:cxn ang="f355">
                  <a:pos x="f620" y="f621"/>
                </a:cxn>
                <a:cxn ang="f355">
                  <a:pos x="f622" y="f623"/>
                </a:cxn>
                <a:cxn ang="f355">
                  <a:pos x="f624" y="f625"/>
                </a:cxn>
                <a:cxn ang="f355">
                  <a:pos x="f626" y="f610"/>
                </a:cxn>
                <a:cxn ang="f355">
                  <a:pos x="f627" y="f628"/>
                </a:cxn>
                <a:cxn ang="f355">
                  <a:pos x="f629" y="f630"/>
                </a:cxn>
                <a:cxn ang="f355">
                  <a:pos x="f631" y="f632"/>
                </a:cxn>
                <a:cxn ang="f355">
                  <a:pos x="f633" y="f632"/>
                </a:cxn>
                <a:cxn ang="f355">
                  <a:pos x="f634" y="f635"/>
                </a:cxn>
                <a:cxn ang="f355">
                  <a:pos x="f636" y="f637"/>
                </a:cxn>
                <a:cxn ang="f355">
                  <a:pos x="f638" y="f639"/>
                </a:cxn>
                <a:cxn ang="f355">
                  <a:pos x="f640" y="f641"/>
                </a:cxn>
                <a:cxn ang="f355">
                  <a:pos x="f642" y="f643"/>
                </a:cxn>
                <a:cxn ang="f355">
                  <a:pos x="f644" y="f645"/>
                </a:cxn>
                <a:cxn ang="f355">
                  <a:pos x="f646" y="f647"/>
                </a:cxn>
                <a:cxn ang="f355">
                  <a:pos x="f648" y="f649"/>
                </a:cxn>
                <a:cxn ang="f355">
                  <a:pos x="f650" y="f651"/>
                </a:cxn>
                <a:cxn ang="f355">
                  <a:pos x="f652" y="f653"/>
                </a:cxn>
                <a:cxn ang="f355">
                  <a:pos x="f654" y="f655"/>
                </a:cxn>
                <a:cxn ang="f355">
                  <a:pos x="f656" y="f657"/>
                </a:cxn>
                <a:cxn ang="f355">
                  <a:pos x="f658" y="f659"/>
                </a:cxn>
                <a:cxn ang="f355">
                  <a:pos x="f660" y="f661"/>
                </a:cxn>
                <a:cxn ang="f355">
                  <a:pos x="f662" y="f663"/>
                </a:cxn>
                <a:cxn ang="f355">
                  <a:pos x="f664" y="f665"/>
                </a:cxn>
                <a:cxn ang="f355">
                  <a:pos x="f666" y="f667"/>
                </a:cxn>
                <a:cxn ang="f355">
                  <a:pos x="f668" y="f669"/>
                </a:cxn>
                <a:cxn ang="f355">
                  <a:pos x="f670" y="f671"/>
                </a:cxn>
                <a:cxn ang="f355">
                  <a:pos x="f672" y="f673"/>
                </a:cxn>
                <a:cxn ang="f355">
                  <a:pos x="f674" y="f665"/>
                </a:cxn>
                <a:cxn ang="f355">
                  <a:pos x="f675" y="f676"/>
                </a:cxn>
                <a:cxn ang="f355">
                  <a:pos x="f677" y="f678"/>
                </a:cxn>
                <a:cxn ang="f355">
                  <a:pos x="f679" y="f663"/>
                </a:cxn>
                <a:cxn ang="f355">
                  <a:pos x="f680" y="f681"/>
                </a:cxn>
                <a:cxn ang="f355">
                  <a:pos x="f640" y="f682"/>
                </a:cxn>
                <a:cxn ang="f355">
                  <a:pos x="f683" y="f684"/>
                </a:cxn>
                <a:cxn ang="f355">
                  <a:pos x="f685" y="f686"/>
                </a:cxn>
                <a:cxn ang="f355">
                  <a:pos x="f687" y="f688"/>
                </a:cxn>
                <a:cxn ang="f355">
                  <a:pos x="f689" y="f688"/>
                </a:cxn>
                <a:cxn ang="f355">
                  <a:pos x="f690" y="f691"/>
                </a:cxn>
                <a:cxn ang="f355">
                  <a:pos x="f692" y="f693"/>
                </a:cxn>
                <a:cxn ang="f355">
                  <a:pos x="f694" y="f693"/>
                </a:cxn>
                <a:cxn ang="f355">
                  <a:pos x="f695" y="f696"/>
                </a:cxn>
                <a:cxn ang="f355">
                  <a:pos x="f586" y="f587"/>
                </a:cxn>
              </a:cxnLst>
              <a:rect l="f582" t="f585" r="f583" b="f584"/>
              <a:pathLst>
                <a:path w="462" h="2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15"/>
                    <a:pt x="f22" y="f15"/>
                    <a:pt x="f23" y="f17"/>
                  </a:cubicBezTo>
                  <a:cubicBezTo>
                    <a:pt x="f24" y="f25"/>
                    <a:pt x="f26" y="f25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5" y="f39"/>
                  </a:cubicBezTo>
                  <a:cubicBezTo>
                    <a:pt x="f5" y="f39"/>
                    <a:pt x="f5" y="f40"/>
                    <a:pt x="f5" y="f41"/>
                  </a:cubicBezTo>
                  <a:cubicBezTo>
                    <a:pt x="f42" y="f43"/>
                    <a:pt x="f37" y="f44"/>
                    <a:pt x="f45" y="f46"/>
                  </a:cubicBezTo>
                  <a:cubicBezTo>
                    <a:pt x="f33" y="f47"/>
                    <a:pt x="f48" y="f1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7" y="f58"/>
                    <a:pt x="f59" y="f60"/>
                  </a:cubicBezTo>
                  <a:cubicBezTo>
                    <a:pt x="f61" y="f62"/>
                    <a:pt x="f61" y="f63"/>
                    <a:pt x="f64" y="f65"/>
                  </a:cubicBezTo>
                  <a:cubicBezTo>
                    <a:pt x="f27" y="f66"/>
                    <a:pt x="f67" y="f61"/>
                    <a:pt x="f67" y="f57"/>
                  </a:cubicBezTo>
                  <a:cubicBezTo>
                    <a:pt x="f27" y="f68"/>
                    <a:pt x="f69" y="f49"/>
                    <a:pt x="f70" y="f49"/>
                  </a:cubicBezTo>
                  <a:cubicBezTo>
                    <a:pt x="f58" y="f71"/>
                    <a:pt x="f72" y="f48"/>
                    <a:pt x="f72" y="f73"/>
                  </a:cubicBezTo>
                  <a:cubicBezTo>
                    <a:pt x="f72" y="f45"/>
                    <a:pt x="f72" y="f74"/>
                    <a:pt x="f72" y="f75"/>
                  </a:cubicBezTo>
                  <a:cubicBezTo>
                    <a:pt x="f72" y="f37"/>
                    <a:pt x="f56" y="f76"/>
                    <a:pt x="f77" y="f78"/>
                  </a:cubicBezTo>
                  <a:cubicBezTo>
                    <a:pt x="f79" y="f5"/>
                    <a:pt x="f50" y="f76"/>
                    <a:pt x="f80" y="f42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12" y="f87"/>
                    <a:pt x="f46" y="f88"/>
                    <a:pt x="f89" y="f90"/>
                  </a:cubicBezTo>
                  <a:cubicBezTo>
                    <a:pt x="f91" y="f57"/>
                    <a:pt x="f92" y="f93"/>
                    <a:pt x="f94" y="f65"/>
                  </a:cubicBezTo>
                  <a:cubicBezTo>
                    <a:pt x="f95" y="f67"/>
                    <a:pt x="f36" y="f62"/>
                    <a:pt x="f20" y="f96"/>
                  </a:cubicBezTo>
                  <a:cubicBezTo>
                    <a:pt x="f11" y="f97"/>
                    <a:pt x="f98" y="f24"/>
                    <a:pt x="f2" y="f99"/>
                  </a:cubicBezTo>
                  <a:cubicBezTo>
                    <a:pt x="f100" y="f77"/>
                    <a:pt x="f101" y="f52"/>
                    <a:pt x="f102" y="f21"/>
                  </a:cubicBezTo>
                  <a:cubicBezTo>
                    <a:pt x="f103" y="f21"/>
                    <a:pt x="f104" y="f50"/>
                    <a:pt x="f105" y="f21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9"/>
                    <a:pt x="f115" y="f81"/>
                  </a:cubicBezTo>
                  <a:cubicBezTo>
                    <a:pt x="f116" y="f83"/>
                    <a:pt x="f117" y="f16"/>
                    <a:pt x="f118" y="f83"/>
                  </a:cubicBezTo>
                  <a:cubicBezTo>
                    <a:pt x="f119" y="f18"/>
                    <a:pt x="f120" y="f81"/>
                    <a:pt x="f121" y="f18"/>
                  </a:cubicBezTo>
                  <a:cubicBezTo>
                    <a:pt x="f122" y="f123"/>
                    <a:pt x="f124" y="f111"/>
                    <a:pt x="f125" y="f126"/>
                  </a:cubicBezTo>
                  <a:cubicBezTo>
                    <a:pt x="f127" y="f126"/>
                    <a:pt x="f128" y="f19"/>
                    <a:pt x="f129" y="f19"/>
                  </a:cubicBezTo>
                  <a:cubicBezTo>
                    <a:pt x="f130" y="f19"/>
                    <a:pt x="f131" y="f113"/>
                    <a:pt x="f132" y="f80"/>
                  </a:cubicBezTo>
                  <a:cubicBezTo>
                    <a:pt x="f133" y="f52"/>
                    <a:pt x="f134" y="f107"/>
                    <a:pt x="f135" y="f52"/>
                  </a:cubicBezTo>
                  <a:cubicBezTo>
                    <a:pt x="f136" y="f52"/>
                    <a:pt x="f137" y="f52"/>
                    <a:pt x="f138" y="f107"/>
                  </a:cubicBezTo>
                  <a:cubicBezTo>
                    <a:pt x="f139" y="f77"/>
                    <a:pt x="f140" y="f52"/>
                    <a:pt x="f140" y="f109"/>
                  </a:cubicBezTo>
                  <a:cubicBezTo>
                    <a:pt x="f139" y="f18"/>
                    <a:pt x="f140" y="f141"/>
                    <a:pt x="f142" y="f8"/>
                  </a:cubicBezTo>
                  <a:cubicBezTo>
                    <a:pt x="f143" y="f46"/>
                    <a:pt x="f143" y="f144"/>
                    <a:pt x="f143" y="f145"/>
                  </a:cubicBezTo>
                  <a:cubicBezTo>
                    <a:pt x="f146" y="f91"/>
                    <a:pt x="f147" y="f148"/>
                    <a:pt x="f149" y="f150"/>
                  </a:cubicBezTo>
                  <a:cubicBezTo>
                    <a:pt x="f151" y="f152"/>
                    <a:pt x="f6" y="f153"/>
                    <a:pt x="f6" y="f154"/>
                  </a:cubicBezTo>
                  <a:cubicBezTo>
                    <a:pt x="f151" y="f155"/>
                    <a:pt x="f156" y="f157"/>
                    <a:pt x="f158" y="f159"/>
                  </a:cubicBezTo>
                  <a:cubicBezTo>
                    <a:pt x="f160" y="f161"/>
                    <a:pt x="f142" y="f162"/>
                    <a:pt x="f163" y="f164"/>
                  </a:cubicBezTo>
                  <a:cubicBezTo>
                    <a:pt x="f165" y="f166"/>
                    <a:pt x="f165" y="f167"/>
                    <a:pt x="f165" y="f168"/>
                  </a:cubicBezTo>
                  <a:cubicBezTo>
                    <a:pt x="f165" y="f169"/>
                    <a:pt x="f170" y="f171"/>
                    <a:pt x="f172" y="f171"/>
                  </a:cubicBezTo>
                  <a:cubicBezTo>
                    <a:pt x="f137" y="f7"/>
                    <a:pt x="f173" y="f174"/>
                    <a:pt x="f173" y="f169"/>
                  </a:cubicBezTo>
                  <a:cubicBezTo>
                    <a:pt x="f175" y="f117"/>
                    <a:pt x="f176" y="f167"/>
                    <a:pt x="f177" y="f178"/>
                  </a:cubicBezTo>
                  <a:cubicBezTo>
                    <a:pt x="f135" y="f166"/>
                    <a:pt x="f179" y="f180"/>
                    <a:pt x="f181" y="f164"/>
                  </a:cubicBezTo>
                  <a:cubicBezTo>
                    <a:pt x="f135" y="f182"/>
                    <a:pt x="f183" y="f162"/>
                    <a:pt x="f184" y="f185"/>
                  </a:cubicBezTo>
                  <a:cubicBezTo>
                    <a:pt x="f186" y="f115"/>
                    <a:pt x="f128" y="f187"/>
                    <a:pt x="f188" y="f189"/>
                  </a:cubicBezTo>
                  <a:cubicBezTo>
                    <a:pt x="f190" y="f112"/>
                    <a:pt x="f191" y="f192"/>
                    <a:pt x="f193" y="f159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108"/>
                    <a:pt x="f121" y="f108"/>
                  </a:cubicBezTo>
                  <a:cubicBezTo>
                    <a:pt x="f203" y="f108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178" y="f214"/>
                    <a:pt x="f182" y="f215"/>
                    <a:pt x="f187" y="f103"/>
                  </a:cubicBezTo>
                  <a:cubicBezTo>
                    <a:pt x="f187" y="f103"/>
                    <a:pt x="f216" y="f103"/>
                    <a:pt x="f217" y="f103"/>
                  </a:cubicBezTo>
                  <a:cubicBezTo>
                    <a:pt x="f159" y="f218"/>
                    <a:pt x="f157" y="f219"/>
                    <a:pt x="f220" y="f218"/>
                  </a:cubicBezTo>
                  <a:cubicBezTo>
                    <a:pt x="f101" y="f221"/>
                    <a:pt x="f222" y="f100"/>
                    <a:pt x="f223" y="f222"/>
                  </a:cubicBezTo>
                  <a:cubicBezTo>
                    <a:pt x="f224" y="f218"/>
                    <a:pt x="f225" y="f226"/>
                    <a:pt x="f98" y="f222"/>
                  </a:cubicBezTo>
                  <a:cubicBezTo>
                    <a:pt x="f34" y="f224"/>
                    <a:pt x="f227" y="f154"/>
                    <a:pt x="f144" y="f228"/>
                  </a:cubicBezTo>
                  <a:cubicBezTo>
                    <a:pt x="f229" y="f230"/>
                    <a:pt x="f231" y="f230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15973C74-5103-0729-30A7-07320F4083B4}"/>
                </a:ext>
              </a:extLst>
            </p:cNvPr>
            <p:cNvSpPr/>
            <p:nvPr/>
          </p:nvSpPr>
          <p:spPr>
            <a:xfrm>
              <a:off x="3198808" y="4900617"/>
              <a:ext cx="1143000" cy="1193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4"/>
                <a:gd name="f7" fmla="val 318"/>
                <a:gd name="f8" fmla="val 1"/>
                <a:gd name="f9" fmla="val 148"/>
                <a:gd name="f10" fmla="val 132"/>
                <a:gd name="f11" fmla="val 4"/>
                <a:gd name="f12" fmla="val 118"/>
                <a:gd name="f13" fmla="val 11"/>
                <a:gd name="f14" fmla="val 104"/>
                <a:gd name="f15" fmla="val 16"/>
                <a:gd name="f16" fmla="val 96"/>
                <a:gd name="f17" fmla="val 22"/>
                <a:gd name="f18" fmla="val 88"/>
                <a:gd name="f19" fmla="val 28"/>
                <a:gd name="f20" fmla="val 80"/>
                <a:gd name="f21" fmla="val 35"/>
                <a:gd name="f22" fmla="val 72"/>
                <a:gd name="f23" fmla="val 40"/>
                <a:gd name="f24" fmla="val 63"/>
                <a:gd name="f25" fmla="val 48"/>
                <a:gd name="f26" fmla="val 56"/>
                <a:gd name="f27" fmla="val 55"/>
                <a:gd name="f28" fmla="val 51"/>
                <a:gd name="f29" fmla="val 62"/>
                <a:gd name="f30" fmla="val 70"/>
                <a:gd name="f31" fmla="val 47"/>
                <a:gd name="f32" fmla="val 73"/>
                <a:gd name="f33" fmla="val 46"/>
                <a:gd name="f34" fmla="val 75"/>
                <a:gd name="f35" fmla="val 74"/>
                <a:gd name="f36" fmla="val 42"/>
                <a:gd name="f37" fmla="val 39"/>
                <a:gd name="f38" fmla="val 37"/>
                <a:gd name="f39" fmla="val 78"/>
                <a:gd name="f40" fmla="val 83"/>
                <a:gd name="f41" fmla="val 36"/>
                <a:gd name="f42" fmla="val 87"/>
                <a:gd name="f43" fmla="val 34"/>
                <a:gd name="f44" fmla="val 29"/>
                <a:gd name="f45" fmla="val 89"/>
                <a:gd name="f46" fmla="val 90"/>
                <a:gd name="f47" fmla="val 26"/>
                <a:gd name="f48" fmla="val 91"/>
                <a:gd name="f49" fmla="val 97"/>
                <a:gd name="f50" fmla="val 99"/>
                <a:gd name="f51" fmla="val 103"/>
                <a:gd name="f52" fmla="val 18"/>
                <a:gd name="f53" fmla="val 107"/>
                <a:gd name="f54" fmla="val 14"/>
                <a:gd name="f55" fmla="val 110"/>
                <a:gd name="f56" fmla="val 10"/>
                <a:gd name="f57" fmla="val 112"/>
                <a:gd name="f58" fmla="val 5"/>
                <a:gd name="f59" fmla="val 114"/>
                <a:gd name="f60" fmla="val 119"/>
                <a:gd name="f61" fmla="val 123"/>
                <a:gd name="f62" fmla="val 131"/>
                <a:gd name="f63" fmla="val 138"/>
                <a:gd name="f64" fmla="val 7"/>
                <a:gd name="f65" fmla="val 146"/>
                <a:gd name="f66" fmla="val 9"/>
                <a:gd name="f67" fmla="val 155"/>
                <a:gd name="f68" fmla="val 162"/>
                <a:gd name="f69" fmla="val 17"/>
                <a:gd name="f70" fmla="val 165"/>
                <a:gd name="f71" fmla="val 27"/>
                <a:gd name="f72" fmla="val 167"/>
                <a:gd name="f73" fmla="val 173"/>
                <a:gd name="f74" fmla="val 177"/>
                <a:gd name="f75" fmla="val 178"/>
                <a:gd name="f76" fmla="val 41"/>
                <a:gd name="f77" fmla="val 179"/>
                <a:gd name="f78" fmla="val 188"/>
                <a:gd name="f79" fmla="val 195"/>
                <a:gd name="f80" fmla="val 38"/>
                <a:gd name="f81" fmla="val 199"/>
                <a:gd name="f82" fmla="val 200"/>
                <a:gd name="f83" fmla="val 50"/>
                <a:gd name="f84" fmla="val 202"/>
                <a:gd name="f85" fmla="val 52"/>
                <a:gd name="f86" fmla="val 206"/>
                <a:gd name="f87" fmla="val 53"/>
                <a:gd name="f88" fmla="val 207"/>
                <a:gd name="f89" fmla="val 54"/>
                <a:gd name="f90" fmla="val 208"/>
                <a:gd name="f91" fmla="val 217"/>
                <a:gd name="f92" fmla="val 67"/>
                <a:gd name="f93" fmla="val 232"/>
                <a:gd name="f94" fmla="val 243"/>
                <a:gd name="f95" fmla="val 85"/>
                <a:gd name="f96" fmla="val 244"/>
                <a:gd name="f97" fmla="val 86"/>
                <a:gd name="f98" fmla="val 245"/>
                <a:gd name="f99" fmla="val 246"/>
                <a:gd name="f100" fmla="val 93"/>
                <a:gd name="f101" fmla="val 255"/>
                <a:gd name="f102" fmla="val 95"/>
                <a:gd name="f103" fmla="val 254"/>
                <a:gd name="f104" fmla="val 105"/>
                <a:gd name="f105" fmla="val 260"/>
                <a:gd name="f106" fmla="val 265"/>
                <a:gd name="f107" fmla="val 266"/>
                <a:gd name="f108" fmla="val 121"/>
                <a:gd name="f109" fmla="val 270"/>
                <a:gd name="f110" fmla="val 126"/>
                <a:gd name="f111" fmla="val 274"/>
                <a:gd name="f112" fmla="val 130"/>
                <a:gd name="f113" fmla="val 280"/>
                <a:gd name="f114" fmla="val 134"/>
                <a:gd name="f115" fmla="val 283"/>
                <a:gd name="f116" fmla="val 139"/>
                <a:gd name="f117" fmla="val 289"/>
                <a:gd name="f118" fmla="val 150"/>
                <a:gd name="f119" fmla="val 158"/>
                <a:gd name="f120" fmla="val 297"/>
                <a:gd name="f121" fmla="val 174"/>
                <a:gd name="f122" fmla="val 176"/>
                <a:gd name="f123" fmla="val 182"/>
                <a:gd name="f124" fmla="val 184"/>
                <a:gd name="f125" fmla="val 295"/>
                <a:gd name="f126" fmla="val 189"/>
                <a:gd name="f127" fmla="val 284"/>
                <a:gd name="f128" fmla="val 194"/>
                <a:gd name="f129" fmla="val 205"/>
                <a:gd name="f130" fmla="val 279"/>
                <a:gd name="f131" fmla="val 213"/>
                <a:gd name="f132" fmla="val 276"/>
                <a:gd name="f133" fmla="val 219"/>
                <a:gd name="f134" fmla="val 226"/>
                <a:gd name="f135" fmla="val 268"/>
                <a:gd name="f136" fmla="val 231"/>
                <a:gd name="f137" fmla="val 264"/>
                <a:gd name="f138" fmla="val 234"/>
                <a:gd name="f139" fmla="val 262"/>
                <a:gd name="f140" fmla="val 239"/>
                <a:gd name="f141" fmla="val 258"/>
                <a:gd name="f142" fmla="val 251"/>
                <a:gd name="f143" fmla="val 249"/>
                <a:gd name="f144" fmla="val 237"/>
                <a:gd name="f145" fmla="val 236"/>
                <a:gd name="f146" fmla="val 261"/>
                <a:gd name="f147" fmla="val 233"/>
                <a:gd name="f148" fmla="val 263"/>
                <a:gd name="f149" fmla="val 269"/>
                <a:gd name="f150" fmla="val 229"/>
                <a:gd name="f151" fmla="val 273"/>
                <a:gd name="f152" fmla="val 225"/>
                <a:gd name="f153" fmla="val 277"/>
                <a:gd name="f154" fmla="val 223"/>
                <a:gd name="f155" fmla="val 221"/>
                <a:gd name="f156" fmla="val 220"/>
                <a:gd name="f157" fmla="val 294"/>
                <a:gd name="f158" fmla="val 211"/>
                <a:gd name="f159" fmla="val 296"/>
                <a:gd name="f160" fmla="val 203"/>
                <a:gd name="f161" fmla="val 298"/>
                <a:gd name="f162" fmla="val 190"/>
                <a:gd name="f163" fmla="val 303"/>
                <a:gd name="f164" fmla="val 186"/>
                <a:gd name="f165" fmla="val 308"/>
                <a:gd name="f166" fmla="val 315"/>
                <a:gd name="f167" fmla="val 317"/>
                <a:gd name="f168" fmla="val 170"/>
                <a:gd name="f169" fmla="val 316"/>
                <a:gd name="f170" fmla="val 161"/>
                <a:gd name="f171" fmla="val 156"/>
                <a:gd name="f172" fmla="val 142"/>
                <a:gd name="f173" fmla="val 129"/>
                <a:gd name="f174" fmla="val 310"/>
                <a:gd name="f175" fmla="val 115"/>
                <a:gd name="f176" fmla="val 111"/>
                <a:gd name="f177" fmla="val 109"/>
                <a:gd name="f178" fmla="val 313"/>
                <a:gd name="f179" fmla="val 106"/>
                <a:gd name="f180" fmla="val 311"/>
                <a:gd name="f181" fmla="val 101"/>
                <a:gd name="f182" fmla="val 306"/>
                <a:gd name="f183" fmla="val 305"/>
                <a:gd name="f184" fmla="val 79"/>
                <a:gd name="f185" fmla="val 300"/>
                <a:gd name="f186" fmla="val 66"/>
                <a:gd name="f187" fmla="val 285"/>
                <a:gd name="f188" fmla="val 64"/>
                <a:gd name="f189" fmla="val 61"/>
                <a:gd name="f190" fmla="val 275"/>
                <a:gd name="f191" fmla="val 49"/>
                <a:gd name="f192" fmla="val 271"/>
                <a:gd name="f193" fmla="val 45"/>
                <a:gd name="f194" fmla="val 252"/>
                <a:gd name="f195" fmla="val 235"/>
                <a:gd name="f196" fmla="val 191"/>
                <a:gd name="f197" fmla="val 3"/>
                <a:gd name="f198" fmla="val 163"/>
                <a:gd name="f199" fmla="+- 0 0 -90"/>
                <a:gd name="f200" fmla="*/ f3 1 304"/>
                <a:gd name="f201" fmla="*/ f4 1 318"/>
                <a:gd name="f202" fmla="val f5"/>
                <a:gd name="f203" fmla="val f6"/>
                <a:gd name="f204" fmla="val f7"/>
                <a:gd name="f205" fmla="*/ f199 f0 1"/>
                <a:gd name="f206" fmla="+- f204 0 f202"/>
                <a:gd name="f207" fmla="+- f203 0 f202"/>
                <a:gd name="f208" fmla="*/ f205 1 f2"/>
                <a:gd name="f209" fmla="*/ f207 1 304"/>
                <a:gd name="f210" fmla="*/ f206 1 318"/>
                <a:gd name="f211" fmla="*/ 1 f207 1"/>
                <a:gd name="f212" fmla="*/ 148 f206 1"/>
                <a:gd name="f213" fmla="*/ 11 f207 1"/>
                <a:gd name="f214" fmla="*/ 104 f206 1"/>
                <a:gd name="f215" fmla="*/ 28 f207 1"/>
                <a:gd name="f216" fmla="*/ 80 f206 1"/>
                <a:gd name="f217" fmla="*/ 48 f207 1"/>
                <a:gd name="f218" fmla="*/ 56 f206 1"/>
                <a:gd name="f219" fmla="*/ 70 f207 1"/>
                <a:gd name="f220" fmla="*/ 47 f206 1"/>
                <a:gd name="f221" fmla="*/ 74 f207 1"/>
                <a:gd name="f222" fmla="*/ 42 f206 1"/>
                <a:gd name="f223" fmla="*/ 78 f207 1"/>
                <a:gd name="f224" fmla="*/ 37 f206 1"/>
                <a:gd name="f225" fmla="*/ 88 f207 1"/>
                <a:gd name="f226" fmla="*/ 29 f206 1"/>
                <a:gd name="f227" fmla="*/ 91 f207 1"/>
                <a:gd name="f228" fmla="*/ 26 f206 1"/>
                <a:gd name="f229" fmla="*/ 103 f207 1"/>
                <a:gd name="f230" fmla="*/ 18 f206 1"/>
                <a:gd name="f231" fmla="*/ 112 f207 1"/>
                <a:gd name="f232" fmla="*/ 5 f206 1"/>
                <a:gd name="f233" fmla="*/ 123 f207 1"/>
                <a:gd name="f234" fmla="*/ 1 f206 1"/>
                <a:gd name="f235" fmla="*/ 146 f207 1"/>
                <a:gd name="f236" fmla="*/ 9 f206 1"/>
                <a:gd name="f237" fmla="*/ 165 f207 1"/>
                <a:gd name="f238" fmla="*/ 27 f206 1"/>
                <a:gd name="f239" fmla="*/ 177 f207 1"/>
                <a:gd name="f240" fmla="*/ 40 f206 1"/>
                <a:gd name="f241" fmla="*/ 180 f207 1"/>
                <a:gd name="f242" fmla="*/ 199 f207 1"/>
                <a:gd name="f243" fmla="*/ 46 f206 1"/>
                <a:gd name="f244" fmla="*/ 206 f207 1"/>
                <a:gd name="f245" fmla="*/ 53 f206 1"/>
                <a:gd name="f246" fmla="*/ 208 f207 1"/>
                <a:gd name="f247" fmla="*/ 54 f206 1"/>
                <a:gd name="f248" fmla="*/ 243 f207 1"/>
                <a:gd name="f249" fmla="*/ 85 f206 1"/>
                <a:gd name="f250" fmla="*/ 246 f207 1"/>
                <a:gd name="f251" fmla="*/ 89 f206 1"/>
                <a:gd name="f252" fmla="*/ 93 f206 1"/>
                <a:gd name="f253" fmla="*/ 260 f207 1"/>
                <a:gd name="f254" fmla="*/ 110 f206 1"/>
                <a:gd name="f255" fmla="*/ 270 f207 1"/>
                <a:gd name="f256" fmla="*/ 126 f206 1"/>
                <a:gd name="f257" fmla="*/ 283 f207 1"/>
                <a:gd name="f258" fmla="*/ 139 f206 1"/>
                <a:gd name="f259" fmla="*/ 297 f207 1"/>
                <a:gd name="f260" fmla="*/ 174 f206 1"/>
                <a:gd name="f261" fmla="*/ 182 f206 1"/>
                <a:gd name="f262" fmla="*/ 295 f207 1"/>
                <a:gd name="f263" fmla="*/ 189 f206 1"/>
                <a:gd name="f264" fmla="*/ 279 f207 1"/>
                <a:gd name="f265" fmla="*/ 213 f206 1"/>
                <a:gd name="f266" fmla="*/ 268 f207 1"/>
                <a:gd name="f267" fmla="*/ 231 f206 1"/>
                <a:gd name="f268" fmla="*/ 258 f207 1"/>
                <a:gd name="f269" fmla="*/ 243 f206 1"/>
                <a:gd name="f270" fmla="*/ 237 f207 1"/>
                <a:gd name="f271" fmla="*/ 258 f206 1"/>
                <a:gd name="f272" fmla="*/ 233 f207 1"/>
                <a:gd name="f273" fmla="*/ 263 f206 1"/>
                <a:gd name="f274" fmla="*/ 225 f207 1"/>
                <a:gd name="f275" fmla="*/ 277 f206 1"/>
                <a:gd name="f276" fmla="*/ 220 f207 1"/>
                <a:gd name="f277" fmla="*/ 283 f206 1"/>
                <a:gd name="f278" fmla="*/ 203 f207 1"/>
                <a:gd name="f279" fmla="*/ 297 f206 1"/>
                <a:gd name="f280" fmla="*/ 186 f207 1"/>
                <a:gd name="f281" fmla="*/ 308 f206 1"/>
                <a:gd name="f282" fmla="*/ 170 f207 1"/>
                <a:gd name="f283" fmla="*/ 317 f206 1"/>
                <a:gd name="f284" fmla="*/ 156 f207 1"/>
                <a:gd name="f285" fmla="*/ 115 f207 1"/>
                <a:gd name="f286" fmla="*/ 315 f206 1"/>
                <a:gd name="f287" fmla="*/ 106 f207 1"/>
                <a:gd name="f288" fmla="*/ 311 f206 1"/>
                <a:gd name="f289" fmla="*/ 89 f207 1"/>
                <a:gd name="f290" fmla="*/ 303 f206 1"/>
                <a:gd name="f291" fmla="*/ 66 f207 1"/>
                <a:gd name="f292" fmla="*/ 285 f206 1"/>
                <a:gd name="f293" fmla="*/ 55 f207 1"/>
                <a:gd name="f294" fmla="*/ 273 f206 1"/>
                <a:gd name="f295" fmla="*/ 45 f207 1"/>
                <a:gd name="f296" fmla="*/ 261 f206 1"/>
                <a:gd name="f297" fmla="*/ 236 f206 1"/>
                <a:gd name="f298" fmla="*/ 26 f207 1"/>
                <a:gd name="f299" fmla="*/ 3 f207 1"/>
                <a:gd name="f300" fmla="*/ 170 f206 1"/>
                <a:gd name="f301" fmla="+- f208 0 f1"/>
                <a:gd name="f302" fmla="*/ f211 1 304"/>
                <a:gd name="f303" fmla="*/ f212 1 318"/>
                <a:gd name="f304" fmla="*/ f213 1 304"/>
                <a:gd name="f305" fmla="*/ f214 1 318"/>
                <a:gd name="f306" fmla="*/ f215 1 304"/>
                <a:gd name="f307" fmla="*/ f216 1 318"/>
                <a:gd name="f308" fmla="*/ f217 1 304"/>
                <a:gd name="f309" fmla="*/ f218 1 318"/>
                <a:gd name="f310" fmla="*/ f219 1 304"/>
                <a:gd name="f311" fmla="*/ f220 1 318"/>
                <a:gd name="f312" fmla="*/ f221 1 304"/>
                <a:gd name="f313" fmla="*/ f222 1 318"/>
                <a:gd name="f314" fmla="*/ f223 1 304"/>
                <a:gd name="f315" fmla="*/ f224 1 318"/>
                <a:gd name="f316" fmla="*/ f225 1 304"/>
                <a:gd name="f317" fmla="*/ f226 1 318"/>
                <a:gd name="f318" fmla="*/ f227 1 304"/>
                <a:gd name="f319" fmla="*/ f228 1 318"/>
                <a:gd name="f320" fmla="*/ f229 1 304"/>
                <a:gd name="f321" fmla="*/ f230 1 318"/>
                <a:gd name="f322" fmla="*/ f231 1 304"/>
                <a:gd name="f323" fmla="*/ f232 1 318"/>
                <a:gd name="f324" fmla="*/ f233 1 304"/>
                <a:gd name="f325" fmla="*/ f234 1 318"/>
                <a:gd name="f326" fmla="*/ f235 1 304"/>
                <a:gd name="f327" fmla="*/ f236 1 318"/>
                <a:gd name="f328" fmla="*/ f237 1 304"/>
                <a:gd name="f329" fmla="*/ f238 1 318"/>
                <a:gd name="f330" fmla="*/ f239 1 304"/>
                <a:gd name="f331" fmla="*/ f240 1 318"/>
                <a:gd name="f332" fmla="*/ f241 1 304"/>
                <a:gd name="f333" fmla="*/ f242 1 304"/>
                <a:gd name="f334" fmla="*/ f243 1 318"/>
                <a:gd name="f335" fmla="*/ f244 1 304"/>
                <a:gd name="f336" fmla="*/ f245 1 318"/>
                <a:gd name="f337" fmla="*/ f246 1 304"/>
                <a:gd name="f338" fmla="*/ f247 1 318"/>
                <a:gd name="f339" fmla="*/ f248 1 304"/>
                <a:gd name="f340" fmla="*/ f249 1 318"/>
                <a:gd name="f341" fmla="*/ f250 1 304"/>
                <a:gd name="f342" fmla="*/ f251 1 318"/>
                <a:gd name="f343" fmla="*/ f252 1 318"/>
                <a:gd name="f344" fmla="*/ f253 1 304"/>
                <a:gd name="f345" fmla="*/ f254 1 318"/>
                <a:gd name="f346" fmla="*/ f255 1 304"/>
                <a:gd name="f347" fmla="*/ f256 1 318"/>
                <a:gd name="f348" fmla="*/ f257 1 304"/>
                <a:gd name="f349" fmla="*/ f258 1 318"/>
                <a:gd name="f350" fmla="*/ f259 1 304"/>
                <a:gd name="f351" fmla="*/ f260 1 318"/>
                <a:gd name="f352" fmla="*/ f261 1 318"/>
                <a:gd name="f353" fmla="*/ f262 1 304"/>
                <a:gd name="f354" fmla="*/ f263 1 318"/>
                <a:gd name="f355" fmla="*/ f264 1 304"/>
                <a:gd name="f356" fmla="*/ f265 1 318"/>
                <a:gd name="f357" fmla="*/ f266 1 304"/>
                <a:gd name="f358" fmla="*/ f267 1 318"/>
                <a:gd name="f359" fmla="*/ f268 1 304"/>
                <a:gd name="f360" fmla="*/ f269 1 318"/>
                <a:gd name="f361" fmla="*/ f270 1 304"/>
                <a:gd name="f362" fmla="*/ f271 1 318"/>
                <a:gd name="f363" fmla="*/ f272 1 304"/>
                <a:gd name="f364" fmla="*/ f273 1 318"/>
                <a:gd name="f365" fmla="*/ f274 1 304"/>
                <a:gd name="f366" fmla="*/ f275 1 318"/>
                <a:gd name="f367" fmla="*/ f276 1 304"/>
                <a:gd name="f368" fmla="*/ f277 1 318"/>
                <a:gd name="f369" fmla="*/ f278 1 304"/>
                <a:gd name="f370" fmla="*/ f279 1 318"/>
                <a:gd name="f371" fmla="*/ f280 1 304"/>
                <a:gd name="f372" fmla="*/ f281 1 318"/>
                <a:gd name="f373" fmla="*/ f282 1 304"/>
                <a:gd name="f374" fmla="*/ f283 1 318"/>
                <a:gd name="f375" fmla="*/ f284 1 304"/>
                <a:gd name="f376" fmla="*/ f285 1 304"/>
                <a:gd name="f377" fmla="*/ f286 1 318"/>
                <a:gd name="f378" fmla="*/ f287 1 304"/>
                <a:gd name="f379" fmla="*/ f288 1 318"/>
                <a:gd name="f380" fmla="*/ f289 1 304"/>
                <a:gd name="f381" fmla="*/ f290 1 318"/>
                <a:gd name="f382" fmla="*/ f291 1 304"/>
                <a:gd name="f383" fmla="*/ f292 1 318"/>
                <a:gd name="f384" fmla="*/ f293 1 304"/>
                <a:gd name="f385" fmla="*/ f294 1 318"/>
                <a:gd name="f386" fmla="*/ f295 1 304"/>
                <a:gd name="f387" fmla="*/ f296 1 318"/>
                <a:gd name="f388" fmla="*/ f297 1 318"/>
                <a:gd name="f389" fmla="*/ f298 1 304"/>
                <a:gd name="f390" fmla="*/ f299 1 304"/>
                <a:gd name="f391" fmla="*/ f300 1 318"/>
                <a:gd name="f392" fmla="*/ 0 1 f209"/>
                <a:gd name="f393" fmla="*/ f203 1 f209"/>
                <a:gd name="f394" fmla="*/ 0 1 f210"/>
                <a:gd name="f395" fmla="*/ f204 1 f210"/>
                <a:gd name="f396" fmla="*/ f302 1 f209"/>
                <a:gd name="f397" fmla="*/ f303 1 f210"/>
                <a:gd name="f398" fmla="*/ f304 1 f209"/>
                <a:gd name="f399" fmla="*/ f305 1 f210"/>
                <a:gd name="f400" fmla="*/ f306 1 f209"/>
                <a:gd name="f401" fmla="*/ f307 1 f210"/>
                <a:gd name="f402" fmla="*/ f308 1 f209"/>
                <a:gd name="f403" fmla="*/ f309 1 f210"/>
                <a:gd name="f404" fmla="*/ f310 1 f209"/>
                <a:gd name="f405" fmla="*/ f311 1 f210"/>
                <a:gd name="f406" fmla="*/ f312 1 f209"/>
                <a:gd name="f407" fmla="*/ f313 1 f210"/>
                <a:gd name="f408" fmla="*/ f314 1 f209"/>
                <a:gd name="f409" fmla="*/ f315 1 f210"/>
                <a:gd name="f410" fmla="*/ f316 1 f209"/>
                <a:gd name="f411" fmla="*/ f317 1 f210"/>
                <a:gd name="f412" fmla="*/ f318 1 f209"/>
                <a:gd name="f413" fmla="*/ f319 1 f210"/>
                <a:gd name="f414" fmla="*/ f320 1 f209"/>
                <a:gd name="f415" fmla="*/ f321 1 f210"/>
                <a:gd name="f416" fmla="*/ f322 1 f209"/>
                <a:gd name="f417" fmla="*/ f323 1 f210"/>
                <a:gd name="f418" fmla="*/ f324 1 f209"/>
                <a:gd name="f419" fmla="*/ f325 1 f210"/>
                <a:gd name="f420" fmla="*/ f326 1 f209"/>
                <a:gd name="f421" fmla="*/ f327 1 f210"/>
                <a:gd name="f422" fmla="*/ f328 1 f209"/>
                <a:gd name="f423" fmla="*/ f329 1 f210"/>
                <a:gd name="f424" fmla="*/ f330 1 f209"/>
                <a:gd name="f425" fmla="*/ f331 1 f210"/>
                <a:gd name="f426" fmla="*/ f332 1 f209"/>
                <a:gd name="f427" fmla="*/ f333 1 f209"/>
                <a:gd name="f428" fmla="*/ f334 1 f210"/>
                <a:gd name="f429" fmla="*/ f335 1 f209"/>
                <a:gd name="f430" fmla="*/ f336 1 f210"/>
                <a:gd name="f431" fmla="*/ f337 1 f209"/>
                <a:gd name="f432" fmla="*/ f338 1 f210"/>
                <a:gd name="f433" fmla="*/ f339 1 f209"/>
                <a:gd name="f434" fmla="*/ f340 1 f210"/>
                <a:gd name="f435" fmla="*/ f341 1 f209"/>
                <a:gd name="f436" fmla="*/ f342 1 f210"/>
                <a:gd name="f437" fmla="*/ f343 1 f210"/>
                <a:gd name="f438" fmla="*/ f344 1 f209"/>
                <a:gd name="f439" fmla="*/ f345 1 f210"/>
                <a:gd name="f440" fmla="*/ f346 1 f209"/>
                <a:gd name="f441" fmla="*/ f347 1 f210"/>
                <a:gd name="f442" fmla="*/ f348 1 f209"/>
                <a:gd name="f443" fmla="*/ f349 1 f210"/>
                <a:gd name="f444" fmla="*/ f350 1 f209"/>
                <a:gd name="f445" fmla="*/ f351 1 f210"/>
                <a:gd name="f446" fmla="*/ f352 1 f210"/>
                <a:gd name="f447" fmla="*/ f353 1 f209"/>
                <a:gd name="f448" fmla="*/ f354 1 f210"/>
                <a:gd name="f449" fmla="*/ f355 1 f209"/>
                <a:gd name="f450" fmla="*/ f356 1 f210"/>
                <a:gd name="f451" fmla="*/ f357 1 f209"/>
                <a:gd name="f452" fmla="*/ f358 1 f210"/>
                <a:gd name="f453" fmla="*/ f359 1 f209"/>
                <a:gd name="f454" fmla="*/ f360 1 f210"/>
                <a:gd name="f455" fmla="*/ f361 1 f209"/>
                <a:gd name="f456" fmla="*/ f362 1 f210"/>
                <a:gd name="f457" fmla="*/ f363 1 f209"/>
                <a:gd name="f458" fmla="*/ f364 1 f210"/>
                <a:gd name="f459" fmla="*/ f365 1 f209"/>
                <a:gd name="f460" fmla="*/ f366 1 f210"/>
                <a:gd name="f461" fmla="*/ f367 1 f209"/>
                <a:gd name="f462" fmla="*/ f368 1 f210"/>
                <a:gd name="f463" fmla="*/ f369 1 f209"/>
                <a:gd name="f464" fmla="*/ f370 1 f210"/>
                <a:gd name="f465" fmla="*/ f371 1 f209"/>
                <a:gd name="f466" fmla="*/ f372 1 f210"/>
                <a:gd name="f467" fmla="*/ f373 1 f209"/>
                <a:gd name="f468" fmla="*/ f374 1 f210"/>
                <a:gd name="f469" fmla="*/ f375 1 f209"/>
                <a:gd name="f470" fmla="*/ f376 1 f209"/>
                <a:gd name="f471" fmla="*/ f377 1 f210"/>
                <a:gd name="f472" fmla="*/ f378 1 f209"/>
                <a:gd name="f473" fmla="*/ f379 1 f210"/>
                <a:gd name="f474" fmla="*/ f380 1 f209"/>
                <a:gd name="f475" fmla="*/ f381 1 f210"/>
                <a:gd name="f476" fmla="*/ f382 1 f209"/>
                <a:gd name="f477" fmla="*/ f383 1 f210"/>
                <a:gd name="f478" fmla="*/ f384 1 f209"/>
                <a:gd name="f479" fmla="*/ f385 1 f210"/>
                <a:gd name="f480" fmla="*/ f386 1 f209"/>
                <a:gd name="f481" fmla="*/ f387 1 f210"/>
                <a:gd name="f482" fmla="*/ f388 1 f210"/>
                <a:gd name="f483" fmla="*/ f389 1 f209"/>
                <a:gd name="f484" fmla="*/ f390 1 f209"/>
                <a:gd name="f485" fmla="*/ f391 1 f210"/>
                <a:gd name="f486" fmla="*/ f392 f200 1"/>
                <a:gd name="f487" fmla="*/ f393 f200 1"/>
                <a:gd name="f488" fmla="*/ f395 f201 1"/>
                <a:gd name="f489" fmla="*/ f394 f201 1"/>
                <a:gd name="f490" fmla="*/ f396 f200 1"/>
                <a:gd name="f491" fmla="*/ f397 f201 1"/>
                <a:gd name="f492" fmla="*/ f398 f200 1"/>
                <a:gd name="f493" fmla="*/ f399 f201 1"/>
                <a:gd name="f494" fmla="*/ f400 f200 1"/>
                <a:gd name="f495" fmla="*/ f401 f201 1"/>
                <a:gd name="f496" fmla="*/ f402 f200 1"/>
                <a:gd name="f497" fmla="*/ f403 f201 1"/>
                <a:gd name="f498" fmla="*/ f404 f200 1"/>
                <a:gd name="f499" fmla="*/ f405 f201 1"/>
                <a:gd name="f500" fmla="*/ f406 f200 1"/>
                <a:gd name="f501" fmla="*/ f407 f201 1"/>
                <a:gd name="f502" fmla="*/ f408 f200 1"/>
                <a:gd name="f503" fmla="*/ f409 f201 1"/>
                <a:gd name="f504" fmla="*/ f410 f200 1"/>
                <a:gd name="f505" fmla="*/ f411 f201 1"/>
                <a:gd name="f506" fmla="*/ f412 f200 1"/>
                <a:gd name="f507" fmla="*/ f413 f201 1"/>
                <a:gd name="f508" fmla="*/ f414 f200 1"/>
                <a:gd name="f509" fmla="*/ f415 f201 1"/>
                <a:gd name="f510" fmla="*/ f416 f200 1"/>
                <a:gd name="f511" fmla="*/ f417 f201 1"/>
                <a:gd name="f512" fmla="*/ f418 f200 1"/>
                <a:gd name="f513" fmla="*/ f419 f201 1"/>
                <a:gd name="f514" fmla="*/ f420 f200 1"/>
                <a:gd name="f515" fmla="*/ f421 f201 1"/>
                <a:gd name="f516" fmla="*/ f422 f200 1"/>
                <a:gd name="f517" fmla="*/ f423 f201 1"/>
                <a:gd name="f518" fmla="*/ f424 f200 1"/>
                <a:gd name="f519" fmla="*/ f425 f201 1"/>
                <a:gd name="f520" fmla="*/ f426 f200 1"/>
                <a:gd name="f521" fmla="*/ f427 f200 1"/>
                <a:gd name="f522" fmla="*/ f428 f201 1"/>
                <a:gd name="f523" fmla="*/ f429 f200 1"/>
                <a:gd name="f524" fmla="*/ f430 f201 1"/>
                <a:gd name="f525" fmla="*/ f431 f200 1"/>
                <a:gd name="f526" fmla="*/ f432 f201 1"/>
                <a:gd name="f527" fmla="*/ f433 f200 1"/>
                <a:gd name="f528" fmla="*/ f434 f201 1"/>
                <a:gd name="f529" fmla="*/ f435 f200 1"/>
                <a:gd name="f530" fmla="*/ f436 f201 1"/>
                <a:gd name="f531" fmla="*/ f437 f201 1"/>
                <a:gd name="f532" fmla="*/ f438 f200 1"/>
                <a:gd name="f533" fmla="*/ f439 f201 1"/>
                <a:gd name="f534" fmla="*/ f440 f200 1"/>
                <a:gd name="f535" fmla="*/ f441 f201 1"/>
                <a:gd name="f536" fmla="*/ f442 f200 1"/>
                <a:gd name="f537" fmla="*/ f443 f201 1"/>
                <a:gd name="f538" fmla="*/ f444 f200 1"/>
                <a:gd name="f539" fmla="*/ f445 f201 1"/>
                <a:gd name="f540" fmla="*/ f446 f201 1"/>
                <a:gd name="f541" fmla="*/ f447 f200 1"/>
                <a:gd name="f542" fmla="*/ f448 f201 1"/>
                <a:gd name="f543" fmla="*/ f449 f200 1"/>
                <a:gd name="f544" fmla="*/ f450 f201 1"/>
                <a:gd name="f545" fmla="*/ f451 f200 1"/>
                <a:gd name="f546" fmla="*/ f452 f201 1"/>
                <a:gd name="f547" fmla="*/ f453 f200 1"/>
                <a:gd name="f548" fmla="*/ f454 f201 1"/>
                <a:gd name="f549" fmla="*/ f455 f200 1"/>
                <a:gd name="f550" fmla="*/ f456 f201 1"/>
                <a:gd name="f551" fmla="*/ f457 f200 1"/>
                <a:gd name="f552" fmla="*/ f458 f201 1"/>
                <a:gd name="f553" fmla="*/ f459 f200 1"/>
                <a:gd name="f554" fmla="*/ f460 f201 1"/>
                <a:gd name="f555" fmla="*/ f461 f200 1"/>
                <a:gd name="f556" fmla="*/ f462 f201 1"/>
                <a:gd name="f557" fmla="*/ f463 f200 1"/>
                <a:gd name="f558" fmla="*/ f464 f201 1"/>
                <a:gd name="f559" fmla="*/ f465 f200 1"/>
                <a:gd name="f560" fmla="*/ f466 f201 1"/>
                <a:gd name="f561" fmla="*/ f467 f200 1"/>
                <a:gd name="f562" fmla="*/ f468 f201 1"/>
                <a:gd name="f563" fmla="*/ f469 f200 1"/>
                <a:gd name="f564" fmla="*/ f470 f200 1"/>
                <a:gd name="f565" fmla="*/ f471 f201 1"/>
                <a:gd name="f566" fmla="*/ f472 f200 1"/>
                <a:gd name="f567" fmla="*/ f473 f201 1"/>
                <a:gd name="f568" fmla="*/ f474 f200 1"/>
                <a:gd name="f569" fmla="*/ f475 f201 1"/>
                <a:gd name="f570" fmla="*/ f476 f200 1"/>
                <a:gd name="f571" fmla="*/ f477 f201 1"/>
                <a:gd name="f572" fmla="*/ f478 f200 1"/>
                <a:gd name="f573" fmla="*/ f479 f201 1"/>
                <a:gd name="f574" fmla="*/ f480 f200 1"/>
                <a:gd name="f575" fmla="*/ f481 f201 1"/>
                <a:gd name="f576" fmla="*/ f482 f201 1"/>
                <a:gd name="f577" fmla="*/ f483 f200 1"/>
                <a:gd name="f578" fmla="*/ f484 f200 1"/>
                <a:gd name="f579" fmla="*/ f485 f2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1">
                  <a:pos x="f490" y="f491"/>
                </a:cxn>
                <a:cxn ang="f301">
                  <a:pos x="f492" y="f493"/>
                </a:cxn>
                <a:cxn ang="f301">
                  <a:pos x="f494" y="f495"/>
                </a:cxn>
                <a:cxn ang="f301">
                  <a:pos x="f496" y="f497"/>
                </a:cxn>
                <a:cxn ang="f301">
                  <a:pos x="f498" y="f499"/>
                </a:cxn>
                <a:cxn ang="f301">
                  <a:pos x="f500" y="f501"/>
                </a:cxn>
                <a:cxn ang="f301">
                  <a:pos x="f502" y="f503"/>
                </a:cxn>
                <a:cxn ang="f301">
                  <a:pos x="f504" y="f505"/>
                </a:cxn>
                <a:cxn ang="f301">
                  <a:pos x="f506" y="f507"/>
                </a:cxn>
                <a:cxn ang="f301">
                  <a:pos x="f508" y="f509"/>
                </a:cxn>
                <a:cxn ang="f301">
                  <a:pos x="f510" y="f511"/>
                </a:cxn>
                <a:cxn ang="f301">
                  <a:pos x="f512" y="f513"/>
                </a:cxn>
                <a:cxn ang="f301">
                  <a:pos x="f514" y="f515"/>
                </a:cxn>
                <a:cxn ang="f301">
                  <a:pos x="f516" y="f517"/>
                </a:cxn>
                <a:cxn ang="f301">
                  <a:pos x="f518" y="f519"/>
                </a:cxn>
                <a:cxn ang="f301">
                  <a:pos x="f520" y="f519"/>
                </a:cxn>
                <a:cxn ang="f301">
                  <a:pos x="f521" y="f522"/>
                </a:cxn>
                <a:cxn ang="f301">
                  <a:pos x="f523" y="f524"/>
                </a:cxn>
                <a:cxn ang="f301">
                  <a:pos x="f525" y="f526"/>
                </a:cxn>
                <a:cxn ang="f301">
                  <a:pos x="f527" y="f528"/>
                </a:cxn>
                <a:cxn ang="f301">
                  <a:pos x="f529" y="f530"/>
                </a:cxn>
                <a:cxn ang="f301">
                  <a:pos x="f529" y="f531"/>
                </a:cxn>
                <a:cxn ang="f301">
                  <a:pos x="f532" y="f533"/>
                </a:cxn>
                <a:cxn ang="f301">
                  <a:pos x="f534" y="f535"/>
                </a:cxn>
                <a:cxn ang="f301">
                  <a:pos x="f536" y="f537"/>
                </a:cxn>
                <a:cxn ang="f301">
                  <a:pos x="f538" y="f539"/>
                </a:cxn>
                <a:cxn ang="f301">
                  <a:pos x="f538" y="f540"/>
                </a:cxn>
                <a:cxn ang="f301">
                  <a:pos x="f541" y="f542"/>
                </a:cxn>
                <a:cxn ang="f301">
                  <a:pos x="f543" y="f544"/>
                </a:cxn>
                <a:cxn ang="f301">
                  <a:pos x="f545" y="f546"/>
                </a:cxn>
                <a:cxn ang="f301">
                  <a:pos x="f547" y="f548"/>
                </a:cxn>
                <a:cxn ang="f301">
                  <a:pos x="f549" y="f550"/>
                </a:cxn>
                <a:cxn ang="f301">
                  <a:pos x="f551" y="f552"/>
                </a:cxn>
                <a:cxn ang="f301">
                  <a:pos x="f553" y="f554"/>
                </a:cxn>
                <a:cxn ang="f301">
                  <a:pos x="f555" y="f556"/>
                </a:cxn>
                <a:cxn ang="f301">
                  <a:pos x="f557" y="f558"/>
                </a:cxn>
                <a:cxn ang="f301">
                  <a:pos x="f559" y="f560"/>
                </a:cxn>
                <a:cxn ang="f301">
                  <a:pos x="f561" y="f562"/>
                </a:cxn>
                <a:cxn ang="f301">
                  <a:pos x="f563" y="f562"/>
                </a:cxn>
                <a:cxn ang="f301">
                  <a:pos x="f564" y="f565"/>
                </a:cxn>
                <a:cxn ang="f301">
                  <a:pos x="f566" y="f567"/>
                </a:cxn>
                <a:cxn ang="f301">
                  <a:pos x="f568" y="f569"/>
                </a:cxn>
                <a:cxn ang="f301">
                  <a:pos x="f570" y="f571"/>
                </a:cxn>
                <a:cxn ang="f301">
                  <a:pos x="f572" y="f573"/>
                </a:cxn>
                <a:cxn ang="f301">
                  <a:pos x="f574" y="f575"/>
                </a:cxn>
                <a:cxn ang="f301">
                  <a:pos x="f494" y="f576"/>
                </a:cxn>
                <a:cxn ang="f301">
                  <a:pos x="f577" y="f546"/>
                </a:cxn>
                <a:cxn ang="f301">
                  <a:pos x="f578" y="f579"/>
                </a:cxn>
                <a:cxn ang="f301">
                  <a:pos x="f490" y="f491"/>
                </a:cxn>
              </a:cxnLst>
              <a:rect l="f486" t="f489" r="f487" b="f488"/>
              <a:pathLst>
                <a:path w="304" h="318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5"/>
                    <a:pt x="f30" y="f31"/>
                  </a:cubicBezTo>
                  <a:cubicBezTo>
                    <a:pt x="f32" y="f33"/>
                    <a:pt x="f34" y="f33"/>
                    <a:pt x="f35" y="f36"/>
                  </a:cubicBezTo>
                  <a:cubicBezTo>
                    <a:pt x="f22" y="f37"/>
                    <a:pt x="f35" y="f38"/>
                    <a:pt x="f39" y="f38"/>
                  </a:cubicBezTo>
                  <a:cubicBezTo>
                    <a:pt x="f40" y="f41"/>
                    <a:pt x="f42" y="f43"/>
                    <a:pt x="f18" y="f44"/>
                  </a:cubicBezTo>
                  <a:cubicBezTo>
                    <a:pt x="f45" y="f19"/>
                    <a:pt x="f46" y="f47"/>
                    <a:pt x="f48" y="f47"/>
                  </a:cubicBezTo>
                  <a:cubicBezTo>
                    <a:pt x="f49" y="f47"/>
                    <a:pt x="f50" y="f17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5"/>
                    <a:pt x="f60" y="f5"/>
                    <a:pt x="f61" y="f8"/>
                  </a:cubicBezTo>
                  <a:cubicBezTo>
                    <a:pt x="f62" y="f11"/>
                    <a:pt x="f63" y="f64"/>
                    <a:pt x="f65" y="f66"/>
                  </a:cubicBezTo>
                  <a:cubicBezTo>
                    <a:pt x="f67" y="f13"/>
                    <a:pt x="f68" y="f69"/>
                    <a:pt x="f70" y="f71"/>
                  </a:cubicBezTo>
                  <a:cubicBezTo>
                    <a:pt x="f72" y="f43"/>
                    <a:pt x="f73" y="f41"/>
                    <a:pt x="f74" y="f23"/>
                  </a:cubicBezTo>
                  <a:cubicBezTo>
                    <a:pt x="f75" y="f76"/>
                    <a:pt x="f77" y="f23"/>
                    <a:pt x="f2" y="f23"/>
                  </a:cubicBezTo>
                  <a:cubicBezTo>
                    <a:pt x="f78" y="f41"/>
                    <a:pt x="f79" y="f80"/>
                    <a:pt x="f81" y="f33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89"/>
                    <a:pt x="f90" y="f89"/>
                  </a:cubicBezTo>
                  <a:cubicBezTo>
                    <a:pt x="f91" y="f92"/>
                    <a:pt x="f93" y="f32"/>
                    <a:pt x="f94" y="f95"/>
                  </a:cubicBezTo>
                  <a:cubicBezTo>
                    <a:pt x="f96" y="f97"/>
                    <a:pt x="f98" y="f18"/>
                    <a:pt x="f99" y="f45"/>
                  </a:cubicBezTo>
                  <a:cubicBezTo>
                    <a:pt x="f99" y="f48"/>
                    <a:pt x="f99" y="f100"/>
                    <a:pt x="f99" y="f100"/>
                  </a:cubicBezTo>
                  <a:cubicBezTo>
                    <a:pt x="f101" y="f102"/>
                    <a:pt x="f103" y="f104"/>
                    <a:pt x="f105" y="f55"/>
                  </a:cubicBezTo>
                  <a:cubicBezTo>
                    <a:pt x="f106" y="f59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6" y="f119"/>
                    <a:pt x="f120" y="f121"/>
                  </a:cubicBezTo>
                  <a:cubicBezTo>
                    <a:pt x="f120" y="f122"/>
                    <a:pt x="f120" y="f77"/>
                    <a:pt x="f120" y="f123"/>
                  </a:cubicBezTo>
                  <a:cubicBezTo>
                    <a:pt x="f120" y="f124"/>
                    <a:pt x="f120" y="f78"/>
                    <a:pt x="f125" y="f126"/>
                  </a:cubicBezTo>
                  <a:cubicBezTo>
                    <a:pt x="f127" y="f128"/>
                    <a:pt x="f127" y="f129"/>
                    <a:pt x="f130" y="f131"/>
                  </a:cubicBezTo>
                  <a:cubicBezTo>
                    <a:pt x="f132" y="f133"/>
                    <a:pt x="f111" y="f134"/>
                    <a:pt x="f135" y="f136"/>
                  </a:cubicBezTo>
                  <a:cubicBezTo>
                    <a:pt x="f137" y="f138"/>
                    <a:pt x="f139" y="f140"/>
                    <a:pt x="f141" y="f94"/>
                  </a:cubicBezTo>
                  <a:cubicBezTo>
                    <a:pt x="f142" y="f143"/>
                    <a:pt x="f94" y="f142"/>
                    <a:pt x="f144" y="f141"/>
                  </a:cubicBezTo>
                  <a:cubicBezTo>
                    <a:pt x="f145" y="f105"/>
                    <a:pt x="f138" y="f146"/>
                    <a:pt x="f147" y="f148"/>
                  </a:cubicBezTo>
                  <a:cubicBezTo>
                    <a:pt x="f93" y="f149"/>
                    <a:pt x="f150" y="f151"/>
                    <a:pt x="f152" y="f153"/>
                  </a:cubicBezTo>
                  <a:cubicBezTo>
                    <a:pt x="f154" y="f130"/>
                    <a:pt x="f155" y="f113"/>
                    <a:pt x="f156" y="f115"/>
                  </a:cubicBezTo>
                  <a:cubicBezTo>
                    <a:pt x="f133" y="f157"/>
                    <a:pt x="f158" y="f159"/>
                    <a:pt x="f160" y="f120"/>
                  </a:cubicBezTo>
                  <a:cubicBezTo>
                    <a:pt x="f79" y="f161"/>
                    <a:pt x="f162" y="f163"/>
                    <a:pt x="f164" y="f165"/>
                  </a:cubicBezTo>
                  <a:cubicBezTo>
                    <a:pt x="f123" y="f166"/>
                    <a:pt x="f74" y="f167"/>
                    <a:pt x="f168" y="f167"/>
                  </a:cubicBezTo>
                  <a:cubicBezTo>
                    <a:pt x="f70" y="f169"/>
                    <a:pt x="f170" y="f167"/>
                    <a:pt x="f171" y="f167"/>
                  </a:cubicBezTo>
                  <a:cubicBezTo>
                    <a:pt x="f172" y="f7"/>
                    <a:pt x="f173" y="f174"/>
                    <a:pt x="f175" y="f166"/>
                  </a:cubicBezTo>
                  <a:cubicBezTo>
                    <a:pt x="f176" y="f169"/>
                    <a:pt x="f177" y="f178"/>
                    <a:pt x="f179" y="f180"/>
                  </a:cubicBezTo>
                  <a:cubicBezTo>
                    <a:pt x="f181" y="f182"/>
                    <a:pt x="f102" y="f183"/>
                    <a:pt x="f45" y="f163"/>
                  </a:cubicBezTo>
                  <a:cubicBezTo>
                    <a:pt x="f184" y="f185"/>
                    <a:pt x="f30" y="f159"/>
                    <a:pt x="f186" y="f187"/>
                  </a:cubicBezTo>
                  <a:cubicBezTo>
                    <a:pt x="f188" y="f113"/>
                    <a:pt x="f189" y="f190"/>
                    <a:pt x="f27" y="f151"/>
                  </a:cubicBezTo>
                  <a:cubicBezTo>
                    <a:pt x="f191" y="f192"/>
                    <a:pt x="f25" y="f107"/>
                    <a:pt x="f193" y="f146"/>
                  </a:cubicBezTo>
                  <a:cubicBezTo>
                    <a:pt x="f23" y="f194"/>
                    <a:pt x="f41" y="f94"/>
                    <a:pt x="f19" y="f145"/>
                  </a:cubicBezTo>
                  <a:cubicBezTo>
                    <a:pt x="f71" y="f195"/>
                    <a:pt x="f47" y="f147"/>
                    <a:pt x="f47" y="f136"/>
                  </a:cubicBezTo>
                  <a:cubicBezTo>
                    <a:pt x="f69" y="f158"/>
                    <a:pt x="f66" y="f196"/>
                    <a:pt x="f197" y="f168"/>
                  </a:cubicBezTo>
                  <a:cubicBezTo>
                    <a:pt x="f8" y="f198"/>
                    <a:pt x="f5" y="f67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8B3967EB-C271-A15A-E18F-ABF6389BC54E}"/>
                </a:ext>
              </a:extLst>
            </p:cNvPr>
            <p:cNvSpPr/>
            <p:nvPr/>
          </p:nvSpPr>
          <p:spPr>
            <a:xfrm>
              <a:off x="3754434" y="4584701"/>
              <a:ext cx="944566" cy="9318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1"/>
                <a:gd name="f7" fmla="val 248"/>
                <a:gd name="f8" fmla="val 56"/>
                <a:gd name="f9" fmla="val 38"/>
                <a:gd name="f10" fmla="val 55"/>
                <a:gd name="f11" fmla="val 33"/>
                <a:gd name="f12" fmla="val 57"/>
                <a:gd name="f13" fmla="val 30"/>
                <a:gd name="f14" fmla="val 61"/>
                <a:gd name="f15" fmla="val 29"/>
                <a:gd name="f16" fmla="val 66"/>
                <a:gd name="f17" fmla="val 27"/>
                <a:gd name="f18" fmla="val 71"/>
                <a:gd name="f19" fmla="val 24"/>
                <a:gd name="f20" fmla="val 77"/>
                <a:gd name="f21" fmla="val 80"/>
                <a:gd name="f22" fmla="val 85"/>
                <a:gd name="f23" fmla="val 86"/>
                <a:gd name="f24" fmla="val 18"/>
                <a:gd name="f25" fmla="val 14"/>
                <a:gd name="f26" fmla="val 90"/>
                <a:gd name="f27" fmla="val 93"/>
                <a:gd name="f28" fmla="val 15"/>
                <a:gd name="f29" fmla="val 99"/>
                <a:gd name="f30" fmla="val 17"/>
                <a:gd name="f31" fmla="val 103"/>
                <a:gd name="f32" fmla="val 106"/>
                <a:gd name="f33" fmla="val 8"/>
                <a:gd name="f34" fmla="val 107"/>
                <a:gd name="f35" fmla="val 7"/>
                <a:gd name="f36" fmla="val 108"/>
                <a:gd name="f37" fmla="val 5"/>
                <a:gd name="f38" fmla="val 109"/>
                <a:gd name="f39" fmla="val 119"/>
                <a:gd name="f40" fmla="val 4"/>
                <a:gd name="f41" fmla="val 127"/>
                <a:gd name="f42" fmla="val 138"/>
                <a:gd name="f43" fmla="val 149"/>
                <a:gd name="f44" fmla="val 10"/>
                <a:gd name="f45" fmla="val 159"/>
                <a:gd name="f46" fmla="val 16"/>
                <a:gd name="f47" fmla="val 172"/>
                <a:gd name="f48" fmla="val 178"/>
                <a:gd name="f49" fmla="val 183"/>
                <a:gd name="f50" fmla="val 188"/>
                <a:gd name="f51" fmla="val 23"/>
                <a:gd name="f52" fmla="val 193"/>
                <a:gd name="f53" fmla="val 28"/>
                <a:gd name="f54" fmla="val 200"/>
                <a:gd name="f55" fmla="val 35"/>
                <a:gd name="f56" fmla="val 210"/>
                <a:gd name="f57" fmla="val 215"/>
                <a:gd name="f58" fmla="val 34"/>
                <a:gd name="f59" fmla="val 219"/>
                <a:gd name="f60" fmla="val 220"/>
                <a:gd name="f61" fmla="val 43"/>
                <a:gd name="f62" fmla="val 221"/>
                <a:gd name="f63" fmla="val 48"/>
                <a:gd name="f64" fmla="val 224"/>
                <a:gd name="f65" fmla="val 52"/>
                <a:gd name="f66" fmla="val 229"/>
                <a:gd name="f67" fmla="val 241"/>
                <a:gd name="f68" fmla="val 63"/>
                <a:gd name="f69" fmla="val 243"/>
                <a:gd name="f70" fmla="val 247"/>
                <a:gd name="f71" fmla="val 104"/>
                <a:gd name="f72" fmla="val 242"/>
                <a:gd name="f73" fmla="val 116"/>
                <a:gd name="f74" fmla="val 238"/>
                <a:gd name="f75" fmla="val 128"/>
                <a:gd name="f76" fmla="val 235"/>
                <a:gd name="f77" fmla="val 133"/>
                <a:gd name="f78" fmla="val 227"/>
                <a:gd name="f79" fmla="val 144"/>
                <a:gd name="f80" fmla="val 226"/>
                <a:gd name="f81" fmla="val 146"/>
                <a:gd name="f82" fmla="val 148"/>
                <a:gd name="f83" fmla="val 225"/>
                <a:gd name="f84" fmla="val 150"/>
                <a:gd name="f85" fmla="val 158"/>
                <a:gd name="f86" fmla="val 163"/>
                <a:gd name="f87" fmla="val 217"/>
                <a:gd name="f88" fmla="val 169"/>
                <a:gd name="f89" fmla="val 213"/>
                <a:gd name="f90" fmla="val 177"/>
                <a:gd name="f91" fmla="val 185"/>
                <a:gd name="f92" fmla="val 202"/>
                <a:gd name="f93" fmla="val 190"/>
                <a:gd name="f94" fmla="val 198"/>
                <a:gd name="f95" fmla="val 194"/>
                <a:gd name="f96" fmla="val 197"/>
                <a:gd name="f97" fmla="val 201"/>
                <a:gd name="f98" fmla="val 195"/>
                <a:gd name="f99" fmla="val 207"/>
                <a:gd name="f100" fmla="val 212"/>
                <a:gd name="f101" fmla="val 191"/>
                <a:gd name="f102" fmla="val 216"/>
                <a:gd name="f103" fmla="val 187"/>
                <a:gd name="f104" fmla="val 174"/>
                <a:gd name="f105" fmla="val 231"/>
                <a:gd name="f106" fmla="val 181"/>
                <a:gd name="f107" fmla="val 240"/>
                <a:gd name="f108" fmla="val 182"/>
                <a:gd name="f109" fmla="val 246"/>
                <a:gd name="f110" fmla="val 175"/>
                <a:gd name="f111" fmla="val 245"/>
                <a:gd name="f112" fmla="val 173"/>
                <a:gd name="f113" fmla="val 171"/>
                <a:gd name="f114" fmla="val 236"/>
                <a:gd name="f115" fmla="val 170"/>
                <a:gd name="f116" fmla="val 228"/>
                <a:gd name="f117" fmla="val 165"/>
                <a:gd name="f118" fmla="val 164"/>
                <a:gd name="f119" fmla="val 218"/>
                <a:gd name="f120" fmla="val 166"/>
                <a:gd name="f121" fmla="val 168"/>
                <a:gd name="f122" fmla="val 211"/>
                <a:gd name="f123" fmla="val 208"/>
                <a:gd name="f124" fmla="val 204"/>
                <a:gd name="f125" fmla="val 156"/>
                <a:gd name="f126" fmla="val 143"/>
                <a:gd name="f127" fmla="val 132"/>
                <a:gd name="f128" fmla="val 179"/>
                <a:gd name="f129" fmla="val 121"/>
                <a:gd name="f130" fmla="val 115"/>
                <a:gd name="f131" fmla="val 161"/>
                <a:gd name="f132" fmla="val 154"/>
                <a:gd name="f133" fmla="val 96"/>
                <a:gd name="f134" fmla="val 76"/>
                <a:gd name="f135" fmla="val 125"/>
                <a:gd name="f136" fmla="val 74"/>
                <a:gd name="f137" fmla="val 124"/>
                <a:gd name="f138" fmla="val 72"/>
                <a:gd name="f139" fmla="val 114"/>
                <a:gd name="f140" fmla="val 64"/>
                <a:gd name="f141" fmla="val 111"/>
                <a:gd name="f142" fmla="val 105"/>
                <a:gd name="f143" fmla="val 60"/>
                <a:gd name="f144" fmla="val 47"/>
                <a:gd name="f145" fmla="val 46"/>
                <a:gd name="f146" fmla="val 41"/>
                <a:gd name="f147" fmla="val 39"/>
                <a:gd name="f148" fmla="val 83"/>
                <a:gd name="f149" fmla="val 84"/>
                <a:gd name="f150" fmla="val 32"/>
                <a:gd name="f151" fmla="val 31"/>
                <a:gd name="f152" fmla="val 26"/>
                <a:gd name="f153" fmla="val 78"/>
                <a:gd name="f154" fmla="val 20"/>
                <a:gd name="f155" fmla="val 75"/>
                <a:gd name="f156" fmla="val 11"/>
                <a:gd name="f157" fmla="val 73"/>
                <a:gd name="f158" fmla="val 68"/>
                <a:gd name="f159" fmla="val 65"/>
                <a:gd name="f160" fmla="val 3"/>
                <a:gd name="f161" fmla="val 62"/>
                <a:gd name="f162" fmla="val 6"/>
                <a:gd name="f163" fmla="val 59"/>
                <a:gd name="f164" fmla="val 12"/>
                <a:gd name="f165" fmla="val 58"/>
                <a:gd name="f166" fmla="val 19"/>
                <a:gd name="f167" fmla="val 21"/>
                <a:gd name="f168" fmla="val 51"/>
                <a:gd name="f169" fmla="val 25"/>
                <a:gd name="f170" fmla="val 45"/>
                <a:gd name="f171" fmla="val 40"/>
                <a:gd name="f172" fmla="val 44"/>
                <a:gd name="f173" fmla="+- 0 0 -90"/>
                <a:gd name="f174" fmla="*/ f3 1 251"/>
                <a:gd name="f175" fmla="*/ f4 1 248"/>
                <a:gd name="f176" fmla="val f5"/>
                <a:gd name="f177" fmla="val f6"/>
                <a:gd name="f178" fmla="val f7"/>
                <a:gd name="f179" fmla="*/ f173 f0 1"/>
                <a:gd name="f180" fmla="+- f178 0 f176"/>
                <a:gd name="f181" fmla="+- f177 0 f176"/>
                <a:gd name="f182" fmla="*/ f179 1 f2"/>
                <a:gd name="f183" fmla="*/ f181 1 251"/>
                <a:gd name="f184" fmla="*/ f180 1 248"/>
                <a:gd name="f185" fmla="*/ 56 f181 1"/>
                <a:gd name="f186" fmla="*/ 38 f180 1"/>
                <a:gd name="f187" fmla="*/ 61 f181 1"/>
                <a:gd name="f188" fmla="*/ 29 f180 1"/>
                <a:gd name="f189" fmla="*/ 77 f181 1"/>
                <a:gd name="f190" fmla="*/ 24 f180 1"/>
                <a:gd name="f191" fmla="*/ 86 f181 1"/>
                <a:gd name="f192" fmla="*/ 18 f180 1"/>
                <a:gd name="f193" fmla="*/ 93 f181 1"/>
                <a:gd name="f194" fmla="*/ 15 f180 1"/>
                <a:gd name="f195" fmla="*/ 106 f181 1"/>
                <a:gd name="f196" fmla="*/ 8 f180 1"/>
                <a:gd name="f197" fmla="*/ 109 f181 1"/>
                <a:gd name="f198" fmla="*/ 5 f180 1"/>
                <a:gd name="f199" fmla="*/ 138 f181 1"/>
                <a:gd name="f200" fmla="*/ 172 f181 1"/>
                <a:gd name="f201" fmla="*/ 188 f181 1"/>
                <a:gd name="f202" fmla="*/ 23 f180 1"/>
                <a:gd name="f203" fmla="*/ 210 f181 1"/>
                <a:gd name="f204" fmla="*/ 35 f180 1"/>
                <a:gd name="f205" fmla="*/ 220 f181 1"/>
                <a:gd name="f206" fmla="*/ 43 f180 1"/>
                <a:gd name="f207" fmla="*/ 229 f181 1"/>
                <a:gd name="f208" fmla="*/ 55 f180 1"/>
                <a:gd name="f209" fmla="*/ 247 f181 1"/>
                <a:gd name="f210" fmla="*/ 90 f180 1"/>
                <a:gd name="f211" fmla="*/ 238 f181 1"/>
                <a:gd name="f212" fmla="*/ 128 f180 1"/>
                <a:gd name="f213" fmla="*/ 227 f181 1"/>
                <a:gd name="f214" fmla="*/ 144 f180 1"/>
                <a:gd name="f215" fmla="*/ 225 f181 1"/>
                <a:gd name="f216" fmla="*/ 150 f180 1"/>
                <a:gd name="f217" fmla="*/ 217 f181 1"/>
                <a:gd name="f218" fmla="*/ 169 f180 1"/>
                <a:gd name="f219" fmla="*/ 202 f181 1"/>
                <a:gd name="f220" fmla="*/ 190 f180 1"/>
                <a:gd name="f221" fmla="*/ 195 f181 1"/>
                <a:gd name="f222" fmla="*/ 207 f180 1"/>
                <a:gd name="f223" fmla="*/ 187 f181 1"/>
                <a:gd name="f224" fmla="*/ 220 f180 1"/>
                <a:gd name="f225" fmla="*/ 181 f181 1"/>
                <a:gd name="f226" fmla="*/ 240 f180 1"/>
                <a:gd name="f227" fmla="*/ 178 f181 1"/>
                <a:gd name="f228" fmla="*/ 247 f180 1"/>
                <a:gd name="f229" fmla="*/ 173 f181 1"/>
                <a:gd name="f230" fmla="*/ 243 f180 1"/>
                <a:gd name="f231" fmla="*/ 165 f181 1"/>
                <a:gd name="f232" fmla="*/ 221 f180 1"/>
                <a:gd name="f233" fmla="*/ 166 f181 1"/>
                <a:gd name="f234" fmla="*/ 217 f180 1"/>
                <a:gd name="f235" fmla="*/ 164 f181 1"/>
                <a:gd name="f236" fmla="*/ 210 f180 1"/>
                <a:gd name="f237" fmla="*/ 156 f181 1"/>
                <a:gd name="f238" fmla="*/ 201 f180 1"/>
                <a:gd name="f239" fmla="*/ 121 f181 1"/>
                <a:gd name="f240" fmla="*/ 168 f180 1"/>
                <a:gd name="f241" fmla="*/ 103 f181 1"/>
                <a:gd name="f242" fmla="*/ 148 f180 1"/>
                <a:gd name="f243" fmla="*/ 76 f181 1"/>
                <a:gd name="f244" fmla="*/ 125 f180 1"/>
                <a:gd name="f245" fmla="*/ 71 f181 1"/>
                <a:gd name="f246" fmla="*/ 121 f180 1"/>
                <a:gd name="f247" fmla="*/ 106 f180 1"/>
                <a:gd name="f248" fmla="*/ 60 f181 1"/>
                <a:gd name="f249" fmla="*/ 105 f180 1"/>
                <a:gd name="f250" fmla="*/ 41 f181 1"/>
                <a:gd name="f251" fmla="*/ 86 f180 1"/>
                <a:gd name="f252" fmla="*/ 34 f181 1"/>
                <a:gd name="f253" fmla="*/ 83 f180 1"/>
                <a:gd name="f254" fmla="*/ 31 f181 1"/>
                <a:gd name="f255" fmla="*/ 15 f181 1"/>
                <a:gd name="f256" fmla="*/ 75 f180 1"/>
                <a:gd name="f257" fmla="*/ 5 f181 1"/>
                <a:gd name="f258" fmla="*/ 68 f180 1"/>
                <a:gd name="f259" fmla="*/ 3 f181 1"/>
                <a:gd name="f260" fmla="*/ 62 f180 1"/>
                <a:gd name="f261" fmla="*/ 12 f181 1"/>
                <a:gd name="f262" fmla="*/ 57 f180 1"/>
                <a:gd name="f263" fmla="*/ 19 f181 1"/>
                <a:gd name="f264" fmla="*/ 30 f181 1"/>
                <a:gd name="f265" fmla="*/ 47 f180 1"/>
                <a:gd name="f266" fmla="*/ 35 f181 1"/>
                <a:gd name="f267" fmla="*/ 45 f180 1"/>
                <a:gd name="f268" fmla="*/ 51 f181 1"/>
                <a:gd name="f269" fmla="*/ 44 f180 1"/>
                <a:gd name="f270" fmla="+- f182 0 f1"/>
                <a:gd name="f271" fmla="*/ f185 1 251"/>
                <a:gd name="f272" fmla="*/ f186 1 248"/>
                <a:gd name="f273" fmla="*/ f187 1 251"/>
                <a:gd name="f274" fmla="*/ f188 1 248"/>
                <a:gd name="f275" fmla="*/ f189 1 251"/>
                <a:gd name="f276" fmla="*/ f190 1 248"/>
                <a:gd name="f277" fmla="*/ f191 1 251"/>
                <a:gd name="f278" fmla="*/ f192 1 248"/>
                <a:gd name="f279" fmla="*/ f193 1 251"/>
                <a:gd name="f280" fmla="*/ f194 1 248"/>
                <a:gd name="f281" fmla="*/ f195 1 251"/>
                <a:gd name="f282" fmla="*/ f196 1 248"/>
                <a:gd name="f283" fmla="*/ f197 1 251"/>
                <a:gd name="f284" fmla="*/ f198 1 248"/>
                <a:gd name="f285" fmla="*/ f199 1 251"/>
                <a:gd name="f286" fmla="*/ f200 1 251"/>
                <a:gd name="f287" fmla="*/ f201 1 251"/>
                <a:gd name="f288" fmla="*/ f202 1 248"/>
                <a:gd name="f289" fmla="*/ f203 1 251"/>
                <a:gd name="f290" fmla="*/ f204 1 248"/>
                <a:gd name="f291" fmla="*/ f205 1 251"/>
                <a:gd name="f292" fmla="*/ f206 1 248"/>
                <a:gd name="f293" fmla="*/ f207 1 251"/>
                <a:gd name="f294" fmla="*/ f208 1 248"/>
                <a:gd name="f295" fmla="*/ f209 1 251"/>
                <a:gd name="f296" fmla="*/ f210 1 248"/>
                <a:gd name="f297" fmla="*/ f211 1 251"/>
                <a:gd name="f298" fmla="*/ f212 1 248"/>
                <a:gd name="f299" fmla="*/ f213 1 251"/>
                <a:gd name="f300" fmla="*/ f214 1 248"/>
                <a:gd name="f301" fmla="*/ f215 1 251"/>
                <a:gd name="f302" fmla="*/ f216 1 248"/>
                <a:gd name="f303" fmla="*/ f217 1 251"/>
                <a:gd name="f304" fmla="*/ f218 1 248"/>
                <a:gd name="f305" fmla="*/ f219 1 251"/>
                <a:gd name="f306" fmla="*/ f220 1 248"/>
                <a:gd name="f307" fmla="*/ f221 1 251"/>
                <a:gd name="f308" fmla="*/ f222 1 248"/>
                <a:gd name="f309" fmla="*/ f223 1 251"/>
                <a:gd name="f310" fmla="*/ f224 1 248"/>
                <a:gd name="f311" fmla="*/ f225 1 251"/>
                <a:gd name="f312" fmla="*/ f226 1 248"/>
                <a:gd name="f313" fmla="*/ f227 1 251"/>
                <a:gd name="f314" fmla="*/ f228 1 248"/>
                <a:gd name="f315" fmla="*/ f229 1 251"/>
                <a:gd name="f316" fmla="*/ f230 1 248"/>
                <a:gd name="f317" fmla="*/ f231 1 251"/>
                <a:gd name="f318" fmla="*/ f232 1 248"/>
                <a:gd name="f319" fmla="*/ f233 1 251"/>
                <a:gd name="f320" fmla="*/ f234 1 248"/>
                <a:gd name="f321" fmla="*/ f235 1 251"/>
                <a:gd name="f322" fmla="*/ f236 1 248"/>
                <a:gd name="f323" fmla="*/ f237 1 251"/>
                <a:gd name="f324" fmla="*/ f238 1 248"/>
                <a:gd name="f325" fmla="*/ f239 1 251"/>
                <a:gd name="f326" fmla="*/ f240 1 248"/>
                <a:gd name="f327" fmla="*/ f241 1 251"/>
                <a:gd name="f328" fmla="*/ f242 1 248"/>
                <a:gd name="f329" fmla="*/ f243 1 251"/>
                <a:gd name="f330" fmla="*/ f244 1 248"/>
                <a:gd name="f331" fmla="*/ f245 1 251"/>
                <a:gd name="f332" fmla="*/ f246 1 248"/>
                <a:gd name="f333" fmla="*/ f247 1 248"/>
                <a:gd name="f334" fmla="*/ f248 1 251"/>
                <a:gd name="f335" fmla="*/ f249 1 248"/>
                <a:gd name="f336" fmla="*/ f250 1 251"/>
                <a:gd name="f337" fmla="*/ f251 1 248"/>
                <a:gd name="f338" fmla="*/ f252 1 251"/>
                <a:gd name="f339" fmla="*/ f253 1 248"/>
                <a:gd name="f340" fmla="*/ f254 1 251"/>
                <a:gd name="f341" fmla="*/ f255 1 251"/>
                <a:gd name="f342" fmla="*/ f256 1 248"/>
                <a:gd name="f343" fmla="*/ f257 1 251"/>
                <a:gd name="f344" fmla="*/ f258 1 248"/>
                <a:gd name="f345" fmla="*/ f259 1 251"/>
                <a:gd name="f346" fmla="*/ f260 1 248"/>
                <a:gd name="f347" fmla="*/ f261 1 251"/>
                <a:gd name="f348" fmla="*/ f262 1 248"/>
                <a:gd name="f349" fmla="*/ f263 1 251"/>
                <a:gd name="f350" fmla="*/ f264 1 251"/>
                <a:gd name="f351" fmla="*/ f265 1 248"/>
                <a:gd name="f352" fmla="*/ f266 1 251"/>
                <a:gd name="f353" fmla="*/ f267 1 248"/>
                <a:gd name="f354" fmla="*/ f268 1 251"/>
                <a:gd name="f355" fmla="*/ f269 1 248"/>
                <a:gd name="f356" fmla="*/ 0 1 f183"/>
                <a:gd name="f357" fmla="*/ f177 1 f183"/>
                <a:gd name="f358" fmla="*/ 0 1 f184"/>
                <a:gd name="f359" fmla="*/ f178 1 f184"/>
                <a:gd name="f360" fmla="*/ f271 1 f183"/>
                <a:gd name="f361" fmla="*/ f272 1 f184"/>
                <a:gd name="f362" fmla="*/ f273 1 f183"/>
                <a:gd name="f363" fmla="*/ f274 1 f184"/>
                <a:gd name="f364" fmla="*/ f275 1 f183"/>
                <a:gd name="f365" fmla="*/ f276 1 f184"/>
                <a:gd name="f366" fmla="*/ f277 1 f183"/>
                <a:gd name="f367" fmla="*/ f278 1 f184"/>
                <a:gd name="f368" fmla="*/ f279 1 f183"/>
                <a:gd name="f369" fmla="*/ f280 1 f184"/>
                <a:gd name="f370" fmla="*/ f281 1 f183"/>
                <a:gd name="f371" fmla="*/ f282 1 f184"/>
                <a:gd name="f372" fmla="*/ f283 1 f183"/>
                <a:gd name="f373" fmla="*/ f284 1 f184"/>
                <a:gd name="f374" fmla="*/ f285 1 f183"/>
                <a:gd name="f375" fmla="*/ f286 1 f183"/>
                <a:gd name="f376" fmla="*/ f287 1 f183"/>
                <a:gd name="f377" fmla="*/ f288 1 f184"/>
                <a:gd name="f378" fmla="*/ f289 1 f183"/>
                <a:gd name="f379" fmla="*/ f290 1 f184"/>
                <a:gd name="f380" fmla="*/ f291 1 f183"/>
                <a:gd name="f381" fmla="*/ f292 1 f184"/>
                <a:gd name="f382" fmla="*/ f293 1 f183"/>
                <a:gd name="f383" fmla="*/ f294 1 f184"/>
                <a:gd name="f384" fmla="*/ f295 1 f183"/>
                <a:gd name="f385" fmla="*/ f296 1 f184"/>
                <a:gd name="f386" fmla="*/ f297 1 f183"/>
                <a:gd name="f387" fmla="*/ f298 1 f184"/>
                <a:gd name="f388" fmla="*/ f299 1 f183"/>
                <a:gd name="f389" fmla="*/ f300 1 f184"/>
                <a:gd name="f390" fmla="*/ f301 1 f183"/>
                <a:gd name="f391" fmla="*/ f302 1 f184"/>
                <a:gd name="f392" fmla="*/ f303 1 f183"/>
                <a:gd name="f393" fmla="*/ f304 1 f184"/>
                <a:gd name="f394" fmla="*/ f305 1 f183"/>
                <a:gd name="f395" fmla="*/ f306 1 f184"/>
                <a:gd name="f396" fmla="*/ f307 1 f183"/>
                <a:gd name="f397" fmla="*/ f308 1 f184"/>
                <a:gd name="f398" fmla="*/ f309 1 f183"/>
                <a:gd name="f399" fmla="*/ f310 1 f184"/>
                <a:gd name="f400" fmla="*/ f311 1 f183"/>
                <a:gd name="f401" fmla="*/ f312 1 f184"/>
                <a:gd name="f402" fmla="*/ f313 1 f183"/>
                <a:gd name="f403" fmla="*/ f314 1 f184"/>
                <a:gd name="f404" fmla="*/ f315 1 f183"/>
                <a:gd name="f405" fmla="*/ f316 1 f184"/>
                <a:gd name="f406" fmla="*/ f317 1 f183"/>
                <a:gd name="f407" fmla="*/ f318 1 f184"/>
                <a:gd name="f408" fmla="*/ f319 1 f183"/>
                <a:gd name="f409" fmla="*/ f320 1 f184"/>
                <a:gd name="f410" fmla="*/ f321 1 f183"/>
                <a:gd name="f411" fmla="*/ f322 1 f184"/>
                <a:gd name="f412" fmla="*/ f323 1 f183"/>
                <a:gd name="f413" fmla="*/ f324 1 f184"/>
                <a:gd name="f414" fmla="*/ f325 1 f183"/>
                <a:gd name="f415" fmla="*/ f326 1 f184"/>
                <a:gd name="f416" fmla="*/ f327 1 f183"/>
                <a:gd name="f417" fmla="*/ f328 1 f184"/>
                <a:gd name="f418" fmla="*/ f329 1 f183"/>
                <a:gd name="f419" fmla="*/ f330 1 f184"/>
                <a:gd name="f420" fmla="*/ f331 1 f183"/>
                <a:gd name="f421" fmla="*/ f332 1 f184"/>
                <a:gd name="f422" fmla="*/ f333 1 f184"/>
                <a:gd name="f423" fmla="*/ f334 1 f183"/>
                <a:gd name="f424" fmla="*/ f335 1 f184"/>
                <a:gd name="f425" fmla="*/ f336 1 f183"/>
                <a:gd name="f426" fmla="*/ f337 1 f184"/>
                <a:gd name="f427" fmla="*/ f338 1 f183"/>
                <a:gd name="f428" fmla="*/ f339 1 f184"/>
                <a:gd name="f429" fmla="*/ f340 1 f183"/>
                <a:gd name="f430" fmla="*/ f341 1 f183"/>
                <a:gd name="f431" fmla="*/ f342 1 f184"/>
                <a:gd name="f432" fmla="*/ f343 1 f183"/>
                <a:gd name="f433" fmla="*/ f344 1 f184"/>
                <a:gd name="f434" fmla="*/ f345 1 f183"/>
                <a:gd name="f435" fmla="*/ f346 1 f184"/>
                <a:gd name="f436" fmla="*/ f347 1 f183"/>
                <a:gd name="f437" fmla="*/ f348 1 f184"/>
                <a:gd name="f438" fmla="*/ f349 1 f183"/>
                <a:gd name="f439" fmla="*/ f350 1 f183"/>
                <a:gd name="f440" fmla="*/ f351 1 f184"/>
                <a:gd name="f441" fmla="*/ f352 1 f183"/>
                <a:gd name="f442" fmla="*/ f353 1 f184"/>
                <a:gd name="f443" fmla="*/ f354 1 f183"/>
                <a:gd name="f444" fmla="*/ f355 1 f184"/>
                <a:gd name="f445" fmla="*/ f356 f174 1"/>
                <a:gd name="f446" fmla="*/ f357 f174 1"/>
                <a:gd name="f447" fmla="*/ f359 f175 1"/>
                <a:gd name="f448" fmla="*/ f358 f175 1"/>
                <a:gd name="f449" fmla="*/ f360 f174 1"/>
                <a:gd name="f450" fmla="*/ f361 f175 1"/>
                <a:gd name="f451" fmla="*/ f362 f174 1"/>
                <a:gd name="f452" fmla="*/ f363 f175 1"/>
                <a:gd name="f453" fmla="*/ f364 f174 1"/>
                <a:gd name="f454" fmla="*/ f365 f175 1"/>
                <a:gd name="f455" fmla="*/ f366 f174 1"/>
                <a:gd name="f456" fmla="*/ f367 f175 1"/>
                <a:gd name="f457" fmla="*/ f368 f174 1"/>
                <a:gd name="f458" fmla="*/ f369 f175 1"/>
                <a:gd name="f459" fmla="*/ f370 f174 1"/>
                <a:gd name="f460" fmla="*/ f371 f175 1"/>
                <a:gd name="f461" fmla="*/ f372 f174 1"/>
                <a:gd name="f462" fmla="*/ f373 f175 1"/>
                <a:gd name="f463" fmla="*/ f374 f174 1"/>
                <a:gd name="f464" fmla="*/ f375 f174 1"/>
                <a:gd name="f465" fmla="*/ f376 f174 1"/>
                <a:gd name="f466" fmla="*/ f377 f175 1"/>
                <a:gd name="f467" fmla="*/ f378 f174 1"/>
                <a:gd name="f468" fmla="*/ f379 f175 1"/>
                <a:gd name="f469" fmla="*/ f380 f174 1"/>
                <a:gd name="f470" fmla="*/ f381 f175 1"/>
                <a:gd name="f471" fmla="*/ f382 f174 1"/>
                <a:gd name="f472" fmla="*/ f383 f175 1"/>
                <a:gd name="f473" fmla="*/ f384 f174 1"/>
                <a:gd name="f474" fmla="*/ f385 f175 1"/>
                <a:gd name="f475" fmla="*/ f386 f174 1"/>
                <a:gd name="f476" fmla="*/ f387 f175 1"/>
                <a:gd name="f477" fmla="*/ f388 f174 1"/>
                <a:gd name="f478" fmla="*/ f389 f175 1"/>
                <a:gd name="f479" fmla="*/ f390 f174 1"/>
                <a:gd name="f480" fmla="*/ f391 f175 1"/>
                <a:gd name="f481" fmla="*/ f392 f174 1"/>
                <a:gd name="f482" fmla="*/ f393 f175 1"/>
                <a:gd name="f483" fmla="*/ f394 f174 1"/>
                <a:gd name="f484" fmla="*/ f395 f175 1"/>
                <a:gd name="f485" fmla="*/ f396 f174 1"/>
                <a:gd name="f486" fmla="*/ f397 f175 1"/>
                <a:gd name="f487" fmla="*/ f398 f174 1"/>
                <a:gd name="f488" fmla="*/ f399 f175 1"/>
                <a:gd name="f489" fmla="*/ f400 f174 1"/>
                <a:gd name="f490" fmla="*/ f401 f175 1"/>
                <a:gd name="f491" fmla="*/ f402 f174 1"/>
                <a:gd name="f492" fmla="*/ f403 f175 1"/>
                <a:gd name="f493" fmla="*/ f404 f174 1"/>
                <a:gd name="f494" fmla="*/ f405 f175 1"/>
                <a:gd name="f495" fmla="*/ f406 f174 1"/>
                <a:gd name="f496" fmla="*/ f407 f175 1"/>
                <a:gd name="f497" fmla="*/ f408 f174 1"/>
                <a:gd name="f498" fmla="*/ f409 f175 1"/>
                <a:gd name="f499" fmla="*/ f410 f174 1"/>
                <a:gd name="f500" fmla="*/ f411 f175 1"/>
                <a:gd name="f501" fmla="*/ f412 f174 1"/>
                <a:gd name="f502" fmla="*/ f413 f175 1"/>
                <a:gd name="f503" fmla="*/ f414 f174 1"/>
                <a:gd name="f504" fmla="*/ f415 f175 1"/>
                <a:gd name="f505" fmla="*/ f416 f174 1"/>
                <a:gd name="f506" fmla="*/ f417 f175 1"/>
                <a:gd name="f507" fmla="*/ f418 f174 1"/>
                <a:gd name="f508" fmla="*/ f419 f175 1"/>
                <a:gd name="f509" fmla="*/ f420 f174 1"/>
                <a:gd name="f510" fmla="*/ f421 f175 1"/>
                <a:gd name="f511" fmla="*/ f422 f175 1"/>
                <a:gd name="f512" fmla="*/ f423 f174 1"/>
                <a:gd name="f513" fmla="*/ f424 f175 1"/>
                <a:gd name="f514" fmla="*/ f425 f174 1"/>
                <a:gd name="f515" fmla="*/ f426 f175 1"/>
                <a:gd name="f516" fmla="*/ f427 f174 1"/>
                <a:gd name="f517" fmla="*/ f428 f175 1"/>
                <a:gd name="f518" fmla="*/ f429 f174 1"/>
                <a:gd name="f519" fmla="*/ f430 f174 1"/>
                <a:gd name="f520" fmla="*/ f431 f175 1"/>
                <a:gd name="f521" fmla="*/ f432 f174 1"/>
                <a:gd name="f522" fmla="*/ f433 f175 1"/>
                <a:gd name="f523" fmla="*/ f434 f174 1"/>
                <a:gd name="f524" fmla="*/ f435 f175 1"/>
                <a:gd name="f525" fmla="*/ f436 f174 1"/>
                <a:gd name="f526" fmla="*/ f437 f175 1"/>
                <a:gd name="f527" fmla="*/ f438 f174 1"/>
                <a:gd name="f528" fmla="*/ f439 f174 1"/>
                <a:gd name="f529" fmla="*/ f440 f175 1"/>
                <a:gd name="f530" fmla="*/ f441 f174 1"/>
                <a:gd name="f531" fmla="*/ f442 f175 1"/>
                <a:gd name="f532" fmla="*/ f443 f174 1"/>
                <a:gd name="f533" fmla="*/ f444 f1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0">
                  <a:pos x="f449" y="f450"/>
                </a:cxn>
                <a:cxn ang="f270">
                  <a:pos x="f451" y="f452"/>
                </a:cxn>
                <a:cxn ang="f270">
                  <a:pos x="f453" y="f454"/>
                </a:cxn>
                <a:cxn ang="f270">
                  <a:pos x="f455" y="f456"/>
                </a:cxn>
                <a:cxn ang="f270">
                  <a:pos x="f457" y="f458"/>
                </a:cxn>
                <a:cxn ang="f270">
                  <a:pos x="f459" y="f460"/>
                </a:cxn>
                <a:cxn ang="f270">
                  <a:pos x="f461" y="f462"/>
                </a:cxn>
                <a:cxn ang="f270">
                  <a:pos x="f463" y="f462"/>
                </a:cxn>
                <a:cxn ang="f270">
                  <a:pos x="f464" y="f458"/>
                </a:cxn>
                <a:cxn ang="f270">
                  <a:pos x="f465" y="f466"/>
                </a:cxn>
                <a:cxn ang="f270">
                  <a:pos x="f467" y="f468"/>
                </a:cxn>
                <a:cxn ang="f270">
                  <a:pos x="f469" y="f470"/>
                </a:cxn>
                <a:cxn ang="f270">
                  <a:pos x="f471" y="f472"/>
                </a:cxn>
                <a:cxn ang="f270">
                  <a:pos x="f473" y="f474"/>
                </a:cxn>
                <a:cxn ang="f270">
                  <a:pos x="f475" y="f476"/>
                </a:cxn>
                <a:cxn ang="f270">
                  <a:pos x="f477" y="f478"/>
                </a:cxn>
                <a:cxn ang="f270">
                  <a:pos x="f479" y="f480"/>
                </a:cxn>
                <a:cxn ang="f270">
                  <a:pos x="f481" y="f482"/>
                </a:cxn>
                <a:cxn ang="f270">
                  <a:pos x="f483" y="f484"/>
                </a:cxn>
                <a:cxn ang="f270">
                  <a:pos x="f485" y="f486"/>
                </a:cxn>
                <a:cxn ang="f270">
                  <a:pos x="f487" y="f488"/>
                </a:cxn>
                <a:cxn ang="f270">
                  <a:pos x="f489" y="f490"/>
                </a:cxn>
                <a:cxn ang="f270">
                  <a:pos x="f491" y="f492"/>
                </a:cxn>
                <a:cxn ang="f270">
                  <a:pos x="f493" y="f494"/>
                </a:cxn>
                <a:cxn ang="f270">
                  <a:pos x="f495" y="f496"/>
                </a:cxn>
                <a:cxn ang="f270">
                  <a:pos x="f497" y="f498"/>
                </a:cxn>
                <a:cxn ang="f270">
                  <a:pos x="f499" y="f500"/>
                </a:cxn>
                <a:cxn ang="f270">
                  <a:pos x="f501" y="f502"/>
                </a:cxn>
                <a:cxn ang="f270">
                  <a:pos x="f503" y="f504"/>
                </a:cxn>
                <a:cxn ang="f270">
                  <a:pos x="f505" y="f506"/>
                </a:cxn>
                <a:cxn ang="f270">
                  <a:pos x="f507" y="f508"/>
                </a:cxn>
                <a:cxn ang="f270">
                  <a:pos x="f509" y="f510"/>
                </a:cxn>
                <a:cxn ang="f270">
                  <a:pos x="f451" y="f511"/>
                </a:cxn>
                <a:cxn ang="f270">
                  <a:pos x="f512" y="f513"/>
                </a:cxn>
                <a:cxn ang="f270">
                  <a:pos x="f514" y="f515"/>
                </a:cxn>
                <a:cxn ang="f270">
                  <a:pos x="f516" y="f517"/>
                </a:cxn>
                <a:cxn ang="f270">
                  <a:pos x="f518" y="f517"/>
                </a:cxn>
                <a:cxn ang="f270">
                  <a:pos x="f519" y="f520"/>
                </a:cxn>
                <a:cxn ang="f270">
                  <a:pos x="f521" y="f522"/>
                </a:cxn>
                <a:cxn ang="f270">
                  <a:pos x="f523" y="f524"/>
                </a:cxn>
                <a:cxn ang="f270">
                  <a:pos x="f525" y="f526"/>
                </a:cxn>
                <a:cxn ang="f270">
                  <a:pos x="f527" y="f472"/>
                </a:cxn>
                <a:cxn ang="f270">
                  <a:pos x="f528" y="f529"/>
                </a:cxn>
                <a:cxn ang="f270">
                  <a:pos x="f530" y="f531"/>
                </a:cxn>
                <a:cxn ang="f270">
                  <a:pos x="f532" y="f533"/>
                </a:cxn>
                <a:cxn ang="f270">
                  <a:pos x="f449" y="f450"/>
                </a:cxn>
              </a:cxnLst>
              <a:rect l="f445" t="f448" r="f446" b="f447"/>
              <a:pathLst>
                <a:path w="251" h="2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cubicBezTo>
                    <a:pt x="f23" y="f25"/>
                    <a:pt x="f26" y="f25"/>
                    <a:pt x="f27" y="f28"/>
                  </a:cubicBezTo>
                  <a:cubicBezTo>
                    <a:pt x="f29" y="f30"/>
                    <a:pt x="f31" y="f25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40"/>
                    <a:pt x="f41" y="f5"/>
                    <a:pt x="f42" y="f37"/>
                  </a:cubicBezTo>
                  <a:cubicBezTo>
                    <a:pt x="f43" y="f44"/>
                    <a:pt x="f45" y="f46"/>
                    <a:pt x="f47" y="f28"/>
                  </a:cubicBezTo>
                  <a:cubicBezTo>
                    <a:pt x="f48" y="f28"/>
                    <a:pt x="f49" y="f30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8"/>
                    <a:pt x="f59" y="f9"/>
                    <a:pt x="f60" y="f61"/>
                  </a:cubicBezTo>
                  <a:cubicBezTo>
                    <a:pt x="f62" y="f63"/>
                    <a:pt x="f64" y="f65"/>
                    <a:pt x="f66" y="f10"/>
                  </a:cubicBezTo>
                  <a:cubicBezTo>
                    <a:pt x="f67" y="f68"/>
                    <a:pt x="f69" y="f20"/>
                    <a:pt x="f70" y="f26"/>
                  </a:cubicBezTo>
                  <a:cubicBezTo>
                    <a:pt x="f6" y="f71"/>
                    <a:pt x="f72" y="f73"/>
                    <a:pt x="f74" y="f75"/>
                  </a:cubicBezTo>
                  <a:cubicBezTo>
                    <a:pt x="f76" y="f77"/>
                    <a:pt x="f66" y="f42"/>
                    <a:pt x="f78" y="f79"/>
                  </a:cubicBezTo>
                  <a:cubicBezTo>
                    <a:pt x="f80" y="f81"/>
                    <a:pt x="f64" y="f82"/>
                    <a:pt x="f83" y="f84"/>
                  </a:cubicBezTo>
                  <a:cubicBezTo>
                    <a:pt x="f78" y="f85"/>
                    <a:pt x="f62" y="f86"/>
                    <a:pt x="f87" y="f88"/>
                  </a:cubicBezTo>
                  <a:cubicBezTo>
                    <a:pt x="f89" y="f90"/>
                    <a:pt x="f56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95" y="f100"/>
                    <a:pt x="f101" y="f102"/>
                    <a:pt x="f103" y="f60"/>
                  </a:cubicBezTo>
                  <a:cubicBezTo>
                    <a:pt x="f49" y="f83"/>
                    <a:pt x="f104" y="f105"/>
                    <a:pt x="f106" y="f107"/>
                  </a:cubicBezTo>
                  <a:cubicBezTo>
                    <a:pt x="f108" y="f69"/>
                    <a:pt x="f2" y="f109"/>
                    <a:pt x="f48" y="f70"/>
                  </a:cubicBezTo>
                  <a:cubicBezTo>
                    <a:pt x="f110" y="f7"/>
                    <a:pt x="f104" y="f111"/>
                    <a:pt x="f112" y="f69"/>
                  </a:cubicBezTo>
                  <a:cubicBezTo>
                    <a:pt x="f113" y="f114"/>
                    <a:pt x="f115" y="f116"/>
                    <a:pt x="f117" y="f62"/>
                  </a:cubicBezTo>
                  <a:cubicBezTo>
                    <a:pt x="f118" y="f60"/>
                    <a:pt x="f117" y="f119"/>
                    <a:pt x="f120" y="f87"/>
                  </a:cubicBezTo>
                  <a:cubicBezTo>
                    <a:pt x="f115" y="f89"/>
                    <a:pt x="f121" y="f122"/>
                    <a:pt x="f118" y="f56"/>
                  </a:cubicBezTo>
                  <a:cubicBezTo>
                    <a:pt x="f45" y="f123"/>
                    <a:pt x="f45" y="f124"/>
                    <a:pt x="f125" y="f97"/>
                  </a:cubicBezTo>
                  <a:cubicBezTo>
                    <a:pt x="f126" y="f101"/>
                    <a:pt x="f127" y="f128"/>
                    <a:pt x="f129" y="f121"/>
                  </a:cubicBezTo>
                  <a:cubicBezTo>
                    <a:pt x="f130" y="f131"/>
                    <a:pt x="f38" y="f132"/>
                    <a:pt x="f31" y="f82"/>
                  </a:cubicBezTo>
                  <a:cubicBezTo>
                    <a:pt x="f133" y="f42"/>
                    <a:pt x="f23" y="f127"/>
                    <a:pt x="f134" y="f135"/>
                  </a:cubicBezTo>
                  <a:cubicBezTo>
                    <a:pt x="f136" y="f137"/>
                    <a:pt x="f138" y="f137"/>
                    <a:pt x="f18" y="f129"/>
                  </a:cubicBezTo>
                  <a:cubicBezTo>
                    <a:pt x="f18" y="f139"/>
                    <a:pt x="f140" y="f141"/>
                    <a:pt x="f14" y="f32"/>
                  </a:cubicBezTo>
                  <a:cubicBezTo>
                    <a:pt x="f14" y="f142"/>
                    <a:pt x="f143" y="f142"/>
                    <a:pt x="f143" y="f142"/>
                  </a:cubicBezTo>
                  <a:cubicBezTo>
                    <a:pt x="f144" y="f142"/>
                    <a:pt x="f145" y="f27"/>
                    <a:pt x="f146" y="f23"/>
                  </a:cubicBezTo>
                  <a:cubicBezTo>
                    <a:pt x="f147" y="f148"/>
                    <a:pt x="f9" y="f21"/>
                    <a:pt x="f58" y="f148"/>
                  </a:cubicBezTo>
                  <a:cubicBezTo>
                    <a:pt x="f11" y="f149"/>
                    <a:pt x="f150" y="f149"/>
                    <a:pt x="f151" y="f148"/>
                  </a:cubicBezTo>
                  <a:cubicBezTo>
                    <a:pt x="f152" y="f153"/>
                    <a:pt x="f154" y="f20"/>
                    <a:pt x="f28" y="f155"/>
                  </a:cubicBezTo>
                  <a:cubicBezTo>
                    <a:pt x="f156" y="f157"/>
                    <a:pt x="f33" y="f138"/>
                    <a:pt x="f37" y="f158"/>
                  </a:cubicBezTo>
                  <a:cubicBezTo>
                    <a:pt x="f40" y="f16"/>
                    <a:pt x="f5" y="f159"/>
                    <a:pt x="f160" y="f161"/>
                  </a:cubicBezTo>
                  <a:cubicBezTo>
                    <a:pt x="f162" y="f163"/>
                    <a:pt x="f33" y="f10"/>
                    <a:pt x="f164" y="f12"/>
                  </a:cubicBezTo>
                  <a:cubicBezTo>
                    <a:pt x="f46" y="f143"/>
                    <a:pt x="f30" y="f165"/>
                    <a:pt x="f166" y="f10"/>
                  </a:cubicBezTo>
                  <a:cubicBezTo>
                    <a:pt x="f167" y="f168"/>
                    <a:pt x="f169" y="f144"/>
                    <a:pt x="f13" y="f144"/>
                  </a:cubicBezTo>
                  <a:cubicBezTo>
                    <a:pt x="f150" y="f144"/>
                    <a:pt x="f58" y="f145"/>
                    <a:pt x="f55" y="f170"/>
                  </a:cubicBezTo>
                  <a:cubicBezTo>
                    <a:pt x="f171" y="f171"/>
                    <a:pt x="f172" y="f147"/>
                    <a:pt x="f168" y="f172"/>
                  </a:cubicBezTo>
                  <a:cubicBezTo>
                    <a:pt x="f12" y="f63"/>
                    <a:pt x="f10" y="f171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4BC651EF-1B81-640F-F4D9-F3BFAC38C093}"/>
                </a:ext>
              </a:extLst>
            </p:cNvPr>
            <p:cNvSpPr/>
            <p:nvPr/>
          </p:nvSpPr>
          <p:spPr>
            <a:xfrm>
              <a:off x="3067053" y="4317997"/>
              <a:ext cx="977895" cy="9572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0"/>
                <a:gd name="f7" fmla="val 255"/>
                <a:gd name="f8" fmla="val 73"/>
                <a:gd name="f9" fmla="val 190"/>
                <a:gd name="f10" fmla="val 72"/>
                <a:gd name="f11" fmla="val 70"/>
                <a:gd name="f12" fmla="val 69"/>
                <a:gd name="f13" fmla="val 61"/>
                <a:gd name="f14" fmla="val 187"/>
                <a:gd name="f15" fmla="val 60"/>
                <a:gd name="f16" fmla="val 183"/>
                <a:gd name="f17" fmla="val 64"/>
                <a:gd name="f18" fmla="val 176"/>
                <a:gd name="f19" fmla="val 65"/>
                <a:gd name="f20" fmla="val 175"/>
                <a:gd name="f21" fmla="val 67"/>
                <a:gd name="f22" fmla="val 174"/>
                <a:gd name="f23" fmla="val 66"/>
                <a:gd name="f24" fmla="val 172"/>
                <a:gd name="f25" fmla="val 59"/>
                <a:gd name="f26" fmla="val 57"/>
                <a:gd name="f27" fmla="val 184"/>
                <a:gd name="f28" fmla="val 62"/>
                <a:gd name="f29" fmla="val 192"/>
                <a:gd name="f30" fmla="val 63"/>
                <a:gd name="f31" fmla="val 194"/>
                <a:gd name="f32" fmla="val 195"/>
                <a:gd name="f33" fmla="val 197"/>
                <a:gd name="f34" fmla="val 199"/>
                <a:gd name="f35" fmla="val 53"/>
                <a:gd name="f36" fmla="val 54"/>
                <a:gd name="f37" fmla="val 186"/>
                <a:gd name="f38" fmla="val 52"/>
                <a:gd name="f39" fmla="val 188"/>
                <a:gd name="f40" fmla="val 51"/>
                <a:gd name="f41" fmla="val 193"/>
                <a:gd name="f42" fmla="val 48"/>
                <a:gd name="f43" fmla="val 196"/>
                <a:gd name="f44" fmla="val 47"/>
                <a:gd name="f45" fmla="val 198"/>
                <a:gd name="f46" fmla="val 49"/>
                <a:gd name="f47" fmla="val 55"/>
                <a:gd name="f48" fmla="val 204"/>
                <a:gd name="f49" fmla="val 208"/>
                <a:gd name="f50" fmla="val 211"/>
                <a:gd name="f51" fmla="val 44"/>
                <a:gd name="f52" fmla="val 212"/>
                <a:gd name="f53" fmla="val 41"/>
                <a:gd name="f54" fmla="val 213"/>
                <a:gd name="f55" fmla="val 39"/>
                <a:gd name="f56" fmla="val 216"/>
                <a:gd name="f57" fmla="val 38"/>
                <a:gd name="f58" fmla="val 217"/>
                <a:gd name="f59" fmla="val 218"/>
                <a:gd name="f60" fmla="val 37"/>
                <a:gd name="f61" fmla="val 29"/>
                <a:gd name="f62" fmla="val 224"/>
                <a:gd name="f63" fmla="val 25"/>
                <a:gd name="f64" fmla="val 228"/>
                <a:gd name="f65" fmla="val 21"/>
                <a:gd name="f66" fmla="val 233"/>
                <a:gd name="f67" fmla="val 20"/>
                <a:gd name="f68" fmla="val 240"/>
                <a:gd name="f69" fmla="val 246"/>
                <a:gd name="f70" fmla="val 247"/>
                <a:gd name="f71" fmla="val 248"/>
                <a:gd name="f72" fmla="val 249"/>
                <a:gd name="f73" fmla="val 251"/>
                <a:gd name="f74" fmla="val 19"/>
                <a:gd name="f75" fmla="val 17"/>
                <a:gd name="f76" fmla="val 14"/>
                <a:gd name="f77" fmla="val 11"/>
                <a:gd name="f78" fmla="val 13"/>
                <a:gd name="f79" fmla="val 232"/>
                <a:gd name="f80" fmla="val 223"/>
                <a:gd name="f81" fmla="val 10"/>
                <a:gd name="f82" fmla="val 219"/>
                <a:gd name="f83" fmla="val 215"/>
                <a:gd name="f84" fmla="val 12"/>
                <a:gd name="f85" fmla="val 209"/>
                <a:gd name="f86" fmla="val 18"/>
                <a:gd name="f87" fmla="val 205"/>
                <a:gd name="f88" fmla="val 9"/>
                <a:gd name="f89" fmla="val 202"/>
                <a:gd name="f90" fmla="val 168"/>
                <a:gd name="f91" fmla="val 7"/>
                <a:gd name="f92" fmla="val 152"/>
                <a:gd name="f93" fmla="val 6"/>
                <a:gd name="f94" fmla="val 141"/>
                <a:gd name="f95" fmla="val 129"/>
                <a:gd name="f96" fmla="val 4"/>
                <a:gd name="f97" fmla="val 118"/>
                <a:gd name="f98" fmla="val 103"/>
                <a:gd name="f99" fmla="val 88"/>
                <a:gd name="f100" fmla="val 5"/>
                <a:gd name="f101" fmla="val 8"/>
                <a:gd name="f102" fmla="val 2"/>
                <a:gd name="f103" fmla="val 42"/>
                <a:gd name="f104" fmla="val 3"/>
                <a:gd name="f105" fmla="val 36"/>
                <a:gd name="f106" fmla="val 28"/>
                <a:gd name="f107" fmla="val 1"/>
                <a:gd name="f108" fmla="val 16"/>
                <a:gd name="f109" fmla="val 22"/>
                <a:gd name="f110" fmla="val 15"/>
                <a:gd name="f111" fmla="val 26"/>
                <a:gd name="f112" fmla="val 43"/>
                <a:gd name="f113" fmla="val 50"/>
                <a:gd name="f114" fmla="val 56"/>
                <a:gd name="f115" fmla="val 77"/>
                <a:gd name="f116" fmla="val 84"/>
                <a:gd name="f117" fmla="val 27"/>
                <a:gd name="f118" fmla="val 85"/>
                <a:gd name="f119" fmla="val 87"/>
                <a:gd name="f120" fmla="val 30"/>
                <a:gd name="f121" fmla="val 90"/>
                <a:gd name="f122" fmla="val 116"/>
                <a:gd name="f123" fmla="val 32"/>
                <a:gd name="f124" fmla="val 128"/>
                <a:gd name="f125" fmla="val 134"/>
                <a:gd name="f126" fmla="val 148"/>
                <a:gd name="f127" fmla="val 156"/>
                <a:gd name="f128" fmla="val 163"/>
                <a:gd name="f129" fmla="val 171"/>
                <a:gd name="f130" fmla="val 58"/>
                <a:gd name="f131" fmla="val 177"/>
                <a:gd name="f132" fmla="val 179"/>
                <a:gd name="f133" fmla="val 46"/>
                <a:gd name="f134" fmla="val 181"/>
                <a:gd name="f135" fmla="val 189"/>
                <a:gd name="f136" fmla="val 191"/>
                <a:gd name="f137" fmla="val 200"/>
                <a:gd name="f138" fmla="val 210"/>
                <a:gd name="f139" fmla="val 230"/>
                <a:gd name="f140" fmla="val 239"/>
                <a:gd name="f141" fmla="val 243"/>
                <a:gd name="f142" fmla="val 258"/>
                <a:gd name="f143" fmla="val 259"/>
                <a:gd name="f144" fmla="val 257"/>
                <a:gd name="f145" fmla="val 71"/>
                <a:gd name="f146" fmla="val 75"/>
                <a:gd name="f147" fmla="val 78"/>
                <a:gd name="f148" fmla="val 80"/>
                <a:gd name="f149" fmla="val 231"/>
                <a:gd name="f150" fmla="val 221"/>
                <a:gd name="f151" fmla="val 93"/>
                <a:gd name="f152" fmla="val 94"/>
                <a:gd name="f153" fmla="val 101"/>
                <a:gd name="f154" fmla="val 98"/>
                <a:gd name="f155" fmla="val 102"/>
                <a:gd name="f156" fmla="val 107"/>
                <a:gd name="f157" fmla="val 110"/>
                <a:gd name="f158" fmla="val 114"/>
                <a:gd name="f159" fmla="val 173"/>
                <a:gd name="f160" fmla="val 117"/>
                <a:gd name="f161" fmla="val 170"/>
                <a:gd name="f162" fmla="val 115"/>
                <a:gd name="f163" fmla="val 164"/>
                <a:gd name="f164" fmla="val 104"/>
                <a:gd name="f165" fmla="val 111"/>
                <a:gd name="f166" fmla="val 167"/>
                <a:gd name="f167" fmla="val 162"/>
                <a:gd name="f168" fmla="val 121"/>
                <a:gd name="f169" fmla="val 160"/>
                <a:gd name="f170" fmla="val 125"/>
                <a:gd name="f171" fmla="val 157"/>
                <a:gd name="f172" fmla="val 153"/>
                <a:gd name="f173" fmla="val 131"/>
                <a:gd name="f174" fmla="val 150"/>
                <a:gd name="f175" fmla="val 133"/>
                <a:gd name="f176" fmla="val 147"/>
                <a:gd name="f177" fmla="val 146"/>
                <a:gd name="f178" fmla="val 130"/>
                <a:gd name="f179" fmla="val 144"/>
                <a:gd name="f180" fmla="val 127"/>
                <a:gd name="f181" fmla="val 126"/>
                <a:gd name="f182" fmla="val 124"/>
                <a:gd name="f183" fmla="val 119"/>
                <a:gd name="f184" fmla="val 140"/>
                <a:gd name="f185" fmla="val 143"/>
                <a:gd name="f186" fmla="val 145"/>
                <a:gd name="f187" fmla="val 142"/>
                <a:gd name="f188" fmla="val 151"/>
                <a:gd name="f189" fmla="val 154"/>
                <a:gd name="f190" fmla="val 122"/>
                <a:gd name="f191" fmla="val 120"/>
                <a:gd name="f192" fmla="val 113"/>
                <a:gd name="f193" fmla="val 112"/>
                <a:gd name="f194" fmla="val 149"/>
                <a:gd name="f195" fmla="val 108"/>
                <a:gd name="f196" fmla="val 109"/>
                <a:gd name="f197" fmla="val 159"/>
                <a:gd name="f198" fmla="val 161"/>
                <a:gd name="f199" fmla="val 158"/>
                <a:gd name="f200" fmla="val 155"/>
                <a:gd name="f201" fmla="val 99"/>
                <a:gd name="f202" fmla="val 106"/>
                <a:gd name="f203" fmla="val 95"/>
                <a:gd name="f204" fmla="val 96"/>
                <a:gd name="f205" fmla="val 100"/>
                <a:gd name="f206" fmla="val 166"/>
                <a:gd name="f207" fmla="val 89"/>
                <a:gd name="f208" fmla="val 165"/>
                <a:gd name="f209" fmla="val 86"/>
                <a:gd name="f210" fmla="val 81"/>
                <a:gd name="f211" fmla="val 169"/>
                <a:gd name="f212" fmla="val 91"/>
                <a:gd name="f213" fmla="val 83"/>
                <a:gd name="f214" fmla="val 82"/>
                <a:gd name="f215" fmla="val 182"/>
                <a:gd name="f216" fmla="+- 0 0 -90"/>
                <a:gd name="f217" fmla="*/ f3 1 260"/>
                <a:gd name="f218" fmla="*/ f4 1 255"/>
                <a:gd name="f219" fmla="val f5"/>
                <a:gd name="f220" fmla="val f6"/>
                <a:gd name="f221" fmla="val f7"/>
                <a:gd name="f222" fmla="*/ f216 f0 1"/>
                <a:gd name="f223" fmla="+- f221 0 f219"/>
                <a:gd name="f224" fmla="+- f220 0 f219"/>
                <a:gd name="f225" fmla="*/ f222 1 f2"/>
                <a:gd name="f226" fmla="*/ f224 1 260"/>
                <a:gd name="f227" fmla="*/ f223 1 255"/>
                <a:gd name="f228" fmla="*/ 69 f224 1"/>
                <a:gd name="f229" fmla="*/ 190 f223 1"/>
                <a:gd name="f230" fmla="*/ 66 f224 1"/>
                <a:gd name="f231" fmla="*/ 172 f223 1"/>
                <a:gd name="f232" fmla="*/ 63 f224 1"/>
                <a:gd name="f233" fmla="*/ 197 f223 1"/>
                <a:gd name="f234" fmla="*/ 54 f224 1"/>
                <a:gd name="f235" fmla="*/ 186 f223 1"/>
                <a:gd name="f236" fmla="*/ 48 f224 1"/>
                <a:gd name="f237" fmla="*/ 196 f223 1"/>
                <a:gd name="f238" fmla="*/ 49 f224 1"/>
                <a:gd name="f239" fmla="*/ 199 f223 1"/>
                <a:gd name="f240" fmla="*/ 39 f224 1"/>
                <a:gd name="f241" fmla="*/ 216 f223 1"/>
                <a:gd name="f242" fmla="*/ 25 f224 1"/>
                <a:gd name="f243" fmla="*/ 228 f223 1"/>
                <a:gd name="f244" fmla="*/ 20 f224 1"/>
                <a:gd name="f245" fmla="*/ 249 f223 1"/>
                <a:gd name="f246" fmla="*/ 14 f224 1"/>
                <a:gd name="f247" fmla="*/ 12 f224 1"/>
                <a:gd name="f248" fmla="*/ 211 f223 1"/>
                <a:gd name="f249" fmla="*/ 9 f224 1"/>
                <a:gd name="f250" fmla="*/ 4 f224 1"/>
                <a:gd name="f251" fmla="*/ 118 f223 1"/>
                <a:gd name="f252" fmla="*/ 8 f224 1"/>
                <a:gd name="f253" fmla="*/ 59 f223 1"/>
                <a:gd name="f254" fmla="*/ 3 f224 1"/>
                <a:gd name="f255" fmla="*/ 36 f223 1"/>
                <a:gd name="f256" fmla="*/ 6 f224 1"/>
                <a:gd name="f257" fmla="*/ 5 f223 1"/>
                <a:gd name="f258" fmla="*/ 13 f223 1"/>
                <a:gd name="f259" fmla="*/ 19 f223 1"/>
                <a:gd name="f260" fmla="*/ 84 f224 1"/>
                <a:gd name="f261" fmla="*/ 27 f223 1"/>
                <a:gd name="f262" fmla="*/ 128 f224 1"/>
                <a:gd name="f263" fmla="*/ 39 f223 1"/>
                <a:gd name="f264" fmla="*/ 171 f224 1"/>
                <a:gd name="f265" fmla="*/ 49 f223 1"/>
                <a:gd name="f266" fmla="*/ 177 f224 1"/>
                <a:gd name="f267" fmla="*/ 183 f224 1"/>
                <a:gd name="f268" fmla="*/ 42 f223 1"/>
                <a:gd name="f269" fmla="*/ 191 f224 1"/>
                <a:gd name="f270" fmla="*/ 47 f223 1"/>
                <a:gd name="f271" fmla="*/ 210 f224 1"/>
                <a:gd name="f272" fmla="*/ 53 f223 1"/>
                <a:gd name="f273" fmla="*/ 251 f224 1"/>
                <a:gd name="f274" fmla="*/ 61 f223 1"/>
                <a:gd name="f275" fmla="*/ 255 f224 1"/>
                <a:gd name="f276" fmla="*/ 73 f223 1"/>
                <a:gd name="f277" fmla="*/ 209 f224 1"/>
                <a:gd name="f278" fmla="*/ 93 f223 1"/>
                <a:gd name="f279" fmla="*/ 189 f224 1"/>
                <a:gd name="f280" fmla="*/ 102 f223 1"/>
                <a:gd name="f281" fmla="*/ 170 f224 1"/>
                <a:gd name="f282" fmla="*/ 110 f223 1"/>
                <a:gd name="f283" fmla="*/ 162 f224 1"/>
                <a:gd name="f284" fmla="*/ 121 f223 1"/>
                <a:gd name="f285" fmla="*/ 146 f224 1"/>
                <a:gd name="f286" fmla="*/ 130 f223 1"/>
                <a:gd name="f287" fmla="*/ 156 f224 1"/>
                <a:gd name="f288" fmla="*/ 116 f223 1"/>
                <a:gd name="f289" fmla="*/ 124 f224 1"/>
                <a:gd name="f290" fmla="*/ 141 f223 1"/>
                <a:gd name="f291" fmla="*/ 154 f223 1"/>
                <a:gd name="f292" fmla="*/ 113 f224 1"/>
                <a:gd name="f293" fmla="*/ 143 f223 1"/>
                <a:gd name="f294" fmla="*/ 144 f223 1"/>
                <a:gd name="f295" fmla="*/ 150 f223 1"/>
                <a:gd name="f296" fmla="*/ 104 f224 1"/>
                <a:gd name="f297" fmla="*/ 118 f224 1"/>
                <a:gd name="f298" fmla="*/ 162 f223 1"/>
                <a:gd name="f299" fmla="*/ 108 f224 1"/>
                <a:gd name="f300" fmla="*/ 160 f223 1"/>
                <a:gd name="f301" fmla="*/ 95 f224 1"/>
                <a:gd name="f302" fmla="*/ 164 f223 1"/>
                <a:gd name="f303" fmla="*/ 89 f224 1"/>
                <a:gd name="f304" fmla="*/ 165 f223 1"/>
                <a:gd name="f305" fmla="*/ 87 f224 1"/>
                <a:gd name="f306" fmla="*/ 167 f223 1"/>
                <a:gd name="f307" fmla="*/ 179 f223 1"/>
                <a:gd name="f308" fmla="*/ 80 f224 1"/>
                <a:gd name="f309" fmla="*/ 175 f223 1"/>
                <a:gd name="f310" fmla="*/ 73 f224 1"/>
                <a:gd name="f311" fmla="+- f225 0 f1"/>
                <a:gd name="f312" fmla="*/ f228 1 260"/>
                <a:gd name="f313" fmla="*/ f229 1 255"/>
                <a:gd name="f314" fmla="*/ f230 1 260"/>
                <a:gd name="f315" fmla="*/ f231 1 255"/>
                <a:gd name="f316" fmla="*/ f232 1 260"/>
                <a:gd name="f317" fmla="*/ f233 1 255"/>
                <a:gd name="f318" fmla="*/ f234 1 260"/>
                <a:gd name="f319" fmla="*/ f235 1 255"/>
                <a:gd name="f320" fmla="*/ f236 1 260"/>
                <a:gd name="f321" fmla="*/ f237 1 255"/>
                <a:gd name="f322" fmla="*/ f238 1 260"/>
                <a:gd name="f323" fmla="*/ f239 1 255"/>
                <a:gd name="f324" fmla="*/ f240 1 260"/>
                <a:gd name="f325" fmla="*/ f241 1 255"/>
                <a:gd name="f326" fmla="*/ f242 1 260"/>
                <a:gd name="f327" fmla="*/ f243 1 255"/>
                <a:gd name="f328" fmla="*/ f244 1 260"/>
                <a:gd name="f329" fmla="*/ f245 1 255"/>
                <a:gd name="f330" fmla="*/ f246 1 260"/>
                <a:gd name="f331" fmla="*/ f247 1 260"/>
                <a:gd name="f332" fmla="*/ f248 1 255"/>
                <a:gd name="f333" fmla="*/ f249 1 260"/>
                <a:gd name="f334" fmla="*/ f250 1 260"/>
                <a:gd name="f335" fmla="*/ f251 1 255"/>
                <a:gd name="f336" fmla="*/ f252 1 260"/>
                <a:gd name="f337" fmla="*/ f253 1 255"/>
                <a:gd name="f338" fmla="*/ f254 1 260"/>
                <a:gd name="f339" fmla="*/ f255 1 255"/>
                <a:gd name="f340" fmla="*/ f256 1 260"/>
                <a:gd name="f341" fmla="*/ f257 1 255"/>
                <a:gd name="f342" fmla="*/ f258 1 255"/>
                <a:gd name="f343" fmla="*/ f259 1 255"/>
                <a:gd name="f344" fmla="*/ f260 1 260"/>
                <a:gd name="f345" fmla="*/ f261 1 255"/>
                <a:gd name="f346" fmla="*/ f262 1 260"/>
                <a:gd name="f347" fmla="*/ f263 1 255"/>
                <a:gd name="f348" fmla="*/ f264 1 260"/>
                <a:gd name="f349" fmla="*/ f265 1 255"/>
                <a:gd name="f350" fmla="*/ f266 1 260"/>
                <a:gd name="f351" fmla="*/ f267 1 260"/>
                <a:gd name="f352" fmla="*/ f268 1 255"/>
                <a:gd name="f353" fmla="*/ f269 1 260"/>
                <a:gd name="f354" fmla="*/ f270 1 255"/>
                <a:gd name="f355" fmla="*/ f271 1 260"/>
                <a:gd name="f356" fmla="*/ f272 1 255"/>
                <a:gd name="f357" fmla="*/ f273 1 260"/>
                <a:gd name="f358" fmla="*/ f274 1 255"/>
                <a:gd name="f359" fmla="*/ f275 1 260"/>
                <a:gd name="f360" fmla="*/ f276 1 255"/>
                <a:gd name="f361" fmla="*/ f277 1 260"/>
                <a:gd name="f362" fmla="*/ f278 1 255"/>
                <a:gd name="f363" fmla="*/ f279 1 260"/>
                <a:gd name="f364" fmla="*/ f280 1 255"/>
                <a:gd name="f365" fmla="*/ f281 1 260"/>
                <a:gd name="f366" fmla="*/ f282 1 255"/>
                <a:gd name="f367" fmla="*/ f283 1 260"/>
                <a:gd name="f368" fmla="*/ f284 1 255"/>
                <a:gd name="f369" fmla="*/ f285 1 260"/>
                <a:gd name="f370" fmla="*/ f286 1 255"/>
                <a:gd name="f371" fmla="*/ f287 1 260"/>
                <a:gd name="f372" fmla="*/ f288 1 255"/>
                <a:gd name="f373" fmla="*/ f289 1 260"/>
                <a:gd name="f374" fmla="*/ f290 1 255"/>
                <a:gd name="f375" fmla="*/ f291 1 255"/>
                <a:gd name="f376" fmla="*/ f292 1 260"/>
                <a:gd name="f377" fmla="*/ f293 1 255"/>
                <a:gd name="f378" fmla="*/ f294 1 255"/>
                <a:gd name="f379" fmla="*/ f295 1 255"/>
                <a:gd name="f380" fmla="*/ f296 1 260"/>
                <a:gd name="f381" fmla="*/ f297 1 260"/>
                <a:gd name="f382" fmla="*/ f298 1 255"/>
                <a:gd name="f383" fmla="*/ f299 1 260"/>
                <a:gd name="f384" fmla="*/ f300 1 255"/>
                <a:gd name="f385" fmla="*/ f301 1 260"/>
                <a:gd name="f386" fmla="*/ f302 1 255"/>
                <a:gd name="f387" fmla="*/ f303 1 260"/>
                <a:gd name="f388" fmla="*/ f304 1 255"/>
                <a:gd name="f389" fmla="*/ f305 1 260"/>
                <a:gd name="f390" fmla="*/ f306 1 255"/>
                <a:gd name="f391" fmla="*/ f307 1 255"/>
                <a:gd name="f392" fmla="*/ f308 1 260"/>
                <a:gd name="f393" fmla="*/ f309 1 255"/>
                <a:gd name="f394" fmla="*/ f310 1 260"/>
                <a:gd name="f395" fmla="*/ 0 1 f226"/>
                <a:gd name="f396" fmla="*/ f220 1 f226"/>
                <a:gd name="f397" fmla="*/ 0 1 f227"/>
                <a:gd name="f398" fmla="*/ f221 1 f227"/>
                <a:gd name="f399" fmla="*/ f312 1 f226"/>
                <a:gd name="f400" fmla="*/ f313 1 f227"/>
                <a:gd name="f401" fmla="*/ f314 1 f226"/>
                <a:gd name="f402" fmla="*/ f315 1 f227"/>
                <a:gd name="f403" fmla="*/ f316 1 f226"/>
                <a:gd name="f404" fmla="*/ f317 1 f227"/>
                <a:gd name="f405" fmla="*/ f318 1 f226"/>
                <a:gd name="f406" fmla="*/ f319 1 f227"/>
                <a:gd name="f407" fmla="*/ f320 1 f226"/>
                <a:gd name="f408" fmla="*/ f321 1 f227"/>
                <a:gd name="f409" fmla="*/ f322 1 f226"/>
                <a:gd name="f410" fmla="*/ f323 1 f227"/>
                <a:gd name="f411" fmla="*/ f324 1 f226"/>
                <a:gd name="f412" fmla="*/ f325 1 f227"/>
                <a:gd name="f413" fmla="*/ f326 1 f226"/>
                <a:gd name="f414" fmla="*/ f327 1 f227"/>
                <a:gd name="f415" fmla="*/ f328 1 f226"/>
                <a:gd name="f416" fmla="*/ f329 1 f227"/>
                <a:gd name="f417" fmla="*/ f330 1 f226"/>
                <a:gd name="f418" fmla="*/ f331 1 f226"/>
                <a:gd name="f419" fmla="*/ f332 1 f227"/>
                <a:gd name="f420" fmla="*/ f333 1 f226"/>
                <a:gd name="f421" fmla="*/ f334 1 f226"/>
                <a:gd name="f422" fmla="*/ f335 1 f227"/>
                <a:gd name="f423" fmla="*/ f336 1 f226"/>
                <a:gd name="f424" fmla="*/ f337 1 f227"/>
                <a:gd name="f425" fmla="*/ f338 1 f226"/>
                <a:gd name="f426" fmla="*/ f339 1 f227"/>
                <a:gd name="f427" fmla="*/ f340 1 f226"/>
                <a:gd name="f428" fmla="*/ f341 1 f227"/>
                <a:gd name="f429" fmla="*/ f342 1 f227"/>
                <a:gd name="f430" fmla="*/ f343 1 f227"/>
                <a:gd name="f431" fmla="*/ f344 1 f226"/>
                <a:gd name="f432" fmla="*/ f345 1 f227"/>
                <a:gd name="f433" fmla="*/ f346 1 f226"/>
                <a:gd name="f434" fmla="*/ f347 1 f227"/>
                <a:gd name="f435" fmla="*/ f348 1 f226"/>
                <a:gd name="f436" fmla="*/ f349 1 f227"/>
                <a:gd name="f437" fmla="*/ f350 1 f226"/>
                <a:gd name="f438" fmla="*/ f351 1 f226"/>
                <a:gd name="f439" fmla="*/ f352 1 f227"/>
                <a:gd name="f440" fmla="*/ f353 1 f226"/>
                <a:gd name="f441" fmla="*/ f354 1 f227"/>
                <a:gd name="f442" fmla="*/ f355 1 f226"/>
                <a:gd name="f443" fmla="*/ f356 1 f227"/>
                <a:gd name="f444" fmla="*/ f357 1 f226"/>
                <a:gd name="f445" fmla="*/ f358 1 f227"/>
                <a:gd name="f446" fmla="*/ f359 1 f226"/>
                <a:gd name="f447" fmla="*/ f360 1 f227"/>
                <a:gd name="f448" fmla="*/ f361 1 f226"/>
                <a:gd name="f449" fmla="*/ f362 1 f227"/>
                <a:gd name="f450" fmla="*/ f363 1 f226"/>
                <a:gd name="f451" fmla="*/ f364 1 f227"/>
                <a:gd name="f452" fmla="*/ f365 1 f226"/>
                <a:gd name="f453" fmla="*/ f366 1 f227"/>
                <a:gd name="f454" fmla="*/ f367 1 f226"/>
                <a:gd name="f455" fmla="*/ f368 1 f227"/>
                <a:gd name="f456" fmla="*/ f369 1 f226"/>
                <a:gd name="f457" fmla="*/ f370 1 f227"/>
                <a:gd name="f458" fmla="*/ f371 1 f226"/>
                <a:gd name="f459" fmla="*/ f372 1 f227"/>
                <a:gd name="f460" fmla="*/ f373 1 f226"/>
                <a:gd name="f461" fmla="*/ f374 1 f227"/>
                <a:gd name="f462" fmla="*/ f375 1 f227"/>
                <a:gd name="f463" fmla="*/ f376 1 f226"/>
                <a:gd name="f464" fmla="*/ f377 1 f227"/>
                <a:gd name="f465" fmla="*/ f378 1 f227"/>
                <a:gd name="f466" fmla="*/ f379 1 f227"/>
                <a:gd name="f467" fmla="*/ f380 1 f226"/>
                <a:gd name="f468" fmla="*/ f381 1 f226"/>
                <a:gd name="f469" fmla="*/ f382 1 f227"/>
                <a:gd name="f470" fmla="*/ f383 1 f226"/>
                <a:gd name="f471" fmla="*/ f384 1 f227"/>
                <a:gd name="f472" fmla="*/ f385 1 f226"/>
                <a:gd name="f473" fmla="*/ f386 1 f227"/>
                <a:gd name="f474" fmla="*/ f387 1 f226"/>
                <a:gd name="f475" fmla="*/ f388 1 f227"/>
                <a:gd name="f476" fmla="*/ f389 1 f226"/>
                <a:gd name="f477" fmla="*/ f390 1 f227"/>
                <a:gd name="f478" fmla="*/ f391 1 f227"/>
                <a:gd name="f479" fmla="*/ f392 1 f226"/>
                <a:gd name="f480" fmla="*/ f393 1 f227"/>
                <a:gd name="f481" fmla="*/ f394 1 f226"/>
                <a:gd name="f482" fmla="*/ f395 f217 1"/>
                <a:gd name="f483" fmla="*/ f396 f217 1"/>
                <a:gd name="f484" fmla="*/ f398 f218 1"/>
                <a:gd name="f485" fmla="*/ f397 f218 1"/>
                <a:gd name="f486" fmla="*/ f399 f217 1"/>
                <a:gd name="f487" fmla="*/ f400 f218 1"/>
                <a:gd name="f488" fmla="*/ f401 f217 1"/>
                <a:gd name="f489" fmla="*/ f402 f218 1"/>
                <a:gd name="f490" fmla="*/ f403 f217 1"/>
                <a:gd name="f491" fmla="*/ f404 f218 1"/>
                <a:gd name="f492" fmla="*/ f405 f217 1"/>
                <a:gd name="f493" fmla="*/ f406 f218 1"/>
                <a:gd name="f494" fmla="*/ f407 f217 1"/>
                <a:gd name="f495" fmla="*/ f408 f218 1"/>
                <a:gd name="f496" fmla="*/ f409 f217 1"/>
                <a:gd name="f497" fmla="*/ f410 f218 1"/>
                <a:gd name="f498" fmla="*/ f411 f217 1"/>
                <a:gd name="f499" fmla="*/ f412 f218 1"/>
                <a:gd name="f500" fmla="*/ f413 f217 1"/>
                <a:gd name="f501" fmla="*/ f414 f218 1"/>
                <a:gd name="f502" fmla="*/ f415 f217 1"/>
                <a:gd name="f503" fmla="*/ f416 f218 1"/>
                <a:gd name="f504" fmla="*/ f417 f217 1"/>
                <a:gd name="f505" fmla="*/ f418 f217 1"/>
                <a:gd name="f506" fmla="*/ f419 f218 1"/>
                <a:gd name="f507" fmla="*/ f420 f217 1"/>
                <a:gd name="f508" fmla="*/ f421 f217 1"/>
                <a:gd name="f509" fmla="*/ f422 f218 1"/>
                <a:gd name="f510" fmla="*/ f423 f217 1"/>
                <a:gd name="f511" fmla="*/ f424 f218 1"/>
                <a:gd name="f512" fmla="*/ f425 f217 1"/>
                <a:gd name="f513" fmla="*/ f426 f218 1"/>
                <a:gd name="f514" fmla="*/ f427 f217 1"/>
                <a:gd name="f515" fmla="*/ f428 f218 1"/>
                <a:gd name="f516" fmla="*/ f429 f218 1"/>
                <a:gd name="f517" fmla="*/ f430 f218 1"/>
                <a:gd name="f518" fmla="*/ f431 f217 1"/>
                <a:gd name="f519" fmla="*/ f432 f218 1"/>
                <a:gd name="f520" fmla="*/ f433 f217 1"/>
                <a:gd name="f521" fmla="*/ f434 f218 1"/>
                <a:gd name="f522" fmla="*/ f435 f217 1"/>
                <a:gd name="f523" fmla="*/ f436 f218 1"/>
                <a:gd name="f524" fmla="*/ f437 f217 1"/>
                <a:gd name="f525" fmla="*/ f438 f217 1"/>
                <a:gd name="f526" fmla="*/ f439 f218 1"/>
                <a:gd name="f527" fmla="*/ f440 f217 1"/>
                <a:gd name="f528" fmla="*/ f441 f218 1"/>
                <a:gd name="f529" fmla="*/ f442 f217 1"/>
                <a:gd name="f530" fmla="*/ f443 f218 1"/>
                <a:gd name="f531" fmla="*/ f444 f217 1"/>
                <a:gd name="f532" fmla="*/ f445 f218 1"/>
                <a:gd name="f533" fmla="*/ f446 f217 1"/>
                <a:gd name="f534" fmla="*/ f447 f218 1"/>
                <a:gd name="f535" fmla="*/ f448 f217 1"/>
                <a:gd name="f536" fmla="*/ f449 f218 1"/>
                <a:gd name="f537" fmla="*/ f450 f217 1"/>
                <a:gd name="f538" fmla="*/ f451 f218 1"/>
                <a:gd name="f539" fmla="*/ f452 f217 1"/>
                <a:gd name="f540" fmla="*/ f453 f218 1"/>
                <a:gd name="f541" fmla="*/ f454 f217 1"/>
                <a:gd name="f542" fmla="*/ f455 f218 1"/>
                <a:gd name="f543" fmla="*/ f456 f217 1"/>
                <a:gd name="f544" fmla="*/ f457 f218 1"/>
                <a:gd name="f545" fmla="*/ f458 f217 1"/>
                <a:gd name="f546" fmla="*/ f459 f218 1"/>
                <a:gd name="f547" fmla="*/ f460 f217 1"/>
                <a:gd name="f548" fmla="*/ f461 f218 1"/>
                <a:gd name="f549" fmla="*/ f462 f218 1"/>
                <a:gd name="f550" fmla="*/ f463 f217 1"/>
                <a:gd name="f551" fmla="*/ f464 f218 1"/>
                <a:gd name="f552" fmla="*/ f465 f218 1"/>
                <a:gd name="f553" fmla="*/ f466 f218 1"/>
                <a:gd name="f554" fmla="*/ f467 f217 1"/>
                <a:gd name="f555" fmla="*/ f468 f217 1"/>
                <a:gd name="f556" fmla="*/ f469 f218 1"/>
                <a:gd name="f557" fmla="*/ f470 f217 1"/>
                <a:gd name="f558" fmla="*/ f471 f218 1"/>
                <a:gd name="f559" fmla="*/ f472 f217 1"/>
                <a:gd name="f560" fmla="*/ f473 f218 1"/>
                <a:gd name="f561" fmla="*/ f474 f217 1"/>
                <a:gd name="f562" fmla="*/ f475 f218 1"/>
                <a:gd name="f563" fmla="*/ f476 f217 1"/>
                <a:gd name="f564" fmla="*/ f477 f218 1"/>
                <a:gd name="f565" fmla="*/ f478 f218 1"/>
                <a:gd name="f566" fmla="*/ f479 f217 1"/>
                <a:gd name="f567" fmla="*/ f480 f218 1"/>
                <a:gd name="f568" fmla="*/ f481 f2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1">
                  <a:pos x="f486" y="f487"/>
                </a:cxn>
                <a:cxn ang="f311">
                  <a:pos x="f488" y="f489"/>
                </a:cxn>
                <a:cxn ang="f311">
                  <a:pos x="f490" y="f491"/>
                </a:cxn>
                <a:cxn ang="f311">
                  <a:pos x="f492" y="f493"/>
                </a:cxn>
                <a:cxn ang="f311">
                  <a:pos x="f494" y="f495"/>
                </a:cxn>
                <a:cxn ang="f311">
                  <a:pos x="f496" y="f497"/>
                </a:cxn>
                <a:cxn ang="f311">
                  <a:pos x="f498" y="f499"/>
                </a:cxn>
                <a:cxn ang="f311">
                  <a:pos x="f500" y="f501"/>
                </a:cxn>
                <a:cxn ang="f311">
                  <a:pos x="f502" y="f503"/>
                </a:cxn>
                <a:cxn ang="f311">
                  <a:pos x="f504" y="f503"/>
                </a:cxn>
                <a:cxn ang="f311">
                  <a:pos x="f505" y="f506"/>
                </a:cxn>
                <a:cxn ang="f311">
                  <a:pos x="f507" y="f497"/>
                </a:cxn>
                <a:cxn ang="f311">
                  <a:pos x="f508" y="f509"/>
                </a:cxn>
                <a:cxn ang="f311">
                  <a:pos x="f510" y="f511"/>
                </a:cxn>
                <a:cxn ang="f311">
                  <a:pos x="f512" y="f513"/>
                </a:cxn>
                <a:cxn ang="f311">
                  <a:pos x="f514" y="f515"/>
                </a:cxn>
                <a:cxn ang="f311">
                  <a:pos x="f500" y="f516"/>
                </a:cxn>
                <a:cxn ang="f311">
                  <a:pos x="f494" y="f517"/>
                </a:cxn>
                <a:cxn ang="f311">
                  <a:pos x="f518" y="f519"/>
                </a:cxn>
                <a:cxn ang="f311">
                  <a:pos x="f520" y="f521"/>
                </a:cxn>
                <a:cxn ang="f311">
                  <a:pos x="f522" y="f523"/>
                </a:cxn>
                <a:cxn ang="f311">
                  <a:pos x="f524" y="f511"/>
                </a:cxn>
                <a:cxn ang="f311">
                  <a:pos x="f525" y="f526"/>
                </a:cxn>
                <a:cxn ang="f311">
                  <a:pos x="f527" y="f528"/>
                </a:cxn>
                <a:cxn ang="f311">
                  <a:pos x="f529" y="f530"/>
                </a:cxn>
                <a:cxn ang="f311">
                  <a:pos x="f531" y="f532"/>
                </a:cxn>
                <a:cxn ang="f311">
                  <a:pos x="f533" y="f534"/>
                </a:cxn>
                <a:cxn ang="f311">
                  <a:pos x="f535" y="f536"/>
                </a:cxn>
                <a:cxn ang="f311">
                  <a:pos x="f537" y="f538"/>
                </a:cxn>
                <a:cxn ang="f311">
                  <a:pos x="f539" y="f540"/>
                </a:cxn>
                <a:cxn ang="f311">
                  <a:pos x="f541" y="f542"/>
                </a:cxn>
                <a:cxn ang="f311">
                  <a:pos x="f543" y="f544"/>
                </a:cxn>
                <a:cxn ang="f311">
                  <a:pos x="f545" y="f546"/>
                </a:cxn>
                <a:cxn ang="f311">
                  <a:pos x="f547" y="f548"/>
                </a:cxn>
                <a:cxn ang="f311">
                  <a:pos x="f547" y="f549"/>
                </a:cxn>
                <a:cxn ang="f311">
                  <a:pos x="f550" y="f551"/>
                </a:cxn>
                <a:cxn ang="f311">
                  <a:pos x="f550" y="f552"/>
                </a:cxn>
                <a:cxn ang="f311">
                  <a:pos x="f550" y="f553"/>
                </a:cxn>
                <a:cxn ang="f311">
                  <a:pos x="f554" y="f552"/>
                </a:cxn>
                <a:cxn ang="f311">
                  <a:pos x="f555" y="f556"/>
                </a:cxn>
                <a:cxn ang="f311">
                  <a:pos x="f557" y="f558"/>
                </a:cxn>
                <a:cxn ang="f311">
                  <a:pos x="f559" y="f560"/>
                </a:cxn>
                <a:cxn ang="f311">
                  <a:pos x="f561" y="f562"/>
                </a:cxn>
                <a:cxn ang="f311">
                  <a:pos x="f563" y="f564"/>
                </a:cxn>
                <a:cxn ang="f311">
                  <a:pos x="f561" y="f565"/>
                </a:cxn>
                <a:cxn ang="f311">
                  <a:pos x="f566" y="f567"/>
                </a:cxn>
                <a:cxn ang="f311">
                  <a:pos x="f568" y="f487"/>
                </a:cxn>
              </a:cxnLst>
              <a:rect l="f482" t="f485" r="f483" b="f484"/>
              <a:pathLst>
                <a:path w="260" h="25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0"/>
                    <a:pt x="f26" y="f27"/>
                    <a:pt x="f28" y="f29"/>
                  </a:cubicBezTo>
                  <a:cubicBezTo>
                    <a:pt x="f30" y="f31"/>
                    <a:pt x="f23" y="f32"/>
                    <a:pt x="f30" y="f33"/>
                  </a:cubicBezTo>
                  <a:cubicBezTo>
                    <a:pt x="f13" y="f34"/>
                    <a:pt x="f13" y="f32"/>
                    <a:pt x="f25" y="f32"/>
                  </a:cubicBezTo>
                  <a:cubicBezTo>
                    <a:pt x="f35" y="f32"/>
                    <a:pt x="f36" y="f9"/>
                    <a:pt x="f36" y="f37"/>
                  </a:cubicBezTo>
                  <a:cubicBezTo>
                    <a:pt x="f38" y="f39"/>
                    <a:pt x="f40" y="f9"/>
                    <a:pt x="f40" y="f41"/>
                  </a:cubicBezTo>
                  <a:cubicBezTo>
                    <a:pt x="f40" y="f32"/>
                    <a:pt x="f36" y="f34"/>
                    <a:pt x="f42" y="f43"/>
                  </a:cubicBezTo>
                  <a:cubicBezTo>
                    <a:pt x="f44" y="f32"/>
                    <a:pt x="f44" y="f43"/>
                    <a:pt x="f44" y="f33"/>
                  </a:cubicBezTo>
                  <a:cubicBezTo>
                    <a:pt x="f44" y="f45"/>
                    <a:pt x="f44" y="f34"/>
                    <a:pt x="f46" y="f34"/>
                  </a:cubicBezTo>
                  <a:cubicBezTo>
                    <a:pt x="f47" y="f48"/>
                    <a:pt x="f36" y="f49"/>
                    <a:pt x="f44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7" y="f59"/>
                    <a:pt x="f60" y="f59"/>
                  </a:cubicBezTo>
                  <a:cubicBezTo>
                    <a:pt x="f61" y="f56"/>
                    <a:pt x="f61" y="f62"/>
                    <a:pt x="f63" y="f64"/>
                  </a:cubicBezTo>
                  <a:cubicBezTo>
                    <a:pt x="f65" y="f66"/>
                    <a:pt x="f67" y="f68"/>
                    <a:pt x="f65" y="f69"/>
                  </a:cubicBezTo>
                  <a:cubicBezTo>
                    <a:pt x="f65" y="f70"/>
                    <a:pt x="f65" y="f71"/>
                    <a:pt x="f67" y="f72"/>
                  </a:cubicBezTo>
                  <a:cubicBezTo>
                    <a:pt x="f67" y="f73"/>
                    <a:pt x="f74" y="f7"/>
                    <a:pt x="f75" y="f7"/>
                  </a:cubicBezTo>
                  <a:cubicBezTo>
                    <a:pt x="f76" y="f7"/>
                    <a:pt x="f76" y="f73"/>
                    <a:pt x="f76" y="f72"/>
                  </a:cubicBezTo>
                  <a:cubicBezTo>
                    <a:pt x="f77" y="f68"/>
                    <a:pt x="f78" y="f79"/>
                    <a:pt x="f77" y="f80"/>
                  </a:cubicBezTo>
                  <a:cubicBezTo>
                    <a:pt x="f81" y="f82"/>
                    <a:pt x="f81" y="f83"/>
                    <a:pt x="f84" y="f50"/>
                  </a:cubicBezTo>
                  <a:cubicBezTo>
                    <a:pt x="f76" y="f85"/>
                    <a:pt x="f86" y="f87"/>
                    <a:pt x="f77" y="f87"/>
                  </a:cubicBezTo>
                  <a:cubicBezTo>
                    <a:pt x="f81" y="f87"/>
                    <a:pt x="f88" y="f89"/>
                    <a:pt x="f88" y="f34"/>
                  </a:cubicBezTo>
                  <a:cubicBezTo>
                    <a:pt x="f81" y="f27"/>
                    <a:pt x="f88" y="f90"/>
                    <a:pt x="f91" y="f92"/>
                  </a:cubicBezTo>
                  <a:cubicBezTo>
                    <a:pt x="f93" y="f94"/>
                    <a:pt x="f93" y="f95"/>
                    <a:pt x="f96" y="f97"/>
                  </a:cubicBezTo>
                  <a:cubicBezTo>
                    <a:pt x="f5" y="f98"/>
                    <a:pt x="f96" y="f99"/>
                    <a:pt x="f100" y="f8"/>
                  </a:cubicBezTo>
                  <a:cubicBezTo>
                    <a:pt x="f100" y="f12"/>
                    <a:pt x="f93" y="f17"/>
                    <a:pt x="f101" y="f25"/>
                  </a:cubicBezTo>
                  <a:cubicBezTo>
                    <a:pt x="f88" y="f47"/>
                    <a:pt x="f88" y="f46"/>
                    <a:pt x="f100" y="f51"/>
                  </a:cubicBezTo>
                  <a:cubicBezTo>
                    <a:pt x="f102" y="f103"/>
                    <a:pt x="f102" y="f55"/>
                    <a:pt x="f104" y="f105"/>
                  </a:cubicBezTo>
                  <a:cubicBezTo>
                    <a:pt x="f96" y="f106"/>
                    <a:pt x="f96" y="f65"/>
                    <a:pt x="f96" y="f78"/>
                  </a:cubicBezTo>
                  <a:cubicBezTo>
                    <a:pt x="f96" y="f77"/>
                    <a:pt x="f100" y="f101"/>
                    <a:pt x="f93" y="f100"/>
                  </a:cubicBezTo>
                  <a:cubicBezTo>
                    <a:pt x="f91" y="f107"/>
                    <a:pt x="f81" y="f5"/>
                    <a:pt x="f78" y="f96"/>
                  </a:cubicBezTo>
                  <a:cubicBezTo>
                    <a:pt x="f108" y="f101"/>
                    <a:pt x="f109" y="f101"/>
                    <a:pt x="f63" y="f78"/>
                  </a:cubicBezTo>
                  <a:cubicBezTo>
                    <a:pt x="f63" y="f110"/>
                    <a:pt x="f111" y="f110"/>
                    <a:pt x="f106" y="f76"/>
                  </a:cubicBezTo>
                  <a:cubicBezTo>
                    <a:pt x="f105" y="f88"/>
                    <a:pt x="f112" y="f77"/>
                    <a:pt x="f42" y="f74"/>
                  </a:cubicBezTo>
                  <a:cubicBezTo>
                    <a:pt x="f113" y="f109"/>
                    <a:pt x="f35" y="f109"/>
                    <a:pt x="f114" y="f67"/>
                  </a:cubicBezTo>
                  <a:cubicBezTo>
                    <a:pt x="f19" y="f108"/>
                    <a:pt x="f115" y="f74"/>
                    <a:pt x="f116" y="f117"/>
                  </a:cubicBezTo>
                  <a:cubicBezTo>
                    <a:pt x="f118" y="f61"/>
                    <a:pt x="f119" y="f120"/>
                    <a:pt x="f121" y="f120"/>
                  </a:cubicBezTo>
                  <a:cubicBezTo>
                    <a:pt x="f98" y="f120"/>
                    <a:pt x="f122" y="f123"/>
                    <a:pt x="f124" y="f55"/>
                  </a:cubicBezTo>
                  <a:cubicBezTo>
                    <a:pt x="f125" y="f112"/>
                    <a:pt x="f94" y="f51"/>
                    <a:pt x="f126" y="f51"/>
                  </a:cubicBezTo>
                  <a:cubicBezTo>
                    <a:pt x="f127" y="f51"/>
                    <a:pt x="f128" y="f42"/>
                    <a:pt x="f129" y="f46"/>
                  </a:cubicBezTo>
                  <a:cubicBezTo>
                    <a:pt x="f22" y="f113"/>
                    <a:pt x="f18" y="f38"/>
                    <a:pt x="f20" y="f47"/>
                  </a:cubicBezTo>
                  <a:cubicBezTo>
                    <a:pt x="f22" y="f26"/>
                    <a:pt x="f20" y="f130"/>
                    <a:pt x="f131" y="f25"/>
                  </a:cubicBezTo>
                  <a:cubicBezTo>
                    <a:pt x="f18" y="f36"/>
                    <a:pt x="f20" y="f46"/>
                    <a:pt x="f132" y="f133"/>
                  </a:cubicBezTo>
                  <a:cubicBezTo>
                    <a:pt x="f132" y="f103"/>
                    <a:pt x="f134" y="f103"/>
                    <a:pt x="f16" y="f103"/>
                  </a:cubicBezTo>
                  <a:cubicBezTo>
                    <a:pt x="f14" y="f112"/>
                    <a:pt x="f135" y="f133"/>
                    <a:pt x="f37" y="f40"/>
                  </a:cubicBezTo>
                  <a:cubicBezTo>
                    <a:pt x="f39" y="f42"/>
                    <a:pt x="f135" y="f133"/>
                    <a:pt x="f136" y="f44"/>
                  </a:cubicBezTo>
                  <a:cubicBezTo>
                    <a:pt x="f32" y="f113"/>
                    <a:pt x="f137" y="f42"/>
                    <a:pt x="f87" y="f44"/>
                  </a:cubicBezTo>
                  <a:cubicBezTo>
                    <a:pt x="f85" y="f44"/>
                    <a:pt x="f49" y="f40"/>
                    <a:pt x="f138" y="f35"/>
                  </a:cubicBezTo>
                  <a:cubicBezTo>
                    <a:pt x="f82" y="f26"/>
                    <a:pt x="f139" y="f36"/>
                    <a:pt x="f140" y="f25"/>
                  </a:cubicBezTo>
                  <a:cubicBezTo>
                    <a:pt x="f141" y="f13"/>
                    <a:pt x="f70" y="f13"/>
                    <a:pt x="f73" y="f13"/>
                  </a:cubicBezTo>
                  <a:cubicBezTo>
                    <a:pt x="f7" y="f13"/>
                    <a:pt x="f142" y="f30"/>
                    <a:pt x="f143" y="f23"/>
                  </a:cubicBezTo>
                  <a:cubicBezTo>
                    <a:pt x="f6" y="f12"/>
                    <a:pt x="f144" y="f145"/>
                    <a:pt x="f7" y="f8"/>
                  </a:cubicBezTo>
                  <a:cubicBezTo>
                    <a:pt x="f73" y="f146"/>
                    <a:pt x="f70" y="f147"/>
                    <a:pt x="f141" y="f148"/>
                  </a:cubicBezTo>
                  <a:cubicBezTo>
                    <a:pt x="f149" y="f116"/>
                    <a:pt x="f150" y="f121"/>
                    <a:pt x="f85" y="f151"/>
                  </a:cubicBezTo>
                  <a:cubicBezTo>
                    <a:pt x="f48" y="f152"/>
                    <a:pt x="f137" y="f153"/>
                    <a:pt x="f41" y="f154"/>
                  </a:cubicBezTo>
                  <a:cubicBezTo>
                    <a:pt x="f29" y="f154"/>
                    <a:pt x="f9" y="f153"/>
                    <a:pt x="f135" y="f155"/>
                  </a:cubicBezTo>
                  <a:cubicBezTo>
                    <a:pt x="f37" y="f156"/>
                    <a:pt x="f134" y="f157"/>
                    <a:pt x="f131" y="f158"/>
                  </a:cubicBezTo>
                  <a:cubicBezTo>
                    <a:pt x="f159" y="f160"/>
                    <a:pt x="f161" y="f162"/>
                    <a:pt x="f161" y="f157"/>
                  </a:cubicBezTo>
                  <a:cubicBezTo>
                    <a:pt x="f161" y="f156"/>
                    <a:pt x="f161" y="f156"/>
                    <a:pt x="f163" y="f164"/>
                  </a:cubicBezTo>
                  <a:cubicBezTo>
                    <a:pt x="f90" y="f165"/>
                    <a:pt x="f166" y="f122"/>
                    <a:pt x="f167" y="f168"/>
                  </a:cubicBezTo>
                  <a:cubicBezTo>
                    <a:pt x="f169" y="f170"/>
                    <a:pt x="f171" y="f95"/>
                    <a:pt x="f172" y="f173"/>
                  </a:cubicBezTo>
                  <a:cubicBezTo>
                    <a:pt x="f174" y="f175"/>
                    <a:pt x="f176" y="f125"/>
                    <a:pt x="f177" y="f178"/>
                  </a:cubicBezTo>
                  <a:cubicBezTo>
                    <a:pt x="f179" y="f180"/>
                    <a:pt x="f177" y="f181"/>
                    <a:pt x="f126" y="f182"/>
                  </a:cubicBezTo>
                  <a:cubicBezTo>
                    <a:pt x="f174" y="f168"/>
                    <a:pt x="f172" y="f183"/>
                    <a:pt x="f127" y="f122"/>
                  </a:cubicBezTo>
                  <a:cubicBezTo>
                    <a:pt x="f177" y="f182"/>
                    <a:pt x="f184" y="f175"/>
                    <a:pt x="f173" y="f94"/>
                  </a:cubicBezTo>
                  <a:cubicBezTo>
                    <a:pt x="f95" y="f185"/>
                    <a:pt x="f181" y="f186"/>
                    <a:pt x="f182" y="f94"/>
                  </a:cubicBezTo>
                  <a:cubicBezTo>
                    <a:pt x="f182" y="f187"/>
                    <a:pt x="f170" y="f185"/>
                    <a:pt x="f181" y="f179"/>
                  </a:cubicBezTo>
                  <a:cubicBezTo>
                    <a:pt x="f173" y="f126"/>
                    <a:pt x="f178" y="f188"/>
                    <a:pt x="f182" y="f189"/>
                  </a:cubicBezTo>
                  <a:cubicBezTo>
                    <a:pt x="f190" y="f172"/>
                    <a:pt x="f191" y="f172"/>
                    <a:pt x="f97" y="f172"/>
                  </a:cubicBezTo>
                  <a:cubicBezTo>
                    <a:pt x="f162" y="f174"/>
                    <a:pt x="f158" y="f176"/>
                    <a:pt x="f192" y="f185"/>
                  </a:cubicBezTo>
                  <a:cubicBezTo>
                    <a:pt x="f192" y="f187"/>
                    <a:pt x="f193" y="f185"/>
                    <a:pt x="f192" y="f185"/>
                  </a:cubicBezTo>
                  <a:cubicBezTo>
                    <a:pt x="f192" y="f185"/>
                    <a:pt x="f192" y="f185"/>
                    <a:pt x="f192" y="f179"/>
                  </a:cubicBezTo>
                  <a:cubicBezTo>
                    <a:pt x="f192" y="f179"/>
                    <a:pt x="f192" y="f186"/>
                    <a:pt x="f158" y="f177"/>
                  </a:cubicBezTo>
                  <a:cubicBezTo>
                    <a:pt x="f158" y="f176"/>
                    <a:pt x="f162" y="f194"/>
                    <a:pt x="f192" y="f174"/>
                  </a:cubicBezTo>
                  <a:cubicBezTo>
                    <a:pt x="f193" y="f188"/>
                    <a:pt x="f165" y="f194"/>
                    <a:pt x="f157" y="f194"/>
                  </a:cubicBezTo>
                  <a:cubicBezTo>
                    <a:pt x="f195" y="f126"/>
                    <a:pt x="f156" y="f177"/>
                    <a:pt x="f164" y="f179"/>
                  </a:cubicBezTo>
                  <a:cubicBezTo>
                    <a:pt x="f196" y="f126"/>
                    <a:pt x="f158" y="f188"/>
                    <a:pt x="f162" y="f171"/>
                  </a:cubicBezTo>
                  <a:cubicBezTo>
                    <a:pt x="f122" y="f197"/>
                    <a:pt x="f168" y="f197"/>
                    <a:pt x="f97" y="f167"/>
                  </a:cubicBezTo>
                  <a:cubicBezTo>
                    <a:pt x="f122" y="f128"/>
                    <a:pt x="f158" y="f128"/>
                    <a:pt x="f193" y="f167"/>
                  </a:cubicBezTo>
                  <a:cubicBezTo>
                    <a:pt x="f165" y="f167"/>
                    <a:pt x="f157" y="f198"/>
                    <a:pt x="f195" y="f169"/>
                  </a:cubicBezTo>
                  <a:cubicBezTo>
                    <a:pt x="f164" y="f199"/>
                    <a:pt x="f98" y="f200"/>
                    <a:pt x="f201" y="f172"/>
                  </a:cubicBezTo>
                  <a:cubicBezTo>
                    <a:pt x="f202" y="f197"/>
                    <a:pt x="f202" y="f197"/>
                    <a:pt x="f203" y="f163"/>
                  </a:cubicBezTo>
                  <a:cubicBezTo>
                    <a:pt x="f204" y="f166"/>
                    <a:pt x="f205" y="f90"/>
                    <a:pt x="f154" y="f24"/>
                  </a:cubicBezTo>
                  <a:cubicBezTo>
                    <a:pt x="f151" y="f24"/>
                    <a:pt x="f151" y="f206"/>
                    <a:pt x="f207" y="f208"/>
                  </a:cubicBezTo>
                  <a:cubicBezTo>
                    <a:pt x="f209" y="f163"/>
                    <a:pt x="f116" y="f167"/>
                    <a:pt x="f210" y="f198"/>
                  </a:cubicBezTo>
                  <a:cubicBezTo>
                    <a:pt x="f116" y="f128"/>
                    <a:pt x="f209" y="f163"/>
                    <a:pt x="f119" y="f166"/>
                  </a:cubicBezTo>
                  <a:cubicBezTo>
                    <a:pt x="f99" y="f90"/>
                    <a:pt x="f207" y="f211"/>
                    <a:pt x="f121" y="f211"/>
                  </a:cubicBezTo>
                  <a:cubicBezTo>
                    <a:pt x="f151" y="f159"/>
                    <a:pt x="f212" y="f18"/>
                    <a:pt x="f207" y="f132"/>
                  </a:cubicBezTo>
                  <a:cubicBezTo>
                    <a:pt x="f209" y="f2"/>
                    <a:pt x="f213" y="f2"/>
                    <a:pt x="f214" y="f18"/>
                  </a:cubicBezTo>
                  <a:cubicBezTo>
                    <a:pt x="f210" y="f18"/>
                    <a:pt x="f210" y="f20"/>
                    <a:pt x="f148" y="f20"/>
                  </a:cubicBezTo>
                  <a:cubicBezTo>
                    <a:pt x="f148" y="f20"/>
                    <a:pt x="f148" y="f18"/>
                    <a:pt x="f148" y="f18"/>
                  </a:cubicBezTo>
                  <a:cubicBezTo>
                    <a:pt x="f148" y="f215"/>
                    <a:pt x="f213" y="f135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4F2B1411-F2FE-03F9-066A-2AEDB3D4C410}"/>
                </a:ext>
              </a:extLst>
            </p:cNvPr>
            <p:cNvSpPr/>
            <p:nvPr/>
          </p:nvSpPr>
          <p:spPr>
            <a:xfrm>
              <a:off x="3047996" y="3603622"/>
              <a:ext cx="1535113" cy="7254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8"/>
                <a:gd name="f7" fmla="val 193"/>
                <a:gd name="f8" fmla="val 78"/>
                <a:gd name="f9" fmla="val 83"/>
                <a:gd name="f10" fmla="val 1"/>
                <a:gd name="f11" fmla="val 87"/>
                <a:gd name="f12" fmla="val 4"/>
                <a:gd name="f13" fmla="val 90"/>
                <a:gd name="f14" fmla="val 7"/>
                <a:gd name="f15" fmla="val 94"/>
                <a:gd name="f16" fmla="val 12"/>
                <a:gd name="f17" fmla="val 99"/>
                <a:gd name="f18" fmla="val 15"/>
                <a:gd name="f19" fmla="val 104"/>
                <a:gd name="f20" fmla="val 17"/>
                <a:gd name="f21" fmla="val 118"/>
                <a:gd name="f22" fmla="val 21"/>
                <a:gd name="f23" fmla="val 128"/>
                <a:gd name="f24" fmla="val 31"/>
                <a:gd name="f25" fmla="val 140"/>
                <a:gd name="f26" fmla="val 38"/>
                <a:gd name="f27" fmla="val 146"/>
                <a:gd name="f28" fmla="val 41"/>
                <a:gd name="f29" fmla="val 152"/>
                <a:gd name="f30" fmla="val 40"/>
                <a:gd name="f31" fmla="val 158"/>
                <a:gd name="f32" fmla="val 42"/>
                <a:gd name="f33" fmla="val 161"/>
                <a:gd name="f34" fmla="val 43"/>
                <a:gd name="f35" fmla="val 164"/>
                <a:gd name="f36" fmla="val 166"/>
                <a:gd name="f37" fmla="val 46"/>
                <a:gd name="f38" fmla="val 170"/>
                <a:gd name="f39" fmla="val 49"/>
                <a:gd name="f40" fmla="val 174"/>
                <a:gd name="f41" fmla="val 51"/>
                <a:gd name="f42" fmla="val 179"/>
                <a:gd name="f43" fmla="val 181"/>
                <a:gd name="f44" fmla="val 184"/>
                <a:gd name="f45" fmla="val 185"/>
                <a:gd name="f46" fmla="val 52"/>
                <a:gd name="f47" fmla="val 194"/>
                <a:gd name="f48" fmla="val 61"/>
                <a:gd name="f49" fmla="val 206"/>
                <a:gd name="f50" fmla="val 60"/>
                <a:gd name="f51" fmla="val 216"/>
                <a:gd name="f52" fmla="val 63"/>
                <a:gd name="f53" fmla="val 223"/>
                <a:gd name="f54" fmla="val 65"/>
                <a:gd name="f55" fmla="val 230"/>
                <a:gd name="f56" fmla="val 235"/>
                <a:gd name="f57" fmla="val 70"/>
                <a:gd name="f58" fmla="val 236"/>
                <a:gd name="f59" fmla="val 238"/>
                <a:gd name="f60" fmla="val 71"/>
                <a:gd name="f61" fmla="val 239"/>
                <a:gd name="f62" fmla="val 251"/>
                <a:gd name="f63" fmla="val 263"/>
                <a:gd name="f64" fmla="val 76"/>
                <a:gd name="f65" fmla="val 276"/>
                <a:gd name="f66" fmla="val 77"/>
                <a:gd name="f67" fmla="val 284"/>
                <a:gd name="f68" fmla="val 290"/>
                <a:gd name="f69" fmla="val 79"/>
                <a:gd name="f70" fmla="val 297"/>
                <a:gd name="f71" fmla="val 82"/>
                <a:gd name="f72" fmla="val 303"/>
                <a:gd name="f73" fmla="val 84"/>
                <a:gd name="f74" fmla="val 309"/>
                <a:gd name="f75" fmla="val 316"/>
                <a:gd name="f76" fmla="val 322"/>
                <a:gd name="f77" fmla="val 328"/>
                <a:gd name="f78" fmla="val 334"/>
                <a:gd name="f79" fmla="val 355"/>
                <a:gd name="f80" fmla="val 86"/>
                <a:gd name="f81" fmla="val 375"/>
                <a:gd name="f82" fmla="val 88"/>
                <a:gd name="f83" fmla="val 395"/>
                <a:gd name="f84" fmla="val 400"/>
                <a:gd name="f85" fmla="val 85"/>
                <a:gd name="f86" fmla="val 404"/>
                <a:gd name="f87" fmla="val 398"/>
                <a:gd name="f88" fmla="val 91"/>
                <a:gd name="f89" fmla="val 387"/>
                <a:gd name="f90" fmla="val 377"/>
                <a:gd name="f91" fmla="val 92"/>
                <a:gd name="f92" fmla="val 93"/>
                <a:gd name="f93" fmla="val 333"/>
                <a:gd name="f94" fmla="val 95"/>
                <a:gd name="f95" fmla="val 311"/>
                <a:gd name="f96" fmla="val 292"/>
                <a:gd name="f97" fmla="val 273"/>
                <a:gd name="f98" fmla="val 255"/>
                <a:gd name="f99" fmla="val 234"/>
                <a:gd name="f100" fmla="val 214"/>
                <a:gd name="f101" fmla="val 72"/>
                <a:gd name="f102" fmla="val 178"/>
                <a:gd name="f103" fmla="val 69"/>
                <a:gd name="f104" fmla="val 162"/>
                <a:gd name="f105" fmla="val 150"/>
                <a:gd name="f106" fmla="val 54"/>
                <a:gd name="f107" fmla="val 147"/>
                <a:gd name="f108" fmla="val 143"/>
                <a:gd name="f109" fmla="val 48"/>
                <a:gd name="f110" fmla="val 119"/>
                <a:gd name="f111" fmla="val 109"/>
                <a:gd name="f112" fmla="val 34"/>
                <a:gd name="f113" fmla="val 103"/>
                <a:gd name="f114" fmla="val 29"/>
                <a:gd name="f115" fmla="val 97"/>
                <a:gd name="f116" fmla="val 22"/>
                <a:gd name="f117" fmla="val 19"/>
                <a:gd name="f118" fmla="val 16"/>
                <a:gd name="f119" fmla="val 74"/>
                <a:gd name="f120" fmla="val 24"/>
                <a:gd name="f121" fmla="val 62"/>
                <a:gd name="f122" fmla="val 59"/>
                <a:gd name="f123" fmla="val 32"/>
                <a:gd name="f124" fmla="val 115"/>
                <a:gd name="f125" fmla="val 137"/>
                <a:gd name="f126" fmla="val 13"/>
                <a:gd name="f127" fmla="val 148"/>
                <a:gd name="f128" fmla="val 11"/>
                <a:gd name="f129" fmla="val 153"/>
                <a:gd name="f130" fmla="val 6"/>
                <a:gd name="f131" fmla="val 168"/>
                <a:gd name="f132" fmla="val 9"/>
                <a:gd name="f133" fmla="val 165"/>
                <a:gd name="f134" fmla="val 171"/>
                <a:gd name="f135" fmla="val 27"/>
                <a:gd name="f136" fmla="val 175"/>
                <a:gd name="f137" fmla="val 177"/>
                <a:gd name="f138" fmla="val 45"/>
                <a:gd name="f139" fmla="val 44"/>
                <a:gd name="f140" fmla="val 183"/>
                <a:gd name="f141" fmla="val 39"/>
                <a:gd name="f142" fmla="val 35"/>
                <a:gd name="f143" fmla="val 36"/>
                <a:gd name="f144" fmla="val 187"/>
                <a:gd name="f145" fmla="val 192"/>
                <a:gd name="f146" fmla="val 191"/>
                <a:gd name="f147" fmla="val 188"/>
                <a:gd name="f148" fmla="val 23"/>
                <a:gd name="f149" fmla="val 8"/>
                <a:gd name="f150" fmla="val 2"/>
                <a:gd name="f151" fmla="val 173"/>
                <a:gd name="f152" fmla="val 172"/>
                <a:gd name="f153" fmla="val 169"/>
                <a:gd name="f154" fmla="val 3"/>
                <a:gd name="f155" fmla="val 163"/>
                <a:gd name="f156" fmla="val 5"/>
                <a:gd name="f157" fmla="val 159"/>
                <a:gd name="f158" fmla="val 156"/>
                <a:gd name="f159" fmla="val 131"/>
                <a:gd name="f160" fmla="val 14"/>
                <a:gd name="f161" fmla="val 117"/>
                <a:gd name="f162" fmla="val 113"/>
                <a:gd name="f163" fmla="val 20"/>
                <a:gd name="f164" fmla="val 105"/>
                <a:gd name="f165" fmla="val 100"/>
                <a:gd name="f166" fmla="val 96"/>
                <a:gd name="f167" fmla="val 30"/>
                <a:gd name="f168" fmla="val 75"/>
                <a:gd name="f169" fmla="val 37"/>
                <a:gd name="f170" fmla="val 53"/>
                <a:gd name="f171" fmla="+- 0 0 -90"/>
                <a:gd name="f172" fmla="*/ f3 1 408"/>
                <a:gd name="f173" fmla="*/ f4 1 193"/>
                <a:gd name="f174" fmla="val f5"/>
                <a:gd name="f175" fmla="val f6"/>
                <a:gd name="f176" fmla="val f7"/>
                <a:gd name="f177" fmla="*/ f171 f0 1"/>
                <a:gd name="f178" fmla="+- f176 0 f174"/>
                <a:gd name="f179" fmla="+- f175 0 f174"/>
                <a:gd name="f180" fmla="*/ f177 1 f2"/>
                <a:gd name="f181" fmla="*/ f179 1 408"/>
                <a:gd name="f182" fmla="*/ f178 1 193"/>
                <a:gd name="f183" fmla="*/ 78 f179 1"/>
                <a:gd name="f184" fmla="*/ 0 f178 1"/>
                <a:gd name="f185" fmla="*/ 90 f179 1"/>
                <a:gd name="f186" fmla="*/ 7 f178 1"/>
                <a:gd name="f187" fmla="*/ 104 f179 1"/>
                <a:gd name="f188" fmla="*/ 17 f178 1"/>
                <a:gd name="f189" fmla="*/ 140 f179 1"/>
                <a:gd name="f190" fmla="*/ 38 f178 1"/>
                <a:gd name="f191" fmla="*/ 158 f179 1"/>
                <a:gd name="f192" fmla="*/ 42 f178 1"/>
                <a:gd name="f193" fmla="*/ 166 f179 1"/>
                <a:gd name="f194" fmla="*/ 46 f178 1"/>
                <a:gd name="f195" fmla="*/ 179 f179 1"/>
                <a:gd name="f196" fmla="*/ 51 f178 1"/>
                <a:gd name="f197" fmla="*/ 185 f179 1"/>
                <a:gd name="f198" fmla="*/ 52 f178 1"/>
                <a:gd name="f199" fmla="*/ 216 f179 1"/>
                <a:gd name="f200" fmla="*/ 63 f178 1"/>
                <a:gd name="f201" fmla="*/ 235 f179 1"/>
                <a:gd name="f202" fmla="*/ 70 f178 1"/>
                <a:gd name="f203" fmla="*/ 239 f179 1"/>
                <a:gd name="f204" fmla="*/ 71 f178 1"/>
                <a:gd name="f205" fmla="*/ 276 f179 1"/>
                <a:gd name="f206" fmla="*/ 77 f178 1"/>
                <a:gd name="f207" fmla="*/ 297 f179 1"/>
                <a:gd name="f208" fmla="*/ 82 f178 1"/>
                <a:gd name="f209" fmla="*/ 316 f179 1"/>
                <a:gd name="f210" fmla="*/ 83 f178 1"/>
                <a:gd name="f211" fmla="*/ 334 f179 1"/>
                <a:gd name="f212" fmla="*/ 84 f178 1"/>
                <a:gd name="f213" fmla="*/ 395 f179 1"/>
                <a:gd name="f214" fmla="*/ 86 f178 1"/>
                <a:gd name="f215" fmla="*/ 408 f179 1"/>
                <a:gd name="f216" fmla="*/ 87 f178 1"/>
                <a:gd name="f217" fmla="*/ 377 f179 1"/>
                <a:gd name="f218" fmla="*/ 92 f178 1"/>
                <a:gd name="f219" fmla="*/ 311 f179 1"/>
                <a:gd name="f220" fmla="*/ 94 f178 1"/>
                <a:gd name="f221" fmla="*/ 255 f179 1"/>
                <a:gd name="f222" fmla="*/ 193 f179 1"/>
                <a:gd name="f223" fmla="*/ 72 f178 1"/>
                <a:gd name="f224" fmla="*/ 150 f179 1"/>
                <a:gd name="f225" fmla="*/ 54 f178 1"/>
                <a:gd name="f226" fmla="*/ 109 f179 1"/>
                <a:gd name="f227" fmla="*/ 34 f178 1"/>
                <a:gd name="f228" fmla="*/ 19 f178 1"/>
                <a:gd name="f229" fmla="*/ 74 f179 1"/>
                <a:gd name="f230" fmla="*/ 24 f178 1"/>
                <a:gd name="f231" fmla="*/ 41 f179 1"/>
                <a:gd name="f232" fmla="*/ 78 f178 1"/>
                <a:gd name="f233" fmla="*/ 16 f179 1"/>
                <a:gd name="f234" fmla="*/ 137 f178 1"/>
                <a:gd name="f235" fmla="*/ 11 f179 1"/>
                <a:gd name="f236" fmla="*/ 153 f178 1"/>
                <a:gd name="f237" fmla="*/ 22 f179 1"/>
                <a:gd name="f238" fmla="*/ 171 f178 1"/>
                <a:gd name="f239" fmla="*/ 40 f179 1"/>
                <a:gd name="f240" fmla="*/ 177 f178 1"/>
                <a:gd name="f241" fmla="*/ 46 f179 1"/>
                <a:gd name="f242" fmla="*/ 181 f178 1"/>
                <a:gd name="f243" fmla="*/ 39 f179 1"/>
                <a:gd name="f244" fmla="*/ 27 f179 1"/>
                <a:gd name="f245" fmla="*/ 179 f178 1"/>
                <a:gd name="f246" fmla="*/ 38 f179 1"/>
                <a:gd name="f247" fmla="*/ 192 f178 1"/>
                <a:gd name="f248" fmla="*/ 32 f179 1"/>
                <a:gd name="f249" fmla="*/ 191 f178 1"/>
                <a:gd name="f250" fmla="*/ 17 f179 1"/>
                <a:gd name="f251" fmla="*/ 185 f178 1"/>
                <a:gd name="f252" fmla="*/ 2 f179 1"/>
                <a:gd name="f253" fmla="*/ 178 f178 1"/>
                <a:gd name="f254" fmla="*/ 4 f179 1"/>
                <a:gd name="f255" fmla="*/ 172 f178 1"/>
                <a:gd name="f256" fmla="*/ 6 f179 1"/>
                <a:gd name="f257" fmla="*/ 165 f178 1"/>
                <a:gd name="f258" fmla="*/ 5 f179 1"/>
                <a:gd name="f259" fmla="*/ 156 f178 1"/>
                <a:gd name="f260" fmla="*/ 13 f179 1"/>
                <a:gd name="f261" fmla="*/ 119 f178 1"/>
                <a:gd name="f262" fmla="*/ 113 f178 1"/>
                <a:gd name="f263" fmla="*/ 21 f179 1"/>
                <a:gd name="f264" fmla="*/ 100 f178 1"/>
                <a:gd name="f265" fmla="*/ 96 f178 1"/>
                <a:gd name="f266" fmla="*/ 37 f179 1"/>
                <a:gd name="f267" fmla="*/ 65 f178 1"/>
                <a:gd name="f268" fmla="*/ 60 f179 1"/>
                <a:gd name="f269" fmla="*/ 27 f178 1"/>
                <a:gd name="f270" fmla="*/ 75 f179 1"/>
                <a:gd name="f271" fmla="*/ 6 f178 1"/>
                <a:gd name="f272" fmla="+- f180 0 f1"/>
                <a:gd name="f273" fmla="*/ f183 1 408"/>
                <a:gd name="f274" fmla="*/ f184 1 193"/>
                <a:gd name="f275" fmla="*/ f185 1 408"/>
                <a:gd name="f276" fmla="*/ f186 1 193"/>
                <a:gd name="f277" fmla="*/ f187 1 408"/>
                <a:gd name="f278" fmla="*/ f188 1 193"/>
                <a:gd name="f279" fmla="*/ f189 1 408"/>
                <a:gd name="f280" fmla="*/ f190 1 193"/>
                <a:gd name="f281" fmla="*/ f191 1 408"/>
                <a:gd name="f282" fmla="*/ f192 1 193"/>
                <a:gd name="f283" fmla="*/ f193 1 408"/>
                <a:gd name="f284" fmla="*/ f194 1 193"/>
                <a:gd name="f285" fmla="*/ f195 1 408"/>
                <a:gd name="f286" fmla="*/ f196 1 193"/>
                <a:gd name="f287" fmla="*/ f197 1 408"/>
                <a:gd name="f288" fmla="*/ f198 1 193"/>
                <a:gd name="f289" fmla="*/ f199 1 408"/>
                <a:gd name="f290" fmla="*/ f200 1 193"/>
                <a:gd name="f291" fmla="*/ f201 1 408"/>
                <a:gd name="f292" fmla="*/ f202 1 193"/>
                <a:gd name="f293" fmla="*/ f203 1 408"/>
                <a:gd name="f294" fmla="*/ f204 1 193"/>
                <a:gd name="f295" fmla="*/ f205 1 408"/>
                <a:gd name="f296" fmla="*/ f206 1 193"/>
                <a:gd name="f297" fmla="*/ f207 1 408"/>
                <a:gd name="f298" fmla="*/ f208 1 193"/>
                <a:gd name="f299" fmla="*/ f209 1 408"/>
                <a:gd name="f300" fmla="*/ f210 1 193"/>
                <a:gd name="f301" fmla="*/ f211 1 408"/>
                <a:gd name="f302" fmla="*/ f212 1 193"/>
                <a:gd name="f303" fmla="*/ f213 1 408"/>
                <a:gd name="f304" fmla="*/ f214 1 193"/>
                <a:gd name="f305" fmla="*/ f215 1 408"/>
                <a:gd name="f306" fmla="*/ f216 1 193"/>
                <a:gd name="f307" fmla="*/ f217 1 408"/>
                <a:gd name="f308" fmla="*/ f218 1 193"/>
                <a:gd name="f309" fmla="*/ f219 1 408"/>
                <a:gd name="f310" fmla="*/ f220 1 193"/>
                <a:gd name="f311" fmla="*/ f221 1 408"/>
                <a:gd name="f312" fmla="*/ f222 1 408"/>
                <a:gd name="f313" fmla="*/ f223 1 193"/>
                <a:gd name="f314" fmla="*/ f224 1 408"/>
                <a:gd name="f315" fmla="*/ f225 1 193"/>
                <a:gd name="f316" fmla="*/ f226 1 408"/>
                <a:gd name="f317" fmla="*/ f227 1 193"/>
                <a:gd name="f318" fmla="*/ f228 1 193"/>
                <a:gd name="f319" fmla="*/ f229 1 408"/>
                <a:gd name="f320" fmla="*/ f230 1 193"/>
                <a:gd name="f321" fmla="*/ f231 1 408"/>
                <a:gd name="f322" fmla="*/ f232 1 193"/>
                <a:gd name="f323" fmla="*/ f233 1 408"/>
                <a:gd name="f324" fmla="*/ f234 1 193"/>
                <a:gd name="f325" fmla="*/ f235 1 408"/>
                <a:gd name="f326" fmla="*/ f236 1 193"/>
                <a:gd name="f327" fmla="*/ f237 1 408"/>
                <a:gd name="f328" fmla="*/ f238 1 193"/>
                <a:gd name="f329" fmla="*/ f239 1 408"/>
                <a:gd name="f330" fmla="*/ f240 1 193"/>
                <a:gd name="f331" fmla="*/ f241 1 408"/>
                <a:gd name="f332" fmla="*/ f242 1 193"/>
                <a:gd name="f333" fmla="*/ f243 1 408"/>
                <a:gd name="f334" fmla="*/ f244 1 408"/>
                <a:gd name="f335" fmla="*/ f245 1 193"/>
                <a:gd name="f336" fmla="*/ f246 1 408"/>
                <a:gd name="f337" fmla="*/ f247 1 193"/>
                <a:gd name="f338" fmla="*/ f248 1 408"/>
                <a:gd name="f339" fmla="*/ f249 1 193"/>
                <a:gd name="f340" fmla="*/ f250 1 408"/>
                <a:gd name="f341" fmla="*/ f251 1 193"/>
                <a:gd name="f342" fmla="*/ f252 1 408"/>
                <a:gd name="f343" fmla="*/ f253 1 193"/>
                <a:gd name="f344" fmla="*/ f254 1 408"/>
                <a:gd name="f345" fmla="*/ f255 1 193"/>
                <a:gd name="f346" fmla="*/ f256 1 408"/>
                <a:gd name="f347" fmla="*/ f257 1 193"/>
                <a:gd name="f348" fmla="*/ f258 1 408"/>
                <a:gd name="f349" fmla="*/ f259 1 193"/>
                <a:gd name="f350" fmla="*/ f260 1 408"/>
                <a:gd name="f351" fmla="*/ f261 1 193"/>
                <a:gd name="f352" fmla="*/ f262 1 193"/>
                <a:gd name="f353" fmla="*/ f263 1 408"/>
                <a:gd name="f354" fmla="*/ f264 1 193"/>
                <a:gd name="f355" fmla="*/ f265 1 193"/>
                <a:gd name="f356" fmla="*/ f266 1 408"/>
                <a:gd name="f357" fmla="*/ f267 1 193"/>
                <a:gd name="f358" fmla="*/ f268 1 408"/>
                <a:gd name="f359" fmla="*/ f269 1 193"/>
                <a:gd name="f360" fmla="*/ f270 1 408"/>
                <a:gd name="f361" fmla="*/ f271 1 193"/>
                <a:gd name="f362" fmla="*/ 0 1 f181"/>
                <a:gd name="f363" fmla="*/ f175 1 f181"/>
                <a:gd name="f364" fmla="*/ 0 1 f182"/>
                <a:gd name="f365" fmla="*/ f176 1 f182"/>
                <a:gd name="f366" fmla="*/ f273 1 f181"/>
                <a:gd name="f367" fmla="*/ f274 1 f182"/>
                <a:gd name="f368" fmla="*/ f275 1 f181"/>
                <a:gd name="f369" fmla="*/ f276 1 f182"/>
                <a:gd name="f370" fmla="*/ f277 1 f181"/>
                <a:gd name="f371" fmla="*/ f278 1 f182"/>
                <a:gd name="f372" fmla="*/ f279 1 f181"/>
                <a:gd name="f373" fmla="*/ f280 1 f182"/>
                <a:gd name="f374" fmla="*/ f281 1 f181"/>
                <a:gd name="f375" fmla="*/ f282 1 f182"/>
                <a:gd name="f376" fmla="*/ f283 1 f181"/>
                <a:gd name="f377" fmla="*/ f284 1 f182"/>
                <a:gd name="f378" fmla="*/ f285 1 f181"/>
                <a:gd name="f379" fmla="*/ f286 1 f182"/>
                <a:gd name="f380" fmla="*/ f287 1 f181"/>
                <a:gd name="f381" fmla="*/ f288 1 f182"/>
                <a:gd name="f382" fmla="*/ f289 1 f181"/>
                <a:gd name="f383" fmla="*/ f290 1 f182"/>
                <a:gd name="f384" fmla="*/ f291 1 f181"/>
                <a:gd name="f385" fmla="*/ f292 1 f182"/>
                <a:gd name="f386" fmla="*/ f293 1 f181"/>
                <a:gd name="f387" fmla="*/ f294 1 f182"/>
                <a:gd name="f388" fmla="*/ f295 1 f181"/>
                <a:gd name="f389" fmla="*/ f296 1 f182"/>
                <a:gd name="f390" fmla="*/ f297 1 f181"/>
                <a:gd name="f391" fmla="*/ f298 1 f182"/>
                <a:gd name="f392" fmla="*/ f299 1 f181"/>
                <a:gd name="f393" fmla="*/ f300 1 f182"/>
                <a:gd name="f394" fmla="*/ f301 1 f181"/>
                <a:gd name="f395" fmla="*/ f302 1 f182"/>
                <a:gd name="f396" fmla="*/ f303 1 f181"/>
                <a:gd name="f397" fmla="*/ f304 1 f182"/>
                <a:gd name="f398" fmla="*/ f305 1 f181"/>
                <a:gd name="f399" fmla="*/ f306 1 f182"/>
                <a:gd name="f400" fmla="*/ f307 1 f181"/>
                <a:gd name="f401" fmla="*/ f308 1 f182"/>
                <a:gd name="f402" fmla="*/ f309 1 f181"/>
                <a:gd name="f403" fmla="*/ f310 1 f182"/>
                <a:gd name="f404" fmla="*/ f311 1 f181"/>
                <a:gd name="f405" fmla="*/ f312 1 f181"/>
                <a:gd name="f406" fmla="*/ f313 1 f182"/>
                <a:gd name="f407" fmla="*/ f314 1 f181"/>
                <a:gd name="f408" fmla="*/ f315 1 f182"/>
                <a:gd name="f409" fmla="*/ f316 1 f181"/>
                <a:gd name="f410" fmla="*/ f317 1 f182"/>
                <a:gd name="f411" fmla="*/ f318 1 f182"/>
                <a:gd name="f412" fmla="*/ f319 1 f181"/>
                <a:gd name="f413" fmla="*/ f320 1 f182"/>
                <a:gd name="f414" fmla="*/ f321 1 f181"/>
                <a:gd name="f415" fmla="*/ f322 1 f182"/>
                <a:gd name="f416" fmla="*/ f323 1 f181"/>
                <a:gd name="f417" fmla="*/ f324 1 f182"/>
                <a:gd name="f418" fmla="*/ f325 1 f181"/>
                <a:gd name="f419" fmla="*/ f326 1 f182"/>
                <a:gd name="f420" fmla="*/ f327 1 f181"/>
                <a:gd name="f421" fmla="*/ f328 1 f182"/>
                <a:gd name="f422" fmla="*/ f329 1 f181"/>
                <a:gd name="f423" fmla="*/ f330 1 f182"/>
                <a:gd name="f424" fmla="*/ f331 1 f181"/>
                <a:gd name="f425" fmla="*/ f332 1 f182"/>
                <a:gd name="f426" fmla="*/ f333 1 f181"/>
                <a:gd name="f427" fmla="*/ f334 1 f181"/>
                <a:gd name="f428" fmla="*/ f335 1 f182"/>
                <a:gd name="f429" fmla="*/ f336 1 f181"/>
                <a:gd name="f430" fmla="*/ f337 1 f182"/>
                <a:gd name="f431" fmla="*/ f338 1 f181"/>
                <a:gd name="f432" fmla="*/ f339 1 f182"/>
                <a:gd name="f433" fmla="*/ f340 1 f181"/>
                <a:gd name="f434" fmla="*/ f341 1 f182"/>
                <a:gd name="f435" fmla="*/ f342 1 f181"/>
                <a:gd name="f436" fmla="*/ f343 1 f182"/>
                <a:gd name="f437" fmla="*/ f344 1 f181"/>
                <a:gd name="f438" fmla="*/ f345 1 f182"/>
                <a:gd name="f439" fmla="*/ f346 1 f181"/>
                <a:gd name="f440" fmla="*/ f347 1 f182"/>
                <a:gd name="f441" fmla="*/ f348 1 f181"/>
                <a:gd name="f442" fmla="*/ f349 1 f182"/>
                <a:gd name="f443" fmla="*/ f350 1 f181"/>
                <a:gd name="f444" fmla="*/ f351 1 f182"/>
                <a:gd name="f445" fmla="*/ f352 1 f182"/>
                <a:gd name="f446" fmla="*/ f353 1 f181"/>
                <a:gd name="f447" fmla="*/ f354 1 f182"/>
                <a:gd name="f448" fmla="*/ f355 1 f182"/>
                <a:gd name="f449" fmla="*/ f356 1 f181"/>
                <a:gd name="f450" fmla="*/ f357 1 f182"/>
                <a:gd name="f451" fmla="*/ f358 1 f181"/>
                <a:gd name="f452" fmla="*/ f359 1 f182"/>
                <a:gd name="f453" fmla="*/ f360 1 f181"/>
                <a:gd name="f454" fmla="*/ f361 1 f182"/>
                <a:gd name="f455" fmla="*/ f362 f172 1"/>
                <a:gd name="f456" fmla="*/ f363 f172 1"/>
                <a:gd name="f457" fmla="*/ f365 f173 1"/>
                <a:gd name="f458" fmla="*/ f364 f173 1"/>
                <a:gd name="f459" fmla="*/ f366 f172 1"/>
                <a:gd name="f460" fmla="*/ f367 f173 1"/>
                <a:gd name="f461" fmla="*/ f368 f172 1"/>
                <a:gd name="f462" fmla="*/ f369 f173 1"/>
                <a:gd name="f463" fmla="*/ f370 f172 1"/>
                <a:gd name="f464" fmla="*/ f371 f173 1"/>
                <a:gd name="f465" fmla="*/ f372 f172 1"/>
                <a:gd name="f466" fmla="*/ f373 f173 1"/>
                <a:gd name="f467" fmla="*/ f374 f172 1"/>
                <a:gd name="f468" fmla="*/ f375 f173 1"/>
                <a:gd name="f469" fmla="*/ f376 f172 1"/>
                <a:gd name="f470" fmla="*/ f377 f173 1"/>
                <a:gd name="f471" fmla="*/ f378 f172 1"/>
                <a:gd name="f472" fmla="*/ f379 f173 1"/>
                <a:gd name="f473" fmla="*/ f380 f172 1"/>
                <a:gd name="f474" fmla="*/ f381 f173 1"/>
                <a:gd name="f475" fmla="*/ f382 f172 1"/>
                <a:gd name="f476" fmla="*/ f383 f173 1"/>
                <a:gd name="f477" fmla="*/ f384 f172 1"/>
                <a:gd name="f478" fmla="*/ f385 f173 1"/>
                <a:gd name="f479" fmla="*/ f386 f172 1"/>
                <a:gd name="f480" fmla="*/ f387 f173 1"/>
                <a:gd name="f481" fmla="*/ f388 f172 1"/>
                <a:gd name="f482" fmla="*/ f389 f173 1"/>
                <a:gd name="f483" fmla="*/ f390 f172 1"/>
                <a:gd name="f484" fmla="*/ f391 f173 1"/>
                <a:gd name="f485" fmla="*/ f392 f172 1"/>
                <a:gd name="f486" fmla="*/ f393 f173 1"/>
                <a:gd name="f487" fmla="*/ f394 f172 1"/>
                <a:gd name="f488" fmla="*/ f395 f173 1"/>
                <a:gd name="f489" fmla="*/ f396 f172 1"/>
                <a:gd name="f490" fmla="*/ f397 f173 1"/>
                <a:gd name="f491" fmla="*/ f398 f172 1"/>
                <a:gd name="f492" fmla="*/ f399 f173 1"/>
                <a:gd name="f493" fmla="*/ f400 f172 1"/>
                <a:gd name="f494" fmla="*/ f401 f173 1"/>
                <a:gd name="f495" fmla="*/ f402 f172 1"/>
                <a:gd name="f496" fmla="*/ f403 f173 1"/>
                <a:gd name="f497" fmla="*/ f404 f172 1"/>
                <a:gd name="f498" fmla="*/ f405 f172 1"/>
                <a:gd name="f499" fmla="*/ f406 f173 1"/>
                <a:gd name="f500" fmla="*/ f407 f172 1"/>
                <a:gd name="f501" fmla="*/ f408 f173 1"/>
                <a:gd name="f502" fmla="*/ f409 f172 1"/>
                <a:gd name="f503" fmla="*/ f410 f173 1"/>
                <a:gd name="f504" fmla="*/ f411 f173 1"/>
                <a:gd name="f505" fmla="*/ f412 f172 1"/>
                <a:gd name="f506" fmla="*/ f413 f173 1"/>
                <a:gd name="f507" fmla="*/ f414 f172 1"/>
                <a:gd name="f508" fmla="*/ f415 f173 1"/>
                <a:gd name="f509" fmla="*/ f416 f172 1"/>
                <a:gd name="f510" fmla="*/ f417 f173 1"/>
                <a:gd name="f511" fmla="*/ f418 f172 1"/>
                <a:gd name="f512" fmla="*/ f419 f173 1"/>
                <a:gd name="f513" fmla="*/ f420 f172 1"/>
                <a:gd name="f514" fmla="*/ f421 f173 1"/>
                <a:gd name="f515" fmla="*/ f422 f172 1"/>
                <a:gd name="f516" fmla="*/ f423 f173 1"/>
                <a:gd name="f517" fmla="*/ f424 f172 1"/>
                <a:gd name="f518" fmla="*/ f425 f173 1"/>
                <a:gd name="f519" fmla="*/ f426 f172 1"/>
                <a:gd name="f520" fmla="*/ f427 f172 1"/>
                <a:gd name="f521" fmla="*/ f428 f173 1"/>
                <a:gd name="f522" fmla="*/ f429 f172 1"/>
                <a:gd name="f523" fmla="*/ f430 f173 1"/>
                <a:gd name="f524" fmla="*/ f431 f172 1"/>
                <a:gd name="f525" fmla="*/ f432 f173 1"/>
                <a:gd name="f526" fmla="*/ f433 f172 1"/>
                <a:gd name="f527" fmla="*/ f434 f173 1"/>
                <a:gd name="f528" fmla="*/ f435 f172 1"/>
                <a:gd name="f529" fmla="*/ f436 f173 1"/>
                <a:gd name="f530" fmla="*/ f437 f172 1"/>
                <a:gd name="f531" fmla="*/ f438 f173 1"/>
                <a:gd name="f532" fmla="*/ f439 f172 1"/>
                <a:gd name="f533" fmla="*/ f440 f173 1"/>
                <a:gd name="f534" fmla="*/ f441 f172 1"/>
                <a:gd name="f535" fmla="*/ f442 f173 1"/>
                <a:gd name="f536" fmla="*/ f443 f172 1"/>
                <a:gd name="f537" fmla="*/ f444 f173 1"/>
                <a:gd name="f538" fmla="*/ f445 f173 1"/>
                <a:gd name="f539" fmla="*/ f446 f172 1"/>
                <a:gd name="f540" fmla="*/ f447 f173 1"/>
                <a:gd name="f541" fmla="*/ f448 f173 1"/>
                <a:gd name="f542" fmla="*/ f449 f172 1"/>
                <a:gd name="f543" fmla="*/ f450 f173 1"/>
                <a:gd name="f544" fmla="*/ f451 f172 1"/>
                <a:gd name="f545" fmla="*/ f452 f173 1"/>
                <a:gd name="f546" fmla="*/ f453 f172 1"/>
                <a:gd name="f547" fmla="*/ f454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2">
                  <a:pos x="f459" y="f460"/>
                </a:cxn>
                <a:cxn ang="f272">
                  <a:pos x="f461" y="f462"/>
                </a:cxn>
                <a:cxn ang="f272">
                  <a:pos x="f463" y="f464"/>
                </a:cxn>
                <a:cxn ang="f272">
                  <a:pos x="f465" y="f466"/>
                </a:cxn>
                <a:cxn ang="f272">
                  <a:pos x="f467" y="f468"/>
                </a:cxn>
                <a:cxn ang="f272">
                  <a:pos x="f469" y="f470"/>
                </a:cxn>
                <a:cxn ang="f272">
                  <a:pos x="f471" y="f472"/>
                </a:cxn>
                <a:cxn ang="f272">
                  <a:pos x="f473" y="f474"/>
                </a:cxn>
                <a:cxn ang="f272">
                  <a:pos x="f475" y="f476"/>
                </a:cxn>
                <a:cxn ang="f272">
                  <a:pos x="f477" y="f478"/>
                </a:cxn>
                <a:cxn ang="f272">
                  <a:pos x="f479" y="f480"/>
                </a:cxn>
                <a:cxn ang="f272">
                  <a:pos x="f481" y="f482"/>
                </a:cxn>
                <a:cxn ang="f272">
                  <a:pos x="f483" y="f484"/>
                </a:cxn>
                <a:cxn ang="f272">
                  <a:pos x="f485" y="f486"/>
                </a:cxn>
                <a:cxn ang="f272">
                  <a:pos x="f487" y="f488"/>
                </a:cxn>
                <a:cxn ang="f272">
                  <a:pos x="f489" y="f490"/>
                </a:cxn>
                <a:cxn ang="f272">
                  <a:pos x="f491" y="f492"/>
                </a:cxn>
                <a:cxn ang="f272">
                  <a:pos x="f493" y="f494"/>
                </a:cxn>
                <a:cxn ang="f272">
                  <a:pos x="f495" y="f496"/>
                </a:cxn>
                <a:cxn ang="f272">
                  <a:pos x="f497" y="f492"/>
                </a:cxn>
                <a:cxn ang="f272">
                  <a:pos x="f498" y="f499"/>
                </a:cxn>
                <a:cxn ang="f272">
                  <a:pos x="f500" y="f501"/>
                </a:cxn>
                <a:cxn ang="f272">
                  <a:pos x="f465" y="f472"/>
                </a:cxn>
                <a:cxn ang="f272">
                  <a:pos x="f502" y="f503"/>
                </a:cxn>
                <a:cxn ang="f272">
                  <a:pos x="f461" y="f504"/>
                </a:cxn>
                <a:cxn ang="f272">
                  <a:pos x="f505" y="f506"/>
                </a:cxn>
                <a:cxn ang="f272">
                  <a:pos x="f507" y="f508"/>
                </a:cxn>
                <a:cxn ang="f272">
                  <a:pos x="f509" y="f510"/>
                </a:cxn>
                <a:cxn ang="f272">
                  <a:pos x="f511" y="f512"/>
                </a:cxn>
                <a:cxn ang="f272">
                  <a:pos x="f513" y="f514"/>
                </a:cxn>
                <a:cxn ang="f272">
                  <a:pos x="f515" y="f516"/>
                </a:cxn>
                <a:cxn ang="f272">
                  <a:pos x="f517" y="f518"/>
                </a:cxn>
                <a:cxn ang="f272">
                  <a:pos x="f519" y="f518"/>
                </a:cxn>
                <a:cxn ang="f272">
                  <a:pos x="f520" y="f521"/>
                </a:cxn>
                <a:cxn ang="f272">
                  <a:pos x="f522" y="f523"/>
                </a:cxn>
                <a:cxn ang="f272">
                  <a:pos x="f524" y="f525"/>
                </a:cxn>
                <a:cxn ang="f272">
                  <a:pos x="f526" y="f527"/>
                </a:cxn>
                <a:cxn ang="f272">
                  <a:pos x="f528" y="f529"/>
                </a:cxn>
                <a:cxn ang="f272">
                  <a:pos x="f530" y="f531"/>
                </a:cxn>
                <a:cxn ang="f272">
                  <a:pos x="f532" y="f533"/>
                </a:cxn>
                <a:cxn ang="f272">
                  <a:pos x="f534" y="f535"/>
                </a:cxn>
                <a:cxn ang="f272">
                  <a:pos x="f536" y="f537"/>
                </a:cxn>
                <a:cxn ang="f272">
                  <a:pos x="f526" y="f538"/>
                </a:cxn>
                <a:cxn ang="f272">
                  <a:pos x="f539" y="f540"/>
                </a:cxn>
                <a:cxn ang="f272">
                  <a:pos x="f513" y="f541"/>
                </a:cxn>
                <a:cxn ang="f272">
                  <a:pos x="f542" y="f543"/>
                </a:cxn>
                <a:cxn ang="f272">
                  <a:pos x="f544" y="f545"/>
                </a:cxn>
                <a:cxn ang="f272">
                  <a:pos x="f546" y="f547"/>
                </a:cxn>
                <a:cxn ang="f272">
                  <a:pos x="f459" y="f460"/>
                </a:cxn>
              </a:cxnLst>
              <a:rect l="f455" t="f458" r="f456" b="f457"/>
              <a:pathLst>
                <a:path w="408" h="193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4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1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4"/>
                    <a:pt x="f56" y="f57"/>
                  </a:cubicBezTo>
                  <a:cubicBezTo>
                    <a:pt x="f58" y="f57"/>
                    <a:pt x="f59" y="f60"/>
                    <a:pt x="f61" y="f60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6"/>
                    <a:pt x="f68" y="f69"/>
                    <a:pt x="f70" y="f71"/>
                  </a:cubicBezTo>
                  <a:cubicBezTo>
                    <a:pt x="f72" y="f73"/>
                    <a:pt x="f74" y="f73"/>
                    <a:pt x="f75" y="f9"/>
                  </a:cubicBezTo>
                  <a:cubicBezTo>
                    <a:pt x="f76" y="f9"/>
                    <a:pt x="f77" y="f73"/>
                    <a:pt x="f78" y="f73"/>
                  </a:cubicBezTo>
                  <a:cubicBezTo>
                    <a:pt x="f79" y="f80"/>
                    <a:pt x="f81" y="f82"/>
                    <a:pt x="f83" y="f80"/>
                  </a:cubicBezTo>
                  <a:cubicBezTo>
                    <a:pt x="f84" y="f85"/>
                    <a:pt x="f86" y="f73"/>
                    <a:pt x="f6" y="f11"/>
                  </a:cubicBezTo>
                  <a:cubicBezTo>
                    <a:pt x="f87" y="f88"/>
                    <a:pt x="f89" y="f88"/>
                    <a:pt x="f90" y="f91"/>
                  </a:cubicBezTo>
                  <a:cubicBezTo>
                    <a:pt x="f79" y="f92"/>
                    <a:pt x="f93" y="f94"/>
                    <a:pt x="f95" y="f15"/>
                  </a:cubicBezTo>
                  <a:cubicBezTo>
                    <a:pt x="f96" y="f92"/>
                    <a:pt x="f97" y="f88"/>
                    <a:pt x="f98" y="f11"/>
                  </a:cubicBezTo>
                  <a:cubicBezTo>
                    <a:pt x="f99" y="f9"/>
                    <a:pt x="f100" y="f66"/>
                    <a:pt x="f7" y="f101"/>
                  </a:cubicBezTo>
                  <a:cubicBezTo>
                    <a:pt x="f102" y="f103"/>
                    <a:pt x="f104" y="f54"/>
                    <a:pt x="f105" y="f106"/>
                  </a:cubicBezTo>
                  <a:cubicBezTo>
                    <a:pt x="f107" y="f41"/>
                    <a:pt x="f108" y="f46"/>
                    <a:pt x="f25" y="f41"/>
                  </a:cubicBezTo>
                  <a:cubicBezTo>
                    <a:pt x="f23" y="f109"/>
                    <a:pt x="f110" y="f28"/>
                    <a:pt x="f111" y="f112"/>
                  </a:cubicBezTo>
                  <a:cubicBezTo>
                    <a:pt x="f113" y="f114"/>
                    <a:pt x="f115" y="f116"/>
                    <a:pt x="f13" y="f117"/>
                  </a:cubicBezTo>
                  <a:cubicBezTo>
                    <a:pt x="f73" y="f118"/>
                    <a:pt x="f69" y="f20"/>
                    <a:pt x="f119" y="f120"/>
                  </a:cubicBezTo>
                  <a:cubicBezTo>
                    <a:pt x="f121" y="f28"/>
                    <a:pt x="f41" y="f122"/>
                    <a:pt x="f28" y="f8"/>
                  </a:cubicBezTo>
                  <a:cubicBezTo>
                    <a:pt x="f123" y="f115"/>
                    <a:pt x="f117" y="f124"/>
                    <a:pt x="f118" y="f125"/>
                  </a:cubicBezTo>
                  <a:cubicBezTo>
                    <a:pt x="f118" y="f108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16" y="f134"/>
                  </a:cubicBezTo>
                  <a:cubicBezTo>
                    <a:pt x="f135" y="f40"/>
                    <a:pt x="f112" y="f136"/>
                    <a:pt x="f30" y="f137"/>
                  </a:cubicBezTo>
                  <a:cubicBezTo>
                    <a:pt x="f32" y="f102"/>
                    <a:pt x="f138" y="f102"/>
                    <a:pt x="f37" y="f43"/>
                  </a:cubicBezTo>
                  <a:cubicBezTo>
                    <a:pt x="f139" y="f140"/>
                    <a:pt x="f28" y="f43"/>
                    <a:pt x="f141" y="f43"/>
                  </a:cubicBezTo>
                  <a:cubicBezTo>
                    <a:pt x="f142" y="f2"/>
                    <a:pt x="f24" y="f42"/>
                    <a:pt x="f135" y="f42"/>
                  </a:cubicBezTo>
                  <a:cubicBezTo>
                    <a:pt x="f114" y="f45"/>
                    <a:pt x="f143" y="f144"/>
                    <a:pt x="f26" y="f145"/>
                  </a:cubicBezTo>
                  <a:cubicBezTo>
                    <a:pt x="f143" y="f7"/>
                    <a:pt x="f112" y="f145"/>
                    <a:pt x="f123" y="f146"/>
                  </a:cubicBezTo>
                  <a:cubicBezTo>
                    <a:pt x="f135" y="f147"/>
                    <a:pt x="f148" y="f45"/>
                    <a:pt x="f20" y="f45"/>
                  </a:cubicBezTo>
                  <a:cubicBezTo>
                    <a:pt x="f128" y="f45"/>
                    <a:pt x="f149" y="f102"/>
                    <a:pt x="f150" y="f102"/>
                  </a:cubicBezTo>
                  <a:cubicBezTo>
                    <a:pt x="f5" y="f102"/>
                    <a:pt x="f150" y="f151"/>
                    <a:pt x="f12" y="f152"/>
                  </a:cubicBezTo>
                  <a:cubicBezTo>
                    <a:pt x="f149" y="f38"/>
                    <a:pt x="f132" y="f153"/>
                    <a:pt x="f130" y="f133"/>
                  </a:cubicBezTo>
                  <a:cubicBezTo>
                    <a:pt x="f154" y="f155"/>
                    <a:pt x="f156" y="f157"/>
                    <a:pt x="f156" y="f158"/>
                  </a:cubicBezTo>
                  <a:cubicBezTo>
                    <a:pt x="f156" y="f108"/>
                    <a:pt x="f128" y="f159"/>
                    <a:pt x="f126" y="f110"/>
                  </a:cubicBezTo>
                  <a:cubicBezTo>
                    <a:pt x="f160" y="f161"/>
                    <a:pt x="f118" y="f124"/>
                    <a:pt x="f20" y="f162"/>
                  </a:cubicBezTo>
                  <a:cubicBezTo>
                    <a:pt x="f163" y="f111"/>
                    <a:pt x="f22" y="f164"/>
                    <a:pt x="f22" y="f165"/>
                  </a:cubicBezTo>
                  <a:cubicBezTo>
                    <a:pt x="f22" y="f17"/>
                    <a:pt x="f22" y="f115"/>
                    <a:pt x="f116" y="f166"/>
                  </a:cubicBezTo>
                  <a:cubicBezTo>
                    <a:pt x="f24" y="f82"/>
                    <a:pt x="f167" y="f168"/>
                    <a:pt x="f169" y="f54"/>
                  </a:cubicBezTo>
                  <a:cubicBezTo>
                    <a:pt x="f138" y="f170"/>
                    <a:pt x="f170" y="f30"/>
                    <a:pt x="f50" y="f135"/>
                  </a:cubicBezTo>
                  <a:cubicBezTo>
                    <a:pt x="f52" y="f117"/>
                    <a:pt x="f57" y="f126"/>
                    <a:pt x="f168" y="f130"/>
                  </a:cubicBezTo>
                  <a:cubicBezTo>
                    <a:pt x="f66" y="f156"/>
                    <a:pt x="f8" y="f154"/>
                    <a:pt x="f8" y="f5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04B96187-4575-FC7C-2A00-92B70ED1827A}"/>
                </a:ext>
              </a:extLst>
            </p:cNvPr>
            <p:cNvSpPr/>
            <p:nvPr/>
          </p:nvSpPr>
          <p:spPr>
            <a:xfrm>
              <a:off x="3133721" y="4260847"/>
              <a:ext cx="617540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4"/>
                <a:gd name="f7" fmla="val 54"/>
                <a:gd name="f8" fmla="val 15"/>
                <a:gd name="f9" fmla="val 17"/>
                <a:gd name="f10" fmla="val 9"/>
                <a:gd name="f11" fmla="val 14"/>
                <a:gd name="f12" fmla="val 5"/>
                <a:gd name="f13" fmla="val 8"/>
                <a:gd name="f14" fmla="val 3"/>
                <a:gd name="f15" fmla="val 16"/>
                <a:gd name="f16" fmla="val 23"/>
                <a:gd name="f17" fmla="val 6"/>
                <a:gd name="f18" fmla="val 33"/>
                <a:gd name="f19" fmla="val 42"/>
                <a:gd name="f20" fmla="val 11"/>
                <a:gd name="f21" fmla="val 51"/>
                <a:gd name="f22" fmla="val 12"/>
                <a:gd name="f23" fmla="val 63"/>
                <a:gd name="f24" fmla="val 75"/>
                <a:gd name="f25" fmla="val 21"/>
                <a:gd name="f26" fmla="val 89"/>
                <a:gd name="f27" fmla="val 20"/>
                <a:gd name="f28" fmla="val 98"/>
                <a:gd name="f29" fmla="val 19"/>
                <a:gd name="f30" fmla="val 106"/>
                <a:gd name="f31" fmla="val 112"/>
                <a:gd name="f32" fmla="val 32"/>
                <a:gd name="f33" fmla="val 116"/>
                <a:gd name="f34" fmla="val 38"/>
                <a:gd name="f35" fmla="val 123"/>
                <a:gd name="f36" fmla="val 40"/>
                <a:gd name="f37" fmla="val 129"/>
                <a:gd name="f38" fmla="val 35"/>
                <a:gd name="f39" fmla="val 133"/>
                <a:gd name="f40" fmla="val 31"/>
                <a:gd name="f41" fmla="val 139"/>
                <a:gd name="f42" fmla="val 30"/>
                <a:gd name="f43" fmla="val 144"/>
                <a:gd name="f44" fmla="val 148"/>
                <a:gd name="f45" fmla="val 152"/>
                <a:gd name="f46" fmla="val 34"/>
                <a:gd name="f47" fmla="val 155"/>
                <a:gd name="f48" fmla="val 159"/>
                <a:gd name="f49" fmla="val 36"/>
                <a:gd name="f50" fmla="val 162"/>
                <a:gd name="f51" fmla="val 50"/>
                <a:gd name="f52" fmla="val 160"/>
                <a:gd name="f53" fmla="val 153"/>
                <a:gd name="f54" fmla="val 151"/>
                <a:gd name="f55" fmla="val 53"/>
                <a:gd name="f56" fmla="val 146"/>
                <a:gd name="f57" fmla="val 141"/>
                <a:gd name="f58" fmla="val 52"/>
                <a:gd name="f59" fmla="val 132"/>
                <a:gd name="f60" fmla="val 125"/>
                <a:gd name="f61" fmla="val 119"/>
                <a:gd name="f62" fmla="val 48"/>
                <a:gd name="f63" fmla="val 111"/>
                <a:gd name="f64" fmla="val 41"/>
                <a:gd name="f65" fmla="val 101"/>
                <a:gd name="f66" fmla="val 91"/>
                <a:gd name="f67" fmla="val 84"/>
                <a:gd name="f68" fmla="val 39"/>
                <a:gd name="f69" fmla="val 78"/>
                <a:gd name="f70" fmla="val 73"/>
                <a:gd name="f71" fmla="val 69"/>
                <a:gd name="f72" fmla="val 64"/>
                <a:gd name="f73" fmla="val 60"/>
                <a:gd name="f74" fmla="val 28"/>
                <a:gd name="f75" fmla="val 49"/>
                <a:gd name="f76" fmla="val 26"/>
                <a:gd name="f77" fmla="val 43"/>
                <a:gd name="f78" fmla="val 27"/>
                <a:gd name="f79" fmla="+- 0 0 -90"/>
                <a:gd name="f80" fmla="*/ f3 1 164"/>
                <a:gd name="f81" fmla="*/ f4 1 54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64"/>
                <a:gd name="f90" fmla="*/ f86 1 54"/>
                <a:gd name="f91" fmla="*/ 15 f87 1"/>
                <a:gd name="f92" fmla="*/ 17 f86 1"/>
                <a:gd name="f93" fmla="*/ 0 f87 1"/>
                <a:gd name="f94" fmla="*/ 3 f86 1"/>
                <a:gd name="f95" fmla="*/ 23 f87 1"/>
                <a:gd name="f96" fmla="*/ 6 f86 1"/>
                <a:gd name="f97" fmla="*/ 51 f87 1"/>
                <a:gd name="f98" fmla="*/ 12 f86 1"/>
                <a:gd name="f99" fmla="*/ 89 f87 1"/>
                <a:gd name="f100" fmla="*/ 20 f86 1"/>
                <a:gd name="f101" fmla="*/ 112 f87 1"/>
                <a:gd name="f102" fmla="*/ 32 f86 1"/>
                <a:gd name="f103" fmla="*/ 129 f87 1"/>
                <a:gd name="f104" fmla="*/ 35 f86 1"/>
                <a:gd name="f105" fmla="*/ 144 f87 1"/>
                <a:gd name="f106" fmla="*/ 155 f87 1"/>
                <a:gd name="f107" fmla="*/ 164 f87 1"/>
                <a:gd name="f108" fmla="*/ 42 f86 1"/>
                <a:gd name="f109" fmla="*/ 153 f87 1"/>
                <a:gd name="f110" fmla="*/ 54 f86 1"/>
                <a:gd name="f111" fmla="*/ 146 f87 1"/>
                <a:gd name="f112" fmla="*/ 53 f86 1"/>
                <a:gd name="f113" fmla="*/ 139 f87 1"/>
                <a:gd name="f114" fmla="*/ 51 f86 1"/>
                <a:gd name="f115" fmla="*/ 119 f87 1"/>
                <a:gd name="f116" fmla="*/ 48 f86 1"/>
                <a:gd name="f117" fmla="*/ 91 f87 1"/>
                <a:gd name="f118" fmla="*/ 40 f86 1"/>
                <a:gd name="f119" fmla="*/ 73 f87 1"/>
                <a:gd name="f120" fmla="*/ 34 f86 1"/>
                <a:gd name="f121" fmla="*/ 60 f87 1"/>
                <a:gd name="f122" fmla="*/ 30 f86 1"/>
                <a:gd name="f123" fmla="*/ 43 f87 1"/>
                <a:gd name="f124" fmla="*/ 28 f86 1"/>
                <a:gd name="f125" fmla="*/ 40 f87 1"/>
                <a:gd name="f126" fmla="*/ 27 f86 1"/>
                <a:gd name="f127" fmla="+- f88 0 f1"/>
                <a:gd name="f128" fmla="*/ f91 1 164"/>
                <a:gd name="f129" fmla="*/ f92 1 54"/>
                <a:gd name="f130" fmla="*/ f93 1 164"/>
                <a:gd name="f131" fmla="*/ f94 1 54"/>
                <a:gd name="f132" fmla="*/ f95 1 164"/>
                <a:gd name="f133" fmla="*/ f96 1 54"/>
                <a:gd name="f134" fmla="*/ f97 1 164"/>
                <a:gd name="f135" fmla="*/ f98 1 54"/>
                <a:gd name="f136" fmla="*/ f99 1 164"/>
                <a:gd name="f137" fmla="*/ f100 1 54"/>
                <a:gd name="f138" fmla="*/ f101 1 164"/>
                <a:gd name="f139" fmla="*/ f102 1 54"/>
                <a:gd name="f140" fmla="*/ f103 1 164"/>
                <a:gd name="f141" fmla="*/ f104 1 54"/>
                <a:gd name="f142" fmla="*/ f105 1 164"/>
                <a:gd name="f143" fmla="*/ f106 1 164"/>
                <a:gd name="f144" fmla="*/ f107 1 164"/>
                <a:gd name="f145" fmla="*/ f108 1 54"/>
                <a:gd name="f146" fmla="*/ f109 1 164"/>
                <a:gd name="f147" fmla="*/ f110 1 54"/>
                <a:gd name="f148" fmla="*/ f111 1 164"/>
                <a:gd name="f149" fmla="*/ f112 1 54"/>
                <a:gd name="f150" fmla="*/ f113 1 164"/>
                <a:gd name="f151" fmla="*/ f114 1 54"/>
                <a:gd name="f152" fmla="*/ f115 1 164"/>
                <a:gd name="f153" fmla="*/ f116 1 54"/>
                <a:gd name="f154" fmla="*/ f117 1 164"/>
                <a:gd name="f155" fmla="*/ f118 1 54"/>
                <a:gd name="f156" fmla="*/ f119 1 164"/>
                <a:gd name="f157" fmla="*/ f120 1 54"/>
                <a:gd name="f158" fmla="*/ f121 1 164"/>
                <a:gd name="f159" fmla="*/ f122 1 54"/>
                <a:gd name="f160" fmla="*/ f123 1 164"/>
                <a:gd name="f161" fmla="*/ f124 1 54"/>
                <a:gd name="f162" fmla="*/ f125 1 164"/>
                <a:gd name="f163" fmla="*/ f126 1 54"/>
                <a:gd name="f164" fmla="*/ 0 1 f89"/>
                <a:gd name="f165" fmla="*/ f83 1 f89"/>
                <a:gd name="f166" fmla="*/ 0 1 f90"/>
                <a:gd name="f167" fmla="*/ f84 1 f90"/>
                <a:gd name="f168" fmla="*/ f128 1 f89"/>
                <a:gd name="f169" fmla="*/ f129 1 f90"/>
                <a:gd name="f170" fmla="*/ f130 1 f89"/>
                <a:gd name="f171" fmla="*/ f131 1 f90"/>
                <a:gd name="f172" fmla="*/ f132 1 f89"/>
                <a:gd name="f173" fmla="*/ f133 1 f90"/>
                <a:gd name="f174" fmla="*/ f134 1 f89"/>
                <a:gd name="f175" fmla="*/ f135 1 f90"/>
                <a:gd name="f176" fmla="*/ f136 1 f89"/>
                <a:gd name="f177" fmla="*/ f137 1 f90"/>
                <a:gd name="f178" fmla="*/ f138 1 f89"/>
                <a:gd name="f179" fmla="*/ f139 1 f90"/>
                <a:gd name="f180" fmla="*/ f140 1 f89"/>
                <a:gd name="f181" fmla="*/ f141 1 f90"/>
                <a:gd name="f182" fmla="*/ f142 1 f89"/>
                <a:gd name="f183" fmla="*/ f143 1 f89"/>
                <a:gd name="f184" fmla="*/ f144 1 f89"/>
                <a:gd name="f185" fmla="*/ f145 1 f90"/>
                <a:gd name="f186" fmla="*/ f146 1 f89"/>
                <a:gd name="f187" fmla="*/ f147 1 f90"/>
                <a:gd name="f188" fmla="*/ f148 1 f89"/>
                <a:gd name="f189" fmla="*/ f149 1 f90"/>
                <a:gd name="f190" fmla="*/ f150 1 f89"/>
                <a:gd name="f191" fmla="*/ f151 1 f90"/>
                <a:gd name="f192" fmla="*/ f152 1 f89"/>
                <a:gd name="f193" fmla="*/ f153 1 f90"/>
                <a:gd name="f194" fmla="*/ f154 1 f89"/>
                <a:gd name="f195" fmla="*/ f155 1 f90"/>
                <a:gd name="f196" fmla="*/ f156 1 f89"/>
                <a:gd name="f197" fmla="*/ f157 1 f90"/>
                <a:gd name="f198" fmla="*/ f158 1 f89"/>
                <a:gd name="f199" fmla="*/ f159 1 f90"/>
                <a:gd name="f200" fmla="*/ f160 1 f89"/>
                <a:gd name="f201" fmla="*/ f161 1 f90"/>
                <a:gd name="f202" fmla="*/ f162 1 f89"/>
                <a:gd name="f203" fmla="*/ f163 1 f90"/>
                <a:gd name="f204" fmla="*/ f164 f80 1"/>
                <a:gd name="f205" fmla="*/ f165 f80 1"/>
                <a:gd name="f206" fmla="*/ f167 f81 1"/>
                <a:gd name="f207" fmla="*/ f166 f81 1"/>
                <a:gd name="f208" fmla="*/ f168 f80 1"/>
                <a:gd name="f209" fmla="*/ f169 f81 1"/>
                <a:gd name="f210" fmla="*/ f170 f80 1"/>
                <a:gd name="f211" fmla="*/ f171 f81 1"/>
                <a:gd name="f212" fmla="*/ f172 f80 1"/>
                <a:gd name="f213" fmla="*/ f173 f81 1"/>
                <a:gd name="f214" fmla="*/ f174 f80 1"/>
                <a:gd name="f215" fmla="*/ f175 f81 1"/>
                <a:gd name="f216" fmla="*/ f176 f80 1"/>
                <a:gd name="f217" fmla="*/ f177 f81 1"/>
                <a:gd name="f218" fmla="*/ f178 f80 1"/>
                <a:gd name="f219" fmla="*/ f179 f81 1"/>
                <a:gd name="f220" fmla="*/ f180 f80 1"/>
                <a:gd name="f221" fmla="*/ f181 f81 1"/>
                <a:gd name="f222" fmla="*/ f182 f80 1"/>
                <a:gd name="f223" fmla="*/ f183 f80 1"/>
                <a:gd name="f224" fmla="*/ f184 f80 1"/>
                <a:gd name="f225" fmla="*/ f185 f81 1"/>
                <a:gd name="f226" fmla="*/ f186 f80 1"/>
                <a:gd name="f227" fmla="*/ f187 f81 1"/>
                <a:gd name="f228" fmla="*/ f188 f80 1"/>
                <a:gd name="f229" fmla="*/ f189 f81 1"/>
                <a:gd name="f230" fmla="*/ f190 f80 1"/>
                <a:gd name="f231" fmla="*/ f191 f81 1"/>
                <a:gd name="f232" fmla="*/ f192 f80 1"/>
                <a:gd name="f233" fmla="*/ f193 f81 1"/>
                <a:gd name="f234" fmla="*/ f194 f80 1"/>
                <a:gd name="f235" fmla="*/ f195 f81 1"/>
                <a:gd name="f236" fmla="*/ f196 f80 1"/>
                <a:gd name="f237" fmla="*/ f197 f81 1"/>
                <a:gd name="f238" fmla="*/ f198 f80 1"/>
                <a:gd name="f239" fmla="*/ f199 f81 1"/>
                <a:gd name="f240" fmla="*/ f200 f80 1"/>
                <a:gd name="f241" fmla="*/ f201 f81 1"/>
                <a:gd name="f242" fmla="*/ f202 f80 1"/>
                <a:gd name="f243" fmla="*/ f203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7">
                  <a:pos x="f208" y="f209"/>
                </a:cxn>
                <a:cxn ang="f127">
                  <a:pos x="f210" y="f211"/>
                </a:cxn>
                <a:cxn ang="f127">
                  <a:pos x="f212" y="f213"/>
                </a:cxn>
                <a:cxn ang="f127">
                  <a:pos x="f214" y="f215"/>
                </a:cxn>
                <a:cxn ang="f127">
                  <a:pos x="f216" y="f217"/>
                </a:cxn>
                <a:cxn ang="f127">
                  <a:pos x="f218" y="f219"/>
                </a:cxn>
                <a:cxn ang="f127">
                  <a:pos x="f220" y="f221"/>
                </a:cxn>
                <a:cxn ang="f127">
                  <a:pos x="f222" y="f219"/>
                </a:cxn>
                <a:cxn ang="f127">
                  <a:pos x="f223" y="f221"/>
                </a:cxn>
                <a:cxn ang="f127">
                  <a:pos x="f224" y="f225"/>
                </a:cxn>
                <a:cxn ang="f127">
                  <a:pos x="f226" y="f227"/>
                </a:cxn>
                <a:cxn ang="f127">
                  <a:pos x="f228" y="f229"/>
                </a:cxn>
                <a:cxn ang="f127">
                  <a:pos x="f230" y="f231"/>
                </a:cxn>
                <a:cxn ang="f127">
                  <a:pos x="f232" y="f233"/>
                </a:cxn>
                <a:cxn ang="f127">
                  <a:pos x="f234" y="f235"/>
                </a:cxn>
                <a:cxn ang="f127">
                  <a:pos x="f236" y="f237"/>
                </a:cxn>
                <a:cxn ang="f127">
                  <a:pos x="f238" y="f239"/>
                </a:cxn>
                <a:cxn ang="f127">
                  <a:pos x="f240" y="f241"/>
                </a:cxn>
                <a:cxn ang="f127">
                  <a:pos x="f242" y="f243"/>
                </a:cxn>
                <a:cxn ang="f127">
                  <a:pos x="f208" y="f209"/>
                </a:cxn>
              </a:cxnLst>
              <a:rect l="f204" t="f207" r="f205" b="f206"/>
              <a:pathLst>
                <a:path w="164" h="54">
                  <a:moveTo>
                    <a:pt x="f8" y="f9"/>
                  </a:moveTo>
                  <a:cubicBezTo>
                    <a:pt x="f10" y="f11"/>
                    <a:pt x="f12" y="f13"/>
                    <a:pt x="f5" y="f14"/>
                  </a:cubicBezTo>
                  <a:cubicBezTo>
                    <a:pt x="f10" y="f5"/>
                    <a:pt x="f15" y="f12"/>
                    <a:pt x="f16" y="f17"/>
                  </a:cubicBezTo>
                  <a:cubicBezTo>
                    <a:pt x="f18" y="f13"/>
                    <a:pt x="f19" y="f20"/>
                    <a:pt x="f21" y="f22"/>
                  </a:cubicBezTo>
                  <a:cubicBezTo>
                    <a:pt x="f23" y="f9"/>
                    <a:pt x="f24" y="f25"/>
                    <a:pt x="f26" y="f27"/>
                  </a:cubicBezTo>
                  <a:cubicBezTo>
                    <a:pt x="f28" y="f29"/>
                    <a:pt x="f30" y="f16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32"/>
                  </a:cubicBezTo>
                  <a:cubicBezTo>
                    <a:pt x="f44" y="f18"/>
                    <a:pt x="f45" y="f46"/>
                    <a:pt x="f47" y="f38"/>
                  </a:cubicBezTo>
                  <a:cubicBezTo>
                    <a:pt x="f48" y="f49"/>
                    <a:pt x="f50" y="f34"/>
                    <a:pt x="f6" y="f19"/>
                  </a:cubicBezTo>
                  <a:cubicBezTo>
                    <a:pt x="f6" y="f51"/>
                    <a:pt x="f52" y="f7"/>
                    <a:pt x="f53" y="f7"/>
                  </a:cubicBezTo>
                  <a:cubicBezTo>
                    <a:pt x="f54" y="f55"/>
                    <a:pt x="f44" y="f55"/>
                    <a:pt x="f56" y="f55"/>
                  </a:cubicBezTo>
                  <a:cubicBezTo>
                    <a:pt x="f43" y="f55"/>
                    <a:pt x="f57" y="f58"/>
                    <a:pt x="f41" y="f21"/>
                  </a:cubicBezTo>
                  <a:cubicBezTo>
                    <a:pt x="f59" y="f51"/>
                    <a:pt x="f60" y="f55"/>
                    <a:pt x="f61" y="f62"/>
                  </a:cubicBezTo>
                  <a:cubicBezTo>
                    <a:pt x="f63" y="f64"/>
                    <a:pt x="f65" y="f64"/>
                    <a:pt x="f66" y="f36"/>
                  </a:cubicBezTo>
                  <a:cubicBezTo>
                    <a:pt x="f67" y="f68"/>
                    <a:pt x="f69" y="f68"/>
                    <a:pt x="f70" y="f46"/>
                  </a:cubicBezTo>
                  <a:cubicBezTo>
                    <a:pt x="f71" y="f42"/>
                    <a:pt x="f72" y="f32"/>
                    <a:pt x="f73" y="f42"/>
                  </a:cubicBezTo>
                  <a:cubicBezTo>
                    <a:pt x="f7" y="f74"/>
                    <a:pt x="f75" y="f76"/>
                    <a:pt x="f77" y="f74"/>
                  </a:cubicBezTo>
                  <a:cubicBezTo>
                    <a:pt x="f19" y="f74"/>
                    <a:pt x="f64" y="f74"/>
                    <a:pt x="f36" y="f78"/>
                  </a:cubicBezTo>
                  <a:cubicBezTo>
                    <a:pt x="f18" y="f25"/>
                    <a:pt x="f16" y="f25"/>
                    <a:pt x="f8" y="f9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342E710C-014C-CE5A-F7D9-DC4B576D6DBD}"/>
                </a:ext>
              </a:extLst>
            </p:cNvPr>
            <p:cNvSpPr/>
            <p:nvPr/>
          </p:nvSpPr>
          <p:spPr>
            <a:xfrm>
              <a:off x="3570283" y="4667253"/>
              <a:ext cx="365129" cy="3047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7"/>
                <a:gd name="f7" fmla="val 81"/>
                <a:gd name="f8" fmla="val 19"/>
                <a:gd name="f9" fmla="val 37"/>
                <a:gd name="f10" fmla="val 21"/>
                <a:gd name="f11" fmla="val 34"/>
                <a:gd name="f12" fmla="val 25"/>
                <a:gd name="f13" fmla="val 30"/>
                <a:gd name="f14" fmla="val 28"/>
                <a:gd name="f15" fmla="val 31"/>
                <a:gd name="f16" fmla="val 33"/>
                <a:gd name="f17" fmla="val 32"/>
                <a:gd name="f18" fmla="val 41"/>
                <a:gd name="f19" fmla="val 29"/>
                <a:gd name="f20" fmla="val 48"/>
                <a:gd name="f21" fmla="val 27"/>
                <a:gd name="f22" fmla="val 54"/>
                <a:gd name="f23" fmla="val 57"/>
                <a:gd name="f24" fmla="val 18"/>
                <a:gd name="f25" fmla="val 60"/>
                <a:gd name="f26" fmla="val 16"/>
                <a:gd name="f27" fmla="val 63"/>
                <a:gd name="f28" fmla="val 15"/>
                <a:gd name="f29" fmla="val 72"/>
                <a:gd name="f30" fmla="val 12"/>
                <a:gd name="f31" fmla="val 79"/>
                <a:gd name="f32" fmla="val 5"/>
                <a:gd name="f33" fmla="val 87"/>
                <a:gd name="f34" fmla="val 2"/>
                <a:gd name="f35" fmla="val 90"/>
                <a:gd name="f36" fmla="val 1"/>
                <a:gd name="f37" fmla="val 94"/>
                <a:gd name="f38" fmla="val 96"/>
                <a:gd name="f39" fmla="val 3"/>
                <a:gd name="f40" fmla="val 7"/>
                <a:gd name="f41" fmla="val 9"/>
                <a:gd name="f42" fmla="val 10"/>
                <a:gd name="f43" fmla="val 76"/>
                <a:gd name="f44" fmla="val 64"/>
                <a:gd name="f45" fmla="val 23"/>
                <a:gd name="f46" fmla="val 51"/>
                <a:gd name="f47" fmla="val 44"/>
                <a:gd name="f48" fmla="val 36"/>
                <a:gd name="f49" fmla="val 38"/>
                <a:gd name="f50" fmla="val 39"/>
                <a:gd name="f51" fmla="val 43"/>
                <a:gd name="f52" fmla="val 35"/>
                <a:gd name="f53" fmla="val 46"/>
                <a:gd name="f54" fmla="val 40"/>
                <a:gd name="f55" fmla="val 50"/>
                <a:gd name="f56" fmla="val 52"/>
                <a:gd name="f57" fmla="val 59"/>
                <a:gd name="f58" fmla="val 67"/>
                <a:gd name="f59" fmla="val 77"/>
                <a:gd name="f60" fmla="val 75"/>
                <a:gd name="f61" fmla="val 78"/>
                <a:gd name="f62" fmla="val 80"/>
                <a:gd name="f63" fmla="val 73"/>
                <a:gd name="f64" fmla="val 71"/>
                <a:gd name="f65" fmla="val 58"/>
                <a:gd name="f66" fmla="val 68"/>
                <a:gd name="f67" fmla="val 66"/>
                <a:gd name="f68" fmla="val 47"/>
                <a:gd name="f69" fmla="val 53"/>
                <a:gd name="f70" fmla="val 56"/>
                <a:gd name="f71" fmla="val 55"/>
                <a:gd name="f72" fmla="val 4"/>
                <a:gd name="f73" fmla="val 49"/>
                <a:gd name="f74" fmla="val 6"/>
                <a:gd name="f75" fmla="val 8"/>
                <a:gd name="f76" fmla="val 13"/>
                <a:gd name="f77" fmla="val 45"/>
                <a:gd name="f78" fmla="+- 0 0 -90"/>
                <a:gd name="f79" fmla="*/ f3 1 97"/>
                <a:gd name="f80" fmla="*/ f4 1 81"/>
                <a:gd name="f81" fmla="val f5"/>
                <a:gd name="f82" fmla="val f6"/>
                <a:gd name="f83" fmla="val f7"/>
                <a:gd name="f84" fmla="*/ f78 f0 1"/>
                <a:gd name="f85" fmla="+- f83 0 f81"/>
                <a:gd name="f86" fmla="+- f82 0 f81"/>
                <a:gd name="f87" fmla="*/ f84 1 f2"/>
                <a:gd name="f88" fmla="*/ f86 1 97"/>
                <a:gd name="f89" fmla="*/ f85 1 81"/>
                <a:gd name="f90" fmla="*/ 19 f86 1"/>
                <a:gd name="f91" fmla="*/ 37 f85 1"/>
                <a:gd name="f92" fmla="*/ 28 f86 1"/>
                <a:gd name="f93" fmla="*/ 28 f85 1"/>
                <a:gd name="f94" fmla="*/ 33 f86 1"/>
                <a:gd name="f95" fmla="*/ 32 f85 1"/>
                <a:gd name="f96" fmla="*/ 54 f86 1"/>
                <a:gd name="f97" fmla="*/ 21 f85 1"/>
                <a:gd name="f98" fmla="*/ 63 f86 1"/>
                <a:gd name="f99" fmla="*/ 15 f85 1"/>
                <a:gd name="f100" fmla="*/ 87 f86 1"/>
                <a:gd name="f101" fmla="*/ 2 f85 1"/>
                <a:gd name="f102" fmla="*/ 96 f86 1"/>
                <a:gd name="f103" fmla="*/ 3 f85 1"/>
                <a:gd name="f104" fmla="*/ 90 f86 1"/>
                <a:gd name="f105" fmla="*/ 10 f85 1"/>
                <a:gd name="f106" fmla="*/ 51 f86 1"/>
                <a:gd name="f107" fmla="*/ 31 f85 1"/>
                <a:gd name="f108" fmla="*/ 41 f86 1"/>
                <a:gd name="f109" fmla="*/ 36 f85 1"/>
                <a:gd name="f110" fmla="*/ 34 f86 1"/>
                <a:gd name="f111" fmla="*/ 43 f85 1"/>
                <a:gd name="f112" fmla="*/ 40 f86 1"/>
                <a:gd name="f113" fmla="*/ 50 f85 1"/>
                <a:gd name="f114" fmla="*/ 77 f86 1"/>
                <a:gd name="f115" fmla="*/ 75 f85 1"/>
                <a:gd name="f116" fmla="*/ 79 f86 1"/>
                <a:gd name="f117" fmla="*/ 79 f85 1"/>
                <a:gd name="f118" fmla="*/ 73 f86 1"/>
                <a:gd name="f119" fmla="*/ 80 f85 1"/>
                <a:gd name="f120" fmla="*/ 58 f86 1"/>
                <a:gd name="f121" fmla="*/ 68 f85 1"/>
                <a:gd name="f122" fmla="*/ 43 f86 1"/>
                <a:gd name="f123" fmla="*/ 58 f85 1"/>
                <a:gd name="f124" fmla="*/ 31 f86 1"/>
                <a:gd name="f125" fmla="*/ 54 f85 1"/>
                <a:gd name="f126" fmla="*/ 12 f86 1"/>
                <a:gd name="f127" fmla="*/ 56 f85 1"/>
                <a:gd name="f128" fmla="*/ 2 f86 1"/>
                <a:gd name="f129" fmla="*/ 55 f85 1"/>
                <a:gd name="f130" fmla="*/ 4 f86 1"/>
                <a:gd name="f131" fmla="*/ 49 f85 1"/>
                <a:gd name="f132" fmla="*/ 10 f86 1"/>
                <a:gd name="f133" fmla="*/ 41 f85 1"/>
                <a:gd name="f134" fmla="+- f87 0 f1"/>
                <a:gd name="f135" fmla="*/ f90 1 97"/>
                <a:gd name="f136" fmla="*/ f91 1 81"/>
                <a:gd name="f137" fmla="*/ f92 1 97"/>
                <a:gd name="f138" fmla="*/ f93 1 81"/>
                <a:gd name="f139" fmla="*/ f94 1 97"/>
                <a:gd name="f140" fmla="*/ f95 1 81"/>
                <a:gd name="f141" fmla="*/ f96 1 97"/>
                <a:gd name="f142" fmla="*/ f97 1 81"/>
                <a:gd name="f143" fmla="*/ f98 1 97"/>
                <a:gd name="f144" fmla="*/ f99 1 81"/>
                <a:gd name="f145" fmla="*/ f100 1 97"/>
                <a:gd name="f146" fmla="*/ f101 1 81"/>
                <a:gd name="f147" fmla="*/ f102 1 97"/>
                <a:gd name="f148" fmla="*/ f103 1 81"/>
                <a:gd name="f149" fmla="*/ f104 1 97"/>
                <a:gd name="f150" fmla="*/ f105 1 81"/>
                <a:gd name="f151" fmla="*/ f106 1 97"/>
                <a:gd name="f152" fmla="*/ f107 1 81"/>
                <a:gd name="f153" fmla="*/ f108 1 97"/>
                <a:gd name="f154" fmla="*/ f109 1 81"/>
                <a:gd name="f155" fmla="*/ f110 1 97"/>
                <a:gd name="f156" fmla="*/ f111 1 81"/>
                <a:gd name="f157" fmla="*/ f112 1 97"/>
                <a:gd name="f158" fmla="*/ f113 1 81"/>
                <a:gd name="f159" fmla="*/ f114 1 97"/>
                <a:gd name="f160" fmla="*/ f115 1 81"/>
                <a:gd name="f161" fmla="*/ f116 1 97"/>
                <a:gd name="f162" fmla="*/ f117 1 81"/>
                <a:gd name="f163" fmla="*/ f118 1 97"/>
                <a:gd name="f164" fmla="*/ f119 1 81"/>
                <a:gd name="f165" fmla="*/ f120 1 97"/>
                <a:gd name="f166" fmla="*/ f121 1 81"/>
                <a:gd name="f167" fmla="*/ f122 1 97"/>
                <a:gd name="f168" fmla="*/ f123 1 81"/>
                <a:gd name="f169" fmla="*/ f124 1 97"/>
                <a:gd name="f170" fmla="*/ f125 1 81"/>
                <a:gd name="f171" fmla="*/ f126 1 97"/>
                <a:gd name="f172" fmla="*/ f127 1 81"/>
                <a:gd name="f173" fmla="*/ f128 1 97"/>
                <a:gd name="f174" fmla="*/ f129 1 81"/>
                <a:gd name="f175" fmla="*/ f130 1 97"/>
                <a:gd name="f176" fmla="*/ f131 1 81"/>
                <a:gd name="f177" fmla="*/ f132 1 97"/>
                <a:gd name="f178" fmla="*/ f133 1 81"/>
                <a:gd name="f179" fmla="*/ 0 1 f88"/>
                <a:gd name="f180" fmla="*/ f82 1 f88"/>
                <a:gd name="f181" fmla="*/ 0 1 f89"/>
                <a:gd name="f182" fmla="*/ f83 1 f89"/>
                <a:gd name="f183" fmla="*/ f135 1 f88"/>
                <a:gd name="f184" fmla="*/ f136 1 f89"/>
                <a:gd name="f185" fmla="*/ f137 1 f88"/>
                <a:gd name="f186" fmla="*/ f138 1 f89"/>
                <a:gd name="f187" fmla="*/ f139 1 f88"/>
                <a:gd name="f188" fmla="*/ f140 1 f89"/>
                <a:gd name="f189" fmla="*/ f141 1 f88"/>
                <a:gd name="f190" fmla="*/ f142 1 f89"/>
                <a:gd name="f191" fmla="*/ f143 1 f88"/>
                <a:gd name="f192" fmla="*/ f144 1 f89"/>
                <a:gd name="f193" fmla="*/ f145 1 f88"/>
                <a:gd name="f194" fmla="*/ f146 1 f89"/>
                <a:gd name="f195" fmla="*/ f147 1 f88"/>
                <a:gd name="f196" fmla="*/ f148 1 f89"/>
                <a:gd name="f197" fmla="*/ f149 1 f88"/>
                <a:gd name="f198" fmla="*/ f150 1 f89"/>
                <a:gd name="f199" fmla="*/ f151 1 f88"/>
                <a:gd name="f200" fmla="*/ f152 1 f89"/>
                <a:gd name="f201" fmla="*/ f153 1 f88"/>
                <a:gd name="f202" fmla="*/ f154 1 f89"/>
                <a:gd name="f203" fmla="*/ f155 1 f88"/>
                <a:gd name="f204" fmla="*/ f156 1 f89"/>
                <a:gd name="f205" fmla="*/ f157 1 f88"/>
                <a:gd name="f206" fmla="*/ f158 1 f89"/>
                <a:gd name="f207" fmla="*/ f159 1 f88"/>
                <a:gd name="f208" fmla="*/ f160 1 f89"/>
                <a:gd name="f209" fmla="*/ f161 1 f88"/>
                <a:gd name="f210" fmla="*/ f162 1 f89"/>
                <a:gd name="f211" fmla="*/ f163 1 f88"/>
                <a:gd name="f212" fmla="*/ f164 1 f89"/>
                <a:gd name="f213" fmla="*/ f165 1 f88"/>
                <a:gd name="f214" fmla="*/ f166 1 f89"/>
                <a:gd name="f215" fmla="*/ f167 1 f88"/>
                <a:gd name="f216" fmla="*/ f168 1 f89"/>
                <a:gd name="f217" fmla="*/ f169 1 f88"/>
                <a:gd name="f218" fmla="*/ f170 1 f89"/>
                <a:gd name="f219" fmla="*/ f171 1 f88"/>
                <a:gd name="f220" fmla="*/ f172 1 f89"/>
                <a:gd name="f221" fmla="*/ f173 1 f88"/>
                <a:gd name="f222" fmla="*/ f174 1 f89"/>
                <a:gd name="f223" fmla="*/ f175 1 f88"/>
                <a:gd name="f224" fmla="*/ f176 1 f89"/>
                <a:gd name="f225" fmla="*/ f177 1 f88"/>
                <a:gd name="f226" fmla="*/ f178 1 f89"/>
                <a:gd name="f227" fmla="*/ f179 f79 1"/>
                <a:gd name="f228" fmla="*/ f180 f79 1"/>
                <a:gd name="f229" fmla="*/ f182 f80 1"/>
                <a:gd name="f230" fmla="*/ f181 f80 1"/>
                <a:gd name="f231" fmla="*/ f183 f79 1"/>
                <a:gd name="f232" fmla="*/ f184 f80 1"/>
                <a:gd name="f233" fmla="*/ f185 f79 1"/>
                <a:gd name="f234" fmla="*/ f186 f80 1"/>
                <a:gd name="f235" fmla="*/ f187 f79 1"/>
                <a:gd name="f236" fmla="*/ f188 f80 1"/>
                <a:gd name="f237" fmla="*/ f189 f79 1"/>
                <a:gd name="f238" fmla="*/ f190 f80 1"/>
                <a:gd name="f239" fmla="*/ f191 f79 1"/>
                <a:gd name="f240" fmla="*/ f192 f80 1"/>
                <a:gd name="f241" fmla="*/ f193 f79 1"/>
                <a:gd name="f242" fmla="*/ f194 f80 1"/>
                <a:gd name="f243" fmla="*/ f195 f79 1"/>
                <a:gd name="f244" fmla="*/ f196 f80 1"/>
                <a:gd name="f245" fmla="*/ f197 f79 1"/>
                <a:gd name="f246" fmla="*/ f198 f80 1"/>
                <a:gd name="f247" fmla="*/ f199 f79 1"/>
                <a:gd name="f248" fmla="*/ f200 f80 1"/>
                <a:gd name="f249" fmla="*/ f201 f79 1"/>
                <a:gd name="f250" fmla="*/ f202 f80 1"/>
                <a:gd name="f251" fmla="*/ f203 f79 1"/>
                <a:gd name="f252" fmla="*/ f204 f80 1"/>
                <a:gd name="f253" fmla="*/ f205 f79 1"/>
                <a:gd name="f254" fmla="*/ f206 f80 1"/>
                <a:gd name="f255" fmla="*/ f207 f79 1"/>
                <a:gd name="f256" fmla="*/ f208 f80 1"/>
                <a:gd name="f257" fmla="*/ f209 f79 1"/>
                <a:gd name="f258" fmla="*/ f210 f80 1"/>
                <a:gd name="f259" fmla="*/ f211 f79 1"/>
                <a:gd name="f260" fmla="*/ f212 f80 1"/>
                <a:gd name="f261" fmla="*/ f213 f79 1"/>
                <a:gd name="f262" fmla="*/ f214 f80 1"/>
                <a:gd name="f263" fmla="*/ f215 f79 1"/>
                <a:gd name="f264" fmla="*/ f216 f80 1"/>
                <a:gd name="f265" fmla="*/ f217 f79 1"/>
                <a:gd name="f266" fmla="*/ f218 f80 1"/>
                <a:gd name="f267" fmla="*/ f219 f79 1"/>
                <a:gd name="f268" fmla="*/ f220 f80 1"/>
                <a:gd name="f269" fmla="*/ f221 f79 1"/>
                <a:gd name="f270" fmla="*/ f222 f80 1"/>
                <a:gd name="f271" fmla="*/ f223 f79 1"/>
                <a:gd name="f272" fmla="*/ f224 f80 1"/>
                <a:gd name="f273" fmla="*/ f225 f79 1"/>
                <a:gd name="f274" fmla="*/ f226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31" y="f232"/>
                </a:cxn>
                <a:cxn ang="f134">
                  <a:pos x="f233" y="f234"/>
                </a:cxn>
                <a:cxn ang="f134">
                  <a:pos x="f235" y="f236"/>
                </a:cxn>
                <a:cxn ang="f134">
                  <a:pos x="f237" y="f238"/>
                </a:cxn>
                <a:cxn ang="f134">
                  <a:pos x="f239" y="f240"/>
                </a:cxn>
                <a:cxn ang="f134">
                  <a:pos x="f241" y="f242"/>
                </a:cxn>
                <a:cxn ang="f134">
                  <a:pos x="f243" y="f244"/>
                </a:cxn>
                <a:cxn ang="f134">
                  <a:pos x="f245" y="f246"/>
                </a:cxn>
                <a:cxn ang="f134">
                  <a:pos x="f247" y="f248"/>
                </a:cxn>
                <a:cxn ang="f134">
                  <a:pos x="f249" y="f250"/>
                </a:cxn>
                <a:cxn ang="f134">
                  <a:pos x="f251" y="f252"/>
                </a:cxn>
                <a:cxn ang="f134">
                  <a:pos x="f253" y="f254"/>
                </a:cxn>
                <a:cxn ang="f134">
                  <a:pos x="f255" y="f256"/>
                </a:cxn>
                <a:cxn ang="f134">
                  <a:pos x="f257" y="f258"/>
                </a:cxn>
                <a:cxn ang="f134">
                  <a:pos x="f259" y="f260"/>
                </a:cxn>
                <a:cxn ang="f134">
                  <a:pos x="f261" y="f262"/>
                </a:cxn>
                <a:cxn ang="f134">
                  <a:pos x="f263" y="f264"/>
                </a:cxn>
                <a:cxn ang="f134">
                  <a:pos x="f265" y="f266"/>
                </a:cxn>
                <a:cxn ang="f134">
                  <a:pos x="f267" y="f268"/>
                </a:cxn>
                <a:cxn ang="f134">
                  <a:pos x="f269" y="f270"/>
                </a:cxn>
                <a:cxn ang="f134">
                  <a:pos x="f271" y="f272"/>
                </a:cxn>
                <a:cxn ang="f134">
                  <a:pos x="f273" y="f274"/>
                </a:cxn>
                <a:cxn ang="f134">
                  <a:pos x="f231" y="f232"/>
                </a:cxn>
              </a:cxnLst>
              <a:rect l="f227" t="f230" r="f228" b="f229"/>
              <a:pathLst>
                <a:path w="97" h="81">
                  <a:moveTo>
                    <a:pt x="f8" y="f9"/>
                  </a:moveTo>
                  <a:cubicBezTo>
                    <a:pt x="f10" y="f11"/>
                    <a:pt x="f12" y="f13"/>
                    <a:pt x="f14" y="f14"/>
                  </a:cubicBezTo>
                  <a:cubicBezTo>
                    <a:pt x="f14" y="f15"/>
                    <a:pt x="f14" y="f11"/>
                    <a:pt x="f16" y="f17"/>
                  </a:cubicBezTo>
                  <a:cubicBezTo>
                    <a:pt x="f18" y="f19"/>
                    <a:pt x="f20" y="f21"/>
                    <a:pt x="f22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5"/>
                    <a:pt x="f38" y="f39"/>
                  </a:cubicBezTo>
                  <a:cubicBezTo>
                    <a:pt x="f6" y="f40"/>
                    <a:pt x="f37" y="f41"/>
                    <a:pt x="f35" y="f42"/>
                  </a:cubicBezTo>
                  <a:cubicBezTo>
                    <a:pt x="f43" y="f28"/>
                    <a:pt x="f44" y="f45"/>
                    <a:pt x="f46" y="f15"/>
                  </a:cubicBezTo>
                  <a:cubicBezTo>
                    <a:pt x="f20" y="f16"/>
                    <a:pt x="f47" y="f11"/>
                    <a:pt x="f18" y="f48"/>
                  </a:cubicBezTo>
                  <a:cubicBezTo>
                    <a:pt x="f49" y="f9"/>
                    <a:pt x="f11" y="f50"/>
                    <a:pt x="f11" y="f51"/>
                  </a:cubicBezTo>
                  <a:cubicBezTo>
                    <a:pt x="f52" y="f53"/>
                    <a:pt x="f49" y="f20"/>
                    <a:pt x="f54" y="f55"/>
                  </a:cubicBezTo>
                  <a:cubicBezTo>
                    <a:pt x="f56" y="f57"/>
                    <a:pt x="f58" y="f44"/>
                    <a:pt x="f59" y="f60"/>
                  </a:cubicBezTo>
                  <a:cubicBezTo>
                    <a:pt x="f61" y="f59"/>
                    <a:pt x="f62" y="f59"/>
                    <a:pt x="f31" y="f31"/>
                  </a:cubicBezTo>
                  <a:cubicBezTo>
                    <a:pt x="f59" y="f7"/>
                    <a:pt x="f60" y="f7"/>
                    <a:pt x="f63" y="f62"/>
                  </a:cubicBezTo>
                  <a:cubicBezTo>
                    <a:pt x="f58" y="f59"/>
                    <a:pt x="f27" y="f64"/>
                    <a:pt x="f65" y="f66"/>
                  </a:cubicBezTo>
                  <a:cubicBezTo>
                    <a:pt x="f56" y="f67"/>
                    <a:pt x="f68" y="f27"/>
                    <a:pt x="f51" y="f65"/>
                  </a:cubicBezTo>
                  <a:cubicBezTo>
                    <a:pt x="f18" y="f22"/>
                    <a:pt x="f48" y="f69"/>
                    <a:pt x="f15" y="f22"/>
                  </a:cubicBezTo>
                  <a:cubicBezTo>
                    <a:pt x="f12" y="f70"/>
                    <a:pt x="f24" y="f71"/>
                    <a:pt x="f30" y="f70"/>
                  </a:cubicBezTo>
                  <a:cubicBezTo>
                    <a:pt x="f41" y="f70"/>
                    <a:pt x="f32" y="f22"/>
                    <a:pt x="f34" y="f71"/>
                  </a:cubicBezTo>
                  <a:cubicBezTo>
                    <a:pt x="f5" y="f69"/>
                    <a:pt x="f34" y="f46"/>
                    <a:pt x="f72" y="f73"/>
                  </a:cubicBezTo>
                  <a:cubicBezTo>
                    <a:pt x="f74" y="f68"/>
                    <a:pt x="f75" y="f47"/>
                    <a:pt x="f42" y="f18"/>
                  </a:cubicBezTo>
                  <a:cubicBezTo>
                    <a:pt x="f76" y="f18"/>
                    <a:pt x="f8" y="f77"/>
                    <a:pt x="f8" y="f9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9670E65-9EB1-412F-2F99-E5C2D660ADFB}"/>
                </a:ext>
              </a:extLst>
            </p:cNvPr>
            <p:cNvSpPr/>
            <p:nvPr/>
          </p:nvSpPr>
          <p:spPr>
            <a:xfrm>
              <a:off x="4229099" y="4516441"/>
              <a:ext cx="368302" cy="2063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55"/>
                <a:gd name="f8" fmla="val 20"/>
                <a:gd name="f9" fmla="val 30"/>
                <a:gd name="f10" fmla="val 3"/>
                <a:gd name="f11" fmla="val 38"/>
                <a:gd name="f12" fmla="val 8"/>
                <a:gd name="f13" fmla="val 48"/>
                <a:gd name="f14" fmla="val 9"/>
                <a:gd name="f15" fmla="val 47"/>
                <a:gd name="f16" fmla="val 16"/>
                <a:gd name="f17" fmla="val 53"/>
                <a:gd name="f18" fmla="val 10"/>
                <a:gd name="f19" fmla="val 54"/>
                <a:gd name="f20" fmla="val 12"/>
                <a:gd name="f21" fmla="val 56"/>
                <a:gd name="f22" fmla="val 58"/>
                <a:gd name="f23" fmla="val 13"/>
                <a:gd name="f24" fmla="val 59"/>
                <a:gd name="f25" fmla="val 14"/>
                <a:gd name="f26" fmla="val 66"/>
                <a:gd name="f27" fmla="val 22"/>
                <a:gd name="f28" fmla="val 76"/>
                <a:gd name="f29" fmla="val 25"/>
                <a:gd name="f30" fmla="val 85"/>
                <a:gd name="f31" fmla="val 90"/>
                <a:gd name="f32" fmla="val 33"/>
                <a:gd name="f33" fmla="val 94"/>
                <a:gd name="f34" fmla="val 41"/>
                <a:gd name="f35" fmla="val 92"/>
                <a:gd name="f36" fmla="val 46"/>
                <a:gd name="f37" fmla="val 51"/>
                <a:gd name="f38" fmla="val 93"/>
                <a:gd name="f39" fmla="val 52"/>
                <a:gd name="f40" fmla="val 87"/>
                <a:gd name="f41" fmla="val 49"/>
                <a:gd name="f42" fmla="val 82"/>
                <a:gd name="f43" fmla="val 45"/>
                <a:gd name="f44" fmla="val 44"/>
                <a:gd name="f45" fmla="val 42"/>
                <a:gd name="f46" fmla="val 83"/>
                <a:gd name="f47" fmla="val 40"/>
                <a:gd name="f48" fmla="val 81"/>
                <a:gd name="f49" fmla="val 43"/>
                <a:gd name="f50" fmla="val 79"/>
                <a:gd name="f51" fmla="val 75"/>
                <a:gd name="f52" fmla="val 39"/>
                <a:gd name="f53" fmla="val 71"/>
                <a:gd name="f54" fmla="val 37"/>
                <a:gd name="f55" fmla="val 67"/>
                <a:gd name="f56" fmla="val 65"/>
                <a:gd name="f57" fmla="val 61"/>
                <a:gd name="f58" fmla="val 28"/>
                <a:gd name="f59" fmla="val 19"/>
                <a:gd name="f60" fmla="val 18"/>
                <a:gd name="f61" fmla="val 6"/>
                <a:gd name="f62" fmla="val 15"/>
                <a:gd name="f63" fmla="val 11"/>
                <a:gd name="f64" fmla="val 4"/>
                <a:gd name="f65" fmla="val 2"/>
                <a:gd name="f66" fmla="val 1"/>
                <a:gd name="f67" fmla="+- 0 0 -90"/>
                <a:gd name="f68" fmla="*/ f3 1 98"/>
                <a:gd name="f69" fmla="*/ f4 1 5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98"/>
                <a:gd name="f78" fmla="*/ f74 1 55"/>
                <a:gd name="f79" fmla="*/ 20 f75 1"/>
                <a:gd name="f80" fmla="*/ 0 f74 1"/>
                <a:gd name="f81" fmla="*/ 48 f75 1"/>
                <a:gd name="f82" fmla="*/ 9 f74 1"/>
                <a:gd name="f83" fmla="*/ 54 f75 1"/>
                <a:gd name="f84" fmla="*/ 12 f74 1"/>
                <a:gd name="f85" fmla="*/ 59 f75 1"/>
                <a:gd name="f86" fmla="*/ 14 f74 1"/>
                <a:gd name="f87" fmla="*/ 85 f75 1"/>
                <a:gd name="f88" fmla="*/ 30 f74 1"/>
                <a:gd name="f89" fmla="*/ 98 f75 1"/>
                <a:gd name="f90" fmla="*/ 41 f74 1"/>
                <a:gd name="f91" fmla="*/ 55 f74 1"/>
                <a:gd name="f92" fmla="*/ 82 f75 1"/>
                <a:gd name="f93" fmla="*/ 45 f74 1"/>
                <a:gd name="f94" fmla="*/ 42 f74 1"/>
                <a:gd name="f95" fmla="*/ 79 f75 1"/>
                <a:gd name="f96" fmla="*/ 43 f74 1"/>
                <a:gd name="f97" fmla="*/ 67 f75 1"/>
                <a:gd name="f98" fmla="*/ 33 f74 1"/>
                <a:gd name="f99" fmla="*/ 58 f75 1"/>
                <a:gd name="f100" fmla="*/ 19 f75 1"/>
                <a:gd name="f101" fmla="*/ 18 f74 1"/>
                <a:gd name="f102" fmla="*/ 0 f75 1"/>
                <a:gd name="f103" fmla="*/ 15 f74 1"/>
                <a:gd name="f104" fmla="*/ 16 f75 1"/>
                <a:gd name="f105" fmla="*/ 2 f74 1"/>
                <a:gd name="f106" fmla="+- f76 0 f1"/>
                <a:gd name="f107" fmla="*/ f79 1 98"/>
                <a:gd name="f108" fmla="*/ f80 1 55"/>
                <a:gd name="f109" fmla="*/ f81 1 98"/>
                <a:gd name="f110" fmla="*/ f82 1 55"/>
                <a:gd name="f111" fmla="*/ f83 1 98"/>
                <a:gd name="f112" fmla="*/ f84 1 55"/>
                <a:gd name="f113" fmla="*/ f85 1 98"/>
                <a:gd name="f114" fmla="*/ f86 1 55"/>
                <a:gd name="f115" fmla="*/ f87 1 98"/>
                <a:gd name="f116" fmla="*/ f88 1 55"/>
                <a:gd name="f117" fmla="*/ f89 1 98"/>
                <a:gd name="f118" fmla="*/ f90 1 55"/>
                <a:gd name="f119" fmla="*/ f91 1 55"/>
                <a:gd name="f120" fmla="*/ f92 1 98"/>
                <a:gd name="f121" fmla="*/ f93 1 55"/>
                <a:gd name="f122" fmla="*/ f94 1 55"/>
                <a:gd name="f123" fmla="*/ f95 1 98"/>
                <a:gd name="f124" fmla="*/ f96 1 55"/>
                <a:gd name="f125" fmla="*/ f97 1 98"/>
                <a:gd name="f126" fmla="*/ f98 1 55"/>
                <a:gd name="f127" fmla="*/ f99 1 98"/>
                <a:gd name="f128" fmla="*/ f100 1 98"/>
                <a:gd name="f129" fmla="*/ f101 1 55"/>
                <a:gd name="f130" fmla="*/ f102 1 98"/>
                <a:gd name="f131" fmla="*/ f103 1 55"/>
                <a:gd name="f132" fmla="*/ f104 1 98"/>
                <a:gd name="f133" fmla="*/ f105 1 55"/>
                <a:gd name="f134" fmla="*/ 0 1 f77"/>
                <a:gd name="f135" fmla="*/ f71 1 f77"/>
                <a:gd name="f136" fmla="*/ 0 1 f78"/>
                <a:gd name="f137" fmla="*/ f72 1 f78"/>
                <a:gd name="f138" fmla="*/ f107 1 f77"/>
                <a:gd name="f139" fmla="*/ f108 1 f78"/>
                <a:gd name="f140" fmla="*/ f109 1 f77"/>
                <a:gd name="f141" fmla="*/ f110 1 f78"/>
                <a:gd name="f142" fmla="*/ f111 1 f77"/>
                <a:gd name="f143" fmla="*/ f112 1 f78"/>
                <a:gd name="f144" fmla="*/ f113 1 f77"/>
                <a:gd name="f145" fmla="*/ f114 1 f78"/>
                <a:gd name="f146" fmla="*/ f115 1 f77"/>
                <a:gd name="f147" fmla="*/ f116 1 f78"/>
                <a:gd name="f148" fmla="*/ f117 1 f77"/>
                <a:gd name="f149" fmla="*/ f118 1 f78"/>
                <a:gd name="f150" fmla="*/ f119 1 f78"/>
                <a:gd name="f151" fmla="*/ f120 1 f77"/>
                <a:gd name="f152" fmla="*/ f121 1 f78"/>
                <a:gd name="f153" fmla="*/ f122 1 f78"/>
                <a:gd name="f154" fmla="*/ f123 1 f77"/>
                <a:gd name="f155" fmla="*/ f124 1 f78"/>
                <a:gd name="f156" fmla="*/ f125 1 f77"/>
                <a:gd name="f157" fmla="*/ f126 1 f78"/>
                <a:gd name="f158" fmla="*/ f127 1 f77"/>
                <a:gd name="f159" fmla="*/ f128 1 f77"/>
                <a:gd name="f160" fmla="*/ f129 1 f78"/>
                <a:gd name="f161" fmla="*/ f130 1 f77"/>
                <a:gd name="f162" fmla="*/ f131 1 f78"/>
                <a:gd name="f163" fmla="*/ f132 1 f77"/>
                <a:gd name="f164" fmla="*/ f133 1 f78"/>
                <a:gd name="f165" fmla="*/ f134 f68 1"/>
                <a:gd name="f166" fmla="*/ f135 f68 1"/>
                <a:gd name="f167" fmla="*/ f137 f69 1"/>
                <a:gd name="f168" fmla="*/ f136 f69 1"/>
                <a:gd name="f169" fmla="*/ f138 f68 1"/>
                <a:gd name="f170" fmla="*/ f139 f69 1"/>
                <a:gd name="f171" fmla="*/ f140 f68 1"/>
                <a:gd name="f172" fmla="*/ f141 f69 1"/>
                <a:gd name="f173" fmla="*/ f142 f68 1"/>
                <a:gd name="f174" fmla="*/ f143 f69 1"/>
                <a:gd name="f175" fmla="*/ f144 f68 1"/>
                <a:gd name="f176" fmla="*/ f145 f69 1"/>
                <a:gd name="f177" fmla="*/ f146 f68 1"/>
                <a:gd name="f178" fmla="*/ f147 f69 1"/>
                <a:gd name="f179" fmla="*/ f148 f68 1"/>
                <a:gd name="f180" fmla="*/ f149 f69 1"/>
                <a:gd name="f181" fmla="*/ f150 f69 1"/>
                <a:gd name="f182" fmla="*/ f151 f68 1"/>
                <a:gd name="f183" fmla="*/ f152 f69 1"/>
                <a:gd name="f184" fmla="*/ f153 f69 1"/>
                <a:gd name="f185" fmla="*/ f154 f68 1"/>
                <a:gd name="f186" fmla="*/ f155 f69 1"/>
                <a:gd name="f187" fmla="*/ f156 f68 1"/>
                <a:gd name="f188" fmla="*/ f157 f69 1"/>
                <a:gd name="f189" fmla="*/ f158 f68 1"/>
                <a:gd name="f190" fmla="*/ f159 f68 1"/>
                <a:gd name="f191" fmla="*/ f160 f69 1"/>
                <a:gd name="f192" fmla="*/ f161 f68 1"/>
                <a:gd name="f193" fmla="*/ f162 f69 1"/>
                <a:gd name="f194" fmla="*/ f163 f68 1"/>
                <a:gd name="f195" fmla="*/ f164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69" y="f170"/>
                </a:cxn>
                <a:cxn ang="f106">
                  <a:pos x="f171" y="f172"/>
                </a:cxn>
                <a:cxn ang="f106">
                  <a:pos x="f173" y="f174"/>
                </a:cxn>
                <a:cxn ang="f106">
                  <a:pos x="f175" y="f176"/>
                </a:cxn>
                <a:cxn ang="f106">
                  <a:pos x="f177" y="f178"/>
                </a:cxn>
                <a:cxn ang="f106">
                  <a:pos x="f179" y="f180"/>
                </a:cxn>
                <a:cxn ang="f106">
                  <a:pos x="f179" y="f181"/>
                </a:cxn>
                <a:cxn ang="f106">
                  <a:pos x="f182" y="f183"/>
                </a:cxn>
                <a:cxn ang="f106">
                  <a:pos x="f177" y="f184"/>
                </a:cxn>
                <a:cxn ang="f106">
                  <a:pos x="f185" y="f186"/>
                </a:cxn>
                <a:cxn ang="f106">
                  <a:pos x="f187" y="f188"/>
                </a:cxn>
                <a:cxn ang="f106">
                  <a:pos x="f189" y="f178"/>
                </a:cxn>
                <a:cxn ang="f106">
                  <a:pos x="f190" y="f191"/>
                </a:cxn>
                <a:cxn ang="f106">
                  <a:pos x="f192" y="f193"/>
                </a:cxn>
                <a:cxn ang="f106">
                  <a:pos x="f194" y="f195"/>
                </a:cxn>
                <a:cxn ang="f106">
                  <a:pos x="f169" y="f170"/>
                </a:cxn>
              </a:cxnLst>
              <a:rect l="f165" t="f168" r="f166" b="f167"/>
              <a:pathLst>
                <a:path w="98" h="5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9"/>
                  </a:cubicBezTo>
                  <a:cubicBezTo>
                    <a:pt x="f31" y="f32"/>
                    <a:pt x="f33" y="f11"/>
                    <a:pt x="f6" y="f34"/>
                  </a:cubicBezTo>
                  <a:cubicBezTo>
                    <a:pt x="f35" y="f36"/>
                    <a:pt x="f6" y="f37"/>
                    <a:pt x="f6" y="f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30" y="f44"/>
                    <a:pt x="f3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52"/>
                    <a:pt x="f53" y="f54"/>
                    <a:pt x="f55" y="f32"/>
                  </a:cubicBezTo>
                  <a:cubicBezTo>
                    <a:pt x="f56" y="f9"/>
                    <a:pt x="f57" y="f9"/>
                    <a:pt x="f22" y="f9"/>
                  </a:cubicBezTo>
                  <a:cubicBezTo>
                    <a:pt x="f44" y="f58"/>
                    <a:pt x="f32" y="f8"/>
                    <a:pt x="f59" y="f60"/>
                  </a:cubicBezTo>
                  <a:cubicBezTo>
                    <a:pt x="f20" y="f60"/>
                    <a:pt x="f61" y="f25"/>
                    <a:pt x="f5" y="f62"/>
                  </a:cubicBezTo>
                  <a:cubicBezTo>
                    <a:pt x="f61" y="f63"/>
                    <a:pt x="f14" y="f64"/>
                    <a:pt x="f16" y="f65"/>
                  </a:cubicBezTo>
                  <a:cubicBezTo>
                    <a:pt x="f60" y="f66"/>
                    <a:pt x="f59" y="f66"/>
                    <a:pt x="f8" y="f5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F5906995-6CE8-3B33-2AA0-177D2451104A}"/>
                </a:ext>
              </a:extLst>
            </p:cNvPr>
            <p:cNvSpPr/>
            <p:nvPr/>
          </p:nvSpPr>
          <p:spPr>
            <a:xfrm>
              <a:off x="3871917" y="4437061"/>
              <a:ext cx="357182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46"/>
                <a:gd name="f8" fmla="val 28"/>
                <a:gd name="f9" fmla="val 36"/>
                <a:gd name="f10" fmla="val 3"/>
                <a:gd name="f11" fmla="val 45"/>
                <a:gd name="f12" fmla="val 4"/>
                <a:gd name="f13" fmla="val 53"/>
                <a:gd name="f14" fmla="val 8"/>
                <a:gd name="f15" fmla="val 10"/>
                <a:gd name="f16" fmla="val 52"/>
                <a:gd name="f17" fmla="val 51"/>
                <a:gd name="f18" fmla="val 11"/>
                <a:gd name="f19" fmla="val 47"/>
                <a:gd name="f20" fmla="val 15"/>
                <a:gd name="f21" fmla="val 49"/>
                <a:gd name="f22" fmla="val 18"/>
                <a:gd name="f23" fmla="val 20"/>
                <a:gd name="f24" fmla="val 55"/>
                <a:gd name="f25" fmla="val 23"/>
                <a:gd name="f26" fmla="val 57"/>
                <a:gd name="f27" fmla="val 59"/>
                <a:gd name="f28" fmla="val 17"/>
                <a:gd name="f29" fmla="val 62"/>
                <a:gd name="f30" fmla="val 14"/>
                <a:gd name="f31" fmla="val 60"/>
                <a:gd name="f32" fmla="val 73"/>
                <a:gd name="f33" fmla="val 6"/>
                <a:gd name="f34" fmla="val 84"/>
                <a:gd name="f35" fmla="val 13"/>
                <a:gd name="f36" fmla="val 91"/>
                <a:gd name="f37" fmla="val 87"/>
                <a:gd name="f38" fmla="val 26"/>
                <a:gd name="f39" fmla="val 80"/>
                <a:gd name="f40" fmla="val 77"/>
                <a:gd name="f41" fmla="val 21"/>
                <a:gd name="f42" fmla="val 76"/>
                <a:gd name="f43" fmla="val 75"/>
                <a:gd name="f44" fmla="val 29"/>
                <a:gd name="f45" fmla="val 33"/>
                <a:gd name="f46" fmla="val 69"/>
                <a:gd name="f47" fmla="val 38"/>
                <a:gd name="f48" fmla="val 64"/>
                <a:gd name="f49" fmla="val 41"/>
                <a:gd name="f50" fmla="val 58"/>
                <a:gd name="f51" fmla="val 44"/>
                <a:gd name="f52" fmla="val 56"/>
                <a:gd name="f53" fmla="val 43"/>
                <a:gd name="f54" fmla="val 40"/>
                <a:gd name="f55" fmla="val 61"/>
                <a:gd name="f56" fmla="val 39"/>
                <a:gd name="f57" fmla="val 65"/>
                <a:gd name="f58" fmla="val 32"/>
                <a:gd name="f59" fmla="val 27"/>
                <a:gd name="f60" fmla="val 22"/>
                <a:gd name="f61" fmla="val 5"/>
                <a:gd name="f62" fmla="val 1"/>
                <a:gd name="f63" fmla="val 12"/>
                <a:gd name="f64" fmla="val 16"/>
                <a:gd name="f65" fmla="val 25"/>
                <a:gd name="f66" fmla="+- 0 0 -90"/>
                <a:gd name="f67" fmla="*/ f3 1 95"/>
                <a:gd name="f68" fmla="*/ f4 1 46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95"/>
                <a:gd name="f77" fmla="*/ f73 1 46"/>
                <a:gd name="f78" fmla="*/ 28 f74 1"/>
                <a:gd name="f79" fmla="*/ 0 f73 1"/>
                <a:gd name="f80" fmla="*/ 53 f74 1"/>
                <a:gd name="f81" fmla="*/ 8 f73 1"/>
                <a:gd name="f82" fmla="*/ 51 f74 1"/>
                <a:gd name="f83" fmla="*/ 11 f73 1"/>
                <a:gd name="f84" fmla="*/ 52 f74 1"/>
                <a:gd name="f85" fmla="*/ 20 f73 1"/>
                <a:gd name="f86" fmla="*/ 59 f74 1"/>
                <a:gd name="f87" fmla="*/ 17 f73 1"/>
                <a:gd name="f88" fmla="*/ 60 f74 1"/>
                <a:gd name="f89" fmla="*/ 95 f74 1"/>
                <a:gd name="f90" fmla="*/ 18 f73 1"/>
                <a:gd name="f91" fmla="*/ 80 f74 1"/>
                <a:gd name="f92" fmla="*/ 23 f73 1"/>
                <a:gd name="f93" fmla="*/ 75 f74 1"/>
                <a:gd name="f94" fmla="*/ 26 f73 1"/>
                <a:gd name="f95" fmla="*/ 36 f73 1"/>
                <a:gd name="f96" fmla="*/ 46 f73 1"/>
                <a:gd name="f97" fmla="*/ 57 f74 1"/>
                <a:gd name="f98" fmla="*/ 40 f73 1"/>
                <a:gd name="f99" fmla="*/ 65 f74 1"/>
                <a:gd name="f100" fmla="*/ 32 f73 1"/>
                <a:gd name="f101" fmla="*/ 56 f74 1"/>
                <a:gd name="f102" fmla="*/ 5 f74 1"/>
                <a:gd name="f103" fmla="*/ 0 f74 1"/>
                <a:gd name="f104" fmla="*/ 15 f73 1"/>
                <a:gd name="f105" fmla="*/ 12 f74 1"/>
                <a:gd name="f106" fmla="*/ 13 f73 1"/>
                <a:gd name="f107" fmla="*/ 16 f74 1"/>
                <a:gd name="f108" fmla="*/ 10 f73 1"/>
                <a:gd name="f109" fmla="*/ 23 f74 1"/>
                <a:gd name="f110" fmla="*/ 1 f73 1"/>
                <a:gd name="f111" fmla="+- f75 0 f1"/>
                <a:gd name="f112" fmla="*/ f78 1 95"/>
                <a:gd name="f113" fmla="*/ f79 1 46"/>
                <a:gd name="f114" fmla="*/ f80 1 95"/>
                <a:gd name="f115" fmla="*/ f81 1 46"/>
                <a:gd name="f116" fmla="*/ f82 1 95"/>
                <a:gd name="f117" fmla="*/ f83 1 46"/>
                <a:gd name="f118" fmla="*/ f84 1 95"/>
                <a:gd name="f119" fmla="*/ f85 1 46"/>
                <a:gd name="f120" fmla="*/ f86 1 95"/>
                <a:gd name="f121" fmla="*/ f87 1 46"/>
                <a:gd name="f122" fmla="*/ f88 1 95"/>
                <a:gd name="f123" fmla="*/ f89 1 95"/>
                <a:gd name="f124" fmla="*/ f90 1 46"/>
                <a:gd name="f125" fmla="*/ f91 1 95"/>
                <a:gd name="f126" fmla="*/ f92 1 46"/>
                <a:gd name="f127" fmla="*/ f93 1 95"/>
                <a:gd name="f128" fmla="*/ f94 1 46"/>
                <a:gd name="f129" fmla="*/ f95 1 46"/>
                <a:gd name="f130" fmla="*/ f96 1 46"/>
                <a:gd name="f131" fmla="*/ f97 1 95"/>
                <a:gd name="f132" fmla="*/ f98 1 46"/>
                <a:gd name="f133" fmla="*/ f99 1 95"/>
                <a:gd name="f134" fmla="*/ f100 1 46"/>
                <a:gd name="f135" fmla="*/ f101 1 95"/>
                <a:gd name="f136" fmla="*/ f102 1 95"/>
                <a:gd name="f137" fmla="*/ f103 1 95"/>
                <a:gd name="f138" fmla="*/ f104 1 46"/>
                <a:gd name="f139" fmla="*/ f105 1 95"/>
                <a:gd name="f140" fmla="*/ f106 1 46"/>
                <a:gd name="f141" fmla="*/ f107 1 95"/>
                <a:gd name="f142" fmla="*/ f108 1 46"/>
                <a:gd name="f143" fmla="*/ f109 1 95"/>
                <a:gd name="f144" fmla="*/ f110 1 46"/>
                <a:gd name="f145" fmla="*/ 0 1 f76"/>
                <a:gd name="f146" fmla="*/ f70 1 f76"/>
                <a:gd name="f147" fmla="*/ 0 1 f77"/>
                <a:gd name="f148" fmla="*/ f71 1 f77"/>
                <a:gd name="f149" fmla="*/ f112 1 f76"/>
                <a:gd name="f150" fmla="*/ f113 1 f77"/>
                <a:gd name="f151" fmla="*/ f114 1 f76"/>
                <a:gd name="f152" fmla="*/ f115 1 f77"/>
                <a:gd name="f153" fmla="*/ f116 1 f76"/>
                <a:gd name="f154" fmla="*/ f117 1 f77"/>
                <a:gd name="f155" fmla="*/ f118 1 f76"/>
                <a:gd name="f156" fmla="*/ f119 1 f77"/>
                <a:gd name="f157" fmla="*/ f120 1 f76"/>
                <a:gd name="f158" fmla="*/ f121 1 f77"/>
                <a:gd name="f159" fmla="*/ f122 1 f76"/>
                <a:gd name="f160" fmla="*/ f123 1 f76"/>
                <a:gd name="f161" fmla="*/ f124 1 f77"/>
                <a:gd name="f162" fmla="*/ f125 1 f76"/>
                <a:gd name="f163" fmla="*/ f126 1 f77"/>
                <a:gd name="f164" fmla="*/ f127 1 f76"/>
                <a:gd name="f165" fmla="*/ f128 1 f77"/>
                <a:gd name="f166" fmla="*/ f129 1 f77"/>
                <a:gd name="f167" fmla="*/ f130 1 f77"/>
                <a:gd name="f168" fmla="*/ f131 1 f76"/>
                <a:gd name="f169" fmla="*/ f132 1 f77"/>
                <a:gd name="f170" fmla="*/ f133 1 f76"/>
                <a:gd name="f171" fmla="*/ f134 1 f77"/>
                <a:gd name="f172" fmla="*/ f135 1 f76"/>
                <a:gd name="f173" fmla="*/ f136 1 f76"/>
                <a:gd name="f174" fmla="*/ f137 1 f76"/>
                <a:gd name="f175" fmla="*/ f138 1 f77"/>
                <a:gd name="f176" fmla="*/ f139 1 f76"/>
                <a:gd name="f177" fmla="*/ f140 1 f77"/>
                <a:gd name="f178" fmla="*/ f141 1 f76"/>
                <a:gd name="f179" fmla="*/ f142 1 f77"/>
                <a:gd name="f180" fmla="*/ f143 1 f76"/>
                <a:gd name="f181" fmla="*/ f144 1 f77"/>
                <a:gd name="f182" fmla="*/ f145 f67 1"/>
                <a:gd name="f183" fmla="*/ f146 f67 1"/>
                <a:gd name="f184" fmla="*/ f148 f68 1"/>
                <a:gd name="f185" fmla="*/ f147 f68 1"/>
                <a:gd name="f186" fmla="*/ f149 f67 1"/>
                <a:gd name="f187" fmla="*/ f150 f68 1"/>
                <a:gd name="f188" fmla="*/ f151 f67 1"/>
                <a:gd name="f189" fmla="*/ f152 f68 1"/>
                <a:gd name="f190" fmla="*/ f153 f67 1"/>
                <a:gd name="f191" fmla="*/ f154 f68 1"/>
                <a:gd name="f192" fmla="*/ f155 f67 1"/>
                <a:gd name="f193" fmla="*/ f156 f68 1"/>
                <a:gd name="f194" fmla="*/ f157 f67 1"/>
                <a:gd name="f195" fmla="*/ f158 f68 1"/>
                <a:gd name="f196" fmla="*/ f159 f67 1"/>
                <a:gd name="f197" fmla="*/ f160 f67 1"/>
                <a:gd name="f198" fmla="*/ f161 f68 1"/>
                <a:gd name="f199" fmla="*/ f162 f67 1"/>
                <a:gd name="f200" fmla="*/ f163 f68 1"/>
                <a:gd name="f201" fmla="*/ f164 f67 1"/>
                <a:gd name="f202" fmla="*/ f165 f68 1"/>
                <a:gd name="f203" fmla="*/ f166 f68 1"/>
                <a:gd name="f204" fmla="*/ f167 f68 1"/>
                <a:gd name="f205" fmla="*/ f168 f67 1"/>
                <a:gd name="f206" fmla="*/ f169 f68 1"/>
                <a:gd name="f207" fmla="*/ f170 f67 1"/>
                <a:gd name="f208" fmla="*/ f171 f68 1"/>
                <a:gd name="f209" fmla="*/ f172 f67 1"/>
                <a:gd name="f210" fmla="*/ f173 f67 1"/>
                <a:gd name="f211" fmla="*/ f174 f67 1"/>
                <a:gd name="f212" fmla="*/ f175 f68 1"/>
                <a:gd name="f213" fmla="*/ f176 f67 1"/>
                <a:gd name="f214" fmla="*/ f177 f68 1"/>
                <a:gd name="f215" fmla="*/ f178 f67 1"/>
                <a:gd name="f216" fmla="*/ f179 f68 1"/>
                <a:gd name="f217" fmla="*/ f180 f67 1"/>
                <a:gd name="f218" fmla="*/ f181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92" y="f193"/>
                </a:cxn>
                <a:cxn ang="f111">
                  <a:pos x="f194" y="f195"/>
                </a:cxn>
                <a:cxn ang="f111">
                  <a:pos x="f196" y="f189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1" y="f203"/>
                </a:cxn>
                <a:cxn ang="f111">
                  <a:pos x="f196" y="f204"/>
                </a:cxn>
                <a:cxn ang="f111">
                  <a:pos x="f205" y="f206"/>
                </a:cxn>
                <a:cxn ang="f111">
                  <a:pos x="f207" y="f208"/>
                </a:cxn>
                <a:cxn ang="f111">
                  <a:pos x="f209" y="f202"/>
                </a:cxn>
                <a:cxn ang="f111">
                  <a:pos x="f210" y="f198"/>
                </a:cxn>
                <a:cxn ang="f111">
                  <a:pos x="f211" y="f212"/>
                </a:cxn>
                <a:cxn ang="f111">
                  <a:pos x="f213" y="f214"/>
                </a:cxn>
                <a:cxn ang="f111">
                  <a:pos x="f215" y="f216"/>
                </a:cxn>
                <a:cxn ang="f111">
                  <a:pos x="f217" y="f218"/>
                </a:cxn>
                <a:cxn ang="f111">
                  <a:pos x="f186" y="f187"/>
                </a:cxn>
              </a:cxnLst>
              <a:rect l="f182" t="f185" r="f183" b="f184"/>
              <a:pathLst>
                <a:path w="95" h="4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16" y="f23"/>
                  </a:cubicBezTo>
                  <a:cubicBezTo>
                    <a:pt x="f24" y="f25"/>
                    <a:pt x="f26" y="f23"/>
                    <a:pt x="f27" y="f28"/>
                  </a:cubicBezTo>
                  <a:cubicBezTo>
                    <a:pt x="f29" y="f30"/>
                    <a:pt x="f27" y="f18"/>
                    <a:pt x="f31" y="f14"/>
                  </a:cubicBezTo>
                  <a:cubicBezTo>
                    <a:pt x="f32" y="f33"/>
                    <a:pt x="f34" y="f35"/>
                    <a:pt x="f6" y="f22"/>
                  </a:cubicBezTo>
                  <a:cubicBezTo>
                    <a:pt x="f36" y="f25"/>
                    <a:pt x="f37" y="f38"/>
                    <a:pt x="f39" y="f25"/>
                  </a:cubicBezTo>
                  <a:cubicBezTo>
                    <a:pt x="f40" y="f41"/>
                    <a:pt x="f42" y="f25"/>
                    <a:pt x="f43" y="f38"/>
                  </a:cubicBezTo>
                  <a:cubicBezTo>
                    <a:pt x="f43" y="f44"/>
                    <a:pt x="f42" y="f45"/>
                    <a:pt x="f43" y="f9"/>
                  </a:cubicBezTo>
                  <a:cubicBezTo>
                    <a:pt x="f46" y="f47"/>
                    <a:pt x="f48" y="f49"/>
                    <a:pt x="f31" y="f7"/>
                  </a:cubicBezTo>
                  <a:cubicBezTo>
                    <a:pt x="f50" y="f51"/>
                    <a:pt x="f52" y="f53"/>
                    <a:pt x="f26" y="f54"/>
                  </a:cubicBezTo>
                  <a:cubicBezTo>
                    <a:pt x="f55" y="f56"/>
                    <a:pt x="f57" y="f9"/>
                    <a:pt x="f57" y="f58"/>
                  </a:cubicBezTo>
                  <a:cubicBezTo>
                    <a:pt x="f48" y="f8"/>
                    <a:pt x="f27" y="f59"/>
                    <a:pt x="f52" y="f38"/>
                  </a:cubicBezTo>
                  <a:cubicBezTo>
                    <a:pt x="f56" y="f25"/>
                    <a:pt x="f60" y="f28"/>
                    <a:pt x="f61" y="f22"/>
                  </a:cubicBezTo>
                  <a:cubicBezTo>
                    <a:pt x="f10" y="f22"/>
                    <a:pt x="f62" y="f28"/>
                    <a:pt x="f5" y="f20"/>
                  </a:cubicBezTo>
                  <a:cubicBezTo>
                    <a:pt x="f10" y="f63"/>
                    <a:pt x="f14" y="f35"/>
                    <a:pt x="f63" y="f35"/>
                  </a:cubicBezTo>
                  <a:cubicBezTo>
                    <a:pt x="f30" y="f35"/>
                    <a:pt x="f64" y="f30"/>
                    <a:pt x="f64" y="f15"/>
                  </a:cubicBezTo>
                  <a:cubicBezTo>
                    <a:pt x="f20" y="f10"/>
                    <a:pt x="f64" y="f62"/>
                    <a:pt x="f25" y="f62"/>
                  </a:cubicBezTo>
                  <a:cubicBezTo>
                    <a:pt x="f65" y="f62"/>
                    <a:pt x="f38" y="f62"/>
                    <a:pt x="f8" y="f5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0BB16523-D7FB-BCF0-2B54-AD6FB4FD0F6A}"/>
                </a:ext>
              </a:extLst>
            </p:cNvPr>
            <p:cNvSpPr/>
            <p:nvPr/>
          </p:nvSpPr>
          <p:spPr>
            <a:xfrm>
              <a:off x="3325809" y="4305296"/>
              <a:ext cx="530223" cy="1476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39"/>
                <a:gd name="f8" fmla="val 112"/>
                <a:gd name="f9" fmla="val 30"/>
                <a:gd name="f10" fmla="val 110"/>
                <a:gd name="f11" fmla="val 28"/>
                <a:gd name="f12" fmla="val 108"/>
                <a:gd name="f13" fmla="val 26"/>
                <a:gd name="f14" fmla="val 105"/>
                <a:gd name="f15" fmla="val 25"/>
                <a:gd name="f16" fmla="val 100"/>
                <a:gd name="f17" fmla="val 24"/>
                <a:gd name="f18" fmla="val 95"/>
                <a:gd name="f19" fmla="val 22"/>
                <a:gd name="f20" fmla="val 90"/>
                <a:gd name="f21" fmla="val 21"/>
                <a:gd name="f22" fmla="val 86"/>
                <a:gd name="f23" fmla="val 20"/>
                <a:gd name="f24" fmla="val 83"/>
                <a:gd name="f25" fmla="val 79"/>
                <a:gd name="f26" fmla="val 71"/>
                <a:gd name="f27" fmla="val 31"/>
                <a:gd name="f28" fmla="val 64"/>
                <a:gd name="f29" fmla="val 29"/>
                <a:gd name="f30" fmla="val 58"/>
                <a:gd name="f31" fmla="val 19"/>
                <a:gd name="f32" fmla="val 53"/>
                <a:gd name="f33" fmla="val 11"/>
                <a:gd name="f34" fmla="val 45"/>
                <a:gd name="f35" fmla="val 9"/>
                <a:gd name="f36" fmla="val 37"/>
                <a:gd name="f37" fmla="val 10"/>
                <a:gd name="f38" fmla="val 23"/>
                <a:gd name="f39" fmla="val 8"/>
                <a:gd name="f40" fmla="val 1"/>
                <a:gd name="f41" fmla="val 17"/>
                <a:gd name="f42" fmla="val 3"/>
                <a:gd name="f43" fmla="val 6"/>
                <a:gd name="f44" fmla="val 7"/>
                <a:gd name="f45" fmla="val 32"/>
                <a:gd name="f46" fmla="val 4"/>
                <a:gd name="f47" fmla="val 46"/>
                <a:gd name="f48" fmla="val 59"/>
                <a:gd name="f49" fmla="val 88"/>
                <a:gd name="f50" fmla="val 14"/>
                <a:gd name="f51" fmla="val 16"/>
                <a:gd name="f52" fmla="val 121"/>
                <a:gd name="f53" fmla="val 124"/>
                <a:gd name="f54" fmla="val 127"/>
                <a:gd name="f55" fmla="val 130"/>
                <a:gd name="f56" fmla="val 134"/>
                <a:gd name="f57" fmla="val 139"/>
                <a:gd name="f58" fmla="val 27"/>
                <a:gd name="f59" fmla="val 137"/>
                <a:gd name="f60" fmla="val 129"/>
                <a:gd name="f61" fmla="val 128"/>
                <a:gd name="f62" fmla="val 123"/>
                <a:gd name="f63" fmla="val 117"/>
                <a:gd name="f64" fmla="+- 0 0 -90"/>
                <a:gd name="f65" fmla="*/ f3 1 141"/>
                <a:gd name="f66" fmla="*/ f4 1 39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141"/>
                <a:gd name="f75" fmla="*/ f71 1 39"/>
                <a:gd name="f76" fmla="*/ 112 f72 1"/>
                <a:gd name="f77" fmla="*/ 30 f71 1"/>
                <a:gd name="f78" fmla="*/ 105 f72 1"/>
                <a:gd name="f79" fmla="*/ 25 f71 1"/>
                <a:gd name="f80" fmla="*/ 90 f72 1"/>
                <a:gd name="f81" fmla="*/ 21 f71 1"/>
                <a:gd name="f82" fmla="*/ 79 f72 1"/>
                <a:gd name="f83" fmla="*/ 24 f71 1"/>
                <a:gd name="f84" fmla="*/ 58 f72 1"/>
                <a:gd name="f85" fmla="*/ 19 f71 1"/>
                <a:gd name="f86" fmla="*/ 37 f72 1"/>
                <a:gd name="f87" fmla="*/ 10 f71 1"/>
                <a:gd name="f88" fmla="*/ 0 f72 1"/>
                <a:gd name="f89" fmla="*/ 0 f71 1"/>
                <a:gd name="f90" fmla="*/ 25 f72 1"/>
                <a:gd name="f91" fmla="*/ 6 f71 1"/>
                <a:gd name="f92" fmla="*/ 32 f72 1"/>
                <a:gd name="f93" fmla="*/ 4 f71 1"/>
                <a:gd name="f94" fmla="*/ 71 f72 1"/>
                <a:gd name="f95" fmla="*/ 121 f72 1"/>
                <a:gd name="f96" fmla="*/ 23 f71 1"/>
                <a:gd name="f97" fmla="*/ 130 f72 1"/>
                <a:gd name="f98" fmla="*/ 22 f71 1"/>
                <a:gd name="f99" fmla="*/ 141 f72 1"/>
                <a:gd name="f100" fmla="*/ 26 f71 1"/>
                <a:gd name="f101" fmla="*/ 28 f71 1"/>
                <a:gd name="f102" fmla="*/ 29 f71 1"/>
                <a:gd name="f103" fmla="*/ 128 f72 1"/>
                <a:gd name="f104" fmla="+- f73 0 f1"/>
                <a:gd name="f105" fmla="*/ f76 1 141"/>
                <a:gd name="f106" fmla="*/ f77 1 39"/>
                <a:gd name="f107" fmla="*/ f78 1 141"/>
                <a:gd name="f108" fmla="*/ f79 1 39"/>
                <a:gd name="f109" fmla="*/ f80 1 141"/>
                <a:gd name="f110" fmla="*/ f81 1 39"/>
                <a:gd name="f111" fmla="*/ f82 1 141"/>
                <a:gd name="f112" fmla="*/ f83 1 39"/>
                <a:gd name="f113" fmla="*/ f84 1 141"/>
                <a:gd name="f114" fmla="*/ f85 1 39"/>
                <a:gd name="f115" fmla="*/ f86 1 141"/>
                <a:gd name="f116" fmla="*/ f87 1 39"/>
                <a:gd name="f117" fmla="*/ f88 1 141"/>
                <a:gd name="f118" fmla="*/ f89 1 39"/>
                <a:gd name="f119" fmla="*/ f90 1 141"/>
                <a:gd name="f120" fmla="*/ f91 1 39"/>
                <a:gd name="f121" fmla="*/ f92 1 141"/>
                <a:gd name="f122" fmla="*/ f93 1 39"/>
                <a:gd name="f123" fmla="*/ f94 1 141"/>
                <a:gd name="f124" fmla="*/ f95 1 141"/>
                <a:gd name="f125" fmla="*/ f96 1 39"/>
                <a:gd name="f126" fmla="*/ f97 1 141"/>
                <a:gd name="f127" fmla="*/ f98 1 39"/>
                <a:gd name="f128" fmla="*/ f99 1 141"/>
                <a:gd name="f129" fmla="*/ f100 1 39"/>
                <a:gd name="f130" fmla="*/ f101 1 39"/>
                <a:gd name="f131" fmla="*/ f102 1 39"/>
                <a:gd name="f132" fmla="*/ f103 1 141"/>
                <a:gd name="f133" fmla="*/ 0 1 f74"/>
                <a:gd name="f134" fmla="*/ f68 1 f74"/>
                <a:gd name="f135" fmla="*/ 0 1 f75"/>
                <a:gd name="f136" fmla="*/ f69 1 f75"/>
                <a:gd name="f137" fmla="*/ f105 1 f74"/>
                <a:gd name="f138" fmla="*/ f106 1 f75"/>
                <a:gd name="f139" fmla="*/ f107 1 f74"/>
                <a:gd name="f140" fmla="*/ f108 1 f75"/>
                <a:gd name="f141" fmla="*/ f109 1 f74"/>
                <a:gd name="f142" fmla="*/ f110 1 f75"/>
                <a:gd name="f143" fmla="*/ f111 1 f74"/>
                <a:gd name="f144" fmla="*/ f112 1 f75"/>
                <a:gd name="f145" fmla="*/ f113 1 f74"/>
                <a:gd name="f146" fmla="*/ f114 1 f75"/>
                <a:gd name="f147" fmla="*/ f115 1 f74"/>
                <a:gd name="f148" fmla="*/ f116 1 f75"/>
                <a:gd name="f149" fmla="*/ f117 1 f74"/>
                <a:gd name="f150" fmla="*/ f118 1 f75"/>
                <a:gd name="f151" fmla="*/ f119 1 f74"/>
                <a:gd name="f152" fmla="*/ f120 1 f75"/>
                <a:gd name="f153" fmla="*/ f121 1 f74"/>
                <a:gd name="f154" fmla="*/ f122 1 f75"/>
                <a:gd name="f155" fmla="*/ f123 1 f74"/>
                <a:gd name="f156" fmla="*/ f124 1 f74"/>
                <a:gd name="f157" fmla="*/ f125 1 f75"/>
                <a:gd name="f158" fmla="*/ f126 1 f74"/>
                <a:gd name="f159" fmla="*/ f127 1 f75"/>
                <a:gd name="f160" fmla="*/ f128 1 f74"/>
                <a:gd name="f161" fmla="*/ f129 1 f75"/>
                <a:gd name="f162" fmla="*/ f130 1 f75"/>
                <a:gd name="f163" fmla="*/ f131 1 f75"/>
                <a:gd name="f164" fmla="*/ f132 1 f74"/>
                <a:gd name="f165" fmla="*/ f133 f65 1"/>
                <a:gd name="f166" fmla="*/ f134 f65 1"/>
                <a:gd name="f167" fmla="*/ f136 f66 1"/>
                <a:gd name="f168" fmla="*/ f135 f66 1"/>
                <a:gd name="f169" fmla="*/ f137 f65 1"/>
                <a:gd name="f170" fmla="*/ f138 f66 1"/>
                <a:gd name="f171" fmla="*/ f139 f65 1"/>
                <a:gd name="f172" fmla="*/ f140 f66 1"/>
                <a:gd name="f173" fmla="*/ f141 f65 1"/>
                <a:gd name="f174" fmla="*/ f142 f66 1"/>
                <a:gd name="f175" fmla="*/ f143 f65 1"/>
                <a:gd name="f176" fmla="*/ f144 f66 1"/>
                <a:gd name="f177" fmla="*/ f145 f65 1"/>
                <a:gd name="f178" fmla="*/ f146 f66 1"/>
                <a:gd name="f179" fmla="*/ f147 f65 1"/>
                <a:gd name="f180" fmla="*/ f148 f66 1"/>
                <a:gd name="f181" fmla="*/ f149 f65 1"/>
                <a:gd name="f182" fmla="*/ f150 f66 1"/>
                <a:gd name="f183" fmla="*/ f151 f65 1"/>
                <a:gd name="f184" fmla="*/ f152 f66 1"/>
                <a:gd name="f185" fmla="*/ f153 f65 1"/>
                <a:gd name="f186" fmla="*/ f154 f66 1"/>
                <a:gd name="f187" fmla="*/ f155 f65 1"/>
                <a:gd name="f188" fmla="*/ f156 f65 1"/>
                <a:gd name="f189" fmla="*/ f157 f66 1"/>
                <a:gd name="f190" fmla="*/ f158 f65 1"/>
                <a:gd name="f191" fmla="*/ f159 f66 1"/>
                <a:gd name="f192" fmla="*/ f160 f65 1"/>
                <a:gd name="f193" fmla="*/ f161 f66 1"/>
                <a:gd name="f194" fmla="*/ f162 f66 1"/>
                <a:gd name="f195" fmla="*/ f163 f66 1"/>
                <a:gd name="f196" fmla="*/ f164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4">
                  <a:pos x="f169" y="f170"/>
                </a:cxn>
                <a:cxn ang="f104">
                  <a:pos x="f171" y="f172"/>
                </a:cxn>
                <a:cxn ang="f104">
                  <a:pos x="f173" y="f174"/>
                </a:cxn>
                <a:cxn ang="f104">
                  <a:pos x="f175" y="f176"/>
                </a:cxn>
                <a:cxn ang="f104">
                  <a:pos x="f177" y="f178"/>
                </a:cxn>
                <a:cxn ang="f104">
                  <a:pos x="f179" y="f180"/>
                </a:cxn>
                <a:cxn ang="f104">
                  <a:pos x="f181" y="f182"/>
                </a:cxn>
                <a:cxn ang="f104">
                  <a:pos x="f183" y="f184"/>
                </a:cxn>
                <a:cxn ang="f104">
                  <a:pos x="f185" y="f186"/>
                </a:cxn>
                <a:cxn ang="f104">
                  <a:pos x="f187" y="f180"/>
                </a:cxn>
                <a:cxn ang="f104">
                  <a:pos x="f188" y="f189"/>
                </a:cxn>
                <a:cxn ang="f104">
                  <a:pos x="f190" y="f191"/>
                </a:cxn>
                <a:cxn ang="f104">
                  <a:pos x="f192" y="f193"/>
                </a:cxn>
                <a:cxn ang="f104">
                  <a:pos x="f192" y="f194"/>
                </a:cxn>
                <a:cxn ang="f104">
                  <a:pos x="f190" y="f195"/>
                </a:cxn>
                <a:cxn ang="f104">
                  <a:pos x="f196" y="f170"/>
                </a:cxn>
                <a:cxn ang="f104">
                  <a:pos x="f169" y="f170"/>
                </a:cxn>
              </a:cxnLst>
              <a:rect l="f165" t="f168" r="f166" b="f167"/>
              <a:pathLst>
                <a:path w="141" h="3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1"/>
                    <a:pt x="f25" y="f1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7"/>
                    <a:pt x="f33" y="f39"/>
                    <a:pt x="f5" y="f5"/>
                  </a:cubicBezTo>
                  <a:cubicBezTo>
                    <a:pt x="f35" y="f40"/>
                    <a:pt x="f41" y="f42"/>
                    <a:pt x="f15" y="f43"/>
                  </a:cubicBezTo>
                  <a:cubicBezTo>
                    <a:pt x="f11" y="f44"/>
                    <a:pt x="f27" y="f44"/>
                    <a:pt x="f45" y="f46"/>
                  </a:cubicBezTo>
                  <a:cubicBezTo>
                    <a:pt x="f47" y="f46"/>
                    <a:pt x="f48" y="f44"/>
                    <a:pt x="f26" y="f37"/>
                  </a:cubicBezTo>
                  <a:cubicBezTo>
                    <a:pt x="f49" y="f50"/>
                    <a:pt x="f14" y="f51"/>
                    <a:pt x="f52" y="f38"/>
                  </a:cubicBezTo>
                  <a:cubicBezTo>
                    <a:pt x="f53" y="f17"/>
                    <a:pt x="f54" y="f38"/>
                    <a:pt x="f55" y="f19"/>
                  </a:cubicBezTo>
                  <a:cubicBezTo>
                    <a:pt x="f56" y="f23"/>
                    <a:pt x="f57" y="f23"/>
                    <a:pt x="f6" y="f13"/>
                  </a:cubicBezTo>
                  <a:cubicBezTo>
                    <a:pt x="f6" y="f58"/>
                    <a:pt x="f6" y="f58"/>
                    <a:pt x="f6" y="f11"/>
                  </a:cubicBezTo>
                  <a:cubicBezTo>
                    <a:pt x="f59" y="f29"/>
                    <a:pt x="f56" y="f27"/>
                    <a:pt x="f55" y="f29"/>
                  </a:cubicBezTo>
                  <a:cubicBezTo>
                    <a:pt x="f60" y="f29"/>
                    <a:pt x="f61" y="f29"/>
                    <a:pt x="f61" y="f9"/>
                  </a:cubicBezTo>
                  <a:cubicBezTo>
                    <a:pt x="f62" y="f7"/>
                    <a:pt x="f63" y="f27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95F3529C-5B77-2920-3D9B-7CE7878116A2}"/>
                </a:ext>
              </a:extLst>
            </p:cNvPr>
            <p:cNvSpPr/>
            <p:nvPr/>
          </p:nvSpPr>
          <p:spPr>
            <a:xfrm>
              <a:off x="4643442" y="4760915"/>
              <a:ext cx="128582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57"/>
                <a:gd name="f8" fmla="val 19"/>
                <a:gd name="f9" fmla="val 7"/>
                <a:gd name="f10" fmla="val 23"/>
                <a:gd name="f11" fmla="val 12"/>
                <a:gd name="f12" fmla="val 28"/>
                <a:gd name="f13" fmla="val 18"/>
                <a:gd name="f14" fmla="val 32"/>
                <a:gd name="f15" fmla="val 24"/>
                <a:gd name="f16" fmla="val 26"/>
                <a:gd name="f17" fmla="val 33"/>
                <a:gd name="f18" fmla="val 29"/>
                <a:gd name="f19" fmla="val 31"/>
                <a:gd name="f20" fmla="val 30"/>
                <a:gd name="f21" fmla="val 40"/>
                <a:gd name="f22" fmla="val 47"/>
                <a:gd name="f23" fmla="val 56"/>
                <a:gd name="f24" fmla="val 22"/>
                <a:gd name="f25" fmla="val 58"/>
                <a:gd name="f26" fmla="val 21"/>
                <a:gd name="f27" fmla="val 55"/>
                <a:gd name="f28" fmla="val 16"/>
                <a:gd name="f29" fmla="val 50"/>
                <a:gd name="f30" fmla="val 44"/>
                <a:gd name="f31" fmla="val 38"/>
                <a:gd name="f32" fmla="val 15"/>
                <a:gd name="f33" fmla="val 8"/>
                <a:gd name="f34" fmla="val 11"/>
                <a:gd name="f35" fmla="val 6"/>
                <a:gd name="f36" fmla="val 2"/>
                <a:gd name="f37" fmla="val 4"/>
                <a:gd name="f38" fmla="val 3"/>
                <a:gd name="f39" fmla="val 1"/>
                <a:gd name="f40" fmla="val 5"/>
                <a:gd name="f41" fmla="val 10"/>
                <a:gd name="f42" fmla="+- 0 0 -90"/>
                <a:gd name="f43" fmla="*/ f3 1 34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4"/>
                <a:gd name="f53" fmla="*/ f49 1 57"/>
                <a:gd name="f54" fmla="*/ 19 f50 1"/>
                <a:gd name="f55" fmla="*/ 7 f49 1"/>
                <a:gd name="f56" fmla="*/ 32 f50 1"/>
                <a:gd name="f57" fmla="*/ 24 f49 1"/>
                <a:gd name="f58" fmla="*/ 31 f49 1"/>
                <a:gd name="f59" fmla="*/ 23 f50 1"/>
                <a:gd name="f60" fmla="*/ 56 f49 1"/>
                <a:gd name="f61" fmla="*/ 58 f49 1"/>
                <a:gd name="f62" fmla="*/ 18 f50 1"/>
                <a:gd name="f63" fmla="*/ 55 f49 1"/>
                <a:gd name="f64" fmla="*/ 16 f50 1"/>
                <a:gd name="f65" fmla="*/ 38 f49 1"/>
                <a:gd name="f66" fmla="*/ 7 f50 1"/>
                <a:gd name="f67" fmla="*/ 11 f49 1"/>
                <a:gd name="f68" fmla="*/ 0 f50 1"/>
                <a:gd name="f69" fmla="*/ 4 f49 1"/>
                <a:gd name="f70" fmla="*/ 5 f50 1"/>
                <a:gd name="f71" fmla="*/ 2 f49 1"/>
                <a:gd name="f72" fmla="+- f51 0 f1"/>
                <a:gd name="f73" fmla="*/ f54 1 34"/>
                <a:gd name="f74" fmla="*/ f55 1 58"/>
                <a:gd name="f75" fmla="*/ f56 1 34"/>
                <a:gd name="f76" fmla="*/ f57 1 58"/>
                <a:gd name="f77" fmla="*/ f58 1 58"/>
                <a:gd name="f78" fmla="*/ f59 1 34"/>
                <a:gd name="f79" fmla="*/ f60 1 58"/>
                <a:gd name="f80" fmla="*/ f61 1 58"/>
                <a:gd name="f81" fmla="*/ f62 1 34"/>
                <a:gd name="f82" fmla="*/ f63 1 58"/>
                <a:gd name="f83" fmla="*/ f64 1 34"/>
                <a:gd name="f84" fmla="*/ f65 1 58"/>
                <a:gd name="f85" fmla="*/ f66 1 34"/>
                <a:gd name="f86" fmla="*/ f67 1 58"/>
                <a:gd name="f87" fmla="*/ f68 1 34"/>
                <a:gd name="f88" fmla="*/ f69 1 58"/>
                <a:gd name="f89" fmla="*/ f70 1 34"/>
                <a:gd name="f90" fmla="*/ f71 1 58"/>
                <a:gd name="f91" fmla="*/ 0 1 f52"/>
                <a:gd name="f92" fmla="*/ f46 1 f52"/>
                <a:gd name="f93" fmla="*/ 0 1 f53"/>
                <a:gd name="f94" fmla="*/ f47 1 f53"/>
                <a:gd name="f95" fmla="*/ f73 1 f52"/>
                <a:gd name="f96" fmla="*/ f74 1 f53"/>
                <a:gd name="f97" fmla="*/ f75 1 f52"/>
                <a:gd name="f98" fmla="*/ f76 1 f53"/>
                <a:gd name="f99" fmla="*/ f77 1 f53"/>
                <a:gd name="f100" fmla="*/ f78 1 f52"/>
                <a:gd name="f101" fmla="*/ f79 1 f53"/>
                <a:gd name="f102" fmla="*/ f80 1 f53"/>
                <a:gd name="f103" fmla="*/ f81 1 f52"/>
                <a:gd name="f104" fmla="*/ f82 1 f53"/>
                <a:gd name="f105" fmla="*/ f83 1 f52"/>
                <a:gd name="f106" fmla="*/ f84 1 f53"/>
                <a:gd name="f107" fmla="*/ f85 1 f52"/>
                <a:gd name="f108" fmla="*/ f86 1 f53"/>
                <a:gd name="f109" fmla="*/ f87 1 f52"/>
                <a:gd name="f110" fmla="*/ f88 1 f53"/>
                <a:gd name="f111" fmla="*/ f89 1 f52"/>
                <a:gd name="f112" fmla="*/ f90 1 f53"/>
                <a:gd name="f113" fmla="*/ f91 f43 1"/>
                <a:gd name="f114" fmla="*/ f92 f43 1"/>
                <a:gd name="f115" fmla="*/ f94 f44 1"/>
                <a:gd name="f116" fmla="*/ f93 f44 1"/>
                <a:gd name="f117" fmla="*/ f95 f43 1"/>
                <a:gd name="f118" fmla="*/ f96 f44 1"/>
                <a:gd name="f119" fmla="*/ f97 f43 1"/>
                <a:gd name="f120" fmla="*/ f98 f44 1"/>
                <a:gd name="f121" fmla="*/ f99 f44 1"/>
                <a:gd name="f122" fmla="*/ f100 f43 1"/>
                <a:gd name="f123" fmla="*/ f101 f44 1"/>
                <a:gd name="f124" fmla="*/ f102 f44 1"/>
                <a:gd name="f125" fmla="*/ f103 f43 1"/>
                <a:gd name="f126" fmla="*/ f104 f44 1"/>
                <a:gd name="f127" fmla="*/ f105 f43 1"/>
                <a:gd name="f128" fmla="*/ f106 f44 1"/>
                <a:gd name="f129" fmla="*/ f107 f43 1"/>
                <a:gd name="f130" fmla="*/ f108 f44 1"/>
                <a:gd name="f131" fmla="*/ f109 f43 1"/>
                <a:gd name="f132" fmla="*/ f110 f44 1"/>
                <a:gd name="f133" fmla="*/ f111 f43 1"/>
                <a:gd name="f134" fmla="*/ f112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19" y="f121"/>
                </a:cxn>
                <a:cxn ang="f72">
                  <a:pos x="f122" y="f123"/>
                </a:cxn>
                <a:cxn ang="f72">
                  <a:pos x="f117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30"/>
                </a:cxn>
                <a:cxn ang="f72">
                  <a:pos x="f131" y="f132"/>
                </a:cxn>
                <a:cxn ang="f72">
                  <a:pos x="f133" y="f134"/>
                </a:cxn>
                <a:cxn ang="f72">
                  <a:pos x="f117" y="f118"/>
                </a:cxn>
              </a:cxnLst>
              <a:rect l="f113" t="f116" r="f114" b="f115"/>
              <a:pathLst>
                <a:path w="34" h="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17" y="f18"/>
                    <a:pt x="f14" y="f19"/>
                  </a:cubicBezTo>
                  <a:cubicBezTo>
                    <a:pt x="f20" y="f21"/>
                    <a:pt x="f15" y="f22"/>
                    <a:pt x="f10" y="f23"/>
                  </a:cubicBezTo>
                  <a:cubicBezTo>
                    <a:pt x="f24" y="f25"/>
                    <a:pt x="f26" y="f25"/>
                    <a:pt x="f8" y="f25"/>
                  </a:cubicBezTo>
                  <a:cubicBezTo>
                    <a:pt x="f13" y="f25"/>
                    <a:pt x="f13" y="f7"/>
                    <a:pt x="f13" y="f27"/>
                  </a:cubicBezTo>
                  <a:cubicBezTo>
                    <a:pt x="f28" y="f29"/>
                    <a:pt x="f28" y="f30"/>
                    <a:pt x="f28" y="f31"/>
                  </a:cubicBezTo>
                  <a:cubicBezTo>
                    <a:pt x="f32" y="f12"/>
                    <a:pt x="f33" y="f26"/>
                    <a:pt x="f9" y="f34"/>
                  </a:cubicBezTo>
                  <a:cubicBezTo>
                    <a:pt x="f35" y="f9"/>
                    <a:pt x="f36" y="f35"/>
                    <a:pt x="f5" y="f37"/>
                  </a:cubicBezTo>
                  <a:cubicBezTo>
                    <a:pt x="f5" y="f5"/>
                    <a:pt x="f38" y="f39"/>
                    <a:pt x="f40" y="f36"/>
                  </a:cubicBezTo>
                  <a:cubicBezTo>
                    <a:pt x="f41" y="f38"/>
                    <a:pt x="f32" y="f37"/>
                    <a:pt x="f8" y="f9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2DD3CFA9-1D7F-FC62-6DDA-5D37EABAC4F4}"/>
                </a:ext>
              </a:extLst>
            </p:cNvPr>
            <p:cNvSpPr/>
            <p:nvPr/>
          </p:nvSpPr>
          <p:spPr>
            <a:xfrm>
              <a:off x="3679829" y="4403722"/>
              <a:ext cx="18097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31"/>
                <a:gd name="f8" fmla="val 18"/>
                <a:gd name="f9" fmla="val 4"/>
                <a:gd name="f10" fmla="val 20"/>
                <a:gd name="f11" fmla="val 5"/>
                <a:gd name="f12" fmla="val 22"/>
                <a:gd name="f13" fmla="val 24"/>
                <a:gd name="f14" fmla="val 28"/>
                <a:gd name="f15" fmla="val 6"/>
                <a:gd name="f16" fmla="val 32"/>
                <a:gd name="f17" fmla="val 10"/>
                <a:gd name="f18" fmla="val 2"/>
                <a:gd name="f19" fmla="val 1"/>
                <a:gd name="f20" fmla="val 34"/>
                <a:gd name="f21" fmla="val 38"/>
                <a:gd name="f22" fmla="val 43"/>
                <a:gd name="f23" fmla="val 47"/>
                <a:gd name="f24" fmla="val 3"/>
                <a:gd name="f25" fmla="val 7"/>
                <a:gd name="f26" fmla="val 46"/>
                <a:gd name="f27" fmla="val 9"/>
                <a:gd name="f28" fmla="val 41"/>
                <a:gd name="f29" fmla="val 11"/>
                <a:gd name="f30" fmla="val 15"/>
                <a:gd name="f31" fmla="val 39"/>
                <a:gd name="f32" fmla="val 19"/>
                <a:gd name="f33" fmla="val 21"/>
                <a:gd name="f34" fmla="val 44"/>
                <a:gd name="f35" fmla="val 45"/>
                <a:gd name="f36" fmla="val 23"/>
                <a:gd name="f37" fmla="val 25"/>
                <a:gd name="f38" fmla="val 27"/>
                <a:gd name="f39" fmla="val 30"/>
                <a:gd name="f40" fmla="val 42"/>
                <a:gd name="f41" fmla="val 26"/>
                <a:gd name="f42" fmla="val 33"/>
                <a:gd name="f43" fmla="val 29"/>
                <a:gd name="f44" fmla="val 17"/>
                <a:gd name="f45" fmla="val 16"/>
                <a:gd name="f46" fmla="val 14"/>
                <a:gd name="f47" fmla="val 13"/>
                <a:gd name="f48" fmla="val 8"/>
                <a:gd name="f49" fmla="val 12"/>
                <a:gd name="f50" fmla="+- 0 0 -90"/>
                <a:gd name="f51" fmla="*/ f3 1 48"/>
                <a:gd name="f52" fmla="*/ f4 1 31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48"/>
                <a:gd name="f61" fmla="*/ f57 1 31"/>
                <a:gd name="f62" fmla="*/ 18 f58 1"/>
                <a:gd name="f63" fmla="*/ 4 f57 1"/>
                <a:gd name="f64" fmla="*/ 24 f58 1"/>
                <a:gd name="f65" fmla="*/ 5 f57 1"/>
                <a:gd name="f66" fmla="*/ 32 f58 1"/>
                <a:gd name="f67" fmla="*/ 2 f57 1"/>
                <a:gd name="f68" fmla="*/ 34 f58 1"/>
                <a:gd name="f69" fmla="*/ 0 f57 1"/>
                <a:gd name="f70" fmla="*/ 47 f58 1"/>
                <a:gd name="f71" fmla="*/ 48 f58 1"/>
                <a:gd name="f72" fmla="*/ 43 f58 1"/>
                <a:gd name="f73" fmla="*/ 10 f57 1"/>
                <a:gd name="f74" fmla="*/ 38 f58 1"/>
                <a:gd name="f75" fmla="*/ 15 f57 1"/>
                <a:gd name="f76" fmla="*/ 44 f58 1"/>
                <a:gd name="f77" fmla="*/ 22 f57 1"/>
                <a:gd name="f78" fmla="*/ 23 f57 1"/>
                <a:gd name="f79" fmla="*/ 30 f57 1"/>
                <a:gd name="f80" fmla="*/ 33 f58 1"/>
                <a:gd name="f81" fmla="*/ 29 f57 1"/>
                <a:gd name="f82" fmla="*/ 31 f57 1"/>
                <a:gd name="f83" fmla="*/ 23 f58 1"/>
                <a:gd name="f84" fmla="*/ 22 f58 1"/>
                <a:gd name="f85" fmla="*/ 26 f57 1"/>
                <a:gd name="f86" fmla="*/ 21 f58 1"/>
                <a:gd name="f87" fmla="*/ 21 f57 1"/>
                <a:gd name="f88" fmla="*/ 16 f58 1"/>
                <a:gd name="f89" fmla="*/ 13 f58 1"/>
                <a:gd name="f90" fmla="*/ 20 f57 1"/>
                <a:gd name="f91" fmla="*/ 14 f58 1"/>
                <a:gd name="f92" fmla="*/ 19 f57 1"/>
                <a:gd name="f93" fmla="*/ 5 f58 1"/>
                <a:gd name="f94" fmla="*/ 17 f57 1"/>
                <a:gd name="f95" fmla="*/ 1 f58 1"/>
                <a:gd name="f96" fmla="*/ 14 f57 1"/>
                <a:gd name="f97" fmla="*/ 7 f58 1"/>
                <a:gd name="f98" fmla="+- f59 0 f1"/>
                <a:gd name="f99" fmla="*/ f62 1 48"/>
                <a:gd name="f100" fmla="*/ f63 1 31"/>
                <a:gd name="f101" fmla="*/ f64 1 48"/>
                <a:gd name="f102" fmla="*/ f65 1 31"/>
                <a:gd name="f103" fmla="*/ f66 1 48"/>
                <a:gd name="f104" fmla="*/ f67 1 31"/>
                <a:gd name="f105" fmla="*/ f68 1 48"/>
                <a:gd name="f106" fmla="*/ f69 1 31"/>
                <a:gd name="f107" fmla="*/ f70 1 48"/>
                <a:gd name="f108" fmla="*/ f71 1 48"/>
                <a:gd name="f109" fmla="*/ f72 1 48"/>
                <a:gd name="f110" fmla="*/ f73 1 31"/>
                <a:gd name="f111" fmla="*/ f74 1 48"/>
                <a:gd name="f112" fmla="*/ f75 1 31"/>
                <a:gd name="f113" fmla="*/ f76 1 48"/>
                <a:gd name="f114" fmla="*/ f77 1 31"/>
                <a:gd name="f115" fmla="*/ f78 1 31"/>
                <a:gd name="f116" fmla="*/ f79 1 31"/>
                <a:gd name="f117" fmla="*/ f80 1 48"/>
                <a:gd name="f118" fmla="*/ f81 1 31"/>
                <a:gd name="f119" fmla="*/ f82 1 31"/>
                <a:gd name="f120" fmla="*/ f83 1 48"/>
                <a:gd name="f121" fmla="*/ f84 1 48"/>
                <a:gd name="f122" fmla="*/ f85 1 31"/>
                <a:gd name="f123" fmla="*/ f86 1 48"/>
                <a:gd name="f124" fmla="*/ f87 1 31"/>
                <a:gd name="f125" fmla="*/ f88 1 48"/>
                <a:gd name="f126" fmla="*/ f89 1 48"/>
                <a:gd name="f127" fmla="*/ f90 1 31"/>
                <a:gd name="f128" fmla="*/ f91 1 48"/>
                <a:gd name="f129" fmla="*/ f92 1 31"/>
                <a:gd name="f130" fmla="*/ f93 1 48"/>
                <a:gd name="f131" fmla="*/ f94 1 31"/>
                <a:gd name="f132" fmla="*/ f95 1 48"/>
                <a:gd name="f133" fmla="*/ f96 1 31"/>
                <a:gd name="f134" fmla="*/ f97 1 48"/>
                <a:gd name="f135" fmla="*/ 0 1 f60"/>
                <a:gd name="f136" fmla="*/ f54 1 f60"/>
                <a:gd name="f137" fmla="*/ 0 1 f61"/>
                <a:gd name="f138" fmla="*/ f55 1 f61"/>
                <a:gd name="f139" fmla="*/ f99 1 f60"/>
                <a:gd name="f140" fmla="*/ f100 1 f61"/>
                <a:gd name="f141" fmla="*/ f101 1 f60"/>
                <a:gd name="f142" fmla="*/ f102 1 f61"/>
                <a:gd name="f143" fmla="*/ f103 1 f60"/>
                <a:gd name="f144" fmla="*/ f104 1 f61"/>
                <a:gd name="f145" fmla="*/ f105 1 f60"/>
                <a:gd name="f146" fmla="*/ f106 1 f61"/>
                <a:gd name="f147" fmla="*/ f107 1 f60"/>
                <a:gd name="f148" fmla="*/ f108 1 f60"/>
                <a:gd name="f149" fmla="*/ f109 1 f60"/>
                <a:gd name="f150" fmla="*/ f110 1 f61"/>
                <a:gd name="f151" fmla="*/ f111 1 f60"/>
                <a:gd name="f152" fmla="*/ f112 1 f61"/>
                <a:gd name="f153" fmla="*/ f113 1 f60"/>
                <a:gd name="f154" fmla="*/ f114 1 f61"/>
                <a:gd name="f155" fmla="*/ f115 1 f61"/>
                <a:gd name="f156" fmla="*/ f116 1 f61"/>
                <a:gd name="f157" fmla="*/ f117 1 f60"/>
                <a:gd name="f158" fmla="*/ f118 1 f61"/>
                <a:gd name="f159" fmla="*/ f119 1 f61"/>
                <a:gd name="f160" fmla="*/ f120 1 f60"/>
                <a:gd name="f161" fmla="*/ f121 1 f60"/>
                <a:gd name="f162" fmla="*/ f122 1 f61"/>
                <a:gd name="f163" fmla="*/ f123 1 f60"/>
                <a:gd name="f164" fmla="*/ f124 1 f61"/>
                <a:gd name="f165" fmla="*/ f125 1 f60"/>
                <a:gd name="f166" fmla="*/ f126 1 f60"/>
                <a:gd name="f167" fmla="*/ f127 1 f61"/>
                <a:gd name="f168" fmla="*/ f128 1 f60"/>
                <a:gd name="f169" fmla="*/ f129 1 f61"/>
                <a:gd name="f170" fmla="*/ f130 1 f60"/>
                <a:gd name="f171" fmla="*/ f131 1 f61"/>
                <a:gd name="f172" fmla="*/ f132 1 f60"/>
                <a:gd name="f173" fmla="*/ f133 1 f61"/>
                <a:gd name="f174" fmla="*/ f134 1 f60"/>
                <a:gd name="f175" fmla="*/ f135 f51 1"/>
                <a:gd name="f176" fmla="*/ f136 f51 1"/>
                <a:gd name="f177" fmla="*/ f138 f52 1"/>
                <a:gd name="f178" fmla="*/ f137 f52 1"/>
                <a:gd name="f179" fmla="*/ f139 f51 1"/>
                <a:gd name="f180" fmla="*/ f140 f52 1"/>
                <a:gd name="f181" fmla="*/ f141 f51 1"/>
                <a:gd name="f182" fmla="*/ f142 f52 1"/>
                <a:gd name="f183" fmla="*/ f143 f51 1"/>
                <a:gd name="f184" fmla="*/ f144 f52 1"/>
                <a:gd name="f185" fmla="*/ f145 f51 1"/>
                <a:gd name="f186" fmla="*/ f146 f52 1"/>
                <a:gd name="f187" fmla="*/ f147 f51 1"/>
                <a:gd name="f188" fmla="*/ f148 f51 1"/>
                <a:gd name="f189" fmla="*/ f149 f51 1"/>
                <a:gd name="f190" fmla="*/ f150 f52 1"/>
                <a:gd name="f191" fmla="*/ f151 f51 1"/>
                <a:gd name="f192" fmla="*/ f152 f52 1"/>
                <a:gd name="f193" fmla="*/ f153 f51 1"/>
                <a:gd name="f194" fmla="*/ f154 f52 1"/>
                <a:gd name="f195" fmla="*/ f155 f52 1"/>
                <a:gd name="f196" fmla="*/ f156 f52 1"/>
                <a:gd name="f197" fmla="*/ f157 f51 1"/>
                <a:gd name="f198" fmla="*/ f158 f52 1"/>
                <a:gd name="f199" fmla="*/ f159 f52 1"/>
                <a:gd name="f200" fmla="*/ f160 f51 1"/>
                <a:gd name="f201" fmla="*/ f161 f51 1"/>
                <a:gd name="f202" fmla="*/ f162 f52 1"/>
                <a:gd name="f203" fmla="*/ f163 f51 1"/>
                <a:gd name="f204" fmla="*/ f164 f52 1"/>
                <a:gd name="f205" fmla="*/ f165 f51 1"/>
                <a:gd name="f206" fmla="*/ f166 f51 1"/>
                <a:gd name="f207" fmla="*/ f167 f52 1"/>
                <a:gd name="f208" fmla="*/ f168 f51 1"/>
                <a:gd name="f209" fmla="*/ f169 f52 1"/>
                <a:gd name="f210" fmla="*/ f170 f51 1"/>
                <a:gd name="f211" fmla="*/ f171 f52 1"/>
                <a:gd name="f212" fmla="*/ f172 f51 1"/>
                <a:gd name="f213" fmla="*/ f173 f52 1"/>
                <a:gd name="f214" fmla="*/ f174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79" y="f180"/>
                </a:cxn>
                <a:cxn ang="f98">
                  <a:pos x="f181" y="f182"/>
                </a:cxn>
                <a:cxn ang="f98">
                  <a:pos x="f183" y="f184"/>
                </a:cxn>
                <a:cxn ang="f98">
                  <a:pos x="f185" y="f186"/>
                </a:cxn>
                <a:cxn ang="f98">
                  <a:pos x="f187" y="f184"/>
                </a:cxn>
                <a:cxn ang="f98">
                  <a:pos x="f188" y="f180"/>
                </a:cxn>
                <a:cxn ang="f98">
                  <a:pos x="f189" y="f190"/>
                </a:cxn>
                <a:cxn ang="f98">
                  <a:pos x="f191" y="f192"/>
                </a:cxn>
                <a:cxn ang="f98">
                  <a:pos x="f193" y="f194"/>
                </a:cxn>
                <a:cxn ang="f98">
                  <a:pos x="f187" y="f195"/>
                </a:cxn>
                <a:cxn ang="f98">
                  <a:pos x="f187" y="f196"/>
                </a:cxn>
                <a:cxn ang="f98">
                  <a:pos x="f197" y="f198"/>
                </a:cxn>
                <a:cxn ang="f98">
                  <a:pos x="f183" y="f198"/>
                </a:cxn>
                <a:cxn ang="f98">
                  <a:pos x="f181" y="f199"/>
                </a:cxn>
                <a:cxn ang="f98">
                  <a:pos x="f200" y="f196"/>
                </a:cxn>
                <a:cxn ang="f98">
                  <a:pos x="f201" y="f202"/>
                </a:cxn>
                <a:cxn ang="f98">
                  <a:pos x="f203" y="f204"/>
                </a:cxn>
                <a:cxn ang="f98">
                  <a:pos x="f205" y="f195"/>
                </a:cxn>
                <a:cxn ang="f98">
                  <a:pos x="f206" y="f207"/>
                </a:cxn>
                <a:cxn ang="f98">
                  <a:pos x="f208" y="f209"/>
                </a:cxn>
                <a:cxn ang="f98">
                  <a:pos x="f208" y="f209"/>
                </a:cxn>
                <a:cxn ang="f98">
                  <a:pos x="f210" y="f211"/>
                </a:cxn>
                <a:cxn ang="f98">
                  <a:pos x="f212" y="f213"/>
                </a:cxn>
                <a:cxn ang="f98">
                  <a:pos x="f214" y="f213"/>
                </a:cxn>
                <a:cxn ang="f98">
                  <a:pos x="f179" y="f180"/>
                </a:cxn>
              </a:cxnLst>
              <a:rect l="f175" t="f178" r="f176" b="f177"/>
              <a:pathLst>
                <a:path w="48" h="31">
                  <a:moveTo>
                    <a:pt x="f8" y="f9"/>
                  </a:moveTo>
                  <a:cubicBezTo>
                    <a:pt x="f10" y="f11"/>
                    <a:pt x="f12" y="f9"/>
                    <a:pt x="f13" y="f11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20" y="f5"/>
                    <a:pt x="f20" y="f5"/>
                  </a:cubicBezTo>
                  <a:cubicBezTo>
                    <a:pt x="f21" y="f9"/>
                    <a:pt x="f22" y="f5"/>
                    <a:pt x="f23" y="f18"/>
                  </a:cubicBezTo>
                  <a:cubicBezTo>
                    <a:pt x="f6" y="f18"/>
                    <a:pt x="f6" y="f24"/>
                    <a:pt x="f6" y="f9"/>
                  </a:cubicBezTo>
                  <a:cubicBezTo>
                    <a:pt x="f23" y="f25"/>
                    <a:pt x="f26" y="f27"/>
                    <a:pt x="f22" y="f17"/>
                  </a:cubicBezTo>
                  <a:cubicBezTo>
                    <a:pt x="f28" y="f29"/>
                    <a:pt x="f21" y="f29"/>
                    <a:pt x="f21" y="f30"/>
                  </a:cubicBezTo>
                  <a:cubicBezTo>
                    <a:pt x="f31" y="f32"/>
                    <a:pt x="f28" y="f33"/>
                    <a:pt x="f34" y="f12"/>
                  </a:cubicBezTo>
                  <a:cubicBezTo>
                    <a:pt x="f35" y="f12"/>
                    <a:pt x="f26" y="f12"/>
                    <a:pt x="f23" y="f36"/>
                  </a:cubicBezTo>
                  <a:cubicBezTo>
                    <a:pt x="f6" y="f37"/>
                    <a:pt x="f26" y="f38"/>
                    <a:pt x="f23" y="f39"/>
                  </a:cubicBezTo>
                  <a:cubicBezTo>
                    <a:pt x="f40" y="f13"/>
                    <a:pt x="f21" y="f41"/>
                    <a:pt x="f42" y="f43"/>
                  </a:cubicBezTo>
                  <a:cubicBezTo>
                    <a:pt x="f42" y="f43"/>
                    <a:pt x="f16" y="f43"/>
                    <a:pt x="f16" y="f43"/>
                  </a:cubicBezTo>
                  <a:cubicBezTo>
                    <a:pt x="f43" y="f41"/>
                    <a:pt x="f41" y="f36"/>
                    <a:pt x="f13" y="f7"/>
                  </a:cubicBezTo>
                  <a:cubicBezTo>
                    <a:pt x="f13" y="f7"/>
                    <a:pt x="f36" y="f7"/>
                    <a:pt x="f36" y="f39"/>
                  </a:cubicBezTo>
                  <a:cubicBezTo>
                    <a:pt x="f33" y="f43"/>
                    <a:pt x="f33" y="f38"/>
                    <a:pt x="f12" y="f41"/>
                  </a:cubicBezTo>
                  <a:cubicBezTo>
                    <a:pt x="f37" y="f36"/>
                    <a:pt x="f36" y="f12"/>
                    <a:pt x="f33" y="f33"/>
                  </a:cubicBezTo>
                  <a:cubicBezTo>
                    <a:pt x="f32" y="f32"/>
                    <a:pt x="f44" y="f10"/>
                    <a:pt x="f45" y="f36"/>
                  </a:cubicBezTo>
                  <a:cubicBezTo>
                    <a:pt x="f46" y="f36"/>
                    <a:pt x="f47" y="f12"/>
                    <a:pt x="f47" y="f10"/>
                  </a:cubicBezTo>
                  <a:cubicBezTo>
                    <a:pt x="f47" y="f10"/>
                    <a:pt x="f46" y="f32"/>
                    <a:pt x="f46" y="f32"/>
                  </a:cubicBezTo>
                  <a:cubicBezTo>
                    <a:pt x="f46" y="f32"/>
                    <a:pt x="f46" y="f32"/>
                    <a:pt x="f46" y="f32"/>
                  </a:cubicBezTo>
                  <a:cubicBezTo>
                    <a:pt x="f29" y="f8"/>
                    <a:pt x="f48" y="f8"/>
                    <a:pt x="f11" y="f44"/>
                  </a:cubicBezTo>
                  <a:cubicBezTo>
                    <a:pt x="f9" y="f30"/>
                    <a:pt x="f5" y="f8"/>
                    <a:pt x="f19" y="f46"/>
                  </a:cubicBezTo>
                  <a:cubicBezTo>
                    <a:pt x="f24" y="f46"/>
                    <a:pt x="f11" y="f47"/>
                    <a:pt x="f25" y="f46"/>
                  </a:cubicBezTo>
                  <a:cubicBezTo>
                    <a:pt x="f46" y="f30"/>
                    <a:pt x="f44" y="f49"/>
                    <a:pt x="f8" y="f9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04B752A-2184-1D24-92B4-B680073EB879}"/>
                </a:ext>
              </a:extLst>
            </p:cNvPr>
            <p:cNvSpPr/>
            <p:nvPr/>
          </p:nvSpPr>
          <p:spPr>
            <a:xfrm>
              <a:off x="3811584" y="4418015"/>
              <a:ext cx="165104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2"/>
                <a:gd name="f8" fmla="val 12"/>
                <a:gd name="f9" fmla="val 19"/>
                <a:gd name="f10" fmla="val 6"/>
                <a:gd name="f11" fmla="val 3"/>
                <a:gd name="f12" fmla="val 17"/>
                <a:gd name="f13" fmla="val 1"/>
                <a:gd name="f14" fmla="val 13"/>
                <a:gd name="f15" fmla="val 10"/>
                <a:gd name="f16" fmla="val 5"/>
                <a:gd name="f17" fmla="val 9"/>
                <a:gd name="f18" fmla="val 11"/>
                <a:gd name="f19" fmla="val 2"/>
                <a:gd name="f20" fmla="val 21"/>
                <a:gd name="f21" fmla="val 26"/>
                <a:gd name="f22" fmla="val 32"/>
                <a:gd name="f23" fmla="val 38"/>
                <a:gd name="f24" fmla="val 42"/>
                <a:gd name="f25" fmla="val 7"/>
                <a:gd name="f26" fmla="val 40"/>
                <a:gd name="f27" fmla="val 33"/>
                <a:gd name="f28" fmla="val 8"/>
                <a:gd name="f29" fmla="val 29"/>
                <a:gd name="f30" fmla="val 34"/>
                <a:gd name="f31" fmla="val 15"/>
                <a:gd name="f32" fmla="val 37"/>
                <a:gd name="f33" fmla="val 20"/>
                <a:gd name="f34" fmla="val 31"/>
                <a:gd name="f35" fmla="val 16"/>
                <a:gd name="f36" fmla="+- 0 0 -90"/>
                <a:gd name="f37" fmla="*/ f3 1 44"/>
                <a:gd name="f38" fmla="*/ f4 1 22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4"/>
                <a:gd name="f47" fmla="*/ f43 1 22"/>
                <a:gd name="f48" fmla="*/ 12 f44 1"/>
                <a:gd name="f49" fmla="*/ 19 f43 1"/>
                <a:gd name="f50" fmla="*/ 1 f44 1"/>
                <a:gd name="f51" fmla="*/ 13 f43 1"/>
                <a:gd name="f52" fmla="*/ 6 f44 1"/>
                <a:gd name="f53" fmla="*/ 5 f43 1"/>
                <a:gd name="f54" fmla="*/ 13 f44 1"/>
                <a:gd name="f55" fmla="*/ 0 f43 1"/>
                <a:gd name="f56" fmla="*/ 26 f44 1"/>
                <a:gd name="f57" fmla="*/ 3 f43 1"/>
                <a:gd name="f58" fmla="*/ 44 f44 1"/>
                <a:gd name="f59" fmla="*/ 38 f44 1"/>
                <a:gd name="f60" fmla="*/ 7 f43 1"/>
                <a:gd name="f61" fmla="*/ 34 f44 1"/>
                <a:gd name="f62" fmla="*/ 15 f43 1"/>
                <a:gd name="f63" fmla="*/ 31 f44 1"/>
                <a:gd name="f64" fmla="*/ 20 f43 1"/>
                <a:gd name="f65" fmla="*/ 16 f44 1"/>
                <a:gd name="f66" fmla="+- f45 0 f1"/>
                <a:gd name="f67" fmla="*/ f48 1 44"/>
                <a:gd name="f68" fmla="*/ f49 1 22"/>
                <a:gd name="f69" fmla="*/ f50 1 44"/>
                <a:gd name="f70" fmla="*/ f51 1 22"/>
                <a:gd name="f71" fmla="*/ f52 1 44"/>
                <a:gd name="f72" fmla="*/ f53 1 22"/>
                <a:gd name="f73" fmla="*/ f54 1 44"/>
                <a:gd name="f74" fmla="*/ f55 1 22"/>
                <a:gd name="f75" fmla="*/ f56 1 44"/>
                <a:gd name="f76" fmla="*/ f57 1 22"/>
                <a:gd name="f77" fmla="*/ f58 1 44"/>
                <a:gd name="f78" fmla="*/ f59 1 44"/>
                <a:gd name="f79" fmla="*/ f60 1 22"/>
                <a:gd name="f80" fmla="*/ f61 1 44"/>
                <a:gd name="f81" fmla="*/ f62 1 22"/>
                <a:gd name="f82" fmla="*/ f63 1 44"/>
                <a:gd name="f83" fmla="*/ f64 1 22"/>
                <a:gd name="f84" fmla="*/ f65 1 44"/>
                <a:gd name="f85" fmla="*/ 0 1 f46"/>
                <a:gd name="f86" fmla="*/ f40 1 f46"/>
                <a:gd name="f87" fmla="*/ 0 1 f47"/>
                <a:gd name="f88" fmla="*/ f41 1 f47"/>
                <a:gd name="f89" fmla="*/ f67 1 f46"/>
                <a:gd name="f90" fmla="*/ f68 1 f47"/>
                <a:gd name="f91" fmla="*/ f69 1 f46"/>
                <a:gd name="f92" fmla="*/ f70 1 f47"/>
                <a:gd name="f93" fmla="*/ f71 1 f46"/>
                <a:gd name="f94" fmla="*/ f72 1 f47"/>
                <a:gd name="f95" fmla="*/ f73 1 f46"/>
                <a:gd name="f96" fmla="*/ f74 1 f47"/>
                <a:gd name="f97" fmla="*/ f75 1 f46"/>
                <a:gd name="f98" fmla="*/ f76 1 f47"/>
                <a:gd name="f99" fmla="*/ f77 1 f46"/>
                <a:gd name="f100" fmla="*/ f78 1 f46"/>
                <a:gd name="f101" fmla="*/ f79 1 f47"/>
                <a:gd name="f102" fmla="*/ f80 1 f46"/>
                <a:gd name="f103" fmla="*/ f81 1 f47"/>
                <a:gd name="f104" fmla="*/ f82 1 f46"/>
                <a:gd name="f105" fmla="*/ f83 1 f47"/>
                <a:gd name="f106" fmla="*/ f84 1 f46"/>
                <a:gd name="f107" fmla="*/ f85 f37 1"/>
                <a:gd name="f108" fmla="*/ f86 f37 1"/>
                <a:gd name="f109" fmla="*/ f88 f38 1"/>
                <a:gd name="f110" fmla="*/ f87 f38 1"/>
                <a:gd name="f111" fmla="*/ f89 f37 1"/>
                <a:gd name="f112" fmla="*/ f90 f38 1"/>
                <a:gd name="f113" fmla="*/ f91 f37 1"/>
                <a:gd name="f114" fmla="*/ f92 f38 1"/>
                <a:gd name="f115" fmla="*/ f93 f37 1"/>
                <a:gd name="f116" fmla="*/ f94 f38 1"/>
                <a:gd name="f117" fmla="*/ f95 f37 1"/>
                <a:gd name="f118" fmla="*/ f96 f38 1"/>
                <a:gd name="f119" fmla="*/ f97 f37 1"/>
                <a:gd name="f120" fmla="*/ f98 f38 1"/>
                <a:gd name="f121" fmla="*/ f99 f37 1"/>
                <a:gd name="f122" fmla="*/ f100 f37 1"/>
                <a:gd name="f123" fmla="*/ f101 f38 1"/>
                <a:gd name="f124" fmla="*/ f102 f37 1"/>
                <a:gd name="f125" fmla="*/ f103 f38 1"/>
                <a:gd name="f126" fmla="*/ f104 f37 1"/>
                <a:gd name="f127" fmla="*/ f105 f38 1"/>
                <a:gd name="f128" fmla="*/ f106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21" y="f116"/>
                </a:cxn>
                <a:cxn ang="f66">
                  <a:pos x="f122" y="f123"/>
                </a:cxn>
                <a:cxn ang="f66">
                  <a:pos x="f124" y="f125"/>
                </a:cxn>
                <a:cxn ang="f66">
                  <a:pos x="f126" y="f127"/>
                </a:cxn>
                <a:cxn ang="f66">
                  <a:pos x="f128" y="f127"/>
                </a:cxn>
                <a:cxn ang="f66">
                  <a:pos x="f111" y="f112"/>
                </a:cxn>
              </a:cxnLst>
              <a:rect l="f107" t="f110" r="f108" b="f109"/>
              <a:pathLst>
                <a:path w="44" h="22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5" y="f15"/>
                    <a:pt x="f13" y="f16"/>
                    <a:pt x="f10" y="f16"/>
                  </a:cubicBezTo>
                  <a:cubicBezTo>
                    <a:pt x="f17" y="f16"/>
                    <a:pt x="f18" y="f19"/>
                    <a:pt x="f14" y="f5"/>
                  </a:cubicBezTo>
                  <a:cubicBezTo>
                    <a:pt x="f12" y="f11"/>
                    <a:pt x="f20" y="f11"/>
                    <a:pt x="f21" y="f11"/>
                  </a:cubicBezTo>
                  <a:cubicBezTo>
                    <a:pt x="f22" y="f11"/>
                    <a:pt x="f23" y="f11"/>
                    <a:pt x="f6" y="f16"/>
                  </a:cubicBezTo>
                  <a:cubicBezTo>
                    <a:pt x="f24" y="f25"/>
                    <a:pt x="f26" y="f25"/>
                    <a:pt x="f23" y="f25"/>
                  </a:cubicBezTo>
                  <a:cubicBezTo>
                    <a:pt x="f27" y="f28"/>
                    <a:pt x="f29" y="f15"/>
                    <a:pt x="f30" y="f31"/>
                  </a:cubicBezTo>
                  <a:cubicBezTo>
                    <a:pt x="f32" y="f9"/>
                    <a:pt x="f30" y="f33"/>
                    <a:pt x="f34" y="f33"/>
                  </a:cubicBezTo>
                  <a:cubicBezTo>
                    <a:pt x="f21" y="f33"/>
                    <a:pt x="f20" y="f33"/>
                    <a:pt x="f35" y="f33"/>
                  </a:cubicBezTo>
                  <a:cubicBezTo>
                    <a:pt x="f31" y="f9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0E47FB50-CEA9-1B72-1FF3-9D17DD9D1B5D}"/>
                </a:ext>
              </a:extLst>
            </p:cNvPr>
            <p:cNvSpPr/>
            <p:nvPr/>
          </p:nvSpPr>
          <p:spPr>
            <a:xfrm>
              <a:off x="4146547" y="4497384"/>
              <a:ext cx="158748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20"/>
                <a:gd name="f8" fmla="val 2"/>
                <a:gd name="f9" fmla="val 18"/>
                <a:gd name="f10" fmla="val 1"/>
                <a:gd name="f11" fmla="val 16"/>
                <a:gd name="f12" fmla="val 15"/>
                <a:gd name="f13" fmla="val 3"/>
                <a:gd name="f14" fmla="val 10"/>
                <a:gd name="f15" fmla="val 7"/>
                <a:gd name="f16" fmla="val 13"/>
                <a:gd name="f17" fmla="val 14"/>
                <a:gd name="f18" fmla="val 5"/>
                <a:gd name="f19" fmla="val 4"/>
                <a:gd name="f20" fmla="val 19"/>
                <a:gd name="f21" fmla="val 22"/>
                <a:gd name="f22" fmla="val 29"/>
                <a:gd name="f23" fmla="val 35"/>
                <a:gd name="f24" fmla="val 8"/>
                <a:gd name="f25" fmla="val 39"/>
                <a:gd name="f26" fmla="val 34"/>
                <a:gd name="f27" fmla="val 9"/>
                <a:gd name="f28" fmla="val 31"/>
                <a:gd name="f29" fmla="val 11"/>
                <a:gd name="f30" fmla="val 30"/>
                <a:gd name="f31" fmla="val 28"/>
                <a:gd name="f32" fmla="val 24"/>
                <a:gd name="f33" fmla="val 17"/>
                <a:gd name="f34" fmla="+- 0 0 -90"/>
                <a:gd name="f35" fmla="*/ f3 1 42"/>
                <a:gd name="f36" fmla="*/ f4 1 20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2"/>
                <a:gd name="f45" fmla="*/ f41 1 20"/>
                <a:gd name="f46" fmla="*/ 2 f42 1"/>
                <a:gd name="f47" fmla="*/ 20 f41 1"/>
                <a:gd name="f48" fmla="*/ 1 f42 1"/>
                <a:gd name="f49" fmla="*/ 15 f41 1"/>
                <a:gd name="f50" fmla="*/ 10 f42 1"/>
                <a:gd name="f51" fmla="*/ 7 f41 1"/>
                <a:gd name="f52" fmla="*/ 16 f42 1"/>
                <a:gd name="f53" fmla="*/ 5 f41 1"/>
                <a:gd name="f54" fmla="*/ 22 f42 1"/>
                <a:gd name="f55" fmla="*/ 2 f41 1"/>
                <a:gd name="f56" fmla="*/ 42 f42 1"/>
                <a:gd name="f57" fmla="*/ 39 f42 1"/>
                <a:gd name="f58" fmla="*/ 8 f41 1"/>
                <a:gd name="f59" fmla="*/ 30 f42 1"/>
                <a:gd name="f60" fmla="*/ 16 f41 1"/>
                <a:gd name="f61" fmla="+- f43 0 f1"/>
                <a:gd name="f62" fmla="*/ f46 1 42"/>
                <a:gd name="f63" fmla="*/ f47 1 20"/>
                <a:gd name="f64" fmla="*/ f48 1 42"/>
                <a:gd name="f65" fmla="*/ f49 1 20"/>
                <a:gd name="f66" fmla="*/ f50 1 42"/>
                <a:gd name="f67" fmla="*/ f51 1 20"/>
                <a:gd name="f68" fmla="*/ f52 1 42"/>
                <a:gd name="f69" fmla="*/ f53 1 20"/>
                <a:gd name="f70" fmla="*/ f54 1 42"/>
                <a:gd name="f71" fmla="*/ f55 1 20"/>
                <a:gd name="f72" fmla="*/ f56 1 42"/>
                <a:gd name="f73" fmla="*/ f57 1 42"/>
                <a:gd name="f74" fmla="*/ f58 1 20"/>
                <a:gd name="f75" fmla="*/ f59 1 42"/>
                <a:gd name="f76" fmla="*/ f60 1 20"/>
                <a:gd name="f77" fmla="*/ 0 1 f44"/>
                <a:gd name="f78" fmla="*/ f38 1 f44"/>
                <a:gd name="f79" fmla="*/ 0 1 f45"/>
                <a:gd name="f80" fmla="*/ f39 1 f45"/>
                <a:gd name="f81" fmla="*/ f62 1 f44"/>
                <a:gd name="f82" fmla="*/ f63 1 f45"/>
                <a:gd name="f83" fmla="*/ f64 1 f44"/>
                <a:gd name="f84" fmla="*/ f65 1 f45"/>
                <a:gd name="f85" fmla="*/ f66 1 f44"/>
                <a:gd name="f86" fmla="*/ f67 1 f45"/>
                <a:gd name="f87" fmla="*/ f68 1 f44"/>
                <a:gd name="f88" fmla="*/ f69 1 f45"/>
                <a:gd name="f89" fmla="*/ f70 1 f44"/>
                <a:gd name="f90" fmla="*/ f71 1 f45"/>
                <a:gd name="f91" fmla="*/ f72 1 f44"/>
                <a:gd name="f92" fmla="*/ f73 1 f44"/>
                <a:gd name="f93" fmla="*/ f74 1 f45"/>
                <a:gd name="f94" fmla="*/ f75 1 f44"/>
                <a:gd name="f95" fmla="*/ f76 1 f45"/>
                <a:gd name="f96" fmla="*/ f77 f35 1"/>
                <a:gd name="f97" fmla="*/ f78 f35 1"/>
                <a:gd name="f98" fmla="*/ f80 f36 1"/>
                <a:gd name="f99" fmla="*/ f79 f36 1"/>
                <a:gd name="f100" fmla="*/ f81 f35 1"/>
                <a:gd name="f101" fmla="*/ f82 f36 1"/>
                <a:gd name="f102" fmla="*/ f83 f35 1"/>
                <a:gd name="f103" fmla="*/ f84 f36 1"/>
                <a:gd name="f104" fmla="*/ f85 f35 1"/>
                <a:gd name="f105" fmla="*/ f86 f36 1"/>
                <a:gd name="f106" fmla="*/ f87 f35 1"/>
                <a:gd name="f107" fmla="*/ f88 f36 1"/>
                <a:gd name="f108" fmla="*/ f89 f35 1"/>
                <a:gd name="f109" fmla="*/ f90 f36 1"/>
                <a:gd name="f110" fmla="*/ f91 f35 1"/>
                <a:gd name="f111" fmla="*/ f92 f35 1"/>
                <a:gd name="f112" fmla="*/ f93 f36 1"/>
                <a:gd name="f113" fmla="*/ f94 f35 1"/>
                <a:gd name="f114" fmla="*/ f95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0" y="f101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07"/>
                </a:cxn>
                <a:cxn ang="f61">
                  <a:pos x="f111" y="f112"/>
                </a:cxn>
                <a:cxn ang="f61">
                  <a:pos x="f113" y="f114"/>
                </a:cxn>
                <a:cxn ang="f61">
                  <a:pos x="f108" y="f101"/>
                </a:cxn>
                <a:cxn ang="f61">
                  <a:pos x="f100" y="f101"/>
                </a:cxn>
              </a:cxnLst>
              <a:rect l="f96" t="f99" r="f97" b="f98"/>
              <a:pathLst>
                <a:path w="42" h="20">
                  <a:moveTo>
                    <a:pt x="f8" y="f7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5" y="f13"/>
                    <a:pt x="f5" y="f13"/>
                    <a:pt x="f14" y="f15"/>
                  </a:cubicBezTo>
                  <a:cubicBezTo>
                    <a:pt x="f16" y="f15"/>
                    <a:pt x="f17" y="f15"/>
                    <a:pt x="f11" y="f18"/>
                  </a:cubicBezTo>
                  <a:cubicBezTo>
                    <a:pt x="f9" y="f19"/>
                    <a:pt x="f20" y="f8"/>
                    <a:pt x="f21" y="f8"/>
                  </a:cubicBezTo>
                  <a:cubicBezTo>
                    <a:pt x="f22" y="f5"/>
                    <a:pt x="f23" y="f18"/>
                    <a:pt x="f6" y="f18"/>
                  </a:cubicBezTo>
                  <a:cubicBezTo>
                    <a:pt x="f6" y="f15"/>
                    <a:pt x="f6" y="f24"/>
                    <a:pt x="f25" y="f24"/>
                  </a:cubicBezTo>
                  <a:cubicBezTo>
                    <a:pt x="f26" y="f27"/>
                    <a:pt x="f28" y="f29"/>
                    <a:pt x="f30" y="f11"/>
                  </a:cubicBezTo>
                  <a:cubicBezTo>
                    <a:pt x="f31" y="f7"/>
                    <a:pt x="f32" y="f33"/>
                    <a:pt x="f21" y="f7"/>
                  </a:cubicBezTo>
                  <a:cubicBezTo>
                    <a:pt x="f12" y="f33"/>
                    <a:pt x="f27" y="f7"/>
                    <a:pt x="f8" y="f7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9DB1DFD5-4436-A9EA-A80A-0140FDED3008}"/>
                </a:ext>
              </a:extLst>
            </p:cNvPr>
            <p:cNvSpPr/>
            <p:nvPr/>
          </p:nvSpPr>
          <p:spPr>
            <a:xfrm>
              <a:off x="4572000" y="4670426"/>
              <a:ext cx="142875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2"/>
                <a:gd name="f8" fmla="val 31"/>
                <a:gd name="f9" fmla="val 33"/>
                <a:gd name="f10" fmla="val 30"/>
                <a:gd name="f11" fmla="val 29"/>
                <a:gd name="f12" fmla="val 25"/>
                <a:gd name="f13" fmla="val 28"/>
                <a:gd name="f14" fmla="val 23"/>
                <a:gd name="f15" fmla="val 27"/>
                <a:gd name="f16" fmla="val 21"/>
                <a:gd name="f17" fmla="val 26"/>
                <a:gd name="f18" fmla="val 19"/>
                <a:gd name="f19" fmla="val 12"/>
                <a:gd name="f20" fmla="val 11"/>
                <a:gd name="f21" fmla="val 7"/>
                <a:gd name="f22" fmla="val 14"/>
                <a:gd name="f23" fmla="val 13"/>
                <a:gd name="f24" fmla="val 6"/>
                <a:gd name="f25" fmla="val 5"/>
                <a:gd name="f26" fmla="val 4"/>
                <a:gd name="f27" fmla="val 2"/>
                <a:gd name="f28" fmla="val 15"/>
                <a:gd name="f29" fmla="val 17"/>
                <a:gd name="f30" fmla="val 10"/>
                <a:gd name="f31" fmla="val 16"/>
                <a:gd name="f32" fmla="val 24"/>
                <a:gd name="f33" fmla="val 18"/>
                <a:gd name="f34" fmla="val 20"/>
                <a:gd name="f35" fmla="val 36"/>
                <a:gd name="f36" fmla="+- 0 0 -90"/>
                <a:gd name="f37" fmla="*/ f3 1 38"/>
                <a:gd name="f38" fmla="*/ f4 1 32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8"/>
                <a:gd name="f47" fmla="*/ f43 1 32"/>
                <a:gd name="f48" fmla="*/ 38 f44 1"/>
                <a:gd name="f49" fmla="*/ 31 f43 1"/>
                <a:gd name="f50" fmla="*/ 25 f44 1"/>
                <a:gd name="f51" fmla="*/ 28 f43 1"/>
                <a:gd name="f52" fmla="*/ 19 f44 1"/>
                <a:gd name="f53" fmla="*/ 7 f44 1"/>
                <a:gd name="f54" fmla="*/ 14 f43 1"/>
                <a:gd name="f55" fmla="*/ 5 f44 1"/>
                <a:gd name="f56" fmla="*/ 11 f43 1"/>
                <a:gd name="f57" fmla="*/ 0 f43 1"/>
                <a:gd name="f58" fmla="*/ 17 f44 1"/>
                <a:gd name="f59" fmla="*/ 10 f43 1"/>
                <a:gd name="f60" fmla="*/ 21 f44 1"/>
                <a:gd name="f61" fmla="*/ 16 f43 1"/>
                <a:gd name="f62" fmla="*/ 28 f44 1"/>
                <a:gd name="f63" fmla="*/ 21 f43 1"/>
                <a:gd name="f64" fmla="+- f45 0 f1"/>
                <a:gd name="f65" fmla="*/ f48 1 38"/>
                <a:gd name="f66" fmla="*/ f49 1 32"/>
                <a:gd name="f67" fmla="*/ f50 1 38"/>
                <a:gd name="f68" fmla="*/ f51 1 32"/>
                <a:gd name="f69" fmla="*/ f52 1 38"/>
                <a:gd name="f70" fmla="*/ f53 1 38"/>
                <a:gd name="f71" fmla="*/ f54 1 32"/>
                <a:gd name="f72" fmla="*/ f55 1 38"/>
                <a:gd name="f73" fmla="*/ f56 1 32"/>
                <a:gd name="f74" fmla="*/ f57 1 32"/>
                <a:gd name="f75" fmla="*/ f58 1 38"/>
                <a:gd name="f76" fmla="*/ f59 1 32"/>
                <a:gd name="f77" fmla="*/ f60 1 38"/>
                <a:gd name="f78" fmla="*/ f61 1 32"/>
                <a:gd name="f79" fmla="*/ f62 1 38"/>
                <a:gd name="f80" fmla="*/ f63 1 32"/>
                <a:gd name="f81" fmla="*/ 0 1 f46"/>
                <a:gd name="f82" fmla="*/ f40 1 f46"/>
                <a:gd name="f83" fmla="*/ 0 1 f47"/>
                <a:gd name="f84" fmla="*/ f41 1 f47"/>
                <a:gd name="f85" fmla="*/ f65 1 f46"/>
                <a:gd name="f86" fmla="*/ f66 1 f47"/>
                <a:gd name="f87" fmla="*/ f67 1 f46"/>
                <a:gd name="f88" fmla="*/ f68 1 f47"/>
                <a:gd name="f89" fmla="*/ f69 1 f46"/>
                <a:gd name="f90" fmla="*/ f70 1 f46"/>
                <a:gd name="f91" fmla="*/ f71 1 f47"/>
                <a:gd name="f92" fmla="*/ f72 1 f46"/>
                <a:gd name="f93" fmla="*/ f73 1 f47"/>
                <a:gd name="f94" fmla="*/ f74 1 f47"/>
                <a:gd name="f95" fmla="*/ f75 1 f46"/>
                <a:gd name="f96" fmla="*/ f76 1 f47"/>
                <a:gd name="f97" fmla="*/ f77 1 f46"/>
                <a:gd name="f98" fmla="*/ f78 1 f47"/>
                <a:gd name="f99" fmla="*/ f79 1 f46"/>
                <a:gd name="f100" fmla="*/ f80 1 f47"/>
                <a:gd name="f101" fmla="*/ f81 f37 1"/>
                <a:gd name="f102" fmla="*/ f82 f37 1"/>
                <a:gd name="f103" fmla="*/ f84 f38 1"/>
                <a:gd name="f104" fmla="*/ f83 f38 1"/>
                <a:gd name="f105" fmla="*/ f85 f37 1"/>
                <a:gd name="f106" fmla="*/ f86 f38 1"/>
                <a:gd name="f107" fmla="*/ f87 f37 1"/>
                <a:gd name="f108" fmla="*/ f88 f38 1"/>
                <a:gd name="f109" fmla="*/ f89 f37 1"/>
                <a:gd name="f110" fmla="*/ f90 f37 1"/>
                <a:gd name="f111" fmla="*/ f91 f38 1"/>
                <a:gd name="f112" fmla="*/ f92 f37 1"/>
                <a:gd name="f113" fmla="*/ f93 f38 1"/>
                <a:gd name="f114" fmla="*/ f94 f38 1"/>
                <a:gd name="f115" fmla="*/ f95 f37 1"/>
                <a:gd name="f116" fmla="*/ f96 f38 1"/>
                <a:gd name="f117" fmla="*/ f97 f37 1"/>
                <a:gd name="f118" fmla="*/ f98 f38 1"/>
                <a:gd name="f119" fmla="*/ f99 f37 1"/>
                <a:gd name="f120" fmla="*/ f10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08"/>
                </a:cxn>
                <a:cxn ang="f64">
                  <a:pos x="f110" y="f111"/>
                </a:cxn>
                <a:cxn ang="f64">
                  <a:pos x="f112" y="f113"/>
                </a:cxn>
                <a:cxn ang="f64">
                  <a:pos x="f110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05" y="f106"/>
                </a:cxn>
              </a:cxnLst>
              <a:rect l="f101" t="f104" r="f102" b="f103"/>
              <a:pathLst>
                <a:path w="38" h="32">
                  <a:moveTo>
                    <a:pt x="f6" y="f8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3"/>
                  </a:cubicBezTo>
                  <a:cubicBezTo>
                    <a:pt x="f19" y="f12"/>
                    <a:pt x="f20" y="f18"/>
                    <a:pt x="f21" y="f22"/>
                  </a:cubicBezTo>
                  <a:cubicBezTo>
                    <a:pt x="f21" y="f23"/>
                    <a:pt x="f24" y="f19"/>
                    <a:pt x="f25" y="f20"/>
                  </a:cubicBezTo>
                  <a:cubicBezTo>
                    <a:pt x="f5" y="f24"/>
                    <a:pt x="f5" y="f26"/>
                    <a:pt x="f21" y="f5"/>
                  </a:cubicBezTo>
                  <a:cubicBezTo>
                    <a:pt x="f19" y="f27"/>
                    <a:pt x="f28" y="f25"/>
                    <a:pt x="f29" y="f30"/>
                  </a:cubicBezTo>
                  <a:cubicBezTo>
                    <a:pt x="f29" y="f23"/>
                    <a:pt x="f18" y="f28"/>
                    <a:pt x="f16" y="f31"/>
                  </a:cubicBezTo>
                  <a:cubicBezTo>
                    <a:pt x="f32" y="f33"/>
                    <a:pt x="f17" y="f34"/>
                    <a:pt x="f13" y="f16"/>
                  </a:cubicBezTo>
                  <a:cubicBezTo>
                    <a:pt x="f7" y="f32"/>
                    <a:pt x="f35" y="f15"/>
                    <a:pt x="f6" y="f8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7D39CBE3-6DA8-CA0B-5CC8-5678DBEEBCEE}"/>
                </a:ext>
              </a:extLst>
            </p:cNvPr>
            <p:cNvSpPr/>
            <p:nvPr/>
          </p:nvSpPr>
          <p:spPr>
            <a:xfrm>
              <a:off x="4044948" y="5106988"/>
              <a:ext cx="134938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7"/>
                <a:gd name="f8" fmla="val 8"/>
                <a:gd name="f9" fmla="val 1"/>
                <a:gd name="f10" fmla="val 13"/>
                <a:gd name="f11" fmla="val 5"/>
                <a:gd name="f12" fmla="val 16"/>
                <a:gd name="f13" fmla="val 10"/>
                <a:gd name="f14" fmla="val 19"/>
                <a:gd name="f15" fmla="val 17"/>
                <a:gd name="f16" fmla="val 23"/>
                <a:gd name="f17" fmla="val 21"/>
                <a:gd name="f18" fmla="val 29"/>
                <a:gd name="f19" fmla="val 24"/>
                <a:gd name="f20" fmla="val 30"/>
                <a:gd name="f21" fmla="val 25"/>
                <a:gd name="f22" fmla="val 31"/>
                <a:gd name="f23" fmla="val 26"/>
                <a:gd name="f24" fmla="val 32"/>
                <a:gd name="f25" fmla="val 27"/>
                <a:gd name="f26" fmla="val 35"/>
                <a:gd name="f27" fmla="val 33"/>
                <a:gd name="f28" fmla="val 28"/>
                <a:gd name="f29" fmla="val 20"/>
                <a:gd name="f30" fmla="val 7"/>
                <a:gd name="f31" fmla="val 14"/>
                <a:gd name="f32" fmla="+- 0 0 -90"/>
                <a:gd name="f33" fmla="*/ f3 1 36"/>
                <a:gd name="f34" fmla="*/ f4 1 3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6"/>
                <a:gd name="f43" fmla="*/ f39 1 37"/>
                <a:gd name="f44" fmla="*/ 0 f40 1"/>
                <a:gd name="f45" fmla="*/ 0 f39 1"/>
                <a:gd name="f46" fmla="*/ 16 f40 1"/>
                <a:gd name="f47" fmla="*/ 10 f39 1"/>
                <a:gd name="f48" fmla="*/ 29 f40 1"/>
                <a:gd name="f49" fmla="*/ 24 f39 1"/>
                <a:gd name="f50" fmla="*/ 32 f40 1"/>
                <a:gd name="f51" fmla="*/ 27 f39 1"/>
                <a:gd name="f52" fmla="*/ 33 f40 1"/>
                <a:gd name="f53" fmla="*/ 35 f39 1"/>
                <a:gd name="f54" fmla="*/ 27 f40 1"/>
                <a:gd name="f55" fmla="*/ 33 f39 1"/>
                <a:gd name="f56" fmla="+- f41 0 f1"/>
                <a:gd name="f57" fmla="*/ f44 1 36"/>
                <a:gd name="f58" fmla="*/ f45 1 37"/>
                <a:gd name="f59" fmla="*/ f46 1 36"/>
                <a:gd name="f60" fmla="*/ f47 1 37"/>
                <a:gd name="f61" fmla="*/ f48 1 36"/>
                <a:gd name="f62" fmla="*/ f49 1 37"/>
                <a:gd name="f63" fmla="*/ f50 1 36"/>
                <a:gd name="f64" fmla="*/ f51 1 37"/>
                <a:gd name="f65" fmla="*/ f52 1 36"/>
                <a:gd name="f66" fmla="*/ f53 1 37"/>
                <a:gd name="f67" fmla="*/ f54 1 36"/>
                <a:gd name="f68" fmla="*/ f55 1 37"/>
                <a:gd name="f69" fmla="*/ 0 1 f42"/>
                <a:gd name="f70" fmla="*/ f36 1 f42"/>
                <a:gd name="f71" fmla="*/ 0 1 f43"/>
                <a:gd name="f72" fmla="*/ f37 1 f43"/>
                <a:gd name="f73" fmla="*/ f57 1 f42"/>
                <a:gd name="f74" fmla="*/ f58 1 f43"/>
                <a:gd name="f75" fmla="*/ f59 1 f42"/>
                <a:gd name="f76" fmla="*/ f60 1 f43"/>
                <a:gd name="f77" fmla="*/ f61 1 f42"/>
                <a:gd name="f78" fmla="*/ f62 1 f43"/>
                <a:gd name="f79" fmla="*/ f63 1 f42"/>
                <a:gd name="f80" fmla="*/ f64 1 f43"/>
                <a:gd name="f81" fmla="*/ f65 1 f42"/>
                <a:gd name="f82" fmla="*/ f66 1 f43"/>
                <a:gd name="f83" fmla="*/ f67 1 f42"/>
                <a:gd name="f84" fmla="*/ f68 1 f43"/>
                <a:gd name="f85" fmla="*/ f69 f33 1"/>
                <a:gd name="f86" fmla="*/ f70 f33 1"/>
                <a:gd name="f87" fmla="*/ f72 f34 1"/>
                <a:gd name="f88" fmla="*/ f71 f34 1"/>
                <a:gd name="f89" fmla="*/ f73 f33 1"/>
                <a:gd name="f90" fmla="*/ f74 f34 1"/>
                <a:gd name="f91" fmla="*/ f75 f33 1"/>
                <a:gd name="f92" fmla="*/ f76 f34 1"/>
                <a:gd name="f93" fmla="*/ f77 f33 1"/>
                <a:gd name="f94" fmla="*/ f78 f34 1"/>
                <a:gd name="f95" fmla="*/ f79 f33 1"/>
                <a:gd name="f96" fmla="*/ f80 f34 1"/>
                <a:gd name="f97" fmla="*/ f81 f33 1"/>
                <a:gd name="f98" fmla="*/ f82 f34 1"/>
                <a:gd name="f99" fmla="*/ f83 f33 1"/>
                <a:gd name="f100" fmla="*/ f8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89" y="f90"/>
                </a:cxn>
              </a:cxnLst>
              <a:rect l="f85" t="f88" r="f86" b="f87"/>
              <a:pathLst>
                <a:path w="36" h="37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18"/>
                    <a:pt x="f6" y="f24"/>
                    <a:pt x="f27" y="f26"/>
                  </a:cubicBezTo>
                  <a:cubicBezTo>
                    <a:pt x="f22" y="f7"/>
                    <a:pt x="f28" y="f26"/>
                    <a:pt x="f25" y="f27"/>
                  </a:cubicBezTo>
                  <a:cubicBezTo>
                    <a:pt x="f29" y="f17"/>
                    <a:pt x="f30" y="f31"/>
                    <a:pt x="f5" y="f5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0F74187F-DDB0-2150-2B7E-CB07305E5348}"/>
                </a:ext>
              </a:extLst>
            </p:cNvPr>
            <p:cNvSpPr/>
            <p:nvPr/>
          </p:nvSpPr>
          <p:spPr>
            <a:xfrm>
              <a:off x="3954459" y="4587873"/>
              <a:ext cx="142875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1"/>
                <a:gd name="f8" fmla="val 35"/>
                <a:gd name="f9" fmla="val 36"/>
                <a:gd name="f10" fmla="val 2"/>
                <a:gd name="f11" fmla="val 37"/>
                <a:gd name="f12" fmla="val 4"/>
                <a:gd name="f13" fmla="val 6"/>
                <a:gd name="f14" fmla="val 30"/>
                <a:gd name="f15" fmla="val 9"/>
                <a:gd name="f16" fmla="val 22"/>
                <a:gd name="f17" fmla="val 12"/>
                <a:gd name="f18" fmla="val 16"/>
                <a:gd name="f19" fmla="val 17"/>
                <a:gd name="f20" fmla="val 20"/>
                <a:gd name="f21" fmla="val 8"/>
                <a:gd name="f22" fmla="val 19"/>
                <a:gd name="f23" fmla="val 3"/>
                <a:gd name="f24" fmla="val 1"/>
                <a:gd name="f25" fmla="val 14"/>
                <a:gd name="f26" fmla="+- 0 0 -90"/>
                <a:gd name="f27" fmla="*/ f3 1 38"/>
                <a:gd name="f28" fmla="*/ f4 1 2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8"/>
                <a:gd name="f37" fmla="*/ f33 1 21"/>
                <a:gd name="f38" fmla="*/ 35 f34 1"/>
                <a:gd name="f39" fmla="*/ 0 f33 1"/>
                <a:gd name="f40" fmla="*/ 38 f34 1"/>
                <a:gd name="f41" fmla="*/ 6 f33 1"/>
                <a:gd name="f42" fmla="*/ 16 f34 1"/>
                <a:gd name="f43" fmla="*/ 17 f33 1"/>
                <a:gd name="f44" fmla="*/ 3 f34 1"/>
                <a:gd name="f45" fmla="*/ 21 f33 1"/>
                <a:gd name="f46" fmla="*/ 1 f34 1"/>
                <a:gd name="f47" fmla="*/ 20 f33 1"/>
                <a:gd name="f48" fmla="*/ 2 f34 1"/>
                <a:gd name="f49" fmla="+- f35 0 f1"/>
                <a:gd name="f50" fmla="*/ f38 1 38"/>
                <a:gd name="f51" fmla="*/ f39 1 21"/>
                <a:gd name="f52" fmla="*/ f40 1 38"/>
                <a:gd name="f53" fmla="*/ f41 1 21"/>
                <a:gd name="f54" fmla="*/ f42 1 38"/>
                <a:gd name="f55" fmla="*/ f43 1 21"/>
                <a:gd name="f56" fmla="*/ f44 1 38"/>
                <a:gd name="f57" fmla="*/ f45 1 21"/>
                <a:gd name="f58" fmla="*/ f46 1 38"/>
                <a:gd name="f59" fmla="*/ f47 1 21"/>
                <a:gd name="f60" fmla="*/ f48 1 38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7"/>
                <a:gd name="f75" fmla="*/ f60 1 f36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8 1"/>
                <a:gd name="f90" fmla="*/ f7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85"/>
                </a:cxn>
                <a:cxn ang="f49">
                  <a:pos x="f80" y="f81"/>
                </a:cxn>
              </a:cxnLst>
              <a:rect l="f76" t="f79" r="f77" b="f78"/>
              <a:pathLst>
                <a:path w="38" h="21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17" y="f20"/>
                    <a:pt x="f21" y="f22"/>
                    <a:pt x="f23" y="f7"/>
                  </a:cubicBezTo>
                  <a:cubicBezTo>
                    <a:pt x="f23" y="f7"/>
                    <a:pt x="f24" y="f20"/>
                    <a:pt x="f24" y="f20"/>
                  </a:cubicBezTo>
                  <a:cubicBezTo>
                    <a:pt x="f5" y="f22"/>
                    <a:pt x="f24" y="f19"/>
                    <a:pt x="f10" y="f19"/>
                  </a:cubicBezTo>
                  <a:cubicBezTo>
                    <a:pt x="f25" y="f25"/>
                    <a:pt x="f16" y="f24"/>
                    <a:pt x="f8" y="f5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B920919D-21D4-609F-79EC-74C851E07CB2}"/>
                </a:ext>
              </a:extLst>
            </p:cNvPr>
            <p:cNvSpPr/>
            <p:nvPr/>
          </p:nvSpPr>
          <p:spPr>
            <a:xfrm>
              <a:off x="4037011" y="4467228"/>
              <a:ext cx="71432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5"/>
                <a:gd name="f8" fmla="val 16"/>
                <a:gd name="f9" fmla="val 3"/>
                <a:gd name="f10" fmla="val 6"/>
                <a:gd name="f11" fmla="val 17"/>
                <a:gd name="f12" fmla="val 10"/>
                <a:gd name="f13" fmla="val 12"/>
                <a:gd name="f14" fmla="val 14"/>
                <a:gd name="f15" fmla="val 5"/>
                <a:gd name="f16" fmla="val 11"/>
                <a:gd name="f17" fmla="val 8"/>
                <a:gd name="f18" fmla="val 2"/>
                <a:gd name="f19" fmla="val 9"/>
                <a:gd name="f20" fmla="val 13"/>
                <a:gd name="f21" fmla="+- 0 0 -90"/>
                <a:gd name="f22" fmla="*/ f3 1 19"/>
                <a:gd name="f23" fmla="*/ f4 1 15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9"/>
                <a:gd name="f32" fmla="*/ f28 1 15"/>
                <a:gd name="f33" fmla="*/ 16 f29 1"/>
                <a:gd name="f34" fmla="*/ 0 f28 1"/>
                <a:gd name="f35" fmla="*/ 17 f29 1"/>
                <a:gd name="f36" fmla="*/ 10 f28 1"/>
                <a:gd name="f37" fmla="*/ 10 f29 1"/>
                <a:gd name="f38" fmla="*/ 15 f28 1"/>
                <a:gd name="f39" fmla="*/ 3 f29 1"/>
                <a:gd name="f40" fmla="*/ 8 f28 1"/>
                <a:gd name="f41" fmla="*/ 9 f29 1"/>
                <a:gd name="f42" fmla="+- f30 0 f1"/>
                <a:gd name="f43" fmla="*/ f33 1 19"/>
                <a:gd name="f44" fmla="*/ f34 1 15"/>
                <a:gd name="f45" fmla="*/ f35 1 19"/>
                <a:gd name="f46" fmla="*/ f36 1 15"/>
                <a:gd name="f47" fmla="*/ f37 1 19"/>
                <a:gd name="f48" fmla="*/ f38 1 15"/>
                <a:gd name="f49" fmla="*/ f39 1 19"/>
                <a:gd name="f50" fmla="*/ f40 1 15"/>
                <a:gd name="f51" fmla="*/ f41 1 19"/>
                <a:gd name="f52" fmla="*/ 0 1 f31"/>
                <a:gd name="f53" fmla="*/ f25 1 f31"/>
                <a:gd name="f54" fmla="*/ 0 1 f32"/>
                <a:gd name="f55" fmla="*/ f26 1 f32"/>
                <a:gd name="f56" fmla="*/ f43 1 f31"/>
                <a:gd name="f57" fmla="*/ f44 1 f32"/>
                <a:gd name="f58" fmla="*/ f45 1 f31"/>
                <a:gd name="f59" fmla="*/ f46 1 f32"/>
                <a:gd name="f60" fmla="*/ f47 1 f31"/>
                <a:gd name="f61" fmla="*/ f48 1 f32"/>
                <a:gd name="f62" fmla="*/ f49 1 f31"/>
                <a:gd name="f63" fmla="*/ f50 1 f32"/>
                <a:gd name="f64" fmla="*/ f51 1 f31"/>
                <a:gd name="f65" fmla="*/ f52 f22 1"/>
                <a:gd name="f66" fmla="*/ f53 f22 1"/>
                <a:gd name="f67" fmla="*/ f55 f23 1"/>
                <a:gd name="f68" fmla="*/ f54 f23 1"/>
                <a:gd name="f69" fmla="*/ f56 f22 1"/>
                <a:gd name="f70" fmla="*/ f57 f23 1"/>
                <a:gd name="f71" fmla="*/ f58 f22 1"/>
                <a:gd name="f72" fmla="*/ f59 f23 1"/>
                <a:gd name="f73" fmla="*/ f60 f22 1"/>
                <a:gd name="f74" fmla="*/ f61 f23 1"/>
                <a:gd name="f75" fmla="*/ f62 f22 1"/>
                <a:gd name="f76" fmla="*/ f63 f23 1"/>
                <a:gd name="f77" fmla="*/ f6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0"/>
                </a:cxn>
                <a:cxn ang="f42">
                  <a:pos x="f69" y="f70"/>
                </a:cxn>
              </a:cxnLst>
              <a:rect l="f65" t="f68" r="f66" b="f67"/>
              <a:pathLst>
                <a:path w="19" h="15">
                  <a:moveTo>
                    <a:pt x="f8" y="f5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7" y="f13"/>
                    <a:pt x="f14" y="f7"/>
                    <a:pt x="f12" y="f7"/>
                  </a:cubicBezTo>
                  <a:cubicBezTo>
                    <a:pt x="f10" y="f7"/>
                    <a:pt x="f15" y="f16"/>
                    <a:pt x="f9" y="f17"/>
                  </a:cubicBezTo>
                  <a:cubicBezTo>
                    <a:pt x="f5" y="f18"/>
                    <a:pt x="f17" y="f9"/>
                    <a:pt x="f19" y="f5"/>
                  </a:cubicBezTo>
                  <a:cubicBezTo>
                    <a:pt x="f16" y="f5"/>
                    <a:pt x="f20" y="f5"/>
                    <a:pt x="f8" y="f5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31321444-B709-1FCA-33BB-376EDB67FD32}"/>
                </a:ext>
              </a:extLst>
            </p:cNvPr>
            <p:cNvSpPr/>
            <p:nvPr/>
          </p:nvSpPr>
          <p:spPr>
            <a:xfrm>
              <a:off x="4670426" y="5030791"/>
              <a:ext cx="33339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6"/>
                <a:gd name="f9" fmla="val 8"/>
                <a:gd name="f10" fmla="val 12"/>
                <a:gd name="f11" fmla="val 5"/>
                <a:gd name="f12" fmla="val 13"/>
                <a:gd name="f13" fmla="val 3"/>
                <a:gd name="f14" fmla="val 1"/>
                <a:gd name="f15" fmla="val 4"/>
                <a:gd name="f16" fmla="val 7"/>
                <a:gd name="f17" fmla="+- 0 0 -90"/>
                <a:gd name="f18" fmla="*/ f3 1 9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5"/>
                <a:gd name="f29" fmla="*/ 9 f25 1"/>
                <a:gd name="f30" fmla="*/ 6 f24 1"/>
                <a:gd name="f31" fmla="*/ 5 f25 1"/>
                <a:gd name="f32" fmla="*/ 13 f24 1"/>
                <a:gd name="f33" fmla="*/ 0 f25 1"/>
                <a:gd name="f34" fmla="*/ 12 f24 1"/>
                <a:gd name="f35" fmla="*/ 4 f25 1"/>
                <a:gd name="f36" fmla="*/ 3 f24 1"/>
                <a:gd name="f37" fmla="+- f26 0 f1"/>
                <a:gd name="f38" fmla="*/ f29 1 9"/>
                <a:gd name="f39" fmla="*/ f30 1 15"/>
                <a:gd name="f40" fmla="*/ f31 1 9"/>
                <a:gd name="f41" fmla="*/ f32 1 15"/>
                <a:gd name="f42" fmla="*/ f33 1 9"/>
                <a:gd name="f43" fmla="*/ f34 1 15"/>
                <a:gd name="f44" fmla="*/ f35 1 9"/>
                <a:gd name="f45" fmla="*/ f36 1 15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5">
                  <a:moveTo>
                    <a:pt x="f6" y="f8"/>
                  </a:moveTo>
                  <a:cubicBezTo>
                    <a:pt x="f9" y="f9"/>
                    <a:pt x="f9" y="f10"/>
                    <a:pt x="f11" y="f12"/>
                  </a:cubicBezTo>
                  <a:cubicBezTo>
                    <a:pt x="f13" y="f10"/>
                    <a:pt x="f14" y="f7"/>
                    <a:pt x="f5" y="f10"/>
                  </a:cubicBezTo>
                  <a:cubicBezTo>
                    <a:pt x="f5" y="f6"/>
                    <a:pt x="f14" y="f11"/>
                    <a:pt x="f15" y="f13"/>
                  </a:cubicBezTo>
                  <a:cubicBezTo>
                    <a:pt x="f16" y="f5"/>
                    <a:pt x="f16" y="f11"/>
                    <a:pt x="f6" y="f8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76A07571-C945-DA36-55FA-DCFE81FA64C4}"/>
                </a:ext>
              </a:extLst>
            </p:cNvPr>
            <p:cNvSpPr/>
            <p:nvPr/>
          </p:nvSpPr>
          <p:spPr>
            <a:xfrm>
              <a:off x="4624385" y="4708529"/>
              <a:ext cx="5238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10"/>
                <a:gd name="f9" fmla="val 6"/>
                <a:gd name="f10" fmla="val 8"/>
                <a:gd name="f11" fmla="val 3"/>
                <a:gd name="f12" fmla="val 5"/>
                <a:gd name="f13" fmla="val 2"/>
                <a:gd name="f14" fmla="val 12"/>
                <a:gd name="f15" fmla="+- 0 0 -90"/>
                <a:gd name="f16" fmla="*/ f3 1 14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"/>
                <a:gd name="f26" fmla="*/ f22 1 11"/>
                <a:gd name="f27" fmla="*/ 14 f23 1"/>
                <a:gd name="f28" fmla="*/ 11 f22 1"/>
                <a:gd name="f29" fmla="*/ 3 f23 1"/>
                <a:gd name="f30" fmla="*/ 5 f22 1"/>
                <a:gd name="f31" fmla="*/ 0 f22 1"/>
                <a:gd name="f32" fmla="+- f24 0 f1"/>
                <a:gd name="f33" fmla="*/ f27 1 14"/>
                <a:gd name="f34" fmla="*/ f28 1 11"/>
                <a:gd name="f35" fmla="*/ f29 1 14"/>
                <a:gd name="f36" fmla="*/ f30 1 11"/>
                <a:gd name="f37" fmla="*/ f31 1 11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11">
                  <a:moveTo>
                    <a:pt x="f6" y="f7"/>
                  </a:moveTo>
                  <a:cubicBezTo>
                    <a:pt x="f8" y="f8"/>
                    <a:pt x="f9" y="f10"/>
                    <a:pt x="f11" y="f12"/>
                  </a:cubicBezTo>
                  <a:cubicBezTo>
                    <a:pt x="f5" y="f11"/>
                    <a:pt x="f5" y="f13"/>
                    <a:pt x="f11" y="f5"/>
                  </a:cubicBezTo>
                  <a:cubicBezTo>
                    <a:pt x="f10" y="f13"/>
                    <a:pt x="f14" y="f9"/>
                    <a:pt x="f6" y="f7"/>
                  </a:cubicBezTo>
                  <a:close/>
                </a:path>
              </a:pathLst>
            </a:custGeom>
            <a:solidFill>
              <a:srgbClr val="F9D0D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4DA2843D-E943-95EE-6F30-7FE888DFA465}"/>
                </a:ext>
              </a:extLst>
            </p:cNvPr>
            <p:cNvSpPr/>
            <p:nvPr/>
          </p:nvSpPr>
          <p:spPr>
            <a:xfrm>
              <a:off x="4868859" y="4381503"/>
              <a:ext cx="33339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6"/>
                <a:gd name="f8" fmla="val 1"/>
                <a:gd name="f9" fmla="val 11"/>
                <a:gd name="f10" fmla="val 2"/>
                <a:gd name="f11" fmla="val 8"/>
                <a:gd name="f12" fmla="val 4"/>
                <a:gd name="f13" fmla="val 3"/>
                <a:gd name="f14" fmla="val 7"/>
                <a:gd name="f15" fmla="val 5"/>
                <a:gd name="f16" fmla="val 10"/>
                <a:gd name="f17" fmla="val 12"/>
                <a:gd name="f18" fmla="val 14"/>
                <a:gd name="f19" fmla="val 13"/>
                <a:gd name="f20" fmla="+- 0 0 -90"/>
                <a:gd name="f21" fmla="*/ f3 1 9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9"/>
                <a:gd name="f31" fmla="*/ f27 1 16"/>
                <a:gd name="f32" fmla="*/ 1 f28 1"/>
                <a:gd name="f33" fmla="*/ 11 f27 1"/>
                <a:gd name="f34" fmla="*/ 4 f28 1"/>
                <a:gd name="f35" fmla="*/ 1 f27 1"/>
                <a:gd name="f36" fmla="*/ 5 f28 1"/>
                <a:gd name="f37" fmla="*/ 10 f27 1"/>
                <a:gd name="f38" fmla="*/ 12 f27 1"/>
                <a:gd name="f39" fmla="*/ 2 f28 1"/>
                <a:gd name="f40" fmla="*/ 16 f27 1"/>
                <a:gd name="f41" fmla="+- f29 0 f1"/>
                <a:gd name="f42" fmla="*/ f32 1 9"/>
                <a:gd name="f43" fmla="*/ f33 1 16"/>
                <a:gd name="f44" fmla="*/ f34 1 9"/>
                <a:gd name="f45" fmla="*/ f35 1 16"/>
                <a:gd name="f46" fmla="*/ f36 1 9"/>
                <a:gd name="f47" fmla="*/ f37 1 16"/>
                <a:gd name="f48" fmla="*/ f38 1 16"/>
                <a:gd name="f49" fmla="*/ f39 1 9"/>
                <a:gd name="f50" fmla="*/ f40 1 16"/>
                <a:gd name="f51" fmla="*/ 0 1 f30"/>
                <a:gd name="f52" fmla="*/ f24 1 f30"/>
                <a:gd name="f53" fmla="*/ 0 1 f31"/>
                <a:gd name="f54" fmla="*/ f25 1 f31"/>
                <a:gd name="f55" fmla="*/ f42 1 f30"/>
                <a:gd name="f56" fmla="*/ f43 1 f31"/>
                <a:gd name="f57" fmla="*/ f44 1 f30"/>
                <a:gd name="f58" fmla="*/ f45 1 f31"/>
                <a:gd name="f59" fmla="*/ f46 1 f30"/>
                <a:gd name="f60" fmla="*/ f47 1 f31"/>
                <a:gd name="f61" fmla="*/ f48 1 f31"/>
                <a:gd name="f62" fmla="*/ f49 1 f30"/>
                <a:gd name="f63" fmla="*/ f50 1 f31"/>
                <a:gd name="f64" fmla="*/ f51 f21 1"/>
                <a:gd name="f65" fmla="*/ f52 f21 1"/>
                <a:gd name="f66" fmla="*/ f54 f22 1"/>
                <a:gd name="f67" fmla="*/ f53 f22 1"/>
                <a:gd name="f68" fmla="*/ f55 f21 1"/>
                <a:gd name="f69" fmla="*/ f56 f22 1"/>
                <a:gd name="f70" fmla="*/ f57 f21 1"/>
                <a:gd name="f71" fmla="*/ f58 f22 1"/>
                <a:gd name="f72" fmla="*/ f59 f21 1"/>
                <a:gd name="f73" fmla="*/ f60 f22 1"/>
                <a:gd name="f74" fmla="*/ f61 f22 1"/>
                <a:gd name="f75" fmla="*/ f62 f21 1"/>
                <a:gd name="f76" fmla="*/ f6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8" y="f69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2" y="f74"/>
                </a:cxn>
                <a:cxn ang="f41">
                  <a:pos x="f75" y="f76"/>
                </a:cxn>
                <a:cxn ang="f41">
                  <a:pos x="f68" y="f69"/>
                </a:cxn>
              </a:cxnLst>
              <a:rect l="f64" t="f67" r="f65" b="f66"/>
              <a:pathLst>
                <a:path w="9" h="16">
                  <a:moveTo>
                    <a:pt x="f8" y="f9"/>
                  </a:moveTo>
                  <a:cubicBezTo>
                    <a:pt x="f10" y="f11"/>
                    <a:pt x="f8" y="f5"/>
                    <a:pt x="f12" y="f8"/>
                  </a:cubicBezTo>
                  <a:cubicBezTo>
                    <a:pt x="f6" y="f8"/>
                    <a:pt x="f13" y="f14"/>
                    <a:pt x="f15" y="f16"/>
                  </a:cubicBezTo>
                  <a:cubicBezTo>
                    <a:pt x="f15" y="f9"/>
                    <a:pt x="f15" y="f9"/>
                    <a:pt x="f15" y="f17"/>
                  </a:cubicBezTo>
                  <a:cubicBezTo>
                    <a:pt x="f15" y="f18"/>
                    <a:pt x="f15" y="f7"/>
                    <a:pt x="f10" y="f7"/>
                  </a:cubicBezTo>
                  <a:cubicBezTo>
                    <a:pt x="f5" y="f7"/>
                    <a:pt x="f8" y="f19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9392A863-6745-303C-A212-46CECC2D57DD}"/>
                </a:ext>
              </a:extLst>
            </p:cNvPr>
            <p:cNvSpPr/>
            <p:nvPr/>
          </p:nvSpPr>
          <p:spPr>
            <a:xfrm>
              <a:off x="4860922" y="4189415"/>
              <a:ext cx="2698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3"/>
                <a:gd name="f8" fmla="val 6"/>
                <a:gd name="f9" fmla="val 9"/>
                <a:gd name="f10" fmla="val 11"/>
                <a:gd name="f11" fmla="val 5"/>
                <a:gd name="f12" fmla="val 2"/>
                <a:gd name="f13" fmla="val 12"/>
                <a:gd name="f14" fmla="val 10"/>
                <a:gd name="f15" fmla="val 8"/>
                <a:gd name="f16" fmla="val 1"/>
                <a:gd name="f17" fmla="val 3"/>
                <a:gd name="f18" fmla="val 4"/>
                <a:gd name="f19" fmla="+- 0 0 -90"/>
                <a:gd name="f20" fmla="*/ f3 1 7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"/>
                <a:gd name="f30" fmla="*/ f26 1 13"/>
                <a:gd name="f31" fmla="*/ 7 f27 1"/>
                <a:gd name="f32" fmla="*/ 6 f26 1"/>
                <a:gd name="f33" fmla="*/ 5 f27 1"/>
                <a:gd name="f34" fmla="*/ 13 f26 1"/>
                <a:gd name="f35" fmla="*/ 2 f27 1"/>
                <a:gd name="f36" fmla="*/ 8 f26 1"/>
                <a:gd name="f37" fmla="*/ 3 f27 1"/>
                <a:gd name="f38" fmla="*/ 1 f26 1"/>
                <a:gd name="f39" fmla="+- f28 0 f1"/>
                <a:gd name="f40" fmla="*/ f31 1 7"/>
                <a:gd name="f41" fmla="*/ f32 1 13"/>
                <a:gd name="f42" fmla="*/ f33 1 7"/>
                <a:gd name="f43" fmla="*/ f34 1 13"/>
                <a:gd name="f44" fmla="*/ f35 1 7"/>
                <a:gd name="f45" fmla="*/ f36 1 13"/>
                <a:gd name="f46" fmla="*/ f37 1 7"/>
                <a:gd name="f47" fmla="*/ f38 1 13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7" h="13">
                  <a:moveTo>
                    <a:pt x="f6" y="f8"/>
                  </a:moveTo>
                  <a:cubicBezTo>
                    <a:pt x="f6" y="f9"/>
                    <a:pt x="f6" y="f10"/>
                    <a:pt x="f11" y="f7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6" y="f8"/>
                    <a:pt x="f5" y="f12"/>
                    <a:pt x="f17" y="f16"/>
                  </a:cubicBezTo>
                  <a:cubicBezTo>
                    <a:pt x="f6" y="f5"/>
                    <a:pt x="f18" y="f11"/>
                    <a:pt x="f6" y="f8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96">
              <a:extLst>
                <a:ext uri="{FF2B5EF4-FFF2-40B4-BE49-F238E27FC236}">
                  <a16:creationId xmlns:a16="http://schemas.microsoft.com/office/drawing/2014/main" id="{E133AFD2-796C-90AA-C990-1F749EF2B5F5}"/>
                </a:ext>
              </a:extLst>
            </p:cNvPr>
            <p:cNvSpPr/>
            <p:nvPr/>
          </p:nvSpPr>
          <p:spPr>
            <a:xfrm>
              <a:off x="4525959" y="4659316"/>
              <a:ext cx="3810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5"/>
                <a:gd name="f9" fmla="val 4"/>
                <a:gd name="f10" fmla="val 2"/>
                <a:gd name="f11" fmla="val 1"/>
                <a:gd name="f12" fmla="val 9"/>
                <a:gd name="f13" fmla="val 8"/>
                <a:gd name="f14" fmla="val 3"/>
                <a:gd name="f15" fmla="val 6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0 f24 1"/>
                <a:gd name="f29" fmla="*/ 5 f23 1"/>
                <a:gd name="f30" fmla="*/ 4 f23 1"/>
                <a:gd name="f31" fmla="*/ 7 f24 1"/>
                <a:gd name="f32" fmla="*/ 1 f23 1"/>
                <a:gd name="f33" fmla="*/ 9 f24 1"/>
                <a:gd name="f34" fmla="*/ 3 f24 1"/>
                <a:gd name="f35" fmla="*/ 7 f23 1"/>
                <a:gd name="f36" fmla="+- f25 0 f1"/>
                <a:gd name="f37" fmla="*/ f28 1 10"/>
                <a:gd name="f38" fmla="*/ f29 1 7"/>
                <a:gd name="f39" fmla="*/ f30 1 7"/>
                <a:gd name="f40" fmla="*/ f31 1 10"/>
                <a:gd name="f41" fmla="*/ f32 1 7"/>
                <a:gd name="f42" fmla="*/ f33 1 10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7"/>
                <a:gd name="f52" fmla="*/ f40 1 f26"/>
                <a:gd name="f53" fmla="*/ f41 1 f27"/>
                <a:gd name="f54" fmla="*/ f42 1 f26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8 1"/>
                <a:gd name="f64" fmla="*/ f52 f17 1"/>
                <a:gd name="f65" fmla="*/ f53 f18 1"/>
                <a:gd name="f66" fmla="*/ f54 f17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66" y="f63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5" y="f8"/>
                  </a:moveTo>
                  <a:cubicBezTo>
                    <a:pt x="f5" y="f9"/>
                    <a:pt x="f5" y="f9"/>
                    <a:pt x="f5" y="f9"/>
                  </a:cubicBezTo>
                  <a:cubicBezTo>
                    <a:pt x="f10" y="f10"/>
                    <a:pt x="f9" y="f5"/>
                    <a:pt x="f7" y="f11"/>
                  </a:cubicBezTo>
                  <a:cubicBezTo>
                    <a:pt x="f12" y="f11"/>
                    <a:pt x="f6" y="f10"/>
                    <a:pt x="f12" y="f9"/>
                  </a:cubicBezTo>
                  <a:cubicBezTo>
                    <a:pt x="f13" y="f7"/>
                    <a:pt x="f8" y="f7"/>
                    <a:pt x="f14" y="f7"/>
                  </a:cubicBezTo>
                  <a:cubicBezTo>
                    <a:pt x="f11" y="f7"/>
                    <a:pt x="f5" y="f15"/>
                    <a:pt x="f5" y="f8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97">
              <a:extLst>
                <a:ext uri="{FF2B5EF4-FFF2-40B4-BE49-F238E27FC236}">
                  <a16:creationId xmlns:a16="http://schemas.microsoft.com/office/drawing/2014/main" id="{D15518ED-21BF-3A29-B4EF-91D6E9077075}"/>
                </a:ext>
              </a:extLst>
            </p:cNvPr>
            <p:cNvSpPr/>
            <p:nvPr/>
          </p:nvSpPr>
          <p:spPr>
            <a:xfrm>
              <a:off x="4843467" y="4057650"/>
              <a:ext cx="2222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2"/>
                <a:gd name="f9" fmla="val 5"/>
                <a:gd name="f10" fmla="val 4"/>
                <a:gd name="f11" fmla="val 7"/>
                <a:gd name="f12" fmla="val 3"/>
                <a:gd name="f13" fmla="val 8"/>
                <a:gd name="f14" fmla="+- 0 0 -90"/>
                <a:gd name="f15" fmla="*/ f3 1 6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1"/>
                <a:gd name="f26" fmla="*/ 2 f22 1"/>
                <a:gd name="f27" fmla="*/ 0 f21 1"/>
                <a:gd name="f28" fmla="*/ 3 f22 1"/>
                <a:gd name="f29" fmla="*/ 11 f21 1"/>
                <a:gd name="f30" fmla="+- f23 0 f1"/>
                <a:gd name="f31" fmla="*/ f26 1 6"/>
                <a:gd name="f32" fmla="*/ f27 1 11"/>
                <a:gd name="f33" fmla="*/ f28 1 6"/>
                <a:gd name="f34" fmla="*/ f29 1 1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11">
                  <a:moveTo>
                    <a:pt x="f8" y="f5"/>
                  </a:moveTo>
                  <a:cubicBezTo>
                    <a:pt x="f9" y="f10"/>
                    <a:pt x="f6" y="f11"/>
                    <a:pt x="f12" y="f7"/>
                  </a:cubicBezTo>
                  <a:cubicBezTo>
                    <a:pt x="f5" y="f13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98">
              <a:extLst>
                <a:ext uri="{FF2B5EF4-FFF2-40B4-BE49-F238E27FC236}">
                  <a16:creationId xmlns:a16="http://schemas.microsoft.com/office/drawing/2014/main" id="{FADA26A4-6DDF-BCA5-421A-9D335FD32A0E}"/>
                </a:ext>
              </a:extLst>
            </p:cNvPr>
            <p:cNvSpPr/>
            <p:nvPr/>
          </p:nvSpPr>
          <p:spPr>
            <a:xfrm>
              <a:off x="4394204" y="4549770"/>
              <a:ext cx="38103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6"/>
                <a:gd name="f8" fmla="val 3"/>
                <a:gd name="f9" fmla="val 7"/>
                <a:gd name="f10" fmla="val 4"/>
                <a:gd name="f11" fmla="val 1"/>
                <a:gd name="f12" fmla="val 8"/>
                <a:gd name="f13" fmla="val 2"/>
                <a:gd name="f14" fmla="+- 0 0 -90"/>
                <a:gd name="f15" fmla="*/ f3 1 10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0"/>
                <a:gd name="f26" fmla="*/ 10 f22 1"/>
                <a:gd name="f27" fmla="*/ 3 f21 1"/>
                <a:gd name="f28" fmla="*/ 0 f22 1"/>
                <a:gd name="f29" fmla="*/ 6 f21 1"/>
                <a:gd name="f30" fmla="*/ 4 f22 1"/>
                <a:gd name="f31" fmla="*/ 0 f21 1"/>
                <a:gd name="f32" fmla="+- f23 0 f1"/>
                <a:gd name="f33" fmla="*/ f26 1 10"/>
                <a:gd name="f34" fmla="*/ f27 1 6"/>
                <a:gd name="f35" fmla="*/ f28 1 10"/>
                <a:gd name="f36" fmla="*/ f29 1 6"/>
                <a:gd name="f37" fmla="*/ f30 1 10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0" h="6">
                  <a:moveTo>
                    <a:pt x="f6" y="f8"/>
                  </a:moveTo>
                  <a:cubicBezTo>
                    <a:pt x="f9" y="f10"/>
                    <a:pt x="f10" y="f7"/>
                    <a:pt x="f5" y="f7"/>
                  </a:cubicBezTo>
                  <a:cubicBezTo>
                    <a:pt x="f5" y="f8"/>
                    <a:pt x="f10" y="f8"/>
                    <a:pt x="f10" y="f5"/>
                  </a:cubicBezTo>
                  <a:cubicBezTo>
                    <a:pt x="f7" y="f11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F9CFD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99">
              <a:extLst>
                <a:ext uri="{FF2B5EF4-FFF2-40B4-BE49-F238E27FC236}">
                  <a16:creationId xmlns:a16="http://schemas.microsoft.com/office/drawing/2014/main" id="{B8263216-8125-F863-5CFF-87DB014C22BA}"/>
                </a:ext>
              </a:extLst>
            </p:cNvPr>
            <p:cNvSpPr/>
            <p:nvPr/>
          </p:nvSpPr>
          <p:spPr>
            <a:xfrm>
              <a:off x="4846640" y="4602166"/>
              <a:ext cx="19046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4 f20 1"/>
                <a:gd name="f25" fmla="*/ 0 f19 1"/>
                <a:gd name="f26" fmla="*/ 3 f20 1"/>
                <a:gd name="f27" fmla="*/ 5 f19 1"/>
                <a:gd name="f28" fmla="*/ 1 f20 1"/>
                <a:gd name="f29" fmla="*/ 4 f19 1"/>
                <a:gd name="f30" fmla="+- f21 0 f1"/>
                <a:gd name="f31" fmla="*/ f24 1 5"/>
                <a:gd name="f32" fmla="*/ f25 1 6"/>
                <a:gd name="f33" fmla="*/ f26 1 5"/>
                <a:gd name="f34" fmla="*/ f27 1 6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</a:cxnLst>
              <a:rect l="f47" t="f50" r="f48" b="f49"/>
              <a:pathLst>
                <a:path w="5" h="6">
                  <a:moveTo>
                    <a:pt x="f8" y="f5"/>
                  </a:moveTo>
                  <a:cubicBezTo>
                    <a:pt x="f8" y="f9"/>
                    <a:pt x="f6" y="f8"/>
                    <a:pt x="f10" y="f6"/>
                  </a:cubicBezTo>
                  <a:cubicBezTo>
                    <a:pt x="f9" y="f7"/>
                    <a:pt x="f11" y="f6"/>
                    <a:pt x="f11" y="f8"/>
                  </a:cubicBezTo>
                  <a:cubicBezTo>
                    <a:pt x="f5" y="f9"/>
                    <a:pt x="f11" y="f11"/>
                    <a:pt x="f8" y="f5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100">
              <a:extLst>
                <a:ext uri="{FF2B5EF4-FFF2-40B4-BE49-F238E27FC236}">
                  <a16:creationId xmlns:a16="http://schemas.microsoft.com/office/drawing/2014/main" id="{34BD7E33-0BC2-14D0-41B5-9618BD01C626}"/>
                </a:ext>
              </a:extLst>
            </p:cNvPr>
            <p:cNvSpPr/>
            <p:nvPr/>
          </p:nvSpPr>
          <p:spPr>
            <a:xfrm>
              <a:off x="3525834" y="4733921"/>
              <a:ext cx="139702" cy="169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45"/>
                <a:gd name="f8" fmla="val 17"/>
                <a:gd name="f9" fmla="val 32"/>
                <a:gd name="f10" fmla="val 16"/>
                <a:gd name="f11" fmla="val 34"/>
                <a:gd name="f12" fmla="val 14"/>
                <a:gd name="f13" fmla="val 35"/>
                <a:gd name="f14" fmla="val 11"/>
                <a:gd name="f15" fmla="val 38"/>
                <a:gd name="f16" fmla="val 9"/>
                <a:gd name="f17" fmla="val 40"/>
                <a:gd name="f18" fmla="val 8"/>
                <a:gd name="f19" fmla="val 42"/>
                <a:gd name="f20" fmla="val 6"/>
                <a:gd name="f21" fmla="val 4"/>
                <a:gd name="f22" fmla="val 2"/>
                <a:gd name="f23" fmla="val 43"/>
                <a:gd name="f24" fmla="val 3"/>
                <a:gd name="f25" fmla="val 10"/>
                <a:gd name="f26" fmla="val 33"/>
                <a:gd name="f27" fmla="val 29"/>
                <a:gd name="f28" fmla="val 25"/>
                <a:gd name="f29" fmla="val 5"/>
                <a:gd name="f30" fmla="val 28"/>
                <a:gd name="f31" fmla="val 15"/>
                <a:gd name="f32" fmla="val 21"/>
                <a:gd name="f33" fmla="val 22"/>
                <a:gd name="f34" fmla="val 31"/>
                <a:gd name="f35" fmla="val 36"/>
                <a:gd name="f36" fmla="val 7"/>
                <a:gd name="f37" fmla="val 27"/>
                <a:gd name="f38" fmla="val 13"/>
                <a:gd name="f39" fmla="val 23"/>
                <a:gd name="f40" fmla="val 19"/>
                <a:gd name="f41" fmla="val 26"/>
                <a:gd name="f42" fmla="val 24"/>
                <a:gd name="f43" fmla="val 30"/>
                <a:gd name="f44" fmla="val 12"/>
                <a:gd name="f45" fmla="+- 0 0 -90"/>
                <a:gd name="f46" fmla="*/ f3 1 37"/>
                <a:gd name="f47" fmla="*/ f4 1 45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37"/>
                <a:gd name="f56" fmla="*/ f52 1 45"/>
                <a:gd name="f57" fmla="*/ 17 f53 1"/>
                <a:gd name="f58" fmla="*/ 32 f52 1"/>
                <a:gd name="f59" fmla="*/ 14 f53 1"/>
                <a:gd name="f60" fmla="*/ 37 f52 1"/>
                <a:gd name="f61" fmla="*/ 8 f53 1"/>
                <a:gd name="f62" fmla="*/ 42 f52 1"/>
                <a:gd name="f63" fmla="*/ 2 f53 1"/>
                <a:gd name="f64" fmla="*/ 43 f52 1"/>
                <a:gd name="f65" fmla="*/ 33 f52 1"/>
                <a:gd name="f66" fmla="*/ 25 f52 1"/>
                <a:gd name="f67" fmla="*/ 9 f53 1"/>
                <a:gd name="f68" fmla="*/ 28 f52 1"/>
                <a:gd name="f69" fmla="*/ 29 f53 1"/>
                <a:gd name="f70" fmla="*/ 8 f52 1"/>
                <a:gd name="f71" fmla="*/ 35 f53 1"/>
                <a:gd name="f72" fmla="*/ 0 f52 1"/>
                <a:gd name="f73" fmla="*/ 34 f53 1"/>
                <a:gd name="f74" fmla="*/ 7 f52 1"/>
                <a:gd name="f75" fmla="*/ 27 f53 1"/>
                <a:gd name="f76" fmla="*/ 13 f52 1"/>
                <a:gd name="f77" fmla="*/ 25 f53 1"/>
                <a:gd name="f78" fmla="*/ 19 f52 1"/>
                <a:gd name="f79" fmla="*/ 31 f53 1"/>
                <a:gd name="f80" fmla="*/ 30 f53 1"/>
                <a:gd name="f81" fmla="*/ 26 f52 1"/>
                <a:gd name="f82" fmla="*/ 22 f53 1"/>
                <a:gd name="f83" fmla="*/ 24 f52 1"/>
                <a:gd name="f84" fmla="*/ 13 f53 1"/>
                <a:gd name="f85" fmla="*/ 30 f52 1"/>
                <a:gd name="f86" fmla="+- f54 0 f1"/>
                <a:gd name="f87" fmla="*/ f57 1 37"/>
                <a:gd name="f88" fmla="*/ f58 1 45"/>
                <a:gd name="f89" fmla="*/ f59 1 37"/>
                <a:gd name="f90" fmla="*/ f60 1 45"/>
                <a:gd name="f91" fmla="*/ f61 1 37"/>
                <a:gd name="f92" fmla="*/ f62 1 45"/>
                <a:gd name="f93" fmla="*/ f63 1 37"/>
                <a:gd name="f94" fmla="*/ f64 1 45"/>
                <a:gd name="f95" fmla="*/ f65 1 45"/>
                <a:gd name="f96" fmla="*/ f66 1 45"/>
                <a:gd name="f97" fmla="*/ f67 1 37"/>
                <a:gd name="f98" fmla="*/ f68 1 45"/>
                <a:gd name="f99" fmla="*/ f69 1 37"/>
                <a:gd name="f100" fmla="*/ f70 1 45"/>
                <a:gd name="f101" fmla="*/ f71 1 37"/>
                <a:gd name="f102" fmla="*/ f72 1 45"/>
                <a:gd name="f103" fmla="*/ f73 1 37"/>
                <a:gd name="f104" fmla="*/ f74 1 45"/>
                <a:gd name="f105" fmla="*/ f75 1 37"/>
                <a:gd name="f106" fmla="*/ f76 1 45"/>
                <a:gd name="f107" fmla="*/ f77 1 37"/>
                <a:gd name="f108" fmla="*/ f78 1 45"/>
                <a:gd name="f109" fmla="*/ f79 1 37"/>
                <a:gd name="f110" fmla="*/ f80 1 37"/>
                <a:gd name="f111" fmla="*/ f81 1 45"/>
                <a:gd name="f112" fmla="*/ f82 1 37"/>
                <a:gd name="f113" fmla="*/ f83 1 45"/>
                <a:gd name="f114" fmla="*/ f84 1 37"/>
                <a:gd name="f115" fmla="*/ f85 1 45"/>
                <a:gd name="f116" fmla="*/ 0 1 f55"/>
                <a:gd name="f117" fmla="*/ f49 1 f55"/>
                <a:gd name="f118" fmla="*/ 0 1 f56"/>
                <a:gd name="f119" fmla="*/ f50 1 f56"/>
                <a:gd name="f120" fmla="*/ f87 1 f55"/>
                <a:gd name="f121" fmla="*/ f88 1 f56"/>
                <a:gd name="f122" fmla="*/ f89 1 f55"/>
                <a:gd name="f123" fmla="*/ f90 1 f56"/>
                <a:gd name="f124" fmla="*/ f91 1 f55"/>
                <a:gd name="f125" fmla="*/ f92 1 f56"/>
                <a:gd name="f126" fmla="*/ f93 1 f55"/>
                <a:gd name="f127" fmla="*/ f94 1 f56"/>
                <a:gd name="f128" fmla="*/ f95 1 f56"/>
                <a:gd name="f129" fmla="*/ f96 1 f56"/>
                <a:gd name="f130" fmla="*/ f97 1 f55"/>
                <a:gd name="f131" fmla="*/ f98 1 f56"/>
                <a:gd name="f132" fmla="*/ f99 1 f55"/>
                <a:gd name="f133" fmla="*/ f100 1 f56"/>
                <a:gd name="f134" fmla="*/ f101 1 f55"/>
                <a:gd name="f135" fmla="*/ f102 1 f56"/>
                <a:gd name="f136" fmla="*/ f103 1 f55"/>
                <a:gd name="f137" fmla="*/ f104 1 f56"/>
                <a:gd name="f138" fmla="*/ f105 1 f55"/>
                <a:gd name="f139" fmla="*/ f106 1 f56"/>
                <a:gd name="f140" fmla="*/ f107 1 f55"/>
                <a:gd name="f141" fmla="*/ f108 1 f56"/>
                <a:gd name="f142" fmla="*/ f109 1 f55"/>
                <a:gd name="f143" fmla="*/ f110 1 f55"/>
                <a:gd name="f144" fmla="*/ f111 1 f56"/>
                <a:gd name="f145" fmla="*/ f112 1 f55"/>
                <a:gd name="f146" fmla="*/ f113 1 f56"/>
                <a:gd name="f147" fmla="*/ f114 1 f55"/>
                <a:gd name="f148" fmla="*/ f115 1 f56"/>
                <a:gd name="f149" fmla="*/ f116 f46 1"/>
                <a:gd name="f150" fmla="*/ f117 f46 1"/>
                <a:gd name="f151" fmla="*/ f119 f47 1"/>
                <a:gd name="f152" fmla="*/ f118 f47 1"/>
                <a:gd name="f153" fmla="*/ f120 f46 1"/>
                <a:gd name="f154" fmla="*/ f121 f47 1"/>
                <a:gd name="f155" fmla="*/ f122 f46 1"/>
                <a:gd name="f156" fmla="*/ f123 f47 1"/>
                <a:gd name="f157" fmla="*/ f124 f46 1"/>
                <a:gd name="f158" fmla="*/ f125 f47 1"/>
                <a:gd name="f159" fmla="*/ f126 f46 1"/>
                <a:gd name="f160" fmla="*/ f127 f47 1"/>
                <a:gd name="f161" fmla="*/ f128 f47 1"/>
                <a:gd name="f162" fmla="*/ f129 f47 1"/>
                <a:gd name="f163" fmla="*/ f130 f46 1"/>
                <a:gd name="f164" fmla="*/ f131 f47 1"/>
                <a:gd name="f165" fmla="*/ f132 f46 1"/>
                <a:gd name="f166" fmla="*/ f133 f47 1"/>
                <a:gd name="f167" fmla="*/ f134 f46 1"/>
                <a:gd name="f168" fmla="*/ f135 f47 1"/>
                <a:gd name="f169" fmla="*/ f136 f46 1"/>
                <a:gd name="f170" fmla="*/ f137 f47 1"/>
                <a:gd name="f171" fmla="*/ f138 f46 1"/>
                <a:gd name="f172" fmla="*/ f139 f47 1"/>
                <a:gd name="f173" fmla="*/ f140 f46 1"/>
                <a:gd name="f174" fmla="*/ f141 f47 1"/>
                <a:gd name="f175" fmla="*/ f142 f46 1"/>
                <a:gd name="f176" fmla="*/ f143 f46 1"/>
                <a:gd name="f177" fmla="*/ f144 f47 1"/>
                <a:gd name="f178" fmla="*/ f145 f46 1"/>
                <a:gd name="f179" fmla="*/ f146 f47 1"/>
                <a:gd name="f180" fmla="*/ f147 f46 1"/>
                <a:gd name="f181" fmla="*/ f14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58"/>
                </a:cxn>
                <a:cxn ang="f86">
                  <a:pos x="f159" y="f160"/>
                </a:cxn>
                <a:cxn ang="f86">
                  <a:pos x="f159" y="f161"/>
                </a:cxn>
                <a:cxn ang="f86">
                  <a:pos x="f159" y="f162"/>
                </a:cxn>
                <a:cxn ang="f86">
                  <a:pos x="f163" y="f164"/>
                </a:cxn>
                <a:cxn ang="f86">
                  <a:pos x="f165" y="f166"/>
                </a:cxn>
                <a:cxn ang="f86">
                  <a:pos x="f167" y="f168"/>
                </a:cxn>
                <a:cxn ang="f86">
                  <a:pos x="f169" y="f170"/>
                </a:cxn>
                <a:cxn ang="f86">
                  <a:pos x="f171" y="f172"/>
                </a:cxn>
                <a:cxn ang="f86">
                  <a:pos x="f173" y="f174"/>
                </a:cxn>
                <a:cxn ang="f86">
                  <a:pos x="f175" y="f174"/>
                </a:cxn>
                <a:cxn ang="f86">
                  <a:pos x="f176" y="f177"/>
                </a:cxn>
                <a:cxn ang="f86">
                  <a:pos x="f178" y="f179"/>
                </a:cxn>
                <a:cxn ang="f86">
                  <a:pos x="f180" y="f181"/>
                </a:cxn>
                <a:cxn ang="f86">
                  <a:pos x="f180" y="f181"/>
                </a:cxn>
                <a:cxn ang="f86">
                  <a:pos x="f153" y="f154"/>
                </a:cxn>
              </a:cxnLst>
              <a:rect l="f149" t="f152" r="f150" b="f151"/>
              <a:pathLst>
                <a:path w="37" h="45">
                  <a:moveTo>
                    <a:pt x="f8" y="f9"/>
                  </a:moveTo>
                  <a:cubicBezTo>
                    <a:pt x="f10" y="f11"/>
                    <a:pt x="f12" y="f13"/>
                    <a:pt x="f12" y="f6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7"/>
                    <a:pt x="f21" y="f7"/>
                    <a:pt x="f22" y="f23"/>
                  </a:cubicBezTo>
                  <a:cubicBezTo>
                    <a:pt x="f24" y="f17"/>
                    <a:pt x="f25" y="f6"/>
                    <a:pt x="f22" y="f26"/>
                  </a:cubicBezTo>
                  <a:cubicBezTo>
                    <a:pt x="f5" y="f9"/>
                    <a:pt x="f22" y="f27"/>
                    <a:pt x="f22" y="f28"/>
                  </a:cubicBezTo>
                  <a:cubicBezTo>
                    <a:pt x="f24" y="f26"/>
                    <a:pt x="f29" y="f9"/>
                    <a:pt x="f16" y="f30"/>
                  </a:cubicBezTo>
                  <a:cubicBezTo>
                    <a:pt x="f31" y="f32"/>
                    <a:pt x="f33" y="f12"/>
                    <a:pt x="f27" y="f18"/>
                  </a:cubicBezTo>
                  <a:cubicBezTo>
                    <a:pt x="f34" y="f20"/>
                    <a:pt x="f26" y="f24"/>
                    <a:pt x="f13" y="f5"/>
                  </a:cubicBezTo>
                  <a:cubicBezTo>
                    <a:pt x="f6" y="f24"/>
                    <a:pt x="f35" y="f29"/>
                    <a:pt x="f11" y="f36"/>
                  </a:cubicBezTo>
                  <a:cubicBezTo>
                    <a:pt x="f9" y="f16"/>
                    <a:pt x="f27" y="f14"/>
                    <a:pt x="f37" y="f38"/>
                  </a:cubicBezTo>
                  <a:cubicBezTo>
                    <a:pt x="f28" y="f12"/>
                    <a:pt x="f39" y="f10"/>
                    <a:pt x="f28" y="f40"/>
                  </a:cubicBezTo>
                  <a:cubicBezTo>
                    <a:pt x="f41" y="f33"/>
                    <a:pt x="f27" y="f40"/>
                    <a:pt x="f34" y="f40"/>
                  </a:cubicBezTo>
                  <a:cubicBezTo>
                    <a:pt x="f9" y="f33"/>
                    <a:pt x="f26" y="f42"/>
                    <a:pt x="f43" y="f41"/>
                  </a:cubicBezTo>
                  <a:cubicBezTo>
                    <a:pt x="f41" y="f27"/>
                    <a:pt x="f28" y="f39"/>
                    <a:pt x="f33" y="f42"/>
                  </a:cubicBezTo>
                  <a:cubicBezTo>
                    <a:pt x="f40" y="f28"/>
                    <a:pt x="f10" y="f37"/>
                    <a:pt x="f38" y="f43"/>
                  </a:cubicBezTo>
                  <a:cubicBezTo>
                    <a:pt x="f44" y="f43"/>
                    <a:pt x="f38" y="f43"/>
                    <a:pt x="f38" y="f43"/>
                  </a:cubicBezTo>
                  <a:cubicBezTo>
                    <a:pt x="f31" y="f27"/>
                    <a:pt x="f8" y="f27"/>
                    <a:pt x="f8" y="f9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62A884FE-B0A4-1568-9FCE-B0CCC4DA287E}"/>
                </a:ext>
              </a:extLst>
            </p:cNvPr>
            <p:cNvSpPr/>
            <p:nvPr/>
          </p:nvSpPr>
          <p:spPr>
            <a:xfrm>
              <a:off x="3344866" y="5000625"/>
              <a:ext cx="90489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6"/>
                <a:gd name="f9" fmla="val 22"/>
                <a:gd name="f10" fmla="val 5"/>
                <a:gd name="f11" fmla="val 23"/>
                <a:gd name="f12" fmla="val 3"/>
                <a:gd name="f13" fmla="val 1"/>
                <a:gd name="f14" fmla="val 18"/>
                <a:gd name="f15" fmla="val 17"/>
                <a:gd name="f16" fmla="val 11"/>
                <a:gd name="f17" fmla="val 9"/>
                <a:gd name="f18" fmla="val 16"/>
                <a:gd name="f19" fmla="val 2"/>
                <a:gd name="f20" fmla="val 21"/>
                <a:gd name="f21" fmla="val 19"/>
                <a:gd name="f22" fmla="val 7"/>
                <a:gd name="f23" fmla="val 15"/>
                <a:gd name="f24" fmla="val 12"/>
                <a:gd name="f25" fmla="val 10"/>
                <a:gd name="f26" fmla="+- 0 0 -90"/>
                <a:gd name="f27" fmla="*/ f3 1 24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4"/>
                <a:gd name="f37" fmla="*/ f33 1 25"/>
                <a:gd name="f38" fmla="*/ 6 f34 1"/>
                <a:gd name="f39" fmla="*/ 22 f33 1"/>
                <a:gd name="f40" fmla="*/ 1 f34 1"/>
                <a:gd name="f41" fmla="*/ 24 f33 1"/>
                <a:gd name="f42" fmla="*/ 0 f34 1"/>
                <a:gd name="f43" fmla="*/ 17 f33 1"/>
                <a:gd name="f44" fmla="*/ 16 f34 1"/>
                <a:gd name="f45" fmla="*/ 2 f33 1"/>
                <a:gd name="f46" fmla="*/ 22 f34 1"/>
                <a:gd name="f47" fmla="*/ 3 f33 1"/>
                <a:gd name="f48" fmla="*/ 19 f34 1"/>
                <a:gd name="f49" fmla="*/ 7 f33 1"/>
                <a:gd name="f50" fmla="+- f35 0 f1"/>
                <a:gd name="f51" fmla="*/ f38 1 24"/>
                <a:gd name="f52" fmla="*/ f39 1 25"/>
                <a:gd name="f53" fmla="*/ f40 1 24"/>
                <a:gd name="f54" fmla="*/ f41 1 25"/>
                <a:gd name="f55" fmla="*/ f42 1 24"/>
                <a:gd name="f56" fmla="*/ f43 1 25"/>
                <a:gd name="f57" fmla="*/ f44 1 24"/>
                <a:gd name="f58" fmla="*/ f45 1 25"/>
                <a:gd name="f59" fmla="*/ f46 1 24"/>
                <a:gd name="f60" fmla="*/ f47 1 25"/>
                <a:gd name="f61" fmla="*/ f48 1 24"/>
                <a:gd name="f62" fmla="*/ f49 1 25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7"/>
                <a:gd name="f73" fmla="*/ f57 1 f36"/>
                <a:gd name="f74" fmla="*/ f58 1 f37"/>
                <a:gd name="f75" fmla="*/ f59 1 f36"/>
                <a:gd name="f76" fmla="*/ f60 1 f37"/>
                <a:gd name="f77" fmla="*/ f61 1 f36"/>
                <a:gd name="f78" fmla="*/ f62 1 f37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8 1"/>
                <a:gd name="f91" fmla="*/ f75 f27 1"/>
                <a:gd name="f92" fmla="*/ f76 f28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24" h="25">
                  <a:moveTo>
                    <a:pt x="f8" y="f9"/>
                  </a:moveTo>
                  <a:cubicBezTo>
                    <a:pt x="f10" y="f11"/>
                    <a:pt x="f12" y="f7"/>
                    <a:pt x="f13" y="f6"/>
                  </a:cubicBezTo>
                  <a:cubicBezTo>
                    <a:pt x="f5" y="f9"/>
                    <a:pt x="f5" y="f14"/>
                    <a:pt x="f5" y="f15"/>
                  </a:cubicBezTo>
                  <a:cubicBezTo>
                    <a:pt x="f10" y="f16"/>
                    <a:pt x="f17" y="f10"/>
                    <a:pt x="f18" y="f19"/>
                  </a:cubicBezTo>
                  <a:cubicBezTo>
                    <a:pt x="f14" y="f13"/>
                    <a:pt x="f20" y="f5"/>
                    <a:pt x="f9" y="f12"/>
                  </a:cubicBezTo>
                  <a:cubicBezTo>
                    <a:pt x="f6" y="f10"/>
                    <a:pt x="f20" y="f8"/>
                    <a:pt x="f21" y="f22"/>
                  </a:cubicBezTo>
                  <a:cubicBezTo>
                    <a:pt x="f23" y="f24"/>
                    <a:pt x="f25" y="f15"/>
                    <a:pt x="f8" y="f9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3C7D5996-C123-AD7E-5118-F5FB9C412896}"/>
                </a:ext>
              </a:extLst>
            </p:cNvPr>
            <p:cNvSpPr/>
            <p:nvPr/>
          </p:nvSpPr>
          <p:spPr>
            <a:xfrm>
              <a:off x="3408361" y="4876796"/>
              <a:ext cx="79379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3"/>
                <a:gd name="f8" fmla="val 7"/>
                <a:gd name="f9" fmla="val 19"/>
                <a:gd name="f10" fmla="val 2"/>
                <a:gd name="f11" fmla="val 14"/>
                <a:gd name="f12" fmla="val 3"/>
                <a:gd name="f13" fmla="val 11"/>
                <a:gd name="f14" fmla="val 9"/>
                <a:gd name="f15" fmla="val 13"/>
                <a:gd name="f16" fmla="val 12"/>
                <a:gd name="f17" fmla="val 10"/>
                <a:gd name="f18" fmla="val 4"/>
                <a:gd name="f19" fmla="val 6"/>
                <a:gd name="f20" fmla="val 17"/>
                <a:gd name="f21" fmla="val 16"/>
                <a:gd name="f22" fmla="val 18"/>
                <a:gd name="f23" fmla="val 20"/>
                <a:gd name="f24" fmla="+- 0 0 -90"/>
                <a:gd name="f25" fmla="*/ f3 1 21"/>
                <a:gd name="f26" fmla="*/ f4 1 2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23"/>
                <a:gd name="f36" fmla="*/ 7 f32 1"/>
                <a:gd name="f37" fmla="*/ 23 f31 1"/>
                <a:gd name="f38" fmla="*/ 2 f32 1"/>
                <a:gd name="f39" fmla="*/ 14 f31 1"/>
                <a:gd name="f40" fmla="*/ 12 f32 1"/>
                <a:gd name="f41" fmla="*/ 11 f31 1"/>
                <a:gd name="f42" fmla="*/ 10 f31 1"/>
                <a:gd name="f43" fmla="*/ 3 f32 1"/>
                <a:gd name="f44" fmla="*/ 0 f31 1"/>
                <a:gd name="f45" fmla="*/ 17 f32 1"/>
                <a:gd name="f46" fmla="*/ 16 f32 1"/>
                <a:gd name="f47" fmla="*/ 12 f31 1"/>
                <a:gd name="f48" fmla="*/ 13 f32 1"/>
                <a:gd name="f49" fmla="*/ 19 f31 1"/>
                <a:gd name="f50" fmla="+- f33 0 f1"/>
                <a:gd name="f51" fmla="*/ f36 1 21"/>
                <a:gd name="f52" fmla="*/ f37 1 23"/>
                <a:gd name="f53" fmla="*/ f38 1 21"/>
                <a:gd name="f54" fmla="*/ f39 1 23"/>
                <a:gd name="f55" fmla="*/ f40 1 21"/>
                <a:gd name="f56" fmla="*/ f41 1 23"/>
                <a:gd name="f57" fmla="*/ f42 1 23"/>
                <a:gd name="f58" fmla="*/ f43 1 21"/>
                <a:gd name="f59" fmla="*/ f44 1 23"/>
                <a:gd name="f60" fmla="*/ f45 1 21"/>
                <a:gd name="f61" fmla="*/ f46 1 21"/>
                <a:gd name="f62" fmla="*/ f47 1 23"/>
                <a:gd name="f63" fmla="*/ f48 1 21"/>
                <a:gd name="f64" fmla="*/ f49 1 23"/>
                <a:gd name="f65" fmla="*/ 0 1 f34"/>
                <a:gd name="f66" fmla="*/ f28 1 f34"/>
                <a:gd name="f67" fmla="*/ 0 1 f35"/>
                <a:gd name="f68" fmla="*/ f29 1 f35"/>
                <a:gd name="f69" fmla="*/ f51 1 f34"/>
                <a:gd name="f70" fmla="*/ f52 1 f35"/>
                <a:gd name="f71" fmla="*/ f53 1 f34"/>
                <a:gd name="f72" fmla="*/ f54 1 f35"/>
                <a:gd name="f73" fmla="*/ f55 1 f34"/>
                <a:gd name="f74" fmla="*/ f56 1 f35"/>
                <a:gd name="f75" fmla="*/ f57 1 f35"/>
                <a:gd name="f76" fmla="*/ f58 1 f34"/>
                <a:gd name="f77" fmla="*/ f59 1 f35"/>
                <a:gd name="f78" fmla="*/ f60 1 f34"/>
                <a:gd name="f79" fmla="*/ f61 1 f34"/>
                <a:gd name="f80" fmla="*/ f62 1 f35"/>
                <a:gd name="f81" fmla="*/ f63 1 f34"/>
                <a:gd name="f82" fmla="*/ f64 1 f35"/>
                <a:gd name="f83" fmla="*/ f65 f25 1"/>
                <a:gd name="f84" fmla="*/ f66 f25 1"/>
                <a:gd name="f85" fmla="*/ f68 f26 1"/>
                <a:gd name="f86" fmla="*/ f67 f26 1"/>
                <a:gd name="f87" fmla="*/ f69 f25 1"/>
                <a:gd name="f88" fmla="*/ f70 f26 1"/>
                <a:gd name="f89" fmla="*/ f71 f25 1"/>
                <a:gd name="f90" fmla="*/ f72 f26 1"/>
                <a:gd name="f91" fmla="*/ f73 f25 1"/>
                <a:gd name="f92" fmla="*/ f74 f26 1"/>
                <a:gd name="f93" fmla="*/ f75 f26 1"/>
                <a:gd name="f94" fmla="*/ f76 f25 1"/>
                <a:gd name="f95" fmla="*/ f77 f26 1"/>
                <a:gd name="f96" fmla="*/ f78 f25 1"/>
                <a:gd name="f97" fmla="*/ f79 f25 1"/>
                <a:gd name="f98" fmla="*/ f80 f26 1"/>
                <a:gd name="f99" fmla="*/ f81 f25 1"/>
                <a:gd name="f100" fmla="*/ f8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1" y="f93"/>
                </a:cxn>
                <a:cxn ang="f50">
                  <a:pos x="f94" y="f95"/>
                </a:cxn>
                <a:cxn ang="f50">
                  <a:pos x="f96" y="f92"/>
                </a:cxn>
                <a:cxn ang="f50">
                  <a:pos x="f97" y="f98"/>
                </a:cxn>
                <a:cxn ang="f50">
                  <a:pos x="f99" y="f100"/>
                </a:cxn>
                <a:cxn ang="f50">
                  <a:pos x="f87" y="f88"/>
                </a:cxn>
              </a:cxnLst>
              <a:rect l="f83" t="f86" r="f84" b="f85"/>
              <a:pathLst>
                <a:path w="21" h="23">
                  <a:moveTo>
                    <a:pt x="f8" y="f7"/>
                  </a:moveTo>
                  <a:cubicBezTo>
                    <a:pt x="f8" y="f9"/>
                    <a:pt x="f5" y="f9"/>
                    <a:pt x="f10" y="f11"/>
                  </a:cubicBezTo>
                  <a:cubicBezTo>
                    <a:pt x="f12" y="f13"/>
                    <a:pt x="f14" y="f15"/>
                    <a:pt x="f16" y="f13"/>
                  </a:cubicBezTo>
                  <a:cubicBezTo>
                    <a:pt x="f16" y="f17"/>
                    <a:pt x="f16" y="f17"/>
                    <a:pt x="f16" y="f17"/>
                  </a:cubicBezTo>
                  <a:cubicBezTo>
                    <a:pt x="f17" y="f8"/>
                    <a:pt x="f8" y="f18"/>
                    <a:pt x="f12" y="f5"/>
                  </a:cubicBezTo>
                  <a:cubicBezTo>
                    <a:pt x="f13" y="f12"/>
                    <a:pt x="f11" y="f19"/>
                    <a:pt x="f20" y="f13"/>
                  </a:cubicBezTo>
                  <a:cubicBezTo>
                    <a:pt x="f20" y="f13"/>
                    <a:pt x="f21" y="f16"/>
                    <a:pt x="f21" y="f16"/>
                  </a:cubicBezTo>
                  <a:cubicBezTo>
                    <a:pt x="f6" y="f22"/>
                    <a:pt x="f21" y="f9"/>
                    <a:pt x="f15" y="f9"/>
                  </a:cubicBezTo>
                  <a:cubicBezTo>
                    <a:pt x="f17" y="f23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8ACB84D4-CF73-1307-438A-6D93627E674B}"/>
                </a:ext>
              </a:extLst>
            </p:cNvPr>
            <p:cNvSpPr/>
            <p:nvPr/>
          </p:nvSpPr>
          <p:spPr>
            <a:xfrm>
              <a:off x="3443292" y="4840284"/>
              <a:ext cx="66678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10"/>
                <a:gd name="f9" fmla="val 13"/>
                <a:gd name="f10" fmla="val 5"/>
                <a:gd name="f11" fmla="val 7"/>
                <a:gd name="f12" fmla="val 1"/>
                <a:gd name="f13" fmla="val 2"/>
                <a:gd name="f14" fmla="val 9"/>
                <a:gd name="f15" fmla="val 11"/>
                <a:gd name="f16" fmla="val 4"/>
                <a:gd name="f17" fmla="val 14"/>
                <a:gd name="f18" fmla="val 6"/>
                <a:gd name="f19" fmla="val 16"/>
                <a:gd name="f20" fmla="+- 0 0 -90"/>
                <a:gd name="f21" fmla="*/ f3 1 18"/>
                <a:gd name="f22" fmla="*/ f4 1 18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18"/>
                <a:gd name="f29" fmla="*/ 15 f26 1"/>
                <a:gd name="f30" fmla="*/ 18 f26 1"/>
                <a:gd name="f31" fmla="*/ 0 f26 1"/>
                <a:gd name="f32" fmla="*/ 1 f26 1"/>
                <a:gd name="f33" fmla="*/ 13 f26 1"/>
                <a:gd name="f34" fmla="*/ 9 f26 1"/>
                <a:gd name="f35" fmla="*/ 14 f26 1"/>
                <a:gd name="f36" fmla="+- f27 0 f1"/>
                <a:gd name="f37" fmla="*/ f29 1 18"/>
                <a:gd name="f38" fmla="*/ f30 1 18"/>
                <a:gd name="f39" fmla="*/ f31 1 18"/>
                <a:gd name="f40" fmla="*/ f32 1 18"/>
                <a:gd name="f41" fmla="*/ f33 1 18"/>
                <a:gd name="f42" fmla="*/ f34 1 18"/>
                <a:gd name="f43" fmla="*/ f35 1 18"/>
                <a:gd name="f44" fmla="*/ 0 1 f28"/>
                <a:gd name="f45" fmla="*/ f24 1 f28"/>
                <a:gd name="f46" fmla="*/ f37 1 f28"/>
                <a:gd name="f47" fmla="*/ f38 1 f28"/>
                <a:gd name="f48" fmla="*/ f39 1 f28"/>
                <a:gd name="f49" fmla="*/ f40 1 f28"/>
                <a:gd name="f50" fmla="*/ f41 1 f28"/>
                <a:gd name="f51" fmla="*/ f42 1 f28"/>
                <a:gd name="f52" fmla="*/ f43 1 f28"/>
                <a:gd name="f53" fmla="*/ f44 f21 1"/>
                <a:gd name="f54" fmla="*/ f45 f21 1"/>
                <a:gd name="f55" fmla="*/ f45 f22 1"/>
                <a:gd name="f56" fmla="*/ f44 f22 1"/>
                <a:gd name="f57" fmla="*/ f46 f21 1"/>
                <a:gd name="f58" fmla="*/ f47 f22 1"/>
                <a:gd name="f59" fmla="*/ f48 f21 1"/>
                <a:gd name="f60" fmla="*/ f49 f22 1"/>
                <a:gd name="f61" fmla="*/ f50 f21 1"/>
                <a:gd name="f62" fmla="*/ f51 f22 1"/>
                <a:gd name="f63" fmla="*/ f52 f21 1"/>
                <a:gd name="f64" fmla="*/ f48 f22 1"/>
                <a:gd name="f65" fmla="*/ f47 f21 1"/>
                <a:gd name="f66" fmla="*/ f5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57" y="f58"/>
                </a:cxn>
              </a:cxnLst>
              <a:rect l="f53" t="f56" r="f54" b="f55"/>
              <a:pathLst>
                <a:path w="18" h="18">
                  <a:moveTo>
                    <a:pt x="f7" y="f6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1" y="f13"/>
                    <a:pt x="f11" y="f8"/>
                    <a:pt x="f9" y="f14"/>
                  </a:cubicBezTo>
                  <a:cubicBezTo>
                    <a:pt x="f9" y="f11"/>
                    <a:pt x="f15" y="f16"/>
                    <a:pt x="f17" y="f5"/>
                  </a:cubicBezTo>
                  <a:cubicBezTo>
                    <a:pt x="f9" y="f18"/>
                    <a:pt x="f6" y="f14"/>
                    <a:pt x="f6" y="f17"/>
                  </a:cubicBezTo>
                  <a:cubicBezTo>
                    <a:pt x="f7" y="f17"/>
                    <a:pt x="f7" y="f19"/>
                    <a:pt x="f7" y="f6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3DF7F60C-7742-C66A-3A4F-20E4F33A1DCF}"/>
                </a:ext>
              </a:extLst>
            </p:cNvPr>
            <p:cNvSpPr/>
            <p:nvPr/>
          </p:nvSpPr>
          <p:spPr>
            <a:xfrm>
              <a:off x="3397252" y="4953003"/>
              <a:ext cx="34920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1"/>
                <a:gd name="f9" fmla="val 10"/>
                <a:gd name="f10" fmla="val 7"/>
                <a:gd name="f11" fmla="val 4"/>
                <a:gd name="f12" fmla="val 2"/>
                <a:gd name="f13" fmla="val 3"/>
                <a:gd name="f14" fmla="val 8"/>
                <a:gd name="f15" fmla="val 5"/>
                <a:gd name="f16" fmla="val 11"/>
                <a:gd name="f17" fmla="+- 0 0 -90"/>
                <a:gd name="f18" fmla="*/ f3 1 9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2"/>
                <a:gd name="f29" fmla="*/ 1 f25 1"/>
                <a:gd name="f30" fmla="*/ 10 f24 1"/>
                <a:gd name="f31" fmla="*/ 2 f25 1"/>
                <a:gd name="f32" fmla="*/ 0 f24 1"/>
                <a:gd name="f33" fmla="*/ 7 f25 1"/>
                <a:gd name="f34" fmla="*/ 8 f24 1"/>
                <a:gd name="f35" fmla="+- f26 0 f1"/>
                <a:gd name="f36" fmla="*/ f29 1 9"/>
                <a:gd name="f37" fmla="*/ f30 1 12"/>
                <a:gd name="f38" fmla="*/ f31 1 9"/>
                <a:gd name="f39" fmla="*/ f32 1 12"/>
                <a:gd name="f40" fmla="*/ f33 1 9"/>
                <a:gd name="f41" fmla="*/ f34 1 12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9" h="12">
                  <a:moveTo>
                    <a:pt x="f8" y="f9"/>
                  </a:moveTo>
                  <a:cubicBezTo>
                    <a:pt x="f5" y="f10"/>
                    <a:pt x="f11" y="f11"/>
                    <a:pt x="f12" y="f5"/>
                  </a:cubicBezTo>
                  <a:cubicBezTo>
                    <a:pt x="f11" y="f13"/>
                    <a:pt x="f6" y="f13"/>
                    <a:pt x="f10" y="f14"/>
                  </a:cubicBezTo>
                  <a:cubicBezTo>
                    <a:pt x="f15" y="f16"/>
                    <a:pt x="f13" y="f7"/>
                    <a:pt x="f8" y="f9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683B50E1-2876-F4CF-4DFF-A99734269802}"/>
                </a:ext>
              </a:extLst>
            </p:cNvPr>
            <p:cNvSpPr/>
            <p:nvPr/>
          </p:nvSpPr>
          <p:spPr>
            <a:xfrm>
              <a:off x="3363913" y="4911727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8"/>
                <a:gd name="f9" fmla="val 5"/>
                <a:gd name="f10" fmla="val 7"/>
                <a:gd name="f11" fmla="val 3"/>
                <a:gd name="f12" fmla="val 4"/>
                <a:gd name="f13" fmla="+- 0 0 -90"/>
                <a:gd name="f14" fmla="*/ f3 1 10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9"/>
                <a:gd name="f25" fmla="*/ 8 f21 1"/>
                <a:gd name="f26" fmla="*/ 9 f20 1"/>
                <a:gd name="f27" fmla="*/ 0 f21 1"/>
                <a:gd name="f28" fmla="*/ 4 f20 1"/>
                <a:gd name="f29" fmla="*/ 10 f21 1"/>
                <a:gd name="f30" fmla="*/ 7 f20 1"/>
                <a:gd name="f31" fmla="+- f22 0 f1"/>
                <a:gd name="f32" fmla="*/ f25 1 10"/>
                <a:gd name="f33" fmla="*/ f26 1 9"/>
                <a:gd name="f34" fmla="*/ f27 1 10"/>
                <a:gd name="f35" fmla="*/ f28 1 9"/>
                <a:gd name="f36" fmla="*/ f29 1 10"/>
                <a:gd name="f37" fmla="*/ f30 1 9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10" h="9">
                  <a:moveTo>
                    <a:pt x="f8" y="f7"/>
                  </a:moveTo>
                  <a:cubicBezTo>
                    <a:pt x="f9" y="f10"/>
                    <a:pt x="f11" y="f9"/>
                    <a:pt x="f5" y="f12"/>
                  </a:cubicBezTo>
                  <a:cubicBezTo>
                    <a:pt x="f9" y="f5"/>
                    <a:pt x="f10" y="f12"/>
                    <a:pt x="f6" y="f10"/>
                  </a:cubicBezTo>
                  <a:cubicBezTo>
                    <a:pt x="f7" y="f8"/>
                    <a:pt x="f7" y="f8"/>
                    <a:pt x="f8" y="f7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8500BE8-F0A4-D64E-8944-2384F3D89F4C}"/>
                </a:ext>
              </a:extLst>
            </p:cNvPr>
            <p:cNvSpPr/>
            <p:nvPr/>
          </p:nvSpPr>
          <p:spPr>
            <a:xfrm>
              <a:off x="3348039" y="4959348"/>
              <a:ext cx="2698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4"/>
                <a:gd name="f10" fmla="val 2"/>
                <a:gd name="f11" fmla="val 6"/>
                <a:gd name="f12" fmla="+- 0 0 -90"/>
                <a:gd name="f13" fmla="*/ f3 1 7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7"/>
                <a:gd name="f24" fmla="*/ 5 f20 1"/>
                <a:gd name="f25" fmla="*/ 5 f19 1"/>
                <a:gd name="f26" fmla="*/ 0 f20 1"/>
                <a:gd name="f27" fmla="*/ 0 f19 1"/>
                <a:gd name="f28" fmla="*/ 7 f20 1"/>
                <a:gd name="f29" fmla="+- f21 0 f1"/>
                <a:gd name="f30" fmla="*/ f24 1 7"/>
                <a:gd name="f31" fmla="*/ f25 1 5"/>
                <a:gd name="f32" fmla="*/ f26 1 7"/>
                <a:gd name="f33" fmla="*/ f27 1 5"/>
                <a:gd name="f34" fmla="*/ f28 1 7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49"/>
                </a:cxn>
                <a:cxn ang="f29">
                  <a:pos x="f48" y="f49"/>
                </a:cxn>
              </a:cxnLst>
              <a:rect l="f44" t="f47" r="f45" b="f46"/>
              <a:pathLst>
                <a:path w="7" h="5">
                  <a:moveTo>
                    <a:pt x="f7" y="f7"/>
                  </a:moveTo>
                  <a:cubicBezTo>
                    <a:pt x="f8" y="f9"/>
                    <a:pt x="f10" y="f8"/>
                    <a:pt x="f5" y="f5"/>
                  </a:cubicBezTo>
                  <a:cubicBezTo>
                    <a:pt x="f9" y="f5"/>
                    <a:pt x="f11" y="f10"/>
                    <a:pt x="f6" y="f7"/>
                  </a:cubicBezTo>
                  <a:cubicBezTo>
                    <a:pt x="f11" y="f7"/>
                    <a:pt x="f11" y="f7"/>
                    <a:pt x="f7" y="f7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BD154323-31B3-0F71-4EC6-16C1F884A161}"/>
                </a:ext>
              </a:extLst>
            </p:cNvPr>
            <p:cNvSpPr/>
            <p:nvPr/>
          </p:nvSpPr>
          <p:spPr>
            <a:xfrm>
              <a:off x="3487741" y="4918072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4"/>
                <a:gd name="f9" fmla="val 1"/>
                <a:gd name="f10" fmla="+- 0 0 -90"/>
                <a:gd name="f11" fmla="*/ f3 1 6"/>
                <a:gd name="f12" fmla="*/ f4 1 6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6"/>
                <a:gd name="f19" fmla="*/ 0 f16 1"/>
                <a:gd name="f20" fmla="*/ 2 f16 1"/>
                <a:gd name="f21" fmla="*/ 6 f16 1"/>
                <a:gd name="f22" fmla="*/ 4 f16 1"/>
                <a:gd name="f23" fmla="+- f17 0 f1"/>
                <a:gd name="f24" fmla="*/ f19 1 6"/>
                <a:gd name="f25" fmla="*/ f20 1 6"/>
                <a:gd name="f26" fmla="*/ f21 1 6"/>
                <a:gd name="f27" fmla="*/ f22 1 6"/>
                <a:gd name="f28" fmla="*/ 0 1 f18"/>
                <a:gd name="f29" fmla="*/ f14 1 f18"/>
                <a:gd name="f30" fmla="*/ f24 1 f18"/>
                <a:gd name="f31" fmla="*/ f25 1 f18"/>
                <a:gd name="f32" fmla="*/ f26 1 f18"/>
                <a:gd name="f33" fmla="*/ f27 1 f18"/>
                <a:gd name="f34" fmla="*/ f28 f11 1"/>
                <a:gd name="f35" fmla="*/ f29 f11 1"/>
                <a:gd name="f36" fmla="*/ f29 f12 1"/>
                <a:gd name="f37" fmla="*/ f28 f12 1"/>
                <a:gd name="f38" fmla="*/ f30 f11 1"/>
                <a:gd name="f39" fmla="*/ f31 f12 1"/>
                <a:gd name="f40" fmla="*/ f32 f11 1"/>
                <a:gd name="f41" fmla="*/ f33 f11 1"/>
                <a:gd name="f42" fmla="*/ f3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">
                  <a:pos x="f38" y="f39"/>
                </a:cxn>
                <a:cxn ang="f23">
                  <a:pos x="f40" y="f39"/>
                </a:cxn>
                <a:cxn ang="f23">
                  <a:pos x="f41" y="f42"/>
                </a:cxn>
                <a:cxn ang="f23">
                  <a:pos x="f38" y="f39"/>
                </a:cxn>
              </a:cxnLst>
              <a:rect l="f34" t="f37" r="f35" b="f36"/>
              <a:pathLst>
                <a:path w="6" h="6">
                  <a:moveTo>
                    <a:pt x="f5" y="f7"/>
                  </a:moveTo>
                  <a:cubicBezTo>
                    <a:pt x="f7" y="f7"/>
                    <a:pt x="f8" y="f5"/>
                    <a:pt x="f6" y="f7"/>
                  </a:cubicBezTo>
                  <a:cubicBezTo>
                    <a:pt x="f6" y="f8"/>
                    <a:pt x="f6" y="f6"/>
                    <a:pt x="f8" y="f6"/>
                  </a:cubicBezTo>
                  <a:cubicBezTo>
                    <a:pt x="f7" y="f6"/>
                    <a:pt x="f9" y="f8"/>
                    <a:pt x="f5" y="f7"/>
                  </a:cubicBezTo>
                  <a:close/>
                </a:path>
              </a:pathLst>
            </a:custGeom>
            <a:solidFill>
              <a:srgbClr val="F9D5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DC159CF0-48D0-48F6-2587-6812DE13D2AD}"/>
                </a:ext>
              </a:extLst>
            </p:cNvPr>
            <p:cNvSpPr/>
            <p:nvPr/>
          </p:nvSpPr>
          <p:spPr>
            <a:xfrm>
              <a:off x="3360740" y="4373566"/>
              <a:ext cx="220663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18"/>
                <a:gd name="f8" fmla="val 6"/>
                <a:gd name="f9" fmla="val 12"/>
                <a:gd name="f10" fmla="val 17"/>
                <a:gd name="f11" fmla="val 5"/>
                <a:gd name="f12" fmla="val 19"/>
                <a:gd name="f13" fmla="val 8"/>
                <a:gd name="f14" fmla="val 22"/>
                <a:gd name="f15" fmla="val 26"/>
                <a:gd name="f16" fmla="val 33"/>
                <a:gd name="f17" fmla="val 9"/>
                <a:gd name="f18" fmla="val 40"/>
                <a:gd name="f19" fmla="val 47"/>
                <a:gd name="f20" fmla="val 10"/>
                <a:gd name="f21" fmla="val 52"/>
                <a:gd name="f22" fmla="val 56"/>
                <a:gd name="f23" fmla="val 14"/>
                <a:gd name="f24" fmla="val 48"/>
                <a:gd name="f25" fmla="val 38"/>
                <a:gd name="f26" fmla="val 27"/>
                <a:gd name="f27" fmla="val 11"/>
                <a:gd name="f28" fmla="val 3"/>
                <a:gd name="f29" fmla="+- 0 0 -90"/>
                <a:gd name="f30" fmla="*/ f3 1 59"/>
                <a:gd name="f31" fmla="*/ f4 1 1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9"/>
                <a:gd name="f40" fmla="*/ f36 1 18"/>
                <a:gd name="f41" fmla="*/ 0 f37 1"/>
                <a:gd name="f42" fmla="*/ 0 f36 1"/>
                <a:gd name="f43" fmla="*/ 17 f37 1"/>
                <a:gd name="f44" fmla="*/ 5 f36 1"/>
                <a:gd name="f45" fmla="*/ 26 f37 1"/>
                <a:gd name="f46" fmla="*/ 8 f36 1"/>
                <a:gd name="f47" fmla="*/ 47 f37 1"/>
                <a:gd name="f48" fmla="*/ 10 f36 1"/>
                <a:gd name="f49" fmla="*/ 59 f37 1"/>
                <a:gd name="f50" fmla="*/ 18 f36 1"/>
                <a:gd name="f51" fmla="*/ 27 f37 1"/>
                <a:gd name="f52" fmla="*/ 11 f36 1"/>
                <a:gd name="f53" fmla="+- f38 0 f1"/>
                <a:gd name="f54" fmla="*/ f41 1 59"/>
                <a:gd name="f55" fmla="*/ f42 1 18"/>
                <a:gd name="f56" fmla="*/ f43 1 59"/>
                <a:gd name="f57" fmla="*/ f44 1 18"/>
                <a:gd name="f58" fmla="*/ f45 1 59"/>
                <a:gd name="f59" fmla="*/ f46 1 18"/>
                <a:gd name="f60" fmla="*/ f47 1 59"/>
                <a:gd name="f61" fmla="*/ f48 1 18"/>
                <a:gd name="f62" fmla="*/ f49 1 59"/>
                <a:gd name="f63" fmla="*/ f50 1 18"/>
                <a:gd name="f64" fmla="*/ f51 1 59"/>
                <a:gd name="f65" fmla="*/ f52 1 18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59" h="18">
                  <a:moveTo>
                    <a:pt x="f5" y="f5"/>
                  </a:moveTo>
                  <a:cubicBezTo>
                    <a:pt x="f8" y="f5"/>
                    <a:pt x="f9" y="f5"/>
                    <a:pt x="f10" y="f11"/>
                  </a:cubicBezTo>
                  <a:cubicBezTo>
                    <a:pt x="f12" y="f13"/>
                    <a:pt x="f14" y="f13"/>
                    <a:pt x="f15" y="f13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0"/>
                    <a:pt x="f22" y="f23"/>
                    <a:pt x="f6" y="f7"/>
                  </a:cubicBezTo>
                  <a:cubicBezTo>
                    <a:pt x="f24" y="f7"/>
                    <a:pt x="f25" y="f9"/>
                    <a:pt x="f26" y="f27"/>
                  </a:cubicBezTo>
                  <a:cubicBezTo>
                    <a:pt x="f10" y="f20"/>
                    <a:pt x="f17" y="f28"/>
                    <a:pt x="f5" y="f5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09">
              <a:extLst>
                <a:ext uri="{FF2B5EF4-FFF2-40B4-BE49-F238E27FC236}">
                  <a16:creationId xmlns:a16="http://schemas.microsoft.com/office/drawing/2014/main" id="{BD92144B-2001-C766-303E-4494AB81799C}"/>
                </a:ext>
              </a:extLst>
            </p:cNvPr>
            <p:cNvSpPr/>
            <p:nvPr/>
          </p:nvSpPr>
          <p:spPr>
            <a:xfrm>
              <a:off x="3190871" y="4324353"/>
              <a:ext cx="16985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13"/>
                <a:gd name="f8" fmla="val 9"/>
                <a:gd name="f9" fmla="val 2"/>
                <a:gd name="f10" fmla="val 18"/>
                <a:gd name="f11" fmla="val 1"/>
                <a:gd name="f12" fmla="val 25"/>
                <a:gd name="f13" fmla="val 26"/>
                <a:gd name="f14" fmla="val 10"/>
                <a:gd name="f15" fmla="val 27"/>
                <a:gd name="f16" fmla="val 29"/>
                <a:gd name="f17" fmla="val 35"/>
                <a:gd name="f18" fmla="val 7"/>
                <a:gd name="f19" fmla="val 40"/>
                <a:gd name="f20" fmla="val 14"/>
                <a:gd name="f21" fmla="val 8"/>
                <a:gd name="f22" fmla="+- 0 0 -90"/>
                <a:gd name="f23" fmla="*/ f3 1 45"/>
                <a:gd name="f24" fmla="*/ f4 1 13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5"/>
                <a:gd name="f33" fmla="*/ f29 1 13"/>
                <a:gd name="f34" fmla="*/ 0 f30 1"/>
                <a:gd name="f35" fmla="*/ 0 f29 1"/>
                <a:gd name="f36" fmla="*/ 25 f30 1"/>
                <a:gd name="f37" fmla="*/ 9 f29 1"/>
                <a:gd name="f38" fmla="*/ 29 f30 1"/>
                <a:gd name="f39" fmla="*/ 10 f29 1"/>
                <a:gd name="f40" fmla="*/ 45 f30 1"/>
                <a:gd name="f41" fmla="*/ 13 f29 1"/>
                <a:gd name="f42" fmla="+- f31 0 f1"/>
                <a:gd name="f43" fmla="*/ f34 1 45"/>
                <a:gd name="f44" fmla="*/ f35 1 13"/>
                <a:gd name="f45" fmla="*/ f36 1 45"/>
                <a:gd name="f46" fmla="*/ f37 1 13"/>
                <a:gd name="f47" fmla="*/ f38 1 45"/>
                <a:gd name="f48" fmla="*/ f39 1 13"/>
                <a:gd name="f49" fmla="*/ f40 1 45"/>
                <a:gd name="f50" fmla="*/ f41 1 13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45" h="13">
                  <a:moveTo>
                    <a:pt x="f5" y="f5"/>
                  </a:moveTo>
                  <a:cubicBezTo>
                    <a:pt x="f8" y="f9"/>
                    <a:pt x="f10" y="f11"/>
                    <a:pt x="f12" y="f8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7" y="f18"/>
                    <a:pt x="f19" y="f14"/>
                    <a:pt x="f6" y="f7"/>
                  </a:cubicBezTo>
                  <a:cubicBezTo>
                    <a:pt x="f16" y="f7"/>
                    <a:pt x="f20" y="f21"/>
                    <a:pt x="f5" y="f5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D9FF9484-D1D6-8809-A217-69F0B4D2084B}"/>
                </a:ext>
              </a:extLst>
            </p:cNvPr>
            <p:cNvSpPr/>
            <p:nvPr/>
          </p:nvSpPr>
          <p:spPr>
            <a:xfrm>
              <a:off x="3698876" y="4459291"/>
              <a:ext cx="4921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5"/>
                <a:gd name="f8" fmla="val 2"/>
                <a:gd name="f9" fmla="val 4"/>
                <a:gd name="f10" fmla="val 8"/>
                <a:gd name="f11" fmla="val 12"/>
                <a:gd name="f12" fmla="val 11"/>
                <a:gd name="f13" fmla="+- 0 0 -90"/>
                <a:gd name="f14" fmla="*/ f3 1 13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3"/>
                <a:gd name="f25" fmla="*/ 0 f21 1"/>
                <a:gd name="f26" fmla="*/ 2 f20 1"/>
                <a:gd name="f27" fmla="*/ 13 f21 1"/>
                <a:gd name="f28" fmla="*/ 0 f20 1"/>
                <a:gd name="f29" fmla="*/ 8 f21 1"/>
                <a:gd name="f30" fmla="*/ 5 f20 1"/>
                <a:gd name="f31" fmla="+- f22 0 f1"/>
                <a:gd name="f32" fmla="*/ f25 1 13"/>
                <a:gd name="f33" fmla="*/ f26 1 5"/>
                <a:gd name="f34" fmla="*/ f27 1 13"/>
                <a:gd name="f35" fmla="*/ f28 1 5"/>
                <a:gd name="f36" fmla="*/ f29 1 13"/>
                <a:gd name="f37" fmla="*/ f30 1 5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13" h="5">
                  <a:moveTo>
                    <a:pt x="f5" y="f8"/>
                  </a:moveTo>
                  <a:cubicBezTo>
                    <a:pt x="f9" y="f8"/>
                    <a:pt x="f10" y="f8"/>
                    <a:pt x="f6" y="f5"/>
                  </a:cubicBezTo>
                  <a:cubicBezTo>
                    <a:pt x="f11" y="f9"/>
                    <a:pt x="f12" y="f7"/>
                    <a:pt x="f10" y="f7"/>
                  </a:cubicBezTo>
                  <a:cubicBezTo>
                    <a:pt x="f7" y="f7"/>
                    <a:pt x="f8" y="f9"/>
                    <a:pt x="f5" y="f8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8FB8AA33-3C20-62D0-B2AB-841DF9F6BA48}"/>
                </a:ext>
              </a:extLst>
            </p:cNvPr>
            <p:cNvSpPr/>
            <p:nvPr/>
          </p:nvSpPr>
          <p:spPr>
            <a:xfrm>
              <a:off x="3657600" y="4452935"/>
              <a:ext cx="41276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7"/>
                <a:gd name="f9" fmla="val 1"/>
                <a:gd name="f10" fmla="val 8"/>
                <a:gd name="f11" fmla="val 2"/>
                <a:gd name="f12" fmla="val 10"/>
                <a:gd name="f13" fmla="val 3"/>
                <a:gd name="f14" fmla="val 5"/>
                <a:gd name="f15" fmla="+- 0 0 -90"/>
                <a:gd name="f16" fmla="*/ f3 1 11"/>
                <a:gd name="f17" fmla="*/ f4 1 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4"/>
                <a:gd name="f26" fmla="*/ f23 1 11"/>
                <a:gd name="f27" fmla="*/ 7 f23 1"/>
                <a:gd name="f28" fmla="*/ 1 f22 1"/>
                <a:gd name="f29" fmla="*/ 11 f23 1"/>
                <a:gd name="f30" fmla="*/ 4 f22 1"/>
                <a:gd name="f31" fmla="*/ 0 f23 1"/>
                <a:gd name="f32" fmla="*/ 0 f22 1"/>
                <a:gd name="f33" fmla="+- f24 0 f1"/>
                <a:gd name="f34" fmla="*/ f27 1 11"/>
                <a:gd name="f35" fmla="*/ f28 1 4"/>
                <a:gd name="f36" fmla="*/ f29 1 11"/>
                <a:gd name="f37" fmla="*/ f30 1 4"/>
                <a:gd name="f38" fmla="*/ f31 1 11"/>
                <a:gd name="f39" fmla="*/ f32 1 4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1" h="4">
                  <a:moveTo>
                    <a:pt x="f8" y="f9"/>
                  </a:moveTo>
                  <a:cubicBezTo>
                    <a:pt x="f10" y="f11"/>
                    <a:pt x="f12" y="f13"/>
                    <a:pt x="f6" y="f7"/>
                  </a:cubicBezTo>
                  <a:cubicBezTo>
                    <a:pt x="f8" y="f7"/>
                    <a:pt x="f13" y="f13"/>
                    <a:pt x="f5" y="f5"/>
                  </a:cubicBezTo>
                  <a:cubicBezTo>
                    <a:pt x="f11" y="f5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F9D2D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FCE94E46-0AEE-A71B-3DE5-C129F9299D12}"/>
                </a:ext>
              </a:extLst>
            </p:cNvPr>
            <p:cNvSpPr/>
            <p:nvPr/>
          </p:nvSpPr>
          <p:spPr>
            <a:xfrm>
              <a:off x="3559173" y="4821238"/>
              <a:ext cx="5238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8"/>
                <a:gd name="f9" fmla="val 9"/>
                <a:gd name="f10" fmla="val 4"/>
                <a:gd name="f11" fmla="val 3"/>
                <a:gd name="f12" fmla="val 13"/>
                <a:gd name="f13" fmla="val 1"/>
                <a:gd name="f14" fmla="val 5"/>
                <a:gd name="f15" fmla="val 7"/>
                <a:gd name="f16" fmla="+- 0 0 -90"/>
                <a:gd name="f17" fmla="*/ f3 1 14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1"/>
                <a:gd name="f28" fmla="*/ 8 f24 1"/>
                <a:gd name="f29" fmla="*/ 9 f23 1"/>
                <a:gd name="f30" fmla="*/ 0 f24 1"/>
                <a:gd name="f31" fmla="*/ 11 f23 1"/>
                <a:gd name="f32" fmla="*/ 13 f24 1"/>
                <a:gd name="f33" fmla="*/ 1 f23 1"/>
                <a:gd name="f34" fmla="+- f25 0 f1"/>
                <a:gd name="f35" fmla="*/ f28 1 14"/>
                <a:gd name="f36" fmla="*/ f29 1 11"/>
                <a:gd name="f37" fmla="*/ f30 1 14"/>
                <a:gd name="f38" fmla="*/ f31 1 11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4" h="11">
                  <a:moveTo>
                    <a:pt x="f8" y="f9"/>
                  </a:moveTo>
                  <a:cubicBezTo>
                    <a:pt x="f10" y="f8"/>
                    <a:pt x="f10" y="f8"/>
                    <a:pt x="f5" y="f7"/>
                  </a:cubicBezTo>
                  <a:cubicBezTo>
                    <a:pt x="f10" y="f11"/>
                    <a:pt x="f8" y="f5"/>
                    <a:pt x="f12" y="f13"/>
                  </a:cubicBezTo>
                  <a:cubicBezTo>
                    <a:pt x="f6" y="f14"/>
                    <a:pt x="f7" y="f15"/>
                    <a:pt x="f8" y="f9"/>
                  </a:cubicBezTo>
                  <a:close/>
                </a:path>
              </a:pathLst>
            </a:custGeom>
            <a:solidFill>
              <a:srgbClr val="FCE7E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16" name="Grupo 2102">
            <a:extLst>
              <a:ext uri="{FF2B5EF4-FFF2-40B4-BE49-F238E27FC236}">
                <a16:creationId xmlns:a16="http://schemas.microsoft.com/office/drawing/2014/main" id="{0DCAB1A4-4DA4-0349-B510-D937A4F6C5FB}"/>
              </a:ext>
            </a:extLst>
          </p:cNvPr>
          <p:cNvGrpSpPr/>
          <p:nvPr/>
        </p:nvGrpSpPr>
        <p:grpSpPr>
          <a:xfrm>
            <a:off x="13319122" y="4202116"/>
            <a:ext cx="3074990" cy="4741858"/>
            <a:chOff x="13319122" y="4202116"/>
            <a:chExt cx="3074990" cy="4741858"/>
          </a:xfrm>
        </p:grpSpPr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F248EFA-D0C4-0224-C957-72AB9C4907D3}"/>
                </a:ext>
              </a:extLst>
            </p:cNvPr>
            <p:cNvSpPr/>
            <p:nvPr/>
          </p:nvSpPr>
          <p:spPr>
            <a:xfrm>
              <a:off x="14063664" y="6423029"/>
              <a:ext cx="1885950" cy="2520945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01"/>
                <a:gd name="f8" fmla="val 671"/>
                <a:gd name="f9" fmla="val 432"/>
                <a:gd name="f10" fmla="val 3"/>
                <a:gd name="f11" fmla="val 443"/>
                <a:gd name="f12" fmla="val 16"/>
                <a:gd name="f13" fmla="val 451"/>
                <a:gd name="f14" fmla="val 31"/>
                <a:gd name="f15" fmla="val 459"/>
                <a:gd name="f16" fmla="val 46"/>
                <a:gd name="f17" fmla="val 466"/>
                <a:gd name="f18" fmla="val 60"/>
                <a:gd name="f19" fmla="val 473"/>
                <a:gd name="f20" fmla="val 74"/>
                <a:gd name="f21" fmla="val 479"/>
                <a:gd name="f22" fmla="val 90"/>
                <a:gd name="f23" fmla="val 487"/>
                <a:gd name="f24" fmla="val 113"/>
                <a:gd name="f25" fmla="val 493"/>
                <a:gd name="f26" fmla="val 138"/>
                <a:gd name="f27" fmla="val 497"/>
                <a:gd name="f28" fmla="val 163"/>
                <a:gd name="f29" fmla="val 187"/>
                <a:gd name="f30" fmla="val 500"/>
                <a:gd name="f31" fmla="val 212"/>
                <a:gd name="f32" fmla="val 499"/>
                <a:gd name="f33" fmla="val 236"/>
                <a:gd name="f34" fmla="val 498"/>
                <a:gd name="f35" fmla="val 258"/>
                <a:gd name="f36" fmla="val 494"/>
                <a:gd name="f37" fmla="val 279"/>
                <a:gd name="f38" fmla="val 491"/>
                <a:gd name="f39" fmla="val 300"/>
                <a:gd name="f40" fmla="val 327"/>
                <a:gd name="f41" fmla="val 482"/>
                <a:gd name="f42" fmla="val 353"/>
                <a:gd name="f43" fmla="val 477"/>
                <a:gd name="f44" fmla="val 379"/>
                <a:gd name="f45" fmla="val 474"/>
                <a:gd name="f46" fmla="val 398"/>
                <a:gd name="f47" fmla="val 470"/>
                <a:gd name="f48" fmla="val 416"/>
                <a:gd name="f49" fmla="val 434"/>
                <a:gd name="f50" fmla="val 461"/>
                <a:gd name="f51" fmla="val 454"/>
                <a:gd name="f52" fmla="val 456"/>
                <a:gd name="f53" fmla="val 450"/>
                <a:gd name="f54" fmla="val 515"/>
                <a:gd name="f55" fmla="val 437"/>
                <a:gd name="f56" fmla="val 537"/>
                <a:gd name="f57" fmla="val 427"/>
                <a:gd name="f58" fmla="val 557"/>
                <a:gd name="f59" fmla="val 415"/>
                <a:gd name="f60" fmla="val 581"/>
                <a:gd name="f61" fmla="val 402"/>
                <a:gd name="f62" fmla="val 604"/>
                <a:gd name="f63" fmla="val 383"/>
                <a:gd name="f64" fmla="val 624"/>
                <a:gd name="f65" fmla="val 369"/>
                <a:gd name="f66" fmla="val 639"/>
                <a:gd name="f67" fmla="val 652"/>
                <a:gd name="f68" fmla="val 334"/>
                <a:gd name="f69" fmla="val 659"/>
                <a:gd name="f70" fmla="val 312"/>
                <a:gd name="f71" fmla="val 668"/>
                <a:gd name="f72" fmla="val 289"/>
                <a:gd name="f73" fmla="val 265"/>
                <a:gd name="f74" fmla="val 239"/>
                <a:gd name="f75" fmla="val 664"/>
                <a:gd name="f76" fmla="val 217"/>
                <a:gd name="f77" fmla="val 653"/>
                <a:gd name="f78" fmla="val 197"/>
                <a:gd name="f79" fmla="val 182"/>
                <a:gd name="f80" fmla="val 628"/>
                <a:gd name="f81" fmla="val 169"/>
                <a:gd name="f82" fmla="val 615"/>
                <a:gd name="f83" fmla="val 157"/>
                <a:gd name="f84" fmla="val 600"/>
                <a:gd name="f85" fmla="val 144"/>
                <a:gd name="f86" fmla="val 584"/>
                <a:gd name="f87" fmla="val 132"/>
                <a:gd name="f88" fmla="val 566"/>
                <a:gd name="f89" fmla="val 121"/>
                <a:gd name="f90" fmla="val 548"/>
                <a:gd name="f91" fmla="val 116"/>
                <a:gd name="f92" fmla="val 540"/>
                <a:gd name="f93" fmla="val 111"/>
                <a:gd name="f94" fmla="val 532"/>
                <a:gd name="f95" fmla="val 107"/>
                <a:gd name="f96" fmla="val 523"/>
                <a:gd name="f97" fmla="val 100"/>
                <a:gd name="f98" fmla="val 507"/>
                <a:gd name="f99" fmla="val 92"/>
                <a:gd name="f100" fmla="val 492"/>
                <a:gd name="f101" fmla="val 85"/>
                <a:gd name="f102" fmla="val 476"/>
                <a:gd name="f103" fmla="val 72"/>
                <a:gd name="f104" fmla="val 448"/>
                <a:gd name="f105" fmla="val 419"/>
                <a:gd name="f106" fmla="val 50"/>
                <a:gd name="f107" fmla="val 390"/>
                <a:gd name="f108" fmla="val 36"/>
                <a:gd name="f109" fmla="val 350"/>
                <a:gd name="f110" fmla="val 21"/>
                <a:gd name="f111" fmla="val 310"/>
                <a:gd name="f112" fmla="val 11"/>
                <a:gd name="f113" fmla="val 269"/>
                <a:gd name="f114" fmla="val 5"/>
                <a:gd name="f115" fmla="val 246"/>
                <a:gd name="f116" fmla="val 2"/>
                <a:gd name="f117" fmla="val 223"/>
                <a:gd name="f118" fmla="val 1"/>
                <a:gd name="f119" fmla="val 199"/>
                <a:gd name="f120" fmla="val 139"/>
                <a:gd name="f121" fmla="val 9"/>
                <a:gd name="f122" fmla="val 109"/>
                <a:gd name="f123" fmla="val 14"/>
                <a:gd name="f124" fmla="val 84"/>
                <a:gd name="f125" fmla="val 23"/>
                <a:gd name="f126" fmla="val 61"/>
                <a:gd name="f127" fmla="val 32"/>
                <a:gd name="f128" fmla="val 38"/>
                <a:gd name="f129" fmla="val 33"/>
                <a:gd name="f130" fmla="val 37"/>
                <a:gd name="f131" fmla="val 34"/>
                <a:gd name="f132" fmla="val 41"/>
                <a:gd name="f133" fmla="val 35"/>
                <a:gd name="f134" fmla="val 48"/>
                <a:gd name="f135" fmla="val 54"/>
                <a:gd name="f136" fmla="val 39"/>
                <a:gd name="f137" fmla="val 59"/>
                <a:gd name="f138" fmla="val 42"/>
                <a:gd name="f139" fmla="val 64"/>
                <a:gd name="f140" fmla="val 69"/>
                <a:gd name="f141" fmla="val 43"/>
                <a:gd name="f142" fmla="val 45"/>
                <a:gd name="f143" fmla="val 76"/>
                <a:gd name="f144" fmla="val 80"/>
                <a:gd name="f145" fmla="val 47"/>
                <a:gd name="f146" fmla="val 91"/>
                <a:gd name="f147" fmla="val 96"/>
                <a:gd name="f148" fmla="val 49"/>
                <a:gd name="f149" fmla="val 104"/>
                <a:gd name="f150" fmla="val 52"/>
                <a:gd name="f151" fmla="val 118"/>
                <a:gd name="f152" fmla="val 145"/>
                <a:gd name="f153" fmla="val 55"/>
                <a:gd name="f154" fmla="val 159"/>
                <a:gd name="f155" fmla="val 57"/>
                <a:gd name="f156" fmla="val 165"/>
                <a:gd name="f157" fmla="val 171"/>
                <a:gd name="f158" fmla="val 56"/>
                <a:gd name="f159" fmla="val 177"/>
                <a:gd name="f160" fmla="val 198"/>
                <a:gd name="f161" fmla="val 208"/>
                <a:gd name="f162" fmla="val 220"/>
                <a:gd name="f163" fmla="val 232"/>
                <a:gd name="f164" fmla="val 244"/>
                <a:gd name="f165" fmla="val 53"/>
                <a:gd name="f166" fmla="val 245"/>
                <a:gd name="f167" fmla="val 247"/>
                <a:gd name="f168" fmla="val 248"/>
                <a:gd name="f169" fmla="val 271"/>
                <a:gd name="f170" fmla="val 293"/>
                <a:gd name="f171" fmla="val 315"/>
                <a:gd name="f172" fmla="val 338"/>
                <a:gd name="f173" fmla="val 349"/>
                <a:gd name="f174" fmla="val 354"/>
                <a:gd name="f175" fmla="val 30"/>
                <a:gd name="f176" fmla="val 364"/>
                <a:gd name="f177" fmla="val 27"/>
                <a:gd name="f178" fmla="val 25"/>
                <a:gd name="f179" fmla="val 373"/>
                <a:gd name="f180" fmla="val 24"/>
                <a:gd name="f181" fmla="val 378"/>
                <a:gd name="f182" fmla="val 388"/>
                <a:gd name="f183" fmla="val 397"/>
                <a:gd name="f184" fmla="val 15"/>
                <a:gd name="f185" fmla="val 406"/>
                <a:gd name="f186" fmla="val 407"/>
                <a:gd name="f187" fmla="val 408"/>
                <a:gd name="f188" fmla="val 10"/>
                <a:gd name="f189" fmla="val 413"/>
                <a:gd name="f190" fmla="val 417"/>
                <a:gd name="f191" fmla="val 7"/>
                <a:gd name="f192" fmla="val 421"/>
                <a:gd name="f193" fmla="val 423"/>
                <a:gd name="f194" fmla="val 424"/>
                <a:gd name="f195" fmla="val 426"/>
                <a:gd name="f196" fmla="val 429"/>
                <a:gd name="f197" fmla="val 430"/>
                <a:gd name="f198" fmla="+- 0 0 -90"/>
                <a:gd name="f199" fmla="*/ f4 1 501"/>
                <a:gd name="f200" fmla="*/ f5 1 671"/>
                <a:gd name="f201" fmla="val f6"/>
                <a:gd name="f202" fmla="val f7"/>
                <a:gd name="f203" fmla="val f8"/>
                <a:gd name="f204" fmla="*/ f198 f0 1"/>
                <a:gd name="f205" fmla="+- f203 0 f201"/>
                <a:gd name="f206" fmla="+- f202 0 f201"/>
                <a:gd name="f207" fmla="*/ f204 1 f3"/>
                <a:gd name="f208" fmla="*/ f206 1 501"/>
                <a:gd name="f209" fmla="*/ f205 1 671"/>
                <a:gd name="f210" fmla="*/ 432 f206 1"/>
                <a:gd name="f211" fmla="*/ 3 f205 1"/>
                <a:gd name="f212" fmla="*/ 459 f206 1"/>
                <a:gd name="f213" fmla="*/ 46 f205 1"/>
                <a:gd name="f214" fmla="*/ 479 f206 1"/>
                <a:gd name="f215" fmla="*/ 90 f205 1"/>
                <a:gd name="f216" fmla="*/ 497 f206 1"/>
                <a:gd name="f217" fmla="*/ 163 f205 1"/>
                <a:gd name="f218" fmla="*/ 499 f206 1"/>
                <a:gd name="f219" fmla="*/ 236 f205 1"/>
                <a:gd name="f220" fmla="*/ 491 f206 1"/>
                <a:gd name="f221" fmla="*/ 300 f205 1"/>
                <a:gd name="f222" fmla="*/ 477 f206 1"/>
                <a:gd name="f223" fmla="*/ 379 f205 1"/>
                <a:gd name="f224" fmla="*/ 466 f206 1"/>
                <a:gd name="f225" fmla="*/ 434 f205 1"/>
                <a:gd name="f226" fmla="*/ 450 f206 1"/>
                <a:gd name="f227" fmla="*/ 494 f205 1"/>
                <a:gd name="f228" fmla="*/ 427 f206 1"/>
                <a:gd name="f229" fmla="*/ 557 f205 1"/>
                <a:gd name="f230" fmla="*/ 383 f206 1"/>
                <a:gd name="f231" fmla="*/ 624 f205 1"/>
                <a:gd name="f232" fmla="*/ 334 f206 1"/>
                <a:gd name="f233" fmla="*/ 659 f205 1"/>
                <a:gd name="f234" fmla="*/ 265 f206 1"/>
                <a:gd name="f235" fmla="*/ 668 f205 1"/>
                <a:gd name="f236" fmla="*/ 197 f206 1"/>
                <a:gd name="f237" fmla="*/ 639 f205 1"/>
                <a:gd name="f238" fmla="*/ 157 f206 1"/>
                <a:gd name="f239" fmla="*/ 600 f205 1"/>
                <a:gd name="f240" fmla="*/ 121 f206 1"/>
                <a:gd name="f241" fmla="*/ 548 f205 1"/>
                <a:gd name="f242" fmla="*/ 107 f206 1"/>
                <a:gd name="f243" fmla="*/ 523 f205 1"/>
                <a:gd name="f244" fmla="*/ 85 f206 1"/>
                <a:gd name="f245" fmla="*/ 476 f205 1"/>
                <a:gd name="f246" fmla="*/ 50 f206 1"/>
                <a:gd name="f247" fmla="*/ 390 f205 1"/>
                <a:gd name="f248" fmla="*/ 11 f206 1"/>
                <a:gd name="f249" fmla="*/ 269 f205 1"/>
                <a:gd name="f250" fmla="*/ 1 f206 1"/>
                <a:gd name="f251" fmla="*/ 199 f205 1"/>
                <a:gd name="f252" fmla="*/ 9 f206 1"/>
                <a:gd name="f253" fmla="*/ 109 f205 1"/>
                <a:gd name="f254" fmla="*/ 32 f206 1"/>
                <a:gd name="f255" fmla="*/ 38 f205 1"/>
                <a:gd name="f256" fmla="*/ 34 f206 1"/>
                <a:gd name="f257" fmla="*/ 36 f205 1"/>
                <a:gd name="f258" fmla="*/ 54 f206 1"/>
                <a:gd name="f259" fmla="*/ 39 f205 1"/>
                <a:gd name="f260" fmla="*/ 69 f206 1"/>
                <a:gd name="f261" fmla="*/ 43 f205 1"/>
                <a:gd name="f262" fmla="*/ 80 f206 1"/>
                <a:gd name="f263" fmla="*/ 96 f206 1"/>
                <a:gd name="f264" fmla="*/ 49 f205 1"/>
                <a:gd name="f265" fmla="*/ 118 f206 1"/>
                <a:gd name="f266" fmla="*/ 52 f205 1"/>
                <a:gd name="f267" fmla="*/ 159 f206 1"/>
                <a:gd name="f268" fmla="*/ 57 f205 1"/>
                <a:gd name="f269" fmla="*/ 177 f206 1"/>
                <a:gd name="f270" fmla="*/ 56 f205 1"/>
                <a:gd name="f271" fmla="*/ 208 f206 1"/>
                <a:gd name="f272" fmla="*/ 55 f205 1"/>
                <a:gd name="f273" fmla="*/ 244 f206 1"/>
                <a:gd name="f274" fmla="*/ 53 f205 1"/>
                <a:gd name="f275" fmla="*/ 248 f206 1"/>
                <a:gd name="f276" fmla="*/ 315 f206 1"/>
                <a:gd name="f277" fmla="*/ 41 f205 1"/>
                <a:gd name="f278" fmla="*/ 349 f206 1"/>
                <a:gd name="f279" fmla="*/ 32 f205 1"/>
                <a:gd name="f280" fmla="*/ 364 f206 1"/>
                <a:gd name="f281" fmla="*/ 27 f205 1"/>
                <a:gd name="f282" fmla="*/ 378 f206 1"/>
                <a:gd name="f283" fmla="*/ 23 f205 1"/>
                <a:gd name="f284" fmla="*/ 406 f206 1"/>
                <a:gd name="f285" fmla="*/ 11 f205 1"/>
                <a:gd name="f286" fmla="*/ 408 f206 1"/>
                <a:gd name="f287" fmla="*/ 10 f205 1"/>
                <a:gd name="f288" fmla="*/ 421 f206 1"/>
                <a:gd name="f289" fmla="*/ 426 f206 1"/>
                <a:gd name="f290" fmla="*/ 0 f205 1"/>
                <a:gd name="f291" fmla="+- f207 0 f1"/>
                <a:gd name="f292" fmla="*/ f210 1 501"/>
                <a:gd name="f293" fmla="*/ f211 1 671"/>
                <a:gd name="f294" fmla="*/ f212 1 501"/>
                <a:gd name="f295" fmla="*/ f213 1 671"/>
                <a:gd name="f296" fmla="*/ f214 1 501"/>
                <a:gd name="f297" fmla="*/ f215 1 671"/>
                <a:gd name="f298" fmla="*/ f216 1 501"/>
                <a:gd name="f299" fmla="*/ f217 1 671"/>
                <a:gd name="f300" fmla="*/ f218 1 501"/>
                <a:gd name="f301" fmla="*/ f219 1 671"/>
                <a:gd name="f302" fmla="*/ f220 1 501"/>
                <a:gd name="f303" fmla="*/ f221 1 671"/>
                <a:gd name="f304" fmla="*/ f222 1 501"/>
                <a:gd name="f305" fmla="*/ f223 1 671"/>
                <a:gd name="f306" fmla="*/ f224 1 501"/>
                <a:gd name="f307" fmla="*/ f225 1 671"/>
                <a:gd name="f308" fmla="*/ f226 1 501"/>
                <a:gd name="f309" fmla="*/ f227 1 671"/>
                <a:gd name="f310" fmla="*/ f228 1 501"/>
                <a:gd name="f311" fmla="*/ f229 1 671"/>
                <a:gd name="f312" fmla="*/ f230 1 501"/>
                <a:gd name="f313" fmla="*/ f231 1 671"/>
                <a:gd name="f314" fmla="*/ f232 1 501"/>
                <a:gd name="f315" fmla="*/ f233 1 671"/>
                <a:gd name="f316" fmla="*/ f234 1 501"/>
                <a:gd name="f317" fmla="*/ f235 1 671"/>
                <a:gd name="f318" fmla="*/ f236 1 501"/>
                <a:gd name="f319" fmla="*/ f237 1 671"/>
                <a:gd name="f320" fmla="*/ f238 1 501"/>
                <a:gd name="f321" fmla="*/ f239 1 671"/>
                <a:gd name="f322" fmla="*/ f240 1 501"/>
                <a:gd name="f323" fmla="*/ f241 1 671"/>
                <a:gd name="f324" fmla="*/ f242 1 501"/>
                <a:gd name="f325" fmla="*/ f243 1 671"/>
                <a:gd name="f326" fmla="*/ f244 1 501"/>
                <a:gd name="f327" fmla="*/ f245 1 671"/>
                <a:gd name="f328" fmla="*/ f246 1 501"/>
                <a:gd name="f329" fmla="*/ f247 1 671"/>
                <a:gd name="f330" fmla="*/ f248 1 501"/>
                <a:gd name="f331" fmla="*/ f249 1 671"/>
                <a:gd name="f332" fmla="*/ f250 1 501"/>
                <a:gd name="f333" fmla="*/ f251 1 671"/>
                <a:gd name="f334" fmla="*/ f252 1 501"/>
                <a:gd name="f335" fmla="*/ f253 1 671"/>
                <a:gd name="f336" fmla="*/ f254 1 501"/>
                <a:gd name="f337" fmla="*/ f255 1 671"/>
                <a:gd name="f338" fmla="*/ f256 1 501"/>
                <a:gd name="f339" fmla="*/ f257 1 671"/>
                <a:gd name="f340" fmla="*/ f258 1 501"/>
                <a:gd name="f341" fmla="*/ f259 1 671"/>
                <a:gd name="f342" fmla="*/ f260 1 501"/>
                <a:gd name="f343" fmla="*/ f261 1 671"/>
                <a:gd name="f344" fmla="*/ f262 1 501"/>
                <a:gd name="f345" fmla="*/ f263 1 501"/>
                <a:gd name="f346" fmla="*/ f264 1 671"/>
                <a:gd name="f347" fmla="*/ f265 1 501"/>
                <a:gd name="f348" fmla="*/ f266 1 671"/>
                <a:gd name="f349" fmla="*/ f267 1 501"/>
                <a:gd name="f350" fmla="*/ f268 1 671"/>
                <a:gd name="f351" fmla="*/ f269 1 501"/>
                <a:gd name="f352" fmla="*/ f270 1 671"/>
                <a:gd name="f353" fmla="*/ f271 1 501"/>
                <a:gd name="f354" fmla="*/ f272 1 671"/>
                <a:gd name="f355" fmla="*/ f273 1 501"/>
                <a:gd name="f356" fmla="*/ f274 1 671"/>
                <a:gd name="f357" fmla="*/ f275 1 501"/>
                <a:gd name="f358" fmla="*/ f276 1 501"/>
                <a:gd name="f359" fmla="*/ f277 1 671"/>
                <a:gd name="f360" fmla="*/ f278 1 501"/>
                <a:gd name="f361" fmla="*/ f279 1 671"/>
                <a:gd name="f362" fmla="*/ f280 1 501"/>
                <a:gd name="f363" fmla="*/ f281 1 671"/>
                <a:gd name="f364" fmla="*/ f282 1 501"/>
                <a:gd name="f365" fmla="*/ f283 1 671"/>
                <a:gd name="f366" fmla="*/ f284 1 501"/>
                <a:gd name="f367" fmla="*/ f285 1 671"/>
                <a:gd name="f368" fmla="*/ f286 1 501"/>
                <a:gd name="f369" fmla="*/ f287 1 671"/>
                <a:gd name="f370" fmla="*/ f288 1 501"/>
                <a:gd name="f371" fmla="*/ f289 1 501"/>
                <a:gd name="f372" fmla="*/ f290 1 671"/>
                <a:gd name="f373" fmla="*/ 0 1 f208"/>
                <a:gd name="f374" fmla="*/ f202 1 f208"/>
                <a:gd name="f375" fmla="*/ 0 1 f209"/>
                <a:gd name="f376" fmla="*/ f203 1 f209"/>
                <a:gd name="f377" fmla="*/ f292 1 f208"/>
                <a:gd name="f378" fmla="*/ f293 1 f209"/>
                <a:gd name="f379" fmla="*/ f294 1 f208"/>
                <a:gd name="f380" fmla="*/ f295 1 f209"/>
                <a:gd name="f381" fmla="*/ f296 1 f208"/>
                <a:gd name="f382" fmla="*/ f297 1 f209"/>
                <a:gd name="f383" fmla="*/ f298 1 f208"/>
                <a:gd name="f384" fmla="*/ f299 1 f209"/>
                <a:gd name="f385" fmla="*/ f300 1 f208"/>
                <a:gd name="f386" fmla="*/ f301 1 f209"/>
                <a:gd name="f387" fmla="*/ f302 1 f208"/>
                <a:gd name="f388" fmla="*/ f303 1 f209"/>
                <a:gd name="f389" fmla="*/ f304 1 f208"/>
                <a:gd name="f390" fmla="*/ f305 1 f209"/>
                <a:gd name="f391" fmla="*/ f306 1 f208"/>
                <a:gd name="f392" fmla="*/ f307 1 f209"/>
                <a:gd name="f393" fmla="*/ f308 1 f208"/>
                <a:gd name="f394" fmla="*/ f309 1 f209"/>
                <a:gd name="f395" fmla="*/ f310 1 f208"/>
                <a:gd name="f396" fmla="*/ f311 1 f209"/>
                <a:gd name="f397" fmla="*/ f312 1 f208"/>
                <a:gd name="f398" fmla="*/ f313 1 f209"/>
                <a:gd name="f399" fmla="*/ f314 1 f208"/>
                <a:gd name="f400" fmla="*/ f315 1 f209"/>
                <a:gd name="f401" fmla="*/ f316 1 f208"/>
                <a:gd name="f402" fmla="*/ f317 1 f209"/>
                <a:gd name="f403" fmla="*/ f318 1 f208"/>
                <a:gd name="f404" fmla="*/ f319 1 f209"/>
                <a:gd name="f405" fmla="*/ f320 1 f208"/>
                <a:gd name="f406" fmla="*/ f321 1 f209"/>
                <a:gd name="f407" fmla="*/ f322 1 f208"/>
                <a:gd name="f408" fmla="*/ f323 1 f209"/>
                <a:gd name="f409" fmla="*/ f324 1 f208"/>
                <a:gd name="f410" fmla="*/ f325 1 f209"/>
                <a:gd name="f411" fmla="*/ f326 1 f208"/>
                <a:gd name="f412" fmla="*/ f327 1 f209"/>
                <a:gd name="f413" fmla="*/ f328 1 f208"/>
                <a:gd name="f414" fmla="*/ f329 1 f209"/>
                <a:gd name="f415" fmla="*/ f330 1 f208"/>
                <a:gd name="f416" fmla="*/ f331 1 f209"/>
                <a:gd name="f417" fmla="*/ f332 1 f208"/>
                <a:gd name="f418" fmla="*/ f333 1 f209"/>
                <a:gd name="f419" fmla="*/ f334 1 f208"/>
                <a:gd name="f420" fmla="*/ f335 1 f209"/>
                <a:gd name="f421" fmla="*/ f336 1 f208"/>
                <a:gd name="f422" fmla="*/ f337 1 f209"/>
                <a:gd name="f423" fmla="*/ f338 1 f208"/>
                <a:gd name="f424" fmla="*/ f339 1 f209"/>
                <a:gd name="f425" fmla="*/ f340 1 f208"/>
                <a:gd name="f426" fmla="*/ f341 1 f209"/>
                <a:gd name="f427" fmla="*/ f342 1 f208"/>
                <a:gd name="f428" fmla="*/ f343 1 f209"/>
                <a:gd name="f429" fmla="*/ f344 1 f208"/>
                <a:gd name="f430" fmla="*/ f345 1 f208"/>
                <a:gd name="f431" fmla="*/ f346 1 f209"/>
                <a:gd name="f432" fmla="*/ f347 1 f208"/>
                <a:gd name="f433" fmla="*/ f348 1 f209"/>
                <a:gd name="f434" fmla="*/ f349 1 f208"/>
                <a:gd name="f435" fmla="*/ f350 1 f209"/>
                <a:gd name="f436" fmla="*/ f351 1 f208"/>
                <a:gd name="f437" fmla="*/ f352 1 f209"/>
                <a:gd name="f438" fmla="*/ f353 1 f208"/>
                <a:gd name="f439" fmla="*/ f354 1 f209"/>
                <a:gd name="f440" fmla="*/ f355 1 f208"/>
                <a:gd name="f441" fmla="*/ f356 1 f209"/>
                <a:gd name="f442" fmla="*/ f357 1 f208"/>
                <a:gd name="f443" fmla="*/ f358 1 f208"/>
                <a:gd name="f444" fmla="*/ f359 1 f209"/>
                <a:gd name="f445" fmla="*/ f360 1 f208"/>
                <a:gd name="f446" fmla="*/ f361 1 f209"/>
                <a:gd name="f447" fmla="*/ f362 1 f208"/>
                <a:gd name="f448" fmla="*/ f363 1 f209"/>
                <a:gd name="f449" fmla="*/ f364 1 f208"/>
                <a:gd name="f450" fmla="*/ f365 1 f209"/>
                <a:gd name="f451" fmla="*/ f366 1 f208"/>
                <a:gd name="f452" fmla="*/ f367 1 f209"/>
                <a:gd name="f453" fmla="*/ f368 1 f208"/>
                <a:gd name="f454" fmla="*/ f369 1 f209"/>
                <a:gd name="f455" fmla="*/ f370 1 f208"/>
                <a:gd name="f456" fmla="*/ f371 1 f208"/>
                <a:gd name="f457" fmla="*/ f372 1 f209"/>
                <a:gd name="f458" fmla="*/ f373 f199 1"/>
                <a:gd name="f459" fmla="*/ f374 f199 1"/>
                <a:gd name="f460" fmla="*/ f376 f200 1"/>
                <a:gd name="f461" fmla="*/ f375 f200 1"/>
                <a:gd name="f462" fmla="*/ f377 f199 1"/>
                <a:gd name="f463" fmla="*/ f378 f200 1"/>
                <a:gd name="f464" fmla="*/ f379 f199 1"/>
                <a:gd name="f465" fmla="*/ f380 f200 1"/>
                <a:gd name="f466" fmla="*/ f381 f199 1"/>
                <a:gd name="f467" fmla="*/ f382 f200 1"/>
                <a:gd name="f468" fmla="*/ f383 f199 1"/>
                <a:gd name="f469" fmla="*/ f384 f200 1"/>
                <a:gd name="f470" fmla="*/ f385 f199 1"/>
                <a:gd name="f471" fmla="*/ f386 f200 1"/>
                <a:gd name="f472" fmla="*/ f387 f199 1"/>
                <a:gd name="f473" fmla="*/ f388 f200 1"/>
                <a:gd name="f474" fmla="*/ f389 f199 1"/>
                <a:gd name="f475" fmla="*/ f390 f200 1"/>
                <a:gd name="f476" fmla="*/ f391 f199 1"/>
                <a:gd name="f477" fmla="*/ f392 f200 1"/>
                <a:gd name="f478" fmla="*/ f393 f199 1"/>
                <a:gd name="f479" fmla="*/ f394 f200 1"/>
                <a:gd name="f480" fmla="*/ f395 f199 1"/>
                <a:gd name="f481" fmla="*/ f396 f200 1"/>
                <a:gd name="f482" fmla="*/ f397 f199 1"/>
                <a:gd name="f483" fmla="*/ f398 f200 1"/>
                <a:gd name="f484" fmla="*/ f399 f199 1"/>
                <a:gd name="f485" fmla="*/ f400 f200 1"/>
                <a:gd name="f486" fmla="*/ f401 f199 1"/>
                <a:gd name="f487" fmla="*/ f402 f200 1"/>
                <a:gd name="f488" fmla="*/ f403 f199 1"/>
                <a:gd name="f489" fmla="*/ f404 f200 1"/>
                <a:gd name="f490" fmla="*/ f405 f199 1"/>
                <a:gd name="f491" fmla="*/ f406 f200 1"/>
                <a:gd name="f492" fmla="*/ f407 f199 1"/>
                <a:gd name="f493" fmla="*/ f408 f200 1"/>
                <a:gd name="f494" fmla="*/ f409 f199 1"/>
                <a:gd name="f495" fmla="*/ f410 f200 1"/>
                <a:gd name="f496" fmla="*/ f411 f199 1"/>
                <a:gd name="f497" fmla="*/ f412 f200 1"/>
                <a:gd name="f498" fmla="*/ f413 f199 1"/>
                <a:gd name="f499" fmla="*/ f414 f200 1"/>
                <a:gd name="f500" fmla="*/ f415 f199 1"/>
                <a:gd name="f501" fmla="*/ f416 f200 1"/>
                <a:gd name="f502" fmla="*/ f417 f199 1"/>
                <a:gd name="f503" fmla="*/ f418 f200 1"/>
                <a:gd name="f504" fmla="*/ f419 f199 1"/>
                <a:gd name="f505" fmla="*/ f420 f200 1"/>
                <a:gd name="f506" fmla="*/ f421 f199 1"/>
                <a:gd name="f507" fmla="*/ f422 f200 1"/>
                <a:gd name="f508" fmla="*/ f423 f199 1"/>
                <a:gd name="f509" fmla="*/ f424 f200 1"/>
                <a:gd name="f510" fmla="*/ f425 f199 1"/>
                <a:gd name="f511" fmla="*/ f426 f200 1"/>
                <a:gd name="f512" fmla="*/ f427 f199 1"/>
                <a:gd name="f513" fmla="*/ f428 f200 1"/>
                <a:gd name="f514" fmla="*/ f429 f199 1"/>
                <a:gd name="f515" fmla="*/ f430 f199 1"/>
                <a:gd name="f516" fmla="*/ f431 f200 1"/>
                <a:gd name="f517" fmla="*/ f432 f199 1"/>
                <a:gd name="f518" fmla="*/ f433 f200 1"/>
                <a:gd name="f519" fmla="*/ f434 f199 1"/>
                <a:gd name="f520" fmla="*/ f435 f200 1"/>
                <a:gd name="f521" fmla="*/ f436 f199 1"/>
                <a:gd name="f522" fmla="*/ f437 f200 1"/>
                <a:gd name="f523" fmla="*/ f438 f199 1"/>
                <a:gd name="f524" fmla="*/ f439 f200 1"/>
                <a:gd name="f525" fmla="*/ f440 f199 1"/>
                <a:gd name="f526" fmla="*/ f441 f200 1"/>
                <a:gd name="f527" fmla="*/ f442 f199 1"/>
                <a:gd name="f528" fmla="*/ f443 f199 1"/>
                <a:gd name="f529" fmla="*/ f444 f200 1"/>
                <a:gd name="f530" fmla="*/ f445 f199 1"/>
                <a:gd name="f531" fmla="*/ f446 f200 1"/>
                <a:gd name="f532" fmla="*/ f447 f199 1"/>
                <a:gd name="f533" fmla="*/ f448 f200 1"/>
                <a:gd name="f534" fmla="*/ f449 f199 1"/>
                <a:gd name="f535" fmla="*/ f450 f200 1"/>
                <a:gd name="f536" fmla="*/ f451 f199 1"/>
                <a:gd name="f537" fmla="*/ f452 f200 1"/>
                <a:gd name="f538" fmla="*/ f453 f199 1"/>
                <a:gd name="f539" fmla="*/ f454 f200 1"/>
                <a:gd name="f540" fmla="*/ f455 f199 1"/>
                <a:gd name="f541" fmla="*/ f456 f199 1"/>
                <a:gd name="f542" fmla="*/ f457 f2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1">
                  <a:pos x="f462" y="f463"/>
                </a:cxn>
                <a:cxn ang="f291">
                  <a:pos x="f464" y="f465"/>
                </a:cxn>
                <a:cxn ang="f291">
                  <a:pos x="f466" y="f467"/>
                </a:cxn>
                <a:cxn ang="f291">
                  <a:pos x="f468" y="f469"/>
                </a:cxn>
                <a:cxn ang="f291">
                  <a:pos x="f470" y="f471"/>
                </a:cxn>
                <a:cxn ang="f291">
                  <a:pos x="f472" y="f473"/>
                </a:cxn>
                <a:cxn ang="f291">
                  <a:pos x="f474" y="f475"/>
                </a:cxn>
                <a:cxn ang="f291">
                  <a:pos x="f476" y="f477"/>
                </a:cxn>
                <a:cxn ang="f291">
                  <a:pos x="f478" y="f479"/>
                </a:cxn>
                <a:cxn ang="f291">
                  <a:pos x="f480" y="f481"/>
                </a:cxn>
                <a:cxn ang="f291">
                  <a:pos x="f482" y="f483"/>
                </a:cxn>
                <a:cxn ang="f291">
                  <a:pos x="f484" y="f485"/>
                </a:cxn>
                <a:cxn ang="f291">
                  <a:pos x="f486" y="f487"/>
                </a:cxn>
                <a:cxn ang="f291">
                  <a:pos x="f488" y="f489"/>
                </a:cxn>
                <a:cxn ang="f291">
                  <a:pos x="f490" y="f491"/>
                </a:cxn>
                <a:cxn ang="f291">
                  <a:pos x="f492" y="f493"/>
                </a:cxn>
                <a:cxn ang="f291">
                  <a:pos x="f494" y="f495"/>
                </a:cxn>
                <a:cxn ang="f291">
                  <a:pos x="f496" y="f497"/>
                </a:cxn>
                <a:cxn ang="f291">
                  <a:pos x="f498" y="f499"/>
                </a:cxn>
                <a:cxn ang="f291">
                  <a:pos x="f500" y="f501"/>
                </a:cxn>
                <a:cxn ang="f291">
                  <a:pos x="f502" y="f503"/>
                </a:cxn>
                <a:cxn ang="f291">
                  <a:pos x="f504" y="f505"/>
                </a:cxn>
                <a:cxn ang="f291">
                  <a:pos x="f506" y="f507"/>
                </a:cxn>
                <a:cxn ang="f291">
                  <a:pos x="f508" y="f509"/>
                </a:cxn>
                <a:cxn ang="f291">
                  <a:pos x="f510" y="f511"/>
                </a:cxn>
                <a:cxn ang="f291">
                  <a:pos x="f512" y="f513"/>
                </a:cxn>
                <a:cxn ang="f291">
                  <a:pos x="f514" y="f465"/>
                </a:cxn>
                <a:cxn ang="f291">
                  <a:pos x="f515" y="f516"/>
                </a:cxn>
                <a:cxn ang="f291">
                  <a:pos x="f517" y="f518"/>
                </a:cxn>
                <a:cxn ang="f291">
                  <a:pos x="f519" y="f520"/>
                </a:cxn>
                <a:cxn ang="f291">
                  <a:pos x="f521" y="f522"/>
                </a:cxn>
                <a:cxn ang="f291">
                  <a:pos x="f523" y="f524"/>
                </a:cxn>
                <a:cxn ang="f291">
                  <a:pos x="f525" y="f526"/>
                </a:cxn>
                <a:cxn ang="f291">
                  <a:pos x="f527" y="f526"/>
                </a:cxn>
                <a:cxn ang="f291">
                  <a:pos x="f528" y="f529"/>
                </a:cxn>
                <a:cxn ang="f291">
                  <a:pos x="f530" y="f531"/>
                </a:cxn>
                <a:cxn ang="f291">
                  <a:pos x="f532" y="f533"/>
                </a:cxn>
                <a:cxn ang="f291">
                  <a:pos x="f534" y="f535"/>
                </a:cxn>
                <a:cxn ang="f291">
                  <a:pos x="f536" y="f537"/>
                </a:cxn>
                <a:cxn ang="f291">
                  <a:pos x="f538" y="f539"/>
                </a:cxn>
                <a:cxn ang="f291">
                  <a:pos x="f540" y="f463"/>
                </a:cxn>
                <a:cxn ang="f291">
                  <a:pos x="f541" y="f542"/>
                </a:cxn>
                <a:cxn ang="f291">
                  <a:pos x="f462" y="f463"/>
                </a:cxn>
              </a:cxnLst>
              <a:rect l="f458" t="f461" r="f459" b="f460"/>
              <a:pathLst>
                <a:path w="501" h="671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23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17" y="f49"/>
                  </a:cubicBezTo>
                  <a:cubicBezTo>
                    <a:pt x="f50" y="f51"/>
                    <a:pt x="f52" y="f45"/>
                    <a:pt x="f53" y="f36"/>
                  </a:cubicBezTo>
                  <a:cubicBezTo>
                    <a:pt x="f11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42" y="f67"/>
                    <a:pt x="f68" y="f69"/>
                  </a:cubicBezTo>
                  <a:cubicBezTo>
                    <a:pt x="f70" y="f71"/>
                    <a:pt x="f72" y="f8"/>
                    <a:pt x="f73" y="f71"/>
                  </a:cubicBezTo>
                  <a:cubicBezTo>
                    <a:pt x="f74" y="f75"/>
                    <a:pt x="f76" y="f77"/>
                    <a:pt x="f78" y="f66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8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6" y="f81"/>
                    <a:pt x="f10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29" y="f130"/>
                    <a:pt x="f131" y="f108"/>
                  </a:cubicBezTo>
                  <a:cubicBezTo>
                    <a:pt x="f132" y="f133"/>
                    <a:pt x="f134" y="f108"/>
                    <a:pt x="f135" y="f136"/>
                  </a:cubicBezTo>
                  <a:cubicBezTo>
                    <a:pt x="f137" y="f138"/>
                    <a:pt x="f139" y="f138"/>
                    <a:pt x="f140" y="f141"/>
                  </a:cubicBezTo>
                  <a:cubicBezTo>
                    <a:pt x="f103" y="f142"/>
                    <a:pt x="f143" y="f16"/>
                    <a:pt x="f144" y="f16"/>
                  </a:cubicBezTo>
                  <a:cubicBezTo>
                    <a:pt x="f101" y="f145"/>
                    <a:pt x="f146" y="f134"/>
                    <a:pt x="f147" y="f148"/>
                  </a:cubicBezTo>
                  <a:cubicBezTo>
                    <a:pt x="f149" y="f106"/>
                    <a:pt x="f93" y="f150"/>
                    <a:pt x="f151" y="f150"/>
                  </a:cubicBezTo>
                  <a:cubicBezTo>
                    <a:pt x="f87" y="f135"/>
                    <a:pt x="f152" y="f153"/>
                    <a:pt x="f154" y="f155"/>
                  </a:cubicBezTo>
                  <a:cubicBezTo>
                    <a:pt x="f156" y="f155"/>
                    <a:pt x="f157" y="f158"/>
                    <a:pt x="f159" y="f158"/>
                  </a:cubicBezTo>
                  <a:cubicBezTo>
                    <a:pt x="f29" y="f153"/>
                    <a:pt x="f160" y="f158"/>
                    <a:pt x="f161" y="f153"/>
                  </a:cubicBezTo>
                  <a:cubicBezTo>
                    <a:pt x="f162" y="f153"/>
                    <a:pt x="f163" y="f135"/>
                    <a:pt x="f164" y="f165"/>
                  </a:cubicBezTo>
                  <a:cubicBezTo>
                    <a:pt x="f166" y="f165"/>
                    <a:pt x="f167" y="f165"/>
                    <a:pt x="f168" y="f165"/>
                  </a:cubicBezTo>
                  <a:cubicBezTo>
                    <a:pt x="f169" y="f150"/>
                    <a:pt x="f170" y="f145"/>
                    <a:pt x="f171" y="f132"/>
                  </a:cubicBezTo>
                  <a:cubicBezTo>
                    <a:pt x="f40" y="f128"/>
                    <a:pt x="f172" y="f130"/>
                    <a:pt x="f173" y="f127"/>
                  </a:cubicBezTo>
                  <a:cubicBezTo>
                    <a:pt x="f174" y="f127"/>
                    <a:pt x="f2" y="f175"/>
                    <a:pt x="f176" y="f177"/>
                  </a:cubicBezTo>
                  <a:cubicBezTo>
                    <a:pt x="f65" y="f178"/>
                    <a:pt x="f179" y="f180"/>
                    <a:pt x="f181" y="f125"/>
                  </a:cubicBezTo>
                  <a:cubicBezTo>
                    <a:pt x="f182" y="f110"/>
                    <a:pt x="f183" y="f184"/>
                    <a:pt x="f185" y="f112"/>
                  </a:cubicBezTo>
                  <a:cubicBezTo>
                    <a:pt x="f186" y="f112"/>
                    <a:pt x="f187" y="f112"/>
                    <a:pt x="f187" y="f188"/>
                  </a:cubicBezTo>
                  <a:cubicBezTo>
                    <a:pt x="f189" y="f121"/>
                    <a:pt x="f190" y="f191"/>
                    <a:pt x="f192" y="f10"/>
                  </a:cubicBezTo>
                  <a:cubicBezTo>
                    <a:pt x="f193" y="f116"/>
                    <a:pt x="f194" y="f118"/>
                    <a:pt x="f195" y="f6"/>
                  </a:cubicBezTo>
                  <a:cubicBezTo>
                    <a:pt x="f196" y="f6"/>
                    <a:pt x="f197" y="f118"/>
                    <a:pt x="f9" y="f10"/>
                  </a:cubicBezTo>
                  <a:close/>
                </a:path>
              </a:pathLst>
            </a:custGeom>
            <a:solidFill>
              <a:srgbClr val="C0E4E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471404B8-B1ED-CB8B-AB01-73455FAEC8A4}"/>
                </a:ext>
              </a:extLst>
            </p:cNvPr>
            <p:cNvSpPr/>
            <p:nvPr/>
          </p:nvSpPr>
          <p:spPr>
            <a:xfrm>
              <a:off x="13322295" y="4202116"/>
              <a:ext cx="3033714" cy="244157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05"/>
                <a:gd name="f8" fmla="val 650"/>
                <a:gd name="f9" fmla="val 252"/>
                <a:gd name="f10" fmla="val 632"/>
                <a:gd name="f11" fmla="val 245"/>
                <a:gd name="f12" fmla="val 630"/>
                <a:gd name="f13" fmla="val 238"/>
                <a:gd name="f14" fmla="val 628"/>
                <a:gd name="f15" fmla="val 231"/>
                <a:gd name="f16" fmla="val 229"/>
                <a:gd name="f17" fmla="val 626"/>
                <a:gd name="f18" fmla="val 228"/>
                <a:gd name="f19" fmla="val 624"/>
                <a:gd name="f20" fmla="val 224"/>
                <a:gd name="f21" fmla="val 622"/>
                <a:gd name="f22" fmla="val 208"/>
                <a:gd name="f23" fmla="val 617"/>
                <a:gd name="f24" fmla="val 193"/>
                <a:gd name="f25" fmla="val 609"/>
                <a:gd name="f26" fmla="val 178"/>
                <a:gd name="f27" fmla="val 600"/>
                <a:gd name="f28" fmla="val 175"/>
                <a:gd name="f29" fmla="val 599"/>
                <a:gd name="f30" fmla="val 173"/>
                <a:gd name="f31" fmla="val 597"/>
                <a:gd name="f32" fmla="val 169"/>
                <a:gd name="f33" fmla="val 596"/>
                <a:gd name="f34" fmla="val 168"/>
                <a:gd name="f35" fmla="val 595"/>
                <a:gd name="f36" fmla="val 164"/>
                <a:gd name="f37" fmla="val 592"/>
                <a:gd name="f38" fmla="val 161"/>
                <a:gd name="f39" fmla="val 589"/>
                <a:gd name="f40" fmla="val 157"/>
                <a:gd name="f41" fmla="val 585"/>
                <a:gd name="f42" fmla="val 155"/>
                <a:gd name="f43" fmla="val 583"/>
                <a:gd name="f44" fmla="val 153"/>
                <a:gd name="f45" fmla="val 582"/>
                <a:gd name="f46" fmla="val 150"/>
                <a:gd name="f47" fmla="val 149"/>
                <a:gd name="f48" fmla="val 148"/>
                <a:gd name="f49" fmla="val 581"/>
                <a:gd name="f50" fmla="val 147"/>
                <a:gd name="f51" fmla="val 580"/>
                <a:gd name="f52" fmla="val 140"/>
                <a:gd name="f53" fmla="val 575"/>
                <a:gd name="f54" fmla="val 134"/>
                <a:gd name="f55" fmla="val 569"/>
                <a:gd name="f56" fmla="val 128"/>
                <a:gd name="f57" fmla="val 563"/>
                <a:gd name="f58" fmla="val 120"/>
                <a:gd name="f59" fmla="val 557"/>
                <a:gd name="f60" fmla="val 113"/>
                <a:gd name="f61" fmla="val 550"/>
                <a:gd name="f62" fmla="val 108"/>
                <a:gd name="f63" fmla="val 541"/>
                <a:gd name="f64" fmla="val 107"/>
                <a:gd name="f65" fmla="val 538"/>
                <a:gd name="f66" fmla="val 104"/>
                <a:gd name="f67" fmla="val 536"/>
                <a:gd name="f68" fmla="val 101"/>
                <a:gd name="f69" fmla="val 533"/>
                <a:gd name="f70" fmla="val 98"/>
                <a:gd name="f71" fmla="val 530"/>
                <a:gd name="f72" fmla="val 96"/>
                <a:gd name="f73" fmla="val 526"/>
                <a:gd name="f74" fmla="val 94"/>
                <a:gd name="f75" fmla="val 522"/>
                <a:gd name="f76" fmla="val 92"/>
                <a:gd name="f77" fmla="val 517"/>
                <a:gd name="f78" fmla="val 91"/>
                <a:gd name="f79" fmla="val 512"/>
                <a:gd name="f80" fmla="val 86"/>
                <a:gd name="f81" fmla="val 509"/>
                <a:gd name="f82" fmla="val 79"/>
                <a:gd name="f83" fmla="val 497"/>
                <a:gd name="f84" fmla="val 73"/>
                <a:gd name="f85" fmla="val 485"/>
                <a:gd name="f86" fmla="val 69"/>
                <a:gd name="f87" fmla="val 472"/>
                <a:gd name="f88" fmla="val 71"/>
                <a:gd name="f89" fmla="val 471"/>
                <a:gd name="f90" fmla="val 72"/>
                <a:gd name="f91" fmla="val 470"/>
                <a:gd name="f92" fmla="val 74"/>
                <a:gd name="f93" fmla="val 75"/>
                <a:gd name="f94" fmla="val 76"/>
                <a:gd name="f95" fmla="val 80"/>
                <a:gd name="f96" fmla="val 84"/>
                <a:gd name="f97" fmla="val 467"/>
                <a:gd name="f98" fmla="val 87"/>
                <a:gd name="f99" fmla="val 465"/>
                <a:gd name="f100" fmla="val 88"/>
                <a:gd name="f101" fmla="val 463"/>
                <a:gd name="f102" fmla="val 90"/>
                <a:gd name="f103" fmla="val 93"/>
                <a:gd name="f104" fmla="val 95"/>
                <a:gd name="f105" fmla="val 462"/>
                <a:gd name="f106" fmla="val 460"/>
                <a:gd name="f107" fmla="val 457"/>
                <a:gd name="f108" fmla="val 455"/>
                <a:gd name="f109" fmla="val 453"/>
                <a:gd name="f110" fmla="val 451"/>
                <a:gd name="f111" fmla="val 449"/>
                <a:gd name="f112" fmla="val 448"/>
                <a:gd name="f113" fmla="val 450"/>
                <a:gd name="f114" fmla="val 97"/>
                <a:gd name="f115" fmla="val 454"/>
                <a:gd name="f116" fmla="val 99"/>
                <a:gd name="f117" fmla="val 102"/>
                <a:gd name="f118" fmla="val 452"/>
                <a:gd name="f119" fmla="val 105"/>
                <a:gd name="f120" fmla="val 111"/>
                <a:gd name="f121" fmla="val 456"/>
                <a:gd name="f122" fmla="val 114"/>
                <a:gd name="f123" fmla="val 122"/>
                <a:gd name="f124" fmla="val 126"/>
                <a:gd name="f125" fmla="val 125"/>
                <a:gd name="f126" fmla="val 475"/>
                <a:gd name="f127" fmla="val 124"/>
                <a:gd name="f128" fmla="val 476"/>
                <a:gd name="f129" fmla="val 123"/>
                <a:gd name="f130" fmla="val 491"/>
                <a:gd name="f131" fmla="val 119"/>
                <a:gd name="f132" fmla="val 489"/>
                <a:gd name="f133" fmla="val 135"/>
                <a:gd name="f134" fmla="val 498"/>
                <a:gd name="f135" fmla="val 500"/>
                <a:gd name="f136" fmla="val 144"/>
                <a:gd name="f137" fmla="val 504"/>
                <a:gd name="f138" fmla="val 146"/>
                <a:gd name="f139" fmla="val 516"/>
                <a:gd name="f140" fmla="val 154"/>
                <a:gd name="f141" fmla="val 521"/>
                <a:gd name="f142" fmla="val 162"/>
                <a:gd name="f143" fmla="val 523"/>
                <a:gd name="f144" fmla="val 166"/>
                <a:gd name="f145" fmla="val 524"/>
                <a:gd name="f146" fmla="val 527"/>
                <a:gd name="f147" fmla="val 531"/>
                <a:gd name="f148" fmla="val 170"/>
                <a:gd name="f149" fmla="val 539"/>
                <a:gd name="f150" fmla="val 542"/>
                <a:gd name="f151" fmla="val 182"/>
                <a:gd name="f152" fmla="val 543"/>
                <a:gd name="f153" fmla="val 187"/>
                <a:gd name="f154" fmla="val 544"/>
                <a:gd name="f155" fmla="val 192"/>
                <a:gd name="f156" fmla="val 545"/>
                <a:gd name="f157" fmla="val 197"/>
                <a:gd name="f158" fmla="val 546"/>
                <a:gd name="f159" fmla="val 203"/>
                <a:gd name="f160" fmla="val 549"/>
                <a:gd name="f161" fmla="val 213"/>
                <a:gd name="f162" fmla="val 552"/>
                <a:gd name="f163" fmla="val 215"/>
                <a:gd name="f164" fmla="val 553"/>
                <a:gd name="f165" fmla="val 217"/>
                <a:gd name="f166" fmla="val 555"/>
                <a:gd name="f167" fmla="val 220"/>
                <a:gd name="f168" fmla="val 225"/>
                <a:gd name="f169" fmla="val 230"/>
                <a:gd name="f170" fmla="val 551"/>
                <a:gd name="f171" fmla="val 235"/>
                <a:gd name="f172" fmla="val 554"/>
                <a:gd name="f173" fmla="val 236"/>
                <a:gd name="f174" fmla="val 237"/>
                <a:gd name="f175" fmla="val 556"/>
                <a:gd name="f176" fmla="val 241"/>
                <a:gd name="f177" fmla="val 558"/>
                <a:gd name="f178" fmla="val 560"/>
                <a:gd name="f179" fmla="val 564"/>
                <a:gd name="f180" fmla="val 244"/>
                <a:gd name="f181" fmla="val 568"/>
                <a:gd name="f182" fmla="val 240"/>
                <a:gd name="f183" fmla="val 566"/>
                <a:gd name="f184" fmla="val 567"/>
                <a:gd name="f185" fmla="val 234"/>
                <a:gd name="f186" fmla="val 233"/>
                <a:gd name="f187" fmla="val 570"/>
                <a:gd name="f188" fmla="val 571"/>
                <a:gd name="f189" fmla="val 572"/>
                <a:gd name="f190" fmla="val 578"/>
                <a:gd name="f191" fmla="val 246"/>
                <a:gd name="f192" fmla="val 574"/>
                <a:gd name="f193" fmla="val 250"/>
                <a:gd name="f194" fmla="val 255"/>
                <a:gd name="f195" fmla="val 257"/>
                <a:gd name="f196" fmla="val 261"/>
                <a:gd name="f197" fmla="val 268"/>
                <a:gd name="f198" fmla="val 272"/>
                <a:gd name="f199" fmla="val 590"/>
                <a:gd name="f200" fmla="val 277"/>
                <a:gd name="f201" fmla="val 594"/>
                <a:gd name="f202" fmla="val 280"/>
                <a:gd name="f203" fmla="val 593"/>
                <a:gd name="f204" fmla="val 283"/>
                <a:gd name="f205" fmla="val 588"/>
                <a:gd name="f206" fmla="val 286"/>
                <a:gd name="f207" fmla="val 584"/>
                <a:gd name="f208" fmla="val 292"/>
                <a:gd name="f209" fmla="val 294"/>
                <a:gd name="f210" fmla="val 297"/>
                <a:gd name="f211" fmla="val 303"/>
                <a:gd name="f212" fmla="val 308"/>
                <a:gd name="f213" fmla="val 314"/>
                <a:gd name="f214" fmla="val 320"/>
                <a:gd name="f215" fmla="val 326"/>
                <a:gd name="f216" fmla="val 343"/>
                <a:gd name="f217" fmla="val 361"/>
                <a:gd name="f218" fmla="val 379"/>
                <a:gd name="f219" fmla="val 598"/>
                <a:gd name="f220" fmla="val 384"/>
                <a:gd name="f221" fmla="val 389"/>
                <a:gd name="f222" fmla="val 394"/>
                <a:gd name="f223" fmla="val 398"/>
                <a:gd name="f224" fmla="val 402"/>
                <a:gd name="f225" fmla="val 405"/>
                <a:gd name="f226" fmla="val 414"/>
                <a:gd name="f227" fmla="val 424"/>
                <a:gd name="f228" fmla="val 436"/>
                <a:gd name="f229" fmla="val 437"/>
                <a:gd name="f230" fmla="val 591"/>
                <a:gd name="f231" fmla="val 438"/>
                <a:gd name="f232" fmla="val 440"/>
                <a:gd name="f233" fmla="val 442"/>
                <a:gd name="f234" fmla="val 445"/>
                <a:gd name="f235" fmla="val 446"/>
                <a:gd name="f236" fmla="val 586"/>
                <a:gd name="f237" fmla="val 443"/>
                <a:gd name="f238" fmla="val 441"/>
                <a:gd name="f239" fmla="val 434"/>
                <a:gd name="f240" fmla="val 435"/>
                <a:gd name="f241" fmla="val 439"/>
                <a:gd name="f242" fmla="val 573"/>
                <a:gd name="f243" fmla="val 480"/>
                <a:gd name="f244" fmla="val 490"/>
                <a:gd name="f245" fmla="val 493"/>
                <a:gd name="f246" fmla="val 496"/>
                <a:gd name="f247" fmla="val 565"/>
                <a:gd name="f248" fmla="val 495"/>
                <a:gd name="f249" fmla="val 503"/>
                <a:gd name="f250" fmla="val 507"/>
                <a:gd name="f251" fmla="val 510"/>
                <a:gd name="f252" fmla="val 508"/>
                <a:gd name="f253" fmla="val 505"/>
                <a:gd name="f254" fmla="val 514"/>
                <a:gd name="f255" fmla="val 518"/>
                <a:gd name="f256" fmla="val 561"/>
                <a:gd name="f257" fmla="val 534"/>
                <a:gd name="f258" fmla="val 537"/>
                <a:gd name="f259" fmla="val 559"/>
                <a:gd name="f260" fmla="val 540"/>
                <a:gd name="f261" fmla="val 529"/>
                <a:gd name="f262" fmla="val 528"/>
                <a:gd name="f263" fmla="val 511"/>
                <a:gd name="f264" fmla="val 604"/>
                <a:gd name="f265" fmla="val 610"/>
                <a:gd name="f266" fmla="val 625"/>
                <a:gd name="f267" fmla="val 631"/>
                <a:gd name="f268" fmla="val 636"/>
                <a:gd name="f269" fmla="val 645"/>
                <a:gd name="f270" fmla="val 648"/>
                <a:gd name="f271" fmla="val 486"/>
                <a:gd name="f272" fmla="val 482"/>
                <a:gd name="f273" fmla="val 651"/>
                <a:gd name="f274" fmla="val 474"/>
                <a:gd name="f275" fmla="val 656"/>
                <a:gd name="f276" fmla="val 469"/>
                <a:gd name="f277" fmla="val 664"/>
                <a:gd name="f278" fmla="val 670"/>
                <a:gd name="f279" fmla="val 672"/>
                <a:gd name="f280" fmla="val 461"/>
                <a:gd name="f281" fmla="val 671"/>
                <a:gd name="f282" fmla="val 447"/>
                <a:gd name="f283" fmla="val 673"/>
                <a:gd name="f284" fmla="val 676"/>
                <a:gd name="f285" fmla="val 681"/>
                <a:gd name="f286" fmla="val 685"/>
                <a:gd name="f287" fmla="val 687"/>
                <a:gd name="f288" fmla="val 689"/>
                <a:gd name="f289" fmla="val 432"/>
                <a:gd name="f290" fmla="val 690"/>
                <a:gd name="f291" fmla="val 428"/>
                <a:gd name="f292" fmla="val 691"/>
                <a:gd name="f293" fmla="val 419"/>
                <a:gd name="f294" fmla="val 692"/>
                <a:gd name="f295" fmla="val 408"/>
                <a:gd name="f296" fmla="val 694"/>
                <a:gd name="f297" fmla="val 404"/>
                <a:gd name="f298" fmla="val 696"/>
                <a:gd name="f299" fmla="val 400"/>
                <a:gd name="f300" fmla="val 699"/>
                <a:gd name="f301" fmla="val 702"/>
                <a:gd name="f302" fmla="val 707"/>
                <a:gd name="f303" fmla="val 397"/>
                <a:gd name="f304" fmla="val 709"/>
                <a:gd name="f305" fmla="val 382"/>
                <a:gd name="f306" fmla="val 711"/>
                <a:gd name="f307" fmla="val 376"/>
                <a:gd name="f308" fmla="val 710"/>
                <a:gd name="f309" fmla="val 369"/>
                <a:gd name="f310" fmla="val 365"/>
                <a:gd name="f311" fmla="val 362"/>
                <a:gd name="f312" fmla="val 714"/>
                <a:gd name="f313" fmla="val 720"/>
                <a:gd name="f314" fmla="val 356"/>
                <a:gd name="f315" fmla="val 350"/>
                <a:gd name="f316" fmla="val 717"/>
                <a:gd name="f317" fmla="val 345"/>
                <a:gd name="f318" fmla="val 713"/>
                <a:gd name="f319" fmla="val 338"/>
                <a:gd name="f320" fmla="val 331"/>
                <a:gd name="f321" fmla="val 323"/>
                <a:gd name="f322" fmla="val 721"/>
                <a:gd name="f323" fmla="val 316"/>
                <a:gd name="f324" fmla="val 719"/>
                <a:gd name="f325" fmla="val 306"/>
                <a:gd name="f326" fmla="val 298"/>
                <a:gd name="f327" fmla="val 715"/>
                <a:gd name="f328" fmla="val 716"/>
                <a:gd name="f329" fmla="val 281"/>
                <a:gd name="f330" fmla="val 278"/>
                <a:gd name="f331" fmla="val 276"/>
                <a:gd name="f332" fmla="val 275"/>
                <a:gd name="f333" fmla="val 269"/>
                <a:gd name="f334" fmla="val 265"/>
                <a:gd name="f335" fmla="val 262"/>
                <a:gd name="f336" fmla="val 260"/>
                <a:gd name="f337" fmla="val 705"/>
                <a:gd name="f338" fmla="val 259"/>
                <a:gd name="f339" fmla="val 701"/>
                <a:gd name="f340" fmla="val 258"/>
                <a:gd name="f341" fmla="val 698"/>
                <a:gd name="f342" fmla="val 695"/>
                <a:gd name="f343" fmla="val 253"/>
                <a:gd name="f344" fmla="val 222"/>
                <a:gd name="f345" fmla="val 210"/>
                <a:gd name="f346" fmla="val 686"/>
                <a:gd name="f347" fmla="val 204"/>
                <a:gd name="f348" fmla="val 201"/>
                <a:gd name="f349" fmla="val 195"/>
                <a:gd name="f350" fmla="val 190"/>
                <a:gd name="f351" fmla="val 679"/>
                <a:gd name="f352" fmla="val 188"/>
                <a:gd name="f353" fmla="val 674"/>
                <a:gd name="f354" fmla="val 186"/>
                <a:gd name="f355" fmla="val 183"/>
                <a:gd name="f356" fmla="val 177"/>
                <a:gd name="f357" fmla="val 174"/>
                <a:gd name="f358" fmla="val 668"/>
                <a:gd name="f359" fmla="val 172"/>
                <a:gd name="f360" fmla="val 171"/>
                <a:gd name="f361" fmla="val 649"/>
                <a:gd name="f362" fmla="val 151"/>
                <a:gd name="f363" fmla="val 647"/>
                <a:gd name="f364" fmla="val 643"/>
                <a:gd name="f365" fmla="val 639"/>
                <a:gd name="f366" fmla="val 143"/>
                <a:gd name="f367" fmla="val 141"/>
                <a:gd name="f368" fmla="val 627"/>
                <a:gd name="f369" fmla="val 138"/>
                <a:gd name="f370" fmla="val 130"/>
                <a:gd name="f371" fmla="val 623"/>
                <a:gd name="f372" fmla="val 619"/>
                <a:gd name="f373" fmla="val 612"/>
                <a:gd name="f374" fmla="val 606"/>
                <a:gd name="f375" fmla="val 121"/>
                <a:gd name="f376" fmla="val 603"/>
                <a:gd name="f377" fmla="val 106"/>
                <a:gd name="f378" fmla="val 103"/>
                <a:gd name="f379" fmla="val 576"/>
                <a:gd name="f380" fmla="val 89"/>
                <a:gd name="f381" fmla="val 82"/>
                <a:gd name="f382" fmla="val 83"/>
                <a:gd name="f383" fmla="val 547"/>
                <a:gd name="f384" fmla="val 535"/>
                <a:gd name="f385" fmla="val 78"/>
                <a:gd name="f386" fmla="val 65"/>
                <a:gd name="f387" fmla="val 66"/>
                <a:gd name="f388" fmla="val 487"/>
                <a:gd name="f389" fmla="val 484"/>
                <a:gd name="f390" fmla="val 483"/>
                <a:gd name="f391" fmla="val 62"/>
                <a:gd name="f392" fmla="val 55"/>
                <a:gd name="f393" fmla="val 468"/>
                <a:gd name="f394" fmla="val 464"/>
                <a:gd name="f395" fmla="val 60"/>
                <a:gd name="f396" fmla="val 458"/>
                <a:gd name="f397" fmla="val 56"/>
                <a:gd name="f398" fmla="val 54"/>
                <a:gd name="f399" fmla="val 44"/>
                <a:gd name="f400" fmla="val 36"/>
                <a:gd name="f401" fmla="val 29"/>
                <a:gd name="f402" fmla="val 444"/>
                <a:gd name="f403" fmla="val 27"/>
                <a:gd name="f404" fmla="val 25"/>
                <a:gd name="f405" fmla="val 23"/>
                <a:gd name="f406" fmla="val 20"/>
                <a:gd name="f407" fmla="val 429"/>
                <a:gd name="f408" fmla="val 17"/>
                <a:gd name="f409" fmla="val 423"/>
                <a:gd name="f410" fmla="val 416"/>
                <a:gd name="f411" fmla="val 413"/>
                <a:gd name="f412" fmla="val 30"/>
                <a:gd name="f413" fmla="val 412"/>
                <a:gd name="f414" fmla="val 37"/>
                <a:gd name="f415" fmla="val 411"/>
                <a:gd name="f416" fmla="val 42"/>
                <a:gd name="f417" fmla="val 47"/>
                <a:gd name="f418" fmla="val 52"/>
                <a:gd name="f419" fmla="val 410"/>
                <a:gd name="f420" fmla="val 57"/>
                <a:gd name="f421" fmla="val 407"/>
                <a:gd name="f422" fmla="val 406"/>
                <a:gd name="f423" fmla="val 51"/>
                <a:gd name="f424" fmla="val 35"/>
                <a:gd name="f425" fmla="val 377"/>
                <a:gd name="f426" fmla="val 364"/>
                <a:gd name="f427" fmla="val 38"/>
                <a:gd name="f428" fmla="val 363"/>
                <a:gd name="f429" fmla="val 40"/>
                <a:gd name="f430" fmla="val 46"/>
                <a:gd name="f431" fmla="val 359"/>
                <a:gd name="f432" fmla="val 357"/>
                <a:gd name="f433" fmla="val 45"/>
                <a:gd name="f434" fmla="val 355"/>
                <a:gd name="f435" fmla="val 353"/>
                <a:gd name="f436" fmla="val 349"/>
                <a:gd name="f437" fmla="val 49"/>
                <a:gd name="f438" fmla="val 347"/>
                <a:gd name="f439" fmla="val 339"/>
                <a:gd name="f440" fmla="val 39"/>
                <a:gd name="f441" fmla="val 334"/>
                <a:gd name="f442" fmla="val 33"/>
                <a:gd name="f443" fmla="val 313"/>
                <a:gd name="f444" fmla="val 48"/>
                <a:gd name="f445" fmla="val 311"/>
                <a:gd name="f446" fmla="val 312"/>
                <a:gd name="f447" fmla="val 63"/>
                <a:gd name="f448" fmla="val 67"/>
                <a:gd name="f449" fmla="val 307"/>
                <a:gd name="f450" fmla="val 305"/>
                <a:gd name="f451" fmla="val 301"/>
                <a:gd name="f452" fmla="val 299"/>
                <a:gd name="f453" fmla="val 296"/>
                <a:gd name="f454" fmla="val 289"/>
                <a:gd name="f455" fmla="val 284"/>
                <a:gd name="f456" fmla="val 68"/>
                <a:gd name="f457" fmla="val 274"/>
                <a:gd name="f458" fmla="val 271"/>
                <a:gd name="f459" fmla="val 77"/>
                <a:gd name="f460" fmla="val 264"/>
                <a:gd name="f461" fmla="val 81"/>
                <a:gd name="f462" fmla="val 267"/>
                <a:gd name="f463" fmla="val 266"/>
                <a:gd name="f464" fmla="val 256"/>
                <a:gd name="f465" fmla="val 248"/>
                <a:gd name="f466" fmla="val 247"/>
                <a:gd name="f467" fmla="val 242"/>
                <a:gd name="f468" fmla="val 239"/>
                <a:gd name="f469" fmla="val 100"/>
                <a:gd name="f470" fmla="val 110"/>
                <a:gd name="f471" fmla="val 227"/>
                <a:gd name="f472" fmla="val 112"/>
                <a:gd name="f473" fmla="val 223"/>
                <a:gd name="f474" fmla="val 118"/>
                <a:gd name="f475" fmla="val 212"/>
                <a:gd name="f476" fmla="val 200"/>
                <a:gd name="f477" fmla="val 176"/>
                <a:gd name="f478" fmla="val 152"/>
                <a:gd name="f479" fmla="val 163"/>
                <a:gd name="f480" fmla="val 160"/>
                <a:gd name="f481" fmla="val 156"/>
                <a:gd name="f482" fmla="val 165"/>
                <a:gd name="f483" fmla="val 167"/>
                <a:gd name="f484" fmla="val 142"/>
                <a:gd name="f485" fmla="val 145"/>
                <a:gd name="f486" fmla="val 179"/>
                <a:gd name="f487" fmla="val 185"/>
                <a:gd name="f488" fmla="val 189"/>
                <a:gd name="f489" fmla="val 191"/>
                <a:gd name="f490" fmla="val 136"/>
                <a:gd name="f491" fmla="val 132"/>
                <a:gd name="f492" fmla="val 131"/>
                <a:gd name="f493" fmla="val 184"/>
                <a:gd name="f494" fmla="val 209"/>
                <a:gd name="f495" fmla="val 117"/>
                <a:gd name="f496" fmla="val 115"/>
                <a:gd name="f497" fmla="val 232"/>
                <a:gd name="f498" fmla="val 251"/>
                <a:gd name="f499" fmla="val 254"/>
                <a:gd name="f500" fmla="val 282"/>
                <a:gd name="f501" fmla="val 285"/>
                <a:gd name="f502" fmla="val 291"/>
                <a:gd name="f503" fmla="val 300"/>
                <a:gd name="f504" fmla="val 293"/>
                <a:gd name="f505" fmla="val 288"/>
                <a:gd name="f506" fmla="val 309"/>
                <a:gd name="f507" fmla="val 310"/>
                <a:gd name="f508" fmla="val 116"/>
                <a:gd name="f509" fmla="val 295"/>
                <a:gd name="f510" fmla="val 127"/>
                <a:gd name="f511" fmla="val 279"/>
                <a:gd name="f512" fmla="val 133"/>
                <a:gd name="f513" fmla="val 273"/>
                <a:gd name="f514" fmla="val 139"/>
                <a:gd name="f515" fmla="val 129"/>
                <a:gd name="f516" fmla="val 322"/>
                <a:gd name="f517" fmla="val 325"/>
                <a:gd name="f518" fmla="val 324"/>
                <a:gd name="f519" fmla="val 330"/>
                <a:gd name="f520" fmla="val 321"/>
                <a:gd name="f521" fmla="val 332"/>
                <a:gd name="f522" fmla="val 64"/>
                <a:gd name="f523" fmla="val 336"/>
                <a:gd name="f524" fmla="val 61"/>
                <a:gd name="f525" fmla="val 58"/>
                <a:gd name="f526" fmla="val 342"/>
                <a:gd name="f527" fmla="val 344"/>
                <a:gd name="f528" fmla="val 341"/>
                <a:gd name="f529" fmla="val 34"/>
                <a:gd name="f530" fmla="val 351"/>
                <a:gd name="f531" fmla="val 24"/>
                <a:gd name="f532" fmla="val 21"/>
                <a:gd name="f533" fmla="val 391"/>
                <a:gd name="f534" fmla="val 401"/>
                <a:gd name="f535" fmla="val 409"/>
                <a:gd name="f536" fmla="val 16"/>
                <a:gd name="f537" fmla="val 11"/>
                <a:gd name="f538" fmla="val 399"/>
                <a:gd name="f539" fmla="val 5"/>
                <a:gd name="f540" fmla="val 396"/>
                <a:gd name="f541" fmla="val 3"/>
                <a:gd name="f542" fmla="val 2"/>
                <a:gd name="f543" fmla="val 1"/>
                <a:gd name="f544" fmla="val 392"/>
                <a:gd name="f545" fmla="val 387"/>
                <a:gd name="f546" fmla="val 385"/>
                <a:gd name="f547" fmla="val 6"/>
                <a:gd name="f548" fmla="val 383"/>
                <a:gd name="f549" fmla="val 10"/>
                <a:gd name="f550" fmla="val 12"/>
                <a:gd name="f551" fmla="val 380"/>
                <a:gd name="f552" fmla="val 9"/>
                <a:gd name="f553" fmla="val 354"/>
                <a:gd name="f554" fmla="val 8"/>
                <a:gd name="f555" fmla="val 15"/>
                <a:gd name="f556" fmla="val 22"/>
                <a:gd name="f557" fmla="val 348"/>
                <a:gd name="f558" fmla="val 346"/>
                <a:gd name="f559" fmla="val 337"/>
                <a:gd name="f560" fmla="val 329"/>
                <a:gd name="f561" fmla="val 327"/>
                <a:gd name="f562" fmla="val 43"/>
                <a:gd name="f563" fmla="val 318"/>
                <a:gd name="f564" fmla="val 53"/>
                <a:gd name="f565" fmla="val 302"/>
                <a:gd name="f566" fmla="val 287"/>
                <a:gd name="f567" fmla="val 70"/>
                <a:gd name="f568" fmla="val 218"/>
                <a:gd name="f569" fmla="val 85"/>
                <a:gd name="f570" fmla="val 205"/>
                <a:gd name="f571" fmla="val 199"/>
                <a:gd name="f572" fmla="val 159"/>
                <a:gd name="f573" fmla="val 137"/>
                <a:gd name="f574" fmla="val 194"/>
                <a:gd name="f575" fmla="val 206"/>
                <a:gd name="f576" fmla="val 211"/>
                <a:gd name="f577" fmla="val 214"/>
                <a:gd name="f578" fmla="val 50"/>
                <a:gd name="f579" fmla="val 28"/>
                <a:gd name="f580" fmla="val 26"/>
                <a:gd name="f581" fmla="val 18"/>
                <a:gd name="f582" fmla="val 317"/>
                <a:gd name="f583" fmla="val 13"/>
                <a:gd name="f584" fmla="val 7"/>
                <a:gd name="f585" fmla="val 366"/>
                <a:gd name="f586" fmla="val 4"/>
                <a:gd name="f587" fmla="val 478"/>
                <a:gd name="f588" fmla="val 499"/>
                <a:gd name="f589" fmla="val 14"/>
                <a:gd name="f590" fmla="val 562"/>
                <a:gd name="f591" fmla="val 41"/>
                <a:gd name="f592" fmla="val 611"/>
                <a:gd name="f593" fmla="val 646"/>
                <a:gd name="f594" fmla="val 665"/>
                <a:gd name="f595" fmla="val 682"/>
                <a:gd name="f596" fmla="val 704"/>
                <a:gd name="f597" fmla="val 158"/>
                <a:gd name="f598" fmla="val 708"/>
                <a:gd name="f599" fmla="val 712"/>
                <a:gd name="f600" fmla="val 722"/>
                <a:gd name="f601" fmla="val 727"/>
                <a:gd name="f602" fmla="val 732"/>
                <a:gd name="f603" fmla="val 735"/>
                <a:gd name="f604" fmla="val 741"/>
                <a:gd name="f605" fmla="val 745"/>
                <a:gd name="f606" fmla="val 747"/>
                <a:gd name="f607" fmla="val 749"/>
                <a:gd name="f608" fmla="val 754"/>
                <a:gd name="f609" fmla="val 757"/>
                <a:gd name="f610" fmla="val 769"/>
                <a:gd name="f611" fmla="val 782"/>
                <a:gd name="f612" fmla="val 789"/>
                <a:gd name="f613" fmla="val 791"/>
                <a:gd name="f614" fmla="val 792"/>
                <a:gd name="f615" fmla="val 795"/>
                <a:gd name="f616" fmla="val 801"/>
                <a:gd name="f617" fmla="val 290"/>
                <a:gd name="f618" fmla="val 806"/>
                <a:gd name="f619" fmla="val 800"/>
                <a:gd name="f620" fmla="val 798"/>
                <a:gd name="f621" fmla="val 794"/>
                <a:gd name="f622" fmla="val 352"/>
                <a:gd name="f623" fmla="val 793"/>
                <a:gd name="f624" fmla="val 788"/>
                <a:gd name="f625" fmla="val 787"/>
                <a:gd name="f626" fmla="val 796"/>
                <a:gd name="f627" fmla="val 340"/>
                <a:gd name="f628" fmla="val 328"/>
                <a:gd name="f629" fmla="val 304"/>
                <a:gd name="f630" fmla="val 783"/>
                <a:gd name="f631" fmla="val 779"/>
                <a:gd name="f632" fmla="val 773"/>
                <a:gd name="f633" fmla="val 766"/>
                <a:gd name="f634" fmla="val 270"/>
                <a:gd name="f635" fmla="val 764"/>
                <a:gd name="f636" fmla="val 761"/>
                <a:gd name="f637" fmla="val 759"/>
                <a:gd name="f638" fmla="val 758"/>
                <a:gd name="f639" fmla="val 768"/>
                <a:gd name="f640" fmla="val 770"/>
                <a:gd name="f641" fmla="val 772"/>
                <a:gd name="f642" fmla="val 367"/>
                <a:gd name="f643" fmla="val 775"/>
                <a:gd name="f644" fmla="val 776"/>
                <a:gd name="f645" fmla="val 778"/>
                <a:gd name="f646" fmla="val 780"/>
                <a:gd name="f647" fmla="val 777"/>
                <a:gd name="f648" fmla="val 374"/>
                <a:gd name="f649" fmla="val 767"/>
                <a:gd name="f650" fmla="val 390"/>
                <a:gd name="f651" fmla="val 763"/>
                <a:gd name="f652" fmla="val 417"/>
                <a:gd name="f653" fmla="val 760"/>
                <a:gd name="f654" fmla="val 430"/>
                <a:gd name="f655" fmla="val 755"/>
                <a:gd name="f656" fmla="val 752"/>
                <a:gd name="f657" fmla="val 750"/>
                <a:gd name="f658" fmla="val 742"/>
                <a:gd name="f659" fmla="val 473"/>
                <a:gd name="f660" fmla="val 481"/>
                <a:gd name="f661" fmla="val 740"/>
                <a:gd name="f662" fmla="val 737"/>
                <a:gd name="f663" fmla="val 488"/>
                <a:gd name="f664" fmla="val 733"/>
                <a:gd name="f665" fmla="val 492"/>
                <a:gd name="f666" fmla="val 730"/>
                <a:gd name="f667" fmla="val 729"/>
                <a:gd name="f668" fmla="val 501"/>
                <a:gd name="f669" fmla="val 520"/>
                <a:gd name="f670" fmla="val 706"/>
                <a:gd name="f671" fmla="val 693"/>
                <a:gd name="f672" fmla="val 684"/>
                <a:gd name="f673" fmla="val 683"/>
                <a:gd name="f674" fmla="val 666"/>
                <a:gd name="f675" fmla="val 663"/>
                <a:gd name="f676" fmla="val 662"/>
                <a:gd name="f677" fmla="val 620"/>
                <a:gd name="f678" fmla="val 614"/>
                <a:gd name="f679" fmla="val 605"/>
                <a:gd name="f680" fmla="val 602"/>
                <a:gd name="f681" fmla="val 607"/>
                <a:gd name="f682" fmla="val 615"/>
                <a:gd name="f683" fmla="val 618"/>
                <a:gd name="f684" fmla="val 525"/>
                <a:gd name="f685" fmla="val 513"/>
                <a:gd name="f686" fmla="val 633"/>
                <a:gd name="f687" fmla="val 635"/>
                <a:gd name="f688" fmla="val 638"/>
                <a:gd name="f689" fmla="val 477"/>
                <a:gd name="f690" fmla="val 640"/>
                <a:gd name="f691" fmla="val 466"/>
                <a:gd name="f692" fmla="val 422"/>
                <a:gd name="f693" fmla="val 403"/>
                <a:gd name="f694" fmla="val 370"/>
                <a:gd name="f695" fmla="val 333"/>
                <a:gd name="f696" fmla="val 644"/>
                <a:gd name="f697" fmla="val 641"/>
                <a:gd name="f698" fmla="val 637"/>
                <a:gd name="f699" fmla="val 634"/>
                <a:gd name="f700" fmla="+- 0 0 -90"/>
                <a:gd name="f701" fmla="*/ f4 1 805"/>
                <a:gd name="f702" fmla="*/ f5 1 650"/>
                <a:gd name="f703" fmla="val f6"/>
                <a:gd name="f704" fmla="val f7"/>
                <a:gd name="f705" fmla="val f8"/>
                <a:gd name="f706" fmla="*/ f700 f0 1"/>
                <a:gd name="f707" fmla="+- f705 0 f703"/>
                <a:gd name="f708" fmla="+- f704 0 f703"/>
                <a:gd name="f709" fmla="*/ f706 1 f3"/>
                <a:gd name="f710" fmla="*/ f708 1 805"/>
                <a:gd name="f711" fmla="*/ f707 1 650"/>
                <a:gd name="f712" fmla="*/ 169 f708 1"/>
                <a:gd name="f713" fmla="*/ 597 f707 1"/>
                <a:gd name="f714" fmla="*/ 128 f708 1"/>
                <a:gd name="f715" fmla="*/ 563 f707 1"/>
                <a:gd name="f716" fmla="*/ 69 f708 1"/>
                <a:gd name="f717" fmla="*/ 472 f707 1"/>
                <a:gd name="f718" fmla="*/ 91 f708 1"/>
                <a:gd name="f719" fmla="*/ 463 f707 1"/>
                <a:gd name="f720" fmla="*/ 95 f708 1"/>
                <a:gd name="f721" fmla="*/ 450 f707 1"/>
                <a:gd name="f722" fmla="*/ 124 f708 1"/>
                <a:gd name="f723" fmla="*/ 476 f707 1"/>
                <a:gd name="f724" fmla="*/ 182 f708 1"/>
                <a:gd name="f725" fmla="*/ 543 f707 1"/>
                <a:gd name="f726" fmla="*/ 238 f708 1"/>
                <a:gd name="f727" fmla="*/ 556 f707 1"/>
                <a:gd name="f728" fmla="*/ 246 f708 1"/>
                <a:gd name="f729" fmla="*/ 574 f707 1"/>
                <a:gd name="f730" fmla="*/ 308 f708 1"/>
                <a:gd name="f731" fmla="*/ 595 f707 1"/>
                <a:gd name="f732" fmla="*/ 436 f708 1"/>
                <a:gd name="f733" fmla="*/ 590 f707 1"/>
                <a:gd name="f734" fmla="*/ 442 f708 1"/>
                <a:gd name="f735" fmla="*/ 572 f707 1"/>
                <a:gd name="f736" fmla="*/ 510 f708 1"/>
                <a:gd name="f737" fmla="*/ 570 f707 1"/>
                <a:gd name="f738" fmla="*/ 534 f708 1"/>
                <a:gd name="f739" fmla="*/ 594 f708 1"/>
                <a:gd name="f740" fmla="*/ 517 f707 1"/>
                <a:gd name="f741" fmla="*/ 650 f708 1"/>
                <a:gd name="f742" fmla="*/ 482 f707 1"/>
                <a:gd name="f743" fmla="*/ 689 f708 1"/>
                <a:gd name="f744" fmla="*/ 432 f707 1"/>
                <a:gd name="f745" fmla="*/ 710 f708 1"/>
                <a:gd name="f746" fmla="*/ 369 f707 1"/>
                <a:gd name="f747" fmla="*/ 716 f708 1"/>
                <a:gd name="f748" fmla="*/ 281 f707 1"/>
                <a:gd name="f749" fmla="*/ 695 f708 1"/>
                <a:gd name="f750" fmla="*/ 237 f707 1"/>
                <a:gd name="f751" fmla="*/ 670 f708 1"/>
                <a:gd name="f752" fmla="*/ 177 f707 1"/>
                <a:gd name="f753" fmla="*/ 626 f708 1"/>
                <a:gd name="f754" fmla="*/ 134 f707 1"/>
                <a:gd name="f755" fmla="*/ 560 f708 1"/>
                <a:gd name="f756" fmla="*/ 89 f707 1"/>
                <a:gd name="f757" fmla="*/ 489 f708 1"/>
                <a:gd name="f758" fmla="*/ 83 f707 1"/>
                <a:gd name="f759" fmla="*/ 458 f708 1"/>
                <a:gd name="f760" fmla="*/ 54 f707 1"/>
                <a:gd name="f761" fmla="*/ 413 f708 1"/>
                <a:gd name="f762" fmla="*/ 52 f707 1"/>
                <a:gd name="f763" fmla="*/ 361 f708 1"/>
                <a:gd name="f764" fmla="*/ 46 f707 1"/>
                <a:gd name="f765" fmla="*/ 316 f708 1"/>
                <a:gd name="f766" fmla="*/ 42 f707 1"/>
                <a:gd name="f767" fmla="*/ 296 f708 1"/>
                <a:gd name="f768" fmla="*/ 79 f707 1"/>
                <a:gd name="f769" fmla="*/ 258 f708 1"/>
                <a:gd name="f770" fmla="*/ 98 f707 1"/>
                <a:gd name="f771" fmla="*/ 231 f708 1"/>
                <a:gd name="f772" fmla="*/ 107 f707 1"/>
                <a:gd name="f773" fmla="*/ 152 f707 1"/>
                <a:gd name="f774" fmla="*/ 150 f708 1"/>
                <a:gd name="f775" fmla="*/ 173 f707 1"/>
                <a:gd name="f776" fmla="*/ 126 f708 1"/>
                <a:gd name="f777" fmla="*/ 183 f707 1"/>
                <a:gd name="f778" fmla="*/ 97 f708 1"/>
                <a:gd name="f779" fmla="*/ 240 f707 1"/>
                <a:gd name="f780" fmla="*/ 108 f708 1"/>
                <a:gd name="f781" fmla="*/ 291 f707 1"/>
                <a:gd name="f782" fmla="*/ 88 f708 1"/>
                <a:gd name="f783" fmla="*/ 309 f707 1"/>
                <a:gd name="f784" fmla="*/ 132 f708 1"/>
                <a:gd name="f785" fmla="*/ 271 f707 1"/>
                <a:gd name="f786" fmla="*/ 119 f708 1"/>
                <a:gd name="f787" fmla="*/ 324 f707 1"/>
                <a:gd name="f788" fmla="*/ 49 f708 1"/>
                <a:gd name="f789" fmla="*/ 341 f707 1"/>
                <a:gd name="f790" fmla="*/ 20 f708 1"/>
                <a:gd name="f791" fmla="*/ 407 f707 1"/>
                <a:gd name="f792" fmla="*/ 10 f708 1"/>
                <a:gd name="f793" fmla="*/ 376 f707 1"/>
                <a:gd name="f794" fmla="*/ 30 f708 1"/>
                <a:gd name="f795" fmla="*/ 327 f707 1"/>
                <a:gd name="f796" fmla="*/ 62 f708 1"/>
                <a:gd name="f797" fmla="*/ 277 f707 1"/>
                <a:gd name="f798" fmla="*/ 80 f708 1"/>
                <a:gd name="f799" fmla="*/ 218 f707 1"/>
                <a:gd name="f800" fmla="*/ 130 f708 1"/>
                <a:gd name="f801" fmla="*/ 135 f707 1"/>
                <a:gd name="f802" fmla="*/ 206 f708 1"/>
                <a:gd name="f803" fmla="*/ 65 f707 1"/>
                <a:gd name="f804" fmla="*/ 278 f708 1"/>
                <a:gd name="f805" fmla="*/ 26 f707 1"/>
                <a:gd name="f806" fmla="*/ 474 f708 1"/>
                <a:gd name="f807" fmla="*/ 8 f707 1"/>
                <a:gd name="f808" fmla="*/ 572 f708 1"/>
                <a:gd name="f809" fmla="*/ 41 f707 1"/>
                <a:gd name="f810" fmla="*/ 74 f707 1"/>
                <a:gd name="f811" fmla="*/ 741 f708 1"/>
                <a:gd name="f812" fmla="*/ 222 f707 1"/>
                <a:gd name="f813" fmla="*/ 805 f708 1"/>
                <a:gd name="f814" fmla="*/ 299 f707 1"/>
                <a:gd name="f815" fmla="*/ 793 f708 1"/>
                <a:gd name="f816" fmla="*/ 316 f707 1"/>
                <a:gd name="f817" fmla="*/ 766 f708 1"/>
                <a:gd name="f818" fmla="*/ 313 f707 1"/>
                <a:gd name="f819" fmla="*/ 767 f708 1"/>
                <a:gd name="f820" fmla="*/ 390 f707 1"/>
                <a:gd name="f821" fmla="*/ 740 f708 1"/>
                <a:gd name="f822" fmla="*/ 483 f707 1"/>
                <a:gd name="f823" fmla="*/ 687 f708 1"/>
                <a:gd name="f824" fmla="*/ 551 f707 1"/>
                <a:gd name="f825" fmla="*/ 619 f708 1"/>
                <a:gd name="f826" fmla="*/ 547 f708 1"/>
                <a:gd name="f827" fmla="*/ 625 f707 1"/>
                <a:gd name="f828" fmla="*/ 383 f708 1"/>
                <a:gd name="f829" fmla="*/ 647 f707 1"/>
                <a:gd name="f830" fmla="*/ 265 f708 1"/>
                <a:gd name="f831" fmla="*/ 635 f707 1"/>
                <a:gd name="f832" fmla="+- f709 0 f1"/>
                <a:gd name="f833" fmla="*/ f712 1 806"/>
                <a:gd name="f834" fmla="*/ f713 1 650"/>
                <a:gd name="f835" fmla="*/ f714 1 806"/>
                <a:gd name="f836" fmla="*/ f715 1 650"/>
                <a:gd name="f837" fmla="*/ f716 1 806"/>
                <a:gd name="f838" fmla="*/ f717 1 650"/>
                <a:gd name="f839" fmla="*/ f718 1 806"/>
                <a:gd name="f840" fmla="*/ f719 1 650"/>
                <a:gd name="f841" fmla="*/ f720 1 806"/>
                <a:gd name="f842" fmla="*/ f721 1 650"/>
                <a:gd name="f843" fmla="*/ f722 1 806"/>
                <a:gd name="f844" fmla="*/ f723 1 650"/>
                <a:gd name="f845" fmla="*/ f724 1 806"/>
                <a:gd name="f846" fmla="*/ f725 1 650"/>
                <a:gd name="f847" fmla="*/ f726 1 806"/>
                <a:gd name="f848" fmla="*/ f727 1 650"/>
                <a:gd name="f849" fmla="*/ f728 1 806"/>
                <a:gd name="f850" fmla="*/ f729 1 650"/>
                <a:gd name="f851" fmla="*/ f730 1 806"/>
                <a:gd name="f852" fmla="*/ f731 1 650"/>
                <a:gd name="f853" fmla="*/ f732 1 806"/>
                <a:gd name="f854" fmla="*/ f733 1 650"/>
                <a:gd name="f855" fmla="*/ f734 1 806"/>
                <a:gd name="f856" fmla="*/ f735 1 650"/>
                <a:gd name="f857" fmla="*/ f736 1 806"/>
                <a:gd name="f858" fmla="*/ f737 1 650"/>
                <a:gd name="f859" fmla="*/ f738 1 806"/>
                <a:gd name="f860" fmla="*/ f739 1 806"/>
                <a:gd name="f861" fmla="*/ f740 1 650"/>
                <a:gd name="f862" fmla="*/ f741 1 806"/>
                <a:gd name="f863" fmla="*/ f742 1 650"/>
                <a:gd name="f864" fmla="*/ f743 1 806"/>
                <a:gd name="f865" fmla="*/ f744 1 650"/>
                <a:gd name="f866" fmla="*/ f745 1 806"/>
                <a:gd name="f867" fmla="*/ f746 1 650"/>
                <a:gd name="f868" fmla="*/ f747 1 806"/>
                <a:gd name="f869" fmla="*/ f748 1 650"/>
                <a:gd name="f870" fmla="*/ f749 1 806"/>
                <a:gd name="f871" fmla="*/ f750 1 650"/>
                <a:gd name="f872" fmla="*/ f751 1 806"/>
                <a:gd name="f873" fmla="*/ f752 1 650"/>
                <a:gd name="f874" fmla="*/ f753 1 806"/>
                <a:gd name="f875" fmla="*/ f754 1 650"/>
                <a:gd name="f876" fmla="*/ f755 1 806"/>
                <a:gd name="f877" fmla="*/ f756 1 650"/>
                <a:gd name="f878" fmla="*/ f757 1 806"/>
                <a:gd name="f879" fmla="*/ f758 1 650"/>
                <a:gd name="f880" fmla="*/ f759 1 806"/>
                <a:gd name="f881" fmla="*/ f760 1 650"/>
                <a:gd name="f882" fmla="*/ f761 1 806"/>
                <a:gd name="f883" fmla="*/ f762 1 650"/>
                <a:gd name="f884" fmla="*/ f763 1 806"/>
                <a:gd name="f885" fmla="*/ f764 1 650"/>
                <a:gd name="f886" fmla="*/ f765 1 806"/>
                <a:gd name="f887" fmla="*/ f766 1 650"/>
                <a:gd name="f888" fmla="*/ f767 1 806"/>
                <a:gd name="f889" fmla="*/ f768 1 650"/>
                <a:gd name="f890" fmla="*/ f769 1 806"/>
                <a:gd name="f891" fmla="*/ f770 1 650"/>
                <a:gd name="f892" fmla="*/ f771 1 806"/>
                <a:gd name="f893" fmla="*/ f772 1 650"/>
                <a:gd name="f894" fmla="*/ f773 1 650"/>
                <a:gd name="f895" fmla="*/ f774 1 806"/>
                <a:gd name="f896" fmla="*/ f775 1 650"/>
                <a:gd name="f897" fmla="*/ f776 1 806"/>
                <a:gd name="f898" fmla="*/ f777 1 650"/>
                <a:gd name="f899" fmla="*/ f778 1 806"/>
                <a:gd name="f900" fmla="*/ f779 1 650"/>
                <a:gd name="f901" fmla="*/ f780 1 806"/>
                <a:gd name="f902" fmla="*/ f781 1 650"/>
                <a:gd name="f903" fmla="*/ f782 1 806"/>
                <a:gd name="f904" fmla="*/ f783 1 650"/>
                <a:gd name="f905" fmla="*/ f784 1 806"/>
                <a:gd name="f906" fmla="*/ f785 1 650"/>
                <a:gd name="f907" fmla="*/ f786 1 806"/>
                <a:gd name="f908" fmla="*/ f787 1 650"/>
                <a:gd name="f909" fmla="*/ f788 1 806"/>
                <a:gd name="f910" fmla="*/ f789 1 650"/>
                <a:gd name="f911" fmla="*/ f790 1 806"/>
                <a:gd name="f912" fmla="*/ f791 1 650"/>
                <a:gd name="f913" fmla="*/ f792 1 806"/>
                <a:gd name="f914" fmla="*/ f793 1 650"/>
                <a:gd name="f915" fmla="*/ f794 1 806"/>
                <a:gd name="f916" fmla="*/ f795 1 650"/>
                <a:gd name="f917" fmla="*/ f796 1 806"/>
                <a:gd name="f918" fmla="*/ f797 1 650"/>
                <a:gd name="f919" fmla="*/ f798 1 806"/>
                <a:gd name="f920" fmla="*/ f799 1 650"/>
                <a:gd name="f921" fmla="*/ f800 1 806"/>
                <a:gd name="f922" fmla="*/ f801 1 650"/>
                <a:gd name="f923" fmla="*/ f802 1 806"/>
                <a:gd name="f924" fmla="*/ f803 1 650"/>
                <a:gd name="f925" fmla="*/ f804 1 806"/>
                <a:gd name="f926" fmla="*/ f805 1 650"/>
                <a:gd name="f927" fmla="*/ f806 1 806"/>
                <a:gd name="f928" fmla="*/ f807 1 650"/>
                <a:gd name="f929" fmla="*/ f808 1 806"/>
                <a:gd name="f930" fmla="*/ f809 1 650"/>
                <a:gd name="f931" fmla="*/ f810 1 650"/>
                <a:gd name="f932" fmla="*/ f811 1 806"/>
                <a:gd name="f933" fmla="*/ f812 1 650"/>
                <a:gd name="f934" fmla="*/ f813 1 806"/>
                <a:gd name="f935" fmla="*/ f814 1 650"/>
                <a:gd name="f936" fmla="*/ f815 1 806"/>
                <a:gd name="f937" fmla="*/ f816 1 650"/>
                <a:gd name="f938" fmla="*/ f817 1 806"/>
                <a:gd name="f939" fmla="*/ f818 1 650"/>
                <a:gd name="f940" fmla="*/ f819 1 806"/>
                <a:gd name="f941" fmla="*/ f820 1 650"/>
                <a:gd name="f942" fmla="*/ f821 1 806"/>
                <a:gd name="f943" fmla="*/ f822 1 650"/>
                <a:gd name="f944" fmla="*/ f823 1 806"/>
                <a:gd name="f945" fmla="*/ f824 1 650"/>
                <a:gd name="f946" fmla="*/ f825 1 806"/>
                <a:gd name="f947" fmla="*/ f826 1 806"/>
                <a:gd name="f948" fmla="*/ f827 1 650"/>
                <a:gd name="f949" fmla="*/ f828 1 806"/>
                <a:gd name="f950" fmla="*/ f829 1 650"/>
                <a:gd name="f951" fmla="*/ f830 1 806"/>
                <a:gd name="f952" fmla="*/ f831 1 650"/>
                <a:gd name="f953" fmla="*/ 0 1 f710"/>
                <a:gd name="f954" fmla="*/ f704 1 f710"/>
                <a:gd name="f955" fmla="*/ 0 1 f711"/>
                <a:gd name="f956" fmla="*/ f705 1 f711"/>
                <a:gd name="f957" fmla="*/ f833 1 f710"/>
                <a:gd name="f958" fmla="*/ f834 1 f711"/>
                <a:gd name="f959" fmla="*/ f835 1 f710"/>
                <a:gd name="f960" fmla="*/ f836 1 f711"/>
                <a:gd name="f961" fmla="*/ f837 1 f710"/>
                <a:gd name="f962" fmla="*/ f838 1 f711"/>
                <a:gd name="f963" fmla="*/ f839 1 f710"/>
                <a:gd name="f964" fmla="*/ f840 1 f711"/>
                <a:gd name="f965" fmla="*/ f841 1 f710"/>
                <a:gd name="f966" fmla="*/ f842 1 f711"/>
                <a:gd name="f967" fmla="*/ f843 1 f710"/>
                <a:gd name="f968" fmla="*/ f844 1 f711"/>
                <a:gd name="f969" fmla="*/ f845 1 f710"/>
                <a:gd name="f970" fmla="*/ f846 1 f711"/>
                <a:gd name="f971" fmla="*/ f847 1 f710"/>
                <a:gd name="f972" fmla="*/ f848 1 f711"/>
                <a:gd name="f973" fmla="*/ f849 1 f710"/>
                <a:gd name="f974" fmla="*/ f850 1 f711"/>
                <a:gd name="f975" fmla="*/ f851 1 f710"/>
                <a:gd name="f976" fmla="*/ f852 1 f711"/>
                <a:gd name="f977" fmla="*/ f853 1 f710"/>
                <a:gd name="f978" fmla="*/ f854 1 f711"/>
                <a:gd name="f979" fmla="*/ f855 1 f710"/>
                <a:gd name="f980" fmla="*/ f856 1 f711"/>
                <a:gd name="f981" fmla="*/ f857 1 f710"/>
                <a:gd name="f982" fmla="*/ f858 1 f711"/>
                <a:gd name="f983" fmla="*/ f859 1 f710"/>
                <a:gd name="f984" fmla="*/ f860 1 f710"/>
                <a:gd name="f985" fmla="*/ f861 1 f711"/>
                <a:gd name="f986" fmla="*/ f862 1 f710"/>
                <a:gd name="f987" fmla="*/ f863 1 f711"/>
                <a:gd name="f988" fmla="*/ f864 1 f710"/>
                <a:gd name="f989" fmla="*/ f865 1 f711"/>
                <a:gd name="f990" fmla="*/ f866 1 f710"/>
                <a:gd name="f991" fmla="*/ f867 1 f711"/>
                <a:gd name="f992" fmla="*/ f868 1 f710"/>
                <a:gd name="f993" fmla="*/ f869 1 f711"/>
                <a:gd name="f994" fmla="*/ f870 1 f710"/>
                <a:gd name="f995" fmla="*/ f871 1 f711"/>
                <a:gd name="f996" fmla="*/ f872 1 f710"/>
                <a:gd name="f997" fmla="*/ f873 1 f711"/>
                <a:gd name="f998" fmla="*/ f874 1 f710"/>
                <a:gd name="f999" fmla="*/ f875 1 f711"/>
                <a:gd name="f1000" fmla="*/ f876 1 f710"/>
                <a:gd name="f1001" fmla="*/ f877 1 f711"/>
                <a:gd name="f1002" fmla="*/ f878 1 f710"/>
                <a:gd name="f1003" fmla="*/ f879 1 f711"/>
                <a:gd name="f1004" fmla="*/ f880 1 f710"/>
                <a:gd name="f1005" fmla="*/ f881 1 f711"/>
                <a:gd name="f1006" fmla="*/ f882 1 f710"/>
                <a:gd name="f1007" fmla="*/ f883 1 f711"/>
                <a:gd name="f1008" fmla="*/ f884 1 f710"/>
                <a:gd name="f1009" fmla="*/ f885 1 f711"/>
                <a:gd name="f1010" fmla="*/ f886 1 f710"/>
                <a:gd name="f1011" fmla="*/ f887 1 f711"/>
                <a:gd name="f1012" fmla="*/ f888 1 f710"/>
                <a:gd name="f1013" fmla="*/ f889 1 f711"/>
                <a:gd name="f1014" fmla="*/ f890 1 f710"/>
                <a:gd name="f1015" fmla="*/ f891 1 f711"/>
                <a:gd name="f1016" fmla="*/ f892 1 f710"/>
                <a:gd name="f1017" fmla="*/ f893 1 f711"/>
                <a:gd name="f1018" fmla="*/ f894 1 f711"/>
                <a:gd name="f1019" fmla="*/ f895 1 f710"/>
                <a:gd name="f1020" fmla="*/ f896 1 f711"/>
                <a:gd name="f1021" fmla="*/ f897 1 f710"/>
                <a:gd name="f1022" fmla="*/ f898 1 f711"/>
                <a:gd name="f1023" fmla="*/ f899 1 f710"/>
                <a:gd name="f1024" fmla="*/ f900 1 f711"/>
                <a:gd name="f1025" fmla="*/ f901 1 f710"/>
                <a:gd name="f1026" fmla="*/ f902 1 f711"/>
                <a:gd name="f1027" fmla="*/ f903 1 f710"/>
                <a:gd name="f1028" fmla="*/ f904 1 f711"/>
                <a:gd name="f1029" fmla="*/ f905 1 f710"/>
                <a:gd name="f1030" fmla="*/ f906 1 f711"/>
                <a:gd name="f1031" fmla="*/ f907 1 f710"/>
                <a:gd name="f1032" fmla="*/ f908 1 f711"/>
                <a:gd name="f1033" fmla="*/ f909 1 f710"/>
                <a:gd name="f1034" fmla="*/ f910 1 f711"/>
                <a:gd name="f1035" fmla="*/ f911 1 f710"/>
                <a:gd name="f1036" fmla="*/ f912 1 f711"/>
                <a:gd name="f1037" fmla="*/ f913 1 f710"/>
                <a:gd name="f1038" fmla="*/ f914 1 f711"/>
                <a:gd name="f1039" fmla="*/ f915 1 f710"/>
                <a:gd name="f1040" fmla="*/ f916 1 f711"/>
                <a:gd name="f1041" fmla="*/ f917 1 f710"/>
                <a:gd name="f1042" fmla="*/ f918 1 f711"/>
                <a:gd name="f1043" fmla="*/ f919 1 f710"/>
                <a:gd name="f1044" fmla="*/ f920 1 f711"/>
                <a:gd name="f1045" fmla="*/ f921 1 f710"/>
                <a:gd name="f1046" fmla="*/ f922 1 f711"/>
                <a:gd name="f1047" fmla="*/ f923 1 f710"/>
                <a:gd name="f1048" fmla="*/ f924 1 f711"/>
                <a:gd name="f1049" fmla="*/ f925 1 f710"/>
                <a:gd name="f1050" fmla="*/ f926 1 f711"/>
                <a:gd name="f1051" fmla="*/ f927 1 f710"/>
                <a:gd name="f1052" fmla="*/ f928 1 f711"/>
                <a:gd name="f1053" fmla="*/ f929 1 f710"/>
                <a:gd name="f1054" fmla="*/ f930 1 f711"/>
                <a:gd name="f1055" fmla="*/ f931 1 f711"/>
                <a:gd name="f1056" fmla="*/ f932 1 f710"/>
                <a:gd name="f1057" fmla="*/ f933 1 f711"/>
                <a:gd name="f1058" fmla="*/ f934 1 f710"/>
                <a:gd name="f1059" fmla="*/ f935 1 f711"/>
                <a:gd name="f1060" fmla="*/ f936 1 f710"/>
                <a:gd name="f1061" fmla="*/ f937 1 f711"/>
                <a:gd name="f1062" fmla="*/ f938 1 f710"/>
                <a:gd name="f1063" fmla="*/ f939 1 f711"/>
                <a:gd name="f1064" fmla="*/ f940 1 f710"/>
                <a:gd name="f1065" fmla="*/ f941 1 f711"/>
                <a:gd name="f1066" fmla="*/ f942 1 f710"/>
                <a:gd name="f1067" fmla="*/ f943 1 f711"/>
                <a:gd name="f1068" fmla="*/ f944 1 f710"/>
                <a:gd name="f1069" fmla="*/ f945 1 f711"/>
                <a:gd name="f1070" fmla="*/ f946 1 f710"/>
                <a:gd name="f1071" fmla="*/ f947 1 f710"/>
                <a:gd name="f1072" fmla="*/ f948 1 f711"/>
                <a:gd name="f1073" fmla="*/ f949 1 f710"/>
                <a:gd name="f1074" fmla="*/ f950 1 f711"/>
                <a:gd name="f1075" fmla="*/ f951 1 f710"/>
                <a:gd name="f1076" fmla="*/ f952 1 f711"/>
                <a:gd name="f1077" fmla="*/ f953 f701 1"/>
                <a:gd name="f1078" fmla="*/ f954 f701 1"/>
                <a:gd name="f1079" fmla="*/ f956 f702 1"/>
                <a:gd name="f1080" fmla="*/ f955 f702 1"/>
                <a:gd name="f1081" fmla="*/ f957 f701 1"/>
                <a:gd name="f1082" fmla="*/ f958 f702 1"/>
                <a:gd name="f1083" fmla="*/ f959 f701 1"/>
                <a:gd name="f1084" fmla="*/ f960 f702 1"/>
                <a:gd name="f1085" fmla="*/ f961 f701 1"/>
                <a:gd name="f1086" fmla="*/ f962 f702 1"/>
                <a:gd name="f1087" fmla="*/ f963 f701 1"/>
                <a:gd name="f1088" fmla="*/ f964 f702 1"/>
                <a:gd name="f1089" fmla="*/ f965 f701 1"/>
                <a:gd name="f1090" fmla="*/ f966 f702 1"/>
                <a:gd name="f1091" fmla="*/ f967 f701 1"/>
                <a:gd name="f1092" fmla="*/ f968 f702 1"/>
                <a:gd name="f1093" fmla="*/ f969 f701 1"/>
                <a:gd name="f1094" fmla="*/ f970 f702 1"/>
                <a:gd name="f1095" fmla="*/ f971 f701 1"/>
                <a:gd name="f1096" fmla="*/ f972 f702 1"/>
                <a:gd name="f1097" fmla="*/ f973 f701 1"/>
                <a:gd name="f1098" fmla="*/ f974 f702 1"/>
                <a:gd name="f1099" fmla="*/ f975 f701 1"/>
                <a:gd name="f1100" fmla="*/ f976 f702 1"/>
                <a:gd name="f1101" fmla="*/ f977 f701 1"/>
                <a:gd name="f1102" fmla="*/ f978 f702 1"/>
                <a:gd name="f1103" fmla="*/ f979 f701 1"/>
                <a:gd name="f1104" fmla="*/ f980 f702 1"/>
                <a:gd name="f1105" fmla="*/ f981 f701 1"/>
                <a:gd name="f1106" fmla="*/ f982 f702 1"/>
                <a:gd name="f1107" fmla="*/ f983 f701 1"/>
                <a:gd name="f1108" fmla="*/ f984 f701 1"/>
                <a:gd name="f1109" fmla="*/ f985 f702 1"/>
                <a:gd name="f1110" fmla="*/ f986 f701 1"/>
                <a:gd name="f1111" fmla="*/ f987 f702 1"/>
                <a:gd name="f1112" fmla="*/ f988 f701 1"/>
                <a:gd name="f1113" fmla="*/ f989 f702 1"/>
                <a:gd name="f1114" fmla="*/ f990 f701 1"/>
                <a:gd name="f1115" fmla="*/ f991 f702 1"/>
                <a:gd name="f1116" fmla="*/ f992 f701 1"/>
                <a:gd name="f1117" fmla="*/ f993 f702 1"/>
                <a:gd name="f1118" fmla="*/ f994 f701 1"/>
                <a:gd name="f1119" fmla="*/ f995 f702 1"/>
                <a:gd name="f1120" fmla="*/ f996 f701 1"/>
                <a:gd name="f1121" fmla="*/ f997 f702 1"/>
                <a:gd name="f1122" fmla="*/ f998 f701 1"/>
                <a:gd name="f1123" fmla="*/ f999 f702 1"/>
                <a:gd name="f1124" fmla="*/ f1000 f701 1"/>
                <a:gd name="f1125" fmla="*/ f1001 f702 1"/>
                <a:gd name="f1126" fmla="*/ f1002 f701 1"/>
                <a:gd name="f1127" fmla="*/ f1003 f702 1"/>
                <a:gd name="f1128" fmla="*/ f1004 f701 1"/>
                <a:gd name="f1129" fmla="*/ f1005 f702 1"/>
                <a:gd name="f1130" fmla="*/ f1006 f701 1"/>
                <a:gd name="f1131" fmla="*/ f1007 f702 1"/>
                <a:gd name="f1132" fmla="*/ f1008 f701 1"/>
                <a:gd name="f1133" fmla="*/ f1009 f702 1"/>
                <a:gd name="f1134" fmla="*/ f1010 f701 1"/>
                <a:gd name="f1135" fmla="*/ f1011 f702 1"/>
                <a:gd name="f1136" fmla="*/ f1012 f701 1"/>
                <a:gd name="f1137" fmla="*/ f1013 f702 1"/>
                <a:gd name="f1138" fmla="*/ f1014 f701 1"/>
                <a:gd name="f1139" fmla="*/ f1015 f702 1"/>
                <a:gd name="f1140" fmla="*/ f1016 f701 1"/>
                <a:gd name="f1141" fmla="*/ f1017 f702 1"/>
                <a:gd name="f1142" fmla="*/ f1018 f702 1"/>
                <a:gd name="f1143" fmla="*/ f1019 f701 1"/>
                <a:gd name="f1144" fmla="*/ f1020 f702 1"/>
                <a:gd name="f1145" fmla="*/ f1021 f701 1"/>
                <a:gd name="f1146" fmla="*/ f1022 f702 1"/>
                <a:gd name="f1147" fmla="*/ f1023 f701 1"/>
                <a:gd name="f1148" fmla="*/ f1024 f702 1"/>
                <a:gd name="f1149" fmla="*/ f1025 f701 1"/>
                <a:gd name="f1150" fmla="*/ f1026 f702 1"/>
                <a:gd name="f1151" fmla="*/ f1027 f701 1"/>
                <a:gd name="f1152" fmla="*/ f1028 f702 1"/>
                <a:gd name="f1153" fmla="*/ f1029 f701 1"/>
                <a:gd name="f1154" fmla="*/ f1030 f702 1"/>
                <a:gd name="f1155" fmla="*/ f1031 f701 1"/>
                <a:gd name="f1156" fmla="*/ f1032 f702 1"/>
                <a:gd name="f1157" fmla="*/ f1033 f701 1"/>
                <a:gd name="f1158" fmla="*/ f1034 f702 1"/>
                <a:gd name="f1159" fmla="*/ f1035 f701 1"/>
                <a:gd name="f1160" fmla="*/ f1036 f702 1"/>
                <a:gd name="f1161" fmla="*/ f1037 f701 1"/>
                <a:gd name="f1162" fmla="*/ f1038 f702 1"/>
                <a:gd name="f1163" fmla="*/ f1039 f701 1"/>
                <a:gd name="f1164" fmla="*/ f1040 f702 1"/>
                <a:gd name="f1165" fmla="*/ f1041 f701 1"/>
                <a:gd name="f1166" fmla="*/ f1042 f702 1"/>
                <a:gd name="f1167" fmla="*/ f1043 f701 1"/>
                <a:gd name="f1168" fmla="*/ f1044 f702 1"/>
                <a:gd name="f1169" fmla="*/ f1045 f701 1"/>
                <a:gd name="f1170" fmla="*/ f1046 f702 1"/>
                <a:gd name="f1171" fmla="*/ f1047 f701 1"/>
                <a:gd name="f1172" fmla="*/ f1048 f702 1"/>
                <a:gd name="f1173" fmla="*/ f1049 f701 1"/>
                <a:gd name="f1174" fmla="*/ f1050 f702 1"/>
                <a:gd name="f1175" fmla="*/ f1051 f701 1"/>
                <a:gd name="f1176" fmla="*/ f1052 f702 1"/>
                <a:gd name="f1177" fmla="*/ f1053 f701 1"/>
                <a:gd name="f1178" fmla="*/ f1054 f702 1"/>
                <a:gd name="f1179" fmla="*/ f1055 f702 1"/>
                <a:gd name="f1180" fmla="*/ f1056 f701 1"/>
                <a:gd name="f1181" fmla="*/ f1057 f702 1"/>
                <a:gd name="f1182" fmla="*/ f1058 f701 1"/>
                <a:gd name="f1183" fmla="*/ f1059 f702 1"/>
                <a:gd name="f1184" fmla="*/ f1060 f701 1"/>
                <a:gd name="f1185" fmla="*/ f1061 f702 1"/>
                <a:gd name="f1186" fmla="*/ f1062 f701 1"/>
                <a:gd name="f1187" fmla="*/ f1063 f702 1"/>
                <a:gd name="f1188" fmla="*/ f1064 f701 1"/>
                <a:gd name="f1189" fmla="*/ f1065 f702 1"/>
                <a:gd name="f1190" fmla="*/ f1066 f701 1"/>
                <a:gd name="f1191" fmla="*/ f1067 f702 1"/>
                <a:gd name="f1192" fmla="*/ f1068 f701 1"/>
                <a:gd name="f1193" fmla="*/ f1069 f702 1"/>
                <a:gd name="f1194" fmla="*/ f1070 f701 1"/>
                <a:gd name="f1195" fmla="*/ f1071 f701 1"/>
                <a:gd name="f1196" fmla="*/ f1072 f702 1"/>
                <a:gd name="f1197" fmla="*/ f1073 f701 1"/>
                <a:gd name="f1198" fmla="*/ f1074 f702 1"/>
                <a:gd name="f1199" fmla="*/ f1075 f701 1"/>
                <a:gd name="f1200" fmla="*/ f1076 f7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2">
                  <a:pos x="f1081" y="f1082"/>
                </a:cxn>
                <a:cxn ang="f832">
                  <a:pos x="f1083" y="f1084"/>
                </a:cxn>
                <a:cxn ang="f832">
                  <a:pos x="f1085" y="f1086"/>
                </a:cxn>
                <a:cxn ang="f832">
                  <a:pos x="f1087" y="f1088"/>
                </a:cxn>
                <a:cxn ang="f832">
                  <a:pos x="f1089" y="f1090"/>
                </a:cxn>
                <a:cxn ang="f832">
                  <a:pos x="f1091" y="f1092"/>
                </a:cxn>
                <a:cxn ang="f832">
                  <a:pos x="f1093" y="f1094"/>
                </a:cxn>
                <a:cxn ang="f832">
                  <a:pos x="f1095" y="f1096"/>
                </a:cxn>
                <a:cxn ang="f832">
                  <a:pos x="f1097" y="f1098"/>
                </a:cxn>
                <a:cxn ang="f832">
                  <a:pos x="f1099" y="f1100"/>
                </a:cxn>
                <a:cxn ang="f832">
                  <a:pos x="f1101" y="f1102"/>
                </a:cxn>
                <a:cxn ang="f832">
                  <a:pos x="f1103" y="f1104"/>
                </a:cxn>
                <a:cxn ang="f832">
                  <a:pos x="f1105" y="f1106"/>
                </a:cxn>
                <a:cxn ang="f832">
                  <a:pos x="f1107" y="f1084"/>
                </a:cxn>
                <a:cxn ang="f832">
                  <a:pos x="f1108" y="f1109"/>
                </a:cxn>
                <a:cxn ang="f832">
                  <a:pos x="f1110" y="f1111"/>
                </a:cxn>
                <a:cxn ang="f832">
                  <a:pos x="f1112" y="f1113"/>
                </a:cxn>
                <a:cxn ang="f832">
                  <a:pos x="f1114" y="f1115"/>
                </a:cxn>
                <a:cxn ang="f832">
                  <a:pos x="f1116" y="f1117"/>
                </a:cxn>
                <a:cxn ang="f832">
                  <a:pos x="f1118" y="f1119"/>
                </a:cxn>
                <a:cxn ang="f832">
                  <a:pos x="f1120" y="f1121"/>
                </a:cxn>
                <a:cxn ang="f832">
                  <a:pos x="f1122" y="f1123"/>
                </a:cxn>
                <a:cxn ang="f832">
                  <a:pos x="f1124" y="f1125"/>
                </a:cxn>
                <a:cxn ang="f832">
                  <a:pos x="f1126" y="f1127"/>
                </a:cxn>
                <a:cxn ang="f832">
                  <a:pos x="f1128" y="f1129"/>
                </a:cxn>
                <a:cxn ang="f832">
                  <a:pos x="f1130" y="f1131"/>
                </a:cxn>
                <a:cxn ang="f832">
                  <a:pos x="f1132" y="f1133"/>
                </a:cxn>
                <a:cxn ang="f832">
                  <a:pos x="f1134" y="f1135"/>
                </a:cxn>
                <a:cxn ang="f832">
                  <a:pos x="f1136" y="f1137"/>
                </a:cxn>
                <a:cxn ang="f832">
                  <a:pos x="f1138" y="f1139"/>
                </a:cxn>
                <a:cxn ang="f832">
                  <a:pos x="f1140" y="f1141"/>
                </a:cxn>
                <a:cxn ang="f832">
                  <a:pos x="f1081" y="f1142"/>
                </a:cxn>
                <a:cxn ang="f832">
                  <a:pos x="f1143" y="f1144"/>
                </a:cxn>
                <a:cxn ang="f832">
                  <a:pos x="f1145" y="f1146"/>
                </a:cxn>
                <a:cxn ang="f832">
                  <a:pos x="f1147" y="f1148"/>
                </a:cxn>
                <a:cxn ang="f832">
                  <a:pos x="f1149" y="f1150"/>
                </a:cxn>
                <a:cxn ang="f832">
                  <a:pos x="f1151" y="f1152"/>
                </a:cxn>
                <a:cxn ang="f832">
                  <a:pos x="f1153" y="f1154"/>
                </a:cxn>
                <a:cxn ang="f832">
                  <a:pos x="f1155" y="f1156"/>
                </a:cxn>
                <a:cxn ang="f832">
                  <a:pos x="f1157" y="f1158"/>
                </a:cxn>
                <a:cxn ang="f832">
                  <a:pos x="f1159" y="f1160"/>
                </a:cxn>
                <a:cxn ang="f832">
                  <a:pos x="f1161" y="f1162"/>
                </a:cxn>
                <a:cxn ang="f832">
                  <a:pos x="f1163" y="f1164"/>
                </a:cxn>
                <a:cxn ang="f832">
                  <a:pos x="f1165" y="f1166"/>
                </a:cxn>
                <a:cxn ang="f832">
                  <a:pos x="f1167" y="f1168"/>
                </a:cxn>
                <a:cxn ang="f832">
                  <a:pos x="f1169" y="f1170"/>
                </a:cxn>
                <a:cxn ang="f832">
                  <a:pos x="f1171" y="f1172"/>
                </a:cxn>
                <a:cxn ang="f832">
                  <a:pos x="f1173" y="f1174"/>
                </a:cxn>
                <a:cxn ang="f832">
                  <a:pos x="f1175" y="f1176"/>
                </a:cxn>
                <a:cxn ang="f832">
                  <a:pos x="f1177" y="f1178"/>
                </a:cxn>
                <a:cxn ang="f832">
                  <a:pos x="f1122" y="f1179"/>
                </a:cxn>
                <a:cxn ang="f832">
                  <a:pos x="f1180" y="f1181"/>
                </a:cxn>
                <a:cxn ang="f832">
                  <a:pos x="f1182" y="f1183"/>
                </a:cxn>
                <a:cxn ang="f832">
                  <a:pos x="f1184" y="f1185"/>
                </a:cxn>
                <a:cxn ang="f832">
                  <a:pos x="f1186" y="f1187"/>
                </a:cxn>
                <a:cxn ang="f832">
                  <a:pos x="f1188" y="f1189"/>
                </a:cxn>
                <a:cxn ang="f832">
                  <a:pos x="f1190" y="f1191"/>
                </a:cxn>
                <a:cxn ang="f832">
                  <a:pos x="f1192" y="f1193"/>
                </a:cxn>
                <a:cxn ang="f832">
                  <a:pos x="f1194" y="f1100"/>
                </a:cxn>
                <a:cxn ang="f832">
                  <a:pos x="f1195" y="f1196"/>
                </a:cxn>
                <a:cxn ang="f832">
                  <a:pos x="f1197" y="f1198"/>
                </a:cxn>
                <a:cxn ang="f832">
                  <a:pos x="f1199" y="f1200"/>
                </a:cxn>
              </a:cxnLst>
              <a:rect l="f1077" t="f1080" r="f1078" b="f1079"/>
              <a:pathLst>
                <a:path w="805" h="650">
                  <a:moveTo>
                    <a:pt x="f9" y="f10"/>
                  </a:moveTo>
                  <a:cubicBezTo>
                    <a:pt x="f11" y="f12"/>
                    <a:pt x="f13" y="f14"/>
                    <a:pt x="f15" y="f14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2" y="f33"/>
                    <a:pt x="f34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2" y="f91"/>
                    <a:pt x="f93" y="f91"/>
                    <a:pt x="f94" y="f91"/>
                  </a:cubicBezTo>
                  <a:cubicBezTo>
                    <a:pt x="f95" y="f87"/>
                    <a:pt x="f96" y="f87"/>
                    <a:pt x="f80" y="f97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2" y="f101"/>
                    <a:pt x="f102" y="f101"/>
                    <a:pt x="f78" y="f101"/>
                  </a:cubicBezTo>
                  <a:cubicBezTo>
                    <a:pt x="f103" y="f99"/>
                    <a:pt x="f74" y="f101"/>
                    <a:pt x="f104" y="f105"/>
                  </a:cubicBezTo>
                  <a:cubicBezTo>
                    <a:pt x="f74" y="f105"/>
                    <a:pt x="f103" y="f101"/>
                    <a:pt x="f76" y="f105"/>
                  </a:cubicBezTo>
                  <a:cubicBezTo>
                    <a:pt x="f102" y="f106"/>
                    <a:pt x="f78" y="f107"/>
                    <a:pt x="f78" y="f108"/>
                  </a:cubicBezTo>
                  <a:cubicBezTo>
                    <a:pt x="f78" y="f109"/>
                    <a:pt x="f102" y="f110"/>
                    <a:pt x="f78" y="f111"/>
                  </a:cubicBezTo>
                  <a:cubicBezTo>
                    <a:pt x="f103" y="f112"/>
                    <a:pt x="f74" y="f111"/>
                    <a:pt x="f104" y="f113"/>
                  </a:cubicBezTo>
                  <a:cubicBezTo>
                    <a:pt x="f114" y="f115"/>
                    <a:pt x="f116" y="f109"/>
                    <a:pt x="f117" y="f118"/>
                  </a:cubicBezTo>
                  <a:cubicBezTo>
                    <a:pt x="f66" y="f118"/>
                    <a:pt x="f119" y="f110"/>
                    <a:pt x="f64" y="f109"/>
                  </a:cubicBezTo>
                  <a:cubicBezTo>
                    <a:pt x="f62" y="f108"/>
                    <a:pt x="f120" y="f121"/>
                    <a:pt x="f122" y="f107"/>
                  </a:cubicBezTo>
                  <a:cubicBezTo>
                    <a:pt x="f123" y="f106"/>
                    <a:pt x="f124" y="f97"/>
                    <a:pt x="f125" y="f126"/>
                  </a:cubicBezTo>
                  <a:cubicBezTo>
                    <a:pt x="f127" y="f128"/>
                    <a:pt x="f127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52" y="f135"/>
                    <a:pt x="f136" y="f137"/>
                    <a:pt x="f138" y="f81"/>
                  </a:cubicBezTo>
                  <a:cubicBezTo>
                    <a:pt x="f46" y="f139"/>
                    <a:pt x="f140" y="f141"/>
                    <a:pt x="f142" y="f143"/>
                  </a:cubicBezTo>
                  <a:cubicBezTo>
                    <a:pt x="f144" y="f145"/>
                    <a:pt x="f34" y="f146"/>
                    <a:pt x="f34" y="f147"/>
                  </a:cubicBezTo>
                  <a:cubicBezTo>
                    <a:pt x="f148" y="f149"/>
                    <a:pt x="f28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58"/>
                    <a:pt x="f22" y="f160"/>
                    <a:pt x="f161" y="f162"/>
                  </a:cubicBezTo>
                  <a:cubicBezTo>
                    <a:pt x="f163" y="f164"/>
                    <a:pt x="f165" y="f166"/>
                    <a:pt x="f167" y="f164"/>
                  </a:cubicBezTo>
                  <a:cubicBezTo>
                    <a:pt x="f168" y="f160"/>
                    <a:pt x="f169" y="f170"/>
                    <a:pt x="f171" y="f172"/>
                  </a:cubicBezTo>
                  <a:cubicBezTo>
                    <a:pt x="f173" y="f166"/>
                    <a:pt x="f174" y="f166"/>
                    <a:pt x="f13" y="f175"/>
                  </a:cubicBezTo>
                  <a:cubicBezTo>
                    <a:pt x="f176" y="f177"/>
                    <a:pt x="f11" y="f178"/>
                    <a:pt x="f11" y="f179"/>
                  </a:cubicBezTo>
                  <a:cubicBezTo>
                    <a:pt x="f180" y="f181"/>
                    <a:pt x="f182" y="f183"/>
                    <a:pt x="f174" y="f184"/>
                  </a:cubicBezTo>
                  <a:cubicBezTo>
                    <a:pt x="f171" y="f184"/>
                    <a:pt x="f185" y="f184"/>
                    <a:pt x="f186" y="f55"/>
                  </a:cubicBezTo>
                  <a:cubicBezTo>
                    <a:pt x="f186" y="f187"/>
                    <a:pt x="f185" y="f188"/>
                    <a:pt x="f171" y="f189"/>
                  </a:cubicBezTo>
                  <a:cubicBezTo>
                    <a:pt x="f13" y="f53"/>
                    <a:pt x="f176" y="f190"/>
                    <a:pt x="f191" y="f192"/>
                  </a:cubicBezTo>
                  <a:cubicBezTo>
                    <a:pt x="f193" y="f187"/>
                    <a:pt x="f194" y="f188"/>
                    <a:pt x="f195" y="f53"/>
                  </a:cubicBezTo>
                  <a:cubicBezTo>
                    <a:pt x="f196" y="f49"/>
                    <a:pt x="f197" y="f41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7"/>
                    <a:pt x="f209" y="f205"/>
                  </a:cubicBezTo>
                  <a:cubicBezTo>
                    <a:pt x="f210" y="f203"/>
                    <a:pt x="f211" y="f201"/>
                    <a:pt x="f212" y="f35"/>
                  </a:cubicBezTo>
                  <a:cubicBezTo>
                    <a:pt x="f213" y="f35"/>
                    <a:pt x="f214" y="f33"/>
                    <a:pt x="f215" y="f33"/>
                  </a:cubicBezTo>
                  <a:cubicBezTo>
                    <a:pt x="f216" y="f33"/>
                    <a:pt x="f217" y="f29"/>
                    <a:pt x="f218" y="f219"/>
                  </a:cubicBezTo>
                  <a:cubicBezTo>
                    <a:pt x="f220" y="f219"/>
                    <a:pt x="f221" y="f219"/>
                    <a:pt x="f222" y="f29"/>
                  </a:cubicBezTo>
                  <a:cubicBezTo>
                    <a:pt x="f223" y="f27"/>
                    <a:pt x="f224" y="f29"/>
                    <a:pt x="f225" y="f33"/>
                  </a:cubicBezTo>
                  <a:cubicBezTo>
                    <a:pt x="f226" y="f39"/>
                    <a:pt x="f227" y="f205"/>
                    <a:pt x="f228" y="f199"/>
                  </a:cubicBezTo>
                  <a:cubicBezTo>
                    <a:pt x="f229" y="f230"/>
                    <a:pt x="f231" y="f230"/>
                    <a:pt x="f232" y="f230"/>
                  </a:cubicBezTo>
                  <a:cubicBezTo>
                    <a:pt x="f233" y="f230"/>
                    <a:pt x="f234" y="f230"/>
                    <a:pt x="f235" y="f205"/>
                  </a:cubicBezTo>
                  <a:cubicBezTo>
                    <a:pt x="f235" y="f236"/>
                    <a:pt x="f237" y="f236"/>
                    <a:pt x="f238" y="f41"/>
                  </a:cubicBezTo>
                  <a:cubicBezTo>
                    <a:pt x="f229" y="f207"/>
                    <a:pt x="f239" y="f45"/>
                    <a:pt x="f239" y="f190"/>
                  </a:cubicBezTo>
                  <a:cubicBezTo>
                    <a:pt x="f240" y="f192"/>
                    <a:pt x="f241" y="f189"/>
                    <a:pt x="f233" y="f189"/>
                  </a:cubicBezTo>
                  <a:cubicBezTo>
                    <a:pt x="f111" y="f242"/>
                    <a:pt x="f115" y="f55"/>
                    <a:pt x="f106" y="f184"/>
                  </a:cubicBezTo>
                  <a:cubicBezTo>
                    <a:pt x="f91" y="f179"/>
                    <a:pt x="f243" y="f179"/>
                    <a:pt x="f244" y="f57"/>
                  </a:cubicBezTo>
                  <a:cubicBezTo>
                    <a:pt x="f245" y="f57"/>
                    <a:pt x="f246" y="f247"/>
                    <a:pt x="f248" y="f55"/>
                  </a:cubicBezTo>
                  <a:cubicBezTo>
                    <a:pt x="f248" y="f188"/>
                    <a:pt x="f248" y="f242"/>
                    <a:pt x="f134" y="f242"/>
                  </a:cubicBezTo>
                  <a:cubicBezTo>
                    <a:pt x="f249" y="f242"/>
                    <a:pt x="f250" y="f192"/>
                    <a:pt x="f251" y="f187"/>
                  </a:cubicBezTo>
                  <a:cubicBezTo>
                    <a:pt x="f79" y="f184"/>
                    <a:pt x="f251" y="f183"/>
                    <a:pt x="f252" y="f179"/>
                  </a:cubicBezTo>
                  <a:cubicBezTo>
                    <a:pt x="f253" y="f178"/>
                    <a:pt x="f253" y="f59"/>
                    <a:pt x="f251" y="f172"/>
                  </a:cubicBezTo>
                  <a:cubicBezTo>
                    <a:pt x="f254" y="f162"/>
                    <a:pt x="f255" y="f170"/>
                    <a:pt x="f75" y="f172"/>
                  </a:cubicBezTo>
                  <a:cubicBezTo>
                    <a:pt x="f146" y="f59"/>
                    <a:pt x="f145" y="f256"/>
                    <a:pt x="f143" y="f183"/>
                  </a:cubicBezTo>
                  <a:cubicBezTo>
                    <a:pt x="f146" y="f179"/>
                    <a:pt x="f71" y="f247"/>
                    <a:pt x="f257" y="f57"/>
                  </a:cubicBezTo>
                  <a:cubicBezTo>
                    <a:pt x="f258" y="f256"/>
                    <a:pt x="f65" y="f259"/>
                    <a:pt x="f149" y="f166"/>
                  </a:cubicBezTo>
                  <a:cubicBezTo>
                    <a:pt x="f150" y="f156"/>
                    <a:pt x="f160" y="f260"/>
                    <a:pt x="f259" y="f65"/>
                  </a:cubicBezTo>
                  <a:cubicBezTo>
                    <a:pt x="f256" y="f258"/>
                    <a:pt x="f57" y="f65"/>
                    <a:pt x="f247" y="f67"/>
                  </a:cubicBezTo>
                  <a:cubicBezTo>
                    <a:pt x="f187" y="f261"/>
                    <a:pt x="f190" y="f261"/>
                    <a:pt x="f41" y="f262"/>
                  </a:cubicBezTo>
                  <a:cubicBezTo>
                    <a:pt x="f201" y="f146"/>
                    <a:pt x="f35" y="f73"/>
                    <a:pt x="f201" y="f77"/>
                  </a:cubicBezTo>
                  <a:cubicBezTo>
                    <a:pt x="f201" y="f254"/>
                    <a:pt x="f35" y="f263"/>
                    <a:pt x="f219" y="f251"/>
                  </a:cubicBezTo>
                  <a:cubicBezTo>
                    <a:pt x="f264" y="f250"/>
                    <a:pt x="f265" y="f253"/>
                    <a:pt x="f23" y="f252"/>
                  </a:cubicBezTo>
                  <a:cubicBezTo>
                    <a:pt x="f19" y="f263"/>
                    <a:pt x="f266" y="f251"/>
                    <a:pt x="f14" y="f249"/>
                  </a:cubicBezTo>
                  <a:cubicBezTo>
                    <a:pt x="f267" y="f248"/>
                    <a:pt x="f268" y="f132"/>
                    <a:pt x="f269" y="f132"/>
                  </a:cubicBezTo>
                  <a:cubicBezTo>
                    <a:pt x="f270" y="f132"/>
                    <a:pt x="f8" y="f271"/>
                    <a:pt x="f8" y="f272"/>
                  </a:cubicBezTo>
                  <a:cubicBezTo>
                    <a:pt x="f273" y="f274"/>
                    <a:pt x="f275" y="f276"/>
                    <a:pt x="f277" y="f97"/>
                  </a:cubicBezTo>
                  <a:cubicBezTo>
                    <a:pt x="f278" y="f99"/>
                    <a:pt x="f279" y="f280"/>
                    <a:pt x="f279" y="f121"/>
                  </a:cubicBezTo>
                  <a:cubicBezTo>
                    <a:pt x="f281" y="f110"/>
                    <a:pt x="f279" y="f282"/>
                    <a:pt x="f283" y="f237"/>
                  </a:cubicBezTo>
                  <a:cubicBezTo>
                    <a:pt x="f283" y="f231"/>
                    <a:pt x="f284" y="f240"/>
                    <a:pt x="f285" y="f228"/>
                  </a:cubicBezTo>
                  <a:cubicBezTo>
                    <a:pt x="f286" y="f231"/>
                    <a:pt x="f287" y="f240"/>
                    <a:pt x="f288" y="f289"/>
                  </a:cubicBezTo>
                  <a:cubicBezTo>
                    <a:pt x="f290" y="f291"/>
                    <a:pt x="f292" y="f227"/>
                    <a:pt x="f292" y="f293"/>
                  </a:cubicBezTo>
                  <a:cubicBezTo>
                    <a:pt x="f292" y="f226"/>
                    <a:pt x="f294" y="f295"/>
                    <a:pt x="f296" y="f297"/>
                  </a:cubicBezTo>
                  <a:cubicBezTo>
                    <a:pt x="f298" y="f299"/>
                    <a:pt x="f300" y="f223"/>
                    <a:pt x="f301" y="f223"/>
                  </a:cubicBezTo>
                  <a:cubicBezTo>
                    <a:pt x="f302" y="f303"/>
                    <a:pt x="f304" y="f222"/>
                    <a:pt x="f304" y="f221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08" y="f310"/>
                    <a:pt x="f306" y="f311"/>
                    <a:pt x="f312" y="f2"/>
                  </a:cubicBezTo>
                  <a:cubicBezTo>
                    <a:pt x="f313" y="f314"/>
                    <a:pt x="f313" y="f315"/>
                    <a:pt x="f316" y="f317"/>
                  </a:cubicBezTo>
                  <a:cubicBezTo>
                    <a:pt x="f318" y="f319"/>
                    <a:pt x="f318" y="f320"/>
                    <a:pt x="f316" y="f321"/>
                  </a:cubicBezTo>
                  <a:cubicBezTo>
                    <a:pt x="f322" y="f323"/>
                    <a:pt x="f324" y="f325"/>
                    <a:pt x="f316" y="f326"/>
                  </a:cubicBezTo>
                  <a:cubicBezTo>
                    <a:pt x="f327" y="f208"/>
                    <a:pt x="f318" y="f206"/>
                    <a:pt x="f328" y="f329"/>
                  </a:cubicBezTo>
                  <a:cubicBezTo>
                    <a:pt x="f316" y="f330"/>
                    <a:pt x="f328" y="f331"/>
                    <a:pt x="f312" y="f332"/>
                  </a:cubicBezTo>
                  <a:cubicBezTo>
                    <a:pt x="f306" y="f198"/>
                    <a:pt x="f304" y="f333"/>
                    <a:pt x="f304" y="f334"/>
                  </a:cubicBezTo>
                  <a:cubicBezTo>
                    <a:pt x="f304" y="f335"/>
                    <a:pt x="f302" y="f336"/>
                    <a:pt x="f337" y="f338"/>
                  </a:cubicBezTo>
                  <a:cubicBezTo>
                    <a:pt x="f339" y="f340"/>
                    <a:pt x="f341" y="f194"/>
                    <a:pt x="f342" y="f343"/>
                  </a:cubicBezTo>
                  <a:cubicBezTo>
                    <a:pt x="f288" y="f193"/>
                    <a:pt x="f288" y="f176"/>
                    <a:pt x="f342" y="f174"/>
                  </a:cubicBezTo>
                  <a:cubicBezTo>
                    <a:pt x="f341" y="f171"/>
                    <a:pt x="f341" y="f186"/>
                    <a:pt x="f341" y="f16"/>
                  </a:cubicBezTo>
                  <a:cubicBezTo>
                    <a:pt x="f298" y="f344"/>
                    <a:pt x="f298" y="f163"/>
                    <a:pt x="f288" y="f345"/>
                  </a:cubicBezTo>
                  <a:cubicBezTo>
                    <a:pt x="f346" y="f22"/>
                    <a:pt x="f346" y="f347"/>
                    <a:pt x="f287" y="f348"/>
                  </a:cubicBezTo>
                  <a:cubicBezTo>
                    <a:pt x="f287" y="f349"/>
                    <a:pt x="f286" y="f350"/>
                    <a:pt x="f351" y="f352"/>
                  </a:cubicBezTo>
                  <a:cubicBezTo>
                    <a:pt x="f353" y="f354"/>
                    <a:pt x="f281" y="f355"/>
                    <a:pt x="f278" y="f356"/>
                  </a:cubicBezTo>
                  <a:cubicBezTo>
                    <a:pt x="f278" y="f357"/>
                    <a:pt x="f358" y="f359"/>
                    <a:pt x="f277" y="f360"/>
                  </a:cubicBezTo>
                  <a:cubicBezTo>
                    <a:pt x="f275" y="f32"/>
                    <a:pt x="f361" y="f36"/>
                    <a:pt x="f361" y="f140"/>
                  </a:cubicBezTo>
                  <a:cubicBezTo>
                    <a:pt x="f361" y="f362"/>
                    <a:pt x="f363" y="f48"/>
                    <a:pt x="f364" y="f48"/>
                  </a:cubicBezTo>
                  <a:cubicBezTo>
                    <a:pt x="f365" y="f50"/>
                    <a:pt x="f268" y="f136"/>
                    <a:pt x="f10" y="f366"/>
                  </a:cubicBezTo>
                  <a:cubicBezTo>
                    <a:pt x="f14" y="f367"/>
                    <a:pt x="f368" y="f369"/>
                    <a:pt x="f17" y="f54"/>
                  </a:cubicBezTo>
                  <a:cubicBezTo>
                    <a:pt x="f266" y="f370"/>
                    <a:pt x="f371" y="f56"/>
                    <a:pt x="f372" y="f124"/>
                  </a:cubicBezTo>
                  <a:cubicBezTo>
                    <a:pt x="f373" y="f125"/>
                    <a:pt x="f374" y="f375"/>
                    <a:pt x="f376" y="f60"/>
                  </a:cubicBezTo>
                  <a:cubicBezTo>
                    <a:pt x="f29" y="f377"/>
                    <a:pt x="f230" y="f378"/>
                    <a:pt x="f207" y="f66"/>
                  </a:cubicBezTo>
                  <a:cubicBezTo>
                    <a:pt x="f379" y="f66"/>
                    <a:pt x="f187" y="f116"/>
                    <a:pt x="f57" y="f72"/>
                  </a:cubicBezTo>
                  <a:cubicBezTo>
                    <a:pt x="f178" y="f104"/>
                    <a:pt x="f178" y="f76"/>
                    <a:pt x="f178" y="f380"/>
                  </a:cubicBezTo>
                  <a:cubicBezTo>
                    <a:pt x="f178" y="f96"/>
                    <a:pt x="f177" y="f381"/>
                    <a:pt x="f164" y="f381"/>
                  </a:cubicBezTo>
                  <a:cubicBezTo>
                    <a:pt x="f61" y="f382"/>
                    <a:pt x="f383" y="f381"/>
                    <a:pt x="f154" y="f381"/>
                  </a:cubicBezTo>
                  <a:cubicBezTo>
                    <a:pt x="f384" y="f381"/>
                    <a:pt x="f261" y="f385"/>
                    <a:pt x="f143" y="f88"/>
                  </a:cubicBezTo>
                  <a:cubicBezTo>
                    <a:pt x="f255" y="f386"/>
                    <a:pt x="f254" y="f387"/>
                    <a:pt x="f251" y="f90"/>
                  </a:cubicBezTo>
                  <a:cubicBezTo>
                    <a:pt x="f253" y="f82"/>
                    <a:pt x="f246" y="f95"/>
                    <a:pt x="f132" y="f382"/>
                  </a:cubicBezTo>
                  <a:cubicBezTo>
                    <a:pt x="f388" y="f96"/>
                    <a:pt x="f271" y="f381"/>
                    <a:pt x="f85" y="f95"/>
                  </a:cubicBezTo>
                  <a:cubicBezTo>
                    <a:pt x="f389" y="f94"/>
                    <a:pt x="f389" y="f84"/>
                    <a:pt x="f390" y="f86"/>
                  </a:cubicBezTo>
                  <a:cubicBezTo>
                    <a:pt x="f390" y="f391"/>
                    <a:pt x="f274" y="f392"/>
                    <a:pt x="f393" y="f392"/>
                  </a:cubicBezTo>
                  <a:cubicBezTo>
                    <a:pt x="f394" y="f392"/>
                    <a:pt x="f99" y="f395"/>
                    <a:pt x="f105" y="f395"/>
                  </a:cubicBezTo>
                  <a:cubicBezTo>
                    <a:pt x="f396" y="f395"/>
                    <a:pt x="f396" y="f397"/>
                    <a:pt x="f396" y="f398"/>
                  </a:cubicBezTo>
                  <a:cubicBezTo>
                    <a:pt x="f121" y="f399"/>
                    <a:pt x="f110" y="f400"/>
                    <a:pt x="f235" y="f401"/>
                  </a:cubicBezTo>
                  <a:cubicBezTo>
                    <a:pt x="f402" y="f403"/>
                    <a:pt x="f233" y="f404"/>
                    <a:pt x="f232" y="f405"/>
                  </a:cubicBezTo>
                  <a:cubicBezTo>
                    <a:pt x="f240" y="f406"/>
                    <a:pt x="f407" y="f408"/>
                    <a:pt x="f409" y="f406"/>
                  </a:cubicBezTo>
                  <a:cubicBezTo>
                    <a:pt x="f410" y="f405"/>
                    <a:pt x="f411" y="f412"/>
                    <a:pt x="f413" y="f414"/>
                  </a:cubicBezTo>
                  <a:cubicBezTo>
                    <a:pt x="f415" y="f416"/>
                    <a:pt x="f411" y="f417"/>
                    <a:pt x="f411" y="f418"/>
                  </a:cubicBezTo>
                  <a:cubicBezTo>
                    <a:pt x="f413" y="f398"/>
                    <a:pt x="f413" y="f397"/>
                    <a:pt x="f419" y="f420"/>
                  </a:cubicBezTo>
                  <a:cubicBezTo>
                    <a:pt x="f421" y="f420"/>
                    <a:pt x="f421" y="f398"/>
                    <a:pt x="f422" y="f423"/>
                  </a:cubicBezTo>
                  <a:cubicBezTo>
                    <a:pt x="f224" y="f416"/>
                    <a:pt x="f303" y="f424"/>
                    <a:pt x="f221" y="f401"/>
                  </a:cubicBezTo>
                  <a:cubicBezTo>
                    <a:pt x="f425" y="f406"/>
                    <a:pt x="f309" y="f404"/>
                    <a:pt x="f426" y="f427"/>
                  </a:cubicBezTo>
                  <a:cubicBezTo>
                    <a:pt x="f428" y="f429"/>
                    <a:pt x="f428" y="f399"/>
                    <a:pt x="f217" y="f430"/>
                  </a:cubicBezTo>
                  <a:cubicBezTo>
                    <a:pt x="f431" y="f417"/>
                    <a:pt x="f432" y="f433"/>
                    <a:pt x="f314" y="f433"/>
                  </a:cubicBezTo>
                  <a:cubicBezTo>
                    <a:pt x="f434" y="f417"/>
                    <a:pt x="f432" y="f423"/>
                    <a:pt x="f435" y="f418"/>
                  </a:cubicBezTo>
                  <a:cubicBezTo>
                    <a:pt x="f315" y="f423"/>
                    <a:pt x="f436" y="f437"/>
                    <a:pt x="f438" y="f430"/>
                  </a:cubicBezTo>
                  <a:cubicBezTo>
                    <a:pt x="f216" y="f416"/>
                    <a:pt x="f439" y="f440"/>
                    <a:pt x="f441" y="f400"/>
                  </a:cubicBezTo>
                  <a:cubicBezTo>
                    <a:pt x="f215" y="f442"/>
                    <a:pt x="f214" y="f424"/>
                    <a:pt x="f323" y="f416"/>
                  </a:cubicBezTo>
                  <a:cubicBezTo>
                    <a:pt x="f443" y="f444"/>
                    <a:pt x="f445" y="f398"/>
                    <a:pt x="f446" y="f395"/>
                  </a:cubicBezTo>
                  <a:cubicBezTo>
                    <a:pt x="f446" y="f447"/>
                    <a:pt x="f443" y="f386"/>
                    <a:pt x="f446" y="f448"/>
                  </a:cubicBezTo>
                  <a:cubicBezTo>
                    <a:pt x="f212" y="f86"/>
                    <a:pt x="f212" y="f84"/>
                    <a:pt x="f212" y="f94"/>
                  </a:cubicBezTo>
                  <a:cubicBezTo>
                    <a:pt x="f449" y="f95"/>
                    <a:pt x="f450" y="f382"/>
                    <a:pt x="f451" y="f95"/>
                  </a:cubicBezTo>
                  <a:cubicBezTo>
                    <a:pt x="f452" y="f82"/>
                    <a:pt x="f326" y="f82"/>
                    <a:pt x="f453" y="f82"/>
                  </a:cubicBezTo>
                  <a:cubicBezTo>
                    <a:pt x="f454" y="f82"/>
                    <a:pt x="f455" y="f94"/>
                    <a:pt x="f202" y="f88"/>
                  </a:cubicBezTo>
                  <a:cubicBezTo>
                    <a:pt x="f330" y="f456"/>
                    <a:pt x="f331" y="f448"/>
                    <a:pt x="f332" y="f90"/>
                  </a:cubicBezTo>
                  <a:cubicBezTo>
                    <a:pt x="f457" y="f93"/>
                    <a:pt x="f458" y="f94"/>
                    <a:pt x="f197" y="f459"/>
                  </a:cubicBezTo>
                  <a:cubicBezTo>
                    <a:pt x="f460" y="f82"/>
                    <a:pt x="f335" y="f461"/>
                    <a:pt x="f460" y="f80"/>
                  </a:cubicBezTo>
                  <a:cubicBezTo>
                    <a:pt x="f462" y="f103"/>
                    <a:pt x="f463" y="f72"/>
                    <a:pt x="f340" y="f70"/>
                  </a:cubicBezTo>
                  <a:cubicBezTo>
                    <a:pt x="f195" y="f70"/>
                    <a:pt x="f464" y="f116"/>
                    <a:pt x="f194" y="f116"/>
                  </a:cubicBezTo>
                  <a:cubicBezTo>
                    <a:pt x="f465" y="f117"/>
                    <a:pt x="f466" y="f68"/>
                    <a:pt x="f180" y="f104"/>
                  </a:cubicBezTo>
                  <a:cubicBezTo>
                    <a:pt x="f180" y="f74"/>
                    <a:pt x="f180" y="f103"/>
                    <a:pt x="f467" y="f76"/>
                  </a:cubicBezTo>
                  <a:cubicBezTo>
                    <a:pt x="f176" y="f76"/>
                    <a:pt x="f182" y="f103"/>
                    <a:pt x="f182" y="f74"/>
                  </a:cubicBezTo>
                  <a:cubicBezTo>
                    <a:pt x="f468" y="f469"/>
                    <a:pt x="f173" y="f119"/>
                    <a:pt x="f15" y="f64"/>
                  </a:cubicBezTo>
                  <a:cubicBezTo>
                    <a:pt x="f16" y="f62"/>
                    <a:pt x="f18" y="f470"/>
                    <a:pt x="f471" y="f472"/>
                  </a:cubicBezTo>
                  <a:cubicBezTo>
                    <a:pt x="f473" y="f474"/>
                    <a:pt x="f165" y="f131"/>
                    <a:pt x="f475" y="f122"/>
                  </a:cubicBezTo>
                  <a:cubicBezTo>
                    <a:pt x="f22" y="f470"/>
                    <a:pt x="f347" y="f120"/>
                    <a:pt x="f476" y="f122"/>
                  </a:cubicBezTo>
                  <a:cubicBezTo>
                    <a:pt x="f153" y="f129"/>
                    <a:pt x="f477" y="f54"/>
                    <a:pt x="f360" y="f47"/>
                  </a:cubicBezTo>
                  <a:cubicBezTo>
                    <a:pt x="f148" y="f46"/>
                    <a:pt x="f148" y="f362"/>
                    <a:pt x="f32" y="f478"/>
                  </a:cubicBezTo>
                  <a:cubicBezTo>
                    <a:pt x="f479" y="f42"/>
                    <a:pt x="f480" y="f480"/>
                    <a:pt x="f481" y="f482"/>
                  </a:cubicBezTo>
                  <a:cubicBezTo>
                    <a:pt x="f44" y="f34"/>
                    <a:pt x="f46" y="f148"/>
                    <a:pt x="f138" y="f34"/>
                  </a:cubicBezTo>
                  <a:cubicBezTo>
                    <a:pt x="f136" y="f483"/>
                    <a:pt x="f366" y="f483"/>
                    <a:pt x="f484" y="f32"/>
                  </a:cubicBezTo>
                  <a:cubicBezTo>
                    <a:pt x="f484" y="f360"/>
                    <a:pt x="f366" y="f360"/>
                    <a:pt x="f485" y="f359"/>
                  </a:cubicBezTo>
                  <a:cubicBezTo>
                    <a:pt x="f138" y="f359"/>
                    <a:pt x="f48" y="f359"/>
                    <a:pt x="f46" y="f30"/>
                  </a:cubicBezTo>
                  <a:cubicBezTo>
                    <a:pt x="f44" y="f357"/>
                    <a:pt x="f140" y="f477"/>
                    <a:pt x="f140" y="f486"/>
                  </a:cubicBezTo>
                  <a:cubicBezTo>
                    <a:pt x="f140" y="f355"/>
                    <a:pt x="f44" y="f487"/>
                    <a:pt x="f46" y="f354"/>
                  </a:cubicBezTo>
                  <a:cubicBezTo>
                    <a:pt x="f50" y="f153"/>
                    <a:pt x="f485" y="f153"/>
                    <a:pt x="f484" y="f488"/>
                  </a:cubicBezTo>
                  <a:cubicBezTo>
                    <a:pt x="f369" y="f489"/>
                    <a:pt x="f490" y="f350"/>
                    <a:pt x="f54" y="f487"/>
                  </a:cubicBezTo>
                  <a:cubicBezTo>
                    <a:pt x="f491" y="f486"/>
                    <a:pt x="f492" y="f486"/>
                    <a:pt x="f124" y="f355"/>
                  </a:cubicBezTo>
                  <a:cubicBezTo>
                    <a:pt x="f125" y="f493"/>
                    <a:pt x="f129" y="f354"/>
                    <a:pt x="f123" y="f153"/>
                  </a:cubicBezTo>
                  <a:cubicBezTo>
                    <a:pt x="f131" y="f488"/>
                    <a:pt x="f58" y="f489"/>
                    <a:pt x="f123" y="f24"/>
                  </a:cubicBezTo>
                  <a:cubicBezTo>
                    <a:pt x="f56" y="f476"/>
                    <a:pt x="f56" y="f347"/>
                    <a:pt x="f58" y="f494"/>
                  </a:cubicBezTo>
                  <a:cubicBezTo>
                    <a:pt x="f495" y="f345"/>
                    <a:pt x="f496" y="f161"/>
                    <a:pt x="f60" y="f163"/>
                  </a:cubicBezTo>
                  <a:cubicBezTo>
                    <a:pt x="f64" y="f20"/>
                    <a:pt x="f68" y="f497"/>
                    <a:pt x="f114" y="f182"/>
                  </a:cubicBezTo>
                  <a:cubicBezTo>
                    <a:pt x="f72" y="f467"/>
                    <a:pt x="f104" y="f180"/>
                    <a:pt x="f104" y="f191"/>
                  </a:cubicBezTo>
                  <a:cubicBezTo>
                    <a:pt x="f104" y="f498"/>
                    <a:pt x="f103" y="f499"/>
                    <a:pt x="f102" y="f340"/>
                  </a:cubicBezTo>
                  <a:cubicBezTo>
                    <a:pt x="f96" y="f197"/>
                    <a:pt x="f98" y="f332"/>
                    <a:pt x="f70" y="f329"/>
                  </a:cubicBezTo>
                  <a:cubicBezTo>
                    <a:pt x="f116" y="f500"/>
                    <a:pt x="f70" y="f329"/>
                    <a:pt x="f116" y="f500"/>
                  </a:cubicBezTo>
                  <a:cubicBezTo>
                    <a:pt x="f378" y="f455"/>
                    <a:pt x="f62" y="f501"/>
                    <a:pt x="f62" y="f502"/>
                  </a:cubicBezTo>
                  <a:cubicBezTo>
                    <a:pt x="f64" y="f210"/>
                    <a:pt x="f68" y="f210"/>
                    <a:pt x="f114" y="f452"/>
                  </a:cubicBezTo>
                  <a:cubicBezTo>
                    <a:pt x="f76" y="f503"/>
                    <a:pt x="f102" y="f210"/>
                    <a:pt x="f380" y="f504"/>
                  </a:cubicBezTo>
                  <a:cubicBezTo>
                    <a:pt x="f100" y="f502"/>
                    <a:pt x="f100" y="f505"/>
                    <a:pt x="f80" y="f501"/>
                  </a:cubicBezTo>
                  <a:cubicBezTo>
                    <a:pt x="f96" y="f502"/>
                    <a:pt x="f382" y="f453"/>
                    <a:pt x="f381" y="f451"/>
                  </a:cubicBezTo>
                  <a:cubicBezTo>
                    <a:pt x="f381" y="f325"/>
                    <a:pt x="f96" y="f506"/>
                    <a:pt x="f100" y="f506"/>
                  </a:cubicBezTo>
                  <a:cubicBezTo>
                    <a:pt x="f114" y="f507"/>
                    <a:pt x="f64" y="f507"/>
                    <a:pt x="f508" y="f506"/>
                  </a:cubicBezTo>
                  <a:cubicBezTo>
                    <a:pt x="f375" y="f506"/>
                    <a:pt x="f123" y="f325"/>
                    <a:pt x="f375" y="f451"/>
                  </a:cubicBezTo>
                  <a:cubicBezTo>
                    <a:pt x="f375" y="f452"/>
                    <a:pt x="f131" y="f210"/>
                    <a:pt x="f474" y="f509"/>
                  </a:cubicBezTo>
                  <a:cubicBezTo>
                    <a:pt x="f496" y="f454"/>
                    <a:pt x="f508" y="f455"/>
                    <a:pt x="f123" y="f329"/>
                  </a:cubicBezTo>
                  <a:cubicBezTo>
                    <a:pt x="f510" y="f511"/>
                    <a:pt x="f370" y="f331"/>
                    <a:pt x="f491" y="f458"/>
                  </a:cubicBezTo>
                  <a:cubicBezTo>
                    <a:pt x="f512" y="f462"/>
                    <a:pt x="f490" y="f334"/>
                    <a:pt x="f367" y="f463"/>
                  </a:cubicBezTo>
                  <a:cubicBezTo>
                    <a:pt x="f485" y="f197"/>
                    <a:pt x="f50" y="f513"/>
                    <a:pt x="f485" y="f200"/>
                  </a:cubicBezTo>
                  <a:cubicBezTo>
                    <a:pt x="f514" y="f206"/>
                    <a:pt x="f52" y="f210"/>
                    <a:pt x="f492" y="f211"/>
                  </a:cubicBezTo>
                  <a:cubicBezTo>
                    <a:pt x="f510" y="f450"/>
                    <a:pt x="f56" y="f507"/>
                    <a:pt x="f56" y="f213"/>
                  </a:cubicBezTo>
                  <a:cubicBezTo>
                    <a:pt x="f515" y="f516"/>
                    <a:pt x="f510" y="f517"/>
                    <a:pt x="f131" y="f518"/>
                  </a:cubicBezTo>
                  <a:cubicBezTo>
                    <a:pt x="f508" y="f518"/>
                    <a:pt x="f496" y="f517"/>
                    <a:pt x="f122" y="f215"/>
                  </a:cubicBezTo>
                  <a:cubicBezTo>
                    <a:pt x="f377" y="f519"/>
                    <a:pt x="f116" y="f320"/>
                    <a:pt x="f78" y="f215"/>
                  </a:cubicBezTo>
                  <a:cubicBezTo>
                    <a:pt x="f381" y="f520"/>
                    <a:pt x="f92" y="f518"/>
                    <a:pt x="f448" y="f521"/>
                  </a:cubicBezTo>
                  <a:cubicBezTo>
                    <a:pt x="f522" y="f523"/>
                    <a:pt x="f524" y="f439"/>
                    <a:pt x="f525" y="f526"/>
                  </a:cubicBezTo>
                  <a:cubicBezTo>
                    <a:pt x="f392" y="f527"/>
                    <a:pt x="f418" y="f317"/>
                    <a:pt x="f437" y="f528"/>
                  </a:cubicBezTo>
                  <a:cubicBezTo>
                    <a:pt x="f430" y="f523"/>
                    <a:pt x="f416" y="f319"/>
                    <a:pt x="f427" y="f528"/>
                  </a:cubicBezTo>
                  <a:cubicBezTo>
                    <a:pt x="f529" y="f216"/>
                    <a:pt x="f412" y="f438"/>
                    <a:pt x="f401" y="f530"/>
                  </a:cubicBezTo>
                  <a:cubicBezTo>
                    <a:pt x="f531" y="f426"/>
                    <a:pt x="f406" y="f425"/>
                    <a:pt x="f532" y="f533"/>
                  </a:cubicBezTo>
                  <a:cubicBezTo>
                    <a:pt x="f532" y="f303"/>
                    <a:pt x="f404" y="f534"/>
                    <a:pt x="f531" y="f421"/>
                  </a:cubicBezTo>
                  <a:cubicBezTo>
                    <a:pt x="f405" y="f535"/>
                    <a:pt x="f532" y="f295"/>
                    <a:pt x="f406" y="f421"/>
                  </a:cubicBezTo>
                  <a:cubicBezTo>
                    <a:pt x="f536" y="f224"/>
                    <a:pt x="f537" y="f538"/>
                    <a:pt x="f539" y="f540"/>
                  </a:cubicBezTo>
                  <a:cubicBezTo>
                    <a:pt x="f541" y="f540"/>
                    <a:pt x="f542" y="f222"/>
                    <a:pt x="f543" y="f544"/>
                  </a:cubicBezTo>
                  <a:cubicBezTo>
                    <a:pt x="f543" y="f544"/>
                    <a:pt x="f543" y="f544"/>
                    <a:pt x="f543" y="f544"/>
                  </a:cubicBezTo>
                  <a:cubicBezTo>
                    <a:pt x="f6" y="f545"/>
                    <a:pt x="f542" y="f546"/>
                    <a:pt x="f547" y="f548"/>
                  </a:cubicBezTo>
                  <a:cubicBezTo>
                    <a:pt x="f549" y="f305"/>
                    <a:pt x="f550" y="f551"/>
                    <a:pt x="f549" y="f307"/>
                  </a:cubicBezTo>
                  <a:cubicBezTo>
                    <a:pt x="f547" y="f309"/>
                    <a:pt x="f552" y="f217"/>
                    <a:pt x="f552" y="f553"/>
                  </a:cubicBezTo>
                  <a:cubicBezTo>
                    <a:pt x="f554" y="f530"/>
                    <a:pt x="f537" y="f436"/>
                    <a:pt x="f555" y="f436"/>
                  </a:cubicBezTo>
                  <a:cubicBezTo>
                    <a:pt x="f556" y="f557"/>
                    <a:pt x="f531" y="f558"/>
                    <a:pt x="f556" y="f439"/>
                  </a:cubicBezTo>
                  <a:cubicBezTo>
                    <a:pt x="f556" y="f319"/>
                    <a:pt x="f556" y="f319"/>
                    <a:pt x="f556" y="f559"/>
                  </a:cubicBezTo>
                  <a:cubicBezTo>
                    <a:pt x="f406" y="f560"/>
                    <a:pt x="f532" y="f215"/>
                    <a:pt x="f412" y="f561"/>
                  </a:cubicBezTo>
                  <a:cubicBezTo>
                    <a:pt x="f414" y="f561"/>
                    <a:pt x="f562" y="f517"/>
                    <a:pt x="f437" y="f516"/>
                  </a:cubicBezTo>
                  <a:cubicBezTo>
                    <a:pt x="f418" y="f214"/>
                    <a:pt x="f398" y="f563"/>
                    <a:pt x="f564" y="f213"/>
                  </a:cubicBezTo>
                  <a:cubicBezTo>
                    <a:pt x="f564" y="f507"/>
                    <a:pt x="f392" y="f325"/>
                    <a:pt x="f392" y="f565"/>
                  </a:cubicBezTo>
                  <a:cubicBezTo>
                    <a:pt x="f392" y="f210"/>
                    <a:pt x="f397" y="f502"/>
                    <a:pt x="f525" y="f566"/>
                  </a:cubicBezTo>
                  <a:cubicBezTo>
                    <a:pt x="f524" y="f455"/>
                    <a:pt x="f391" y="f329"/>
                    <a:pt x="f391" y="f200"/>
                  </a:cubicBezTo>
                  <a:cubicBezTo>
                    <a:pt x="f524" y="f332"/>
                    <a:pt x="f524" y="f513"/>
                    <a:pt x="f391" y="f458"/>
                  </a:cubicBezTo>
                  <a:cubicBezTo>
                    <a:pt x="f391" y="f333"/>
                    <a:pt x="f391" y="f197"/>
                    <a:pt x="f391" y="f463"/>
                  </a:cubicBezTo>
                  <a:cubicBezTo>
                    <a:pt x="f567" y="f499"/>
                    <a:pt x="f90" y="f176"/>
                    <a:pt x="f94" y="f18"/>
                  </a:cubicBezTo>
                  <a:cubicBezTo>
                    <a:pt x="f94" y="f18"/>
                    <a:pt x="f94" y="f18"/>
                    <a:pt x="f94" y="f18"/>
                  </a:cubicBezTo>
                  <a:cubicBezTo>
                    <a:pt x="f82" y="f168"/>
                    <a:pt x="f82" y="f344"/>
                    <a:pt x="f95" y="f568"/>
                  </a:cubicBezTo>
                  <a:cubicBezTo>
                    <a:pt x="f381" y="f475"/>
                    <a:pt x="f569" y="f570"/>
                    <a:pt x="f380" y="f571"/>
                  </a:cubicBezTo>
                  <a:cubicBezTo>
                    <a:pt x="f72" y="f488"/>
                    <a:pt x="f378" y="f26"/>
                    <a:pt x="f62" y="f483"/>
                  </a:cubicBezTo>
                  <a:cubicBezTo>
                    <a:pt x="f62" y="f483"/>
                    <a:pt x="f62" y="f483"/>
                    <a:pt x="f62" y="f483"/>
                  </a:cubicBezTo>
                  <a:cubicBezTo>
                    <a:pt x="f60" y="f572"/>
                    <a:pt x="f131" y="f44"/>
                    <a:pt x="f123" y="f485"/>
                  </a:cubicBezTo>
                  <a:cubicBezTo>
                    <a:pt x="f127" y="f367"/>
                    <a:pt x="f124" y="f573"/>
                    <a:pt x="f370" y="f133"/>
                  </a:cubicBezTo>
                  <a:cubicBezTo>
                    <a:pt x="f490" y="f512"/>
                    <a:pt x="f369" y="f510"/>
                    <a:pt x="f52" y="f123"/>
                  </a:cubicBezTo>
                  <a:cubicBezTo>
                    <a:pt x="f47" y="f122"/>
                    <a:pt x="f40" y="f377"/>
                    <a:pt x="f482" y="f114"/>
                  </a:cubicBezTo>
                  <a:cubicBezTo>
                    <a:pt x="f359" y="f76"/>
                    <a:pt x="f26" y="f80"/>
                    <a:pt x="f487" y="f461"/>
                  </a:cubicBezTo>
                  <a:cubicBezTo>
                    <a:pt x="f354" y="f95"/>
                    <a:pt x="f153" y="f82"/>
                    <a:pt x="f153" y="f385"/>
                  </a:cubicBezTo>
                  <a:cubicBezTo>
                    <a:pt x="f574" y="f93"/>
                    <a:pt x="f348" y="f88"/>
                    <a:pt x="f575" y="f386"/>
                  </a:cubicBezTo>
                  <a:cubicBezTo>
                    <a:pt x="f22" y="f447"/>
                    <a:pt x="f576" y="f391"/>
                    <a:pt x="f577" y="f395"/>
                  </a:cubicBezTo>
                  <a:cubicBezTo>
                    <a:pt x="f167" y="f525"/>
                    <a:pt x="f168" y="f397"/>
                    <a:pt x="f18" y="f578"/>
                  </a:cubicBezTo>
                  <a:cubicBezTo>
                    <a:pt x="f16" y="f578"/>
                    <a:pt x="f15" y="f437"/>
                    <a:pt x="f497" y="f437"/>
                  </a:cubicBezTo>
                  <a:cubicBezTo>
                    <a:pt x="f176" y="f399"/>
                    <a:pt x="f9" y="f399"/>
                    <a:pt x="f196" y="f414"/>
                  </a:cubicBezTo>
                  <a:cubicBezTo>
                    <a:pt x="f463" y="f529"/>
                    <a:pt x="f458" y="f579"/>
                    <a:pt x="f330" y="f580"/>
                  </a:cubicBezTo>
                  <a:cubicBezTo>
                    <a:pt x="f210" y="f581"/>
                    <a:pt x="f582" y="f583"/>
                    <a:pt x="f559" y="f552"/>
                  </a:cubicBezTo>
                  <a:cubicBezTo>
                    <a:pt x="f558" y="f584"/>
                    <a:pt x="f314" y="f539"/>
                    <a:pt x="f585" y="f586"/>
                  </a:cubicBezTo>
                  <a:cubicBezTo>
                    <a:pt x="f221" y="f543"/>
                    <a:pt x="f413" y="f6"/>
                    <a:pt x="f240" y="f542"/>
                  </a:cubicBezTo>
                  <a:cubicBezTo>
                    <a:pt x="f231" y="f541"/>
                    <a:pt x="f238" y="f541"/>
                    <a:pt x="f402" y="f541"/>
                  </a:cubicBezTo>
                  <a:cubicBezTo>
                    <a:pt x="f109" y="f547"/>
                    <a:pt x="f101" y="f554"/>
                    <a:pt x="f274" y="f554"/>
                  </a:cubicBezTo>
                  <a:cubicBezTo>
                    <a:pt x="f128" y="f554"/>
                    <a:pt x="f587" y="f584"/>
                    <a:pt x="f243" y="f554"/>
                  </a:cubicBezTo>
                  <a:cubicBezTo>
                    <a:pt x="f271" y="f550"/>
                    <a:pt x="f245" y="f549"/>
                    <a:pt x="f588" y="f550"/>
                  </a:cubicBezTo>
                  <a:cubicBezTo>
                    <a:pt x="f253" y="f589"/>
                    <a:pt x="f263" y="f581"/>
                    <a:pt x="f77" y="f581"/>
                  </a:cubicBezTo>
                  <a:cubicBezTo>
                    <a:pt x="f73" y="f532"/>
                    <a:pt x="f384" y="f404"/>
                    <a:pt x="f154" y="f579"/>
                  </a:cubicBezTo>
                  <a:cubicBezTo>
                    <a:pt x="f162" y="f442"/>
                    <a:pt x="f590" y="f414"/>
                    <a:pt x="f189" y="f591"/>
                  </a:cubicBezTo>
                  <a:cubicBezTo>
                    <a:pt x="f190" y="f562"/>
                    <a:pt x="f207" y="f444"/>
                    <a:pt x="f199" y="f423"/>
                  </a:cubicBezTo>
                  <a:cubicBezTo>
                    <a:pt x="f37" y="f418"/>
                    <a:pt x="f201" y="f398"/>
                    <a:pt x="f31" y="f398"/>
                  </a:cubicBezTo>
                  <a:cubicBezTo>
                    <a:pt x="f27" y="f397"/>
                    <a:pt x="f376" y="f525"/>
                    <a:pt x="f374" y="f395"/>
                  </a:cubicBezTo>
                  <a:cubicBezTo>
                    <a:pt x="f592" y="f522"/>
                    <a:pt x="f23" y="f448"/>
                    <a:pt x="f21" y="f88"/>
                  </a:cubicBezTo>
                  <a:cubicBezTo>
                    <a:pt x="f21" y="f84"/>
                    <a:pt x="f19" y="f92"/>
                    <a:pt x="f17" y="f92"/>
                  </a:cubicBezTo>
                  <a:cubicBezTo>
                    <a:pt x="f593" y="f78"/>
                    <a:pt x="f594" y="f62"/>
                    <a:pt x="f595" y="f56"/>
                  </a:cubicBezTo>
                  <a:cubicBezTo>
                    <a:pt x="f292" y="f133"/>
                    <a:pt x="f298" y="f138"/>
                    <a:pt x="f596" y="f140"/>
                  </a:cubicBezTo>
                  <a:cubicBezTo>
                    <a:pt x="f302" y="f597"/>
                    <a:pt x="f598" y="f479"/>
                    <a:pt x="f599" y="f483"/>
                  </a:cubicBezTo>
                  <a:cubicBezTo>
                    <a:pt x="f316" y="f477"/>
                    <a:pt x="f600" y="f493"/>
                    <a:pt x="f601" y="f24"/>
                  </a:cubicBezTo>
                  <a:cubicBezTo>
                    <a:pt x="f602" y="f159"/>
                    <a:pt x="f603" y="f161"/>
                    <a:pt x="f604" y="f344"/>
                  </a:cubicBezTo>
                  <a:cubicBezTo>
                    <a:pt x="f605" y="f16"/>
                    <a:pt x="f606" y="f174"/>
                    <a:pt x="f607" y="f180"/>
                  </a:cubicBezTo>
                  <a:cubicBezTo>
                    <a:pt x="f608" y="f464"/>
                    <a:pt x="f609" y="f338"/>
                    <a:pt x="f610" y="f338"/>
                  </a:cubicBezTo>
                  <a:cubicBezTo>
                    <a:pt x="f611" y="f338"/>
                    <a:pt x="f612" y="f334"/>
                    <a:pt x="f613" y="f200"/>
                  </a:cubicBezTo>
                  <a:cubicBezTo>
                    <a:pt x="f614" y="f204"/>
                    <a:pt x="f615" y="f505"/>
                    <a:pt x="f616" y="f617"/>
                  </a:cubicBezTo>
                  <a:cubicBezTo>
                    <a:pt x="f7" y="f208"/>
                    <a:pt x="f618" y="f453"/>
                    <a:pt x="f7" y="f452"/>
                  </a:cubicBezTo>
                  <a:cubicBezTo>
                    <a:pt x="f619" y="f507"/>
                    <a:pt x="f619" y="f520"/>
                    <a:pt x="f619" y="f320"/>
                  </a:cubicBezTo>
                  <a:cubicBezTo>
                    <a:pt x="f619" y="f439"/>
                    <a:pt x="f620" y="f558"/>
                    <a:pt x="f621" y="f622"/>
                  </a:cubicBezTo>
                  <a:cubicBezTo>
                    <a:pt x="f623" y="f553"/>
                    <a:pt x="f614" y="f432"/>
                    <a:pt x="f624" y="f314"/>
                  </a:cubicBezTo>
                  <a:cubicBezTo>
                    <a:pt x="f625" y="f553"/>
                    <a:pt x="f624" y="f622"/>
                    <a:pt x="f612" y="f530"/>
                  </a:cubicBezTo>
                  <a:cubicBezTo>
                    <a:pt x="f626" y="f627"/>
                    <a:pt x="f623" y="f628"/>
                    <a:pt x="f623" y="f323"/>
                  </a:cubicBezTo>
                  <a:cubicBezTo>
                    <a:pt x="f623" y="f629"/>
                    <a:pt x="f624" y="f209"/>
                    <a:pt x="f630" y="f455"/>
                  </a:cubicBezTo>
                  <a:cubicBezTo>
                    <a:pt x="f631" y="f200"/>
                    <a:pt x="f632" y="f513"/>
                    <a:pt x="f633" y="f634"/>
                  </a:cubicBezTo>
                  <a:cubicBezTo>
                    <a:pt x="f635" y="f333"/>
                    <a:pt x="f636" y="f333"/>
                    <a:pt x="f637" y="f634"/>
                  </a:cubicBezTo>
                  <a:cubicBezTo>
                    <a:pt x="f609" y="f198"/>
                    <a:pt x="f638" y="f332"/>
                    <a:pt x="f637" y="f200"/>
                  </a:cubicBezTo>
                  <a:cubicBezTo>
                    <a:pt x="f635" y="f505"/>
                    <a:pt x="f635" y="f451"/>
                    <a:pt x="f633" y="f443"/>
                  </a:cubicBezTo>
                  <a:cubicBezTo>
                    <a:pt x="f639" y="f560"/>
                    <a:pt x="f640" y="f558"/>
                    <a:pt x="f640" y="f428"/>
                  </a:cubicBezTo>
                  <a:cubicBezTo>
                    <a:pt x="f640" y="f585"/>
                    <a:pt x="f641" y="f642"/>
                    <a:pt x="f643" y="f642"/>
                  </a:cubicBezTo>
                  <a:cubicBezTo>
                    <a:pt x="f644" y="f642"/>
                    <a:pt x="f645" y="f585"/>
                    <a:pt x="f646" y="f642"/>
                  </a:cubicBezTo>
                  <a:cubicBezTo>
                    <a:pt x="f647" y="f648"/>
                    <a:pt x="f645" y="f548"/>
                    <a:pt x="f610" y="f545"/>
                  </a:cubicBezTo>
                  <a:cubicBezTo>
                    <a:pt x="f639" y="f545"/>
                    <a:pt x="f633" y="f221"/>
                    <a:pt x="f649" y="f650"/>
                  </a:cubicBezTo>
                  <a:cubicBezTo>
                    <a:pt x="f649" y="f299"/>
                    <a:pt x="f651" y="f295"/>
                    <a:pt x="f651" y="f652"/>
                  </a:cubicBezTo>
                  <a:cubicBezTo>
                    <a:pt x="f653" y="f409"/>
                    <a:pt x="f636" y="f654"/>
                    <a:pt x="f638" y="f240"/>
                  </a:cubicBezTo>
                  <a:cubicBezTo>
                    <a:pt x="f655" y="f402"/>
                    <a:pt x="f656" y="f118"/>
                    <a:pt x="f657" y="f106"/>
                  </a:cubicBezTo>
                  <a:cubicBezTo>
                    <a:pt x="f606" y="f97"/>
                    <a:pt x="f658" y="f659"/>
                    <a:pt x="f604" y="f243"/>
                  </a:cubicBezTo>
                  <a:cubicBezTo>
                    <a:pt x="f604" y="f660"/>
                    <a:pt x="f661" y="f272"/>
                    <a:pt x="f661" y="f390"/>
                  </a:cubicBezTo>
                  <a:cubicBezTo>
                    <a:pt x="f662" y="f663"/>
                    <a:pt x="f664" y="f665"/>
                    <a:pt x="f666" y="f134"/>
                  </a:cubicBezTo>
                  <a:cubicBezTo>
                    <a:pt x="f666" y="f588"/>
                    <a:pt x="f667" y="f135"/>
                    <a:pt x="f667" y="f668"/>
                  </a:cubicBezTo>
                  <a:cubicBezTo>
                    <a:pt x="f324" y="f252"/>
                    <a:pt x="f327" y="f669"/>
                    <a:pt x="f598" y="f261"/>
                  </a:cubicBezTo>
                  <a:cubicBezTo>
                    <a:pt x="f670" y="f71"/>
                    <a:pt x="f337" y="f147"/>
                    <a:pt x="f596" y="f69"/>
                  </a:cubicBezTo>
                  <a:cubicBezTo>
                    <a:pt x="f341" y="f149"/>
                    <a:pt x="f671" y="f156"/>
                    <a:pt x="f287" y="f170"/>
                  </a:cubicBezTo>
                  <a:cubicBezTo>
                    <a:pt x="f346" y="f162"/>
                    <a:pt x="f672" y="f164"/>
                    <a:pt x="f673" y="f172"/>
                  </a:cubicBezTo>
                  <a:cubicBezTo>
                    <a:pt x="f284" y="f175"/>
                    <a:pt x="f281" y="f590"/>
                    <a:pt x="f674" y="f184"/>
                  </a:cubicBezTo>
                  <a:cubicBezTo>
                    <a:pt x="f594" y="f181"/>
                    <a:pt x="f675" y="f55"/>
                    <a:pt x="f676" y="f187"/>
                  </a:cubicBezTo>
                  <a:cubicBezTo>
                    <a:pt x="f361" y="f190"/>
                    <a:pt x="f268" y="f236"/>
                    <a:pt x="f371" y="f203"/>
                  </a:cubicBezTo>
                  <a:cubicBezTo>
                    <a:pt x="f21" y="f203"/>
                    <a:pt x="f677" y="f201"/>
                    <a:pt x="f372" y="f35"/>
                  </a:cubicBezTo>
                  <a:cubicBezTo>
                    <a:pt x="f678" y="f219"/>
                    <a:pt x="f265" y="f27"/>
                    <a:pt x="f679" y="f680"/>
                  </a:cubicBezTo>
                  <a:cubicBezTo>
                    <a:pt x="f679" y="f680"/>
                    <a:pt x="f679" y="f680"/>
                    <a:pt x="f679" y="f680"/>
                  </a:cubicBezTo>
                  <a:cubicBezTo>
                    <a:pt x="f35" y="f681"/>
                    <a:pt x="f41" y="f265"/>
                    <a:pt x="f379" y="f682"/>
                  </a:cubicBezTo>
                  <a:cubicBezTo>
                    <a:pt x="f188" y="f23"/>
                    <a:pt x="f183" y="f683"/>
                    <a:pt x="f590" y="f372"/>
                  </a:cubicBezTo>
                  <a:cubicBezTo>
                    <a:pt x="f59" y="f21"/>
                    <a:pt x="f170" y="f21"/>
                    <a:pt x="f383" y="f266"/>
                  </a:cubicBezTo>
                  <a:cubicBezTo>
                    <a:pt x="f67" y="f12"/>
                    <a:pt x="f684" y="f10"/>
                    <a:pt x="f685" y="f686"/>
                  </a:cubicBezTo>
                  <a:cubicBezTo>
                    <a:pt x="f668" y="f687"/>
                    <a:pt x="f132" y="f688"/>
                    <a:pt x="f689" y="f690"/>
                  </a:cubicBezTo>
                  <a:cubicBezTo>
                    <a:pt x="f691" y="f364"/>
                    <a:pt x="f108" y="f364"/>
                    <a:pt x="f234" y="f269"/>
                  </a:cubicBezTo>
                  <a:cubicBezTo>
                    <a:pt x="f402" y="f269"/>
                    <a:pt x="f237" y="f269"/>
                    <a:pt x="f233" y="f269"/>
                  </a:cubicBezTo>
                  <a:cubicBezTo>
                    <a:pt x="f692" y="f593"/>
                    <a:pt x="f693" y="f363"/>
                    <a:pt x="f548" y="f363"/>
                  </a:cubicBezTo>
                  <a:cubicBezTo>
                    <a:pt x="f694" y="f270"/>
                    <a:pt x="f314" y="f8"/>
                    <a:pt x="f216" y="f363"/>
                  </a:cubicBezTo>
                  <a:cubicBezTo>
                    <a:pt x="f695" y="f696"/>
                    <a:pt x="f518" y="f696"/>
                    <a:pt x="f213" y="f269"/>
                  </a:cubicBezTo>
                  <a:cubicBezTo>
                    <a:pt x="f449" y="f696"/>
                    <a:pt x="f503" y="f696"/>
                    <a:pt x="f504" y="f697"/>
                  </a:cubicBezTo>
                  <a:cubicBezTo>
                    <a:pt x="f454" y="f365"/>
                    <a:pt x="f455" y="f365"/>
                    <a:pt x="f202" y="f365"/>
                  </a:cubicBezTo>
                  <a:cubicBezTo>
                    <a:pt x="f332" y="f698"/>
                    <a:pt x="f634" y="f698"/>
                    <a:pt x="f334" y="f687"/>
                  </a:cubicBezTo>
                  <a:cubicBezTo>
                    <a:pt x="f196" y="f699"/>
                    <a:pt x="f464" y="f686"/>
                    <a:pt x="f9" y="f10"/>
                  </a:cubicBezTo>
                  <a:close/>
                </a:path>
              </a:pathLst>
            </a:custGeom>
            <a:solidFill>
              <a:srgbClr val="F9DA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70C3F821-7D57-B313-D197-5E024DF30D10}"/>
                </a:ext>
              </a:extLst>
            </p:cNvPr>
            <p:cNvSpPr/>
            <p:nvPr/>
          </p:nvSpPr>
          <p:spPr>
            <a:xfrm>
              <a:off x="16059149" y="4927601"/>
              <a:ext cx="334963" cy="7318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195"/>
                <a:gd name="f8" fmla="val 42"/>
                <a:gd name="f9" fmla="val 194"/>
                <a:gd name="f10" fmla="val 45"/>
                <a:gd name="f11" fmla="val 190"/>
                <a:gd name="f12" fmla="val 49"/>
                <a:gd name="f13" fmla="val 186"/>
                <a:gd name="f14" fmla="val 48"/>
                <a:gd name="f15" fmla="val 181"/>
                <a:gd name="f16" fmla="val 47"/>
                <a:gd name="f17" fmla="val 177"/>
                <a:gd name="f18" fmla="val 52"/>
                <a:gd name="f19" fmla="val 53"/>
                <a:gd name="f20" fmla="val 174"/>
                <a:gd name="f21" fmla="val 56"/>
                <a:gd name="f22" fmla="val 170"/>
                <a:gd name="f23" fmla="val 59"/>
                <a:gd name="f24" fmla="val 167"/>
                <a:gd name="f25" fmla="val 62"/>
                <a:gd name="f26" fmla="val 163"/>
                <a:gd name="f27" fmla="val 68"/>
                <a:gd name="f28" fmla="val 157"/>
                <a:gd name="f29" fmla="val 71"/>
                <a:gd name="f30" fmla="val 149"/>
                <a:gd name="f31" fmla="val 140"/>
                <a:gd name="f32" fmla="val 132"/>
                <a:gd name="f33" fmla="val 124"/>
                <a:gd name="f34" fmla="val 72"/>
                <a:gd name="f35" fmla="val 116"/>
                <a:gd name="f36" fmla="val 113"/>
                <a:gd name="f37" fmla="val 75"/>
                <a:gd name="f38" fmla="val 110"/>
                <a:gd name="f39" fmla="val 76"/>
                <a:gd name="f40" fmla="val 106"/>
                <a:gd name="f41" fmla="val 77"/>
                <a:gd name="f42" fmla="val 103"/>
                <a:gd name="f43" fmla="val 78"/>
                <a:gd name="f44" fmla="val 99"/>
                <a:gd name="f45" fmla="val 61"/>
                <a:gd name="f46" fmla="val 87"/>
                <a:gd name="f47" fmla="val 83"/>
                <a:gd name="f48" fmla="val 63"/>
                <a:gd name="f49" fmla="val 60"/>
                <a:gd name="f50" fmla="val 69"/>
                <a:gd name="f51" fmla="val 67"/>
                <a:gd name="f52" fmla="val 41"/>
                <a:gd name="f53" fmla="val 28"/>
                <a:gd name="f54" fmla="val 26"/>
                <a:gd name="f55" fmla="val 65"/>
                <a:gd name="f56" fmla="val 21"/>
                <a:gd name="f57" fmla="val 17"/>
                <a:gd name="f58" fmla="val 14"/>
                <a:gd name="f59" fmla="val 29"/>
                <a:gd name="f60" fmla="val 7"/>
                <a:gd name="f61" fmla="val 19"/>
                <a:gd name="f62" fmla="val 3"/>
                <a:gd name="f63" fmla="val 1"/>
                <a:gd name="f64" fmla="val 8"/>
                <a:gd name="f65" fmla="val 13"/>
                <a:gd name="f66" fmla="val 25"/>
                <a:gd name="f67" fmla="val 18"/>
                <a:gd name="f68" fmla="val 34"/>
                <a:gd name="f69" fmla="val 22"/>
                <a:gd name="f70" fmla="val 44"/>
                <a:gd name="f71" fmla="val 54"/>
                <a:gd name="f72" fmla="val 58"/>
                <a:gd name="f73" fmla="val 33"/>
                <a:gd name="f74" fmla="val 82"/>
                <a:gd name="f75" fmla="val 101"/>
                <a:gd name="f76" fmla="val 121"/>
                <a:gd name="f77" fmla="val 88"/>
                <a:gd name="f78" fmla="val 141"/>
                <a:gd name="f79" fmla="val 156"/>
                <a:gd name="f80" fmla="val 73"/>
                <a:gd name="f81" fmla="val 182"/>
                <a:gd name="f82" fmla="val 191"/>
                <a:gd name="f83" fmla="+- 0 0 -90"/>
                <a:gd name="f84" fmla="*/ f3 1 89"/>
                <a:gd name="f85" fmla="*/ f4 1 195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89"/>
                <a:gd name="f94" fmla="*/ f90 1 195"/>
                <a:gd name="f95" fmla="*/ 42 f91 1"/>
                <a:gd name="f96" fmla="*/ 194 f90 1"/>
                <a:gd name="f97" fmla="*/ 48 f91 1"/>
                <a:gd name="f98" fmla="*/ 181 f90 1"/>
                <a:gd name="f99" fmla="*/ 53 f91 1"/>
                <a:gd name="f100" fmla="*/ 174 f90 1"/>
                <a:gd name="f101" fmla="*/ 62 f91 1"/>
                <a:gd name="f102" fmla="*/ 163 f90 1"/>
                <a:gd name="f103" fmla="*/ 71 f91 1"/>
                <a:gd name="f104" fmla="*/ 140 f90 1"/>
                <a:gd name="f105" fmla="*/ 72 f91 1"/>
                <a:gd name="f106" fmla="*/ 116 f90 1"/>
                <a:gd name="f107" fmla="*/ 76 f91 1"/>
                <a:gd name="f108" fmla="*/ 106 f90 1"/>
                <a:gd name="f109" fmla="*/ 99 f90 1"/>
                <a:gd name="f110" fmla="*/ 83 f90 1"/>
                <a:gd name="f111" fmla="*/ 56 f91 1"/>
                <a:gd name="f112" fmla="*/ 72 f90 1"/>
                <a:gd name="f113" fmla="*/ 41 f91 1"/>
                <a:gd name="f114" fmla="*/ 67 f90 1"/>
                <a:gd name="f115" fmla="*/ 21 f91 1"/>
                <a:gd name="f116" fmla="*/ 52 f90 1"/>
                <a:gd name="f117" fmla="*/ 7 f91 1"/>
                <a:gd name="f118" fmla="*/ 19 f90 1"/>
                <a:gd name="f119" fmla="*/ 0 f91 1"/>
                <a:gd name="f120" fmla="*/ 0 f90 1"/>
                <a:gd name="f121" fmla="*/ 13 f91 1"/>
                <a:gd name="f122" fmla="*/ 25 f90 1"/>
                <a:gd name="f123" fmla="*/ 25 f91 1"/>
                <a:gd name="f124" fmla="*/ 54 f90 1"/>
                <a:gd name="f125" fmla="*/ 33 f91 1"/>
                <a:gd name="f126" fmla="*/ 58 f90 1"/>
                <a:gd name="f127" fmla="*/ 77 f91 1"/>
                <a:gd name="f128" fmla="*/ 82 f90 1"/>
                <a:gd name="f129" fmla="*/ 88 f91 1"/>
                <a:gd name="f130" fmla="*/ 141 f90 1"/>
                <a:gd name="f131" fmla="*/ 73 f91 1"/>
                <a:gd name="f132" fmla="*/ 182 f90 1"/>
                <a:gd name="f133" fmla="+- f92 0 f1"/>
                <a:gd name="f134" fmla="*/ f95 1 89"/>
                <a:gd name="f135" fmla="*/ f96 1 195"/>
                <a:gd name="f136" fmla="*/ f97 1 89"/>
                <a:gd name="f137" fmla="*/ f98 1 195"/>
                <a:gd name="f138" fmla="*/ f99 1 89"/>
                <a:gd name="f139" fmla="*/ f100 1 195"/>
                <a:gd name="f140" fmla="*/ f101 1 89"/>
                <a:gd name="f141" fmla="*/ f102 1 195"/>
                <a:gd name="f142" fmla="*/ f103 1 89"/>
                <a:gd name="f143" fmla="*/ f104 1 195"/>
                <a:gd name="f144" fmla="*/ f105 1 89"/>
                <a:gd name="f145" fmla="*/ f106 1 195"/>
                <a:gd name="f146" fmla="*/ f107 1 89"/>
                <a:gd name="f147" fmla="*/ f108 1 195"/>
                <a:gd name="f148" fmla="*/ f109 1 195"/>
                <a:gd name="f149" fmla="*/ f110 1 195"/>
                <a:gd name="f150" fmla="*/ f111 1 89"/>
                <a:gd name="f151" fmla="*/ f112 1 195"/>
                <a:gd name="f152" fmla="*/ f113 1 89"/>
                <a:gd name="f153" fmla="*/ f114 1 195"/>
                <a:gd name="f154" fmla="*/ f115 1 89"/>
                <a:gd name="f155" fmla="*/ f116 1 195"/>
                <a:gd name="f156" fmla="*/ f117 1 89"/>
                <a:gd name="f157" fmla="*/ f118 1 195"/>
                <a:gd name="f158" fmla="*/ f119 1 89"/>
                <a:gd name="f159" fmla="*/ f120 1 195"/>
                <a:gd name="f160" fmla="*/ f121 1 89"/>
                <a:gd name="f161" fmla="*/ f122 1 195"/>
                <a:gd name="f162" fmla="*/ f123 1 89"/>
                <a:gd name="f163" fmla="*/ f124 1 195"/>
                <a:gd name="f164" fmla="*/ f125 1 89"/>
                <a:gd name="f165" fmla="*/ f126 1 195"/>
                <a:gd name="f166" fmla="*/ f127 1 89"/>
                <a:gd name="f167" fmla="*/ f128 1 195"/>
                <a:gd name="f168" fmla="*/ f129 1 89"/>
                <a:gd name="f169" fmla="*/ f130 1 195"/>
                <a:gd name="f170" fmla="*/ f131 1 89"/>
                <a:gd name="f171" fmla="*/ f132 1 195"/>
                <a:gd name="f172" fmla="*/ 0 1 f93"/>
                <a:gd name="f173" fmla="*/ f87 1 f93"/>
                <a:gd name="f174" fmla="*/ 0 1 f94"/>
                <a:gd name="f175" fmla="*/ f88 1 f94"/>
                <a:gd name="f176" fmla="*/ f134 1 f93"/>
                <a:gd name="f177" fmla="*/ f135 1 f94"/>
                <a:gd name="f178" fmla="*/ f136 1 f93"/>
                <a:gd name="f179" fmla="*/ f137 1 f94"/>
                <a:gd name="f180" fmla="*/ f138 1 f93"/>
                <a:gd name="f181" fmla="*/ f139 1 f94"/>
                <a:gd name="f182" fmla="*/ f140 1 f93"/>
                <a:gd name="f183" fmla="*/ f141 1 f94"/>
                <a:gd name="f184" fmla="*/ f142 1 f93"/>
                <a:gd name="f185" fmla="*/ f143 1 f94"/>
                <a:gd name="f186" fmla="*/ f144 1 f93"/>
                <a:gd name="f187" fmla="*/ f145 1 f94"/>
                <a:gd name="f188" fmla="*/ f146 1 f93"/>
                <a:gd name="f189" fmla="*/ f147 1 f94"/>
                <a:gd name="f190" fmla="*/ f148 1 f94"/>
                <a:gd name="f191" fmla="*/ f149 1 f94"/>
                <a:gd name="f192" fmla="*/ f150 1 f93"/>
                <a:gd name="f193" fmla="*/ f151 1 f94"/>
                <a:gd name="f194" fmla="*/ f152 1 f93"/>
                <a:gd name="f195" fmla="*/ f153 1 f94"/>
                <a:gd name="f196" fmla="*/ f154 1 f93"/>
                <a:gd name="f197" fmla="*/ f155 1 f94"/>
                <a:gd name="f198" fmla="*/ f156 1 f93"/>
                <a:gd name="f199" fmla="*/ f157 1 f94"/>
                <a:gd name="f200" fmla="*/ f158 1 f93"/>
                <a:gd name="f201" fmla="*/ f159 1 f94"/>
                <a:gd name="f202" fmla="*/ f160 1 f93"/>
                <a:gd name="f203" fmla="*/ f161 1 f94"/>
                <a:gd name="f204" fmla="*/ f162 1 f93"/>
                <a:gd name="f205" fmla="*/ f163 1 f94"/>
                <a:gd name="f206" fmla="*/ f164 1 f93"/>
                <a:gd name="f207" fmla="*/ f165 1 f94"/>
                <a:gd name="f208" fmla="*/ f166 1 f93"/>
                <a:gd name="f209" fmla="*/ f167 1 f94"/>
                <a:gd name="f210" fmla="*/ f168 1 f93"/>
                <a:gd name="f211" fmla="*/ f169 1 f94"/>
                <a:gd name="f212" fmla="*/ f170 1 f93"/>
                <a:gd name="f213" fmla="*/ f171 1 f94"/>
                <a:gd name="f214" fmla="*/ f172 f84 1"/>
                <a:gd name="f215" fmla="*/ f173 f84 1"/>
                <a:gd name="f216" fmla="*/ f175 f85 1"/>
                <a:gd name="f217" fmla="*/ f174 f85 1"/>
                <a:gd name="f218" fmla="*/ f176 f84 1"/>
                <a:gd name="f219" fmla="*/ f177 f85 1"/>
                <a:gd name="f220" fmla="*/ f178 f84 1"/>
                <a:gd name="f221" fmla="*/ f179 f85 1"/>
                <a:gd name="f222" fmla="*/ f180 f84 1"/>
                <a:gd name="f223" fmla="*/ f181 f85 1"/>
                <a:gd name="f224" fmla="*/ f182 f84 1"/>
                <a:gd name="f225" fmla="*/ f183 f85 1"/>
                <a:gd name="f226" fmla="*/ f184 f84 1"/>
                <a:gd name="f227" fmla="*/ f185 f85 1"/>
                <a:gd name="f228" fmla="*/ f186 f84 1"/>
                <a:gd name="f229" fmla="*/ f187 f85 1"/>
                <a:gd name="f230" fmla="*/ f188 f84 1"/>
                <a:gd name="f231" fmla="*/ f189 f85 1"/>
                <a:gd name="f232" fmla="*/ f190 f85 1"/>
                <a:gd name="f233" fmla="*/ f191 f85 1"/>
                <a:gd name="f234" fmla="*/ f192 f84 1"/>
                <a:gd name="f235" fmla="*/ f193 f85 1"/>
                <a:gd name="f236" fmla="*/ f194 f84 1"/>
                <a:gd name="f237" fmla="*/ f195 f85 1"/>
                <a:gd name="f238" fmla="*/ f196 f84 1"/>
                <a:gd name="f239" fmla="*/ f197 f85 1"/>
                <a:gd name="f240" fmla="*/ f198 f84 1"/>
                <a:gd name="f241" fmla="*/ f199 f85 1"/>
                <a:gd name="f242" fmla="*/ f200 f84 1"/>
                <a:gd name="f243" fmla="*/ f201 f85 1"/>
                <a:gd name="f244" fmla="*/ f202 f84 1"/>
                <a:gd name="f245" fmla="*/ f203 f85 1"/>
                <a:gd name="f246" fmla="*/ f204 f84 1"/>
                <a:gd name="f247" fmla="*/ f205 f85 1"/>
                <a:gd name="f248" fmla="*/ f206 f84 1"/>
                <a:gd name="f249" fmla="*/ f207 f85 1"/>
                <a:gd name="f250" fmla="*/ f208 f84 1"/>
                <a:gd name="f251" fmla="*/ f209 f85 1"/>
                <a:gd name="f252" fmla="*/ f210 f84 1"/>
                <a:gd name="f253" fmla="*/ f211 f85 1"/>
                <a:gd name="f254" fmla="*/ f212 f84 1"/>
                <a:gd name="f255" fmla="*/ f213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3">
                  <a:pos x="f218" y="f219"/>
                </a:cxn>
                <a:cxn ang="f133">
                  <a:pos x="f220" y="f221"/>
                </a:cxn>
                <a:cxn ang="f133">
                  <a:pos x="f222" y="f223"/>
                </a:cxn>
                <a:cxn ang="f133">
                  <a:pos x="f224" y="f225"/>
                </a:cxn>
                <a:cxn ang="f133">
                  <a:pos x="f226" y="f227"/>
                </a:cxn>
                <a:cxn ang="f133">
                  <a:pos x="f228" y="f229"/>
                </a:cxn>
                <a:cxn ang="f133">
                  <a:pos x="f230" y="f231"/>
                </a:cxn>
                <a:cxn ang="f133">
                  <a:pos x="f228" y="f232"/>
                </a:cxn>
                <a:cxn ang="f133">
                  <a:pos x="f224" y="f233"/>
                </a:cxn>
                <a:cxn ang="f133">
                  <a:pos x="f234" y="f235"/>
                </a:cxn>
                <a:cxn ang="f133">
                  <a:pos x="f236" y="f237"/>
                </a:cxn>
                <a:cxn ang="f133">
                  <a:pos x="f238" y="f239"/>
                </a:cxn>
                <a:cxn ang="f133">
                  <a:pos x="f240" y="f241"/>
                </a:cxn>
                <a:cxn ang="f133">
                  <a:pos x="f242" y="f243"/>
                </a:cxn>
                <a:cxn ang="f133">
                  <a:pos x="f244" y="f245"/>
                </a:cxn>
                <a:cxn ang="f133">
                  <a:pos x="f246" y="f247"/>
                </a:cxn>
                <a:cxn ang="f133">
                  <a:pos x="f248" y="f249"/>
                </a:cxn>
                <a:cxn ang="f133">
                  <a:pos x="f250" y="f251"/>
                </a:cxn>
                <a:cxn ang="f133">
                  <a:pos x="f252" y="f253"/>
                </a:cxn>
                <a:cxn ang="f133">
                  <a:pos x="f254" y="f255"/>
                </a:cxn>
                <a:cxn ang="f133">
                  <a:pos x="f218" y="f219"/>
                </a:cxn>
              </a:cxnLst>
              <a:rect l="f214" t="f217" r="f215" b="f216"/>
              <a:pathLst>
                <a:path w="89" h="1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7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29" y="f33"/>
                    <a:pt x="f34" y="f35"/>
                  </a:cubicBezTo>
                  <a:cubicBezTo>
                    <a:pt x="f34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34" y="f44"/>
                  </a:cubicBezTo>
                  <a:cubicBezTo>
                    <a:pt x="f27" y="f44"/>
                    <a:pt x="f45" y="f46"/>
                    <a:pt x="f25" y="f47"/>
                  </a:cubicBezTo>
                  <a:cubicBezTo>
                    <a:pt x="f48" y="f41"/>
                    <a:pt x="f49" y="f37"/>
                    <a:pt x="f21" y="f34"/>
                  </a:cubicBezTo>
                  <a:cubicBezTo>
                    <a:pt x="f18" y="f50"/>
                    <a:pt x="f16" y="f51"/>
                    <a:pt x="f52" y="f51"/>
                  </a:cubicBezTo>
                  <a:cubicBezTo>
                    <a:pt x="f53" y="f27"/>
                    <a:pt x="f54" y="f55"/>
                    <a:pt x="f56" y="f18"/>
                  </a:cubicBezTo>
                  <a:cubicBezTo>
                    <a:pt x="f57" y="f52"/>
                    <a:pt x="f58" y="f59"/>
                    <a:pt x="f60" y="f61"/>
                  </a:cubicBezTo>
                  <a:cubicBezTo>
                    <a:pt x="f62" y="f58"/>
                    <a:pt x="f63" y="f60"/>
                    <a:pt x="f5" y="f5"/>
                  </a:cubicBezTo>
                  <a:cubicBezTo>
                    <a:pt x="f64" y="f60"/>
                    <a:pt x="f64" y="f57"/>
                    <a:pt x="f65" y="f66"/>
                  </a:cubicBezTo>
                  <a:cubicBezTo>
                    <a:pt x="f67" y="f68"/>
                    <a:pt x="f69" y="f70"/>
                    <a:pt x="f66" y="f71"/>
                  </a:cubicBezTo>
                  <a:cubicBezTo>
                    <a:pt x="f54" y="f72"/>
                    <a:pt x="f59" y="f23"/>
                    <a:pt x="f73" y="f72"/>
                  </a:cubicBezTo>
                  <a:cubicBezTo>
                    <a:pt x="f12" y="f21"/>
                    <a:pt x="f50" y="f51"/>
                    <a:pt x="f41" y="f74"/>
                  </a:cubicBezTo>
                  <a:cubicBezTo>
                    <a:pt x="f46" y="f75"/>
                    <a:pt x="f6" y="f76"/>
                    <a:pt x="f77" y="f78"/>
                  </a:cubicBezTo>
                  <a:cubicBezTo>
                    <a:pt x="f46" y="f79"/>
                    <a:pt x="f74" y="f22"/>
                    <a:pt x="f80" y="f81"/>
                  </a:cubicBezTo>
                  <a:cubicBezTo>
                    <a:pt x="f55" y="f82"/>
                    <a:pt x="f71" y="f7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0FA4C81A-DEBA-3271-5798-493EF73CD27D}"/>
                </a:ext>
              </a:extLst>
            </p:cNvPr>
            <p:cNvSpPr/>
            <p:nvPr/>
          </p:nvSpPr>
          <p:spPr>
            <a:xfrm>
              <a:off x="13325478" y="5675315"/>
              <a:ext cx="347664" cy="307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82"/>
                <a:gd name="f8" fmla="val 74"/>
                <a:gd name="f9" fmla="val 78"/>
                <a:gd name="f10" fmla="val 73"/>
                <a:gd name="f11" fmla="val 72"/>
                <a:gd name="f12" fmla="val 70"/>
                <a:gd name="f13" fmla="val 79"/>
                <a:gd name="f14" fmla="val 69"/>
                <a:gd name="f15" fmla="val 67"/>
                <a:gd name="f16" fmla="val 77"/>
                <a:gd name="f17" fmla="val 64"/>
                <a:gd name="f18" fmla="val 65"/>
                <a:gd name="f19" fmla="val 61"/>
                <a:gd name="f20" fmla="val 63"/>
                <a:gd name="f21" fmla="val 60"/>
                <a:gd name="f22" fmla="val 62"/>
                <a:gd name="f23" fmla="val 59"/>
                <a:gd name="f24" fmla="val 58"/>
                <a:gd name="f25" fmla="val 46"/>
                <a:gd name="f26" fmla="val 36"/>
                <a:gd name="f27" fmla="val 26"/>
                <a:gd name="f28" fmla="val 57"/>
                <a:gd name="f29" fmla="val 15"/>
                <a:gd name="f30" fmla="val 47"/>
                <a:gd name="f31" fmla="val 7"/>
                <a:gd name="f32" fmla="val 34"/>
                <a:gd name="f33" fmla="val 2"/>
                <a:gd name="f34" fmla="val 20"/>
                <a:gd name="f35" fmla="val 14"/>
                <a:gd name="f36" fmla="val 4"/>
                <a:gd name="f37" fmla="val 3"/>
                <a:gd name="f38" fmla="val 8"/>
                <a:gd name="f39" fmla="val 5"/>
                <a:gd name="f40" fmla="val 12"/>
                <a:gd name="f41" fmla="val 6"/>
                <a:gd name="f42" fmla="val 17"/>
                <a:gd name="f43" fmla="val 18"/>
                <a:gd name="f44" fmla="val 22"/>
                <a:gd name="f45" fmla="val 16"/>
                <a:gd name="f46" fmla="val 25"/>
                <a:gd name="f47" fmla="val 21"/>
                <a:gd name="f48" fmla="val 24"/>
                <a:gd name="f49" fmla="val 28"/>
                <a:gd name="f50" fmla="val 23"/>
                <a:gd name="f51" fmla="val 30"/>
                <a:gd name="f52" fmla="val 37"/>
                <a:gd name="f53" fmla="val 39"/>
                <a:gd name="f54" fmla="val 27"/>
                <a:gd name="f55" fmla="val 29"/>
                <a:gd name="f56" fmla="val 32"/>
                <a:gd name="f57" fmla="val 40"/>
                <a:gd name="f58" fmla="val 33"/>
                <a:gd name="f59" fmla="val 42"/>
                <a:gd name="f60" fmla="val 35"/>
                <a:gd name="f61" fmla="val 50"/>
                <a:gd name="f62" fmla="val 43"/>
                <a:gd name="f63" fmla="val 52"/>
                <a:gd name="f64" fmla="val 49"/>
                <a:gd name="f65" fmla="val 41"/>
                <a:gd name="f66" fmla="val 31"/>
                <a:gd name="f67" fmla="val 55"/>
                <a:gd name="f68" fmla="val 53"/>
                <a:gd name="f69" fmla="val 66"/>
                <a:gd name="f70" fmla="val 71"/>
                <a:gd name="f71" fmla="val 83"/>
                <a:gd name="f72" fmla="val 68"/>
                <a:gd name="f73" fmla="val 85"/>
                <a:gd name="f74" fmla="val 86"/>
                <a:gd name="f75" fmla="val 90"/>
                <a:gd name="f76" fmla="val 91"/>
                <a:gd name="f77" fmla="val 89"/>
                <a:gd name="f78" fmla="val 88"/>
                <a:gd name="f79" fmla="val 87"/>
                <a:gd name="f80" fmla="val 75"/>
                <a:gd name="f81" fmla="+- 0 0 -90"/>
                <a:gd name="f82" fmla="*/ f3 1 92"/>
                <a:gd name="f83" fmla="*/ f4 1 82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92"/>
                <a:gd name="f92" fmla="*/ f88 1 82"/>
                <a:gd name="f93" fmla="*/ 74 f89 1"/>
                <a:gd name="f94" fmla="*/ 78 f88 1"/>
                <a:gd name="f95" fmla="*/ 72 f89 1"/>
                <a:gd name="f96" fmla="*/ 67 f89 1"/>
                <a:gd name="f97" fmla="*/ 77 f88 1"/>
                <a:gd name="f98" fmla="*/ 61 f89 1"/>
                <a:gd name="f99" fmla="*/ 63 f88 1"/>
                <a:gd name="f100" fmla="*/ 58 f89 1"/>
                <a:gd name="f101" fmla="*/ 26 f89 1"/>
                <a:gd name="f102" fmla="*/ 57 f88 1"/>
                <a:gd name="f103" fmla="*/ 2 f89 1"/>
                <a:gd name="f104" fmla="*/ 20 f88 1"/>
                <a:gd name="f105" fmla="*/ 0 f89 1"/>
                <a:gd name="f106" fmla="*/ 0 f88 1"/>
                <a:gd name="f107" fmla="*/ 12 f89 1"/>
                <a:gd name="f108" fmla="*/ 6 f88 1"/>
                <a:gd name="f109" fmla="*/ 22 f89 1"/>
                <a:gd name="f110" fmla="*/ 16 f88 1"/>
                <a:gd name="f111" fmla="*/ 24 f89 1"/>
                <a:gd name="f112" fmla="*/ 24 f88 1"/>
                <a:gd name="f113" fmla="*/ 23 f89 1"/>
                <a:gd name="f114" fmla="*/ 30 f88 1"/>
                <a:gd name="f115" fmla="*/ 21 f89 1"/>
                <a:gd name="f116" fmla="*/ 37 f88 1"/>
                <a:gd name="f117" fmla="*/ 27 f89 1"/>
                <a:gd name="f118" fmla="*/ 39 f88 1"/>
                <a:gd name="f119" fmla="*/ 33 f89 1"/>
                <a:gd name="f120" fmla="*/ 42 f88 1"/>
                <a:gd name="f121" fmla="*/ 47 f89 1"/>
                <a:gd name="f122" fmla="*/ 31 f88 1"/>
                <a:gd name="f123" fmla="*/ 25 f88 1"/>
                <a:gd name="f124" fmla="*/ 32 f89 1"/>
                <a:gd name="f125" fmla="*/ 29 f88 1"/>
                <a:gd name="f126" fmla="*/ 34 f89 1"/>
                <a:gd name="f127" fmla="*/ 33 f88 1"/>
                <a:gd name="f128" fmla="*/ 65 f89 1"/>
                <a:gd name="f129" fmla="*/ 62 f88 1"/>
                <a:gd name="f130" fmla="*/ 70 f89 1"/>
                <a:gd name="f131" fmla="*/ 67 f88 1"/>
                <a:gd name="f132" fmla="*/ 83 f89 1"/>
                <a:gd name="f133" fmla="*/ 68 f88 1"/>
                <a:gd name="f134" fmla="*/ 90 f89 1"/>
                <a:gd name="f135" fmla="*/ 70 f88 1"/>
                <a:gd name="f136" fmla="*/ 89 f89 1"/>
                <a:gd name="f137" fmla="*/ 71 f88 1"/>
                <a:gd name="f138" fmla="*/ 86 f89 1"/>
                <a:gd name="f139" fmla="*/ 75 f88 1"/>
                <a:gd name="f140" fmla="+- f90 0 f1"/>
                <a:gd name="f141" fmla="*/ f93 1 92"/>
                <a:gd name="f142" fmla="*/ f94 1 82"/>
                <a:gd name="f143" fmla="*/ f95 1 92"/>
                <a:gd name="f144" fmla="*/ f96 1 92"/>
                <a:gd name="f145" fmla="*/ f97 1 82"/>
                <a:gd name="f146" fmla="*/ f98 1 92"/>
                <a:gd name="f147" fmla="*/ f99 1 82"/>
                <a:gd name="f148" fmla="*/ f100 1 92"/>
                <a:gd name="f149" fmla="*/ f101 1 92"/>
                <a:gd name="f150" fmla="*/ f102 1 82"/>
                <a:gd name="f151" fmla="*/ f103 1 92"/>
                <a:gd name="f152" fmla="*/ f104 1 82"/>
                <a:gd name="f153" fmla="*/ f105 1 92"/>
                <a:gd name="f154" fmla="*/ f106 1 82"/>
                <a:gd name="f155" fmla="*/ f107 1 92"/>
                <a:gd name="f156" fmla="*/ f108 1 82"/>
                <a:gd name="f157" fmla="*/ f109 1 92"/>
                <a:gd name="f158" fmla="*/ f110 1 82"/>
                <a:gd name="f159" fmla="*/ f111 1 92"/>
                <a:gd name="f160" fmla="*/ f112 1 82"/>
                <a:gd name="f161" fmla="*/ f113 1 92"/>
                <a:gd name="f162" fmla="*/ f114 1 82"/>
                <a:gd name="f163" fmla="*/ f115 1 92"/>
                <a:gd name="f164" fmla="*/ f116 1 82"/>
                <a:gd name="f165" fmla="*/ f117 1 92"/>
                <a:gd name="f166" fmla="*/ f118 1 82"/>
                <a:gd name="f167" fmla="*/ f119 1 92"/>
                <a:gd name="f168" fmla="*/ f120 1 82"/>
                <a:gd name="f169" fmla="*/ f121 1 92"/>
                <a:gd name="f170" fmla="*/ f122 1 82"/>
                <a:gd name="f171" fmla="*/ f123 1 82"/>
                <a:gd name="f172" fmla="*/ f124 1 92"/>
                <a:gd name="f173" fmla="*/ f125 1 82"/>
                <a:gd name="f174" fmla="*/ f126 1 92"/>
                <a:gd name="f175" fmla="*/ f127 1 82"/>
                <a:gd name="f176" fmla="*/ f128 1 92"/>
                <a:gd name="f177" fmla="*/ f129 1 82"/>
                <a:gd name="f178" fmla="*/ f130 1 92"/>
                <a:gd name="f179" fmla="*/ f131 1 82"/>
                <a:gd name="f180" fmla="*/ f132 1 92"/>
                <a:gd name="f181" fmla="*/ f133 1 82"/>
                <a:gd name="f182" fmla="*/ f134 1 92"/>
                <a:gd name="f183" fmla="*/ f135 1 82"/>
                <a:gd name="f184" fmla="*/ f136 1 92"/>
                <a:gd name="f185" fmla="*/ f137 1 82"/>
                <a:gd name="f186" fmla="*/ f138 1 92"/>
                <a:gd name="f187" fmla="*/ f139 1 82"/>
                <a:gd name="f188" fmla="*/ 0 1 f91"/>
                <a:gd name="f189" fmla="*/ f85 1 f91"/>
                <a:gd name="f190" fmla="*/ 0 1 f92"/>
                <a:gd name="f191" fmla="*/ f86 1 f92"/>
                <a:gd name="f192" fmla="*/ f141 1 f91"/>
                <a:gd name="f193" fmla="*/ f142 1 f92"/>
                <a:gd name="f194" fmla="*/ f143 1 f91"/>
                <a:gd name="f195" fmla="*/ f144 1 f91"/>
                <a:gd name="f196" fmla="*/ f145 1 f92"/>
                <a:gd name="f197" fmla="*/ f146 1 f91"/>
                <a:gd name="f198" fmla="*/ f147 1 f92"/>
                <a:gd name="f199" fmla="*/ f148 1 f91"/>
                <a:gd name="f200" fmla="*/ f149 1 f91"/>
                <a:gd name="f201" fmla="*/ f150 1 f92"/>
                <a:gd name="f202" fmla="*/ f151 1 f91"/>
                <a:gd name="f203" fmla="*/ f152 1 f92"/>
                <a:gd name="f204" fmla="*/ f153 1 f91"/>
                <a:gd name="f205" fmla="*/ f154 1 f92"/>
                <a:gd name="f206" fmla="*/ f155 1 f91"/>
                <a:gd name="f207" fmla="*/ f156 1 f92"/>
                <a:gd name="f208" fmla="*/ f157 1 f91"/>
                <a:gd name="f209" fmla="*/ f158 1 f92"/>
                <a:gd name="f210" fmla="*/ f159 1 f91"/>
                <a:gd name="f211" fmla="*/ f160 1 f92"/>
                <a:gd name="f212" fmla="*/ f161 1 f91"/>
                <a:gd name="f213" fmla="*/ f162 1 f92"/>
                <a:gd name="f214" fmla="*/ f163 1 f91"/>
                <a:gd name="f215" fmla="*/ f164 1 f92"/>
                <a:gd name="f216" fmla="*/ f165 1 f91"/>
                <a:gd name="f217" fmla="*/ f166 1 f92"/>
                <a:gd name="f218" fmla="*/ f167 1 f91"/>
                <a:gd name="f219" fmla="*/ f168 1 f92"/>
                <a:gd name="f220" fmla="*/ f169 1 f91"/>
                <a:gd name="f221" fmla="*/ f170 1 f92"/>
                <a:gd name="f222" fmla="*/ f171 1 f92"/>
                <a:gd name="f223" fmla="*/ f172 1 f91"/>
                <a:gd name="f224" fmla="*/ f173 1 f92"/>
                <a:gd name="f225" fmla="*/ f174 1 f91"/>
                <a:gd name="f226" fmla="*/ f175 1 f92"/>
                <a:gd name="f227" fmla="*/ f176 1 f91"/>
                <a:gd name="f228" fmla="*/ f177 1 f92"/>
                <a:gd name="f229" fmla="*/ f178 1 f91"/>
                <a:gd name="f230" fmla="*/ f179 1 f92"/>
                <a:gd name="f231" fmla="*/ f180 1 f91"/>
                <a:gd name="f232" fmla="*/ f181 1 f92"/>
                <a:gd name="f233" fmla="*/ f182 1 f91"/>
                <a:gd name="f234" fmla="*/ f183 1 f92"/>
                <a:gd name="f235" fmla="*/ f184 1 f91"/>
                <a:gd name="f236" fmla="*/ f185 1 f92"/>
                <a:gd name="f237" fmla="*/ f186 1 f91"/>
                <a:gd name="f238" fmla="*/ f187 1 f92"/>
                <a:gd name="f239" fmla="*/ f188 f82 1"/>
                <a:gd name="f240" fmla="*/ f189 f82 1"/>
                <a:gd name="f241" fmla="*/ f191 f83 1"/>
                <a:gd name="f242" fmla="*/ f190 f83 1"/>
                <a:gd name="f243" fmla="*/ f192 f82 1"/>
                <a:gd name="f244" fmla="*/ f193 f83 1"/>
                <a:gd name="f245" fmla="*/ f194 f82 1"/>
                <a:gd name="f246" fmla="*/ f195 f82 1"/>
                <a:gd name="f247" fmla="*/ f196 f83 1"/>
                <a:gd name="f248" fmla="*/ f197 f82 1"/>
                <a:gd name="f249" fmla="*/ f198 f83 1"/>
                <a:gd name="f250" fmla="*/ f199 f82 1"/>
                <a:gd name="f251" fmla="*/ f200 f82 1"/>
                <a:gd name="f252" fmla="*/ f201 f83 1"/>
                <a:gd name="f253" fmla="*/ f202 f82 1"/>
                <a:gd name="f254" fmla="*/ f203 f83 1"/>
                <a:gd name="f255" fmla="*/ f204 f82 1"/>
                <a:gd name="f256" fmla="*/ f205 f83 1"/>
                <a:gd name="f257" fmla="*/ f206 f82 1"/>
                <a:gd name="f258" fmla="*/ f207 f83 1"/>
                <a:gd name="f259" fmla="*/ f208 f82 1"/>
                <a:gd name="f260" fmla="*/ f209 f83 1"/>
                <a:gd name="f261" fmla="*/ f210 f82 1"/>
                <a:gd name="f262" fmla="*/ f211 f83 1"/>
                <a:gd name="f263" fmla="*/ f212 f82 1"/>
                <a:gd name="f264" fmla="*/ f213 f83 1"/>
                <a:gd name="f265" fmla="*/ f214 f82 1"/>
                <a:gd name="f266" fmla="*/ f215 f83 1"/>
                <a:gd name="f267" fmla="*/ f216 f82 1"/>
                <a:gd name="f268" fmla="*/ f217 f83 1"/>
                <a:gd name="f269" fmla="*/ f218 f82 1"/>
                <a:gd name="f270" fmla="*/ f219 f83 1"/>
                <a:gd name="f271" fmla="*/ f220 f82 1"/>
                <a:gd name="f272" fmla="*/ f221 f83 1"/>
                <a:gd name="f273" fmla="*/ f222 f83 1"/>
                <a:gd name="f274" fmla="*/ f223 f82 1"/>
                <a:gd name="f275" fmla="*/ f224 f83 1"/>
                <a:gd name="f276" fmla="*/ f225 f82 1"/>
                <a:gd name="f277" fmla="*/ f226 f83 1"/>
                <a:gd name="f278" fmla="*/ f227 f82 1"/>
                <a:gd name="f279" fmla="*/ f228 f83 1"/>
                <a:gd name="f280" fmla="*/ f229 f82 1"/>
                <a:gd name="f281" fmla="*/ f230 f83 1"/>
                <a:gd name="f282" fmla="*/ f231 f82 1"/>
                <a:gd name="f283" fmla="*/ f232 f83 1"/>
                <a:gd name="f284" fmla="*/ f233 f82 1"/>
                <a:gd name="f285" fmla="*/ f234 f83 1"/>
                <a:gd name="f286" fmla="*/ f235 f82 1"/>
                <a:gd name="f287" fmla="*/ f236 f83 1"/>
                <a:gd name="f288" fmla="*/ f237 f82 1"/>
                <a:gd name="f289" fmla="*/ f238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0">
                  <a:pos x="f243" y="f244"/>
                </a:cxn>
                <a:cxn ang="f140">
                  <a:pos x="f245" y="f244"/>
                </a:cxn>
                <a:cxn ang="f140">
                  <a:pos x="f246" y="f247"/>
                </a:cxn>
                <a:cxn ang="f140">
                  <a:pos x="f248" y="f249"/>
                </a:cxn>
                <a:cxn ang="f140">
                  <a:pos x="f250" y="f249"/>
                </a:cxn>
                <a:cxn ang="f140">
                  <a:pos x="f251" y="f252"/>
                </a:cxn>
                <a:cxn ang="f140">
                  <a:pos x="f253" y="f254"/>
                </a:cxn>
                <a:cxn ang="f140">
                  <a:pos x="f255" y="f256"/>
                </a:cxn>
                <a:cxn ang="f140">
                  <a:pos x="f257" y="f258"/>
                </a:cxn>
                <a:cxn ang="f140">
                  <a:pos x="f259" y="f260"/>
                </a:cxn>
                <a:cxn ang="f140">
                  <a:pos x="f261" y="f262"/>
                </a:cxn>
                <a:cxn ang="f140">
                  <a:pos x="f263" y="f264"/>
                </a:cxn>
                <a:cxn ang="f140">
                  <a:pos x="f265" y="f266"/>
                </a:cxn>
                <a:cxn ang="f140">
                  <a:pos x="f267" y="f268"/>
                </a:cxn>
                <a:cxn ang="f140">
                  <a:pos x="f269" y="f270"/>
                </a:cxn>
                <a:cxn ang="f140">
                  <a:pos x="f271" y="f252"/>
                </a:cxn>
                <a:cxn ang="f140">
                  <a:pos x="f261" y="f272"/>
                </a:cxn>
                <a:cxn ang="f140">
                  <a:pos x="f267" y="f273"/>
                </a:cxn>
                <a:cxn ang="f140">
                  <a:pos x="f274" y="f275"/>
                </a:cxn>
                <a:cxn ang="f140">
                  <a:pos x="f276" y="f277"/>
                </a:cxn>
                <a:cxn ang="f140">
                  <a:pos x="f278" y="f279"/>
                </a:cxn>
                <a:cxn ang="f140">
                  <a:pos x="f280" y="f281"/>
                </a:cxn>
                <a:cxn ang="f140">
                  <a:pos x="f282" y="f283"/>
                </a:cxn>
                <a:cxn ang="f140">
                  <a:pos x="f284" y="f249"/>
                </a:cxn>
                <a:cxn ang="f140">
                  <a:pos x="f284" y="f285"/>
                </a:cxn>
                <a:cxn ang="f140">
                  <a:pos x="f286" y="f287"/>
                </a:cxn>
                <a:cxn ang="f140">
                  <a:pos x="f288" y="f289"/>
                </a:cxn>
                <a:cxn ang="f140">
                  <a:pos x="f243" y="f244"/>
                </a:cxn>
              </a:cxnLst>
              <a:rect l="f239" t="f242" r="f240" b="f241"/>
              <a:pathLst>
                <a:path w="92" h="82">
                  <a:moveTo>
                    <a:pt x="f8" y="f9"/>
                  </a:moveTo>
                  <a:cubicBezTo>
                    <a:pt x="f10" y="f9"/>
                    <a:pt x="f10" y="f9"/>
                    <a:pt x="f11" y="f9"/>
                  </a:cubicBezTo>
                  <a:cubicBezTo>
                    <a:pt x="f12" y="f13"/>
                    <a:pt x="f14" y="f9"/>
                    <a:pt x="f15" y="f16"/>
                  </a:cubicBezTo>
                  <a:cubicBezTo>
                    <a:pt x="f17" y="f10"/>
                    <a:pt x="f18" y="f15"/>
                    <a:pt x="f19" y="f20"/>
                  </a:cubicBezTo>
                  <a:cubicBezTo>
                    <a:pt x="f21" y="f22"/>
                    <a:pt x="f23" y="f22"/>
                    <a:pt x="f24" y="f20"/>
                  </a:cubicBezTo>
                  <a:cubicBezTo>
                    <a:pt x="f25" y="f15"/>
                    <a:pt x="f26" y="f18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5" y="f35"/>
                    <a:pt x="f5" y="f31"/>
                    <a:pt x="f5" y="f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8"/>
                    <a:pt x="f43" y="f35"/>
                    <a:pt x="f44" y="f45"/>
                  </a:cubicBezTo>
                  <a:cubicBezTo>
                    <a:pt x="f46" y="f43"/>
                    <a:pt x="f46" y="f47"/>
                    <a:pt x="f48" y="f48"/>
                  </a:cubicBezTo>
                  <a:cubicBezTo>
                    <a:pt x="f48" y="f27"/>
                    <a:pt x="f44" y="f49"/>
                    <a:pt x="f50" y="f51"/>
                  </a:cubicBezTo>
                  <a:cubicBezTo>
                    <a:pt x="f46" y="f32"/>
                    <a:pt x="f47" y="f32"/>
                    <a:pt x="f47" y="f52"/>
                  </a:cubicBezTo>
                  <a:cubicBezTo>
                    <a:pt x="f44" y="f53"/>
                    <a:pt x="f48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30" y="f28"/>
                  </a:cubicBezTo>
                  <a:cubicBezTo>
                    <a:pt x="f53" y="f64"/>
                    <a:pt x="f51" y="f65"/>
                    <a:pt x="f48" y="f66"/>
                  </a:cubicBezTo>
                  <a:cubicBezTo>
                    <a:pt x="f44" y="f54"/>
                    <a:pt x="f48" y="f27"/>
                    <a:pt x="f54" y="f46"/>
                  </a:cubicBezTo>
                  <a:cubicBezTo>
                    <a:pt x="f51" y="f46"/>
                    <a:pt x="f56" y="f27"/>
                    <a:pt x="f56" y="f55"/>
                  </a:cubicBezTo>
                  <a:cubicBezTo>
                    <a:pt x="f56" y="f66"/>
                    <a:pt x="f58" y="f56"/>
                    <a:pt x="f32" y="f58"/>
                  </a:cubicBezTo>
                  <a:cubicBezTo>
                    <a:pt x="f25" y="f65"/>
                    <a:pt x="f67" y="f68"/>
                    <a:pt x="f18" y="f22"/>
                  </a:cubicBezTo>
                  <a:cubicBezTo>
                    <a:pt x="f15" y="f17"/>
                    <a:pt x="f14" y="f69"/>
                    <a:pt x="f12" y="f15"/>
                  </a:cubicBezTo>
                  <a:cubicBezTo>
                    <a:pt x="f8" y="f70"/>
                    <a:pt x="f9" y="f70"/>
                    <a:pt x="f71" y="f72"/>
                  </a:cubicBezTo>
                  <a:cubicBezTo>
                    <a:pt x="f73" y="f69"/>
                    <a:pt x="f74" y="f22"/>
                    <a:pt x="f75" y="f20"/>
                  </a:cubicBezTo>
                  <a:cubicBezTo>
                    <a:pt x="f6" y="f18"/>
                    <a:pt x="f6" y="f72"/>
                    <a:pt x="f75" y="f12"/>
                  </a:cubicBezTo>
                  <a:cubicBezTo>
                    <a:pt x="f76" y="f70"/>
                    <a:pt x="f75" y="f11"/>
                    <a:pt x="f77" y="f70"/>
                  </a:cubicBezTo>
                  <a:cubicBezTo>
                    <a:pt x="f78" y="f10"/>
                    <a:pt x="f79" y="f8"/>
                    <a:pt x="f74" y="f80"/>
                  </a:cubicBezTo>
                  <a:cubicBezTo>
                    <a:pt x="f71" y="f9"/>
                    <a:pt x="f13" y="f7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8904DB3B-5F21-1C07-0F47-E63EB4F63526}"/>
                </a:ext>
              </a:extLst>
            </p:cNvPr>
            <p:cNvSpPr/>
            <p:nvPr/>
          </p:nvSpPr>
          <p:spPr>
            <a:xfrm>
              <a:off x="13319122" y="5337179"/>
              <a:ext cx="214317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90"/>
                <a:gd name="f8" fmla="val 56"/>
                <a:gd name="f9" fmla="val 5"/>
                <a:gd name="f10" fmla="val 54"/>
                <a:gd name="f11" fmla="val 11"/>
                <a:gd name="f12" fmla="val 16"/>
                <a:gd name="f13" fmla="val 18"/>
                <a:gd name="f14" fmla="val 43"/>
                <a:gd name="f15" fmla="val 26"/>
                <a:gd name="f16" fmla="val 39"/>
                <a:gd name="f17" fmla="val 36"/>
                <a:gd name="f18" fmla="val 32"/>
                <a:gd name="f19" fmla="val 29"/>
                <a:gd name="f20" fmla="val 23"/>
                <a:gd name="f21" fmla="val 22"/>
                <a:gd name="f22" fmla="val 24"/>
                <a:gd name="f23" fmla="val 34"/>
                <a:gd name="f24" fmla="val 25"/>
                <a:gd name="f25" fmla="val 38"/>
                <a:gd name="f26" fmla="val 40"/>
                <a:gd name="f27" fmla="val 47"/>
                <a:gd name="f28" fmla="val 49"/>
                <a:gd name="f29" fmla="val 17"/>
                <a:gd name="f30" fmla="val 12"/>
                <a:gd name="f31" fmla="val 48"/>
                <a:gd name="f32" fmla="val 50"/>
                <a:gd name="f33" fmla="val 55"/>
                <a:gd name="f34" fmla="val 63"/>
                <a:gd name="f35" fmla="val 10"/>
                <a:gd name="f36" fmla="val 71"/>
                <a:gd name="f37" fmla="val 15"/>
                <a:gd name="f38" fmla="val 79"/>
                <a:gd name="f39" fmla="val 81"/>
                <a:gd name="f40" fmla="val 13"/>
                <a:gd name="f41" fmla="val 8"/>
                <a:gd name="f42" fmla="val 83"/>
                <a:gd name="f43" fmla="val 2"/>
                <a:gd name="f44" fmla="val 84"/>
                <a:gd name="f45" fmla="val 1"/>
                <a:gd name="f46" fmla="val 89"/>
                <a:gd name="f47" fmla="val 73"/>
                <a:gd name="f48" fmla="val 9"/>
                <a:gd name="f49" fmla="val 42"/>
                <a:gd name="f50" fmla="val 14"/>
                <a:gd name="f51" fmla="val 33"/>
                <a:gd name="f52" fmla="val 19"/>
                <a:gd name="f53" fmla="val 28"/>
                <a:gd name="f54" fmla="val 21"/>
                <a:gd name="f55" fmla="val 45"/>
                <a:gd name="f56" fmla="val 51"/>
                <a:gd name="f57" fmla="val 53"/>
                <a:gd name="f58" fmla="val 7"/>
                <a:gd name="f59" fmla="val 3"/>
                <a:gd name="f60" fmla="+- 0 0 -90"/>
                <a:gd name="f61" fmla="*/ f3 1 57"/>
                <a:gd name="f62" fmla="*/ f4 1 90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57"/>
                <a:gd name="f71" fmla="*/ f67 1 90"/>
                <a:gd name="f72" fmla="*/ 56 f68 1"/>
                <a:gd name="f73" fmla="*/ 0 f67 1"/>
                <a:gd name="f74" fmla="*/ 16 f67 1"/>
                <a:gd name="f75" fmla="*/ 39 f68 1"/>
                <a:gd name="f76" fmla="*/ 26 f67 1"/>
                <a:gd name="f77" fmla="*/ 29 f68 1"/>
                <a:gd name="f78" fmla="*/ 24 f68 1"/>
                <a:gd name="f79" fmla="*/ 34 f67 1"/>
                <a:gd name="f80" fmla="*/ 26 f68 1"/>
                <a:gd name="f81" fmla="*/ 40 f67 1"/>
                <a:gd name="f82" fmla="*/ 17 f68 1"/>
                <a:gd name="f83" fmla="*/ 49 f67 1"/>
                <a:gd name="f84" fmla="*/ 11 f68 1"/>
                <a:gd name="f85" fmla="*/ 55 f67 1"/>
                <a:gd name="f86" fmla="*/ 15 f68 1"/>
                <a:gd name="f87" fmla="*/ 79 f67 1"/>
                <a:gd name="f88" fmla="*/ 12 f68 1"/>
                <a:gd name="f89" fmla="*/ 81 f67 1"/>
                <a:gd name="f90" fmla="*/ 2 f68 1"/>
                <a:gd name="f91" fmla="*/ 90 f67 1"/>
                <a:gd name="f92" fmla="*/ 1 f68 1"/>
                <a:gd name="f93" fmla="*/ 89 f67 1"/>
                <a:gd name="f94" fmla="*/ 9 f68 1"/>
                <a:gd name="f95" fmla="*/ 42 f67 1"/>
                <a:gd name="f96" fmla="*/ 28 f68 1"/>
                <a:gd name="f97" fmla="*/ 21 f67 1"/>
                <a:gd name="f98" fmla="*/ 45 f68 1"/>
                <a:gd name="f99" fmla="*/ 18 f67 1"/>
                <a:gd name="f100" fmla="*/ 54 f68 1"/>
                <a:gd name="f101" fmla="*/ 10 f67 1"/>
                <a:gd name="f102" fmla="+- f69 0 f1"/>
                <a:gd name="f103" fmla="*/ f72 1 57"/>
                <a:gd name="f104" fmla="*/ f73 1 90"/>
                <a:gd name="f105" fmla="*/ f74 1 90"/>
                <a:gd name="f106" fmla="*/ f75 1 57"/>
                <a:gd name="f107" fmla="*/ f76 1 90"/>
                <a:gd name="f108" fmla="*/ f77 1 57"/>
                <a:gd name="f109" fmla="*/ f78 1 57"/>
                <a:gd name="f110" fmla="*/ f79 1 90"/>
                <a:gd name="f111" fmla="*/ f80 1 57"/>
                <a:gd name="f112" fmla="*/ f81 1 90"/>
                <a:gd name="f113" fmla="*/ f82 1 57"/>
                <a:gd name="f114" fmla="*/ f83 1 90"/>
                <a:gd name="f115" fmla="*/ f84 1 57"/>
                <a:gd name="f116" fmla="*/ f85 1 90"/>
                <a:gd name="f117" fmla="*/ f86 1 57"/>
                <a:gd name="f118" fmla="*/ f87 1 90"/>
                <a:gd name="f119" fmla="*/ f88 1 57"/>
                <a:gd name="f120" fmla="*/ f89 1 90"/>
                <a:gd name="f121" fmla="*/ f90 1 57"/>
                <a:gd name="f122" fmla="*/ f91 1 90"/>
                <a:gd name="f123" fmla="*/ f92 1 57"/>
                <a:gd name="f124" fmla="*/ f93 1 90"/>
                <a:gd name="f125" fmla="*/ f94 1 57"/>
                <a:gd name="f126" fmla="*/ f95 1 90"/>
                <a:gd name="f127" fmla="*/ f96 1 57"/>
                <a:gd name="f128" fmla="*/ f97 1 90"/>
                <a:gd name="f129" fmla="*/ f98 1 57"/>
                <a:gd name="f130" fmla="*/ f99 1 90"/>
                <a:gd name="f131" fmla="*/ f100 1 57"/>
                <a:gd name="f132" fmla="*/ f101 1 90"/>
                <a:gd name="f133" fmla="*/ 0 1 f70"/>
                <a:gd name="f134" fmla="*/ f64 1 f70"/>
                <a:gd name="f135" fmla="*/ 0 1 f71"/>
                <a:gd name="f136" fmla="*/ f65 1 f71"/>
                <a:gd name="f137" fmla="*/ f103 1 f70"/>
                <a:gd name="f138" fmla="*/ f104 1 f71"/>
                <a:gd name="f139" fmla="*/ f105 1 f71"/>
                <a:gd name="f140" fmla="*/ f106 1 f70"/>
                <a:gd name="f141" fmla="*/ f107 1 f71"/>
                <a:gd name="f142" fmla="*/ f108 1 f70"/>
                <a:gd name="f143" fmla="*/ f109 1 f70"/>
                <a:gd name="f144" fmla="*/ f110 1 f71"/>
                <a:gd name="f145" fmla="*/ f111 1 f70"/>
                <a:gd name="f146" fmla="*/ f112 1 f71"/>
                <a:gd name="f147" fmla="*/ f113 1 f70"/>
                <a:gd name="f148" fmla="*/ f114 1 f71"/>
                <a:gd name="f149" fmla="*/ f115 1 f70"/>
                <a:gd name="f150" fmla="*/ f116 1 f71"/>
                <a:gd name="f151" fmla="*/ f117 1 f70"/>
                <a:gd name="f152" fmla="*/ f118 1 f71"/>
                <a:gd name="f153" fmla="*/ f119 1 f70"/>
                <a:gd name="f154" fmla="*/ f120 1 f71"/>
                <a:gd name="f155" fmla="*/ f121 1 f70"/>
                <a:gd name="f156" fmla="*/ f122 1 f71"/>
                <a:gd name="f157" fmla="*/ f123 1 f70"/>
                <a:gd name="f158" fmla="*/ f124 1 f71"/>
                <a:gd name="f159" fmla="*/ f125 1 f70"/>
                <a:gd name="f160" fmla="*/ f126 1 f71"/>
                <a:gd name="f161" fmla="*/ f127 1 f70"/>
                <a:gd name="f162" fmla="*/ f128 1 f71"/>
                <a:gd name="f163" fmla="*/ f129 1 f70"/>
                <a:gd name="f164" fmla="*/ f130 1 f71"/>
                <a:gd name="f165" fmla="*/ f131 1 f70"/>
                <a:gd name="f166" fmla="*/ f132 1 f71"/>
                <a:gd name="f167" fmla="*/ f133 f61 1"/>
                <a:gd name="f168" fmla="*/ f134 f61 1"/>
                <a:gd name="f169" fmla="*/ f136 f62 1"/>
                <a:gd name="f170" fmla="*/ f135 f62 1"/>
                <a:gd name="f171" fmla="*/ f137 f61 1"/>
                <a:gd name="f172" fmla="*/ f138 f62 1"/>
                <a:gd name="f173" fmla="*/ f139 f62 1"/>
                <a:gd name="f174" fmla="*/ f140 f61 1"/>
                <a:gd name="f175" fmla="*/ f141 f62 1"/>
                <a:gd name="f176" fmla="*/ f142 f61 1"/>
                <a:gd name="f177" fmla="*/ f143 f61 1"/>
                <a:gd name="f178" fmla="*/ f144 f62 1"/>
                <a:gd name="f179" fmla="*/ f145 f61 1"/>
                <a:gd name="f180" fmla="*/ f146 f62 1"/>
                <a:gd name="f181" fmla="*/ f147 f61 1"/>
                <a:gd name="f182" fmla="*/ f148 f62 1"/>
                <a:gd name="f183" fmla="*/ f149 f61 1"/>
                <a:gd name="f184" fmla="*/ f150 f62 1"/>
                <a:gd name="f185" fmla="*/ f151 f61 1"/>
                <a:gd name="f186" fmla="*/ f152 f62 1"/>
                <a:gd name="f187" fmla="*/ f153 f61 1"/>
                <a:gd name="f188" fmla="*/ f154 f62 1"/>
                <a:gd name="f189" fmla="*/ f155 f61 1"/>
                <a:gd name="f190" fmla="*/ f156 f62 1"/>
                <a:gd name="f191" fmla="*/ f157 f61 1"/>
                <a:gd name="f192" fmla="*/ f158 f62 1"/>
                <a:gd name="f193" fmla="*/ f159 f61 1"/>
                <a:gd name="f194" fmla="*/ f160 f62 1"/>
                <a:gd name="f195" fmla="*/ f161 f61 1"/>
                <a:gd name="f196" fmla="*/ f162 f62 1"/>
                <a:gd name="f197" fmla="*/ f163 f61 1"/>
                <a:gd name="f198" fmla="*/ f164 f62 1"/>
                <a:gd name="f199" fmla="*/ f165 f61 1"/>
                <a:gd name="f200" fmla="*/ f16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71" y="f172"/>
                </a:cxn>
                <a:cxn ang="f102">
                  <a:pos x="f171" y="f173"/>
                </a:cxn>
                <a:cxn ang="f102">
                  <a:pos x="f174" y="f175"/>
                </a:cxn>
                <a:cxn ang="f102">
                  <a:pos x="f176" y="f175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87" y="f188"/>
                </a:cxn>
                <a:cxn ang="f102">
                  <a:pos x="f189" y="f190"/>
                </a:cxn>
                <a:cxn ang="f102">
                  <a:pos x="f191" y="f192"/>
                </a:cxn>
                <a:cxn ang="f102">
                  <a:pos x="f193" y="f194"/>
                </a:cxn>
                <a:cxn ang="f102">
                  <a:pos x="f195" y="f196"/>
                </a:cxn>
                <a:cxn ang="f102">
                  <a:pos x="f197" y="f198"/>
                </a:cxn>
                <a:cxn ang="f102">
                  <a:pos x="f199" y="f200"/>
                </a:cxn>
                <a:cxn ang="f102">
                  <a:pos x="f171" y="f172"/>
                </a:cxn>
              </a:cxnLst>
              <a:rect l="f167" t="f170" r="f168" b="f169"/>
              <a:pathLst>
                <a:path w="57" h="90">
                  <a:moveTo>
                    <a:pt x="f8" y="f5"/>
                  </a:moveTo>
                  <a:cubicBezTo>
                    <a:pt x="f6" y="f9"/>
                    <a:pt x="f10" y="f11"/>
                    <a:pt x="f8" y="f12"/>
                  </a:cubicBezTo>
                  <a:cubicBezTo>
                    <a:pt x="f8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15"/>
                    <a:pt x="f21" y="f19"/>
                    <a:pt x="f22" y="f23"/>
                  </a:cubicBezTo>
                  <a:cubicBezTo>
                    <a:pt x="f24" y="f17"/>
                    <a:pt x="f15" y="f25"/>
                    <a:pt x="f15" y="f26"/>
                  </a:cubicBezTo>
                  <a:cubicBezTo>
                    <a:pt x="f15" y="f27"/>
                    <a:pt x="f20" y="f28"/>
                    <a:pt x="f29" y="f28"/>
                  </a:cubicBezTo>
                  <a:cubicBezTo>
                    <a:pt x="f30" y="f31"/>
                    <a:pt x="f11" y="f32"/>
                    <a:pt x="f11" y="f33"/>
                  </a:cubicBezTo>
                  <a:cubicBezTo>
                    <a:pt x="f30" y="f34"/>
                    <a:pt x="f35" y="f36"/>
                    <a:pt x="f37" y="f38"/>
                  </a:cubicBezTo>
                  <a:cubicBezTo>
                    <a:pt x="f12" y="f39"/>
                    <a:pt x="f40" y="f39"/>
                    <a:pt x="f30" y="f39"/>
                  </a:cubicBezTo>
                  <a:cubicBezTo>
                    <a:pt x="f41" y="f42"/>
                    <a:pt x="f43" y="f44"/>
                    <a:pt x="f43" y="f7"/>
                  </a:cubicBezTo>
                  <a:cubicBezTo>
                    <a:pt x="f43" y="f7"/>
                    <a:pt x="f45" y="f7"/>
                    <a:pt x="f45" y="f46"/>
                  </a:cubicBezTo>
                  <a:cubicBezTo>
                    <a:pt x="f5" y="f47"/>
                    <a:pt x="f43" y="f6"/>
                    <a:pt x="f48" y="f49"/>
                  </a:cubicBezTo>
                  <a:cubicBezTo>
                    <a:pt x="f50" y="f51"/>
                    <a:pt x="f52" y="f15"/>
                    <a:pt x="f53" y="f54"/>
                  </a:cubicBezTo>
                  <a:cubicBezTo>
                    <a:pt x="f23" y="f13"/>
                    <a:pt x="f16" y="f13"/>
                    <a:pt x="f55" y="f13"/>
                  </a:cubicBezTo>
                  <a:cubicBezTo>
                    <a:pt x="f56" y="f13"/>
                    <a:pt x="f10" y="f12"/>
                    <a:pt x="f10" y="f35"/>
                  </a:cubicBezTo>
                  <a:cubicBezTo>
                    <a:pt x="f57" y="f58"/>
                    <a:pt x="f10" y="f59"/>
                    <a:pt x="f8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6966D983-E490-CE36-BD75-C8106BDCA144}"/>
                </a:ext>
              </a:extLst>
            </p:cNvPr>
            <p:cNvSpPr/>
            <p:nvPr/>
          </p:nvSpPr>
          <p:spPr>
            <a:xfrm>
              <a:off x="15679738" y="4479929"/>
              <a:ext cx="209553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54"/>
                <a:gd name="f8" fmla="val 53"/>
                <a:gd name="f9" fmla="val 51"/>
                <a:gd name="f10" fmla="val 52"/>
                <a:gd name="f11" fmla="val 50"/>
                <a:gd name="f12" fmla="val 39"/>
                <a:gd name="f13" fmla="val 36"/>
                <a:gd name="f14" fmla="val 25"/>
                <a:gd name="f15" fmla="val 24"/>
                <a:gd name="f16" fmla="val 12"/>
                <a:gd name="f17" fmla="val 8"/>
                <a:gd name="f18" fmla="val 3"/>
                <a:gd name="f19" fmla="val 4"/>
                <a:gd name="f20" fmla="val 15"/>
                <a:gd name="f21" fmla="val 10"/>
                <a:gd name="f22" fmla="val 22"/>
                <a:gd name="f23" fmla="val 17"/>
                <a:gd name="f24" fmla="val 32"/>
                <a:gd name="f25" fmla="val 26"/>
                <a:gd name="f26" fmla="val 43"/>
                <a:gd name="f27" fmla="val 47"/>
                <a:gd name="f28" fmla="val 49"/>
                <a:gd name="f29" fmla="val 55"/>
                <a:gd name="f30" fmla="+- 0 0 -90"/>
                <a:gd name="f31" fmla="*/ f3 1 56"/>
                <a:gd name="f32" fmla="*/ f4 1 5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56"/>
                <a:gd name="f41" fmla="*/ f37 1 54"/>
                <a:gd name="f42" fmla="*/ 56 f38 1"/>
                <a:gd name="f43" fmla="*/ 54 f37 1"/>
                <a:gd name="f44" fmla="*/ 50 f38 1"/>
                <a:gd name="f45" fmla="*/ 50 f37 1"/>
                <a:gd name="f46" fmla="*/ 12 f38 1"/>
                <a:gd name="f47" fmla="*/ 12 f37 1"/>
                <a:gd name="f48" fmla="*/ 0 f38 1"/>
                <a:gd name="f49" fmla="*/ 0 f37 1"/>
                <a:gd name="f50" fmla="*/ 22 f38 1"/>
                <a:gd name="f51" fmla="*/ 17 f37 1"/>
                <a:gd name="f52" fmla="*/ 52 f38 1"/>
                <a:gd name="f53" fmla="*/ 47 f37 1"/>
                <a:gd name="f54" fmla="+- f39 0 f1"/>
                <a:gd name="f55" fmla="*/ f42 1 56"/>
                <a:gd name="f56" fmla="*/ f43 1 54"/>
                <a:gd name="f57" fmla="*/ f44 1 56"/>
                <a:gd name="f58" fmla="*/ f45 1 54"/>
                <a:gd name="f59" fmla="*/ f46 1 56"/>
                <a:gd name="f60" fmla="*/ f47 1 54"/>
                <a:gd name="f61" fmla="*/ f48 1 56"/>
                <a:gd name="f62" fmla="*/ f49 1 54"/>
                <a:gd name="f63" fmla="*/ f50 1 56"/>
                <a:gd name="f64" fmla="*/ f51 1 54"/>
                <a:gd name="f65" fmla="*/ f52 1 56"/>
                <a:gd name="f66" fmla="*/ f53 1 54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56" h="54">
                  <a:moveTo>
                    <a:pt x="f6" y="f7"/>
                  </a:moveTo>
                  <a:cubicBezTo>
                    <a:pt x="f8" y="f7"/>
                    <a:pt x="f9" y="f10"/>
                    <a:pt x="f11" y="f11"/>
                  </a:cubicBezTo>
                  <a:cubicBezTo>
                    <a:pt x="f12" y="f13"/>
                    <a:pt x="f14" y="f15"/>
                    <a:pt x="f16" y="f16"/>
                  </a:cubicBezTo>
                  <a:cubicBezTo>
                    <a:pt x="f17" y="f17"/>
                    <a:pt x="f18" y="f19"/>
                    <a:pt x="f5" y="f5"/>
                  </a:cubicBezTo>
                  <a:cubicBezTo>
                    <a:pt x="f17" y="f19"/>
                    <a:pt x="f20" y="f21"/>
                    <a:pt x="f22" y="f23"/>
                  </a:cubicBezTo>
                  <a:cubicBezTo>
                    <a:pt x="f24" y="f25"/>
                    <a:pt x="f26" y="f13"/>
                    <a:pt x="f10" y="f27"/>
                  </a:cubicBezTo>
                  <a:cubicBezTo>
                    <a:pt x="f7" y="f28"/>
                    <a:pt x="f29" y="f9"/>
                    <a:pt x="f6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BE580F21-F279-CCE9-64A3-CAA3F0561FA3}"/>
                </a:ext>
              </a:extLst>
            </p:cNvPr>
            <p:cNvSpPr/>
            <p:nvPr/>
          </p:nvSpPr>
          <p:spPr>
            <a:xfrm>
              <a:off x="13958892" y="6442076"/>
              <a:ext cx="233364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33"/>
                <a:gd name="f8" fmla="val 1"/>
                <a:gd name="f9" fmla="val 7"/>
                <a:gd name="f10" fmla="val 12"/>
                <a:gd name="f11" fmla="val 4"/>
                <a:gd name="f12" fmla="val 17"/>
                <a:gd name="f13" fmla="val 30"/>
                <a:gd name="f14" fmla="val 14"/>
                <a:gd name="f15" fmla="val 44"/>
                <a:gd name="f16" fmla="val 21"/>
                <a:gd name="f17" fmla="val 58"/>
                <a:gd name="f18" fmla="val 26"/>
                <a:gd name="f19" fmla="val 27"/>
                <a:gd name="f20" fmla="val 32"/>
                <a:gd name="f21" fmla="val 61"/>
                <a:gd name="f22" fmla="val 60"/>
                <a:gd name="f23" fmla="val 57"/>
                <a:gd name="f24" fmla="val 49"/>
                <a:gd name="f25" fmla="val 24"/>
                <a:gd name="f26" fmla="val 29"/>
                <a:gd name="f27" fmla="val 10"/>
                <a:gd name="f28" fmla="+- 0 0 -90"/>
                <a:gd name="f29" fmla="*/ f3 1 62"/>
                <a:gd name="f30" fmla="*/ f4 1 3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2"/>
                <a:gd name="f39" fmla="*/ f35 1 33"/>
                <a:gd name="f40" fmla="*/ 0 f36 1"/>
                <a:gd name="f41" fmla="*/ 1 f35 1"/>
                <a:gd name="f42" fmla="*/ 17 f36 1"/>
                <a:gd name="f43" fmla="*/ 7 f35 1"/>
                <a:gd name="f44" fmla="*/ 58 f36 1"/>
                <a:gd name="f45" fmla="*/ 26 f35 1"/>
                <a:gd name="f46" fmla="*/ 62 f36 1"/>
                <a:gd name="f47" fmla="*/ 32 f35 1"/>
                <a:gd name="f48" fmla="*/ 60 f36 1"/>
                <a:gd name="f49" fmla="*/ 33 f35 1"/>
                <a:gd name="f50" fmla="*/ 44 f36 1"/>
                <a:gd name="f51" fmla="*/ 24 f35 1"/>
                <a:gd name="f52" fmla="+- f37 0 f1"/>
                <a:gd name="f53" fmla="*/ f40 1 62"/>
                <a:gd name="f54" fmla="*/ f41 1 33"/>
                <a:gd name="f55" fmla="*/ f42 1 62"/>
                <a:gd name="f56" fmla="*/ f43 1 33"/>
                <a:gd name="f57" fmla="*/ f44 1 62"/>
                <a:gd name="f58" fmla="*/ f45 1 33"/>
                <a:gd name="f59" fmla="*/ f46 1 62"/>
                <a:gd name="f60" fmla="*/ f47 1 33"/>
                <a:gd name="f61" fmla="*/ f48 1 62"/>
                <a:gd name="f62" fmla="*/ f49 1 33"/>
                <a:gd name="f63" fmla="*/ f50 1 62"/>
                <a:gd name="f64" fmla="*/ f51 1 33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9"/>
                <a:gd name="f73" fmla="*/ f57 1 f38"/>
                <a:gd name="f74" fmla="*/ f58 1 f39"/>
                <a:gd name="f75" fmla="*/ f59 1 f38"/>
                <a:gd name="f76" fmla="*/ f60 1 f39"/>
                <a:gd name="f77" fmla="*/ f61 1 f38"/>
                <a:gd name="f78" fmla="*/ f62 1 f39"/>
                <a:gd name="f79" fmla="*/ f63 1 f38"/>
                <a:gd name="f80" fmla="*/ f64 1 f39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30 1"/>
                <a:gd name="f89" fmla="*/ f73 f29 1"/>
                <a:gd name="f90" fmla="*/ f74 f30 1"/>
                <a:gd name="f91" fmla="*/ f75 f29 1"/>
                <a:gd name="f92" fmla="*/ f76 f30 1"/>
                <a:gd name="f93" fmla="*/ f77 f29 1"/>
                <a:gd name="f94" fmla="*/ f78 f30 1"/>
                <a:gd name="f95" fmla="*/ f79 f29 1"/>
                <a:gd name="f96" fmla="*/ f8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85" y="f86"/>
                </a:cxn>
              </a:cxnLst>
              <a:rect l="f81" t="f84" r="f82" b="f83"/>
              <a:pathLst>
                <a:path w="62" h="33">
                  <a:moveTo>
                    <a:pt x="f5" y="f8"/>
                  </a:moveTo>
                  <a:cubicBezTo>
                    <a:pt x="f9" y="f5"/>
                    <a:pt x="f10" y="f11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6" y="f19"/>
                    <a:pt x="f6" y="f13"/>
                    <a:pt x="f6" y="f20"/>
                  </a:cubicBezTo>
                  <a:cubicBezTo>
                    <a:pt x="f21" y="f7"/>
                    <a:pt x="f21" y="f7"/>
                    <a:pt x="f22" y="f7"/>
                  </a:cubicBezTo>
                  <a:cubicBezTo>
                    <a:pt x="f23" y="f18"/>
                    <a:pt x="f24" y="f19"/>
                    <a:pt x="f15" y="f25"/>
                  </a:cubicBezTo>
                  <a:cubicBezTo>
                    <a:pt x="f26" y="f12"/>
                    <a:pt x="f14" y="f27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C0098F6-B1DB-1D06-E983-C4467998EDAA}"/>
                </a:ext>
              </a:extLst>
            </p:cNvPr>
            <p:cNvSpPr/>
            <p:nvPr/>
          </p:nvSpPr>
          <p:spPr>
            <a:xfrm>
              <a:off x="14195429" y="4298951"/>
              <a:ext cx="173041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3"/>
                <a:gd name="f8" fmla="val 37"/>
                <a:gd name="f9" fmla="val 7"/>
                <a:gd name="f10" fmla="val 30"/>
                <a:gd name="f11" fmla="val 15"/>
                <a:gd name="f12" fmla="val 20"/>
                <a:gd name="f13" fmla="val 18"/>
                <a:gd name="f14" fmla="val 14"/>
                <a:gd name="f15" fmla="val 13"/>
                <a:gd name="f16" fmla="val 6"/>
                <a:gd name="f17" fmla="+- 0 0 -90"/>
                <a:gd name="f18" fmla="*/ f3 1 46"/>
                <a:gd name="f19" fmla="*/ f4 1 2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46"/>
                <a:gd name="f28" fmla="*/ f24 1 23"/>
                <a:gd name="f29" fmla="*/ 46 f25 1"/>
                <a:gd name="f30" fmla="*/ 0 f24 1"/>
                <a:gd name="f31" fmla="*/ 20 f25 1"/>
                <a:gd name="f32" fmla="*/ 18 f24 1"/>
                <a:gd name="f33" fmla="*/ 0 f25 1"/>
                <a:gd name="f34" fmla="*/ 23 f24 1"/>
                <a:gd name="f35" fmla="+- f26 0 f1"/>
                <a:gd name="f36" fmla="*/ f29 1 46"/>
                <a:gd name="f37" fmla="*/ f30 1 23"/>
                <a:gd name="f38" fmla="*/ f31 1 46"/>
                <a:gd name="f39" fmla="*/ f32 1 23"/>
                <a:gd name="f40" fmla="*/ f33 1 46"/>
                <a:gd name="f41" fmla="*/ f34 1 23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46" h="23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2"/>
                    <a:pt x="f9" y="f7"/>
                    <a:pt x="f5" y="f7"/>
                  </a:cubicBezTo>
                  <a:cubicBezTo>
                    <a:pt x="f14" y="f15"/>
                    <a:pt x="f10" y="f16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0A81A381-1CAC-30F6-E8A6-9047FF845623}"/>
                </a:ext>
              </a:extLst>
            </p:cNvPr>
            <p:cNvSpPr/>
            <p:nvPr/>
          </p:nvSpPr>
          <p:spPr>
            <a:xfrm>
              <a:off x="15370177" y="4306888"/>
              <a:ext cx="200025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28"/>
                <a:gd name="f8" fmla="val 53"/>
                <a:gd name="f9" fmla="val 26"/>
                <a:gd name="f10" fmla="val 46"/>
                <a:gd name="f11" fmla="val 42"/>
                <a:gd name="f12" fmla="val 23"/>
                <a:gd name="f13" fmla="val 39"/>
                <a:gd name="f14" fmla="val 20"/>
                <a:gd name="f15" fmla="val 29"/>
                <a:gd name="f16" fmla="val 14"/>
                <a:gd name="f17" fmla="val 19"/>
                <a:gd name="f18" fmla="val 12"/>
                <a:gd name="f19" fmla="val 9"/>
                <a:gd name="f20" fmla="val 7"/>
                <a:gd name="f21" fmla="val 6"/>
                <a:gd name="f22" fmla="val 5"/>
                <a:gd name="f23" fmla="val 2"/>
                <a:gd name="f24" fmla="val 4"/>
                <a:gd name="f25" fmla="val 13"/>
                <a:gd name="f26" fmla="val 31"/>
                <a:gd name="f27" fmla="val 18"/>
                <a:gd name="f28" fmla="+- 0 0 -90"/>
                <a:gd name="f29" fmla="*/ f3 1 52"/>
                <a:gd name="f30" fmla="*/ f4 1 2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52"/>
                <a:gd name="f39" fmla="*/ f35 1 28"/>
                <a:gd name="f40" fmla="*/ 53 f36 1"/>
                <a:gd name="f41" fmla="*/ 26 f35 1"/>
                <a:gd name="f42" fmla="*/ 39 f36 1"/>
                <a:gd name="f43" fmla="*/ 20 f35 1"/>
                <a:gd name="f44" fmla="*/ 9 f36 1"/>
                <a:gd name="f45" fmla="*/ 7 f35 1"/>
                <a:gd name="f46" fmla="*/ 0 f36 1"/>
                <a:gd name="f47" fmla="*/ 0 f35 1"/>
                <a:gd name="f48" fmla="*/ 19 f36 1"/>
                <a:gd name="f49" fmla="+- f37 0 f1"/>
                <a:gd name="f50" fmla="*/ f40 1 53"/>
                <a:gd name="f51" fmla="*/ f41 1 28"/>
                <a:gd name="f52" fmla="*/ f42 1 53"/>
                <a:gd name="f53" fmla="*/ f43 1 28"/>
                <a:gd name="f54" fmla="*/ f44 1 53"/>
                <a:gd name="f55" fmla="*/ f45 1 28"/>
                <a:gd name="f56" fmla="*/ f46 1 53"/>
                <a:gd name="f57" fmla="*/ f47 1 28"/>
                <a:gd name="f58" fmla="*/ f48 1 53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8"/>
                <a:gd name="f70" fmla="*/ f57 1 f39"/>
                <a:gd name="f71" fmla="*/ f58 1 f38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29 1"/>
                <a:gd name="f83" fmla="*/ f70 f30 1"/>
                <a:gd name="f84" fmla="*/ f7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1"/>
                </a:cxn>
                <a:cxn ang="f49">
                  <a:pos x="f76" y="f77"/>
                </a:cxn>
              </a:cxnLst>
              <a:rect l="f72" t="f75" r="f73" b="f74"/>
              <a:pathLst>
                <a:path w="52" h="28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5"/>
                  </a:cubicBezTo>
                  <a:cubicBezTo>
                    <a:pt x="f20" y="f5"/>
                    <a:pt x="f25" y="f24"/>
                    <a:pt x="f17" y="f20"/>
                  </a:cubicBezTo>
                  <a:cubicBezTo>
                    <a:pt x="f26" y="f18"/>
                    <a:pt x="f11" y="f27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D706708B-DC76-EBAE-A61F-66A2ACEEAF0A}"/>
                </a:ext>
              </a:extLst>
            </p:cNvPr>
            <p:cNvSpPr/>
            <p:nvPr/>
          </p:nvSpPr>
          <p:spPr>
            <a:xfrm>
              <a:off x="13555659" y="5057775"/>
              <a:ext cx="52385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8"/>
                <a:gd name="f8" fmla="val 12"/>
                <a:gd name="f9" fmla="val 13"/>
                <a:gd name="f10" fmla="val 11"/>
                <a:gd name="f11" fmla="val 27"/>
                <a:gd name="f12" fmla="val 4"/>
                <a:gd name="f13" fmla="val 25"/>
                <a:gd name="f14" fmla="val 7"/>
                <a:gd name="f15" fmla="+- 0 0 -90"/>
                <a:gd name="f16" fmla="*/ f3 1 14"/>
                <a:gd name="f17" fmla="*/ f4 1 3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"/>
                <a:gd name="f26" fmla="*/ f22 1 38"/>
                <a:gd name="f27" fmla="*/ 14 f23 1"/>
                <a:gd name="f28" fmla="*/ 0 f22 1"/>
                <a:gd name="f29" fmla="*/ 0 f23 1"/>
                <a:gd name="f30" fmla="*/ 38 f22 1"/>
                <a:gd name="f31" fmla="+- f24 0 f1"/>
                <a:gd name="f32" fmla="*/ f27 1 14"/>
                <a:gd name="f33" fmla="*/ f28 1 38"/>
                <a:gd name="f34" fmla="*/ f29 1 14"/>
                <a:gd name="f35" fmla="*/ f30 1 3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4" h="38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12" y="f13"/>
                    <a:pt x="f14" y="f8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AEE43F0-4976-FA97-2B23-347BD363C1D8}"/>
                </a:ext>
              </a:extLst>
            </p:cNvPr>
            <p:cNvSpPr/>
            <p:nvPr/>
          </p:nvSpPr>
          <p:spPr>
            <a:xfrm>
              <a:off x="15667036" y="6343650"/>
              <a:ext cx="14763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4"/>
                <a:gd name="f8" fmla="val 23"/>
                <a:gd name="f9" fmla="val 4"/>
                <a:gd name="f10" fmla="val 17"/>
                <a:gd name="f11" fmla="val 11"/>
                <a:gd name="f12" fmla="val 15"/>
                <a:gd name="f13" fmla="val 12"/>
                <a:gd name="f14" fmla="val 25"/>
                <a:gd name="f15" fmla="val 9"/>
                <a:gd name="f16" fmla="val 30"/>
                <a:gd name="f17" fmla="val 2"/>
                <a:gd name="f18" fmla="val 20"/>
                <a:gd name="f19" fmla="val 14"/>
                <a:gd name="f20" fmla="val 7"/>
                <a:gd name="f21" fmla="val 21"/>
                <a:gd name="f22" fmla="val 6"/>
                <a:gd name="f23" fmla="+- 0 0 -90"/>
                <a:gd name="f24" fmla="*/ f3 1 39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39"/>
                <a:gd name="f34" fmla="*/ f30 1 24"/>
                <a:gd name="f35" fmla="*/ 0 f31 1"/>
                <a:gd name="f36" fmla="*/ 23 f30 1"/>
                <a:gd name="f37" fmla="*/ 17 f31 1"/>
                <a:gd name="f38" fmla="*/ 12 f30 1"/>
                <a:gd name="f39" fmla="*/ 39 f31 1"/>
                <a:gd name="f40" fmla="*/ 0 f30 1"/>
                <a:gd name="f41" fmla="*/ 9 f31 1"/>
                <a:gd name="f42" fmla="*/ 20 f30 1"/>
                <a:gd name="f43" fmla="*/ 6 f31 1"/>
                <a:gd name="f44" fmla="*/ 24 f30 1"/>
                <a:gd name="f45" fmla="+- f32 0 f1"/>
                <a:gd name="f46" fmla="*/ f35 1 39"/>
                <a:gd name="f47" fmla="*/ f36 1 24"/>
                <a:gd name="f48" fmla="*/ f37 1 39"/>
                <a:gd name="f49" fmla="*/ f38 1 24"/>
                <a:gd name="f50" fmla="*/ f39 1 39"/>
                <a:gd name="f51" fmla="*/ f40 1 24"/>
                <a:gd name="f52" fmla="*/ f41 1 39"/>
                <a:gd name="f53" fmla="*/ f42 1 24"/>
                <a:gd name="f54" fmla="*/ f43 1 39"/>
                <a:gd name="f55" fmla="*/ f44 1 24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39" h="24">
                  <a:moveTo>
                    <a:pt x="f5" y="f8"/>
                  </a:moveTo>
                  <a:cubicBezTo>
                    <a:pt x="f9" y="f10"/>
                    <a:pt x="f11" y="f12"/>
                    <a:pt x="f10" y="f13"/>
                  </a:cubicBezTo>
                  <a:cubicBezTo>
                    <a:pt x="f14" y="f15"/>
                    <a:pt x="f16" y="f17"/>
                    <a:pt x="f6" y="f5"/>
                  </a:cubicBezTo>
                  <a:cubicBezTo>
                    <a:pt x="f16" y="f15"/>
                    <a:pt x="f18" y="f19"/>
                    <a:pt x="f15" y="f18"/>
                  </a:cubicBezTo>
                  <a:cubicBezTo>
                    <a:pt x="f20" y="f21"/>
                    <a:pt x="f22" y="f21"/>
                    <a:pt x="f22" y="f7"/>
                  </a:cubicBezTo>
                  <a:cubicBezTo>
                    <a:pt x="f9" y="f8"/>
                    <a:pt x="f17" y="f8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994DF4F9-1E2C-3201-526B-17502AAF15DD}"/>
                </a:ext>
              </a:extLst>
            </p:cNvPr>
            <p:cNvSpPr/>
            <p:nvPr/>
          </p:nvSpPr>
          <p:spPr>
            <a:xfrm>
              <a:off x="13657258" y="4829175"/>
              <a:ext cx="76196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2"/>
                <a:gd name="f8" fmla="val 19"/>
                <a:gd name="f9" fmla="val 1"/>
                <a:gd name="f10" fmla="val 2"/>
                <a:gd name="f11" fmla="val 3"/>
                <a:gd name="f12" fmla="val 13"/>
                <a:gd name="f13" fmla="val 12"/>
                <a:gd name="f14" fmla="val 9"/>
                <a:gd name="f15" fmla="val 24"/>
                <a:gd name="f16" fmla="val 6"/>
                <a:gd name="f17" fmla="val 21"/>
                <a:gd name="f18" fmla="val 10"/>
                <a:gd name="f19" fmla="+- 0 0 -90"/>
                <a:gd name="f20" fmla="*/ f3 1 20"/>
                <a:gd name="f21" fmla="*/ f4 1 32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0"/>
                <a:gd name="f30" fmla="*/ f26 1 32"/>
                <a:gd name="f31" fmla="*/ 19 f27 1"/>
                <a:gd name="f32" fmla="*/ 0 f26 1"/>
                <a:gd name="f33" fmla="*/ 20 f27 1"/>
                <a:gd name="f34" fmla="*/ 3 f26 1"/>
                <a:gd name="f35" fmla="*/ 0 f27 1"/>
                <a:gd name="f36" fmla="*/ 32 f26 1"/>
                <a:gd name="f37" fmla="+- f28 0 f1"/>
                <a:gd name="f38" fmla="*/ f31 1 20"/>
                <a:gd name="f39" fmla="*/ f32 1 32"/>
                <a:gd name="f40" fmla="*/ f33 1 20"/>
                <a:gd name="f41" fmla="*/ f34 1 32"/>
                <a:gd name="f42" fmla="*/ f35 1 20"/>
                <a:gd name="f43" fmla="*/ f36 1 32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20" h="32">
                  <a:moveTo>
                    <a:pt x="f8" y="f5"/>
                  </a:moveTo>
                  <a:cubicBezTo>
                    <a:pt x="f8" y="f9"/>
                    <a:pt x="f6" y="f10"/>
                    <a:pt x="f6" y="f11"/>
                  </a:cubicBezTo>
                  <a:cubicBezTo>
                    <a:pt x="f12" y="f13"/>
                    <a:pt x="f14" y="f15"/>
                    <a:pt x="f5" y="f7"/>
                  </a:cubicBezTo>
                  <a:cubicBezTo>
                    <a:pt x="f16" y="f17"/>
                    <a:pt x="f18" y="f14"/>
                    <a:pt x="f8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6C58CD9E-B813-0857-8937-78D29239C786}"/>
                </a:ext>
              </a:extLst>
            </p:cNvPr>
            <p:cNvSpPr/>
            <p:nvPr/>
          </p:nvSpPr>
          <p:spPr>
            <a:xfrm>
              <a:off x="14993938" y="4208461"/>
              <a:ext cx="1349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8"/>
                <a:gd name="f8" fmla="val 6"/>
                <a:gd name="f9" fmla="val 25"/>
                <a:gd name="f10" fmla="val 14"/>
                <a:gd name="f11" fmla="val 4"/>
                <a:gd name="f12" fmla="val 2"/>
                <a:gd name="f13" fmla="val 3"/>
                <a:gd name="f14" fmla="val 1"/>
                <a:gd name="f15" fmla="val 12"/>
                <a:gd name="f16" fmla="val 24"/>
                <a:gd name="f17" fmla="+- 0 0 -90"/>
                <a:gd name="f18" fmla="*/ f3 1 36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36"/>
                <a:gd name="f29" fmla="*/ 36 f25 1"/>
                <a:gd name="f30" fmla="*/ 6 f24 1"/>
                <a:gd name="f31" fmla="*/ 4 f25 1"/>
                <a:gd name="f32" fmla="*/ 4 f24 1"/>
                <a:gd name="f33" fmla="*/ 0 f25 1"/>
                <a:gd name="f34" fmla="*/ 1 f24 1"/>
                <a:gd name="f35" fmla="+- f26 0 f1"/>
                <a:gd name="f36" fmla="*/ f29 1 36"/>
                <a:gd name="f37" fmla="*/ f30 1 8"/>
                <a:gd name="f38" fmla="*/ f31 1 36"/>
                <a:gd name="f39" fmla="*/ f32 1 8"/>
                <a:gd name="f40" fmla="*/ f33 1 36"/>
                <a:gd name="f41" fmla="*/ f34 1 8"/>
                <a:gd name="f42" fmla="*/ 0 1 f28"/>
                <a:gd name="f43" fmla="*/ f21 1 f28"/>
                <a:gd name="f44" fmla="*/ 0 1 f27"/>
                <a:gd name="f45" fmla="*/ f22 1 f27"/>
                <a:gd name="f46" fmla="*/ f36 1 f28"/>
                <a:gd name="f47" fmla="*/ f37 1 f27"/>
                <a:gd name="f48" fmla="*/ f38 1 f28"/>
                <a:gd name="f49" fmla="*/ f39 1 f27"/>
                <a:gd name="f50" fmla="*/ f40 1 f28"/>
                <a:gd name="f51" fmla="*/ f41 1 f27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36" h="8">
                  <a:moveTo>
                    <a:pt x="f6" y="f8"/>
                  </a:moveTo>
                  <a:cubicBezTo>
                    <a:pt x="f9" y="f8"/>
                    <a:pt x="f10" y="f7"/>
                    <a:pt x="f11" y="f11"/>
                  </a:cubicBezTo>
                  <a:cubicBezTo>
                    <a:pt x="f12" y="f13"/>
                    <a:pt x="f5" y="f13"/>
                    <a:pt x="f5" y="f14"/>
                  </a:cubicBezTo>
                  <a:cubicBezTo>
                    <a:pt x="f15" y="f5"/>
                    <a:pt x="f16" y="f11"/>
                    <a:pt x="f6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57B4F722-ADD0-610A-E38B-0681ABE08F08}"/>
                </a:ext>
              </a:extLst>
            </p:cNvPr>
            <p:cNvSpPr/>
            <p:nvPr/>
          </p:nvSpPr>
          <p:spPr>
            <a:xfrm>
              <a:off x="15987707" y="6084883"/>
              <a:ext cx="79379" cy="1047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8"/>
                <a:gd name="f8" fmla="val 6"/>
                <a:gd name="f9" fmla="val 18"/>
                <a:gd name="f10" fmla="val 9"/>
                <a:gd name="f11" fmla="val 5"/>
                <a:gd name="f12" fmla="val 15"/>
                <a:gd name="f13" fmla="val 10"/>
                <a:gd name="f14" fmla="val 20"/>
                <a:gd name="f15" fmla="+- 0 0 -90"/>
                <a:gd name="f16" fmla="*/ f3 1 21"/>
                <a:gd name="f17" fmla="*/ f4 1 2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1"/>
                <a:gd name="f26" fmla="*/ f22 1 28"/>
                <a:gd name="f27" fmla="*/ 0 f23 1"/>
                <a:gd name="f28" fmla="*/ 28 f22 1"/>
                <a:gd name="f29" fmla="*/ 21 f23 1"/>
                <a:gd name="f30" fmla="*/ 0 f22 1"/>
                <a:gd name="f31" fmla="+- f24 0 f1"/>
                <a:gd name="f32" fmla="*/ f27 1 21"/>
                <a:gd name="f33" fmla="*/ f28 1 28"/>
                <a:gd name="f34" fmla="*/ f29 1 21"/>
                <a:gd name="f35" fmla="*/ f30 1 2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1" h="28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13"/>
                    <a:pt x="f10" y="f14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82DED2FE-DCBF-925F-F091-7D08D52A124B}"/>
                </a:ext>
              </a:extLst>
            </p:cNvPr>
            <p:cNvSpPr/>
            <p:nvPr/>
          </p:nvSpPr>
          <p:spPr>
            <a:xfrm>
              <a:off x="13887450" y="6373816"/>
              <a:ext cx="6667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4"/>
                <a:gd name="f9" fmla="val 3"/>
                <a:gd name="f10" fmla="val 1"/>
                <a:gd name="f11" fmla="val 7"/>
                <a:gd name="f12" fmla="val 5"/>
                <a:gd name="f13" fmla="val 10"/>
                <a:gd name="f14" fmla="val 9"/>
                <a:gd name="f15" fmla="val 16"/>
                <a:gd name="f16" fmla="val 12"/>
                <a:gd name="f17" fmla="val 11"/>
                <a:gd name="f18" fmla="val 14"/>
                <a:gd name="f19" fmla="+- 0 0 -90"/>
                <a:gd name="f20" fmla="*/ f3 1 18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17"/>
                <a:gd name="f31" fmla="*/ 0 f27 1"/>
                <a:gd name="f32" fmla="*/ 4 f26 1"/>
                <a:gd name="f33" fmla="*/ 7 f27 1"/>
                <a:gd name="f34" fmla="*/ 5 f26 1"/>
                <a:gd name="f35" fmla="*/ 18 f27 1"/>
                <a:gd name="f36" fmla="*/ 17 f26 1"/>
                <a:gd name="f37" fmla="+- f28 0 f1"/>
                <a:gd name="f38" fmla="*/ f31 1 18"/>
                <a:gd name="f39" fmla="*/ f32 1 17"/>
                <a:gd name="f40" fmla="*/ f33 1 18"/>
                <a:gd name="f41" fmla="*/ f34 1 17"/>
                <a:gd name="f42" fmla="*/ f35 1 18"/>
                <a:gd name="f43" fmla="*/ f36 1 17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8" h="17">
                  <a:moveTo>
                    <a:pt x="f5" y="f8"/>
                  </a:moveTo>
                  <a:cubicBezTo>
                    <a:pt x="f9" y="f10"/>
                    <a:pt x="f8" y="f5"/>
                    <a:pt x="f11" y="f12"/>
                  </a:cubicBezTo>
                  <a:cubicBezTo>
                    <a:pt x="f13" y="f14"/>
                    <a:pt x="f15" y="f16"/>
                    <a:pt x="f6" y="f7"/>
                  </a:cubicBezTo>
                  <a:cubicBezTo>
                    <a:pt x="f17" y="f18"/>
                    <a:pt x="f8" y="f13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10E3F191-4567-3C79-86EC-15E168D9E1D2}"/>
                </a:ext>
              </a:extLst>
            </p:cNvPr>
            <p:cNvSpPr/>
            <p:nvPr/>
          </p:nvSpPr>
          <p:spPr>
            <a:xfrm>
              <a:off x="13728701" y="4746622"/>
              <a:ext cx="52385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2"/>
                <a:gd name="f8" fmla="val 13"/>
                <a:gd name="f9" fmla="val 9"/>
                <a:gd name="f10" fmla="val 7"/>
                <a:gd name="f11" fmla="val 16"/>
                <a:gd name="f12" fmla="val 3"/>
                <a:gd name="f13" fmla="+- 0 0 -90"/>
                <a:gd name="f14" fmla="*/ f3 1 14"/>
                <a:gd name="f15" fmla="*/ f4 1 2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4"/>
                <a:gd name="f24" fmla="*/ f20 1 22"/>
                <a:gd name="f25" fmla="*/ 14 f21 1"/>
                <a:gd name="f26" fmla="*/ 0 f20 1"/>
                <a:gd name="f27" fmla="*/ 0 f21 1"/>
                <a:gd name="f28" fmla="*/ 22 f20 1"/>
                <a:gd name="f29" fmla="+- f22 0 f1"/>
                <a:gd name="f30" fmla="*/ f25 1 14"/>
                <a:gd name="f31" fmla="*/ f26 1 22"/>
                <a:gd name="f32" fmla="*/ f27 1 14"/>
                <a:gd name="f33" fmla="*/ f28 1 2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4" h="22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12" y="f8"/>
                    <a:pt x="f9" y="f10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5F5B437A-C612-6AD8-92C8-72F75834270F}"/>
                </a:ext>
              </a:extLst>
            </p:cNvPr>
            <p:cNvSpPr/>
            <p:nvPr/>
          </p:nvSpPr>
          <p:spPr>
            <a:xfrm>
              <a:off x="14027152" y="4446590"/>
              <a:ext cx="71442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3"/>
                <a:gd name="f8" fmla="val 16"/>
                <a:gd name="f9" fmla="val 9"/>
                <a:gd name="f10" fmla="val 8"/>
                <a:gd name="f11" fmla="val 11"/>
                <a:gd name="f12" fmla="val 6"/>
                <a:gd name="f13" fmla="val 3"/>
                <a:gd name="f14" fmla="+- 0 0 -90"/>
                <a:gd name="f15" fmla="*/ f3 1 19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9"/>
                <a:gd name="f25" fmla="*/ f21 1 13"/>
                <a:gd name="f26" fmla="*/ 19 f22 1"/>
                <a:gd name="f27" fmla="*/ 0 f21 1"/>
                <a:gd name="f28" fmla="*/ 0 f22 1"/>
                <a:gd name="f29" fmla="*/ 13 f21 1"/>
                <a:gd name="f30" fmla="+- f23 0 f1"/>
                <a:gd name="f31" fmla="*/ f26 1 19"/>
                <a:gd name="f32" fmla="*/ f27 1 13"/>
                <a:gd name="f33" fmla="*/ f28 1 19"/>
                <a:gd name="f34" fmla="*/ f29 1 1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9" h="13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12" y="f10"/>
                    <a:pt x="f11" y="f13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04BEA0DA-24E6-1BF0-9EDE-02FDCA6DD04B}"/>
                </a:ext>
              </a:extLst>
            </p:cNvPr>
            <p:cNvSpPr/>
            <p:nvPr/>
          </p:nvSpPr>
          <p:spPr>
            <a:xfrm>
              <a:off x="15828958" y="6283327"/>
              <a:ext cx="6508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3"/>
                <a:gd name="f8" fmla="val 3"/>
                <a:gd name="f9" fmla="val 6"/>
                <a:gd name="f10" fmla="val 8"/>
                <a:gd name="f11" fmla="val 11"/>
                <a:gd name="f12" fmla="val 4"/>
                <a:gd name="f13" fmla="val 10"/>
                <a:gd name="f14" fmla="+- 0 0 -90"/>
                <a:gd name="f15" fmla="*/ f3 1 17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7"/>
                <a:gd name="f25" fmla="*/ f21 1 13"/>
                <a:gd name="f26" fmla="*/ 0 f22 1"/>
                <a:gd name="f27" fmla="*/ 13 f21 1"/>
                <a:gd name="f28" fmla="*/ 17 f22 1"/>
                <a:gd name="f29" fmla="*/ 0 f21 1"/>
                <a:gd name="f30" fmla="+- f23 0 f1"/>
                <a:gd name="f31" fmla="*/ f26 1 17"/>
                <a:gd name="f32" fmla="*/ f27 1 13"/>
                <a:gd name="f33" fmla="*/ f28 1 17"/>
                <a:gd name="f34" fmla="*/ f29 1 1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7" h="13">
                  <a:moveTo>
                    <a:pt x="f5" y="f7"/>
                  </a:moveTo>
                  <a:cubicBezTo>
                    <a:pt x="f8" y="f9"/>
                    <a:pt x="f10" y="f5"/>
                    <a:pt x="f6" y="f5"/>
                  </a:cubicBezTo>
                  <a:cubicBezTo>
                    <a:pt x="f11" y="f12"/>
                    <a:pt x="f9" y="f13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F8A06E89-31FF-0E23-25C4-952A2D797303}"/>
                </a:ext>
              </a:extLst>
            </p:cNvPr>
            <p:cNvSpPr/>
            <p:nvPr/>
          </p:nvSpPr>
          <p:spPr>
            <a:xfrm>
              <a:off x="15908338" y="6203947"/>
              <a:ext cx="65086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8"/>
                <a:gd name="f8" fmla="val 4"/>
                <a:gd name="f9" fmla="val 10"/>
                <a:gd name="f10" fmla="val 13"/>
                <a:gd name="f11" fmla="val 7"/>
                <a:gd name="f12" fmla="+- 0 0 -90"/>
                <a:gd name="f13" fmla="*/ f3 1 17"/>
                <a:gd name="f14" fmla="*/ f4 1 1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7"/>
                <a:gd name="f23" fmla="*/ f19 1 18"/>
                <a:gd name="f24" fmla="*/ 0 f20 1"/>
                <a:gd name="f25" fmla="*/ 18 f19 1"/>
                <a:gd name="f26" fmla="*/ 17 f20 1"/>
                <a:gd name="f27" fmla="*/ 0 f19 1"/>
                <a:gd name="f28" fmla="+- f21 0 f1"/>
                <a:gd name="f29" fmla="*/ f24 1 17"/>
                <a:gd name="f30" fmla="*/ f25 1 18"/>
                <a:gd name="f31" fmla="*/ f26 1 17"/>
                <a:gd name="f32" fmla="*/ f27 1 18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7" h="18">
                  <a:moveTo>
                    <a:pt x="f5" y="f7"/>
                  </a:moveTo>
                  <a:cubicBezTo>
                    <a:pt x="f8" y="f9"/>
                    <a:pt x="f9" y="f8"/>
                    <a:pt x="f6" y="f5"/>
                  </a:cubicBezTo>
                  <a:cubicBezTo>
                    <a:pt x="f10" y="f11"/>
                    <a:pt x="f11" y="f10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33919188-B5D5-A350-DD57-EAC91131CDE7}"/>
                </a:ext>
              </a:extLst>
            </p:cNvPr>
            <p:cNvSpPr/>
            <p:nvPr/>
          </p:nvSpPr>
          <p:spPr>
            <a:xfrm>
              <a:off x="13804897" y="6318247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17"/>
                <a:gd name="f8" fmla="val 7"/>
                <a:gd name="f9" fmla="val 5"/>
                <a:gd name="f10" fmla="val 14"/>
                <a:gd name="f11" fmla="val 10"/>
                <a:gd name="f12" fmla="val 11"/>
                <a:gd name="f13" fmla="+- 0 0 -90"/>
                <a:gd name="f14" fmla="*/ f3 1 19"/>
                <a:gd name="f15" fmla="*/ f4 1 1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9"/>
                <a:gd name="f24" fmla="*/ f20 1 17"/>
                <a:gd name="f25" fmla="*/ 0 f21 1"/>
                <a:gd name="f26" fmla="*/ 0 f20 1"/>
                <a:gd name="f27" fmla="*/ 19 f21 1"/>
                <a:gd name="f28" fmla="*/ 17 f20 1"/>
                <a:gd name="f29" fmla="+- f22 0 f1"/>
                <a:gd name="f30" fmla="*/ f25 1 19"/>
                <a:gd name="f31" fmla="*/ f26 1 17"/>
                <a:gd name="f32" fmla="*/ f27 1 19"/>
                <a:gd name="f33" fmla="*/ f28 1 1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9" h="17">
                  <a:moveTo>
                    <a:pt x="f5" y="f5"/>
                  </a:moveTo>
                  <a:cubicBezTo>
                    <a:pt x="f8" y="f9"/>
                    <a:pt x="f10" y="f11"/>
                    <a:pt x="f6" y="f7"/>
                  </a:cubicBezTo>
                  <a:cubicBezTo>
                    <a:pt x="f12" y="f10"/>
                    <a:pt x="f9" y="f8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A650BEF2-4242-B5EA-7E7A-7D7A12BC114E}"/>
                </a:ext>
              </a:extLst>
            </p:cNvPr>
            <p:cNvSpPr/>
            <p:nvPr/>
          </p:nvSpPr>
          <p:spPr>
            <a:xfrm>
              <a:off x="13536613" y="5219696"/>
              <a:ext cx="30166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6"/>
                <a:gd name="f8" fmla="val 5"/>
                <a:gd name="f9" fmla="val 4"/>
                <a:gd name="f10" fmla="val 7"/>
                <a:gd name="f11" fmla="val 6"/>
                <a:gd name="f12" fmla="val 11"/>
                <a:gd name="f13" fmla="val 13"/>
                <a:gd name="f14" fmla="val 15"/>
                <a:gd name="f15" fmla="val 1"/>
                <a:gd name="f16" fmla="+- 0 0 -90"/>
                <a:gd name="f17" fmla="*/ f3 1 8"/>
                <a:gd name="f18" fmla="*/ f4 1 1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8"/>
                <a:gd name="f27" fmla="*/ f23 1 16"/>
                <a:gd name="f28" fmla="*/ 5 f24 1"/>
                <a:gd name="f29" fmla="*/ 0 f23 1"/>
                <a:gd name="f30" fmla="*/ 6 f24 1"/>
                <a:gd name="f31" fmla="*/ 11 f23 1"/>
                <a:gd name="f32" fmla="*/ 1 f24 1"/>
                <a:gd name="f33" fmla="*/ 16 f23 1"/>
                <a:gd name="f34" fmla="+- f25 0 f1"/>
                <a:gd name="f35" fmla="*/ f28 1 8"/>
                <a:gd name="f36" fmla="*/ f29 1 16"/>
                <a:gd name="f37" fmla="*/ f30 1 8"/>
                <a:gd name="f38" fmla="*/ f31 1 16"/>
                <a:gd name="f39" fmla="*/ f32 1 8"/>
                <a:gd name="f40" fmla="*/ f33 1 16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8" h="16">
                  <a:moveTo>
                    <a:pt x="f8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8" y="f13"/>
                    <a:pt x="f9" y="f14"/>
                    <a:pt x="f15" y="f7"/>
                  </a:cubicBezTo>
                  <a:cubicBezTo>
                    <a:pt x="f9" y="f12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6CC142B0-7D29-C01A-E40B-AB1B8805BAB1}"/>
                </a:ext>
              </a:extLst>
            </p:cNvPr>
            <p:cNvSpPr/>
            <p:nvPr/>
          </p:nvSpPr>
          <p:spPr>
            <a:xfrm>
              <a:off x="16108363" y="5930898"/>
              <a:ext cx="3810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0"/>
                <a:gd name="f8" fmla="val 1"/>
                <a:gd name="f9" fmla="val 12"/>
                <a:gd name="f10" fmla="val 5"/>
                <a:gd name="f11" fmla="val 6"/>
                <a:gd name="f12" fmla="val 9"/>
                <a:gd name="f13" fmla="val 8"/>
                <a:gd name="f14" fmla="val 4"/>
                <a:gd name="f15" fmla="val 13"/>
                <a:gd name="f16" fmla="+- 0 0 -90"/>
                <a:gd name="f17" fmla="*/ f3 1 10"/>
                <a:gd name="f18" fmla="*/ f4 1 2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20"/>
                <a:gd name="f28" fmla="*/ 1 f24 1"/>
                <a:gd name="f29" fmla="*/ 20 f23 1"/>
                <a:gd name="f30" fmla="*/ 10 f24 1"/>
                <a:gd name="f31" fmla="*/ 0 f23 1"/>
                <a:gd name="f32" fmla="+- f25 0 f1"/>
                <a:gd name="f33" fmla="*/ f28 1 10"/>
                <a:gd name="f34" fmla="*/ f29 1 20"/>
                <a:gd name="f35" fmla="*/ f30 1 10"/>
                <a:gd name="f36" fmla="*/ f31 1 20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0" h="20">
                  <a:moveTo>
                    <a:pt x="f8" y="f7"/>
                  </a:moveTo>
                  <a:cubicBezTo>
                    <a:pt x="f5" y="f9"/>
                    <a:pt x="f10" y="f11"/>
                    <a:pt x="f6" y="f5"/>
                  </a:cubicBezTo>
                  <a:cubicBezTo>
                    <a:pt x="f12" y="f13"/>
                    <a:pt x="f14" y="f15"/>
                    <a:pt x="f8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AFFE6EAD-F22C-D676-D03A-E79F91D2CB98}"/>
                </a:ext>
              </a:extLst>
            </p:cNvPr>
            <p:cNvSpPr/>
            <p:nvPr/>
          </p:nvSpPr>
          <p:spPr>
            <a:xfrm>
              <a:off x="14128751" y="4389440"/>
              <a:ext cx="5238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12"/>
                <a:gd name="f9" fmla="val 8"/>
                <a:gd name="f10" fmla="val 7"/>
                <a:gd name="f11" fmla="val 10"/>
                <a:gd name="f12" fmla="val 5"/>
                <a:gd name="f13" fmla="val 9"/>
                <a:gd name="f14" fmla="val 3"/>
                <a:gd name="f15" fmla="+- 0 0 -90"/>
                <a:gd name="f16" fmla="*/ f3 1 14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"/>
                <a:gd name="f26" fmla="*/ f22 1 11"/>
                <a:gd name="f27" fmla="*/ 14 f23 1"/>
                <a:gd name="f28" fmla="*/ 0 f22 1"/>
                <a:gd name="f29" fmla="*/ 0 f23 1"/>
                <a:gd name="f30" fmla="*/ 10 f22 1"/>
                <a:gd name="f31" fmla="+- f24 0 f1"/>
                <a:gd name="f32" fmla="*/ f27 1 14"/>
                <a:gd name="f33" fmla="*/ f28 1 11"/>
                <a:gd name="f34" fmla="*/ f29 1 14"/>
                <a:gd name="f35" fmla="*/ f30 1 11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4" h="11">
                  <a:moveTo>
                    <a:pt x="f6" y="f5"/>
                  </a:moveTo>
                  <a:cubicBezTo>
                    <a:pt x="f8" y="f9"/>
                    <a:pt x="f10" y="f7"/>
                    <a:pt x="f5" y="f11"/>
                  </a:cubicBezTo>
                  <a:cubicBezTo>
                    <a:pt x="f12" y="f10"/>
                    <a:pt x="f13" y="f14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79DBB2B-82A7-43C4-B29E-9238BA3DDAA1}"/>
                </a:ext>
              </a:extLst>
            </p:cNvPr>
            <p:cNvSpPr/>
            <p:nvPr/>
          </p:nvSpPr>
          <p:spPr>
            <a:xfrm>
              <a:off x="13811253" y="4659316"/>
              <a:ext cx="3810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7"/>
                <a:gd name="f9" fmla="val 8"/>
                <a:gd name="f10" fmla="val 12"/>
                <a:gd name="f11" fmla="val 4"/>
                <a:gd name="f12" fmla="val 9"/>
                <a:gd name="f13" fmla="val 5"/>
                <a:gd name="f14" fmla="val 3"/>
                <a:gd name="f15" fmla="+- 0 0 -90"/>
                <a:gd name="f16" fmla="*/ f3 1 10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13"/>
                <a:gd name="f27" fmla="*/ 10 f23 1"/>
                <a:gd name="f28" fmla="*/ 0 f22 1"/>
                <a:gd name="f29" fmla="*/ 0 f23 1"/>
                <a:gd name="f30" fmla="*/ 13 f22 1"/>
                <a:gd name="f31" fmla="+- f24 0 f1"/>
                <a:gd name="f32" fmla="*/ f27 1 10"/>
                <a:gd name="f33" fmla="*/ f28 1 13"/>
                <a:gd name="f34" fmla="*/ f29 1 10"/>
                <a:gd name="f35" fmla="*/ f30 1 1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0" h="13">
                  <a:moveTo>
                    <a:pt x="f6" y="f5"/>
                  </a:moveTo>
                  <a:cubicBezTo>
                    <a:pt x="f6" y="f8"/>
                    <a:pt x="f9" y="f10"/>
                    <a:pt x="f5" y="f7"/>
                  </a:cubicBezTo>
                  <a:cubicBezTo>
                    <a:pt x="f11" y="f12"/>
                    <a:pt x="f13" y="f14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D5D7C0FE-24F0-F5EE-18CD-930C2D97515D}"/>
                </a:ext>
              </a:extLst>
            </p:cNvPr>
            <p:cNvSpPr/>
            <p:nvPr/>
          </p:nvSpPr>
          <p:spPr>
            <a:xfrm>
              <a:off x="13943008" y="4505321"/>
              <a:ext cx="76196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6"/>
                <a:gd name="f8" fmla="val 14"/>
                <a:gd name="f9" fmla="val 6"/>
                <a:gd name="f10" fmla="val 8"/>
                <a:gd name="f11" fmla="val 12"/>
                <a:gd name="f12" fmla="val 10"/>
                <a:gd name="f13" fmla="val 4"/>
                <a:gd name="f14" fmla="+- 0 0 -90"/>
                <a:gd name="f15" fmla="*/ f3 1 20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20"/>
                <a:gd name="f25" fmla="*/ f21 1 16"/>
                <a:gd name="f26" fmla="*/ 20 f22 1"/>
                <a:gd name="f27" fmla="*/ 0 f21 1"/>
                <a:gd name="f28" fmla="*/ 0 f22 1"/>
                <a:gd name="f29" fmla="*/ 16 f21 1"/>
                <a:gd name="f30" fmla="+- f23 0 f1"/>
                <a:gd name="f31" fmla="*/ f26 1 20"/>
                <a:gd name="f32" fmla="*/ f27 1 16"/>
                <a:gd name="f33" fmla="*/ f28 1 20"/>
                <a:gd name="f34" fmla="*/ f29 1 16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20" h="16">
                  <a:moveTo>
                    <a:pt x="f6" y="f5"/>
                  </a:moveTo>
                  <a:cubicBezTo>
                    <a:pt x="f8" y="f9"/>
                    <a:pt x="f10" y="f11"/>
                    <a:pt x="f5" y="f7"/>
                  </a:cubicBezTo>
                  <a:cubicBezTo>
                    <a:pt x="f9" y="f12"/>
                    <a:pt x="f11" y="f13"/>
                    <a:pt x="f6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0319DD11-0C10-86F8-CFD2-A7A8198018AB}"/>
                </a:ext>
              </a:extLst>
            </p:cNvPr>
            <p:cNvSpPr/>
            <p:nvPr/>
          </p:nvSpPr>
          <p:spPr>
            <a:xfrm>
              <a:off x="13646148" y="6115049"/>
              <a:ext cx="33339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7"/>
                <a:gd name="f9" fmla="val 2"/>
                <a:gd name="f10" fmla="val 6"/>
                <a:gd name="f11" fmla="val 8"/>
                <a:gd name="f12" fmla="val 3"/>
                <a:gd name="f13" fmla="val 10"/>
                <a:gd name="f14" fmla="val 4"/>
                <a:gd name="f15" fmla="+- 0 0 -90"/>
                <a:gd name="f16" fmla="*/ f3 1 9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3"/>
                <a:gd name="f27" fmla="*/ 0 f23 1"/>
                <a:gd name="f28" fmla="*/ 0 f22 1"/>
                <a:gd name="f29" fmla="*/ 8 f23 1"/>
                <a:gd name="f30" fmla="*/ 13 f22 1"/>
                <a:gd name="f31" fmla="+- f24 0 f1"/>
                <a:gd name="f32" fmla="*/ f27 1 9"/>
                <a:gd name="f33" fmla="*/ f28 1 13"/>
                <a:gd name="f34" fmla="*/ f29 1 9"/>
                <a:gd name="f35" fmla="*/ f30 1 1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9" h="13">
                  <a:moveTo>
                    <a:pt x="f5" y="f5"/>
                  </a:moveTo>
                  <a:cubicBezTo>
                    <a:pt x="f8" y="f9"/>
                    <a:pt x="f6" y="f10"/>
                    <a:pt x="f11" y="f7"/>
                  </a:cubicBezTo>
                  <a:cubicBezTo>
                    <a:pt x="f12" y="f13"/>
                    <a:pt x="f14" y="f14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32BD277E-8063-343C-5A00-936CE33AD8A1}"/>
                </a:ext>
              </a:extLst>
            </p:cNvPr>
            <p:cNvSpPr/>
            <p:nvPr/>
          </p:nvSpPr>
          <p:spPr>
            <a:xfrm>
              <a:off x="16070259" y="6016623"/>
              <a:ext cx="38103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5"/>
                <a:gd name="f8" fmla="val 8"/>
                <a:gd name="f9" fmla="val 6"/>
                <a:gd name="f10" fmla="val 4"/>
                <a:gd name="f11" fmla="val 5"/>
                <a:gd name="f12" fmla="val 11"/>
                <a:gd name="f13" fmla="+- 0 0 -90"/>
                <a:gd name="f14" fmla="*/ f3 1 10"/>
                <a:gd name="f15" fmla="*/ f4 1 1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15"/>
                <a:gd name="f25" fmla="*/ 0 f21 1"/>
                <a:gd name="f26" fmla="*/ 15 f20 1"/>
                <a:gd name="f27" fmla="*/ 10 f21 1"/>
                <a:gd name="f28" fmla="*/ 0 f20 1"/>
                <a:gd name="f29" fmla="+- f22 0 f1"/>
                <a:gd name="f30" fmla="*/ f25 1 10"/>
                <a:gd name="f31" fmla="*/ f26 1 15"/>
                <a:gd name="f32" fmla="*/ f27 1 10"/>
                <a:gd name="f33" fmla="*/ f28 1 15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15">
                  <a:moveTo>
                    <a:pt x="f5" y="f7"/>
                  </a:moveTo>
                  <a:cubicBezTo>
                    <a:pt x="f5" y="f8"/>
                    <a:pt x="f9" y="f10"/>
                    <a:pt x="f6" y="f5"/>
                  </a:cubicBezTo>
                  <a:cubicBezTo>
                    <a:pt x="f8" y="f9"/>
                    <a:pt x="f11" y="f12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4B114A62-A08B-10F8-5FBF-C560C2011447}"/>
                </a:ext>
              </a:extLst>
            </p:cNvPr>
            <p:cNvSpPr/>
            <p:nvPr/>
          </p:nvSpPr>
          <p:spPr>
            <a:xfrm>
              <a:off x="15603541" y="4427533"/>
              <a:ext cx="60322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1"/>
                <a:gd name="f8" fmla="val 10"/>
                <a:gd name="f9" fmla="val 8"/>
                <a:gd name="f10" fmla="val 4"/>
                <a:gd name="f11" fmla="val 6"/>
                <a:gd name="f12" fmla="val 2"/>
                <a:gd name="f13" fmla="val 12"/>
                <a:gd name="f14" fmla="+- 0 0 -90"/>
                <a:gd name="f15" fmla="*/ f3 1 16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6"/>
                <a:gd name="f25" fmla="*/ f21 1 11"/>
                <a:gd name="f26" fmla="*/ 16 f22 1"/>
                <a:gd name="f27" fmla="*/ 11 f21 1"/>
                <a:gd name="f28" fmla="*/ 0 f22 1"/>
                <a:gd name="f29" fmla="*/ 0 f21 1"/>
                <a:gd name="f30" fmla="+- f23 0 f1"/>
                <a:gd name="f31" fmla="*/ f26 1 16"/>
                <a:gd name="f32" fmla="*/ f27 1 11"/>
                <a:gd name="f33" fmla="*/ f28 1 16"/>
                <a:gd name="f34" fmla="*/ f29 1 1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6" h="11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1" y="f12"/>
                    <a:pt x="f13" y="f11"/>
                    <a:pt x="f6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AA9A8396-D292-E0D3-6F36-0077CDE173AE}"/>
                </a:ext>
              </a:extLst>
            </p:cNvPr>
            <p:cNvSpPr/>
            <p:nvPr/>
          </p:nvSpPr>
          <p:spPr>
            <a:xfrm>
              <a:off x="15200308" y="4246565"/>
              <a:ext cx="6825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8"/>
                <a:gd name="f8" fmla="val 6"/>
                <a:gd name="f9" fmla="val 11"/>
                <a:gd name="f10" fmla="val 3"/>
                <a:gd name="f11" fmla="val 7"/>
                <a:gd name="f12" fmla="val 1"/>
                <a:gd name="f13" fmla="val 12"/>
                <a:gd name="f14" fmla="val 4"/>
                <a:gd name="f15" fmla="+- 0 0 -90"/>
                <a:gd name="f16" fmla="*/ f3 1 18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8"/>
                <a:gd name="f27" fmla="*/ 18 f23 1"/>
                <a:gd name="f28" fmla="*/ 6 f22 1"/>
                <a:gd name="f29" fmla="*/ 0 f23 1"/>
                <a:gd name="f30" fmla="*/ 0 f22 1"/>
                <a:gd name="f31" fmla="+- f24 0 f1"/>
                <a:gd name="f32" fmla="*/ f27 1 18"/>
                <a:gd name="f33" fmla="*/ f28 1 8"/>
                <a:gd name="f34" fmla="*/ f29 1 18"/>
                <a:gd name="f35" fmla="*/ f30 1 8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8" h="8">
                  <a:moveTo>
                    <a:pt x="f6" y="f8"/>
                  </a:moveTo>
                  <a:cubicBezTo>
                    <a:pt x="f9" y="f7"/>
                    <a:pt x="f8" y="f10"/>
                    <a:pt x="f5" y="f5"/>
                  </a:cubicBezTo>
                  <a:cubicBezTo>
                    <a:pt x="f11" y="f12"/>
                    <a:pt x="f13" y="f14"/>
                    <a:pt x="f6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E6CC86DD-2294-8461-FEA3-50EFC1A56912}"/>
                </a:ext>
              </a:extLst>
            </p:cNvPr>
            <p:cNvSpPr/>
            <p:nvPr/>
          </p:nvSpPr>
          <p:spPr>
            <a:xfrm>
              <a:off x="16176622" y="5768977"/>
              <a:ext cx="17465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8"/>
                <a:gd name="f8" fmla="val 2"/>
                <a:gd name="f9" fmla="val 12"/>
                <a:gd name="f10" fmla="val 1"/>
                <a:gd name="f11" fmla="val 6"/>
                <a:gd name="f12" fmla="val 4"/>
                <a:gd name="f13" fmla="val 13"/>
                <a:gd name="f14" fmla="+- 0 0 -90"/>
                <a:gd name="f15" fmla="*/ f3 1 5"/>
                <a:gd name="f16" fmla="*/ f4 1 1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5"/>
                <a:gd name="f25" fmla="*/ f21 1 18"/>
                <a:gd name="f26" fmla="*/ 0 f22 1"/>
                <a:gd name="f27" fmla="*/ 18 f21 1"/>
                <a:gd name="f28" fmla="*/ 5 f22 1"/>
                <a:gd name="f29" fmla="*/ 0 f21 1"/>
                <a:gd name="f30" fmla="+- f23 0 f1"/>
                <a:gd name="f31" fmla="*/ f26 1 5"/>
                <a:gd name="f32" fmla="*/ f27 1 18"/>
                <a:gd name="f33" fmla="*/ f28 1 5"/>
                <a:gd name="f34" fmla="*/ f29 1 1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5" h="18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11"/>
                    <a:pt x="f6" y="f13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FC61F3B9-2B20-557E-BE62-949E6A0A1A02}"/>
                </a:ext>
              </a:extLst>
            </p:cNvPr>
            <p:cNvSpPr/>
            <p:nvPr/>
          </p:nvSpPr>
          <p:spPr>
            <a:xfrm>
              <a:off x="15973424" y="4779961"/>
              <a:ext cx="2857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3"/>
                <a:gd name="f8" fmla="val 3"/>
                <a:gd name="f9" fmla="val 10"/>
                <a:gd name="f10" fmla="val 2"/>
                <a:gd name="f11" fmla="val 5"/>
                <a:gd name="f12" fmla="val 6"/>
                <a:gd name="f13" fmla="+- 0 0 -90"/>
                <a:gd name="f14" fmla="*/ f3 1 8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13"/>
                <a:gd name="f25" fmla="*/ 8 f21 1"/>
                <a:gd name="f26" fmla="*/ 13 f20 1"/>
                <a:gd name="f27" fmla="*/ 0 f21 1"/>
                <a:gd name="f28" fmla="*/ 0 f20 1"/>
                <a:gd name="f29" fmla="+- f22 0 f1"/>
                <a:gd name="f30" fmla="*/ f25 1 8"/>
                <a:gd name="f31" fmla="*/ f26 1 13"/>
                <a:gd name="f32" fmla="*/ f27 1 8"/>
                <a:gd name="f33" fmla="*/ f28 1 1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13">
                  <a:moveTo>
                    <a:pt x="f6" y="f7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1" y="f8"/>
                    <a:pt x="f12" y="f6"/>
                    <a:pt x="f6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D04764E-2AC4-A440-7101-ACA8A3BD8C7C}"/>
                </a:ext>
              </a:extLst>
            </p:cNvPr>
            <p:cNvSpPr/>
            <p:nvPr/>
          </p:nvSpPr>
          <p:spPr>
            <a:xfrm>
              <a:off x="13608045" y="5021263"/>
              <a:ext cx="23810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0"/>
                <a:gd name="f8" fmla="val 4"/>
                <a:gd name="f9" fmla="val 5"/>
                <a:gd name="f10" fmla="val 8"/>
                <a:gd name="f11" fmla="val 1"/>
                <a:gd name="f12" fmla="val 3"/>
                <a:gd name="f13" fmla="+- 0 0 -90"/>
                <a:gd name="f14" fmla="*/ f3 1 6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6"/>
                <a:gd name="f25" fmla="*/ 4 f21 1"/>
                <a:gd name="f26" fmla="*/ 0 f20 1"/>
                <a:gd name="f27" fmla="*/ 0 f21 1"/>
                <a:gd name="f28" fmla="*/ 10 f20 1"/>
                <a:gd name="f29" fmla="+- f22 0 f1"/>
                <a:gd name="f30" fmla="*/ f25 1 6"/>
                <a:gd name="f31" fmla="*/ f26 1 10"/>
                <a:gd name="f32" fmla="*/ f27 1 6"/>
                <a:gd name="f33" fmla="*/ f28 1 10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6" h="10">
                  <a:moveTo>
                    <a:pt x="f8" y="f5"/>
                  </a:moveTo>
                  <a:cubicBezTo>
                    <a:pt x="f6" y="f9"/>
                    <a:pt x="f8" y="f10"/>
                    <a:pt x="f5" y="f7"/>
                  </a:cubicBezTo>
                  <a:cubicBezTo>
                    <a:pt x="f11" y="f6"/>
                    <a:pt x="f11" y="f12"/>
                    <a:pt x="f8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6835B960-1922-963D-9B9F-A59D696C0E21}"/>
                </a:ext>
              </a:extLst>
            </p:cNvPr>
            <p:cNvSpPr/>
            <p:nvPr/>
          </p:nvSpPr>
          <p:spPr>
            <a:xfrm>
              <a:off x="13703298" y="6203947"/>
              <a:ext cx="25402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4"/>
                <a:gd name="f9" fmla="val 1"/>
                <a:gd name="f10" fmla="val 6"/>
                <a:gd name="f11" fmla="+- 0 0 -90"/>
                <a:gd name="f12" fmla="*/ f3 1 7"/>
                <a:gd name="f13" fmla="*/ f4 1 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8"/>
                <a:gd name="f22" fmla="*/ f19 1 7"/>
                <a:gd name="f23" fmla="*/ 0 f19 1"/>
                <a:gd name="f24" fmla="*/ 0 f18 1"/>
                <a:gd name="f25" fmla="*/ 7 f19 1"/>
                <a:gd name="f26" fmla="*/ 8 f18 1"/>
                <a:gd name="f27" fmla="+- f20 0 f1"/>
                <a:gd name="f28" fmla="*/ f23 1 7"/>
                <a:gd name="f29" fmla="*/ f24 1 8"/>
                <a:gd name="f30" fmla="*/ f25 1 7"/>
                <a:gd name="f31" fmla="*/ f26 1 8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8">
                  <a:moveTo>
                    <a:pt x="f5" y="f5"/>
                  </a:moveTo>
                  <a:cubicBezTo>
                    <a:pt x="f8" y="f9"/>
                    <a:pt x="f6" y="f8"/>
                    <a:pt x="f6" y="f7"/>
                  </a:cubicBezTo>
                  <a:cubicBezTo>
                    <a:pt x="f8" y="f10"/>
                    <a:pt x="f9" y="f8"/>
                    <a:pt x="f5" y="f5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A4FE9B58-D431-9541-0496-C96C6E994572}"/>
                </a:ext>
              </a:extLst>
            </p:cNvPr>
            <p:cNvSpPr/>
            <p:nvPr/>
          </p:nvSpPr>
          <p:spPr>
            <a:xfrm>
              <a:off x="13577889" y="5961065"/>
              <a:ext cx="19046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"/>
                <a:gd name="f8" fmla="val 2"/>
                <a:gd name="f9" fmla="val 4"/>
                <a:gd name="f10" fmla="val 3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0 f17 1"/>
                <a:gd name="f21" fmla="*/ 1 f17 1"/>
                <a:gd name="f22" fmla="*/ 5 f17 1"/>
                <a:gd name="f23" fmla="*/ 2 f17 1"/>
                <a:gd name="f24" fmla="*/ 4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6 f13 1"/>
                <a:gd name="f46" fmla="*/ f34 f12 1"/>
                <a:gd name="f47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5" y="f7"/>
                  </a:moveTo>
                  <a:cubicBezTo>
                    <a:pt x="f8" y="f5"/>
                    <a:pt x="f9" y="f7"/>
                    <a:pt x="f6" y="f8"/>
                  </a:cubicBezTo>
                  <a:cubicBezTo>
                    <a:pt x="f6" y="f9"/>
                    <a:pt x="f10" y="f6"/>
                    <a:pt x="f7" y="f9"/>
                  </a:cubicBezTo>
                  <a:cubicBezTo>
                    <a:pt x="f5" y="f10"/>
                    <a:pt x="f5" y="f8"/>
                    <a:pt x="f5" y="f7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9F2A2008-99D4-B6B6-44B1-3BF59E789070}"/>
                </a:ext>
              </a:extLst>
            </p:cNvPr>
            <p:cNvSpPr/>
            <p:nvPr/>
          </p:nvSpPr>
          <p:spPr>
            <a:xfrm>
              <a:off x="14504990" y="6610353"/>
              <a:ext cx="48101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9"/>
                <a:gd name="f8" fmla="val 4"/>
                <a:gd name="f9" fmla="val 3"/>
                <a:gd name="f10" fmla="val 17"/>
                <a:gd name="f11" fmla="val 27"/>
                <a:gd name="f12" fmla="val 36"/>
                <a:gd name="f13" fmla="val 6"/>
                <a:gd name="f14" fmla="val 46"/>
                <a:gd name="f15" fmla="val 55"/>
                <a:gd name="f16" fmla="val 5"/>
                <a:gd name="f17" fmla="val 68"/>
                <a:gd name="f18" fmla="val 80"/>
                <a:gd name="f19" fmla="val 2"/>
                <a:gd name="f20" fmla="val 93"/>
                <a:gd name="f21" fmla="val 102"/>
                <a:gd name="f22" fmla="val 111"/>
                <a:gd name="f23" fmla="val 1"/>
                <a:gd name="f24" fmla="val 121"/>
                <a:gd name="f25" fmla="val 123"/>
                <a:gd name="f26" fmla="val 126"/>
                <a:gd name="f27" fmla="val 122"/>
                <a:gd name="f28" fmla="val 7"/>
                <a:gd name="f29" fmla="val 115"/>
                <a:gd name="f30" fmla="val 108"/>
                <a:gd name="f31" fmla="val 95"/>
                <a:gd name="f32" fmla="val 8"/>
                <a:gd name="f33" fmla="val 83"/>
                <a:gd name="f34" fmla="val 71"/>
                <a:gd name="f35" fmla="val 47"/>
                <a:gd name="f36" fmla="val 24"/>
                <a:gd name="f37" fmla="+- 0 0 -90"/>
                <a:gd name="f38" fmla="*/ f3 1 128"/>
                <a:gd name="f39" fmla="*/ f4 1 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28"/>
                <a:gd name="f48" fmla="*/ f44 1 9"/>
                <a:gd name="f49" fmla="*/ 0 f45 1"/>
                <a:gd name="f50" fmla="*/ 4 f44 1"/>
                <a:gd name="f51" fmla="*/ 27 f45 1"/>
                <a:gd name="f52" fmla="*/ 3 f44 1"/>
                <a:gd name="f53" fmla="*/ 55 f45 1"/>
                <a:gd name="f54" fmla="*/ 5 f44 1"/>
                <a:gd name="f55" fmla="*/ 93 f45 1"/>
                <a:gd name="f56" fmla="*/ 121 f45 1"/>
                <a:gd name="f57" fmla="*/ 128 f45 1"/>
                <a:gd name="f58" fmla="*/ 108 f45 1"/>
                <a:gd name="f59" fmla="*/ 7 f44 1"/>
                <a:gd name="f60" fmla="*/ 71 f45 1"/>
                <a:gd name="f61" fmla="*/ 8 f44 1"/>
                <a:gd name="f62" fmla="+- f46 0 f1"/>
                <a:gd name="f63" fmla="*/ f49 1 128"/>
                <a:gd name="f64" fmla="*/ f50 1 9"/>
                <a:gd name="f65" fmla="*/ f51 1 128"/>
                <a:gd name="f66" fmla="*/ f52 1 9"/>
                <a:gd name="f67" fmla="*/ f53 1 128"/>
                <a:gd name="f68" fmla="*/ f54 1 9"/>
                <a:gd name="f69" fmla="*/ f55 1 128"/>
                <a:gd name="f70" fmla="*/ f56 1 128"/>
                <a:gd name="f71" fmla="*/ f57 1 128"/>
                <a:gd name="f72" fmla="*/ f58 1 128"/>
                <a:gd name="f73" fmla="*/ f59 1 9"/>
                <a:gd name="f74" fmla="*/ f60 1 128"/>
                <a:gd name="f75" fmla="*/ f61 1 9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8"/>
                <a:gd name="f86" fmla="*/ f69 1 f47"/>
                <a:gd name="f87" fmla="*/ f70 1 f47"/>
                <a:gd name="f88" fmla="*/ f71 1 f47"/>
                <a:gd name="f89" fmla="*/ f72 1 f47"/>
                <a:gd name="f90" fmla="*/ f73 1 f48"/>
                <a:gd name="f91" fmla="*/ f74 1 f47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9 1"/>
                <a:gd name="f103" fmla="*/ f86 f38 1"/>
                <a:gd name="f104" fmla="*/ f87 f38 1"/>
                <a:gd name="f105" fmla="*/ f88 f38 1"/>
                <a:gd name="f106" fmla="*/ f89 f38 1"/>
                <a:gd name="f107" fmla="*/ f90 f39 1"/>
                <a:gd name="f108" fmla="*/ f91 f38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98"/>
                </a:cxn>
                <a:cxn ang="f62">
                  <a:pos x="f104" y="f100"/>
                </a:cxn>
                <a:cxn ang="f62">
                  <a:pos x="f105" y="f98"/>
                </a:cxn>
                <a:cxn ang="f62">
                  <a:pos x="f106" y="f107"/>
                </a:cxn>
                <a:cxn ang="f62">
                  <a:pos x="f108" y="f109"/>
                </a:cxn>
                <a:cxn ang="f62">
                  <a:pos x="f97" y="f98"/>
                </a:cxn>
              </a:cxnLst>
              <a:rect l="f93" t="f96" r="f94" b="f95"/>
              <a:pathLst>
                <a:path w="128" h="9">
                  <a:moveTo>
                    <a:pt x="f5" y="f8"/>
                  </a:moveTo>
                  <a:cubicBezTo>
                    <a:pt x="f7" y="f9"/>
                    <a:pt x="f10" y="f5"/>
                    <a:pt x="f11" y="f9"/>
                  </a:cubicBezTo>
                  <a:cubicBezTo>
                    <a:pt x="f12" y="f13"/>
                    <a:pt x="f14" y="f13"/>
                    <a:pt x="f15" y="f16"/>
                  </a:cubicBezTo>
                  <a:cubicBezTo>
                    <a:pt x="f17" y="f16"/>
                    <a:pt x="f18" y="f19"/>
                    <a:pt x="f20" y="f8"/>
                  </a:cubicBezTo>
                  <a:cubicBezTo>
                    <a:pt x="f21" y="f13"/>
                    <a:pt x="f22" y="f23"/>
                    <a:pt x="f24" y="f9"/>
                  </a:cubicBezTo>
                  <a:cubicBezTo>
                    <a:pt x="f25" y="f8"/>
                    <a:pt x="f26" y="f19"/>
                    <a:pt x="f6" y="f8"/>
                  </a:cubicBezTo>
                  <a:cubicBezTo>
                    <a:pt x="f27" y="f28"/>
                    <a:pt x="f29" y="f13"/>
                    <a:pt x="f30" y="f28"/>
                  </a:cubicBezTo>
                  <a:cubicBezTo>
                    <a:pt x="f31" y="f32"/>
                    <a:pt x="f33" y="f28"/>
                    <a:pt x="f34" y="f32"/>
                  </a:cubicBezTo>
                  <a:cubicBezTo>
                    <a:pt x="f35" y="f7"/>
                    <a:pt x="f36" y="f28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74E316CE-99A9-6E1B-D026-F835986C8F23}"/>
                </a:ext>
              </a:extLst>
            </p:cNvPr>
            <p:cNvSpPr/>
            <p:nvPr/>
          </p:nvSpPr>
          <p:spPr>
            <a:xfrm>
              <a:off x="14997110" y="6580186"/>
              <a:ext cx="25717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13"/>
                <a:gd name="f8" fmla="val 12"/>
                <a:gd name="f9" fmla="val 2"/>
                <a:gd name="f10" fmla="val 4"/>
                <a:gd name="f11" fmla="val 10"/>
                <a:gd name="f12" fmla="val 5"/>
                <a:gd name="f13" fmla="val 17"/>
                <a:gd name="f14" fmla="val 27"/>
                <a:gd name="f15" fmla="val 6"/>
                <a:gd name="f16" fmla="val 39"/>
                <a:gd name="f17" fmla="val 44"/>
                <a:gd name="f18" fmla="val 48"/>
                <a:gd name="f19" fmla="val 3"/>
                <a:gd name="f20" fmla="val 53"/>
                <a:gd name="f21" fmla="val 58"/>
                <a:gd name="f22" fmla="val 1"/>
                <a:gd name="f23" fmla="val 63"/>
                <a:gd name="f24" fmla="val 61"/>
                <a:gd name="f25" fmla="val 52"/>
                <a:gd name="f26" fmla="val 30"/>
                <a:gd name="f27" fmla="val 9"/>
                <a:gd name="f28" fmla="val 15"/>
                <a:gd name="f29" fmla="+- 0 0 -90"/>
                <a:gd name="f30" fmla="*/ f3 1 68"/>
                <a:gd name="f31" fmla="*/ f4 1 13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68"/>
                <a:gd name="f40" fmla="*/ f36 1 13"/>
                <a:gd name="f41" fmla="*/ 0 f37 1"/>
                <a:gd name="f42" fmla="*/ 12 f36 1"/>
                <a:gd name="f43" fmla="*/ 5 f37 1"/>
                <a:gd name="f44" fmla="*/ 10 f36 1"/>
                <a:gd name="f45" fmla="*/ 39 f37 1"/>
                <a:gd name="f46" fmla="*/ 5 f36 1"/>
                <a:gd name="f47" fmla="*/ 53 f37 1"/>
                <a:gd name="f48" fmla="*/ 2 f36 1"/>
                <a:gd name="f49" fmla="*/ 68 f37 1"/>
                <a:gd name="f50" fmla="*/ 0 f36 1"/>
                <a:gd name="f51" fmla="*/ 44 f37 1"/>
                <a:gd name="f52" fmla="*/ 6 f36 1"/>
                <a:gd name="f53" fmla="+- f38 0 f1"/>
                <a:gd name="f54" fmla="*/ f41 1 68"/>
                <a:gd name="f55" fmla="*/ f42 1 13"/>
                <a:gd name="f56" fmla="*/ f43 1 68"/>
                <a:gd name="f57" fmla="*/ f44 1 13"/>
                <a:gd name="f58" fmla="*/ f45 1 68"/>
                <a:gd name="f59" fmla="*/ f46 1 13"/>
                <a:gd name="f60" fmla="*/ f47 1 68"/>
                <a:gd name="f61" fmla="*/ f48 1 13"/>
                <a:gd name="f62" fmla="*/ f49 1 68"/>
                <a:gd name="f63" fmla="*/ f50 1 13"/>
                <a:gd name="f64" fmla="*/ f51 1 68"/>
                <a:gd name="f65" fmla="*/ f52 1 13"/>
                <a:gd name="f66" fmla="*/ 0 1 f39"/>
                <a:gd name="f67" fmla="*/ f33 1 f39"/>
                <a:gd name="f68" fmla="*/ 0 1 f40"/>
                <a:gd name="f69" fmla="*/ f34 1 f40"/>
                <a:gd name="f70" fmla="*/ f54 1 f39"/>
                <a:gd name="f71" fmla="*/ f55 1 f40"/>
                <a:gd name="f72" fmla="*/ f56 1 f39"/>
                <a:gd name="f73" fmla="*/ f57 1 f40"/>
                <a:gd name="f74" fmla="*/ f58 1 f39"/>
                <a:gd name="f75" fmla="*/ f59 1 f40"/>
                <a:gd name="f76" fmla="*/ f60 1 f39"/>
                <a:gd name="f77" fmla="*/ f61 1 f40"/>
                <a:gd name="f78" fmla="*/ f62 1 f39"/>
                <a:gd name="f79" fmla="*/ f63 1 f40"/>
                <a:gd name="f80" fmla="*/ f64 1 f39"/>
                <a:gd name="f81" fmla="*/ f65 1 f40"/>
                <a:gd name="f82" fmla="*/ f66 f30 1"/>
                <a:gd name="f83" fmla="*/ f67 f30 1"/>
                <a:gd name="f84" fmla="*/ f69 f31 1"/>
                <a:gd name="f85" fmla="*/ f68 f31 1"/>
                <a:gd name="f86" fmla="*/ f70 f30 1"/>
                <a:gd name="f87" fmla="*/ f71 f31 1"/>
                <a:gd name="f88" fmla="*/ f72 f30 1"/>
                <a:gd name="f89" fmla="*/ f73 f31 1"/>
                <a:gd name="f90" fmla="*/ f74 f30 1"/>
                <a:gd name="f91" fmla="*/ f75 f31 1"/>
                <a:gd name="f92" fmla="*/ f76 f30 1"/>
                <a:gd name="f93" fmla="*/ f77 f31 1"/>
                <a:gd name="f94" fmla="*/ f78 f30 1"/>
                <a:gd name="f95" fmla="*/ f79 f31 1"/>
                <a:gd name="f96" fmla="*/ f80 f30 1"/>
                <a:gd name="f97" fmla="*/ f8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86" y="f87"/>
                </a:cxn>
              </a:cxnLst>
              <a:rect l="f82" t="f85" r="f83" b="f84"/>
              <a:pathLst>
                <a:path w="68" h="13">
                  <a:moveTo>
                    <a:pt x="f5" y="f8"/>
                  </a:moveTo>
                  <a:cubicBezTo>
                    <a:pt x="f9" y="f8"/>
                    <a:pt x="f10" y="f11"/>
                    <a:pt x="f12" y="f11"/>
                  </a:cubicBezTo>
                  <a:cubicBezTo>
                    <a:pt x="f13" y="f8"/>
                    <a:pt x="f14" y="f15"/>
                    <a:pt x="f16" y="f12"/>
                  </a:cubicBezTo>
                  <a:cubicBezTo>
                    <a:pt x="f17" y="f12"/>
                    <a:pt x="f18" y="f19"/>
                    <a:pt x="f20" y="f9"/>
                  </a:cubicBezTo>
                  <a:cubicBezTo>
                    <a:pt x="f21" y="f22"/>
                    <a:pt x="f23" y="f5"/>
                    <a:pt x="f6" y="f5"/>
                  </a:cubicBezTo>
                  <a:cubicBezTo>
                    <a:pt x="f24" y="f12"/>
                    <a:pt x="f25" y="f10"/>
                    <a:pt x="f17" y="f15"/>
                  </a:cubicBezTo>
                  <a:cubicBezTo>
                    <a:pt x="f26" y="f27"/>
                    <a:pt x="f28" y="f7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E675022D-5CB1-8B43-AF62-D09B9F882604}"/>
                </a:ext>
              </a:extLst>
            </p:cNvPr>
            <p:cNvSpPr/>
            <p:nvPr/>
          </p:nvSpPr>
          <p:spPr>
            <a:xfrm>
              <a:off x="15490822" y="6464295"/>
              <a:ext cx="10953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5"/>
                <a:gd name="f8" fmla="val 13"/>
                <a:gd name="f9" fmla="val 8"/>
                <a:gd name="f10" fmla="val 6"/>
                <a:gd name="f11" fmla="val 19"/>
                <a:gd name="f12" fmla="val 3"/>
                <a:gd name="f13" fmla="val 29"/>
                <a:gd name="f14" fmla="val 24"/>
                <a:gd name="f15" fmla="val 17"/>
                <a:gd name="f16" fmla="val 7"/>
                <a:gd name="f17" fmla="val 10"/>
                <a:gd name="f18" fmla="val 11"/>
                <a:gd name="f19" fmla="val 4"/>
                <a:gd name="f20" fmla="+- 0 0 -90"/>
                <a:gd name="f21" fmla="*/ f3 1 28"/>
                <a:gd name="f22" fmla="*/ f4 1 1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8"/>
                <a:gd name="f31" fmla="*/ f27 1 15"/>
                <a:gd name="f32" fmla="*/ 0 f28 1"/>
                <a:gd name="f33" fmla="*/ 13 f27 1"/>
                <a:gd name="f34" fmla="*/ 29 f28 1"/>
                <a:gd name="f35" fmla="*/ 0 f27 1"/>
                <a:gd name="f36" fmla="*/ 10 f28 1"/>
                <a:gd name="f37" fmla="*/ 10 f27 1"/>
                <a:gd name="f38" fmla="+- f29 0 f1"/>
                <a:gd name="f39" fmla="*/ f32 1 29"/>
                <a:gd name="f40" fmla="*/ f33 1 15"/>
                <a:gd name="f41" fmla="*/ f34 1 29"/>
                <a:gd name="f42" fmla="*/ f35 1 15"/>
                <a:gd name="f43" fmla="*/ f36 1 29"/>
                <a:gd name="f44" fmla="*/ f37 1 1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28" h="15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0"/>
                    <a:pt x="f15" y="f16"/>
                    <a:pt x="f17" y="f17"/>
                  </a:cubicBezTo>
                  <a:cubicBezTo>
                    <a:pt x="f16" y="f18"/>
                    <a:pt x="f19" y="f7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999E5764-62C8-2688-F657-D01EE5E721AA}"/>
                </a:ext>
              </a:extLst>
            </p:cNvPr>
            <p:cNvSpPr/>
            <p:nvPr/>
          </p:nvSpPr>
          <p:spPr>
            <a:xfrm>
              <a:off x="15381286" y="6527801"/>
              <a:ext cx="5715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6"/>
                <a:gd name="f8" fmla="val 3"/>
                <a:gd name="f9" fmla="val 10"/>
                <a:gd name="f10" fmla="val 2"/>
                <a:gd name="f11" fmla="val 4"/>
                <a:gd name="f12" fmla="val 5"/>
                <a:gd name="f13" fmla="+- 0 0 -90"/>
                <a:gd name="f14" fmla="*/ f3 1 15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5"/>
                <a:gd name="f25" fmla="*/ 0 f21 1"/>
                <a:gd name="f26" fmla="*/ 6 f20 1"/>
                <a:gd name="f27" fmla="*/ 15 f21 1"/>
                <a:gd name="f28" fmla="*/ 0 f20 1"/>
                <a:gd name="f29" fmla="+- f22 0 f1"/>
                <a:gd name="f30" fmla="*/ f25 1 15"/>
                <a:gd name="f31" fmla="*/ f26 1 6"/>
                <a:gd name="f32" fmla="*/ f27 1 15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5" h="6">
                  <a:moveTo>
                    <a:pt x="f5" y="f7"/>
                  </a:moveTo>
                  <a:cubicBezTo>
                    <a:pt x="f8" y="f5"/>
                    <a:pt x="f9" y="f10"/>
                    <a:pt x="f6" y="f5"/>
                  </a:cubicBezTo>
                  <a:cubicBezTo>
                    <a:pt x="f9" y="f11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B29C28D1-99D5-D606-C5C2-61BDE1234680}"/>
                </a:ext>
              </a:extLst>
            </p:cNvPr>
            <p:cNvSpPr/>
            <p:nvPr/>
          </p:nvSpPr>
          <p:spPr>
            <a:xfrm>
              <a:off x="15600358" y="6437311"/>
              <a:ext cx="5238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4"/>
                <a:gd name="f9" fmla="val 9"/>
                <a:gd name="f10" fmla="val 2"/>
                <a:gd name="f11" fmla="val 10"/>
                <a:gd name="f12" fmla="val 5"/>
                <a:gd name="f13" fmla="+- 0 0 -90"/>
                <a:gd name="f14" fmla="*/ f3 1 14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4"/>
                <a:gd name="f24" fmla="*/ f20 1 7"/>
                <a:gd name="f25" fmla="*/ 0 f21 1"/>
                <a:gd name="f26" fmla="*/ 7 f20 1"/>
                <a:gd name="f27" fmla="*/ 14 f21 1"/>
                <a:gd name="f28" fmla="*/ 0 f20 1"/>
                <a:gd name="f29" fmla="+- f22 0 f1"/>
                <a:gd name="f30" fmla="*/ f25 1 14"/>
                <a:gd name="f31" fmla="*/ f26 1 7"/>
                <a:gd name="f32" fmla="*/ f27 1 14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4" h="7">
                  <a:moveTo>
                    <a:pt x="f5" y="f7"/>
                  </a:moveTo>
                  <a:cubicBezTo>
                    <a:pt x="f8" y="f8"/>
                    <a:pt x="f9" y="f10"/>
                    <a:pt x="f6" y="f5"/>
                  </a:cubicBezTo>
                  <a:cubicBezTo>
                    <a:pt x="f11" y="f12"/>
                    <a:pt x="f12" y="f7"/>
                    <a:pt x="f5" y="f7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966F62D8-7AFB-3DAE-D6AC-5FD82661325E}"/>
                </a:ext>
              </a:extLst>
            </p:cNvPr>
            <p:cNvSpPr/>
            <p:nvPr/>
          </p:nvSpPr>
          <p:spPr>
            <a:xfrm>
              <a:off x="14271626" y="6573841"/>
              <a:ext cx="52385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"/>
                <a:gd name="f9" fmla="val 9"/>
                <a:gd name="f10" fmla="val 2"/>
                <a:gd name="f11" fmla="val 13"/>
                <a:gd name="f12" fmla="val 3"/>
                <a:gd name="f13" fmla="val 4"/>
                <a:gd name="f14" fmla="+- 0 0 -90"/>
                <a:gd name="f15" fmla="*/ f3 1 14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4"/>
                <a:gd name="f26" fmla="*/ 0 f22 1"/>
                <a:gd name="f27" fmla="*/ 1 f21 1"/>
                <a:gd name="f28" fmla="*/ 13 f22 1"/>
                <a:gd name="f29" fmla="*/ 3 f21 1"/>
                <a:gd name="f30" fmla="*/ 14 f22 1"/>
                <a:gd name="f31" fmla="*/ 4 f21 1"/>
                <a:gd name="f32" fmla="*/ 5 f21 1"/>
                <a:gd name="f33" fmla="+- f23 0 f1"/>
                <a:gd name="f34" fmla="*/ f26 1 14"/>
                <a:gd name="f35" fmla="*/ f27 1 5"/>
                <a:gd name="f36" fmla="*/ f28 1 14"/>
                <a:gd name="f37" fmla="*/ f29 1 5"/>
                <a:gd name="f38" fmla="*/ f30 1 14"/>
                <a:gd name="f39" fmla="*/ f31 1 5"/>
                <a:gd name="f40" fmla="*/ f32 1 5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4"/>
                <a:gd name="f49" fmla="*/ f38 1 f25"/>
                <a:gd name="f50" fmla="*/ f39 1 f24"/>
                <a:gd name="f51" fmla="*/ f40 1 f24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6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58" y="f62"/>
                </a:cxn>
                <a:cxn ang="f33">
                  <a:pos x="f56" y="f57"/>
                </a:cxn>
              </a:cxnLst>
              <a:rect l="f52" t="f55" r="f53" b="f54"/>
              <a:pathLst>
                <a:path w="14" h="5">
                  <a:moveTo>
                    <a:pt x="f5" y="f8"/>
                  </a:moveTo>
                  <a:cubicBezTo>
                    <a:pt x="f7" y="f5"/>
                    <a:pt x="f9" y="f10"/>
                    <a:pt x="f11" y="f12"/>
                  </a:cubicBezTo>
                  <a:cubicBezTo>
                    <a:pt x="f6" y="f13"/>
                    <a:pt x="f6" y="f13"/>
                    <a:pt x="f6" y="f13"/>
                  </a:cubicBezTo>
                  <a:cubicBezTo>
                    <a:pt x="f6" y="f13"/>
                    <a:pt x="f6" y="f7"/>
                    <a:pt x="f11" y="f7"/>
                  </a:cubicBezTo>
                  <a:cubicBezTo>
                    <a:pt x="f9" y="f13"/>
                    <a:pt x="f12" y="f13"/>
                    <a:pt x="f5" y="f8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3CB7FA85-CA81-DF57-CD0A-AE53E612F669}"/>
                </a:ext>
              </a:extLst>
            </p:cNvPr>
            <p:cNvSpPr/>
            <p:nvPr/>
          </p:nvSpPr>
          <p:spPr>
            <a:xfrm>
              <a:off x="14365288" y="6596060"/>
              <a:ext cx="60322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"/>
                <a:gd name="f8" fmla="val 2"/>
                <a:gd name="f9" fmla="val 1"/>
                <a:gd name="f10" fmla="val 7"/>
                <a:gd name="f11" fmla="val 12"/>
                <a:gd name="f12" fmla="val 11"/>
                <a:gd name="f13" fmla="val 5"/>
                <a:gd name="f14" fmla="val 3"/>
                <a:gd name="f15" fmla="+- 0 0 -90"/>
                <a:gd name="f16" fmla="*/ f3 1 16"/>
                <a:gd name="f17" fmla="*/ f4 1 4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4"/>
                <a:gd name="f26" fmla="*/ f23 1 16"/>
                <a:gd name="f27" fmla="*/ 2 f23 1"/>
                <a:gd name="f28" fmla="*/ 1 f22 1"/>
                <a:gd name="f29" fmla="*/ 16 f23 1"/>
                <a:gd name="f30" fmla="*/ 4 f22 1"/>
                <a:gd name="f31" fmla="*/ 0 f23 1"/>
                <a:gd name="f32" fmla="*/ 2 f22 1"/>
                <a:gd name="f33" fmla="+- f24 0 f1"/>
                <a:gd name="f34" fmla="*/ f27 1 16"/>
                <a:gd name="f35" fmla="*/ f28 1 4"/>
                <a:gd name="f36" fmla="*/ f29 1 16"/>
                <a:gd name="f37" fmla="*/ f30 1 4"/>
                <a:gd name="f38" fmla="*/ f31 1 16"/>
                <a:gd name="f39" fmla="*/ f32 1 4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6" h="4">
                  <a:moveTo>
                    <a:pt x="f8" y="f9"/>
                  </a:moveTo>
                  <a:cubicBezTo>
                    <a:pt x="f10" y="f8"/>
                    <a:pt x="f11" y="f5"/>
                    <a:pt x="f6" y="f7"/>
                  </a:cubicBezTo>
                  <a:cubicBezTo>
                    <a:pt x="f12" y="f7"/>
                    <a:pt x="f13" y="f14"/>
                    <a:pt x="f5" y="f8"/>
                  </a:cubicBezTo>
                  <a:cubicBezTo>
                    <a:pt x="f9" y="f9"/>
                    <a:pt x="f9" y="f9"/>
                    <a:pt x="f8" y="f9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63F58090-7325-0956-6120-B795A31D7F1D}"/>
                </a:ext>
              </a:extLst>
            </p:cNvPr>
            <p:cNvSpPr/>
            <p:nvPr/>
          </p:nvSpPr>
          <p:spPr>
            <a:xfrm>
              <a:off x="14319247" y="6584951"/>
              <a:ext cx="53977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4"/>
                <a:gd name="f9" fmla="val 13"/>
                <a:gd name="f10" fmla="val 12"/>
                <a:gd name="f11" fmla="val 8"/>
                <a:gd name="f12" fmla="val 2"/>
                <a:gd name="f13" fmla="val 1"/>
                <a:gd name="f14" fmla="val 10"/>
                <a:gd name="f15" fmla="+- 0 0 -90"/>
                <a:gd name="f16" fmla="*/ f3 1 14"/>
                <a:gd name="f17" fmla="*/ f4 1 5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5"/>
                <a:gd name="f26" fmla="*/ f23 1 14"/>
                <a:gd name="f27" fmla="*/ 14 f23 1"/>
                <a:gd name="f28" fmla="*/ 4 f22 1"/>
                <a:gd name="f29" fmla="*/ 12 f23 1"/>
                <a:gd name="f30" fmla="*/ 5 f22 1"/>
                <a:gd name="f31" fmla="*/ 0 f23 1"/>
                <a:gd name="f32" fmla="*/ 2 f22 1"/>
                <a:gd name="f33" fmla="*/ 0 f22 1"/>
                <a:gd name="f34" fmla="+- f24 0 f1"/>
                <a:gd name="f35" fmla="*/ f27 1 14"/>
                <a:gd name="f36" fmla="*/ f28 1 5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1 f25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1" y="f63"/>
                </a:cxn>
                <a:cxn ang="f34">
                  <a:pos x="f57" y="f58"/>
                </a:cxn>
              </a:cxnLst>
              <a:rect l="f53" t="f56" r="f54" b="f55"/>
              <a:pathLst>
                <a:path w="14" h="5">
                  <a:moveTo>
                    <a:pt x="f6" y="f8"/>
                  </a:moveTo>
                  <a:cubicBezTo>
                    <a:pt x="f9" y="f8"/>
                    <a:pt x="f9" y="f7"/>
                    <a:pt x="f10" y="f7"/>
                  </a:cubicBezTo>
                  <a:cubicBezTo>
                    <a:pt x="f11" y="f7"/>
                    <a:pt x="f8" y="f8"/>
                    <a:pt x="f5" y="f12"/>
                  </a:cubicBezTo>
                  <a:cubicBezTo>
                    <a:pt x="f5" y="f13"/>
                    <a:pt x="f5" y="f13"/>
                    <a:pt x="f5" y="f5"/>
                  </a:cubicBezTo>
                  <a:cubicBezTo>
                    <a:pt x="f7" y="f12"/>
                    <a:pt x="f14" y="f13"/>
                    <a:pt x="f6" y="f8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46D6F57E-93C7-2718-215B-AF732C50C827}"/>
                </a:ext>
              </a:extLst>
            </p:cNvPr>
            <p:cNvSpPr/>
            <p:nvPr/>
          </p:nvSpPr>
          <p:spPr>
            <a:xfrm>
              <a:off x="13442951" y="4356101"/>
              <a:ext cx="2597152" cy="2111377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690"/>
                <a:gd name="f8" fmla="val 562"/>
                <a:gd name="f9" fmla="val 71"/>
                <a:gd name="f10" fmla="val 411"/>
                <a:gd name="f11" fmla="val 65"/>
                <a:gd name="f12" fmla="val 419"/>
                <a:gd name="f13" fmla="val 63"/>
                <a:gd name="f14" fmla="val 410"/>
                <a:gd name="f15" fmla="val 60"/>
                <a:gd name="f16" fmla="val 408"/>
                <a:gd name="f17" fmla="val 56"/>
                <a:gd name="f18" fmla="val 400"/>
                <a:gd name="f19" fmla="val 58"/>
                <a:gd name="f20" fmla="val 391"/>
                <a:gd name="f21" fmla="val 383"/>
                <a:gd name="f22" fmla="val 69"/>
                <a:gd name="f23" fmla="val 380"/>
                <a:gd name="f24" fmla="val 74"/>
                <a:gd name="f25" fmla="val 377"/>
                <a:gd name="f26" fmla="val 370"/>
                <a:gd name="f27" fmla="val 368"/>
                <a:gd name="f28" fmla="val 367"/>
                <a:gd name="f29" fmla="val 75"/>
                <a:gd name="f30" fmla="val 365"/>
                <a:gd name="f31" fmla="val 76"/>
                <a:gd name="f32" fmla="val 364"/>
                <a:gd name="f33" fmla="val 67"/>
                <a:gd name="f34" fmla="val 374"/>
                <a:gd name="f35" fmla="val 57"/>
                <a:gd name="f36" fmla="val 378"/>
                <a:gd name="f37" fmla="val 45"/>
                <a:gd name="f38" fmla="val 31"/>
                <a:gd name="f39" fmla="val 24"/>
                <a:gd name="f40" fmla="val 355"/>
                <a:gd name="f41" fmla="val 28"/>
                <a:gd name="f42" fmla="val 341"/>
                <a:gd name="f43" fmla="val 328"/>
                <a:gd name="f44" fmla="val 44"/>
                <a:gd name="f45" fmla="val 320"/>
                <a:gd name="f46" fmla="val 322"/>
                <a:gd name="f47" fmla="val 324"/>
                <a:gd name="f48" fmla="val 80"/>
                <a:gd name="f49" fmla="val 334"/>
                <a:gd name="f50" fmla="val 347"/>
                <a:gd name="f51" fmla="val 349"/>
                <a:gd name="f52" fmla="val 350"/>
                <a:gd name="f53" fmla="val 351"/>
                <a:gd name="f54" fmla="val 83"/>
                <a:gd name="f55" fmla="val 335"/>
                <a:gd name="f56" fmla="val 68"/>
                <a:gd name="f57" fmla="val 319"/>
                <a:gd name="f58" fmla="val 51"/>
                <a:gd name="f59" fmla="val 47"/>
                <a:gd name="f60" fmla="val 317"/>
                <a:gd name="f61" fmla="val 312"/>
                <a:gd name="f62" fmla="val 308"/>
                <a:gd name="f63" fmla="val 42"/>
                <a:gd name="f64" fmla="val 304"/>
                <a:gd name="f65" fmla="val 40"/>
                <a:gd name="f66" fmla="val 302"/>
                <a:gd name="f67" fmla="val 300"/>
                <a:gd name="f68" fmla="val 298"/>
                <a:gd name="f69" fmla="val 295"/>
                <a:gd name="f70" fmla="val 291"/>
                <a:gd name="f71" fmla="val 52"/>
                <a:gd name="f72" fmla="val 292"/>
                <a:gd name="f73" fmla="val 54"/>
                <a:gd name="f74" fmla="val 293"/>
                <a:gd name="f75" fmla="val 299"/>
                <a:gd name="f76" fmla="val 72"/>
                <a:gd name="f77" fmla="val 84"/>
                <a:gd name="f78" fmla="val 87"/>
                <a:gd name="f79" fmla="val 90"/>
                <a:gd name="f80" fmla="val 101"/>
                <a:gd name="f81" fmla="val 310"/>
                <a:gd name="f82" fmla="val 113"/>
                <a:gd name="f83" fmla="val 321"/>
                <a:gd name="f84" fmla="val 124"/>
                <a:gd name="f85" fmla="val 332"/>
                <a:gd name="f86" fmla="val 126"/>
                <a:gd name="f87" fmla="val 128"/>
                <a:gd name="f88" fmla="val 337"/>
                <a:gd name="f89" fmla="val 339"/>
                <a:gd name="f90" fmla="val 338"/>
                <a:gd name="f91" fmla="val 127"/>
                <a:gd name="f92" fmla="val 336"/>
                <a:gd name="f93" fmla="val 114"/>
                <a:gd name="f94" fmla="val 89"/>
                <a:gd name="f95" fmla="val 297"/>
                <a:gd name="f96" fmla="val 294"/>
                <a:gd name="f97" fmla="val 79"/>
                <a:gd name="f98" fmla="val 66"/>
                <a:gd name="f99" fmla="val 59"/>
                <a:gd name="f100" fmla="val 53"/>
                <a:gd name="f101" fmla="val 290"/>
                <a:gd name="f102" fmla="val 49"/>
                <a:gd name="f103" fmla="val 296"/>
                <a:gd name="f104" fmla="val 33"/>
                <a:gd name="f105" fmla="val 307"/>
                <a:gd name="f106" fmla="val 21"/>
                <a:gd name="f107" fmla="val 316"/>
                <a:gd name="f108" fmla="val 11"/>
                <a:gd name="f109" fmla="val 10"/>
                <a:gd name="f110" fmla="val 329"/>
                <a:gd name="f111" fmla="val 9"/>
                <a:gd name="f112" fmla="val 330"/>
                <a:gd name="f113" fmla="val 8"/>
                <a:gd name="f114" fmla="val 331"/>
                <a:gd name="f115" fmla="val 6"/>
                <a:gd name="f116" fmla="val 4"/>
                <a:gd name="f117" fmla="val 3"/>
                <a:gd name="f118" fmla="val 1"/>
                <a:gd name="f119" fmla="val 327"/>
                <a:gd name="f120" fmla="val 325"/>
                <a:gd name="f121" fmla="val 14"/>
                <a:gd name="f122" fmla="val 26"/>
                <a:gd name="f123" fmla="val 39"/>
                <a:gd name="f124" fmla="val 287"/>
                <a:gd name="f125" fmla="val 282"/>
                <a:gd name="f126" fmla="val 55"/>
                <a:gd name="f127" fmla="val 281"/>
                <a:gd name="f128" fmla="val 62"/>
                <a:gd name="f129" fmla="val 286"/>
                <a:gd name="f130" fmla="val 289"/>
                <a:gd name="f131" fmla="val 70"/>
                <a:gd name="f132" fmla="val 288"/>
                <a:gd name="f133" fmla="val 85"/>
                <a:gd name="f134" fmla="val 285"/>
                <a:gd name="f135" fmla="val 92"/>
                <a:gd name="f136" fmla="val 82"/>
                <a:gd name="f137" fmla="val 284"/>
                <a:gd name="f138" fmla="val 280"/>
                <a:gd name="f139" fmla="val 86"/>
                <a:gd name="f140" fmla="val 93"/>
                <a:gd name="f141" fmla="val 283"/>
                <a:gd name="f142" fmla="val 96"/>
                <a:gd name="f143" fmla="val 94"/>
                <a:gd name="f144" fmla="val 273"/>
                <a:gd name="f145" fmla="val 266"/>
                <a:gd name="f146" fmla="val 262"/>
                <a:gd name="f147" fmla="val 257"/>
                <a:gd name="f148" fmla="val 107"/>
                <a:gd name="f149" fmla="val 250"/>
                <a:gd name="f150" fmla="val 110"/>
                <a:gd name="f151" fmla="val 241"/>
                <a:gd name="f152" fmla="val 112"/>
                <a:gd name="f153" fmla="val 232"/>
                <a:gd name="f154" fmla="val 230"/>
                <a:gd name="f155" fmla="val 111"/>
                <a:gd name="f156" fmla="val 227"/>
                <a:gd name="f157" fmla="val 108"/>
                <a:gd name="f158" fmla="val 226"/>
                <a:gd name="f159" fmla="val 104"/>
                <a:gd name="f160" fmla="val 102"/>
                <a:gd name="f161" fmla="val 228"/>
                <a:gd name="f162" fmla="val 100"/>
                <a:gd name="f163" fmla="val 236"/>
                <a:gd name="f164" fmla="val 239"/>
                <a:gd name="f165" fmla="val 242"/>
                <a:gd name="f166" fmla="val 243"/>
                <a:gd name="f167" fmla="val 249"/>
                <a:gd name="f168" fmla="val 88"/>
                <a:gd name="f169" fmla="val 254"/>
                <a:gd name="f170" fmla="val 256"/>
                <a:gd name="f171" fmla="val 91"/>
                <a:gd name="f172" fmla="val 259"/>
                <a:gd name="f173" fmla="val 263"/>
                <a:gd name="f174" fmla="val 267"/>
                <a:gd name="f175" fmla="val 270"/>
                <a:gd name="f176" fmla="val 271"/>
                <a:gd name="f177" fmla="val 64"/>
                <a:gd name="f178" fmla="val 272"/>
                <a:gd name="f179" fmla="val 269"/>
                <a:gd name="f180" fmla="val 48"/>
                <a:gd name="f181" fmla="val 240"/>
                <a:gd name="f182" fmla="val 244"/>
                <a:gd name="f183" fmla="val 245"/>
                <a:gd name="f184" fmla="val 246"/>
                <a:gd name="f185" fmla="val 258"/>
                <a:gd name="f186" fmla="val 252"/>
                <a:gd name="f187" fmla="val 73"/>
                <a:gd name="f188" fmla="val 231"/>
                <a:gd name="f189" fmla="val 220"/>
                <a:gd name="f190" fmla="val 216"/>
                <a:gd name="f191" fmla="val 212"/>
                <a:gd name="f192" fmla="val 61"/>
                <a:gd name="f193" fmla="val 209"/>
                <a:gd name="f194" fmla="val 204"/>
                <a:gd name="f195" fmla="val 203"/>
                <a:gd name="f196" fmla="val 201"/>
                <a:gd name="f197" fmla="val 200"/>
                <a:gd name="f198" fmla="val 190"/>
                <a:gd name="f199" fmla="val 81"/>
                <a:gd name="f200" fmla="val 171"/>
                <a:gd name="f201" fmla="val 168"/>
                <a:gd name="f202" fmla="val 167"/>
                <a:gd name="f203" fmla="val 166"/>
                <a:gd name="f204" fmla="val 163"/>
                <a:gd name="f205" fmla="val 95"/>
                <a:gd name="f206" fmla="val 158"/>
                <a:gd name="f207" fmla="val 154"/>
                <a:gd name="f208" fmla="val 151"/>
                <a:gd name="f209" fmla="val 148"/>
                <a:gd name="f210" fmla="val 145"/>
                <a:gd name="f211" fmla="val 143"/>
                <a:gd name="f212" fmla="val 140"/>
                <a:gd name="f213" fmla="val 138"/>
                <a:gd name="f214" fmla="val 135"/>
                <a:gd name="f215" fmla="val 103"/>
                <a:gd name="f216" fmla="val 137"/>
                <a:gd name="f217" fmla="val 142"/>
                <a:gd name="f218" fmla="val 147"/>
                <a:gd name="f219" fmla="val 106"/>
                <a:gd name="f220" fmla="val 150"/>
                <a:gd name="f221" fmla="val 144"/>
                <a:gd name="f222" fmla="val 115"/>
                <a:gd name="f223" fmla="val 119"/>
                <a:gd name="f224" fmla="val 121"/>
                <a:gd name="f225" fmla="val 139"/>
                <a:gd name="f226" fmla="val 134"/>
                <a:gd name="f227" fmla="val 133"/>
                <a:gd name="f228" fmla="val 132"/>
                <a:gd name="f229" fmla="val 131"/>
                <a:gd name="f230" fmla="val 130"/>
                <a:gd name="f231" fmla="val 122"/>
                <a:gd name="f232" fmla="val 118"/>
                <a:gd name="f233" fmla="val 116"/>
                <a:gd name="f234" fmla="val 152"/>
                <a:gd name="f235" fmla="val 160"/>
                <a:gd name="f236" fmla="val 172"/>
                <a:gd name="f237" fmla="val 175"/>
                <a:gd name="f238" fmla="val 177"/>
                <a:gd name="f239" fmla="val 179"/>
                <a:gd name="f240" fmla="val 184"/>
                <a:gd name="f241" fmla="val 77"/>
                <a:gd name="f242" fmla="val 193"/>
                <a:gd name="f243" fmla="val 194"/>
                <a:gd name="f244" fmla="val 195"/>
                <a:gd name="f245" fmla="val 197"/>
                <a:gd name="f246" fmla="val 205"/>
                <a:gd name="f247" fmla="val 206"/>
                <a:gd name="f248" fmla="val 207"/>
                <a:gd name="f249" fmla="val 210"/>
                <a:gd name="f250" fmla="val 213"/>
                <a:gd name="f251" fmla="val 50"/>
                <a:gd name="f252" fmla="val 214"/>
                <a:gd name="f253" fmla="val 215"/>
                <a:gd name="f254" fmla="val 217"/>
                <a:gd name="f255" fmla="val 222"/>
                <a:gd name="f256" fmla="val 223"/>
                <a:gd name="f257" fmla="val 224"/>
                <a:gd name="f258" fmla="val 234"/>
                <a:gd name="f259" fmla="val 229"/>
                <a:gd name="f260" fmla="val 43"/>
                <a:gd name="f261" fmla="val 38"/>
                <a:gd name="f262" fmla="val 36"/>
                <a:gd name="f263" fmla="val 35"/>
                <a:gd name="f264" fmla="val 238"/>
                <a:gd name="f265" fmla="val 34"/>
                <a:gd name="f266" fmla="val 23"/>
                <a:gd name="f267" fmla="val 25"/>
                <a:gd name="f268" fmla="val 248"/>
                <a:gd name="f269" fmla="val 27"/>
                <a:gd name="f270" fmla="val 29"/>
                <a:gd name="f271" fmla="val 37"/>
                <a:gd name="f272" fmla="val 274"/>
                <a:gd name="f273" fmla="val 275"/>
                <a:gd name="f274" fmla="val 276"/>
                <a:gd name="f275" fmla="val 279"/>
                <a:gd name="f276" fmla="val 306"/>
                <a:gd name="f277" fmla="val 303"/>
                <a:gd name="f278" fmla="val 109"/>
                <a:gd name="f279" fmla="val 333"/>
                <a:gd name="f280" fmla="val 41"/>
                <a:gd name="f281" fmla="val 16"/>
                <a:gd name="f282" fmla="val 12"/>
                <a:gd name="f283" fmla="val 7"/>
                <a:gd name="f284" fmla="val 323"/>
                <a:gd name="f285" fmla="val 5"/>
                <a:gd name="f286" fmla="val 318"/>
                <a:gd name="f287" fmla="val 326"/>
                <a:gd name="f288" fmla="val 17"/>
                <a:gd name="f289" fmla="val 340"/>
                <a:gd name="f290" fmla="val 361"/>
                <a:gd name="f291" fmla="val 354"/>
                <a:gd name="f292" fmla="val 352"/>
                <a:gd name="f293" fmla="val 97"/>
                <a:gd name="f294" fmla="val 342"/>
                <a:gd name="f295" fmla="val 356"/>
                <a:gd name="f296" fmla="val 22"/>
                <a:gd name="f297" fmla="val 376"/>
                <a:gd name="f298" fmla="val 20"/>
                <a:gd name="f299" fmla="val 18"/>
                <a:gd name="f300" fmla="val 15"/>
                <a:gd name="f301" fmla="val 13"/>
                <a:gd name="f302" fmla="val 398"/>
                <a:gd name="f303" fmla="val 407"/>
                <a:gd name="f304" fmla="val 404"/>
                <a:gd name="f305" fmla="val 394"/>
                <a:gd name="f306" fmla="val 413"/>
                <a:gd name="f307" fmla="val 424"/>
                <a:gd name="f308" fmla="val 426"/>
                <a:gd name="f309" fmla="val 46"/>
                <a:gd name="f310" fmla="val 427"/>
                <a:gd name="f311" fmla="val 428"/>
                <a:gd name="f312" fmla="val 32"/>
                <a:gd name="f313" fmla="val 429"/>
                <a:gd name="f314" fmla="val 19"/>
                <a:gd name="f315" fmla="val 430"/>
                <a:gd name="f316" fmla="val 432"/>
                <a:gd name="f317" fmla="val 431"/>
                <a:gd name="f318" fmla="val 436"/>
                <a:gd name="f319" fmla="val 440"/>
                <a:gd name="f320" fmla="val 442"/>
                <a:gd name="f321" fmla="val 445"/>
                <a:gd name="f322" fmla="val 448"/>
                <a:gd name="f323" fmla="val 456"/>
                <a:gd name="f324" fmla="val 453"/>
                <a:gd name="f325" fmla="val 454"/>
                <a:gd name="f326" fmla="val 455"/>
                <a:gd name="f327" fmla="val 461"/>
                <a:gd name="f328" fmla="val 465"/>
                <a:gd name="f329" fmla="val 469"/>
                <a:gd name="f330" fmla="val 473"/>
                <a:gd name="f331" fmla="val 475"/>
                <a:gd name="f332" fmla="val 476"/>
                <a:gd name="f333" fmla="val 477"/>
                <a:gd name="f334" fmla="val 479"/>
                <a:gd name="f335" fmla="val 487"/>
                <a:gd name="f336" fmla="val 491"/>
                <a:gd name="f337" fmla="val 499"/>
                <a:gd name="f338" fmla="val 510"/>
                <a:gd name="f339" fmla="val 521"/>
                <a:gd name="f340" fmla="val 528"/>
                <a:gd name="f341" fmla="val 531"/>
                <a:gd name="f342" fmla="val 530"/>
                <a:gd name="f343" fmla="val 529"/>
                <a:gd name="f344" fmla="val 532"/>
                <a:gd name="f345" fmla="val 535"/>
                <a:gd name="f346" fmla="val 545"/>
                <a:gd name="f347" fmla="val 559"/>
                <a:gd name="f348" fmla="val 568"/>
                <a:gd name="f349" fmla="val 570"/>
                <a:gd name="f350" fmla="val 572"/>
                <a:gd name="f351" fmla="val 573"/>
                <a:gd name="f352" fmla="val 574"/>
                <a:gd name="f353" fmla="val 582"/>
                <a:gd name="f354" fmla="val 589"/>
                <a:gd name="f355" fmla="val 593"/>
                <a:gd name="f356" fmla="val 595"/>
                <a:gd name="f357" fmla="val 604"/>
                <a:gd name="f358" fmla="val 612"/>
                <a:gd name="f359" fmla="val 105"/>
                <a:gd name="f360" fmla="val 617"/>
                <a:gd name="f361" fmla="val 619"/>
                <a:gd name="f362" fmla="val 625"/>
                <a:gd name="f363" fmla="val 633"/>
                <a:gd name="f364" fmla="val 129"/>
                <a:gd name="f365" fmla="val 638"/>
                <a:gd name="f366" fmla="val 640"/>
                <a:gd name="f367" fmla="val 642"/>
                <a:gd name="f368" fmla="val 647"/>
                <a:gd name="f369" fmla="val 654"/>
                <a:gd name="f370" fmla="val 657"/>
                <a:gd name="f371" fmla="val 656"/>
                <a:gd name="f372" fmla="val 159"/>
                <a:gd name="f373" fmla="val 165"/>
                <a:gd name="f374" fmla="val 170"/>
                <a:gd name="f375" fmla="val 663"/>
                <a:gd name="f376" fmla="val 666"/>
                <a:gd name="f377" fmla="val 173"/>
                <a:gd name="f378" fmla="val 176"/>
                <a:gd name="f379" fmla="val 178"/>
                <a:gd name="f380" fmla="val 182"/>
                <a:gd name="f381" fmla="val 187"/>
                <a:gd name="f382" fmla="val 668"/>
                <a:gd name="f383" fmla="val 191"/>
                <a:gd name="f384" fmla="val 670"/>
                <a:gd name="f385" fmla="val 196"/>
                <a:gd name="f386" fmla="val 665"/>
                <a:gd name="f387" fmla="val 660"/>
                <a:gd name="f388" fmla="val 198"/>
                <a:gd name="f389" fmla="val 661"/>
                <a:gd name="f390" fmla="val 208"/>
                <a:gd name="f391" fmla="val 211"/>
                <a:gd name="f392" fmla="val 669"/>
                <a:gd name="f393" fmla="val 671"/>
                <a:gd name="f394" fmla="val 676"/>
                <a:gd name="f395" fmla="val 218"/>
                <a:gd name="f396" fmla="val 679"/>
                <a:gd name="f397" fmla="val 225"/>
                <a:gd name="f398" fmla="val 680"/>
                <a:gd name="f399" fmla="val 687"/>
                <a:gd name="f400" fmla="val 688"/>
                <a:gd name="f401" fmla="val 682"/>
                <a:gd name="f402" fmla="val 684"/>
                <a:gd name="f403" fmla="val 251"/>
                <a:gd name="f404" fmla="val 265"/>
                <a:gd name="f405" fmla="val 686"/>
                <a:gd name="f406" fmla="val 681"/>
                <a:gd name="f407" fmla="val 685"/>
                <a:gd name="f408" fmla="val 311"/>
                <a:gd name="f409" fmla="val 689"/>
                <a:gd name="f410" fmla="val 678"/>
                <a:gd name="f411" fmla="val 358"/>
                <a:gd name="f412" fmla="val 672"/>
                <a:gd name="f413" fmla="val 359"/>
                <a:gd name="f414" fmla="val 375"/>
                <a:gd name="f415" fmla="val 382"/>
                <a:gd name="f416" fmla="val 388"/>
                <a:gd name="f417" fmla="val 655"/>
                <a:gd name="f418" fmla="val 653"/>
                <a:gd name="f419" fmla="val 649"/>
                <a:gd name="f420" fmla="val 397"/>
                <a:gd name="f421" fmla="val 645"/>
                <a:gd name="f422" fmla="val 643"/>
                <a:gd name="f423" fmla="val 405"/>
                <a:gd name="f424" fmla="val 415"/>
                <a:gd name="f425" fmla="val 641"/>
                <a:gd name="f426" fmla="val 420"/>
                <a:gd name="f427" fmla="val 425"/>
                <a:gd name="f428" fmla="val 634"/>
                <a:gd name="f429" fmla="val 624"/>
                <a:gd name="f430" fmla="val 621"/>
                <a:gd name="f431" fmla="val 433"/>
                <a:gd name="f432" fmla="val 620"/>
                <a:gd name="f433" fmla="val 443"/>
                <a:gd name="f434" fmla="val 449"/>
                <a:gd name="f435" fmla="val 450"/>
                <a:gd name="f436" fmla="val 606"/>
                <a:gd name="f437" fmla="val 599"/>
                <a:gd name="f438" fmla="val 598"/>
                <a:gd name="f439" fmla="val 462"/>
                <a:gd name="f440" fmla="val 596"/>
                <a:gd name="f441" fmla="val 470"/>
                <a:gd name="f442" fmla="val 592"/>
                <a:gd name="f443" fmla="val 472"/>
                <a:gd name="f444" fmla="val 585"/>
                <a:gd name="f445" fmla="val 468"/>
                <a:gd name="f446" fmla="val 580"/>
                <a:gd name="f447" fmla="val 466"/>
                <a:gd name="f448" fmla="val 569"/>
                <a:gd name="f449" fmla="val 467"/>
                <a:gd name="f450" fmla="val 566"/>
                <a:gd name="f451" fmla="val 471"/>
                <a:gd name="f452" fmla="val 564"/>
                <a:gd name="f453" fmla="val 563"/>
                <a:gd name="f454" fmla="val 474"/>
                <a:gd name="f455" fmla="val 567"/>
                <a:gd name="f456" fmla="val 485"/>
                <a:gd name="f457" fmla="val 488"/>
                <a:gd name="f458" fmla="val 556"/>
                <a:gd name="f459" fmla="val 489"/>
                <a:gd name="f460" fmla="val 553"/>
                <a:gd name="f461" fmla="val 550"/>
                <a:gd name="f462" fmla="val 547"/>
                <a:gd name="f463" fmla="val 490"/>
                <a:gd name="f464" fmla="val 542"/>
                <a:gd name="f465" fmla="val 538"/>
                <a:gd name="f466" fmla="val 496"/>
                <a:gd name="f467" fmla="val 534"/>
                <a:gd name="f468" fmla="val 498"/>
                <a:gd name="f469" fmla="val 517"/>
                <a:gd name="f470" fmla="val 500"/>
                <a:gd name="f471" fmla="val 511"/>
                <a:gd name="f472" fmla="val 506"/>
                <a:gd name="f473" fmla="val 509"/>
                <a:gd name="f474" fmla="val 508"/>
                <a:gd name="f475" fmla="val 505"/>
                <a:gd name="f476" fmla="val 524"/>
                <a:gd name="f477" fmla="val 501"/>
                <a:gd name="f478" fmla="val 525"/>
                <a:gd name="f479" fmla="val 497"/>
                <a:gd name="f480" fmla="val 526"/>
                <a:gd name="f481" fmla="val 493"/>
                <a:gd name="f482" fmla="val 523"/>
                <a:gd name="f483" fmla="val 520"/>
                <a:gd name="f484" fmla="val 518"/>
                <a:gd name="f485" fmla="val 515"/>
                <a:gd name="f486" fmla="val 484"/>
                <a:gd name="f487" fmla="val 513"/>
                <a:gd name="f488" fmla="val 480"/>
                <a:gd name="f489" fmla="val 514"/>
                <a:gd name="f490" fmla="val 478"/>
                <a:gd name="f491" fmla="val 516"/>
                <a:gd name="f492" fmla="val 522"/>
                <a:gd name="f493" fmla="val 483"/>
                <a:gd name="f494" fmla="val 482"/>
                <a:gd name="f495" fmla="val 527"/>
                <a:gd name="f496" fmla="val 481"/>
                <a:gd name="f497" fmla="val 536"/>
                <a:gd name="f498" fmla="val 460"/>
                <a:gd name="f499" fmla="val 463"/>
                <a:gd name="f500" fmla="val 457"/>
                <a:gd name="f501" fmla="val 441"/>
                <a:gd name="f502" fmla="val 438"/>
                <a:gd name="f503" fmla="val 435"/>
                <a:gd name="f504" fmla="val 423"/>
                <a:gd name="f505" fmla="val 418"/>
                <a:gd name="f506" fmla="val 533"/>
                <a:gd name="f507" fmla="val 537"/>
                <a:gd name="f508" fmla="val 403"/>
                <a:gd name="f509" fmla="val 541"/>
                <a:gd name="f510" fmla="val 406"/>
                <a:gd name="f511" fmla="val 543"/>
                <a:gd name="f512" fmla="val 417"/>
                <a:gd name="f513" fmla="val 548"/>
                <a:gd name="f514" fmla="val 416"/>
                <a:gd name="f515" fmla="val 552"/>
                <a:gd name="f516" fmla="val 412"/>
                <a:gd name="f517" fmla="val 551"/>
                <a:gd name="f518" fmla="val 409"/>
                <a:gd name="f519" fmla="val 549"/>
                <a:gd name="f520" fmla="val 557"/>
                <a:gd name="f521" fmla="val 369"/>
                <a:gd name="f522" fmla="val 560"/>
                <a:gd name="f523" fmla="val 558"/>
                <a:gd name="f524" fmla="val 278"/>
                <a:gd name="f525" fmla="val 264"/>
                <a:gd name="f526" fmla="val 261"/>
                <a:gd name="f527" fmla="val 260"/>
                <a:gd name="f528" fmla="val 544"/>
                <a:gd name="f529" fmla="val 546"/>
                <a:gd name="f530" fmla="val 554"/>
                <a:gd name="f531" fmla="val 540"/>
                <a:gd name="f532" fmla="val 221"/>
                <a:gd name="f533" fmla="val 539"/>
                <a:gd name="f534" fmla="val 512"/>
                <a:gd name="f535" fmla="val 189"/>
                <a:gd name="f536" fmla="val 188"/>
                <a:gd name="f537" fmla="val 186"/>
                <a:gd name="f538" fmla="val 504"/>
                <a:gd name="f539" fmla="val 502"/>
                <a:gd name="f540" fmla="val 117"/>
                <a:gd name="f541" fmla="val 464"/>
                <a:gd name="f542" fmla="val 458"/>
                <a:gd name="f543" fmla="val 452"/>
                <a:gd name="f544" fmla="val 421"/>
                <a:gd name="f545" fmla="val 78"/>
                <a:gd name="f546" fmla="val 98"/>
                <a:gd name="f547" fmla="val 386"/>
                <a:gd name="f548" fmla="+- 0 0 -90"/>
                <a:gd name="f549" fmla="*/ f4 1 690"/>
                <a:gd name="f550" fmla="*/ f5 1 562"/>
                <a:gd name="f551" fmla="val f6"/>
                <a:gd name="f552" fmla="val f7"/>
                <a:gd name="f553" fmla="val f8"/>
                <a:gd name="f554" fmla="*/ f548 f0 1"/>
                <a:gd name="f555" fmla="+- f553 0 f551"/>
                <a:gd name="f556" fmla="+- f552 0 f551"/>
                <a:gd name="f557" fmla="*/ f554 1 f3"/>
                <a:gd name="f558" fmla="*/ f556 1 690"/>
                <a:gd name="f559" fmla="*/ f555 1 562"/>
                <a:gd name="f560" fmla="*/ 71 f556 1"/>
                <a:gd name="f561" fmla="*/ 370 f555 1"/>
                <a:gd name="f562" fmla="*/ 28 f556 1"/>
                <a:gd name="f563" fmla="*/ 341 f555 1"/>
                <a:gd name="f564" fmla="*/ 51 f556 1"/>
                <a:gd name="f565" fmla="*/ 322 f555 1"/>
                <a:gd name="f566" fmla="*/ 52 f556 1"/>
                <a:gd name="f567" fmla="*/ 292 f555 1"/>
                <a:gd name="f568" fmla="*/ 124 f556 1"/>
                <a:gd name="f569" fmla="*/ 332 f555 1"/>
                <a:gd name="f570" fmla="*/ 79 f556 1"/>
                <a:gd name="f571" fmla="*/ 295 f555 1"/>
                <a:gd name="f572" fmla="*/ 8 f556 1"/>
                <a:gd name="f573" fmla="*/ 331 f555 1"/>
                <a:gd name="f574" fmla="*/ 62 f556 1"/>
                <a:gd name="f575" fmla="*/ 286 f555 1"/>
                <a:gd name="f576" fmla="*/ 86 f556 1"/>
                <a:gd name="f577" fmla="*/ 281 f555 1"/>
                <a:gd name="f578" fmla="*/ 108 f556 1"/>
                <a:gd name="f579" fmla="*/ 226 f555 1"/>
                <a:gd name="f580" fmla="*/ 92 f556 1"/>
                <a:gd name="f581" fmla="*/ 263 f555 1"/>
                <a:gd name="f582" fmla="*/ 243 f555 1"/>
                <a:gd name="f583" fmla="*/ 254 f555 1"/>
                <a:gd name="f584" fmla="*/ 57 f556 1"/>
                <a:gd name="f585" fmla="*/ 216 f555 1"/>
                <a:gd name="f586" fmla="*/ 88 f556 1"/>
                <a:gd name="f587" fmla="*/ 166 f555 1"/>
                <a:gd name="f588" fmla="*/ 104 f556 1"/>
                <a:gd name="f589" fmla="*/ 142 f555 1"/>
                <a:gd name="f590" fmla="*/ 115 f556 1"/>
                <a:gd name="f591" fmla="*/ 133 f555 1"/>
                <a:gd name="f592" fmla="*/ 126 f556 1"/>
                <a:gd name="f593" fmla="*/ 118 f555 1"/>
                <a:gd name="f594" fmla="*/ 179 f556 1"/>
                <a:gd name="f595" fmla="*/ 70 f555 1"/>
                <a:gd name="f596" fmla="*/ 210 f556 1"/>
                <a:gd name="f597" fmla="*/ 48 f555 1"/>
                <a:gd name="f598" fmla="*/ 229 f556 1"/>
                <a:gd name="f599" fmla="*/ 43 f555 1"/>
                <a:gd name="f600" fmla="*/ 252 f556 1"/>
                <a:gd name="f601" fmla="*/ 31 f555 1"/>
                <a:gd name="f602" fmla="*/ 279 f556 1"/>
                <a:gd name="f603" fmla="*/ 26 f555 1"/>
                <a:gd name="f604" fmla="*/ 317 f556 1"/>
                <a:gd name="f605" fmla="*/ 90 f555 1"/>
                <a:gd name="f606" fmla="*/ 321 f556 1"/>
                <a:gd name="f607" fmla="*/ 1 f555 1"/>
                <a:gd name="f608" fmla="*/ 354 f556 1"/>
                <a:gd name="f609" fmla="*/ 82 f555 1"/>
                <a:gd name="f610" fmla="*/ 378 f556 1"/>
                <a:gd name="f611" fmla="*/ 16 f555 1"/>
                <a:gd name="f612" fmla="*/ 426 f556 1"/>
                <a:gd name="f613" fmla="*/ 46 f555 1"/>
                <a:gd name="f614" fmla="*/ 440 f556 1"/>
                <a:gd name="f615" fmla="*/ 14 f555 1"/>
                <a:gd name="f616" fmla="*/ 473 f556 1"/>
                <a:gd name="f617" fmla="*/ 33 f555 1"/>
                <a:gd name="f618" fmla="*/ 530 f556 1"/>
                <a:gd name="f619" fmla="*/ 589 f556 1"/>
                <a:gd name="f620" fmla="*/ 84 f555 1"/>
                <a:gd name="f621" fmla="*/ 633 f556 1"/>
                <a:gd name="f622" fmla="*/ 129 f555 1"/>
                <a:gd name="f623" fmla="*/ 663 f556 1"/>
                <a:gd name="f624" fmla="*/ 172 f555 1"/>
                <a:gd name="f625" fmla="*/ 661 f556 1"/>
                <a:gd name="f626" fmla="*/ 204 f555 1"/>
                <a:gd name="f627" fmla="*/ 687 f556 1"/>
                <a:gd name="f628" fmla="*/ 236 f555 1"/>
                <a:gd name="f629" fmla="*/ 686 f556 1"/>
                <a:gd name="f630" fmla="*/ 680 f556 1"/>
                <a:gd name="f631" fmla="*/ 326 f555 1"/>
                <a:gd name="f632" fmla="*/ 657 f556 1"/>
                <a:gd name="f633" fmla="*/ 394 f555 1"/>
                <a:gd name="f634" fmla="*/ 634 f556 1"/>
                <a:gd name="f635" fmla="*/ 427 f555 1"/>
                <a:gd name="f636" fmla="*/ 585 f556 1"/>
                <a:gd name="f637" fmla="*/ 468 f555 1"/>
                <a:gd name="f638" fmla="*/ 547 f556 1"/>
                <a:gd name="f639" fmla="*/ 490 f555 1"/>
                <a:gd name="f640" fmla="*/ 501 f556 1"/>
                <a:gd name="f641" fmla="*/ 525 f555 1"/>
                <a:gd name="f642" fmla="*/ 490 f556 1"/>
                <a:gd name="f643" fmla="*/ 515 f555 1"/>
                <a:gd name="f644" fmla="*/ 481 f556 1"/>
                <a:gd name="f645" fmla="*/ 530 f555 1"/>
                <a:gd name="f646" fmla="*/ 445 f556 1"/>
                <a:gd name="f647" fmla="*/ 526 f555 1"/>
                <a:gd name="f648" fmla="*/ 404 f556 1"/>
                <a:gd name="f649" fmla="*/ 537 f555 1"/>
                <a:gd name="f650" fmla="*/ 400 f556 1"/>
                <a:gd name="f651" fmla="*/ 551 f555 1"/>
                <a:gd name="f652" fmla="*/ 302 f556 1"/>
                <a:gd name="f653" fmla="*/ 557 f555 1"/>
                <a:gd name="f654" fmla="*/ 254 f556 1"/>
                <a:gd name="f655" fmla="*/ 554 f555 1"/>
                <a:gd name="f656" fmla="*/ 205 f556 1"/>
                <a:gd name="f657" fmla="*/ 535 f555 1"/>
                <a:gd name="f658" fmla="*/ 198 f556 1"/>
                <a:gd name="f659" fmla="*/ 512 f555 1"/>
                <a:gd name="f660" fmla="*/ 135 f556 1"/>
                <a:gd name="f661" fmla="*/ 489 f555 1"/>
                <a:gd name="f662" fmla="*/ 89 f556 1"/>
                <a:gd name="f663" fmla="*/ 442 f555 1"/>
                <a:gd name="f664" fmla="*/ 90 f556 1"/>
                <a:gd name="f665" fmla="+- f557 0 f1"/>
                <a:gd name="f666" fmla="*/ f560 1 690"/>
                <a:gd name="f667" fmla="*/ f561 1 562"/>
                <a:gd name="f668" fmla="*/ f562 1 690"/>
                <a:gd name="f669" fmla="*/ f563 1 562"/>
                <a:gd name="f670" fmla="*/ f564 1 690"/>
                <a:gd name="f671" fmla="*/ f565 1 562"/>
                <a:gd name="f672" fmla="*/ f566 1 690"/>
                <a:gd name="f673" fmla="*/ f567 1 562"/>
                <a:gd name="f674" fmla="*/ f568 1 690"/>
                <a:gd name="f675" fmla="*/ f569 1 562"/>
                <a:gd name="f676" fmla="*/ f570 1 690"/>
                <a:gd name="f677" fmla="*/ f571 1 562"/>
                <a:gd name="f678" fmla="*/ f572 1 690"/>
                <a:gd name="f679" fmla="*/ f573 1 562"/>
                <a:gd name="f680" fmla="*/ f574 1 690"/>
                <a:gd name="f681" fmla="*/ f575 1 562"/>
                <a:gd name="f682" fmla="*/ f576 1 690"/>
                <a:gd name="f683" fmla="*/ f577 1 562"/>
                <a:gd name="f684" fmla="*/ f578 1 690"/>
                <a:gd name="f685" fmla="*/ f579 1 562"/>
                <a:gd name="f686" fmla="*/ f580 1 690"/>
                <a:gd name="f687" fmla="*/ f581 1 562"/>
                <a:gd name="f688" fmla="*/ f582 1 562"/>
                <a:gd name="f689" fmla="*/ f583 1 562"/>
                <a:gd name="f690" fmla="*/ f584 1 690"/>
                <a:gd name="f691" fmla="*/ f585 1 562"/>
                <a:gd name="f692" fmla="*/ f586 1 690"/>
                <a:gd name="f693" fmla="*/ f587 1 562"/>
                <a:gd name="f694" fmla="*/ f588 1 690"/>
                <a:gd name="f695" fmla="*/ f589 1 562"/>
                <a:gd name="f696" fmla="*/ f590 1 690"/>
                <a:gd name="f697" fmla="*/ f591 1 562"/>
                <a:gd name="f698" fmla="*/ f592 1 690"/>
                <a:gd name="f699" fmla="*/ f593 1 562"/>
                <a:gd name="f700" fmla="*/ f594 1 690"/>
                <a:gd name="f701" fmla="*/ f595 1 562"/>
                <a:gd name="f702" fmla="*/ f596 1 690"/>
                <a:gd name="f703" fmla="*/ f597 1 562"/>
                <a:gd name="f704" fmla="*/ f598 1 690"/>
                <a:gd name="f705" fmla="*/ f599 1 562"/>
                <a:gd name="f706" fmla="*/ f600 1 690"/>
                <a:gd name="f707" fmla="*/ f601 1 562"/>
                <a:gd name="f708" fmla="*/ f602 1 690"/>
                <a:gd name="f709" fmla="*/ f603 1 562"/>
                <a:gd name="f710" fmla="*/ f604 1 690"/>
                <a:gd name="f711" fmla="*/ f605 1 562"/>
                <a:gd name="f712" fmla="*/ f606 1 690"/>
                <a:gd name="f713" fmla="*/ f607 1 562"/>
                <a:gd name="f714" fmla="*/ f608 1 690"/>
                <a:gd name="f715" fmla="*/ f609 1 562"/>
                <a:gd name="f716" fmla="*/ f610 1 690"/>
                <a:gd name="f717" fmla="*/ f611 1 562"/>
                <a:gd name="f718" fmla="*/ f612 1 690"/>
                <a:gd name="f719" fmla="*/ f613 1 562"/>
                <a:gd name="f720" fmla="*/ f614 1 690"/>
                <a:gd name="f721" fmla="*/ f615 1 562"/>
                <a:gd name="f722" fmla="*/ f616 1 690"/>
                <a:gd name="f723" fmla="*/ f617 1 562"/>
                <a:gd name="f724" fmla="*/ f618 1 690"/>
                <a:gd name="f725" fmla="*/ f619 1 690"/>
                <a:gd name="f726" fmla="*/ f620 1 562"/>
                <a:gd name="f727" fmla="*/ f621 1 690"/>
                <a:gd name="f728" fmla="*/ f622 1 562"/>
                <a:gd name="f729" fmla="*/ f623 1 690"/>
                <a:gd name="f730" fmla="*/ f624 1 562"/>
                <a:gd name="f731" fmla="*/ f625 1 690"/>
                <a:gd name="f732" fmla="*/ f626 1 562"/>
                <a:gd name="f733" fmla="*/ f627 1 690"/>
                <a:gd name="f734" fmla="*/ f628 1 562"/>
                <a:gd name="f735" fmla="*/ f629 1 690"/>
                <a:gd name="f736" fmla="*/ f630 1 690"/>
                <a:gd name="f737" fmla="*/ f631 1 562"/>
                <a:gd name="f738" fmla="*/ f632 1 690"/>
                <a:gd name="f739" fmla="*/ f633 1 562"/>
                <a:gd name="f740" fmla="*/ f634 1 690"/>
                <a:gd name="f741" fmla="*/ f635 1 562"/>
                <a:gd name="f742" fmla="*/ f636 1 690"/>
                <a:gd name="f743" fmla="*/ f637 1 562"/>
                <a:gd name="f744" fmla="*/ f638 1 690"/>
                <a:gd name="f745" fmla="*/ f639 1 562"/>
                <a:gd name="f746" fmla="*/ f640 1 690"/>
                <a:gd name="f747" fmla="*/ f641 1 562"/>
                <a:gd name="f748" fmla="*/ f642 1 690"/>
                <a:gd name="f749" fmla="*/ f643 1 562"/>
                <a:gd name="f750" fmla="*/ f644 1 690"/>
                <a:gd name="f751" fmla="*/ f645 1 562"/>
                <a:gd name="f752" fmla="*/ f646 1 690"/>
                <a:gd name="f753" fmla="*/ f647 1 562"/>
                <a:gd name="f754" fmla="*/ f648 1 690"/>
                <a:gd name="f755" fmla="*/ f649 1 562"/>
                <a:gd name="f756" fmla="*/ f650 1 690"/>
                <a:gd name="f757" fmla="*/ f651 1 562"/>
                <a:gd name="f758" fmla="*/ f652 1 690"/>
                <a:gd name="f759" fmla="*/ f653 1 562"/>
                <a:gd name="f760" fmla="*/ f654 1 690"/>
                <a:gd name="f761" fmla="*/ f655 1 562"/>
                <a:gd name="f762" fmla="*/ f656 1 690"/>
                <a:gd name="f763" fmla="*/ f657 1 562"/>
                <a:gd name="f764" fmla="*/ f658 1 690"/>
                <a:gd name="f765" fmla="*/ f659 1 562"/>
                <a:gd name="f766" fmla="*/ f660 1 690"/>
                <a:gd name="f767" fmla="*/ f661 1 562"/>
                <a:gd name="f768" fmla="*/ f662 1 690"/>
                <a:gd name="f769" fmla="*/ f663 1 562"/>
                <a:gd name="f770" fmla="*/ f664 1 690"/>
                <a:gd name="f771" fmla="*/ 0 1 f558"/>
                <a:gd name="f772" fmla="*/ f552 1 f558"/>
                <a:gd name="f773" fmla="*/ 0 1 f559"/>
                <a:gd name="f774" fmla="*/ f553 1 f559"/>
                <a:gd name="f775" fmla="*/ f666 1 f558"/>
                <a:gd name="f776" fmla="*/ f667 1 f559"/>
                <a:gd name="f777" fmla="*/ f668 1 f558"/>
                <a:gd name="f778" fmla="*/ f669 1 f559"/>
                <a:gd name="f779" fmla="*/ f670 1 f558"/>
                <a:gd name="f780" fmla="*/ f671 1 f559"/>
                <a:gd name="f781" fmla="*/ f672 1 f558"/>
                <a:gd name="f782" fmla="*/ f673 1 f559"/>
                <a:gd name="f783" fmla="*/ f674 1 f558"/>
                <a:gd name="f784" fmla="*/ f675 1 f559"/>
                <a:gd name="f785" fmla="*/ f676 1 f558"/>
                <a:gd name="f786" fmla="*/ f677 1 f559"/>
                <a:gd name="f787" fmla="*/ f678 1 f558"/>
                <a:gd name="f788" fmla="*/ f679 1 f559"/>
                <a:gd name="f789" fmla="*/ f680 1 f558"/>
                <a:gd name="f790" fmla="*/ f681 1 f559"/>
                <a:gd name="f791" fmla="*/ f682 1 f558"/>
                <a:gd name="f792" fmla="*/ f683 1 f559"/>
                <a:gd name="f793" fmla="*/ f684 1 f558"/>
                <a:gd name="f794" fmla="*/ f685 1 f559"/>
                <a:gd name="f795" fmla="*/ f686 1 f558"/>
                <a:gd name="f796" fmla="*/ f687 1 f559"/>
                <a:gd name="f797" fmla="*/ f688 1 f559"/>
                <a:gd name="f798" fmla="*/ f689 1 f559"/>
                <a:gd name="f799" fmla="*/ f690 1 f558"/>
                <a:gd name="f800" fmla="*/ f691 1 f559"/>
                <a:gd name="f801" fmla="*/ f692 1 f558"/>
                <a:gd name="f802" fmla="*/ f693 1 f559"/>
                <a:gd name="f803" fmla="*/ f694 1 f558"/>
                <a:gd name="f804" fmla="*/ f695 1 f559"/>
                <a:gd name="f805" fmla="*/ f696 1 f558"/>
                <a:gd name="f806" fmla="*/ f697 1 f559"/>
                <a:gd name="f807" fmla="*/ f698 1 f558"/>
                <a:gd name="f808" fmla="*/ f699 1 f559"/>
                <a:gd name="f809" fmla="*/ f700 1 f558"/>
                <a:gd name="f810" fmla="*/ f701 1 f559"/>
                <a:gd name="f811" fmla="*/ f702 1 f558"/>
                <a:gd name="f812" fmla="*/ f703 1 f559"/>
                <a:gd name="f813" fmla="*/ f704 1 f558"/>
                <a:gd name="f814" fmla="*/ f705 1 f559"/>
                <a:gd name="f815" fmla="*/ f706 1 f558"/>
                <a:gd name="f816" fmla="*/ f707 1 f559"/>
                <a:gd name="f817" fmla="*/ f708 1 f558"/>
                <a:gd name="f818" fmla="*/ f709 1 f559"/>
                <a:gd name="f819" fmla="*/ f710 1 f558"/>
                <a:gd name="f820" fmla="*/ f711 1 f559"/>
                <a:gd name="f821" fmla="*/ f712 1 f558"/>
                <a:gd name="f822" fmla="*/ f713 1 f559"/>
                <a:gd name="f823" fmla="*/ f714 1 f558"/>
                <a:gd name="f824" fmla="*/ f715 1 f559"/>
                <a:gd name="f825" fmla="*/ f716 1 f558"/>
                <a:gd name="f826" fmla="*/ f717 1 f559"/>
                <a:gd name="f827" fmla="*/ f718 1 f558"/>
                <a:gd name="f828" fmla="*/ f719 1 f559"/>
                <a:gd name="f829" fmla="*/ f720 1 f558"/>
                <a:gd name="f830" fmla="*/ f721 1 f559"/>
                <a:gd name="f831" fmla="*/ f722 1 f558"/>
                <a:gd name="f832" fmla="*/ f723 1 f559"/>
                <a:gd name="f833" fmla="*/ f724 1 f558"/>
                <a:gd name="f834" fmla="*/ f725 1 f558"/>
                <a:gd name="f835" fmla="*/ f726 1 f559"/>
                <a:gd name="f836" fmla="*/ f727 1 f558"/>
                <a:gd name="f837" fmla="*/ f728 1 f559"/>
                <a:gd name="f838" fmla="*/ f729 1 f558"/>
                <a:gd name="f839" fmla="*/ f730 1 f559"/>
                <a:gd name="f840" fmla="*/ f731 1 f558"/>
                <a:gd name="f841" fmla="*/ f732 1 f559"/>
                <a:gd name="f842" fmla="*/ f733 1 f558"/>
                <a:gd name="f843" fmla="*/ f734 1 f559"/>
                <a:gd name="f844" fmla="*/ f735 1 f558"/>
                <a:gd name="f845" fmla="*/ f736 1 f558"/>
                <a:gd name="f846" fmla="*/ f737 1 f559"/>
                <a:gd name="f847" fmla="*/ f738 1 f558"/>
                <a:gd name="f848" fmla="*/ f739 1 f559"/>
                <a:gd name="f849" fmla="*/ f740 1 f558"/>
                <a:gd name="f850" fmla="*/ f741 1 f559"/>
                <a:gd name="f851" fmla="*/ f742 1 f558"/>
                <a:gd name="f852" fmla="*/ f743 1 f559"/>
                <a:gd name="f853" fmla="*/ f744 1 f558"/>
                <a:gd name="f854" fmla="*/ f745 1 f559"/>
                <a:gd name="f855" fmla="*/ f746 1 f558"/>
                <a:gd name="f856" fmla="*/ f747 1 f559"/>
                <a:gd name="f857" fmla="*/ f748 1 f558"/>
                <a:gd name="f858" fmla="*/ f749 1 f559"/>
                <a:gd name="f859" fmla="*/ f750 1 f558"/>
                <a:gd name="f860" fmla="*/ f751 1 f559"/>
                <a:gd name="f861" fmla="*/ f752 1 f558"/>
                <a:gd name="f862" fmla="*/ f753 1 f559"/>
                <a:gd name="f863" fmla="*/ f754 1 f558"/>
                <a:gd name="f864" fmla="*/ f755 1 f559"/>
                <a:gd name="f865" fmla="*/ f756 1 f558"/>
                <a:gd name="f866" fmla="*/ f757 1 f559"/>
                <a:gd name="f867" fmla="*/ f758 1 f558"/>
                <a:gd name="f868" fmla="*/ f759 1 f559"/>
                <a:gd name="f869" fmla="*/ f760 1 f558"/>
                <a:gd name="f870" fmla="*/ f761 1 f559"/>
                <a:gd name="f871" fmla="*/ f762 1 f558"/>
                <a:gd name="f872" fmla="*/ f763 1 f559"/>
                <a:gd name="f873" fmla="*/ f764 1 f558"/>
                <a:gd name="f874" fmla="*/ f765 1 f559"/>
                <a:gd name="f875" fmla="*/ f766 1 f558"/>
                <a:gd name="f876" fmla="*/ f767 1 f559"/>
                <a:gd name="f877" fmla="*/ f768 1 f558"/>
                <a:gd name="f878" fmla="*/ f769 1 f559"/>
                <a:gd name="f879" fmla="*/ f770 1 f558"/>
                <a:gd name="f880" fmla="*/ f771 f549 1"/>
                <a:gd name="f881" fmla="*/ f772 f549 1"/>
                <a:gd name="f882" fmla="*/ f774 f550 1"/>
                <a:gd name="f883" fmla="*/ f773 f550 1"/>
                <a:gd name="f884" fmla="*/ f775 f549 1"/>
                <a:gd name="f885" fmla="*/ f776 f550 1"/>
                <a:gd name="f886" fmla="*/ f777 f549 1"/>
                <a:gd name="f887" fmla="*/ f778 f550 1"/>
                <a:gd name="f888" fmla="*/ f779 f549 1"/>
                <a:gd name="f889" fmla="*/ f780 f550 1"/>
                <a:gd name="f890" fmla="*/ f781 f549 1"/>
                <a:gd name="f891" fmla="*/ f782 f550 1"/>
                <a:gd name="f892" fmla="*/ f783 f549 1"/>
                <a:gd name="f893" fmla="*/ f784 f550 1"/>
                <a:gd name="f894" fmla="*/ f785 f549 1"/>
                <a:gd name="f895" fmla="*/ f786 f550 1"/>
                <a:gd name="f896" fmla="*/ f787 f549 1"/>
                <a:gd name="f897" fmla="*/ f788 f550 1"/>
                <a:gd name="f898" fmla="*/ f789 f549 1"/>
                <a:gd name="f899" fmla="*/ f790 f550 1"/>
                <a:gd name="f900" fmla="*/ f791 f549 1"/>
                <a:gd name="f901" fmla="*/ f792 f550 1"/>
                <a:gd name="f902" fmla="*/ f793 f549 1"/>
                <a:gd name="f903" fmla="*/ f794 f550 1"/>
                <a:gd name="f904" fmla="*/ f795 f549 1"/>
                <a:gd name="f905" fmla="*/ f796 f550 1"/>
                <a:gd name="f906" fmla="*/ f797 f550 1"/>
                <a:gd name="f907" fmla="*/ f798 f550 1"/>
                <a:gd name="f908" fmla="*/ f799 f549 1"/>
                <a:gd name="f909" fmla="*/ f800 f550 1"/>
                <a:gd name="f910" fmla="*/ f801 f549 1"/>
                <a:gd name="f911" fmla="*/ f802 f550 1"/>
                <a:gd name="f912" fmla="*/ f803 f549 1"/>
                <a:gd name="f913" fmla="*/ f804 f550 1"/>
                <a:gd name="f914" fmla="*/ f805 f549 1"/>
                <a:gd name="f915" fmla="*/ f806 f550 1"/>
                <a:gd name="f916" fmla="*/ f807 f549 1"/>
                <a:gd name="f917" fmla="*/ f808 f550 1"/>
                <a:gd name="f918" fmla="*/ f809 f549 1"/>
                <a:gd name="f919" fmla="*/ f810 f550 1"/>
                <a:gd name="f920" fmla="*/ f811 f549 1"/>
                <a:gd name="f921" fmla="*/ f812 f550 1"/>
                <a:gd name="f922" fmla="*/ f813 f549 1"/>
                <a:gd name="f923" fmla="*/ f814 f550 1"/>
                <a:gd name="f924" fmla="*/ f815 f549 1"/>
                <a:gd name="f925" fmla="*/ f816 f550 1"/>
                <a:gd name="f926" fmla="*/ f817 f549 1"/>
                <a:gd name="f927" fmla="*/ f818 f550 1"/>
                <a:gd name="f928" fmla="*/ f819 f549 1"/>
                <a:gd name="f929" fmla="*/ f820 f550 1"/>
                <a:gd name="f930" fmla="*/ f821 f549 1"/>
                <a:gd name="f931" fmla="*/ f822 f550 1"/>
                <a:gd name="f932" fmla="*/ f823 f549 1"/>
                <a:gd name="f933" fmla="*/ f824 f550 1"/>
                <a:gd name="f934" fmla="*/ f825 f549 1"/>
                <a:gd name="f935" fmla="*/ f826 f550 1"/>
                <a:gd name="f936" fmla="*/ f827 f549 1"/>
                <a:gd name="f937" fmla="*/ f828 f550 1"/>
                <a:gd name="f938" fmla="*/ f829 f549 1"/>
                <a:gd name="f939" fmla="*/ f830 f550 1"/>
                <a:gd name="f940" fmla="*/ f831 f549 1"/>
                <a:gd name="f941" fmla="*/ f832 f550 1"/>
                <a:gd name="f942" fmla="*/ f833 f549 1"/>
                <a:gd name="f943" fmla="*/ f834 f549 1"/>
                <a:gd name="f944" fmla="*/ f835 f550 1"/>
                <a:gd name="f945" fmla="*/ f836 f549 1"/>
                <a:gd name="f946" fmla="*/ f837 f550 1"/>
                <a:gd name="f947" fmla="*/ f838 f549 1"/>
                <a:gd name="f948" fmla="*/ f839 f550 1"/>
                <a:gd name="f949" fmla="*/ f840 f549 1"/>
                <a:gd name="f950" fmla="*/ f841 f550 1"/>
                <a:gd name="f951" fmla="*/ f842 f549 1"/>
                <a:gd name="f952" fmla="*/ f843 f550 1"/>
                <a:gd name="f953" fmla="*/ f844 f549 1"/>
                <a:gd name="f954" fmla="*/ f845 f549 1"/>
                <a:gd name="f955" fmla="*/ f846 f550 1"/>
                <a:gd name="f956" fmla="*/ f847 f549 1"/>
                <a:gd name="f957" fmla="*/ f848 f550 1"/>
                <a:gd name="f958" fmla="*/ f849 f549 1"/>
                <a:gd name="f959" fmla="*/ f850 f550 1"/>
                <a:gd name="f960" fmla="*/ f851 f549 1"/>
                <a:gd name="f961" fmla="*/ f852 f550 1"/>
                <a:gd name="f962" fmla="*/ f853 f549 1"/>
                <a:gd name="f963" fmla="*/ f854 f550 1"/>
                <a:gd name="f964" fmla="*/ f855 f549 1"/>
                <a:gd name="f965" fmla="*/ f856 f550 1"/>
                <a:gd name="f966" fmla="*/ f857 f549 1"/>
                <a:gd name="f967" fmla="*/ f858 f550 1"/>
                <a:gd name="f968" fmla="*/ f859 f549 1"/>
                <a:gd name="f969" fmla="*/ f860 f550 1"/>
                <a:gd name="f970" fmla="*/ f861 f549 1"/>
                <a:gd name="f971" fmla="*/ f862 f550 1"/>
                <a:gd name="f972" fmla="*/ f863 f549 1"/>
                <a:gd name="f973" fmla="*/ f864 f550 1"/>
                <a:gd name="f974" fmla="*/ f865 f549 1"/>
                <a:gd name="f975" fmla="*/ f866 f550 1"/>
                <a:gd name="f976" fmla="*/ f867 f549 1"/>
                <a:gd name="f977" fmla="*/ f868 f550 1"/>
                <a:gd name="f978" fmla="*/ f869 f549 1"/>
                <a:gd name="f979" fmla="*/ f870 f550 1"/>
                <a:gd name="f980" fmla="*/ f871 f549 1"/>
                <a:gd name="f981" fmla="*/ f872 f550 1"/>
                <a:gd name="f982" fmla="*/ f873 f549 1"/>
                <a:gd name="f983" fmla="*/ f874 f550 1"/>
                <a:gd name="f984" fmla="*/ f875 f549 1"/>
                <a:gd name="f985" fmla="*/ f876 f550 1"/>
                <a:gd name="f986" fmla="*/ f877 f549 1"/>
                <a:gd name="f987" fmla="*/ f878 f550 1"/>
                <a:gd name="f988" fmla="*/ f879 f5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5">
                  <a:pos x="f884" y="f885"/>
                </a:cxn>
                <a:cxn ang="f665">
                  <a:pos x="f886" y="f887"/>
                </a:cxn>
                <a:cxn ang="f665">
                  <a:pos x="f888" y="f889"/>
                </a:cxn>
                <a:cxn ang="f665">
                  <a:pos x="f890" y="f891"/>
                </a:cxn>
                <a:cxn ang="f665">
                  <a:pos x="f892" y="f893"/>
                </a:cxn>
                <a:cxn ang="f665">
                  <a:pos x="f894" y="f895"/>
                </a:cxn>
                <a:cxn ang="f665">
                  <a:pos x="f896" y="f897"/>
                </a:cxn>
                <a:cxn ang="f665">
                  <a:pos x="f898" y="f899"/>
                </a:cxn>
                <a:cxn ang="f665">
                  <a:pos x="f900" y="f901"/>
                </a:cxn>
                <a:cxn ang="f665">
                  <a:pos x="f902" y="f903"/>
                </a:cxn>
                <a:cxn ang="f665">
                  <a:pos x="f904" y="f905"/>
                </a:cxn>
                <a:cxn ang="f665">
                  <a:pos x="f888" y="f906"/>
                </a:cxn>
                <a:cxn ang="f665">
                  <a:pos x="f884" y="f907"/>
                </a:cxn>
                <a:cxn ang="f665">
                  <a:pos x="f908" y="f909"/>
                </a:cxn>
                <a:cxn ang="f665">
                  <a:pos x="f910" y="f911"/>
                </a:cxn>
                <a:cxn ang="f665">
                  <a:pos x="f912" y="f913"/>
                </a:cxn>
                <a:cxn ang="f665">
                  <a:pos x="f914" y="f915"/>
                </a:cxn>
                <a:cxn ang="f665">
                  <a:pos x="f916" y="f917"/>
                </a:cxn>
                <a:cxn ang="f665">
                  <a:pos x="f918" y="f919"/>
                </a:cxn>
                <a:cxn ang="f665">
                  <a:pos x="f920" y="f921"/>
                </a:cxn>
                <a:cxn ang="f665">
                  <a:pos x="f922" y="f923"/>
                </a:cxn>
                <a:cxn ang="f665">
                  <a:pos x="f924" y="f925"/>
                </a:cxn>
                <a:cxn ang="f665">
                  <a:pos x="f926" y="f927"/>
                </a:cxn>
                <a:cxn ang="f665">
                  <a:pos x="f928" y="f929"/>
                </a:cxn>
                <a:cxn ang="f665">
                  <a:pos x="f930" y="f931"/>
                </a:cxn>
                <a:cxn ang="f665">
                  <a:pos x="f932" y="f933"/>
                </a:cxn>
                <a:cxn ang="f665">
                  <a:pos x="f934" y="f935"/>
                </a:cxn>
                <a:cxn ang="f665">
                  <a:pos x="f936" y="f937"/>
                </a:cxn>
                <a:cxn ang="f665">
                  <a:pos x="f938" y="f939"/>
                </a:cxn>
                <a:cxn ang="f665">
                  <a:pos x="f940" y="f941"/>
                </a:cxn>
                <a:cxn ang="f665">
                  <a:pos x="f942" y="f921"/>
                </a:cxn>
                <a:cxn ang="f665">
                  <a:pos x="f943" y="f944"/>
                </a:cxn>
                <a:cxn ang="f665">
                  <a:pos x="f945" y="f946"/>
                </a:cxn>
                <a:cxn ang="f665">
                  <a:pos x="f947" y="f948"/>
                </a:cxn>
                <a:cxn ang="f665">
                  <a:pos x="f949" y="f950"/>
                </a:cxn>
                <a:cxn ang="f665">
                  <a:pos x="f951" y="f952"/>
                </a:cxn>
                <a:cxn ang="f665">
                  <a:pos x="f953" y="f899"/>
                </a:cxn>
                <a:cxn ang="f665">
                  <a:pos x="f954" y="f955"/>
                </a:cxn>
                <a:cxn ang="f665">
                  <a:pos x="f956" y="f957"/>
                </a:cxn>
                <a:cxn ang="f665">
                  <a:pos x="f958" y="f959"/>
                </a:cxn>
                <a:cxn ang="f665">
                  <a:pos x="f960" y="f961"/>
                </a:cxn>
                <a:cxn ang="f665">
                  <a:pos x="f962" y="f963"/>
                </a:cxn>
                <a:cxn ang="f665">
                  <a:pos x="f964" y="f965"/>
                </a:cxn>
                <a:cxn ang="f665">
                  <a:pos x="f966" y="f967"/>
                </a:cxn>
                <a:cxn ang="f665">
                  <a:pos x="f968" y="f969"/>
                </a:cxn>
                <a:cxn ang="f665">
                  <a:pos x="f970" y="f971"/>
                </a:cxn>
                <a:cxn ang="f665">
                  <a:pos x="f972" y="f973"/>
                </a:cxn>
                <a:cxn ang="f665">
                  <a:pos x="f974" y="f975"/>
                </a:cxn>
                <a:cxn ang="f665">
                  <a:pos x="f976" y="f977"/>
                </a:cxn>
                <a:cxn ang="f665">
                  <a:pos x="f978" y="f979"/>
                </a:cxn>
                <a:cxn ang="f665">
                  <a:pos x="f980" y="f981"/>
                </a:cxn>
                <a:cxn ang="f665">
                  <a:pos x="f982" y="f983"/>
                </a:cxn>
                <a:cxn ang="f665">
                  <a:pos x="f984" y="f985"/>
                </a:cxn>
                <a:cxn ang="f665">
                  <a:pos x="f986" y="f987"/>
                </a:cxn>
                <a:cxn ang="f665">
                  <a:pos x="f988" y="f957"/>
                </a:cxn>
              </a:cxnLst>
              <a:rect l="f880" t="f883" r="f881" b="f882"/>
              <a:pathLst>
                <a:path w="690" h="562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1" y="f21"/>
                  </a:cubicBezTo>
                  <a:cubicBezTo>
                    <a:pt x="f22" y="f23"/>
                    <a:pt x="f24" y="f25"/>
                    <a:pt x="f9" y="f26"/>
                  </a:cubicBezTo>
                  <a:cubicBezTo>
                    <a:pt x="f9" y="f27"/>
                    <a:pt x="f24" y="f28"/>
                    <a:pt x="f29" y="f30"/>
                  </a:cubicBezTo>
                  <a:cubicBezTo>
                    <a:pt x="f31" y="f32"/>
                    <a:pt x="f24" y="f32"/>
                    <a:pt x="f29" y="f30"/>
                  </a:cubicBezTo>
                  <a:cubicBezTo>
                    <a:pt x="f33" y="f34"/>
                    <a:pt x="f35" y="f36"/>
                    <a:pt x="f37" y="f34"/>
                  </a:cubicBezTo>
                  <a:cubicBezTo>
                    <a:pt x="f38" y="f27"/>
                    <a:pt x="f39" y="f40"/>
                    <a:pt x="f41" y="f42"/>
                  </a:cubicBezTo>
                  <a:cubicBezTo>
                    <a:pt x="f38" y="f43"/>
                    <a:pt x="f44" y="f45"/>
                    <a:pt x="f35" y="f46"/>
                  </a:cubicBezTo>
                  <a:cubicBezTo>
                    <a:pt x="f9" y="f47"/>
                    <a:pt x="f48" y="f49"/>
                    <a:pt x="f48" y="f50"/>
                  </a:cubicBezTo>
                  <a:cubicBezTo>
                    <a:pt x="f48" y="f51"/>
                    <a:pt x="f48" y="f52"/>
                    <a:pt x="f48" y="f53"/>
                  </a:cubicBezTo>
                  <a:cubicBezTo>
                    <a:pt x="f54" y="f55"/>
                    <a:pt x="f56" y="f57"/>
                    <a:pt x="f58" y="f46"/>
                  </a:cubicBezTo>
                  <a:cubicBezTo>
                    <a:pt x="f59" y="f46"/>
                    <a:pt x="f37" y="f45"/>
                    <a:pt x="f37" y="f60"/>
                  </a:cubicBezTo>
                  <a:cubicBezTo>
                    <a:pt x="f37" y="f61"/>
                    <a:pt x="f37" y="f62"/>
                    <a:pt x="f63" y="f64"/>
                  </a:cubicBezTo>
                  <a:cubicBezTo>
                    <a:pt x="f65" y="f66"/>
                    <a:pt x="f65" y="f67"/>
                    <a:pt x="f63" y="f68"/>
                  </a:cubicBezTo>
                  <a:cubicBezTo>
                    <a:pt x="f37" y="f69"/>
                    <a:pt x="f59" y="f70"/>
                    <a:pt x="f71" y="f72"/>
                  </a:cubicBezTo>
                  <a:cubicBezTo>
                    <a:pt x="f73" y="f72"/>
                    <a:pt x="f17" y="f72"/>
                    <a:pt x="f19" y="f74"/>
                  </a:cubicBezTo>
                  <a:cubicBezTo>
                    <a:pt x="f11" y="f75"/>
                    <a:pt x="f76" y="f67"/>
                    <a:pt x="f48" y="f69"/>
                  </a:cubicBezTo>
                  <a:cubicBezTo>
                    <a:pt x="f77" y="f74"/>
                    <a:pt x="f78" y="f69"/>
                    <a:pt x="f79" y="f68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55"/>
                    <a:pt x="f87" y="f88"/>
                    <a:pt x="f87" y="f89"/>
                  </a:cubicBezTo>
                  <a:cubicBezTo>
                    <a:pt x="f87" y="f90"/>
                    <a:pt x="f91" y="f92"/>
                    <a:pt x="f86" y="f49"/>
                  </a:cubicBezTo>
                  <a:cubicBezTo>
                    <a:pt x="f93" y="f46"/>
                    <a:pt x="f80" y="f81"/>
                    <a:pt x="f94" y="f95"/>
                  </a:cubicBezTo>
                  <a:cubicBezTo>
                    <a:pt x="f78" y="f96"/>
                    <a:pt x="f54" y="f74"/>
                    <a:pt x="f97" y="f69"/>
                  </a:cubicBezTo>
                  <a:cubicBezTo>
                    <a:pt x="f76" y="f75"/>
                    <a:pt x="f98" y="f75"/>
                    <a:pt x="f99" y="f96"/>
                  </a:cubicBezTo>
                  <a:cubicBezTo>
                    <a:pt x="f100" y="f101"/>
                    <a:pt x="f102" y="f70"/>
                    <a:pt x="f44" y="f103"/>
                  </a:cubicBezTo>
                  <a:cubicBezTo>
                    <a:pt x="f104" y="f105"/>
                    <a:pt x="f106" y="f107"/>
                    <a:pt x="f108" y="f43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85"/>
                    <a:pt x="f116" y="f49"/>
                    <a:pt x="f117" y="f85"/>
                  </a:cubicBezTo>
                  <a:cubicBezTo>
                    <a:pt x="f6" y="f112"/>
                    <a:pt x="f118" y="f119"/>
                    <a:pt x="f117" y="f120"/>
                  </a:cubicBezTo>
                  <a:cubicBezTo>
                    <a:pt x="f121" y="f61"/>
                    <a:pt x="f122" y="f75"/>
                    <a:pt x="f123" y="f124"/>
                  </a:cubicBezTo>
                  <a:cubicBezTo>
                    <a:pt x="f44" y="f125"/>
                    <a:pt x="f126" y="f127"/>
                    <a:pt x="f128" y="f129"/>
                  </a:cubicBezTo>
                  <a:cubicBezTo>
                    <a:pt x="f98" y="f130"/>
                    <a:pt x="f131" y="f130"/>
                    <a:pt x="f24" y="f132"/>
                  </a:cubicBezTo>
                  <a:cubicBezTo>
                    <a:pt x="f48" y="f129"/>
                    <a:pt x="f133" y="f134"/>
                    <a:pt x="f135" y="f129"/>
                  </a:cubicBezTo>
                  <a:cubicBezTo>
                    <a:pt x="f94" y="f134"/>
                    <a:pt x="f133" y="f124"/>
                    <a:pt x="f136" y="f137"/>
                  </a:cubicBezTo>
                  <a:cubicBezTo>
                    <a:pt x="f48" y="f138"/>
                    <a:pt x="f136" y="f138"/>
                    <a:pt x="f139" y="f127"/>
                  </a:cubicBezTo>
                  <a:cubicBezTo>
                    <a:pt x="f140" y="f141"/>
                    <a:pt x="f142" y="f138"/>
                    <a:pt x="f143" y="f144"/>
                  </a:cubicBezTo>
                  <a:cubicBezTo>
                    <a:pt x="f143" y="f145"/>
                    <a:pt x="f142" y="f146"/>
                    <a:pt x="f80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2" y="f154"/>
                    <a:pt x="f155" y="f156"/>
                    <a:pt x="f157" y="f158"/>
                  </a:cubicBezTo>
                  <a:cubicBezTo>
                    <a:pt x="f159" y="f158"/>
                    <a:pt x="f160" y="f161"/>
                    <a:pt x="f80" y="f154"/>
                  </a:cubicBezTo>
                  <a:cubicBezTo>
                    <a:pt x="f162" y="f163"/>
                    <a:pt x="f142" y="f164"/>
                    <a:pt x="f79" y="f165"/>
                  </a:cubicBezTo>
                  <a:cubicBezTo>
                    <a:pt x="f133" y="f166"/>
                    <a:pt x="f77" y="f167"/>
                    <a:pt x="f168" y="f169"/>
                  </a:cubicBezTo>
                  <a:cubicBezTo>
                    <a:pt x="f79" y="f170"/>
                    <a:pt x="f171" y="f172"/>
                    <a:pt x="f135" y="f173"/>
                  </a:cubicBezTo>
                  <a:cubicBezTo>
                    <a:pt x="f135" y="f174"/>
                    <a:pt x="f79" y="f175"/>
                    <a:pt x="f139" y="f175"/>
                  </a:cubicBezTo>
                  <a:cubicBezTo>
                    <a:pt x="f29" y="f176"/>
                    <a:pt x="f177" y="f178"/>
                    <a:pt x="f100" y="f179"/>
                  </a:cubicBezTo>
                  <a:cubicBezTo>
                    <a:pt x="f102" y="f179"/>
                    <a:pt x="f102" y="f145"/>
                    <a:pt x="f180" y="f173"/>
                  </a:cubicBezTo>
                  <a:cubicBezTo>
                    <a:pt x="f180" y="f170"/>
                    <a:pt x="f58" y="f149"/>
                    <a:pt x="f58" y="f166"/>
                  </a:cubicBezTo>
                  <a:cubicBezTo>
                    <a:pt x="f58" y="f165"/>
                    <a:pt x="f71" y="f151"/>
                    <a:pt x="f73" y="f151"/>
                  </a:cubicBezTo>
                  <a:cubicBezTo>
                    <a:pt x="f126" y="f181"/>
                    <a:pt x="f17" y="f165"/>
                    <a:pt x="f17" y="f166"/>
                  </a:cubicBezTo>
                  <a:cubicBezTo>
                    <a:pt x="f35" y="f182"/>
                    <a:pt x="f35" y="f183"/>
                    <a:pt x="f35" y="f184"/>
                  </a:cubicBezTo>
                  <a:cubicBezTo>
                    <a:pt x="f15" y="f185"/>
                    <a:pt x="f15" y="f185"/>
                    <a:pt x="f9" y="f169"/>
                  </a:cubicBezTo>
                  <a:cubicBezTo>
                    <a:pt x="f29" y="f186"/>
                    <a:pt x="f31" y="f167"/>
                    <a:pt x="f187" y="f184"/>
                  </a:cubicBezTo>
                  <a:cubicBezTo>
                    <a:pt x="f9" y="f182"/>
                    <a:pt x="f22" y="f166"/>
                    <a:pt x="f33" y="f166"/>
                  </a:cubicBezTo>
                  <a:cubicBezTo>
                    <a:pt x="f15" y="f165"/>
                    <a:pt x="f17" y="f163"/>
                    <a:pt x="f73" y="f188"/>
                  </a:cubicBezTo>
                  <a:cubicBezTo>
                    <a:pt x="f58" y="f156"/>
                    <a:pt x="f100" y="f189"/>
                    <a:pt x="f35" y="f190"/>
                  </a:cubicBezTo>
                  <a:cubicBezTo>
                    <a:pt x="f15" y="f191"/>
                    <a:pt x="f192" y="f193"/>
                    <a:pt x="f192" y="f194"/>
                  </a:cubicBezTo>
                  <a:cubicBezTo>
                    <a:pt x="f192" y="f195"/>
                    <a:pt x="f192" y="f196"/>
                    <a:pt x="f128" y="f197"/>
                  </a:cubicBezTo>
                  <a:cubicBezTo>
                    <a:pt x="f56" y="f198"/>
                    <a:pt x="f29" y="f3"/>
                    <a:pt x="f199" y="f200"/>
                  </a:cubicBezTo>
                  <a:cubicBezTo>
                    <a:pt x="f54" y="f201"/>
                    <a:pt x="f133" y="f202"/>
                    <a:pt x="f168" y="f203"/>
                  </a:cubicBezTo>
                  <a:cubicBezTo>
                    <a:pt x="f143" y="f204"/>
                    <a:pt x="f205" y="f206"/>
                    <a:pt x="f94" y="f207"/>
                  </a:cubicBezTo>
                  <a:cubicBezTo>
                    <a:pt x="f133" y="f208"/>
                    <a:pt x="f77" y="f209"/>
                    <a:pt x="f94" y="f210"/>
                  </a:cubicBezTo>
                  <a:cubicBezTo>
                    <a:pt x="f171" y="f211"/>
                    <a:pt x="f140" y="f212"/>
                    <a:pt x="f142" y="f213"/>
                  </a:cubicBezTo>
                  <a:cubicBezTo>
                    <a:pt x="f80" y="f214"/>
                    <a:pt x="f215" y="f216"/>
                    <a:pt x="f159" y="f217"/>
                  </a:cubicBezTo>
                  <a:cubicBezTo>
                    <a:pt x="f159" y="f218"/>
                    <a:pt x="f219" y="f220"/>
                    <a:pt x="f155" y="f210"/>
                  </a:cubicBezTo>
                  <a:cubicBezTo>
                    <a:pt x="f152" y="f221"/>
                    <a:pt x="f93" y="f221"/>
                    <a:pt x="f222" y="f221"/>
                  </a:cubicBezTo>
                  <a:cubicBezTo>
                    <a:pt x="f223" y="f221"/>
                    <a:pt x="f224" y="f217"/>
                    <a:pt x="f224" y="f225"/>
                  </a:cubicBezTo>
                  <a:cubicBezTo>
                    <a:pt x="f224" y="f226"/>
                    <a:pt x="f223" y="f227"/>
                    <a:pt x="f222" y="f227"/>
                  </a:cubicBezTo>
                  <a:cubicBezTo>
                    <a:pt x="f82" y="f227"/>
                    <a:pt x="f152" y="f228"/>
                    <a:pt x="f150" y="f228"/>
                  </a:cubicBezTo>
                  <a:cubicBezTo>
                    <a:pt x="f148" y="f229"/>
                    <a:pt x="f219" y="f230"/>
                    <a:pt x="f148" y="f91"/>
                  </a:cubicBezTo>
                  <a:cubicBezTo>
                    <a:pt x="f157" y="f84"/>
                    <a:pt x="f155" y="f231"/>
                    <a:pt x="f82" y="f84"/>
                  </a:cubicBezTo>
                  <a:cubicBezTo>
                    <a:pt x="f224" y="f230"/>
                    <a:pt x="f231" y="f224"/>
                    <a:pt x="f86" y="f232"/>
                  </a:cubicBezTo>
                  <a:cubicBezTo>
                    <a:pt x="f91" y="f232"/>
                    <a:pt x="f91" y="f233"/>
                    <a:pt x="f87" y="f222"/>
                  </a:cubicBezTo>
                  <a:cubicBezTo>
                    <a:pt x="f213" y="f155"/>
                    <a:pt x="f213" y="f162"/>
                    <a:pt x="f221" y="f143"/>
                  </a:cubicBezTo>
                  <a:cubicBezTo>
                    <a:pt x="f234" y="f77"/>
                    <a:pt x="f235" y="f24"/>
                    <a:pt x="f236" y="f56"/>
                  </a:cubicBezTo>
                  <a:cubicBezTo>
                    <a:pt x="f237" y="f33"/>
                    <a:pt x="f238" y="f33"/>
                    <a:pt x="f239" y="f131"/>
                  </a:cubicBezTo>
                  <a:cubicBezTo>
                    <a:pt x="f240" y="f241"/>
                    <a:pt x="f198" y="f31"/>
                    <a:pt x="f242" y="f22"/>
                  </a:cubicBezTo>
                  <a:cubicBezTo>
                    <a:pt x="f243" y="f33"/>
                    <a:pt x="f244" y="f11"/>
                    <a:pt x="f245" y="f177"/>
                  </a:cubicBezTo>
                  <a:cubicBezTo>
                    <a:pt x="f194" y="f13"/>
                    <a:pt x="f246" y="f19"/>
                    <a:pt x="f247" y="f100"/>
                  </a:cubicBezTo>
                  <a:cubicBezTo>
                    <a:pt x="f248" y="f58"/>
                    <a:pt x="f248" y="f180"/>
                    <a:pt x="f249" y="f180"/>
                  </a:cubicBezTo>
                  <a:cubicBezTo>
                    <a:pt x="f250" y="f59"/>
                    <a:pt x="f250" y="f251"/>
                    <a:pt x="f252" y="f100"/>
                  </a:cubicBezTo>
                  <a:cubicBezTo>
                    <a:pt x="f253" y="f19"/>
                    <a:pt x="f254" y="f15"/>
                    <a:pt x="f255" y="f17"/>
                  </a:cubicBezTo>
                  <a:cubicBezTo>
                    <a:pt x="f256" y="f17"/>
                    <a:pt x="f257" y="f17"/>
                    <a:pt x="f257" y="f126"/>
                  </a:cubicBezTo>
                  <a:cubicBezTo>
                    <a:pt x="f258" y="f71"/>
                    <a:pt x="f258" y="f71"/>
                    <a:pt x="f259" y="f260"/>
                  </a:cubicBezTo>
                  <a:cubicBezTo>
                    <a:pt x="f156" y="f261"/>
                    <a:pt x="f154" y="f262"/>
                    <a:pt x="f258" y="f263"/>
                  </a:cubicBezTo>
                  <a:cubicBezTo>
                    <a:pt x="f264" y="f265"/>
                    <a:pt x="f166" y="f104"/>
                    <a:pt x="f151" y="f122"/>
                  </a:cubicBezTo>
                  <a:cubicBezTo>
                    <a:pt x="f181" y="f266"/>
                    <a:pt x="f182" y="f39"/>
                    <a:pt x="f184" y="f267"/>
                  </a:cubicBezTo>
                  <a:cubicBezTo>
                    <a:pt x="f268" y="f269"/>
                    <a:pt x="f149" y="f270"/>
                    <a:pt x="f186" y="f38"/>
                  </a:cubicBezTo>
                  <a:cubicBezTo>
                    <a:pt x="f169" y="f265"/>
                    <a:pt x="f147" y="f262"/>
                    <a:pt x="f146" y="f263"/>
                  </a:cubicBezTo>
                  <a:cubicBezTo>
                    <a:pt x="f145" y="f263"/>
                    <a:pt x="f179" y="f271"/>
                    <a:pt x="f144" y="f123"/>
                  </a:cubicBezTo>
                  <a:cubicBezTo>
                    <a:pt x="f272" y="f271"/>
                    <a:pt x="f273" y="f265"/>
                    <a:pt x="f272" y="f38"/>
                  </a:cubicBezTo>
                  <a:cubicBezTo>
                    <a:pt x="f144" y="f269"/>
                    <a:pt x="f274" y="f122"/>
                    <a:pt x="f275" y="f122"/>
                  </a:cubicBezTo>
                  <a:cubicBezTo>
                    <a:pt x="f124" y="f262"/>
                    <a:pt x="f75" y="f260"/>
                    <a:pt x="f64" y="f17"/>
                  </a:cubicBezTo>
                  <a:cubicBezTo>
                    <a:pt x="f81" y="f187"/>
                    <a:pt x="f276" y="f168"/>
                    <a:pt x="f75" y="f159"/>
                  </a:cubicBezTo>
                  <a:cubicBezTo>
                    <a:pt x="f95" y="f148"/>
                    <a:pt x="f69" y="f150"/>
                    <a:pt x="f74" y="f82"/>
                  </a:cubicBezTo>
                  <a:cubicBezTo>
                    <a:pt x="f277" y="f278"/>
                    <a:pt x="f61" y="f162"/>
                    <a:pt x="f60" y="f79"/>
                  </a:cubicBezTo>
                  <a:cubicBezTo>
                    <a:pt x="f43" y="f98"/>
                    <a:pt x="f279" y="f280"/>
                    <a:pt x="f83" y="f281"/>
                  </a:cubicBezTo>
                  <a:cubicBezTo>
                    <a:pt x="f45" y="f121"/>
                    <a:pt x="f45" y="f282"/>
                    <a:pt x="f83" y="f109"/>
                  </a:cubicBezTo>
                  <a:cubicBezTo>
                    <a:pt x="f46" y="f109"/>
                    <a:pt x="f46" y="f113"/>
                    <a:pt x="f46" y="f283"/>
                  </a:cubicBezTo>
                  <a:cubicBezTo>
                    <a:pt x="f284" y="f285"/>
                    <a:pt x="f286" y="f117"/>
                    <a:pt x="f83" y="f118"/>
                  </a:cubicBezTo>
                  <a:cubicBezTo>
                    <a:pt x="f47" y="f6"/>
                    <a:pt x="f287" y="f117"/>
                    <a:pt x="f43" y="f285"/>
                  </a:cubicBezTo>
                  <a:cubicBezTo>
                    <a:pt x="f112" y="f115"/>
                    <a:pt x="f112" y="f111"/>
                    <a:pt x="f112" y="f108"/>
                  </a:cubicBezTo>
                  <a:cubicBezTo>
                    <a:pt x="f85" y="f288"/>
                    <a:pt x="f55" y="f266"/>
                    <a:pt x="f289" y="f269"/>
                  </a:cubicBezTo>
                  <a:cubicBezTo>
                    <a:pt x="f2" y="f63"/>
                    <a:pt x="f290" y="f13"/>
                    <a:pt x="f291" y="f136"/>
                  </a:cubicBezTo>
                  <a:cubicBezTo>
                    <a:pt x="f292" y="f79"/>
                    <a:pt x="f51" y="f293"/>
                    <a:pt x="f294" y="f159"/>
                  </a:cubicBezTo>
                  <a:cubicBezTo>
                    <a:pt x="f295" y="f293"/>
                    <a:pt x="f30" y="f78"/>
                    <a:pt x="f26" y="f29"/>
                  </a:cubicBezTo>
                  <a:cubicBezTo>
                    <a:pt x="f25" y="f19"/>
                    <a:pt x="f23" y="f65"/>
                    <a:pt x="f25" y="f296"/>
                  </a:cubicBezTo>
                  <a:cubicBezTo>
                    <a:pt x="f297" y="f298"/>
                    <a:pt x="f297" y="f299"/>
                    <a:pt x="f36" y="f281"/>
                  </a:cubicBezTo>
                  <a:cubicBezTo>
                    <a:pt x="f36" y="f300"/>
                    <a:pt x="f36" y="f301"/>
                    <a:pt x="f23" y="f282"/>
                  </a:cubicBezTo>
                  <a:cubicBezTo>
                    <a:pt x="f302" y="f267"/>
                    <a:pt x="f10" y="f260"/>
                    <a:pt x="f303" y="f177"/>
                  </a:cubicBezTo>
                  <a:cubicBezTo>
                    <a:pt x="f304" y="f29"/>
                    <a:pt x="f18" y="f139"/>
                    <a:pt x="f305" y="f293"/>
                  </a:cubicBezTo>
                  <a:cubicBezTo>
                    <a:pt x="f306" y="f168"/>
                    <a:pt x="f307" y="f13"/>
                    <a:pt x="f308" y="f309"/>
                  </a:cubicBezTo>
                  <a:cubicBezTo>
                    <a:pt x="f310" y="f123"/>
                    <a:pt x="f311" y="f312"/>
                    <a:pt x="f311" y="f267"/>
                  </a:cubicBezTo>
                  <a:cubicBezTo>
                    <a:pt x="f311" y="f266"/>
                    <a:pt x="f311" y="f298"/>
                    <a:pt x="f313" y="f314"/>
                  </a:cubicBezTo>
                  <a:cubicBezTo>
                    <a:pt x="f315" y="f299"/>
                    <a:pt x="f316" y="f299"/>
                    <a:pt x="f317" y="f288"/>
                  </a:cubicBezTo>
                  <a:cubicBezTo>
                    <a:pt x="f315" y="f115"/>
                    <a:pt x="f318" y="f282"/>
                    <a:pt x="f319" y="f121"/>
                  </a:cubicBezTo>
                  <a:cubicBezTo>
                    <a:pt x="f320" y="f300"/>
                    <a:pt x="f321" y="f300"/>
                    <a:pt x="f322" y="f288"/>
                  </a:cubicBezTo>
                  <a:cubicBezTo>
                    <a:pt x="f323" y="f106"/>
                    <a:pt x="f324" y="f270"/>
                    <a:pt x="f325" y="f263"/>
                  </a:cubicBezTo>
                  <a:cubicBezTo>
                    <a:pt x="f326" y="f63"/>
                    <a:pt x="f323" y="f260"/>
                    <a:pt x="f327" y="f123"/>
                  </a:cubicBezTo>
                  <a:cubicBezTo>
                    <a:pt x="f328" y="f262"/>
                    <a:pt x="f329" y="f262"/>
                    <a:pt x="f330" y="f104"/>
                  </a:cubicBezTo>
                  <a:cubicBezTo>
                    <a:pt x="f331" y="f312"/>
                    <a:pt x="f332" y="f38"/>
                    <a:pt x="f333" y="f270"/>
                  </a:cubicBezTo>
                  <a:cubicBezTo>
                    <a:pt x="f334" y="f266"/>
                    <a:pt x="f335" y="f296"/>
                    <a:pt x="f336" y="f269"/>
                  </a:cubicBezTo>
                  <a:cubicBezTo>
                    <a:pt x="f337" y="f261"/>
                    <a:pt x="f338" y="f65"/>
                    <a:pt x="f339" y="f123"/>
                  </a:cubicBezTo>
                  <a:cubicBezTo>
                    <a:pt x="f340" y="f123"/>
                    <a:pt x="f341" y="f280"/>
                    <a:pt x="f342" y="f180"/>
                  </a:cubicBezTo>
                  <a:cubicBezTo>
                    <a:pt x="f343" y="f71"/>
                    <a:pt x="f344" y="f100"/>
                    <a:pt x="f345" y="f126"/>
                  </a:cubicBezTo>
                  <a:cubicBezTo>
                    <a:pt x="f346" y="f13"/>
                    <a:pt x="f347" y="f19"/>
                    <a:pt x="f348" y="f98"/>
                  </a:cubicBezTo>
                  <a:cubicBezTo>
                    <a:pt x="f349" y="f33"/>
                    <a:pt x="f350" y="f56"/>
                    <a:pt x="f351" y="f9"/>
                  </a:cubicBezTo>
                  <a:cubicBezTo>
                    <a:pt x="f352" y="f48"/>
                    <a:pt x="f353" y="f136"/>
                    <a:pt x="f354" y="f77"/>
                  </a:cubicBezTo>
                  <a:cubicBezTo>
                    <a:pt x="f355" y="f133"/>
                    <a:pt x="f356" y="f139"/>
                    <a:pt x="f356" y="f94"/>
                  </a:cubicBezTo>
                  <a:cubicBezTo>
                    <a:pt x="f356" y="f162"/>
                    <a:pt x="f357" y="f160"/>
                    <a:pt x="f358" y="f359"/>
                  </a:cubicBezTo>
                  <a:cubicBezTo>
                    <a:pt x="f360" y="f219"/>
                    <a:pt x="f361" y="f157"/>
                    <a:pt x="f361" y="f82"/>
                  </a:cubicBezTo>
                  <a:cubicBezTo>
                    <a:pt x="f361" y="f224"/>
                    <a:pt x="f362" y="f87"/>
                    <a:pt x="f363" y="f364"/>
                  </a:cubicBezTo>
                  <a:cubicBezTo>
                    <a:pt x="f365" y="f364"/>
                    <a:pt x="f366" y="f230"/>
                    <a:pt x="f366" y="f214"/>
                  </a:cubicBezTo>
                  <a:cubicBezTo>
                    <a:pt x="f366" y="f212"/>
                    <a:pt x="f367" y="f221"/>
                    <a:pt x="f368" y="f210"/>
                  </a:cubicBezTo>
                  <a:cubicBezTo>
                    <a:pt x="f369" y="f218"/>
                    <a:pt x="f370" y="f234"/>
                    <a:pt x="f371" y="f372"/>
                  </a:cubicBezTo>
                  <a:cubicBezTo>
                    <a:pt x="f371" y="f373"/>
                    <a:pt x="f370" y="f374"/>
                    <a:pt x="f375" y="f236"/>
                  </a:cubicBezTo>
                  <a:cubicBezTo>
                    <a:pt x="f376" y="f377"/>
                    <a:pt x="f376" y="f378"/>
                    <a:pt x="f376" y="f379"/>
                  </a:cubicBezTo>
                  <a:cubicBezTo>
                    <a:pt x="f376" y="f380"/>
                    <a:pt x="f376" y="f381"/>
                    <a:pt x="f382" y="f383"/>
                  </a:cubicBezTo>
                  <a:cubicBezTo>
                    <a:pt x="f384" y="f243"/>
                    <a:pt x="f382" y="f385"/>
                    <a:pt x="f386" y="f245"/>
                  </a:cubicBezTo>
                  <a:cubicBezTo>
                    <a:pt x="f387" y="f388"/>
                    <a:pt x="f389" y="f196"/>
                    <a:pt x="f389" y="f194"/>
                  </a:cubicBezTo>
                  <a:cubicBezTo>
                    <a:pt x="f387" y="f390"/>
                    <a:pt x="f389" y="f249"/>
                    <a:pt x="f386" y="f391"/>
                  </a:cubicBezTo>
                  <a:cubicBezTo>
                    <a:pt x="f392" y="f191"/>
                    <a:pt x="f393" y="f254"/>
                    <a:pt x="f394" y="f254"/>
                  </a:cubicBezTo>
                  <a:cubicBezTo>
                    <a:pt x="f394" y="f254"/>
                    <a:pt x="f394" y="f395"/>
                    <a:pt x="f394" y="f395"/>
                  </a:cubicBezTo>
                  <a:cubicBezTo>
                    <a:pt x="f396" y="f397"/>
                    <a:pt x="f398" y="f153"/>
                    <a:pt x="f399" y="f163"/>
                  </a:cubicBezTo>
                  <a:cubicBezTo>
                    <a:pt x="f400" y="f163"/>
                    <a:pt x="f400" y="f264"/>
                    <a:pt x="f399" y="f264"/>
                  </a:cubicBezTo>
                  <a:cubicBezTo>
                    <a:pt x="f401" y="f182"/>
                    <a:pt x="f402" y="f403"/>
                    <a:pt x="f399" y="f147"/>
                  </a:cubicBezTo>
                  <a:cubicBezTo>
                    <a:pt x="f7" y="f404"/>
                    <a:pt x="f400" y="f144"/>
                    <a:pt x="f400" y="f138"/>
                  </a:cubicBezTo>
                  <a:cubicBezTo>
                    <a:pt x="f400" y="f141"/>
                    <a:pt x="f399" y="f137"/>
                    <a:pt x="f405" y="f129"/>
                  </a:cubicBezTo>
                  <a:cubicBezTo>
                    <a:pt x="f406" y="f101"/>
                    <a:pt x="f401" y="f69"/>
                    <a:pt x="f407" y="f67"/>
                  </a:cubicBezTo>
                  <a:cubicBezTo>
                    <a:pt x="f399" y="f277"/>
                    <a:pt x="f400" y="f105"/>
                    <a:pt x="f400" y="f408"/>
                  </a:cubicBezTo>
                  <a:cubicBezTo>
                    <a:pt x="f409" y="f107"/>
                    <a:pt x="f399" y="f57"/>
                    <a:pt x="f401" y="f83"/>
                  </a:cubicBezTo>
                  <a:cubicBezTo>
                    <a:pt x="f406" y="f46"/>
                    <a:pt x="f398" y="f47"/>
                    <a:pt x="f398" y="f287"/>
                  </a:cubicBezTo>
                  <a:cubicBezTo>
                    <a:pt x="f406" y="f49"/>
                    <a:pt x="f396" y="f294"/>
                    <a:pt x="f396" y="f52"/>
                  </a:cubicBezTo>
                  <a:cubicBezTo>
                    <a:pt x="f396" y="f291"/>
                    <a:pt x="f410" y="f411"/>
                    <a:pt x="f412" y="f411"/>
                  </a:cubicBezTo>
                  <a:cubicBezTo>
                    <a:pt x="f386" y="f413"/>
                    <a:pt x="f389" y="f30"/>
                    <a:pt x="f389" y="f414"/>
                  </a:cubicBezTo>
                  <a:cubicBezTo>
                    <a:pt x="f389" y="f415"/>
                    <a:pt x="f389" y="f416"/>
                    <a:pt x="f370" y="f305"/>
                  </a:cubicBezTo>
                  <a:cubicBezTo>
                    <a:pt x="f417" y="f302"/>
                    <a:pt x="f418" y="f18"/>
                    <a:pt x="f419" y="f420"/>
                  </a:cubicBezTo>
                  <a:cubicBezTo>
                    <a:pt x="f421" y="f305"/>
                    <a:pt x="f422" y="f420"/>
                    <a:pt x="f422" y="f18"/>
                  </a:cubicBezTo>
                  <a:cubicBezTo>
                    <a:pt x="f367" y="f423"/>
                    <a:pt x="f367" y="f14"/>
                    <a:pt x="f367" y="f424"/>
                  </a:cubicBezTo>
                  <a:cubicBezTo>
                    <a:pt x="f425" y="f426"/>
                    <a:pt x="f425" y="f427"/>
                    <a:pt x="f428" y="f310"/>
                  </a:cubicBezTo>
                  <a:cubicBezTo>
                    <a:pt x="f429" y="f313"/>
                    <a:pt x="f430" y="f431"/>
                    <a:pt x="f432" y="f433"/>
                  </a:cubicBezTo>
                  <a:cubicBezTo>
                    <a:pt x="f432" y="f434"/>
                    <a:pt x="f360" y="f435"/>
                    <a:pt x="f358" y="f435"/>
                  </a:cubicBezTo>
                  <a:cubicBezTo>
                    <a:pt x="f436" y="f435"/>
                    <a:pt x="f437" y="f323"/>
                    <a:pt x="f438" y="f439"/>
                  </a:cubicBezTo>
                  <a:cubicBezTo>
                    <a:pt x="f440" y="f441"/>
                    <a:pt x="f442" y="f443"/>
                    <a:pt x="f444" y="f445"/>
                  </a:cubicBezTo>
                  <a:cubicBezTo>
                    <a:pt x="f446" y="f447"/>
                    <a:pt x="f448" y="f449"/>
                    <a:pt x="f450" y="f451"/>
                  </a:cubicBezTo>
                  <a:cubicBezTo>
                    <a:pt x="f452" y="f330"/>
                    <a:pt x="f453" y="f454"/>
                    <a:pt x="f452" y="f333"/>
                  </a:cubicBezTo>
                  <a:cubicBezTo>
                    <a:pt x="f455" y="f456"/>
                    <a:pt x="f452" y="f457"/>
                    <a:pt x="f458" y="f459"/>
                  </a:cubicBezTo>
                  <a:cubicBezTo>
                    <a:pt x="f460" y="f459"/>
                    <a:pt x="f461" y="f459"/>
                    <a:pt x="f462" y="f463"/>
                  </a:cubicBezTo>
                  <a:cubicBezTo>
                    <a:pt x="f464" y="f336"/>
                    <a:pt x="f465" y="f463"/>
                    <a:pt x="f345" y="f466"/>
                  </a:cubicBezTo>
                  <a:cubicBezTo>
                    <a:pt x="f467" y="f468"/>
                    <a:pt x="f341" y="f468"/>
                    <a:pt x="f340" y="f337"/>
                  </a:cubicBezTo>
                  <a:cubicBezTo>
                    <a:pt x="f469" y="f470"/>
                    <a:pt x="f471" y="f472"/>
                    <a:pt x="f473" y="f469"/>
                  </a:cubicBezTo>
                  <a:cubicBezTo>
                    <a:pt x="f474" y="f339"/>
                    <a:pt x="f475" y="f476"/>
                    <a:pt x="f477" y="f478"/>
                  </a:cubicBezTo>
                  <a:cubicBezTo>
                    <a:pt x="f479" y="f480"/>
                    <a:pt x="f481" y="f478"/>
                    <a:pt x="f463" y="f340"/>
                  </a:cubicBezTo>
                  <a:cubicBezTo>
                    <a:pt x="f459" y="f343"/>
                    <a:pt x="f335" y="f340"/>
                    <a:pt x="f335" y="f480"/>
                  </a:cubicBezTo>
                  <a:cubicBezTo>
                    <a:pt x="f335" y="f478"/>
                    <a:pt x="f457" y="f476"/>
                    <a:pt x="f457" y="f482"/>
                  </a:cubicBezTo>
                  <a:cubicBezTo>
                    <a:pt x="f463" y="f483"/>
                    <a:pt x="f481" y="f484"/>
                    <a:pt x="f463" y="f485"/>
                  </a:cubicBezTo>
                  <a:cubicBezTo>
                    <a:pt x="f335" y="f471"/>
                    <a:pt x="f486" y="f487"/>
                    <a:pt x="f488" y="f489"/>
                  </a:cubicBezTo>
                  <a:cubicBezTo>
                    <a:pt x="f490" y="f485"/>
                    <a:pt x="f331" y="f491"/>
                    <a:pt x="f331" y="f484"/>
                  </a:cubicBezTo>
                  <a:cubicBezTo>
                    <a:pt x="f331" y="f339"/>
                    <a:pt x="f333" y="f492"/>
                    <a:pt x="f334" y="f482"/>
                  </a:cubicBezTo>
                  <a:cubicBezTo>
                    <a:pt x="f493" y="f476"/>
                    <a:pt x="f494" y="f495"/>
                    <a:pt x="f496" y="f342"/>
                  </a:cubicBezTo>
                  <a:cubicBezTo>
                    <a:pt x="f334" y="f467"/>
                    <a:pt x="f447" y="f497"/>
                    <a:pt x="f439" y="f467"/>
                  </a:cubicBezTo>
                  <a:cubicBezTo>
                    <a:pt x="f498" y="f344"/>
                    <a:pt x="f498" y="f341"/>
                    <a:pt x="f327" y="f343"/>
                  </a:cubicBezTo>
                  <a:cubicBezTo>
                    <a:pt x="f499" y="f478"/>
                    <a:pt x="f327" y="f476"/>
                    <a:pt x="f500" y="f476"/>
                  </a:cubicBezTo>
                  <a:cubicBezTo>
                    <a:pt x="f324" y="f476"/>
                    <a:pt x="f434" y="f482"/>
                    <a:pt x="f321" y="f480"/>
                  </a:cubicBezTo>
                  <a:cubicBezTo>
                    <a:pt x="f433" y="f495"/>
                    <a:pt x="f501" y="f495"/>
                    <a:pt x="f502" y="f480"/>
                  </a:cubicBezTo>
                  <a:cubicBezTo>
                    <a:pt x="f503" y="f478"/>
                    <a:pt x="f316" y="f495"/>
                    <a:pt x="f311" y="f340"/>
                  </a:cubicBezTo>
                  <a:cubicBezTo>
                    <a:pt x="f504" y="f342"/>
                    <a:pt x="f505" y="f345"/>
                    <a:pt x="f14" y="f506"/>
                  </a:cubicBezTo>
                  <a:cubicBezTo>
                    <a:pt x="f16" y="f344"/>
                    <a:pt x="f304" y="f467"/>
                    <a:pt x="f304" y="f507"/>
                  </a:cubicBezTo>
                  <a:cubicBezTo>
                    <a:pt x="f508" y="f509"/>
                    <a:pt x="f510" y="f511"/>
                    <a:pt x="f14" y="f511"/>
                  </a:cubicBezTo>
                  <a:cubicBezTo>
                    <a:pt x="f306" y="f511"/>
                    <a:pt x="f512" y="f511"/>
                    <a:pt x="f512" y="f513"/>
                  </a:cubicBezTo>
                  <a:cubicBezTo>
                    <a:pt x="f514" y="f515"/>
                    <a:pt x="f516" y="f517"/>
                    <a:pt x="f518" y="f515"/>
                  </a:cubicBezTo>
                  <a:cubicBezTo>
                    <a:pt x="f510" y="f515"/>
                    <a:pt x="f508" y="f517"/>
                    <a:pt x="f18" y="f517"/>
                  </a:cubicBezTo>
                  <a:cubicBezTo>
                    <a:pt x="f20" y="f519"/>
                    <a:pt x="f415" y="f517"/>
                    <a:pt x="f34" y="f520"/>
                  </a:cubicBezTo>
                  <a:cubicBezTo>
                    <a:pt x="f521" y="f522"/>
                    <a:pt x="f30" y="f8"/>
                    <a:pt x="f413" y="f347"/>
                  </a:cubicBezTo>
                  <a:cubicBezTo>
                    <a:pt x="f295" y="f523"/>
                    <a:pt x="f53" y="f347"/>
                    <a:pt x="f50" y="f347"/>
                  </a:cubicBezTo>
                  <a:cubicBezTo>
                    <a:pt x="f85" y="f523"/>
                    <a:pt x="f60" y="f347"/>
                    <a:pt x="f66" y="f520"/>
                  </a:cubicBezTo>
                  <a:cubicBezTo>
                    <a:pt x="f96" y="f458"/>
                    <a:pt x="f129" y="f458"/>
                    <a:pt x="f524" y="f458"/>
                  </a:cubicBezTo>
                  <a:cubicBezTo>
                    <a:pt x="f178" y="f458"/>
                    <a:pt x="f525" y="f458"/>
                    <a:pt x="f526" y="f462"/>
                  </a:cubicBezTo>
                  <a:cubicBezTo>
                    <a:pt x="f527" y="f528"/>
                    <a:pt x="f170" y="f529"/>
                    <a:pt x="f169" y="f462"/>
                  </a:cubicBezTo>
                  <a:cubicBezTo>
                    <a:pt x="f167" y="f519"/>
                    <a:pt x="f169" y="f517"/>
                    <a:pt x="f169" y="f530"/>
                  </a:cubicBezTo>
                  <a:cubicBezTo>
                    <a:pt x="f184" y="f460"/>
                    <a:pt x="f164" y="f460"/>
                    <a:pt x="f258" y="f529"/>
                  </a:cubicBezTo>
                  <a:cubicBezTo>
                    <a:pt x="f188" y="f509"/>
                    <a:pt x="f158" y="f531"/>
                    <a:pt x="f256" y="f467"/>
                  </a:cubicBezTo>
                  <a:cubicBezTo>
                    <a:pt x="f532" y="f341"/>
                    <a:pt x="f254" y="f341"/>
                    <a:pt x="f252" y="f345"/>
                  </a:cubicBezTo>
                  <a:cubicBezTo>
                    <a:pt x="f391" y="f533"/>
                    <a:pt x="f390" y="f531"/>
                    <a:pt x="f246" y="f345"/>
                  </a:cubicBezTo>
                  <a:cubicBezTo>
                    <a:pt x="f195" y="f344"/>
                    <a:pt x="f385" y="f344"/>
                    <a:pt x="f388" y="f495"/>
                  </a:cubicBezTo>
                  <a:cubicBezTo>
                    <a:pt x="f197" y="f339"/>
                    <a:pt x="f247" y="f478"/>
                    <a:pt x="f193" y="f476"/>
                  </a:cubicBezTo>
                  <a:cubicBezTo>
                    <a:pt x="f249" y="f476"/>
                    <a:pt x="f391" y="f482"/>
                    <a:pt x="f191" y="f482"/>
                  </a:cubicBezTo>
                  <a:cubicBezTo>
                    <a:pt x="f390" y="f484"/>
                    <a:pt x="f195" y="f485"/>
                    <a:pt x="f388" y="f534"/>
                  </a:cubicBezTo>
                  <a:cubicBezTo>
                    <a:pt x="f244" y="f338"/>
                    <a:pt x="f383" y="f338"/>
                    <a:pt x="f535" y="f489"/>
                  </a:cubicBezTo>
                  <a:cubicBezTo>
                    <a:pt x="f536" y="f469"/>
                    <a:pt x="f537" y="f469"/>
                    <a:pt x="f240" y="f485"/>
                  </a:cubicBezTo>
                  <a:cubicBezTo>
                    <a:pt x="f237" y="f472"/>
                    <a:pt x="f204" y="f472"/>
                    <a:pt x="f234" y="f538"/>
                  </a:cubicBezTo>
                  <a:cubicBezTo>
                    <a:pt x="f212" y="f539"/>
                    <a:pt x="f216" y="f470"/>
                    <a:pt x="f214" y="f459"/>
                  </a:cubicBezTo>
                  <a:cubicBezTo>
                    <a:pt x="f226" y="f456"/>
                    <a:pt x="f229" y="f486"/>
                    <a:pt x="f87" y="f486"/>
                  </a:cubicBezTo>
                  <a:cubicBezTo>
                    <a:pt x="f231" y="f493"/>
                    <a:pt x="f540" y="f334"/>
                    <a:pt x="f233" y="f454"/>
                  </a:cubicBezTo>
                  <a:cubicBezTo>
                    <a:pt x="f152" y="f541"/>
                    <a:pt x="f159" y="f542"/>
                    <a:pt x="f205" y="f325"/>
                  </a:cubicBezTo>
                  <a:cubicBezTo>
                    <a:pt x="f79" y="f543"/>
                    <a:pt x="f168" y="f322"/>
                    <a:pt x="f94" y="f320"/>
                  </a:cubicBezTo>
                  <a:cubicBezTo>
                    <a:pt x="f171" y="f503"/>
                    <a:pt x="f205" y="f310"/>
                    <a:pt x="f78" y="f544"/>
                  </a:cubicBezTo>
                  <a:cubicBezTo>
                    <a:pt x="f77" y="f12"/>
                    <a:pt x="f136" y="f512"/>
                    <a:pt x="f545" y="f512"/>
                  </a:cubicBezTo>
                  <a:cubicBezTo>
                    <a:pt x="f24" y="f512"/>
                    <a:pt x="f187" y="f424"/>
                    <a:pt x="f187" y="f10"/>
                  </a:cubicBezTo>
                  <a:cubicBezTo>
                    <a:pt x="f545" y="f423"/>
                    <a:pt x="f77" y="f18"/>
                    <a:pt x="f79" y="f305"/>
                  </a:cubicBezTo>
                  <a:cubicBezTo>
                    <a:pt x="f135" y="f20"/>
                    <a:pt x="f142" y="f416"/>
                    <a:pt x="f546" y="f547"/>
                  </a:cubicBezTo>
                  <a:cubicBezTo>
                    <a:pt x="f79" y="f305"/>
                    <a:pt x="f199" y="f304"/>
                    <a:pt x="f9" y="f10"/>
                  </a:cubicBezTo>
                  <a:close/>
                </a:path>
              </a:pathLst>
            </a:custGeom>
            <a:solidFill>
              <a:srgbClr val="FCDFC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2728FF62-5C26-D095-36D8-79811ECC09C3}"/>
                </a:ext>
              </a:extLst>
            </p:cNvPr>
            <p:cNvSpPr/>
            <p:nvPr/>
          </p:nvSpPr>
          <p:spPr>
            <a:xfrm>
              <a:off x="13385801" y="5408611"/>
              <a:ext cx="546097" cy="547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46"/>
                <a:gd name="f8" fmla="val 97"/>
                <a:gd name="f9" fmla="val 4"/>
                <a:gd name="f10" fmla="val 100"/>
                <a:gd name="f11" fmla="val 5"/>
                <a:gd name="f12" fmla="val 103"/>
                <a:gd name="f13" fmla="val 106"/>
                <a:gd name="f14" fmla="val 109"/>
                <a:gd name="f15" fmla="val 110"/>
                <a:gd name="f16" fmla="val 8"/>
                <a:gd name="f17" fmla="val 12"/>
                <a:gd name="f18" fmla="val 104"/>
                <a:gd name="f19" fmla="val 7"/>
                <a:gd name="f20" fmla="val 90"/>
                <a:gd name="f21" fmla="val 9"/>
                <a:gd name="f22" fmla="val 85"/>
                <a:gd name="f23" fmla="val 10"/>
                <a:gd name="f24" fmla="val 80"/>
                <a:gd name="f25" fmla="val 75"/>
                <a:gd name="f26" fmla="val 68"/>
                <a:gd name="f27" fmla="val 2"/>
                <a:gd name="f28" fmla="val 59"/>
                <a:gd name="f29" fmla="val 53"/>
                <a:gd name="f30" fmla="val 48"/>
                <a:gd name="f31" fmla="val 15"/>
                <a:gd name="f32" fmla="val 44"/>
                <a:gd name="f33" fmla="val 21"/>
                <a:gd name="f34" fmla="val 38"/>
                <a:gd name="f35" fmla="val 25"/>
                <a:gd name="f36" fmla="val 30"/>
                <a:gd name="f37" fmla="val 31"/>
                <a:gd name="f38" fmla="val 28"/>
                <a:gd name="f39" fmla="val 41"/>
                <a:gd name="f40" fmla="val 19"/>
                <a:gd name="f41" fmla="val 47"/>
                <a:gd name="f42" fmla="val 18"/>
                <a:gd name="f43" fmla="val 17"/>
                <a:gd name="f44" fmla="val 49"/>
                <a:gd name="f45" fmla="val 51"/>
                <a:gd name="f46" fmla="val 20"/>
                <a:gd name="f47" fmla="val 52"/>
                <a:gd name="f48" fmla="val 50"/>
                <a:gd name="f49" fmla="val 22"/>
                <a:gd name="f50" fmla="val 27"/>
                <a:gd name="f51" fmla="val 43"/>
                <a:gd name="f52" fmla="val 32"/>
                <a:gd name="f53" fmla="val 36"/>
                <a:gd name="f54" fmla="val 26"/>
                <a:gd name="f55" fmla="val 62"/>
                <a:gd name="f56" fmla="val 11"/>
                <a:gd name="f57" fmla="val 66"/>
                <a:gd name="f58" fmla="val 71"/>
                <a:gd name="f59" fmla="val 13"/>
                <a:gd name="f60" fmla="val 16"/>
                <a:gd name="f61" fmla="val 91"/>
                <a:gd name="f62" fmla="val 102"/>
                <a:gd name="f63" fmla="val 107"/>
                <a:gd name="f64" fmla="val 113"/>
                <a:gd name="f65" fmla="val 24"/>
                <a:gd name="f66" fmla="val 122"/>
                <a:gd name="f67" fmla="val 33"/>
                <a:gd name="f68" fmla="val 131"/>
                <a:gd name="f69" fmla="val 42"/>
                <a:gd name="f70" fmla="val 141"/>
                <a:gd name="f71" fmla="val 56"/>
                <a:gd name="f72" fmla="val 65"/>
                <a:gd name="f73" fmla="val 144"/>
                <a:gd name="f74" fmla="val 136"/>
                <a:gd name="f75" fmla="val 123"/>
                <a:gd name="f76" fmla="val 37"/>
                <a:gd name="f77" fmla="val 112"/>
                <a:gd name="f78" fmla="val 29"/>
                <a:gd name="f79" fmla="val 105"/>
                <a:gd name="f80" fmla="val 14"/>
                <a:gd name="f81" fmla="val 94"/>
                <a:gd name="f82" fmla="val 87"/>
                <a:gd name="f83" fmla="val 23"/>
                <a:gd name="f84" fmla="val 74"/>
                <a:gd name="f85" fmla="val 67"/>
                <a:gd name="f86" fmla="val 63"/>
                <a:gd name="f87" fmla="val 58"/>
                <a:gd name="f88" fmla="val 57"/>
                <a:gd name="f89" fmla="val 34"/>
                <a:gd name="f90" fmla="val 61"/>
                <a:gd name="f91" fmla="val 40"/>
                <a:gd name="f92" fmla="val 64"/>
                <a:gd name="f93" fmla="val 69"/>
                <a:gd name="f94" fmla="val 39"/>
                <a:gd name="f95" fmla="val 99"/>
                <a:gd name="f96" fmla="val 96"/>
                <a:gd name="f97" fmla="val 76"/>
                <a:gd name="f98" fmla="val 88"/>
                <a:gd name="f99" fmla="val 45"/>
                <a:gd name="f100" fmla="val 70"/>
                <a:gd name="f101" fmla="val 73"/>
                <a:gd name="f102" fmla="val 46"/>
                <a:gd name="f103" fmla="val 84"/>
                <a:gd name="f104" fmla="val 95"/>
                <a:gd name="f105" fmla="val 78"/>
                <a:gd name="f106" fmla="val 93"/>
                <a:gd name="f107" fmla="val 83"/>
                <a:gd name="f108" fmla="val 92"/>
                <a:gd name="f109" fmla="val 86"/>
                <a:gd name="f110" fmla="val 101"/>
                <a:gd name="f111" fmla="val 117"/>
                <a:gd name="f112" fmla="val 128"/>
                <a:gd name="f113" fmla="val 130"/>
                <a:gd name="f114" fmla="val 132"/>
                <a:gd name="f115" fmla="val 134"/>
                <a:gd name="f116" fmla="val 135"/>
                <a:gd name="f117" fmla="val 72"/>
                <a:gd name="f118" fmla="val 126"/>
                <a:gd name="f119" fmla="val 108"/>
                <a:gd name="f120" fmla="val 6"/>
                <a:gd name="f121" fmla="val 1"/>
                <a:gd name="f122" fmla="val 3"/>
                <a:gd name="f123" fmla="val 35"/>
                <a:gd name="f124" fmla="val 81"/>
                <a:gd name="f125" fmla="val 89"/>
                <a:gd name="f126" fmla="+- 0 0 -90"/>
                <a:gd name="f127" fmla="*/ f3 1 145"/>
                <a:gd name="f128" fmla="*/ f4 1 146"/>
                <a:gd name="f129" fmla="val f5"/>
                <a:gd name="f130" fmla="val f6"/>
                <a:gd name="f131" fmla="val f7"/>
                <a:gd name="f132" fmla="*/ f126 f0 1"/>
                <a:gd name="f133" fmla="+- f131 0 f129"/>
                <a:gd name="f134" fmla="+- f130 0 f129"/>
                <a:gd name="f135" fmla="*/ f132 1 f2"/>
                <a:gd name="f136" fmla="*/ f134 1 145"/>
                <a:gd name="f137" fmla="*/ f133 1 146"/>
                <a:gd name="f138" fmla="*/ 97 f134 1"/>
                <a:gd name="f139" fmla="*/ 4 f133 1"/>
                <a:gd name="f140" fmla="*/ 106 f134 1"/>
                <a:gd name="f141" fmla="*/ 5 f133 1"/>
                <a:gd name="f142" fmla="*/ 110 f134 1"/>
                <a:gd name="f143" fmla="*/ 12 f133 1"/>
                <a:gd name="f144" fmla="*/ 90 f134 1"/>
                <a:gd name="f145" fmla="*/ 9 f133 1"/>
                <a:gd name="f146" fmla="*/ 75 f134 1"/>
                <a:gd name="f147" fmla="*/ 7 f133 1"/>
                <a:gd name="f148" fmla="*/ 53 f134 1"/>
                <a:gd name="f149" fmla="*/ 10 f133 1"/>
                <a:gd name="f150" fmla="*/ 38 f134 1"/>
                <a:gd name="f151" fmla="*/ 25 f133 1"/>
                <a:gd name="f152" fmla="*/ 19 f134 1"/>
                <a:gd name="f153" fmla="*/ 47 f133 1"/>
                <a:gd name="f154" fmla="*/ 18 f134 1"/>
                <a:gd name="f155" fmla="*/ 51 f133 1"/>
                <a:gd name="f156" fmla="*/ 22 f134 1"/>
                <a:gd name="f157" fmla="*/ 49 f133 1"/>
                <a:gd name="f158" fmla="*/ 32 f133 1"/>
                <a:gd name="f159" fmla="*/ 62 f134 1"/>
                <a:gd name="f160" fmla="*/ 11 f133 1"/>
                <a:gd name="f161" fmla="*/ 13 f133 1"/>
                <a:gd name="f162" fmla="*/ 91 f134 1"/>
                <a:gd name="f163" fmla="*/ 15 f133 1"/>
                <a:gd name="f164" fmla="*/ 113 f134 1"/>
                <a:gd name="f165" fmla="*/ 24 f133 1"/>
                <a:gd name="f166" fmla="*/ 141 f134 1"/>
                <a:gd name="f167" fmla="*/ 52 f133 1"/>
                <a:gd name="f168" fmla="*/ 65 f133 1"/>
                <a:gd name="f169" fmla="*/ 131 f134 1"/>
                <a:gd name="f170" fmla="*/ 105 f134 1"/>
                <a:gd name="f171" fmla="*/ 19 f133 1"/>
                <a:gd name="f172" fmla="*/ 94 f134 1"/>
                <a:gd name="f173" fmla="*/ 17 f133 1"/>
                <a:gd name="f174" fmla="*/ 74 f134 1"/>
                <a:gd name="f175" fmla="*/ 16 f133 1"/>
                <a:gd name="f176" fmla="*/ 58 f134 1"/>
                <a:gd name="f177" fmla="*/ 23 f133 1"/>
                <a:gd name="f178" fmla="*/ 34 f133 1"/>
                <a:gd name="f179" fmla="*/ 69 f134 1"/>
                <a:gd name="f180" fmla="*/ 41 f133 1"/>
                <a:gd name="f181" fmla="*/ 74 f133 1"/>
                <a:gd name="f182" fmla="*/ 76 f133 1"/>
                <a:gd name="f183" fmla="*/ 70 f134 1"/>
                <a:gd name="f184" fmla="*/ 43 f133 1"/>
                <a:gd name="f185" fmla="*/ 44 f134 1"/>
                <a:gd name="f186" fmla="*/ 61 f133 1"/>
                <a:gd name="f187" fmla="*/ 91 f133 1"/>
                <a:gd name="f188" fmla="*/ 93 f134 1"/>
                <a:gd name="f189" fmla="*/ 80 f133 1"/>
                <a:gd name="f190" fmla="*/ 86 f133 1"/>
                <a:gd name="f191" fmla="*/ 94 f133 1"/>
                <a:gd name="f192" fmla="*/ 86 f134 1"/>
                <a:gd name="f193" fmla="*/ 101 f133 1"/>
                <a:gd name="f194" fmla="*/ 128 f133 1"/>
                <a:gd name="f195" fmla="*/ 134 f133 1"/>
                <a:gd name="f196" fmla="*/ 72 f134 1"/>
                <a:gd name="f197" fmla="*/ 136 f133 1"/>
                <a:gd name="f198" fmla="*/ 48 f134 1"/>
                <a:gd name="f199" fmla="*/ 135 f133 1"/>
                <a:gd name="f200" fmla="*/ 108 f133 1"/>
                <a:gd name="f201" fmla="*/ 14 f134 1"/>
                <a:gd name="f202" fmla="*/ 97 f133 1"/>
                <a:gd name="f203" fmla="*/ 8 f134 1"/>
                <a:gd name="f204" fmla="*/ 102 f133 1"/>
                <a:gd name="f205" fmla="*/ 6 f134 1"/>
                <a:gd name="f206" fmla="*/ 87 f133 1"/>
                <a:gd name="f207" fmla="*/ 3 f134 1"/>
                <a:gd name="f208" fmla="*/ 53 f133 1"/>
                <a:gd name="f209" fmla="*/ 20 f134 1"/>
                <a:gd name="f210" fmla="*/ 34 f134 1"/>
                <a:gd name="f211" fmla="*/ 20 f133 1"/>
                <a:gd name="f212" fmla="*/ 39 f134 1"/>
                <a:gd name="f213" fmla="*/ 51 f134 1"/>
                <a:gd name="f214" fmla="*/ 71 f134 1"/>
                <a:gd name="f215" fmla="*/ 1 f133 1"/>
                <a:gd name="f216" fmla="*/ 3 f133 1"/>
                <a:gd name="f217" fmla="+- f135 0 f1"/>
                <a:gd name="f218" fmla="*/ f138 1 145"/>
                <a:gd name="f219" fmla="*/ f139 1 146"/>
                <a:gd name="f220" fmla="*/ f140 1 145"/>
                <a:gd name="f221" fmla="*/ f141 1 146"/>
                <a:gd name="f222" fmla="*/ f142 1 145"/>
                <a:gd name="f223" fmla="*/ f143 1 146"/>
                <a:gd name="f224" fmla="*/ f144 1 145"/>
                <a:gd name="f225" fmla="*/ f145 1 146"/>
                <a:gd name="f226" fmla="*/ f146 1 145"/>
                <a:gd name="f227" fmla="*/ f147 1 146"/>
                <a:gd name="f228" fmla="*/ f148 1 145"/>
                <a:gd name="f229" fmla="*/ f149 1 146"/>
                <a:gd name="f230" fmla="*/ f150 1 145"/>
                <a:gd name="f231" fmla="*/ f151 1 146"/>
                <a:gd name="f232" fmla="*/ f152 1 145"/>
                <a:gd name="f233" fmla="*/ f153 1 146"/>
                <a:gd name="f234" fmla="*/ f154 1 145"/>
                <a:gd name="f235" fmla="*/ f155 1 146"/>
                <a:gd name="f236" fmla="*/ f156 1 145"/>
                <a:gd name="f237" fmla="*/ f157 1 146"/>
                <a:gd name="f238" fmla="*/ f158 1 146"/>
                <a:gd name="f239" fmla="*/ f159 1 145"/>
                <a:gd name="f240" fmla="*/ f160 1 146"/>
                <a:gd name="f241" fmla="*/ f161 1 146"/>
                <a:gd name="f242" fmla="*/ f162 1 145"/>
                <a:gd name="f243" fmla="*/ f163 1 146"/>
                <a:gd name="f244" fmla="*/ f164 1 145"/>
                <a:gd name="f245" fmla="*/ f165 1 146"/>
                <a:gd name="f246" fmla="*/ f166 1 145"/>
                <a:gd name="f247" fmla="*/ f167 1 146"/>
                <a:gd name="f248" fmla="*/ f168 1 146"/>
                <a:gd name="f249" fmla="*/ f169 1 145"/>
                <a:gd name="f250" fmla="*/ f170 1 145"/>
                <a:gd name="f251" fmla="*/ f171 1 146"/>
                <a:gd name="f252" fmla="*/ f172 1 145"/>
                <a:gd name="f253" fmla="*/ f173 1 146"/>
                <a:gd name="f254" fmla="*/ f174 1 145"/>
                <a:gd name="f255" fmla="*/ f175 1 146"/>
                <a:gd name="f256" fmla="*/ f176 1 145"/>
                <a:gd name="f257" fmla="*/ f177 1 146"/>
                <a:gd name="f258" fmla="*/ f178 1 146"/>
                <a:gd name="f259" fmla="*/ f179 1 145"/>
                <a:gd name="f260" fmla="*/ f180 1 146"/>
                <a:gd name="f261" fmla="*/ f181 1 146"/>
                <a:gd name="f262" fmla="*/ f182 1 146"/>
                <a:gd name="f263" fmla="*/ f183 1 145"/>
                <a:gd name="f264" fmla="*/ f184 1 146"/>
                <a:gd name="f265" fmla="*/ f185 1 145"/>
                <a:gd name="f266" fmla="*/ f186 1 146"/>
                <a:gd name="f267" fmla="*/ f187 1 146"/>
                <a:gd name="f268" fmla="*/ f188 1 145"/>
                <a:gd name="f269" fmla="*/ f189 1 146"/>
                <a:gd name="f270" fmla="*/ f190 1 146"/>
                <a:gd name="f271" fmla="*/ f191 1 146"/>
                <a:gd name="f272" fmla="*/ f192 1 145"/>
                <a:gd name="f273" fmla="*/ f193 1 146"/>
                <a:gd name="f274" fmla="*/ f194 1 146"/>
                <a:gd name="f275" fmla="*/ f195 1 146"/>
                <a:gd name="f276" fmla="*/ f196 1 145"/>
                <a:gd name="f277" fmla="*/ f197 1 146"/>
                <a:gd name="f278" fmla="*/ f198 1 145"/>
                <a:gd name="f279" fmla="*/ f199 1 146"/>
                <a:gd name="f280" fmla="*/ f200 1 146"/>
                <a:gd name="f281" fmla="*/ f201 1 145"/>
                <a:gd name="f282" fmla="*/ f202 1 146"/>
                <a:gd name="f283" fmla="*/ f203 1 145"/>
                <a:gd name="f284" fmla="*/ f204 1 146"/>
                <a:gd name="f285" fmla="*/ f205 1 145"/>
                <a:gd name="f286" fmla="*/ f206 1 146"/>
                <a:gd name="f287" fmla="*/ f207 1 145"/>
                <a:gd name="f288" fmla="*/ f208 1 146"/>
                <a:gd name="f289" fmla="*/ f209 1 145"/>
                <a:gd name="f290" fmla="*/ f210 1 145"/>
                <a:gd name="f291" fmla="*/ f211 1 146"/>
                <a:gd name="f292" fmla="*/ f212 1 145"/>
                <a:gd name="f293" fmla="*/ f213 1 145"/>
                <a:gd name="f294" fmla="*/ f214 1 145"/>
                <a:gd name="f295" fmla="*/ f215 1 146"/>
                <a:gd name="f296" fmla="*/ f216 1 146"/>
                <a:gd name="f297" fmla="*/ 0 1 f136"/>
                <a:gd name="f298" fmla="*/ f130 1 f136"/>
                <a:gd name="f299" fmla="*/ 0 1 f137"/>
                <a:gd name="f300" fmla="*/ f131 1 f137"/>
                <a:gd name="f301" fmla="*/ f218 1 f136"/>
                <a:gd name="f302" fmla="*/ f219 1 f137"/>
                <a:gd name="f303" fmla="*/ f220 1 f136"/>
                <a:gd name="f304" fmla="*/ f221 1 f137"/>
                <a:gd name="f305" fmla="*/ f222 1 f136"/>
                <a:gd name="f306" fmla="*/ f223 1 f137"/>
                <a:gd name="f307" fmla="*/ f224 1 f136"/>
                <a:gd name="f308" fmla="*/ f225 1 f137"/>
                <a:gd name="f309" fmla="*/ f226 1 f136"/>
                <a:gd name="f310" fmla="*/ f227 1 f137"/>
                <a:gd name="f311" fmla="*/ f228 1 f136"/>
                <a:gd name="f312" fmla="*/ f229 1 f137"/>
                <a:gd name="f313" fmla="*/ f230 1 f136"/>
                <a:gd name="f314" fmla="*/ f231 1 f137"/>
                <a:gd name="f315" fmla="*/ f232 1 f136"/>
                <a:gd name="f316" fmla="*/ f233 1 f137"/>
                <a:gd name="f317" fmla="*/ f234 1 f136"/>
                <a:gd name="f318" fmla="*/ f235 1 f137"/>
                <a:gd name="f319" fmla="*/ f236 1 f136"/>
                <a:gd name="f320" fmla="*/ f237 1 f137"/>
                <a:gd name="f321" fmla="*/ f238 1 f137"/>
                <a:gd name="f322" fmla="*/ f239 1 f136"/>
                <a:gd name="f323" fmla="*/ f240 1 f137"/>
                <a:gd name="f324" fmla="*/ f241 1 f137"/>
                <a:gd name="f325" fmla="*/ f242 1 f136"/>
                <a:gd name="f326" fmla="*/ f243 1 f137"/>
                <a:gd name="f327" fmla="*/ f244 1 f136"/>
                <a:gd name="f328" fmla="*/ f245 1 f137"/>
                <a:gd name="f329" fmla="*/ f246 1 f136"/>
                <a:gd name="f330" fmla="*/ f247 1 f137"/>
                <a:gd name="f331" fmla="*/ f248 1 f137"/>
                <a:gd name="f332" fmla="*/ f249 1 f136"/>
                <a:gd name="f333" fmla="*/ f250 1 f136"/>
                <a:gd name="f334" fmla="*/ f251 1 f137"/>
                <a:gd name="f335" fmla="*/ f252 1 f136"/>
                <a:gd name="f336" fmla="*/ f253 1 f137"/>
                <a:gd name="f337" fmla="*/ f254 1 f136"/>
                <a:gd name="f338" fmla="*/ f255 1 f137"/>
                <a:gd name="f339" fmla="*/ f256 1 f136"/>
                <a:gd name="f340" fmla="*/ f257 1 f137"/>
                <a:gd name="f341" fmla="*/ f258 1 f137"/>
                <a:gd name="f342" fmla="*/ f259 1 f136"/>
                <a:gd name="f343" fmla="*/ f260 1 f137"/>
                <a:gd name="f344" fmla="*/ f261 1 f137"/>
                <a:gd name="f345" fmla="*/ f262 1 f137"/>
                <a:gd name="f346" fmla="*/ f263 1 f136"/>
                <a:gd name="f347" fmla="*/ f264 1 f137"/>
                <a:gd name="f348" fmla="*/ f265 1 f136"/>
                <a:gd name="f349" fmla="*/ f266 1 f137"/>
                <a:gd name="f350" fmla="*/ f267 1 f137"/>
                <a:gd name="f351" fmla="*/ f268 1 f136"/>
                <a:gd name="f352" fmla="*/ f269 1 f137"/>
                <a:gd name="f353" fmla="*/ f270 1 f137"/>
                <a:gd name="f354" fmla="*/ f271 1 f137"/>
                <a:gd name="f355" fmla="*/ f272 1 f136"/>
                <a:gd name="f356" fmla="*/ f273 1 f137"/>
                <a:gd name="f357" fmla="*/ f274 1 f137"/>
                <a:gd name="f358" fmla="*/ f275 1 f137"/>
                <a:gd name="f359" fmla="*/ f276 1 f136"/>
                <a:gd name="f360" fmla="*/ f277 1 f137"/>
                <a:gd name="f361" fmla="*/ f278 1 f136"/>
                <a:gd name="f362" fmla="*/ f279 1 f137"/>
                <a:gd name="f363" fmla="*/ f280 1 f137"/>
                <a:gd name="f364" fmla="*/ f281 1 f136"/>
                <a:gd name="f365" fmla="*/ f282 1 f137"/>
                <a:gd name="f366" fmla="*/ f283 1 f136"/>
                <a:gd name="f367" fmla="*/ f284 1 f137"/>
                <a:gd name="f368" fmla="*/ f285 1 f136"/>
                <a:gd name="f369" fmla="*/ f286 1 f137"/>
                <a:gd name="f370" fmla="*/ f287 1 f136"/>
                <a:gd name="f371" fmla="*/ f288 1 f137"/>
                <a:gd name="f372" fmla="*/ f289 1 f136"/>
                <a:gd name="f373" fmla="*/ f290 1 f136"/>
                <a:gd name="f374" fmla="*/ f291 1 f137"/>
                <a:gd name="f375" fmla="*/ f292 1 f136"/>
                <a:gd name="f376" fmla="*/ f293 1 f136"/>
                <a:gd name="f377" fmla="*/ f294 1 f136"/>
                <a:gd name="f378" fmla="*/ f295 1 f137"/>
                <a:gd name="f379" fmla="*/ f296 1 f137"/>
                <a:gd name="f380" fmla="*/ f297 f127 1"/>
                <a:gd name="f381" fmla="*/ f298 f127 1"/>
                <a:gd name="f382" fmla="*/ f300 f128 1"/>
                <a:gd name="f383" fmla="*/ f299 f128 1"/>
                <a:gd name="f384" fmla="*/ f301 f127 1"/>
                <a:gd name="f385" fmla="*/ f302 f128 1"/>
                <a:gd name="f386" fmla="*/ f303 f127 1"/>
                <a:gd name="f387" fmla="*/ f304 f128 1"/>
                <a:gd name="f388" fmla="*/ f305 f127 1"/>
                <a:gd name="f389" fmla="*/ f306 f128 1"/>
                <a:gd name="f390" fmla="*/ f307 f127 1"/>
                <a:gd name="f391" fmla="*/ f308 f128 1"/>
                <a:gd name="f392" fmla="*/ f309 f127 1"/>
                <a:gd name="f393" fmla="*/ f310 f128 1"/>
                <a:gd name="f394" fmla="*/ f311 f127 1"/>
                <a:gd name="f395" fmla="*/ f312 f128 1"/>
                <a:gd name="f396" fmla="*/ f313 f127 1"/>
                <a:gd name="f397" fmla="*/ f314 f128 1"/>
                <a:gd name="f398" fmla="*/ f315 f127 1"/>
                <a:gd name="f399" fmla="*/ f316 f128 1"/>
                <a:gd name="f400" fmla="*/ f317 f127 1"/>
                <a:gd name="f401" fmla="*/ f318 f128 1"/>
                <a:gd name="f402" fmla="*/ f319 f127 1"/>
                <a:gd name="f403" fmla="*/ f320 f128 1"/>
                <a:gd name="f404" fmla="*/ f321 f128 1"/>
                <a:gd name="f405" fmla="*/ f322 f127 1"/>
                <a:gd name="f406" fmla="*/ f323 f128 1"/>
                <a:gd name="f407" fmla="*/ f324 f128 1"/>
                <a:gd name="f408" fmla="*/ f325 f127 1"/>
                <a:gd name="f409" fmla="*/ f326 f128 1"/>
                <a:gd name="f410" fmla="*/ f327 f127 1"/>
                <a:gd name="f411" fmla="*/ f328 f128 1"/>
                <a:gd name="f412" fmla="*/ f329 f127 1"/>
                <a:gd name="f413" fmla="*/ f330 f128 1"/>
                <a:gd name="f414" fmla="*/ f331 f128 1"/>
                <a:gd name="f415" fmla="*/ f332 f127 1"/>
                <a:gd name="f416" fmla="*/ f333 f127 1"/>
                <a:gd name="f417" fmla="*/ f334 f128 1"/>
                <a:gd name="f418" fmla="*/ f335 f127 1"/>
                <a:gd name="f419" fmla="*/ f336 f128 1"/>
                <a:gd name="f420" fmla="*/ f337 f127 1"/>
                <a:gd name="f421" fmla="*/ f338 f128 1"/>
                <a:gd name="f422" fmla="*/ f339 f127 1"/>
                <a:gd name="f423" fmla="*/ f340 f128 1"/>
                <a:gd name="f424" fmla="*/ f341 f128 1"/>
                <a:gd name="f425" fmla="*/ f342 f127 1"/>
                <a:gd name="f426" fmla="*/ f343 f128 1"/>
                <a:gd name="f427" fmla="*/ f344 f128 1"/>
                <a:gd name="f428" fmla="*/ f345 f128 1"/>
                <a:gd name="f429" fmla="*/ f346 f127 1"/>
                <a:gd name="f430" fmla="*/ f347 f128 1"/>
                <a:gd name="f431" fmla="*/ f348 f127 1"/>
                <a:gd name="f432" fmla="*/ f349 f128 1"/>
                <a:gd name="f433" fmla="*/ f350 f128 1"/>
                <a:gd name="f434" fmla="*/ f351 f127 1"/>
                <a:gd name="f435" fmla="*/ f352 f128 1"/>
                <a:gd name="f436" fmla="*/ f353 f128 1"/>
                <a:gd name="f437" fmla="*/ f354 f128 1"/>
                <a:gd name="f438" fmla="*/ f355 f127 1"/>
                <a:gd name="f439" fmla="*/ f356 f128 1"/>
                <a:gd name="f440" fmla="*/ f357 f128 1"/>
                <a:gd name="f441" fmla="*/ f358 f128 1"/>
                <a:gd name="f442" fmla="*/ f359 f127 1"/>
                <a:gd name="f443" fmla="*/ f360 f128 1"/>
                <a:gd name="f444" fmla="*/ f361 f127 1"/>
                <a:gd name="f445" fmla="*/ f362 f128 1"/>
                <a:gd name="f446" fmla="*/ f363 f128 1"/>
                <a:gd name="f447" fmla="*/ f364 f127 1"/>
                <a:gd name="f448" fmla="*/ f365 f128 1"/>
                <a:gd name="f449" fmla="*/ f366 f127 1"/>
                <a:gd name="f450" fmla="*/ f367 f128 1"/>
                <a:gd name="f451" fmla="*/ f368 f127 1"/>
                <a:gd name="f452" fmla="*/ f369 f128 1"/>
                <a:gd name="f453" fmla="*/ f370 f127 1"/>
                <a:gd name="f454" fmla="*/ f371 f128 1"/>
                <a:gd name="f455" fmla="*/ f372 f127 1"/>
                <a:gd name="f456" fmla="*/ f373 f127 1"/>
                <a:gd name="f457" fmla="*/ f374 f128 1"/>
                <a:gd name="f458" fmla="*/ f375 f127 1"/>
                <a:gd name="f459" fmla="*/ f376 f127 1"/>
                <a:gd name="f460" fmla="*/ f377 f127 1"/>
                <a:gd name="f461" fmla="*/ f378 f128 1"/>
                <a:gd name="f462" fmla="*/ f379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7">
                  <a:pos x="f384" y="f385"/>
                </a:cxn>
                <a:cxn ang="f217">
                  <a:pos x="f386" y="f387"/>
                </a:cxn>
                <a:cxn ang="f217">
                  <a:pos x="f388" y="f389"/>
                </a:cxn>
                <a:cxn ang="f217">
                  <a:pos x="f390" y="f391"/>
                </a:cxn>
                <a:cxn ang="f217">
                  <a:pos x="f392" y="f393"/>
                </a:cxn>
                <a:cxn ang="f217">
                  <a:pos x="f394" y="f395"/>
                </a:cxn>
                <a:cxn ang="f217">
                  <a:pos x="f396" y="f397"/>
                </a:cxn>
                <a:cxn ang="f217">
                  <a:pos x="f398" y="f399"/>
                </a:cxn>
                <a:cxn ang="f217">
                  <a:pos x="f400" y="f401"/>
                </a:cxn>
                <a:cxn ang="f217">
                  <a:pos x="f402" y="f403"/>
                </a:cxn>
                <a:cxn ang="f217">
                  <a:pos x="f396" y="f404"/>
                </a:cxn>
                <a:cxn ang="f217">
                  <a:pos x="f405" y="f406"/>
                </a:cxn>
                <a:cxn ang="f217">
                  <a:pos x="f392" y="f407"/>
                </a:cxn>
                <a:cxn ang="f217">
                  <a:pos x="f408" y="f409"/>
                </a:cxn>
                <a:cxn ang="f217">
                  <a:pos x="f410" y="f411"/>
                </a:cxn>
                <a:cxn ang="f217">
                  <a:pos x="f412" y="f413"/>
                </a:cxn>
                <a:cxn ang="f217">
                  <a:pos x="f412" y="f414"/>
                </a:cxn>
                <a:cxn ang="f217">
                  <a:pos x="f415" y="f399"/>
                </a:cxn>
                <a:cxn ang="f217">
                  <a:pos x="f416" y="f417"/>
                </a:cxn>
                <a:cxn ang="f217">
                  <a:pos x="f418" y="f419"/>
                </a:cxn>
                <a:cxn ang="f217">
                  <a:pos x="f420" y="f421"/>
                </a:cxn>
                <a:cxn ang="f217">
                  <a:pos x="f422" y="f417"/>
                </a:cxn>
                <a:cxn ang="f217">
                  <a:pos x="f422" y="f423"/>
                </a:cxn>
                <a:cxn ang="f217">
                  <a:pos x="f405" y="f424"/>
                </a:cxn>
                <a:cxn ang="f217">
                  <a:pos x="f425" y="f426"/>
                </a:cxn>
                <a:cxn ang="f217">
                  <a:pos x="f384" y="f427"/>
                </a:cxn>
                <a:cxn ang="f217">
                  <a:pos x="f418" y="f428"/>
                </a:cxn>
                <a:cxn ang="f217">
                  <a:pos x="f429" y="f430"/>
                </a:cxn>
                <a:cxn ang="f217">
                  <a:pos x="f431" y="f432"/>
                </a:cxn>
                <a:cxn ang="f217">
                  <a:pos x="f422" y="f433"/>
                </a:cxn>
                <a:cxn ang="f217">
                  <a:pos x="f434" y="f435"/>
                </a:cxn>
                <a:cxn ang="f217">
                  <a:pos x="f408" y="f436"/>
                </a:cxn>
                <a:cxn ang="f217">
                  <a:pos x="f390" y="f437"/>
                </a:cxn>
                <a:cxn ang="f217">
                  <a:pos x="f438" y="f439"/>
                </a:cxn>
                <a:cxn ang="f217">
                  <a:pos x="f392" y="f440"/>
                </a:cxn>
                <a:cxn ang="f217">
                  <a:pos x="f420" y="f441"/>
                </a:cxn>
                <a:cxn ang="f217">
                  <a:pos x="f442" y="f443"/>
                </a:cxn>
                <a:cxn ang="f217">
                  <a:pos x="f444" y="f445"/>
                </a:cxn>
                <a:cxn ang="f217">
                  <a:pos x="f402" y="f446"/>
                </a:cxn>
                <a:cxn ang="f217">
                  <a:pos x="f447" y="f448"/>
                </a:cxn>
                <a:cxn ang="f217">
                  <a:pos x="f449" y="f450"/>
                </a:cxn>
                <a:cxn ang="f217">
                  <a:pos x="f449" y="f450"/>
                </a:cxn>
                <a:cxn ang="f217">
                  <a:pos x="f451" y="f452"/>
                </a:cxn>
                <a:cxn ang="f217">
                  <a:pos x="f453" y="f454"/>
                </a:cxn>
                <a:cxn ang="f217">
                  <a:pos x="f455" y="f419"/>
                </a:cxn>
                <a:cxn ang="f217">
                  <a:pos x="f456" y="f457"/>
                </a:cxn>
                <a:cxn ang="f217">
                  <a:pos x="f458" y="f457"/>
                </a:cxn>
                <a:cxn ang="f217">
                  <a:pos x="f459" y="f387"/>
                </a:cxn>
                <a:cxn ang="f217">
                  <a:pos x="f460" y="f461"/>
                </a:cxn>
                <a:cxn ang="f217">
                  <a:pos x="f420" y="f462"/>
                </a:cxn>
                <a:cxn ang="f217">
                  <a:pos x="f384" y="f385"/>
                </a:cxn>
              </a:cxnLst>
              <a:rect l="f380" t="f383" r="f381" b="f382"/>
              <a:pathLst>
                <a:path w="145" h="146">
                  <a:moveTo>
                    <a:pt x="f8" y="f9"/>
                  </a:moveTo>
                  <a:cubicBezTo>
                    <a:pt x="f10" y="f11"/>
                    <a:pt x="f12" y="f9"/>
                    <a:pt x="f13" y="f11"/>
                  </a:cubicBezTo>
                  <a:cubicBezTo>
                    <a:pt x="f14" y="f11"/>
                    <a:pt x="f15" y="f16"/>
                    <a:pt x="f15" y="f17"/>
                  </a:cubicBezTo>
                  <a:cubicBezTo>
                    <a:pt x="f18" y="f11"/>
                    <a:pt x="f8" y="f19"/>
                    <a:pt x="f20" y="f21"/>
                  </a:cubicBezTo>
                  <a:cubicBezTo>
                    <a:pt x="f22" y="f23"/>
                    <a:pt x="f24" y="f23"/>
                    <a:pt x="f25" y="f19"/>
                  </a:cubicBezTo>
                  <a:cubicBezTo>
                    <a:pt x="f26" y="f27"/>
                    <a:pt x="f28" y="f9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2" y="f45"/>
                  </a:cubicBezTo>
                  <a:cubicBezTo>
                    <a:pt x="f46" y="f47"/>
                    <a:pt x="f33" y="f48"/>
                    <a:pt x="f49" y="f44"/>
                  </a:cubicBezTo>
                  <a:cubicBezTo>
                    <a:pt x="f50" y="f51"/>
                    <a:pt x="f52" y="f53"/>
                    <a:pt x="f34" y="f52"/>
                  </a:cubicBezTo>
                  <a:cubicBezTo>
                    <a:pt x="f41" y="f54"/>
                    <a:pt x="f29" y="f43"/>
                    <a:pt x="f55" y="f56"/>
                  </a:cubicBezTo>
                  <a:cubicBezTo>
                    <a:pt x="f57" y="f21"/>
                    <a:pt x="f58" y="f23"/>
                    <a:pt x="f25" y="f59"/>
                  </a:cubicBezTo>
                  <a:cubicBezTo>
                    <a:pt x="f24" y="f60"/>
                    <a:pt x="f22" y="f42"/>
                    <a:pt x="f61" y="f31"/>
                  </a:cubicBezTo>
                  <a:cubicBezTo>
                    <a:pt x="f62" y="f21"/>
                    <a:pt x="f63" y="f42"/>
                    <a:pt x="f64" y="f65"/>
                  </a:cubicBezTo>
                  <a:cubicBezTo>
                    <a:pt x="f66" y="f67"/>
                    <a:pt x="f68" y="f69"/>
                    <a:pt x="f70" y="f47"/>
                  </a:cubicBezTo>
                  <a:cubicBezTo>
                    <a:pt x="f6" y="f71"/>
                    <a:pt x="f6" y="f28"/>
                    <a:pt x="f70" y="f72"/>
                  </a:cubicBezTo>
                  <a:cubicBezTo>
                    <a:pt x="f73" y="f71"/>
                    <a:pt x="f74" y="f47"/>
                    <a:pt x="f68" y="f41"/>
                  </a:cubicBezTo>
                  <a:cubicBezTo>
                    <a:pt x="f75" y="f76"/>
                    <a:pt x="f77" y="f78"/>
                    <a:pt x="f79" y="f40"/>
                  </a:cubicBezTo>
                  <a:cubicBezTo>
                    <a:pt x="f62" y="f31"/>
                    <a:pt x="f8" y="f80"/>
                    <a:pt x="f81" y="f43"/>
                  </a:cubicBezTo>
                  <a:cubicBezTo>
                    <a:pt x="f82" y="f83"/>
                    <a:pt x="f24" y="f46"/>
                    <a:pt x="f84" y="f60"/>
                  </a:cubicBezTo>
                  <a:cubicBezTo>
                    <a:pt x="f85" y="f17"/>
                    <a:pt x="f86" y="f59"/>
                    <a:pt x="f87" y="f40"/>
                  </a:cubicBezTo>
                  <a:cubicBezTo>
                    <a:pt x="f88" y="f33"/>
                    <a:pt x="f71" y="f49"/>
                    <a:pt x="f87" y="f83"/>
                  </a:cubicBezTo>
                  <a:cubicBezTo>
                    <a:pt x="f55" y="f54"/>
                    <a:pt x="f86" y="f36"/>
                    <a:pt x="f55" y="f89"/>
                  </a:cubicBezTo>
                  <a:cubicBezTo>
                    <a:pt x="f90" y="f91"/>
                    <a:pt x="f92" y="f39"/>
                    <a:pt x="f93" y="f39"/>
                  </a:cubicBezTo>
                  <a:cubicBezTo>
                    <a:pt x="f22" y="f94"/>
                    <a:pt x="f95" y="f71"/>
                    <a:pt x="f8" y="f84"/>
                  </a:cubicBezTo>
                  <a:cubicBezTo>
                    <a:pt x="f96" y="f25"/>
                    <a:pt x="f96" y="f25"/>
                    <a:pt x="f81" y="f97"/>
                  </a:cubicBezTo>
                  <a:cubicBezTo>
                    <a:pt x="f96" y="f88"/>
                    <a:pt x="f98" y="f99"/>
                    <a:pt x="f100" y="f51"/>
                  </a:cubicBezTo>
                  <a:cubicBezTo>
                    <a:pt x="f28" y="f39"/>
                    <a:pt x="f41" y="f45"/>
                    <a:pt x="f32" y="f90"/>
                  </a:cubicBezTo>
                  <a:cubicBezTo>
                    <a:pt x="f39" y="f101"/>
                    <a:pt x="f102" y="f103"/>
                    <a:pt x="f87" y="f61"/>
                  </a:cubicBezTo>
                  <a:cubicBezTo>
                    <a:pt x="f57" y="f104"/>
                    <a:pt x="f105" y="f8"/>
                    <a:pt x="f106" y="f24"/>
                  </a:cubicBezTo>
                  <a:cubicBezTo>
                    <a:pt x="f81" y="f107"/>
                    <a:pt x="f108" y="f103"/>
                    <a:pt x="f61" y="f109"/>
                  </a:cubicBezTo>
                  <a:cubicBezTo>
                    <a:pt x="f20" y="f98"/>
                    <a:pt x="f22" y="f20"/>
                    <a:pt x="f20" y="f81"/>
                  </a:cubicBezTo>
                  <a:cubicBezTo>
                    <a:pt x="f61" y="f104"/>
                    <a:pt x="f98" y="f95"/>
                    <a:pt x="f109" y="f110"/>
                  </a:cubicBezTo>
                  <a:cubicBezTo>
                    <a:pt x="f97" y="f63"/>
                    <a:pt x="f101" y="f111"/>
                    <a:pt x="f25" y="f112"/>
                  </a:cubicBezTo>
                  <a:cubicBezTo>
                    <a:pt x="f84" y="f113"/>
                    <a:pt x="f97" y="f114"/>
                    <a:pt x="f84" y="f115"/>
                  </a:cubicBezTo>
                  <a:cubicBezTo>
                    <a:pt x="f84" y="f116"/>
                    <a:pt x="f101" y="f116"/>
                    <a:pt x="f117" y="f74"/>
                  </a:cubicBezTo>
                  <a:cubicBezTo>
                    <a:pt x="f90" y="f7"/>
                    <a:pt x="f28" y="f7"/>
                    <a:pt x="f30" y="f116"/>
                  </a:cubicBezTo>
                  <a:cubicBezTo>
                    <a:pt x="f91" y="f118"/>
                    <a:pt x="f37" y="f111"/>
                    <a:pt x="f49" y="f119"/>
                  </a:cubicBezTo>
                  <a:cubicBezTo>
                    <a:pt x="f31" y="f62"/>
                    <a:pt x="f80" y="f110"/>
                    <a:pt x="f80" y="f8"/>
                  </a:cubicBezTo>
                  <a:cubicBezTo>
                    <a:pt x="f17" y="f95"/>
                    <a:pt x="f19" y="f96"/>
                    <a:pt x="f16" y="f62"/>
                  </a:cubicBezTo>
                  <a:cubicBezTo>
                    <a:pt x="f16" y="f62"/>
                    <a:pt x="f16" y="f62"/>
                    <a:pt x="f16" y="f62"/>
                  </a:cubicBezTo>
                  <a:cubicBezTo>
                    <a:pt x="f9" y="f8"/>
                    <a:pt x="f21" y="f61"/>
                    <a:pt x="f120" y="f82"/>
                  </a:cubicBezTo>
                  <a:cubicBezTo>
                    <a:pt x="f121" y="f97"/>
                    <a:pt x="f5" y="f92"/>
                    <a:pt x="f122" y="f29"/>
                  </a:cubicBezTo>
                  <a:cubicBezTo>
                    <a:pt x="f11" y="f91"/>
                    <a:pt x="f19" y="f54"/>
                    <a:pt x="f46" y="f43"/>
                  </a:cubicBezTo>
                  <a:cubicBezTo>
                    <a:pt x="f50" y="f59"/>
                    <a:pt x="f78" y="f59"/>
                    <a:pt x="f89" y="f46"/>
                  </a:cubicBezTo>
                  <a:cubicBezTo>
                    <a:pt x="f123" y="f49"/>
                    <a:pt x="f76" y="f49"/>
                    <a:pt x="f94" y="f46"/>
                  </a:cubicBezTo>
                  <a:cubicBezTo>
                    <a:pt x="f51" y="f31"/>
                    <a:pt x="f44" y="f17"/>
                    <a:pt x="f45" y="f11"/>
                  </a:cubicBezTo>
                  <a:cubicBezTo>
                    <a:pt x="f47" y="f122"/>
                    <a:pt x="f26" y="f5"/>
                    <a:pt x="f58" y="f121"/>
                  </a:cubicBezTo>
                  <a:cubicBezTo>
                    <a:pt x="f117" y="f27"/>
                    <a:pt x="f101" y="f27"/>
                    <a:pt x="f84" y="f122"/>
                  </a:cubicBezTo>
                  <a:cubicBezTo>
                    <a:pt x="f124" y="f23"/>
                    <a:pt x="f125" y="f120"/>
                    <a:pt x="f8" y="f9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071AAB05-9153-59E0-2DBB-CB8373D3D061}"/>
                </a:ext>
              </a:extLst>
            </p:cNvPr>
            <p:cNvSpPr/>
            <p:nvPr/>
          </p:nvSpPr>
          <p:spPr>
            <a:xfrm>
              <a:off x="14862172" y="4249738"/>
              <a:ext cx="200025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29"/>
                <a:gd name="f8" fmla="val 47"/>
                <a:gd name="f9" fmla="val 53"/>
                <a:gd name="f10" fmla="val 69"/>
                <a:gd name="f11" fmla="val 51"/>
                <a:gd name="f12" fmla="val 90"/>
                <a:gd name="f13" fmla="val 38"/>
                <a:gd name="f14" fmla="val 109"/>
                <a:gd name="f15" fmla="val 31"/>
                <a:gd name="f16" fmla="val 118"/>
                <a:gd name="f17" fmla="val 24"/>
                <a:gd name="f18" fmla="val 124"/>
                <a:gd name="f19" fmla="val 12"/>
                <a:gd name="f20" fmla="val 15"/>
                <a:gd name="f21" fmla="val 18"/>
                <a:gd name="f22" fmla="val 119"/>
                <a:gd name="f23" fmla="val 20"/>
                <a:gd name="f24" fmla="val 114"/>
                <a:gd name="f25" fmla="val 27"/>
                <a:gd name="f26" fmla="val 99"/>
                <a:gd name="f27" fmla="val 32"/>
                <a:gd name="f28" fmla="val 84"/>
                <a:gd name="f29" fmla="val 25"/>
                <a:gd name="f30" fmla="val 67"/>
                <a:gd name="f31" fmla="val 23"/>
                <a:gd name="f32" fmla="val 61"/>
                <a:gd name="f33" fmla="val 19"/>
                <a:gd name="f34" fmla="val 56"/>
                <a:gd name="f35" fmla="val 14"/>
                <a:gd name="f36" fmla="val 10"/>
                <a:gd name="f37" fmla="val 48"/>
                <a:gd name="f38" fmla="val 6"/>
                <a:gd name="f39" fmla="val 44"/>
                <a:gd name="f40" fmla="val 3"/>
                <a:gd name="f41" fmla="val 40"/>
                <a:gd name="f42" fmla="val 1"/>
                <a:gd name="f43" fmla="val 4"/>
                <a:gd name="f44" fmla="val 9"/>
                <a:gd name="f45" fmla="val 29"/>
                <a:gd name="f46" fmla="val 7"/>
                <a:gd name="f47" fmla="val 42"/>
                <a:gd name="f48" fmla="val 16"/>
                <a:gd name="f49" fmla="val 28"/>
                <a:gd name="f50" fmla="val 43"/>
                <a:gd name="f51" fmla="val 45"/>
                <a:gd name="f52" fmla="+- 0 0 -90"/>
                <a:gd name="f53" fmla="*/ f3 1 52"/>
                <a:gd name="f54" fmla="*/ f4 1 129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2"/>
                <a:gd name="f63" fmla="*/ f59 1 129"/>
                <a:gd name="f64" fmla="*/ 52 f60 1"/>
                <a:gd name="f65" fmla="*/ 47 f59 1"/>
                <a:gd name="f66" fmla="*/ 38 f60 1"/>
                <a:gd name="f67" fmla="*/ 109 f59 1"/>
                <a:gd name="f68" fmla="*/ 12 f60 1"/>
                <a:gd name="f69" fmla="*/ 129 f59 1"/>
                <a:gd name="f70" fmla="*/ 20 f60 1"/>
                <a:gd name="f71" fmla="*/ 114 f59 1"/>
                <a:gd name="f72" fmla="*/ 25 f60 1"/>
                <a:gd name="f73" fmla="*/ 67 f59 1"/>
                <a:gd name="f74" fmla="*/ 14 f60 1"/>
                <a:gd name="f75" fmla="*/ 52 f59 1"/>
                <a:gd name="f76" fmla="*/ 3 f60 1"/>
                <a:gd name="f77" fmla="*/ 40 f59 1"/>
                <a:gd name="f78" fmla="*/ 4 f60 1"/>
                <a:gd name="f79" fmla="*/ 14 f59 1"/>
                <a:gd name="f80" fmla="*/ 29 f60 1"/>
                <a:gd name="f81" fmla="*/ 7 f59 1"/>
                <a:gd name="f82" fmla="*/ 51 f60 1"/>
                <a:gd name="f83" fmla="*/ 43 f59 1"/>
                <a:gd name="f84" fmla="+- f61 0 f1"/>
                <a:gd name="f85" fmla="*/ f64 1 53"/>
                <a:gd name="f86" fmla="*/ f65 1 129"/>
                <a:gd name="f87" fmla="*/ f66 1 53"/>
                <a:gd name="f88" fmla="*/ f67 1 129"/>
                <a:gd name="f89" fmla="*/ f68 1 53"/>
                <a:gd name="f90" fmla="*/ f69 1 129"/>
                <a:gd name="f91" fmla="*/ f70 1 53"/>
                <a:gd name="f92" fmla="*/ f71 1 129"/>
                <a:gd name="f93" fmla="*/ f72 1 53"/>
                <a:gd name="f94" fmla="*/ f73 1 129"/>
                <a:gd name="f95" fmla="*/ f74 1 53"/>
                <a:gd name="f96" fmla="*/ f75 1 129"/>
                <a:gd name="f97" fmla="*/ f76 1 53"/>
                <a:gd name="f98" fmla="*/ f77 1 129"/>
                <a:gd name="f99" fmla="*/ f78 1 53"/>
                <a:gd name="f100" fmla="*/ f79 1 129"/>
                <a:gd name="f101" fmla="*/ f80 1 53"/>
                <a:gd name="f102" fmla="*/ f81 1 129"/>
                <a:gd name="f103" fmla="*/ f82 1 53"/>
                <a:gd name="f104" fmla="*/ f83 1 129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3"/>
                <a:gd name="f117" fmla="*/ f93 1 f62"/>
                <a:gd name="f118" fmla="*/ f94 1 f63"/>
                <a:gd name="f119" fmla="*/ f95 1 f62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4 1"/>
                <a:gd name="f141" fmla="*/ f117 f53 1"/>
                <a:gd name="f142" fmla="*/ f118 f54 1"/>
                <a:gd name="f143" fmla="*/ f119 f53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40"/>
                </a:cxn>
                <a:cxn ang="f84">
                  <a:pos x="f141" y="f142"/>
                </a:cxn>
                <a:cxn ang="f84">
                  <a:pos x="f143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52" h="129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15"/>
                    <a:pt x="f5" y="f31"/>
                    <a:pt x="f43" y="f35"/>
                  </a:cubicBezTo>
                  <a:cubicBezTo>
                    <a:pt x="f44" y="f43"/>
                    <a:pt x="f33" y="f5"/>
                    <a:pt x="f45" y="f46"/>
                  </a:cubicBezTo>
                  <a:cubicBezTo>
                    <a:pt x="f47" y="f48"/>
                    <a:pt x="f37" y="f49"/>
                    <a:pt x="f11" y="f50"/>
                  </a:cubicBezTo>
                  <a:cubicBezTo>
                    <a:pt x="f6" y="f39"/>
                    <a:pt x="f6" y="f51"/>
                    <a:pt x="f6" y="f8"/>
                  </a:cubicBezTo>
                  <a:close/>
                </a:path>
              </a:pathLst>
            </a:custGeom>
            <a:solidFill>
              <a:srgbClr val="9473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75E5C7BC-768D-D5C2-AF05-34A0A71DAE24}"/>
                </a:ext>
              </a:extLst>
            </p:cNvPr>
            <p:cNvSpPr/>
            <p:nvPr/>
          </p:nvSpPr>
          <p:spPr>
            <a:xfrm>
              <a:off x="14678021" y="4276721"/>
              <a:ext cx="198433" cy="4841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129"/>
                <a:gd name="f8" fmla="val 50"/>
                <a:gd name="f9" fmla="val 37"/>
                <a:gd name="f10" fmla="val 53"/>
                <a:gd name="f11" fmla="val 55"/>
                <a:gd name="f12" fmla="val 73"/>
                <a:gd name="f13" fmla="val 46"/>
                <a:gd name="f14" fmla="val 91"/>
                <a:gd name="f15" fmla="val 40"/>
                <a:gd name="f16" fmla="val 108"/>
                <a:gd name="f17" fmla="val 30"/>
                <a:gd name="f18" fmla="val 121"/>
                <a:gd name="f19" fmla="val 11"/>
                <a:gd name="f20" fmla="val 16"/>
                <a:gd name="f21" fmla="val 120"/>
                <a:gd name="f22" fmla="val 21"/>
                <a:gd name="f23" fmla="val 113"/>
                <a:gd name="f24" fmla="val 24"/>
                <a:gd name="f25" fmla="val 105"/>
                <a:gd name="f26" fmla="val 29"/>
                <a:gd name="f27" fmla="val 90"/>
                <a:gd name="f28" fmla="val 31"/>
                <a:gd name="f29" fmla="val 76"/>
                <a:gd name="f30" fmla="val 22"/>
                <a:gd name="f31" fmla="val 62"/>
                <a:gd name="f32" fmla="val 20"/>
                <a:gd name="f33" fmla="val 58"/>
                <a:gd name="f34" fmla="val 17"/>
                <a:gd name="f35" fmla="val 14"/>
                <a:gd name="f36" fmla="val 5"/>
                <a:gd name="f37" fmla="val 45"/>
                <a:gd name="f38" fmla="val 26"/>
                <a:gd name="f39" fmla="val 2"/>
                <a:gd name="f40" fmla="val 6"/>
                <a:gd name="f41" fmla="val 9"/>
                <a:gd name="f42" fmla="val 13"/>
                <a:gd name="f43" fmla="val 1"/>
                <a:gd name="f44" fmla="val 7"/>
                <a:gd name="f45" fmla="val 38"/>
                <a:gd name="f46" fmla="val 48"/>
                <a:gd name="f47" fmla="val 33"/>
                <a:gd name="f48" fmla="val 34"/>
                <a:gd name="f49" fmla="val 49"/>
                <a:gd name="f50" fmla="val 36"/>
                <a:gd name="f51" fmla="+- 0 0 -90"/>
                <a:gd name="f52" fmla="*/ f3 1 52"/>
                <a:gd name="f53" fmla="*/ f4 1 129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52"/>
                <a:gd name="f62" fmla="*/ f58 1 129"/>
                <a:gd name="f63" fmla="*/ 50 f59 1"/>
                <a:gd name="f64" fmla="*/ 37 f58 1"/>
                <a:gd name="f65" fmla="*/ 46 f59 1"/>
                <a:gd name="f66" fmla="*/ 91 f58 1"/>
                <a:gd name="f67" fmla="*/ 11 f59 1"/>
                <a:gd name="f68" fmla="*/ 129 f58 1"/>
                <a:gd name="f69" fmla="*/ 24 f59 1"/>
                <a:gd name="f70" fmla="*/ 105 f58 1"/>
                <a:gd name="f71" fmla="*/ 22 f59 1"/>
                <a:gd name="f72" fmla="*/ 62 f58 1"/>
                <a:gd name="f73" fmla="*/ 14 f59 1"/>
                <a:gd name="f74" fmla="*/ 52 f58 1"/>
                <a:gd name="f75" fmla="*/ 0 f59 1"/>
                <a:gd name="f76" fmla="*/ 26 f58 1"/>
                <a:gd name="f77" fmla="*/ 6 f59 1"/>
                <a:gd name="f78" fmla="*/ 9 f58 1"/>
                <a:gd name="f79" fmla="*/ 29 f59 1"/>
                <a:gd name="f80" fmla="*/ 7 f58 1"/>
                <a:gd name="f81" fmla="*/ 48 f59 1"/>
                <a:gd name="f82" fmla="*/ 33 f58 1"/>
                <a:gd name="f83" fmla="+- f60 0 f1"/>
                <a:gd name="f84" fmla="*/ f63 1 53"/>
                <a:gd name="f85" fmla="*/ f64 1 129"/>
                <a:gd name="f86" fmla="*/ f65 1 53"/>
                <a:gd name="f87" fmla="*/ f66 1 129"/>
                <a:gd name="f88" fmla="*/ f67 1 53"/>
                <a:gd name="f89" fmla="*/ f68 1 129"/>
                <a:gd name="f90" fmla="*/ f69 1 53"/>
                <a:gd name="f91" fmla="*/ f70 1 129"/>
                <a:gd name="f92" fmla="*/ f71 1 53"/>
                <a:gd name="f93" fmla="*/ f72 1 129"/>
                <a:gd name="f94" fmla="*/ f73 1 53"/>
                <a:gd name="f95" fmla="*/ f74 1 129"/>
                <a:gd name="f96" fmla="*/ f75 1 53"/>
                <a:gd name="f97" fmla="*/ f76 1 129"/>
                <a:gd name="f98" fmla="*/ f77 1 53"/>
                <a:gd name="f99" fmla="*/ f78 1 129"/>
                <a:gd name="f100" fmla="*/ f79 1 53"/>
                <a:gd name="f101" fmla="*/ f80 1 129"/>
                <a:gd name="f102" fmla="*/ f81 1 53"/>
                <a:gd name="f103" fmla="*/ f82 1 129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2"/>
                <a:gd name="f118" fmla="*/ f94 1 f61"/>
                <a:gd name="f119" fmla="*/ f95 1 f62"/>
                <a:gd name="f120" fmla="*/ f96 1 f61"/>
                <a:gd name="f121" fmla="*/ f97 1 f62"/>
                <a:gd name="f122" fmla="*/ f98 1 f61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3 1"/>
                <a:gd name="f142" fmla="*/ f118 f52 1"/>
                <a:gd name="f143" fmla="*/ f119 f53 1"/>
                <a:gd name="f144" fmla="*/ f120 f52 1"/>
                <a:gd name="f145" fmla="*/ f121 f53 1"/>
                <a:gd name="f146" fmla="*/ f122 f52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41"/>
                </a:cxn>
                <a:cxn ang="f83">
                  <a:pos x="f142" y="f143"/>
                </a:cxn>
                <a:cxn ang="f83">
                  <a:pos x="f144" y="f145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52" h="129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7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1"/>
                    <a:pt x="f35" y="f6"/>
                  </a:cubicBezTo>
                  <a:cubicBezTo>
                    <a:pt x="f36" y="f37"/>
                    <a:pt x="f5" y="f9"/>
                    <a:pt x="f5" y="f38"/>
                  </a:cubicBezTo>
                  <a:cubicBezTo>
                    <a:pt x="f39" y="f32"/>
                    <a:pt x="f39" y="f35"/>
                    <a:pt x="f40" y="f41"/>
                  </a:cubicBezTo>
                  <a:cubicBezTo>
                    <a:pt x="f42" y="f43"/>
                    <a:pt x="f32" y="f5"/>
                    <a:pt x="f26" y="f44"/>
                  </a:cubicBezTo>
                  <a:cubicBezTo>
                    <a:pt x="f45" y="f42"/>
                    <a:pt x="f37" y="f30"/>
                    <a:pt x="f46" y="f47"/>
                  </a:cubicBezTo>
                  <a:cubicBezTo>
                    <a:pt x="f46" y="f48"/>
                    <a:pt x="f49" y="f50"/>
                    <a:pt x="f8" y="f9"/>
                  </a:cubicBezTo>
                  <a:close/>
                </a:path>
              </a:pathLst>
            </a:custGeom>
            <a:solidFill>
              <a:srgbClr val="9472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CF19E713-ABD6-BF92-6155-AE3CF7BBCE0F}"/>
                </a:ext>
              </a:extLst>
            </p:cNvPr>
            <p:cNvSpPr/>
            <p:nvPr/>
          </p:nvSpPr>
          <p:spPr>
            <a:xfrm>
              <a:off x="14485933" y="4317997"/>
              <a:ext cx="214317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25"/>
                <a:gd name="f8" fmla="val 44"/>
                <a:gd name="f9" fmla="val 20"/>
                <a:gd name="f10" fmla="val 46"/>
                <a:gd name="f11" fmla="val 54"/>
                <a:gd name="f12" fmla="val 72"/>
                <a:gd name="f13" fmla="val 43"/>
                <a:gd name="f14" fmla="val 98"/>
                <a:gd name="f15" fmla="val 37"/>
                <a:gd name="f16" fmla="val 111"/>
                <a:gd name="f17" fmla="val 24"/>
                <a:gd name="f18" fmla="val 123"/>
                <a:gd name="f19" fmla="val 12"/>
                <a:gd name="f20" fmla="val 126"/>
                <a:gd name="f21" fmla="val 16"/>
                <a:gd name="f22" fmla="val 118"/>
                <a:gd name="f23" fmla="val 22"/>
                <a:gd name="f24" fmla="val 112"/>
                <a:gd name="f25" fmla="val 103"/>
                <a:gd name="f26" fmla="val 31"/>
                <a:gd name="f27" fmla="val 84"/>
                <a:gd name="f28" fmla="val 30"/>
                <a:gd name="f29" fmla="val 61"/>
                <a:gd name="f30" fmla="val 11"/>
                <a:gd name="f31" fmla="val 48"/>
                <a:gd name="f32" fmla="val 7"/>
                <a:gd name="f33" fmla="val 45"/>
                <a:gd name="f34" fmla="val 4"/>
                <a:gd name="f35" fmla="val 40"/>
                <a:gd name="f36" fmla="val 2"/>
                <a:gd name="f37" fmla="val 36"/>
                <a:gd name="f38" fmla="val 26"/>
                <a:gd name="f39" fmla="val 1"/>
                <a:gd name="f40" fmla="val 18"/>
                <a:gd name="f41" fmla="val 6"/>
                <a:gd name="f42" fmla="val 9"/>
                <a:gd name="f43" fmla="val 10"/>
                <a:gd name="f44" fmla="val 34"/>
                <a:gd name="f45" fmla="val 39"/>
                <a:gd name="f46" fmla="val 14"/>
                <a:gd name="f47" fmla="+- 0 0 -90"/>
                <a:gd name="f48" fmla="*/ f3 1 57"/>
                <a:gd name="f49" fmla="*/ f4 1 12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57"/>
                <a:gd name="f58" fmla="*/ f54 1 125"/>
                <a:gd name="f59" fmla="*/ 44 f55 1"/>
                <a:gd name="f60" fmla="*/ 20 f54 1"/>
                <a:gd name="f61" fmla="*/ 43 f55 1"/>
                <a:gd name="f62" fmla="*/ 98 f54 1"/>
                <a:gd name="f63" fmla="*/ 12 f55 1"/>
                <a:gd name="f64" fmla="*/ 126 f54 1"/>
                <a:gd name="f65" fmla="*/ 24 f55 1"/>
                <a:gd name="f66" fmla="*/ 103 f54 1"/>
                <a:gd name="f67" fmla="*/ 11 f55 1"/>
                <a:gd name="f68" fmla="*/ 48 f54 1"/>
                <a:gd name="f69" fmla="*/ 2 f55 1"/>
                <a:gd name="f70" fmla="*/ 36 f54 1"/>
                <a:gd name="f71" fmla="*/ 6 f55 1"/>
                <a:gd name="f72" fmla="*/ 9 f54 1"/>
                <a:gd name="f73" fmla="*/ 26 f55 1"/>
                <a:gd name="f74" fmla="*/ 4 f54 1"/>
                <a:gd name="f75" fmla="+- f56 0 f1"/>
                <a:gd name="f76" fmla="*/ f59 1 57"/>
                <a:gd name="f77" fmla="*/ f60 1 126"/>
                <a:gd name="f78" fmla="*/ f61 1 57"/>
                <a:gd name="f79" fmla="*/ f62 1 126"/>
                <a:gd name="f80" fmla="*/ f63 1 57"/>
                <a:gd name="f81" fmla="*/ f64 1 126"/>
                <a:gd name="f82" fmla="*/ f65 1 57"/>
                <a:gd name="f83" fmla="*/ f66 1 126"/>
                <a:gd name="f84" fmla="*/ f67 1 57"/>
                <a:gd name="f85" fmla="*/ f68 1 126"/>
                <a:gd name="f86" fmla="*/ f69 1 57"/>
                <a:gd name="f87" fmla="*/ f70 1 126"/>
                <a:gd name="f88" fmla="*/ f71 1 57"/>
                <a:gd name="f89" fmla="*/ f72 1 126"/>
                <a:gd name="f90" fmla="*/ f73 1 57"/>
                <a:gd name="f91" fmla="*/ f74 1 126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7"/>
                <a:gd name="f99" fmla="*/ f79 1 f58"/>
                <a:gd name="f100" fmla="*/ f80 1 f57"/>
                <a:gd name="f101" fmla="*/ f81 1 f58"/>
                <a:gd name="f102" fmla="*/ f82 1 f57"/>
                <a:gd name="f103" fmla="*/ f83 1 f58"/>
                <a:gd name="f104" fmla="*/ f84 1 f57"/>
                <a:gd name="f105" fmla="*/ f85 1 f58"/>
                <a:gd name="f106" fmla="*/ f86 1 f57"/>
                <a:gd name="f107" fmla="*/ f87 1 f58"/>
                <a:gd name="f108" fmla="*/ f88 1 f57"/>
                <a:gd name="f109" fmla="*/ f89 1 f58"/>
                <a:gd name="f110" fmla="*/ f90 1 f57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8 1"/>
                <a:gd name="f119" fmla="*/ f99 f49 1"/>
                <a:gd name="f120" fmla="*/ f100 f48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9 1"/>
                <a:gd name="f126" fmla="*/ f106 f48 1"/>
                <a:gd name="f127" fmla="*/ f107 f49 1"/>
                <a:gd name="f128" fmla="*/ f108 f48 1"/>
                <a:gd name="f129" fmla="*/ f109 f49 1"/>
                <a:gd name="f130" fmla="*/ f110 f48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57" h="125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7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5" y="f38"/>
                    <a:pt x="f39" y="f40"/>
                    <a:pt x="f41" y="f42"/>
                  </a:cubicBezTo>
                  <a:cubicBezTo>
                    <a:pt x="f43" y="f36"/>
                    <a:pt x="f40" y="f5"/>
                    <a:pt x="f38" y="f34"/>
                  </a:cubicBezTo>
                  <a:cubicBezTo>
                    <a:pt x="f44" y="f32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9472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8DEB01F5-E27B-AE9E-2C16-ADB4C342F88A}"/>
                </a:ext>
              </a:extLst>
            </p:cNvPr>
            <p:cNvSpPr/>
            <p:nvPr/>
          </p:nvSpPr>
          <p:spPr>
            <a:xfrm>
              <a:off x="16160748" y="5197477"/>
              <a:ext cx="158748" cy="3984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105"/>
                <a:gd name="f8" fmla="val 35"/>
                <a:gd name="f9" fmla="val 91"/>
                <a:gd name="f10" fmla="val 34"/>
                <a:gd name="f11" fmla="val 97"/>
                <a:gd name="f12" fmla="val 31"/>
                <a:gd name="f13" fmla="val 100"/>
                <a:gd name="f14" fmla="val 26"/>
                <a:gd name="f15" fmla="val 102"/>
                <a:gd name="f16" fmla="val 25"/>
                <a:gd name="f17" fmla="val 103"/>
                <a:gd name="f18" fmla="val 23"/>
                <a:gd name="f19" fmla="val 104"/>
                <a:gd name="f20" fmla="val 21"/>
                <a:gd name="f21" fmla="val 17"/>
                <a:gd name="f22" fmla="val 106"/>
                <a:gd name="f23" fmla="val 14"/>
                <a:gd name="f24" fmla="val 99"/>
                <a:gd name="f25" fmla="val 15"/>
                <a:gd name="f26" fmla="val 83"/>
                <a:gd name="f27" fmla="val 13"/>
                <a:gd name="f28" fmla="val 68"/>
                <a:gd name="f29" fmla="val 10"/>
                <a:gd name="f30" fmla="val 53"/>
                <a:gd name="f31" fmla="val 9"/>
                <a:gd name="f32" fmla="val 46"/>
                <a:gd name="f33" fmla="val 40"/>
                <a:gd name="f34" fmla="val 33"/>
                <a:gd name="f35" fmla="val 8"/>
                <a:gd name="f36" fmla="val 5"/>
                <a:gd name="f37" fmla="val 18"/>
                <a:gd name="f38" fmla="val 3"/>
                <a:gd name="f39" fmla="val 11"/>
                <a:gd name="f40" fmla="val 4"/>
                <a:gd name="f41" fmla="val 2"/>
                <a:gd name="f42" fmla="val 20"/>
                <a:gd name="f43" fmla="val 19"/>
                <a:gd name="f44" fmla="val 41"/>
                <a:gd name="f45" fmla="val 52"/>
                <a:gd name="f46" fmla="val 70"/>
                <a:gd name="f47" fmla="val 78"/>
                <a:gd name="f48" fmla="val 36"/>
                <a:gd name="f49" fmla="val 84"/>
                <a:gd name="f50" fmla="+- 0 0 -90"/>
                <a:gd name="f51" fmla="*/ f3 1 42"/>
                <a:gd name="f52" fmla="*/ f4 1 105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42"/>
                <a:gd name="f61" fmla="*/ f57 1 105"/>
                <a:gd name="f62" fmla="*/ 35 f58 1"/>
                <a:gd name="f63" fmla="*/ 91 f57 1"/>
                <a:gd name="f64" fmla="*/ 26 f58 1"/>
                <a:gd name="f65" fmla="*/ 102 f57 1"/>
                <a:gd name="f66" fmla="*/ 21 f58 1"/>
                <a:gd name="f67" fmla="*/ 104 f57 1"/>
                <a:gd name="f68" fmla="*/ 14 f58 1"/>
                <a:gd name="f69" fmla="*/ 99 f57 1"/>
                <a:gd name="f70" fmla="*/ 10 f58 1"/>
                <a:gd name="f71" fmla="*/ 53 f57 1"/>
                <a:gd name="f72" fmla="*/ 9 f58 1"/>
                <a:gd name="f73" fmla="*/ 33 f57 1"/>
                <a:gd name="f74" fmla="*/ 3 f58 1"/>
                <a:gd name="f75" fmla="*/ 11 f57 1"/>
                <a:gd name="f76" fmla="*/ 2 f57 1"/>
                <a:gd name="f77" fmla="*/ 31 f58 1"/>
                <a:gd name="f78" fmla="*/ 19 f57 1"/>
                <a:gd name="f79" fmla="*/ 42 f58 1"/>
                <a:gd name="f80" fmla="*/ 70 f57 1"/>
                <a:gd name="f81" fmla="+- f59 0 f1"/>
                <a:gd name="f82" fmla="*/ f62 1 42"/>
                <a:gd name="f83" fmla="*/ f63 1 106"/>
                <a:gd name="f84" fmla="*/ f64 1 42"/>
                <a:gd name="f85" fmla="*/ f65 1 106"/>
                <a:gd name="f86" fmla="*/ f66 1 42"/>
                <a:gd name="f87" fmla="*/ f67 1 106"/>
                <a:gd name="f88" fmla="*/ f68 1 42"/>
                <a:gd name="f89" fmla="*/ f69 1 106"/>
                <a:gd name="f90" fmla="*/ f70 1 42"/>
                <a:gd name="f91" fmla="*/ f71 1 106"/>
                <a:gd name="f92" fmla="*/ f72 1 42"/>
                <a:gd name="f93" fmla="*/ f73 1 106"/>
                <a:gd name="f94" fmla="*/ f74 1 42"/>
                <a:gd name="f95" fmla="*/ f75 1 106"/>
                <a:gd name="f96" fmla="*/ f76 1 106"/>
                <a:gd name="f97" fmla="*/ f77 1 42"/>
                <a:gd name="f98" fmla="*/ f78 1 106"/>
                <a:gd name="f99" fmla="*/ f79 1 42"/>
                <a:gd name="f100" fmla="*/ f80 1 106"/>
                <a:gd name="f101" fmla="*/ 0 1 f60"/>
                <a:gd name="f102" fmla="*/ f54 1 f60"/>
                <a:gd name="f103" fmla="*/ 0 1 f61"/>
                <a:gd name="f104" fmla="*/ f55 1 f61"/>
                <a:gd name="f105" fmla="*/ f82 1 f60"/>
                <a:gd name="f106" fmla="*/ f83 1 f61"/>
                <a:gd name="f107" fmla="*/ f84 1 f60"/>
                <a:gd name="f108" fmla="*/ f85 1 f61"/>
                <a:gd name="f109" fmla="*/ f86 1 f60"/>
                <a:gd name="f110" fmla="*/ f87 1 f61"/>
                <a:gd name="f111" fmla="*/ f88 1 f60"/>
                <a:gd name="f112" fmla="*/ f89 1 f61"/>
                <a:gd name="f113" fmla="*/ f90 1 f60"/>
                <a:gd name="f114" fmla="*/ f91 1 f61"/>
                <a:gd name="f115" fmla="*/ f92 1 f60"/>
                <a:gd name="f116" fmla="*/ f93 1 f61"/>
                <a:gd name="f117" fmla="*/ f94 1 f60"/>
                <a:gd name="f118" fmla="*/ f95 1 f61"/>
                <a:gd name="f119" fmla="*/ f96 1 f61"/>
                <a:gd name="f120" fmla="*/ f97 1 f60"/>
                <a:gd name="f121" fmla="*/ f98 1 f61"/>
                <a:gd name="f122" fmla="*/ f99 1 f60"/>
                <a:gd name="f123" fmla="*/ f100 1 f61"/>
                <a:gd name="f124" fmla="*/ f101 f51 1"/>
                <a:gd name="f125" fmla="*/ f102 f51 1"/>
                <a:gd name="f126" fmla="*/ f104 f52 1"/>
                <a:gd name="f127" fmla="*/ f103 f52 1"/>
                <a:gd name="f128" fmla="*/ f105 f51 1"/>
                <a:gd name="f129" fmla="*/ f106 f52 1"/>
                <a:gd name="f130" fmla="*/ f107 f51 1"/>
                <a:gd name="f131" fmla="*/ f108 f52 1"/>
                <a:gd name="f132" fmla="*/ f109 f51 1"/>
                <a:gd name="f133" fmla="*/ f110 f52 1"/>
                <a:gd name="f134" fmla="*/ f111 f51 1"/>
                <a:gd name="f135" fmla="*/ f112 f52 1"/>
                <a:gd name="f136" fmla="*/ f113 f51 1"/>
                <a:gd name="f137" fmla="*/ f114 f52 1"/>
                <a:gd name="f138" fmla="*/ f115 f51 1"/>
                <a:gd name="f139" fmla="*/ f116 f52 1"/>
                <a:gd name="f140" fmla="*/ f117 f51 1"/>
                <a:gd name="f141" fmla="*/ f118 f52 1"/>
                <a:gd name="f142" fmla="*/ f119 f52 1"/>
                <a:gd name="f143" fmla="*/ f120 f51 1"/>
                <a:gd name="f144" fmla="*/ f121 f52 1"/>
                <a:gd name="f145" fmla="*/ f122 f51 1"/>
                <a:gd name="f146" fmla="*/ f123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28" y="f129"/>
                </a:cxn>
                <a:cxn ang="f81">
                  <a:pos x="f130" y="f131"/>
                </a:cxn>
                <a:cxn ang="f81">
                  <a:pos x="f132" y="f133"/>
                </a:cxn>
                <a:cxn ang="f81">
                  <a:pos x="f134" y="f135"/>
                </a:cxn>
                <a:cxn ang="f81">
                  <a:pos x="f136" y="f137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36" y="f142"/>
                </a:cxn>
                <a:cxn ang="f81">
                  <a:pos x="f143" y="f144"/>
                </a:cxn>
                <a:cxn ang="f81">
                  <a:pos x="f145" y="f146"/>
                </a:cxn>
                <a:cxn ang="f81">
                  <a:pos x="f128" y="f129"/>
                </a:cxn>
              </a:cxnLst>
              <a:rect l="f124" t="f127" r="f125" b="f126"/>
              <a:pathLst>
                <a:path w="42" h="1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22"/>
                    <a:pt x="f23" y="f17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1" y="f33"/>
                    <a:pt x="f31" y="f34"/>
                  </a:cubicBezTo>
                  <a:cubicBezTo>
                    <a:pt x="f35" y="f16"/>
                    <a:pt x="f36" y="f37"/>
                    <a:pt x="f38" y="f39"/>
                  </a:cubicBezTo>
                  <a:cubicBezTo>
                    <a:pt x="f5" y="f40"/>
                    <a:pt x="f38" y="f5"/>
                    <a:pt x="f29" y="f41"/>
                  </a:cubicBezTo>
                  <a:cubicBezTo>
                    <a:pt x="f42" y="f36"/>
                    <a:pt x="f14" y="f39"/>
                    <a:pt x="f12" y="f43"/>
                  </a:cubicBezTo>
                  <a:cubicBezTo>
                    <a:pt x="f44" y="f8"/>
                    <a:pt x="f6" y="f45"/>
                    <a:pt x="f6" y="f46"/>
                  </a:cubicBezTo>
                  <a:cubicBezTo>
                    <a:pt x="f6" y="f47"/>
                    <a:pt x="f48" y="f49"/>
                    <a:pt x="f8" y="f9"/>
                  </a:cubicBezTo>
                  <a:close/>
                </a:path>
              </a:pathLst>
            </a:custGeom>
            <a:solidFill>
              <a:srgbClr val="F5D3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AC887479-6AB8-82CD-07C7-106D7C52DA28}"/>
                </a:ext>
              </a:extLst>
            </p:cNvPr>
            <p:cNvSpPr/>
            <p:nvPr/>
          </p:nvSpPr>
          <p:spPr>
            <a:xfrm>
              <a:off x="13709654" y="5788023"/>
              <a:ext cx="117472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2"/>
                <a:gd name="f8" fmla="val 30"/>
                <a:gd name="f9" fmla="val 10"/>
                <a:gd name="f10" fmla="val 20"/>
                <a:gd name="f11" fmla="val 11"/>
                <a:gd name="f12" fmla="val 21"/>
                <a:gd name="f13" fmla="val 12"/>
                <a:gd name="f14" fmla="val 2"/>
                <a:gd name="f15" fmla="val 1"/>
                <a:gd name="f16" fmla="+- 0 0 -90"/>
                <a:gd name="f17" fmla="*/ f3 1 31"/>
                <a:gd name="f18" fmla="*/ f4 1 3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31"/>
                <a:gd name="f27" fmla="*/ f23 1 32"/>
                <a:gd name="f28" fmla="*/ 0 f24 1"/>
                <a:gd name="f29" fmla="*/ 30 f23 1"/>
                <a:gd name="f30" fmla="*/ 31 f24 1"/>
                <a:gd name="f31" fmla="*/ 0 f23 1"/>
                <a:gd name="f32" fmla="*/ 2 f24 1"/>
                <a:gd name="f33" fmla="+- f25 0 f1"/>
                <a:gd name="f34" fmla="*/ f28 1 31"/>
                <a:gd name="f35" fmla="*/ f29 1 32"/>
                <a:gd name="f36" fmla="*/ f30 1 31"/>
                <a:gd name="f37" fmla="*/ f31 1 32"/>
                <a:gd name="f38" fmla="*/ f32 1 31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3"/>
                </a:cxn>
                <a:cxn ang="f33">
                  <a:pos x="f52" y="f53"/>
                </a:cxn>
              </a:cxnLst>
              <a:rect l="f48" t="f51" r="f49" b="f50"/>
              <a:pathLst>
                <a:path w="31" h="32">
                  <a:moveTo>
                    <a:pt x="f5" y="f8"/>
                  </a:moveTo>
                  <a:cubicBezTo>
                    <a:pt x="f9" y="f10"/>
                    <a:pt x="f10" y="f11"/>
                    <a:pt x="f6" y="f5"/>
                  </a:cubicBezTo>
                  <a:cubicBezTo>
                    <a:pt x="f12" y="f9"/>
                    <a:pt x="f13" y="f10"/>
                    <a:pt x="f14" y="f8"/>
                  </a:cubicBezTo>
                  <a:cubicBezTo>
                    <a:pt x="f15" y="f8"/>
                    <a:pt x="f15" y="f7"/>
                    <a:pt x="f5" y="f8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AA727821-BE67-38DD-40ED-BF8325CB7819}"/>
                </a:ext>
              </a:extLst>
            </p:cNvPr>
            <p:cNvSpPr/>
            <p:nvPr/>
          </p:nvSpPr>
          <p:spPr>
            <a:xfrm>
              <a:off x="13604872" y="5956301"/>
              <a:ext cx="4444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5"/>
                <a:gd name="f10" fmla="val 1"/>
                <a:gd name="f11" fmla="val 10"/>
                <a:gd name="f12" fmla="val 7"/>
                <a:gd name="f13" fmla="val 4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0 f22 1"/>
                <a:gd name="f27" fmla="*/ 3 f21 1"/>
                <a:gd name="f28" fmla="*/ 12 f22 1"/>
                <a:gd name="f29" fmla="*/ 0 f21 1"/>
                <a:gd name="f30" fmla="+- f23 0 f1"/>
                <a:gd name="f31" fmla="*/ f26 1 12"/>
                <a:gd name="f32" fmla="*/ f27 1 8"/>
                <a:gd name="f33" fmla="*/ f28 1 12"/>
                <a:gd name="f34" fmla="*/ f29 1 8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8">
                  <a:moveTo>
                    <a:pt x="f5" y="f8"/>
                  </a:moveTo>
                  <a:cubicBezTo>
                    <a:pt x="f9" y="f9"/>
                    <a:pt x="f7" y="f10"/>
                    <a:pt x="f6" y="f5"/>
                  </a:cubicBezTo>
                  <a:cubicBezTo>
                    <a:pt x="f11" y="f12"/>
                    <a:pt x="f13" y="f7"/>
                    <a:pt x="f5" y="f8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7A049AE3-250A-6415-AE1C-35724CBDA123}"/>
                </a:ext>
              </a:extLst>
            </p:cNvPr>
            <p:cNvSpPr/>
            <p:nvPr/>
          </p:nvSpPr>
          <p:spPr>
            <a:xfrm>
              <a:off x="13657258" y="5922961"/>
              <a:ext cx="4127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1"/>
                <a:gd name="f9" fmla="val 5"/>
                <a:gd name="f10" fmla="val 2"/>
                <a:gd name="f11" fmla="val 4"/>
                <a:gd name="f12" fmla="val 6"/>
                <a:gd name="f13" fmla="val 7"/>
                <a:gd name="f14" fmla="val 8"/>
                <a:gd name="f15" fmla="val 3"/>
                <a:gd name="f16" fmla="+- 0 0 -90"/>
                <a:gd name="f17" fmla="*/ f3 1 11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1"/>
                <a:gd name="f28" fmla="*/ 1 f24 1"/>
                <a:gd name="f29" fmla="*/ 5 f23 1"/>
                <a:gd name="f30" fmla="*/ 2 f24 1"/>
                <a:gd name="f31" fmla="*/ 4 f23 1"/>
                <a:gd name="f32" fmla="*/ 11 f24 1"/>
                <a:gd name="f33" fmla="*/ 0 f23 1"/>
                <a:gd name="f34" fmla="*/ 4 f24 1"/>
                <a:gd name="f35" fmla="*/ 8 f23 1"/>
                <a:gd name="f36" fmla="+- f25 0 f1"/>
                <a:gd name="f37" fmla="*/ f28 1 11"/>
                <a:gd name="f38" fmla="*/ f29 1 10"/>
                <a:gd name="f39" fmla="*/ f30 1 11"/>
                <a:gd name="f40" fmla="*/ f31 1 10"/>
                <a:gd name="f41" fmla="*/ f32 1 11"/>
                <a:gd name="f42" fmla="*/ f33 1 10"/>
                <a:gd name="f43" fmla="*/ f34 1 11"/>
                <a:gd name="f44" fmla="*/ f35 1 10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10">
                  <a:moveTo>
                    <a:pt x="f8" y="f9"/>
                  </a:moveTo>
                  <a:cubicBezTo>
                    <a:pt x="f10" y="f9"/>
                    <a:pt x="f10" y="f11"/>
                    <a:pt x="f10" y="f11"/>
                  </a:cubicBezTo>
                  <a:cubicBezTo>
                    <a:pt x="f12" y="f11"/>
                    <a:pt x="f13" y="f8"/>
                    <a:pt x="f6" y="f5"/>
                  </a:cubicBezTo>
                  <a:cubicBezTo>
                    <a:pt x="f14" y="f15"/>
                    <a:pt x="f12" y="f12"/>
                    <a:pt x="f11" y="f14"/>
                  </a:cubicBezTo>
                  <a:cubicBezTo>
                    <a:pt x="f5" y="f7"/>
                    <a:pt x="f10" y="f12"/>
                    <a:pt x="f8" y="f9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9FC7E772-C950-CFED-9659-EFBE1723495F}"/>
                </a:ext>
              </a:extLst>
            </p:cNvPr>
            <p:cNvSpPr/>
            <p:nvPr/>
          </p:nvSpPr>
          <p:spPr>
            <a:xfrm>
              <a:off x="16289341" y="5562596"/>
              <a:ext cx="44448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6"/>
                <a:gd name="f10" fmla="val 9"/>
                <a:gd name="f11" fmla="val 2"/>
                <a:gd name="f12" fmla="val 11"/>
                <a:gd name="f13" fmla="val 5"/>
                <a:gd name="f14" fmla="val 7"/>
                <a:gd name="f15" fmla="val 8"/>
                <a:gd name="f16" fmla="val 4"/>
                <a:gd name="f17" fmla="+- 0 0 -90"/>
                <a:gd name="f18" fmla="*/ f3 1 12"/>
                <a:gd name="f19" fmla="*/ f4 1 10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10"/>
                <a:gd name="f28" fmla="*/ f25 1 12"/>
                <a:gd name="f29" fmla="*/ 0 f25 1"/>
                <a:gd name="f30" fmla="*/ 3 f24 1"/>
                <a:gd name="f31" fmla="*/ 11 f25 1"/>
                <a:gd name="f32" fmla="*/ 5 f24 1"/>
                <a:gd name="f33" fmla="*/ 10 f25 1"/>
                <a:gd name="f34" fmla="*/ 9 f24 1"/>
                <a:gd name="f35" fmla="+- f26 0 f1"/>
                <a:gd name="f36" fmla="*/ f29 1 12"/>
                <a:gd name="f37" fmla="*/ f30 1 10"/>
                <a:gd name="f38" fmla="*/ f31 1 12"/>
                <a:gd name="f39" fmla="*/ f32 1 10"/>
                <a:gd name="f40" fmla="*/ f33 1 12"/>
                <a:gd name="f41" fmla="*/ f34 1 10"/>
                <a:gd name="f42" fmla="*/ 0 1 f28"/>
                <a:gd name="f43" fmla="*/ f21 1 f28"/>
                <a:gd name="f44" fmla="*/ 0 1 f27"/>
                <a:gd name="f45" fmla="*/ f22 1 f27"/>
                <a:gd name="f46" fmla="*/ f36 1 f28"/>
                <a:gd name="f47" fmla="*/ f37 1 f27"/>
                <a:gd name="f48" fmla="*/ f38 1 f28"/>
                <a:gd name="f49" fmla="*/ f39 1 f27"/>
                <a:gd name="f50" fmla="*/ f40 1 f28"/>
                <a:gd name="f51" fmla="*/ f41 1 f27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2" h="10">
                  <a:moveTo>
                    <a:pt x="f5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14"/>
                    <a:pt x="f12" y="f15"/>
                    <a:pt x="f7" y="f10"/>
                  </a:cubicBezTo>
                  <a:cubicBezTo>
                    <a:pt x="f13" y="f7"/>
                    <a:pt x="f13" y="f16"/>
                    <a:pt x="f5" y="f8"/>
                  </a:cubicBezTo>
                  <a:close/>
                </a:path>
              </a:pathLst>
            </a:custGeom>
            <a:solidFill>
              <a:srgbClr val="F5D3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D14020B5-2B5D-6CD2-F453-95245F10B828}"/>
                </a:ext>
              </a:extLst>
            </p:cNvPr>
            <p:cNvSpPr/>
            <p:nvPr/>
          </p:nvSpPr>
          <p:spPr>
            <a:xfrm>
              <a:off x="13385801" y="5791196"/>
              <a:ext cx="139702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2"/>
                <a:gd name="f8" fmla="val 8"/>
                <a:gd name="f9" fmla="val 17"/>
                <a:gd name="f10" fmla="val 10"/>
                <a:gd name="f11" fmla="val 27"/>
                <a:gd name="f12" fmla="val 20"/>
                <a:gd name="f13" fmla="val 31"/>
                <a:gd name="f14" fmla="val 33"/>
                <a:gd name="f15" fmla="val 29"/>
                <a:gd name="f16" fmla="val 28"/>
                <a:gd name="f17" fmla="val 25"/>
                <a:gd name="f18" fmla="val 21"/>
                <a:gd name="f19" fmla="val 18"/>
                <a:gd name="f20" fmla="val 11"/>
                <a:gd name="f21" fmla="val 9"/>
                <a:gd name="f22" fmla="val 4"/>
                <a:gd name="f23" fmla="val 1"/>
                <a:gd name="f24" fmla="val 5"/>
                <a:gd name="f25" fmla="val 3"/>
                <a:gd name="f26" fmla="val 7"/>
                <a:gd name="f27" fmla="val 2"/>
                <a:gd name="f28" fmla="+- 0 0 -90"/>
                <a:gd name="f29" fmla="*/ f3 1 37"/>
                <a:gd name="f30" fmla="*/ f4 1 3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7"/>
                <a:gd name="f39" fmla="*/ f35 1 32"/>
                <a:gd name="f40" fmla="*/ 8 f36 1"/>
                <a:gd name="f41" fmla="*/ 0 f35 1"/>
                <a:gd name="f42" fmla="*/ 37 f36 1"/>
                <a:gd name="f43" fmla="*/ 31 f35 1"/>
                <a:gd name="f44" fmla="*/ 31 f36 1"/>
                <a:gd name="f45" fmla="*/ 28 f35 1"/>
                <a:gd name="f46" fmla="*/ 20 f36 1"/>
                <a:gd name="f47" fmla="*/ 20 f35 1"/>
                <a:gd name="f48" fmla="*/ 4 f36 1"/>
                <a:gd name="f49" fmla="*/ 8 f35 1"/>
                <a:gd name="f50" fmla="*/ 3 f35 1"/>
                <a:gd name="f51" fmla="+- f37 0 f1"/>
                <a:gd name="f52" fmla="*/ f40 1 37"/>
                <a:gd name="f53" fmla="*/ f41 1 32"/>
                <a:gd name="f54" fmla="*/ f42 1 37"/>
                <a:gd name="f55" fmla="*/ f43 1 32"/>
                <a:gd name="f56" fmla="*/ f44 1 37"/>
                <a:gd name="f57" fmla="*/ f45 1 32"/>
                <a:gd name="f58" fmla="*/ f46 1 37"/>
                <a:gd name="f59" fmla="*/ f47 1 32"/>
                <a:gd name="f60" fmla="*/ f48 1 37"/>
                <a:gd name="f61" fmla="*/ f49 1 32"/>
                <a:gd name="f62" fmla="*/ f50 1 32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9"/>
                <a:gd name="f73" fmla="*/ f58 1 f38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30 1"/>
                <a:gd name="f88" fmla="*/ f73 f29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0" y="f92"/>
                </a:cxn>
                <a:cxn ang="f51">
                  <a:pos x="f82" y="f83"/>
                </a:cxn>
                <a:cxn ang="f51">
                  <a:pos x="f82" y="f83"/>
                </a:cxn>
              </a:cxnLst>
              <a:rect l="f78" t="f81" r="f79" b="f80"/>
              <a:pathLst>
                <a:path w="37" h="32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14" y="f7"/>
                    <a:pt x="f14" y="f15"/>
                    <a:pt x="f13" y="f16"/>
                  </a:cubicBezTo>
                  <a:cubicBezTo>
                    <a:pt x="f16" y="f17"/>
                    <a:pt x="f17" y="f18"/>
                    <a:pt x="f12" y="f12"/>
                  </a:cubicBezTo>
                  <a:cubicBezTo>
                    <a:pt x="f12" y="f12"/>
                    <a:pt x="f12" y="f12"/>
                    <a:pt x="f12" y="f12"/>
                  </a:cubicBezTo>
                  <a:cubicBezTo>
                    <a:pt x="f19" y="f20"/>
                    <a:pt x="f20" y="f21"/>
                    <a:pt x="f22" y="f8"/>
                  </a:cubicBezTo>
                  <a:cubicBezTo>
                    <a:pt x="f23" y="f8"/>
                    <a:pt x="f5" y="f24"/>
                    <a:pt x="f22" y="f25"/>
                  </a:cubicBezTo>
                  <a:cubicBezTo>
                    <a:pt x="f24" y="f25"/>
                    <a:pt x="f26" y="f27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F5D4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FF257029-8407-1152-8ECE-60B11AFF0258}"/>
                </a:ext>
              </a:extLst>
            </p:cNvPr>
            <p:cNvSpPr/>
            <p:nvPr/>
          </p:nvSpPr>
          <p:spPr>
            <a:xfrm>
              <a:off x="15595604" y="5753103"/>
              <a:ext cx="249238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52"/>
                <a:gd name="f8" fmla="val 36"/>
                <a:gd name="f9" fmla="val 51"/>
                <a:gd name="f10" fmla="val 26"/>
                <a:gd name="f11" fmla="val 50"/>
                <a:gd name="f12" fmla="val 20"/>
                <a:gd name="f13" fmla="val 48"/>
                <a:gd name="f14" fmla="val 13"/>
                <a:gd name="f15" fmla="val 44"/>
                <a:gd name="f16" fmla="val 1"/>
                <a:gd name="f17" fmla="val 21"/>
                <a:gd name="f18" fmla="val 10"/>
                <a:gd name="f19" fmla="val 25"/>
                <a:gd name="f20" fmla="val 43"/>
                <a:gd name="f21" fmla="val 55"/>
                <a:gd name="f22" fmla="val 9"/>
                <a:gd name="f23" fmla="val 18"/>
                <a:gd name="f24" fmla="val 35"/>
                <a:gd name="f25" fmla="val 54"/>
                <a:gd name="f26" fmla="val 42"/>
                <a:gd name="f27" fmla="val 46"/>
                <a:gd name="f28" fmla="+- 0 0 -90"/>
                <a:gd name="f29" fmla="*/ f3 1 66"/>
                <a:gd name="f30" fmla="*/ f4 1 52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66"/>
                <a:gd name="f39" fmla="*/ f35 1 52"/>
                <a:gd name="f40" fmla="*/ 36 f36 1"/>
                <a:gd name="f41" fmla="*/ 51 f35 1"/>
                <a:gd name="f42" fmla="*/ 13 f36 1"/>
                <a:gd name="f43" fmla="*/ 44 f35 1"/>
                <a:gd name="f44" fmla="*/ 10 f35 1"/>
                <a:gd name="f45" fmla="*/ 55 f36 1"/>
                <a:gd name="f46" fmla="*/ 9 f35 1"/>
                <a:gd name="f47" fmla="*/ 54 f36 1"/>
                <a:gd name="f48" fmla="*/ 42 f35 1"/>
                <a:gd name="f49" fmla="+- f37 0 f1"/>
                <a:gd name="f50" fmla="*/ f40 1 66"/>
                <a:gd name="f51" fmla="*/ f41 1 52"/>
                <a:gd name="f52" fmla="*/ f42 1 66"/>
                <a:gd name="f53" fmla="*/ f43 1 52"/>
                <a:gd name="f54" fmla="*/ f44 1 52"/>
                <a:gd name="f55" fmla="*/ f45 1 66"/>
                <a:gd name="f56" fmla="*/ f46 1 52"/>
                <a:gd name="f57" fmla="*/ f47 1 66"/>
                <a:gd name="f58" fmla="*/ f48 1 52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9"/>
                <a:gd name="f68" fmla="*/ f55 1 f38"/>
                <a:gd name="f69" fmla="*/ f56 1 f39"/>
                <a:gd name="f70" fmla="*/ f57 1 f38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30 1"/>
                <a:gd name="f81" fmla="*/ f68 f29 1"/>
                <a:gd name="f82" fmla="*/ f69 f30 1"/>
                <a:gd name="f83" fmla="*/ f70 f29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78" y="f80"/>
                </a:cxn>
                <a:cxn ang="f49">
                  <a:pos x="f81" y="f82"/>
                </a:cxn>
                <a:cxn ang="f49">
                  <a:pos x="f83" y="f84"/>
                </a:cxn>
                <a:cxn ang="f49">
                  <a:pos x="f76" y="f77"/>
                </a:cxn>
              </a:cxnLst>
              <a:rect l="f72" t="f75" r="f73" b="f74"/>
              <a:pathLst>
                <a:path w="66" h="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8"/>
                    <a:pt x="f5" y="f17"/>
                    <a:pt x="f14" y="f18"/>
                  </a:cubicBezTo>
                  <a:cubicBezTo>
                    <a:pt x="f19" y="f16"/>
                    <a:pt x="f20" y="f5"/>
                    <a:pt x="f21" y="f22"/>
                  </a:cubicBezTo>
                  <a:cubicBezTo>
                    <a:pt x="f6" y="f23"/>
                    <a:pt x="f6" y="f24"/>
                    <a:pt x="f25" y="f26"/>
                  </a:cubicBezTo>
                  <a:cubicBezTo>
                    <a:pt x="f13" y="f27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F4BA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A9397C27-EFC8-E624-0A65-ED7BC398979F}"/>
                </a:ext>
              </a:extLst>
            </p:cNvPr>
            <p:cNvSpPr/>
            <p:nvPr/>
          </p:nvSpPr>
          <p:spPr>
            <a:xfrm>
              <a:off x="13958892" y="5915025"/>
              <a:ext cx="247646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54"/>
                <a:gd name="f8" fmla="val 35"/>
                <a:gd name="f9" fmla="val 2"/>
                <a:gd name="f10" fmla="val 47"/>
                <a:gd name="f11" fmla="val 1"/>
                <a:gd name="f12" fmla="val 56"/>
                <a:gd name="f13" fmla="val 6"/>
                <a:gd name="f14" fmla="val 63"/>
                <a:gd name="f15" fmla="val 15"/>
                <a:gd name="f16" fmla="val 20"/>
                <a:gd name="f17" fmla="val 27"/>
                <a:gd name="f18" fmla="val 32"/>
                <a:gd name="f19" fmla="val 49"/>
                <a:gd name="f20" fmla="val 34"/>
                <a:gd name="f21" fmla="val 17"/>
                <a:gd name="f22" fmla="val 45"/>
                <a:gd name="f23" fmla="val 36"/>
                <a:gd name="f24" fmla="val 19"/>
                <a:gd name="f25" fmla="val 16"/>
                <a:gd name="f26" fmla="val 8"/>
                <a:gd name="f27" fmla="val 22"/>
                <a:gd name="f28" fmla="val 4"/>
                <a:gd name="f29" fmla="val 28"/>
                <a:gd name="f30" fmla="+- 0 0 -90"/>
                <a:gd name="f31" fmla="*/ f3 1 66"/>
                <a:gd name="f32" fmla="*/ f4 1 5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66"/>
                <a:gd name="f41" fmla="*/ f37 1 54"/>
                <a:gd name="f42" fmla="*/ 35 f38 1"/>
                <a:gd name="f43" fmla="*/ 2 f37 1"/>
                <a:gd name="f44" fmla="*/ 63 f38 1"/>
                <a:gd name="f45" fmla="*/ 15 f37 1"/>
                <a:gd name="f46" fmla="*/ 32 f37 1"/>
                <a:gd name="f47" fmla="*/ 17 f38 1"/>
                <a:gd name="f48" fmla="*/ 45 f37 1"/>
                <a:gd name="f49" fmla="*/ 16 f38 1"/>
                <a:gd name="f50" fmla="*/ 8 f37 1"/>
                <a:gd name="f51" fmla="+- f39 0 f1"/>
                <a:gd name="f52" fmla="*/ f42 1 66"/>
                <a:gd name="f53" fmla="*/ f43 1 54"/>
                <a:gd name="f54" fmla="*/ f44 1 66"/>
                <a:gd name="f55" fmla="*/ f45 1 54"/>
                <a:gd name="f56" fmla="*/ f46 1 54"/>
                <a:gd name="f57" fmla="*/ f47 1 66"/>
                <a:gd name="f58" fmla="*/ f48 1 54"/>
                <a:gd name="f59" fmla="*/ f49 1 66"/>
                <a:gd name="f60" fmla="*/ f50 1 54"/>
                <a:gd name="f61" fmla="*/ 0 1 f40"/>
                <a:gd name="f62" fmla="*/ f34 1 f40"/>
                <a:gd name="f63" fmla="*/ 0 1 f41"/>
                <a:gd name="f64" fmla="*/ f35 1 f41"/>
                <a:gd name="f65" fmla="*/ f52 1 f40"/>
                <a:gd name="f66" fmla="*/ f53 1 f41"/>
                <a:gd name="f67" fmla="*/ f54 1 f40"/>
                <a:gd name="f68" fmla="*/ f55 1 f41"/>
                <a:gd name="f69" fmla="*/ f56 1 f41"/>
                <a:gd name="f70" fmla="*/ f57 1 f40"/>
                <a:gd name="f71" fmla="*/ f58 1 f41"/>
                <a:gd name="f72" fmla="*/ f59 1 f40"/>
                <a:gd name="f73" fmla="*/ f60 1 f41"/>
                <a:gd name="f74" fmla="*/ f61 f31 1"/>
                <a:gd name="f75" fmla="*/ f62 f31 1"/>
                <a:gd name="f76" fmla="*/ f64 f32 1"/>
                <a:gd name="f77" fmla="*/ f63 f32 1"/>
                <a:gd name="f78" fmla="*/ f65 f31 1"/>
                <a:gd name="f79" fmla="*/ f66 f32 1"/>
                <a:gd name="f80" fmla="*/ f67 f31 1"/>
                <a:gd name="f81" fmla="*/ f68 f32 1"/>
                <a:gd name="f82" fmla="*/ f69 f32 1"/>
                <a:gd name="f83" fmla="*/ f70 f31 1"/>
                <a:gd name="f84" fmla="*/ f71 f32 1"/>
                <a:gd name="f85" fmla="*/ f72 f31 1"/>
                <a:gd name="f86" fmla="*/ f73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78" y="f79"/>
                </a:cxn>
                <a:cxn ang="f51">
                  <a:pos x="f80" y="f81"/>
                </a:cxn>
                <a:cxn ang="f51">
                  <a:pos x="f80" y="f82"/>
                </a:cxn>
                <a:cxn ang="f51">
                  <a:pos x="f83" y="f84"/>
                </a:cxn>
                <a:cxn ang="f51">
                  <a:pos x="f85" y="f86"/>
                </a:cxn>
                <a:cxn ang="f51">
                  <a:pos x="f78" y="f79"/>
                </a:cxn>
              </a:cxnLst>
              <a:rect l="f74" t="f77" r="f75" b="f76"/>
              <a:pathLst>
                <a:path w="66" h="5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6" y="f17"/>
                    <a:pt x="f14" y="f18"/>
                  </a:cubicBezTo>
                  <a:cubicBezTo>
                    <a:pt x="f7" y="f19"/>
                    <a:pt x="f20" y="f7"/>
                    <a:pt x="f21" y="f22"/>
                  </a:cubicBezTo>
                  <a:cubicBezTo>
                    <a:pt x="f9" y="f23"/>
                    <a:pt x="f5" y="f24"/>
                    <a:pt x="f25" y="f26"/>
                  </a:cubicBezTo>
                  <a:cubicBezTo>
                    <a:pt x="f27" y="f28"/>
                    <a:pt x="f29" y="f5"/>
                    <a:pt x="f8" y="f9"/>
                  </a:cubicBezTo>
                  <a:close/>
                </a:path>
              </a:pathLst>
            </a:custGeom>
            <a:solidFill>
              <a:srgbClr val="F4BA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AA83ACB4-1C6A-4B1F-3C8C-FDDEEF3F1286}"/>
                </a:ext>
              </a:extLst>
            </p:cNvPr>
            <p:cNvSpPr/>
            <p:nvPr/>
          </p:nvSpPr>
          <p:spPr>
            <a:xfrm>
              <a:off x="13954128" y="5614992"/>
              <a:ext cx="336554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46"/>
                <a:gd name="f8" fmla="val 38"/>
                <a:gd name="f9" fmla="val 80"/>
                <a:gd name="f10" fmla="val 20"/>
                <a:gd name="f11" fmla="val 67"/>
                <a:gd name="f12" fmla="val 12"/>
                <a:gd name="f13" fmla="val 49"/>
                <a:gd name="f14" fmla="val 27"/>
                <a:gd name="f15" fmla="val 11"/>
                <a:gd name="f16" fmla="val 23"/>
                <a:gd name="f17" fmla="val 5"/>
                <a:gd name="f18" fmla="val 26"/>
                <a:gd name="f19" fmla="val 18"/>
                <a:gd name="f20" fmla="val 3"/>
                <a:gd name="f21" fmla="val 44"/>
                <a:gd name="f22" fmla="val 1"/>
                <a:gd name="f23" fmla="val 69"/>
                <a:gd name="f24" fmla="val 16"/>
                <a:gd name="f25" fmla="+- 0 0 -90"/>
                <a:gd name="f26" fmla="*/ f3 1 89"/>
                <a:gd name="f27" fmla="*/ f4 1 4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89"/>
                <a:gd name="f36" fmla="*/ f32 1 46"/>
                <a:gd name="f37" fmla="*/ 89 f33 1"/>
                <a:gd name="f38" fmla="*/ 38 f32 1"/>
                <a:gd name="f39" fmla="*/ 49 f33 1"/>
                <a:gd name="f40" fmla="*/ 12 f32 1"/>
                <a:gd name="f41" fmla="*/ 5 f33 1"/>
                <a:gd name="f42" fmla="*/ 46 f32 1"/>
                <a:gd name="f43" fmla="*/ 44 f33 1"/>
                <a:gd name="f44" fmla="*/ 1 f32 1"/>
                <a:gd name="f45" fmla="+- f34 0 f1"/>
                <a:gd name="f46" fmla="*/ f37 1 89"/>
                <a:gd name="f47" fmla="*/ f38 1 46"/>
                <a:gd name="f48" fmla="*/ f39 1 89"/>
                <a:gd name="f49" fmla="*/ f40 1 46"/>
                <a:gd name="f50" fmla="*/ f41 1 89"/>
                <a:gd name="f51" fmla="*/ f42 1 46"/>
                <a:gd name="f52" fmla="*/ f43 1 89"/>
                <a:gd name="f53" fmla="*/ f44 1 46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89" h="46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7"/>
                  </a:cubicBezTo>
                  <a:cubicBezTo>
                    <a:pt x="f5" y="f18"/>
                    <a:pt x="f19" y="f20"/>
                    <a:pt x="f21" y="f22"/>
                  </a:cubicBezTo>
                  <a:cubicBezTo>
                    <a:pt x="f23" y="f5"/>
                    <a:pt x="f6" y="f24"/>
                    <a:pt x="f6" y="f8"/>
                  </a:cubicBezTo>
                  <a:close/>
                </a:path>
              </a:pathLst>
            </a:custGeom>
            <a:solidFill>
              <a:srgbClr val="2924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6332AEAE-31A0-B843-A834-49DD67C4FA7A}"/>
                </a:ext>
              </a:extLst>
            </p:cNvPr>
            <p:cNvSpPr/>
            <p:nvPr/>
          </p:nvSpPr>
          <p:spPr>
            <a:xfrm>
              <a:off x="15509879" y="5040309"/>
              <a:ext cx="228600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23"/>
                <a:gd name="f8" fmla="val 60"/>
                <a:gd name="f9" fmla="val 14"/>
                <a:gd name="f10" fmla="val 19"/>
                <a:gd name="f11" fmla="val 57"/>
                <a:gd name="f12" fmla="val 22"/>
                <a:gd name="f13" fmla="val 53"/>
                <a:gd name="f14" fmla="val 39"/>
                <a:gd name="f15" fmla="val 12"/>
                <a:gd name="f16" fmla="val 25"/>
                <a:gd name="f17" fmla="val 16"/>
                <a:gd name="f18" fmla="val 11"/>
                <a:gd name="f19" fmla="val 21"/>
                <a:gd name="f20" fmla="val 7"/>
                <a:gd name="f21" fmla="val 4"/>
                <a:gd name="f22" fmla="val 2"/>
                <a:gd name="f23" fmla="val 15"/>
                <a:gd name="f24" fmla="val 6"/>
                <a:gd name="f25" fmla="val 10"/>
                <a:gd name="f26" fmla="val 38"/>
                <a:gd name="f27" fmla="val 55"/>
                <a:gd name="f28" fmla="val 8"/>
                <a:gd name="f29" fmla="val 58"/>
                <a:gd name="f30" fmla="val 9"/>
                <a:gd name="f31" fmla="+- 0 0 -90"/>
                <a:gd name="f32" fmla="*/ f3 1 61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61"/>
                <a:gd name="f42" fmla="*/ f38 1 23"/>
                <a:gd name="f43" fmla="*/ 60 f39 1"/>
                <a:gd name="f44" fmla="*/ 14 f38 1"/>
                <a:gd name="f45" fmla="*/ 53 f39 1"/>
                <a:gd name="f46" fmla="*/ 19 f38 1"/>
                <a:gd name="f47" fmla="*/ 11 f39 1"/>
                <a:gd name="f48" fmla="*/ 21 f38 1"/>
                <a:gd name="f49" fmla="*/ 2 f39 1"/>
                <a:gd name="f50" fmla="*/ 6 f39 1"/>
                <a:gd name="f51" fmla="*/ 10 f38 1"/>
                <a:gd name="f52" fmla="*/ 55 f39 1"/>
                <a:gd name="f53" fmla="*/ 8 f38 1"/>
                <a:gd name="f54" fmla="+- f40 0 f1"/>
                <a:gd name="f55" fmla="*/ f43 1 61"/>
                <a:gd name="f56" fmla="*/ f44 1 23"/>
                <a:gd name="f57" fmla="*/ f45 1 61"/>
                <a:gd name="f58" fmla="*/ f46 1 23"/>
                <a:gd name="f59" fmla="*/ f47 1 61"/>
                <a:gd name="f60" fmla="*/ f48 1 23"/>
                <a:gd name="f61" fmla="*/ f49 1 61"/>
                <a:gd name="f62" fmla="*/ f50 1 61"/>
                <a:gd name="f63" fmla="*/ f51 1 23"/>
                <a:gd name="f64" fmla="*/ f52 1 61"/>
                <a:gd name="f65" fmla="*/ f53 1 23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1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2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88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61" h="23">
                  <a:moveTo>
                    <a:pt x="f8" y="f9"/>
                  </a:moveTo>
                  <a:cubicBezTo>
                    <a:pt x="f8" y="f10"/>
                    <a:pt x="f11" y="f12"/>
                    <a:pt x="f13" y="f10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2"/>
                    <a:pt x="f21" y="f7"/>
                    <a:pt x="f22" y="f10"/>
                  </a:cubicBezTo>
                  <a:cubicBezTo>
                    <a:pt x="f5" y="f23"/>
                    <a:pt x="f22" y="f15"/>
                    <a:pt x="f24" y="f25"/>
                  </a:cubicBezTo>
                  <a:cubicBezTo>
                    <a:pt x="f12" y="f22"/>
                    <a:pt x="f26" y="f5"/>
                    <a:pt x="f27" y="f28"/>
                  </a:cubicBezTo>
                  <a:cubicBezTo>
                    <a:pt x="f29" y="f30"/>
                    <a:pt x="f6" y="f25"/>
                    <a:pt x="f8" y="f9"/>
                  </a:cubicBezTo>
                  <a:close/>
                </a:path>
              </a:pathLst>
            </a:custGeom>
            <a:solidFill>
              <a:srgbClr val="6B43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DDBBF3DA-BC28-4B02-6CE8-903283E68DAD}"/>
                </a:ext>
              </a:extLst>
            </p:cNvPr>
            <p:cNvSpPr/>
            <p:nvPr/>
          </p:nvSpPr>
          <p:spPr>
            <a:xfrm>
              <a:off x="13954128" y="5175247"/>
              <a:ext cx="230191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23"/>
                <a:gd name="f8" fmla="val 13"/>
                <a:gd name="f9" fmla="val 18"/>
                <a:gd name="f10" fmla="val 57"/>
                <a:gd name="f11" fmla="val 21"/>
                <a:gd name="f12" fmla="val 52"/>
                <a:gd name="f13" fmla="val 19"/>
                <a:gd name="f14" fmla="val 48"/>
                <a:gd name="f15" fmla="val 17"/>
                <a:gd name="f16" fmla="val 44"/>
                <a:gd name="f17" fmla="val 16"/>
                <a:gd name="f18" fmla="val 39"/>
                <a:gd name="f19" fmla="val 15"/>
                <a:gd name="f20" fmla="val 30"/>
                <a:gd name="f21" fmla="val 12"/>
                <a:gd name="f22" fmla="val 20"/>
                <a:gd name="f23" fmla="val 8"/>
                <a:gd name="f24" fmla="val 22"/>
                <a:gd name="f25" fmla="val 5"/>
                <a:gd name="f26" fmla="val 2"/>
                <a:gd name="f27" fmla="val 14"/>
                <a:gd name="f28" fmla="val 3"/>
                <a:gd name="f29" fmla="val 7"/>
                <a:gd name="f30" fmla="val 10"/>
                <a:gd name="f31" fmla="val 38"/>
                <a:gd name="f32" fmla="val 54"/>
                <a:gd name="f33" fmla="+- 0 0 -90"/>
                <a:gd name="f34" fmla="*/ f3 1 61"/>
                <a:gd name="f35" fmla="*/ f4 1 23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61"/>
                <a:gd name="f44" fmla="*/ f40 1 23"/>
                <a:gd name="f45" fmla="*/ 61 f41 1"/>
                <a:gd name="f46" fmla="*/ 13 f40 1"/>
                <a:gd name="f47" fmla="*/ 52 f41 1"/>
                <a:gd name="f48" fmla="*/ 19 f40 1"/>
                <a:gd name="f49" fmla="*/ 39 f41 1"/>
                <a:gd name="f50" fmla="*/ 15 f40 1"/>
                <a:gd name="f51" fmla="*/ 12 f41 1"/>
                <a:gd name="f52" fmla="*/ 20 f40 1"/>
                <a:gd name="f53" fmla="*/ 2 f41 1"/>
                <a:gd name="f54" fmla="*/ 18 f40 1"/>
                <a:gd name="f55" fmla="*/ 7 f41 1"/>
                <a:gd name="f56" fmla="*/ 10 f40 1"/>
                <a:gd name="f57" fmla="*/ 54 f41 1"/>
                <a:gd name="f58" fmla="*/ 7 f40 1"/>
                <a:gd name="f59" fmla="+- f42 0 f1"/>
                <a:gd name="f60" fmla="*/ f45 1 61"/>
                <a:gd name="f61" fmla="*/ f46 1 23"/>
                <a:gd name="f62" fmla="*/ f47 1 61"/>
                <a:gd name="f63" fmla="*/ f48 1 23"/>
                <a:gd name="f64" fmla="*/ f49 1 61"/>
                <a:gd name="f65" fmla="*/ f50 1 23"/>
                <a:gd name="f66" fmla="*/ f51 1 61"/>
                <a:gd name="f67" fmla="*/ f52 1 23"/>
                <a:gd name="f68" fmla="*/ f53 1 61"/>
                <a:gd name="f69" fmla="*/ f54 1 23"/>
                <a:gd name="f70" fmla="*/ f55 1 61"/>
                <a:gd name="f71" fmla="*/ f56 1 23"/>
                <a:gd name="f72" fmla="*/ f57 1 61"/>
                <a:gd name="f73" fmla="*/ f58 1 23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4"/>
                <a:gd name="f86" fmla="*/ f68 1 f43"/>
                <a:gd name="f87" fmla="*/ f69 1 f44"/>
                <a:gd name="f88" fmla="*/ f70 1 f43"/>
                <a:gd name="f89" fmla="*/ f71 1 f44"/>
                <a:gd name="f90" fmla="*/ f72 1 f43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5 1"/>
                <a:gd name="f104" fmla="*/ f86 f34 1"/>
                <a:gd name="f105" fmla="*/ f87 f35 1"/>
                <a:gd name="f106" fmla="*/ f88 f34 1"/>
                <a:gd name="f107" fmla="*/ f89 f35 1"/>
                <a:gd name="f108" fmla="*/ f90 f34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96" y="f97"/>
                </a:cxn>
              </a:cxnLst>
              <a:rect l="f92" t="f95" r="f93" b="f94"/>
              <a:pathLst>
                <a:path w="61" h="23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11" y="f17"/>
                    <a:pt x="f21" y="f22"/>
                  </a:cubicBezTo>
                  <a:cubicBezTo>
                    <a:pt x="f23" y="f24"/>
                    <a:pt x="f25" y="f7"/>
                    <a:pt x="f26" y="f9"/>
                  </a:cubicBezTo>
                  <a:cubicBezTo>
                    <a:pt x="f5" y="f27"/>
                    <a:pt x="f28" y="f21"/>
                    <a:pt x="f29" y="f30"/>
                  </a:cubicBezTo>
                  <a:cubicBezTo>
                    <a:pt x="f24" y="f26"/>
                    <a:pt x="f31" y="f5"/>
                    <a:pt x="f32" y="f29"/>
                  </a:cubicBezTo>
                  <a:cubicBezTo>
                    <a:pt x="f10" y="f23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6B44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0FE958A0-4E5E-5804-D5FF-6116FFE3760D}"/>
                </a:ext>
              </a:extLst>
            </p:cNvPr>
            <p:cNvSpPr/>
            <p:nvPr/>
          </p:nvSpPr>
          <p:spPr>
            <a:xfrm>
              <a:off x="15479713" y="5472117"/>
              <a:ext cx="184151" cy="1682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45"/>
                <a:gd name="f8" fmla="val 40"/>
                <a:gd name="f9" fmla="val 11"/>
                <a:gd name="f10" fmla="val 23"/>
                <a:gd name="f11" fmla="val 16"/>
                <a:gd name="f12" fmla="val 9"/>
                <a:gd name="f13" fmla="val 25"/>
                <a:gd name="f14" fmla="val 5"/>
                <a:gd name="f15" fmla="val 21"/>
                <a:gd name="f16" fmla="val 48"/>
                <a:gd name="f17" fmla="val 6"/>
                <a:gd name="f18" fmla="val 43"/>
                <a:gd name="f19" fmla="val 8"/>
                <a:gd name="f20" fmla="+- 0 0 -90"/>
                <a:gd name="f21" fmla="*/ f3 1 49"/>
                <a:gd name="f22" fmla="*/ f4 1 45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49"/>
                <a:gd name="f31" fmla="*/ f27 1 45"/>
                <a:gd name="f32" fmla="*/ 40 f28 1"/>
                <a:gd name="f33" fmla="*/ 11 f27 1"/>
                <a:gd name="f34" fmla="*/ 5 f28 1"/>
                <a:gd name="f35" fmla="*/ 45 f27 1"/>
                <a:gd name="f36" fmla="*/ 49 f28 1"/>
                <a:gd name="f37" fmla="*/ 0 f27 1"/>
                <a:gd name="f38" fmla="+- f29 0 f1"/>
                <a:gd name="f39" fmla="*/ f32 1 49"/>
                <a:gd name="f40" fmla="*/ f33 1 45"/>
                <a:gd name="f41" fmla="*/ f34 1 49"/>
                <a:gd name="f42" fmla="*/ f35 1 45"/>
                <a:gd name="f43" fmla="*/ f36 1 49"/>
                <a:gd name="f44" fmla="*/ f37 1 45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1"/>
                <a:gd name="f53" fmla="*/ f43 1 f30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2 1"/>
                <a:gd name="f63" fmla="*/ f53 f21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59" y="f60"/>
                </a:cxn>
              </a:cxnLst>
              <a:rect l="f55" t="f58" r="f56" b="f57"/>
              <a:pathLst>
                <a:path w="49" h="45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5" y="f15"/>
                    <a:pt x="f15" y="f5"/>
                    <a:pt x="f6" y="f5"/>
                  </a:cubicBezTo>
                  <a:cubicBezTo>
                    <a:pt x="f16" y="f17"/>
                    <a:pt x="f18" y="f19"/>
                    <a:pt x="f8" y="f9"/>
                  </a:cubicBezTo>
                  <a:close/>
                </a:path>
              </a:pathLst>
            </a:custGeom>
            <a:solidFill>
              <a:srgbClr val="2B24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CF1F486A-3B4C-521F-1106-FAA875CB9AC8}"/>
                </a:ext>
              </a:extLst>
            </p:cNvPr>
            <p:cNvSpPr/>
            <p:nvPr/>
          </p:nvSpPr>
          <p:spPr>
            <a:xfrm>
              <a:off x="14738354" y="5997577"/>
              <a:ext cx="342900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19"/>
                <a:gd name="f8" fmla="val 42"/>
                <a:gd name="f9" fmla="val 27"/>
                <a:gd name="f10" fmla="val 15"/>
                <a:gd name="f11" fmla="val 17"/>
                <a:gd name="f12" fmla="val 4"/>
                <a:gd name="f13" fmla="val 12"/>
                <a:gd name="f14" fmla="val 3"/>
                <a:gd name="f15" fmla="val 11"/>
                <a:gd name="f16" fmla="val 1"/>
                <a:gd name="f17" fmla="val 8"/>
                <a:gd name="f18" fmla="val 2"/>
                <a:gd name="f19" fmla="val 6"/>
                <a:gd name="f20" fmla="val 7"/>
                <a:gd name="f21" fmla="val 14"/>
                <a:gd name="f22" fmla="val 23"/>
                <a:gd name="f23" fmla="val 31"/>
                <a:gd name="f24" fmla="val 13"/>
                <a:gd name="f25" fmla="val 49"/>
                <a:gd name="f26" fmla="val 66"/>
                <a:gd name="f27" fmla="val 82"/>
                <a:gd name="f28" fmla="val 85"/>
                <a:gd name="f29" fmla="val 88"/>
                <a:gd name="f30" fmla="val 89"/>
                <a:gd name="f31" fmla="val 87"/>
                <a:gd name="f32" fmla="val 84"/>
                <a:gd name="f33" fmla="val 9"/>
                <a:gd name="f34" fmla="val 70"/>
                <a:gd name="f35" fmla="val 55"/>
                <a:gd name="f36" fmla="+- 0 0 -90"/>
                <a:gd name="f37" fmla="*/ f3 1 91"/>
                <a:gd name="f38" fmla="*/ f4 1 1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91"/>
                <a:gd name="f47" fmla="*/ f43 1 19"/>
                <a:gd name="f48" fmla="*/ 42 f44 1"/>
                <a:gd name="f49" fmla="*/ 19 f43 1"/>
                <a:gd name="f50" fmla="*/ 4 f44 1"/>
                <a:gd name="f51" fmla="*/ 12 f43 1"/>
                <a:gd name="f52" fmla="*/ 1 f44 1"/>
                <a:gd name="f53" fmla="*/ 8 f43 1"/>
                <a:gd name="f54" fmla="*/ 7 f44 1"/>
                <a:gd name="f55" fmla="*/ 7 f43 1"/>
                <a:gd name="f56" fmla="*/ 31 f44 1"/>
                <a:gd name="f57" fmla="*/ 13 f43 1"/>
                <a:gd name="f58" fmla="*/ 82 f44 1"/>
                <a:gd name="f59" fmla="*/ 4 f43 1"/>
                <a:gd name="f60" fmla="*/ 89 f44 1"/>
                <a:gd name="f61" fmla="*/ 3 f43 1"/>
                <a:gd name="f62" fmla="*/ 84 f44 1"/>
                <a:gd name="f63" fmla="*/ 9 f43 1"/>
                <a:gd name="f64" fmla="+- f45 0 f1"/>
                <a:gd name="f65" fmla="*/ f48 1 91"/>
                <a:gd name="f66" fmla="*/ f49 1 19"/>
                <a:gd name="f67" fmla="*/ f50 1 91"/>
                <a:gd name="f68" fmla="*/ f51 1 19"/>
                <a:gd name="f69" fmla="*/ f52 1 91"/>
                <a:gd name="f70" fmla="*/ f53 1 19"/>
                <a:gd name="f71" fmla="*/ f54 1 91"/>
                <a:gd name="f72" fmla="*/ f55 1 19"/>
                <a:gd name="f73" fmla="*/ f56 1 91"/>
                <a:gd name="f74" fmla="*/ f57 1 19"/>
                <a:gd name="f75" fmla="*/ f58 1 91"/>
                <a:gd name="f76" fmla="*/ f59 1 19"/>
                <a:gd name="f77" fmla="*/ f60 1 91"/>
                <a:gd name="f78" fmla="*/ f61 1 19"/>
                <a:gd name="f79" fmla="*/ f62 1 91"/>
                <a:gd name="f80" fmla="*/ f63 1 19"/>
                <a:gd name="f81" fmla="*/ 0 1 f46"/>
                <a:gd name="f82" fmla="*/ f40 1 f46"/>
                <a:gd name="f83" fmla="*/ 0 1 f47"/>
                <a:gd name="f84" fmla="*/ f41 1 f47"/>
                <a:gd name="f85" fmla="*/ f65 1 f46"/>
                <a:gd name="f86" fmla="*/ f66 1 f47"/>
                <a:gd name="f87" fmla="*/ f67 1 f46"/>
                <a:gd name="f88" fmla="*/ f68 1 f47"/>
                <a:gd name="f89" fmla="*/ f69 1 f46"/>
                <a:gd name="f90" fmla="*/ f70 1 f47"/>
                <a:gd name="f91" fmla="*/ f71 1 f46"/>
                <a:gd name="f92" fmla="*/ f72 1 f47"/>
                <a:gd name="f93" fmla="*/ f73 1 f46"/>
                <a:gd name="f94" fmla="*/ f74 1 f47"/>
                <a:gd name="f95" fmla="*/ f75 1 f46"/>
                <a:gd name="f96" fmla="*/ f76 1 f47"/>
                <a:gd name="f97" fmla="*/ f77 1 f46"/>
                <a:gd name="f98" fmla="*/ f78 1 f47"/>
                <a:gd name="f99" fmla="*/ f79 1 f46"/>
                <a:gd name="f100" fmla="*/ f80 1 f47"/>
                <a:gd name="f101" fmla="*/ f81 f37 1"/>
                <a:gd name="f102" fmla="*/ f82 f37 1"/>
                <a:gd name="f103" fmla="*/ f84 f38 1"/>
                <a:gd name="f104" fmla="*/ f83 f38 1"/>
                <a:gd name="f105" fmla="*/ f85 f37 1"/>
                <a:gd name="f106" fmla="*/ f86 f38 1"/>
                <a:gd name="f107" fmla="*/ f87 f37 1"/>
                <a:gd name="f108" fmla="*/ f88 f38 1"/>
                <a:gd name="f109" fmla="*/ f89 f37 1"/>
                <a:gd name="f110" fmla="*/ f90 f38 1"/>
                <a:gd name="f111" fmla="*/ f91 f37 1"/>
                <a:gd name="f112" fmla="*/ f92 f38 1"/>
                <a:gd name="f113" fmla="*/ f93 f37 1"/>
                <a:gd name="f114" fmla="*/ f94 f38 1"/>
                <a:gd name="f115" fmla="*/ f95 f37 1"/>
                <a:gd name="f116" fmla="*/ f96 f38 1"/>
                <a:gd name="f117" fmla="*/ f97 f37 1"/>
                <a:gd name="f118" fmla="*/ f98 f38 1"/>
                <a:gd name="f119" fmla="*/ f99 f37 1"/>
                <a:gd name="f120" fmla="*/ f10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05" y="f106"/>
                </a:cxn>
              </a:cxnLst>
              <a:rect l="f101" t="f104" r="f102" b="f103"/>
              <a:pathLst>
                <a:path w="91" h="19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5"/>
                    <a:pt x="f16" y="f17"/>
                  </a:cubicBezTo>
                  <a:cubicBezTo>
                    <a:pt x="f18" y="f19"/>
                    <a:pt x="f12" y="f19"/>
                    <a:pt x="f20" y="f20"/>
                  </a:cubicBezTo>
                  <a:cubicBezTo>
                    <a:pt x="f21" y="f15"/>
                    <a:pt x="f22" y="f13"/>
                    <a:pt x="f23" y="f24"/>
                  </a:cubicBezTo>
                  <a:cubicBezTo>
                    <a:pt x="f25" y="f10"/>
                    <a:pt x="f26" y="f13"/>
                    <a:pt x="f27" y="f12"/>
                  </a:cubicBezTo>
                  <a:cubicBezTo>
                    <a:pt x="f28" y="f14"/>
                    <a:pt x="f29" y="f5"/>
                    <a:pt x="f30" y="f14"/>
                  </a:cubicBezTo>
                  <a:cubicBezTo>
                    <a:pt x="f6" y="f20"/>
                    <a:pt x="f31" y="f17"/>
                    <a:pt x="f32" y="f33"/>
                  </a:cubicBezTo>
                  <a:cubicBezTo>
                    <a:pt x="f34" y="f10"/>
                    <a:pt x="f35" y="f7"/>
                    <a:pt x="f8" y="f7"/>
                  </a:cubicBezTo>
                  <a:close/>
                </a:path>
              </a:pathLst>
            </a:custGeom>
            <a:solidFill>
              <a:srgbClr val="6A45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4F3EBEAF-3EA7-2EAF-56D1-96E74C1F6A39}"/>
                </a:ext>
              </a:extLst>
            </p:cNvPr>
            <p:cNvSpPr/>
            <p:nvPr/>
          </p:nvSpPr>
          <p:spPr>
            <a:xfrm>
              <a:off x="15630525" y="5472117"/>
              <a:ext cx="184151" cy="1428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38"/>
                <a:gd name="f8" fmla="val 11"/>
                <a:gd name="f9" fmla="val 1"/>
                <a:gd name="f10" fmla="val 6"/>
                <a:gd name="f11" fmla="val 4"/>
                <a:gd name="f12" fmla="val 9"/>
                <a:gd name="f13" fmla="val 24"/>
                <a:gd name="f14" fmla="val 2"/>
                <a:gd name="f15" fmla="val 7"/>
                <a:gd name="f16" fmla="val 46"/>
                <a:gd name="f17" fmla="val 23"/>
                <a:gd name="f18" fmla="val 48"/>
                <a:gd name="f19" fmla="val 27"/>
                <a:gd name="f20" fmla="val 32"/>
                <a:gd name="f21" fmla="val 45"/>
                <a:gd name="f22" fmla="val 43"/>
                <a:gd name="f23" fmla="val 39"/>
                <a:gd name="f24" fmla="val 28"/>
                <a:gd name="f25" fmla="val 12"/>
                <a:gd name="f26" fmla="val 15"/>
                <a:gd name="f27" fmla="+- 0 0 -90"/>
                <a:gd name="f28" fmla="*/ f3 1 49"/>
                <a:gd name="f29" fmla="*/ f4 1 3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49"/>
                <a:gd name="f38" fmla="*/ f34 1 38"/>
                <a:gd name="f39" fmla="*/ 0 f35 1"/>
                <a:gd name="f40" fmla="*/ 11 f34 1"/>
                <a:gd name="f41" fmla="*/ 9 f35 1"/>
                <a:gd name="f42" fmla="*/ 0 f34 1"/>
                <a:gd name="f43" fmla="*/ 46 f35 1"/>
                <a:gd name="f44" fmla="*/ 23 f34 1"/>
                <a:gd name="f45" fmla="*/ 49 f35 1"/>
                <a:gd name="f46" fmla="*/ 38 f34 1"/>
                <a:gd name="f47" fmla="*/ 39 f35 1"/>
                <a:gd name="f48" fmla="+- f36 0 f1"/>
                <a:gd name="f49" fmla="*/ f39 1 49"/>
                <a:gd name="f50" fmla="*/ f40 1 38"/>
                <a:gd name="f51" fmla="*/ f41 1 49"/>
                <a:gd name="f52" fmla="*/ f42 1 38"/>
                <a:gd name="f53" fmla="*/ f43 1 49"/>
                <a:gd name="f54" fmla="*/ f44 1 38"/>
                <a:gd name="f55" fmla="*/ f45 1 49"/>
                <a:gd name="f56" fmla="*/ f46 1 38"/>
                <a:gd name="f57" fmla="*/ f47 1 49"/>
                <a:gd name="f58" fmla="*/ 0 1 f37"/>
                <a:gd name="f59" fmla="*/ f31 1 f37"/>
                <a:gd name="f60" fmla="*/ 0 1 f38"/>
                <a:gd name="f61" fmla="*/ f32 1 f38"/>
                <a:gd name="f62" fmla="*/ f49 1 f37"/>
                <a:gd name="f63" fmla="*/ f50 1 f38"/>
                <a:gd name="f64" fmla="*/ f51 1 f37"/>
                <a:gd name="f65" fmla="*/ f52 1 f38"/>
                <a:gd name="f66" fmla="*/ f53 1 f37"/>
                <a:gd name="f67" fmla="*/ f54 1 f38"/>
                <a:gd name="f68" fmla="*/ f55 1 f37"/>
                <a:gd name="f69" fmla="*/ f56 1 f38"/>
                <a:gd name="f70" fmla="*/ f57 1 f37"/>
                <a:gd name="f71" fmla="*/ f58 f28 1"/>
                <a:gd name="f72" fmla="*/ f59 f28 1"/>
                <a:gd name="f73" fmla="*/ f61 f29 1"/>
                <a:gd name="f74" fmla="*/ f60 f29 1"/>
                <a:gd name="f75" fmla="*/ f62 f28 1"/>
                <a:gd name="f76" fmla="*/ f63 f29 1"/>
                <a:gd name="f77" fmla="*/ f64 f28 1"/>
                <a:gd name="f78" fmla="*/ f65 f29 1"/>
                <a:gd name="f79" fmla="*/ f66 f28 1"/>
                <a:gd name="f80" fmla="*/ f67 f29 1"/>
                <a:gd name="f81" fmla="*/ f68 f28 1"/>
                <a:gd name="f82" fmla="*/ f69 f29 1"/>
                <a:gd name="f83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5" y="f76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0"/>
                </a:cxn>
                <a:cxn ang="f48">
                  <a:pos x="f75" y="f76"/>
                </a:cxn>
              </a:cxnLst>
              <a:rect l="f71" t="f74" r="f72" b="f73"/>
              <a:pathLst>
                <a:path w="49" h="38">
                  <a:moveTo>
                    <a:pt x="f5" y="f8"/>
                  </a:moveTo>
                  <a:cubicBezTo>
                    <a:pt x="f9" y="f10"/>
                    <a:pt x="f10" y="f11"/>
                    <a:pt x="f12" y="f5"/>
                  </a:cubicBezTo>
                  <a:cubicBezTo>
                    <a:pt x="f13" y="f14"/>
                    <a:pt x="f7" y="f15"/>
                    <a:pt x="f16" y="f17"/>
                  </a:cubicBezTo>
                  <a:cubicBezTo>
                    <a:pt x="f18" y="f19"/>
                    <a:pt x="f18" y="f20"/>
                    <a:pt x="f6" y="f7"/>
                  </a:cubicBezTo>
                  <a:cubicBezTo>
                    <a:pt x="f21" y="f20"/>
                    <a:pt x="f22" y="f19"/>
                    <a:pt x="f23" y="f17"/>
                  </a:cubicBezTo>
                  <a:cubicBezTo>
                    <a:pt x="f24" y="f25"/>
                    <a:pt x="f26" y="f8"/>
                    <a:pt x="f5" y="f8"/>
                  </a:cubicBezTo>
                  <a:close/>
                </a:path>
              </a:pathLst>
            </a:custGeom>
            <a:solidFill>
              <a:srgbClr val="5C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7">
    <p:bg>
      <p:bgPr>
        <a:solidFill>
          <a:srgbClr val="4AB4E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3">
            <a:extLst>
              <a:ext uri="{FF2B5EF4-FFF2-40B4-BE49-F238E27FC236}">
                <a16:creationId xmlns:a16="http://schemas.microsoft.com/office/drawing/2014/main" id="{1E69AF77-F95D-81B8-66CE-542AE3B1FF11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E02A7DD8-017B-0788-F42A-D0A0FAEEB580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A98A16DD-C597-AB49-ECFE-DCCE5B691C6B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1282A52C-2E38-40DC-108E-2898E552AB70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35E11E12-7805-3C6F-ACC5-591ACA049669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7F08B0E9-9EBA-DD82-58C7-EC6F0301A284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03E22A74-52D9-A9A1-AD05-C1C5FA519EE7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31089A89-863E-28A4-61E4-04E7EB7FC136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FB7A1CE5-D58C-A048-EFDE-6460B9ACFE45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67A550FC-DF87-7051-FDAC-EB6FB476491B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EC462B2A-7B8A-3F0C-7772-358E8D9AE177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8B186C04-E3A0-0674-A849-4AFF69688B5F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7CC84674-1514-1053-1F68-C89C8A4ECB74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16E9E1C8-F653-A3D4-EB9A-6A5EC23E48F1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11A788E9-7A87-C97A-DC48-3CD0D0C3CF2F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862EF2D3-BA5B-D8E1-ABF0-42DE9EF8151F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3A06043D-9495-FD62-4D5E-5F6971ABF3FA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0A77C456-DE20-1E85-9471-3C0D2AEF1FF9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3BA8F68B-81D1-2621-34F2-F1E21BA3BF30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05227C12-6DDC-79A2-EDD7-FB6B5FCF9AA2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5E7285E4-B737-C0AB-04AD-D968FD72BC17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F1038486-3BBC-26C2-68EC-9E61CDF694AD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8F532AE9-2779-ADF3-4937-4E39C287E82C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D55FCE67-A595-3415-AE14-7B04A9824497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08565A69-9425-BAEB-61A0-076DB28E8DE6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346A0036-CF75-A123-D8C4-3AA894C2EA3C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A8C4A0D4-8AFA-D856-189B-4B6D3380C23D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445B9B9A-8596-8D1F-E820-9E40A1DAD088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46020FF6-52F6-0104-31B2-3F11CA553E77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706A6485-86A5-6188-7469-705265BA4038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D3AF9E25-1751-4304-84CC-D5DF0A7350D1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upo 34">
            <a:extLst>
              <a:ext uri="{FF2B5EF4-FFF2-40B4-BE49-F238E27FC236}">
                <a16:creationId xmlns:a16="http://schemas.microsoft.com/office/drawing/2014/main" id="{2D564FF0-6BE6-17A3-D4DA-59A42BC2CCDE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34" name="Freeform 38">
              <a:extLst>
                <a:ext uri="{FF2B5EF4-FFF2-40B4-BE49-F238E27FC236}">
                  <a16:creationId xmlns:a16="http://schemas.microsoft.com/office/drawing/2014/main" id="{B4BEF384-4A2F-7050-2B9C-4A45D7CBB66F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9">
              <a:extLst>
                <a:ext uri="{FF2B5EF4-FFF2-40B4-BE49-F238E27FC236}">
                  <a16:creationId xmlns:a16="http://schemas.microsoft.com/office/drawing/2014/main" id="{8FAACFAE-B172-745B-165A-1C73E491A9B7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C0EB9668-5B7E-E59C-0771-93D5C4E38A45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C6B30EFA-FCA7-4E96-408A-E8997AAAC2A2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16F8AF6B-19CD-E9EB-7256-957E91350361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5B08ED6B-E534-A618-1045-9DF2CED0D2E8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6A8C45F9-1437-3C93-E2C3-01FF7AB45382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795F2F5B-0FB3-FAC5-2A37-8ABAF6321F91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5BAF397B-B393-EDC2-E93A-A02664A7040E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60046398-8E74-A6F3-8434-B4C9E4EC58FE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3DF26456-A6DA-ABA8-5BF9-F99CBAC44504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34E0D6BE-059E-3E0E-9AEB-14D3029B813B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50">
              <a:extLst>
                <a:ext uri="{FF2B5EF4-FFF2-40B4-BE49-F238E27FC236}">
                  <a16:creationId xmlns:a16="http://schemas.microsoft.com/office/drawing/2014/main" id="{ADF4E14C-69E2-10EF-636D-18F17E6FCEC1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9A468880-8C08-9A60-2348-E27AE1E8AA68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89270891-EAA9-7601-9F02-D7EAC68ED1D0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B33939BD-AE03-347C-83EE-44DDB09C82FF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829B0DCA-248E-D32A-A8FE-CF5DE52A6B19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D95964A3-081F-91CA-31BC-CDF14F95F471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6">
              <a:extLst>
                <a:ext uri="{FF2B5EF4-FFF2-40B4-BE49-F238E27FC236}">
                  <a16:creationId xmlns:a16="http://schemas.microsoft.com/office/drawing/2014/main" id="{EC22D1E6-C70E-4B69-259F-193FAE66BAA3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7">
              <a:extLst>
                <a:ext uri="{FF2B5EF4-FFF2-40B4-BE49-F238E27FC236}">
                  <a16:creationId xmlns:a16="http://schemas.microsoft.com/office/drawing/2014/main" id="{DD63A763-955E-EDF5-F8CC-79E67A71A59D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8">
              <a:extLst>
                <a:ext uri="{FF2B5EF4-FFF2-40B4-BE49-F238E27FC236}">
                  <a16:creationId xmlns:a16="http://schemas.microsoft.com/office/drawing/2014/main" id="{839056D8-7BD2-CDC1-A586-3958DDD84235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9">
              <a:extLst>
                <a:ext uri="{FF2B5EF4-FFF2-40B4-BE49-F238E27FC236}">
                  <a16:creationId xmlns:a16="http://schemas.microsoft.com/office/drawing/2014/main" id="{993B2CEA-D7C2-1EFF-AAE1-16A48FB3D59A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60">
              <a:extLst>
                <a:ext uri="{FF2B5EF4-FFF2-40B4-BE49-F238E27FC236}">
                  <a16:creationId xmlns:a16="http://schemas.microsoft.com/office/drawing/2014/main" id="{5D894A45-D6C3-00DC-527E-245705EAED08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61">
              <a:extLst>
                <a:ext uri="{FF2B5EF4-FFF2-40B4-BE49-F238E27FC236}">
                  <a16:creationId xmlns:a16="http://schemas.microsoft.com/office/drawing/2014/main" id="{8ED199C5-6DFC-B0DB-B62C-78D1026C873A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62">
              <a:extLst>
                <a:ext uri="{FF2B5EF4-FFF2-40B4-BE49-F238E27FC236}">
                  <a16:creationId xmlns:a16="http://schemas.microsoft.com/office/drawing/2014/main" id="{599880FC-EC8B-7B96-2A86-B44B9636D376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63">
              <a:extLst>
                <a:ext uri="{FF2B5EF4-FFF2-40B4-BE49-F238E27FC236}">
                  <a16:creationId xmlns:a16="http://schemas.microsoft.com/office/drawing/2014/main" id="{513D5D81-D706-AFDF-B527-A06C1A3A6453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64">
              <a:extLst>
                <a:ext uri="{FF2B5EF4-FFF2-40B4-BE49-F238E27FC236}">
                  <a16:creationId xmlns:a16="http://schemas.microsoft.com/office/drawing/2014/main" id="{984C0C74-D3CC-9F96-2D1F-A9963CA3026D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5">
              <a:extLst>
                <a:ext uri="{FF2B5EF4-FFF2-40B4-BE49-F238E27FC236}">
                  <a16:creationId xmlns:a16="http://schemas.microsoft.com/office/drawing/2014/main" id="{5884F851-A03B-B8F2-7556-50438971C306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6">
              <a:extLst>
                <a:ext uri="{FF2B5EF4-FFF2-40B4-BE49-F238E27FC236}">
                  <a16:creationId xmlns:a16="http://schemas.microsoft.com/office/drawing/2014/main" id="{B6D29D3A-A050-3F00-23C1-0B7357FAE00E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7">
              <a:extLst>
                <a:ext uri="{FF2B5EF4-FFF2-40B4-BE49-F238E27FC236}">
                  <a16:creationId xmlns:a16="http://schemas.microsoft.com/office/drawing/2014/main" id="{D30D0A6D-1202-B782-FE5D-E6D65B609FAE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8">
              <a:extLst>
                <a:ext uri="{FF2B5EF4-FFF2-40B4-BE49-F238E27FC236}">
                  <a16:creationId xmlns:a16="http://schemas.microsoft.com/office/drawing/2014/main" id="{43A1A269-A264-1841-EE88-74B7FCA43634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9">
              <a:extLst>
                <a:ext uri="{FF2B5EF4-FFF2-40B4-BE49-F238E27FC236}">
                  <a16:creationId xmlns:a16="http://schemas.microsoft.com/office/drawing/2014/main" id="{0346AE85-8952-0334-0E50-2309C241DE59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70">
              <a:extLst>
                <a:ext uri="{FF2B5EF4-FFF2-40B4-BE49-F238E27FC236}">
                  <a16:creationId xmlns:a16="http://schemas.microsoft.com/office/drawing/2014/main" id="{0549573B-5007-0603-222C-E248BDCAC37B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71">
              <a:extLst>
                <a:ext uri="{FF2B5EF4-FFF2-40B4-BE49-F238E27FC236}">
                  <a16:creationId xmlns:a16="http://schemas.microsoft.com/office/drawing/2014/main" id="{47FFBBFC-7C5A-9B19-B6F1-33F52620883E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68" name="Google Shape;2223;p81">
            <a:extLst>
              <a:ext uri="{FF2B5EF4-FFF2-40B4-BE49-F238E27FC236}">
                <a16:creationId xmlns:a16="http://schemas.microsoft.com/office/drawing/2014/main" id="{8810EF73-FBC2-A43A-D49F-47746EE134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65156" y="5996319"/>
            <a:ext cx="10529978" cy="785907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7200" dirty="0">
                <a:latin typeface="Kirang Haerang"/>
                <a:cs typeface="B Nazanin" panose="00000400000000000000" pitchFamily="2" charset="-78"/>
              </a:rPr>
              <a:t>آملیا جکسون</a:t>
            </a:r>
            <a:endParaRPr lang="en-US" sz="72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69" name="Google Shape;2224;p81">
            <a:extLst>
              <a:ext uri="{FF2B5EF4-FFF2-40B4-BE49-F238E27FC236}">
                <a16:creationId xmlns:a16="http://schemas.microsoft.com/office/drawing/2014/main" id="{8C3C8379-6AA0-74EA-C91D-323D86BCEB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90488" y="2841421"/>
            <a:ext cx="8825584" cy="1761626"/>
          </a:xfrm>
        </p:spPr>
        <p:txBody>
          <a:bodyPr/>
          <a:lstStyle/>
          <a:p>
            <a:pPr lvl="0" algn="r" rtl="1"/>
            <a:r>
              <a:rPr lang="fa-IR" dirty="0">
                <a:solidFill>
                  <a:srgbClr val="00B050"/>
                </a:solidFill>
                <a:cs typeface="B Nazanin" panose="00000400000000000000" pitchFamily="2" charset="-78"/>
              </a:rPr>
              <a:t>د</a:t>
            </a:r>
            <a:r>
              <a:rPr lang="fa-IR" dirty="0">
                <a:solidFill>
                  <a:srgbClr val="FFC000"/>
                </a:solidFill>
                <a:cs typeface="B Nazanin" panose="00000400000000000000" pitchFamily="2" charset="-78"/>
              </a:rPr>
              <a:t>و</a:t>
            </a:r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ش</a:t>
            </a:r>
            <a:r>
              <a:rPr lang="fa-IR" dirty="0">
                <a:solidFill>
                  <a:srgbClr val="F07E48"/>
                </a:solidFill>
                <a:cs typeface="B Nazanin" panose="00000400000000000000" pitchFamily="2" charset="-78"/>
              </a:rPr>
              <a:t> نوزاد</a:t>
            </a:r>
            <a:endParaRPr lang="en-US" dirty="0">
              <a:solidFill>
                <a:srgbClr val="56A685"/>
              </a:solidFill>
              <a:cs typeface="B Nazanin" panose="00000400000000000000" pitchFamily="2" charset="-78"/>
            </a:endParaRPr>
          </a:p>
        </p:txBody>
      </p:sp>
      <p:sp>
        <p:nvSpPr>
          <p:cNvPr id="70" name="Google Shape;2225;p81">
            <a:extLst>
              <a:ext uri="{FF2B5EF4-FFF2-40B4-BE49-F238E27FC236}">
                <a16:creationId xmlns:a16="http://schemas.microsoft.com/office/drawing/2014/main" id="{021B90FB-A0ED-5FE3-935E-6B6443FF871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5153302"/>
            <a:ext cx="4560003" cy="956398"/>
          </a:xfrm>
        </p:spPr>
        <p:txBody>
          <a:bodyPr/>
          <a:lstStyle/>
          <a:p>
            <a:pPr lvl="0" algn="r" rtl="1"/>
            <a:r>
              <a:rPr lang="en-US" sz="4500">
                <a:latin typeface="Poppins"/>
                <a:cs typeface="B Nazanin" panose="00000400000000000000" pitchFamily="2" charset="-78"/>
              </a:rPr>
              <a:t>FOR</a:t>
            </a:r>
          </a:p>
        </p:txBody>
      </p:sp>
      <p:sp>
        <p:nvSpPr>
          <p:cNvPr id="71" name="Google Shape;2280;p81">
            <a:extLst>
              <a:ext uri="{FF2B5EF4-FFF2-40B4-BE49-F238E27FC236}">
                <a16:creationId xmlns:a16="http://schemas.microsoft.com/office/drawing/2014/main" id="{6727F048-2258-E7FA-843B-E399E5131AC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1991179"/>
            <a:ext cx="4560003" cy="1145395"/>
          </a:xfrm>
        </p:spPr>
        <p:txBody>
          <a:bodyPr/>
          <a:lstStyle/>
          <a:p>
            <a:pPr lvl="0" algn="r" rtl="1"/>
            <a:r>
              <a:rPr lang="fa-IR" sz="4500" dirty="0">
                <a:latin typeface="Poppins"/>
                <a:cs typeface="B Nazanin" panose="00000400000000000000" pitchFamily="2" charset="-78"/>
              </a:rPr>
              <a:t>این هست یک</a:t>
            </a:r>
            <a:endParaRPr lang="en-US" sz="4500" dirty="0">
              <a:latin typeface="Poppins"/>
              <a:cs typeface="B Nazanin" panose="00000400000000000000" pitchFamily="2" charset="-78"/>
            </a:endParaRPr>
          </a:p>
        </p:txBody>
      </p:sp>
      <p:sp>
        <p:nvSpPr>
          <p:cNvPr id="72" name="Google Shape;2281;p81">
            <a:extLst>
              <a:ext uri="{FF2B5EF4-FFF2-40B4-BE49-F238E27FC236}">
                <a16:creationId xmlns:a16="http://schemas.microsoft.com/office/drawing/2014/main" id="{212C7C46-FD08-F5CD-51F8-E3ECD88123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7502972"/>
            <a:ext cx="9402665" cy="1652403"/>
          </a:xfrm>
        </p:spPr>
        <p:txBody>
          <a:bodyPr/>
          <a:lstStyle/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شنبه، 20 آوریل، ساعت 3:00 بعد از ظهر</a:t>
            </a:r>
          </a:p>
          <a:p>
            <a:pPr marL="0" lvl="0" indent="0" algn="r" rtl="1">
              <a:buNone/>
            </a:pPr>
            <a:r>
              <a:rPr lang="fa-IR" dirty="0">
                <a:cs typeface="B Nazanin" panose="00000400000000000000" pitchFamily="2" charset="-78"/>
              </a:rPr>
              <a:t>در جای جکسون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73" name="Google Shape;2282;p81">
            <a:extLst>
              <a:ext uri="{FF2B5EF4-FFF2-40B4-BE49-F238E27FC236}">
                <a16:creationId xmlns:a16="http://schemas.microsoft.com/office/drawing/2014/main" id="{D6470ACC-20A6-F894-A45E-8EEC0B733D67}"/>
              </a:ext>
            </a:extLst>
          </p:cNvPr>
          <p:cNvCxnSpPr/>
          <p:nvPr/>
        </p:nvCxnSpPr>
        <p:spPr>
          <a:xfrm>
            <a:off x="4945898" y="6244702"/>
            <a:ext cx="6531605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cxnSp>
        <p:nvCxnSpPr>
          <p:cNvPr id="74" name="Google Shape;2283;p81">
            <a:extLst>
              <a:ext uri="{FF2B5EF4-FFF2-40B4-BE49-F238E27FC236}">
                <a16:creationId xmlns:a16="http://schemas.microsoft.com/office/drawing/2014/main" id="{EEE79619-51DD-ABF4-5D95-A12460BE9487}"/>
              </a:ext>
            </a:extLst>
          </p:cNvPr>
          <p:cNvCxnSpPr/>
          <p:nvPr/>
        </p:nvCxnSpPr>
        <p:spPr>
          <a:xfrm>
            <a:off x="4945898" y="7171154"/>
            <a:ext cx="6531605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sp>
        <p:nvSpPr>
          <p:cNvPr id="75" name="Freeform 5">
            <a:extLst>
              <a:ext uri="{FF2B5EF4-FFF2-40B4-BE49-F238E27FC236}">
                <a16:creationId xmlns:a16="http://schemas.microsoft.com/office/drawing/2014/main" id="{8D95A639-C9D3-DBD9-EC55-6F90D8457F68}"/>
              </a:ext>
            </a:extLst>
          </p:cNvPr>
          <p:cNvSpPr/>
          <p:nvPr/>
        </p:nvSpPr>
        <p:spPr>
          <a:xfrm>
            <a:off x="12330117" y="6373816"/>
            <a:ext cx="2489197" cy="24526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5"/>
              <a:gd name="f7" fmla="val 133"/>
              <a:gd name="f8" fmla="val 7"/>
              <a:gd name="f9" fmla="val 2"/>
              <a:gd name="f10" fmla="val 129"/>
              <a:gd name="f11" fmla="val 123"/>
              <a:gd name="f12" fmla="val 117"/>
              <a:gd name="f13" fmla="val 84"/>
              <a:gd name="f14" fmla="val 51"/>
              <a:gd name="f15" fmla="val 19"/>
              <a:gd name="f16" fmla="val 16"/>
              <a:gd name="f17" fmla="val 1"/>
              <a:gd name="f18" fmla="val 14"/>
              <a:gd name="f19" fmla="val 11"/>
              <a:gd name="f20" fmla="val 5"/>
              <a:gd name="f21" fmla="val 6"/>
              <a:gd name="f22" fmla="val 12"/>
              <a:gd name="f23" fmla="val 28"/>
              <a:gd name="f24" fmla="val 44"/>
              <a:gd name="f25" fmla="val 60"/>
              <a:gd name="f26" fmla="val 62"/>
              <a:gd name="f27" fmla="val 64"/>
              <a:gd name="f28" fmla="val 66"/>
              <a:gd name="f29" fmla="val 67"/>
              <a:gd name="f30" fmla="val 69"/>
              <a:gd name="f31" fmla="val 71"/>
              <a:gd name="f32" fmla="val 88"/>
              <a:gd name="f33" fmla="val 105"/>
              <a:gd name="f34" fmla="val 121"/>
              <a:gd name="f35" fmla="val 124"/>
              <a:gd name="f36" fmla="val 126"/>
              <a:gd name="f37" fmla="val 131"/>
              <a:gd name="f38" fmla="val 3"/>
              <a:gd name="f39" fmla="val 8"/>
              <a:gd name="f40" fmla="val 134"/>
              <a:gd name="f41" fmla="val 40"/>
              <a:gd name="f42" fmla="val 93"/>
              <a:gd name="f43" fmla="val 102"/>
              <a:gd name="f44" fmla="val 112"/>
              <a:gd name="f45" fmla="val 122"/>
              <a:gd name="f46" fmla="val 127"/>
              <a:gd name="f47" fmla="val 86"/>
              <a:gd name="f48" fmla="val 47"/>
              <a:gd name="f49" fmla="+- 0 0 -90"/>
              <a:gd name="f50" fmla="*/ f3 1 135"/>
              <a:gd name="f51" fmla="*/ f4 1 133"/>
              <a:gd name="f52" fmla="val f5"/>
              <a:gd name="f53" fmla="val f6"/>
              <a:gd name="f54" fmla="val f7"/>
              <a:gd name="f55" fmla="*/ f49 f0 1"/>
              <a:gd name="f56" fmla="+- f54 0 f52"/>
              <a:gd name="f57" fmla="+- f53 0 f52"/>
              <a:gd name="f58" fmla="*/ f55 1 f2"/>
              <a:gd name="f59" fmla="*/ f57 1 135"/>
              <a:gd name="f60" fmla="*/ f56 1 133"/>
              <a:gd name="f61" fmla="*/ 7 f57 1"/>
              <a:gd name="f62" fmla="*/ 133 f56 1"/>
              <a:gd name="f63" fmla="*/ 0 f57 1"/>
              <a:gd name="f64" fmla="*/ 117 f56 1"/>
              <a:gd name="f65" fmla="*/ 19 f56 1"/>
              <a:gd name="f66" fmla="*/ 1 f57 1"/>
              <a:gd name="f67" fmla="*/ 11 f56 1"/>
              <a:gd name="f68" fmla="*/ 12 f57 1"/>
              <a:gd name="f69" fmla="*/ 2 f56 1"/>
              <a:gd name="f70" fmla="*/ 60 f57 1"/>
              <a:gd name="f71" fmla="*/ 66 f57 1"/>
              <a:gd name="f72" fmla="*/ 1 f56 1"/>
              <a:gd name="f73" fmla="*/ 71 f57 1"/>
              <a:gd name="f74" fmla="*/ 0 f56 1"/>
              <a:gd name="f75" fmla="*/ 121 f57 1"/>
              <a:gd name="f76" fmla="*/ 126 f57 1"/>
              <a:gd name="f77" fmla="*/ 134 f57 1"/>
              <a:gd name="f78" fmla="*/ 14 f56 1"/>
              <a:gd name="f79" fmla="*/ 135 f57 1"/>
              <a:gd name="f80" fmla="*/ 93 f56 1"/>
              <a:gd name="f81" fmla="*/ 122 f56 1"/>
              <a:gd name="f82" fmla="+- f58 0 f1"/>
              <a:gd name="f83" fmla="*/ f61 1 135"/>
              <a:gd name="f84" fmla="*/ f62 1 133"/>
              <a:gd name="f85" fmla="*/ f63 1 135"/>
              <a:gd name="f86" fmla="*/ f64 1 133"/>
              <a:gd name="f87" fmla="*/ f65 1 133"/>
              <a:gd name="f88" fmla="*/ f66 1 135"/>
              <a:gd name="f89" fmla="*/ f67 1 133"/>
              <a:gd name="f90" fmla="*/ f68 1 135"/>
              <a:gd name="f91" fmla="*/ f69 1 133"/>
              <a:gd name="f92" fmla="*/ f70 1 135"/>
              <a:gd name="f93" fmla="*/ f71 1 135"/>
              <a:gd name="f94" fmla="*/ f72 1 133"/>
              <a:gd name="f95" fmla="*/ f73 1 135"/>
              <a:gd name="f96" fmla="*/ f74 1 133"/>
              <a:gd name="f97" fmla="*/ f75 1 135"/>
              <a:gd name="f98" fmla="*/ f76 1 135"/>
              <a:gd name="f99" fmla="*/ f77 1 135"/>
              <a:gd name="f100" fmla="*/ f78 1 133"/>
              <a:gd name="f101" fmla="*/ f79 1 135"/>
              <a:gd name="f102" fmla="*/ f80 1 133"/>
              <a:gd name="f103" fmla="*/ f81 1 133"/>
              <a:gd name="f104" fmla="*/ 0 1 f59"/>
              <a:gd name="f105" fmla="*/ f53 1 f59"/>
              <a:gd name="f106" fmla="*/ 0 1 f60"/>
              <a:gd name="f107" fmla="*/ f54 1 f60"/>
              <a:gd name="f108" fmla="*/ f83 1 f59"/>
              <a:gd name="f109" fmla="*/ f84 1 f60"/>
              <a:gd name="f110" fmla="*/ f85 1 f59"/>
              <a:gd name="f111" fmla="*/ f86 1 f60"/>
              <a:gd name="f112" fmla="*/ f87 1 f60"/>
              <a:gd name="f113" fmla="*/ f88 1 f59"/>
              <a:gd name="f114" fmla="*/ f89 1 f60"/>
              <a:gd name="f115" fmla="*/ f90 1 f59"/>
              <a:gd name="f116" fmla="*/ f91 1 f60"/>
              <a:gd name="f117" fmla="*/ f92 1 f59"/>
              <a:gd name="f118" fmla="*/ f93 1 f59"/>
              <a:gd name="f119" fmla="*/ f94 1 f60"/>
              <a:gd name="f120" fmla="*/ f95 1 f59"/>
              <a:gd name="f121" fmla="*/ f96 1 f60"/>
              <a:gd name="f122" fmla="*/ f97 1 f59"/>
              <a:gd name="f123" fmla="*/ f98 1 f59"/>
              <a:gd name="f124" fmla="*/ f99 1 f59"/>
              <a:gd name="f125" fmla="*/ f100 1 f60"/>
              <a:gd name="f126" fmla="*/ f101 1 f59"/>
              <a:gd name="f127" fmla="*/ f102 1 f60"/>
              <a:gd name="f128" fmla="*/ f103 1 f60"/>
              <a:gd name="f129" fmla="*/ f104 f50 1"/>
              <a:gd name="f130" fmla="*/ f105 f50 1"/>
              <a:gd name="f131" fmla="*/ f107 f51 1"/>
              <a:gd name="f132" fmla="*/ f106 f51 1"/>
              <a:gd name="f133" fmla="*/ f108 f50 1"/>
              <a:gd name="f134" fmla="*/ f109 f51 1"/>
              <a:gd name="f135" fmla="*/ f110 f50 1"/>
              <a:gd name="f136" fmla="*/ f111 f51 1"/>
              <a:gd name="f137" fmla="*/ f112 f51 1"/>
              <a:gd name="f138" fmla="*/ f113 f50 1"/>
              <a:gd name="f139" fmla="*/ f114 f51 1"/>
              <a:gd name="f140" fmla="*/ f115 f50 1"/>
              <a:gd name="f141" fmla="*/ f116 f51 1"/>
              <a:gd name="f142" fmla="*/ f117 f50 1"/>
              <a:gd name="f143" fmla="*/ f118 f50 1"/>
              <a:gd name="f144" fmla="*/ f119 f51 1"/>
              <a:gd name="f145" fmla="*/ f120 f50 1"/>
              <a:gd name="f146" fmla="*/ f121 f51 1"/>
              <a:gd name="f147" fmla="*/ f122 f50 1"/>
              <a:gd name="f148" fmla="*/ f123 f50 1"/>
              <a:gd name="f149" fmla="*/ f124 f50 1"/>
              <a:gd name="f150" fmla="*/ f125 f51 1"/>
              <a:gd name="f151" fmla="*/ f126 f50 1"/>
              <a:gd name="f152" fmla="*/ f127 f51 1"/>
              <a:gd name="f153" fmla="*/ f12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133" y="f134"/>
              </a:cxn>
              <a:cxn ang="f82">
                <a:pos x="f135" y="f136"/>
              </a:cxn>
              <a:cxn ang="f82">
                <a:pos x="f135" y="f137"/>
              </a:cxn>
              <a:cxn ang="f82">
                <a:pos x="f138" y="f139"/>
              </a:cxn>
              <a:cxn ang="f82">
                <a:pos x="f140" y="f141"/>
              </a:cxn>
              <a:cxn ang="f82">
                <a:pos x="f142" y="f141"/>
              </a:cxn>
              <a:cxn ang="f82">
                <a:pos x="f143" y="f144"/>
              </a:cxn>
              <a:cxn ang="f82">
                <a:pos x="f145" y="f146"/>
              </a:cxn>
              <a:cxn ang="f82">
                <a:pos x="f147" y="f146"/>
              </a:cxn>
              <a:cxn ang="f82">
                <a:pos x="f148" y="f144"/>
              </a:cxn>
              <a:cxn ang="f82">
                <a:pos x="f149" y="f150"/>
              </a:cxn>
              <a:cxn ang="f82">
                <a:pos x="f151" y="f152"/>
              </a:cxn>
              <a:cxn ang="f82">
                <a:pos x="f149" y="f153"/>
              </a:cxn>
              <a:cxn ang="f82">
                <a:pos x="f148" y="f134"/>
              </a:cxn>
              <a:cxn ang="f82">
                <a:pos x="f133" y="f134"/>
              </a:cxn>
            </a:cxnLst>
            <a:rect l="f129" t="f132" r="f130" b="f131"/>
            <a:pathLst>
              <a:path w="135" h="133">
                <a:moveTo>
                  <a:pt x="f8" y="f7"/>
                </a:moveTo>
                <a:cubicBezTo>
                  <a:pt x="f9" y="f10"/>
                  <a:pt x="f5" y="f11"/>
                  <a:pt x="f5" y="f12"/>
                </a:cubicBezTo>
                <a:cubicBezTo>
                  <a:pt x="f5" y="f13"/>
                  <a:pt x="f5" y="f14"/>
                  <a:pt x="f5" y="f15"/>
                </a:cubicBezTo>
                <a:cubicBezTo>
                  <a:pt x="f5" y="f16"/>
                  <a:pt x="f17" y="f18"/>
                  <a:pt x="f17" y="f19"/>
                </a:cubicBezTo>
                <a:cubicBezTo>
                  <a:pt x="f9" y="f20"/>
                  <a:pt x="f21" y="f9"/>
                  <a:pt x="f22" y="f9"/>
                </a:cubicBezTo>
                <a:cubicBezTo>
                  <a:pt x="f23" y="f9"/>
                  <a:pt x="f24" y="f9"/>
                  <a:pt x="f25" y="f9"/>
                </a:cubicBezTo>
                <a:cubicBezTo>
                  <a:pt x="f26" y="f9"/>
                  <a:pt x="f27" y="f17"/>
                  <a:pt x="f28" y="f17"/>
                </a:cubicBezTo>
                <a:cubicBezTo>
                  <a:pt x="f29" y="f5"/>
                  <a:pt x="f30" y="f5"/>
                  <a:pt x="f31" y="f5"/>
                </a:cubicBezTo>
                <a:cubicBezTo>
                  <a:pt x="f32" y="f5"/>
                  <a:pt x="f33" y="f5"/>
                  <a:pt x="f34" y="f5"/>
                </a:cubicBezTo>
                <a:cubicBezTo>
                  <a:pt x="f11" y="f5"/>
                  <a:pt x="f35" y="f5"/>
                  <a:pt x="f36" y="f17"/>
                </a:cubicBezTo>
                <a:cubicBezTo>
                  <a:pt x="f37" y="f38"/>
                  <a:pt x="f7" y="f39"/>
                  <a:pt x="f40" y="f18"/>
                </a:cubicBezTo>
                <a:cubicBezTo>
                  <a:pt x="f6" y="f41"/>
                  <a:pt x="f6" y="f29"/>
                  <a:pt x="f6" y="f42"/>
                </a:cubicBezTo>
                <a:cubicBezTo>
                  <a:pt x="f6" y="f43"/>
                  <a:pt x="f7" y="f44"/>
                  <a:pt x="f40" y="f45"/>
                </a:cubicBezTo>
                <a:cubicBezTo>
                  <a:pt x="f40" y="f46"/>
                  <a:pt x="f37" y="f37"/>
                  <a:pt x="f36" y="f7"/>
                </a:cubicBezTo>
                <a:cubicBezTo>
                  <a:pt x="f47" y="f7"/>
                  <a:pt x="f48" y="f7"/>
                  <a:pt x="f8" y="f7"/>
                </a:cubicBezTo>
                <a:close/>
              </a:path>
            </a:pathLst>
          </a:custGeom>
          <a:solidFill>
            <a:srgbClr val="80CCD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6" name="Freeform 6">
            <a:extLst>
              <a:ext uri="{FF2B5EF4-FFF2-40B4-BE49-F238E27FC236}">
                <a16:creationId xmlns:a16="http://schemas.microsoft.com/office/drawing/2014/main" id="{834E1C9F-3F01-7F24-1E46-2FD75AB28DDE}"/>
              </a:ext>
            </a:extLst>
          </p:cNvPr>
          <p:cNvSpPr/>
          <p:nvPr/>
        </p:nvSpPr>
        <p:spPr>
          <a:xfrm>
            <a:off x="14855827" y="6337304"/>
            <a:ext cx="2470151" cy="24891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"/>
              <a:gd name="f7" fmla="val 135"/>
              <a:gd name="f8" fmla="val 46"/>
              <a:gd name="f9" fmla="val 3"/>
              <a:gd name="f10" fmla="val 57"/>
              <a:gd name="f11" fmla="val 4"/>
              <a:gd name="f12" fmla="val 68"/>
              <a:gd name="f13" fmla="val 79"/>
              <a:gd name="f14" fmla="val 93"/>
              <a:gd name="f15" fmla="val 108"/>
              <a:gd name="f16" fmla="val 122"/>
              <a:gd name="f17" fmla="val 130"/>
              <a:gd name="f18" fmla="val 7"/>
              <a:gd name="f19" fmla="val 15"/>
              <a:gd name="f20" fmla="val 51"/>
              <a:gd name="f21" fmla="val 86"/>
              <a:gd name="f22" fmla="val 127"/>
              <a:gd name="f23" fmla="val 131"/>
              <a:gd name="f24" fmla="val 129"/>
              <a:gd name="f25" fmla="val 88"/>
              <a:gd name="f26" fmla="val 48"/>
              <a:gd name="f27" fmla="val 8"/>
              <a:gd name="f28" fmla="val 133"/>
              <a:gd name="f29" fmla="val 1"/>
              <a:gd name="f30" fmla="val 128"/>
              <a:gd name="f31" fmla="val 123"/>
              <a:gd name="f32" fmla="val 87"/>
              <a:gd name="f33" fmla="val 52"/>
              <a:gd name="f34" fmla="val 16"/>
              <a:gd name="f35" fmla="val 10"/>
              <a:gd name="f36" fmla="val 5"/>
              <a:gd name="f37" fmla="val 9"/>
              <a:gd name="f38" fmla="val 21"/>
              <a:gd name="f39" fmla="val 2"/>
              <a:gd name="f40" fmla="val 34"/>
              <a:gd name="f41" fmla="+- 0 0 -90"/>
              <a:gd name="f42" fmla="*/ f3 1 134"/>
              <a:gd name="f43" fmla="*/ f4 1 135"/>
              <a:gd name="f44" fmla="val f5"/>
              <a:gd name="f45" fmla="val f6"/>
              <a:gd name="f46" fmla="val f7"/>
              <a:gd name="f47" fmla="*/ f41 f0 1"/>
              <a:gd name="f48" fmla="+- f46 0 f44"/>
              <a:gd name="f49" fmla="+- f45 0 f44"/>
              <a:gd name="f50" fmla="*/ f47 1 f2"/>
              <a:gd name="f51" fmla="*/ f49 1 134"/>
              <a:gd name="f52" fmla="*/ f48 1 135"/>
              <a:gd name="f53" fmla="*/ 46 f49 1"/>
              <a:gd name="f54" fmla="*/ 3 f48 1"/>
              <a:gd name="f55" fmla="*/ 79 f49 1"/>
              <a:gd name="f56" fmla="*/ 4 f48 1"/>
              <a:gd name="f57" fmla="*/ 122 f49 1"/>
              <a:gd name="f58" fmla="*/ 134 f49 1"/>
              <a:gd name="f59" fmla="*/ 15 f48 1"/>
              <a:gd name="f60" fmla="*/ 122 f48 1"/>
              <a:gd name="f61" fmla="*/ 129 f49 1"/>
              <a:gd name="f62" fmla="*/ 135 f48 1"/>
              <a:gd name="f63" fmla="*/ 8 f49 1"/>
              <a:gd name="f64" fmla="*/ 1 f49 1"/>
              <a:gd name="f65" fmla="*/ 123 f48 1"/>
              <a:gd name="f66" fmla="*/ 16 f48 1"/>
              <a:gd name="f67" fmla="*/ 9 f49 1"/>
              <a:gd name="f68" fmla="+- f50 0 f1"/>
              <a:gd name="f69" fmla="*/ f53 1 134"/>
              <a:gd name="f70" fmla="*/ f54 1 135"/>
              <a:gd name="f71" fmla="*/ f55 1 134"/>
              <a:gd name="f72" fmla="*/ f56 1 135"/>
              <a:gd name="f73" fmla="*/ f57 1 134"/>
              <a:gd name="f74" fmla="*/ f58 1 134"/>
              <a:gd name="f75" fmla="*/ f59 1 135"/>
              <a:gd name="f76" fmla="*/ f60 1 135"/>
              <a:gd name="f77" fmla="*/ f61 1 134"/>
              <a:gd name="f78" fmla="*/ f62 1 135"/>
              <a:gd name="f79" fmla="*/ f63 1 134"/>
              <a:gd name="f80" fmla="*/ f64 1 134"/>
              <a:gd name="f81" fmla="*/ f65 1 135"/>
              <a:gd name="f82" fmla="*/ f66 1 135"/>
              <a:gd name="f83" fmla="*/ f67 1 134"/>
              <a:gd name="f84" fmla="*/ 0 1 f51"/>
              <a:gd name="f85" fmla="*/ f45 1 f51"/>
              <a:gd name="f86" fmla="*/ 0 1 f52"/>
              <a:gd name="f87" fmla="*/ f46 1 f52"/>
              <a:gd name="f88" fmla="*/ f69 1 f51"/>
              <a:gd name="f89" fmla="*/ f70 1 f52"/>
              <a:gd name="f90" fmla="*/ f71 1 f51"/>
              <a:gd name="f91" fmla="*/ f72 1 f52"/>
              <a:gd name="f92" fmla="*/ f73 1 f51"/>
              <a:gd name="f93" fmla="*/ f74 1 f51"/>
              <a:gd name="f94" fmla="*/ f75 1 f52"/>
              <a:gd name="f95" fmla="*/ f76 1 f52"/>
              <a:gd name="f96" fmla="*/ f77 1 f51"/>
              <a:gd name="f97" fmla="*/ f78 1 f52"/>
              <a:gd name="f98" fmla="*/ f79 1 f51"/>
              <a:gd name="f99" fmla="*/ f80 1 f51"/>
              <a:gd name="f100" fmla="*/ f81 1 f52"/>
              <a:gd name="f101" fmla="*/ f82 1 f52"/>
              <a:gd name="f102" fmla="*/ f83 1 f51"/>
              <a:gd name="f103" fmla="*/ f84 f42 1"/>
              <a:gd name="f104" fmla="*/ f85 f42 1"/>
              <a:gd name="f105" fmla="*/ f87 f43 1"/>
              <a:gd name="f106" fmla="*/ f86 f43 1"/>
              <a:gd name="f107" fmla="*/ f88 f42 1"/>
              <a:gd name="f108" fmla="*/ f89 f43 1"/>
              <a:gd name="f109" fmla="*/ f90 f42 1"/>
              <a:gd name="f110" fmla="*/ f91 f43 1"/>
              <a:gd name="f111" fmla="*/ f92 f42 1"/>
              <a:gd name="f112" fmla="*/ f93 f42 1"/>
              <a:gd name="f113" fmla="*/ f94 f43 1"/>
              <a:gd name="f114" fmla="*/ f95 f43 1"/>
              <a:gd name="f115" fmla="*/ f96 f42 1"/>
              <a:gd name="f116" fmla="*/ f97 f43 1"/>
              <a:gd name="f117" fmla="*/ f98 f42 1"/>
              <a:gd name="f118" fmla="*/ f99 f42 1"/>
              <a:gd name="f119" fmla="*/ f100 f43 1"/>
              <a:gd name="f120" fmla="*/ f101 f43 1"/>
              <a:gd name="f121" fmla="*/ f10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8">
                <a:pos x="f107" y="f108"/>
              </a:cxn>
              <a:cxn ang="f68">
                <a:pos x="f109" y="f110"/>
              </a:cxn>
              <a:cxn ang="f68">
                <a:pos x="f111" y="f110"/>
              </a:cxn>
              <a:cxn ang="f68">
                <a:pos x="f112" y="f113"/>
              </a:cxn>
              <a:cxn ang="f68">
                <a:pos x="f112" y="f114"/>
              </a:cxn>
              <a:cxn ang="f68">
                <a:pos x="f115" y="f116"/>
              </a:cxn>
              <a:cxn ang="f68">
                <a:pos x="f117" y="f116"/>
              </a:cxn>
              <a:cxn ang="f68">
                <a:pos x="f118" y="f119"/>
              </a:cxn>
              <a:cxn ang="f68">
                <a:pos x="f118" y="f120"/>
              </a:cxn>
              <a:cxn ang="f68">
                <a:pos x="f121" y="f108"/>
              </a:cxn>
              <a:cxn ang="f68">
                <a:pos x="f107" y="f108"/>
              </a:cxn>
            </a:cxnLst>
            <a:rect l="f103" t="f106" r="f104" b="f105"/>
            <a:pathLst>
              <a:path w="134" h="135">
                <a:moveTo>
                  <a:pt x="f8" y="f9"/>
                </a:moveTo>
                <a:cubicBezTo>
                  <a:pt x="f10" y="f11"/>
                  <a:pt x="f12" y="f11"/>
                  <a:pt x="f13" y="f11"/>
                </a:cubicBezTo>
                <a:cubicBezTo>
                  <a:pt x="f14" y="f11"/>
                  <a:pt x="f15" y="f11"/>
                  <a:pt x="f16" y="f11"/>
                </a:cubicBezTo>
                <a:cubicBezTo>
                  <a:pt x="f17" y="f11"/>
                  <a:pt x="f6" y="f18"/>
                  <a:pt x="f6" y="f19"/>
                </a:cubicBezTo>
                <a:cubicBezTo>
                  <a:pt x="f6" y="f20"/>
                  <a:pt x="f6" y="f21"/>
                  <a:pt x="f6" y="f16"/>
                </a:cubicBezTo>
                <a:cubicBezTo>
                  <a:pt x="f6" y="f22"/>
                  <a:pt x="f23" y="f23"/>
                  <a:pt x="f24" y="f7"/>
                </a:cubicBezTo>
                <a:cubicBezTo>
                  <a:pt x="f25" y="f7"/>
                  <a:pt x="f26" y="f7"/>
                  <a:pt x="f27" y="f7"/>
                </a:cubicBezTo>
                <a:cubicBezTo>
                  <a:pt x="f9" y="f28"/>
                  <a:pt x="f29" y="f30"/>
                  <a:pt x="f29" y="f31"/>
                </a:cubicBezTo>
                <a:cubicBezTo>
                  <a:pt x="f5" y="f32"/>
                  <a:pt x="f5" y="f33"/>
                  <a:pt x="f29" y="f34"/>
                </a:cubicBezTo>
                <a:cubicBezTo>
                  <a:pt x="f29" y="f35"/>
                  <a:pt x="f9" y="f36"/>
                  <a:pt x="f37" y="f9"/>
                </a:cubicBezTo>
                <a:cubicBezTo>
                  <a:pt x="f38" y="f39"/>
                  <a:pt x="f40" y="f5"/>
                  <a:pt x="f8" y="f9"/>
                </a:cubicBezTo>
                <a:close/>
              </a:path>
            </a:pathLst>
          </a:custGeom>
          <a:solidFill>
            <a:srgbClr val="B9D58D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7" name="Freeform 7">
            <a:extLst>
              <a:ext uri="{FF2B5EF4-FFF2-40B4-BE49-F238E27FC236}">
                <a16:creationId xmlns:a16="http://schemas.microsoft.com/office/drawing/2014/main" id="{297A23A7-B54A-0CA0-9BCC-A2E008349978}"/>
              </a:ext>
            </a:extLst>
          </p:cNvPr>
          <p:cNvSpPr/>
          <p:nvPr/>
        </p:nvSpPr>
        <p:spPr>
          <a:xfrm>
            <a:off x="13400083" y="3976689"/>
            <a:ext cx="2432047" cy="24336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2"/>
              <a:gd name="f7" fmla="val 88"/>
              <a:gd name="f8" fmla="val 81"/>
              <a:gd name="f9" fmla="val 75"/>
              <a:gd name="f10" fmla="val 68"/>
              <a:gd name="f11" fmla="val 51"/>
              <a:gd name="f12" fmla="val 33"/>
              <a:gd name="f13" fmla="val 16"/>
              <a:gd name="f14" fmla="val 13"/>
              <a:gd name="f15" fmla="val 10"/>
              <a:gd name="f16" fmla="val 131"/>
              <a:gd name="f17" fmla="val 8"/>
              <a:gd name="f18" fmla="val 2"/>
              <a:gd name="f19" fmla="val 129"/>
              <a:gd name="f20" fmla="val 124"/>
              <a:gd name="f21" fmla="val 118"/>
              <a:gd name="f22" fmla="val 83"/>
              <a:gd name="f23" fmla="val 48"/>
              <a:gd name="f24" fmla="val 4"/>
              <a:gd name="f25" fmla="val 12"/>
              <a:gd name="f26" fmla="val 128"/>
              <a:gd name="f27" fmla="val 3"/>
              <a:gd name="f28" fmla="val 14"/>
              <a:gd name="f29" fmla="val 49"/>
              <a:gd name="f30" fmla="val 84"/>
              <a:gd name="f31" fmla="val 119"/>
              <a:gd name="f32" fmla="val 130"/>
              <a:gd name="f33" fmla="val 125"/>
              <a:gd name="f34" fmla="val 112"/>
              <a:gd name="f35" fmla="val 100"/>
              <a:gd name="f36" fmla="+- 0 0 -90"/>
              <a:gd name="f37" fmla="*/ f3 1 132"/>
              <a:gd name="f38" fmla="*/ f4 1 132"/>
              <a:gd name="f39" fmla="val f5"/>
              <a:gd name="f40" fmla="val f6"/>
              <a:gd name="f41" fmla="*/ f36 f0 1"/>
              <a:gd name="f42" fmla="+- f40 0 f39"/>
              <a:gd name="f43" fmla="*/ f41 1 f2"/>
              <a:gd name="f44" fmla="*/ f42 1 132"/>
              <a:gd name="f45" fmla="*/ 88 f42 1"/>
              <a:gd name="f46" fmla="*/ 132 f42 1"/>
              <a:gd name="f47" fmla="*/ 68 f42 1"/>
              <a:gd name="f48" fmla="*/ 16 f42 1"/>
              <a:gd name="f49" fmla="*/ 8 f42 1"/>
              <a:gd name="f50" fmla="*/ 131 f42 1"/>
              <a:gd name="f51" fmla="*/ 0 f42 1"/>
              <a:gd name="f52" fmla="*/ 118 f42 1"/>
              <a:gd name="f53" fmla="*/ 13 f42 1"/>
              <a:gd name="f54" fmla="*/ 12 f42 1"/>
              <a:gd name="f55" fmla="*/ 14 f42 1"/>
              <a:gd name="f56" fmla="*/ 119 f42 1"/>
              <a:gd name="f57" fmla="*/ 125 f42 1"/>
              <a:gd name="f58" fmla="+- f43 0 f1"/>
              <a:gd name="f59" fmla="*/ f45 1 132"/>
              <a:gd name="f60" fmla="*/ f46 1 132"/>
              <a:gd name="f61" fmla="*/ f47 1 132"/>
              <a:gd name="f62" fmla="*/ f48 1 132"/>
              <a:gd name="f63" fmla="*/ f49 1 132"/>
              <a:gd name="f64" fmla="*/ f50 1 132"/>
              <a:gd name="f65" fmla="*/ f51 1 132"/>
              <a:gd name="f66" fmla="*/ f52 1 132"/>
              <a:gd name="f67" fmla="*/ f53 1 132"/>
              <a:gd name="f68" fmla="*/ f54 1 132"/>
              <a:gd name="f69" fmla="*/ f55 1 132"/>
              <a:gd name="f70" fmla="*/ f56 1 132"/>
              <a:gd name="f71" fmla="*/ f57 1 132"/>
              <a:gd name="f72" fmla="*/ 0 1 f44"/>
              <a:gd name="f73" fmla="*/ f40 1 f44"/>
              <a:gd name="f74" fmla="*/ f59 1 f44"/>
              <a:gd name="f75" fmla="*/ f60 1 f44"/>
              <a:gd name="f76" fmla="*/ f61 1 f44"/>
              <a:gd name="f77" fmla="*/ f62 1 f44"/>
              <a:gd name="f78" fmla="*/ f63 1 f44"/>
              <a:gd name="f79" fmla="*/ f64 1 f44"/>
              <a:gd name="f80" fmla="*/ f65 1 f44"/>
              <a:gd name="f81" fmla="*/ f66 1 f44"/>
              <a:gd name="f82" fmla="*/ f67 1 f44"/>
              <a:gd name="f83" fmla="*/ f68 1 f44"/>
              <a:gd name="f84" fmla="*/ f69 1 f44"/>
              <a:gd name="f85" fmla="*/ f70 1 f44"/>
              <a:gd name="f86" fmla="*/ f71 1 f44"/>
              <a:gd name="f87" fmla="*/ f72 f37 1"/>
              <a:gd name="f88" fmla="*/ f73 f37 1"/>
              <a:gd name="f89" fmla="*/ f73 f38 1"/>
              <a:gd name="f90" fmla="*/ f72 f38 1"/>
              <a:gd name="f91" fmla="*/ f74 f37 1"/>
              <a:gd name="f92" fmla="*/ f75 f38 1"/>
              <a:gd name="f93" fmla="*/ f76 f37 1"/>
              <a:gd name="f94" fmla="*/ f77 f37 1"/>
              <a:gd name="f95" fmla="*/ f78 f37 1"/>
              <a:gd name="f96" fmla="*/ f79 f38 1"/>
              <a:gd name="f97" fmla="*/ f80 f37 1"/>
              <a:gd name="f98" fmla="*/ f81 f38 1"/>
              <a:gd name="f99" fmla="*/ f82 f38 1"/>
              <a:gd name="f100" fmla="*/ f83 f37 1"/>
              <a:gd name="f101" fmla="*/ f80 f38 1"/>
              <a:gd name="f102" fmla="*/ f81 f37 1"/>
              <a:gd name="f103" fmla="*/ f79 f37 1"/>
              <a:gd name="f104" fmla="*/ f84 f38 1"/>
              <a:gd name="f105" fmla="*/ f85 f38 1"/>
              <a:gd name="f106" fmla="*/ f86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2"/>
              </a:cxn>
              <a:cxn ang="f58">
                <a:pos x="f94" y="f92"/>
              </a:cxn>
              <a:cxn ang="f58">
                <a:pos x="f95" y="f96"/>
              </a:cxn>
              <a:cxn ang="f58">
                <a:pos x="f97" y="f98"/>
              </a:cxn>
              <a:cxn ang="f58">
                <a:pos x="f97" y="f99"/>
              </a:cxn>
              <a:cxn ang="f58">
                <a:pos x="f100" y="f101"/>
              </a:cxn>
              <a:cxn ang="f58">
                <a:pos x="f102" y="f101"/>
              </a:cxn>
              <a:cxn ang="f58">
                <a:pos x="f103" y="f104"/>
              </a:cxn>
              <a:cxn ang="f58">
                <a:pos x="f103" y="f105"/>
              </a:cxn>
              <a:cxn ang="f58">
                <a:pos x="f106" y="f96"/>
              </a:cxn>
              <a:cxn ang="f58">
                <a:pos x="f91" y="f92"/>
              </a:cxn>
            </a:cxnLst>
            <a:rect l="f87" t="f90" r="f88" b="f89"/>
            <a:pathLst>
              <a:path w="132" h="132">
                <a:moveTo>
                  <a:pt x="f7" y="f6"/>
                </a:moveTo>
                <a:cubicBezTo>
                  <a:pt x="f8" y="f6"/>
                  <a:pt x="f9" y="f6"/>
                  <a:pt x="f10" y="f6"/>
                </a:cubicBezTo>
                <a:cubicBezTo>
                  <a:pt x="f11" y="f6"/>
                  <a:pt x="f12" y="f6"/>
                  <a:pt x="f13" y="f6"/>
                </a:cubicBezTo>
                <a:cubicBezTo>
                  <a:pt x="f14" y="f6"/>
                  <a:pt x="f15" y="f16"/>
                  <a:pt x="f17" y="f16"/>
                </a:cubicBezTo>
                <a:cubicBezTo>
                  <a:pt x="f18" y="f19"/>
                  <a:pt x="f5" y="f20"/>
                  <a:pt x="f5" y="f21"/>
                </a:cubicBezTo>
                <a:cubicBezTo>
                  <a:pt x="f5" y="f22"/>
                  <a:pt x="f5" y="f23"/>
                  <a:pt x="f5" y="f14"/>
                </a:cubicBezTo>
                <a:cubicBezTo>
                  <a:pt x="f5" y="f24"/>
                  <a:pt x="f24" y="f5"/>
                  <a:pt x="f25" y="f5"/>
                </a:cubicBezTo>
                <a:cubicBezTo>
                  <a:pt x="f23" y="f5"/>
                  <a:pt x="f22" y="f5"/>
                  <a:pt x="f21" y="f5"/>
                </a:cubicBezTo>
                <a:cubicBezTo>
                  <a:pt x="f26" y="f5"/>
                  <a:pt x="f16" y="f27"/>
                  <a:pt x="f16" y="f28"/>
                </a:cubicBezTo>
                <a:cubicBezTo>
                  <a:pt x="f16" y="f29"/>
                  <a:pt x="f16" y="f30"/>
                  <a:pt x="f16" y="f31"/>
                </a:cubicBezTo>
                <a:cubicBezTo>
                  <a:pt x="f6" y="f20"/>
                  <a:pt x="f32" y="f19"/>
                  <a:pt x="f33" y="f16"/>
                </a:cubicBezTo>
                <a:cubicBezTo>
                  <a:pt x="f34" y="f16"/>
                  <a:pt x="f35" y="f6"/>
                  <a:pt x="f7" y="f6"/>
                </a:cubicBezTo>
                <a:close/>
              </a:path>
            </a:pathLst>
          </a:custGeom>
          <a:solidFill>
            <a:srgbClr val="F09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8" name="Freeform 8">
            <a:extLst>
              <a:ext uri="{FF2B5EF4-FFF2-40B4-BE49-F238E27FC236}">
                <a16:creationId xmlns:a16="http://schemas.microsoft.com/office/drawing/2014/main" id="{A1E7EF9F-8512-B382-017C-A145A49C1134}"/>
              </a:ext>
            </a:extLst>
          </p:cNvPr>
          <p:cNvSpPr/>
          <p:nvPr/>
        </p:nvSpPr>
        <p:spPr>
          <a:xfrm>
            <a:off x="12458700" y="6557967"/>
            <a:ext cx="2176464" cy="21208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8"/>
              <a:gd name="f7" fmla="val 115"/>
              <a:gd name="f8" fmla="val 116"/>
              <a:gd name="f9" fmla="val 57"/>
              <a:gd name="f10" fmla="val 88"/>
              <a:gd name="f11" fmla="val 90"/>
              <a:gd name="f12" fmla="val 60"/>
              <a:gd name="f13" fmla="val 31"/>
              <a:gd name="f14" fmla="val 93"/>
              <a:gd name="f15" fmla="val 2"/>
              <a:gd name="f16" fmla="val 54"/>
              <a:gd name="f17" fmla="val 4"/>
              <a:gd name="f18" fmla="val 25"/>
              <a:gd name="f19" fmla="val 30"/>
              <a:gd name="f20" fmla="val 59"/>
              <a:gd name="f21" fmla="val 89"/>
              <a:gd name="f22" fmla="+- 0 0 -90"/>
              <a:gd name="f23" fmla="*/ f3 1 118"/>
              <a:gd name="f24" fmla="*/ f4 1 115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118"/>
              <a:gd name="f33" fmla="*/ f29 1 115"/>
              <a:gd name="f34" fmla="*/ 116 f30 1"/>
              <a:gd name="f35" fmla="*/ 57 f29 1"/>
              <a:gd name="f36" fmla="*/ 60 f30 1"/>
              <a:gd name="f37" fmla="*/ 115 f29 1"/>
              <a:gd name="f38" fmla="*/ 2 f30 1"/>
              <a:gd name="f39" fmla="*/ 54 f29 1"/>
              <a:gd name="f40" fmla="*/ 59 f30 1"/>
              <a:gd name="f41" fmla="*/ 0 f29 1"/>
              <a:gd name="f42" fmla="+- f31 0 f1"/>
              <a:gd name="f43" fmla="*/ f34 1 118"/>
              <a:gd name="f44" fmla="*/ f35 1 115"/>
              <a:gd name="f45" fmla="*/ f36 1 118"/>
              <a:gd name="f46" fmla="*/ f37 1 115"/>
              <a:gd name="f47" fmla="*/ f38 1 118"/>
              <a:gd name="f48" fmla="*/ f39 1 115"/>
              <a:gd name="f49" fmla="*/ f40 1 118"/>
              <a:gd name="f50" fmla="*/ f41 1 115"/>
              <a:gd name="f51" fmla="*/ 0 1 f32"/>
              <a:gd name="f52" fmla="*/ f26 1 f32"/>
              <a:gd name="f53" fmla="*/ 0 1 f33"/>
              <a:gd name="f54" fmla="*/ f27 1 f33"/>
              <a:gd name="f55" fmla="*/ f43 1 f32"/>
              <a:gd name="f56" fmla="*/ f44 1 f33"/>
              <a:gd name="f57" fmla="*/ f45 1 f32"/>
              <a:gd name="f58" fmla="*/ f46 1 f33"/>
              <a:gd name="f59" fmla="*/ f47 1 f32"/>
              <a:gd name="f60" fmla="*/ f48 1 f33"/>
              <a:gd name="f61" fmla="*/ f49 1 f32"/>
              <a:gd name="f62" fmla="*/ f50 1 f33"/>
              <a:gd name="f63" fmla="*/ f51 f23 1"/>
              <a:gd name="f64" fmla="*/ f52 f23 1"/>
              <a:gd name="f65" fmla="*/ f54 f24 1"/>
              <a:gd name="f66" fmla="*/ f53 f24 1"/>
              <a:gd name="f67" fmla="*/ f55 f23 1"/>
              <a:gd name="f68" fmla="*/ f56 f24 1"/>
              <a:gd name="f69" fmla="*/ f57 f23 1"/>
              <a:gd name="f70" fmla="*/ f58 f24 1"/>
              <a:gd name="f71" fmla="*/ f59 f23 1"/>
              <a:gd name="f72" fmla="*/ f60 f24 1"/>
              <a:gd name="f73" fmla="*/ f61 f23 1"/>
              <a:gd name="f74" fmla="*/ f6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">
                <a:pos x="f67" y="f68"/>
              </a:cxn>
              <a:cxn ang="f42">
                <a:pos x="f69" y="f70"/>
              </a:cxn>
              <a:cxn ang="f42">
                <a:pos x="f71" y="f72"/>
              </a:cxn>
              <a:cxn ang="f42">
                <a:pos x="f73" y="f74"/>
              </a:cxn>
              <a:cxn ang="f42">
                <a:pos x="f67" y="f68"/>
              </a:cxn>
            </a:cxnLst>
            <a:rect l="f63" t="f66" r="f64" b="f65"/>
            <a:pathLst>
              <a:path w="118" h="115">
                <a:moveTo>
                  <a:pt x="f8" y="f9"/>
                </a:moveTo>
                <a:cubicBezTo>
                  <a:pt x="f6" y="f10"/>
                  <a:pt x="f11" y="f7"/>
                  <a:pt x="f12" y="f7"/>
                </a:cubicBezTo>
                <a:cubicBezTo>
                  <a:pt x="f13" y="f7"/>
                  <a:pt x="f5" y="f14"/>
                  <a:pt x="f15" y="f16"/>
                </a:cubicBezTo>
                <a:cubicBezTo>
                  <a:pt x="f17" y="f18"/>
                  <a:pt x="f19" y="f5"/>
                  <a:pt x="f20" y="f5"/>
                </a:cubicBezTo>
                <a:cubicBezTo>
                  <a:pt x="f21" y="f5"/>
                  <a:pt x="f6" y="f18"/>
                  <a:pt x="f8" y="f9"/>
                </a:cubicBezTo>
                <a:close/>
              </a:path>
            </a:pathLst>
          </a:custGeom>
          <a:solidFill>
            <a:srgbClr val="3BB9C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9" name="Freeform 9">
            <a:extLst>
              <a:ext uri="{FF2B5EF4-FFF2-40B4-BE49-F238E27FC236}">
                <a16:creationId xmlns:a16="http://schemas.microsoft.com/office/drawing/2014/main" id="{6CD3C1B2-EFC8-C93A-8AB5-F0170FD24DC5}"/>
              </a:ext>
            </a:extLst>
          </p:cNvPr>
          <p:cNvSpPr/>
          <p:nvPr/>
        </p:nvSpPr>
        <p:spPr>
          <a:xfrm>
            <a:off x="15039978" y="6557967"/>
            <a:ext cx="2138360" cy="21208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5"/>
              <a:gd name="f7" fmla="val 1"/>
              <a:gd name="f8" fmla="val 56"/>
              <a:gd name="f9" fmla="val 26"/>
              <a:gd name="f10" fmla="val 58"/>
              <a:gd name="f11" fmla="val 91"/>
              <a:gd name="f12" fmla="val 116"/>
              <a:gd name="f13" fmla="val 25"/>
              <a:gd name="f14" fmla="val 60"/>
              <a:gd name="f15" fmla="val 88"/>
              <a:gd name="f16" fmla="val 92"/>
              <a:gd name="f17" fmla="val 27"/>
              <a:gd name="f18" fmla="val 90"/>
              <a:gd name="f19" fmla="+- 0 0 -90"/>
              <a:gd name="f20" fmla="*/ f3 1 115"/>
              <a:gd name="f21" fmla="*/ f4 1 115"/>
              <a:gd name="f22" fmla="val f5"/>
              <a:gd name="f23" fmla="val f6"/>
              <a:gd name="f24" fmla="*/ f19 f0 1"/>
              <a:gd name="f25" fmla="+- f23 0 f22"/>
              <a:gd name="f26" fmla="*/ f24 1 f2"/>
              <a:gd name="f27" fmla="*/ f25 1 115"/>
              <a:gd name="f28" fmla="*/ 1 f25 1"/>
              <a:gd name="f29" fmla="*/ 56 f25 1"/>
              <a:gd name="f30" fmla="*/ 58 f25 1"/>
              <a:gd name="f31" fmla="*/ 0 f25 1"/>
              <a:gd name="f32" fmla="*/ 116 f25 1"/>
              <a:gd name="f33" fmla="*/ 60 f25 1"/>
              <a:gd name="f34" fmla="*/ 115 f25 1"/>
              <a:gd name="f35" fmla="+- f26 0 f1"/>
              <a:gd name="f36" fmla="*/ f28 1 116"/>
              <a:gd name="f37" fmla="*/ f29 1 115"/>
              <a:gd name="f38" fmla="*/ f30 1 116"/>
              <a:gd name="f39" fmla="*/ f31 1 115"/>
              <a:gd name="f40" fmla="*/ f32 1 116"/>
              <a:gd name="f41" fmla="*/ f33 1 115"/>
              <a:gd name="f42" fmla="*/ f34 1 115"/>
              <a:gd name="f43" fmla="*/ 0 1 f27"/>
              <a:gd name="f44" fmla="*/ f23 1 f27"/>
              <a:gd name="f45" fmla="*/ f36 1 f27"/>
              <a:gd name="f46" fmla="*/ f37 1 f27"/>
              <a:gd name="f47" fmla="*/ f38 1 f27"/>
              <a:gd name="f48" fmla="*/ f39 1 f27"/>
              <a:gd name="f49" fmla="*/ f40 1 f27"/>
              <a:gd name="f50" fmla="*/ f41 1 f27"/>
              <a:gd name="f51" fmla="*/ f42 1 f27"/>
              <a:gd name="f52" fmla="*/ f43 f20 1"/>
              <a:gd name="f53" fmla="*/ f44 f20 1"/>
              <a:gd name="f54" fmla="*/ f44 f21 1"/>
              <a:gd name="f55" fmla="*/ f43 f21 1"/>
              <a:gd name="f56" fmla="*/ f45 f20 1"/>
              <a:gd name="f57" fmla="*/ f46 f21 1"/>
              <a:gd name="f58" fmla="*/ f47 f20 1"/>
              <a:gd name="f59" fmla="*/ f48 f21 1"/>
              <a:gd name="f60" fmla="*/ f49 f20 1"/>
              <a:gd name="f61" fmla="*/ f50 f21 1"/>
              <a:gd name="f62" fmla="*/ f51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6" y="f57"/>
              </a:cxn>
              <a:cxn ang="f35">
                <a:pos x="f58" y="f59"/>
              </a:cxn>
              <a:cxn ang="f35">
                <a:pos x="f60" y="f61"/>
              </a:cxn>
              <a:cxn ang="f35">
                <a:pos x="f58" y="f62"/>
              </a:cxn>
              <a:cxn ang="f35">
                <a:pos x="f56" y="f57"/>
              </a:cxn>
            </a:cxnLst>
            <a:rect l="f52" t="f55" r="f53" b="f54"/>
            <a:pathLst>
              <a:path w="115" h="115">
                <a:moveTo>
                  <a:pt x="f7" y="f8"/>
                </a:moveTo>
                <a:cubicBezTo>
                  <a:pt x="f7" y="f9"/>
                  <a:pt x="f9" y="f5"/>
                  <a:pt x="f10" y="f5"/>
                </a:cubicBezTo>
                <a:cubicBezTo>
                  <a:pt x="f11" y="f5"/>
                  <a:pt x="f12" y="f13"/>
                  <a:pt x="f12" y="f14"/>
                </a:cubicBezTo>
                <a:cubicBezTo>
                  <a:pt x="f6" y="f15"/>
                  <a:pt x="f16" y="f6"/>
                  <a:pt x="f10" y="f6"/>
                </a:cubicBezTo>
                <a:cubicBezTo>
                  <a:pt x="f17" y="f6"/>
                  <a:pt x="f5" y="f18"/>
                  <a:pt x="f7" y="f8"/>
                </a:cubicBezTo>
                <a:close/>
              </a:path>
            </a:pathLst>
          </a:custGeom>
          <a:solidFill>
            <a:srgbClr val="94C05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0" name="Freeform 10">
            <a:extLst>
              <a:ext uri="{FF2B5EF4-FFF2-40B4-BE49-F238E27FC236}">
                <a16:creationId xmlns:a16="http://schemas.microsoft.com/office/drawing/2014/main" id="{B0A3C1AF-D7B4-6326-21B2-AE6DC92B706F}"/>
              </a:ext>
            </a:extLst>
          </p:cNvPr>
          <p:cNvSpPr/>
          <p:nvPr/>
        </p:nvSpPr>
        <p:spPr>
          <a:xfrm>
            <a:off x="13528676" y="4124328"/>
            <a:ext cx="2157417" cy="2138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7"/>
              <a:gd name="f7" fmla="val 115"/>
              <a:gd name="f8" fmla="val 2"/>
              <a:gd name="f9" fmla="val 57"/>
              <a:gd name="f10" fmla="val 26"/>
              <a:gd name="f11" fmla="val 29"/>
              <a:gd name="f12" fmla="val 59"/>
              <a:gd name="f13" fmla="val 1"/>
              <a:gd name="f14" fmla="val 91"/>
              <a:gd name="f15" fmla="val 24"/>
              <a:gd name="f16" fmla="val 116"/>
              <a:gd name="f17" fmla="val 60"/>
              <a:gd name="f18" fmla="val 58"/>
              <a:gd name="f19" fmla="val 27"/>
              <a:gd name="f20" fmla="val 90"/>
              <a:gd name="f21" fmla="+- 0 0 -90"/>
              <a:gd name="f22" fmla="*/ f3 1 117"/>
              <a:gd name="f23" fmla="*/ f4 1 115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117"/>
              <a:gd name="f32" fmla="*/ f28 1 115"/>
              <a:gd name="f33" fmla="*/ 2 f29 1"/>
              <a:gd name="f34" fmla="*/ 57 f28 1"/>
              <a:gd name="f35" fmla="*/ 59 f29 1"/>
              <a:gd name="f36" fmla="*/ 1 f28 1"/>
              <a:gd name="f37" fmla="*/ 116 f29 1"/>
              <a:gd name="f38" fmla="*/ 60 f28 1"/>
              <a:gd name="f39" fmla="*/ 58 f29 1"/>
              <a:gd name="f40" fmla="*/ 115 f28 1"/>
              <a:gd name="f41" fmla="+- f30 0 f1"/>
              <a:gd name="f42" fmla="*/ f33 1 117"/>
              <a:gd name="f43" fmla="*/ f34 1 116"/>
              <a:gd name="f44" fmla="*/ f35 1 117"/>
              <a:gd name="f45" fmla="*/ f36 1 116"/>
              <a:gd name="f46" fmla="*/ f37 1 117"/>
              <a:gd name="f47" fmla="*/ f38 1 116"/>
              <a:gd name="f48" fmla="*/ f39 1 117"/>
              <a:gd name="f49" fmla="*/ f40 1 116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117" h="115">
                <a:moveTo>
                  <a:pt x="f8" y="f9"/>
                </a:moveTo>
                <a:cubicBezTo>
                  <a:pt x="f5" y="f10"/>
                  <a:pt x="f11" y="f5"/>
                  <a:pt x="f12" y="f13"/>
                </a:cubicBezTo>
                <a:cubicBezTo>
                  <a:pt x="f14" y="f13"/>
                  <a:pt x="f6" y="f15"/>
                  <a:pt x="f16" y="f17"/>
                </a:cubicBezTo>
                <a:cubicBezTo>
                  <a:pt x="f7" y="f14"/>
                  <a:pt x="f14" y="f16"/>
                  <a:pt x="f18" y="f7"/>
                </a:cubicBezTo>
                <a:cubicBezTo>
                  <a:pt x="f19" y="f7"/>
                  <a:pt x="f5" y="f20"/>
                  <a:pt x="f8" y="f9"/>
                </a:cubicBezTo>
                <a:close/>
              </a:path>
            </a:pathLst>
          </a:custGeom>
          <a:solidFill>
            <a:srgbClr val="E97CA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1" name="Freeform 11">
            <a:extLst>
              <a:ext uri="{FF2B5EF4-FFF2-40B4-BE49-F238E27FC236}">
                <a16:creationId xmlns:a16="http://schemas.microsoft.com/office/drawing/2014/main" id="{0DED6764-DA80-A6C7-F752-17521E1866E6}"/>
              </a:ext>
            </a:extLst>
          </p:cNvPr>
          <p:cNvSpPr/>
          <p:nvPr/>
        </p:nvSpPr>
        <p:spPr>
          <a:xfrm>
            <a:off x="12606339" y="6669084"/>
            <a:ext cx="1898651" cy="18986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3"/>
              <a:gd name="f7" fmla="val 51"/>
              <a:gd name="f8" fmla="val 1"/>
              <a:gd name="f9" fmla="val 79"/>
              <a:gd name="f10" fmla="val 23"/>
              <a:gd name="f11" fmla="val 80"/>
              <a:gd name="f12" fmla="val 102"/>
              <a:gd name="f13" fmla="val 53"/>
              <a:gd name="f14" fmla="val 24"/>
              <a:gd name="f15" fmla="val 52"/>
              <a:gd name="f16" fmla="+- 0 0 -90"/>
              <a:gd name="f17" fmla="*/ f3 1 103"/>
              <a:gd name="f18" fmla="*/ f4 1 103"/>
              <a:gd name="f19" fmla="val f5"/>
              <a:gd name="f20" fmla="val f6"/>
              <a:gd name="f21" fmla="*/ f16 f0 1"/>
              <a:gd name="f22" fmla="+- f20 0 f19"/>
              <a:gd name="f23" fmla="*/ f21 1 f2"/>
              <a:gd name="f24" fmla="*/ f22 1 103"/>
              <a:gd name="f25" fmla="*/ 51 f22 1"/>
              <a:gd name="f26" fmla="*/ 1 f22 1"/>
              <a:gd name="f27" fmla="*/ 103 f22 1"/>
              <a:gd name="f28" fmla="*/ 53 f22 1"/>
              <a:gd name="f29" fmla="*/ 102 f22 1"/>
              <a:gd name="f30" fmla="*/ 0 f22 1"/>
              <a:gd name="f31" fmla="*/ 52 f22 1"/>
              <a:gd name="f32" fmla="+- f23 0 f1"/>
              <a:gd name="f33" fmla="*/ f25 1 103"/>
              <a:gd name="f34" fmla="*/ f26 1 103"/>
              <a:gd name="f35" fmla="*/ f27 1 103"/>
              <a:gd name="f36" fmla="*/ f28 1 103"/>
              <a:gd name="f37" fmla="*/ f29 1 103"/>
              <a:gd name="f38" fmla="*/ f30 1 103"/>
              <a:gd name="f39" fmla="*/ f31 1 103"/>
              <a:gd name="f40" fmla="*/ 0 1 f24"/>
              <a:gd name="f41" fmla="*/ f20 1 f24"/>
              <a:gd name="f42" fmla="*/ f33 1 f24"/>
              <a:gd name="f43" fmla="*/ f34 1 f24"/>
              <a:gd name="f44" fmla="*/ f35 1 f24"/>
              <a:gd name="f45" fmla="*/ f36 1 f24"/>
              <a:gd name="f46" fmla="*/ f37 1 f24"/>
              <a:gd name="f47" fmla="*/ f38 1 f24"/>
              <a:gd name="f48" fmla="*/ f39 1 f24"/>
              <a:gd name="f49" fmla="*/ f40 f17 1"/>
              <a:gd name="f50" fmla="*/ f41 f17 1"/>
              <a:gd name="f51" fmla="*/ f41 f18 1"/>
              <a:gd name="f52" fmla="*/ f40 f18 1"/>
              <a:gd name="f53" fmla="*/ f42 f17 1"/>
              <a:gd name="f54" fmla="*/ f43 f18 1"/>
              <a:gd name="f55" fmla="*/ f44 f17 1"/>
              <a:gd name="f56" fmla="*/ f42 f18 1"/>
              <a:gd name="f57" fmla="*/ f45 f17 1"/>
              <a:gd name="f58" fmla="*/ f46 f18 1"/>
              <a:gd name="f59" fmla="*/ f47 f17 1"/>
              <a:gd name="f60" fmla="*/ f48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53" y="f54"/>
              </a:cxn>
              <a:cxn ang="f32">
                <a:pos x="f55" y="f56"/>
              </a:cxn>
              <a:cxn ang="f32">
                <a:pos x="f57" y="f58"/>
              </a:cxn>
              <a:cxn ang="f32">
                <a:pos x="f59" y="f60"/>
              </a:cxn>
              <a:cxn ang="f32">
                <a:pos x="f53" y="f54"/>
              </a:cxn>
            </a:cxnLst>
            <a:rect l="f49" t="f52" r="f50" b="f51"/>
            <a:pathLst>
              <a:path w="103" h="103">
                <a:moveTo>
                  <a:pt x="f7" y="f8"/>
                </a:moveTo>
                <a:cubicBezTo>
                  <a:pt x="f9" y="f5"/>
                  <a:pt x="f6" y="f10"/>
                  <a:pt x="f6" y="f7"/>
                </a:cubicBezTo>
                <a:cubicBezTo>
                  <a:pt x="f6" y="f9"/>
                  <a:pt x="f11" y="f12"/>
                  <a:pt x="f13" y="f12"/>
                </a:cubicBezTo>
                <a:cubicBezTo>
                  <a:pt x="f14" y="f6"/>
                  <a:pt x="f8" y="f11"/>
                  <a:pt x="f5" y="f15"/>
                </a:cubicBezTo>
                <a:cubicBezTo>
                  <a:pt x="f5" y="f14"/>
                  <a:pt x="f10" y="f8"/>
                  <a:pt x="f7" y="f8"/>
                </a:cubicBezTo>
                <a:close/>
              </a:path>
            </a:pathLst>
          </a:custGeom>
          <a:solidFill>
            <a:srgbClr val="FCFDF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2" name="Freeform 12">
            <a:extLst>
              <a:ext uri="{FF2B5EF4-FFF2-40B4-BE49-F238E27FC236}">
                <a16:creationId xmlns:a16="http://schemas.microsoft.com/office/drawing/2014/main" id="{F1B7C9AA-8955-A4B0-0027-AB6AB6A4809B}"/>
              </a:ext>
            </a:extLst>
          </p:cNvPr>
          <p:cNvSpPr/>
          <p:nvPr/>
        </p:nvSpPr>
        <p:spPr>
          <a:xfrm>
            <a:off x="15168560" y="6669084"/>
            <a:ext cx="1881185" cy="18986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2"/>
              <a:gd name="f7" fmla="val 103"/>
              <a:gd name="f8" fmla="val 50"/>
              <a:gd name="f9" fmla="val 22"/>
              <a:gd name="f10" fmla="val 23"/>
              <a:gd name="f11" fmla="val 52"/>
              <a:gd name="f12" fmla="val 80"/>
              <a:gd name="f13" fmla="val 1"/>
              <a:gd name="f14" fmla="val 24"/>
              <a:gd name="f15" fmla="val 51"/>
              <a:gd name="f16" fmla="val 79"/>
              <a:gd name="f17" fmla="+- 0 0 -90"/>
              <a:gd name="f18" fmla="*/ f3 1 102"/>
              <a:gd name="f19" fmla="*/ f4 1 103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102"/>
              <a:gd name="f28" fmla="*/ f24 1 103"/>
              <a:gd name="f29" fmla="*/ 0 f25 1"/>
              <a:gd name="f30" fmla="*/ 50 f24 1"/>
              <a:gd name="f31" fmla="*/ 52 f25 1"/>
              <a:gd name="f32" fmla="*/ 0 f24 1"/>
              <a:gd name="f33" fmla="*/ 102 f25 1"/>
              <a:gd name="f34" fmla="*/ 51 f24 1"/>
              <a:gd name="f35" fmla="*/ 51 f25 1"/>
              <a:gd name="f36" fmla="*/ 102 f24 1"/>
              <a:gd name="f37" fmla="+- f26 0 f1"/>
              <a:gd name="f38" fmla="*/ f29 1 102"/>
              <a:gd name="f39" fmla="*/ f30 1 103"/>
              <a:gd name="f40" fmla="*/ f31 1 102"/>
              <a:gd name="f41" fmla="*/ f32 1 103"/>
              <a:gd name="f42" fmla="*/ f33 1 102"/>
              <a:gd name="f43" fmla="*/ f34 1 103"/>
              <a:gd name="f44" fmla="*/ f35 1 102"/>
              <a:gd name="f45" fmla="*/ f36 1 103"/>
              <a:gd name="f46" fmla="*/ 0 1 f27"/>
              <a:gd name="f47" fmla="*/ f21 1 f27"/>
              <a:gd name="f48" fmla="*/ 0 1 f28"/>
              <a:gd name="f49" fmla="*/ f22 1 f28"/>
              <a:gd name="f50" fmla="*/ f38 1 f27"/>
              <a:gd name="f51" fmla="*/ f39 1 f28"/>
              <a:gd name="f52" fmla="*/ f40 1 f27"/>
              <a:gd name="f53" fmla="*/ f41 1 f28"/>
              <a:gd name="f54" fmla="*/ f42 1 f27"/>
              <a:gd name="f55" fmla="*/ f43 1 f28"/>
              <a:gd name="f56" fmla="*/ f44 1 f27"/>
              <a:gd name="f57" fmla="*/ f45 1 f28"/>
              <a:gd name="f58" fmla="*/ f46 f18 1"/>
              <a:gd name="f59" fmla="*/ f47 f18 1"/>
              <a:gd name="f60" fmla="*/ f49 f19 1"/>
              <a:gd name="f61" fmla="*/ f48 f19 1"/>
              <a:gd name="f62" fmla="*/ f50 f18 1"/>
              <a:gd name="f63" fmla="*/ f51 f19 1"/>
              <a:gd name="f64" fmla="*/ f52 f18 1"/>
              <a:gd name="f65" fmla="*/ f53 f19 1"/>
              <a:gd name="f66" fmla="*/ f54 f18 1"/>
              <a:gd name="f67" fmla="*/ f55 f19 1"/>
              <a:gd name="f68" fmla="*/ f56 f18 1"/>
              <a:gd name="f69" fmla="*/ f57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">
                <a:pos x="f62" y="f63"/>
              </a:cxn>
              <a:cxn ang="f37">
                <a:pos x="f64" y="f65"/>
              </a:cxn>
              <a:cxn ang="f37">
                <a:pos x="f66" y="f67"/>
              </a:cxn>
              <a:cxn ang="f37">
                <a:pos x="f68" y="f69"/>
              </a:cxn>
              <a:cxn ang="f37">
                <a:pos x="f62" y="f63"/>
              </a:cxn>
            </a:cxnLst>
            <a:rect l="f58" t="f61" r="f59" b="f60"/>
            <a:pathLst>
              <a:path w="102" h="103">
                <a:moveTo>
                  <a:pt x="f5" y="f8"/>
                </a:moveTo>
                <a:cubicBezTo>
                  <a:pt x="f5" y="f9"/>
                  <a:pt x="f10" y="f5"/>
                  <a:pt x="f11" y="f5"/>
                </a:cubicBezTo>
                <a:cubicBezTo>
                  <a:pt x="f12" y="f13"/>
                  <a:pt x="f6" y="f14"/>
                  <a:pt x="f6" y="f15"/>
                </a:cubicBezTo>
                <a:cubicBezTo>
                  <a:pt x="f6" y="f12"/>
                  <a:pt x="f16" y="f7"/>
                  <a:pt x="f15" y="f6"/>
                </a:cubicBezTo>
                <a:cubicBezTo>
                  <a:pt x="f9" y="f6"/>
                  <a:pt x="f5" y="f12"/>
                  <a:pt x="f5" y="f8"/>
                </a:cubicBezTo>
                <a:close/>
              </a:path>
            </a:pathLst>
          </a:custGeom>
          <a:solidFill>
            <a:srgbClr val="FEFEF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3" name="Freeform 13">
            <a:extLst>
              <a:ext uri="{FF2B5EF4-FFF2-40B4-BE49-F238E27FC236}">
                <a16:creationId xmlns:a16="http://schemas.microsoft.com/office/drawing/2014/main" id="{56998AD6-9508-63FA-CB8F-A832858F60C0}"/>
              </a:ext>
            </a:extLst>
          </p:cNvPr>
          <p:cNvSpPr/>
          <p:nvPr/>
        </p:nvSpPr>
        <p:spPr>
          <a:xfrm>
            <a:off x="13657258" y="4252910"/>
            <a:ext cx="1935163" cy="18986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5"/>
              <a:gd name="f7" fmla="val 103"/>
              <a:gd name="f8" fmla="val 51"/>
              <a:gd name="f9" fmla="val 78"/>
              <a:gd name="f10" fmla="val 79"/>
              <a:gd name="f11" fmla="val 102"/>
              <a:gd name="f12" fmla="val 25"/>
              <a:gd name="f13" fmla="val 1"/>
              <a:gd name="f14" fmla="val 53"/>
              <a:gd name="f15" fmla="val 22"/>
              <a:gd name="f16" fmla="val 81"/>
              <a:gd name="f17" fmla="val 104"/>
              <a:gd name="f18" fmla="val 26"/>
              <a:gd name="f19" fmla="+- 0 0 -90"/>
              <a:gd name="f20" fmla="*/ f3 1 105"/>
              <a:gd name="f21" fmla="*/ f4 1 10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05"/>
              <a:gd name="f30" fmla="*/ f26 1 103"/>
              <a:gd name="f31" fmla="*/ 103 f27 1"/>
              <a:gd name="f32" fmla="*/ 51 f26 1"/>
              <a:gd name="f33" fmla="*/ 51 f27 1"/>
              <a:gd name="f34" fmla="*/ 102 f26 1"/>
              <a:gd name="f35" fmla="*/ 1 f27 1"/>
              <a:gd name="f36" fmla="*/ 53 f26 1"/>
              <a:gd name="f37" fmla="*/ 0 f26 1"/>
              <a:gd name="f38" fmla="+- f28 0 f1"/>
              <a:gd name="f39" fmla="*/ f31 1 105"/>
              <a:gd name="f40" fmla="*/ f32 1 103"/>
              <a:gd name="f41" fmla="*/ f33 1 105"/>
              <a:gd name="f42" fmla="*/ f34 1 103"/>
              <a:gd name="f43" fmla="*/ f35 1 105"/>
              <a:gd name="f44" fmla="*/ f36 1 103"/>
              <a:gd name="f45" fmla="*/ f37 1 103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3" y="f67"/>
              </a:cxn>
              <a:cxn ang="f38">
                <a:pos x="f61" y="f62"/>
              </a:cxn>
            </a:cxnLst>
            <a:rect l="f57" t="f60" r="f58" b="f59"/>
            <a:pathLst>
              <a:path w="105" h="103">
                <a:moveTo>
                  <a:pt x="f7" y="f8"/>
                </a:moveTo>
                <a:cubicBezTo>
                  <a:pt x="f6" y="f9"/>
                  <a:pt x="f10" y="f7"/>
                  <a:pt x="f8" y="f11"/>
                </a:cubicBezTo>
                <a:cubicBezTo>
                  <a:pt x="f12" y="f11"/>
                  <a:pt x="f13" y="f10"/>
                  <a:pt x="f13" y="f14"/>
                </a:cubicBezTo>
                <a:cubicBezTo>
                  <a:pt x="f5" y="f15"/>
                  <a:pt x="f12" y="f5"/>
                  <a:pt x="f8" y="f5"/>
                </a:cubicBezTo>
                <a:cubicBezTo>
                  <a:pt x="f16" y="f5"/>
                  <a:pt x="f17" y="f18"/>
                  <a:pt x="f7" y="f8"/>
                </a:cubicBezTo>
                <a:close/>
              </a:path>
            </a:pathLst>
          </a:custGeom>
          <a:solidFill>
            <a:srgbClr val="FEFDF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D9013D09-ABC4-DF11-4818-E6C06DC267B0}"/>
              </a:ext>
            </a:extLst>
          </p:cNvPr>
          <p:cNvSpPr/>
          <p:nvPr/>
        </p:nvSpPr>
        <p:spPr>
          <a:xfrm>
            <a:off x="12993688" y="6926259"/>
            <a:ext cx="1123953" cy="13287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72"/>
              <a:gd name="f8" fmla="val 48"/>
              <a:gd name="f9" fmla="val 35"/>
              <a:gd name="f10" fmla="val 55"/>
              <a:gd name="f11" fmla="val 40"/>
              <a:gd name="f12" fmla="val 44"/>
              <a:gd name="f13" fmla="val 52"/>
              <a:gd name="f14" fmla="val 62"/>
              <a:gd name="f15" fmla="val 56"/>
              <a:gd name="f16" fmla="val 69"/>
              <a:gd name="f17" fmla="val 46"/>
              <a:gd name="f18" fmla="val 71"/>
              <a:gd name="f19" fmla="val 33"/>
              <a:gd name="f20" fmla="val 20"/>
              <a:gd name="f21" fmla="val 7"/>
              <a:gd name="f22" fmla="val 4"/>
              <a:gd name="f23" fmla="val 3"/>
              <a:gd name="f24" fmla="val 66"/>
              <a:gd name="f25" fmla="val 54"/>
              <a:gd name="f26" fmla="val 10"/>
              <a:gd name="f27" fmla="val 53"/>
              <a:gd name="f28" fmla="val 11"/>
              <a:gd name="f29" fmla="val 51"/>
              <a:gd name="f30" fmla="val 50"/>
              <a:gd name="f31" fmla="val 12"/>
              <a:gd name="f32" fmla="val 41"/>
              <a:gd name="f33" fmla="val 32"/>
              <a:gd name="f34" fmla="val 22"/>
              <a:gd name="f35" fmla="val 13"/>
              <a:gd name="f36" fmla="val 19"/>
              <a:gd name="f37" fmla="val 17"/>
              <a:gd name="f38" fmla="val 8"/>
              <a:gd name="f39" fmla="val 1"/>
              <a:gd name="f40" fmla="val 18"/>
              <a:gd name="f41" fmla="val 9"/>
              <a:gd name="f42" fmla="val 5"/>
              <a:gd name="f43" fmla="val 2"/>
              <a:gd name="f44" fmla="val 30"/>
              <a:gd name="f45" fmla="val 6"/>
              <a:gd name="f46" fmla="val 57"/>
              <a:gd name="f47" fmla="val 14"/>
              <a:gd name="f48" fmla="val 60"/>
              <a:gd name="f49" fmla="val 23"/>
              <a:gd name="f50" fmla="+- 0 0 -90"/>
              <a:gd name="f51" fmla="*/ f3 1 61"/>
              <a:gd name="f52" fmla="*/ f4 1 72"/>
              <a:gd name="f53" fmla="val f5"/>
              <a:gd name="f54" fmla="val f6"/>
              <a:gd name="f55" fmla="val f7"/>
              <a:gd name="f56" fmla="*/ f50 f0 1"/>
              <a:gd name="f57" fmla="+- f55 0 f53"/>
              <a:gd name="f58" fmla="+- f54 0 f53"/>
              <a:gd name="f59" fmla="*/ f56 1 f2"/>
              <a:gd name="f60" fmla="*/ f58 1 61"/>
              <a:gd name="f61" fmla="*/ f57 1 72"/>
              <a:gd name="f62" fmla="*/ 48 f58 1"/>
              <a:gd name="f63" fmla="*/ 35 f57 1"/>
              <a:gd name="f64" fmla="*/ 61 f58 1"/>
              <a:gd name="f65" fmla="*/ 52 f57 1"/>
              <a:gd name="f66" fmla="*/ 46 f58 1"/>
              <a:gd name="f67" fmla="*/ 71 f57 1"/>
              <a:gd name="f68" fmla="*/ 7 f58 1"/>
              <a:gd name="f69" fmla="*/ 3 f58 1"/>
              <a:gd name="f70" fmla="*/ 66 f57 1"/>
              <a:gd name="f71" fmla="*/ 10 f58 1"/>
              <a:gd name="f72" fmla="*/ 53 f57 1"/>
              <a:gd name="f73" fmla="*/ 11 f58 1"/>
              <a:gd name="f74" fmla="*/ 50 f57 1"/>
              <a:gd name="f75" fmla="*/ 12 f58 1"/>
              <a:gd name="f76" fmla="*/ 22 f57 1"/>
              <a:gd name="f77" fmla="*/ 8 f58 1"/>
              <a:gd name="f78" fmla="*/ 17 f57 1"/>
              <a:gd name="f79" fmla="*/ 9 f57 1"/>
              <a:gd name="f80" fmla="*/ 9 f58 1"/>
              <a:gd name="f81" fmla="*/ 2 f57 1"/>
              <a:gd name="f82" fmla="*/ 41 f58 1"/>
              <a:gd name="f83" fmla="*/ 57 f58 1"/>
              <a:gd name="f84" fmla="*/ 14 f57 1"/>
              <a:gd name="f85" fmla="+- f59 0 f1"/>
              <a:gd name="f86" fmla="*/ f62 1 61"/>
              <a:gd name="f87" fmla="*/ f63 1 72"/>
              <a:gd name="f88" fmla="*/ f64 1 61"/>
              <a:gd name="f89" fmla="*/ f65 1 72"/>
              <a:gd name="f90" fmla="*/ f66 1 61"/>
              <a:gd name="f91" fmla="*/ f67 1 72"/>
              <a:gd name="f92" fmla="*/ f68 1 61"/>
              <a:gd name="f93" fmla="*/ f69 1 61"/>
              <a:gd name="f94" fmla="*/ f70 1 72"/>
              <a:gd name="f95" fmla="*/ f71 1 61"/>
              <a:gd name="f96" fmla="*/ f72 1 72"/>
              <a:gd name="f97" fmla="*/ f73 1 61"/>
              <a:gd name="f98" fmla="*/ f74 1 72"/>
              <a:gd name="f99" fmla="*/ f75 1 61"/>
              <a:gd name="f100" fmla="*/ f76 1 72"/>
              <a:gd name="f101" fmla="*/ f77 1 61"/>
              <a:gd name="f102" fmla="*/ f78 1 72"/>
              <a:gd name="f103" fmla="*/ f79 1 72"/>
              <a:gd name="f104" fmla="*/ f80 1 61"/>
              <a:gd name="f105" fmla="*/ f81 1 72"/>
              <a:gd name="f106" fmla="*/ f82 1 61"/>
              <a:gd name="f107" fmla="*/ f83 1 61"/>
              <a:gd name="f108" fmla="*/ f84 1 72"/>
              <a:gd name="f109" fmla="*/ 0 1 f60"/>
              <a:gd name="f110" fmla="*/ f54 1 f60"/>
              <a:gd name="f111" fmla="*/ 0 1 f61"/>
              <a:gd name="f112" fmla="*/ f55 1 f61"/>
              <a:gd name="f113" fmla="*/ f86 1 f60"/>
              <a:gd name="f114" fmla="*/ f87 1 f61"/>
              <a:gd name="f115" fmla="*/ f88 1 f60"/>
              <a:gd name="f116" fmla="*/ f89 1 f61"/>
              <a:gd name="f117" fmla="*/ f90 1 f60"/>
              <a:gd name="f118" fmla="*/ f91 1 f61"/>
              <a:gd name="f119" fmla="*/ f92 1 f60"/>
              <a:gd name="f120" fmla="*/ f93 1 f60"/>
              <a:gd name="f121" fmla="*/ f94 1 f61"/>
              <a:gd name="f122" fmla="*/ f95 1 f60"/>
              <a:gd name="f123" fmla="*/ f96 1 f61"/>
              <a:gd name="f124" fmla="*/ f97 1 f60"/>
              <a:gd name="f125" fmla="*/ f98 1 f61"/>
              <a:gd name="f126" fmla="*/ f99 1 f60"/>
              <a:gd name="f127" fmla="*/ f100 1 f61"/>
              <a:gd name="f128" fmla="*/ f101 1 f60"/>
              <a:gd name="f129" fmla="*/ f102 1 f61"/>
              <a:gd name="f130" fmla="*/ f103 1 f61"/>
              <a:gd name="f131" fmla="*/ f104 1 f60"/>
              <a:gd name="f132" fmla="*/ f105 1 f61"/>
              <a:gd name="f133" fmla="*/ f106 1 f60"/>
              <a:gd name="f134" fmla="*/ f107 1 f60"/>
              <a:gd name="f135" fmla="*/ f108 1 f61"/>
              <a:gd name="f136" fmla="*/ f109 f51 1"/>
              <a:gd name="f137" fmla="*/ f110 f51 1"/>
              <a:gd name="f138" fmla="*/ f112 f52 1"/>
              <a:gd name="f139" fmla="*/ f111 f52 1"/>
              <a:gd name="f140" fmla="*/ f113 f51 1"/>
              <a:gd name="f141" fmla="*/ f114 f52 1"/>
              <a:gd name="f142" fmla="*/ f115 f51 1"/>
              <a:gd name="f143" fmla="*/ f116 f52 1"/>
              <a:gd name="f144" fmla="*/ f117 f51 1"/>
              <a:gd name="f145" fmla="*/ f118 f52 1"/>
              <a:gd name="f146" fmla="*/ f119 f51 1"/>
              <a:gd name="f147" fmla="*/ f120 f51 1"/>
              <a:gd name="f148" fmla="*/ f121 f52 1"/>
              <a:gd name="f149" fmla="*/ f122 f51 1"/>
              <a:gd name="f150" fmla="*/ f123 f52 1"/>
              <a:gd name="f151" fmla="*/ f124 f51 1"/>
              <a:gd name="f152" fmla="*/ f125 f52 1"/>
              <a:gd name="f153" fmla="*/ f126 f51 1"/>
              <a:gd name="f154" fmla="*/ f127 f52 1"/>
              <a:gd name="f155" fmla="*/ f128 f51 1"/>
              <a:gd name="f156" fmla="*/ f129 f52 1"/>
              <a:gd name="f157" fmla="*/ f130 f52 1"/>
              <a:gd name="f158" fmla="*/ f131 f51 1"/>
              <a:gd name="f159" fmla="*/ f132 f52 1"/>
              <a:gd name="f160" fmla="*/ f133 f51 1"/>
              <a:gd name="f161" fmla="*/ f134 f51 1"/>
              <a:gd name="f162" fmla="*/ f135 f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">
                <a:pos x="f140" y="f141"/>
              </a:cxn>
              <a:cxn ang="f85">
                <a:pos x="f142" y="f143"/>
              </a:cxn>
              <a:cxn ang="f85">
                <a:pos x="f144" y="f145"/>
              </a:cxn>
              <a:cxn ang="f85">
                <a:pos x="f146" y="f145"/>
              </a:cxn>
              <a:cxn ang="f85">
                <a:pos x="f147" y="f148"/>
              </a:cxn>
              <a:cxn ang="f85">
                <a:pos x="f149" y="f150"/>
              </a:cxn>
              <a:cxn ang="f85">
                <a:pos x="f151" y="f152"/>
              </a:cxn>
              <a:cxn ang="f85">
                <a:pos x="f153" y="f154"/>
              </a:cxn>
              <a:cxn ang="f85">
                <a:pos x="f155" y="f156"/>
              </a:cxn>
              <a:cxn ang="f85">
                <a:pos x="f147" y="f157"/>
              </a:cxn>
              <a:cxn ang="f85">
                <a:pos x="f158" y="f159"/>
              </a:cxn>
              <a:cxn ang="f85">
                <a:pos x="f160" y="f159"/>
              </a:cxn>
              <a:cxn ang="f85">
                <a:pos x="f161" y="f162"/>
              </a:cxn>
              <a:cxn ang="f85">
                <a:pos x="f140" y="f141"/>
              </a:cxn>
            </a:cxnLst>
            <a:rect l="f136" t="f139" r="f137" b="f138"/>
            <a:pathLst>
              <a:path w="61" h="72">
                <a:moveTo>
                  <a:pt x="f8" y="f9"/>
                </a:moveTo>
                <a:cubicBezTo>
                  <a:pt x="f10" y="f11"/>
                  <a:pt x="f6" y="f12"/>
                  <a:pt x="f6" y="f13"/>
                </a:cubicBezTo>
                <a:cubicBezTo>
                  <a:pt x="f6" y="f14"/>
                  <a:pt x="f15" y="f16"/>
                  <a:pt x="f17" y="f18"/>
                </a:cubicBezTo>
                <a:cubicBezTo>
                  <a:pt x="f19" y="f7"/>
                  <a:pt x="f20" y="f18"/>
                  <a:pt x="f21" y="f18"/>
                </a:cubicBezTo>
                <a:cubicBezTo>
                  <a:pt x="f22" y="f18"/>
                  <a:pt x="f23" y="f16"/>
                  <a:pt x="f23" y="f24"/>
                </a:cubicBezTo>
                <a:cubicBezTo>
                  <a:pt x="f22" y="f6"/>
                  <a:pt x="f5" y="f25"/>
                  <a:pt x="f26" y="f27"/>
                </a:cubicBezTo>
                <a:cubicBezTo>
                  <a:pt x="f28" y="f27"/>
                  <a:pt x="f28" y="f29"/>
                  <a:pt x="f28" y="f30"/>
                </a:cubicBezTo>
                <a:cubicBezTo>
                  <a:pt x="f31" y="f32"/>
                  <a:pt x="f31" y="f33"/>
                  <a:pt x="f31" y="f34"/>
                </a:cubicBezTo>
                <a:cubicBezTo>
                  <a:pt x="f35" y="f36"/>
                  <a:pt x="f31" y="f37"/>
                  <a:pt x="f38" y="f37"/>
                </a:cubicBezTo>
                <a:cubicBezTo>
                  <a:pt x="f39" y="f40"/>
                  <a:pt x="f22" y="f31"/>
                  <a:pt x="f23" y="f41"/>
                </a:cubicBezTo>
                <a:cubicBezTo>
                  <a:pt x="f23" y="f42"/>
                  <a:pt x="f23" y="f43"/>
                  <a:pt x="f41" y="f43"/>
                </a:cubicBezTo>
                <a:cubicBezTo>
                  <a:pt x="f36" y="f43"/>
                  <a:pt x="f44" y="f5"/>
                  <a:pt x="f32" y="f43"/>
                </a:cubicBezTo>
                <a:cubicBezTo>
                  <a:pt x="f8" y="f22"/>
                  <a:pt x="f10" y="f45"/>
                  <a:pt x="f46" y="f47"/>
                </a:cubicBezTo>
                <a:cubicBezTo>
                  <a:pt x="f48" y="f49"/>
                  <a:pt x="f46" y="f44"/>
                  <a:pt x="f8" y="f9"/>
                </a:cubicBezTo>
                <a:close/>
              </a:path>
            </a:pathLst>
          </a:custGeom>
          <a:solidFill>
            <a:srgbClr val="00B0F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5" name="Freeform 15">
            <a:extLst>
              <a:ext uri="{FF2B5EF4-FFF2-40B4-BE49-F238E27FC236}">
                <a16:creationId xmlns:a16="http://schemas.microsoft.com/office/drawing/2014/main" id="{4D299FB1-FCBB-A873-E452-7C966163DE41}"/>
              </a:ext>
            </a:extLst>
          </p:cNvPr>
          <p:cNvSpPr/>
          <p:nvPr/>
        </p:nvSpPr>
        <p:spPr>
          <a:xfrm>
            <a:off x="15519397" y="6908804"/>
            <a:ext cx="1069976" cy="14382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7"/>
              <a:gd name="f7" fmla="val 78"/>
              <a:gd name="f8" fmla="val 18"/>
              <a:gd name="f9" fmla="val 17"/>
              <a:gd name="f10" fmla="val 19"/>
              <a:gd name="f11" fmla="val 29"/>
              <a:gd name="f12" fmla="val 46"/>
              <a:gd name="f13" fmla="val 30"/>
              <a:gd name="f14" fmla="val 43"/>
              <a:gd name="f15" fmla="val 31"/>
              <a:gd name="f16" fmla="val 41"/>
              <a:gd name="f17" fmla="val 39"/>
              <a:gd name="f18" fmla="val 27"/>
              <a:gd name="f19" fmla="val 37"/>
              <a:gd name="f20" fmla="val 22"/>
              <a:gd name="f21" fmla="val 34"/>
              <a:gd name="f22" fmla="val 20"/>
              <a:gd name="f23" fmla="val 21"/>
              <a:gd name="f24" fmla="val 24"/>
              <a:gd name="f25" fmla="val 23"/>
              <a:gd name="f26" fmla="val 26"/>
              <a:gd name="f27" fmla="val 36"/>
              <a:gd name="f28" fmla="val 42"/>
              <a:gd name="f29" fmla="val 47"/>
              <a:gd name="f30" fmla="val 28"/>
              <a:gd name="f31" fmla="val 53"/>
              <a:gd name="f32" fmla="val 54"/>
              <a:gd name="f33" fmla="val 40"/>
              <a:gd name="f34" fmla="val 49"/>
              <a:gd name="f35" fmla="val 44"/>
              <a:gd name="f36" fmla="val 50"/>
              <a:gd name="f37" fmla="val 58"/>
              <a:gd name="f38" fmla="val 59"/>
              <a:gd name="f39" fmla="val 63"/>
              <a:gd name="f40" fmla="val 69"/>
              <a:gd name="f41" fmla="val 5"/>
              <a:gd name="f42" fmla="val 66"/>
              <a:gd name="f43" fmla="val 2"/>
              <a:gd name="f44" fmla="val 45"/>
              <a:gd name="f45" fmla="val 33"/>
              <a:gd name="f46" fmla="val 1"/>
              <a:gd name="f47" fmla="val 9"/>
              <a:gd name="f48" fmla="val 12"/>
              <a:gd name="f49" fmla="val 16"/>
              <a:gd name="f50" fmla="val 4"/>
              <a:gd name="f51" fmla="val 25"/>
              <a:gd name="f52" fmla="val 35"/>
              <a:gd name="f53" fmla="val 38"/>
              <a:gd name="f54" fmla="val 6"/>
              <a:gd name="f55" fmla="val 3"/>
              <a:gd name="f56" fmla="val 51"/>
              <a:gd name="f57" fmla="val 55"/>
              <a:gd name="f58" fmla="val 11"/>
              <a:gd name="f59" fmla="val 13"/>
              <a:gd name="f60" fmla="val 15"/>
              <a:gd name="f61" fmla="+- 0 0 -90"/>
              <a:gd name="f62" fmla="*/ f3 1 57"/>
              <a:gd name="f63" fmla="*/ f4 1 78"/>
              <a:gd name="f64" fmla="val f5"/>
              <a:gd name="f65" fmla="val f6"/>
              <a:gd name="f66" fmla="val f7"/>
              <a:gd name="f67" fmla="*/ f61 f0 1"/>
              <a:gd name="f68" fmla="+- f66 0 f64"/>
              <a:gd name="f69" fmla="+- f65 0 f64"/>
              <a:gd name="f70" fmla="*/ f67 1 f2"/>
              <a:gd name="f71" fmla="*/ f69 1 57"/>
              <a:gd name="f72" fmla="*/ f68 1 78"/>
              <a:gd name="f73" fmla="*/ 57 f69 1"/>
              <a:gd name="f74" fmla="*/ 18 f68 1"/>
              <a:gd name="f75" fmla="*/ 19 f68 1"/>
              <a:gd name="f76" fmla="*/ 46 f69 1"/>
              <a:gd name="f77" fmla="*/ 30 f68 1"/>
              <a:gd name="f78" fmla="*/ 39 f69 1"/>
              <a:gd name="f79" fmla="*/ 27 f68 1"/>
              <a:gd name="f80" fmla="*/ 29 f69 1"/>
              <a:gd name="f81" fmla="*/ 21 f68 1"/>
              <a:gd name="f82" fmla="*/ 22 f69 1"/>
              <a:gd name="f83" fmla="*/ 31 f68 1"/>
              <a:gd name="f84" fmla="*/ 24 f69 1"/>
              <a:gd name="f85" fmla="*/ 47 f68 1"/>
              <a:gd name="f86" fmla="*/ 40 f69 1"/>
              <a:gd name="f87" fmla="*/ 49 f68 1"/>
              <a:gd name="f88" fmla="*/ 49 f69 1"/>
              <a:gd name="f89" fmla="*/ 50 f68 1"/>
              <a:gd name="f90" fmla="*/ 69 f68 1"/>
              <a:gd name="f91" fmla="*/ 2 f69 1"/>
              <a:gd name="f92" fmla="*/ 45 f68 1"/>
              <a:gd name="f93" fmla="*/ 9 f69 1"/>
              <a:gd name="f94" fmla="*/ 12 f68 1"/>
              <a:gd name="f95" fmla="*/ 35 f69 1"/>
              <a:gd name="f96" fmla="*/ 4 f68 1"/>
              <a:gd name="f97" fmla="*/ 43 f69 1"/>
              <a:gd name="f98" fmla="*/ 3 f68 1"/>
              <a:gd name="f99" fmla="*/ 55 f69 1"/>
              <a:gd name="f100" fmla="*/ 11 f68 1"/>
              <a:gd name="f101" fmla="+- f70 0 f1"/>
              <a:gd name="f102" fmla="*/ f73 1 58"/>
              <a:gd name="f103" fmla="*/ f74 1 78"/>
              <a:gd name="f104" fmla="*/ f75 1 78"/>
              <a:gd name="f105" fmla="*/ f76 1 58"/>
              <a:gd name="f106" fmla="*/ f77 1 78"/>
              <a:gd name="f107" fmla="*/ f78 1 58"/>
              <a:gd name="f108" fmla="*/ f79 1 78"/>
              <a:gd name="f109" fmla="*/ f80 1 58"/>
              <a:gd name="f110" fmla="*/ f81 1 78"/>
              <a:gd name="f111" fmla="*/ f82 1 58"/>
              <a:gd name="f112" fmla="*/ f83 1 78"/>
              <a:gd name="f113" fmla="*/ f84 1 58"/>
              <a:gd name="f114" fmla="*/ f85 1 78"/>
              <a:gd name="f115" fmla="*/ f86 1 58"/>
              <a:gd name="f116" fmla="*/ f87 1 78"/>
              <a:gd name="f117" fmla="*/ f88 1 58"/>
              <a:gd name="f118" fmla="*/ f89 1 78"/>
              <a:gd name="f119" fmla="*/ f90 1 78"/>
              <a:gd name="f120" fmla="*/ f91 1 58"/>
              <a:gd name="f121" fmla="*/ f92 1 78"/>
              <a:gd name="f122" fmla="*/ f93 1 58"/>
              <a:gd name="f123" fmla="*/ f94 1 78"/>
              <a:gd name="f124" fmla="*/ f95 1 58"/>
              <a:gd name="f125" fmla="*/ f96 1 78"/>
              <a:gd name="f126" fmla="*/ f97 1 58"/>
              <a:gd name="f127" fmla="*/ f98 1 78"/>
              <a:gd name="f128" fmla="*/ f99 1 58"/>
              <a:gd name="f129" fmla="*/ f100 1 78"/>
              <a:gd name="f130" fmla="*/ 0 1 f71"/>
              <a:gd name="f131" fmla="*/ f65 1 f71"/>
              <a:gd name="f132" fmla="*/ 0 1 f72"/>
              <a:gd name="f133" fmla="*/ f66 1 f72"/>
              <a:gd name="f134" fmla="*/ f102 1 f71"/>
              <a:gd name="f135" fmla="*/ f103 1 f72"/>
              <a:gd name="f136" fmla="*/ f104 1 f72"/>
              <a:gd name="f137" fmla="*/ f105 1 f71"/>
              <a:gd name="f138" fmla="*/ f106 1 f72"/>
              <a:gd name="f139" fmla="*/ f107 1 f71"/>
              <a:gd name="f140" fmla="*/ f108 1 f72"/>
              <a:gd name="f141" fmla="*/ f109 1 f71"/>
              <a:gd name="f142" fmla="*/ f110 1 f72"/>
              <a:gd name="f143" fmla="*/ f111 1 f71"/>
              <a:gd name="f144" fmla="*/ f112 1 f72"/>
              <a:gd name="f145" fmla="*/ f113 1 f71"/>
              <a:gd name="f146" fmla="*/ f114 1 f72"/>
              <a:gd name="f147" fmla="*/ f115 1 f71"/>
              <a:gd name="f148" fmla="*/ f116 1 f72"/>
              <a:gd name="f149" fmla="*/ f117 1 f71"/>
              <a:gd name="f150" fmla="*/ f118 1 f72"/>
              <a:gd name="f151" fmla="*/ f119 1 f72"/>
              <a:gd name="f152" fmla="*/ f120 1 f71"/>
              <a:gd name="f153" fmla="*/ f121 1 f72"/>
              <a:gd name="f154" fmla="*/ f122 1 f71"/>
              <a:gd name="f155" fmla="*/ f123 1 f72"/>
              <a:gd name="f156" fmla="*/ f124 1 f71"/>
              <a:gd name="f157" fmla="*/ f125 1 f72"/>
              <a:gd name="f158" fmla="*/ f126 1 f71"/>
              <a:gd name="f159" fmla="*/ f127 1 f72"/>
              <a:gd name="f160" fmla="*/ f128 1 f71"/>
              <a:gd name="f161" fmla="*/ f129 1 f72"/>
              <a:gd name="f162" fmla="*/ f130 f62 1"/>
              <a:gd name="f163" fmla="*/ f131 f62 1"/>
              <a:gd name="f164" fmla="*/ f133 f63 1"/>
              <a:gd name="f165" fmla="*/ f132 f63 1"/>
              <a:gd name="f166" fmla="*/ f134 f62 1"/>
              <a:gd name="f167" fmla="*/ f135 f63 1"/>
              <a:gd name="f168" fmla="*/ f136 f63 1"/>
              <a:gd name="f169" fmla="*/ f137 f62 1"/>
              <a:gd name="f170" fmla="*/ f138 f63 1"/>
              <a:gd name="f171" fmla="*/ f139 f62 1"/>
              <a:gd name="f172" fmla="*/ f140 f63 1"/>
              <a:gd name="f173" fmla="*/ f141 f62 1"/>
              <a:gd name="f174" fmla="*/ f142 f63 1"/>
              <a:gd name="f175" fmla="*/ f143 f62 1"/>
              <a:gd name="f176" fmla="*/ f144 f63 1"/>
              <a:gd name="f177" fmla="*/ f145 f62 1"/>
              <a:gd name="f178" fmla="*/ f146 f63 1"/>
              <a:gd name="f179" fmla="*/ f147 f62 1"/>
              <a:gd name="f180" fmla="*/ f148 f63 1"/>
              <a:gd name="f181" fmla="*/ f149 f62 1"/>
              <a:gd name="f182" fmla="*/ f150 f63 1"/>
              <a:gd name="f183" fmla="*/ f151 f63 1"/>
              <a:gd name="f184" fmla="*/ f152 f62 1"/>
              <a:gd name="f185" fmla="*/ f153 f63 1"/>
              <a:gd name="f186" fmla="*/ f154 f62 1"/>
              <a:gd name="f187" fmla="*/ f155 f63 1"/>
              <a:gd name="f188" fmla="*/ f156 f62 1"/>
              <a:gd name="f189" fmla="*/ f157 f63 1"/>
              <a:gd name="f190" fmla="*/ f158 f62 1"/>
              <a:gd name="f191" fmla="*/ f159 f63 1"/>
              <a:gd name="f192" fmla="*/ f160 f62 1"/>
              <a:gd name="f193" fmla="*/ f161 f6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66" y="f167"/>
              </a:cxn>
              <a:cxn ang="f101">
                <a:pos x="f166" y="f168"/>
              </a:cxn>
              <a:cxn ang="f101">
                <a:pos x="f169" y="f170"/>
              </a:cxn>
              <a:cxn ang="f101">
                <a:pos x="f171" y="f172"/>
              </a:cxn>
              <a:cxn ang="f101">
                <a:pos x="f173" y="f174"/>
              </a:cxn>
              <a:cxn ang="f101">
                <a:pos x="f175" y="f176"/>
              </a:cxn>
              <a:cxn ang="f101">
                <a:pos x="f177" y="f178"/>
              </a:cxn>
              <a:cxn ang="f101">
                <a:pos x="f179" y="f180"/>
              </a:cxn>
              <a:cxn ang="f101">
                <a:pos x="f181" y="f182"/>
              </a:cxn>
              <a:cxn ang="f101">
                <a:pos x="f169" y="f183"/>
              </a:cxn>
              <a:cxn ang="f101">
                <a:pos x="f184" y="f185"/>
              </a:cxn>
              <a:cxn ang="f101">
                <a:pos x="f186" y="f187"/>
              </a:cxn>
              <a:cxn ang="f101">
                <a:pos x="f188" y="f189"/>
              </a:cxn>
              <a:cxn ang="f101">
                <a:pos x="f190" y="f191"/>
              </a:cxn>
              <a:cxn ang="f101">
                <a:pos x="f192" y="f189"/>
              </a:cxn>
              <a:cxn ang="f101">
                <a:pos x="f166" y="f193"/>
              </a:cxn>
              <a:cxn ang="f101">
                <a:pos x="f166" y="f167"/>
              </a:cxn>
            </a:cxnLst>
            <a:rect l="f162" t="f165" r="f163" b="f164"/>
            <a:pathLst>
              <a:path w="57" h="78">
                <a:moveTo>
                  <a:pt x="f6" y="f8"/>
                </a:moveTo>
                <a:cubicBezTo>
                  <a:pt x="f6" y="f9"/>
                  <a:pt x="f6" y="f8"/>
                  <a:pt x="f6" y="f10"/>
                </a:cubicBezTo>
                <a:cubicBezTo>
                  <a:pt x="f6" y="f11"/>
                  <a:pt x="f6" y="f11"/>
                  <a:pt x="f12" y="f13"/>
                </a:cubicBezTo>
                <a:cubicBezTo>
                  <a:pt x="f14" y="f15"/>
                  <a:pt x="f16" y="f13"/>
                  <a:pt x="f17" y="f18"/>
                </a:cubicBezTo>
                <a:cubicBezTo>
                  <a:pt x="f19" y="f20"/>
                  <a:pt x="f21" y="f22"/>
                  <a:pt x="f11" y="f23"/>
                </a:cubicBezTo>
                <a:cubicBezTo>
                  <a:pt x="f24" y="f25"/>
                  <a:pt x="f20" y="f26"/>
                  <a:pt x="f20" y="f15"/>
                </a:cubicBezTo>
                <a:cubicBezTo>
                  <a:pt x="f23" y="f27"/>
                  <a:pt x="f22" y="f28"/>
                  <a:pt x="f24" y="f29"/>
                </a:cubicBezTo>
                <a:cubicBezTo>
                  <a:pt x="f30" y="f31"/>
                  <a:pt x="f21" y="f32"/>
                  <a:pt x="f33" y="f34"/>
                </a:cubicBezTo>
                <a:cubicBezTo>
                  <a:pt x="f35" y="f12"/>
                  <a:pt x="f12" y="f29"/>
                  <a:pt x="f34" y="f36"/>
                </a:cubicBezTo>
                <a:cubicBezTo>
                  <a:pt x="f37" y="f38"/>
                  <a:pt x="f6" y="f39"/>
                  <a:pt x="f12" y="f40"/>
                </a:cubicBezTo>
                <a:cubicBezTo>
                  <a:pt x="f30" y="f7"/>
                  <a:pt x="f41" y="f42"/>
                  <a:pt x="f43" y="f44"/>
                </a:cubicBezTo>
                <a:cubicBezTo>
                  <a:pt x="f5" y="f45"/>
                  <a:pt x="f46" y="f23"/>
                  <a:pt x="f47" y="f48"/>
                </a:cubicBezTo>
                <a:cubicBezTo>
                  <a:pt x="f49" y="f50"/>
                  <a:pt x="f51" y="f43"/>
                  <a:pt x="f52" y="f50"/>
                </a:cubicBezTo>
                <a:cubicBezTo>
                  <a:pt x="f53" y="f41"/>
                  <a:pt x="f33" y="f54"/>
                  <a:pt x="f14" y="f55"/>
                </a:cubicBezTo>
                <a:cubicBezTo>
                  <a:pt x="f44" y="f5"/>
                  <a:pt x="f56" y="f43"/>
                  <a:pt x="f57" y="f50"/>
                </a:cubicBezTo>
                <a:cubicBezTo>
                  <a:pt x="f37" y="f41"/>
                  <a:pt x="f6" y="f47"/>
                  <a:pt x="f6" y="f58"/>
                </a:cubicBezTo>
                <a:cubicBezTo>
                  <a:pt x="f6" y="f59"/>
                  <a:pt x="f6" y="f60"/>
                  <a:pt x="f6" y="f8"/>
                </a:cubicBezTo>
                <a:close/>
              </a:path>
            </a:pathLst>
          </a:custGeom>
          <a:solidFill>
            <a:srgbClr val="82B44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6" name="Freeform 16">
            <a:extLst>
              <a:ext uri="{FF2B5EF4-FFF2-40B4-BE49-F238E27FC236}">
                <a16:creationId xmlns:a16="http://schemas.microsoft.com/office/drawing/2014/main" id="{0C37779B-4B6D-330B-4E3F-A996672C2852}"/>
              </a:ext>
            </a:extLst>
          </p:cNvPr>
          <p:cNvSpPr/>
          <p:nvPr/>
        </p:nvSpPr>
        <p:spPr>
          <a:xfrm>
            <a:off x="14008105" y="4492620"/>
            <a:ext cx="1252535" cy="134619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73"/>
              <a:gd name="f8" fmla="val 51"/>
              <a:gd name="f9" fmla="val 72"/>
              <a:gd name="f10" fmla="val 50"/>
              <a:gd name="f11" fmla="val 48"/>
              <a:gd name="f12" fmla="val 46"/>
              <a:gd name="f13" fmla="val 71"/>
              <a:gd name="f14" fmla="val 43"/>
              <a:gd name="f15" fmla="val 39"/>
              <a:gd name="f16" fmla="val 38"/>
              <a:gd name="f17" fmla="val 69"/>
              <a:gd name="f18" fmla="val 37"/>
              <a:gd name="f19" fmla="val 65"/>
              <a:gd name="f20" fmla="val 34"/>
              <a:gd name="f21" fmla="val 60"/>
              <a:gd name="f22" fmla="val 57"/>
              <a:gd name="f23" fmla="val 42"/>
              <a:gd name="f24" fmla="val 55"/>
              <a:gd name="f25" fmla="val 41"/>
              <a:gd name="f26" fmla="val 52"/>
              <a:gd name="f27" fmla="val 36"/>
              <a:gd name="f28" fmla="val 31"/>
              <a:gd name="f29" fmla="val 49"/>
              <a:gd name="f30" fmla="val 27"/>
              <a:gd name="f31" fmla="val 25"/>
              <a:gd name="f32" fmla="val 24"/>
              <a:gd name="f33" fmla="val 54"/>
              <a:gd name="f34" fmla="val 28"/>
              <a:gd name="f35" fmla="val 32"/>
              <a:gd name="f36" fmla="val 64"/>
              <a:gd name="f37" fmla="val 70"/>
              <a:gd name="f38" fmla="val 20"/>
              <a:gd name="f39" fmla="val 15"/>
              <a:gd name="f40" fmla="val 9"/>
              <a:gd name="f41" fmla="val 7"/>
              <a:gd name="f42" fmla="val 3"/>
              <a:gd name="f43" fmla="val 4"/>
              <a:gd name="f44" fmla="val 59"/>
              <a:gd name="f45" fmla="val 5"/>
              <a:gd name="f46" fmla="val 10"/>
              <a:gd name="f47" fmla="val 11"/>
              <a:gd name="f48" fmla="val 14"/>
              <a:gd name="f49" fmla="val 35"/>
              <a:gd name="f50" fmla="val 17"/>
              <a:gd name="f51" fmla="val 22"/>
              <a:gd name="f52" fmla="val 8"/>
              <a:gd name="f53" fmla="val 21"/>
              <a:gd name="f54" fmla="val 23"/>
              <a:gd name="f55" fmla="val 1"/>
              <a:gd name="f56" fmla="val 2"/>
              <a:gd name="f57" fmla="val 44"/>
              <a:gd name="f58" fmla="val 40"/>
              <a:gd name="f59" fmla="val 45"/>
              <a:gd name="f60" fmla="val 26"/>
              <a:gd name="f61" fmla="val 53"/>
              <a:gd name="f62" fmla="val 58"/>
              <a:gd name="f63" fmla="val 66"/>
              <a:gd name="f64" fmla="val 63"/>
              <a:gd name="f65" fmla="val 61"/>
              <a:gd name="f66" fmla="+- 0 0 -90"/>
              <a:gd name="f67" fmla="*/ f3 1 68"/>
              <a:gd name="f68" fmla="*/ f4 1 73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68"/>
              <a:gd name="f77" fmla="*/ f73 1 73"/>
              <a:gd name="f78" fmla="*/ 51 f74 1"/>
              <a:gd name="f79" fmla="*/ 72 f73 1"/>
              <a:gd name="f80" fmla="*/ 46 f74 1"/>
              <a:gd name="f81" fmla="*/ 71 f73 1"/>
              <a:gd name="f82" fmla="*/ 38 f74 1"/>
              <a:gd name="f83" fmla="*/ 69 f73 1"/>
              <a:gd name="f84" fmla="*/ 39 f74 1"/>
              <a:gd name="f85" fmla="*/ 57 f73 1"/>
              <a:gd name="f86" fmla="*/ 51 f73 1"/>
              <a:gd name="f87" fmla="*/ 27 f74 1"/>
              <a:gd name="f88" fmla="*/ 50 f73 1"/>
              <a:gd name="f89" fmla="*/ 28 f74 1"/>
              <a:gd name="f90" fmla="*/ 55 f73 1"/>
              <a:gd name="f91" fmla="*/ 32 f74 1"/>
              <a:gd name="f92" fmla="*/ 68 f73 1"/>
              <a:gd name="f93" fmla="*/ 25 f74 1"/>
              <a:gd name="f94" fmla="*/ 70 f73 1"/>
              <a:gd name="f95" fmla="*/ 9 f74 1"/>
              <a:gd name="f96" fmla="*/ 3 f74 1"/>
              <a:gd name="f97" fmla="*/ 5 f74 1"/>
              <a:gd name="f98" fmla="*/ 11 f74 1"/>
              <a:gd name="f99" fmla="*/ 49 f73 1"/>
              <a:gd name="f100" fmla="*/ 20 f74 1"/>
              <a:gd name="f101" fmla="*/ 8 f73 1"/>
              <a:gd name="f102" fmla="*/ 2 f73 1"/>
              <a:gd name="f103" fmla="*/ 45 f74 1"/>
              <a:gd name="f104" fmla="*/ 14 f73 1"/>
              <a:gd name="f105" fmla="*/ 58 f74 1"/>
              <a:gd name="f106" fmla="*/ 48 f73 1"/>
              <a:gd name="f107" fmla="*/ 64 f74 1"/>
              <a:gd name="f108" fmla="*/ 66 f74 1"/>
              <a:gd name="f109" fmla="*/ 61 f74 1"/>
              <a:gd name="f110" fmla="+- f75 0 f1"/>
              <a:gd name="f111" fmla="*/ f78 1 68"/>
              <a:gd name="f112" fmla="*/ f79 1 73"/>
              <a:gd name="f113" fmla="*/ f80 1 68"/>
              <a:gd name="f114" fmla="*/ f81 1 73"/>
              <a:gd name="f115" fmla="*/ f82 1 68"/>
              <a:gd name="f116" fmla="*/ f83 1 73"/>
              <a:gd name="f117" fmla="*/ f84 1 68"/>
              <a:gd name="f118" fmla="*/ f85 1 73"/>
              <a:gd name="f119" fmla="*/ f86 1 73"/>
              <a:gd name="f120" fmla="*/ f87 1 68"/>
              <a:gd name="f121" fmla="*/ f88 1 73"/>
              <a:gd name="f122" fmla="*/ f89 1 68"/>
              <a:gd name="f123" fmla="*/ f90 1 73"/>
              <a:gd name="f124" fmla="*/ f91 1 68"/>
              <a:gd name="f125" fmla="*/ f92 1 73"/>
              <a:gd name="f126" fmla="*/ f93 1 68"/>
              <a:gd name="f127" fmla="*/ f94 1 73"/>
              <a:gd name="f128" fmla="*/ f95 1 68"/>
              <a:gd name="f129" fmla="*/ f96 1 68"/>
              <a:gd name="f130" fmla="*/ f97 1 68"/>
              <a:gd name="f131" fmla="*/ f98 1 68"/>
              <a:gd name="f132" fmla="*/ f99 1 73"/>
              <a:gd name="f133" fmla="*/ f100 1 68"/>
              <a:gd name="f134" fmla="*/ f101 1 73"/>
              <a:gd name="f135" fmla="*/ f102 1 73"/>
              <a:gd name="f136" fmla="*/ f103 1 68"/>
              <a:gd name="f137" fmla="*/ f104 1 73"/>
              <a:gd name="f138" fmla="*/ f105 1 68"/>
              <a:gd name="f139" fmla="*/ f106 1 73"/>
              <a:gd name="f140" fmla="*/ f107 1 68"/>
              <a:gd name="f141" fmla="*/ f108 1 68"/>
              <a:gd name="f142" fmla="*/ f109 1 68"/>
              <a:gd name="f143" fmla="*/ 0 1 f76"/>
              <a:gd name="f144" fmla="*/ f70 1 f76"/>
              <a:gd name="f145" fmla="*/ 0 1 f77"/>
              <a:gd name="f146" fmla="*/ f71 1 f77"/>
              <a:gd name="f147" fmla="*/ f111 1 f76"/>
              <a:gd name="f148" fmla="*/ f112 1 f77"/>
              <a:gd name="f149" fmla="*/ f113 1 f76"/>
              <a:gd name="f150" fmla="*/ f114 1 f77"/>
              <a:gd name="f151" fmla="*/ f115 1 f76"/>
              <a:gd name="f152" fmla="*/ f116 1 f77"/>
              <a:gd name="f153" fmla="*/ f117 1 f76"/>
              <a:gd name="f154" fmla="*/ f118 1 f77"/>
              <a:gd name="f155" fmla="*/ f119 1 f77"/>
              <a:gd name="f156" fmla="*/ f120 1 f76"/>
              <a:gd name="f157" fmla="*/ f121 1 f77"/>
              <a:gd name="f158" fmla="*/ f122 1 f76"/>
              <a:gd name="f159" fmla="*/ f123 1 f77"/>
              <a:gd name="f160" fmla="*/ f124 1 f76"/>
              <a:gd name="f161" fmla="*/ f125 1 f77"/>
              <a:gd name="f162" fmla="*/ f126 1 f76"/>
              <a:gd name="f163" fmla="*/ f127 1 f77"/>
              <a:gd name="f164" fmla="*/ f128 1 f76"/>
              <a:gd name="f165" fmla="*/ f129 1 f76"/>
              <a:gd name="f166" fmla="*/ f130 1 f76"/>
              <a:gd name="f167" fmla="*/ f131 1 f76"/>
              <a:gd name="f168" fmla="*/ f132 1 f77"/>
              <a:gd name="f169" fmla="*/ f133 1 f76"/>
              <a:gd name="f170" fmla="*/ f134 1 f77"/>
              <a:gd name="f171" fmla="*/ f135 1 f77"/>
              <a:gd name="f172" fmla="*/ f136 1 f76"/>
              <a:gd name="f173" fmla="*/ f137 1 f77"/>
              <a:gd name="f174" fmla="*/ f138 1 f76"/>
              <a:gd name="f175" fmla="*/ f139 1 f77"/>
              <a:gd name="f176" fmla="*/ f140 1 f76"/>
              <a:gd name="f177" fmla="*/ f141 1 f76"/>
              <a:gd name="f178" fmla="*/ f142 1 f76"/>
              <a:gd name="f179" fmla="*/ f143 f67 1"/>
              <a:gd name="f180" fmla="*/ f144 f67 1"/>
              <a:gd name="f181" fmla="*/ f146 f68 1"/>
              <a:gd name="f182" fmla="*/ f145 f68 1"/>
              <a:gd name="f183" fmla="*/ f147 f67 1"/>
              <a:gd name="f184" fmla="*/ f148 f68 1"/>
              <a:gd name="f185" fmla="*/ f149 f67 1"/>
              <a:gd name="f186" fmla="*/ f150 f68 1"/>
              <a:gd name="f187" fmla="*/ f151 f67 1"/>
              <a:gd name="f188" fmla="*/ f152 f68 1"/>
              <a:gd name="f189" fmla="*/ f153 f67 1"/>
              <a:gd name="f190" fmla="*/ f154 f68 1"/>
              <a:gd name="f191" fmla="*/ f155 f68 1"/>
              <a:gd name="f192" fmla="*/ f156 f67 1"/>
              <a:gd name="f193" fmla="*/ f157 f68 1"/>
              <a:gd name="f194" fmla="*/ f158 f67 1"/>
              <a:gd name="f195" fmla="*/ f159 f68 1"/>
              <a:gd name="f196" fmla="*/ f160 f67 1"/>
              <a:gd name="f197" fmla="*/ f161 f68 1"/>
              <a:gd name="f198" fmla="*/ f162 f67 1"/>
              <a:gd name="f199" fmla="*/ f163 f68 1"/>
              <a:gd name="f200" fmla="*/ f164 f67 1"/>
              <a:gd name="f201" fmla="*/ f165 f67 1"/>
              <a:gd name="f202" fmla="*/ f166 f67 1"/>
              <a:gd name="f203" fmla="*/ f167 f67 1"/>
              <a:gd name="f204" fmla="*/ f168 f68 1"/>
              <a:gd name="f205" fmla="*/ f169 f67 1"/>
              <a:gd name="f206" fmla="*/ f170 f68 1"/>
              <a:gd name="f207" fmla="*/ f171 f68 1"/>
              <a:gd name="f208" fmla="*/ f172 f67 1"/>
              <a:gd name="f209" fmla="*/ f173 f68 1"/>
              <a:gd name="f210" fmla="*/ f174 f67 1"/>
              <a:gd name="f211" fmla="*/ f175 f68 1"/>
              <a:gd name="f212" fmla="*/ f176 f67 1"/>
              <a:gd name="f213" fmla="*/ f177 f67 1"/>
              <a:gd name="f214" fmla="*/ f178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0">
                <a:pos x="f183" y="f184"/>
              </a:cxn>
              <a:cxn ang="f110">
                <a:pos x="f185" y="f186"/>
              </a:cxn>
              <a:cxn ang="f110">
                <a:pos x="f187" y="f188"/>
              </a:cxn>
              <a:cxn ang="f110">
                <a:pos x="f189" y="f190"/>
              </a:cxn>
              <a:cxn ang="f110">
                <a:pos x="f189" y="f191"/>
              </a:cxn>
              <a:cxn ang="f110">
                <a:pos x="f192" y="f193"/>
              </a:cxn>
              <a:cxn ang="f110">
                <a:pos x="f194" y="f195"/>
              </a:cxn>
              <a:cxn ang="f110">
                <a:pos x="f196" y="f197"/>
              </a:cxn>
              <a:cxn ang="f110">
                <a:pos x="f198" y="f199"/>
              </a:cxn>
              <a:cxn ang="f110">
                <a:pos x="f200" y="f186"/>
              </a:cxn>
              <a:cxn ang="f110">
                <a:pos x="f201" y="f197"/>
              </a:cxn>
              <a:cxn ang="f110">
                <a:pos x="f202" y="f190"/>
              </a:cxn>
              <a:cxn ang="f110">
                <a:pos x="f203" y="f204"/>
              </a:cxn>
              <a:cxn ang="f110">
                <a:pos x="f205" y="f206"/>
              </a:cxn>
              <a:cxn ang="f110">
                <a:pos x="f194" y="f207"/>
              </a:cxn>
              <a:cxn ang="f110">
                <a:pos x="f208" y="f209"/>
              </a:cxn>
              <a:cxn ang="f110">
                <a:pos x="f210" y="f211"/>
              </a:cxn>
              <a:cxn ang="f110">
                <a:pos x="f212" y="f190"/>
              </a:cxn>
              <a:cxn ang="f110">
                <a:pos x="f213" y="f197"/>
              </a:cxn>
              <a:cxn ang="f110">
                <a:pos x="f214" y="f186"/>
              </a:cxn>
              <a:cxn ang="f110">
                <a:pos x="f183" y="f186"/>
              </a:cxn>
              <a:cxn ang="f110">
                <a:pos x="f183" y="f184"/>
              </a:cxn>
            </a:cxnLst>
            <a:rect l="f179" t="f182" r="f180" b="f181"/>
            <a:pathLst>
              <a:path w="68" h="73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3"/>
                  <a:pt x="f15" y="f7"/>
                  <a:pt x="f16" y="f17"/>
                </a:cubicBezTo>
                <a:cubicBezTo>
                  <a:pt x="f18" y="f19"/>
                  <a:pt x="f20" y="f21"/>
                  <a:pt x="f15" y="f22"/>
                </a:cubicBezTo>
                <a:cubicBezTo>
                  <a:pt x="f23" y="f24"/>
                  <a:pt x="f25" y="f26"/>
                  <a:pt x="f15" y="f8"/>
                </a:cubicBezTo>
                <a:cubicBezTo>
                  <a:pt x="f27" y="f11"/>
                  <a:pt x="f28" y="f29"/>
                  <a:pt x="f30" y="f10"/>
                </a:cubicBezTo>
                <a:cubicBezTo>
                  <a:pt x="f31" y="f8"/>
                  <a:pt x="f32" y="f33"/>
                  <a:pt x="f34" y="f24"/>
                </a:cubicBezTo>
                <a:cubicBezTo>
                  <a:pt x="f27" y="f22"/>
                  <a:pt x="f35" y="f36"/>
                  <a:pt x="f35" y="f6"/>
                </a:cubicBezTo>
                <a:cubicBezTo>
                  <a:pt x="f35" y="f9"/>
                  <a:pt x="f34" y="f37"/>
                  <a:pt x="f31" y="f37"/>
                </a:cubicBezTo>
                <a:cubicBezTo>
                  <a:pt x="f38" y="f13"/>
                  <a:pt x="f39" y="f13"/>
                  <a:pt x="f40" y="f13"/>
                </a:cubicBezTo>
                <a:cubicBezTo>
                  <a:pt x="f41" y="f9"/>
                  <a:pt x="f42" y="f9"/>
                  <a:pt x="f42" y="f6"/>
                </a:cubicBezTo>
                <a:cubicBezTo>
                  <a:pt x="f43" y="f36"/>
                  <a:pt x="f5" y="f44"/>
                  <a:pt x="f45" y="f22"/>
                </a:cubicBezTo>
                <a:cubicBezTo>
                  <a:pt x="f46" y="f24"/>
                  <a:pt x="f46" y="f26"/>
                  <a:pt x="f47" y="f29"/>
                </a:cubicBezTo>
                <a:cubicBezTo>
                  <a:pt x="f48" y="f49"/>
                  <a:pt x="f50" y="f51"/>
                  <a:pt x="f38" y="f52"/>
                </a:cubicBezTo>
                <a:cubicBezTo>
                  <a:pt x="f53" y="f42"/>
                  <a:pt x="f54" y="f55"/>
                  <a:pt x="f34" y="f56"/>
                </a:cubicBezTo>
                <a:cubicBezTo>
                  <a:pt x="f57" y="f42"/>
                  <a:pt x="f58" y="f5"/>
                  <a:pt x="f59" y="f48"/>
                </a:cubicBezTo>
                <a:cubicBezTo>
                  <a:pt x="f10" y="f60"/>
                  <a:pt x="f61" y="f18"/>
                  <a:pt x="f62" y="f11"/>
                </a:cubicBezTo>
                <a:cubicBezTo>
                  <a:pt x="f44" y="f26"/>
                  <a:pt x="f44" y="f24"/>
                  <a:pt x="f36" y="f22"/>
                </a:cubicBezTo>
                <a:cubicBezTo>
                  <a:pt x="f6" y="f62"/>
                  <a:pt x="f63" y="f36"/>
                  <a:pt x="f63" y="f6"/>
                </a:cubicBezTo>
                <a:cubicBezTo>
                  <a:pt x="f63" y="f13"/>
                  <a:pt x="f64" y="f13"/>
                  <a:pt x="f65" y="f13"/>
                </a:cubicBezTo>
                <a:cubicBezTo>
                  <a:pt x="f62" y="f13"/>
                  <a:pt x="f33" y="f13"/>
                  <a:pt x="f8" y="f13"/>
                </a:cubicBezTo>
                <a:cubicBezTo>
                  <a:pt x="f8" y="f13"/>
                  <a:pt x="f8" y="f13"/>
                  <a:pt x="f8" y="f9"/>
                </a:cubicBezTo>
                <a:close/>
              </a:path>
            </a:pathLst>
          </a:custGeom>
          <a:solidFill>
            <a:srgbClr val="E22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7" name="Freeform 17">
            <a:extLst>
              <a:ext uri="{FF2B5EF4-FFF2-40B4-BE49-F238E27FC236}">
                <a16:creationId xmlns:a16="http://schemas.microsoft.com/office/drawing/2014/main" id="{7FF9C588-B477-B45D-33EA-F869F8524258}"/>
              </a:ext>
            </a:extLst>
          </p:cNvPr>
          <p:cNvSpPr/>
          <p:nvPr/>
        </p:nvSpPr>
        <p:spPr>
          <a:xfrm>
            <a:off x="13528676" y="7739060"/>
            <a:ext cx="239709" cy="2016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"/>
              <a:gd name="f7" fmla="val 11"/>
              <a:gd name="f8" fmla="val 3"/>
              <a:gd name="f9" fmla="val 1"/>
              <a:gd name="f10" fmla="val 8"/>
              <a:gd name="f11" fmla="val 5"/>
              <a:gd name="f12" fmla="val 2"/>
              <a:gd name="f13" fmla="val 12"/>
              <a:gd name="f14" fmla="val 6"/>
              <a:gd name="f15" fmla="val 10"/>
              <a:gd name="f16" fmla="+- 0 0 -90"/>
              <a:gd name="f17" fmla="*/ f3 1 13"/>
              <a:gd name="f18" fmla="*/ f4 1 11"/>
              <a:gd name="f19" fmla="val f5"/>
              <a:gd name="f20" fmla="val f6"/>
              <a:gd name="f21" fmla="val f7"/>
              <a:gd name="f22" fmla="*/ f16 f0 1"/>
              <a:gd name="f23" fmla="+- f21 0 f19"/>
              <a:gd name="f24" fmla="+- f20 0 f19"/>
              <a:gd name="f25" fmla="*/ f22 1 f2"/>
              <a:gd name="f26" fmla="*/ f24 1 13"/>
              <a:gd name="f27" fmla="*/ f23 1 11"/>
              <a:gd name="f28" fmla="*/ 3 f24 1"/>
              <a:gd name="f29" fmla="*/ 11 f23 1"/>
              <a:gd name="f30" fmla="*/ 1 f24 1"/>
              <a:gd name="f31" fmla="*/ 5 f23 1"/>
              <a:gd name="f32" fmla="*/ 5 f24 1"/>
              <a:gd name="f33" fmla="*/ 0 f23 1"/>
              <a:gd name="f34" fmla="*/ 12 f24 1"/>
              <a:gd name="f35" fmla="*/ 6 f23 1"/>
              <a:gd name="f36" fmla="+- f25 0 f1"/>
              <a:gd name="f37" fmla="*/ f28 1 13"/>
              <a:gd name="f38" fmla="*/ f29 1 11"/>
              <a:gd name="f39" fmla="*/ f30 1 13"/>
              <a:gd name="f40" fmla="*/ f31 1 11"/>
              <a:gd name="f41" fmla="*/ f32 1 13"/>
              <a:gd name="f42" fmla="*/ f33 1 11"/>
              <a:gd name="f43" fmla="*/ f34 1 13"/>
              <a:gd name="f44" fmla="*/ f35 1 11"/>
              <a:gd name="f45" fmla="*/ 0 1 f26"/>
              <a:gd name="f46" fmla="*/ f20 1 f26"/>
              <a:gd name="f47" fmla="*/ 0 1 f27"/>
              <a:gd name="f48" fmla="*/ f21 1 f27"/>
              <a:gd name="f49" fmla="*/ f37 1 f26"/>
              <a:gd name="f50" fmla="*/ f38 1 f27"/>
              <a:gd name="f51" fmla="*/ f39 1 f26"/>
              <a:gd name="f52" fmla="*/ f40 1 f27"/>
              <a:gd name="f53" fmla="*/ f41 1 f26"/>
              <a:gd name="f54" fmla="*/ f42 1 f27"/>
              <a:gd name="f55" fmla="*/ f43 1 f26"/>
              <a:gd name="f56" fmla="*/ f44 1 f27"/>
              <a:gd name="f57" fmla="*/ f45 f17 1"/>
              <a:gd name="f58" fmla="*/ f46 f17 1"/>
              <a:gd name="f59" fmla="*/ f48 f18 1"/>
              <a:gd name="f60" fmla="*/ f47 f18 1"/>
              <a:gd name="f61" fmla="*/ f49 f17 1"/>
              <a:gd name="f62" fmla="*/ f50 f18 1"/>
              <a:gd name="f63" fmla="*/ f51 f17 1"/>
              <a:gd name="f64" fmla="*/ f52 f18 1"/>
              <a:gd name="f65" fmla="*/ f53 f17 1"/>
              <a:gd name="f66" fmla="*/ f54 f18 1"/>
              <a:gd name="f67" fmla="*/ f55 f17 1"/>
              <a:gd name="f68" fmla="*/ f56 f1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61" y="f62"/>
              </a:cxn>
              <a:cxn ang="f36">
                <a:pos x="f63" y="f64"/>
              </a:cxn>
              <a:cxn ang="f36">
                <a:pos x="f65" y="f66"/>
              </a:cxn>
              <a:cxn ang="f36">
                <a:pos x="f67" y="f68"/>
              </a:cxn>
              <a:cxn ang="f36">
                <a:pos x="f61" y="f62"/>
              </a:cxn>
            </a:cxnLst>
            <a:rect l="f57" t="f60" r="f58" b="f59"/>
            <a:pathLst>
              <a:path w="13" h="11">
                <a:moveTo>
                  <a:pt x="f8" y="f7"/>
                </a:moveTo>
                <a:cubicBezTo>
                  <a:pt x="f5" y="f7"/>
                  <a:pt x="f9" y="f10"/>
                  <a:pt x="f9" y="f11"/>
                </a:cubicBezTo>
                <a:cubicBezTo>
                  <a:pt x="f9" y="f12"/>
                  <a:pt x="f9" y="f5"/>
                  <a:pt x="f11" y="f5"/>
                </a:cubicBezTo>
                <a:cubicBezTo>
                  <a:pt x="f10" y="f9"/>
                  <a:pt x="f6" y="f12"/>
                  <a:pt x="f13" y="f14"/>
                </a:cubicBezTo>
                <a:cubicBezTo>
                  <a:pt x="f13" y="f15"/>
                  <a:pt x="f10" y="f7"/>
                  <a:pt x="f8" y="f7"/>
                </a:cubicBezTo>
                <a:close/>
              </a:path>
            </a:pathLst>
          </a:custGeom>
          <a:solidFill>
            <a:srgbClr val="ECF5F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8" name="Freeform 18">
            <a:extLst>
              <a:ext uri="{FF2B5EF4-FFF2-40B4-BE49-F238E27FC236}">
                <a16:creationId xmlns:a16="http://schemas.microsoft.com/office/drawing/2014/main" id="{00FCB3C2-69E3-189D-177F-DEFA16C9A268}"/>
              </a:ext>
            </a:extLst>
          </p:cNvPr>
          <p:cNvSpPr/>
          <p:nvPr/>
        </p:nvSpPr>
        <p:spPr>
          <a:xfrm>
            <a:off x="13509629" y="7240584"/>
            <a:ext cx="222254" cy="2397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"/>
              <a:gd name="f7" fmla="val 13"/>
              <a:gd name="f8" fmla="val 2"/>
              <a:gd name="f9" fmla="val 7"/>
              <a:gd name="f10" fmla="val 4"/>
              <a:gd name="f11" fmla="val 1"/>
              <a:gd name="f12" fmla="val 5"/>
              <a:gd name="f13" fmla="val 9"/>
              <a:gd name="f14" fmla="val 11"/>
              <a:gd name="f15" fmla="val 6"/>
              <a:gd name="f16" fmla="val 10"/>
              <a:gd name="f17" fmla="val 8"/>
              <a:gd name="f18" fmla="val 3"/>
              <a:gd name="f19" fmla="+- 0 0 -90"/>
              <a:gd name="f20" fmla="*/ f3 1 12"/>
              <a:gd name="f21" fmla="*/ f4 1 13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12"/>
              <a:gd name="f30" fmla="*/ f26 1 13"/>
              <a:gd name="f31" fmla="*/ 2 f27 1"/>
              <a:gd name="f32" fmla="*/ 7 f26 1"/>
              <a:gd name="f33" fmla="*/ 5 f27 1"/>
              <a:gd name="f34" fmla="*/ 0 f26 1"/>
              <a:gd name="f35" fmla="*/ 11 f27 1"/>
              <a:gd name="f36" fmla="*/ 6 f26 1"/>
              <a:gd name="f37" fmla="*/ 12 f26 1"/>
              <a:gd name="f38" fmla="+- f28 0 f1"/>
              <a:gd name="f39" fmla="*/ f31 1 12"/>
              <a:gd name="f40" fmla="*/ f32 1 13"/>
              <a:gd name="f41" fmla="*/ f33 1 12"/>
              <a:gd name="f42" fmla="*/ f34 1 13"/>
              <a:gd name="f43" fmla="*/ f35 1 12"/>
              <a:gd name="f44" fmla="*/ f36 1 13"/>
              <a:gd name="f45" fmla="*/ f37 1 13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30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3" y="f67"/>
              </a:cxn>
              <a:cxn ang="f38">
                <a:pos x="f61" y="f62"/>
              </a:cxn>
            </a:cxnLst>
            <a:rect l="f57" t="f60" r="f58" b="f59"/>
            <a:pathLst>
              <a:path w="12" h="13">
                <a:moveTo>
                  <a:pt x="f8" y="f9"/>
                </a:moveTo>
                <a:cubicBezTo>
                  <a:pt x="f8" y="f10"/>
                  <a:pt x="f11" y="f5"/>
                  <a:pt x="f12" y="f5"/>
                </a:cubicBezTo>
                <a:cubicBezTo>
                  <a:pt x="f13" y="f11"/>
                  <a:pt x="f14" y="f8"/>
                  <a:pt x="f14" y="f15"/>
                </a:cubicBezTo>
                <a:cubicBezTo>
                  <a:pt x="f6" y="f16"/>
                  <a:pt x="f17" y="f14"/>
                  <a:pt x="f12" y="f6"/>
                </a:cubicBezTo>
                <a:cubicBezTo>
                  <a:pt x="f5" y="f7"/>
                  <a:pt x="f18" y="f17"/>
                  <a:pt x="f8" y="f9"/>
                </a:cubicBezTo>
                <a:close/>
              </a:path>
            </a:pathLst>
          </a:custGeom>
          <a:solidFill>
            <a:srgbClr val="EBF5F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9" name="Freeform 19">
            <a:extLst>
              <a:ext uri="{FF2B5EF4-FFF2-40B4-BE49-F238E27FC236}">
                <a16:creationId xmlns:a16="http://schemas.microsoft.com/office/drawing/2014/main" id="{74E1E6B6-FC97-6001-FE4B-DE292D1DEA35}"/>
              </a:ext>
            </a:extLst>
          </p:cNvPr>
          <p:cNvSpPr/>
          <p:nvPr/>
        </p:nvSpPr>
        <p:spPr>
          <a:xfrm>
            <a:off x="14524036" y="4972050"/>
            <a:ext cx="165104" cy="2206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"/>
              <a:gd name="f7" fmla="val 12"/>
              <a:gd name="f8" fmla="val 4"/>
              <a:gd name="f9" fmla="val 6"/>
              <a:gd name="f10" fmla="val 7"/>
              <a:gd name="f11" fmla="val 10"/>
              <a:gd name="f12" fmla="val 2"/>
              <a:gd name="f13" fmla="+- 0 0 -90"/>
              <a:gd name="f14" fmla="*/ f3 1 9"/>
              <a:gd name="f15" fmla="*/ f4 1 12"/>
              <a:gd name="f16" fmla="val f5"/>
              <a:gd name="f17" fmla="val f6"/>
              <a:gd name="f18" fmla="val f7"/>
              <a:gd name="f19" fmla="*/ f13 f0 1"/>
              <a:gd name="f20" fmla="+- f18 0 f16"/>
              <a:gd name="f21" fmla="+- f17 0 f16"/>
              <a:gd name="f22" fmla="*/ f19 1 f2"/>
              <a:gd name="f23" fmla="*/ f21 1 9"/>
              <a:gd name="f24" fmla="*/ f20 1 12"/>
              <a:gd name="f25" fmla="*/ 4 f21 1"/>
              <a:gd name="f26" fmla="*/ 0 f20 1"/>
              <a:gd name="f27" fmla="*/ 7 f21 1"/>
              <a:gd name="f28" fmla="*/ 10 f20 1"/>
              <a:gd name="f29" fmla="*/ 2 f21 1"/>
              <a:gd name="f30" fmla="+- f22 0 f1"/>
              <a:gd name="f31" fmla="*/ f25 1 9"/>
              <a:gd name="f32" fmla="*/ f26 1 12"/>
              <a:gd name="f33" fmla="*/ f27 1 9"/>
              <a:gd name="f34" fmla="*/ f28 1 12"/>
              <a:gd name="f35" fmla="*/ f29 1 9"/>
              <a:gd name="f36" fmla="*/ 0 1 f23"/>
              <a:gd name="f37" fmla="*/ f17 1 f23"/>
              <a:gd name="f38" fmla="*/ 0 1 f24"/>
              <a:gd name="f39" fmla="*/ f18 1 f24"/>
              <a:gd name="f40" fmla="*/ f31 1 f23"/>
              <a:gd name="f41" fmla="*/ f32 1 f24"/>
              <a:gd name="f42" fmla="*/ f33 1 f23"/>
              <a:gd name="f43" fmla="*/ f34 1 f24"/>
              <a:gd name="f44" fmla="*/ f35 1 f23"/>
              <a:gd name="f45" fmla="*/ f36 f14 1"/>
              <a:gd name="f46" fmla="*/ f37 f14 1"/>
              <a:gd name="f47" fmla="*/ f39 f15 1"/>
              <a:gd name="f48" fmla="*/ f38 f15 1"/>
              <a:gd name="f49" fmla="*/ f40 f14 1"/>
              <a:gd name="f50" fmla="*/ f41 f15 1"/>
              <a:gd name="f51" fmla="*/ f42 f14 1"/>
              <a:gd name="f52" fmla="*/ f43 f15 1"/>
              <a:gd name="f53" fmla="*/ f44 f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9" y="f50"/>
              </a:cxn>
              <a:cxn ang="f30">
                <a:pos x="f51" y="f52"/>
              </a:cxn>
              <a:cxn ang="f30">
                <a:pos x="f53" y="f52"/>
              </a:cxn>
              <a:cxn ang="f30">
                <a:pos x="f49" y="f50"/>
              </a:cxn>
            </a:cxnLst>
            <a:rect l="f45" t="f48" r="f46" b="f47"/>
            <a:pathLst>
              <a:path w="9" h="12">
                <a:moveTo>
                  <a:pt x="f8" y="f5"/>
                </a:moveTo>
                <a:cubicBezTo>
                  <a:pt x="f9" y="f8"/>
                  <a:pt x="f6" y="f9"/>
                  <a:pt x="f10" y="f11"/>
                </a:cubicBezTo>
                <a:cubicBezTo>
                  <a:pt x="f9" y="f7"/>
                  <a:pt x="f12" y="f7"/>
                  <a:pt x="f12" y="f11"/>
                </a:cubicBezTo>
                <a:cubicBezTo>
                  <a:pt x="f5" y="f10"/>
                  <a:pt x="f12" y="f8"/>
                  <a:pt x="f8" y="f5"/>
                </a:cubicBezTo>
                <a:close/>
              </a:path>
            </a:pathLst>
          </a:custGeom>
          <a:solidFill>
            <a:srgbClr val="F6DCE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3">
            <a:extLst>
              <a:ext uri="{FF2B5EF4-FFF2-40B4-BE49-F238E27FC236}">
                <a16:creationId xmlns:a16="http://schemas.microsoft.com/office/drawing/2014/main" id="{6E9C6ECF-B3F1-D5EF-0552-659EACE3658B}"/>
              </a:ext>
            </a:extLst>
          </p:cNvPr>
          <p:cNvPicPr>
            <a:picLocks noChangeAspect="1"/>
          </p:cNvPicPr>
          <p:nvPr/>
        </p:nvPicPr>
        <p:blipFill>
          <a:blip r:embed="rId3">
            <a:lum bright="70000" contrast="-70000"/>
          </a:blip>
          <a:stretch>
            <a:fillRect/>
          </a:stretch>
        </p:blipFill>
        <p:spPr>
          <a:xfrm>
            <a:off x="5653406" y="4332719"/>
            <a:ext cx="7357500" cy="296999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675;p48">
            <a:extLst>
              <a:ext uri="{FF2B5EF4-FFF2-40B4-BE49-F238E27FC236}">
                <a16:creationId xmlns:a16="http://schemas.microsoft.com/office/drawing/2014/main" id="{1AAC1852-B0D0-74BA-FFE1-DDA866F505C1}"/>
              </a:ext>
            </a:extLst>
          </p:cNvPr>
          <p:cNvSpPr/>
          <p:nvPr/>
        </p:nvSpPr>
        <p:spPr>
          <a:xfrm>
            <a:off x="12720300" y="5384846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676;p48">
            <a:extLst>
              <a:ext uri="{FF2B5EF4-FFF2-40B4-BE49-F238E27FC236}">
                <a16:creationId xmlns:a16="http://schemas.microsoft.com/office/drawing/2014/main" id="{37F14250-DE59-1EFC-EDF1-BEAA828A00E6}"/>
              </a:ext>
            </a:extLst>
          </p:cNvPr>
          <p:cNvSpPr/>
          <p:nvPr/>
        </p:nvSpPr>
        <p:spPr>
          <a:xfrm>
            <a:off x="4475238" y="5366970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677;p48">
            <a:extLst>
              <a:ext uri="{FF2B5EF4-FFF2-40B4-BE49-F238E27FC236}">
                <a16:creationId xmlns:a16="http://schemas.microsoft.com/office/drawing/2014/main" id="{BE4CA1A1-54AC-84A4-9C8C-9F9078ACA1AC}"/>
              </a:ext>
            </a:extLst>
          </p:cNvPr>
          <p:cNvSpPr/>
          <p:nvPr/>
        </p:nvSpPr>
        <p:spPr>
          <a:xfrm>
            <a:off x="8472748" y="728292"/>
            <a:ext cx="1342503" cy="1445026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678;p48">
            <a:extLst>
              <a:ext uri="{FF2B5EF4-FFF2-40B4-BE49-F238E27FC236}">
                <a16:creationId xmlns:a16="http://schemas.microsoft.com/office/drawing/2014/main" id="{F8EB12DA-9C8D-E0AC-0928-CB00C6A7FC7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en-US">
                <a:solidFill>
                  <a:srgbClr val="FFFEEA"/>
                </a:solidFill>
                <a:cs typeface="B Nazanin" panose="00000400000000000000" pitchFamily="2" charset="-78"/>
              </a:rPr>
              <a:t>05</a:t>
            </a:r>
          </a:p>
        </p:txBody>
      </p:sp>
      <p:sp>
        <p:nvSpPr>
          <p:cNvPr id="7" name="Google Shape;679;p48">
            <a:extLst>
              <a:ext uri="{FF2B5EF4-FFF2-40B4-BE49-F238E27FC236}">
                <a16:creationId xmlns:a16="http://schemas.microsoft.com/office/drawing/2014/main" id="{5B5EFC67-4E53-13BE-EE59-05AE9C49401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58131" y="2023649"/>
            <a:ext cx="5171736" cy="1583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بودجه ما</a:t>
            </a:r>
            <a:endParaRPr lang="en-US" sz="4800" dirty="0">
              <a:solidFill>
                <a:srgbClr val="F3ACA4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8" name="Google Shape;680;p48">
            <a:extLst>
              <a:ext uri="{FF2B5EF4-FFF2-40B4-BE49-F238E27FC236}">
                <a16:creationId xmlns:a16="http://schemas.microsoft.com/office/drawing/2014/main" id="{0E164F9D-FCE0-6351-0A70-655859118C8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78937" y="3547753"/>
            <a:ext cx="7130134" cy="1641000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Google Shape;681;p48">
            <a:extLst>
              <a:ext uri="{FF2B5EF4-FFF2-40B4-BE49-F238E27FC236}">
                <a16:creationId xmlns:a16="http://schemas.microsoft.com/office/drawing/2014/main" id="{B425D657-43A5-A62C-AF99-524A5F441F8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41163" y="5174443"/>
            <a:ext cx="8210662" cy="1641000"/>
          </a:xfrm>
        </p:spPr>
        <p:txBody>
          <a:bodyPr anchor="ctr" anchorCtr="1"/>
          <a:lstStyle/>
          <a:p>
            <a:pPr lvl="0" algn="ctr" rtl="1"/>
            <a:r>
              <a:rPr lang="en-US" sz="7400" b="1">
                <a:solidFill>
                  <a:srgbClr val="FFFEEA"/>
                </a:solidFill>
                <a:cs typeface="B Nazanin" panose="00000400000000000000" pitchFamily="2" charset="-78"/>
              </a:rPr>
              <a:t>06</a:t>
            </a:r>
          </a:p>
        </p:txBody>
      </p:sp>
      <p:sp>
        <p:nvSpPr>
          <p:cNvPr id="10" name="Google Shape;682;p48">
            <a:extLst>
              <a:ext uri="{FF2B5EF4-FFF2-40B4-BE49-F238E27FC236}">
                <a16:creationId xmlns:a16="http://schemas.microsoft.com/office/drawing/2014/main" id="{1051831E-923B-EB0C-86FB-DADB03E04A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0621" y="6663049"/>
            <a:ext cx="5171736" cy="1583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نمای کلی </a:t>
            </a:r>
            <a:r>
              <a:rPr lang="en-US" sz="4800" dirty="0">
                <a:latin typeface="Kirang Haerang"/>
                <a:cs typeface="B Nazanin" panose="00000400000000000000" pitchFamily="2" charset="-78"/>
              </a:rPr>
              <a:t>KPI</a:t>
            </a:r>
            <a:endParaRPr lang="en-US" sz="4800" dirty="0">
              <a:solidFill>
                <a:srgbClr val="E86E8F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1" name="Google Shape;683;p48">
            <a:extLst>
              <a:ext uri="{FF2B5EF4-FFF2-40B4-BE49-F238E27FC236}">
                <a16:creationId xmlns:a16="http://schemas.microsoft.com/office/drawing/2014/main" id="{F6A41D96-5AC1-13E5-0265-335717EA44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81427" y="8187144"/>
            <a:ext cx="7130134" cy="1641000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Google Shape;684;p48">
            <a:extLst>
              <a:ext uri="{FF2B5EF4-FFF2-40B4-BE49-F238E27FC236}">
                <a16:creationId xmlns:a16="http://schemas.microsoft.com/office/drawing/2014/main" id="{A9D0139B-2809-E155-DE6A-BCEE5A20FDD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36173" y="5174443"/>
            <a:ext cx="8210662" cy="1641000"/>
          </a:xfrm>
        </p:spPr>
        <p:txBody>
          <a:bodyPr anchor="ctr" anchorCtr="1"/>
          <a:lstStyle/>
          <a:p>
            <a:pPr lvl="0" algn="ctr" rtl="1"/>
            <a:r>
              <a:rPr lang="en-US" sz="7400" b="1">
                <a:solidFill>
                  <a:srgbClr val="FFFEEA"/>
                </a:solidFill>
                <a:cs typeface="B Nazanin" panose="00000400000000000000" pitchFamily="2" charset="-78"/>
              </a:rPr>
              <a:t>07</a:t>
            </a:r>
          </a:p>
        </p:txBody>
      </p:sp>
      <p:sp>
        <p:nvSpPr>
          <p:cNvPr id="13" name="Google Shape;685;p48">
            <a:extLst>
              <a:ext uri="{FF2B5EF4-FFF2-40B4-BE49-F238E27FC236}">
                <a16:creationId xmlns:a16="http://schemas.microsoft.com/office/drawing/2014/main" id="{B78BD6A3-6A00-67B1-B97D-F5CB40FC7F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77501" y="6663022"/>
            <a:ext cx="6127997" cy="1583704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4800" dirty="0">
                <a:latin typeface="Kirang Haerang"/>
                <a:cs typeface="B Nazanin" panose="00000400000000000000" pitchFamily="2" charset="-78"/>
              </a:rPr>
              <a:t>دعوتنامه شما</a:t>
            </a:r>
            <a:endParaRPr lang="en-US" sz="4800" dirty="0">
              <a:solidFill>
                <a:srgbClr val="4AB4EE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14" name="Google Shape;686;p48">
            <a:extLst>
              <a:ext uri="{FF2B5EF4-FFF2-40B4-BE49-F238E27FC236}">
                <a16:creationId xmlns:a16="http://schemas.microsoft.com/office/drawing/2014/main" id="{0C48F760-EBDC-A940-2E6F-248A217EBB4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76438" y="8187144"/>
            <a:ext cx="7130134" cy="1641000"/>
          </a:xfrm>
        </p:spPr>
        <p:txBody>
          <a:bodyPr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موضوع بخش را توضیح دهید</a:t>
            </a:r>
            <a:endParaRPr lang="en-US"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>
            <a:extLst>
              <a:ext uri="{FF2B5EF4-FFF2-40B4-BE49-F238E27FC236}">
                <a16:creationId xmlns:a16="http://schemas.microsoft.com/office/drawing/2014/main" id="{3DF7D784-4BE3-4ABB-A709-A99F93848EF2}"/>
              </a:ext>
            </a:extLst>
          </p:cNvPr>
          <p:cNvGrpSpPr/>
          <p:nvPr/>
        </p:nvGrpSpPr>
        <p:grpSpPr>
          <a:xfrm>
            <a:off x="3515312" y="3589677"/>
            <a:ext cx="4490763" cy="4490763"/>
            <a:chOff x="5264151" y="3079885"/>
            <a:chExt cx="1647640" cy="1647640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A8E0F6C-9DCD-47CB-B48E-113CB381CCFF}"/>
                </a:ext>
              </a:extLst>
            </p:cNvPr>
            <p:cNvSpPr/>
            <p:nvPr/>
          </p:nvSpPr>
          <p:spPr>
            <a:xfrm>
              <a:off x="5264151" y="3079885"/>
              <a:ext cx="1647640" cy="1647640"/>
            </a:xfrm>
            <a:prstGeom prst="ellipse">
              <a:avLst/>
            </a:prstGeom>
            <a:solidFill>
              <a:schemeClr val="accent4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405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501B286-9053-4D8E-81C2-788B05E608C4}"/>
                </a:ext>
              </a:extLst>
            </p:cNvPr>
            <p:cNvSpPr/>
            <p:nvPr/>
          </p:nvSpPr>
          <p:spPr>
            <a:xfrm rot="1800000">
              <a:off x="5373626" y="3230133"/>
              <a:ext cx="1139656" cy="1264830"/>
            </a:xfrm>
            <a:custGeom>
              <a:avLst/>
              <a:gdLst>
                <a:gd name="connsiteX0" fmla="*/ 1341712 w 1373020"/>
                <a:gd name="connsiteY0" fmla="*/ 197381 h 1781089"/>
                <a:gd name="connsiteX1" fmla="*/ 1133307 w 1373020"/>
                <a:gd name="connsiteY1" fmla="*/ 9170 h 1781089"/>
                <a:gd name="connsiteX2" fmla="*/ 686608 w 1373020"/>
                <a:gd name="connsiteY2" fmla="*/ 140837 h 1781089"/>
                <a:gd name="connsiteX3" fmla="*/ 605830 w 1373020"/>
                <a:gd name="connsiteY3" fmla="*/ 336318 h 1781089"/>
                <a:gd name="connsiteX4" fmla="*/ 685800 w 1373020"/>
                <a:gd name="connsiteY4" fmla="*/ 553609 h 1781089"/>
                <a:gd name="connsiteX5" fmla="*/ 723765 w 1373020"/>
                <a:gd name="connsiteY5" fmla="*/ 647311 h 1781089"/>
                <a:gd name="connsiteX6" fmla="*/ 740729 w 1373020"/>
                <a:gd name="connsiteY6" fmla="*/ 685276 h 1781089"/>
                <a:gd name="connsiteX7" fmla="*/ 785964 w 1373020"/>
                <a:gd name="connsiteY7" fmla="*/ 732935 h 1781089"/>
                <a:gd name="connsiteX8" fmla="*/ 971752 w 1373020"/>
                <a:gd name="connsiteY8" fmla="*/ 783825 h 1781089"/>
                <a:gd name="connsiteX9" fmla="*/ 1008102 w 1373020"/>
                <a:gd name="connsiteY9" fmla="*/ 762015 h 1781089"/>
                <a:gd name="connsiteX10" fmla="*/ 1046067 w 1373020"/>
                <a:gd name="connsiteY10" fmla="*/ 772516 h 1781089"/>
                <a:gd name="connsiteX11" fmla="*/ 992754 w 1373020"/>
                <a:gd name="connsiteY11" fmla="*/ 852486 h 1781089"/>
                <a:gd name="connsiteX12" fmla="*/ 872396 w 1373020"/>
                <a:gd name="connsiteY12" fmla="*/ 896105 h 1781089"/>
                <a:gd name="connsiteX13" fmla="*/ 779502 w 1373020"/>
                <a:gd name="connsiteY13" fmla="*/ 883181 h 1781089"/>
                <a:gd name="connsiteX14" fmla="*/ 656720 w 1373020"/>
                <a:gd name="connsiteY14" fmla="*/ 684469 h 1781089"/>
                <a:gd name="connsiteX15" fmla="*/ 663182 w 1373020"/>
                <a:gd name="connsiteY15" fmla="*/ 621462 h 1781089"/>
                <a:gd name="connsiteX16" fmla="*/ 665605 w 1373020"/>
                <a:gd name="connsiteY16" fmla="*/ 570572 h 1781089"/>
                <a:gd name="connsiteX17" fmla="*/ 647027 w 1373020"/>
                <a:gd name="connsiteY17" fmla="*/ 557648 h 1781089"/>
                <a:gd name="connsiteX18" fmla="*/ 647027 w 1373020"/>
                <a:gd name="connsiteY18" fmla="*/ 577843 h 1781089"/>
                <a:gd name="connsiteX19" fmla="*/ 640565 w 1373020"/>
                <a:gd name="connsiteY19" fmla="*/ 602883 h 1781089"/>
                <a:gd name="connsiteX20" fmla="*/ 612293 w 1373020"/>
                <a:gd name="connsiteY20" fmla="*/ 599653 h 1781089"/>
                <a:gd name="connsiteX21" fmla="*/ 597753 w 1373020"/>
                <a:gd name="connsiteY21" fmla="*/ 582689 h 1781089"/>
                <a:gd name="connsiteX22" fmla="*/ 574327 w 1373020"/>
                <a:gd name="connsiteY22" fmla="*/ 546339 h 1781089"/>
                <a:gd name="connsiteX23" fmla="*/ 571096 w 1373020"/>
                <a:gd name="connsiteY23" fmla="*/ 590767 h 1781089"/>
                <a:gd name="connsiteX24" fmla="*/ 563019 w 1373020"/>
                <a:gd name="connsiteY24" fmla="*/ 610154 h 1781089"/>
                <a:gd name="connsiteX25" fmla="*/ 544439 w 1373020"/>
                <a:gd name="connsiteY25" fmla="*/ 600460 h 1781089"/>
                <a:gd name="connsiteX26" fmla="*/ 514552 w 1373020"/>
                <a:gd name="connsiteY26" fmla="*/ 566534 h 1781089"/>
                <a:gd name="connsiteX27" fmla="*/ 500012 w 1373020"/>
                <a:gd name="connsiteY27" fmla="*/ 562495 h 1781089"/>
                <a:gd name="connsiteX28" fmla="*/ 500820 w 1373020"/>
                <a:gd name="connsiteY28" fmla="*/ 577035 h 1781089"/>
                <a:gd name="connsiteX29" fmla="*/ 529092 w 1373020"/>
                <a:gd name="connsiteY29" fmla="*/ 618231 h 1781089"/>
                <a:gd name="connsiteX30" fmla="*/ 532323 w 1373020"/>
                <a:gd name="connsiteY30" fmla="*/ 630348 h 1781089"/>
                <a:gd name="connsiteX31" fmla="*/ 517783 w 1373020"/>
                <a:gd name="connsiteY31" fmla="*/ 629540 h 1781089"/>
                <a:gd name="connsiteX32" fmla="*/ 483049 w 1373020"/>
                <a:gd name="connsiteY32" fmla="*/ 601268 h 1781089"/>
                <a:gd name="connsiteX33" fmla="*/ 465278 w 1373020"/>
                <a:gd name="connsiteY33" fmla="*/ 600460 h 1781089"/>
                <a:gd name="connsiteX34" fmla="*/ 469316 w 1373020"/>
                <a:gd name="connsiteY34" fmla="*/ 617423 h 1781089"/>
                <a:gd name="connsiteX35" fmla="*/ 498397 w 1373020"/>
                <a:gd name="connsiteY35" fmla="*/ 651350 h 1781089"/>
                <a:gd name="connsiteX36" fmla="*/ 474163 w 1373020"/>
                <a:gd name="connsiteY36" fmla="*/ 637618 h 1781089"/>
                <a:gd name="connsiteX37" fmla="*/ 459623 w 1373020"/>
                <a:gd name="connsiteY37" fmla="*/ 636002 h 1781089"/>
                <a:gd name="connsiteX38" fmla="*/ 461239 w 1373020"/>
                <a:gd name="connsiteY38" fmla="*/ 650542 h 1781089"/>
                <a:gd name="connsiteX39" fmla="*/ 483856 w 1373020"/>
                <a:gd name="connsiteY39" fmla="*/ 670737 h 1781089"/>
                <a:gd name="connsiteX40" fmla="*/ 562210 w 1373020"/>
                <a:gd name="connsiteY40" fmla="*/ 728088 h 1781089"/>
                <a:gd name="connsiteX41" fmla="*/ 653489 w 1373020"/>
                <a:gd name="connsiteY41" fmla="*/ 879950 h 1781089"/>
                <a:gd name="connsiteX42" fmla="*/ 655913 w 1373020"/>
                <a:gd name="connsiteY42" fmla="*/ 900144 h 1781089"/>
                <a:gd name="connsiteX43" fmla="*/ 635718 w 1373020"/>
                <a:gd name="connsiteY43" fmla="*/ 896913 h 1781089"/>
                <a:gd name="connsiteX44" fmla="*/ 561403 w 1373020"/>
                <a:gd name="connsiteY44" fmla="*/ 846024 h 1781089"/>
                <a:gd name="connsiteX45" fmla="*/ 540400 w 1373020"/>
                <a:gd name="connsiteY45" fmla="*/ 794326 h 1781089"/>
                <a:gd name="connsiteX46" fmla="*/ 513744 w 1373020"/>
                <a:gd name="connsiteY46" fmla="*/ 740205 h 1781089"/>
                <a:gd name="connsiteX47" fmla="*/ 492742 w 1373020"/>
                <a:gd name="connsiteY47" fmla="*/ 741013 h 1781089"/>
                <a:gd name="connsiteX48" fmla="*/ 501627 w 1373020"/>
                <a:gd name="connsiteY48" fmla="*/ 757976 h 1781089"/>
                <a:gd name="connsiteX49" fmla="*/ 509705 w 1373020"/>
                <a:gd name="connsiteY49" fmla="*/ 793518 h 1781089"/>
                <a:gd name="connsiteX50" fmla="*/ 472548 w 1373020"/>
                <a:gd name="connsiteY50" fmla="*/ 793518 h 1781089"/>
                <a:gd name="connsiteX51" fmla="*/ 444276 w 1373020"/>
                <a:gd name="connsiteY51" fmla="*/ 766861 h 1781089"/>
                <a:gd name="connsiteX52" fmla="*/ 431351 w 1373020"/>
                <a:gd name="connsiteY52" fmla="*/ 764438 h 1781089"/>
                <a:gd name="connsiteX53" fmla="*/ 428928 w 1373020"/>
                <a:gd name="connsiteY53" fmla="*/ 779786 h 1781089"/>
                <a:gd name="connsiteX54" fmla="*/ 443468 w 1373020"/>
                <a:gd name="connsiteY54" fmla="*/ 804019 h 1781089"/>
                <a:gd name="connsiteX55" fmla="*/ 448315 w 1373020"/>
                <a:gd name="connsiteY55" fmla="*/ 829060 h 1781089"/>
                <a:gd name="connsiteX56" fmla="*/ 422466 w 1373020"/>
                <a:gd name="connsiteY56" fmla="*/ 828252 h 1781089"/>
                <a:gd name="connsiteX57" fmla="*/ 394194 w 1373020"/>
                <a:gd name="connsiteY57" fmla="*/ 816136 h 1781089"/>
                <a:gd name="connsiteX58" fmla="*/ 374807 w 1373020"/>
                <a:gd name="connsiteY58" fmla="*/ 818559 h 1781089"/>
                <a:gd name="connsiteX59" fmla="*/ 385308 w 1373020"/>
                <a:gd name="connsiteY59" fmla="*/ 835522 h 1781089"/>
                <a:gd name="connsiteX60" fmla="*/ 421658 w 1373020"/>
                <a:gd name="connsiteY60" fmla="*/ 864602 h 1781089"/>
                <a:gd name="connsiteX61" fmla="*/ 383693 w 1373020"/>
                <a:gd name="connsiteY61" fmla="*/ 861371 h 1781089"/>
                <a:gd name="connsiteX62" fmla="*/ 364306 w 1373020"/>
                <a:gd name="connsiteY62" fmla="*/ 866218 h 1781089"/>
                <a:gd name="connsiteX63" fmla="*/ 380461 w 1373020"/>
                <a:gd name="connsiteY63" fmla="*/ 882373 h 1781089"/>
                <a:gd name="connsiteX64" fmla="*/ 418427 w 1373020"/>
                <a:gd name="connsiteY64" fmla="*/ 896913 h 1781089"/>
                <a:gd name="connsiteX65" fmla="*/ 376422 w 1373020"/>
                <a:gd name="connsiteY65" fmla="*/ 905799 h 1781089"/>
                <a:gd name="connsiteX66" fmla="*/ 474971 w 1373020"/>
                <a:gd name="connsiteY66" fmla="*/ 918723 h 1781089"/>
                <a:gd name="connsiteX67" fmla="*/ 715687 w 1373020"/>
                <a:gd name="connsiteY67" fmla="*/ 1073008 h 1781089"/>
                <a:gd name="connsiteX68" fmla="*/ 723765 w 1373020"/>
                <a:gd name="connsiteY68" fmla="*/ 1098857 h 1781089"/>
                <a:gd name="connsiteX69" fmla="*/ 684185 w 1373020"/>
                <a:gd name="connsiteY69" fmla="*/ 1231331 h 1781089"/>
                <a:gd name="connsiteX70" fmla="*/ 679338 w 1373020"/>
                <a:gd name="connsiteY70" fmla="*/ 1240217 h 1781089"/>
                <a:gd name="connsiteX71" fmla="*/ 630064 w 1373020"/>
                <a:gd name="connsiteY71" fmla="*/ 1160247 h 1781089"/>
                <a:gd name="connsiteX72" fmla="*/ 595329 w 1373020"/>
                <a:gd name="connsiteY72" fmla="*/ 1083509 h 1781089"/>
                <a:gd name="connsiteX73" fmla="*/ 404695 w 1373020"/>
                <a:gd name="connsiteY73" fmla="*/ 937302 h 1781089"/>
                <a:gd name="connsiteX74" fmla="*/ 223753 w 1373020"/>
                <a:gd name="connsiteY74" fmla="*/ 922762 h 1781089"/>
                <a:gd name="connsiteX75" fmla="*/ 73507 w 1373020"/>
                <a:gd name="connsiteY75" fmla="*/ 837138 h 1781089"/>
                <a:gd name="connsiteX76" fmla="*/ 28272 w 1373020"/>
                <a:gd name="connsiteY76" fmla="*/ 748283 h 1781089"/>
                <a:gd name="connsiteX77" fmla="*/ 0 w 1373020"/>
                <a:gd name="connsiteY77" fmla="*/ 794326 h 1781089"/>
                <a:gd name="connsiteX78" fmla="*/ 21810 w 1373020"/>
                <a:gd name="connsiteY78" fmla="*/ 837138 h 1781089"/>
                <a:gd name="connsiteX79" fmla="*/ 197905 w 1373020"/>
                <a:gd name="connsiteY79" fmla="*/ 967997 h 1781089"/>
                <a:gd name="connsiteX80" fmla="*/ 411157 w 1373020"/>
                <a:gd name="connsiteY80" fmla="*/ 986576 h 1781089"/>
                <a:gd name="connsiteX81" fmla="*/ 555748 w 1373020"/>
                <a:gd name="connsiteY81" fmla="*/ 1112589 h 1781089"/>
                <a:gd name="connsiteX82" fmla="*/ 651066 w 1373020"/>
                <a:gd name="connsiteY82" fmla="*/ 1289491 h 1781089"/>
                <a:gd name="connsiteX83" fmla="*/ 658336 w 1373020"/>
                <a:gd name="connsiteY83" fmla="*/ 1306455 h 1781089"/>
                <a:gd name="connsiteX84" fmla="*/ 620370 w 1373020"/>
                <a:gd name="connsiteY84" fmla="*/ 1344420 h 1781089"/>
                <a:gd name="connsiteX85" fmla="*/ 589675 w 1373020"/>
                <a:gd name="connsiteY85" fmla="*/ 1312917 h 1781089"/>
                <a:gd name="connsiteX86" fmla="*/ 579174 w 1373020"/>
                <a:gd name="connsiteY86" fmla="*/ 1274951 h 1781089"/>
                <a:gd name="connsiteX87" fmla="*/ 556556 w 1373020"/>
                <a:gd name="connsiteY87" fmla="*/ 1179634 h 1781089"/>
                <a:gd name="connsiteX88" fmla="*/ 493550 w 1373020"/>
                <a:gd name="connsiteY88" fmla="*/ 1119051 h 1781089"/>
                <a:gd name="connsiteX89" fmla="*/ 348958 w 1373020"/>
                <a:gd name="connsiteY89" fmla="*/ 1138437 h 1781089"/>
                <a:gd name="connsiteX90" fmla="*/ 273835 w 1373020"/>
                <a:gd name="connsiteY90" fmla="*/ 1099664 h 1781089"/>
                <a:gd name="connsiteX91" fmla="*/ 262527 w 1373020"/>
                <a:gd name="connsiteY91" fmla="*/ 1056045 h 1781089"/>
                <a:gd name="connsiteX92" fmla="*/ 243948 w 1373020"/>
                <a:gd name="connsiteY92" fmla="*/ 1031812 h 1781089"/>
                <a:gd name="connsiteX93" fmla="*/ 232639 w 1373020"/>
                <a:gd name="connsiteY93" fmla="*/ 1058468 h 1781089"/>
                <a:gd name="connsiteX94" fmla="*/ 238293 w 1373020"/>
                <a:gd name="connsiteY94" fmla="*/ 1194982 h 1781089"/>
                <a:gd name="connsiteX95" fmla="*/ 293222 w 1373020"/>
                <a:gd name="connsiteY95" fmla="*/ 1230524 h 1781089"/>
                <a:gd name="connsiteX96" fmla="*/ 293222 w 1373020"/>
                <a:gd name="connsiteY96" fmla="*/ 1230524 h 1781089"/>
                <a:gd name="connsiteX97" fmla="*/ 293222 w 1373020"/>
                <a:gd name="connsiteY97" fmla="*/ 1230524 h 1781089"/>
                <a:gd name="connsiteX98" fmla="*/ 445083 w 1373020"/>
                <a:gd name="connsiteY98" fmla="*/ 1209522 h 1781089"/>
                <a:gd name="connsiteX99" fmla="*/ 466893 w 1373020"/>
                <a:gd name="connsiteY99" fmla="*/ 1229716 h 1781089"/>
                <a:gd name="connsiteX100" fmla="*/ 469316 w 1373020"/>
                <a:gd name="connsiteY100" fmla="*/ 1343612 h 1781089"/>
                <a:gd name="connsiteX101" fmla="*/ 465278 w 1373020"/>
                <a:gd name="connsiteY101" fmla="*/ 1358152 h 1781089"/>
                <a:gd name="connsiteX102" fmla="*/ 451545 w 1373020"/>
                <a:gd name="connsiteY102" fmla="*/ 1350882 h 1781089"/>
                <a:gd name="connsiteX103" fmla="*/ 395809 w 1373020"/>
                <a:gd name="connsiteY103" fmla="*/ 1304839 h 1781089"/>
                <a:gd name="connsiteX104" fmla="*/ 310993 w 1373020"/>
                <a:gd name="connsiteY104" fmla="*/ 1314532 h 1781089"/>
                <a:gd name="connsiteX105" fmla="*/ 217291 w 1373020"/>
                <a:gd name="connsiteY105" fmla="*/ 1410657 h 1781089"/>
                <a:gd name="connsiteX106" fmla="*/ 150246 w 1373020"/>
                <a:gd name="connsiteY106" fmla="*/ 1421966 h 1781089"/>
                <a:gd name="connsiteX107" fmla="*/ 105818 w 1373020"/>
                <a:gd name="connsiteY107" fmla="*/ 1384001 h 1781089"/>
                <a:gd name="connsiteX108" fmla="*/ 78354 w 1373020"/>
                <a:gd name="connsiteY108" fmla="*/ 1377539 h 1781089"/>
                <a:gd name="connsiteX109" fmla="*/ 77546 w 1373020"/>
                <a:gd name="connsiteY109" fmla="*/ 1408234 h 1781089"/>
                <a:gd name="connsiteX110" fmla="*/ 109857 w 1373020"/>
                <a:gd name="connsiteY110" fmla="*/ 1442968 h 1781089"/>
                <a:gd name="connsiteX111" fmla="*/ 181749 w 1373020"/>
                <a:gd name="connsiteY111" fmla="*/ 1528593 h 1781089"/>
                <a:gd name="connsiteX112" fmla="*/ 233446 w 1373020"/>
                <a:gd name="connsiteY112" fmla="*/ 1524554 h 1781089"/>
                <a:gd name="connsiteX113" fmla="*/ 301300 w 1373020"/>
                <a:gd name="connsiteY113" fmla="*/ 1458316 h 1781089"/>
                <a:gd name="connsiteX114" fmla="*/ 336034 w 1373020"/>
                <a:gd name="connsiteY114" fmla="*/ 1426005 h 1781089"/>
                <a:gd name="connsiteX115" fmla="*/ 384500 w 1373020"/>
                <a:gd name="connsiteY115" fmla="*/ 1428428 h 1781089"/>
                <a:gd name="connsiteX116" fmla="*/ 468509 w 1373020"/>
                <a:gd name="connsiteY116" fmla="*/ 1527784 h 1781089"/>
                <a:gd name="connsiteX117" fmla="*/ 507282 w 1373020"/>
                <a:gd name="connsiteY117" fmla="*/ 1594022 h 1781089"/>
                <a:gd name="connsiteX118" fmla="*/ 533131 w 1373020"/>
                <a:gd name="connsiteY118" fmla="*/ 1685300 h 1781089"/>
                <a:gd name="connsiteX119" fmla="*/ 740729 w 1373020"/>
                <a:gd name="connsiteY119" fmla="*/ 1762039 h 1781089"/>
                <a:gd name="connsiteX120" fmla="*/ 1049298 w 1373020"/>
                <a:gd name="connsiteY120" fmla="*/ 1509206 h 1781089"/>
                <a:gd name="connsiteX121" fmla="*/ 1242356 w 1373020"/>
                <a:gd name="connsiteY121" fmla="*/ 1203059 h 1781089"/>
                <a:gd name="connsiteX122" fmla="*/ 1276283 w 1373020"/>
                <a:gd name="connsiteY122" fmla="*/ 1148131 h 1781089"/>
                <a:gd name="connsiteX123" fmla="*/ 1315863 w 1373020"/>
                <a:gd name="connsiteY123" fmla="*/ 899336 h 1781089"/>
                <a:gd name="connsiteX124" fmla="*/ 1315863 w 1373020"/>
                <a:gd name="connsiteY124" fmla="*/ 899336 h 1781089"/>
                <a:gd name="connsiteX125" fmla="*/ 1315863 w 1373020"/>
                <a:gd name="connsiteY125" fmla="*/ 899336 h 1781089"/>
                <a:gd name="connsiteX126" fmla="*/ 1306978 w 1373020"/>
                <a:gd name="connsiteY126" fmla="*/ 869449 h 1781089"/>
                <a:gd name="connsiteX127" fmla="*/ 1333635 w 1373020"/>
                <a:gd name="connsiteY127" fmla="*/ 556840 h 1781089"/>
                <a:gd name="connsiteX128" fmla="*/ 1366754 w 1373020"/>
                <a:gd name="connsiteY128" fmla="*/ 480102 h 1781089"/>
                <a:gd name="connsiteX129" fmla="*/ 1341712 w 1373020"/>
                <a:gd name="connsiteY129" fmla="*/ 197381 h 1781089"/>
                <a:gd name="connsiteX0" fmla="*/ 1558981 w 1590289"/>
                <a:gd name="connsiteY0" fmla="*/ 197381 h 1781089"/>
                <a:gd name="connsiteX1" fmla="*/ 1350576 w 1590289"/>
                <a:gd name="connsiteY1" fmla="*/ 9170 h 1781089"/>
                <a:gd name="connsiteX2" fmla="*/ 903877 w 1590289"/>
                <a:gd name="connsiteY2" fmla="*/ 140837 h 1781089"/>
                <a:gd name="connsiteX3" fmla="*/ 823099 w 1590289"/>
                <a:gd name="connsiteY3" fmla="*/ 336318 h 1781089"/>
                <a:gd name="connsiteX4" fmla="*/ 903069 w 1590289"/>
                <a:gd name="connsiteY4" fmla="*/ 553609 h 1781089"/>
                <a:gd name="connsiteX5" fmla="*/ 941034 w 1590289"/>
                <a:gd name="connsiteY5" fmla="*/ 647311 h 1781089"/>
                <a:gd name="connsiteX6" fmla="*/ 957998 w 1590289"/>
                <a:gd name="connsiteY6" fmla="*/ 685276 h 1781089"/>
                <a:gd name="connsiteX7" fmla="*/ 1003233 w 1590289"/>
                <a:gd name="connsiteY7" fmla="*/ 732935 h 1781089"/>
                <a:gd name="connsiteX8" fmla="*/ 1189021 w 1590289"/>
                <a:gd name="connsiteY8" fmla="*/ 783825 h 1781089"/>
                <a:gd name="connsiteX9" fmla="*/ 1225371 w 1590289"/>
                <a:gd name="connsiteY9" fmla="*/ 762015 h 1781089"/>
                <a:gd name="connsiteX10" fmla="*/ 1263336 w 1590289"/>
                <a:gd name="connsiteY10" fmla="*/ 772516 h 1781089"/>
                <a:gd name="connsiteX11" fmla="*/ 1210023 w 1590289"/>
                <a:gd name="connsiteY11" fmla="*/ 852486 h 1781089"/>
                <a:gd name="connsiteX12" fmla="*/ 1089665 w 1590289"/>
                <a:gd name="connsiteY12" fmla="*/ 896105 h 1781089"/>
                <a:gd name="connsiteX13" fmla="*/ 996771 w 1590289"/>
                <a:gd name="connsiteY13" fmla="*/ 883181 h 1781089"/>
                <a:gd name="connsiteX14" fmla="*/ 873989 w 1590289"/>
                <a:gd name="connsiteY14" fmla="*/ 684469 h 1781089"/>
                <a:gd name="connsiteX15" fmla="*/ 880451 w 1590289"/>
                <a:gd name="connsiteY15" fmla="*/ 621462 h 1781089"/>
                <a:gd name="connsiteX16" fmla="*/ 882874 w 1590289"/>
                <a:gd name="connsiteY16" fmla="*/ 570572 h 1781089"/>
                <a:gd name="connsiteX17" fmla="*/ 864296 w 1590289"/>
                <a:gd name="connsiteY17" fmla="*/ 557648 h 1781089"/>
                <a:gd name="connsiteX18" fmla="*/ 864296 w 1590289"/>
                <a:gd name="connsiteY18" fmla="*/ 577843 h 1781089"/>
                <a:gd name="connsiteX19" fmla="*/ 857834 w 1590289"/>
                <a:gd name="connsiteY19" fmla="*/ 602883 h 1781089"/>
                <a:gd name="connsiteX20" fmla="*/ 829562 w 1590289"/>
                <a:gd name="connsiteY20" fmla="*/ 599653 h 1781089"/>
                <a:gd name="connsiteX21" fmla="*/ 815022 w 1590289"/>
                <a:gd name="connsiteY21" fmla="*/ 582689 h 1781089"/>
                <a:gd name="connsiteX22" fmla="*/ 791596 w 1590289"/>
                <a:gd name="connsiteY22" fmla="*/ 546339 h 1781089"/>
                <a:gd name="connsiteX23" fmla="*/ 788365 w 1590289"/>
                <a:gd name="connsiteY23" fmla="*/ 590767 h 1781089"/>
                <a:gd name="connsiteX24" fmla="*/ 780288 w 1590289"/>
                <a:gd name="connsiteY24" fmla="*/ 610154 h 1781089"/>
                <a:gd name="connsiteX25" fmla="*/ 761708 w 1590289"/>
                <a:gd name="connsiteY25" fmla="*/ 600460 h 1781089"/>
                <a:gd name="connsiteX26" fmla="*/ 731821 w 1590289"/>
                <a:gd name="connsiteY26" fmla="*/ 566534 h 1781089"/>
                <a:gd name="connsiteX27" fmla="*/ 717281 w 1590289"/>
                <a:gd name="connsiteY27" fmla="*/ 562495 h 1781089"/>
                <a:gd name="connsiteX28" fmla="*/ 718089 w 1590289"/>
                <a:gd name="connsiteY28" fmla="*/ 577035 h 1781089"/>
                <a:gd name="connsiteX29" fmla="*/ 746361 w 1590289"/>
                <a:gd name="connsiteY29" fmla="*/ 618231 h 1781089"/>
                <a:gd name="connsiteX30" fmla="*/ 749592 w 1590289"/>
                <a:gd name="connsiteY30" fmla="*/ 630348 h 1781089"/>
                <a:gd name="connsiteX31" fmla="*/ 735052 w 1590289"/>
                <a:gd name="connsiteY31" fmla="*/ 629540 h 1781089"/>
                <a:gd name="connsiteX32" fmla="*/ 700318 w 1590289"/>
                <a:gd name="connsiteY32" fmla="*/ 601268 h 1781089"/>
                <a:gd name="connsiteX33" fmla="*/ 682547 w 1590289"/>
                <a:gd name="connsiteY33" fmla="*/ 600460 h 1781089"/>
                <a:gd name="connsiteX34" fmla="*/ 686585 w 1590289"/>
                <a:gd name="connsiteY34" fmla="*/ 617423 h 1781089"/>
                <a:gd name="connsiteX35" fmla="*/ 715666 w 1590289"/>
                <a:gd name="connsiteY35" fmla="*/ 651350 h 1781089"/>
                <a:gd name="connsiteX36" fmla="*/ 691432 w 1590289"/>
                <a:gd name="connsiteY36" fmla="*/ 637618 h 1781089"/>
                <a:gd name="connsiteX37" fmla="*/ 676892 w 1590289"/>
                <a:gd name="connsiteY37" fmla="*/ 636002 h 1781089"/>
                <a:gd name="connsiteX38" fmla="*/ 678508 w 1590289"/>
                <a:gd name="connsiteY38" fmla="*/ 650542 h 1781089"/>
                <a:gd name="connsiteX39" fmla="*/ 701125 w 1590289"/>
                <a:gd name="connsiteY39" fmla="*/ 670737 h 1781089"/>
                <a:gd name="connsiteX40" fmla="*/ 779479 w 1590289"/>
                <a:gd name="connsiteY40" fmla="*/ 728088 h 1781089"/>
                <a:gd name="connsiteX41" fmla="*/ 870758 w 1590289"/>
                <a:gd name="connsiteY41" fmla="*/ 879950 h 1781089"/>
                <a:gd name="connsiteX42" fmla="*/ 873182 w 1590289"/>
                <a:gd name="connsiteY42" fmla="*/ 900144 h 1781089"/>
                <a:gd name="connsiteX43" fmla="*/ 852987 w 1590289"/>
                <a:gd name="connsiteY43" fmla="*/ 896913 h 1781089"/>
                <a:gd name="connsiteX44" fmla="*/ 778672 w 1590289"/>
                <a:gd name="connsiteY44" fmla="*/ 846024 h 1781089"/>
                <a:gd name="connsiteX45" fmla="*/ 757669 w 1590289"/>
                <a:gd name="connsiteY45" fmla="*/ 794326 h 1781089"/>
                <a:gd name="connsiteX46" fmla="*/ 731013 w 1590289"/>
                <a:gd name="connsiteY46" fmla="*/ 740205 h 1781089"/>
                <a:gd name="connsiteX47" fmla="*/ 710011 w 1590289"/>
                <a:gd name="connsiteY47" fmla="*/ 741013 h 1781089"/>
                <a:gd name="connsiteX48" fmla="*/ 718896 w 1590289"/>
                <a:gd name="connsiteY48" fmla="*/ 757976 h 1781089"/>
                <a:gd name="connsiteX49" fmla="*/ 726974 w 1590289"/>
                <a:gd name="connsiteY49" fmla="*/ 793518 h 1781089"/>
                <a:gd name="connsiteX50" fmla="*/ 689817 w 1590289"/>
                <a:gd name="connsiteY50" fmla="*/ 793518 h 1781089"/>
                <a:gd name="connsiteX51" fmla="*/ 661545 w 1590289"/>
                <a:gd name="connsiteY51" fmla="*/ 766861 h 1781089"/>
                <a:gd name="connsiteX52" fmla="*/ 648620 w 1590289"/>
                <a:gd name="connsiteY52" fmla="*/ 764438 h 1781089"/>
                <a:gd name="connsiteX53" fmla="*/ 646197 w 1590289"/>
                <a:gd name="connsiteY53" fmla="*/ 779786 h 1781089"/>
                <a:gd name="connsiteX54" fmla="*/ 660737 w 1590289"/>
                <a:gd name="connsiteY54" fmla="*/ 804019 h 1781089"/>
                <a:gd name="connsiteX55" fmla="*/ 665584 w 1590289"/>
                <a:gd name="connsiteY55" fmla="*/ 829060 h 1781089"/>
                <a:gd name="connsiteX56" fmla="*/ 639735 w 1590289"/>
                <a:gd name="connsiteY56" fmla="*/ 828252 h 1781089"/>
                <a:gd name="connsiteX57" fmla="*/ 611463 w 1590289"/>
                <a:gd name="connsiteY57" fmla="*/ 816136 h 1781089"/>
                <a:gd name="connsiteX58" fmla="*/ 592076 w 1590289"/>
                <a:gd name="connsiteY58" fmla="*/ 818559 h 1781089"/>
                <a:gd name="connsiteX59" fmla="*/ 602577 w 1590289"/>
                <a:gd name="connsiteY59" fmla="*/ 835522 h 1781089"/>
                <a:gd name="connsiteX60" fmla="*/ 638927 w 1590289"/>
                <a:gd name="connsiteY60" fmla="*/ 864602 h 1781089"/>
                <a:gd name="connsiteX61" fmla="*/ 600962 w 1590289"/>
                <a:gd name="connsiteY61" fmla="*/ 861371 h 1781089"/>
                <a:gd name="connsiteX62" fmla="*/ 581575 w 1590289"/>
                <a:gd name="connsiteY62" fmla="*/ 866218 h 1781089"/>
                <a:gd name="connsiteX63" fmla="*/ 597730 w 1590289"/>
                <a:gd name="connsiteY63" fmla="*/ 882373 h 1781089"/>
                <a:gd name="connsiteX64" fmla="*/ 635696 w 1590289"/>
                <a:gd name="connsiteY64" fmla="*/ 896913 h 1781089"/>
                <a:gd name="connsiteX65" fmla="*/ 593691 w 1590289"/>
                <a:gd name="connsiteY65" fmla="*/ 905799 h 1781089"/>
                <a:gd name="connsiteX66" fmla="*/ 692240 w 1590289"/>
                <a:gd name="connsiteY66" fmla="*/ 918723 h 1781089"/>
                <a:gd name="connsiteX67" fmla="*/ 932956 w 1590289"/>
                <a:gd name="connsiteY67" fmla="*/ 1073008 h 1781089"/>
                <a:gd name="connsiteX68" fmla="*/ 941034 w 1590289"/>
                <a:gd name="connsiteY68" fmla="*/ 1098857 h 1781089"/>
                <a:gd name="connsiteX69" fmla="*/ 901454 w 1590289"/>
                <a:gd name="connsiteY69" fmla="*/ 1231331 h 1781089"/>
                <a:gd name="connsiteX70" fmla="*/ 896607 w 1590289"/>
                <a:gd name="connsiteY70" fmla="*/ 1240217 h 1781089"/>
                <a:gd name="connsiteX71" fmla="*/ 847333 w 1590289"/>
                <a:gd name="connsiteY71" fmla="*/ 1160247 h 1781089"/>
                <a:gd name="connsiteX72" fmla="*/ 812598 w 1590289"/>
                <a:gd name="connsiteY72" fmla="*/ 1083509 h 1781089"/>
                <a:gd name="connsiteX73" fmla="*/ 621964 w 1590289"/>
                <a:gd name="connsiteY73" fmla="*/ 937302 h 1781089"/>
                <a:gd name="connsiteX74" fmla="*/ 441022 w 1590289"/>
                <a:gd name="connsiteY74" fmla="*/ 922762 h 1781089"/>
                <a:gd name="connsiteX75" fmla="*/ 290776 w 1590289"/>
                <a:gd name="connsiteY75" fmla="*/ 837138 h 1781089"/>
                <a:gd name="connsiteX76" fmla="*/ 876 w 1590289"/>
                <a:gd name="connsiteY76" fmla="*/ 276227 h 1781089"/>
                <a:gd name="connsiteX77" fmla="*/ 217269 w 1590289"/>
                <a:gd name="connsiteY77" fmla="*/ 794326 h 1781089"/>
                <a:gd name="connsiteX78" fmla="*/ 239079 w 1590289"/>
                <a:gd name="connsiteY78" fmla="*/ 837138 h 1781089"/>
                <a:gd name="connsiteX79" fmla="*/ 415174 w 1590289"/>
                <a:gd name="connsiteY79" fmla="*/ 967997 h 1781089"/>
                <a:gd name="connsiteX80" fmla="*/ 628426 w 1590289"/>
                <a:gd name="connsiteY80" fmla="*/ 986576 h 1781089"/>
                <a:gd name="connsiteX81" fmla="*/ 773017 w 1590289"/>
                <a:gd name="connsiteY81" fmla="*/ 1112589 h 1781089"/>
                <a:gd name="connsiteX82" fmla="*/ 868335 w 1590289"/>
                <a:gd name="connsiteY82" fmla="*/ 1289491 h 1781089"/>
                <a:gd name="connsiteX83" fmla="*/ 875605 w 1590289"/>
                <a:gd name="connsiteY83" fmla="*/ 1306455 h 1781089"/>
                <a:gd name="connsiteX84" fmla="*/ 837639 w 1590289"/>
                <a:gd name="connsiteY84" fmla="*/ 1344420 h 1781089"/>
                <a:gd name="connsiteX85" fmla="*/ 806944 w 1590289"/>
                <a:gd name="connsiteY85" fmla="*/ 1312917 h 1781089"/>
                <a:gd name="connsiteX86" fmla="*/ 796443 w 1590289"/>
                <a:gd name="connsiteY86" fmla="*/ 1274951 h 1781089"/>
                <a:gd name="connsiteX87" fmla="*/ 773825 w 1590289"/>
                <a:gd name="connsiteY87" fmla="*/ 1179634 h 1781089"/>
                <a:gd name="connsiteX88" fmla="*/ 710819 w 1590289"/>
                <a:gd name="connsiteY88" fmla="*/ 1119051 h 1781089"/>
                <a:gd name="connsiteX89" fmla="*/ 566227 w 1590289"/>
                <a:gd name="connsiteY89" fmla="*/ 1138437 h 1781089"/>
                <a:gd name="connsiteX90" fmla="*/ 491104 w 1590289"/>
                <a:gd name="connsiteY90" fmla="*/ 1099664 h 1781089"/>
                <a:gd name="connsiteX91" fmla="*/ 479796 w 1590289"/>
                <a:gd name="connsiteY91" fmla="*/ 1056045 h 1781089"/>
                <a:gd name="connsiteX92" fmla="*/ 461217 w 1590289"/>
                <a:gd name="connsiteY92" fmla="*/ 1031812 h 1781089"/>
                <a:gd name="connsiteX93" fmla="*/ 449908 w 1590289"/>
                <a:gd name="connsiteY93" fmla="*/ 1058468 h 1781089"/>
                <a:gd name="connsiteX94" fmla="*/ 455562 w 1590289"/>
                <a:gd name="connsiteY94" fmla="*/ 1194982 h 1781089"/>
                <a:gd name="connsiteX95" fmla="*/ 510491 w 1590289"/>
                <a:gd name="connsiteY95" fmla="*/ 1230524 h 1781089"/>
                <a:gd name="connsiteX96" fmla="*/ 510491 w 1590289"/>
                <a:gd name="connsiteY96" fmla="*/ 1230524 h 1781089"/>
                <a:gd name="connsiteX97" fmla="*/ 510491 w 1590289"/>
                <a:gd name="connsiteY97" fmla="*/ 1230524 h 1781089"/>
                <a:gd name="connsiteX98" fmla="*/ 662352 w 1590289"/>
                <a:gd name="connsiteY98" fmla="*/ 1209522 h 1781089"/>
                <a:gd name="connsiteX99" fmla="*/ 684162 w 1590289"/>
                <a:gd name="connsiteY99" fmla="*/ 1229716 h 1781089"/>
                <a:gd name="connsiteX100" fmla="*/ 686585 w 1590289"/>
                <a:gd name="connsiteY100" fmla="*/ 1343612 h 1781089"/>
                <a:gd name="connsiteX101" fmla="*/ 682547 w 1590289"/>
                <a:gd name="connsiteY101" fmla="*/ 1358152 h 1781089"/>
                <a:gd name="connsiteX102" fmla="*/ 668814 w 1590289"/>
                <a:gd name="connsiteY102" fmla="*/ 1350882 h 1781089"/>
                <a:gd name="connsiteX103" fmla="*/ 613078 w 1590289"/>
                <a:gd name="connsiteY103" fmla="*/ 1304839 h 1781089"/>
                <a:gd name="connsiteX104" fmla="*/ 528262 w 1590289"/>
                <a:gd name="connsiteY104" fmla="*/ 1314532 h 1781089"/>
                <a:gd name="connsiteX105" fmla="*/ 434560 w 1590289"/>
                <a:gd name="connsiteY105" fmla="*/ 1410657 h 1781089"/>
                <a:gd name="connsiteX106" fmla="*/ 367515 w 1590289"/>
                <a:gd name="connsiteY106" fmla="*/ 1421966 h 1781089"/>
                <a:gd name="connsiteX107" fmla="*/ 323087 w 1590289"/>
                <a:gd name="connsiteY107" fmla="*/ 1384001 h 1781089"/>
                <a:gd name="connsiteX108" fmla="*/ 295623 w 1590289"/>
                <a:gd name="connsiteY108" fmla="*/ 1377539 h 1781089"/>
                <a:gd name="connsiteX109" fmla="*/ 294815 w 1590289"/>
                <a:gd name="connsiteY109" fmla="*/ 1408234 h 1781089"/>
                <a:gd name="connsiteX110" fmla="*/ 327126 w 1590289"/>
                <a:gd name="connsiteY110" fmla="*/ 1442968 h 1781089"/>
                <a:gd name="connsiteX111" fmla="*/ 399018 w 1590289"/>
                <a:gd name="connsiteY111" fmla="*/ 1528593 h 1781089"/>
                <a:gd name="connsiteX112" fmla="*/ 450715 w 1590289"/>
                <a:gd name="connsiteY112" fmla="*/ 1524554 h 1781089"/>
                <a:gd name="connsiteX113" fmla="*/ 518569 w 1590289"/>
                <a:gd name="connsiteY113" fmla="*/ 1458316 h 1781089"/>
                <a:gd name="connsiteX114" fmla="*/ 553303 w 1590289"/>
                <a:gd name="connsiteY114" fmla="*/ 1426005 h 1781089"/>
                <a:gd name="connsiteX115" fmla="*/ 601769 w 1590289"/>
                <a:gd name="connsiteY115" fmla="*/ 1428428 h 1781089"/>
                <a:gd name="connsiteX116" fmla="*/ 685778 w 1590289"/>
                <a:gd name="connsiteY116" fmla="*/ 1527784 h 1781089"/>
                <a:gd name="connsiteX117" fmla="*/ 724551 w 1590289"/>
                <a:gd name="connsiteY117" fmla="*/ 1594022 h 1781089"/>
                <a:gd name="connsiteX118" fmla="*/ 750400 w 1590289"/>
                <a:gd name="connsiteY118" fmla="*/ 1685300 h 1781089"/>
                <a:gd name="connsiteX119" fmla="*/ 957998 w 1590289"/>
                <a:gd name="connsiteY119" fmla="*/ 1762039 h 1781089"/>
                <a:gd name="connsiteX120" fmla="*/ 1266567 w 1590289"/>
                <a:gd name="connsiteY120" fmla="*/ 1509206 h 1781089"/>
                <a:gd name="connsiteX121" fmla="*/ 1459625 w 1590289"/>
                <a:gd name="connsiteY121" fmla="*/ 1203059 h 1781089"/>
                <a:gd name="connsiteX122" fmla="*/ 1493552 w 1590289"/>
                <a:gd name="connsiteY122" fmla="*/ 1148131 h 1781089"/>
                <a:gd name="connsiteX123" fmla="*/ 1533132 w 1590289"/>
                <a:gd name="connsiteY123" fmla="*/ 899336 h 1781089"/>
                <a:gd name="connsiteX124" fmla="*/ 1533132 w 1590289"/>
                <a:gd name="connsiteY124" fmla="*/ 899336 h 1781089"/>
                <a:gd name="connsiteX125" fmla="*/ 1533132 w 1590289"/>
                <a:gd name="connsiteY125" fmla="*/ 899336 h 1781089"/>
                <a:gd name="connsiteX126" fmla="*/ 1524247 w 1590289"/>
                <a:gd name="connsiteY126" fmla="*/ 869449 h 1781089"/>
                <a:gd name="connsiteX127" fmla="*/ 1550904 w 1590289"/>
                <a:gd name="connsiteY127" fmla="*/ 556840 h 1781089"/>
                <a:gd name="connsiteX128" fmla="*/ 1584023 w 1590289"/>
                <a:gd name="connsiteY128" fmla="*/ 480102 h 1781089"/>
                <a:gd name="connsiteX129" fmla="*/ 1558981 w 1590289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5411 w 1604824"/>
                <a:gd name="connsiteY76" fmla="*/ 276227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27212 w 1604824"/>
                <a:gd name="connsiteY76" fmla="*/ 276729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04824" h="1781089">
                  <a:moveTo>
                    <a:pt x="1573516" y="197381"/>
                  </a:moveTo>
                  <a:cubicBezTo>
                    <a:pt x="1538782" y="96409"/>
                    <a:pt x="1470121" y="26941"/>
                    <a:pt x="1365111" y="9170"/>
                  </a:cubicBezTo>
                  <a:cubicBezTo>
                    <a:pt x="1197094" y="-18295"/>
                    <a:pt x="1042809" y="13208"/>
                    <a:pt x="918412" y="140837"/>
                  </a:cubicBezTo>
                  <a:cubicBezTo>
                    <a:pt x="865098" y="195765"/>
                    <a:pt x="842481" y="262811"/>
                    <a:pt x="837634" y="336318"/>
                  </a:cubicBezTo>
                  <a:cubicBezTo>
                    <a:pt x="831980" y="419519"/>
                    <a:pt x="857021" y="494642"/>
                    <a:pt x="917604" y="553609"/>
                  </a:cubicBezTo>
                  <a:cubicBezTo>
                    <a:pt x="945068" y="580266"/>
                    <a:pt x="958801" y="608538"/>
                    <a:pt x="955569" y="647311"/>
                  </a:cubicBezTo>
                  <a:cubicBezTo>
                    <a:pt x="953954" y="661851"/>
                    <a:pt x="956377" y="682853"/>
                    <a:pt x="972533" y="685276"/>
                  </a:cubicBezTo>
                  <a:cubicBezTo>
                    <a:pt x="1001612" y="690931"/>
                    <a:pt x="1006459" y="712741"/>
                    <a:pt x="1017768" y="732935"/>
                  </a:cubicBezTo>
                  <a:cubicBezTo>
                    <a:pt x="1061388" y="811289"/>
                    <a:pt x="1127625" y="829868"/>
                    <a:pt x="1203556" y="783825"/>
                  </a:cubicBezTo>
                  <a:cubicBezTo>
                    <a:pt x="1215673" y="776555"/>
                    <a:pt x="1226982" y="768477"/>
                    <a:pt x="1239906" y="762015"/>
                  </a:cubicBezTo>
                  <a:cubicBezTo>
                    <a:pt x="1255254" y="753130"/>
                    <a:pt x="1269793" y="756360"/>
                    <a:pt x="1277871" y="772516"/>
                  </a:cubicBezTo>
                  <a:cubicBezTo>
                    <a:pt x="1291603" y="799172"/>
                    <a:pt x="1252830" y="858140"/>
                    <a:pt x="1224558" y="852486"/>
                  </a:cubicBezTo>
                  <a:cubicBezTo>
                    <a:pt x="1174476" y="841985"/>
                    <a:pt x="1138126" y="862179"/>
                    <a:pt x="1104200" y="896105"/>
                  </a:cubicBezTo>
                  <a:cubicBezTo>
                    <a:pt x="1073504" y="926801"/>
                    <a:pt x="1033923" y="920338"/>
                    <a:pt x="1011306" y="883181"/>
                  </a:cubicBezTo>
                  <a:cubicBezTo>
                    <a:pt x="970917" y="816943"/>
                    <a:pt x="933759" y="748283"/>
                    <a:pt x="888524" y="684469"/>
                  </a:cubicBezTo>
                  <a:cubicBezTo>
                    <a:pt x="873176" y="662659"/>
                    <a:pt x="873176" y="640041"/>
                    <a:pt x="894986" y="621462"/>
                  </a:cubicBezTo>
                  <a:cubicBezTo>
                    <a:pt x="914373" y="604499"/>
                    <a:pt x="912757" y="587536"/>
                    <a:pt x="897409" y="570572"/>
                  </a:cubicBezTo>
                  <a:cubicBezTo>
                    <a:pt x="892563" y="564918"/>
                    <a:pt x="888524" y="552802"/>
                    <a:pt x="878831" y="557648"/>
                  </a:cubicBezTo>
                  <a:cubicBezTo>
                    <a:pt x="869945" y="561687"/>
                    <a:pt x="876407" y="571380"/>
                    <a:pt x="878831" y="577843"/>
                  </a:cubicBezTo>
                  <a:cubicBezTo>
                    <a:pt x="882870" y="587536"/>
                    <a:pt x="881254" y="596421"/>
                    <a:pt x="872369" y="602883"/>
                  </a:cubicBezTo>
                  <a:cubicBezTo>
                    <a:pt x="861868" y="610961"/>
                    <a:pt x="852174" y="606115"/>
                    <a:pt x="844097" y="599653"/>
                  </a:cubicBezTo>
                  <a:cubicBezTo>
                    <a:pt x="838442" y="594806"/>
                    <a:pt x="834403" y="588344"/>
                    <a:pt x="829557" y="582689"/>
                  </a:cubicBezTo>
                  <a:cubicBezTo>
                    <a:pt x="819863" y="570572"/>
                    <a:pt x="819863" y="541493"/>
                    <a:pt x="806131" y="546339"/>
                  </a:cubicBezTo>
                  <a:cubicBezTo>
                    <a:pt x="786745" y="551994"/>
                    <a:pt x="804515" y="575419"/>
                    <a:pt x="802900" y="590767"/>
                  </a:cubicBezTo>
                  <a:cubicBezTo>
                    <a:pt x="802092" y="598037"/>
                    <a:pt x="802900" y="606922"/>
                    <a:pt x="794823" y="610154"/>
                  </a:cubicBezTo>
                  <a:cubicBezTo>
                    <a:pt x="785937" y="613384"/>
                    <a:pt x="781090" y="606115"/>
                    <a:pt x="776243" y="600460"/>
                  </a:cubicBezTo>
                  <a:cubicBezTo>
                    <a:pt x="765742" y="589151"/>
                    <a:pt x="756857" y="577843"/>
                    <a:pt x="746356" y="566534"/>
                  </a:cubicBezTo>
                  <a:cubicBezTo>
                    <a:pt x="742317" y="562495"/>
                    <a:pt x="736663" y="558456"/>
                    <a:pt x="731816" y="562495"/>
                  </a:cubicBezTo>
                  <a:cubicBezTo>
                    <a:pt x="725354" y="567341"/>
                    <a:pt x="730201" y="572996"/>
                    <a:pt x="732624" y="577035"/>
                  </a:cubicBezTo>
                  <a:cubicBezTo>
                    <a:pt x="741509" y="590767"/>
                    <a:pt x="751203" y="604499"/>
                    <a:pt x="760896" y="618231"/>
                  </a:cubicBezTo>
                  <a:cubicBezTo>
                    <a:pt x="763319" y="622270"/>
                    <a:pt x="767358" y="626309"/>
                    <a:pt x="764127" y="630348"/>
                  </a:cubicBezTo>
                  <a:cubicBezTo>
                    <a:pt x="759280" y="636002"/>
                    <a:pt x="753626" y="633579"/>
                    <a:pt x="749587" y="629540"/>
                  </a:cubicBezTo>
                  <a:cubicBezTo>
                    <a:pt x="737470" y="620655"/>
                    <a:pt x="726162" y="610154"/>
                    <a:pt x="714853" y="601268"/>
                  </a:cubicBezTo>
                  <a:cubicBezTo>
                    <a:pt x="709198" y="597229"/>
                    <a:pt x="702736" y="593190"/>
                    <a:pt x="697082" y="600460"/>
                  </a:cubicBezTo>
                  <a:cubicBezTo>
                    <a:pt x="691427" y="606922"/>
                    <a:pt x="696274" y="613384"/>
                    <a:pt x="701120" y="617423"/>
                  </a:cubicBezTo>
                  <a:cubicBezTo>
                    <a:pt x="713237" y="626309"/>
                    <a:pt x="724546" y="636810"/>
                    <a:pt x="730201" y="651350"/>
                  </a:cubicBezTo>
                  <a:cubicBezTo>
                    <a:pt x="720507" y="648119"/>
                    <a:pt x="713237" y="642464"/>
                    <a:pt x="705967" y="637618"/>
                  </a:cubicBezTo>
                  <a:cubicBezTo>
                    <a:pt x="701120" y="634387"/>
                    <a:pt x="696274" y="630348"/>
                    <a:pt x="691427" y="636002"/>
                  </a:cubicBezTo>
                  <a:cubicBezTo>
                    <a:pt x="686581" y="641656"/>
                    <a:pt x="689812" y="646503"/>
                    <a:pt x="693043" y="650542"/>
                  </a:cubicBezTo>
                  <a:cubicBezTo>
                    <a:pt x="699505" y="658620"/>
                    <a:pt x="707583" y="664274"/>
                    <a:pt x="715660" y="670737"/>
                  </a:cubicBezTo>
                  <a:cubicBezTo>
                    <a:pt x="740702" y="690931"/>
                    <a:pt x="776243" y="696585"/>
                    <a:pt x="794014" y="728088"/>
                  </a:cubicBezTo>
                  <a:cubicBezTo>
                    <a:pt x="823095" y="778978"/>
                    <a:pt x="854597" y="829060"/>
                    <a:pt x="885293" y="879950"/>
                  </a:cubicBezTo>
                  <a:cubicBezTo>
                    <a:pt x="888524" y="885604"/>
                    <a:pt x="894986" y="892874"/>
                    <a:pt x="887717" y="900144"/>
                  </a:cubicBezTo>
                  <a:cubicBezTo>
                    <a:pt x="879639" y="907414"/>
                    <a:pt x="873984" y="900952"/>
                    <a:pt x="867522" y="896913"/>
                  </a:cubicBezTo>
                  <a:cubicBezTo>
                    <a:pt x="842481" y="879950"/>
                    <a:pt x="819056" y="862179"/>
                    <a:pt x="793207" y="846024"/>
                  </a:cubicBezTo>
                  <a:cubicBezTo>
                    <a:pt x="773820" y="833099"/>
                    <a:pt x="764935" y="819367"/>
                    <a:pt x="772204" y="794326"/>
                  </a:cubicBezTo>
                  <a:cubicBezTo>
                    <a:pt x="780282" y="766861"/>
                    <a:pt x="768974" y="749091"/>
                    <a:pt x="745548" y="740205"/>
                  </a:cubicBezTo>
                  <a:cubicBezTo>
                    <a:pt x="738278" y="737782"/>
                    <a:pt x="729393" y="734550"/>
                    <a:pt x="724546" y="741013"/>
                  </a:cubicBezTo>
                  <a:cubicBezTo>
                    <a:pt x="718084" y="749091"/>
                    <a:pt x="727777" y="754745"/>
                    <a:pt x="733431" y="757976"/>
                  </a:cubicBezTo>
                  <a:cubicBezTo>
                    <a:pt x="747971" y="767669"/>
                    <a:pt x="752010" y="780594"/>
                    <a:pt x="741509" y="793518"/>
                  </a:cubicBezTo>
                  <a:cubicBezTo>
                    <a:pt x="731008" y="806442"/>
                    <a:pt x="716468" y="804019"/>
                    <a:pt x="704352" y="793518"/>
                  </a:cubicBezTo>
                  <a:cubicBezTo>
                    <a:pt x="694658" y="784632"/>
                    <a:pt x="685773" y="774939"/>
                    <a:pt x="676080" y="766861"/>
                  </a:cubicBezTo>
                  <a:cubicBezTo>
                    <a:pt x="672848" y="763631"/>
                    <a:pt x="668002" y="761207"/>
                    <a:pt x="663155" y="764438"/>
                  </a:cubicBezTo>
                  <a:cubicBezTo>
                    <a:pt x="657501" y="768477"/>
                    <a:pt x="657501" y="774132"/>
                    <a:pt x="660732" y="779786"/>
                  </a:cubicBezTo>
                  <a:cubicBezTo>
                    <a:pt x="664771" y="787864"/>
                    <a:pt x="670425" y="795942"/>
                    <a:pt x="675272" y="804019"/>
                  </a:cubicBezTo>
                  <a:cubicBezTo>
                    <a:pt x="679310" y="812097"/>
                    <a:pt x="688196" y="820175"/>
                    <a:pt x="680119" y="829060"/>
                  </a:cubicBezTo>
                  <a:cubicBezTo>
                    <a:pt x="672041" y="837946"/>
                    <a:pt x="662347" y="831483"/>
                    <a:pt x="654270" y="828252"/>
                  </a:cubicBezTo>
                  <a:cubicBezTo>
                    <a:pt x="644576" y="825021"/>
                    <a:pt x="635691" y="820175"/>
                    <a:pt x="625998" y="816136"/>
                  </a:cubicBezTo>
                  <a:cubicBezTo>
                    <a:pt x="618727" y="812905"/>
                    <a:pt x="610650" y="809674"/>
                    <a:pt x="606611" y="818559"/>
                  </a:cubicBezTo>
                  <a:cubicBezTo>
                    <a:pt x="602572" y="827444"/>
                    <a:pt x="609842" y="831483"/>
                    <a:pt x="617112" y="835522"/>
                  </a:cubicBezTo>
                  <a:cubicBezTo>
                    <a:pt x="629229" y="843600"/>
                    <a:pt x="646192" y="846024"/>
                    <a:pt x="653462" y="864602"/>
                  </a:cubicBezTo>
                  <a:cubicBezTo>
                    <a:pt x="638922" y="869449"/>
                    <a:pt x="627613" y="861371"/>
                    <a:pt x="615497" y="861371"/>
                  </a:cubicBezTo>
                  <a:cubicBezTo>
                    <a:pt x="608226" y="861371"/>
                    <a:pt x="598533" y="855716"/>
                    <a:pt x="596110" y="866218"/>
                  </a:cubicBezTo>
                  <a:cubicBezTo>
                    <a:pt x="593687" y="876719"/>
                    <a:pt x="604188" y="879950"/>
                    <a:pt x="612265" y="882373"/>
                  </a:cubicBezTo>
                  <a:cubicBezTo>
                    <a:pt x="623574" y="887220"/>
                    <a:pt x="638114" y="884797"/>
                    <a:pt x="650231" y="896913"/>
                  </a:cubicBezTo>
                  <a:cubicBezTo>
                    <a:pt x="641345" y="899336"/>
                    <a:pt x="610650" y="897721"/>
                    <a:pt x="608226" y="905799"/>
                  </a:cubicBezTo>
                  <a:cubicBezTo>
                    <a:pt x="608226" y="924377"/>
                    <a:pt x="680926" y="907414"/>
                    <a:pt x="706775" y="918723"/>
                  </a:cubicBezTo>
                  <a:cubicBezTo>
                    <a:pt x="794823" y="958304"/>
                    <a:pt x="871561" y="1014040"/>
                    <a:pt x="947491" y="1073008"/>
                  </a:cubicBezTo>
                  <a:cubicBezTo>
                    <a:pt x="955569" y="1079470"/>
                    <a:pt x="964455" y="1088356"/>
                    <a:pt x="955569" y="1098857"/>
                  </a:cubicBezTo>
                  <a:cubicBezTo>
                    <a:pt x="924874" y="1137630"/>
                    <a:pt x="921643" y="1185289"/>
                    <a:pt x="915989" y="1231331"/>
                  </a:cubicBezTo>
                  <a:cubicBezTo>
                    <a:pt x="915989" y="1232947"/>
                    <a:pt x="914373" y="1234563"/>
                    <a:pt x="911142" y="1240217"/>
                  </a:cubicBezTo>
                  <a:cubicBezTo>
                    <a:pt x="887717" y="1215984"/>
                    <a:pt x="875600" y="1187712"/>
                    <a:pt x="861868" y="1160247"/>
                  </a:cubicBezTo>
                  <a:cubicBezTo>
                    <a:pt x="849751" y="1135207"/>
                    <a:pt x="838442" y="1109358"/>
                    <a:pt x="827133" y="1083509"/>
                  </a:cubicBezTo>
                  <a:cubicBezTo>
                    <a:pt x="796438" y="1014040"/>
                    <a:pt x="747164" y="966382"/>
                    <a:pt x="636499" y="937302"/>
                  </a:cubicBezTo>
                  <a:cubicBezTo>
                    <a:pt x="589648" y="925993"/>
                    <a:pt x="508063" y="927609"/>
                    <a:pt x="455557" y="922762"/>
                  </a:cubicBezTo>
                  <a:cubicBezTo>
                    <a:pt x="392551" y="916300"/>
                    <a:pt x="341661" y="891259"/>
                    <a:pt x="305311" y="837138"/>
                  </a:cubicBezTo>
                  <a:cubicBezTo>
                    <a:pt x="205198" y="725378"/>
                    <a:pt x="268321" y="399875"/>
                    <a:pt x="30284" y="253702"/>
                  </a:cubicBezTo>
                  <a:cubicBezTo>
                    <a:pt x="13321" y="274704"/>
                    <a:pt x="1616" y="276065"/>
                    <a:pt x="0" y="296259"/>
                  </a:cubicBezTo>
                  <a:cubicBezTo>
                    <a:pt x="213882" y="419182"/>
                    <a:pt x="141757" y="655487"/>
                    <a:pt x="253614" y="837138"/>
                  </a:cubicBezTo>
                  <a:cubicBezTo>
                    <a:pt x="323301" y="950306"/>
                    <a:pt x="345700" y="956688"/>
                    <a:pt x="429709" y="967997"/>
                  </a:cubicBezTo>
                  <a:cubicBezTo>
                    <a:pt x="500793" y="977691"/>
                    <a:pt x="572685" y="970420"/>
                    <a:pt x="642961" y="986576"/>
                  </a:cubicBezTo>
                  <a:cubicBezTo>
                    <a:pt x="718084" y="1010809"/>
                    <a:pt x="758473" y="1045543"/>
                    <a:pt x="787552" y="1112589"/>
                  </a:cubicBezTo>
                  <a:cubicBezTo>
                    <a:pt x="814209" y="1173980"/>
                    <a:pt x="840058" y="1236986"/>
                    <a:pt x="882870" y="1289491"/>
                  </a:cubicBezTo>
                  <a:cubicBezTo>
                    <a:pt x="886908" y="1294338"/>
                    <a:pt x="894986" y="1299992"/>
                    <a:pt x="890140" y="1306455"/>
                  </a:cubicBezTo>
                  <a:cubicBezTo>
                    <a:pt x="879639" y="1321802"/>
                    <a:pt x="873984" y="1342805"/>
                    <a:pt x="852174" y="1344420"/>
                  </a:cubicBezTo>
                  <a:cubicBezTo>
                    <a:pt x="831980" y="1346035"/>
                    <a:pt x="827133" y="1328264"/>
                    <a:pt x="821479" y="1312917"/>
                  </a:cubicBezTo>
                  <a:cubicBezTo>
                    <a:pt x="817440" y="1300800"/>
                    <a:pt x="814209" y="1287876"/>
                    <a:pt x="810978" y="1274951"/>
                  </a:cubicBezTo>
                  <a:cubicBezTo>
                    <a:pt x="802900" y="1243448"/>
                    <a:pt x="796438" y="1211137"/>
                    <a:pt x="788360" y="1179634"/>
                  </a:cubicBezTo>
                  <a:cubicBezTo>
                    <a:pt x="779475" y="1147323"/>
                    <a:pt x="758473" y="1127129"/>
                    <a:pt x="725354" y="1119051"/>
                  </a:cubicBezTo>
                  <a:cubicBezTo>
                    <a:pt x="674464" y="1107742"/>
                    <a:pt x="626805" y="1116628"/>
                    <a:pt x="580762" y="1138437"/>
                  </a:cubicBezTo>
                  <a:cubicBezTo>
                    <a:pt x="526641" y="1156208"/>
                    <a:pt x="521795" y="1153785"/>
                    <a:pt x="505639" y="1099664"/>
                  </a:cubicBezTo>
                  <a:cubicBezTo>
                    <a:pt x="501600" y="1085124"/>
                    <a:pt x="498369" y="1070585"/>
                    <a:pt x="494331" y="1056045"/>
                  </a:cubicBezTo>
                  <a:cubicBezTo>
                    <a:pt x="491099" y="1046351"/>
                    <a:pt x="490292" y="1031004"/>
                    <a:pt x="475752" y="1031812"/>
                  </a:cubicBezTo>
                  <a:cubicBezTo>
                    <a:pt x="458788" y="1033427"/>
                    <a:pt x="465250" y="1048775"/>
                    <a:pt x="464443" y="1058468"/>
                  </a:cubicBezTo>
                  <a:cubicBezTo>
                    <a:pt x="459596" y="1104511"/>
                    <a:pt x="469289" y="1149746"/>
                    <a:pt x="470097" y="1194982"/>
                  </a:cubicBezTo>
                  <a:cubicBezTo>
                    <a:pt x="470905" y="1242640"/>
                    <a:pt x="481406" y="1249911"/>
                    <a:pt x="525026" y="1230524"/>
                  </a:cubicBezTo>
                  <a:lnTo>
                    <a:pt x="525026" y="1230524"/>
                  </a:lnTo>
                  <a:lnTo>
                    <a:pt x="525026" y="1230524"/>
                  </a:lnTo>
                  <a:cubicBezTo>
                    <a:pt x="575108" y="1220023"/>
                    <a:pt x="626805" y="1224869"/>
                    <a:pt x="676887" y="1209522"/>
                  </a:cubicBezTo>
                  <a:cubicBezTo>
                    <a:pt x="689812" y="1205483"/>
                    <a:pt x="700313" y="1213561"/>
                    <a:pt x="698697" y="1229716"/>
                  </a:cubicBezTo>
                  <a:cubicBezTo>
                    <a:pt x="695466" y="1267681"/>
                    <a:pt x="695466" y="1305647"/>
                    <a:pt x="701120" y="1343612"/>
                  </a:cubicBezTo>
                  <a:cubicBezTo>
                    <a:pt x="701929" y="1348459"/>
                    <a:pt x="703544" y="1355729"/>
                    <a:pt x="697082" y="1358152"/>
                  </a:cubicBezTo>
                  <a:cubicBezTo>
                    <a:pt x="690619" y="1360575"/>
                    <a:pt x="686581" y="1354921"/>
                    <a:pt x="683349" y="1350882"/>
                  </a:cubicBezTo>
                  <a:cubicBezTo>
                    <a:pt x="665579" y="1333919"/>
                    <a:pt x="650231" y="1315340"/>
                    <a:pt x="627613" y="1304839"/>
                  </a:cubicBezTo>
                  <a:cubicBezTo>
                    <a:pt x="597725" y="1291914"/>
                    <a:pt x="568646" y="1295953"/>
                    <a:pt x="542797" y="1314532"/>
                  </a:cubicBezTo>
                  <a:cubicBezTo>
                    <a:pt x="505639" y="1341189"/>
                    <a:pt x="475752" y="1374307"/>
                    <a:pt x="449095" y="1410657"/>
                  </a:cubicBezTo>
                  <a:cubicBezTo>
                    <a:pt x="425670" y="1442161"/>
                    <a:pt x="414361" y="1444584"/>
                    <a:pt x="382050" y="1421966"/>
                  </a:cubicBezTo>
                  <a:cubicBezTo>
                    <a:pt x="365894" y="1410657"/>
                    <a:pt x="352970" y="1396117"/>
                    <a:pt x="337622" y="1384001"/>
                  </a:cubicBezTo>
                  <a:cubicBezTo>
                    <a:pt x="329544" y="1377539"/>
                    <a:pt x="319043" y="1370269"/>
                    <a:pt x="310158" y="1377539"/>
                  </a:cubicBezTo>
                  <a:cubicBezTo>
                    <a:pt x="300465" y="1385616"/>
                    <a:pt x="304504" y="1396925"/>
                    <a:pt x="309350" y="1408234"/>
                  </a:cubicBezTo>
                  <a:cubicBezTo>
                    <a:pt x="315812" y="1424390"/>
                    <a:pt x="332776" y="1429236"/>
                    <a:pt x="341661" y="1442968"/>
                  </a:cubicBezTo>
                  <a:cubicBezTo>
                    <a:pt x="361048" y="1475279"/>
                    <a:pt x="386897" y="1502744"/>
                    <a:pt x="413553" y="1528593"/>
                  </a:cubicBezTo>
                  <a:cubicBezTo>
                    <a:pt x="434555" y="1548787"/>
                    <a:pt x="449095" y="1548787"/>
                    <a:pt x="465250" y="1524554"/>
                  </a:cubicBezTo>
                  <a:cubicBezTo>
                    <a:pt x="483830" y="1497897"/>
                    <a:pt x="507255" y="1476895"/>
                    <a:pt x="533104" y="1458316"/>
                  </a:cubicBezTo>
                  <a:cubicBezTo>
                    <a:pt x="546028" y="1448623"/>
                    <a:pt x="558144" y="1438929"/>
                    <a:pt x="567838" y="1426005"/>
                  </a:cubicBezTo>
                  <a:cubicBezTo>
                    <a:pt x="591263" y="1392079"/>
                    <a:pt x="597725" y="1392886"/>
                    <a:pt x="616304" y="1428428"/>
                  </a:cubicBezTo>
                  <a:cubicBezTo>
                    <a:pt x="636499" y="1468009"/>
                    <a:pt x="660732" y="1505167"/>
                    <a:pt x="700313" y="1527784"/>
                  </a:cubicBezTo>
                  <a:cubicBezTo>
                    <a:pt x="726969" y="1543132"/>
                    <a:pt x="735855" y="1565750"/>
                    <a:pt x="739086" y="1594022"/>
                  </a:cubicBezTo>
                  <a:cubicBezTo>
                    <a:pt x="743125" y="1625525"/>
                    <a:pt x="752818" y="1656221"/>
                    <a:pt x="764935" y="1685300"/>
                  </a:cubicBezTo>
                  <a:cubicBezTo>
                    <a:pt x="802900" y="1775771"/>
                    <a:pt x="875600" y="1804043"/>
                    <a:pt x="972533" y="1762039"/>
                  </a:cubicBezTo>
                  <a:cubicBezTo>
                    <a:pt x="1099353" y="1707918"/>
                    <a:pt x="1204363" y="1623910"/>
                    <a:pt x="1281102" y="1509206"/>
                  </a:cubicBezTo>
                  <a:cubicBezTo>
                    <a:pt x="1348148" y="1409042"/>
                    <a:pt x="1410346" y="1305647"/>
                    <a:pt x="1474160" y="1203059"/>
                  </a:cubicBezTo>
                  <a:cubicBezTo>
                    <a:pt x="1485469" y="1184481"/>
                    <a:pt x="1495970" y="1165902"/>
                    <a:pt x="1508087" y="1148131"/>
                  </a:cubicBezTo>
                  <a:cubicBezTo>
                    <a:pt x="1557361" y="1070585"/>
                    <a:pt x="1563015" y="986576"/>
                    <a:pt x="1547667" y="899336"/>
                  </a:cubicBezTo>
                  <a:lnTo>
                    <a:pt x="1547667" y="899336"/>
                  </a:lnTo>
                  <a:lnTo>
                    <a:pt x="1547667" y="899336"/>
                  </a:lnTo>
                  <a:cubicBezTo>
                    <a:pt x="1544437" y="889643"/>
                    <a:pt x="1542821" y="879142"/>
                    <a:pt x="1538782" y="869449"/>
                  </a:cubicBezTo>
                  <a:cubicBezTo>
                    <a:pt x="1499201" y="761207"/>
                    <a:pt x="1505664" y="656197"/>
                    <a:pt x="1565439" y="556840"/>
                  </a:cubicBezTo>
                  <a:cubicBezTo>
                    <a:pt x="1579978" y="532607"/>
                    <a:pt x="1592903" y="507566"/>
                    <a:pt x="1598558" y="480102"/>
                  </a:cubicBezTo>
                  <a:cubicBezTo>
                    <a:pt x="1611482" y="385592"/>
                    <a:pt x="1605020" y="290275"/>
                    <a:pt x="1573516" y="197381"/>
                  </a:cubicBezTo>
                  <a:close/>
                </a:path>
              </a:pathLst>
            </a:custGeom>
            <a:solidFill>
              <a:schemeClr val="bg1"/>
            </a:solidFill>
            <a:ln w="80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64102" y="107457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FCB1A8-84BF-4A12-A1C8-BF50A88DF900}"/>
              </a:ext>
            </a:extLst>
          </p:cNvPr>
          <p:cNvSpPr txBox="1"/>
          <p:nvPr/>
        </p:nvSpPr>
        <p:spPr>
          <a:xfrm>
            <a:off x="2113527" y="2037828"/>
            <a:ext cx="540362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accent1">
                    <a:lumMod val="75000"/>
                  </a:schemeClr>
                </a:solidFill>
                <a:cs typeface="B Nazanin" panose="00000400000000000000" pitchFamily="2" charset="-78"/>
              </a:rPr>
              <a:t>عالی</a:t>
            </a:r>
          </a:p>
          <a:p>
            <a:pPr algn="r" rtl="1"/>
            <a:r>
              <a:rPr lang="fa-IR" altLang="ko-KR" sz="4800" b="1" dirty="0">
                <a:solidFill>
                  <a:schemeClr val="accent1">
                    <a:lumMod val="75000"/>
                  </a:schemeClr>
                </a:solidFill>
                <a:cs typeface="B Nazanin" panose="00000400000000000000" pitchFamily="2" charset="-78"/>
              </a:rPr>
              <a:t>ارائه</a:t>
            </a:r>
            <a:endParaRPr lang="en-US" altLang="ko-KR" sz="4800" b="1" dirty="0">
              <a:solidFill>
                <a:schemeClr val="accent1">
                  <a:lumMod val="7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Freeform 63">
            <a:extLst>
              <a:ext uri="{FF2B5EF4-FFF2-40B4-BE49-F238E27FC236}">
                <a16:creationId xmlns:a16="http://schemas.microsoft.com/office/drawing/2014/main" id="{E412472F-C846-4F43-88E0-B09C1F00A4B9}"/>
              </a:ext>
            </a:extLst>
          </p:cNvPr>
          <p:cNvSpPr/>
          <p:nvPr/>
        </p:nvSpPr>
        <p:spPr>
          <a:xfrm>
            <a:off x="7796907" y="3494947"/>
            <a:ext cx="1550364" cy="936983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  <a:gd name="connsiteX0" fmla="*/ 0 w 783081"/>
              <a:gd name="connsiteY0" fmla="*/ 228955 h 228955"/>
              <a:gd name="connsiteX1" fmla="*/ 435947 w 783081"/>
              <a:gd name="connsiteY1" fmla="*/ 8466 h 228955"/>
              <a:gd name="connsiteX2" fmla="*/ 783081 w 783081"/>
              <a:gd name="connsiteY2" fmla="*/ 0 h 22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3081" h="228955">
                <a:moveTo>
                  <a:pt x="0" y="228955"/>
                </a:moveTo>
                <a:lnTo>
                  <a:pt x="435947" y="8466"/>
                </a:lnTo>
                <a:lnTo>
                  <a:pt x="783081" y="0"/>
                </a:lnTo>
              </a:path>
            </a:pathLst>
          </a:custGeom>
          <a:ln w="15875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6" name="Freeform 79">
            <a:extLst>
              <a:ext uri="{FF2B5EF4-FFF2-40B4-BE49-F238E27FC236}">
                <a16:creationId xmlns:a16="http://schemas.microsoft.com/office/drawing/2014/main" id="{0DC5BC2E-418B-4F4D-8332-8878EDC2BF3D}"/>
              </a:ext>
            </a:extLst>
          </p:cNvPr>
          <p:cNvSpPr/>
          <p:nvPr/>
        </p:nvSpPr>
        <p:spPr>
          <a:xfrm>
            <a:off x="8050840" y="5903133"/>
            <a:ext cx="1336049" cy="385026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  <a:gd name="connsiteX0" fmla="*/ 0 w 311461"/>
              <a:gd name="connsiteY0" fmla="*/ 97475 h 97475"/>
              <a:gd name="connsiteX1" fmla="*/ 142128 w 311461"/>
              <a:gd name="connsiteY1" fmla="*/ 0 h 97475"/>
              <a:gd name="connsiteX2" fmla="*/ 311461 w 311461"/>
              <a:gd name="connsiteY2" fmla="*/ 0 h 9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1461" h="97475">
                <a:moveTo>
                  <a:pt x="0" y="97475"/>
                </a:moveTo>
                <a:lnTo>
                  <a:pt x="142128" y="0"/>
                </a:lnTo>
                <a:lnTo>
                  <a:pt x="311461" y="0"/>
                </a:lnTo>
              </a:path>
            </a:pathLst>
          </a:custGeom>
          <a:ln w="15875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4050">
              <a:cs typeface="B Nazanin" panose="000004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2FD72EE-9F98-481E-B979-064461021514}"/>
              </a:ext>
            </a:extLst>
          </p:cNvPr>
          <p:cNvGrpSpPr/>
          <p:nvPr/>
        </p:nvGrpSpPr>
        <p:grpSpPr>
          <a:xfrm>
            <a:off x="11401426" y="2939359"/>
            <a:ext cx="4644455" cy="933708"/>
            <a:chOff x="910640" y="3052775"/>
            <a:chExt cx="1527408" cy="155690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B33A0FA-1A7C-4D1B-A2A0-A7E5855587B9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3091DF-5553-42E8-8BC9-5F123A902D15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1077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3E21D2A-E81C-4E6D-813F-1C8270C33CC1}"/>
              </a:ext>
            </a:extLst>
          </p:cNvPr>
          <p:cNvGrpSpPr/>
          <p:nvPr/>
        </p:nvGrpSpPr>
        <p:grpSpPr>
          <a:xfrm>
            <a:off x="11401426" y="5378162"/>
            <a:ext cx="4644455" cy="933708"/>
            <a:chOff x="910640" y="3052775"/>
            <a:chExt cx="1527408" cy="155690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FF95BDB-085A-4621-AA25-7EEE1D87FDED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80F8C95-46D9-43B5-A8DF-A673DC00217D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1077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3F42D1B-92C9-4DAD-9054-99DBF13985A0}"/>
              </a:ext>
            </a:extLst>
          </p:cNvPr>
          <p:cNvGrpSpPr/>
          <p:nvPr/>
        </p:nvGrpSpPr>
        <p:grpSpPr>
          <a:xfrm>
            <a:off x="11401427" y="7816967"/>
            <a:ext cx="4644455" cy="933708"/>
            <a:chOff x="910640" y="3052775"/>
            <a:chExt cx="1527408" cy="155690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7787CA2-AAB1-4407-AD81-BDE2F9A9D533}"/>
                </a:ext>
              </a:extLst>
            </p:cNvPr>
            <p:cNvSpPr txBox="1"/>
            <p:nvPr/>
          </p:nvSpPr>
          <p:spPr>
            <a:xfrm>
              <a:off x="910640" y="3052775"/>
              <a:ext cx="1527408" cy="6158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D70C30B-6268-43C3-ADD6-B82480FA5BC9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1077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6" name="Freeform 63">
            <a:extLst>
              <a:ext uri="{FF2B5EF4-FFF2-40B4-BE49-F238E27FC236}">
                <a16:creationId xmlns:a16="http://schemas.microsoft.com/office/drawing/2014/main" id="{35E193B3-D592-4309-BF23-0A8CDF4FB88C}"/>
              </a:ext>
            </a:extLst>
          </p:cNvPr>
          <p:cNvSpPr/>
          <p:nvPr/>
        </p:nvSpPr>
        <p:spPr>
          <a:xfrm flipV="1">
            <a:off x="7629526" y="7837803"/>
            <a:ext cx="1688084" cy="596058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15875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4050">
              <a:cs typeface="B Nazanin" panose="00000400000000000000" pitchFamily="2" charset="-78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C5A08D6-9EF2-4237-B1EC-24A7188AB9AA}"/>
              </a:ext>
            </a:extLst>
          </p:cNvPr>
          <p:cNvSpPr/>
          <p:nvPr/>
        </p:nvSpPr>
        <p:spPr>
          <a:xfrm>
            <a:off x="10368788" y="5736045"/>
            <a:ext cx="414338" cy="600075"/>
          </a:xfrm>
          <a:custGeom>
            <a:avLst/>
            <a:gdLst>
              <a:gd name="connsiteX0" fmla="*/ 137834 w 276225"/>
              <a:gd name="connsiteY0" fmla="*/ 156 h 400050"/>
              <a:gd name="connsiteX1" fmla="*/ 214987 w 276225"/>
              <a:gd name="connsiteY1" fmla="*/ 156 h 400050"/>
              <a:gd name="connsiteX2" fmla="*/ 232132 w 276225"/>
              <a:gd name="connsiteY2" fmla="*/ 7776 h 400050"/>
              <a:gd name="connsiteX3" fmla="*/ 275947 w 276225"/>
              <a:gd name="connsiteY3" fmla="*/ 139221 h 400050"/>
              <a:gd name="connsiteX4" fmla="*/ 223559 w 276225"/>
              <a:gd name="connsiteY4" fmla="*/ 235423 h 400050"/>
              <a:gd name="connsiteX5" fmla="*/ 190222 w 276225"/>
              <a:gd name="connsiteY5" fmla="*/ 253521 h 400050"/>
              <a:gd name="connsiteX6" fmla="*/ 153074 w 276225"/>
              <a:gd name="connsiteY6" fmla="*/ 321148 h 400050"/>
              <a:gd name="connsiteX7" fmla="*/ 189269 w 276225"/>
              <a:gd name="connsiteY7" fmla="*/ 373536 h 400050"/>
              <a:gd name="connsiteX8" fmla="*/ 225464 w 276225"/>
              <a:gd name="connsiteY8" fmla="*/ 387823 h 400050"/>
              <a:gd name="connsiteX9" fmla="*/ 231179 w 276225"/>
              <a:gd name="connsiteY9" fmla="*/ 395443 h 400050"/>
              <a:gd name="connsiteX10" fmla="*/ 222607 w 276225"/>
              <a:gd name="connsiteY10" fmla="*/ 400206 h 400050"/>
              <a:gd name="connsiteX11" fmla="*/ 54014 w 276225"/>
              <a:gd name="connsiteY11" fmla="*/ 400206 h 400050"/>
              <a:gd name="connsiteX12" fmla="*/ 45442 w 276225"/>
              <a:gd name="connsiteY12" fmla="*/ 396396 h 400050"/>
              <a:gd name="connsiteX13" fmla="*/ 53062 w 276225"/>
              <a:gd name="connsiteY13" fmla="*/ 387823 h 400050"/>
              <a:gd name="connsiteX14" fmla="*/ 91162 w 276225"/>
              <a:gd name="connsiteY14" fmla="*/ 372583 h 400050"/>
              <a:gd name="connsiteX15" fmla="*/ 124499 w 276225"/>
              <a:gd name="connsiteY15" fmla="*/ 322101 h 400050"/>
              <a:gd name="connsiteX16" fmla="*/ 91162 w 276225"/>
              <a:gd name="connsiteY16" fmla="*/ 255426 h 400050"/>
              <a:gd name="connsiteX17" fmla="*/ 55919 w 276225"/>
              <a:gd name="connsiteY17" fmla="*/ 237328 h 400050"/>
              <a:gd name="connsiteX18" fmla="*/ 4484 w 276225"/>
              <a:gd name="connsiteY18" fmla="*/ 117313 h 400050"/>
              <a:gd name="connsiteX19" fmla="*/ 40679 w 276225"/>
              <a:gd name="connsiteY19" fmla="*/ 12538 h 400050"/>
              <a:gd name="connsiteX20" fmla="*/ 59729 w 276225"/>
              <a:gd name="connsiteY20" fmla="*/ 156 h 400050"/>
              <a:gd name="connsiteX21" fmla="*/ 137834 w 276225"/>
              <a:gd name="connsiteY21" fmla="*/ 156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6225" h="400050">
                <a:moveTo>
                  <a:pt x="137834" y="156"/>
                </a:moveTo>
                <a:cubicBezTo>
                  <a:pt x="165457" y="156"/>
                  <a:pt x="187364" y="156"/>
                  <a:pt x="214987" y="156"/>
                </a:cubicBezTo>
                <a:cubicBezTo>
                  <a:pt x="221654" y="156"/>
                  <a:pt x="228322" y="-1749"/>
                  <a:pt x="232132" y="7776"/>
                </a:cubicBezTo>
                <a:cubicBezTo>
                  <a:pt x="250229" y="48733"/>
                  <a:pt x="272137" y="93501"/>
                  <a:pt x="275947" y="139221"/>
                </a:cubicBezTo>
                <a:cubicBezTo>
                  <a:pt x="279757" y="183988"/>
                  <a:pt x="261659" y="212563"/>
                  <a:pt x="223559" y="235423"/>
                </a:cubicBezTo>
                <a:cubicBezTo>
                  <a:pt x="212129" y="242091"/>
                  <a:pt x="202604" y="247806"/>
                  <a:pt x="190222" y="253521"/>
                </a:cubicBezTo>
                <a:cubicBezTo>
                  <a:pt x="154979" y="270666"/>
                  <a:pt x="153074" y="291621"/>
                  <a:pt x="153074" y="321148"/>
                </a:cubicBezTo>
                <a:cubicBezTo>
                  <a:pt x="152122" y="349723"/>
                  <a:pt x="163552" y="364963"/>
                  <a:pt x="189269" y="373536"/>
                </a:cubicBezTo>
                <a:cubicBezTo>
                  <a:pt x="200699" y="377346"/>
                  <a:pt x="214034" y="384013"/>
                  <a:pt x="225464" y="387823"/>
                </a:cubicBezTo>
                <a:cubicBezTo>
                  <a:pt x="229274" y="388776"/>
                  <a:pt x="232132" y="391633"/>
                  <a:pt x="231179" y="395443"/>
                </a:cubicBezTo>
                <a:cubicBezTo>
                  <a:pt x="230227" y="399253"/>
                  <a:pt x="226417" y="400206"/>
                  <a:pt x="222607" y="400206"/>
                </a:cubicBezTo>
                <a:cubicBezTo>
                  <a:pt x="168314" y="400206"/>
                  <a:pt x="109259" y="400206"/>
                  <a:pt x="54014" y="400206"/>
                </a:cubicBezTo>
                <a:cubicBezTo>
                  <a:pt x="50204" y="400206"/>
                  <a:pt x="46394" y="400206"/>
                  <a:pt x="45442" y="396396"/>
                </a:cubicBezTo>
                <a:cubicBezTo>
                  <a:pt x="44489" y="391633"/>
                  <a:pt x="49252" y="388776"/>
                  <a:pt x="53062" y="387823"/>
                </a:cubicBezTo>
                <a:cubicBezTo>
                  <a:pt x="64492" y="383061"/>
                  <a:pt x="78779" y="376393"/>
                  <a:pt x="91162" y="372583"/>
                </a:cubicBezTo>
                <a:cubicBezTo>
                  <a:pt x="115927" y="364011"/>
                  <a:pt x="125452" y="348771"/>
                  <a:pt x="124499" y="322101"/>
                </a:cubicBezTo>
                <a:cubicBezTo>
                  <a:pt x="124499" y="295431"/>
                  <a:pt x="129262" y="270666"/>
                  <a:pt x="91162" y="255426"/>
                </a:cubicBezTo>
                <a:cubicBezTo>
                  <a:pt x="78779" y="249711"/>
                  <a:pt x="68302" y="244948"/>
                  <a:pt x="55919" y="237328"/>
                </a:cubicBezTo>
                <a:cubicBezTo>
                  <a:pt x="7342" y="207801"/>
                  <a:pt x="-8851" y="172558"/>
                  <a:pt x="4484" y="117313"/>
                </a:cubicBezTo>
                <a:cubicBezTo>
                  <a:pt x="13057" y="83023"/>
                  <a:pt x="26392" y="44923"/>
                  <a:pt x="40679" y="12538"/>
                </a:cubicBezTo>
                <a:cubicBezTo>
                  <a:pt x="44489" y="3013"/>
                  <a:pt x="49252" y="156"/>
                  <a:pt x="59729" y="156"/>
                </a:cubicBezTo>
                <a:cubicBezTo>
                  <a:pt x="85447" y="1108"/>
                  <a:pt x="110212" y="156"/>
                  <a:pt x="137834" y="15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14F163A-4EB5-4C13-98D3-40B79340648A}"/>
              </a:ext>
            </a:extLst>
          </p:cNvPr>
          <p:cNvGrpSpPr/>
          <p:nvPr/>
        </p:nvGrpSpPr>
        <p:grpSpPr>
          <a:xfrm>
            <a:off x="10170900" y="8250014"/>
            <a:ext cx="810111" cy="448845"/>
            <a:chOff x="3293429" y="2401985"/>
            <a:chExt cx="704850" cy="390525"/>
          </a:xfrm>
          <a:solidFill>
            <a:schemeClr val="accent3">
              <a:lumMod val="75000"/>
            </a:schemeClr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74C0C85-BC75-481F-9669-FFE54CF47CBF}"/>
                </a:ext>
              </a:extLst>
            </p:cNvPr>
            <p:cNvSpPr/>
            <p:nvPr/>
          </p:nvSpPr>
          <p:spPr>
            <a:xfrm>
              <a:off x="3483843" y="2401985"/>
              <a:ext cx="419100" cy="314325"/>
            </a:xfrm>
            <a:custGeom>
              <a:avLst/>
              <a:gdLst>
                <a:gd name="connsiteX0" fmla="*/ 392516 w 419100"/>
                <a:gd name="connsiteY0" fmla="*/ 78105 h 314325"/>
                <a:gd name="connsiteX1" fmla="*/ 323936 w 419100"/>
                <a:gd name="connsiteY1" fmla="*/ 51435 h 314325"/>
                <a:gd name="connsiteX2" fmla="*/ 316316 w 419100"/>
                <a:gd name="connsiteY2" fmla="*/ 48577 h 314325"/>
                <a:gd name="connsiteX3" fmla="*/ 311553 w 419100"/>
                <a:gd name="connsiteY3" fmla="*/ 0 h 314325"/>
                <a:gd name="connsiteX4" fmla="*/ 9611 w 419100"/>
                <a:gd name="connsiteY4" fmla="*/ 0 h 314325"/>
                <a:gd name="connsiteX5" fmla="*/ 1038 w 419100"/>
                <a:gd name="connsiteY5" fmla="*/ 21908 h 314325"/>
                <a:gd name="connsiteX6" fmla="*/ 1991 w 419100"/>
                <a:gd name="connsiteY6" fmla="*/ 134302 h 314325"/>
                <a:gd name="connsiteX7" fmla="*/ 61046 w 419100"/>
                <a:gd name="connsiteY7" fmla="*/ 306705 h 314325"/>
                <a:gd name="connsiteX8" fmla="*/ 67713 w 419100"/>
                <a:gd name="connsiteY8" fmla="*/ 315278 h 314325"/>
                <a:gd name="connsiteX9" fmla="*/ 238211 w 419100"/>
                <a:gd name="connsiteY9" fmla="*/ 316230 h 314325"/>
                <a:gd name="connsiteX10" fmla="*/ 253451 w 419100"/>
                <a:gd name="connsiteY10" fmla="*/ 306705 h 314325"/>
                <a:gd name="connsiteX11" fmla="*/ 292503 w 419100"/>
                <a:gd name="connsiteY11" fmla="*/ 241935 h 314325"/>
                <a:gd name="connsiteX12" fmla="*/ 311553 w 419100"/>
                <a:gd name="connsiteY12" fmla="*/ 223838 h 314325"/>
                <a:gd name="connsiteX13" fmla="*/ 402041 w 419100"/>
                <a:gd name="connsiteY13" fmla="*/ 178118 h 314325"/>
                <a:gd name="connsiteX14" fmla="*/ 392516 w 419100"/>
                <a:gd name="connsiteY14" fmla="*/ 78105 h 314325"/>
                <a:gd name="connsiteX15" fmla="*/ 382038 w 419100"/>
                <a:gd name="connsiteY15" fmla="*/ 154305 h 314325"/>
                <a:gd name="connsiteX16" fmla="*/ 315363 w 419100"/>
                <a:gd name="connsiteY16" fmla="*/ 192405 h 314325"/>
                <a:gd name="connsiteX17" fmla="*/ 308696 w 419100"/>
                <a:gd name="connsiteY17" fmla="*/ 181927 h 314325"/>
                <a:gd name="connsiteX18" fmla="*/ 316316 w 419100"/>
                <a:gd name="connsiteY18" fmla="*/ 93345 h 314325"/>
                <a:gd name="connsiteX19" fmla="*/ 324888 w 419100"/>
                <a:gd name="connsiteY19" fmla="*/ 85725 h 314325"/>
                <a:gd name="connsiteX20" fmla="*/ 376323 w 419100"/>
                <a:gd name="connsiteY20" fmla="*/ 105727 h 314325"/>
                <a:gd name="connsiteX21" fmla="*/ 382038 w 419100"/>
                <a:gd name="connsiteY21" fmla="*/ 15430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9100" h="314325">
                  <a:moveTo>
                    <a:pt x="392516" y="78105"/>
                  </a:moveTo>
                  <a:cubicBezTo>
                    <a:pt x="377276" y="66675"/>
                    <a:pt x="353463" y="51435"/>
                    <a:pt x="323936" y="51435"/>
                  </a:cubicBezTo>
                  <a:cubicBezTo>
                    <a:pt x="321078" y="51435"/>
                    <a:pt x="317268" y="53340"/>
                    <a:pt x="316316" y="48577"/>
                  </a:cubicBezTo>
                  <a:cubicBezTo>
                    <a:pt x="311553" y="42863"/>
                    <a:pt x="318221" y="5715"/>
                    <a:pt x="311553" y="0"/>
                  </a:cubicBezTo>
                  <a:cubicBezTo>
                    <a:pt x="214398" y="0"/>
                    <a:pt x="106766" y="0"/>
                    <a:pt x="9611" y="0"/>
                  </a:cubicBezTo>
                  <a:cubicBezTo>
                    <a:pt x="86" y="0"/>
                    <a:pt x="86" y="19050"/>
                    <a:pt x="1038" y="21908"/>
                  </a:cubicBezTo>
                  <a:cubicBezTo>
                    <a:pt x="-867" y="37148"/>
                    <a:pt x="86" y="103823"/>
                    <a:pt x="1991" y="134302"/>
                  </a:cubicBezTo>
                  <a:cubicBezTo>
                    <a:pt x="8658" y="211455"/>
                    <a:pt x="31518" y="236220"/>
                    <a:pt x="61046" y="306705"/>
                  </a:cubicBezTo>
                  <a:cubicBezTo>
                    <a:pt x="61998" y="310515"/>
                    <a:pt x="63903" y="313373"/>
                    <a:pt x="67713" y="315278"/>
                  </a:cubicBezTo>
                  <a:cubicBezTo>
                    <a:pt x="124863" y="319088"/>
                    <a:pt x="181061" y="316230"/>
                    <a:pt x="238211" y="316230"/>
                  </a:cubicBezTo>
                  <a:cubicBezTo>
                    <a:pt x="244878" y="316230"/>
                    <a:pt x="251546" y="314325"/>
                    <a:pt x="253451" y="306705"/>
                  </a:cubicBezTo>
                  <a:cubicBezTo>
                    <a:pt x="275359" y="269557"/>
                    <a:pt x="280121" y="264795"/>
                    <a:pt x="292503" y="241935"/>
                  </a:cubicBezTo>
                  <a:cubicBezTo>
                    <a:pt x="297266" y="232410"/>
                    <a:pt x="302028" y="224790"/>
                    <a:pt x="311553" y="223838"/>
                  </a:cubicBezTo>
                  <a:cubicBezTo>
                    <a:pt x="347748" y="220980"/>
                    <a:pt x="378228" y="205740"/>
                    <a:pt x="402041" y="178118"/>
                  </a:cubicBezTo>
                  <a:cubicBezTo>
                    <a:pt x="430616" y="148590"/>
                    <a:pt x="424901" y="103823"/>
                    <a:pt x="392516" y="78105"/>
                  </a:cubicBezTo>
                  <a:close/>
                  <a:moveTo>
                    <a:pt x="382038" y="154305"/>
                  </a:moveTo>
                  <a:cubicBezTo>
                    <a:pt x="366798" y="178118"/>
                    <a:pt x="342034" y="187643"/>
                    <a:pt x="315363" y="192405"/>
                  </a:cubicBezTo>
                  <a:cubicBezTo>
                    <a:pt x="303934" y="194310"/>
                    <a:pt x="308696" y="186690"/>
                    <a:pt x="308696" y="181927"/>
                  </a:cubicBezTo>
                  <a:cubicBezTo>
                    <a:pt x="312506" y="152400"/>
                    <a:pt x="316316" y="122873"/>
                    <a:pt x="316316" y="93345"/>
                  </a:cubicBezTo>
                  <a:cubicBezTo>
                    <a:pt x="316316" y="86677"/>
                    <a:pt x="318221" y="84773"/>
                    <a:pt x="324888" y="85725"/>
                  </a:cubicBezTo>
                  <a:cubicBezTo>
                    <a:pt x="343938" y="87630"/>
                    <a:pt x="361084" y="92393"/>
                    <a:pt x="376323" y="105727"/>
                  </a:cubicBezTo>
                  <a:cubicBezTo>
                    <a:pt x="390611" y="118110"/>
                    <a:pt x="392516" y="138113"/>
                    <a:pt x="382038" y="154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7B88E92-ABF7-4EC5-9937-DBDBAC400C72}"/>
                </a:ext>
              </a:extLst>
            </p:cNvPr>
            <p:cNvSpPr/>
            <p:nvPr/>
          </p:nvSpPr>
          <p:spPr>
            <a:xfrm>
              <a:off x="3293429" y="2725835"/>
              <a:ext cx="704850" cy="66675"/>
            </a:xfrm>
            <a:custGeom>
              <a:avLst/>
              <a:gdLst>
                <a:gd name="connsiteX0" fmla="*/ 0 w 704850"/>
                <a:gd name="connsiteY0" fmla="*/ 0 h 66675"/>
                <a:gd name="connsiteX1" fmla="*/ 352425 w 704850"/>
                <a:gd name="connsiteY1" fmla="*/ 73342 h 66675"/>
                <a:gd name="connsiteX2" fmla="*/ 704850 w 704850"/>
                <a:gd name="connsiteY2" fmla="*/ 0 h 66675"/>
                <a:gd name="connsiteX3" fmla="*/ 0 w 704850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850" h="66675">
                  <a:moveTo>
                    <a:pt x="0" y="0"/>
                  </a:moveTo>
                  <a:cubicBezTo>
                    <a:pt x="107633" y="46672"/>
                    <a:pt x="226695" y="73342"/>
                    <a:pt x="352425" y="73342"/>
                  </a:cubicBezTo>
                  <a:cubicBezTo>
                    <a:pt x="478155" y="73342"/>
                    <a:pt x="597218" y="47625"/>
                    <a:pt x="70485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B66AC3E-FEAF-4BC8-92A0-88C6511A9B31}"/>
              </a:ext>
            </a:extLst>
          </p:cNvPr>
          <p:cNvSpPr/>
          <p:nvPr/>
        </p:nvSpPr>
        <p:spPr>
          <a:xfrm>
            <a:off x="10800567" y="8412662"/>
            <a:ext cx="32865" cy="32865"/>
          </a:xfrm>
          <a:custGeom>
            <a:avLst/>
            <a:gdLst>
              <a:gd name="connsiteX0" fmla="*/ 0 w 0"/>
              <a:gd name="connsiteY0" fmla="*/ 953 h 0"/>
              <a:gd name="connsiteX1" fmla="*/ 5715 w 0"/>
              <a:gd name="connsiteY1" fmla="*/ 0 h 0"/>
              <a:gd name="connsiteX2" fmla="*/ 4763 w 0"/>
              <a:gd name="connsiteY2" fmla="*/ 3810 h 0"/>
              <a:gd name="connsiteX3" fmla="*/ 0 w 0"/>
              <a:gd name="connsiteY3" fmla="*/ 953 h 0"/>
              <a:gd name="connsiteX4" fmla="*/ 0 w 0"/>
              <a:gd name="connsiteY4" fmla="*/ 95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0" y="953"/>
                </a:moveTo>
                <a:cubicBezTo>
                  <a:pt x="1905" y="953"/>
                  <a:pt x="3810" y="0"/>
                  <a:pt x="5715" y="0"/>
                </a:cubicBezTo>
                <a:cubicBezTo>
                  <a:pt x="5715" y="953"/>
                  <a:pt x="5715" y="2858"/>
                  <a:pt x="4763" y="3810"/>
                </a:cubicBezTo>
                <a:cubicBezTo>
                  <a:pt x="3810" y="2858"/>
                  <a:pt x="2857" y="953"/>
                  <a:pt x="0" y="953"/>
                </a:cubicBezTo>
                <a:cubicBezTo>
                  <a:pt x="952" y="0"/>
                  <a:pt x="0" y="953"/>
                  <a:pt x="0" y="953"/>
                </a:cubicBezTo>
                <a:close/>
              </a:path>
            </a:pathLst>
          </a:custGeom>
          <a:solidFill>
            <a:srgbClr val="F2EAD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57B2FE6-7C2E-4A22-B679-4C8863AEAC30}"/>
              </a:ext>
            </a:extLst>
          </p:cNvPr>
          <p:cNvSpPr/>
          <p:nvPr/>
        </p:nvSpPr>
        <p:spPr>
          <a:xfrm>
            <a:off x="10368788" y="3193182"/>
            <a:ext cx="452481" cy="726141"/>
          </a:xfrm>
          <a:custGeom>
            <a:avLst/>
            <a:gdLst>
              <a:gd name="connsiteX0" fmla="*/ 75583 w 301654"/>
              <a:gd name="connsiteY0" fmla="*/ 483559 h 484094"/>
              <a:gd name="connsiteX1" fmla="*/ 75826 w 301654"/>
              <a:gd name="connsiteY1" fmla="*/ 483559 h 484094"/>
              <a:gd name="connsiteX2" fmla="*/ 76007 w 301654"/>
              <a:gd name="connsiteY2" fmla="*/ 483636 h 484094"/>
              <a:gd name="connsiteX3" fmla="*/ 75478 w 301654"/>
              <a:gd name="connsiteY3" fmla="*/ 483540 h 484094"/>
              <a:gd name="connsiteX4" fmla="*/ 75583 w 301654"/>
              <a:gd name="connsiteY4" fmla="*/ 483559 h 484094"/>
              <a:gd name="connsiteX5" fmla="*/ 73754 w 301654"/>
              <a:gd name="connsiteY5" fmla="*/ 483558 h 484094"/>
              <a:gd name="connsiteX6" fmla="*/ 74905 w 301654"/>
              <a:gd name="connsiteY6" fmla="*/ 483541 h 484094"/>
              <a:gd name="connsiteX7" fmla="*/ 96604 w 301654"/>
              <a:gd name="connsiteY7" fmla="*/ 265076 h 484094"/>
              <a:gd name="connsiteX8" fmla="*/ 82962 w 301654"/>
              <a:gd name="connsiteY8" fmla="*/ 278718 h 484094"/>
              <a:gd name="connsiteX9" fmla="*/ 96604 w 301654"/>
              <a:gd name="connsiteY9" fmla="*/ 292360 h 484094"/>
              <a:gd name="connsiteX10" fmla="*/ 110246 w 301654"/>
              <a:gd name="connsiteY10" fmla="*/ 278718 h 484094"/>
              <a:gd name="connsiteX11" fmla="*/ 96604 w 301654"/>
              <a:gd name="connsiteY11" fmla="*/ 265076 h 484094"/>
              <a:gd name="connsiteX12" fmla="*/ 71628 w 301654"/>
              <a:gd name="connsiteY12" fmla="*/ 242199 h 484094"/>
              <a:gd name="connsiteX13" fmla="*/ 61974 w 301654"/>
              <a:gd name="connsiteY13" fmla="*/ 251853 h 484094"/>
              <a:gd name="connsiteX14" fmla="*/ 71628 w 301654"/>
              <a:gd name="connsiteY14" fmla="*/ 261508 h 484094"/>
              <a:gd name="connsiteX15" fmla="*/ 81283 w 301654"/>
              <a:gd name="connsiteY15" fmla="*/ 251853 h 484094"/>
              <a:gd name="connsiteX16" fmla="*/ 71628 w 301654"/>
              <a:gd name="connsiteY16" fmla="*/ 242199 h 484094"/>
              <a:gd name="connsiteX17" fmla="*/ 132204 w 301654"/>
              <a:gd name="connsiteY17" fmla="*/ 84371 h 484094"/>
              <a:gd name="connsiteX18" fmla="*/ 40986 w 301654"/>
              <a:gd name="connsiteY18" fmla="*/ 101791 h 484094"/>
              <a:gd name="connsiteX19" fmla="*/ 19159 w 301654"/>
              <a:gd name="connsiteY19" fmla="*/ 138100 h 484094"/>
              <a:gd name="connsiteX20" fmla="*/ 48752 w 301654"/>
              <a:gd name="connsiteY20" fmla="*/ 432768 h 484094"/>
              <a:gd name="connsiteX21" fmla="*/ 77059 w 301654"/>
              <a:gd name="connsiteY21" fmla="*/ 467372 h 484094"/>
              <a:gd name="connsiteX22" fmla="*/ 84119 w 301654"/>
              <a:gd name="connsiteY22" fmla="*/ 469058 h 484094"/>
              <a:gd name="connsiteX23" fmla="*/ 83685 w 301654"/>
              <a:gd name="connsiteY23" fmla="*/ 469059 h 484094"/>
              <a:gd name="connsiteX24" fmla="*/ 82654 w 301654"/>
              <a:gd name="connsiteY24" fmla="*/ 469077 h 484094"/>
              <a:gd name="connsiteX25" fmla="*/ 84198 w 301654"/>
              <a:gd name="connsiteY25" fmla="*/ 469077 h 484094"/>
              <a:gd name="connsiteX26" fmla="*/ 84523 w 301654"/>
              <a:gd name="connsiteY26" fmla="*/ 469155 h 484094"/>
              <a:gd name="connsiteX27" fmla="*/ 84431 w 301654"/>
              <a:gd name="connsiteY27" fmla="*/ 469077 h 484094"/>
              <a:gd name="connsiteX28" fmla="*/ 84198 w 301654"/>
              <a:gd name="connsiteY28" fmla="*/ 469077 h 484094"/>
              <a:gd name="connsiteX29" fmla="*/ 84119 w 301654"/>
              <a:gd name="connsiteY29" fmla="*/ 469058 h 484094"/>
              <a:gd name="connsiteX30" fmla="*/ 88019 w 301654"/>
              <a:gd name="connsiteY30" fmla="*/ 469048 h 484094"/>
              <a:gd name="connsiteX31" fmla="*/ 193148 w 301654"/>
              <a:gd name="connsiteY31" fmla="*/ 469077 h 484094"/>
              <a:gd name="connsiteX32" fmla="*/ 230296 w 301654"/>
              <a:gd name="connsiteY32" fmla="*/ 431089 h 484094"/>
              <a:gd name="connsiteX33" fmla="*/ 259259 w 301654"/>
              <a:gd name="connsiteY33" fmla="*/ 125717 h 484094"/>
              <a:gd name="connsiteX34" fmla="*/ 241210 w 301654"/>
              <a:gd name="connsiteY34" fmla="*/ 103470 h 484094"/>
              <a:gd name="connsiteX35" fmla="*/ 214713 w 301654"/>
              <a:gd name="connsiteY35" fmla="*/ 95370 h 484094"/>
              <a:gd name="connsiteX36" fmla="*/ 211803 w 301654"/>
              <a:gd name="connsiteY36" fmla="*/ 106740 h 484094"/>
              <a:gd name="connsiteX37" fmla="*/ 185906 w 301654"/>
              <a:gd name="connsiteY37" fmla="*/ 208167 h 484094"/>
              <a:gd name="connsiteX38" fmla="*/ 185754 w 301654"/>
              <a:gd name="connsiteY38" fmla="*/ 208759 h 484094"/>
              <a:gd name="connsiteX39" fmla="*/ 198556 w 301654"/>
              <a:gd name="connsiteY39" fmla="*/ 210965 h 484094"/>
              <a:gd name="connsiteX40" fmla="*/ 222531 w 301654"/>
              <a:gd name="connsiteY40" fmla="*/ 216804 h 484094"/>
              <a:gd name="connsiteX41" fmla="*/ 237222 w 301654"/>
              <a:gd name="connsiteY41" fmla="*/ 231285 h 484094"/>
              <a:gd name="connsiteX42" fmla="*/ 213716 w 301654"/>
              <a:gd name="connsiteY42" fmla="*/ 430460 h 484094"/>
              <a:gd name="connsiteX43" fmla="*/ 183493 w 301654"/>
              <a:gd name="connsiteY43" fmla="*/ 455225 h 484094"/>
              <a:gd name="connsiteX44" fmla="*/ 97843 w 301654"/>
              <a:gd name="connsiteY44" fmla="*/ 455225 h 484094"/>
              <a:gd name="connsiteX45" fmla="*/ 94925 w 301654"/>
              <a:gd name="connsiteY45" fmla="*/ 455225 h 484094"/>
              <a:gd name="connsiteX46" fmla="*/ 95010 w 301654"/>
              <a:gd name="connsiteY46" fmla="*/ 455247 h 484094"/>
              <a:gd name="connsiteX47" fmla="*/ 94895 w 301654"/>
              <a:gd name="connsiteY47" fmla="*/ 455225 h 484094"/>
              <a:gd name="connsiteX48" fmla="*/ 88917 w 301654"/>
              <a:gd name="connsiteY48" fmla="*/ 454071 h 484094"/>
              <a:gd name="connsiteX49" fmla="*/ 65752 w 301654"/>
              <a:gd name="connsiteY49" fmla="*/ 431509 h 484094"/>
              <a:gd name="connsiteX50" fmla="*/ 41406 w 301654"/>
              <a:gd name="connsiteY50" fmla="*/ 239261 h 484094"/>
              <a:gd name="connsiteX51" fmla="*/ 59245 w 301654"/>
              <a:gd name="connsiteY51" fmla="*/ 215754 h 484094"/>
              <a:gd name="connsiteX52" fmla="*/ 154228 w 301654"/>
              <a:gd name="connsiteY52" fmla="*/ 204906 h 484094"/>
              <a:gd name="connsiteX53" fmla="*/ 172247 w 301654"/>
              <a:gd name="connsiteY53" fmla="*/ 206693 h 484094"/>
              <a:gd name="connsiteX54" fmla="*/ 201522 w 301654"/>
              <a:gd name="connsiteY54" fmla="*/ 92257 h 484094"/>
              <a:gd name="connsiteX55" fmla="*/ 183923 w 301654"/>
              <a:gd name="connsiteY55" fmla="*/ 88451 h 484094"/>
              <a:gd name="connsiteX56" fmla="*/ 132204 w 301654"/>
              <a:gd name="connsiteY56" fmla="*/ 84371 h 484094"/>
              <a:gd name="connsiteX57" fmla="*/ 238061 w 301654"/>
              <a:gd name="connsiteY57" fmla="*/ 0 h 484094"/>
              <a:gd name="connsiteX58" fmla="*/ 301654 w 301654"/>
              <a:gd name="connsiteY58" fmla="*/ 0 h 484094"/>
              <a:gd name="connsiteX59" fmla="*/ 301024 w 301654"/>
              <a:gd name="connsiteY59" fmla="*/ 13852 h 484094"/>
              <a:gd name="connsiteX60" fmla="*/ 248555 w 301654"/>
              <a:gd name="connsiteY60" fmla="*/ 13852 h 484094"/>
              <a:gd name="connsiteX61" fmla="*/ 231345 w 301654"/>
              <a:gd name="connsiteY61" fmla="*/ 30852 h 484094"/>
              <a:gd name="connsiteX62" fmla="*/ 221222 w 301654"/>
              <a:gd name="connsiteY62" fmla="*/ 69962 h 484094"/>
              <a:gd name="connsiteX63" fmla="*/ 219741 w 301654"/>
              <a:gd name="connsiteY63" fmla="*/ 75739 h 484094"/>
              <a:gd name="connsiteX64" fmla="*/ 223284 w 301654"/>
              <a:gd name="connsiteY64" fmla="*/ 76460 h 484094"/>
              <a:gd name="connsiteX65" fmla="*/ 257370 w 301654"/>
              <a:gd name="connsiteY65" fmla="*/ 86260 h 484094"/>
              <a:gd name="connsiteX66" fmla="*/ 278148 w 301654"/>
              <a:gd name="connsiteY66" fmla="*/ 110396 h 484094"/>
              <a:gd name="connsiteX67" fmla="*/ 244777 w 301654"/>
              <a:gd name="connsiteY67" fmla="*/ 442213 h 484094"/>
              <a:gd name="connsiteX68" fmla="*/ 201752 w 301654"/>
              <a:gd name="connsiteY68" fmla="*/ 483559 h 484094"/>
              <a:gd name="connsiteX69" fmla="*/ 79918 w 301654"/>
              <a:gd name="connsiteY69" fmla="*/ 483529 h 484094"/>
              <a:gd name="connsiteX70" fmla="*/ 75478 w 301654"/>
              <a:gd name="connsiteY70" fmla="*/ 483540 h 484094"/>
              <a:gd name="connsiteX71" fmla="*/ 71976 w 301654"/>
              <a:gd name="connsiteY71" fmla="*/ 482899 h 484094"/>
              <a:gd name="connsiteX72" fmla="*/ 34480 w 301654"/>
              <a:gd name="connsiteY72" fmla="*/ 444102 h 484094"/>
              <a:gd name="connsiteX73" fmla="*/ 60 w 301654"/>
              <a:gd name="connsiteY73" fmla="*/ 123828 h 484094"/>
              <a:gd name="connsiteX74" fmla="*/ 25245 w 301654"/>
              <a:gd name="connsiteY74" fmla="*/ 84371 h 484094"/>
              <a:gd name="connsiteX75" fmla="*/ 190967 w 301654"/>
              <a:gd name="connsiteY75" fmla="*/ 69880 h 484094"/>
              <a:gd name="connsiteX76" fmla="*/ 206440 w 301654"/>
              <a:gd name="connsiteY76" fmla="*/ 73030 h 484094"/>
              <a:gd name="connsiteX77" fmla="*/ 221901 w 301654"/>
              <a:gd name="connsiteY77" fmla="*/ 12593 h 484094"/>
              <a:gd name="connsiteX78" fmla="*/ 238061 w 301654"/>
              <a:gd name="connsiteY78" fmla="*/ 0 h 48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01654" h="484094">
                <a:moveTo>
                  <a:pt x="75583" y="483559"/>
                </a:moveTo>
                <a:lnTo>
                  <a:pt x="75826" y="483559"/>
                </a:lnTo>
                <a:cubicBezTo>
                  <a:pt x="85821" y="483559"/>
                  <a:pt x="83332" y="484710"/>
                  <a:pt x="76007" y="483636"/>
                </a:cubicBezTo>
                <a:close/>
                <a:moveTo>
                  <a:pt x="75478" y="483540"/>
                </a:moveTo>
                <a:lnTo>
                  <a:pt x="75583" y="483559"/>
                </a:lnTo>
                <a:lnTo>
                  <a:pt x="73754" y="483558"/>
                </a:lnTo>
                <a:cubicBezTo>
                  <a:pt x="71002" y="483556"/>
                  <a:pt x="71690" y="483550"/>
                  <a:pt x="74905" y="483541"/>
                </a:cubicBezTo>
                <a:close/>
                <a:moveTo>
                  <a:pt x="96604" y="265076"/>
                </a:moveTo>
                <a:cubicBezTo>
                  <a:pt x="89069" y="265076"/>
                  <a:pt x="82962" y="271184"/>
                  <a:pt x="82962" y="278718"/>
                </a:cubicBezTo>
                <a:cubicBezTo>
                  <a:pt x="82962" y="286252"/>
                  <a:pt x="89069" y="292360"/>
                  <a:pt x="96604" y="292360"/>
                </a:cubicBezTo>
                <a:cubicBezTo>
                  <a:pt x="104138" y="292360"/>
                  <a:pt x="110246" y="286252"/>
                  <a:pt x="110246" y="278718"/>
                </a:cubicBezTo>
                <a:cubicBezTo>
                  <a:pt x="110246" y="271184"/>
                  <a:pt x="104138" y="265076"/>
                  <a:pt x="96604" y="265076"/>
                </a:cubicBezTo>
                <a:close/>
                <a:moveTo>
                  <a:pt x="71628" y="242199"/>
                </a:moveTo>
                <a:cubicBezTo>
                  <a:pt x="66296" y="242199"/>
                  <a:pt x="61974" y="246522"/>
                  <a:pt x="61974" y="251853"/>
                </a:cubicBezTo>
                <a:cubicBezTo>
                  <a:pt x="61974" y="257185"/>
                  <a:pt x="66296" y="261508"/>
                  <a:pt x="71628" y="261508"/>
                </a:cubicBezTo>
                <a:cubicBezTo>
                  <a:pt x="76960" y="261508"/>
                  <a:pt x="81283" y="257185"/>
                  <a:pt x="81283" y="251853"/>
                </a:cubicBezTo>
                <a:cubicBezTo>
                  <a:pt x="81283" y="246522"/>
                  <a:pt x="76960" y="242199"/>
                  <a:pt x="71628" y="242199"/>
                </a:cubicBezTo>
                <a:close/>
                <a:moveTo>
                  <a:pt x="132204" y="84371"/>
                </a:moveTo>
                <a:cubicBezTo>
                  <a:pt x="99332" y="84896"/>
                  <a:pt x="69425" y="91507"/>
                  <a:pt x="40986" y="101791"/>
                </a:cubicBezTo>
                <a:cubicBezTo>
                  <a:pt x="16850" y="110606"/>
                  <a:pt x="19159" y="138100"/>
                  <a:pt x="19159" y="138100"/>
                </a:cubicBezTo>
                <a:cubicBezTo>
                  <a:pt x="19159" y="138100"/>
                  <a:pt x="43715" y="388904"/>
                  <a:pt x="48752" y="432768"/>
                </a:cubicBezTo>
                <a:cubicBezTo>
                  <a:pt x="51270" y="454700"/>
                  <a:pt x="65909" y="463778"/>
                  <a:pt x="77059" y="467372"/>
                </a:cubicBezTo>
                <a:lnTo>
                  <a:pt x="84119" y="469058"/>
                </a:lnTo>
                <a:lnTo>
                  <a:pt x="83685" y="469059"/>
                </a:lnTo>
                <a:cubicBezTo>
                  <a:pt x="80902" y="469068"/>
                  <a:pt x="80297" y="469075"/>
                  <a:pt x="82654" y="469077"/>
                </a:cubicBezTo>
                <a:lnTo>
                  <a:pt x="84198" y="469077"/>
                </a:lnTo>
                <a:lnTo>
                  <a:pt x="84523" y="469155"/>
                </a:lnTo>
                <a:cubicBezTo>
                  <a:pt x="90845" y="470140"/>
                  <a:pt x="93010" y="469077"/>
                  <a:pt x="84431" y="469077"/>
                </a:cubicBezTo>
                <a:lnTo>
                  <a:pt x="84198" y="469077"/>
                </a:lnTo>
                <a:lnTo>
                  <a:pt x="84119" y="469058"/>
                </a:lnTo>
                <a:lnTo>
                  <a:pt x="88019" y="469048"/>
                </a:lnTo>
                <a:cubicBezTo>
                  <a:pt x="109131" y="468998"/>
                  <a:pt x="173157" y="468920"/>
                  <a:pt x="193148" y="469077"/>
                </a:cubicBezTo>
                <a:cubicBezTo>
                  <a:pt x="219802" y="469287"/>
                  <a:pt x="227988" y="438855"/>
                  <a:pt x="230296" y="431089"/>
                </a:cubicBezTo>
                <a:cubicBezTo>
                  <a:pt x="232815" y="423324"/>
                  <a:pt x="259259" y="134112"/>
                  <a:pt x="259259" y="125717"/>
                </a:cubicBezTo>
                <a:cubicBezTo>
                  <a:pt x="259259" y="117322"/>
                  <a:pt x="255691" y="108507"/>
                  <a:pt x="241210" y="103470"/>
                </a:cubicBezTo>
                <a:lnTo>
                  <a:pt x="214713" y="95370"/>
                </a:lnTo>
                <a:lnTo>
                  <a:pt x="211803" y="106740"/>
                </a:lnTo>
                <a:cubicBezTo>
                  <a:pt x="203282" y="140056"/>
                  <a:pt x="193529" y="178276"/>
                  <a:pt x="185906" y="208167"/>
                </a:cubicBezTo>
                <a:lnTo>
                  <a:pt x="185754" y="208759"/>
                </a:lnTo>
                <a:lnTo>
                  <a:pt x="198556" y="210965"/>
                </a:lnTo>
                <a:cubicBezTo>
                  <a:pt x="206334" y="212583"/>
                  <a:pt x="214319" y="214522"/>
                  <a:pt x="222531" y="216804"/>
                </a:cubicBezTo>
                <a:cubicBezTo>
                  <a:pt x="234284" y="220162"/>
                  <a:pt x="237222" y="225829"/>
                  <a:pt x="237222" y="231285"/>
                </a:cubicBezTo>
                <a:cubicBezTo>
                  <a:pt x="237222" y="236742"/>
                  <a:pt x="215605" y="425423"/>
                  <a:pt x="213716" y="430460"/>
                </a:cubicBezTo>
                <a:cubicBezTo>
                  <a:pt x="211827" y="435497"/>
                  <a:pt x="205111" y="455225"/>
                  <a:pt x="183493" y="455225"/>
                </a:cubicBezTo>
                <a:cubicBezTo>
                  <a:pt x="167280" y="455225"/>
                  <a:pt x="115060" y="455225"/>
                  <a:pt x="97843" y="455225"/>
                </a:cubicBezTo>
                <a:lnTo>
                  <a:pt x="94925" y="455225"/>
                </a:lnTo>
                <a:cubicBezTo>
                  <a:pt x="101929" y="455225"/>
                  <a:pt x="100168" y="455904"/>
                  <a:pt x="95010" y="455247"/>
                </a:cubicBezTo>
                <a:lnTo>
                  <a:pt x="94895" y="455225"/>
                </a:lnTo>
                <a:lnTo>
                  <a:pt x="88917" y="454071"/>
                </a:lnTo>
                <a:cubicBezTo>
                  <a:pt x="79814" y="451710"/>
                  <a:pt x="67850" y="445781"/>
                  <a:pt x="65752" y="431509"/>
                </a:cubicBezTo>
                <a:cubicBezTo>
                  <a:pt x="61554" y="402966"/>
                  <a:pt x="41406" y="239261"/>
                  <a:pt x="41406" y="239261"/>
                </a:cubicBezTo>
                <a:cubicBezTo>
                  <a:pt x="41406" y="239261"/>
                  <a:pt x="39517" y="221211"/>
                  <a:pt x="59245" y="215754"/>
                </a:cubicBezTo>
                <a:cubicBezTo>
                  <a:pt x="88235" y="207359"/>
                  <a:pt x="119110" y="202735"/>
                  <a:pt x="154228" y="204906"/>
                </a:cubicBezTo>
                <a:lnTo>
                  <a:pt x="172247" y="206693"/>
                </a:lnTo>
                <a:lnTo>
                  <a:pt x="201522" y="92257"/>
                </a:lnTo>
                <a:lnTo>
                  <a:pt x="183923" y="88451"/>
                </a:lnTo>
                <a:cubicBezTo>
                  <a:pt x="165818" y="85368"/>
                  <a:pt x="148640" y="84109"/>
                  <a:pt x="132204" y="84371"/>
                </a:cubicBezTo>
                <a:close/>
                <a:moveTo>
                  <a:pt x="238061" y="0"/>
                </a:moveTo>
                <a:lnTo>
                  <a:pt x="301654" y="0"/>
                </a:lnTo>
                <a:lnTo>
                  <a:pt x="301024" y="13852"/>
                </a:lnTo>
                <a:cubicBezTo>
                  <a:pt x="301024" y="13852"/>
                  <a:pt x="260938" y="13852"/>
                  <a:pt x="248555" y="13852"/>
                </a:cubicBezTo>
                <a:cubicBezTo>
                  <a:pt x="233234" y="13852"/>
                  <a:pt x="234074" y="21408"/>
                  <a:pt x="231345" y="30852"/>
                </a:cubicBezTo>
                <a:cubicBezTo>
                  <a:pt x="230768" y="32846"/>
                  <a:pt x="226820" y="48141"/>
                  <a:pt x="221222" y="69962"/>
                </a:cubicBezTo>
                <a:lnTo>
                  <a:pt x="219741" y="75739"/>
                </a:lnTo>
                <a:lnTo>
                  <a:pt x="223284" y="76460"/>
                </a:lnTo>
                <a:cubicBezTo>
                  <a:pt x="234343" y="79177"/>
                  <a:pt x="245696" y="82430"/>
                  <a:pt x="257370" y="86260"/>
                </a:cubicBezTo>
                <a:cubicBezTo>
                  <a:pt x="274160" y="91717"/>
                  <a:pt x="278148" y="101371"/>
                  <a:pt x="278148" y="110396"/>
                </a:cubicBezTo>
                <a:cubicBezTo>
                  <a:pt x="278148" y="119421"/>
                  <a:pt x="247506" y="433818"/>
                  <a:pt x="244777" y="442213"/>
                </a:cubicBezTo>
                <a:cubicBezTo>
                  <a:pt x="242049" y="450608"/>
                  <a:pt x="232605" y="483559"/>
                  <a:pt x="201752" y="483559"/>
                </a:cubicBezTo>
                <a:cubicBezTo>
                  <a:pt x="178613" y="483402"/>
                  <a:pt x="104356" y="483480"/>
                  <a:pt x="79918" y="483529"/>
                </a:cubicBezTo>
                <a:lnTo>
                  <a:pt x="75478" y="483540"/>
                </a:lnTo>
                <a:lnTo>
                  <a:pt x="71976" y="482899"/>
                </a:lnTo>
                <a:cubicBezTo>
                  <a:pt x="58888" y="480035"/>
                  <a:pt x="37785" y="470901"/>
                  <a:pt x="34480" y="444102"/>
                </a:cubicBezTo>
                <a:cubicBezTo>
                  <a:pt x="28603" y="396460"/>
                  <a:pt x="60" y="123828"/>
                  <a:pt x="60" y="123828"/>
                </a:cubicBezTo>
                <a:cubicBezTo>
                  <a:pt x="60" y="123828"/>
                  <a:pt x="-2459" y="93816"/>
                  <a:pt x="25245" y="84371"/>
                </a:cubicBezTo>
                <a:cubicBezTo>
                  <a:pt x="74671" y="67529"/>
                  <a:pt x="127994" y="59776"/>
                  <a:pt x="190967" y="69880"/>
                </a:cubicBezTo>
                <a:lnTo>
                  <a:pt x="206440" y="73030"/>
                </a:lnTo>
                <a:lnTo>
                  <a:pt x="221901" y="12593"/>
                </a:lnTo>
                <a:cubicBezTo>
                  <a:pt x="223790" y="5247"/>
                  <a:pt x="230506" y="0"/>
                  <a:pt x="238061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32" name="&quot;Not Allowed&quot; Symbol 31">
            <a:extLst>
              <a:ext uri="{FF2B5EF4-FFF2-40B4-BE49-F238E27FC236}">
                <a16:creationId xmlns:a16="http://schemas.microsoft.com/office/drawing/2014/main" id="{B03C1D73-27F9-4E3C-BF04-5BBC6DF5BBB1}"/>
              </a:ext>
            </a:extLst>
          </p:cNvPr>
          <p:cNvSpPr/>
          <p:nvPr/>
        </p:nvSpPr>
        <p:spPr>
          <a:xfrm>
            <a:off x="9996533" y="2967510"/>
            <a:ext cx="1158846" cy="1158846"/>
          </a:xfrm>
          <a:prstGeom prst="noSmoking">
            <a:avLst>
              <a:gd name="adj" fmla="val 580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&quot;Not Allowed&quot; Symbol 33">
            <a:extLst>
              <a:ext uri="{FF2B5EF4-FFF2-40B4-BE49-F238E27FC236}">
                <a16:creationId xmlns:a16="http://schemas.microsoft.com/office/drawing/2014/main" id="{1C6D4575-97A7-4560-BA01-DA8CF9D838A4}"/>
              </a:ext>
            </a:extLst>
          </p:cNvPr>
          <p:cNvSpPr/>
          <p:nvPr/>
        </p:nvSpPr>
        <p:spPr>
          <a:xfrm>
            <a:off x="9996533" y="5368692"/>
            <a:ext cx="1158846" cy="1158846"/>
          </a:xfrm>
          <a:prstGeom prst="noSmoking">
            <a:avLst>
              <a:gd name="adj" fmla="val 58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&quot;Not Allowed&quot; Symbol 34">
            <a:extLst>
              <a:ext uri="{FF2B5EF4-FFF2-40B4-BE49-F238E27FC236}">
                <a16:creationId xmlns:a16="http://schemas.microsoft.com/office/drawing/2014/main" id="{6F989454-5DDC-42A1-A068-961869EF447C}"/>
              </a:ext>
            </a:extLst>
          </p:cNvPr>
          <p:cNvSpPr/>
          <p:nvPr/>
        </p:nvSpPr>
        <p:spPr>
          <a:xfrm>
            <a:off x="10015605" y="7849671"/>
            <a:ext cx="1158846" cy="1158846"/>
          </a:xfrm>
          <a:prstGeom prst="noSmoking">
            <a:avLst>
              <a:gd name="adj" fmla="val 58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29286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8">
    <p:bg>
      <p:bgPr>
        <a:solidFill>
          <a:srgbClr val="F07E4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288;p82">
            <a:extLst>
              <a:ext uri="{FF2B5EF4-FFF2-40B4-BE49-F238E27FC236}">
                <a16:creationId xmlns:a16="http://schemas.microsoft.com/office/drawing/2014/main" id="{9B4DB9D6-1EF6-783E-59E4-28A854FD1EC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خانواده اسمیت منتظر یک نوزاد هستند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2289;p82">
            <a:extLst>
              <a:ext uri="{FF2B5EF4-FFF2-40B4-BE49-F238E27FC236}">
                <a16:creationId xmlns:a16="http://schemas.microsoft.com/office/drawing/2014/main" id="{807264C0-BB98-196F-25BD-8DD33A3D73D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03729" y="2028093"/>
            <a:ext cx="15080531" cy="1145395"/>
          </a:xfrm>
        </p:spPr>
        <p:txBody>
          <a:bodyPr anchorCtr="1"/>
          <a:lstStyle/>
          <a:p>
            <a:pPr lvl="0" algn="ctr"/>
            <a:r>
              <a:rPr lang="fa-IR" sz="11000" dirty="0">
                <a:solidFill>
                  <a:srgbClr val="312F00"/>
                </a:solidFill>
                <a:cs typeface="B Nazanin" panose="00000400000000000000" pitchFamily="2" charset="-78"/>
              </a:rPr>
              <a:t>پسر یا دختر؟</a:t>
            </a:r>
            <a:endParaRPr lang="en-US" sz="11000" dirty="0">
              <a:solidFill>
                <a:srgbClr val="312F00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2290;p82">
            <a:extLst>
              <a:ext uri="{FF2B5EF4-FFF2-40B4-BE49-F238E27FC236}">
                <a16:creationId xmlns:a16="http://schemas.microsoft.com/office/drawing/2014/main" id="{E7CF616E-6C9A-2068-99ED-C3664F5FED9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525945" y="3682600"/>
            <a:ext cx="15080531" cy="1145395"/>
          </a:xfrm>
        </p:spPr>
        <p:txBody>
          <a:bodyPr anchorCtr="1"/>
          <a:lstStyle/>
          <a:p>
            <a:pPr lvl="0" algn="ctr"/>
            <a:r>
              <a:rPr lang="fa-IR" sz="3200" dirty="0">
                <a:latin typeface="Poppins"/>
                <a:cs typeface="B Nazanin" panose="00000400000000000000" pitchFamily="2" charset="-78"/>
              </a:rPr>
              <a:t>برای یک مهمانی آشکارسازی جنسیت به ما بپیوندید</a:t>
            </a:r>
            <a:endParaRPr lang="en-US" sz="3200" dirty="0">
              <a:latin typeface="Poppins"/>
              <a:cs typeface="B Nazanin" panose="00000400000000000000" pitchFamily="2" charset="-78"/>
            </a:endParaRPr>
          </a:p>
        </p:txBody>
      </p:sp>
      <p:sp>
        <p:nvSpPr>
          <p:cNvPr id="5" name="Google Shape;2291;p82">
            <a:extLst>
              <a:ext uri="{FF2B5EF4-FFF2-40B4-BE49-F238E27FC236}">
                <a16:creationId xmlns:a16="http://schemas.microsoft.com/office/drawing/2014/main" id="{A8CC5DE7-034C-2095-2F71-95BC5519C66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03729" y="7624952"/>
            <a:ext cx="15080531" cy="16524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sz="4000" b="1" dirty="0">
                <a:cs typeface="B Nazanin" panose="00000400000000000000" pitchFamily="2" charset="-78"/>
              </a:rPr>
              <a:t>تری + خانه اشلی - 4:00 بعد از ظهر</a:t>
            </a:r>
          </a:p>
          <a:p>
            <a:pPr marL="0" lvl="0" indent="0" algn="ctr">
              <a:buNone/>
            </a:pPr>
            <a:r>
              <a:rPr lang="fa-IR" sz="4000" b="1" dirty="0">
                <a:cs typeface="B Nazanin" panose="00000400000000000000" pitchFamily="2" charset="-78"/>
              </a:rPr>
              <a:t>2134 </a:t>
            </a:r>
            <a:r>
              <a:rPr lang="en-US" sz="4000" b="1" dirty="0">
                <a:cs typeface="B Nazanin" panose="00000400000000000000" pitchFamily="2" charset="-78"/>
              </a:rPr>
              <a:t>MULHOLLAND STREET</a:t>
            </a:r>
          </a:p>
          <a:p>
            <a:pPr marL="0" lvl="0" indent="0" algn="ctr">
              <a:buNone/>
            </a:pPr>
            <a:r>
              <a:rPr lang="fa-IR" sz="4000" b="1" dirty="0">
                <a:cs typeface="B Nazanin" panose="00000400000000000000" pitchFamily="2" charset="-78"/>
              </a:rPr>
              <a:t>پاسخ به </a:t>
            </a:r>
            <a:r>
              <a:rPr lang="en-US" sz="4000" b="1" dirty="0">
                <a:cs typeface="B Nazanin" panose="00000400000000000000" pitchFamily="2" charset="-78"/>
              </a:rPr>
              <a:t>JENA </a:t>
            </a:r>
            <a:r>
              <a:rPr lang="fa-IR" sz="4000" b="1" dirty="0">
                <a:cs typeface="B Nazanin" panose="00000400000000000000" pitchFamily="2" charset="-78"/>
              </a:rPr>
              <a:t>در (001) 456 4534 تا 1 ژوئن</a:t>
            </a:r>
            <a:endParaRPr lang="en-US" sz="4000" dirty="0">
              <a:cs typeface="B Nazanin" panose="00000400000000000000" pitchFamily="2" charset="-78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EDA97EC-11C5-4AD0-A172-B7AEB0E79B27}"/>
              </a:ext>
            </a:extLst>
          </p:cNvPr>
          <p:cNvSpPr/>
          <p:nvPr/>
        </p:nvSpPr>
        <p:spPr>
          <a:xfrm>
            <a:off x="767108" y="370460"/>
            <a:ext cx="556375" cy="10043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4"/>
              <a:gd name="f7" fmla="val 351"/>
              <a:gd name="f8" fmla="val 126"/>
              <a:gd name="f9" fmla="val 250"/>
              <a:gd name="f10" fmla="val 118"/>
              <a:gd name="f11" fmla="val 255"/>
              <a:gd name="f12" fmla="val 113"/>
              <a:gd name="f13" fmla="val 258"/>
              <a:gd name="f14" fmla="val 108"/>
              <a:gd name="f15" fmla="val 262"/>
              <a:gd name="f16" fmla="val 111"/>
              <a:gd name="f17" fmla="val 283"/>
              <a:gd name="f18" fmla="val 106"/>
              <a:gd name="f19" fmla="val 301"/>
              <a:gd name="f20" fmla="val 89"/>
              <a:gd name="f21" fmla="val 316"/>
              <a:gd name="f22" fmla="val 73"/>
              <a:gd name="f23" fmla="val 329"/>
              <a:gd name="f24" fmla="val 90"/>
              <a:gd name="f25" fmla="val 337"/>
              <a:gd name="f26" fmla="val 93"/>
              <a:gd name="f27" fmla="val 88"/>
              <a:gd name="f28" fmla="val 348"/>
              <a:gd name="f29" fmla="val 81"/>
              <a:gd name="f30" fmla="val 347"/>
              <a:gd name="f31" fmla="val 78"/>
              <a:gd name="f32" fmla="val 343"/>
              <a:gd name="f33" fmla="val 74"/>
              <a:gd name="f34" fmla="val 336"/>
              <a:gd name="f35" fmla="val 71"/>
              <a:gd name="f36" fmla="val 327"/>
              <a:gd name="f37" fmla="val 320"/>
              <a:gd name="f38" fmla="val 76"/>
              <a:gd name="f39" fmla="val 311"/>
              <a:gd name="f40" fmla="val 83"/>
              <a:gd name="f41" fmla="val 303"/>
              <a:gd name="f42" fmla="val 295"/>
              <a:gd name="f43" fmla="val 103"/>
              <a:gd name="f44" fmla="val 273"/>
              <a:gd name="f45" fmla="val 100"/>
              <a:gd name="f46" fmla="val 264"/>
              <a:gd name="f47" fmla="val 256"/>
              <a:gd name="f48" fmla="val 254"/>
              <a:gd name="f49" fmla="val 75"/>
              <a:gd name="f50" fmla="val 72"/>
              <a:gd name="f51" fmla="val 243"/>
              <a:gd name="f52" fmla="val 234"/>
              <a:gd name="f53" fmla="val 66"/>
              <a:gd name="f54" fmla="val 228"/>
              <a:gd name="f55" fmla="val 38"/>
              <a:gd name="f56" fmla="val 187"/>
              <a:gd name="f57" fmla="val 7"/>
              <a:gd name="f58" fmla="val 147"/>
              <a:gd name="f59" fmla="val 3"/>
              <a:gd name="f60" fmla="val 94"/>
              <a:gd name="f61" fmla="val 64"/>
              <a:gd name="f62" fmla="val 11"/>
              <a:gd name="f63" fmla="val 41"/>
              <a:gd name="f64" fmla="val 35"/>
              <a:gd name="f65" fmla="val 24"/>
              <a:gd name="f66" fmla="val 69"/>
              <a:gd name="f67" fmla="val 122"/>
              <a:gd name="f68" fmla="val 1"/>
              <a:gd name="f69" fmla="val 155"/>
              <a:gd name="f70" fmla="val 26"/>
              <a:gd name="f71" fmla="val 192"/>
              <a:gd name="f72" fmla="val 54"/>
              <a:gd name="f73" fmla="val 96"/>
              <a:gd name="f74" fmla="val 174"/>
              <a:gd name="f75" fmla="val 144"/>
              <a:gd name="f76" fmla="val 161"/>
              <a:gd name="f77" fmla="val 140"/>
              <a:gd name="f78" fmla="val 200"/>
              <a:gd name="f79" fmla="val 227"/>
              <a:gd name="f80" fmla="val 116"/>
              <a:gd name="f81" fmla="val 236"/>
              <a:gd name="f82" fmla="val 112"/>
              <a:gd name="f83" fmla="val 242"/>
              <a:gd name="f84" fmla="val 22"/>
              <a:gd name="f85" fmla="val 28"/>
              <a:gd name="f86" fmla="val 101"/>
              <a:gd name="f87" fmla="val 34"/>
              <a:gd name="f88" fmla="val 107"/>
              <a:gd name="f89" fmla="val 39"/>
              <a:gd name="f90" fmla="val 43"/>
              <a:gd name="f91" fmla="val 46"/>
              <a:gd name="f92" fmla="val 99"/>
              <a:gd name="f93" fmla="val 49"/>
              <a:gd name="f94" fmla="val 91"/>
              <a:gd name="f95" fmla="val 53"/>
              <a:gd name="f96" fmla="val 56"/>
              <a:gd name="f97" fmla="val 59"/>
              <a:gd name="f98" fmla="val 60"/>
              <a:gd name="f99" fmla="val 61"/>
              <a:gd name="f100" fmla="val 48"/>
              <a:gd name="f101" fmla="val 55"/>
              <a:gd name="f102" fmla="val 45"/>
              <a:gd name="f103" fmla="val 29"/>
              <a:gd name="f104" fmla="+- 0 0 -90"/>
              <a:gd name="f105" fmla="*/ f3 1 194"/>
              <a:gd name="f106" fmla="*/ f4 1 351"/>
              <a:gd name="f107" fmla="val f5"/>
              <a:gd name="f108" fmla="val f6"/>
              <a:gd name="f109" fmla="val f7"/>
              <a:gd name="f110" fmla="*/ f104 f0 1"/>
              <a:gd name="f111" fmla="+- f109 0 f107"/>
              <a:gd name="f112" fmla="+- f108 0 f107"/>
              <a:gd name="f113" fmla="*/ f110 1 f2"/>
              <a:gd name="f114" fmla="*/ f112 1 194"/>
              <a:gd name="f115" fmla="*/ f111 1 351"/>
              <a:gd name="f116" fmla="*/ 126 f112 1"/>
              <a:gd name="f117" fmla="*/ 250 f111 1"/>
              <a:gd name="f118" fmla="*/ 108 f112 1"/>
              <a:gd name="f119" fmla="*/ 262 f111 1"/>
              <a:gd name="f120" fmla="*/ 89 f112 1"/>
              <a:gd name="f121" fmla="*/ 316 f111 1"/>
              <a:gd name="f122" fmla="*/ 93 f112 1"/>
              <a:gd name="f123" fmla="*/ 351 f111 1"/>
              <a:gd name="f124" fmla="*/ 78 f112 1"/>
              <a:gd name="f125" fmla="*/ 343 f111 1"/>
              <a:gd name="f126" fmla="*/ 73 f112 1"/>
              <a:gd name="f127" fmla="*/ 320 f111 1"/>
              <a:gd name="f128" fmla="*/ 295 f111 1"/>
              <a:gd name="f129" fmla="*/ 76 f112 1"/>
              <a:gd name="f130" fmla="*/ 256 f111 1"/>
              <a:gd name="f131" fmla="*/ 75 f112 1"/>
              <a:gd name="f132" fmla="*/ 66 f112 1"/>
              <a:gd name="f133" fmla="*/ 228 f111 1"/>
              <a:gd name="f134" fmla="*/ 3 f112 1"/>
              <a:gd name="f135" fmla="*/ 94 f111 1"/>
              <a:gd name="f136" fmla="*/ 35 f112 1"/>
              <a:gd name="f137" fmla="*/ 24 f111 1"/>
              <a:gd name="f138" fmla="*/ 155 f112 1"/>
              <a:gd name="f139" fmla="*/ 26 f111 1"/>
              <a:gd name="f140" fmla="*/ 174 f112 1"/>
              <a:gd name="f141" fmla="*/ 144 f111 1"/>
              <a:gd name="f142" fmla="*/ 122 f112 1"/>
              <a:gd name="f143" fmla="*/ 227 f111 1"/>
              <a:gd name="f144" fmla="*/ 22 f112 1"/>
              <a:gd name="f145" fmla="*/ 93 f111 1"/>
              <a:gd name="f146" fmla="*/ 39 f112 1"/>
              <a:gd name="f147" fmla="*/ 113 f111 1"/>
              <a:gd name="f148" fmla="*/ 49 f112 1"/>
              <a:gd name="f149" fmla="*/ 91 f111 1"/>
              <a:gd name="f150" fmla="*/ 59 f112 1"/>
              <a:gd name="f151" fmla="*/ 60 f111 1"/>
              <a:gd name="f152" fmla="*/ 61 f112 1"/>
              <a:gd name="f153" fmla="*/ 41 f111 1"/>
              <a:gd name="f154" fmla="*/ 43 f112 1"/>
              <a:gd name="f155" fmla="*/ 48 f111 1"/>
              <a:gd name="f156" fmla="+- f113 0 f1"/>
              <a:gd name="f157" fmla="*/ f116 1 194"/>
              <a:gd name="f158" fmla="*/ f117 1 351"/>
              <a:gd name="f159" fmla="*/ f118 1 194"/>
              <a:gd name="f160" fmla="*/ f119 1 351"/>
              <a:gd name="f161" fmla="*/ f120 1 194"/>
              <a:gd name="f162" fmla="*/ f121 1 351"/>
              <a:gd name="f163" fmla="*/ f122 1 194"/>
              <a:gd name="f164" fmla="*/ f123 1 351"/>
              <a:gd name="f165" fmla="*/ f124 1 194"/>
              <a:gd name="f166" fmla="*/ f125 1 351"/>
              <a:gd name="f167" fmla="*/ f126 1 194"/>
              <a:gd name="f168" fmla="*/ f127 1 351"/>
              <a:gd name="f169" fmla="*/ f128 1 351"/>
              <a:gd name="f170" fmla="*/ f129 1 194"/>
              <a:gd name="f171" fmla="*/ f130 1 351"/>
              <a:gd name="f172" fmla="*/ f131 1 194"/>
              <a:gd name="f173" fmla="*/ f132 1 194"/>
              <a:gd name="f174" fmla="*/ f133 1 351"/>
              <a:gd name="f175" fmla="*/ f134 1 194"/>
              <a:gd name="f176" fmla="*/ f135 1 351"/>
              <a:gd name="f177" fmla="*/ f136 1 194"/>
              <a:gd name="f178" fmla="*/ f137 1 351"/>
              <a:gd name="f179" fmla="*/ f138 1 194"/>
              <a:gd name="f180" fmla="*/ f139 1 351"/>
              <a:gd name="f181" fmla="*/ f140 1 194"/>
              <a:gd name="f182" fmla="*/ f141 1 351"/>
              <a:gd name="f183" fmla="*/ f142 1 194"/>
              <a:gd name="f184" fmla="*/ f143 1 351"/>
              <a:gd name="f185" fmla="*/ f144 1 194"/>
              <a:gd name="f186" fmla="*/ f145 1 351"/>
              <a:gd name="f187" fmla="*/ f146 1 194"/>
              <a:gd name="f188" fmla="*/ f147 1 351"/>
              <a:gd name="f189" fmla="*/ f148 1 194"/>
              <a:gd name="f190" fmla="*/ f149 1 351"/>
              <a:gd name="f191" fmla="*/ f150 1 194"/>
              <a:gd name="f192" fmla="*/ f151 1 351"/>
              <a:gd name="f193" fmla="*/ f152 1 194"/>
              <a:gd name="f194" fmla="*/ f153 1 351"/>
              <a:gd name="f195" fmla="*/ f154 1 194"/>
              <a:gd name="f196" fmla="*/ f155 1 351"/>
              <a:gd name="f197" fmla="*/ 0 1 f114"/>
              <a:gd name="f198" fmla="*/ f108 1 f114"/>
              <a:gd name="f199" fmla="*/ 0 1 f115"/>
              <a:gd name="f200" fmla="*/ f109 1 f115"/>
              <a:gd name="f201" fmla="*/ f157 1 f114"/>
              <a:gd name="f202" fmla="*/ f158 1 f115"/>
              <a:gd name="f203" fmla="*/ f159 1 f114"/>
              <a:gd name="f204" fmla="*/ f160 1 f115"/>
              <a:gd name="f205" fmla="*/ f161 1 f114"/>
              <a:gd name="f206" fmla="*/ f162 1 f115"/>
              <a:gd name="f207" fmla="*/ f163 1 f114"/>
              <a:gd name="f208" fmla="*/ f164 1 f115"/>
              <a:gd name="f209" fmla="*/ f165 1 f114"/>
              <a:gd name="f210" fmla="*/ f166 1 f115"/>
              <a:gd name="f211" fmla="*/ f167 1 f114"/>
              <a:gd name="f212" fmla="*/ f168 1 f115"/>
              <a:gd name="f213" fmla="*/ f169 1 f115"/>
              <a:gd name="f214" fmla="*/ f170 1 f114"/>
              <a:gd name="f215" fmla="*/ f171 1 f115"/>
              <a:gd name="f216" fmla="*/ f172 1 f114"/>
              <a:gd name="f217" fmla="*/ f173 1 f114"/>
              <a:gd name="f218" fmla="*/ f174 1 f115"/>
              <a:gd name="f219" fmla="*/ f175 1 f114"/>
              <a:gd name="f220" fmla="*/ f176 1 f115"/>
              <a:gd name="f221" fmla="*/ f177 1 f114"/>
              <a:gd name="f222" fmla="*/ f178 1 f115"/>
              <a:gd name="f223" fmla="*/ f179 1 f114"/>
              <a:gd name="f224" fmla="*/ f180 1 f115"/>
              <a:gd name="f225" fmla="*/ f181 1 f114"/>
              <a:gd name="f226" fmla="*/ f182 1 f115"/>
              <a:gd name="f227" fmla="*/ f183 1 f114"/>
              <a:gd name="f228" fmla="*/ f184 1 f115"/>
              <a:gd name="f229" fmla="*/ f185 1 f114"/>
              <a:gd name="f230" fmla="*/ f186 1 f115"/>
              <a:gd name="f231" fmla="*/ f187 1 f114"/>
              <a:gd name="f232" fmla="*/ f188 1 f115"/>
              <a:gd name="f233" fmla="*/ f189 1 f114"/>
              <a:gd name="f234" fmla="*/ f190 1 f115"/>
              <a:gd name="f235" fmla="*/ f191 1 f114"/>
              <a:gd name="f236" fmla="*/ f192 1 f115"/>
              <a:gd name="f237" fmla="*/ f193 1 f114"/>
              <a:gd name="f238" fmla="*/ f194 1 f115"/>
              <a:gd name="f239" fmla="*/ f195 1 f114"/>
              <a:gd name="f240" fmla="*/ f196 1 f115"/>
              <a:gd name="f241" fmla="*/ f197 f105 1"/>
              <a:gd name="f242" fmla="*/ f198 f105 1"/>
              <a:gd name="f243" fmla="*/ f200 f106 1"/>
              <a:gd name="f244" fmla="*/ f199 f106 1"/>
              <a:gd name="f245" fmla="*/ f201 f105 1"/>
              <a:gd name="f246" fmla="*/ f202 f106 1"/>
              <a:gd name="f247" fmla="*/ f203 f105 1"/>
              <a:gd name="f248" fmla="*/ f204 f106 1"/>
              <a:gd name="f249" fmla="*/ f205 f105 1"/>
              <a:gd name="f250" fmla="*/ f206 f106 1"/>
              <a:gd name="f251" fmla="*/ f207 f105 1"/>
              <a:gd name="f252" fmla="*/ f208 f106 1"/>
              <a:gd name="f253" fmla="*/ f209 f105 1"/>
              <a:gd name="f254" fmla="*/ f210 f106 1"/>
              <a:gd name="f255" fmla="*/ f211 f105 1"/>
              <a:gd name="f256" fmla="*/ f212 f106 1"/>
              <a:gd name="f257" fmla="*/ f213 f106 1"/>
              <a:gd name="f258" fmla="*/ f214 f105 1"/>
              <a:gd name="f259" fmla="*/ f215 f106 1"/>
              <a:gd name="f260" fmla="*/ f216 f105 1"/>
              <a:gd name="f261" fmla="*/ f217 f105 1"/>
              <a:gd name="f262" fmla="*/ f218 f106 1"/>
              <a:gd name="f263" fmla="*/ f219 f105 1"/>
              <a:gd name="f264" fmla="*/ f220 f106 1"/>
              <a:gd name="f265" fmla="*/ f221 f105 1"/>
              <a:gd name="f266" fmla="*/ f222 f106 1"/>
              <a:gd name="f267" fmla="*/ f223 f105 1"/>
              <a:gd name="f268" fmla="*/ f224 f106 1"/>
              <a:gd name="f269" fmla="*/ f225 f105 1"/>
              <a:gd name="f270" fmla="*/ f226 f106 1"/>
              <a:gd name="f271" fmla="*/ f227 f105 1"/>
              <a:gd name="f272" fmla="*/ f228 f106 1"/>
              <a:gd name="f273" fmla="*/ f229 f105 1"/>
              <a:gd name="f274" fmla="*/ f230 f106 1"/>
              <a:gd name="f275" fmla="*/ f231 f105 1"/>
              <a:gd name="f276" fmla="*/ f232 f106 1"/>
              <a:gd name="f277" fmla="*/ f233 f105 1"/>
              <a:gd name="f278" fmla="*/ f234 f106 1"/>
              <a:gd name="f279" fmla="*/ f235 f105 1"/>
              <a:gd name="f280" fmla="*/ f236 f106 1"/>
              <a:gd name="f281" fmla="*/ f237 f105 1"/>
              <a:gd name="f282" fmla="*/ f238 f106 1"/>
              <a:gd name="f283" fmla="*/ f239 f105 1"/>
              <a:gd name="f284" fmla="*/ f240 f10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45" y="f246"/>
              </a:cxn>
              <a:cxn ang="f156">
                <a:pos x="f247" y="f248"/>
              </a:cxn>
              <a:cxn ang="f156">
                <a:pos x="f249" y="f250"/>
              </a:cxn>
              <a:cxn ang="f156">
                <a:pos x="f251" y="f252"/>
              </a:cxn>
              <a:cxn ang="f156">
                <a:pos x="f253" y="f254"/>
              </a:cxn>
              <a:cxn ang="f156">
                <a:pos x="f255" y="f256"/>
              </a:cxn>
              <a:cxn ang="f156">
                <a:pos x="f249" y="f257"/>
              </a:cxn>
              <a:cxn ang="f156">
                <a:pos x="f258" y="f259"/>
              </a:cxn>
              <a:cxn ang="f156">
                <a:pos x="f260" y="f246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8"/>
              </a:cxn>
              <a:cxn ang="f156">
                <a:pos x="f269" y="f270"/>
              </a:cxn>
              <a:cxn ang="f156">
                <a:pos x="f271" y="f272"/>
              </a:cxn>
              <a:cxn ang="f156">
                <a:pos x="f245" y="f246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82"/>
              </a:cxn>
              <a:cxn ang="f156">
                <a:pos x="f283" y="f284"/>
              </a:cxn>
              <a:cxn ang="f156">
                <a:pos x="f273" y="f274"/>
              </a:cxn>
            </a:cxnLst>
            <a:rect l="f241" t="f244" r="f242" b="f243"/>
            <a:pathLst>
              <a:path w="194" h="35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7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22" y="f37"/>
                </a:cubicBezTo>
                <a:cubicBezTo>
                  <a:pt x="f38" y="f39"/>
                  <a:pt x="f40" y="f41"/>
                  <a:pt x="f20" y="f42"/>
                </a:cubicBezTo>
                <a:cubicBezTo>
                  <a:pt x="f43" y="f44"/>
                  <a:pt x="f45" y="f46"/>
                  <a:pt x="f38" y="f47"/>
                </a:cubicBezTo>
                <a:cubicBezTo>
                  <a:pt x="f33" y="f11"/>
                  <a:pt x="f22" y="f48"/>
                  <a:pt x="f49" y="f9"/>
                </a:cubicBezTo>
                <a:cubicBezTo>
                  <a:pt x="f50" y="f51"/>
                  <a:pt x="f35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5" y="f61"/>
                  <a:pt x="f62" y="f63"/>
                  <a:pt x="f64" y="f65"/>
                </a:cubicBezTo>
                <a:cubicBezTo>
                  <a:pt x="f66" y="f5"/>
                  <a:pt x="f67" y="f68"/>
                  <a:pt x="f69" y="f70"/>
                </a:cubicBezTo>
                <a:cubicBezTo>
                  <a:pt x="f71" y="f72"/>
                  <a:pt x="f6" y="f73"/>
                  <a:pt x="f74" y="f75"/>
                </a:cubicBezTo>
                <a:cubicBezTo>
                  <a:pt x="f76" y="f74"/>
                  <a:pt x="f77" y="f78"/>
                  <a:pt x="f67" y="f79"/>
                </a:cubicBezTo>
                <a:cubicBezTo>
                  <a:pt x="f80" y="f81"/>
                  <a:pt x="f82" y="f83"/>
                  <a:pt x="f8" y="f9"/>
                </a:cubicBezTo>
                <a:close/>
                <a:moveTo>
                  <a:pt x="f84" y="f26"/>
                </a:moveTo>
                <a:cubicBezTo>
                  <a:pt x="f85" y="f86"/>
                  <a:pt x="f87" y="f88"/>
                  <a:pt x="f89" y="f12"/>
                </a:cubicBezTo>
                <a:cubicBezTo>
                  <a:pt x="f90" y="f18"/>
                  <a:pt x="f91" y="f92"/>
                  <a:pt x="f93" y="f94"/>
                </a:cubicBezTo>
                <a:cubicBezTo>
                  <a:pt x="f95" y="f29"/>
                  <a:pt x="f96" y="f35"/>
                  <a:pt x="f97" y="f98"/>
                </a:cubicBezTo>
                <a:cubicBezTo>
                  <a:pt x="f99" y="f72"/>
                  <a:pt x="f98" y="f100"/>
                  <a:pt x="f99" y="f63"/>
                </a:cubicBezTo>
                <a:cubicBezTo>
                  <a:pt x="f101" y="f90"/>
                  <a:pt x="f102" y="f90"/>
                  <a:pt x="f90" y="f100"/>
                </a:cubicBezTo>
                <a:cubicBezTo>
                  <a:pt x="f64" y="f99"/>
                  <a:pt x="f103" y="f49"/>
                  <a:pt x="f84" y="f2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DDA10FE2-4CC1-9555-8F9F-72A108B976E8}"/>
              </a:ext>
            </a:extLst>
          </p:cNvPr>
          <p:cNvSpPr/>
          <p:nvPr/>
        </p:nvSpPr>
        <p:spPr>
          <a:xfrm>
            <a:off x="767108" y="370460"/>
            <a:ext cx="556375" cy="10043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4"/>
              <a:gd name="f7" fmla="val 351"/>
              <a:gd name="f8" fmla="val 126"/>
              <a:gd name="f9" fmla="val 250"/>
              <a:gd name="f10" fmla="val 118"/>
              <a:gd name="f11" fmla="val 255"/>
              <a:gd name="f12" fmla="val 113"/>
              <a:gd name="f13" fmla="val 258"/>
              <a:gd name="f14" fmla="val 108"/>
              <a:gd name="f15" fmla="val 262"/>
              <a:gd name="f16" fmla="val 111"/>
              <a:gd name="f17" fmla="val 283"/>
              <a:gd name="f18" fmla="val 106"/>
              <a:gd name="f19" fmla="val 301"/>
              <a:gd name="f20" fmla="val 89"/>
              <a:gd name="f21" fmla="val 316"/>
              <a:gd name="f22" fmla="val 73"/>
              <a:gd name="f23" fmla="val 329"/>
              <a:gd name="f24" fmla="val 90"/>
              <a:gd name="f25" fmla="val 337"/>
              <a:gd name="f26" fmla="val 93"/>
              <a:gd name="f27" fmla="val 88"/>
              <a:gd name="f28" fmla="val 348"/>
              <a:gd name="f29" fmla="val 81"/>
              <a:gd name="f30" fmla="val 347"/>
              <a:gd name="f31" fmla="val 78"/>
              <a:gd name="f32" fmla="val 343"/>
              <a:gd name="f33" fmla="val 74"/>
              <a:gd name="f34" fmla="val 336"/>
              <a:gd name="f35" fmla="val 71"/>
              <a:gd name="f36" fmla="val 327"/>
              <a:gd name="f37" fmla="val 320"/>
              <a:gd name="f38" fmla="val 76"/>
              <a:gd name="f39" fmla="val 311"/>
              <a:gd name="f40" fmla="val 83"/>
              <a:gd name="f41" fmla="val 303"/>
              <a:gd name="f42" fmla="val 295"/>
              <a:gd name="f43" fmla="val 103"/>
              <a:gd name="f44" fmla="val 273"/>
              <a:gd name="f45" fmla="val 100"/>
              <a:gd name="f46" fmla="val 264"/>
              <a:gd name="f47" fmla="val 256"/>
              <a:gd name="f48" fmla="val 254"/>
              <a:gd name="f49" fmla="val 75"/>
              <a:gd name="f50" fmla="val 72"/>
              <a:gd name="f51" fmla="val 243"/>
              <a:gd name="f52" fmla="val 234"/>
              <a:gd name="f53" fmla="val 66"/>
              <a:gd name="f54" fmla="val 228"/>
              <a:gd name="f55" fmla="val 38"/>
              <a:gd name="f56" fmla="val 187"/>
              <a:gd name="f57" fmla="val 7"/>
              <a:gd name="f58" fmla="val 147"/>
              <a:gd name="f59" fmla="val 3"/>
              <a:gd name="f60" fmla="val 94"/>
              <a:gd name="f61" fmla="val 64"/>
              <a:gd name="f62" fmla="val 11"/>
              <a:gd name="f63" fmla="val 41"/>
              <a:gd name="f64" fmla="val 35"/>
              <a:gd name="f65" fmla="val 24"/>
              <a:gd name="f66" fmla="val 69"/>
              <a:gd name="f67" fmla="val 122"/>
              <a:gd name="f68" fmla="val 1"/>
              <a:gd name="f69" fmla="val 155"/>
              <a:gd name="f70" fmla="val 26"/>
              <a:gd name="f71" fmla="val 192"/>
              <a:gd name="f72" fmla="val 54"/>
              <a:gd name="f73" fmla="val 96"/>
              <a:gd name="f74" fmla="val 174"/>
              <a:gd name="f75" fmla="val 144"/>
              <a:gd name="f76" fmla="val 161"/>
              <a:gd name="f77" fmla="val 140"/>
              <a:gd name="f78" fmla="val 200"/>
              <a:gd name="f79" fmla="val 227"/>
              <a:gd name="f80" fmla="val 116"/>
              <a:gd name="f81" fmla="val 236"/>
              <a:gd name="f82" fmla="val 112"/>
              <a:gd name="f83" fmla="val 242"/>
              <a:gd name="f84" fmla="val 22"/>
              <a:gd name="f85" fmla="val 28"/>
              <a:gd name="f86" fmla="val 101"/>
              <a:gd name="f87" fmla="val 34"/>
              <a:gd name="f88" fmla="val 107"/>
              <a:gd name="f89" fmla="val 39"/>
              <a:gd name="f90" fmla="val 43"/>
              <a:gd name="f91" fmla="val 46"/>
              <a:gd name="f92" fmla="val 99"/>
              <a:gd name="f93" fmla="val 49"/>
              <a:gd name="f94" fmla="val 91"/>
              <a:gd name="f95" fmla="val 53"/>
              <a:gd name="f96" fmla="val 56"/>
              <a:gd name="f97" fmla="val 59"/>
              <a:gd name="f98" fmla="val 60"/>
              <a:gd name="f99" fmla="val 61"/>
              <a:gd name="f100" fmla="val 48"/>
              <a:gd name="f101" fmla="val 55"/>
              <a:gd name="f102" fmla="val 45"/>
              <a:gd name="f103" fmla="val 29"/>
              <a:gd name="f104" fmla="+- 0 0 -90"/>
              <a:gd name="f105" fmla="*/ f3 1 194"/>
              <a:gd name="f106" fmla="*/ f4 1 351"/>
              <a:gd name="f107" fmla="val f5"/>
              <a:gd name="f108" fmla="val f6"/>
              <a:gd name="f109" fmla="val f7"/>
              <a:gd name="f110" fmla="*/ f104 f0 1"/>
              <a:gd name="f111" fmla="+- f109 0 f107"/>
              <a:gd name="f112" fmla="+- f108 0 f107"/>
              <a:gd name="f113" fmla="*/ f110 1 f2"/>
              <a:gd name="f114" fmla="*/ f112 1 194"/>
              <a:gd name="f115" fmla="*/ f111 1 351"/>
              <a:gd name="f116" fmla="*/ 126 f112 1"/>
              <a:gd name="f117" fmla="*/ 250 f111 1"/>
              <a:gd name="f118" fmla="*/ 108 f112 1"/>
              <a:gd name="f119" fmla="*/ 262 f111 1"/>
              <a:gd name="f120" fmla="*/ 89 f112 1"/>
              <a:gd name="f121" fmla="*/ 316 f111 1"/>
              <a:gd name="f122" fmla="*/ 93 f112 1"/>
              <a:gd name="f123" fmla="*/ 351 f111 1"/>
              <a:gd name="f124" fmla="*/ 78 f112 1"/>
              <a:gd name="f125" fmla="*/ 343 f111 1"/>
              <a:gd name="f126" fmla="*/ 73 f112 1"/>
              <a:gd name="f127" fmla="*/ 320 f111 1"/>
              <a:gd name="f128" fmla="*/ 295 f111 1"/>
              <a:gd name="f129" fmla="*/ 76 f112 1"/>
              <a:gd name="f130" fmla="*/ 256 f111 1"/>
              <a:gd name="f131" fmla="*/ 75 f112 1"/>
              <a:gd name="f132" fmla="*/ 66 f112 1"/>
              <a:gd name="f133" fmla="*/ 228 f111 1"/>
              <a:gd name="f134" fmla="*/ 3 f112 1"/>
              <a:gd name="f135" fmla="*/ 94 f111 1"/>
              <a:gd name="f136" fmla="*/ 35 f112 1"/>
              <a:gd name="f137" fmla="*/ 24 f111 1"/>
              <a:gd name="f138" fmla="*/ 155 f112 1"/>
              <a:gd name="f139" fmla="*/ 26 f111 1"/>
              <a:gd name="f140" fmla="*/ 174 f112 1"/>
              <a:gd name="f141" fmla="*/ 144 f111 1"/>
              <a:gd name="f142" fmla="*/ 122 f112 1"/>
              <a:gd name="f143" fmla="*/ 227 f111 1"/>
              <a:gd name="f144" fmla="*/ 22 f112 1"/>
              <a:gd name="f145" fmla="*/ 93 f111 1"/>
              <a:gd name="f146" fmla="*/ 39 f112 1"/>
              <a:gd name="f147" fmla="*/ 113 f111 1"/>
              <a:gd name="f148" fmla="*/ 49 f112 1"/>
              <a:gd name="f149" fmla="*/ 91 f111 1"/>
              <a:gd name="f150" fmla="*/ 59 f112 1"/>
              <a:gd name="f151" fmla="*/ 60 f111 1"/>
              <a:gd name="f152" fmla="*/ 61 f112 1"/>
              <a:gd name="f153" fmla="*/ 41 f111 1"/>
              <a:gd name="f154" fmla="*/ 43 f112 1"/>
              <a:gd name="f155" fmla="*/ 48 f111 1"/>
              <a:gd name="f156" fmla="+- f113 0 f1"/>
              <a:gd name="f157" fmla="*/ f116 1 194"/>
              <a:gd name="f158" fmla="*/ f117 1 351"/>
              <a:gd name="f159" fmla="*/ f118 1 194"/>
              <a:gd name="f160" fmla="*/ f119 1 351"/>
              <a:gd name="f161" fmla="*/ f120 1 194"/>
              <a:gd name="f162" fmla="*/ f121 1 351"/>
              <a:gd name="f163" fmla="*/ f122 1 194"/>
              <a:gd name="f164" fmla="*/ f123 1 351"/>
              <a:gd name="f165" fmla="*/ f124 1 194"/>
              <a:gd name="f166" fmla="*/ f125 1 351"/>
              <a:gd name="f167" fmla="*/ f126 1 194"/>
              <a:gd name="f168" fmla="*/ f127 1 351"/>
              <a:gd name="f169" fmla="*/ f128 1 351"/>
              <a:gd name="f170" fmla="*/ f129 1 194"/>
              <a:gd name="f171" fmla="*/ f130 1 351"/>
              <a:gd name="f172" fmla="*/ f131 1 194"/>
              <a:gd name="f173" fmla="*/ f132 1 194"/>
              <a:gd name="f174" fmla="*/ f133 1 351"/>
              <a:gd name="f175" fmla="*/ f134 1 194"/>
              <a:gd name="f176" fmla="*/ f135 1 351"/>
              <a:gd name="f177" fmla="*/ f136 1 194"/>
              <a:gd name="f178" fmla="*/ f137 1 351"/>
              <a:gd name="f179" fmla="*/ f138 1 194"/>
              <a:gd name="f180" fmla="*/ f139 1 351"/>
              <a:gd name="f181" fmla="*/ f140 1 194"/>
              <a:gd name="f182" fmla="*/ f141 1 351"/>
              <a:gd name="f183" fmla="*/ f142 1 194"/>
              <a:gd name="f184" fmla="*/ f143 1 351"/>
              <a:gd name="f185" fmla="*/ f144 1 194"/>
              <a:gd name="f186" fmla="*/ f145 1 351"/>
              <a:gd name="f187" fmla="*/ f146 1 194"/>
              <a:gd name="f188" fmla="*/ f147 1 351"/>
              <a:gd name="f189" fmla="*/ f148 1 194"/>
              <a:gd name="f190" fmla="*/ f149 1 351"/>
              <a:gd name="f191" fmla="*/ f150 1 194"/>
              <a:gd name="f192" fmla="*/ f151 1 351"/>
              <a:gd name="f193" fmla="*/ f152 1 194"/>
              <a:gd name="f194" fmla="*/ f153 1 351"/>
              <a:gd name="f195" fmla="*/ f154 1 194"/>
              <a:gd name="f196" fmla="*/ f155 1 351"/>
              <a:gd name="f197" fmla="*/ 0 1 f114"/>
              <a:gd name="f198" fmla="*/ f108 1 f114"/>
              <a:gd name="f199" fmla="*/ 0 1 f115"/>
              <a:gd name="f200" fmla="*/ f109 1 f115"/>
              <a:gd name="f201" fmla="*/ f157 1 f114"/>
              <a:gd name="f202" fmla="*/ f158 1 f115"/>
              <a:gd name="f203" fmla="*/ f159 1 f114"/>
              <a:gd name="f204" fmla="*/ f160 1 f115"/>
              <a:gd name="f205" fmla="*/ f161 1 f114"/>
              <a:gd name="f206" fmla="*/ f162 1 f115"/>
              <a:gd name="f207" fmla="*/ f163 1 f114"/>
              <a:gd name="f208" fmla="*/ f164 1 f115"/>
              <a:gd name="f209" fmla="*/ f165 1 f114"/>
              <a:gd name="f210" fmla="*/ f166 1 f115"/>
              <a:gd name="f211" fmla="*/ f167 1 f114"/>
              <a:gd name="f212" fmla="*/ f168 1 f115"/>
              <a:gd name="f213" fmla="*/ f169 1 f115"/>
              <a:gd name="f214" fmla="*/ f170 1 f114"/>
              <a:gd name="f215" fmla="*/ f171 1 f115"/>
              <a:gd name="f216" fmla="*/ f172 1 f114"/>
              <a:gd name="f217" fmla="*/ f173 1 f114"/>
              <a:gd name="f218" fmla="*/ f174 1 f115"/>
              <a:gd name="f219" fmla="*/ f175 1 f114"/>
              <a:gd name="f220" fmla="*/ f176 1 f115"/>
              <a:gd name="f221" fmla="*/ f177 1 f114"/>
              <a:gd name="f222" fmla="*/ f178 1 f115"/>
              <a:gd name="f223" fmla="*/ f179 1 f114"/>
              <a:gd name="f224" fmla="*/ f180 1 f115"/>
              <a:gd name="f225" fmla="*/ f181 1 f114"/>
              <a:gd name="f226" fmla="*/ f182 1 f115"/>
              <a:gd name="f227" fmla="*/ f183 1 f114"/>
              <a:gd name="f228" fmla="*/ f184 1 f115"/>
              <a:gd name="f229" fmla="*/ f185 1 f114"/>
              <a:gd name="f230" fmla="*/ f186 1 f115"/>
              <a:gd name="f231" fmla="*/ f187 1 f114"/>
              <a:gd name="f232" fmla="*/ f188 1 f115"/>
              <a:gd name="f233" fmla="*/ f189 1 f114"/>
              <a:gd name="f234" fmla="*/ f190 1 f115"/>
              <a:gd name="f235" fmla="*/ f191 1 f114"/>
              <a:gd name="f236" fmla="*/ f192 1 f115"/>
              <a:gd name="f237" fmla="*/ f193 1 f114"/>
              <a:gd name="f238" fmla="*/ f194 1 f115"/>
              <a:gd name="f239" fmla="*/ f195 1 f114"/>
              <a:gd name="f240" fmla="*/ f196 1 f115"/>
              <a:gd name="f241" fmla="*/ f197 f105 1"/>
              <a:gd name="f242" fmla="*/ f198 f105 1"/>
              <a:gd name="f243" fmla="*/ f200 f106 1"/>
              <a:gd name="f244" fmla="*/ f199 f106 1"/>
              <a:gd name="f245" fmla="*/ f201 f105 1"/>
              <a:gd name="f246" fmla="*/ f202 f106 1"/>
              <a:gd name="f247" fmla="*/ f203 f105 1"/>
              <a:gd name="f248" fmla="*/ f204 f106 1"/>
              <a:gd name="f249" fmla="*/ f205 f105 1"/>
              <a:gd name="f250" fmla="*/ f206 f106 1"/>
              <a:gd name="f251" fmla="*/ f207 f105 1"/>
              <a:gd name="f252" fmla="*/ f208 f106 1"/>
              <a:gd name="f253" fmla="*/ f209 f105 1"/>
              <a:gd name="f254" fmla="*/ f210 f106 1"/>
              <a:gd name="f255" fmla="*/ f211 f105 1"/>
              <a:gd name="f256" fmla="*/ f212 f106 1"/>
              <a:gd name="f257" fmla="*/ f213 f106 1"/>
              <a:gd name="f258" fmla="*/ f214 f105 1"/>
              <a:gd name="f259" fmla="*/ f215 f106 1"/>
              <a:gd name="f260" fmla="*/ f216 f105 1"/>
              <a:gd name="f261" fmla="*/ f217 f105 1"/>
              <a:gd name="f262" fmla="*/ f218 f106 1"/>
              <a:gd name="f263" fmla="*/ f219 f105 1"/>
              <a:gd name="f264" fmla="*/ f220 f106 1"/>
              <a:gd name="f265" fmla="*/ f221 f105 1"/>
              <a:gd name="f266" fmla="*/ f222 f106 1"/>
              <a:gd name="f267" fmla="*/ f223 f105 1"/>
              <a:gd name="f268" fmla="*/ f224 f106 1"/>
              <a:gd name="f269" fmla="*/ f225 f105 1"/>
              <a:gd name="f270" fmla="*/ f226 f106 1"/>
              <a:gd name="f271" fmla="*/ f227 f105 1"/>
              <a:gd name="f272" fmla="*/ f228 f106 1"/>
              <a:gd name="f273" fmla="*/ f229 f105 1"/>
              <a:gd name="f274" fmla="*/ f230 f106 1"/>
              <a:gd name="f275" fmla="*/ f231 f105 1"/>
              <a:gd name="f276" fmla="*/ f232 f106 1"/>
              <a:gd name="f277" fmla="*/ f233 f105 1"/>
              <a:gd name="f278" fmla="*/ f234 f106 1"/>
              <a:gd name="f279" fmla="*/ f235 f105 1"/>
              <a:gd name="f280" fmla="*/ f236 f106 1"/>
              <a:gd name="f281" fmla="*/ f237 f105 1"/>
              <a:gd name="f282" fmla="*/ f238 f106 1"/>
              <a:gd name="f283" fmla="*/ f239 f105 1"/>
              <a:gd name="f284" fmla="*/ f240 f10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6">
                <a:pos x="f245" y="f246"/>
              </a:cxn>
              <a:cxn ang="f156">
                <a:pos x="f247" y="f248"/>
              </a:cxn>
              <a:cxn ang="f156">
                <a:pos x="f249" y="f250"/>
              </a:cxn>
              <a:cxn ang="f156">
                <a:pos x="f251" y="f252"/>
              </a:cxn>
              <a:cxn ang="f156">
                <a:pos x="f253" y="f254"/>
              </a:cxn>
              <a:cxn ang="f156">
                <a:pos x="f255" y="f256"/>
              </a:cxn>
              <a:cxn ang="f156">
                <a:pos x="f249" y="f257"/>
              </a:cxn>
              <a:cxn ang="f156">
                <a:pos x="f258" y="f259"/>
              </a:cxn>
              <a:cxn ang="f156">
                <a:pos x="f260" y="f246"/>
              </a:cxn>
              <a:cxn ang="f156">
                <a:pos x="f261" y="f262"/>
              </a:cxn>
              <a:cxn ang="f156">
                <a:pos x="f263" y="f264"/>
              </a:cxn>
              <a:cxn ang="f156">
                <a:pos x="f265" y="f266"/>
              </a:cxn>
              <a:cxn ang="f156">
                <a:pos x="f267" y="f268"/>
              </a:cxn>
              <a:cxn ang="f156">
                <a:pos x="f269" y="f270"/>
              </a:cxn>
              <a:cxn ang="f156">
                <a:pos x="f271" y="f272"/>
              </a:cxn>
              <a:cxn ang="f156">
                <a:pos x="f245" y="f246"/>
              </a:cxn>
              <a:cxn ang="f156">
                <a:pos x="f273" y="f274"/>
              </a:cxn>
              <a:cxn ang="f156">
                <a:pos x="f275" y="f276"/>
              </a:cxn>
              <a:cxn ang="f156">
                <a:pos x="f277" y="f278"/>
              </a:cxn>
              <a:cxn ang="f156">
                <a:pos x="f279" y="f280"/>
              </a:cxn>
              <a:cxn ang="f156">
                <a:pos x="f281" y="f282"/>
              </a:cxn>
              <a:cxn ang="f156">
                <a:pos x="f283" y="f284"/>
              </a:cxn>
              <a:cxn ang="f156">
                <a:pos x="f273" y="f274"/>
              </a:cxn>
            </a:cxnLst>
            <a:rect l="f241" t="f244" r="f242" b="f243"/>
            <a:pathLst>
              <a:path w="194" h="351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7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22" y="f37"/>
                </a:cubicBezTo>
                <a:cubicBezTo>
                  <a:pt x="f38" y="f39"/>
                  <a:pt x="f40" y="f41"/>
                  <a:pt x="f20" y="f42"/>
                </a:cubicBezTo>
                <a:cubicBezTo>
                  <a:pt x="f43" y="f44"/>
                  <a:pt x="f45" y="f46"/>
                  <a:pt x="f38" y="f47"/>
                </a:cubicBezTo>
                <a:cubicBezTo>
                  <a:pt x="f33" y="f11"/>
                  <a:pt x="f22" y="f48"/>
                  <a:pt x="f49" y="f9"/>
                </a:cubicBezTo>
                <a:cubicBezTo>
                  <a:pt x="f50" y="f51"/>
                  <a:pt x="f35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5" y="f61"/>
                  <a:pt x="f62" y="f63"/>
                  <a:pt x="f64" y="f65"/>
                </a:cubicBezTo>
                <a:cubicBezTo>
                  <a:pt x="f66" y="f5"/>
                  <a:pt x="f67" y="f68"/>
                  <a:pt x="f69" y="f70"/>
                </a:cubicBezTo>
                <a:cubicBezTo>
                  <a:pt x="f71" y="f72"/>
                  <a:pt x="f6" y="f73"/>
                  <a:pt x="f74" y="f75"/>
                </a:cubicBezTo>
                <a:cubicBezTo>
                  <a:pt x="f76" y="f74"/>
                  <a:pt x="f77" y="f78"/>
                  <a:pt x="f67" y="f79"/>
                </a:cubicBezTo>
                <a:cubicBezTo>
                  <a:pt x="f80" y="f81"/>
                  <a:pt x="f82" y="f83"/>
                  <a:pt x="f8" y="f9"/>
                </a:cubicBezTo>
                <a:close/>
                <a:moveTo>
                  <a:pt x="f84" y="f26"/>
                </a:moveTo>
                <a:cubicBezTo>
                  <a:pt x="f85" y="f86"/>
                  <a:pt x="f87" y="f88"/>
                  <a:pt x="f89" y="f12"/>
                </a:cubicBezTo>
                <a:cubicBezTo>
                  <a:pt x="f90" y="f18"/>
                  <a:pt x="f91" y="f92"/>
                  <a:pt x="f93" y="f94"/>
                </a:cubicBezTo>
                <a:cubicBezTo>
                  <a:pt x="f95" y="f29"/>
                  <a:pt x="f96" y="f35"/>
                  <a:pt x="f97" y="f98"/>
                </a:cubicBezTo>
                <a:cubicBezTo>
                  <a:pt x="f99" y="f72"/>
                  <a:pt x="f98" y="f100"/>
                  <a:pt x="f99" y="f63"/>
                </a:cubicBezTo>
                <a:cubicBezTo>
                  <a:pt x="f101" y="f90"/>
                  <a:pt x="f102" y="f90"/>
                  <a:pt x="f90" y="f100"/>
                </a:cubicBezTo>
                <a:cubicBezTo>
                  <a:pt x="f64" y="f99"/>
                  <a:pt x="f103" y="f49"/>
                  <a:pt x="f84" y="f26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F24F260-C46E-51A4-712D-6D6296F93991}"/>
              </a:ext>
            </a:extLst>
          </p:cNvPr>
          <p:cNvSpPr/>
          <p:nvPr/>
        </p:nvSpPr>
        <p:spPr>
          <a:xfrm>
            <a:off x="1178268" y="984827"/>
            <a:ext cx="564806" cy="77314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97"/>
              <a:gd name="f7" fmla="val 270"/>
              <a:gd name="f8" fmla="val 14"/>
              <a:gd name="f9" fmla="val 247"/>
              <a:gd name="f10" fmla="val 254"/>
              <a:gd name="f11" fmla="val 15"/>
              <a:gd name="f12" fmla="val 261"/>
              <a:gd name="f13" fmla="val 16"/>
              <a:gd name="f14" fmla="val 268"/>
              <a:gd name="f15" fmla="val 12"/>
              <a:gd name="f16" fmla="val 269"/>
              <a:gd name="f17" fmla="val 10"/>
              <a:gd name="f18" fmla="val 7"/>
              <a:gd name="f19" fmla="val 265"/>
              <a:gd name="f20" fmla="val 259"/>
              <a:gd name="f21" fmla="val 253"/>
              <a:gd name="f22" fmla="val 4"/>
              <a:gd name="f23" fmla="val 238"/>
              <a:gd name="f24" fmla="val 9"/>
              <a:gd name="f25" fmla="val 233"/>
              <a:gd name="f26" fmla="val 228"/>
              <a:gd name="f27" fmla="val 25"/>
              <a:gd name="f28" fmla="val 226"/>
              <a:gd name="f29" fmla="val 32"/>
              <a:gd name="f30" fmla="val 222"/>
              <a:gd name="f31" fmla="val 41"/>
              <a:gd name="f32" fmla="val 217"/>
              <a:gd name="f33" fmla="val 49"/>
              <a:gd name="f34" fmla="val 212"/>
              <a:gd name="f35" fmla="val 40"/>
              <a:gd name="f36" fmla="val 199"/>
              <a:gd name="f37" fmla="val 36"/>
              <a:gd name="f38" fmla="val 193"/>
              <a:gd name="f39" fmla="val 183"/>
              <a:gd name="f40" fmla="val 175"/>
              <a:gd name="f41" fmla="val 39"/>
              <a:gd name="f42" fmla="val 140"/>
              <a:gd name="f43" fmla="val 33"/>
              <a:gd name="f44" fmla="val 105"/>
              <a:gd name="f45" fmla="val 37"/>
              <a:gd name="f46" fmla="val 70"/>
              <a:gd name="f47" fmla="val 42"/>
              <a:gd name="f48" fmla="val 23"/>
              <a:gd name="f49" fmla="val 76"/>
              <a:gd name="f50" fmla="val 123"/>
              <a:gd name="f51" fmla="val 6"/>
              <a:gd name="f52" fmla="val 161"/>
              <a:gd name="f53" fmla="val 11"/>
              <a:gd name="f54" fmla="val 51"/>
              <a:gd name="f55" fmla="val 190"/>
              <a:gd name="f56" fmla="val 89"/>
              <a:gd name="f57" fmla="val 187"/>
              <a:gd name="f58" fmla="val 108"/>
              <a:gd name="f59" fmla="val 127"/>
              <a:gd name="f60" fmla="val 162"/>
              <a:gd name="f61" fmla="val 142"/>
              <a:gd name="f62" fmla="val 149"/>
              <a:gd name="f63" fmla="val 157"/>
              <a:gd name="f64" fmla="val 129"/>
              <a:gd name="f65" fmla="val 165"/>
              <a:gd name="f66" fmla="val 113"/>
              <a:gd name="f67" fmla="val 178"/>
              <a:gd name="f68" fmla="val 99"/>
              <a:gd name="f69" fmla="val 77"/>
              <a:gd name="f70" fmla="val 185"/>
              <a:gd name="f71" fmla="val 68"/>
              <a:gd name="f72" fmla="val 210"/>
              <a:gd name="f73" fmla="val 63"/>
              <a:gd name="f74" fmla="val 225"/>
              <a:gd name="f75" fmla="val 232"/>
              <a:gd name="f76" fmla="val 20"/>
              <a:gd name="f77" fmla="val 242"/>
              <a:gd name="f78" fmla="val 18"/>
              <a:gd name="f79" fmla="val 243"/>
              <a:gd name="f80" fmla="val 245"/>
              <a:gd name="f81" fmla="val 107"/>
              <a:gd name="f82" fmla="val 34"/>
              <a:gd name="f83" fmla="val 104"/>
              <a:gd name="f84" fmla="val 29"/>
              <a:gd name="f85" fmla="val 94"/>
              <a:gd name="f86" fmla="val 30"/>
              <a:gd name="f87" fmla="val 80"/>
              <a:gd name="f88" fmla="val 31"/>
              <a:gd name="f89" fmla="val 59"/>
              <a:gd name="f90" fmla="val 54"/>
              <a:gd name="f91" fmla="val 58"/>
              <a:gd name="f92" fmla="val 71"/>
              <a:gd name="f93" fmla="val 75"/>
              <a:gd name="f94" fmla="val 65"/>
              <a:gd name="f95" fmla="val 79"/>
              <a:gd name="f96" fmla="val 92"/>
              <a:gd name="f97" fmla="val 50"/>
              <a:gd name="f98" fmla="+- 0 0 -90"/>
              <a:gd name="f99" fmla="*/ f3 1 197"/>
              <a:gd name="f100" fmla="*/ f4 1 270"/>
              <a:gd name="f101" fmla="val f5"/>
              <a:gd name="f102" fmla="val f6"/>
              <a:gd name="f103" fmla="val f7"/>
              <a:gd name="f104" fmla="*/ f98 f0 1"/>
              <a:gd name="f105" fmla="+- f103 0 f101"/>
              <a:gd name="f106" fmla="+- f102 0 f101"/>
              <a:gd name="f107" fmla="*/ f104 1 f2"/>
              <a:gd name="f108" fmla="*/ f106 1 197"/>
              <a:gd name="f109" fmla="*/ f105 1 270"/>
              <a:gd name="f110" fmla="*/ 14 f106 1"/>
              <a:gd name="f111" fmla="*/ 247 f105 1"/>
              <a:gd name="f112" fmla="*/ 16 f106 1"/>
              <a:gd name="f113" fmla="*/ 268 f105 1"/>
              <a:gd name="f114" fmla="*/ 10 f106 1"/>
              <a:gd name="f115" fmla="*/ 270 f105 1"/>
              <a:gd name="f116" fmla="*/ 0 f106 1"/>
              <a:gd name="f117" fmla="*/ 253 f105 1"/>
              <a:gd name="f118" fmla="*/ 9 f106 1"/>
              <a:gd name="f119" fmla="*/ 233 f105 1"/>
              <a:gd name="f120" fmla="*/ 32 f106 1"/>
              <a:gd name="f121" fmla="*/ 222 f105 1"/>
              <a:gd name="f122" fmla="*/ 40 f106 1"/>
              <a:gd name="f123" fmla="*/ 199 f105 1"/>
              <a:gd name="f124" fmla="*/ 175 f105 1"/>
              <a:gd name="f125" fmla="*/ 37 f106 1"/>
              <a:gd name="f126" fmla="*/ 70 f105 1"/>
              <a:gd name="f127" fmla="*/ 123 f106 1"/>
              <a:gd name="f128" fmla="*/ 6 f105 1"/>
              <a:gd name="f129" fmla="*/ 190 f106 1"/>
              <a:gd name="f130" fmla="*/ 89 f105 1"/>
              <a:gd name="f131" fmla="*/ 162 f106 1"/>
              <a:gd name="f132" fmla="*/ 142 f105 1"/>
              <a:gd name="f133" fmla="*/ 113 f106 1"/>
              <a:gd name="f134" fmla="*/ 178 f105 1"/>
              <a:gd name="f135" fmla="*/ 68 f106 1"/>
              <a:gd name="f136" fmla="*/ 210 f105 1"/>
              <a:gd name="f137" fmla="*/ 20 f106 1"/>
              <a:gd name="f138" fmla="*/ 242 f105 1"/>
              <a:gd name="f139" fmla="*/ 107 f106 1"/>
              <a:gd name="f140" fmla="*/ 34 f105 1"/>
              <a:gd name="f141" fmla="*/ 94 f106 1"/>
              <a:gd name="f142" fmla="*/ 30 f105 1"/>
              <a:gd name="f143" fmla="*/ 58 f106 1"/>
              <a:gd name="f144" fmla="*/ 68 f105 1"/>
              <a:gd name="f145" fmla="*/ 65 f106 1"/>
              <a:gd name="f146" fmla="*/ 79 f105 1"/>
              <a:gd name="f147" fmla="+- f107 0 f1"/>
              <a:gd name="f148" fmla="*/ f110 1 197"/>
              <a:gd name="f149" fmla="*/ f111 1 270"/>
              <a:gd name="f150" fmla="*/ f112 1 197"/>
              <a:gd name="f151" fmla="*/ f113 1 270"/>
              <a:gd name="f152" fmla="*/ f114 1 197"/>
              <a:gd name="f153" fmla="*/ f115 1 270"/>
              <a:gd name="f154" fmla="*/ f116 1 197"/>
              <a:gd name="f155" fmla="*/ f117 1 270"/>
              <a:gd name="f156" fmla="*/ f118 1 197"/>
              <a:gd name="f157" fmla="*/ f119 1 270"/>
              <a:gd name="f158" fmla="*/ f120 1 197"/>
              <a:gd name="f159" fmla="*/ f121 1 270"/>
              <a:gd name="f160" fmla="*/ f122 1 197"/>
              <a:gd name="f161" fmla="*/ f123 1 270"/>
              <a:gd name="f162" fmla="*/ f124 1 270"/>
              <a:gd name="f163" fmla="*/ f125 1 197"/>
              <a:gd name="f164" fmla="*/ f126 1 270"/>
              <a:gd name="f165" fmla="*/ f127 1 197"/>
              <a:gd name="f166" fmla="*/ f128 1 270"/>
              <a:gd name="f167" fmla="*/ f129 1 197"/>
              <a:gd name="f168" fmla="*/ f130 1 270"/>
              <a:gd name="f169" fmla="*/ f131 1 197"/>
              <a:gd name="f170" fmla="*/ f132 1 270"/>
              <a:gd name="f171" fmla="*/ f133 1 197"/>
              <a:gd name="f172" fmla="*/ f134 1 270"/>
              <a:gd name="f173" fmla="*/ f135 1 197"/>
              <a:gd name="f174" fmla="*/ f136 1 270"/>
              <a:gd name="f175" fmla="*/ f137 1 197"/>
              <a:gd name="f176" fmla="*/ f138 1 270"/>
              <a:gd name="f177" fmla="*/ f139 1 197"/>
              <a:gd name="f178" fmla="*/ f140 1 270"/>
              <a:gd name="f179" fmla="*/ f141 1 197"/>
              <a:gd name="f180" fmla="*/ f142 1 270"/>
              <a:gd name="f181" fmla="*/ f143 1 197"/>
              <a:gd name="f182" fmla="*/ f144 1 270"/>
              <a:gd name="f183" fmla="*/ f145 1 197"/>
              <a:gd name="f184" fmla="*/ f146 1 270"/>
              <a:gd name="f185" fmla="*/ 0 1 f108"/>
              <a:gd name="f186" fmla="*/ f102 1 f108"/>
              <a:gd name="f187" fmla="*/ 0 1 f109"/>
              <a:gd name="f188" fmla="*/ f103 1 f109"/>
              <a:gd name="f189" fmla="*/ f148 1 f108"/>
              <a:gd name="f190" fmla="*/ f149 1 f109"/>
              <a:gd name="f191" fmla="*/ f150 1 f108"/>
              <a:gd name="f192" fmla="*/ f151 1 f109"/>
              <a:gd name="f193" fmla="*/ f152 1 f108"/>
              <a:gd name="f194" fmla="*/ f153 1 f109"/>
              <a:gd name="f195" fmla="*/ f154 1 f108"/>
              <a:gd name="f196" fmla="*/ f155 1 f109"/>
              <a:gd name="f197" fmla="*/ f156 1 f108"/>
              <a:gd name="f198" fmla="*/ f157 1 f109"/>
              <a:gd name="f199" fmla="*/ f158 1 f108"/>
              <a:gd name="f200" fmla="*/ f159 1 f109"/>
              <a:gd name="f201" fmla="*/ f160 1 f108"/>
              <a:gd name="f202" fmla="*/ f161 1 f109"/>
              <a:gd name="f203" fmla="*/ f162 1 f109"/>
              <a:gd name="f204" fmla="*/ f163 1 f108"/>
              <a:gd name="f205" fmla="*/ f164 1 f109"/>
              <a:gd name="f206" fmla="*/ f165 1 f108"/>
              <a:gd name="f207" fmla="*/ f166 1 f109"/>
              <a:gd name="f208" fmla="*/ f167 1 f108"/>
              <a:gd name="f209" fmla="*/ f168 1 f109"/>
              <a:gd name="f210" fmla="*/ f169 1 f108"/>
              <a:gd name="f211" fmla="*/ f170 1 f109"/>
              <a:gd name="f212" fmla="*/ f171 1 f108"/>
              <a:gd name="f213" fmla="*/ f172 1 f109"/>
              <a:gd name="f214" fmla="*/ f173 1 f108"/>
              <a:gd name="f215" fmla="*/ f174 1 f109"/>
              <a:gd name="f216" fmla="*/ f175 1 f108"/>
              <a:gd name="f217" fmla="*/ f176 1 f109"/>
              <a:gd name="f218" fmla="*/ f177 1 f108"/>
              <a:gd name="f219" fmla="*/ f178 1 f109"/>
              <a:gd name="f220" fmla="*/ f179 1 f108"/>
              <a:gd name="f221" fmla="*/ f180 1 f109"/>
              <a:gd name="f222" fmla="*/ f181 1 f108"/>
              <a:gd name="f223" fmla="*/ f182 1 f109"/>
              <a:gd name="f224" fmla="*/ f183 1 f108"/>
              <a:gd name="f225" fmla="*/ f184 1 f109"/>
              <a:gd name="f226" fmla="*/ f185 f99 1"/>
              <a:gd name="f227" fmla="*/ f186 f99 1"/>
              <a:gd name="f228" fmla="*/ f188 f100 1"/>
              <a:gd name="f229" fmla="*/ f187 f100 1"/>
              <a:gd name="f230" fmla="*/ f189 f99 1"/>
              <a:gd name="f231" fmla="*/ f190 f100 1"/>
              <a:gd name="f232" fmla="*/ f191 f99 1"/>
              <a:gd name="f233" fmla="*/ f192 f100 1"/>
              <a:gd name="f234" fmla="*/ f193 f99 1"/>
              <a:gd name="f235" fmla="*/ f194 f100 1"/>
              <a:gd name="f236" fmla="*/ f195 f99 1"/>
              <a:gd name="f237" fmla="*/ f196 f100 1"/>
              <a:gd name="f238" fmla="*/ f197 f99 1"/>
              <a:gd name="f239" fmla="*/ f198 f100 1"/>
              <a:gd name="f240" fmla="*/ f199 f99 1"/>
              <a:gd name="f241" fmla="*/ f200 f100 1"/>
              <a:gd name="f242" fmla="*/ f201 f99 1"/>
              <a:gd name="f243" fmla="*/ f202 f100 1"/>
              <a:gd name="f244" fmla="*/ f203 f100 1"/>
              <a:gd name="f245" fmla="*/ f204 f99 1"/>
              <a:gd name="f246" fmla="*/ f205 f100 1"/>
              <a:gd name="f247" fmla="*/ f206 f99 1"/>
              <a:gd name="f248" fmla="*/ f207 f100 1"/>
              <a:gd name="f249" fmla="*/ f208 f99 1"/>
              <a:gd name="f250" fmla="*/ f209 f100 1"/>
              <a:gd name="f251" fmla="*/ f210 f99 1"/>
              <a:gd name="f252" fmla="*/ f211 f100 1"/>
              <a:gd name="f253" fmla="*/ f212 f99 1"/>
              <a:gd name="f254" fmla="*/ f213 f100 1"/>
              <a:gd name="f255" fmla="*/ f214 f99 1"/>
              <a:gd name="f256" fmla="*/ f215 f100 1"/>
              <a:gd name="f257" fmla="*/ f216 f99 1"/>
              <a:gd name="f258" fmla="*/ f217 f100 1"/>
              <a:gd name="f259" fmla="*/ f218 f99 1"/>
              <a:gd name="f260" fmla="*/ f219 f100 1"/>
              <a:gd name="f261" fmla="*/ f220 f99 1"/>
              <a:gd name="f262" fmla="*/ f221 f100 1"/>
              <a:gd name="f263" fmla="*/ f222 f99 1"/>
              <a:gd name="f264" fmla="*/ f223 f100 1"/>
              <a:gd name="f265" fmla="*/ f224 f99 1"/>
              <a:gd name="f266" fmla="*/ f225 f10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7">
                <a:pos x="f230" y="f231"/>
              </a:cxn>
              <a:cxn ang="f147">
                <a:pos x="f232" y="f233"/>
              </a:cxn>
              <a:cxn ang="f147">
                <a:pos x="f234" y="f235"/>
              </a:cxn>
              <a:cxn ang="f147">
                <a:pos x="f236" y="f237"/>
              </a:cxn>
              <a:cxn ang="f147">
                <a:pos x="f238" y="f239"/>
              </a:cxn>
              <a:cxn ang="f147">
                <a:pos x="f240" y="f241"/>
              </a:cxn>
              <a:cxn ang="f147">
                <a:pos x="f242" y="f243"/>
              </a:cxn>
              <a:cxn ang="f147">
                <a:pos x="f242" y="f244"/>
              </a:cxn>
              <a:cxn ang="f147">
                <a:pos x="f245" y="f246"/>
              </a:cxn>
              <a:cxn ang="f147">
                <a:pos x="f247" y="f248"/>
              </a:cxn>
              <a:cxn ang="f147">
                <a:pos x="f249" y="f250"/>
              </a:cxn>
              <a:cxn ang="f147">
                <a:pos x="f251" y="f252"/>
              </a:cxn>
              <a:cxn ang="f147">
                <a:pos x="f253" y="f254"/>
              </a:cxn>
              <a:cxn ang="f147">
                <a:pos x="f255" y="f256"/>
              </a:cxn>
              <a:cxn ang="f147">
                <a:pos x="f257" y="f258"/>
              </a:cxn>
              <a:cxn ang="f147">
                <a:pos x="f230" y="f231"/>
              </a:cxn>
              <a:cxn ang="f147">
                <a:pos x="f259" y="f260"/>
              </a:cxn>
              <a:cxn ang="f147">
                <a:pos x="f261" y="f262"/>
              </a:cxn>
              <a:cxn ang="f147">
                <a:pos x="f263" y="f264"/>
              </a:cxn>
              <a:cxn ang="f147">
                <a:pos x="f265" y="f266"/>
              </a:cxn>
              <a:cxn ang="f147">
                <a:pos x="f259" y="f260"/>
              </a:cxn>
            </a:cxnLst>
            <a:rect l="f226" t="f229" r="f227" b="f228"/>
            <a:pathLst>
              <a:path w="197" h="270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8" y="f14"/>
                  <a:pt x="f15" y="f16"/>
                  <a:pt x="f17" y="f7"/>
                </a:cubicBezTo>
                <a:cubicBezTo>
                  <a:pt x="f18" y="f19"/>
                  <a:pt x="f5" y="f20"/>
                  <a:pt x="f5" y="f21"/>
                </a:cubicBezTo>
                <a:cubicBezTo>
                  <a:pt x="f5" y="f9"/>
                  <a:pt x="f22" y="f23"/>
                  <a:pt x="f24" y="f25"/>
                </a:cubicBezTo>
                <a:cubicBezTo>
                  <a:pt x="f11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5" y="f39"/>
                  <a:pt x="f35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"/>
                  <a:pt x="f50" y="f51"/>
                </a:cubicBezTo>
                <a:cubicBezTo>
                  <a:pt x="f52" y="f53"/>
                  <a:pt x="f6" y="f54"/>
                  <a:pt x="f55" y="f56"/>
                </a:cubicBezTo>
                <a:cubicBezTo>
                  <a:pt x="f57" y="f58"/>
                  <a:pt x="f40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55"/>
                  <a:pt x="f69" y="f70"/>
                  <a:pt x="f71" y="f72"/>
                </a:cubicBezTo>
                <a:cubicBezTo>
                  <a:pt x="f73" y="f74"/>
                  <a:pt x="f45" y="f75"/>
                  <a:pt x="f76" y="f77"/>
                </a:cubicBezTo>
                <a:cubicBezTo>
                  <a:pt x="f78" y="f79"/>
                  <a:pt x="f13" y="f80"/>
                  <a:pt x="f8" y="f9"/>
                </a:cubicBezTo>
                <a:close/>
                <a:moveTo>
                  <a:pt x="f81" y="f82"/>
                </a:moveTo>
                <a:cubicBezTo>
                  <a:pt x="f83" y="f43"/>
                  <a:pt x="f68" y="f84"/>
                  <a:pt x="f85" y="f86"/>
                </a:cubicBezTo>
                <a:cubicBezTo>
                  <a:pt x="f87" y="f88"/>
                  <a:pt x="f89" y="f90"/>
                  <a:pt x="f91" y="f71"/>
                </a:cubicBezTo>
                <a:cubicBezTo>
                  <a:pt x="f91" y="f92"/>
                  <a:pt x="f73" y="f93"/>
                  <a:pt x="f94" y="f95"/>
                </a:cubicBezTo>
                <a:cubicBezTo>
                  <a:pt x="f95" y="f94"/>
                  <a:pt x="f96" y="f97"/>
                  <a:pt x="f81" y="f82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2F238F05-F1BB-C96B-399E-E5A130A03711}"/>
              </a:ext>
            </a:extLst>
          </p:cNvPr>
          <p:cNvSpPr/>
          <p:nvPr/>
        </p:nvSpPr>
        <p:spPr>
          <a:xfrm>
            <a:off x="441673" y="1135639"/>
            <a:ext cx="441966" cy="6045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54"/>
              <a:gd name="f7" fmla="val 211"/>
              <a:gd name="f8" fmla="val 145"/>
              <a:gd name="f9" fmla="val 197"/>
              <a:gd name="f10" fmla="val 150"/>
              <a:gd name="f11" fmla="val 200"/>
              <a:gd name="f12" fmla="val 203"/>
              <a:gd name="f13" fmla="val 204"/>
              <a:gd name="f14" fmla="val 206"/>
              <a:gd name="f15" fmla="val 208"/>
              <a:gd name="f16" fmla="val 148"/>
              <a:gd name="f17" fmla="val 141"/>
              <a:gd name="f18" fmla="val 137"/>
              <a:gd name="f19" fmla="val 132"/>
              <a:gd name="f20" fmla="val 205"/>
              <a:gd name="f21" fmla="val 127"/>
              <a:gd name="f22" fmla="val 198"/>
              <a:gd name="f23" fmla="val 126"/>
              <a:gd name="f24" fmla="val 192"/>
              <a:gd name="f25" fmla="val 125"/>
              <a:gd name="f26" fmla="val 159"/>
              <a:gd name="f27" fmla="val 121"/>
              <a:gd name="f28" fmla="val 156"/>
              <a:gd name="f29" fmla="val 91"/>
              <a:gd name="f30" fmla="val 142"/>
              <a:gd name="f31" fmla="val 69"/>
              <a:gd name="f32" fmla="val 47"/>
              <a:gd name="f33" fmla="val 120"/>
              <a:gd name="f34" fmla="val 28"/>
              <a:gd name="f35" fmla="val 105"/>
              <a:gd name="f36" fmla="val 5"/>
              <a:gd name="f37" fmla="val 88"/>
              <a:gd name="f38" fmla="val 63"/>
              <a:gd name="f39" fmla="val 9"/>
              <a:gd name="f40" fmla="val 41"/>
              <a:gd name="f41" fmla="val 19"/>
              <a:gd name="f42" fmla="val 18"/>
              <a:gd name="f43" fmla="val 48"/>
              <a:gd name="f44" fmla="val 73"/>
              <a:gd name="f45" fmla="val 2"/>
              <a:gd name="f46" fmla="val 98"/>
              <a:gd name="f47" fmla="val 4"/>
              <a:gd name="f48" fmla="val 117"/>
              <a:gd name="f49" fmla="val 123"/>
              <a:gd name="f50" fmla="val 68"/>
              <a:gd name="f51" fmla="val 90"/>
              <a:gd name="f52" fmla="val 112"/>
              <a:gd name="f53" fmla="val 129"/>
              <a:gd name="f54" fmla="val 139"/>
              <a:gd name="f55" fmla="val 152"/>
              <a:gd name="f56" fmla="val 135"/>
              <a:gd name="f57" fmla="val 165"/>
              <a:gd name="f58" fmla="val 140"/>
              <a:gd name="f59" fmla="val 179"/>
              <a:gd name="f60" fmla="val 34"/>
              <a:gd name="f61" fmla="val 39"/>
              <a:gd name="f62" fmla="val 31"/>
              <a:gd name="f63" fmla="val 42"/>
              <a:gd name="f64" fmla="val 43"/>
              <a:gd name="f65" fmla="val 27"/>
              <a:gd name="f66" fmla="val 45"/>
              <a:gd name="f67" fmla="val 55"/>
              <a:gd name="f68" fmla="val 26"/>
              <a:gd name="f69" fmla="val 85"/>
              <a:gd name="f70" fmla="val 38"/>
              <a:gd name="f71" fmla="val 89"/>
              <a:gd name="f72" fmla="val 40"/>
              <a:gd name="f73" fmla="val 44"/>
              <a:gd name="f74" fmla="val 76"/>
              <a:gd name="f75" fmla="val 62"/>
              <a:gd name="f76" fmla="val 49"/>
              <a:gd name="f77" fmla="val 46"/>
              <a:gd name="f78" fmla="val 37"/>
              <a:gd name="f79" fmla="+- 0 0 -90"/>
              <a:gd name="f80" fmla="*/ f3 1 154"/>
              <a:gd name="f81" fmla="*/ f4 1 211"/>
              <a:gd name="f82" fmla="val f5"/>
              <a:gd name="f83" fmla="val f6"/>
              <a:gd name="f84" fmla="val f7"/>
              <a:gd name="f85" fmla="*/ f79 f0 1"/>
              <a:gd name="f86" fmla="+- f84 0 f82"/>
              <a:gd name="f87" fmla="+- f83 0 f82"/>
              <a:gd name="f88" fmla="*/ f85 1 f2"/>
              <a:gd name="f89" fmla="*/ f87 1 154"/>
              <a:gd name="f90" fmla="*/ f86 1 211"/>
              <a:gd name="f91" fmla="*/ 145 f87 1"/>
              <a:gd name="f92" fmla="*/ 197 f86 1"/>
              <a:gd name="f93" fmla="*/ 154 f87 1"/>
              <a:gd name="f94" fmla="*/ 203 f86 1"/>
              <a:gd name="f95" fmla="*/ 208 f86 1"/>
              <a:gd name="f96" fmla="*/ 137 f87 1"/>
              <a:gd name="f97" fmla="*/ 126 f87 1"/>
              <a:gd name="f98" fmla="*/ 192 f86 1"/>
              <a:gd name="f99" fmla="*/ 91 f87 1"/>
              <a:gd name="f100" fmla="*/ 142 f86 1"/>
              <a:gd name="f101" fmla="*/ 28 f87 1"/>
              <a:gd name="f102" fmla="*/ 105 f86 1"/>
              <a:gd name="f103" fmla="*/ 9 f87 1"/>
              <a:gd name="f104" fmla="*/ 41 f86 1"/>
              <a:gd name="f105" fmla="*/ 73 f87 1"/>
              <a:gd name="f106" fmla="*/ 2 f86 1"/>
              <a:gd name="f107" fmla="*/ 123 f87 1"/>
              <a:gd name="f108" fmla="*/ 47 f86 1"/>
              <a:gd name="f109" fmla="*/ 112 f86 1"/>
              <a:gd name="f110" fmla="*/ 132 f87 1"/>
              <a:gd name="f111" fmla="*/ 152 f86 1"/>
              <a:gd name="f112" fmla="*/ 34 f87 1"/>
              <a:gd name="f113" fmla="*/ 39 f86 1"/>
              <a:gd name="f114" fmla="*/ 27 f87 1"/>
              <a:gd name="f115" fmla="*/ 45 f86 1"/>
              <a:gd name="f116" fmla="*/ 38 f87 1"/>
              <a:gd name="f117" fmla="*/ 89 f86 1"/>
              <a:gd name="f118" fmla="*/ 45 f87 1"/>
              <a:gd name="f119" fmla="*/ 42 f87 1"/>
              <a:gd name="f120" fmla="*/ 49 f86 1"/>
              <a:gd name="f121" fmla="+- f88 0 f1"/>
              <a:gd name="f122" fmla="*/ f91 1 154"/>
              <a:gd name="f123" fmla="*/ f92 1 211"/>
              <a:gd name="f124" fmla="*/ f93 1 154"/>
              <a:gd name="f125" fmla="*/ f94 1 211"/>
              <a:gd name="f126" fmla="*/ f95 1 211"/>
              <a:gd name="f127" fmla="*/ f96 1 154"/>
              <a:gd name="f128" fmla="*/ f97 1 154"/>
              <a:gd name="f129" fmla="*/ f98 1 211"/>
              <a:gd name="f130" fmla="*/ f99 1 154"/>
              <a:gd name="f131" fmla="*/ f100 1 211"/>
              <a:gd name="f132" fmla="*/ f101 1 154"/>
              <a:gd name="f133" fmla="*/ f102 1 211"/>
              <a:gd name="f134" fmla="*/ f103 1 154"/>
              <a:gd name="f135" fmla="*/ f104 1 211"/>
              <a:gd name="f136" fmla="*/ f105 1 154"/>
              <a:gd name="f137" fmla="*/ f106 1 211"/>
              <a:gd name="f138" fmla="*/ f107 1 154"/>
              <a:gd name="f139" fmla="*/ f108 1 211"/>
              <a:gd name="f140" fmla="*/ f109 1 211"/>
              <a:gd name="f141" fmla="*/ f110 1 154"/>
              <a:gd name="f142" fmla="*/ f111 1 211"/>
              <a:gd name="f143" fmla="*/ f112 1 154"/>
              <a:gd name="f144" fmla="*/ f113 1 211"/>
              <a:gd name="f145" fmla="*/ f114 1 154"/>
              <a:gd name="f146" fmla="*/ f115 1 211"/>
              <a:gd name="f147" fmla="*/ f116 1 154"/>
              <a:gd name="f148" fmla="*/ f117 1 211"/>
              <a:gd name="f149" fmla="*/ f118 1 154"/>
              <a:gd name="f150" fmla="*/ f119 1 154"/>
              <a:gd name="f151" fmla="*/ f120 1 211"/>
              <a:gd name="f152" fmla="*/ 0 1 f89"/>
              <a:gd name="f153" fmla="*/ f83 1 f89"/>
              <a:gd name="f154" fmla="*/ 0 1 f90"/>
              <a:gd name="f155" fmla="*/ f84 1 f90"/>
              <a:gd name="f156" fmla="*/ f122 1 f89"/>
              <a:gd name="f157" fmla="*/ f123 1 f90"/>
              <a:gd name="f158" fmla="*/ f124 1 f89"/>
              <a:gd name="f159" fmla="*/ f125 1 f90"/>
              <a:gd name="f160" fmla="*/ f126 1 f90"/>
              <a:gd name="f161" fmla="*/ f127 1 f89"/>
              <a:gd name="f162" fmla="*/ f128 1 f89"/>
              <a:gd name="f163" fmla="*/ f129 1 f90"/>
              <a:gd name="f164" fmla="*/ f130 1 f89"/>
              <a:gd name="f165" fmla="*/ f131 1 f90"/>
              <a:gd name="f166" fmla="*/ f132 1 f89"/>
              <a:gd name="f167" fmla="*/ f133 1 f90"/>
              <a:gd name="f168" fmla="*/ f134 1 f89"/>
              <a:gd name="f169" fmla="*/ f135 1 f90"/>
              <a:gd name="f170" fmla="*/ f136 1 f89"/>
              <a:gd name="f171" fmla="*/ f137 1 f90"/>
              <a:gd name="f172" fmla="*/ f138 1 f89"/>
              <a:gd name="f173" fmla="*/ f139 1 f90"/>
              <a:gd name="f174" fmla="*/ f140 1 f90"/>
              <a:gd name="f175" fmla="*/ f141 1 f89"/>
              <a:gd name="f176" fmla="*/ f142 1 f90"/>
              <a:gd name="f177" fmla="*/ f143 1 f89"/>
              <a:gd name="f178" fmla="*/ f144 1 f90"/>
              <a:gd name="f179" fmla="*/ f145 1 f89"/>
              <a:gd name="f180" fmla="*/ f146 1 f90"/>
              <a:gd name="f181" fmla="*/ f147 1 f89"/>
              <a:gd name="f182" fmla="*/ f148 1 f90"/>
              <a:gd name="f183" fmla="*/ f149 1 f89"/>
              <a:gd name="f184" fmla="*/ f150 1 f89"/>
              <a:gd name="f185" fmla="*/ f151 1 f90"/>
              <a:gd name="f186" fmla="*/ f152 f80 1"/>
              <a:gd name="f187" fmla="*/ f153 f80 1"/>
              <a:gd name="f188" fmla="*/ f155 f81 1"/>
              <a:gd name="f189" fmla="*/ f154 f81 1"/>
              <a:gd name="f190" fmla="*/ f156 f80 1"/>
              <a:gd name="f191" fmla="*/ f157 f81 1"/>
              <a:gd name="f192" fmla="*/ f158 f80 1"/>
              <a:gd name="f193" fmla="*/ f159 f81 1"/>
              <a:gd name="f194" fmla="*/ f160 f81 1"/>
              <a:gd name="f195" fmla="*/ f161 f80 1"/>
              <a:gd name="f196" fmla="*/ f162 f80 1"/>
              <a:gd name="f197" fmla="*/ f163 f81 1"/>
              <a:gd name="f198" fmla="*/ f164 f80 1"/>
              <a:gd name="f199" fmla="*/ f165 f81 1"/>
              <a:gd name="f200" fmla="*/ f166 f80 1"/>
              <a:gd name="f201" fmla="*/ f167 f81 1"/>
              <a:gd name="f202" fmla="*/ f168 f80 1"/>
              <a:gd name="f203" fmla="*/ f169 f81 1"/>
              <a:gd name="f204" fmla="*/ f170 f80 1"/>
              <a:gd name="f205" fmla="*/ f171 f81 1"/>
              <a:gd name="f206" fmla="*/ f172 f80 1"/>
              <a:gd name="f207" fmla="*/ f173 f81 1"/>
              <a:gd name="f208" fmla="*/ f174 f81 1"/>
              <a:gd name="f209" fmla="*/ f175 f80 1"/>
              <a:gd name="f210" fmla="*/ f176 f81 1"/>
              <a:gd name="f211" fmla="*/ f177 f80 1"/>
              <a:gd name="f212" fmla="*/ f178 f81 1"/>
              <a:gd name="f213" fmla="*/ f179 f80 1"/>
              <a:gd name="f214" fmla="*/ f180 f81 1"/>
              <a:gd name="f215" fmla="*/ f181 f80 1"/>
              <a:gd name="f216" fmla="*/ f182 f81 1"/>
              <a:gd name="f217" fmla="*/ f183 f80 1"/>
              <a:gd name="f218" fmla="*/ f184 f80 1"/>
              <a:gd name="f219" fmla="*/ f185 f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1">
                <a:pos x="f190" y="f191"/>
              </a:cxn>
              <a:cxn ang="f121">
                <a:pos x="f192" y="f193"/>
              </a:cxn>
              <a:cxn ang="f121">
                <a:pos x="f192" y="f194"/>
              </a:cxn>
              <a:cxn ang="f121">
                <a:pos x="f195" y="f194"/>
              </a:cxn>
              <a:cxn ang="f121">
                <a:pos x="f196" y="f197"/>
              </a:cxn>
              <a:cxn ang="f121">
                <a:pos x="f198" y="f199"/>
              </a:cxn>
              <a:cxn ang="f121">
                <a:pos x="f200" y="f201"/>
              </a:cxn>
              <a:cxn ang="f121">
                <a:pos x="f202" y="f203"/>
              </a:cxn>
              <a:cxn ang="f121">
                <a:pos x="f204" y="f205"/>
              </a:cxn>
              <a:cxn ang="f121">
                <a:pos x="f206" y="f207"/>
              </a:cxn>
              <a:cxn ang="f121">
                <a:pos x="f196" y="f208"/>
              </a:cxn>
              <a:cxn ang="f121">
                <a:pos x="f209" y="f210"/>
              </a:cxn>
              <a:cxn ang="f121">
                <a:pos x="f190" y="f191"/>
              </a:cxn>
              <a:cxn ang="f121">
                <a:pos x="f211" y="f212"/>
              </a:cxn>
              <a:cxn ang="f121">
                <a:pos x="f213" y="f214"/>
              </a:cxn>
              <a:cxn ang="f121">
                <a:pos x="f215" y="f216"/>
              </a:cxn>
              <a:cxn ang="f121">
                <a:pos x="f217" y="f216"/>
              </a:cxn>
              <a:cxn ang="f121">
                <a:pos x="f218" y="f219"/>
              </a:cxn>
              <a:cxn ang="f121">
                <a:pos x="f211" y="f212"/>
              </a:cxn>
            </a:cxnLst>
            <a:rect l="f186" t="f189" r="f187" b="f188"/>
            <a:pathLst>
              <a:path w="154" h="211">
                <a:moveTo>
                  <a:pt x="f8" y="f9"/>
                </a:moveTo>
                <a:cubicBezTo>
                  <a:pt x="f8" y="f9"/>
                  <a:pt x="f10" y="f11"/>
                  <a:pt x="f6" y="f12"/>
                </a:cubicBezTo>
                <a:cubicBezTo>
                  <a:pt x="f6" y="f13"/>
                  <a:pt x="f6" y="f14"/>
                  <a:pt x="f6" y="f15"/>
                </a:cubicBezTo>
                <a:cubicBezTo>
                  <a:pt x="f16" y="f15"/>
                  <a:pt x="f17" y="f7"/>
                  <a:pt x="f18" y="f15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19"/>
                  <a:pt x="f32" y="f33"/>
                  <a:pt x="f34" y="f35"/>
                </a:cubicBezTo>
                <a:cubicBezTo>
                  <a:pt x="f36" y="f37"/>
                  <a:pt x="f5" y="f38"/>
                  <a:pt x="f39" y="f40"/>
                </a:cubicBezTo>
                <a:cubicBezTo>
                  <a:pt x="f41" y="f42"/>
                  <a:pt x="f43" y="f5"/>
                  <a:pt x="f44" y="f45"/>
                </a:cubicBezTo>
                <a:cubicBezTo>
                  <a:pt x="f46" y="f47"/>
                  <a:pt x="f48" y="f42"/>
                  <a:pt x="f49" y="f32"/>
                </a:cubicBezTo>
                <a:cubicBezTo>
                  <a:pt x="f21" y="f50"/>
                  <a:pt x="f25" y="f51"/>
                  <a:pt x="f23" y="f52"/>
                </a:cubicBezTo>
                <a:cubicBezTo>
                  <a:pt x="f21" y="f25"/>
                  <a:pt x="f53" y="f54"/>
                  <a:pt x="f19" y="f55"/>
                </a:cubicBezTo>
                <a:cubicBezTo>
                  <a:pt x="f56" y="f57"/>
                  <a:pt x="f58" y="f59"/>
                  <a:pt x="f8" y="f9"/>
                </a:cubicBezTo>
                <a:close/>
                <a:moveTo>
                  <a:pt x="f60" y="f61"/>
                </a:moveTo>
                <a:cubicBezTo>
                  <a:pt x="f62" y="f63"/>
                  <a:pt x="f34" y="f64"/>
                  <a:pt x="f65" y="f66"/>
                </a:cubicBezTo>
                <a:cubicBezTo>
                  <a:pt x="f41" y="f67"/>
                  <a:pt x="f68" y="f69"/>
                  <a:pt x="f70" y="f71"/>
                </a:cubicBezTo>
                <a:cubicBezTo>
                  <a:pt x="f72" y="f51"/>
                  <a:pt x="f64" y="f71"/>
                  <a:pt x="f66" y="f71"/>
                </a:cubicBezTo>
                <a:cubicBezTo>
                  <a:pt x="f73" y="f74"/>
                  <a:pt x="f73" y="f75"/>
                  <a:pt x="f63" y="f76"/>
                </a:cubicBezTo>
                <a:cubicBezTo>
                  <a:pt x="f40" y="f77"/>
                  <a:pt x="f78" y="f64"/>
                  <a:pt x="f60" y="f61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0" name="Grupo 15">
            <a:extLst>
              <a:ext uri="{FF2B5EF4-FFF2-40B4-BE49-F238E27FC236}">
                <a16:creationId xmlns:a16="http://schemas.microsoft.com/office/drawing/2014/main" id="{FB5AC86D-FFA8-A461-BE7C-024C7311C70C}"/>
              </a:ext>
            </a:extLst>
          </p:cNvPr>
          <p:cNvGrpSpPr/>
          <p:nvPr/>
        </p:nvGrpSpPr>
        <p:grpSpPr>
          <a:xfrm>
            <a:off x="1060447" y="5030791"/>
            <a:ext cx="2933696" cy="2516191"/>
            <a:chOff x="1060447" y="5030791"/>
            <a:chExt cx="2933696" cy="2516191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634FFCAE-EE2D-7E78-4B47-11C4E07330E8}"/>
                </a:ext>
              </a:extLst>
            </p:cNvPr>
            <p:cNvSpPr/>
            <p:nvPr/>
          </p:nvSpPr>
          <p:spPr>
            <a:xfrm>
              <a:off x="1060447" y="5030791"/>
              <a:ext cx="2933696" cy="2516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323"/>
                <a:gd name="f8" fmla="val 188"/>
                <a:gd name="f9" fmla="val 138"/>
                <a:gd name="f10" fmla="val 93"/>
                <a:gd name="f11" fmla="val 309"/>
                <a:gd name="f12" fmla="val 56"/>
                <a:gd name="f13" fmla="val 276"/>
                <a:gd name="f14" fmla="val 12"/>
                <a:gd name="f15" fmla="val 237"/>
                <a:gd name="f16" fmla="val 186"/>
                <a:gd name="f17" fmla="val 20"/>
                <a:gd name="f18" fmla="val 131"/>
                <a:gd name="f19" fmla="val 22"/>
                <a:gd name="f20" fmla="val 125"/>
                <a:gd name="f21" fmla="val 21"/>
                <a:gd name="f22" fmla="val 117"/>
                <a:gd name="f23" fmla="val 19"/>
                <a:gd name="f24" fmla="val 111"/>
                <a:gd name="f25" fmla="val 5"/>
                <a:gd name="f26" fmla="val 76"/>
                <a:gd name="f27" fmla="val 14"/>
                <a:gd name="f28" fmla="val 41"/>
                <a:gd name="f29" fmla="val 43"/>
                <a:gd name="f30" fmla="val 70"/>
                <a:gd name="f31" fmla="val 3"/>
                <a:gd name="f32" fmla="val 105"/>
                <a:gd name="f33" fmla="val 7"/>
                <a:gd name="f34" fmla="val 133"/>
                <a:gd name="f35" fmla="val 30"/>
                <a:gd name="f36" fmla="val 35"/>
                <a:gd name="f37" fmla="val 146"/>
                <a:gd name="f38" fmla="val 36"/>
                <a:gd name="f39" fmla="val 153"/>
                <a:gd name="f40" fmla="val 37"/>
                <a:gd name="f41" fmla="val 163"/>
                <a:gd name="f42" fmla="val 173"/>
                <a:gd name="f43" fmla="val 183"/>
                <a:gd name="f44" fmla="val 211"/>
                <a:gd name="f45" fmla="val 238"/>
                <a:gd name="f46" fmla="val 40"/>
                <a:gd name="f47" fmla="val 264"/>
                <a:gd name="f48" fmla="val 17"/>
                <a:gd name="f49" fmla="val 284"/>
                <a:gd name="f50" fmla="val 320"/>
                <a:gd name="f51" fmla="val 9"/>
                <a:gd name="f52" fmla="val 341"/>
                <a:gd name="f53" fmla="val 29"/>
                <a:gd name="f54" fmla="val 361"/>
                <a:gd name="f55" fmla="val 49"/>
                <a:gd name="f56" fmla="val 369"/>
                <a:gd name="f57" fmla="val 79"/>
                <a:gd name="f58" fmla="val 357"/>
                <a:gd name="f59" fmla="val 106"/>
                <a:gd name="f60" fmla="val 352"/>
                <a:gd name="f61" fmla="val 356"/>
                <a:gd name="f62" fmla="val 136"/>
                <a:gd name="f63" fmla="val 189"/>
                <a:gd name="f64" fmla="val 248"/>
                <a:gd name="f65" fmla="val 307"/>
                <a:gd name="f66" fmla="val 286"/>
                <a:gd name="f67" fmla="val 274"/>
                <a:gd name="f68" fmla="val 310"/>
                <a:gd name="f69" fmla="val 233"/>
                <a:gd name="f70" fmla="val 306"/>
                <a:gd name="f71" fmla="val 224"/>
                <a:gd name="f72" fmla="val 305"/>
                <a:gd name="f73" fmla="val 263"/>
                <a:gd name="f74" fmla="val 296"/>
                <a:gd name="f75" fmla="val 297"/>
                <a:gd name="f76" fmla="val 270"/>
                <a:gd name="f77" fmla="val 344"/>
                <a:gd name="f78" fmla="val 234"/>
                <a:gd name="f79" fmla="val 184"/>
                <a:gd name="f80" fmla="val 334"/>
                <a:gd name="f81" fmla="val 130"/>
                <a:gd name="f82" fmla="val 331"/>
                <a:gd name="f83" fmla="val 124"/>
                <a:gd name="f84" fmla="val 332"/>
                <a:gd name="f85" fmla="val 115"/>
                <a:gd name="f86" fmla="val 335"/>
                <a:gd name="f87" fmla="val 109"/>
                <a:gd name="f88" fmla="val 349"/>
                <a:gd name="f89" fmla="val 81"/>
                <a:gd name="f90" fmla="val 345"/>
                <a:gd name="f91" fmla="val 54"/>
                <a:gd name="f92" fmla="val 322"/>
                <a:gd name="f93" fmla="val 38"/>
                <a:gd name="f94" fmla="val 299"/>
                <a:gd name="f95" fmla="val 272"/>
                <a:gd name="f96" fmla="val 26"/>
                <a:gd name="f97" fmla="val 251"/>
                <a:gd name="f98" fmla="val 246"/>
                <a:gd name="f99" fmla="val 57"/>
                <a:gd name="f100" fmla="val 229"/>
                <a:gd name="f101" fmla="val 202"/>
                <a:gd name="f102" fmla="val 58"/>
                <a:gd name="f103" fmla="val 174"/>
                <a:gd name="f104" fmla="val 139"/>
                <a:gd name="f105" fmla="val 129"/>
                <a:gd name="f106" fmla="val 103"/>
                <a:gd name="f107" fmla="val 53"/>
                <a:gd name="f108" fmla="val 25"/>
                <a:gd name="f109" fmla="val 110"/>
                <a:gd name="f110" fmla="val 185"/>
                <a:gd name="f111" fmla="val 235"/>
                <a:gd name="f112" fmla="val 80"/>
                <a:gd name="f113" fmla="val 294"/>
                <a:gd name="f114" fmla="val 145"/>
                <a:gd name="f115" fmla="val 304"/>
                <a:gd name="f116" fmla="+- 0 0 -90"/>
                <a:gd name="f117" fmla="*/ f3 1 377"/>
                <a:gd name="f118" fmla="*/ f4 1 323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77"/>
                <a:gd name="f127" fmla="*/ f123 1 323"/>
                <a:gd name="f128" fmla="*/ 188 f124 1"/>
                <a:gd name="f129" fmla="*/ 323 f123 1"/>
                <a:gd name="f130" fmla="*/ 56 f124 1"/>
                <a:gd name="f131" fmla="*/ 276 f123 1"/>
                <a:gd name="f132" fmla="*/ 20 f124 1"/>
                <a:gd name="f133" fmla="*/ 131 f123 1"/>
                <a:gd name="f134" fmla="*/ 19 f124 1"/>
                <a:gd name="f135" fmla="*/ 111 f123 1"/>
                <a:gd name="f136" fmla="*/ 43 f124 1"/>
                <a:gd name="f137" fmla="*/ 22 f123 1"/>
                <a:gd name="f138" fmla="*/ 133 f124 1"/>
                <a:gd name="f139" fmla="*/ 30 f123 1"/>
                <a:gd name="f140" fmla="*/ 153 f124 1"/>
                <a:gd name="f141" fmla="*/ 37 f123 1"/>
                <a:gd name="f142" fmla="*/ 183 f124 1"/>
                <a:gd name="f143" fmla="*/ 35 f123 1"/>
                <a:gd name="f144" fmla="*/ 264 f124 1"/>
                <a:gd name="f145" fmla="*/ 17 f123 1"/>
                <a:gd name="f146" fmla="*/ 341 f124 1"/>
                <a:gd name="f147" fmla="*/ 29 f123 1"/>
                <a:gd name="f148" fmla="*/ 357 f124 1"/>
                <a:gd name="f149" fmla="*/ 106 f123 1"/>
                <a:gd name="f150" fmla="*/ 356 f124 1"/>
                <a:gd name="f151" fmla="*/ 136 f123 1"/>
                <a:gd name="f152" fmla="*/ 307 f124 1"/>
                <a:gd name="f153" fmla="*/ 286 f123 1"/>
                <a:gd name="f154" fmla="*/ 186 f124 1"/>
                <a:gd name="f155" fmla="*/ 306 f123 1"/>
                <a:gd name="f156" fmla="*/ 297 f124 1"/>
                <a:gd name="f157" fmla="*/ 270 f123 1"/>
                <a:gd name="f158" fmla="*/ 334 f124 1"/>
                <a:gd name="f159" fmla="*/ 130 f123 1"/>
                <a:gd name="f160" fmla="*/ 335 f124 1"/>
                <a:gd name="f161" fmla="*/ 109 f123 1"/>
                <a:gd name="f162" fmla="*/ 322 f124 1"/>
                <a:gd name="f163" fmla="*/ 38 f123 1"/>
                <a:gd name="f164" fmla="*/ 251 f124 1"/>
                <a:gd name="f165" fmla="*/ 49 f123 1"/>
                <a:gd name="f166" fmla="*/ 229 f124 1"/>
                <a:gd name="f167" fmla="*/ 57 f123 1"/>
                <a:gd name="f168" fmla="*/ 146 f124 1"/>
                <a:gd name="f169" fmla="*/ 124 f124 1"/>
                <a:gd name="f170" fmla="*/ 53 f124 1"/>
                <a:gd name="f171" fmla="*/ 40 f124 1"/>
                <a:gd name="f172" fmla="*/ 110 f123 1"/>
                <a:gd name="f173" fmla="*/ 41 f124 1"/>
                <a:gd name="f174" fmla="*/ 129 f123 1"/>
                <a:gd name="f175" fmla="*/ 80 f124 1"/>
                <a:gd name="f176" fmla="*/ 272 f123 1"/>
                <a:gd name="f177" fmla="+- f125 0 f1"/>
                <a:gd name="f178" fmla="*/ f128 1 377"/>
                <a:gd name="f179" fmla="*/ f129 1 323"/>
                <a:gd name="f180" fmla="*/ f130 1 377"/>
                <a:gd name="f181" fmla="*/ f131 1 323"/>
                <a:gd name="f182" fmla="*/ f132 1 377"/>
                <a:gd name="f183" fmla="*/ f133 1 323"/>
                <a:gd name="f184" fmla="*/ f134 1 377"/>
                <a:gd name="f185" fmla="*/ f135 1 323"/>
                <a:gd name="f186" fmla="*/ f136 1 377"/>
                <a:gd name="f187" fmla="*/ f137 1 323"/>
                <a:gd name="f188" fmla="*/ f138 1 377"/>
                <a:gd name="f189" fmla="*/ f139 1 323"/>
                <a:gd name="f190" fmla="*/ f140 1 377"/>
                <a:gd name="f191" fmla="*/ f141 1 323"/>
                <a:gd name="f192" fmla="*/ f142 1 377"/>
                <a:gd name="f193" fmla="*/ f143 1 323"/>
                <a:gd name="f194" fmla="*/ f144 1 377"/>
                <a:gd name="f195" fmla="*/ f145 1 323"/>
                <a:gd name="f196" fmla="*/ f146 1 377"/>
                <a:gd name="f197" fmla="*/ f147 1 323"/>
                <a:gd name="f198" fmla="*/ f148 1 377"/>
                <a:gd name="f199" fmla="*/ f149 1 323"/>
                <a:gd name="f200" fmla="*/ f150 1 377"/>
                <a:gd name="f201" fmla="*/ f151 1 323"/>
                <a:gd name="f202" fmla="*/ f152 1 377"/>
                <a:gd name="f203" fmla="*/ f153 1 323"/>
                <a:gd name="f204" fmla="*/ f154 1 377"/>
                <a:gd name="f205" fmla="*/ f155 1 323"/>
                <a:gd name="f206" fmla="*/ f156 1 377"/>
                <a:gd name="f207" fmla="*/ f157 1 323"/>
                <a:gd name="f208" fmla="*/ f158 1 377"/>
                <a:gd name="f209" fmla="*/ f159 1 323"/>
                <a:gd name="f210" fmla="*/ f160 1 377"/>
                <a:gd name="f211" fmla="*/ f161 1 323"/>
                <a:gd name="f212" fmla="*/ f162 1 377"/>
                <a:gd name="f213" fmla="*/ f163 1 323"/>
                <a:gd name="f214" fmla="*/ f164 1 377"/>
                <a:gd name="f215" fmla="*/ f165 1 323"/>
                <a:gd name="f216" fmla="*/ f166 1 377"/>
                <a:gd name="f217" fmla="*/ f167 1 323"/>
                <a:gd name="f218" fmla="*/ f168 1 377"/>
                <a:gd name="f219" fmla="*/ f169 1 377"/>
                <a:gd name="f220" fmla="*/ f170 1 377"/>
                <a:gd name="f221" fmla="*/ f171 1 377"/>
                <a:gd name="f222" fmla="*/ f172 1 323"/>
                <a:gd name="f223" fmla="*/ f173 1 377"/>
                <a:gd name="f224" fmla="*/ f174 1 323"/>
                <a:gd name="f225" fmla="*/ f175 1 377"/>
                <a:gd name="f226" fmla="*/ f176 1 323"/>
                <a:gd name="f227" fmla="*/ 0 1 f126"/>
                <a:gd name="f228" fmla="*/ f120 1 f126"/>
                <a:gd name="f229" fmla="*/ 0 1 f127"/>
                <a:gd name="f230" fmla="*/ f121 1 f127"/>
                <a:gd name="f231" fmla="*/ f178 1 f126"/>
                <a:gd name="f232" fmla="*/ f179 1 f127"/>
                <a:gd name="f233" fmla="*/ f180 1 f126"/>
                <a:gd name="f234" fmla="*/ f181 1 f127"/>
                <a:gd name="f235" fmla="*/ f182 1 f126"/>
                <a:gd name="f236" fmla="*/ f183 1 f127"/>
                <a:gd name="f237" fmla="*/ f184 1 f126"/>
                <a:gd name="f238" fmla="*/ f185 1 f127"/>
                <a:gd name="f239" fmla="*/ f186 1 f126"/>
                <a:gd name="f240" fmla="*/ f187 1 f127"/>
                <a:gd name="f241" fmla="*/ f188 1 f126"/>
                <a:gd name="f242" fmla="*/ f189 1 f127"/>
                <a:gd name="f243" fmla="*/ f190 1 f126"/>
                <a:gd name="f244" fmla="*/ f191 1 f127"/>
                <a:gd name="f245" fmla="*/ f192 1 f126"/>
                <a:gd name="f246" fmla="*/ f193 1 f127"/>
                <a:gd name="f247" fmla="*/ f194 1 f126"/>
                <a:gd name="f248" fmla="*/ f195 1 f127"/>
                <a:gd name="f249" fmla="*/ f196 1 f126"/>
                <a:gd name="f250" fmla="*/ f197 1 f127"/>
                <a:gd name="f251" fmla="*/ f198 1 f126"/>
                <a:gd name="f252" fmla="*/ f199 1 f127"/>
                <a:gd name="f253" fmla="*/ f200 1 f126"/>
                <a:gd name="f254" fmla="*/ f201 1 f127"/>
                <a:gd name="f255" fmla="*/ f202 1 f126"/>
                <a:gd name="f256" fmla="*/ f203 1 f127"/>
                <a:gd name="f257" fmla="*/ f204 1 f126"/>
                <a:gd name="f258" fmla="*/ f205 1 f127"/>
                <a:gd name="f259" fmla="*/ f206 1 f126"/>
                <a:gd name="f260" fmla="*/ f207 1 f127"/>
                <a:gd name="f261" fmla="*/ f208 1 f126"/>
                <a:gd name="f262" fmla="*/ f209 1 f127"/>
                <a:gd name="f263" fmla="*/ f210 1 f126"/>
                <a:gd name="f264" fmla="*/ f211 1 f127"/>
                <a:gd name="f265" fmla="*/ f212 1 f126"/>
                <a:gd name="f266" fmla="*/ f213 1 f127"/>
                <a:gd name="f267" fmla="*/ f214 1 f126"/>
                <a:gd name="f268" fmla="*/ f215 1 f127"/>
                <a:gd name="f269" fmla="*/ f216 1 f126"/>
                <a:gd name="f270" fmla="*/ f217 1 f127"/>
                <a:gd name="f271" fmla="*/ f218 1 f126"/>
                <a:gd name="f272" fmla="*/ f219 1 f126"/>
                <a:gd name="f273" fmla="*/ f220 1 f126"/>
                <a:gd name="f274" fmla="*/ f221 1 f126"/>
                <a:gd name="f275" fmla="*/ f222 1 f127"/>
                <a:gd name="f276" fmla="*/ f223 1 f126"/>
                <a:gd name="f277" fmla="*/ f224 1 f127"/>
                <a:gd name="f278" fmla="*/ f225 1 f126"/>
                <a:gd name="f279" fmla="*/ f226 1 f127"/>
                <a:gd name="f280" fmla="*/ f227 f117 1"/>
                <a:gd name="f281" fmla="*/ f228 f117 1"/>
                <a:gd name="f282" fmla="*/ f230 f118 1"/>
                <a:gd name="f283" fmla="*/ f229 f118 1"/>
                <a:gd name="f284" fmla="*/ f231 f117 1"/>
                <a:gd name="f285" fmla="*/ f232 f118 1"/>
                <a:gd name="f286" fmla="*/ f233 f117 1"/>
                <a:gd name="f287" fmla="*/ f234 f118 1"/>
                <a:gd name="f288" fmla="*/ f235 f117 1"/>
                <a:gd name="f289" fmla="*/ f236 f118 1"/>
                <a:gd name="f290" fmla="*/ f237 f117 1"/>
                <a:gd name="f291" fmla="*/ f238 f118 1"/>
                <a:gd name="f292" fmla="*/ f239 f117 1"/>
                <a:gd name="f293" fmla="*/ f240 f118 1"/>
                <a:gd name="f294" fmla="*/ f241 f117 1"/>
                <a:gd name="f295" fmla="*/ f242 f118 1"/>
                <a:gd name="f296" fmla="*/ f243 f117 1"/>
                <a:gd name="f297" fmla="*/ f244 f118 1"/>
                <a:gd name="f298" fmla="*/ f245 f117 1"/>
                <a:gd name="f299" fmla="*/ f246 f118 1"/>
                <a:gd name="f300" fmla="*/ f247 f117 1"/>
                <a:gd name="f301" fmla="*/ f248 f118 1"/>
                <a:gd name="f302" fmla="*/ f249 f117 1"/>
                <a:gd name="f303" fmla="*/ f250 f118 1"/>
                <a:gd name="f304" fmla="*/ f251 f117 1"/>
                <a:gd name="f305" fmla="*/ f252 f118 1"/>
                <a:gd name="f306" fmla="*/ f253 f117 1"/>
                <a:gd name="f307" fmla="*/ f254 f118 1"/>
                <a:gd name="f308" fmla="*/ f255 f117 1"/>
                <a:gd name="f309" fmla="*/ f256 f118 1"/>
                <a:gd name="f310" fmla="*/ f257 f117 1"/>
                <a:gd name="f311" fmla="*/ f258 f118 1"/>
                <a:gd name="f312" fmla="*/ f259 f117 1"/>
                <a:gd name="f313" fmla="*/ f260 f118 1"/>
                <a:gd name="f314" fmla="*/ f261 f117 1"/>
                <a:gd name="f315" fmla="*/ f262 f118 1"/>
                <a:gd name="f316" fmla="*/ f263 f117 1"/>
                <a:gd name="f317" fmla="*/ f264 f118 1"/>
                <a:gd name="f318" fmla="*/ f265 f117 1"/>
                <a:gd name="f319" fmla="*/ f266 f118 1"/>
                <a:gd name="f320" fmla="*/ f267 f117 1"/>
                <a:gd name="f321" fmla="*/ f268 f118 1"/>
                <a:gd name="f322" fmla="*/ f269 f117 1"/>
                <a:gd name="f323" fmla="*/ f270 f118 1"/>
                <a:gd name="f324" fmla="*/ f271 f117 1"/>
                <a:gd name="f325" fmla="*/ f272 f117 1"/>
                <a:gd name="f326" fmla="*/ f273 f117 1"/>
                <a:gd name="f327" fmla="*/ f274 f117 1"/>
                <a:gd name="f328" fmla="*/ f275 f118 1"/>
                <a:gd name="f329" fmla="*/ f276 f117 1"/>
                <a:gd name="f330" fmla="*/ f277 f118 1"/>
                <a:gd name="f331" fmla="*/ f278 f117 1"/>
                <a:gd name="f332" fmla="*/ f279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84" y="f285"/>
                </a:cxn>
                <a:cxn ang="f177">
                  <a:pos x="f286" y="f287"/>
                </a:cxn>
                <a:cxn ang="f177">
                  <a:pos x="f288" y="f289"/>
                </a:cxn>
                <a:cxn ang="f177">
                  <a:pos x="f290" y="f291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6" y="f297"/>
                </a:cxn>
                <a:cxn ang="f177">
                  <a:pos x="f298" y="f299"/>
                </a:cxn>
                <a:cxn ang="f177">
                  <a:pos x="f300" y="f301"/>
                </a:cxn>
                <a:cxn ang="f177">
                  <a:pos x="f302" y="f303"/>
                </a:cxn>
                <a:cxn ang="f177">
                  <a:pos x="f304" y="f305"/>
                </a:cxn>
                <a:cxn ang="f177">
                  <a:pos x="f306" y="f307"/>
                </a:cxn>
                <a:cxn ang="f177">
                  <a:pos x="f308" y="f309"/>
                </a:cxn>
                <a:cxn ang="f177">
                  <a:pos x="f284" y="f285"/>
                </a:cxn>
                <a:cxn ang="f177">
                  <a:pos x="f310" y="f311"/>
                </a:cxn>
                <a:cxn ang="f177">
                  <a:pos x="f312" y="f313"/>
                </a:cxn>
                <a:cxn ang="f177">
                  <a:pos x="f314" y="f315"/>
                </a:cxn>
                <a:cxn ang="f177">
                  <a:pos x="f316" y="f317"/>
                </a:cxn>
                <a:cxn ang="f177">
                  <a:pos x="f318" y="f319"/>
                </a:cxn>
                <a:cxn ang="f177">
                  <a:pos x="f320" y="f321"/>
                </a:cxn>
                <a:cxn ang="f177">
                  <a:pos x="f322" y="f323"/>
                </a:cxn>
                <a:cxn ang="f177">
                  <a:pos x="f324" y="f323"/>
                </a:cxn>
                <a:cxn ang="f177">
                  <a:pos x="f325" y="f321"/>
                </a:cxn>
                <a:cxn ang="f177">
                  <a:pos x="f326" y="f297"/>
                </a:cxn>
                <a:cxn ang="f177">
                  <a:pos x="f327" y="f328"/>
                </a:cxn>
                <a:cxn ang="f177">
                  <a:pos x="f329" y="f330"/>
                </a:cxn>
                <a:cxn ang="f177">
                  <a:pos x="f331" y="f332"/>
                </a:cxn>
                <a:cxn ang="f177">
                  <a:pos x="f310" y="f311"/>
                </a:cxn>
              </a:cxnLst>
              <a:rect l="f280" t="f283" r="f281" b="f282"/>
              <a:pathLst>
                <a:path w="377" h="323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9" y="f36"/>
                    <a:pt x="f37" y="f38"/>
                    <a:pt x="f39" y="f40"/>
                  </a:cubicBezTo>
                  <a:cubicBezTo>
                    <a:pt x="f41" y="f40"/>
                    <a:pt x="f42" y="f36"/>
                    <a:pt x="f43" y="f36"/>
                  </a:cubicBezTo>
                  <a:cubicBezTo>
                    <a:pt x="f44" y="f38"/>
                    <a:pt x="f45" y="f46"/>
                    <a:pt x="f47" y="f48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2"/>
                    <a:pt x="f60" y="f20"/>
                    <a:pt x="f61" y="f62"/>
                  </a:cubicBezTo>
                  <a:cubicBezTo>
                    <a:pt x="f6" y="f63"/>
                    <a:pt x="f58" y="f64"/>
                    <a:pt x="f65" y="f66"/>
                  </a:cubicBezTo>
                  <a:cubicBezTo>
                    <a:pt x="f67" y="f68"/>
                    <a:pt x="f69" y="f7"/>
                    <a:pt x="f8" y="f7"/>
                  </a:cubicBezTo>
                  <a:close/>
                  <a:moveTo>
                    <a:pt x="f16" y="f70"/>
                  </a:move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21"/>
                    <a:pt x="f95" y="f96"/>
                    <a:pt x="f97" y="f55"/>
                  </a:cubicBezTo>
                  <a:cubicBezTo>
                    <a:pt x="f98" y="f91"/>
                    <a:pt x="f15" y="f99"/>
                    <a:pt x="f100" y="f99"/>
                  </a:cubicBezTo>
                  <a:cubicBezTo>
                    <a:pt x="f101" y="f102"/>
                    <a:pt x="f103" y="f102"/>
                    <a:pt x="f37" y="f99"/>
                  </a:cubicBezTo>
                  <a:cubicBezTo>
                    <a:pt x="f104" y="f99"/>
                    <a:pt x="f105" y="f91"/>
                    <a:pt x="f83" y="f55"/>
                  </a:cubicBezTo>
                  <a:cubicBezTo>
                    <a:pt x="f106" y="f96"/>
                    <a:pt x="f26" y="f21"/>
                    <a:pt x="f107" y="f40"/>
                  </a:cubicBezTo>
                  <a:cubicBezTo>
                    <a:pt x="f53" y="f91"/>
                    <a:pt x="f108" y="f89"/>
                    <a:pt x="f46" y="f109"/>
                  </a:cubicBezTo>
                  <a:cubicBezTo>
                    <a:pt x="f29" y="f85"/>
                    <a:pt x="f29" y="f83"/>
                    <a:pt x="f28" y="f105"/>
                  </a:cubicBezTo>
                  <a:cubicBezTo>
                    <a:pt x="f48" y="f110"/>
                    <a:pt x="f35" y="f111"/>
                    <a:pt x="f112" y="f95"/>
                  </a:cubicBezTo>
                  <a:cubicBezTo>
                    <a:pt x="f109" y="f113"/>
                    <a:pt x="f114" y="f115"/>
                    <a:pt x="f16" y="f70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69CA9AA9-5669-16E3-F1F6-C1B2D95D690D}"/>
                </a:ext>
              </a:extLst>
            </p:cNvPr>
            <p:cNvSpPr/>
            <p:nvPr/>
          </p:nvSpPr>
          <p:spPr>
            <a:xfrm>
              <a:off x="1060447" y="5030791"/>
              <a:ext cx="2933696" cy="25161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323"/>
                <a:gd name="f8" fmla="val 188"/>
                <a:gd name="f9" fmla="val 138"/>
                <a:gd name="f10" fmla="val 93"/>
                <a:gd name="f11" fmla="val 309"/>
                <a:gd name="f12" fmla="val 56"/>
                <a:gd name="f13" fmla="val 276"/>
                <a:gd name="f14" fmla="val 12"/>
                <a:gd name="f15" fmla="val 237"/>
                <a:gd name="f16" fmla="val 186"/>
                <a:gd name="f17" fmla="val 20"/>
                <a:gd name="f18" fmla="val 131"/>
                <a:gd name="f19" fmla="val 22"/>
                <a:gd name="f20" fmla="val 125"/>
                <a:gd name="f21" fmla="val 21"/>
                <a:gd name="f22" fmla="val 117"/>
                <a:gd name="f23" fmla="val 19"/>
                <a:gd name="f24" fmla="val 111"/>
                <a:gd name="f25" fmla="val 5"/>
                <a:gd name="f26" fmla="val 76"/>
                <a:gd name="f27" fmla="val 14"/>
                <a:gd name="f28" fmla="val 41"/>
                <a:gd name="f29" fmla="val 43"/>
                <a:gd name="f30" fmla="val 70"/>
                <a:gd name="f31" fmla="val 3"/>
                <a:gd name="f32" fmla="val 105"/>
                <a:gd name="f33" fmla="val 7"/>
                <a:gd name="f34" fmla="val 133"/>
                <a:gd name="f35" fmla="val 30"/>
                <a:gd name="f36" fmla="val 35"/>
                <a:gd name="f37" fmla="val 146"/>
                <a:gd name="f38" fmla="val 36"/>
                <a:gd name="f39" fmla="val 153"/>
                <a:gd name="f40" fmla="val 37"/>
                <a:gd name="f41" fmla="val 163"/>
                <a:gd name="f42" fmla="val 173"/>
                <a:gd name="f43" fmla="val 183"/>
                <a:gd name="f44" fmla="val 211"/>
                <a:gd name="f45" fmla="val 238"/>
                <a:gd name="f46" fmla="val 40"/>
                <a:gd name="f47" fmla="val 264"/>
                <a:gd name="f48" fmla="val 17"/>
                <a:gd name="f49" fmla="val 284"/>
                <a:gd name="f50" fmla="val 320"/>
                <a:gd name="f51" fmla="val 9"/>
                <a:gd name="f52" fmla="val 341"/>
                <a:gd name="f53" fmla="val 29"/>
                <a:gd name="f54" fmla="val 361"/>
                <a:gd name="f55" fmla="val 49"/>
                <a:gd name="f56" fmla="val 369"/>
                <a:gd name="f57" fmla="val 79"/>
                <a:gd name="f58" fmla="val 357"/>
                <a:gd name="f59" fmla="val 106"/>
                <a:gd name="f60" fmla="val 352"/>
                <a:gd name="f61" fmla="val 356"/>
                <a:gd name="f62" fmla="val 136"/>
                <a:gd name="f63" fmla="val 189"/>
                <a:gd name="f64" fmla="val 248"/>
                <a:gd name="f65" fmla="val 307"/>
                <a:gd name="f66" fmla="val 286"/>
                <a:gd name="f67" fmla="val 274"/>
                <a:gd name="f68" fmla="val 310"/>
                <a:gd name="f69" fmla="val 233"/>
                <a:gd name="f70" fmla="val 306"/>
                <a:gd name="f71" fmla="val 224"/>
                <a:gd name="f72" fmla="val 305"/>
                <a:gd name="f73" fmla="val 263"/>
                <a:gd name="f74" fmla="val 296"/>
                <a:gd name="f75" fmla="val 297"/>
                <a:gd name="f76" fmla="val 270"/>
                <a:gd name="f77" fmla="val 344"/>
                <a:gd name="f78" fmla="val 234"/>
                <a:gd name="f79" fmla="val 184"/>
                <a:gd name="f80" fmla="val 334"/>
                <a:gd name="f81" fmla="val 130"/>
                <a:gd name="f82" fmla="val 331"/>
                <a:gd name="f83" fmla="val 124"/>
                <a:gd name="f84" fmla="val 332"/>
                <a:gd name="f85" fmla="val 115"/>
                <a:gd name="f86" fmla="val 335"/>
                <a:gd name="f87" fmla="val 109"/>
                <a:gd name="f88" fmla="val 349"/>
                <a:gd name="f89" fmla="val 81"/>
                <a:gd name="f90" fmla="val 345"/>
                <a:gd name="f91" fmla="val 54"/>
                <a:gd name="f92" fmla="val 322"/>
                <a:gd name="f93" fmla="val 38"/>
                <a:gd name="f94" fmla="val 299"/>
                <a:gd name="f95" fmla="val 272"/>
                <a:gd name="f96" fmla="val 26"/>
                <a:gd name="f97" fmla="val 251"/>
                <a:gd name="f98" fmla="val 246"/>
                <a:gd name="f99" fmla="val 57"/>
                <a:gd name="f100" fmla="val 229"/>
                <a:gd name="f101" fmla="val 202"/>
                <a:gd name="f102" fmla="val 58"/>
                <a:gd name="f103" fmla="val 174"/>
                <a:gd name="f104" fmla="val 139"/>
                <a:gd name="f105" fmla="val 129"/>
                <a:gd name="f106" fmla="val 103"/>
                <a:gd name="f107" fmla="val 53"/>
                <a:gd name="f108" fmla="val 25"/>
                <a:gd name="f109" fmla="val 110"/>
                <a:gd name="f110" fmla="val 185"/>
                <a:gd name="f111" fmla="val 235"/>
                <a:gd name="f112" fmla="val 80"/>
                <a:gd name="f113" fmla="val 294"/>
                <a:gd name="f114" fmla="val 145"/>
                <a:gd name="f115" fmla="val 304"/>
                <a:gd name="f116" fmla="+- 0 0 -90"/>
                <a:gd name="f117" fmla="*/ f3 1 377"/>
                <a:gd name="f118" fmla="*/ f4 1 323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77"/>
                <a:gd name="f127" fmla="*/ f123 1 323"/>
                <a:gd name="f128" fmla="*/ 188 f124 1"/>
                <a:gd name="f129" fmla="*/ 323 f123 1"/>
                <a:gd name="f130" fmla="*/ 56 f124 1"/>
                <a:gd name="f131" fmla="*/ 276 f123 1"/>
                <a:gd name="f132" fmla="*/ 20 f124 1"/>
                <a:gd name="f133" fmla="*/ 131 f123 1"/>
                <a:gd name="f134" fmla="*/ 19 f124 1"/>
                <a:gd name="f135" fmla="*/ 111 f123 1"/>
                <a:gd name="f136" fmla="*/ 43 f124 1"/>
                <a:gd name="f137" fmla="*/ 22 f123 1"/>
                <a:gd name="f138" fmla="*/ 133 f124 1"/>
                <a:gd name="f139" fmla="*/ 30 f123 1"/>
                <a:gd name="f140" fmla="*/ 153 f124 1"/>
                <a:gd name="f141" fmla="*/ 37 f123 1"/>
                <a:gd name="f142" fmla="*/ 183 f124 1"/>
                <a:gd name="f143" fmla="*/ 35 f123 1"/>
                <a:gd name="f144" fmla="*/ 264 f124 1"/>
                <a:gd name="f145" fmla="*/ 17 f123 1"/>
                <a:gd name="f146" fmla="*/ 341 f124 1"/>
                <a:gd name="f147" fmla="*/ 29 f123 1"/>
                <a:gd name="f148" fmla="*/ 357 f124 1"/>
                <a:gd name="f149" fmla="*/ 106 f123 1"/>
                <a:gd name="f150" fmla="*/ 356 f124 1"/>
                <a:gd name="f151" fmla="*/ 136 f123 1"/>
                <a:gd name="f152" fmla="*/ 307 f124 1"/>
                <a:gd name="f153" fmla="*/ 286 f123 1"/>
                <a:gd name="f154" fmla="*/ 186 f124 1"/>
                <a:gd name="f155" fmla="*/ 306 f123 1"/>
                <a:gd name="f156" fmla="*/ 297 f124 1"/>
                <a:gd name="f157" fmla="*/ 270 f123 1"/>
                <a:gd name="f158" fmla="*/ 334 f124 1"/>
                <a:gd name="f159" fmla="*/ 130 f123 1"/>
                <a:gd name="f160" fmla="*/ 335 f124 1"/>
                <a:gd name="f161" fmla="*/ 109 f123 1"/>
                <a:gd name="f162" fmla="*/ 322 f124 1"/>
                <a:gd name="f163" fmla="*/ 38 f123 1"/>
                <a:gd name="f164" fmla="*/ 251 f124 1"/>
                <a:gd name="f165" fmla="*/ 49 f123 1"/>
                <a:gd name="f166" fmla="*/ 229 f124 1"/>
                <a:gd name="f167" fmla="*/ 57 f123 1"/>
                <a:gd name="f168" fmla="*/ 146 f124 1"/>
                <a:gd name="f169" fmla="*/ 124 f124 1"/>
                <a:gd name="f170" fmla="*/ 53 f124 1"/>
                <a:gd name="f171" fmla="*/ 40 f124 1"/>
                <a:gd name="f172" fmla="*/ 110 f123 1"/>
                <a:gd name="f173" fmla="*/ 41 f124 1"/>
                <a:gd name="f174" fmla="*/ 129 f123 1"/>
                <a:gd name="f175" fmla="*/ 80 f124 1"/>
                <a:gd name="f176" fmla="*/ 272 f123 1"/>
                <a:gd name="f177" fmla="+- f125 0 f1"/>
                <a:gd name="f178" fmla="*/ f128 1 377"/>
                <a:gd name="f179" fmla="*/ f129 1 323"/>
                <a:gd name="f180" fmla="*/ f130 1 377"/>
                <a:gd name="f181" fmla="*/ f131 1 323"/>
                <a:gd name="f182" fmla="*/ f132 1 377"/>
                <a:gd name="f183" fmla="*/ f133 1 323"/>
                <a:gd name="f184" fmla="*/ f134 1 377"/>
                <a:gd name="f185" fmla="*/ f135 1 323"/>
                <a:gd name="f186" fmla="*/ f136 1 377"/>
                <a:gd name="f187" fmla="*/ f137 1 323"/>
                <a:gd name="f188" fmla="*/ f138 1 377"/>
                <a:gd name="f189" fmla="*/ f139 1 323"/>
                <a:gd name="f190" fmla="*/ f140 1 377"/>
                <a:gd name="f191" fmla="*/ f141 1 323"/>
                <a:gd name="f192" fmla="*/ f142 1 377"/>
                <a:gd name="f193" fmla="*/ f143 1 323"/>
                <a:gd name="f194" fmla="*/ f144 1 377"/>
                <a:gd name="f195" fmla="*/ f145 1 323"/>
                <a:gd name="f196" fmla="*/ f146 1 377"/>
                <a:gd name="f197" fmla="*/ f147 1 323"/>
                <a:gd name="f198" fmla="*/ f148 1 377"/>
                <a:gd name="f199" fmla="*/ f149 1 323"/>
                <a:gd name="f200" fmla="*/ f150 1 377"/>
                <a:gd name="f201" fmla="*/ f151 1 323"/>
                <a:gd name="f202" fmla="*/ f152 1 377"/>
                <a:gd name="f203" fmla="*/ f153 1 323"/>
                <a:gd name="f204" fmla="*/ f154 1 377"/>
                <a:gd name="f205" fmla="*/ f155 1 323"/>
                <a:gd name="f206" fmla="*/ f156 1 377"/>
                <a:gd name="f207" fmla="*/ f157 1 323"/>
                <a:gd name="f208" fmla="*/ f158 1 377"/>
                <a:gd name="f209" fmla="*/ f159 1 323"/>
                <a:gd name="f210" fmla="*/ f160 1 377"/>
                <a:gd name="f211" fmla="*/ f161 1 323"/>
                <a:gd name="f212" fmla="*/ f162 1 377"/>
                <a:gd name="f213" fmla="*/ f163 1 323"/>
                <a:gd name="f214" fmla="*/ f164 1 377"/>
                <a:gd name="f215" fmla="*/ f165 1 323"/>
                <a:gd name="f216" fmla="*/ f166 1 377"/>
                <a:gd name="f217" fmla="*/ f167 1 323"/>
                <a:gd name="f218" fmla="*/ f168 1 377"/>
                <a:gd name="f219" fmla="*/ f169 1 377"/>
                <a:gd name="f220" fmla="*/ f170 1 377"/>
                <a:gd name="f221" fmla="*/ f171 1 377"/>
                <a:gd name="f222" fmla="*/ f172 1 323"/>
                <a:gd name="f223" fmla="*/ f173 1 377"/>
                <a:gd name="f224" fmla="*/ f174 1 323"/>
                <a:gd name="f225" fmla="*/ f175 1 377"/>
                <a:gd name="f226" fmla="*/ f176 1 323"/>
                <a:gd name="f227" fmla="*/ 0 1 f126"/>
                <a:gd name="f228" fmla="*/ f120 1 f126"/>
                <a:gd name="f229" fmla="*/ 0 1 f127"/>
                <a:gd name="f230" fmla="*/ f121 1 f127"/>
                <a:gd name="f231" fmla="*/ f178 1 f126"/>
                <a:gd name="f232" fmla="*/ f179 1 f127"/>
                <a:gd name="f233" fmla="*/ f180 1 f126"/>
                <a:gd name="f234" fmla="*/ f181 1 f127"/>
                <a:gd name="f235" fmla="*/ f182 1 f126"/>
                <a:gd name="f236" fmla="*/ f183 1 f127"/>
                <a:gd name="f237" fmla="*/ f184 1 f126"/>
                <a:gd name="f238" fmla="*/ f185 1 f127"/>
                <a:gd name="f239" fmla="*/ f186 1 f126"/>
                <a:gd name="f240" fmla="*/ f187 1 f127"/>
                <a:gd name="f241" fmla="*/ f188 1 f126"/>
                <a:gd name="f242" fmla="*/ f189 1 f127"/>
                <a:gd name="f243" fmla="*/ f190 1 f126"/>
                <a:gd name="f244" fmla="*/ f191 1 f127"/>
                <a:gd name="f245" fmla="*/ f192 1 f126"/>
                <a:gd name="f246" fmla="*/ f193 1 f127"/>
                <a:gd name="f247" fmla="*/ f194 1 f126"/>
                <a:gd name="f248" fmla="*/ f195 1 f127"/>
                <a:gd name="f249" fmla="*/ f196 1 f126"/>
                <a:gd name="f250" fmla="*/ f197 1 f127"/>
                <a:gd name="f251" fmla="*/ f198 1 f126"/>
                <a:gd name="f252" fmla="*/ f199 1 f127"/>
                <a:gd name="f253" fmla="*/ f200 1 f126"/>
                <a:gd name="f254" fmla="*/ f201 1 f127"/>
                <a:gd name="f255" fmla="*/ f202 1 f126"/>
                <a:gd name="f256" fmla="*/ f203 1 f127"/>
                <a:gd name="f257" fmla="*/ f204 1 f126"/>
                <a:gd name="f258" fmla="*/ f205 1 f127"/>
                <a:gd name="f259" fmla="*/ f206 1 f126"/>
                <a:gd name="f260" fmla="*/ f207 1 f127"/>
                <a:gd name="f261" fmla="*/ f208 1 f126"/>
                <a:gd name="f262" fmla="*/ f209 1 f127"/>
                <a:gd name="f263" fmla="*/ f210 1 f126"/>
                <a:gd name="f264" fmla="*/ f211 1 f127"/>
                <a:gd name="f265" fmla="*/ f212 1 f126"/>
                <a:gd name="f266" fmla="*/ f213 1 f127"/>
                <a:gd name="f267" fmla="*/ f214 1 f126"/>
                <a:gd name="f268" fmla="*/ f215 1 f127"/>
                <a:gd name="f269" fmla="*/ f216 1 f126"/>
                <a:gd name="f270" fmla="*/ f217 1 f127"/>
                <a:gd name="f271" fmla="*/ f218 1 f126"/>
                <a:gd name="f272" fmla="*/ f219 1 f126"/>
                <a:gd name="f273" fmla="*/ f220 1 f126"/>
                <a:gd name="f274" fmla="*/ f221 1 f126"/>
                <a:gd name="f275" fmla="*/ f222 1 f127"/>
                <a:gd name="f276" fmla="*/ f223 1 f126"/>
                <a:gd name="f277" fmla="*/ f224 1 f127"/>
                <a:gd name="f278" fmla="*/ f225 1 f126"/>
                <a:gd name="f279" fmla="*/ f226 1 f127"/>
                <a:gd name="f280" fmla="*/ f227 f117 1"/>
                <a:gd name="f281" fmla="*/ f228 f117 1"/>
                <a:gd name="f282" fmla="*/ f230 f118 1"/>
                <a:gd name="f283" fmla="*/ f229 f118 1"/>
                <a:gd name="f284" fmla="*/ f231 f117 1"/>
                <a:gd name="f285" fmla="*/ f232 f118 1"/>
                <a:gd name="f286" fmla="*/ f233 f117 1"/>
                <a:gd name="f287" fmla="*/ f234 f118 1"/>
                <a:gd name="f288" fmla="*/ f235 f117 1"/>
                <a:gd name="f289" fmla="*/ f236 f118 1"/>
                <a:gd name="f290" fmla="*/ f237 f117 1"/>
                <a:gd name="f291" fmla="*/ f238 f118 1"/>
                <a:gd name="f292" fmla="*/ f239 f117 1"/>
                <a:gd name="f293" fmla="*/ f240 f118 1"/>
                <a:gd name="f294" fmla="*/ f241 f117 1"/>
                <a:gd name="f295" fmla="*/ f242 f118 1"/>
                <a:gd name="f296" fmla="*/ f243 f117 1"/>
                <a:gd name="f297" fmla="*/ f244 f118 1"/>
                <a:gd name="f298" fmla="*/ f245 f117 1"/>
                <a:gd name="f299" fmla="*/ f246 f118 1"/>
                <a:gd name="f300" fmla="*/ f247 f117 1"/>
                <a:gd name="f301" fmla="*/ f248 f118 1"/>
                <a:gd name="f302" fmla="*/ f249 f117 1"/>
                <a:gd name="f303" fmla="*/ f250 f118 1"/>
                <a:gd name="f304" fmla="*/ f251 f117 1"/>
                <a:gd name="f305" fmla="*/ f252 f118 1"/>
                <a:gd name="f306" fmla="*/ f253 f117 1"/>
                <a:gd name="f307" fmla="*/ f254 f118 1"/>
                <a:gd name="f308" fmla="*/ f255 f117 1"/>
                <a:gd name="f309" fmla="*/ f256 f118 1"/>
                <a:gd name="f310" fmla="*/ f257 f117 1"/>
                <a:gd name="f311" fmla="*/ f258 f118 1"/>
                <a:gd name="f312" fmla="*/ f259 f117 1"/>
                <a:gd name="f313" fmla="*/ f260 f118 1"/>
                <a:gd name="f314" fmla="*/ f261 f117 1"/>
                <a:gd name="f315" fmla="*/ f262 f118 1"/>
                <a:gd name="f316" fmla="*/ f263 f117 1"/>
                <a:gd name="f317" fmla="*/ f264 f118 1"/>
                <a:gd name="f318" fmla="*/ f265 f117 1"/>
                <a:gd name="f319" fmla="*/ f266 f118 1"/>
                <a:gd name="f320" fmla="*/ f267 f117 1"/>
                <a:gd name="f321" fmla="*/ f268 f118 1"/>
                <a:gd name="f322" fmla="*/ f269 f117 1"/>
                <a:gd name="f323" fmla="*/ f270 f118 1"/>
                <a:gd name="f324" fmla="*/ f271 f117 1"/>
                <a:gd name="f325" fmla="*/ f272 f117 1"/>
                <a:gd name="f326" fmla="*/ f273 f117 1"/>
                <a:gd name="f327" fmla="*/ f274 f117 1"/>
                <a:gd name="f328" fmla="*/ f275 f118 1"/>
                <a:gd name="f329" fmla="*/ f276 f117 1"/>
                <a:gd name="f330" fmla="*/ f277 f118 1"/>
                <a:gd name="f331" fmla="*/ f278 f117 1"/>
                <a:gd name="f332" fmla="*/ f279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84" y="f285"/>
                </a:cxn>
                <a:cxn ang="f177">
                  <a:pos x="f286" y="f287"/>
                </a:cxn>
                <a:cxn ang="f177">
                  <a:pos x="f288" y="f289"/>
                </a:cxn>
                <a:cxn ang="f177">
                  <a:pos x="f290" y="f291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6" y="f297"/>
                </a:cxn>
                <a:cxn ang="f177">
                  <a:pos x="f298" y="f299"/>
                </a:cxn>
                <a:cxn ang="f177">
                  <a:pos x="f300" y="f301"/>
                </a:cxn>
                <a:cxn ang="f177">
                  <a:pos x="f302" y="f303"/>
                </a:cxn>
                <a:cxn ang="f177">
                  <a:pos x="f304" y="f305"/>
                </a:cxn>
                <a:cxn ang="f177">
                  <a:pos x="f306" y="f307"/>
                </a:cxn>
                <a:cxn ang="f177">
                  <a:pos x="f308" y="f309"/>
                </a:cxn>
                <a:cxn ang="f177">
                  <a:pos x="f284" y="f285"/>
                </a:cxn>
                <a:cxn ang="f177">
                  <a:pos x="f310" y="f311"/>
                </a:cxn>
                <a:cxn ang="f177">
                  <a:pos x="f312" y="f313"/>
                </a:cxn>
                <a:cxn ang="f177">
                  <a:pos x="f314" y="f315"/>
                </a:cxn>
                <a:cxn ang="f177">
                  <a:pos x="f316" y="f317"/>
                </a:cxn>
                <a:cxn ang="f177">
                  <a:pos x="f318" y="f319"/>
                </a:cxn>
                <a:cxn ang="f177">
                  <a:pos x="f320" y="f321"/>
                </a:cxn>
                <a:cxn ang="f177">
                  <a:pos x="f322" y="f323"/>
                </a:cxn>
                <a:cxn ang="f177">
                  <a:pos x="f324" y="f323"/>
                </a:cxn>
                <a:cxn ang="f177">
                  <a:pos x="f325" y="f321"/>
                </a:cxn>
                <a:cxn ang="f177">
                  <a:pos x="f326" y="f297"/>
                </a:cxn>
                <a:cxn ang="f177">
                  <a:pos x="f327" y="f328"/>
                </a:cxn>
                <a:cxn ang="f177">
                  <a:pos x="f329" y="f330"/>
                </a:cxn>
                <a:cxn ang="f177">
                  <a:pos x="f331" y="f332"/>
                </a:cxn>
                <a:cxn ang="f177">
                  <a:pos x="f310" y="f311"/>
                </a:cxn>
              </a:cxnLst>
              <a:rect l="f280" t="f283" r="f281" b="f282"/>
              <a:pathLst>
                <a:path w="377" h="323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9" y="f36"/>
                    <a:pt x="f37" y="f38"/>
                    <a:pt x="f39" y="f40"/>
                  </a:cubicBezTo>
                  <a:cubicBezTo>
                    <a:pt x="f41" y="f40"/>
                    <a:pt x="f42" y="f36"/>
                    <a:pt x="f43" y="f36"/>
                  </a:cubicBezTo>
                  <a:cubicBezTo>
                    <a:pt x="f44" y="f38"/>
                    <a:pt x="f45" y="f46"/>
                    <a:pt x="f47" y="f48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2"/>
                    <a:pt x="f60" y="f20"/>
                    <a:pt x="f61" y="f62"/>
                  </a:cubicBezTo>
                  <a:cubicBezTo>
                    <a:pt x="f6" y="f63"/>
                    <a:pt x="f58" y="f64"/>
                    <a:pt x="f65" y="f66"/>
                  </a:cubicBezTo>
                  <a:cubicBezTo>
                    <a:pt x="f67" y="f68"/>
                    <a:pt x="f69" y="f7"/>
                    <a:pt x="f8" y="f7"/>
                  </a:cubicBezTo>
                  <a:close/>
                  <a:moveTo>
                    <a:pt x="f16" y="f70"/>
                  </a:move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21"/>
                    <a:pt x="f95" y="f96"/>
                    <a:pt x="f97" y="f55"/>
                  </a:cubicBezTo>
                  <a:cubicBezTo>
                    <a:pt x="f98" y="f91"/>
                    <a:pt x="f15" y="f99"/>
                    <a:pt x="f100" y="f99"/>
                  </a:cubicBezTo>
                  <a:cubicBezTo>
                    <a:pt x="f101" y="f102"/>
                    <a:pt x="f103" y="f102"/>
                    <a:pt x="f37" y="f99"/>
                  </a:cubicBezTo>
                  <a:cubicBezTo>
                    <a:pt x="f104" y="f99"/>
                    <a:pt x="f105" y="f91"/>
                    <a:pt x="f83" y="f55"/>
                  </a:cubicBezTo>
                  <a:cubicBezTo>
                    <a:pt x="f106" y="f96"/>
                    <a:pt x="f26" y="f21"/>
                    <a:pt x="f107" y="f40"/>
                  </a:cubicBezTo>
                  <a:cubicBezTo>
                    <a:pt x="f53" y="f91"/>
                    <a:pt x="f108" y="f89"/>
                    <a:pt x="f46" y="f109"/>
                  </a:cubicBezTo>
                  <a:cubicBezTo>
                    <a:pt x="f29" y="f85"/>
                    <a:pt x="f29" y="f83"/>
                    <a:pt x="f28" y="f105"/>
                  </a:cubicBezTo>
                  <a:cubicBezTo>
                    <a:pt x="f48" y="f110"/>
                    <a:pt x="f35" y="f111"/>
                    <a:pt x="f112" y="f95"/>
                  </a:cubicBezTo>
                  <a:cubicBezTo>
                    <a:pt x="f109" y="f113"/>
                    <a:pt x="f114" y="f115"/>
                    <a:pt x="f16" y="f70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91DC09E7-D63B-40EB-CBB2-438716E51EAD}"/>
                </a:ext>
              </a:extLst>
            </p:cNvPr>
            <p:cNvSpPr/>
            <p:nvPr/>
          </p:nvSpPr>
          <p:spPr>
            <a:xfrm>
              <a:off x="1893886" y="6440484"/>
              <a:ext cx="1252535" cy="8731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112"/>
                <a:gd name="f8" fmla="val 77"/>
                <a:gd name="f9" fmla="val 58"/>
                <a:gd name="f10" fmla="val 103"/>
                <a:gd name="f11" fmla="val 37"/>
                <a:gd name="f12" fmla="val 97"/>
                <a:gd name="f13" fmla="val 21"/>
                <a:gd name="f14" fmla="val 85"/>
                <a:gd name="f15" fmla="val 70"/>
                <a:gd name="f16" fmla="val 2"/>
                <a:gd name="f17" fmla="val 44"/>
                <a:gd name="f18" fmla="val 27"/>
                <a:gd name="f19" fmla="val 49"/>
                <a:gd name="f20" fmla="val 1"/>
                <a:gd name="f21" fmla="val 109"/>
                <a:gd name="f22" fmla="val 138"/>
                <a:gd name="f23" fmla="val 26"/>
                <a:gd name="f24" fmla="val 45"/>
                <a:gd name="f25" fmla="val 73"/>
                <a:gd name="f26" fmla="val 135"/>
                <a:gd name="f27" fmla="val 89"/>
                <a:gd name="f28" fmla="val 119"/>
                <a:gd name="f29" fmla="val 99"/>
                <a:gd name="f30" fmla="val 104"/>
                <a:gd name="f31" fmla="val 80"/>
                <a:gd name="f32" fmla="val 98"/>
                <a:gd name="f33" fmla="val 92"/>
                <a:gd name="f34" fmla="val 114"/>
                <a:gd name="f35" fmla="val 88"/>
                <a:gd name="f36" fmla="val 128"/>
                <a:gd name="f37" fmla="val 79"/>
                <a:gd name="f38" fmla="val 147"/>
                <a:gd name="f39" fmla="val 67"/>
                <a:gd name="f40" fmla="val 146"/>
                <a:gd name="f41" fmla="val 130"/>
                <a:gd name="f42" fmla="val 34"/>
                <a:gd name="f43" fmla="val 106"/>
                <a:gd name="f44" fmla="val 14"/>
                <a:gd name="f45" fmla="val 55"/>
                <a:gd name="f46" fmla="val 31"/>
                <a:gd name="f47" fmla="val 48"/>
                <a:gd name="f48" fmla="val 13"/>
                <a:gd name="f49" fmla="val 68"/>
                <a:gd name="f50" fmla="val 32"/>
                <a:gd name="f51" fmla="val 46"/>
                <a:gd name="f52" fmla="val 63"/>
                <a:gd name="f53" fmla="+- 0 0 -90"/>
                <a:gd name="f54" fmla="*/ f3 1 161"/>
                <a:gd name="f55" fmla="*/ f4 1 112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161"/>
                <a:gd name="f64" fmla="*/ f60 1 112"/>
                <a:gd name="f65" fmla="*/ 77 f61 1"/>
                <a:gd name="f66" fmla="*/ 112 f60 1"/>
                <a:gd name="f67" fmla="*/ 21 f61 1"/>
                <a:gd name="f68" fmla="*/ 85 f60 1"/>
                <a:gd name="f69" fmla="*/ 27 f60 1"/>
                <a:gd name="f70" fmla="*/ 138 f61 1"/>
                <a:gd name="f71" fmla="*/ 26 f60 1"/>
                <a:gd name="f72" fmla="*/ 135 f61 1"/>
                <a:gd name="f73" fmla="*/ 89 f60 1"/>
                <a:gd name="f74" fmla="*/ 80 f61 1"/>
                <a:gd name="f75" fmla="*/ 98 f60 1"/>
                <a:gd name="f76" fmla="*/ 128 f61 1"/>
                <a:gd name="f77" fmla="*/ 79 f60 1"/>
                <a:gd name="f78" fmla="*/ 130 f61 1"/>
                <a:gd name="f79" fmla="*/ 34 f60 1"/>
                <a:gd name="f80" fmla="*/ 31 f61 1"/>
                <a:gd name="f81" fmla="*/ 32 f61 1"/>
                <a:gd name="f82" fmla="+- f62 0 f1"/>
                <a:gd name="f83" fmla="*/ f65 1 161"/>
                <a:gd name="f84" fmla="*/ f66 1 112"/>
                <a:gd name="f85" fmla="*/ f67 1 161"/>
                <a:gd name="f86" fmla="*/ f68 1 112"/>
                <a:gd name="f87" fmla="*/ f69 1 112"/>
                <a:gd name="f88" fmla="*/ f70 1 161"/>
                <a:gd name="f89" fmla="*/ f71 1 112"/>
                <a:gd name="f90" fmla="*/ f72 1 161"/>
                <a:gd name="f91" fmla="*/ f73 1 112"/>
                <a:gd name="f92" fmla="*/ f74 1 161"/>
                <a:gd name="f93" fmla="*/ f75 1 112"/>
                <a:gd name="f94" fmla="*/ f76 1 161"/>
                <a:gd name="f95" fmla="*/ f77 1 112"/>
                <a:gd name="f96" fmla="*/ f78 1 161"/>
                <a:gd name="f97" fmla="*/ f79 1 112"/>
                <a:gd name="f98" fmla="*/ f80 1 161"/>
                <a:gd name="f99" fmla="*/ f81 1 161"/>
                <a:gd name="f100" fmla="*/ 0 1 f63"/>
                <a:gd name="f101" fmla="*/ f57 1 f63"/>
                <a:gd name="f102" fmla="*/ 0 1 f64"/>
                <a:gd name="f103" fmla="*/ f58 1 f64"/>
                <a:gd name="f104" fmla="*/ f83 1 f63"/>
                <a:gd name="f105" fmla="*/ f84 1 f64"/>
                <a:gd name="f106" fmla="*/ f85 1 f63"/>
                <a:gd name="f107" fmla="*/ f86 1 f64"/>
                <a:gd name="f108" fmla="*/ f87 1 f64"/>
                <a:gd name="f109" fmla="*/ f88 1 f63"/>
                <a:gd name="f110" fmla="*/ f89 1 f64"/>
                <a:gd name="f111" fmla="*/ f90 1 f63"/>
                <a:gd name="f112" fmla="*/ f91 1 f64"/>
                <a:gd name="f113" fmla="*/ f92 1 f63"/>
                <a:gd name="f114" fmla="*/ f93 1 f64"/>
                <a:gd name="f115" fmla="*/ f94 1 f63"/>
                <a:gd name="f116" fmla="*/ f95 1 f64"/>
                <a:gd name="f117" fmla="*/ f96 1 f63"/>
                <a:gd name="f118" fmla="*/ f97 1 f64"/>
                <a:gd name="f119" fmla="*/ f98 1 f63"/>
                <a:gd name="f120" fmla="*/ f99 1 f63"/>
                <a:gd name="f121" fmla="*/ f100 f54 1"/>
                <a:gd name="f122" fmla="*/ f101 f54 1"/>
                <a:gd name="f123" fmla="*/ f103 f55 1"/>
                <a:gd name="f124" fmla="*/ f102 f55 1"/>
                <a:gd name="f125" fmla="*/ f104 f54 1"/>
                <a:gd name="f126" fmla="*/ f105 f55 1"/>
                <a:gd name="f127" fmla="*/ f106 f54 1"/>
                <a:gd name="f128" fmla="*/ f107 f55 1"/>
                <a:gd name="f129" fmla="*/ f108 f55 1"/>
                <a:gd name="f130" fmla="*/ f109 f54 1"/>
                <a:gd name="f131" fmla="*/ f110 f55 1"/>
                <a:gd name="f132" fmla="*/ f111 f54 1"/>
                <a:gd name="f133" fmla="*/ f112 f55 1"/>
                <a:gd name="f134" fmla="*/ f113 f54 1"/>
                <a:gd name="f135" fmla="*/ f114 f55 1"/>
                <a:gd name="f136" fmla="*/ f115 f54 1"/>
                <a:gd name="f137" fmla="*/ f116 f55 1"/>
                <a:gd name="f138" fmla="*/ f117 f54 1"/>
                <a:gd name="f139" fmla="*/ f118 f55 1"/>
                <a:gd name="f140" fmla="*/ f119 f54 1"/>
                <a:gd name="f141" fmla="*/ f120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5" y="f126"/>
                </a:cxn>
                <a:cxn ang="f82">
                  <a:pos x="f127" y="f128"/>
                </a:cxn>
                <a:cxn ang="f82">
                  <a:pos x="f127" y="f129"/>
                </a:cxn>
                <a:cxn ang="f82">
                  <a:pos x="f130" y="f131"/>
                </a:cxn>
                <a:cxn ang="f82">
                  <a:pos x="f132" y="f133"/>
                </a:cxn>
                <a:cxn ang="f82">
                  <a:pos x="f125" y="f126"/>
                </a:cxn>
                <a:cxn ang="f82">
                  <a:pos x="f134" y="f135"/>
                </a:cxn>
                <a:cxn ang="f82">
                  <a:pos x="f136" y="f137"/>
                </a:cxn>
                <a:cxn ang="f82">
                  <a:pos x="f138" y="f139"/>
                </a:cxn>
                <a:cxn ang="f82">
                  <a:pos x="f140" y="f139"/>
                </a:cxn>
                <a:cxn ang="f82">
                  <a:pos x="f141" y="f137"/>
                </a:cxn>
                <a:cxn ang="f82">
                  <a:pos x="f134" y="f135"/>
                </a:cxn>
              </a:cxnLst>
              <a:rect l="f121" t="f124" r="f122" b="f123"/>
              <a:pathLst>
                <a:path w="161" h="11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3" y="f18"/>
                  </a:cubicBezTo>
                  <a:cubicBezTo>
                    <a:pt x="f19" y="f20"/>
                    <a:pt x="f21" y="f5"/>
                    <a:pt x="f22" y="f23"/>
                  </a:cubicBezTo>
                  <a:cubicBezTo>
                    <a:pt x="f6" y="f24"/>
                    <a:pt x="f6" y="f25"/>
                    <a:pt x="f26" y="f27"/>
                  </a:cubicBezTo>
                  <a:cubicBezTo>
                    <a:pt x="f28" y="f29"/>
                    <a:pt x="f29" y="f30"/>
                    <a:pt x="f8" y="f7"/>
                  </a:cubicBezTo>
                  <a:close/>
                  <a:moveTo>
                    <a:pt x="f31" y="f32"/>
                  </a:moveTo>
                  <a:cubicBezTo>
                    <a:pt x="f12" y="f33"/>
                    <a:pt x="f34" y="f35"/>
                    <a:pt x="f36" y="f37"/>
                  </a:cubicBezTo>
                  <a:cubicBezTo>
                    <a:pt x="f38" y="f39"/>
                    <a:pt x="f40" y="f19"/>
                    <a:pt x="f41" y="f42"/>
                  </a:cubicBezTo>
                  <a:cubicBezTo>
                    <a:pt x="f43" y="f44"/>
                    <a:pt x="f45" y="f44"/>
                    <a:pt x="f46" y="f42"/>
                  </a:cubicBezTo>
                  <a:cubicBezTo>
                    <a:pt x="f44" y="f47"/>
                    <a:pt x="f48" y="f49"/>
                    <a:pt x="f50" y="f37"/>
                  </a:cubicBezTo>
                  <a:cubicBezTo>
                    <a:pt x="f51" y="f35"/>
                    <a:pt x="f52" y="f33"/>
                    <a:pt x="f31" y="f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03BA79B8-A21D-DAA5-DA78-F3AD656646A1}"/>
                </a:ext>
              </a:extLst>
            </p:cNvPr>
            <p:cNvSpPr/>
            <p:nvPr/>
          </p:nvSpPr>
          <p:spPr>
            <a:xfrm>
              <a:off x="1792288" y="5949945"/>
              <a:ext cx="373066" cy="522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7"/>
                <a:gd name="f8" fmla="val 33"/>
                <a:gd name="f9" fmla="val 15"/>
                <a:gd name="f10" fmla="val 11"/>
                <a:gd name="f11" fmla="val 25"/>
                <a:gd name="f12" fmla="val 1"/>
                <a:gd name="f13" fmla="val 38"/>
                <a:gd name="f14" fmla="val 2"/>
                <a:gd name="f15" fmla="val 17"/>
                <a:gd name="f16" fmla="val 35"/>
                <a:gd name="f17" fmla="val 47"/>
                <a:gd name="f18" fmla="val 53"/>
                <a:gd name="f19" fmla="val 37"/>
                <a:gd name="f20" fmla="val 66"/>
                <a:gd name="f21" fmla="val 24"/>
                <a:gd name="f22" fmla="val 10"/>
                <a:gd name="f23" fmla="val 52"/>
                <a:gd name="f24" fmla="+- 0 0 -90"/>
                <a:gd name="f25" fmla="*/ f3 1 48"/>
                <a:gd name="f26" fmla="*/ f4 1 6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8"/>
                <a:gd name="f35" fmla="*/ f31 1 67"/>
                <a:gd name="f36" fmla="*/ 0 f32 1"/>
                <a:gd name="f37" fmla="*/ 33 f31 1"/>
                <a:gd name="f38" fmla="*/ 25 f32 1"/>
                <a:gd name="f39" fmla="*/ 1 f31 1"/>
                <a:gd name="f40" fmla="*/ 48 f32 1"/>
                <a:gd name="f41" fmla="*/ 35 f31 1"/>
                <a:gd name="f42" fmla="*/ 24 f32 1"/>
                <a:gd name="f43" fmla="*/ 67 f31 1"/>
                <a:gd name="f44" fmla="+- f33 0 f1"/>
                <a:gd name="f45" fmla="*/ f36 1 48"/>
                <a:gd name="f46" fmla="*/ f37 1 67"/>
                <a:gd name="f47" fmla="*/ f38 1 48"/>
                <a:gd name="f48" fmla="*/ f39 1 67"/>
                <a:gd name="f49" fmla="*/ f40 1 48"/>
                <a:gd name="f50" fmla="*/ f41 1 67"/>
                <a:gd name="f51" fmla="*/ f42 1 48"/>
                <a:gd name="f52" fmla="*/ f43 1 67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48" h="67">
                  <a:moveTo>
                    <a:pt x="f5" y="f8"/>
                  </a:moveTo>
                  <a:cubicBezTo>
                    <a:pt x="f5" y="f9"/>
                    <a:pt x="f10" y="f5"/>
                    <a:pt x="f11" y="f12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17" y="f18"/>
                    <a:pt x="f19" y="f20"/>
                    <a:pt x="f21" y="f7"/>
                  </a:cubicBezTo>
                  <a:cubicBezTo>
                    <a:pt x="f22" y="f7"/>
                    <a:pt x="f5" y="f23"/>
                    <a:pt x="f5" y="f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D50FC3A0-AE9D-17EA-8DE9-0CB3FDFDC803}"/>
                </a:ext>
              </a:extLst>
            </p:cNvPr>
            <p:cNvSpPr/>
            <p:nvPr/>
          </p:nvSpPr>
          <p:spPr>
            <a:xfrm>
              <a:off x="2873373" y="5949945"/>
              <a:ext cx="373066" cy="522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7"/>
                <a:gd name="f8" fmla="val 31"/>
                <a:gd name="f9" fmla="val 1"/>
                <a:gd name="f10" fmla="val 18"/>
                <a:gd name="f11" fmla="val 5"/>
                <a:gd name="f12" fmla="val 3"/>
                <a:gd name="f13" fmla="val 23"/>
                <a:gd name="f14" fmla="val 37"/>
                <a:gd name="f15" fmla="val 15"/>
                <a:gd name="f16" fmla="val 34"/>
                <a:gd name="f17" fmla="val 51"/>
                <a:gd name="f18" fmla="val 24"/>
                <a:gd name="f19" fmla="val 10"/>
                <a:gd name="f20" fmla="val 66"/>
                <a:gd name="f21" fmla="val 52"/>
                <a:gd name="f22" fmla="+- 0 0 -90"/>
                <a:gd name="f23" fmla="*/ f3 1 48"/>
                <a:gd name="f24" fmla="*/ f4 1 6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8"/>
                <a:gd name="f33" fmla="*/ f29 1 67"/>
                <a:gd name="f34" fmla="*/ 0 f30 1"/>
                <a:gd name="f35" fmla="*/ 31 f29 1"/>
                <a:gd name="f36" fmla="*/ 23 f30 1"/>
                <a:gd name="f37" fmla="*/ 1 f29 1"/>
                <a:gd name="f38" fmla="*/ 48 f30 1"/>
                <a:gd name="f39" fmla="*/ 34 f29 1"/>
                <a:gd name="f40" fmla="*/ 24 f30 1"/>
                <a:gd name="f41" fmla="*/ 67 f29 1"/>
                <a:gd name="f42" fmla="+- f31 0 f1"/>
                <a:gd name="f43" fmla="*/ f34 1 48"/>
                <a:gd name="f44" fmla="*/ f35 1 67"/>
                <a:gd name="f45" fmla="*/ f36 1 48"/>
                <a:gd name="f46" fmla="*/ f37 1 67"/>
                <a:gd name="f47" fmla="*/ f38 1 48"/>
                <a:gd name="f48" fmla="*/ f39 1 67"/>
                <a:gd name="f49" fmla="*/ f40 1 48"/>
                <a:gd name="f50" fmla="*/ f41 1 6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48" h="67">
                  <a:moveTo>
                    <a:pt x="f5" y="f8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5"/>
                    <a:pt x="f6" y="f15"/>
                    <a:pt x="f6" y="f16"/>
                  </a:cubicBezTo>
                  <a:cubicBezTo>
                    <a:pt x="f6" y="f17"/>
                    <a:pt x="f14" y="f7"/>
                    <a:pt x="f18" y="f7"/>
                  </a:cubicBezTo>
                  <a:cubicBezTo>
                    <a:pt x="f19" y="f20"/>
                    <a:pt x="f5" y="f21"/>
                    <a:pt x="f5" y="f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8FB5A3F3-F9BD-D9C6-9158-131546CFF5D4}"/>
                </a:ext>
              </a:extLst>
            </p:cNvPr>
            <p:cNvSpPr/>
            <p:nvPr/>
          </p:nvSpPr>
          <p:spPr>
            <a:xfrm>
              <a:off x="2157417" y="6611934"/>
              <a:ext cx="739777" cy="5460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70"/>
                <a:gd name="f8" fmla="val 2"/>
                <a:gd name="f9" fmla="val 21"/>
                <a:gd name="f10" fmla="val 13"/>
                <a:gd name="f11" fmla="val 33"/>
                <a:gd name="f12" fmla="val 42"/>
                <a:gd name="f13" fmla="val 28"/>
                <a:gd name="f14" fmla="val 51"/>
                <a:gd name="f15" fmla="val 45"/>
                <a:gd name="f16" fmla="val 37"/>
                <a:gd name="f17" fmla="val 38"/>
                <a:gd name="f18" fmla="val 31"/>
                <a:gd name="f19" fmla="val 26"/>
                <a:gd name="f20" fmla="val 27"/>
                <a:gd name="f21" fmla="val 22"/>
                <a:gd name="f22" fmla="val 19"/>
                <a:gd name="f23" fmla="val 34"/>
                <a:gd name="f24" fmla="val 1"/>
                <a:gd name="f25" fmla="val 53"/>
                <a:gd name="f26" fmla="val 72"/>
                <a:gd name="f27" fmla="val 17"/>
                <a:gd name="f28" fmla="val 65"/>
                <a:gd name="f29" fmla="val 59"/>
                <a:gd name="f30" fmla="val 25"/>
                <a:gd name="f31" fmla="val 50"/>
                <a:gd name="f32" fmla="val 32"/>
                <a:gd name="f33" fmla="val 55"/>
                <a:gd name="f34" fmla="val 39"/>
                <a:gd name="f35" fmla="val 60"/>
                <a:gd name="f36" fmla="val 52"/>
                <a:gd name="f37" fmla="val 43"/>
                <a:gd name="f38" fmla="val 80"/>
                <a:gd name="f39" fmla="val 89"/>
                <a:gd name="f40" fmla="val 36"/>
                <a:gd name="f41" fmla="val 90"/>
                <a:gd name="f42" fmla="val 48"/>
                <a:gd name="f43" fmla="val 81"/>
                <a:gd name="f44" fmla="val 57"/>
                <a:gd name="f45" fmla="val 58"/>
                <a:gd name="f46" fmla="val 24"/>
                <a:gd name="f47" fmla="val 64"/>
                <a:gd name="f48" fmla="val 15"/>
                <a:gd name="f49" fmla="+- 0 0 -90"/>
                <a:gd name="f50" fmla="*/ f3 1 95"/>
                <a:gd name="f51" fmla="*/ f4 1 70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95"/>
                <a:gd name="f60" fmla="*/ f56 1 70"/>
                <a:gd name="f61" fmla="*/ 2 f57 1"/>
                <a:gd name="f62" fmla="*/ 21 f56 1"/>
                <a:gd name="f63" fmla="*/ 28 f57 1"/>
                <a:gd name="f64" fmla="*/ 51 f56 1"/>
                <a:gd name="f65" fmla="*/ 42 f57 1"/>
                <a:gd name="f66" fmla="*/ 31 f56 1"/>
                <a:gd name="f67" fmla="*/ 21 f57 1"/>
                <a:gd name="f68" fmla="*/ 19 f56 1"/>
                <a:gd name="f69" fmla="*/ 72 f57 1"/>
                <a:gd name="f70" fmla="*/ 17 f56 1"/>
                <a:gd name="f71" fmla="*/ 50 f57 1"/>
                <a:gd name="f72" fmla="*/ 32 f56 1"/>
                <a:gd name="f73" fmla="*/ 65 f57 1"/>
                <a:gd name="f74" fmla="*/ 52 f56 1"/>
                <a:gd name="f75" fmla="*/ 89 f57 1"/>
                <a:gd name="f76" fmla="*/ 22 f56 1"/>
                <a:gd name="f77" fmla="*/ 81 f57 1"/>
                <a:gd name="f78" fmla="*/ 57 f56 1"/>
                <a:gd name="f79" fmla="*/ 52 f57 1"/>
                <a:gd name="f80" fmla="*/ 59 f56 1"/>
                <a:gd name="f81" fmla="*/ 15 f57 1"/>
                <a:gd name="f82" fmla="+- f58 0 f1"/>
                <a:gd name="f83" fmla="*/ f61 1 95"/>
                <a:gd name="f84" fmla="*/ f62 1 70"/>
                <a:gd name="f85" fmla="*/ f63 1 95"/>
                <a:gd name="f86" fmla="*/ f64 1 70"/>
                <a:gd name="f87" fmla="*/ f65 1 95"/>
                <a:gd name="f88" fmla="*/ f66 1 70"/>
                <a:gd name="f89" fmla="*/ f67 1 95"/>
                <a:gd name="f90" fmla="*/ f68 1 70"/>
                <a:gd name="f91" fmla="*/ f69 1 95"/>
                <a:gd name="f92" fmla="*/ f70 1 70"/>
                <a:gd name="f93" fmla="*/ f71 1 95"/>
                <a:gd name="f94" fmla="*/ f72 1 70"/>
                <a:gd name="f95" fmla="*/ f73 1 95"/>
                <a:gd name="f96" fmla="*/ f74 1 70"/>
                <a:gd name="f97" fmla="*/ f75 1 95"/>
                <a:gd name="f98" fmla="*/ f76 1 70"/>
                <a:gd name="f99" fmla="*/ f77 1 95"/>
                <a:gd name="f100" fmla="*/ f78 1 70"/>
                <a:gd name="f101" fmla="*/ f79 1 95"/>
                <a:gd name="f102" fmla="*/ f80 1 70"/>
                <a:gd name="f103" fmla="*/ f81 1 95"/>
                <a:gd name="f104" fmla="*/ 0 1 f59"/>
                <a:gd name="f105" fmla="*/ f53 1 f59"/>
                <a:gd name="f106" fmla="*/ 0 1 f60"/>
                <a:gd name="f107" fmla="*/ f54 1 f60"/>
                <a:gd name="f108" fmla="*/ f83 1 f59"/>
                <a:gd name="f109" fmla="*/ f84 1 f60"/>
                <a:gd name="f110" fmla="*/ f85 1 f59"/>
                <a:gd name="f111" fmla="*/ f86 1 f60"/>
                <a:gd name="f112" fmla="*/ f87 1 f59"/>
                <a:gd name="f113" fmla="*/ f88 1 f60"/>
                <a:gd name="f114" fmla="*/ f89 1 f59"/>
                <a:gd name="f115" fmla="*/ f90 1 f60"/>
                <a:gd name="f116" fmla="*/ f91 1 f59"/>
                <a:gd name="f117" fmla="*/ f92 1 f60"/>
                <a:gd name="f118" fmla="*/ f93 1 f59"/>
                <a:gd name="f119" fmla="*/ f94 1 f60"/>
                <a:gd name="f120" fmla="*/ f95 1 f59"/>
                <a:gd name="f121" fmla="*/ f96 1 f60"/>
                <a:gd name="f122" fmla="*/ f97 1 f59"/>
                <a:gd name="f123" fmla="*/ f98 1 f60"/>
                <a:gd name="f124" fmla="*/ f99 1 f59"/>
                <a:gd name="f125" fmla="*/ f100 1 f60"/>
                <a:gd name="f126" fmla="*/ f101 1 f59"/>
                <a:gd name="f127" fmla="*/ f102 1 f60"/>
                <a:gd name="f128" fmla="*/ f103 1 f59"/>
                <a:gd name="f129" fmla="*/ f104 f50 1"/>
                <a:gd name="f130" fmla="*/ f105 f50 1"/>
                <a:gd name="f131" fmla="*/ f107 f51 1"/>
                <a:gd name="f132" fmla="*/ f106 f51 1"/>
                <a:gd name="f133" fmla="*/ f108 f50 1"/>
                <a:gd name="f134" fmla="*/ f109 f51 1"/>
                <a:gd name="f135" fmla="*/ f110 f50 1"/>
                <a:gd name="f136" fmla="*/ f111 f51 1"/>
                <a:gd name="f137" fmla="*/ f112 f50 1"/>
                <a:gd name="f138" fmla="*/ f113 f51 1"/>
                <a:gd name="f139" fmla="*/ f114 f50 1"/>
                <a:gd name="f140" fmla="*/ f115 f51 1"/>
                <a:gd name="f141" fmla="*/ f116 f50 1"/>
                <a:gd name="f142" fmla="*/ f117 f51 1"/>
                <a:gd name="f143" fmla="*/ f118 f50 1"/>
                <a:gd name="f144" fmla="*/ f119 f51 1"/>
                <a:gd name="f145" fmla="*/ f120 f50 1"/>
                <a:gd name="f146" fmla="*/ f121 f51 1"/>
                <a:gd name="f147" fmla="*/ f122 f50 1"/>
                <a:gd name="f148" fmla="*/ f123 f51 1"/>
                <a:gd name="f149" fmla="*/ f124 f50 1"/>
                <a:gd name="f150" fmla="*/ f125 f51 1"/>
                <a:gd name="f151" fmla="*/ f126 f50 1"/>
                <a:gd name="f152" fmla="*/ f127 f51 1"/>
                <a:gd name="f153" fmla="*/ f12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9" y="f150"/>
                </a:cxn>
                <a:cxn ang="f82">
                  <a:pos x="f151" y="f152"/>
                </a:cxn>
                <a:cxn ang="f82">
                  <a:pos x="f153" y="f152"/>
                </a:cxn>
                <a:cxn ang="f82">
                  <a:pos x="f133" y="f134"/>
                </a:cxn>
              </a:cxnLst>
              <a:rect l="f129" t="f132" r="f130" b="f131"/>
              <a:pathLst>
                <a:path w="95" h="70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1" y="f15"/>
                    <a:pt x="f16" y="f17"/>
                    <a:pt x="f12" y="f18"/>
                  </a:cubicBezTo>
                  <a:cubicBezTo>
                    <a:pt x="f11" y="f19"/>
                    <a:pt x="f20" y="f21"/>
                    <a:pt x="f9" y="f22"/>
                  </a:cubicBezTo>
                  <a:cubicBezTo>
                    <a:pt x="f23" y="f24"/>
                    <a:pt x="f25" y="f5"/>
                    <a:pt x="f26" y="f27"/>
                  </a:cubicBezTo>
                  <a:cubicBezTo>
                    <a:pt x="f28" y="f9"/>
                    <a:pt x="f29" y="f30"/>
                    <a:pt x="f31" y="f32"/>
                  </a:cubicBezTo>
                  <a:cubicBezTo>
                    <a:pt x="f33" y="f34"/>
                    <a:pt x="f35" y="f15"/>
                    <a:pt x="f28" y="f36"/>
                  </a:cubicBezTo>
                  <a:cubicBezTo>
                    <a:pt x="f26" y="f37"/>
                    <a:pt x="f38" y="f23"/>
                    <a:pt x="f39" y="f21"/>
                  </a:cubicBezTo>
                  <a:cubicBezTo>
                    <a:pt x="f6" y="f40"/>
                    <a:pt x="f41" y="f42"/>
                    <a:pt x="f43" y="f44"/>
                  </a:cubicBezTo>
                  <a:cubicBezTo>
                    <a:pt x="f7" y="f7"/>
                    <a:pt x="f45" y="f28"/>
                    <a:pt x="f36" y="f29"/>
                  </a:cubicBezTo>
                  <a:cubicBezTo>
                    <a:pt x="f40" y="f29"/>
                    <a:pt x="f46" y="f47"/>
                    <a:pt x="f48" y="f29"/>
                  </a:cubicBezTo>
                  <a:cubicBezTo>
                    <a:pt x="f8" y="f25"/>
                    <a:pt x="f5" y="f17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upo 24">
            <a:extLst>
              <a:ext uri="{FF2B5EF4-FFF2-40B4-BE49-F238E27FC236}">
                <a16:creationId xmlns:a16="http://schemas.microsoft.com/office/drawing/2014/main" id="{5E2BBB0B-33BF-FD03-16B5-AE9DF673DCB2}"/>
              </a:ext>
            </a:extLst>
          </p:cNvPr>
          <p:cNvGrpSpPr/>
          <p:nvPr/>
        </p:nvGrpSpPr>
        <p:grpSpPr>
          <a:xfrm>
            <a:off x="13844592" y="5097459"/>
            <a:ext cx="2933696" cy="2514600"/>
            <a:chOff x="13844592" y="5097459"/>
            <a:chExt cx="2933696" cy="2514600"/>
          </a:xfrm>
        </p:grpSpPr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D07875E3-D0E9-5C52-2334-45489FFCD917}"/>
                </a:ext>
              </a:extLst>
            </p:cNvPr>
            <p:cNvSpPr/>
            <p:nvPr/>
          </p:nvSpPr>
          <p:spPr>
            <a:xfrm>
              <a:off x="13844592" y="5097459"/>
              <a:ext cx="2933696" cy="2514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323"/>
                <a:gd name="f8" fmla="val 188"/>
                <a:gd name="f9" fmla="val 138"/>
                <a:gd name="f10" fmla="val 93"/>
                <a:gd name="f11" fmla="val 309"/>
                <a:gd name="f12" fmla="val 56"/>
                <a:gd name="f13" fmla="val 276"/>
                <a:gd name="f14" fmla="val 12"/>
                <a:gd name="f15" fmla="val 237"/>
                <a:gd name="f16" fmla="val 186"/>
                <a:gd name="f17" fmla="val 20"/>
                <a:gd name="f18" fmla="val 131"/>
                <a:gd name="f19" fmla="val 22"/>
                <a:gd name="f20" fmla="val 125"/>
                <a:gd name="f21" fmla="val 21"/>
                <a:gd name="f22" fmla="val 117"/>
                <a:gd name="f23" fmla="val 19"/>
                <a:gd name="f24" fmla="val 111"/>
                <a:gd name="f25" fmla="val 5"/>
                <a:gd name="f26" fmla="val 76"/>
                <a:gd name="f27" fmla="val 14"/>
                <a:gd name="f28" fmla="val 41"/>
                <a:gd name="f29" fmla="val 43"/>
                <a:gd name="f30" fmla="val 70"/>
                <a:gd name="f31" fmla="val 3"/>
                <a:gd name="f32" fmla="val 105"/>
                <a:gd name="f33" fmla="val 7"/>
                <a:gd name="f34" fmla="val 133"/>
                <a:gd name="f35" fmla="val 30"/>
                <a:gd name="f36" fmla="val 35"/>
                <a:gd name="f37" fmla="val 146"/>
                <a:gd name="f38" fmla="val 36"/>
                <a:gd name="f39" fmla="val 153"/>
                <a:gd name="f40" fmla="val 37"/>
                <a:gd name="f41" fmla="val 163"/>
                <a:gd name="f42" fmla="val 173"/>
                <a:gd name="f43" fmla="val 183"/>
                <a:gd name="f44" fmla="val 211"/>
                <a:gd name="f45" fmla="val 238"/>
                <a:gd name="f46" fmla="val 40"/>
                <a:gd name="f47" fmla="val 264"/>
                <a:gd name="f48" fmla="val 17"/>
                <a:gd name="f49" fmla="val 284"/>
                <a:gd name="f50" fmla="val 320"/>
                <a:gd name="f51" fmla="val 9"/>
                <a:gd name="f52" fmla="val 341"/>
                <a:gd name="f53" fmla="val 29"/>
                <a:gd name="f54" fmla="val 361"/>
                <a:gd name="f55" fmla="val 49"/>
                <a:gd name="f56" fmla="val 369"/>
                <a:gd name="f57" fmla="val 79"/>
                <a:gd name="f58" fmla="val 357"/>
                <a:gd name="f59" fmla="val 106"/>
                <a:gd name="f60" fmla="val 352"/>
                <a:gd name="f61" fmla="val 356"/>
                <a:gd name="f62" fmla="val 136"/>
                <a:gd name="f63" fmla="val 189"/>
                <a:gd name="f64" fmla="val 248"/>
                <a:gd name="f65" fmla="val 307"/>
                <a:gd name="f66" fmla="val 286"/>
                <a:gd name="f67" fmla="val 274"/>
                <a:gd name="f68" fmla="val 310"/>
                <a:gd name="f69" fmla="val 233"/>
                <a:gd name="f70" fmla="val 306"/>
                <a:gd name="f71" fmla="val 224"/>
                <a:gd name="f72" fmla="val 305"/>
                <a:gd name="f73" fmla="val 263"/>
                <a:gd name="f74" fmla="val 296"/>
                <a:gd name="f75" fmla="val 297"/>
                <a:gd name="f76" fmla="val 270"/>
                <a:gd name="f77" fmla="val 344"/>
                <a:gd name="f78" fmla="val 234"/>
                <a:gd name="f79" fmla="val 184"/>
                <a:gd name="f80" fmla="val 334"/>
                <a:gd name="f81" fmla="val 130"/>
                <a:gd name="f82" fmla="val 331"/>
                <a:gd name="f83" fmla="val 124"/>
                <a:gd name="f84" fmla="val 332"/>
                <a:gd name="f85" fmla="val 115"/>
                <a:gd name="f86" fmla="val 335"/>
                <a:gd name="f87" fmla="val 109"/>
                <a:gd name="f88" fmla="val 349"/>
                <a:gd name="f89" fmla="val 81"/>
                <a:gd name="f90" fmla="val 345"/>
                <a:gd name="f91" fmla="val 54"/>
                <a:gd name="f92" fmla="val 322"/>
                <a:gd name="f93" fmla="val 38"/>
                <a:gd name="f94" fmla="val 299"/>
                <a:gd name="f95" fmla="val 272"/>
                <a:gd name="f96" fmla="val 26"/>
                <a:gd name="f97" fmla="val 251"/>
                <a:gd name="f98" fmla="val 246"/>
                <a:gd name="f99" fmla="val 57"/>
                <a:gd name="f100" fmla="val 229"/>
                <a:gd name="f101" fmla="val 202"/>
                <a:gd name="f102" fmla="val 58"/>
                <a:gd name="f103" fmla="val 174"/>
                <a:gd name="f104" fmla="val 139"/>
                <a:gd name="f105" fmla="val 129"/>
                <a:gd name="f106" fmla="val 103"/>
                <a:gd name="f107" fmla="val 53"/>
                <a:gd name="f108" fmla="val 25"/>
                <a:gd name="f109" fmla="val 110"/>
                <a:gd name="f110" fmla="val 185"/>
                <a:gd name="f111" fmla="val 235"/>
                <a:gd name="f112" fmla="val 80"/>
                <a:gd name="f113" fmla="val 294"/>
                <a:gd name="f114" fmla="val 145"/>
                <a:gd name="f115" fmla="val 304"/>
                <a:gd name="f116" fmla="+- 0 0 -90"/>
                <a:gd name="f117" fmla="*/ f3 1 377"/>
                <a:gd name="f118" fmla="*/ f4 1 323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77"/>
                <a:gd name="f127" fmla="*/ f123 1 323"/>
                <a:gd name="f128" fmla="*/ 188 f124 1"/>
                <a:gd name="f129" fmla="*/ 323 f123 1"/>
                <a:gd name="f130" fmla="*/ 56 f124 1"/>
                <a:gd name="f131" fmla="*/ 276 f123 1"/>
                <a:gd name="f132" fmla="*/ 20 f124 1"/>
                <a:gd name="f133" fmla="*/ 131 f123 1"/>
                <a:gd name="f134" fmla="*/ 19 f124 1"/>
                <a:gd name="f135" fmla="*/ 111 f123 1"/>
                <a:gd name="f136" fmla="*/ 43 f124 1"/>
                <a:gd name="f137" fmla="*/ 22 f123 1"/>
                <a:gd name="f138" fmla="*/ 133 f124 1"/>
                <a:gd name="f139" fmla="*/ 30 f123 1"/>
                <a:gd name="f140" fmla="*/ 153 f124 1"/>
                <a:gd name="f141" fmla="*/ 37 f123 1"/>
                <a:gd name="f142" fmla="*/ 183 f124 1"/>
                <a:gd name="f143" fmla="*/ 35 f123 1"/>
                <a:gd name="f144" fmla="*/ 264 f124 1"/>
                <a:gd name="f145" fmla="*/ 17 f123 1"/>
                <a:gd name="f146" fmla="*/ 341 f124 1"/>
                <a:gd name="f147" fmla="*/ 29 f123 1"/>
                <a:gd name="f148" fmla="*/ 357 f124 1"/>
                <a:gd name="f149" fmla="*/ 106 f123 1"/>
                <a:gd name="f150" fmla="*/ 356 f124 1"/>
                <a:gd name="f151" fmla="*/ 136 f123 1"/>
                <a:gd name="f152" fmla="*/ 307 f124 1"/>
                <a:gd name="f153" fmla="*/ 286 f123 1"/>
                <a:gd name="f154" fmla="*/ 186 f124 1"/>
                <a:gd name="f155" fmla="*/ 306 f123 1"/>
                <a:gd name="f156" fmla="*/ 297 f124 1"/>
                <a:gd name="f157" fmla="*/ 270 f123 1"/>
                <a:gd name="f158" fmla="*/ 334 f124 1"/>
                <a:gd name="f159" fmla="*/ 130 f123 1"/>
                <a:gd name="f160" fmla="*/ 335 f124 1"/>
                <a:gd name="f161" fmla="*/ 109 f123 1"/>
                <a:gd name="f162" fmla="*/ 322 f124 1"/>
                <a:gd name="f163" fmla="*/ 38 f123 1"/>
                <a:gd name="f164" fmla="*/ 251 f124 1"/>
                <a:gd name="f165" fmla="*/ 49 f123 1"/>
                <a:gd name="f166" fmla="*/ 229 f124 1"/>
                <a:gd name="f167" fmla="*/ 57 f123 1"/>
                <a:gd name="f168" fmla="*/ 146 f124 1"/>
                <a:gd name="f169" fmla="*/ 124 f124 1"/>
                <a:gd name="f170" fmla="*/ 53 f124 1"/>
                <a:gd name="f171" fmla="*/ 40 f124 1"/>
                <a:gd name="f172" fmla="*/ 110 f123 1"/>
                <a:gd name="f173" fmla="*/ 41 f124 1"/>
                <a:gd name="f174" fmla="*/ 129 f123 1"/>
                <a:gd name="f175" fmla="*/ 80 f124 1"/>
                <a:gd name="f176" fmla="*/ 272 f123 1"/>
                <a:gd name="f177" fmla="+- f125 0 f1"/>
                <a:gd name="f178" fmla="*/ f128 1 377"/>
                <a:gd name="f179" fmla="*/ f129 1 323"/>
                <a:gd name="f180" fmla="*/ f130 1 377"/>
                <a:gd name="f181" fmla="*/ f131 1 323"/>
                <a:gd name="f182" fmla="*/ f132 1 377"/>
                <a:gd name="f183" fmla="*/ f133 1 323"/>
                <a:gd name="f184" fmla="*/ f134 1 377"/>
                <a:gd name="f185" fmla="*/ f135 1 323"/>
                <a:gd name="f186" fmla="*/ f136 1 377"/>
                <a:gd name="f187" fmla="*/ f137 1 323"/>
                <a:gd name="f188" fmla="*/ f138 1 377"/>
                <a:gd name="f189" fmla="*/ f139 1 323"/>
                <a:gd name="f190" fmla="*/ f140 1 377"/>
                <a:gd name="f191" fmla="*/ f141 1 323"/>
                <a:gd name="f192" fmla="*/ f142 1 377"/>
                <a:gd name="f193" fmla="*/ f143 1 323"/>
                <a:gd name="f194" fmla="*/ f144 1 377"/>
                <a:gd name="f195" fmla="*/ f145 1 323"/>
                <a:gd name="f196" fmla="*/ f146 1 377"/>
                <a:gd name="f197" fmla="*/ f147 1 323"/>
                <a:gd name="f198" fmla="*/ f148 1 377"/>
                <a:gd name="f199" fmla="*/ f149 1 323"/>
                <a:gd name="f200" fmla="*/ f150 1 377"/>
                <a:gd name="f201" fmla="*/ f151 1 323"/>
                <a:gd name="f202" fmla="*/ f152 1 377"/>
                <a:gd name="f203" fmla="*/ f153 1 323"/>
                <a:gd name="f204" fmla="*/ f154 1 377"/>
                <a:gd name="f205" fmla="*/ f155 1 323"/>
                <a:gd name="f206" fmla="*/ f156 1 377"/>
                <a:gd name="f207" fmla="*/ f157 1 323"/>
                <a:gd name="f208" fmla="*/ f158 1 377"/>
                <a:gd name="f209" fmla="*/ f159 1 323"/>
                <a:gd name="f210" fmla="*/ f160 1 377"/>
                <a:gd name="f211" fmla="*/ f161 1 323"/>
                <a:gd name="f212" fmla="*/ f162 1 377"/>
                <a:gd name="f213" fmla="*/ f163 1 323"/>
                <a:gd name="f214" fmla="*/ f164 1 377"/>
                <a:gd name="f215" fmla="*/ f165 1 323"/>
                <a:gd name="f216" fmla="*/ f166 1 377"/>
                <a:gd name="f217" fmla="*/ f167 1 323"/>
                <a:gd name="f218" fmla="*/ f168 1 377"/>
                <a:gd name="f219" fmla="*/ f169 1 377"/>
                <a:gd name="f220" fmla="*/ f170 1 377"/>
                <a:gd name="f221" fmla="*/ f171 1 377"/>
                <a:gd name="f222" fmla="*/ f172 1 323"/>
                <a:gd name="f223" fmla="*/ f173 1 377"/>
                <a:gd name="f224" fmla="*/ f174 1 323"/>
                <a:gd name="f225" fmla="*/ f175 1 377"/>
                <a:gd name="f226" fmla="*/ f176 1 323"/>
                <a:gd name="f227" fmla="*/ 0 1 f126"/>
                <a:gd name="f228" fmla="*/ f120 1 f126"/>
                <a:gd name="f229" fmla="*/ 0 1 f127"/>
                <a:gd name="f230" fmla="*/ f121 1 f127"/>
                <a:gd name="f231" fmla="*/ f178 1 f126"/>
                <a:gd name="f232" fmla="*/ f179 1 f127"/>
                <a:gd name="f233" fmla="*/ f180 1 f126"/>
                <a:gd name="f234" fmla="*/ f181 1 f127"/>
                <a:gd name="f235" fmla="*/ f182 1 f126"/>
                <a:gd name="f236" fmla="*/ f183 1 f127"/>
                <a:gd name="f237" fmla="*/ f184 1 f126"/>
                <a:gd name="f238" fmla="*/ f185 1 f127"/>
                <a:gd name="f239" fmla="*/ f186 1 f126"/>
                <a:gd name="f240" fmla="*/ f187 1 f127"/>
                <a:gd name="f241" fmla="*/ f188 1 f126"/>
                <a:gd name="f242" fmla="*/ f189 1 f127"/>
                <a:gd name="f243" fmla="*/ f190 1 f126"/>
                <a:gd name="f244" fmla="*/ f191 1 f127"/>
                <a:gd name="f245" fmla="*/ f192 1 f126"/>
                <a:gd name="f246" fmla="*/ f193 1 f127"/>
                <a:gd name="f247" fmla="*/ f194 1 f126"/>
                <a:gd name="f248" fmla="*/ f195 1 f127"/>
                <a:gd name="f249" fmla="*/ f196 1 f126"/>
                <a:gd name="f250" fmla="*/ f197 1 f127"/>
                <a:gd name="f251" fmla="*/ f198 1 f126"/>
                <a:gd name="f252" fmla="*/ f199 1 f127"/>
                <a:gd name="f253" fmla="*/ f200 1 f126"/>
                <a:gd name="f254" fmla="*/ f201 1 f127"/>
                <a:gd name="f255" fmla="*/ f202 1 f126"/>
                <a:gd name="f256" fmla="*/ f203 1 f127"/>
                <a:gd name="f257" fmla="*/ f204 1 f126"/>
                <a:gd name="f258" fmla="*/ f205 1 f127"/>
                <a:gd name="f259" fmla="*/ f206 1 f126"/>
                <a:gd name="f260" fmla="*/ f207 1 f127"/>
                <a:gd name="f261" fmla="*/ f208 1 f126"/>
                <a:gd name="f262" fmla="*/ f209 1 f127"/>
                <a:gd name="f263" fmla="*/ f210 1 f126"/>
                <a:gd name="f264" fmla="*/ f211 1 f127"/>
                <a:gd name="f265" fmla="*/ f212 1 f126"/>
                <a:gd name="f266" fmla="*/ f213 1 f127"/>
                <a:gd name="f267" fmla="*/ f214 1 f126"/>
                <a:gd name="f268" fmla="*/ f215 1 f127"/>
                <a:gd name="f269" fmla="*/ f216 1 f126"/>
                <a:gd name="f270" fmla="*/ f217 1 f127"/>
                <a:gd name="f271" fmla="*/ f218 1 f126"/>
                <a:gd name="f272" fmla="*/ f219 1 f126"/>
                <a:gd name="f273" fmla="*/ f220 1 f126"/>
                <a:gd name="f274" fmla="*/ f221 1 f126"/>
                <a:gd name="f275" fmla="*/ f222 1 f127"/>
                <a:gd name="f276" fmla="*/ f223 1 f126"/>
                <a:gd name="f277" fmla="*/ f224 1 f127"/>
                <a:gd name="f278" fmla="*/ f225 1 f126"/>
                <a:gd name="f279" fmla="*/ f226 1 f127"/>
                <a:gd name="f280" fmla="*/ f227 f117 1"/>
                <a:gd name="f281" fmla="*/ f228 f117 1"/>
                <a:gd name="f282" fmla="*/ f230 f118 1"/>
                <a:gd name="f283" fmla="*/ f229 f118 1"/>
                <a:gd name="f284" fmla="*/ f231 f117 1"/>
                <a:gd name="f285" fmla="*/ f232 f118 1"/>
                <a:gd name="f286" fmla="*/ f233 f117 1"/>
                <a:gd name="f287" fmla="*/ f234 f118 1"/>
                <a:gd name="f288" fmla="*/ f235 f117 1"/>
                <a:gd name="f289" fmla="*/ f236 f118 1"/>
                <a:gd name="f290" fmla="*/ f237 f117 1"/>
                <a:gd name="f291" fmla="*/ f238 f118 1"/>
                <a:gd name="f292" fmla="*/ f239 f117 1"/>
                <a:gd name="f293" fmla="*/ f240 f118 1"/>
                <a:gd name="f294" fmla="*/ f241 f117 1"/>
                <a:gd name="f295" fmla="*/ f242 f118 1"/>
                <a:gd name="f296" fmla="*/ f243 f117 1"/>
                <a:gd name="f297" fmla="*/ f244 f118 1"/>
                <a:gd name="f298" fmla="*/ f245 f117 1"/>
                <a:gd name="f299" fmla="*/ f246 f118 1"/>
                <a:gd name="f300" fmla="*/ f247 f117 1"/>
                <a:gd name="f301" fmla="*/ f248 f118 1"/>
                <a:gd name="f302" fmla="*/ f249 f117 1"/>
                <a:gd name="f303" fmla="*/ f250 f118 1"/>
                <a:gd name="f304" fmla="*/ f251 f117 1"/>
                <a:gd name="f305" fmla="*/ f252 f118 1"/>
                <a:gd name="f306" fmla="*/ f253 f117 1"/>
                <a:gd name="f307" fmla="*/ f254 f118 1"/>
                <a:gd name="f308" fmla="*/ f255 f117 1"/>
                <a:gd name="f309" fmla="*/ f256 f118 1"/>
                <a:gd name="f310" fmla="*/ f257 f117 1"/>
                <a:gd name="f311" fmla="*/ f258 f118 1"/>
                <a:gd name="f312" fmla="*/ f259 f117 1"/>
                <a:gd name="f313" fmla="*/ f260 f118 1"/>
                <a:gd name="f314" fmla="*/ f261 f117 1"/>
                <a:gd name="f315" fmla="*/ f262 f118 1"/>
                <a:gd name="f316" fmla="*/ f263 f117 1"/>
                <a:gd name="f317" fmla="*/ f264 f118 1"/>
                <a:gd name="f318" fmla="*/ f265 f117 1"/>
                <a:gd name="f319" fmla="*/ f266 f118 1"/>
                <a:gd name="f320" fmla="*/ f267 f117 1"/>
                <a:gd name="f321" fmla="*/ f268 f118 1"/>
                <a:gd name="f322" fmla="*/ f269 f117 1"/>
                <a:gd name="f323" fmla="*/ f270 f118 1"/>
                <a:gd name="f324" fmla="*/ f271 f117 1"/>
                <a:gd name="f325" fmla="*/ f272 f117 1"/>
                <a:gd name="f326" fmla="*/ f273 f117 1"/>
                <a:gd name="f327" fmla="*/ f274 f117 1"/>
                <a:gd name="f328" fmla="*/ f275 f118 1"/>
                <a:gd name="f329" fmla="*/ f276 f117 1"/>
                <a:gd name="f330" fmla="*/ f277 f118 1"/>
                <a:gd name="f331" fmla="*/ f278 f117 1"/>
                <a:gd name="f332" fmla="*/ f279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84" y="f285"/>
                </a:cxn>
                <a:cxn ang="f177">
                  <a:pos x="f286" y="f287"/>
                </a:cxn>
                <a:cxn ang="f177">
                  <a:pos x="f288" y="f289"/>
                </a:cxn>
                <a:cxn ang="f177">
                  <a:pos x="f290" y="f291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6" y="f297"/>
                </a:cxn>
                <a:cxn ang="f177">
                  <a:pos x="f298" y="f299"/>
                </a:cxn>
                <a:cxn ang="f177">
                  <a:pos x="f300" y="f301"/>
                </a:cxn>
                <a:cxn ang="f177">
                  <a:pos x="f302" y="f303"/>
                </a:cxn>
                <a:cxn ang="f177">
                  <a:pos x="f304" y="f305"/>
                </a:cxn>
                <a:cxn ang="f177">
                  <a:pos x="f306" y="f307"/>
                </a:cxn>
                <a:cxn ang="f177">
                  <a:pos x="f308" y="f309"/>
                </a:cxn>
                <a:cxn ang="f177">
                  <a:pos x="f284" y="f285"/>
                </a:cxn>
                <a:cxn ang="f177">
                  <a:pos x="f310" y="f311"/>
                </a:cxn>
                <a:cxn ang="f177">
                  <a:pos x="f312" y="f313"/>
                </a:cxn>
                <a:cxn ang="f177">
                  <a:pos x="f314" y="f315"/>
                </a:cxn>
                <a:cxn ang="f177">
                  <a:pos x="f316" y="f317"/>
                </a:cxn>
                <a:cxn ang="f177">
                  <a:pos x="f318" y="f319"/>
                </a:cxn>
                <a:cxn ang="f177">
                  <a:pos x="f320" y="f321"/>
                </a:cxn>
                <a:cxn ang="f177">
                  <a:pos x="f322" y="f323"/>
                </a:cxn>
                <a:cxn ang="f177">
                  <a:pos x="f324" y="f323"/>
                </a:cxn>
                <a:cxn ang="f177">
                  <a:pos x="f325" y="f321"/>
                </a:cxn>
                <a:cxn ang="f177">
                  <a:pos x="f326" y="f297"/>
                </a:cxn>
                <a:cxn ang="f177">
                  <a:pos x="f327" y="f328"/>
                </a:cxn>
                <a:cxn ang="f177">
                  <a:pos x="f329" y="f330"/>
                </a:cxn>
                <a:cxn ang="f177">
                  <a:pos x="f331" y="f332"/>
                </a:cxn>
                <a:cxn ang="f177">
                  <a:pos x="f310" y="f311"/>
                </a:cxn>
              </a:cxnLst>
              <a:rect l="f280" t="f283" r="f281" b="f282"/>
              <a:pathLst>
                <a:path w="377" h="323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9" y="f36"/>
                    <a:pt x="f37" y="f38"/>
                    <a:pt x="f39" y="f40"/>
                  </a:cubicBezTo>
                  <a:cubicBezTo>
                    <a:pt x="f41" y="f40"/>
                    <a:pt x="f42" y="f36"/>
                    <a:pt x="f43" y="f36"/>
                  </a:cubicBezTo>
                  <a:cubicBezTo>
                    <a:pt x="f44" y="f38"/>
                    <a:pt x="f45" y="f46"/>
                    <a:pt x="f47" y="f48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2"/>
                    <a:pt x="f60" y="f20"/>
                    <a:pt x="f61" y="f62"/>
                  </a:cubicBezTo>
                  <a:cubicBezTo>
                    <a:pt x="f6" y="f63"/>
                    <a:pt x="f58" y="f64"/>
                    <a:pt x="f65" y="f66"/>
                  </a:cubicBezTo>
                  <a:cubicBezTo>
                    <a:pt x="f67" y="f68"/>
                    <a:pt x="f69" y="f7"/>
                    <a:pt x="f8" y="f7"/>
                  </a:cubicBezTo>
                  <a:close/>
                  <a:moveTo>
                    <a:pt x="f16" y="f70"/>
                  </a:move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21"/>
                    <a:pt x="f95" y="f96"/>
                    <a:pt x="f97" y="f55"/>
                  </a:cubicBezTo>
                  <a:cubicBezTo>
                    <a:pt x="f98" y="f91"/>
                    <a:pt x="f15" y="f99"/>
                    <a:pt x="f100" y="f99"/>
                  </a:cubicBezTo>
                  <a:cubicBezTo>
                    <a:pt x="f101" y="f102"/>
                    <a:pt x="f103" y="f102"/>
                    <a:pt x="f37" y="f99"/>
                  </a:cubicBezTo>
                  <a:cubicBezTo>
                    <a:pt x="f104" y="f99"/>
                    <a:pt x="f105" y="f91"/>
                    <a:pt x="f83" y="f55"/>
                  </a:cubicBezTo>
                  <a:cubicBezTo>
                    <a:pt x="f106" y="f96"/>
                    <a:pt x="f26" y="f21"/>
                    <a:pt x="f107" y="f40"/>
                  </a:cubicBezTo>
                  <a:cubicBezTo>
                    <a:pt x="f53" y="f91"/>
                    <a:pt x="f108" y="f89"/>
                    <a:pt x="f46" y="f109"/>
                  </a:cubicBezTo>
                  <a:cubicBezTo>
                    <a:pt x="f29" y="f85"/>
                    <a:pt x="f29" y="f83"/>
                    <a:pt x="f28" y="f105"/>
                  </a:cubicBezTo>
                  <a:cubicBezTo>
                    <a:pt x="f48" y="f110"/>
                    <a:pt x="f35" y="f111"/>
                    <a:pt x="f112" y="f95"/>
                  </a:cubicBezTo>
                  <a:cubicBezTo>
                    <a:pt x="f109" y="f113"/>
                    <a:pt x="f114" y="f115"/>
                    <a:pt x="f16" y="f70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8992DC6-C471-4E5A-7821-FC6431F4319F}"/>
                </a:ext>
              </a:extLst>
            </p:cNvPr>
            <p:cNvSpPr/>
            <p:nvPr/>
          </p:nvSpPr>
          <p:spPr>
            <a:xfrm>
              <a:off x="13844592" y="5097459"/>
              <a:ext cx="2933696" cy="2514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7"/>
                <a:gd name="f7" fmla="val 323"/>
                <a:gd name="f8" fmla="val 188"/>
                <a:gd name="f9" fmla="val 138"/>
                <a:gd name="f10" fmla="val 93"/>
                <a:gd name="f11" fmla="val 309"/>
                <a:gd name="f12" fmla="val 56"/>
                <a:gd name="f13" fmla="val 276"/>
                <a:gd name="f14" fmla="val 12"/>
                <a:gd name="f15" fmla="val 237"/>
                <a:gd name="f16" fmla="val 186"/>
                <a:gd name="f17" fmla="val 20"/>
                <a:gd name="f18" fmla="val 131"/>
                <a:gd name="f19" fmla="val 22"/>
                <a:gd name="f20" fmla="val 125"/>
                <a:gd name="f21" fmla="val 21"/>
                <a:gd name="f22" fmla="val 117"/>
                <a:gd name="f23" fmla="val 19"/>
                <a:gd name="f24" fmla="val 111"/>
                <a:gd name="f25" fmla="val 5"/>
                <a:gd name="f26" fmla="val 76"/>
                <a:gd name="f27" fmla="val 14"/>
                <a:gd name="f28" fmla="val 41"/>
                <a:gd name="f29" fmla="val 43"/>
                <a:gd name="f30" fmla="val 70"/>
                <a:gd name="f31" fmla="val 3"/>
                <a:gd name="f32" fmla="val 105"/>
                <a:gd name="f33" fmla="val 7"/>
                <a:gd name="f34" fmla="val 133"/>
                <a:gd name="f35" fmla="val 30"/>
                <a:gd name="f36" fmla="val 35"/>
                <a:gd name="f37" fmla="val 146"/>
                <a:gd name="f38" fmla="val 36"/>
                <a:gd name="f39" fmla="val 153"/>
                <a:gd name="f40" fmla="val 37"/>
                <a:gd name="f41" fmla="val 163"/>
                <a:gd name="f42" fmla="val 173"/>
                <a:gd name="f43" fmla="val 183"/>
                <a:gd name="f44" fmla="val 211"/>
                <a:gd name="f45" fmla="val 238"/>
                <a:gd name="f46" fmla="val 40"/>
                <a:gd name="f47" fmla="val 264"/>
                <a:gd name="f48" fmla="val 17"/>
                <a:gd name="f49" fmla="val 284"/>
                <a:gd name="f50" fmla="val 320"/>
                <a:gd name="f51" fmla="val 9"/>
                <a:gd name="f52" fmla="val 341"/>
                <a:gd name="f53" fmla="val 29"/>
                <a:gd name="f54" fmla="val 361"/>
                <a:gd name="f55" fmla="val 49"/>
                <a:gd name="f56" fmla="val 369"/>
                <a:gd name="f57" fmla="val 79"/>
                <a:gd name="f58" fmla="val 357"/>
                <a:gd name="f59" fmla="val 106"/>
                <a:gd name="f60" fmla="val 352"/>
                <a:gd name="f61" fmla="val 356"/>
                <a:gd name="f62" fmla="val 136"/>
                <a:gd name="f63" fmla="val 189"/>
                <a:gd name="f64" fmla="val 248"/>
                <a:gd name="f65" fmla="val 307"/>
                <a:gd name="f66" fmla="val 286"/>
                <a:gd name="f67" fmla="val 274"/>
                <a:gd name="f68" fmla="val 310"/>
                <a:gd name="f69" fmla="val 233"/>
                <a:gd name="f70" fmla="val 306"/>
                <a:gd name="f71" fmla="val 224"/>
                <a:gd name="f72" fmla="val 305"/>
                <a:gd name="f73" fmla="val 263"/>
                <a:gd name="f74" fmla="val 296"/>
                <a:gd name="f75" fmla="val 297"/>
                <a:gd name="f76" fmla="val 270"/>
                <a:gd name="f77" fmla="val 344"/>
                <a:gd name="f78" fmla="val 234"/>
                <a:gd name="f79" fmla="val 184"/>
                <a:gd name="f80" fmla="val 334"/>
                <a:gd name="f81" fmla="val 130"/>
                <a:gd name="f82" fmla="val 331"/>
                <a:gd name="f83" fmla="val 124"/>
                <a:gd name="f84" fmla="val 332"/>
                <a:gd name="f85" fmla="val 115"/>
                <a:gd name="f86" fmla="val 335"/>
                <a:gd name="f87" fmla="val 109"/>
                <a:gd name="f88" fmla="val 349"/>
                <a:gd name="f89" fmla="val 81"/>
                <a:gd name="f90" fmla="val 345"/>
                <a:gd name="f91" fmla="val 54"/>
                <a:gd name="f92" fmla="val 322"/>
                <a:gd name="f93" fmla="val 38"/>
                <a:gd name="f94" fmla="val 299"/>
                <a:gd name="f95" fmla="val 272"/>
                <a:gd name="f96" fmla="val 26"/>
                <a:gd name="f97" fmla="val 251"/>
                <a:gd name="f98" fmla="val 246"/>
                <a:gd name="f99" fmla="val 57"/>
                <a:gd name="f100" fmla="val 229"/>
                <a:gd name="f101" fmla="val 202"/>
                <a:gd name="f102" fmla="val 58"/>
                <a:gd name="f103" fmla="val 174"/>
                <a:gd name="f104" fmla="val 139"/>
                <a:gd name="f105" fmla="val 129"/>
                <a:gd name="f106" fmla="val 103"/>
                <a:gd name="f107" fmla="val 53"/>
                <a:gd name="f108" fmla="val 25"/>
                <a:gd name="f109" fmla="val 110"/>
                <a:gd name="f110" fmla="val 185"/>
                <a:gd name="f111" fmla="val 235"/>
                <a:gd name="f112" fmla="val 80"/>
                <a:gd name="f113" fmla="val 294"/>
                <a:gd name="f114" fmla="val 145"/>
                <a:gd name="f115" fmla="val 304"/>
                <a:gd name="f116" fmla="+- 0 0 -90"/>
                <a:gd name="f117" fmla="*/ f3 1 377"/>
                <a:gd name="f118" fmla="*/ f4 1 323"/>
                <a:gd name="f119" fmla="val f5"/>
                <a:gd name="f120" fmla="val f6"/>
                <a:gd name="f121" fmla="val f7"/>
                <a:gd name="f122" fmla="*/ f116 f0 1"/>
                <a:gd name="f123" fmla="+- f121 0 f119"/>
                <a:gd name="f124" fmla="+- f120 0 f119"/>
                <a:gd name="f125" fmla="*/ f122 1 f2"/>
                <a:gd name="f126" fmla="*/ f124 1 377"/>
                <a:gd name="f127" fmla="*/ f123 1 323"/>
                <a:gd name="f128" fmla="*/ 188 f124 1"/>
                <a:gd name="f129" fmla="*/ 323 f123 1"/>
                <a:gd name="f130" fmla="*/ 56 f124 1"/>
                <a:gd name="f131" fmla="*/ 276 f123 1"/>
                <a:gd name="f132" fmla="*/ 20 f124 1"/>
                <a:gd name="f133" fmla="*/ 131 f123 1"/>
                <a:gd name="f134" fmla="*/ 19 f124 1"/>
                <a:gd name="f135" fmla="*/ 111 f123 1"/>
                <a:gd name="f136" fmla="*/ 43 f124 1"/>
                <a:gd name="f137" fmla="*/ 22 f123 1"/>
                <a:gd name="f138" fmla="*/ 133 f124 1"/>
                <a:gd name="f139" fmla="*/ 30 f123 1"/>
                <a:gd name="f140" fmla="*/ 153 f124 1"/>
                <a:gd name="f141" fmla="*/ 37 f123 1"/>
                <a:gd name="f142" fmla="*/ 183 f124 1"/>
                <a:gd name="f143" fmla="*/ 35 f123 1"/>
                <a:gd name="f144" fmla="*/ 264 f124 1"/>
                <a:gd name="f145" fmla="*/ 17 f123 1"/>
                <a:gd name="f146" fmla="*/ 341 f124 1"/>
                <a:gd name="f147" fmla="*/ 29 f123 1"/>
                <a:gd name="f148" fmla="*/ 357 f124 1"/>
                <a:gd name="f149" fmla="*/ 106 f123 1"/>
                <a:gd name="f150" fmla="*/ 356 f124 1"/>
                <a:gd name="f151" fmla="*/ 136 f123 1"/>
                <a:gd name="f152" fmla="*/ 307 f124 1"/>
                <a:gd name="f153" fmla="*/ 286 f123 1"/>
                <a:gd name="f154" fmla="*/ 186 f124 1"/>
                <a:gd name="f155" fmla="*/ 306 f123 1"/>
                <a:gd name="f156" fmla="*/ 297 f124 1"/>
                <a:gd name="f157" fmla="*/ 270 f123 1"/>
                <a:gd name="f158" fmla="*/ 334 f124 1"/>
                <a:gd name="f159" fmla="*/ 130 f123 1"/>
                <a:gd name="f160" fmla="*/ 335 f124 1"/>
                <a:gd name="f161" fmla="*/ 109 f123 1"/>
                <a:gd name="f162" fmla="*/ 322 f124 1"/>
                <a:gd name="f163" fmla="*/ 38 f123 1"/>
                <a:gd name="f164" fmla="*/ 251 f124 1"/>
                <a:gd name="f165" fmla="*/ 49 f123 1"/>
                <a:gd name="f166" fmla="*/ 229 f124 1"/>
                <a:gd name="f167" fmla="*/ 57 f123 1"/>
                <a:gd name="f168" fmla="*/ 146 f124 1"/>
                <a:gd name="f169" fmla="*/ 124 f124 1"/>
                <a:gd name="f170" fmla="*/ 53 f124 1"/>
                <a:gd name="f171" fmla="*/ 40 f124 1"/>
                <a:gd name="f172" fmla="*/ 110 f123 1"/>
                <a:gd name="f173" fmla="*/ 41 f124 1"/>
                <a:gd name="f174" fmla="*/ 129 f123 1"/>
                <a:gd name="f175" fmla="*/ 80 f124 1"/>
                <a:gd name="f176" fmla="*/ 272 f123 1"/>
                <a:gd name="f177" fmla="+- f125 0 f1"/>
                <a:gd name="f178" fmla="*/ f128 1 377"/>
                <a:gd name="f179" fmla="*/ f129 1 323"/>
                <a:gd name="f180" fmla="*/ f130 1 377"/>
                <a:gd name="f181" fmla="*/ f131 1 323"/>
                <a:gd name="f182" fmla="*/ f132 1 377"/>
                <a:gd name="f183" fmla="*/ f133 1 323"/>
                <a:gd name="f184" fmla="*/ f134 1 377"/>
                <a:gd name="f185" fmla="*/ f135 1 323"/>
                <a:gd name="f186" fmla="*/ f136 1 377"/>
                <a:gd name="f187" fmla="*/ f137 1 323"/>
                <a:gd name="f188" fmla="*/ f138 1 377"/>
                <a:gd name="f189" fmla="*/ f139 1 323"/>
                <a:gd name="f190" fmla="*/ f140 1 377"/>
                <a:gd name="f191" fmla="*/ f141 1 323"/>
                <a:gd name="f192" fmla="*/ f142 1 377"/>
                <a:gd name="f193" fmla="*/ f143 1 323"/>
                <a:gd name="f194" fmla="*/ f144 1 377"/>
                <a:gd name="f195" fmla="*/ f145 1 323"/>
                <a:gd name="f196" fmla="*/ f146 1 377"/>
                <a:gd name="f197" fmla="*/ f147 1 323"/>
                <a:gd name="f198" fmla="*/ f148 1 377"/>
                <a:gd name="f199" fmla="*/ f149 1 323"/>
                <a:gd name="f200" fmla="*/ f150 1 377"/>
                <a:gd name="f201" fmla="*/ f151 1 323"/>
                <a:gd name="f202" fmla="*/ f152 1 377"/>
                <a:gd name="f203" fmla="*/ f153 1 323"/>
                <a:gd name="f204" fmla="*/ f154 1 377"/>
                <a:gd name="f205" fmla="*/ f155 1 323"/>
                <a:gd name="f206" fmla="*/ f156 1 377"/>
                <a:gd name="f207" fmla="*/ f157 1 323"/>
                <a:gd name="f208" fmla="*/ f158 1 377"/>
                <a:gd name="f209" fmla="*/ f159 1 323"/>
                <a:gd name="f210" fmla="*/ f160 1 377"/>
                <a:gd name="f211" fmla="*/ f161 1 323"/>
                <a:gd name="f212" fmla="*/ f162 1 377"/>
                <a:gd name="f213" fmla="*/ f163 1 323"/>
                <a:gd name="f214" fmla="*/ f164 1 377"/>
                <a:gd name="f215" fmla="*/ f165 1 323"/>
                <a:gd name="f216" fmla="*/ f166 1 377"/>
                <a:gd name="f217" fmla="*/ f167 1 323"/>
                <a:gd name="f218" fmla="*/ f168 1 377"/>
                <a:gd name="f219" fmla="*/ f169 1 377"/>
                <a:gd name="f220" fmla="*/ f170 1 377"/>
                <a:gd name="f221" fmla="*/ f171 1 377"/>
                <a:gd name="f222" fmla="*/ f172 1 323"/>
                <a:gd name="f223" fmla="*/ f173 1 377"/>
                <a:gd name="f224" fmla="*/ f174 1 323"/>
                <a:gd name="f225" fmla="*/ f175 1 377"/>
                <a:gd name="f226" fmla="*/ f176 1 323"/>
                <a:gd name="f227" fmla="*/ 0 1 f126"/>
                <a:gd name="f228" fmla="*/ f120 1 f126"/>
                <a:gd name="f229" fmla="*/ 0 1 f127"/>
                <a:gd name="f230" fmla="*/ f121 1 f127"/>
                <a:gd name="f231" fmla="*/ f178 1 f126"/>
                <a:gd name="f232" fmla="*/ f179 1 f127"/>
                <a:gd name="f233" fmla="*/ f180 1 f126"/>
                <a:gd name="f234" fmla="*/ f181 1 f127"/>
                <a:gd name="f235" fmla="*/ f182 1 f126"/>
                <a:gd name="f236" fmla="*/ f183 1 f127"/>
                <a:gd name="f237" fmla="*/ f184 1 f126"/>
                <a:gd name="f238" fmla="*/ f185 1 f127"/>
                <a:gd name="f239" fmla="*/ f186 1 f126"/>
                <a:gd name="f240" fmla="*/ f187 1 f127"/>
                <a:gd name="f241" fmla="*/ f188 1 f126"/>
                <a:gd name="f242" fmla="*/ f189 1 f127"/>
                <a:gd name="f243" fmla="*/ f190 1 f126"/>
                <a:gd name="f244" fmla="*/ f191 1 f127"/>
                <a:gd name="f245" fmla="*/ f192 1 f126"/>
                <a:gd name="f246" fmla="*/ f193 1 f127"/>
                <a:gd name="f247" fmla="*/ f194 1 f126"/>
                <a:gd name="f248" fmla="*/ f195 1 f127"/>
                <a:gd name="f249" fmla="*/ f196 1 f126"/>
                <a:gd name="f250" fmla="*/ f197 1 f127"/>
                <a:gd name="f251" fmla="*/ f198 1 f126"/>
                <a:gd name="f252" fmla="*/ f199 1 f127"/>
                <a:gd name="f253" fmla="*/ f200 1 f126"/>
                <a:gd name="f254" fmla="*/ f201 1 f127"/>
                <a:gd name="f255" fmla="*/ f202 1 f126"/>
                <a:gd name="f256" fmla="*/ f203 1 f127"/>
                <a:gd name="f257" fmla="*/ f204 1 f126"/>
                <a:gd name="f258" fmla="*/ f205 1 f127"/>
                <a:gd name="f259" fmla="*/ f206 1 f126"/>
                <a:gd name="f260" fmla="*/ f207 1 f127"/>
                <a:gd name="f261" fmla="*/ f208 1 f126"/>
                <a:gd name="f262" fmla="*/ f209 1 f127"/>
                <a:gd name="f263" fmla="*/ f210 1 f126"/>
                <a:gd name="f264" fmla="*/ f211 1 f127"/>
                <a:gd name="f265" fmla="*/ f212 1 f126"/>
                <a:gd name="f266" fmla="*/ f213 1 f127"/>
                <a:gd name="f267" fmla="*/ f214 1 f126"/>
                <a:gd name="f268" fmla="*/ f215 1 f127"/>
                <a:gd name="f269" fmla="*/ f216 1 f126"/>
                <a:gd name="f270" fmla="*/ f217 1 f127"/>
                <a:gd name="f271" fmla="*/ f218 1 f126"/>
                <a:gd name="f272" fmla="*/ f219 1 f126"/>
                <a:gd name="f273" fmla="*/ f220 1 f126"/>
                <a:gd name="f274" fmla="*/ f221 1 f126"/>
                <a:gd name="f275" fmla="*/ f222 1 f127"/>
                <a:gd name="f276" fmla="*/ f223 1 f126"/>
                <a:gd name="f277" fmla="*/ f224 1 f127"/>
                <a:gd name="f278" fmla="*/ f225 1 f126"/>
                <a:gd name="f279" fmla="*/ f226 1 f127"/>
                <a:gd name="f280" fmla="*/ f227 f117 1"/>
                <a:gd name="f281" fmla="*/ f228 f117 1"/>
                <a:gd name="f282" fmla="*/ f230 f118 1"/>
                <a:gd name="f283" fmla="*/ f229 f118 1"/>
                <a:gd name="f284" fmla="*/ f231 f117 1"/>
                <a:gd name="f285" fmla="*/ f232 f118 1"/>
                <a:gd name="f286" fmla="*/ f233 f117 1"/>
                <a:gd name="f287" fmla="*/ f234 f118 1"/>
                <a:gd name="f288" fmla="*/ f235 f117 1"/>
                <a:gd name="f289" fmla="*/ f236 f118 1"/>
                <a:gd name="f290" fmla="*/ f237 f117 1"/>
                <a:gd name="f291" fmla="*/ f238 f118 1"/>
                <a:gd name="f292" fmla="*/ f239 f117 1"/>
                <a:gd name="f293" fmla="*/ f240 f118 1"/>
                <a:gd name="f294" fmla="*/ f241 f117 1"/>
                <a:gd name="f295" fmla="*/ f242 f118 1"/>
                <a:gd name="f296" fmla="*/ f243 f117 1"/>
                <a:gd name="f297" fmla="*/ f244 f118 1"/>
                <a:gd name="f298" fmla="*/ f245 f117 1"/>
                <a:gd name="f299" fmla="*/ f246 f118 1"/>
                <a:gd name="f300" fmla="*/ f247 f117 1"/>
                <a:gd name="f301" fmla="*/ f248 f118 1"/>
                <a:gd name="f302" fmla="*/ f249 f117 1"/>
                <a:gd name="f303" fmla="*/ f250 f118 1"/>
                <a:gd name="f304" fmla="*/ f251 f117 1"/>
                <a:gd name="f305" fmla="*/ f252 f118 1"/>
                <a:gd name="f306" fmla="*/ f253 f117 1"/>
                <a:gd name="f307" fmla="*/ f254 f118 1"/>
                <a:gd name="f308" fmla="*/ f255 f117 1"/>
                <a:gd name="f309" fmla="*/ f256 f118 1"/>
                <a:gd name="f310" fmla="*/ f257 f117 1"/>
                <a:gd name="f311" fmla="*/ f258 f118 1"/>
                <a:gd name="f312" fmla="*/ f259 f117 1"/>
                <a:gd name="f313" fmla="*/ f260 f118 1"/>
                <a:gd name="f314" fmla="*/ f261 f117 1"/>
                <a:gd name="f315" fmla="*/ f262 f118 1"/>
                <a:gd name="f316" fmla="*/ f263 f117 1"/>
                <a:gd name="f317" fmla="*/ f264 f118 1"/>
                <a:gd name="f318" fmla="*/ f265 f117 1"/>
                <a:gd name="f319" fmla="*/ f266 f118 1"/>
                <a:gd name="f320" fmla="*/ f267 f117 1"/>
                <a:gd name="f321" fmla="*/ f268 f118 1"/>
                <a:gd name="f322" fmla="*/ f269 f117 1"/>
                <a:gd name="f323" fmla="*/ f270 f118 1"/>
                <a:gd name="f324" fmla="*/ f271 f117 1"/>
                <a:gd name="f325" fmla="*/ f272 f117 1"/>
                <a:gd name="f326" fmla="*/ f273 f117 1"/>
                <a:gd name="f327" fmla="*/ f274 f117 1"/>
                <a:gd name="f328" fmla="*/ f275 f118 1"/>
                <a:gd name="f329" fmla="*/ f276 f117 1"/>
                <a:gd name="f330" fmla="*/ f277 f118 1"/>
                <a:gd name="f331" fmla="*/ f278 f117 1"/>
                <a:gd name="f332" fmla="*/ f279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7">
                  <a:pos x="f284" y="f285"/>
                </a:cxn>
                <a:cxn ang="f177">
                  <a:pos x="f286" y="f287"/>
                </a:cxn>
                <a:cxn ang="f177">
                  <a:pos x="f288" y="f289"/>
                </a:cxn>
                <a:cxn ang="f177">
                  <a:pos x="f290" y="f291"/>
                </a:cxn>
                <a:cxn ang="f177">
                  <a:pos x="f292" y="f293"/>
                </a:cxn>
                <a:cxn ang="f177">
                  <a:pos x="f294" y="f295"/>
                </a:cxn>
                <a:cxn ang="f177">
                  <a:pos x="f296" y="f297"/>
                </a:cxn>
                <a:cxn ang="f177">
                  <a:pos x="f298" y="f299"/>
                </a:cxn>
                <a:cxn ang="f177">
                  <a:pos x="f300" y="f301"/>
                </a:cxn>
                <a:cxn ang="f177">
                  <a:pos x="f302" y="f303"/>
                </a:cxn>
                <a:cxn ang="f177">
                  <a:pos x="f304" y="f305"/>
                </a:cxn>
                <a:cxn ang="f177">
                  <a:pos x="f306" y="f307"/>
                </a:cxn>
                <a:cxn ang="f177">
                  <a:pos x="f308" y="f309"/>
                </a:cxn>
                <a:cxn ang="f177">
                  <a:pos x="f284" y="f285"/>
                </a:cxn>
                <a:cxn ang="f177">
                  <a:pos x="f310" y="f311"/>
                </a:cxn>
                <a:cxn ang="f177">
                  <a:pos x="f312" y="f313"/>
                </a:cxn>
                <a:cxn ang="f177">
                  <a:pos x="f314" y="f315"/>
                </a:cxn>
                <a:cxn ang="f177">
                  <a:pos x="f316" y="f317"/>
                </a:cxn>
                <a:cxn ang="f177">
                  <a:pos x="f318" y="f319"/>
                </a:cxn>
                <a:cxn ang="f177">
                  <a:pos x="f320" y="f321"/>
                </a:cxn>
                <a:cxn ang="f177">
                  <a:pos x="f322" y="f323"/>
                </a:cxn>
                <a:cxn ang="f177">
                  <a:pos x="f324" y="f323"/>
                </a:cxn>
                <a:cxn ang="f177">
                  <a:pos x="f325" y="f321"/>
                </a:cxn>
                <a:cxn ang="f177">
                  <a:pos x="f326" y="f297"/>
                </a:cxn>
                <a:cxn ang="f177">
                  <a:pos x="f327" y="f328"/>
                </a:cxn>
                <a:cxn ang="f177">
                  <a:pos x="f329" y="f330"/>
                </a:cxn>
                <a:cxn ang="f177">
                  <a:pos x="f331" y="f332"/>
                </a:cxn>
                <a:cxn ang="f177">
                  <a:pos x="f310" y="f311"/>
                </a:cxn>
              </a:cxnLst>
              <a:rect l="f280" t="f283" r="f281" b="f282"/>
              <a:pathLst>
                <a:path w="377" h="323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9" y="f36"/>
                    <a:pt x="f37" y="f38"/>
                    <a:pt x="f39" y="f40"/>
                  </a:cubicBezTo>
                  <a:cubicBezTo>
                    <a:pt x="f41" y="f40"/>
                    <a:pt x="f42" y="f36"/>
                    <a:pt x="f43" y="f36"/>
                  </a:cubicBezTo>
                  <a:cubicBezTo>
                    <a:pt x="f44" y="f38"/>
                    <a:pt x="f45" y="f46"/>
                    <a:pt x="f47" y="f48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22"/>
                    <a:pt x="f60" y="f20"/>
                    <a:pt x="f61" y="f62"/>
                  </a:cubicBezTo>
                  <a:cubicBezTo>
                    <a:pt x="f6" y="f63"/>
                    <a:pt x="f58" y="f64"/>
                    <a:pt x="f65" y="f66"/>
                  </a:cubicBezTo>
                  <a:cubicBezTo>
                    <a:pt x="f67" y="f68"/>
                    <a:pt x="f69" y="f7"/>
                    <a:pt x="f8" y="f7"/>
                  </a:cubicBezTo>
                  <a:close/>
                  <a:moveTo>
                    <a:pt x="f16" y="f70"/>
                  </a:move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5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21"/>
                    <a:pt x="f95" y="f96"/>
                    <a:pt x="f97" y="f55"/>
                  </a:cubicBezTo>
                  <a:cubicBezTo>
                    <a:pt x="f98" y="f91"/>
                    <a:pt x="f15" y="f99"/>
                    <a:pt x="f100" y="f99"/>
                  </a:cubicBezTo>
                  <a:cubicBezTo>
                    <a:pt x="f101" y="f102"/>
                    <a:pt x="f103" y="f102"/>
                    <a:pt x="f37" y="f99"/>
                  </a:cubicBezTo>
                  <a:cubicBezTo>
                    <a:pt x="f104" y="f99"/>
                    <a:pt x="f105" y="f91"/>
                    <a:pt x="f83" y="f55"/>
                  </a:cubicBezTo>
                  <a:cubicBezTo>
                    <a:pt x="f106" y="f96"/>
                    <a:pt x="f26" y="f21"/>
                    <a:pt x="f107" y="f40"/>
                  </a:cubicBezTo>
                  <a:cubicBezTo>
                    <a:pt x="f53" y="f91"/>
                    <a:pt x="f108" y="f89"/>
                    <a:pt x="f46" y="f109"/>
                  </a:cubicBezTo>
                  <a:cubicBezTo>
                    <a:pt x="f29" y="f85"/>
                    <a:pt x="f29" y="f83"/>
                    <a:pt x="f28" y="f105"/>
                  </a:cubicBezTo>
                  <a:cubicBezTo>
                    <a:pt x="f48" y="f110"/>
                    <a:pt x="f35" y="f111"/>
                    <a:pt x="f112" y="f95"/>
                  </a:cubicBezTo>
                  <a:cubicBezTo>
                    <a:pt x="f109" y="f113"/>
                    <a:pt x="f114" y="f115"/>
                    <a:pt x="f16" y="f70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6E160D60-900D-AF17-1944-689433E415B2}"/>
                </a:ext>
              </a:extLst>
            </p:cNvPr>
            <p:cNvSpPr/>
            <p:nvPr/>
          </p:nvSpPr>
          <p:spPr>
            <a:xfrm>
              <a:off x="14678021" y="6507163"/>
              <a:ext cx="1252535" cy="8715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"/>
                <a:gd name="f7" fmla="val 112"/>
                <a:gd name="f8" fmla="val 77"/>
                <a:gd name="f9" fmla="val 58"/>
                <a:gd name="f10" fmla="val 103"/>
                <a:gd name="f11" fmla="val 37"/>
                <a:gd name="f12" fmla="val 97"/>
                <a:gd name="f13" fmla="val 21"/>
                <a:gd name="f14" fmla="val 85"/>
                <a:gd name="f15" fmla="val 70"/>
                <a:gd name="f16" fmla="val 2"/>
                <a:gd name="f17" fmla="val 44"/>
                <a:gd name="f18" fmla="val 27"/>
                <a:gd name="f19" fmla="val 49"/>
                <a:gd name="f20" fmla="val 1"/>
                <a:gd name="f21" fmla="val 109"/>
                <a:gd name="f22" fmla="val 138"/>
                <a:gd name="f23" fmla="val 26"/>
                <a:gd name="f24" fmla="val 45"/>
                <a:gd name="f25" fmla="val 73"/>
                <a:gd name="f26" fmla="val 135"/>
                <a:gd name="f27" fmla="val 89"/>
                <a:gd name="f28" fmla="val 119"/>
                <a:gd name="f29" fmla="val 99"/>
                <a:gd name="f30" fmla="val 104"/>
                <a:gd name="f31" fmla="val 80"/>
                <a:gd name="f32" fmla="val 98"/>
                <a:gd name="f33" fmla="val 92"/>
                <a:gd name="f34" fmla="val 114"/>
                <a:gd name="f35" fmla="val 88"/>
                <a:gd name="f36" fmla="val 128"/>
                <a:gd name="f37" fmla="val 79"/>
                <a:gd name="f38" fmla="val 147"/>
                <a:gd name="f39" fmla="val 67"/>
                <a:gd name="f40" fmla="val 146"/>
                <a:gd name="f41" fmla="val 130"/>
                <a:gd name="f42" fmla="val 34"/>
                <a:gd name="f43" fmla="val 106"/>
                <a:gd name="f44" fmla="val 14"/>
                <a:gd name="f45" fmla="val 55"/>
                <a:gd name="f46" fmla="val 31"/>
                <a:gd name="f47" fmla="val 48"/>
                <a:gd name="f48" fmla="val 13"/>
                <a:gd name="f49" fmla="val 68"/>
                <a:gd name="f50" fmla="val 32"/>
                <a:gd name="f51" fmla="val 46"/>
                <a:gd name="f52" fmla="val 63"/>
                <a:gd name="f53" fmla="+- 0 0 -90"/>
                <a:gd name="f54" fmla="*/ f3 1 161"/>
                <a:gd name="f55" fmla="*/ f4 1 112"/>
                <a:gd name="f56" fmla="val f5"/>
                <a:gd name="f57" fmla="val f6"/>
                <a:gd name="f58" fmla="val f7"/>
                <a:gd name="f59" fmla="*/ f53 f0 1"/>
                <a:gd name="f60" fmla="+- f58 0 f56"/>
                <a:gd name="f61" fmla="+- f57 0 f56"/>
                <a:gd name="f62" fmla="*/ f59 1 f2"/>
                <a:gd name="f63" fmla="*/ f61 1 161"/>
                <a:gd name="f64" fmla="*/ f60 1 112"/>
                <a:gd name="f65" fmla="*/ 77 f61 1"/>
                <a:gd name="f66" fmla="*/ 112 f60 1"/>
                <a:gd name="f67" fmla="*/ 21 f61 1"/>
                <a:gd name="f68" fmla="*/ 85 f60 1"/>
                <a:gd name="f69" fmla="*/ 27 f60 1"/>
                <a:gd name="f70" fmla="*/ 138 f61 1"/>
                <a:gd name="f71" fmla="*/ 26 f60 1"/>
                <a:gd name="f72" fmla="*/ 135 f61 1"/>
                <a:gd name="f73" fmla="*/ 89 f60 1"/>
                <a:gd name="f74" fmla="*/ 80 f61 1"/>
                <a:gd name="f75" fmla="*/ 98 f60 1"/>
                <a:gd name="f76" fmla="*/ 128 f61 1"/>
                <a:gd name="f77" fmla="*/ 79 f60 1"/>
                <a:gd name="f78" fmla="*/ 130 f61 1"/>
                <a:gd name="f79" fmla="*/ 34 f60 1"/>
                <a:gd name="f80" fmla="*/ 31 f61 1"/>
                <a:gd name="f81" fmla="*/ 32 f61 1"/>
                <a:gd name="f82" fmla="+- f62 0 f1"/>
                <a:gd name="f83" fmla="*/ f65 1 161"/>
                <a:gd name="f84" fmla="*/ f66 1 112"/>
                <a:gd name="f85" fmla="*/ f67 1 161"/>
                <a:gd name="f86" fmla="*/ f68 1 112"/>
                <a:gd name="f87" fmla="*/ f69 1 112"/>
                <a:gd name="f88" fmla="*/ f70 1 161"/>
                <a:gd name="f89" fmla="*/ f71 1 112"/>
                <a:gd name="f90" fmla="*/ f72 1 161"/>
                <a:gd name="f91" fmla="*/ f73 1 112"/>
                <a:gd name="f92" fmla="*/ f74 1 161"/>
                <a:gd name="f93" fmla="*/ f75 1 112"/>
                <a:gd name="f94" fmla="*/ f76 1 161"/>
                <a:gd name="f95" fmla="*/ f77 1 112"/>
                <a:gd name="f96" fmla="*/ f78 1 161"/>
                <a:gd name="f97" fmla="*/ f79 1 112"/>
                <a:gd name="f98" fmla="*/ f80 1 161"/>
                <a:gd name="f99" fmla="*/ f81 1 161"/>
                <a:gd name="f100" fmla="*/ 0 1 f63"/>
                <a:gd name="f101" fmla="*/ f57 1 f63"/>
                <a:gd name="f102" fmla="*/ 0 1 f64"/>
                <a:gd name="f103" fmla="*/ f58 1 f64"/>
                <a:gd name="f104" fmla="*/ f83 1 f63"/>
                <a:gd name="f105" fmla="*/ f84 1 f64"/>
                <a:gd name="f106" fmla="*/ f85 1 f63"/>
                <a:gd name="f107" fmla="*/ f86 1 f64"/>
                <a:gd name="f108" fmla="*/ f87 1 f64"/>
                <a:gd name="f109" fmla="*/ f88 1 f63"/>
                <a:gd name="f110" fmla="*/ f89 1 f64"/>
                <a:gd name="f111" fmla="*/ f90 1 f63"/>
                <a:gd name="f112" fmla="*/ f91 1 f64"/>
                <a:gd name="f113" fmla="*/ f92 1 f63"/>
                <a:gd name="f114" fmla="*/ f93 1 f64"/>
                <a:gd name="f115" fmla="*/ f94 1 f63"/>
                <a:gd name="f116" fmla="*/ f95 1 f64"/>
                <a:gd name="f117" fmla="*/ f96 1 f63"/>
                <a:gd name="f118" fmla="*/ f97 1 f64"/>
                <a:gd name="f119" fmla="*/ f98 1 f63"/>
                <a:gd name="f120" fmla="*/ f99 1 f63"/>
                <a:gd name="f121" fmla="*/ f100 f54 1"/>
                <a:gd name="f122" fmla="*/ f101 f54 1"/>
                <a:gd name="f123" fmla="*/ f103 f55 1"/>
                <a:gd name="f124" fmla="*/ f102 f55 1"/>
                <a:gd name="f125" fmla="*/ f104 f54 1"/>
                <a:gd name="f126" fmla="*/ f105 f55 1"/>
                <a:gd name="f127" fmla="*/ f106 f54 1"/>
                <a:gd name="f128" fmla="*/ f107 f55 1"/>
                <a:gd name="f129" fmla="*/ f108 f55 1"/>
                <a:gd name="f130" fmla="*/ f109 f54 1"/>
                <a:gd name="f131" fmla="*/ f110 f55 1"/>
                <a:gd name="f132" fmla="*/ f111 f54 1"/>
                <a:gd name="f133" fmla="*/ f112 f55 1"/>
                <a:gd name="f134" fmla="*/ f113 f54 1"/>
                <a:gd name="f135" fmla="*/ f114 f55 1"/>
                <a:gd name="f136" fmla="*/ f115 f54 1"/>
                <a:gd name="f137" fmla="*/ f116 f55 1"/>
                <a:gd name="f138" fmla="*/ f117 f54 1"/>
                <a:gd name="f139" fmla="*/ f118 f55 1"/>
                <a:gd name="f140" fmla="*/ f119 f54 1"/>
                <a:gd name="f141" fmla="*/ f120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5" y="f126"/>
                </a:cxn>
                <a:cxn ang="f82">
                  <a:pos x="f127" y="f128"/>
                </a:cxn>
                <a:cxn ang="f82">
                  <a:pos x="f127" y="f129"/>
                </a:cxn>
                <a:cxn ang="f82">
                  <a:pos x="f130" y="f131"/>
                </a:cxn>
                <a:cxn ang="f82">
                  <a:pos x="f132" y="f133"/>
                </a:cxn>
                <a:cxn ang="f82">
                  <a:pos x="f125" y="f126"/>
                </a:cxn>
                <a:cxn ang="f82">
                  <a:pos x="f134" y="f135"/>
                </a:cxn>
                <a:cxn ang="f82">
                  <a:pos x="f136" y="f137"/>
                </a:cxn>
                <a:cxn ang="f82">
                  <a:pos x="f138" y="f139"/>
                </a:cxn>
                <a:cxn ang="f82">
                  <a:pos x="f140" y="f139"/>
                </a:cxn>
                <a:cxn ang="f82">
                  <a:pos x="f141" y="f137"/>
                </a:cxn>
                <a:cxn ang="f82">
                  <a:pos x="f134" y="f135"/>
                </a:cxn>
              </a:cxnLst>
              <a:rect l="f121" t="f124" r="f122" b="f123"/>
              <a:pathLst>
                <a:path w="161" h="112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6" y="f17"/>
                    <a:pt x="f13" y="f18"/>
                  </a:cubicBezTo>
                  <a:cubicBezTo>
                    <a:pt x="f19" y="f20"/>
                    <a:pt x="f21" y="f5"/>
                    <a:pt x="f22" y="f23"/>
                  </a:cubicBezTo>
                  <a:cubicBezTo>
                    <a:pt x="f6" y="f24"/>
                    <a:pt x="f6" y="f25"/>
                    <a:pt x="f26" y="f27"/>
                  </a:cubicBezTo>
                  <a:cubicBezTo>
                    <a:pt x="f28" y="f29"/>
                    <a:pt x="f29" y="f30"/>
                    <a:pt x="f8" y="f7"/>
                  </a:cubicBezTo>
                  <a:close/>
                  <a:moveTo>
                    <a:pt x="f31" y="f32"/>
                  </a:moveTo>
                  <a:cubicBezTo>
                    <a:pt x="f12" y="f33"/>
                    <a:pt x="f34" y="f35"/>
                    <a:pt x="f36" y="f37"/>
                  </a:cubicBezTo>
                  <a:cubicBezTo>
                    <a:pt x="f38" y="f39"/>
                    <a:pt x="f40" y="f19"/>
                    <a:pt x="f41" y="f42"/>
                  </a:cubicBezTo>
                  <a:cubicBezTo>
                    <a:pt x="f43" y="f44"/>
                    <a:pt x="f45" y="f44"/>
                    <a:pt x="f46" y="f42"/>
                  </a:cubicBezTo>
                  <a:cubicBezTo>
                    <a:pt x="f44" y="f47"/>
                    <a:pt x="f48" y="f49"/>
                    <a:pt x="f50" y="f37"/>
                  </a:cubicBezTo>
                  <a:cubicBezTo>
                    <a:pt x="f51" y="f35"/>
                    <a:pt x="f52" y="f33"/>
                    <a:pt x="f31" y="f3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DA9BCFB-8651-30BE-A02D-4D0AC023B08A}"/>
                </a:ext>
              </a:extLst>
            </p:cNvPr>
            <p:cNvSpPr/>
            <p:nvPr/>
          </p:nvSpPr>
          <p:spPr>
            <a:xfrm>
              <a:off x="14576422" y="6016623"/>
              <a:ext cx="373066" cy="520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7"/>
                <a:gd name="f8" fmla="val 33"/>
                <a:gd name="f9" fmla="val 15"/>
                <a:gd name="f10" fmla="val 11"/>
                <a:gd name="f11" fmla="val 25"/>
                <a:gd name="f12" fmla="val 1"/>
                <a:gd name="f13" fmla="val 38"/>
                <a:gd name="f14" fmla="val 2"/>
                <a:gd name="f15" fmla="val 17"/>
                <a:gd name="f16" fmla="val 35"/>
                <a:gd name="f17" fmla="val 47"/>
                <a:gd name="f18" fmla="val 53"/>
                <a:gd name="f19" fmla="val 37"/>
                <a:gd name="f20" fmla="val 66"/>
                <a:gd name="f21" fmla="val 24"/>
                <a:gd name="f22" fmla="val 10"/>
                <a:gd name="f23" fmla="val 52"/>
                <a:gd name="f24" fmla="+- 0 0 -90"/>
                <a:gd name="f25" fmla="*/ f3 1 48"/>
                <a:gd name="f26" fmla="*/ f4 1 6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48"/>
                <a:gd name="f35" fmla="*/ f31 1 67"/>
                <a:gd name="f36" fmla="*/ 0 f32 1"/>
                <a:gd name="f37" fmla="*/ 33 f31 1"/>
                <a:gd name="f38" fmla="*/ 25 f32 1"/>
                <a:gd name="f39" fmla="*/ 1 f31 1"/>
                <a:gd name="f40" fmla="*/ 48 f32 1"/>
                <a:gd name="f41" fmla="*/ 35 f31 1"/>
                <a:gd name="f42" fmla="*/ 24 f32 1"/>
                <a:gd name="f43" fmla="*/ 67 f31 1"/>
                <a:gd name="f44" fmla="+- f33 0 f1"/>
                <a:gd name="f45" fmla="*/ f36 1 48"/>
                <a:gd name="f46" fmla="*/ f37 1 67"/>
                <a:gd name="f47" fmla="*/ f38 1 48"/>
                <a:gd name="f48" fmla="*/ f39 1 67"/>
                <a:gd name="f49" fmla="*/ f40 1 48"/>
                <a:gd name="f50" fmla="*/ f41 1 67"/>
                <a:gd name="f51" fmla="*/ f42 1 48"/>
                <a:gd name="f52" fmla="*/ f43 1 67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48" h="67">
                  <a:moveTo>
                    <a:pt x="f5" y="f8"/>
                  </a:moveTo>
                  <a:cubicBezTo>
                    <a:pt x="f5" y="f9"/>
                    <a:pt x="f10" y="f5"/>
                    <a:pt x="f11" y="f12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17" y="f18"/>
                    <a:pt x="f19" y="f20"/>
                    <a:pt x="f21" y="f7"/>
                  </a:cubicBezTo>
                  <a:cubicBezTo>
                    <a:pt x="f22" y="f7"/>
                    <a:pt x="f5" y="f23"/>
                    <a:pt x="f5" y="f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66573EA-82C7-35B4-0F99-178583326F79}"/>
                </a:ext>
              </a:extLst>
            </p:cNvPr>
            <p:cNvSpPr/>
            <p:nvPr/>
          </p:nvSpPr>
          <p:spPr>
            <a:xfrm>
              <a:off x="15657508" y="6016623"/>
              <a:ext cx="373066" cy="520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67"/>
                <a:gd name="f8" fmla="val 31"/>
                <a:gd name="f9" fmla="val 1"/>
                <a:gd name="f10" fmla="val 18"/>
                <a:gd name="f11" fmla="val 5"/>
                <a:gd name="f12" fmla="val 3"/>
                <a:gd name="f13" fmla="val 23"/>
                <a:gd name="f14" fmla="val 37"/>
                <a:gd name="f15" fmla="val 15"/>
                <a:gd name="f16" fmla="val 34"/>
                <a:gd name="f17" fmla="val 51"/>
                <a:gd name="f18" fmla="val 24"/>
                <a:gd name="f19" fmla="val 10"/>
                <a:gd name="f20" fmla="val 66"/>
                <a:gd name="f21" fmla="val 52"/>
                <a:gd name="f22" fmla="+- 0 0 -90"/>
                <a:gd name="f23" fmla="*/ f3 1 48"/>
                <a:gd name="f24" fmla="*/ f4 1 6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48"/>
                <a:gd name="f33" fmla="*/ f29 1 67"/>
                <a:gd name="f34" fmla="*/ 0 f30 1"/>
                <a:gd name="f35" fmla="*/ 31 f29 1"/>
                <a:gd name="f36" fmla="*/ 23 f30 1"/>
                <a:gd name="f37" fmla="*/ 1 f29 1"/>
                <a:gd name="f38" fmla="*/ 48 f30 1"/>
                <a:gd name="f39" fmla="*/ 34 f29 1"/>
                <a:gd name="f40" fmla="*/ 24 f30 1"/>
                <a:gd name="f41" fmla="*/ 67 f29 1"/>
                <a:gd name="f42" fmla="+- f31 0 f1"/>
                <a:gd name="f43" fmla="*/ f34 1 48"/>
                <a:gd name="f44" fmla="*/ f35 1 67"/>
                <a:gd name="f45" fmla="*/ f36 1 48"/>
                <a:gd name="f46" fmla="*/ f37 1 67"/>
                <a:gd name="f47" fmla="*/ f38 1 48"/>
                <a:gd name="f48" fmla="*/ f39 1 67"/>
                <a:gd name="f49" fmla="*/ f40 1 48"/>
                <a:gd name="f50" fmla="*/ f41 1 6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48" h="67">
                  <a:moveTo>
                    <a:pt x="f5" y="f8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5"/>
                    <a:pt x="f6" y="f15"/>
                    <a:pt x="f6" y="f16"/>
                  </a:cubicBezTo>
                  <a:cubicBezTo>
                    <a:pt x="f6" y="f17"/>
                    <a:pt x="f14" y="f7"/>
                    <a:pt x="f18" y="f7"/>
                  </a:cubicBezTo>
                  <a:cubicBezTo>
                    <a:pt x="f19" y="f20"/>
                    <a:pt x="f5" y="f21"/>
                    <a:pt x="f5" y="f8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31390DE6-661F-0530-F30C-CE50D8290C41}"/>
                </a:ext>
              </a:extLst>
            </p:cNvPr>
            <p:cNvSpPr/>
            <p:nvPr/>
          </p:nvSpPr>
          <p:spPr>
            <a:xfrm>
              <a:off x="14941552" y="6678613"/>
              <a:ext cx="739777" cy="5445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70"/>
                <a:gd name="f8" fmla="val 2"/>
                <a:gd name="f9" fmla="val 21"/>
                <a:gd name="f10" fmla="val 13"/>
                <a:gd name="f11" fmla="val 33"/>
                <a:gd name="f12" fmla="val 42"/>
                <a:gd name="f13" fmla="val 28"/>
                <a:gd name="f14" fmla="val 51"/>
                <a:gd name="f15" fmla="val 45"/>
                <a:gd name="f16" fmla="val 37"/>
                <a:gd name="f17" fmla="val 38"/>
                <a:gd name="f18" fmla="val 31"/>
                <a:gd name="f19" fmla="val 26"/>
                <a:gd name="f20" fmla="val 27"/>
                <a:gd name="f21" fmla="val 22"/>
                <a:gd name="f22" fmla="val 19"/>
                <a:gd name="f23" fmla="val 34"/>
                <a:gd name="f24" fmla="val 1"/>
                <a:gd name="f25" fmla="val 53"/>
                <a:gd name="f26" fmla="val 72"/>
                <a:gd name="f27" fmla="val 17"/>
                <a:gd name="f28" fmla="val 65"/>
                <a:gd name="f29" fmla="val 59"/>
                <a:gd name="f30" fmla="val 25"/>
                <a:gd name="f31" fmla="val 50"/>
                <a:gd name="f32" fmla="val 32"/>
                <a:gd name="f33" fmla="val 55"/>
                <a:gd name="f34" fmla="val 39"/>
                <a:gd name="f35" fmla="val 60"/>
                <a:gd name="f36" fmla="val 52"/>
                <a:gd name="f37" fmla="val 43"/>
                <a:gd name="f38" fmla="val 80"/>
                <a:gd name="f39" fmla="val 89"/>
                <a:gd name="f40" fmla="val 36"/>
                <a:gd name="f41" fmla="val 90"/>
                <a:gd name="f42" fmla="val 48"/>
                <a:gd name="f43" fmla="val 81"/>
                <a:gd name="f44" fmla="val 57"/>
                <a:gd name="f45" fmla="val 58"/>
                <a:gd name="f46" fmla="val 24"/>
                <a:gd name="f47" fmla="val 64"/>
                <a:gd name="f48" fmla="val 15"/>
                <a:gd name="f49" fmla="+- 0 0 -90"/>
                <a:gd name="f50" fmla="*/ f3 1 95"/>
                <a:gd name="f51" fmla="*/ f4 1 70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95"/>
                <a:gd name="f60" fmla="*/ f56 1 70"/>
                <a:gd name="f61" fmla="*/ 2 f57 1"/>
                <a:gd name="f62" fmla="*/ 21 f56 1"/>
                <a:gd name="f63" fmla="*/ 28 f57 1"/>
                <a:gd name="f64" fmla="*/ 51 f56 1"/>
                <a:gd name="f65" fmla="*/ 42 f57 1"/>
                <a:gd name="f66" fmla="*/ 31 f56 1"/>
                <a:gd name="f67" fmla="*/ 21 f57 1"/>
                <a:gd name="f68" fmla="*/ 19 f56 1"/>
                <a:gd name="f69" fmla="*/ 72 f57 1"/>
                <a:gd name="f70" fmla="*/ 17 f56 1"/>
                <a:gd name="f71" fmla="*/ 50 f57 1"/>
                <a:gd name="f72" fmla="*/ 32 f56 1"/>
                <a:gd name="f73" fmla="*/ 65 f57 1"/>
                <a:gd name="f74" fmla="*/ 52 f56 1"/>
                <a:gd name="f75" fmla="*/ 89 f57 1"/>
                <a:gd name="f76" fmla="*/ 22 f56 1"/>
                <a:gd name="f77" fmla="*/ 81 f57 1"/>
                <a:gd name="f78" fmla="*/ 57 f56 1"/>
                <a:gd name="f79" fmla="*/ 52 f57 1"/>
                <a:gd name="f80" fmla="*/ 59 f56 1"/>
                <a:gd name="f81" fmla="*/ 15 f57 1"/>
                <a:gd name="f82" fmla="+- f58 0 f1"/>
                <a:gd name="f83" fmla="*/ f61 1 95"/>
                <a:gd name="f84" fmla="*/ f62 1 70"/>
                <a:gd name="f85" fmla="*/ f63 1 95"/>
                <a:gd name="f86" fmla="*/ f64 1 70"/>
                <a:gd name="f87" fmla="*/ f65 1 95"/>
                <a:gd name="f88" fmla="*/ f66 1 70"/>
                <a:gd name="f89" fmla="*/ f67 1 95"/>
                <a:gd name="f90" fmla="*/ f68 1 70"/>
                <a:gd name="f91" fmla="*/ f69 1 95"/>
                <a:gd name="f92" fmla="*/ f70 1 70"/>
                <a:gd name="f93" fmla="*/ f71 1 95"/>
                <a:gd name="f94" fmla="*/ f72 1 70"/>
                <a:gd name="f95" fmla="*/ f73 1 95"/>
                <a:gd name="f96" fmla="*/ f74 1 70"/>
                <a:gd name="f97" fmla="*/ f75 1 95"/>
                <a:gd name="f98" fmla="*/ f76 1 70"/>
                <a:gd name="f99" fmla="*/ f77 1 95"/>
                <a:gd name="f100" fmla="*/ f78 1 70"/>
                <a:gd name="f101" fmla="*/ f79 1 95"/>
                <a:gd name="f102" fmla="*/ f80 1 70"/>
                <a:gd name="f103" fmla="*/ f81 1 95"/>
                <a:gd name="f104" fmla="*/ 0 1 f59"/>
                <a:gd name="f105" fmla="*/ f53 1 f59"/>
                <a:gd name="f106" fmla="*/ 0 1 f60"/>
                <a:gd name="f107" fmla="*/ f54 1 f60"/>
                <a:gd name="f108" fmla="*/ f83 1 f59"/>
                <a:gd name="f109" fmla="*/ f84 1 f60"/>
                <a:gd name="f110" fmla="*/ f85 1 f59"/>
                <a:gd name="f111" fmla="*/ f86 1 f60"/>
                <a:gd name="f112" fmla="*/ f87 1 f59"/>
                <a:gd name="f113" fmla="*/ f88 1 f60"/>
                <a:gd name="f114" fmla="*/ f89 1 f59"/>
                <a:gd name="f115" fmla="*/ f90 1 f60"/>
                <a:gd name="f116" fmla="*/ f91 1 f59"/>
                <a:gd name="f117" fmla="*/ f92 1 f60"/>
                <a:gd name="f118" fmla="*/ f93 1 f59"/>
                <a:gd name="f119" fmla="*/ f94 1 f60"/>
                <a:gd name="f120" fmla="*/ f95 1 f59"/>
                <a:gd name="f121" fmla="*/ f96 1 f60"/>
                <a:gd name="f122" fmla="*/ f97 1 f59"/>
                <a:gd name="f123" fmla="*/ f98 1 f60"/>
                <a:gd name="f124" fmla="*/ f99 1 f59"/>
                <a:gd name="f125" fmla="*/ f100 1 f60"/>
                <a:gd name="f126" fmla="*/ f101 1 f59"/>
                <a:gd name="f127" fmla="*/ f102 1 f60"/>
                <a:gd name="f128" fmla="*/ f103 1 f59"/>
                <a:gd name="f129" fmla="*/ f104 f50 1"/>
                <a:gd name="f130" fmla="*/ f105 f50 1"/>
                <a:gd name="f131" fmla="*/ f107 f51 1"/>
                <a:gd name="f132" fmla="*/ f106 f51 1"/>
                <a:gd name="f133" fmla="*/ f108 f50 1"/>
                <a:gd name="f134" fmla="*/ f109 f51 1"/>
                <a:gd name="f135" fmla="*/ f110 f50 1"/>
                <a:gd name="f136" fmla="*/ f111 f51 1"/>
                <a:gd name="f137" fmla="*/ f112 f50 1"/>
                <a:gd name="f138" fmla="*/ f113 f51 1"/>
                <a:gd name="f139" fmla="*/ f114 f50 1"/>
                <a:gd name="f140" fmla="*/ f115 f51 1"/>
                <a:gd name="f141" fmla="*/ f116 f50 1"/>
                <a:gd name="f142" fmla="*/ f117 f51 1"/>
                <a:gd name="f143" fmla="*/ f118 f50 1"/>
                <a:gd name="f144" fmla="*/ f119 f51 1"/>
                <a:gd name="f145" fmla="*/ f120 f50 1"/>
                <a:gd name="f146" fmla="*/ f121 f51 1"/>
                <a:gd name="f147" fmla="*/ f122 f50 1"/>
                <a:gd name="f148" fmla="*/ f123 f51 1"/>
                <a:gd name="f149" fmla="*/ f124 f50 1"/>
                <a:gd name="f150" fmla="*/ f125 f51 1"/>
                <a:gd name="f151" fmla="*/ f126 f50 1"/>
                <a:gd name="f152" fmla="*/ f127 f51 1"/>
                <a:gd name="f153" fmla="*/ f128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7" y="f148"/>
                </a:cxn>
                <a:cxn ang="f82">
                  <a:pos x="f149" y="f150"/>
                </a:cxn>
                <a:cxn ang="f82">
                  <a:pos x="f151" y="f152"/>
                </a:cxn>
                <a:cxn ang="f82">
                  <a:pos x="f153" y="f152"/>
                </a:cxn>
                <a:cxn ang="f82">
                  <a:pos x="f133" y="f134"/>
                </a:cxn>
              </a:cxnLst>
              <a:rect l="f129" t="f132" r="f130" b="f131"/>
              <a:pathLst>
                <a:path w="95" h="70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1" y="f15"/>
                    <a:pt x="f16" y="f17"/>
                    <a:pt x="f12" y="f18"/>
                  </a:cubicBezTo>
                  <a:cubicBezTo>
                    <a:pt x="f11" y="f19"/>
                    <a:pt x="f20" y="f21"/>
                    <a:pt x="f9" y="f22"/>
                  </a:cubicBezTo>
                  <a:cubicBezTo>
                    <a:pt x="f23" y="f24"/>
                    <a:pt x="f25" y="f5"/>
                    <a:pt x="f26" y="f27"/>
                  </a:cubicBezTo>
                  <a:cubicBezTo>
                    <a:pt x="f28" y="f9"/>
                    <a:pt x="f29" y="f30"/>
                    <a:pt x="f31" y="f32"/>
                  </a:cubicBezTo>
                  <a:cubicBezTo>
                    <a:pt x="f33" y="f34"/>
                    <a:pt x="f35" y="f15"/>
                    <a:pt x="f28" y="f36"/>
                  </a:cubicBezTo>
                  <a:cubicBezTo>
                    <a:pt x="f26" y="f37"/>
                    <a:pt x="f38" y="f23"/>
                    <a:pt x="f39" y="f21"/>
                  </a:cubicBezTo>
                  <a:cubicBezTo>
                    <a:pt x="f6" y="f40"/>
                    <a:pt x="f41" y="f42"/>
                    <a:pt x="f43" y="f44"/>
                  </a:cubicBezTo>
                  <a:cubicBezTo>
                    <a:pt x="f7" y="f7"/>
                    <a:pt x="f45" y="f28"/>
                    <a:pt x="f36" y="f29"/>
                  </a:cubicBezTo>
                  <a:cubicBezTo>
                    <a:pt x="f40" y="f29"/>
                    <a:pt x="f46" y="f47"/>
                    <a:pt x="f48" y="f29"/>
                  </a:cubicBezTo>
                  <a:cubicBezTo>
                    <a:pt x="f8" y="f25"/>
                    <a:pt x="f5" y="f17"/>
                    <a:pt x="f8" y="f9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upo 2271">
            <a:extLst>
              <a:ext uri="{FF2B5EF4-FFF2-40B4-BE49-F238E27FC236}">
                <a16:creationId xmlns:a16="http://schemas.microsoft.com/office/drawing/2014/main" id="{A7FCB1A2-B99B-AB09-3C3C-3D82856E1F3A}"/>
              </a:ext>
            </a:extLst>
          </p:cNvPr>
          <p:cNvGrpSpPr/>
          <p:nvPr/>
        </p:nvGrpSpPr>
        <p:grpSpPr>
          <a:xfrm>
            <a:off x="7305671" y="4303715"/>
            <a:ext cx="3683002" cy="3419471"/>
            <a:chOff x="7305671" y="4303715"/>
            <a:chExt cx="3683002" cy="3419471"/>
          </a:xfrm>
        </p:grpSpPr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347DAB24-9BCC-4A19-FA05-7122E832793F}"/>
                </a:ext>
              </a:extLst>
            </p:cNvPr>
            <p:cNvSpPr/>
            <p:nvPr/>
          </p:nvSpPr>
          <p:spPr>
            <a:xfrm>
              <a:off x="7305671" y="5140327"/>
              <a:ext cx="3319464" cy="2582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5"/>
                <a:gd name="f7" fmla="val 447"/>
                <a:gd name="f8" fmla="val 38"/>
                <a:gd name="f9" fmla="val 176"/>
                <a:gd name="f10" fmla="val 40"/>
                <a:gd name="f11" fmla="val 177"/>
                <a:gd name="f12" fmla="val 42"/>
                <a:gd name="f13" fmla="val 179"/>
                <a:gd name="f14" fmla="val 43"/>
                <a:gd name="f15" fmla="val 181"/>
                <a:gd name="f16" fmla="val 59"/>
                <a:gd name="f17" fmla="val 214"/>
                <a:gd name="f18" fmla="val 84"/>
                <a:gd name="f19" fmla="val 240"/>
                <a:gd name="f20" fmla="val 114"/>
                <a:gd name="f21" fmla="val 260"/>
                <a:gd name="f22" fmla="val 120"/>
                <a:gd name="f23" fmla="val 263"/>
                <a:gd name="f24" fmla="val 125"/>
                <a:gd name="f25" fmla="val 266"/>
                <a:gd name="f26" fmla="val 132"/>
                <a:gd name="f27" fmla="val 262"/>
                <a:gd name="f28" fmla="val 165"/>
                <a:gd name="f29" fmla="val 241"/>
                <a:gd name="f30" fmla="val 213"/>
                <a:gd name="f31" fmla="val 253"/>
                <a:gd name="f32" fmla="val 237"/>
                <a:gd name="f33" fmla="val 279"/>
                <a:gd name="f34" fmla="val 242"/>
                <a:gd name="f35" fmla="val 284"/>
                <a:gd name="f36" fmla="val 247"/>
                <a:gd name="f37" fmla="val 289"/>
                <a:gd name="f38" fmla="val 250"/>
                <a:gd name="f39" fmla="val 295"/>
                <a:gd name="f40" fmla="val 252"/>
                <a:gd name="f41" fmla="val 299"/>
                <a:gd name="f42" fmla="val 256"/>
                <a:gd name="f43" fmla="val 301"/>
                <a:gd name="f44" fmla="val 261"/>
                <a:gd name="f45" fmla="val 272"/>
                <a:gd name="f46" fmla="val 283"/>
                <a:gd name="f47" fmla="val 294"/>
                <a:gd name="f48" fmla="val 298"/>
                <a:gd name="f49" fmla="val 302"/>
                <a:gd name="f50" fmla="val 300"/>
                <a:gd name="f51" fmla="val 296"/>
                <a:gd name="f52" fmla="val 312"/>
                <a:gd name="f53" fmla="val 277"/>
                <a:gd name="f54" fmla="val 328"/>
                <a:gd name="f55" fmla="val 350"/>
                <a:gd name="f56" fmla="val 255"/>
                <a:gd name="f57" fmla="val 372"/>
                <a:gd name="f58" fmla="val 248"/>
                <a:gd name="f59" fmla="val 394"/>
                <a:gd name="f60" fmla="val 251"/>
                <a:gd name="f61" fmla="val 415"/>
                <a:gd name="f62" fmla="val 417"/>
                <a:gd name="f63" fmla="val 418"/>
                <a:gd name="f64" fmla="val 419"/>
                <a:gd name="f65" fmla="val 426"/>
                <a:gd name="f66" fmla="val 267"/>
                <a:gd name="f67" fmla="val 427"/>
                <a:gd name="f68" fmla="val 258"/>
                <a:gd name="f69" fmla="val 428"/>
                <a:gd name="f70" fmla="val 221"/>
                <a:gd name="f71" fmla="val 431"/>
                <a:gd name="f72" fmla="val 202"/>
                <a:gd name="f73" fmla="val 438"/>
                <a:gd name="f74" fmla="val 157"/>
                <a:gd name="f75" fmla="val 452"/>
                <a:gd name="f76" fmla="val 478"/>
                <a:gd name="f77" fmla="val 76"/>
                <a:gd name="f78" fmla="val 75"/>
                <a:gd name="f79" fmla="val 479"/>
                <a:gd name="f80" fmla="val 74"/>
                <a:gd name="f81" fmla="val 73"/>
                <a:gd name="f82" fmla="val 495"/>
                <a:gd name="f83" fmla="val 52"/>
                <a:gd name="f84" fmla="val 514"/>
                <a:gd name="f85" fmla="val 34"/>
                <a:gd name="f86" fmla="val 536"/>
                <a:gd name="f87" fmla="val 19"/>
                <a:gd name="f88" fmla="val 547"/>
                <a:gd name="f89" fmla="val 11"/>
                <a:gd name="f90" fmla="val 557"/>
                <a:gd name="f91" fmla="val 4"/>
                <a:gd name="f92" fmla="val 570"/>
                <a:gd name="f93" fmla="val 572"/>
                <a:gd name="f94" fmla="val 9"/>
                <a:gd name="f95" fmla="val 573"/>
                <a:gd name="f96" fmla="val 14"/>
                <a:gd name="f97" fmla="val 544"/>
                <a:gd name="f98" fmla="val 28"/>
                <a:gd name="f99" fmla="val 519"/>
                <a:gd name="f100" fmla="val 47"/>
                <a:gd name="f101" fmla="val 500"/>
                <a:gd name="f102" fmla="val 499"/>
                <a:gd name="f103" fmla="val 77"/>
                <a:gd name="f104" fmla="val 498"/>
                <a:gd name="f105" fmla="val 78"/>
                <a:gd name="f106" fmla="val 468"/>
                <a:gd name="f107" fmla="val 121"/>
                <a:gd name="f108" fmla="val 454"/>
                <a:gd name="f109" fmla="val 169"/>
                <a:gd name="f110" fmla="val 448"/>
                <a:gd name="f111" fmla="val 220"/>
                <a:gd name="f112" fmla="val 225"/>
                <a:gd name="f113" fmla="val 231"/>
                <a:gd name="f114" fmla="val 445"/>
                <a:gd name="f115" fmla="val 235"/>
                <a:gd name="f116" fmla="val 443"/>
                <a:gd name="f117" fmla="val 243"/>
                <a:gd name="f118" fmla="val 444"/>
                <a:gd name="f119" fmla="val 259"/>
                <a:gd name="f120" fmla="val 264"/>
                <a:gd name="f121" fmla="val 460"/>
                <a:gd name="f122" fmla="val 257"/>
                <a:gd name="f123" fmla="val 473"/>
                <a:gd name="f124" fmla="val 485"/>
                <a:gd name="f125" fmla="val 492"/>
                <a:gd name="f126" fmla="val 493"/>
                <a:gd name="f127" fmla="val 491"/>
                <a:gd name="f128" fmla="val 487"/>
                <a:gd name="f129" fmla="val 281"/>
                <a:gd name="f130" fmla="val 480"/>
                <a:gd name="f131" fmla="val 271"/>
                <a:gd name="f132" fmla="val 457"/>
                <a:gd name="f133" fmla="val 275"/>
                <a:gd name="f134" fmla="val 280"/>
                <a:gd name="f135" fmla="val 442"/>
                <a:gd name="f136" fmla="val 282"/>
                <a:gd name="f137" fmla="val 446"/>
                <a:gd name="f138" fmla="val 285"/>
                <a:gd name="f139" fmla="val 465"/>
                <a:gd name="f140" fmla="val 316"/>
                <a:gd name="f141" fmla="val 466"/>
                <a:gd name="f142" fmla="val 335"/>
                <a:gd name="f143" fmla="val 470"/>
                <a:gd name="f144" fmla="val 386"/>
                <a:gd name="f145" fmla="val 422"/>
                <a:gd name="f146" fmla="val 355"/>
                <a:gd name="f147" fmla="val 323"/>
                <a:gd name="f148" fmla="val 398"/>
                <a:gd name="f149" fmla="val 290"/>
                <a:gd name="f150" fmla="val 365"/>
                <a:gd name="f151" fmla="val 286"/>
                <a:gd name="f152" fmla="val 352"/>
                <a:gd name="f153" fmla="val 338"/>
                <a:gd name="f154" fmla="val 325"/>
                <a:gd name="f155" fmla="val 291"/>
                <a:gd name="f156" fmla="val 320"/>
                <a:gd name="f157" fmla="val 318"/>
                <a:gd name="f158" fmla="val 319"/>
                <a:gd name="f159" fmla="val 278"/>
                <a:gd name="f160" fmla="val 265"/>
                <a:gd name="f161" fmla="val 324"/>
                <a:gd name="f162" fmla="val 362"/>
                <a:gd name="f163" fmla="val 244"/>
                <a:gd name="f164" fmla="val 198"/>
                <a:gd name="f165" fmla="val 164"/>
                <a:gd name="f166" fmla="val 437"/>
                <a:gd name="f167" fmla="val 123"/>
                <a:gd name="f168" fmla="val 101"/>
                <a:gd name="f169" fmla="val 393"/>
                <a:gd name="f170" fmla="val 80"/>
                <a:gd name="f171" fmla="val 366"/>
                <a:gd name="f172" fmla="val 79"/>
                <a:gd name="f173" fmla="val 97"/>
                <a:gd name="f174" fmla="val 297"/>
                <a:gd name="f175" fmla="val 100"/>
                <a:gd name="f176" fmla="val 292"/>
                <a:gd name="f177" fmla="val 102"/>
                <a:gd name="f178" fmla="val 287"/>
                <a:gd name="f179" fmla="val 106"/>
                <a:gd name="f180" fmla="val 109"/>
                <a:gd name="f181" fmla="val 105"/>
                <a:gd name="f182" fmla="val 276"/>
                <a:gd name="f183" fmla="val 86"/>
                <a:gd name="f184" fmla="val 70"/>
                <a:gd name="f185" fmla="val 56"/>
                <a:gd name="f186" fmla="val 232"/>
                <a:gd name="f187" fmla="val 222"/>
                <a:gd name="f188" fmla="val 39"/>
                <a:gd name="f189" fmla="val 211"/>
                <a:gd name="f190" fmla="val 33"/>
                <a:gd name="f191" fmla="val 32"/>
                <a:gd name="f192" fmla="val 194"/>
                <a:gd name="f193" fmla="val 29"/>
                <a:gd name="f194" fmla="val 193"/>
                <a:gd name="f195" fmla="val 25"/>
                <a:gd name="f196" fmla="val 20"/>
                <a:gd name="f197" fmla="val 15"/>
                <a:gd name="f198" fmla="val 10"/>
                <a:gd name="f199" fmla="val 192"/>
                <a:gd name="f200" fmla="val 6"/>
                <a:gd name="f201" fmla="val 1"/>
                <a:gd name="f202" fmla="val 187"/>
                <a:gd name="f203" fmla="val 5"/>
                <a:gd name="f204" fmla="val 175"/>
                <a:gd name="f205" fmla="+- 0 0 -90"/>
                <a:gd name="f206" fmla="*/ f3 1 575"/>
                <a:gd name="f207" fmla="*/ f4 1 447"/>
                <a:gd name="f208" fmla="val f5"/>
                <a:gd name="f209" fmla="val f6"/>
                <a:gd name="f210" fmla="val f7"/>
                <a:gd name="f211" fmla="*/ f205 f0 1"/>
                <a:gd name="f212" fmla="+- f210 0 f208"/>
                <a:gd name="f213" fmla="+- f209 0 f208"/>
                <a:gd name="f214" fmla="*/ f211 1 f2"/>
                <a:gd name="f215" fmla="*/ f213 1 575"/>
                <a:gd name="f216" fmla="*/ f212 1 447"/>
                <a:gd name="f217" fmla="*/ 38 f213 1"/>
                <a:gd name="f218" fmla="*/ 176 f212 1"/>
                <a:gd name="f219" fmla="*/ 43 f213 1"/>
                <a:gd name="f220" fmla="*/ 181 f212 1"/>
                <a:gd name="f221" fmla="*/ 114 f213 1"/>
                <a:gd name="f222" fmla="*/ 260 f212 1"/>
                <a:gd name="f223" fmla="*/ 132 f213 1"/>
                <a:gd name="f224" fmla="*/ 262 f212 1"/>
                <a:gd name="f225" fmla="*/ 237 f213 1"/>
                <a:gd name="f226" fmla="*/ 279 f212 1"/>
                <a:gd name="f227" fmla="*/ 250 f213 1"/>
                <a:gd name="f228" fmla="*/ 295 f212 1"/>
                <a:gd name="f229" fmla="*/ 261 f213 1"/>
                <a:gd name="f230" fmla="*/ 301 f212 1"/>
                <a:gd name="f231" fmla="*/ 294 f213 1"/>
                <a:gd name="f232" fmla="*/ 300 f213 1"/>
                <a:gd name="f233" fmla="*/ 296 f212 1"/>
                <a:gd name="f234" fmla="*/ 350 f213 1"/>
                <a:gd name="f235" fmla="*/ 255 f212 1"/>
                <a:gd name="f236" fmla="*/ 415 f213 1"/>
                <a:gd name="f237" fmla="*/ 261 f212 1"/>
                <a:gd name="f238" fmla="*/ 419 f213 1"/>
                <a:gd name="f239" fmla="*/ 263 f212 1"/>
                <a:gd name="f240" fmla="*/ 427 f213 1"/>
                <a:gd name="f241" fmla="*/ 258 f212 1"/>
                <a:gd name="f242" fmla="*/ 431 f213 1"/>
                <a:gd name="f243" fmla="*/ 202 f212 1"/>
                <a:gd name="f244" fmla="*/ 478 f213 1"/>
                <a:gd name="f245" fmla="*/ 76 f212 1"/>
                <a:gd name="f246" fmla="*/ 479 f213 1"/>
                <a:gd name="f247" fmla="*/ 73 f212 1"/>
                <a:gd name="f248" fmla="*/ 536 f213 1"/>
                <a:gd name="f249" fmla="*/ 19 f212 1"/>
                <a:gd name="f250" fmla="*/ 570 f213 1"/>
                <a:gd name="f251" fmla="*/ 0 f212 1"/>
                <a:gd name="f252" fmla="*/ 573 f213 1"/>
                <a:gd name="f253" fmla="*/ 14 f212 1"/>
                <a:gd name="f254" fmla="*/ 500 f213 1"/>
                <a:gd name="f255" fmla="*/ 498 f213 1"/>
                <a:gd name="f256" fmla="*/ 78 f212 1"/>
                <a:gd name="f257" fmla="*/ 448 f213 1"/>
                <a:gd name="f258" fmla="*/ 220 f212 1"/>
                <a:gd name="f259" fmla="*/ 445 f213 1"/>
                <a:gd name="f260" fmla="*/ 235 f212 1"/>
                <a:gd name="f261" fmla="*/ 444 f213 1"/>
                <a:gd name="f262" fmla="*/ 259 f212 1"/>
                <a:gd name="f263" fmla="*/ 485 f213 1"/>
                <a:gd name="f264" fmla="*/ 493 f213 1"/>
                <a:gd name="f265" fmla="*/ 272 f212 1"/>
                <a:gd name="f266" fmla="*/ 480 f213 1"/>
                <a:gd name="f267" fmla="*/ 277 f212 1"/>
                <a:gd name="f268" fmla="*/ 280 f212 1"/>
                <a:gd name="f269" fmla="*/ 446 f213 1"/>
                <a:gd name="f270" fmla="*/ 285 f212 1"/>
                <a:gd name="f271" fmla="*/ 466 f213 1"/>
                <a:gd name="f272" fmla="*/ 335 f212 1"/>
                <a:gd name="f273" fmla="*/ 355 f213 1"/>
                <a:gd name="f274" fmla="*/ 427 f212 1"/>
                <a:gd name="f275" fmla="*/ 290 f213 1"/>
                <a:gd name="f276" fmla="*/ 365 f212 1"/>
                <a:gd name="f277" fmla="*/ 289 f213 1"/>
                <a:gd name="f278" fmla="*/ 325 f212 1"/>
                <a:gd name="f279" fmla="*/ 284 f213 1"/>
                <a:gd name="f280" fmla="*/ 319 f212 1"/>
                <a:gd name="f281" fmla="*/ 265 f213 1"/>
                <a:gd name="f282" fmla="*/ 324 f212 1"/>
                <a:gd name="f283" fmla="*/ 198 f213 1"/>
                <a:gd name="f284" fmla="*/ 428 f212 1"/>
                <a:gd name="f285" fmla="*/ 101 f213 1"/>
                <a:gd name="f286" fmla="*/ 393 f212 1"/>
                <a:gd name="f287" fmla="*/ 97 f213 1"/>
                <a:gd name="f288" fmla="*/ 297 f212 1"/>
                <a:gd name="f289" fmla="*/ 106 f213 1"/>
                <a:gd name="f290" fmla="*/ 283 f212 1"/>
                <a:gd name="f291" fmla="*/ 105 f213 1"/>
                <a:gd name="f292" fmla="*/ 276 f212 1"/>
                <a:gd name="f293" fmla="*/ 56 f213 1"/>
                <a:gd name="f294" fmla="*/ 232 f212 1"/>
                <a:gd name="f295" fmla="*/ 33 f213 1"/>
                <a:gd name="f296" fmla="*/ 198 f212 1"/>
                <a:gd name="f297" fmla="*/ 25 f213 1"/>
                <a:gd name="f298" fmla="*/ 193 f212 1"/>
                <a:gd name="f299" fmla="*/ 10 f213 1"/>
                <a:gd name="f300" fmla="*/ 192 f212 1"/>
                <a:gd name="f301" fmla="*/ 0 f213 1"/>
                <a:gd name="f302" fmla="*/ 187 f212 1"/>
                <a:gd name="f303" fmla="*/ 11 f213 1"/>
                <a:gd name="f304" fmla="+- f214 0 f1"/>
                <a:gd name="f305" fmla="*/ f217 1 575"/>
                <a:gd name="f306" fmla="*/ f218 1 447"/>
                <a:gd name="f307" fmla="*/ f219 1 575"/>
                <a:gd name="f308" fmla="*/ f220 1 447"/>
                <a:gd name="f309" fmla="*/ f221 1 575"/>
                <a:gd name="f310" fmla="*/ f222 1 447"/>
                <a:gd name="f311" fmla="*/ f223 1 575"/>
                <a:gd name="f312" fmla="*/ f224 1 447"/>
                <a:gd name="f313" fmla="*/ f225 1 575"/>
                <a:gd name="f314" fmla="*/ f226 1 447"/>
                <a:gd name="f315" fmla="*/ f227 1 575"/>
                <a:gd name="f316" fmla="*/ f228 1 447"/>
                <a:gd name="f317" fmla="*/ f229 1 575"/>
                <a:gd name="f318" fmla="*/ f230 1 447"/>
                <a:gd name="f319" fmla="*/ f231 1 575"/>
                <a:gd name="f320" fmla="*/ f232 1 575"/>
                <a:gd name="f321" fmla="*/ f233 1 447"/>
                <a:gd name="f322" fmla="*/ f234 1 575"/>
                <a:gd name="f323" fmla="*/ f235 1 447"/>
                <a:gd name="f324" fmla="*/ f236 1 575"/>
                <a:gd name="f325" fmla="*/ f237 1 447"/>
                <a:gd name="f326" fmla="*/ f238 1 575"/>
                <a:gd name="f327" fmla="*/ f239 1 447"/>
                <a:gd name="f328" fmla="*/ f240 1 575"/>
                <a:gd name="f329" fmla="*/ f241 1 447"/>
                <a:gd name="f330" fmla="*/ f242 1 575"/>
                <a:gd name="f331" fmla="*/ f243 1 447"/>
                <a:gd name="f332" fmla="*/ f244 1 575"/>
                <a:gd name="f333" fmla="*/ f245 1 447"/>
                <a:gd name="f334" fmla="*/ f246 1 575"/>
                <a:gd name="f335" fmla="*/ f247 1 447"/>
                <a:gd name="f336" fmla="*/ f248 1 575"/>
                <a:gd name="f337" fmla="*/ f249 1 447"/>
                <a:gd name="f338" fmla="*/ f250 1 575"/>
                <a:gd name="f339" fmla="*/ f251 1 447"/>
                <a:gd name="f340" fmla="*/ f252 1 575"/>
                <a:gd name="f341" fmla="*/ f253 1 447"/>
                <a:gd name="f342" fmla="*/ f254 1 575"/>
                <a:gd name="f343" fmla="*/ f255 1 575"/>
                <a:gd name="f344" fmla="*/ f256 1 447"/>
                <a:gd name="f345" fmla="*/ f257 1 575"/>
                <a:gd name="f346" fmla="*/ f258 1 447"/>
                <a:gd name="f347" fmla="*/ f259 1 575"/>
                <a:gd name="f348" fmla="*/ f260 1 447"/>
                <a:gd name="f349" fmla="*/ f261 1 575"/>
                <a:gd name="f350" fmla="*/ f262 1 447"/>
                <a:gd name="f351" fmla="*/ f263 1 575"/>
                <a:gd name="f352" fmla="*/ f264 1 575"/>
                <a:gd name="f353" fmla="*/ f265 1 447"/>
                <a:gd name="f354" fmla="*/ f266 1 575"/>
                <a:gd name="f355" fmla="*/ f267 1 447"/>
                <a:gd name="f356" fmla="*/ f268 1 447"/>
                <a:gd name="f357" fmla="*/ f269 1 575"/>
                <a:gd name="f358" fmla="*/ f270 1 447"/>
                <a:gd name="f359" fmla="*/ f271 1 575"/>
                <a:gd name="f360" fmla="*/ f272 1 447"/>
                <a:gd name="f361" fmla="*/ f273 1 575"/>
                <a:gd name="f362" fmla="*/ f274 1 447"/>
                <a:gd name="f363" fmla="*/ f275 1 575"/>
                <a:gd name="f364" fmla="*/ f276 1 447"/>
                <a:gd name="f365" fmla="*/ f277 1 575"/>
                <a:gd name="f366" fmla="*/ f278 1 447"/>
                <a:gd name="f367" fmla="*/ f279 1 575"/>
                <a:gd name="f368" fmla="*/ f280 1 447"/>
                <a:gd name="f369" fmla="*/ f281 1 575"/>
                <a:gd name="f370" fmla="*/ f282 1 447"/>
                <a:gd name="f371" fmla="*/ f283 1 575"/>
                <a:gd name="f372" fmla="*/ f284 1 447"/>
                <a:gd name="f373" fmla="*/ f285 1 575"/>
                <a:gd name="f374" fmla="*/ f286 1 447"/>
                <a:gd name="f375" fmla="*/ f287 1 575"/>
                <a:gd name="f376" fmla="*/ f288 1 447"/>
                <a:gd name="f377" fmla="*/ f289 1 575"/>
                <a:gd name="f378" fmla="*/ f290 1 447"/>
                <a:gd name="f379" fmla="*/ f291 1 575"/>
                <a:gd name="f380" fmla="*/ f292 1 447"/>
                <a:gd name="f381" fmla="*/ f293 1 575"/>
                <a:gd name="f382" fmla="*/ f294 1 447"/>
                <a:gd name="f383" fmla="*/ f295 1 575"/>
                <a:gd name="f384" fmla="*/ f296 1 447"/>
                <a:gd name="f385" fmla="*/ f297 1 575"/>
                <a:gd name="f386" fmla="*/ f298 1 447"/>
                <a:gd name="f387" fmla="*/ f299 1 575"/>
                <a:gd name="f388" fmla="*/ f300 1 447"/>
                <a:gd name="f389" fmla="*/ f301 1 575"/>
                <a:gd name="f390" fmla="*/ f302 1 447"/>
                <a:gd name="f391" fmla="*/ f303 1 575"/>
                <a:gd name="f392" fmla="*/ 0 1 f215"/>
                <a:gd name="f393" fmla="*/ f209 1 f215"/>
                <a:gd name="f394" fmla="*/ 0 1 f216"/>
                <a:gd name="f395" fmla="*/ f210 1 f216"/>
                <a:gd name="f396" fmla="*/ f305 1 f215"/>
                <a:gd name="f397" fmla="*/ f306 1 f216"/>
                <a:gd name="f398" fmla="*/ f307 1 f215"/>
                <a:gd name="f399" fmla="*/ f308 1 f216"/>
                <a:gd name="f400" fmla="*/ f309 1 f215"/>
                <a:gd name="f401" fmla="*/ f310 1 f216"/>
                <a:gd name="f402" fmla="*/ f311 1 f215"/>
                <a:gd name="f403" fmla="*/ f312 1 f216"/>
                <a:gd name="f404" fmla="*/ f313 1 f215"/>
                <a:gd name="f405" fmla="*/ f314 1 f216"/>
                <a:gd name="f406" fmla="*/ f315 1 f215"/>
                <a:gd name="f407" fmla="*/ f316 1 f216"/>
                <a:gd name="f408" fmla="*/ f317 1 f215"/>
                <a:gd name="f409" fmla="*/ f318 1 f216"/>
                <a:gd name="f410" fmla="*/ f319 1 f215"/>
                <a:gd name="f411" fmla="*/ f320 1 f215"/>
                <a:gd name="f412" fmla="*/ f321 1 f216"/>
                <a:gd name="f413" fmla="*/ f322 1 f215"/>
                <a:gd name="f414" fmla="*/ f323 1 f216"/>
                <a:gd name="f415" fmla="*/ f324 1 f215"/>
                <a:gd name="f416" fmla="*/ f325 1 f216"/>
                <a:gd name="f417" fmla="*/ f326 1 f215"/>
                <a:gd name="f418" fmla="*/ f327 1 f216"/>
                <a:gd name="f419" fmla="*/ f328 1 f215"/>
                <a:gd name="f420" fmla="*/ f329 1 f216"/>
                <a:gd name="f421" fmla="*/ f330 1 f215"/>
                <a:gd name="f422" fmla="*/ f331 1 f216"/>
                <a:gd name="f423" fmla="*/ f332 1 f215"/>
                <a:gd name="f424" fmla="*/ f333 1 f216"/>
                <a:gd name="f425" fmla="*/ f334 1 f215"/>
                <a:gd name="f426" fmla="*/ f335 1 f216"/>
                <a:gd name="f427" fmla="*/ f336 1 f215"/>
                <a:gd name="f428" fmla="*/ f337 1 f216"/>
                <a:gd name="f429" fmla="*/ f338 1 f215"/>
                <a:gd name="f430" fmla="*/ f339 1 f216"/>
                <a:gd name="f431" fmla="*/ f340 1 f215"/>
                <a:gd name="f432" fmla="*/ f341 1 f216"/>
                <a:gd name="f433" fmla="*/ f342 1 f215"/>
                <a:gd name="f434" fmla="*/ f343 1 f215"/>
                <a:gd name="f435" fmla="*/ f344 1 f216"/>
                <a:gd name="f436" fmla="*/ f345 1 f215"/>
                <a:gd name="f437" fmla="*/ f346 1 f216"/>
                <a:gd name="f438" fmla="*/ f347 1 f215"/>
                <a:gd name="f439" fmla="*/ f348 1 f216"/>
                <a:gd name="f440" fmla="*/ f349 1 f215"/>
                <a:gd name="f441" fmla="*/ f350 1 f216"/>
                <a:gd name="f442" fmla="*/ f351 1 f215"/>
                <a:gd name="f443" fmla="*/ f352 1 f215"/>
                <a:gd name="f444" fmla="*/ f353 1 f216"/>
                <a:gd name="f445" fmla="*/ f354 1 f215"/>
                <a:gd name="f446" fmla="*/ f355 1 f216"/>
                <a:gd name="f447" fmla="*/ f356 1 f216"/>
                <a:gd name="f448" fmla="*/ f357 1 f215"/>
                <a:gd name="f449" fmla="*/ f358 1 f216"/>
                <a:gd name="f450" fmla="*/ f359 1 f215"/>
                <a:gd name="f451" fmla="*/ f360 1 f216"/>
                <a:gd name="f452" fmla="*/ f361 1 f215"/>
                <a:gd name="f453" fmla="*/ f362 1 f216"/>
                <a:gd name="f454" fmla="*/ f363 1 f215"/>
                <a:gd name="f455" fmla="*/ f364 1 f216"/>
                <a:gd name="f456" fmla="*/ f365 1 f215"/>
                <a:gd name="f457" fmla="*/ f366 1 f216"/>
                <a:gd name="f458" fmla="*/ f367 1 f215"/>
                <a:gd name="f459" fmla="*/ f368 1 f216"/>
                <a:gd name="f460" fmla="*/ f369 1 f215"/>
                <a:gd name="f461" fmla="*/ f370 1 f216"/>
                <a:gd name="f462" fmla="*/ f371 1 f215"/>
                <a:gd name="f463" fmla="*/ f372 1 f216"/>
                <a:gd name="f464" fmla="*/ f373 1 f215"/>
                <a:gd name="f465" fmla="*/ f374 1 f216"/>
                <a:gd name="f466" fmla="*/ f375 1 f215"/>
                <a:gd name="f467" fmla="*/ f376 1 f216"/>
                <a:gd name="f468" fmla="*/ f377 1 f215"/>
                <a:gd name="f469" fmla="*/ f378 1 f216"/>
                <a:gd name="f470" fmla="*/ f379 1 f215"/>
                <a:gd name="f471" fmla="*/ f380 1 f216"/>
                <a:gd name="f472" fmla="*/ f381 1 f215"/>
                <a:gd name="f473" fmla="*/ f382 1 f216"/>
                <a:gd name="f474" fmla="*/ f383 1 f215"/>
                <a:gd name="f475" fmla="*/ f384 1 f216"/>
                <a:gd name="f476" fmla="*/ f385 1 f215"/>
                <a:gd name="f477" fmla="*/ f386 1 f216"/>
                <a:gd name="f478" fmla="*/ f387 1 f215"/>
                <a:gd name="f479" fmla="*/ f388 1 f216"/>
                <a:gd name="f480" fmla="*/ f389 1 f215"/>
                <a:gd name="f481" fmla="*/ f390 1 f216"/>
                <a:gd name="f482" fmla="*/ f391 1 f215"/>
                <a:gd name="f483" fmla="*/ f392 f206 1"/>
                <a:gd name="f484" fmla="*/ f393 f206 1"/>
                <a:gd name="f485" fmla="*/ f395 f207 1"/>
                <a:gd name="f486" fmla="*/ f394 f207 1"/>
                <a:gd name="f487" fmla="*/ f396 f206 1"/>
                <a:gd name="f488" fmla="*/ f397 f207 1"/>
                <a:gd name="f489" fmla="*/ f398 f206 1"/>
                <a:gd name="f490" fmla="*/ f399 f207 1"/>
                <a:gd name="f491" fmla="*/ f400 f206 1"/>
                <a:gd name="f492" fmla="*/ f401 f207 1"/>
                <a:gd name="f493" fmla="*/ f402 f206 1"/>
                <a:gd name="f494" fmla="*/ f403 f207 1"/>
                <a:gd name="f495" fmla="*/ f404 f206 1"/>
                <a:gd name="f496" fmla="*/ f405 f207 1"/>
                <a:gd name="f497" fmla="*/ f406 f206 1"/>
                <a:gd name="f498" fmla="*/ f407 f207 1"/>
                <a:gd name="f499" fmla="*/ f408 f206 1"/>
                <a:gd name="f500" fmla="*/ f409 f207 1"/>
                <a:gd name="f501" fmla="*/ f410 f206 1"/>
                <a:gd name="f502" fmla="*/ f411 f206 1"/>
                <a:gd name="f503" fmla="*/ f412 f207 1"/>
                <a:gd name="f504" fmla="*/ f413 f206 1"/>
                <a:gd name="f505" fmla="*/ f414 f207 1"/>
                <a:gd name="f506" fmla="*/ f415 f206 1"/>
                <a:gd name="f507" fmla="*/ f416 f207 1"/>
                <a:gd name="f508" fmla="*/ f417 f206 1"/>
                <a:gd name="f509" fmla="*/ f418 f207 1"/>
                <a:gd name="f510" fmla="*/ f419 f206 1"/>
                <a:gd name="f511" fmla="*/ f420 f207 1"/>
                <a:gd name="f512" fmla="*/ f421 f206 1"/>
                <a:gd name="f513" fmla="*/ f422 f207 1"/>
                <a:gd name="f514" fmla="*/ f423 f206 1"/>
                <a:gd name="f515" fmla="*/ f424 f207 1"/>
                <a:gd name="f516" fmla="*/ f425 f206 1"/>
                <a:gd name="f517" fmla="*/ f426 f207 1"/>
                <a:gd name="f518" fmla="*/ f427 f206 1"/>
                <a:gd name="f519" fmla="*/ f428 f207 1"/>
                <a:gd name="f520" fmla="*/ f429 f206 1"/>
                <a:gd name="f521" fmla="*/ f430 f207 1"/>
                <a:gd name="f522" fmla="*/ f431 f206 1"/>
                <a:gd name="f523" fmla="*/ f432 f207 1"/>
                <a:gd name="f524" fmla="*/ f433 f206 1"/>
                <a:gd name="f525" fmla="*/ f434 f206 1"/>
                <a:gd name="f526" fmla="*/ f435 f207 1"/>
                <a:gd name="f527" fmla="*/ f436 f206 1"/>
                <a:gd name="f528" fmla="*/ f437 f207 1"/>
                <a:gd name="f529" fmla="*/ f438 f206 1"/>
                <a:gd name="f530" fmla="*/ f439 f207 1"/>
                <a:gd name="f531" fmla="*/ f440 f206 1"/>
                <a:gd name="f532" fmla="*/ f441 f207 1"/>
                <a:gd name="f533" fmla="*/ f442 f206 1"/>
                <a:gd name="f534" fmla="*/ f443 f206 1"/>
                <a:gd name="f535" fmla="*/ f444 f207 1"/>
                <a:gd name="f536" fmla="*/ f445 f206 1"/>
                <a:gd name="f537" fmla="*/ f446 f207 1"/>
                <a:gd name="f538" fmla="*/ f447 f207 1"/>
                <a:gd name="f539" fmla="*/ f448 f206 1"/>
                <a:gd name="f540" fmla="*/ f449 f207 1"/>
                <a:gd name="f541" fmla="*/ f450 f206 1"/>
                <a:gd name="f542" fmla="*/ f451 f207 1"/>
                <a:gd name="f543" fmla="*/ f452 f206 1"/>
                <a:gd name="f544" fmla="*/ f453 f207 1"/>
                <a:gd name="f545" fmla="*/ f454 f206 1"/>
                <a:gd name="f546" fmla="*/ f455 f207 1"/>
                <a:gd name="f547" fmla="*/ f456 f206 1"/>
                <a:gd name="f548" fmla="*/ f457 f207 1"/>
                <a:gd name="f549" fmla="*/ f458 f206 1"/>
                <a:gd name="f550" fmla="*/ f459 f207 1"/>
                <a:gd name="f551" fmla="*/ f460 f206 1"/>
                <a:gd name="f552" fmla="*/ f461 f207 1"/>
                <a:gd name="f553" fmla="*/ f462 f206 1"/>
                <a:gd name="f554" fmla="*/ f463 f207 1"/>
                <a:gd name="f555" fmla="*/ f464 f206 1"/>
                <a:gd name="f556" fmla="*/ f465 f207 1"/>
                <a:gd name="f557" fmla="*/ f466 f206 1"/>
                <a:gd name="f558" fmla="*/ f467 f207 1"/>
                <a:gd name="f559" fmla="*/ f468 f206 1"/>
                <a:gd name="f560" fmla="*/ f469 f207 1"/>
                <a:gd name="f561" fmla="*/ f470 f206 1"/>
                <a:gd name="f562" fmla="*/ f471 f207 1"/>
                <a:gd name="f563" fmla="*/ f472 f206 1"/>
                <a:gd name="f564" fmla="*/ f473 f207 1"/>
                <a:gd name="f565" fmla="*/ f474 f206 1"/>
                <a:gd name="f566" fmla="*/ f475 f207 1"/>
                <a:gd name="f567" fmla="*/ f476 f206 1"/>
                <a:gd name="f568" fmla="*/ f477 f207 1"/>
                <a:gd name="f569" fmla="*/ f478 f206 1"/>
                <a:gd name="f570" fmla="*/ f479 f207 1"/>
                <a:gd name="f571" fmla="*/ f480 f206 1"/>
                <a:gd name="f572" fmla="*/ f481 f207 1"/>
                <a:gd name="f573" fmla="*/ f482 f2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4">
                  <a:pos x="f487" y="f488"/>
                </a:cxn>
                <a:cxn ang="f304">
                  <a:pos x="f489" y="f490"/>
                </a:cxn>
                <a:cxn ang="f304">
                  <a:pos x="f491" y="f492"/>
                </a:cxn>
                <a:cxn ang="f304">
                  <a:pos x="f493" y="f494"/>
                </a:cxn>
                <a:cxn ang="f304">
                  <a:pos x="f495" y="f496"/>
                </a:cxn>
                <a:cxn ang="f304">
                  <a:pos x="f497" y="f498"/>
                </a:cxn>
                <a:cxn ang="f304">
                  <a:pos x="f499" y="f500"/>
                </a:cxn>
                <a:cxn ang="f304">
                  <a:pos x="f501" y="f500"/>
                </a:cxn>
                <a:cxn ang="f304">
                  <a:pos x="f502" y="f503"/>
                </a:cxn>
                <a:cxn ang="f304">
                  <a:pos x="f504" y="f505"/>
                </a:cxn>
                <a:cxn ang="f304">
                  <a:pos x="f506" y="f507"/>
                </a:cxn>
                <a:cxn ang="f304">
                  <a:pos x="f508" y="f509"/>
                </a:cxn>
                <a:cxn ang="f304">
                  <a:pos x="f510" y="f511"/>
                </a:cxn>
                <a:cxn ang="f304">
                  <a:pos x="f512" y="f513"/>
                </a:cxn>
                <a:cxn ang="f304">
                  <a:pos x="f514" y="f515"/>
                </a:cxn>
                <a:cxn ang="f304">
                  <a:pos x="f516" y="f517"/>
                </a:cxn>
                <a:cxn ang="f304">
                  <a:pos x="f518" y="f519"/>
                </a:cxn>
                <a:cxn ang="f304">
                  <a:pos x="f520" y="f521"/>
                </a:cxn>
                <a:cxn ang="f304">
                  <a:pos x="f522" y="f523"/>
                </a:cxn>
                <a:cxn ang="f304">
                  <a:pos x="f524" y="f517"/>
                </a:cxn>
                <a:cxn ang="f304">
                  <a:pos x="f525" y="f526"/>
                </a:cxn>
                <a:cxn ang="f304">
                  <a:pos x="f527" y="f528"/>
                </a:cxn>
                <a:cxn ang="f304">
                  <a:pos x="f529" y="f530"/>
                </a:cxn>
                <a:cxn ang="f304">
                  <a:pos x="f531" y="f532"/>
                </a:cxn>
                <a:cxn ang="f304">
                  <a:pos x="f527" y="f494"/>
                </a:cxn>
                <a:cxn ang="f304">
                  <a:pos x="f533" y="f492"/>
                </a:cxn>
                <a:cxn ang="f304">
                  <a:pos x="f534" y="f535"/>
                </a:cxn>
                <a:cxn ang="f304">
                  <a:pos x="f536" y="f537"/>
                </a:cxn>
                <a:cxn ang="f304">
                  <a:pos x="f529" y="f538"/>
                </a:cxn>
                <a:cxn ang="f304">
                  <a:pos x="f539" y="f540"/>
                </a:cxn>
                <a:cxn ang="f304">
                  <a:pos x="f541" y="f542"/>
                </a:cxn>
                <a:cxn ang="f304">
                  <a:pos x="f543" y="f544"/>
                </a:cxn>
                <a:cxn ang="f304">
                  <a:pos x="f545" y="f546"/>
                </a:cxn>
                <a:cxn ang="f304">
                  <a:pos x="f547" y="f548"/>
                </a:cxn>
                <a:cxn ang="f304">
                  <a:pos x="f549" y="f550"/>
                </a:cxn>
                <a:cxn ang="f304">
                  <a:pos x="f551" y="f550"/>
                </a:cxn>
                <a:cxn ang="f304">
                  <a:pos x="f499" y="f552"/>
                </a:cxn>
                <a:cxn ang="f304">
                  <a:pos x="f553" y="f554"/>
                </a:cxn>
                <a:cxn ang="f304">
                  <a:pos x="f555" y="f556"/>
                </a:cxn>
                <a:cxn ang="f304">
                  <a:pos x="f557" y="f558"/>
                </a:cxn>
                <a:cxn ang="f304">
                  <a:pos x="f559" y="f560"/>
                </a:cxn>
                <a:cxn ang="f304">
                  <a:pos x="f561" y="f562"/>
                </a:cxn>
                <a:cxn ang="f304">
                  <a:pos x="f563" y="f564"/>
                </a:cxn>
                <a:cxn ang="f304">
                  <a:pos x="f565" y="f566"/>
                </a:cxn>
                <a:cxn ang="f304">
                  <a:pos x="f567" y="f568"/>
                </a:cxn>
                <a:cxn ang="f304">
                  <a:pos x="f569" y="f570"/>
                </a:cxn>
                <a:cxn ang="f304">
                  <a:pos x="f571" y="f572"/>
                </a:cxn>
                <a:cxn ang="f304">
                  <a:pos x="f573" y="f488"/>
                </a:cxn>
                <a:cxn ang="f304">
                  <a:pos x="f487" y="f488"/>
                </a:cxn>
              </a:cxnLst>
              <a:rect l="f483" t="f486" r="f484" b="f485"/>
              <a:pathLst>
                <a:path w="575" h="44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3"/>
                  </a:cubicBezTo>
                  <a:cubicBezTo>
                    <a:pt x="f48" y="f49"/>
                    <a:pt x="f41" y="f41"/>
                    <a:pt x="f50" y="f51"/>
                  </a:cubicBezTo>
                  <a:cubicBezTo>
                    <a:pt x="f52" y="f53"/>
                    <a:pt x="f54" y="f27"/>
                    <a:pt x="f55" y="f56"/>
                  </a:cubicBezTo>
                  <a:cubicBezTo>
                    <a:pt x="f57" y="f58"/>
                    <a:pt x="f59" y="f60"/>
                    <a:pt x="f61" y="f44"/>
                  </a:cubicBezTo>
                  <a:cubicBezTo>
                    <a:pt x="f62" y="f44"/>
                    <a:pt x="f63" y="f27"/>
                    <a:pt x="f64" y="f23"/>
                  </a:cubicBezTo>
                  <a:cubicBezTo>
                    <a:pt x="f65" y="f66"/>
                    <a:pt x="f67" y="f66"/>
                    <a:pt x="f67" y="f68"/>
                  </a:cubicBezTo>
                  <a:cubicBezTo>
                    <a:pt x="f65" y="f19"/>
                    <a:pt x="f69" y="f70"/>
                    <a:pt x="f71" y="f72"/>
                  </a:cubicBezTo>
                  <a:cubicBezTo>
                    <a:pt x="f73" y="f74"/>
                    <a:pt x="f75" y="f20"/>
                    <a:pt x="f76" y="f77"/>
                  </a:cubicBezTo>
                  <a:cubicBezTo>
                    <a:pt x="f76" y="f78"/>
                    <a:pt x="f79" y="f80"/>
                    <a:pt x="f79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5"/>
                  </a:cubicBezTo>
                  <a:cubicBezTo>
                    <a:pt x="f93" y="f91"/>
                    <a:pt x="f6" y="f94"/>
                    <a:pt x="f95" y="f96"/>
                  </a:cubicBezTo>
                  <a:cubicBezTo>
                    <a:pt x="f97" y="f98"/>
                    <a:pt x="f99" y="f100"/>
                    <a:pt x="f101" y="f81"/>
                  </a:cubicBezTo>
                  <a:cubicBezTo>
                    <a:pt x="f101" y="f78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7" y="f112"/>
                    <a:pt x="f110" y="f113"/>
                    <a:pt x="f114" y="f115"/>
                  </a:cubicBezTo>
                  <a:cubicBezTo>
                    <a:pt x="f116" y="f117"/>
                    <a:pt x="f118" y="f60"/>
                    <a:pt x="f118" y="f119"/>
                  </a:cubicBezTo>
                  <a:cubicBezTo>
                    <a:pt x="f116" y="f120"/>
                    <a:pt x="f114" y="f23"/>
                    <a:pt x="f110" y="f27"/>
                  </a:cubicBezTo>
                  <a:cubicBezTo>
                    <a:pt x="f121" y="f122"/>
                    <a:pt x="f123" y="f56"/>
                    <a:pt x="f124" y="f21"/>
                  </a:cubicBezTo>
                  <a:cubicBezTo>
                    <a:pt x="f125" y="f27"/>
                    <a:pt x="f82" y="f25"/>
                    <a:pt x="f126" y="f45"/>
                  </a:cubicBezTo>
                  <a:cubicBezTo>
                    <a:pt x="f127" y="f33"/>
                    <a:pt x="f128" y="f129"/>
                    <a:pt x="f130" y="f53"/>
                  </a:cubicBezTo>
                  <a:cubicBezTo>
                    <a:pt x="f106" y="f131"/>
                    <a:pt x="f132" y="f133"/>
                    <a:pt x="f114" y="f134"/>
                  </a:cubicBezTo>
                  <a:cubicBezTo>
                    <a:pt x="f135" y="f136"/>
                    <a:pt x="f114" y="f46"/>
                    <a:pt x="f137" y="f138"/>
                  </a:cubicBezTo>
                  <a:cubicBezTo>
                    <a:pt x="f132" y="f41"/>
                    <a:pt x="f139" y="f140"/>
                    <a:pt x="f141" y="f142"/>
                  </a:cubicBezTo>
                  <a:cubicBezTo>
                    <a:pt x="f143" y="f144"/>
                    <a:pt x="f145" y="f7"/>
                    <a:pt x="f146" y="f67"/>
                  </a:cubicBezTo>
                  <a:cubicBezTo>
                    <a:pt x="f147" y="f62"/>
                    <a:pt x="f50" y="f148"/>
                    <a:pt x="f149" y="f150"/>
                  </a:cubicBezTo>
                  <a:cubicBezTo>
                    <a:pt x="f151" y="f152"/>
                    <a:pt x="f151" y="f153"/>
                    <a:pt x="f37" y="f154"/>
                  </a:cubicBezTo>
                  <a:cubicBezTo>
                    <a:pt x="f155" y="f156"/>
                    <a:pt x="f149" y="f157"/>
                    <a:pt x="f35" y="f158"/>
                  </a:cubicBezTo>
                  <a:cubicBezTo>
                    <a:pt x="f159" y="f158"/>
                    <a:pt x="f131" y="f158"/>
                    <a:pt x="f160" y="f158"/>
                  </a:cubicBezTo>
                  <a:cubicBezTo>
                    <a:pt x="f44" y="f158"/>
                    <a:pt x="f21" y="f156"/>
                    <a:pt x="f44" y="f161"/>
                  </a:cubicBezTo>
                  <a:cubicBezTo>
                    <a:pt x="f131" y="f162"/>
                    <a:pt x="f163" y="f61"/>
                    <a:pt x="f164" y="f69"/>
                  </a:cubicBezTo>
                  <a:cubicBezTo>
                    <a:pt x="f165" y="f166"/>
                    <a:pt x="f167" y="f145"/>
                    <a:pt x="f168" y="f169"/>
                  </a:cubicBezTo>
                  <a:cubicBezTo>
                    <a:pt x="f170" y="f171"/>
                    <a:pt x="f172" y="f54"/>
                    <a:pt x="f173" y="f174"/>
                  </a:cubicBezTo>
                  <a:cubicBezTo>
                    <a:pt x="f175" y="f176"/>
                    <a:pt x="f177" y="f178"/>
                    <a:pt x="f179" y="f46"/>
                  </a:cubicBezTo>
                  <a:cubicBezTo>
                    <a:pt x="f180" y="f134"/>
                    <a:pt x="f180" y="f159"/>
                    <a:pt x="f181" y="f182"/>
                  </a:cubicBezTo>
                  <a:cubicBezTo>
                    <a:pt x="f183" y="f120"/>
                    <a:pt x="f184" y="f38"/>
                    <a:pt x="f185" y="f186"/>
                  </a:cubicBezTo>
                  <a:cubicBezTo>
                    <a:pt x="f100" y="f187"/>
                    <a:pt x="f188" y="f189"/>
                    <a:pt x="f190" y="f164"/>
                  </a:cubicBezTo>
                  <a:cubicBezTo>
                    <a:pt x="f191" y="f192"/>
                    <a:pt x="f193" y="f194"/>
                    <a:pt x="f195" y="f194"/>
                  </a:cubicBezTo>
                  <a:cubicBezTo>
                    <a:pt x="f196" y="f194"/>
                    <a:pt x="f197" y="f194"/>
                    <a:pt x="f198" y="f199"/>
                  </a:cubicBezTo>
                  <a:cubicBezTo>
                    <a:pt x="f200" y="f199"/>
                    <a:pt x="f201" y="f192"/>
                    <a:pt x="f5" y="f202"/>
                  </a:cubicBezTo>
                  <a:cubicBezTo>
                    <a:pt x="f5" y="f15"/>
                    <a:pt x="f203" y="f9"/>
                    <a:pt x="f89" y="f9"/>
                  </a:cubicBezTo>
                  <a:cubicBezTo>
                    <a:pt x="f196" y="f204"/>
                    <a:pt x="f193" y="f9"/>
                    <a:pt x="f8" y="f9"/>
                  </a:cubicBezTo>
                  <a:close/>
                </a:path>
              </a:pathLst>
            </a:custGeom>
            <a:solidFill>
              <a:srgbClr val="6D65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885E3AEF-1B09-479E-8C5C-198B6DE5959B}"/>
                </a:ext>
              </a:extLst>
            </p:cNvPr>
            <p:cNvSpPr/>
            <p:nvPr/>
          </p:nvSpPr>
          <p:spPr>
            <a:xfrm>
              <a:off x="9874248" y="5556251"/>
              <a:ext cx="398458" cy="9429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163"/>
                <a:gd name="f8" fmla="val 148"/>
                <a:gd name="f9" fmla="val 3"/>
                <a:gd name="f10" fmla="val 132"/>
                <a:gd name="f11" fmla="val 6"/>
                <a:gd name="f12" fmla="val 117"/>
                <a:gd name="f13" fmla="val 13"/>
                <a:gd name="f14" fmla="val 80"/>
                <a:gd name="f15" fmla="val 25"/>
                <a:gd name="f16" fmla="val 45"/>
                <a:gd name="f17" fmla="val 46"/>
                <a:gd name="f18" fmla="val 14"/>
                <a:gd name="f19" fmla="val 48"/>
                <a:gd name="f20" fmla="val 9"/>
                <a:gd name="f21" fmla="val 52"/>
                <a:gd name="f22" fmla="val 5"/>
                <a:gd name="f23" fmla="val 55"/>
                <a:gd name="f24" fmla="val 1"/>
                <a:gd name="f25" fmla="val 56"/>
                <a:gd name="f26" fmla="val 57"/>
                <a:gd name="f27" fmla="val 58"/>
                <a:gd name="f28" fmla="val 61"/>
                <a:gd name="f29" fmla="val 65"/>
                <a:gd name="f30" fmla="val 67"/>
                <a:gd name="f31" fmla="val 2"/>
                <a:gd name="f32" fmla="val 4"/>
                <a:gd name="f33" fmla="val 66"/>
                <a:gd name="f34" fmla="val 10"/>
                <a:gd name="f35" fmla="val 16"/>
                <a:gd name="f36" fmla="val 21"/>
                <a:gd name="f37" fmla="val 27"/>
                <a:gd name="f38" fmla="val 63"/>
                <a:gd name="f39" fmla="val 50"/>
                <a:gd name="f40" fmla="val 97"/>
                <a:gd name="f41" fmla="val 31"/>
                <a:gd name="f42" fmla="val 127"/>
                <a:gd name="f43" fmla="val 22"/>
                <a:gd name="f44" fmla="val 140"/>
                <a:gd name="f45" fmla="val 153"/>
                <a:gd name="f46" fmla="+- 0 0 -90"/>
                <a:gd name="f47" fmla="*/ f3 1 69"/>
                <a:gd name="f48" fmla="*/ f4 1 163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9"/>
                <a:gd name="f57" fmla="*/ f53 1 163"/>
                <a:gd name="f58" fmla="*/ 0 f54 1"/>
                <a:gd name="f59" fmla="*/ 163 f53 1"/>
                <a:gd name="f60" fmla="*/ 6 f54 1"/>
                <a:gd name="f61" fmla="*/ 117 f53 1"/>
                <a:gd name="f62" fmla="*/ 46 f54 1"/>
                <a:gd name="f63" fmla="*/ 14 f53 1"/>
                <a:gd name="f64" fmla="*/ 55 f54 1"/>
                <a:gd name="f65" fmla="*/ 1 f53 1"/>
                <a:gd name="f66" fmla="*/ 58 f54 1"/>
                <a:gd name="f67" fmla="*/ 67 f54 1"/>
                <a:gd name="f68" fmla="*/ 2 f53 1"/>
                <a:gd name="f69" fmla="*/ 66 f54 1"/>
                <a:gd name="f70" fmla="*/ 10 f53 1"/>
                <a:gd name="f71" fmla="*/ 27 f53 1"/>
                <a:gd name="f72" fmla="*/ 31 f54 1"/>
                <a:gd name="f73" fmla="*/ 127 f53 1"/>
                <a:gd name="f74" fmla="+- f55 0 f1"/>
                <a:gd name="f75" fmla="*/ f58 1 69"/>
                <a:gd name="f76" fmla="*/ f59 1 163"/>
                <a:gd name="f77" fmla="*/ f60 1 69"/>
                <a:gd name="f78" fmla="*/ f61 1 163"/>
                <a:gd name="f79" fmla="*/ f62 1 69"/>
                <a:gd name="f80" fmla="*/ f63 1 163"/>
                <a:gd name="f81" fmla="*/ f64 1 69"/>
                <a:gd name="f82" fmla="*/ f65 1 163"/>
                <a:gd name="f83" fmla="*/ f66 1 69"/>
                <a:gd name="f84" fmla="*/ f67 1 69"/>
                <a:gd name="f85" fmla="*/ f68 1 163"/>
                <a:gd name="f86" fmla="*/ f69 1 69"/>
                <a:gd name="f87" fmla="*/ f70 1 163"/>
                <a:gd name="f88" fmla="*/ f71 1 163"/>
                <a:gd name="f89" fmla="*/ f72 1 69"/>
                <a:gd name="f90" fmla="*/ f73 1 163"/>
                <a:gd name="f91" fmla="*/ 0 1 f56"/>
                <a:gd name="f92" fmla="*/ f50 1 f56"/>
                <a:gd name="f93" fmla="*/ 0 1 f57"/>
                <a:gd name="f94" fmla="*/ f51 1 f57"/>
                <a:gd name="f95" fmla="*/ f75 1 f56"/>
                <a:gd name="f96" fmla="*/ f76 1 f57"/>
                <a:gd name="f97" fmla="*/ f77 1 f56"/>
                <a:gd name="f98" fmla="*/ f78 1 f57"/>
                <a:gd name="f99" fmla="*/ f79 1 f56"/>
                <a:gd name="f100" fmla="*/ f80 1 f57"/>
                <a:gd name="f101" fmla="*/ f81 1 f56"/>
                <a:gd name="f102" fmla="*/ f82 1 f57"/>
                <a:gd name="f103" fmla="*/ f83 1 f56"/>
                <a:gd name="f104" fmla="*/ f84 1 f56"/>
                <a:gd name="f105" fmla="*/ f85 1 f57"/>
                <a:gd name="f106" fmla="*/ f86 1 f56"/>
                <a:gd name="f107" fmla="*/ f87 1 f57"/>
                <a:gd name="f108" fmla="*/ f88 1 f57"/>
                <a:gd name="f109" fmla="*/ f89 1 f56"/>
                <a:gd name="f110" fmla="*/ f90 1 f57"/>
                <a:gd name="f111" fmla="*/ f91 f47 1"/>
                <a:gd name="f112" fmla="*/ f92 f47 1"/>
                <a:gd name="f113" fmla="*/ f94 f48 1"/>
                <a:gd name="f114" fmla="*/ f93 f48 1"/>
                <a:gd name="f115" fmla="*/ f95 f47 1"/>
                <a:gd name="f116" fmla="*/ f96 f48 1"/>
                <a:gd name="f117" fmla="*/ f97 f47 1"/>
                <a:gd name="f118" fmla="*/ f98 f48 1"/>
                <a:gd name="f119" fmla="*/ f99 f47 1"/>
                <a:gd name="f120" fmla="*/ f100 f48 1"/>
                <a:gd name="f121" fmla="*/ f101 f47 1"/>
                <a:gd name="f122" fmla="*/ f102 f48 1"/>
                <a:gd name="f123" fmla="*/ f103 f47 1"/>
                <a:gd name="f124" fmla="*/ f104 f47 1"/>
                <a:gd name="f125" fmla="*/ f105 f48 1"/>
                <a:gd name="f126" fmla="*/ f106 f47 1"/>
                <a:gd name="f127" fmla="*/ f107 f48 1"/>
                <a:gd name="f128" fmla="*/ f108 f48 1"/>
                <a:gd name="f129" fmla="*/ f109 f47 1"/>
                <a:gd name="f130" fmla="*/ f110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5" y="f116"/>
                </a:cxn>
                <a:cxn ang="f74">
                  <a:pos x="f117" y="f118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2"/>
                </a:cxn>
                <a:cxn ang="f74">
                  <a:pos x="f124" y="f125"/>
                </a:cxn>
                <a:cxn ang="f74">
                  <a:pos x="f126" y="f127"/>
                </a:cxn>
                <a:cxn ang="f74">
                  <a:pos x="f124" y="f128"/>
                </a:cxn>
                <a:cxn ang="f74">
                  <a:pos x="f129" y="f130"/>
                </a:cxn>
                <a:cxn ang="f74">
                  <a:pos x="f115" y="f116"/>
                </a:cxn>
              </a:cxnLst>
              <a:rect l="f111" t="f114" r="f112" b="f113"/>
              <a:pathLst>
                <a:path w="69" h="163">
                  <a:moveTo>
                    <a:pt x="f5" y="f7"/>
                  </a:moveTo>
                  <a:cubicBezTo>
                    <a:pt x="f5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4"/>
                    <a:pt x="f26" y="f24"/>
                    <a:pt x="f27" y="f24"/>
                  </a:cubicBezTo>
                  <a:cubicBezTo>
                    <a:pt x="f28" y="f24"/>
                    <a:pt x="f29" y="f5"/>
                    <a:pt x="f30" y="f31"/>
                  </a:cubicBezTo>
                  <a:cubicBezTo>
                    <a:pt x="f6" y="f32"/>
                    <a:pt x="f33" y="f20"/>
                    <a:pt x="f33" y="f34"/>
                  </a:cubicBezTo>
                  <a:cubicBezTo>
                    <a:pt x="f6" y="f35"/>
                    <a:pt x="f30" y="f36"/>
                    <a:pt x="f30" y="f37"/>
                  </a:cubicBezTo>
                  <a:cubicBezTo>
                    <a:pt x="f38" y="f38"/>
                    <a:pt x="f39" y="f40"/>
                    <a:pt x="f41" y="f42"/>
                  </a:cubicBezTo>
                  <a:cubicBezTo>
                    <a:pt x="f43" y="f44"/>
                    <a:pt x="f13" y="f45"/>
                    <a:pt x="f5" y="f7"/>
                  </a:cubicBezTo>
                  <a:close/>
                </a:path>
              </a:pathLst>
            </a:custGeom>
            <a:solidFill>
              <a:srgbClr val="F5A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58540D9D-0310-33F5-4D6B-B761648998DA}"/>
                </a:ext>
              </a:extLst>
            </p:cNvPr>
            <p:cNvSpPr/>
            <p:nvPr/>
          </p:nvSpPr>
          <p:spPr>
            <a:xfrm>
              <a:off x="10590215" y="5072067"/>
              <a:ext cx="398458" cy="282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49"/>
                <a:gd name="f8" fmla="val 4"/>
                <a:gd name="f9" fmla="val 26"/>
                <a:gd name="f10" fmla="val 21"/>
                <a:gd name="f11" fmla="val 17"/>
                <a:gd name="f12" fmla="val 1"/>
                <a:gd name="f13" fmla="val 12"/>
                <a:gd name="f14" fmla="val 19"/>
                <a:gd name="f15" fmla="val 3"/>
                <a:gd name="f16" fmla="val 38"/>
                <a:gd name="f17" fmla="val 57"/>
                <a:gd name="f18" fmla="val 7"/>
                <a:gd name="f19" fmla="val 65"/>
                <a:gd name="f20" fmla="val 10"/>
                <a:gd name="f21" fmla="val 68"/>
                <a:gd name="f22" fmla="val 16"/>
                <a:gd name="f23" fmla="val 24"/>
                <a:gd name="f24" fmla="val 30"/>
                <a:gd name="f25" fmla="val 67"/>
                <a:gd name="f26" fmla="val 36"/>
                <a:gd name="f27" fmla="val 64"/>
                <a:gd name="f28" fmla="val 42"/>
                <a:gd name="f29" fmla="val 63"/>
                <a:gd name="f30" fmla="val 44"/>
                <a:gd name="f31" fmla="val 62"/>
                <a:gd name="f32" fmla="val 47"/>
                <a:gd name="f33" fmla="val 59"/>
                <a:gd name="f34" fmla="val 56"/>
                <a:gd name="f35" fmla="val 48"/>
                <a:gd name="f36" fmla="val 52"/>
                <a:gd name="f37" fmla="val 46"/>
                <a:gd name="f38" fmla="val 41"/>
                <a:gd name="f39" fmla="val 50"/>
                <a:gd name="f40" fmla="val 51"/>
                <a:gd name="f41" fmla="val 34"/>
                <a:gd name="f42" fmla="val 32"/>
                <a:gd name="f43" fmla="val 54"/>
                <a:gd name="f44" fmla="val 18"/>
                <a:gd name="f45" fmla="val 28"/>
                <a:gd name="f46" fmla="+- 0 0 -90"/>
                <a:gd name="f47" fmla="*/ f3 1 69"/>
                <a:gd name="f48" fmla="*/ f4 1 49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69"/>
                <a:gd name="f57" fmla="*/ f53 1 49"/>
                <a:gd name="f58" fmla="*/ 4 f54 1"/>
                <a:gd name="f59" fmla="*/ 26 f53 1"/>
                <a:gd name="f60" fmla="*/ 1 f54 1"/>
                <a:gd name="f61" fmla="*/ 12 f53 1"/>
                <a:gd name="f62" fmla="*/ 57 f54 1"/>
                <a:gd name="f63" fmla="*/ 7 f53 1"/>
                <a:gd name="f64" fmla="*/ 69 f54 1"/>
                <a:gd name="f65" fmla="*/ 24 f53 1"/>
                <a:gd name="f66" fmla="*/ 64 f54 1"/>
                <a:gd name="f67" fmla="*/ 42 f53 1"/>
                <a:gd name="f68" fmla="*/ 59 f54 1"/>
                <a:gd name="f69" fmla="*/ 47 f53 1"/>
                <a:gd name="f70" fmla="*/ 49 f54 1"/>
                <a:gd name="f71" fmla="*/ 46 f53 1"/>
                <a:gd name="f72" fmla="*/ 38 f53 1"/>
                <a:gd name="f73" fmla="*/ 51 f54 1"/>
                <a:gd name="f74" fmla="*/ 32 f53 1"/>
                <a:gd name="f75" fmla="*/ 42 f54 1"/>
                <a:gd name="f76" fmla="*/ 18 f53 1"/>
                <a:gd name="f77" fmla="+- f55 0 f1"/>
                <a:gd name="f78" fmla="*/ f58 1 69"/>
                <a:gd name="f79" fmla="*/ f59 1 49"/>
                <a:gd name="f80" fmla="*/ f60 1 69"/>
                <a:gd name="f81" fmla="*/ f61 1 49"/>
                <a:gd name="f82" fmla="*/ f62 1 69"/>
                <a:gd name="f83" fmla="*/ f63 1 49"/>
                <a:gd name="f84" fmla="*/ f64 1 69"/>
                <a:gd name="f85" fmla="*/ f65 1 49"/>
                <a:gd name="f86" fmla="*/ f66 1 69"/>
                <a:gd name="f87" fmla="*/ f67 1 49"/>
                <a:gd name="f88" fmla="*/ f68 1 69"/>
                <a:gd name="f89" fmla="*/ f69 1 49"/>
                <a:gd name="f90" fmla="*/ f70 1 69"/>
                <a:gd name="f91" fmla="*/ f71 1 49"/>
                <a:gd name="f92" fmla="*/ f72 1 49"/>
                <a:gd name="f93" fmla="*/ f73 1 69"/>
                <a:gd name="f94" fmla="*/ f74 1 49"/>
                <a:gd name="f95" fmla="*/ f75 1 69"/>
                <a:gd name="f96" fmla="*/ f76 1 49"/>
                <a:gd name="f97" fmla="*/ 0 1 f56"/>
                <a:gd name="f98" fmla="*/ f50 1 f56"/>
                <a:gd name="f99" fmla="*/ 0 1 f57"/>
                <a:gd name="f100" fmla="*/ f51 1 f57"/>
                <a:gd name="f101" fmla="*/ f78 1 f56"/>
                <a:gd name="f102" fmla="*/ f79 1 f57"/>
                <a:gd name="f103" fmla="*/ f80 1 f56"/>
                <a:gd name="f104" fmla="*/ f81 1 f57"/>
                <a:gd name="f105" fmla="*/ f82 1 f56"/>
                <a:gd name="f106" fmla="*/ f83 1 f57"/>
                <a:gd name="f107" fmla="*/ f84 1 f56"/>
                <a:gd name="f108" fmla="*/ f85 1 f57"/>
                <a:gd name="f109" fmla="*/ f86 1 f56"/>
                <a:gd name="f110" fmla="*/ f87 1 f57"/>
                <a:gd name="f111" fmla="*/ f88 1 f56"/>
                <a:gd name="f112" fmla="*/ f89 1 f57"/>
                <a:gd name="f113" fmla="*/ f90 1 f56"/>
                <a:gd name="f114" fmla="*/ f91 1 f57"/>
                <a:gd name="f115" fmla="*/ f92 1 f57"/>
                <a:gd name="f116" fmla="*/ f93 1 f56"/>
                <a:gd name="f117" fmla="*/ f94 1 f57"/>
                <a:gd name="f118" fmla="*/ f95 1 f56"/>
                <a:gd name="f119" fmla="*/ f96 1 f57"/>
                <a:gd name="f120" fmla="*/ f97 f47 1"/>
                <a:gd name="f121" fmla="*/ f98 f47 1"/>
                <a:gd name="f122" fmla="*/ f100 f48 1"/>
                <a:gd name="f123" fmla="*/ f99 f48 1"/>
                <a:gd name="f124" fmla="*/ f101 f47 1"/>
                <a:gd name="f125" fmla="*/ f102 f48 1"/>
                <a:gd name="f126" fmla="*/ f103 f47 1"/>
                <a:gd name="f127" fmla="*/ f104 f48 1"/>
                <a:gd name="f128" fmla="*/ f105 f47 1"/>
                <a:gd name="f129" fmla="*/ f106 f48 1"/>
                <a:gd name="f130" fmla="*/ f107 f47 1"/>
                <a:gd name="f131" fmla="*/ f108 f48 1"/>
                <a:gd name="f132" fmla="*/ f109 f47 1"/>
                <a:gd name="f133" fmla="*/ f110 f48 1"/>
                <a:gd name="f134" fmla="*/ f111 f47 1"/>
                <a:gd name="f135" fmla="*/ f112 f48 1"/>
                <a:gd name="f136" fmla="*/ f113 f47 1"/>
                <a:gd name="f137" fmla="*/ f114 f48 1"/>
                <a:gd name="f138" fmla="*/ f115 f48 1"/>
                <a:gd name="f139" fmla="*/ f116 f47 1"/>
                <a:gd name="f140" fmla="*/ f117 f48 1"/>
                <a:gd name="f141" fmla="*/ f118 f47 1"/>
                <a:gd name="f142" fmla="*/ f119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6" y="f138"/>
                </a:cxn>
                <a:cxn ang="f77">
                  <a:pos x="f139" y="f140"/>
                </a:cxn>
                <a:cxn ang="f77">
                  <a:pos x="f141" y="f142"/>
                </a:cxn>
                <a:cxn ang="f77">
                  <a:pos x="f124" y="f125"/>
                </a:cxn>
              </a:cxnLst>
              <a:rect l="f120" t="f123" r="f121" b="f122"/>
              <a:pathLst>
                <a:path w="69" h="49">
                  <a:moveTo>
                    <a:pt x="f8" y="f9"/>
                  </a:moveTo>
                  <a:cubicBezTo>
                    <a:pt x="f8" y="f10"/>
                    <a:pt x="f5" y="f11"/>
                    <a:pt x="f12" y="f13"/>
                  </a:cubicBezTo>
                  <a:cubicBezTo>
                    <a:pt x="f14" y="f15"/>
                    <a:pt x="f16" y="f5"/>
                    <a:pt x="f17" y="f18"/>
                  </a:cubicBezTo>
                  <a:cubicBezTo>
                    <a:pt x="f19" y="f20"/>
                    <a:pt x="f21" y="f22"/>
                    <a:pt x="f6" y="f23"/>
                  </a:cubicBezTo>
                  <a:cubicBezTo>
                    <a:pt x="f6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5"/>
                    <a:pt x="f36" y="f7"/>
                    <a:pt x="f7" y="f37"/>
                  </a:cubicBezTo>
                  <a:cubicBezTo>
                    <a:pt x="f37" y="f30"/>
                    <a:pt x="f35" y="f38"/>
                    <a:pt x="f7" y="f16"/>
                  </a:cubicBezTo>
                  <a:cubicBezTo>
                    <a:pt x="f39" y="f26"/>
                    <a:pt x="f40" y="f41"/>
                    <a:pt x="f40" y="f42"/>
                  </a:cubicBezTo>
                  <a:cubicBezTo>
                    <a:pt x="f43" y="f23"/>
                    <a:pt x="f39" y="f14"/>
                    <a:pt x="f28" y="f44"/>
                  </a:cubicBezTo>
                  <a:cubicBezTo>
                    <a:pt x="f45" y="f11"/>
                    <a:pt x="f22" y="f10"/>
                    <a:pt x="f8" y="f9"/>
                  </a:cubicBezTo>
                  <a:close/>
                </a:path>
              </a:pathLst>
            </a:custGeom>
            <a:solidFill>
              <a:srgbClr val="F4ABA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834028DC-F61D-DA00-F7FB-BFF0CF07B06D}"/>
                </a:ext>
              </a:extLst>
            </p:cNvPr>
            <p:cNvSpPr/>
            <p:nvPr/>
          </p:nvSpPr>
          <p:spPr>
            <a:xfrm>
              <a:off x="7397752" y="4303715"/>
              <a:ext cx="2684458" cy="2593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5"/>
                <a:gd name="f7" fmla="val 449"/>
                <a:gd name="f8" fmla="val 463"/>
                <a:gd name="f9" fmla="val 218"/>
                <a:gd name="f10" fmla="val 428"/>
                <a:gd name="f11" fmla="val 394"/>
                <a:gd name="f12" fmla="val 359"/>
                <a:gd name="f13" fmla="val 312"/>
                <a:gd name="f14" fmla="val 265"/>
                <a:gd name="f15" fmla="val 217"/>
                <a:gd name="f16" fmla="val 206"/>
                <a:gd name="f17" fmla="val 207"/>
                <a:gd name="f18" fmla="val 219"/>
                <a:gd name="f19" fmla="val 209"/>
                <a:gd name="f20" fmla="val 203"/>
                <a:gd name="f21" fmla="val 198"/>
                <a:gd name="f22" fmla="val 192"/>
                <a:gd name="f23" fmla="val 171"/>
                <a:gd name="f24" fmla="val 150"/>
                <a:gd name="f25" fmla="val 211"/>
                <a:gd name="f26" fmla="val 129"/>
                <a:gd name="f27" fmla="val 215"/>
                <a:gd name="f28" fmla="val 93"/>
                <a:gd name="f29" fmla="val 222"/>
                <a:gd name="f30" fmla="val 57"/>
                <a:gd name="f31" fmla="val 232"/>
                <a:gd name="f32" fmla="val 21"/>
                <a:gd name="f33" fmla="val 233"/>
                <a:gd name="f34" fmla="val 15"/>
                <a:gd name="f35" fmla="val 235"/>
                <a:gd name="f36" fmla="val 8"/>
                <a:gd name="f37" fmla="val 238"/>
                <a:gd name="f38" fmla="val 208"/>
                <a:gd name="f39" fmla="val 178"/>
                <a:gd name="f40" fmla="val 32"/>
                <a:gd name="f41" fmla="val 143"/>
                <a:gd name="f42" fmla="val 22"/>
                <a:gd name="f43" fmla="val 139"/>
                <a:gd name="f44" fmla="val 138"/>
                <a:gd name="f45" fmla="val 23"/>
                <a:gd name="f46" fmla="val 137"/>
                <a:gd name="f47" fmla="val 26"/>
                <a:gd name="f48" fmla="val 133"/>
                <a:gd name="f49" fmla="val 33"/>
                <a:gd name="f50" fmla="val 128"/>
                <a:gd name="f51" fmla="val 40"/>
                <a:gd name="f52" fmla="val 122"/>
                <a:gd name="f53" fmla="val 46"/>
                <a:gd name="f54" fmla="val 103"/>
                <a:gd name="f55" fmla="val 70"/>
                <a:gd name="f56" fmla="val 79"/>
                <a:gd name="f57" fmla="val 89"/>
                <a:gd name="f58" fmla="val 50"/>
                <a:gd name="f59" fmla="val 100"/>
                <a:gd name="f60" fmla="val 47"/>
                <a:gd name="f61" fmla="val 101"/>
                <a:gd name="f62" fmla="val 45"/>
                <a:gd name="f63" fmla="val 106"/>
                <a:gd name="f64" fmla="val 44"/>
                <a:gd name="f65" fmla="val 112"/>
                <a:gd name="f66" fmla="val 119"/>
                <a:gd name="f67" fmla="val 42"/>
                <a:gd name="f68" fmla="val 126"/>
                <a:gd name="f69" fmla="val 36"/>
                <a:gd name="f70" fmla="val 157"/>
                <a:gd name="f71" fmla="val 27"/>
                <a:gd name="f72" fmla="val 186"/>
                <a:gd name="f73" fmla="val 7"/>
                <a:gd name="f74" fmla="val 3"/>
                <a:gd name="f75" fmla="val 216"/>
                <a:gd name="f76" fmla="val 221"/>
                <a:gd name="f77" fmla="val 1"/>
                <a:gd name="f78" fmla="val 228"/>
                <a:gd name="f79" fmla="val 2"/>
                <a:gd name="f80" fmla="val 259"/>
                <a:gd name="f81" fmla="val 10"/>
                <a:gd name="f82" fmla="val 288"/>
                <a:gd name="f83" fmla="val 316"/>
                <a:gd name="f84" fmla="val 318"/>
                <a:gd name="f85" fmla="val 320"/>
                <a:gd name="f86" fmla="val 321"/>
                <a:gd name="f87" fmla="val 332"/>
                <a:gd name="f88" fmla="val 34"/>
                <a:gd name="f89" fmla="val 342"/>
                <a:gd name="f90" fmla="val 41"/>
                <a:gd name="f91" fmla="val 353"/>
                <a:gd name="f92" fmla="val 376"/>
                <a:gd name="f93" fmla="val 78"/>
                <a:gd name="f94" fmla="val 102"/>
                <a:gd name="f95" fmla="val 409"/>
                <a:gd name="f96" fmla="val 412"/>
                <a:gd name="f97" fmla="val 110"/>
                <a:gd name="f98" fmla="val 115"/>
                <a:gd name="f99" fmla="val 121"/>
                <a:gd name="f100" fmla="val 405"/>
                <a:gd name="f101" fmla="val 402"/>
                <a:gd name="f102" fmla="val 135"/>
                <a:gd name="f103" fmla="val 400"/>
                <a:gd name="f104" fmla="val 172"/>
                <a:gd name="f105" fmla="val 393"/>
                <a:gd name="f106" fmla="val 210"/>
                <a:gd name="f107" fmla="val 406"/>
                <a:gd name="f108" fmla="val 231"/>
                <a:gd name="f109" fmla="val 439"/>
                <a:gd name="f110" fmla="val 446"/>
                <a:gd name="f111" fmla="val 241"/>
                <a:gd name="f112" fmla="val 448"/>
                <a:gd name="f113" fmla="val 248"/>
                <a:gd name="f114" fmla="val 257"/>
                <a:gd name="f115" fmla="val 274"/>
                <a:gd name="f116" fmla="val 280"/>
                <a:gd name="f117" fmla="val 283"/>
                <a:gd name="f118" fmla="val 286"/>
                <a:gd name="f119" fmla="val 441"/>
                <a:gd name="f120" fmla="val 297"/>
                <a:gd name="f121" fmla="val 424"/>
                <a:gd name="f122" fmla="val 410"/>
                <a:gd name="f123" fmla="val 331"/>
                <a:gd name="f124" fmla="val 403"/>
                <a:gd name="f125" fmla="val 355"/>
                <a:gd name="f126" fmla="val 395"/>
                <a:gd name="f127" fmla="val 379"/>
                <a:gd name="f128" fmla="val 397"/>
                <a:gd name="f129" fmla="val 401"/>
                <a:gd name="f130" fmla="val 414"/>
                <a:gd name="f131" fmla="val 413"/>
                <a:gd name="f132" fmla="val 378"/>
                <a:gd name="f133" fmla="val 415"/>
                <a:gd name="f134" fmla="val 419"/>
                <a:gd name="f135" fmla="val 427"/>
                <a:gd name="f136" fmla="val 294"/>
                <a:gd name="f137" fmla="val 258"/>
                <a:gd name="f138" fmla="val 461"/>
                <a:gd name="f139" fmla="val 225"/>
                <a:gd name="f140" fmla="val 462"/>
                <a:gd name="f141" fmla="val 223"/>
                <a:gd name="f142" fmla="+- 0 0 -90"/>
                <a:gd name="f143" fmla="*/ f3 1 465"/>
                <a:gd name="f144" fmla="*/ f4 1 449"/>
                <a:gd name="f145" fmla="val f5"/>
                <a:gd name="f146" fmla="val f6"/>
                <a:gd name="f147" fmla="val f7"/>
                <a:gd name="f148" fmla="*/ f142 f0 1"/>
                <a:gd name="f149" fmla="+- f147 0 f145"/>
                <a:gd name="f150" fmla="+- f146 0 f145"/>
                <a:gd name="f151" fmla="*/ f148 1 f2"/>
                <a:gd name="f152" fmla="*/ f150 1 465"/>
                <a:gd name="f153" fmla="*/ f149 1 449"/>
                <a:gd name="f154" fmla="*/ 463 f150 1"/>
                <a:gd name="f155" fmla="*/ 218 f149 1"/>
                <a:gd name="f156" fmla="*/ 359 f150 1"/>
                <a:gd name="f157" fmla="*/ 217 f150 1"/>
                <a:gd name="f158" fmla="*/ 207 f150 1"/>
                <a:gd name="f159" fmla="*/ 209 f149 1"/>
                <a:gd name="f160" fmla="*/ 192 f149 1"/>
                <a:gd name="f161" fmla="*/ 211 f150 1"/>
                <a:gd name="f162" fmla="*/ 129 f149 1"/>
                <a:gd name="f163" fmla="*/ 232 f150 1"/>
                <a:gd name="f164" fmla="*/ 21 f149 1"/>
                <a:gd name="f165" fmla="*/ 238 f150 1"/>
                <a:gd name="f166" fmla="*/ 0 f149 1"/>
                <a:gd name="f167" fmla="*/ 143 f150 1"/>
                <a:gd name="f168" fmla="*/ 22 f149 1"/>
                <a:gd name="f169" fmla="*/ 137 f150 1"/>
                <a:gd name="f170" fmla="*/ 26 f149 1"/>
                <a:gd name="f171" fmla="*/ 122 f150 1"/>
                <a:gd name="f172" fmla="*/ 46 f149 1"/>
                <a:gd name="f173" fmla="*/ 50 f150 1"/>
                <a:gd name="f174" fmla="*/ 100 f149 1"/>
                <a:gd name="f175" fmla="*/ 45 f150 1"/>
                <a:gd name="f176" fmla="*/ 106 f149 1"/>
                <a:gd name="f177" fmla="*/ 42 f150 1"/>
                <a:gd name="f178" fmla="*/ 126 f149 1"/>
                <a:gd name="f179" fmla="*/ 7 f150 1"/>
                <a:gd name="f180" fmla="*/ 211 f149 1"/>
                <a:gd name="f181" fmla="*/ 1 f150 1"/>
                <a:gd name="f182" fmla="*/ 228 f149 1"/>
                <a:gd name="f183" fmla="*/ 23 f150 1"/>
                <a:gd name="f184" fmla="*/ 316 f149 1"/>
                <a:gd name="f185" fmla="*/ 22 f150 1"/>
                <a:gd name="f186" fmla="*/ 321 f149 1"/>
                <a:gd name="f187" fmla="*/ 41 f150 1"/>
                <a:gd name="f188" fmla="*/ 353 f149 1"/>
                <a:gd name="f189" fmla="*/ 102 f150 1"/>
                <a:gd name="f190" fmla="*/ 409 f149 1"/>
                <a:gd name="f191" fmla="*/ 115 f150 1"/>
                <a:gd name="f192" fmla="*/ 135 f150 1"/>
                <a:gd name="f193" fmla="*/ 400 f149 1"/>
                <a:gd name="f194" fmla="*/ 231 f150 1"/>
                <a:gd name="f195" fmla="*/ 439 f149 1"/>
                <a:gd name="f196" fmla="*/ 248 f150 1"/>
                <a:gd name="f197" fmla="*/ 448 f149 1"/>
                <a:gd name="f198" fmla="*/ 274 f150 1"/>
                <a:gd name="f199" fmla="*/ 449 f149 1"/>
                <a:gd name="f200" fmla="*/ 286 f150 1"/>
                <a:gd name="f201" fmla="*/ 441 f149 1"/>
                <a:gd name="f202" fmla="*/ 331 f150 1"/>
                <a:gd name="f203" fmla="*/ 403 f149 1"/>
                <a:gd name="f204" fmla="*/ 401 f150 1"/>
                <a:gd name="f205" fmla="*/ 413 f150 1"/>
                <a:gd name="f206" fmla="*/ 402 f149 1"/>
                <a:gd name="f207" fmla="*/ 419 f150 1"/>
                <a:gd name="f208" fmla="*/ 332 f149 1"/>
                <a:gd name="f209" fmla="*/ 461 f150 1"/>
                <a:gd name="f210" fmla="*/ 225 f149 1"/>
                <a:gd name="f211" fmla="+- f151 0 f1"/>
                <a:gd name="f212" fmla="*/ f154 1 465"/>
                <a:gd name="f213" fmla="*/ f155 1 449"/>
                <a:gd name="f214" fmla="*/ f156 1 465"/>
                <a:gd name="f215" fmla="*/ f157 1 465"/>
                <a:gd name="f216" fmla="*/ f158 1 465"/>
                <a:gd name="f217" fmla="*/ f159 1 449"/>
                <a:gd name="f218" fmla="*/ f160 1 449"/>
                <a:gd name="f219" fmla="*/ f161 1 465"/>
                <a:gd name="f220" fmla="*/ f162 1 449"/>
                <a:gd name="f221" fmla="*/ f163 1 465"/>
                <a:gd name="f222" fmla="*/ f164 1 449"/>
                <a:gd name="f223" fmla="*/ f165 1 465"/>
                <a:gd name="f224" fmla="*/ f166 1 449"/>
                <a:gd name="f225" fmla="*/ f167 1 465"/>
                <a:gd name="f226" fmla="*/ f168 1 449"/>
                <a:gd name="f227" fmla="*/ f169 1 465"/>
                <a:gd name="f228" fmla="*/ f170 1 449"/>
                <a:gd name="f229" fmla="*/ f171 1 465"/>
                <a:gd name="f230" fmla="*/ f172 1 449"/>
                <a:gd name="f231" fmla="*/ f173 1 465"/>
                <a:gd name="f232" fmla="*/ f174 1 449"/>
                <a:gd name="f233" fmla="*/ f175 1 465"/>
                <a:gd name="f234" fmla="*/ f176 1 449"/>
                <a:gd name="f235" fmla="*/ f177 1 465"/>
                <a:gd name="f236" fmla="*/ f178 1 449"/>
                <a:gd name="f237" fmla="*/ f179 1 465"/>
                <a:gd name="f238" fmla="*/ f180 1 449"/>
                <a:gd name="f239" fmla="*/ f181 1 465"/>
                <a:gd name="f240" fmla="*/ f182 1 449"/>
                <a:gd name="f241" fmla="*/ f183 1 465"/>
                <a:gd name="f242" fmla="*/ f184 1 449"/>
                <a:gd name="f243" fmla="*/ f185 1 465"/>
                <a:gd name="f244" fmla="*/ f186 1 449"/>
                <a:gd name="f245" fmla="*/ f187 1 465"/>
                <a:gd name="f246" fmla="*/ f188 1 449"/>
                <a:gd name="f247" fmla="*/ f189 1 465"/>
                <a:gd name="f248" fmla="*/ f190 1 449"/>
                <a:gd name="f249" fmla="*/ f191 1 465"/>
                <a:gd name="f250" fmla="*/ f192 1 465"/>
                <a:gd name="f251" fmla="*/ f193 1 449"/>
                <a:gd name="f252" fmla="*/ f194 1 465"/>
                <a:gd name="f253" fmla="*/ f195 1 449"/>
                <a:gd name="f254" fmla="*/ f196 1 465"/>
                <a:gd name="f255" fmla="*/ f197 1 449"/>
                <a:gd name="f256" fmla="*/ f198 1 465"/>
                <a:gd name="f257" fmla="*/ f199 1 449"/>
                <a:gd name="f258" fmla="*/ f200 1 465"/>
                <a:gd name="f259" fmla="*/ f201 1 449"/>
                <a:gd name="f260" fmla="*/ f202 1 465"/>
                <a:gd name="f261" fmla="*/ f203 1 449"/>
                <a:gd name="f262" fmla="*/ f204 1 465"/>
                <a:gd name="f263" fmla="*/ f205 1 465"/>
                <a:gd name="f264" fmla="*/ f206 1 449"/>
                <a:gd name="f265" fmla="*/ f207 1 465"/>
                <a:gd name="f266" fmla="*/ f208 1 449"/>
                <a:gd name="f267" fmla="*/ f209 1 465"/>
                <a:gd name="f268" fmla="*/ f210 1 449"/>
                <a:gd name="f269" fmla="*/ 0 1 f152"/>
                <a:gd name="f270" fmla="*/ f146 1 f152"/>
                <a:gd name="f271" fmla="*/ 0 1 f153"/>
                <a:gd name="f272" fmla="*/ f147 1 f153"/>
                <a:gd name="f273" fmla="*/ f212 1 f152"/>
                <a:gd name="f274" fmla="*/ f213 1 f153"/>
                <a:gd name="f275" fmla="*/ f214 1 f152"/>
                <a:gd name="f276" fmla="*/ f215 1 f152"/>
                <a:gd name="f277" fmla="*/ f216 1 f152"/>
                <a:gd name="f278" fmla="*/ f217 1 f153"/>
                <a:gd name="f279" fmla="*/ f218 1 f153"/>
                <a:gd name="f280" fmla="*/ f219 1 f152"/>
                <a:gd name="f281" fmla="*/ f220 1 f153"/>
                <a:gd name="f282" fmla="*/ f221 1 f152"/>
                <a:gd name="f283" fmla="*/ f222 1 f153"/>
                <a:gd name="f284" fmla="*/ f223 1 f152"/>
                <a:gd name="f285" fmla="*/ f224 1 f153"/>
                <a:gd name="f286" fmla="*/ f225 1 f152"/>
                <a:gd name="f287" fmla="*/ f226 1 f153"/>
                <a:gd name="f288" fmla="*/ f227 1 f152"/>
                <a:gd name="f289" fmla="*/ f228 1 f153"/>
                <a:gd name="f290" fmla="*/ f229 1 f152"/>
                <a:gd name="f291" fmla="*/ f230 1 f153"/>
                <a:gd name="f292" fmla="*/ f231 1 f152"/>
                <a:gd name="f293" fmla="*/ f232 1 f153"/>
                <a:gd name="f294" fmla="*/ f233 1 f152"/>
                <a:gd name="f295" fmla="*/ f234 1 f153"/>
                <a:gd name="f296" fmla="*/ f235 1 f152"/>
                <a:gd name="f297" fmla="*/ f236 1 f153"/>
                <a:gd name="f298" fmla="*/ f237 1 f152"/>
                <a:gd name="f299" fmla="*/ f238 1 f153"/>
                <a:gd name="f300" fmla="*/ f239 1 f152"/>
                <a:gd name="f301" fmla="*/ f240 1 f153"/>
                <a:gd name="f302" fmla="*/ f241 1 f152"/>
                <a:gd name="f303" fmla="*/ f242 1 f153"/>
                <a:gd name="f304" fmla="*/ f243 1 f152"/>
                <a:gd name="f305" fmla="*/ f244 1 f153"/>
                <a:gd name="f306" fmla="*/ f245 1 f152"/>
                <a:gd name="f307" fmla="*/ f246 1 f153"/>
                <a:gd name="f308" fmla="*/ f247 1 f152"/>
                <a:gd name="f309" fmla="*/ f248 1 f153"/>
                <a:gd name="f310" fmla="*/ f249 1 f152"/>
                <a:gd name="f311" fmla="*/ f250 1 f152"/>
                <a:gd name="f312" fmla="*/ f251 1 f153"/>
                <a:gd name="f313" fmla="*/ f252 1 f152"/>
                <a:gd name="f314" fmla="*/ f253 1 f153"/>
                <a:gd name="f315" fmla="*/ f254 1 f152"/>
                <a:gd name="f316" fmla="*/ f255 1 f153"/>
                <a:gd name="f317" fmla="*/ f256 1 f152"/>
                <a:gd name="f318" fmla="*/ f257 1 f153"/>
                <a:gd name="f319" fmla="*/ f258 1 f152"/>
                <a:gd name="f320" fmla="*/ f259 1 f153"/>
                <a:gd name="f321" fmla="*/ f260 1 f152"/>
                <a:gd name="f322" fmla="*/ f261 1 f153"/>
                <a:gd name="f323" fmla="*/ f262 1 f152"/>
                <a:gd name="f324" fmla="*/ f263 1 f152"/>
                <a:gd name="f325" fmla="*/ f264 1 f153"/>
                <a:gd name="f326" fmla="*/ f265 1 f152"/>
                <a:gd name="f327" fmla="*/ f266 1 f153"/>
                <a:gd name="f328" fmla="*/ f267 1 f152"/>
                <a:gd name="f329" fmla="*/ f268 1 f153"/>
                <a:gd name="f330" fmla="*/ f269 f143 1"/>
                <a:gd name="f331" fmla="*/ f270 f143 1"/>
                <a:gd name="f332" fmla="*/ f272 f144 1"/>
                <a:gd name="f333" fmla="*/ f271 f144 1"/>
                <a:gd name="f334" fmla="*/ f273 f143 1"/>
                <a:gd name="f335" fmla="*/ f274 f144 1"/>
                <a:gd name="f336" fmla="*/ f275 f143 1"/>
                <a:gd name="f337" fmla="*/ f276 f143 1"/>
                <a:gd name="f338" fmla="*/ f277 f143 1"/>
                <a:gd name="f339" fmla="*/ f278 f144 1"/>
                <a:gd name="f340" fmla="*/ f279 f144 1"/>
                <a:gd name="f341" fmla="*/ f280 f143 1"/>
                <a:gd name="f342" fmla="*/ f281 f144 1"/>
                <a:gd name="f343" fmla="*/ f282 f143 1"/>
                <a:gd name="f344" fmla="*/ f283 f144 1"/>
                <a:gd name="f345" fmla="*/ f284 f143 1"/>
                <a:gd name="f346" fmla="*/ f285 f144 1"/>
                <a:gd name="f347" fmla="*/ f286 f143 1"/>
                <a:gd name="f348" fmla="*/ f287 f144 1"/>
                <a:gd name="f349" fmla="*/ f288 f143 1"/>
                <a:gd name="f350" fmla="*/ f289 f144 1"/>
                <a:gd name="f351" fmla="*/ f290 f143 1"/>
                <a:gd name="f352" fmla="*/ f291 f144 1"/>
                <a:gd name="f353" fmla="*/ f292 f143 1"/>
                <a:gd name="f354" fmla="*/ f293 f144 1"/>
                <a:gd name="f355" fmla="*/ f294 f143 1"/>
                <a:gd name="f356" fmla="*/ f295 f144 1"/>
                <a:gd name="f357" fmla="*/ f296 f143 1"/>
                <a:gd name="f358" fmla="*/ f297 f144 1"/>
                <a:gd name="f359" fmla="*/ f298 f143 1"/>
                <a:gd name="f360" fmla="*/ f299 f144 1"/>
                <a:gd name="f361" fmla="*/ f300 f143 1"/>
                <a:gd name="f362" fmla="*/ f301 f144 1"/>
                <a:gd name="f363" fmla="*/ f302 f143 1"/>
                <a:gd name="f364" fmla="*/ f303 f144 1"/>
                <a:gd name="f365" fmla="*/ f304 f143 1"/>
                <a:gd name="f366" fmla="*/ f305 f144 1"/>
                <a:gd name="f367" fmla="*/ f306 f143 1"/>
                <a:gd name="f368" fmla="*/ f307 f144 1"/>
                <a:gd name="f369" fmla="*/ f308 f143 1"/>
                <a:gd name="f370" fmla="*/ f309 f144 1"/>
                <a:gd name="f371" fmla="*/ f310 f143 1"/>
                <a:gd name="f372" fmla="*/ f311 f143 1"/>
                <a:gd name="f373" fmla="*/ f312 f144 1"/>
                <a:gd name="f374" fmla="*/ f313 f143 1"/>
                <a:gd name="f375" fmla="*/ f314 f144 1"/>
                <a:gd name="f376" fmla="*/ f315 f143 1"/>
                <a:gd name="f377" fmla="*/ f316 f144 1"/>
                <a:gd name="f378" fmla="*/ f317 f143 1"/>
                <a:gd name="f379" fmla="*/ f318 f144 1"/>
                <a:gd name="f380" fmla="*/ f319 f143 1"/>
                <a:gd name="f381" fmla="*/ f320 f144 1"/>
                <a:gd name="f382" fmla="*/ f321 f143 1"/>
                <a:gd name="f383" fmla="*/ f322 f144 1"/>
                <a:gd name="f384" fmla="*/ f323 f143 1"/>
                <a:gd name="f385" fmla="*/ f324 f143 1"/>
                <a:gd name="f386" fmla="*/ f325 f144 1"/>
                <a:gd name="f387" fmla="*/ f326 f143 1"/>
                <a:gd name="f388" fmla="*/ f327 f144 1"/>
                <a:gd name="f389" fmla="*/ f328 f143 1"/>
                <a:gd name="f390" fmla="*/ f329 f1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1">
                  <a:pos x="f334" y="f335"/>
                </a:cxn>
                <a:cxn ang="f211">
                  <a:pos x="f336" y="f335"/>
                </a:cxn>
                <a:cxn ang="f211">
                  <a:pos x="f337" y="f335"/>
                </a:cxn>
                <a:cxn ang="f211">
                  <a:pos x="f338" y="f339"/>
                </a:cxn>
                <a:cxn ang="f211">
                  <a:pos x="f338" y="f340"/>
                </a:cxn>
                <a:cxn ang="f211">
                  <a:pos x="f341" y="f342"/>
                </a:cxn>
                <a:cxn ang="f211">
                  <a:pos x="f343" y="f344"/>
                </a:cxn>
                <a:cxn ang="f211">
                  <a:pos x="f345" y="f346"/>
                </a:cxn>
                <a:cxn ang="f211">
                  <a:pos x="f347" y="f348"/>
                </a:cxn>
                <a:cxn ang="f211">
                  <a:pos x="f349" y="f350"/>
                </a:cxn>
                <a:cxn ang="f211">
                  <a:pos x="f351" y="f352"/>
                </a:cxn>
                <a:cxn ang="f211">
                  <a:pos x="f353" y="f354"/>
                </a:cxn>
                <a:cxn ang="f211">
                  <a:pos x="f355" y="f356"/>
                </a:cxn>
                <a:cxn ang="f211">
                  <a:pos x="f357" y="f358"/>
                </a:cxn>
                <a:cxn ang="f211">
                  <a:pos x="f359" y="f360"/>
                </a:cxn>
                <a:cxn ang="f211">
                  <a:pos x="f361" y="f362"/>
                </a:cxn>
                <a:cxn ang="f211">
                  <a:pos x="f363" y="f364"/>
                </a:cxn>
                <a:cxn ang="f211">
                  <a:pos x="f365" y="f366"/>
                </a:cxn>
                <a:cxn ang="f211">
                  <a:pos x="f367" y="f368"/>
                </a:cxn>
                <a:cxn ang="f211">
                  <a:pos x="f369" y="f370"/>
                </a:cxn>
                <a:cxn ang="f211">
                  <a:pos x="f371" y="f370"/>
                </a:cxn>
                <a:cxn ang="f211">
                  <a:pos x="f372" y="f373"/>
                </a:cxn>
                <a:cxn ang="f211">
                  <a:pos x="f374" y="f375"/>
                </a:cxn>
                <a:cxn ang="f211">
                  <a:pos x="f376" y="f377"/>
                </a:cxn>
                <a:cxn ang="f211">
                  <a:pos x="f378" y="f379"/>
                </a:cxn>
                <a:cxn ang="f211">
                  <a:pos x="f380" y="f381"/>
                </a:cxn>
                <a:cxn ang="f211">
                  <a:pos x="f382" y="f383"/>
                </a:cxn>
                <a:cxn ang="f211">
                  <a:pos x="f384" y="f370"/>
                </a:cxn>
                <a:cxn ang="f211">
                  <a:pos x="f385" y="f386"/>
                </a:cxn>
                <a:cxn ang="f211">
                  <a:pos x="f387" y="f388"/>
                </a:cxn>
                <a:cxn ang="f211">
                  <a:pos x="f389" y="f390"/>
                </a:cxn>
                <a:cxn ang="f211">
                  <a:pos x="f334" y="f335"/>
                </a:cxn>
              </a:cxnLst>
              <a:rect l="f330" t="f333" r="f331" b="f332"/>
              <a:pathLst>
                <a:path w="465" h="449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9"/>
                    <a:pt x="f15" y="f9"/>
                  </a:cubicBezTo>
                  <a:cubicBezTo>
                    <a:pt x="f16" y="f9"/>
                    <a:pt x="f17" y="f18"/>
                    <a:pt x="f17" y="f19"/>
                  </a:cubicBezTo>
                  <a:cubicBezTo>
                    <a:pt x="f17" y="f20"/>
                    <a:pt x="f16" y="f21"/>
                    <a:pt x="f17" y="f22"/>
                  </a:cubicBezTo>
                  <a:cubicBezTo>
                    <a:pt x="f19" y="f23"/>
                    <a:pt x="f19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5"/>
                  </a:cubicBezTo>
                  <a:cubicBezTo>
                    <a:pt x="f38" y="f32"/>
                    <a:pt x="f39" y="f40"/>
                    <a:pt x="f41" y="f42"/>
                  </a:cubicBezTo>
                  <a:cubicBezTo>
                    <a:pt x="f43" y="f32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53" y="f54"/>
                    <a:pt x="f62" y="f63"/>
                  </a:cubicBezTo>
                  <a:cubicBezTo>
                    <a:pt x="f64" y="f65"/>
                    <a:pt x="f64" y="f66"/>
                    <a:pt x="f67" y="f68"/>
                  </a:cubicBezTo>
                  <a:cubicBezTo>
                    <a:pt x="f69" y="f70"/>
                    <a:pt x="f71" y="f72"/>
                    <a:pt x="f73" y="f25"/>
                  </a:cubicBezTo>
                  <a:cubicBezTo>
                    <a:pt x="f74" y="f75"/>
                    <a:pt x="f5" y="f76"/>
                    <a:pt x="f77" y="f78"/>
                  </a:cubicBezTo>
                  <a:cubicBezTo>
                    <a:pt x="f79" y="f80"/>
                    <a:pt x="f81" y="f82"/>
                    <a:pt x="f45" y="f83"/>
                  </a:cubicBezTo>
                  <a:cubicBezTo>
                    <a:pt x="f45" y="f84"/>
                    <a:pt x="f47" y="f85"/>
                    <a:pt x="f42" y="f86"/>
                  </a:cubicBezTo>
                  <a:cubicBezTo>
                    <a:pt x="f71" y="f87"/>
                    <a:pt x="f88" y="f89"/>
                    <a:pt x="f90" y="f91"/>
                  </a:cubicBezTo>
                  <a:cubicBezTo>
                    <a:pt x="f30" y="f92"/>
                    <a:pt x="f93" y="f11"/>
                    <a:pt x="f94" y="f95"/>
                  </a:cubicBezTo>
                  <a:cubicBezTo>
                    <a:pt x="f63" y="f96"/>
                    <a:pt x="f97" y="f96"/>
                    <a:pt x="f98" y="f95"/>
                  </a:cubicBezTo>
                  <a:cubicBezTo>
                    <a:pt x="f99" y="f100"/>
                    <a:pt x="f5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35" y="f110"/>
                    <a:pt x="f111" y="f112"/>
                    <a:pt x="f113" y="f112"/>
                  </a:cubicBezTo>
                  <a:cubicBezTo>
                    <a:pt x="f114" y="f7"/>
                    <a:pt x="f14" y="f112"/>
                    <a:pt x="f115" y="f7"/>
                  </a:cubicBezTo>
                  <a:cubicBezTo>
                    <a:pt x="f116" y="f7"/>
                    <a:pt x="f117" y="f110"/>
                    <a:pt x="f118" y="f119"/>
                  </a:cubicBezTo>
                  <a:cubicBezTo>
                    <a:pt x="f120" y="f121"/>
                    <a:pt x="f13" y="f122"/>
                    <a:pt x="f123" y="f124"/>
                  </a:cubicBezTo>
                  <a:cubicBezTo>
                    <a:pt x="f125" y="f126"/>
                    <a:pt x="f127" y="f128"/>
                    <a:pt x="f129" y="f95"/>
                  </a:cubicBezTo>
                  <a:cubicBezTo>
                    <a:pt x="f122" y="f130"/>
                    <a:pt x="f131" y="f96"/>
                    <a:pt x="f131" y="f101"/>
                  </a:cubicBezTo>
                  <a:cubicBezTo>
                    <a:pt x="f96" y="f132"/>
                    <a:pt x="f133" y="f125"/>
                    <a:pt x="f134" y="f87"/>
                  </a:cubicBezTo>
                  <a:cubicBezTo>
                    <a:pt x="f135" y="f136"/>
                    <a:pt x="f109" y="f137"/>
                    <a:pt x="f138" y="f139"/>
                  </a:cubicBezTo>
                  <a:cubicBezTo>
                    <a:pt x="f140" y="f141"/>
                    <a:pt x="f6" y="f76"/>
                    <a:pt x="f8" y="f9"/>
                  </a:cubicBezTo>
                  <a:close/>
                </a:path>
              </a:pathLst>
            </a:custGeom>
            <a:solidFill>
              <a:srgbClr val="F8C6C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2C2B061A-555D-C4FE-4751-19416A8E31F8}"/>
                </a:ext>
              </a:extLst>
            </p:cNvPr>
            <p:cNvSpPr/>
            <p:nvPr/>
          </p:nvSpPr>
          <p:spPr>
            <a:xfrm>
              <a:off x="9313858" y="7348539"/>
              <a:ext cx="161921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7"/>
                <a:gd name="f8" fmla="val 27"/>
                <a:gd name="f9" fmla="val 19"/>
                <a:gd name="f10" fmla="val 22"/>
                <a:gd name="f11" fmla="val 25"/>
                <a:gd name="f12" fmla="val 35"/>
                <a:gd name="f13" fmla="val 36"/>
                <a:gd name="f14" fmla="val 14"/>
                <a:gd name="f15" fmla="val 34"/>
                <a:gd name="f16" fmla="val 9"/>
                <a:gd name="f17" fmla="val 33"/>
                <a:gd name="f18" fmla="val 4"/>
                <a:gd name="f19" fmla="val 32"/>
                <a:gd name="f20" fmla="val 1"/>
                <a:gd name="f21" fmla="val 31"/>
                <a:gd name="f22" fmla="val 30"/>
                <a:gd name="f23" fmla="val 5"/>
                <a:gd name="f24" fmla="val 8"/>
                <a:gd name="f25" fmla="val 11"/>
                <a:gd name="f26" fmla="val 12"/>
                <a:gd name="f27" fmla="val 3"/>
                <a:gd name="f28" fmla="val 13"/>
                <a:gd name="f29" fmla="val 16"/>
                <a:gd name="f30" fmla="val 17"/>
                <a:gd name="f31" fmla="+- 0 0 -90"/>
                <a:gd name="f32" fmla="*/ f3 1 28"/>
                <a:gd name="f33" fmla="*/ f4 1 3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37"/>
                <a:gd name="f43" fmla="*/ 27 f39 1"/>
                <a:gd name="f44" fmla="*/ 19 f38 1"/>
                <a:gd name="f45" fmla="*/ 28 f38 1"/>
                <a:gd name="f46" fmla="*/ 19 f39 1"/>
                <a:gd name="f47" fmla="*/ 36 f38 1"/>
                <a:gd name="f48" fmla="*/ 4 f39 1"/>
                <a:gd name="f49" fmla="*/ 32 f38 1"/>
                <a:gd name="f50" fmla="*/ 1 f39 1"/>
                <a:gd name="f51" fmla="*/ 27 f38 1"/>
                <a:gd name="f52" fmla="*/ 12 f39 1"/>
                <a:gd name="f53" fmla="*/ 3 f38 1"/>
                <a:gd name="f54" fmla="*/ 16 f39 1"/>
                <a:gd name="f55" fmla="*/ 1 f38 1"/>
                <a:gd name="f56" fmla="*/ 14 f38 1"/>
                <a:gd name="f57" fmla="+- f40 0 f1"/>
                <a:gd name="f58" fmla="*/ f43 1 28"/>
                <a:gd name="f59" fmla="*/ f44 1 37"/>
                <a:gd name="f60" fmla="*/ f45 1 37"/>
                <a:gd name="f61" fmla="*/ f46 1 28"/>
                <a:gd name="f62" fmla="*/ f47 1 37"/>
                <a:gd name="f63" fmla="*/ f48 1 28"/>
                <a:gd name="f64" fmla="*/ f49 1 37"/>
                <a:gd name="f65" fmla="*/ f50 1 28"/>
                <a:gd name="f66" fmla="*/ f51 1 37"/>
                <a:gd name="f67" fmla="*/ f52 1 28"/>
                <a:gd name="f68" fmla="*/ f53 1 37"/>
                <a:gd name="f69" fmla="*/ f54 1 28"/>
                <a:gd name="f70" fmla="*/ f55 1 37"/>
                <a:gd name="f71" fmla="*/ f56 1 37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2"/>
                <a:gd name="f79" fmla="*/ f61 1 f41"/>
                <a:gd name="f80" fmla="*/ f62 1 f42"/>
                <a:gd name="f81" fmla="*/ f63 1 f41"/>
                <a:gd name="f82" fmla="*/ f64 1 f42"/>
                <a:gd name="f83" fmla="*/ f65 1 f41"/>
                <a:gd name="f84" fmla="*/ f66 1 f42"/>
                <a:gd name="f85" fmla="*/ f67 1 f41"/>
                <a:gd name="f86" fmla="*/ f68 1 f42"/>
                <a:gd name="f87" fmla="*/ f69 1 f41"/>
                <a:gd name="f88" fmla="*/ f70 1 f42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3 1"/>
                <a:gd name="f97" fmla="*/ f79 f32 1"/>
                <a:gd name="f98" fmla="*/ f80 f33 1"/>
                <a:gd name="f99" fmla="*/ f81 f32 1"/>
                <a:gd name="f100" fmla="*/ f82 f33 1"/>
                <a:gd name="f101" fmla="*/ f83 f32 1"/>
                <a:gd name="f102" fmla="*/ f84 f33 1"/>
                <a:gd name="f103" fmla="*/ f85 f32 1"/>
                <a:gd name="f104" fmla="*/ f86 f33 1"/>
                <a:gd name="f105" fmla="*/ f87 f32 1"/>
                <a:gd name="f106" fmla="*/ f88 f33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4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6"/>
                </a:cxn>
                <a:cxn ang="f57">
                  <a:pos x="f94" y="f107"/>
                </a:cxn>
                <a:cxn ang="f57">
                  <a:pos x="f94" y="f95"/>
                </a:cxn>
                <a:cxn ang="f57">
                  <a:pos x="f94" y="f95"/>
                </a:cxn>
              </a:cxnLst>
              <a:rect l="f90" t="f93" r="f91" b="f92"/>
              <a:pathLst>
                <a:path w="28" h="37">
                  <a:moveTo>
                    <a:pt x="f8" y="f9"/>
                  </a:moveTo>
                  <a:cubicBezTo>
                    <a:pt x="f8" y="f10"/>
                    <a:pt x="f8" y="f11"/>
                    <a:pt x="f8" y="f6"/>
                  </a:cubicBezTo>
                  <a:cubicBezTo>
                    <a:pt x="f6" y="f12"/>
                    <a:pt x="f11" y="f7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20" y="f8"/>
                  </a:cubicBezTo>
                  <a:cubicBezTo>
                    <a:pt x="f23" y="f9"/>
                    <a:pt x="f24" y="f25"/>
                    <a:pt x="f26" y="f27"/>
                  </a:cubicBezTo>
                  <a:cubicBezTo>
                    <a:pt x="f28" y="f20"/>
                    <a:pt x="f14" y="f5"/>
                    <a:pt x="f29" y="f20"/>
                  </a:cubicBezTo>
                  <a:cubicBezTo>
                    <a:pt x="f8" y="f27"/>
                    <a:pt x="f8" y="f27"/>
                    <a:pt x="f8" y="f14"/>
                  </a:cubicBezTo>
                  <a:cubicBezTo>
                    <a:pt x="f8" y="f29"/>
                    <a:pt x="f8" y="f30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CF8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D4315122-6BFD-0524-FC7D-2672C53F5A83}"/>
                </a:ext>
              </a:extLst>
            </p:cNvPr>
            <p:cNvSpPr/>
            <p:nvPr/>
          </p:nvSpPr>
          <p:spPr>
            <a:xfrm>
              <a:off x="8142283" y="7348539"/>
              <a:ext cx="161921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7"/>
                <a:gd name="f8" fmla="val 27"/>
                <a:gd name="f9" fmla="val 19"/>
                <a:gd name="f10" fmla="val 22"/>
                <a:gd name="f11" fmla="val 26"/>
                <a:gd name="f12" fmla="val 29"/>
                <a:gd name="f13" fmla="val 36"/>
                <a:gd name="f14" fmla="val 24"/>
                <a:gd name="f15" fmla="val 14"/>
                <a:gd name="f16" fmla="val 35"/>
                <a:gd name="f17" fmla="val 10"/>
                <a:gd name="f18" fmla="val 33"/>
                <a:gd name="f19" fmla="val 5"/>
                <a:gd name="f20" fmla="val 1"/>
                <a:gd name="f21" fmla="val 32"/>
                <a:gd name="f22" fmla="val 30"/>
                <a:gd name="f23" fmla="val 2"/>
                <a:gd name="f24" fmla="val 8"/>
                <a:gd name="f25" fmla="val 12"/>
                <a:gd name="f26" fmla="val 11"/>
                <a:gd name="f27" fmla="val 18"/>
                <a:gd name="f28" fmla="val 15"/>
                <a:gd name="f29" fmla="val 17"/>
                <a:gd name="f30" fmla="+- 0 0 -90"/>
                <a:gd name="f31" fmla="*/ f3 1 28"/>
                <a:gd name="f32" fmla="*/ f4 1 37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8"/>
                <a:gd name="f41" fmla="*/ f37 1 37"/>
                <a:gd name="f42" fmla="*/ 27 f38 1"/>
                <a:gd name="f43" fmla="*/ 19 f37 1"/>
                <a:gd name="f44" fmla="*/ 29 f37 1"/>
                <a:gd name="f45" fmla="*/ 19 f38 1"/>
                <a:gd name="f46" fmla="*/ 36 f37 1"/>
                <a:gd name="f47" fmla="*/ 5 f38 1"/>
                <a:gd name="f48" fmla="*/ 33 f37 1"/>
                <a:gd name="f49" fmla="*/ 2 f38 1"/>
                <a:gd name="f50" fmla="*/ 26 f37 1"/>
                <a:gd name="f51" fmla="*/ 11 f38 1"/>
                <a:gd name="f52" fmla="*/ 5 f37 1"/>
                <a:gd name="f53" fmla="*/ 18 f38 1"/>
                <a:gd name="f54" fmla="*/ 1 f37 1"/>
                <a:gd name="f55" fmla="*/ 12 f37 1"/>
                <a:gd name="f56" fmla="+- f39 0 f1"/>
                <a:gd name="f57" fmla="*/ f42 1 28"/>
                <a:gd name="f58" fmla="*/ f43 1 37"/>
                <a:gd name="f59" fmla="*/ f44 1 37"/>
                <a:gd name="f60" fmla="*/ f45 1 28"/>
                <a:gd name="f61" fmla="*/ f46 1 37"/>
                <a:gd name="f62" fmla="*/ f47 1 28"/>
                <a:gd name="f63" fmla="*/ f48 1 37"/>
                <a:gd name="f64" fmla="*/ f49 1 28"/>
                <a:gd name="f65" fmla="*/ f50 1 37"/>
                <a:gd name="f66" fmla="*/ f51 1 28"/>
                <a:gd name="f67" fmla="*/ f52 1 37"/>
                <a:gd name="f68" fmla="*/ f53 1 28"/>
                <a:gd name="f69" fmla="*/ f54 1 37"/>
                <a:gd name="f70" fmla="*/ f55 1 37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1"/>
                <a:gd name="f78" fmla="*/ f60 1 f40"/>
                <a:gd name="f79" fmla="*/ f61 1 f41"/>
                <a:gd name="f80" fmla="*/ f62 1 f40"/>
                <a:gd name="f81" fmla="*/ f63 1 f41"/>
                <a:gd name="f82" fmla="*/ f64 1 f40"/>
                <a:gd name="f83" fmla="*/ f65 1 f41"/>
                <a:gd name="f84" fmla="*/ f66 1 f40"/>
                <a:gd name="f85" fmla="*/ f67 1 f41"/>
                <a:gd name="f86" fmla="*/ f68 1 f40"/>
                <a:gd name="f87" fmla="*/ f69 1 f41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2 1"/>
                <a:gd name="f96" fmla="*/ f78 f31 1"/>
                <a:gd name="f97" fmla="*/ f79 f32 1"/>
                <a:gd name="f98" fmla="*/ f80 f31 1"/>
                <a:gd name="f99" fmla="*/ f81 f32 1"/>
                <a:gd name="f100" fmla="*/ f82 f31 1"/>
                <a:gd name="f101" fmla="*/ f83 f32 1"/>
                <a:gd name="f102" fmla="*/ f84 f31 1"/>
                <a:gd name="f103" fmla="*/ f85 f32 1"/>
                <a:gd name="f104" fmla="*/ f86 f31 1"/>
                <a:gd name="f105" fmla="*/ f87 f32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3" y="f95"/>
                </a:cxn>
                <a:cxn ang="f56">
                  <a:pos x="f96" y="f97"/>
                </a:cxn>
                <a:cxn ang="f56">
                  <a:pos x="f98" y="f99"/>
                </a:cxn>
                <a:cxn ang="f56">
                  <a:pos x="f100" y="f101"/>
                </a:cxn>
                <a:cxn ang="f56">
                  <a:pos x="f102" y="f103"/>
                </a:cxn>
                <a:cxn ang="f56">
                  <a:pos x="f104" y="f105"/>
                </a:cxn>
                <a:cxn ang="f56">
                  <a:pos x="f93" y="f106"/>
                </a:cxn>
                <a:cxn ang="f56">
                  <a:pos x="f93" y="f94"/>
                </a:cxn>
              </a:cxnLst>
              <a:rect l="f89" t="f92" r="f90" b="f91"/>
              <a:pathLst>
                <a:path w="28" h="37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6" y="f13"/>
                    <a:pt x="f14" y="f7"/>
                    <a:pt x="f9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21"/>
                    <a:pt x="f5" y="f22"/>
                    <a:pt x="f23" y="f11"/>
                  </a:cubicBezTo>
                  <a:cubicBezTo>
                    <a:pt x="f19" y="f9"/>
                    <a:pt x="f24" y="f25"/>
                    <a:pt x="f26" y="f19"/>
                  </a:cubicBezTo>
                  <a:cubicBezTo>
                    <a:pt x="f25" y="f20"/>
                    <a:pt x="f15" y="f5"/>
                    <a:pt x="f27" y="f20"/>
                  </a:cubicBezTo>
                  <a:cubicBezTo>
                    <a:pt x="f11" y="f23"/>
                    <a:pt x="f6" y="f19"/>
                    <a:pt x="f8" y="f25"/>
                  </a:cubicBezTo>
                  <a:cubicBezTo>
                    <a:pt x="f8" y="f28"/>
                    <a:pt x="f8" y="f29"/>
                    <a:pt x="f8" y="f9"/>
                  </a:cubicBezTo>
                  <a:close/>
                </a:path>
              </a:pathLst>
            </a:custGeom>
            <a:solidFill>
              <a:srgbClr val="FD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B664631B-D056-8EB0-FE23-EAFB2D1AE274}"/>
                </a:ext>
              </a:extLst>
            </p:cNvPr>
            <p:cNvSpPr/>
            <p:nvPr/>
          </p:nvSpPr>
          <p:spPr>
            <a:xfrm>
              <a:off x="9066211" y="6804022"/>
              <a:ext cx="219071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5"/>
                <a:gd name="f8" fmla="val 17"/>
                <a:gd name="f9" fmla="val 1"/>
                <a:gd name="f10" fmla="val 18"/>
                <a:gd name="f11" fmla="val 19"/>
                <a:gd name="f12" fmla="val 2"/>
                <a:gd name="f13" fmla="val 20"/>
                <a:gd name="f14" fmla="val 3"/>
                <a:gd name="f15" fmla="val 25"/>
                <a:gd name="f16" fmla="val 8"/>
                <a:gd name="f17" fmla="val 30"/>
                <a:gd name="f18" fmla="val 13"/>
                <a:gd name="f19" fmla="val 21"/>
                <a:gd name="f20" fmla="val 23"/>
                <a:gd name="f21" fmla="val 36"/>
                <a:gd name="f22" fmla="val 26"/>
                <a:gd name="f23" fmla="val 32"/>
                <a:gd name="f24" fmla="val 34"/>
                <a:gd name="f25" fmla="val 28"/>
                <a:gd name="f26" fmla="val 31"/>
                <a:gd name="f27" fmla="val 27"/>
                <a:gd name="f28" fmla="val 9"/>
                <a:gd name="f29" fmla="val 22"/>
                <a:gd name="f30" fmla="val 5"/>
                <a:gd name="f31" fmla="val 14"/>
                <a:gd name="f32" fmla="val 10"/>
                <a:gd name="f33" fmla="val 11"/>
                <a:gd name="f34" fmla="val 6"/>
                <a:gd name="f35" fmla="val 15"/>
                <a:gd name="f36" fmla="val 16"/>
                <a:gd name="f37" fmla="+- 0 0 -90"/>
                <a:gd name="f38" fmla="*/ f3 1 38"/>
                <a:gd name="f39" fmla="*/ f4 1 3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8"/>
                <a:gd name="f48" fmla="*/ f44 1 35"/>
                <a:gd name="f49" fmla="*/ 17 f45 1"/>
                <a:gd name="f50" fmla="*/ 1 f44 1"/>
                <a:gd name="f51" fmla="*/ 20 f45 1"/>
                <a:gd name="f52" fmla="*/ 3 f44 1"/>
                <a:gd name="f53" fmla="*/ 35 f45 1"/>
                <a:gd name="f54" fmla="*/ 18 f44 1"/>
                <a:gd name="f55" fmla="*/ 36 f45 1"/>
                <a:gd name="f56" fmla="*/ 26 f44 1"/>
                <a:gd name="f57" fmla="*/ 21 f45 1"/>
                <a:gd name="f58" fmla="*/ 31 f44 1"/>
                <a:gd name="f59" fmla="*/ 9 f45 1"/>
                <a:gd name="f60" fmla="*/ 5 f45 1"/>
                <a:gd name="f61" fmla="*/ 14 f44 1"/>
                <a:gd name="f62" fmla="*/ 14 f45 1"/>
                <a:gd name="f63" fmla="*/ 2 f44 1"/>
                <a:gd name="f64" fmla="+- f46 0 f1"/>
                <a:gd name="f65" fmla="*/ f49 1 38"/>
                <a:gd name="f66" fmla="*/ f50 1 35"/>
                <a:gd name="f67" fmla="*/ f51 1 38"/>
                <a:gd name="f68" fmla="*/ f52 1 35"/>
                <a:gd name="f69" fmla="*/ f53 1 38"/>
                <a:gd name="f70" fmla="*/ f54 1 35"/>
                <a:gd name="f71" fmla="*/ f55 1 38"/>
                <a:gd name="f72" fmla="*/ f56 1 35"/>
                <a:gd name="f73" fmla="*/ f57 1 38"/>
                <a:gd name="f74" fmla="*/ f58 1 35"/>
                <a:gd name="f75" fmla="*/ f59 1 38"/>
                <a:gd name="f76" fmla="*/ f60 1 38"/>
                <a:gd name="f77" fmla="*/ f61 1 35"/>
                <a:gd name="f78" fmla="*/ f62 1 38"/>
                <a:gd name="f79" fmla="*/ f63 1 35"/>
                <a:gd name="f80" fmla="*/ 0 1 f47"/>
                <a:gd name="f81" fmla="*/ f41 1 f47"/>
                <a:gd name="f82" fmla="*/ 0 1 f48"/>
                <a:gd name="f83" fmla="*/ f42 1 f48"/>
                <a:gd name="f84" fmla="*/ f65 1 f47"/>
                <a:gd name="f85" fmla="*/ f66 1 f48"/>
                <a:gd name="f86" fmla="*/ f67 1 f47"/>
                <a:gd name="f87" fmla="*/ f68 1 f48"/>
                <a:gd name="f88" fmla="*/ f69 1 f47"/>
                <a:gd name="f89" fmla="*/ f70 1 f48"/>
                <a:gd name="f90" fmla="*/ f71 1 f47"/>
                <a:gd name="f91" fmla="*/ f72 1 f48"/>
                <a:gd name="f92" fmla="*/ f73 1 f47"/>
                <a:gd name="f93" fmla="*/ f74 1 f48"/>
                <a:gd name="f94" fmla="*/ f75 1 f47"/>
                <a:gd name="f95" fmla="*/ f76 1 f47"/>
                <a:gd name="f96" fmla="*/ f77 1 f48"/>
                <a:gd name="f97" fmla="*/ f78 1 f47"/>
                <a:gd name="f98" fmla="*/ f79 1 f48"/>
                <a:gd name="f99" fmla="*/ f80 f38 1"/>
                <a:gd name="f100" fmla="*/ f81 f38 1"/>
                <a:gd name="f101" fmla="*/ f83 f39 1"/>
                <a:gd name="f102" fmla="*/ f82 f39 1"/>
                <a:gd name="f103" fmla="*/ f84 f38 1"/>
                <a:gd name="f104" fmla="*/ f85 f39 1"/>
                <a:gd name="f105" fmla="*/ f86 f38 1"/>
                <a:gd name="f106" fmla="*/ f87 f39 1"/>
                <a:gd name="f107" fmla="*/ f88 f38 1"/>
                <a:gd name="f108" fmla="*/ f89 f39 1"/>
                <a:gd name="f109" fmla="*/ f90 f38 1"/>
                <a:gd name="f110" fmla="*/ f91 f39 1"/>
                <a:gd name="f111" fmla="*/ f92 f38 1"/>
                <a:gd name="f112" fmla="*/ f93 f39 1"/>
                <a:gd name="f113" fmla="*/ f94 f38 1"/>
                <a:gd name="f114" fmla="*/ f95 f38 1"/>
                <a:gd name="f115" fmla="*/ f96 f39 1"/>
                <a:gd name="f116" fmla="*/ f97 f38 1"/>
                <a:gd name="f117" fmla="*/ f9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0"/>
                </a:cxn>
                <a:cxn ang="f64">
                  <a:pos x="f114" y="f115"/>
                </a:cxn>
                <a:cxn ang="f64">
                  <a:pos x="f116" y="f117"/>
                </a:cxn>
                <a:cxn ang="f64">
                  <a:pos x="f103" y="f104"/>
                </a:cxn>
              </a:cxnLst>
              <a:rect l="f99" t="f102" r="f100" b="f101"/>
              <a:pathLst>
                <a:path w="38" h="3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7" y="f10"/>
                  </a:cubicBezTo>
                  <a:cubicBezTo>
                    <a:pt x="f6" y="f19"/>
                    <a:pt x="f6" y="f20"/>
                    <a:pt x="f21" y="f22"/>
                  </a:cubicBezTo>
                  <a:cubicBezTo>
                    <a:pt x="f23" y="f24"/>
                    <a:pt x="f25" y="f7"/>
                    <a:pt x="f19" y="f26"/>
                  </a:cubicBezTo>
                  <a:cubicBezTo>
                    <a:pt x="f8" y="f25"/>
                    <a:pt x="f18" y="f27"/>
                    <a:pt x="f28" y="f22"/>
                  </a:cubicBezTo>
                  <a:cubicBezTo>
                    <a:pt x="f5" y="f29"/>
                    <a:pt x="f5" y="f29"/>
                    <a:pt x="f30" y="f31"/>
                  </a:cubicBezTo>
                  <a:cubicBezTo>
                    <a:pt x="f16" y="f32"/>
                    <a:pt x="f33" y="f34"/>
                    <a:pt x="f31" y="f12"/>
                  </a:cubicBezTo>
                  <a:cubicBezTo>
                    <a:pt x="f35" y="f12"/>
                    <a:pt x="f36" y="f5"/>
                    <a:pt x="f8" y="f9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5BF4095-977C-841C-05CA-1A911879D6F8}"/>
                </a:ext>
              </a:extLst>
            </p:cNvPr>
            <p:cNvSpPr/>
            <p:nvPr/>
          </p:nvSpPr>
          <p:spPr>
            <a:xfrm>
              <a:off x="9574216" y="7296153"/>
              <a:ext cx="207961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1"/>
                <a:gd name="f8" fmla="val 13"/>
                <a:gd name="f9" fmla="val 1"/>
                <a:gd name="f10" fmla="val 14"/>
                <a:gd name="f11" fmla="val 15"/>
                <a:gd name="f12" fmla="val 2"/>
                <a:gd name="f13" fmla="val 16"/>
                <a:gd name="f14" fmla="val 22"/>
                <a:gd name="f15" fmla="val 8"/>
                <a:gd name="f16" fmla="val 27"/>
                <a:gd name="f17" fmla="val 33"/>
                <a:gd name="f18" fmla="val 20"/>
                <a:gd name="f19" fmla="val 24"/>
                <a:gd name="f20" fmla="val 26"/>
                <a:gd name="f21" fmla="val 32"/>
                <a:gd name="f22" fmla="val 31"/>
                <a:gd name="f23" fmla="val 28"/>
                <a:gd name="f24" fmla="val 6"/>
                <a:gd name="f25" fmla="val 19"/>
                <a:gd name="f26" fmla="val 4"/>
                <a:gd name="f27" fmla="val 17"/>
                <a:gd name="f28" fmla="val 3"/>
                <a:gd name="f29" fmla="val 10"/>
                <a:gd name="f30" fmla="val 5"/>
                <a:gd name="f31" fmla="val 9"/>
                <a:gd name="f32" fmla="+- 0 0 -90"/>
                <a:gd name="f33" fmla="*/ f3 1 36"/>
                <a:gd name="f34" fmla="*/ f4 1 4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6"/>
                <a:gd name="f43" fmla="*/ f39 1 41"/>
                <a:gd name="f44" fmla="*/ 13 f40 1"/>
                <a:gd name="f45" fmla="*/ 1 f39 1"/>
                <a:gd name="f46" fmla="*/ 16 f40 1"/>
                <a:gd name="f47" fmla="*/ 2 f39 1"/>
                <a:gd name="f48" fmla="*/ 33 f40 1"/>
                <a:gd name="f49" fmla="*/ 20 f39 1"/>
                <a:gd name="f50" fmla="*/ 26 f39 1"/>
                <a:gd name="f51" fmla="*/ 31 f40 1"/>
                <a:gd name="f52" fmla="*/ 28 f39 1"/>
                <a:gd name="f53" fmla="*/ 6 f40 1"/>
                <a:gd name="f54" fmla="*/ 22 f39 1"/>
                <a:gd name="f55" fmla="*/ 4 f40 1"/>
                <a:gd name="f56" fmla="*/ 15 f39 1"/>
                <a:gd name="f57" fmla="*/ 2 f40 1"/>
                <a:gd name="f58" fmla="*/ 8 f39 1"/>
                <a:gd name="f59" fmla="+- f41 0 f1"/>
                <a:gd name="f60" fmla="*/ f44 1 36"/>
                <a:gd name="f61" fmla="*/ f45 1 41"/>
                <a:gd name="f62" fmla="*/ f46 1 36"/>
                <a:gd name="f63" fmla="*/ f47 1 41"/>
                <a:gd name="f64" fmla="*/ f48 1 36"/>
                <a:gd name="f65" fmla="*/ f49 1 41"/>
                <a:gd name="f66" fmla="*/ f50 1 41"/>
                <a:gd name="f67" fmla="*/ f51 1 36"/>
                <a:gd name="f68" fmla="*/ f52 1 41"/>
                <a:gd name="f69" fmla="*/ f53 1 36"/>
                <a:gd name="f70" fmla="*/ f54 1 41"/>
                <a:gd name="f71" fmla="*/ f55 1 36"/>
                <a:gd name="f72" fmla="*/ f56 1 41"/>
                <a:gd name="f73" fmla="*/ f57 1 36"/>
                <a:gd name="f74" fmla="*/ f58 1 41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3"/>
                <a:gd name="f86" fmla="*/ f67 1 f42"/>
                <a:gd name="f87" fmla="*/ f68 1 f43"/>
                <a:gd name="f88" fmla="*/ f69 1 f42"/>
                <a:gd name="f89" fmla="*/ f70 1 f43"/>
                <a:gd name="f90" fmla="*/ f71 1 f42"/>
                <a:gd name="f91" fmla="*/ f72 1 f43"/>
                <a:gd name="f92" fmla="*/ f73 1 f42"/>
                <a:gd name="f93" fmla="*/ f74 1 f43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4 1"/>
                <a:gd name="f105" fmla="*/ f86 f33 1"/>
                <a:gd name="f106" fmla="*/ f87 f34 1"/>
                <a:gd name="f107" fmla="*/ f88 f33 1"/>
                <a:gd name="f108" fmla="*/ f89 f34 1"/>
                <a:gd name="f109" fmla="*/ f90 f33 1"/>
                <a:gd name="f110" fmla="*/ f91 f34 1"/>
                <a:gd name="f111" fmla="*/ f92 f33 1"/>
                <a:gd name="f112" fmla="*/ f9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2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10"/>
                </a:cxn>
                <a:cxn ang="f59">
                  <a:pos x="f111" y="f112"/>
                </a:cxn>
                <a:cxn ang="f59">
                  <a:pos x="f98" y="f99"/>
                </a:cxn>
              </a:cxnLst>
              <a:rect l="f94" t="f97" r="f95" b="f96"/>
              <a:pathLst>
                <a:path w="36" h="41">
                  <a:moveTo>
                    <a:pt x="f8" y="f9"/>
                  </a:moveTo>
                  <a:cubicBezTo>
                    <a:pt x="f10" y="f5"/>
                    <a:pt x="f11" y="f12"/>
                    <a:pt x="f13" y="f12"/>
                  </a:cubicBezTo>
                  <a:cubicBezTo>
                    <a:pt x="f14" y="f15"/>
                    <a:pt x="f16" y="f10"/>
                    <a:pt x="f17" y="f18"/>
                  </a:cubicBezTo>
                  <a:cubicBezTo>
                    <a:pt x="f6" y="f14"/>
                    <a:pt x="f6" y="f19"/>
                    <a:pt x="f17" y="f20"/>
                  </a:cubicBezTo>
                  <a:cubicBezTo>
                    <a:pt x="f17" y="f20"/>
                    <a:pt x="f21" y="f16"/>
                    <a:pt x="f22" y="f23"/>
                  </a:cubicBezTo>
                  <a:cubicBezTo>
                    <a:pt x="f11" y="f7"/>
                    <a:pt x="f8" y="f7"/>
                    <a:pt x="f24" y="f14"/>
                  </a:cubicBezTo>
                  <a:cubicBezTo>
                    <a:pt x="f24" y="f25"/>
                    <a:pt x="f26" y="f27"/>
                    <a:pt x="f26" y="f11"/>
                  </a:cubicBezTo>
                  <a:cubicBezTo>
                    <a:pt x="f28" y="f8"/>
                    <a:pt x="f5" y="f29"/>
                    <a:pt x="f12" y="f15"/>
                  </a:cubicBezTo>
                  <a:cubicBezTo>
                    <a:pt x="f30" y="f30"/>
                    <a:pt x="f31" y="f28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699568A3-CCF7-04F1-93D0-140300BCA95F}"/>
                </a:ext>
              </a:extLst>
            </p:cNvPr>
            <p:cNvSpPr/>
            <p:nvPr/>
          </p:nvSpPr>
          <p:spPr>
            <a:xfrm>
              <a:off x="8407395" y="7296153"/>
              <a:ext cx="207961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8"/>
                <a:gd name="f8" fmla="val 22"/>
                <a:gd name="f9" fmla="val 34"/>
                <a:gd name="f10" fmla="val 24"/>
                <a:gd name="f11" fmla="val 33"/>
                <a:gd name="f12" fmla="val 25"/>
                <a:gd name="f13" fmla="val 26"/>
                <a:gd name="f14" fmla="val 27"/>
                <a:gd name="f15" fmla="val 30"/>
                <a:gd name="f16" fmla="val 15"/>
                <a:gd name="f17" fmla="val 37"/>
                <a:gd name="f18" fmla="val 12"/>
                <a:gd name="f19" fmla="val 11"/>
                <a:gd name="f20" fmla="val 10"/>
                <a:gd name="f21" fmla="val 35"/>
                <a:gd name="f22" fmla="val 8"/>
                <a:gd name="f23" fmla="val 28"/>
                <a:gd name="f24" fmla="val 5"/>
                <a:gd name="f25" fmla="val 21"/>
                <a:gd name="f26" fmla="val 2"/>
                <a:gd name="f27" fmla="val 14"/>
                <a:gd name="f28" fmla="val 1"/>
                <a:gd name="f29" fmla="val 19"/>
                <a:gd name="f30" fmla="val 7"/>
                <a:gd name="f31" fmla="val 23"/>
                <a:gd name="f32" fmla="val 32"/>
                <a:gd name="f33" fmla="val 20"/>
                <a:gd name="f34" fmla="+- 0 0 -90"/>
                <a:gd name="f35" fmla="*/ f3 1 36"/>
                <a:gd name="f36" fmla="*/ f4 1 3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6"/>
                <a:gd name="f45" fmla="*/ f41 1 38"/>
                <a:gd name="f46" fmla="*/ 36 f42 1"/>
                <a:gd name="f47" fmla="*/ 22 f41 1"/>
                <a:gd name="f48" fmla="*/ 33 f42 1"/>
                <a:gd name="f49" fmla="*/ 26 f41 1"/>
                <a:gd name="f50" fmla="*/ 15 f42 1"/>
                <a:gd name="f51" fmla="*/ 37 f41 1"/>
                <a:gd name="f52" fmla="*/ 10 f42 1"/>
                <a:gd name="f53" fmla="*/ 35 f41 1"/>
                <a:gd name="f54" fmla="*/ 2 f42 1"/>
                <a:gd name="f55" fmla="*/ 14 f41 1"/>
                <a:gd name="f56" fmla="*/ 5 f42 1"/>
                <a:gd name="f57" fmla="*/ 5 f41 1"/>
                <a:gd name="f58" fmla="*/ 19 f42 1"/>
                <a:gd name="f59" fmla="*/ 7 f41 1"/>
                <a:gd name="f60" fmla="*/ 32 f42 1"/>
                <a:gd name="f61" fmla="*/ 20 f41 1"/>
                <a:gd name="f62" fmla="+- f43 0 f1"/>
                <a:gd name="f63" fmla="*/ f46 1 36"/>
                <a:gd name="f64" fmla="*/ f47 1 38"/>
                <a:gd name="f65" fmla="*/ f48 1 36"/>
                <a:gd name="f66" fmla="*/ f49 1 38"/>
                <a:gd name="f67" fmla="*/ f50 1 36"/>
                <a:gd name="f68" fmla="*/ f51 1 38"/>
                <a:gd name="f69" fmla="*/ f52 1 36"/>
                <a:gd name="f70" fmla="*/ f53 1 38"/>
                <a:gd name="f71" fmla="*/ f54 1 36"/>
                <a:gd name="f72" fmla="*/ f55 1 38"/>
                <a:gd name="f73" fmla="*/ f56 1 36"/>
                <a:gd name="f74" fmla="*/ f57 1 38"/>
                <a:gd name="f75" fmla="*/ f58 1 36"/>
                <a:gd name="f76" fmla="*/ f59 1 38"/>
                <a:gd name="f77" fmla="*/ f60 1 36"/>
                <a:gd name="f78" fmla="*/ f61 1 38"/>
                <a:gd name="f79" fmla="*/ 0 1 f44"/>
                <a:gd name="f80" fmla="*/ f38 1 f44"/>
                <a:gd name="f81" fmla="*/ 0 1 f45"/>
                <a:gd name="f82" fmla="*/ f39 1 f45"/>
                <a:gd name="f83" fmla="*/ f63 1 f44"/>
                <a:gd name="f84" fmla="*/ f64 1 f45"/>
                <a:gd name="f85" fmla="*/ f65 1 f44"/>
                <a:gd name="f86" fmla="*/ f66 1 f45"/>
                <a:gd name="f87" fmla="*/ f67 1 f44"/>
                <a:gd name="f88" fmla="*/ f68 1 f45"/>
                <a:gd name="f89" fmla="*/ f69 1 f44"/>
                <a:gd name="f90" fmla="*/ f70 1 f45"/>
                <a:gd name="f91" fmla="*/ f71 1 f44"/>
                <a:gd name="f92" fmla="*/ f72 1 f45"/>
                <a:gd name="f93" fmla="*/ f73 1 f44"/>
                <a:gd name="f94" fmla="*/ f74 1 f45"/>
                <a:gd name="f95" fmla="*/ f75 1 f44"/>
                <a:gd name="f96" fmla="*/ f76 1 f45"/>
                <a:gd name="f97" fmla="*/ f77 1 f44"/>
                <a:gd name="f98" fmla="*/ f78 1 f45"/>
                <a:gd name="f99" fmla="*/ f79 f35 1"/>
                <a:gd name="f100" fmla="*/ f80 f35 1"/>
                <a:gd name="f101" fmla="*/ f82 f36 1"/>
                <a:gd name="f102" fmla="*/ f81 f36 1"/>
                <a:gd name="f103" fmla="*/ f83 f35 1"/>
                <a:gd name="f104" fmla="*/ f84 f36 1"/>
                <a:gd name="f105" fmla="*/ f85 f35 1"/>
                <a:gd name="f106" fmla="*/ f86 f36 1"/>
                <a:gd name="f107" fmla="*/ f87 f35 1"/>
                <a:gd name="f108" fmla="*/ f88 f36 1"/>
                <a:gd name="f109" fmla="*/ f89 f35 1"/>
                <a:gd name="f110" fmla="*/ f90 f36 1"/>
                <a:gd name="f111" fmla="*/ f91 f35 1"/>
                <a:gd name="f112" fmla="*/ f92 f36 1"/>
                <a:gd name="f113" fmla="*/ f93 f35 1"/>
                <a:gd name="f114" fmla="*/ f94 f36 1"/>
                <a:gd name="f115" fmla="*/ f95 f35 1"/>
                <a:gd name="f116" fmla="*/ f96 f36 1"/>
                <a:gd name="f117" fmla="*/ f97 f35 1"/>
                <a:gd name="f118" fmla="*/ f98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5" y="f116"/>
                </a:cxn>
                <a:cxn ang="f62">
                  <a:pos x="f117" y="f118"/>
                </a:cxn>
                <a:cxn ang="f62">
                  <a:pos x="f103" y="f104"/>
                </a:cxn>
              </a:cxnLst>
              <a:rect l="f99" t="f102" r="f100" b="f101"/>
              <a:pathLst>
                <a:path w="36" h="38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8" y="f9"/>
                    <a:pt x="f16" y="f17"/>
                  </a:cubicBezTo>
                  <a:cubicBezTo>
                    <a:pt x="f18" y="f7"/>
                    <a:pt x="f19" y="f17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5" y="f20"/>
                    <a:pt x="f28" y="f22"/>
                    <a:pt x="f24" y="f24"/>
                  </a:cubicBezTo>
                  <a:cubicBezTo>
                    <a:pt x="f19" y="f5"/>
                    <a:pt x="f27" y="f28"/>
                    <a:pt x="f29" y="f30"/>
                  </a:cubicBezTo>
                  <a:cubicBezTo>
                    <a:pt x="f31" y="f19"/>
                    <a:pt x="f23" y="f16"/>
                    <a:pt x="f32" y="f33"/>
                  </a:cubicBezTo>
                  <a:cubicBezTo>
                    <a:pt x="f11" y="f25"/>
                    <a:pt x="f9" y="f25"/>
                    <a:pt x="f6" y="f8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6A883CF6-3CA7-ABD0-BF43-38539588DA0C}"/>
                </a:ext>
              </a:extLst>
            </p:cNvPr>
            <p:cNvSpPr/>
            <p:nvPr/>
          </p:nvSpPr>
          <p:spPr>
            <a:xfrm>
              <a:off x="7894636" y="6804022"/>
              <a:ext cx="230191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36"/>
                <a:gd name="f8" fmla="val 38"/>
                <a:gd name="f9" fmla="val 22"/>
                <a:gd name="f10" fmla="val 26"/>
                <a:gd name="f11" fmla="val 34"/>
                <a:gd name="f12" fmla="val 30"/>
                <a:gd name="f13" fmla="val 31"/>
                <a:gd name="f14" fmla="val 33"/>
                <a:gd name="f15" fmla="val 29"/>
                <a:gd name="f16" fmla="val 24"/>
                <a:gd name="f17" fmla="val 32"/>
                <a:gd name="f18" fmla="val 18"/>
                <a:gd name="f19" fmla="val 11"/>
                <a:gd name="f20" fmla="val 27"/>
                <a:gd name="f21" fmla="val 5"/>
                <a:gd name="f22" fmla="val 2"/>
                <a:gd name="f23" fmla="val 23"/>
                <a:gd name="f24" fmla="val 3"/>
                <a:gd name="f25" fmla="val 6"/>
                <a:gd name="f26" fmla="val 12"/>
                <a:gd name="f27" fmla="val 10"/>
                <a:gd name="f28" fmla="val 4"/>
                <a:gd name="f29" fmla="val 15"/>
                <a:gd name="f30" fmla="val 25"/>
                <a:gd name="f31" fmla="val 9"/>
                <a:gd name="f32" fmla="val 13"/>
                <a:gd name="f33" fmla="val 20"/>
                <a:gd name="f34" fmla="val 39"/>
                <a:gd name="f35" fmla="val 21"/>
                <a:gd name="f36" fmla="+- 0 0 -90"/>
                <a:gd name="f37" fmla="*/ f3 1 40"/>
                <a:gd name="f38" fmla="*/ f4 1 36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0"/>
                <a:gd name="f47" fmla="*/ f43 1 36"/>
                <a:gd name="f48" fmla="*/ 38 f44 1"/>
                <a:gd name="f49" fmla="*/ 22 f43 1"/>
                <a:gd name="f50" fmla="*/ 31 f44 1"/>
                <a:gd name="f51" fmla="*/ 33 f43 1"/>
                <a:gd name="f52" fmla="*/ 24 f44 1"/>
                <a:gd name="f53" fmla="*/ 32 f43 1"/>
                <a:gd name="f54" fmla="*/ 5 f44 1"/>
                <a:gd name="f55" fmla="*/ 24 f43 1"/>
                <a:gd name="f56" fmla="*/ 3 f44 1"/>
                <a:gd name="f57" fmla="*/ 18 f43 1"/>
                <a:gd name="f58" fmla="*/ 15 f44 1"/>
                <a:gd name="f59" fmla="*/ 2 f43 1"/>
                <a:gd name="f60" fmla="*/ 30 f44 1"/>
                <a:gd name="f61" fmla="*/ 13 f43 1"/>
                <a:gd name="f62" fmla="*/ 40 f44 1"/>
                <a:gd name="f63" fmla="*/ 20 f43 1"/>
                <a:gd name="f64" fmla="+- f45 0 f1"/>
                <a:gd name="f65" fmla="*/ f48 1 40"/>
                <a:gd name="f66" fmla="*/ f49 1 36"/>
                <a:gd name="f67" fmla="*/ f50 1 40"/>
                <a:gd name="f68" fmla="*/ f51 1 36"/>
                <a:gd name="f69" fmla="*/ f52 1 40"/>
                <a:gd name="f70" fmla="*/ f53 1 36"/>
                <a:gd name="f71" fmla="*/ f54 1 40"/>
                <a:gd name="f72" fmla="*/ f55 1 36"/>
                <a:gd name="f73" fmla="*/ f56 1 40"/>
                <a:gd name="f74" fmla="*/ f57 1 36"/>
                <a:gd name="f75" fmla="*/ f58 1 40"/>
                <a:gd name="f76" fmla="*/ f59 1 36"/>
                <a:gd name="f77" fmla="*/ f60 1 40"/>
                <a:gd name="f78" fmla="*/ f61 1 36"/>
                <a:gd name="f79" fmla="*/ f62 1 40"/>
                <a:gd name="f80" fmla="*/ f63 1 36"/>
                <a:gd name="f81" fmla="*/ 0 1 f46"/>
                <a:gd name="f82" fmla="*/ f40 1 f46"/>
                <a:gd name="f83" fmla="*/ 0 1 f47"/>
                <a:gd name="f84" fmla="*/ f41 1 f47"/>
                <a:gd name="f85" fmla="*/ f65 1 f46"/>
                <a:gd name="f86" fmla="*/ f66 1 f47"/>
                <a:gd name="f87" fmla="*/ f67 1 f46"/>
                <a:gd name="f88" fmla="*/ f68 1 f47"/>
                <a:gd name="f89" fmla="*/ f69 1 f46"/>
                <a:gd name="f90" fmla="*/ f70 1 f47"/>
                <a:gd name="f91" fmla="*/ f71 1 f46"/>
                <a:gd name="f92" fmla="*/ f72 1 f47"/>
                <a:gd name="f93" fmla="*/ f73 1 f46"/>
                <a:gd name="f94" fmla="*/ f74 1 f47"/>
                <a:gd name="f95" fmla="*/ f75 1 f46"/>
                <a:gd name="f96" fmla="*/ f76 1 f47"/>
                <a:gd name="f97" fmla="*/ f77 1 f46"/>
                <a:gd name="f98" fmla="*/ f78 1 f47"/>
                <a:gd name="f99" fmla="*/ f79 1 f46"/>
                <a:gd name="f100" fmla="*/ f80 1 f47"/>
                <a:gd name="f101" fmla="*/ f81 f37 1"/>
                <a:gd name="f102" fmla="*/ f82 f37 1"/>
                <a:gd name="f103" fmla="*/ f84 f38 1"/>
                <a:gd name="f104" fmla="*/ f83 f38 1"/>
                <a:gd name="f105" fmla="*/ f85 f37 1"/>
                <a:gd name="f106" fmla="*/ f86 f38 1"/>
                <a:gd name="f107" fmla="*/ f87 f37 1"/>
                <a:gd name="f108" fmla="*/ f88 f38 1"/>
                <a:gd name="f109" fmla="*/ f89 f37 1"/>
                <a:gd name="f110" fmla="*/ f90 f38 1"/>
                <a:gd name="f111" fmla="*/ f91 f37 1"/>
                <a:gd name="f112" fmla="*/ f92 f38 1"/>
                <a:gd name="f113" fmla="*/ f93 f37 1"/>
                <a:gd name="f114" fmla="*/ f94 f38 1"/>
                <a:gd name="f115" fmla="*/ f95 f37 1"/>
                <a:gd name="f116" fmla="*/ f96 f38 1"/>
                <a:gd name="f117" fmla="*/ f97 f37 1"/>
                <a:gd name="f118" fmla="*/ f98 f38 1"/>
                <a:gd name="f119" fmla="*/ f99 f37 1"/>
                <a:gd name="f120" fmla="*/ f100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19" y="f120"/>
                </a:cxn>
                <a:cxn ang="f64">
                  <a:pos x="f105" y="f106"/>
                </a:cxn>
              </a:cxnLst>
              <a:rect l="f101" t="f104" r="f102" b="f103"/>
              <a:pathLst>
                <a:path w="40" h="36">
                  <a:moveTo>
                    <a:pt x="f8" y="f9"/>
                  </a:moveTo>
                  <a:cubicBezTo>
                    <a:pt x="f7" y="f10"/>
                    <a:pt x="f11" y="f12"/>
                    <a:pt x="f13" y="f14"/>
                  </a:cubicBezTo>
                  <a:cubicBezTo>
                    <a:pt x="f15" y="f7"/>
                    <a:pt x="f10" y="f14"/>
                    <a:pt x="f16" y="f17"/>
                  </a:cubicBezTo>
                  <a:cubicBezTo>
                    <a:pt x="f18" y="f12"/>
                    <a:pt x="f19" y="f20"/>
                    <a:pt x="f21" y="f16"/>
                  </a:cubicBezTo>
                  <a:cubicBezTo>
                    <a:pt x="f22" y="f23"/>
                    <a:pt x="f5" y="f9"/>
                    <a:pt x="f24" y="f18"/>
                  </a:cubicBezTo>
                  <a:cubicBezTo>
                    <a:pt x="f24" y="f18"/>
                    <a:pt x="f24" y="f18"/>
                    <a:pt x="f24" y="f18"/>
                  </a:cubicBezTo>
                  <a:cubicBezTo>
                    <a:pt x="f25" y="f26"/>
                    <a:pt x="f27" y="f28"/>
                    <a:pt x="f29" y="f22"/>
                  </a:cubicBezTo>
                  <a:cubicBezTo>
                    <a:pt x="f9" y="f5"/>
                    <a:pt x="f30" y="f31"/>
                    <a:pt x="f12" y="f32"/>
                  </a:cubicBezTo>
                  <a:cubicBezTo>
                    <a:pt x="f14" y="f29"/>
                    <a:pt x="f7" y="f18"/>
                    <a:pt x="f6" y="f33"/>
                  </a:cubicBezTo>
                  <a:cubicBezTo>
                    <a:pt x="f34" y="f35"/>
                    <a:pt x="f34" y="f9"/>
                    <a:pt x="f8" y="f9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DBE64CCE-7585-C5D9-20C9-24AA9F8A64D2}"/>
                </a:ext>
              </a:extLst>
            </p:cNvPr>
            <p:cNvSpPr/>
            <p:nvPr/>
          </p:nvSpPr>
          <p:spPr>
            <a:xfrm>
              <a:off x="8004172" y="6707188"/>
              <a:ext cx="195260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7"/>
                <a:gd name="f8" fmla="val 27"/>
                <a:gd name="f9" fmla="val 30"/>
                <a:gd name="f10" fmla="val 29"/>
                <a:gd name="f11" fmla="val 32"/>
                <a:gd name="f12" fmla="val 24"/>
                <a:gd name="f13" fmla="val 20"/>
                <a:gd name="f14" fmla="val 36"/>
                <a:gd name="f15" fmla="val 16"/>
                <a:gd name="f16" fmla="val 31"/>
                <a:gd name="f17" fmla="val 12"/>
                <a:gd name="f18" fmla="val 26"/>
                <a:gd name="f19" fmla="val 8"/>
                <a:gd name="f20" fmla="val 22"/>
                <a:gd name="f21" fmla="val 3"/>
                <a:gd name="f22" fmla="val 18"/>
                <a:gd name="f23" fmla="val 15"/>
                <a:gd name="f24" fmla="val 1"/>
                <a:gd name="f25" fmla="val 13"/>
                <a:gd name="f26" fmla="val 4"/>
                <a:gd name="f27" fmla="val 11"/>
                <a:gd name="f28" fmla="val 10"/>
                <a:gd name="f29" fmla="val 7"/>
                <a:gd name="f30" fmla="val 2"/>
                <a:gd name="f31" fmla="val 28"/>
                <a:gd name="f32" fmla="val 33"/>
                <a:gd name="f33" fmla="+- 0 0 -90"/>
                <a:gd name="f34" fmla="*/ f3 1 34"/>
                <a:gd name="f35" fmla="*/ f4 1 37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4"/>
                <a:gd name="f44" fmla="*/ f40 1 37"/>
                <a:gd name="f45" fmla="*/ 34 f41 1"/>
                <a:gd name="f46" fmla="*/ 27 f40 1"/>
                <a:gd name="f47" fmla="*/ 29 f41 1"/>
                <a:gd name="f48" fmla="*/ 32 f40 1"/>
                <a:gd name="f49" fmla="*/ 16 f41 1"/>
                <a:gd name="f50" fmla="*/ 31 f40 1"/>
                <a:gd name="f51" fmla="*/ 3 f41 1"/>
                <a:gd name="f52" fmla="*/ 18 f40 1"/>
                <a:gd name="f53" fmla="*/ 4 f41 1"/>
                <a:gd name="f54" fmla="*/ 11 f40 1"/>
                <a:gd name="f55" fmla="*/ 22 f41 1"/>
                <a:gd name="f56" fmla="*/ 1 f40 1"/>
                <a:gd name="f57" fmla="*/ 31 f41 1"/>
                <a:gd name="f58" fmla="+- f42 0 f1"/>
                <a:gd name="f59" fmla="*/ f45 1 34"/>
                <a:gd name="f60" fmla="*/ f46 1 37"/>
                <a:gd name="f61" fmla="*/ f47 1 34"/>
                <a:gd name="f62" fmla="*/ f48 1 37"/>
                <a:gd name="f63" fmla="*/ f49 1 34"/>
                <a:gd name="f64" fmla="*/ f50 1 37"/>
                <a:gd name="f65" fmla="*/ f51 1 34"/>
                <a:gd name="f66" fmla="*/ f52 1 37"/>
                <a:gd name="f67" fmla="*/ f53 1 34"/>
                <a:gd name="f68" fmla="*/ f54 1 37"/>
                <a:gd name="f69" fmla="*/ f55 1 34"/>
                <a:gd name="f70" fmla="*/ f56 1 37"/>
                <a:gd name="f71" fmla="*/ f57 1 34"/>
                <a:gd name="f72" fmla="*/ 0 1 f43"/>
                <a:gd name="f73" fmla="*/ f37 1 f43"/>
                <a:gd name="f74" fmla="*/ 0 1 f44"/>
                <a:gd name="f75" fmla="*/ f38 1 f44"/>
                <a:gd name="f76" fmla="*/ f59 1 f43"/>
                <a:gd name="f77" fmla="*/ f60 1 f44"/>
                <a:gd name="f78" fmla="*/ f61 1 f43"/>
                <a:gd name="f79" fmla="*/ f62 1 f44"/>
                <a:gd name="f80" fmla="*/ f63 1 f43"/>
                <a:gd name="f81" fmla="*/ f64 1 f44"/>
                <a:gd name="f82" fmla="*/ f65 1 f43"/>
                <a:gd name="f83" fmla="*/ f66 1 f44"/>
                <a:gd name="f84" fmla="*/ f67 1 f43"/>
                <a:gd name="f85" fmla="*/ f68 1 f44"/>
                <a:gd name="f86" fmla="*/ f69 1 f43"/>
                <a:gd name="f87" fmla="*/ f70 1 f44"/>
                <a:gd name="f88" fmla="*/ f71 1 f43"/>
                <a:gd name="f89" fmla="*/ f72 f34 1"/>
                <a:gd name="f90" fmla="*/ f73 f34 1"/>
                <a:gd name="f91" fmla="*/ f75 f35 1"/>
                <a:gd name="f92" fmla="*/ f74 f35 1"/>
                <a:gd name="f93" fmla="*/ f76 f34 1"/>
                <a:gd name="f94" fmla="*/ f77 f35 1"/>
                <a:gd name="f95" fmla="*/ f78 f34 1"/>
                <a:gd name="f96" fmla="*/ f79 f35 1"/>
                <a:gd name="f97" fmla="*/ f80 f34 1"/>
                <a:gd name="f98" fmla="*/ f81 f35 1"/>
                <a:gd name="f99" fmla="*/ f82 f34 1"/>
                <a:gd name="f100" fmla="*/ f83 f35 1"/>
                <a:gd name="f101" fmla="*/ f84 f34 1"/>
                <a:gd name="f102" fmla="*/ f85 f35 1"/>
                <a:gd name="f103" fmla="*/ f86 f34 1"/>
                <a:gd name="f104" fmla="*/ f87 f35 1"/>
                <a:gd name="f105" fmla="*/ f8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0"/>
                </a:cxn>
                <a:cxn ang="f58">
                  <a:pos x="f93" y="f94"/>
                </a:cxn>
              </a:cxnLst>
              <a:rect l="f89" t="f92" r="f90" b="f91"/>
              <a:pathLst>
                <a:path w="34" h="37">
                  <a:moveTo>
                    <a:pt x="f6" y="f8"/>
                  </a:moveTo>
                  <a:cubicBezTo>
                    <a:pt x="f6" y="f9"/>
                    <a:pt x="f9" y="f9"/>
                    <a:pt x="f10" y="f11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5" y="f23"/>
                    <a:pt x="f24" y="f25"/>
                    <a:pt x="f26" y="f27"/>
                  </a:cubicBezTo>
                  <a:cubicBezTo>
                    <a:pt x="f28" y="f29"/>
                    <a:pt x="f15" y="f5"/>
                    <a:pt x="f20" y="f24"/>
                  </a:cubicBezTo>
                  <a:cubicBezTo>
                    <a:pt x="f10" y="f30"/>
                    <a:pt x="f31" y="f17"/>
                    <a:pt x="f16" y="f22"/>
                  </a:cubicBezTo>
                  <a:cubicBezTo>
                    <a:pt x="f11" y="f13"/>
                    <a:pt x="f32" y="f12"/>
                    <a:pt x="f6" y="f8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8DBF3F01-D735-20B7-152E-DB5D7D537BEA}"/>
                </a:ext>
              </a:extLst>
            </p:cNvPr>
            <p:cNvSpPr/>
            <p:nvPr/>
          </p:nvSpPr>
          <p:spPr>
            <a:xfrm>
              <a:off x="9486900" y="6661147"/>
              <a:ext cx="161921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7"/>
                <a:gd name="f8" fmla="val 1"/>
                <a:gd name="f9" fmla="val 17"/>
                <a:gd name="f10" fmla="val 15"/>
                <a:gd name="f11" fmla="val 13"/>
                <a:gd name="f12" fmla="val 11"/>
                <a:gd name="f13" fmla="val 3"/>
                <a:gd name="f14" fmla="val 4"/>
                <a:gd name="f15" fmla="val 22"/>
                <a:gd name="f16" fmla="val 19"/>
                <a:gd name="f17" fmla="val 21"/>
                <a:gd name="f18" fmla="val 24"/>
                <a:gd name="f19" fmla="val 27"/>
                <a:gd name="f20" fmla="val 34"/>
                <a:gd name="f21" fmla="val 14"/>
                <a:gd name="f22" fmla="val 6"/>
                <a:gd name="f23" fmla="val 32"/>
                <a:gd name="f24" fmla="val 31"/>
                <a:gd name="f25" fmla="val 26"/>
                <a:gd name="f26" fmla="val 23"/>
                <a:gd name="f27" fmla="val 20"/>
                <a:gd name="f28" fmla="+- 0 0 -90"/>
                <a:gd name="f29" fmla="*/ f3 1 28"/>
                <a:gd name="f30" fmla="*/ f4 1 3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8"/>
                <a:gd name="f39" fmla="*/ f35 1 37"/>
                <a:gd name="f40" fmla="*/ 1 f36 1"/>
                <a:gd name="f41" fmla="*/ 17 f35 1"/>
                <a:gd name="f42" fmla="*/ 11 f35 1"/>
                <a:gd name="f43" fmla="*/ 11 f36 1"/>
                <a:gd name="f44" fmla="*/ 1 f35 1"/>
                <a:gd name="f45" fmla="*/ 22 f36 1"/>
                <a:gd name="f46" fmla="*/ 19 f35 1"/>
                <a:gd name="f47" fmla="*/ 19 f36 1"/>
                <a:gd name="f48" fmla="*/ 27 f35 1"/>
                <a:gd name="f49" fmla="*/ 6 f36 1"/>
                <a:gd name="f50" fmla="*/ 34 f35 1"/>
                <a:gd name="f51" fmla="*/ 0 f36 1"/>
                <a:gd name="f52" fmla="*/ 26 f35 1"/>
                <a:gd name="f53" fmla="+- f37 0 f1"/>
                <a:gd name="f54" fmla="*/ f40 1 28"/>
                <a:gd name="f55" fmla="*/ f41 1 37"/>
                <a:gd name="f56" fmla="*/ f42 1 37"/>
                <a:gd name="f57" fmla="*/ f43 1 28"/>
                <a:gd name="f58" fmla="*/ f44 1 37"/>
                <a:gd name="f59" fmla="*/ f45 1 28"/>
                <a:gd name="f60" fmla="*/ f46 1 37"/>
                <a:gd name="f61" fmla="*/ f47 1 28"/>
                <a:gd name="f62" fmla="*/ f48 1 37"/>
                <a:gd name="f63" fmla="*/ f49 1 28"/>
                <a:gd name="f64" fmla="*/ f50 1 37"/>
                <a:gd name="f65" fmla="*/ f51 1 28"/>
                <a:gd name="f66" fmla="*/ f52 1 37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9"/>
                <a:gd name="f74" fmla="*/ f57 1 f38"/>
                <a:gd name="f75" fmla="*/ f58 1 f39"/>
                <a:gd name="f76" fmla="*/ f59 1 f38"/>
                <a:gd name="f77" fmla="*/ f60 1 f39"/>
                <a:gd name="f78" fmla="*/ f61 1 f38"/>
                <a:gd name="f79" fmla="*/ f62 1 f39"/>
                <a:gd name="f80" fmla="*/ f63 1 f38"/>
                <a:gd name="f81" fmla="*/ f64 1 f39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30 1"/>
                <a:gd name="f91" fmla="*/ f74 f29 1"/>
                <a:gd name="f92" fmla="*/ f75 f30 1"/>
                <a:gd name="f93" fmla="*/ f76 f29 1"/>
                <a:gd name="f94" fmla="*/ f77 f30 1"/>
                <a:gd name="f95" fmla="*/ f78 f29 1"/>
                <a:gd name="f96" fmla="*/ f79 f30 1"/>
                <a:gd name="f97" fmla="*/ f80 f29 1"/>
                <a:gd name="f98" fmla="*/ f81 f30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88" y="f90"/>
                </a:cxn>
                <a:cxn ang="f53">
                  <a:pos x="f91" y="f92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88" y="f89"/>
                </a:cxn>
              </a:cxnLst>
              <a:rect l="f84" t="f87" r="f85" b="f86"/>
              <a:pathLst>
                <a:path w="28" h="37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5"/>
                    <a:pt x="f8" y="f5"/>
                    <a:pt x="f12" y="f8"/>
                  </a:cubicBezTo>
                  <a:cubicBezTo>
                    <a:pt x="f6" y="f13"/>
                    <a:pt x="f6" y="f14"/>
                    <a:pt x="f15" y="f16"/>
                  </a:cubicBezTo>
                  <a:cubicBezTo>
                    <a:pt x="f17" y="f15"/>
                    <a:pt x="f16" y="f18"/>
                    <a:pt x="f16" y="f19"/>
                  </a:cubicBezTo>
                  <a:cubicBezTo>
                    <a:pt x="f9" y="f20"/>
                    <a:pt x="f21" y="f7"/>
                    <a:pt x="f22" y="f20"/>
                  </a:cubicBezTo>
                  <a:cubicBezTo>
                    <a:pt x="f8" y="f23"/>
                    <a:pt x="f5" y="f24"/>
                    <a:pt x="f5" y="f25"/>
                  </a:cubicBezTo>
                  <a:cubicBezTo>
                    <a:pt x="f8" y="f26"/>
                    <a:pt x="f8" y="f27"/>
                    <a:pt x="f8" y="f9"/>
                  </a:cubicBezTo>
                  <a:close/>
                </a:path>
              </a:pathLst>
            </a:custGeom>
            <a:solidFill>
              <a:srgbClr val="FEF8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496BD48-3284-0FAC-6043-687349F0F137}"/>
                </a:ext>
              </a:extLst>
            </p:cNvPr>
            <p:cNvSpPr/>
            <p:nvPr/>
          </p:nvSpPr>
          <p:spPr>
            <a:xfrm>
              <a:off x="9182103" y="6707188"/>
              <a:ext cx="20161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6"/>
                <a:gd name="f8" fmla="val 22"/>
                <a:gd name="f9" fmla="val 20"/>
                <a:gd name="f10" fmla="val 19"/>
                <a:gd name="f11" fmla="val 34"/>
                <a:gd name="f12" fmla="val 13"/>
                <a:gd name="f13" fmla="val 28"/>
                <a:gd name="f14" fmla="val 8"/>
                <a:gd name="f15" fmla="val 23"/>
                <a:gd name="f16" fmla="val 3"/>
                <a:gd name="f17" fmla="val 18"/>
                <a:gd name="f18" fmla="val 15"/>
                <a:gd name="f19" fmla="val 14"/>
                <a:gd name="f20" fmla="val 11"/>
                <a:gd name="f21" fmla="val 4"/>
                <a:gd name="f22" fmla="val 1"/>
                <a:gd name="f23" fmla="val 25"/>
                <a:gd name="f24" fmla="val 27"/>
                <a:gd name="f25" fmla="val 9"/>
                <a:gd name="f26" fmla="val 29"/>
                <a:gd name="f27" fmla="val 31"/>
                <a:gd name="f28" fmla="val 32"/>
                <a:gd name="f29" fmla="val 26"/>
                <a:gd name="f30" fmla="val 33"/>
                <a:gd name="f31" fmla="val 30"/>
                <a:gd name="f32" fmla="+- 0 0 -90"/>
                <a:gd name="f33" fmla="*/ f3 1 35"/>
                <a:gd name="f34" fmla="*/ f4 1 3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5"/>
                <a:gd name="f43" fmla="*/ f39 1 36"/>
                <a:gd name="f44" fmla="*/ 22 f40 1"/>
                <a:gd name="f45" fmla="*/ 36 f39 1"/>
                <a:gd name="f46" fmla="*/ 19 f40 1"/>
                <a:gd name="f47" fmla="*/ 34 f39 1"/>
                <a:gd name="f48" fmla="*/ 3 f40 1"/>
                <a:gd name="f49" fmla="*/ 18 f39 1"/>
                <a:gd name="f50" fmla="*/ 11 f39 1"/>
                <a:gd name="f51" fmla="*/ 1 f39 1"/>
                <a:gd name="f52" fmla="*/ 25 f40 1"/>
                <a:gd name="f53" fmla="*/ 4 f39 1"/>
                <a:gd name="f54" fmla="*/ 31 f40 1"/>
                <a:gd name="f55" fmla="*/ 20 f39 1"/>
                <a:gd name="f56" fmla="*/ 33 f40 1"/>
                <a:gd name="f57" fmla="*/ 29 f39 1"/>
                <a:gd name="f58" fmla="+- f41 0 f1"/>
                <a:gd name="f59" fmla="*/ f44 1 35"/>
                <a:gd name="f60" fmla="*/ f45 1 36"/>
                <a:gd name="f61" fmla="*/ f46 1 35"/>
                <a:gd name="f62" fmla="*/ f47 1 36"/>
                <a:gd name="f63" fmla="*/ f48 1 35"/>
                <a:gd name="f64" fmla="*/ f49 1 36"/>
                <a:gd name="f65" fmla="*/ f50 1 36"/>
                <a:gd name="f66" fmla="*/ f51 1 36"/>
                <a:gd name="f67" fmla="*/ f52 1 35"/>
                <a:gd name="f68" fmla="*/ f53 1 36"/>
                <a:gd name="f69" fmla="*/ f54 1 35"/>
                <a:gd name="f70" fmla="*/ f55 1 36"/>
                <a:gd name="f71" fmla="*/ f56 1 35"/>
                <a:gd name="f72" fmla="*/ f57 1 36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3"/>
                <a:gd name="f84" fmla="*/ f66 1 f43"/>
                <a:gd name="f85" fmla="*/ f67 1 f42"/>
                <a:gd name="f86" fmla="*/ f68 1 f43"/>
                <a:gd name="f87" fmla="*/ f69 1 f42"/>
                <a:gd name="f88" fmla="*/ f70 1 f43"/>
                <a:gd name="f89" fmla="*/ f71 1 f42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4 1"/>
                <a:gd name="f102" fmla="*/ f84 f34 1"/>
                <a:gd name="f103" fmla="*/ f85 f33 1"/>
                <a:gd name="f104" fmla="*/ f86 f34 1"/>
                <a:gd name="f105" fmla="*/ f87 f33 1"/>
                <a:gd name="f106" fmla="*/ f88 f34 1"/>
                <a:gd name="f107" fmla="*/ f89 f33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99" y="f101"/>
                </a:cxn>
                <a:cxn ang="f58">
                  <a:pos x="f97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95" y="f96"/>
                </a:cxn>
              </a:cxnLst>
              <a:rect l="f91" t="f94" r="f92" b="f93"/>
              <a:pathLst>
                <a:path w="35" h="36">
                  <a:moveTo>
                    <a:pt x="f8" y="f7"/>
                  </a:moveTo>
                  <a:cubicBezTo>
                    <a:pt x="f9" y="f7"/>
                    <a:pt x="f9" y="f6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5" y="f18"/>
                    <a:pt x="f5" y="f19"/>
                    <a:pt x="f16" y="f20"/>
                  </a:cubicBezTo>
                  <a:cubicBezTo>
                    <a:pt x="f14" y="f14"/>
                    <a:pt x="f12" y="f21"/>
                    <a:pt x="f10" y="f22"/>
                  </a:cubicBezTo>
                  <a:cubicBezTo>
                    <a:pt x="f8" y="f5"/>
                    <a:pt x="f15" y="f22"/>
                    <a:pt x="f23" y="f21"/>
                  </a:cubicBezTo>
                  <a:cubicBezTo>
                    <a:pt x="f24" y="f25"/>
                    <a:pt x="f26" y="f18"/>
                    <a:pt x="f27" y="f9"/>
                  </a:cubicBezTo>
                  <a:cubicBezTo>
                    <a:pt x="f28" y="f15"/>
                    <a:pt x="f6" y="f29"/>
                    <a:pt x="f30" y="f26"/>
                  </a:cubicBezTo>
                  <a:cubicBezTo>
                    <a:pt x="f31" y="f28"/>
                    <a:pt x="f29" y="f30"/>
                    <a:pt x="f8" y="f7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9E9696ED-B77B-E17B-E50C-46A0836192AA}"/>
                </a:ext>
              </a:extLst>
            </p:cNvPr>
            <p:cNvSpPr/>
            <p:nvPr/>
          </p:nvSpPr>
          <p:spPr>
            <a:xfrm>
              <a:off x="7991471" y="7300917"/>
              <a:ext cx="203197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8"/>
                <a:gd name="f8" fmla="val 8"/>
                <a:gd name="f9" fmla="val 34"/>
                <a:gd name="f10" fmla="val 11"/>
                <a:gd name="f11" fmla="val 32"/>
                <a:gd name="f12" fmla="val 15"/>
                <a:gd name="f13" fmla="val 31"/>
                <a:gd name="f14" fmla="val 19"/>
                <a:gd name="f15" fmla="val 29"/>
                <a:gd name="f16" fmla="val 23"/>
                <a:gd name="f17" fmla="val 27"/>
                <a:gd name="f18" fmla="val 26"/>
                <a:gd name="f19" fmla="val 24"/>
                <a:gd name="f20" fmla="val 21"/>
                <a:gd name="f21" fmla="val 37"/>
                <a:gd name="f22" fmla="val 16"/>
                <a:gd name="f23" fmla="val 13"/>
                <a:gd name="f24" fmla="val 10"/>
                <a:gd name="f25" fmla="val 9"/>
                <a:gd name="f26" fmla="val 17"/>
                <a:gd name="f27" fmla="val 7"/>
                <a:gd name="f28" fmla="val 18"/>
                <a:gd name="f29" fmla="val 5"/>
                <a:gd name="f30" fmla="val 30"/>
                <a:gd name="f31" fmla="val 6"/>
                <a:gd name="f32" fmla="+- 0 0 -90"/>
                <a:gd name="f33" fmla="*/ f3 1 35"/>
                <a:gd name="f34" fmla="*/ f4 1 3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5"/>
                <a:gd name="f43" fmla="*/ f39 1 38"/>
                <a:gd name="f44" fmla="*/ 35 f40 1"/>
                <a:gd name="f45" fmla="*/ 8 f39 1"/>
                <a:gd name="f46" fmla="*/ 31 f40 1"/>
                <a:gd name="f47" fmla="*/ 19 f39 1"/>
                <a:gd name="f48" fmla="*/ 26 f40 1"/>
                <a:gd name="f49" fmla="*/ 31 f39 1"/>
                <a:gd name="f50" fmla="*/ 16 f40 1"/>
                <a:gd name="f51" fmla="*/ 34 f39 1"/>
                <a:gd name="f52" fmla="*/ 13 f40 1"/>
                <a:gd name="f53" fmla="*/ 10 f39 1"/>
                <a:gd name="f54" fmla="*/ 18 f40 1"/>
                <a:gd name="f55" fmla="*/ 5 f39 1"/>
                <a:gd name="f56" fmla="*/ 34 f40 1"/>
                <a:gd name="f57" fmla="*/ 6 f39 1"/>
                <a:gd name="f58" fmla="+- f41 0 f1"/>
                <a:gd name="f59" fmla="*/ f44 1 35"/>
                <a:gd name="f60" fmla="*/ f45 1 38"/>
                <a:gd name="f61" fmla="*/ f46 1 35"/>
                <a:gd name="f62" fmla="*/ f47 1 38"/>
                <a:gd name="f63" fmla="*/ f48 1 35"/>
                <a:gd name="f64" fmla="*/ f49 1 38"/>
                <a:gd name="f65" fmla="*/ f50 1 35"/>
                <a:gd name="f66" fmla="*/ f51 1 38"/>
                <a:gd name="f67" fmla="*/ f52 1 35"/>
                <a:gd name="f68" fmla="*/ f53 1 38"/>
                <a:gd name="f69" fmla="*/ f54 1 35"/>
                <a:gd name="f70" fmla="*/ f55 1 38"/>
                <a:gd name="f71" fmla="*/ f56 1 35"/>
                <a:gd name="f72" fmla="*/ f57 1 38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3"/>
                <a:gd name="f85" fmla="*/ f67 1 f42"/>
                <a:gd name="f86" fmla="*/ f68 1 f43"/>
                <a:gd name="f87" fmla="*/ f69 1 f42"/>
                <a:gd name="f88" fmla="*/ f70 1 f43"/>
                <a:gd name="f89" fmla="*/ f71 1 f42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4 1"/>
                <a:gd name="f103" fmla="*/ f85 f33 1"/>
                <a:gd name="f104" fmla="*/ f86 f34 1"/>
                <a:gd name="f105" fmla="*/ f87 f33 1"/>
                <a:gd name="f106" fmla="*/ f88 f34 1"/>
                <a:gd name="f107" fmla="*/ f89 f33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95" y="f96"/>
                </a:cxn>
              </a:cxnLst>
              <a:rect l="f91" t="f94" r="f92" b="f93"/>
              <a:pathLst>
                <a:path w="35" h="3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8" y="f13"/>
                  </a:cubicBezTo>
                  <a:cubicBezTo>
                    <a:pt x="f19" y="f7"/>
                    <a:pt x="f20" y="f21"/>
                    <a:pt x="f22" y="f9"/>
                  </a:cubicBezTo>
                  <a:cubicBezTo>
                    <a:pt x="f5" y="f19"/>
                    <a:pt x="f5" y="f16"/>
                    <a:pt x="f23" y="f24"/>
                  </a:cubicBezTo>
                  <a:cubicBezTo>
                    <a:pt x="f12" y="f25"/>
                    <a:pt x="f26" y="f27"/>
                    <a:pt x="f28" y="f29"/>
                  </a:cubicBezTo>
                  <a:cubicBezTo>
                    <a:pt x="f19" y="f5"/>
                    <a:pt x="f30" y="f5"/>
                    <a:pt x="f9" y="f31"/>
                  </a:cubicBezTo>
                  <a:cubicBezTo>
                    <a:pt x="f6" y="f31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FDF7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169606B8-6A9D-427E-F662-3F72CA6F0321}"/>
                </a:ext>
              </a:extLst>
            </p:cNvPr>
            <p:cNvSpPr/>
            <p:nvPr/>
          </p:nvSpPr>
          <p:spPr>
            <a:xfrm>
              <a:off x="8547097" y="6948489"/>
              <a:ext cx="219071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7"/>
                <a:gd name="f8" fmla="val 19"/>
                <a:gd name="f9" fmla="val 26"/>
                <a:gd name="f10" fmla="val 16"/>
                <a:gd name="f11" fmla="val 13"/>
                <a:gd name="f12" fmla="val 9"/>
                <a:gd name="f13" fmla="val 5"/>
                <a:gd name="f14" fmla="val 3"/>
                <a:gd name="f15" fmla="val 25"/>
                <a:gd name="f16" fmla="val 2"/>
                <a:gd name="f17" fmla="val 20"/>
                <a:gd name="f18" fmla="val 11"/>
                <a:gd name="f19" fmla="val 8"/>
                <a:gd name="f20" fmla="val 14"/>
                <a:gd name="f21" fmla="val 7"/>
                <a:gd name="f22" fmla="val 4"/>
                <a:gd name="f23" fmla="val 29"/>
                <a:gd name="f24" fmla="val 30"/>
                <a:gd name="f25" fmla="val 1"/>
                <a:gd name="f26" fmla="val 31"/>
                <a:gd name="f27" fmla="val 32"/>
                <a:gd name="f28" fmla="val 6"/>
                <a:gd name="f29" fmla="+- 0 0 -90"/>
                <a:gd name="f30" fmla="*/ f3 1 38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8"/>
                <a:gd name="f40" fmla="*/ f36 1 27"/>
                <a:gd name="f41" fmla="*/ 19 f37 1"/>
                <a:gd name="f42" fmla="*/ 26 f36 1"/>
                <a:gd name="f43" fmla="*/ 9 f37 1"/>
                <a:gd name="f44" fmla="*/ 2 f37 1"/>
                <a:gd name="f45" fmla="*/ 20 f36 1"/>
                <a:gd name="f46" fmla="*/ 8 f37 1"/>
                <a:gd name="f47" fmla="*/ 9 f36 1"/>
                <a:gd name="f48" fmla="*/ 26 f37 1"/>
                <a:gd name="f49" fmla="*/ 2 f36 1"/>
                <a:gd name="f50" fmla="*/ 31 f37 1"/>
                <a:gd name="f51" fmla="*/ 4 f36 1"/>
                <a:gd name="f52" fmla="*/ 32 f37 1"/>
                <a:gd name="f53" fmla="*/ 8 f36 1"/>
                <a:gd name="f54" fmla="+- f38 0 f1"/>
                <a:gd name="f55" fmla="*/ f41 1 38"/>
                <a:gd name="f56" fmla="*/ f42 1 27"/>
                <a:gd name="f57" fmla="*/ f43 1 38"/>
                <a:gd name="f58" fmla="*/ f44 1 38"/>
                <a:gd name="f59" fmla="*/ f45 1 27"/>
                <a:gd name="f60" fmla="*/ f46 1 38"/>
                <a:gd name="f61" fmla="*/ f47 1 27"/>
                <a:gd name="f62" fmla="*/ f48 1 38"/>
                <a:gd name="f63" fmla="*/ f49 1 27"/>
                <a:gd name="f64" fmla="*/ f50 1 38"/>
                <a:gd name="f65" fmla="*/ f51 1 27"/>
                <a:gd name="f66" fmla="*/ f52 1 38"/>
                <a:gd name="f67" fmla="*/ f53 1 27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39"/>
                <a:gd name="f76" fmla="*/ f59 1 f40"/>
                <a:gd name="f77" fmla="*/ f60 1 f39"/>
                <a:gd name="f78" fmla="*/ f61 1 f40"/>
                <a:gd name="f79" fmla="*/ f62 1 f39"/>
                <a:gd name="f80" fmla="*/ f63 1 f40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0 1"/>
                <a:gd name="f93" fmla="*/ f76 f31 1"/>
                <a:gd name="f94" fmla="*/ f77 f30 1"/>
                <a:gd name="f95" fmla="*/ f78 f31 1"/>
                <a:gd name="f96" fmla="*/ f79 f30 1"/>
                <a:gd name="f97" fmla="*/ f80 f31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0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0"/>
                </a:cxn>
              </a:cxnLst>
              <a:rect l="f85" t="f88" r="f86" b="f87"/>
              <a:pathLst>
                <a:path w="38" h="2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5" y="f11"/>
                    <a:pt x="f16" y="f18"/>
                    <a:pt x="f19" y="f12"/>
                  </a:cubicBezTo>
                  <a:cubicBezTo>
                    <a:pt x="f20" y="f21"/>
                    <a:pt x="f17" y="f22"/>
                    <a:pt x="f9" y="f16"/>
                  </a:cubicBezTo>
                  <a:cubicBezTo>
                    <a:pt x="f23" y="f5"/>
                    <a:pt x="f24" y="f25"/>
                    <a:pt x="f26" y="f22"/>
                  </a:cubicBezTo>
                  <a:cubicBezTo>
                    <a:pt x="f26" y="f13"/>
                    <a:pt x="f27" y="f28"/>
                    <a:pt x="f27" y="f19"/>
                  </a:cubicBezTo>
                  <a:cubicBezTo>
                    <a:pt x="f6" y="f9"/>
                    <a:pt x="f6" y="f9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9858AC3A-538C-3CC3-ABCC-4A712A8B01E9}"/>
                </a:ext>
              </a:extLst>
            </p:cNvPr>
            <p:cNvSpPr/>
            <p:nvPr/>
          </p:nvSpPr>
          <p:spPr>
            <a:xfrm>
              <a:off x="9169402" y="7300917"/>
              <a:ext cx="203197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7"/>
                <a:gd name="f8" fmla="val 21"/>
                <a:gd name="f9" fmla="val 18"/>
                <a:gd name="f10" fmla="val 15"/>
                <a:gd name="f11" fmla="val 34"/>
                <a:gd name="f12" fmla="val 12"/>
                <a:gd name="f13" fmla="val 32"/>
                <a:gd name="f14" fmla="val 23"/>
                <a:gd name="f15" fmla="val 10"/>
                <a:gd name="f16" fmla="val 13"/>
                <a:gd name="f17" fmla="val 17"/>
                <a:gd name="f18" fmla="val 6"/>
                <a:gd name="f19" fmla="val 20"/>
                <a:gd name="f20" fmla="val 3"/>
                <a:gd name="f21" fmla="val 24"/>
                <a:gd name="f22" fmla="val 28"/>
                <a:gd name="f23" fmla="val 2"/>
                <a:gd name="f24" fmla="val 5"/>
                <a:gd name="f25" fmla="val 9"/>
                <a:gd name="f26" fmla="val 26"/>
                <a:gd name="f27" fmla="val 27"/>
                <a:gd name="f28" fmla="val 36"/>
                <a:gd name="f29" fmla="+- 0 0 -90"/>
                <a:gd name="f30" fmla="*/ f3 1 35"/>
                <a:gd name="f31" fmla="*/ f4 1 3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5"/>
                <a:gd name="f40" fmla="*/ f36 1 37"/>
                <a:gd name="f41" fmla="*/ 21 f37 1"/>
                <a:gd name="f42" fmla="*/ 37 f36 1"/>
                <a:gd name="f43" fmla="*/ 12 f37 1"/>
                <a:gd name="f44" fmla="*/ 32 f36 1"/>
                <a:gd name="f45" fmla="*/ 10 f37 1"/>
                <a:gd name="f46" fmla="*/ 13 f36 1"/>
                <a:gd name="f47" fmla="*/ 20 f37 1"/>
                <a:gd name="f48" fmla="*/ 3 f36 1"/>
                <a:gd name="f49" fmla="*/ 28 f37 1"/>
                <a:gd name="f50" fmla="*/ 2 f36 1"/>
                <a:gd name="f51" fmla="*/ 32 f37 1"/>
                <a:gd name="f52" fmla="*/ 15 f36 1"/>
                <a:gd name="f53" fmla="*/ 23 f37 1"/>
                <a:gd name="f54" fmla="*/ 34 f36 1"/>
                <a:gd name="f55" fmla="+- f38 0 f1"/>
                <a:gd name="f56" fmla="*/ f41 1 35"/>
                <a:gd name="f57" fmla="*/ f42 1 37"/>
                <a:gd name="f58" fmla="*/ f43 1 35"/>
                <a:gd name="f59" fmla="*/ f44 1 37"/>
                <a:gd name="f60" fmla="*/ f45 1 35"/>
                <a:gd name="f61" fmla="*/ f46 1 37"/>
                <a:gd name="f62" fmla="*/ f47 1 35"/>
                <a:gd name="f63" fmla="*/ f48 1 37"/>
                <a:gd name="f64" fmla="*/ f49 1 35"/>
                <a:gd name="f65" fmla="*/ f50 1 37"/>
                <a:gd name="f66" fmla="*/ f51 1 35"/>
                <a:gd name="f67" fmla="*/ f52 1 37"/>
                <a:gd name="f68" fmla="*/ f53 1 35"/>
                <a:gd name="f69" fmla="*/ f54 1 37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35" h="37">
                  <a:moveTo>
                    <a:pt x="f8" y="f7"/>
                  </a:moveTo>
                  <a:cubicBezTo>
                    <a:pt x="f9" y="f6"/>
                    <a:pt x="f10" y="f11"/>
                    <a:pt x="f12" y="f13"/>
                  </a:cubicBezTo>
                  <a:cubicBezTo>
                    <a:pt x="f5" y="f14"/>
                    <a:pt x="f5" y="f14"/>
                    <a:pt x="f15" y="f16"/>
                  </a:cubicBezTo>
                  <a:cubicBezTo>
                    <a:pt x="f16" y="f15"/>
                    <a:pt x="f17" y="f18"/>
                    <a:pt x="f19" y="f20"/>
                  </a:cubicBezTo>
                  <a:cubicBezTo>
                    <a:pt x="f14" y="f5"/>
                    <a:pt x="f21" y="f5"/>
                    <a:pt x="f22" y="f23"/>
                  </a:cubicBezTo>
                  <a:cubicBezTo>
                    <a:pt x="f11" y="f24"/>
                    <a:pt x="f6" y="f25"/>
                    <a:pt x="f13" y="f10"/>
                  </a:cubicBezTo>
                  <a:cubicBezTo>
                    <a:pt x="f22" y="f8"/>
                    <a:pt x="f26" y="f27"/>
                    <a:pt x="f14" y="f11"/>
                  </a:cubicBezTo>
                  <a:cubicBezTo>
                    <a:pt x="f14" y="f6"/>
                    <a:pt x="f14" y="f28"/>
                    <a:pt x="f8" y="f7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4166A3E-7941-F559-D22C-1E36A9EEFA12}"/>
                </a:ext>
              </a:extLst>
            </p:cNvPr>
            <p:cNvSpPr/>
            <p:nvPr/>
          </p:nvSpPr>
          <p:spPr>
            <a:xfrm>
              <a:off x="8407395" y="6707188"/>
              <a:ext cx="203197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37"/>
                <a:gd name="f8" fmla="val 17"/>
                <a:gd name="f9" fmla="val 18"/>
                <a:gd name="f10" fmla="val 34"/>
                <a:gd name="f11" fmla="val 12"/>
                <a:gd name="f12" fmla="val 14"/>
                <a:gd name="f13" fmla="val 15"/>
                <a:gd name="f14" fmla="val 16"/>
                <a:gd name="f15" fmla="val 33"/>
                <a:gd name="f16" fmla="val 28"/>
                <a:gd name="f17" fmla="val 23"/>
                <a:gd name="f18" fmla="val 22"/>
                <a:gd name="f19" fmla="val 11"/>
                <a:gd name="f20" fmla="val 9"/>
                <a:gd name="f21" fmla="val 7"/>
                <a:gd name="f22" fmla="val 31"/>
                <a:gd name="f23" fmla="val 32"/>
                <a:gd name="f24" fmla="val 3"/>
                <a:gd name="f25" fmla="val 25"/>
                <a:gd name="f26" fmla="val 10"/>
                <a:gd name="f27" fmla="val 13"/>
                <a:gd name="f28" fmla="val 2"/>
                <a:gd name="f29" fmla="+- 0 0 -90"/>
                <a:gd name="f30" fmla="*/ f3 1 35"/>
                <a:gd name="f31" fmla="*/ f4 1 3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5"/>
                <a:gd name="f40" fmla="*/ f36 1 37"/>
                <a:gd name="f41" fmla="*/ 17 f37 1"/>
                <a:gd name="f42" fmla="*/ 0 f36 1"/>
                <a:gd name="f43" fmla="*/ 35 f37 1"/>
                <a:gd name="f44" fmla="*/ 14 f36 1"/>
                <a:gd name="f45" fmla="*/ 33 f37 1"/>
                <a:gd name="f46" fmla="*/ 17 f36 1"/>
                <a:gd name="f47" fmla="*/ 16 f37 1"/>
                <a:gd name="f48" fmla="*/ 34 f36 1"/>
                <a:gd name="f49" fmla="*/ 9 f37 1"/>
                <a:gd name="f50" fmla="*/ 3 f37 1"/>
                <a:gd name="f51" fmla="*/ 25 f36 1"/>
                <a:gd name="f52" fmla="*/ 13 f37 1"/>
                <a:gd name="f53" fmla="*/ 3 f36 1"/>
                <a:gd name="f54" fmla="+- f38 0 f1"/>
                <a:gd name="f55" fmla="*/ f41 1 35"/>
                <a:gd name="f56" fmla="*/ f42 1 37"/>
                <a:gd name="f57" fmla="*/ f43 1 35"/>
                <a:gd name="f58" fmla="*/ f44 1 37"/>
                <a:gd name="f59" fmla="*/ f45 1 35"/>
                <a:gd name="f60" fmla="*/ f46 1 37"/>
                <a:gd name="f61" fmla="*/ f47 1 35"/>
                <a:gd name="f62" fmla="*/ f48 1 37"/>
                <a:gd name="f63" fmla="*/ f49 1 35"/>
                <a:gd name="f64" fmla="*/ f50 1 35"/>
                <a:gd name="f65" fmla="*/ f51 1 37"/>
                <a:gd name="f66" fmla="*/ f52 1 35"/>
                <a:gd name="f67" fmla="*/ f53 1 37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39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0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6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0"/>
                </a:cxn>
              </a:cxnLst>
              <a:rect l="f85" t="f88" r="f86" b="f87"/>
              <a:pathLst>
                <a:path w="35" h="37">
                  <a:moveTo>
                    <a:pt x="f8" y="f5"/>
                  </a:moveTo>
                  <a:cubicBezTo>
                    <a:pt x="f9" y="f5"/>
                    <a:pt x="f10" y="f11"/>
                    <a:pt x="f6" y="f12"/>
                  </a:cubicBezTo>
                  <a:cubicBezTo>
                    <a:pt x="f6" y="f13"/>
                    <a:pt x="f10" y="f14"/>
                    <a:pt x="f15" y="f8"/>
                  </a:cubicBezTo>
                  <a:cubicBezTo>
                    <a:pt x="f16" y="f17"/>
                    <a:pt x="f18" y="f16"/>
                    <a:pt x="f14" y="f10"/>
                  </a:cubicBezTo>
                  <a:cubicBezTo>
                    <a:pt x="f12" y="f7"/>
                    <a:pt x="f19" y="f7"/>
                    <a:pt x="f20" y="f1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21" y="f9"/>
                    <a:pt x="f26" y="f19"/>
                    <a:pt x="f27" y="f24"/>
                  </a:cubicBezTo>
                  <a:cubicBezTo>
                    <a:pt x="f27" y="f28"/>
                    <a:pt x="f12" y="f5"/>
                    <a:pt x="f8" y="f5"/>
                  </a:cubicBezTo>
                  <a:close/>
                </a:path>
              </a:pathLst>
            </a:custGeom>
            <a:solidFill>
              <a:srgbClr val="FD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8C7C9448-286E-A7ED-6029-07A7B021A269}"/>
                </a:ext>
              </a:extLst>
            </p:cNvPr>
            <p:cNvSpPr/>
            <p:nvPr/>
          </p:nvSpPr>
          <p:spPr>
            <a:xfrm>
              <a:off x="9725028" y="6948489"/>
              <a:ext cx="201616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6"/>
                <a:gd name="f8" fmla="val 18"/>
                <a:gd name="f9" fmla="val 16"/>
                <a:gd name="f10" fmla="val 14"/>
                <a:gd name="f11" fmla="val 12"/>
                <a:gd name="f12" fmla="val 2"/>
                <a:gd name="f13" fmla="val 1"/>
                <a:gd name="f14" fmla="val 25"/>
                <a:gd name="f15" fmla="val 15"/>
                <a:gd name="f16" fmla="val 3"/>
                <a:gd name="f17" fmla="val 11"/>
                <a:gd name="f18" fmla="val 10"/>
                <a:gd name="f19" fmla="val 8"/>
                <a:gd name="f20" fmla="val 5"/>
                <a:gd name="f21" fmla="val 28"/>
                <a:gd name="f22" fmla="val 29"/>
                <a:gd name="f23" fmla="val 30"/>
                <a:gd name="f24" fmla="val 32"/>
                <a:gd name="f25" fmla="val 9"/>
                <a:gd name="f26" fmla="val 34"/>
                <a:gd name="f27" fmla="val 21"/>
                <a:gd name="f28" fmla="val 22"/>
                <a:gd name="f29" fmla="+- 0 0 -90"/>
                <a:gd name="f30" fmla="*/ f3 1 35"/>
                <a:gd name="f31" fmla="*/ f4 1 26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5"/>
                <a:gd name="f40" fmla="*/ f36 1 26"/>
                <a:gd name="f41" fmla="*/ 18 f37 1"/>
                <a:gd name="f42" fmla="*/ 26 f36 1"/>
                <a:gd name="f43" fmla="*/ 12 f37 1"/>
                <a:gd name="f44" fmla="*/ 0 f37 1"/>
                <a:gd name="f45" fmla="*/ 15 f36 1"/>
                <a:gd name="f46" fmla="*/ 3 f37 1"/>
                <a:gd name="f47" fmla="*/ 11 f36 1"/>
                <a:gd name="f48" fmla="*/ 26 f37 1"/>
                <a:gd name="f49" fmla="*/ 1 f36 1"/>
                <a:gd name="f50" fmla="*/ 30 f37 1"/>
                <a:gd name="f51" fmla="*/ 3 f36 1"/>
                <a:gd name="f52" fmla="*/ 34 f37 1"/>
                <a:gd name="f53" fmla="*/ 21 f36 1"/>
                <a:gd name="f54" fmla="+- f38 0 f1"/>
                <a:gd name="f55" fmla="*/ f41 1 35"/>
                <a:gd name="f56" fmla="*/ f42 1 26"/>
                <a:gd name="f57" fmla="*/ f43 1 35"/>
                <a:gd name="f58" fmla="*/ f44 1 35"/>
                <a:gd name="f59" fmla="*/ f45 1 26"/>
                <a:gd name="f60" fmla="*/ f46 1 35"/>
                <a:gd name="f61" fmla="*/ f47 1 26"/>
                <a:gd name="f62" fmla="*/ f48 1 35"/>
                <a:gd name="f63" fmla="*/ f49 1 26"/>
                <a:gd name="f64" fmla="*/ f50 1 35"/>
                <a:gd name="f65" fmla="*/ f51 1 26"/>
                <a:gd name="f66" fmla="*/ f52 1 35"/>
                <a:gd name="f67" fmla="*/ f53 1 26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39"/>
                <a:gd name="f76" fmla="*/ f59 1 f40"/>
                <a:gd name="f77" fmla="*/ f60 1 f39"/>
                <a:gd name="f78" fmla="*/ f61 1 f40"/>
                <a:gd name="f79" fmla="*/ f62 1 f39"/>
                <a:gd name="f80" fmla="*/ f63 1 f40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0 1"/>
                <a:gd name="f93" fmla="*/ f76 f31 1"/>
                <a:gd name="f94" fmla="*/ f77 f30 1"/>
                <a:gd name="f95" fmla="*/ f78 f31 1"/>
                <a:gd name="f96" fmla="*/ f79 f30 1"/>
                <a:gd name="f97" fmla="*/ f80 f31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0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98" y="f90"/>
                </a:cxn>
                <a:cxn ang="f54">
                  <a:pos x="f89" y="f90"/>
                </a:cxn>
              </a:cxnLst>
              <a:rect l="f85" t="f88" r="f86" b="f87"/>
              <a:pathLst>
                <a:path w="35" h="2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5" y="f15"/>
                  </a:cubicBezTo>
                  <a:cubicBezTo>
                    <a:pt x="f5" y="f11"/>
                    <a:pt x="f13" y="f11"/>
                    <a:pt x="f16" y="f17"/>
                  </a:cubicBezTo>
                  <a:cubicBezTo>
                    <a:pt x="f18" y="f19"/>
                    <a:pt x="f8" y="f20"/>
                    <a:pt x="f7" y="f13"/>
                  </a:cubicBezTo>
                  <a:cubicBezTo>
                    <a:pt x="f21" y="f5"/>
                    <a:pt x="f22" y="f13"/>
                    <a:pt x="f23" y="f16"/>
                  </a:cubicBezTo>
                  <a:cubicBezTo>
                    <a:pt x="f24" y="f25"/>
                    <a:pt x="f26" y="f15"/>
                    <a:pt x="f26" y="f27"/>
                  </a:cubicBezTo>
                  <a:cubicBezTo>
                    <a:pt x="f6" y="f14"/>
                    <a:pt x="f26" y="f7"/>
                    <a:pt x="f23" y="f7"/>
                  </a:cubicBezTo>
                  <a:cubicBezTo>
                    <a:pt x="f7" y="f7"/>
                    <a:pt x="f28" y="f7"/>
                    <a:pt x="f8" y="f7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444B1007-9E32-C41F-8C7D-66FF8976F3D5}"/>
                </a:ext>
              </a:extLst>
            </p:cNvPr>
            <p:cNvSpPr/>
            <p:nvPr/>
          </p:nvSpPr>
          <p:spPr>
            <a:xfrm>
              <a:off x="7899401" y="7219946"/>
              <a:ext cx="225427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33"/>
                <a:gd name="f8" fmla="val 29"/>
                <a:gd name="f9" fmla="val 2"/>
                <a:gd name="f10" fmla="val 34"/>
                <a:gd name="f11" fmla="val 6"/>
                <a:gd name="f12" fmla="val 37"/>
                <a:gd name="f13" fmla="val 9"/>
                <a:gd name="f14" fmla="val 11"/>
                <a:gd name="f15" fmla="val 36"/>
                <a:gd name="f16" fmla="val 13"/>
                <a:gd name="f17" fmla="val 14"/>
                <a:gd name="f18" fmla="val 19"/>
                <a:gd name="f19" fmla="val 24"/>
                <a:gd name="f20" fmla="val 20"/>
                <a:gd name="f21" fmla="val 16"/>
                <a:gd name="f22" fmla="val 8"/>
                <a:gd name="f23" fmla="val 5"/>
                <a:gd name="f24" fmla="val 3"/>
                <a:gd name="f25" fmla="val 12"/>
                <a:gd name="f26" fmla="val 10"/>
                <a:gd name="f27" fmla="val 7"/>
                <a:gd name="f28" fmla="val 27"/>
                <a:gd name="f29" fmla="val 28"/>
                <a:gd name="f30" fmla="+- 0 0 -90"/>
                <a:gd name="f31" fmla="*/ f3 1 39"/>
                <a:gd name="f32" fmla="*/ f4 1 33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9"/>
                <a:gd name="f41" fmla="*/ f37 1 33"/>
                <a:gd name="f42" fmla="*/ 29 f38 1"/>
                <a:gd name="f43" fmla="*/ 0 f37 1"/>
                <a:gd name="f44" fmla="*/ 37 f38 1"/>
                <a:gd name="f45" fmla="*/ 9 f37 1"/>
                <a:gd name="f46" fmla="*/ 34 f38 1"/>
                <a:gd name="f47" fmla="*/ 14 f37 1"/>
                <a:gd name="f48" fmla="*/ 20 f38 1"/>
                <a:gd name="f49" fmla="*/ 29 f37 1"/>
                <a:gd name="f50" fmla="*/ 11 f38 1"/>
                <a:gd name="f51" fmla="*/ 3 f38 1"/>
                <a:gd name="f52" fmla="*/ 10 f37 1"/>
                <a:gd name="f53" fmla="*/ 27 f38 1"/>
                <a:gd name="f54" fmla="+- f39 0 f1"/>
                <a:gd name="f55" fmla="*/ f42 1 39"/>
                <a:gd name="f56" fmla="*/ f43 1 33"/>
                <a:gd name="f57" fmla="*/ f44 1 39"/>
                <a:gd name="f58" fmla="*/ f45 1 33"/>
                <a:gd name="f59" fmla="*/ f46 1 39"/>
                <a:gd name="f60" fmla="*/ f47 1 33"/>
                <a:gd name="f61" fmla="*/ f48 1 39"/>
                <a:gd name="f62" fmla="*/ f49 1 33"/>
                <a:gd name="f63" fmla="*/ f50 1 39"/>
                <a:gd name="f64" fmla="*/ f51 1 39"/>
                <a:gd name="f65" fmla="*/ f52 1 33"/>
                <a:gd name="f66" fmla="*/ f53 1 39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0"/>
                <a:gd name="f81" fmla="*/ f65 1 f41"/>
                <a:gd name="f82" fmla="*/ f66 1 f40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1 1"/>
                <a:gd name="f97" fmla="*/ f81 f32 1"/>
                <a:gd name="f98" fmla="*/ f8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96" y="f92"/>
                </a:cxn>
                <a:cxn ang="f54">
                  <a:pos x="f96" y="f97"/>
                </a:cxn>
                <a:cxn ang="f54">
                  <a:pos x="f98" y="f88"/>
                </a:cxn>
                <a:cxn ang="f54">
                  <a:pos x="f87" y="f88"/>
                </a:cxn>
              </a:cxnLst>
              <a:rect l="f83" t="f86" r="f84" b="f85"/>
              <a:pathLst>
                <a:path w="39" h="33">
                  <a:moveTo>
                    <a:pt x="f8" y="f5"/>
                  </a:moveTo>
                  <a:cubicBezTo>
                    <a:pt x="f7" y="f9"/>
                    <a:pt x="f10" y="f11"/>
                    <a:pt x="f12" y="f13"/>
                  </a:cubicBezTo>
                  <a:cubicBezTo>
                    <a:pt x="f6" y="f14"/>
                    <a:pt x="f15" y="f16"/>
                    <a:pt x="f10" y="f17"/>
                  </a:cubicBezTo>
                  <a:cubicBezTo>
                    <a:pt x="f8" y="f18"/>
                    <a:pt x="f19" y="f19"/>
                    <a:pt x="f20" y="f8"/>
                  </a:cubicBezTo>
                  <a:cubicBezTo>
                    <a:pt x="f21" y="f7"/>
                    <a:pt x="f17" y="f7"/>
                    <a:pt x="f14" y="f8"/>
                  </a:cubicBezTo>
                  <a:cubicBezTo>
                    <a:pt x="f22" y="f19"/>
                    <a:pt x="f23" y="f18"/>
                    <a:pt x="f24" y="f17"/>
                  </a:cubicBezTo>
                  <a:cubicBezTo>
                    <a:pt x="f9" y="f25"/>
                    <a:pt x="f5" y="f14"/>
                    <a:pt x="f24" y="f26"/>
                  </a:cubicBezTo>
                  <a:cubicBezTo>
                    <a:pt x="f14" y="f27"/>
                    <a:pt x="f18" y="f24"/>
                    <a:pt x="f28" y="f5"/>
                  </a:cubicBezTo>
                  <a:cubicBezTo>
                    <a:pt x="f29" y="f5"/>
                    <a:pt x="f29" y="f5"/>
                    <a:pt x="f8" y="f5"/>
                  </a:cubicBezTo>
                  <a:close/>
                </a:path>
              </a:pathLst>
            </a:custGeom>
            <a:solidFill>
              <a:srgbClr val="FDF7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1BA2EE0D-7610-3D21-B381-7120FA0CC1FC}"/>
                </a:ext>
              </a:extLst>
            </p:cNvPr>
            <p:cNvSpPr/>
            <p:nvPr/>
          </p:nvSpPr>
          <p:spPr>
            <a:xfrm>
              <a:off x="8488366" y="7219946"/>
              <a:ext cx="225427" cy="1920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33"/>
                <a:gd name="f8" fmla="val 9"/>
                <a:gd name="f9" fmla="val 11"/>
                <a:gd name="f10" fmla="val 12"/>
                <a:gd name="f11" fmla="val 1"/>
                <a:gd name="f12" fmla="val 13"/>
                <a:gd name="f13" fmla="val 20"/>
                <a:gd name="f14" fmla="val 4"/>
                <a:gd name="f15" fmla="val 27"/>
                <a:gd name="f16" fmla="val 7"/>
                <a:gd name="f17" fmla="val 34"/>
                <a:gd name="f18" fmla="val 10"/>
                <a:gd name="f19" fmla="val 37"/>
                <a:gd name="f20" fmla="val 36"/>
                <a:gd name="f21" fmla="val 16"/>
                <a:gd name="f22" fmla="val 21"/>
                <a:gd name="f23" fmla="val 30"/>
                <a:gd name="f24" fmla="val 26"/>
                <a:gd name="f25" fmla="val 31"/>
                <a:gd name="f26" fmla="val 24"/>
                <a:gd name="f27" fmla="val 23"/>
                <a:gd name="f28" fmla="val 15"/>
                <a:gd name="f29" fmla="val 25"/>
                <a:gd name="f30" fmla="val 19"/>
                <a:gd name="f31" fmla="val 14"/>
                <a:gd name="f32" fmla="val 3"/>
                <a:gd name="f33" fmla="val 2"/>
                <a:gd name="f34" fmla="val 6"/>
                <a:gd name="f35" fmla="+- 0 0 -90"/>
                <a:gd name="f36" fmla="*/ f3 1 39"/>
                <a:gd name="f37" fmla="*/ f4 1 3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39"/>
                <a:gd name="f46" fmla="*/ f42 1 33"/>
                <a:gd name="f47" fmla="*/ 9 f43 1"/>
                <a:gd name="f48" fmla="*/ 0 f42 1"/>
                <a:gd name="f49" fmla="*/ 13 f43 1"/>
                <a:gd name="f50" fmla="*/ 1 f42 1"/>
                <a:gd name="f51" fmla="*/ 34 f43 1"/>
                <a:gd name="f52" fmla="*/ 10 f42 1"/>
                <a:gd name="f53" fmla="*/ 36 f43 1"/>
                <a:gd name="f54" fmla="*/ 16 f42 1"/>
                <a:gd name="f55" fmla="*/ 26 f43 1"/>
                <a:gd name="f56" fmla="*/ 31 f42 1"/>
                <a:gd name="f57" fmla="*/ 21 f43 1"/>
                <a:gd name="f58" fmla="*/ 4 f43 1"/>
                <a:gd name="f59" fmla="*/ 14 f42 1"/>
                <a:gd name="f60" fmla="*/ 2 f43 1"/>
                <a:gd name="f61" fmla="*/ 9 f42 1"/>
                <a:gd name="f62" fmla="+- f44 0 f1"/>
                <a:gd name="f63" fmla="*/ f47 1 39"/>
                <a:gd name="f64" fmla="*/ f48 1 33"/>
                <a:gd name="f65" fmla="*/ f49 1 39"/>
                <a:gd name="f66" fmla="*/ f50 1 33"/>
                <a:gd name="f67" fmla="*/ f51 1 39"/>
                <a:gd name="f68" fmla="*/ f52 1 33"/>
                <a:gd name="f69" fmla="*/ f53 1 39"/>
                <a:gd name="f70" fmla="*/ f54 1 33"/>
                <a:gd name="f71" fmla="*/ f55 1 39"/>
                <a:gd name="f72" fmla="*/ f56 1 33"/>
                <a:gd name="f73" fmla="*/ f57 1 39"/>
                <a:gd name="f74" fmla="*/ f58 1 39"/>
                <a:gd name="f75" fmla="*/ f59 1 33"/>
                <a:gd name="f76" fmla="*/ f60 1 39"/>
                <a:gd name="f77" fmla="*/ f61 1 33"/>
                <a:gd name="f78" fmla="*/ 0 1 f45"/>
                <a:gd name="f79" fmla="*/ f39 1 f45"/>
                <a:gd name="f80" fmla="*/ 0 1 f46"/>
                <a:gd name="f81" fmla="*/ f40 1 f46"/>
                <a:gd name="f82" fmla="*/ f63 1 f45"/>
                <a:gd name="f83" fmla="*/ f64 1 f46"/>
                <a:gd name="f84" fmla="*/ f65 1 f45"/>
                <a:gd name="f85" fmla="*/ f66 1 f46"/>
                <a:gd name="f86" fmla="*/ f67 1 f45"/>
                <a:gd name="f87" fmla="*/ f68 1 f46"/>
                <a:gd name="f88" fmla="*/ f69 1 f45"/>
                <a:gd name="f89" fmla="*/ f70 1 f46"/>
                <a:gd name="f90" fmla="*/ f71 1 f45"/>
                <a:gd name="f91" fmla="*/ f72 1 f46"/>
                <a:gd name="f92" fmla="*/ f73 1 f45"/>
                <a:gd name="f93" fmla="*/ f74 1 f45"/>
                <a:gd name="f94" fmla="*/ f75 1 f46"/>
                <a:gd name="f95" fmla="*/ f76 1 f45"/>
                <a:gd name="f96" fmla="*/ f77 1 f46"/>
                <a:gd name="f97" fmla="*/ f78 f36 1"/>
                <a:gd name="f98" fmla="*/ f79 f36 1"/>
                <a:gd name="f99" fmla="*/ f81 f37 1"/>
                <a:gd name="f100" fmla="*/ f80 f37 1"/>
                <a:gd name="f101" fmla="*/ f82 f36 1"/>
                <a:gd name="f102" fmla="*/ f83 f37 1"/>
                <a:gd name="f103" fmla="*/ f84 f36 1"/>
                <a:gd name="f104" fmla="*/ f85 f37 1"/>
                <a:gd name="f105" fmla="*/ f86 f36 1"/>
                <a:gd name="f106" fmla="*/ f87 f37 1"/>
                <a:gd name="f107" fmla="*/ f88 f36 1"/>
                <a:gd name="f108" fmla="*/ f89 f37 1"/>
                <a:gd name="f109" fmla="*/ f90 f36 1"/>
                <a:gd name="f110" fmla="*/ f91 f37 1"/>
                <a:gd name="f111" fmla="*/ f92 f36 1"/>
                <a:gd name="f112" fmla="*/ f93 f36 1"/>
                <a:gd name="f113" fmla="*/ f94 f37 1"/>
                <a:gd name="f114" fmla="*/ f95 f36 1"/>
                <a:gd name="f115" fmla="*/ f96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0"/>
                </a:cxn>
                <a:cxn ang="f62">
                  <a:pos x="f112" y="f113"/>
                </a:cxn>
                <a:cxn ang="f62">
                  <a:pos x="f114" y="f115"/>
                </a:cxn>
                <a:cxn ang="f62">
                  <a:pos x="f101" y="f102"/>
                </a:cxn>
              </a:cxnLst>
              <a:rect l="f97" t="f100" r="f98" b="f99"/>
              <a:pathLst>
                <a:path w="39" h="33">
                  <a:moveTo>
                    <a:pt x="f8" y="f5"/>
                  </a:moveTo>
                  <a:cubicBezTo>
                    <a:pt x="f9" y="f5"/>
                    <a:pt x="f10" y="f11"/>
                    <a:pt x="f12" y="f11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9"/>
                    <a:pt x="f6" y="f10"/>
                    <a:pt x="f20" y="f21"/>
                  </a:cubicBezTo>
                  <a:cubicBezTo>
                    <a:pt x="f17" y="f22"/>
                    <a:pt x="f23" y="f24"/>
                    <a:pt x="f24" y="f25"/>
                  </a:cubicBezTo>
                  <a:cubicBezTo>
                    <a:pt x="f26" y="f7"/>
                    <a:pt x="f27" y="f7"/>
                    <a:pt x="f22" y="f25"/>
                  </a:cubicBezTo>
                  <a:cubicBezTo>
                    <a:pt x="f28" y="f29"/>
                    <a:pt x="f8" y="f30"/>
                    <a:pt x="f14" y="f31"/>
                  </a:cubicBezTo>
                  <a:cubicBezTo>
                    <a:pt x="f32" y="f10"/>
                    <a:pt x="f5" y="f9"/>
                    <a:pt x="f33" y="f8"/>
                  </a:cubicBezTo>
                  <a:cubicBezTo>
                    <a:pt x="f14" y="f34"/>
                    <a:pt x="f16" y="f32"/>
                    <a:pt x="f8" y="f5"/>
                  </a:cubicBezTo>
                  <a:close/>
                </a:path>
              </a:pathLst>
            </a:custGeom>
            <a:solidFill>
              <a:srgbClr val="FD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7B694AA2-F712-E332-F365-16522A416428}"/>
                </a:ext>
              </a:extLst>
            </p:cNvPr>
            <p:cNvSpPr/>
            <p:nvPr/>
          </p:nvSpPr>
          <p:spPr>
            <a:xfrm>
              <a:off x="8315325" y="6661147"/>
              <a:ext cx="161921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6"/>
                <a:gd name="f8" fmla="val 6"/>
                <a:gd name="f9" fmla="val 1"/>
                <a:gd name="f10" fmla="val 7"/>
                <a:gd name="f11" fmla="val 8"/>
                <a:gd name="f12" fmla="val 9"/>
                <a:gd name="f13" fmla="val 27"/>
                <a:gd name="f14" fmla="val 3"/>
                <a:gd name="f15" fmla="val 4"/>
                <a:gd name="f16" fmla="val 21"/>
                <a:gd name="f17" fmla="val 20"/>
                <a:gd name="f18" fmla="val 23"/>
                <a:gd name="f19" fmla="val 19"/>
                <a:gd name="f20" fmla="val 25"/>
                <a:gd name="f21" fmla="val 17"/>
                <a:gd name="f22" fmla="val 34"/>
                <a:gd name="f23" fmla="val 13"/>
                <a:gd name="f24" fmla="val 2"/>
                <a:gd name="f25" fmla="val 32"/>
                <a:gd name="f26" fmla="val 14"/>
                <a:gd name="f27" fmla="+- 0 0 -90"/>
                <a:gd name="f28" fmla="*/ f3 1 28"/>
                <a:gd name="f29" fmla="*/ f4 1 3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6"/>
                <a:gd name="f39" fmla="*/ 6 f35 1"/>
                <a:gd name="f40" fmla="*/ 1 f34 1"/>
                <a:gd name="f41" fmla="*/ 9 f35 1"/>
                <a:gd name="f42" fmla="*/ 21 f35 1"/>
                <a:gd name="f43" fmla="*/ 21 f34 1"/>
                <a:gd name="f44" fmla="*/ 19 f35 1"/>
                <a:gd name="f45" fmla="*/ 27 f34 1"/>
                <a:gd name="f46" fmla="*/ 34 f34 1"/>
                <a:gd name="f47" fmla="*/ 1 f35 1"/>
                <a:gd name="f48" fmla="*/ 28 f34 1"/>
                <a:gd name="f49" fmla="*/ 7 f34 1"/>
                <a:gd name="f50" fmla="+- f36 0 f1"/>
                <a:gd name="f51" fmla="*/ f39 1 28"/>
                <a:gd name="f52" fmla="*/ f40 1 36"/>
                <a:gd name="f53" fmla="*/ f41 1 28"/>
                <a:gd name="f54" fmla="*/ f42 1 28"/>
                <a:gd name="f55" fmla="*/ f43 1 36"/>
                <a:gd name="f56" fmla="*/ f44 1 28"/>
                <a:gd name="f57" fmla="*/ f45 1 36"/>
                <a:gd name="f58" fmla="*/ f46 1 36"/>
                <a:gd name="f59" fmla="*/ f47 1 28"/>
                <a:gd name="f60" fmla="*/ f48 1 36"/>
                <a:gd name="f61" fmla="*/ f49 1 36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7"/>
                <a:gd name="f70" fmla="*/ f55 1 f38"/>
                <a:gd name="f71" fmla="*/ f56 1 f37"/>
                <a:gd name="f72" fmla="*/ f57 1 f38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8 1"/>
                <a:gd name="f85" fmla="*/ f70 f29 1"/>
                <a:gd name="f86" fmla="*/ f71 f28 1"/>
                <a:gd name="f87" fmla="*/ f72 f29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5"/>
                </a:cxn>
                <a:cxn ang="f50">
                  <a:pos x="f86" y="f87"/>
                </a:cxn>
                <a:cxn ang="f50">
                  <a:pos x="f81" y="f88"/>
                </a:cxn>
                <a:cxn ang="f50">
                  <a:pos x="f89" y="f90"/>
                </a:cxn>
                <a:cxn ang="f50">
                  <a:pos x="f89" y="f91"/>
                </a:cxn>
                <a:cxn ang="f50">
                  <a:pos x="f81" y="f82"/>
                </a:cxn>
              </a:cxnLst>
              <a:rect l="f77" t="f80" r="f78" b="f79"/>
              <a:pathLst>
                <a:path w="28" h="36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6" y="f15"/>
                    <a:pt x="f16" y="f16"/>
                  </a:cubicBezTo>
                  <a:cubicBezTo>
                    <a:pt x="f17" y="f18"/>
                    <a:pt x="f19" y="f20"/>
                    <a:pt x="f19" y="f13"/>
                  </a:cubicBezTo>
                  <a:cubicBezTo>
                    <a:pt x="f21" y="f22"/>
                    <a:pt x="f23" y="f7"/>
                    <a:pt x="f8" y="f22"/>
                  </a:cubicBezTo>
                  <a:cubicBezTo>
                    <a:pt x="f24" y="f25"/>
                    <a:pt x="f5" y="f25"/>
                    <a:pt x="f9" y="f6"/>
                  </a:cubicBezTo>
                  <a:cubicBezTo>
                    <a:pt x="f9" y="f16"/>
                    <a:pt x="f9" y="f26"/>
                    <a:pt x="f9" y="f10"/>
                  </a:cubicBezTo>
                  <a:cubicBezTo>
                    <a:pt x="f5" y="f24"/>
                    <a:pt x="f9" y="f5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64138ABD-18C8-F619-1291-6A2700ECF17D}"/>
                </a:ext>
              </a:extLst>
            </p:cNvPr>
            <p:cNvSpPr/>
            <p:nvPr/>
          </p:nvSpPr>
          <p:spPr>
            <a:xfrm>
              <a:off x="9083677" y="7215192"/>
              <a:ext cx="212726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4"/>
                <a:gd name="f8" fmla="val 27"/>
                <a:gd name="f9" fmla="val 31"/>
                <a:gd name="f10" fmla="val 2"/>
                <a:gd name="f11" fmla="val 32"/>
                <a:gd name="f12" fmla="val 7"/>
                <a:gd name="f13" fmla="val 35"/>
                <a:gd name="f14" fmla="val 10"/>
                <a:gd name="f15" fmla="val 12"/>
                <a:gd name="f16" fmla="val 13"/>
                <a:gd name="f17" fmla="val 33"/>
                <a:gd name="f18" fmla="val 14"/>
                <a:gd name="f19" fmla="val 28"/>
                <a:gd name="f20" fmla="val 20"/>
                <a:gd name="f21" fmla="val 22"/>
                <a:gd name="f22" fmla="val 25"/>
                <a:gd name="f23" fmla="val 16"/>
                <a:gd name="f24" fmla="val 11"/>
                <a:gd name="f25" fmla="val 26"/>
                <a:gd name="f26" fmla="val 1"/>
                <a:gd name="f27" fmla="val 8"/>
                <a:gd name="f28" fmla="val 5"/>
                <a:gd name="f29" fmla="val 19"/>
                <a:gd name="f30" fmla="val 3"/>
                <a:gd name="f31" fmla="val 23"/>
                <a:gd name="f32" fmla="+- 0 0 -90"/>
                <a:gd name="f33" fmla="*/ f3 1 37"/>
                <a:gd name="f34" fmla="*/ f4 1 3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7"/>
                <a:gd name="f43" fmla="*/ f39 1 34"/>
                <a:gd name="f44" fmla="*/ 27 f40 1"/>
                <a:gd name="f45" fmla="*/ 0 f39 1"/>
                <a:gd name="f46" fmla="*/ 35 f40 1"/>
                <a:gd name="f47" fmla="*/ 10 f39 1"/>
                <a:gd name="f48" fmla="*/ 33 f40 1"/>
                <a:gd name="f49" fmla="*/ 14 f39 1"/>
                <a:gd name="f50" fmla="*/ 16 f40 1"/>
                <a:gd name="f51" fmla="*/ 31 f39 1"/>
                <a:gd name="f52" fmla="*/ 11 f40 1"/>
                <a:gd name="f53" fmla="*/ 1 f40 1"/>
                <a:gd name="f54" fmla="*/ 5 f39 1"/>
                <a:gd name="f55" fmla="+- f41 0 f1"/>
                <a:gd name="f56" fmla="*/ f44 1 37"/>
                <a:gd name="f57" fmla="*/ f45 1 34"/>
                <a:gd name="f58" fmla="*/ f46 1 37"/>
                <a:gd name="f59" fmla="*/ f47 1 34"/>
                <a:gd name="f60" fmla="*/ f48 1 37"/>
                <a:gd name="f61" fmla="*/ f49 1 34"/>
                <a:gd name="f62" fmla="*/ f50 1 37"/>
                <a:gd name="f63" fmla="*/ f51 1 34"/>
                <a:gd name="f64" fmla="*/ f52 1 37"/>
                <a:gd name="f65" fmla="*/ f53 1 37"/>
                <a:gd name="f66" fmla="*/ f54 1 34"/>
                <a:gd name="f67" fmla="*/ 0 1 f42"/>
                <a:gd name="f68" fmla="*/ f36 1 f42"/>
                <a:gd name="f69" fmla="*/ 0 1 f43"/>
                <a:gd name="f70" fmla="*/ f37 1 f43"/>
                <a:gd name="f71" fmla="*/ f56 1 f42"/>
                <a:gd name="f72" fmla="*/ f57 1 f43"/>
                <a:gd name="f73" fmla="*/ f58 1 f42"/>
                <a:gd name="f74" fmla="*/ f59 1 f43"/>
                <a:gd name="f75" fmla="*/ f60 1 f42"/>
                <a:gd name="f76" fmla="*/ f61 1 f43"/>
                <a:gd name="f77" fmla="*/ f62 1 f42"/>
                <a:gd name="f78" fmla="*/ f63 1 f43"/>
                <a:gd name="f79" fmla="*/ f64 1 f42"/>
                <a:gd name="f80" fmla="*/ f65 1 f42"/>
                <a:gd name="f81" fmla="*/ f66 1 f43"/>
                <a:gd name="f82" fmla="*/ f67 f33 1"/>
                <a:gd name="f83" fmla="*/ f68 f33 1"/>
                <a:gd name="f84" fmla="*/ f70 f34 1"/>
                <a:gd name="f85" fmla="*/ f69 f34 1"/>
                <a:gd name="f86" fmla="*/ f71 f33 1"/>
                <a:gd name="f87" fmla="*/ f72 f34 1"/>
                <a:gd name="f88" fmla="*/ f73 f33 1"/>
                <a:gd name="f89" fmla="*/ f74 f34 1"/>
                <a:gd name="f90" fmla="*/ f75 f33 1"/>
                <a:gd name="f91" fmla="*/ f76 f34 1"/>
                <a:gd name="f92" fmla="*/ f77 f33 1"/>
                <a:gd name="f93" fmla="*/ f78 f34 1"/>
                <a:gd name="f94" fmla="*/ f79 f33 1"/>
                <a:gd name="f95" fmla="*/ f80 f33 1"/>
                <a:gd name="f96" fmla="*/ f8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6" y="f87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3"/>
                </a:cxn>
                <a:cxn ang="f55">
                  <a:pos x="f95" y="f91"/>
                </a:cxn>
                <a:cxn ang="f55">
                  <a:pos x="f92" y="f96"/>
                </a:cxn>
                <a:cxn ang="f55">
                  <a:pos x="f86" y="f87"/>
                </a:cxn>
              </a:cxnLst>
              <a:rect l="f82" t="f85" r="f83" b="f84"/>
              <a:pathLst>
                <a:path w="37" h="34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7" y="f16"/>
                    <a:pt x="f17" y="f18"/>
                  </a:cubicBezTo>
                  <a:cubicBezTo>
                    <a:pt x="f19" y="f20"/>
                    <a:pt x="f21" y="f22"/>
                    <a:pt x="f23" y="f9"/>
                  </a:cubicBezTo>
                  <a:cubicBezTo>
                    <a:pt x="f18" y="f7"/>
                    <a:pt x="f16" y="f7"/>
                    <a:pt x="f24" y="f9"/>
                  </a:cubicBezTo>
                  <a:cubicBezTo>
                    <a:pt x="f12" y="f25"/>
                    <a:pt x="f5" y="f20"/>
                    <a:pt x="f26" y="f18"/>
                  </a:cubicBezTo>
                  <a:cubicBezTo>
                    <a:pt x="f26" y="f12"/>
                    <a:pt x="f24" y="f27"/>
                    <a:pt x="f23" y="f28"/>
                  </a:cubicBezTo>
                  <a:cubicBezTo>
                    <a:pt x="f29" y="f30"/>
                    <a:pt x="f31" y="f10"/>
                    <a:pt x="f8" y="f5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5A1B75A9-F448-56D0-745B-80F63E07206E}"/>
                </a:ext>
              </a:extLst>
            </p:cNvPr>
            <p:cNvSpPr/>
            <p:nvPr/>
          </p:nvSpPr>
          <p:spPr>
            <a:xfrm>
              <a:off x="9591671" y="6700842"/>
              <a:ext cx="190496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38"/>
                <a:gd name="f8" fmla="val 16"/>
                <a:gd name="f9" fmla="val 32"/>
                <a:gd name="f10" fmla="val 17"/>
                <a:gd name="f11" fmla="val 31"/>
                <a:gd name="f12" fmla="val 18"/>
                <a:gd name="f13" fmla="val 26"/>
                <a:gd name="f14" fmla="val 24"/>
                <a:gd name="f15" fmla="val 20"/>
                <a:gd name="f16" fmla="val 30"/>
                <a:gd name="f17" fmla="val 14"/>
                <a:gd name="f18" fmla="val 36"/>
                <a:gd name="f19" fmla="val 12"/>
                <a:gd name="f20" fmla="val 10"/>
                <a:gd name="f21" fmla="val 37"/>
                <a:gd name="f22" fmla="val 8"/>
                <a:gd name="f23" fmla="val 4"/>
                <a:gd name="f24" fmla="val 21"/>
                <a:gd name="f25" fmla="val 6"/>
                <a:gd name="f26" fmla="val 15"/>
                <a:gd name="f27" fmla="val 9"/>
                <a:gd name="f28" fmla="val 11"/>
                <a:gd name="f29" fmla="val 2"/>
                <a:gd name="f30" fmla="val 13"/>
                <a:gd name="f31" fmla="val 5"/>
                <a:gd name="f32" fmla="val 27"/>
                <a:gd name="f33" fmla="+- 0 0 -90"/>
                <a:gd name="f34" fmla="*/ f3 1 33"/>
                <a:gd name="f35" fmla="*/ f4 1 38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3"/>
                <a:gd name="f44" fmla="*/ f40 1 38"/>
                <a:gd name="f45" fmla="*/ 33 f41 1"/>
                <a:gd name="f46" fmla="*/ 16 f40 1"/>
                <a:gd name="f47" fmla="*/ 31 f41 1"/>
                <a:gd name="f48" fmla="*/ 18 f40 1"/>
                <a:gd name="f49" fmla="*/ 14 f41 1"/>
                <a:gd name="f50" fmla="*/ 36 f40 1"/>
                <a:gd name="f51" fmla="*/ 8 f41 1"/>
                <a:gd name="f52" fmla="*/ 4 f41 1"/>
                <a:gd name="f53" fmla="*/ 21 f40 1"/>
                <a:gd name="f54" fmla="*/ 11 f41 1"/>
                <a:gd name="f55" fmla="*/ 4 f40 1"/>
                <a:gd name="f56" fmla="*/ 16 f41 1"/>
                <a:gd name="f57" fmla="*/ 2 f40 1"/>
                <a:gd name="f58" fmla="*/ 13 f40 1"/>
                <a:gd name="f59" fmla="+- f42 0 f1"/>
                <a:gd name="f60" fmla="*/ f45 1 33"/>
                <a:gd name="f61" fmla="*/ f46 1 38"/>
                <a:gd name="f62" fmla="*/ f47 1 33"/>
                <a:gd name="f63" fmla="*/ f48 1 38"/>
                <a:gd name="f64" fmla="*/ f49 1 33"/>
                <a:gd name="f65" fmla="*/ f50 1 38"/>
                <a:gd name="f66" fmla="*/ f51 1 33"/>
                <a:gd name="f67" fmla="*/ f52 1 33"/>
                <a:gd name="f68" fmla="*/ f53 1 38"/>
                <a:gd name="f69" fmla="*/ f54 1 33"/>
                <a:gd name="f70" fmla="*/ f55 1 38"/>
                <a:gd name="f71" fmla="*/ f56 1 33"/>
                <a:gd name="f72" fmla="*/ f57 1 38"/>
                <a:gd name="f73" fmla="*/ f58 1 38"/>
                <a:gd name="f74" fmla="*/ 0 1 f43"/>
                <a:gd name="f75" fmla="*/ f37 1 f43"/>
                <a:gd name="f76" fmla="*/ 0 1 f44"/>
                <a:gd name="f77" fmla="*/ f38 1 f44"/>
                <a:gd name="f78" fmla="*/ f60 1 f43"/>
                <a:gd name="f79" fmla="*/ f61 1 f44"/>
                <a:gd name="f80" fmla="*/ f62 1 f43"/>
                <a:gd name="f81" fmla="*/ f63 1 f44"/>
                <a:gd name="f82" fmla="*/ f64 1 f43"/>
                <a:gd name="f83" fmla="*/ f65 1 f44"/>
                <a:gd name="f84" fmla="*/ f66 1 f43"/>
                <a:gd name="f85" fmla="*/ f67 1 f43"/>
                <a:gd name="f86" fmla="*/ f68 1 f44"/>
                <a:gd name="f87" fmla="*/ f69 1 f43"/>
                <a:gd name="f88" fmla="*/ f70 1 f44"/>
                <a:gd name="f89" fmla="*/ f71 1 f43"/>
                <a:gd name="f90" fmla="*/ f72 1 f44"/>
                <a:gd name="f91" fmla="*/ f73 1 f44"/>
                <a:gd name="f92" fmla="*/ f74 f34 1"/>
                <a:gd name="f93" fmla="*/ f75 f34 1"/>
                <a:gd name="f94" fmla="*/ f77 f35 1"/>
                <a:gd name="f95" fmla="*/ f76 f35 1"/>
                <a:gd name="f96" fmla="*/ f78 f34 1"/>
                <a:gd name="f97" fmla="*/ f79 f35 1"/>
                <a:gd name="f98" fmla="*/ f80 f34 1"/>
                <a:gd name="f99" fmla="*/ f81 f35 1"/>
                <a:gd name="f100" fmla="*/ f82 f34 1"/>
                <a:gd name="f101" fmla="*/ f83 f35 1"/>
                <a:gd name="f102" fmla="*/ f84 f34 1"/>
                <a:gd name="f103" fmla="*/ f85 f34 1"/>
                <a:gd name="f104" fmla="*/ f86 f35 1"/>
                <a:gd name="f105" fmla="*/ f87 f34 1"/>
                <a:gd name="f106" fmla="*/ f88 f35 1"/>
                <a:gd name="f107" fmla="*/ f89 f34 1"/>
                <a:gd name="f108" fmla="*/ f90 f35 1"/>
                <a:gd name="f109" fmla="*/ f91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98" y="f109"/>
                </a:cxn>
                <a:cxn ang="f59">
                  <a:pos x="f96" y="f97"/>
                </a:cxn>
              </a:cxnLst>
              <a:rect l="f92" t="f95" r="f93" b="f94"/>
              <a:pathLst>
                <a:path w="33" h="38">
                  <a:moveTo>
                    <a:pt x="f6" y="f8"/>
                  </a:moveTo>
                  <a:cubicBezTo>
                    <a:pt x="f6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7"/>
                    <a:pt x="f20" y="f21"/>
                    <a:pt x="f22" y="f18"/>
                  </a:cubicBezTo>
                  <a:cubicBezTo>
                    <a:pt x="f5" y="f16"/>
                    <a:pt x="f5" y="f16"/>
                    <a:pt x="f23" y="f24"/>
                  </a:cubicBezTo>
                  <a:cubicBezTo>
                    <a:pt x="f25" y="f26"/>
                    <a:pt x="f27" y="f20"/>
                    <a:pt x="f28" y="f23"/>
                  </a:cubicBezTo>
                  <a:cubicBezTo>
                    <a:pt x="f19" y="f29"/>
                    <a:pt x="f30" y="f5"/>
                    <a:pt x="f8" y="f29"/>
                  </a:cubicBezTo>
                  <a:cubicBezTo>
                    <a:pt x="f24" y="f31"/>
                    <a:pt x="f32" y="f27"/>
                    <a:pt x="f11" y="f30"/>
                  </a:cubicBezTo>
                  <a:cubicBezTo>
                    <a:pt x="f9" y="f17"/>
                    <a:pt x="f6" y="f26"/>
                    <a:pt x="f6" y="f8"/>
                  </a:cubicBezTo>
                  <a:close/>
                </a:path>
              </a:pathLst>
            </a:custGeom>
            <a:solidFill>
              <a:srgbClr val="FD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8CD9DB1F-32DB-010F-B2C0-3D2D035DF364}"/>
                </a:ext>
              </a:extLst>
            </p:cNvPr>
            <p:cNvSpPr/>
            <p:nvPr/>
          </p:nvSpPr>
          <p:spPr>
            <a:xfrm>
              <a:off x="8540752" y="7123111"/>
              <a:ext cx="219071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27"/>
                <a:gd name="f8" fmla="val 20"/>
                <a:gd name="f9" fmla="val 22"/>
                <a:gd name="f10" fmla="val 24"/>
                <a:gd name="f11" fmla="val 26"/>
                <a:gd name="f12" fmla="val 35"/>
                <a:gd name="f13" fmla="val 11"/>
                <a:gd name="f14" fmla="val 32"/>
                <a:gd name="f15" fmla="val 18"/>
                <a:gd name="f16" fmla="val 15"/>
                <a:gd name="f17" fmla="val 19"/>
                <a:gd name="f18" fmla="val 13"/>
                <a:gd name="f19" fmla="val 10"/>
                <a:gd name="f20" fmla="val 17"/>
                <a:gd name="f21" fmla="val 1"/>
                <a:gd name="f22" fmla="val 3"/>
                <a:gd name="f23" fmla="val 4"/>
                <a:gd name="f24" fmla="val 5"/>
                <a:gd name="f25" fmla="val 8"/>
                <a:gd name="f26" fmla="val 12"/>
                <a:gd name="f27" fmla="val 16"/>
                <a:gd name="f28" fmla="+- 0 0 -90"/>
                <a:gd name="f29" fmla="*/ f3 1 38"/>
                <a:gd name="f30" fmla="*/ f4 1 2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8"/>
                <a:gd name="f39" fmla="*/ f35 1 27"/>
                <a:gd name="f40" fmla="*/ 20 f36 1"/>
                <a:gd name="f41" fmla="*/ 0 f35 1"/>
                <a:gd name="f42" fmla="*/ 26 f36 1"/>
                <a:gd name="f43" fmla="*/ 35 f36 1"/>
                <a:gd name="f44" fmla="*/ 11 f35 1"/>
                <a:gd name="f45" fmla="*/ 18 f36 1"/>
                <a:gd name="f46" fmla="*/ 20 f35 1"/>
                <a:gd name="f47" fmla="*/ 10 f36 1"/>
                <a:gd name="f48" fmla="*/ 17 f35 1"/>
                <a:gd name="f49" fmla="*/ 3 f36 1"/>
                <a:gd name="f50" fmla="*/ 3 f35 1"/>
                <a:gd name="f51" fmla="*/ 8 f36 1"/>
                <a:gd name="f52" fmla="+- f37 0 f1"/>
                <a:gd name="f53" fmla="*/ f40 1 38"/>
                <a:gd name="f54" fmla="*/ f41 1 27"/>
                <a:gd name="f55" fmla="*/ f42 1 38"/>
                <a:gd name="f56" fmla="*/ f43 1 38"/>
                <a:gd name="f57" fmla="*/ f44 1 27"/>
                <a:gd name="f58" fmla="*/ f45 1 38"/>
                <a:gd name="f59" fmla="*/ f46 1 27"/>
                <a:gd name="f60" fmla="*/ f47 1 38"/>
                <a:gd name="f61" fmla="*/ f48 1 27"/>
                <a:gd name="f62" fmla="*/ f49 1 38"/>
                <a:gd name="f63" fmla="*/ f50 1 27"/>
                <a:gd name="f64" fmla="*/ f51 1 38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8"/>
                <a:gd name="f73" fmla="*/ f57 1 f39"/>
                <a:gd name="f74" fmla="*/ f58 1 f38"/>
                <a:gd name="f75" fmla="*/ f59 1 f39"/>
                <a:gd name="f76" fmla="*/ f60 1 f38"/>
                <a:gd name="f77" fmla="*/ f61 1 f39"/>
                <a:gd name="f78" fmla="*/ f62 1 f38"/>
                <a:gd name="f79" fmla="*/ f63 1 f39"/>
                <a:gd name="f80" fmla="*/ f64 1 f38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29 1"/>
                <a:gd name="f89" fmla="*/ f73 f30 1"/>
                <a:gd name="f90" fmla="*/ f74 f29 1"/>
                <a:gd name="f91" fmla="*/ f75 f30 1"/>
                <a:gd name="f92" fmla="*/ f76 f29 1"/>
                <a:gd name="f93" fmla="*/ f77 f30 1"/>
                <a:gd name="f94" fmla="*/ f78 f29 1"/>
                <a:gd name="f95" fmla="*/ f79 f30 1"/>
                <a:gd name="f96" fmla="*/ f8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6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94" y="f95"/>
                </a:cxn>
                <a:cxn ang="f52">
                  <a:pos x="f96" y="f86"/>
                </a:cxn>
                <a:cxn ang="f52">
                  <a:pos x="f85" y="f86"/>
                </a:cxn>
                <a:cxn ang="f52">
                  <a:pos x="f85" y="f86"/>
                </a:cxn>
              </a:cxnLst>
              <a:rect l="f81" t="f84" r="f82" b="f83"/>
              <a:pathLst>
                <a:path w="38" h="27">
                  <a:moveTo>
                    <a:pt x="f8" y="f5"/>
                  </a:moveTo>
                  <a:cubicBezTo>
                    <a:pt x="f9" y="f5"/>
                    <a:pt x="f10" y="f5"/>
                    <a:pt x="f11" y="f5"/>
                  </a:cubicBezTo>
                  <a:cubicBezTo>
                    <a:pt x="f6" y="f5"/>
                    <a:pt x="f6" y="f5"/>
                    <a:pt x="f12" y="f13"/>
                  </a:cubicBezTo>
                  <a:cubicBezTo>
                    <a:pt x="f14" y="f7"/>
                    <a:pt x="f14" y="f7"/>
                    <a:pt x="f15" y="f8"/>
                  </a:cubicBezTo>
                  <a:cubicBezTo>
                    <a:pt x="f16" y="f17"/>
                    <a:pt x="f18" y="f15"/>
                    <a:pt x="f19" y="f20"/>
                  </a:cubicBezTo>
                  <a:cubicBezTo>
                    <a:pt x="f5" y="f18"/>
                    <a:pt x="f21" y="f18"/>
                    <a:pt x="f22" y="f22"/>
                  </a:cubicBezTo>
                  <a:cubicBezTo>
                    <a:pt x="f23" y="f5"/>
                    <a:pt x="f24" y="f5"/>
                    <a:pt x="f25" y="f5"/>
                  </a:cubicBezTo>
                  <a:cubicBezTo>
                    <a:pt x="f26" y="f5"/>
                    <a:pt x="f27" y="f5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C27E6CDE-9426-3698-6A04-F8BC91C207C1}"/>
                </a:ext>
              </a:extLst>
            </p:cNvPr>
            <p:cNvSpPr/>
            <p:nvPr/>
          </p:nvSpPr>
          <p:spPr>
            <a:xfrm>
              <a:off x="9718672" y="7116766"/>
              <a:ext cx="214317" cy="1555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7"/>
                <a:gd name="f8" fmla="val 19"/>
                <a:gd name="f9" fmla="val 1"/>
                <a:gd name="f10" fmla="val 20"/>
                <a:gd name="f11" fmla="val 22"/>
                <a:gd name="f12" fmla="val 23"/>
                <a:gd name="f13" fmla="val 34"/>
                <a:gd name="f14" fmla="val 15"/>
                <a:gd name="f15" fmla="val 31"/>
                <a:gd name="f16" fmla="val 21"/>
                <a:gd name="f17" fmla="val 12"/>
                <a:gd name="f18" fmla="val 18"/>
                <a:gd name="f19" fmla="val 7"/>
                <a:gd name="f20" fmla="val 17"/>
                <a:gd name="f21" fmla="val 16"/>
                <a:gd name="f22" fmla="val 13"/>
                <a:gd name="f23" fmla="val 2"/>
                <a:gd name="f24" fmla="val 3"/>
                <a:gd name="f25" fmla="val 5"/>
                <a:gd name="f26" fmla="val 10"/>
                <a:gd name="f27" fmla="+- 0 0 -90"/>
                <a:gd name="f28" fmla="*/ f3 1 37"/>
                <a:gd name="f29" fmla="*/ f4 1 27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7"/>
                <a:gd name="f38" fmla="*/ f34 1 27"/>
                <a:gd name="f39" fmla="*/ 19 f35 1"/>
                <a:gd name="f40" fmla="*/ 1 f34 1"/>
                <a:gd name="f41" fmla="*/ 23 f35 1"/>
                <a:gd name="f42" fmla="*/ 34 f35 1"/>
                <a:gd name="f43" fmla="*/ 15 f34 1"/>
                <a:gd name="f44" fmla="*/ 22 f34 1"/>
                <a:gd name="f45" fmla="*/ 7 f35 1"/>
                <a:gd name="f46" fmla="*/ 17 f34 1"/>
                <a:gd name="f47" fmla="*/ 2 f35 1"/>
                <a:gd name="f48" fmla="*/ 7 f34 1"/>
                <a:gd name="f49" fmla="*/ 10 f35 1"/>
                <a:gd name="f50" fmla="+- f36 0 f1"/>
                <a:gd name="f51" fmla="*/ f39 1 37"/>
                <a:gd name="f52" fmla="*/ f40 1 27"/>
                <a:gd name="f53" fmla="*/ f41 1 37"/>
                <a:gd name="f54" fmla="*/ f42 1 37"/>
                <a:gd name="f55" fmla="*/ f43 1 27"/>
                <a:gd name="f56" fmla="*/ f44 1 27"/>
                <a:gd name="f57" fmla="*/ f45 1 37"/>
                <a:gd name="f58" fmla="*/ f46 1 27"/>
                <a:gd name="f59" fmla="*/ f47 1 37"/>
                <a:gd name="f60" fmla="*/ f48 1 27"/>
                <a:gd name="f61" fmla="*/ f49 1 37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7"/>
                <a:gd name="f70" fmla="*/ f55 1 f38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7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8 1"/>
                <a:gd name="f85" fmla="*/ f70 f29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2"/>
                </a:cxn>
                <a:cxn ang="f50">
                  <a:pos x="f84" y="f85"/>
                </a:cxn>
                <a:cxn ang="f50">
                  <a:pos x="f81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82"/>
                </a:cxn>
                <a:cxn ang="f50">
                  <a:pos x="f81" y="f82"/>
                </a:cxn>
              </a:cxnLst>
              <a:rect l="f77" t="f80" r="f78" b="f79"/>
              <a:pathLst>
                <a:path w="37" h="2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6" y="f9"/>
                    <a:pt x="f6" y="f9"/>
                    <a:pt x="f13" y="f14"/>
                  </a:cubicBezTo>
                  <a:cubicBezTo>
                    <a:pt x="f15" y="f7"/>
                    <a:pt x="f15" y="f7"/>
                    <a:pt x="f8" y="f11"/>
                  </a:cubicBezTo>
                  <a:cubicBezTo>
                    <a:pt x="f14" y="f16"/>
                    <a:pt x="f17" y="f18"/>
                    <a:pt x="f19" y="f20"/>
                  </a:cubicBezTo>
                  <a:cubicBezTo>
                    <a:pt x="f9" y="f21"/>
                    <a:pt x="f5" y="f22"/>
                    <a:pt x="f23" y="f19"/>
                  </a:cubicBezTo>
                  <a:cubicBezTo>
                    <a:pt x="f24" y="f23"/>
                    <a:pt x="f25" y="f5"/>
                    <a:pt x="f26" y="f9"/>
                  </a:cubicBezTo>
                  <a:cubicBezTo>
                    <a:pt x="f22" y="f9"/>
                    <a:pt x="f21" y="f9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F5F5A9C-7ADD-DBBA-13A6-E8115D126159}"/>
                </a:ext>
              </a:extLst>
            </p:cNvPr>
            <p:cNvSpPr/>
            <p:nvPr/>
          </p:nvSpPr>
          <p:spPr>
            <a:xfrm>
              <a:off x="9672642" y="7215192"/>
              <a:ext cx="212726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34"/>
                <a:gd name="f8" fmla="val 22"/>
                <a:gd name="f9" fmla="val 20"/>
                <a:gd name="f10" fmla="val 33"/>
                <a:gd name="f11" fmla="val 19"/>
                <a:gd name="f12" fmla="val 32"/>
                <a:gd name="f13" fmla="val 18"/>
                <a:gd name="f14" fmla="val 31"/>
                <a:gd name="f15" fmla="val 13"/>
                <a:gd name="f16" fmla="val 26"/>
                <a:gd name="f17" fmla="val 8"/>
                <a:gd name="f18" fmla="val 2"/>
                <a:gd name="f19" fmla="val 15"/>
                <a:gd name="f20" fmla="val 11"/>
                <a:gd name="f21" fmla="val 1"/>
                <a:gd name="f22" fmla="val 5"/>
                <a:gd name="f23" fmla="val 9"/>
                <a:gd name="f24" fmla="val 16"/>
                <a:gd name="f25" fmla="val 4"/>
                <a:gd name="f26" fmla="val 7"/>
                <a:gd name="f27" fmla="val 10"/>
                <a:gd name="f28" fmla="val 36"/>
                <a:gd name="f29" fmla="val 12"/>
                <a:gd name="f30" fmla="val 14"/>
                <a:gd name="f31" fmla="val 23"/>
                <a:gd name="f32" fmla="val 29"/>
                <a:gd name="f33" fmla="val 27"/>
                <a:gd name="f34" fmla="val 25"/>
                <a:gd name="f35" fmla="val 24"/>
                <a:gd name="f36" fmla="+- 0 0 -90"/>
                <a:gd name="f37" fmla="*/ f3 1 37"/>
                <a:gd name="f38" fmla="*/ f4 1 34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7"/>
                <a:gd name="f47" fmla="*/ f43 1 34"/>
                <a:gd name="f48" fmla="*/ 22 f44 1"/>
                <a:gd name="f49" fmla="*/ 34 f43 1"/>
                <a:gd name="f50" fmla="*/ 18 f44 1"/>
                <a:gd name="f51" fmla="*/ 31 f43 1"/>
                <a:gd name="f52" fmla="*/ 2 f44 1"/>
                <a:gd name="f53" fmla="*/ 15 f43 1"/>
                <a:gd name="f54" fmla="*/ 1 f44 1"/>
                <a:gd name="f55" fmla="*/ 8 f43 1"/>
                <a:gd name="f56" fmla="*/ 16 f44 1"/>
                <a:gd name="f57" fmla="*/ 4 f43 1"/>
                <a:gd name="f58" fmla="*/ 31 f44 1"/>
                <a:gd name="f59" fmla="*/ 10 f43 1"/>
                <a:gd name="f60" fmla="*/ 34 f44 1"/>
                <a:gd name="f61" fmla="*/ 18 f43 1"/>
                <a:gd name="f62" fmla="*/ 25 f44 1"/>
                <a:gd name="f63" fmla="+- f45 0 f1"/>
                <a:gd name="f64" fmla="*/ f48 1 37"/>
                <a:gd name="f65" fmla="*/ f49 1 34"/>
                <a:gd name="f66" fmla="*/ f50 1 37"/>
                <a:gd name="f67" fmla="*/ f51 1 34"/>
                <a:gd name="f68" fmla="*/ f52 1 37"/>
                <a:gd name="f69" fmla="*/ f53 1 34"/>
                <a:gd name="f70" fmla="*/ f54 1 37"/>
                <a:gd name="f71" fmla="*/ f55 1 34"/>
                <a:gd name="f72" fmla="*/ f56 1 37"/>
                <a:gd name="f73" fmla="*/ f57 1 34"/>
                <a:gd name="f74" fmla="*/ f58 1 37"/>
                <a:gd name="f75" fmla="*/ f59 1 34"/>
                <a:gd name="f76" fmla="*/ f60 1 37"/>
                <a:gd name="f77" fmla="*/ f61 1 34"/>
                <a:gd name="f78" fmla="*/ f62 1 37"/>
                <a:gd name="f79" fmla="*/ 0 1 f46"/>
                <a:gd name="f80" fmla="*/ f40 1 f46"/>
                <a:gd name="f81" fmla="*/ 0 1 f47"/>
                <a:gd name="f82" fmla="*/ f41 1 f47"/>
                <a:gd name="f83" fmla="*/ f64 1 f46"/>
                <a:gd name="f84" fmla="*/ f65 1 f47"/>
                <a:gd name="f85" fmla="*/ f66 1 f46"/>
                <a:gd name="f86" fmla="*/ f67 1 f47"/>
                <a:gd name="f87" fmla="*/ f68 1 f46"/>
                <a:gd name="f88" fmla="*/ f69 1 f47"/>
                <a:gd name="f89" fmla="*/ f70 1 f46"/>
                <a:gd name="f90" fmla="*/ f71 1 f47"/>
                <a:gd name="f91" fmla="*/ f72 1 f46"/>
                <a:gd name="f92" fmla="*/ f73 1 f47"/>
                <a:gd name="f93" fmla="*/ f74 1 f46"/>
                <a:gd name="f94" fmla="*/ f75 1 f47"/>
                <a:gd name="f95" fmla="*/ f76 1 f46"/>
                <a:gd name="f96" fmla="*/ f77 1 f47"/>
                <a:gd name="f97" fmla="*/ f78 1 f46"/>
                <a:gd name="f98" fmla="*/ f79 f37 1"/>
                <a:gd name="f99" fmla="*/ f80 f37 1"/>
                <a:gd name="f100" fmla="*/ f82 f38 1"/>
                <a:gd name="f101" fmla="*/ f81 f38 1"/>
                <a:gd name="f102" fmla="*/ f83 f37 1"/>
                <a:gd name="f103" fmla="*/ f84 f38 1"/>
                <a:gd name="f104" fmla="*/ f85 f37 1"/>
                <a:gd name="f105" fmla="*/ f86 f38 1"/>
                <a:gd name="f106" fmla="*/ f87 f37 1"/>
                <a:gd name="f107" fmla="*/ f88 f38 1"/>
                <a:gd name="f108" fmla="*/ f89 f37 1"/>
                <a:gd name="f109" fmla="*/ f90 f38 1"/>
                <a:gd name="f110" fmla="*/ f91 f37 1"/>
                <a:gd name="f111" fmla="*/ f92 f38 1"/>
                <a:gd name="f112" fmla="*/ f93 f37 1"/>
                <a:gd name="f113" fmla="*/ f94 f38 1"/>
                <a:gd name="f114" fmla="*/ f95 f37 1"/>
                <a:gd name="f115" fmla="*/ f96 f38 1"/>
                <a:gd name="f116" fmla="*/ f9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05"/>
                </a:cxn>
                <a:cxn ang="f63">
                  <a:pos x="f102" y="f103"/>
                </a:cxn>
              </a:cxnLst>
              <a:rect l="f98" t="f101" r="f99" b="f100"/>
              <a:pathLst>
                <a:path w="37" h="3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5" y="f15"/>
                    <a:pt x="f5" y="f20"/>
                    <a:pt x="f21" y="f17"/>
                  </a:cubicBezTo>
                  <a:cubicBezTo>
                    <a:pt x="f22" y="f21"/>
                    <a:pt x="f23" y="f5"/>
                    <a:pt x="f24" y="f25"/>
                  </a:cubicBezTo>
                  <a:cubicBezTo>
                    <a:pt x="f9" y="f26"/>
                    <a:pt x="f16" y="f23"/>
                    <a:pt x="f14" y="f27"/>
                  </a:cubicBezTo>
                  <a:cubicBezTo>
                    <a:pt x="f28" y="f29"/>
                    <a:pt x="f6" y="f30"/>
                    <a:pt x="f7" y="f13"/>
                  </a:cubicBezTo>
                  <a:cubicBezTo>
                    <a:pt x="f14" y="f31"/>
                    <a:pt x="f32" y="f33"/>
                    <a:pt x="f34" y="f14"/>
                  </a:cubicBezTo>
                  <a:cubicBezTo>
                    <a:pt x="f35" y="f12"/>
                    <a:pt x="f31" y="f10"/>
                    <a:pt x="f8" y="f7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3F78DF9F-004D-D3EE-1E5F-13EC1CCF451A}"/>
                </a:ext>
              </a:extLst>
            </p:cNvPr>
            <p:cNvSpPr/>
            <p:nvPr/>
          </p:nvSpPr>
          <p:spPr>
            <a:xfrm>
              <a:off x="9037636" y="7110410"/>
              <a:ext cx="195260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6"/>
                <a:gd name="f8" fmla="val 17"/>
                <a:gd name="f9" fmla="val 1"/>
                <a:gd name="f10" fmla="val 19"/>
                <a:gd name="f11" fmla="val 21"/>
                <a:gd name="f12" fmla="val 24"/>
                <a:gd name="f13" fmla="val 30"/>
                <a:gd name="f14" fmla="val 33"/>
                <a:gd name="f15" fmla="val 2"/>
                <a:gd name="f16" fmla="val 9"/>
                <a:gd name="f17" fmla="val 14"/>
                <a:gd name="f18" fmla="val 16"/>
                <a:gd name="f19" fmla="val 29"/>
                <a:gd name="f20" fmla="val 23"/>
                <a:gd name="f21" fmla="val 22"/>
                <a:gd name="f22" fmla="val 10"/>
                <a:gd name="f23" fmla="val 25"/>
                <a:gd name="f24" fmla="val 7"/>
                <a:gd name="f25" fmla="val 5"/>
                <a:gd name="f26" fmla="val 4"/>
                <a:gd name="f27" fmla="val 3"/>
                <a:gd name="f28" fmla="val 11"/>
                <a:gd name="f29" fmla="val 6"/>
                <a:gd name="f30" fmla="val 13"/>
                <a:gd name="f31" fmla="+- 0 0 -90"/>
                <a:gd name="f32" fmla="*/ f3 1 34"/>
                <a:gd name="f33" fmla="*/ f4 1 26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4"/>
                <a:gd name="f42" fmla="*/ f38 1 26"/>
                <a:gd name="f43" fmla="*/ 17 f39 1"/>
                <a:gd name="f44" fmla="*/ 1 f38 1"/>
                <a:gd name="f45" fmla="*/ 24 f39 1"/>
                <a:gd name="f46" fmla="*/ 34 f39 1"/>
                <a:gd name="f47" fmla="*/ 9 f38 1"/>
                <a:gd name="f48" fmla="*/ 29 f39 1"/>
                <a:gd name="f49" fmla="*/ 17 f38 1"/>
                <a:gd name="f50" fmla="*/ 10 f39 1"/>
                <a:gd name="f51" fmla="*/ 25 f38 1"/>
                <a:gd name="f52" fmla="*/ 4 f39 1"/>
                <a:gd name="f53" fmla="*/ 22 f38 1"/>
                <a:gd name="f54" fmla="*/ 1 f39 1"/>
                <a:gd name="f55" fmla="*/ 6 f38 1"/>
                <a:gd name="f56" fmla="*/ 5 f39 1"/>
                <a:gd name="f57" fmla="+- f40 0 f1"/>
                <a:gd name="f58" fmla="*/ f43 1 34"/>
                <a:gd name="f59" fmla="*/ f44 1 26"/>
                <a:gd name="f60" fmla="*/ f45 1 34"/>
                <a:gd name="f61" fmla="*/ f46 1 34"/>
                <a:gd name="f62" fmla="*/ f47 1 26"/>
                <a:gd name="f63" fmla="*/ f48 1 34"/>
                <a:gd name="f64" fmla="*/ f49 1 26"/>
                <a:gd name="f65" fmla="*/ f50 1 34"/>
                <a:gd name="f66" fmla="*/ f51 1 26"/>
                <a:gd name="f67" fmla="*/ f52 1 34"/>
                <a:gd name="f68" fmla="*/ f53 1 26"/>
                <a:gd name="f69" fmla="*/ f54 1 34"/>
                <a:gd name="f70" fmla="*/ f55 1 26"/>
                <a:gd name="f71" fmla="*/ f56 1 34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1"/>
                <a:gd name="f80" fmla="*/ f62 1 f42"/>
                <a:gd name="f81" fmla="*/ f63 1 f41"/>
                <a:gd name="f82" fmla="*/ f64 1 f42"/>
                <a:gd name="f83" fmla="*/ f65 1 f41"/>
                <a:gd name="f84" fmla="*/ f66 1 f42"/>
                <a:gd name="f85" fmla="*/ f67 1 f41"/>
                <a:gd name="f86" fmla="*/ f68 1 f42"/>
                <a:gd name="f87" fmla="*/ f69 1 f41"/>
                <a:gd name="f88" fmla="*/ f70 1 f42"/>
                <a:gd name="f89" fmla="*/ f71 1 f41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2 1"/>
                <a:gd name="f98" fmla="*/ f80 f33 1"/>
                <a:gd name="f99" fmla="*/ f81 f32 1"/>
                <a:gd name="f100" fmla="*/ f82 f33 1"/>
                <a:gd name="f101" fmla="*/ f83 f32 1"/>
                <a:gd name="f102" fmla="*/ f84 f33 1"/>
                <a:gd name="f103" fmla="*/ f85 f32 1"/>
                <a:gd name="f104" fmla="*/ f86 f33 1"/>
                <a:gd name="f105" fmla="*/ f87 f32 1"/>
                <a:gd name="f106" fmla="*/ f88 f33 1"/>
                <a:gd name="f107" fmla="*/ f8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5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6"/>
                </a:cxn>
                <a:cxn ang="f57">
                  <a:pos x="f107" y="f95"/>
                </a:cxn>
                <a:cxn ang="f57">
                  <a:pos x="f94" y="f95"/>
                </a:cxn>
              </a:cxnLst>
              <a:rect l="f90" t="f93" r="f91" b="f92"/>
              <a:pathLst>
                <a:path w="34" h="26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14" y="f15"/>
                    <a:pt x="f6" y="f16"/>
                  </a:cubicBezTo>
                  <a:cubicBezTo>
                    <a:pt x="f6" y="f17"/>
                    <a:pt x="f6" y="f18"/>
                    <a:pt x="f19" y="f8"/>
                  </a:cubicBezTo>
                  <a:cubicBezTo>
                    <a:pt x="f20" y="f10"/>
                    <a:pt x="f18" y="f21"/>
                    <a:pt x="f22" y="f23"/>
                  </a:cubicBezTo>
                  <a:cubicBezTo>
                    <a:pt x="f24" y="f7"/>
                    <a:pt x="f25" y="f7"/>
                    <a:pt x="f26" y="f21"/>
                  </a:cubicBezTo>
                  <a:cubicBezTo>
                    <a:pt x="f27" y="f8"/>
                    <a:pt x="f9" y="f28"/>
                    <a:pt x="f9" y="f29"/>
                  </a:cubicBezTo>
                  <a:cubicBezTo>
                    <a:pt x="f5" y="f15"/>
                    <a:pt x="f9" y="f9"/>
                    <a:pt x="f25" y="f9"/>
                  </a:cubicBezTo>
                  <a:cubicBezTo>
                    <a:pt x="f16" y="f9"/>
                    <a:pt x="f30" y="f9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D2C47C77-C981-A62E-AB7B-39B352BE3EDD}"/>
                </a:ext>
              </a:extLst>
            </p:cNvPr>
            <p:cNvSpPr/>
            <p:nvPr/>
          </p:nvSpPr>
          <p:spPr>
            <a:xfrm>
              <a:off x="9026527" y="6948489"/>
              <a:ext cx="206370" cy="1571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7"/>
                <a:gd name="f8" fmla="val 18"/>
                <a:gd name="f9" fmla="val 26"/>
                <a:gd name="f10" fmla="val 17"/>
                <a:gd name="f11" fmla="val 16"/>
                <a:gd name="f12" fmla="val 15"/>
                <a:gd name="f13" fmla="val 3"/>
                <a:gd name="f14" fmla="val 12"/>
                <a:gd name="f15" fmla="val 11"/>
                <a:gd name="f16" fmla="val 4"/>
                <a:gd name="f17" fmla="val 6"/>
                <a:gd name="f18" fmla="val 21"/>
                <a:gd name="f19" fmla="val 25"/>
                <a:gd name="f20" fmla="val 8"/>
                <a:gd name="f21" fmla="val 30"/>
                <a:gd name="f22" fmla="val 10"/>
                <a:gd name="f23" fmla="val 35"/>
                <a:gd name="f24" fmla="val 14"/>
                <a:gd name="f25" fmla="val 19"/>
                <a:gd name="f26" fmla="val 34"/>
                <a:gd name="f27" fmla="val 33"/>
                <a:gd name="f28" fmla="val 24"/>
                <a:gd name="f29" fmla="+- 0 0 -90"/>
                <a:gd name="f30" fmla="*/ f3 1 36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6"/>
                <a:gd name="f40" fmla="*/ f36 1 27"/>
                <a:gd name="f41" fmla="*/ 18 f37 1"/>
                <a:gd name="f42" fmla="*/ 26 f36 1"/>
                <a:gd name="f43" fmla="*/ 15 f37 1"/>
                <a:gd name="f44" fmla="*/ 3 f37 1"/>
                <a:gd name="f45" fmla="*/ 12 f36 1"/>
                <a:gd name="f46" fmla="*/ 4 f37 1"/>
                <a:gd name="f47" fmla="*/ 11 f36 1"/>
                <a:gd name="f48" fmla="*/ 16 f37 1"/>
                <a:gd name="f49" fmla="*/ 4 f36 1"/>
                <a:gd name="f50" fmla="*/ 30 f37 1"/>
                <a:gd name="f51" fmla="*/ 10 f36 1"/>
                <a:gd name="f52" fmla="*/ 35 f37 1"/>
                <a:gd name="f53" fmla="*/ 19 f36 1"/>
                <a:gd name="f54" fmla="*/ 27 f37 1"/>
                <a:gd name="f55" fmla="+- f38 0 f1"/>
                <a:gd name="f56" fmla="*/ f41 1 36"/>
                <a:gd name="f57" fmla="*/ f42 1 27"/>
                <a:gd name="f58" fmla="*/ f43 1 36"/>
                <a:gd name="f59" fmla="*/ f44 1 36"/>
                <a:gd name="f60" fmla="*/ f45 1 27"/>
                <a:gd name="f61" fmla="*/ f46 1 36"/>
                <a:gd name="f62" fmla="*/ f47 1 27"/>
                <a:gd name="f63" fmla="*/ f48 1 36"/>
                <a:gd name="f64" fmla="*/ f49 1 27"/>
                <a:gd name="f65" fmla="*/ f50 1 36"/>
                <a:gd name="f66" fmla="*/ f51 1 27"/>
                <a:gd name="f67" fmla="*/ f52 1 36"/>
                <a:gd name="f68" fmla="*/ f53 1 27"/>
                <a:gd name="f69" fmla="*/ f54 1 36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39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3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105" y="f93"/>
                </a:cxn>
                <a:cxn ang="f55">
                  <a:pos x="f92" y="f93"/>
                </a:cxn>
              </a:cxnLst>
              <a:rect l="f88" t="f91" r="f89" b="f90"/>
              <a:pathLst>
                <a:path w="36" h="27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5" y="f9"/>
                    <a:pt x="f5" y="f9"/>
                    <a:pt x="f13" y="f14"/>
                  </a:cubicBezTo>
                  <a:cubicBezTo>
                    <a:pt x="f13" y="f15"/>
                    <a:pt x="f13" y="f15"/>
                    <a:pt x="f16" y="f15"/>
                  </a:cubicBezTo>
                  <a:cubicBezTo>
                    <a:pt x="f17" y="f5"/>
                    <a:pt x="f17" y="f5"/>
                    <a:pt x="f11" y="f16"/>
                  </a:cubicBezTo>
                  <a:cubicBezTo>
                    <a:pt x="f18" y="f17"/>
                    <a:pt x="f19" y="f20"/>
                    <a:pt x="f21" y="f22"/>
                  </a:cubicBezTo>
                  <a:cubicBezTo>
                    <a:pt x="f23" y="f15"/>
                    <a:pt x="f6" y="f24"/>
                    <a:pt x="f23" y="f25"/>
                  </a:cubicBezTo>
                  <a:cubicBezTo>
                    <a:pt x="f26" y="f19"/>
                    <a:pt x="f27" y="f7"/>
                    <a:pt x="f7" y="f9"/>
                  </a:cubicBezTo>
                  <a:cubicBezTo>
                    <a:pt x="f28" y="f9"/>
                    <a:pt x="f18" y="f9"/>
                    <a:pt x="f8" y="f9"/>
                  </a:cubicBezTo>
                  <a:close/>
                </a:path>
              </a:pathLst>
            </a:custGeom>
            <a:solidFill>
              <a:srgbClr val="FCF7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1CD1F081-B601-5EF7-3733-7C02B06BEB07}"/>
                </a:ext>
              </a:extLst>
            </p:cNvPr>
            <p:cNvSpPr/>
            <p:nvPr/>
          </p:nvSpPr>
          <p:spPr>
            <a:xfrm>
              <a:off x="7864470" y="7110410"/>
              <a:ext cx="196852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6"/>
                <a:gd name="f8" fmla="val 16"/>
                <a:gd name="f9" fmla="val 1"/>
                <a:gd name="f10" fmla="val 19"/>
                <a:gd name="f11" fmla="val 21"/>
                <a:gd name="f12" fmla="val 24"/>
                <a:gd name="f13" fmla="val 30"/>
                <a:gd name="f14" fmla="val 33"/>
                <a:gd name="f15" fmla="val 3"/>
                <a:gd name="f16" fmla="val 9"/>
                <a:gd name="f17" fmla="val 14"/>
                <a:gd name="f18" fmla="val 29"/>
                <a:gd name="f19" fmla="val 17"/>
                <a:gd name="f20" fmla="val 22"/>
                <a:gd name="f21" fmla="val 25"/>
                <a:gd name="f22" fmla="val 7"/>
                <a:gd name="f23" fmla="val 5"/>
                <a:gd name="f24" fmla="val 4"/>
                <a:gd name="f25" fmla="val 23"/>
                <a:gd name="f26" fmla="val 2"/>
                <a:gd name="f27" fmla="val 11"/>
                <a:gd name="f28" fmla="val 8"/>
                <a:gd name="f29" fmla="val 12"/>
                <a:gd name="f30" fmla="+- 0 0 -90"/>
                <a:gd name="f31" fmla="*/ f3 1 34"/>
                <a:gd name="f32" fmla="*/ f4 1 2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4"/>
                <a:gd name="f41" fmla="*/ f37 1 26"/>
                <a:gd name="f42" fmla="*/ 16 f38 1"/>
                <a:gd name="f43" fmla="*/ 1 f37 1"/>
                <a:gd name="f44" fmla="*/ 24 f38 1"/>
                <a:gd name="f45" fmla="*/ 34 f38 1"/>
                <a:gd name="f46" fmla="*/ 9 f37 1"/>
                <a:gd name="f47" fmla="*/ 29 f38 1"/>
                <a:gd name="f48" fmla="*/ 17 f37 1"/>
                <a:gd name="f49" fmla="*/ 9 f38 1"/>
                <a:gd name="f50" fmla="*/ 25 f37 1"/>
                <a:gd name="f51" fmla="*/ 4 f38 1"/>
                <a:gd name="f52" fmla="*/ 23 f37 1"/>
                <a:gd name="f53" fmla="*/ 0 f38 1"/>
                <a:gd name="f54" fmla="*/ 5 f37 1"/>
                <a:gd name="f55" fmla="*/ 5 f38 1"/>
                <a:gd name="f56" fmla="+- f39 0 f1"/>
                <a:gd name="f57" fmla="*/ f42 1 34"/>
                <a:gd name="f58" fmla="*/ f43 1 26"/>
                <a:gd name="f59" fmla="*/ f44 1 34"/>
                <a:gd name="f60" fmla="*/ f45 1 34"/>
                <a:gd name="f61" fmla="*/ f46 1 26"/>
                <a:gd name="f62" fmla="*/ f47 1 34"/>
                <a:gd name="f63" fmla="*/ f48 1 26"/>
                <a:gd name="f64" fmla="*/ f49 1 34"/>
                <a:gd name="f65" fmla="*/ f50 1 26"/>
                <a:gd name="f66" fmla="*/ f51 1 34"/>
                <a:gd name="f67" fmla="*/ f52 1 26"/>
                <a:gd name="f68" fmla="*/ f53 1 34"/>
                <a:gd name="f69" fmla="*/ f54 1 26"/>
                <a:gd name="f70" fmla="*/ f55 1 34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0"/>
                <a:gd name="f79" fmla="*/ f61 1 f41"/>
                <a:gd name="f80" fmla="*/ f62 1 f40"/>
                <a:gd name="f81" fmla="*/ f63 1 f41"/>
                <a:gd name="f82" fmla="*/ f64 1 f40"/>
                <a:gd name="f83" fmla="*/ f65 1 f41"/>
                <a:gd name="f84" fmla="*/ f66 1 f40"/>
                <a:gd name="f85" fmla="*/ f67 1 f41"/>
                <a:gd name="f86" fmla="*/ f68 1 f40"/>
                <a:gd name="f87" fmla="*/ f69 1 f41"/>
                <a:gd name="f88" fmla="*/ f70 1 f40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1 1"/>
                <a:gd name="f97" fmla="*/ f79 f32 1"/>
                <a:gd name="f98" fmla="*/ f80 f31 1"/>
                <a:gd name="f99" fmla="*/ f81 f32 1"/>
                <a:gd name="f100" fmla="*/ f82 f31 1"/>
                <a:gd name="f101" fmla="*/ f83 f32 1"/>
                <a:gd name="f102" fmla="*/ f84 f31 1"/>
                <a:gd name="f103" fmla="*/ f85 f32 1"/>
                <a:gd name="f104" fmla="*/ f86 f31 1"/>
                <a:gd name="f105" fmla="*/ f87 f32 1"/>
                <a:gd name="f106" fmla="*/ f8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4"/>
                </a:cxn>
                <a:cxn ang="f56">
                  <a:pos x="f96" y="f97"/>
                </a:cxn>
                <a:cxn ang="f56">
                  <a:pos x="f98" y="f99"/>
                </a:cxn>
                <a:cxn ang="f56">
                  <a:pos x="f100" y="f101"/>
                </a:cxn>
                <a:cxn ang="f56">
                  <a:pos x="f102" y="f103"/>
                </a:cxn>
                <a:cxn ang="f56">
                  <a:pos x="f104" y="f105"/>
                </a:cxn>
                <a:cxn ang="f56">
                  <a:pos x="f106" y="f94"/>
                </a:cxn>
                <a:cxn ang="f56">
                  <a:pos x="f93" y="f94"/>
                </a:cxn>
              </a:cxnLst>
              <a:rect l="f89" t="f92" r="f90" b="f91"/>
              <a:pathLst>
                <a:path w="34" h="26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5"/>
                    <a:pt x="f14" y="f15"/>
                    <a:pt x="f6" y="f16"/>
                  </a:cubicBezTo>
                  <a:cubicBezTo>
                    <a:pt x="f6" y="f17"/>
                    <a:pt x="f6" y="f8"/>
                    <a:pt x="f18" y="f19"/>
                  </a:cubicBezTo>
                  <a:cubicBezTo>
                    <a:pt x="f20" y="f10"/>
                    <a:pt x="f8" y="f20"/>
                    <a:pt x="f16" y="f21"/>
                  </a:cubicBezTo>
                  <a:cubicBezTo>
                    <a:pt x="f22" y="f7"/>
                    <a:pt x="f23" y="f7"/>
                    <a:pt x="f24" y="f25"/>
                  </a:cubicBezTo>
                  <a:cubicBezTo>
                    <a:pt x="f26" y="f19"/>
                    <a:pt x="f9" y="f27"/>
                    <a:pt x="f5" y="f23"/>
                  </a:cubicBezTo>
                  <a:cubicBezTo>
                    <a:pt x="f5" y="f26"/>
                    <a:pt x="f9" y="f9"/>
                    <a:pt x="f23" y="f9"/>
                  </a:cubicBezTo>
                  <a:cubicBezTo>
                    <a:pt x="f28" y="f9"/>
                    <a:pt x="f29" y="f9"/>
                    <a:pt x="f8" y="f9"/>
                  </a:cubicBezTo>
                  <a:close/>
                </a:path>
              </a:pathLst>
            </a:custGeom>
            <a:solidFill>
              <a:srgbClr val="FD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EE9288FB-01C1-1987-CAF7-4060BC964142}"/>
                </a:ext>
              </a:extLst>
            </p:cNvPr>
            <p:cNvSpPr/>
            <p:nvPr/>
          </p:nvSpPr>
          <p:spPr>
            <a:xfrm>
              <a:off x="7859716" y="6948489"/>
              <a:ext cx="212726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6"/>
                <a:gd name="f8" fmla="val 17"/>
                <a:gd name="f9" fmla="val 15"/>
                <a:gd name="f10" fmla="val 13"/>
                <a:gd name="f11" fmla="val 12"/>
                <a:gd name="f12" fmla="val 2"/>
                <a:gd name="f13" fmla="val 14"/>
                <a:gd name="f14" fmla="val 4"/>
                <a:gd name="f15" fmla="val 5"/>
                <a:gd name="f16" fmla="val 20"/>
                <a:gd name="f17" fmla="val 7"/>
                <a:gd name="f18" fmla="val 23"/>
                <a:gd name="f19" fmla="val 8"/>
                <a:gd name="f20" fmla="val 9"/>
                <a:gd name="f21" fmla="val 33"/>
                <a:gd name="f22" fmla="val 11"/>
                <a:gd name="f23" fmla="val 34"/>
                <a:gd name="f24" fmla="val 21"/>
                <a:gd name="f25" fmla="val 32"/>
                <a:gd name="f26" fmla="val 25"/>
                <a:gd name="f27" fmla="val 31"/>
                <a:gd name="f28" fmla="val 28"/>
                <a:gd name="f29" fmla="val 24"/>
                <a:gd name="f30" fmla="+- 0 0 -90"/>
                <a:gd name="f31" fmla="*/ f3 1 37"/>
                <a:gd name="f32" fmla="*/ f4 1 2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7"/>
                <a:gd name="f41" fmla="*/ f37 1 26"/>
                <a:gd name="f42" fmla="*/ 17 f38 1"/>
                <a:gd name="f43" fmla="*/ 26 f37 1"/>
                <a:gd name="f44" fmla="*/ 12 f38 1"/>
                <a:gd name="f45" fmla="*/ 2 f38 1"/>
                <a:gd name="f46" fmla="*/ 14 f37 1"/>
                <a:gd name="f47" fmla="*/ 5 f37 1"/>
                <a:gd name="f48" fmla="*/ 26 f38 1"/>
                <a:gd name="f49" fmla="*/ 9 f37 1"/>
                <a:gd name="f50" fmla="*/ 34 f38 1"/>
                <a:gd name="f51" fmla="*/ 21 f37 1"/>
                <a:gd name="f52" fmla="*/ 28 f38 1"/>
                <a:gd name="f53" fmla="+- f39 0 f1"/>
                <a:gd name="f54" fmla="*/ f42 1 37"/>
                <a:gd name="f55" fmla="*/ f43 1 26"/>
                <a:gd name="f56" fmla="*/ f44 1 37"/>
                <a:gd name="f57" fmla="*/ f45 1 37"/>
                <a:gd name="f58" fmla="*/ f46 1 26"/>
                <a:gd name="f59" fmla="*/ f47 1 26"/>
                <a:gd name="f60" fmla="*/ f48 1 37"/>
                <a:gd name="f61" fmla="*/ f49 1 26"/>
                <a:gd name="f62" fmla="*/ f50 1 37"/>
                <a:gd name="f63" fmla="*/ f51 1 26"/>
                <a:gd name="f64" fmla="*/ f52 1 37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0"/>
                <a:gd name="f73" fmla="*/ f58 1 f41"/>
                <a:gd name="f74" fmla="*/ f59 1 f41"/>
                <a:gd name="f75" fmla="*/ f60 1 f40"/>
                <a:gd name="f76" fmla="*/ f61 1 f41"/>
                <a:gd name="f77" fmla="*/ f62 1 f40"/>
                <a:gd name="f78" fmla="*/ f63 1 f41"/>
                <a:gd name="f79" fmla="*/ f64 1 f40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1 1"/>
                <a:gd name="f88" fmla="*/ f73 f32 1"/>
                <a:gd name="f89" fmla="*/ f74 f32 1"/>
                <a:gd name="f90" fmla="*/ f75 f31 1"/>
                <a:gd name="f91" fmla="*/ f76 f32 1"/>
                <a:gd name="f92" fmla="*/ f77 f31 1"/>
                <a:gd name="f93" fmla="*/ f78 f32 1"/>
                <a:gd name="f94" fmla="*/ f7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5"/>
                </a:cxn>
                <a:cxn ang="f53">
                  <a:pos x="f87" y="f88"/>
                </a:cxn>
                <a:cxn ang="f53">
                  <a:pos x="f84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85"/>
                </a:cxn>
                <a:cxn ang="f53">
                  <a:pos x="f84" y="f85"/>
                </a:cxn>
              </a:cxnLst>
              <a:rect l="f80" t="f83" r="f81" b="f82"/>
              <a:pathLst>
                <a:path w="37" h="26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5" y="f7"/>
                    <a:pt x="f5" y="f7"/>
                    <a:pt x="f12" y="f13"/>
                  </a:cubicBezTo>
                  <a:cubicBezTo>
                    <a:pt x="f14" y="f5"/>
                    <a:pt x="f14" y="f5"/>
                    <a:pt x="f8" y="f15"/>
                  </a:cubicBezTo>
                  <a:cubicBezTo>
                    <a:pt x="f16" y="f17"/>
                    <a:pt x="f18" y="f19"/>
                    <a:pt x="f7" y="f20"/>
                  </a:cubicBezTo>
                  <a:cubicBezTo>
                    <a:pt x="f21" y="f22"/>
                    <a:pt x="f6" y="f10"/>
                    <a:pt x="f23" y="f24"/>
                  </a:cubicBezTo>
                  <a:cubicBezTo>
                    <a:pt x="f25" y="f26"/>
                    <a:pt x="f27" y="f7"/>
                    <a:pt x="f28" y="f7"/>
                  </a:cubicBezTo>
                  <a:cubicBezTo>
                    <a:pt x="f29" y="f7"/>
                    <a:pt x="f16" y="f7"/>
                    <a:pt x="f8" y="f7"/>
                  </a:cubicBezTo>
                  <a:close/>
                </a:path>
              </a:pathLst>
            </a:custGeom>
            <a:solidFill>
              <a:srgbClr val="FC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0615F192-538F-BCFF-FFAE-A7A127D883F7}"/>
                </a:ext>
              </a:extLst>
            </p:cNvPr>
            <p:cNvSpPr/>
            <p:nvPr/>
          </p:nvSpPr>
          <p:spPr>
            <a:xfrm>
              <a:off x="8315325" y="7348539"/>
              <a:ext cx="14446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6"/>
                <a:gd name="f8" fmla="val 19"/>
                <a:gd name="f9" fmla="val 17"/>
                <a:gd name="f10" fmla="val 14"/>
                <a:gd name="f11" fmla="val 12"/>
                <a:gd name="f12" fmla="val 3"/>
                <a:gd name="f13" fmla="val 2"/>
                <a:gd name="f14" fmla="val 1"/>
                <a:gd name="f15" fmla="val 11"/>
                <a:gd name="f16" fmla="val 4"/>
                <a:gd name="f17" fmla="val 20"/>
                <a:gd name="f18" fmla="val 23"/>
                <a:gd name="f19" fmla="val 27"/>
                <a:gd name="f20" fmla="val 30"/>
                <a:gd name="f21" fmla="val 31"/>
                <a:gd name="f22" fmla="val 32"/>
                <a:gd name="f23" fmla="val 15"/>
                <a:gd name="f24" fmla="val 34"/>
                <a:gd name="f25" fmla="val 10"/>
                <a:gd name="f26" fmla="val 5"/>
                <a:gd name="f27" fmla="val 35"/>
                <a:gd name="f28" fmla="+- 0 0 -90"/>
                <a:gd name="f29" fmla="*/ f3 1 25"/>
                <a:gd name="f30" fmla="*/ f4 1 3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5"/>
                <a:gd name="f39" fmla="*/ f35 1 36"/>
                <a:gd name="f40" fmla="*/ 0 f36 1"/>
                <a:gd name="f41" fmla="*/ 19 f35 1"/>
                <a:gd name="f42" fmla="*/ 12 f35 1"/>
                <a:gd name="f43" fmla="*/ 11 f36 1"/>
                <a:gd name="f44" fmla="*/ 0 f35 1"/>
                <a:gd name="f45" fmla="*/ 14 f36 1"/>
                <a:gd name="f46" fmla="*/ 4 f35 1"/>
                <a:gd name="f47" fmla="*/ 23 f36 1"/>
                <a:gd name="f48" fmla="*/ 27 f35 1"/>
                <a:gd name="f49" fmla="*/ 20 f36 1"/>
                <a:gd name="f50" fmla="*/ 32 f35 1"/>
                <a:gd name="f51" fmla="*/ 5 f36 1"/>
                <a:gd name="f52" fmla="*/ 35 f35 1"/>
                <a:gd name="f53" fmla="*/ 31 f35 1"/>
                <a:gd name="f54" fmla="+- f37 0 f1"/>
                <a:gd name="f55" fmla="*/ f40 1 25"/>
                <a:gd name="f56" fmla="*/ f41 1 36"/>
                <a:gd name="f57" fmla="*/ f42 1 36"/>
                <a:gd name="f58" fmla="*/ f43 1 25"/>
                <a:gd name="f59" fmla="*/ f44 1 36"/>
                <a:gd name="f60" fmla="*/ f45 1 25"/>
                <a:gd name="f61" fmla="*/ f46 1 36"/>
                <a:gd name="f62" fmla="*/ f47 1 25"/>
                <a:gd name="f63" fmla="*/ f48 1 36"/>
                <a:gd name="f64" fmla="*/ f49 1 25"/>
                <a:gd name="f65" fmla="*/ f50 1 36"/>
                <a:gd name="f66" fmla="*/ f51 1 25"/>
                <a:gd name="f67" fmla="*/ f52 1 36"/>
                <a:gd name="f68" fmla="*/ f53 1 36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9"/>
                <a:gd name="f76" fmla="*/ f58 1 f38"/>
                <a:gd name="f77" fmla="*/ f59 1 f39"/>
                <a:gd name="f78" fmla="*/ f60 1 f38"/>
                <a:gd name="f79" fmla="*/ f61 1 f39"/>
                <a:gd name="f80" fmla="*/ f62 1 f38"/>
                <a:gd name="f81" fmla="*/ f63 1 f39"/>
                <a:gd name="f82" fmla="*/ f64 1 f38"/>
                <a:gd name="f83" fmla="*/ f65 1 f39"/>
                <a:gd name="f84" fmla="*/ f66 1 f38"/>
                <a:gd name="f85" fmla="*/ f67 1 f39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30 1"/>
                <a:gd name="f94" fmla="*/ f76 f29 1"/>
                <a:gd name="f95" fmla="*/ f77 f30 1"/>
                <a:gd name="f96" fmla="*/ f78 f29 1"/>
                <a:gd name="f97" fmla="*/ f79 f30 1"/>
                <a:gd name="f98" fmla="*/ f80 f29 1"/>
                <a:gd name="f99" fmla="*/ f81 f30 1"/>
                <a:gd name="f100" fmla="*/ f82 f29 1"/>
                <a:gd name="f101" fmla="*/ f83 f30 1"/>
                <a:gd name="f102" fmla="*/ f84 f29 1"/>
                <a:gd name="f103" fmla="*/ f85 f30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1" y="f93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102" y="f103"/>
                </a:cxn>
                <a:cxn ang="f54">
                  <a:pos x="f91" y="f104"/>
                </a:cxn>
                <a:cxn ang="f54">
                  <a:pos x="f91" y="f92"/>
                </a:cxn>
              </a:cxnLst>
              <a:rect l="f87" t="f90" r="f88" b="f89"/>
              <a:pathLst>
                <a:path w="25" h="36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5" y="f12"/>
                    <a:pt x="f13" y="f14"/>
                    <a:pt x="f15" y="f5"/>
                  </a:cubicBezTo>
                  <a:cubicBezTo>
                    <a:pt x="f10" y="f5"/>
                    <a:pt x="f10" y="f13"/>
                    <a:pt x="f10" y="f16"/>
                  </a:cubicBezTo>
                  <a:cubicBezTo>
                    <a:pt x="f9" y="f15"/>
                    <a:pt x="f17" y="f8"/>
                    <a:pt x="f18" y="f19"/>
                  </a:cubicBezTo>
                  <a:cubicBezTo>
                    <a:pt x="f6" y="f20"/>
                    <a:pt x="f18" y="f21"/>
                    <a:pt x="f17" y="f22"/>
                  </a:cubicBezTo>
                  <a:cubicBezTo>
                    <a:pt x="f23" y="f24"/>
                    <a:pt x="f25" y="f24"/>
                    <a:pt x="f26" y="f27"/>
                  </a:cubicBezTo>
                  <a:cubicBezTo>
                    <a:pt x="f14" y="f7"/>
                    <a:pt x="f5" y="f27"/>
                    <a:pt x="f5" y="f21"/>
                  </a:cubicBezTo>
                  <a:cubicBezTo>
                    <a:pt x="f5" y="f19"/>
                    <a:pt x="f5" y="f18"/>
                    <a:pt x="f5" y="f8"/>
                  </a:cubicBezTo>
                  <a:close/>
                </a:path>
              </a:pathLst>
            </a:custGeom>
            <a:solidFill>
              <a:srgbClr val="FDF7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AD1EC53F-4FAD-FDF6-1E25-39119D9090D7}"/>
                </a:ext>
              </a:extLst>
            </p:cNvPr>
            <p:cNvSpPr/>
            <p:nvPr/>
          </p:nvSpPr>
          <p:spPr>
            <a:xfrm>
              <a:off x="8501067" y="6804022"/>
              <a:ext cx="206370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4"/>
                <a:gd name="f8" fmla="val 20"/>
                <a:gd name="f9" fmla="val 22"/>
                <a:gd name="f10" fmla="val 35"/>
                <a:gd name="f11" fmla="val 23"/>
                <a:gd name="f12" fmla="val 33"/>
                <a:gd name="f13" fmla="val 25"/>
                <a:gd name="f14" fmla="val 26"/>
                <a:gd name="f15" fmla="val 18"/>
                <a:gd name="f16" fmla="val 30"/>
                <a:gd name="f17" fmla="val 10"/>
                <a:gd name="f18" fmla="val 9"/>
                <a:gd name="f19" fmla="val 8"/>
                <a:gd name="f20" fmla="val 7"/>
                <a:gd name="f21" fmla="val 4"/>
                <a:gd name="f22" fmla="val 2"/>
                <a:gd name="f23" fmla="val 27"/>
                <a:gd name="f24" fmla="val 1"/>
                <a:gd name="f25" fmla="val 21"/>
                <a:gd name="f26" fmla="val 3"/>
                <a:gd name="f27" fmla="val 19"/>
                <a:gd name="f28" fmla="val 5"/>
                <a:gd name="f29" fmla="val 13"/>
                <a:gd name="f30" fmla="val 14"/>
                <a:gd name="f31" fmla="val 15"/>
                <a:gd name="f32" fmla="+- 0 0 -90"/>
                <a:gd name="f33" fmla="*/ f3 1 36"/>
                <a:gd name="f34" fmla="*/ f4 1 3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6"/>
                <a:gd name="f43" fmla="*/ f39 1 34"/>
                <a:gd name="f44" fmla="*/ 36 f40 1"/>
                <a:gd name="f45" fmla="*/ 20 f39 1"/>
                <a:gd name="f46" fmla="*/ 33 f40 1"/>
                <a:gd name="f47" fmla="*/ 23 f39 1"/>
                <a:gd name="f48" fmla="*/ 10 f40 1"/>
                <a:gd name="f49" fmla="*/ 33 f39 1"/>
                <a:gd name="f50" fmla="*/ 7 f40 1"/>
                <a:gd name="f51" fmla="*/ 1 f40 1"/>
                <a:gd name="f52" fmla="*/ 5 f40 1"/>
                <a:gd name="f53" fmla="*/ 18 f39 1"/>
                <a:gd name="f54" fmla="*/ 18 f40 1"/>
                <a:gd name="f55" fmla="*/ 4 f39 1"/>
                <a:gd name="f56" fmla="*/ 26 f40 1"/>
                <a:gd name="f57" fmla="*/ 5 f39 1"/>
                <a:gd name="f58" fmla="+- f41 0 f1"/>
                <a:gd name="f59" fmla="*/ f44 1 36"/>
                <a:gd name="f60" fmla="*/ f45 1 34"/>
                <a:gd name="f61" fmla="*/ f46 1 36"/>
                <a:gd name="f62" fmla="*/ f47 1 34"/>
                <a:gd name="f63" fmla="*/ f48 1 36"/>
                <a:gd name="f64" fmla="*/ f49 1 34"/>
                <a:gd name="f65" fmla="*/ f50 1 36"/>
                <a:gd name="f66" fmla="*/ f51 1 36"/>
                <a:gd name="f67" fmla="*/ f52 1 36"/>
                <a:gd name="f68" fmla="*/ f53 1 34"/>
                <a:gd name="f69" fmla="*/ f54 1 36"/>
                <a:gd name="f70" fmla="*/ f55 1 34"/>
                <a:gd name="f71" fmla="*/ f56 1 36"/>
                <a:gd name="f72" fmla="*/ f57 1 34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2"/>
                <a:gd name="f85" fmla="*/ f67 1 f42"/>
                <a:gd name="f86" fmla="*/ f68 1 f43"/>
                <a:gd name="f87" fmla="*/ f69 1 f42"/>
                <a:gd name="f88" fmla="*/ f70 1 f43"/>
                <a:gd name="f89" fmla="*/ f71 1 f42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3 1"/>
                <a:gd name="f103" fmla="*/ f85 f33 1"/>
                <a:gd name="f104" fmla="*/ f86 f34 1"/>
                <a:gd name="f105" fmla="*/ f87 f33 1"/>
                <a:gd name="f106" fmla="*/ f88 f34 1"/>
                <a:gd name="f107" fmla="*/ f89 f33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0"/>
                </a:cxn>
                <a:cxn ang="f58">
                  <a:pos x="f102" y="f98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95" y="f96"/>
                </a:cxn>
              </a:cxnLst>
              <a:rect l="f91" t="f94" r="f92" b="f93"/>
              <a:pathLst>
                <a:path w="36" h="34">
                  <a:moveTo>
                    <a:pt x="f6" y="f8"/>
                  </a:moveTo>
                  <a:cubicBezTo>
                    <a:pt x="f6" y="f9"/>
                    <a:pt x="f10" y="f11"/>
                    <a:pt x="f12" y="f11"/>
                  </a:cubicBezTo>
                  <a:cubicBezTo>
                    <a:pt x="f13" y="f14"/>
                    <a:pt x="f15" y="f16"/>
                    <a:pt x="f17" y="f12"/>
                  </a:cubicBezTo>
                  <a:cubicBezTo>
                    <a:pt x="f18" y="f12"/>
                    <a:pt x="f19" y="f7"/>
                    <a:pt x="f20" y="f12"/>
                  </a:cubicBezTo>
                  <a:cubicBezTo>
                    <a:pt x="f21" y="f16"/>
                    <a:pt x="f22" y="f23"/>
                    <a:pt x="f24" y="f11"/>
                  </a:cubicBezTo>
                  <a:cubicBezTo>
                    <a:pt x="f5" y="f25"/>
                    <a:pt x="f26" y="f27"/>
                    <a:pt x="f28" y="f15"/>
                  </a:cubicBezTo>
                  <a:cubicBezTo>
                    <a:pt x="f18" y="f29"/>
                    <a:pt x="f30" y="f18"/>
                    <a:pt x="f15" y="f21"/>
                  </a:cubicBezTo>
                  <a:cubicBezTo>
                    <a:pt x="f25" y="f5"/>
                    <a:pt x="f11" y="f24"/>
                    <a:pt x="f14" y="f28"/>
                  </a:cubicBezTo>
                  <a:cubicBezTo>
                    <a:pt x="f16" y="f17"/>
                    <a:pt x="f12" y="f31"/>
                    <a:pt x="f6" y="f8"/>
                  </a:cubicBezTo>
                  <a:close/>
                </a:path>
              </a:pathLst>
            </a:custGeom>
            <a:solidFill>
              <a:srgbClr val="FDF7E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85A84FE9-1908-E2FD-04F8-4DA45447DA3C}"/>
                </a:ext>
              </a:extLst>
            </p:cNvPr>
            <p:cNvSpPr/>
            <p:nvPr/>
          </p:nvSpPr>
          <p:spPr>
            <a:xfrm>
              <a:off x="9672642" y="6810378"/>
              <a:ext cx="207961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34"/>
                <a:gd name="f8" fmla="val 19"/>
                <a:gd name="f9" fmla="val 22"/>
                <a:gd name="f10" fmla="val 33"/>
                <a:gd name="f11" fmla="val 25"/>
                <a:gd name="f12" fmla="val 26"/>
                <a:gd name="f13" fmla="val 17"/>
                <a:gd name="f14" fmla="val 29"/>
                <a:gd name="f15" fmla="val 10"/>
                <a:gd name="f16" fmla="val 32"/>
                <a:gd name="f17" fmla="val 8"/>
                <a:gd name="f18" fmla="val 7"/>
                <a:gd name="f19" fmla="val 6"/>
                <a:gd name="f20" fmla="val 31"/>
                <a:gd name="f21" fmla="val 5"/>
                <a:gd name="f22" fmla="val 4"/>
                <a:gd name="f23" fmla="val 2"/>
                <a:gd name="f24" fmla="val 24"/>
                <a:gd name="f25" fmla="val 1"/>
                <a:gd name="f26" fmla="val 20"/>
                <a:gd name="f27" fmla="val 3"/>
                <a:gd name="f28" fmla="val 13"/>
                <a:gd name="f29" fmla="val 14"/>
                <a:gd name="f30" fmla="val 23"/>
                <a:gd name="f31" fmla="+- 0 0 -90"/>
                <a:gd name="f32" fmla="*/ f3 1 36"/>
                <a:gd name="f33" fmla="*/ f4 1 3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6"/>
                <a:gd name="f42" fmla="*/ f38 1 34"/>
                <a:gd name="f43" fmla="*/ 36 f39 1"/>
                <a:gd name="f44" fmla="*/ 19 f38 1"/>
                <a:gd name="f45" fmla="*/ 33 f39 1"/>
                <a:gd name="f46" fmla="*/ 22 f38 1"/>
                <a:gd name="f47" fmla="*/ 10 f39 1"/>
                <a:gd name="f48" fmla="*/ 32 f38 1"/>
                <a:gd name="f49" fmla="*/ 6 f39 1"/>
                <a:gd name="f50" fmla="*/ 31 f38 1"/>
                <a:gd name="f51" fmla="*/ 2 f39 1"/>
                <a:gd name="f52" fmla="*/ 24 f38 1"/>
                <a:gd name="f53" fmla="*/ 3 f39 1"/>
                <a:gd name="f54" fmla="*/ 19 f39 1"/>
                <a:gd name="f55" fmla="*/ 2 f38 1"/>
                <a:gd name="f56" fmla="*/ 25 f39 1"/>
                <a:gd name="f57" fmla="+- f40 0 f1"/>
                <a:gd name="f58" fmla="*/ f43 1 36"/>
                <a:gd name="f59" fmla="*/ f44 1 34"/>
                <a:gd name="f60" fmla="*/ f45 1 36"/>
                <a:gd name="f61" fmla="*/ f46 1 34"/>
                <a:gd name="f62" fmla="*/ f47 1 36"/>
                <a:gd name="f63" fmla="*/ f48 1 34"/>
                <a:gd name="f64" fmla="*/ f49 1 36"/>
                <a:gd name="f65" fmla="*/ f50 1 34"/>
                <a:gd name="f66" fmla="*/ f51 1 36"/>
                <a:gd name="f67" fmla="*/ f52 1 34"/>
                <a:gd name="f68" fmla="*/ f53 1 36"/>
                <a:gd name="f69" fmla="*/ f54 1 36"/>
                <a:gd name="f70" fmla="*/ f55 1 34"/>
                <a:gd name="f71" fmla="*/ f56 1 36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1"/>
                <a:gd name="f88" fmla="*/ f70 1 f42"/>
                <a:gd name="f89" fmla="*/ f71 1 f41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2 1"/>
                <a:gd name="f106" fmla="*/ f88 f33 1"/>
                <a:gd name="f107" fmla="*/ f8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95"/>
                </a:cxn>
                <a:cxn ang="f57">
                  <a:pos x="f105" y="f106"/>
                </a:cxn>
                <a:cxn ang="f57">
                  <a:pos x="f107" y="f106"/>
                </a:cxn>
                <a:cxn ang="f57">
                  <a:pos x="f94" y="f95"/>
                </a:cxn>
              </a:cxnLst>
              <a:rect l="f90" t="f93" r="f91" b="f92"/>
              <a:pathLst>
                <a:path w="36" h="34">
                  <a:moveTo>
                    <a:pt x="f6" y="f8"/>
                  </a:moveTo>
                  <a:cubicBezTo>
                    <a:pt x="f6" y="f9"/>
                    <a:pt x="f7" y="f9"/>
                    <a:pt x="f10" y="f9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0"/>
                    <a:pt x="f18" y="f7"/>
                    <a:pt x="f19" y="f20"/>
                  </a:cubicBezTo>
                  <a:cubicBezTo>
                    <a:pt x="f21" y="f14"/>
                    <a:pt x="f22" y="f12"/>
                    <a:pt x="f23" y="f24"/>
                  </a:cubicBezTo>
                  <a:cubicBezTo>
                    <a:pt x="f5" y="f9"/>
                    <a:pt x="f25" y="f26"/>
                    <a:pt x="f27" y="f8"/>
                  </a:cubicBezTo>
                  <a:cubicBezTo>
                    <a:pt x="f17" y="f28"/>
                    <a:pt x="f29" y="f17"/>
                    <a:pt x="f8" y="f23"/>
                  </a:cubicBezTo>
                  <a:cubicBezTo>
                    <a:pt x="f9" y="f5"/>
                    <a:pt x="f30" y="f5"/>
                    <a:pt x="f11" y="f23"/>
                  </a:cubicBezTo>
                  <a:cubicBezTo>
                    <a:pt x="f14" y="f17"/>
                    <a:pt x="f10" y="f28"/>
                    <a:pt x="f6" y="f8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A311DDB2-31F1-5CE3-D3E6-315AD5BB90D3}"/>
                </a:ext>
              </a:extLst>
            </p:cNvPr>
            <p:cNvSpPr/>
            <p:nvPr/>
          </p:nvSpPr>
          <p:spPr>
            <a:xfrm>
              <a:off x="9482135" y="7353303"/>
              <a:ext cx="149220" cy="2031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5"/>
                <a:gd name="f8" fmla="val 1"/>
                <a:gd name="f9" fmla="val 18"/>
                <a:gd name="f10" fmla="val 15"/>
                <a:gd name="f11" fmla="val 2"/>
                <a:gd name="f12" fmla="val 12"/>
                <a:gd name="f13" fmla="val 10"/>
                <a:gd name="f14" fmla="val 3"/>
                <a:gd name="f15" fmla="val 4"/>
                <a:gd name="f16" fmla="val 13"/>
                <a:gd name="f17" fmla="val 14"/>
                <a:gd name="f18" fmla="val 11"/>
                <a:gd name="f19" fmla="val 21"/>
                <a:gd name="f20" fmla="val 24"/>
                <a:gd name="f21" fmla="val 29"/>
                <a:gd name="f22" fmla="val 25"/>
                <a:gd name="f23" fmla="val 30"/>
                <a:gd name="f24" fmla="val 22"/>
                <a:gd name="f25" fmla="val 31"/>
                <a:gd name="f26" fmla="val 16"/>
                <a:gd name="f27" fmla="val 32"/>
                <a:gd name="f28" fmla="val 33"/>
                <a:gd name="f29" fmla="val 6"/>
                <a:gd name="f30" fmla="val 34"/>
                <a:gd name="f31" fmla="+- 0 0 -90"/>
                <a:gd name="f32" fmla="*/ f3 1 26"/>
                <a:gd name="f33" fmla="*/ f4 1 3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6"/>
                <a:gd name="f42" fmla="*/ f38 1 35"/>
                <a:gd name="f43" fmla="*/ 1 f39 1"/>
                <a:gd name="f44" fmla="*/ 18 f38 1"/>
                <a:gd name="f45" fmla="*/ 10 f38 1"/>
                <a:gd name="f46" fmla="*/ 10 f39 1"/>
                <a:gd name="f47" fmla="*/ 0 f38 1"/>
                <a:gd name="f48" fmla="*/ 15 f39 1"/>
                <a:gd name="f49" fmla="*/ 3 f38 1"/>
                <a:gd name="f50" fmla="*/ 24 f39 1"/>
                <a:gd name="f51" fmla="*/ 26 f38 1"/>
                <a:gd name="f52" fmla="*/ 22 f39 1"/>
                <a:gd name="f53" fmla="*/ 31 f38 1"/>
                <a:gd name="f54" fmla="*/ 6 f39 1"/>
                <a:gd name="f55" fmla="*/ 34 f38 1"/>
                <a:gd name="f56" fmla="*/ 30 f38 1"/>
                <a:gd name="f57" fmla="+- f40 0 f1"/>
                <a:gd name="f58" fmla="*/ f43 1 26"/>
                <a:gd name="f59" fmla="*/ f44 1 35"/>
                <a:gd name="f60" fmla="*/ f45 1 35"/>
                <a:gd name="f61" fmla="*/ f46 1 26"/>
                <a:gd name="f62" fmla="*/ f47 1 35"/>
                <a:gd name="f63" fmla="*/ f48 1 26"/>
                <a:gd name="f64" fmla="*/ f49 1 35"/>
                <a:gd name="f65" fmla="*/ f50 1 26"/>
                <a:gd name="f66" fmla="*/ f51 1 35"/>
                <a:gd name="f67" fmla="*/ f52 1 26"/>
                <a:gd name="f68" fmla="*/ f53 1 35"/>
                <a:gd name="f69" fmla="*/ f54 1 26"/>
                <a:gd name="f70" fmla="*/ f55 1 35"/>
                <a:gd name="f71" fmla="*/ f56 1 35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2"/>
                <a:gd name="f79" fmla="*/ f61 1 f41"/>
                <a:gd name="f80" fmla="*/ f62 1 f42"/>
                <a:gd name="f81" fmla="*/ f63 1 f41"/>
                <a:gd name="f82" fmla="*/ f64 1 f42"/>
                <a:gd name="f83" fmla="*/ f65 1 f41"/>
                <a:gd name="f84" fmla="*/ f66 1 f42"/>
                <a:gd name="f85" fmla="*/ f67 1 f41"/>
                <a:gd name="f86" fmla="*/ f68 1 f42"/>
                <a:gd name="f87" fmla="*/ f69 1 f41"/>
                <a:gd name="f88" fmla="*/ f70 1 f42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3 1"/>
                <a:gd name="f97" fmla="*/ f79 f32 1"/>
                <a:gd name="f98" fmla="*/ f80 f33 1"/>
                <a:gd name="f99" fmla="*/ f81 f32 1"/>
                <a:gd name="f100" fmla="*/ f82 f33 1"/>
                <a:gd name="f101" fmla="*/ f83 f32 1"/>
                <a:gd name="f102" fmla="*/ f84 f33 1"/>
                <a:gd name="f103" fmla="*/ f85 f32 1"/>
                <a:gd name="f104" fmla="*/ f86 f33 1"/>
                <a:gd name="f105" fmla="*/ f87 f32 1"/>
                <a:gd name="f106" fmla="*/ f88 f33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4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6"/>
                </a:cxn>
                <a:cxn ang="f57">
                  <a:pos x="f94" y="f107"/>
                </a:cxn>
                <a:cxn ang="f57">
                  <a:pos x="f94" y="f95"/>
                </a:cxn>
                <a:cxn ang="f57">
                  <a:pos x="f94" y="f95"/>
                </a:cxn>
              </a:cxnLst>
              <a:rect l="f90" t="f93" r="f91" b="f92"/>
              <a:pathLst>
                <a:path w="26" h="35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5" y="f14"/>
                    <a:pt x="f15" y="f8"/>
                    <a:pt x="f13" y="f5"/>
                  </a:cubicBezTo>
                  <a:cubicBezTo>
                    <a:pt x="f16" y="f5"/>
                    <a:pt x="f17" y="f5"/>
                    <a:pt x="f10" y="f14"/>
                  </a:cubicBezTo>
                  <a:cubicBezTo>
                    <a:pt x="f9" y="f18"/>
                    <a:pt x="f19" y="f9"/>
                    <a:pt x="f20" y="f6"/>
                  </a:cubicBezTo>
                  <a:cubicBezTo>
                    <a:pt x="f6" y="f21"/>
                    <a:pt x="f22" y="f23"/>
                    <a:pt x="f24" y="f25"/>
                  </a:cubicBezTo>
                  <a:cubicBezTo>
                    <a:pt x="f26" y="f27"/>
                    <a:pt x="f18" y="f28"/>
                    <a:pt x="f29" y="f30"/>
                  </a:cubicBezTo>
                  <a:cubicBezTo>
                    <a:pt x="f11" y="f7"/>
                    <a:pt x="f8" y="f30"/>
                    <a:pt x="f8" y="f23"/>
                  </a:cubicBezTo>
                  <a:cubicBezTo>
                    <a:pt x="f11" y="f6"/>
                    <a:pt x="f8" y="f24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CF7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30F16B40-A93B-1A34-99F4-AD25FFB30168}"/>
                </a:ext>
              </a:extLst>
            </p:cNvPr>
            <p:cNvSpPr/>
            <p:nvPr/>
          </p:nvSpPr>
          <p:spPr>
            <a:xfrm>
              <a:off x="9331323" y="6654802"/>
              <a:ext cx="144466" cy="2079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6"/>
                <a:gd name="f8" fmla="val 24"/>
                <a:gd name="f9" fmla="val 18"/>
                <a:gd name="f10" fmla="val 21"/>
                <a:gd name="f11" fmla="val 27"/>
                <a:gd name="f12" fmla="val 32"/>
                <a:gd name="f13" fmla="val 23"/>
                <a:gd name="f14" fmla="val 34"/>
                <a:gd name="f15" fmla="val 35"/>
                <a:gd name="f16" fmla="val 13"/>
                <a:gd name="f17" fmla="val 10"/>
                <a:gd name="f18" fmla="val 9"/>
                <a:gd name="f19" fmla="val 30"/>
                <a:gd name="f20" fmla="val 7"/>
                <a:gd name="f21" fmla="val 4"/>
                <a:gd name="f22" fmla="val 2"/>
                <a:gd name="f23" fmla="val 12"/>
                <a:gd name="f24" fmla="val 8"/>
                <a:gd name="f25" fmla="val 1"/>
                <a:gd name="f26" fmla="val 6"/>
                <a:gd name="f27" fmla="val 5"/>
                <a:gd name="f28" fmla="+- 0 0 -90"/>
                <a:gd name="f29" fmla="*/ f3 1 25"/>
                <a:gd name="f30" fmla="*/ f4 1 3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5"/>
                <a:gd name="f39" fmla="*/ f35 1 36"/>
                <a:gd name="f40" fmla="*/ 24 f36 1"/>
                <a:gd name="f41" fmla="*/ 18 f35 1"/>
                <a:gd name="f42" fmla="*/ 25 f36 1"/>
                <a:gd name="f43" fmla="*/ 27 f35 1"/>
                <a:gd name="f44" fmla="*/ 18 f36 1"/>
                <a:gd name="f45" fmla="*/ 35 f35 1"/>
                <a:gd name="f46" fmla="*/ 9 f36 1"/>
                <a:gd name="f47" fmla="*/ 30 f35 1"/>
                <a:gd name="f48" fmla="*/ 2 f36 1"/>
                <a:gd name="f49" fmla="*/ 12 f35 1"/>
                <a:gd name="f50" fmla="*/ 5 f36 1"/>
                <a:gd name="f51" fmla="*/ 6 f35 1"/>
                <a:gd name="f52" fmla="*/ 6 f36 1"/>
                <a:gd name="f53" fmla="*/ 5 f35 1"/>
                <a:gd name="f54" fmla="+- f37 0 f1"/>
                <a:gd name="f55" fmla="*/ f40 1 25"/>
                <a:gd name="f56" fmla="*/ f41 1 36"/>
                <a:gd name="f57" fmla="*/ f42 1 25"/>
                <a:gd name="f58" fmla="*/ f43 1 36"/>
                <a:gd name="f59" fmla="*/ f44 1 25"/>
                <a:gd name="f60" fmla="*/ f45 1 36"/>
                <a:gd name="f61" fmla="*/ f46 1 25"/>
                <a:gd name="f62" fmla="*/ f47 1 36"/>
                <a:gd name="f63" fmla="*/ f48 1 25"/>
                <a:gd name="f64" fmla="*/ f49 1 36"/>
                <a:gd name="f65" fmla="*/ f50 1 25"/>
                <a:gd name="f66" fmla="*/ f51 1 36"/>
                <a:gd name="f67" fmla="*/ f52 1 25"/>
                <a:gd name="f68" fmla="*/ f53 1 36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8"/>
                <a:gd name="f82" fmla="*/ f64 1 f39"/>
                <a:gd name="f83" fmla="*/ f65 1 f38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29 1"/>
                <a:gd name="f100" fmla="*/ f82 f30 1"/>
                <a:gd name="f101" fmla="*/ f83 f29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91" y="f92"/>
                </a:cxn>
              </a:cxnLst>
              <a:rect l="f87" t="f90" r="f88" b="f89"/>
              <a:pathLst>
                <a:path w="25" h="36">
                  <a:moveTo>
                    <a:pt x="f8" y="f9"/>
                  </a:moveTo>
                  <a:cubicBezTo>
                    <a:pt x="f8" y="f10"/>
                    <a:pt x="f8" y="f8"/>
                    <a:pt x="f6" y="f11"/>
                  </a:cubicBezTo>
                  <a:cubicBezTo>
                    <a:pt x="f6" y="f12"/>
                    <a:pt x="f13" y="f14"/>
                    <a:pt x="f9" y="f15"/>
                  </a:cubicBezTo>
                  <a:cubicBezTo>
                    <a:pt x="f16" y="f7"/>
                    <a:pt x="f17" y="f15"/>
                    <a:pt x="f18" y="f19"/>
                  </a:cubicBezTo>
                  <a:cubicBezTo>
                    <a:pt x="f20" y="f8"/>
                    <a:pt x="f21" y="f9"/>
                    <a:pt x="f22" y="f23"/>
                  </a:cubicBezTo>
                  <a:cubicBezTo>
                    <a:pt x="f5" y="f24"/>
                    <a:pt x="f25" y="f26"/>
                    <a:pt x="f27" y="f26"/>
                  </a:cubicBezTo>
                  <a:cubicBezTo>
                    <a:pt x="f27" y="f26"/>
                    <a:pt x="f26" y="f27"/>
                    <a:pt x="f26" y="f27"/>
                  </a:cubicBezTo>
                  <a:cubicBezTo>
                    <a:pt x="f8" y="f5"/>
                    <a:pt x="f8" y="f5"/>
                    <a:pt x="f8" y="f9"/>
                  </a:cubicBezTo>
                  <a:close/>
                </a:path>
              </a:pathLst>
            </a:custGeom>
            <a:solidFill>
              <a:srgbClr val="FEF8E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4F9C1562-CD75-A0B1-6696-2D2CF8A51DDE}"/>
                </a:ext>
              </a:extLst>
            </p:cNvPr>
            <p:cNvSpPr/>
            <p:nvPr/>
          </p:nvSpPr>
          <p:spPr>
            <a:xfrm>
              <a:off x="8159748" y="6665911"/>
              <a:ext cx="144466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34"/>
                <a:gd name="f8" fmla="val 24"/>
                <a:gd name="f9" fmla="val 16"/>
                <a:gd name="f10" fmla="val 18"/>
                <a:gd name="f11" fmla="val 20"/>
                <a:gd name="f12" fmla="val 22"/>
                <a:gd name="f13" fmla="val 32"/>
                <a:gd name="f14" fmla="val 15"/>
                <a:gd name="f15" fmla="val 33"/>
                <a:gd name="f16" fmla="val 12"/>
                <a:gd name="f17" fmla="val 11"/>
                <a:gd name="f18" fmla="val 10"/>
                <a:gd name="f19" fmla="val 31"/>
                <a:gd name="f20" fmla="val 7"/>
                <a:gd name="f21" fmla="val 23"/>
                <a:gd name="f22" fmla="val 4"/>
                <a:gd name="f23" fmla="val 1"/>
                <a:gd name="f24" fmla="val 8"/>
                <a:gd name="f25" fmla="val 5"/>
                <a:gd name="f26" fmla="val 9"/>
                <a:gd name="f27" fmla="val 3"/>
                <a:gd name="f28" fmla="val 14"/>
                <a:gd name="f29" fmla="+- 0 0 -90"/>
                <a:gd name="f30" fmla="*/ f3 1 25"/>
                <a:gd name="f31" fmla="*/ f4 1 3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5"/>
                <a:gd name="f40" fmla="*/ f36 1 34"/>
                <a:gd name="f41" fmla="*/ 24 f37 1"/>
                <a:gd name="f42" fmla="*/ 16 f36 1"/>
                <a:gd name="f43" fmla="*/ 22 f36 1"/>
                <a:gd name="f44" fmla="*/ 15 f37 1"/>
                <a:gd name="f45" fmla="*/ 33 f36 1"/>
                <a:gd name="f46" fmla="*/ 10 f37 1"/>
                <a:gd name="f47" fmla="*/ 31 f36 1"/>
                <a:gd name="f48" fmla="*/ 1 f37 1"/>
                <a:gd name="f49" fmla="*/ 8 f36 1"/>
                <a:gd name="f50" fmla="*/ 4 f37 1"/>
                <a:gd name="f51" fmla="*/ 4 f36 1"/>
                <a:gd name="f52" fmla="*/ 20 f37 1"/>
                <a:gd name="f53" fmla="*/ 0 f36 1"/>
                <a:gd name="f54" fmla="+- f38 0 f1"/>
                <a:gd name="f55" fmla="*/ f41 1 25"/>
                <a:gd name="f56" fmla="*/ f42 1 34"/>
                <a:gd name="f57" fmla="*/ f43 1 34"/>
                <a:gd name="f58" fmla="*/ f44 1 25"/>
                <a:gd name="f59" fmla="*/ f45 1 34"/>
                <a:gd name="f60" fmla="*/ f46 1 25"/>
                <a:gd name="f61" fmla="*/ f47 1 34"/>
                <a:gd name="f62" fmla="*/ f48 1 25"/>
                <a:gd name="f63" fmla="*/ f49 1 34"/>
                <a:gd name="f64" fmla="*/ f50 1 25"/>
                <a:gd name="f65" fmla="*/ f51 1 34"/>
                <a:gd name="f66" fmla="*/ f52 1 25"/>
                <a:gd name="f67" fmla="*/ f53 1 34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40"/>
                <a:gd name="f75" fmla="*/ f58 1 f39"/>
                <a:gd name="f76" fmla="*/ f59 1 f40"/>
                <a:gd name="f77" fmla="*/ f60 1 f39"/>
                <a:gd name="f78" fmla="*/ f61 1 f40"/>
                <a:gd name="f79" fmla="*/ f62 1 f39"/>
                <a:gd name="f80" fmla="*/ f63 1 f40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1 1"/>
                <a:gd name="f92" fmla="*/ f75 f30 1"/>
                <a:gd name="f93" fmla="*/ f76 f31 1"/>
                <a:gd name="f94" fmla="*/ f77 f30 1"/>
                <a:gd name="f95" fmla="*/ f78 f31 1"/>
                <a:gd name="f96" fmla="*/ f79 f30 1"/>
                <a:gd name="f97" fmla="*/ f80 f31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89" y="f91"/>
                </a:cxn>
                <a:cxn ang="f54">
                  <a:pos x="f92" y="f93"/>
                </a:cxn>
                <a:cxn ang="f54">
                  <a:pos x="f94" y="f95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9"/>
                </a:cxn>
                <a:cxn ang="f54">
                  <a:pos x="f89" y="f90"/>
                </a:cxn>
                <a:cxn ang="f54">
                  <a:pos x="f89" y="f90"/>
                </a:cxn>
              </a:cxnLst>
              <a:rect l="f85" t="f88" r="f86" b="f87"/>
              <a:pathLst>
                <a:path w="25" h="34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8" y="f13"/>
                    <a:pt x="f14" y="f15"/>
                  </a:cubicBezTo>
                  <a:cubicBezTo>
                    <a:pt x="f16" y="f7"/>
                    <a:pt x="f17" y="f15"/>
                    <a:pt x="f18" y="f19"/>
                  </a:cubicBezTo>
                  <a:cubicBezTo>
                    <a:pt x="f20" y="f21"/>
                    <a:pt x="f22" y="f9"/>
                    <a:pt x="f23" y="f24"/>
                  </a:cubicBezTo>
                  <a:cubicBezTo>
                    <a:pt x="f5" y="f25"/>
                    <a:pt x="f23" y="f22"/>
                    <a:pt x="f22" y="f22"/>
                  </a:cubicBezTo>
                  <a:cubicBezTo>
                    <a:pt x="f26" y="f27"/>
                    <a:pt x="f28" y="f23"/>
                    <a:pt x="f11" y="f5"/>
                  </a:cubicBezTo>
                  <a:cubicBezTo>
                    <a:pt x="f21" y="f5"/>
                    <a:pt x="f6" y="f5"/>
                    <a:pt x="f8" y="f22"/>
                  </a:cubicBezTo>
                  <a:cubicBezTo>
                    <a:pt x="f8" y="f24"/>
                    <a:pt x="f8" y="f16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EF8E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E4E844BC-3AEA-3A6C-B5D0-65CB4464EB1D}"/>
                </a:ext>
              </a:extLst>
            </p:cNvPr>
            <p:cNvSpPr/>
            <p:nvPr/>
          </p:nvSpPr>
          <p:spPr>
            <a:xfrm>
              <a:off x="8153403" y="6902448"/>
              <a:ext cx="10953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2"/>
                <a:gd name="f8" fmla="val 9"/>
                <a:gd name="f9" fmla="val 10"/>
                <a:gd name="f10" fmla="val 11"/>
                <a:gd name="f11" fmla="val 12"/>
                <a:gd name="f12" fmla="val 18"/>
                <a:gd name="f13" fmla="val 20"/>
                <a:gd name="f14" fmla="val 17"/>
                <a:gd name="f15" fmla="val 15"/>
                <a:gd name="f16" fmla="val 14"/>
                <a:gd name="f17" fmla="val 7"/>
                <a:gd name="f18" fmla="val 4"/>
                <a:gd name="f19" fmla="val 3"/>
                <a:gd name="f20" fmla="val 8"/>
                <a:gd name="f21" fmla="val 1"/>
                <a:gd name="f22" fmla="val 6"/>
                <a:gd name="f23" fmla="val 2"/>
                <a:gd name="f24" fmla="+- 0 0 -90"/>
                <a:gd name="f25" fmla="*/ f3 1 19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9"/>
                <a:gd name="f35" fmla="*/ f31 1 22"/>
                <a:gd name="f36" fmla="*/ 9 f32 1"/>
                <a:gd name="f37" fmla="*/ 0 f31 1"/>
                <a:gd name="f38" fmla="*/ 11 f32 1"/>
                <a:gd name="f39" fmla="*/ 18 f32 1"/>
                <a:gd name="f40" fmla="*/ 20 f31 1"/>
                <a:gd name="f41" fmla="*/ 14 f32 1"/>
                <a:gd name="f42" fmla="*/ 4 f32 1"/>
                <a:gd name="f43" fmla="*/ 11 f31 1"/>
                <a:gd name="f44" fmla="*/ 1 f32 1"/>
                <a:gd name="f45" fmla="*/ 6 f31 1"/>
                <a:gd name="f46" fmla="+- f33 0 f1"/>
                <a:gd name="f47" fmla="*/ f36 1 19"/>
                <a:gd name="f48" fmla="*/ f37 1 22"/>
                <a:gd name="f49" fmla="*/ f38 1 19"/>
                <a:gd name="f50" fmla="*/ f39 1 19"/>
                <a:gd name="f51" fmla="*/ f40 1 22"/>
                <a:gd name="f52" fmla="*/ f41 1 19"/>
                <a:gd name="f53" fmla="*/ f42 1 19"/>
                <a:gd name="f54" fmla="*/ f43 1 22"/>
                <a:gd name="f55" fmla="*/ f44 1 19"/>
                <a:gd name="f56" fmla="*/ f45 1 22"/>
                <a:gd name="f57" fmla="*/ 0 1 f34"/>
                <a:gd name="f58" fmla="*/ f28 1 f34"/>
                <a:gd name="f59" fmla="*/ 0 1 f35"/>
                <a:gd name="f60" fmla="*/ f29 1 f35"/>
                <a:gd name="f61" fmla="*/ f47 1 f34"/>
                <a:gd name="f62" fmla="*/ f48 1 f35"/>
                <a:gd name="f63" fmla="*/ f49 1 f34"/>
                <a:gd name="f64" fmla="*/ f50 1 f34"/>
                <a:gd name="f65" fmla="*/ f51 1 f35"/>
                <a:gd name="f66" fmla="*/ f52 1 f34"/>
                <a:gd name="f67" fmla="*/ f53 1 f34"/>
                <a:gd name="f68" fmla="*/ f54 1 f35"/>
                <a:gd name="f69" fmla="*/ f55 1 f34"/>
                <a:gd name="f70" fmla="*/ f56 1 f35"/>
                <a:gd name="f71" fmla="*/ f57 f25 1"/>
                <a:gd name="f72" fmla="*/ f58 f25 1"/>
                <a:gd name="f73" fmla="*/ f60 f26 1"/>
                <a:gd name="f74" fmla="*/ f59 f26 1"/>
                <a:gd name="f75" fmla="*/ f61 f25 1"/>
                <a:gd name="f76" fmla="*/ f62 f26 1"/>
                <a:gd name="f77" fmla="*/ f63 f25 1"/>
                <a:gd name="f78" fmla="*/ f64 f25 1"/>
                <a:gd name="f79" fmla="*/ f65 f26 1"/>
                <a:gd name="f80" fmla="*/ f66 f25 1"/>
                <a:gd name="f81" fmla="*/ f67 f25 1"/>
                <a:gd name="f82" fmla="*/ f68 f26 1"/>
                <a:gd name="f83" fmla="*/ f69 f25 1"/>
                <a:gd name="f84" fmla="*/ f70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6"/>
                </a:cxn>
                <a:cxn ang="f46">
                  <a:pos x="f78" y="f79"/>
                </a:cxn>
                <a:cxn ang="f46">
                  <a:pos x="f80" y="f79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75" y="f76"/>
                </a:cxn>
              </a:cxnLst>
              <a:rect l="f71" t="f74" r="f72" b="f73"/>
              <a:pathLst>
                <a:path w="19" h="22">
                  <a:moveTo>
                    <a:pt x="f8" y="f5"/>
                  </a:moveTo>
                  <a:cubicBezTo>
                    <a:pt x="f9" y="f5"/>
                    <a:pt x="f9" y="f5"/>
                    <a:pt x="f10" y="f5"/>
                  </a:cubicBezTo>
                  <a:cubicBezTo>
                    <a:pt x="f11" y="f5"/>
                    <a:pt x="f6" y="f12"/>
                    <a:pt x="f12" y="f13"/>
                  </a:cubicBezTo>
                  <a:cubicBezTo>
                    <a:pt x="f14" y="f7"/>
                    <a:pt x="f15" y="f7"/>
                    <a:pt x="f16" y="f13"/>
                  </a:cubicBezTo>
                  <a:cubicBezTo>
                    <a:pt x="f10" y="f14"/>
                    <a:pt x="f17" y="f16"/>
                    <a:pt x="f18" y="f10"/>
                  </a:cubicBezTo>
                  <a:cubicBezTo>
                    <a:pt x="f19" y="f8"/>
                    <a:pt x="f5" y="f20"/>
                    <a:pt x="f21" y="f22"/>
                  </a:cubicBezTo>
                  <a:cubicBezTo>
                    <a:pt x="f18" y="f19"/>
                    <a:pt x="f17" y="f23"/>
                    <a:pt x="f8" y="f5"/>
                  </a:cubicBezTo>
                  <a:close/>
                </a:path>
              </a:pathLst>
            </a:custGeom>
            <a:solidFill>
              <a:srgbClr val="F4F0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D59F16B1-7499-ECB8-416E-237C16E27F0C}"/>
                </a:ext>
              </a:extLst>
            </p:cNvPr>
            <p:cNvSpPr/>
            <p:nvPr/>
          </p:nvSpPr>
          <p:spPr>
            <a:xfrm>
              <a:off x="9320214" y="6891339"/>
              <a:ext cx="115891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24"/>
                <a:gd name="f8" fmla="val 19"/>
                <a:gd name="f9" fmla="val 21"/>
                <a:gd name="f10" fmla="val 22"/>
                <a:gd name="f11" fmla="val 18"/>
                <a:gd name="f12" fmla="val 23"/>
                <a:gd name="f13" fmla="val 17"/>
                <a:gd name="f14" fmla="val 16"/>
                <a:gd name="f15" fmla="val 15"/>
                <a:gd name="f16" fmla="val 11"/>
                <a:gd name="f17" fmla="val 7"/>
                <a:gd name="f18" fmla="val 14"/>
                <a:gd name="f19" fmla="val 3"/>
                <a:gd name="f20" fmla="val 10"/>
                <a:gd name="f21" fmla="val 4"/>
                <a:gd name="f22" fmla="val 6"/>
                <a:gd name="f23" fmla="val 5"/>
                <a:gd name="f24" fmla="val 8"/>
                <a:gd name="f25" fmla="val 13"/>
                <a:gd name="f26" fmla="val 9"/>
                <a:gd name="f27" fmla="+- 0 0 -90"/>
                <a:gd name="f28" fmla="*/ f3 1 20"/>
                <a:gd name="f29" fmla="*/ f4 1 24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0"/>
                <a:gd name="f38" fmla="*/ f34 1 24"/>
                <a:gd name="f39" fmla="*/ 19 f35 1"/>
                <a:gd name="f40" fmla="*/ 20 f34 1"/>
                <a:gd name="f41" fmla="*/ 18 f35 1"/>
                <a:gd name="f42" fmla="*/ 23 f34 1"/>
                <a:gd name="f43" fmla="*/ 15 f35 1"/>
                <a:gd name="f44" fmla="*/ 22 f34 1"/>
                <a:gd name="f45" fmla="*/ 3 f35 1"/>
                <a:gd name="f46" fmla="*/ 10 f34 1"/>
                <a:gd name="f47" fmla="*/ 5 f35 1"/>
                <a:gd name="f48" fmla="*/ 5 f34 1"/>
                <a:gd name="f49" fmla="*/ 13 f35 1"/>
                <a:gd name="f50" fmla="*/ 3 f34 1"/>
                <a:gd name="f51" fmla="+- f36 0 f1"/>
                <a:gd name="f52" fmla="*/ f39 1 20"/>
                <a:gd name="f53" fmla="*/ f40 1 24"/>
                <a:gd name="f54" fmla="*/ f41 1 20"/>
                <a:gd name="f55" fmla="*/ f42 1 24"/>
                <a:gd name="f56" fmla="*/ f43 1 20"/>
                <a:gd name="f57" fmla="*/ f44 1 24"/>
                <a:gd name="f58" fmla="*/ f45 1 20"/>
                <a:gd name="f59" fmla="*/ f46 1 24"/>
                <a:gd name="f60" fmla="*/ f47 1 20"/>
                <a:gd name="f61" fmla="*/ f48 1 24"/>
                <a:gd name="f62" fmla="*/ f49 1 20"/>
                <a:gd name="f63" fmla="*/ f50 1 24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0" h="24">
                  <a:moveTo>
                    <a:pt x="f8" y="f6"/>
                  </a:moveTo>
                  <a:cubicBezTo>
                    <a:pt x="f6" y="f9"/>
                    <a:pt x="f8" y="f10"/>
                    <a:pt x="f11" y="f12"/>
                  </a:cubicBezTo>
                  <a:cubicBezTo>
                    <a:pt x="f13" y="f7"/>
                    <a:pt x="f14" y="f12"/>
                    <a:pt x="f15" y="f10"/>
                  </a:cubicBezTo>
                  <a:cubicBezTo>
                    <a:pt x="f16" y="f11"/>
                    <a:pt x="f17" y="f18"/>
                    <a:pt x="f19" y="f20"/>
                  </a:cubicBezTo>
                  <a:cubicBezTo>
                    <a:pt x="f5" y="f17"/>
                    <a:pt x="f21" y="f22"/>
                    <a:pt x="f23" y="f23"/>
                  </a:cubicBezTo>
                  <a:cubicBezTo>
                    <a:pt x="f24" y="f21"/>
                    <a:pt x="f20" y="f5"/>
                    <a:pt x="f25" y="f19"/>
                  </a:cubicBezTo>
                  <a:cubicBezTo>
                    <a:pt x="f14" y="f26"/>
                    <a:pt x="f13" y="f18"/>
                    <a:pt x="f8" y="f6"/>
                  </a:cubicBezTo>
                  <a:close/>
                </a:path>
              </a:pathLst>
            </a:custGeom>
            <a:solidFill>
              <a:srgbClr val="F6F0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9C50C1E0-045A-6D52-D270-32B3A9160169}"/>
                </a:ext>
              </a:extLst>
            </p:cNvPr>
            <p:cNvSpPr/>
            <p:nvPr/>
          </p:nvSpPr>
          <p:spPr>
            <a:xfrm>
              <a:off x="9267828" y="6948489"/>
              <a:ext cx="127001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9"/>
                <a:gd name="f8" fmla="val 16"/>
                <a:gd name="f9" fmla="val 18"/>
                <a:gd name="f10" fmla="val 21"/>
                <a:gd name="f11" fmla="val 14"/>
                <a:gd name="f12" fmla="val 9"/>
                <a:gd name="f13" fmla="val 4"/>
                <a:gd name="f14" fmla="val 12"/>
                <a:gd name="f15" fmla="val 11"/>
                <a:gd name="f16" fmla="val 2"/>
                <a:gd name="f17" fmla="val 3"/>
                <a:gd name="f18" fmla="val 8"/>
                <a:gd name="f19" fmla="val 5"/>
                <a:gd name="f20" fmla="val 6"/>
                <a:gd name="f21" fmla="val 15"/>
                <a:gd name="f22" fmla="+- 0 0 -90"/>
                <a:gd name="f23" fmla="*/ f3 1 22"/>
                <a:gd name="f24" fmla="*/ f4 1 1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19"/>
                <a:gd name="f34" fmla="*/ 22 f30 1"/>
                <a:gd name="f35" fmla="*/ 16 f29 1"/>
                <a:gd name="f36" fmla="*/ 19 f30 1"/>
                <a:gd name="f37" fmla="*/ 18 f29 1"/>
                <a:gd name="f38" fmla="*/ 4 f30 1"/>
                <a:gd name="f39" fmla="*/ 12 f29 1"/>
                <a:gd name="f40" fmla="*/ 3 f30 1"/>
                <a:gd name="f41" fmla="*/ 8 f29 1"/>
                <a:gd name="f42" fmla="*/ 9 f30 1"/>
                <a:gd name="f43" fmla="*/ 3 f29 1"/>
                <a:gd name="f44" fmla="*/ 15 f29 1"/>
                <a:gd name="f45" fmla="+- f31 0 f1"/>
                <a:gd name="f46" fmla="*/ f34 1 22"/>
                <a:gd name="f47" fmla="*/ f35 1 19"/>
                <a:gd name="f48" fmla="*/ f36 1 22"/>
                <a:gd name="f49" fmla="*/ f37 1 19"/>
                <a:gd name="f50" fmla="*/ f38 1 22"/>
                <a:gd name="f51" fmla="*/ f39 1 19"/>
                <a:gd name="f52" fmla="*/ f40 1 22"/>
                <a:gd name="f53" fmla="*/ f41 1 19"/>
                <a:gd name="f54" fmla="*/ f42 1 22"/>
                <a:gd name="f55" fmla="*/ f43 1 19"/>
                <a:gd name="f56" fmla="*/ f44 1 19"/>
                <a:gd name="f57" fmla="*/ 0 1 f32"/>
                <a:gd name="f58" fmla="*/ f26 1 f32"/>
                <a:gd name="f59" fmla="*/ 0 1 f33"/>
                <a:gd name="f60" fmla="*/ f27 1 f33"/>
                <a:gd name="f61" fmla="*/ f46 1 f32"/>
                <a:gd name="f62" fmla="*/ f47 1 f33"/>
                <a:gd name="f63" fmla="*/ f48 1 f32"/>
                <a:gd name="f64" fmla="*/ f49 1 f33"/>
                <a:gd name="f65" fmla="*/ f50 1 f32"/>
                <a:gd name="f66" fmla="*/ f51 1 f33"/>
                <a:gd name="f67" fmla="*/ f52 1 f32"/>
                <a:gd name="f68" fmla="*/ f53 1 f33"/>
                <a:gd name="f69" fmla="*/ f54 1 f32"/>
                <a:gd name="f70" fmla="*/ f55 1 f33"/>
                <a:gd name="f71" fmla="*/ f56 1 f33"/>
                <a:gd name="f72" fmla="*/ f57 f23 1"/>
                <a:gd name="f73" fmla="*/ f58 f23 1"/>
                <a:gd name="f74" fmla="*/ f60 f24 1"/>
                <a:gd name="f75" fmla="*/ f59 f24 1"/>
                <a:gd name="f76" fmla="*/ f61 f23 1"/>
                <a:gd name="f77" fmla="*/ f62 f24 1"/>
                <a:gd name="f78" fmla="*/ f63 f23 1"/>
                <a:gd name="f79" fmla="*/ f64 f24 1"/>
                <a:gd name="f80" fmla="*/ f65 f23 1"/>
                <a:gd name="f81" fmla="*/ f66 f24 1"/>
                <a:gd name="f82" fmla="*/ f67 f23 1"/>
                <a:gd name="f83" fmla="*/ f68 f24 1"/>
                <a:gd name="f84" fmla="*/ f69 f23 1"/>
                <a:gd name="f85" fmla="*/ f70 f24 1"/>
                <a:gd name="f86" fmla="*/ f7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76" y="f86"/>
                </a:cxn>
                <a:cxn ang="f45">
                  <a:pos x="f76" y="f77"/>
                </a:cxn>
              </a:cxnLst>
              <a:rect l="f72" t="f75" r="f73" b="f74"/>
              <a:pathLst>
                <a:path w="22" h="19">
                  <a:moveTo>
                    <a:pt x="f6" y="f8"/>
                  </a:moveTo>
                  <a:cubicBezTo>
                    <a:pt x="f6" y="f9"/>
                    <a:pt x="f10" y="f7"/>
                    <a:pt x="f7" y="f9"/>
                  </a:cubicBezTo>
                  <a:cubicBezTo>
                    <a:pt x="f11" y="f8"/>
                    <a:pt x="f12" y="f11"/>
                    <a:pt x="f13" y="f14"/>
                  </a:cubicBezTo>
                  <a:cubicBezTo>
                    <a:pt x="f5" y="f15"/>
                    <a:pt x="f16" y="f12"/>
                    <a:pt x="f17" y="f18"/>
                  </a:cubicBezTo>
                  <a:cubicBezTo>
                    <a:pt x="f19" y="f20"/>
                    <a:pt x="f19" y="f5"/>
                    <a:pt x="f12" y="f17"/>
                  </a:cubicBezTo>
                  <a:cubicBezTo>
                    <a:pt x="f11" y="f20"/>
                    <a:pt x="f9" y="f15"/>
                    <a:pt x="f6" y="f21"/>
                  </a:cubicBezTo>
                  <a:cubicBezTo>
                    <a:pt x="f6" y="f21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8F2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948B40E6-C0CB-8385-FF08-759A5108CF2F}"/>
                </a:ext>
              </a:extLst>
            </p:cNvPr>
            <p:cNvSpPr/>
            <p:nvPr/>
          </p:nvSpPr>
          <p:spPr>
            <a:xfrm>
              <a:off x="9482135" y="6880229"/>
              <a:ext cx="85725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3"/>
                <a:gd name="f8" fmla="val 2"/>
                <a:gd name="f9" fmla="val 11"/>
                <a:gd name="f10" fmla="val 10"/>
                <a:gd name="f11" fmla="val 1"/>
                <a:gd name="f12" fmla="val 9"/>
                <a:gd name="f13" fmla="val 7"/>
                <a:gd name="f14" fmla="val 5"/>
                <a:gd name="f15" fmla="val 3"/>
                <a:gd name="f16" fmla="val 6"/>
                <a:gd name="f17" fmla="val 12"/>
                <a:gd name="f18" fmla="val 4"/>
                <a:gd name="f19" fmla="val 13"/>
                <a:gd name="f20" fmla="val 8"/>
                <a:gd name="f21" fmla="val 19"/>
                <a:gd name="f22" fmla="val 22"/>
                <a:gd name="f23" fmla="val 21"/>
                <a:gd name="f24" fmla="val 16"/>
                <a:gd name="f25" fmla="val 14"/>
                <a:gd name="f26" fmla="+- 0 0 -90"/>
                <a:gd name="f27" fmla="*/ f3 1 15"/>
                <a:gd name="f28" fmla="*/ f4 1 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5"/>
                <a:gd name="f37" fmla="*/ f33 1 23"/>
                <a:gd name="f38" fmla="*/ 2 f34 1"/>
                <a:gd name="f39" fmla="*/ 11 f33 1"/>
                <a:gd name="f40" fmla="*/ 7 f33 1"/>
                <a:gd name="f41" fmla="*/ 3 f34 1"/>
                <a:gd name="f42" fmla="*/ 1 f33 1"/>
                <a:gd name="f43" fmla="*/ 12 f34 1"/>
                <a:gd name="f44" fmla="*/ 2 f33 1"/>
                <a:gd name="f45" fmla="*/ 8 f33 1"/>
                <a:gd name="f46" fmla="*/ 4 f34 1"/>
                <a:gd name="f47" fmla="*/ 22 f33 1"/>
                <a:gd name="f48" fmla="*/ 19 f33 1"/>
                <a:gd name="f49" fmla="+- f35 0 f1"/>
                <a:gd name="f50" fmla="*/ f38 1 15"/>
                <a:gd name="f51" fmla="*/ f39 1 23"/>
                <a:gd name="f52" fmla="*/ f40 1 23"/>
                <a:gd name="f53" fmla="*/ f41 1 15"/>
                <a:gd name="f54" fmla="*/ f42 1 23"/>
                <a:gd name="f55" fmla="*/ f43 1 15"/>
                <a:gd name="f56" fmla="*/ f44 1 23"/>
                <a:gd name="f57" fmla="*/ f45 1 23"/>
                <a:gd name="f58" fmla="*/ f46 1 15"/>
                <a:gd name="f59" fmla="*/ f47 1 23"/>
                <a:gd name="f60" fmla="*/ f48 1 23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7"/>
                <a:gd name="f68" fmla="*/ f53 1 f36"/>
                <a:gd name="f69" fmla="*/ f54 1 f37"/>
                <a:gd name="f70" fmla="*/ f55 1 f36"/>
                <a:gd name="f71" fmla="*/ f56 1 f37"/>
                <a:gd name="f72" fmla="*/ f57 1 f37"/>
                <a:gd name="f73" fmla="*/ f58 1 f36"/>
                <a:gd name="f74" fmla="*/ f59 1 f37"/>
                <a:gd name="f75" fmla="*/ f60 1 f37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8 1"/>
                <a:gd name="f83" fmla="*/ f68 f27 1"/>
                <a:gd name="f84" fmla="*/ f69 f28 1"/>
                <a:gd name="f85" fmla="*/ f70 f27 1"/>
                <a:gd name="f86" fmla="*/ f71 f28 1"/>
                <a:gd name="f87" fmla="*/ f72 f28 1"/>
                <a:gd name="f88" fmla="*/ f73 f27 1"/>
                <a:gd name="f89" fmla="*/ f74 f28 1"/>
                <a:gd name="f90" fmla="*/ f7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0" y="f82"/>
                </a:cxn>
                <a:cxn ang="f49">
                  <a:pos x="f83" y="f84"/>
                </a:cxn>
                <a:cxn ang="f49">
                  <a:pos x="f85" y="f86"/>
                </a:cxn>
                <a:cxn ang="f49">
                  <a:pos x="f85" y="f87"/>
                </a:cxn>
                <a:cxn ang="f49">
                  <a:pos x="f88" y="f89"/>
                </a:cxn>
                <a:cxn ang="f49">
                  <a:pos x="f80" y="f90"/>
                </a:cxn>
                <a:cxn ang="f49">
                  <a:pos x="f80" y="f81"/>
                </a:cxn>
              </a:cxnLst>
              <a:rect l="f76" t="f79" r="f77" b="f78"/>
              <a:pathLst>
                <a:path w="15" h="23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8" y="f14"/>
                    <a:pt x="f5" y="f8"/>
                    <a:pt x="f15" y="f11"/>
                  </a:cubicBezTo>
                  <a:cubicBezTo>
                    <a:pt x="f16" y="f5"/>
                    <a:pt x="f12" y="f11"/>
                    <a:pt x="f17" y="f8"/>
                  </a:cubicBezTo>
                  <a:cubicBezTo>
                    <a:pt x="f6" y="f18"/>
                    <a:pt x="f19" y="f16"/>
                    <a:pt x="f17" y="f20"/>
                  </a:cubicBezTo>
                  <a:cubicBezTo>
                    <a:pt x="f12" y="f17"/>
                    <a:pt x="f10" y="f21"/>
                    <a:pt x="f18" y="f22"/>
                  </a:cubicBezTo>
                  <a:cubicBezTo>
                    <a:pt x="f15" y="f7"/>
                    <a:pt x="f11" y="f23"/>
                    <a:pt x="f8" y="f21"/>
                  </a:cubicBezTo>
                  <a:cubicBezTo>
                    <a:pt x="f8" y="f24"/>
                    <a:pt x="f8" y="f25"/>
                    <a:pt x="f8" y="f9"/>
                  </a:cubicBezTo>
                  <a:close/>
                </a:path>
              </a:pathLst>
            </a:custGeom>
            <a:solidFill>
              <a:srgbClr val="F7F2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F50849FF-58F4-FF93-7AB1-B781108D4C6F}"/>
                </a:ext>
              </a:extLst>
            </p:cNvPr>
            <p:cNvSpPr/>
            <p:nvPr/>
          </p:nvSpPr>
          <p:spPr>
            <a:xfrm>
              <a:off x="8096253" y="6948489"/>
              <a:ext cx="127001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9"/>
                <a:gd name="f8" fmla="val 16"/>
                <a:gd name="f9" fmla="val 18"/>
                <a:gd name="f10" fmla="val 20"/>
                <a:gd name="f11" fmla="val 13"/>
                <a:gd name="f12" fmla="val 17"/>
                <a:gd name="f13" fmla="val 8"/>
                <a:gd name="f14" fmla="val 15"/>
                <a:gd name="f15" fmla="val 3"/>
                <a:gd name="f16" fmla="val 11"/>
                <a:gd name="f17" fmla="val 2"/>
                <a:gd name="f18" fmla="val 9"/>
                <a:gd name="f19" fmla="val 7"/>
                <a:gd name="f20" fmla="val 5"/>
                <a:gd name="f21" fmla="val 14"/>
                <a:gd name="f22" fmla="val 6"/>
                <a:gd name="f23" fmla="+- 0 0 -90"/>
                <a:gd name="f24" fmla="*/ f3 1 22"/>
                <a:gd name="f25" fmla="*/ f4 1 19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19"/>
                <a:gd name="f35" fmla="*/ 22 f31 1"/>
                <a:gd name="f36" fmla="*/ 16 f30 1"/>
                <a:gd name="f37" fmla="*/ 18 f31 1"/>
                <a:gd name="f38" fmla="*/ 18 f30 1"/>
                <a:gd name="f39" fmla="*/ 3 f31 1"/>
                <a:gd name="f40" fmla="*/ 13 f30 1"/>
                <a:gd name="f41" fmla="*/ 7 f30 1"/>
                <a:gd name="f42" fmla="*/ 9 f31 1"/>
                <a:gd name="f43" fmla="*/ 2 f30 1"/>
                <a:gd name="f44" fmla="*/ 15 f30 1"/>
                <a:gd name="f45" fmla="+- f32 0 f1"/>
                <a:gd name="f46" fmla="*/ f35 1 22"/>
                <a:gd name="f47" fmla="*/ f36 1 19"/>
                <a:gd name="f48" fmla="*/ f37 1 22"/>
                <a:gd name="f49" fmla="*/ f38 1 19"/>
                <a:gd name="f50" fmla="*/ f39 1 22"/>
                <a:gd name="f51" fmla="*/ f40 1 19"/>
                <a:gd name="f52" fmla="*/ f41 1 19"/>
                <a:gd name="f53" fmla="*/ f42 1 22"/>
                <a:gd name="f54" fmla="*/ f43 1 19"/>
                <a:gd name="f55" fmla="*/ f44 1 19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4"/>
                <a:gd name="f67" fmla="*/ f53 1 f33"/>
                <a:gd name="f68" fmla="*/ f54 1 f34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5 1"/>
                <a:gd name="f81" fmla="*/ f67 f24 1"/>
                <a:gd name="f82" fmla="*/ f68 f25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8" y="f80"/>
                </a:cxn>
                <a:cxn ang="f45">
                  <a:pos x="f81" y="f82"/>
                </a:cxn>
                <a:cxn ang="f45">
                  <a:pos x="f74" y="f83"/>
                </a:cxn>
                <a:cxn ang="f45">
                  <a:pos x="f74" y="f75"/>
                </a:cxn>
              </a:cxnLst>
              <a:rect l="f70" t="f73" r="f71" b="f72"/>
              <a:pathLst>
                <a:path w="22" h="19">
                  <a:moveTo>
                    <a:pt x="f6" y="f8"/>
                  </a:moveTo>
                  <a:cubicBezTo>
                    <a:pt x="f6" y="f9"/>
                    <a:pt x="f10" y="f7"/>
                    <a:pt x="f9" y="f9"/>
                  </a:cubicBezTo>
                  <a:cubicBezTo>
                    <a:pt x="f11" y="f12"/>
                    <a:pt x="f13" y="f14"/>
                    <a:pt x="f15" y="f11"/>
                  </a:cubicBezTo>
                  <a:cubicBezTo>
                    <a:pt x="f5" y="f16"/>
                    <a:pt x="f17" y="f18"/>
                    <a:pt x="f15" y="f19"/>
                  </a:cubicBezTo>
                  <a:cubicBezTo>
                    <a:pt x="f20" y="f20"/>
                    <a:pt x="f20" y="f5"/>
                    <a:pt x="f18" y="f17"/>
                  </a:cubicBezTo>
                  <a:cubicBezTo>
                    <a:pt x="f21" y="f22"/>
                    <a:pt x="f9" y="f16"/>
                    <a:pt x="f6" y="f14"/>
                  </a:cubicBezTo>
                  <a:cubicBezTo>
                    <a:pt x="f6" y="f14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7F3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70971459-D60A-94F9-AFA9-A1F2D4D43701}"/>
                </a:ext>
              </a:extLst>
            </p:cNvPr>
            <p:cNvSpPr/>
            <p:nvPr/>
          </p:nvSpPr>
          <p:spPr>
            <a:xfrm>
              <a:off x="9394829" y="7215192"/>
              <a:ext cx="98426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1"/>
                <a:gd name="f8" fmla="val 13"/>
                <a:gd name="f9" fmla="val 12"/>
                <a:gd name="f10" fmla="val 14"/>
                <a:gd name="f11" fmla="val 8"/>
                <a:gd name="f12" fmla="val 20"/>
                <a:gd name="f13" fmla="val 3"/>
                <a:gd name="f14" fmla="val 19"/>
                <a:gd name="f15" fmla="val 4"/>
                <a:gd name="f16" fmla="val 5"/>
                <a:gd name="f17" fmla="val 9"/>
                <a:gd name="f18" fmla="val 6"/>
                <a:gd name="f19" fmla="val 7"/>
                <a:gd name="f20" fmla="val 2"/>
                <a:gd name="f21" fmla="val 11"/>
                <a:gd name="f22" fmla="val 1"/>
                <a:gd name="f23" fmla="+- 0 0 -90"/>
                <a:gd name="f24" fmla="*/ f3 1 17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21"/>
                <a:gd name="f35" fmla="*/ 13 f31 1"/>
                <a:gd name="f36" fmla="*/ 12 f30 1"/>
                <a:gd name="f37" fmla="*/ 8 f31 1"/>
                <a:gd name="f38" fmla="*/ 20 f30 1"/>
                <a:gd name="f39" fmla="*/ 4 f31 1"/>
                <a:gd name="f40" fmla="*/ 7 f31 1"/>
                <a:gd name="f41" fmla="*/ 3 f30 1"/>
                <a:gd name="f42" fmla="*/ 11 f31 1"/>
                <a:gd name="f43" fmla="*/ 0 f30 1"/>
                <a:gd name="f44" fmla="*/ 4 f30 1"/>
                <a:gd name="f45" fmla="+- f32 0 f1"/>
                <a:gd name="f46" fmla="*/ f35 1 17"/>
                <a:gd name="f47" fmla="*/ f36 1 21"/>
                <a:gd name="f48" fmla="*/ f37 1 17"/>
                <a:gd name="f49" fmla="*/ f38 1 21"/>
                <a:gd name="f50" fmla="*/ f39 1 17"/>
                <a:gd name="f51" fmla="*/ f40 1 17"/>
                <a:gd name="f52" fmla="*/ f41 1 21"/>
                <a:gd name="f53" fmla="*/ f42 1 17"/>
                <a:gd name="f54" fmla="*/ f43 1 21"/>
                <a:gd name="f55" fmla="*/ f44 1 21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3"/>
                <a:gd name="f66" fmla="*/ f52 1 f34"/>
                <a:gd name="f67" fmla="*/ f53 1 f33"/>
                <a:gd name="f68" fmla="*/ f54 1 f34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4 1"/>
                <a:gd name="f80" fmla="*/ f66 f25 1"/>
                <a:gd name="f81" fmla="*/ f67 f24 1"/>
                <a:gd name="f82" fmla="*/ f68 f25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5"/>
                </a:cxn>
                <a:cxn ang="f45">
                  <a:pos x="f79" y="f80"/>
                </a:cxn>
                <a:cxn ang="f45">
                  <a:pos x="f81" y="f82"/>
                </a:cxn>
                <a:cxn ang="f45">
                  <a:pos x="f74" y="f83"/>
                </a:cxn>
                <a:cxn ang="f45">
                  <a:pos x="f74" y="f75"/>
                </a:cxn>
              </a:cxnLst>
              <a:rect l="f70" t="f73" r="f71" b="f72"/>
              <a:pathLst>
                <a:path w="17" h="21">
                  <a:moveTo>
                    <a:pt x="f8" y="f9"/>
                  </a:moveTo>
                  <a:cubicBezTo>
                    <a:pt x="f9" y="f10"/>
                    <a:pt x="f6" y="f7"/>
                    <a:pt x="f11" y="f12"/>
                  </a:cubicBezTo>
                  <a:cubicBezTo>
                    <a:pt x="f13" y="f14"/>
                    <a:pt x="f5" y="f6"/>
                    <a:pt x="f15" y="f9"/>
                  </a:cubicBezTo>
                  <a:cubicBezTo>
                    <a:pt x="f16" y="f17"/>
                    <a:pt x="f18" y="f18"/>
                    <a:pt x="f19" y="f13"/>
                  </a:cubicBezTo>
                  <a:cubicBezTo>
                    <a:pt x="f11" y="f20"/>
                    <a:pt x="f17" y="f5"/>
                    <a:pt x="f21" y="f5"/>
                  </a:cubicBezTo>
                  <a:cubicBezTo>
                    <a:pt x="f8" y="f22"/>
                    <a:pt x="f8" y="f13"/>
                    <a:pt x="f8" y="f15"/>
                  </a:cubicBezTo>
                  <a:cubicBezTo>
                    <a:pt x="f8" y="f19"/>
                    <a:pt x="f8" y="f17"/>
                    <a:pt x="f8" y="f9"/>
                  </a:cubicBezTo>
                  <a:close/>
                </a:path>
              </a:pathLst>
            </a:custGeom>
            <a:solidFill>
              <a:srgbClr val="F4E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52C94C0E-80F2-2802-811A-F4E8B0ACC590}"/>
                </a:ext>
              </a:extLst>
            </p:cNvPr>
            <p:cNvSpPr/>
            <p:nvPr/>
          </p:nvSpPr>
          <p:spPr>
            <a:xfrm>
              <a:off x="8078788" y="7105646"/>
              <a:ext cx="127001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5"/>
                <a:gd name="f8" fmla="val 12"/>
                <a:gd name="f9" fmla="val 2"/>
                <a:gd name="f10" fmla="val 3"/>
                <a:gd name="f11" fmla="val 20"/>
                <a:gd name="f12" fmla="val 21"/>
                <a:gd name="f13" fmla="val 4"/>
                <a:gd name="f14" fmla="val 8"/>
                <a:gd name="f15" fmla="val 16"/>
                <a:gd name="f16" fmla="val 13"/>
                <a:gd name="f17" fmla="val 10"/>
                <a:gd name="f18" fmla="val 11"/>
                <a:gd name="f19" fmla="val 9"/>
                <a:gd name="f20" fmla="val 1"/>
                <a:gd name="f21" fmla="val 7"/>
                <a:gd name="f22" fmla="val 5"/>
                <a:gd name="f23" fmla="+- 0 0 -90"/>
                <a:gd name="f24" fmla="*/ f3 1 22"/>
                <a:gd name="f25" fmla="*/ f4 1 1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15"/>
                <a:gd name="f35" fmla="*/ 12 f31 1"/>
                <a:gd name="f36" fmla="*/ 2 f30 1"/>
                <a:gd name="f37" fmla="*/ 21 f31 1"/>
                <a:gd name="f38" fmla="*/ 4 f30 1"/>
                <a:gd name="f39" fmla="*/ 13 f31 1"/>
                <a:gd name="f40" fmla="*/ 10 f30 1"/>
                <a:gd name="f41" fmla="*/ 9 f31 1"/>
                <a:gd name="f42" fmla="*/ 11 f30 1"/>
                <a:gd name="f43" fmla="*/ 1 f31 1"/>
                <a:gd name="f44" fmla="*/ 7 f30 1"/>
                <a:gd name="f45" fmla="*/ 5 f31 1"/>
                <a:gd name="f46" fmla="+- f32 0 f1"/>
                <a:gd name="f47" fmla="*/ f35 1 22"/>
                <a:gd name="f48" fmla="*/ f36 1 15"/>
                <a:gd name="f49" fmla="*/ f37 1 22"/>
                <a:gd name="f50" fmla="*/ f38 1 15"/>
                <a:gd name="f51" fmla="*/ f39 1 22"/>
                <a:gd name="f52" fmla="*/ f40 1 15"/>
                <a:gd name="f53" fmla="*/ f41 1 22"/>
                <a:gd name="f54" fmla="*/ f42 1 15"/>
                <a:gd name="f55" fmla="*/ f43 1 22"/>
                <a:gd name="f56" fmla="*/ f44 1 15"/>
                <a:gd name="f57" fmla="*/ f45 1 2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4"/>
                <a:gd name="f72" fmla="*/ f57 1 f33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5 1"/>
                <a:gd name="f87" fmla="*/ f7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78"/>
                </a:cxn>
                <a:cxn ang="f46">
                  <a:pos x="f77" y="f78"/>
                </a:cxn>
              </a:cxnLst>
              <a:rect l="f73" t="f76" r="f74" b="f75"/>
              <a:pathLst>
                <a:path w="22" h="15">
                  <a:moveTo>
                    <a:pt x="f8" y="f9"/>
                  </a:moveTo>
                  <a:cubicBezTo>
                    <a:pt x="f7" y="f10"/>
                    <a:pt x="f11" y="f5"/>
                    <a:pt x="f12" y="f13"/>
                  </a:cubicBezTo>
                  <a:cubicBezTo>
                    <a:pt x="f6" y="f14"/>
                    <a:pt x="f15" y="f14"/>
                    <a:pt x="f16" y="f17"/>
                  </a:cubicBezTo>
                  <a:cubicBezTo>
                    <a:pt x="f18" y="f17"/>
                    <a:pt x="f17" y="f18"/>
                    <a:pt x="f19" y="f18"/>
                  </a:cubicBezTo>
                  <a:cubicBezTo>
                    <a:pt x="f10" y="f7"/>
                    <a:pt x="f9" y="f8"/>
                    <a:pt x="f20" y="f21"/>
                  </a:cubicBezTo>
                  <a:cubicBezTo>
                    <a:pt x="f5" y="f10"/>
                    <a:pt x="f20" y="f9"/>
                    <a:pt x="f22" y="f9"/>
                  </a:cubicBezTo>
                  <a:cubicBezTo>
                    <a:pt x="f21" y="f9"/>
                    <a:pt x="f19" y="f9"/>
                    <a:pt x="f8" y="f9"/>
                  </a:cubicBezTo>
                  <a:close/>
                </a:path>
              </a:pathLst>
            </a:custGeom>
            <a:solidFill>
              <a:srgbClr val="F4EE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0AACF93-8F25-1316-D45F-E41AF4C478D9}"/>
                </a:ext>
              </a:extLst>
            </p:cNvPr>
            <p:cNvSpPr/>
            <p:nvPr/>
          </p:nvSpPr>
          <p:spPr>
            <a:xfrm>
              <a:off x="8102598" y="7156451"/>
              <a:ext cx="120645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"/>
                <a:gd name="f8" fmla="val 3"/>
                <a:gd name="f9" fmla="val 20"/>
                <a:gd name="f10" fmla="val 4"/>
                <a:gd name="f11" fmla="val 8"/>
                <a:gd name="f12" fmla="val 7"/>
                <a:gd name="f13" fmla="val 16"/>
                <a:gd name="f14" fmla="val 13"/>
                <a:gd name="f15" fmla="val 1"/>
                <a:gd name="f16" fmla="val 10"/>
                <a:gd name="f17" fmla="val 6"/>
                <a:gd name="f18" fmla="val 12"/>
                <a:gd name="f19" fmla="val 19"/>
                <a:gd name="f20" fmla="+- 0 0 -90"/>
                <a:gd name="f21" fmla="*/ f3 1 21"/>
                <a:gd name="f22" fmla="*/ f4 1 1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1"/>
                <a:gd name="f31" fmla="*/ f27 1 17"/>
                <a:gd name="f32" fmla="*/ 21 f28 1"/>
                <a:gd name="f33" fmla="*/ 3 f27 1"/>
                <a:gd name="f34" fmla="*/ 7 f28 1"/>
                <a:gd name="f35" fmla="*/ 17 f27 1"/>
                <a:gd name="f36" fmla="*/ 1 f28 1"/>
                <a:gd name="f37" fmla="*/ 10 f27 1"/>
                <a:gd name="f38" fmla="*/ 4 f28 1"/>
                <a:gd name="f39" fmla="*/ 6 f27 1"/>
                <a:gd name="f40" fmla="*/ 16 f28 1"/>
                <a:gd name="f41" fmla="*/ 1 f27 1"/>
                <a:gd name="f42" fmla="+- f29 0 f1"/>
                <a:gd name="f43" fmla="*/ f32 1 21"/>
                <a:gd name="f44" fmla="*/ f33 1 17"/>
                <a:gd name="f45" fmla="*/ f34 1 21"/>
                <a:gd name="f46" fmla="*/ f35 1 17"/>
                <a:gd name="f47" fmla="*/ f36 1 21"/>
                <a:gd name="f48" fmla="*/ f37 1 17"/>
                <a:gd name="f49" fmla="*/ f38 1 21"/>
                <a:gd name="f50" fmla="*/ f39 1 17"/>
                <a:gd name="f51" fmla="*/ f40 1 21"/>
                <a:gd name="f52" fmla="*/ f41 1 17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21" h="17">
                  <a:moveTo>
                    <a:pt x="f6" y="f8"/>
                  </a:moveTo>
                  <a:cubicBezTo>
                    <a:pt x="f9" y="f10"/>
                    <a:pt x="f11" y="f7"/>
                    <a:pt x="f12" y="f7"/>
                  </a:cubicBezTo>
                  <a:cubicBezTo>
                    <a:pt x="f10" y="f13"/>
                    <a:pt x="f8" y="f14"/>
                    <a:pt x="f15" y="f16"/>
                  </a:cubicBezTo>
                  <a:cubicBezTo>
                    <a:pt x="f5" y="f12"/>
                    <a:pt x="f8" y="f12"/>
                    <a:pt x="f10" y="f17"/>
                  </a:cubicBezTo>
                  <a:cubicBezTo>
                    <a:pt x="f11" y="f10"/>
                    <a:pt x="f18" y="f8"/>
                    <a:pt x="f13" y="f15"/>
                  </a:cubicBezTo>
                  <a:cubicBezTo>
                    <a:pt x="f19" y="f5"/>
                    <a:pt x="f9" y="f15"/>
                    <a:pt x="f6" y="f8"/>
                  </a:cubicBezTo>
                  <a:close/>
                </a:path>
              </a:pathLst>
            </a:custGeom>
            <a:solidFill>
              <a:srgbClr val="F5EF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B323F2FE-E43C-7BB1-9DE0-3F8D7E6D31E9}"/>
                </a:ext>
              </a:extLst>
            </p:cNvPr>
            <p:cNvSpPr/>
            <p:nvPr/>
          </p:nvSpPr>
          <p:spPr>
            <a:xfrm>
              <a:off x="9274173" y="7156451"/>
              <a:ext cx="120645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"/>
                <a:gd name="f8" fmla="val 3"/>
                <a:gd name="f9" fmla="val 5"/>
                <a:gd name="f10" fmla="val 20"/>
                <a:gd name="f11" fmla="val 19"/>
                <a:gd name="f12" fmla="val 6"/>
                <a:gd name="f13" fmla="val 16"/>
                <a:gd name="f14" fmla="val 9"/>
                <a:gd name="f15" fmla="val 14"/>
                <a:gd name="f16" fmla="val 11"/>
                <a:gd name="f17" fmla="val 12"/>
                <a:gd name="f18" fmla="val 13"/>
                <a:gd name="f19" fmla="val 10"/>
                <a:gd name="f20" fmla="val 4"/>
                <a:gd name="f21" fmla="val 15"/>
                <a:gd name="f22" fmla="val 2"/>
                <a:gd name="f23" fmla="val 1"/>
                <a:gd name="f24" fmla="+- 0 0 -90"/>
                <a:gd name="f25" fmla="*/ f3 1 21"/>
                <a:gd name="f26" fmla="*/ f4 1 1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7"/>
                <a:gd name="f36" fmla="*/ 21 f32 1"/>
                <a:gd name="f37" fmla="*/ 3 f31 1"/>
                <a:gd name="f38" fmla="*/ 19 f32 1"/>
                <a:gd name="f39" fmla="*/ 6 f31 1"/>
                <a:gd name="f40" fmla="*/ 12 f32 1"/>
                <a:gd name="f41" fmla="*/ 13 f31 1"/>
                <a:gd name="f42" fmla="*/ 6 f32 1"/>
                <a:gd name="f43" fmla="*/ 16 f31 1"/>
                <a:gd name="f44" fmla="*/ 1 f32 1"/>
                <a:gd name="f45" fmla="*/ 9 f31 1"/>
                <a:gd name="f46" fmla="*/ 5 f31 1"/>
                <a:gd name="f47" fmla="*/ 20 f32 1"/>
                <a:gd name="f48" fmla="*/ 2 f31 1"/>
                <a:gd name="f49" fmla="+- f33 0 f1"/>
                <a:gd name="f50" fmla="*/ f36 1 21"/>
                <a:gd name="f51" fmla="*/ f37 1 17"/>
                <a:gd name="f52" fmla="*/ f38 1 21"/>
                <a:gd name="f53" fmla="*/ f39 1 17"/>
                <a:gd name="f54" fmla="*/ f40 1 21"/>
                <a:gd name="f55" fmla="*/ f41 1 17"/>
                <a:gd name="f56" fmla="*/ f42 1 21"/>
                <a:gd name="f57" fmla="*/ f43 1 17"/>
                <a:gd name="f58" fmla="*/ f44 1 21"/>
                <a:gd name="f59" fmla="*/ f45 1 17"/>
                <a:gd name="f60" fmla="*/ f46 1 17"/>
                <a:gd name="f61" fmla="*/ f47 1 21"/>
                <a:gd name="f62" fmla="*/ f48 1 17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5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6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0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1" h="17">
                  <a:moveTo>
                    <a:pt x="f6" y="f8"/>
                  </a:moveTo>
                  <a:cubicBezTo>
                    <a:pt x="f6" y="f9"/>
                    <a:pt x="f10" y="f9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15"/>
                    <a:pt x="f14" y="f7"/>
                    <a:pt x="f12" y="f13"/>
                  </a:cubicBezTo>
                  <a:cubicBezTo>
                    <a:pt x="f20" y="f21"/>
                    <a:pt x="f22" y="f17"/>
                    <a:pt x="f23" y="f14"/>
                  </a:cubicBezTo>
                  <a:cubicBezTo>
                    <a:pt x="f5" y="f12"/>
                    <a:pt x="f20" y="f12"/>
                    <a:pt x="f12" y="f9"/>
                  </a:cubicBezTo>
                  <a:cubicBezTo>
                    <a:pt x="f16" y="f20"/>
                    <a:pt x="f21" y="f5"/>
                    <a:pt x="f10" y="f22"/>
                  </a:cubicBezTo>
                  <a:cubicBezTo>
                    <a:pt x="f6" y="f22"/>
                    <a:pt x="f6" y="f22"/>
                    <a:pt x="f6" y="f8"/>
                  </a:cubicBezTo>
                  <a:close/>
                </a:path>
              </a:pathLst>
            </a:custGeom>
            <a:solidFill>
              <a:srgbClr val="F8F2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FA49EBB1-1832-30F2-AEF2-CA484BD2D4E6}"/>
                </a:ext>
              </a:extLst>
            </p:cNvPr>
            <p:cNvSpPr/>
            <p:nvPr/>
          </p:nvSpPr>
          <p:spPr>
            <a:xfrm>
              <a:off x="8223254" y="7215192"/>
              <a:ext cx="80960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0"/>
                <a:gd name="f8" fmla="val 13"/>
                <a:gd name="f9" fmla="val 12"/>
                <a:gd name="f10" fmla="val 16"/>
                <a:gd name="f11" fmla="val 19"/>
                <a:gd name="f12" fmla="val 11"/>
                <a:gd name="f13" fmla="val 9"/>
                <a:gd name="f14" fmla="val 4"/>
                <a:gd name="f15" fmla="val 3"/>
                <a:gd name="f16" fmla="val 18"/>
                <a:gd name="f17" fmla="val 6"/>
                <a:gd name="f18" fmla="val 7"/>
                <a:gd name="f19" fmla="val 2"/>
                <a:gd name="f20" fmla="val 8"/>
                <a:gd name="f21" fmla="+- 0 0 -90"/>
                <a:gd name="f22" fmla="*/ f3 1 14"/>
                <a:gd name="f23" fmla="*/ f4 1 2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4"/>
                <a:gd name="f32" fmla="*/ f28 1 20"/>
                <a:gd name="f33" fmla="*/ 13 f29 1"/>
                <a:gd name="f34" fmla="*/ 12 f28 1"/>
                <a:gd name="f35" fmla="*/ 14 f28 1"/>
                <a:gd name="f36" fmla="*/ 11 f29 1"/>
                <a:gd name="f37" fmla="*/ 20 f28 1"/>
                <a:gd name="f38" fmla="*/ 3 f29 1"/>
                <a:gd name="f39" fmla="*/ 18 f28 1"/>
                <a:gd name="f40" fmla="*/ 7 f29 1"/>
                <a:gd name="f41" fmla="*/ 3 f28 1"/>
                <a:gd name="f42" fmla="*/ 0 f28 1"/>
                <a:gd name="f43" fmla="*/ 4 f28 1"/>
                <a:gd name="f44" fmla="+- f30 0 f1"/>
                <a:gd name="f45" fmla="*/ f33 1 14"/>
                <a:gd name="f46" fmla="*/ f34 1 20"/>
                <a:gd name="f47" fmla="*/ f35 1 20"/>
                <a:gd name="f48" fmla="*/ f36 1 14"/>
                <a:gd name="f49" fmla="*/ f37 1 20"/>
                <a:gd name="f50" fmla="*/ f38 1 14"/>
                <a:gd name="f51" fmla="*/ f39 1 20"/>
                <a:gd name="f52" fmla="*/ f40 1 14"/>
                <a:gd name="f53" fmla="*/ f41 1 20"/>
                <a:gd name="f54" fmla="*/ f42 1 20"/>
                <a:gd name="f55" fmla="*/ f43 1 20"/>
                <a:gd name="f56" fmla="*/ 0 1 f31"/>
                <a:gd name="f57" fmla="*/ f25 1 f31"/>
                <a:gd name="f58" fmla="*/ 0 1 f32"/>
                <a:gd name="f59" fmla="*/ f26 1 f32"/>
                <a:gd name="f60" fmla="*/ f45 1 f31"/>
                <a:gd name="f61" fmla="*/ f46 1 f32"/>
                <a:gd name="f62" fmla="*/ f47 1 f32"/>
                <a:gd name="f63" fmla="*/ f48 1 f31"/>
                <a:gd name="f64" fmla="*/ f49 1 f32"/>
                <a:gd name="f65" fmla="*/ f50 1 f31"/>
                <a:gd name="f66" fmla="*/ f51 1 f32"/>
                <a:gd name="f67" fmla="*/ f52 1 f31"/>
                <a:gd name="f68" fmla="*/ f53 1 f32"/>
                <a:gd name="f69" fmla="*/ f54 1 f32"/>
                <a:gd name="f70" fmla="*/ f55 1 f32"/>
                <a:gd name="f71" fmla="*/ f56 f22 1"/>
                <a:gd name="f72" fmla="*/ f57 f22 1"/>
                <a:gd name="f73" fmla="*/ f59 f23 1"/>
                <a:gd name="f74" fmla="*/ f58 f23 1"/>
                <a:gd name="f75" fmla="*/ f60 f22 1"/>
                <a:gd name="f76" fmla="*/ f61 f23 1"/>
                <a:gd name="f77" fmla="*/ f62 f23 1"/>
                <a:gd name="f78" fmla="*/ f63 f22 1"/>
                <a:gd name="f79" fmla="*/ f64 f23 1"/>
                <a:gd name="f80" fmla="*/ f65 f22 1"/>
                <a:gd name="f81" fmla="*/ f66 f23 1"/>
                <a:gd name="f82" fmla="*/ f67 f22 1"/>
                <a:gd name="f83" fmla="*/ f68 f23 1"/>
                <a:gd name="f84" fmla="*/ f69 f23 1"/>
                <a:gd name="f85" fmla="*/ f7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5" y="f76"/>
                </a:cxn>
                <a:cxn ang="f44">
                  <a:pos x="f75" y="f77"/>
                </a:cxn>
                <a:cxn ang="f44">
                  <a:pos x="f78" y="f79"/>
                </a:cxn>
                <a:cxn ang="f44">
                  <a:pos x="f80" y="f81"/>
                </a:cxn>
                <a:cxn ang="f44">
                  <a:pos x="f82" y="f83"/>
                </a:cxn>
                <a:cxn ang="f44">
                  <a:pos x="f78" y="f84"/>
                </a:cxn>
                <a:cxn ang="f44">
                  <a:pos x="f75" y="f85"/>
                </a:cxn>
                <a:cxn ang="f44">
                  <a:pos x="f75" y="f76"/>
                </a:cxn>
              </a:cxnLst>
              <a:rect l="f71" t="f74" r="f72" b="f73"/>
              <a:pathLst>
                <a:path w="14" h="20">
                  <a:moveTo>
                    <a:pt x="f8" y="f9"/>
                  </a:moveTo>
                  <a:cubicBezTo>
                    <a:pt x="f8" y="f9"/>
                    <a:pt x="f8" y="f8"/>
                    <a:pt x="f8" y="f6"/>
                  </a:cubicBezTo>
                  <a:cubicBezTo>
                    <a:pt x="f9" y="f10"/>
                    <a:pt x="f6" y="f11"/>
                    <a:pt x="f12" y="f7"/>
                  </a:cubicBezTo>
                  <a:cubicBezTo>
                    <a:pt x="f13" y="f7"/>
                    <a:pt x="f14" y="f7"/>
                    <a:pt x="f15" y="f16"/>
                  </a:cubicBezTo>
                  <a:cubicBezTo>
                    <a:pt x="f5" y="f9"/>
                    <a:pt x="f17" y="f13"/>
                    <a:pt x="f18" y="f15"/>
                  </a:cubicBezTo>
                  <a:cubicBezTo>
                    <a:pt x="f18" y="f19"/>
                    <a:pt x="f20" y="f5"/>
                    <a:pt x="f12" y="f5"/>
                  </a:cubicBezTo>
                  <a:cubicBezTo>
                    <a:pt x="f8" y="f5"/>
                    <a:pt x="f8" y="f19"/>
                    <a:pt x="f8" y="f14"/>
                  </a:cubicBezTo>
                  <a:cubicBezTo>
                    <a:pt x="f8" y="f17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F5F0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5E3F8960-46B1-76B0-67E7-3A67AF2E91BD}"/>
                </a:ext>
              </a:extLst>
            </p:cNvPr>
            <p:cNvSpPr/>
            <p:nvPr/>
          </p:nvSpPr>
          <p:spPr>
            <a:xfrm>
              <a:off x="9250363" y="7105646"/>
              <a:ext cx="127001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4"/>
                <a:gd name="f8" fmla="val 12"/>
                <a:gd name="f9" fmla="val 2"/>
                <a:gd name="f10" fmla="val 15"/>
                <a:gd name="f11" fmla="val 3"/>
                <a:gd name="f12" fmla="val 21"/>
                <a:gd name="f13" fmla="val 4"/>
                <a:gd name="f14" fmla="val 9"/>
                <a:gd name="f15" fmla="val 16"/>
                <a:gd name="f16" fmla="val 8"/>
                <a:gd name="f17" fmla="val 13"/>
                <a:gd name="f18" fmla="val 10"/>
                <a:gd name="f19" fmla="val 11"/>
                <a:gd name="f20" fmla="val 7"/>
                <a:gd name="f21" fmla="val 5"/>
                <a:gd name="f22" fmla="val 1"/>
                <a:gd name="f23" fmla="val 6"/>
                <a:gd name="f24" fmla="+- 0 0 -90"/>
                <a:gd name="f25" fmla="*/ f3 1 22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14"/>
                <a:gd name="f36" fmla="*/ 12 f32 1"/>
                <a:gd name="f37" fmla="*/ 2 f31 1"/>
                <a:gd name="f38" fmla="*/ 21 f32 1"/>
                <a:gd name="f39" fmla="*/ 4 f31 1"/>
                <a:gd name="f40" fmla="*/ 13 f32 1"/>
                <a:gd name="f41" fmla="*/ 10 f31 1"/>
                <a:gd name="f42" fmla="*/ 9 f32 1"/>
                <a:gd name="f43" fmla="*/ 11 f31 1"/>
                <a:gd name="f44" fmla="*/ 3 f32 1"/>
                <a:gd name="f45" fmla="*/ 12 f31 1"/>
                <a:gd name="f46" fmla="*/ 1 f32 1"/>
                <a:gd name="f47" fmla="*/ 7 f32 1"/>
                <a:gd name="f48" fmla="+- f33 0 f1"/>
                <a:gd name="f49" fmla="*/ f36 1 22"/>
                <a:gd name="f50" fmla="*/ f37 1 14"/>
                <a:gd name="f51" fmla="*/ f38 1 22"/>
                <a:gd name="f52" fmla="*/ f39 1 14"/>
                <a:gd name="f53" fmla="*/ f40 1 22"/>
                <a:gd name="f54" fmla="*/ f41 1 14"/>
                <a:gd name="f55" fmla="*/ f42 1 22"/>
                <a:gd name="f56" fmla="*/ f43 1 14"/>
                <a:gd name="f57" fmla="*/ f44 1 22"/>
                <a:gd name="f58" fmla="*/ f45 1 14"/>
                <a:gd name="f59" fmla="*/ f46 1 22"/>
                <a:gd name="f60" fmla="*/ f47 1 22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5"/>
                <a:gd name="f73" fmla="*/ f57 1 f34"/>
                <a:gd name="f74" fmla="*/ f58 1 f35"/>
                <a:gd name="f75" fmla="*/ f59 1 f34"/>
                <a:gd name="f76" fmla="*/ f60 1 f34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6 1"/>
                <a:gd name="f89" fmla="*/ f73 f25 1"/>
                <a:gd name="f90" fmla="*/ f74 f26 1"/>
                <a:gd name="f91" fmla="*/ f75 f25 1"/>
                <a:gd name="f92" fmla="*/ f7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84"/>
                </a:cxn>
                <a:cxn ang="f48">
                  <a:pos x="f92" y="f82"/>
                </a:cxn>
                <a:cxn ang="f48">
                  <a:pos x="f81" y="f82"/>
                </a:cxn>
              </a:cxnLst>
              <a:rect l="f77" t="f80" r="f78" b="f79"/>
              <a:pathLst>
                <a:path w="22" h="14">
                  <a:moveTo>
                    <a:pt x="f8" y="f9"/>
                  </a:moveTo>
                  <a:cubicBezTo>
                    <a:pt x="f10" y="f11"/>
                    <a:pt x="f12" y="f5"/>
                    <a:pt x="f12" y="f13"/>
                  </a:cubicBezTo>
                  <a:cubicBezTo>
                    <a:pt x="f6" y="f14"/>
                    <a:pt x="f15" y="f16"/>
                    <a:pt x="f17" y="f18"/>
                  </a:cubicBezTo>
                  <a:cubicBezTo>
                    <a:pt x="f8" y="f19"/>
                    <a:pt x="f18" y="f19"/>
                    <a:pt x="f14" y="f19"/>
                  </a:cubicBezTo>
                  <a:cubicBezTo>
                    <a:pt x="f20" y="f8"/>
                    <a:pt x="f21" y="f7"/>
                    <a:pt x="f11" y="f8"/>
                  </a:cubicBezTo>
                  <a:cubicBezTo>
                    <a:pt x="f22" y="f18"/>
                    <a:pt x="f5" y="f23"/>
                    <a:pt x="f22" y="f13"/>
                  </a:cubicBezTo>
                  <a:cubicBezTo>
                    <a:pt x="f9" y="f22"/>
                    <a:pt x="f21" y="f9"/>
                    <a:pt x="f20" y="f9"/>
                  </a:cubicBezTo>
                  <a:cubicBezTo>
                    <a:pt x="f14" y="f9"/>
                    <a:pt x="f18" y="f9"/>
                    <a:pt x="f8" y="f9"/>
                  </a:cubicBezTo>
                  <a:close/>
                </a:path>
              </a:pathLst>
            </a:custGeom>
            <a:solidFill>
              <a:srgbClr val="F6F0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606F8084-2C6A-B716-1B98-7515360EE411}"/>
                </a:ext>
              </a:extLst>
            </p:cNvPr>
            <p:cNvSpPr/>
            <p:nvPr/>
          </p:nvSpPr>
          <p:spPr>
            <a:xfrm>
              <a:off x="8361365" y="6902448"/>
              <a:ext cx="98426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2"/>
                <a:gd name="f8" fmla="val 7"/>
                <a:gd name="f9" fmla="val 16"/>
                <a:gd name="f10" fmla="val 8"/>
                <a:gd name="f11" fmla="val 9"/>
                <a:gd name="f12" fmla="val 15"/>
                <a:gd name="f13" fmla="val 12"/>
                <a:gd name="f14" fmla="val 13"/>
                <a:gd name="f15" fmla="val 5"/>
                <a:gd name="f16" fmla="val 20"/>
                <a:gd name="f17" fmla="val 4"/>
                <a:gd name="f18" fmla="val 21"/>
                <a:gd name="f19" fmla="val 3"/>
                <a:gd name="f20" fmla="val 1"/>
                <a:gd name="f21" fmla="val 19"/>
                <a:gd name="f22" fmla="val 10"/>
                <a:gd name="f23" fmla="+- 0 0 -90"/>
                <a:gd name="f24" fmla="*/ f3 1 17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22"/>
                <a:gd name="f35" fmla="*/ 17 f31 1"/>
                <a:gd name="f36" fmla="*/ 7 f30 1"/>
                <a:gd name="f37" fmla="*/ 15 f31 1"/>
                <a:gd name="f38" fmla="*/ 9 f30 1"/>
                <a:gd name="f39" fmla="*/ 5 f31 1"/>
                <a:gd name="f40" fmla="*/ 20 f30 1"/>
                <a:gd name="f41" fmla="*/ 1 f31 1"/>
                <a:gd name="f42" fmla="*/ 21 f30 1"/>
                <a:gd name="f43" fmla="*/ 17 f30 1"/>
                <a:gd name="f44" fmla="*/ 7 f31 1"/>
                <a:gd name="f45" fmla="*/ 3 f30 1"/>
                <a:gd name="f46" fmla="*/ 10 f31 1"/>
                <a:gd name="f47" fmla="*/ 1 f30 1"/>
                <a:gd name="f48" fmla="+- f32 0 f1"/>
                <a:gd name="f49" fmla="*/ f35 1 17"/>
                <a:gd name="f50" fmla="*/ f36 1 22"/>
                <a:gd name="f51" fmla="*/ f37 1 17"/>
                <a:gd name="f52" fmla="*/ f38 1 22"/>
                <a:gd name="f53" fmla="*/ f39 1 17"/>
                <a:gd name="f54" fmla="*/ f40 1 22"/>
                <a:gd name="f55" fmla="*/ f41 1 17"/>
                <a:gd name="f56" fmla="*/ f42 1 22"/>
                <a:gd name="f57" fmla="*/ f43 1 22"/>
                <a:gd name="f58" fmla="*/ f44 1 17"/>
                <a:gd name="f59" fmla="*/ f45 1 22"/>
                <a:gd name="f60" fmla="*/ f46 1 17"/>
                <a:gd name="f61" fmla="*/ f47 1 22"/>
                <a:gd name="f62" fmla="*/ 0 1 f33"/>
                <a:gd name="f63" fmla="*/ f27 1 f33"/>
                <a:gd name="f64" fmla="*/ 0 1 f34"/>
                <a:gd name="f65" fmla="*/ f28 1 f34"/>
                <a:gd name="f66" fmla="*/ f49 1 f33"/>
                <a:gd name="f67" fmla="*/ f50 1 f34"/>
                <a:gd name="f68" fmla="*/ f51 1 f33"/>
                <a:gd name="f69" fmla="*/ f52 1 f34"/>
                <a:gd name="f70" fmla="*/ f53 1 f33"/>
                <a:gd name="f71" fmla="*/ f54 1 f34"/>
                <a:gd name="f72" fmla="*/ f55 1 f33"/>
                <a:gd name="f73" fmla="*/ f56 1 f34"/>
                <a:gd name="f74" fmla="*/ f57 1 f34"/>
                <a:gd name="f75" fmla="*/ f58 1 f33"/>
                <a:gd name="f76" fmla="*/ f59 1 f34"/>
                <a:gd name="f77" fmla="*/ f60 1 f33"/>
                <a:gd name="f78" fmla="*/ f61 1 f34"/>
                <a:gd name="f79" fmla="*/ f62 f24 1"/>
                <a:gd name="f80" fmla="*/ f63 f24 1"/>
                <a:gd name="f81" fmla="*/ f65 f25 1"/>
                <a:gd name="f82" fmla="*/ f64 f25 1"/>
                <a:gd name="f83" fmla="*/ f66 f24 1"/>
                <a:gd name="f84" fmla="*/ f67 f25 1"/>
                <a:gd name="f85" fmla="*/ f68 f24 1"/>
                <a:gd name="f86" fmla="*/ f69 f25 1"/>
                <a:gd name="f87" fmla="*/ f70 f24 1"/>
                <a:gd name="f88" fmla="*/ f71 f25 1"/>
                <a:gd name="f89" fmla="*/ f72 f24 1"/>
                <a:gd name="f90" fmla="*/ f73 f25 1"/>
                <a:gd name="f91" fmla="*/ f74 f25 1"/>
                <a:gd name="f92" fmla="*/ f75 f24 1"/>
                <a:gd name="f93" fmla="*/ f76 f25 1"/>
                <a:gd name="f94" fmla="*/ f77 f24 1"/>
                <a:gd name="f95" fmla="*/ f7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89" y="f91"/>
                </a:cxn>
                <a:cxn ang="f48">
                  <a:pos x="f92" y="f93"/>
                </a:cxn>
                <a:cxn ang="f48">
                  <a:pos x="f94" y="f95"/>
                </a:cxn>
                <a:cxn ang="f48">
                  <a:pos x="f83" y="f84"/>
                </a:cxn>
              </a:cxnLst>
              <a:rect l="f79" t="f82" r="f80" b="f81"/>
              <a:pathLst>
                <a:path w="17" h="22">
                  <a:moveTo>
                    <a:pt x="f6" y="f8"/>
                  </a:moveTo>
                  <a:cubicBezTo>
                    <a:pt x="f9" y="f10"/>
                    <a:pt x="f9" y="f11"/>
                    <a:pt x="f12" y="f11"/>
                  </a:cubicBezTo>
                  <a:cubicBezTo>
                    <a:pt x="f13" y="f14"/>
                    <a:pt x="f10" y="f9"/>
                    <a:pt x="f15" y="f16"/>
                  </a:cubicBezTo>
                  <a:cubicBezTo>
                    <a:pt x="f17" y="f18"/>
                    <a:pt x="f19" y="f7"/>
                    <a:pt x="f20" y="f18"/>
                  </a:cubicBezTo>
                  <a:cubicBezTo>
                    <a:pt x="f5" y="f16"/>
                    <a:pt x="f5" y="f21"/>
                    <a:pt x="f20" y="f6"/>
                  </a:cubicBezTo>
                  <a:cubicBezTo>
                    <a:pt x="f19" y="f13"/>
                    <a:pt x="f15" y="f10"/>
                    <a:pt x="f8" y="f19"/>
                  </a:cubicBezTo>
                  <a:cubicBezTo>
                    <a:pt x="f8" y="f20"/>
                    <a:pt x="f10" y="f5"/>
                    <a:pt x="f22" y="f20"/>
                  </a:cubicBezTo>
                  <a:cubicBezTo>
                    <a:pt x="f13" y="f19"/>
                    <a:pt x="f12" y="f15"/>
                    <a:pt x="f6" y="f8"/>
                  </a:cubicBezTo>
                  <a:close/>
                </a:path>
              </a:pathLst>
            </a:custGeom>
            <a:solidFill>
              <a:srgbClr val="F9F3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C852ACA3-487F-C3F3-DC7F-3B4F0A924B86}"/>
                </a:ext>
              </a:extLst>
            </p:cNvPr>
            <p:cNvSpPr/>
            <p:nvPr/>
          </p:nvSpPr>
          <p:spPr>
            <a:xfrm>
              <a:off x="9528176" y="7191371"/>
              <a:ext cx="103190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0"/>
                <a:gd name="f8" fmla="val 9"/>
                <a:gd name="f9" fmla="val 6"/>
                <a:gd name="f10" fmla="val 19"/>
                <a:gd name="f11" fmla="val 17"/>
                <a:gd name="f12" fmla="val 4"/>
                <a:gd name="f13" fmla="val 14"/>
                <a:gd name="f14" fmla="val 3"/>
                <a:gd name="f15" fmla="val 10"/>
                <a:gd name="f16" fmla="val 1"/>
                <a:gd name="f17" fmla="val 2"/>
                <a:gd name="f18" fmla="val 5"/>
                <a:gd name="f19" fmla="val 11"/>
                <a:gd name="f20" fmla="val 7"/>
                <a:gd name="f21" fmla="val 13"/>
                <a:gd name="f22" fmla="val 15"/>
                <a:gd name="f23" fmla="val 16"/>
                <a:gd name="f24" fmla="+- 0 0 -90"/>
                <a:gd name="f25" fmla="*/ f3 1 18"/>
                <a:gd name="f26" fmla="*/ f4 1 2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8"/>
                <a:gd name="f35" fmla="*/ f31 1 20"/>
                <a:gd name="f36" fmla="*/ 9 f32 1"/>
                <a:gd name="f37" fmla="*/ 20 f31 1"/>
                <a:gd name="f38" fmla="*/ 6 f32 1"/>
                <a:gd name="f39" fmla="*/ 17 f31 1"/>
                <a:gd name="f40" fmla="*/ 1 f32 1"/>
                <a:gd name="f41" fmla="*/ 6 f31 1"/>
                <a:gd name="f42" fmla="*/ 2 f32 1"/>
                <a:gd name="f43" fmla="*/ 2 f31 1"/>
                <a:gd name="f44" fmla="*/ 3 f31 1"/>
                <a:gd name="f45" fmla="*/ 13 f32 1"/>
                <a:gd name="f46" fmla="*/ 10 f31 1"/>
                <a:gd name="f47" fmla="*/ 16 f32 1"/>
                <a:gd name="f48" fmla="*/ 15 f31 1"/>
                <a:gd name="f49" fmla="+- f33 0 f1"/>
                <a:gd name="f50" fmla="*/ f36 1 18"/>
                <a:gd name="f51" fmla="*/ f37 1 20"/>
                <a:gd name="f52" fmla="*/ f38 1 18"/>
                <a:gd name="f53" fmla="*/ f39 1 20"/>
                <a:gd name="f54" fmla="*/ f40 1 18"/>
                <a:gd name="f55" fmla="*/ f41 1 20"/>
                <a:gd name="f56" fmla="*/ f42 1 18"/>
                <a:gd name="f57" fmla="*/ f43 1 20"/>
                <a:gd name="f58" fmla="*/ f44 1 20"/>
                <a:gd name="f59" fmla="*/ f45 1 18"/>
                <a:gd name="f60" fmla="*/ f46 1 20"/>
                <a:gd name="f61" fmla="*/ f47 1 18"/>
                <a:gd name="f62" fmla="*/ f48 1 20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86" y="f92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18" h="20">
                  <a:moveTo>
                    <a:pt x="f8" y="f7"/>
                  </a:moveTo>
                  <a:cubicBezTo>
                    <a:pt x="f9" y="f7"/>
                    <a:pt x="f9" y="f10"/>
                    <a:pt x="f9" y="f11"/>
                  </a:cubicBezTo>
                  <a:cubicBezTo>
                    <a:pt x="f12" y="f13"/>
                    <a:pt x="f14" y="f15"/>
                    <a:pt x="f16" y="f9"/>
                  </a:cubicBezTo>
                  <a:cubicBezTo>
                    <a:pt x="f16" y="f12"/>
                    <a:pt x="f5" y="f14"/>
                    <a:pt x="f17" y="f17"/>
                  </a:cubicBezTo>
                  <a:cubicBezTo>
                    <a:pt x="f12" y="f5"/>
                    <a:pt x="f18" y="f17"/>
                    <a:pt x="f9" y="f14"/>
                  </a:cubicBezTo>
                  <a:cubicBezTo>
                    <a:pt x="f8" y="f18"/>
                    <a:pt x="f19" y="f20"/>
                    <a:pt x="f21" y="f15"/>
                  </a:cubicBezTo>
                  <a:cubicBezTo>
                    <a:pt x="f22" y="f19"/>
                    <a:pt x="f6" y="f21"/>
                    <a:pt x="f23" y="f22"/>
                  </a:cubicBezTo>
                  <a:cubicBezTo>
                    <a:pt x="f13" y="f11"/>
                    <a:pt x="f19" y="f10"/>
                    <a:pt x="f8" y="f7"/>
                  </a:cubicBezTo>
                  <a:close/>
                </a:path>
              </a:pathLst>
            </a:custGeom>
            <a:solidFill>
              <a:srgbClr val="F8F2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4C3BE56D-6210-4DDF-90E9-8026D2039DDF}"/>
                </a:ext>
              </a:extLst>
            </p:cNvPr>
            <p:cNvSpPr/>
            <p:nvPr/>
          </p:nvSpPr>
          <p:spPr>
            <a:xfrm>
              <a:off x="8078788" y="7024685"/>
              <a:ext cx="127001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4"/>
                <a:gd name="f8" fmla="val 11"/>
                <a:gd name="f9" fmla="val 13"/>
                <a:gd name="f10" fmla="val 9"/>
                <a:gd name="f11" fmla="val 8"/>
                <a:gd name="f12" fmla="val 6"/>
                <a:gd name="f13" fmla="val 4"/>
                <a:gd name="f14" fmla="val 2"/>
                <a:gd name="f15" fmla="val 1"/>
                <a:gd name="f16" fmla="val 3"/>
                <a:gd name="f17" fmla="val 12"/>
                <a:gd name="f18" fmla="val 5"/>
                <a:gd name="f19" fmla="val 16"/>
                <a:gd name="f20" fmla="val 7"/>
                <a:gd name="f21" fmla="val 19"/>
                <a:gd name="f22" fmla="val 21"/>
                <a:gd name="f23" fmla="val 20"/>
                <a:gd name="f24" fmla="+- 0 0 -90"/>
                <a:gd name="f25" fmla="*/ f3 1 22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14"/>
                <a:gd name="f36" fmla="*/ 11 f32 1"/>
                <a:gd name="f37" fmla="*/ 13 f31 1"/>
                <a:gd name="f38" fmla="*/ 6 f32 1"/>
                <a:gd name="f39" fmla="*/ 1 f32 1"/>
                <a:gd name="f40" fmla="*/ 11 f31 1"/>
                <a:gd name="f41" fmla="*/ 2 f32 1"/>
                <a:gd name="f42" fmla="*/ 3 f31 1"/>
                <a:gd name="f43" fmla="*/ 8 f32 1"/>
                <a:gd name="f44" fmla="*/ 4 f31 1"/>
                <a:gd name="f45" fmla="*/ 19 f32 1"/>
                <a:gd name="f46" fmla="*/ 8 f31 1"/>
                <a:gd name="f47" fmla="*/ 22 f32 1"/>
                <a:gd name="f48" fmla="+- f33 0 f1"/>
                <a:gd name="f49" fmla="*/ f36 1 22"/>
                <a:gd name="f50" fmla="*/ f37 1 14"/>
                <a:gd name="f51" fmla="*/ f38 1 22"/>
                <a:gd name="f52" fmla="*/ f39 1 22"/>
                <a:gd name="f53" fmla="*/ f40 1 14"/>
                <a:gd name="f54" fmla="*/ f41 1 22"/>
                <a:gd name="f55" fmla="*/ f42 1 14"/>
                <a:gd name="f56" fmla="*/ f43 1 22"/>
                <a:gd name="f57" fmla="*/ f44 1 14"/>
                <a:gd name="f58" fmla="*/ f45 1 22"/>
                <a:gd name="f59" fmla="*/ f46 1 14"/>
                <a:gd name="f60" fmla="*/ f47 1 22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4"/>
                <a:gd name="f69" fmla="*/ f53 1 f35"/>
                <a:gd name="f70" fmla="*/ f54 1 f34"/>
                <a:gd name="f71" fmla="*/ f55 1 f35"/>
                <a:gd name="f72" fmla="*/ f56 1 f34"/>
                <a:gd name="f73" fmla="*/ f57 1 f35"/>
                <a:gd name="f74" fmla="*/ f58 1 f34"/>
                <a:gd name="f75" fmla="*/ f59 1 f35"/>
                <a:gd name="f76" fmla="*/ f60 1 f34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5 1"/>
                <a:gd name="f85" fmla="*/ f69 f26 1"/>
                <a:gd name="f86" fmla="*/ f70 f25 1"/>
                <a:gd name="f87" fmla="*/ f71 f26 1"/>
                <a:gd name="f88" fmla="*/ f72 f25 1"/>
                <a:gd name="f89" fmla="*/ f73 f26 1"/>
                <a:gd name="f90" fmla="*/ f74 f25 1"/>
                <a:gd name="f91" fmla="*/ f75 f26 1"/>
                <a:gd name="f92" fmla="*/ f76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2"/>
                </a:cxn>
                <a:cxn ang="f48">
                  <a:pos x="f84" y="f85"/>
                </a:cxn>
                <a:cxn ang="f48">
                  <a:pos x="f86" y="f87"/>
                </a:cxn>
                <a:cxn ang="f48">
                  <a:pos x="f88" y="f89"/>
                </a:cxn>
                <a:cxn ang="f48">
                  <a:pos x="f90" y="f91"/>
                </a:cxn>
                <a:cxn ang="f48">
                  <a:pos x="f92" y="f85"/>
                </a:cxn>
                <a:cxn ang="f48">
                  <a:pos x="f90" y="f82"/>
                </a:cxn>
                <a:cxn ang="f48">
                  <a:pos x="f81" y="f82"/>
                </a:cxn>
                <a:cxn ang="f48">
                  <a:pos x="f81" y="f82"/>
                </a:cxn>
              </a:cxnLst>
              <a:rect l="f77" t="f80" r="f78" b="f79"/>
              <a:pathLst>
                <a:path w="22" h="14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7"/>
                    <a:pt x="f15" y="f8"/>
                  </a:cubicBezTo>
                  <a:cubicBezTo>
                    <a:pt x="f5" y="f10"/>
                    <a:pt x="f15" y="f12"/>
                    <a:pt x="f14" y="f16"/>
                  </a:cubicBezTo>
                  <a:cubicBezTo>
                    <a:pt x="f13" y="f5"/>
                    <a:pt x="f12" y="f16"/>
                    <a:pt x="f11" y="f13"/>
                  </a:cubicBezTo>
                  <a:cubicBezTo>
                    <a:pt x="f17" y="f18"/>
                    <a:pt x="f19" y="f20"/>
                    <a:pt x="f21" y="f11"/>
                  </a:cubicBezTo>
                  <a:cubicBezTo>
                    <a:pt x="f22" y="f10"/>
                    <a:pt x="f6" y="f10"/>
                    <a:pt x="f6" y="f8"/>
                  </a:cubicBezTo>
                  <a:cubicBezTo>
                    <a:pt x="f22" y="f9"/>
                    <a:pt x="f23" y="f9"/>
                    <a:pt x="f21" y="f9"/>
                  </a:cubicBezTo>
                  <a:cubicBezTo>
                    <a:pt x="f19" y="f9"/>
                    <a:pt x="f7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3EF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82AD21E0-11EC-7883-213C-C376FB24434A}"/>
                </a:ext>
              </a:extLst>
            </p:cNvPr>
            <p:cNvSpPr/>
            <p:nvPr/>
          </p:nvSpPr>
          <p:spPr>
            <a:xfrm>
              <a:off x="8310560" y="6880229"/>
              <a:ext cx="7461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2"/>
                <a:gd name="f9" fmla="val 11"/>
                <a:gd name="f10" fmla="val 9"/>
                <a:gd name="f11" fmla="val 8"/>
                <a:gd name="f12" fmla="val 7"/>
                <a:gd name="f13" fmla="val 5"/>
                <a:gd name="f14" fmla="val 3"/>
                <a:gd name="f15" fmla="val 1"/>
                <a:gd name="f16" fmla="val 6"/>
                <a:gd name="f17" fmla="val 12"/>
                <a:gd name="f18" fmla="val 4"/>
                <a:gd name="f19" fmla="val 10"/>
                <a:gd name="f20" fmla="val 15"/>
                <a:gd name="f21" fmla="val 20"/>
                <a:gd name="f22" fmla="val 21"/>
                <a:gd name="f23" fmla="val 19"/>
                <a:gd name="f24" fmla="val 16"/>
                <a:gd name="f25" fmla="+- 0 0 -90"/>
                <a:gd name="f26" fmla="*/ f3 1 13"/>
                <a:gd name="f27" fmla="*/ f4 1 2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3"/>
                <a:gd name="f36" fmla="*/ f32 1 22"/>
                <a:gd name="f37" fmla="*/ 2 f33 1"/>
                <a:gd name="f38" fmla="*/ 11 f32 1"/>
                <a:gd name="f39" fmla="*/ 7 f32 1"/>
                <a:gd name="f40" fmla="*/ 3 f33 1"/>
                <a:gd name="f41" fmla="*/ 1 f32 1"/>
                <a:gd name="f42" fmla="*/ 12 f33 1"/>
                <a:gd name="f43" fmla="*/ 2 f32 1"/>
                <a:gd name="f44" fmla="*/ 6 f32 1"/>
                <a:gd name="f45" fmla="*/ 7 f33 1"/>
                <a:gd name="f46" fmla="*/ 20 f32 1"/>
                <a:gd name="f47" fmla="*/ 4 f33 1"/>
                <a:gd name="f48" fmla="*/ 22 f32 1"/>
                <a:gd name="f49" fmla="*/ 19 f32 1"/>
                <a:gd name="f50" fmla="+- f34 0 f1"/>
                <a:gd name="f51" fmla="*/ f37 1 13"/>
                <a:gd name="f52" fmla="*/ f38 1 22"/>
                <a:gd name="f53" fmla="*/ f39 1 22"/>
                <a:gd name="f54" fmla="*/ f40 1 13"/>
                <a:gd name="f55" fmla="*/ f41 1 22"/>
                <a:gd name="f56" fmla="*/ f42 1 13"/>
                <a:gd name="f57" fmla="*/ f43 1 22"/>
                <a:gd name="f58" fmla="*/ f44 1 22"/>
                <a:gd name="f59" fmla="*/ f45 1 13"/>
                <a:gd name="f60" fmla="*/ f46 1 22"/>
                <a:gd name="f61" fmla="*/ f47 1 13"/>
                <a:gd name="f62" fmla="*/ f48 1 22"/>
                <a:gd name="f63" fmla="*/ f49 1 22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6"/>
                <a:gd name="f71" fmla="*/ f54 1 f35"/>
                <a:gd name="f72" fmla="*/ f55 1 f36"/>
                <a:gd name="f73" fmla="*/ f56 1 f35"/>
                <a:gd name="f74" fmla="*/ f57 1 f36"/>
                <a:gd name="f75" fmla="*/ f58 1 f36"/>
                <a:gd name="f76" fmla="*/ f59 1 f35"/>
                <a:gd name="f77" fmla="*/ f60 1 f36"/>
                <a:gd name="f78" fmla="*/ f61 1 f35"/>
                <a:gd name="f79" fmla="*/ f62 1 f36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7 1"/>
                <a:gd name="f88" fmla="*/ f71 f26 1"/>
                <a:gd name="f89" fmla="*/ f72 f27 1"/>
                <a:gd name="f90" fmla="*/ f73 f26 1"/>
                <a:gd name="f91" fmla="*/ f74 f27 1"/>
                <a:gd name="f92" fmla="*/ f75 f27 1"/>
                <a:gd name="f93" fmla="*/ f76 f26 1"/>
                <a:gd name="f94" fmla="*/ f77 f27 1"/>
                <a:gd name="f95" fmla="*/ f78 f26 1"/>
                <a:gd name="f96" fmla="*/ f79 f27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5" y="f87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0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85" y="f97"/>
                </a:cxn>
                <a:cxn ang="f50">
                  <a:pos x="f85" y="f86"/>
                </a:cxn>
                <a:cxn ang="f50">
                  <a:pos x="f85" y="f86"/>
                </a:cxn>
              </a:cxnLst>
              <a:rect l="f81" t="f84" r="f82" b="f83"/>
              <a:pathLst>
                <a:path w="13" h="2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5" y="f8"/>
                    <a:pt x="f14" y="f15"/>
                  </a:cubicBezTo>
                  <a:cubicBezTo>
                    <a:pt x="f16" y="f5"/>
                    <a:pt x="f10" y="f15"/>
                    <a:pt x="f17" y="f8"/>
                  </a:cubicBezTo>
                  <a:cubicBezTo>
                    <a:pt x="f6" y="f14"/>
                    <a:pt x="f6" y="f18"/>
                    <a:pt x="f17" y="f16"/>
                  </a:cubicBezTo>
                  <a:cubicBezTo>
                    <a:pt x="f19" y="f19"/>
                    <a:pt x="f11" y="f20"/>
                    <a:pt x="f12" y="f21"/>
                  </a:cubicBezTo>
                  <a:cubicBezTo>
                    <a:pt x="f16" y="f22"/>
                    <a:pt x="f13" y="f7"/>
                    <a:pt x="f18" y="f7"/>
                  </a:cubicBezTo>
                  <a:cubicBezTo>
                    <a:pt x="f8" y="f7"/>
                    <a:pt x="f8" y="f21"/>
                    <a:pt x="f8" y="f23"/>
                  </a:cubicBezTo>
                  <a:cubicBezTo>
                    <a:pt x="f8" y="f24"/>
                    <a:pt x="f8" y="f6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BF5E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C8E29910-333C-18EC-0527-148B1A2F3E15}"/>
                </a:ext>
              </a:extLst>
            </p:cNvPr>
            <p:cNvSpPr/>
            <p:nvPr/>
          </p:nvSpPr>
          <p:spPr>
            <a:xfrm>
              <a:off x="9401174" y="6880229"/>
              <a:ext cx="8572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2"/>
                <a:gd name="f8" fmla="val 13"/>
                <a:gd name="f9" fmla="val 12"/>
                <a:gd name="f10" fmla="val 21"/>
                <a:gd name="f11" fmla="val 11"/>
                <a:gd name="f12" fmla="val 7"/>
                <a:gd name="f13" fmla="val 16"/>
                <a:gd name="f14" fmla="val 5"/>
                <a:gd name="f15" fmla="val 4"/>
                <a:gd name="f16" fmla="val 10"/>
                <a:gd name="f17" fmla="val 9"/>
                <a:gd name="f18" fmla="val 3"/>
                <a:gd name="f19" fmla="val 6"/>
                <a:gd name="f20" fmla="val 2"/>
                <a:gd name="f21" fmla="val 8"/>
                <a:gd name="f22" fmla="val 1"/>
                <a:gd name="f23" fmla="val 14"/>
                <a:gd name="f24" fmla="+- 0 0 -90"/>
                <a:gd name="f25" fmla="*/ f3 1 15"/>
                <a:gd name="f26" fmla="*/ f4 1 22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5"/>
                <a:gd name="f35" fmla="*/ f31 1 22"/>
                <a:gd name="f36" fmla="*/ 13 f32 1"/>
                <a:gd name="f37" fmla="*/ 12 f31 1"/>
                <a:gd name="f38" fmla="*/ 11 f32 1"/>
                <a:gd name="f39" fmla="*/ 21 f31 1"/>
                <a:gd name="f40" fmla="*/ 5 f32 1"/>
                <a:gd name="f41" fmla="*/ 4 f32 1"/>
                <a:gd name="f42" fmla="*/ 9 f31 1"/>
                <a:gd name="f43" fmla="*/ 3 f32 1"/>
                <a:gd name="f44" fmla="*/ 2 f31 1"/>
                <a:gd name="f45" fmla="*/ 1 f31 1"/>
                <a:gd name="f46" fmla="*/ 12 f32 1"/>
                <a:gd name="f47" fmla="*/ 7 f31 1"/>
                <a:gd name="f48" fmla="+- f33 0 f1"/>
                <a:gd name="f49" fmla="*/ f36 1 15"/>
                <a:gd name="f50" fmla="*/ f37 1 22"/>
                <a:gd name="f51" fmla="*/ f38 1 15"/>
                <a:gd name="f52" fmla="*/ f39 1 22"/>
                <a:gd name="f53" fmla="*/ f40 1 15"/>
                <a:gd name="f54" fmla="*/ f41 1 15"/>
                <a:gd name="f55" fmla="*/ f42 1 22"/>
                <a:gd name="f56" fmla="*/ f43 1 15"/>
                <a:gd name="f57" fmla="*/ f44 1 22"/>
                <a:gd name="f58" fmla="*/ f45 1 22"/>
                <a:gd name="f59" fmla="*/ f46 1 15"/>
                <a:gd name="f60" fmla="*/ f47 1 22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4"/>
                <a:gd name="f71" fmla="*/ f55 1 f35"/>
                <a:gd name="f72" fmla="*/ f56 1 f34"/>
                <a:gd name="f73" fmla="*/ f57 1 f35"/>
                <a:gd name="f74" fmla="*/ f58 1 f35"/>
                <a:gd name="f75" fmla="*/ f59 1 f34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5 1"/>
                <a:gd name="f87" fmla="*/ f71 f26 1"/>
                <a:gd name="f88" fmla="*/ f72 f25 1"/>
                <a:gd name="f89" fmla="*/ f73 f26 1"/>
                <a:gd name="f90" fmla="*/ f74 f26 1"/>
                <a:gd name="f91" fmla="*/ f75 f25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2"/>
                </a:cxn>
                <a:cxn ang="f48">
                  <a:pos x="f86" y="f87"/>
                </a:cxn>
                <a:cxn ang="f48">
                  <a:pos x="f88" y="f89"/>
                </a:cxn>
                <a:cxn ang="f48">
                  <a:pos x="f83" y="f90"/>
                </a:cxn>
                <a:cxn ang="f48">
                  <a:pos x="f91" y="f92"/>
                </a:cxn>
                <a:cxn ang="f48">
                  <a:pos x="f81" y="f82"/>
                </a:cxn>
              </a:cxnLst>
              <a:rect l="f77" t="f80" r="f78" b="f79"/>
              <a:pathLst>
                <a:path w="15" h="22">
                  <a:moveTo>
                    <a:pt x="f8" y="f9"/>
                  </a:moveTo>
                  <a:cubicBezTo>
                    <a:pt x="f9" y="f6"/>
                    <a:pt x="f6" y="f10"/>
                    <a:pt x="f11" y="f10"/>
                  </a:cubicBezTo>
                  <a:cubicBezTo>
                    <a:pt x="f12" y="f7"/>
                    <a:pt x="f12" y="f13"/>
                    <a:pt x="f14" y="f9"/>
                  </a:cubicBezTo>
                  <a:cubicBezTo>
                    <a:pt x="f14" y="f11"/>
                    <a:pt x="f15" y="f16"/>
                    <a:pt x="f15" y="f17"/>
                  </a:cubicBezTo>
                  <a:cubicBezTo>
                    <a:pt x="f18" y="f19"/>
                    <a:pt x="f5" y="f15"/>
                    <a:pt x="f18" y="f20"/>
                  </a:cubicBezTo>
                  <a:cubicBezTo>
                    <a:pt x="f14" y="f5"/>
                    <a:pt x="f21" y="f5"/>
                    <a:pt x="f11" y="f22"/>
                  </a:cubicBezTo>
                  <a:cubicBezTo>
                    <a:pt x="f23" y="f20"/>
                    <a:pt x="f9" y="f14"/>
                    <a:pt x="f9" y="f12"/>
                  </a:cubicBezTo>
                  <a:cubicBezTo>
                    <a:pt x="f8" y="f21"/>
                    <a:pt x="f8" y="f16"/>
                    <a:pt x="f8" y="f9"/>
                  </a:cubicBezTo>
                  <a:close/>
                </a:path>
              </a:pathLst>
            </a:custGeom>
            <a:solidFill>
              <a:srgbClr val="F6F2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AC45F3F2-E923-903C-0CEF-F4D83A38C1F2}"/>
                </a:ext>
              </a:extLst>
            </p:cNvPr>
            <p:cNvSpPr/>
            <p:nvPr/>
          </p:nvSpPr>
          <p:spPr>
            <a:xfrm>
              <a:off x="9534521" y="6908804"/>
              <a:ext cx="103190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1"/>
                <a:gd name="f8" fmla="val 9"/>
                <a:gd name="f9" fmla="val 12"/>
                <a:gd name="f10" fmla="val 2"/>
                <a:gd name="f11" fmla="val 15"/>
                <a:gd name="f12" fmla="val 3"/>
                <a:gd name="f13" fmla="val 16"/>
                <a:gd name="f14" fmla="val 5"/>
                <a:gd name="f15" fmla="val 8"/>
                <a:gd name="f16" fmla="val 14"/>
                <a:gd name="f17" fmla="val 13"/>
                <a:gd name="f18" fmla="val 10"/>
                <a:gd name="f19" fmla="val 4"/>
                <a:gd name="f20" fmla="val 19"/>
                <a:gd name="f21" fmla="val 1"/>
                <a:gd name="f22" fmla="val 20"/>
                <a:gd name="f23" fmla="val 17"/>
                <a:gd name="f24" fmla="val 7"/>
                <a:gd name="f25" fmla="+- 0 0 -90"/>
                <a:gd name="f26" fmla="*/ f3 1 18"/>
                <a:gd name="f27" fmla="*/ f4 1 2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8"/>
                <a:gd name="f36" fmla="*/ f32 1 21"/>
                <a:gd name="f37" fmla="*/ 9 f33 1"/>
                <a:gd name="f38" fmla="*/ 0 f32 1"/>
                <a:gd name="f39" fmla="*/ 16 f33 1"/>
                <a:gd name="f40" fmla="*/ 5 f32 1"/>
                <a:gd name="f41" fmla="*/ 13 f33 1"/>
                <a:gd name="f42" fmla="*/ 10 f32 1"/>
                <a:gd name="f43" fmla="*/ 5 f33 1"/>
                <a:gd name="f44" fmla="*/ 18 f32 1"/>
                <a:gd name="f45" fmla="*/ 1 f33 1"/>
                <a:gd name="f46" fmla="*/ 20 f32 1"/>
                <a:gd name="f47" fmla="*/ 17 f32 1"/>
                <a:gd name="f48" fmla="*/ 7 f33 1"/>
                <a:gd name="f49" fmla="*/ 2 f32 1"/>
                <a:gd name="f50" fmla="+- f34 0 f1"/>
                <a:gd name="f51" fmla="*/ f37 1 18"/>
                <a:gd name="f52" fmla="*/ f38 1 21"/>
                <a:gd name="f53" fmla="*/ f39 1 18"/>
                <a:gd name="f54" fmla="*/ f40 1 21"/>
                <a:gd name="f55" fmla="*/ f41 1 18"/>
                <a:gd name="f56" fmla="*/ f42 1 21"/>
                <a:gd name="f57" fmla="*/ f43 1 18"/>
                <a:gd name="f58" fmla="*/ f44 1 21"/>
                <a:gd name="f59" fmla="*/ f45 1 18"/>
                <a:gd name="f60" fmla="*/ f46 1 21"/>
                <a:gd name="f61" fmla="*/ f47 1 21"/>
                <a:gd name="f62" fmla="*/ f48 1 18"/>
                <a:gd name="f63" fmla="*/ f49 1 21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5"/>
                <a:gd name="f75" fmla="*/ f58 1 f36"/>
                <a:gd name="f76" fmla="*/ f59 1 f35"/>
                <a:gd name="f77" fmla="*/ f60 1 f36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6 1"/>
                <a:gd name="f92" fmla="*/ f75 f27 1"/>
                <a:gd name="f93" fmla="*/ f76 f26 1"/>
                <a:gd name="f94" fmla="*/ f77 f27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3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18" h="21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8"/>
                    <a:pt x="f17" y="f18"/>
                  </a:cubicBezTo>
                  <a:cubicBezTo>
                    <a:pt x="f18" y="f17"/>
                    <a:pt x="f15" y="f13"/>
                    <a:pt x="f14" y="f6"/>
                  </a:cubicBezTo>
                  <a:cubicBezTo>
                    <a:pt x="f19" y="f20"/>
                    <a:pt x="f12" y="f7"/>
                    <a:pt x="f21" y="f22"/>
                  </a:cubicBezTo>
                  <a:cubicBezTo>
                    <a:pt x="f5" y="f20"/>
                    <a:pt x="f5" y="f6"/>
                    <a:pt x="f21" y="f23"/>
                  </a:cubicBezTo>
                  <a:cubicBezTo>
                    <a:pt x="f12" y="f9"/>
                    <a:pt x="f14" y="f24"/>
                    <a:pt x="f24" y="f10"/>
                  </a:cubicBezTo>
                  <a:cubicBezTo>
                    <a:pt x="f24" y="f21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F5F1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32AACEEA-415A-E4CC-B191-3CEC719804C3}"/>
                </a:ext>
              </a:extLst>
            </p:cNvPr>
            <p:cNvSpPr/>
            <p:nvPr/>
          </p:nvSpPr>
          <p:spPr>
            <a:xfrm>
              <a:off x="8356601" y="7197727"/>
              <a:ext cx="109535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0"/>
                <a:gd name="f8" fmla="val 3"/>
                <a:gd name="f9" fmla="val 4"/>
                <a:gd name="f10" fmla="val 5"/>
                <a:gd name="f11" fmla="val 1"/>
                <a:gd name="f12" fmla="val 6"/>
                <a:gd name="f13" fmla="val 2"/>
                <a:gd name="f14" fmla="val 8"/>
                <a:gd name="f15" fmla="val 10"/>
                <a:gd name="f16" fmla="val 7"/>
                <a:gd name="f17" fmla="val 13"/>
                <a:gd name="f18" fmla="val 16"/>
                <a:gd name="f19" fmla="val 15"/>
                <a:gd name="f20" fmla="val 11"/>
                <a:gd name="f21" fmla="val 18"/>
                <a:gd name="f22" fmla="val 12"/>
                <a:gd name="f23" fmla="+- 0 0 -90"/>
                <a:gd name="f24" fmla="*/ f3 1 19"/>
                <a:gd name="f25" fmla="*/ f4 1 2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9"/>
                <a:gd name="f34" fmla="*/ f30 1 20"/>
                <a:gd name="f35" fmla="*/ 3 f31 1"/>
                <a:gd name="f36" fmla="*/ 0 f30 1"/>
                <a:gd name="f37" fmla="*/ 6 f31 1"/>
                <a:gd name="f38" fmla="*/ 2 f30 1"/>
                <a:gd name="f39" fmla="*/ 13 f31 1"/>
                <a:gd name="f40" fmla="*/ 8 f30 1"/>
                <a:gd name="f41" fmla="*/ 11 f31 1"/>
                <a:gd name="f42" fmla="*/ 18 f30 1"/>
                <a:gd name="f43" fmla="*/ 5 f31 1"/>
                <a:gd name="f44" fmla="*/ 16 f30 1"/>
                <a:gd name="f45" fmla="*/ 1 f31 1"/>
                <a:gd name="f46" fmla="*/ 4 f30 1"/>
                <a:gd name="f47" fmla="+- f32 0 f1"/>
                <a:gd name="f48" fmla="*/ f35 1 19"/>
                <a:gd name="f49" fmla="*/ f36 1 20"/>
                <a:gd name="f50" fmla="*/ f37 1 19"/>
                <a:gd name="f51" fmla="*/ f38 1 20"/>
                <a:gd name="f52" fmla="*/ f39 1 19"/>
                <a:gd name="f53" fmla="*/ f40 1 20"/>
                <a:gd name="f54" fmla="*/ f41 1 19"/>
                <a:gd name="f55" fmla="*/ f42 1 20"/>
                <a:gd name="f56" fmla="*/ f43 1 19"/>
                <a:gd name="f57" fmla="*/ f44 1 20"/>
                <a:gd name="f58" fmla="*/ f45 1 19"/>
                <a:gd name="f59" fmla="*/ f46 1 20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4"/>
                <a:gd name="f74" fmla="*/ f58 1 f33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5 1"/>
                <a:gd name="f90" fmla="*/ f74 f24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80" y="f81"/>
                </a:cxn>
              </a:cxnLst>
              <a:rect l="f76" t="f79" r="f77" b="f78"/>
              <a:pathLst>
                <a:path w="19" h="20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9"/>
                    <a:pt x="f15" y="f16"/>
                    <a:pt x="f17" y="f14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14" y="f7"/>
                    <a:pt x="f16" y="f7"/>
                    <a:pt x="f10" y="f18"/>
                  </a:cubicBezTo>
                  <a:cubicBezTo>
                    <a:pt x="f9" y="f22"/>
                    <a:pt x="f8" y="f14"/>
                    <a:pt x="f11" y="f9"/>
                  </a:cubicBezTo>
                  <a:cubicBezTo>
                    <a:pt x="f5" y="f13"/>
                    <a:pt x="f13" y="f11"/>
                    <a:pt x="f8" y="f5"/>
                  </a:cubicBezTo>
                  <a:close/>
                </a:path>
              </a:pathLst>
            </a:custGeom>
            <a:solidFill>
              <a:srgbClr val="F8F2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BFB27D7-81DC-A816-56F9-865FEB4676DF}"/>
                </a:ext>
              </a:extLst>
            </p:cNvPr>
            <p:cNvSpPr/>
            <p:nvPr/>
          </p:nvSpPr>
          <p:spPr>
            <a:xfrm>
              <a:off x="9585326" y="7029449"/>
              <a:ext cx="122236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4"/>
                <a:gd name="f8" fmla="val 10"/>
                <a:gd name="f9" fmla="val 12"/>
                <a:gd name="f10" fmla="val 7"/>
                <a:gd name="f11" fmla="val 2"/>
                <a:gd name="f12" fmla="val 1"/>
                <a:gd name="f13" fmla="val 6"/>
                <a:gd name="f14" fmla="val 8"/>
                <a:gd name="f15" fmla="val 5"/>
                <a:gd name="f16" fmla="val 9"/>
                <a:gd name="f17" fmla="val 4"/>
                <a:gd name="f18" fmla="val 11"/>
                <a:gd name="f19" fmla="val 3"/>
                <a:gd name="f20" fmla="val 17"/>
                <a:gd name="f21" fmla="val 18"/>
                <a:gd name="f22" fmla="val 20"/>
                <a:gd name="f23" fmla="val 19"/>
                <a:gd name="f24" fmla="val 15"/>
                <a:gd name="f25" fmla="val 13"/>
                <a:gd name="f26" fmla="+- 0 0 -90"/>
                <a:gd name="f27" fmla="*/ f3 1 21"/>
                <a:gd name="f28" fmla="*/ f4 1 14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1"/>
                <a:gd name="f37" fmla="*/ f33 1 14"/>
                <a:gd name="f38" fmla="*/ 10 f34 1"/>
                <a:gd name="f39" fmla="*/ 12 f33 1"/>
                <a:gd name="f40" fmla="*/ 1 f34 1"/>
                <a:gd name="f41" fmla="*/ 10 f33 1"/>
                <a:gd name="f42" fmla="*/ 8 f34 1"/>
                <a:gd name="f43" fmla="*/ 5 f33 1"/>
                <a:gd name="f44" fmla="*/ 12 f34 1"/>
                <a:gd name="f45" fmla="*/ 3 f33 1"/>
                <a:gd name="f46" fmla="*/ 18 f34 1"/>
                <a:gd name="f47" fmla="*/ 2 f33 1"/>
                <a:gd name="f48" fmla="*/ 20 f34 1"/>
                <a:gd name="f49" fmla="+- f35 0 f1"/>
                <a:gd name="f50" fmla="*/ f38 1 21"/>
                <a:gd name="f51" fmla="*/ f39 1 14"/>
                <a:gd name="f52" fmla="*/ f40 1 21"/>
                <a:gd name="f53" fmla="*/ f41 1 14"/>
                <a:gd name="f54" fmla="*/ f42 1 21"/>
                <a:gd name="f55" fmla="*/ f43 1 14"/>
                <a:gd name="f56" fmla="*/ f44 1 21"/>
                <a:gd name="f57" fmla="*/ f45 1 14"/>
                <a:gd name="f58" fmla="*/ f46 1 21"/>
                <a:gd name="f59" fmla="*/ f47 1 14"/>
                <a:gd name="f60" fmla="*/ f48 1 21"/>
                <a:gd name="f61" fmla="*/ 0 1 f36"/>
                <a:gd name="f62" fmla="*/ f30 1 f36"/>
                <a:gd name="f63" fmla="*/ 0 1 f37"/>
                <a:gd name="f64" fmla="*/ f31 1 f37"/>
                <a:gd name="f65" fmla="*/ f50 1 f36"/>
                <a:gd name="f66" fmla="*/ f51 1 f37"/>
                <a:gd name="f67" fmla="*/ f52 1 f36"/>
                <a:gd name="f68" fmla="*/ f53 1 f37"/>
                <a:gd name="f69" fmla="*/ f54 1 f36"/>
                <a:gd name="f70" fmla="*/ f55 1 f37"/>
                <a:gd name="f71" fmla="*/ f56 1 f36"/>
                <a:gd name="f72" fmla="*/ f57 1 f37"/>
                <a:gd name="f73" fmla="*/ f58 1 f36"/>
                <a:gd name="f74" fmla="*/ f59 1 f37"/>
                <a:gd name="f75" fmla="*/ f60 1 f36"/>
                <a:gd name="f76" fmla="*/ f61 f27 1"/>
                <a:gd name="f77" fmla="*/ f62 f27 1"/>
                <a:gd name="f78" fmla="*/ f64 f28 1"/>
                <a:gd name="f79" fmla="*/ f63 f28 1"/>
                <a:gd name="f80" fmla="*/ f65 f27 1"/>
                <a:gd name="f81" fmla="*/ f66 f28 1"/>
                <a:gd name="f82" fmla="*/ f67 f27 1"/>
                <a:gd name="f83" fmla="*/ f68 f28 1"/>
                <a:gd name="f84" fmla="*/ f69 f27 1"/>
                <a:gd name="f85" fmla="*/ f70 f28 1"/>
                <a:gd name="f86" fmla="*/ f71 f27 1"/>
                <a:gd name="f87" fmla="*/ f72 f28 1"/>
                <a:gd name="f88" fmla="*/ f73 f27 1"/>
                <a:gd name="f89" fmla="*/ f74 f28 1"/>
                <a:gd name="f90" fmla="*/ f7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83"/>
                </a:cxn>
                <a:cxn ang="f49">
                  <a:pos x="f88" y="f81"/>
                </a:cxn>
                <a:cxn ang="f49">
                  <a:pos x="f80" y="f81"/>
                </a:cxn>
              </a:cxnLst>
              <a:rect l="f76" t="f79" r="f77" b="f78"/>
              <a:pathLst>
                <a:path w="21" h="14">
                  <a:moveTo>
                    <a:pt x="f8" y="f9"/>
                  </a:moveTo>
                  <a:cubicBezTo>
                    <a:pt x="f10" y="f9"/>
                    <a:pt x="f11" y="f7"/>
                    <a:pt x="f12" y="f8"/>
                  </a:cubicBezTo>
                  <a:cubicBezTo>
                    <a:pt x="f5" y="f13"/>
                    <a:pt x="f13" y="f10"/>
                    <a:pt x="f14" y="f15"/>
                  </a:cubicBezTo>
                  <a:cubicBezTo>
                    <a:pt x="f16" y="f17"/>
                    <a:pt x="f18" y="f19"/>
                    <a:pt x="f9" y="f19"/>
                  </a:cubicBezTo>
                  <a:cubicBezTo>
                    <a:pt x="f7" y="f19"/>
                    <a:pt x="f20" y="f5"/>
                    <a:pt x="f21" y="f11"/>
                  </a:cubicBezTo>
                  <a:cubicBezTo>
                    <a:pt x="f22" y="f17"/>
                    <a:pt x="f22" y="f10"/>
                    <a:pt x="f22" y="f8"/>
                  </a:cubicBezTo>
                  <a:cubicBezTo>
                    <a:pt x="f6" y="f9"/>
                    <a:pt x="f23" y="f9"/>
                    <a:pt x="f21" y="f9"/>
                  </a:cubicBezTo>
                  <a:cubicBezTo>
                    <a:pt x="f24" y="f9"/>
                    <a:pt x="f25" y="f9"/>
                    <a:pt x="f8" y="f9"/>
                  </a:cubicBezTo>
                  <a:close/>
                </a:path>
              </a:pathLst>
            </a:custGeom>
            <a:solidFill>
              <a:srgbClr val="F6F2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0038F2D-849A-9EEC-E021-8F2A8CF71805}"/>
                </a:ext>
              </a:extLst>
            </p:cNvPr>
            <p:cNvSpPr/>
            <p:nvPr/>
          </p:nvSpPr>
          <p:spPr>
            <a:xfrm>
              <a:off x="8413751" y="7024685"/>
              <a:ext cx="120645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6"/>
                <a:gd name="f8" fmla="val 10"/>
                <a:gd name="f9" fmla="val 13"/>
                <a:gd name="f10" fmla="val 7"/>
                <a:gd name="f11" fmla="val 12"/>
                <a:gd name="f12" fmla="val 1"/>
                <a:gd name="f13" fmla="val 11"/>
                <a:gd name="f14" fmla="val 6"/>
                <a:gd name="f15" fmla="val 8"/>
                <a:gd name="f16" fmla="val 9"/>
                <a:gd name="f17" fmla="val 5"/>
                <a:gd name="f18" fmla="val 4"/>
                <a:gd name="f19" fmla="val 17"/>
                <a:gd name="f20" fmla="val 19"/>
                <a:gd name="f21" fmla="val 3"/>
                <a:gd name="f22" fmla="val 20"/>
                <a:gd name="f23" fmla="val 14"/>
                <a:gd name="f24" fmla="+- 0 0 -90"/>
                <a:gd name="f25" fmla="*/ f3 1 21"/>
                <a:gd name="f26" fmla="*/ f4 1 1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6"/>
                <a:gd name="f36" fmla="*/ 10 f32 1"/>
                <a:gd name="f37" fmla="*/ 13 f31 1"/>
                <a:gd name="f38" fmla="*/ 0 f32 1"/>
                <a:gd name="f39" fmla="*/ 11 f31 1"/>
                <a:gd name="f40" fmla="*/ 9 f32 1"/>
                <a:gd name="f41" fmla="*/ 6 f31 1"/>
                <a:gd name="f42" fmla="*/ 12 f32 1"/>
                <a:gd name="f43" fmla="*/ 4 f31 1"/>
                <a:gd name="f44" fmla="*/ 20 f32 1"/>
                <a:gd name="f45" fmla="*/ 8 f31 1"/>
                <a:gd name="f46" fmla="*/ 16 f32 1"/>
                <a:gd name="f47" fmla="+- f33 0 f1"/>
                <a:gd name="f48" fmla="*/ f36 1 21"/>
                <a:gd name="f49" fmla="*/ f37 1 16"/>
                <a:gd name="f50" fmla="*/ f38 1 21"/>
                <a:gd name="f51" fmla="*/ f39 1 16"/>
                <a:gd name="f52" fmla="*/ f40 1 21"/>
                <a:gd name="f53" fmla="*/ f41 1 16"/>
                <a:gd name="f54" fmla="*/ f42 1 21"/>
                <a:gd name="f55" fmla="*/ f43 1 16"/>
                <a:gd name="f56" fmla="*/ f44 1 21"/>
                <a:gd name="f57" fmla="*/ f45 1 16"/>
                <a:gd name="f58" fmla="*/ f46 1 21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5"/>
                <a:gd name="f69" fmla="*/ f54 1 f34"/>
                <a:gd name="f70" fmla="*/ f55 1 f35"/>
                <a:gd name="f71" fmla="*/ f56 1 f34"/>
                <a:gd name="f72" fmla="*/ f57 1 f35"/>
                <a:gd name="f73" fmla="*/ f58 1 f34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6 1"/>
                <a:gd name="f84" fmla="*/ f69 f25 1"/>
                <a:gd name="f85" fmla="*/ f70 f26 1"/>
                <a:gd name="f86" fmla="*/ f71 f25 1"/>
                <a:gd name="f87" fmla="*/ f72 f26 1"/>
                <a:gd name="f88" fmla="*/ f7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79"/>
                </a:cxn>
                <a:cxn ang="f47">
                  <a:pos x="f78" y="f79"/>
                </a:cxn>
              </a:cxnLst>
              <a:rect l="f74" t="f77" r="f75" b="f76"/>
              <a:pathLst>
                <a:path w="21" h="16">
                  <a:moveTo>
                    <a:pt x="f8" y="f9"/>
                  </a:moveTo>
                  <a:cubicBezTo>
                    <a:pt x="f10" y="f11"/>
                    <a:pt x="f12" y="f7"/>
                    <a:pt x="f5" y="f13"/>
                  </a:cubicBezTo>
                  <a:cubicBezTo>
                    <a:pt x="f5" y="f10"/>
                    <a:pt x="f14" y="f15"/>
                    <a:pt x="f16" y="f14"/>
                  </a:cubicBezTo>
                  <a:cubicBezTo>
                    <a:pt x="f8" y="f17"/>
                    <a:pt x="f13" y="f17"/>
                    <a:pt x="f11" y="f18"/>
                  </a:cubicBezTo>
                  <a:cubicBezTo>
                    <a:pt x="f19" y="f5"/>
                    <a:pt x="f20" y="f21"/>
                    <a:pt x="f22" y="f15"/>
                  </a:cubicBezTo>
                  <a:cubicBezTo>
                    <a:pt x="f6" y="f13"/>
                    <a:pt x="f22" y="f23"/>
                    <a:pt x="f7" y="f9"/>
                  </a:cubicBezTo>
                  <a:cubicBezTo>
                    <a:pt x="f23" y="f9"/>
                    <a:pt x="f11" y="f9"/>
                    <a:pt x="f8" y="f9"/>
                  </a:cubicBezTo>
                  <a:close/>
                </a:path>
              </a:pathLst>
            </a:custGeom>
            <a:solidFill>
              <a:srgbClr val="F9F4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5A8C245E-22D0-871A-0411-78DA5BD633C7}"/>
                </a:ext>
              </a:extLst>
            </p:cNvPr>
            <p:cNvSpPr/>
            <p:nvPr/>
          </p:nvSpPr>
          <p:spPr>
            <a:xfrm>
              <a:off x="9331323" y="7197727"/>
              <a:ext cx="98426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14"/>
                <a:gd name="f9" fmla="val 2"/>
                <a:gd name="f10" fmla="val 16"/>
                <a:gd name="f11" fmla="val 4"/>
                <a:gd name="f12" fmla="val 7"/>
                <a:gd name="f13" fmla="val 13"/>
                <a:gd name="f14" fmla="val 10"/>
                <a:gd name="f15" fmla="val 12"/>
                <a:gd name="f16" fmla="val 9"/>
                <a:gd name="f17" fmla="val 19"/>
                <a:gd name="f18" fmla="val 6"/>
                <a:gd name="f19" fmla="val 1"/>
                <a:gd name="f20" fmla="val 15"/>
                <a:gd name="f21" fmla="+- 0 0 -90"/>
                <a:gd name="f22" fmla="*/ f3 1 17"/>
                <a:gd name="f23" fmla="*/ f4 1 2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7"/>
                <a:gd name="f32" fmla="*/ f28 1 20"/>
                <a:gd name="f33" fmla="*/ 14 f29 1"/>
                <a:gd name="f34" fmla="*/ 0 f28 1"/>
                <a:gd name="f35" fmla="*/ 16 f29 1"/>
                <a:gd name="f36" fmla="*/ 4 f28 1"/>
                <a:gd name="f37" fmla="*/ 12 f29 1"/>
                <a:gd name="f38" fmla="*/ 14 f28 1"/>
                <a:gd name="f39" fmla="*/ 1 f29 1"/>
                <a:gd name="f40" fmla="*/ 15 f28 1"/>
                <a:gd name="f41" fmla="*/ 0 f29 1"/>
                <a:gd name="f42" fmla="*/ 13 f28 1"/>
                <a:gd name="f43" fmla="+- f30 0 f1"/>
                <a:gd name="f44" fmla="*/ f33 1 17"/>
                <a:gd name="f45" fmla="*/ f34 1 20"/>
                <a:gd name="f46" fmla="*/ f35 1 17"/>
                <a:gd name="f47" fmla="*/ f36 1 20"/>
                <a:gd name="f48" fmla="*/ f37 1 17"/>
                <a:gd name="f49" fmla="*/ f38 1 20"/>
                <a:gd name="f50" fmla="*/ f39 1 17"/>
                <a:gd name="f51" fmla="*/ f40 1 20"/>
                <a:gd name="f52" fmla="*/ f41 1 17"/>
                <a:gd name="f53" fmla="*/ f42 1 20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7" h="20">
                  <a:moveTo>
                    <a:pt x="f8" y="f5"/>
                  </a:moveTo>
                  <a:cubicBezTo>
                    <a:pt x="f6" y="f5"/>
                    <a:pt x="f6" y="f9"/>
                    <a:pt x="f10" y="f11"/>
                  </a:cubicBezTo>
                  <a:cubicBezTo>
                    <a:pt x="f8" y="f12"/>
                    <a:pt x="f13" y="f14"/>
                    <a:pt x="f15" y="f8"/>
                  </a:cubicBezTo>
                  <a:cubicBezTo>
                    <a:pt x="f16" y="f17"/>
                    <a:pt x="f18" y="f7"/>
                    <a:pt x="f19" y="f20"/>
                  </a:cubicBezTo>
                  <a:cubicBezTo>
                    <a:pt x="f19" y="f8"/>
                    <a:pt x="f19" y="f8"/>
                    <a:pt x="f5" y="f13"/>
                  </a:cubicBezTo>
                  <a:cubicBezTo>
                    <a:pt x="f5" y="f15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F6F0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074A1B6B-228C-3181-0176-9F68B17C841F}"/>
                </a:ext>
              </a:extLst>
            </p:cNvPr>
            <p:cNvSpPr/>
            <p:nvPr/>
          </p:nvSpPr>
          <p:spPr>
            <a:xfrm>
              <a:off x="8407395" y="7116766"/>
              <a:ext cx="127001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2"/>
                <a:gd name="f8" fmla="val 5"/>
                <a:gd name="f9" fmla="val 1"/>
                <a:gd name="f10" fmla="val 8"/>
                <a:gd name="f11" fmla="val 11"/>
                <a:gd name="f12" fmla="val 15"/>
                <a:gd name="f13" fmla="val 20"/>
                <a:gd name="f14" fmla="val 9"/>
                <a:gd name="f15" fmla="val 19"/>
                <a:gd name="f16" fmla="val 18"/>
                <a:gd name="f17" fmla="val 7"/>
                <a:gd name="f18" fmla="val 4"/>
                <a:gd name="f19" fmla="val 6"/>
                <a:gd name="f20" fmla="val 2"/>
                <a:gd name="f21" fmla="val 3"/>
                <a:gd name="f22" fmla="+- 0 0 -90"/>
                <a:gd name="f23" fmla="*/ f3 1 22"/>
                <a:gd name="f24" fmla="*/ f4 1 1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2"/>
                <a:gd name="f33" fmla="*/ f29 1 12"/>
                <a:gd name="f34" fmla="*/ 5 f30 1"/>
                <a:gd name="f35" fmla="*/ 1 f29 1"/>
                <a:gd name="f36" fmla="*/ 15 f30 1"/>
                <a:gd name="f37" fmla="*/ 20 f30 1"/>
                <a:gd name="f38" fmla="*/ 9 f29 1"/>
                <a:gd name="f39" fmla="*/ 11 f29 1"/>
                <a:gd name="f40" fmla="*/ 4 f30 1"/>
                <a:gd name="f41" fmla="*/ 6 f29 1"/>
                <a:gd name="f42" fmla="*/ 1 f30 1"/>
                <a:gd name="f43" fmla="*/ 2 f29 1"/>
                <a:gd name="f44" fmla="+- f31 0 f1"/>
                <a:gd name="f45" fmla="*/ f34 1 22"/>
                <a:gd name="f46" fmla="*/ f35 1 12"/>
                <a:gd name="f47" fmla="*/ f36 1 22"/>
                <a:gd name="f48" fmla="*/ f37 1 22"/>
                <a:gd name="f49" fmla="*/ f38 1 12"/>
                <a:gd name="f50" fmla="*/ f39 1 12"/>
                <a:gd name="f51" fmla="*/ f40 1 22"/>
                <a:gd name="f52" fmla="*/ f41 1 12"/>
                <a:gd name="f53" fmla="*/ f42 1 22"/>
                <a:gd name="f54" fmla="*/ f43 1 12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2"/>
                <a:gd name="f63" fmla="*/ f49 1 f33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3 1"/>
                <a:gd name="f77" fmla="*/ f63 f24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4"/>
                </a:cxn>
                <a:cxn ang="f44">
                  <a:pos x="f76" y="f77"/>
                </a:cxn>
                <a:cxn ang="f44">
                  <a:pos x="f75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3" y="f74"/>
                </a:cxn>
              </a:cxnLst>
              <a:rect l="f69" t="f72" r="f70" b="f71"/>
              <a:pathLst>
                <a:path w="22" h="12">
                  <a:moveTo>
                    <a:pt x="f8" y="f9"/>
                  </a:moveTo>
                  <a:cubicBezTo>
                    <a:pt x="f10" y="f9"/>
                    <a:pt x="f11" y="f5"/>
                    <a:pt x="f12" y="f9"/>
                  </a:cubicBezTo>
                  <a:cubicBezTo>
                    <a:pt x="f6" y="f9"/>
                    <a:pt x="f6" y="f9"/>
                    <a:pt x="f13" y="f14"/>
                  </a:cubicBezTo>
                  <a:cubicBezTo>
                    <a:pt x="f15" y="f7"/>
                    <a:pt x="f16" y="f7"/>
                    <a:pt x="f12" y="f11"/>
                  </a:cubicBezTo>
                  <a:cubicBezTo>
                    <a:pt x="f11" y="f14"/>
                    <a:pt x="f10" y="f17"/>
                    <a:pt x="f18" y="f19"/>
                  </a:cubicBezTo>
                  <a:cubicBezTo>
                    <a:pt x="f20" y="f8"/>
                    <a:pt x="f5" y="f18"/>
                    <a:pt x="f9" y="f20"/>
                  </a:cubicBezTo>
                  <a:cubicBezTo>
                    <a:pt x="f20" y="f5"/>
                    <a:pt x="f21" y="f5"/>
                    <a:pt x="f8" y="f9"/>
                  </a:cubicBezTo>
                  <a:close/>
                </a:path>
              </a:pathLst>
            </a:custGeom>
            <a:solidFill>
              <a:srgbClr val="F7F1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4F2252DA-655A-1892-4050-9BE8C8A082D5}"/>
                </a:ext>
              </a:extLst>
            </p:cNvPr>
            <p:cNvSpPr/>
            <p:nvPr/>
          </p:nvSpPr>
          <p:spPr>
            <a:xfrm>
              <a:off x="8159748" y="7191371"/>
              <a:ext cx="92070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0"/>
                <a:gd name="f8" fmla="val 7"/>
                <a:gd name="f9" fmla="val 5"/>
                <a:gd name="f10" fmla="val 18"/>
                <a:gd name="f11" fmla="val 2"/>
                <a:gd name="f12" fmla="val 17"/>
                <a:gd name="f13" fmla="val 1"/>
                <a:gd name="f14" fmla="val 15"/>
                <a:gd name="f15" fmla="val 13"/>
                <a:gd name="f16" fmla="val 11"/>
                <a:gd name="f17" fmla="val 4"/>
                <a:gd name="f18" fmla="val 10"/>
                <a:gd name="f19" fmla="val 6"/>
                <a:gd name="f20" fmla="val 9"/>
                <a:gd name="f21" fmla="val 12"/>
                <a:gd name="f22" fmla="val 14"/>
                <a:gd name="f23" fmla="val 3"/>
                <a:gd name="f24" fmla="val 19"/>
                <a:gd name="f25" fmla="+- 0 0 -90"/>
                <a:gd name="f26" fmla="*/ f3 1 16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6"/>
                <a:gd name="f36" fmla="*/ f32 1 20"/>
                <a:gd name="f37" fmla="*/ 7 f33 1"/>
                <a:gd name="f38" fmla="*/ 20 f32 1"/>
                <a:gd name="f39" fmla="*/ 1 f33 1"/>
                <a:gd name="f40" fmla="*/ 15 f32 1"/>
                <a:gd name="f41" fmla="*/ 4 f33 1"/>
                <a:gd name="f42" fmla="*/ 10 f32 1"/>
                <a:gd name="f43" fmla="*/ 11 f33 1"/>
                <a:gd name="f44" fmla="*/ 2 f32 1"/>
                <a:gd name="f45" fmla="*/ 15 f33 1"/>
                <a:gd name="f46" fmla="*/ 1 f32 1"/>
                <a:gd name="f47" fmla="*/ 16 f33 1"/>
                <a:gd name="f48" fmla="*/ 4 f32 1"/>
                <a:gd name="f49" fmla="*/ 10 f33 1"/>
                <a:gd name="f50" fmla="*/ 19 f32 1"/>
                <a:gd name="f51" fmla="+- f34 0 f1"/>
                <a:gd name="f52" fmla="*/ f37 1 16"/>
                <a:gd name="f53" fmla="*/ f38 1 20"/>
                <a:gd name="f54" fmla="*/ f39 1 16"/>
                <a:gd name="f55" fmla="*/ f40 1 20"/>
                <a:gd name="f56" fmla="*/ f41 1 16"/>
                <a:gd name="f57" fmla="*/ f42 1 20"/>
                <a:gd name="f58" fmla="*/ f43 1 16"/>
                <a:gd name="f59" fmla="*/ f44 1 20"/>
                <a:gd name="f60" fmla="*/ f45 1 16"/>
                <a:gd name="f61" fmla="*/ f46 1 20"/>
                <a:gd name="f62" fmla="*/ f47 1 16"/>
                <a:gd name="f63" fmla="*/ f48 1 20"/>
                <a:gd name="f64" fmla="*/ f49 1 16"/>
                <a:gd name="f65" fmla="*/ f50 1 20"/>
                <a:gd name="f66" fmla="*/ 0 1 f35"/>
                <a:gd name="f67" fmla="*/ f29 1 f35"/>
                <a:gd name="f68" fmla="*/ 0 1 f36"/>
                <a:gd name="f69" fmla="*/ f30 1 f36"/>
                <a:gd name="f70" fmla="*/ f52 1 f35"/>
                <a:gd name="f71" fmla="*/ f53 1 f36"/>
                <a:gd name="f72" fmla="*/ f54 1 f35"/>
                <a:gd name="f73" fmla="*/ f55 1 f36"/>
                <a:gd name="f74" fmla="*/ f56 1 f35"/>
                <a:gd name="f75" fmla="*/ f57 1 f36"/>
                <a:gd name="f76" fmla="*/ f58 1 f35"/>
                <a:gd name="f77" fmla="*/ f59 1 f36"/>
                <a:gd name="f78" fmla="*/ f60 1 f35"/>
                <a:gd name="f79" fmla="*/ f61 1 f36"/>
                <a:gd name="f80" fmla="*/ f62 1 f35"/>
                <a:gd name="f81" fmla="*/ f63 1 f36"/>
                <a:gd name="f82" fmla="*/ f64 1 f35"/>
                <a:gd name="f83" fmla="*/ f65 1 f36"/>
                <a:gd name="f84" fmla="*/ f66 f26 1"/>
                <a:gd name="f85" fmla="*/ f67 f26 1"/>
                <a:gd name="f86" fmla="*/ f69 f27 1"/>
                <a:gd name="f87" fmla="*/ f68 f27 1"/>
                <a:gd name="f88" fmla="*/ f70 f26 1"/>
                <a:gd name="f89" fmla="*/ f71 f27 1"/>
                <a:gd name="f90" fmla="*/ f72 f26 1"/>
                <a:gd name="f91" fmla="*/ f73 f27 1"/>
                <a:gd name="f92" fmla="*/ f74 f26 1"/>
                <a:gd name="f93" fmla="*/ f75 f27 1"/>
                <a:gd name="f94" fmla="*/ f76 f26 1"/>
                <a:gd name="f95" fmla="*/ f77 f27 1"/>
                <a:gd name="f96" fmla="*/ f78 f26 1"/>
                <a:gd name="f97" fmla="*/ f79 f27 1"/>
                <a:gd name="f98" fmla="*/ f80 f26 1"/>
                <a:gd name="f99" fmla="*/ f81 f27 1"/>
                <a:gd name="f100" fmla="*/ f82 f26 1"/>
                <a:gd name="f101" fmla="*/ f83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6" y="f97"/>
                </a:cxn>
                <a:cxn ang="f51">
                  <a:pos x="f98" y="f99"/>
                </a:cxn>
                <a:cxn ang="f51">
                  <a:pos x="f100" y="f101"/>
                </a:cxn>
                <a:cxn ang="f51">
                  <a:pos x="f88" y="f89"/>
                </a:cxn>
              </a:cxnLst>
              <a:rect l="f84" t="f87" r="f85" b="f86"/>
              <a:pathLst>
                <a:path w="16" h="2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5"/>
                    <a:pt x="f11" y="f16"/>
                    <a:pt x="f17" y="f18"/>
                  </a:cubicBezTo>
                  <a:cubicBezTo>
                    <a:pt x="f19" y="f8"/>
                    <a:pt x="f20" y="f9"/>
                    <a:pt x="f16" y="f11"/>
                  </a:cubicBezTo>
                  <a:cubicBezTo>
                    <a:pt x="f21" y="f13"/>
                    <a:pt x="f22" y="f5"/>
                    <a:pt x="f14" y="f13"/>
                  </a:cubicBezTo>
                  <a:cubicBezTo>
                    <a:pt x="f6" y="f11"/>
                    <a:pt x="f6" y="f23"/>
                    <a:pt x="f6" y="f17"/>
                  </a:cubicBezTo>
                  <a:cubicBezTo>
                    <a:pt x="f22" y="f20"/>
                    <a:pt x="f21" y="f22"/>
                    <a:pt x="f18" y="f24"/>
                  </a:cubicBezTo>
                  <a:cubicBezTo>
                    <a:pt x="f20" y="f7"/>
                    <a:pt x="f20" y="f7"/>
                    <a:pt x="f8" y="f7"/>
                  </a:cubicBezTo>
                  <a:close/>
                </a:path>
              </a:pathLst>
            </a:custGeom>
            <a:solidFill>
              <a:srgbClr val="F6F0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6227D67B-CC33-22CB-3522-B2B70B0F7CAC}"/>
                </a:ext>
              </a:extLst>
            </p:cNvPr>
            <p:cNvSpPr/>
            <p:nvPr/>
          </p:nvSpPr>
          <p:spPr>
            <a:xfrm>
              <a:off x="8229600" y="6880229"/>
              <a:ext cx="80960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2"/>
                <a:gd name="f8" fmla="val 12"/>
                <a:gd name="f9" fmla="val 11"/>
                <a:gd name="f10" fmla="val 13"/>
                <a:gd name="f11" fmla="val 15"/>
                <a:gd name="f12" fmla="val 17"/>
                <a:gd name="f13" fmla="val 18"/>
                <a:gd name="f14" fmla="val 21"/>
                <a:gd name="f15" fmla="val 10"/>
                <a:gd name="f16" fmla="val 8"/>
                <a:gd name="f17" fmla="val 19"/>
                <a:gd name="f18" fmla="val 7"/>
                <a:gd name="f19" fmla="val 6"/>
                <a:gd name="f20" fmla="val 5"/>
                <a:gd name="f21" fmla="val 3"/>
                <a:gd name="f22" fmla="val 2"/>
                <a:gd name="f23" fmla="val 1"/>
                <a:gd name="f24" fmla="val 9"/>
                <a:gd name="f25" fmla="+- 0 0 -90"/>
                <a:gd name="f26" fmla="*/ f3 1 14"/>
                <a:gd name="f27" fmla="*/ f4 1 2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4"/>
                <a:gd name="f36" fmla="*/ f32 1 22"/>
                <a:gd name="f37" fmla="*/ 12 f33 1"/>
                <a:gd name="f38" fmla="*/ 11 f32 1"/>
                <a:gd name="f39" fmla="*/ 17 f32 1"/>
                <a:gd name="f40" fmla="*/ 10 f33 1"/>
                <a:gd name="f41" fmla="*/ 22 f32 1"/>
                <a:gd name="f42" fmla="*/ 7 f33 1"/>
                <a:gd name="f43" fmla="*/ 3 f33 1"/>
                <a:gd name="f44" fmla="*/ 8 f32 1"/>
                <a:gd name="f45" fmla="*/ 8 f33 1"/>
                <a:gd name="f46" fmla="*/ 1 f32 1"/>
                <a:gd name="f47" fmla="*/ 5 f32 1"/>
                <a:gd name="f48" fmla="+- f34 0 f1"/>
                <a:gd name="f49" fmla="*/ f37 1 14"/>
                <a:gd name="f50" fmla="*/ f38 1 22"/>
                <a:gd name="f51" fmla="*/ f39 1 22"/>
                <a:gd name="f52" fmla="*/ f40 1 14"/>
                <a:gd name="f53" fmla="*/ f41 1 22"/>
                <a:gd name="f54" fmla="*/ f42 1 14"/>
                <a:gd name="f55" fmla="*/ f43 1 14"/>
                <a:gd name="f56" fmla="*/ f44 1 22"/>
                <a:gd name="f57" fmla="*/ f45 1 14"/>
                <a:gd name="f58" fmla="*/ f46 1 22"/>
                <a:gd name="f59" fmla="*/ f47 1 22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6"/>
                <a:gd name="f67" fmla="*/ f52 1 f35"/>
                <a:gd name="f68" fmla="*/ f53 1 f36"/>
                <a:gd name="f69" fmla="*/ f54 1 f35"/>
                <a:gd name="f70" fmla="*/ f55 1 f35"/>
                <a:gd name="f71" fmla="*/ f56 1 f36"/>
                <a:gd name="f72" fmla="*/ f57 1 f35"/>
                <a:gd name="f73" fmla="*/ f58 1 f36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7 1"/>
                <a:gd name="f82" fmla="*/ f67 f26 1"/>
                <a:gd name="f83" fmla="*/ f68 f27 1"/>
                <a:gd name="f84" fmla="*/ f69 f26 1"/>
                <a:gd name="f85" fmla="*/ f70 f26 1"/>
                <a:gd name="f86" fmla="*/ f71 f27 1"/>
                <a:gd name="f87" fmla="*/ f72 f26 1"/>
                <a:gd name="f88" fmla="*/ f73 f27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79" y="f81"/>
                </a:cxn>
                <a:cxn ang="f48">
                  <a:pos x="f82" y="f83"/>
                </a:cxn>
                <a:cxn ang="f48">
                  <a:pos x="f84" y="f81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79" y="f89"/>
                </a:cxn>
                <a:cxn ang="f48">
                  <a:pos x="f79" y="f80"/>
                </a:cxn>
                <a:cxn ang="f48">
                  <a:pos x="f79" y="f80"/>
                </a:cxn>
              </a:cxnLst>
              <a:rect l="f75" t="f78" r="f76" b="f77"/>
              <a:pathLst>
                <a:path w="14" h="22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3"/>
                    <a:pt x="f6" y="f14"/>
                    <a:pt x="f15" y="f7"/>
                  </a:cubicBezTo>
                  <a:cubicBezTo>
                    <a:pt x="f16" y="f7"/>
                    <a:pt x="f16" y="f17"/>
                    <a:pt x="f18" y="f12"/>
                  </a:cubicBezTo>
                  <a:cubicBezTo>
                    <a:pt x="f19" y="f6"/>
                    <a:pt x="f20" y="f9"/>
                    <a:pt x="f21" y="f16"/>
                  </a:cubicBezTo>
                  <a:cubicBezTo>
                    <a:pt x="f5" y="f22"/>
                    <a:pt x="f21" y="f23"/>
                    <a:pt x="f16" y="f23"/>
                  </a:cubicBezTo>
                  <a:cubicBezTo>
                    <a:pt x="f9" y="f5"/>
                    <a:pt x="f10" y="f23"/>
                    <a:pt x="f8" y="f20"/>
                  </a:cubicBezTo>
                  <a:cubicBezTo>
                    <a:pt x="f8" y="f18"/>
                    <a:pt x="f8" y="f24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9F4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A333E036-F34A-C950-8E43-EDDC304A5517}"/>
                </a:ext>
              </a:extLst>
            </p:cNvPr>
            <p:cNvSpPr/>
            <p:nvPr/>
          </p:nvSpPr>
          <p:spPr>
            <a:xfrm>
              <a:off x="9256708" y="7035805"/>
              <a:ext cx="12064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1"/>
                <a:gd name="f8" fmla="val 7"/>
                <a:gd name="f9" fmla="val 2"/>
                <a:gd name="f10" fmla="val 8"/>
                <a:gd name="f11" fmla="val 3"/>
                <a:gd name="f12" fmla="val 15"/>
                <a:gd name="f13" fmla="val 5"/>
                <a:gd name="f14" fmla="val 18"/>
                <a:gd name="f15" fmla="val 6"/>
                <a:gd name="f16" fmla="val 20"/>
                <a:gd name="f17" fmla="val 9"/>
                <a:gd name="f18" fmla="val 19"/>
                <a:gd name="f19" fmla="val 13"/>
                <a:gd name="f20" fmla="val 10"/>
                <a:gd name="f21" fmla="+- 0 0 -90"/>
                <a:gd name="f22" fmla="*/ f3 1 21"/>
                <a:gd name="f23" fmla="*/ f4 1 11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21"/>
                <a:gd name="f32" fmla="*/ f28 1 11"/>
                <a:gd name="f33" fmla="*/ 0 f29 1"/>
                <a:gd name="f34" fmla="*/ 7 f28 1"/>
                <a:gd name="f35" fmla="*/ 8 f29 1"/>
                <a:gd name="f36" fmla="*/ 2 f28 1"/>
                <a:gd name="f37" fmla="*/ 18 f29 1"/>
                <a:gd name="f38" fmla="*/ 6 f28 1"/>
                <a:gd name="f39" fmla="*/ 21 f29 1"/>
                <a:gd name="f40" fmla="*/ 9 f28 1"/>
                <a:gd name="f41" fmla="*/ 11 f28 1"/>
                <a:gd name="f42" fmla="*/ 3 f29 1"/>
                <a:gd name="f43" fmla="+- f30 0 f1"/>
                <a:gd name="f44" fmla="*/ f33 1 21"/>
                <a:gd name="f45" fmla="*/ f34 1 11"/>
                <a:gd name="f46" fmla="*/ f35 1 21"/>
                <a:gd name="f47" fmla="*/ f36 1 11"/>
                <a:gd name="f48" fmla="*/ f37 1 21"/>
                <a:gd name="f49" fmla="*/ f38 1 11"/>
                <a:gd name="f50" fmla="*/ f39 1 21"/>
                <a:gd name="f51" fmla="*/ f40 1 11"/>
                <a:gd name="f52" fmla="*/ f41 1 11"/>
                <a:gd name="f53" fmla="*/ f42 1 21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2"/>
                <a:gd name="f67" fmla="*/ f53 1 f31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3 1"/>
                <a:gd name="f81" fmla="*/ f6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76" y="f80"/>
                </a:cxn>
                <a:cxn ang="f43">
                  <a:pos x="f81" y="f80"/>
                </a:cxn>
                <a:cxn ang="f43">
                  <a:pos x="f72" y="f73"/>
                </a:cxn>
              </a:cxnLst>
              <a:rect l="f68" t="f71" r="f69" b="f70"/>
              <a:pathLst>
                <a:path w="21" h="11">
                  <a:moveTo>
                    <a:pt x="f5" y="f8"/>
                  </a:moveTo>
                  <a:cubicBezTo>
                    <a:pt x="f5" y="f5"/>
                    <a:pt x="f9" y="f5"/>
                    <a:pt x="f10" y="f9"/>
                  </a:cubicBezTo>
                  <a:cubicBezTo>
                    <a:pt x="f7" y="f11"/>
                    <a:pt x="f12" y="f13"/>
                    <a:pt x="f14" y="f15"/>
                  </a:cubicBezTo>
                  <a:cubicBezTo>
                    <a:pt x="f16" y="f8"/>
                    <a:pt x="f6" y="f8"/>
                    <a:pt x="f6" y="f17"/>
                  </a:cubicBezTo>
                  <a:cubicBezTo>
                    <a:pt x="f6" y="f7"/>
                    <a:pt x="f18" y="f7"/>
                    <a:pt x="f14" y="f7"/>
                  </a:cubicBezTo>
                  <a:cubicBezTo>
                    <a:pt x="f19" y="f7"/>
                    <a:pt x="f10" y="f7"/>
                    <a:pt x="f11" y="f7"/>
                  </a:cubicBezTo>
                  <a:cubicBezTo>
                    <a:pt x="f5" y="f7"/>
                    <a:pt x="f5" y="f20"/>
                    <a:pt x="f5" y="f8"/>
                  </a:cubicBezTo>
                  <a:close/>
                </a:path>
              </a:pathLst>
            </a:custGeom>
            <a:solidFill>
              <a:srgbClr val="F3F0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DB691AB9-96FE-928B-574C-F2611096674E}"/>
                </a:ext>
              </a:extLst>
            </p:cNvPr>
            <p:cNvSpPr/>
            <p:nvPr/>
          </p:nvSpPr>
          <p:spPr>
            <a:xfrm>
              <a:off x="9585326" y="7116766"/>
              <a:ext cx="122236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2"/>
                <a:gd name="f8" fmla="val 20"/>
                <a:gd name="f9" fmla="val 4"/>
                <a:gd name="f10" fmla="val 19"/>
                <a:gd name="f11" fmla="val 11"/>
                <a:gd name="f12" fmla="val 18"/>
                <a:gd name="f13" fmla="val 10"/>
                <a:gd name="f14" fmla="val 8"/>
                <a:gd name="f15" fmla="val 5"/>
                <a:gd name="f16" fmla="val 7"/>
                <a:gd name="f17" fmla="val 2"/>
                <a:gd name="f18" fmla="val 6"/>
                <a:gd name="f19" fmla="val 1"/>
                <a:gd name="f20" fmla="val 3"/>
                <a:gd name="f21" fmla="val 13"/>
                <a:gd name="f22" fmla="+- 0 0 -90"/>
                <a:gd name="f23" fmla="*/ f3 1 21"/>
                <a:gd name="f24" fmla="*/ f4 1 1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1"/>
                <a:gd name="f33" fmla="*/ f29 1 12"/>
                <a:gd name="f34" fmla="*/ 20 f30 1"/>
                <a:gd name="f35" fmla="*/ 4 f29 1"/>
                <a:gd name="f36" fmla="*/ 12 f30 1"/>
                <a:gd name="f37" fmla="*/ 10 f29 1"/>
                <a:gd name="f38" fmla="*/ 2 f30 1"/>
                <a:gd name="f39" fmla="*/ 6 f29 1"/>
                <a:gd name="f40" fmla="*/ 0 f30 1"/>
                <a:gd name="f41" fmla="*/ 2 f29 1"/>
                <a:gd name="f42" fmla="*/ 3 f30 1"/>
                <a:gd name="f43" fmla="*/ 0 f29 1"/>
                <a:gd name="f44" fmla="*/ 18 f30 1"/>
                <a:gd name="f45" fmla="*/ 1 f29 1"/>
                <a:gd name="f46" fmla="+- f31 0 f1"/>
                <a:gd name="f47" fmla="*/ f34 1 21"/>
                <a:gd name="f48" fmla="*/ f35 1 12"/>
                <a:gd name="f49" fmla="*/ f36 1 21"/>
                <a:gd name="f50" fmla="*/ f37 1 12"/>
                <a:gd name="f51" fmla="*/ f38 1 21"/>
                <a:gd name="f52" fmla="*/ f39 1 12"/>
                <a:gd name="f53" fmla="*/ f40 1 21"/>
                <a:gd name="f54" fmla="*/ f41 1 12"/>
                <a:gd name="f55" fmla="*/ f42 1 21"/>
                <a:gd name="f56" fmla="*/ f43 1 12"/>
                <a:gd name="f57" fmla="*/ f44 1 21"/>
                <a:gd name="f58" fmla="*/ f45 1 12"/>
                <a:gd name="f59" fmla="*/ 0 1 f32"/>
                <a:gd name="f60" fmla="*/ f26 1 f32"/>
                <a:gd name="f61" fmla="*/ 0 1 f33"/>
                <a:gd name="f62" fmla="*/ f27 1 f33"/>
                <a:gd name="f63" fmla="*/ f47 1 f32"/>
                <a:gd name="f64" fmla="*/ f48 1 f33"/>
                <a:gd name="f65" fmla="*/ f49 1 f32"/>
                <a:gd name="f66" fmla="*/ f50 1 f33"/>
                <a:gd name="f67" fmla="*/ f51 1 f32"/>
                <a:gd name="f68" fmla="*/ f52 1 f33"/>
                <a:gd name="f69" fmla="*/ f53 1 f32"/>
                <a:gd name="f70" fmla="*/ f54 1 f33"/>
                <a:gd name="f71" fmla="*/ f55 1 f32"/>
                <a:gd name="f72" fmla="*/ f56 1 f33"/>
                <a:gd name="f73" fmla="*/ f57 1 f32"/>
                <a:gd name="f74" fmla="*/ f58 1 f33"/>
                <a:gd name="f75" fmla="*/ f59 f23 1"/>
                <a:gd name="f76" fmla="*/ f60 f23 1"/>
                <a:gd name="f77" fmla="*/ f62 f24 1"/>
                <a:gd name="f78" fmla="*/ f61 f24 1"/>
                <a:gd name="f79" fmla="*/ f63 f23 1"/>
                <a:gd name="f80" fmla="*/ f64 f24 1"/>
                <a:gd name="f81" fmla="*/ f65 f23 1"/>
                <a:gd name="f82" fmla="*/ f66 f24 1"/>
                <a:gd name="f83" fmla="*/ f67 f23 1"/>
                <a:gd name="f84" fmla="*/ f68 f24 1"/>
                <a:gd name="f85" fmla="*/ f69 f23 1"/>
                <a:gd name="f86" fmla="*/ f70 f24 1"/>
                <a:gd name="f87" fmla="*/ f71 f23 1"/>
                <a:gd name="f88" fmla="*/ f72 f24 1"/>
                <a:gd name="f89" fmla="*/ f73 f23 1"/>
                <a:gd name="f90" fmla="*/ f7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79" y="f80"/>
                </a:cxn>
              </a:cxnLst>
              <a:rect l="f75" t="f78" r="f76" b="f77"/>
              <a:pathLst>
                <a:path w="21" h="12">
                  <a:moveTo>
                    <a:pt x="f8" y="f9"/>
                  </a:moveTo>
                  <a:cubicBezTo>
                    <a:pt x="f10" y="f11"/>
                    <a:pt x="f12" y="f7"/>
                    <a:pt x="f7" y="f13"/>
                  </a:cubicBezTo>
                  <a:cubicBezTo>
                    <a:pt x="f14" y="f14"/>
                    <a:pt x="f15" y="f16"/>
                    <a:pt x="f17" y="f18"/>
                  </a:cubicBezTo>
                  <a:cubicBezTo>
                    <a:pt x="f19" y="f15"/>
                    <a:pt x="f5" y="f9"/>
                    <a:pt x="f5" y="f17"/>
                  </a:cubicBezTo>
                  <a:cubicBezTo>
                    <a:pt x="f5" y="f19"/>
                    <a:pt x="f19" y="f5"/>
                    <a:pt x="f20" y="f5"/>
                  </a:cubicBezTo>
                  <a:cubicBezTo>
                    <a:pt x="f14" y="f5"/>
                    <a:pt x="f21" y="f19"/>
                    <a:pt x="f12" y="f19"/>
                  </a:cubicBezTo>
                  <a:cubicBezTo>
                    <a:pt x="f6" y="f19"/>
                    <a:pt x="f8" y="f20"/>
                    <a:pt x="f8" y="f9"/>
                  </a:cubicBezTo>
                  <a:close/>
                </a:path>
              </a:pathLst>
            </a:custGeom>
            <a:solidFill>
              <a:srgbClr val="FAF4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51840EA6-B7A6-95C0-7C42-37BDBB39A6A9}"/>
                </a:ext>
              </a:extLst>
            </p:cNvPr>
            <p:cNvSpPr/>
            <p:nvPr/>
          </p:nvSpPr>
          <p:spPr>
            <a:xfrm>
              <a:off x="8389940" y="6961190"/>
              <a:ext cx="115891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7"/>
                <a:gd name="f8" fmla="val 8"/>
                <a:gd name="f9" fmla="val 9"/>
                <a:gd name="f10" fmla="val 10"/>
                <a:gd name="f11" fmla="val 19"/>
                <a:gd name="f12" fmla="val 14"/>
                <a:gd name="f13" fmla="val 12"/>
                <a:gd name="f14" fmla="val 5"/>
                <a:gd name="f15" fmla="val 16"/>
                <a:gd name="f16" fmla="val 3"/>
                <a:gd name="f17" fmla="val 2"/>
                <a:gd name="f18" fmla="val 1"/>
                <a:gd name="f19" fmla="val 15"/>
                <a:gd name="f20" fmla="val 13"/>
                <a:gd name="f21" fmla="val 18"/>
                <a:gd name="f22" fmla="val 6"/>
                <a:gd name="f23" fmla="+- 0 0 -90"/>
                <a:gd name="f24" fmla="*/ f3 1 20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17"/>
                <a:gd name="f35" fmla="*/ 20 f31 1"/>
                <a:gd name="f36" fmla="*/ 8 f30 1"/>
                <a:gd name="f37" fmla="*/ 19 f31 1"/>
                <a:gd name="f38" fmla="*/ 10 f30 1"/>
                <a:gd name="f39" fmla="*/ 5 f31 1"/>
                <a:gd name="f40" fmla="*/ 16 f30 1"/>
                <a:gd name="f41" fmla="*/ 1 f31 1"/>
                <a:gd name="f42" fmla="*/ 15 f30 1"/>
                <a:gd name="f43" fmla="*/ 2 f31 1"/>
                <a:gd name="f44" fmla="*/ 12 f30 1"/>
                <a:gd name="f45" fmla="*/ 13 f31 1"/>
                <a:gd name="f46" fmla="*/ 2 f30 1"/>
                <a:gd name="f47" fmla="*/ 16 f31 1"/>
                <a:gd name="f48" fmla="*/ 1 f30 1"/>
                <a:gd name="f49" fmla="+- f32 0 f1"/>
                <a:gd name="f50" fmla="*/ f35 1 20"/>
                <a:gd name="f51" fmla="*/ f36 1 17"/>
                <a:gd name="f52" fmla="*/ f37 1 20"/>
                <a:gd name="f53" fmla="*/ f38 1 17"/>
                <a:gd name="f54" fmla="*/ f39 1 20"/>
                <a:gd name="f55" fmla="*/ f40 1 17"/>
                <a:gd name="f56" fmla="*/ f41 1 20"/>
                <a:gd name="f57" fmla="*/ f42 1 17"/>
                <a:gd name="f58" fmla="*/ f43 1 20"/>
                <a:gd name="f59" fmla="*/ f44 1 17"/>
                <a:gd name="f60" fmla="*/ f45 1 20"/>
                <a:gd name="f61" fmla="*/ f46 1 17"/>
                <a:gd name="f62" fmla="*/ f47 1 20"/>
                <a:gd name="f63" fmla="*/ f48 1 17"/>
                <a:gd name="f64" fmla="*/ 0 1 f33"/>
                <a:gd name="f65" fmla="*/ f27 1 f33"/>
                <a:gd name="f66" fmla="*/ 0 1 f34"/>
                <a:gd name="f67" fmla="*/ f28 1 f34"/>
                <a:gd name="f68" fmla="*/ f50 1 f33"/>
                <a:gd name="f69" fmla="*/ f51 1 f34"/>
                <a:gd name="f70" fmla="*/ f52 1 f33"/>
                <a:gd name="f71" fmla="*/ f53 1 f34"/>
                <a:gd name="f72" fmla="*/ f54 1 f33"/>
                <a:gd name="f73" fmla="*/ f55 1 f34"/>
                <a:gd name="f74" fmla="*/ f56 1 f33"/>
                <a:gd name="f75" fmla="*/ f57 1 f34"/>
                <a:gd name="f76" fmla="*/ f58 1 f33"/>
                <a:gd name="f77" fmla="*/ f59 1 f34"/>
                <a:gd name="f78" fmla="*/ f60 1 f33"/>
                <a:gd name="f79" fmla="*/ f61 1 f34"/>
                <a:gd name="f80" fmla="*/ f62 1 f33"/>
                <a:gd name="f81" fmla="*/ f63 1 f34"/>
                <a:gd name="f82" fmla="*/ f64 f24 1"/>
                <a:gd name="f83" fmla="*/ f65 f24 1"/>
                <a:gd name="f84" fmla="*/ f67 f25 1"/>
                <a:gd name="f85" fmla="*/ f66 f25 1"/>
                <a:gd name="f86" fmla="*/ f68 f24 1"/>
                <a:gd name="f87" fmla="*/ f69 f25 1"/>
                <a:gd name="f88" fmla="*/ f70 f24 1"/>
                <a:gd name="f89" fmla="*/ f71 f25 1"/>
                <a:gd name="f90" fmla="*/ f72 f24 1"/>
                <a:gd name="f91" fmla="*/ f73 f25 1"/>
                <a:gd name="f92" fmla="*/ f74 f24 1"/>
                <a:gd name="f93" fmla="*/ f75 f25 1"/>
                <a:gd name="f94" fmla="*/ f76 f24 1"/>
                <a:gd name="f95" fmla="*/ f77 f25 1"/>
                <a:gd name="f96" fmla="*/ f78 f24 1"/>
                <a:gd name="f97" fmla="*/ f79 f25 1"/>
                <a:gd name="f98" fmla="*/ f80 f24 1"/>
                <a:gd name="f99" fmla="*/ f8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4" y="f95"/>
                </a:cxn>
                <a:cxn ang="f49">
                  <a:pos x="f96" y="f97"/>
                </a:cxn>
                <a:cxn ang="f49">
                  <a:pos x="f98" y="f99"/>
                </a:cxn>
                <a:cxn ang="f49">
                  <a:pos x="f86" y="f87"/>
                </a:cxn>
              </a:cxnLst>
              <a:rect l="f82" t="f85" r="f83" b="f84"/>
              <a:pathLst>
                <a:path w="20" h="17">
                  <a:moveTo>
                    <a:pt x="f6" y="f8"/>
                  </a:moveTo>
                  <a:cubicBezTo>
                    <a:pt x="f6" y="f9"/>
                    <a:pt x="f6" y="f10"/>
                    <a:pt x="f11" y="f10"/>
                  </a:cubicBezTo>
                  <a:cubicBezTo>
                    <a:pt x="f12" y="f13"/>
                    <a:pt x="f9" y="f12"/>
                    <a:pt x="f14" y="f15"/>
                  </a:cubicBezTo>
                  <a:cubicBezTo>
                    <a:pt x="f16" y="f7"/>
                    <a:pt x="f17" y="f7"/>
                    <a:pt x="f18" y="f19"/>
                  </a:cubicBezTo>
                  <a:cubicBezTo>
                    <a:pt x="f5" y="f12"/>
                    <a:pt x="f18" y="f20"/>
                    <a:pt x="f17" y="f13"/>
                  </a:cubicBezTo>
                  <a:cubicBezTo>
                    <a:pt x="f14" y="f9"/>
                    <a:pt x="f9" y="f14"/>
                    <a:pt x="f20" y="f17"/>
                  </a:cubicBezTo>
                  <a:cubicBezTo>
                    <a:pt x="f12" y="f18"/>
                    <a:pt x="f19" y="f5"/>
                    <a:pt x="f15" y="f18"/>
                  </a:cubicBezTo>
                  <a:cubicBezTo>
                    <a:pt x="f21" y="f16"/>
                    <a:pt x="f11" y="f22"/>
                    <a:pt x="f6" y="f8"/>
                  </a:cubicBezTo>
                  <a:close/>
                </a:path>
              </a:pathLst>
            </a:custGeom>
            <a:solidFill>
              <a:srgbClr val="F7F1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9E606C98-74C0-F40F-7511-1358B803CE71}"/>
                </a:ext>
              </a:extLst>
            </p:cNvPr>
            <p:cNvSpPr/>
            <p:nvPr/>
          </p:nvSpPr>
          <p:spPr>
            <a:xfrm>
              <a:off x="8304215" y="7215192"/>
              <a:ext cx="80960" cy="1206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1"/>
                <a:gd name="f8" fmla="val 2"/>
                <a:gd name="f9" fmla="val 10"/>
                <a:gd name="f10" fmla="val 3"/>
                <a:gd name="f11" fmla="val 7"/>
                <a:gd name="f12" fmla="val 1"/>
                <a:gd name="f13" fmla="val 4"/>
                <a:gd name="f14" fmla="val 8"/>
                <a:gd name="f15" fmla="val 6"/>
                <a:gd name="f16" fmla="val 9"/>
                <a:gd name="f17" fmla="val 11"/>
                <a:gd name="f18" fmla="val 12"/>
                <a:gd name="f19" fmla="val 16"/>
                <a:gd name="f20" fmla="val 19"/>
                <a:gd name="f21" fmla="val 20"/>
                <a:gd name="f22" fmla="val 13"/>
                <a:gd name="f23" fmla="+- 0 0 -90"/>
                <a:gd name="f24" fmla="*/ f3 1 14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4"/>
                <a:gd name="f34" fmla="*/ f30 1 21"/>
                <a:gd name="f35" fmla="*/ 2 f31 1"/>
                <a:gd name="f36" fmla="*/ 10 f30 1"/>
                <a:gd name="f37" fmla="*/ 4 f31 1"/>
                <a:gd name="f38" fmla="*/ 1 f30 1"/>
                <a:gd name="f39" fmla="*/ 9 f31 1"/>
                <a:gd name="f40" fmla="*/ 9 f30 1"/>
                <a:gd name="f41" fmla="*/ 10 f31 1"/>
                <a:gd name="f42" fmla="*/ 12 f30 1"/>
                <a:gd name="f43" fmla="*/ 11 f31 1"/>
                <a:gd name="f44" fmla="*/ 19 f30 1"/>
                <a:gd name="f45" fmla="*/ 3 f31 1"/>
                <a:gd name="f46" fmla="*/ 20 f30 1"/>
                <a:gd name="f47" fmla="*/ 14 f30 1"/>
                <a:gd name="f48" fmla="+- f32 0 f1"/>
                <a:gd name="f49" fmla="*/ f35 1 14"/>
                <a:gd name="f50" fmla="*/ f36 1 21"/>
                <a:gd name="f51" fmla="*/ f37 1 14"/>
                <a:gd name="f52" fmla="*/ f38 1 21"/>
                <a:gd name="f53" fmla="*/ f39 1 14"/>
                <a:gd name="f54" fmla="*/ f40 1 21"/>
                <a:gd name="f55" fmla="*/ f41 1 14"/>
                <a:gd name="f56" fmla="*/ f42 1 21"/>
                <a:gd name="f57" fmla="*/ f43 1 14"/>
                <a:gd name="f58" fmla="*/ f44 1 21"/>
                <a:gd name="f59" fmla="*/ f45 1 14"/>
                <a:gd name="f60" fmla="*/ f46 1 21"/>
                <a:gd name="f61" fmla="*/ f47 1 21"/>
                <a:gd name="f62" fmla="*/ 0 1 f33"/>
                <a:gd name="f63" fmla="*/ f27 1 f33"/>
                <a:gd name="f64" fmla="*/ 0 1 f34"/>
                <a:gd name="f65" fmla="*/ f28 1 f34"/>
                <a:gd name="f66" fmla="*/ f49 1 f33"/>
                <a:gd name="f67" fmla="*/ f50 1 f34"/>
                <a:gd name="f68" fmla="*/ f51 1 f33"/>
                <a:gd name="f69" fmla="*/ f52 1 f34"/>
                <a:gd name="f70" fmla="*/ f53 1 f33"/>
                <a:gd name="f71" fmla="*/ f54 1 f34"/>
                <a:gd name="f72" fmla="*/ f55 1 f33"/>
                <a:gd name="f73" fmla="*/ f56 1 f34"/>
                <a:gd name="f74" fmla="*/ f57 1 f33"/>
                <a:gd name="f75" fmla="*/ f58 1 f34"/>
                <a:gd name="f76" fmla="*/ f59 1 f33"/>
                <a:gd name="f77" fmla="*/ f60 1 f34"/>
                <a:gd name="f78" fmla="*/ f61 1 f34"/>
                <a:gd name="f79" fmla="*/ f62 f24 1"/>
                <a:gd name="f80" fmla="*/ f63 f24 1"/>
                <a:gd name="f81" fmla="*/ f65 f25 1"/>
                <a:gd name="f82" fmla="*/ f64 f25 1"/>
                <a:gd name="f83" fmla="*/ f66 f24 1"/>
                <a:gd name="f84" fmla="*/ f67 f25 1"/>
                <a:gd name="f85" fmla="*/ f68 f24 1"/>
                <a:gd name="f86" fmla="*/ f69 f25 1"/>
                <a:gd name="f87" fmla="*/ f70 f24 1"/>
                <a:gd name="f88" fmla="*/ f71 f25 1"/>
                <a:gd name="f89" fmla="*/ f72 f24 1"/>
                <a:gd name="f90" fmla="*/ f73 f25 1"/>
                <a:gd name="f91" fmla="*/ f74 f24 1"/>
                <a:gd name="f92" fmla="*/ f75 f25 1"/>
                <a:gd name="f93" fmla="*/ f76 f24 1"/>
                <a:gd name="f94" fmla="*/ f77 f25 1"/>
                <a:gd name="f95" fmla="*/ f7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93" y="f94"/>
                </a:cxn>
                <a:cxn ang="f48">
                  <a:pos x="f83" y="f95"/>
                </a:cxn>
                <a:cxn ang="f48">
                  <a:pos x="f83" y="f84"/>
                </a:cxn>
              </a:cxnLst>
              <a:rect l="f79" t="f82" r="f80" b="f81"/>
              <a:pathLst>
                <a:path w="14" h="21">
                  <a:moveTo>
                    <a:pt x="f8" y="f9"/>
                  </a:moveTo>
                  <a:cubicBezTo>
                    <a:pt x="f10" y="f11"/>
                    <a:pt x="f5" y="f12"/>
                    <a:pt x="f13" y="f12"/>
                  </a:cubicBezTo>
                  <a:cubicBezTo>
                    <a:pt x="f14" y="f5"/>
                    <a:pt x="f14" y="f15"/>
                    <a:pt x="f16" y="f16"/>
                  </a:cubicBezTo>
                  <a:cubicBezTo>
                    <a:pt x="f9" y="f9"/>
                    <a:pt x="f9" y="f17"/>
                    <a:pt x="f9" y="f18"/>
                  </a:cubicBezTo>
                  <a:cubicBezTo>
                    <a:pt x="f17" y="f6"/>
                    <a:pt x="f6" y="f19"/>
                    <a:pt x="f17" y="f20"/>
                  </a:cubicBezTo>
                  <a:cubicBezTo>
                    <a:pt x="f16" y="f21"/>
                    <a:pt x="f15" y="f7"/>
                    <a:pt x="f10" y="f21"/>
                  </a:cubicBezTo>
                  <a:cubicBezTo>
                    <a:pt x="f12" y="f20"/>
                    <a:pt x="f8" y="f19"/>
                    <a:pt x="f8" y="f6"/>
                  </a:cubicBezTo>
                  <a:cubicBezTo>
                    <a:pt x="f8" y="f22"/>
                    <a:pt x="f8" y="f17"/>
                    <a:pt x="f8" y="f9"/>
                  </a:cubicBezTo>
                  <a:close/>
                </a:path>
              </a:pathLst>
            </a:custGeom>
            <a:solidFill>
              <a:srgbClr val="F1EB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B8851DE1-2690-2EC4-0049-D344FC1FA3F5}"/>
                </a:ext>
              </a:extLst>
            </p:cNvPr>
            <p:cNvSpPr/>
            <p:nvPr/>
          </p:nvSpPr>
          <p:spPr>
            <a:xfrm>
              <a:off x="9567860" y="6961190"/>
              <a:ext cx="115891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7"/>
                <a:gd name="f8" fmla="val 8"/>
                <a:gd name="f9" fmla="val 19"/>
                <a:gd name="f10" fmla="val 9"/>
                <a:gd name="f11" fmla="val 10"/>
                <a:gd name="f12" fmla="val 13"/>
                <a:gd name="f13" fmla="val 12"/>
                <a:gd name="f14" fmla="val 14"/>
                <a:gd name="f15" fmla="val 2"/>
                <a:gd name="f16" fmla="val 1"/>
                <a:gd name="f17" fmla="val 16"/>
                <a:gd name="f18" fmla="val 15"/>
                <a:gd name="f19" fmla="val 5"/>
                <a:gd name="f20" fmla="val 3"/>
                <a:gd name="f21" fmla="val 18"/>
                <a:gd name="f22" fmla="val 6"/>
                <a:gd name="f23" fmla="+- 0 0 -90"/>
                <a:gd name="f24" fmla="*/ f3 1 20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17"/>
                <a:gd name="f35" fmla="*/ 20 f31 1"/>
                <a:gd name="f36" fmla="*/ 8 f30 1"/>
                <a:gd name="f37" fmla="*/ 19 f31 1"/>
                <a:gd name="f38" fmla="*/ 10 f30 1"/>
                <a:gd name="f39" fmla="*/ 2 f31 1"/>
                <a:gd name="f40" fmla="*/ 17 f30 1"/>
                <a:gd name="f41" fmla="*/ 0 f31 1"/>
                <a:gd name="f42" fmla="*/ 15 f30 1"/>
                <a:gd name="f43" fmla="*/ 1 f31 1"/>
                <a:gd name="f44" fmla="*/ 12 f30 1"/>
                <a:gd name="f45" fmla="*/ 12 f31 1"/>
                <a:gd name="f46" fmla="*/ 2 f30 1"/>
                <a:gd name="f47" fmla="*/ 15 f31 1"/>
                <a:gd name="f48" fmla="*/ 1 f30 1"/>
                <a:gd name="f49" fmla="+- f32 0 f1"/>
                <a:gd name="f50" fmla="*/ f35 1 20"/>
                <a:gd name="f51" fmla="*/ f36 1 17"/>
                <a:gd name="f52" fmla="*/ f37 1 20"/>
                <a:gd name="f53" fmla="*/ f38 1 17"/>
                <a:gd name="f54" fmla="*/ f39 1 20"/>
                <a:gd name="f55" fmla="*/ f40 1 17"/>
                <a:gd name="f56" fmla="*/ f41 1 20"/>
                <a:gd name="f57" fmla="*/ f42 1 17"/>
                <a:gd name="f58" fmla="*/ f43 1 20"/>
                <a:gd name="f59" fmla="*/ f44 1 17"/>
                <a:gd name="f60" fmla="*/ f45 1 20"/>
                <a:gd name="f61" fmla="*/ f46 1 17"/>
                <a:gd name="f62" fmla="*/ f47 1 20"/>
                <a:gd name="f63" fmla="*/ f48 1 17"/>
                <a:gd name="f64" fmla="*/ 0 1 f33"/>
                <a:gd name="f65" fmla="*/ f27 1 f33"/>
                <a:gd name="f66" fmla="*/ 0 1 f34"/>
                <a:gd name="f67" fmla="*/ f28 1 f34"/>
                <a:gd name="f68" fmla="*/ f50 1 f33"/>
                <a:gd name="f69" fmla="*/ f51 1 f34"/>
                <a:gd name="f70" fmla="*/ f52 1 f33"/>
                <a:gd name="f71" fmla="*/ f53 1 f34"/>
                <a:gd name="f72" fmla="*/ f54 1 f33"/>
                <a:gd name="f73" fmla="*/ f55 1 f34"/>
                <a:gd name="f74" fmla="*/ f56 1 f33"/>
                <a:gd name="f75" fmla="*/ f57 1 f34"/>
                <a:gd name="f76" fmla="*/ f58 1 f33"/>
                <a:gd name="f77" fmla="*/ f59 1 f34"/>
                <a:gd name="f78" fmla="*/ f60 1 f33"/>
                <a:gd name="f79" fmla="*/ f61 1 f34"/>
                <a:gd name="f80" fmla="*/ f62 1 f33"/>
                <a:gd name="f81" fmla="*/ f63 1 f34"/>
                <a:gd name="f82" fmla="*/ f64 f24 1"/>
                <a:gd name="f83" fmla="*/ f65 f24 1"/>
                <a:gd name="f84" fmla="*/ f67 f25 1"/>
                <a:gd name="f85" fmla="*/ f66 f25 1"/>
                <a:gd name="f86" fmla="*/ f68 f24 1"/>
                <a:gd name="f87" fmla="*/ f69 f25 1"/>
                <a:gd name="f88" fmla="*/ f70 f24 1"/>
                <a:gd name="f89" fmla="*/ f71 f25 1"/>
                <a:gd name="f90" fmla="*/ f72 f24 1"/>
                <a:gd name="f91" fmla="*/ f73 f25 1"/>
                <a:gd name="f92" fmla="*/ f74 f24 1"/>
                <a:gd name="f93" fmla="*/ f75 f25 1"/>
                <a:gd name="f94" fmla="*/ f76 f24 1"/>
                <a:gd name="f95" fmla="*/ f77 f25 1"/>
                <a:gd name="f96" fmla="*/ f78 f24 1"/>
                <a:gd name="f97" fmla="*/ f79 f25 1"/>
                <a:gd name="f98" fmla="*/ f80 f24 1"/>
                <a:gd name="f99" fmla="*/ f81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4" y="f95"/>
                </a:cxn>
                <a:cxn ang="f49">
                  <a:pos x="f96" y="f97"/>
                </a:cxn>
                <a:cxn ang="f49">
                  <a:pos x="f98" y="f99"/>
                </a:cxn>
                <a:cxn ang="f49">
                  <a:pos x="f86" y="f87"/>
                </a:cxn>
              </a:cxnLst>
              <a:rect l="f82" t="f85" r="f83" b="f84"/>
              <a:pathLst>
                <a:path w="20" h="17">
                  <a:moveTo>
                    <a:pt x="f6" y="f8"/>
                  </a:moveTo>
                  <a:cubicBezTo>
                    <a:pt x="f9" y="f10"/>
                    <a:pt x="f9" y="f11"/>
                    <a:pt x="f9" y="f11"/>
                  </a:cubicBezTo>
                  <a:cubicBezTo>
                    <a:pt x="f12" y="f13"/>
                    <a:pt x="f8" y="f14"/>
                    <a:pt x="f15" y="f7"/>
                  </a:cubicBezTo>
                  <a:cubicBezTo>
                    <a:pt x="f16" y="f7"/>
                    <a:pt x="f16" y="f17"/>
                    <a:pt x="f5" y="f18"/>
                  </a:cubicBezTo>
                  <a:cubicBezTo>
                    <a:pt x="f5" y="f14"/>
                    <a:pt x="f5" y="f12"/>
                    <a:pt x="f16" y="f13"/>
                  </a:cubicBezTo>
                  <a:cubicBezTo>
                    <a:pt x="f19" y="f10"/>
                    <a:pt x="f8" y="f19"/>
                    <a:pt x="f13" y="f15"/>
                  </a:cubicBezTo>
                  <a:cubicBezTo>
                    <a:pt x="f12" y="f16"/>
                    <a:pt x="f12" y="f5"/>
                    <a:pt x="f18" y="f16"/>
                  </a:cubicBezTo>
                  <a:cubicBezTo>
                    <a:pt x="f7" y="f20"/>
                    <a:pt x="f21" y="f22"/>
                    <a:pt x="f6" y="f8"/>
                  </a:cubicBezTo>
                  <a:close/>
                </a:path>
              </a:pathLst>
            </a:custGeom>
            <a:solidFill>
              <a:srgbClr val="F6F0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B1A80943-54A0-99D6-7E7A-FEE31BD662E0}"/>
                </a:ext>
              </a:extLst>
            </p:cNvPr>
            <p:cNvSpPr/>
            <p:nvPr/>
          </p:nvSpPr>
          <p:spPr>
            <a:xfrm>
              <a:off x="8389940" y="7162796"/>
              <a:ext cx="127001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7"/>
                <a:gd name="f8" fmla="val 13"/>
                <a:gd name="f9" fmla="val 10"/>
                <a:gd name="f10" fmla="val 6"/>
                <a:gd name="f11" fmla="val 9"/>
                <a:gd name="f12" fmla="val 2"/>
                <a:gd name="f13" fmla="val 5"/>
                <a:gd name="f14" fmla="val 1"/>
                <a:gd name="f15" fmla="val 4"/>
                <a:gd name="f16" fmla="val 3"/>
                <a:gd name="f17" fmla="val 7"/>
                <a:gd name="f18" fmla="val 12"/>
                <a:gd name="f19" fmla="val 8"/>
                <a:gd name="f20" fmla="+- 0 0 -90"/>
                <a:gd name="f21" fmla="*/ f3 1 22"/>
                <a:gd name="f22" fmla="*/ f4 1 1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2"/>
                <a:gd name="f31" fmla="*/ f27 1 17"/>
                <a:gd name="f32" fmla="*/ 13 f28 1"/>
                <a:gd name="f33" fmla="*/ 17 f27 1"/>
                <a:gd name="f34" fmla="*/ 2 f28 1"/>
                <a:gd name="f35" fmla="*/ 5 f27 1"/>
                <a:gd name="f36" fmla="*/ 1 f27 1"/>
                <a:gd name="f37" fmla="*/ 5 f28 1"/>
                <a:gd name="f38" fmla="*/ 12 f28 1"/>
                <a:gd name="f39" fmla="*/ 4 f27 1"/>
                <a:gd name="f40" fmla="+- f29 0 f1"/>
                <a:gd name="f41" fmla="*/ f32 1 22"/>
                <a:gd name="f42" fmla="*/ f33 1 17"/>
                <a:gd name="f43" fmla="*/ f34 1 22"/>
                <a:gd name="f44" fmla="*/ f35 1 17"/>
                <a:gd name="f45" fmla="*/ f36 1 17"/>
                <a:gd name="f46" fmla="*/ f37 1 22"/>
                <a:gd name="f47" fmla="*/ f38 1 22"/>
                <a:gd name="f48" fmla="*/ f39 1 17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1"/>
                <a:gd name="f58" fmla="*/ f46 1 f30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2 1"/>
                <a:gd name="f70" fmla="*/ f58 f21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7" y="f69"/>
                </a:cxn>
                <a:cxn ang="f40">
                  <a:pos x="f70" y="f69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2" h="17">
                  <a:moveTo>
                    <a:pt x="f8" y="f7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5"/>
                    <a:pt x="f5" y="f16"/>
                    <a:pt x="f12" y="f14"/>
                  </a:cubicBezTo>
                  <a:cubicBezTo>
                    <a:pt x="f16" y="f5"/>
                    <a:pt x="f15" y="f5"/>
                    <a:pt x="f13" y="f14"/>
                  </a:cubicBezTo>
                  <a:cubicBezTo>
                    <a:pt x="f17" y="f12"/>
                    <a:pt x="f11" y="f16"/>
                    <a:pt x="f18" y="f15"/>
                  </a:cubicBezTo>
                  <a:cubicBezTo>
                    <a:pt x="f6" y="f19"/>
                    <a:pt x="f6" y="f19"/>
                    <a:pt x="f8" y="f7"/>
                  </a:cubicBezTo>
                  <a:close/>
                </a:path>
              </a:pathLst>
            </a:custGeom>
            <a:solidFill>
              <a:srgbClr val="F6EF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41399333-C855-8170-60DB-8749D3659101}"/>
                </a:ext>
              </a:extLst>
            </p:cNvPr>
            <p:cNvSpPr/>
            <p:nvPr/>
          </p:nvSpPr>
          <p:spPr>
            <a:xfrm>
              <a:off x="9563096" y="7162796"/>
              <a:ext cx="120645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"/>
                <a:gd name="f8" fmla="val 4"/>
                <a:gd name="f9" fmla="val 9"/>
                <a:gd name="f10" fmla="val 2"/>
                <a:gd name="f11" fmla="val 14"/>
                <a:gd name="f12" fmla="val 19"/>
                <a:gd name="f13" fmla="val 7"/>
                <a:gd name="f14" fmla="val 18"/>
                <a:gd name="f15" fmla="val 12"/>
                <a:gd name="f16" fmla="val 16"/>
                <a:gd name="f17" fmla="val 15"/>
                <a:gd name="f18" fmla="val 5"/>
                <a:gd name="f19" fmla="val 8"/>
                <a:gd name="f20" fmla="val 3"/>
                <a:gd name="f21" fmla="val 1"/>
                <a:gd name="f22" fmla="+- 0 0 -90"/>
                <a:gd name="f23" fmla="*/ f3 1 21"/>
                <a:gd name="f24" fmla="*/ f4 1 1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1"/>
                <a:gd name="f33" fmla="*/ f29 1 17"/>
                <a:gd name="f34" fmla="*/ 4 f30 1"/>
                <a:gd name="f35" fmla="*/ 0 f29 1"/>
                <a:gd name="f36" fmla="*/ 19 f30 1"/>
                <a:gd name="f37" fmla="*/ 7 f29 1"/>
                <a:gd name="f38" fmla="*/ 16 f30 1"/>
                <a:gd name="f39" fmla="*/ 14 f29 1"/>
                <a:gd name="f40" fmla="*/ 12 f30 1"/>
                <a:gd name="f41" fmla="*/ 15 f29 1"/>
                <a:gd name="f42" fmla="*/ 2 f30 1"/>
                <a:gd name="f43" fmla="*/ 5 f29 1"/>
                <a:gd name="f44" fmla="+- f31 0 f1"/>
                <a:gd name="f45" fmla="*/ f34 1 21"/>
                <a:gd name="f46" fmla="*/ f35 1 17"/>
                <a:gd name="f47" fmla="*/ f36 1 21"/>
                <a:gd name="f48" fmla="*/ f37 1 17"/>
                <a:gd name="f49" fmla="*/ f38 1 21"/>
                <a:gd name="f50" fmla="*/ f39 1 17"/>
                <a:gd name="f51" fmla="*/ f40 1 21"/>
                <a:gd name="f52" fmla="*/ f41 1 17"/>
                <a:gd name="f53" fmla="*/ f42 1 21"/>
                <a:gd name="f54" fmla="*/ f43 1 17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3"/>
                <a:gd name="f63" fmla="*/ f49 1 f32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4 1"/>
                <a:gd name="f77" fmla="*/ f63 f23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7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3" y="f74"/>
                </a:cxn>
              </a:cxnLst>
              <a:rect l="f69" t="f72" r="f70" b="f71"/>
              <a:pathLst>
                <a:path w="21" h="17">
                  <a:moveTo>
                    <a:pt x="f8" y="f5"/>
                  </a:moveTo>
                  <a:cubicBezTo>
                    <a:pt x="f9" y="f10"/>
                    <a:pt x="f11" y="f8"/>
                    <a:pt x="f12" y="f13"/>
                  </a:cubicBezTo>
                  <a:cubicBezTo>
                    <a:pt x="f6" y="f9"/>
                    <a:pt x="f14" y="f15"/>
                    <a:pt x="f16" y="f11"/>
                  </a:cubicBezTo>
                  <a:cubicBezTo>
                    <a:pt x="f16" y="f17"/>
                    <a:pt x="f17" y="f7"/>
                    <a:pt x="f15" y="f17"/>
                  </a:cubicBezTo>
                  <a:cubicBezTo>
                    <a:pt x="f9" y="f15"/>
                    <a:pt x="f18" y="f19"/>
                    <a:pt x="f10" y="f18"/>
                  </a:cubicBezTo>
                  <a:cubicBezTo>
                    <a:pt x="f5" y="f20"/>
                    <a:pt x="f21" y="f21"/>
                    <a:pt x="f8" y="f5"/>
                  </a:cubicBezTo>
                  <a:close/>
                </a:path>
              </a:pathLst>
            </a:custGeom>
            <a:solidFill>
              <a:srgbClr val="F6F1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6AE4520C-BB71-65D1-519D-5D6F6A04A53C}"/>
                </a:ext>
              </a:extLst>
            </p:cNvPr>
            <p:cNvSpPr/>
            <p:nvPr/>
          </p:nvSpPr>
          <p:spPr>
            <a:xfrm>
              <a:off x="9475790" y="7215192"/>
              <a:ext cx="80960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20"/>
                <a:gd name="f8" fmla="val 2"/>
                <a:gd name="f9" fmla="val 10"/>
                <a:gd name="f10" fmla="val 3"/>
                <a:gd name="f11" fmla="val 7"/>
                <a:gd name="f12" fmla="val 4"/>
                <a:gd name="f13" fmla="val 1"/>
                <a:gd name="f14" fmla="val 8"/>
                <a:gd name="f15" fmla="val 6"/>
                <a:gd name="f16" fmla="val 9"/>
                <a:gd name="f17" fmla="val 11"/>
                <a:gd name="f18" fmla="val 12"/>
                <a:gd name="f19" fmla="val 13"/>
                <a:gd name="f20" fmla="val 15"/>
                <a:gd name="f21" fmla="val 17"/>
                <a:gd name="f22" fmla="val 18"/>
                <a:gd name="f23" fmla="val 19"/>
                <a:gd name="f24" fmla="val 16"/>
                <a:gd name="f25" fmla="+- 0 0 -90"/>
                <a:gd name="f26" fmla="*/ f3 1 14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4"/>
                <a:gd name="f36" fmla="*/ f32 1 20"/>
                <a:gd name="f37" fmla="*/ 2 f33 1"/>
                <a:gd name="f38" fmla="*/ 10 f32 1"/>
                <a:gd name="f39" fmla="*/ 4 f33 1"/>
                <a:gd name="f40" fmla="*/ 1 f32 1"/>
                <a:gd name="f41" fmla="*/ 9 f33 1"/>
                <a:gd name="f42" fmla="*/ 9 f32 1"/>
                <a:gd name="f43" fmla="*/ 11 f33 1"/>
                <a:gd name="f44" fmla="*/ 13 f32 1"/>
                <a:gd name="f45" fmla="*/ 18 f32 1"/>
                <a:gd name="f46" fmla="*/ 20 f32 1"/>
                <a:gd name="f47" fmla="*/ 14 f32 1"/>
                <a:gd name="f48" fmla="+- f34 0 f1"/>
                <a:gd name="f49" fmla="*/ f37 1 14"/>
                <a:gd name="f50" fmla="*/ f38 1 20"/>
                <a:gd name="f51" fmla="*/ f39 1 14"/>
                <a:gd name="f52" fmla="*/ f40 1 20"/>
                <a:gd name="f53" fmla="*/ f41 1 14"/>
                <a:gd name="f54" fmla="*/ f42 1 20"/>
                <a:gd name="f55" fmla="*/ f43 1 14"/>
                <a:gd name="f56" fmla="*/ f44 1 20"/>
                <a:gd name="f57" fmla="*/ f45 1 20"/>
                <a:gd name="f58" fmla="*/ f46 1 20"/>
                <a:gd name="f59" fmla="*/ f47 1 20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6"/>
                <a:gd name="f73" fmla="*/ f58 1 f36"/>
                <a:gd name="f74" fmla="*/ f59 1 f36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7 1"/>
                <a:gd name="f88" fmla="*/ f73 f27 1"/>
                <a:gd name="f89" fmla="*/ f7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5" y="f87"/>
                </a:cxn>
                <a:cxn ang="f48">
                  <a:pos x="f81" y="f88"/>
                </a:cxn>
                <a:cxn ang="f48">
                  <a:pos x="f79" y="f89"/>
                </a:cxn>
                <a:cxn ang="f48">
                  <a:pos x="f79" y="f80"/>
                </a:cxn>
              </a:cxnLst>
              <a:rect l="f75" t="f78" r="f76" b="f77"/>
              <a:pathLst>
                <a:path w="14" h="20">
                  <a:moveTo>
                    <a:pt x="f8" y="f9"/>
                  </a:moveTo>
                  <a:cubicBezTo>
                    <a:pt x="f10" y="f11"/>
                    <a:pt x="f5" y="f8"/>
                    <a:pt x="f12" y="f13"/>
                  </a:cubicBezTo>
                  <a:cubicBezTo>
                    <a:pt x="f14" y="f5"/>
                    <a:pt x="f14" y="f15"/>
                    <a:pt x="f16" y="f16"/>
                  </a:cubicBezTo>
                  <a:cubicBezTo>
                    <a:pt x="f9" y="f9"/>
                    <a:pt x="f17" y="f18"/>
                    <a:pt x="f17" y="f19"/>
                  </a:cubicBezTo>
                  <a:cubicBezTo>
                    <a:pt x="f17" y="f20"/>
                    <a:pt x="f6" y="f21"/>
                    <a:pt x="f17" y="f22"/>
                  </a:cubicBezTo>
                  <a:cubicBezTo>
                    <a:pt x="f16" y="f7"/>
                    <a:pt x="f15" y="f7"/>
                    <a:pt x="f12" y="f7"/>
                  </a:cubicBezTo>
                  <a:cubicBezTo>
                    <a:pt x="f13" y="f23"/>
                    <a:pt x="f10" y="f24"/>
                    <a:pt x="f8" y="f6"/>
                  </a:cubicBezTo>
                  <a:cubicBezTo>
                    <a:pt x="f8" y="f19"/>
                    <a:pt x="f8" y="f18"/>
                    <a:pt x="f8" y="f9"/>
                  </a:cubicBezTo>
                  <a:close/>
                </a:path>
              </a:pathLst>
            </a:custGeom>
            <a:solidFill>
              <a:srgbClr val="F8F3E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09;p83">
            <a:extLst>
              <a:ext uri="{FF2B5EF4-FFF2-40B4-BE49-F238E27FC236}">
                <a16:creationId xmlns:a16="http://schemas.microsoft.com/office/drawing/2014/main" id="{CDA0AD80-6B1A-0646-5B96-835560A36702}"/>
              </a:ext>
            </a:extLst>
          </p:cNvPr>
          <p:cNvSpPr/>
          <p:nvPr/>
        </p:nvSpPr>
        <p:spPr>
          <a:xfrm>
            <a:off x="4895871" y="8267529"/>
            <a:ext cx="8382012" cy="695483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2410;p83">
            <a:extLst>
              <a:ext uri="{FF2B5EF4-FFF2-40B4-BE49-F238E27FC236}">
                <a16:creationId xmlns:a16="http://schemas.microsoft.com/office/drawing/2014/main" id="{E9F2FEBF-265A-B7B0-F5E6-AA27315F7349}"/>
              </a:ext>
            </a:extLst>
          </p:cNvPr>
          <p:cNvSpPr/>
          <p:nvPr/>
        </p:nvSpPr>
        <p:spPr>
          <a:xfrm>
            <a:off x="4914900" y="7282546"/>
            <a:ext cx="1695855" cy="956398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2411;p83">
            <a:extLst>
              <a:ext uri="{FF2B5EF4-FFF2-40B4-BE49-F238E27FC236}">
                <a16:creationId xmlns:a16="http://schemas.microsoft.com/office/drawing/2014/main" id="{97C6FD48-8DAC-D267-F326-80CCA1185478}"/>
              </a:ext>
            </a:extLst>
          </p:cNvPr>
          <p:cNvSpPr/>
          <p:nvPr/>
        </p:nvSpPr>
        <p:spPr>
          <a:xfrm>
            <a:off x="6610755" y="7208123"/>
            <a:ext cx="5161449" cy="1145414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2412;p83">
            <a:extLst>
              <a:ext uri="{FF2B5EF4-FFF2-40B4-BE49-F238E27FC236}">
                <a16:creationId xmlns:a16="http://schemas.microsoft.com/office/drawing/2014/main" id="{20A0A3E6-3A22-A642-9047-B07677B9E37E}"/>
              </a:ext>
            </a:extLst>
          </p:cNvPr>
          <p:cNvSpPr/>
          <p:nvPr/>
        </p:nvSpPr>
        <p:spPr>
          <a:xfrm>
            <a:off x="11772205" y="7282546"/>
            <a:ext cx="1695855" cy="956398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3ACA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2416;p83">
            <a:extLst>
              <a:ext uri="{FF2B5EF4-FFF2-40B4-BE49-F238E27FC236}">
                <a16:creationId xmlns:a16="http://schemas.microsoft.com/office/drawing/2014/main" id="{0D5B6951-BACB-577F-AA95-5ED770FDD65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770933" y="5319695"/>
            <a:ext cx="12746132" cy="9563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6000" dirty="0">
                <a:latin typeface="Kirang Haerang"/>
                <a:cs typeface="B Nazanin" panose="00000400000000000000" pitchFamily="2" charset="-78"/>
              </a:rPr>
              <a:t>کلاریس تامپسون</a:t>
            </a:r>
            <a:endParaRPr lang="en-US" sz="6000" dirty="0"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7" name="Google Shape;2413;p83">
            <a:extLst>
              <a:ext uri="{FF2B5EF4-FFF2-40B4-BE49-F238E27FC236}">
                <a16:creationId xmlns:a16="http://schemas.microsoft.com/office/drawing/2014/main" id="{B40847DB-4F12-7DA2-3F1E-DE536284DE6F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FF0000"/>
                </a:solidFill>
                <a:cs typeface="B Nazanin" panose="00000400000000000000" pitchFamily="2" charset="-78"/>
              </a:rPr>
              <a:t>آه</a:t>
            </a:r>
            <a:r>
              <a:rPr lang="fa-IR" dirty="0">
                <a:solidFill>
                  <a:srgbClr val="FFFEEA"/>
                </a:solidFill>
                <a:cs typeface="B Nazanin" panose="00000400000000000000" pitchFamily="2" charset="-78"/>
              </a:rPr>
              <a:t> </a:t>
            </a:r>
            <a:r>
              <a:rPr lang="fa-IR" dirty="0">
                <a:solidFill>
                  <a:srgbClr val="00B050"/>
                </a:solidFill>
                <a:cs typeface="B Nazanin" panose="00000400000000000000" pitchFamily="2" charset="-78"/>
              </a:rPr>
              <a:t>ع</a:t>
            </a:r>
            <a:r>
              <a:rPr lang="fa-IR" dirty="0">
                <a:solidFill>
                  <a:srgbClr val="0070C0"/>
                </a:solidFill>
                <a:cs typeface="B Nazanin" panose="00000400000000000000" pitchFamily="2" charset="-78"/>
              </a:rPr>
              <a:t>ز</a:t>
            </a:r>
            <a:r>
              <a:rPr lang="fa-IR" dirty="0">
                <a:solidFill>
                  <a:schemeClr val="accent2"/>
                </a:solidFill>
                <a:cs typeface="B Nazanin" panose="00000400000000000000" pitchFamily="2" charset="-78"/>
              </a:rPr>
              <a:t>ی</a:t>
            </a:r>
            <a:r>
              <a:rPr lang="fa-IR" dirty="0">
                <a:solidFill>
                  <a:srgbClr val="C00000"/>
                </a:solidFill>
                <a:cs typeface="B Nazanin" panose="00000400000000000000" pitchFamily="2" charset="-78"/>
              </a:rPr>
              <a:t>ز</a:t>
            </a:r>
            <a:r>
              <a:rPr lang="fa-IR" dirty="0">
                <a:solidFill>
                  <a:schemeClr val="accent5"/>
                </a:solidFill>
                <a:cs typeface="B Nazanin" panose="00000400000000000000" pitchFamily="2" charset="-78"/>
              </a:rPr>
              <a:t>م</a:t>
            </a:r>
            <a:r>
              <a:rPr lang="fa-IR" dirty="0">
                <a:solidFill>
                  <a:schemeClr val="tx2"/>
                </a:solidFill>
                <a:cs typeface="B Nazanin" panose="00000400000000000000" pitchFamily="2" charset="-78"/>
              </a:rPr>
              <a:t>!</a:t>
            </a:r>
            <a:endParaRPr lang="en-US" dirty="0">
              <a:solidFill>
                <a:schemeClr val="tx2"/>
              </a:solidFill>
              <a:cs typeface="B Nazanin" panose="00000400000000000000" pitchFamily="2" charset="-78"/>
            </a:endParaRPr>
          </a:p>
        </p:txBody>
      </p:sp>
      <p:sp>
        <p:nvSpPr>
          <p:cNvPr id="8" name="Google Shape;2414;p83">
            <a:extLst>
              <a:ext uri="{FF2B5EF4-FFF2-40B4-BE49-F238E27FC236}">
                <a16:creationId xmlns:a16="http://schemas.microsoft.com/office/drawing/2014/main" id="{2CAED841-9CE7-2387-DFFB-B6C87D083B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46936" y="3541736"/>
            <a:ext cx="10794135" cy="1145395"/>
          </a:xfrm>
        </p:spPr>
        <p:txBody>
          <a:bodyPr anchorCtr="1"/>
          <a:lstStyle/>
          <a:p>
            <a:pPr lvl="0" algn="ctr"/>
            <a:r>
              <a:rPr lang="fa-IR" sz="4000" dirty="0">
                <a:latin typeface="Poppins"/>
                <a:cs typeface="B Nazanin" panose="00000400000000000000" pitchFamily="2" charset="-78"/>
              </a:rPr>
              <a:t>لطفا برای جشن تولد نوزاد به ما بپیوندید</a:t>
            </a:r>
            <a:endParaRPr lang="en-US" sz="4000" dirty="0">
              <a:latin typeface="Poppins"/>
              <a:cs typeface="B Nazanin" panose="00000400000000000000" pitchFamily="2" charset="-78"/>
            </a:endParaRPr>
          </a:p>
        </p:txBody>
      </p:sp>
      <p:graphicFrame>
        <p:nvGraphicFramePr>
          <p:cNvPr id="9" name="Google Shape;2415;p83">
            <a:extLst>
              <a:ext uri="{FF2B5EF4-FFF2-40B4-BE49-F238E27FC236}">
                <a16:creationId xmlns:a16="http://schemas.microsoft.com/office/drawing/2014/main" id="{733AD4AF-7CB8-779A-A23B-F60DE431AC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065420"/>
              </p:ext>
            </p:extLst>
          </p:nvPr>
        </p:nvGraphicFramePr>
        <p:xfrm>
          <a:off x="4953003" y="7179832"/>
          <a:ext cx="8382002" cy="1843219"/>
        </p:xfrm>
        <a:graphic>
          <a:graphicData uri="http://schemas.openxmlformats.org/drawingml/2006/table">
            <a:tbl>
              <a:tblPr>
                <a:effectLst/>
                <a:tableStyleId>{94743BDF-B694-49B8-88B1-716B783B3A38}</a:tableStyleId>
              </a:tblPr>
              <a:tblGrid>
                <a:gridCol w="1517647">
                  <a:extLst>
                    <a:ext uri="{9D8B030D-6E8A-4147-A177-3AD203B41FA5}">
                      <a16:colId xmlns:a16="http://schemas.microsoft.com/office/drawing/2014/main" val="4200437019"/>
                    </a:ext>
                  </a:extLst>
                </a:gridCol>
                <a:gridCol w="5441951">
                  <a:extLst>
                    <a:ext uri="{9D8B030D-6E8A-4147-A177-3AD203B41FA5}">
                      <a16:colId xmlns:a16="http://schemas.microsoft.com/office/drawing/2014/main" val="830526315"/>
                    </a:ext>
                  </a:extLst>
                </a:gridCol>
                <a:gridCol w="1422404">
                  <a:extLst>
                    <a:ext uri="{9D8B030D-6E8A-4147-A177-3AD203B41FA5}">
                      <a16:colId xmlns:a16="http://schemas.microsoft.com/office/drawing/2014/main" val="530987383"/>
                    </a:ext>
                  </a:extLst>
                </a:gridCol>
              </a:tblGrid>
              <a:tr h="1154347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3000" b="1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19 ژوئن</a:t>
                      </a:r>
                      <a:endParaRPr lang="en-US" sz="3000" b="1" dirty="0">
                        <a:solidFill>
                          <a:srgbClr val="393639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</a:endParaRPr>
                    </a:p>
                  </a:txBody>
                  <a:tcPr marL="91421" marR="91421" marT="91421" marB="91421" anchor="ctr">
                    <a:lnL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500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خانه کلاریس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500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خیابان ویلسون 2102</a:t>
                      </a:r>
                      <a:endParaRPr lang="en-US" sz="2500" dirty="0">
                        <a:solidFill>
                          <a:srgbClr val="393639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</a:endParaRPr>
                    </a:p>
                  </a:txBody>
                  <a:tcPr marL="91421" marR="91421" marT="91421" marB="91421" anchor="ctr">
                    <a:lnL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ساعت 4 بعد از ظهر</a:t>
                      </a:r>
                      <a:endParaRPr lang="en-US" sz="2000" b="1" dirty="0">
                        <a:solidFill>
                          <a:srgbClr val="393639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</a:endParaRPr>
                    </a:p>
                  </a:txBody>
                  <a:tcPr marL="91421" marR="91421" marT="91421" marB="91421" anchor="ctr">
                    <a:lnL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182134"/>
                  </a:ext>
                </a:extLst>
              </a:tr>
              <a:tr h="688872">
                <a:tc gridSpan="3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500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پاسخ به </a:t>
                      </a:r>
                      <a:r>
                        <a:rPr lang="en-US" sz="2500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JENA </a:t>
                      </a:r>
                      <a:r>
                        <a:rPr lang="fa-IR" sz="2500" dirty="0">
                          <a:solidFill>
                            <a:srgbClr val="393639"/>
                          </a:solidFill>
                          <a:latin typeface="Poppins"/>
                          <a:ea typeface="Poppins"/>
                          <a:cs typeface="B Nazanin" panose="00000400000000000000" pitchFamily="2" charset="-78"/>
                        </a:rPr>
                        <a:t>در (001) 456 4534 تا 1 ژوئن</a:t>
                      </a:r>
                      <a:endParaRPr lang="en-US" sz="2500" dirty="0">
                        <a:solidFill>
                          <a:srgbClr val="393639"/>
                        </a:solidFill>
                        <a:latin typeface="Poppins"/>
                        <a:ea typeface="Poppins"/>
                        <a:cs typeface="B Nazanin" panose="00000400000000000000" pitchFamily="2" charset="-78"/>
                      </a:endParaRPr>
                    </a:p>
                  </a:txBody>
                  <a:tcPr marL="91421" marR="91421" marT="91421" marB="91421">
                    <a:lnL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39363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0865205"/>
                  </a:ext>
                </a:extLst>
              </a:tr>
            </a:tbl>
          </a:graphicData>
        </a:graphic>
      </p:graphicFrame>
      <p:cxnSp>
        <p:nvCxnSpPr>
          <p:cNvPr id="10" name="Google Shape;2417;p83">
            <a:extLst>
              <a:ext uri="{FF2B5EF4-FFF2-40B4-BE49-F238E27FC236}">
                <a16:creationId xmlns:a16="http://schemas.microsoft.com/office/drawing/2014/main" id="{E5575F6B-566A-274F-04EB-3A810772DC66}"/>
              </a:ext>
            </a:extLst>
          </p:cNvPr>
          <p:cNvCxnSpPr/>
          <p:nvPr/>
        </p:nvCxnSpPr>
        <p:spPr>
          <a:xfrm>
            <a:off x="5879354" y="5499731"/>
            <a:ext cx="6531596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cxnSp>
        <p:nvCxnSpPr>
          <p:cNvPr id="11" name="Google Shape;2418;p83">
            <a:extLst>
              <a:ext uri="{FF2B5EF4-FFF2-40B4-BE49-F238E27FC236}">
                <a16:creationId xmlns:a16="http://schemas.microsoft.com/office/drawing/2014/main" id="{074529D2-EDA1-B6C8-A640-CF10F47E7065}"/>
              </a:ext>
            </a:extLst>
          </p:cNvPr>
          <p:cNvCxnSpPr/>
          <p:nvPr/>
        </p:nvCxnSpPr>
        <p:spPr>
          <a:xfrm>
            <a:off x="5879354" y="6426183"/>
            <a:ext cx="6531596" cy="0"/>
          </a:xfrm>
          <a:prstGeom prst="straightConnector1">
            <a:avLst/>
          </a:prstGeom>
          <a:noFill/>
          <a:ln w="28575" cap="flat">
            <a:solidFill>
              <a:srgbClr val="393639"/>
            </a:solidFill>
            <a:prstDash val="solid"/>
            <a:round/>
          </a:ln>
        </p:spPr>
      </p:cxnSp>
      <p:sp>
        <p:nvSpPr>
          <p:cNvPr id="12" name="Google Shape;2419;p83">
            <a:extLst>
              <a:ext uri="{FF2B5EF4-FFF2-40B4-BE49-F238E27FC236}">
                <a16:creationId xmlns:a16="http://schemas.microsoft.com/office/drawing/2014/main" id="{198657BB-FCC1-88FF-ADF4-D599E32413D1}"/>
              </a:ext>
            </a:extLst>
          </p:cNvPr>
          <p:cNvSpPr/>
          <p:nvPr/>
        </p:nvSpPr>
        <p:spPr>
          <a:xfrm>
            <a:off x="12732142" y="9638544"/>
            <a:ext cx="335155" cy="263831"/>
          </a:xfrm>
          <a:custGeom>
            <a:avLst/>
            <a:gdLst>
              <a:gd name="f0" fmla="val w"/>
              <a:gd name="f1" fmla="val h"/>
              <a:gd name="f2" fmla="val 0"/>
              <a:gd name="f3" fmla="val 15004"/>
              <a:gd name="f4" fmla="val 11810"/>
              <a:gd name="f5" fmla="val 10036"/>
              <a:gd name="f6" fmla="val 9253"/>
              <a:gd name="f7" fmla="val 8465"/>
              <a:gd name="f8" fmla="val 227"/>
              <a:gd name="f9" fmla="val 7758"/>
              <a:gd name="f10" fmla="val 711"/>
              <a:gd name="f11" fmla="val 6938"/>
              <a:gd name="f12" fmla="val 1292"/>
              <a:gd name="f13" fmla="val 6152"/>
              <a:gd name="f14" fmla="val 1907"/>
              <a:gd name="f15" fmla="val 5332"/>
              <a:gd name="f16" fmla="val 2488"/>
              <a:gd name="f17" fmla="val 5127"/>
              <a:gd name="f18" fmla="val 2625"/>
              <a:gd name="f19" fmla="val 4922"/>
              <a:gd name="f20" fmla="val 2762"/>
              <a:gd name="f21" fmla="val 4716"/>
              <a:gd name="f22" fmla="val 2898"/>
              <a:gd name="f23" fmla="val 4477"/>
              <a:gd name="f24" fmla="val 3035"/>
              <a:gd name="f25" fmla="val 4170"/>
              <a:gd name="f26" fmla="val 3172"/>
              <a:gd name="f27" fmla="val 3930"/>
              <a:gd name="f28" fmla="val 3274"/>
              <a:gd name="f29" fmla="val 3657"/>
              <a:gd name="f30" fmla="val 3343"/>
              <a:gd name="f31" fmla="val 3418"/>
              <a:gd name="f32" fmla="val 3411"/>
              <a:gd name="f33" fmla="val 1230"/>
              <a:gd name="f34" fmla="val 3924"/>
              <a:gd name="f35" fmla="val 6965"/>
              <a:gd name="f36" fmla="val 786"/>
              <a:gd name="f37" fmla="val 8948"/>
              <a:gd name="f38" fmla="val 1527"/>
              <a:gd name="f39" fmla="val 10897"/>
              <a:gd name="f40" fmla="val 3063"/>
              <a:gd name="f41" fmla="val 4843"/>
              <a:gd name="f42" fmla="val 5279"/>
              <a:gd name="f43" fmla="val 5729"/>
              <a:gd name="f44" fmla="val 11755"/>
              <a:gd name="f45" fmla="val 6186"/>
              <a:gd name="f46" fmla="val 11648"/>
              <a:gd name="f47" fmla="val 8578"/>
              <a:gd name="f48" fmla="val 11101"/>
              <a:gd name="f49" fmla="val 10526"/>
              <a:gd name="f50" fmla="val 9392"/>
              <a:gd name="f51" fmla="val 12475"/>
              <a:gd name="f52" fmla="val 7991"/>
              <a:gd name="f53" fmla="val 14320"/>
              <a:gd name="f54" fmla="val 6726"/>
              <a:gd name="f55" fmla="val 3855"/>
              <a:gd name="f56" fmla="val 13637"/>
              <a:gd name="f57" fmla="val 1942"/>
              <a:gd name="f58" fmla="val 12766"/>
              <a:gd name="f59" fmla="val 700"/>
              <a:gd name="f60" fmla="val 11409"/>
              <a:gd name="f61" fmla="*/ f0 1 15004"/>
              <a:gd name="f62" fmla="*/ f1 1 11810"/>
              <a:gd name="f63" fmla="val f2"/>
              <a:gd name="f64" fmla="val f3"/>
              <a:gd name="f65" fmla="val f4"/>
              <a:gd name="f66" fmla="+- f65 0 f63"/>
              <a:gd name="f67" fmla="+- f64 0 f63"/>
              <a:gd name="f68" fmla="*/ f67 1 15004"/>
              <a:gd name="f69" fmla="*/ f66 1 11810"/>
              <a:gd name="f70" fmla="*/ f63 1 f68"/>
              <a:gd name="f71" fmla="*/ f64 1 f68"/>
              <a:gd name="f72" fmla="*/ f63 1 f69"/>
              <a:gd name="f73" fmla="*/ f65 1 f69"/>
              <a:gd name="f74" fmla="*/ f70 f61 1"/>
              <a:gd name="f75" fmla="*/ f71 f61 1"/>
              <a:gd name="f76" fmla="*/ f73 f62 1"/>
              <a:gd name="f77" fmla="*/ f72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4" t="f77" r="f75" b="f76"/>
            <a:pathLst>
              <a:path w="15004" h="11810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6"/>
                </a:ln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2" y="f35"/>
                  <a:pt x="f36" y="f37"/>
                </a:cubicBezTo>
                <a:cubicBezTo>
                  <a:pt x="f38" y="f39"/>
                  <a:pt x="f40" y="f4"/>
                  <a:pt x="f41" y="f4"/>
                </a:cubicBezTo>
                <a:cubicBezTo>
                  <a:pt x="f42" y="f4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3" y="f55"/>
                  <a:pt x="f56" y="f57"/>
                </a:cubicBezTo>
                <a:cubicBezTo>
                  <a:pt x="f58" y="f59"/>
                  <a:pt x="f60" y="f2"/>
                  <a:pt x="f5" y="f2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3" name="Grupo 19">
            <a:extLst>
              <a:ext uri="{FF2B5EF4-FFF2-40B4-BE49-F238E27FC236}">
                <a16:creationId xmlns:a16="http://schemas.microsoft.com/office/drawing/2014/main" id="{8BCA9C3C-2B2C-F116-0D5F-2EC1BCEDB547}"/>
              </a:ext>
            </a:extLst>
          </p:cNvPr>
          <p:cNvGrpSpPr/>
          <p:nvPr/>
        </p:nvGrpSpPr>
        <p:grpSpPr>
          <a:xfrm>
            <a:off x="1631947" y="2733671"/>
            <a:ext cx="2740027" cy="5861047"/>
            <a:chOff x="1631947" y="2733671"/>
            <a:chExt cx="2740027" cy="5861047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0A9BA1D4-CBB3-E955-C699-89DCEBE39DCE}"/>
                </a:ext>
              </a:extLst>
            </p:cNvPr>
            <p:cNvSpPr/>
            <p:nvPr/>
          </p:nvSpPr>
          <p:spPr>
            <a:xfrm>
              <a:off x="2359023" y="7367585"/>
              <a:ext cx="1200150" cy="1227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57"/>
                <a:gd name="f8" fmla="val 40"/>
                <a:gd name="f9" fmla="val 39"/>
                <a:gd name="f10" fmla="val 38"/>
                <a:gd name="f11" fmla="val 37"/>
                <a:gd name="f12" fmla="val 58"/>
                <a:gd name="f13" fmla="val 32"/>
                <a:gd name="f14" fmla="val 28"/>
                <a:gd name="f15" fmla="val 23"/>
                <a:gd name="f16" fmla="val 12"/>
                <a:gd name="f17" fmla="val 54"/>
                <a:gd name="f18" fmla="val 4"/>
                <a:gd name="f19" fmla="val 47"/>
                <a:gd name="f20" fmla="val 2"/>
                <a:gd name="f21" fmla="val 35"/>
                <a:gd name="f22" fmla="val 21"/>
                <a:gd name="f23" fmla="val 7"/>
                <a:gd name="f24" fmla="val 10"/>
                <a:gd name="f25" fmla="val 3"/>
                <a:gd name="f26" fmla="val 27"/>
                <a:gd name="f27" fmla="val 13"/>
                <a:gd name="f28" fmla="val 41"/>
                <a:gd name="f29" fmla="val 49"/>
                <a:gd name="f30" fmla="val 48"/>
                <a:gd name="f31" fmla="val 46"/>
                <a:gd name="f32" fmla="val 51"/>
                <a:gd name="f33" fmla="val 42"/>
                <a:gd name="f34" fmla="val 52"/>
                <a:gd name="f35" fmla="+- 0 0 -90"/>
                <a:gd name="f36" fmla="*/ f3 1 56"/>
                <a:gd name="f37" fmla="*/ f4 1 5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56"/>
                <a:gd name="f46" fmla="*/ f42 1 57"/>
                <a:gd name="f47" fmla="*/ 40 f43 1"/>
                <a:gd name="f48" fmla="*/ 56 f42 1"/>
                <a:gd name="f49" fmla="*/ 37 f43 1"/>
                <a:gd name="f50" fmla="*/ 58 f42 1"/>
                <a:gd name="f51" fmla="*/ 23 f43 1"/>
                <a:gd name="f52" fmla="*/ 2 f43 1"/>
                <a:gd name="f53" fmla="*/ 35 f42 1"/>
                <a:gd name="f54" fmla="*/ 3 f42 1"/>
                <a:gd name="f55" fmla="*/ 56 f43 1"/>
                <a:gd name="f56" fmla="*/ 23 f42 1"/>
                <a:gd name="f57" fmla="*/ 49 f43 1"/>
                <a:gd name="f58" fmla="*/ 48 f42 1"/>
                <a:gd name="f59" fmla="+- f44 0 f1"/>
                <a:gd name="f60" fmla="*/ f47 1 56"/>
                <a:gd name="f61" fmla="*/ f48 1 58"/>
                <a:gd name="f62" fmla="*/ f49 1 56"/>
                <a:gd name="f63" fmla="*/ f50 1 58"/>
                <a:gd name="f64" fmla="*/ f51 1 56"/>
                <a:gd name="f65" fmla="*/ f52 1 56"/>
                <a:gd name="f66" fmla="*/ f53 1 58"/>
                <a:gd name="f67" fmla="*/ f54 1 58"/>
                <a:gd name="f68" fmla="*/ f55 1 56"/>
                <a:gd name="f69" fmla="*/ f56 1 58"/>
                <a:gd name="f70" fmla="*/ f57 1 56"/>
                <a:gd name="f71" fmla="*/ f58 1 58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5"/>
                <a:gd name="f82" fmla="*/ f66 1 f46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6 1"/>
                <a:gd name="f98" fmla="*/ f82 f37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5"/>
                </a:cxn>
                <a:cxn ang="f59">
                  <a:pos x="f97" y="f98"/>
                </a:cxn>
                <a:cxn ang="f59">
                  <a:pos x="f96" y="f99"/>
                </a:cxn>
                <a:cxn ang="f59">
                  <a:pos x="f94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56" h="57">
                  <a:moveTo>
                    <a:pt x="f8" y="f6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22"/>
                    <a:pt x="f23" y="f24"/>
                    <a:pt x="f15" y="f25"/>
                  </a:cubicBezTo>
                  <a:cubicBezTo>
                    <a:pt x="f26" y="f5"/>
                    <a:pt x="f13" y="f5"/>
                    <a:pt x="f11" y="f25"/>
                  </a:cubicBezTo>
                  <a:cubicBezTo>
                    <a:pt x="f19" y="f23"/>
                    <a:pt x="f17" y="f27"/>
                    <a:pt x="f6" y="f15"/>
                  </a:cubicBezTo>
                  <a:cubicBezTo>
                    <a:pt x="f6" y="f13"/>
                    <a:pt x="f6" y="f28"/>
                    <a:pt x="f29" y="f30"/>
                  </a:cubicBezTo>
                  <a:cubicBezTo>
                    <a:pt x="f31" y="f32"/>
                    <a:pt x="f33" y="f34"/>
                    <a:pt x="f8" y="f6"/>
                  </a:cubicBezTo>
                  <a:close/>
                </a:path>
              </a:pathLst>
            </a:custGeom>
            <a:solidFill>
              <a:srgbClr val="8D34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4D47F8A-6A54-6C73-EA5E-8D20F5E2C2DA}"/>
                </a:ext>
              </a:extLst>
            </p:cNvPr>
            <p:cNvSpPr/>
            <p:nvPr/>
          </p:nvSpPr>
          <p:spPr>
            <a:xfrm>
              <a:off x="1674815" y="3663945"/>
              <a:ext cx="2697159" cy="1249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59"/>
                <a:gd name="f8" fmla="val 16"/>
                <a:gd name="f9" fmla="val 3"/>
                <a:gd name="f10" fmla="val 11"/>
                <a:gd name="f11" fmla="val 2"/>
                <a:gd name="f12" fmla="val 6"/>
                <a:gd name="f13" fmla="val 1"/>
                <a:gd name="f14" fmla="val 40"/>
                <a:gd name="f15" fmla="val 75"/>
                <a:gd name="f16" fmla="val 109"/>
                <a:gd name="f17" fmla="val 112"/>
                <a:gd name="f18" fmla="val 114"/>
                <a:gd name="f19" fmla="val 117"/>
                <a:gd name="f20" fmla="val 121"/>
                <a:gd name="f21" fmla="val 4"/>
                <a:gd name="f22" fmla="val 10"/>
                <a:gd name="f23" fmla="val 122"/>
                <a:gd name="f24" fmla="val 18"/>
                <a:gd name="f25" fmla="val 119"/>
                <a:gd name="f26" fmla="val 20"/>
                <a:gd name="f27" fmla="val 111"/>
                <a:gd name="f28" fmla="val 24"/>
                <a:gd name="f29" fmla="val 110"/>
                <a:gd name="f30" fmla="val 34"/>
                <a:gd name="f31" fmla="val 115"/>
                <a:gd name="f32" fmla="val 39"/>
                <a:gd name="f33" fmla="val 41"/>
                <a:gd name="f34" fmla="val 118"/>
                <a:gd name="f35" fmla="val 42"/>
                <a:gd name="f36" fmla="val 120"/>
                <a:gd name="f37" fmla="val 37"/>
                <a:gd name="f38" fmla="val 35"/>
                <a:gd name="f39" fmla="val 32"/>
                <a:gd name="f40" fmla="val 31"/>
                <a:gd name="f41" fmla="val 126"/>
                <a:gd name="f42" fmla="val 50"/>
                <a:gd name="f43" fmla="val 87"/>
                <a:gd name="f44" fmla="val 58"/>
                <a:gd name="f45" fmla="val 28"/>
                <a:gd name="f46" fmla="val 23"/>
                <a:gd name="f47" fmla="val 17"/>
                <a:gd name="f48" fmla="val 12"/>
                <a:gd name="f49" fmla="val 8"/>
                <a:gd name="f50" fmla="val 5"/>
                <a:gd name="f51" fmla="val 54"/>
                <a:gd name="f52" fmla="val 49"/>
                <a:gd name="f53" fmla="val 44"/>
                <a:gd name="f54" fmla="val 43"/>
                <a:gd name="f55" fmla="val 14"/>
                <a:gd name="f56" fmla="val 36"/>
                <a:gd name="f57" fmla="val 25"/>
                <a:gd name="f58" fmla="+- 0 0 -90"/>
                <a:gd name="f59" fmla="*/ f3 1 125"/>
                <a:gd name="f60" fmla="*/ f4 1 5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25"/>
                <a:gd name="f69" fmla="*/ f65 1 59"/>
                <a:gd name="f70" fmla="*/ 0 f66 1"/>
                <a:gd name="f71" fmla="*/ 16 f65 1"/>
                <a:gd name="f72" fmla="*/ 6 f66 1"/>
                <a:gd name="f73" fmla="*/ 1 f65 1"/>
                <a:gd name="f74" fmla="*/ 109 f66 1"/>
                <a:gd name="f75" fmla="*/ 2 f65 1"/>
                <a:gd name="f76" fmla="*/ 117 f66 1"/>
                <a:gd name="f77" fmla="*/ 0 f65 1"/>
                <a:gd name="f78" fmla="*/ 122 f66 1"/>
                <a:gd name="f79" fmla="*/ 20 f65 1"/>
                <a:gd name="f80" fmla="*/ 115 f66 1"/>
                <a:gd name="f81" fmla="*/ 39 f65 1"/>
                <a:gd name="f82" fmla="*/ 120 f66 1"/>
                <a:gd name="f83" fmla="*/ 41 f65 1"/>
                <a:gd name="f84" fmla="*/ 37 f65 1"/>
                <a:gd name="f85" fmla="*/ 125 f66 1"/>
                <a:gd name="f86" fmla="*/ 31 f65 1"/>
                <a:gd name="f87" fmla="*/ 59 f65 1"/>
                <a:gd name="f88" fmla="*/ 28 f66 1"/>
                <a:gd name="f89" fmla="*/ 58 f65 1"/>
                <a:gd name="f90" fmla="*/ 12 f66 1"/>
                <a:gd name="f91" fmla="*/ 5 f66 1"/>
                <a:gd name="f92" fmla="*/ 44 f65 1"/>
                <a:gd name="f93" fmla="*/ 3 f66 1"/>
                <a:gd name="f94" fmla="*/ 42 f65 1"/>
                <a:gd name="f95" fmla="*/ 4 f66 1"/>
                <a:gd name="f96" fmla="*/ 18 f65 1"/>
                <a:gd name="f97" fmla="+- f67 0 f1"/>
                <a:gd name="f98" fmla="*/ f70 1 126"/>
                <a:gd name="f99" fmla="*/ f71 1 59"/>
                <a:gd name="f100" fmla="*/ f72 1 126"/>
                <a:gd name="f101" fmla="*/ f73 1 59"/>
                <a:gd name="f102" fmla="*/ f74 1 126"/>
                <a:gd name="f103" fmla="*/ f75 1 59"/>
                <a:gd name="f104" fmla="*/ f76 1 126"/>
                <a:gd name="f105" fmla="*/ f77 1 59"/>
                <a:gd name="f106" fmla="*/ f78 1 126"/>
                <a:gd name="f107" fmla="*/ f79 1 59"/>
                <a:gd name="f108" fmla="*/ f80 1 126"/>
                <a:gd name="f109" fmla="*/ f81 1 59"/>
                <a:gd name="f110" fmla="*/ f82 1 126"/>
                <a:gd name="f111" fmla="*/ f83 1 59"/>
                <a:gd name="f112" fmla="*/ f84 1 59"/>
                <a:gd name="f113" fmla="*/ f85 1 126"/>
                <a:gd name="f114" fmla="*/ f86 1 59"/>
                <a:gd name="f115" fmla="*/ f87 1 59"/>
                <a:gd name="f116" fmla="*/ f88 1 126"/>
                <a:gd name="f117" fmla="*/ f89 1 59"/>
                <a:gd name="f118" fmla="*/ f90 1 126"/>
                <a:gd name="f119" fmla="*/ f91 1 126"/>
                <a:gd name="f120" fmla="*/ f92 1 59"/>
                <a:gd name="f121" fmla="*/ f93 1 126"/>
                <a:gd name="f122" fmla="*/ f94 1 59"/>
                <a:gd name="f123" fmla="*/ f95 1 126"/>
                <a:gd name="f124" fmla="*/ f96 1 59"/>
                <a:gd name="f125" fmla="*/ 0 1 f68"/>
                <a:gd name="f126" fmla="*/ f62 1 f68"/>
                <a:gd name="f127" fmla="*/ 0 1 f69"/>
                <a:gd name="f128" fmla="*/ f63 1 f69"/>
                <a:gd name="f129" fmla="*/ f98 1 f68"/>
                <a:gd name="f130" fmla="*/ f99 1 f69"/>
                <a:gd name="f131" fmla="*/ f100 1 f68"/>
                <a:gd name="f132" fmla="*/ f101 1 f69"/>
                <a:gd name="f133" fmla="*/ f102 1 f68"/>
                <a:gd name="f134" fmla="*/ f103 1 f69"/>
                <a:gd name="f135" fmla="*/ f104 1 f68"/>
                <a:gd name="f136" fmla="*/ f105 1 f69"/>
                <a:gd name="f137" fmla="*/ f106 1 f68"/>
                <a:gd name="f138" fmla="*/ f107 1 f69"/>
                <a:gd name="f139" fmla="*/ f108 1 f68"/>
                <a:gd name="f140" fmla="*/ f109 1 f69"/>
                <a:gd name="f141" fmla="*/ f110 1 f68"/>
                <a:gd name="f142" fmla="*/ f111 1 f69"/>
                <a:gd name="f143" fmla="*/ f112 1 f69"/>
                <a:gd name="f144" fmla="*/ f113 1 f68"/>
                <a:gd name="f145" fmla="*/ f114 1 f69"/>
                <a:gd name="f146" fmla="*/ f115 1 f69"/>
                <a:gd name="f147" fmla="*/ f116 1 f68"/>
                <a:gd name="f148" fmla="*/ f117 1 f69"/>
                <a:gd name="f149" fmla="*/ f118 1 f68"/>
                <a:gd name="f150" fmla="*/ f119 1 f68"/>
                <a:gd name="f151" fmla="*/ f120 1 f69"/>
                <a:gd name="f152" fmla="*/ f121 1 f68"/>
                <a:gd name="f153" fmla="*/ f122 1 f69"/>
                <a:gd name="f154" fmla="*/ f123 1 f68"/>
                <a:gd name="f155" fmla="*/ f124 1 f69"/>
                <a:gd name="f156" fmla="*/ f125 f59 1"/>
                <a:gd name="f157" fmla="*/ f126 f59 1"/>
                <a:gd name="f158" fmla="*/ f128 f60 1"/>
                <a:gd name="f159" fmla="*/ f127 f60 1"/>
                <a:gd name="f160" fmla="*/ f129 f59 1"/>
                <a:gd name="f161" fmla="*/ f130 f60 1"/>
                <a:gd name="f162" fmla="*/ f131 f59 1"/>
                <a:gd name="f163" fmla="*/ f132 f60 1"/>
                <a:gd name="f164" fmla="*/ f133 f59 1"/>
                <a:gd name="f165" fmla="*/ f134 f60 1"/>
                <a:gd name="f166" fmla="*/ f135 f59 1"/>
                <a:gd name="f167" fmla="*/ f136 f60 1"/>
                <a:gd name="f168" fmla="*/ f137 f59 1"/>
                <a:gd name="f169" fmla="*/ f138 f60 1"/>
                <a:gd name="f170" fmla="*/ f139 f59 1"/>
                <a:gd name="f171" fmla="*/ f140 f60 1"/>
                <a:gd name="f172" fmla="*/ f141 f59 1"/>
                <a:gd name="f173" fmla="*/ f142 f60 1"/>
                <a:gd name="f174" fmla="*/ f143 f60 1"/>
                <a:gd name="f175" fmla="*/ f144 f59 1"/>
                <a:gd name="f176" fmla="*/ f145 f60 1"/>
                <a:gd name="f177" fmla="*/ f146 f60 1"/>
                <a:gd name="f178" fmla="*/ f147 f59 1"/>
                <a:gd name="f179" fmla="*/ f148 f60 1"/>
                <a:gd name="f180" fmla="*/ f149 f59 1"/>
                <a:gd name="f181" fmla="*/ f150 f59 1"/>
                <a:gd name="f182" fmla="*/ f151 f60 1"/>
                <a:gd name="f183" fmla="*/ f152 f59 1"/>
                <a:gd name="f184" fmla="*/ f153 f60 1"/>
                <a:gd name="f185" fmla="*/ f154 f59 1"/>
                <a:gd name="f186" fmla="*/ f155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60" y="f161"/>
                </a:cxn>
                <a:cxn ang="f97">
                  <a:pos x="f162" y="f163"/>
                </a:cxn>
                <a:cxn ang="f97">
                  <a:pos x="f164" y="f165"/>
                </a:cxn>
                <a:cxn ang="f97">
                  <a:pos x="f166" y="f167"/>
                </a:cxn>
                <a:cxn ang="f97">
                  <a:pos x="f168" y="f161"/>
                </a:cxn>
                <a:cxn ang="f97">
                  <a:pos x="f166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68" y="f174"/>
                </a:cxn>
                <a:cxn ang="f97">
                  <a:pos x="f175" y="f176"/>
                </a:cxn>
                <a:cxn ang="f97">
                  <a:pos x="f166" y="f177"/>
                </a:cxn>
                <a:cxn ang="f97">
                  <a:pos x="f178" y="f179"/>
                </a:cxn>
                <a:cxn ang="f97">
                  <a:pos x="f180" y="f179"/>
                </a:cxn>
                <a:cxn ang="f97">
                  <a:pos x="f181" y="f177"/>
                </a:cxn>
                <a:cxn ang="f97">
                  <a:pos x="f160" y="f182"/>
                </a:cxn>
                <a:cxn ang="f97">
                  <a:pos x="f183" y="f184"/>
                </a:cxn>
                <a:cxn ang="f97">
                  <a:pos x="f185" y="f186"/>
                </a:cxn>
                <a:cxn ang="f97">
                  <a:pos x="f160" y="f161"/>
                </a:cxn>
              </a:cxnLst>
              <a:rect l="f156" t="f159" r="f157" b="f158"/>
              <a:pathLst>
                <a:path w="125" h="59">
                  <a:moveTo>
                    <a:pt x="f5" y="f8"/>
                  </a:moveTo>
                  <a:cubicBezTo>
                    <a:pt x="f9" y="f10"/>
                    <a:pt x="f11" y="f12"/>
                    <a:pt x="f12" y="f13"/>
                  </a:cubicBezTo>
                  <a:cubicBezTo>
                    <a:pt x="f14" y="f9"/>
                    <a:pt x="f15" y="f11"/>
                    <a:pt x="f16" y="f11"/>
                  </a:cubicBezTo>
                  <a:cubicBezTo>
                    <a:pt x="f17" y="f11"/>
                    <a:pt x="f18" y="f13"/>
                    <a:pt x="f19" y="f5"/>
                  </a:cubicBezTo>
                  <a:cubicBezTo>
                    <a:pt x="f20" y="f21"/>
                    <a:pt x="f20" y="f22"/>
                    <a:pt x="f23" y="f8"/>
                  </a:cubicBezTo>
                  <a:cubicBezTo>
                    <a:pt x="f20" y="f24"/>
                    <a:pt x="f25" y="f24"/>
                    <a:pt x="f19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19" y="f33"/>
                    <a:pt x="f34" y="f35"/>
                    <a:pt x="f36" y="f33"/>
                  </a:cubicBezTo>
                  <a:cubicBezTo>
                    <a:pt x="f23" y="f14"/>
                    <a:pt x="f23" y="f32"/>
                    <a:pt x="f23" y="f37"/>
                  </a:cubicBezTo>
                  <a:cubicBezTo>
                    <a:pt x="f23" y="f38"/>
                    <a:pt x="f20" y="f39"/>
                    <a:pt x="f6" y="f40"/>
                  </a:cubicBezTo>
                  <a:cubicBezTo>
                    <a:pt x="f41" y="f33"/>
                    <a:pt x="f23" y="f42"/>
                    <a:pt x="f19" y="f7"/>
                  </a:cubicBezTo>
                  <a:cubicBezTo>
                    <a:pt x="f43" y="f44"/>
                    <a:pt x="f44" y="f7"/>
                    <a:pt x="f45" y="f44"/>
                  </a:cubicBezTo>
                  <a:cubicBezTo>
                    <a:pt x="f46" y="f44"/>
                    <a:pt x="f47" y="f44"/>
                    <a:pt x="f48" y="f44"/>
                  </a:cubicBezTo>
                  <a:cubicBezTo>
                    <a:pt x="f22" y="f44"/>
                    <a:pt x="f49" y="f44"/>
                    <a:pt x="f50" y="f7"/>
                  </a:cubicBezTo>
                  <a:cubicBezTo>
                    <a:pt x="f21" y="f51"/>
                    <a:pt x="f11" y="f52"/>
                    <a:pt x="f5" y="f53"/>
                  </a:cubicBezTo>
                  <a:cubicBezTo>
                    <a:pt x="f13" y="f54"/>
                    <a:pt x="f11" y="f54"/>
                    <a:pt x="f9" y="f35"/>
                  </a:cubicBezTo>
                  <a:cubicBezTo>
                    <a:pt x="f55" y="f56"/>
                    <a:pt x="f55" y="f57"/>
                    <a:pt x="f21" y="f24"/>
                  </a:cubicBezTo>
                  <a:cubicBezTo>
                    <a:pt x="f11" y="f24"/>
                    <a:pt x="f13" y="f47"/>
                    <a:pt x="f5" y="f8"/>
                  </a:cubicBezTo>
                  <a:close/>
                </a:path>
              </a:pathLst>
            </a:custGeom>
            <a:solidFill>
              <a:srgbClr val="F7D3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F0A9F7EA-DBBD-6CE7-CB59-122CE054C184}"/>
                </a:ext>
              </a:extLst>
            </p:cNvPr>
            <p:cNvSpPr/>
            <p:nvPr/>
          </p:nvSpPr>
          <p:spPr>
            <a:xfrm>
              <a:off x="1803397" y="2733671"/>
              <a:ext cx="2376489" cy="10159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48"/>
                <a:gd name="f8" fmla="val 111"/>
                <a:gd name="f9" fmla="val 44"/>
                <a:gd name="f10" fmla="val 47"/>
                <a:gd name="f11" fmla="val 109"/>
                <a:gd name="f12" fmla="val 106"/>
                <a:gd name="f13" fmla="val 72"/>
                <a:gd name="f14" fmla="val 38"/>
                <a:gd name="f15" fmla="val 4"/>
                <a:gd name="f16" fmla="val 2"/>
                <a:gd name="f17" fmla="val 45"/>
                <a:gd name="f18" fmla="val 23"/>
                <a:gd name="f19" fmla="val 87"/>
                <a:gd name="f20" fmla="+- 0 0 -90"/>
                <a:gd name="f21" fmla="*/ f3 1 110"/>
                <a:gd name="f22" fmla="*/ f4 1 48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10"/>
                <a:gd name="f31" fmla="*/ f27 1 48"/>
                <a:gd name="f32" fmla="*/ 111 f28 1"/>
                <a:gd name="f33" fmla="*/ 44 f27 1"/>
                <a:gd name="f34" fmla="*/ 106 f28 1"/>
                <a:gd name="f35" fmla="*/ 48 f27 1"/>
                <a:gd name="f36" fmla="*/ 4 f28 1"/>
                <a:gd name="f37" fmla="*/ 0 f28 1"/>
                <a:gd name="f38" fmla="*/ 45 f27 1"/>
                <a:gd name="f39" fmla="+- f29 0 f1"/>
                <a:gd name="f40" fmla="*/ f32 1 111"/>
                <a:gd name="f41" fmla="*/ f33 1 48"/>
                <a:gd name="f42" fmla="*/ f34 1 111"/>
                <a:gd name="f43" fmla="*/ f35 1 48"/>
                <a:gd name="f44" fmla="*/ f36 1 111"/>
                <a:gd name="f45" fmla="*/ f37 1 111"/>
                <a:gd name="f46" fmla="*/ f38 1 48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0"/>
                <a:gd name="f54" fmla="*/ f43 1 f31"/>
                <a:gd name="f55" fmla="*/ f44 1 f30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1 1"/>
                <a:gd name="f65" fmla="*/ f54 f22 1"/>
                <a:gd name="f66" fmla="*/ f55 f21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6" y="f65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110" h="48">
                  <a:moveTo>
                    <a:pt x="f8" y="f9"/>
                  </a:moveTo>
                  <a:cubicBezTo>
                    <a:pt x="f8" y="f10"/>
                    <a:pt x="f11" y="f7"/>
                    <a:pt x="f12" y="f7"/>
                  </a:cubicBezTo>
                  <a:cubicBezTo>
                    <a:pt x="f13" y="f7"/>
                    <a:pt x="f14" y="f7"/>
                    <a:pt x="f15" y="f7"/>
                  </a:cubicBezTo>
                  <a:cubicBezTo>
                    <a:pt x="f16" y="f7"/>
                    <a:pt x="f5" y="f7"/>
                    <a:pt x="f5" y="f17"/>
                  </a:cubicBezTo>
                  <a:cubicBezTo>
                    <a:pt x="f18" y="f5"/>
                    <a:pt x="f19" y="f5"/>
                    <a:pt x="f8" y="f9"/>
                  </a:cubicBezTo>
                  <a:close/>
                </a:path>
              </a:pathLst>
            </a:custGeom>
            <a:solidFill>
              <a:srgbClr val="EE8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FA03C3E-105E-F187-BC27-BF39FF127B90}"/>
                </a:ext>
              </a:extLst>
            </p:cNvPr>
            <p:cNvSpPr/>
            <p:nvPr/>
          </p:nvSpPr>
          <p:spPr>
            <a:xfrm>
              <a:off x="1824035" y="4827583"/>
              <a:ext cx="2355851" cy="8889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42"/>
                <a:gd name="f8" fmla="val 3"/>
                <a:gd name="f9" fmla="val 1"/>
                <a:gd name="f10" fmla="val 36"/>
                <a:gd name="f11" fmla="val 69"/>
                <a:gd name="f12" fmla="val 103"/>
                <a:gd name="f13" fmla="val 105"/>
                <a:gd name="f14" fmla="val 109"/>
                <a:gd name="f15" fmla="val 4"/>
                <a:gd name="f16" fmla="val 18"/>
                <a:gd name="f17" fmla="val 92"/>
                <a:gd name="f18" fmla="val 29"/>
                <a:gd name="f19" fmla="val 76"/>
                <a:gd name="f20" fmla="val 34"/>
                <a:gd name="f21" fmla="val 74"/>
                <a:gd name="f22" fmla="val 35"/>
                <a:gd name="f23" fmla="val 72"/>
                <a:gd name="f24" fmla="val 70"/>
                <a:gd name="f25" fmla="val 37"/>
                <a:gd name="f26" fmla="val 38"/>
                <a:gd name="f27" fmla="val 68"/>
                <a:gd name="f28" fmla="val 67"/>
                <a:gd name="f29" fmla="val 57"/>
                <a:gd name="f30" fmla="val 39"/>
                <a:gd name="f31" fmla="val 48"/>
                <a:gd name="f32" fmla="val 32"/>
                <a:gd name="f33" fmla="val 31"/>
                <a:gd name="f34" fmla="val 26"/>
                <a:gd name="f35" fmla="val 15"/>
                <a:gd name="f36" fmla="val 24"/>
                <a:gd name="f37" fmla="val 7"/>
                <a:gd name="f38" fmla="val 17"/>
                <a:gd name="f39" fmla="val 2"/>
                <a:gd name="f40" fmla="+- 0 0 -90"/>
                <a:gd name="f41" fmla="*/ f3 1 110"/>
                <a:gd name="f42" fmla="*/ f4 1 4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110"/>
                <a:gd name="f51" fmla="*/ f47 1 42"/>
                <a:gd name="f52" fmla="*/ 3 f48 1"/>
                <a:gd name="f53" fmla="*/ 1 f47 1"/>
                <a:gd name="f54" fmla="*/ 103 f48 1"/>
                <a:gd name="f55" fmla="*/ 110 f48 1"/>
                <a:gd name="f56" fmla="*/ 4 f47 1"/>
                <a:gd name="f57" fmla="*/ 76 f48 1"/>
                <a:gd name="f58" fmla="*/ 34 f47 1"/>
                <a:gd name="f59" fmla="*/ 70 f48 1"/>
                <a:gd name="f60" fmla="*/ 37 f47 1"/>
                <a:gd name="f61" fmla="*/ 67 f48 1"/>
                <a:gd name="f62" fmla="*/ 38 f47 1"/>
                <a:gd name="f63" fmla="*/ 39 f48 1"/>
                <a:gd name="f64" fmla="*/ 36 f47 1"/>
                <a:gd name="f65" fmla="*/ 35 f48 1"/>
                <a:gd name="f66" fmla="*/ 35 f47 1"/>
                <a:gd name="f67" fmla="*/ 26 f48 1"/>
                <a:gd name="f68" fmla="*/ 29 f47 1"/>
                <a:gd name="f69" fmla="*/ 2 f48 1"/>
                <a:gd name="f70" fmla="*/ 7 f47 1"/>
                <a:gd name="f71" fmla="+- f49 0 f1"/>
                <a:gd name="f72" fmla="*/ f52 1 110"/>
                <a:gd name="f73" fmla="*/ f53 1 42"/>
                <a:gd name="f74" fmla="*/ f54 1 110"/>
                <a:gd name="f75" fmla="*/ f55 1 110"/>
                <a:gd name="f76" fmla="*/ f56 1 42"/>
                <a:gd name="f77" fmla="*/ f57 1 110"/>
                <a:gd name="f78" fmla="*/ f58 1 42"/>
                <a:gd name="f79" fmla="*/ f59 1 110"/>
                <a:gd name="f80" fmla="*/ f60 1 42"/>
                <a:gd name="f81" fmla="*/ f61 1 110"/>
                <a:gd name="f82" fmla="*/ f62 1 42"/>
                <a:gd name="f83" fmla="*/ f63 1 110"/>
                <a:gd name="f84" fmla="*/ f64 1 42"/>
                <a:gd name="f85" fmla="*/ f65 1 110"/>
                <a:gd name="f86" fmla="*/ f66 1 42"/>
                <a:gd name="f87" fmla="*/ f67 1 110"/>
                <a:gd name="f88" fmla="*/ f68 1 42"/>
                <a:gd name="f89" fmla="*/ f69 1 110"/>
                <a:gd name="f90" fmla="*/ f70 1 42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0"/>
                <a:gd name="f99" fmla="*/ f76 1 f51"/>
                <a:gd name="f100" fmla="*/ f77 1 f50"/>
                <a:gd name="f101" fmla="*/ f78 1 f51"/>
                <a:gd name="f102" fmla="*/ f79 1 f50"/>
                <a:gd name="f103" fmla="*/ f80 1 f51"/>
                <a:gd name="f104" fmla="*/ f81 1 f50"/>
                <a:gd name="f105" fmla="*/ f82 1 f51"/>
                <a:gd name="f106" fmla="*/ f83 1 f50"/>
                <a:gd name="f107" fmla="*/ f84 1 f51"/>
                <a:gd name="f108" fmla="*/ f85 1 f50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1 1"/>
                <a:gd name="f122" fmla="*/ f99 f42 1"/>
                <a:gd name="f123" fmla="*/ f100 f41 1"/>
                <a:gd name="f124" fmla="*/ f101 f42 1"/>
                <a:gd name="f125" fmla="*/ f102 f41 1"/>
                <a:gd name="f126" fmla="*/ f103 f42 1"/>
                <a:gd name="f127" fmla="*/ f104 f41 1"/>
                <a:gd name="f128" fmla="*/ f105 f42 1"/>
                <a:gd name="f129" fmla="*/ f106 f41 1"/>
                <a:gd name="f130" fmla="*/ f107 f42 1"/>
                <a:gd name="f131" fmla="*/ f108 f41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19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31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110" h="42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9"/>
                    <a:pt x="f14" y="f5"/>
                    <a:pt x="f6" y="f15"/>
                  </a:cubicBezTo>
                  <a:cubicBezTo>
                    <a:pt x="f12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11" y="f26"/>
                    <a:pt x="f27" y="f26"/>
                    <a:pt x="f28" y="f26"/>
                  </a:cubicBezTo>
                  <a:cubicBezTo>
                    <a:pt x="f29" y="f30"/>
                    <a:pt x="f31" y="f7"/>
                    <a:pt x="f30" y="f10"/>
                  </a:cubicBezTo>
                  <a:cubicBezTo>
                    <a:pt x="f25" y="f10"/>
                    <a:pt x="f10" y="f22"/>
                    <a:pt x="f22" y="f22"/>
                  </a:cubicBezTo>
                  <a:cubicBezTo>
                    <a:pt x="f32" y="f32"/>
                    <a:pt x="f18" y="f33"/>
                    <a:pt x="f34" y="f18"/>
                  </a:cubicBezTo>
                  <a:cubicBezTo>
                    <a:pt x="f35" y="f36"/>
                    <a:pt x="f37" y="f38"/>
                    <a:pt x="f39" y="f37"/>
                  </a:cubicBezTo>
                  <a:cubicBezTo>
                    <a:pt x="f5" y="f15"/>
                    <a:pt x="f5" y="f8"/>
                    <a:pt x="f8" y="f9"/>
                  </a:cubicBezTo>
                  <a:close/>
                </a:path>
              </a:pathLst>
            </a:custGeom>
            <a:solidFill>
              <a:srgbClr val="ED89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5B82343C-BBF7-9AB9-5491-A74BE87856CF}"/>
                </a:ext>
              </a:extLst>
            </p:cNvPr>
            <p:cNvSpPr/>
            <p:nvPr/>
          </p:nvSpPr>
          <p:spPr>
            <a:xfrm>
              <a:off x="2852735" y="5759448"/>
              <a:ext cx="298451" cy="16716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9"/>
                <a:gd name="f8" fmla="val 9"/>
                <a:gd name="f9" fmla="val 4"/>
                <a:gd name="f10" fmla="val 54"/>
                <a:gd name="f11" fmla="val 28"/>
                <a:gd name="f12" fmla="val 3"/>
                <a:gd name="f13" fmla="+- 0 0 -90"/>
                <a:gd name="f14" fmla="*/ f3 1 14"/>
                <a:gd name="f15" fmla="*/ f4 1 7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4"/>
                <a:gd name="f24" fmla="*/ f20 1 79"/>
                <a:gd name="f25" fmla="*/ 14 f21 1"/>
                <a:gd name="f26" fmla="*/ 79 f20 1"/>
                <a:gd name="f27" fmla="*/ 0 f21 1"/>
                <a:gd name="f28" fmla="*/ 3 f20 1"/>
                <a:gd name="f29" fmla="+- f22 0 f1"/>
                <a:gd name="f30" fmla="*/ f25 1 14"/>
                <a:gd name="f31" fmla="*/ f26 1 79"/>
                <a:gd name="f32" fmla="*/ f27 1 14"/>
                <a:gd name="f33" fmla="*/ f28 1 7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14" h="79">
                  <a:moveTo>
                    <a:pt x="f6" y="f7"/>
                  </a:moveTo>
                  <a:cubicBezTo>
                    <a:pt x="f8" y="f7"/>
                    <a:pt x="f9" y="f7"/>
                    <a:pt x="f5" y="f7"/>
                  </a:cubicBezTo>
                  <a:cubicBezTo>
                    <a:pt x="f5" y="f10"/>
                    <a:pt x="f5" y="f11"/>
                    <a:pt x="f5" y="f12"/>
                  </a:cubicBezTo>
                  <a:cubicBezTo>
                    <a:pt x="f9" y="f5"/>
                    <a:pt x="f8" y="f5"/>
                    <a:pt x="f6" y="f12"/>
                  </a:cubicBezTo>
                  <a:cubicBezTo>
                    <a:pt x="f6" y="f11"/>
                    <a:pt x="f6" y="f10"/>
                    <a:pt x="f6" y="f7"/>
                  </a:cubicBezTo>
                  <a:close/>
                </a:path>
              </a:pathLst>
            </a:custGeom>
            <a:solidFill>
              <a:srgbClr val="B07DB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C829806E-1591-85A5-5B40-69AAD3C62456}"/>
                </a:ext>
              </a:extLst>
            </p:cNvPr>
            <p:cNvSpPr/>
            <p:nvPr/>
          </p:nvSpPr>
          <p:spPr>
            <a:xfrm>
              <a:off x="1631947" y="4003672"/>
              <a:ext cx="342900" cy="5921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8"/>
                <a:gd name="f8" fmla="val 2"/>
                <a:gd name="f9" fmla="val 10"/>
                <a:gd name="f10" fmla="val 1"/>
                <a:gd name="f11" fmla="val 15"/>
                <a:gd name="f12" fmla="val 6"/>
                <a:gd name="f13" fmla="val 14"/>
                <a:gd name="f14" fmla="val 21"/>
                <a:gd name="f15" fmla="val 27"/>
                <a:gd name="f16" fmla="val 19"/>
                <a:gd name="f17" fmla="val 9"/>
                <a:gd name="f18" fmla="+- 0 0 -90"/>
                <a:gd name="f19" fmla="*/ f3 1 16"/>
                <a:gd name="f20" fmla="*/ f4 1 2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28"/>
                <a:gd name="f30" fmla="*/ 2 f26 1"/>
                <a:gd name="f31" fmla="*/ 0 f25 1"/>
                <a:gd name="f32" fmla="*/ 15 f26 1"/>
                <a:gd name="f33" fmla="*/ 14 f25 1"/>
                <a:gd name="f34" fmla="*/ 28 f25 1"/>
                <a:gd name="f35" fmla="+- f27 0 f1"/>
                <a:gd name="f36" fmla="*/ f30 1 16"/>
                <a:gd name="f37" fmla="*/ f31 1 28"/>
                <a:gd name="f38" fmla="*/ f32 1 16"/>
                <a:gd name="f39" fmla="*/ f33 1 28"/>
                <a:gd name="f40" fmla="*/ f34 1 28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9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4" y="f58"/>
                </a:cxn>
                <a:cxn ang="f35">
                  <a:pos x="f54" y="f55"/>
                </a:cxn>
              </a:cxnLst>
              <a:rect l="f50" t="f53" r="f51" b="f52"/>
              <a:pathLst>
                <a:path w="16" h="28">
                  <a:moveTo>
                    <a:pt x="f8" y="f5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6" y="f14"/>
                    <a:pt x="f9" y="f15"/>
                    <a:pt x="f8" y="f7"/>
                  </a:cubicBezTo>
                  <a:cubicBezTo>
                    <a:pt x="f5" y="f16"/>
                    <a:pt x="f5" y="f17"/>
                    <a:pt x="f8" y="f5"/>
                  </a:cubicBezTo>
                  <a:close/>
                </a:path>
              </a:pathLst>
            </a:custGeom>
            <a:solidFill>
              <a:srgbClr val="D930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89270F1C-2D31-C234-03BB-872130C12702}"/>
                </a:ext>
              </a:extLst>
            </p:cNvPr>
            <p:cNvSpPr/>
            <p:nvPr/>
          </p:nvSpPr>
          <p:spPr>
            <a:xfrm>
              <a:off x="4008436" y="4003672"/>
              <a:ext cx="342900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8"/>
                <a:gd name="f8" fmla="val 15"/>
                <a:gd name="f9" fmla="val 14"/>
                <a:gd name="f10" fmla="val 17"/>
                <a:gd name="f11" fmla="val 20"/>
                <a:gd name="f12" fmla="val 23"/>
                <a:gd name="f13" fmla="val 12"/>
                <a:gd name="f14" fmla="val 29"/>
                <a:gd name="f15" fmla="val 7"/>
                <a:gd name="f16" fmla="val 26"/>
                <a:gd name="f17" fmla="val 2"/>
                <a:gd name="f18" fmla="val 22"/>
                <a:gd name="f19" fmla="val 1"/>
                <a:gd name="f20" fmla="val 11"/>
                <a:gd name="f21" fmla="val 3"/>
                <a:gd name="f22" fmla="val 4"/>
                <a:gd name="f23" fmla="val 13"/>
                <a:gd name="f24" fmla="val 5"/>
                <a:gd name="f25" fmla="val 10"/>
                <a:gd name="f26" fmla="+- 0 0 -90"/>
                <a:gd name="f27" fmla="*/ f3 1 16"/>
                <a:gd name="f28" fmla="*/ f4 1 2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6"/>
                <a:gd name="f37" fmla="*/ f33 1 28"/>
                <a:gd name="f38" fmla="*/ 16 f34 1"/>
                <a:gd name="f39" fmla="*/ 15 f33 1"/>
                <a:gd name="f40" fmla="*/ 15 f34 1"/>
                <a:gd name="f41" fmla="*/ 23 f33 1"/>
                <a:gd name="f42" fmla="*/ 7 f34 1"/>
                <a:gd name="f43" fmla="*/ 26 f33 1"/>
                <a:gd name="f44" fmla="*/ 1 f34 1"/>
                <a:gd name="f45" fmla="*/ 11 f33 1"/>
                <a:gd name="f46" fmla="*/ 13 f34 1"/>
                <a:gd name="f47" fmla="*/ 0 f33 1"/>
                <a:gd name="f48" fmla="+- f35 0 f1"/>
                <a:gd name="f49" fmla="*/ f38 1 16"/>
                <a:gd name="f50" fmla="*/ f39 1 29"/>
                <a:gd name="f51" fmla="*/ f40 1 16"/>
                <a:gd name="f52" fmla="*/ f41 1 29"/>
                <a:gd name="f53" fmla="*/ f42 1 16"/>
                <a:gd name="f54" fmla="*/ f43 1 29"/>
                <a:gd name="f55" fmla="*/ f44 1 16"/>
                <a:gd name="f56" fmla="*/ f45 1 29"/>
                <a:gd name="f57" fmla="*/ f46 1 16"/>
                <a:gd name="f58" fmla="*/ f47 1 29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16" h="28">
                  <a:moveTo>
                    <a:pt x="f6" y="f8"/>
                  </a:moveTo>
                  <a:cubicBezTo>
                    <a:pt x="f9" y="f10"/>
                    <a:pt x="f8" y="f11"/>
                    <a:pt x="f8" y="f12"/>
                  </a:cubicBezTo>
                  <a:cubicBezTo>
                    <a:pt x="f9" y="f7"/>
                    <a:pt x="f13" y="f14"/>
                    <a:pt x="f15" y="f16"/>
                  </a:cubicBezTo>
                  <a:cubicBezTo>
                    <a:pt x="f17" y="f18"/>
                    <a:pt x="f5" y="f10"/>
                    <a:pt x="f19" y="f20"/>
                  </a:cubicBezTo>
                  <a:cubicBezTo>
                    <a:pt x="f21" y="f22"/>
                    <a:pt x="f15" y="f19"/>
                    <a:pt x="f23" y="f5"/>
                  </a:cubicBezTo>
                  <a:cubicBezTo>
                    <a:pt x="f6" y="f24"/>
                    <a:pt x="f9" y="f25"/>
                    <a:pt x="f6" y="f8"/>
                  </a:cubicBezTo>
                  <a:close/>
                </a:path>
              </a:pathLst>
            </a:custGeom>
            <a:solidFill>
              <a:srgbClr val="DC30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94A2D223-FE20-B1CA-B3FE-60809A546A8E}"/>
                </a:ext>
              </a:extLst>
            </p:cNvPr>
            <p:cNvSpPr/>
            <p:nvPr/>
          </p:nvSpPr>
          <p:spPr>
            <a:xfrm>
              <a:off x="2659066" y="5589590"/>
              <a:ext cx="642942" cy="233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1"/>
                <a:gd name="f8" fmla="val 23"/>
                <a:gd name="f9" fmla="val 18"/>
                <a:gd name="f10" fmla="val 13"/>
                <a:gd name="f11" fmla="val 9"/>
                <a:gd name="f12" fmla="val 4"/>
                <a:gd name="f13" fmla="val 6"/>
                <a:gd name="f14" fmla="val 2"/>
                <a:gd name="f15" fmla="val 19"/>
                <a:gd name="f16" fmla="val 29"/>
                <a:gd name="f17" fmla="val 5"/>
                <a:gd name="f18" fmla="val 26"/>
                <a:gd name="f19" fmla="val 7"/>
                <a:gd name="f20" fmla="val 24"/>
                <a:gd name="f21" fmla="val 10"/>
                <a:gd name="f22" fmla="+- 0 0 -90"/>
                <a:gd name="f23" fmla="*/ f3 1 30"/>
                <a:gd name="f24" fmla="*/ f4 1 1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0"/>
                <a:gd name="f33" fmla="*/ f29 1 11"/>
                <a:gd name="f34" fmla="*/ 23 f30 1"/>
                <a:gd name="f35" fmla="*/ 11 f29 1"/>
                <a:gd name="f36" fmla="*/ 9 f30 1"/>
                <a:gd name="f37" fmla="*/ 0 f30 1"/>
                <a:gd name="f38" fmla="*/ 0 f29 1"/>
                <a:gd name="f39" fmla="*/ 29 f30 1"/>
                <a:gd name="f40" fmla="*/ 24 f30 1"/>
                <a:gd name="f41" fmla="*/ 10 f29 1"/>
                <a:gd name="f42" fmla="+- f31 0 f1"/>
                <a:gd name="f43" fmla="*/ f34 1 30"/>
                <a:gd name="f44" fmla="*/ f35 1 11"/>
                <a:gd name="f45" fmla="*/ f36 1 30"/>
                <a:gd name="f46" fmla="*/ f37 1 30"/>
                <a:gd name="f47" fmla="*/ f38 1 11"/>
                <a:gd name="f48" fmla="*/ f39 1 30"/>
                <a:gd name="f49" fmla="*/ f40 1 30"/>
                <a:gd name="f50" fmla="*/ f41 1 1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2"/>
                <a:gd name="f59" fmla="*/ f47 1 f33"/>
                <a:gd name="f60" fmla="*/ f48 1 f32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3 1"/>
                <a:gd name="f71" fmla="*/ f59 f24 1"/>
                <a:gd name="f72" fmla="*/ f60 f23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68"/>
                </a:cxn>
                <a:cxn ang="f42">
                  <a:pos x="f70" y="f71"/>
                </a:cxn>
                <a:cxn ang="f42">
                  <a:pos x="f72" y="f71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0" h="11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11"/>
                    <a:pt x="f5" y="f13"/>
                    <a:pt x="f5" y="f5"/>
                  </a:cubicBezTo>
                  <a:cubicBezTo>
                    <a:pt x="f11" y="f14"/>
                    <a:pt x="f15" y="f14"/>
                    <a:pt x="f16" y="f5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8" y="f21"/>
                    <a:pt x="f8" y="f21"/>
                    <a:pt x="f8" y="f7"/>
                  </a:cubicBezTo>
                  <a:close/>
                </a:path>
              </a:pathLst>
            </a:custGeom>
            <a:solidFill>
              <a:srgbClr val="8F338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79A87EE1-10C7-BE4B-AACB-44C7CB902138}"/>
                </a:ext>
              </a:extLst>
            </p:cNvPr>
            <p:cNvSpPr/>
            <p:nvPr/>
          </p:nvSpPr>
          <p:spPr>
            <a:xfrm>
              <a:off x="1781178" y="4849813"/>
              <a:ext cx="814392" cy="7191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4"/>
                <a:gd name="f8" fmla="val 5"/>
                <a:gd name="f9" fmla="val 3"/>
                <a:gd name="f10" fmla="val 6"/>
                <a:gd name="f11" fmla="val 7"/>
                <a:gd name="f12" fmla="val 10"/>
                <a:gd name="f13" fmla="val 13"/>
                <a:gd name="f14" fmla="val 17"/>
                <a:gd name="f15" fmla="val 21"/>
                <a:gd name="f16" fmla="val 25"/>
                <a:gd name="f17" fmla="val 26"/>
                <a:gd name="f18" fmla="val 35"/>
                <a:gd name="f19" fmla="val 30"/>
                <a:gd name="f20" fmla="val 36"/>
                <a:gd name="f21" fmla="val 31"/>
                <a:gd name="f22" fmla="val 37"/>
                <a:gd name="f23" fmla="val 20"/>
                <a:gd name="f24" fmla="val 29"/>
                <a:gd name="f25" fmla="val 8"/>
                <a:gd name="f26" fmla="val 18"/>
                <a:gd name="f27" fmla="val 1"/>
                <a:gd name="f28" fmla="val 2"/>
                <a:gd name="f29" fmla="+- 0 0 -90"/>
                <a:gd name="f30" fmla="*/ f3 1 38"/>
                <a:gd name="f31" fmla="*/ f4 1 3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8"/>
                <a:gd name="f40" fmla="*/ f36 1 34"/>
                <a:gd name="f41" fmla="*/ 5 f37 1"/>
                <a:gd name="f42" fmla="*/ 0 f36 1"/>
                <a:gd name="f43" fmla="*/ 10 f37 1"/>
                <a:gd name="f44" fmla="*/ 13 f36 1"/>
                <a:gd name="f45" fmla="*/ 35 f37 1"/>
                <a:gd name="f46" fmla="*/ 30 f36 1"/>
                <a:gd name="f47" fmla="*/ 37 f37 1"/>
                <a:gd name="f48" fmla="*/ 34 f36 1"/>
                <a:gd name="f49" fmla="*/ 0 f37 1"/>
                <a:gd name="f50" fmla="*/ 3 f36 1"/>
                <a:gd name="f51" fmla="+- f38 0 f1"/>
                <a:gd name="f52" fmla="*/ f41 1 38"/>
                <a:gd name="f53" fmla="*/ f42 1 34"/>
                <a:gd name="f54" fmla="*/ f43 1 38"/>
                <a:gd name="f55" fmla="*/ f44 1 34"/>
                <a:gd name="f56" fmla="*/ f45 1 38"/>
                <a:gd name="f57" fmla="*/ f46 1 34"/>
                <a:gd name="f58" fmla="*/ f47 1 38"/>
                <a:gd name="f59" fmla="*/ f48 1 34"/>
                <a:gd name="f60" fmla="*/ f49 1 38"/>
                <a:gd name="f61" fmla="*/ f50 1 34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38" h="34">
                  <a:moveTo>
                    <a:pt x="f8" y="f5"/>
                  </a:moveTo>
                  <a:cubicBezTo>
                    <a:pt x="f9" y="f10"/>
                    <a:pt x="f11" y="f12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6" y="f21"/>
                    <a:pt x="f22" y="f7"/>
                  </a:cubicBezTo>
                  <a:cubicBezTo>
                    <a:pt x="f23" y="f24"/>
                    <a:pt x="f25" y="f26"/>
                    <a:pt x="f5" y="f9"/>
                  </a:cubicBezTo>
                  <a:cubicBezTo>
                    <a:pt x="f27" y="f5"/>
                    <a:pt x="f28" y="f5"/>
                    <a:pt x="f8" y="f5"/>
                  </a:cubicBezTo>
                  <a:close/>
                </a:path>
              </a:pathLst>
            </a:custGeom>
            <a:solidFill>
              <a:srgbClr val="E2A5C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98853251-3932-CA98-673D-242569763952}"/>
                </a:ext>
              </a:extLst>
            </p:cNvPr>
            <p:cNvSpPr/>
            <p:nvPr/>
          </p:nvSpPr>
          <p:spPr>
            <a:xfrm>
              <a:off x="3173416" y="7854952"/>
              <a:ext cx="449263" cy="6985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3"/>
                <a:gd name="f8" fmla="val 2"/>
                <a:gd name="f9" fmla="val 32"/>
                <a:gd name="f10" fmla="val 1"/>
                <a:gd name="f11" fmla="val 31"/>
                <a:gd name="f12" fmla="val 30"/>
                <a:gd name="f13" fmla="val 14"/>
                <a:gd name="f14" fmla="val 25"/>
                <a:gd name="f15" fmla="val 17"/>
                <a:gd name="f16" fmla="val 18"/>
                <a:gd name="f17" fmla="val 16"/>
                <a:gd name="f18" fmla="val 15"/>
                <a:gd name="f19" fmla="val 28"/>
                <a:gd name="f20" fmla="+- 0 0 -90"/>
                <a:gd name="f21" fmla="*/ f3 1 21"/>
                <a:gd name="f22" fmla="*/ f4 1 33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1"/>
                <a:gd name="f31" fmla="*/ f27 1 33"/>
                <a:gd name="f32" fmla="*/ 2 f28 1"/>
                <a:gd name="f33" fmla="*/ 33 f27 1"/>
                <a:gd name="f34" fmla="*/ 30 f27 1"/>
                <a:gd name="f35" fmla="*/ 17 f28 1"/>
                <a:gd name="f36" fmla="*/ 2 f27 1"/>
                <a:gd name="f37" fmla="*/ 18 f28 1"/>
                <a:gd name="f38" fmla="*/ 0 f27 1"/>
                <a:gd name="f39" fmla="+- f29 0 f1"/>
                <a:gd name="f40" fmla="*/ f32 1 21"/>
                <a:gd name="f41" fmla="*/ f33 1 33"/>
                <a:gd name="f42" fmla="*/ f34 1 33"/>
                <a:gd name="f43" fmla="*/ f35 1 21"/>
                <a:gd name="f44" fmla="*/ f36 1 33"/>
                <a:gd name="f45" fmla="*/ f37 1 21"/>
                <a:gd name="f46" fmla="*/ f38 1 33"/>
                <a:gd name="f47" fmla="*/ 0 1 f30"/>
                <a:gd name="f48" fmla="*/ f24 1 f30"/>
                <a:gd name="f49" fmla="*/ 0 1 f31"/>
                <a:gd name="f50" fmla="*/ f25 1 f31"/>
                <a:gd name="f51" fmla="*/ f40 1 f30"/>
                <a:gd name="f52" fmla="*/ f41 1 f31"/>
                <a:gd name="f53" fmla="*/ f42 1 f31"/>
                <a:gd name="f54" fmla="*/ f43 1 f30"/>
                <a:gd name="f55" fmla="*/ f44 1 f31"/>
                <a:gd name="f56" fmla="*/ f45 1 f30"/>
                <a:gd name="f57" fmla="*/ f46 1 f31"/>
                <a:gd name="f58" fmla="*/ f47 f21 1"/>
                <a:gd name="f59" fmla="*/ f48 f21 1"/>
                <a:gd name="f60" fmla="*/ f50 f22 1"/>
                <a:gd name="f61" fmla="*/ f49 f22 1"/>
                <a:gd name="f62" fmla="*/ f51 f21 1"/>
                <a:gd name="f63" fmla="*/ f52 f22 1"/>
                <a:gd name="f64" fmla="*/ f53 f22 1"/>
                <a:gd name="f65" fmla="*/ f54 f21 1"/>
                <a:gd name="f66" fmla="*/ f55 f22 1"/>
                <a:gd name="f67" fmla="*/ f56 f21 1"/>
                <a:gd name="f68" fmla="*/ f5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5" y="f66"/>
                </a:cxn>
                <a:cxn ang="f39">
                  <a:pos x="f67" y="f68"/>
                </a:cxn>
                <a:cxn ang="f39">
                  <a:pos x="f62" y="f63"/>
                </a:cxn>
              </a:cxnLst>
              <a:rect l="f58" t="f61" r="f59" b="f60"/>
              <a:pathLst>
                <a:path w="21" h="33">
                  <a:moveTo>
                    <a:pt x="f8" y="f7"/>
                  </a:moveTo>
                  <a:cubicBezTo>
                    <a:pt x="f5" y="f9"/>
                    <a:pt x="f10" y="f11"/>
                    <a:pt x="f8" y="f12"/>
                  </a:cubicBezTo>
                  <a:cubicBezTo>
                    <a:pt x="f13" y="f14"/>
                    <a:pt x="f15" y="f13"/>
                    <a:pt x="f15" y="f8"/>
                  </a:cubicBezTo>
                  <a:cubicBezTo>
                    <a:pt x="f15" y="f8"/>
                    <a:pt x="f16" y="f10"/>
                    <a:pt x="f16" y="f5"/>
                  </a:cubicBezTo>
                  <a:cubicBezTo>
                    <a:pt x="f6" y="f17"/>
                    <a:pt x="f18" y="f19"/>
                    <a:pt x="f8" y="f7"/>
                  </a:cubicBezTo>
                  <a:close/>
                </a:path>
              </a:pathLst>
            </a:custGeom>
            <a:solidFill>
              <a:srgbClr val="813D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BC7F408E-D58C-DEF1-229A-D313639144AF}"/>
                </a:ext>
              </a:extLst>
            </p:cNvPr>
            <p:cNvSpPr/>
            <p:nvPr/>
          </p:nvSpPr>
          <p:spPr>
            <a:xfrm>
              <a:off x="3151186" y="5589590"/>
              <a:ext cx="171450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1"/>
                <a:gd name="f9" fmla="val 7"/>
                <a:gd name="f10" fmla="val 4"/>
                <a:gd name="f11" fmla="val 6"/>
                <a:gd name="f12" fmla="val 5"/>
                <a:gd name="f13" fmla="val 3"/>
                <a:gd name="f14" fmla="val 9"/>
                <a:gd name="f15" fmla="+- 0 0 -90"/>
                <a:gd name="f16" fmla="*/ f3 1 8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8"/>
                <a:gd name="f27" fmla="*/ 1 f23 1"/>
                <a:gd name="f28" fmla="*/ 10 f22 1"/>
                <a:gd name="f29" fmla="*/ 7 f22 1"/>
                <a:gd name="f30" fmla="*/ 6 f23 1"/>
                <a:gd name="f31" fmla="*/ 0 f22 1"/>
                <a:gd name="f32" fmla="*/ 8 f23 1"/>
                <a:gd name="f33" fmla="*/ 1 f22 1"/>
                <a:gd name="f34" fmla="+- f24 0 f1"/>
                <a:gd name="f35" fmla="*/ f27 1 8"/>
                <a:gd name="f36" fmla="*/ f28 1 10"/>
                <a:gd name="f37" fmla="*/ f29 1 10"/>
                <a:gd name="f38" fmla="*/ f30 1 8"/>
                <a:gd name="f39" fmla="*/ f31 1 10"/>
                <a:gd name="f40" fmla="*/ f32 1 8"/>
                <a:gd name="f41" fmla="*/ f33 1 10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7 1"/>
                <a:gd name="f60" fmla="*/ f49 f16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60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8" h="10">
                  <a:moveTo>
                    <a:pt x="f8" y="f7"/>
                  </a:moveTo>
                  <a:cubicBezTo>
                    <a:pt x="f5" y="f6"/>
                    <a:pt x="f5" y="f9"/>
                    <a:pt x="f8" y="f9"/>
                  </a:cubicBezTo>
                  <a:cubicBezTo>
                    <a:pt x="f10" y="f11"/>
                    <a:pt x="f12" y="f13"/>
                    <a:pt x="f11" y="f5"/>
                  </a:cubicBezTo>
                  <a:cubicBezTo>
                    <a:pt x="f9" y="f5"/>
                    <a:pt x="f6" y="f8"/>
                    <a:pt x="f6" y="f8"/>
                  </a:cubicBezTo>
                  <a:cubicBezTo>
                    <a:pt x="f9" y="f12"/>
                    <a:pt x="f12" y="f14"/>
                    <a:pt x="f8" y="f7"/>
                  </a:cubicBezTo>
                  <a:close/>
                </a:path>
              </a:pathLst>
            </a:custGeom>
            <a:solidFill>
              <a:srgbClr val="7D40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6D866632-0CC3-AFFC-03D2-4AEAAAB49DA5}"/>
                </a:ext>
              </a:extLst>
            </p:cNvPr>
            <p:cNvSpPr/>
            <p:nvPr/>
          </p:nvSpPr>
          <p:spPr>
            <a:xfrm>
              <a:off x="3130548" y="4003672"/>
              <a:ext cx="620713" cy="5921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14"/>
                <a:gd name="f9" fmla="val 23"/>
                <a:gd name="f10" fmla="val 6"/>
                <a:gd name="f11" fmla="val 22"/>
                <a:gd name="f12" fmla="val 5"/>
                <a:gd name="f13" fmla="val 15"/>
                <a:gd name="f14" fmla="+- 0 0 -90"/>
                <a:gd name="f15" fmla="*/ f3 1 28"/>
                <a:gd name="f16" fmla="*/ f4 1 28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28"/>
                <a:gd name="f23" fmla="*/ 29 f20 1"/>
                <a:gd name="f24" fmla="*/ 14 f20 1"/>
                <a:gd name="f25" fmla="*/ 28 f20 1"/>
                <a:gd name="f26" fmla="*/ 0 f20 1"/>
                <a:gd name="f27" fmla="*/ 15 f20 1"/>
                <a:gd name="f28" fmla="+- f21 0 f1"/>
                <a:gd name="f29" fmla="*/ f23 1 29"/>
                <a:gd name="f30" fmla="*/ f24 1 28"/>
                <a:gd name="f31" fmla="*/ f24 1 29"/>
                <a:gd name="f32" fmla="*/ f25 1 28"/>
                <a:gd name="f33" fmla="*/ f26 1 29"/>
                <a:gd name="f34" fmla="*/ f27 1 29"/>
                <a:gd name="f35" fmla="*/ f26 1 28"/>
                <a:gd name="f36" fmla="*/ 0 1 f22"/>
                <a:gd name="f37" fmla="*/ f18 1 f22"/>
                <a:gd name="f38" fmla="*/ f29 1 f22"/>
                <a:gd name="f39" fmla="*/ f30 1 f22"/>
                <a:gd name="f40" fmla="*/ f31 1 f22"/>
                <a:gd name="f41" fmla="*/ f32 1 f22"/>
                <a:gd name="f42" fmla="*/ f33 1 f22"/>
                <a:gd name="f43" fmla="*/ f34 1 f22"/>
                <a:gd name="f44" fmla="*/ f35 1 f22"/>
                <a:gd name="f45" fmla="*/ f36 f15 1"/>
                <a:gd name="f46" fmla="*/ f37 f15 1"/>
                <a:gd name="f47" fmla="*/ f37 f16 1"/>
                <a:gd name="f48" fmla="*/ f36 f16 1"/>
                <a:gd name="f49" fmla="*/ f38 f15 1"/>
                <a:gd name="f50" fmla="*/ f39 f16 1"/>
                <a:gd name="f51" fmla="*/ f40 f15 1"/>
                <a:gd name="f52" fmla="*/ f41 f16 1"/>
                <a:gd name="f53" fmla="*/ f42 f15 1"/>
                <a:gd name="f54" fmla="*/ f43 f15 1"/>
                <a:gd name="f55" fmla="*/ f4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0"/>
                </a:cxn>
                <a:cxn ang="f28">
                  <a:pos x="f54" y="f55"/>
                </a:cxn>
                <a:cxn ang="f28">
                  <a:pos x="f49" y="f50"/>
                </a:cxn>
              </a:cxnLst>
              <a:rect l="f45" t="f48" r="f46" b="f47"/>
              <a:pathLst>
                <a:path w="28" h="28">
                  <a:moveTo>
                    <a:pt x="f7" y="f8"/>
                  </a:moveTo>
                  <a:cubicBezTo>
                    <a:pt x="f7" y="f9"/>
                    <a:pt x="f9" y="f6"/>
                    <a:pt x="f8" y="f6"/>
                  </a:cubicBezTo>
                  <a:cubicBezTo>
                    <a:pt x="f10" y="f6"/>
                    <a:pt x="f5" y="f11"/>
                    <a:pt x="f5" y="f8"/>
                  </a:cubicBezTo>
                  <a:cubicBezTo>
                    <a:pt x="f5" y="f12"/>
                    <a:pt x="f10" y="f5"/>
                    <a:pt x="f13" y="f5"/>
                  </a:cubicBezTo>
                  <a:cubicBezTo>
                    <a:pt x="f9" y="f5"/>
                    <a:pt x="f7" y="f10"/>
                    <a:pt x="f7" y="f8"/>
                  </a:cubicBezTo>
                  <a:close/>
                </a:path>
              </a:pathLst>
            </a:custGeom>
            <a:solidFill>
              <a:srgbClr val="E02B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419D71C7-50D5-F733-3E05-391E88E290F0}"/>
                </a:ext>
              </a:extLst>
            </p:cNvPr>
            <p:cNvSpPr/>
            <p:nvPr/>
          </p:nvSpPr>
          <p:spPr>
            <a:xfrm>
              <a:off x="2209803" y="3981453"/>
              <a:ext cx="684208" cy="5937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8"/>
                <a:gd name="f8" fmla="val 1"/>
                <a:gd name="f9" fmla="val 17"/>
                <a:gd name="f10" fmla="val 10"/>
                <a:gd name="f11" fmla="val 3"/>
                <a:gd name="f12" fmla="val 5"/>
                <a:gd name="f13" fmla="val 9"/>
                <a:gd name="f14" fmla="val 2"/>
                <a:gd name="f15" fmla="val 14"/>
                <a:gd name="f16" fmla="val 19"/>
                <a:gd name="f17" fmla="val 24"/>
                <a:gd name="f18" fmla="val 29"/>
                <a:gd name="f19" fmla="val 7"/>
                <a:gd name="f20" fmla="val 12"/>
                <a:gd name="f21" fmla="val 26"/>
                <a:gd name="f22" fmla="val 23"/>
                <a:gd name="f23" fmla="val 11"/>
                <a:gd name="f24" fmla="val 6"/>
                <a:gd name="f25" fmla="val 20"/>
                <a:gd name="f26" fmla="val 18"/>
                <a:gd name="f27" fmla="+- 0 0 -90"/>
                <a:gd name="f28" fmla="*/ f3 1 32"/>
                <a:gd name="f29" fmla="*/ f4 1 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2"/>
                <a:gd name="f38" fmla="*/ f34 1 28"/>
                <a:gd name="f39" fmla="*/ 1 f35 1"/>
                <a:gd name="f40" fmla="*/ 17 f34 1"/>
                <a:gd name="f41" fmla="*/ 9 f35 1"/>
                <a:gd name="f42" fmla="*/ 2 f34 1"/>
                <a:gd name="f43" fmla="*/ 24 f35 1"/>
                <a:gd name="f44" fmla="*/ 3 f34 1"/>
                <a:gd name="f45" fmla="*/ 29 f35 1"/>
                <a:gd name="f46" fmla="*/ 19 f34 1"/>
                <a:gd name="f47" fmla="*/ 17 f35 1"/>
                <a:gd name="f48" fmla="*/ 28 f34 1"/>
                <a:gd name="f49" fmla="*/ 3 f35 1"/>
                <a:gd name="f50" fmla="*/ 20 f34 1"/>
                <a:gd name="f51" fmla="+- f36 0 f1"/>
                <a:gd name="f52" fmla="*/ f39 1 32"/>
                <a:gd name="f53" fmla="*/ f40 1 28"/>
                <a:gd name="f54" fmla="*/ f41 1 32"/>
                <a:gd name="f55" fmla="*/ f42 1 28"/>
                <a:gd name="f56" fmla="*/ f43 1 32"/>
                <a:gd name="f57" fmla="*/ f44 1 28"/>
                <a:gd name="f58" fmla="*/ f45 1 32"/>
                <a:gd name="f59" fmla="*/ f46 1 28"/>
                <a:gd name="f60" fmla="*/ f47 1 32"/>
                <a:gd name="f61" fmla="*/ f48 1 28"/>
                <a:gd name="f62" fmla="*/ f49 1 32"/>
                <a:gd name="f63" fmla="*/ f50 1 28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32" h="28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5"/>
                    <a:pt x="f16" y="f5"/>
                    <a:pt x="f17" y="f11"/>
                  </a:cubicBezTo>
                  <a:cubicBezTo>
                    <a:pt x="f18" y="f19"/>
                    <a:pt x="f6" y="f20"/>
                    <a:pt x="f18" y="f16"/>
                  </a:cubicBezTo>
                  <a:cubicBezTo>
                    <a:pt x="f21" y="f22"/>
                    <a:pt x="f17" y="f7"/>
                    <a:pt x="f9" y="f7"/>
                  </a:cubicBezTo>
                  <a:cubicBezTo>
                    <a:pt x="f23" y="f7"/>
                    <a:pt x="f24" y="f21"/>
                    <a:pt x="f11" y="f25"/>
                  </a:cubicBezTo>
                  <a:cubicBezTo>
                    <a:pt x="f11" y="f16"/>
                    <a:pt x="f14" y="f26"/>
                    <a:pt x="f8" y="f9"/>
                  </a:cubicBezTo>
                  <a:close/>
                </a:path>
              </a:pathLst>
            </a:custGeom>
            <a:solidFill>
              <a:srgbClr val="E3298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8A377F4A-88BF-20C8-FA4A-5215238D2EC6}"/>
                </a:ext>
              </a:extLst>
            </p:cNvPr>
            <p:cNvSpPr/>
            <p:nvPr/>
          </p:nvSpPr>
          <p:spPr>
            <a:xfrm>
              <a:off x="2230441" y="4278313"/>
              <a:ext cx="600075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6"/>
                <a:gd name="f8" fmla="val 3"/>
                <a:gd name="f9" fmla="val 1"/>
                <a:gd name="f10" fmla="val 4"/>
                <a:gd name="f11" fmla="val 5"/>
                <a:gd name="f12" fmla="val 11"/>
                <a:gd name="f13" fmla="val 10"/>
                <a:gd name="f14" fmla="val 13"/>
                <a:gd name="f15" fmla="val 17"/>
                <a:gd name="f16" fmla="val 12"/>
                <a:gd name="f17" fmla="val 23"/>
                <a:gd name="f18" fmla="val 26"/>
                <a:gd name="f19" fmla="val 7"/>
                <a:gd name="f20" fmla="val 27"/>
                <a:gd name="f21" fmla="val 21"/>
                <a:gd name="f22" fmla="val 14"/>
                <a:gd name="f23" fmla="val 15"/>
                <a:gd name="f24" fmla="val 2"/>
                <a:gd name="f25" fmla="+- 0 0 -90"/>
                <a:gd name="f26" fmla="*/ f3 1 28"/>
                <a:gd name="f27" fmla="*/ f4 1 1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8"/>
                <a:gd name="f36" fmla="*/ f32 1 16"/>
                <a:gd name="f37" fmla="*/ 0 f33 1"/>
                <a:gd name="f38" fmla="*/ 3 f32 1"/>
                <a:gd name="f39" fmla="*/ 3 f33 1"/>
                <a:gd name="f40" fmla="*/ 4 f32 1"/>
                <a:gd name="f41" fmla="*/ 17 f33 1"/>
                <a:gd name="f42" fmla="*/ 12 f32 1"/>
                <a:gd name="f43" fmla="*/ 27 f33 1"/>
                <a:gd name="f44" fmla="*/ 0 f32 1"/>
                <a:gd name="f45" fmla="*/ 28 f33 1"/>
                <a:gd name="f46" fmla="*/ 5 f32 1"/>
                <a:gd name="f47" fmla="*/ 14 f33 1"/>
                <a:gd name="f48" fmla="*/ 15 f32 1"/>
                <a:gd name="f49" fmla="+- f34 0 f1"/>
                <a:gd name="f50" fmla="*/ f37 1 28"/>
                <a:gd name="f51" fmla="*/ f38 1 16"/>
                <a:gd name="f52" fmla="*/ f39 1 28"/>
                <a:gd name="f53" fmla="*/ f40 1 16"/>
                <a:gd name="f54" fmla="*/ f41 1 28"/>
                <a:gd name="f55" fmla="*/ f42 1 16"/>
                <a:gd name="f56" fmla="*/ f43 1 28"/>
                <a:gd name="f57" fmla="*/ f44 1 16"/>
                <a:gd name="f58" fmla="*/ f45 1 28"/>
                <a:gd name="f59" fmla="*/ f46 1 16"/>
                <a:gd name="f60" fmla="*/ f47 1 28"/>
                <a:gd name="f61" fmla="*/ f48 1 16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28" h="16">
                  <a:moveTo>
                    <a:pt x="f5" y="f8"/>
                  </a:moveTo>
                  <a:cubicBezTo>
                    <a:pt x="f9" y="f8"/>
                    <a:pt x="f8" y="f8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6"/>
                    <a:pt x="f18" y="f19"/>
                    <a:pt x="f20" y="f5"/>
                  </a:cubicBezTo>
                  <a:cubicBezTo>
                    <a:pt x="f6" y="f8"/>
                    <a:pt x="f6" y="f10"/>
                    <a:pt x="f6" y="f11"/>
                  </a:cubicBezTo>
                  <a:cubicBezTo>
                    <a:pt x="f18" y="f16"/>
                    <a:pt x="f21" y="f7"/>
                    <a:pt x="f22" y="f23"/>
                  </a:cubicBezTo>
                  <a:cubicBezTo>
                    <a:pt x="f19" y="f23"/>
                    <a:pt x="f24" y="f12"/>
                    <a:pt x="f5" y="f8"/>
                  </a:cubicBezTo>
                  <a:close/>
                </a:path>
              </a:pathLst>
            </a:custGeom>
            <a:solidFill>
              <a:srgbClr val="C9398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upo 33">
            <a:extLst>
              <a:ext uri="{FF2B5EF4-FFF2-40B4-BE49-F238E27FC236}">
                <a16:creationId xmlns:a16="http://schemas.microsoft.com/office/drawing/2014/main" id="{2A5A3A68-E39F-F4D4-C3B9-83C15968AD9D}"/>
              </a:ext>
            </a:extLst>
          </p:cNvPr>
          <p:cNvGrpSpPr/>
          <p:nvPr/>
        </p:nvGrpSpPr>
        <p:grpSpPr>
          <a:xfrm>
            <a:off x="13873157" y="2681285"/>
            <a:ext cx="2863855" cy="5946772"/>
            <a:chOff x="13873157" y="2681285"/>
            <a:chExt cx="2863855" cy="5946772"/>
          </a:xfrm>
        </p:grpSpPr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CAA06ACB-341D-46F6-6410-A6F664EEABE1}"/>
                </a:ext>
              </a:extLst>
            </p:cNvPr>
            <p:cNvSpPr/>
            <p:nvPr/>
          </p:nvSpPr>
          <p:spPr>
            <a:xfrm>
              <a:off x="14549439" y="7313608"/>
              <a:ext cx="1398583" cy="13144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59"/>
                <a:gd name="f8" fmla="val 40"/>
                <a:gd name="f9" fmla="val 3"/>
                <a:gd name="f10" fmla="val 41"/>
                <a:gd name="f11" fmla="val 4"/>
                <a:gd name="f12" fmla="val 42"/>
                <a:gd name="f13" fmla="val 5"/>
                <a:gd name="f14" fmla="val 44"/>
                <a:gd name="f15" fmla="val 55"/>
                <a:gd name="f16" fmla="val 10"/>
                <a:gd name="f17" fmla="val 61"/>
                <a:gd name="f18" fmla="val 19"/>
                <a:gd name="f19" fmla="val 31"/>
                <a:gd name="f20" fmla="val 43"/>
                <a:gd name="f21" fmla="val 56"/>
                <a:gd name="f22" fmla="val 51"/>
                <a:gd name="f23" fmla="val 45"/>
                <a:gd name="f24" fmla="val 57"/>
                <a:gd name="f25" fmla="val 58"/>
                <a:gd name="f26" fmla="val 36"/>
                <a:gd name="f27" fmla="val 26"/>
                <a:gd name="f28" fmla="val 23"/>
                <a:gd name="f29" fmla="val 17"/>
                <a:gd name="f30" fmla="val 53"/>
                <a:gd name="f31" fmla="val 2"/>
                <a:gd name="f32" fmla="val 21"/>
                <a:gd name="f33" fmla="val 7"/>
                <a:gd name="f34" fmla="val 24"/>
                <a:gd name="f35" fmla="val 27"/>
                <a:gd name="f36" fmla="+- 0 0 -90"/>
                <a:gd name="f37" fmla="*/ f3 1 62"/>
                <a:gd name="f38" fmla="*/ f4 1 5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62"/>
                <a:gd name="f47" fmla="*/ f43 1 59"/>
                <a:gd name="f48" fmla="*/ 40 f44 1"/>
                <a:gd name="f49" fmla="*/ 3 f43 1"/>
                <a:gd name="f50" fmla="*/ 44 f44 1"/>
                <a:gd name="f51" fmla="*/ 5 f43 1"/>
                <a:gd name="f52" fmla="*/ 61 f44 1"/>
                <a:gd name="f53" fmla="*/ 31 f43 1"/>
                <a:gd name="f54" fmla="*/ 45 f44 1"/>
                <a:gd name="f55" fmla="*/ 57 f43 1"/>
                <a:gd name="f56" fmla="*/ 42 f44 1"/>
                <a:gd name="f57" fmla="*/ 59 f43 1"/>
                <a:gd name="f58" fmla="*/ 26 f44 1"/>
                <a:gd name="f59" fmla="*/ 17 f44 1"/>
                <a:gd name="f60" fmla="*/ 53 f43 1"/>
                <a:gd name="f61" fmla="*/ 21 f44 1"/>
                <a:gd name="f62" fmla="*/ 7 f43 1"/>
                <a:gd name="f63" fmla="*/ 27 f44 1"/>
                <a:gd name="f64" fmla="*/ 0 f43 1"/>
                <a:gd name="f65" fmla="+- f45 0 f1"/>
                <a:gd name="f66" fmla="*/ f48 1 62"/>
                <a:gd name="f67" fmla="*/ f49 1 59"/>
                <a:gd name="f68" fmla="*/ f50 1 62"/>
                <a:gd name="f69" fmla="*/ f51 1 59"/>
                <a:gd name="f70" fmla="*/ f52 1 62"/>
                <a:gd name="f71" fmla="*/ f53 1 59"/>
                <a:gd name="f72" fmla="*/ f54 1 62"/>
                <a:gd name="f73" fmla="*/ f55 1 59"/>
                <a:gd name="f74" fmla="*/ f56 1 62"/>
                <a:gd name="f75" fmla="*/ f57 1 59"/>
                <a:gd name="f76" fmla="*/ f58 1 62"/>
                <a:gd name="f77" fmla="*/ f59 1 62"/>
                <a:gd name="f78" fmla="*/ f60 1 59"/>
                <a:gd name="f79" fmla="*/ f61 1 62"/>
                <a:gd name="f80" fmla="*/ f62 1 59"/>
                <a:gd name="f81" fmla="*/ f63 1 62"/>
                <a:gd name="f82" fmla="*/ f64 1 59"/>
                <a:gd name="f83" fmla="*/ 0 1 f46"/>
                <a:gd name="f84" fmla="*/ f40 1 f46"/>
                <a:gd name="f85" fmla="*/ 0 1 f47"/>
                <a:gd name="f86" fmla="*/ f41 1 f47"/>
                <a:gd name="f87" fmla="*/ f66 1 f46"/>
                <a:gd name="f88" fmla="*/ f67 1 f47"/>
                <a:gd name="f89" fmla="*/ f68 1 f46"/>
                <a:gd name="f90" fmla="*/ f69 1 f47"/>
                <a:gd name="f91" fmla="*/ f70 1 f46"/>
                <a:gd name="f92" fmla="*/ f71 1 f47"/>
                <a:gd name="f93" fmla="*/ f72 1 f46"/>
                <a:gd name="f94" fmla="*/ f73 1 f47"/>
                <a:gd name="f95" fmla="*/ f74 1 f46"/>
                <a:gd name="f96" fmla="*/ f75 1 f47"/>
                <a:gd name="f97" fmla="*/ f76 1 f46"/>
                <a:gd name="f98" fmla="*/ f77 1 f46"/>
                <a:gd name="f99" fmla="*/ f78 1 f47"/>
                <a:gd name="f100" fmla="*/ f79 1 f46"/>
                <a:gd name="f101" fmla="*/ f80 1 f47"/>
                <a:gd name="f102" fmla="*/ f81 1 f46"/>
                <a:gd name="f103" fmla="*/ f82 1 f47"/>
                <a:gd name="f104" fmla="*/ f83 f37 1"/>
                <a:gd name="f105" fmla="*/ f84 f37 1"/>
                <a:gd name="f106" fmla="*/ f86 f38 1"/>
                <a:gd name="f107" fmla="*/ f85 f38 1"/>
                <a:gd name="f108" fmla="*/ f87 f37 1"/>
                <a:gd name="f109" fmla="*/ f88 f38 1"/>
                <a:gd name="f110" fmla="*/ f89 f37 1"/>
                <a:gd name="f111" fmla="*/ f90 f38 1"/>
                <a:gd name="f112" fmla="*/ f91 f37 1"/>
                <a:gd name="f113" fmla="*/ f92 f38 1"/>
                <a:gd name="f114" fmla="*/ f93 f37 1"/>
                <a:gd name="f115" fmla="*/ f94 f38 1"/>
                <a:gd name="f116" fmla="*/ f95 f37 1"/>
                <a:gd name="f117" fmla="*/ f96 f38 1"/>
                <a:gd name="f118" fmla="*/ f97 f37 1"/>
                <a:gd name="f119" fmla="*/ f98 f37 1"/>
                <a:gd name="f120" fmla="*/ f99 f38 1"/>
                <a:gd name="f121" fmla="*/ f100 f37 1"/>
                <a:gd name="f122" fmla="*/ f101 f38 1"/>
                <a:gd name="f123" fmla="*/ f102 f37 1"/>
                <a:gd name="f124" fmla="*/ f103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7"/>
                </a:cxn>
                <a:cxn ang="f65">
                  <a:pos x="f119" y="f120"/>
                </a:cxn>
                <a:cxn ang="f65">
                  <a:pos x="f121" y="f122"/>
                </a:cxn>
                <a:cxn ang="f65">
                  <a:pos x="f123" y="f124"/>
                </a:cxn>
                <a:cxn ang="f65">
                  <a:pos x="f108" y="f109"/>
                </a:cxn>
              </a:cxnLst>
              <a:rect l="f104" t="f107" r="f105" b="f106"/>
              <a:pathLst>
                <a:path w="62" h="59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6" y="f20"/>
                    <a:pt x="f21" y="f22"/>
                    <a:pt x="f23" y="f24"/>
                  </a:cubicBezTo>
                  <a:cubicBezTo>
                    <a:pt x="f14" y="f24"/>
                    <a:pt x="f12" y="f25"/>
                    <a:pt x="f12" y="f7"/>
                  </a:cubicBezTo>
                  <a:cubicBezTo>
                    <a:pt x="f26" y="f7"/>
                    <a:pt x="f19" y="f7"/>
                    <a:pt x="f27" y="f7"/>
                  </a:cubicBezTo>
                  <a:cubicBezTo>
                    <a:pt x="f28" y="f24"/>
                    <a:pt x="f18" y="f21"/>
                    <a:pt x="f29" y="f30"/>
                  </a:cubicBezTo>
                  <a:cubicBezTo>
                    <a:pt x="f5" y="f8"/>
                    <a:pt x="f31" y="f29"/>
                    <a:pt x="f32" y="f33"/>
                  </a:cubicBezTo>
                  <a:cubicBezTo>
                    <a:pt x="f34" y="f13"/>
                    <a:pt x="f35" y="f11"/>
                    <a:pt x="f35" y="f5"/>
                  </a:cubicBezTo>
                  <a:cubicBezTo>
                    <a:pt x="f19" y="f9"/>
                    <a:pt x="f26" y="f31"/>
                    <a:pt x="f8" y="f9"/>
                  </a:cubicBezTo>
                  <a:close/>
                </a:path>
              </a:pathLst>
            </a:custGeom>
            <a:solidFill>
              <a:srgbClr val="F193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3">
              <a:extLst>
                <a:ext uri="{FF2B5EF4-FFF2-40B4-BE49-F238E27FC236}">
                  <a16:creationId xmlns:a16="http://schemas.microsoft.com/office/drawing/2014/main" id="{21B2D2F4-57B6-96FA-2660-88032E4291ED}"/>
                </a:ext>
              </a:extLst>
            </p:cNvPr>
            <p:cNvSpPr/>
            <p:nvPr/>
          </p:nvSpPr>
          <p:spPr>
            <a:xfrm>
              <a:off x="13917616" y="3482977"/>
              <a:ext cx="2773366" cy="1270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57"/>
                <a:gd name="f8" fmla="val 42"/>
                <a:gd name="f9" fmla="val 121"/>
                <a:gd name="f10" fmla="val 47"/>
                <a:gd name="f11" fmla="val 53"/>
                <a:gd name="f12" fmla="val 117"/>
                <a:gd name="f13" fmla="val 100"/>
                <a:gd name="f14" fmla="val 55"/>
                <a:gd name="f15" fmla="val 82"/>
                <a:gd name="f16" fmla="val 65"/>
                <a:gd name="f17" fmla="val 56"/>
                <a:gd name="f18" fmla="val 45"/>
                <a:gd name="f19" fmla="val 25"/>
                <a:gd name="f20" fmla="val 5"/>
                <a:gd name="f21" fmla="val 3"/>
                <a:gd name="f22" fmla="val 51"/>
                <a:gd name="f23" fmla="val 1"/>
                <a:gd name="f24" fmla="val 15"/>
                <a:gd name="f25" fmla="val 36"/>
                <a:gd name="f26" fmla="val 16"/>
                <a:gd name="f27" fmla="val 20"/>
                <a:gd name="f28" fmla="val 14"/>
                <a:gd name="f29" fmla="val 2"/>
                <a:gd name="f30" fmla="val 10"/>
                <a:gd name="f31" fmla="val 8"/>
                <a:gd name="f32" fmla="val 13"/>
                <a:gd name="f33" fmla="val 46"/>
                <a:gd name="f34" fmla="val 80"/>
                <a:gd name="f35" fmla="val 113"/>
                <a:gd name="f36" fmla="val 115"/>
                <a:gd name="f37" fmla="val 116"/>
                <a:gd name="f38" fmla="val 118"/>
                <a:gd name="f39" fmla="val 4"/>
                <a:gd name="f40" fmla="val 120"/>
                <a:gd name="f41" fmla="val 122"/>
                <a:gd name="f42" fmla="val 119"/>
                <a:gd name="f43" fmla="val 17"/>
                <a:gd name="f44" fmla="val 109"/>
                <a:gd name="f45" fmla="val 23"/>
                <a:gd name="f46" fmla="val 33"/>
                <a:gd name="f47" fmla="val 39"/>
                <a:gd name="f48" fmla="val 40"/>
                <a:gd name="f49" fmla="val 41"/>
                <a:gd name="f50" fmla="+- 0 0 -90"/>
                <a:gd name="f51" fmla="*/ f3 1 123"/>
                <a:gd name="f52" fmla="*/ f4 1 57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23"/>
                <a:gd name="f61" fmla="*/ f57 1 57"/>
                <a:gd name="f62" fmla="*/ 123 f58 1"/>
                <a:gd name="f63" fmla="*/ 42 f57 1"/>
                <a:gd name="f64" fmla="*/ 117 f58 1"/>
                <a:gd name="f65" fmla="*/ 57 f57 1"/>
                <a:gd name="f66" fmla="*/ 65 f58 1"/>
                <a:gd name="f67" fmla="*/ 56 f57 1"/>
                <a:gd name="f68" fmla="*/ 5 f58 1"/>
                <a:gd name="f69" fmla="*/ 0 f58 1"/>
                <a:gd name="f70" fmla="*/ 14 f57 1"/>
                <a:gd name="f71" fmla="*/ 1 f57 1"/>
                <a:gd name="f72" fmla="*/ 13 f58 1"/>
                <a:gd name="f73" fmla="*/ 0 f57 1"/>
                <a:gd name="f74" fmla="*/ 113 f58 1"/>
                <a:gd name="f75" fmla="*/ 118 f58 1"/>
                <a:gd name="f76" fmla="*/ 119 f58 1"/>
                <a:gd name="f77" fmla="*/ 17 f57 1"/>
                <a:gd name="f78" fmla="*/ 39 f57 1"/>
                <a:gd name="f79" fmla="+- f59 0 f1"/>
                <a:gd name="f80" fmla="*/ f62 1 123"/>
                <a:gd name="f81" fmla="*/ f63 1 57"/>
                <a:gd name="f82" fmla="*/ f64 1 123"/>
                <a:gd name="f83" fmla="*/ f65 1 57"/>
                <a:gd name="f84" fmla="*/ f66 1 123"/>
                <a:gd name="f85" fmla="*/ f67 1 57"/>
                <a:gd name="f86" fmla="*/ f68 1 123"/>
                <a:gd name="f87" fmla="*/ f69 1 123"/>
                <a:gd name="f88" fmla="*/ f70 1 57"/>
                <a:gd name="f89" fmla="*/ f71 1 57"/>
                <a:gd name="f90" fmla="*/ f72 1 123"/>
                <a:gd name="f91" fmla="*/ f73 1 57"/>
                <a:gd name="f92" fmla="*/ f74 1 123"/>
                <a:gd name="f93" fmla="*/ f75 1 123"/>
                <a:gd name="f94" fmla="*/ f76 1 123"/>
                <a:gd name="f95" fmla="*/ f77 1 57"/>
                <a:gd name="f96" fmla="*/ f78 1 57"/>
                <a:gd name="f97" fmla="*/ 0 1 f60"/>
                <a:gd name="f98" fmla="*/ f54 1 f60"/>
                <a:gd name="f99" fmla="*/ 0 1 f61"/>
                <a:gd name="f100" fmla="*/ f55 1 f61"/>
                <a:gd name="f101" fmla="*/ f80 1 f60"/>
                <a:gd name="f102" fmla="*/ f81 1 f61"/>
                <a:gd name="f103" fmla="*/ f82 1 f60"/>
                <a:gd name="f104" fmla="*/ f83 1 f61"/>
                <a:gd name="f105" fmla="*/ f84 1 f60"/>
                <a:gd name="f106" fmla="*/ f85 1 f61"/>
                <a:gd name="f107" fmla="*/ f86 1 f60"/>
                <a:gd name="f108" fmla="*/ f87 1 f60"/>
                <a:gd name="f109" fmla="*/ f88 1 f61"/>
                <a:gd name="f110" fmla="*/ f89 1 f61"/>
                <a:gd name="f111" fmla="*/ f90 1 f60"/>
                <a:gd name="f112" fmla="*/ f91 1 f61"/>
                <a:gd name="f113" fmla="*/ f92 1 f60"/>
                <a:gd name="f114" fmla="*/ f93 1 f60"/>
                <a:gd name="f115" fmla="*/ f94 1 f60"/>
                <a:gd name="f116" fmla="*/ f95 1 f61"/>
                <a:gd name="f117" fmla="*/ f96 1 f61"/>
                <a:gd name="f118" fmla="*/ f97 f51 1"/>
                <a:gd name="f119" fmla="*/ f98 f51 1"/>
                <a:gd name="f120" fmla="*/ f100 f52 1"/>
                <a:gd name="f121" fmla="*/ f99 f52 1"/>
                <a:gd name="f122" fmla="*/ f101 f51 1"/>
                <a:gd name="f123" fmla="*/ f102 f52 1"/>
                <a:gd name="f124" fmla="*/ f103 f51 1"/>
                <a:gd name="f125" fmla="*/ f104 f52 1"/>
                <a:gd name="f126" fmla="*/ f105 f51 1"/>
                <a:gd name="f127" fmla="*/ f106 f52 1"/>
                <a:gd name="f128" fmla="*/ f107 f51 1"/>
                <a:gd name="f129" fmla="*/ f108 f51 1"/>
                <a:gd name="f130" fmla="*/ f109 f52 1"/>
                <a:gd name="f131" fmla="*/ f110 f52 1"/>
                <a:gd name="f132" fmla="*/ f111 f51 1"/>
                <a:gd name="f133" fmla="*/ f112 f52 1"/>
                <a:gd name="f134" fmla="*/ f113 f51 1"/>
                <a:gd name="f135" fmla="*/ f114 f51 1"/>
                <a:gd name="f136" fmla="*/ f115 f51 1"/>
                <a:gd name="f137" fmla="*/ f116 f52 1"/>
                <a:gd name="f138" fmla="*/ f11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2" y="f123"/>
                </a:cxn>
                <a:cxn ang="f79">
                  <a:pos x="f124" y="f125"/>
                </a:cxn>
                <a:cxn ang="f79">
                  <a:pos x="f126" y="f127"/>
                </a:cxn>
                <a:cxn ang="f79">
                  <a:pos x="f128" y="f127"/>
                </a:cxn>
                <a:cxn ang="f79">
                  <a:pos x="f129" y="f123"/>
                </a:cxn>
                <a:cxn ang="f79">
                  <a:pos x="f129" y="f130"/>
                </a:cxn>
                <a:cxn ang="f79">
                  <a:pos x="f128" y="f131"/>
                </a:cxn>
                <a:cxn ang="f79">
                  <a:pos x="f132" y="f133"/>
                </a:cxn>
                <a:cxn ang="f79">
                  <a:pos x="f134" y="f133"/>
                </a:cxn>
                <a:cxn ang="f79">
                  <a:pos x="f135" y="f133"/>
                </a:cxn>
                <a:cxn ang="f79">
                  <a:pos x="f122" y="f130"/>
                </a:cxn>
                <a:cxn ang="f79">
                  <a:pos x="f136" y="f137"/>
                </a:cxn>
                <a:cxn ang="f79">
                  <a:pos x="f136" y="f138"/>
                </a:cxn>
                <a:cxn ang="f79">
                  <a:pos x="f122" y="f123"/>
                </a:cxn>
              </a:cxnLst>
              <a:rect l="f118" t="f121" r="f119" b="f120"/>
              <a:pathLst>
                <a:path w="123" h="57">
                  <a:moveTo>
                    <a:pt x="f6" y="f8"/>
                  </a:moveTo>
                  <a:cubicBezTo>
                    <a:pt x="f9" y="f10"/>
                    <a:pt x="f9" y="f11"/>
                    <a:pt x="f12" y="f7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18" y="f17"/>
                    <a:pt x="f19" y="f7"/>
                    <a:pt x="f20" y="f17"/>
                  </a:cubicBezTo>
                  <a:cubicBezTo>
                    <a:pt x="f21" y="f22"/>
                    <a:pt x="f23" y="f10"/>
                    <a:pt x="f5" y="f8"/>
                  </a:cubicBezTo>
                  <a:cubicBezTo>
                    <a:pt x="f24" y="f25"/>
                    <a:pt x="f26" y="f27"/>
                    <a:pt x="f5" y="f28"/>
                  </a:cubicBezTo>
                  <a:cubicBezTo>
                    <a:pt x="f29" y="f30"/>
                    <a:pt x="f29" y="f20"/>
                    <a:pt x="f20" y="f23"/>
                  </a:cubicBezTo>
                  <a:cubicBezTo>
                    <a:pt x="f31" y="f5"/>
                    <a:pt x="f30" y="f5"/>
                    <a:pt x="f32" y="f5"/>
                  </a:cubicBezTo>
                  <a:cubicBezTo>
                    <a:pt x="f33" y="f5"/>
                    <a:pt x="f34" y="f5"/>
                    <a:pt x="f35" y="f5"/>
                  </a:cubicBezTo>
                  <a:cubicBezTo>
                    <a:pt x="f36" y="f5"/>
                    <a:pt x="f37" y="f5"/>
                    <a:pt x="f38" y="f5"/>
                  </a:cubicBezTo>
                  <a:cubicBezTo>
                    <a:pt x="f9" y="f39"/>
                    <a:pt x="f40" y="f30"/>
                    <a:pt x="f6" y="f28"/>
                  </a:cubicBezTo>
                  <a:cubicBezTo>
                    <a:pt x="f41" y="f24"/>
                    <a:pt x="f40" y="f26"/>
                    <a:pt x="f42" y="f43"/>
                  </a:cubicBezTo>
                  <a:cubicBezTo>
                    <a:pt x="f44" y="f45"/>
                    <a:pt x="f44" y="f46"/>
                    <a:pt x="f42" y="f47"/>
                  </a:cubicBezTo>
                  <a:cubicBezTo>
                    <a:pt x="f40" y="f48"/>
                    <a:pt x="f41" y="f49"/>
                    <a:pt x="f6" y="f8"/>
                  </a:cubicBezTo>
                  <a:close/>
                </a:path>
              </a:pathLst>
            </a:custGeom>
            <a:solidFill>
              <a:srgbClr val="B3DEE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D13C822D-A574-5218-1F3D-2DD3130BFF48}"/>
                </a:ext>
              </a:extLst>
            </p:cNvPr>
            <p:cNvSpPr/>
            <p:nvPr/>
          </p:nvSpPr>
          <p:spPr>
            <a:xfrm>
              <a:off x="14030325" y="2681285"/>
              <a:ext cx="2547939" cy="8461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3"/>
                <a:gd name="f7" fmla="val 38"/>
                <a:gd name="f8" fmla="val 36"/>
                <a:gd name="f9" fmla="val 37"/>
                <a:gd name="f10" fmla="val 110"/>
                <a:gd name="f11" fmla="val 75"/>
                <a:gd name="f12" fmla="val 40"/>
                <a:gd name="f13" fmla="val 5"/>
                <a:gd name="f14" fmla="val 3"/>
                <a:gd name="f15" fmla="val 1"/>
                <a:gd name="f16" fmla="val 11"/>
                <a:gd name="f17" fmla="val 16"/>
                <a:gd name="f18" fmla="val 28"/>
                <a:gd name="f19" fmla="val 4"/>
                <a:gd name="f20" fmla="val 51"/>
                <a:gd name="f21" fmla="val 2"/>
                <a:gd name="f22" fmla="val 68"/>
                <a:gd name="f23" fmla="val 84"/>
                <a:gd name="f24" fmla="val 97"/>
                <a:gd name="f25" fmla="val 104"/>
                <a:gd name="f26" fmla="val 21"/>
                <a:gd name="f27" fmla="val 109"/>
                <a:gd name="f28" fmla="+- 0 0 -90"/>
                <a:gd name="f29" fmla="*/ f3 1 113"/>
                <a:gd name="f30" fmla="*/ f4 1 38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13"/>
                <a:gd name="f39" fmla="*/ f35 1 38"/>
                <a:gd name="f40" fmla="*/ 113 f36 1"/>
                <a:gd name="f41" fmla="*/ 36 f35 1"/>
                <a:gd name="f42" fmla="*/ 110 f36 1"/>
                <a:gd name="f43" fmla="*/ 38 f35 1"/>
                <a:gd name="f44" fmla="*/ 5 f36 1"/>
                <a:gd name="f45" fmla="*/ 0 f36 1"/>
                <a:gd name="f46" fmla="*/ 37 f35 1"/>
                <a:gd name="f47" fmla="*/ 51 f36 1"/>
                <a:gd name="f48" fmla="*/ 2 f35 1"/>
                <a:gd name="f49" fmla="*/ 97 f36 1"/>
                <a:gd name="f50" fmla="*/ 16 f35 1"/>
                <a:gd name="f51" fmla="+- f37 0 f1"/>
                <a:gd name="f52" fmla="*/ f40 1 113"/>
                <a:gd name="f53" fmla="*/ f41 1 38"/>
                <a:gd name="f54" fmla="*/ f42 1 113"/>
                <a:gd name="f55" fmla="*/ f43 1 38"/>
                <a:gd name="f56" fmla="*/ f44 1 113"/>
                <a:gd name="f57" fmla="*/ f45 1 113"/>
                <a:gd name="f58" fmla="*/ f46 1 38"/>
                <a:gd name="f59" fmla="*/ f47 1 113"/>
                <a:gd name="f60" fmla="*/ f48 1 38"/>
                <a:gd name="f61" fmla="*/ f49 1 113"/>
                <a:gd name="f62" fmla="*/ f50 1 38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8"/>
                <a:gd name="f70" fmla="*/ f55 1 f39"/>
                <a:gd name="f71" fmla="*/ f56 1 f38"/>
                <a:gd name="f72" fmla="*/ f57 1 f38"/>
                <a:gd name="f73" fmla="*/ f58 1 f39"/>
                <a:gd name="f74" fmla="*/ f59 1 f38"/>
                <a:gd name="f75" fmla="*/ f60 1 f39"/>
                <a:gd name="f76" fmla="*/ f61 1 f38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29 1"/>
                <a:gd name="f85" fmla="*/ f70 f30 1"/>
                <a:gd name="f86" fmla="*/ f71 f29 1"/>
                <a:gd name="f87" fmla="*/ f72 f29 1"/>
                <a:gd name="f88" fmla="*/ f73 f30 1"/>
                <a:gd name="f89" fmla="*/ f74 f29 1"/>
                <a:gd name="f90" fmla="*/ f75 f30 1"/>
                <a:gd name="f91" fmla="*/ f76 f29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5"/>
                </a:cxn>
                <a:cxn ang="f51">
                  <a:pos x="f87" y="f88"/>
                </a:cxn>
                <a:cxn ang="f51">
                  <a:pos x="f89" y="f90"/>
                </a:cxn>
                <a:cxn ang="f51">
                  <a:pos x="f91" y="f92"/>
                </a:cxn>
                <a:cxn ang="f51">
                  <a:pos x="f82" y="f83"/>
                </a:cxn>
              </a:cxnLst>
              <a:rect l="f78" t="f81" r="f79" b="f80"/>
              <a:pathLst>
                <a:path w="113" h="38">
                  <a:moveTo>
                    <a:pt x="f6" y="f8"/>
                  </a:moveTo>
                  <a:cubicBezTo>
                    <a:pt x="f6" y="f9"/>
                    <a:pt x="f6" y="f7"/>
                    <a:pt x="f10" y="f7"/>
                  </a:cubicBezTo>
                  <a:cubicBezTo>
                    <a:pt x="f11" y="f7"/>
                    <a:pt x="f12" y="f7"/>
                    <a:pt x="f13" y="f7"/>
                  </a:cubicBezTo>
                  <a:cubicBezTo>
                    <a:pt x="f14" y="f7"/>
                    <a:pt x="f15" y="f7"/>
                    <a:pt x="f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5"/>
                    <a:pt x="f23" y="f13"/>
                    <a:pt x="f24" y="f17"/>
                  </a:cubicBezTo>
                  <a:cubicBezTo>
                    <a:pt x="f25" y="f26"/>
                    <a:pt x="f27" y="f18"/>
                    <a:pt x="f6" y="f8"/>
                  </a:cubicBezTo>
                  <a:close/>
                </a:path>
              </a:pathLst>
            </a:custGeom>
            <a:solidFill>
              <a:srgbClr val="80CCD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6E7F2961-15D8-39FD-09DF-081EAA729399}"/>
                </a:ext>
              </a:extLst>
            </p:cNvPr>
            <p:cNvSpPr/>
            <p:nvPr/>
          </p:nvSpPr>
          <p:spPr>
            <a:xfrm>
              <a:off x="14030325" y="4664070"/>
              <a:ext cx="2525709" cy="8905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2"/>
                <a:gd name="f7" fmla="val 40"/>
                <a:gd name="f8" fmla="val 3"/>
                <a:gd name="f9" fmla="val 1"/>
                <a:gd name="f10" fmla="val 2"/>
                <a:gd name="f11" fmla="val 37"/>
                <a:gd name="f12" fmla="val 71"/>
                <a:gd name="f13" fmla="val 105"/>
                <a:gd name="f14" fmla="val 107"/>
                <a:gd name="f15" fmla="val 111"/>
                <a:gd name="f16" fmla="val 4"/>
                <a:gd name="f17" fmla="val 19"/>
                <a:gd name="f18" fmla="val 92"/>
                <a:gd name="f19" fmla="val 28"/>
                <a:gd name="f20" fmla="val 78"/>
                <a:gd name="f21" fmla="val 35"/>
                <a:gd name="f22" fmla="val 76"/>
                <a:gd name="f23" fmla="val 74"/>
                <a:gd name="f24" fmla="val 36"/>
                <a:gd name="f25" fmla="val 73"/>
                <a:gd name="f26" fmla="val 62"/>
                <a:gd name="f27" fmla="val 51"/>
                <a:gd name="f28" fmla="val 41"/>
                <a:gd name="f29" fmla="val 23"/>
                <a:gd name="f30" fmla="val 30"/>
                <a:gd name="f31" fmla="val 9"/>
                <a:gd name="f32" fmla="val 20"/>
                <a:gd name="f33" fmla="+- 0 0 -90"/>
                <a:gd name="f34" fmla="*/ f3 1 112"/>
                <a:gd name="f35" fmla="*/ f4 1 40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12"/>
                <a:gd name="f44" fmla="*/ f40 1 40"/>
                <a:gd name="f45" fmla="*/ 0 f41 1"/>
                <a:gd name="f46" fmla="*/ 3 f40 1"/>
                <a:gd name="f47" fmla="*/ 3 f41 1"/>
                <a:gd name="f48" fmla="*/ 1 f40 1"/>
                <a:gd name="f49" fmla="*/ 105 f41 1"/>
                <a:gd name="f50" fmla="*/ 112 f41 1"/>
                <a:gd name="f51" fmla="*/ 4 f40 1"/>
                <a:gd name="f52" fmla="*/ 78 f41 1"/>
                <a:gd name="f53" fmla="*/ 35 f40 1"/>
                <a:gd name="f54" fmla="*/ 73 f41 1"/>
                <a:gd name="f55" fmla="*/ 36 f40 1"/>
                <a:gd name="f56" fmla="*/ 41 f41 1"/>
                <a:gd name="f57" fmla="+- f42 0 f1"/>
                <a:gd name="f58" fmla="*/ f45 1 112"/>
                <a:gd name="f59" fmla="*/ f46 1 40"/>
                <a:gd name="f60" fmla="*/ f47 1 112"/>
                <a:gd name="f61" fmla="*/ f48 1 40"/>
                <a:gd name="f62" fmla="*/ f49 1 112"/>
                <a:gd name="f63" fmla="*/ f50 1 112"/>
                <a:gd name="f64" fmla="*/ f51 1 40"/>
                <a:gd name="f65" fmla="*/ f52 1 112"/>
                <a:gd name="f66" fmla="*/ f53 1 40"/>
                <a:gd name="f67" fmla="*/ f54 1 112"/>
                <a:gd name="f68" fmla="*/ f55 1 40"/>
                <a:gd name="f69" fmla="*/ f56 1 112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3"/>
                <a:gd name="f80" fmla="*/ f64 1 f44"/>
                <a:gd name="f81" fmla="*/ f65 1 f43"/>
                <a:gd name="f82" fmla="*/ f66 1 f44"/>
                <a:gd name="f83" fmla="*/ f67 1 f43"/>
                <a:gd name="f84" fmla="*/ f68 1 f44"/>
                <a:gd name="f85" fmla="*/ f69 1 f43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4 1"/>
                <a:gd name="f96" fmla="*/ f80 f35 1"/>
                <a:gd name="f97" fmla="*/ f81 f34 1"/>
                <a:gd name="f98" fmla="*/ f82 f35 1"/>
                <a:gd name="f99" fmla="*/ f83 f34 1"/>
                <a:gd name="f100" fmla="*/ f84 f35 1"/>
                <a:gd name="f101" fmla="*/ f8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3"/>
                </a:cxn>
                <a:cxn ang="f57">
                  <a:pos x="f95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0"/>
                </a:cxn>
                <a:cxn ang="f57">
                  <a:pos x="f90" y="f91"/>
                </a:cxn>
              </a:cxnLst>
              <a:rect l="f86" t="f89" r="f87" b="f88"/>
              <a:pathLst>
                <a:path w="112" h="40">
                  <a:moveTo>
                    <a:pt x="f5" y="f8"/>
                  </a:moveTo>
                  <a:cubicBezTo>
                    <a:pt x="f9" y="f9"/>
                    <a:pt x="f10" y="f9"/>
                    <a:pt x="f8" y="f9"/>
                  </a:cubicBezTo>
                  <a:cubicBezTo>
                    <a:pt x="f11" y="f10"/>
                    <a:pt x="f12" y="f9"/>
                    <a:pt x="f13" y="f9"/>
                  </a:cubicBezTo>
                  <a:cubicBezTo>
                    <a:pt x="f14" y="f9"/>
                    <a:pt x="f15" y="f5"/>
                    <a:pt x="f6" y="f16"/>
                  </a:cubicBezTo>
                  <a:cubicBezTo>
                    <a:pt x="f13" y="f17"/>
                    <a:pt x="f18" y="f19"/>
                    <a:pt x="f20" y="f21"/>
                  </a:cubicBezTo>
                  <a:cubicBezTo>
                    <a:pt x="f22" y="f21"/>
                    <a:pt x="f23" y="f24"/>
                    <a:pt x="f25" y="f24"/>
                  </a:cubicBezTo>
                  <a:cubicBezTo>
                    <a:pt x="f26" y="f7"/>
                    <a:pt x="f27" y="f7"/>
                    <a:pt x="f28" y="f24"/>
                  </a:cubicBezTo>
                  <a:cubicBezTo>
                    <a:pt x="f29" y="f30"/>
                    <a:pt x="f31" y="f32"/>
                    <a:pt x="f5" y="f8"/>
                  </a:cubicBezTo>
                  <a:close/>
                </a:path>
              </a:pathLst>
            </a:custGeom>
            <a:solidFill>
              <a:srgbClr val="7FCC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3071FDFD-2388-0D69-5A9F-CE948772DDF2}"/>
                </a:ext>
              </a:extLst>
            </p:cNvPr>
            <p:cNvSpPr/>
            <p:nvPr/>
          </p:nvSpPr>
          <p:spPr>
            <a:xfrm>
              <a:off x="15157451" y="5599108"/>
              <a:ext cx="293686" cy="18700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84"/>
                <a:gd name="f8" fmla="val 80"/>
                <a:gd name="f9" fmla="val 8"/>
                <a:gd name="f10" fmla="val 81"/>
                <a:gd name="f11" fmla="val 3"/>
                <a:gd name="f12" fmla="val 77"/>
                <a:gd name="f13" fmla="val 56"/>
                <a:gd name="f14" fmla="val 34"/>
                <a:gd name="f15" fmla="val 1"/>
                <a:gd name="f16" fmla="val 2"/>
                <a:gd name="f17" fmla="val 4"/>
                <a:gd name="f18" fmla="val 5"/>
                <a:gd name="f19" fmla="val 30"/>
                <a:gd name="f20" fmla="val 55"/>
                <a:gd name="f21" fmla="+- 0 0 -90"/>
                <a:gd name="f22" fmla="*/ f3 1 13"/>
                <a:gd name="f23" fmla="*/ f4 1 84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3"/>
                <a:gd name="f32" fmla="*/ f28 1 84"/>
                <a:gd name="f33" fmla="*/ 13 f29 1"/>
                <a:gd name="f34" fmla="*/ 80 f28 1"/>
                <a:gd name="f35" fmla="*/ 0 f29 1"/>
                <a:gd name="f36" fmla="*/ 77 f28 1"/>
                <a:gd name="f37" fmla="*/ 13 f28 1"/>
                <a:gd name="f38" fmla="*/ 5 f28 1"/>
                <a:gd name="f39" fmla="+- f30 0 f1"/>
                <a:gd name="f40" fmla="*/ f33 1 13"/>
                <a:gd name="f41" fmla="*/ f34 1 84"/>
                <a:gd name="f42" fmla="*/ f35 1 13"/>
                <a:gd name="f43" fmla="*/ f36 1 84"/>
                <a:gd name="f44" fmla="*/ f37 1 84"/>
                <a:gd name="f45" fmla="*/ f38 1 84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2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3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2" y="f64"/>
                </a:cxn>
                <a:cxn ang="f39">
                  <a:pos x="f60" y="f65"/>
                </a:cxn>
                <a:cxn ang="f39">
                  <a:pos x="f60" y="f61"/>
                </a:cxn>
              </a:cxnLst>
              <a:rect l="f56" t="f59" r="f57" b="f58"/>
              <a:pathLst>
                <a:path w="13" h="84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5" y="f13"/>
                    <a:pt x="f5" y="f14"/>
                    <a:pt x="f5" y="f6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6" y="f19"/>
                    <a:pt x="f6" y="f20"/>
                    <a:pt x="f6" y="f8"/>
                  </a:cubicBezTo>
                  <a:close/>
                </a:path>
              </a:pathLst>
            </a:custGeom>
            <a:solidFill>
              <a:srgbClr val="EB683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3D601E3C-C2D5-0434-8D62-CBD73968C600}"/>
                </a:ext>
              </a:extLst>
            </p:cNvPr>
            <p:cNvSpPr/>
            <p:nvPr/>
          </p:nvSpPr>
          <p:spPr>
            <a:xfrm>
              <a:off x="13873157" y="3795710"/>
              <a:ext cx="338135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8"/>
                <a:gd name="f8" fmla="val 2"/>
                <a:gd name="f9" fmla="val 11"/>
                <a:gd name="f10" fmla="val 1"/>
                <a:gd name="f11" fmla="val 6"/>
                <a:gd name="f12" fmla="val 14"/>
                <a:gd name="f13" fmla="val 22"/>
                <a:gd name="f14" fmla="val 27"/>
                <a:gd name="f15" fmla="val 19"/>
                <a:gd name="f16" fmla="val 9"/>
                <a:gd name="f17" fmla="+- 0 0 -90"/>
                <a:gd name="f18" fmla="*/ f3 1 15"/>
                <a:gd name="f19" fmla="*/ f4 1 2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28"/>
                <a:gd name="f29" fmla="*/ 2 f25 1"/>
                <a:gd name="f30" fmla="*/ 0 f24 1"/>
                <a:gd name="f31" fmla="*/ 15 f25 1"/>
                <a:gd name="f32" fmla="*/ 14 f24 1"/>
                <a:gd name="f33" fmla="*/ 28 f24 1"/>
                <a:gd name="f34" fmla="+- f26 0 f1"/>
                <a:gd name="f35" fmla="*/ f29 1 15"/>
                <a:gd name="f36" fmla="*/ f30 1 28"/>
                <a:gd name="f37" fmla="*/ f31 1 15"/>
                <a:gd name="f38" fmla="*/ f32 1 28"/>
                <a:gd name="f39" fmla="*/ f33 1 28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3" y="f57"/>
                </a:cxn>
                <a:cxn ang="f34">
                  <a:pos x="f53" y="f54"/>
                </a:cxn>
              </a:cxnLst>
              <a:rect l="f49" t="f52" r="f50" b="f51"/>
              <a:pathLst>
                <a:path w="15" h="28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9" y="f14"/>
                    <a:pt x="f8" y="f7"/>
                  </a:cubicBezTo>
                  <a:cubicBezTo>
                    <a:pt x="f5" y="f15"/>
                    <a:pt x="f5" y="f16"/>
                    <a:pt x="f8" y="f5"/>
                  </a:cubicBezTo>
                  <a:close/>
                </a:path>
              </a:pathLst>
            </a:custGeom>
            <a:solidFill>
              <a:srgbClr val="3DBB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24BA5371-48F4-32EC-B995-B95B26C5CE1D}"/>
                </a:ext>
              </a:extLst>
            </p:cNvPr>
            <p:cNvSpPr/>
            <p:nvPr/>
          </p:nvSpPr>
          <p:spPr>
            <a:xfrm>
              <a:off x="16398877" y="3795710"/>
              <a:ext cx="338135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8"/>
                <a:gd name="f8" fmla="val 13"/>
                <a:gd name="f9" fmla="val 5"/>
                <a:gd name="f10" fmla="val 27"/>
                <a:gd name="f11" fmla="val 21"/>
                <a:gd name="f12" fmla="val 7"/>
                <a:gd name="f13" fmla="val 1"/>
                <a:gd name="f14" fmla="val 9"/>
                <a:gd name="f15" fmla="val 19"/>
                <a:gd name="f16" fmla="+- 0 0 -90"/>
                <a:gd name="f17" fmla="*/ f3 1 15"/>
                <a:gd name="f18" fmla="*/ f4 1 2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28"/>
                <a:gd name="f28" fmla="*/ 13 f24 1"/>
                <a:gd name="f29" fmla="*/ 28 f23 1"/>
                <a:gd name="f30" fmla="*/ 0 f24 1"/>
                <a:gd name="f31" fmla="*/ 13 f23 1"/>
                <a:gd name="f32" fmla="*/ 0 f23 1"/>
                <a:gd name="f33" fmla="+- f25 0 f1"/>
                <a:gd name="f34" fmla="*/ f28 1 15"/>
                <a:gd name="f35" fmla="*/ f29 1 28"/>
                <a:gd name="f36" fmla="*/ f30 1 15"/>
                <a:gd name="f37" fmla="*/ f31 1 28"/>
                <a:gd name="f38" fmla="*/ f32 1 28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7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2" y="f56"/>
                </a:cxn>
                <a:cxn ang="f33">
                  <a:pos x="f52" y="f53"/>
                </a:cxn>
              </a:cxnLst>
              <a:rect l="f48" t="f51" r="f49" b="f50"/>
              <a:pathLst>
                <a:path w="15" h="28">
                  <a:moveTo>
                    <a:pt x="f8" y="f7"/>
                  </a:moveTo>
                  <a:cubicBezTo>
                    <a:pt x="f9" y="f10"/>
                    <a:pt x="f5" y="f11"/>
                    <a:pt x="f5" y="f8"/>
                  </a:cubicBezTo>
                  <a:cubicBezTo>
                    <a:pt x="f5" y="f12"/>
                    <a:pt x="f9" y="f13"/>
                    <a:pt x="f8" y="f5"/>
                  </a:cubicBezTo>
                  <a:cubicBezTo>
                    <a:pt x="f6" y="f14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39BA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D71B8C85-D63C-E138-A71D-D30705E9423F}"/>
                </a:ext>
              </a:extLst>
            </p:cNvPr>
            <p:cNvSpPr/>
            <p:nvPr/>
          </p:nvSpPr>
          <p:spPr>
            <a:xfrm>
              <a:off x="15000283" y="5465761"/>
              <a:ext cx="609603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19"/>
                <a:gd name="f8" fmla="val 20"/>
                <a:gd name="f9" fmla="val 11"/>
                <a:gd name="f10" fmla="val 18"/>
                <a:gd name="f11" fmla="val 12"/>
                <a:gd name="f12" fmla="val 10"/>
                <a:gd name="f13" fmla="val 7"/>
                <a:gd name="f14" fmla="val 16"/>
                <a:gd name="f15" fmla="val 14"/>
                <a:gd name="f16" fmla="val 5"/>
                <a:gd name="f17" fmla="val 9"/>
                <a:gd name="f18" fmla="val 3"/>
                <a:gd name="f19" fmla="val 2"/>
                <a:gd name="f20" fmla="val 6"/>
                <a:gd name="f21" fmla="val 1"/>
                <a:gd name="f22" fmla="val 4"/>
                <a:gd name="f23" fmla="val 15"/>
                <a:gd name="f24" fmla="val 23"/>
                <a:gd name="f25" fmla="val 25"/>
                <a:gd name="f26" fmla="val 26"/>
                <a:gd name="f27" fmla="val 8"/>
                <a:gd name="f28" fmla="val 22"/>
                <a:gd name="f29" fmla="val 21"/>
                <a:gd name="f30" fmla="+- 0 0 -90"/>
                <a:gd name="f31" fmla="*/ f3 1 27"/>
                <a:gd name="f32" fmla="*/ f4 1 1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7"/>
                <a:gd name="f41" fmla="*/ f37 1 19"/>
                <a:gd name="f42" fmla="*/ 20 f38 1"/>
                <a:gd name="f43" fmla="*/ 11 f37 1"/>
                <a:gd name="f44" fmla="*/ 18 f38 1"/>
                <a:gd name="f45" fmla="*/ 7 f38 1"/>
                <a:gd name="f46" fmla="*/ 19 f37 1"/>
                <a:gd name="f47" fmla="*/ 2 f38 1"/>
                <a:gd name="f48" fmla="*/ 6 f37 1"/>
                <a:gd name="f49" fmla="*/ 1 f38 1"/>
                <a:gd name="f50" fmla="*/ 2 f37 1"/>
                <a:gd name="f51" fmla="*/ 5 f38 1"/>
                <a:gd name="f52" fmla="*/ 1 f37 1"/>
                <a:gd name="f53" fmla="*/ 26 f38 1"/>
                <a:gd name="f54" fmla="*/ 3 f37 1"/>
                <a:gd name="f55" fmla="*/ 23 f38 1"/>
                <a:gd name="f56" fmla="*/ 9 f37 1"/>
                <a:gd name="f57" fmla="+- f39 0 f1"/>
                <a:gd name="f58" fmla="*/ f42 1 27"/>
                <a:gd name="f59" fmla="*/ f43 1 19"/>
                <a:gd name="f60" fmla="*/ f44 1 27"/>
                <a:gd name="f61" fmla="*/ f45 1 27"/>
                <a:gd name="f62" fmla="*/ f46 1 19"/>
                <a:gd name="f63" fmla="*/ f47 1 27"/>
                <a:gd name="f64" fmla="*/ f48 1 19"/>
                <a:gd name="f65" fmla="*/ f49 1 27"/>
                <a:gd name="f66" fmla="*/ f50 1 19"/>
                <a:gd name="f67" fmla="*/ f51 1 27"/>
                <a:gd name="f68" fmla="*/ f52 1 19"/>
                <a:gd name="f69" fmla="*/ f53 1 27"/>
                <a:gd name="f70" fmla="*/ f54 1 19"/>
                <a:gd name="f71" fmla="*/ f55 1 27"/>
                <a:gd name="f72" fmla="*/ f56 1 19"/>
                <a:gd name="f73" fmla="*/ 0 1 f40"/>
                <a:gd name="f74" fmla="*/ f34 1 f40"/>
                <a:gd name="f75" fmla="*/ 0 1 f41"/>
                <a:gd name="f76" fmla="*/ f35 1 f41"/>
                <a:gd name="f77" fmla="*/ f58 1 f40"/>
                <a:gd name="f78" fmla="*/ f59 1 f41"/>
                <a:gd name="f79" fmla="*/ f60 1 f40"/>
                <a:gd name="f80" fmla="*/ f61 1 f40"/>
                <a:gd name="f81" fmla="*/ f62 1 f41"/>
                <a:gd name="f82" fmla="*/ f63 1 f40"/>
                <a:gd name="f83" fmla="*/ f64 1 f41"/>
                <a:gd name="f84" fmla="*/ f65 1 f40"/>
                <a:gd name="f85" fmla="*/ f66 1 f41"/>
                <a:gd name="f86" fmla="*/ f67 1 f40"/>
                <a:gd name="f87" fmla="*/ f68 1 f41"/>
                <a:gd name="f88" fmla="*/ f69 1 f40"/>
                <a:gd name="f89" fmla="*/ f70 1 f41"/>
                <a:gd name="f90" fmla="*/ f71 1 f40"/>
                <a:gd name="f91" fmla="*/ f72 1 f41"/>
                <a:gd name="f92" fmla="*/ f73 f31 1"/>
                <a:gd name="f93" fmla="*/ f74 f31 1"/>
                <a:gd name="f94" fmla="*/ f76 f32 1"/>
                <a:gd name="f95" fmla="*/ f75 f32 1"/>
                <a:gd name="f96" fmla="*/ f77 f31 1"/>
                <a:gd name="f97" fmla="*/ f78 f32 1"/>
                <a:gd name="f98" fmla="*/ f79 f31 1"/>
                <a:gd name="f99" fmla="*/ f80 f31 1"/>
                <a:gd name="f100" fmla="*/ f81 f32 1"/>
                <a:gd name="f101" fmla="*/ f82 f31 1"/>
                <a:gd name="f102" fmla="*/ f83 f32 1"/>
                <a:gd name="f103" fmla="*/ f84 f31 1"/>
                <a:gd name="f104" fmla="*/ f85 f32 1"/>
                <a:gd name="f105" fmla="*/ f86 f31 1"/>
                <a:gd name="f106" fmla="*/ f87 f32 1"/>
                <a:gd name="f107" fmla="*/ f88 f31 1"/>
                <a:gd name="f108" fmla="*/ f89 f32 1"/>
                <a:gd name="f109" fmla="*/ f90 f31 1"/>
                <a:gd name="f110" fmla="*/ f91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6" y="f97"/>
                </a:cxn>
                <a:cxn ang="f57">
                  <a:pos x="f98" y="f97"/>
                </a:cxn>
                <a:cxn ang="f57">
                  <a:pos x="f99" y="f100"/>
                </a:cxn>
                <a:cxn ang="f57">
                  <a:pos x="f99" y="f97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105" y="f106"/>
                </a:cxn>
                <a:cxn ang="f57">
                  <a:pos x="f96" y="f104"/>
                </a:cxn>
                <a:cxn ang="f57">
                  <a:pos x="f107" y="f108"/>
                </a:cxn>
                <a:cxn ang="f57">
                  <a:pos x="f109" y="f110"/>
                </a:cxn>
                <a:cxn ang="f57">
                  <a:pos x="f96" y="f97"/>
                </a:cxn>
              </a:cxnLst>
              <a:rect l="f92" t="f95" r="f93" b="f94"/>
              <a:pathLst>
                <a:path w="27" h="19">
                  <a:moveTo>
                    <a:pt x="f8" y="f9"/>
                  </a:moveTo>
                  <a:cubicBezTo>
                    <a:pt x="f8" y="f9"/>
                    <a:pt x="f7" y="f9"/>
                    <a:pt x="f10" y="f9"/>
                  </a:cubicBezTo>
                  <a:cubicBezTo>
                    <a:pt x="f11" y="f12"/>
                    <a:pt x="f13" y="f9"/>
                    <a:pt x="f13" y="f7"/>
                  </a:cubicBezTo>
                  <a:cubicBezTo>
                    <a:pt x="f13" y="f14"/>
                    <a:pt x="f13" y="f15"/>
                    <a:pt x="f13" y="f9"/>
                  </a:cubicBezTo>
                  <a:cubicBezTo>
                    <a:pt x="f16" y="f17"/>
                    <a:pt x="f18" y="f13"/>
                    <a:pt x="f19" y="f20"/>
                  </a:cubicBezTo>
                  <a:cubicBezTo>
                    <a:pt x="f21" y="f22"/>
                    <a:pt x="f5" y="f18"/>
                    <a:pt x="f21" y="f19"/>
                  </a:cubicBezTo>
                  <a:cubicBezTo>
                    <a:pt x="f19" y="f5"/>
                    <a:pt x="f22" y="f21"/>
                    <a:pt x="f16" y="f21"/>
                  </a:cubicBezTo>
                  <a:cubicBezTo>
                    <a:pt x="f12" y="f18"/>
                    <a:pt x="f23" y="f18"/>
                    <a:pt x="f8" y="f19"/>
                  </a:cubicBezTo>
                  <a:cubicBezTo>
                    <a:pt x="f24" y="f19"/>
                    <a:pt x="f25" y="f21"/>
                    <a:pt x="f26" y="f18"/>
                  </a:cubicBezTo>
                  <a:cubicBezTo>
                    <a:pt x="f6" y="f20"/>
                    <a:pt x="f25" y="f27"/>
                    <a:pt x="f24" y="f17"/>
                  </a:cubicBezTo>
                  <a:cubicBezTo>
                    <a:pt x="f28" y="f12"/>
                    <a:pt x="f29" y="f12"/>
                    <a:pt x="f8" y="f9"/>
                  </a:cubicBezTo>
                  <a:close/>
                </a:path>
              </a:pathLst>
            </a:custGeom>
            <a:solidFill>
              <a:srgbClr val="F093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AF39DB67-B6B9-CD40-DB9B-F6CBF3BB1FF6}"/>
                </a:ext>
              </a:extLst>
            </p:cNvPr>
            <p:cNvSpPr/>
            <p:nvPr/>
          </p:nvSpPr>
          <p:spPr>
            <a:xfrm>
              <a:off x="14955834" y="5465761"/>
              <a:ext cx="720720" cy="2444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1"/>
                <a:gd name="f8" fmla="val 22"/>
                <a:gd name="f9" fmla="val 8"/>
                <a:gd name="f10" fmla="val 29"/>
                <a:gd name="f11" fmla="val 27"/>
                <a:gd name="f12" fmla="val 4"/>
                <a:gd name="f13" fmla="val 25"/>
                <a:gd name="f14" fmla="val 1"/>
                <a:gd name="f15" fmla="val 21"/>
                <a:gd name="f16" fmla="val 19"/>
                <a:gd name="f17" fmla="val 14"/>
                <a:gd name="f18" fmla="val 9"/>
                <a:gd name="f19" fmla="val 6"/>
                <a:gd name="f20" fmla="val 7"/>
                <a:gd name="f21" fmla="val 10"/>
                <a:gd name="f22" fmla="val 31"/>
                <a:gd name="f23" fmla="val 28"/>
                <a:gd name="f24" fmla="+- 0 0 -90"/>
                <a:gd name="f25" fmla="*/ f3 1 32"/>
                <a:gd name="f26" fmla="*/ f4 1 1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32"/>
                <a:gd name="f35" fmla="*/ f31 1 11"/>
                <a:gd name="f36" fmla="*/ 22 f32 1"/>
                <a:gd name="f37" fmla="*/ 11 f31 1"/>
                <a:gd name="f38" fmla="*/ 27 f32 1"/>
                <a:gd name="f39" fmla="*/ 4 f31 1"/>
                <a:gd name="f40" fmla="*/ 19 f32 1"/>
                <a:gd name="f41" fmla="*/ 4 f32 1"/>
                <a:gd name="f42" fmla="*/ 1 f31 1"/>
                <a:gd name="f43" fmla="*/ 9 f32 1"/>
                <a:gd name="f44" fmla="*/ 0 f32 1"/>
                <a:gd name="f45" fmla="*/ 0 f31 1"/>
                <a:gd name="f46" fmla="*/ 32 f32 1"/>
                <a:gd name="f47" fmla="+- f33 0 f1"/>
                <a:gd name="f48" fmla="*/ f36 1 32"/>
                <a:gd name="f49" fmla="*/ f37 1 11"/>
                <a:gd name="f50" fmla="*/ f38 1 32"/>
                <a:gd name="f51" fmla="*/ f39 1 11"/>
                <a:gd name="f52" fmla="*/ f40 1 32"/>
                <a:gd name="f53" fmla="*/ f41 1 32"/>
                <a:gd name="f54" fmla="*/ f42 1 11"/>
                <a:gd name="f55" fmla="*/ f43 1 32"/>
                <a:gd name="f56" fmla="*/ f44 1 32"/>
                <a:gd name="f57" fmla="*/ f45 1 11"/>
                <a:gd name="f58" fmla="*/ f46 1 32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4"/>
                <a:gd name="f68" fmla="*/ f53 1 f34"/>
                <a:gd name="f69" fmla="*/ f54 1 f35"/>
                <a:gd name="f70" fmla="*/ f55 1 f34"/>
                <a:gd name="f71" fmla="*/ f56 1 f34"/>
                <a:gd name="f72" fmla="*/ f57 1 f35"/>
                <a:gd name="f73" fmla="*/ f58 1 f34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5 1"/>
                <a:gd name="f83" fmla="*/ f68 f25 1"/>
                <a:gd name="f84" fmla="*/ f69 f26 1"/>
                <a:gd name="f85" fmla="*/ f70 f25 1"/>
                <a:gd name="f86" fmla="*/ f71 f25 1"/>
                <a:gd name="f87" fmla="*/ f72 f26 1"/>
                <a:gd name="f88" fmla="*/ f7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1"/>
                </a:cxn>
                <a:cxn ang="f47">
                  <a:pos x="f83" y="f84"/>
                </a:cxn>
                <a:cxn ang="f47">
                  <a:pos x="f85" y="f79"/>
                </a:cxn>
                <a:cxn ang="f47">
                  <a:pos x="f86" y="f87"/>
                </a:cxn>
                <a:cxn ang="f47">
                  <a:pos x="f88" y="f87"/>
                </a:cxn>
                <a:cxn ang="f47">
                  <a:pos x="f78" y="f79"/>
                </a:cxn>
              </a:cxnLst>
              <a:rect l="f74" t="f77" r="f75" b="f76"/>
              <a:pathLst>
                <a:path w="32" h="11">
                  <a:moveTo>
                    <a:pt x="f8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13" y="f14"/>
                    <a:pt x="f15" y="f12"/>
                    <a:pt x="f16" y="f12"/>
                  </a:cubicBezTo>
                  <a:cubicBezTo>
                    <a:pt x="f17" y="f12"/>
                    <a:pt x="f18" y="f12"/>
                    <a:pt x="f12" y="f14"/>
                  </a:cubicBezTo>
                  <a:cubicBezTo>
                    <a:pt x="f12" y="f19"/>
                    <a:pt x="f18" y="f20"/>
                    <a:pt x="f18" y="f7"/>
                  </a:cubicBezTo>
                  <a:cubicBezTo>
                    <a:pt x="f12" y="f18"/>
                    <a:pt x="f5" y="f19"/>
                    <a:pt x="f5" y="f5"/>
                  </a:cubicBezTo>
                  <a:cubicBezTo>
                    <a:pt x="f21" y="f14"/>
                    <a:pt x="f15" y="f14"/>
                    <a:pt x="f6" y="f5"/>
                  </a:cubicBezTo>
                  <a:cubicBezTo>
                    <a:pt x="f22" y="f19"/>
                    <a:pt x="f23" y="f18"/>
                    <a:pt x="f8" y="f7"/>
                  </a:cubicBezTo>
                  <a:close/>
                </a:path>
              </a:pathLst>
            </a:custGeom>
            <a:solidFill>
              <a:srgbClr val="D6A2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36854CD6-F6C5-2704-B5B1-29EB1794B1B2}"/>
                </a:ext>
              </a:extLst>
            </p:cNvPr>
            <p:cNvSpPr/>
            <p:nvPr/>
          </p:nvSpPr>
          <p:spPr>
            <a:xfrm>
              <a:off x="15451138" y="3795710"/>
              <a:ext cx="654052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5"/>
                <a:gd name="f8" fmla="val 6"/>
                <a:gd name="f9" fmla="val 23"/>
                <a:gd name="f10" fmla="val 14"/>
                <a:gd name="f11" fmla="val 5"/>
                <a:gd name="f12" fmla="val 29"/>
                <a:gd name="f13" fmla="+- 0 0 -90"/>
                <a:gd name="f14" fmla="*/ f3 1 28"/>
                <a:gd name="f15" fmla="*/ f4 1 28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28"/>
                <a:gd name="f22" fmla="*/ 15 f19 1"/>
                <a:gd name="f23" fmla="*/ 28 f19 1"/>
                <a:gd name="f24" fmla="*/ 0 f19 1"/>
                <a:gd name="f25" fmla="*/ 14 f19 1"/>
                <a:gd name="f26" fmla="*/ 29 f19 1"/>
                <a:gd name="f27" fmla="+- f20 0 f1"/>
                <a:gd name="f28" fmla="*/ f22 1 29"/>
                <a:gd name="f29" fmla="*/ f23 1 28"/>
                <a:gd name="f30" fmla="*/ f24 1 29"/>
                <a:gd name="f31" fmla="*/ f25 1 28"/>
                <a:gd name="f32" fmla="*/ f25 1 29"/>
                <a:gd name="f33" fmla="*/ f24 1 28"/>
                <a:gd name="f34" fmla="*/ f26 1 29"/>
                <a:gd name="f35" fmla="*/ 0 1 f21"/>
                <a:gd name="f36" fmla="*/ f17 1 f21"/>
                <a:gd name="f37" fmla="*/ f28 1 f21"/>
                <a:gd name="f38" fmla="*/ f29 1 f21"/>
                <a:gd name="f39" fmla="*/ f30 1 f21"/>
                <a:gd name="f40" fmla="*/ f31 1 f21"/>
                <a:gd name="f41" fmla="*/ f32 1 f21"/>
                <a:gd name="f42" fmla="*/ f33 1 f21"/>
                <a:gd name="f43" fmla="*/ f34 1 f21"/>
                <a:gd name="f44" fmla="*/ f35 f14 1"/>
                <a:gd name="f45" fmla="*/ f36 f14 1"/>
                <a:gd name="f46" fmla="*/ f36 f15 1"/>
                <a:gd name="f47" fmla="*/ f35 f15 1"/>
                <a:gd name="f48" fmla="*/ f37 f14 1"/>
                <a:gd name="f49" fmla="*/ f38 f15 1"/>
                <a:gd name="f50" fmla="*/ f39 f14 1"/>
                <a:gd name="f51" fmla="*/ f40 f15 1"/>
                <a:gd name="f52" fmla="*/ f41 f14 1"/>
                <a:gd name="f53" fmla="*/ f42 f15 1"/>
                <a:gd name="f54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8" y="f49"/>
                </a:cxn>
                <a:cxn ang="f27">
                  <a:pos x="f50" y="f51"/>
                </a:cxn>
                <a:cxn ang="f27">
                  <a:pos x="f52" y="f53"/>
                </a:cxn>
                <a:cxn ang="f27">
                  <a:pos x="f54" y="f51"/>
                </a:cxn>
                <a:cxn ang="f27">
                  <a:pos x="f48" y="f49"/>
                </a:cxn>
              </a:cxnLst>
              <a:rect l="f44" t="f47" r="f45" b="f46"/>
              <a:pathLst>
                <a:path w="28" h="28">
                  <a:moveTo>
                    <a:pt x="f7" y="f6"/>
                  </a:moveTo>
                  <a:cubicBezTo>
                    <a:pt x="f8" y="f6"/>
                    <a:pt x="f5" y="f9"/>
                    <a:pt x="f5" y="f10"/>
                  </a:cubicBezTo>
                  <a:cubicBezTo>
                    <a:pt x="f5" y="f11"/>
                    <a:pt x="f11" y="f5"/>
                    <a:pt x="f10" y="f5"/>
                  </a:cubicBezTo>
                  <a:cubicBezTo>
                    <a:pt x="f9" y="f5"/>
                    <a:pt x="f6" y="f11"/>
                    <a:pt x="f12" y="f10"/>
                  </a:cubicBezTo>
                  <a:cubicBezTo>
                    <a:pt x="f12" y="f9"/>
                    <a:pt x="f9" y="f6"/>
                    <a:pt x="f7" y="f6"/>
                  </a:cubicBezTo>
                  <a:close/>
                </a:path>
              </a:pathLst>
            </a:custGeom>
            <a:solidFill>
              <a:srgbClr val="35BA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DA61CA15-50E9-B611-F2B3-DED9CBB8524D}"/>
                </a:ext>
              </a:extLst>
            </p:cNvPr>
            <p:cNvSpPr/>
            <p:nvPr/>
          </p:nvSpPr>
          <p:spPr>
            <a:xfrm>
              <a:off x="14504990" y="3795710"/>
              <a:ext cx="652460" cy="6238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4"/>
                <a:gd name="f8" fmla="val 23"/>
                <a:gd name="f9" fmla="val 29"/>
                <a:gd name="f10" fmla="val 5"/>
                <a:gd name="f11" fmla="val 22"/>
                <a:gd name="f12" fmla="val 24"/>
                <a:gd name="f13" fmla="val 15"/>
                <a:gd name="f14" fmla="val 6"/>
                <a:gd name="f15" fmla="val 1"/>
                <a:gd name="f16" fmla="+- 0 0 -90"/>
                <a:gd name="f17" fmla="*/ f3 1 28"/>
                <a:gd name="f18" fmla="*/ f4 1 28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8"/>
                <a:gd name="f25" fmla="*/ 14 f22 1"/>
                <a:gd name="f26" fmla="*/ 0 f22 1"/>
                <a:gd name="f27" fmla="*/ 29 f22 1"/>
                <a:gd name="f28" fmla="*/ 15 f22 1"/>
                <a:gd name="f29" fmla="*/ 28 f22 1"/>
                <a:gd name="f30" fmla="*/ 1 f22 1"/>
                <a:gd name="f31" fmla="+- f23 0 f1"/>
                <a:gd name="f32" fmla="*/ f25 1 29"/>
                <a:gd name="f33" fmla="*/ f26 1 28"/>
                <a:gd name="f34" fmla="*/ f27 1 29"/>
                <a:gd name="f35" fmla="*/ f25 1 28"/>
                <a:gd name="f36" fmla="*/ f28 1 29"/>
                <a:gd name="f37" fmla="*/ f29 1 28"/>
                <a:gd name="f38" fmla="*/ f30 1 29"/>
                <a:gd name="f39" fmla="*/ 0 1 f24"/>
                <a:gd name="f40" fmla="*/ f20 1 f24"/>
                <a:gd name="f41" fmla="*/ f32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f17 1"/>
                <a:gd name="f49" fmla="*/ f40 f17 1"/>
                <a:gd name="f50" fmla="*/ f40 f18 1"/>
                <a:gd name="f51" fmla="*/ f39 f18 1"/>
                <a:gd name="f52" fmla="*/ f41 f17 1"/>
                <a:gd name="f53" fmla="*/ f42 f18 1"/>
                <a:gd name="f54" fmla="*/ f43 f17 1"/>
                <a:gd name="f55" fmla="*/ f44 f18 1"/>
                <a:gd name="f56" fmla="*/ f45 f17 1"/>
                <a:gd name="f57" fmla="*/ f46 f18 1"/>
                <a:gd name="f58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2" y="f53"/>
                </a:cxn>
              </a:cxnLst>
              <a:rect l="f48" t="f51" r="f49" b="f50"/>
              <a:pathLst>
                <a:path w="28" h="28">
                  <a:moveTo>
                    <a:pt x="f7" y="f5"/>
                  </a:moveTo>
                  <a:cubicBezTo>
                    <a:pt x="f8" y="f5"/>
                    <a:pt x="f9" y="f10"/>
                    <a:pt x="f9" y="f7"/>
                  </a:cubicBezTo>
                  <a:cubicBezTo>
                    <a:pt x="f9" y="f11"/>
                    <a:pt x="f12" y="f6"/>
                    <a:pt x="f13" y="f6"/>
                  </a:cubicBezTo>
                  <a:cubicBezTo>
                    <a:pt x="f14" y="f6"/>
                    <a:pt x="f15" y="f8"/>
                    <a:pt x="f15" y="f7"/>
                  </a:cubicBezTo>
                  <a:cubicBezTo>
                    <a:pt x="f5" y="f10"/>
                    <a:pt x="f14" y="f5"/>
                    <a:pt x="f7" y="f5"/>
                  </a:cubicBezTo>
                  <a:close/>
                </a:path>
              </a:pathLst>
            </a:custGeom>
            <a:solidFill>
              <a:srgbClr val="35BAD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Hexagon 5">
            <a:extLst>
              <a:ext uri="{FF2B5EF4-FFF2-40B4-BE49-F238E27FC236}">
                <a16:creationId xmlns:a16="http://schemas.microsoft.com/office/drawing/2014/main" id="{F48C347C-D3FC-44DA-967A-1DBEBFA794F3}"/>
              </a:ext>
            </a:extLst>
          </p:cNvPr>
          <p:cNvSpPr/>
          <p:nvPr/>
        </p:nvSpPr>
        <p:spPr>
          <a:xfrm>
            <a:off x="5552343" y="2651489"/>
            <a:ext cx="7183314" cy="6192510"/>
          </a:xfrm>
          <a:prstGeom prst="hexagon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5294" y="204926"/>
            <a:ext cx="17359796" cy="1695047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754B03F-699A-49FE-9112-BFA0A315E56D}"/>
              </a:ext>
            </a:extLst>
          </p:cNvPr>
          <p:cNvSpPr/>
          <p:nvPr/>
        </p:nvSpPr>
        <p:spPr>
          <a:xfrm>
            <a:off x="6539519" y="3467614"/>
            <a:ext cx="1551359" cy="4858718"/>
          </a:xfrm>
          <a:custGeom>
            <a:avLst/>
            <a:gdLst>
              <a:gd name="connsiteX0" fmla="*/ 1033938 w 1034239"/>
              <a:gd name="connsiteY0" fmla="*/ 2169497 h 3239145"/>
              <a:gd name="connsiteX1" fmla="*/ 1009442 w 1034239"/>
              <a:gd name="connsiteY1" fmla="*/ 2098018 h 3239145"/>
              <a:gd name="connsiteX2" fmla="*/ 1012655 w 1034239"/>
              <a:gd name="connsiteY2" fmla="*/ 2060672 h 3239145"/>
              <a:gd name="connsiteX3" fmla="*/ 1019080 w 1034239"/>
              <a:gd name="connsiteY3" fmla="*/ 2042601 h 3239145"/>
              <a:gd name="connsiteX4" fmla="*/ 988560 w 1034239"/>
              <a:gd name="connsiteY4" fmla="*/ 1976342 h 3239145"/>
              <a:gd name="connsiteX5" fmla="*/ 943585 w 1034239"/>
              <a:gd name="connsiteY5" fmla="*/ 1883579 h 3239145"/>
              <a:gd name="connsiteX6" fmla="*/ 917884 w 1034239"/>
              <a:gd name="connsiteY6" fmla="*/ 1827761 h 3239145"/>
              <a:gd name="connsiteX7" fmla="*/ 890577 w 1034239"/>
              <a:gd name="connsiteY7" fmla="*/ 1778368 h 3239145"/>
              <a:gd name="connsiteX8" fmla="*/ 829539 w 1034239"/>
              <a:gd name="connsiteY8" fmla="*/ 1693636 h 3239145"/>
              <a:gd name="connsiteX9" fmla="*/ 773319 w 1034239"/>
              <a:gd name="connsiteY9" fmla="*/ 1596055 h 3239145"/>
              <a:gd name="connsiteX10" fmla="*/ 759264 w 1034239"/>
              <a:gd name="connsiteY10" fmla="*/ 1550276 h 3239145"/>
              <a:gd name="connsiteX11" fmla="*/ 742398 w 1034239"/>
              <a:gd name="connsiteY11" fmla="*/ 1494457 h 3239145"/>
              <a:gd name="connsiteX12" fmla="*/ 737177 w 1034239"/>
              <a:gd name="connsiteY12" fmla="*/ 1358727 h 3239145"/>
              <a:gd name="connsiteX13" fmla="*/ 751634 w 1034239"/>
              <a:gd name="connsiteY13" fmla="*/ 1251909 h 3239145"/>
              <a:gd name="connsiteX14" fmla="*/ 766492 w 1034239"/>
              <a:gd name="connsiteY14" fmla="*/ 1117383 h 3239145"/>
              <a:gd name="connsiteX15" fmla="*/ 800224 w 1034239"/>
              <a:gd name="connsiteY15" fmla="*/ 1043494 h 3239145"/>
              <a:gd name="connsiteX16" fmla="*/ 821106 w 1034239"/>
              <a:gd name="connsiteY16" fmla="*/ 943101 h 3239145"/>
              <a:gd name="connsiteX17" fmla="*/ 749225 w 1034239"/>
              <a:gd name="connsiteY17" fmla="*/ 819016 h 3239145"/>
              <a:gd name="connsiteX18" fmla="*/ 740792 w 1034239"/>
              <a:gd name="connsiteY18" fmla="*/ 808174 h 3239145"/>
              <a:gd name="connsiteX19" fmla="*/ 694209 w 1034239"/>
              <a:gd name="connsiteY19" fmla="*/ 745529 h 3239145"/>
              <a:gd name="connsiteX20" fmla="*/ 687784 w 1034239"/>
              <a:gd name="connsiteY20" fmla="*/ 727056 h 3239145"/>
              <a:gd name="connsiteX21" fmla="*/ 696217 w 1034239"/>
              <a:gd name="connsiteY21" fmla="*/ 591727 h 3239145"/>
              <a:gd name="connsiteX22" fmla="*/ 674131 w 1034239"/>
              <a:gd name="connsiteY22" fmla="*/ 499366 h 3239145"/>
              <a:gd name="connsiteX23" fmla="*/ 669714 w 1034239"/>
              <a:gd name="connsiteY23" fmla="*/ 409414 h 3239145"/>
              <a:gd name="connsiteX24" fmla="*/ 666903 w 1034239"/>
              <a:gd name="connsiteY24" fmla="*/ 394556 h 3239145"/>
              <a:gd name="connsiteX25" fmla="*/ 668910 w 1034239"/>
              <a:gd name="connsiteY25" fmla="*/ 351588 h 3239145"/>
              <a:gd name="connsiteX26" fmla="*/ 665698 w 1034239"/>
              <a:gd name="connsiteY26" fmla="*/ 318258 h 3239145"/>
              <a:gd name="connsiteX27" fmla="*/ 654856 w 1034239"/>
              <a:gd name="connsiteY27" fmla="*/ 285329 h 3239145"/>
              <a:gd name="connsiteX28" fmla="*/ 646423 w 1034239"/>
              <a:gd name="connsiteY28" fmla="*/ 253605 h 3239145"/>
              <a:gd name="connsiteX29" fmla="*/ 633974 w 1034239"/>
              <a:gd name="connsiteY29" fmla="*/ 205416 h 3239145"/>
              <a:gd name="connsiteX30" fmla="*/ 621525 w 1034239"/>
              <a:gd name="connsiteY30" fmla="*/ 179314 h 3239145"/>
              <a:gd name="connsiteX31" fmla="*/ 595021 w 1034239"/>
              <a:gd name="connsiteY31" fmla="*/ 139559 h 3239145"/>
              <a:gd name="connsiteX32" fmla="*/ 594620 w 1034239"/>
              <a:gd name="connsiteY32" fmla="*/ 116669 h 3239145"/>
              <a:gd name="connsiteX33" fmla="*/ 563297 w 1034239"/>
              <a:gd name="connsiteY33" fmla="*/ 52017 h 3239145"/>
              <a:gd name="connsiteX34" fmla="*/ 544825 w 1034239"/>
              <a:gd name="connsiteY34" fmla="*/ 33544 h 3239145"/>
              <a:gd name="connsiteX35" fmla="*/ 479369 w 1034239"/>
              <a:gd name="connsiteY35" fmla="*/ 4631 h 3239145"/>
              <a:gd name="connsiteX36" fmla="*/ 455677 w 1034239"/>
              <a:gd name="connsiteY36" fmla="*/ 616 h 3239145"/>
              <a:gd name="connsiteX37" fmla="*/ 405882 w 1034239"/>
              <a:gd name="connsiteY37" fmla="*/ 1017 h 3239145"/>
              <a:gd name="connsiteX38" fmla="*/ 330387 w 1034239"/>
              <a:gd name="connsiteY38" fmla="*/ 19088 h 3239145"/>
              <a:gd name="connsiteX39" fmla="*/ 287820 w 1034239"/>
              <a:gd name="connsiteY39" fmla="*/ 50410 h 3239145"/>
              <a:gd name="connsiteX40" fmla="*/ 293041 w 1034239"/>
              <a:gd name="connsiteY40" fmla="*/ 78922 h 3239145"/>
              <a:gd name="connsiteX41" fmla="*/ 276175 w 1034239"/>
              <a:gd name="connsiteY41" fmla="*/ 96591 h 3239145"/>
              <a:gd name="connsiteX42" fmla="*/ 260513 w 1034239"/>
              <a:gd name="connsiteY42" fmla="*/ 125905 h 3239145"/>
              <a:gd name="connsiteX43" fmla="*/ 247262 w 1034239"/>
              <a:gd name="connsiteY43" fmla="*/ 176905 h 3239145"/>
              <a:gd name="connsiteX44" fmla="*/ 236018 w 1034239"/>
              <a:gd name="connsiteY44" fmla="*/ 203810 h 3239145"/>
              <a:gd name="connsiteX45" fmla="*/ 223569 w 1034239"/>
              <a:gd name="connsiteY45" fmla="*/ 271274 h 3239145"/>
              <a:gd name="connsiteX46" fmla="*/ 213931 w 1034239"/>
              <a:gd name="connsiteY46" fmla="*/ 309022 h 3239145"/>
              <a:gd name="connsiteX47" fmla="*/ 219152 w 1034239"/>
              <a:gd name="connsiteY47" fmla="*/ 369257 h 3239145"/>
              <a:gd name="connsiteX48" fmla="*/ 208711 w 1034239"/>
              <a:gd name="connsiteY48" fmla="*/ 454792 h 3239145"/>
              <a:gd name="connsiteX49" fmla="*/ 192648 w 1034239"/>
              <a:gd name="connsiteY49" fmla="*/ 535507 h 3239145"/>
              <a:gd name="connsiteX50" fmla="*/ 188632 w 1034239"/>
              <a:gd name="connsiteY50" fmla="*/ 548759 h 3239145"/>
              <a:gd name="connsiteX51" fmla="*/ 189435 w 1034239"/>
              <a:gd name="connsiteY51" fmla="*/ 606184 h 3239145"/>
              <a:gd name="connsiteX52" fmla="*/ 186223 w 1034239"/>
              <a:gd name="connsiteY52" fmla="*/ 635900 h 3239145"/>
              <a:gd name="connsiteX53" fmla="*/ 142853 w 1034239"/>
              <a:gd name="connsiteY53" fmla="*/ 673246 h 3239145"/>
              <a:gd name="connsiteX54" fmla="*/ 16359 w 1034239"/>
              <a:gd name="connsiteY54" fmla="*/ 808575 h 3239145"/>
              <a:gd name="connsiteX55" fmla="*/ 1500 w 1034239"/>
              <a:gd name="connsiteY55" fmla="*/ 864393 h 3239145"/>
              <a:gd name="connsiteX56" fmla="*/ 27602 w 1034239"/>
              <a:gd name="connsiteY56" fmla="*/ 965188 h 3239145"/>
              <a:gd name="connsiteX57" fmla="*/ 102295 w 1034239"/>
              <a:gd name="connsiteY57" fmla="*/ 1158745 h 3239145"/>
              <a:gd name="connsiteX58" fmla="*/ 182609 w 1034239"/>
              <a:gd name="connsiteY58" fmla="*/ 1305719 h 3239145"/>
              <a:gd name="connsiteX59" fmla="*/ 246458 w 1034239"/>
              <a:gd name="connsiteY59" fmla="*/ 1373585 h 3239145"/>
              <a:gd name="connsiteX60" fmla="*/ 252080 w 1034239"/>
              <a:gd name="connsiteY60" fmla="*/ 1391655 h 3239145"/>
              <a:gd name="connsiteX61" fmla="*/ 227585 w 1034239"/>
              <a:gd name="connsiteY61" fmla="*/ 1545055 h 3239145"/>
              <a:gd name="connsiteX62" fmla="*/ 238829 w 1034239"/>
              <a:gd name="connsiteY62" fmla="*/ 1730179 h 3239145"/>
              <a:gd name="connsiteX63" fmla="*/ 209915 w 1034239"/>
              <a:gd name="connsiteY63" fmla="*/ 1842619 h 3239145"/>
              <a:gd name="connsiteX64" fmla="*/ 158916 w 1034239"/>
              <a:gd name="connsiteY64" fmla="*/ 1932571 h 3239145"/>
              <a:gd name="connsiteX65" fmla="*/ 104704 w 1034239"/>
              <a:gd name="connsiteY65" fmla="*/ 2008869 h 3239145"/>
              <a:gd name="connsiteX66" fmla="*/ 133216 w 1034239"/>
              <a:gd name="connsiteY66" fmla="*/ 2085168 h 3239145"/>
              <a:gd name="connsiteX67" fmla="*/ 239230 w 1034239"/>
              <a:gd name="connsiteY67" fmla="*/ 2100829 h 3239145"/>
              <a:gd name="connsiteX68" fmla="*/ 352473 w 1034239"/>
              <a:gd name="connsiteY68" fmla="*/ 2108057 h 3239145"/>
              <a:gd name="connsiteX69" fmla="*/ 376969 w 1034239"/>
              <a:gd name="connsiteY69" fmla="*/ 2129742 h 3239145"/>
              <a:gd name="connsiteX70" fmla="*/ 378173 w 1034239"/>
              <a:gd name="connsiteY70" fmla="*/ 2203229 h 3239145"/>
              <a:gd name="connsiteX71" fmla="*/ 374961 w 1034239"/>
              <a:gd name="connsiteY71" fmla="*/ 2267480 h 3239145"/>
              <a:gd name="connsiteX72" fmla="*/ 365323 w 1034239"/>
              <a:gd name="connsiteY72" fmla="*/ 2334944 h 3239145"/>
              <a:gd name="connsiteX73" fmla="*/ 335607 w 1034239"/>
              <a:gd name="connsiteY73" fmla="*/ 2461037 h 3239145"/>
              <a:gd name="connsiteX74" fmla="*/ 317938 w 1034239"/>
              <a:gd name="connsiteY74" fmla="*/ 2479911 h 3239145"/>
              <a:gd name="connsiteX75" fmla="*/ 331993 w 1034239"/>
              <a:gd name="connsiteY75" fmla="*/ 2497982 h 3239145"/>
              <a:gd name="connsiteX76" fmla="*/ 340426 w 1034239"/>
              <a:gd name="connsiteY76" fmla="*/ 2564643 h 3239145"/>
              <a:gd name="connsiteX77" fmla="*/ 372953 w 1034239"/>
              <a:gd name="connsiteY77" fmla="*/ 2713224 h 3239145"/>
              <a:gd name="connsiteX78" fmla="*/ 404276 w 1034239"/>
              <a:gd name="connsiteY78" fmla="*/ 2861002 h 3239145"/>
              <a:gd name="connsiteX79" fmla="*/ 404276 w 1034239"/>
              <a:gd name="connsiteY79" fmla="*/ 2897544 h 3239145"/>
              <a:gd name="connsiteX80" fmla="*/ 385000 w 1034239"/>
              <a:gd name="connsiteY80" fmla="*/ 3018417 h 3239145"/>
              <a:gd name="connsiteX81" fmla="*/ 378173 w 1034239"/>
              <a:gd name="connsiteY81" fmla="*/ 3040905 h 3239145"/>
              <a:gd name="connsiteX82" fmla="*/ 372551 w 1034239"/>
              <a:gd name="connsiteY82" fmla="*/ 3070220 h 3239145"/>
              <a:gd name="connsiteX83" fmla="*/ 391425 w 1034239"/>
              <a:gd name="connsiteY83" fmla="*/ 3124030 h 3239145"/>
              <a:gd name="connsiteX84" fmla="*/ 418331 w 1034239"/>
              <a:gd name="connsiteY84" fmla="*/ 3213982 h 3239145"/>
              <a:gd name="connsiteX85" fmla="*/ 431984 w 1034239"/>
              <a:gd name="connsiteY85" fmla="*/ 3228439 h 3239145"/>
              <a:gd name="connsiteX86" fmla="*/ 436401 w 1034239"/>
              <a:gd name="connsiteY86" fmla="*/ 3212376 h 3239145"/>
              <a:gd name="connsiteX87" fmla="*/ 436803 w 1034239"/>
              <a:gd name="connsiteY87" fmla="*/ 3137684 h 3239145"/>
              <a:gd name="connsiteX88" fmla="*/ 444031 w 1034239"/>
              <a:gd name="connsiteY88" fmla="*/ 3117605 h 3239145"/>
              <a:gd name="connsiteX89" fmla="*/ 467322 w 1034239"/>
              <a:gd name="connsiteY89" fmla="*/ 3125636 h 3239145"/>
              <a:gd name="connsiteX90" fmla="*/ 512298 w 1034239"/>
              <a:gd name="connsiteY90" fmla="*/ 3169006 h 3239145"/>
              <a:gd name="connsiteX91" fmla="*/ 600644 w 1034239"/>
              <a:gd name="connsiteY91" fmla="*/ 3220809 h 3239145"/>
              <a:gd name="connsiteX92" fmla="*/ 704650 w 1034239"/>
              <a:gd name="connsiteY92" fmla="*/ 3238076 h 3239145"/>
              <a:gd name="connsiteX93" fmla="*/ 792193 w 1034239"/>
              <a:gd name="connsiteY93" fmla="*/ 3223218 h 3239145"/>
              <a:gd name="connsiteX94" fmla="*/ 800626 w 1034239"/>
              <a:gd name="connsiteY94" fmla="*/ 3209565 h 3239145"/>
              <a:gd name="connsiteX95" fmla="*/ 763280 w 1034239"/>
              <a:gd name="connsiteY95" fmla="*/ 3165392 h 3239145"/>
              <a:gd name="connsiteX96" fmla="*/ 748421 w 1034239"/>
              <a:gd name="connsiteY96" fmla="*/ 3157762 h 3239145"/>
              <a:gd name="connsiteX97" fmla="*/ 733965 w 1034239"/>
              <a:gd name="connsiteY97" fmla="*/ 3149329 h 3239145"/>
              <a:gd name="connsiteX98" fmla="*/ 691398 w 1034239"/>
              <a:gd name="connsiteY98" fmla="*/ 3131258 h 3239145"/>
              <a:gd name="connsiteX99" fmla="*/ 650840 w 1034239"/>
              <a:gd name="connsiteY99" fmla="*/ 3028456 h 3239145"/>
              <a:gd name="connsiteX100" fmla="*/ 700635 w 1034239"/>
              <a:gd name="connsiteY100" fmla="*/ 3015606 h 3239145"/>
              <a:gd name="connsiteX101" fmla="*/ 750028 w 1034239"/>
              <a:gd name="connsiteY101" fmla="*/ 3098330 h 3239145"/>
              <a:gd name="connsiteX102" fmla="*/ 799822 w 1034239"/>
              <a:gd name="connsiteY102" fmla="*/ 3173825 h 3239145"/>
              <a:gd name="connsiteX103" fmla="*/ 879333 w 1034239"/>
              <a:gd name="connsiteY103" fmla="*/ 3195108 h 3239145"/>
              <a:gd name="connsiteX104" fmla="*/ 948403 w 1034239"/>
              <a:gd name="connsiteY104" fmla="*/ 3186675 h 3239145"/>
              <a:gd name="connsiteX105" fmla="*/ 960049 w 1034239"/>
              <a:gd name="connsiteY105" fmla="*/ 3159770 h 3239145"/>
              <a:gd name="connsiteX106" fmla="*/ 924309 w 1034239"/>
              <a:gd name="connsiteY106" fmla="*/ 3132865 h 3239145"/>
              <a:gd name="connsiteX107" fmla="*/ 888971 w 1034239"/>
              <a:gd name="connsiteY107" fmla="*/ 3106361 h 3239145"/>
              <a:gd name="connsiteX108" fmla="*/ 885357 w 1034239"/>
              <a:gd name="connsiteY108" fmla="*/ 3049740 h 3239145"/>
              <a:gd name="connsiteX109" fmla="*/ 897806 w 1034239"/>
              <a:gd name="connsiteY109" fmla="*/ 2938103 h 3239145"/>
              <a:gd name="connsiteX110" fmla="*/ 901018 w 1034239"/>
              <a:gd name="connsiteY110" fmla="*/ 2847348 h 3239145"/>
              <a:gd name="connsiteX111" fmla="*/ 928727 w 1034239"/>
              <a:gd name="connsiteY111" fmla="*/ 2644154 h 3239145"/>
              <a:gd name="connsiteX112" fmla="*/ 937561 w 1034239"/>
              <a:gd name="connsiteY112" fmla="*/ 2606004 h 3239145"/>
              <a:gd name="connsiteX113" fmla="*/ 967679 w 1034239"/>
              <a:gd name="connsiteY113" fmla="*/ 2422487 h 3239145"/>
              <a:gd name="connsiteX114" fmla="*/ 1021088 w 1034239"/>
              <a:gd name="connsiteY114" fmla="*/ 2219694 h 3239145"/>
              <a:gd name="connsiteX115" fmla="*/ 1033938 w 1034239"/>
              <a:gd name="connsiteY115" fmla="*/ 2169497 h 3239145"/>
              <a:gd name="connsiteX116" fmla="*/ 348457 w 1034239"/>
              <a:gd name="connsiteY116" fmla="*/ 1170390 h 3239145"/>
              <a:gd name="connsiteX117" fmla="*/ 298261 w 1034239"/>
              <a:gd name="connsiteY117" fmla="*/ 1257933 h 3239145"/>
              <a:gd name="connsiteX118" fmla="*/ 285009 w 1034239"/>
              <a:gd name="connsiteY118" fmla="*/ 1269980 h 3239145"/>
              <a:gd name="connsiteX119" fmla="*/ 277379 w 1034239"/>
              <a:gd name="connsiteY119" fmla="*/ 1257933 h 3239145"/>
              <a:gd name="connsiteX120" fmla="*/ 215136 w 1034239"/>
              <a:gd name="connsiteY120" fmla="*/ 1032651 h 3239145"/>
              <a:gd name="connsiteX121" fmla="*/ 195057 w 1034239"/>
              <a:gd name="connsiteY121" fmla="*/ 907763 h 3239145"/>
              <a:gd name="connsiteX122" fmla="*/ 201884 w 1034239"/>
              <a:gd name="connsiteY122" fmla="*/ 892102 h 3239145"/>
              <a:gd name="connsiteX123" fmla="*/ 273364 w 1034239"/>
              <a:gd name="connsiteY123" fmla="*/ 837087 h 3239145"/>
              <a:gd name="connsiteX124" fmla="*/ 325969 w 1034239"/>
              <a:gd name="connsiteY124" fmla="*/ 958361 h 3239145"/>
              <a:gd name="connsiteX125" fmla="*/ 365323 w 1034239"/>
              <a:gd name="connsiteY125" fmla="*/ 1073210 h 3239145"/>
              <a:gd name="connsiteX126" fmla="*/ 348457 w 1034239"/>
              <a:gd name="connsiteY126" fmla="*/ 1170390 h 3239145"/>
              <a:gd name="connsiteX127" fmla="*/ 814681 w 1034239"/>
              <a:gd name="connsiteY127" fmla="*/ 2290772 h 3239145"/>
              <a:gd name="connsiteX128" fmla="*/ 751232 w 1034239"/>
              <a:gd name="connsiteY128" fmla="*/ 2514045 h 3239145"/>
              <a:gd name="connsiteX129" fmla="*/ 758461 w 1034239"/>
              <a:gd name="connsiteY129" fmla="*/ 2565446 h 3239145"/>
              <a:gd name="connsiteX130" fmla="*/ 764083 w 1034239"/>
              <a:gd name="connsiteY130" fmla="*/ 2709208 h 3239145"/>
              <a:gd name="connsiteX131" fmla="*/ 750429 w 1034239"/>
              <a:gd name="connsiteY131" fmla="*/ 2824860 h 3239145"/>
              <a:gd name="connsiteX132" fmla="*/ 695013 w 1034239"/>
              <a:gd name="connsiteY132" fmla="*/ 2879875 h 3239145"/>
              <a:gd name="connsiteX133" fmla="*/ 641202 w 1034239"/>
              <a:gd name="connsiteY133" fmla="*/ 2948142 h 3239145"/>
              <a:gd name="connsiteX134" fmla="*/ 625139 w 1034239"/>
              <a:gd name="connsiteY134" fmla="*/ 3010787 h 3239145"/>
              <a:gd name="connsiteX135" fmla="*/ 600644 w 1034239"/>
              <a:gd name="connsiteY135" fmla="*/ 3009181 h 3239145"/>
              <a:gd name="connsiteX136" fmla="*/ 568919 w 1034239"/>
              <a:gd name="connsiteY136" fmla="*/ 2885497 h 3239145"/>
              <a:gd name="connsiteX137" fmla="*/ 558479 w 1034239"/>
              <a:gd name="connsiteY137" fmla="*/ 2832892 h 3239145"/>
              <a:gd name="connsiteX138" fmla="*/ 545628 w 1034239"/>
              <a:gd name="connsiteY138" fmla="*/ 2736113 h 3239145"/>
              <a:gd name="connsiteX139" fmla="*/ 527558 w 1034239"/>
              <a:gd name="connsiteY139" fmla="*/ 2626886 h 3239145"/>
              <a:gd name="connsiteX140" fmla="*/ 523140 w 1034239"/>
              <a:gd name="connsiteY140" fmla="*/ 2505210 h 3239145"/>
              <a:gd name="connsiteX141" fmla="*/ 522739 w 1034239"/>
              <a:gd name="connsiteY141" fmla="*/ 2414455 h 3239145"/>
              <a:gd name="connsiteX142" fmla="*/ 528361 w 1034239"/>
              <a:gd name="connsiteY142" fmla="*/ 2393172 h 3239145"/>
              <a:gd name="connsiteX143" fmla="*/ 579360 w 1034239"/>
              <a:gd name="connsiteY143" fmla="*/ 2259449 h 3239145"/>
              <a:gd name="connsiteX144" fmla="*/ 607069 w 1034239"/>
              <a:gd name="connsiteY144" fmla="*/ 2177930 h 3239145"/>
              <a:gd name="connsiteX145" fmla="*/ 610281 w 1034239"/>
              <a:gd name="connsiteY145" fmla="*/ 2162671 h 3239145"/>
              <a:gd name="connsiteX146" fmla="*/ 638793 w 1034239"/>
              <a:gd name="connsiteY146" fmla="*/ 2138576 h 3239145"/>
              <a:gd name="connsiteX147" fmla="*/ 754043 w 1034239"/>
              <a:gd name="connsiteY147" fmla="*/ 2140986 h 3239145"/>
              <a:gd name="connsiteX148" fmla="*/ 774524 w 1034239"/>
              <a:gd name="connsiteY148" fmla="*/ 2151025 h 3239145"/>
              <a:gd name="connsiteX149" fmla="*/ 822712 w 1034239"/>
              <a:gd name="connsiteY149" fmla="*/ 2255032 h 3239145"/>
              <a:gd name="connsiteX150" fmla="*/ 825121 w 1034239"/>
              <a:gd name="connsiteY150" fmla="*/ 2264670 h 3239145"/>
              <a:gd name="connsiteX151" fmla="*/ 814681 w 1034239"/>
              <a:gd name="connsiteY151" fmla="*/ 2290772 h 3239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34239" h="3239145">
                <a:moveTo>
                  <a:pt x="1033938" y="2169497"/>
                </a:moveTo>
                <a:cubicBezTo>
                  <a:pt x="1031127" y="2143395"/>
                  <a:pt x="1021088" y="2120506"/>
                  <a:pt x="1009442" y="2098018"/>
                </a:cubicBezTo>
                <a:cubicBezTo>
                  <a:pt x="1002615" y="2084766"/>
                  <a:pt x="999001" y="2072719"/>
                  <a:pt x="1012655" y="2060672"/>
                </a:cubicBezTo>
                <a:cubicBezTo>
                  <a:pt x="1016670" y="2057058"/>
                  <a:pt x="1023096" y="2051034"/>
                  <a:pt x="1019080" y="2042601"/>
                </a:cubicBezTo>
                <a:cubicBezTo>
                  <a:pt x="1008639" y="2020916"/>
                  <a:pt x="997797" y="1998830"/>
                  <a:pt x="988560" y="1976342"/>
                </a:cubicBezTo>
                <a:cubicBezTo>
                  <a:pt x="975710" y="1944618"/>
                  <a:pt x="949608" y="1919319"/>
                  <a:pt x="943585" y="1883579"/>
                </a:cubicBezTo>
                <a:cubicBezTo>
                  <a:pt x="939970" y="1863099"/>
                  <a:pt x="926719" y="1846233"/>
                  <a:pt x="917884" y="1827761"/>
                </a:cubicBezTo>
                <a:cubicBezTo>
                  <a:pt x="909853" y="1810493"/>
                  <a:pt x="902223" y="1792021"/>
                  <a:pt x="890577" y="1778368"/>
                </a:cubicBezTo>
                <a:cubicBezTo>
                  <a:pt x="868089" y="1751463"/>
                  <a:pt x="846806" y="1724156"/>
                  <a:pt x="829539" y="1693636"/>
                </a:cubicBezTo>
                <a:cubicBezTo>
                  <a:pt x="811066" y="1661109"/>
                  <a:pt x="784964" y="1633401"/>
                  <a:pt x="773319" y="1596055"/>
                </a:cubicBezTo>
                <a:cubicBezTo>
                  <a:pt x="768500" y="1580795"/>
                  <a:pt x="766894" y="1563528"/>
                  <a:pt x="759264" y="1550276"/>
                </a:cubicBezTo>
                <a:cubicBezTo>
                  <a:pt x="749225" y="1532205"/>
                  <a:pt x="745209" y="1514134"/>
                  <a:pt x="742398" y="1494457"/>
                </a:cubicBezTo>
                <a:cubicBezTo>
                  <a:pt x="736374" y="1449482"/>
                  <a:pt x="736374" y="1404104"/>
                  <a:pt x="737177" y="1358727"/>
                </a:cubicBezTo>
                <a:cubicBezTo>
                  <a:pt x="737981" y="1322184"/>
                  <a:pt x="750028" y="1288050"/>
                  <a:pt x="751634" y="1251909"/>
                </a:cubicBezTo>
                <a:cubicBezTo>
                  <a:pt x="753642" y="1206531"/>
                  <a:pt x="754043" y="1161556"/>
                  <a:pt x="766492" y="1117383"/>
                </a:cubicBezTo>
                <a:cubicBezTo>
                  <a:pt x="773720" y="1090879"/>
                  <a:pt x="782555" y="1065982"/>
                  <a:pt x="800224" y="1043494"/>
                </a:cubicBezTo>
                <a:cubicBezTo>
                  <a:pt x="823113" y="1014179"/>
                  <a:pt x="827129" y="978841"/>
                  <a:pt x="821106" y="943101"/>
                </a:cubicBezTo>
                <a:cubicBezTo>
                  <a:pt x="812673" y="892905"/>
                  <a:pt x="794200" y="848331"/>
                  <a:pt x="749225" y="819016"/>
                </a:cubicBezTo>
                <a:cubicBezTo>
                  <a:pt x="745610" y="816607"/>
                  <a:pt x="742799" y="812189"/>
                  <a:pt x="740792" y="808174"/>
                </a:cubicBezTo>
                <a:cubicBezTo>
                  <a:pt x="728744" y="784883"/>
                  <a:pt x="712682" y="764001"/>
                  <a:pt x="694209" y="745529"/>
                </a:cubicBezTo>
                <a:cubicBezTo>
                  <a:pt x="688989" y="740308"/>
                  <a:pt x="687383" y="735088"/>
                  <a:pt x="687784" y="727056"/>
                </a:cubicBezTo>
                <a:cubicBezTo>
                  <a:pt x="690595" y="681679"/>
                  <a:pt x="692202" y="636703"/>
                  <a:pt x="696217" y="591727"/>
                </a:cubicBezTo>
                <a:cubicBezTo>
                  <a:pt x="699028" y="560003"/>
                  <a:pt x="680154" y="530287"/>
                  <a:pt x="674131" y="499366"/>
                </a:cubicBezTo>
                <a:cubicBezTo>
                  <a:pt x="668509" y="469650"/>
                  <a:pt x="650840" y="440335"/>
                  <a:pt x="669714" y="409414"/>
                </a:cubicBezTo>
                <a:cubicBezTo>
                  <a:pt x="672926" y="404194"/>
                  <a:pt x="669312" y="399375"/>
                  <a:pt x="666903" y="394556"/>
                </a:cubicBezTo>
                <a:cubicBezTo>
                  <a:pt x="660076" y="379698"/>
                  <a:pt x="662485" y="365643"/>
                  <a:pt x="668910" y="351588"/>
                </a:cubicBezTo>
                <a:cubicBezTo>
                  <a:pt x="674532" y="339541"/>
                  <a:pt x="672123" y="324281"/>
                  <a:pt x="665698" y="318258"/>
                </a:cubicBezTo>
                <a:cubicBezTo>
                  <a:pt x="655257" y="307817"/>
                  <a:pt x="656060" y="296573"/>
                  <a:pt x="654856" y="285329"/>
                </a:cubicBezTo>
                <a:cubicBezTo>
                  <a:pt x="653249" y="274085"/>
                  <a:pt x="650037" y="264046"/>
                  <a:pt x="646423" y="253605"/>
                </a:cubicBezTo>
                <a:cubicBezTo>
                  <a:pt x="641202" y="237944"/>
                  <a:pt x="631966" y="223487"/>
                  <a:pt x="633974" y="205416"/>
                </a:cubicBezTo>
                <a:cubicBezTo>
                  <a:pt x="635179" y="195377"/>
                  <a:pt x="628352" y="186944"/>
                  <a:pt x="621525" y="179314"/>
                </a:cubicBezTo>
                <a:cubicBezTo>
                  <a:pt x="611084" y="167267"/>
                  <a:pt x="601045" y="154819"/>
                  <a:pt x="595021" y="139559"/>
                </a:cubicBezTo>
                <a:cubicBezTo>
                  <a:pt x="591407" y="131126"/>
                  <a:pt x="599037" y="125504"/>
                  <a:pt x="594620" y="116669"/>
                </a:cubicBezTo>
                <a:cubicBezTo>
                  <a:pt x="583778" y="95386"/>
                  <a:pt x="574541" y="73300"/>
                  <a:pt x="563297" y="52017"/>
                </a:cubicBezTo>
                <a:cubicBezTo>
                  <a:pt x="558479" y="43182"/>
                  <a:pt x="554061" y="35151"/>
                  <a:pt x="544825" y="33544"/>
                </a:cubicBezTo>
                <a:cubicBezTo>
                  <a:pt x="520329" y="29930"/>
                  <a:pt x="500652" y="15474"/>
                  <a:pt x="479369" y="4631"/>
                </a:cubicBezTo>
                <a:cubicBezTo>
                  <a:pt x="471739" y="616"/>
                  <a:pt x="463708" y="-991"/>
                  <a:pt x="455677" y="616"/>
                </a:cubicBezTo>
                <a:cubicBezTo>
                  <a:pt x="438811" y="3427"/>
                  <a:pt x="422346" y="-188"/>
                  <a:pt x="405882" y="1017"/>
                </a:cubicBezTo>
                <a:cubicBezTo>
                  <a:pt x="380181" y="3025"/>
                  <a:pt x="353276" y="-1794"/>
                  <a:pt x="330387" y="19088"/>
                </a:cubicBezTo>
                <a:cubicBezTo>
                  <a:pt x="317938" y="30332"/>
                  <a:pt x="311111" y="49607"/>
                  <a:pt x="287820" y="50410"/>
                </a:cubicBezTo>
                <a:cubicBezTo>
                  <a:pt x="309103" y="58843"/>
                  <a:pt x="299466" y="69686"/>
                  <a:pt x="293041" y="78922"/>
                </a:cubicBezTo>
                <a:cubicBezTo>
                  <a:pt x="288222" y="85347"/>
                  <a:pt x="282198" y="90969"/>
                  <a:pt x="276175" y="96591"/>
                </a:cubicBezTo>
                <a:cubicBezTo>
                  <a:pt x="266938" y="104221"/>
                  <a:pt x="260513" y="113457"/>
                  <a:pt x="260513" y="125905"/>
                </a:cubicBezTo>
                <a:cubicBezTo>
                  <a:pt x="260513" y="144378"/>
                  <a:pt x="253687" y="160441"/>
                  <a:pt x="247262" y="176905"/>
                </a:cubicBezTo>
                <a:cubicBezTo>
                  <a:pt x="243647" y="186141"/>
                  <a:pt x="234813" y="192968"/>
                  <a:pt x="236018" y="203810"/>
                </a:cubicBezTo>
                <a:cubicBezTo>
                  <a:pt x="238427" y="227503"/>
                  <a:pt x="227585" y="248786"/>
                  <a:pt x="223569" y="271274"/>
                </a:cubicBezTo>
                <a:cubicBezTo>
                  <a:pt x="221159" y="284124"/>
                  <a:pt x="210317" y="298982"/>
                  <a:pt x="213931" y="309022"/>
                </a:cubicBezTo>
                <a:cubicBezTo>
                  <a:pt x="221159" y="329502"/>
                  <a:pt x="215136" y="349580"/>
                  <a:pt x="219152" y="369257"/>
                </a:cubicBezTo>
                <a:cubicBezTo>
                  <a:pt x="225577" y="399375"/>
                  <a:pt x="218750" y="427083"/>
                  <a:pt x="208711" y="454792"/>
                </a:cubicBezTo>
                <a:cubicBezTo>
                  <a:pt x="199073" y="480894"/>
                  <a:pt x="187829" y="506594"/>
                  <a:pt x="192648" y="535507"/>
                </a:cubicBezTo>
                <a:cubicBezTo>
                  <a:pt x="193451" y="540326"/>
                  <a:pt x="191042" y="544743"/>
                  <a:pt x="188632" y="548759"/>
                </a:cubicBezTo>
                <a:cubicBezTo>
                  <a:pt x="177388" y="568035"/>
                  <a:pt x="176987" y="586908"/>
                  <a:pt x="189435" y="606184"/>
                </a:cubicBezTo>
                <a:cubicBezTo>
                  <a:pt x="196664" y="616625"/>
                  <a:pt x="195057" y="625459"/>
                  <a:pt x="186223" y="635900"/>
                </a:cubicBezTo>
                <a:cubicBezTo>
                  <a:pt x="173373" y="650356"/>
                  <a:pt x="157711" y="661199"/>
                  <a:pt x="142853" y="673246"/>
                </a:cubicBezTo>
                <a:cubicBezTo>
                  <a:pt x="93862" y="711797"/>
                  <a:pt x="50090" y="755969"/>
                  <a:pt x="16359" y="808575"/>
                </a:cubicBezTo>
                <a:cubicBezTo>
                  <a:pt x="5516" y="825441"/>
                  <a:pt x="-3720" y="845118"/>
                  <a:pt x="1500" y="864393"/>
                </a:cubicBezTo>
                <a:cubicBezTo>
                  <a:pt x="10737" y="897724"/>
                  <a:pt x="17563" y="931857"/>
                  <a:pt x="27602" y="965188"/>
                </a:cubicBezTo>
                <a:cubicBezTo>
                  <a:pt x="47279" y="1031848"/>
                  <a:pt x="68161" y="1098107"/>
                  <a:pt x="102295" y="1158745"/>
                </a:cubicBezTo>
                <a:cubicBezTo>
                  <a:pt x="129601" y="1207335"/>
                  <a:pt x="150081" y="1259940"/>
                  <a:pt x="182609" y="1305719"/>
                </a:cubicBezTo>
                <a:cubicBezTo>
                  <a:pt x="200679" y="1331821"/>
                  <a:pt x="223167" y="1353105"/>
                  <a:pt x="246458" y="1373585"/>
                </a:cubicBezTo>
                <a:cubicBezTo>
                  <a:pt x="253687" y="1380010"/>
                  <a:pt x="254891" y="1383222"/>
                  <a:pt x="252080" y="1391655"/>
                </a:cubicBezTo>
                <a:cubicBezTo>
                  <a:pt x="236018" y="1441450"/>
                  <a:pt x="223167" y="1491646"/>
                  <a:pt x="227585" y="1545055"/>
                </a:cubicBezTo>
                <a:cubicBezTo>
                  <a:pt x="233207" y="1606897"/>
                  <a:pt x="238829" y="1668337"/>
                  <a:pt x="238829" y="1730179"/>
                </a:cubicBezTo>
                <a:cubicBezTo>
                  <a:pt x="238829" y="1770738"/>
                  <a:pt x="232805" y="1807682"/>
                  <a:pt x="209915" y="1842619"/>
                </a:cubicBezTo>
                <a:cubicBezTo>
                  <a:pt x="191443" y="1871532"/>
                  <a:pt x="178995" y="1904059"/>
                  <a:pt x="158916" y="1932571"/>
                </a:cubicBezTo>
                <a:cubicBezTo>
                  <a:pt x="140845" y="1957870"/>
                  <a:pt x="125586" y="1985176"/>
                  <a:pt x="104704" y="2008869"/>
                </a:cubicBezTo>
                <a:cubicBezTo>
                  <a:pt x="79405" y="2038184"/>
                  <a:pt x="94665" y="2083160"/>
                  <a:pt x="133216" y="2085168"/>
                </a:cubicBezTo>
                <a:cubicBezTo>
                  <a:pt x="169357" y="2087175"/>
                  <a:pt x="204293" y="2091994"/>
                  <a:pt x="239230" y="2100829"/>
                </a:cubicBezTo>
                <a:cubicBezTo>
                  <a:pt x="276175" y="2110467"/>
                  <a:pt x="314324" y="2111270"/>
                  <a:pt x="352473" y="2108057"/>
                </a:cubicBezTo>
                <a:cubicBezTo>
                  <a:pt x="369741" y="2106451"/>
                  <a:pt x="376567" y="2113278"/>
                  <a:pt x="376969" y="2129742"/>
                </a:cubicBezTo>
                <a:cubicBezTo>
                  <a:pt x="376969" y="2154238"/>
                  <a:pt x="377370" y="2178733"/>
                  <a:pt x="378173" y="2203229"/>
                </a:cubicBezTo>
                <a:cubicBezTo>
                  <a:pt x="378977" y="2224914"/>
                  <a:pt x="370544" y="2247000"/>
                  <a:pt x="374961" y="2267480"/>
                </a:cubicBezTo>
                <a:cubicBezTo>
                  <a:pt x="380181" y="2292378"/>
                  <a:pt x="373756" y="2313661"/>
                  <a:pt x="365323" y="2334944"/>
                </a:cubicBezTo>
                <a:cubicBezTo>
                  <a:pt x="349662" y="2375904"/>
                  <a:pt x="344843" y="2418873"/>
                  <a:pt x="335607" y="2461037"/>
                </a:cubicBezTo>
                <a:cubicBezTo>
                  <a:pt x="333198" y="2471478"/>
                  <a:pt x="331591" y="2479911"/>
                  <a:pt x="317938" y="2479911"/>
                </a:cubicBezTo>
                <a:cubicBezTo>
                  <a:pt x="322757" y="2487139"/>
                  <a:pt x="332796" y="2487943"/>
                  <a:pt x="331993" y="2497982"/>
                </a:cubicBezTo>
                <a:cubicBezTo>
                  <a:pt x="330387" y="2520871"/>
                  <a:pt x="337615" y="2542556"/>
                  <a:pt x="340426" y="2564643"/>
                </a:cubicBezTo>
                <a:cubicBezTo>
                  <a:pt x="347253" y="2615241"/>
                  <a:pt x="358497" y="2664634"/>
                  <a:pt x="372953" y="2713224"/>
                </a:cubicBezTo>
                <a:cubicBezTo>
                  <a:pt x="387410" y="2761814"/>
                  <a:pt x="392630" y="2812010"/>
                  <a:pt x="404276" y="2861002"/>
                </a:cubicBezTo>
                <a:cubicBezTo>
                  <a:pt x="407087" y="2872647"/>
                  <a:pt x="407890" y="2885899"/>
                  <a:pt x="404276" y="2897544"/>
                </a:cubicBezTo>
                <a:cubicBezTo>
                  <a:pt x="391425" y="2936898"/>
                  <a:pt x="381386" y="2976654"/>
                  <a:pt x="385000" y="3018417"/>
                </a:cubicBezTo>
                <a:cubicBezTo>
                  <a:pt x="385803" y="3026850"/>
                  <a:pt x="384599" y="3036488"/>
                  <a:pt x="378173" y="3040905"/>
                </a:cubicBezTo>
                <a:cubicBezTo>
                  <a:pt x="366126" y="3049740"/>
                  <a:pt x="368937" y="3059779"/>
                  <a:pt x="372551" y="3070220"/>
                </a:cubicBezTo>
                <a:cubicBezTo>
                  <a:pt x="379378" y="3087889"/>
                  <a:pt x="386606" y="3105558"/>
                  <a:pt x="391425" y="3124030"/>
                </a:cubicBezTo>
                <a:cubicBezTo>
                  <a:pt x="399457" y="3154148"/>
                  <a:pt x="409094" y="3183864"/>
                  <a:pt x="418331" y="3213982"/>
                </a:cubicBezTo>
                <a:cubicBezTo>
                  <a:pt x="420338" y="3221210"/>
                  <a:pt x="421543" y="3230446"/>
                  <a:pt x="431984" y="3228439"/>
                </a:cubicBezTo>
                <a:cubicBezTo>
                  <a:pt x="441622" y="3226431"/>
                  <a:pt x="436401" y="3217596"/>
                  <a:pt x="436401" y="3212376"/>
                </a:cubicBezTo>
                <a:cubicBezTo>
                  <a:pt x="436803" y="3187478"/>
                  <a:pt x="436401" y="3162581"/>
                  <a:pt x="436803" y="3137684"/>
                </a:cubicBezTo>
                <a:cubicBezTo>
                  <a:pt x="436803" y="3130455"/>
                  <a:pt x="436803" y="3120818"/>
                  <a:pt x="444031" y="3117605"/>
                </a:cubicBezTo>
                <a:cubicBezTo>
                  <a:pt x="452464" y="3113991"/>
                  <a:pt x="460495" y="3118810"/>
                  <a:pt x="467322" y="3125636"/>
                </a:cubicBezTo>
                <a:cubicBezTo>
                  <a:pt x="482180" y="3140495"/>
                  <a:pt x="497841" y="3154550"/>
                  <a:pt x="512298" y="3169006"/>
                </a:cubicBezTo>
                <a:cubicBezTo>
                  <a:pt x="537195" y="3194305"/>
                  <a:pt x="567313" y="3211573"/>
                  <a:pt x="600644" y="3220809"/>
                </a:cubicBezTo>
                <a:cubicBezTo>
                  <a:pt x="634375" y="3230446"/>
                  <a:pt x="669714" y="3235265"/>
                  <a:pt x="704650" y="3238076"/>
                </a:cubicBezTo>
                <a:cubicBezTo>
                  <a:pt x="735170" y="3240486"/>
                  <a:pt x="764886" y="3240084"/>
                  <a:pt x="792193" y="3223218"/>
                </a:cubicBezTo>
                <a:cubicBezTo>
                  <a:pt x="797413" y="3220005"/>
                  <a:pt x="800626" y="3216391"/>
                  <a:pt x="800626" y="3209565"/>
                </a:cubicBezTo>
                <a:cubicBezTo>
                  <a:pt x="801429" y="3187880"/>
                  <a:pt x="784964" y="3167400"/>
                  <a:pt x="763280" y="3165392"/>
                </a:cubicBezTo>
                <a:cubicBezTo>
                  <a:pt x="756854" y="3164589"/>
                  <a:pt x="751634" y="3162982"/>
                  <a:pt x="748421" y="3157762"/>
                </a:cubicBezTo>
                <a:cubicBezTo>
                  <a:pt x="744807" y="3152140"/>
                  <a:pt x="739988" y="3149329"/>
                  <a:pt x="733965" y="3149329"/>
                </a:cubicBezTo>
                <a:cubicBezTo>
                  <a:pt x="717099" y="3148927"/>
                  <a:pt x="703847" y="3140495"/>
                  <a:pt x="691398" y="3131258"/>
                </a:cubicBezTo>
                <a:cubicBezTo>
                  <a:pt x="665698" y="3111581"/>
                  <a:pt x="634375" y="3066606"/>
                  <a:pt x="650840" y="3028456"/>
                </a:cubicBezTo>
                <a:cubicBezTo>
                  <a:pt x="665698" y="2993921"/>
                  <a:pt x="669714" y="2991110"/>
                  <a:pt x="700635" y="3015606"/>
                </a:cubicBezTo>
                <a:cubicBezTo>
                  <a:pt x="727138" y="3036086"/>
                  <a:pt x="738784" y="3068212"/>
                  <a:pt x="750028" y="3098330"/>
                </a:cubicBezTo>
                <a:cubicBezTo>
                  <a:pt x="761272" y="3128046"/>
                  <a:pt x="772917" y="3155754"/>
                  <a:pt x="799822" y="3173825"/>
                </a:cubicBezTo>
                <a:cubicBezTo>
                  <a:pt x="823515" y="3189888"/>
                  <a:pt x="849216" y="3200329"/>
                  <a:pt x="879333" y="3195108"/>
                </a:cubicBezTo>
                <a:cubicBezTo>
                  <a:pt x="902223" y="3191092"/>
                  <a:pt x="925514" y="3190289"/>
                  <a:pt x="948403" y="3186675"/>
                </a:cubicBezTo>
                <a:cubicBezTo>
                  <a:pt x="962057" y="3184667"/>
                  <a:pt x="969285" y="3166998"/>
                  <a:pt x="960049" y="3159770"/>
                </a:cubicBezTo>
                <a:cubicBezTo>
                  <a:pt x="948403" y="3150534"/>
                  <a:pt x="938364" y="3139290"/>
                  <a:pt x="924309" y="3132865"/>
                </a:cubicBezTo>
                <a:cubicBezTo>
                  <a:pt x="910656" y="3126841"/>
                  <a:pt x="892987" y="3122022"/>
                  <a:pt x="888971" y="3106361"/>
                </a:cubicBezTo>
                <a:cubicBezTo>
                  <a:pt x="884554" y="3088290"/>
                  <a:pt x="880940" y="3068212"/>
                  <a:pt x="885357" y="3049740"/>
                </a:cubicBezTo>
                <a:cubicBezTo>
                  <a:pt x="894191" y="3012795"/>
                  <a:pt x="897806" y="2975851"/>
                  <a:pt x="897806" y="2938103"/>
                </a:cubicBezTo>
                <a:cubicBezTo>
                  <a:pt x="897404" y="2907985"/>
                  <a:pt x="897404" y="2877867"/>
                  <a:pt x="901018" y="2847348"/>
                </a:cubicBezTo>
                <a:cubicBezTo>
                  <a:pt x="909050" y="2779483"/>
                  <a:pt x="911861" y="2710814"/>
                  <a:pt x="928727" y="2644154"/>
                </a:cubicBezTo>
                <a:cubicBezTo>
                  <a:pt x="931939" y="2631303"/>
                  <a:pt x="935152" y="2618855"/>
                  <a:pt x="937561" y="2606004"/>
                </a:cubicBezTo>
                <a:cubicBezTo>
                  <a:pt x="949207" y="2544966"/>
                  <a:pt x="960049" y="2483927"/>
                  <a:pt x="967679" y="2422487"/>
                </a:cubicBezTo>
                <a:cubicBezTo>
                  <a:pt x="976513" y="2352212"/>
                  <a:pt x="995387" y="2285150"/>
                  <a:pt x="1021088" y="2219694"/>
                </a:cubicBezTo>
                <a:cubicBezTo>
                  <a:pt x="1027513" y="2202426"/>
                  <a:pt x="1035946" y="2187970"/>
                  <a:pt x="1033938" y="2169497"/>
                </a:cubicBezTo>
                <a:close/>
                <a:moveTo>
                  <a:pt x="348457" y="1170390"/>
                </a:moveTo>
                <a:cubicBezTo>
                  <a:pt x="325166" y="1195288"/>
                  <a:pt x="315127" y="1228618"/>
                  <a:pt x="298261" y="1257933"/>
                </a:cubicBezTo>
                <a:cubicBezTo>
                  <a:pt x="295048" y="1263153"/>
                  <a:pt x="293442" y="1270783"/>
                  <a:pt x="285009" y="1269980"/>
                </a:cubicBezTo>
                <a:cubicBezTo>
                  <a:pt x="277379" y="1269578"/>
                  <a:pt x="278986" y="1262350"/>
                  <a:pt x="277379" y="1257933"/>
                </a:cubicBezTo>
                <a:cubicBezTo>
                  <a:pt x="246860" y="1185650"/>
                  <a:pt x="221159" y="1112162"/>
                  <a:pt x="215136" y="1032651"/>
                </a:cubicBezTo>
                <a:cubicBezTo>
                  <a:pt x="211923" y="990487"/>
                  <a:pt x="206301" y="948723"/>
                  <a:pt x="195057" y="907763"/>
                </a:cubicBezTo>
                <a:cubicBezTo>
                  <a:pt x="192648" y="899330"/>
                  <a:pt x="196664" y="896519"/>
                  <a:pt x="201884" y="892102"/>
                </a:cubicBezTo>
                <a:cubicBezTo>
                  <a:pt x="224774" y="874031"/>
                  <a:pt x="251277" y="861181"/>
                  <a:pt x="273364" y="837087"/>
                </a:cubicBezTo>
                <a:cubicBezTo>
                  <a:pt x="284608" y="882464"/>
                  <a:pt x="313119" y="916999"/>
                  <a:pt x="325969" y="958361"/>
                </a:cubicBezTo>
                <a:cubicBezTo>
                  <a:pt x="338016" y="996912"/>
                  <a:pt x="354882" y="1034258"/>
                  <a:pt x="365323" y="1073210"/>
                </a:cubicBezTo>
                <a:cubicBezTo>
                  <a:pt x="374559" y="1107344"/>
                  <a:pt x="375362" y="1141477"/>
                  <a:pt x="348457" y="1170390"/>
                </a:cubicBezTo>
                <a:close/>
                <a:moveTo>
                  <a:pt x="814681" y="2290772"/>
                </a:moveTo>
                <a:cubicBezTo>
                  <a:pt x="773319" y="2359440"/>
                  <a:pt x="753642" y="2434534"/>
                  <a:pt x="751232" y="2514045"/>
                </a:cubicBezTo>
                <a:cubicBezTo>
                  <a:pt x="750831" y="2531714"/>
                  <a:pt x="753642" y="2549383"/>
                  <a:pt x="758461" y="2565446"/>
                </a:cubicBezTo>
                <a:cubicBezTo>
                  <a:pt x="773319" y="2613233"/>
                  <a:pt x="767295" y="2661823"/>
                  <a:pt x="764083" y="2709208"/>
                </a:cubicBezTo>
                <a:cubicBezTo>
                  <a:pt x="761673" y="2747759"/>
                  <a:pt x="758059" y="2786711"/>
                  <a:pt x="750429" y="2824860"/>
                </a:cubicBezTo>
                <a:cubicBezTo>
                  <a:pt x="746815" y="2843332"/>
                  <a:pt x="713083" y="2877064"/>
                  <a:pt x="695013" y="2879875"/>
                </a:cubicBezTo>
                <a:cubicBezTo>
                  <a:pt x="656863" y="2886301"/>
                  <a:pt x="640801" y="2909592"/>
                  <a:pt x="641202" y="2948142"/>
                </a:cubicBezTo>
                <a:cubicBezTo>
                  <a:pt x="641604" y="2969426"/>
                  <a:pt x="636785" y="2991914"/>
                  <a:pt x="625139" y="3010787"/>
                </a:cubicBezTo>
                <a:cubicBezTo>
                  <a:pt x="615903" y="3025646"/>
                  <a:pt x="608675" y="3024441"/>
                  <a:pt x="600644" y="3009181"/>
                </a:cubicBezTo>
                <a:cubicBezTo>
                  <a:pt x="580163" y="2970630"/>
                  <a:pt x="569321" y="2929670"/>
                  <a:pt x="568919" y="2885497"/>
                </a:cubicBezTo>
                <a:cubicBezTo>
                  <a:pt x="568919" y="2867427"/>
                  <a:pt x="564904" y="2849757"/>
                  <a:pt x="558479" y="2832892"/>
                </a:cubicBezTo>
                <a:cubicBezTo>
                  <a:pt x="546431" y="2801569"/>
                  <a:pt x="552455" y="2767837"/>
                  <a:pt x="545628" y="2736113"/>
                </a:cubicBezTo>
                <a:cubicBezTo>
                  <a:pt x="537998" y="2699972"/>
                  <a:pt x="533581" y="2663429"/>
                  <a:pt x="527558" y="2626886"/>
                </a:cubicBezTo>
                <a:cubicBezTo>
                  <a:pt x="520731" y="2586729"/>
                  <a:pt x="524345" y="2545769"/>
                  <a:pt x="523140" y="2505210"/>
                </a:cubicBezTo>
                <a:cubicBezTo>
                  <a:pt x="521936" y="2475092"/>
                  <a:pt x="523140" y="2444573"/>
                  <a:pt x="522739" y="2414455"/>
                </a:cubicBezTo>
                <a:cubicBezTo>
                  <a:pt x="522739" y="2406424"/>
                  <a:pt x="524345" y="2399597"/>
                  <a:pt x="528361" y="2393172"/>
                </a:cubicBezTo>
                <a:cubicBezTo>
                  <a:pt x="554061" y="2352212"/>
                  <a:pt x="561691" y="2304023"/>
                  <a:pt x="579360" y="2259449"/>
                </a:cubicBezTo>
                <a:cubicBezTo>
                  <a:pt x="589801" y="2233347"/>
                  <a:pt x="601045" y="2206040"/>
                  <a:pt x="607069" y="2177930"/>
                </a:cubicBezTo>
                <a:cubicBezTo>
                  <a:pt x="608273" y="2172710"/>
                  <a:pt x="609478" y="2167891"/>
                  <a:pt x="610281" y="2162671"/>
                </a:cubicBezTo>
                <a:cubicBezTo>
                  <a:pt x="612691" y="2137372"/>
                  <a:pt x="612691" y="2136167"/>
                  <a:pt x="638793" y="2138576"/>
                </a:cubicBezTo>
                <a:cubicBezTo>
                  <a:pt x="677343" y="2142191"/>
                  <a:pt x="715493" y="2140986"/>
                  <a:pt x="754043" y="2140986"/>
                </a:cubicBezTo>
                <a:cubicBezTo>
                  <a:pt x="762878" y="2140986"/>
                  <a:pt x="770106" y="2142592"/>
                  <a:pt x="774524" y="2151025"/>
                </a:cubicBezTo>
                <a:cubicBezTo>
                  <a:pt x="792594" y="2184757"/>
                  <a:pt x="809862" y="2218489"/>
                  <a:pt x="822712" y="2255032"/>
                </a:cubicBezTo>
                <a:cubicBezTo>
                  <a:pt x="823917" y="2258244"/>
                  <a:pt x="824318" y="2261859"/>
                  <a:pt x="825121" y="2264670"/>
                </a:cubicBezTo>
                <a:cubicBezTo>
                  <a:pt x="824318" y="2275110"/>
                  <a:pt x="819499" y="2282740"/>
                  <a:pt x="814681" y="2290772"/>
                </a:cubicBezTo>
                <a:close/>
              </a:path>
            </a:pathLst>
          </a:custGeom>
          <a:solidFill>
            <a:schemeClr val="accent3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1392C87-2050-44AC-9BB5-9590BB74CFB2}"/>
              </a:ext>
            </a:extLst>
          </p:cNvPr>
          <p:cNvSpPr/>
          <p:nvPr/>
        </p:nvSpPr>
        <p:spPr>
          <a:xfrm>
            <a:off x="10304340" y="3508118"/>
            <a:ext cx="1497924" cy="4818213"/>
          </a:xfrm>
          <a:custGeom>
            <a:avLst/>
            <a:gdLst>
              <a:gd name="connsiteX0" fmla="*/ 997219 w 998616"/>
              <a:gd name="connsiteY0" fmla="*/ 1276091 h 3212142"/>
              <a:gd name="connsiteX1" fmla="*/ 994006 w 998616"/>
              <a:gd name="connsiteY1" fmla="*/ 1209029 h 3212142"/>
              <a:gd name="connsiteX2" fmla="*/ 978746 w 998616"/>
              <a:gd name="connsiteY2" fmla="*/ 1182927 h 3212142"/>
              <a:gd name="connsiteX3" fmla="*/ 969510 w 998616"/>
              <a:gd name="connsiteY3" fmla="*/ 1175297 h 3212142"/>
              <a:gd name="connsiteX4" fmla="*/ 920920 w 998616"/>
              <a:gd name="connsiteY4" fmla="*/ 1102613 h 3212142"/>
              <a:gd name="connsiteX5" fmla="*/ 894818 w 998616"/>
              <a:gd name="connsiteY5" fmla="*/ 1030732 h 3212142"/>
              <a:gd name="connsiteX6" fmla="*/ 906865 w 998616"/>
              <a:gd name="connsiteY6" fmla="*/ 916686 h 3212142"/>
              <a:gd name="connsiteX7" fmla="*/ 869921 w 998616"/>
              <a:gd name="connsiteY7" fmla="*/ 775735 h 3212142"/>
              <a:gd name="connsiteX8" fmla="*/ 865503 w 998616"/>
              <a:gd name="connsiteY8" fmla="*/ 750436 h 3212142"/>
              <a:gd name="connsiteX9" fmla="*/ 849039 w 998616"/>
              <a:gd name="connsiteY9" fmla="*/ 628358 h 3212142"/>
              <a:gd name="connsiteX10" fmla="*/ 753867 w 998616"/>
              <a:gd name="connsiteY10" fmla="*/ 561296 h 3212142"/>
              <a:gd name="connsiteX11" fmla="*/ 683190 w 998616"/>
              <a:gd name="connsiteY11" fmla="*/ 594225 h 3212142"/>
              <a:gd name="connsiteX12" fmla="*/ 675560 w 998616"/>
              <a:gd name="connsiteY12" fmla="*/ 601052 h 3212142"/>
              <a:gd name="connsiteX13" fmla="*/ 640223 w 998616"/>
              <a:gd name="connsiteY13" fmla="*/ 660082 h 3212142"/>
              <a:gd name="connsiteX14" fmla="*/ 627372 w 998616"/>
              <a:gd name="connsiteY14" fmla="*/ 733570 h 3212142"/>
              <a:gd name="connsiteX15" fmla="*/ 601672 w 998616"/>
              <a:gd name="connsiteY15" fmla="*/ 705861 h 3212142"/>
              <a:gd name="connsiteX16" fmla="*/ 478791 w 998616"/>
              <a:gd name="connsiteY16" fmla="*/ 562902 h 3212142"/>
              <a:gd name="connsiteX17" fmla="*/ 456303 w 998616"/>
              <a:gd name="connsiteY17" fmla="*/ 494635 h 3212142"/>
              <a:gd name="connsiteX18" fmla="*/ 461925 w 998616"/>
              <a:gd name="connsiteY18" fmla="*/ 465722 h 3212142"/>
              <a:gd name="connsiteX19" fmla="*/ 486421 w 998616"/>
              <a:gd name="connsiteY19" fmla="*/ 482187 h 3212142"/>
              <a:gd name="connsiteX20" fmla="*/ 548263 w 998616"/>
              <a:gd name="connsiteY20" fmla="*/ 467329 h 3212142"/>
              <a:gd name="connsiteX21" fmla="*/ 571152 w 998616"/>
              <a:gd name="connsiteY21" fmla="*/ 441628 h 3212142"/>
              <a:gd name="connsiteX22" fmla="*/ 579586 w 998616"/>
              <a:gd name="connsiteY22" fmla="*/ 427573 h 3212142"/>
              <a:gd name="connsiteX23" fmla="*/ 584003 w 998616"/>
              <a:gd name="connsiteY23" fmla="*/ 415526 h 3212142"/>
              <a:gd name="connsiteX24" fmla="*/ 592436 w 998616"/>
              <a:gd name="connsiteY24" fmla="*/ 394644 h 3212142"/>
              <a:gd name="connsiteX25" fmla="*/ 609301 w 998616"/>
              <a:gd name="connsiteY25" fmla="*/ 371353 h 3212142"/>
              <a:gd name="connsiteX26" fmla="*/ 624160 w 998616"/>
              <a:gd name="connsiteY26" fmla="*/ 342039 h 3212142"/>
              <a:gd name="connsiteX27" fmla="*/ 606491 w 998616"/>
              <a:gd name="connsiteY27" fmla="*/ 298669 h 3212142"/>
              <a:gd name="connsiteX28" fmla="*/ 604884 w 998616"/>
              <a:gd name="connsiteY28" fmla="*/ 262929 h 3212142"/>
              <a:gd name="connsiteX29" fmla="*/ 609301 w 998616"/>
              <a:gd name="connsiteY29" fmla="*/ 172978 h 3212142"/>
              <a:gd name="connsiteX30" fmla="*/ 586814 w 998616"/>
              <a:gd name="connsiteY30" fmla="*/ 109529 h 3212142"/>
              <a:gd name="connsiteX31" fmla="*/ 579987 w 998616"/>
              <a:gd name="connsiteY31" fmla="*/ 85034 h 3212142"/>
              <a:gd name="connsiteX32" fmla="*/ 531397 w 998616"/>
              <a:gd name="connsiteY32" fmla="*/ 46081 h 3212142"/>
              <a:gd name="connsiteX33" fmla="*/ 475579 w 998616"/>
              <a:gd name="connsiteY33" fmla="*/ 17971 h 3212142"/>
              <a:gd name="connsiteX34" fmla="*/ 392052 w 998616"/>
              <a:gd name="connsiteY34" fmla="*/ 7932 h 3212142"/>
              <a:gd name="connsiteX35" fmla="*/ 376792 w 998616"/>
              <a:gd name="connsiteY35" fmla="*/ 10342 h 3212142"/>
              <a:gd name="connsiteX36" fmla="*/ 290053 w 998616"/>
              <a:gd name="connsiteY36" fmla="*/ 39255 h 3212142"/>
              <a:gd name="connsiteX37" fmla="*/ 247888 w 998616"/>
              <a:gd name="connsiteY37" fmla="*/ 72987 h 3212142"/>
              <a:gd name="connsiteX38" fmla="*/ 232227 w 998616"/>
              <a:gd name="connsiteY38" fmla="*/ 71782 h 3212142"/>
              <a:gd name="connsiteX39" fmla="*/ 212952 w 998616"/>
              <a:gd name="connsiteY39" fmla="*/ 55317 h 3212142"/>
              <a:gd name="connsiteX40" fmla="*/ 182834 w 998616"/>
              <a:gd name="connsiteY40" fmla="*/ 34034 h 3212142"/>
              <a:gd name="connsiteX41" fmla="*/ 69189 w 998616"/>
              <a:gd name="connsiteY41" fmla="*/ 42066 h 3212142"/>
              <a:gd name="connsiteX42" fmla="*/ 32245 w 998616"/>
              <a:gd name="connsiteY42" fmla="*/ 99089 h 3212142"/>
              <a:gd name="connsiteX43" fmla="*/ 7749 w 998616"/>
              <a:gd name="connsiteY43" fmla="*/ 359708 h 3212142"/>
              <a:gd name="connsiteX44" fmla="*/ 34654 w 998616"/>
              <a:gd name="connsiteY44" fmla="*/ 429581 h 3212142"/>
              <a:gd name="connsiteX45" fmla="*/ 46701 w 998616"/>
              <a:gd name="connsiteY45" fmla="*/ 358905 h 3212142"/>
              <a:gd name="connsiteX46" fmla="*/ 53126 w 998616"/>
              <a:gd name="connsiteY46" fmla="*/ 444038 h 3212142"/>
              <a:gd name="connsiteX47" fmla="*/ 61560 w 998616"/>
              <a:gd name="connsiteY47" fmla="*/ 434801 h 3212142"/>
              <a:gd name="connsiteX48" fmla="*/ 67583 w 998616"/>
              <a:gd name="connsiteY48" fmla="*/ 453675 h 3212142"/>
              <a:gd name="connsiteX49" fmla="*/ 74008 w 998616"/>
              <a:gd name="connsiteY49" fmla="*/ 460904 h 3212142"/>
              <a:gd name="connsiteX50" fmla="*/ 80032 w 998616"/>
              <a:gd name="connsiteY50" fmla="*/ 451266 h 3212142"/>
              <a:gd name="connsiteX51" fmla="*/ 81236 w 998616"/>
              <a:gd name="connsiteY51" fmla="*/ 428376 h 3212142"/>
              <a:gd name="connsiteX52" fmla="*/ 89268 w 998616"/>
              <a:gd name="connsiteY52" fmla="*/ 448856 h 3212142"/>
              <a:gd name="connsiteX53" fmla="*/ 97701 w 998616"/>
              <a:gd name="connsiteY53" fmla="*/ 424762 h 3212142"/>
              <a:gd name="connsiteX54" fmla="*/ 111354 w 998616"/>
              <a:gd name="connsiteY54" fmla="*/ 268150 h 3212142"/>
              <a:gd name="connsiteX55" fmla="*/ 178015 w 998616"/>
              <a:gd name="connsiteY55" fmla="*/ 156513 h 3212142"/>
              <a:gd name="connsiteX56" fmla="*/ 178015 w 998616"/>
              <a:gd name="connsiteY56" fmla="*/ 165348 h 3212142"/>
              <a:gd name="connsiteX57" fmla="*/ 160346 w 998616"/>
              <a:gd name="connsiteY57" fmla="*/ 249678 h 3212142"/>
              <a:gd name="connsiteX58" fmla="*/ 181227 w 998616"/>
              <a:gd name="connsiteY58" fmla="*/ 309512 h 3212142"/>
              <a:gd name="connsiteX59" fmla="*/ 213353 w 998616"/>
              <a:gd name="connsiteY59" fmla="*/ 342842 h 3212142"/>
              <a:gd name="connsiteX60" fmla="*/ 268368 w 998616"/>
              <a:gd name="connsiteY60" fmla="*/ 403479 h 3212142"/>
              <a:gd name="connsiteX61" fmla="*/ 272786 w 998616"/>
              <a:gd name="connsiteY61" fmla="*/ 427172 h 3212142"/>
              <a:gd name="connsiteX62" fmla="*/ 265959 w 998616"/>
              <a:gd name="connsiteY62" fmla="*/ 459297 h 3212142"/>
              <a:gd name="connsiteX63" fmla="*/ 202912 w 998616"/>
              <a:gd name="connsiteY63" fmla="*/ 586194 h 3212142"/>
              <a:gd name="connsiteX64" fmla="*/ 134244 w 998616"/>
              <a:gd name="connsiteY64" fmla="*/ 723932 h 3212142"/>
              <a:gd name="connsiteX65" fmla="*/ 134244 w 998616"/>
              <a:gd name="connsiteY65" fmla="*/ 771317 h 3212142"/>
              <a:gd name="connsiteX66" fmla="*/ 150708 w 998616"/>
              <a:gd name="connsiteY66" fmla="*/ 859663 h 3212142"/>
              <a:gd name="connsiteX67" fmla="*/ 156330 w 998616"/>
              <a:gd name="connsiteY67" fmla="*/ 888576 h 3212142"/>
              <a:gd name="connsiteX68" fmla="*/ 187652 w 998616"/>
              <a:gd name="connsiteY68" fmla="*/ 957245 h 3212142"/>
              <a:gd name="connsiteX69" fmla="*/ 196889 w 998616"/>
              <a:gd name="connsiteY69" fmla="*/ 967284 h 3212142"/>
              <a:gd name="connsiteX70" fmla="*/ 253109 w 998616"/>
              <a:gd name="connsiteY70" fmla="*/ 1113054 h 3212142"/>
              <a:gd name="connsiteX71" fmla="*/ 277203 w 998616"/>
              <a:gd name="connsiteY71" fmla="*/ 1178510 h 3212142"/>
              <a:gd name="connsiteX72" fmla="*/ 276801 w 998616"/>
              <a:gd name="connsiteY72" fmla="*/ 1189352 h 3212142"/>
              <a:gd name="connsiteX73" fmla="*/ 274793 w 998616"/>
              <a:gd name="connsiteY73" fmla="*/ 1264848 h 3212142"/>
              <a:gd name="connsiteX74" fmla="*/ 274793 w 998616"/>
              <a:gd name="connsiteY74" fmla="*/ 1271273 h 3212142"/>
              <a:gd name="connsiteX75" fmla="*/ 247486 w 998616"/>
              <a:gd name="connsiteY75" fmla="*/ 1357209 h 3212142"/>
              <a:gd name="connsiteX76" fmla="*/ 200904 w 998616"/>
              <a:gd name="connsiteY76" fmla="*/ 1488121 h 3212142"/>
              <a:gd name="connsiteX77" fmla="*/ 176409 w 998616"/>
              <a:gd name="connsiteY77" fmla="*/ 1558396 h 3212142"/>
              <a:gd name="connsiteX78" fmla="*/ 161149 w 998616"/>
              <a:gd name="connsiteY78" fmla="*/ 1627064 h 3212142"/>
              <a:gd name="connsiteX79" fmla="*/ 161550 w 998616"/>
              <a:gd name="connsiteY79" fmla="*/ 1690111 h 3212142"/>
              <a:gd name="connsiteX80" fmla="*/ 182834 w 998616"/>
              <a:gd name="connsiteY80" fmla="*/ 1771228 h 3212142"/>
              <a:gd name="connsiteX81" fmla="*/ 185645 w 998616"/>
              <a:gd name="connsiteY81" fmla="*/ 1784480 h 3212142"/>
              <a:gd name="connsiteX82" fmla="*/ 207731 w 998616"/>
              <a:gd name="connsiteY82" fmla="*/ 1854754 h 3212142"/>
              <a:gd name="connsiteX83" fmla="*/ 237447 w 998616"/>
              <a:gd name="connsiteY83" fmla="*/ 1896116 h 3212142"/>
              <a:gd name="connsiteX84" fmla="*/ 307722 w 998616"/>
              <a:gd name="connsiteY84" fmla="*/ 2003335 h 3212142"/>
              <a:gd name="connsiteX85" fmla="*/ 328604 w 998616"/>
              <a:gd name="connsiteY85" fmla="*/ 2042288 h 3212142"/>
              <a:gd name="connsiteX86" fmla="*/ 353100 w 998616"/>
              <a:gd name="connsiteY86" fmla="*/ 2207333 h 3212142"/>
              <a:gd name="connsiteX87" fmla="*/ 356714 w 998616"/>
              <a:gd name="connsiteY87" fmla="*/ 2388442 h 3212142"/>
              <a:gd name="connsiteX88" fmla="*/ 325391 w 998616"/>
              <a:gd name="connsiteY88" fmla="*/ 2527385 h 3212142"/>
              <a:gd name="connsiteX89" fmla="*/ 300092 w 998616"/>
              <a:gd name="connsiteY89" fmla="*/ 2682391 h 3212142"/>
              <a:gd name="connsiteX90" fmla="*/ 312139 w 998616"/>
              <a:gd name="connsiteY90" fmla="*/ 2773949 h 3212142"/>
              <a:gd name="connsiteX91" fmla="*/ 324990 w 998616"/>
              <a:gd name="connsiteY91" fmla="*/ 2938995 h 3212142"/>
              <a:gd name="connsiteX92" fmla="*/ 320974 w 998616"/>
              <a:gd name="connsiteY92" fmla="*/ 3099221 h 3212142"/>
              <a:gd name="connsiteX93" fmla="*/ 316958 w 998616"/>
              <a:gd name="connsiteY93" fmla="*/ 3163071 h 3212142"/>
              <a:gd name="connsiteX94" fmla="*/ 363942 w 998616"/>
              <a:gd name="connsiteY94" fmla="*/ 3199614 h 3212142"/>
              <a:gd name="connsiteX95" fmla="*/ 602475 w 998616"/>
              <a:gd name="connsiteY95" fmla="*/ 3206039 h 3212142"/>
              <a:gd name="connsiteX96" fmla="*/ 756277 w 998616"/>
              <a:gd name="connsiteY96" fmla="*/ 3200417 h 3212142"/>
              <a:gd name="connsiteX97" fmla="*/ 776757 w 998616"/>
              <a:gd name="connsiteY97" fmla="*/ 3197204 h 3212142"/>
              <a:gd name="connsiteX98" fmla="*/ 816512 w 998616"/>
              <a:gd name="connsiteY98" fmla="*/ 3167890 h 3212142"/>
              <a:gd name="connsiteX99" fmla="*/ 802859 w 998616"/>
              <a:gd name="connsiteY99" fmla="*/ 3113276 h 3212142"/>
              <a:gd name="connsiteX100" fmla="*/ 751056 w 998616"/>
              <a:gd name="connsiteY100" fmla="*/ 3089985 h 3212142"/>
              <a:gd name="connsiteX101" fmla="*/ 598058 w 998616"/>
              <a:gd name="connsiteY101" fmla="*/ 3040994 h 3212142"/>
              <a:gd name="connsiteX102" fmla="*/ 591633 w 998616"/>
              <a:gd name="connsiteY102" fmla="*/ 3037781 h 3212142"/>
              <a:gd name="connsiteX103" fmla="*/ 535814 w 998616"/>
              <a:gd name="connsiteY103" fmla="*/ 2961482 h 3212142"/>
              <a:gd name="connsiteX104" fmla="*/ 537019 w 998616"/>
              <a:gd name="connsiteY104" fmla="*/ 2810492 h 3212142"/>
              <a:gd name="connsiteX105" fmla="*/ 554286 w 998616"/>
              <a:gd name="connsiteY105" fmla="*/ 2730981 h 3212142"/>
              <a:gd name="connsiteX106" fmla="*/ 566334 w 998616"/>
              <a:gd name="connsiteY106" fmla="*/ 2668738 h 3212142"/>
              <a:gd name="connsiteX107" fmla="*/ 577176 w 998616"/>
              <a:gd name="connsiteY107" fmla="*/ 2537424 h 3212142"/>
              <a:gd name="connsiteX108" fmla="*/ 622553 w 998616"/>
              <a:gd name="connsiteY108" fmla="*/ 2434221 h 3212142"/>
              <a:gd name="connsiteX109" fmla="*/ 647451 w 998616"/>
              <a:gd name="connsiteY109" fmla="*/ 2357119 h 3212142"/>
              <a:gd name="connsiteX110" fmla="*/ 659498 w 998616"/>
              <a:gd name="connsiteY110" fmla="*/ 2286844 h 3212142"/>
              <a:gd name="connsiteX111" fmla="*/ 696442 w 998616"/>
              <a:gd name="connsiteY111" fmla="*/ 2185649 h 3212142"/>
              <a:gd name="connsiteX112" fmla="*/ 726560 w 998616"/>
              <a:gd name="connsiteY112" fmla="*/ 2106137 h 3212142"/>
              <a:gd name="connsiteX113" fmla="*/ 736599 w 998616"/>
              <a:gd name="connsiteY113" fmla="*/ 1965989 h 3212142"/>
              <a:gd name="connsiteX114" fmla="*/ 738206 w 998616"/>
              <a:gd name="connsiteY114" fmla="*/ 1761189 h 3212142"/>
              <a:gd name="connsiteX115" fmla="*/ 747040 w 998616"/>
              <a:gd name="connsiteY115" fmla="*/ 1690914 h 3212142"/>
              <a:gd name="connsiteX116" fmla="*/ 766717 w 998616"/>
              <a:gd name="connsiteY116" fmla="*/ 1633489 h 3212142"/>
              <a:gd name="connsiteX117" fmla="*/ 775150 w 998616"/>
              <a:gd name="connsiteY117" fmla="*/ 1619434 h 3212142"/>
              <a:gd name="connsiteX118" fmla="*/ 826953 w 998616"/>
              <a:gd name="connsiteY118" fmla="*/ 1593734 h 3212142"/>
              <a:gd name="connsiteX119" fmla="*/ 818118 w 998616"/>
              <a:gd name="connsiteY119" fmla="*/ 1612206 h 3212142"/>
              <a:gd name="connsiteX120" fmla="*/ 834181 w 998616"/>
              <a:gd name="connsiteY120" fmla="*/ 1647544 h 3212142"/>
              <a:gd name="connsiteX121" fmla="*/ 840204 w 998616"/>
              <a:gd name="connsiteY121" fmla="*/ 1663205 h 3212142"/>
              <a:gd name="connsiteX122" fmla="*/ 845023 w 998616"/>
              <a:gd name="connsiteY122" fmla="*/ 1693323 h 3212142"/>
              <a:gd name="connsiteX123" fmla="*/ 862291 w 998616"/>
              <a:gd name="connsiteY123" fmla="*/ 1728661 h 3212142"/>
              <a:gd name="connsiteX124" fmla="*/ 865905 w 998616"/>
              <a:gd name="connsiteY124" fmla="*/ 1733882 h 3212142"/>
              <a:gd name="connsiteX125" fmla="*/ 902850 w 998616"/>
              <a:gd name="connsiteY125" fmla="*/ 1719827 h 3212142"/>
              <a:gd name="connsiteX126" fmla="*/ 932967 w 998616"/>
              <a:gd name="connsiteY126" fmla="*/ 1663205 h 3212142"/>
              <a:gd name="connsiteX127" fmla="*/ 938589 w 998616"/>
              <a:gd name="connsiteY127" fmla="*/ 1588112 h 3212142"/>
              <a:gd name="connsiteX128" fmla="*/ 934573 w 998616"/>
              <a:gd name="connsiteY128" fmla="*/ 1559600 h 3212142"/>
              <a:gd name="connsiteX129" fmla="*/ 927747 w 998616"/>
              <a:gd name="connsiteY129" fmla="*/ 1541128 h 3212142"/>
              <a:gd name="connsiteX130" fmla="*/ 918913 w 998616"/>
              <a:gd name="connsiteY130" fmla="*/ 1528679 h 3212142"/>
              <a:gd name="connsiteX131" fmla="*/ 900038 w 998616"/>
              <a:gd name="connsiteY131" fmla="*/ 1472058 h 3212142"/>
              <a:gd name="connsiteX132" fmla="*/ 883574 w 998616"/>
              <a:gd name="connsiteY132" fmla="*/ 1419854 h 3212142"/>
              <a:gd name="connsiteX133" fmla="*/ 887991 w 998616"/>
              <a:gd name="connsiteY133" fmla="*/ 1405397 h 3212142"/>
              <a:gd name="connsiteX134" fmla="*/ 919314 w 998616"/>
              <a:gd name="connsiteY134" fmla="*/ 1372468 h 3212142"/>
              <a:gd name="connsiteX135" fmla="*/ 912487 w 998616"/>
              <a:gd name="connsiteY135" fmla="*/ 1362831 h 3212142"/>
              <a:gd name="connsiteX136" fmla="*/ 949833 w 998616"/>
              <a:gd name="connsiteY136" fmla="*/ 1358815 h 3212142"/>
              <a:gd name="connsiteX137" fmla="*/ 965093 w 998616"/>
              <a:gd name="connsiteY137" fmla="*/ 1357610 h 3212142"/>
              <a:gd name="connsiteX138" fmla="*/ 991195 w 998616"/>
              <a:gd name="connsiteY138" fmla="*/ 1324682 h 3212142"/>
              <a:gd name="connsiteX139" fmla="*/ 991998 w 998616"/>
              <a:gd name="connsiteY139" fmla="*/ 1315044 h 3212142"/>
              <a:gd name="connsiteX140" fmla="*/ 993605 w 998616"/>
              <a:gd name="connsiteY140" fmla="*/ 1292556 h 3212142"/>
              <a:gd name="connsiteX141" fmla="*/ 997219 w 998616"/>
              <a:gd name="connsiteY141" fmla="*/ 1276091 h 3212142"/>
              <a:gd name="connsiteX142" fmla="*/ 782780 w 998616"/>
              <a:gd name="connsiteY142" fmla="*/ 1600962 h 3212142"/>
              <a:gd name="connsiteX143" fmla="*/ 818118 w 998616"/>
              <a:gd name="connsiteY143" fmla="*/ 1570041 h 3212142"/>
              <a:gd name="connsiteX144" fmla="*/ 782780 w 998616"/>
              <a:gd name="connsiteY144" fmla="*/ 1600962 h 321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998616" h="3212142">
                <a:moveTo>
                  <a:pt x="997219" y="1276091"/>
                </a:moveTo>
                <a:cubicBezTo>
                  <a:pt x="986376" y="1254005"/>
                  <a:pt x="987982" y="1231919"/>
                  <a:pt x="994006" y="1209029"/>
                </a:cubicBezTo>
                <a:cubicBezTo>
                  <a:pt x="997620" y="1195376"/>
                  <a:pt x="995612" y="1184132"/>
                  <a:pt x="978746" y="1182927"/>
                </a:cubicBezTo>
                <a:cubicBezTo>
                  <a:pt x="973125" y="1182526"/>
                  <a:pt x="970715" y="1180919"/>
                  <a:pt x="969510" y="1175297"/>
                </a:cubicBezTo>
                <a:cubicBezTo>
                  <a:pt x="963085" y="1144778"/>
                  <a:pt x="945015" y="1122692"/>
                  <a:pt x="920920" y="1102613"/>
                </a:cubicBezTo>
                <a:cubicBezTo>
                  <a:pt x="899235" y="1084542"/>
                  <a:pt x="889196" y="1059243"/>
                  <a:pt x="894818" y="1030732"/>
                </a:cubicBezTo>
                <a:cubicBezTo>
                  <a:pt x="902046" y="992984"/>
                  <a:pt x="905259" y="954835"/>
                  <a:pt x="906865" y="916686"/>
                </a:cubicBezTo>
                <a:cubicBezTo>
                  <a:pt x="909275" y="866088"/>
                  <a:pt x="892408" y="819908"/>
                  <a:pt x="869921" y="775735"/>
                </a:cubicBezTo>
                <a:cubicBezTo>
                  <a:pt x="865905" y="767302"/>
                  <a:pt x="863496" y="758869"/>
                  <a:pt x="865503" y="750436"/>
                </a:cubicBezTo>
                <a:cubicBezTo>
                  <a:pt x="874338" y="707869"/>
                  <a:pt x="865102" y="668114"/>
                  <a:pt x="849039" y="628358"/>
                </a:cubicBezTo>
                <a:cubicBezTo>
                  <a:pt x="830165" y="582579"/>
                  <a:pt x="801654" y="559690"/>
                  <a:pt x="753867" y="561296"/>
                </a:cubicBezTo>
                <a:cubicBezTo>
                  <a:pt x="726962" y="562099"/>
                  <a:pt x="696442" y="560493"/>
                  <a:pt x="683190" y="594225"/>
                </a:cubicBezTo>
                <a:cubicBezTo>
                  <a:pt x="681986" y="597036"/>
                  <a:pt x="678372" y="599445"/>
                  <a:pt x="675560" y="601052"/>
                </a:cubicBezTo>
                <a:cubicBezTo>
                  <a:pt x="653073" y="614303"/>
                  <a:pt x="644238" y="635587"/>
                  <a:pt x="640223" y="660082"/>
                </a:cubicBezTo>
                <a:cubicBezTo>
                  <a:pt x="636207" y="683775"/>
                  <a:pt x="631790" y="707869"/>
                  <a:pt x="627372" y="733570"/>
                </a:cubicBezTo>
                <a:cubicBezTo>
                  <a:pt x="616931" y="723531"/>
                  <a:pt x="608498" y="715499"/>
                  <a:pt x="601672" y="705861"/>
                </a:cubicBezTo>
                <a:cubicBezTo>
                  <a:pt x="566334" y="653657"/>
                  <a:pt x="523366" y="607075"/>
                  <a:pt x="478791" y="562902"/>
                </a:cubicBezTo>
                <a:cubicBezTo>
                  <a:pt x="457508" y="542021"/>
                  <a:pt x="451083" y="521942"/>
                  <a:pt x="456303" y="494635"/>
                </a:cubicBezTo>
                <a:cubicBezTo>
                  <a:pt x="458311" y="485801"/>
                  <a:pt x="459917" y="476565"/>
                  <a:pt x="461925" y="465722"/>
                </a:cubicBezTo>
                <a:cubicBezTo>
                  <a:pt x="471162" y="471746"/>
                  <a:pt x="478791" y="477368"/>
                  <a:pt x="486421" y="482187"/>
                </a:cubicBezTo>
                <a:cubicBezTo>
                  <a:pt x="507303" y="495037"/>
                  <a:pt x="539830" y="487809"/>
                  <a:pt x="548263" y="467329"/>
                </a:cubicBezTo>
                <a:cubicBezTo>
                  <a:pt x="553081" y="455282"/>
                  <a:pt x="558302" y="446045"/>
                  <a:pt x="571152" y="441628"/>
                </a:cubicBezTo>
                <a:cubicBezTo>
                  <a:pt x="577176" y="439620"/>
                  <a:pt x="579987" y="433998"/>
                  <a:pt x="579586" y="427573"/>
                </a:cubicBezTo>
                <a:cubicBezTo>
                  <a:pt x="579184" y="422754"/>
                  <a:pt x="578381" y="418337"/>
                  <a:pt x="584003" y="415526"/>
                </a:cubicBezTo>
                <a:cubicBezTo>
                  <a:pt x="592837" y="411109"/>
                  <a:pt x="593640" y="403479"/>
                  <a:pt x="592436" y="394644"/>
                </a:cubicBezTo>
                <a:cubicBezTo>
                  <a:pt x="591231" y="382196"/>
                  <a:pt x="594443" y="374164"/>
                  <a:pt x="609301" y="371353"/>
                </a:cubicBezTo>
                <a:cubicBezTo>
                  <a:pt x="626971" y="368141"/>
                  <a:pt x="630183" y="359306"/>
                  <a:pt x="624160" y="342039"/>
                </a:cubicBezTo>
                <a:cubicBezTo>
                  <a:pt x="618939" y="327181"/>
                  <a:pt x="613719" y="312724"/>
                  <a:pt x="606491" y="298669"/>
                </a:cubicBezTo>
                <a:cubicBezTo>
                  <a:pt x="600467" y="287425"/>
                  <a:pt x="600066" y="274575"/>
                  <a:pt x="604884" y="262929"/>
                </a:cubicBezTo>
                <a:cubicBezTo>
                  <a:pt x="617333" y="233213"/>
                  <a:pt x="615325" y="203497"/>
                  <a:pt x="609301" y="172978"/>
                </a:cubicBezTo>
                <a:cubicBezTo>
                  <a:pt x="604884" y="150490"/>
                  <a:pt x="591633" y="131616"/>
                  <a:pt x="586814" y="109529"/>
                </a:cubicBezTo>
                <a:cubicBezTo>
                  <a:pt x="584806" y="101096"/>
                  <a:pt x="586412" y="91860"/>
                  <a:pt x="579987" y="85034"/>
                </a:cubicBezTo>
                <a:cubicBezTo>
                  <a:pt x="565531" y="69774"/>
                  <a:pt x="551074" y="54916"/>
                  <a:pt x="531397" y="46081"/>
                </a:cubicBezTo>
                <a:cubicBezTo>
                  <a:pt x="512523" y="37247"/>
                  <a:pt x="493649" y="28011"/>
                  <a:pt x="475579" y="17971"/>
                </a:cubicBezTo>
                <a:cubicBezTo>
                  <a:pt x="449477" y="3515"/>
                  <a:pt x="422571" y="-8532"/>
                  <a:pt x="392052" y="7932"/>
                </a:cubicBezTo>
                <a:cubicBezTo>
                  <a:pt x="387635" y="10342"/>
                  <a:pt x="381611" y="10342"/>
                  <a:pt x="376792" y="10342"/>
                </a:cubicBezTo>
                <a:cubicBezTo>
                  <a:pt x="343863" y="8334"/>
                  <a:pt x="316155" y="20782"/>
                  <a:pt x="290053" y="39255"/>
                </a:cubicBezTo>
                <a:cubicBezTo>
                  <a:pt x="275195" y="49695"/>
                  <a:pt x="263549" y="63349"/>
                  <a:pt x="247888" y="72987"/>
                </a:cubicBezTo>
                <a:cubicBezTo>
                  <a:pt x="241463" y="77002"/>
                  <a:pt x="234235" y="79412"/>
                  <a:pt x="232227" y="71782"/>
                </a:cubicBezTo>
                <a:cubicBezTo>
                  <a:pt x="229817" y="60136"/>
                  <a:pt x="220180" y="59735"/>
                  <a:pt x="212952" y="55317"/>
                </a:cubicBezTo>
                <a:cubicBezTo>
                  <a:pt x="202912" y="48491"/>
                  <a:pt x="193274" y="40861"/>
                  <a:pt x="182834" y="34034"/>
                </a:cubicBezTo>
                <a:cubicBezTo>
                  <a:pt x="143480" y="9137"/>
                  <a:pt x="98504" y="12349"/>
                  <a:pt x="69189" y="42066"/>
                </a:cubicBezTo>
                <a:cubicBezTo>
                  <a:pt x="53126" y="58530"/>
                  <a:pt x="40678" y="77805"/>
                  <a:pt x="32245" y="99089"/>
                </a:cubicBezTo>
                <a:cubicBezTo>
                  <a:pt x="-684" y="183418"/>
                  <a:pt x="-7511" y="270559"/>
                  <a:pt x="7749" y="359708"/>
                </a:cubicBezTo>
                <a:cubicBezTo>
                  <a:pt x="12166" y="384605"/>
                  <a:pt x="17788" y="408699"/>
                  <a:pt x="34654" y="429581"/>
                </a:cubicBezTo>
                <a:cubicBezTo>
                  <a:pt x="28229" y="403881"/>
                  <a:pt x="44693" y="382999"/>
                  <a:pt x="46701" y="358905"/>
                </a:cubicBezTo>
                <a:cubicBezTo>
                  <a:pt x="53528" y="387015"/>
                  <a:pt x="54331" y="415526"/>
                  <a:pt x="53126" y="444038"/>
                </a:cubicBezTo>
                <a:cubicBezTo>
                  <a:pt x="58748" y="442833"/>
                  <a:pt x="55134" y="434400"/>
                  <a:pt x="61560" y="434801"/>
                </a:cubicBezTo>
                <a:cubicBezTo>
                  <a:pt x="67985" y="439620"/>
                  <a:pt x="64370" y="448053"/>
                  <a:pt x="67583" y="453675"/>
                </a:cubicBezTo>
                <a:cubicBezTo>
                  <a:pt x="69189" y="456085"/>
                  <a:pt x="66780" y="462108"/>
                  <a:pt x="74008" y="460904"/>
                </a:cubicBezTo>
                <a:cubicBezTo>
                  <a:pt x="80835" y="460100"/>
                  <a:pt x="80835" y="456486"/>
                  <a:pt x="80032" y="451266"/>
                </a:cubicBezTo>
                <a:cubicBezTo>
                  <a:pt x="79228" y="443636"/>
                  <a:pt x="74410" y="435605"/>
                  <a:pt x="81236" y="428376"/>
                </a:cubicBezTo>
                <a:cubicBezTo>
                  <a:pt x="88866" y="433195"/>
                  <a:pt x="85654" y="442431"/>
                  <a:pt x="89268" y="448856"/>
                </a:cubicBezTo>
                <a:cubicBezTo>
                  <a:pt x="98905" y="438817"/>
                  <a:pt x="99709" y="438416"/>
                  <a:pt x="97701" y="424762"/>
                </a:cubicBezTo>
                <a:cubicBezTo>
                  <a:pt x="90071" y="371353"/>
                  <a:pt x="94890" y="319551"/>
                  <a:pt x="111354" y="268150"/>
                </a:cubicBezTo>
                <a:cubicBezTo>
                  <a:pt x="125008" y="226788"/>
                  <a:pt x="148700" y="192253"/>
                  <a:pt x="178015" y="156513"/>
                </a:cubicBezTo>
                <a:cubicBezTo>
                  <a:pt x="178015" y="162135"/>
                  <a:pt x="178818" y="164143"/>
                  <a:pt x="178015" y="165348"/>
                </a:cubicBezTo>
                <a:cubicBezTo>
                  <a:pt x="160747" y="191048"/>
                  <a:pt x="163558" y="220764"/>
                  <a:pt x="160346" y="249678"/>
                </a:cubicBezTo>
                <a:cubicBezTo>
                  <a:pt x="157535" y="273772"/>
                  <a:pt x="180424" y="287425"/>
                  <a:pt x="181227" y="309512"/>
                </a:cubicBezTo>
                <a:cubicBezTo>
                  <a:pt x="202912" y="309913"/>
                  <a:pt x="202912" y="331598"/>
                  <a:pt x="213353" y="342842"/>
                </a:cubicBezTo>
                <a:cubicBezTo>
                  <a:pt x="231825" y="362920"/>
                  <a:pt x="243872" y="389022"/>
                  <a:pt x="268368" y="403479"/>
                </a:cubicBezTo>
                <a:cubicBezTo>
                  <a:pt x="279612" y="410306"/>
                  <a:pt x="279211" y="417132"/>
                  <a:pt x="272786" y="427172"/>
                </a:cubicBezTo>
                <a:cubicBezTo>
                  <a:pt x="266762" y="436809"/>
                  <a:pt x="266762" y="448053"/>
                  <a:pt x="265959" y="459297"/>
                </a:cubicBezTo>
                <a:cubicBezTo>
                  <a:pt x="262345" y="509895"/>
                  <a:pt x="247888" y="553666"/>
                  <a:pt x="202912" y="586194"/>
                </a:cubicBezTo>
                <a:cubicBezTo>
                  <a:pt x="157535" y="619122"/>
                  <a:pt x="131433" y="665303"/>
                  <a:pt x="134244" y="723932"/>
                </a:cubicBezTo>
                <a:cubicBezTo>
                  <a:pt x="135047" y="739593"/>
                  <a:pt x="135047" y="755255"/>
                  <a:pt x="134244" y="771317"/>
                </a:cubicBezTo>
                <a:cubicBezTo>
                  <a:pt x="133039" y="802238"/>
                  <a:pt x="138260" y="831553"/>
                  <a:pt x="150708" y="859663"/>
                </a:cubicBezTo>
                <a:cubicBezTo>
                  <a:pt x="154724" y="868899"/>
                  <a:pt x="157133" y="878537"/>
                  <a:pt x="156330" y="888576"/>
                </a:cubicBezTo>
                <a:cubicBezTo>
                  <a:pt x="153519" y="917489"/>
                  <a:pt x="166369" y="939174"/>
                  <a:pt x="187652" y="957245"/>
                </a:cubicBezTo>
                <a:cubicBezTo>
                  <a:pt x="191267" y="960056"/>
                  <a:pt x="195282" y="963268"/>
                  <a:pt x="196889" y="967284"/>
                </a:cubicBezTo>
                <a:cubicBezTo>
                  <a:pt x="216967" y="1015472"/>
                  <a:pt x="245880" y="1060047"/>
                  <a:pt x="253109" y="1113054"/>
                </a:cubicBezTo>
                <a:cubicBezTo>
                  <a:pt x="256321" y="1136345"/>
                  <a:pt x="258731" y="1160439"/>
                  <a:pt x="277203" y="1178510"/>
                </a:cubicBezTo>
                <a:cubicBezTo>
                  <a:pt x="280817" y="1182124"/>
                  <a:pt x="279211" y="1185337"/>
                  <a:pt x="276801" y="1189352"/>
                </a:cubicBezTo>
                <a:cubicBezTo>
                  <a:pt x="263549" y="1214250"/>
                  <a:pt x="260739" y="1239549"/>
                  <a:pt x="274793" y="1264848"/>
                </a:cubicBezTo>
                <a:cubicBezTo>
                  <a:pt x="275998" y="1267257"/>
                  <a:pt x="276400" y="1268863"/>
                  <a:pt x="274793" y="1271273"/>
                </a:cubicBezTo>
                <a:cubicBezTo>
                  <a:pt x="258731" y="1297776"/>
                  <a:pt x="259132" y="1329500"/>
                  <a:pt x="247486" y="1357209"/>
                </a:cubicBezTo>
                <a:cubicBezTo>
                  <a:pt x="229014" y="1399775"/>
                  <a:pt x="212149" y="1442743"/>
                  <a:pt x="200904" y="1488121"/>
                </a:cubicBezTo>
                <a:cubicBezTo>
                  <a:pt x="194881" y="1512215"/>
                  <a:pt x="187652" y="1536711"/>
                  <a:pt x="176409" y="1558396"/>
                </a:cubicBezTo>
                <a:cubicBezTo>
                  <a:pt x="164763" y="1580482"/>
                  <a:pt x="160747" y="1602970"/>
                  <a:pt x="161149" y="1627064"/>
                </a:cubicBezTo>
                <a:cubicBezTo>
                  <a:pt x="161550" y="1647946"/>
                  <a:pt x="160747" y="1669229"/>
                  <a:pt x="161550" y="1690111"/>
                </a:cubicBezTo>
                <a:cubicBezTo>
                  <a:pt x="162354" y="1718622"/>
                  <a:pt x="165968" y="1746732"/>
                  <a:pt x="182834" y="1771228"/>
                </a:cubicBezTo>
                <a:cubicBezTo>
                  <a:pt x="185645" y="1775645"/>
                  <a:pt x="185645" y="1780062"/>
                  <a:pt x="185645" y="1784480"/>
                </a:cubicBezTo>
                <a:cubicBezTo>
                  <a:pt x="185243" y="1810180"/>
                  <a:pt x="194078" y="1833471"/>
                  <a:pt x="207731" y="1854754"/>
                </a:cubicBezTo>
                <a:cubicBezTo>
                  <a:pt x="216967" y="1869211"/>
                  <a:pt x="227408" y="1882463"/>
                  <a:pt x="237447" y="1896116"/>
                </a:cubicBezTo>
                <a:cubicBezTo>
                  <a:pt x="262746" y="1930651"/>
                  <a:pt x="278006" y="1971611"/>
                  <a:pt x="307722" y="2003335"/>
                </a:cubicBezTo>
                <a:cubicBezTo>
                  <a:pt x="317761" y="2013776"/>
                  <a:pt x="326998" y="2027831"/>
                  <a:pt x="328604" y="2042288"/>
                </a:cubicBezTo>
                <a:cubicBezTo>
                  <a:pt x="334628" y="2097705"/>
                  <a:pt x="343863" y="2152318"/>
                  <a:pt x="353100" y="2207333"/>
                </a:cubicBezTo>
                <a:cubicBezTo>
                  <a:pt x="363139" y="2267569"/>
                  <a:pt x="352296" y="2328206"/>
                  <a:pt x="356714" y="2388442"/>
                </a:cubicBezTo>
                <a:cubicBezTo>
                  <a:pt x="360328" y="2438638"/>
                  <a:pt x="351092" y="2483614"/>
                  <a:pt x="325391" y="2527385"/>
                </a:cubicBezTo>
                <a:cubicBezTo>
                  <a:pt x="297683" y="2574770"/>
                  <a:pt x="292061" y="2628179"/>
                  <a:pt x="300092" y="2682391"/>
                </a:cubicBezTo>
                <a:cubicBezTo>
                  <a:pt x="304510" y="2712910"/>
                  <a:pt x="311336" y="2743028"/>
                  <a:pt x="312139" y="2773949"/>
                </a:cubicBezTo>
                <a:cubicBezTo>
                  <a:pt x="313746" y="2829366"/>
                  <a:pt x="318565" y="2883979"/>
                  <a:pt x="324990" y="2938995"/>
                </a:cubicBezTo>
                <a:cubicBezTo>
                  <a:pt x="331415" y="2992002"/>
                  <a:pt x="329005" y="3045812"/>
                  <a:pt x="320974" y="3099221"/>
                </a:cubicBezTo>
                <a:cubicBezTo>
                  <a:pt x="317761" y="3120504"/>
                  <a:pt x="312139" y="3141386"/>
                  <a:pt x="316958" y="3163071"/>
                </a:cubicBezTo>
                <a:cubicBezTo>
                  <a:pt x="324186" y="3196803"/>
                  <a:pt x="329005" y="3202425"/>
                  <a:pt x="363942" y="3199614"/>
                </a:cubicBezTo>
                <a:cubicBezTo>
                  <a:pt x="443855" y="3193189"/>
                  <a:pt x="522964" y="3198811"/>
                  <a:pt x="602475" y="3206039"/>
                </a:cubicBezTo>
                <a:cubicBezTo>
                  <a:pt x="653474" y="3210858"/>
                  <a:pt x="705678" y="3219291"/>
                  <a:pt x="756277" y="3200417"/>
                </a:cubicBezTo>
                <a:cubicBezTo>
                  <a:pt x="762702" y="3198007"/>
                  <a:pt x="769528" y="3196000"/>
                  <a:pt x="776757" y="3197204"/>
                </a:cubicBezTo>
                <a:cubicBezTo>
                  <a:pt x="801252" y="3202023"/>
                  <a:pt x="809685" y="3187165"/>
                  <a:pt x="816512" y="3167890"/>
                </a:cubicBezTo>
                <a:cubicBezTo>
                  <a:pt x="824543" y="3145000"/>
                  <a:pt x="820929" y="3129741"/>
                  <a:pt x="802859" y="3113276"/>
                </a:cubicBezTo>
                <a:cubicBezTo>
                  <a:pt x="788000" y="3099623"/>
                  <a:pt x="768725" y="3092395"/>
                  <a:pt x="751056" y="3089985"/>
                </a:cubicBezTo>
                <a:cubicBezTo>
                  <a:pt x="696844" y="3082355"/>
                  <a:pt x="652270" y="3047419"/>
                  <a:pt x="598058" y="3040994"/>
                </a:cubicBezTo>
                <a:cubicBezTo>
                  <a:pt x="596050" y="3040592"/>
                  <a:pt x="594042" y="3038986"/>
                  <a:pt x="591633" y="3037781"/>
                </a:cubicBezTo>
                <a:cubicBezTo>
                  <a:pt x="559105" y="3022521"/>
                  <a:pt x="546255" y="2992805"/>
                  <a:pt x="535814" y="2961482"/>
                </a:cubicBezTo>
                <a:cubicBezTo>
                  <a:pt x="518948" y="2910885"/>
                  <a:pt x="524169" y="2860688"/>
                  <a:pt x="537019" y="2810492"/>
                </a:cubicBezTo>
                <a:cubicBezTo>
                  <a:pt x="543846" y="2784390"/>
                  <a:pt x="549066" y="2757485"/>
                  <a:pt x="554286" y="2730981"/>
                </a:cubicBezTo>
                <a:cubicBezTo>
                  <a:pt x="558704" y="2710501"/>
                  <a:pt x="563924" y="2690021"/>
                  <a:pt x="566334" y="2668738"/>
                </a:cubicBezTo>
                <a:cubicBezTo>
                  <a:pt x="571956" y="2625368"/>
                  <a:pt x="559105" y="2581195"/>
                  <a:pt x="577176" y="2537424"/>
                </a:cubicBezTo>
                <a:cubicBezTo>
                  <a:pt x="591633" y="2502487"/>
                  <a:pt x="604884" y="2467149"/>
                  <a:pt x="622553" y="2434221"/>
                </a:cubicBezTo>
                <a:cubicBezTo>
                  <a:pt x="635805" y="2409725"/>
                  <a:pt x="644238" y="2384827"/>
                  <a:pt x="647451" y="2357119"/>
                </a:cubicBezTo>
                <a:cubicBezTo>
                  <a:pt x="649860" y="2333426"/>
                  <a:pt x="652671" y="2309332"/>
                  <a:pt x="659498" y="2286844"/>
                </a:cubicBezTo>
                <a:cubicBezTo>
                  <a:pt x="669939" y="2252711"/>
                  <a:pt x="683994" y="2219380"/>
                  <a:pt x="696442" y="2185649"/>
                </a:cubicBezTo>
                <a:cubicBezTo>
                  <a:pt x="706080" y="2159145"/>
                  <a:pt x="722143" y="2135051"/>
                  <a:pt x="726560" y="2106137"/>
                </a:cubicBezTo>
                <a:cubicBezTo>
                  <a:pt x="733387" y="2059555"/>
                  <a:pt x="732985" y="2012572"/>
                  <a:pt x="736599" y="1965989"/>
                </a:cubicBezTo>
                <a:cubicBezTo>
                  <a:pt x="741820" y="1898124"/>
                  <a:pt x="737402" y="1829456"/>
                  <a:pt x="738206" y="1761189"/>
                </a:cubicBezTo>
                <a:cubicBezTo>
                  <a:pt x="738607" y="1737496"/>
                  <a:pt x="739812" y="1713000"/>
                  <a:pt x="747040" y="1690914"/>
                </a:cubicBezTo>
                <a:cubicBezTo>
                  <a:pt x="753064" y="1671638"/>
                  <a:pt x="760694" y="1652765"/>
                  <a:pt x="766717" y="1633489"/>
                </a:cubicBezTo>
                <a:cubicBezTo>
                  <a:pt x="768324" y="1628269"/>
                  <a:pt x="767922" y="1620237"/>
                  <a:pt x="775150" y="1619434"/>
                </a:cubicBezTo>
                <a:cubicBezTo>
                  <a:pt x="794024" y="1617426"/>
                  <a:pt x="808882" y="1607387"/>
                  <a:pt x="826953" y="1593734"/>
                </a:cubicBezTo>
                <a:cubicBezTo>
                  <a:pt x="822536" y="1602970"/>
                  <a:pt x="820528" y="1607387"/>
                  <a:pt x="818118" y="1612206"/>
                </a:cubicBezTo>
                <a:cubicBezTo>
                  <a:pt x="807276" y="1635497"/>
                  <a:pt x="809685" y="1641521"/>
                  <a:pt x="834181" y="1647544"/>
                </a:cubicBezTo>
                <a:cubicBezTo>
                  <a:pt x="845425" y="1650355"/>
                  <a:pt x="843016" y="1656780"/>
                  <a:pt x="840204" y="1663205"/>
                </a:cubicBezTo>
                <a:cubicBezTo>
                  <a:pt x="834984" y="1674851"/>
                  <a:pt x="837795" y="1684087"/>
                  <a:pt x="845023" y="1693323"/>
                </a:cubicBezTo>
                <a:cubicBezTo>
                  <a:pt x="853456" y="1703764"/>
                  <a:pt x="861488" y="1714606"/>
                  <a:pt x="862291" y="1728661"/>
                </a:cubicBezTo>
                <a:cubicBezTo>
                  <a:pt x="862291" y="1730669"/>
                  <a:pt x="864299" y="1733079"/>
                  <a:pt x="865905" y="1733882"/>
                </a:cubicBezTo>
                <a:cubicBezTo>
                  <a:pt x="873936" y="1737496"/>
                  <a:pt x="898031" y="1728661"/>
                  <a:pt x="902850" y="1719827"/>
                </a:cubicBezTo>
                <a:cubicBezTo>
                  <a:pt x="913290" y="1700953"/>
                  <a:pt x="924534" y="1682882"/>
                  <a:pt x="932967" y="1663205"/>
                </a:cubicBezTo>
                <a:cubicBezTo>
                  <a:pt x="943007" y="1639111"/>
                  <a:pt x="959070" y="1614615"/>
                  <a:pt x="938589" y="1588112"/>
                </a:cubicBezTo>
                <a:cubicBezTo>
                  <a:pt x="932164" y="1579679"/>
                  <a:pt x="928952" y="1570844"/>
                  <a:pt x="934573" y="1559600"/>
                </a:cubicBezTo>
                <a:cubicBezTo>
                  <a:pt x="937385" y="1553978"/>
                  <a:pt x="933770" y="1545947"/>
                  <a:pt x="927747" y="1541128"/>
                </a:cubicBezTo>
                <a:cubicBezTo>
                  <a:pt x="923731" y="1537915"/>
                  <a:pt x="918913" y="1535104"/>
                  <a:pt x="918913" y="1528679"/>
                </a:cubicBezTo>
                <a:cubicBezTo>
                  <a:pt x="919715" y="1507396"/>
                  <a:pt x="906062" y="1490932"/>
                  <a:pt x="900038" y="1472058"/>
                </a:cubicBezTo>
                <a:cubicBezTo>
                  <a:pt x="894818" y="1454790"/>
                  <a:pt x="885983" y="1438326"/>
                  <a:pt x="883574" y="1419854"/>
                </a:cubicBezTo>
                <a:cubicBezTo>
                  <a:pt x="882771" y="1415035"/>
                  <a:pt x="879157" y="1408208"/>
                  <a:pt x="887991" y="1405397"/>
                </a:cubicBezTo>
                <a:cubicBezTo>
                  <a:pt x="904456" y="1400177"/>
                  <a:pt x="909275" y="1383712"/>
                  <a:pt x="919314" y="1372468"/>
                </a:cubicBezTo>
                <a:cubicBezTo>
                  <a:pt x="927345" y="1363634"/>
                  <a:pt x="916503" y="1365642"/>
                  <a:pt x="912487" y="1362831"/>
                </a:cubicBezTo>
                <a:cubicBezTo>
                  <a:pt x="924534" y="1354398"/>
                  <a:pt x="935778" y="1347571"/>
                  <a:pt x="949833" y="1358815"/>
                </a:cubicBezTo>
                <a:cubicBezTo>
                  <a:pt x="954250" y="1362429"/>
                  <a:pt x="961880" y="1364437"/>
                  <a:pt x="965093" y="1357610"/>
                </a:cubicBezTo>
                <a:cubicBezTo>
                  <a:pt x="971518" y="1344760"/>
                  <a:pt x="977140" y="1331910"/>
                  <a:pt x="991195" y="1324682"/>
                </a:cubicBezTo>
                <a:cubicBezTo>
                  <a:pt x="992801" y="1323878"/>
                  <a:pt x="993605" y="1317052"/>
                  <a:pt x="991998" y="1315044"/>
                </a:cubicBezTo>
                <a:cubicBezTo>
                  <a:pt x="985573" y="1306611"/>
                  <a:pt x="989589" y="1299784"/>
                  <a:pt x="993605" y="1292556"/>
                </a:cubicBezTo>
                <a:cubicBezTo>
                  <a:pt x="999227" y="1287737"/>
                  <a:pt x="999628" y="1281713"/>
                  <a:pt x="997219" y="1276091"/>
                </a:cubicBezTo>
                <a:close/>
                <a:moveTo>
                  <a:pt x="782780" y="1600962"/>
                </a:moveTo>
                <a:cubicBezTo>
                  <a:pt x="785591" y="1579277"/>
                  <a:pt x="805669" y="1578876"/>
                  <a:pt x="818118" y="1570041"/>
                </a:cubicBezTo>
                <a:cubicBezTo>
                  <a:pt x="812898" y="1587309"/>
                  <a:pt x="800449" y="1596143"/>
                  <a:pt x="782780" y="1600962"/>
                </a:cubicBezTo>
                <a:close/>
              </a:path>
            </a:pathLst>
          </a:custGeom>
          <a:solidFill>
            <a:schemeClr val="accent1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19F10C3-F2A2-454A-96C7-008D6153C00C}"/>
              </a:ext>
            </a:extLst>
          </p:cNvPr>
          <p:cNvSpPr/>
          <p:nvPr/>
        </p:nvSpPr>
        <p:spPr>
          <a:xfrm>
            <a:off x="8408285" y="3433900"/>
            <a:ext cx="1578648" cy="4892432"/>
          </a:xfrm>
          <a:custGeom>
            <a:avLst/>
            <a:gdLst>
              <a:gd name="connsiteX0" fmla="*/ 1049722 w 1052432"/>
              <a:gd name="connsiteY0" fmla="*/ 320855 h 3261621"/>
              <a:gd name="connsiteX1" fmla="*/ 1003140 w 1052432"/>
              <a:gd name="connsiteY1" fmla="*/ 227289 h 3261621"/>
              <a:gd name="connsiteX2" fmla="*/ 908369 w 1052432"/>
              <a:gd name="connsiteY2" fmla="*/ 153801 h 3261621"/>
              <a:gd name="connsiteX3" fmla="*/ 849338 w 1052432"/>
              <a:gd name="connsiteY3" fmla="*/ 115251 h 3261621"/>
              <a:gd name="connsiteX4" fmla="*/ 822834 w 1052432"/>
              <a:gd name="connsiteY4" fmla="*/ 43771 h 3261621"/>
              <a:gd name="connsiteX5" fmla="*/ 823236 w 1052432"/>
              <a:gd name="connsiteY5" fmla="*/ 28110 h 3261621"/>
              <a:gd name="connsiteX6" fmla="*/ 809984 w 1052432"/>
              <a:gd name="connsiteY6" fmla="*/ 30118 h 3261621"/>
              <a:gd name="connsiteX7" fmla="*/ 821630 w 1052432"/>
              <a:gd name="connsiteY7" fmla="*/ 0 h 3261621"/>
              <a:gd name="connsiteX8" fmla="*/ 794323 w 1052432"/>
              <a:gd name="connsiteY8" fmla="*/ 48188 h 3261621"/>
              <a:gd name="connsiteX9" fmla="*/ 787496 w 1052432"/>
              <a:gd name="connsiteY9" fmla="*/ 31322 h 3261621"/>
              <a:gd name="connsiteX10" fmla="*/ 750150 w 1052432"/>
              <a:gd name="connsiteY10" fmla="*/ 24897 h 3261621"/>
              <a:gd name="connsiteX11" fmla="*/ 700757 w 1052432"/>
              <a:gd name="connsiteY11" fmla="*/ 30118 h 3261621"/>
              <a:gd name="connsiteX12" fmla="*/ 634498 w 1052432"/>
              <a:gd name="connsiteY12" fmla="*/ 58228 h 3261621"/>
              <a:gd name="connsiteX13" fmla="*/ 631285 w 1052432"/>
              <a:gd name="connsiteY13" fmla="*/ 61842 h 3261621"/>
              <a:gd name="connsiteX14" fmla="*/ 626868 w 1052432"/>
              <a:gd name="connsiteY14" fmla="*/ 90353 h 3261621"/>
              <a:gd name="connsiteX15" fmla="*/ 656584 w 1052432"/>
              <a:gd name="connsiteY15" fmla="*/ 182715 h 3261621"/>
              <a:gd name="connsiteX16" fmla="*/ 665419 w 1052432"/>
              <a:gd name="connsiteY16" fmla="*/ 196770 h 3261621"/>
              <a:gd name="connsiteX17" fmla="*/ 657387 w 1052432"/>
              <a:gd name="connsiteY17" fmla="*/ 204399 h 3261621"/>
              <a:gd name="connsiteX18" fmla="*/ 653773 w 1052432"/>
              <a:gd name="connsiteY18" fmla="*/ 208415 h 3261621"/>
              <a:gd name="connsiteX19" fmla="*/ 638915 w 1052432"/>
              <a:gd name="connsiteY19" fmla="*/ 239336 h 3261621"/>
              <a:gd name="connsiteX20" fmla="*/ 596750 w 1052432"/>
              <a:gd name="connsiteY20" fmla="*/ 283107 h 3261621"/>
              <a:gd name="connsiteX21" fmla="*/ 593136 w 1052432"/>
              <a:gd name="connsiteY21" fmla="*/ 373059 h 3261621"/>
              <a:gd name="connsiteX22" fmla="*/ 616427 w 1052432"/>
              <a:gd name="connsiteY22" fmla="*/ 411610 h 3261621"/>
              <a:gd name="connsiteX23" fmla="*/ 599160 w 1052432"/>
              <a:gd name="connsiteY23" fmla="*/ 409200 h 3261621"/>
              <a:gd name="connsiteX24" fmla="*/ 602372 w 1052432"/>
              <a:gd name="connsiteY24" fmla="*/ 436105 h 3261621"/>
              <a:gd name="connsiteX25" fmla="*/ 598758 w 1052432"/>
              <a:gd name="connsiteY25" fmla="*/ 441326 h 3261621"/>
              <a:gd name="connsiteX26" fmla="*/ 587113 w 1052432"/>
              <a:gd name="connsiteY26" fmla="*/ 474656 h 3261621"/>
              <a:gd name="connsiteX27" fmla="*/ 525271 w 1052432"/>
              <a:gd name="connsiteY27" fmla="*/ 559789 h 3261621"/>
              <a:gd name="connsiteX28" fmla="*/ 509208 w 1052432"/>
              <a:gd name="connsiteY28" fmla="*/ 569025 h 3261621"/>
              <a:gd name="connsiteX29" fmla="*/ 422469 w 1052432"/>
              <a:gd name="connsiteY29" fmla="*/ 607174 h 3261621"/>
              <a:gd name="connsiteX30" fmla="*/ 369462 w 1052432"/>
              <a:gd name="connsiteY30" fmla="*/ 640505 h 3261621"/>
              <a:gd name="connsiteX31" fmla="*/ 348580 w 1052432"/>
              <a:gd name="connsiteY31" fmla="*/ 652954 h 3261621"/>
              <a:gd name="connsiteX32" fmla="*/ 255817 w 1052432"/>
              <a:gd name="connsiteY32" fmla="*/ 723630 h 3261621"/>
              <a:gd name="connsiteX33" fmla="*/ 71898 w 1052432"/>
              <a:gd name="connsiteY33" fmla="*/ 855747 h 3261621"/>
              <a:gd name="connsiteX34" fmla="*/ 820 w 1052432"/>
              <a:gd name="connsiteY34" fmla="*/ 966580 h 3261621"/>
              <a:gd name="connsiteX35" fmla="*/ 10458 w 1052432"/>
              <a:gd name="connsiteY35" fmla="*/ 997099 h 3261621"/>
              <a:gd name="connsiteX36" fmla="*/ 37764 w 1052432"/>
              <a:gd name="connsiteY36" fmla="*/ 1021194 h 3261621"/>
              <a:gd name="connsiteX37" fmla="*/ 181928 w 1052432"/>
              <a:gd name="connsiteY37" fmla="*/ 1121185 h 3261621"/>
              <a:gd name="connsiteX38" fmla="*/ 295171 w 1052432"/>
              <a:gd name="connsiteY38" fmla="*/ 1185034 h 3261621"/>
              <a:gd name="connsiteX39" fmla="*/ 366651 w 1052432"/>
              <a:gd name="connsiteY39" fmla="*/ 1227199 h 3261621"/>
              <a:gd name="connsiteX40" fmla="*/ 390745 w 1052432"/>
              <a:gd name="connsiteY40" fmla="*/ 1258522 h 3261621"/>
              <a:gd name="connsiteX41" fmla="*/ 393556 w 1052432"/>
              <a:gd name="connsiteY41" fmla="*/ 1275789 h 3261621"/>
              <a:gd name="connsiteX42" fmla="*/ 382312 w 1052432"/>
              <a:gd name="connsiteY42" fmla="*/ 1369757 h 3261621"/>
              <a:gd name="connsiteX43" fmla="*/ 316053 w 1052432"/>
              <a:gd name="connsiteY43" fmla="*/ 1469748 h 3261621"/>
              <a:gd name="connsiteX44" fmla="*/ 271880 w 1052432"/>
              <a:gd name="connsiteY44" fmla="*/ 1553274 h 3261621"/>
              <a:gd name="connsiteX45" fmla="*/ 259030 w 1052432"/>
              <a:gd name="connsiteY45" fmla="*/ 1658887 h 3261621"/>
              <a:gd name="connsiteX46" fmla="*/ 277100 w 1052432"/>
              <a:gd name="connsiteY46" fmla="*/ 1810279 h 3261621"/>
              <a:gd name="connsiteX47" fmla="*/ 315250 w 1052432"/>
              <a:gd name="connsiteY47" fmla="*/ 1885775 h 3261621"/>
              <a:gd name="connsiteX48" fmla="*/ 374682 w 1052432"/>
              <a:gd name="connsiteY48" fmla="*/ 1996207 h 3261621"/>
              <a:gd name="connsiteX49" fmla="*/ 397170 w 1052432"/>
              <a:gd name="connsiteY49" fmla="*/ 2160850 h 3261621"/>
              <a:gd name="connsiteX50" fmla="*/ 409217 w 1052432"/>
              <a:gd name="connsiteY50" fmla="*/ 2310235 h 3261621"/>
              <a:gd name="connsiteX51" fmla="*/ 408012 w 1052432"/>
              <a:gd name="connsiteY51" fmla="*/ 2398179 h 3261621"/>
              <a:gd name="connsiteX52" fmla="*/ 373879 w 1052432"/>
              <a:gd name="connsiteY52" fmla="*/ 2541138 h 3261621"/>
              <a:gd name="connsiteX53" fmla="*/ 359824 w 1052432"/>
              <a:gd name="connsiteY53" fmla="*/ 2570051 h 3261621"/>
              <a:gd name="connsiteX54" fmla="*/ 354202 w 1052432"/>
              <a:gd name="connsiteY54" fmla="*/ 2605791 h 3261621"/>
              <a:gd name="connsiteX55" fmla="*/ 346572 w 1052432"/>
              <a:gd name="connsiteY55" fmla="*/ 2778064 h 3261621"/>
              <a:gd name="connsiteX56" fmla="*/ 359422 w 1052432"/>
              <a:gd name="connsiteY56" fmla="*/ 2849945 h 3261621"/>
              <a:gd name="connsiteX57" fmla="*/ 367052 w 1052432"/>
              <a:gd name="connsiteY57" fmla="*/ 3008967 h 3261621"/>
              <a:gd name="connsiteX58" fmla="*/ 366651 w 1052432"/>
              <a:gd name="connsiteY58" fmla="*/ 3159556 h 3261621"/>
              <a:gd name="connsiteX59" fmla="*/ 365044 w 1052432"/>
              <a:gd name="connsiteY59" fmla="*/ 3176823 h 3261621"/>
              <a:gd name="connsiteX60" fmla="*/ 364241 w 1052432"/>
              <a:gd name="connsiteY60" fmla="*/ 3222603 h 3261621"/>
              <a:gd name="connsiteX61" fmla="*/ 370265 w 1052432"/>
              <a:gd name="connsiteY61" fmla="*/ 3227823 h 3261621"/>
              <a:gd name="connsiteX62" fmla="*/ 434114 w 1052432"/>
              <a:gd name="connsiteY62" fmla="*/ 3246697 h 3261621"/>
              <a:gd name="connsiteX63" fmla="*/ 485917 w 1052432"/>
              <a:gd name="connsiteY63" fmla="*/ 3251917 h 3261621"/>
              <a:gd name="connsiteX64" fmla="*/ 673049 w 1052432"/>
              <a:gd name="connsiteY64" fmla="*/ 3253122 h 3261621"/>
              <a:gd name="connsiteX65" fmla="*/ 812394 w 1052432"/>
              <a:gd name="connsiteY65" fmla="*/ 3239469 h 3261621"/>
              <a:gd name="connsiteX66" fmla="*/ 844118 w 1052432"/>
              <a:gd name="connsiteY66" fmla="*/ 3221799 h 3261621"/>
              <a:gd name="connsiteX67" fmla="*/ 839700 w 1052432"/>
              <a:gd name="connsiteY67" fmla="*/ 3206138 h 3261621"/>
              <a:gd name="connsiteX68" fmla="*/ 789103 w 1052432"/>
              <a:gd name="connsiteY68" fmla="*/ 3187666 h 3261621"/>
              <a:gd name="connsiteX69" fmla="*/ 607994 w 1052432"/>
              <a:gd name="connsiteY69" fmla="*/ 3108958 h 3261621"/>
              <a:gd name="connsiteX70" fmla="*/ 563822 w 1052432"/>
              <a:gd name="connsiteY70" fmla="*/ 3065990 h 3261621"/>
              <a:gd name="connsiteX71" fmla="*/ 542137 w 1052432"/>
              <a:gd name="connsiteY71" fmla="*/ 2944716 h 3261621"/>
              <a:gd name="connsiteX72" fmla="*/ 541334 w 1052432"/>
              <a:gd name="connsiteY72" fmla="*/ 2698152 h 3261621"/>
              <a:gd name="connsiteX73" fmla="*/ 542940 w 1052432"/>
              <a:gd name="connsiteY73" fmla="*/ 2670443 h 3261621"/>
              <a:gd name="connsiteX74" fmla="*/ 562617 w 1052432"/>
              <a:gd name="connsiteY74" fmla="*/ 2533106 h 3261621"/>
              <a:gd name="connsiteX75" fmla="*/ 588719 w 1052432"/>
              <a:gd name="connsiteY75" fmla="*/ 2468052 h 3261621"/>
              <a:gd name="connsiteX76" fmla="*/ 638112 w 1052432"/>
              <a:gd name="connsiteY76" fmla="*/ 2358825 h 3261621"/>
              <a:gd name="connsiteX77" fmla="*/ 665419 w 1052432"/>
              <a:gd name="connsiteY77" fmla="*/ 2269274 h 3261621"/>
              <a:gd name="connsiteX78" fmla="*/ 703568 w 1052432"/>
              <a:gd name="connsiteY78" fmla="*/ 2098607 h 3261621"/>
              <a:gd name="connsiteX79" fmla="*/ 723245 w 1052432"/>
              <a:gd name="connsiteY79" fmla="*/ 2023915 h 3261621"/>
              <a:gd name="connsiteX80" fmla="*/ 748142 w 1052432"/>
              <a:gd name="connsiteY80" fmla="*/ 1863287 h 3261621"/>
              <a:gd name="connsiteX81" fmla="*/ 752158 w 1052432"/>
              <a:gd name="connsiteY81" fmla="*/ 1847224 h 3261621"/>
              <a:gd name="connsiteX82" fmla="*/ 793520 w 1052432"/>
              <a:gd name="connsiteY82" fmla="*/ 1815901 h 3261621"/>
              <a:gd name="connsiteX83" fmla="*/ 844921 w 1052432"/>
              <a:gd name="connsiteY83" fmla="*/ 1781768 h 3261621"/>
              <a:gd name="connsiteX84" fmla="*/ 945313 w 1052432"/>
              <a:gd name="connsiteY84" fmla="*/ 1642825 h 3261621"/>
              <a:gd name="connsiteX85" fmla="*/ 967801 w 1052432"/>
              <a:gd name="connsiteY85" fmla="*/ 1499865 h 3261621"/>
              <a:gd name="connsiteX86" fmla="*/ 962581 w 1052432"/>
              <a:gd name="connsiteY86" fmla="*/ 1376583 h 3261621"/>
              <a:gd name="connsiteX87" fmla="*/ 931660 w 1052432"/>
              <a:gd name="connsiteY87" fmla="*/ 1263341 h 3261621"/>
              <a:gd name="connsiteX88" fmla="*/ 890700 w 1052432"/>
              <a:gd name="connsiteY88" fmla="*/ 1161743 h 3261621"/>
              <a:gd name="connsiteX89" fmla="*/ 896322 w 1052432"/>
              <a:gd name="connsiteY89" fmla="*/ 1103114 h 3261621"/>
              <a:gd name="connsiteX90" fmla="*/ 905558 w 1052432"/>
              <a:gd name="connsiteY90" fmla="*/ 1038863 h 3261621"/>
              <a:gd name="connsiteX91" fmla="*/ 868212 w 1052432"/>
              <a:gd name="connsiteY91" fmla="*/ 989068 h 3261621"/>
              <a:gd name="connsiteX92" fmla="*/ 821630 w 1052432"/>
              <a:gd name="connsiteY92" fmla="*/ 947305 h 3261621"/>
              <a:gd name="connsiteX93" fmla="*/ 807976 w 1052432"/>
              <a:gd name="connsiteY93" fmla="*/ 936462 h 3261621"/>
              <a:gd name="connsiteX94" fmla="*/ 754567 w 1052432"/>
              <a:gd name="connsiteY94" fmla="*/ 895100 h 3261621"/>
              <a:gd name="connsiteX95" fmla="*/ 737300 w 1052432"/>
              <a:gd name="connsiteY95" fmla="*/ 856148 h 3261621"/>
              <a:gd name="connsiteX96" fmla="*/ 726458 w 1052432"/>
              <a:gd name="connsiteY96" fmla="*/ 805952 h 3261621"/>
              <a:gd name="connsiteX97" fmla="*/ 714410 w 1052432"/>
              <a:gd name="connsiteY97" fmla="*/ 771417 h 3261621"/>
              <a:gd name="connsiteX98" fmla="*/ 693930 w 1052432"/>
              <a:gd name="connsiteY98" fmla="*/ 726039 h 3261621"/>
              <a:gd name="connsiteX99" fmla="*/ 692324 w 1052432"/>
              <a:gd name="connsiteY99" fmla="*/ 684678 h 3261621"/>
              <a:gd name="connsiteX100" fmla="*/ 715214 w 1052432"/>
              <a:gd name="connsiteY100" fmla="*/ 679859 h 3261621"/>
              <a:gd name="connsiteX101" fmla="*/ 728064 w 1052432"/>
              <a:gd name="connsiteY101" fmla="*/ 683874 h 3261621"/>
              <a:gd name="connsiteX102" fmla="*/ 788701 w 1052432"/>
              <a:gd name="connsiteY102" fmla="*/ 667008 h 3261621"/>
              <a:gd name="connsiteX103" fmla="*/ 794725 w 1052432"/>
              <a:gd name="connsiteY103" fmla="*/ 664197 h 3261621"/>
              <a:gd name="connsiteX104" fmla="*/ 836488 w 1052432"/>
              <a:gd name="connsiteY104" fmla="*/ 652552 h 3261621"/>
              <a:gd name="connsiteX105" fmla="*/ 843315 w 1052432"/>
              <a:gd name="connsiteY105" fmla="*/ 652150 h 3261621"/>
              <a:gd name="connsiteX106" fmla="*/ 862188 w 1052432"/>
              <a:gd name="connsiteY106" fmla="*/ 640906 h 3261621"/>
              <a:gd name="connsiteX107" fmla="*/ 894314 w 1052432"/>
              <a:gd name="connsiteY107" fmla="*/ 629662 h 3261621"/>
              <a:gd name="connsiteX108" fmla="*/ 925235 w 1052432"/>
              <a:gd name="connsiteY108" fmla="*/ 618820 h 3261621"/>
              <a:gd name="connsiteX109" fmla="*/ 937684 w 1052432"/>
              <a:gd name="connsiteY109" fmla="*/ 564608 h 3261621"/>
              <a:gd name="connsiteX110" fmla="*/ 960172 w 1052432"/>
              <a:gd name="connsiteY110" fmla="*/ 526860 h 3261621"/>
              <a:gd name="connsiteX111" fmla="*/ 1020809 w 1052432"/>
              <a:gd name="connsiteY111" fmla="*/ 450964 h 3261621"/>
              <a:gd name="connsiteX112" fmla="*/ 1048517 w 1052432"/>
              <a:gd name="connsiteY112" fmla="*/ 360209 h 3261621"/>
              <a:gd name="connsiteX113" fmla="*/ 1049722 w 1052432"/>
              <a:gd name="connsiteY113" fmla="*/ 320855 h 3261621"/>
              <a:gd name="connsiteX114" fmla="*/ 593939 w 1052432"/>
              <a:gd name="connsiteY114" fmla="*/ 329689 h 3261621"/>
              <a:gd name="connsiteX115" fmla="*/ 604380 w 1052432"/>
              <a:gd name="connsiteY115" fmla="*/ 285517 h 3261621"/>
              <a:gd name="connsiteX116" fmla="*/ 593939 w 1052432"/>
              <a:gd name="connsiteY116" fmla="*/ 329689 h 3261621"/>
              <a:gd name="connsiteX117" fmla="*/ 268266 w 1052432"/>
              <a:gd name="connsiteY117" fmla="*/ 1058138 h 3261621"/>
              <a:gd name="connsiteX118" fmla="*/ 232928 w 1052432"/>
              <a:gd name="connsiteY118" fmla="*/ 985855 h 3261621"/>
              <a:gd name="connsiteX119" fmla="*/ 238549 w 1052432"/>
              <a:gd name="connsiteY119" fmla="*/ 973808 h 3261621"/>
              <a:gd name="connsiteX120" fmla="*/ 301195 w 1052432"/>
              <a:gd name="connsiteY120" fmla="*/ 937265 h 3261621"/>
              <a:gd name="connsiteX121" fmla="*/ 325690 w 1052432"/>
              <a:gd name="connsiteY121" fmla="*/ 918392 h 3261621"/>
              <a:gd name="connsiteX122" fmla="*/ 349383 w 1052432"/>
              <a:gd name="connsiteY122" fmla="*/ 918392 h 3261621"/>
              <a:gd name="connsiteX123" fmla="*/ 379501 w 1052432"/>
              <a:gd name="connsiteY123" fmla="*/ 982241 h 3261621"/>
              <a:gd name="connsiteX124" fmla="*/ 392753 w 1052432"/>
              <a:gd name="connsiteY124" fmla="*/ 1030430 h 3261621"/>
              <a:gd name="connsiteX125" fmla="*/ 407611 w 1052432"/>
              <a:gd name="connsiteY125" fmla="*/ 1136043 h 3261621"/>
              <a:gd name="connsiteX126" fmla="*/ 268266 w 1052432"/>
              <a:gd name="connsiteY126" fmla="*/ 1058138 h 326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052432" h="3261621">
                <a:moveTo>
                  <a:pt x="1049722" y="320855"/>
                </a:moveTo>
                <a:cubicBezTo>
                  <a:pt x="1041289" y="286320"/>
                  <a:pt x="1027635" y="254997"/>
                  <a:pt x="1003140" y="227289"/>
                </a:cubicBezTo>
                <a:cubicBezTo>
                  <a:pt x="975833" y="196368"/>
                  <a:pt x="947321" y="169061"/>
                  <a:pt x="908369" y="153801"/>
                </a:cubicBezTo>
                <a:cubicBezTo>
                  <a:pt x="886283" y="144967"/>
                  <a:pt x="864598" y="133321"/>
                  <a:pt x="849338" y="115251"/>
                </a:cubicBezTo>
                <a:cubicBezTo>
                  <a:pt x="832874" y="95574"/>
                  <a:pt x="810787" y="75495"/>
                  <a:pt x="822834" y="43771"/>
                </a:cubicBezTo>
                <a:cubicBezTo>
                  <a:pt x="824441" y="39354"/>
                  <a:pt x="823236" y="33330"/>
                  <a:pt x="823236" y="28110"/>
                </a:cubicBezTo>
                <a:cubicBezTo>
                  <a:pt x="818417" y="25299"/>
                  <a:pt x="815606" y="35740"/>
                  <a:pt x="809984" y="30118"/>
                </a:cubicBezTo>
                <a:cubicBezTo>
                  <a:pt x="809583" y="20079"/>
                  <a:pt x="816811" y="12449"/>
                  <a:pt x="821630" y="0"/>
                </a:cubicBezTo>
                <a:cubicBezTo>
                  <a:pt x="803559" y="14055"/>
                  <a:pt x="800748" y="31724"/>
                  <a:pt x="794323" y="48188"/>
                </a:cubicBezTo>
                <a:cubicBezTo>
                  <a:pt x="788701" y="42566"/>
                  <a:pt x="792315" y="29716"/>
                  <a:pt x="787496" y="31322"/>
                </a:cubicBezTo>
                <a:cubicBezTo>
                  <a:pt x="773843" y="35338"/>
                  <a:pt x="765811" y="21283"/>
                  <a:pt x="750150" y="24897"/>
                </a:cubicBezTo>
                <a:cubicBezTo>
                  <a:pt x="735292" y="28511"/>
                  <a:pt x="717221" y="29716"/>
                  <a:pt x="700757" y="30118"/>
                </a:cubicBezTo>
                <a:cubicBezTo>
                  <a:pt x="675057" y="30118"/>
                  <a:pt x="656183" y="47787"/>
                  <a:pt x="634498" y="58228"/>
                </a:cubicBezTo>
                <a:cubicBezTo>
                  <a:pt x="632892" y="59031"/>
                  <a:pt x="631285" y="61842"/>
                  <a:pt x="631285" y="61842"/>
                </a:cubicBezTo>
                <a:cubicBezTo>
                  <a:pt x="643332" y="73487"/>
                  <a:pt x="630884" y="82322"/>
                  <a:pt x="626868" y="90353"/>
                </a:cubicBezTo>
                <a:cubicBezTo>
                  <a:pt x="605585" y="130912"/>
                  <a:pt x="615222" y="163038"/>
                  <a:pt x="656584" y="182715"/>
                </a:cubicBezTo>
                <a:cubicBezTo>
                  <a:pt x="663411" y="185927"/>
                  <a:pt x="663411" y="191549"/>
                  <a:pt x="665419" y="196770"/>
                </a:cubicBezTo>
                <a:cubicBezTo>
                  <a:pt x="668230" y="203998"/>
                  <a:pt x="661002" y="202793"/>
                  <a:pt x="657387" y="204399"/>
                </a:cubicBezTo>
                <a:cubicBezTo>
                  <a:pt x="655380" y="205202"/>
                  <a:pt x="651766" y="204801"/>
                  <a:pt x="653773" y="208415"/>
                </a:cubicBezTo>
                <a:cubicBezTo>
                  <a:pt x="663009" y="225683"/>
                  <a:pt x="646947" y="231706"/>
                  <a:pt x="638915" y="239336"/>
                </a:cubicBezTo>
                <a:cubicBezTo>
                  <a:pt x="623656" y="252989"/>
                  <a:pt x="609601" y="267446"/>
                  <a:pt x="596750" y="283107"/>
                </a:cubicBezTo>
                <a:cubicBezTo>
                  <a:pt x="575467" y="309209"/>
                  <a:pt x="573058" y="355791"/>
                  <a:pt x="593136" y="373059"/>
                </a:cubicBezTo>
                <a:cubicBezTo>
                  <a:pt x="605585" y="383901"/>
                  <a:pt x="612412" y="396350"/>
                  <a:pt x="616427" y="411610"/>
                </a:cubicBezTo>
                <a:cubicBezTo>
                  <a:pt x="611608" y="410807"/>
                  <a:pt x="607994" y="410405"/>
                  <a:pt x="599160" y="409200"/>
                </a:cubicBezTo>
                <a:cubicBezTo>
                  <a:pt x="614018" y="420846"/>
                  <a:pt x="619238" y="429279"/>
                  <a:pt x="602372" y="436105"/>
                </a:cubicBezTo>
                <a:cubicBezTo>
                  <a:pt x="600766" y="436909"/>
                  <a:pt x="598357" y="440121"/>
                  <a:pt x="598758" y="441326"/>
                </a:cubicBezTo>
                <a:cubicBezTo>
                  <a:pt x="605183" y="456184"/>
                  <a:pt x="590727" y="463412"/>
                  <a:pt x="587113" y="474656"/>
                </a:cubicBezTo>
                <a:cubicBezTo>
                  <a:pt x="575869" y="510396"/>
                  <a:pt x="545349" y="531278"/>
                  <a:pt x="525271" y="559789"/>
                </a:cubicBezTo>
                <a:cubicBezTo>
                  <a:pt x="521255" y="565411"/>
                  <a:pt x="515232" y="566616"/>
                  <a:pt x="509208" y="569025"/>
                </a:cubicBezTo>
                <a:cubicBezTo>
                  <a:pt x="479492" y="580269"/>
                  <a:pt x="446563" y="585490"/>
                  <a:pt x="422469" y="607174"/>
                </a:cubicBezTo>
                <a:cubicBezTo>
                  <a:pt x="406406" y="621631"/>
                  <a:pt x="388335" y="630867"/>
                  <a:pt x="369462" y="640505"/>
                </a:cubicBezTo>
                <a:cubicBezTo>
                  <a:pt x="362233" y="644119"/>
                  <a:pt x="355005" y="648135"/>
                  <a:pt x="348580" y="652954"/>
                </a:cubicBezTo>
                <a:cubicBezTo>
                  <a:pt x="317659" y="676245"/>
                  <a:pt x="287943" y="702347"/>
                  <a:pt x="255817" y="723630"/>
                </a:cubicBezTo>
                <a:cubicBezTo>
                  <a:pt x="192771" y="764992"/>
                  <a:pt x="126913" y="802338"/>
                  <a:pt x="71898" y="855747"/>
                </a:cubicBezTo>
                <a:cubicBezTo>
                  <a:pt x="39371" y="887471"/>
                  <a:pt x="9654" y="919596"/>
                  <a:pt x="820" y="966580"/>
                </a:cubicBezTo>
                <a:cubicBezTo>
                  <a:pt x="-1590" y="979832"/>
                  <a:pt x="1221" y="989871"/>
                  <a:pt x="10458" y="997099"/>
                </a:cubicBezTo>
                <a:cubicBezTo>
                  <a:pt x="19694" y="1004729"/>
                  <a:pt x="28127" y="1013564"/>
                  <a:pt x="37764" y="1021194"/>
                </a:cubicBezTo>
                <a:cubicBezTo>
                  <a:pt x="83945" y="1056933"/>
                  <a:pt x="133740" y="1087854"/>
                  <a:pt x="181928" y="1121185"/>
                </a:cubicBezTo>
                <a:cubicBezTo>
                  <a:pt x="217266" y="1146082"/>
                  <a:pt x="257423" y="1163751"/>
                  <a:pt x="295171" y="1185034"/>
                </a:cubicBezTo>
                <a:cubicBezTo>
                  <a:pt x="319265" y="1198688"/>
                  <a:pt x="341753" y="1215955"/>
                  <a:pt x="366651" y="1227199"/>
                </a:cubicBezTo>
                <a:cubicBezTo>
                  <a:pt x="382312" y="1234427"/>
                  <a:pt x="389540" y="1242860"/>
                  <a:pt x="390745" y="1258522"/>
                </a:cubicBezTo>
                <a:cubicBezTo>
                  <a:pt x="391146" y="1264144"/>
                  <a:pt x="391949" y="1270167"/>
                  <a:pt x="393556" y="1275789"/>
                </a:cubicBezTo>
                <a:cubicBezTo>
                  <a:pt x="403997" y="1308718"/>
                  <a:pt x="398776" y="1340844"/>
                  <a:pt x="382312" y="1369757"/>
                </a:cubicBezTo>
                <a:cubicBezTo>
                  <a:pt x="362635" y="1404292"/>
                  <a:pt x="339344" y="1437220"/>
                  <a:pt x="316053" y="1469748"/>
                </a:cubicBezTo>
                <a:cubicBezTo>
                  <a:pt x="297179" y="1495850"/>
                  <a:pt x="283927" y="1524763"/>
                  <a:pt x="271880" y="1553274"/>
                </a:cubicBezTo>
                <a:cubicBezTo>
                  <a:pt x="257825" y="1585802"/>
                  <a:pt x="262242" y="1623549"/>
                  <a:pt x="259030" y="1658887"/>
                </a:cubicBezTo>
                <a:cubicBezTo>
                  <a:pt x="254612" y="1709485"/>
                  <a:pt x="256620" y="1761288"/>
                  <a:pt x="277100" y="1810279"/>
                </a:cubicBezTo>
                <a:cubicBezTo>
                  <a:pt x="287943" y="1836381"/>
                  <a:pt x="297179" y="1863287"/>
                  <a:pt x="315250" y="1885775"/>
                </a:cubicBezTo>
                <a:cubicBezTo>
                  <a:pt x="341352" y="1919105"/>
                  <a:pt x="363839" y="1952837"/>
                  <a:pt x="374682" y="1996207"/>
                </a:cubicBezTo>
                <a:cubicBezTo>
                  <a:pt x="387934" y="2050820"/>
                  <a:pt x="394359" y="2105434"/>
                  <a:pt x="397170" y="2160850"/>
                </a:cubicBezTo>
                <a:cubicBezTo>
                  <a:pt x="399579" y="2210645"/>
                  <a:pt x="406406" y="2260440"/>
                  <a:pt x="409217" y="2310235"/>
                </a:cubicBezTo>
                <a:cubicBezTo>
                  <a:pt x="410823" y="2339951"/>
                  <a:pt x="413233" y="2368864"/>
                  <a:pt x="408012" y="2398179"/>
                </a:cubicBezTo>
                <a:cubicBezTo>
                  <a:pt x="399579" y="2446367"/>
                  <a:pt x="390745" y="2494555"/>
                  <a:pt x="373879" y="2541138"/>
                </a:cubicBezTo>
                <a:cubicBezTo>
                  <a:pt x="370265" y="2551579"/>
                  <a:pt x="357414" y="2557200"/>
                  <a:pt x="359824" y="2570051"/>
                </a:cubicBezTo>
                <a:cubicBezTo>
                  <a:pt x="362233" y="2582901"/>
                  <a:pt x="358217" y="2594145"/>
                  <a:pt x="354202" y="2605791"/>
                </a:cubicBezTo>
                <a:cubicBezTo>
                  <a:pt x="336131" y="2662412"/>
                  <a:pt x="341352" y="2720238"/>
                  <a:pt x="346572" y="2778064"/>
                </a:cubicBezTo>
                <a:cubicBezTo>
                  <a:pt x="348580" y="2802560"/>
                  <a:pt x="357013" y="2825851"/>
                  <a:pt x="359422" y="2849945"/>
                </a:cubicBezTo>
                <a:cubicBezTo>
                  <a:pt x="364241" y="2902953"/>
                  <a:pt x="367855" y="2955558"/>
                  <a:pt x="367052" y="3008967"/>
                </a:cubicBezTo>
                <a:cubicBezTo>
                  <a:pt x="366249" y="3059163"/>
                  <a:pt x="366651" y="3109360"/>
                  <a:pt x="366651" y="3159556"/>
                </a:cubicBezTo>
                <a:cubicBezTo>
                  <a:pt x="366651" y="3165178"/>
                  <a:pt x="367855" y="3172406"/>
                  <a:pt x="365044" y="3176823"/>
                </a:cubicBezTo>
                <a:cubicBezTo>
                  <a:pt x="355407" y="3192083"/>
                  <a:pt x="373076" y="3207744"/>
                  <a:pt x="364241" y="3222603"/>
                </a:cubicBezTo>
                <a:cubicBezTo>
                  <a:pt x="363839" y="3223004"/>
                  <a:pt x="367855" y="3227421"/>
                  <a:pt x="370265" y="3227823"/>
                </a:cubicBezTo>
                <a:cubicBezTo>
                  <a:pt x="392351" y="3231839"/>
                  <a:pt x="413233" y="3239067"/>
                  <a:pt x="434114" y="3246697"/>
                </a:cubicBezTo>
                <a:cubicBezTo>
                  <a:pt x="451382" y="3252720"/>
                  <a:pt x="469051" y="3247500"/>
                  <a:pt x="485917" y="3251917"/>
                </a:cubicBezTo>
                <a:cubicBezTo>
                  <a:pt x="548160" y="3268783"/>
                  <a:pt x="611207" y="3259949"/>
                  <a:pt x="673049" y="3253122"/>
                </a:cubicBezTo>
                <a:cubicBezTo>
                  <a:pt x="719631" y="3248303"/>
                  <a:pt x="765811" y="3242681"/>
                  <a:pt x="812394" y="3239469"/>
                </a:cubicBezTo>
                <a:cubicBezTo>
                  <a:pt x="826850" y="3238264"/>
                  <a:pt x="836086" y="3233043"/>
                  <a:pt x="844118" y="3221799"/>
                </a:cubicBezTo>
                <a:cubicBezTo>
                  <a:pt x="850141" y="3213768"/>
                  <a:pt x="847330" y="3206138"/>
                  <a:pt x="839700" y="3206138"/>
                </a:cubicBezTo>
                <a:cubicBezTo>
                  <a:pt x="820023" y="3206138"/>
                  <a:pt x="806772" y="3191280"/>
                  <a:pt x="789103" y="3187666"/>
                </a:cubicBezTo>
                <a:cubicBezTo>
                  <a:pt x="723245" y="3174013"/>
                  <a:pt x="665820" y="3140281"/>
                  <a:pt x="607994" y="3108958"/>
                </a:cubicBezTo>
                <a:cubicBezTo>
                  <a:pt x="589924" y="3099320"/>
                  <a:pt x="569042" y="3086069"/>
                  <a:pt x="563822" y="3065990"/>
                </a:cubicBezTo>
                <a:cubicBezTo>
                  <a:pt x="553381" y="3026636"/>
                  <a:pt x="543743" y="2985676"/>
                  <a:pt x="542137" y="2944716"/>
                </a:cubicBezTo>
                <a:cubicBezTo>
                  <a:pt x="538924" y="2862394"/>
                  <a:pt x="540932" y="2780072"/>
                  <a:pt x="541334" y="2698152"/>
                </a:cubicBezTo>
                <a:cubicBezTo>
                  <a:pt x="541334" y="2688915"/>
                  <a:pt x="541334" y="2679278"/>
                  <a:pt x="542940" y="2670443"/>
                </a:cubicBezTo>
                <a:cubicBezTo>
                  <a:pt x="550971" y="2624664"/>
                  <a:pt x="560208" y="2579688"/>
                  <a:pt x="562617" y="2533106"/>
                </a:cubicBezTo>
                <a:cubicBezTo>
                  <a:pt x="563822" y="2509012"/>
                  <a:pt x="571050" y="2486524"/>
                  <a:pt x="588719" y="2468052"/>
                </a:cubicBezTo>
                <a:cubicBezTo>
                  <a:pt x="618034" y="2437532"/>
                  <a:pt x="632892" y="2399383"/>
                  <a:pt x="638112" y="2358825"/>
                </a:cubicBezTo>
                <a:cubicBezTo>
                  <a:pt x="642128" y="2327101"/>
                  <a:pt x="653372" y="2298187"/>
                  <a:pt x="665419" y="2269274"/>
                </a:cubicBezTo>
                <a:cubicBezTo>
                  <a:pt x="687907" y="2214661"/>
                  <a:pt x="712001" y="2160850"/>
                  <a:pt x="703568" y="2098607"/>
                </a:cubicBezTo>
                <a:cubicBezTo>
                  <a:pt x="700355" y="2072906"/>
                  <a:pt x="713607" y="2048411"/>
                  <a:pt x="723245" y="2023915"/>
                </a:cubicBezTo>
                <a:cubicBezTo>
                  <a:pt x="743725" y="1972514"/>
                  <a:pt x="745733" y="1917900"/>
                  <a:pt x="748142" y="1863287"/>
                </a:cubicBezTo>
                <a:cubicBezTo>
                  <a:pt x="748544" y="1857665"/>
                  <a:pt x="746135" y="1851240"/>
                  <a:pt x="752158" y="1847224"/>
                </a:cubicBezTo>
                <a:cubicBezTo>
                  <a:pt x="766615" y="1837185"/>
                  <a:pt x="777457" y="1822728"/>
                  <a:pt x="793520" y="1815901"/>
                </a:cubicBezTo>
                <a:cubicBezTo>
                  <a:pt x="812795" y="1807468"/>
                  <a:pt x="828055" y="1793413"/>
                  <a:pt x="844921" y="1781768"/>
                </a:cubicBezTo>
                <a:cubicBezTo>
                  <a:pt x="895519" y="1746831"/>
                  <a:pt x="919211" y="1694627"/>
                  <a:pt x="945313" y="1642825"/>
                </a:cubicBezTo>
                <a:cubicBezTo>
                  <a:pt x="968203" y="1597447"/>
                  <a:pt x="966195" y="1548054"/>
                  <a:pt x="967801" y="1499865"/>
                </a:cubicBezTo>
                <a:cubicBezTo>
                  <a:pt x="969408" y="1458905"/>
                  <a:pt x="971415" y="1417945"/>
                  <a:pt x="962581" y="1376583"/>
                </a:cubicBezTo>
                <a:cubicBezTo>
                  <a:pt x="954148" y="1338033"/>
                  <a:pt x="948526" y="1299482"/>
                  <a:pt x="931660" y="1263341"/>
                </a:cubicBezTo>
                <a:cubicBezTo>
                  <a:pt x="916400" y="1230412"/>
                  <a:pt x="899133" y="1197884"/>
                  <a:pt x="890700" y="1161743"/>
                </a:cubicBezTo>
                <a:cubicBezTo>
                  <a:pt x="885881" y="1141665"/>
                  <a:pt x="887086" y="1119980"/>
                  <a:pt x="896322" y="1103114"/>
                </a:cubicBezTo>
                <a:cubicBezTo>
                  <a:pt x="907566" y="1081831"/>
                  <a:pt x="915196" y="1061752"/>
                  <a:pt x="905558" y="1038863"/>
                </a:cubicBezTo>
                <a:cubicBezTo>
                  <a:pt x="897527" y="1019186"/>
                  <a:pt x="886283" y="1001115"/>
                  <a:pt x="868212" y="989068"/>
                </a:cubicBezTo>
                <a:cubicBezTo>
                  <a:pt x="850543" y="977422"/>
                  <a:pt x="834882" y="964171"/>
                  <a:pt x="821630" y="947305"/>
                </a:cubicBezTo>
                <a:cubicBezTo>
                  <a:pt x="818016" y="942486"/>
                  <a:pt x="813197" y="939675"/>
                  <a:pt x="807976" y="936462"/>
                </a:cubicBezTo>
                <a:cubicBezTo>
                  <a:pt x="788701" y="924817"/>
                  <a:pt x="769827" y="911966"/>
                  <a:pt x="754567" y="895100"/>
                </a:cubicBezTo>
                <a:cubicBezTo>
                  <a:pt x="744930" y="884258"/>
                  <a:pt x="736095" y="871809"/>
                  <a:pt x="737300" y="856148"/>
                </a:cubicBezTo>
                <a:cubicBezTo>
                  <a:pt x="738505" y="838077"/>
                  <a:pt x="734489" y="821613"/>
                  <a:pt x="726458" y="805952"/>
                </a:cubicBezTo>
                <a:cubicBezTo>
                  <a:pt x="720836" y="795109"/>
                  <a:pt x="717623" y="783464"/>
                  <a:pt x="714410" y="771417"/>
                </a:cubicBezTo>
                <a:cubicBezTo>
                  <a:pt x="709993" y="755354"/>
                  <a:pt x="705576" y="737283"/>
                  <a:pt x="693930" y="726039"/>
                </a:cubicBezTo>
                <a:cubicBezTo>
                  <a:pt x="678671" y="711181"/>
                  <a:pt x="684694" y="699134"/>
                  <a:pt x="692324" y="684678"/>
                </a:cubicBezTo>
                <a:cubicBezTo>
                  <a:pt x="698749" y="672630"/>
                  <a:pt x="703970" y="666205"/>
                  <a:pt x="715214" y="679859"/>
                </a:cubicBezTo>
                <a:cubicBezTo>
                  <a:pt x="718025" y="683071"/>
                  <a:pt x="723245" y="685079"/>
                  <a:pt x="728064" y="683874"/>
                </a:cubicBezTo>
                <a:cubicBezTo>
                  <a:pt x="748544" y="679457"/>
                  <a:pt x="771835" y="685079"/>
                  <a:pt x="788701" y="667008"/>
                </a:cubicBezTo>
                <a:cubicBezTo>
                  <a:pt x="790307" y="665402"/>
                  <a:pt x="793118" y="663796"/>
                  <a:pt x="794725" y="664197"/>
                </a:cubicBezTo>
                <a:cubicBezTo>
                  <a:pt x="811189" y="669418"/>
                  <a:pt x="826449" y="671426"/>
                  <a:pt x="836488" y="652552"/>
                </a:cubicBezTo>
                <a:cubicBezTo>
                  <a:pt x="836889" y="651347"/>
                  <a:pt x="840905" y="651749"/>
                  <a:pt x="843315" y="652150"/>
                </a:cubicBezTo>
                <a:cubicBezTo>
                  <a:pt x="852551" y="653355"/>
                  <a:pt x="857771" y="649339"/>
                  <a:pt x="862188" y="640906"/>
                </a:cubicBezTo>
                <a:cubicBezTo>
                  <a:pt x="868614" y="628859"/>
                  <a:pt x="877046" y="620025"/>
                  <a:pt x="894314" y="629662"/>
                </a:cubicBezTo>
                <a:cubicBezTo>
                  <a:pt x="908369" y="637694"/>
                  <a:pt x="923227" y="631670"/>
                  <a:pt x="925235" y="618820"/>
                </a:cubicBezTo>
                <a:cubicBezTo>
                  <a:pt x="928447" y="600348"/>
                  <a:pt x="936479" y="583482"/>
                  <a:pt x="937684" y="564608"/>
                </a:cubicBezTo>
                <a:cubicBezTo>
                  <a:pt x="938888" y="548947"/>
                  <a:pt x="946920" y="535695"/>
                  <a:pt x="960172" y="526860"/>
                </a:cubicBezTo>
                <a:cubicBezTo>
                  <a:pt x="989085" y="508388"/>
                  <a:pt x="1007155" y="481483"/>
                  <a:pt x="1020809" y="450964"/>
                </a:cubicBezTo>
                <a:cubicBezTo>
                  <a:pt x="1034061" y="422050"/>
                  <a:pt x="1032856" y="388720"/>
                  <a:pt x="1048517" y="360209"/>
                </a:cubicBezTo>
                <a:cubicBezTo>
                  <a:pt x="1054139" y="348965"/>
                  <a:pt x="1052934" y="334107"/>
                  <a:pt x="1049722" y="320855"/>
                </a:cubicBezTo>
                <a:close/>
                <a:moveTo>
                  <a:pt x="593939" y="329689"/>
                </a:moveTo>
                <a:cubicBezTo>
                  <a:pt x="586711" y="312020"/>
                  <a:pt x="594341" y="298367"/>
                  <a:pt x="604380" y="285517"/>
                </a:cubicBezTo>
                <a:cubicBezTo>
                  <a:pt x="599963" y="299973"/>
                  <a:pt x="596349" y="314430"/>
                  <a:pt x="593939" y="329689"/>
                </a:cubicBezTo>
                <a:close/>
                <a:moveTo>
                  <a:pt x="268266" y="1058138"/>
                </a:moveTo>
                <a:cubicBezTo>
                  <a:pt x="241762" y="1042477"/>
                  <a:pt x="229715" y="1017178"/>
                  <a:pt x="232928" y="985855"/>
                </a:cubicBezTo>
                <a:cubicBezTo>
                  <a:pt x="233329" y="981037"/>
                  <a:pt x="234132" y="975816"/>
                  <a:pt x="238549" y="973808"/>
                </a:cubicBezTo>
                <a:cubicBezTo>
                  <a:pt x="261038" y="964572"/>
                  <a:pt x="275895" y="942084"/>
                  <a:pt x="301195" y="937265"/>
                </a:cubicBezTo>
                <a:cubicBezTo>
                  <a:pt x="312439" y="935257"/>
                  <a:pt x="318060" y="925218"/>
                  <a:pt x="325690" y="918392"/>
                </a:cubicBezTo>
                <a:cubicBezTo>
                  <a:pt x="333722" y="911163"/>
                  <a:pt x="339745" y="909959"/>
                  <a:pt x="349383" y="918392"/>
                </a:cubicBezTo>
                <a:cubicBezTo>
                  <a:pt x="368658" y="935659"/>
                  <a:pt x="379501" y="956139"/>
                  <a:pt x="379501" y="982241"/>
                </a:cubicBezTo>
                <a:cubicBezTo>
                  <a:pt x="379501" y="999509"/>
                  <a:pt x="385524" y="1015572"/>
                  <a:pt x="392753" y="1030430"/>
                </a:cubicBezTo>
                <a:cubicBezTo>
                  <a:pt x="408012" y="1063358"/>
                  <a:pt x="407209" y="1097893"/>
                  <a:pt x="407611" y="1136043"/>
                </a:cubicBezTo>
                <a:cubicBezTo>
                  <a:pt x="359021" y="1109138"/>
                  <a:pt x="312840" y="1084642"/>
                  <a:pt x="268266" y="1058138"/>
                </a:cubicBezTo>
                <a:close/>
              </a:path>
            </a:pathLst>
          </a:custGeom>
          <a:solidFill>
            <a:schemeClr val="accent2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37AF32B-C9CE-45BD-89A4-82D9ED60F588}"/>
              </a:ext>
            </a:extLst>
          </p:cNvPr>
          <p:cNvGrpSpPr/>
          <p:nvPr/>
        </p:nvGrpSpPr>
        <p:grpSpPr>
          <a:xfrm>
            <a:off x="1038465" y="5256018"/>
            <a:ext cx="4867239" cy="3970319"/>
            <a:chOff x="692310" y="3170621"/>
            <a:chExt cx="3244826" cy="264687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F1848E0-1BFF-4B20-8C02-8ACB6039ACD6}"/>
                </a:ext>
              </a:extLst>
            </p:cNvPr>
            <p:cNvSpPr txBox="1"/>
            <p:nvPr/>
          </p:nvSpPr>
          <p:spPr>
            <a:xfrm>
              <a:off x="692310" y="3740008"/>
              <a:ext cx="3244826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65C3860-608C-4F7C-A26C-025E721FF10E}"/>
                </a:ext>
              </a:extLst>
            </p:cNvPr>
            <p:cNvSpPr txBox="1"/>
            <p:nvPr/>
          </p:nvSpPr>
          <p:spPr>
            <a:xfrm>
              <a:off x="692310" y="3170621"/>
              <a:ext cx="3244826" cy="55399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فهرست</a:t>
              </a:r>
              <a:r>
                <a:rPr lang="en-US" altLang="ko-KR" sz="4800" b="1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 A</a:t>
              </a:r>
              <a:endParaRPr lang="ko-KR" altLang="en-US" sz="4800" b="1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CF03419-7AA7-47FE-B354-128AB3F50FA5}"/>
                </a:ext>
              </a:extLst>
            </p:cNvPr>
            <p:cNvSpPr txBox="1"/>
            <p:nvPr/>
          </p:nvSpPr>
          <p:spPr>
            <a:xfrm>
              <a:off x="692310" y="5325057"/>
              <a:ext cx="3244826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100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لورم درد او دوست داشتنی است،</a:t>
              </a:r>
            </a:p>
            <a:p>
              <a:pPr algn="r" rtl="1"/>
              <a:r>
                <a:rPr lang="en-GB" altLang="ko-KR" sz="2100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CU </a:t>
              </a:r>
              <a:r>
                <a:rPr lang="fa-IR" altLang="ko-KR" sz="2100" dirty="0">
                  <a:solidFill>
                    <a:schemeClr val="accent3"/>
                  </a:solidFill>
                  <a:cs typeface="B Nazanin" panose="00000400000000000000" pitchFamily="2" charset="-78"/>
                </a:rPr>
                <a:t>استفاده برای جلوگیری کامل از اقدام.</a:t>
              </a:r>
              <a:endParaRPr lang="ko-KR" altLang="en-US" sz="2100" dirty="0">
                <a:solidFill>
                  <a:schemeClr val="accent3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C0AC8BE-414B-44C6-B85D-18A69E129D9D}"/>
              </a:ext>
            </a:extLst>
          </p:cNvPr>
          <p:cNvGrpSpPr/>
          <p:nvPr/>
        </p:nvGrpSpPr>
        <p:grpSpPr>
          <a:xfrm>
            <a:off x="12382296" y="2450372"/>
            <a:ext cx="4867239" cy="3979860"/>
            <a:chOff x="8254864" y="1783048"/>
            <a:chExt cx="3244826" cy="265324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528CB26-BA7E-4D86-BFC7-C6D450A45770}"/>
                </a:ext>
              </a:extLst>
            </p:cNvPr>
            <p:cNvSpPr txBox="1"/>
            <p:nvPr/>
          </p:nvSpPr>
          <p:spPr>
            <a:xfrm>
              <a:off x="8765541" y="3882290"/>
              <a:ext cx="2734149" cy="55399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فهرست</a:t>
              </a:r>
              <a:r>
                <a:rPr lang="en-US" altLang="ko-KR" sz="48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 B</a:t>
              </a:r>
              <a:endParaRPr lang="ko-KR" altLang="en-US" sz="48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F3069FA-96D4-4230-BAC6-758ED328EE7F}"/>
                </a:ext>
              </a:extLst>
            </p:cNvPr>
            <p:cNvSpPr txBox="1"/>
            <p:nvPr/>
          </p:nvSpPr>
          <p:spPr>
            <a:xfrm>
              <a:off x="8254864" y="1783048"/>
              <a:ext cx="3244826" cy="49244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100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لورم درد او دوست داشتنی است،</a:t>
              </a:r>
            </a:p>
            <a:p>
              <a:pPr algn="r" rtl="1"/>
              <a:r>
                <a:rPr lang="en-GB" altLang="ko-KR" sz="2100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CU </a:t>
              </a:r>
              <a:r>
                <a:rPr lang="fa-IR" altLang="ko-KR" sz="2100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استفاده برای جلوگیری کامل از اقدام.</a:t>
              </a:r>
              <a:endParaRPr lang="ko-KR" altLang="en-US" sz="2100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8D84A70-1D59-4C8A-B2D6-11ACCDFED743}"/>
                </a:ext>
              </a:extLst>
            </p:cNvPr>
            <p:cNvSpPr txBox="1"/>
            <p:nvPr/>
          </p:nvSpPr>
          <p:spPr>
            <a:xfrm>
              <a:off x="8254864" y="2294060"/>
              <a:ext cx="3244826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</a:t>
              </a:r>
              <a:endParaRPr lang="en-US" altLang="ko-KR" dirty="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7934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3">
            <a:extLst>
              <a:ext uri="{FF2B5EF4-FFF2-40B4-BE49-F238E27FC236}">
                <a16:creationId xmlns:a16="http://schemas.microsoft.com/office/drawing/2014/main" id="{383C4C27-349C-E91A-5CE6-9C468A989653}"/>
              </a:ext>
            </a:extLst>
          </p:cNvPr>
          <p:cNvSpPr/>
          <p:nvPr/>
        </p:nvSpPr>
        <p:spPr>
          <a:xfrm>
            <a:off x="9458325" y="7629525"/>
            <a:ext cx="8172450" cy="197167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ECC017"/>
          </a:solidFill>
          <a:ln w="25402" cap="flat">
            <a:solidFill>
              <a:srgbClr val="AD8C0E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400" b="0" i="0" u="none" strike="noStrike" kern="0" cap="none" spc="0" baseline="0">
              <a:solidFill>
                <a:srgbClr val="FFFEEA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2424;p84">
            <a:extLst>
              <a:ext uri="{FF2B5EF4-FFF2-40B4-BE49-F238E27FC236}">
                <a16:creationId xmlns:a16="http://schemas.microsoft.com/office/drawing/2014/main" id="{F6B47374-D871-7E0C-D999-DB595B91A26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2116945" y="4614336"/>
            <a:ext cx="15036795" cy="1699503"/>
          </a:xfrm>
        </p:spPr>
        <p:txBody>
          <a:bodyPr/>
          <a:lstStyle/>
          <a:p>
            <a:pPr lvl="0"/>
            <a:r>
              <a:rPr lang="fa-IR" sz="20800" dirty="0">
                <a:solidFill>
                  <a:srgbClr val="F07E48"/>
                </a:solidFill>
                <a:cs typeface="B Nazanin" panose="00000400000000000000" pitchFamily="2" charset="-78"/>
              </a:rPr>
              <a:t>با تشکر!</a:t>
            </a:r>
            <a:endParaRPr lang="en-US" sz="20800" dirty="0">
              <a:cs typeface="B Nazanin" panose="00000400000000000000" pitchFamily="2" charset="-78"/>
            </a:endParaRPr>
          </a:p>
        </p:txBody>
      </p:sp>
      <p:sp>
        <p:nvSpPr>
          <p:cNvPr id="4" name="Google Shape;2425;p84">
            <a:extLst>
              <a:ext uri="{FF2B5EF4-FFF2-40B4-BE49-F238E27FC236}">
                <a16:creationId xmlns:a16="http://schemas.microsoft.com/office/drawing/2014/main" id="{D92F7B9F-1994-8536-AA83-7EB041EC0A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-2296241" y="6385319"/>
            <a:ext cx="15036795" cy="28415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3600" b="1" dirty="0">
                <a:solidFill>
                  <a:srgbClr val="F7D11C"/>
                </a:solidFill>
                <a:cs typeface="B Nazanin" panose="00000400000000000000" pitchFamily="2" charset="-78"/>
              </a:rPr>
              <a:t>آیا هیچ سوالی دارید؟</a:t>
            </a:r>
          </a:p>
          <a:p>
            <a:pPr marL="0" lvl="0" indent="0" algn="ctr">
              <a:lnSpc>
                <a:spcPct val="100000"/>
              </a:lnSpc>
              <a:buNone/>
            </a:pPr>
            <a:endParaRPr lang="fa-IR" sz="3600" b="1" dirty="0">
              <a:solidFill>
                <a:srgbClr val="F7D11C"/>
              </a:solidFill>
              <a:cs typeface="B Nazanin" panose="00000400000000000000" pitchFamily="2" charset="-78"/>
            </a:endParaRPr>
          </a:p>
          <a:p>
            <a:pPr marL="0" lvl="0" indent="0" algn="ctr">
              <a:lnSpc>
                <a:spcPct val="100000"/>
              </a:lnSpc>
              <a:buNone/>
            </a:pPr>
            <a:r>
              <a:rPr lang="en-US" sz="3600" b="1" dirty="0">
                <a:solidFill>
                  <a:schemeClr val="tx1"/>
                </a:solidFill>
                <a:cs typeface="B Nazanin" panose="00000400000000000000" pitchFamily="2" charset="-78"/>
              </a:rPr>
              <a:t>20begir.com</a:t>
            </a:r>
            <a:endParaRPr lang="en-US" sz="30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5" name="Grupo 2415">
            <a:extLst>
              <a:ext uri="{FF2B5EF4-FFF2-40B4-BE49-F238E27FC236}">
                <a16:creationId xmlns:a16="http://schemas.microsoft.com/office/drawing/2014/main" id="{52590E4A-907C-9758-1983-5112E751A711}"/>
              </a:ext>
            </a:extLst>
          </p:cNvPr>
          <p:cNvGrpSpPr/>
          <p:nvPr/>
        </p:nvGrpSpPr>
        <p:grpSpPr>
          <a:xfrm>
            <a:off x="10260016" y="1833564"/>
            <a:ext cx="6469060" cy="7199308"/>
            <a:chOff x="10260016" y="1833564"/>
            <a:chExt cx="6469060" cy="719930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2515293-B38D-3511-1762-B6450E874B83}"/>
                </a:ext>
              </a:extLst>
            </p:cNvPr>
            <p:cNvSpPr/>
            <p:nvPr/>
          </p:nvSpPr>
          <p:spPr>
            <a:xfrm>
              <a:off x="10260016" y="2916241"/>
              <a:ext cx="2543175" cy="554354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204"/>
                <a:gd name="f8" fmla="val 445"/>
                <a:gd name="f9" fmla="val 192"/>
                <a:gd name="f10" fmla="val 359"/>
                <a:gd name="f11" fmla="val 357"/>
                <a:gd name="f12" fmla="val 355"/>
                <a:gd name="f13" fmla="val 193"/>
                <a:gd name="f14" fmla="val 353"/>
                <a:gd name="f15" fmla="val 185"/>
                <a:gd name="f16" fmla="val 178"/>
                <a:gd name="f17" fmla="val 170"/>
                <a:gd name="f18" fmla="val 166"/>
                <a:gd name="f19" fmla="val 165"/>
                <a:gd name="f20" fmla="val 358"/>
                <a:gd name="f21" fmla="val 160"/>
                <a:gd name="f22" fmla="val 382"/>
                <a:gd name="f23" fmla="val 155"/>
                <a:gd name="f24" fmla="val 406"/>
                <a:gd name="f25" fmla="val 150"/>
                <a:gd name="f26" fmla="val 429"/>
                <a:gd name="f27" fmla="val 148"/>
                <a:gd name="f28" fmla="val 437"/>
                <a:gd name="f29" fmla="val 142"/>
                <a:gd name="f30" fmla="val 441"/>
                <a:gd name="f31" fmla="val 135"/>
                <a:gd name="f32" fmla="val 443"/>
                <a:gd name="f33" fmla="val 129"/>
                <a:gd name="f34" fmla="val 124"/>
                <a:gd name="f35" fmla="val 120"/>
                <a:gd name="f36" fmla="val 436"/>
                <a:gd name="f37" fmla="val 118"/>
                <a:gd name="f38" fmla="val 432"/>
                <a:gd name="f39" fmla="val 119"/>
                <a:gd name="f40" fmla="val 425"/>
                <a:gd name="f41" fmla="val 125"/>
                <a:gd name="f42" fmla="val 402"/>
                <a:gd name="f43" fmla="val 132"/>
                <a:gd name="f44" fmla="val 378"/>
                <a:gd name="f45" fmla="val 138"/>
                <a:gd name="f46" fmla="val 140"/>
                <a:gd name="f47" fmla="val 350"/>
                <a:gd name="f48" fmla="val 139"/>
                <a:gd name="f49" fmla="val 347"/>
                <a:gd name="f50" fmla="val 133"/>
                <a:gd name="f51" fmla="val 346"/>
                <a:gd name="f52" fmla="val 115"/>
                <a:gd name="f53" fmla="val 343"/>
                <a:gd name="f54" fmla="val 98"/>
                <a:gd name="f55" fmla="val 339"/>
                <a:gd name="f56" fmla="val 81"/>
                <a:gd name="f57" fmla="val 333"/>
                <a:gd name="f58" fmla="val 74"/>
                <a:gd name="f59" fmla="val 330"/>
                <a:gd name="f60" fmla="val 73"/>
                <a:gd name="f61" fmla="val 72"/>
                <a:gd name="f62" fmla="val 67"/>
                <a:gd name="f63" fmla="val 361"/>
                <a:gd name="f64" fmla="val 61"/>
                <a:gd name="f65" fmla="val 384"/>
                <a:gd name="f66" fmla="val 56"/>
                <a:gd name="f67" fmla="val 407"/>
                <a:gd name="f68" fmla="val 55"/>
                <a:gd name="f69" fmla="val 415"/>
                <a:gd name="f70" fmla="val 49"/>
                <a:gd name="f71" fmla="val 418"/>
                <a:gd name="f72" fmla="val 43"/>
                <a:gd name="f73" fmla="val 420"/>
                <a:gd name="f74" fmla="val 36"/>
                <a:gd name="f75" fmla="val 422"/>
                <a:gd name="f76" fmla="val 31"/>
                <a:gd name="f77" fmla="val 417"/>
                <a:gd name="f78" fmla="val 27"/>
                <a:gd name="f79" fmla="val 412"/>
                <a:gd name="f80" fmla="val 24"/>
                <a:gd name="f81" fmla="val 408"/>
                <a:gd name="f82" fmla="val 26"/>
                <a:gd name="f83" fmla="val 405"/>
                <a:gd name="f84" fmla="val 401"/>
                <a:gd name="f85" fmla="val 33"/>
                <a:gd name="f86" fmla="val 376"/>
                <a:gd name="f87" fmla="val 40"/>
                <a:gd name="f88" fmla="val 351"/>
                <a:gd name="f89" fmla="val 47"/>
                <a:gd name="f90" fmla="val 326"/>
                <a:gd name="f91" fmla="val 48"/>
                <a:gd name="f92" fmla="val 322"/>
                <a:gd name="f93" fmla="val 320"/>
                <a:gd name="f94" fmla="val 44"/>
                <a:gd name="f95" fmla="val 318"/>
                <a:gd name="f96" fmla="val 313"/>
                <a:gd name="f97" fmla="val 32"/>
                <a:gd name="f98" fmla="val 305"/>
                <a:gd name="f99" fmla="val 34"/>
                <a:gd name="f100" fmla="val 296"/>
                <a:gd name="f101" fmla="val 35"/>
                <a:gd name="f102" fmla="val 287"/>
                <a:gd name="f103" fmla="val 279"/>
                <a:gd name="f104" fmla="val 271"/>
                <a:gd name="f105" fmla="val 240"/>
                <a:gd name="f106" fmla="val 208"/>
                <a:gd name="f107" fmla="val 20"/>
                <a:gd name="f108" fmla="val 177"/>
                <a:gd name="f109" fmla="val 15"/>
                <a:gd name="f110" fmla="val 131"/>
                <a:gd name="f111" fmla="val 11"/>
                <a:gd name="f112" fmla="val 84"/>
                <a:gd name="f113" fmla="val 3"/>
                <a:gd name="f114" fmla="val 38"/>
                <a:gd name="f115" fmla="val 10"/>
                <a:gd name="f116" fmla="val 4"/>
                <a:gd name="f117" fmla="val 51"/>
                <a:gd name="f118" fmla="val 1"/>
                <a:gd name="f119" fmla="val 75"/>
                <a:gd name="f120" fmla="val 100"/>
                <a:gd name="f121" fmla="val 2"/>
                <a:gd name="f122" fmla="val 99"/>
                <a:gd name="f123" fmla="val 5"/>
                <a:gd name="f124" fmla="val 6"/>
                <a:gd name="f125" fmla="val 97"/>
                <a:gd name="f126" fmla="val 77"/>
                <a:gd name="f127" fmla="val 7"/>
                <a:gd name="f128" fmla="val 57"/>
                <a:gd name="f129" fmla="val 9"/>
                <a:gd name="f130" fmla="val 37"/>
                <a:gd name="f131" fmla="val 8"/>
                <a:gd name="f132" fmla="val 19"/>
                <a:gd name="f133" fmla="val 13"/>
                <a:gd name="f134" fmla="val 21"/>
                <a:gd name="f135" fmla="val 22"/>
                <a:gd name="f136" fmla="val 12"/>
                <a:gd name="f137" fmla="val 23"/>
                <a:gd name="f138" fmla="val 29"/>
                <a:gd name="f139" fmla="val 42"/>
                <a:gd name="f140" fmla="val 17"/>
                <a:gd name="f141" fmla="val 78"/>
                <a:gd name="f142" fmla="val 151"/>
                <a:gd name="f143" fmla="val 233"/>
                <a:gd name="f144" fmla="val 274"/>
                <a:gd name="f145" fmla="val 275"/>
                <a:gd name="f146" fmla="val 41"/>
                <a:gd name="f147" fmla="val 276"/>
                <a:gd name="f148" fmla="val 277"/>
                <a:gd name="f149" fmla="val 281"/>
                <a:gd name="f150" fmla="val 285"/>
                <a:gd name="f151" fmla="val 289"/>
                <a:gd name="f152" fmla="val 290"/>
                <a:gd name="f153" fmla="val 291"/>
                <a:gd name="f154" fmla="val 293"/>
                <a:gd name="f155" fmla="val 303"/>
                <a:gd name="f156" fmla="val 309"/>
                <a:gd name="f157" fmla="val 315"/>
                <a:gd name="f158" fmla="val 317"/>
                <a:gd name="f159" fmla="val 60"/>
                <a:gd name="f160" fmla="val 63"/>
                <a:gd name="f161" fmla="val 62"/>
                <a:gd name="f162" fmla="val 323"/>
                <a:gd name="f163" fmla="val 324"/>
                <a:gd name="f164" fmla="val 53"/>
                <a:gd name="f165" fmla="val 327"/>
                <a:gd name="f166" fmla="val 52"/>
                <a:gd name="f167" fmla="val 332"/>
                <a:gd name="f168" fmla="val 46"/>
                <a:gd name="f169" fmla="val 379"/>
                <a:gd name="f170" fmla="val 410"/>
                <a:gd name="f171" fmla="val 414"/>
                <a:gd name="f172" fmla="val 45"/>
                <a:gd name="f173" fmla="val 409"/>
                <a:gd name="f174" fmla="val 50"/>
                <a:gd name="f175" fmla="val 403"/>
                <a:gd name="f176" fmla="val 399"/>
                <a:gd name="f177" fmla="val 377"/>
                <a:gd name="f178" fmla="val 354"/>
                <a:gd name="f179" fmla="val 68"/>
                <a:gd name="f180" fmla="val 329"/>
                <a:gd name="f181" fmla="val 69"/>
                <a:gd name="f182" fmla="val 325"/>
                <a:gd name="f183" fmla="val 76"/>
                <a:gd name="f184" fmla="val 79"/>
                <a:gd name="f185" fmla="val 82"/>
                <a:gd name="f186" fmla="val 109"/>
                <a:gd name="f187" fmla="val 335"/>
                <a:gd name="f188" fmla="val 137"/>
                <a:gd name="f189" fmla="val 341"/>
                <a:gd name="f190" fmla="val 345"/>
                <a:gd name="f191" fmla="val 176"/>
                <a:gd name="f192" fmla="val 188"/>
                <a:gd name="f193" fmla="val 348"/>
                <a:gd name="f194" fmla="val 199"/>
                <a:gd name="f195" fmla="val 200"/>
                <a:gd name="f196" fmla="val 201"/>
                <a:gd name="f197" fmla="val 202"/>
                <a:gd name="f198" fmla="val 344"/>
                <a:gd name="f199" fmla="val 349"/>
                <a:gd name="f200" fmla="val 352"/>
                <a:gd name="f201" fmla="val 356"/>
                <a:gd name="f202" fmla="val 198"/>
                <a:gd name="f203" fmla="val 196"/>
                <a:gd name="f204" fmla="val 195"/>
                <a:gd name="f205" fmla="+- 0 0 -90"/>
                <a:gd name="f206" fmla="*/ f4 1 204"/>
                <a:gd name="f207" fmla="*/ f5 1 445"/>
                <a:gd name="f208" fmla="val f6"/>
                <a:gd name="f209" fmla="val f7"/>
                <a:gd name="f210" fmla="val f8"/>
                <a:gd name="f211" fmla="*/ f205 f0 1"/>
                <a:gd name="f212" fmla="+- f210 0 f208"/>
                <a:gd name="f213" fmla="+- f209 0 f208"/>
                <a:gd name="f214" fmla="*/ f211 1 f3"/>
                <a:gd name="f215" fmla="*/ f213 1 204"/>
                <a:gd name="f216" fmla="*/ f212 1 445"/>
                <a:gd name="f217" fmla="*/ 192 f213 1"/>
                <a:gd name="f218" fmla="*/ 359 f212 1"/>
                <a:gd name="f219" fmla="*/ 193 f213 1"/>
                <a:gd name="f220" fmla="*/ 353 f212 1"/>
                <a:gd name="f221" fmla="*/ 170 f213 1"/>
                <a:gd name="f222" fmla="*/ 165 f213 1"/>
                <a:gd name="f223" fmla="*/ 358 f212 1"/>
                <a:gd name="f224" fmla="*/ 150 f213 1"/>
                <a:gd name="f225" fmla="*/ 429 f212 1"/>
                <a:gd name="f226" fmla="*/ 135 f213 1"/>
                <a:gd name="f227" fmla="*/ 443 f212 1"/>
                <a:gd name="f228" fmla="*/ 120 f213 1"/>
                <a:gd name="f229" fmla="*/ 436 f212 1"/>
                <a:gd name="f230" fmla="*/ 119 f213 1"/>
                <a:gd name="f231" fmla="*/ 425 f212 1"/>
                <a:gd name="f232" fmla="*/ 138 f213 1"/>
                <a:gd name="f233" fmla="*/ 355 f212 1"/>
                <a:gd name="f234" fmla="*/ 133 f213 1"/>
                <a:gd name="f235" fmla="*/ 346 f212 1"/>
                <a:gd name="f236" fmla="*/ 81 f213 1"/>
                <a:gd name="f237" fmla="*/ 333 f212 1"/>
                <a:gd name="f238" fmla="*/ 72 f213 1"/>
                <a:gd name="f239" fmla="*/ 339 f212 1"/>
                <a:gd name="f240" fmla="*/ 56 f213 1"/>
                <a:gd name="f241" fmla="*/ 407 f212 1"/>
                <a:gd name="f242" fmla="*/ 43 f213 1"/>
                <a:gd name="f243" fmla="*/ 420 f212 1"/>
                <a:gd name="f244" fmla="*/ 27 f213 1"/>
                <a:gd name="f245" fmla="*/ 412 f212 1"/>
                <a:gd name="f246" fmla="*/ 401 f212 1"/>
                <a:gd name="f247" fmla="*/ 47 f213 1"/>
                <a:gd name="f248" fmla="*/ 326 f212 1"/>
                <a:gd name="f249" fmla="*/ 44 f213 1"/>
                <a:gd name="f250" fmla="*/ 318 f212 1"/>
                <a:gd name="f251" fmla="*/ 34 f213 1"/>
                <a:gd name="f252" fmla="*/ 296 f212 1"/>
                <a:gd name="f253" fmla="*/ 32 f213 1"/>
                <a:gd name="f254" fmla="*/ 271 f212 1"/>
                <a:gd name="f255" fmla="*/ 20 f213 1"/>
                <a:gd name="f256" fmla="*/ 177 f212 1"/>
                <a:gd name="f257" fmla="*/ 3 f213 1"/>
                <a:gd name="f258" fmla="*/ 38 f212 1"/>
                <a:gd name="f259" fmla="*/ 3 f212 1"/>
                <a:gd name="f260" fmla="*/ 100 f213 1"/>
                <a:gd name="f261" fmla="*/ 1 f212 1"/>
                <a:gd name="f262" fmla="*/ 4 f212 1"/>
                <a:gd name="f263" fmla="*/ 97 f213 1"/>
                <a:gd name="f264" fmla="*/ 6 f212 1"/>
                <a:gd name="f265" fmla="*/ 37 f213 1"/>
                <a:gd name="f266" fmla="*/ 9 f212 1"/>
                <a:gd name="f267" fmla="*/ 13 f213 1"/>
                <a:gd name="f268" fmla="*/ 19 f212 1"/>
                <a:gd name="f269" fmla="*/ 12 f213 1"/>
                <a:gd name="f270" fmla="*/ 23 f212 1"/>
                <a:gd name="f271" fmla="*/ 11 f213 1"/>
                <a:gd name="f272" fmla="*/ 42 f212 1"/>
                <a:gd name="f273" fmla="*/ 24 f213 1"/>
                <a:gd name="f274" fmla="*/ 151 f212 1"/>
                <a:gd name="f275" fmla="*/ 40 f213 1"/>
                <a:gd name="f276" fmla="*/ 274 f212 1"/>
                <a:gd name="f277" fmla="*/ 41 f213 1"/>
                <a:gd name="f278" fmla="*/ 277 f212 1"/>
                <a:gd name="f279" fmla="*/ 42 f213 1"/>
                <a:gd name="f280" fmla="*/ 289 f212 1"/>
                <a:gd name="f281" fmla="*/ 293 f212 1"/>
                <a:gd name="f282" fmla="*/ 51 f213 1"/>
                <a:gd name="f283" fmla="*/ 315 f212 1"/>
                <a:gd name="f284" fmla="*/ 63 f213 1"/>
                <a:gd name="f285" fmla="*/ 322 f212 1"/>
                <a:gd name="f286" fmla="*/ 60 f213 1"/>
                <a:gd name="f287" fmla="*/ 324 f212 1"/>
                <a:gd name="f288" fmla="*/ 52 f213 1"/>
                <a:gd name="f289" fmla="*/ 332 f212 1"/>
                <a:gd name="f290" fmla="*/ 33 f213 1"/>
                <a:gd name="f291" fmla="*/ 402 f212 1"/>
                <a:gd name="f292" fmla="*/ 48 f213 1"/>
                <a:gd name="f293" fmla="*/ 409 f212 1"/>
                <a:gd name="f294" fmla="*/ 399 f212 1"/>
                <a:gd name="f295" fmla="*/ 67 f213 1"/>
                <a:gd name="f296" fmla="*/ 73 f213 1"/>
                <a:gd name="f297" fmla="*/ 325 f212 1"/>
                <a:gd name="f298" fmla="*/ 82 f213 1"/>
                <a:gd name="f299" fmla="*/ 345 f212 1"/>
                <a:gd name="f300" fmla="*/ 199 f213 1"/>
                <a:gd name="f301" fmla="*/ 343 f212 1"/>
                <a:gd name="f302" fmla="*/ 202 f213 1"/>
                <a:gd name="f303" fmla="*/ 344 f212 1"/>
                <a:gd name="f304" fmla="*/ 200 f213 1"/>
                <a:gd name="f305" fmla="*/ 356 f212 1"/>
                <a:gd name="f306" fmla="*/ 196 f213 1"/>
                <a:gd name="f307" fmla="*/ 360 f212 1"/>
                <a:gd name="f308" fmla="+- f214 0 f1"/>
                <a:gd name="f309" fmla="*/ f217 1 204"/>
                <a:gd name="f310" fmla="*/ f218 1 445"/>
                <a:gd name="f311" fmla="*/ f219 1 204"/>
                <a:gd name="f312" fmla="*/ f220 1 445"/>
                <a:gd name="f313" fmla="*/ f221 1 204"/>
                <a:gd name="f314" fmla="*/ f222 1 204"/>
                <a:gd name="f315" fmla="*/ f223 1 445"/>
                <a:gd name="f316" fmla="*/ f224 1 204"/>
                <a:gd name="f317" fmla="*/ f225 1 445"/>
                <a:gd name="f318" fmla="*/ f226 1 204"/>
                <a:gd name="f319" fmla="*/ f227 1 445"/>
                <a:gd name="f320" fmla="*/ f228 1 204"/>
                <a:gd name="f321" fmla="*/ f229 1 445"/>
                <a:gd name="f322" fmla="*/ f230 1 204"/>
                <a:gd name="f323" fmla="*/ f231 1 445"/>
                <a:gd name="f324" fmla="*/ f232 1 204"/>
                <a:gd name="f325" fmla="*/ f233 1 445"/>
                <a:gd name="f326" fmla="*/ f234 1 204"/>
                <a:gd name="f327" fmla="*/ f235 1 445"/>
                <a:gd name="f328" fmla="*/ f236 1 204"/>
                <a:gd name="f329" fmla="*/ f237 1 445"/>
                <a:gd name="f330" fmla="*/ f238 1 204"/>
                <a:gd name="f331" fmla="*/ f239 1 445"/>
                <a:gd name="f332" fmla="*/ f240 1 204"/>
                <a:gd name="f333" fmla="*/ f241 1 445"/>
                <a:gd name="f334" fmla="*/ f242 1 204"/>
                <a:gd name="f335" fmla="*/ f243 1 445"/>
                <a:gd name="f336" fmla="*/ f244 1 204"/>
                <a:gd name="f337" fmla="*/ f245 1 445"/>
                <a:gd name="f338" fmla="*/ f246 1 445"/>
                <a:gd name="f339" fmla="*/ f247 1 204"/>
                <a:gd name="f340" fmla="*/ f248 1 445"/>
                <a:gd name="f341" fmla="*/ f249 1 204"/>
                <a:gd name="f342" fmla="*/ f250 1 445"/>
                <a:gd name="f343" fmla="*/ f251 1 204"/>
                <a:gd name="f344" fmla="*/ f252 1 445"/>
                <a:gd name="f345" fmla="*/ f253 1 204"/>
                <a:gd name="f346" fmla="*/ f254 1 445"/>
                <a:gd name="f347" fmla="*/ f255 1 204"/>
                <a:gd name="f348" fmla="*/ f256 1 445"/>
                <a:gd name="f349" fmla="*/ f257 1 204"/>
                <a:gd name="f350" fmla="*/ f258 1 445"/>
                <a:gd name="f351" fmla="*/ f259 1 445"/>
                <a:gd name="f352" fmla="*/ f260 1 204"/>
                <a:gd name="f353" fmla="*/ f261 1 445"/>
                <a:gd name="f354" fmla="*/ f262 1 445"/>
                <a:gd name="f355" fmla="*/ f263 1 204"/>
                <a:gd name="f356" fmla="*/ f264 1 445"/>
                <a:gd name="f357" fmla="*/ f265 1 204"/>
                <a:gd name="f358" fmla="*/ f266 1 445"/>
                <a:gd name="f359" fmla="*/ f267 1 204"/>
                <a:gd name="f360" fmla="*/ f268 1 445"/>
                <a:gd name="f361" fmla="*/ f269 1 204"/>
                <a:gd name="f362" fmla="*/ f270 1 445"/>
                <a:gd name="f363" fmla="*/ f271 1 204"/>
                <a:gd name="f364" fmla="*/ f272 1 445"/>
                <a:gd name="f365" fmla="*/ f273 1 204"/>
                <a:gd name="f366" fmla="*/ f274 1 445"/>
                <a:gd name="f367" fmla="*/ f275 1 204"/>
                <a:gd name="f368" fmla="*/ f276 1 445"/>
                <a:gd name="f369" fmla="*/ f277 1 204"/>
                <a:gd name="f370" fmla="*/ f278 1 445"/>
                <a:gd name="f371" fmla="*/ f279 1 204"/>
                <a:gd name="f372" fmla="*/ f280 1 445"/>
                <a:gd name="f373" fmla="*/ f281 1 445"/>
                <a:gd name="f374" fmla="*/ f282 1 204"/>
                <a:gd name="f375" fmla="*/ f283 1 445"/>
                <a:gd name="f376" fmla="*/ f284 1 204"/>
                <a:gd name="f377" fmla="*/ f285 1 445"/>
                <a:gd name="f378" fmla="*/ f286 1 204"/>
                <a:gd name="f379" fmla="*/ f287 1 445"/>
                <a:gd name="f380" fmla="*/ f288 1 204"/>
                <a:gd name="f381" fmla="*/ f289 1 445"/>
                <a:gd name="f382" fmla="*/ f290 1 204"/>
                <a:gd name="f383" fmla="*/ f291 1 445"/>
                <a:gd name="f384" fmla="*/ f292 1 204"/>
                <a:gd name="f385" fmla="*/ f293 1 445"/>
                <a:gd name="f386" fmla="*/ f294 1 445"/>
                <a:gd name="f387" fmla="*/ f295 1 204"/>
                <a:gd name="f388" fmla="*/ f296 1 204"/>
                <a:gd name="f389" fmla="*/ f297 1 445"/>
                <a:gd name="f390" fmla="*/ f298 1 204"/>
                <a:gd name="f391" fmla="*/ f299 1 445"/>
                <a:gd name="f392" fmla="*/ f300 1 204"/>
                <a:gd name="f393" fmla="*/ f301 1 445"/>
                <a:gd name="f394" fmla="*/ f302 1 204"/>
                <a:gd name="f395" fmla="*/ f303 1 445"/>
                <a:gd name="f396" fmla="*/ f304 1 204"/>
                <a:gd name="f397" fmla="*/ f305 1 445"/>
                <a:gd name="f398" fmla="*/ f306 1 204"/>
                <a:gd name="f399" fmla="*/ f307 1 445"/>
                <a:gd name="f400" fmla="*/ 0 1 f215"/>
                <a:gd name="f401" fmla="*/ f209 1 f215"/>
                <a:gd name="f402" fmla="*/ 0 1 f216"/>
                <a:gd name="f403" fmla="*/ f210 1 f216"/>
                <a:gd name="f404" fmla="*/ f309 1 f215"/>
                <a:gd name="f405" fmla="*/ f310 1 f216"/>
                <a:gd name="f406" fmla="*/ f311 1 f215"/>
                <a:gd name="f407" fmla="*/ f312 1 f216"/>
                <a:gd name="f408" fmla="*/ f313 1 f215"/>
                <a:gd name="f409" fmla="*/ f314 1 f215"/>
                <a:gd name="f410" fmla="*/ f315 1 f216"/>
                <a:gd name="f411" fmla="*/ f316 1 f215"/>
                <a:gd name="f412" fmla="*/ f317 1 f216"/>
                <a:gd name="f413" fmla="*/ f318 1 f215"/>
                <a:gd name="f414" fmla="*/ f319 1 f216"/>
                <a:gd name="f415" fmla="*/ f320 1 f215"/>
                <a:gd name="f416" fmla="*/ f321 1 f216"/>
                <a:gd name="f417" fmla="*/ f322 1 f215"/>
                <a:gd name="f418" fmla="*/ f323 1 f216"/>
                <a:gd name="f419" fmla="*/ f324 1 f215"/>
                <a:gd name="f420" fmla="*/ f325 1 f216"/>
                <a:gd name="f421" fmla="*/ f326 1 f215"/>
                <a:gd name="f422" fmla="*/ f327 1 f216"/>
                <a:gd name="f423" fmla="*/ f328 1 f215"/>
                <a:gd name="f424" fmla="*/ f329 1 f216"/>
                <a:gd name="f425" fmla="*/ f330 1 f215"/>
                <a:gd name="f426" fmla="*/ f331 1 f216"/>
                <a:gd name="f427" fmla="*/ f332 1 f215"/>
                <a:gd name="f428" fmla="*/ f333 1 f216"/>
                <a:gd name="f429" fmla="*/ f334 1 f215"/>
                <a:gd name="f430" fmla="*/ f335 1 f216"/>
                <a:gd name="f431" fmla="*/ f336 1 f215"/>
                <a:gd name="f432" fmla="*/ f337 1 f216"/>
                <a:gd name="f433" fmla="*/ f338 1 f216"/>
                <a:gd name="f434" fmla="*/ f339 1 f215"/>
                <a:gd name="f435" fmla="*/ f340 1 f216"/>
                <a:gd name="f436" fmla="*/ f341 1 f215"/>
                <a:gd name="f437" fmla="*/ f342 1 f216"/>
                <a:gd name="f438" fmla="*/ f343 1 f215"/>
                <a:gd name="f439" fmla="*/ f344 1 f216"/>
                <a:gd name="f440" fmla="*/ f345 1 f215"/>
                <a:gd name="f441" fmla="*/ f346 1 f216"/>
                <a:gd name="f442" fmla="*/ f347 1 f215"/>
                <a:gd name="f443" fmla="*/ f348 1 f216"/>
                <a:gd name="f444" fmla="*/ f349 1 f215"/>
                <a:gd name="f445" fmla="*/ f350 1 f216"/>
                <a:gd name="f446" fmla="*/ f351 1 f216"/>
                <a:gd name="f447" fmla="*/ f352 1 f215"/>
                <a:gd name="f448" fmla="*/ f353 1 f216"/>
                <a:gd name="f449" fmla="*/ f354 1 f216"/>
                <a:gd name="f450" fmla="*/ f355 1 f215"/>
                <a:gd name="f451" fmla="*/ f356 1 f216"/>
                <a:gd name="f452" fmla="*/ f357 1 f215"/>
                <a:gd name="f453" fmla="*/ f358 1 f216"/>
                <a:gd name="f454" fmla="*/ f359 1 f215"/>
                <a:gd name="f455" fmla="*/ f360 1 f216"/>
                <a:gd name="f456" fmla="*/ f361 1 f215"/>
                <a:gd name="f457" fmla="*/ f362 1 f216"/>
                <a:gd name="f458" fmla="*/ f363 1 f215"/>
                <a:gd name="f459" fmla="*/ f364 1 f216"/>
                <a:gd name="f460" fmla="*/ f365 1 f215"/>
                <a:gd name="f461" fmla="*/ f366 1 f216"/>
                <a:gd name="f462" fmla="*/ f367 1 f215"/>
                <a:gd name="f463" fmla="*/ f368 1 f216"/>
                <a:gd name="f464" fmla="*/ f369 1 f215"/>
                <a:gd name="f465" fmla="*/ f370 1 f216"/>
                <a:gd name="f466" fmla="*/ f371 1 f215"/>
                <a:gd name="f467" fmla="*/ f372 1 f216"/>
                <a:gd name="f468" fmla="*/ f373 1 f216"/>
                <a:gd name="f469" fmla="*/ f374 1 f215"/>
                <a:gd name="f470" fmla="*/ f375 1 f216"/>
                <a:gd name="f471" fmla="*/ f376 1 f215"/>
                <a:gd name="f472" fmla="*/ f377 1 f216"/>
                <a:gd name="f473" fmla="*/ f378 1 f215"/>
                <a:gd name="f474" fmla="*/ f379 1 f216"/>
                <a:gd name="f475" fmla="*/ f380 1 f215"/>
                <a:gd name="f476" fmla="*/ f381 1 f216"/>
                <a:gd name="f477" fmla="*/ f382 1 f215"/>
                <a:gd name="f478" fmla="*/ f383 1 f216"/>
                <a:gd name="f479" fmla="*/ f384 1 f215"/>
                <a:gd name="f480" fmla="*/ f385 1 f216"/>
                <a:gd name="f481" fmla="*/ f386 1 f216"/>
                <a:gd name="f482" fmla="*/ f387 1 f215"/>
                <a:gd name="f483" fmla="*/ f388 1 f215"/>
                <a:gd name="f484" fmla="*/ f389 1 f216"/>
                <a:gd name="f485" fmla="*/ f390 1 f215"/>
                <a:gd name="f486" fmla="*/ f391 1 f216"/>
                <a:gd name="f487" fmla="*/ f392 1 f215"/>
                <a:gd name="f488" fmla="*/ f393 1 f216"/>
                <a:gd name="f489" fmla="*/ f394 1 f215"/>
                <a:gd name="f490" fmla="*/ f395 1 f216"/>
                <a:gd name="f491" fmla="*/ f396 1 f215"/>
                <a:gd name="f492" fmla="*/ f397 1 f216"/>
                <a:gd name="f493" fmla="*/ f398 1 f215"/>
                <a:gd name="f494" fmla="*/ f399 1 f216"/>
                <a:gd name="f495" fmla="*/ f400 f206 1"/>
                <a:gd name="f496" fmla="*/ f401 f206 1"/>
                <a:gd name="f497" fmla="*/ f403 f207 1"/>
                <a:gd name="f498" fmla="*/ f402 f207 1"/>
                <a:gd name="f499" fmla="*/ f404 f206 1"/>
                <a:gd name="f500" fmla="*/ f405 f207 1"/>
                <a:gd name="f501" fmla="*/ f406 f206 1"/>
                <a:gd name="f502" fmla="*/ f407 f207 1"/>
                <a:gd name="f503" fmla="*/ f408 f206 1"/>
                <a:gd name="f504" fmla="*/ f409 f206 1"/>
                <a:gd name="f505" fmla="*/ f410 f207 1"/>
                <a:gd name="f506" fmla="*/ f411 f206 1"/>
                <a:gd name="f507" fmla="*/ f412 f207 1"/>
                <a:gd name="f508" fmla="*/ f413 f206 1"/>
                <a:gd name="f509" fmla="*/ f414 f207 1"/>
                <a:gd name="f510" fmla="*/ f415 f206 1"/>
                <a:gd name="f511" fmla="*/ f416 f207 1"/>
                <a:gd name="f512" fmla="*/ f417 f206 1"/>
                <a:gd name="f513" fmla="*/ f418 f207 1"/>
                <a:gd name="f514" fmla="*/ f419 f206 1"/>
                <a:gd name="f515" fmla="*/ f420 f207 1"/>
                <a:gd name="f516" fmla="*/ f421 f206 1"/>
                <a:gd name="f517" fmla="*/ f422 f207 1"/>
                <a:gd name="f518" fmla="*/ f423 f206 1"/>
                <a:gd name="f519" fmla="*/ f424 f207 1"/>
                <a:gd name="f520" fmla="*/ f425 f206 1"/>
                <a:gd name="f521" fmla="*/ f426 f207 1"/>
                <a:gd name="f522" fmla="*/ f427 f206 1"/>
                <a:gd name="f523" fmla="*/ f428 f207 1"/>
                <a:gd name="f524" fmla="*/ f429 f206 1"/>
                <a:gd name="f525" fmla="*/ f430 f207 1"/>
                <a:gd name="f526" fmla="*/ f431 f206 1"/>
                <a:gd name="f527" fmla="*/ f432 f207 1"/>
                <a:gd name="f528" fmla="*/ f433 f207 1"/>
                <a:gd name="f529" fmla="*/ f434 f206 1"/>
                <a:gd name="f530" fmla="*/ f435 f207 1"/>
                <a:gd name="f531" fmla="*/ f436 f206 1"/>
                <a:gd name="f532" fmla="*/ f437 f207 1"/>
                <a:gd name="f533" fmla="*/ f438 f206 1"/>
                <a:gd name="f534" fmla="*/ f439 f207 1"/>
                <a:gd name="f535" fmla="*/ f440 f206 1"/>
                <a:gd name="f536" fmla="*/ f441 f207 1"/>
                <a:gd name="f537" fmla="*/ f442 f206 1"/>
                <a:gd name="f538" fmla="*/ f443 f207 1"/>
                <a:gd name="f539" fmla="*/ f444 f206 1"/>
                <a:gd name="f540" fmla="*/ f445 f207 1"/>
                <a:gd name="f541" fmla="*/ f446 f207 1"/>
                <a:gd name="f542" fmla="*/ f447 f206 1"/>
                <a:gd name="f543" fmla="*/ f448 f207 1"/>
                <a:gd name="f544" fmla="*/ f449 f207 1"/>
                <a:gd name="f545" fmla="*/ f450 f206 1"/>
                <a:gd name="f546" fmla="*/ f451 f207 1"/>
                <a:gd name="f547" fmla="*/ f452 f206 1"/>
                <a:gd name="f548" fmla="*/ f453 f207 1"/>
                <a:gd name="f549" fmla="*/ f454 f206 1"/>
                <a:gd name="f550" fmla="*/ f455 f207 1"/>
                <a:gd name="f551" fmla="*/ f456 f206 1"/>
                <a:gd name="f552" fmla="*/ f457 f207 1"/>
                <a:gd name="f553" fmla="*/ f458 f206 1"/>
                <a:gd name="f554" fmla="*/ f459 f207 1"/>
                <a:gd name="f555" fmla="*/ f460 f206 1"/>
                <a:gd name="f556" fmla="*/ f461 f207 1"/>
                <a:gd name="f557" fmla="*/ f462 f206 1"/>
                <a:gd name="f558" fmla="*/ f463 f207 1"/>
                <a:gd name="f559" fmla="*/ f464 f206 1"/>
                <a:gd name="f560" fmla="*/ f465 f207 1"/>
                <a:gd name="f561" fmla="*/ f466 f206 1"/>
                <a:gd name="f562" fmla="*/ f467 f207 1"/>
                <a:gd name="f563" fmla="*/ f468 f207 1"/>
                <a:gd name="f564" fmla="*/ f469 f206 1"/>
                <a:gd name="f565" fmla="*/ f470 f207 1"/>
                <a:gd name="f566" fmla="*/ f471 f206 1"/>
                <a:gd name="f567" fmla="*/ f472 f207 1"/>
                <a:gd name="f568" fmla="*/ f473 f206 1"/>
                <a:gd name="f569" fmla="*/ f474 f207 1"/>
                <a:gd name="f570" fmla="*/ f475 f206 1"/>
                <a:gd name="f571" fmla="*/ f476 f207 1"/>
                <a:gd name="f572" fmla="*/ f477 f206 1"/>
                <a:gd name="f573" fmla="*/ f478 f207 1"/>
                <a:gd name="f574" fmla="*/ f479 f206 1"/>
                <a:gd name="f575" fmla="*/ f480 f207 1"/>
                <a:gd name="f576" fmla="*/ f481 f207 1"/>
                <a:gd name="f577" fmla="*/ f482 f206 1"/>
                <a:gd name="f578" fmla="*/ f483 f206 1"/>
                <a:gd name="f579" fmla="*/ f484 f207 1"/>
                <a:gd name="f580" fmla="*/ f485 f206 1"/>
                <a:gd name="f581" fmla="*/ f486 f207 1"/>
                <a:gd name="f582" fmla="*/ f487 f206 1"/>
                <a:gd name="f583" fmla="*/ f488 f207 1"/>
                <a:gd name="f584" fmla="*/ f489 f206 1"/>
                <a:gd name="f585" fmla="*/ f490 f207 1"/>
                <a:gd name="f586" fmla="*/ f491 f206 1"/>
                <a:gd name="f587" fmla="*/ f492 f207 1"/>
                <a:gd name="f588" fmla="*/ f493 f206 1"/>
                <a:gd name="f589" fmla="*/ f494 f2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8">
                  <a:pos x="f499" y="f500"/>
                </a:cxn>
                <a:cxn ang="f308">
                  <a:pos x="f501" y="f502"/>
                </a:cxn>
                <a:cxn ang="f308">
                  <a:pos x="f503" y="f502"/>
                </a:cxn>
                <a:cxn ang="f308">
                  <a:pos x="f504" y="f505"/>
                </a:cxn>
                <a:cxn ang="f308">
                  <a:pos x="f506" y="f507"/>
                </a:cxn>
                <a:cxn ang="f308">
                  <a:pos x="f508" y="f509"/>
                </a:cxn>
                <a:cxn ang="f308">
                  <a:pos x="f510" y="f511"/>
                </a:cxn>
                <a:cxn ang="f308">
                  <a:pos x="f512" y="f513"/>
                </a:cxn>
                <a:cxn ang="f308">
                  <a:pos x="f514" y="f515"/>
                </a:cxn>
                <a:cxn ang="f308">
                  <a:pos x="f516" y="f517"/>
                </a:cxn>
                <a:cxn ang="f308">
                  <a:pos x="f518" y="f519"/>
                </a:cxn>
                <a:cxn ang="f308">
                  <a:pos x="f520" y="f521"/>
                </a:cxn>
                <a:cxn ang="f308">
                  <a:pos x="f522" y="f523"/>
                </a:cxn>
                <a:cxn ang="f308">
                  <a:pos x="f524" y="f525"/>
                </a:cxn>
                <a:cxn ang="f308">
                  <a:pos x="f526" y="f527"/>
                </a:cxn>
                <a:cxn ang="f308">
                  <a:pos x="f526" y="f528"/>
                </a:cxn>
                <a:cxn ang="f308">
                  <a:pos x="f529" y="f530"/>
                </a:cxn>
                <a:cxn ang="f308">
                  <a:pos x="f531" y="f532"/>
                </a:cxn>
                <a:cxn ang="f308">
                  <a:pos x="f533" y="f534"/>
                </a:cxn>
                <a:cxn ang="f308">
                  <a:pos x="f535" y="f536"/>
                </a:cxn>
                <a:cxn ang="f308">
                  <a:pos x="f537" y="f538"/>
                </a:cxn>
                <a:cxn ang="f308">
                  <a:pos x="f539" y="f540"/>
                </a:cxn>
                <a:cxn ang="f308">
                  <a:pos x="f526" y="f541"/>
                </a:cxn>
                <a:cxn ang="f308">
                  <a:pos x="f542" y="f543"/>
                </a:cxn>
                <a:cxn ang="f308">
                  <a:pos x="f542" y="f544"/>
                </a:cxn>
                <a:cxn ang="f308">
                  <a:pos x="f545" y="f546"/>
                </a:cxn>
                <a:cxn ang="f308">
                  <a:pos x="f547" y="f548"/>
                </a:cxn>
                <a:cxn ang="f308">
                  <a:pos x="f549" y="f550"/>
                </a:cxn>
                <a:cxn ang="f308">
                  <a:pos x="f551" y="f552"/>
                </a:cxn>
                <a:cxn ang="f308">
                  <a:pos x="f553" y="f554"/>
                </a:cxn>
                <a:cxn ang="f308">
                  <a:pos x="f555" y="f556"/>
                </a:cxn>
                <a:cxn ang="f308">
                  <a:pos x="f557" y="f558"/>
                </a:cxn>
                <a:cxn ang="f308">
                  <a:pos x="f559" y="f560"/>
                </a:cxn>
                <a:cxn ang="f308">
                  <a:pos x="f561" y="f562"/>
                </a:cxn>
                <a:cxn ang="f308">
                  <a:pos x="f557" y="f563"/>
                </a:cxn>
                <a:cxn ang="f308">
                  <a:pos x="f564" y="f565"/>
                </a:cxn>
                <a:cxn ang="f308">
                  <a:pos x="f566" y="f567"/>
                </a:cxn>
                <a:cxn ang="f308">
                  <a:pos x="f568" y="f569"/>
                </a:cxn>
                <a:cxn ang="f308">
                  <a:pos x="f570" y="f571"/>
                </a:cxn>
                <a:cxn ang="f308">
                  <a:pos x="f572" y="f573"/>
                </a:cxn>
                <a:cxn ang="f308">
                  <a:pos x="f547" y="f527"/>
                </a:cxn>
                <a:cxn ang="f308">
                  <a:pos x="f574" y="f575"/>
                </a:cxn>
                <a:cxn ang="f308">
                  <a:pos x="f564" y="f576"/>
                </a:cxn>
                <a:cxn ang="f308">
                  <a:pos x="f577" y="f571"/>
                </a:cxn>
                <a:cxn ang="f308">
                  <a:pos x="f578" y="f579"/>
                </a:cxn>
                <a:cxn ang="f308">
                  <a:pos x="f580" y="f530"/>
                </a:cxn>
                <a:cxn ang="f308">
                  <a:pos x="f504" y="f581"/>
                </a:cxn>
                <a:cxn ang="f308">
                  <a:pos x="f582" y="f583"/>
                </a:cxn>
                <a:cxn ang="f308">
                  <a:pos x="f584" y="f585"/>
                </a:cxn>
                <a:cxn ang="f308">
                  <a:pos x="f586" y="f587"/>
                </a:cxn>
                <a:cxn ang="f308">
                  <a:pos x="f588" y="f589"/>
                </a:cxn>
                <a:cxn ang="f308">
                  <a:pos x="f499" y="f500"/>
                </a:cxn>
              </a:cxnLst>
              <a:rect l="f495" t="f498" r="f496" b="f497"/>
              <a:pathLst>
                <a:path w="204" h="445">
                  <a:moveTo>
                    <a:pt x="f9" y="f10"/>
                  </a:moveTo>
                  <a:cubicBezTo>
                    <a:pt x="f9" y="f11"/>
                    <a:pt x="f9" y="f12"/>
                    <a:pt x="f13" y="f14"/>
                  </a:cubicBezTo>
                  <a:cubicBezTo>
                    <a:pt x="f15" y="f14"/>
                    <a:pt x="f16" y="f14"/>
                    <a:pt x="f17" y="f14"/>
                  </a:cubicBezTo>
                  <a:cubicBezTo>
                    <a:pt x="f18" y="f14"/>
                    <a:pt x="f18" y="f12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8"/>
                    <a:pt x="f34" y="f30"/>
                    <a:pt x="f35" y="f36"/>
                  </a:cubicBezTo>
                  <a:cubicBezTo>
                    <a:pt x="f37" y="f38"/>
                    <a:pt x="f37" y="f26"/>
                    <a:pt x="f39" y="f40"/>
                  </a:cubicBezTo>
                  <a:cubicBezTo>
                    <a:pt x="f41" y="f42"/>
                    <a:pt x="f43" y="f44"/>
                    <a:pt x="f45" y="f12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57"/>
                    <a:pt x="f61" y="f55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78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89" y="f93"/>
                    <a:pt x="f94" y="f95"/>
                  </a:cubicBezTo>
                  <a:cubicBezTo>
                    <a:pt x="f74" y="f96"/>
                    <a:pt x="f97" y="f98"/>
                    <a:pt x="f99" y="f100"/>
                  </a:cubicBezTo>
                  <a:cubicBezTo>
                    <a:pt x="f101" y="f102"/>
                    <a:pt x="f99" y="f103"/>
                    <a:pt x="f97" y="f104"/>
                  </a:cubicBezTo>
                  <a:cubicBezTo>
                    <a:pt x="f82" y="f105"/>
                    <a:pt x="f80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6" y="f107"/>
                    <a:pt x="f115" y="f116"/>
                    <a:pt x="f78" y="f113"/>
                  </a:cubicBezTo>
                  <a:cubicBezTo>
                    <a:pt x="f117" y="f118"/>
                    <a:pt x="f119" y="f6"/>
                    <a:pt x="f120" y="f118"/>
                  </a:cubicBezTo>
                  <a:cubicBezTo>
                    <a:pt x="f120" y="f121"/>
                    <a:pt x="f120" y="f113"/>
                    <a:pt x="f120" y="f116"/>
                  </a:cubicBezTo>
                  <a:cubicBezTo>
                    <a:pt x="f122" y="f123"/>
                    <a:pt x="f54" y="f124"/>
                    <a:pt x="f125" y="f124"/>
                  </a:cubicBezTo>
                  <a:cubicBezTo>
                    <a:pt x="f126" y="f127"/>
                    <a:pt x="f128" y="f129"/>
                    <a:pt x="f130" y="f129"/>
                  </a:cubicBezTo>
                  <a:cubicBezTo>
                    <a:pt x="f78" y="f131"/>
                    <a:pt x="f132" y="f111"/>
                    <a:pt x="f133" y="f132"/>
                  </a:cubicBezTo>
                  <a:cubicBezTo>
                    <a:pt x="f133" y="f134"/>
                    <a:pt x="f133" y="f135"/>
                    <a:pt x="f136" y="f137"/>
                  </a:cubicBezTo>
                  <a:cubicBezTo>
                    <a:pt x="f129" y="f138"/>
                    <a:pt x="f115" y="f74"/>
                    <a:pt x="f111" y="f139"/>
                  </a:cubicBezTo>
                  <a:cubicBezTo>
                    <a:pt x="f140" y="f141"/>
                    <a:pt x="f107" y="f52"/>
                    <a:pt x="f80" y="f142"/>
                  </a:cubicBezTo>
                  <a:cubicBezTo>
                    <a:pt x="f138" y="f9"/>
                    <a:pt x="f76" y="f143"/>
                    <a:pt x="f87" y="f144"/>
                  </a:cubicBezTo>
                  <a:cubicBezTo>
                    <a:pt x="f87" y="f145"/>
                    <a:pt x="f146" y="f147"/>
                    <a:pt x="f146" y="f148"/>
                  </a:cubicBezTo>
                  <a:cubicBezTo>
                    <a:pt x="f146" y="f149"/>
                    <a:pt x="f146" y="f150"/>
                    <a:pt x="f139" y="f151"/>
                  </a:cubicBezTo>
                  <a:cubicBezTo>
                    <a:pt x="f146" y="f152"/>
                    <a:pt x="f146" y="f153"/>
                    <a:pt x="f87" y="f154"/>
                  </a:cubicBezTo>
                  <a:cubicBezTo>
                    <a:pt x="f114" y="f155"/>
                    <a:pt x="f146" y="f156"/>
                    <a:pt x="f117" y="f157"/>
                  </a:cubicBezTo>
                  <a:cubicBezTo>
                    <a:pt x="f68" y="f158"/>
                    <a:pt x="f159" y="f95"/>
                    <a:pt x="f160" y="f92"/>
                  </a:cubicBezTo>
                  <a:cubicBezTo>
                    <a:pt x="f161" y="f162"/>
                    <a:pt x="f64" y="f163"/>
                    <a:pt x="f159" y="f163"/>
                  </a:cubicBezTo>
                  <a:cubicBezTo>
                    <a:pt x="f68" y="f163"/>
                    <a:pt x="f164" y="f165"/>
                    <a:pt x="f166" y="f167"/>
                  </a:cubicBezTo>
                  <a:cubicBezTo>
                    <a:pt x="f168" y="f12"/>
                    <a:pt x="f87" y="f169"/>
                    <a:pt x="f85" y="f42"/>
                  </a:cubicBezTo>
                  <a:cubicBezTo>
                    <a:pt x="f97" y="f24"/>
                    <a:pt x="f85" y="f170"/>
                    <a:pt x="f130" y="f79"/>
                  </a:cubicBezTo>
                  <a:cubicBezTo>
                    <a:pt x="f146" y="f171"/>
                    <a:pt x="f172" y="f79"/>
                    <a:pt x="f91" y="f173"/>
                  </a:cubicBezTo>
                  <a:cubicBezTo>
                    <a:pt x="f174" y="f24"/>
                    <a:pt x="f174" y="f175"/>
                    <a:pt x="f117" y="f176"/>
                  </a:cubicBezTo>
                  <a:cubicBezTo>
                    <a:pt x="f66" y="f177"/>
                    <a:pt x="f64" y="f178"/>
                    <a:pt x="f62" y="f167"/>
                  </a:cubicBezTo>
                  <a:cubicBezTo>
                    <a:pt x="f179" y="f180"/>
                    <a:pt x="f181" y="f182"/>
                    <a:pt x="f60" y="f182"/>
                  </a:cubicBezTo>
                  <a:cubicBezTo>
                    <a:pt x="f183" y="f163"/>
                    <a:pt x="f184" y="f182"/>
                    <a:pt x="f185" y="f90"/>
                  </a:cubicBezTo>
                  <a:cubicBezTo>
                    <a:pt x="f186" y="f187"/>
                    <a:pt x="f188" y="f189"/>
                    <a:pt x="f19" y="f190"/>
                  </a:cubicBezTo>
                  <a:cubicBezTo>
                    <a:pt x="f191" y="f49"/>
                    <a:pt x="f192" y="f193"/>
                    <a:pt x="f194" y="f53"/>
                  </a:cubicBezTo>
                  <a:cubicBezTo>
                    <a:pt x="f195" y="f53"/>
                    <a:pt x="f196" y="f53"/>
                    <a:pt x="f197" y="f198"/>
                  </a:cubicBezTo>
                  <a:cubicBezTo>
                    <a:pt x="f7" y="f199"/>
                    <a:pt x="f196" y="f200"/>
                    <a:pt x="f195" y="f201"/>
                  </a:cubicBezTo>
                  <a:cubicBezTo>
                    <a:pt x="f194" y="f20"/>
                    <a:pt x="f202" y="f10"/>
                    <a:pt x="f203" y="f2"/>
                  </a:cubicBezTo>
                  <a:cubicBezTo>
                    <a:pt x="f204" y="f2"/>
                    <a:pt x="f13" y="f2"/>
                    <a:pt x="f9" y="f10"/>
                  </a:cubicBezTo>
                  <a:close/>
                </a:path>
              </a:pathLst>
            </a:custGeom>
            <a:solidFill>
              <a:srgbClr val="6B3D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B5883331-5541-87D7-4697-FE6E3ABDEB97}"/>
                </a:ext>
              </a:extLst>
            </p:cNvPr>
            <p:cNvSpPr/>
            <p:nvPr/>
          </p:nvSpPr>
          <p:spPr>
            <a:xfrm>
              <a:off x="12230100" y="6704015"/>
              <a:ext cx="1806570" cy="19669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5"/>
                <a:gd name="f7" fmla="val 158"/>
                <a:gd name="f8" fmla="val 34"/>
                <a:gd name="f9" fmla="val 55"/>
                <a:gd name="f10" fmla="val 35"/>
                <a:gd name="f11" fmla="val 36"/>
                <a:gd name="f12" fmla="val 38"/>
                <a:gd name="f13" fmla="val 39"/>
                <a:gd name="f14" fmla="val 56"/>
                <a:gd name="f15" fmla="val 37"/>
                <a:gd name="f16" fmla="val 66"/>
                <a:gd name="f17" fmla="val 33"/>
                <a:gd name="f18" fmla="val 75"/>
                <a:gd name="f19" fmla="val 27"/>
                <a:gd name="f20" fmla="val 82"/>
                <a:gd name="f21" fmla="val 22"/>
                <a:gd name="f22" fmla="val 89"/>
                <a:gd name="f23" fmla="val 21"/>
                <a:gd name="f24" fmla="val 95"/>
                <a:gd name="f25" fmla="val 24"/>
                <a:gd name="f26" fmla="val 103"/>
                <a:gd name="f27" fmla="val 113"/>
                <a:gd name="f28" fmla="val 29"/>
                <a:gd name="f29" fmla="val 124"/>
                <a:gd name="f30" fmla="val 31"/>
                <a:gd name="f31" fmla="val 136"/>
                <a:gd name="f32" fmla="val 150"/>
                <a:gd name="f33" fmla="val 51"/>
                <a:gd name="f34" fmla="val 157"/>
                <a:gd name="f35" fmla="val 63"/>
                <a:gd name="f36" fmla="val 149"/>
                <a:gd name="f37" fmla="val 68"/>
                <a:gd name="f38" fmla="val 141"/>
                <a:gd name="f39" fmla="val 67"/>
                <a:gd name="f40" fmla="val 65"/>
                <a:gd name="f41" fmla="val 128"/>
                <a:gd name="f42" fmla="val 61"/>
                <a:gd name="f43" fmla="val 121"/>
                <a:gd name="f44" fmla="val 58"/>
                <a:gd name="f45" fmla="val 114"/>
                <a:gd name="f46" fmla="val 57"/>
                <a:gd name="f47" fmla="val 111"/>
                <a:gd name="f48" fmla="val 109"/>
                <a:gd name="f49" fmla="val 106"/>
                <a:gd name="f50" fmla="val 101"/>
                <a:gd name="f51" fmla="val 99"/>
                <a:gd name="f52" fmla="val 92"/>
                <a:gd name="f53" fmla="val 69"/>
                <a:gd name="f54" fmla="val 85"/>
                <a:gd name="f55" fmla="val 74"/>
                <a:gd name="f56" fmla="val 77"/>
                <a:gd name="f57" fmla="val 79"/>
                <a:gd name="f58" fmla="val 71"/>
                <a:gd name="f59" fmla="val 70"/>
                <a:gd name="f60" fmla="val 64"/>
                <a:gd name="f61" fmla="val 62"/>
                <a:gd name="f62" fmla="val 60"/>
                <a:gd name="f63" fmla="val 59"/>
                <a:gd name="f64" fmla="val 76"/>
                <a:gd name="f65" fmla="val 45"/>
                <a:gd name="f66" fmla="val 44"/>
                <a:gd name="f67" fmla="val 41"/>
                <a:gd name="f68" fmla="val 40"/>
                <a:gd name="f69" fmla="val 47"/>
                <a:gd name="f70" fmla="val 46"/>
                <a:gd name="f71" fmla="val 43"/>
                <a:gd name="f72" fmla="val 30"/>
                <a:gd name="f73" fmla="val 73"/>
                <a:gd name="f74" fmla="val 91"/>
                <a:gd name="f75" fmla="val 98"/>
                <a:gd name="f76" fmla="val 32"/>
                <a:gd name="f77" fmla="val 105"/>
                <a:gd name="f78" fmla="val 108"/>
                <a:gd name="f79" fmla="val 19"/>
                <a:gd name="f80" fmla="val 110"/>
                <a:gd name="f81" fmla="val 16"/>
                <a:gd name="f82" fmla="val 116"/>
                <a:gd name="f83" fmla="val 17"/>
                <a:gd name="f84" fmla="val 115"/>
                <a:gd name="f85" fmla="val 26"/>
                <a:gd name="f86" fmla="val 120"/>
                <a:gd name="f87" fmla="val 125"/>
                <a:gd name="f88" fmla="val 127"/>
                <a:gd name="f89" fmla="val 129"/>
                <a:gd name="f90" fmla="val 18"/>
                <a:gd name="f91" fmla="val 131"/>
                <a:gd name="f92" fmla="val 9"/>
                <a:gd name="f93" fmla="val 133"/>
                <a:gd name="f94" fmla="val 1"/>
                <a:gd name="f95" fmla="val 134"/>
                <a:gd name="f96" fmla="val 135"/>
                <a:gd name="f97" fmla="val 138"/>
                <a:gd name="f98" fmla="val 139"/>
                <a:gd name="f99" fmla="val 3"/>
                <a:gd name="f100" fmla="val 5"/>
                <a:gd name="f101" fmla="val 14"/>
                <a:gd name="f102" fmla="val 144"/>
                <a:gd name="f103" fmla="val 143"/>
                <a:gd name="f104" fmla="val 140"/>
                <a:gd name="f105" fmla="val 42"/>
                <a:gd name="f106" fmla="val 48"/>
                <a:gd name="f107" fmla="val 132"/>
                <a:gd name="f108" fmla="val 130"/>
                <a:gd name="f109" fmla="val 137"/>
                <a:gd name="f110" fmla="val 78"/>
                <a:gd name="f111" fmla="val 80"/>
                <a:gd name="f112" fmla="val 83"/>
                <a:gd name="f113" fmla="val 84"/>
                <a:gd name="f114" fmla="val 126"/>
                <a:gd name="f115" fmla="val 123"/>
                <a:gd name="f116" fmla="val 118"/>
                <a:gd name="f117" fmla="val 112"/>
                <a:gd name="f118" fmla="val 93"/>
                <a:gd name="f119" fmla="val 86"/>
                <a:gd name="f120" fmla="val 90"/>
                <a:gd name="f121" fmla="val 52"/>
                <a:gd name="f122" fmla="val 97"/>
                <a:gd name="f123" fmla="val 50"/>
                <a:gd name="f124" fmla="val 49"/>
                <a:gd name="f125" fmla="val 104"/>
                <a:gd name="f126" fmla="val 102"/>
                <a:gd name="f127" fmla="val 100"/>
                <a:gd name="f128" fmla="val 87"/>
                <a:gd name="f129" fmla="val 72"/>
                <a:gd name="f130" fmla="val 147"/>
                <a:gd name="f131" fmla="val 154"/>
                <a:gd name="f132" fmla="val 54"/>
                <a:gd name="f133" fmla="val 28"/>
                <a:gd name="f134" fmla="val 153"/>
                <a:gd name="f135" fmla="val 152"/>
                <a:gd name="f136" fmla="val 4"/>
                <a:gd name="f137" fmla="val 122"/>
                <a:gd name="f138" fmla="val 7"/>
                <a:gd name="f139" fmla="val 117"/>
                <a:gd name="f140" fmla="val 12"/>
                <a:gd name="f141" fmla="val 15"/>
                <a:gd name="f142" fmla="val 25"/>
                <a:gd name="f143" fmla="+- 0 0 -90"/>
                <a:gd name="f144" fmla="*/ f3 1 145"/>
                <a:gd name="f145" fmla="*/ f4 1 158"/>
                <a:gd name="f146" fmla="val f5"/>
                <a:gd name="f147" fmla="val f6"/>
                <a:gd name="f148" fmla="val f7"/>
                <a:gd name="f149" fmla="*/ f143 f0 1"/>
                <a:gd name="f150" fmla="+- f148 0 f146"/>
                <a:gd name="f151" fmla="+- f147 0 f146"/>
                <a:gd name="f152" fmla="*/ f149 1 f2"/>
                <a:gd name="f153" fmla="*/ f151 1 145"/>
                <a:gd name="f154" fmla="*/ f150 1 158"/>
                <a:gd name="f155" fmla="*/ 38 f151 1"/>
                <a:gd name="f156" fmla="*/ 55 f150 1"/>
                <a:gd name="f157" fmla="*/ 27 f151 1"/>
                <a:gd name="f158" fmla="*/ 82 f150 1"/>
                <a:gd name="f159" fmla="*/ 31 f151 1"/>
                <a:gd name="f160" fmla="*/ 136 f150 1"/>
                <a:gd name="f161" fmla="*/ 67 f151 1"/>
                <a:gd name="f162" fmla="*/ 56 f151 1"/>
                <a:gd name="f163" fmla="*/ 106 f150 1"/>
                <a:gd name="f164" fmla="*/ 74 f151 1"/>
                <a:gd name="f165" fmla="*/ 77 f150 1"/>
                <a:gd name="f166" fmla="*/ 68 f151 1"/>
                <a:gd name="f167" fmla="*/ 68 f150 1"/>
                <a:gd name="f168" fmla="*/ 65 f151 1"/>
                <a:gd name="f169" fmla="*/ 65 f150 1"/>
                <a:gd name="f170" fmla="*/ 58 f150 1"/>
                <a:gd name="f171" fmla="*/ 47 f151 1"/>
                <a:gd name="f172" fmla="*/ 37 f150 1"/>
                <a:gd name="f173" fmla="*/ 63 f151 1"/>
                <a:gd name="f174" fmla="*/ 35 f150 1"/>
                <a:gd name="f175" fmla="*/ 108 f151 1"/>
                <a:gd name="f176" fmla="*/ 22 f150 1"/>
                <a:gd name="f177" fmla="*/ 115 f151 1"/>
                <a:gd name="f178" fmla="*/ 24 f150 1"/>
                <a:gd name="f179" fmla="*/ 127 f151 1"/>
                <a:gd name="f180" fmla="*/ 27 f150 1"/>
                <a:gd name="f181" fmla="*/ 135 f151 1"/>
                <a:gd name="f182" fmla="*/ 0 f150 1"/>
                <a:gd name="f183" fmla="*/ 145 f151 1"/>
                <a:gd name="f184" fmla="*/ 30 f150 1"/>
                <a:gd name="f185" fmla="*/ 140 f151 1"/>
                <a:gd name="f186" fmla="*/ 42 f150 1"/>
                <a:gd name="f187" fmla="*/ 130 f151 1"/>
                <a:gd name="f188" fmla="*/ 43 f150 1"/>
                <a:gd name="f189" fmla="*/ 136 f151 1"/>
                <a:gd name="f190" fmla="*/ 60 f150 1"/>
                <a:gd name="f191" fmla="*/ 83 f150 1"/>
                <a:gd name="f192" fmla="*/ 128 f151 1"/>
                <a:gd name="f193" fmla="*/ 76 f150 1"/>
                <a:gd name="f194" fmla="*/ 114 f151 1"/>
                <a:gd name="f195" fmla="*/ 39 f150 1"/>
                <a:gd name="f196" fmla="*/ 85 f151 1"/>
                <a:gd name="f197" fmla="*/ 86 f151 1"/>
                <a:gd name="f198" fmla="*/ 62 f150 1"/>
                <a:gd name="f199" fmla="*/ 101 f151 1"/>
                <a:gd name="f200" fmla="*/ 48 f150 1"/>
                <a:gd name="f201" fmla="*/ 91 f150 1"/>
                <a:gd name="f202" fmla="*/ 133 f151 1"/>
                <a:gd name="f203" fmla="*/ 103 f150 1"/>
                <a:gd name="f204" fmla="*/ 125 f151 1"/>
                <a:gd name="f205" fmla="*/ 110 f150 1"/>
                <a:gd name="f206" fmla="*/ 100 f151 1"/>
                <a:gd name="f207" fmla="*/ 57 f150 1"/>
                <a:gd name="f208" fmla="*/ 64 f151 1"/>
                <a:gd name="f209" fmla="*/ 61 f151 1"/>
                <a:gd name="f210" fmla="*/ 157 f150 1"/>
                <a:gd name="f211" fmla="*/ 16 f151 1"/>
                <a:gd name="f212" fmla="*/ 152 f150 1"/>
                <a:gd name="f213" fmla="*/ 9 f151 1"/>
                <a:gd name="f214" fmla="*/ 112 f150 1"/>
                <a:gd name="f215" fmla="*/ 17 f151 1"/>
                <a:gd name="f216" fmla="*/ 86 f150 1"/>
                <a:gd name="f217" fmla="+- f152 0 f1"/>
                <a:gd name="f218" fmla="*/ f155 1 145"/>
                <a:gd name="f219" fmla="*/ f156 1 158"/>
                <a:gd name="f220" fmla="*/ f157 1 145"/>
                <a:gd name="f221" fmla="*/ f158 1 158"/>
                <a:gd name="f222" fmla="*/ f159 1 145"/>
                <a:gd name="f223" fmla="*/ f160 1 158"/>
                <a:gd name="f224" fmla="*/ f161 1 145"/>
                <a:gd name="f225" fmla="*/ f162 1 145"/>
                <a:gd name="f226" fmla="*/ f163 1 158"/>
                <a:gd name="f227" fmla="*/ f164 1 145"/>
                <a:gd name="f228" fmla="*/ f165 1 158"/>
                <a:gd name="f229" fmla="*/ f166 1 145"/>
                <a:gd name="f230" fmla="*/ f167 1 158"/>
                <a:gd name="f231" fmla="*/ f168 1 145"/>
                <a:gd name="f232" fmla="*/ f169 1 158"/>
                <a:gd name="f233" fmla="*/ f170 1 158"/>
                <a:gd name="f234" fmla="*/ f171 1 145"/>
                <a:gd name="f235" fmla="*/ f172 1 158"/>
                <a:gd name="f236" fmla="*/ f173 1 145"/>
                <a:gd name="f237" fmla="*/ f174 1 158"/>
                <a:gd name="f238" fmla="*/ f175 1 145"/>
                <a:gd name="f239" fmla="*/ f176 1 158"/>
                <a:gd name="f240" fmla="*/ f177 1 145"/>
                <a:gd name="f241" fmla="*/ f178 1 158"/>
                <a:gd name="f242" fmla="*/ f179 1 145"/>
                <a:gd name="f243" fmla="*/ f180 1 158"/>
                <a:gd name="f244" fmla="*/ f181 1 145"/>
                <a:gd name="f245" fmla="*/ f182 1 158"/>
                <a:gd name="f246" fmla="*/ f183 1 145"/>
                <a:gd name="f247" fmla="*/ f184 1 158"/>
                <a:gd name="f248" fmla="*/ f185 1 145"/>
                <a:gd name="f249" fmla="*/ f186 1 158"/>
                <a:gd name="f250" fmla="*/ f187 1 145"/>
                <a:gd name="f251" fmla="*/ f188 1 158"/>
                <a:gd name="f252" fmla="*/ f189 1 145"/>
                <a:gd name="f253" fmla="*/ f190 1 158"/>
                <a:gd name="f254" fmla="*/ f191 1 158"/>
                <a:gd name="f255" fmla="*/ f192 1 145"/>
                <a:gd name="f256" fmla="*/ f193 1 158"/>
                <a:gd name="f257" fmla="*/ f194 1 145"/>
                <a:gd name="f258" fmla="*/ f195 1 158"/>
                <a:gd name="f259" fmla="*/ f196 1 145"/>
                <a:gd name="f260" fmla="*/ f197 1 145"/>
                <a:gd name="f261" fmla="*/ f198 1 158"/>
                <a:gd name="f262" fmla="*/ f199 1 145"/>
                <a:gd name="f263" fmla="*/ f200 1 158"/>
                <a:gd name="f264" fmla="*/ f201 1 158"/>
                <a:gd name="f265" fmla="*/ f202 1 145"/>
                <a:gd name="f266" fmla="*/ f203 1 158"/>
                <a:gd name="f267" fmla="*/ f204 1 145"/>
                <a:gd name="f268" fmla="*/ f205 1 158"/>
                <a:gd name="f269" fmla="*/ f206 1 145"/>
                <a:gd name="f270" fmla="*/ f207 1 158"/>
                <a:gd name="f271" fmla="*/ f208 1 145"/>
                <a:gd name="f272" fmla="*/ f209 1 145"/>
                <a:gd name="f273" fmla="*/ f210 1 158"/>
                <a:gd name="f274" fmla="*/ f211 1 145"/>
                <a:gd name="f275" fmla="*/ f212 1 158"/>
                <a:gd name="f276" fmla="*/ f213 1 145"/>
                <a:gd name="f277" fmla="*/ f214 1 158"/>
                <a:gd name="f278" fmla="*/ f215 1 145"/>
                <a:gd name="f279" fmla="*/ f216 1 158"/>
                <a:gd name="f280" fmla="*/ 0 1 f153"/>
                <a:gd name="f281" fmla="*/ f147 1 f153"/>
                <a:gd name="f282" fmla="*/ 0 1 f154"/>
                <a:gd name="f283" fmla="*/ f148 1 f154"/>
                <a:gd name="f284" fmla="*/ f218 1 f153"/>
                <a:gd name="f285" fmla="*/ f219 1 f154"/>
                <a:gd name="f286" fmla="*/ f220 1 f153"/>
                <a:gd name="f287" fmla="*/ f221 1 f154"/>
                <a:gd name="f288" fmla="*/ f222 1 f153"/>
                <a:gd name="f289" fmla="*/ f223 1 f154"/>
                <a:gd name="f290" fmla="*/ f224 1 f153"/>
                <a:gd name="f291" fmla="*/ f225 1 f153"/>
                <a:gd name="f292" fmla="*/ f226 1 f154"/>
                <a:gd name="f293" fmla="*/ f227 1 f153"/>
                <a:gd name="f294" fmla="*/ f228 1 f154"/>
                <a:gd name="f295" fmla="*/ f229 1 f153"/>
                <a:gd name="f296" fmla="*/ f230 1 f154"/>
                <a:gd name="f297" fmla="*/ f231 1 f153"/>
                <a:gd name="f298" fmla="*/ f232 1 f154"/>
                <a:gd name="f299" fmla="*/ f233 1 f154"/>
                <a:gd name="f300" fmla="*/ f234 1 f153"/>
                <a:gd name="f301" fmla="*/ f235 1 f154"/>
                <a:gd name="f302" fmla="*/ f236 1 f153"/>
                <a:gd name="f303" fmla="*/ f237 1 f154"/>
                <a:gd name="f304" fmla="*/ f238 1 f153"/>
                <a:gd name="f305" fmla="*/ f239 1 f154"/>
                <a:gd name="f306" fmla="*/ f240 1 f153"/>
                <a:gd name="f307" fmla="*/ f241 1 f154"/>
                <a:gd name="f308" fmla="*/ f242 1 f153"/>
                <a:gd name="f309" fmla="*/ f243 1 f154"/>
                <a:gd name="f310" fmla="*/ f244 1 f153"/>
                <a:gd name="f311" fmla="*/ f245 1 f154"/>
                <a:gd name="f312" fmla="*/ f246 1 f153"/>
                <a:gd name="f313" fmla="*/ f247 1 f154"/>
                <a:gd name="f314" fmla="*/ f248 1 f153"/>
                <a:gd name="f315" fmla="*/ f249 1 f154"/>
                <a:gd name="f316" fmla="*/ f250 1 f153"/>
                <a:gd name="f317" fmla="*/ f251 1 f154"/>
                <a:gd name="f318" fmla="*/ f252 1 f153"/>
                <a:gd name="f319" fmla="*/ f253 1 f154"/>
                <a:gd name="f320" fmla="*/ f254 1 f154"/>
                <a:gd name="f321" fmla="*/ f255 1 f153"/>
                <a:gd name="f322" fmla="*/ f256 1 f154"/>
                <a:gd name="f323" fmla="*/ f257 1 f153"/>
                <a:gd name="f324" fmla="*/ f258 1 f154"/>
                <a:gd name="f325" fmla="*/ f259 1 f153"/>
                <a:gd name="f326" fmla="*/ f260 1 f153"/>
                <a:gd name="f327" fmla="*/ f261 1 f154"/>
                <a:gd name="f328" fmla="*/ f262 1 f153"/>
                <a:gd name="f329" fmla="*/ f263 1 f154"/>
                <a:gd name="f330" fmla="*/ f264 1 f154"/>
                <a:gd name="f331" fmla="*/ f265 1 f153"/>
                <a:gd name="f332" fmla="*/ f266 1 f154"/>
                <a:gd name="f333" fmla="*/ f267 1 f153"/>
                <a:gd name="f334" fmla="*/ f268 1 f154"/>
                <a:gd name="f335" fmla="*/ f269 1 f153"/>
                <a:gd name="f336" fmla="*/ f270 1 f154"/>
                <a:gd name="f337" fmla="*/ f271 1 f153"/>
                <a:gd name="f338" fmla="*/ f272 1 f153"/>
                <a:gd name="f339" fmla="*/ f273 1 f154"/>
                <a:gd name="f340" fmla="*/ f274 1 f153"/>
                <a:gd name="f341" fmla="*/ f275 1 f154"/>
                <a:gd name="f342" fmla="*/ f276 1 f153"/>
                <a:gd name="f343" fmla="*/ f277 1 f154"/>
                <a:gd name="f344" fmla="*/ f278 1 f153"/>
                <a:gd name="f345" fmla="*/ f279 1 f154"/>
                <a:gd name="f346" fmla="*/ f280 f144 1"/>
                <a:gd name="f347" fmla="*/ f281 f144 1"/>
                <a:gd name="f348" fmla="*/ f283 f145 1"/>
                <a:gd name="f349" fmla="*/ f282 f145 1"/>
                <a:gd name="f350" fmla="*/ f284 f144 1"/>
                <a:gd name="f351" fmla="*/ f285 f145 1"/>
                <a:gd name="f352" fmla="*/ f286 f144 1"/>
                <a:gd name="f353" fmla="*/ f287 f145 1"/>
                <a:gd name="f354" fmla="*/ f288 f144 1"/>
                <a:gd name="f355" fmla="*/ f289 f145 1"/>
                <a:gd name="f356" fmla="*/ f290 f144 1"/>
                <a:gd name="f357" fmla="*/ f291 f144 1"/>
                <a:gd name="f358" fmla="*/ f292 f145 1"/>
                <a:gd name="f359" fmla="*/ f293 f144 1"/>
                <a:gd name="f360" fmla="*/ f294 f145 1"/>
                <a:gd name="f361" fmla="*/ f295 f144 1"/>
                <a:gd name="f362" fmla="*/ f296 f145 1"/>
                <a:gd name="f363" fmla="*/ f297 f144 1"/>
                <a:gd name="f364" fmla="*/ f298 f145 1"/>
                <a:gd name="f365" fmla="*/ f299 f145 1"/>
                <a:gd name="f366" fmla="*/ f300 f144 1"/>
                <a:gd name="f367" fmla="*/ f301 f145 1"/>
                <a:gd name="f368" fmla="*/ f302 f144 1"/>
                <a:gd name="f369" fmla="*/ f303 f145 1"/>
                <a:gd name="f370" fmla="*/ f304 f144 1"/>
                <a:gd name="f371" fmla="*/ f305 f145 1"/>
                <a:gd name="f372" fmla="*/ f306 f144 1"/>
                <a:gd name="f373" fmla="*/ f307 f145 1"/>
                <a:gd name="f374" fmla="*/ f308 f144 1"/>
                <a:gd name="f375" fmla="*/ f309 f145 1"/>
                <a:gd name="f376" fmla="*/ f310 f144 1"/>
                <a:gd name="f377" fmla="*/ f311 f145 1"/>
                <a:gd name="f378" fmla="*/ f312 f144 1"/>
                <a:gd name="f379" fmla="*/ f313 f145 1"/>
                <a:gd name="f380" fmla="*/ f314 f144 1"/>
                <a:gd name="f381" fmla="*/ f315 f145 1"/>
                <a:gd name="f382" fmla="*/ f316 f144 1"/>
                <a:gd name="f383" fmla="*/ f317 f145 1"/>
                <a:gd name="f384" fmla="*/ f318 f144 1"/>
                <a:gd name="f385" fmla="*/ f319 f145 1"/>
                <a:gd name="f386" fmla="*/ f320 f145 1"/>
                <a:gd name="f387" fmla="*/ f321 f144 1"/>
                <a:gd name="f388" fmla="*/ f322 f145 1"/>
                <a:gd name="f389" fmla="*/ f323 f144 1"/>
                <a:gd name="f390" fmla="*/ f324 f145 1"/>
                <a:gd name="f391" fmla="*/ f325 f144 1"/>
                <a:gd name="f392" fmla="*/ f326 f144 1"/>
                <a:gd name="f393" fmla="*/ f327 f145 1"/>
                <a:gd name="f394" fmla="*/ f328 f144 1"/>
                <a:gd name="f395" fmla="*/ f329 f145 1"/>
                <a:gd name="f396" fmla="*/ f330 f145 1"/>
                <a:gd name="f397" fmla="*/ f331 f144 1"/>
                <a:gd name="f398" fmla="*/ f332 f145 1"/>
                <a:gd name="f399" fmla="*/ f333 f144 1"/>
                <a:gd name="f400" fmla="*/ f334 f145 1"/>
                <a:gd name="f401" fmla="*/ f335 f144 1"/>
                <a:gd name="f402" fmla="*/ f336 f145 1"/>
                <a:gd name="f403" fmla="*/ f337 f144 1"/>
                <a:gd name="f404" fmla="*/ f338 f144 1"/>
                <a:gd name="f405" fmla="*/ f339 f145 1"/>
                <a:gd name="f406" fmla="*/ f340 f144 1"/>
                <a:gd name="f407" fmla="*/ f341 f145 1"/>
                <a:gd name="f408" fmla="*/ f342 f144 1"/>
                <a:gd name="f409" fmla="*/ f343 f145 1"/>
                <a:gd name="f410" fmla="*/ f344 f144 1"/>
                <a:gd name="f411" fmla="*/ f345 f1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7">
                  <a:pos x="f350" y="f351"/>
                </a:cxn>
                <a:cxn ang="f217">
                  <a:pos x="f352" y="f353"/>
                </a:cxn>
                <a:cxn ang="f217">
                  <a:pos x="f354" y="f355"/>
                </a:cxn>
                <a:cxn ang="f217">
                  <a:pos x="f356" y="f355"/>
                </a:cxn>
                <a:cxn ang="f217">
                  <a:pos x="f357" y="f358"/>
                </a:cxn>
                <a:cxn ang="f217">
                  <a:pos x="f359" y="f360"/>
                </a:cxn>
                <a:cxn ang="f217">
                  <a:pos x="f361" y="f362"/>
                </a:cxn>
                <a:cxn ang="f217">
                  <a:pos x="f363" y="f364"/>
                </a:cxn>
                <a:cxn ang="f217">
                  <a:pos x="f356" y="f365"/>
                </a:cxn>
                <a:cxn ang="f217">
                  <a:pos x="f366" y="f367"/>
                </a:cxn>
                <a:cxn ang="f217">
                  <a:pos x="f368" y="f369"/>
                </a:cxn>
                <a:cxn ang="f217">
                  <a:pos x="f370" y="f371"/>
                </a:cxn>
                <a:cxn ang="f217">
                  <a:pos x="f372" y="f373"/>
                </a:cxn>
                <a:cxn ang="f217">
                  <a:pos x="f374" y="f375"/>
                </a:cxn>
                <a:cxn ang="f217">
                  <a:pos x="f376" y="f377"/>
                </a:cxn>
                <a:cxn ang="f217">
                  <a:pos x="f378" y="f379"/>
                </a:cxn>
                <a:cxn ang="f217">
                  <a:pos x="f380" y="f381"/>
                </a:cxn>
                <a:cxn ang="f217">
                  <a:pos x="f382" y="f383"/>
                </a:cxn>
                <a:cxn ang="f217">
                  <a:pos x="f384" y="f385"/>
                </a:cxn>
                <a:cxn ang="f217">
                  <a:pos x="f384" y="f386"/>
                </a:cxn>
                <a:cxn ang="f217">
                  <a:pos x="f387" y="f388"/>
                </a:cxn>
                <a:cxn ang="f217">
                  <a:pos x="f389" y="f390"/>
                </a:cxn>
                <a:cxn ang="f217">
                  <a:pos x="f391" y="f381"/>
                </a:cxn>
                <a:cxn ang="f217">
                  <a:pos x="f392" y="f393"/>
                </a:cxn>
                <a:cxn ang="f217">
                  <a:pos x="f394" y="f395"/>
                </a:cxn>
                <a:cxn ang="f217">
                  <a:pos x="f372" y="f396"/>
                </a:cxn>
                <a:cxn ang="f217">
                  <a:pos x="f397" y="f398"/>
                </a:cxn>
                <a:cxn ang="f217">
                  <a:pos x="f399" y="f400"/>
                </a:cxn>
                <a:cxn ang="f217">
                  <a:pos x="f401" y="f402"/>
                </a:cxn>
                <a:cxn ang="f217">
                  <a:pos x="f403" y="f400"/>
                </a:cxn>
                <a:cxn ang="f217">
                  <a:pos x="f404" y="f405"/>
                </a:cxn>
                <a:cxn ang="f217">
                  <a:pos x="f406" y="f407"/>
                </a:cxn>
                <a:cxn ang="f217">
                  <a:pos x="f408" y="f409"/>
                </a:cxn>
                <a:cxn ang="f217">
                  <a:pos x="f410" y="f411"/>
                </a:cxn>
              </a:cxnLst>
              <a:rect l="f346" t="f349" r="f347" b="f348"/>
              <a:pathLst>
                <a:path w="145" h="158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2" y="f9"/>
                    <a:pt x="f12" y="f9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19" y="f27"/>
                    <a:pt x="f28" y="f29"/>
                    <a:pt x="f30" y="f31"/>
                  </a:cubicBezTo>
                  <a:cubicBezTo>
                    <a:pt x="f8" y="f32"/>
                    <a:pt x="f33" y="f34"/>
                    <a:pt x="f35" y="f36"/>
                  </a:cubicBezTo>
                  <a:cubicBezTo>
                    <a:pt x="f37" y="f6"/>
                    <a:pt x="f37" y="f38"/>
                    <a:pt x="f39" y="f31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14" y="f48"/>
                    <a:pt x="f14" y="f49"/>
                  </a:cubicBezTo>
                  <a:cubicBezTo>
                    <a:pt x="f14" y="f26"/>
                    <a:pt x="f46" y="f50"/>
                    <a:pt x="f44" y="f51"/>
                  </a:cubicBezTo>
                  <a:cubicBezTo>
                    <a:pt x="f35" y="f52"/>
                    <a:pt x="f53" y="f54"/>
                    <a:pt x="f55" y="f56"/>
                  </a:cubicBezTo>
                  <a:cubicBezTo>
                    <a:pt x="f57" y="f58"/>
                    <a:pt x="f57" y="f58"/>
                    <a:pt x="f58" y="f53"/>
                  </a:cubicBezTo>
                  <a:cubicBezTo>
                    <a:pt x="f59" y="f53"/>
                    <a:pt x="f53" y="f53"/>
                    <a:pt x="f37" y="f37"/>
                  </a:cubicBezTo>
                  <a:cubicBezTo>
                    <a:pt x="f39" y="f37"/>
                    <a:pt x="f16" y="f37"/>
                    <a:pt x="f40" y="f39"/>
                  </a:cubicBezTo>
                  <a:cubicBezTo>
                    <a:pt x="f40" y="f16"/>
                    <a:pt x="f40" y="f40"/>
                    <a:pt x="f40" y="f40"/>
                  </a:cubicBezTo>
                  <a:cubicBezTo>
                    <a:pt x="f60" y="f35"/>
                    <a:pt x="f60" y="f61"/>
                    <a:pt x="f40" y="f62"/>
                  </a:cubicBezTo>
                  <a:cubicBezTo>
                    <a:pt x="f16" y="f63"/>
                    <a:pt x="f16" y="f63"/>
                    <a:pt x="f39" y="f44"/>
                  </a:cubicBezTo>
                  <a:cubicBezTo>
                    <a:pt x="f64" y="f65"/>
                    <a:pt x="f18" y="f66"/>
                    <a:pt x="f62" y="f67"/>
                  </a:cubicBezTo>
                  <a:cubicBezTo>
                    <a:pt x="f14" y="f67"/>
                    <a:pt x="f33" y="f68"/>
                    <a:pt x="f69" y="f15"/>
                  </a:cubicBezTo>
                  <a:cubicBezTo>
                    <a:pt x="f70" y="f10"/>
                    <a:pt x="f71" y="f8"/>
                    <a:pt x="f65" y="f30"/>
                  </a:cubicBezTo>
                  <a:cubicBezTo>
                    <a:pt x="f33" y="f72"/>
                    <a:pt x="f46" y="f8"/>
                    <a:pt x="f35" y="f10"/>
                  </a:cubicBezTo>
                  <a:cubicBezTo>
                    <a:pt x="f73" y="f11"/>
                    <a:pt x="f20" y="f11"/>
                    <a:pt x="f74" y="f8"/>
                  </a:cubicBezTo>
                  <a:cubicBezTo>
                    <a:pt x="f75" y="f76"/>
                    <a:pt x="f77" y="f28"/>
                    <a:pt x="f78" y="f21"/>
                  </a:cubicBezTo>
                  <a:cubicBezTo>
                    <a:pt x="f48" y="f79"/>
                    <a:pt x="f80" y="f81"/>
                    <a:pt x="f27" y="f81"/>
                  </a:cubicBezTo>
                  <a:cubicBezTo>
                    <a:pt x="f82" y="f83"/>
                    <a:pt x="f84" y="f23"/>
                    <a:pt x="f84" y="f25"/>
                  </a:cubicBezTo>
                  <a:cubicBezTo>
                    <a:pt x="f84" y="f85"/>
                    <a:pt x="f45" y="f28"/>
                    <a:pt x="f82" y="f72"/>
                  </a:cubicBezTo>
                  <a:cubicBezTo>
                    <a:pt x="f86" y="f8"/>
                    <a:pt x="f87" y="f76"/>
                    <a:pt x="f88" y="f19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5"/>
                    <a:pt x="f95" y="f5"/>
                    <a:pt x="f96" y="f5"/>
                  </a:cubicBezTo>
                  <a:cubicBezTo>
                    <a:pt x="f97" y="f94"/>
                    <a:pt x="f98" y="f99"/>
                    <a:pt x="f98" y="f100"/>
                  </a:cubicBezTo>
                  <a:cubicBezTo>
                    <a:pt x="f97" y="f101"/>
                    <a:pt x="f38" y="f21"/>
                    <a:pt x="f6" y="f72"/>
                  </a:cubicBezTo>
                  <a:cubicBezTo>
                    <a:pt x="f6" y="f76"/>
                    <a:pt x="f102" y="f17"/>
                    <a:pt x="f103" y="f8"/>
                  </a:cubicBezTo>
                  <a:cubicBezTo>
                    <a:pt x="f98" y="f11"/>
                    <a:pt x="f38" y="f13"/>
                    <a:pt x="f104" y="f105"/>
                  </a:cubicBezTo>
                  <a:cubicBezTo>
                    <a:pt x="f98" y="f66"/>
                    <a:pt x="f98" y="f106"/>
                    <a:pt x="f96" y="f66"/>
                  </a:cubicBezTo>
                  <a:cubicBezTo>
                    <a:pt x="f95" y="f105"/>
                    <a:pt x="f107" y="f67"/>
                    <a:pt x="f108" y="f71"/>
                  </a:cubicBezTo>
                  <a:cubicBezTo>
                    <a:pt x="f89" y="f71"/>
                    <a:pt x="f89" y="f65"/>
                    <a:pt x="f89" y="f69"/>
                  </a:cubicBezTo>
                  <a:cubicBezTo>
                    <a:pt x="f91" y="f33"/>
                    <a:pt x="f108" y="f44"/>
                    <a:pt x="f31" y="f62"/>
                  </a:cubicBezTo>
                  <a:cubicBezTo>
                    <a:pt x="f97" y="f40"/>
                    <a:pt x="f109" y="f59"/>
                    <a:pt x="f109" y="f18"/>
                  </a:cubicBezTo>
                  <a:cubicBezTo>
                    <a:pt x="f109" y="f110"/>
                    <a:pt x="f109" y="f111"/>
                    <a:pt x="f31" y="f112"/>
                  </a:cubicBezTo>
                  <a:cubicBezTo>
                    <a:pt x="f96" y="f113"/>
                    <a:pt x="f95" y="f113"/>
                    <a:pt x="f93" y="f113"/>
                  </a:cubicBezTo>
                  <a:cubicBezTo>
                    <a:pt x="f89" y="f20"/>
                    <a:pt x="f89" y="f57"/>
                    <a:pt x="f41" y="f64"/>
                  </a:cubicBezTo>
                  <a:cubicBezTo>
                    <a:pt x="f114" y="f16"/>
                    <a:pt x="f115" y="f46"/>
                    <a:pt x="f43" y="f106"/>
                  </a:cubicBezTo>
                  <a:cubicBezTo>
                    <a:pt x="f86" y="f66"/>
                    <a:pt x="f116" y="f68"/>
                    <a:pt x="f45" y="f13"/>
                  </a:cubicBezTo>
                  <a:cubicBezTo>
                    <a:pt x="f117" y="f13"/>
                    <a:pt x="f47" y="f12"/>
                    <a:pt x="f48" y="f15"/>
                  </a:cubicBezTo>
                  <a:cubicBezTo>
                    <a:pt x="f50" y="f12"/>
                    <a:pt x="f118" y="f67"/>
                    <a:pt x="f54" y="f105"/>
                  </a:cubicBezTo>
                  <a:cubicBezTo>
                    <a:pt x="f20" y="f71"/>
                    <a:pt x="f73" y="f44"/>
                    <a:pt x="f55" y="f42"/>
                  </a:cubicBezTo>
                  <a:cubicBezTo>
                    <a:pt x="f55" y="f40"/>
                    <a:pt x="f112" y="f16"/>
                    <a:pt x="f119" y="f61"/>
                  </a:cubicBezTo>
                  <a:cubicBezTo>
                    <a:pt x="f120" y="f63"/>
                    <a:pt x="f52" y="f14"/>
                    <a:pt x="f24" y="f121"/>
                  </a:cubicBezTo>
                  <a:cubicBezTo>
                    <a:pt x="f122" y="f123"/>
                    <a:pt x="f75" y="f106"/>
                    <a:pt x="f50" y="f106"/>
                  </a:cubicBezTo>
                  <a:cubicBezTo>
                    <a:pt x="f26" y="f124"/>
                    <a:pt x="f125" y="f123"/>
                    <a:pt x="f77" y="f121"/>
                  </a:cubicBezTo>
                  <a:cubicBezTo>
                    <a:pt x="f80" y="f40"/>
                    <a:pt x="f47" y="f110"/>
                    <a:pt x="f84" y="f74"/>
                  </a:cubicBezTo>
                  <a:cubicBezTo>
                    <a:pt x="f116" y="f26"/>
                    <a:pt x="f116" y="f26"/>
                    <a:pt x="f108" y="f126"/>
                  </a:cubicBezTo>
                  <a:cubicBezTo>
                    <a:pt x="f91" y="f50"/>
                    <a:pt x="f107" y="f126"/>
                    <a:pt x="f93" y="f26"/>
                  </a:cubicBezTo>
                  <a:cubicBezTo>
                    <a:pt x="f95" y="f49"/>
                    <a:pt x="f96" y="f48"/>
                    <a:pt x="f108" y="f80"/>
                  </a:cubicBezTo>
                  <a:cubicBezTo>
                    <a:pt x="f41" y="f80"/>
                    <a:pt x="f88" y="f80"/>
                    <a:pt x="f87" y="f80"/>
                  </a:cubicBezTo>
                  <a:cubicBezTo>
                    <a:pt x="f82" y="f80"/>
                    <a:pt x="f47" y="f49"/>
                    <a:pt x="f48" y="f75"/>
                  </a:cubicBezTo>
                  <a:cubicBezTo>
                    <a:pt x="f49" y="f113"/>
                    <a:pt x="f26" y="f58"/>
                    <a:pt x="f127" y="f46"/>
                  </a:cubicBezTo>
                  <a:cubicBezTo>
                    <a:pt x="f128" y="f129"/>
                    <a:pt x="f55" y="f128"/>
                    <a:pt x="f60" y="f26"/>
                  </a:cubicBezTo>
                  <a:cubicBezTo>
                    <a:pt x="f61" y="f77"/>
                    <a:pt x="f35" y="f78"/>
                    <a:pt x="f60" y="f80"/>
                  </a:cubicBezTo>
                  <a:cubicBezTo>
                    <a:pt x="f39" y="f116"/>
                    <a:pt x="f58" y="f114"/>
                    <a:pt x="f55" y="f96"/>
                  </a:cubicBezTo>
                  <a:cubicBezTo>
                    <a:pt x="f64" y="f130"/>
                    <a:pt x="f73" y="f131"/>
                    <a:pt x="f42" y="f34"/>
                  </a:cubicBezTo>
                  <a:cubicBezTo>
                    <a:pt x="f46" y="f7"/>
                    <a:pt x="f132" y="f7"/>
                    <a:pt x="f123" y="f7"/>
                  </a:cubicBezTo>
                  <a:cubicBezTo>
                    <a:pt x="f13" y="f34"/>
                    <a:pt x="f133" y="f134"/>
                    <a:pt x="f81" y="f135"/>
                  </a:cubicBezTo>
                  <a:cubicBezTo>
                    <a:pt x="f100" y="f32"/>
                    <a:pt x="f5" y="f97"/>
                    <a:pt x="f99" y="f114"/>
                  </a:cubicBezTo>
                  <a:cubicBezTo>
                    <a:pt x="f136" y="f137"/>
                    <a:pt x="f138" y="f139"/>
                    <a:pt x="f92" y="f117"/>
                  </a:cubicBezTo>
                  <a:cubicBezTo>
                    <a:pt x="f140" y="f49"/>
                    <a:pt x="f90" y="f50"/>
                    <a:pt x="f101" y="f52"/>
                  </a:cubicBezTo>
                  <a:cubicBezTo>
                    <a:pt x="f101" y="f74"/>
                    <a:pt x="f141" y="f128"/>
                    <a:pt x="f83" y="f119"/>
                  </a:cubicBezTo>
                  <a:cubicBezTo>
                    <a:pt x="f142" y="f56"/>
                    <a:pt x="f133" y="f16"/>
                    <a:pt x="f8" y="f9"/>
                  </a:cubicBezTo>
                  <a:close/>
                </a:path>
              </a:pathLst>
            </a:custGeom>
            <a:solidFill>
              <a:srgbClr val="6D3B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48F6C852-D39F-0B2A-3D98-619DE9AF5C63}"/>
                </a:ext>
              </a:extLst>
            </p:cNvPr>
            <p:cNvSpPr/>
            <p:nvPr/>
          </p:nvSpPr>
          <p:spPr>
            <a:xfrm>
              <a:off x="11482385" y="1833564"/>
              <a:ext cx="1755776" cy="216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1"/>
                <a:gd name="f7" fmla="val 174"/>
                <a:gd name="f8" fmla="val 2"/>
                <a:gd name="f9" fmla="val 90"/>
                <a:gd name="f10" fmla="val 89"/>
                <a:gd name="f11" fmla="val 88"/>
                <a:gd name="f12" fmla="val 4"/>
                <a:gd name="f13" fmla="val 87"/>
                <a:gd name="f14" fmla="val 3"/>
                <a:gd name="f15" fmla="val 86"/>
                <a:gd name="f16" fmla="val 84"/>
                <a:gd name="f17" fmla="val 51"/>
                <a:gd name="f18" fmla="val 13"/>
                <a:gd name="f19" fmla="val 28"/>
                <a:gd name="f20" fmla="val 41"/>
                <a:gd name="f21" fmla="val 12"/>
                <a:gd name="f22" fmla="val 65"/>
                <a:gd name="f23" fmla="val 94"/>
                <a:gd name="f24" fmla="val 115"/>
                <a:gd name="f25" fmla="val 23"/>
                <a:gd name="f26" fmla="val 134"/>
                <a:gd name="f27" fmla="val 42"/>
                <a:gd name="f28" fmla="val 63"/>
                <a:gd name="f29" fmla="val 133"/>
                <a:gd name="f30" fmla="val 131"/>
                <a:gd name="f31" fmla="val 92"/>
                <a:gd name="f32" fmla="val 93"/>
                <a:gd name="f33" fmla="val 135"/>
                <a:gd name="f34" fmla="val 95"/>
                <a:gd name="f35" fmla="val 139"/>
                <a:gd name="f36" fmla="val 98"/>
                <a:gd name="f37" fmla="val 102"/>
                <a:gd name="f38" fmla="val 138"/>
                <a:gd name="f39" fmla="val 106"/>
                <a:gd name="f40" fmla="val 116"/>
                <a:gd name="f41" fmla="val 128"/>
                <a:gd name="f42" fmla="val 124"/>
                <a:gd name="f43" fmla="val 117"/>
                <a:gd name="f44" fmla="val 127"/>
                <a:gd name="f45" fmla="val 103"/>
                <a:gd name="f46" fmla="val 136"/>
                <a:gd name="f47" fmla="val 107"/>
                <a:gd name="f48" fmla="val 147"/>
                <a:gd name="f49" fmla="val 109"/>
                <a:gd name="f50" fmla="val 153"/>
                <a:gd name="f51" fmla="val 111"/>
                <a:gd name="f52" fmla="val 159"/>
                <a:gd name="f53" fmla="val 165"/>
                <a:gd name="f54" fmla="val 168"/>
                <a:gd name="f55" fmla="val 110"/>
                <a:gd name="f56" fmla="val 169"/>
                <a:gd name="f57" fmla="val 171"/>
                <a:gd name="f58" fmla="val 104"/>
                <a:gd name="f59" fmla="val 173"/>
                <a:gd name="f60" fmla="val 164"/>
                <a:gd name="f61" fmla="val 101"/>
                <a:gd name="f62" fmla="val 100"/>
                <a:gd name="f63" fmla="val 154"/>
                <a:gd name="f64" fmla="val 152"/>
                <a:gd name="f65" fmla="val 99"/>
                <a:gd name="f66" fmla="val 150"/>
                <a:gd name="f67" fmla="val 142"/>
                <a:gd name="f68" fmla="val 140"/>
                <a:gd name="f69" fmla="val 137"/>
                <a:gd name="f70" fmla="val 132"/>
                <a:gd name="f71" fmla="val 108"/>
                <a:gd name="f72" fmla="val 121"/>
                <a:gd name="f73" fmla="val 120"/>
                <a:gd name="f74" fmla="val 118"/>
                <a:gd name="f75" fmla="val 113"/>
                <a:gd name="f76" fmla="val 114"/>
                <a:gd name="f77" fmla="val 119"/>
                <a:gd name="f78" fmla="val 122"/>
                <a:gd name="f79" fmla="val 85"/>
                <a:gd name="f80" fmla="val 82"/>
                <a:gd name="f81" fmla="val 78"/>
                <a:gd name="f82" fmla="val 77"/>
                <a:gd name="f83" fmla="val 79"/>
                <a:gd name="f84" fmla="val 61"/>
                <a:gd name="f85" fmla="val 43"/>
                <a:gd name="f86" fmla="val 29"/>
                <a:gd name="f87" fmla="val 27"/>
                <a:gd name="f88" fmla="val 26"/>
                <a:gd name="f89" fmla="val 25"/>
                <a:gd name="f90" fmla="val 9"/>
                <a:gd name="f91" fmla="val 71"/>
                <a:gd name="f92" fmla="val 8"/>
                <a:gd name="f93" fmla="val 15"/>
                <a:gd name="f94" fmla="val 39"/>
                <a:gd name="f95" fmla="val 20"/>
                <a:gd name="f96" fmla="val 21"/>
                <a:gd name="f97" fmla="val 37"/>
                <a:gd name="f98" fmla="val 10"/>
                <a:gd name="f99" fmla="val 50"/>
                <a:gd name="f100" fmla="val 6"/>
                <a:gd name="f101" fmla="val 5"/>
                <a:gd name="f102" fmla="+- 0 0 -90"/>
                <a:gd name="f103" fmla="*/ f3 1 141"/>
                <a:gd name="f104" fmla="*/ f4 1 174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41"/>
                <a:gd name="f113" fmla="*/ f109 1 174"/>
                <a:gd name="f114" fmla="*/ 2 f110 1"/>
                <a:gd name="f115" fmla="*/ 90 f109 1"/>
                <a:gd name="f116" fmla="*/ 88 f109 1"/>
                <a:gd name="f117" fmla="*/ 3 f110 1"/>
                <a:gd name="f118" fmla="*/ 84 f109 1"/>
                <a:gd name="f119" fmla="*/ 41 f110 1"/>
                <a:gd name="f120" fmla="*/ 12 f109 1"/>
                <a:gd name="f121" fmla="*/ 115 f110 1"/>
                <a:gd name="f122" fmla="*/ 23 f109 1"/>
                <a:gd name="f123" fmla="*/ 133 f110 1"/>
                <a:gd name="f124" fmla="*/ 89 f109 1"/>
                <a:gd name="f125" fmla="*/ 135 f110 1"/>
                <a:gd name="f126" fmla="*/ 95 f109 1"/>
                <a:gd name="f127" fmla="*/ 138 f110 1"/>
                <a:gd name="f128" fmla="*/ 106 f109 1"/>
                <a:gd name="f129" fmla="*/ 117 f110 1"/>
                <a:gd name="f130" fmla="*/ 127 f109 1"/>
                <a:gd name="f131" fmla="*/ 107 f110 1"/>
                <a:gd name="f132" fmla="*/ 147 f109 1"/>
                <a:gd name="f133" fmla="*/ 111 f110 1"/>
                <a:gd name="f134" fmla="*/ 165 f109 1"/>
                <a:gd name="f135" fmla="*/ 109 f110 1"/>
                <a:gd name="f136" fmla="*/ 171 f109 1"/>
                <a:gd name="f137" fmla="*/ 103 f110 1"/>
                <a:gd name="f138" fmla="*/ 169 f109 1"/>
                <a:gd name="f139" fmla="*/ 100 f110 1"/>
                <a:gd name="f140" fmla="*/ 154 f109 1"/>
                <a:gd name="f141" fmla="*/ 98 f110 1"/>
                <a:gd name="f142" fmla="*/ 89 f110 1"/>
                <a:gd name="f143" fmla="*/ 140 f109 1"/>
                <a:gd name="f144" fmla="*/ 87 f110 1"/>
                <a:gd name="f145" fmla="*/ 137 f109 1"/>
                <a:gd name="f146" fmla="*/ 108 f110 1"/>
                <a:gd name="f147" fmla="*/ 121 f109 1"/>
                <a:gd name="f148" fmla="*/ 117 f109 1"/>
                <a:gd name="f149" fmla="*/ 111 f109 1"/>
                <a:gd name="f150" fmla="*/ 113 f110 1"/>
                <a:gd name="f151" fmla="*/ 87 f109 1"/>
                <a:gd name="f152" fmla="*/ 78 f109 1"/>
                <a:gd name="f153" fmla="*/ 77 f109 1"/>
                <a:gd name="f154" fmla="*/ 118 f110 1"/>
                <a:gd name="f155" fmla="*/ 124 f110 1"/>
                <a:gd name="f156" fmla="*/ 128 f110 1"/>
                <a:gd name="f157" fmla="*/ 82 f109 1"/>
                <a:gd name="f158" fmla="*/ 29 f109 1"/>
                <a:gd name="f159" fmla="*/ 25 f109 1"/>
                <a:gd name="f160" fmla="*/ 51 f110 1"/>
                <a:gd name="f161" fmla="*/ 15 f109 1"/>
                <a:gd name="f162" fmla="*/ 21 f110 1"/>
                <a:gd name="f163" fmla="*/ 37 f109 1"/>
                <a:gd name="f164" fmla="*/ 9 f110 1"/>
                <a:gd name="f165" fmla="+- f111 0 f1"/>
                <a:gd name="f166" fmla="*/ f114 1 141"/>
                <a:gd name="f167" fmla="*/ f115 1 174"/>
                <a:gd name="f168" fmla="*/ f116 1 174"/>
                <a:gd name="f169" fmla="*/ f117 1 141"/>
                <a:gd name="f170" fmla="*/ f118 1 174"/>
                <a:gd name="f171" fmla="*/ f119 1 141"/>
                <a:gd name="f172" fmla="*/ f120 1 174"/>
                <a:gd name="f173" fmla="*/ f121 1 141"/>
                <a:gd name="f174" fmla="*/ f122 1 174"/>
                <a:gd name="f175" fmla="*/ f123 1 141"/>
                <a:gd name="f176" fmla="*/ f124 1 174"/>
                <a:gd name="f177" fmla="*/ f125 1 141"/>
                <a:gd name="f178" fmla="*/ f126 1 174"/>
                <a:gd name="f179" fmla="*/ f127 1 141"/>
                <a:gd name="f180" fmla="*/ f128 1 174"/>
                <a:gd name="f181" fmla="*/ f129 1 141"/>
                <a:gd name="f182" fmla="*/ f130 1 174"/>
                <a:gd name="f183" fmla="*/ f131 1 141"/>
                <a:gd name="f184" fmla="*/ f132 1 174"/>
                <a:gd name="f185" fmla="*/ f133 1 141"/>
                <a:gd name="f186" fmla="*/ f134 1 174"/>
                <a:gd name="f187" fmla="*/ f135 1 141"/>
                <a:gd name="f188" fmla="*/ f136 1 174"/>
                <a:gd name="f189" fmla="*/ f137 1 141"/>
                <a:gd name="f190" fmla="*/ f138 1 174"/>
                <a:gd name="f191" fmla="*/ f139 1 141"/>
                <a:gd name="f192" fmla="*/ f140 1 174"/>
                <a:gd name="f193" fmla="*/ f141 1 141"/>
                <a:gd name="f194" fmla="*/ f142 1 141"/>
                <a:gd name="f195" fmla="*/ f143 1 174"/>
                <a:gd name="f196" fmla="*/ f144 1 141"/>
                <a:gd name="f197" fmla="*/ f145 1 174"/>
                <a:gd name="f198" fmla="*/ f146 1 141"/>
                <a:gd name="f199" fmla="*/ f147 1 174"/>
                <a:gd name="f200" fmla="*/ f148 1 174"/>
                <a:gd name="f201" fmla="*/ f149 1 174"/>
                <a:gd name="f202" fmla="*/ f150 1 141"/>
                <a:gd name="f203" fmla="*/ f151 1 174"/>
                <a:gd name="f204" fmla="*/ f152 1 174"/>
                <a:gd name="f205" fmla="*/ f153 1 174"/>
                <a:gd name="f206" fmla="*/ f154 1 141"/>
                <a:gd name="f207" fmla="*/ f155 1 141"/>
                <a:gd name="f208" fmla="*/ f156 1 141"/>
                <a:gd name="f209" fmla="*/ f157 1 174"/>
                <a:gd name="f210" fmla="*/ f158 1 174"/>
                <a:gd name="f211" fmla="*/ f159 1 174"/>
                <a:gd name="f212" fmla="*/ f160 1 141"/>
                <a:gd name="f213" fmla="*/ f161 1 174"/>
                <a:gd name="f214" fmla="*/ f162 1 141"/>
                <a:gd name="f215" fmla="*/ f163 1 174"/>
                <a:gd name="f216" fmla="*/ f164 1 141"/>
                <a:gd name="f217" fmla="*/ 0 1 f112"/>
                <a:gd name="f218" fmla="*/ f106 1 f112"/>
                <a:gd name="f219" fmla="*/ 0 1 f113"/>
                <a:gd name="f220" fmla="*/ f107 1 f113"/>
                <a:gd name="f221" fmla="*/ f166 1 f112"/>
                <a:gd name="f222" fmla="*/ f167 1 f113"/>
                <a:gd name="f223" fmla="*/ f168 1 f113"/>
                <a:gd name="f224" fmla="*/ f169 1 f112"/>
                <a:gd name="f225" fmla="*/ f170 1 f113"/>
                <a:gd name="f226" fmla="*/ f171 1 f112"/>
                <a:gd name="f227" fmla="*/ f172 1 f113"/>
                <a:gd name="f228" fmla="*/ f173 1 f112"/>
                <a:gd name="f229" fmla="*/ f174 1 f113"/>
                <a:gd name="f230" fmla="*/ f175 1 f112"/>
                <a:gd name="f231" fmla="*/ f176 1 f113"/>
                <a:gd name="f232" fmla="*/ f177 1 f112"/>
                <a:gd name="f233" fmla="*/ f178 1 f113"/>
                <a:gd name="f234" fmla="*/ f179 1 f112"/>
                <a:gd name="f235" fmla="*/ f180 1 f113"/>
                <a:gd name="f236" fmla="*/ f181 1 f112"/>
                <a:gd name="f237" fmla="*/ f182 1 f113"/>
                <a:gd name="f238" fmla="*/ f183 1 f112"/>
                <a:gd name="f239" fmla="*/ f184 1 f113"/>
                <a:gd name="f240" fmla="*/ f185 1 f112"/>
                <a:gd name="f241" fmla="*/ f186 1 f113"/>
                <a:gd name="f242" fmla="*/ f187 1 f112"/>
                <a:gd name="f243" fmla="*/ f188 1 f113"/>
                <a:gd name="f244" fmla="*/ f189 1 f112"/>
                <a:gd name="f245" fmla="*/ f190 1 f113"/>
                <a:gd name="f246" fmla="*/ f191 1 f112"/>
                <a:gd name="f247" fmla="*/ f192 1 f113"/>
                <a:gd name="f248" fmla="*/ f193 1 f112"/>
                <a:gd name="f249" fmla="*/ f194 1 f112"/>
                <a:gd name="f250" fmla="*/ f195 1 f113"/>
                <a:gd name="f251" fmla="*/ f196 1 f112"/>
                <a:gd name="f252" fmla="*/ f197 1 f113"/>
                <a:gd name="f253" fmla="*/ f198 1 f112"/>
                <a:gd name="f254" fmla="*/ f199 1 f113"/>
                <a:gd name="f255" fmla="*/ f200 1 f113"/>
                <a:gd name="f256" fmla="*/ f201 1 f113"/>
                <a:gd name="f257" fmla="*/ f202 1 f112"/>
                <a:gd name="f258" fmla="*/ f203 1 f113"/>
                <a:gd name="f259" fmla="*/ f204 1 f113"/>
                <a:gd name="f260" fmla="*/ f205 1 f113"/>
                <a:gd name="f261" fmla="*/ f206 1 f112"/>
                <a:gd name="f262" fmla="*/ f207 1 f112"/>
                <a:gd name="f263" fmla="*/ f208 1 f112"/>
                <a:gd name="f264" fmla="*/ f209 1 f113"/>
                <a:gd name="f265" fmla="*/ f210 1 f113"/>
                <a:gd name="f266" fmla="*/ f211 1 f113"/>
                <a:gd name="f267" fmla="*/ f212 1 f112"/>
                <a:gd name="f268" fmla="*/ f213 1 f113"/>
                <a:gd name="f269" fmla="*/ f214 1 f112"/>
                <a:gd name="f270" fmla="*/ f215 1 f113"/>
                <a:gd name="f271" fmla="*/ f216 1 f112"/>
                <a:gd name="f272" fmla="*/ f217 f103 1"/>
                <a:gd name="f273" fmla="*/ f218 f103 1"/>
                <a:gd name="f274" fmla="*/ f220 f104 1"/>
                <a:gd name="f275" fmla="*/ f219 f104 1"/>
                <a:gd name="f276" fmla="*/ f221 f103 1"/>
                <a:gd name="f277" fmla="*/ f222 f104 1"/>
                <a:gd name="f278" fmla="*/ f223 f104 1"/>
                <a:gd name="f279" fmla="*/ f224 f103 1"/>
                <a:gd name="f280" fmla="*/ f225 f104 1"/>
                <a:gd name="f281" fmla="*/ f226 f103 1"/>
                <a:gd name="f282" fmla="*/ f227 f104 1"/>
                <a:gd name="f283" fmla="*/ f228 f103 1"/>
                <a:gd name="f284" fmla="*/ f229 f104 1"/>
                <a:gd name="f285" fmla="*/ f230 f103 1"/>
                <a:gd name="f286" fmla="*/ f231 f104 1"/>
                <a:gd name="f287" fmla="*/ f232 f103 1"/>
                <a:gd name="f288" fmla="*/ f233 f104 1"/>
                <a:gd name="f289" fmla="*/ f234 f103 1"/>
                <a:gd name="f290" fmla="*/ f235 f104 1"/>
                <a:gd name="f291" fmla="*/ f236 f103 1"/>
                <a:gd name="f292" fmla="*/ f237 f104 1"/>
                <a:gd name="f293" fmla="*/ f238 f103 1"/>
                <a:gd name="f294" fmla="*/ f239 f104 1"/>
                <a:gd name="f295" fmla="*/ f240 f103 1"/>
                <a:gd name="f296" fmla="*/ f241 f104 1"/>
                <a:gd name="f297" fmla="*/ f242 f103 1"/>
                <a:gd name="f298" fmla="*/ f243 f104 1"/>
                <a:gd name="f299" fmla="*/ f244 f103 1"/>
                <a:gd name="f300" fmla="*/ f245 f104 1"/>
                <a:gd name="f301" fmla="*/ f246 f103 1"/>
                <a:gd name="f302" fmla="*/ f247 f104 1"/>
                <a:gd name="f303" fmla="*/ f248 f103 1"/>
                <a:gd name="f304" fmla="*/ f249 f103 1"/>
                <a:gd name="f305" fmla="*/ f250 f104 1"/>
                <a:gd name="f306" fmla="*/ f251 f103 1"/>
                <a:gd name="f307" fmla="*/ f252 f104 1"/>
                <a:gd name="f308" fmla="*/ f253 f103 1"/>
                <a:gd name="f309" fmla="*/ f254 f104 1"/>
                <a:gd name="f310" fmla="*/ f255 f104 1"/>
                <a:gd name="f311" fmla="*/ f256 f104 1"/>
                <a:gd name="f312" fmla="*/ f257 f103 1"/>
                <a:gd name="f313" fmla="*/ f258 f104 1"/>
                <a:gd name="f314" fmla="*/ f259 f104 1"/>
                <a:gd name="f315" fmla="*/ f260 f104 1"/>
                <a:gd name="f316" fmla="*/ f261 f103 1"/>
                <a:gd name="f317" fmla="*/ f262 f103 1"/>
                <a:gd name="f318" fmla="*/ f263 f103 1"/>
                <a:gd name="f319" fmla="*/ f264 f104 1"/>
                <a:gd name="f320" fmla="*/ f265 f104 1"/>
                <a:gd name="f321" fmla="*/ f266 f104 1"/>
                <a:gd name="f322" fmla="*/ f267 f103 1"/>
                <a:gd name="f323" fmla="*/ f268 f104 1"/>
                <a:gd name="f324" fmla="*/ f269 f103 1"/>
                <a:gd name="f325" fmla="*/ f270 f104 1"/>
                <a:gd name="f326" fmla="*/ f271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5">
                  <a:pos x="f276" y="f277"/>
                </a:cxn>
                <a:cxn ang="f165">
                  <a:pos x="f276" y="f278"/>
                </a:cxn>
                <a:cxn ang="f165">
                  <a:pos x="f279" y="f280"/>
                </a:cxn>
                <a:cxn ang="f165">
                  <a:pos x="f281" y="f282"/>
                </a:cxn>
                <a:cxn ang="f165">
                  <a:pos x="f283" y="f284"/>
                </a:cxn>
                <a:cxn ang="f165">
                  <a:pos x="f285" y="f286"/>
                </a:cxn>
                <a:cxn ang="f165">
                  <a:pos x="f287" y="f288"/>
                </a:cxn>
                <a:cxn ang="f165">
                  <a:pos x="f289" y="f290"/>
                </a:cxn>
                <a:cxn ang="f165">
                  <a:pos x="f291" y="f292"/>
                </a:cxn>
                <a:cxn ang="f165">
                  <a:pos x="f293" y="f294"/>
                </a:cxn>
                <a:cxn ang="f165">
                  <a:pos x="f295" y="f296"/>
                </a:cxn>
                <a:cxn ang="f165">
                  <a:pos x="f297" y="f298"/>
                </a:cxn>
                <a:cxn ang="f165">
                  <a:pos x="f299" y="f300"/>
                </a:cxn>
                <a:cxn ang="f165">
                  <a:pos x="f301" y="f302"/>
                </a:cxn>
                <a:cxn ang="f165">
                  <a:pos x="f303" y="f294"/>
                </a:cxn>
                <a:cxn ang="f165">
                  <a:pos x="f304" y="f305"/>
                </a:cxn>
                <a:cxn ang="f165">
                  <a:pos x="f306" y="f307"/>
                </a:cxn>
                <a:cxn ang="f165">
                  <a:pos x="f308" y="f309"/>
                </a:cxn>
                <a:cxn ang="f165">
                  <a:pos x="f295" y="f310"/>
                </a:cxn>
                <a:cxn ang="f165">
                  <a:pos x="f283" y="f311"/>
                </a:cxn>
                <a:cxn ang="f165">
                  <a:pos x="f312" y="f313"/>
                </a:cxn>
                <a:cxn ang="f165">
                  <a:pos x="f297" y="f314"/>
                </a:cxn>
                <a:cxn ang="f165">
                  <a:pos x="f295" y="f315"/>
                </a:cxn>
                <a:cxn ang="f165">
                  <a:pos x="f316" y="f280"/>
                </a:cxn>
                <a:cxn ang="f165">
                  <a:pos x="f317" y="f278"/>
                </a:cxn>
                <a:cxn ang="f165">
                  <a:pos x="f318" y="f319"/>
                </a:cxn>
                <a:cxn ang="f165">
                  <a:pos x="f295" y="f320"/>
                </a:cxn>
                <a:cxn ang="f165">
                  <a:pos x="f308" y="f321"/>
                </a:cxn>
                <a:cxn ang="f165">
                  <a:pos x="f322" y="f323"/>
                </a:cxn>
                <a:cxn ang="f165">
                  <a:pos x="f324" y="f325"/>
                </a:cxn>
                <a:cxn ang="f165">
                  <a:pos x="f326" y="f319"/>
                </a:cxn>
                <a:cxn ang="f165">
                  <a:pos x="f326" y="f278"/>
                </a:cxn>
                <a:cxn ang="f165">
                  <a:pos x="f276" y="f277"/>
                </a:cxn>
              </a:cxnLst>
              <a:rect l="f272" t="f275" r="f273" b="f274"/>
              <a:pathLst>
                <a:path w="141" h="174">
                  <a:moveTo>
                    <a:pt x="f8" y="f9"/>
                  </a:moveTo>
                  <a:cubicBezTo>
                    <a:pt x="f8" y="f9"/>
                    <a:pt x="f8" y="f10"/>
                    <a:pt x="f8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5" y="f17"/>
                    <a:pt x="f18" y="f19"/>
                    <a:pt x="f20" y="f21"/>
                  </a:cubicBezTo>
                  <a:cubicBezTo>
                    <a:pt x="f22" y="f5"/>
                    <a:pt x="f23" y="f8"/>
                    <a:pt x="f24" y="f25"/>
                  </a:cubicBezTo>
                  <a:cubicBezTo>
                    <a:pt x="f26" y="f27"/>
                    <a:pt x="f6" y="f28"/>
                    <a:pt x="f29" y="f10"/>
                  </a:cubicBezTo>
                  <a:cubicBezTo>
                    <a:pt x="f30" y="f31"/>
                    <a:pt x="f26" y="f32"/>
                    <a:pt x="f33" y="f34"/>
                  </a:cubicBezTo>
                  <a:cubicBezTo>
                    <a:pt x="f35" y="f36"/>
                    <a:pt x="f35" y="f37"/>
                    <a:pt x="f38" y="f39"/>
                  </a:cubicBezTo>
                  <a:cubicBezTo>
                    <a:pt x="f26" y="f40"/>
                    <a:pt x="f41" y="f42"/>
                    <a:pt x="f43" y="f44"/>
                  </a:cubicBezTo>
                  <a:cubicBezTo>
                    <a:pt x="f39" y="f30"/>
                    <a:pt x="f45" y="f46"/>
                    <a:pt x="f47" y="f48"/>
                  </a:cubicBezTo>
                  <a:cubicBezTo>
                    <a:pt x="f49" y="f50"/>
                    <a:pt x="f51" y="f52"/>
                    <a:pt x="f51" y="f53"/>
                  </a:cubicBezTo>
                  <a:cubicBezTo>
                    <a:pt x="f51" y="f54"/>
                    <a:pt x="f55" y="f56"/>
                    <a:pt x="f49" y="f57"/>
                  </a:cubicBezTo>
                  <a:cubicBezTo>
                    <a:pt x="f39" y="f7"/>
                    <a:pt x="f58" y="f59"/>
                    <a:pt x="f45" y="f56"/>
                  </a:cubicBezTo>
                  <a:cubicBezTo>
                    <a:pt x="f37" y="f60"/>
                    <a:pt x="f61" y="f52"/>
                    <a:pt x="f62" y="f63"/>
                  </a:cubicBezTo>
                  <a:cubicBezTo>
                    <a:pt x="f62" y="f64"/>
                    <a:pt x="f65" y="f66"/>
                    <a:pt x="f36" y="f48"/>
                  </a:cubicBezTo>
                  <a:cubicBezTo>
                    <a:pt x="f36" y="f67"/>
                    <a:pt x="f23" y="f35"/>
                    <a:pt x="f10" y="f68"/>
                  </a:cubicBezTo>
                  <a:cubicBezTo>
                    <a:pt x="f11" y="f35"/>
                    <a:pt x="f13" y="f35"/>
                    <a:pt x="f13" y="f69"/>
                  </a:cubicBezTo>
                  <a:cubicBezTo>
                    <a:pt x="f23" y="f70"/>
                    <a:pt x="f45" y="f41"/>
                    <a:pt x="f71" y="f72"/>
                  </a:cubicBezTo>
                  <a:cubicBezTo>
                    <a:pt x="f49" y="f73"/>
                    <a:pt x="f55" y="f74"/>
                    <a:pt x="f51" y="f43"/>
                  </a:cubicBezTo>
                  <a:cubicBezTo>
                    <a:pt x="f75" y="f24"/>
                    <a:pt x="f76" y="f75"/>
                    <a:pt x="f24" y="f51"/>
                  </a:cubicBezTo>
                  <a:cubicBezTo>
                    <a:pt x="f77" y="f37"/>
                    <a:pt x="f78" y="f23"/>
                    <a:pt x="f75" y="f13"/>
                  </a:cubicBezTo>
                  <a:cubicBezTo>
                    <a:pt x="f55" y="f79"/>
                    <a:pt x="f47" y="f80"/>
                    <a:pt x="f49" y="f81"/>
                  </a:cubicBezTo>
                  <a:cubicBezTo>
                    <a:pt x="f55" y="f82"/>
                    <a:pt x="f55" y="f82"/>
                    <a:pt x="f51" y="f82"/>
                  </a:cubicBezTo>
                  <a:cubicBezTo>
                    <a:pt x="f76" y="f83"/>
                    <a:pt x="f40" y="f80"/>
                    <a:pt x="f74" y="f16"/>
                  </a:cubicBezTo>
                  <a:cubicBezTo>
                    <a:pt x="f73" y="f15"/>
                    <a:pt x="f72" y="f10"/>
                    <a:pt x="f42" y="f11"/>
                  </a:cubicBezTo>
                  <a:cubicBezTo>
                    <a:pt x="f44" y="f13"/>
                    <a:pt x="f44" y="f16"/>
                    <a:pt x="f41" y="f80"/>
                  </a:cubicBezTo>
                  <a:cubicBezTo>
                    <a:pt x="f29" y="f84"/>
                    <a:pt x="f41" y="f85"/>
                    <a:pt x="f51" y="f86"/>
                  </a:cubicBezTo>
                  <a:cubicBezTo>
                    <a:pt x="f49" y="f87"/>
                    <a:pt x="f49" y="f88"/>
                    <a:pt x="f71" y="f89"/>
                  </a:cubicBezTo>
                  <a:cubicBezTo>
                    <a:pt x="f31" y="f90"/>
                    <a:pt x="f91" y="f92"/>
                    <a:pt x="f17" y="f93"/>
                  </a:cubicBezTo>
                  <a:cubicBezTo>
                    <a:pt x="f94" y="f95"/>
                    <a:pt x="f86" y="f19"/>
                    <a:pt x="f96" y="f97"/>
                  </a:cubicBezTo>
                  <a:cubicBezTo>
                    <a:pt x="f98" y="f99"/>
                    <a:pt x="f100" y="f22"/>
                    <a:pt x="f90" y="f80"/>
                  </a:cubicBezTo>
                  <a:cubicBezTo>
                    <a:pt x="f90" y="f16"/>
                    <a:pt x="f98" y="f15"/>
                    <a:pt x="f90" y="f11"/>
                  </a:cubicBezTo>
                  <a:cubicBezTo>
                    <a:pt x="f100" y="f23"/>
                    <a:pt x="f101" y="f23"/>
                    <a:pt x="f8" y="f9"/>
                  </a:cubicBezTo>
                  <a:close/>
                </a:path>
              </a:pathLst>
            </a:custGeom>
            <a:solidFill>
              <a:srgbClr val="6F3C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097AA95-3B2E-119B-1A10-C610F8F2033D}"/>
                </a:ext>
              </a:extLst>
            </p:cNvPr>
            <p:cNvSpPr/>
            <p:nvPr/>
          </p:nvSpPr>
          <p:spPr>
            <a:xfrm>
              <a:off x="14023979" y="4049713"/>
              <a:ext cx="1096959" cy="31019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249"/>
                <a:gd name="f8" fmla="val 25"/>
                <a:gd name="f9" fmla="val 6"/>
                <a:gd name="f10" fmla="val 27"/>
                <a:gd name="f11" fmla="val 10"/>
                <a:gd name="f12" fmla="val 28"/>
                <a:gd name="f13" fmla="val 13"/>
                <a:gd name="f14" fmla="val 29"/>
                <a:gd name="f15" fmla="val 17"/>
                <a:gd name="f16" fmla="val 31"/>
                <a:gd name="f17" fmla="val 24"/>
                <a:gd name="f18" fmla="val 30"/>
                <a:gd name="f19" fmla="val 36"/>
                <a:gd name="f20" fmla="val 19"/>
                <a:gd name="f21" fmla="val 43"/>
                <a:gd name="f22" fmla="val 22"/>
                <a:gd name="f23" fmla="val 55"/>
                <a:gd name="f24" fmla="val 61"/>
                <a:gd name="f25" fmla="val 41"/>
                <a:gd name="f26" fmla="val 69"/>
                <a:gd name="f27" fmla="val 48"/>
                <a:gd name="f28" fmla="val 79"/>
                <a:gd name="f29" fmla="val 52"/>
                <a:gd name="f30" fmla="val 90"/>
                <a:gd name="f31" fmla="val 58"/>
                <a:gd name="f32" fmla="val 102"/>
                <a:gd name="f33" fmla="val 64"/>
                <a:gd name="f34" fmla="val 114"/>
                <a:gd name="f35" fmla="val 71"/>
                <a:gd name="f36" fmla="val 126"/>
                <a:gd name="f37" fmla="val 73"/>
                <a:gd name="f38" fmla="val 128"/>
                <a:gd name="f39" fmla="val 74"/>
                <a:gd name="f40" fmla="val 131"/>
                <a:gd name="f41" fmla="val 134"/>
                <a:gd name="f42" fmla="val 77"/>
                <a:gd name="f43" fmla="val 143"/>
                <a:gd name="f44" fmla="val 80"/>
                <a:gd name="f45" fmla="val 152"/>
                <a:gd name="f46" fmla="val 83"/>
                <a:gd name="f47" fmla="val 161"/>
                <a:gd name="f48" fmla="val 85"/>
                <a:gd name="f49" fmla="val 172"/>
                <a:gd name="f50" fmla="val 183"/>
                <a:gd name="f51" fmla="val 195"/>
                <a:gd name="f52" fmla="val 212"/>
                <a:gd name="f53" fmla="val 227"/>
                <a:gd name="f54" fmla="val 66"/>
                <a:gd name="f55" fmla="val 235"/>
                <a:gd name="f56" fmla="val 238"/>
                <a:gd name="f57" fmla="val 242"/>
                <a:gd name="f58" fmla="val 60"/>
                <a:gd name="f59" fmla="val 246"/>
                <a:gd name="f60" fmla="val 56"/>
                <a:gd name="f61" fmla="val 248"/>
                <a:gd name="f62" fmla="val 243"/>
                <a:gd name="f63" fmla="val 240"/>
                <a:gd name="f64" fmla="val 237"/>
                <a:gd name="f65" fmla="val 57"/>
                <a:gd name="f66" fmla="val 234"/>
                <a:gd name="f67" fmla="val 233"/>
                <a:gd name="f68" fmla="val 59"/>
                <a:gd name="f69" fmla="val 232"/>
                <a:gd name="f70" fmla="val 231"/>
                <a:gd name="f71" fmla="val 222"/>
                <a:gd name="f72" fmla="val 205"/>
                <a:gd name="f73" fmla="val 81"/>
                <a:gd name="f74" fmla="val 186"/>
                <a:gd name="f75" fmla="val 75"/>
                <a:gd name="f76" fmla="val 146"/>
                <a:gd name="f77" fmla="val 111"/>
                <a:gd name="f78" fmla="val 35"/>
                <a:gd name="f79" fmla="val 33"/>
                <a:gd name="f80" fmla="val 72"/>
                <a:gd name="f81" fmla="val 26"/>
                <a:gd name="f82" fmla="val 20"/>
                <a:gd name="f83" fmla="val 18"/>
                <a:gd name="f84" fmla="val 70"/>
                <a:gd name="f85" fmla="val 68"/>
                <a:gd name="f86" fmla="val 23"/>
                <a:gd name="f87" fmla="val 65"/>
                <a:gd name="f88" fmla="val 21"/>
                <a:gd name="f89" fmla="val 63"/>
                <a:gd name="f90" fmla="val 62"/>
                <a:gd name="f91" fmla="val 16"/>
                <a:gd name="f92" fmla="val 15"/>
                <a:gd name="f93" fmla="val 67"/>
                <a:gd name="f94" fmla="val 14"/>
                <a:gd name="f95" fmla="val 76"/>
                <a:gd name="f96" fmla="val 1"/>
                <a:gd name="f97" fmla="val 2"/>
                <a:gd name="f98" fmla="val 11"/>
                <a:gd name="f99" fmla="val 53"/>
                <a:gd name="f100" fmla="val 40"/>
                <a:gd name="f101" fmla="val 38"/>
                <a:gd name="f102" fmla="val 32"/>
                <a:gd name="f103" fmla="val 4"/>
                <a:gd name="f104" fmla="val 3"/>
                <a:gd name="f105" fmla="+- 0 0 -90"/>
                <a:gd name="f106" fmla="*/ f3 1 88"/>
                <a:gd name="f107" fmla="*/ f4 1 249"/>
                <a:gd name="f108" fmla="val f5"/>
                <a:gd name="f109" fmla="val f6"/>
                <a:gd name="f110" fmla="val f7"/>
                <a:gd name="f111" fmla="*/ f105 f0 1"/>
                <a:gd name="f112" fmla="+- f110 0 f108"/>
                <a:gd name="f113" fmla="+- f109 0 f108"/>
                <a:gd name="f114" fmla="*/ f111 1 f2"/>
                <a:gd name="f115" fmla="*/ f113 1 88"/>
                <a:gd name="f116" fmla="*/ f112 1 249"/>
                <a:gd name="f117" fmla="*/ 25 f113 1"/>
                <a:gd name="f118" fmla="*/ 6 f112 1"/>
                <a:gd name="f119" fmla="*/ 29 f113 1"/>
                <a:gd name="f120" fmla="*/ 17 f112 1"/>
                <a:gd name="f121" fmla="*/ 36 f112 1"/>
                <a:gd name="f122" fmla="*/ 31 f113 1"/>
                <a:gd name="f123" fmla="*/ 61 f112 1"/>
                <a:gd name="f124" fmla="*/ 52 f113 1"/>
                <a:gd name="f125" fmla="*/ 90 f112 1"/>
                <a:gd name="f126" fmla="*/ 71 f113 1"/>
                <a:gd name="f127" fmla="*/ 126 f112 1"/>
                <a:gd name="f128" fmla="*/ 74 f113 1"/>
                <a:gd name="f129" fmla="*/ 134 f112 1"/>
                <a:gd name="f130" fmla="*/ 83 f113 1"/>
                <a:gd name="f131" fmla="*/ 161 f112 1"/>
                <a:gd name="f132" fmla="*/ 88 f113 1"/>
                <a:gd name="f133" fmla="*/ 195 f112 1"/>
                <a:gd name="f134" fmla="*/ 66 f113 1"/>
                <a:gd name="f135" fmla="*/ 235 f112 1"/>
                <a:gd name="f136" fmla="*/ 60 f113 1"/>
                <a:gd name="f137" fmla="*/ 246 f112 1"/>
                <a:gd name="f138" fmla="*/ 55 f113 1"/>
                <a:gd name="f139" fmla="*/ 243 f112 1"/>
                <a:gd name="f140" fmla="*/ 57 f113 1"/>
                <a:gd name="f141" fmla="*/ 234 f112 1"/>
                <a:gd name="f142" fmla="*/ 231 f112 1"/>
                <a:gd name="f143" fmla="*/ 81 f113 1"/>
                <a:gd name="f144" fmla="*/ 186 f112 1"/>
                <a:gd name="f145" fmla="*/ 35 f113 1"/>
                <a:gd name="f146" fmla="*/ 77 f112 1"/>
                <a:gd name="f147" fmla="*/ 26 f113 1"/>
                <a:gd name="f148" fmla="*/ 74 f112 1"/>
                <a:gd name="f149" fmla="*/ 20 f113 1"/>
                <a:gd name="f150" fmla="*/ 17 f113 1"/>
                <a:gd name="f151" fmla="*/ 72 f112 1"/>
                <a:gd name="f152" fmla="*/ 69 f112 1"/>
                <a:gd name="f153" fmla="*/ 22 f113 1"/>
                <a:gd name="f154" fmla="*/ 66 f112 1"/>
                <a:gd name="f155" fmla="*/ 63 f112 1"/>
                <a:gd name="f156" fmla="*/ 16 f113 1"/>
                <a:gd name="f157" fmla="*/ 65 f112 1"/>
                <a:gd name="f158" fmla="*/ 15 f113 1"/>
                <a:gd name="f159" fmla="*/ 71 f112 1"/>
                <a:gd name="f160" fmla="*/ 75 f112 1"/>
                <a:gd name="f161" fmla="*/ 0 f113 1"/>
                <a:gd name="f162" fmla="*/ 79 f112 1"/>
                <a:gd name="f163" fmla="*/ 2 f113 1"/>
                <a:gd name="f164" fmla="*/ 14 f113 1"/>
                <a:gd name="f165" fmla="*/ 40 f112 1"/>
                <a:gd name="f166" fmla="*/ 35 f112 1"/>
                <a:gd name="f167" fmla="*/ 32 f112 1"/>
                <a:gd name="f168" fmla="*/ 4 f112 1"/>
                <a:gd name="f169" fmla="*/ 1 f112 1"/>
                <a:gd name="f170" fmla="+- f114 0 f1"/>
                <a:gd name="f171" fmla="*/ f117 1 88"/>
                <a:gd name="f172" fmla="*/ f118 1 249"/>
                <a:gd name="f173" fmla="*/ f119 1 88"/>
                <a:gd name="f174" fmla="*/ f120 1 249"/>
                <a:gd name="f175" fmla="*/ f121 1 249"/>
                <a:gd name="f176" fmla="*/ f122 1 88"/>
                <a:gd name="f177" fmla="*/ f123 1 249"/>
                <a:gd name="f178" fmla="*/ f124 1 88"/>
                <a:gd name="f179" fmla="*/ f125 1 249"/>
                <a:gd name="f180" fmla="*/ f126 1 88"/>
                <a:gd name="f181" fmla="*/ f127 1 249"/>
                <a:gd name="f182" fmla="*/ f128 1 88"/>
                <a:gd name="f183" fmla="*/ f129 1 249"/>
                <a:gd name="f184" fmla="*/ f130 1 88"/>
                <a:gd name="f185" fmla="*/ f131 1 249"/>
                <a:gd name="f186" fmla="*/ f132 1 88"/>
                <a:gd name="f187" fmla="*/ f133 1 249"/>
                <a:gd name="f188" fmla="*/ f134 1 88"/>
                <a:gd name="f189" fmla="*/ f135 1 249"/>
                <a:gd name="f190" fmla="*/ f136 1 88"/>
                <a:gd name="f191" fmla="*/ f137 1 249"/>
                <a:gd name="f192" fmla="*/ f138 1 88"/>
                <a:gd name="f193" fmla="*/ f139 1 249"/>
                <a:gd name="f194" fmla="*/ f140 1 88"/>
                <a:gd name="f195" fmla="*/ f141 1 249"/>
                <a:gd name="f196" fmla="*/ f142 1 249"/>
                <a:gd name="f197" fmla="*/ f143 1 88"/>
                <a:gd name="f198" fmla="*/ f144 1 249"/>
                <a:gd name="f199" fmla="*/ f145 1 88"/>
                <a:gd name="f200" fmla="*/ f146 1 249"/>
                <a:gd name="f201" fmla="*/ f147 1 88"/>
                <a:gd name="f202" fmla="*/ f148 1 249"/>
                <a:gd name="f203" fmla="*/ f149 1 88"/>
                <a:gd name="f204" fmla="*/ f150 1 88"/>
                <a:gd name="f205" fmla="*/ f151 1 249"/>
                <a:gd name="f206" fmla="*/ f152 1 249"/>
                <a:gd name="f207" fmla="*/ f153 1 88"/>
                <a:gd name="f208" fmla="*/ f154 1 249"/>
                <a:gd name="f209" fmla="*/ f155 1 249"/>
                <a:gd name="f210" fmla="*/ f156 1 88"/>
                <a:gd name="f211" fmla="*/ f157 1 249"/>
                <a:gd name="f212" fmla="*/ f158 1 88"/>
                <a:gd name="f213" fmla="*/ f159 1 249"/>
                <a:gd name="f214" fmla="*/ f160 1 249"/>
                <a:gd name="f215" fmla="*/ f161 1 88"/>
                <a:gd name="f216" fmla="*/ f162 1 249"/>
                <a:gd name="f217" fmla="*/ f163 1 88"/>
                <a:gd name="f218" fmla="*/ f164 1 88"/>
                <a:gd name="f219" fmla="*/ f165 1 249"/>
                <a:gd name="f220" fmla="*/ f166 1 249"/>
                <a:gd name="f221" fmla="*/ f167 1 249"/>
                <a:gd name="f222" fmla="*/ f168 1 249"/>
                <a:gd name="f223" fmla="*/ f169 1 249"/>
                <a:gd name="f224" fmla="*/ 0 1 f115"/>
                <a:gd name="f225" fmla="*/ f109 1 f115"/>
                <a:gd name="f226" fmla="*/ 0 1 f116"/>
                <a:gd name="f227" fmla="*/ f110 1 f116"/>
                <a:gd name="f228" fmla="*/ f171 1 f115"/>
                <a:gd name="f229" fmla="*/ f172 1 f116"/>
                <a:gd name="f230" fmla="*/ f173 1 f115"/>
                <a:gd name="f231" fmla="*/ f174 1 f116"/>
                <a:gd name="f232" fmla="*/ f175 1 f116"/>
                <a:gd name="f233" fmla="*/ f176 1 f115"/>
                <a:gd name="f234" fmla="*/ f177 1 f116"/>
                <a:gd name="f235" fmla="*/ f178 1 f115"/>
                <a:gd name="f236" fmla="*/ f179 1 f116"/>
                <a:gd name="f237" fmla="*/ f180 1 f115"/>
                <a:gd name="f238" fmla="*/ f181 1 f116"/>
                <a:gd name="f239" fmla="*/ f182 1 f115"/>
                <a:gd name="f240" fmla="*/ f183 1 f116"/>
                <a:gd name="f241" fmla="*/ f184 1 f115"/>
                <a:gd name="f242" fmla="*/ f185 1 f116"/>
                <a:gd name="f243" fmla="*/ f186 1 f115"/>
                <a:gd name="f244" fmla="*/ f187 1 f116"/>
                <a:gd name="f245" fmla="*/ f188 1 f115"/>
                <a:gd name="f246" fmla="*/ f189 1 f116"/>
                <a:gd name="f247" fmla="*/ f190 1 f115"/>
                <a:gd name="f248" fmla="*/ f191 1 f116"/>
                <a:gd name="f249" fmla="*/ f192 1 f115"/>
                <a:gd name="f250" fmla="*/ f193 1 f116"/>
                <a:gd name="f251" fmla="*/ f194 1 f115"/>
                <a:gd name="f252" fmla="*/ f195 1 f116"/>
                <a:gd name="f253" fmla="*/ f196 1 f116"/>
                <a:gd name="f254" fmla="*/ f197 1 f115"/>
                <a:gd name="f255" fmla="*/ f198 1 f116"/>
                <a:gd name="f256" fmla="*/ f199 1 f115"/>
                <a:gd name="f257" fmla="*/ f200 1 f116"/>
                <a:gd name="f258" fmla="*/ f201 1 f115"/>
                <a:gd name="f259" fmla="*/ f202 1 f116"/>
                <a:gd name="f260" fmla="*/ f203 1 f115"/>
                <a:gd name="f261" fmla="*/ f204 1 f115"/>
                <a:gd name="f262" fmla="*/ f205 1 f116"/>
                <a:gd name="f263" fmla="*/ f206 1 f116"/>
                <a:gd name="f264" fmla="*/ f207 1 f115"/>
                <a:gd name="f265" fmla="*/ f208 1 f116"/>
                <a:gd name="f266" fmla="*/ f209 1 f116"/>
                <a:gd name="f267" fmla="*/ f210 1 f115"/>
                <a:gd name="f268" fmla="*/ f211 1 f116"/>
                <a:gd name="f269" fmla="*/ f212 1 f115"/>
                <a:gd name="f270" fmla="*/ f213 1 f116"/>
                <a:gd name="f271" fmla="*/ f214 1 f116"/>
                <a:gd name="f272" fmla="*/ f215 1 f115"/>
                <a:gd name="f273" fmla="*/ f216 1 f116"/>
                <a:gd name="f274" fmla="*/ f217 1 f115"/>
                <a:gd name="f275" fmla="*/ f218 1 f115"/>
                <a:gd name="f276" fmla="*/ f219 1 f116"/>
                <a:gd name="f277" fmla="*/ f220 1 f116"/>
                <a:gd name="f278" fmla="*/ f221 1 f116"/>
                <a:gd name="f279" fmla="*/ f222 1 f116"/>
                <a:gd name="f280" fmla="*/ f223 1 f116"/>
                <a:gd name="f281" fmla="*/ f224 f106 1"/>
                <a:gd name="f282" fmla="*/ f225 f106 1"/>
                <a:gd name="f283" fmla="*/ f227 f107 1"/>
                <a:gd name="f284" fmla="*/ f226 f107 1"/>
                <a:gd name="f285" fmla="*/ f228 f106 1"/>
                <a:gd name="f286" fmla="*/ f229 f107 1"/>
                <a:gd name="f287" fmla="*/ f230 f106 1"/>
                <a:gd name="f288" fmla="*/ f231 f107 1"/>
                <a:gd name="f289" fmla="*/ f232 f107 1"/>
                <a:gd name="f290" fmla="*/ f233 f106 1"/>
                <a:gd name="f291" fmla="*/ f234 f107 1"/>
                <a:gd name="f292" fmla="*/ f235 f106 1"/>
                <a:gd name="f293" fmla="*/ f236 f107 1"/>
                <a:gd name="f294" fmla="*/ f237 f106 1"/>
                <a:gd name="f295" fmla="*/ f238 f107 1"/>
                <a:gd name="f296" fmla="*/ f239 f106 1"/>
                <a:gd name="f297" fmla="*/ f240 f107 1"/>
                <a:gd name="f298" fmla="*/ f241 f106 1"/>
                <a:gd name="f299" fmla="*/ f242 f107 1"/>
                <a:gd name="f300" fmla="*/ f243 f106 1"/>
                <a:gd name="f301" fmla="*/ f244 f107 1"/>
                <a:gd name="f302" fmla="*/ f245 f106 1"/>
                <a:gd name="f303" fmla="*/ f246 f107 1"/>
                <a:gd name="f304" fmla="*/ f247 f106 1"/>
                <a:gd name="f305" fmla="*/ f248 f107 1"/>
                <a:gd name="f306" fmla="*/ f249 f106 1"/>
                <a:gd name="f307" fmla="*/ f250 f107 1"/>
                <a:gd name="f308" fmla="*/ f251 f106 1"/>
                <a:gd name="f309" fmla="*/ f252 f107 1"/>
                <a:gd name="f310" fmla="*/ f253 f107 1"/>
                <a:gd name="f311" fmla="*/ f254 f106 1"/>
                <a:gd name="f312" fmla="*/ f255 f107 1"/>
                <a:gd name="f313" fmla="*/ f256 f106 1"/>
                <a:gd name="f314" fmla="*/ f257 f107 1"/>
                <a:gd name="f315" fmla="*/ f258 f106 1"/>
                <a:gd name="f316" fmla="*/ f259 f107 1"/>
                <a:gd name="f317" fmla="*/ f260 f106 1"/>
                <a:gd name="f318" fmla="*/ f261 f106 1"/>
                <a:gd name="f319" fmla="*/ f262 f107 1"/>
                <a:gd name="f320" fmla="*/ f263 f107 1"/>
                <a:gd name="f321" fmla="*/ f264 f106 1"/>
                <a:gd name="f322" fmla="*/ f265 f107 1"/>
                <a:gd name="f323" fmla="*/ f266 f107 1"/>
                <a:gd name="f324" fmla="*/ f267 f106 1"/>
                <a:gd name="f325" fmla="*/ f268 f107 1"/>
                <a:gd name="f326" fmla="*/ f269 f106 1"/>
                <a:gd name="f327" fmla="*/ f270 f107 1"/>
                <a:gd name="f328" fmla="*/ f271 f107 1"/>
                <a:gd name="f329" fmla="*/ f272 f106 1"/>
                <a:gd name="f330" fmla="*/ f273 f107 1"/>
                <a:gd name="f331" fmla="*/ f274 f106 1"/>
                <a:gd name="f332" fmla="*/ f275 f106 1"/>
                <a:gd name="f333" fmla="*/ f276 f107 1"/>
                <a:gd name="f334" fmla="*/ f277 f107 1"/>
                <a:gd name="f335" fmla="*/ f278 f107 1"/>
                <a:gd name="f336" fmla="*/ f279 f107 1"/>
                <a:gd name="f337" fmla="*/ f280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5" y="f289"/>
                </a:cxn>
                <a:cxn ang="f170">
                  <a:pos x="f290" y="f291"/>
                </a:cxn>
                <a:cxn ang="f170">
                  <a:pos x="f292" y="f293"/>
                </a:cxn>
                <a:cxn ang="f170">
                  <a:pos x="f294" y="f295"/>
                </a:cxn>
                <a:cxn ang="f170">
                  <a:pos x="f296" y="f297"/>
                </a:cxn>
                <a:cxn ang="f170">
                  <a:pos x="f298" y="f299"/>
                </a:cxn>
                <a:cxn ang="f170">
                  <a:pos x="f300" y="f301"/>
                </a:cxn>
                <a:cxn ang="f170">
                  <a:pos x="f302" y="f303"/>
                </a:cxn>
                <a:cxn ang="f170">
                  <a:pos x="f304" y="f305"/>
                </a:cxn>
                <a:cxn ang="f170">
                  <a:pos x="f306" y="f307"/>
                </a:cxn>
                <a:cxn ang="f170">
                  <a:pos x="f308" y="f309"/>
                </a:cxn>
                <a:cxn ang="f170">
                  <a:pos x="f304" y="f310"/>
                </a:cxn>
                <a:cxn ang="f170">
                  <a:pos x="f311" y="f312"/>
                </a:cxn>
                <a:cxn ang="f170">
                  <a:pos x="f313" y="f314"/>
                </a:cxn>
                <a:cxn ang="f170">
                  <a:pos x="f315" y="f316"/>
                </a:cxn>
                <a:cxn ang="f170">
                  <a:pos x="f317" y="f316"/>
                </a:cxn>
                <a:cxn ang="f170">
                  <a:pos x="f318" y="f319"/>
                </a:cxn>
                <a:cxn ang="f170">
                  <a:pos x="f317" y="f320"/>
                </a:cxn>
                <a:cxn ang="f170">
                  <a:pos x="f321" y="f322"/>
                </a:cxn>
                <a:cxn ang="f170">
                  <a:pos x="f317" y="f323"/>
                </a:cxn>
                <a:cxn ang="f170">
                  <a:pos x="f324" y="f325"/>
                </a:cxn>
                <a:cxn ang="f170">
                  <a:pos x="f326" y="f327"/>
                </a:cxn>
                <a:cxn ang="f170">
                  <a:pos x="f324" y="f328"/>
                </a:cxn>
                <a:cxn ang="f170">
                  <a:pos x="f329" y="f330"/>
                </a:cxn>
                <a:cxn ang="f170">
                  <a:pos x="f331" y="f316"/>
                </a:cxn>
                <a:cxn ang="f170">
                  <a:pos x="f332" y="f333"/>
                </a:cxn>
                <a:cxn ang="f170">
                  <a:pos x="f326" y="f334"/>
                </a:cxn>
                <a:cxn ang="f170">
                  <a:pos x="f318" y="f335"/>
                </a:cxn>
                <a:cxn ang="f170">
                  <a:pos x="f332" y="f336"/>
                </a:cxn>
                <a:cxn ang="f170">
                  <a:pos x="f332" y="f337"/>
                </a:cxn>
                <a:cxn ang="f170">
                  <a:pos x="f285" y="f286"/>
                </a:cxn>
              </a:cxnLst>
              <a:rect l="f281" t="f284" r="f282" b="f283"/>
              <a:pathLst>
                <a:path w="88" h="24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8"/>
                    <a:pt x="f8" y="f19"/>
                  </a:cubicBezTo>
                  <a:cubicBezTo>
                    <a:pt x="f20" y="f21"/>
                    <a:pt x="f22" y="f23"/>
                    <a:pt x="f1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6" y="f50"/>
                    <a:pt x="f6" y="f51"/>
                  </a:cubicBezTo>
                  <a:cubicBezTo>
                    <a:pt x="f6" y="f52"/>
                    <a:pt x="f46" y="f53"/>
                    <a:pt x="f54" y="f55"/>
                  </a:cubicBezTo>
                  <a:cubicBezTo>
                    <a:pt x="f24" y="f56"/>
                    <a:pt x="f24" y="f57"/>
                    <a:pt x="f58" y="f59"/>
                  </a:cubicBezTo>
                  <a:cubicBezTo>
                    <a:pt x="f60" y="f7"/>
                    <a:pt x="f60" y="f61"/>
                    <a:pt x="f23" y="f62"/>
                  </a:cubicBezTo>
                  <a:cubicBezTo>
                    <a:pt x="f23" y="f63"/>
                    <a:pt x="f60" y="f64"/>
                    <a:pt x="f65" y="f66"/>
                  </a:cubicBezTo>
                  <a:cubicBezTo>
                    <a:pt x="f31" y="f67"/>
                    <a:pt x="f68" y="f69"/>
                    <a:pt x="f58" y="f70"/>
                  </a:cubicBezTo>
                  <a:cubicBezTo>
                    <a:pt x="f28" y="f71"/>
                    <a:pt x="f46" y="f72"/>
                    <a:pt x="f73" y="f74"/>
                  </a:cubicBezTo>
                  <a:cubicBezTo>
                    <a:pt x="f75" y="f76"/>
                    <a:pt x="f31" y="f77"/>
                    <a:pt x="f78" y="f42"/>
                  </a:cubicBezTo>
                  <a:cubicBezTo>
                    <a:pt x="f79" y="f39"/>
                    <a:pt x="f18" y="f80"/>
                    <a:pt x="f81" y="f39"/>
                  </a:cubicBezTo>
                  <a:cubicBezTo>
                    <a:pt x="f17" y="f75"/>
                    <a:pt x="f22" y="f75"/>
                    <a:pt x="f82" y="f39"/>
                  </a:cubicBezTo>
                  <a:cubicBezTo>
                    <a:pt x="f20" y="f39"/>
                    <a:pt x="f83" y="f37"/>
                    <a:pt x="f15" y="f80"/>
                  </a:cubicBezTo>
                  <a:cubicBezTo>
                    <a:pt x="f83" y="f84"/>
                    <a:pt x="f20" y="f84"/>
                    <a:pt x="f82" y="f26"/>
                  </a:cubicBezTo>
                  <a:cubicBezTo>
                    <a:pt x="f22" y="f85"/>
                    <a:pt x="f86" y="f85"/>
                    <a:pt x="f22" y="f54"/>
                  </a:cubicBezTo>
                  <a:cubicBezTo>
                    <a:pt x="f22" y="f87"/>
                    <a:pt x="f88" y="f33"/>
                    <a:pt x="f82" y="f89"/>
                  </a:cubicBezTo>
                  <a:cubicBezTo>
                    <a:pt x="f83" y="f90"/>
                    <a:pt x="f15" y="f33"/>
                    <a:pt x="f91" y="f87"/>
                  </a:cubicBezTo>
                  <a:cubicBezTo>
                    <a:pt x="f92" y="f93"/>
                    <a:pt x="f94" y="f26"/>
                    <a:pt x="f92" y="f35"/>
                  </a:cubicBezTo>
                  <a:cubicBezTo>
                    <a:pt x="f92" y="f80"/>
                    <a:pt x="f15" y="f39"/>
                    <a:pt x="f91" y="f75"/>
                  </a:cubicBezTo>
                  <a:cubicBezTo>
                    <a:pt x="f11" y="f95"/>
                    <a:pt x="f9" y="f73"/>
                    <a:pt x="f5" y="f28"/>
                  </a:cubicBezTo>
                  <a:cubicBezTo>
                    <a:pt x="f5" y="f42"/>
                    <a:pt x="f96" y="f95"/>
                    <a:pt x="f97" y="f39"/>
                  </a:cubicBezTo>
                  <a:cubicBezTo>
                    <a:pt x="f98" y="f87"/>
                    <a:pt x="f92" y="f99"/>
                    <a:pt x="f94" y="f100"/>
                  </a:cubicBezTo>
                  <a:cubicBezTo>
                    <a:pt x="f94" y="f101"/>
                    <a:pt x="f94" y="f19"/>
                    <a:pt x="f92" y="f78"/>
                  </a:cubicBezTo>
                  <a:cubicBezTo>
                    <a:pt x="f92" y="f79"/>
                    <a:pt x="f91" y="f79"/>
                    <a:pt x="f15" y="f102"/>
                  </a:cubicBezTo>
                  <a:cubicBezTo>
                    <a:pt x="f8" y="f86"/>
                    <a:pt x="f17" y="f92"/>
                    <a:pt x="f94" y="f103"/>
                  </a:cubicBezTo>
                  <a:cubicBezTo>
                    <a:pt x="f94" y="f104"/>
                    <a:pt x="f94" y="f97"/>
                    <a:pt x="f94" y="f96"/>
                  </a:cubicBezTo>
                  <a:cubicBezTo>
                    <a:pt x="f20" y="f5"/>
                    <a:pt x="f17" y="f5"/>
                    <a:pt x="f8" y="f9"/>
                  </a:cubicBezTo>
                  <a:close/>
                </a:path>
              </a:pathLst>
            </a:custGeom>
            <a:solidFill>
              <a:srgbClr val="6240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F35DE1-9843-29C2-A8E3-CF5C51E4C949}"/>
                </a:ext>
              </a:extLst>
            </p:cNvPr>
            <p:cNvSpPr/>
            <p:nvPr/>
          </p:nvSpPr>
          <p:spPr>
            <a:xfrm>
              <a:off x="13849346" y="7948614"/>
              <a:ext cx="2243132" cy="10715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10"/>
                <a:gd name="f8" fmla="val 3"/>
                <a:gd name="f9" fmla="val 8"/>
                <a:gd name="f10" fmla="val 2"/>
                <a:gd name="f11" fmla="val 5"/>
                <a:gd name="f12" fmla="val 1"/>
                <a:gd name="f13" fmla="val 6"/>
                <a:gd name="f14" fmla="val 9"/>
                <a:gd name="f15" fmla="val 15"/>
                <a:gd name="f16" fmla="val 21"/>
                <a:gd name="f17" fmla="val 7"/>
                <a:gd name="f18" fmla="val 27"/>
                <a:gd name="f19" fmla="val 39"/>
                <a:gd name="f20" fmla="val 51"/>
                <a:gd name="f21" fmla="val 13"/>
                <a:gd name="f22" fmla="val 63"/>
                <a:gd name="f23" fmla="val 16"/>
                <a:gd name="f24" fmla="val 72"/>
                <a:gd name="f25" fmla="val 22"/>
                <a:gd name="f26" fmla="val 76"/>
                <a:gd name="f27" fmla="val 31"/>
                <a:gd name="f28" fmla="val 78"/>
                <a:gd name="f29" fmla="val 81"/>
                <a:gd name="f30" fmla="val 71"/>
                <a:gd name="f31" fmla="val 91"/>
                <a:gd name="f32" fmla="val 75"/>
                <a:gd name="f33" fmla="val 118"/>
                <a:gd name="f34" fmla="val 145"/>
                <a:gd name="f35" fmla="val 65"/>
                <a:gd name="f36" fmla="val 172"/>
                <a:gd name="f37" fmla="val 56"/>
                <a:gd name="f38" fmla="val 174"/>
                <a:gd name="f39" fmla="val 175"/>
                <a:gd name="f40" fmla="val 55"/>
                <a:gd name="f41" fmla="val 177"/>
                <a:gd name="f42" fmla="val 58"/>
                <a:gd name="f43" fmla="val 178"/>
                <a:gd name="f44" fmla="val 60"/>
                <a:gd name="f45" fmla="val 61"/>
                <a:gd name="f46" fmla="val 156"/>
                <a:gd name="f47" fmla="val 70"/>
                <a:gd name="f48" fmla="val 134"/>
                <a:gd name="f49" fmla="val 74"/>
                <a:gd name="f50" fmla="val 113"/>
                <a:gd name="f51" fmla="val 94"/>
                <a:gd name="f52" fmla="val 82"/>
                <a:gd name="f53" fmla="val 84"/>
                <a:gd name="f54" fmla="val 85"/>
                <a:gd name="f55" fmla="val 46"/>
                <a:gd name="f56" fmla="val 36"/>
                <a:gd name="f57" fmla="val 17"/>
                <a:gd name="f58" fmla="val 83"/>
                <a:gd name="f59" fmla="val 11"/>
                <a:gd name="f60" fmla="val 69"/>
                <a:gd name="f61" fmla="val 50"/>
                <a:gd name="f62" fmla="val 30"/>
                <a:gd name="f63" fmla="+- 0 0 -90"/>
                <a:gd name="f64" fmla="*/ f3 1 180"/>
                <a:gd name="f65" fmla="*/ f4 1 86"/>
                <a:gd name="f66" fmla="val f5"/>
                <a:gd name="f67" fmla="val f2"/>
                <a:gd name="f68" fmla="val f6"/>
                <a:gd name="f69" fmla="*/ f63 f0 1"/>
                <a:gd name="f70" fmla="+- f68 0 f66"/>
                <a:gd name="f71" fmla="+- f67 0 f66"/>
                <a:gd name="f72" fmla="*/ f69 1 f2"/>
                <a:gd name="f73" fmla="*/ f71 1 180"/>
                <a:gd name="f74" fmla="*/ f70 1 86"/>
                <a:gd name="f75" fmla="*/ 0 f71 1"/>
                <a:gd name="f76" fmla="*/ 10 f70 1"/>
                <a:gd name="f77" fmla="*/ 2 f71 1"/>
                <a:gd name="f78" fmla="*/ 2 f70 1"/>
                <a:gd name="f79" fmla="*/ 3 f71 1"/>
                <a:gd name="f80" fmla="*/ 0 f70 1"/>
                <a:gd name="f81" fmla="*/ 6 f71 1"/>
                <a:gd name="f82" fmla="*/ 9 f70 1"/>
                <a:gd name="f83" fmla="*/ 7 f71 1"/>
                <a:gd name="f84" fmla="*/ 27 f70 1"/>
                <a:gd name="f85" fmla="*/ 13 f71 1"/>
                <a:gd name="f86" fmla="*/ 63 f70 1"/>
                <a:gd name="f87" fmla="*/ 31 f71 1"/>
                <a:gd name="f88" fmla="*/ 78 f70 1"/>
                <a:gd name="f89" fmla="*/ 91 f71 1"/>
                <a:gd name="f90" fmla="*/ 75 f70 1"/>
                <a:gd name="f91" fmla="*/ 172 f71 1"/>
                <a:gd name="f92" fmla="*/ 56 f70 1"/>
                <a:gd name="f93" fmla="*/ 177 f71 1"/>
                <a:gd name="f94" fmla="*/ 61 f70 1"/>
                <a:gd name="f95" fmla="*/ 113 f71 1"/>
                <a:gd name="f96" fmla="*/ 55 f71 1"/>
                <a:gd name="f97" fmla="*/ 85 f70 1"/>
                <a:gd name="f98" fmla="*/ 27 f71 1"/>
                <a:gd name="f99" fmla="*/ 84 f70 1"/>
                <a:gd name="f100" fmla="*/ 8 f71 1"/>
                <a:gd name="f101" fmla="*/ 69 f70 1"/>
                <a:gd name="f102" fmla="+- f72 0 f1"/>
                <a:gd name="f103" fmla="*/ f75 1 180"/>
                <a:gd name="f104" fmla="*/ f76 1 86"/>
                <a:gd name="f105" fmla="*/ f77 1 180"/>
                <a:gd name="f106" fmla="*/ f78 1 86"/>
                <a:gd name="f107" fmla="*/ f79 1 180"/>
                <a:gd name="f108" fmla="*/ f80 1 86"/>
                <a:gd name="f109" fmla="*/ f81 1 180"/>
                <a:gd name="f110" fmla="*/ f82 1 86"/>
                <a:gd name="f111" fmla="*/ f83 1 180"/>
                <a:gd name="f112" fmla="*/ f84 1 86"/>
                <a:gd name="f113" fmla="*/ f85 1 180"/>
                <a:gd name="f114" fmla="*/ f86 1 86"/>
                <a:gd name="f115" fmla="*/ f87 1 180"/>
                <a:gd name="f116" fmla="*/ f88 1 86"/>
                <a:gd name="f117" fmla="*/ f89 1 180"/>
                <a:gd name="f118" fmla="*/ f90 1 86"/>
                <a:gd name="f119" fmla="*/ f91 1 180"/>
                <a:gd name="f120" fmla="*/ f92 1 86"/>
                <a:gd name="f121" fmla="*/ f93 1 180"/>
                <a:gd name="f122" fmla="*/ f94 1 86"/>
                <a:gd name="f123" fmla="*/ f95 1 180"/>
                <a:gd name="f124" fmla="*/ f96 1 180"/>
                <a:gd name="f125" fmla="*/ f97 1 86"/>
                <a:gd name="f126" fmla="*/ f98 1 180"/>
                <a:gd name="f127" fmla="*/ f99 1 86"/>
                <a:gd name="f128" fmla="*/ f100 1 180"/>
                <a:gd name="f129" fmla="*/ f101 1 86"/>
                <a:gd name="f130" fmla="*/ 0 1 f73"/>
                <a:gd name="f131" fmla="*/ f67 1 f73"/>
                <a:gd name="f132" fmla="*/ 0 1 f74"/>
                <a:gd name="f133" fmla="*/ f68 1 f74"/>
                <a:gd name="f134" fmla="*/ f103 1 f73"/>
                <a:gd name="f135" fmla="*/ f104 1 f74"/>
                <a:gd name="f136" fmla="*/ f105 1 f73"/>
                <a:gd name="f137" fmla="*/ f106 1 f74"/>
                <a:gd name="f138" fmla="*/ f107 1 f73"/>
                <a:gd name="f139" fmla="*/ f108 1 f74"/>
                <a:gd name="f140" fmla="*/ f109 1 f73"/>
                <a:gd name="f141" fmla="*/ f110 1 f74"/>
                <a:gd name="f142" fmla="*/ f111 1 f73"/>
                <a:gd name="f143" fmla="*/ f112 1 f74"/>
                <a:gd name="f144" fmla="*/ f113 1 f73"/>
                <a:gd name="f145" fmla="*/ f114 1 f74"/>
                <a:gd name="f146" fmla="*/ f115 1 f73"/>
                <a:gd name="f147" fmla="*/ f116 1 f74"/>
                <a:gd name="f148" fmla="*/ f117 1 f73"/>
                <a:gd name="f149" fmla="*/ f118 1 f74"/>
                <a:gd name="f150" fmla="*/ f119 1 f73"/>
                <a:gd name="f151" fmla="*/ f120 1 f74"/>
                <a:gd name="f152" fmla="*/ f121 1 f73"/>
                <a:gd name="f153" fmla="*/ f122 1 f74"/>
                <a:gd name="f154" fmla="*/ f123 1 f73"/>
                <a:gd name="f155" fmla="*/ f124 1 f73"/>
                <a:gd name="f156" fmla="*/ f125 1 f74"/>
                <a:gd name="f157" fmla="*/ f126 1 f73"/>
                <a:gd name="f158" fmla="*/ f127 1 f74"/>
                <a:gd name="f159" fmla="*/ f128 1 f73"/>
                <a:gd name="f160" fmla="*/ f129 1 f74"/>
                <a:gd name="f161" fmla="*/ f130 f64 1"/>
                <a:gd name="f162" fmla="*/ f131 f64 1"/>
                <a:gd name="f163" fmla="*/ f133 f65 1"/>
                <a:gd name="f164" fmla="*/ f132 f65 1"/>
                <a:gd name="f165" fmla="*/ f134 f64 1"/>
                <a:gd name="f166" fmla="*/ f135 f65 1"/>
                <a:gd name="f167" fmla="*/ f136 f64 1"/>
                <a:gd name="f168" fmla="*/ f137 f65 1"/>
                <a:gd name="f169" fmla="*/ f138 f64 1"/>
                <a:gd name="f170" fmla="*/ f139 f65 1"/>
                <a:gd name="f171" fmla="*/ f140 f64 1"/>
                <a:gd name="f172" fmla="*/ f141 f65 1"/>
                <a:gd name="f173" fmla="*/ f142 f64 1"/>
                <a:gd name="f174" fmla="*/ f143 f65 1"/>
                <a:gd name="f175" fmla="*/ f144 f64 1"/>
                <a:gd name="f176" fmla="*/ f145 f65 1"/>
                <a:gd name="f177" fmla="*/ f146 f64 1"/>
                <a:gd name="f178" fmla="*/ f147 f65 1"/>
                <a:gd name="f179" fmla="*/ f148 f64 1"/>
                <a:gd name="f180" fmla="*/ f149 f65 1"/>
                <a:gd name="f181" fmla="*/ f150 f64 1"/>
                <a:gd name="f182" fmla="*/ f151 f65 1"/>
                <a:gd name="f183" fmla="*/ f152 f64 1"/>
                <a:gd name="f184" fmla="*/ f153 f65 1"/>
                <a:gd name="f185" fmla="*/ f154 f64 1"/>
                <a:gd name="f186" fmla="*/ f155 f64 1"/>
                <a:gd name="f187" fmla="*/ f156 f65 1"/>
                <a:gd name="f188" fmla="*/ f157 f64 1"/>
                <a:gd name="f189" fmla="*/ f158 f65 1"/>
                <a:gd name="f190" fmla="*/ f159 f64 1"/>
                <a:gd name="f191" fmla="*/ f160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65" y="f166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83" y="f182"/>
                </a:cxn>
                <a:cxn ang="f102">
                  <a:pos x="f183" y="f184"/>
                </a:cxn>
                <a:cxn ang="f102">
                  <a:pos x="f185" y="f178"/>
                </a:cxn>
                <a:cxn ang="f102">
                  <a:pos x="f186" y="f187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65" y="f166"/>
                </a:cxn>
              </a:cxnLst>
              <a:rect l="f161" t="f164" r="f162" b="f163"/>
              <a:pathLst>
                <a:path w="180" h="86">
                  <a:moveTo>
                    <a:pt x="f5" y="f7"/>
                  </a:moveTo>
                  <a:cubicBezTo>
                    <a:pt x="f8" y="f9"/>
                    <a:pt x="f10" y="f11"/>
                    <a:pt x="f10" y="f10"/>
                  </a:cubicBezTo>
                  <a:cubicBezTo>
                    <a:pt x="f10" y="f12"/>
                    <a:pt x="f10" y="f5"/>
                    <a:pt x="f8" y="f5"/>
                  </a:cubicBezTo>
                  <a:cubicBezTo>
                    <a:pt x="f13" y="f10"/>
                    <a:pt x="f13" y="f13"/>
                    <a:pt x="f13" y="f14"/>
                  </a:cubicBezTo>
                  <a:cubicBezTo>
                    <a:pt x="f13" y="f15"/>
                    <a:pt x="f11" y="f16"/>
                    <a:pt x="f17" y="f18"/>
                  </a:cubicBezTo>
                  <a:cubicBezTo>
                    <a:pt x="f9" y="f19"/>
                    <a:pt x="f7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0" y="f29"/>
                    <a:pt x="f30" y="f28"/>
                    <a:pt x="f31" y="f32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7"/>
                    <a:pt x="f39" y="f40"/>
                    <a:pt x="f41" y="f37"/>
                  </a:cubicBezTo>
                  <a:cubicBezTo>
                    <a:pt x="f2" y="f42"/>
                    <a:pt x="f43" y="f44"/>
                    <a:pt x="f41" y="f45"/>
                  </a:cubicBezTo>
                  <a:cubicBezTo>
                    <a:pt x="f46" y="f47"/>
                    <a:pt x="f48" y="f49"/>
                    <a:pt x="f50" y="f28"/>
                  </a:cubicBezTo>
                  <a:cubicBezTo>
                    <a:pt x="f51" y="f52"/>
                    <a:pt x="f32" y="f53"/>
                    <a:pt x="f40" y="f54"/>
                  </a:cubicBezTo>
                  <a:cubicBezTo>
                    <a:pt x="f55" y="f6"/>
                    <a:pt x="f56" y="f6"/>
                    <a:pt x="f18" y="f53"/>
                  </a:cubicBezTo>
                  <a:cubicBezTo>
                    <a:pt x="f57" y="f58"/>
                    <a:pt x="f59" y="f28"/>
                    <a:pt x="f9" y="f60"/>
                  </a:cubicBezTo>
                  <a:cubicBezTo>
                    <a:pt x="f12" y="f61"/>
                    <a:pt x="f5" y="f62"/>
                    <a:pt x="f5" y="f7"/>
                  </a:cubicBezTo>
                  <a:close/>
                </a:path>
              </a:pathLst>
            </a:custGeom>
            <a:solidFill>
              <a:srgbClr val="5145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66F3C888-949F-A5FB-9406-3ED0D6EECE36}"/>
                </a:ext>
              </a:extLst>
            </p:cNvPr>
            <p:cNvSpPr/>
            <p:nvPr/>
          </p:nvSpPr>
          <p:spPr>
            <a:xfrm>
              <a:off x="14547847" y="7077071"/>
              <a:ext cx="1531940" cy="1158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3"/>
                <a:gd name="f7" fmla="val 93"/>
                <a:gd name="f8" fmla="val 13"/>
                <a:gd name="f9" fmla="val 15"/>
                <a:gd name="f10" fmla="val 14"/>
                <a:gd name="f11" fmla="val 5"/>
                <a:gd name="f12" fmla="val 18"/>
                <a:gd name="f13" fmla="val 3"/>
                <a:gd name="f14" fmla="val 11"/>
                <a:gd name="f15" fmla="val 28"/>
                <a:gd name="f16" fmla="val 7"/>
                <a:gd name="f17" fmla="val 53"/>
                <a:gd name="f18" fmla="val 78"/>
                <a:gd name="f19" fmla="val 85"/>
                <a:gd name="f20" fmla="val 9"/>
                <a:gd name="f21" fmla="val 86"/>
                <a:gd name="f22" fmla="val 46"/>
                <a:gd name="f23" fmla="val 87"/>
                <a:gd name="f24" fmla="val 76"/>
                <a:gd name="f25" fmla="val 79"/>
                <a:gd name="f26" fmla="val 104"/>
                <a:gd name="f27" fmla="val 68"/>
                <a:gd name="f28" fmla="val 108"/>
                <a:gd name="f29" fmla="val 67"/>
                <a:gd name="f30" fmla="val 112"/>
                <a:gd name="f31" fmla="val 65"/>
                <a:gd name="f32" fmla="val 116"/>
                <a:gd name="f33" fmla="val 64"/>
                <a:gd name="f34" fmla="val 118"/>
                <a:gd name="f35" fmla="val 66"/>
                <a:gd name="f36" fmla="val 62"/>
                <a:gd name="f37" fmla="val 122"/>
                <a:gd name="f38" fmla="val 97"/>
                <a:gd name="f39" fmla="val 72"/>
                <a:gd name="f40" fmla="val 88"/>
                <a:gd name="f41" fmla="val 45"/>
                <a:gd name="f42" fmla="val 91"/>
                <a:gd name="f43" fmla="val 34"/>
                <a:gd name="f44" fmla="val 92"/>
                <a:gd name="f45" fmla="val 23"/>
                <a:gd name="f46" fmla="val 12"/>
                <a:gd name="f47" fmla="val 8"/>
                <a:gd name="f48" fmla="val 4"/>
                <a:gd name="f49" fmla="val 2"/>
                <a:gd name="f50" fmla="val 89"/>
                <a:gd name="f51" fmla="val 1"/>
                <a:gd name="f52" fmla="val 43"/>
                <a:gd name="f53" fmla="val 20"/>
                <a:gd name="f54" fmla="val 17"/>
                <a:gd name="f55" fmla="val 6"/>
                <a:gd name="f56" fmla="+- 0 0 -90"/>
                <a:gd name="f57" fmla="*/ f3 1 123"/>
                <a:gd name="f58" fmla="*/ f4 1 93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123"/>
                <a:gd name="f67" fmla="*/ f63 1 93"/>
                <a:gd name="f68" fmla="*/ 13 f64 1"/>
                <a:gd name="f69" fmla="*/ 0 f63 1"/>
                <a:gd name="f70" fmla="*/ 18 f64 1"/>
                <a:gd name="f71" fmla="*/ 3 f63 1"/>
                <a:gd name="f72" fmla="*/ 7 f64 1"/>
                <a:gd name="f73" fmla="*/ 78 f63 1"/>
                <a:gd name="f74" fmla="*/ 15 f64 1"/>
                <a:gd name="f75" fmla="*/ 86 f63 1"/>
                <a:gd name="f76" fmla="*/ 104 f64 1"/>
                <a:gd name="f77" fmla="*/ 68 f63 1"/>
                <a:gd name="f78" fmla="*/ 116 f64 1"/>
                <a:gd name="f79" fmla="*/ 64 f63 1"/>
                <a:gd name="f80" fmla="*/ 122 f64 1"/>
                <a:gd name="f81" fmla="*/ 45 f64 1"/>
                <a:gd name="f82" fmla="*/ 91 f63 1"/>
                <a:gd name="f83" fmla="*/ 12 f64 1"/>
                <a:gd name="f84" fmla="*/ 93 f63 1"/>
                <a:gd name="f85" fmla="*/ 2 f64 1"/>
                <a:gd name="f86" fmla="*/ 89 f63 1"/>
                <a:gd name="f87" fmla="*/ 20 f63 1"/>
                <a:gd name="f88" fmla="*/ 9 f64 1"/>
                <a:gd name="f89" fmla="*/ 9 f63 1"/>
                <a:gd name="f90" fmla="*/ 1 f63 1"/>
                <a:gd name="f91" fmla="+- f65 0 f1"/>
                <a:gd name="f92" fmla="*/ f68 1 123"/>
                <a:gd name="f93" fmla="*/ f69 1 93"/>
                <a:gd name="f94" fmla="*/ f70 1 123"/>
                <a:gd name="f95" fmla="*/ f71 1 93"/>
                <a:gd name="f96" fmla="*/ f72 1 123"/>
                <a:gd name="f97" fmla="*/ f73 1 93"/>
                <a:gd name="f98" fmla="*/ f74 1 123"/>
                <a:gd name="f99" fmla="*/ f75 1 93"/>
                <a:gd name="f100" fmla="*/ f76 1 123"/>
                <a:gd name="f101" fmla="*/ f77 1 93"/>
                <a:gd name="f102" fmla="*/ f78 1 123"/>
                <a:gd name="f103" fmla="*/ f79 1 93"/>
                <a:gd name="f104" fmla="*/ f80 1 123"/>
                <a:gd name="f105" fmla="*/ f81 1 123"/>
                <a:gd name="f106" fmla="*/ f82 1 93"/>
                <a:gd name="f107" fmla="*/ f83 1 123"/>
                <a:gd name="f108" fmla="*/ f84 1 93"/>
                <a:gd name="f109" fmla="*/ f85 1 123"/>
                <a:gd name="f110" fmla="*/ f86 1 93"/>
                <a:gd name="f111" fmla="*/ f87 1 93"/>
                <a:gd name="f112" fmla="*/ f88 1 123"/>
                <a:gd name="f113" fmla="*/ f89 1 93"/>
                <a:gd name="f114" fmla="*/ f90 1 93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6"/>
                <a:gd name="f122" fmla="*/ f95 1 f67"/>
                <a:gd name="f123" fmla="*/ f96 1 f66"/>
                <a:gd name="f124" fmla="*/ f97 1 f67"/>
                <a:gd name="f125" fmla="*/ f98 1 f66"/>
                <a:gd name="f126" fmla="*/ f99 1 f67"/>
                <a:gd name="f127" fmla="*/ f100 1 f66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6"/>
                <a:gd name="f133" fmla="*/ f106 1 f67"/>
                <a:gd name="f134" fmla="*/ f107 1 f66"/>
                <a:gd name="f135" fmla="*/ f108 1 f67"/>
                <a:gd name="f136" fmla="*/ f109 1 f66"/>
                <a:gd name="f137" fmla="*/ f110 1 f67"/>
                <a:gd name="f138" fmla="*/ f111 1 f67"/>
                <a:gd name="f139" fmla="*/ f112 1 f66"/>
                <a:gd name="f140" fmla="*/ f113 1 f67"/>
                <a:gd name="f141" fmla="*/ f114 1 f67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7 1"/>
                <a:gd name="f149" fmla="*/ f122 f58 1"/>
                <a:gd name="f150" fmla="*/ f123 f57 1"/>
                <a:gd name="f151" fmla="*/ f124 f58 1"/>
                <a:gd name="f152" fmla="*/ f125 f57 1"/>
                <a:gd name="f153" fmla="*/ f126 f58 1"/>
                <a:gd name="f154" fmla="*/ f127 f57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7 1"/>
                <a:gd name="f160" fmla="*/ f133 f58 1"/>
                <a:gd name="f161" fmla="*/ f134 f57 1"/>
                <a:gd name="f162" fmla="*/ f135 f58 1"/>
                <a:gd name="f163" fmla="*/ f136 f57 1"/>
                <a:gd name="f164" fmla="*/ f137 f58 1"/>
                <a:gd name="f165" fmla="*/ f138 f58 1"/>
                <a:gd name="f166" fmla="*/ f139 f57 1"/>
                <a:gd name="f167" fmla="*/ f140 f58 1"/>
                <a:gd name="f168" fmla="*/ f141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5"/>
                </a:cxn>
                <a:cxn ang="f91">
                  <a:pos x="f159" y="f160"/>
                </a:cxn>
                <a:cxn ang="f91">
                  <a:pos x="f161" y="f162"/>
                </a:cxn>
                <a:cxn ang="f91">
                  <a:pos x="f163" y="f164"/>
                </a:cxn>
                <a:cxn ang="f91">
                  <a:pos x="f150" y="f165"/>
                </a:cxn>
                <a:cxn ang="f91">
                  <a:pos x="f166" y="f167"/>
                </a:cxn>
                <a:cxn ang="f91">
                  <a:pos x="f161" y="f168"/>
                </a:cxn>
                <a:cxn ang="f91">
                  <a:pos x="f146" y="f147"/>
                </a:cxn>
              </a:cxnLst>
              <a:rect l="f142" t="f145" r="f143" b="f144"/>
              <a:pathLst>
                <a:path w="123" h="93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20" y="f21"/>
                    <a:pt x="f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6" y="f36"/>
                    <a:pt x="f37" y="f27"/>
                  </a:cubicBezTo>
                  <a:cubicBezTo>
                    <a:pt x="f38" y="f25"/>
                    <a:pt x="f39" y="f40"/>
                    <a:pt x="f41" y="f42"/>
                  </a:cubicBezTo>
                  <a:cubicBezTo>
                    <a:pt x="f43" y="f44"/>
                    <a:pt x="f45" y="f7"/>
                    <a:pt x="f46" y="f7"/>
                  </a:cubicBezTo>
                  <a:cubicBezTo>
                    <a:pt x="f47" y="f7"/>
                    <a:pt x="f48" y="f7"/>
                    <a:pt x="f49" y="f50"/>
                  </a:cubicBezTo>
                  <a:cubicBezTo>
                    <a:pt x="f51" y="f35"/>
                    <a:pt x="f5" y="f52"/>
                    <a:pt x="f16" y="f53"/>
                  </a:cubicBezTo>
                  <a:cubicBezTo>
                    <a:pt x="f47" y="f54"/>
                    <a:pt x="f47" y="f8"/>
                    <a:pt x="f20" y="f20"/>
                  </a:cubicBezTo>
                  <a:cubicBezTo>
                    <a:pt x="f14" y="f55"/>
                    <a:pt x="f14" y="f13"/>
                    <a:pt x="f46" y="f51"/>
                  </a:cubicBezTo>
                  <a:cubicBezTo>
                    <a:pt x="f8" y="f51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5045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0A96C3EF-4B7A-426C-FEC7-711778E129CB}"/>
                </a:ext>
              </a:extLst>
            </p:cNvPr>
            <p:cNvSpPr/>
            <p:nvPr/>
          </p:nvSpPr>
          <p:spPr>
            <a:xfrm>
              <a:off x="15994063" y="7762871"/>
              <a:ext cx="735013" cy="1270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102"/>
                <a:gd name="f8" fmla="val 6"/>
                <a:gd name="f9" fmla="val 12"/>
                <a:gd name="f10" fmla="val 5"/>
                <a:gd name="f11" fmla="val 10"/>
                <a:gd name="f12" fmla="val 1"/>
                <a:gd name="f13" fmla="val 9"/>
                <a:gd name="f14" fmla="val 7"/>
                <a:gd name="f15" fmla="val 11"/>
                <a:gd name="f16" fmla="val 15"/>
                <a:gd name="f17" fmla="val 3"/>
                <a:gd name="f18" fmla="val 19"/>
                <a:gd name="f19" fmla="val 24"/>
                <a:gd name="f20" fmla="val 28"/>
                <a:gd name="f21" fmla="val 4"/>
                <a:gd name="f22" fmla="val 34"/>
                <a:gd name="f23" fmla="val 39"/>
                <a:gd name="f24" fmla="val 13"/>
                <a:gd name="f25" fmla="val 41"/>
                <a:gd name="f26" fmla="val 20"/>
                <a:gd name="f27" fmla="val 43"/>
                <a:gd name="f28" fmla="val 45"/>
                <a:gd name="f29" fmla="val 49"/>
                <a:gd name="f30" fmla="val 31"/>
                <a:gd name="f31" fmla="val 55"/>
                <a:gd name="f32" fmla="val 35"/>
                <a:gd name="f33" fmla="val 57"/>
                <a:gd name="f34" fmla="val 42"/>
                <a:gd name="f35" fmla="val 58"/>
                <a:gd name="f36" fmla="val 61"/>
                <a:gd name="f37" fmla="val 74"/>
                <a:gd name="f38" fmla="val 47"/>
                <a:gd name="f39" fmla="val 83"/>
                <a:gd name="f40" fmla="val 84"/>
                <a:gd name="f41" fmla="val 88"/>
                <a:gd name="f42" fmla="val 44"/>
                <a:gd name="f43" fmla="val 91"/>
                <a:gd name="f44" fmla="val 95"/>
                <a:gd name="f45" fmla="val 40"/>
                <a:gd name="f46" fmla="val 100"/>
                <a:gd name="f47" fmla="val 101"/>
                <a:gd name="f48" fmla="val 25"/>
                <a:gd name="f49" fmla="val 98"/>
                <a:gd name="f50" fmla="val 22"/>
                <a:gd name="f51" fmla="val 93"/>
                <a:gd name="f52" fmla="val 17"/>
                <a:gd name="f53" fmla="val 79"/>
                <a:gd name="f54" fmla="val 76"/>
                <a:gd name="f55" fmla="val 8"/>
                <a:gd name="f56" fmla="val 75"/>
                <a:gd name="f57" fmla="val 73"/>
                <a:gd name="f58" fmla="val 71"/>
                <a:gd name="f59" fmla="val 70"/>
                <a:gd name="f60" fmla="val 69"/>
                <a:gd name="f61" fmla="val 23"/>
                <a:gd name="f62" fmla="val 82"/>
                <a:gd name="f63" fmla="val 27"/>
                <a:gd name="f64" fmla="val 89"/>
                <a:gd name="f65" fmla="val 32"/>
                <a:gd name="f66" fmla="val 37"/>
                <a:gd name="f67" fmla="val 68"/>
                <a:gd name="f68" fmla="val 66"/>
                <a:gd name="f69" fmla="val 65"/>
                <a:gd name="f70" fmla="val 46"/>
                <a:gd name="f71" fmla="val 48"/>
                <a:gd name="f72" fmla="val 72"/>
                <a:gd name="f73" fmla="val 53"/>
                <a:gd name="f74" fmla="val 64"/>
                <a:gd name="f75" fmla="val 51"/>
                <a:gd name="f76" fmla="val 50"/>
                <a:gd name="f77" fmla="val 33"/>
                <a:gd name="f78" fmla="val 36"/>
                <a:gd name="f79" fmla="val 21"/>
                <a:gd name="f80" fmla="val 14"/>
                <a:gd name="f81" fmla="+- 0 0 -90"/>
                <a:gd name="f82" fmla="*/ f3 1 59"/>
                <a:gd name="f83" fmla="*/ f4 1 102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59"/>
                <a:gd name="f92" fmla="*/ f88 1 102"/>
                <a:gd name="f93" fmla="*/ 6 f89 1"/>
                <a:gd name="f94" fmla="*/ 12 f88 1"/>
                <a:gd name="f95" fmla="*/ 0 f89 1"/>
                <a:gd name="f96" fmla="*/ 9 f88 1"/>
                <a:gd name="f97" fmla="*/ 15 f89 1"/>
                <a:gd name="f98" fmla="*/ 3 f88 1"/>
                <a:gd name="f99" fmla="*/ 28 f89 1"/>
                <a:gd name="f100" fmla="*/ 4 f88 1"/>
                <a:gd name="f101" fmla="*/ 41 f89 1"/>
                <a:gd name="f102" fmla="*/ 20 f88 1"/>
                <a:gd name="f103" fmla="*/ 49 f89 1"/>
                <a:gd name="f104" fmla="*/ 31 f88 1"/>
                <a:gd name="f105" fmla="*/ 58 f89 1"/>
                <a:gd name="f106" fmla="*/ 49 f88 1"/>
                <a:gd name="f107" fmla="*/ 47 f89 1"/>
                <a:gd name="f108" fmla="*/ 83 f88 1"/>
                <a:gd name="f109" fmla="*/ 44 f89 1"/>
                <a:gd name="f110" fmla="*/ 91 f88 1"/>
                <a:gd name="f111" fmla="*/ 34 f89 1"/>
                <a:gd name="f112" fmla="*/ 101 f88 1"/>
                <a:gd name="f113" fmla="*/ 22 f89 1"/>
                <a:gd name="f114" fmla="*/ 93 f88 1"/>
                <a:gd name="f115" fmla="*/ 13 f89 1"/>
                <a:gd name="f116" fmla="*/ 79 f88 1"/>
                <a:gd name="f117" fmla="*/ 5 f89 1"/>
                <a:gd name="f118" fmla="*/ 76 f88 1"/>
                <a:gd name="f119" fmla="*/ 71 f88 1"/>
                <a:gd name="f120" fmla="*/ 7 f89 1"/>
                <a:gd name="f121" fmla="*/ 70 f88 1"/>
                <a:gd name="f122" fmla="*/ 12 f89 1"/>
                <a:gd name="f123" fmla="*/ 27 f89 1"/>
                <a:gd name="f124" fmla="*/ 89 f88 1"/>
                <a:gd name="f125" fmla="*/ 37 f89 1"/>
                <a:gd name="f126" fmla="*/ 40 f89 1"/>
                <a:gd name="f127" fmla="*/ 43 f89 1"/>
                <a:gd name="f128" fmla="*/ 65 f88 1"/>
                <a:gd name="f129" fmla="*/ 46 f89 1"/>
                <a:gd name="f130" fmla="*/ 48 f89 1"/>
                <a:gd name="f131" fmla="*/ 72 f88 1"/>
                <a:gd name="f132" fmla="*/ 50 f89 1"/>
                <a:gd name="f133" fmla="*/ 46 f88 1"/>
                <a:gd name="f134" fmla="*/ 41 f88 1"/>
                <a:gd name="f135" fmla="*/ 13 f88 1"/>
                <a:gd name="f136" fmla="+- f90 0 f1"/>
                <a:gd name="f137" fmla="*/ f93 1 59"/>
                <a:gd name="f138" fmla="*/ f94 1 102"/>
                <a:gd name="f139" fmla="*/ f95 1 59"/>
                <a:gd name="f140" fmla="*/ f96 1 102"/>
                <a:gd name="f141" fmla="*/ f97 1 59"/>
                <a:gd name="f142" fmla="*/ f98 1 102"/>
                <a:gd name="f143" fmla="*/ f99 1 59"/>
                <a:gd name="f144" fmla="*/ f100 1 102"/>
                <a:gd name="f145" fmla="*/ f101 1 59"/>
                <a:gd name="f146" fmla="*/ f102 1 102"/>
                <a:gd name="f147" fmla="*/ f103 1 59"/>
                <a:gd name="f148" fmla="*/ f104 1 102"/>
                <a:gd name="f149" fmla="*/ f105 1 59"/>
                <a:gd name="f150" fmla="*/ f106 1 102"/>
                <a:gd name="f151" fmla="*/ f107 1 59"/>
                <a:gd name="f152" fmla="*/ f108 1 102"/>
                <a:gd name="f153" fmla="*/ f109 1 59"/>
                <a:gd name="f154" fmla="*/ f110 1 102"/>
                <a:gd name="f155" fmla="*/ f111 1 59"/>
                <a:gd name="f156" fmla="*/ f112 1 102"/>
                <a:gd name="f157" fmla="*/ f113 1 59"/>
                <a:gd name="f158" fmla="*/ f114 1 102"/>
                <a:gd name="f159" fmla="*/ f115 1 59"/>
                <a:gd name="f160" fmla="*/ f116 1 102"/>
                <a:gd name="f161" fmla="*/ f117 1 59"/>
                <a:gd name="f162" fmla="*/ f118 1 102"/>
                <a:gd name="f163" fmla="*/ f119 1 102"/>
                <a:gd name="f164" fmla="*/ f120 1 59"/>
                <a:gd name="f165" fmla="*/ f121 1 102"/>
                <a:gd name="f166" fmla="*/ f122 1 59"/>
                <a:gd name="f167" fmla="*/ f123 1 59"/>
                <a:gd name="f168" fmla="*/ f124 1 102"/>
                <a:gd name="f169" fmla="*/ f125 1 59"/>
                <a:gd name="f170" fmla="*/ f126 1 59"/>
                <a:gd name="f171" fmla="*/ f127 1 59"/>
                <a:gd name="f172" fmla="*/ f128 1 102"/>
                <a:gd name="f173" fmla="*/ f129 1 59"/>
                <a:gd name="f174" fmla="*/ f130 1 59"/>
                <a:gd name="f175" fmla="*/ f131 1 102"/>
                <a:gd name="f176" fmla="*/ f132 1 59"/>
                <a:gd name="f177" fmla="*/ f133 1 102"/>
                <a:gd name="f178" fmla="*/ f134 1 102"/>
                <a:gd name="f179" fmla="*/ f135 1 102"/>
                <a:gd name="f180" fmla="*/ 0 1 f91"/>
                <a:gd name="f181" fmla="*/ f85 1 f91"/>
                <a:gd name="f182" fmla="*/ 0 1 f92"/>
                <a:gd name="f183" fmla="*/ f86 1 f92"/>
                <a:gd name="f184" fmla="*/ f137 1 f91"/>
                <a:gd name="f185" fmla="*/ f138 1 f92"/>
                <a:gd name="f186" fmla="*/ f139 1 f91"/>
                <a:gd name="f187" fmla="*/ f140 1 f92"/>
                <a:gd name="f188" fmla="*/ f141 1 f91"/>
                <a:gd name="f189" fmla="*/ f142 1 f92"/>
                <a:gd name="f190" fmla="*/ f143 1 f91"/>
                <a:gd name="f191" fmla="*/ f144 1 f92"/>
                <a:gd name="f192" fmla="*/ f145 1 f91"/>
                <a:gd name="f193" fmla="*/ f146 1 f92"/>
                <a:gd name="f194" fmla="*/ f147 1 f91"/>
                <a:gd name="f195" fmla="*/ f148 1 f92"/>
                <a:gd name="f196" fmla="*/ f149 1 f91"/>
                <a:gd name="f197" fmla="*/ f150 1 f92"/>
                <a:gd name="f198" fmla="*/ f151 1 f91"/>
                <a:gd name="f199" fmla="*/ f152 1 f92"/>
                <a:gd name="f200" fmla="*/ f153 1 f91"/>
                <a:gd name="f201" fmla="*/ f154 1 f92"/>
                <a:gd name="f202" fmla="*/ f155 1 f91"/>
                <a:gd name="f203" fmla="*/ f156 1 f92"/>
                <a:gd name="f204" fmla="*/ f157 1 f91"/>
                <a:gd name="f205" fmla="*/ f158 1 f92"/>
                <a:gd name="f206" fmla="*/ f159 1 f91"/>
                <a:gd name="f207" fmla="*/ f160 1 f92"/>
                <a:gd name="f208" fmla="*/ f161 1 f91"/>
                <a:gd name="f209" fmla="*/ f162 1 f92"/>
                <a:gd name="f210" fmla="*/ f163 1 f92"/>
                <a:gd name="f211" fmla="*/ f164 1 f91"/>
                <a:gd name="f212" fmla="*/ f165 1 f92"/>
                <a:gd name="f213" fmla="*/ f166 1 f91"/>
                <a:gd name="f214" fmla="*/ f167 1 f91"/>
                <a:gd name="f215" fmla="*/ f168 1 f92"/>
                <a:gd name="f216" fmla="*/ f169 1 f91"/>
                <a:gd name="f217" fmla="*/ f170 1 f91"/>
                <a:gd name="f218" fmla="*/ f171 1 f91"/>
                <a:gd name="f219" fmla="*/ f172 1 f92"/>
                <a:gd name="f220" fmla="*/ f173 1 f91"/>
                <a:gd name="f221" fmla="*/ f174 1 f91"/>
                <a:gd name="f222" fmla="*/ f175 1 f92"/>
                <a:gd name="f223" fmla="*/ f176 1 f91"/>
                <a:gd name="f224" fmla="*/ f177 1 f92"/>
                <a:gd name="f225" fmla="*/ f178 1 f92"/>
                <a:gd name="f226" fmla="*/ f179 1 f92"/>
                <a:gd name="f227" fmla="*/ f180 f82 1"/>
                <a:gd name="f228" fmla="*/ f181 f82 1"/>
                <a:gd name="f229" fmla="*/ f183 f83 1"/>
                <a:gd name="f230" fmla="*/ f182 f83 1"/>
                <a:gd name="f231" fmla="*/ f184 f82 1"/>
                <a:gd name="f232" fmla="*/ f185 f83 1"/>
                <a:gd name="f233" fmla="*/ f186 f82 1"/>
                <a:gd name="f234" fmla="*/ f187 f83 1"/>
                <a:gd name="f235" fmla="*/ f188 f82 1"/>
                <a:gd name="f236" fmla="*/ f189 f83 1"/>
                <a:gd name="f237" fmla="*/ f190 f82 1"/>
                <a:gd name="f238" fmla="*/ f191 f83 1"/>
                <a:gd name="f239" fmla="*/ f192 f82 1"/>
                <a:gd name="f240" fmla="*/ f193 f83 1"/>
                <a:gd name="f241" fmla="*/ f194 f82 1"/>
                <a:gd name="f242" fmla="*/ f195 f83 1"/>
                <a:gd name="f243" fmla="*/ f196 f82 1"/>
                <a:gd name="f244" fmla="*/ f197 f83 1"/>
                <a:gd name="f245" fmla="*/ f198 f82 1"/>
                <a:gd name="f246" fmla="*/ f199 f83 1"/>
                <a:gd name="f247" fmla="*/ f200 f82 1"/>
                <a:gd name="f248" fmla="*/ f201 f83 1"/>
                <a:gd name="f249" fmla="*/ f202 f82 1"/>
                <a:gd name="f250" fmla="*/ f203 f83 1"/>
                <a:gd name="f251" fmla="*/ f204 f82 1"/>
                <a:gd name="f252" fmla="*/ f205 f83 1"/>
                <a:gd name="f253" fmla="*/ f206 f82 1"/>
                <a:gd name="f254" fmla="*/ f207 f83 1"/>
                <a:gd name="f255" fmla="*/ f208 f82 1"/>
                <a:gd name="f256" fmla="*/ f209 f83 1"/>
                <a:gd name="f257" fmla="*/ f210 f83 1"/>
                <a:gd name="f258" fmla="*/ f211 f82 1"/>
                <a:gd name="f259" fmla="*/ f212 f83 1"/>
                <a:gd name="f260" fmla="*/ f213 f82 1"/>
                <a:gd name="f261" fmla="*/ f214 f82 1"/>
                <a:gd name="f262" fmla="*/ f215 f83 1"/>
                <a:gd name="f263" fmla="*/ f216 f82 1"/>
                <a:gd name="f264" fmla="*/ f217 f82 1"/>
                <a:gd name="f265" fmla="*/ f218 f82 1"/>
                <a:gd name="f266" fmla="*/ f219 f83 1"/>
                <a:gd name="f267" fmla="*/ f220 f82 1"/>
                <a:gd name="f268" fmla="*/ f221 f82 1"/>
                <a:gd name="f269" fmla="*/ f222 f83 1"/>
                <a:gd name="f270" fmla="*/ f223 f82 1"/>
                <a:gd name="f271" fmla="*/ f224 f83 1"/>
                <a:gd name="f272" fmla="*/ f225 f83 1"/>
                <a:gd name="f273" fmla="*/ f226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31" y="f232"/>
                </a:cxn>
                <a:cxn ang="f136">
                  <a:pos x="f233" y="f234"/>
                </a:cxn>
                <a:cxn ang="f136">
                  <a:pos x="f235" y="f236"/>
                </a:cxn>
                <a:cxn ang="f136">
                  <a:pos x="f237" y="f238"/>
                </a:cxn>
                <a:cxn ang="f136">
                  <a:pos x="f239" y="f240"/>
                </a:cxn>
                <a:cxn ang="f136">
                  <a:pos x="f241" y="f242"/>
                </a:cxn>
                <a:cxn ang="f136">
                  <a:pos x="f243" y="f244"/>
                </a:cxn>
                <a:cxn ang="f136">
                  <a:pos x="f245" y="f246"/>
                </a:cxn>
                <a:cxn ang="f136">
                  <a:pos x="f247" y="f248"/>
                </a:cxn>
                <a:cxn ang="f136">
                  <a:pos x="f249" y="f250"/>
                </a:cxn>
                <a:cxn ang="f136">
                  <a:pos x="f251" y="f252"/>
                </a:cxn>
                <a:cxn ang="f136">
                  <a:pos x="f253" y="f254"/>
                </a:cxn>
                <a:cxn ang="f136">
                  <a:pos x="f255" y="f256"/>
                </a:cxn>
                <a:cxn ang="f136">
                  <a:pos x="f231" y="f257"/>
                </a:cxn>
                <a:cxn ang="f136">
                  <a:pos x="f258" y="f259"/>
                </a:cxn>
                <a:cxn ang="f136">
                  <a:pos x="f260" y="f259"/>
                </a:cxn>
                <a:cxn ang="f136">
                  <a:pos x="f261" y="f262"/>
                </a:cxn>
                <a:cxn ang="f136">
                  <a:pos x="f263" y="f262"/>
                </a:cxn>
                <a:cxn ang="f136">
                  <a:pos x="f264" y="f259"/>
                </a:cxn>
                <a:cxn ang="f136">
                  <a:pos x="f265" y="f266"/>
                </a:cxn>
                <a:cxn ang="f136">
                  <a:pos x="f267" y="f259"/>
                </a:cxn>
                <a:cxn ang="f136">
                  <a:pos x="f268" y="f269"/>
                </a:cxn>
                <a:cxn ang="f136">
                  <a:pos x="f270" y="f271"/>
                </a:cxn>
                <a:cxn ang="f136">
                  <a:pos x="f241" y="f272"/>
                </a:cxn>
                <a:cxn ang="f136">
                  <a:pos x="f237" y="f232"/>
                </a:cxn>
                <a:cxn ang="f136">
                  <a:pos x="f260" y="f273"/>
                </a:cxn>
                <a:cxn ang="f136">
                  <a:pos x="f258" y="f273"/>
                </a:cxn>
                <a:cxn ang="f136">
                  <a:pos x="f231" y="f232"/>
                </a:cxn>
              </a:cxnLst>
              <a:rect l="f227" t="f230" r="f228" b="f229"/>
              <a:pathLst>
                <a:path w="59" h="102">
                  <a:moveTo>
                    <a:pt x="f8" y="f9"/>
                  </a:moveTo>
                  <a:cubicBezTo>
                    <a:pt x="f10" y="f11"/>
                    <a:pt x="f12" y="f9"/>
                    <a:pt x="f5" y="f13"/>
                  </a:cubicBezTo>
                  <a:cubicBezTo>
                    <a:pt x="f10" y="f14"/>
                    <a:pt x="f15" y="f8"/>
                    <a:pt x="f16" y="f17"/>
                  </a:cubicBezTo>
                  <a:cubicBezTo>
                    <a:pt x="f18" y="f5"/>
                    <a:pt x="f19" y="f12"/>
                    <a:pt x="f20" y="f21"/>
                  </a:cubicBezTo>
                  <a:cubicBezTo>
                    <a:pt x="f22" y="f14"/>
                    <a:pt x="f23" y="f24"/>
                    <a:pt x="f25" y="f26"/>
                  </a:cubicBezTo>
                  <a:cubicBezTo>
                    <a:pt x="f27" y="f19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29"/>
                  </a:cubicBezTo>
                  <a:cubicBezTo>
                    <a:pt x="f6" y="f36"/>
                    <a:pt x="f6" y="f37"/>
                    <a:pt x="f38" y="f39"/>
                  </a:cubicBezTo>
                  <a:cubicBezTo>
                    <a:pt x="f28" y="f40"/>
                    <a:pt x="f28" y="f41"/>
                    <a:pt x="f42" y="f43"/>
                  </a:cubicBezTo>
                  <a:cubicBezTo>
                    <a:pt x="f34" y="f44"/>
                    <a:pt x="f45" y="f46"/>
                    <a:pt x="f22" y="f47"/>
                  </a:cubicBezTo>
                  <a:cubicBezTo>
                    <a:pt x="f20" y="f7"/>
                    <a:pt x="f48" y="f49"/>
                    <a:pt x="f50" y="f51"/>
                  </a:cubicBezTo>
                  <a:cubicBezTo>
                    <a:pt x="f18" y="f41"/>
                    <a:pt x="f52" y="f39"/>
                    <a:pt x="f24" y="f53"/>
                  </a:cubicBezTo>
                  <a:cubicBezTo>
                    <a:pt x="f11" y="f54"/>
                    <a:pt x="f55" y="f56"/>
                    <a:pt x="f10" y="f54"/>
                  </a:cubicBezTo>
                  <a:cubicBezTo>
                    <a:pt x="f10" y="f56"/>
                    <a:pt x="f8" y="f57"/>
                    <a:pt x="f8" y="f58"/>
                  </a:cubicBezTo>
                  <a:cubicBezTo>
                    <a:pt x="f14" y="f58"/>
                    <a:pt x="f14" y="f58"/>
                    <a:pt x="f14" y="f59"/>
                  </a:cubicBezTo>
                  <a:cubicBezTo>
                    <a:pt x="f55" y="f60"/>
                    <a:pt x="f11" y="f60"/>
                    <a:pt x="f9" y="f59"/>
                  </a:cubicBezTo>
                  <a:cubicBezTo>
                    <a:pt x="f18" y="f37"/>
                    <a:pt x="f61" y="f62"/>
                    <a:pt x="f63" y="f64"/>
                  </a:cubicBezTo>
                  <a:cubicBezTo>
                    <a:pt x="f30" y="f44"/>
                    <a:pt x="f65" y="f44"/>
                    <a:pt x="f66" y="f64"/>
                  </a:cubicBezTo>
                  <a:cubicBezTo>
                    <a:pt x="f45" y="f39"/>
                    <a:pt x="f45" y="f54"/>
                    <a:pt x="f45" y="f59"/>
                  </a:cubicBezTo>
                  <a:cubicBezTo>
                    <a:pt x="f25" y="f67"/>
                    <a:pt x="f25" y="f68"/>
                    <a:pt x="f27" y="f69"/>
                  </a:cubicBezTo>
                  <a:cubicBezTo>
                    <a:pt x="f70" y="f68"/>
                    <a:pt x="f28" y="f67"/>
                    <a:pt x="f70" y="f59"/>
                  </a:cubicBezTo>
                  <a:cubicBezTo>
                    <a:pt x="f70" y="f58"/>
                    <a:pt x="f28" y="f37"/>
                    <a:pt x="f71" y="f72"/>
                  </a:cubicBezTo>
                  <a:cubicBezTo>
                    <a:pt x="f73" y="f74"/>
                    <a:pt x="f75" y="f31"/>
                    <a:pt x="f76" y="f70"/>
                  </a:cubicBezTo>
                  <a:cubicBezTo>
                    <a:pt x="f76" y="f42"/>
                    <a:pt x="f76" y="f34"/>
                    <a:pt x="f29" y="f25"/>
                  </a:cubicBezTo>
                  <a:cubicBezTo>
                    <a:pt x="f45" y="f77"/>
                    <a:pt x="f78" y="f79"/>
                    <a:pt x="f20" y="f9"/>
                  </a:cubicBezTo>
                  <a:cubicBezTo>
                    <a:pt x="f26" y="f8"/>
                    <a:pt x="f18" y="f14"/>
                    <a:pt x="f9" y="f24"/>
                  </a:cubicBezTo>
                  <a:cubicBezTo>
                    <a:pt x="f11" y="f80"/>
                    <a:pt x="f13" y="f16"/>
                    <a:pt x="f14" y="f24"/>
                  </a:cubicBezTo>
                  <a:cubicBezTo>
                    <a:pt x="f14" y="f24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6040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850F2C5-849E-C89F-5E1C-04B208C3B55A}"/>
                </a:ext>
              </a:extLst>
            </p:cNvPr>
            <p:cNvSpPr/>
            <p:nvPr/>
          </p:nvSpPr>
          <p:spPr>
            <a:xfrm>
              <a:off x="12865095" y="3452810"/>
              <a:ext cx="1308104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5"/>
                <a:gd name="f7" fmla="val 51"/>
                <a:gd name="f8" fmla="val 1"/>
                <a:gd name="f9" fmla="val 35"/>
                <a:gd name="f10" fmla="val 18"/>
                <a:gd name="f11" fmla="val 6"/>
                <a:gd name="f12" fmla="val 52"/>
                <a:gd name="f13" fmla="val 80"/>
                <a:gd name="f14" fmla="val 16"/>
                <a:gd name="f15" fmla="val 82"/>
                <a:gd name="f16" fmla="val 17"/>
                <a:gd name="f17" fmla="val 84"/>
                <a:gd name="f18" fmla="val 86"/>
                <a:gd name="f19" fmla="val 20"/>
                <a:gd name="f20" fmla="val 89"/>
                <a:gd name="f21" fmla="val 21"/>
                <a:gd name="f22" fmla="val 91"/>
                <a:gd name="f23" fmla="val 23"/>
                <a:gd name="f24" fmla="val 92"/>
                <a:gd name="f25" fmla="val 26"/>
                <a:gd name="f26" fmla="val 93"/>
                <a:gd name="f27" fmla="val 27"/>
                <a:gd name="f28" fmla="val 94"/>
                <a:gd name="f29" fmla="val 28"/>
                <a:gd name="f30" fmla="val 95"/>
                <a:gd name="f31" fmla="val 29"/>
                <a:gd name="f32" fmla="val 98"/>
                <a:gd name="f33" fmla="val 30"/>
                <a:gd name="f34" fmla="val 99"/>
                <a:gd name="f35" fmla="val 33"/>
                <a:gd name="f36" fmla="val 100"/>
                <a:gd name="f37" fmla="val 37"/>
                <a:gd name="f38" fmla="val 38"/>
                <a:gd name="f39" fmla="val 101"/>
                <a:gd name="f40" fmla="val 104"/>
                <a:gd name="f41" fmla="val 41"/>
                <a:gd name="f42" fmla="val 44"/>
                <a:gd name="f43" fmla="val 48"/>
                <a:gd name="f44" fmla="val 102"/>
                <a:gd name="f45" fmla="val 49"/>
                <a:gd name="f46" fmla="val 46"/>
                <a:gd name="f47" fmla="val 96"/>
                <a:gd name="f48" fmla="val 43"/>
                <a:gd name="f49" fmla="val 88"/>
                <a:gd name="f50" fmla="val 31"/>
                <a:gd name="f51" fmla="val 83"/>
                <a:gd name="f52" fmla="val 67"/>
                <a:gd name="f53" fmla="val 12"/>
                <a:gd name="f54" fmla="val 36"/>
                <a:gd name="f55" fmla="val 8"/>
                <a:gd name="f56" fmla="val 25"/>
                <a:gd name="f57" fmla="val 10"/>
                <a:gd name="f58" fmla="val 4"/>
                <a:gd name="f59" fmla="val 39"/>
                <a:gd name="f60" fmla="val 2"/>
                <a:gd name="f61" fmla="+- 0 0 -90"/>
                <a:gd name="f62" fmla="*/ f3 1 105"/>
                <a:gd name="f63" fmla="*/ f4 1 51"/>
                <a:gd name="f64" fmla="val f5"/>
                <a:gd name="f65" fmla="val f6"/>
                <a:gd name="f66" fmla="val f7"/>
                <a:gd name="f67" fmla="*/ f61 f0 1"/>
                <a:gd name="f68" fmla="+- f66 0 f64"/>
                <a:gd name="f69" fmla="+- f65 0 f64"/>
                <a:gd name="f70" fmla="*/ f67 1 f2"/>
                <a:gd name="f71" fmla="*/ f69 1 105"/>
                <a:gd name="f72" fmla="*/ f68 1 51"/>
                <a:gd name="f73" fmla="*/ 1 f69 1"/>
                <a:gd name="f74" fmla="*/ 35 f68 1"/>
                <a:gd name="f75" fmla="*/ 80 f69 1"/>
                <a:gd name="f76" fmla="*/ 16 f68 1"/>
                <a:gd name="f77" fmla="*/ 86 f69 1"/>
                <a:gd name="f78" fmla="*/ 20 f68 1"/>
                <a:gd name="f79" fmla="*/ 92 f69 1"/>
                <a:gd name="f80" fmla="*/ 26 f68 1"/>
                <a:gd name="f81" fmla="*/ 95 f69 1"/>
                <a:gd name="f82" fmla="*/ 29 f68 1"/>
                <a:gd name="f83" fmla="*/ 100 f69 1"/>
                <a:gd name="f84" fmla="*/ 101 f69 1"/>
                <a:gd name="f85" fmla="*/ 38 f68 1"/>
                <a:gd name="f86" fmla="*/ 105 f69 1"/>
                <a:gd name="f87" fmla="*/ 48 f68 1"/>
                <a:gd name="f88" fmla="*/ 96 f69 1"/>
                <a:gd name="f89" fmla="*/ 43 f68 1"/>
                <a:gd name="f90" fmla="*/ 83 f69 1"/>
                <a:gd name="f91" fmla="*/ 27 f68 1"/>
                <a:gd name="f92" fmla="*/ 17 f69 1"/>
                <a:gd name="f93" fmla="*/ 25 f68 1"/>
                <a:gd name="f94" fmla="*/ 4 f69 1"/>
                <a:gd name="f95" fmla="*/ 39 f68 1"/>
                <a:gd name="f96" fmla="+- f70 0 f1"/>
                <a:gd name="f97" fmla="*/ f73 1 105"/>
                <a:gd name="f98" fmla="*/ f74 1 51"/>
                <a:gd name="f99" fmla="*/ f75 1 105"/>
                <a:gd name="f100" fmla="*/ f76 1 51"/>
                <a:gd name="f101" fmla="*/ f77 1 105"/>
                <a:gd name="f102" fmla="*/ f78 1 51"/>
                <a:gd name="f103" fmla="*/ f79 1 105"/>
                <a:gd name="f104" fmla="*/ f80 1 51"/>
                <a:gd name="f105" fmla="*/ f81 1 105"/>
                <a:gd name="f106" fmla="*/ f82 1 51"/>
                <a:gd name="f107" fmla="*/ f83 1 105"/>
                <a:gd name="f108" fmla="*/ f84 1 105"/>
                <a:gd name="f109" fmla="*/ f85 1 51"/>
                <a:gd name="f110" fmla="*/ f86 1 105"/>
                <a:gd name="f111" fmla="*/ f87 1 51"/>
                <a:gd name="f112" fmla="*/ f88 1 105"/>
                <a:gd name="f113" fmla="*/ f89 1 51"/>
                <a:gd name="f114" fmla="*/ f90 1 105"/>
                <a:gd name="f115" fmla="*/ f91 1 51"/>
                <a:gd name="f116" fmla="*/ f92 1 105"/>
                <a:gd name="f117" fmla="*/ f93 1 51"/>
                <a:gd name="f118" fmla="*/ f94 1 105"/>
                <a:gd name="f119" fmla="*/ f95 1 51"/>
                <a:gd name="f120" fmla="*/ 0 1 f71"/>
                <a:gd name="f121" fmla="*/ f65 1 f71"/>
                <a:gd name="f122" fmla="*/ 0 1 f72"/>
                <a:gd name="f123" fmla="*/ f66 1 f72"/>
                <a:gd name="f124" fmla="*/ f97 1 f71"/>
                <a:gd name="f125" fmla="*/ f98 1 f72"/>
                <a:gd name="f126" fmla="*/ f99 1 f71"/>
                <a:gd name="f127" fmla="*/ f100 1 f72"/>
                <a:gd name="f128" fmla="*/ f101 1 f71"/>
                <a:gd name="f129" fmla="*/ f102 1 f72"/>
                <a:gd name="f130" fmla="*/ f103 1 f71"/>
                <a:gd name="f131" fmla="*/ f104 1 f72"/>
                <a:gd name="f132" fmla="*/ f105 1 f71"/>
                <a:gd name="f133" fmla="*/ f106 1 f72"/>
                <a:gd name="f134" fmla="*/ f107 1 f71"/>
                <a:gd name="f135" fmla="*/ f108 1 f71"/>
                <a:gd name="f136" fmla="*/ f109 1 f72"/>
                <a:gd name="f137" fmla="*/ f110 1 f71"/>
                <a:gd name="f138" fmla="*/ f111 1 f72"/>
                <a:gd name="f139" fmla="*/ f112 1 f71"/>
                <a:gd name="f140" fmla="*/ f113 1 f72"/>
                <a:gd name="f141" fmla="*/ f114 1 f71"/>
                <a:gd name="f142" fmla="*/ f115 1 f72"/>
                <a:gd name="f143" fmla="*/ f116 1 f71"/>
                <a:gd name="f144" fmla="*/ f117 1 f72"/>
                <a:gd name="f145" fmla="*/ f118 1 f71"/>
                <a:gd name="f146" fmla="*/ f119 1 f72"/>
                <a:gd name="f147" fmla="*/ f120 f62 1"/>
                <a:gd name="f148" fmla="*/ f121 f62 1"/>
                <a:gd name="f149" fmla="*/ f123 f63 1"/>
                <a:gd name="f150" fmla="*/ f122 f63 1"/>
                <a:gd name="f151" fmla="*/ f124 f62 1"/>
                <a:gd name="f152" fmla="*/ f125 f63 1"/>
                <a:gd name="f153" fmla="*/ f126 f62 1"/>
                <a:gd name="f154" fmla="*/ f127 f63 1"/>
                <a:gd name="f155" fmla="*/ f128 f62 1"/>
                <a:gd name="f156" fmla="*/ f129 f63 1"/>
                <a:gd name="f157" fmla="*/ f130 f62 1"/>
                <a:gd name="f158" fmla="*/ f131 f63 1"/>
                <a:gd name="f159" fmla="*/ f132 f62 1"/>
                <a:gd name="f160" fmla="*/ f133 f63 1"/>
                <a:gd name="f161" fmla="*/ f134 f62 1"/>
                <a:gd name="f162" fmla="*/ f135 f62 1"/>
                <a:gd name="f163" fmla="*/ f136 f63 1"/>
                <a:gd name="f164" fmla="*/ f137 f62 1"/>
                <a:gd name="f165" fmla="*/ f138 f63 1"/>
                <a:gd name="f166" fmla="*/ f139 f62 1"/>
                <a:gd name="f167" fmla="*/ f140 f63 1"/>
                <a:gd name="f168" fmla="*/ f141 f62 1"/>
                <a:gd name="f169" fmla="*/ f142 f63 1"/>
                <a:gd name="f170" fmla="*/ f143 f62 1"/>
                <a:gd name="f171" fmla="*/ f144 f63 1"/>
                <a:gd name="f172" fmla="*/ f145 f62 1"/>
                <a:gd name="f173" fmla="*/ f146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1" y="f152"/>
                </a:cxn>
                <a:cxn ang="f96">
                  <a:pos x="f153" y="f154"/>
                </a:cxn>
                <a:cxn ang="f96">
                  <a:pos x="f155" y="f156"/>
                </a:cxn>
                <a:cxn ang="f96">
                  <a:pos x="f157" y="f158"/>
                </a:cxn>
                <a:cxn ang="f96">
                  <a:pos x="f159" y="f160"/>
                </a:cxn>
                <a:cxn ang="f96">
                  <a:pos x="f161" y="f152"/>
                </a:cxn>
                <a:cxn ang="f96">
                  <a:pos x="f162" y="f163"/>
                </a:cxn>
                <a:cxn ang="f96">
                  <a:pos x="f164" y="f165"/>
                </a:cxn>
                <a:cxn ang="f96">
                  <a:pos x="f162" y="f165"/>
                </a:cxn>
                <a:cxn ang="f96">
                  <a:pos x="f166" y="f167"/>
                </a:cxn>
                <a:cxn ang="f96">
                  <a:pos x="f168" y="f169"/>
                </a:cxn>
                <a:cxn ang="f96">
                  <a:pos x="f170" y="f171"/>
                </a:cxn>
                <a:cxn ang="f96">
                  <a:pos x="f172" y="f173"/>
                </a:cxn>
                <a:cxn ang="f96">
                  <a:pos x="f151" y="f152"/>
                </a:cxn>
              </a:cxnLst>
              <a:rect l="f147" t="f150" r="f148" b="f149"/>
              <a:pathLst>
                <a:path w="105" h="51">
                  <a:moveTo>
                    <a:pt x="f8" y="f9"/>
                  </a:moveTo>
                  <a:cubicBezTo>
                    <a:pt x="f10" y="f11"/>
                    <a:pt x="f12" y="f5"/>
                    <a:pt x="f13" y="f14"/>
                  </a:cubicBezTo>
                  <a:cubicBezTo>
                    <a:pt x="f15" y="f16"/>
                    <a:pt x="f17" y="f10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9"/>
                  </a:cubicBezTo>
                  <a:cubicBezTo>
                    <a:pt x="f36" y="f37"/>
                    <a:pt x="f36" y="f38"/>
                    <a:pt x="f39" y="f38"/>
                  </a:cubicBezTo>
                  <a:cubicBezTo>
                    <a:pt x="f40" y="f41"/>
                    <a:pt x="f6" y="f42"/>
                    <a:pt x="f6" y="f43"/>
                  </a:cubicBezTo>
                  <a:cubicBezTo>
                    <a:pt x="f40" y="f7"/>
                    <a:pt x="f44" y="f45"/>
                    <a:pt x="f39" y="f43"/>
                  </a:cubicBezTo>
                  <a:cubicBezTo>
                    <a:pt x="f34" y="f46"/>
                    <a:pt x="f32" y="f42"/>
                    <a:pt x="f47" y="f48"/>
                  </a:cubicBezTo>
                  <a:cubicBezTo>
                    <a:pt x="f24" y="f37"/>
                    <a:pt x="f49" y="f50"/>
                    <a:pt x="f51" y="f27"/>
                  </a:cubicBezTo>
                  <a:cubicBezTo>
                    <a:pt x="f52" y="f53"/>
                    <a:pt x="f54" y="f55"/>
                    <a:pt x="f16" y="f56"/>
                  </a:cubicBezTo>
                  <a:cubicBezTo>
                    <a:pt x="f53" y="f31"/>
                    <a:pt x="f57" y="f54"/>
                    <a:pt x="f58" y="f59"/>
                  </a:cubicBezTo>
                  <a:cubicBezTo>
                    <a:pt x="f60" y="f59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6F3C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F4F296E3-BD32-7783-3E58-C75A8E9CFEFA}"/>
                </a:ext>
              </a:extLst>
            </p:cNvPr>
            <p:cNvSpPr/>
            <p:nvPr/>
          </p:nvSpPr>
          <p:spPr>
            <a:xfrm>
              <a:off x="10398127" y="2979736"/>
              <a:ext cx="1544641" cy="2938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236"/>
                <a:gd name="f8" fmla="val 14"/>
                <a:gd name="f9" fmla="val 5"/>
                <a:gd name="f10" fmla="val 13"/>
                <a:gd name="f11" fmla="val 2"/>
                <a:gd name="f12" fmla="val 23"/>
                <a:gd name="f13" fmla="val 1"/>
                <a:gd name="f14" fmla="val 44"/>
                <a:gd name="f15" fmla="val 66"/>
                <a:gd name="f16" fmla="val 87"/>
                <a:gd name="f17" fmla="val 91"/>
                <a:gd name="f18" fmla="val 94"/>
                <a:gd name="f19" fmla="val 90"/>
                <a:gd name="f20" fmla="val 6"/>
                <a:gd name="f21" fmla="val 88"/>
                <a:gd name="f22" fmla="val 7"/>
                <a:gd name="f23" fmla="val 10"/>
                <a:gd name="f24" fmla="val 12"/>
                <a:gd name="f25" fmla="val 85"/>
                <a:gd name="f26" fmla="val 17"/>
                <a:gd name="f27" fmla="val 86"/>
                <a:gd name="f28" fmla="val 22"/>
                <a:gd name="f29" fmla="val 89"/>
                <a:gd name="f30" fmla="val 27"/>
                <a:gd name="f31" fmla="val 92"/>
                <a:gd name="f32" fmla="val 30"/>
                <a:gd name="f33" fmla="val 33"/>
                <a:gd name="f34" fmla="val 36"/>
                <a:gd name="f35" fmla="val 47"/>
                <a:gd name="f36" fmla="val 97"/>
                <a:gd name="f37" fmla="val 54"/>
                <a:gd name="f38" fmla="val 108"/>
                <a:gd name="f39" fmla="val 120"/>
                <a:gd name="f40" fmla="val 53"/>
                <a:gd name="f41" fmla="val 58"/>
                <a:gd name="f42" fmla="val 70"/>
                <a:gd name="f43" fmla="val 115"/>
                <a:gd name="f44" fmla="val 84"/>
                <a:gd name="f45" fmla="val 100"/>
                <a:gd name="f46" fmla="val 116"/>
                <a:gd name="f47" fmla="val 123"/>
                <a:gd name="f48" fmla="val 132"/>
                <a:gd name="f49" fmla="val 111"/>
                <a:gd name="f50" fmla="val 140"/>
                <a:gd name="f51" fmla="val 146"/>
                <a:gd name="f52" fmla="val 110"/>
                <a:gd name="f53" fmla="val 149"/>
                <a:gd name="f54" fmla="val 117"/>
                <a:gd name="f55" fmla="val 151"/>
                <a:gd name="f56" fmla="val 119"/>
                <a:gd name="f57" fmla="val 122"/>
                <a:gd name="f58" fmla="val 152"/>
                <a:gd name="f59" fmla="val 154"/>
                <a:gd name="f60" fmla="val 159"/>
                <a:gd name="f61" fmla="val 121"/>
                <a:gd name="f62" fmla="val 164"/>
                <a:gd name="f63" fmla="val 168"/>
                <a:gd name="f64" fmla="val 112"/>
                <a:gd name="f65" fmla="val 184"/>
                <a:gd name="f66" fmla="val 107"/>
                <a:gd name="f67" fmla="val 200"/>
                <a:gd name="f68" fmla="val 218"/>
                <a:gd name="f69" fmla="val 220"/>
                <a:gd name="f70" fmla="val 223"/>
                <a:gd name="f71" fmla="val 106"/>
                <a:gd name="f72" fmla="val 225"/>
                <a:gd name="f73" fmla="val 93"/>
                <a:gd name="f74" fmla="val 231"/>
                <a:gd name="f75" fmla="val 80"/>
                <a:gd name="f76" fmla="val 232"/>
                <a:gd name="f77" fmla="val 67"/>
                <a:gd name="f78" fmla="val 235"/>
                <a:gd name="f79" fmla="val 62"/>
                <a:gd name="f80" fmla="val 60"/>
                <a:gd name="f81" fmla="val 233"/>
                <a:gd name="f82" fmla="val 61"/>
                <a:gd name="f83" fmla="val 229"/>
                <a:gd name="f84" fmla="val 219"/>
                <a:gd name="f85" fmla="val 209"/>
                <a:gd name="f86" fmla="val 199"/>
                <a:gd name="f87" fmla="val 166"/>
                <a:gd name="f88" fmla="val 134"/>
                <a:gd name="f89" fmla="val 101"/>
                <a:gd name="f90" fmla="val 51"/>
                <a:gd name="f91" fmla="val 78"/>
                <a:gd name="f92" fmla="val 48"/>
                <a:gd name="f93" fmla="val 40"/>
                <a:gd name="f94" fmla="val 32"/>
                <a:gd name="f95" fmla="val 38"/>
                <a:gd name="f96" fmla="val 25"/>
                <a:gd name="f97" fmla="val 35"/>
                <a:gd name="f98" fmla="val 20"/>
                <a:gd name="f99" fmla="val 29"/>
                <a:gd name="f100" fmla="val 16"/>
                <a:gd name="f101" fmla="val 15"/>
                <a:gd name="f102" fmla="+- 0 0 -90"/>
                <a:gd name="f103" fmla="*/ f3 1 124"/>
                <a:gd name="f104" fmla="*/ f4 1 236"/>
                <a:gd name="f105" fmla="val f5"/>
                <a:gd name="f106" fmla="val f6"/>
                <a:gd name="f107" fmla="val f7"/>
                <a:gd name="f108" fmla="*/ f102 f0 1"/>
                <a:gd name="f109" fmla="+- f107 0 f105"/>
                <a:gd name="f110" fmla="+- f106 0 f105"/>
                <a:gd name="f111" fmla="*/ f108 1 f2"/>
                <a:gd name="f112" fmla="*/ f110 1 124"/>
                <a:gd name="f113" fmla="*/ f109 1 236"/>
                <a:gd name="f114" fmla="*/ 0 f110 1"/>
                <a:gd name="f115" fmla="*/ 14 f109 1"/>
                <a:gd name="f116" fmla="*/ 23 f110 1"/>
                <a:gd name="f117" fmla="*/ 1 f109 1"/>
                <a:gd name="f118" fmla="*/ 87 f110 1"/>
                <a:gd name="f119" fmla="*/ 0 f109 1"/>
                <a:gd name="f120" fmla="*/ 90 f110 1"/>
                <a:gd name="f121" fmla="*/ 6 f109 1"/>
                <a:gd name="f122" fmla="*/ 12 f109 1"/>
                <a:gd name="f123" fmla="*/ 89 f110 1"/>
                <a:gd name="f124" fmla="*/ 27 f109 1"/>
                <a:gd name="f125" fmla="*/ 91 f110 1"/>
                <a:gd name="f126" fmla="*/ 36 f109 1"/>
                <a:gd name="f127" fmla="*/ 108 f110 1"/>
                <a:gd name="f128" fmla="*/ 54 f109 1"/>
                <a:gd name="f129" fmla="*/ 120 f110 1"/>
                <a:gd name="f130" fmla="*/ 70 f109 1"/>
                <a:gd name="f131" fmla="*/ 116 f110 1"/>
                <a:gd name="f132" fmla="*/ 115 f109 1"/>
                <a:gd name="f133" fmla="*/ 111 f110 1"/>
                <a:gd name="f134" fmla="*/ 140 f109 1"/>
                <a:gd name="f135" fmla="*/ 117 f110 1"/>
                <a:gd name="f136" fmla="*/ 151 f109 1"/>
                <a:gd name="f137" fmla="*/ 123 f110 1"/>
                <a:gd name="f138" fmla="*/ 154 f109 1"/>
                <a:gd name="f139" fmla="*/ 119 f110 1"/>
                <a:gd name="f140" fmla="*/ 168 f109 1"/>
                <a:gd name="f141" fmla="*/ 218 f109 1"/>
                <a:gd name="f142" fmla="*/ 106 f110 1"/>
                <a:gd name="f143" fmla="*/ 225 f109 1"/>
                <a:gd name="f144" fmla="*/ 67 f110 1"/>
                <a:gd name="f145" fmla="*/ 235 f109 1"/>
                <a:gd name="f146" fmla="*/ 61 f110 1"/>
                <a:gd name="f147" fmla="*/ 229 f109 1"/>
                <a:gd name="f148" fmla="*/ 199 f109 1"/>
                <a:gd name="f149" fmla="*/ 54 f110 1"/>
                <a:gd name="f150" fmla="*/ 101 f109 1"/>
                <a:gd name="f151" fmla="*/ 40 f110 1"/>
                <a:gd name="f152" fmla="*/ 32 f109 1"/>
                <a:gd name="f153" fmla="*/ 29 f110 1"/>
                <a:gd name="f154" fmla="*/ 16 f109 1"/>
                <a:gd name="f155" fmla="*/ 7 f110 1"/>
                <a:gd name="f156" fmla="*/ 13 f109 1"/>
                <a:gd name="f157" fmla="+- f111 0 f1"/>
                <a:gd name="f158" fmla="*/ f114 1 124"/>
                <a:gd name="f159" fmla="*/ f115 1 236"/>
                <a:gd name="f160" fmla="*/ f116 1 124"/>
                <a:gd name="f161" fmla="*/ f117 1 236"/>
                <a:gd name="f162" fmla="*/ f118 1 124"/>
                <a:gd name="f163" fmla="*/ f119 1 236"/>
                <a:gd name="f164" fmla="*/ f120 1 124"/>
                <a:gd name="f165" fmla="*/ f121 1 236"/>
                <a:gd name="f166" fmla="*/ f122 1 236"/>
                <a:gd name="f167" fmla="*/ f123 1 124"/>
                <a:gd name="f168" fmla="*/ f124 1 236"/>
                <a:gd name="f169" fmla="*/ f125 1 124"/>
                <a:gd name="f170" fmla="*/ f126 1 236"/>
                <a:gd name="f171" fmla="*/ f127 1 124"/>
                <a:gd name="f172" fmla="*/ f128 1 236"/>
                <a:gd name="f173" fmla="*/ f129 1 124"/>
                <a:gd name="f174" fmla="*/ f130 1 236"/>
                <a:gd name="f175" fmla="*/ f131 1 124"/>
                <a:gd name="f176" fmla="*/ f132 1 236"/>
                <a:gd name="f177" fmla="*/ f133 1 124"/>
                <a:gd name="f178" fmla="*/ f134 1 236"/>
                <a:gd name="f179" fmla="*/ f135 1 124"/>
                <a:gd name="f180" fmla="*/ f136 1 236"/>
                <a:gd name="f181" fmla="*/ f137 1 124"/>
                <a:gd name="f182" fmla="*/ f138 1 236"/>
                <a:gd name="f183" fmla="*/ f139 1 124"/>
                <a:gd name="f184" fmla="*/ f140 1 236"/>
                <a:gd name="f185" fmla="*/ f141 1 236"/>
                <a:gd name="f186" fmla="*/ f142 1 124"/>
                <a:gd name="f187" fmla="*/ f143 1 236"/>
                <a:gd name="f188" fmla="*/ f144 1 124"/>
                <a:gd name="f189" fmla="*/ f145 1 236"/>
                <a:gd name="f190" fmla="*/ f146 1 124"/>
                <a:gd name="f191" fmla="*/ f147 1 236"/>
                <a:gd name="f192" fmla="*/ f148 1 236"/>
                <a:gd name="f193" fmla="*/ f149 1 124"/>
                <a:gd name="f194" fmla="*/ f150 1 236"/>
                <a:gd name="f195" fmla="*/ f151 1 124"/>
                <a:gd name="f196" fmla="*/ f152 1 236"/>
                <a:gd name="f197" fmla="*/ f153 1 124"/>
                <a:gd name="f198" fmla="*/ f154 1 236"/>
                <a:gd name="f199" fmla="*/ f155 1 124"/>
                <a:gd name="f200" fmla="*/ f156 1 236"/>
                <a:gd name="f201" fmla="*/ 0 1 f112"/>
                <a:gd name="f202" fmla="*/ f106 1 f112"/>
                <a:gd name="f203" fmla="*/ 0 1 f113"/>
                <a:gd name="f204" fmla="*/ f107 1 f113"/>
                <a:gd name="f205" fmla="*/ f158 1 f112"/>
                <a:gd name="f206" fmla="*/ f159 1 f113"/>
                <a:gd name="f207" fmla="*/ f160 1 f112"/>
                <a:gd name="f208" fmla="*/ f161 1 f113"/>
                <a:gd name="f209" fmla="*/ f162 1 f112"/>
                <a:gd name="f210" fmla="*/ f163 1 f113"/>
                <a:gd name="f211" fmla="*/ f164 1 f112"/>
                <a:gd name="f212" fmla="*/ f165 1 f113"/>
                <a:gd name="f213" fmla="*/ f166 1 f113"/>
                <a:gd name="f214" fmla="*/ f167 1 f112"/>
                <a:gd name="f215" fmla="*/ f168 1 f113"/>
                <a:gd name="f216" fmla="*/ f169 1 f112"/>
                <a:gd name="f217" fmla="*/ f170 1 f113"/>
                <a:gd name="f218" fmla="*/ f171 1 f112"/>
                <a:gd name="f219" fmla="*/ f172 1 f113"/>
                <a:gd name="f220" fmla="*/ f173 1 f112"/>
                <a:gd name="f221" fmla="*/ f174 1 f113"/>
                <a:gd name="f222" fmla="*/ f175 1 f112"/>
                <a:gd name="f223" fmla="*/ f176 1 f113"/>
                <a:gd name="f224" fmla="*/ f177 1 f112"/>
                <a:gd name="f225" fmla="*/ f178 1 f113"/>
                <a:gd name="f226" fmla="*/ f179 1 f112"/>
                <a:gd name="f227" fmla="*/ f180 1 f113"/>
                <a:gd name="f228" fmla="*/ f181 1 f112"/>
                <a:gd name="f229" fmla="*/ f182 1 f113"/>
                <a:gd name="f230" fmla="*/ f183 1 f112"/>
                <a:gd name="f231" fmla="*/ f184 1 f113"/>
                <a:gd name="f232" fmla="*/ f185 1 f113"/>
                <a:gd name="f233" fmla="*/ f186 1 f112"/>
                <a:gd name="f234" fmla="*/ f187 1 f113"/>
                <a:gd name="f235" fmla="*/ f188 1 f112"/>
                <a:gd name="f236" fmla="*/ f189 1 f113"/>
                <a:gd name="f237" fmla="*/ f190 1 f112"/>
                <a:gd name="f238" fmla="*/ f191 1 f113"/>
                <a:gd name="f239" fmla="*/ f192 1 f113"/>
                <a:gd name="f240" fmla="*/ f193 1 f112"/>
                <a:gd name="f241" fmla="*/ f194 1 f113"/>
                <a:gd name="f242" fmla="*/ f195 1 f112"/>
                <a:gd name="f243" fmla="*/ f196 1 f113"/>
                <a:gd name="f244" fmla="*/ f197 1 f112"/>
                <a:gd name="f245" fmla="*/ f198 1 f113"/>
                <a:gd name="f246" fmla="*/ f199 1 f112"/>
                <a:gd name="f247" fmla="*/ f200 1 f113"/>
                <a:gd name="f248" fmla="*/ f201 f103 1"/>
                <a:gd name="f249" fmla="*/ f202 f103 1"/>
                <a:gd name="f250" fmla="*/ f204 f104 1"/>
                <a:gd name="f251" fmla="*/ f203 f104 1"/>
                <a:gd name="f252" fmla="*/ f205 f103 1"/>
                <a:gd name="f253" fmla="*/ f206 f104 1"/>
                <a:gd name="f254" fmla="*/ f207 f103 1"/>
                <a:gd name="f255" fmla="*/ f208 f104 1"/>
                <a:gd name="f256" fmla="*/ f209 f103 1"/>
                <a:gd name="f257" fmla="*/ f210 f104 1"/>
                <a:gd name="f258" fmla="*/ f211 f103 1"/>
                <a:gd name="f259" fmla="*/ f212 f104 1"/>
                <a:gd name="f260" fmla="*/ f213 f104 1"/>
                <a:gd name="f261" fmla="*/ f214 f103 1"/>
                <a:gd name="f262" fmla="*/ f215 f104 1"/>
                <a:gd name="f263" fmla="*/ f216 f103 1"/>
                <a:gd name="f264" fmla="*/ f217 f104 1"/>
                <a:gd name="f265" fmla="*/ f218 f103 1"/>
                <a:gd name="f266" fmla="*/ f219 f104 1"/>
                <a:gd name="f267" fmla="*/ f220 f103 1"/>
                <a:gd name="f268" fmla="*/ f221 f104 1"/>
                <a:gd name="f269" fmla="*/ f222 f103 1"/>
                <a:gd name="f270" fmla="*/ f223 f104 1"/>
                <a:gd name="f271" fmla="*/ f224 f103 1"/>
                <a:gd name="f272" fmla="*/ f225 f104 1"/>
                <a:gd name="f273" fmla="*/ f226 f103 1"/>
                <a:gd name="f274" fmla="*/ f227 f104 1"/>
                <a:gd name="f275" fmla="*/ f228 f103 1"/>
                <a:gd name="f276" fmla="*/ f229 f104 1"/>
                <a:gd name="f277" fmla="*/ f230 f103 1"/>
                <a:gd name="f278" fmla="*/ f231 f104 1"/>
                <a:gd name="f279" fmla="*/ f232 f104 1"/>
                <a:gd name="f280" fmla="*/ f233 f103 1"/>
                <a:gd name="f281" fmla="*/ f234 f104 1"/>
                <a:gd name="f282" fmla="*/ f235 f103 1"/>
                <a:gd name="f283" fmla="*/ f236 f104 1"/>
                <a:gd name="f284" fmla="*/ f237 f103 1"/>
                <a:gd name="f285" fmla="*/ f238 f104 1"/>
                <a:gd name="f286" fmla="*/ f239 f104 1"/>
                <a:gd name="f287" fmla="*/ f240 f103 1"/>
                <a:gd name="f288" fmla="*/ f241 f104 1"/>
                <a:gd name="f289" fmla="*/ f242 f103 1"/>
                <a:gd name="f290" fmla="*/ f243 f104 1"/>
                <a:gd name="f291" fmla="*/ f244 f103 1"/>
                <a:gd name="f292" fmla="*/ f245 f104 1"/>
                <a:gd name="f293" fmla="*/ f246 f103 1"/>
                <a:gd name="f294" fmla="*/ f247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52" y="f253"/>
                </a:cxn>
                <a:cxn ang="f157">
                  <a:pos x="f254" y="f255"/>
                </a:cxn>
                <a:cxn ang="f157">
                  <a:pos x="f256" y="f257"/>
                </a:cxn>
                <a:cxn ang="f157">
                  <a:pos x="f258" y="f259"/>
                </a:cxn>
                <a:cxn ang="f157">
                  <a:pos x="f256" y="f260"/>
                </a:cxn>
                <a:cxn ang="f157">
                  <a:pos x="f261" y="f262"/>
                </a:cxn>
                <a:cxn ang="f157">
                  <a:pos x="f263" y="f264"/>
                </a:cxn>
                <a:cxn ang="f157">
                  <a:pos x="f265" y="f266"/>
                </a:cxn>
                <a:cxn ang="f157">
                  <a:pos x="f267" y="f268"/>
                </a:cxn>
                <a:cxn ang="f157">
                  <a:pos x="f269" y="f270"/>
                </a:cxn>
                <a:cxn ang="f157">
                  <a:pos x="f271" y="f272"/>
                </a:cxn>
                <a:cxn ang="f157">
                  <a:pos x="f273" y="f274"/>
                </a:cxn>
                <a:cxn ang="f157">
                  <a:pos x="f275" y="f276"/>
                </a:cxn>
                <a:cxn ang="f157">
                  <a:pos x="f277" y="f278"/>
                </a:cxn>
                <a:cxn ang="f157">
                  <a:pos x="f265" y="f279"/>
                </a:cxn>
                <a:cxn ang="f157">
                  <a:pos x="f280" y="f281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4" y="f286"/>
                </a:cxn>
                <a:cxn ang="f157">
                  <a:pos x="f287" y="f288"/>
                </a:cxn>
                <a:cxn ang="f157">
                  <a:pos x="f289" y="f290"/>
                </a:cxn>
                <a:cxn ang="f157">
                  <a:pos x="f291" y="f292"/>
                </a:cxn>
                <a:cxn ang="f157">
                  <a:pos x="f293" y="f294"/>
                </a:cxn>
                <a:cxn ang="f157">
                  <a:pos x="f252" y="f253"/>
                </a:cxn>
              </a:cxnLst>
              <a:rect l="f248" t="f251" r="f249" b="f250"/>
              <a:pathLst>
                <a:path w="124" h="236">
                  <a:moveTo>
                    <a:pt x="f5" y="f8"/>
                  </a:moveTo>
                  <a:cubicBezTo>
                    <a:pt x="f9" y="f9"/>
                    <a:pt x="f10" y="f11"/>
                    <a:pt x="f12" y="f13"/>
                  </a:cubicBezTo>
                  <a:cubicBezTo>
                    <a:pt x="f14" y="f13"/>
                    <a:pt x="f15" y="f13"/>
                    <a:pt x="f16" y="f5"/>
                  </a:cubicBezTo>
                  <a:cubicBezTo>
                    <a:pt x="f17" y="f5"/>
                    <a:pt x="f18" y="f13"/>
                    <a:pt x="f19" y="f20"/>
                  </a:cubicBezTo>
                  <a:cubicBezTo>
                    <a:pt x="f21" y="f22"/>
                    <a:pt x="f16" y="f23"/>
                    <a:pt x="f1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1" y="f33"/>
                    <a:pt x="f17" y="f34"/>
                  </a:cubicBezTo>
                  <a:cubicBezTo>
                    <a:pt x="f19" y="f35"/>
                    <a:pt x="f36" y="f37"/>
                    <a:pt x="f38" y="f37"/>
                  </a:cubicBezTo>
                  <a:cubicBezTo>
                    <a:pt x="f39" y="f40"/>
                    <a:pt x="f6" y="f41"/>
                    <a:pt x="f39" y="f42"/>
                  </a:cubicBezTo>
                  <a:cubicBezTo>
                    <a:pt x="f43" y="f44"/>
                    <a:pt x="f43" y="f45"/>
                    <a:pt x="f46" y="f43"/>
                  </a:cubicBezTo>
                  <a:cubicBezTo>
                    <a:pt x="f46" y="f47"/>
                    <a:pt x="f46" y="f48"/>
                    <a:pt x="f49" y="f50"/>
                  </a:cubicBezTo>
                  <a:cubicBezTo>
                    <a:pt x="f38" y="f51"/>
                    <a:pt x="f52" y="f53"/>
                    <a:pt x="f54" y="f55"/>
                  </a:cubicBezTo>
                  <a:cubicBezTo>
                    <a:pt x="f56" y="f55"/>
                    <a:pt x="f57" y="f58"/>
                    <a:pt x="f47" y="f59"/>
                  </a:cubicBezTo>
                  <a:cubicBezTo>
                    <a:pt x="f6" y="f60"/>
                    <a:pt x="f61" y="f62"/>
                    <a:pt x="f56" y="f63"/>
                  </a:cubicBezTo>
                  <a:cubicBezTo>
                    <a:pt x="f64" y="f65"/>
                    <a:pt x="f66" y="f67"/>
                    <a:pt x="f38" y="f68"/>
                  </a:cubicBezTo>
                  <a:cubicBezTo>
                    <a:pt x="f38" y="f69"/>
                    <a:pt x="f38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7"/>
                    <a:pt x="f80" y="f81"/>
                    <a:pt x="f82" y="f83"/>
                  </a:cubicBezTo>
                  <a:cubicBezTo>
                    <a:pt x="f79" y="f84"/>
                    <a:pt x="f82" y="f85"/>
                    <a:pt x="f82" y="f86"/>
                  </a:cubicBezTo>
                  <a:cubicBezTo>
                    <a:pt x="f79" y="f87"/>
                    <a:pt x="f41" y="f88"/>
                    <a:pt x="f37" y="f89"/>
                  </a:cubicBezTo>
                  <a:cubicBezTo>
                    <a:pt x="f90" y="f91"/>
                    <a:pt x="f92" y="f37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28" y="f24"/>
                    <a:pt x="f101" y="f24"/>
                    <a:pt x="f22" y="f10"/>
                  </a:cubicBezTo>
                  <a:cubicBezTo>
                    <a:pt x="f9" y="f8"/>
                    <a:pt x="f11" y="f100"/>
                    <a:pt x="f5" y="f8"/>
                  </a:cubicBezTo>
                  <a:close/>
                </a:path>
              </a:pathLst>
            </a:custGeom>
            <a:solidFill>
              <a:srgbClr val="F9B5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ED975562-F183-95A6-C6B7-A00224F69A8C}"/>
                </a:ext>
              </a:extLst>
            </p:cNvPr>
            <p:cNvSpPr/>
            <p:nvPr/>
          </p:nvSpPr>
          <p:spPr>
            <a:xfrm>
              <a:off x="10321920" y="3067053"/>
              <a:ext cx="860422" cy="32877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264"/>
                <a:gd name="f8" fmla="val 33"/>
                <a:gd name="f9" fmla="val 28"/>
                <a:gd name="f10" fmla="val 246"/>
                <a:gd name="f11" fmla="val 27"/>
                <a:gd name="f12" fmla="val 227"/>
                <a:gd name="f13" fmla="val 25"/>
                <a:gd name="f14" fmla="val 208"/>
                <a:gd name="f15" fmla="val 17"/>
                <a:gd name="f16" fmla="val 148"/>
                <a:gd name="f17" fmla="val 13"/>
                <a:gd name="f18" fmla="val 88"/>
                <a:gd name="f19" fmla="val 3"/>
                <a:gd name="f20" fmla="val 2"/>
                <a:gd name="f21" fmla="val 22"/>
                <a:gd name="f22" fmla="val 15"/>
                <a:gd name="f23" fmla="val 6"/>
                <a:gd name="f24" fmla="val 10"/>
                <a:gd name="f25" fmla="val 19"/>
                <a:gd name="f26" fmla="val 38"/>
                <a:gd name="f27" fmla="val 4"/>
                <a:gd name="f28" fmla="val 45"/>
                <a:gd name="f29" fmla="val 20"/>
                <a:gd name="f30" fmla="val 52"/>
                <a:gd name="f31" fmla="val 36"/>
                <a:gd name="f32" fmla="val 54"/>
                <a:gd name="f33" fmla="val 57"/>
                <a:gd name="f34" fmla="val 68"/>
                <a:gd name="f35" fmla="val 60"/>
                <a:gd name="f36" fmla="val 87"/>
                <a:gd name="f37" fmla="val 63"/>
                <a:gd name="f38" fmla="val 106"/>
                <a:gd name="f39" fmla="val 65"/>
                <a:gd name="f40" fmla="val 125"/>
                <a:gd name="f41" fmla="val 157"/>
                <a:gd name="f42" fmla="val 188"/>
                <a:gd name="f43" fmla="val 219"/>
                <a:gd name="f44" fmla="val 226"/>
                <a:gd name="f45" fmla="val 66"/>
                <a:gd name="f46" fmla="val 231"/>
                <a:gd name="f47" fmla="val 59"/>
                <a:gd name="f48" fmla="val 234"/>
                <a:gd name="f49" fmla="val 50"/>
                <a:gd name="f50" fmla="val 238"/>
                <a:gd name="f51" fmla="val 40"/>
                <a:gd name="f52" fmla="val 255"/>
                <a:gd name="f53" fmla="val 258"/>
                <a:gd name="f54" fmla="val 37"/>
                <a:gd name="f55" fmla="val 262"/>
                <a:gd name="f56" fmla="+- 0 0 -90"/>
                <a:gd name="f57" fmla="*/ f3 1 69"/>
                <a:gd name="f58" fmla="*/ f4 1 264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9"/>
                <a:gd name="f67" fmla="*/ f63 1 264"/>
                <a:gd name="f68" fmla="*/ 33 f64 1"/>
                <a:gd name="f69" fmla="*/ 264 f63 1"/>
                <a:gd name="f70" fmla="*/ 25 f64 1"/>
                <a:gd name="f71" fmla="*/ 208 f63 1"/>
                <a:gd name="f72" fmla="*/ 3 f64 1"/>
                <a:gd name="f73" fmla="*/ 28 f63 1"/>
                <a:gd name="f74" fmla="*/ 6 f64 1"/>
                <a:gd name="f75" fmla="*/ 10 f63 1"/>
                <a:gd name="f76" fmla="*/ 45 f64 1"/>
                <a:gd name="f77" fmla="*/ 20 f63 1"/>
                <a:gd name="f78" fmla="*/ 57 f64 1"/>
                <a:gd name="f79" fmla="*/ 68 f63 1"/>
                <a:gd name="f80" fmla="*/ 65 f64 1"/>
                <a:gd name="f81" fmla="*/ 125 f63 1"/>
                <a:gd name="f82" fmla="*/ 68 f64 1"/>
                <a:gd name="f83" fmla="*/ 219 f63 1"/>
                <a:gd name="f84" fmla="*/ 59 f64 1"/>
                <a:gd name="f85" fmla="*/ 234 f63 1"/>
                <a:gd name="f86" fmla="*/ 40 f64 1"/>
                <a:gd name="f87" fmla="*/ 255 f63 1"/>
                <a:gd name="f88" fmla="+- f65 0 f1"/>
                <a:gd name="f89" fmla="*/ f68 1 69"/>
                <a:gd name="f90" fmla="*/ f69 1 264"/>
                <a:gd name="f91" fmla="*/ f70 1 69"/>
                <a:gd name="f92" fmla="*/ f71 1 264"/>
                <a:gd name="f93" fmla="*/ f72 1 69"/>
                <a:gd name="f94" fmla="*/ f73 1 264"/>
                <a:gd name="f95" fmla="*/ f74 1 69"/>
                <a:gd name="f96" fmla="*/ f75 1 264"/>
                <a:gd name="f97" fmla="*/ f76 1 69"/>
                <a:gd name="f98" fmla="*/ f77 1 264"/>
                <a:gd name="f99" fmla="*/ f78 1 69"/>
                <a:gd name="f100" fmla="*/ f79 1 264"/>
                <a:gd name="f101" fmla="*/ f80 1 69"/>
                <a:gd name="f102" fmla="*/ f81 1 264"/>
                <a:gd name="f103" fmla="*/ f82 1 69"/>
                <a:gd name="f104" fmla="*/ f83 1 264"/>
                <a:gd name="f105" fmla="*/ f84 1 69"/>
                <a:gd name="f106" fmla="*/ f85 1 264"/>
                <a:gd name="f107" fmla="*/ f86 1 69"/>
                <a:gd name="f108" fmla="*/ f87 1 264"/>
                <a:gd name="f109" fmla="*/ 0 1 f66"/>
                <a:gd name="f110" fmla="*/ f60 1 f66"/>
                <a:gd name="f111" fmla="*/ 0 1 f67"/>
                <a:gd name="f112" fmla="*/ f61 1 f67"/>
                <a:gd name="f113" fmla="*/ f89 1 f66"/>
                <a:gd name="f114" fmla="*/ f90 1 f67"/>
                <a:gd name="f115" fmla="*/ f91 1 f66"/>
                <a:gd name="f116" fmla="*/ f92 1 f67"/>
                <a:gd name="f117" fmla="*/ f93 1 f66"/>
                <a:gd name="f118" fmla="*/ f94 1 f67"/>
                <a:gd name="f119" fmla="*/ f95 1 f66"/>
                <a:gd name="f120" fmla="*/ f96 1 f67"/>
                <a:gd name="f121" fmla="*/ f97 1 f66"/>
                <a:gd name="f122" fmla="*/ f98 1 f67"/>
                <a:gd name="f123" fmla="*/ f99 1 f66"/>
                <a:gd name="f124" fmla="*/ f100 1 f67"/>
                <a:gd name="f125" fmla="*/ f101 1 f66"/>
                <a:gd name="f126" fmla="*/ f102 1 f67"/>
                <a:gd name="f127" fmla="*/ f103 1 f66"/>
                <a:gd name="f128" fmla="*/ f104 1 f67"/>
                <a:gd name="f129" fmla="*/ f105 1 f66"/>
                <a:gd name="f130" fmla="*/ f106 1 f67"/>
                <a:gd name="f131" fmla="*/ f107 1 f66"/>
                <a:gd name="f132" fmla="*/ f108 1 f67"/>
                <a:gd name="f133" fmla="*/ f109 f57 1"/>
                <a:gd name="f134" fmla="*/ f110 f57 1"/>
                <a:gd name="f135" fmla="*/ f112 f58 1"/>
                <a:gd name="f136" fmla="*/ f111 f58 1"/>
                <a:gd name="f137" fmla="*/ f113 f57 1"/>
                <a:gd name="f138" fmla="*/ f114 f58 1"/>
                <a:gd name="f139" fmla="*/ f115 f57 1"/>
                <a:gd name="f140" fmla="*/ f116 f58 1"/>
                <a:gd name="f141" fmla="*/ f117 f57 1"/>
                <a:gd name="f142" fmla="*/ f118 f58 1"/>
                <a:gd name="f143" fmla="*/ f119 f57 1"/>
                <a:gd name="f144" fmla="*/ f120 f58 1"/>
                <a:gd name="f145" fmla="*/ f121 f57 1"/>
                <a:gd name="f146" fmla="*/ f122 f58 1"/>
                <a:gd name="f147" fmla="*/ f123 f57 1"/>
                <a:gd name="f148" fmla="*/ f124 f58 1"/>
                <a:gd name="f149" fmla="*/ f125 f57 1"/>
                <a:gd name="f150" fmla="*/ f126 f58 1"/>
                <a:gd name="f151" fmla="*/ f127 f57 1"/>
                <a:gd name="f152" fmla="*/ f128 f58 1"/>
                <a:gd name="f153" fmla="*/ f129 f57 1"/>
                <a:gd name="f154" fmla="*/ f130 f58 1"/>
                <a:gd name="f155" fmla="*/ f131 f57 1"/>
                <a:gd name="f156" fmla="*/ f132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8">
                  <a:pos x="f137" y="f138"/>
                </a:cxn>
                <a:cxn ang="f88">
                  <a:pos x="f139" y="f140"/>
                </a:cxn>
                <a:cxn ang="f88">
                  <a:pos x="f141" y="f142"/>
                </a:cxn>
                <a:cxn ang="f88">
                  <a:pos x="f143" y="f144"/>
                </a:cxn>
                <a:cxn ang="f88">
                  <a:pos x="f145" y="f146"/>
                </a:cxn>
                <a:cxn ang="f88">
                  <a:pos x="f147" y="f148"/>
                </a:cxn>
                <a:cxn ang="f88">
                  <a:pos x="f149" y="f150"/>
                </a:cxn>
                <a:cxn ang="f88">
                  <a:pos x="f151" y="f152"/>
                </a:cxn>
                <a:cxn ang="f88">
                  <a:pos x="f153" y="f154"/>
                </a:cxn>
                <a:cxn ang="f88">
                  <a:pos x="f155" y="f156"/>
                </a:cxn>
                <a:cxn ang="f88">
                  <a:pos x="f137" y="f138"/>
                </a:cxn>
              </a:cxnLst>
              <a:rect l="f133" t="f136" r="f134" b="f135"/>
              <a:pathLst>
                <a:path w="69" h="26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9"/>
                  </a:cubicBezTo>
                  <a:cubicBezTo>
                    <a:pt x="f20" y="f21"/>
                    <a:pt x="f5" y="f22"/>
                    <a:pt x="f23" y="f24"/>
                  </a:cubicBezTo>
                  <a:cubicBezTo>
                    <a:pt x="f25" y="f5"/>
                    <a:pt x="f26" y="f27"/>
                    <a:pt x="f28" y="f29"/>
                  </a:cubicBezTo>
                  <a:cubicBezTo>
                    <a:pt x="f30" y="f31"/>
                    <a:pt x="f32" y="f30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34" y="f41"/>
                    <a:pt x="f6" y="f42"/>
                    <a:pt x="f34" y="f43"/>
                  </a:cubicBezTo>
                  <a:cubicBezTo>
                    <a:pt x="f34" y="f44"/>
                    <a:pt x="f45" y="f46"/>
                    <a:pt x="f47" y="f48"/>
                  </a:cubicBezTo>
                  <a:cubicBezTo>
                    <a:pt x="f49" y="f50"/>
                    <a:pt x="f28" y="f10"/>
                    <a:pt x="f51" y="f52"/>
                  </a:cubicBezTo>
                  <a:cubicBezTo>
                    <a:pt x="f26" y="f53"/>
                    <a:pt x="f54" y="f55"/>
                    <a:pt x="f8" y="f7"/>
                  </a:cubicBezTo>
                  <a:close/>
                </a:path>
              </a:pathLst>
            </a:custGeom>
            <a:solidFill>
              <a:srgbClr val="FAB6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4E5B093A-0B23-F237-8B39-C244432214F5}"/>
                </a:ext>
              </a:extLst>
            </p:cNvPr>
            <p:cNvSpPr/>
            <p:nvPr/>
          </p:nvSpPr>
          <p:spPr>
            <a:xfrm>
              <a:off x="10745791" y="5918197"/>
              <a:ext cx="1508129" cy="11207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90"/>
                <a:gd name="f8" fmla="val 2"/>
                <a:gd name="f9" fmla="val 48"/>
                <a:gd name="f10" fmla="val 44"/>
                <a:gd name="f11" fmla="val 40"/>
                <a:gd name="f12" fmla="val 1"/>
                <a:gd name="f13" fmla="val 37"/>
                <a:gd name="f14" fmla="val 5"/>
                <a:gd name="f15" fmla="val 20"/>
                <a:gd name="f16" fmla="val 15"/>
                <a:gd name="f17" fmla="val 9"/>
                <a:gd name="f18" fmla="val 30"/>
                <a:gd name="f19" fmla="val 32"/>
                <a:gd name="f20" fmla="val 34"/>
                <a:gd name="f21" fmla="val 55"/>
                <a:gd name="f22" fmla="val 7"/>
                <a:gd name="f23" fmla="val 73"/>
                <a:gd name="f24" fmla="val 13"/>
                <a:gd name="f25" fmla="val 21"/>
                <a:gd name="f26" fmla="val 98"/>
                <a:gd name="f27" fmla="val 24"/>
                <a:gd name="f28" fmla="val 105"/>
                <a:gd name="f29" fmla="val 28"/>
                <a:gd name="f30" fmla="val 113"/>
                <a:gd name="f31" fmla="val 118"/>
                <a:gd name="f32" fmla="val 35"/>
                <a:gd name="f33" fmla="val 39"/>
                <a:gd name="f34" fmla="val 119"/>
                <a:gd name="f35" fmla="val 45"/>
                <a:gd name="f36" fmla="val 117"/>
                <a:gd name="f37" fmla="val 58"/>
                <a:gd name="f38" fmla="val 116"/>
                <a:gd name="f39" fmla="val 71"/>
                <a:gd name="f40" fmla="val 83"/>
                <a:gd name="f41" fmla="val 121"/>
                <a:gd name="f42" fmla="val 87"/>
                <a:gd name="f43" fmla="val 80"/>
                <a:gd name="f44" fmla="val 74"/>
                <a:gd name="f45" fmla="val 11"/>
                <a:gd name="f46" fmla="val 57"/>
                <a:gd name="f47" fmla="val 54"/>
                <a:gd name="f48" fmla="+- 0 0 -90"/>
                <a:gd name="f49" fmla="*/ f3 1 120"/>
                <a:gd name="f50" fmla="*/ f4 1 90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120"/>
                <a:gd name="f59" fmla="*/ f55 1 90"/>
                <a:gd name="f60" fmla="*/ 2 f56 1"/>
                <a:gd name="f61" fmla="*/ 48 f55 1"/>
                <a:gd name="f62" fmla="*/ 1 f56 1"/>
                <a:gd name="f63" fmla="*/ 37 f55 1"/>
                <a:gd name="f64" fmla="*/ 30 f56 1"/>
                <a:gd name="f65" fmla="*/ 1 f55 1"/>
                <a:gd name="f66" fmla="*/ 37 f56 1"/>
                <a:gd name="f67" fmla="*/ 90 f56 1"/>
                <a:gd name="f68" fmla="*/ 21 f55 1"/>
                <a:gd name="f69" fmla="*/ 113 f56 1"/>
                <a:gd name="f70" fmla="*/ 32 f55 1"/>
                <a:gd name="f71" fmla="*/ 119 f56 1"/>
                <a:gd name="f72" fmla="*/ 45 f55 1"/>
                <a:gd name="f73" fmla="*/ 120 f56 1"/>
                <a:gd name="f74" fmla="*/ 83 f55 1"/>
                <a:gd name="f75" fmla="*/ 116 f56 1"/>
                <a:gd name="f76" fmla="*/ 90 f55 1"/>
                <a:gd name="f77" fmla="*/ 11 f56 1"/>
                <a:gd name="f78" fmla="*/ 57 f55 1"/>
                <a:gd name="f79" fmla="+- f57 0 f1"/>
                <a:gd name="f80" fmla="*/ f60 1 121"/>
                <a:gd name="f81" fmla="*/ f61 1 90"/>
                <a:gd name="f82" fmla="*/ f62 1 121"/>
                <a:gd name="f83" fmla="*/ f63 1 90"/>
                <a:gd name="f84" fmla="*/ f64 1 121"/>
                <a:gd name="f85" fmla="*/ f65 1 90"/>
                <a:gd name="f86" fmla="*/ f66 1 121"/>
                <a:gd name="f87" fmla="*/ f67 1 121"/>
                <a:gd name="f88" fmla="*/ f68 1 90"/>
                <a:gd name="f89" fmla="*/ f69 1 121"/>
                <a:gd name="f90" fmla="*/ f70 1 90"/>
                <a:gd name="f91" fmla="*/ f71 1 121"/>
                <a:gd name="f92" fmla="*/ f72 1 90"/>
                <a:gd name="f93" fmla="*/ f73 1 121"/>
                <a:gd name="f94" fmla="*/ f74 1 90"/>
                <a:gd name="f95" fmla="*/ f75 1 121"/>
                <a:gd name="f96" fmla="*/ f76 1 90"/>
                <a:gd name="f97" fmla="*/ f77 1 121"/>
                <a:gd name="f98" fmla="*/ f78 1 90"/>
                <a:gd name="f99" fmla="*/ 0 1 f58"/>
                <a:gd name="f100" fmla="*/ f52 1 f58"/>
                <a:gd name="f101" fmla="*/ 0 1 f59"/>
                <a:gd name="f102" fmla="*/ f53 1 f59"/>
                <a:gd name="f103" fmla="*/ f80 1 f58"/>
                <a:gd name="f104" fmla="*/ f81 1 f59"/>
                <a:gd name="f105" fmla="*/ f82 1 f58"/>
                <a:gd name="f106" fmla="*/ f83 1 f59"/>
                <a:gd name="f107" fmla="*/ f84 1 f58"/>
                <a:gd name="f108" fmla="*/ f85 1 f59"/>
                <a:gd name="f109" fmla="*/ f86 1 f58"/>
                <a:gd name="f110" fmla="*/ f87 1 f58"/>
                <a:gd name="f111" fmla="*/ f88 1 f59"/>
                <a:gd name="f112" fmla="*/ f89 1 f58"/>
                <a:gd name="f113" fmla="*/ f90 1 f59"/>
                <a:gd name="f114" fmla="*/ f91 1 f58"/>
                <a:gd name="f115" fmla="*/ f92 1 f59"/>
                <a:gd name="f116" fmla="*/ f93 1 f58"/>
                <a:gd name="f117" fmla="*/ f94 1 f59"/>
                <a:gd name="f118" fmla="*/ f95 1 f58"/>
                <a:gd name="f119" fmla="*/ f96 1 f59"/>
                <a:gd name="f120" fmla="*/ f97 1 f58"/>
                <a:gd name="f121" fmla="*/ f98 1 f59"/>
                <a:gd name="f122" fmla="*/ f99 f49 1"/>
                <a:gd name="f123" fmla="*/ f100 f49 1"/>
                <a:gd name="f124" fmla="*/ f102 f50 1"/>
                <a:gd name="f125" fmla="*/ f101 f50 1"/>
                <a:gd name="f126" fmla="*/ f103 f49 1"/>
                <a:gd name="f127" fmla="*/ f104 f50 1"/>
                <a:gd name="f128" fmla="*/ f105 f49 1"/>
                <a:gd name="f129" fmla="*/ f106 f50 1"/>
                <a:gd name="f130" fmla="*/ f107 f49 1"/>
                <a:gd name="f131" fmla="*/ f108 f50 1"/>
                <a:gd name="f132" fmla="*/ f109 f49 1"/>
                <a:gd name="f133" fmla="*/ f110 f49 1"/>
                <a:gd name="f134" fmla="*/ f111 f50 1"/>
                <a:gd name="f135" fmla="*/ f112 f49 1"/>
                <a:gd name="f136" fmla="*/ f113 f50 1"/>
                <a:gd name="f137" fmla="*/ f114 f49 1"/>
                <a:gd name="f138" fmla="*/ f115 f50 1"/>
                <a:gd name="f139" fmla="*/ f116 f49 1"/>
                <a:gd name="f140" fmla="*/ f117 f50 1"/>
                <a:gd name="f141" fmla="*/ f118 f49 1"/>
                <a:gd name="f142" fmla="*/ f119 f50 1"/>
                <a:gd name="f143" fmla="*/ f120 f49 1"/>
                <a:gd name="f144" fmla="*/ f121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6" y="f127"/>
                </a:cxn>
                <a:cxn ang="f79">
                  <a:pos x="f128" y="f129"/>
                </a:cxn>
                <a:cxn ang="f79">
                  <a:pos x="f130" y="f131"/>
                </a:cxn>
                <a:cxn ang="f79">
                  <a:pos x="f132" y="f131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39" y="f140"/>
                </a:cxn>
                <a:cxn ang="f79">
                  <a:pos x="f141" y="f142"/>
                </a:cxn>
                <a:cxn ang="f79">
                  <a:pos x="f143" y="f144"/>
                </a:cxn>
                <a:cxn ang="f79">
                  <a:pos x="f126" y="f127"/>
                </a:cxn>
              </a:cxnLst>
              <a:rect l="f122" t="f125" r="f123" b="f124"/>
              <a:pathLst>
                <a:path w="120" h="90">
                  <a:moveTo>
                    <a:pt x="f8" y="f9"/>
                  </a:moveTo>
                  <a:cubicBezTo>
                    <a:pt x="f5" y="f10"/>
                    <a:pt x="f5" y="f11"/>
                    <a:pt x="f12" y="f13"/>
                  </a:cubicBezTo>
                  <a:cubicBezTo>
                    <a:pt x="f14" y="f15"/>
                    <a:pt x="f16" y="f17"/>
                    <a:pt x="f18" y="f12"/>
                  </a:cubicBezTo>
                  <a:cubicBezTo>
                    <a:pt x="f19" y="f5"/>
                    <a:pt x="f20" y="f5"/>
                    <a:pt x="f13" y="f12"/>
                  </a:cubicBezTo>
                  <a:cubicBezTo>
                    <a:pt x="f21" y="f22"/>
                    <a:pt x="f23" y="f24"/>
                    <a:pt x="f7" y="f25"/>
                  </a:cubicBezTo>
                  <a:cubicBezTo>
                    <a:pt x="f26" y="f27"/>
                    <a:pt x="f28" y="f29"/>
                    <a:pt x="f30" y="f19"/>
                  </a:cubicBezTo>
                  <a:cubicBezTo>
                    <a:pt x="f31" y="f32"/>
                    <a:pt x="f6" y="f33"/>
                    <a:pt x="f34" y="f35"/>
                  </a:cubicBezTo>
                  <a:cubicBezTo>
                    <a:pt x="f36" y="f37"/>
                    <a:pt x="f38" y="f39"/>
                    <a:pt x="f6" y="f40"/>
                  </a:cubicBezTo>
                  <a:cubicBezTo>
                    <a:pt x="f41" y="f42"/>
                    <a:pt x="f41" y="f7"/>
                    <a:pt x="f38" y="f7"/>
                  </a:cubicBezTo>
                  <a:cubicBezTo>
                    <a:pt x="f43" y="f40"/>
                    <a:pt x="f10" y="f44"/>
                    <a:pt x="f45" y="f46"/>
                  </a:cubicBezTo>
                  <a:cubicBezTo>
                    <a:pt x="f22" y="f21"/>
                    <a:pt x="f8" y="f47"/>
                    <a:pt x="f8" y="f9"/>
                  </a:cubicBezTo>
                  <a:close/>
                </a:path>
              </a:pathLst>
            </a:custGeom>
            <a:solidFill>
              <a:srgbClr val="FAB6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9D37C106-5A82-7485-14C4-4F7A76DDFD13}"/>
                </a:ext>
              </a:extLst>
            </p:cNvPr>
            <p:cNvSpPr/>
            <p:nvPr/>
          </p:nvSpPr>
          <p:spPr>
            <a:xfrm>
              <a:off x="10709279" y="6553203"/>
              <a:ext cx="2093911" cy="7239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57"/>
                <a:gd name="f8" fmla="val 26"/>
                <a:gd name="f9" fmla="val 30"/>
                <a:gd name="f10" fmla="val 21"/>
                <a:gd name="f11" fmla="val 27"/>
                <a:gd name="f12" fmla="val 16"/>
                <a:gd name="f13" fmla="val 25"/>
                <a:gd name="f14" fmla="val 11"/>
                <a:gd name="f15" fmla="val 22"/>
                <a:gd name="f16" fmla="val 2"/>
                <a:gd name="f17" fmla="val 18"/>
                <a:gd name="f18" fmla="val 10"/>
                <a:gd name="f19" fmla="val 3"/>
                <a:gd name="f20" fmla="val 13"/>
                <a:gd name="f21" fmla="val 4"/>
                <a:gd name="f22" fmla="val 32"/>
                <a:gd name="f23" fmla="val 14"/>
                <a:gd name="f24" fmla="val 59"/>
                <a:gd name="f25" fmla="val 24"/>
                <a:gd name="f26" fmla="val 87"/>
                <a:gd name="f27" fmla="val 33"/>
                <a:gd name="f28" fmla="val 116"/>
                <a:gd name="f29" fmla="val 38"/>
                <a:gd name="f30" fmla="val 129"/>
                <a:gd name="f31" fmla="val 141"/>
                <a:gd name="f32" fmla="val 41"/>
                <a:gd name="f33" fmla="val 153"/>
                <a:gd name="f34" fmla="val 42"/>
                <a:gd name="f35" fmla="val 156"/>
                <a:gd name="f36" fmla="val 159"/>
                <a:gd name="f37" fmla="val 162"/>
                <a:gd name="f38" fmla="val 43"/>
                <a:gd name="f39" fmla="val 166"/>
                <a:gd name="f40" fmla="val 45"/>
                <a:gd name="f41" fmla="val 48"/>
                <a:gd name="f42" fmla="val 164"/>
                <a:gd name="f43" fmla="val 52"/>
                <a:gd name="f44" fmla="val 161"/>
                <a:gd name="f45" fmla="val 56"/>
                <a:gd name="f46" fmla="val 151"/>
                <a:gd name="f47" fmla="val 58"/>
                <a:gd name="f48" fmla="val 108"/>
                <a:gd name="f49" fmla="val 53"/>
                <a:gd name="f50" fmla="val 70"/>
                <a:gd name="f51" fmla="val 44"/>
                <a:gd name="f52" fmla="val 54"/>
                <a:gd name="f53" fmla="val 39"/>
                <a:gd name="f54" fmla="val 37"/>
                <a:gd name="f55" fmla="val 34"/>
                <a:gd name="f56" fmla="val 29"/>
                <a:gd name="f57" fmla="+- 0 0 -90"/>
                <a:gd name="f58" fmla="*/ f3 1 168"/>
                <a:gd name="f59" fmla="*/ f4 1 57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168"/>
                <a:gd name="f68" fmla="*/ f64 1 57"/>
                <a:gd name="f69" fmla="*/ 26 f65 1"/>
                <a:gd name="f70" fmla="*/ 30 f64 1"/>
                <a:gd name="f71" fmla="*/ 11 f65 1"/>
                <a:gd name="f72" fmla="*/ 22 f64 1"/>
                <a:gd name="f73" fmla="*/ 3 f65 1"/>
                <a:gd name="f74" fmla="*/ 0 f64 1"/>
                <a:gd name="f75" fmla="*/ 32 f65 1"/>
                <a:gd name="f76" fmla="*/ 14 f64 1"/>
                <a:gd name="f77" fmla="*/ 116 f65 1"/>
                <a:gd name="f78" fmla="*/ 38 f64 1"/>
                <a:gd name="f79" fmla="*/ 153 f65 1"/>
                <a:gd name="f80" fmla="*/ 42 f64 1"/>
                <a:gd name="f81" fmla="*/ 162 f65 1"/>
                <a:gd name="f82" fmla="*/ 43 f64 1"/>
                <a:gd name="f83" fmla="*/ 164 f65 1"/>
                <a:gd name="f84" fmla="*/ 52 f64 1"/>
                <a:gd name="f85" fmla="*/ 151 f65 1"/>
                <a:gd name="f86" fmla="*/ 56 f64 1"/>
                <a:gd name="f87" fmla="*/ 87 f65 1"/>
                <a:gd name="f88" fmla="*/ 48 f64 1"/>
                <a:gd name="f89" fmla="*/ 37 f65 1"/>
                <a:gd name="f90" fmla="*/ 34 f64 1"/>
                <a:gd name="f91" fmla="+- f66 0 f1"/>
                <a:gd name="f92" fmla="*/ f69 1 168"/>
                <a:gd name="f93" fmla="*/ f70 1 58"/>
                <a:gd name="f94" fmla="*/ f71 1 168"/>
                <a:gd name="f95" fmla="*/ f72 1 58"/>
                <a:gd name="f96" fmla="*/ f73 1 168"/>
                <a:gd name="f97" fmla="*/ f74 1 58"/>
                <a:gd name="f98" fmla="*/ f75 1 168"/>
                <a:gd name="f99" fmla="*/ f76 1 58"/>
                <a:gd name="f100" fmla="*/ f77 1 168"/>
                <a:gd name="f101" fmla="*/ f78 1 58"/>
                <a:gd name="f102" fmla="*/ f79 1 168"/>
                <a:gd name="f103" fmla="*/ f80 1 58"/>
                <a:gd name="f104" fmla="*/ f81 1 168"/>
                <a:gd name="f105" fmla="*/ f82 1 58"/>
                <a:gd name="f106" fmla="*/ f83 1 168"/>
                <a:gd name="f107" fmla="*/ f84 1 58"/>
                <a:gd name="f108" fmla="*/ f85 1 168"/>
                <a:gd name="f109" fmla="*/ f86 1 58"/>
                <a:gd name="f110" fmla="*/ f87 1 168"/>
                <a:gd name="f111" fmla="*/ f88 1 58"/>
                <a:gd name="f112" fmla="*/ f89 1 168"/>
                <a:gd name="f113" fmla="*/ f90 1 58"/>
                <a:gd name="f114" fmla="*/ 0 1 f67"/>
                <a:gd name="f115" fmla="*/ f61 1 f67"/>
                <a:gd name="f116" fmla="*/ 0 1 f68"/>
                <a:gd name="f117" fmla="*/ f62 1 f68"/>
                <a:gd name="f118" fmla="*/ f92 1 f67"/>
                <a:gd name="f119" fmla="*/ f93 1 f68"/>
                <a:gd name="f120" fmla="*/ f94 1 f67"/>
                <a:gd name="f121" fmla="*/ f95 1 f68"/>
                <a:gd name="f122" fmla="*/ f96 1 f67"/>
                <a:gd name="f123" fmla="*/ f97 1 f68"/>
                <a:gd name="f124" fmla="*/ f98 1 f67"/>
                <a:gd name="f125" fmla="*/ f99 1 f68"/>
                <a:gd name="f126" fmla="*/ f100 1 f67"/>
                <a:gd name="f127" fmla="*/ f101 1 f68"/>
                <a:gd name="f128" fmla="*/ f102 1 f67"/>
                <a:gd name="f129" fmla="*/ f103 1 f68"/>
                <a:gd name="f130" fmla="*/ f104 1 f67"/>
                <a:gd name="f131" fmla="*/ f105 1 f68"/>
                <a:gd name="f132" fmla="*/ f106 1 f67"/>
                <a:gd name="f133" fmla="*/ f107 1 f68"/>
                <a:gd name="f134" fmla="*/ f108 1 f67"/>
                <a:gd name="f135" fmla="*/ f109 1 f68"/>
                <a:gd name="f136" fmla="*/ f110 1 f67"/>
                <a:gd name="f137" fmla="*/ f111 1 f68"/>
                <a:gd name="f138" fmla="*/ f112 1 f67"/>
                <a:gd name="f139" fmla="*/ f113 1 f68"/>
                <a:gd name="f140" fmla="*/ f114 f58 1"/>
                <a:gd name="f141" fmla="*/ f115 f58 1"/>
                <a:gd name="f142" fmla="*/ f117 f59 1"/>
                <a:gd name="f143" fmla="*/ f116 f59 1"/>
                <a:gd name="f144" fmla="*/ f118 f58 1"/>
                <a:gd name="f145" fmla="*/ f119 f59 1"/>
                <a:gd name="f146" fmla="*/ f120 f58 1"/>
                <a:gd name="f147" fmla="*/ f121 f59 1"/>
                <a:gd name="f148" fmla="*/ f122 f58 1"/>
                <a:gd name="f149" fmla="*/ f123 f59 1"/>
                <a:gd name="f150" fmla="*/ f124 f58 1"/>
                <a:gd name="f151" fmla="*/ f125 f59 1"/>
                <a:gd name="f152" fmla="*/ f126 f58 1"/>
                <a:gd name="f153" fmla="*/ f127 f59 1"/>
                <a:gd name="f154" fmla="*/ f128 f58 1"/>
                <a:gd name="f155" fmla="*/ f129 f59 1"/>
                <a:gd name="f156" fmla="*/ f130 f58 1"/>
                <a:gd name="f157" fmla="*/ f131 f59 1"/>
                <a:gd name="f158" fmla="*/ f132 f58 1"/>
                <a:gd name="f159" fmla="*/ f133 f59 1"/>
                <a:gd name="f160" fmla="*/ f134 f58 1"/>
                <a:gd name="f161" fmla="*/ f135 f59 1"/>
                <a:gd name="f162" fmla="*/ f136 f58 1"/>
                <a:gd name="f163" fmla="*/ f137 f59 1"/>
                <a:gd name="f164" fmla="*/ f138 f58 1"/>
                <a:gd name="f165" fmla="*/ f13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4" y="f145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44" y="f145"/>
                </a:cxn>
              </a:cxnLst>
              <a:rect l="f140" t="f143" r="f141" b="f142"/>
              <a:pathLst>
                <a:path w="168" h="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5" y="f18"/>
                    <a:pt x="f19" y="f5"/>
                  </a:cubicBezTo>
                  <a:cubicBezTo>
                    <a:pt x="f20" y="f21"/>
                    <a:pt x="f15" y="f18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4"/>
                    <a:pt x="f36" y="f32"/>
                    <a:pt x="f37" y="f38"/>
                  </a:cubicBezTo>
                  <a:cubicBezTo>
                    <a:pt x="f39" y="f40"/>
                    <a:pt x="f6" y="f41"/>
                    <a:pt x="f42" y="f43"/>
                  </a:cubicBezTo>
                  <a:cubicBezTo>
                    <a:pt x="f44" y="f45"/>
                    <a:pt x="f35" y="f45"/>
                    <a:pt x="f46" y="f45"/>
                  </a:cubicBezTo>
                  <a:cubicBezTo>
                    <a:pt x="f30" y="f47"/>
                    <a:pt x="f48" y="f49"/>
                    <a:pt x="f26" y="f41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27" y="f27"/>
                    <a:pt x="f56" y="f55"/>
                    <a:pt x="f8" y="f9"/>
                  </a:cubicBezTo>
                  <a:close/>
                </a:path>
              </a:pathLst>
            </a:custGeom>
            <a:solidFill>
              <a:srgbClr val="FCC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E022244-35CE-3135-00B2-57BD52B1A0B9}"/>
                </a:ext>
              </a:extLst>
            </p:cNvPr>
            <p:cNvSpPr/>
            <p:nvPr/>
          </p:nvSpPr>
          <p:spPr>
            <a:xfrm>
              <a:off x="10634664" y="6915149"/>
              <a:ext cx="511177" cy="1182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95"/>
                <a:gd name="f8" fmla="val 39"/>
                <a:gd name="f9" fmla="val 12"/>
                <a:gd name="f10" fmla="val 33"/>
                <a:gd name="f11" fmla="val 35"/>
                <a:gd name="f12" fmla="val 28"/>
                <a:gd name="f13" fmla="val 59"/>
                <a:gd name="f14" fmla="val 22"/>
                <a:gd name="f15" fmla="val 83"/>
                <a:gd name="f16" fmla="val 21"/>
                <a:gd name="f17" fmla="val 89"/>
                <a:gd name="f18" fmla="val 18"/>
                <a:gd name="f19" fmla="val 93"/>
                <a:gd name="f20" fmla="val 94"/>
                <a:gd name="f21" fmla="val 8"/>
                <a:gd name="f22" fmla="val 5"/>
                <a:gd name="f23" fmla="val 2"/>
                <a:gd name="f24" fmla="val 90"/>
                <a:gd name="f25" fmla="val 88"/>
                <a:gd name="f26" fmla="val 85"/>
                <a:gd name="f27" fmla="val 1"/>
                <a:gd name="f28" fmla="val 82"/>
                <a:gd name="f29" fmla="val 57"/>
                <a:gd name="f30" fmla="val 14"/>
                <a:gd name="f31" fmla="val 20"/>
                <a:gd name="f32" fmla="val 24"/>
                <a:gd name="f33" fmla="val 30"/>
                <a:gd name="f34" fmla="val 4"/>
                <a:gd name="f35" fmla="val 3"/>
                <a:gd name="f36" fmla="+- 0 0 -90"/>
                <a:gd name="f37" fmla="*/ f3 1 41"/>
                <a:gd name="f38" fmla="*/ f4 1 9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41"/>
                <a:gd name="f47" fmla="*/ f43 1 95"/>
                <a:gd name="f48" fmla="*/ 39 f44 1"/>
                <a:gd name="f49" fmla="*/ 12 f43 1"/>
                <a:gd name="f50" fmla="*/ 22 f44 1"/>
                <a:gd name="f51" fmla="*/ 83 f43 1"/>
                <a:gd name="f52" fmla="*/ 12 f44 1"/>
                <a:gd name="f53" fmla="*/ 94 f43 1"/>
                <a:gd name="f54" fmla="*/ 2 f44 1"/>
                <a:gd name="f55" fmla="*/ 90 f43 1"/>
                <a:gd name="f56" fmla="*/ 1 f44 1"/>
                <a:gd name="f57" fmla="*/ 82 f43 1"/>
                <a:gd name="f58" fmla="*/ 20 f44 1"/>
                <a:gd name="f59" fmla="*/ 8 f43 1"/>
                <a:gd name="f60" fmla="*/ 30 f44 1"/>
                <a:gd name="f61" fmla="*/ 2 f43 1"/>
                <a:gd name="f62" fmla="+- f45 0 f1"/>
                <a:gd name="f63" fmla="*/ f48 1 41"/>
                <a:gd name="f64" fmla="*/ f49 1 95"/>
                <a:gd name="f65" fmla="*/ f50 1 41"/>
                <a:gd name="f66" fmla="*/ f51 1 95"/>
                <a:gd name="f67" fmla="*/ f52 1 41"/>
                <a:gd name="f68" fmla="*/ f53 1 95"/>
                <a:gd name="f69" fmla="*/ f54 1 41"/>
                <a:gd name="f70" fmla="*/ f55 1 95"/>
                <a:gd name="f71" fmla="*/ f56 1 41"/>
                <a:gd name="f72" fmla="*/ f57 1 95"/>
                <a:gd name="f73" fmla="*/ f58 1 41"/>
                <a:gd name="f74" fmla="*/ f59 1 95"/>
                <a:gd name="f75" fmla="*/ f60 1 41"/>
                <a:gd name="f76" fmla="*/ f61 1 95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7"/>
                <a:gd name="f85" fmla="*/ f67 1 f46"/>
                <a:gd name="f86" fmla="*/ f68 1 f47"/>
                <a:gd name="f87" fmla="*/ f69 1 f46"/>
                <a:gd name="f88" fmla="*/ f70 1 f47"/>
                <a:gd name="f89" fmla="*/ f71 1 f46"/>
                <a:gd name="f90" fmla="*/ f72 1 f47"/>
                <a:gd name="f91" fmla="*/ f73 1 f46"/>
                <a:gd name="f92" fmla="*/ f74 1 f47"/>
                <a:gd name="f93" fmla="*/ f75 1 f46"/>
                <a:gd name="f94" fmla="*/ f76 1 f47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8 1"/>
                <a:gd name="f103" fmla="*/ f85 f37 1"/>
                <a:gd name="f104" fmla="*/ f86 f38 1"/>
                <a:gd name="f105" fmla="*/ f87 f37 1"/>
                <a:gd name="f106" fmla="*/ f88 f38 1"/>
                <a:gd name="f107" fmla="*/ f89 f37 1"/>
                <a:gd name="f108" fmla="*/ f90 f38 1"/>
                <a:gd name="f109" fmla="*/ f91 f37 1"/>
                <a:gd name="f110" fmla="*/ f92 f38 1"/>
                <a:gd name="f111" fmla="*/ f93 f37 1"/>
                <a:gd name="f112" fmla="*/ f94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99" y="f100"/>
                </a:cxn>
              </a:cxnLst>
              <a:rect l="f95" t="f98" r="f96" b="f97"/>
              <a:pathLst>
                <a:path w="41" h="9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9" y="f20"/>
                  </a:cubicBezTo>
                  <a:cubicBezTo>
                    <a:pt x="f21" y="f7"/>
                    <a:pt x="f22" y="f20"/>
                    <a:pt x="f23" y="f24"/>
                  </a:cubicBezTo>
                  <a:cubicBezTo>
                    <a:pt x="f5" y="f25"/>
                    <a:pt x="f5" y="f26"/>
                    <a:pt x="f27" y="f28"/>
                  </a:cubicBezTo>
                  <a:cubicBezTo>
                    <a:pt x="f21" y="f29"/>
                    <a:pt x="f30" y="f10"/>
                    <a:pt x="f31" y="f21"/>
                  </a:cubicBezTo>
                  <a:cubicBezTo>
                    <a:pt x="f14" y="f23"/>
                    <a:pt x="f32" y="f5"/>
                    <a:pt x="f33" y="f23"/>
                  </a:cubicBezTo>
                  <a:cubicBezTo>
                    <a:pt x="f11" y="f34"/>
                    <a:pt x="f6" y="f35"/>
                    <a:pt x="f8" y="f9"/>
                  </a:cubicBezTo>
                  <a:close/>
                </a:path>
              </a:pathLst>
            </a:custGeom>
            <a:solidFill>
              <a:srgbClr val="FCCB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51D48B3D-E597-9C7A-CEB0-35138CAAB7B4}"/>
                </a:ext>
              </a:extLst>
            </p:cNvPr>
            <p:cNvSpPr/>
            <p:nvPr/>
          </p:nvSpPr>
          <p:spPr>
            <a:xfrm>
              <a:off x="11693520" y="4872042"/>
              <a:ext cx="1171575" cy="2341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188"/>
                <a:gd name="f8" fmla="val 85"/>
                <a:gd name="f9" fmla="val 187"/>
                <a:gd name="f10" fmla="val 88"/>
                <a:gd name="f11" fmla="val 83"/>
                <a:gd name="f12" fmla="val 179"/>
                <a:gd name="f13" fmla="val 78"/>
                <a:gd name="f14" fmla="val 64"/>
                <a:gd name="f15" fmla="val 50"/>
                <a:gd name="f16" fmla="val 176"/>
                <a:gd name="f17" fmla="val 36"/>
                <a:gd name="f18" fmla="val 174"/>
                <a:gd name="f19" fmla="val 171"/>
                <a:gd name="f20" fmla="val 38"/>
                <a:gd name="f21" fmla="val 172"/>
                <a:gd name="f22" fmla="val 40"/>
                <a:gd name="f23" fmla="val 43"/>
                <a:gd name="f24" fmla="val 173"/>
                <a:gd name="f25" fmla="val 170"/>
                <a:gd name="f26" fmla="val 42"/>
                <a:gd name="f27" fmla="val 168"/>
                <a:gd name="f28" fmla="val 37"/>
                <a:gd name="f29" fmla="val 155"/>
                <a:gd name="f30" fmla="val 141"/>
                <a:gd name="f31" fmla="val 41"/>
                <a:gd name="f32" fmla="val 128"/>
                <a:gd name="f33" fmla="val 123"/>
                <a:gd name="f34" fmla="val 121"/>
                <a:gd name="f35" fmla="val 119"/>
                <a:gd name="f36" fmla="val 29"/>
                <a:gd name="f37" fmla="val 114"/>
                <a:gd name="f38" fmla="val 21"/>
                <a:gd name="f39" fmla="val 111"/>
                <a:gd name="f40" fmla="val 13"/>
                <a:gd name="f41" fmla="val 107"/>
                <a:gd name="f42" fmla="val 12"/>
                <a:gd name="f43" fmla="val 105"/>
                <a:gd name="f44" fmla="val 14"/>
                <a:gd name="f45" fmla="val 104"/>
                <a:gd name="f46" fmla="val 100"/>
                <a:gd name="f47" fmla="val 10"/>
                <a:gd name="f48" fmla="val 99"/>
                <a:gd name="f49" fmla="val 9"/>
                <a:gd name="f50" fmla="val 96"/>
                <a:gd name="f51" fmla="val 5"/>
                <a:gd name="f52" fmla="val 90"/>
                <a:gd name="f53" fmla="val 2"/>
                <a:gd name="f54" fmla="val 84"/>
                <a:gd name="f55" fmla="val 1"/>
                <a:gd name="f56" fmla="val 77"/>
                <a:gd name="f57" fmla="val 75"/>
                <a:gd name="f58" fmla="val 74"/>
                <a:gd name="f59" fmla="val 72"/>
                <a:gd name="f60" fmla="val 47"/>
                <a:gd name="f61" fmla="val 8"/>
                <a:gd name="f62" fmla="val 24"/>
                <a:gd name="f63" fmla="val 19"/>
                <a:gd name="f64" fmla="val 23"/>
                <a:gd name="f65" fmla="val 25"/>
                <a:gd name="f66" fmla="val 3"/>
                <a:gd name="f67" fmla="val 26"/>
                <a:gd name="f68" fmla="val 4"/>
                <a:gd name="f69" fmla="val 7"/>
                <a:gd name="f70" fmla="val 22"/>
                <a:gd name="f71" fmla="val 11"/>
                <a:gd name="f72" fmla="val 20"/>
                <a:gd name="f73" fmla="val 30"/>
                <a:gd name="f74" fmla="val 6"/>
                <a:gd name="f75" fmla="val 48"/>
                <a:gd name="f76" fmla="val 67"/>
                <a:gd name="f77" fmla="val 89"/>
                <a:gd name="f78" fmla="val 106"/>
                <a:gd name="f79" fmla="val 46"/>
                <a:gd name="f80" fmla="val 113"/>
                <a:gd name="f81" fmla="val 53"/>
                <a:gd name="f82" fmla="val 115"/>
                <a:gd name="f83" fmla="val 61"/>
                <a:gd name="f84" fmla="val 116"/>
                <a:gd name="f85" fmla="val 69"/>
                <a:gd name="f86" fmla="val 117"/>
                <a:gd name="f87" fmla="val 73"/>
                <a:gd name="f88" fmla="val 76"/>
                <a:gd name="f89" fmla="val 79"/>
                <a:gd name="f90" fmla="val 82"/>
                <a:gd name="f91" fmla="val 120"/>
                <a:gd name="f92" fmla="val 126"/>
                <a:gd name="f93" fmla="val 139"/>
                <a:gd name="f94" fmla="val 151"/>
                <a:gd name="f95" fmla="val 163"/>
                <a:gd name="f96" fmla="val 66"/>
                <a:gd name="f97" fmla="val 166"/>
                <a:gd name="f98" fmla="val 63"/>
                <a:gd name="f99" fmla="val 169"/>
                <a:gd name="f100" fmla="val 68"/>
                <a:gd name="f101" fmla="val 175"/>
                <a:gd name="f102" fmla="val 162"/>
                <a:gd name="f103" fmla="val 150"/>
                <a:gd name="f104" fmla="val 91"/>
                <a:gd name="f105" fmla="val 92"/>
                <a:gd name="f106" fmla="val 156"/>
                <a:gd name="f107" fmla="val 167"/>
                <a:gd name="f108" fmla="val 181"/>
                <a:gd name="f109" fmla="val 183"/>
                <a:gd name="f110" fmla="val 186"/>
                <a:gd name="f111" fmla="val 86"/>
                <a:gd name="f112" fmla="+- 0 0 -90"/>
                <a:gd name="f113" fmla="*/ f3 1 94"/>
                <a:gd name="f114" fmla="*/ f4 1 188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94"/>
                <a:gd name="f123" fmla="*/ f119 1 188"/>
                <a:gd name="f124" fmla="*/ 85 f120 1"/>
                <a:gd name="f125" fmla="*/ 187 f119 1"/>
                <a:gd name="f126" fmla="*/ 78 f120 1"/>
                <a:gd name="f127" fmla="*/ 179 f119 1"/>
                <a:gd name="f128" fmla="*/ 36 f120 1"/>
                <a:gd name="f129" fmla="*/ 174 f119 1"/>
                <a:gd name="f130" fmla="*/ 40 f120 1"/>
                <a:gd name="f131" fmla="*/ 172 f119 1"/>
                <a:gd name="f132" fmla="*/ 42 f120 1"/>
                <a:gd name="f133" fmla="*/ 168 f119 1"/>
                <a:gd name="f134" fmla="*/ 41 f120 1"/>
                <a:gd name="f135" fmla="*/ 128 f119 1"/>
                <a:gd name="f136" fmla="*/ 37 f120 1"/>
                <a:gd name="f137" fmla="*/ 119 f119 1"/>
                <a:gd name="f138" fmla="*/ 13 f120 1"/>
                <a:gd name="f139" fmla="*/ 107 f119 1"/>
                <a:gd name="f140" fmla="*/ 14 f120 1"/>
                <a:gd name="f141" fmla="*/ 104 f119 1"/>
                <a:gd name="f142" fmla="*/ 9 f120 1"/>
                <a:gd name="f143" fmla="*/ 96 f119 1"/>
                <a:gd name="f144" fmla="*/ 1 f120 1"/>
                <a:gd name="f145" fmla="*/ 77 f119 1"/>
                <a:gd name="f146" fmla="*/ 2 f120 1"/>
                <a:gd name="f147" fmla="*/ 72 f119 1"/>
                <a:gd name="f148" fmla="*/ 19 f120 1"/>
                <a:gd name="f149" fmla="*/ 2 f119 1"/>
                <a:gd name="f150" fmla="*/ 25 f120 1"/>
                <a:gd name="f151" fmla="*/ 3 f119 1"/>
                <a:gd name="f152" fmla="*/ 26 f120 1"/>
                <a:gd name="f153" fmla="*/ 5 f119 1"/>
                <a:gd name="f154" fmla="*/ 24 f120 1"/>
                <a:gd name="f155" fmla="*/ 8 f119 1"/>
                <a:gd name="f156" fmla="*/ 20 f120 1"/>
                <a:gd name="f157" fmla="*/ 13 f119 1"/>
                <a:gd name="f158" fmla="*/ 7 f120 1"/>
                <a:gd name="f159" fmla="*/ 67 f119 1"/>
                <a:gd name="f160" fmla="*/ 46 f120 1"/>
                <a:gd name="f161" fmla="*/ 113 f119 1"/>
                <a:gd name="f162" fmla="*/ 69 f120 1"/>
                <a:gd name="f163" fmla="*/ 117 f119 1"/>
                <a:gd name="f164" fmla="*/ 79 f120 1"/>
                <a:gd name="f165" fmla="*/ 114 f119 1"/>
                <a:gd name="f166" fmla="*/ 84 f120 1"/>
                <a:gd name="f167" fmla="*/ 82 f120 1"/>
                <a:gd name="f168" fmla="*/ 126 f119 1"/>
                <a:gd name="f169" fmla="*/ 67 f120 1"/>
                <a:gd name="f170" fmla="*/ 163 f119 1"/>
                <a:gd name="f171" fmla="*/ 68 f120 1"/>
                <a:gd name="f172" fmla="*/ 89 f120 1"/>
                <a:gd name="f173" fmla="*/ 150 f119 1"/>
                <a:gd name="f174" fmla="*/ 92 f120 1"/>
                <a:gd name="f175" fmla="*/ 167 f119 1"/>
                <a:gd name="f176" fmla="*/ 88 f120 1"/>
                <a:gd name="f177" fmla="*/ 91 f120 1"/>
                <a:gd name="f178" fmla="*/ 183 f119 1"/>
                <a:gd name="f179" fmla="*/ 86 f120 1"/>
                <a:gd name="f180" fmla="*/ 188 f119 1"/>
                <a:gd name="f181" fmla="+- f121 0 f1"/>
                <a:gd name="f182" fmla="*/ f124 1 94"/>
                <a:gd name="f183" fmla="*/ f125 1 188"/>
                <a:gd name="f184" fmla="*/ f126 1 94"/>
                <a:gd name="f185" fmla="*/ f127 1 188"/>
                <a:gd name="f186" fmla="*/ f128 1 94"/>
                <a:gd name="f187" fmla="*/ f129 1 188"/>
                <a:gd name="f188" fmla="*/ f130 1 94"/>
                <a:gd name="f189" fmla="*/ f131 1 188"/>
                <a:gd name="f190" fmla="*/ f132 1 94"/>
                <a:gd name="f191" fmla="*/ f133 1 188"/>
                <a:gd name="f192" fmla="*/ f134 1 94"/>
                <a:gd name="f193" fmla="*/ f135 1 188"/>
                <a:gd name="f194" fmla="*/ f136 1 94"/>
                <a:gd name="f195" fmla="*/ f137 1 188"/>
                <a:gd name="f196" fmla="*/ f138 1 94"/>
                <a:gd name="f197" fmla="*/ f139 1 188"/>
                <a:gd name="f198" fmla="*/ f140 1 94"/>
                <a:gd name="f199" fmla="*/ f141 1 188"/>
                <a:gd name="f200" fmla="*/ f142 1 94"/>
                <a:gd name="f201" fmla="*/ f143 1 188"/>
                <a:gd name="f202" fmla="*/ f144 1 94"/>
                <a:gd name="f203" fmla="*/ f145 1 188"/>
                <a:gd name="f204" fmla="*/ f146 1 94"/>
                <a:gd name="f205" fmla="*/ f147 1 188"/>
                <a:gd name="f206" fmla="*/ f148 1 94"/>
                <a:gd name="f207" fmla="*/ f149 1 188"/>
                <a:gd name="f208" fmla="*/ f150 1 94"/>
                <a:gd name="f209" fmla="*/ f151 1 188"/>
                <a:gd name="f210" fmla="*/ f152 1 94"/>
                <a:gd name="f211" fmla="*/ f153 1 188"/>
                <a:gd name="f212" fmla="*/ f154 1 94"/>
                <a:gd name="f213" fmla="*/ f155 1 188"/>
                <a:gd name="f214" fmla="*/ f156 1 94"/>
                <a:gd name="f215" fmla="*/ f157 1 188"/>
                <a:gd name="f216" fmla="*/ f158 1 94"/>
                <a:gd name="f217" fmla="*/ f159 1 188"/>
                <a:gd name="f218" fmla="*/ f160 1 94"/>
                <a:gd name="f219" fmla="*/ f161 1 188"/>
                <a:gd name="f220" fmla="*/ f162 1 94"/>
                <a:gd name="f221" fmla="*/ f163 1 188"/>
                <a:gd name="f222" fmla="*/ f164 1 94"/>
                <a:gd name="f223" fmla="*/ f165 1 188"/>
                <a:gd name="f224" fmla="*/ f166 1 94"/>
                <a:gd name="f225" fmla="*/ f167 1 94"/>
                <a:gd name="f226" fmla="*/ f168 1 188"/>
                <a:gd name="f227" fmla="*/ f169 1 94"/>
                <a:gd name="f228" fmla="*/ f170 1 188"/>
                <a:gd name="f229" fmla="*/ f171 1 94"/>
                <a:gd name="f230" fmla="*/ f172 1 94"/>
                <a:gd name="f231" fmla="*/ f173 1 188"/>
                <a:gd name="f232" fmla="*/ f174 1 94"/>
                <a:gd name="f233" fmla="*/ f175 1 188"/>
                <a:gd name="f234" fmla="*/ f176 1 94"/>
                <a:gd name="f235" fmla="*/ f177 1 94"/>
                <a:gd name="f236" fmla="*/ f178 1 188"/>
                <a:gd name="f237" fmla="*/ f179 1 94"/>
                <a:gd name="f238" fmla="*/ f180 1 188"/>
                <a:gd name="f239" fmla="*/ 0 1 f122"/>
                <a:gd name="f240" fmla="*/ f116 1 f122"/>
                <a:gd name="f241" fmla="*/ 0 1 f123"/>
                <a:gd name="f242" fmla="*/ f117 1 f123"/>
                <a:gd name="f243" fmla="*/ f182 1 f122"/>
                <a:gd name="f244" fmla="*/ f183 1 f123"/>
                <a:gd name="f245" fmla="*/ f184 1 f122"/>
                <a:gd name="f246" fmla="*/ f185 1 f123"/>
                <a:gd name="f247" fmla="*/ f186 1 f122"/>
                <a:gd name="f248" fmla="*/ f187 1 f123"/>
                <a:gd name="f249" fmla="*/ f188 1 f122"/>
                <a:gd name="f250" fmla="*/ f189 1 f123"/>
                <a:gd name="f251" fmla="*/ f190 1 f122"/>
                <a:gd name="f252" fmla="*/ f191 1 f123"/>
                <a:gd name="f253" fmla="*/ f192 1 f122"/>
                <a:gd name="f254" fmla="*/ f193 1 f123"/>
                <a:gd name="f255" fmla="*/ f194 1 f122"/>
                <a:gd name="f256" fmla="*/ f195 1 f123"/>
                <a:gd name="f257" fmla="*/ f196 1 f122"/>
                <a:gd name="f258" fmla="*/ f197 1 f123"/>
                <a:gd name="f259" fmla="*/ f198 1 f122"/>
                <a:gd name="f260" fmla="*/ f199 1 f123"/>
                <a:gd name="f261" fmla="*/ f200 1 f122"/>
                <a:gd name="f262" fmla="*/ f201 1 f123"/>
                <a:gd name="f263" fmla="*/ f202 1 f122"/>
                <a:gd name="f264" fmla="*/ f203 1 f123"/>
                <a:gd name="f265" fmla="*/ f204 1 f122"/>
                <a:gd name="f266" fmla="*/ f205 1 f123"/>
                <a:gd name="f267" fmla="*/ f206 1 f122"/>
                <a:gd name="f268" fmla="*/ f207 1 f123"/>
                <a:gd name="f269" fmla="*/ f208 1 f122"/>
                <a:gd name="f270" fmla="*/ f209 1 f123"/>
                <a:gd name="f271" fmla="*/ f210 1 f122"/>
                <a:gd name="f272" fmla="*/ f211 1 f123"/>
                <a:gd name="f273" fmla="*/ f212 1 f122"/>
                <a:gd name="f274" fmla="*/ f213 1 f123"/>
                <a:gd name="f275" fmla="*/ f214 1 f122"/>
                <a:gd name="f276" fmla="*/ f215 1 f123"/>
                <a:gd name="f277" fmla="*/ f216 1 f122"/>
                <a:gd name="f278" fmla="*/ f217 1 f123"/>
                <a:gd name="f279" fmla="*/ f218 1 f122"/>
                <a:gd name="f280" fmla="*/ f219 1 f123"/>
                <a:gd name="f281" fmla="*/ f220 1 f122"/>
                <a:gd name="f282" fmla="*/ f221 1 f123"/>
                <a:gd name="f283" fmla="*/ f222 1 f122"/>
                <a:gd name="f284" fmla="*/ f223 1 f123"/>
                <a:gd name="f285" fmla="*/ f224 1 f122"/>
                <a:gd name="f286" fmla="*/ f225 1 f122"/>
                <a:gd name="f287" fmla="*/ f226 1 f123"/>
                <a:gd name="f288" fmla="*/ f227 1 f122"/>
                <a:gd name="f289" fmla="*/ f228 1 f123"/>
                <a:gd name="f290" fmla="*/ f229 1 f122"/>
                <a:gd name="f291" fmla="*/ f230 1 f122"/>
                <a:gd name="f292" fmla="*/ f231 1 f123"/>
                <a:gd name="f293" fmla="*/ f232 1 f122"/>
                <a:gd name="f294" fmla="*/ f233 1 f123"/>
                <a:gd name="f295" fmla="*/ f234 1 f122"/>
                <a:gd name="f296" fmla="*/ f235 1 f122"/>
                <a:gd name="f297" fmla="*/ f236 1 f123"/>
                <a:gd name="f298" fmla="*/ f237 1 f122"/>
                <a:gd name="f299" fmla="*/ f238 1 f123"/>
                <a:gd name="f300" fmla="*/ f239 f113 1"/>
                <a:gd name="f301" fmla="*/ f240 f113 1"/>
                <a:gd name="f302" fmla="*/ f242 f114 1"/>
                <a:gd name="f303" fmla="*/ f241 f114 1"/>
                <a:gd name="f304" fmla="*/ f243 f113 1"/>
                <a:gd name="f305" fmla="*/ f244 f114 1"/>
                <a:gd name="f306" fmla="*/ f245 f113 1"/>
                <a:gd name="f307" fmla="*/ f246 f114 1"/>
                <a:gd name="f308" fmla="*/ f247 f113 1"/>
                <a:gd name="f309" fmla="*/ f248 f114 1"/>
                <a:gd name="f310" fmla="*/ f249 f113 1"/>
                <a:gd name="f311" fmla="*/ f250 f114 1"/>
                <a:gd name="f312" fmla="*/ f251 f113 1"/>
                <a:gd name="f313" fmla="*/ f252 f114 1"/>
                <a:gd name="f314" fmla="*/ f253 f113 1"/>
                <a:gd name="f315" fmla="*/ f254 f114 1"/>
                <a:gd name="f316" fmla="*/ f255 f113 1"/>
                <a:gd name="f317" fmla="*/ f256 f114 1"/>
                <a:gd name="f318" fmla="*/ f257 f113 1"/>
                <a:gd name="f319" fmla="*/ f258 f114 1"/>
                <a:gd name="f320" fmla="*/ f259 f113 1"/>
                <a:gd name="f321" fmla="*/ f260 f114 1"/>
                <a:gd name="f322" fmla="*/ f261 f113 1"/>
                <a:gd name="f323" fmla="*/ f262 f114 1"/>
                <a:gd name="f324" fmla="*/ f263 f113 1"/>
                <a:gd name="f325" fmla="*/ f264 f114 1"/>
                <a:gd name="f326" fmla="*/ f265 f113 1"/>
                <a:gd name="f327" fmla="*/ f266 f114 1"/>
                <a:gd name="f328" fmla="*/ f267 f113 1"/>
                <a:gd name="f329" fmla="*/ f268 f114 1"/>
                <a:gd name="f330" fmla="*/ f269 f113 1"/>
                <a:gd name="f331" fmla="*/ f270 f114 1"/>
                <a:gd name="f332" fmla="*/ f271 f113 1"/>
                <a:gd name="f333" fmla="*/ f272 f114 1"/>
                <a:gd name="f334" fmla="*/ f273 f113 1"/>
                <a:gd name="f335" fmla="*/ f274 f114 1"/>
                <a:gd name="f336" fmla="*/ f275 f113 1"/>
                <a:gd name="f337" fmla="*/ f276 f114 1"/>
                <a:gd name="f338" fmla="*/ f277 f113 1"/>
                <a:gd name="f339" fmla="*/ f278 f114 1"/>
                <a:gd name="f340" fmla="*/ f279 f113 1"/>
                <a:gd name="f341" fmla="*/ f280 f114 1"/>
                <a:gd name="f342" fmla="*/ f281 f113 1"/>
                <a:gd name="f343" fmla="*/ f282 f114 1"/>
                <a:gd name="f344" fmla="*/ f283 f113 1"/>
                <a:gd name="f345" fmla="*/ f284 f114 1"/>
                <a:gd name="f346" fmla="*/ f285 f113 1"/>
                <a:gd name="f347" fmla="*/ f286 f113 1"/>
                <a:gd name="f348" fmla="*/ f287 f114 1"/>
                <a:gd name="f349" fmla="*/ f288 f113 1"/>
                <a:gd name="f350" fmla="*/ f289 f114 1"/>
                <a:gd name="f351" fmla="*/ f290 f113 1"/>
                <a:gd name="f352" fmla="*/ f291 f113 1"/>
                <a:gd name="f353" fmla="*/ f292 f114 1"/>
                <a:gd name="f354" fmla="*/ f293 f113 1"/>
                <a:gd name="f355" fmla="*/ f294 f114 1"/>
                <a:gd name="f356" fmla="*/ f295 f113 1"/>
                <a:gd name="f357" fmla="*/ f296 f113 1"/>
                <a:gd name="f358" fmla="*/ f297 f114 1"/>
                <a:gd name="f359" fmla="*/ f298 f113 1"/>
                <a:gd name="f360" fmla="*/ f299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4" y="f305"/>
                </a:cxn>
                <a:cxn ang="f181">
                  <a:pos x="f306" y="f307"/>
                </a:cxn>
                <a:cxn ang="f181">
                  <a:pos x="f308" y="f309"/>
                </a:cxn>
                <a:cxn ang="f181">
                  <a:pos x="f310" y="f311"/>
                </a:cxn>
                <a:cxn ang="f181">
                  <a:pos x="f312" y="f313"/>
                </a:cxn>
                <a:cxn ang="f181">
                  <a:pos x="f314" y="f315"/>
                </a:cxn>
                <a:cxn ang="f181">
                  <a:pos x="f316" y="f317"/>
                </a:cxn>
                <a:cxn ang="f181">
                  <a:pos x="f318" y="f319"/>
                </a:cxn>
                <a:cxn ang="f181">
                  <a:pos x="f320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39"/>
                </a:cxn>
                <a:cxn ang="f181">
                  <a:pos x="f340" y="f341"/>
                </a:cxn>
                <a:cxn ang="f181">
                  <a:pos x="f342" y="f343"/>
                </a:cxn>
                <a:cxn ang="f181">
                  <a:pos x="f344" y="f345"/>
                </a:cxn>
                <a:cxn ang="f181">
                  <a:pos x="f346" y="f343"/>
                </a:cxn>
                <a:cxn ang="f181">
                  <a:pos x="f347" y="f348"/>
                </a:cxn>
                <a:cxn ang="f181">
                  <a:pos x="f349" y="f350"/>
                </a:cxn>
                <a:cxn ang="f181">
                  <a:pos x="f351" y="f311"/>
                </a:cxn>
                <a:cxn ang="f181">
                  <a:pos x="f344" y="f313"/>
                </a:cxn>
                <a:cxn ang="f181">
                  <a:pos x="f352" y="f353"/>
                </a:cxn>
                <a:cxn ang="f181">
                  <a:pos x="f354" y="f353"/>
                </a:cxn>
                <a:cxn ang="f181">
                  <a:pos x="f352" y="f355"/>
                </a:cxn>
                <a:cxn ang="f181">
                  <a:pos x="f356" y="f307"/>
                </a:cxn>
                <a:cxn ang="f181">
                  <a:pos x="f357" y="f358"/>
                </a:cxn>
                <a:cxn ang="f181">
                  <a:pos x="f359" y="f360"/>
                </a:cxn>
                <a:cxn ang="f181">
                  <a:pos x="f304" y="f305"/>
                </a:cxn>
              </a:cxnLst>
              <a:rect l="f300" t="f303" r="f301" b="f302"/>
              <a:pathLst>
                <a:path w="94" h="188">
                  <a:moveTo>
                    <a:pt x="f8" y="f9"/>
                  </a:moveTo>
                  <a:cubicBezTo>
                    <a:pt x="f10" y="f2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7" y="f19"/>
                    <a:pt x="f20" y="f21"/>
                    <a:pt x="f22" y="f21"/>
                  </a:cubicBezTo>
                  <a:cubicBezTo>
                    <a:pt x="f23" y="f24"/>
                    <a:pt x="f23" y="f25"/>
                    <a:pt x="f26" y="f27"/>
                  </a:cubicBezTo>
                  <a:cubicBezTo>
                    <a:pt x="f28" y="f29"/>
                    <a:pt x="f20" y="f30"/>
                    <a:pt x="f31" y="f32"/>
                  </a:cubicBezTo>
                  <a:cubicBezTo>
                    <a:pt x="f26" y="f33"/>
                    <a:pt x="f31" y="f34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0" y="f43"/>
                    <a:pt x="f44" y="f45"/>
                  </a:cubicBez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5" y="f57"/>
                    <a:pt x="f55" y="f58"/>
                    <a:pt x="f53" y="f59"/>
                  </a:cubicBezTo>
                  <a:cubicBezTo>
                    <a:pt x="f5" y="f60"/>
                    <a:pt x="f61" y="f62"/>
                    <a:pt x="f63" y="f53"/>
                  </a:cubicBezTo>
                  <a:cubicBezTo>
                    <a:pt x="f38" y="f5"/>
                    <a:pt x="f64" y="f55"/>
                    <a:pt x="f65" y="f66"/>
                  </a:cubicBezTo>
                  <a:cubicBezTo>
                    <a:pt x="f67" y="f68"/>
                    <a:pt x="f67" y="f68"/>
                    <a:pt x="f67" y="f51"/>
                  </a:cubicBezTo>
                  <a:cubicBezTo>
                    <a:pt x="f67" y="f69"/>
                    <a:pt x="f65" y="f69"/>
                    <a:pt x="f62" y="f61"/>
                  </a:cubicBezTo>
                  <a:cubicBezTo>
                    <a:pt x="f70" y="f49"/>
                    <a:pt x="f38" y="f71"/>
                    <a:pt x="f72" y="f40"/>
                  </a:cubicBezTo>
                  <a:cubicBezTo>
                    <a:pt x="f42" y="f73"/>
                    <a:pt x="f74" y="f75"/>
                    <a:pt x="f69" y="f76"/>
                  </a:cubicBezTo>
                  <a:cubicBezTo>
                    <a:pt x="f61" y="f77"/>
                    <a:pt x="f70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6"/>
                    <a:pt x="f88" y="f84"/>
                    <a:pt x="f89" y="f37"/>
                  </a:cubicBezTo>
                  <a:cubicBezTo>
                    <a:pt x="f90" y="f39"/>
                    <a:pt x="f54" y="f80"/>
                    <a:pt x="f54" y="f86"/>
                  </a:cubicBezTo>
                  <a:cubicBezTo>
                    <a:pt x="f54" y="f91"/>
                    <a:pt x="f11" y="f33"/>
                    <a:pt x="f90" y="f92"/>
                  </a:cubicBezTo>
                  <a:cubicBezTo>
                    <a:pt x="f13" y="f93"/>
                    <a:pt x="f87" y="f94"/>
                    <a:pt x="f76" y="f95"/>
                  </a:cubicBezTo>
                  <a:cubicBezTo>
                    <a:pt x="f96" y="f97"/>
                    <a:pt x="f98" y="f99"/>
                    <a:pt x="f100" y="f21"/>
                  </a:cubicBezTo>
                  <a:cubicBezTo>
                    <a:pt x="f59" y="f101"/>
                    <a:pt x="f56" y="f24"/>
                    <a:pt x="f89" y="f27"/>
                  </a:cubicBezTo>
                  <a:cubicBezTo>
                    <a:pt x="f11" y="f102"/>
                    <a:pt x="f11" y="f29"/>
                    <a:pt x="f77" y="f103"/>
                  </a:cubicBezTo>
                  <a:cubicBezTo>
                    <a:pt x="f52" y="f103"/>
                    <a:pt x="f104" y="f103"/>
                    <a:pt x="f105" y="f103"/>
                  </a:cubicBezTo>
                  <a:cubicBezTo>
                    <a:pt x="f6" y="f106"/>
                    <a:pt x="f104" y="f102"/>
                    <a:pt x="f77" y="f107"/>
                  </a:cubicBezTo>
                  <a:cubicBezTo>
                    <a:pt x="f77" y="f19"/>
                    <a:pt x="f10" y="f101"/>
                    <a:pt x="f10" y="f12"/>
                  </a:cubicBezTo>
                  <a:cubicBezTo>
                    <a:pt x="f77" y="f2"/>
                    <a:pt x="f52" y="f108"/>
                    <a:pt x="f104" y="f109"/>
                  </a:cubicBezTo>
                  <a:cubicBezTo>
                    <a:pt x="f52" y="f110"/>
                    <a:pt x="f77" y="f7"/>
                    <a:pt x="f111" y="f7"/>
                  </a:cubicBezTo>
                  <a:cubicBezTo>
                    <a:pt x="f111" y="f7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7D3A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AB0C96AA-C819-AD3E-A74A-DE03242D2BC5}"/>
                </a:ext>
              </a:extLst>
            </p:cNvPr>
            <p:cNvSpPr/>
            <p:nvPr/>
          </p:nvSpPr>
          <p:spPr>
            <a:xfrm>
              <a:off x="10398127" y="3090864"/>
              <a:ext cx="1470026" cy="32892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8"/>
                <a:gd name="f7" fmla="val 264"/>
                <a:gd name="f8" fmla="val 248"/>
                <a:gd name="f9" fmla="val 249"/>
                <a:gd name="f10" fmla="val 117"/>
                <a:gd name="f11" fmla="val 250"/>
                <a:gd name="f12" fmla="val 100"/>
                <a:gd name="f13" fmla="val 243"/>
                <a:gd name="f14" fmla="val 83"/>
                <a:gd name="f15" fmla="val 237"/>
                <a:gd name="f16" fmla="val 66"/>
                <a:gd name="f17" fmla="val 230"/>
                <a:gd name="f18" fmla="val 61"/>
                <a:gd name="f19" fmla="val 228"/>
                <a:gd name="f20" fmla="val 58"/>
                <a:gd name="f21" fmla="val 229"/>
                <a:gd name="f22" fmla="val 54"/>
                <a:gd name="f23" fmla="val 232"/>
                <a:gd name="f24" fmla="val 42"/>
                <a:gd name="f25" fmla="val 240"/>
                <a:gd name="f26" fmla="val 35"/>
                <a:gd name="f27" fmla="val 251"/>
                <a:gd name="f28" fmla="val 29"/>
                <a:gd name="f29" fmla="val 263"/>
                <a:gd name="f30" fmla="val 28"/>
                <a:gd name="f31" fmla="val 27"/>
                <a:gd name="f32" fmla="val 262"/>
                <a:gd name="f33" fmla="val 33"/>
                <a:gd name="f34" fmla="val 41"/>
                <a:gd name="f35" fmla="val 235"/>
                <a:gd name="f36" fmla="val 55"/>
                <a:gd name="f37" fmla="val 59"/>
                <a:gd name="f38" fmla="val 226"/>
                <a:gd name="f39" fmla="val 60"/>
                <a:gd name="f40" fmla="val 223"/>
                <a:gd name="f41" fmla="val 219"/>
                <a:gd name="f42" fmla="val 191"/>
                <a:gd name="f43" fmla="val 164"/>
                <a:gd name="f44" fmla="val 136"/>
                <a:gd name="f45" fmla="val 107"/>
                <a:gd name="f46" fmla="val 52"/>
                <a:gd name="f47" fmla="val 78"/>
                <a:gd name="f48" fmla="val 46"/>
                <a:gd name="f49" fmla="val 49"/>
                <a:gd name="f50" fmla="val 44"/>
                <a:gd name="f51" fmla="val 39"/>
                <a:gd name="f52" fmla="val 30"/>
                <a:gd name="f53" fmla="val 20"/>
                <a:gd name="f54" fmla="val 4"/>
                <a:gd name="f55" fmla="val 14"/>
                <a:gd name="f56" fmla="val 1"/>
                <a:gd name="f57" fmla="val 3"/>
                <a:gd name="f58" fmla="val 7"/>
                <a:gd name="f59" fmla="val 2"/>
                <a:gd name="f60" fmla="val 8"/>
                <a:gd name="f61" fmla="val 6"/>
                <a:gd name="f62" fmla="val 5"/>
                <a:gd name="f63" fmla="val 10"/>
                <a:gd name="f64" fmla="val 36"/>
                <a:gd name="f65" fmla="val 22"/>
                <a:gd name="f66" fmla="val 51"/>
                <a:gd name="f67" fmla="val 72"/>
                <a:gd name="f68" fmla="val 57"/>
                <a:gd name="f69" fmla="val 97"/>
                <a:gd name="f70" fmla="val 132"/>
                <a:gd name="f71" fmla="val 64"/>
                <a:gd name="f72" fmla="val 168"/>
                <a:gd name="f73" fmla="val 204"/>
                <a:gd name="f74" fmla="val 210"/>
                <a:gd name="f75" fmla="val 217"/>
                <a:gd name="f76" fmla="val 62"/>
                <a:gd name="f77" fmla="val 225"/>
                <a:gd name="f78" fmla="val 77"/>
                <a:gd name="f79" fmla="val 222"/>
                <a:gd name="f80" fmla="val 91"/>
                <a:gd name="f81" fmla="val 218"/>
                <a:gd name="f82" fmla="val 106"/>
                <a:gd name="f83" fmla="val 215"/>
                <a:gd name="f84" fmla="val 95"/>
                <a:gd name="f85" fmla="val 224"/>
                <a:gd name="f86" fmla="val 82"/>
                <a:gd name="f87" fmla="val 69"/>
                <a:gd name="f88" fmla="val 227"/>
                <a:gd name="f89" fmla="val 75"/>
                <a:gd name="f90" fmla="val 89"/>
                <a:gd name="f91" fmla="val 234"/>
                <a:gd name="f92" fmla="val 101"/>
                <a:gd name="f93" fmla="val 238"/>
                <a:gd name="f94" fmla="val 112"/>
                <a:gd name="f95" fmla="val 115"/>
                <a:gd name="f96" fmla="val 244"/>
                <a:gd name="f97" fmla="+- 0 0 -90"/>
                <a:gd name="f98" fmla="*/ f3 1 118"/>
                <a:gd name="f99" fmla="*/ f4 1 264"/>
                <a:gd name="f100" fmla="val f5"/>
                <a:gd name="f101" fmla="val f6"/>
                <a:gd name="f102" fmla="val f7"/>
                <a:gd name="f103" fmla="*/ f97 f0 1"/>
                <a:gd name="f104" fmla="+- f102 0 f100"/>
                <a:gd name="f105" fmla="+- f101 0 f100"/>
                <a:gd name="f106" fmla="*/ f103 1 f2"/>
                <a:gd name="f107" fmla="*/ f105 1 118"/>
                <a:gd name="f108" fmla="*/ f104 1 264"/>
                <a:gd name="f109" fmla="*/ 118 f105 1"/>
                <a:gd name="f110" fmla="*/ 248 f104 1"/>
                <a:gd name="f111" fmla="*/ 117 f105 1"/>
                <a:gd name="f112" fmla="*/ 250 f104 1"/>
                <a:gd name="f113" fmla="*/ 66 f105 1"/>
                <a:gd name="f114" fmla="*/ 230 f104 1"/>
                <a:gd name="f115" fmla="*/ 54 f105 1"/>
                <a:gd name="f116" fmla="*/ 232 f104 1"/>
                <a:gd name="f117" fmla="*/ 29 f105 1"/>
                <a:gd name="f118" fmla="*/ 264 f104 1"/>
                <a:gd name="f119" fmla="*/ 27 f105 1"/>
                <a:gd name="f120" fmla="*/ 262 f104 1"/>
                <a:gd name="f121" fmla="*/ 55 f105 1"/>
                <a:gd name="f122" fmla="*/ 228 f104 1"/>
                <a:gd name="f123" fmla="*/ 60 f105 1"/>
                <a:gd name="f124" fmla="*/ 219 f104 1"/>
                <a:gd name="f125" fmla="*/ 58 f105 1"/>
                <a:gd name="f126" fmla="*/ 136 f104 1"/>
                <a:gd name="f127" fmla="*/ 46 f105 1"/>
                <a:gd name="f128" fmla="*/ 49 f104 1"/>
                <a:gd name="f129" fmla="*/ 39 f105 1"/>
                <a:gd name="f130" fmla="*/ 20 f104 1"/>
                <a:gd name="f131" fmla="*/ 3 f105 1"/>
                <a:gd name="f132" fmla="*/ 7 f104 1"/>
                <a:gd name="f133" fmla="*/ 0 f105 1"/>
                <a:gd name="f134" fmla="*/ 8 f104 1"/>
                <a:gd name="f135" fmla="*/ 5 f104 1"/>
                <a:gd name="f136" fmla="*/ 10 f105 1"/>
                <a:gd name="f137" fmla="*/ 2 f104 1"/>
                <a:gd name="f138" fmla="*/ 42 f105 1"/>
                <a:gd name="f139" fmla="*/ 22 f104 1"/>
                <a:gd name="f140" fmla="*/ 57 f105 1"/>
                <a:gd name="f141" fmla="*/ 97 f104 1"/>
                <a:gd name="f142" fmla="*/ 64 f105 1"/>
                <a:gd name="f143" fmla="*/ 204 f104 1"/>
                <a:gd name="f144" fmla="*/ 62 f105 1"/>
                <a:gd name="f145" fmla="*/ 225 f104 1"/>
                <a:gd name="f146" fmla="*/ 106 f105 1"/>
                <a:gd name="f147" fmla="*/ 215 f104 1"/>
                <a:gd name="f148" fmla="*/ 107 f105 1"/>
                <a:gd name="f149" fmla="*/ 69 f105 1"/>
                <a:gd name="f150" fmla="*/ 78 f105 1"/>
                <a:gd name="f151" fmla="*/ 229 f104 1"/>
                <a:gd name="f152" fmla="*/ 112 f105 1"/>
                <a:gd name="f153" fmla="*/ 243 f104 1"/>
                <a:gd name="f154" fmla="+- f106 0 f1"/>
                <a:gd name="f155" fmla="*/ f109 1 118"/>
                <a:gd name="f156" fmla="*/ f110 1 264"/>
                <a:gd name="f157" fmla="*/ f111 1 118"/>
                <a:gd name="f158" fmla="*/ f112 1 264"/>
                <a:gd name="f159" fmla="*/ f113 1 118"/>
                <a:gd name="f160" fmla="*/ f114 1 264"/>
                <a:gd name="f161" fmla="*/ f115 1 118"/>
                <a:gd name="f162" fmla="*/ f116 1 264"/>
                <a:gd name="f163" fmla="*/ f117 1 118"/>
                <a:gd name="f164" fmla="*/ f118 1 264"/>
                <a:gd name="f165" fmla="*/ f119 1 118"/>
                <a:gd name="f166" fmla="*/ f120 1 264"/>
                <a:gd name="f167" fmla="*/ f121 1 118"/>
                <a:gd name="f168" fmla="*/ f122 1 264"/>
                <a:gd name="f169" fmla="*/ f123 1 118"/>
                <a:gd name="f170" fmla="*/ f124 1 264"/>
                <a:gd name="f171" fmla="*/ f125 1 118"/>
                <a:gd name="f172" fmla="*/ f126 1 264"/>
                <a:gd name="f173" fmla="*/ f127 1 118"/>
                <a:gd name="f174" fmla="*/ f128 1 264"/>
                <a:gd name="f175" fmla="*/ f129 1 118"/>
                <a:gd name="f176" fmla="*/ f130 1 264"/>
                <a:gd name="f177" fmla="*/ f131 1 118"/>
                <a:gd name="f178" fmla="*/ f132 1 264"/>
                <a:gd name="f179" fmla="*/ f133 1 118"/>
                <a:gd name="f180" fmla="*/ f134 1 264"/>
                <a:gd name="f181" fmla="*/ f135 1 264"/>
                <a:gd name="f182" fmla="*/ f136 1 118"/>
                <a:gd name="f183" fmla="*/ f137 1 264"/>
                <a:gd name="f184" fmla="*/ f138 1 118"/>
                <a:gd name="f185" fmla="*/ f139 1 264"/>
                <a:gd name="f186" fmla="*/ f140 1 118"/>
                <a:gd name="f187" fmla="*/ f141 1 264"/>
                <a:gd name="f188" fmla="*/ f142 1 118"/>
                <a:gd name="f189" fmla="*/ f143 1 264"/>
                <a:gd name="f190" fmla="*/ f144 1 118"/>
                <a:gd name="f191" fmla="*/ f145 1 264"/>
                <a:gd name="f192" fmla="*/ f146 1 118"/>
                <a:gd name="f193" fmla="*/ f147 1 264"/>
                <a:gd name="f194" fmla="*/ f148 1 118"/>
                <a:gd name="f195" fmla="*/ f149 1 118"/>
                <a:gd name="f196" fmla="*/ f150 1 118"/>
                <a:gd name="f197" fmla="*/ f151 1 264"/>
                <a:gd name="f198" fmla="*/ f152 1 118"/>
                <a:gd name="f199" fmla="*/ f153 1 264"/>
                <a:gd name="f200" fmla="*/ 0 1 f107"/>
                <a:gd name="f201" fmla="*/ f101 1 f107"/>
                <a:gd name="f202" fmla="*/ 0 1 f108"/>
                <a:gd name="f203" fmla="*/ f102 1 f108"/>
                <a:gd name="f204" fmla="*/ f155 1 f107"/>
                <a:gd name="f205" fmla="*/ f156 1 f108"/>
                <a:gd name="f206" fmla="*/ f157 1 f107"/>
                <a:gd name="f207" fmla="*/ f158 1 f108"/>
                <a:gd name="f208" fmla="*/ f159 1 f107"/>
                <a:gd name="f209" fmla="*/ f160 1 f108"/>
                <a:gd name="f210" fmla="*/ f161 1 f107"/>
                <a:gd name="f211" fmla="*/ f162 1 f108"/>
                <a:gd name="f212" fmla="*/ f163 1 f107"/>
                <a:gd name="f213" fmla="*/ f164 1 f108"/>
                <a:gd name="f214" fmla="*/ f165 1 f107"/>
                <a:gd name="f215" fmla="*/ f166 1 f108"/>
                <a:gd name="f216" fmla="*/ f167 1 f107"/>
                <a:gd name="f217" fmla="*/ f168 1 f108"/>
                <a:gd name="f218" fmla="*/ f169 1 f107"/>
                <a:gd name="f219" fmla="*/ f170 1 f108"/>
                <a:gd name="f220" fmla="*/ f171 1 f107"/>
                <a:gd name="f221" fmla="*/ f172 1 f108"/>
                <a:gd name="f222" fmla="*/ f173 1 f107"/>
                <a:gd name="f223" fmla="*/ f174 1 f108"/>
                <a:gd name="f224" fmla="*/ f175 1 f107"/>
                <a:gd name="f225" fmla="*/ f176 1 f108"/>
                <a:gd name="f226" fmla="*/ f177 1 f107"/>
                <a:gd name="f227" fmla="*/ f178 1 f108"/>
                <a:gd name="f228" fmla="*/ f179 1 f107"/>
                <a:gd name="f229" fmla="*/ f180 1 f108"/>
                <a:gd name="f230" fmla="*/ f181 1 f108"/>
                <a:gd name="f231" fmla="*/ f182 1 f107"/>
                <a:gd name="f232" fmla="*/ f183 1 f108"/>
                <a:gd name="f233" fmla="*/ f184 1 f107"/>
                <a:gd name="f234" fmla="*/ f185 1 f108"/>
                <a:gd name="f235" fmla="*/ f186 1 f107"/>
                <a:gd name="f236" fmla="*/ f187 1 f108"/>
                <a:gd name="f237" fmla="*/ f188 1 f107"/>
                <a:gd name="f238" fmla="*/ f189 1 f108"/>
                <a:gd name="f239" fmla="*/ f190 1 f107"/>
                <a:gd name="f240" fmla="*/ f191 1 f108"/>
                <a:gd name="f241" fmla="*/ f192 1 f107"/>
                <a:gd name="f242" fmla="*/ f193 1 f108"/>
                <a:gd name="f243" fmla="*/ f194 1 f107"/>
                <a:gd name="f244" fmla="*/ f195 1 f107"/>
                <a:gd name="f245" fmla="*/ f196 1 f107"/>
                <a:gd name="f246" fmla="*/ f197 1 f108"/>
                <a:gd name="f247" fmla="*/ f198 1 f107"/>
                <a:gd name="f248" fmla="*/ f199 1 f108"/>
                <a:gd name="f249" fmla="*/ f200 f98 1"/>
                <a:gd name="f250" fmla="*/ f201 f98 1"/>
                <a:gd name="f251" fmla="*/ f203 f99 1"/>
                <a:gd name="f252" fmla="*/ f202 f99 1"/>
                <a:gd name="f253" fmla="*/ f204 f98 1"/>
                <a:gd name="f254" fmla="*/ f205 f99 1"/>
                <a:gd name="f255" fmla="*/ f206 f98 1"/>
                <a:gd name="f256" fmla="*/ f207 f99 1"/>
                <a:gd name="f257" fmla="*/ f208 f98 1"/>
                <a:gd name="f258" fmla="*/ f209 f99 1"/>
                <a:gd name="f259" fmla="*/ f210 f98 1"/>
                <a:gd name="f260" fmla="*/ f211 f99 1"/>
                <a:gd name="f261" fmla="*/ f212 f98 1"/>
                <a:gd name="f262" fmla="*/ f213 f99 1"/>
                <a:gd name="f263" fmla="*/ f214 f98 1"/>
                <a:gd name="f264" fmla="*/ f215 f99 1"/>
                <a:gd name="f265" fmla="*/ f216 f98 1"/>
                <a:gd name="f266" fmla="*/ f217 f99 1"/>
                <a:gd name="f267" fmla="*/ f218 f98 1"/>
                <a:gd name="f268" fmla="*/ f219 f99 1"/>
                <a:gd name="f269" fmla="*/ f220 f98 1"/>
                <a:gd name="f270" fmla="*/ f221 f99 1"/>
                <a:gd name="f271" fmla="*/ f222 f98 1"/>
                <a:gd name="f272" fmla="*/ f223 f99 1"/>
                <a:gd name="f273" fmla="*/ f224 f98 1"/>
                <a:gd name="f274" fmla="*/ f225 f99 1"/>
                <a:gd name="f275" fmla="*/ f226 f98 1"/>
                <a:gd name="f276" fmla="*/ f227 f99 1"/>
                <a:gd name="f277" fmla="*/ f228 f98 1"/>
                <a:gd name="f278" fmla="*/ f229 f99 1"/>
                <a:gd name="f279" fmla="*/ f230 f99 1"/>
                <a:gd name="f280" fmla="*/ f231 f98 1"/>
                <a:gd name="f281" fmla="*/ f232 f99 1"/>
                <a:gd name="f282" fmla="*/ f233 f98 1"/>
                <a:gd name="f283" fmla="*/ f234 f99 1"/>
                <a:gd name="f284" fmla="*/ f235 f98 1"/>
                <a:gd name="f285" fmla="*/ f236 f99 1"/>
                <a:gd name="f286" fmla="*/ f237 f98 1"/>
                <a:gd name="f287" fmla="*/ f238 f99 1"/>
                <a:gd name="f288" fmla="*/ f239 f98 1"/>
                <a:gd name="f289" fmla="*/ f240 f99 1"/>
                <a:gd name="f290" fmla="*/ f241 f98 1"/>
                <a:gd name="f291" fmla="*/ f242 f99 1"/>
                <a:gd name="f292" fmla="*/ f243 f98 1"/>
                <a:gd name="f293" fmla="*/ f244 f98 1"/>
                <a:gd name="f294" fmla="*/ f245 f98 1"/>
                <a:gd name="f295" fmla="*/ f246 f99 1"/>
                <a:gd name="f296" fmla="*/ f247 f98 1"/>
                <a:gd name="f297" fmla="*/ f248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4">
                  <a:pos x="f253" y="f254"/>
                </a:cxn>
                <a:cxn ang="f154">
                  <a:pos x="f255" y="f256"/>
                </a:cxn>
                <a:cxn ang="f154">
                  <a:pos x="f257" y="f258"/>
                </a:cxn>
                <a:cxn ang="f154">
                  <a:pos x="f259" y="f260"/>
                </a:cxn>
                <a:cxn ang="f154">
                  <a:pos x="f261" y="f262"/>
                </a:cxn>
                <a:cxn ang="f154">
                  <a:pos x="f263" y="f264"/>
                </a:cxn>
                <a:cxn ang="f154">
                  <a:pos x="f265" y="f266"/>
                </a:cxn>
                <a:cxn ang="f154">
                  <a:pos x="f267" y="f268"/>
                </a:cxn>
                <a:cxn ang="f154">
                  <a:pos x="f269" y="f270"/>
                </a:cxn>
                <a:cxn ang="f154">
                  <a:pos x="f271" y="f272"/>
                </a:cxn>
                <a:cxn ang="f154">
                  <a:pos x="f273" y="f274"/>
                </a:cxn>
                <a:cxn ang="f154">
                  <a:pos x="f275" y="f276"/>
                </a:cxn>
                <a:cxn ang="f154">
                  <a:pos x="f277" y="f278"/>
                </a:cxn>
                <a:cxn ang="f154">
                  <a:pos x="f277" y="f279"/>
                </a:cxn>
                <a:cxn ang="f154">
                  <a:pos x="f280" y="f281"/>
                </a:cxn>
                <a:cxn ang="f154">
                  <a:pos x="f282" y="f283"/>
                </a:cxn>
                <a:cxn ang="f154">
                  <a:pos x="f284" y="f285"/>
                </a:cxn>
                <a:cxn ang="f154">
                  <a:pos x="f286" y="f287"/>
                </a:cxn>
                <a:cxn ang="f154">
                  <a:pos x="f288" y="f289"/>
                </a:cxn>
                <a:cxn ang="f154">
                  <a:pos x="f290" y="f291"/>
                </a:cxn>
                <a:cxn ang="f154">
                  <a:pos x="f292" y="f268"/>
                </a:cxn>
                <a:cxn ang="f154">
                  <a:pos x="f293" y="f266"/>
                </a:cxn>
                <a:cxn ang="f154">
                  <a:pos x="f294" y="f295"/>
                </a:cxn>
                <a:cxn ang="f154">
                  <a:pos x="f296" y="f297"/>
                </a:cxn>
                <a:cxn ang="f154">
                  <a:pos x="f253" y="f254"/>
                </a:cxn>
              </a:cxnLst>
              <a:rect l="f249" t="f252" r="f250" b="f251"/>
              <a:pathLst>
                <a:path w="118" h="264">
                  <a:moveTo>
                    <a:pt x="f6" y="f8"/>
                  </a:moveTo>
                  <a:cubicBezTo>
                    <a:pt x="f6" y="f9"/>
                    <a:pt x="f10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7"/>
                  </a:cubicBezTo>
                  <a:cubicBezTo>
                    <a:pt x="f28" y="f29"/>
                    <a:pt x="f30" y="f29"/>
                    <a:pt x="f31" y="f32"/>
                  </a:cubicBezTo>
                  <a:cubicBezTo>
                    <a:pt x="f33" y="f8"/>
                    <a:pt x="f34" y="f35"/>
                    <a:pt x="f36" y="f19"/>
                  </a:cubicBezTo>
                  <a:cubicBezTo>
                    <a:pt x="f37" y="f38"/>
                    <a:pt x="f39" y="f40"/>
                    <a:pt x="f39" y="f41"/>
                  </a:cubicBezTo>
                  <a:cubicBezTo>
                    <a:pt x="f18" y="f42"/>
                    <a:pt x="f39" y="f43"/>
                    <a:pt x="f20" y="f44"/>
                  </a:cubicBezTo>
                  <a:cubicBezTo>
                    <a:pt x="f36" y="f45"/>
                    <a:pt x="f46" y="f47"/>
                    <a:pt x="f48" y="f49"/>
                  </a:cubicBezTo>
                  <a:cubicBezTo>
                    <a:pt x="f50" y="f51"/>
                    <a:pt x="f24" y="f52"/>
                    <a:pt x="f51" y="f53"/>
                  </a:cubicBezTo>
                  <a:cubicBezTo>
                    <a:pt x="f33" y="f54"/>
                    <a:pt x="f55" y="f56"/>
                    <a:pt x="f57" y="f58"/>
                  </a:cubicBezTo>
                  <a:cubicBezTo>
                    <a:pt x="f59" y="f58"/>
                    <a:pt x="f56" y="f60"/>
                    <a:pt x="f5" y="f60"/>
                  </a:cubicBezTo>
                  <a:cubicBezTo>
                    <a:pt x="f5" y="f58"/>
                    <a:pt x="f5" y="f61"/>
                    <a:pt x="f5" y="f62"/>
                  </a:cubicBezTo>
                  <a:cubicBezTo>
                    <a:pt x="f57" y="f54"/>
                    <a:pt x="f58" y="f59"/>
                    <a:pt x="f63" y="f59"/>
                  </a:cubicBezTo>
                  <a:cubicBezTo>
                    <a:pt x="f31" y="f5"/>
                    <a:pt x="f64" y="f61"/>
                    <a:pt x="f24" y="f65"/>
                  </a:cubicBezTo>
                  <a:cubicBezTo>
                    <a:pt x="f66" y="f48"/>
                    <a:pt x="f22" y="f67"/>
                    <a:pt x="f68" y="f69"/>
                  </a:cubicBezTo>
                  <a:cubicBezTo>
                    <a:pt x="f18" y="f70"/>
                    <a:pt x="f71" y="f72"/>
                    <a:pt x="f71" y="f73"/>
                  </a:cubicBezTo>
                  <a:cubicBezTo>
                    <a:pt x="f71" y="f74"/>
                    <a:pt x="f71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2" y="f75"/>
                    <a:pt x="f45" y="f81"/>
                    <a:pt x="f45" y="f41"/>
                  </a:cubicBezTo>
                  <a:cubicBezTo>
                    <a:pt x="f84" y="f85"/>
                    <a:pt x="f86" y="f38"/>
                    <a:pt x="f87" y="f19"/>
                  </a:cubicBezTo>
                  <a:cubicBezTo>
                    <a:pt x="f67" y="f88"/>
                    <a:pt x="f89" y="f19"/>
                    <a:pt x="f47" y="f21"/>
                  </a:cubicBezTo>
                  <a:cubicBezTo>
                    <a:pt x="f90" y="f91"/>
                    <a:pt x="f92" y="f93"/>
                    <a:pt x="f94" y="f13"/>
                  </a:cubicBezTo>
                  <a:cubicBezTo>
                    <a:pt x="f95" y="f96"/>
                    <a:pt x="f6" y="f96"/>
                    <a:pt x="f6" y="f8"/>
                  </a:cubicBezTo>
                  <a:close/>
                </a:path>
              </a:pathLst>
            </a:custGeom>
            <a:solidFill>
              <a:srgbClr val="8A45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1ECD5ABF-EA18-4372-FAEB-D884A5A51D68}"/>
                </a:ext>
              </a:extLst>
            </p:cNvPr>
            <p:cNvSpPr/>
            <p:nvPr/>
          </p:nvSpPr>
          <p:spPr>
            <a:xfrm>
              <a:off x="11842751" y="7251704"/>
              <a:ext cx="449263" cy="11080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89"/>
                <a:gd name="f8" fmla="val 29"/>
                <a:gd name="f9" fmla="val 2"/>
                <a:gd name="f10" fmla="val 34"/>
                <a:gd name="f11" fmla="val 1"/>
                <a:gd name="f12" fmla="val 8"/>
                <a:gd name="f13" fmla="val 32"/>
                <a:gd name="f14" fmla="val 23"/>
                <a:gd name="f15" fmla="val 56"/>
                <a:gd name="f16" fmla="val 18"/>
                <a:gd name="f17" fmla="val 80"/>
                <a:gd name="f18" fmla="val 17"/>
                <a:gd name="f19" fmla="val 85"/>
                <a:gd name="f20" fmla="val 15"/>
                <a:gd name="f21" fmla="val 88"/>
                <a:gd name="f22" fmla="val 10"/>
                <a:gd name="f23" fmla="val 86"/>
                <a:gd name="f24" fmla="val 82"/>
                <a:gd name="f25" fmla="val 5"/>
                <a:gd name="f26" fmla="val 76"/>
                <a:gd name="f27" fmla="val 9"/>
                <a:gd name="f28" fmla="val 71"/>
                <a:gd name="f29" fmla="val 65"/>
                <a:gd name="f30" fmla="val 59"/>
                <a:gd name="f31" fmla="val 41"/>
                <a:gd name="f32" fmla="val 16"/>
                <a:gd name="f33" fmla="val 6"/>
                <a:gd name="f34" fmla="val 24"/>
                <a:gd name="f35" fmla="val 3"/>
                <a:gd name="f36" fmla="val 25"/>
                <a:gd name="f37" fmla="+- 0 0 -90"/>
                <a:gd name="f38" fmla="*/ f3 1 36"/>
                <a:gd name="f39" fmla="*/ f4 1 89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6"/>
                <a:gd name="f48" fmla="*/ f44 1 89"/>
                <a:gd name="f49" fmla="*/ 29 f45 1"/>
                <a:gd name="f50" fmla="*/ 2 f44 1"/>
                <a:gd name="f51" fmla="*/ 34 f45 1"/>
                <a:gd name="f52" fmla="*/ 8 f44 1"/>
                <a:gd name="f53" fmla="*/ 18 f45 1"/>
                <a:gd name="f54" fmla="*/ 80 f44 1"/>
                <a:gd name="f55" fmla="*/ 10 f45 1"/>
                <a:gd name="f56" fmla="*/ 89 f44 1"/>
                <a:gd name="f57" fmla="*/ 5 f45 1"/>
                <a:gd name="f58" fmla="*/ 76 f44 1"/>
                <a:gd name="f59" fmla="*/ 59 f44 1"/>
                <a:gd name="f60" fmla="*/ 23 f45 1"/>
                <a:gd name="f61" fmla="*/ 6 f44 1"/>
                <a:gd name="f62" fmla="+- f46 0 f1"/>
                <a:gd name="f63" fmla="*/ f49 1 36"/>
                <a:gd name="f64" fmla="*/ f50 1 89"/>
                <a:gd name="f65" fmla="*/ f51 1 36"/>
                <a:gd name="f66" fmla="*/ f52 1 89"/>
                <a:gd name="f67" fmla="*/ f53 1 36"/>
                <a:gd name="f68" fmla="*/ f54 1 89"/>
                <a:gd name="f69" fmla="*/ f55 1 36"/>
                <a:gd name="f70" fmla="*/ f56 1 89"/>
                <a:gd name="f71" fmla="*/ f57 1 36"/>
                <a:gd name="f72" fmla="*/ f58 1 89"/>
                <a:gd name="f73" fmla="*/ f59 1 89"/>
                <a:gd name="f74" fmla="*/ f60 1 36"/>
                <a:gd name="f75" fmla="*/ f61 1 89"/>
                <a:gd name="f76" fmla="*/ 0 1 f47"/>
                <a:gd name="f77" fmla="*/ f41 1 f47"/>
                <a:gd name="f78" fmla="*/ 0 1 f48"/>
                <a:gd name="f79" fmla="*/ f42 1 f48"/>
                <a:gd name="f80" fmla="*/ f63 1 f47"/>
                <a:gd name="f81" fmla="*/ f64 1 f48"/>
                <a:gd name="f82" fmla="*/ f65 1 f47"/>
                <a:gd name="f83" fmla="*/ f66 1 f48"/>
                <a:gd name="f84" fmla="*/ f67 1 f47"/>
                <a:gd name="f85" fmla="*/ f68 1 f48"/>
                <a:gd name="f86" fmla="*/ f69 1 f47"/>
                <a:gd name="f87" fmla="*/ f70 1 f48"/>
                <a:gd name="f88" fmla="*/ f71 1 f47"/>
                <a:gd name="f89" fmla="*/ f72 1 f48"/>
                <a:gd name="f90" fmla="*/ f73 1 f48"/>
                <a:gd name="f91" fmla="*/ f74 1 f47"/>
                <a:gd name="f92" fmla="*/ f75 1 f48"/>
                <a:gd name="f93" fmla="*/ f76 f38 1"/>
                <a:gd name="f94" fmla="*/ f77 f38 1"/>
                <a:gd name="f95" fmla="*/ f79 f39 1"/>
                <a:gd name="f96" fmla="*/ f78 f39 1"/>
                <a:gd name="f97" fmla="*/ f80 f38 1"/>
                <a:gd name="f98" fmla="*/ f81 f39 1"/>
                <a:gd name="f99" fmla="*/ f82 f38 1"/>
                <a:gd name="f100" fmla="*/ f83 f39 1"/>
                <a:gd name="f101" fmla="*/ f84 f38 1"/>
                <a:gd name="f102" fmla="*/ f85 f39 1"/>
                <a:gd name="f103" fmla="*/ f86 f38 1"/>
                <a:gd name="f104" fmla="*/ f87 f39 1"/>
                <a:gd name="f105" fmla="*/ f88 f38 1"/>
                <a:gd name="f106" fmla="*/ f89 f39 1"/>
                <a:gd name="f107" fmla="*/ f90 f39 1"/>
                <a:gd name="f108" fmla="*/ f91 f38 1"/>
                <a:gd name="f109" fmla="*/ f9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103" y="f107"/>
                </a:cxn>
                <a:cxn ang="f62">
                  <a:pos x="f108" y="f109"/>
                </a:cxn>
                <a:cxn ang="f62">
                  <a:pos x="f97" y="f98"/>
                </a:cxn>
              </a:cxnLst>
              <a:rect l="f93" t="f96" r="f94" b="f95"/>
              <a:pathLst>
                <a:path w="36" h="89">
                  <a:moveTo>
                    <a:pt x="f8" y="f9"/>
                  </a:moveTo>
                  <a:cubicBezTo>
                    <a:pt x="f10" y="f11"/>
                    <a:pt x="f6" y="f9"/>
                    <a:pt x="f10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7"/>
                  </a:cubicBezTo>
                  <a:cubicBezTo>
                    <a:pt x="f9" y="f23"/>
                    <a:pt x="f5" y="f24"/>
                    <a:pt x="f25" y="f26"/>
                  </a:cubicBezTo>
                  <a:cubicBezTo>
                    <a:pt x="f27" y="f28"/>
                    <a:pt x="f27" y="f29"/>
                    <a:pt x="f22" y="f30"/>
                  </a:cubicBezTo>
                  <a:cubicBezTo>
                    <a:pt x="f22" y="f31"/>
                    <a:pt x="f32" y="f14"/>
                    <a:pt x="f14" y="f33"/>
                  </a:cubicBezTo>
                  <a:cubicBezTo>
                    <a:pt x="f34" y="f35"/>
                    <a:pt x="f36" y="f5"/>
                    <a:pt x="f8" y="f9"/>
                  </a:cubicBezTo>
                  <a:close/>
                </a:path>
              </a:pathLst>
            </a:custGeom>
            <a:solidFill>
              <a:srgbClr val="FCCB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3651DA2-FB40-8B82-6052-F977F4ED01D6}"/>
                </a:ext>
              </a:extLst>
            </p:cNvPr>
            <p:cNvSpPr/>
            <p:nvPr/>
          </p:nvSpPr>
          <p:spPr>
            <a:xfrm>
              <a:off x="11456983" y="2144716"/>
              <a:ext cx="1420813" cy="1593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28"/>
                <a:gd name="f8" fmla="val 77"/>
                <a:gd name="f9" fmla="val 1"/>
                <a:gd name="f10" fmla="val 75"/>
                <a:gd name="f11" fmla="val 2"/>
                <a:gd name="f12" fmla="val 72"/>
                <a:gd name="f13" fmla="val 3"/>
                <a:gd name="f14" fmla="val 71"/>
                <a:gd name="f15" fmla="val 9"/>
                <a:gd name="f16" fmla="val 67"/>
                <a:gd name="f17" fmla="val 68"/>
                <a:gd name="f18" fmla="val 66"/>
                <a:gd name="f19" fmla="val 4"/>
                <a:gd name="f20" fmla="val 65"/>
                <a:gd name="f21" fmla="val 8"/>
                <a:gd name="f22" fmla="val 10"/>
                <a:gd name="f23" fmla="val 62"/>
                <a:gd name="f24" fmla="val 13"/>
                <a:gd name="f25" fmla="val 59"/>
                <a:gd name="f26" fmla="val 17"/>
                <a:gd name="f27" fmla="val 60"/>
                <a:gd name="f28" fmla="val 21"/>
                <a:gd name="f29" fmla="val 42"/>
                <a:gd name="f30" fmla="val 56"/>
                <a:gd name="f31" fmla="val 61"/>
                <a:gd name="f32" fmla="val 46"/>
                <a:gd name="f33" fmla="val 78"/>
                <a:gd name="f34" fmla="val 33"/>
                <a:gd name="f35" fmla="val 90"/>
                <a:gd name="f36" fmla="val 23"/>
                <a:gd name="f37" fmla="val 100"/>
                <a:gd name="f38" fmla="val 11"/>
                <a:gd name="f39" fmla="val 111"/>
                <a:gd name="f40" fmla="val 113"/>
                <a:gd name="f41" fmla="val 110"/>
                <a:gd name="f42" fmla="val 12"/>
                <a:gd name="f43" fmla="val 106"/>
                <a:gd name="f44" fmla="val 15"/>
                <a:gd name="f45" fmla="val 101"/>
                <a:gd name="f46" fmla="val 19"/>
                <a:gd name="f47" fmla="val 103"/>
                <a:gd name="f48" fmla="val 28"/>
                <a:gd name="f49" fmla="val 35"/>
                <a:gd name="f50" fmla="val 41"/>
                <a:gd name="f51" fmla="val 112"/>
                <a:gd name="f52" fmla="val 48"/>
                <a:gd name="f53" fmla="val 49"/>
                <a:gd name="f54" fmla="val 51"/>
                <a:gd name="f55" fmla="val 53"/>
                <a:gd name="f56" fmla="val 104"/>
                <a:gd name="f57" fmla="val 50"/>
                <a:gd name="f58" fmla="val 44"/>
                <a:gd name="f59" fmla="val 39"/>
                <a:gd name="f60" fmla="val 95"/>
                <a:gd name="f61" fmla="val 27"/>
                <a:gd name="f62" fmla="val 85"/>
                <a:gd name="f63" fmla="val 36"/>
                <a:gd name="f64" fmla="val 69"/>
                <a:gd name="f65" fmla="val 31"/>
                <a:gd name="f66" fmla="val 64"/>
                <a:gd name="f67" fmla="val 25"/>
                <a:gd name="f68" fmla="val 24"/>
                <a:gd name="f69" fmla="val 74"/>
                <a:gd name="f70" fmla="val 32"/>
                <a:gd name="f71" fmla="val 93"/>
                <a:gd name="f72" fmla="val 43"/>
                <a:gd name="f73" fmla="val 115"/>
                <a:gd name="f74" fmla="val 116"/>
                <a:gd name="f75" fmla="val 118"/>
                <a:gd name="f76" fmla="val 122"/>
                <a:gd name="f77" fmla="val 63"/>
                <a:gd name="f78" fmla="val 126"/>
                <a:gd name="f79" fmla="val 58"/>
                <a:gd name="f80" fmla="val 125"/>
                <a:gd name="f81" fmla="val 119"/>
                <a:gd name="f82" fmla="val 52"/>
                <a:gd name="f83" fmla="val 109"/>
                <a:gd name="f84" fmla="val 37"/>
                <a:gd name="f85" fmla="val 105"/>
                <a:gd name="f86" fmla="val 92"/>
                <a:gd name="f87" fmla="val 14"/>
                <a:gd name="f88" fmla="val 91"/>
                <a:gd name="f89" fmla="val 86"/>
                <a:gd name="f90" fmla="val 82"/>
                <a:gd name="f91" fmla="val 5"/>
                <a:gd name="f92" fmla="val 80"/>
                <a:gd name="f93" fmla="val 79"/>
                <a:gd name="f94" fmla="+- 0 0 -90"/>
                <a:gd name="f95" fmla="*/ f3 1 114"/>
                <a:gd name="f96" fmla="*/ f4 1 128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114"/>
                <a:gd name="f105" fmla="*/ f101 1 128"/>
                <a:gd name="f106" fmla="*/ 0 f102 1"/>
                <a:gd name="f107" fmla="*/ 77 f101 1"/>
                <a:gd name="f108" fmla="*/ 3 f102 1"/>
                <a:gd name="f109" fmla="*/ 71 f101 1"/>
                <a:gd name="f110" fmla="*/ 2 f102 1"/>
                <a:gd name="f111" fmla="*/ 67 f101 1"/>
                <a:gd name="f112" fmla="*/ 4 f102 1"/>
                <a:gd name="f113" fmla="*/ 65 f101 1"/>
                <a:gd name="f114" fmla="*/ 10 f102 1"/>
                <a:gd name="f115" fmla="*/ 62 f101 1"/>
                <a:gd name="f116" fmla="*/ 21 f102 1"/>
                <a:gd name="f117" fmla="*/ 60 f101 1"/>
                <a:gd name="f118" fmla="*/ 78 f102 1"/>
                <a:gd name="f119" fmla="*/ 33 f101 1"/>
                <a:gd name="f120" fmla="*/ 111 f102 1"/>
                <a:gd name="f121" fmla="*/ 0 f101 1"/>
                <a:gd name="f122" fmla="*/ 113 f102 1"/>
                <a:gd name="f123" fmla="*/ 3 f101 1"/>
                <a:gd name="f124" fmla="*/ 106 f102 1"/>
                <a:gd name="f125" fmla="*/ 15 f101 1"/>
                <a:gd name="f126" fmla="*/ 103 f102 1"/>
                <a:gd name="f127" fmla="*/ 28 f101 1"/>
                <a:gd name="f128" fmla="*/ 112 f102 1"/>
                <a:gd name="f129" fmla="*/ 48 f101 1"/>
                <a:gd name="f130" fmla="*/ 53 f101 1"/>
                <a:gd name="f131" fmla="*/ 101 f102 1"/>
                <a:gd name="f132" fmla="*/ 39 f101 1"/>
                <a:gd name="f133" fmla="*/ 85 f102 1"/>
                <a:gd name="f134" fmla="*/ 36 f101 1"/>
                <a:gd name="f135" fmla="*/ 31 f102 1"/>
                <a:gd name="f136" fmla="*/ 64 f101 1"/>
                <a:gd name="f137" fmla="*/ 25 f102 1"/>
                <a:gd name="f138" fmla="*/ 74 f101 1"/>
                <a:gd name="f139" fmla="*/ 62 f102 1"/>
                <a:gd name="f140" fmla="*/ 111 f101 1"/>
                <a:gd name="f141" fmla="*/ 67 f102 1"/>
                <a:gd name="f142" fmla="*/ 113 f101 1"/>
                <a:gd name="f143" fmla="*/ 66 f102 1"/>
                <a:gd name="f144" fmla="*/ 118 f101 1"/>
                <a:gd name="f145" fmla="*/ 58 f102 1"/>
                <a:gd name="f146" fmla="*/ 128 f101 1"/>
                <a:gd name="f147" fmla="*/ 56 f102 1"/>
                <a:gd name="f148" fmla="*/ 125 f101 1"/>
                <a:gd name="f149" fmla="*/ 52 f102 1"/>
                <a:gd name="f150" fmla="*/ 114 f101 1"/>
                <a:gd name="f151" fmla="*/ 37 f102 1"/>
                <a:gd name="f152" fmla="*/ 105 f101 1"/>
                <a:gd name="f153" fmla="*/ 19 f102 1"/>
                <a:gd name="f154" fmla="*/ 92 f101 1"/>
                <a:gd name="f155" fmla="*/ 82 f101 1"/>
                <a:gd name="f156" fmla="*/ 80 f101 1"/>
                <a:gd name="f157" fmla="+- f103 0 f1"/>
                <a:gd name="f158" fmla="*/ f106 1 114"/>
                <a:gd name="f159" fmla="*/ f107 1 128"/>
                <a:gd name="f160" fmla="*/ f108 1 114"/>
                <a:gd name="f161" fmla="*/ f109 1 128"/>
                <a:gd name="f162" fmla="*/ f110 1 114"/>
                <a:gd name="f163" fmla="*/ f111 1 128"/>
                <a:gd name="f164" fmla="*/ f112 1 114"/>
                <a:gd name="f165" fmla="*/ f113 1 128"/>
                <a:gd name="f166" fmla="*/ f114 1 114"/>
                <a:gd name="f167" fmla="*/ f115 1 128"/>
                <a:gd name="f168" fmla="*/ f116 1 114"/>
                <a:gd name="f169" fmla="*/ f117 1 128"/>
                <a:gd name="f170" fmla="*/ f118 1 114"/>
                <a:gd name="f171" fmla="*/ f119 1 128"/>
                <a:gd name="f172" fmla="*/ f120 1 114"/>
                <a:gd name="f173" fmla="*/ f121 1 128"/>
                <a:gd name="f174" fmla="*/ f122 1 114"/>
                <a:gd name="f175" fmla="*/ f123 1 128"/>
                <a:gd name="f176" fmla="*/ f124 1 114"/>
                <a:gd name="f177" fmla="*/ f125 1 128"/>
                <a:gd name="f178" fmla="*/ f126 1 114"/>
                <a:gd name="f179" fmla="*/ f127 1 128"/>
                <a:gd name="f180" fmla="*/ f128 1 114"/>
                <a:gd name="f181" fmla="*/ f129 1 128"/>
                <a:gd name="f182" fmla="*/ f130 1 128"/>
                <a:gd name="f183" fmla="*/ f131 1 114"/>
                <a:gd name="f184" fmla="*/ f132 1 128"/>
                <a:gd name="f185" fmla="*/ f133 1 114"/>
                <a:gd name="f186" fmla="*/ f134 1 128"/>
                <a:gd name="f187" fmla="*/ f135 1 114"/>
                <a:gd name="f188" fmla="*/ f136 1 128"/>
                <a:gd name="f189" fmla="*/ f137 1 114"/>
                <a:gd name="f190" fmla="*/ f138 1 128"/>
                <a:gd name="f191" fmla="*/ f139 1 114"/>
                <a:gd name="f192" fmla="*/ f140 1 128"/>
                <a:gd name="f193" fmla="*/ f141 1 114"/>
                <a:gd name="f194" fmla="*/ f142 1 128"/>
                <a:gd name="f195" fmla="*/ f143 1 114"/>
                <a:gd name="f196" fmla="*/ f144 1 128"/>
                <a:gd name="f197" fmla="*/ f145 1 114"/>
                <a:gd name="f198" fmla="*/ f146 1 128"/>
                <a:gd name="f199" fmla="*/ f147 1 114"/>
                <a:gd name="f200" fmla="*/ f148 1 128"/>
                <a:gd name="f201" fmla="*/ f149 1 114"/>
                <a:gd name="f202" fmla="*/ f150 1 128"/>
                <a:gd name="f203" fmla="*/ f151 1 114"/>
                <a:gd name="f204" fmla="*/ f152 1 128"/>
                <a:gd name="f205" fmla="*/ f153 1 114"/>
                <a:gd name="f206" fmla="*/ f154 1 128"/>
                <a:gd name="f207" fmla="*/ f155 1 128"/>
                <a:gd name="f208" fmla="*/ f156 1 128"/>
                <a:gd name="f209" fmla="*/ 0 1 f104"/>
                <a:gd name="f210" fmla="*/ f98 1 f104"/>
                <a:gd name="f211" fmla="*/ 0 1 f105"/>
                <a:gd name="f212" fmla="*/ f99 1 f105"/>
                <a:gd name="f213" fmla="*/ f158 1 f104"/>
                <a:gd name="f214" fmla="*/ f159 1 f105"/>
                <a:gd name="f215" fmla="*/ f160 1 f104"/>
                <a:gd name="f216" fmla="*/ f161 1 f105"/>
                <a:gd name="f217" fmla="*/ f162 1 f104"/>
                <a:gd name="f218" fmla="*/ f163 1 f105"/>
                <a:gd name="f219" fmla="*/ f164 1 f104"/>
                <a:gd name="f220" fmla="*/ f165 1 f105"/>
                <a:gd name="f221" fmla="*/ f166 1 f104"/>
                <a:gd name="f222" fmla="*/ f167 1 f105"/>
                <a:gd name="f223" fmla="*/ f168 1 f104"/>
                <a:gd name="f224" fmla="*/ f169 1 f105"/>
                <a:gd name="f225" fmla="*/ f170 1 f104"/>
                <a:gd name="f226" fmla="*/ f171 1 f105"/>
                <a:gd name="f227" fmla="*/ f172 1 f104"/>
                <a:gd name="f228" fmla="*/ f173 1 f105"/>
                <a:gd name="f229" fmla="*/ f174 1 f104"/>
                <a:gd name="f230" fmla="*/ f175 1 f105"/>
                <a:gd name="f231" fmla="*/ f176 1 f104"/>
                <a:gd name="f232" fmla="*/ f177 1 f105"/>
                <a:gd name="f233" fmla="*/ f178 1 f104"/>
                <a:gd name="f234" fmla="*/ f179 1 f105"/>
                <a:gd name="f235" fmla="*/ f180 1 f104"/>
                <a:gd name="f236" fmla="*/ f181 1 f105"/>
                <a:gd name="f237" fmla="*/ f182 1 f105"/>
                <a:gd name="f238" fmla="*/ f183 1 f104"/>
                <a:gd name="f239" fmla="*/ f184 1 f105"/>
                <a:gd name="f240" fmla="*/ f185 1 f104"/>
                <a:gd name="f241" fmla="*/ f186 1 f105"/>
                <a:gd name="f242" fmla="*/ f187 1 f104"/>
                <a:gd name="f243" fmla="*/ f188 1 f105"/>
                <a:gd name="f244" fmla="*/ f189 1 f104"/>
                <a:gd name="f245" fmla="*/ f190 1 f105"/>
                <a:gd name="f246" fmla="*/ f191 1 f104"/>
                <a:gd name="f247" fmla="*/ f192 1 f105"/>
                <a:gd name="f248" fmla="*/ f193 1 f104"/>
                <a:gd name="f249" fmla="*/ f194 1 f105"/>
                <a:gd name="f250" fmla="*/ f195 1 f104"/>
                <a:gd name="f251" fmla="*/ f196 1 f105"/>
                <a:gd name="f252" fmla="*/ f197 1 f104"/>
                <a:gd name="f253" fmla="*/ f198 1 f105"/>
                <a:gd name="f254" fmla="*/ f199 1 f104"/>
                <a:gd name="f255" fmla="*/ f200 1 f105"/>
                <a:gd name="f256" fmla="*/ f201 1 f104"/>
                <a:gd name="f257" fmla="*/ f202 1 f105"/>
                <a:gd name="f258" fmla="*/ f203 1 f104"/>
                <a:gd name="f259" fmla="*/ f204 1 f105"/>
                <a:gd name="f260" fmla="*/ f205 1 f104"/>
                <a:gd name="f261" fmla="*/ f206 1 f105"/>
                <a:gd name="f262" fmla="*/ f207 1 f105"/>
                <a:gd name="f263" fmla="*/ f208 1 f105"/>
                <a:gd name="f264" fmla="*/ f209 f95 1"/>
                <a:gd name="f265" fmla="*/ f210 f95 1"/>
                <a:gd name="f266" fmla="*/ f212 f96 1"/>
                <a:gd name="f267" fmla="*/ f211 f96 1"/>
                <a:gd name="f268" fmla="*/ f213 f95 1"/>
                <a:gd name="f269" fmla="*/ f214 f96 1"/>
                <a:gd name="f270" fmla="*/ f215 f95 1"/>
                <a:gd name="f271" fmla="*/ f216 f96 1"/>
                <a:gd name="f272" fmla="*/ f217 f95 1"/>
                <a:gd name="f273" fmla="*/ f218 f96 1"/>
                <a:gd name="f274" fmla="*/ f219 f95 1"/>
                <a:gd name="f275" fmla="*/ f220 f96 1"/>
                <a:gd name="f276" fmla="*/ f221 f95 1"/>
                <a:gd name="f277" fmla="*/ f222 f96 1"/>
                <a:gd name="f278" fmla="*/ f223 f95 1"/>
                <a:gd name="f279" fmla="*/ f224 f96 1"/>
                <a:gd name="f280" fmla="*/ f225 f95 1"/>
                <a:gd name="f281" fmla="*/ f226 f96 1"/>
                <a:gd name="f282" fmla="*/ f227 f95 1"/>
                <a:gd name="f283" fmla="*/ f228 f96 1"/>
                <a:gd name="f284" fmla="*/ f229 f95 1"/>
                <a:gd name="f285" fmla="*/ f230 f96 1"/>
                <a:gd name="f286" fmla="*/ f231 f95 1"/>
                <a:gd name="f287" fmla="*/ f232 f96 1"/>
                <a:gd name="f288" fmla="*/ f233 f95 1"/>
                <a:gd name="f289" fmla="*/ f234 f96 1"/>
                <a:gd name="f290" fmla="*/ f235 f95 1"/>
                <a:gd name="f291" fmla="*/ f236 f96 1"/>
                <a:gd name="f292" fmla="*/ f237 f96 1"/>
                <a:gd name="f293" fmla="*/ f238 f95 1"/>
                <a:gd name="f294" fmla="*/ f239 f96 1"/>
                <a:gd name="f295" fmla="*/ f240 f95 1"/>
                <a:gd name="f296" fmla="*/ f241 f96 1"/>
                <a:gd name="f297" fmla="*/ f242 f95 1"/>
                <a:gd name="f298" fmla="*/ f243 f96 1"/>
                <a:gd name="f299" fmla="*/ f244 f95 1"/>
                <a:gd name="f300" fmla="*/ f245 f96 1"/>
                <a:gd name="f301" fmla="*/ f246 f95 1"/>
                <a:gd name="f302" fmla="*/ f247 f96 1"/>
                <a:gd name="f303" fmla="*/ f248 f95 1"/>
                <a:gd name="f304" fmla="*/ f249 f96 1"/>
                <a:gd name="f305" fmla="*/ f250 f95 1"/>
                <a:gd name="f306" fmla="*/ f251 f96 1"/>
                <a:gd name="f307" fmla="*/ f252 f95 1"/>
                <a:gd name="f308" fmla="*/ f253 f96 1"/>
                <a:gd name="f309" fmla="*/ f254 f95 1"/>
                <a:gd name="f310" fmla="*/ f255 f96 1"/>
                <a:gd name="f311" fmla="*/ f256 f95 1"/>
                <a:gd name="f312" fmla="*/ f257 f96 1"/>
                <a:gd name="f313" fmla="*/ f258 f95 1"/>
                <a:gd name="f314" fmla="*/ f259 f96 1"/>
                <a:gd name="f315" fmla="*/ f260 f95 1"/>
                <a:gd name="f316" fmla="*/ f261 f96 1"/>
                <a:gd name="f317" fmla="*/ f262 f96 1"/>
                <a:gd name="f318" fmla="*/ f26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7">
                  <a:pos x="f268" y="f269"/>
                </a:cxn>
                <a:cxn ang="f157">
                  <a:pos x="f270" y="f271"/>
                </a:cxn>
                <a:cxn ang="f157">
                  <a:pos x="f272" y="f273"/>
                </a:cxn>
                <a:cxn ang="f157">
                  <a:pos x="f274" y="f275"/>
                </a:cxn>
                <a:cxn ang="f157">
                  <a:pos x="f276" y="f277"/>
                </a:cxn>
                <a:cxn ang="f157">
                  <a:pos x="f278" y="f279"/>
                </a:cxn>
                <a:cxn ang="f157">
                  <a:pos x="f280" y="f281"/>
                </a:cxn>
                <a:cxn ang="f157">
                  <a:pos x="f282" y="f283"/>
                </a:cxn>
                <a:cxn ang="f157">
                  <a:pos x="f284" y="f285"/>
                </a:cxn>
                <a:cxn ang="f157">
                  <a:pos x="f286" y="f287"/>
                </a:cxn>
                <a:cxn ang="f157">
                  <a:pos x="f288" y="f289"/>
                </a:cxn>
                <a:cxn ang="f157">
                  <a:pos x="f290" y="f291"/>
                </a:cxn>
                <a:cxn ang="f157">
                  <a:pos x="f284" y="f292"/>
                </a:cxn>
                <a:cxn ang="f157">
                  <a:pos x="f282" y="f292"/>
                </a:cxn>
                <a:cxn ang="f157">
                  <a:pos x="f293" y="f294"/>
                </a:cxn>
                <a:cxn ang="f157">
                  <a:pos x="f295" y="f296"/>
                </a:cxn>
                <a:cxn ang="f157">
                  <a:pos x="f297" y="f298"/>
                </a:cxn>
                <a:cxn ang="f157">
                  <a:pos x="f299" y="f300"/>
                </a:cxn>
                <a:cxn ang="f157">
                  <a:pos x="f301" y="f302"/>
                </a:cxn>
                <a:cxn ang="f157">
                  <a:pos x="f303" y="f304"/>
                </a:cxn>
                <a:cxn ang="f157">
                  <a:pos x="f305" y="f306"/>
                </a:cxn>
                <a:cxn ang="f157">
                  <a:pos x="f307" y="f308"/>
                </a:cxn>
                <a:cxn ang="f157">
                  <a:pos x="f309" y="f310"/>
                </a:cxn>
                <a:cxn ang="f157">
                  <a:pos x="f311" y="f312"/>
                </a:cxn>
                <a:cxn ang="f157">
                  <a:pos x="f313" y="f314"/>
                </a:cxn>
                <a:cxn ang="f157">
                  <a:pos x="f315" y="f316"/>
                </a:cxn>
                <a:cxn ang="f157">
                  <a:pos x="f276" y="f317"/>
                </a:cxn>
                <a:cxn ang="f157">
                  <a:pos x="f272" y="f318"/>
                </a:cxn>
                <a:cxn ang="f157">
                  <a:pos x="f268" y="f269"/>
                </a:cxn>
              </a:cxnLst>
              <a:rect l="f264" t="f267" r="f265" b="f266"/>
              <a:pathLst>
                <a:path w="114" h="12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1" y="f17"/>
                    <a:pt x="f11" y="f16"/>
                  </a:cubicBezTo>
                  <a:cubicBezTo>
                    <a:pt x="f13" y="f18"/>
                    <a:pt x="f13" y="f18"/>
                    <a:pt x="f19" y="f20"/>
                  </a:cubicBezTo>
                  <a:cubicBezTo>
                    <a:pt x="f21" y="f17"/>
                    <a:pt x="f15" y="f18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5"/>
                  </a:cubicBezTo>
                  <a:cubicBezTo>
                    <a:pt x="f40" y="f5"/>
                    <a:pt x="f40" y="f11"/>
                    <a:pt x="f40" y="f13"/>
                  </a:cubicBezTo>
                  <a:cubicBezTo>
                    <a:pt x="f40" y="f15"/>
                    <a:pt x="f41" y="f42"/>
                    <a:pt x="f43" y="f44"/>
                  </a:cubicBezTo>
                  <a:cubicBezTo>
                    <a:pt x="f45" y="f46"/>
                    <a:pt x="f45" y="f36"/>
                    <a:pt x="f47" y="f48"/>
                  </a:cubicBezTo>
                  <a:cubicBezTo>
                    <a:pt x="f43" y="f49"/>
                    <a:pt x="f41" y="f50"/>
                    <a:pt x="f51" y="f52"/>
                  </a:cubicBezTo>
                  <a:cubicBezTo>
                    <a:pt x="f40" y="f53"/>
                    <a:pt x="f6" y="f54"/>
                    <a:pt x="f40" y="f55"/>
                  </a:cubicBezTo>
                  <a:cubicBezTo>
                    <a:pt x="f51" y="f55"/>
                    <a:pt x="f39" y="f55"/>
                    <a:pt x="f39" y="f55"/>
                  </a:cubicBezTo>
                  <a:cubicBezTo>
                    <a:pt x="f56" y="f57"/>
                    <a:pt x="f56" y="f58"/>
                    <a:pt x="f45" y="f59"/>
                  </a:cubicBezTo>
                  <a:cubicBezTo>
                    <a:pt x="f60" y="f61"/>
                    <a:pt x="f60" y="f61"/>
                    <a:pt x="f62" y="f63"/>
                  </a:cubicBezTo>
                  <a:cubicBezTo>
                    <a:pt x="f64" y="f53"/>
                    <a:pt x="f54" y="f27"/>
                    <a:pt x="f65" y="f66"/>
                  </a:cubicBezTo>
                  <a:cubicBezTo>
                    <a:pt x="f67" y="f18"/>
                    <a:pt x="f68" y="f17"/>
                    <a:pt x="f67" y="f69"/>
                  </a:cubicBezTo>
                  <a:cubicBezTo>
                    <a:pt x="f70" y="f71"/>
                    <a:pt x="f72" y="f43"/>
                    <a:pt x="f23" y="f39"/>
                  </a:cubicBezTo>
                  <a:cubicBezTo>
                    <a:pt x="f66" y="f39"/>
                    <a:pt x="f18" y="f51"/>
                    <a:pt x="f16" y="f40"/>
                  </a:cubicBezTo>
                  <a:cubicBezTo>
                    <a:pt x="f64" y="f73"/>
                    <a:pt x="f16" y="f74"/>
                    <a:pt x="f18" y="f75"/>
                  </a:cubicBezTo>
                  <a:cubicBezTo>
                    <a:pt x="f66" y="f76"/>
                    <a:pt x="f77" y="f78"/>
                    <a:pt x="f79" y="f7"/>
                  </a:cubicBezTo>
                  <a:cubicBezTo>
                    <a:pt x="f30" y="f7"/>
                    <a:pt x="f30" y="f78"/>
                    <a:pt x="f30" y="f80"/>
                  </a:cubicBezTo>
                  <a:cubicBezTo>
                    <a:pt x="f27" y="f81"/>
                    <a:pt x="f79" y="f74"/>
                    <a:pt x="f82" y="f6"/>
                  </a:cubicBezTo>
                  <a:cubicBezTo>
                    <a:pt x="f32" y="f51"/>
                    <a:pt x="f50" y="f83"/>
                    <a:pt x="f84" y="f85"/>
                  </a:cubicBezTo>
                  <a:cubicBezTo>
                    <a:pt x="f65" y="f37"/>
                    <a:pt x="f61" y="f71"/>
                    <a:pt x="f46" y="f86"/>
                  </a:cubicBezTo>
                  <a:cubicBezTo>
                    <a:pt x="f87" y="f88"/>
                    <a:pt x="f42" y="f89"/>
                    <a:pt x="f22" y="f90"/>
                  </a:cubicBezTo>
                  <a:cubicBezTo>
                    <a:pt x="f21" y="f8"/>
                    <a:pt x="f91" y="f8"/>
                    <a:pt x="f11" y="f92"/>
                  </a:cubicBezTo>
                  <a:cubicBezTo>
                    <a:pt x="f5" y="f93"/>
                    <a:pt x="f5" y="f93"/>
                    <a:pt x="f5" y="f8"/>
                  </a:cubicBezTo>
                  <a:close/>
                </a:path>
              </a:pathLst>
            </a:custGeom>
            <a:solidFill>
              <a:srgbClr val="8044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74CCF98-9A4C-08FD-29D5-E54E0DCB68B6}"/>
                </a:ext>
              </a:extLst>
            </p:cNvPr>
            <p:cNvSpPr/>
            <p:nvPr/>
          </p:nvSpPr>
          <p:spPr>
            <a:xfrm>
              <a:off x="11780836" y="7226302"/>
              <a:ext cx="423860" cy="1171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94"/>
                <a:gd name="f8" fmla="val 4"/>
                <a:gd name="f9" fmla="val 32"/>
                <a:gd name="f10" fmla="val 31"/>
                <a:gd name="f11" fmla="val 5"/>
                <a:gd name="f12" fmla="val 30"/>
                <a:gd name="f13" fmla="val 6"/>
                <a:gd name="f14" fmla="val 24"/>
                <a:gd name="f15" fmla="val 18"/>
                <a:gd name="f16" fmla="val 41"/>
                <a:gd name="f17" fmla="val 17"/>
                <a:gd name="f18" fmla="val 60"/>
                <a:gd name="f19" fmla="val 16"/>
                <a:gd name="f20" fmla="val 67"/>
                <a:gd name="f21" fmla="val 74"/>
                <a:gd name="f22" fmla="val 10"/>
                <a:gd name="f23" fmla="val 80"/>
                <a:gd name="f24" fmla="val 85"/>
                <a:gd name="f25" fmla="val 12"/>
                <a:gd name="f26" fmla="val 88"/>
                <a:gd name="f27" fmla="val 15"/>
                <a:gd name="f28" fmla="val 91"/>
                <a:gd name="f29" fmla="val 11"/>
                <a:gd name="f30" fmla="val 7"/>
                <a:gd name="f31" fmla="val 93"/>
                <a:gd name="f32" fmla="val 90"/>
                <a:gd name="f33" fmla="val 1"/>
                <a:gd name="f34" fmla="val 87"/>
                <a:gd name="f35" fmla="val 83"/>
                <a:gd name="f36" fmla="val 2"/>
                <a:gd name="f37" fmla="val 79"/>
                <a:gd name="f38" fmla="val 8"/>
                <a:gd name="f39" fmla="val 56"/>
                <a:gd name="f40" fmla="val 14"/>
                <a:gd name="f41" fmla="val 33"/>
                <a:gd name="f42" fmla="val 20"/>
                <a:gd name="f43" fmla="val 23"/>
                <a:gd name="f44" fmla="+- 0 0 -90"/>
                <a:gd name="f45" fmla="*/ f3 1 34"/>
                <a:gd name="f46" fmla="*/ f4 1 94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34"/>
                <a:gd name="f55" fmla="*/ f51 1 94"/>
                <a:gd name="f56" fmla="*/ 34 f52 1"/>
                <a:gd name="f57" fmla="*/ 4 f51 1"/>
                <a:gd name="f58" fmla="*/ 30 f52 1"/>
                <a:gd name="f59" fmla="*/ 6 f51 1"/>
                <a:gd name="f60" fmla="*/ 17 f52 1"/>
                <a:gd name="f61" fmla="*/ 60 f51 1"/>
                <a:gd name="f62" fmla="*/ 10 f52 1"/>
                <a:gd name="f63" fmla="*/ 80 f51 1"/>
                <a:gd name="f64" fmla="*/ 15 f52 1"/>
                <a:gd name="f65" fmla="*/ 91 f51 1"/>
                <a:gd name="f66" fmla="*/ 4 f52 1"/>
                <a:gd name="f67" fmla="*/ 90 f51 1"/>
                <a:gd name="f68" fmla="*/ 2 f52 1"/>
                <a:gd name="f69" fmla="*/ 79 f51 1"/>
                <a:gd name="f70" fmla="*/ 20 f52 1"/>
                <a:gd name="f71" fmla="*/ 10 f51 1"/>
                <a:gd name="f72" fmla="+- f53 0 f1"/>
                <a:gd name="f73" fmla="*/ f56 1 34"/>
                <a:gd name="f74" fmla="*/ f57 1 94"/>
                <a:gd name="f75" fmla="*/ f58 1 34"/>
                <a:gd name="f76" fmla="*/ f59 1 94"/>
                <a:gd name="f77" fmla="*/ f60 1 34"/>
                <a:gd name="f78" fmla="*/ f61 1 94"/>
                <a:gd name="f79" fmla="*/ f62 1 34"/>
                <a:gd name="f80" fmla="*/ f63 1 94"/>
                <a:gd name="f81" fmla="*/ f64 1 34"/>
                <a:gd name="f82" fmla="*/ f65 1 94"/>
                <a:gd name="f83" fmla="*/ f66 1 34"/>
                <a:gd name="f84" fmla="*/ f67 1 94"/>
                <a:gd name="f85" fmla="*/ f68 1 34"/>
                <a:gd name="f86" fmla="*/ f69 1 94"/>
                <a:gd name="f87" fmla="*/ f70 1 34"/>
                <a:gd name="f88" fmla="*/ f71 1 94"/>
                <a:gd name="f89" fmla="*/ 0 1 f54"/>
                <a:gd name="f90" fmla="*/ f48 1 f54"/>
                <a:gd name="f91" fmla="*/ 0 1 f55"/>
                <a:gd name="f92" fmla="*/ f49 1 f55"/>
                <a:gd name="f93" fmla="*/ f73 1 f54"/>
                <a:gd name="f94" fmla="*/ f74 1 f55"/>
                <a:gd name="f95" fmla="*/ f75 1 f54"/>
                <a:gd name="f96" fmla="*/ f76 1 f55"/>
                <a:gd name="f97" fmla="*/ f77 1 f54"/>
                <a:gd name="f98" fmla="*/ f78 1 f55"/>
                <a:gd name="f99" fmla="*/ f79 1 f54"/>
                <a:gd name="f100" fmla="*/ f80 1 f55"/>
                <a:gd name="f101" fmla="*/ f81 1 f54"/>
                <a:gd name="f102" fmla="*/ f82 1 f55"/>
                <a:gd name="f103" fmla="*/ f83 1 f54"/>
                <a:gd name="f104" fmla="*/ f84 1 f55"/>
                <a:gd name="f105" fmla="*/ f85 1 f54"/>
                <a:gd name="f106" fmla="*/ f86 1 f55"/>
                <a:gd name="f107" fmla="*/ f87 1 f54"/>
                <a:gd name="f108" fmla="*/ f88 1 f55"/>
                <a:gd name="f109" fmla="*/ f89 f45 1"/>
                <a:gd name="f110" fmla="*/ f90 f45 1"/>
                <a:gd name="f111" fmla="*/ f92 f46 1"/>
                <a:gd name="f112" fmla="*/ f91 f46 1"/>
                <a:gd name="f113" fmla="*/ f93 f45 1"/>
                <a:gd name="f114" fmla="*/ f94 f46 1"/>
                <a:gd name="f115" fmla="*/ f95 f45 1"/>
                <a:gd name="f116" fmla="*/ f96 f46 1"/>
                <a:gd name="f117" fmla="*/ f97 f45 1"/>
                <a:gd name="f118" fmla="*/ f98 f46 1"/>
                <a:gd name="f119" fmla="*/ f99 f45 1"/>
                <a:gd name="f120" fmla="*/ f100 f46 1"/>
                <a:gd name="f121" fmla="*/ f101 f45 1"/>
                <a:gd name="f122" fmla="*/ f102 f46 1"/>
                <a:gd name="f123" fmla="*/ f103 f45 1"/>
                <a:gd name="f124" fmla="*/ f104 f46 1"/>
                <a:gd name="f125" fmla="*/ f105 f45 1"/>
                <a:gd name="f126" fmla="*/ f106 f46 1"/>
                <a:gd name="f127" fmla="*/ f107 f45 1"/>
                <a:gd name="f128" fmla="*/ f108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3" y="f114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13" y="f114"/>
                </a:cxn>
              </a:cxnLst>
              <a:rect l="f109" t="f112" r="f110" b="f111"/>
              <a:pathLst>
                <a:path w="34" h="94">
                  <a:moveTo>
                    <a:pt x="f6" y="f8"/>
                  </a:moveTo>
                  <a:cubicBezTo>
                    <a:pt x="f9" y="f8"/>
                    <a:pt x="f10" y="f11"/>
                    <a:pt x="f12" y="f13"/>
                  </a:cubicBezTo>
                  <a:cubicBezTo>
                    <a:pt x="f14" y="f14"/>
                    <a:pt x="f15" y="f16"/>
                    <a:pt x="f17" y="f18"/>
                  </a:cubicBezTo>
                  <a:cubicBezTo>
                    <a:pt x="f19" y="f20"/>
                    <a:pt x="f19" y="f21"/>
                    <a:pt x="f22" y="f23"/>
                  </a:cubicBezTo>
                  <a:cubicBezTo>
                    <a:pt x="f11" y="f24"/>
                    <a:pt x="f25" y="f26"/>
                    <a:pt x="f27" y="f28"/>
                  </a:cubicBezTo>
                  <a:cubicBezTo>
                    <a:pt x="f29" y="f7"/>
                    <a:pt x="f30" y="f31"/>
                    <a:pt x="f8" y="f32"/>
                  </a:cubicBezTo>
                  <a:cubicBezTo>
                    <a:pt x="f33" y="f34"/>
                    <a:pt x="f5" y="f35"/>
                    <a:pt x="f36" y="f37"/>
                  </a:cubicBezTo>
                  <a:cubicBezTo>
                    <a:pt x="f38" y="f39"/>
                    <a:pt x="f40" y="f41"/>
                    <a:pt x="f42" y="f22"/>
                  </a:cubicBezTo>
                  <a:cubicBezTo>
                    <a:pt x="f43" y="f5"/>
                    <a:pt x="f43" y="f5"/>
                    <a:pt x="f6" y="f8"/>
                  </a:cubicBezTo>
                  <a:close/>
                </a:path>
              </a:pathLst>
            </a:custGeom>
            <a:solidFill>
              <a:srgbClr val="FCC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142E96CE-50C9-0FE1-CEC1-33AA70A74DE1}"/>
                </a:ext>
              </a:extLst>
            </p:cNvPr>
            <p:cNvSpPr/>
            <p:nvPr/>
          </p:nvSpPr>
          <p:spPr>
            <a:xfrm>
              <a:off x="12728576" y="7151686"/>
              <a:ext cx="460372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28"/>
                <a:gd name="f8" fmla="val 3"/>
                <a:gd name="f9" fmla="val 5"/>
                <a:gd name="f10" fmla="val 4"/>
                <a:gd name="f11" fmla="val 8"/>
                <a:gd name="f12" fmla="val 17"/>
                <a:gd name="f13" fmla="val 27"/>
                <a:gd name="f14" fmla="val 32"/>
                <a:gd name="f15" fmla="val 12"/>
                <a:gd name="f16" fmla="val 33"/>
                <a:gd name="f17" fmla="val 21"/>
                <a:gd name="f18" fmla="val 25"/>
                <a:gd name="f19" fmla="val 26"/>
                <a:gd name="f20" fmla="val 15"/>
                <a:gd name="f21" fmla="val 29"/>
                <a:gd name="f22" fmla="val 16"/>
                <a:gd name="f23" fmla="val 1"/>
                <a:gd name="f24" fmla="val 2"/>
                <a:gd name="f25" fmla="val 9"/>
                <a:gd name="f26" fmla="+- 0 0 -90"/>
                <a:gd name="f27" fmla="*/ f3 1 37"/>
                <a:gd name="f28" fmla="*/ f4 1 2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7"/>
                <a:gd name="f37" fmla="*/ f33 1 28"/>
                <a:gd name="f38" fmla="*/ 3 f34 1"/>
                <a:gd name="f39" fmla="*/ 5 f33 1"/>
                <a:gd name="f40" fmla="*/ 8 f34 1"/>
                <a:gd name="f41" fmla="*/ 0 f33 1"/>
                <a:gd name="f42" fmla="*/ 37 f34 1"/>
                <a:gd name="f43" fmla="*/ 25 f34 1"/>
                <a:gd name="f44" fmla="*/ 26 f33 1"/>
                <a:gd name="f45" fmla="*/ 0 f34 1"/>
                <a:gd name="f46" fmla="*/ 16 f33 1"/>
                <a:gd name="f47" fmla="+- f35 0 f1"/>
                <a:gd name="f48" fmla="*/ f38 1 37"/>
                <a:gd name="f49" fmla="*/ f39 1 29"/>
                <a:gd name="f50" fmla="*/ f40 1 37"/>
                <a:gd name="f51" fmla="*/ f41 1 29"/>
                <a:gd name="f52" fmla="*/ f42 1 37"/>
                <a:gd name="f53" fmla="*/ f43 1 37"/>
                <a:gd name="f54" fmla="*/ f44 1 29"/>
                <a:gd name="f55" fmla="*/ f45 1 37"/>
                <a:gd name="f56" fmla="*/ f46 1 29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7"/>
                <a:gd name="f65" fmla="*/ f52 1 f36"/>
                <a:gd name="f66" fmla="*/ f53 1 f36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8 1"/>
                <a:gd name="f78" fmla="*/ f65 f27 1"/>
                <a:gd name="f79" fmla="*/ f66 f27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5"/>
                </a:cxn>
                <a:cxn ang="f47">
                  <a:pos x="f79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37" h="28">
                  <a:moveTo>
                    <a:pt x="f8" y="f9"/>
                  </a:moveTo>
                  <a:cubicBezTo>
                    <a:pt x="f9" y="f10"/>
                    <a:pt x="f9" y="f5"/>
                    <a:pt x="f11" y="f5"/>
                  </a:cubicBezTo>
                  <a:cubicBezTo>
                    <a:pt x="f12" y="f10"/>
                    <a:pt x="f13" y="f9"/>
                    <a:pt x="f6" y="f9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9" y="f18"/>
                    <a:pt x="f5" y="f22"/>
                  </a:cubicBezTo>
                  <a:cubicBezTo>
                    <a:pt x="f23" y="f15"/>
                    <a:pt x="f24" y="f25"/>
                    <a:pt x="f8" y="f9"/>
                  </a:cubicBezTo>
                  <a:close/>
                </a:path>
              </a:pathLst>
            </a:custGeom>
            <a:solidFill>
              <a:srgbClr val="FCD6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595A2501-53C7-D315-3969-AAECB6FAA04E}"/>
                </a:ext>
              </a:extLst>
            </p:cNvPr>
            <p:cNvSpPr/>
            <p:nvPr/>
          </p:nvSpPr>
          <p:spPr>
            <a:xfrm>
              <a:off x="10745791" y="6516691"/>
              <a:ext cx="1446215" cy="5222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42"/>
                <a:gd name="f8" fmla="val 116"/>
                <a:gd name="f9" fmla="val 40"/>
                <a:gd name="f10" fmla="val 114"/>
                <a:gd name="f11" fmla="val 41"/>
                <a:gd name="f12" fmla="val 113"/>
                <a:gd name="f13" fmla="val 112"/>
                <a:gd name="f14" fmla="val 76"/>
                <a:gd name="f15" fmla="val 35"/>
                <a:gd name="f16" fmla="val 25"/>
                <a:gd name="f17" fmla="val 8"/>
                <a:gd name="f18" fmla="val 9"/>
                <a:gd name="f19" fmla="val 5"/>
                <a:gd name="f20" fmla="val 7"/>
                <a:gd name="f21" fmla="val 2"/>
                <a:gd name="f22" fmla="val 3"/>
                <a:gd name="f23" fmla="val 1"/>
                <a:gd name="f24" fmla="val 6"/>
                <a:gd name="f25" fmla="val 14"/>
                <a:gd name="f26" fmla="val 22"/>
                <a:gd name="f27" fmla="val 12"/>
                <a:gd name="f28" fmla="val 50"/>
                <a:gd name="f29" fmla="val 24"/>
                <a:gd name="f30" fmla="val 80"/>
                <a:gd name="f31" fmla="val 33"/>
                <a:gd name="f32" fmla="val 111"/>
                <a:gd name="f33" fmla="val 39"/>
                <a:gd name="f34" fmla="+- 0 0 -90"/>
                <a:gd name="f35" fmla="*/ f3 1 115"/>
                <a:gd name="f36" fmla="*/ f4 1 42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15"/>
                <a:gd name="f45" fmla="*/ f41 1 42"/>
                <a:gd name="f46" fmla="*/ 116 f42 1"/>
                <a:gd name="f47" fmla="*/ 40 f41 1"/>
                <a:gd name="f48" fmla="*/ 112 f42 1"/>
                <a:gd name="f49" fmla="*/ 42 f41 1"/>
                <a:gd name="f50" fmla="*/ 8 f42 1"/>
                <a:gd name="f51" fmla="*/ 9 f41 1"/>
                <a:gd name="f52" fmla="*/ 0 f42 1"/>
                <a:gd name="f53" fmla="*/ 3 f41 1"/>
                <a:gd name="f54" fmla="*/ 2 f42 1"/>
                <a:gd name="f55" fmla="*/ 0 f41 1"/>
                <a:gd name="f56" fmla="*/ 22 f42 1"/>
                <a:gd name="f57" fmla="*/ 12 f41 1"/>
                <a:gd name="f58" fmla="*/ 111 f42 1"/>
                <a:gd name="f59" fmla="*/ 39 f41 1"/>
                <a:gd name="f60" fmla="+- f43 0 f1"/>
                <a:gd name="f61" fmla="*/ f46 1 116"/>
                <a:gd name="f62" fmla="*/ f47 1 42"/>
                <a:gd name="f63" fmla="*/ f48 1 116"/>
                <a:gd name="f64" fmla="*/ f49 1 42"/>
                <a:gd name="f65" fmla="*/ f50 1 116"/>
                <a:gd name="f66" fmla="*/ f51 1 42"/>
                <a:gd name="f67" fmla="*/ f52 1 116"/>
                <a:gd name="f68" fmla="*/ f53 1 42"/>
                <a:gd name="f69" fmla="*/ f54 1 116"/>
                <a:gd name="f70" fmla="*/ f55 1 42"/>
                <a:gd name="f71" fmla="*/ f56 1 116"/>
                <a:gd name="f72" fmla="*/ f57 1 42"/>
                <a:gd name="f73" fmla="*/ f58 1 116"/>
                <a:gd name="f74" fmla="*/ f59 1 42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4"/>
                <a:gd name="f82" fmla="*/ f64 1 f45"/>
                <a:gd name="f83" fmla="*/ f65 1 f44"/>
                <a:gd name="f84" fmla="*/ f66 1 f45"/>
                <a:gd name="f85" fmla="*/ f67 1 f44"/>
                <a:gd name="f86" fmla="*/ f68 1 f45"/>
                <a:gd name="f87" fmla="*/ f69 1 f44"/>
                <a:gd name="f88" fmla="*/ f70 1 f45"/>
                <a:gd name="f89" fmla="*/ f71 1 f44"/>
                <a:gd name="f90" fmla="*/ f72 1 f45"/>
                <a:gd name="f91" fmla="*/ f73 1 f44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5 1"/>
                <a:gd name="f100" fmla="*/ f82 f36 1"/>
                <a:gd name="f101" fmla="*/ f83 f35 1"/>
                <a:gd name="f102" fmla="*/ f84 f36 1"/>
                <a:gd name="f103" fmla="*/ f85 f35 1"/>
                <a:gd name="f104" fmla="*/ f86 f36 1"/>
                <a:gd name="f105" fmla="*/ f87 f35 1"/>
                <a:gd name="f106" fmla="*/ f88 f36 1"/>
                <a:gd name="f107" fmla="*/ f89 f35 1"/>
                <a:gd name="f108" fmla="*/ f90 f36 1"/>
                <a:gd name="f109" fmla="*/ f91 f35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97" y="f98"/>
                </a:cxn>
              </a:cxnLst>
              <a:rect l="f93" t="f96" r="f94" b="f95"/>
              <a:pathLst>
                <a:path w="115" h="42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15"/>
                    <a:pt x="f11" y="f16"/>
                    <a:pt x="f17" y="f18"/>
                  </a:cubicBezTo>
                  <a:cubicBezTo>
                    <a:pt x="f19" y="f20"/>
                    <a:pt x="f21" y="f19"/>
                    <a:pt x="f5" y="f22"/>
                  </a:cubicBezTo>
                  <a:cubicBezTo>
                    <a:pt x="f5" y="f21"/>
                    <a:pt x="f23" y="f23"/>
                    <a:pt x="f21" y="f5"/>
                  </a:cubicBezTo>
                  <a:cubicBezTo>
                    <a:pt x="f20" y="f24"/>
                    <a:pt x="f25" y="f18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12" y="f33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894D1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5C30595-F099-6197-EE0E-F8CF274A0541}"/>
                </a:ext>
              </a:extLst>
            </p:cNvPr>
            <p:cNvSpPr/>
            <p:nvPr/>
          </p:nvSpPr>
          <p:spPr>
            <a:xfrm>
              <a:off x="12703173" y="7351711"/>
              <a:ext cx="349245" cy="198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6"/>
                <a:gd name="f8" fmla="val 2"/>
                <a:gd name="f9" fmla="val 9"/>
                <a:gd name="f10" fmla="val 7"/>
                <a:gd name="f11" fmla="val 17"/>
                <a:gd name="f12" fmla="val 10"/>
                <a:gd name="f13" fmla="val 27"/>
                <a:gd name="f14" fmla="val 11"/>
                <a:gd name="f15" fmla="val 12"/>
                <a:gd name="f16" fmla="val 13"/>
                <a:gd name="f17" fmla="val 18"/>
                <a:gd name="f18" fmla="val 3"/>
                <a:gd name="f19" fmla="val 1"/>
                <a:gd name="f20" fmla="+- 0 0 -90"/>
                <a:gd name="f21" fmla="*/ f3 1 28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28"/>
                <a:gd name="f31" fmla="*/ f27 1 16"/>
                <a:gd name="f32" fmla="*/ 2 f28 1"/>
                <a:gd name="f33" fmla="*/ 0 f27 1"/>
                <a:gd name="f34" fmla="*/ 27 f28 1"/>
                <a:gd name="f35" fmla="*/ 10 f27 1"/>
                <a:gd name="f36" fmla="*/ 28 f28 1"/>
                <a:gd name="f37" fmla="*/ 13 f27 1"/>
                <a:gd name="f38" fmla="*/ 0 f28 1"/>
                <a:gd name="f39" fmla="*/ 3 f27 1"/>
                <a:gd name="f40" fmla="+- f29 0 f1"/>
                <a:gd name="f41" fmla="*/ f32 1 28"/>
                <a:gd name="f42" fmla="*/ f33 1 16"/>
                <a:gd name="f43" fmla="*/ f34 1 28"/>
                <a:gd name="f44" fmla="*/ f35 1 16"/>
                <a:gd name="f45" fmla="*/ f36 1 28"/>
                <a:gd name="f46" fmla="*/ f37 1 16"/>
                <a:gd name="f47" fmla="*/ f38 1 28"/>
                <a:gd name="f48" fmla="*/ f39 1 16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28" h="16">
                  <a:moveTo>
                    <a:pt x="f8" y="f5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3" y="f14"/>
                    <a:pt x="f6" y="f15"/>
                    <a:pt x="f6" y="f16"/>
                  </a:cubicBezTo>
                  <a:cubicBezTo>
                    <a:pt x="f17" y="f7"/>
                    <a:pt x="f10" y="f16"/>
                    <a:pt x="f5" y="f18"/>
                  </a:cubicBezTo>
                  <a:cubicBezTo>
                    <a:pt x="f5" y="f18"/>
                    <a:pt x="f5" y="f18"/>
                    <a:pt x="f5" y="f18"/>
                  </a:cubicBezTo>
                  <a:cubicBezTo>
                    <a:pt x="f19" y="f8"/>
                    <a:pt x="f19" y="f19"/>
                    <a:pt x="f8" y="f5"/>
                  </a:cubicBezTo>
                  <a:close/>
                </a:path>
              </a:pathLst>
            </a:custGeom>
            <a:solidFill>
              <a:srgbClr val="844A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E9E7179F-1BFB-8EC5-D1FE-8A06F838B916}"/>
                </a:ext>
              </a:extLst>
            </p:cNvPr>
            <p:cNvSpPr/>
            <p:nvPr/>
          </p:nvSpPr>
          <p:spPr>
            <a:xfrm>
              <a:off x="11007720" y="6927851"/>
              <a:ext cx="161921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1"/>
                <a:gd name="f8" fmla="val 9"/>
                <a:gd name="f9" fmla="val 10"/>
                <a:gd name="f10" fmla="val 3"/>
                <a:gd name="f11" fmla="val 4"/>
                <a:gd name="f12" fmla="val 1"/>
                <a:gd name="f13" fmla="val 2"/>
                <a:gd name="f14" fmla="val 6"/>
                <a:gd name="f15" fmla="+- 0 0 -90"/>
                <a:gd name="f16" fmla="*/ f3 1 13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"/>
                <a:gd name="f26" fmla="*/ f22 1 11"/>
                <a:gd name="f27" fmla="*/ 9 f23 1"/>
                <a:gd name="f28" fmla="*/ 11 f22 1"/>
                <a:gd name="f29" fmla="*/ 0 f23 1"/>
                <a:gd name="f30" fmla="*/ 1 f22 1"/>
                <a:gd name="f31" fmla="*/ 2 f23 1"/>
                <a:gd name="f32" fmla="*/ 0 f22 1"/>
                <a:gd name="f33" fmla="*/ 13 f23 1"/>
                <a:gd name="f34" fmla="*/ 4 f22 1"/>
                <a:gd name="f35" fmla="+- f24 0 f1"/>
                <a:gd name="f36" fmla="*/ f27 1 13"/>
                <a:gd name="f37" fmla="*/ f28 1 11"/>
                <a:gd name="f38" fmla="*/ f29 1 13"/>
                <a:gd name="f39" fmla="*/ f30 1 11"/>
                <a:gd name="f40" fmla="*/ f31 1 13"/>
                <a:gd name="f41" fmla="*/ f32 1 11"/>
                <a:gd name="f42" fmla="*/ f33 1 13"/>
                <a:gd name="f43" fmla="*/ f34 1 11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3" h="11">
                  <a:moveTo>
                    <a:pt x="f8" y="f7"/>
                  </a:moveTo>
                  <a:cubicBezTo>
                    <a:pt x="f9" y="f10"/>
                    <a:pt x="f10" y="f11"/>
                    <a:pt x="f5" y="f12"/>
                  </a:cubicBezTo>
                  <a:cubicBezTo>
                    <a:pt x="f12" y="f12"/>
                    <a:pt x="f12" y="f5"/>
                    <a:pt x="f13" y="f5"/>
                  </a:cubicBezTo>
                  <a:cubicBezTo>
                    <a:pt x="f14" y="f12"/>
                    <a:pt x="f9" y="f13"/>
                    <a:pt x="f6" y="f11"/>
                  </a:cubicBezTo>
                  <a:cubicBezTo>
                    <a:pt x="f8" y="f11"/>
                    <a:pt x="f7" y="f8"/>
                    <a:pt x="f8" y="f7"/>
                  </a:cubicBezTo>
                  <a:close/>
                </a:path>
              </a:pathLst>
            </a:custGeom>
            <a:solidFill>
              <a:srgbClr val="8F59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B32E7E9-62B8-7116-8FB3-E81B8F101BAF}"/>
                </a:ext>
              </a:extLst>
            </p:cNvPr>
            <p:cNvSpPr/>
            <p:nvPr/>
          </p:nvSpPr>
          <p:spPr>
            <a:xfrm>
              <a:off x="12490447" y="4933946"/>
              <a:ext cx="2581278" cy="22304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6"/>
                <a:gd name="f7" fmla="val 179"/>
                <a:gd name="f8" fmla="val 143"/>
                <a:gd name="f9" fmla="val 2"/>
                <a:gd name="f10" fmla="val 156"/>
                <a:gd name="f11" fmla="val 164"/>
                <a:gd name="f12" fmla="val 11"/>
                <a:gd name="f13" fmla="val 184"/>
                <a:gd name="f14" fmla="val 42"/>
                <a:gd name="f15" fmla="val 200"/>
                <a:gd name="f16" fmla="val 75"/>
                <a:gd name="f17" fmla="val 205"/>
                <a:gd name="f18" fmla="val 112"/>
                <a:gd name="f19" fmla="val 207"/>
                <a:gd name="f20" fmla="val 119"/>
                <a:gd name="f21" fmla="val 127"/>
                <a:gd name="f22" fmla="val 135"/>
                <a:gd name="f23" fmla="val 203"/>
                <a:gd name="f24" fmla="val 147"/>
                <a:gd name="f25" fmla="val 197"/>
                <a:gd name="f26" fmla="val 186"/>
                <a:gd name="f27" fmla="val 161"/>
                <a:gd name="f28" fmla="val 162"/>
                <a:gd name="f29" fmla="val 182"/>
                <a:gd name="f30" fmla="val 163"/>
                <a:gd name="f31" fmla="val 178"/>
                <a:gd name="f32" fmla="val 167"/>
                <a:gd name="f33" fmla="val 176"/>
                <a:gd name="f34" fmla="val 168"/>
                <a:gd name="f35" fmla="val 173"/>
                <a:gd name="f36" fmla="val 169"/>
                <a:gd name="f37" fmla="val 174"/>
                <a:gd name="f38" fmla="val 150"/>
                <a:gd name="f39" fmla="val 137"/>
                <a:gd name="f40" fmla="val 132"/>
                <a:gd name="f41" fmla="val 123"/>
                <a:gd name="f42" fmla="val 172"/>
                <a:gd name="f43" fmla="val 115"/>
                <a:gd name="f44" fmla="val 117"/>
                <a:gd name="f45" fmla="val 153"/>
                <a:gd name="f46" fmla="val 114"/>
                <a:gd name="f47" fmla="val 142"/>
                <a:gd name="f48" fmla="val 113"/>
                <a:gd name="f49" fmla="val 141"/>
                <a:gd name="f50" fmla="val 139"/>
                <a:gd name="f51" fmla="val 120"/>
                <a:gd name="f52" fmla="val 104"/>
                <a:gd name="f53" fmla="val 111"/>
                <a:gd name="f54" fmla="val 88"/>
                <a:gd name="f55" fmla="val 110"/>
                <a:gd name="f56" fmla="val 86"/>
                <a:gd name="f57" fmla="val 84"/>
                <a:gd name="f58" fmla="val 83"/>
                <a:gd name="f59" fmla="val 78"/>
                <a:gd name="f60" fmla="val 121"/>
                <a:gd name="f61" fmla="val 77"/>
                <a:gd name="f62" fmla="val 125"/>
                <a:gd name="f63" fmla="val 74"/>
                <a:gd name="f64" fmla="val 129"/>
                <a:gd name="f65" fmla="val 71"/>
                <a:gd name="f66" fmla="val 134"/>
                <a:gd name="f67" fmla="val 69"/>
                <a:gd name="f68" fmla="val 65"/>
                <a:gd name="f69" fmla="val 72"/>
                <a:gd name="f70" fmla="val 82"/>
                <a:gd name="f71" fmla="val 91"/>
                <a:gd name="f72" fmla="val 50"/>
                <a:gd name="f73" fmla="val 89"/>
                <a:gd name="f74" fmla="val 37"/>
                <a:gd name="f75" fmla="val 24"/>
                <a:gd name="f76" fmla="val 85"/>
                <a:gd name="f77" fmla="val 10"/>
                <a:gd name="f78" fmla="val 8"/>
                <a:gd name="f79" fmla="val 81"/>
                <a:gd name="f80" fmla="val 5"/>
                <a:gd name="f81" fmla="val 3"/>
                <a:gd name="f82" fmla="val 79"/>
                <a:gd name="f83" fmla="val 7"/>
                <a:gd name="f84" fmla="val 55"/>
                <a:gd name="f85" fmla="val 15"/>
                <a:gd name="f86" fmla="val 54"/>
                <a:gd name="f87" fmla="val 19"/>
                <a:gd name="f88" fmla="val 56"/>
                <a:gd name="f89" fmla="val 28"/>
                <a:gd name="f90" fmla="val 45"/>
                <a:gd name="f91" fmla="val 60"/>
                <a:gd name="f92" fmla="val 62"/>
                <a:gd name="f93" fmla="val 58"/>
                <a:gd name="f94" fmla="val 97"/>
                <a:gd name="f95" fmla="val 53"/>
                <a:gd name="f96" fmla="val 105"/>
                <a:gd name="f97" fmla="val 48"/>
                <a:gd name="f98" fmla="val 109"/>
                <a:gd name="f99" fmla="val 41"/>
                <a:gd name="f100" fmla="val 35"/>
                <a:gd name="f101" fmla="val 32"/>
                <a:gd name="f102" fmla="val 29"/>
                <a:gd name="f103" fmla="val 116"/>
                <a:gd name="f104" fmla="val 27"/>
                <a:gd name="f105" fmla="val 144"/>
                <a:gd name="f106" fmla="+- 0 0 -90"/>
                <a:gd name="f107" fmla="*/ f3 1 206"/>
                <a:gd name="f108" fmla="*/ f4 1 179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206"/>
                <a:gd name="f117" fmla="*/ f113 1 179"/>
                <a:gd name="f118" fmla="*/ 143 f114 1"/>
                <a:gd name="f119" fmla="*/ 2 f113 1"/>
                <a:gd name="f120" fmla="*/ 164 f114 1"/>
                <a:gd name="f121" fmla="*/ 11 f113 1"/>
                <a:gd name="f122" fmla="*/ 205 f114 1"/>
                <a:gd name="f123" fmla="*/ 112 f113 1"/>
                <a:gd name="f124" fmla="*/ 135 f113 1"/>
                <a:gd name="f125" fmla="*/ 186 f114 1"/>
                <a:gd name="f126" fmla="*/ 161 f113 1"/>
                <a:gd name="f127" fmla="*/ 180 f114 1"/>
                <a:gd name="f128" fmla="*/ 164 f113 1"/>
                <a:gd name="f129" fmla="*/ 173 f114 1"/>
                <a:gd name="f130" fmla="*/ 169 f113 1"/>
                <a:gd name="f131" fmla="*/ 137 f114 1"/>
                <a:gd name="f132" fmla="*/ 179 f113 1"/>
                <a:gd name="f133" fmla="*/ 123 f114 1"/>
                <a:gd name="f134" fmla="*/ 172 f113 1"/>
                <a:gd name="f135" fmla="*/ 114 f114 1"/>
                <a:gd name="f136" fmla="*/ 142 f113 1"/>
                <a:gd name="f137" fmla="*/ 112 f114 1"/>
                <a:gd name="f138" fmla="*/ 137 f113 1"/>
                <a:gd name="f139" fmla="*/ 111 f114 1"/>
                <a:gd name="f140" fmla="*/ 88 f113 1"/>
                <a:gd name="f141" fmla="*/ 83 f113 1"/>
                <a:gd name="f142" fmla="*/ 125 f114 1"/>
                <a:gd name="f143" fmla="*/ 74 f113 1"/>
                <a:gd name="f144" fmla="*/ 65 f113 1"/>
                <a:gd name="f145" fmla="*/ 82 f113 1"/>
                <a:gd name="f146" fmla="*/ 50 f114 1"/>
                <a:gd name="f147" fmla="*/ 89 f113 1"/>
                <a:gd name="f148" fmla="*/ 10 f114 1"/>
                <a:gd name="f149" fmla="*/ 3 f114 1"/>
                <a:gd name="f150" fmla="*/ 79 f113 1"/>
                <a:gd name="f151" fmla="*/ 15 f114 1"/>
                <a:gd name="f152" fmla="*/ 54 f113 1"/>
                <a:gd name="f153" fmla="*/ 28 f114 1"/>
                <a:gd name="f154" fmla="*/ 56 f113 1"/>
                <a:gd name="f155" fmla="*/ 79 f114 1"/>
                <a:gd name="f156" fmla="*/ 58 f113 1"/>
                <a:gd name="f157" fmla="*/ 105 f114 1"/>
                <a:gd name="f158" fmla="*/ 48 f113 1"/>
                <a:gd name="f159" fmla="*/ 35 f113 1"/>
                <a:gd name="f160" fmla="*/ 116 f114 1"/>
                <a:gd name="f161" fmla="*/ 27 f113 1"/>
                <a:gd name="f162" fmla="*/ 141 f114 1"/>
                <a:gd name="f163" fmla="*/ 5 f113 1"/>
                <a:gd name="f164" fmla="+- f115 0 f1"/>
                <a:gd name="f165" fmla="*/ f118 1 207"/>
                <a:gd name="f166" fmla="*/ f119 1 179"/>
                <a:gd name="f167" fmla="*/ f120 1 207"/>
                <a:gd name="f168" fmla="*/ f121 1 179"/>
                <a:gd name="f169" fmla="*/ f122 1 207"/>
                <a:gd name="f170" fmla="*/ f123 1 179"/>
                <a:gd name="f171" fmla="*/ f124 1 179"/>
                <a:gd name="f172" fmla="*/ f125 1 207"/>
                <a:gd name="f173" fmla="*/ f126 1 179"/>
                <a:gd name="f174" fmla="*/ f127 1 207"/>
                <a:gd name="f175" fmla="*/ f128 1 179"/>
                <a:gd name="f176" fmla="*/ f129 1 207"/>
                <a:gd name="f177" fmla="*/ f130 1 179"/>
                <a:gd name="f178" fmla="*/ f131 1 207"/>
                <a:gd name="f179" fmla="*/ f132 1 179"/>
                <a:gd name="f180" fmla="*/ f133 1 207"/>
                <a:gd name="f181" fmla="*/ f134 1 179"/>
                <a:gd name="f182" fmla="*/ f135 1 207"/>
                <a:gd name="f183" fmla="*/ f136 1 179"/>
                <a:gd name="f184" fmla="*/ f137 1 207"/>
                <a:gd name="f185" fmla="*/ f138 1 179"/>
                <a:gd name="f186" fmla="*/ f139 1 207"/>
                <a:gd name="f187" fmla="*/ f140 1 179"/>
                <a:gd name="f188" fmla="*/ f141 1 179"/>
                <a:gd name="f189" fmla="*/ f142 1 207"/>
                <a:gd name="f190" fmla="*/ f143 1 179"/>
                <a:gd name="f191" fmla="*/ f144 1 179"/>
                <a:gd name="f192" fmla="*/ f145 1 179"/>
                <a:gd name="f193" fmla="*/ f146 1 207"/>
                <a:gd name="f194" fmla="*/ f147 1 179"/>
                <a:gd name="f195" fmla="*/ f148 1 207"/>
                <a:gd name="f196" fmla="*/ f149 1 207"/>
                <a:gd name="f197" fmla="*/ f150 1 179"/>
                <a:gd name="f198" fmla="*/ f151 1 207"/>
                <a:gd name="f199" fmla="*/ f152 1 179"/>
                <a:gd name="f200" fmla="*/ f153 1 207"/>
                <a:gd name="f201" fmla="*/ f154 1 179"/>
                <a:gd name="f202" fmla="*/ f155 1 207"/>
                <a:gd name="f203" fmla="*/ f156 1 179"/>
                <a:gd name="f204" fmla="*/ f157 1 207"/>
                <a:gd name="f205" fmla="*/ f158 1 179"/>
                <a:gd name="f206" fmla="*/ f159 1 179"/>
                <a:gd name="f207" fmla="*/ f160 1 207"/>
                <a:gd name="f208" fmla="*/ f161 1 179"/>
                <a:gd name="f209" fmla="*/ f162 1 207"/>
                <a:gd name="f210" fmla="*/ f163 1 179"/>
                <a:gd name="f211" fmla="*/ 0 1 f116"/>
                <a:gd name="f212" fmla="*/ f110 1 f116"/>
                <a:gd name="f213" fmla="*/ 0 1 f117"/>
                <a:gd name="f214" fmla="*/ f111 1 f117"/>
                <a:gd name="f215" fmla="*/ f165 1 f116"/>
                <a:gd name="f216" fmla="*/ f166 1 f117"/>
                <a:gd name="f217" fmla="*/ f167 1 f116"/>
                <a:gd name="f218" fmla="*/ f168 1 f117"/>
                <a:gd name="f219" fmla="*/ f169 1 f116"/>
                <a:gd name="f220" fmla="*/ f170 1 f117"/>
                <a:gd name="f221" fmla="*/ f171 1 f117"/>
                <a:gd name="f222" fmla="*/ f172 1 f116"/>
                <a:gd name="f223" fmla="*/ f173 1 f117"/>
                <a:gd name="f224" fmla="*/ f174 1 f116"/>
                <a:gd name="f225" fmla="*/ f175 1 f117"/>
                <a:gd name="f226" fmla="*/ f176 1 f116"/>
                <a:gd name="f227" fmla="*/ f177 1 f117"/>
                <a:gd name="f228" fmla="*/ f178 1 f116"/>
                <a:gd name="f229" fmla="*/ f179 1 f117"/>
                <a:gd name="f230" fmla="*/ f180 1 f116"/>
                <a:gd name="f231" fmla="*/ f181 1 f117"/>
                <a:gd name="f232" fmla="*/ f182 1 f116"/>
                <a:gd name="f233" fmla="*/ f183 1 f117"/>
                <a:gd name="f234" fmla="*/ f184 1 f116"/>
                <a:gd name="f235" fmla="*/ f185 1 f117"/>
                <a:gd name="f236" fmla="*/ f186 1 f116"/>
                <a:gd name="f237" fmla="*/ f187 1 f117"/>
                <a:gd name="f238" fmla="*/ f188 1 f117"/>
                <a:gd name="f239" fmla="*/ f189 1 f116"/>
                <a:gd name="f240" fmla="*/ f190 1 f117"/>
                <a:gd name="f241" fmla="*/ f191 1 f117"/>
                <a:gd name="f242" fmla="*/ f192 1 f117"/>
                <a:gd name="f243" fmla="*/ f193 1 f116"/>
                <a:gd name="f244" fmla="*/ f194 1 f117"/>
                <a:gd name="f245" fmla="*/ f195 1 f116"/>
                <a:gd name="f246" fmla="*/ f196 1 f116"/>
                <a:gd name="f247" fmla="*/ f197 1 f117"/>
                <a:gd name="f248" fmla="*/ f198 1 f116"/>
                <a:gd name="f249" fmla="*/ f199 1 f117"/>
                <a:gd name="f250" fmla="*/ f200 1 f116"/>
                <a:gd name="f251" fmla="*/ f201 1 f117"/>
                <a:gd name="f252" fmla="*/ f202 1 f116"/>
                <a:gd name="f253" fmla="*/ f203 1 f117"/>
                <a:gd name="f254" fmla="*/ f204 1 f116"/>
                <a:gd name="f255" fmla="*/ f205 1 f117"/>
                <a:gd name="f256" fmla="*/ f206 1 f117"/>
                <a:gd name="f257" fmla="*/ f207 1 f116"/>
                <a:gd name="f258" fmla="*/ f208 1 f117"/>
                <a:gd name="f259" fmla="*/ f209 1 f116"/>
                <a:gd name="f260" fmla="*/ f210 1 f117"/>
                <a:gd name="f261" fmla="*/ f211 f107 1"/>
                <a:gd name="f262" fmla="*/ f212 f107 1"/>
                <a:gd name="f263" fmla="*/ f214 f108 1"/>
                <a:gd name="f264" fmla="*/ f213 f108 1"/>
                <a:gd name="f265" fmla="*/ f215 f107 1"/>
                <a:gd name="f266" fmla="*/ f216 f108 1"/>
                <a:gd name="f267" fmla="*/ f217 f107 1"/>
                <a:gd name="f268" fmla="*/ f218 f108 1"/>
                <a:gd name="f269" fmla="*/ f219 f107 1"/>
                <a:gd name="f270" fmla="*/ f220 f108 1"/>
                <a:gd name="f271" fmla="*/ f221 f108 1"/>
                <a:gd name="f272" fmla="*/ f222 f107 1"/>
                <a:gd name="f273" fmla="*/ f223 f108 1"/>
                <a:gd name="f274" fmla="*/ f224 f107 1"/>
                <a:gd name="f275" fmla="*/ f225 f108 1"/>
                <a:gd name="f276" fmla="*/ f226 f107 1"/>
                <a:gd name="f277" fmla="*/ f227 f108 1"/>
                <a:gd name="f278" fmla="*/ f228 f107 1"/>
                <a:gd name="f279" fmla="*/ f229 f108 1"/>
                <a:gd name="f280" fmla="*/ f230 f107 1"/>
                <a:gd name="f281" fmla="*/ f231 f108 1"/>
                <a:gd name="f282" fmla="*/ f232 f107 1"/>
                <a:gd name="f283" fmla="*/ f233 f108 1"/>
                <a:gd name="f284" fmla="*/ f234 f107 1"/>
                <a:gd name="f285" fmla="*/ f235 f108 1"/>
                <a:gd name="f286" fmla="*/ f236 f107 1"/>
                <a:gd name="f287" fmla="*/ f237 f108 1"/>
                <a:gd name="f288" fmla="*/ f238 f108 1"/>
                <a:gd name="f289" fmla="*/ f239 f107 1"/>
                <a:gd name="f290" fmla="*/ f240 f108 1"/>
                <a:gd name="f291" fmla="*/ f241 f108 1"/>
                <a:gd name="f292" fmla="*/ f242 f108 1"/>
                <a:gd name="f293" fmla="*/ f243 f107 1"/>
                <a:gd name="f294" fmla="*/ f244 f108 1"/>
                <a:gd name="f295" fmla="*/ f245 f107 1"/>
                <a:gd name="f296" fmla="*/ f246 f107 1"/>
                <a:gd name="f297" fmla="*/ f247 f108 1"/>
                <a:gd name="f298" fmla="*/ f248 f107 1"/>
                <a:gd name="f299" fmla="*/ f249 f108 1"/>
                <a:gd name="f300" fmla="*/ f250 f107 1"/>
                <a:gd name="f301" fmla="*/ f251 f108 1"/>
                <a:gd name="f302" fmla="*/ f252 f107 1"/>
                <a:gd name="f303" fmla="*/ f253 f108 1"/>
                <a:gd name="f304" fmla="*/ f254 f107 1"/>
                <a:gd name="f305" fmla="*/ f255 f108 1"/>
                <a:gd name="f306" fmla="*/ f256 f108 1"/>
                <a:gd name="f307" fmla="*/ f257 f107 1"/>
                <a:gd name="f308" fmla="*/ f258 f108 1"/>
                <a:gd name="f309" fmla="*/ f259 f107 1"/>
                <a:gd name="f310" fmla="*/ f260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65" y="f266"/>
                </a:cxn>
                <a:cxn ang="f164">
                  <a:pos x="f267" y="f268"/>
                </a:cxn>
                <a:cxn ang="f164">
                  <a:pos x="f269" y="f270"/>
                </a:cxn>
                <a:cxn ang="f164">
                  <a:pos x="f269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6" y="f288"/>
                </a:cxn>
                <a:cxn ang="f164">
                  <a:pos x="f289" y="f290"/>
                </a:cxn>
                <a:cxn ang="f164">
                  <a:pos x="f278" y="f291"/>
                </a:cxn>
                <a:cxn ang="f164">
                  <a:pos x="f286" y="f292"/>
                </a:cxn>
                <a:cxn ang="f164">
                  <a:pos x="f293" y="f294"/>
                </a:cxn>
                <a:cxn ang="f164">
                  <a:pos x="f295" y="f292"/>
                </a:cxn>
                <a:cxn ang="f164">
                  <a:pos x="f296" y="f297"/>
                </a:cxn>
                <a:cxn ang="f164">
                  <a:pos x="f298" y="f299"/>
                </a:cxn>
                <a:cxn ang="f164">
                  <a:pos x="f300" y="f301"/>
                </a:cxn>
                <a:cxn ang="f164">
                  <a:pos x="f302" y="f303"/>
                </a:cxn>
                <a:cxn ang="f164">
                  <a:pos x="f304" y="f305"/>
                </a:cxn>
                <a:cxn ang="f164">
                  <a:pos x="f282" y="f306"/>
                </a:cxn>
                <a:cxn ang="f164">
                  <a:pos x="f307" y="f308"/>
                </a:cxn>
                <a:cxn ang="f164">
                  <a:pos x="f309" y="f310"/>
                </a:cxn>
                <a:cxn ang="f164">
                  <a:pos x="f265" y="f266"/>
                </a:cxn>
              </a:cxnLst>
              <a:rect l="f261" t="f264" r="f262" b="f263"/>
              <a:pathLst>
                <a:path w="206" h="179">
                  <a:moveTo>
                    <a:pt x="f8" y="f9"/>
                  </a:moveTo>
                  <a:cubicBezTo>
                    <a:pt x="f10" y="f5"/>
                    <a:pt x="f10" y="f5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10"/>
                    <a:pt x="f26" y="f27"/>
                  </a:cubicBezTo>
                  <a:cubicBezTo>
                    <a:pt x="f13" y="f28"/>
                    <a:pt x="f29" y="f30"/>
                    <a:pt x="f2" y="f11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8" y="f37"/>
                    <a:pt x="f38" y="f7"/>
                    <a:pt x="f39" y="f7"/>
                  </a:cubicBezTo>
                  <a:cubicBezTo>
                    <a:pt x="f40" y="f31"/>
                    <a:pt x="f21" y="f31"/>
                    <a:pt x="f41" y="f42"/>
                  </a:cubicBezTo>
                  <a:cubicBezTo>
                    <a:pt x="f43" y="f11"/>
                    <a:pt x="f44" y="f45"/>
                    <a:pt x="f46" y="f47"/>
                  </a:cubicBezTo>
                  <a:cubicBezTo>
                    <a:pt x="f48" y="f49"/>
                    <a:pt x="f18" y="f50"/>
                    <a:pt x="f18" y="f39"/>
                  </a:cubicBezTo>
                  <a:cubicBezTo>
                    <a:pt x="f18" y="f51"/>
                    <a:pt x="f48" y="f52"/>
                    <a:pt x="f53" y="f54"/>
                  </a:cubicBezTo>
                  <a:cubicBezTo>
                    <a:pt x="f55" y="f56"/>
                    <a:pt x="f53" y="f57"/>
                    <a:pt x="f53" y="f58"/>
                  </a:cubicBezTo>
                  <a:cubicBezTo>
                    <a:pt x="f43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39" y="f68"/>
                  </a:cubicBezTo>
                  <a:cubicBezTo>
                    <a:pt x="f64" y="f69"/>
                    <a:pt x="f51" y="f61"/>
                    <a:pt x="f53" y="f70"/>
                  </a:cubicBezTo>
                  <a:cubicBezTo>
                    <a:pt x="f71" y="f71"/>
                    <a:pt x="f65" y="f71"/>
                    <a:pt x="f72" y="f73"/>
                  </a:cubicBezTo>
                  <a:cubicBezTo>
                    <a:pt x="f74" y="f54"/>
                    <a:pt x="f75" y="f76"/>
                    <a:pt x="f77" y="f70"/>
                  </a:cubicBezTo>
                  <a:cubicBezTo>
                    <a:pt x="f78" y="f79"/>
                    <a:pt x="f80" y="f79"/>
                    <a:pt x="f81" y="f82"/>
                  </a:cubicBezTo>
                  <a:cubicBezTo>
                    <a:pt x="f5" y="f67"/>
                    <a:pt x="f83" y="f84"/>
                    <a:pt x="f85" y="f86"/>
                  </a:cubicBezTo>
                  <a:cubicBezTo>
                    <a:pt x="f87" y="f86"/>
                    <a:pt x="f75" y="f88"/>
                    <a:pt x="f89" y="f88"/>
                  </a:cubicBezTo>
                  <a:cubicBezTo>
                    <a:pt x="f90" y="f91"/>
                    <a:pt x="f92" y="f91"/>
                    <a:pt x="f82" y="f93"/>
                  </a:cubicBezTo>
                  <a:cubicBezTo>
                    <a:pt x="f54" y="f88"/>
                    <a:pt x="f94" y="f95"/>
                    <a:pt x="f96" y="f97"/>
                  </a:cubicBezTo>
                  <a:cubicBezTo>
                    <a:pt x="f98" y="f90"/>
                    <a:pt x="f48" y="f99"/>
                    <a:pt x="f46" y="f100"/>
                  </a:cubicBezTo>
                  <a:cubicBezTo>
                    <a:pt x="f43" y="f101"/>
                    <a:pt x="f43" y="f102"/>
                    <a:pt x="f103" y="f104"/>
                  </a:cubicBezTo>
                  <a:cubicBezTo>
                    <a:pt x="f51" y="f85"/>
                    <a:pt x="f21" y="f80"/>
                    <a:pt x="f49" y="f80"/>
                  </a:cubicBezTo>
                  <a:cubicBezTo>
                    <a:pt x="f105" y="f80"/>
                    <a:pt x="f47" y="f81"/>
                    <a:pt x="f8" y="f9"/>
                  </a:cubicBezTo>
                  <a:close/>
                </a:path>
              </a:pathLst>
            </a:custGeom>
            <a:solidFill>
              <a:srgbClr val="C7D5E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C6E8E7AB-F8BA-8674-0DC2-2E1436D3DDA0}"/>
                </a:ext>
              </a:extLst>
            </p:cNvPr>
            <p:cNvSpPr/>
            <p:nvPr/>
          </p:nvSpPr>
          <p:spPr>
            <a:xfrm>
              <a:off x="11718922" y="3838578"/>
              <a:ext cx="2181228" cy="33623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5"/>
                <a:gd name="f7" fmla="val 270"/>
                <a:gd name="f8" fmla="val 88"/>
                <a:gd name="f9" fmla="val 234"/>
                <a:gd name="f10" fmla="val 83"/>
                <a:gd name="f11" fmla="val 240"/>
                <a:gd name="f12" fmla="val 82"/>
                <a:gd name="f13" fmla="val 247"/>
                <a:gd name="f14" fmla="val 79"/>
                <a:gd name="f15" fmla="val 253"/>
                <a:gd name="f16" fmla="val 77"/>
                <a:gd name="f17" fmla="val 258"/>
                <a:gd name="f18" fmla="val 63"/>
                <a:gd name="f19" fmla="val 260"/>
                <a:gd name="f20" fmla="val 60"/>
                <a:gd name="f21" fmla="val 257"/>
                <a:gd name="f22" fmla="val 58"/>
                <a:gd name="f23" fmla="val 255"/>
                <a:gd name="f24" fmla="val 61"/>
                <a:gd name="f25" fmla="val 251"/>
                <a:gd name="f26" fmla="val 69"/>
                <a:gd name="f27" fmla="val 76"/>
                <a:gd name="f28" fmla="val 217"/>
                <a:gd name="f29" fmla="val 81"/>
                <a:gd name="f30" fmla="val 200"/>
                <a:gd name="f31" fmla="val 199"/>
                <a:gd name="f32" fmla="val 197"/>
                <a:gd name="f33" fmla="val 196"/>
                <a:gd name="f34" fmla="val 75"/>
                <a:gd name="f35" fmla="val 206"/>
                <a:gd name="f36" fmla="val 68"/>
                <a:gd name="f37" fmla="val 202"/>
                <a:gd name="f38" fmla="val 201"/>
                <a:gd name="f39" fmla="val 51"/>
                <a:gd name="f40" fmla="val 42"/>
                <a:gd name="f41" fmla="val 198"/>
                <a:gd name="f42" fmla="val 33"/>
                <a:gd name="f43" fmla="val 194"/>
                <a:gd name="f44" fmla="val 10"/>
                <a:gd name="f45" fmla="val 183"/>
                <a:gd name="f46" fmla="val 163"/>
                <a:gd name="f47" fmla="val 3"/>
                <a:gd name="f48" fmla="val 136"/>
                <a:gd name="f49" fmla="val 5"/>
                <a:gd name="f50" fmla="val 121"/>
                <a:gd name="f51" fmla="val 11"/>
                <a:gd name="f52" fmla="val 106"/>
                <a:gd name="f53" fmla="val 18"/>
                <a:gd name="f54" fmla="val 92"/>
                <a:gd name="f55" fmla="val 90"/>
                <a:gd name="f56" fmla="val 19"/>
                <a:gd name="f57" fmla="val 22"/>
                <a:gd name="f58" fmla="val 28"/>
                <a:gd name="f59" fmla="val 30"/>
                <a:gd name="f60" fmla="val 98"/>
                <a:gd name="f61" fmla="val 34"/>
                <a:gd name="f62" fmla="val 102"/>
                <a:gd name="f63" fmla="val 43"/>
                <a:gd name="f64" fmla="val 109"/>
                <a:gd name="f65" fmla="val 52"/>
                <a:gd name="f66" fmla="val 116"/>
                <a:gd name="f67" fmla="val 64"/>
                <a:gd name="f68" fmla="val 119"/>
                <a:gd name="f69" fmla="val 122"/>
                <a:gd name="f70" fmla="val 85"/>
                <a:gd name="f71" fmla="val 127"/>
                <a:gd name="f72" fmla="val 96"/>
                <a:gd name="f73" fmla="val 131"/>
                <a:gd name="f74" fmla="val 101"/>
                <a:gd name="f75" fmla="val 133"/>
                <a:gd name="f76" fmla="val 105"/>
                <a:gd name="f77" fmla="val 112"/>
                <a:gd name="f78" fmla="val 130"/>
                <a:gd name="f79" fmla="val 115"/>
                <a:gd name="f80" fmla="val 124"/>
                <a:gd name="f81" fmla="val 120"/>
                <a:gd name="f82" fmla="val 125"/>
                <a:gd name="f83" fmla="val 111"/>
                <a:gd name="f84" fmla="val 118"/>
                <a:gd name="f85" fmla="val 110"/>
                <a:gd name="f86" fmla="val 108"/>
                <a:gd name="f87" fmla="val 99"/>
                <a:gd name="f88" fmla="val 97"/>
                <a:gd name="f89" fmla="val 95"/>
                <a:gd name="f90" fmla="val 100"/>
                <a:gd name="f91" fmla="val 86"/>
                <a:gd name="f92" fmla="val 78"/>
                <a:gd name="f93" fmla="val 70"/>
                <a:gd name="f94" fmla="val 44"/>
                <a:gd name="f95" fmla="val 87"/>
                <a:gd name="f96" fmla="val 39"/>
                <a:gd name="f97" fmla="val 40"/>
                <a:gd name="f98" fmla="val 80"/>
                <a:gd name="f99" fmla="val 55"/>
                <a:gd name="f100" fmla="val 59"/>
                <a:gd name="f101" fmla="val 66"/>
                <a:gd name="f102" fmla="val 54"/>
                <a:gd name="f103" fmla="val 49"/>
                <a:gd name="f104" fmla="val 37"/>
                <a:gd name="f105" fmla="val 62"/>
                <a:gd name="f106" fmla="val 38"/>
                <a:gd name="f107" fmla="val 56"/>
                <a:gd name="f108" fmla="val 41"/>
                <a:gd name="f109" fmla="val 21"/>
                <a:gd name="f110" fmla="val 4"/>
                <a:gd name="f111" fmla="val 1"/>
                <a:gd name="f112" fmla="val 45"/>
                <a:gd name="f113" fmla="val 47"/>
                <a:gd name="f114" fmla="val 50"/>
                <a:gd name="f115" fmla="val 6"/>
                <a:gd name="f116" fmla="val 57"/>
                <a:gd name="f117" fmla="val 12"/>
                <a:gd name="f118" fmla="val 72"/>
                <a:gd name="f119" fmla="val 24"/>
                <a:gd name="f120" fmla="val 25"/>
                <a:gd name="f121" fmla="val 73"/>
                <a:gd name="f122" fmla="val 23"/>
                <a:gd name="f123" fmla="val 71"/>
                <a:gd name="f124" fmla="val 74"/>
                <a:gd name="f125" fmla="val 8"/>
                <a:gd name="f126" fmla="val 14"/>
                <a:gd name="f127" fmla="val 89"/>
                <a:gd name="f128" fmla="val 16"/>
                <a:gd name="f129" fmla="val 32"/>
                <a:gd name="f130" fmla="val 91"/>
                <a:gd name="f131" fmla="val 53"/>
                <a:gd name="f132" fmla="val 93"/>
                <a:gd name="f133" fmla="val 103"/>
                <a:gd name="f134" fmla="val 67"/>
                <a:gd name="f135" fmla="val 84"/>
                <a:gd name="f136" fmla="val 128"/>
                <a:gd name="f137" fmla="val 135"/>
                <a:gd name="f138" fmla="val 139"/>
                <a:gd name="f139" fmla="val 143"/>
                <a:gd name="f140" fmla="val 104"/>
                <a:gd name="f141" fmla="val 147"/>
                <a:gd name="f142" fmla="val 107"/>
                <a:gd name="f143" fmla="val 152"/>
                <a:gd name="f144" fmla="val 156"/>
                <a:gd name="f145" fmla="val 161"/>
                <a:gd name="f146" fmla="val 166"/>
                <a:gd name="f147" fmla="val 171"/>
                <a:gd name="f148" fmla="val 173"/>
                <a:gd name="f149" fmla="val 174"/>
                <a:gd name="f150" fmla="val 113"/>
                <a:gd name="f151" fmla="val 172"/>
                <a:gd name="f152" fmla="val 137"/>
                <a:gd name="f153" fmla="val 155"/>
                <a:gd name="f154" fmla="val 138"/>
                <a:gd name="f155" fmla="val 148"/>
                <a:gd name="f156" fmla="val 149"/>
                <a:gd name="f157" fmla="val 146"/>
                <a:gd name="f158" fmla="val 144"/>
                <a:gd name="f159" fmla="val 140"/>
                <a:gd name="f160" fmla="val 65"/>
                <a:gd name="f161" fmla="val 126"/>
                <a:gd name="f162" fmla="val 129"/>
                <a:gd name="f163" fmla="val 35"/>
                <a:gd name="f164" fmla="val 123"/>
                <a:gd name="f165" fmla="val 132"/>
                <a:gd name="f166" fmla="val 134"/>
                <a:gd name="f167" fmla="val 141"/>
                <a:gd name="f168" fmla="val 26"/>
                <a:gd name="f169" fmla="val 29"/>
                <a:gd name="f170" fmla="val 150"/>
                <a:gd name="f171" fmla="val 36"/>
                <a:gd name="f172" fmla="val 157"/>
                <a:gd name="f173" fmla="val 158"/>
                <a:gd name="f174" fmla="val 159"/>
                <a:gd name="f175" fmla="val 168"/>
                <a:gd name="f176" fmla="val 178"/>
                <a:gd name="f177" fmla="val 177"/>
                <a:gd name="f178" fmla="val 167"/>
                <a:gd name="f179" fmla="val 176"/>
                <a:gd name="f180" fmla="val 211"/>
                <a:gd name="f181" fmla="val 229"/>
                <a:gd name="f182" fmla="val 230"/>
                <a:gd name="f183" fmla="val 241"/>
                <a:gd name="f184" fmla="val 169"/>
                <a:gd name="f185" fmla="val 261"/>
                <a:gd name="f186" fmla="val 266"/>
                <a:gd name="f187" fmla="val 165"/>
                <a:gd name="f188" fmla="val 265"/>
                <a:gd name="f189" fmla="val 162"/>
                <a:gd name="f190" fmla="val 264"/>
                <a:gd name="f191" fmla="val 153"/>
                <a:gd name="f192" fmla="val 154"/>
                <a:gd name="f193" fmla="val 151"/>
                <a:gd name="f194" fmla="val 248"/>
                <a:gd name="f195" fmla="val 250"/>
                <a:gd name="f196" fmla="val 252"/>
                <a:gd name="f197" fmla="val 142"/>
                <a:gd name="f198" fmla="val 263"/>
                <a:gd name="f199" fmla="val 268"/>
                <a:gd name="f200" fmla="val 262"/>
                <a:gd name="f201" fmla="val 256"/>
                <a:gd name="f202" fmla="val 225"/>
                <a:gd name="f203" fmla="val 94"/>
                <a:gd name="f204" fmla="val 219"/>
                <a:gd name="f205" fmla="+- 0 0 -90"/>
                <a:gd name="f206" fmla="*/ f3 1 175"/>
                <a:gd name="f207" fmla="*/ f4 1 270"/>
                <a:gd name="f208" fmla="val f5"/>
                <a:gd name="f209" fmla="val f6"/>
                <a:gd name="f210" fmla="val f7"/>
                <a:gd name="f211" fmla="*/ f205 f0 1"/>
                <a:gd name="f212" fmla="+- f210 0 f208"/>
                <a:gd name="f213" fmla="+- f209 0 f208"/>
                <a:gd name="f214" fmla="*/ f211 1 f2"/>
                <a:gd name="f215" fmla="*/ f213 1 175"/>
                <a:gd name="f216" fmla="*/ f212 1 270"/>
                <a:gd name="f217" fmla="*/ 79 f213 1"/>
                <a:gd name="f218" fmla="*/ 253 f212 1"/>
                <a:gd name="f219" fmla="*/ 61 f213 1"/>
                <a:gd name="f220" fmla="*/ 251 f212 1"/>
                <a:gd name="f221" fmla="*/ 196 f212 1"/>
                <a:gd name="f222" fmla="*/ 33 f213 1"/>
                <a:gd name="f223" fmla="*/ 194 f212 1"/>
                <a:gd name="f224" fmla="*/ 18 f213 1"/>
                <a:gd name="f225" fmla="*/ 92 f212 1"/>
                <a:gd name="f226" fmla="*/ 34 f213 1"/>
                <a:gd name="f227" fmla="*/ 102 f212 1"/>
                <a:gd name="f228" fmla="*/ 96 f213 1"/>
                <a:gd name="f229" fmla="*/ 131 f212 1"/>
                <a:gd name="f230" fmla="*/ 115 f213 1"/>
                <a:gd name="f231" fmla="*/ 127 f212 1"/>
                <a:gd name="f232" fmla="*/ 118 f213 1"/>
                <a:gd name="f233" fmla="*/ 110 f212 1"/>
                <a:gd name="f234" fmla="*/ 101 f213 1"/>
                <a:gd name="f235" fmla="*/ 99 f212 1"/>
                <a:gd name="f236" fmla="*/ 70 f213 1"/>
                <a:gd name="f237" fmla="*/ 105 f212 1"/>
                <a:gd name="f238" fmla="*/ 40 f213 1"/>
                <a:gd name="f239" fmla="*/ 80 f212 1"/>
                <a:gd name="f240" fmla="*/ 49 f213 1"/>
                <a:gd name="f241" fmla="*/ 68 f212 1"/>
                <a:gd name="f242" fmla="*/ 39 f213 1"/>
                <a:gd name="f243" fmla="*/ 4 f212 1"/>
                <a:gd name="f244" fmla="*/ 50 f213 1"/>
                <a:gd name="f245" fmla="*/ 6 f212 1"/>
                <a:gd name="f246" fmla="*/ 73 f213 1"/>
                <a:gd name="f247" fmla="*/ 24 f212 1"/>
                <a:gd name="f248" fmla="*/ 74 f213 1"/>
                <a:gd name="f249" fmla="*/ 8 f212 1"/>
                <a:gd name="f250" fmla="*/ 90 f213 1"/>
                <a:gd name="f251" fmla="*/ 22 f212 1"/>
                <a:gd name="f252" fmla="*/ 93 f213 1"/>
                <a:gd name="f253" fmla="*/ 56 f212 1"/>
                <a:gd name="f254" fmla="*/ 128 f213 1"/>
                <a:gd name="f255" fmla="*/ 95 f212 1"/>
                <a:gd name="f256" fmla="*/ 152 f213 1"/>
                <a:gd name="f257" fmla="*/ 107 f212 1"/>
                <a:gd name="f258" fmla="*/ 174 f213 1"/>
                <a:gd name="f259" fmla="*/ 113 f212 1"/>
                <a:gd name="f260" fmla="*/ 105 f213 1"/>
                <a:gd name="f261" fmla="*/ 146 f212 1"/>
                <a:gd name="f262" fmla="*/ 81 f213 1"/>
                <a:gd name="f263" fmla="*/ 143 f212 1"/>
                <a:gd name="f264" fmla="*/ 60 f213 1"/>
                <a:gd name="f265" fmla="*/ 126 f212 1"/>
                <a:gd name="f266" fmla="*/ 51 f213 1"/>
                <a:gd name="f267" fmla="*/ 133 f212 1"/>
                <a:gd name="f268" fmla="*/ 28 f213 1"/>
                <a:gd name="f269" fmla="*/ 138 f212 1"/>
                <a:gd name="f270" fmla="*/ 155 f212 1"/>
                <a:gd name="f271" fmla="*/ 47 f213 1"/>
                <a:gd name="f272" fmla="*/ 159 f212 1"/>
                <a:gd name="f273" fmla="*/ 134 f213 1"/>
                <a:gd name="f274" fmla="*/ 177 f212 1"/>
                <a:gd name="f275" fmla="*/ 176 f212 1"/>
                <a:gd name="f276" fmla="*/ 175 f213 1"/>
                <a:gd name="f277" fmla="*/ 230 f212 1"/>
                <a:gd name="f278" fmla="*/ 162 f213 1"/>
                <a:gd name="f279" fmla="*/ 265 f212 1"/>
                <a:gd name="f280" fmla="*/ 154 f213 1"/>
                <a:gd name="f281" fmla="*/ 247 f212 1"/>
                <a:gd name="f282" fmla="*/ 84 f213 1"/>
                <a:gd name="f283" fmla="*/ 256 f212 1"/>
                <a:gd name="f284" fmla="*/ 94 f213 1"/>
                <a:gd name="f285" fmla="*/ 219 f212 1"/>
                <a:gd name="f286" fmla="+- f214 0 f1"/>
                <a:gd name="f287" fmla="*/ f217 1 175"/>
                <a:gd name="f288" fmla="*/ f218 1 270"/>
                <a:gd name="f289" fmla="*/ f219 1 175"/>
                <a:gd name="f290" fmla="*/ f220 1 270"/>
                <a:gd name="f291" fmla="*/ f221 1 270"/>
                <a:gd name="f292" fmla="*/ f222 1 175"/>
                <a:gd name="f293" fmla="*/ f223 1 270"/>
                <a:gd name="f294" fmla="*/ f224 1 175"/>
                <a:gd name="f295" fmla="*/ f225 1 270"/>
                <a:gd name="f296" fmla="*/ f226 1 175"/>
                <a:gd name="f297" fmla="*/ f227 1 270"/>
                <a:gd name="f298" fmla="*/ f228 1 175"/>
                <a:gd name="f299" fmla="*/ f229 1 270"/>
                <a:gd name="f300" fmla="*/ f230 1 175"/>
                <a:gd name="f301" fmla="*/ f231 1 270"/>
                <a:gd name="f302" fmla="*/ f232 1 175"/>
                <a:gd name="f303" fmla="*/ f233 1 270"/>
                <a:gd name="f304" fmla="*/ f234 1 175"/>
                <a:gd name="f305" fmla="*/ f235 1 270"/>
                <a:gd name="f306" fmla="*/ f236 1 175"/>
                <a:gd name="f307" fmla="*/ f237 1 270"/>
                <a:gd name="f308" fmla="*/ f238 1 175"/>
                <a:gd name="f309" fmla="*/ f239 1 270"/>
                <a:gd name="f310" fmla="*/ f240 1 175"/>
                <a:gd name="f311" fmla="*/ f241 1 270"/>
                <a:gd name="f312" fmla="*/ f242 1 175"/>
                <a:gd name="f313" fmla="*/ f243 1 270"/>
                <a:gd name="f314" fmla="*/ f244 1 175"/>
                <a:gd name="f315" fmla="*/ f245 1 270"/>
                <a:gd name="f316" fmla="*/ f246 1 175"/>
                <a:gd name="f317" fmla="*/ f247 1 270"/>
                <a:gd name="f318" fmla="*/ f248 1 175"/>
                <a:gd name="f319" fmla="*/ f249 1 270"/>
                <a:gd name="f320" fmla="*/ f250 1 175"/>
                <a:gd name="f321" fmla="*/ f251 1 270"/>
                <a:gd name="f322" fmla="*/ f252 1 175"/>
                <a:gd name="f323" fmla="*/ f253 1 270"/>
                <a:gd name="f324" fmla="*/ f254 1 175"/>
                <a:gd name="f325" fmla="*/ f255 1 270"/>
                <a:gd name="f326" fmla="*/ f256 1 175"/>
                <a:gd name="f327" fmla="*/ f257 1 270"/>
                <a:gd name="f328" fmla="*/ f258 1 175"/>
                <a:gd name="f329" fmla="*/ f259 1 270"/>
                <a:gd name="f330" fmla="*/ f260 1 175"/>
                <a:gd name="f331" fmla="*/ f261 1 270"/>
                <a:gd name="f332" fmla="*/ f262 1 175"/>
                <a:gd name="f333" fmla="*/ f263 1 270"/>
                <a:gd name="f334" fmla="*/ f264 1 175"/>
                <a:gd name="f335" fmla="*/ f265 1 270"/>
                <a:gd name="f336" fmla="*/ f266 1 175"/>
                <a:gd name="f337" fmla="*/ f267 1 270"/>
                <a:gd name="f338" fmla="*/ f268 1 175"/>
                <a:gd name="f339" fmla="*/ f269 1 270"/>
                <a:gd name="f340" fmla="*/ f270 1 270"/>
                <a:gd name="f341" fmla="*/ f271 1 175"/>
                <a:gd name="f342" fmla="*/ f272 1 270"/>
                <a:gd name="f343" fmla="*/ f273 1 175"/>
                <a:gd name="f344" fmla="*/ f274 1 270"/>
                <a:gd name="f345" fmla="*/ f275 1 270"/>
                <a:gd name="f346" fmla="*/ f276 1 175"/>
                <a:gd name="f347" fmla="*/ f277 1 270"/>
                <a:gd name="f348" fmla="*/ f278 1 175"/>
                <a:gd name="f349" fmla="*/ f279 1 270"/>
                <a:gd name="f350" fmla="*/ f280 1 175"/>
                <a:gd name="f351" fmla="*/ f281 1 270"/>
                <a:gd name="f352" fmla="*/ f282 1 175"/>
                <a:gd name="f353" fmla="*/ f283 1 270"/>
                <a:gd name="f354" fmla="*/ f284 1 175"/>
                <a:gd name="f355" fmla="*/ f285 1 270"/>
                <a:gd name="f356" fmla="*/ 0 1 f215"/>
                <a:gd name="f357" fmla="*/ f209 1 f215"/>
                <a:gd name="f358" fmla="*/ 0 1 f216"/>
                <a:gd name="f359" fmla="*/ f210 1 f216"/>
                <a:gd name="f360" fmla="*/ f287 1 f215"/>
                <a:gd name="f361" fmla="*/ f288 1 f216"/>
                <a:gd name="f362" fmla="*/ f289 1 f215"/>
                <a:gd name="f363" fmla="*/ f290 1 f216"/>
                <a:gd name="f364" fmla="*/ f291 1 f216"/>
                <a:gd name="f365" fmla="*/ f292 1 f215"/>
                <a:gd name="f366" fmla="*/ f293 1 f216"/>
                <a:gd name="f367" fmla="*/ f294 1 f215"/>
                <a:gd name="f368" fmla="*/ f295 1 f216"/>
                <a:gd name="f369" fmla="*/ f296 1 f215"/>
                <a:gd name="f370" fmla="*/ f297 1 f216"/>
                <a:gd name="f371" fmla="*/ f298 1 f215"/>
                <a:gd name="f372" fmla="*/ f299 1 f216"/>
                <a:gd name="f373" fmla="*/ f300 1 f215"/>
                <a:gd name="f374" fmla="*/ f301 1 f216"/>
                <a:gd name="f375" fmla="*/ f302 1 f215"/>
                <a:gd name="f376" fmla="*/ f303 1 f216"/>
                <a:gd name="f377" fmla="*/ f304 1 f215"/>
                <a:gd name="f378" fmla="*/ f305 1 f216"/>
                <a:gd name="f379" fmla="*/ f306 1 f215"/>
                <a:gd name="f380" fmla="*/ f307 1 f216"/>
                <a:gd name="f381" fmla="*/ f308 1 f215"/>
                <a:gd name="f382" fmla="*/ f309 1 f216"/>
                <a:gd name="f383" fmla="*/ f310 1 f215"/>
                <a:gd name="f384" fmla="*/ f311 1 f216"/>
                <a:gd name="f385" fmla="*/ f312 1 f215"/>
                <a:gd name="f386" fmla="*/ f313 1 f216"/>
                <a:gd name="f387" fmla="*/ f314 1 f215"/>
                <a:gd name="f388" fmla="*/ f315 1 f216"/>
                <a:gd name="f389" fmla="*/ f316 1 f215"/>
                <a:gd name="f390" fmla="*/ f317 1 f216"/>
                <a:gd name="f391" fmla="*/ f318 1 f215"/>
                <a:gd name="f392" fmla="*/ f319 1 f216"/>
                <a:gd name="f393" fmla="*/ f320 1 f215"/>
                <a:gd name="f394" fmla="*/ f321 1 f216"/>
                <a:gd name="f395" fmla="*/ f322 1 f215"/>
                <a:gd name="f396" fmla="*/ f323 1 f216"/>
                <a:gd name="f397" fmla="*/ f324 1 f215"/>
                <a:gd name="f398" fmla="*/ f325 1 f216"/>
                <a:gd name="f399" fmla="*/ f326 1 f215"/>
                <a:gd name="f400" fmla="*/ f327 1 f216"/>
                <a:gd name="f401" fmla="*/ f328 1 f215"/>
                <a:gd name="f402" fmla="*/ f329 1 f216"/>
                <a:gd name="f403" fmla="*/ f330 1 f215"/>
                <a:gd name="f404" fmla="*/ f331 1 f216"/>
                <a:gd name="f405" fmla="*/ f332 1 f215"/>
                <a:gd name="f406" fmla="*/ f333 1 f216"/>
                <a:gd name="f407" fmla="*/ f334 1 f215"/>
                <a:gd name="f408" fmla="*/ f335 1 f216"/>
                <a:gd name="f409" fmla="*/ f336 1 f215"/>
                <a:gd name="f410" fmla="*/ f337 1 f216"/>
                <a:gd name="f411" fmla="*/ f338 1 f215"/>
                <a:gd name="f412" fmla="*/ f339 1 f216"/>
                <a:gd name="f413" fmla="*/ f340 1 f216"/>
                <a:gd name="f414" fmla="*/ f341 1 f215"/>
                <a:gd name="f415" fmla="*/ f342 1 f216"/>
                <a:gd name="f416" fmla="*/ f343 1 f215"/>
                <a:gd name="f417" fmla="*/ f344 1 f216"/>
                <a:gd name="f418" fmla="*/ f345 1 f216"/>
                <a:gd name="f419" fmla="*/ f346 1 f215"/>
                <a:gd name="f420" fmla="*/ f347 1 f216"/>
                <a:gd name="f421" fmla="*/ f348 1 f215"/>
                <a:gd name="f422" fmla="*/ f349 1 f216"/>
                <a:gd name="f423" fmla="*/ f350 1 f215"/>
                <a:gd name="f424" fmla="*/ f351 1 f216"/>
                <a:gd name="f425" fmla="*/ f352 1 f215"/>
                <a:gd name="f426" fmla="*/ f353 1 f216"/>
                <a:gd name="f427" fmla="*/ f354 1 f215"/>
                <a:gd name="f428" fmla="*/ f355 1 f216"/>
                <a:gd name="f429" fmla="*/ f356 f206 1"/>
                <a:gd name="f430" fmla="*/ f357 f206 1"/>
                <a:gd name="f431" fmla="*/ f359 f207 1"/>
                <a:gd name="f432" fmla="*/ f358 f207 1"/>
                <a:gd name="f433" fmla="*/ f360 f206 1"/>
                <a:gd name="f434" fmla="*/ f361 f207 1"/>
                <a:gd name="f435" fmla="*/ f362 f206 1"/>
                <a:gd name="f436" fmla="*/ f363 f207 1"/>
                <a:gd name="f437" fmla="*/ f364 f207 1"/>
                <a:gd name="f438" fmla="*/ f365 f206 1"/>
                <a:gd name="f439" fmla="*/ f366 f207 1"/>
                <a:gd name="f440" fmla="*/ f367 f206 1"/>
                <a:gd name="f441" fmla="*/ f368 f207 1"/>
                <a:gd name="f442" fmla="*/ f369 f206 1"/>
                <a:gd name="f443" fmla="*/ f370 f207 1"/>
                <a:gd name="f444" fmla="*/ f371 f206 1"/>
                <a:gd name="f445" fmla="*/ f372 f207 1"/>
                <a:gd name="f446" fmla="*/ f373 f206 1"/>
                <a:gd name="f447" fmla="*/ f374 f207 1"/>
                <a:gd name="f448" fmla="*/ f375 f206 1"/>
                <a:gd name="f449" fmla="*/ f376 f207 1"/>
                <a:gd name="f450" fmla="*/ f377 f206 1"/>
                <a:gd name="f451" fmla="*/ f378 f207 1"/>
                <a:gd name="f452" fmla="*/ f379 f206 1"/>
                <a:gd name="f453" fmla="*/ f380 f207 1"/>
                <a:gd name="f454" fmla="*/ f381 f206 1"/>
                <a:gd name="f455" fmla="*/ f382 f207 1"/>
                <a:gd name="f456" fmla="*/ f383 f206 1"/>
                <a:gd name="f457" fmla="*/ f384 f207 1"/>
                <a:gd name="f458" fmla="*/ f385 f206 1"/>
                <a:gd name="f459" fmla="*/ f386 f207 1"/>
                <a:gd name="f460" fmla="*/ f387 f206 1"/>
                <a:gd name="f461" fmla="*/ f388 f207 1"/>
                <a:gd name="f462" fmla="*/ f389 f206 1"/>
                <a:gd name="f463" fmla="*/ f390 f207 1"/>
                <a:gd name="f464" fmla="*/ f391 f206 1"/>
                <a:gd name="f465" fmla="*/ f392 f207 1"/>
                <a:gd name="f466" fmla="*/ f393 f206 1"/>
                <a:gd name="f467" fmla="*/ f394 f207 1"/>
                <a:gd name="f468" fmla="*/ f395 f206 1"/>
                <a:gd name="f469" fmla="*/ f396 f207 1"/>
                <a:gd name="f470" fmla="*/ f397 f206 1"/>
                <a:gd name="f471" fmla="*/ f398 f207 1"/>
                <a:gd name="f472" fmla="*/ f399 f206 1"/>
                <a:gd name="f473" fmla="*/ f400 f207 1"/>
                <a:gd name="f474" fmla="*/ f401 f206 1"/>
                <a:gd name="f475" fmla="*/ f402 f207 1"/>
                <a:gd name="f476" fmla="*/ f403 f206 1"/>
                <a:gd name="f477" fmla="*/ f404 f207 1"/>
                <a:gd name="f478" fmla="*/ f405 f206 1"/>
                <a:gd name="f479" fmla="*/ f406 f207 1"/>
                <a:gd name="f480" fmla="*/ f407 f206 1"/>
                <a:gd name="f481" fmla="*/ f408 f207 1"/>
                <a:gd name="f482" fmla="*/ f409 f206 1"/>
                <a:gd name="f483" fmla="*/ f410 f207 1"/>
                <a:gd name="f484" fmla="*/ f411 f206 1"/>
                <a:gd name="f485" fmla="*/ f412 f207 1"/>
                <a:gd name="f486" fmla="*/ f413 f207 1"/>
                <a:gd name="f487" fmla="*/ f414 f206 1"/>
                <a:gd name="f488" fmla="*/ f415 f207 1"/>
                <a:gd name="f489" fmla="*/ f416 f206 1"/>
                <a:gd name="f490" fmla="*/ f417 f207 1"/>
                <a:gd name="f491" fmla="*/ f418 f207 1"/>
                <a:gd name="f492" fmla="*/ f419 f206 1"/>
                <a:gd name="f493" fmla="*/ f420 f207 1"/>
                <a:gd name="f494" fmla="*/ f421 f206 1"/>
                <a:gd name="f495" fmla="*/ f422 f207 1"/>
                <a:gd name="f496" fmla="*/ f423 f206 1"/>
                <a:gd name="f497" fmla="*/ f424 f207 1"/>
                <a:gd name="f498" fmla="*/ f425 f206 1"/>
                <a:gd name="f499" fmla="*/ f426 f207 1"/>
                <a:gd name="f500" fmla="*/ f427 f206 1"/>
                <a:gd name="f501" fmla="*/ f428 f2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6">
                  <a:pos x="f433" y="f434"/>
                </a:cxn>
                <a:cxn ang="f286">
                  <a:pos x="f435" y="f436"/>
                </a:cxn>
                <a:cxn ang="f286">
                  <a:pos x="f433" y="f437"/>
                </a:cxn>
                <a:cxn ang="f286">
                  <a:pos x="f438" y="f439"/>
                </a:cxn>
                <a:cxn ang="f286">
                  <a:pos x="f440" y="f441"/>
                </a:cxn>
                <a:cxn ang="f286">
                  <a:pos x="f442" y="f443"/>
                </a:cxn>
                <a:cxn ang="f286">
                  <a:pos x="f444" y="f445"/>
                </a:cxn>
                <a:cxn ang="f286">
                  <a:pos x="f446" y="f447"/>
                </a:cxn>
                <a:cxn ang="f286">
                  <a:pos x="f448" y="f449"/>
                </a:cxn>
                <a:cxn ang="f286">
                  <a:pos x="f450" y="f451"/>
                </a:cxn>
                <a:cxn ang="f286">
                  <a:pos x="f452" y="f453"/>
                </a:cxn>
                <a:cxn ang="f286">
                  <a:pos x="f454" y="f455"/>
                </a:cxn>
                <a:cxn ang="f286">
                  <a:pos x="f456" y="f457"/>
                </a:cxn>
                <a:cxn ang="f286">
                  <a:pos x="f458" y="f459"/>
                </a:cxn>
                <a:cxn ang="f286">
                  <a:pos x="f460" y="f461"/>
                </a:cxn>
                <a:cxn ang="f286">
                  <a:pos x="f462" y="f463"/>
                </a:cxn>
                <a:cxn ang="f286">
                  <a:pos x="f464" y="f465"/>
                </a:cxn>
                <a:cxn ang="f286">
                  <a:pos x="f466" y="f467"/>
                </a:cxn>
                <a:cxn ang="f286">
                  <a:pos x="f468" y="f469"/>
                </a:cxn>
                <a:cxn ang="f286">
                  <a:pos x="f470" y="f471"/>
                </a:cxn>
                <a:cxn ang="f286">
                  <a:pos x="f472" y="f473"/>
                </a:cxn>
                <a:cxn ang="f286">
                  <a:pos x="f474" y="f475"/>
                </a:cxn>
                <a:cxn ang="f286">
                  <a:pos x="f476" y="f477"/>
                </a:cxn>
                <a:cxn ang="f286">
                  <a:pos x="f478" y="f479"/>
                </a:cxn>
                <a:cxn ang="f286">
                  <a:pos x="f480" y="f481"/>
                </a:cxn>
                <a:cxn ang="f286">
                  <a:pos x="f482" y="f483"/>
                </a:cxn>
                <a:cxn ang="f286">
                  <a:pos x="f438" y="f447"/>
                </a:cxn>
                <a:cxn ang="f286">
                  <a:pos x="f484" y="f485"/>
                </a:cxn>
                <a:cxn ang="f286">
                  <a:pos x="f442" y="f486"/>
                </a:cxn>
                <a:cxn ang="f286">
                  <a:pos x="f487" y="f488"/>
                </a:cxn>
                <a:cxn ang="f286">
                  <a:pos x="f489" y="f490"/>
                </a:cxn>
                <a:cxn ang="f286">
                  <a:pos x="f474" y="f491"/>
                </a:cxn>
                <a:cxn ang="f286">
                  <a:pos x="f492" y="f493"/>
                </a:cxn>
                <a:cxn ang="f286">
                  <a:pos x="f494" y="f495"/>
                </a:cxn>
                <a:cxn ang="f286">
                  <a:pos x="f496" y="f497"/>
                </a:cxn>
                <a:cxn ang="f286">
                  <a:pos x="f489" y="f495"/>
                </a:cxn>
                <a:cxn ang="f286">
                  <a:pos x="f498" y="f499"/>
                </a:cxn>
                <a:cxn ang="f286">
                  <a:pos x="f500" y="f501"/>
                </a:cxn>
              </a:cxnLst>
              <a:rect l="f429" t="f432" r="f430" b="f431"/>
              <a:pathLst>
                <a:path w="175" h="2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0" y="f15"/>
                    <a:pt x="f24" y="f25"/>
                  </a:cubicBezTo>
                  <a:cubicBezTo>
                    <a:pt x="f26" y="f9"/>
                    <a:pt x="f27" y="f28"/>
                    <a:pt x="f29" y="f30"/>
                  </a:cubicBezTo>
                  <a:cubicBezTo>
                    <a:pt x="f29" y="f31"/>
                    <a:pt x="f12" y="f32"/>
                    <a:pt x="f14" y="f33"/>
                  </a:cubicBezTo>
                  <a:cubicBezTo>
                    <a:pt x="f34" y="f35"/>
                    <a:pt x="f36" y="f37"/>
                    <a:pt x="f24" y="f38"/>
                  </a:cubicBezTo>
                  <a:cubicBezTo>
                    <a:pt x="f39" y="f30"/>
                    <a:pt x="f40" y="f41"/>
                    <a:pt x="f42" y="f43"/>
                  </a:cubicBezTo>
                  <a:cubicBezTo>
                    <a:pt x="f44" y="f45"/>
                    <a:pt x="f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3" y="f55"/>
                    <a:pt x="f56" y="f8"/>
                    <a:pt x="f57" y="f55"/>
                  </a:cubicBezTo>
                  <a:cubicBezTo>
                    <a:pt x="f58" y="f54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34" y="f69"/>
                    <a:pt x="f70" y="f71"/>
                    <a:pt x="f72" y="f73"/>
                  </a:cubicBezTo>
                  <a:cubicBezTo>
                    <a:pt x="f74" y="f75"/>
                    <a:pt x="f76" y="f75"/>
                    <a:pt x="f64" y="f73"/>
                  </a:cubicBezTo>
                  <a:cubicBezTo>
                    <a:pt x="f77" y="f78"/>
                    <a:pt x="f79" y="f73"/>
                    <a:pt x="f79" y="f71"/>
                  </a:cubicBezTo>
                  <a:cubicBezTo>
                    <a:pt x="f79" y="f80"/>
                    <a:pt x="f81" y="f82"/>
                    <a:pt x="f50" y="f69"/>
                  </a:cubicBezTo>
                  <a:cubicBezTo>
                    <a:pt x="f83" y="f79"/>
                    <a:pt x="f83" y="f79"/>
                    <a:pt x="f84" y="f85"/>
                  </a:cubicBezTo>
                  <a:cubicBezTo>
                    <a:pt x="f79" y="f86"/>
                    <a:pt x="f83" y="f64"/>
                    <a:pt x="f86" y="f64"/>
                  </a:cubicBezTo>
                  <a:cubicBezTo>
                    <a:pt x="f87" y="f64"/>
                    <a:pt x="f60" y="f86"/>
                    <a:pt x="f74" y="f87"/>
                  </a:cubicBezTo>
                  <a:cubicBezTo>
                    <a:pt x="f88" y="f60"/>
                    <a:pt x="f89" y="f90"/>
                    <a:pt x="f54" y="f62"/>
                  </a:cubicBezTo>
                  <a:cubicBezTo>
                    <a:pt x="f91" y="f64"/>
                    <a:pt x="f92" y="f64"/>
                    <a:pt x="f93" y="f76"/>
                  </a:cubicBezTo>
                  <a:cubicBezTo>
                    <a:pt x="f20" y="f90"/>
                    <a:pt x="f39" y="f89"/>
                    <a:pt x="f94" y="f95"/>
                  </a:cubicBezTo>
                  <a:cubicBezTo>
                    <a:pt x="f40" y="f70"/>
                    <a:pt x="f96" y="f10"/>
                    <a:pt x="f97" y="f98"/>
                  </a:cubicBezTo>
                  <a:cubicBezTo>
                    <a:pt x="f63" y="f36"/>
                    <a:pt x="f99" y="f36"/>
                    <a:pt x="f18" y="f18"/>
                  </a:cubicBezTo>
                  <a:cubicBezTo>
                    <a:pt x="f100" y="f101"/>
                    <a:pt x="f102" y="f36"/>
                    <a:pt x="f103" y="f36"/>
                  </a:cubicBezTo>
                  <a:cubicBezTo>
                    <a:pt x="f63" y="f36"/>
                    <a:pt x="f104" y="f105"/>
                    <a:pt x="f106" y="f107"/>
                  </a:cubicBezTo>
                  <a:cubicBezTo>
                    <a:pt x="f97" y="f96"/>
                    <a:pt x="f108" y="f109"/>
                    <a:pt x="f96" y="f110"/>
                  </a:cubicBezTo>
                  <a:cubicBezTo>
                    <a:pt x="f96" y="f47"/>
                    <a:pt x="f97" y="f111"/>
                    <a:pt x="f108" y="f111"/>
                  </a:cubicBezTo>
                  <a:cubicBezTo>
                    <a:pt x="f112" y="f5"/>
                    <a:pt x="f113" y="f47"/>
                    <a:pt x="f114" y="f115"/>
                  </a:cubicBezTo>
                  <a:cubicBezTo>
                    <a:pt x="f116" y="f117"/>
                    <a:pt x="f67" y="f53"/>
                    <a:pt x="f118" y="f119"/>
                  </a:cubicBezTo>
                  <a:cubicBezTo>
                    <a:pt x="f118" y="f120"/>
                    <a:pt x="f121" y="f122"/>
                    <a:pt x="f121" y="f119"/>
                  </a:cubicBezTo>
                  <a:cubicBezTo>
                    <a:pt x="f118" y="f119"/>
                    <a:pt x="f118" y="f119"/>
                    <a:pt x="f118" y="f119"/>
                  </a:cubicBezTo>
                  <a:cubicBezTo>
                    <a:pt x="f123" y="f53"/>
                    <a:pt x="f26" y="f51"/>
                    <a:pt x="f124" y="f125"/>
                  </a:cubicBezTo>
                  <a:cubicBezTo>
                    <a:pt x="f92" y="f49"/>
                    <a:pt x="f12" y="f117"/>
                    <a:pt x="f95" y="f126"/>
                  </a:cubicBezTo>
                  <a:cubicBezTo>
                    <a:pt x="f127" y="f128"/>
                    <a:pt x="f55" y="f56"/>
                    <a:pt x="f55" y="f57"/>
                  </a:cubicBezTo>
                  <a:cubicBezTo>
                    <a:pt x="f8" y="f129"/>
                    <a:pt x="f55" y="f108"/>
                    <a:pt x="f130" y="f39"/>
                  </a:cubicBezTo>
                  <a:cubicBezTo>
                    <a:pt x="f130" y="f131"/>
                    <a:pt x="f130" y="f99"/>
                    <a:pt x="f132" y="f107"/>
                  </a:cubicBezTo>
                  <a:cubicBezTo>
                    <a:pt x="f90" y="f20"/>
                    <a:pt x="f133" y="f134"/>
                    <a:pt x="f86" y="f118"/>
                  </a:cubicBezTo>
                  <a:cubicBezTo>
                    <a:pt x="f85" y="f135"/>
                    <a:pt x="f66" y="f54"/>
                    <a:pt x="f136" y="f89"/>
                  </a:cubicBezTo>
                  <a:cubicBezTo>
                    <a:pt x="f75" y="f72"/>
                    <a:pt x="f137" y="f90"/>
                    <a:pt x="f138" y="f62"/>
                  </a:cubicBezTo>
                  <a:cubicBezTo>
                    <a:pt x="f139" y="f140"/>
                    <a:pt x="f141" y="f142"/>
                    <a:pt x="f143" y="f142"/>
                  </a:cubicBezTo>
                  <a:cubicBezTo>
                    <a:pt x="f144" y="f52"/>
                    <a:pt x="f145" y="f142"/>
                    <a:pt x="f146" y="f52"/>
                  </a:cubicBezTo>
                  <a:cubicBezTo>
                    <a:pt x="f147" y="f76"/>
                    <a:pt x="f148" y="f86"/>
                    <a:pt x="f149" y="f150"/>
                  </a:cubicBezTo>
                  <a:cubicBezTo>
                    <a:pt x="f6" y="f78"/>
                    <a:pt x="f151" y="f152"/>
                    <a:pt x="f153" y="f139"/>
                  </a:cubicBezTo>
                  <a:cubicBezTo>
                    <a:pt x="f154" y="f155"/>
                    <a:pt x="f69" y="f156"/>
                    <a:pt x="f76" y="f157"/>
                  </a:cubicBezTo>
                  <a:cubicBezTo>
                    <a:pt x="f74" y="f157"/>
                    <a:pt x="f60" y="f141"/>
                    <a:pt x="f89" y="f157"/>
                  </a:cubicBezTo>
                  <a:cubicBezTo>
                    <a:pt x="f55" y="f158"/>
                    <a:pt x="f91" y="f158"/>
                    <a:pt x="f29" y="f139"/>
                  </a:cubicBezTo>
                  <a:cubicBezTo>
                    <a:pt x="f16" y="f159"/>
                    <a:pt x="f123" y="f158"/>
                    <a:pt x="f134" y="f138"/>
                  </a:cubicBezTo>
                  <a:cubicBezTo>
                    <a:pt x="f160" y="f137"/>
                    <a:pt x="f18" y="f78"/>
                    <a:pt x="f20" y="f161"/>
                  </a:cubicBezTo>
                  <a:cubicBezTo>
                    <a:pt x="f116" y="f71"/>
                    <a:pt x="f22" y="f162"/>
                    <a:pt x="f22" y="f78"/>
                  </a:cubicBezTo>
                  <a:cubicBezTo>
                    <a:pt x="f116" y="f137"/>
                    <a:pt x="f102" y="f137"/>
                    <a:pt x="f39" y="f75"/>
                  </a:cubicBezTo>
                  <a:cubicBezTo>
                    <a:pt x="f113" y="f73"/>
                    <a:pt x="f94" y="f136"/>
                    <a:pt x="f97" y="f71"/>
                  </a:cubicBezTo>
                  <a:cubicBezTo>
                    <a:pt x="f106" y="f161"/>
                    <a:pt x="f163" y="f164"/>
                    <a:pt x="f42" y="f71"/>
                  </a:cubicBezTo>
                  <a:cubicBezTo>
                    <a:pt x="f129" y="f78"/>
                    <a:pt x="f59" y="f73"/>
                    <a:pt x="f58" y="f165"/>
                  </a:cubicBezTo>
                  <a:cubicBezTo>
                    <a:pt x="f119" y="f166"/>
                    <a:pt x="f120" y="f48"/>
                    <a:pt x="f58" y="f154"/>
                  </a:cubicBezTo>
                  <a:cubicBezTo>
                    <a:pt x="f129" y="f167"/>
                    <a:pt x="f42" y="f158"/>
                    <a:pt x="f168" y="f157"/>
                  </a:cubicBezTo>
                  <a:cubicBezTo>
                    <a:pt x="f169" y="f156"/>
                    <a:pt x="f61" y="f170"/>
                    <a:pt x="f61" y="f153"/>
                  </a:cubicBezTo>
                  <a:cubicBezTo>
                    <a:pt x="f61" y="f144"/>
                    <a:pt x="f171" y="f172"/>
                    <a:pt x="f104" y="f172"/>
                  </a:cubicBezTo>
                  <a:cubicBezTo>
                    <a:pt x="f97" y="f173"/>
                    <a:pt x="f94" y="f173"/>
                    <a:pt x="f113" y="f174"/>
                  </a:cubicBezTo>
                  <a:cubicBezTo>
                    <a:pt x="f102" y="f145"/>
                    <a:pt x="f105" y="f145"/>
                    <a:pt x="f36" y="f175"/>
                  </a:cubicBezTo>
                  <a:cubicBezTo>
                    <a:pt x="f55" y="f149"/>
                    <a:pt x="f77" y="f176"/>
                    <a:pt x="f166" y="f177"/>
                  </a:cubicBezTo>
                  <a:cubicBezTo>
                    <a:pt x="f157" y="f177"/>
                    <a:pt x="f144" y="f6"/>
                    <a:pt x="f178" y="f151"/>
                  </a:cubicBezTo>
                  <a:cubicBezTo>
                    <a:pt x="f147" y="f147"/>
                    <a:pt x="f148" y="f147"/>
                    <a:pt x="f149" y="f179"/>
                  </a:cubicBezTo>
                  <a:cubicBezTo>
                    <a:pt x="f6" y="f43"/>
                    <a:pt x="f149" y="f180"/>
                    <a:pt x="f6" y="f181"/>
                  </a:cubicBezTo>
                  <a:cubicBezTo>
                    <a:pt x="f6" y="f182"/>
                    <a:pt x="f6" y="f182"/>
                    <a:pt x="f6" y="f182"/>
                  </a:cubicBezTo>
                  <a:cubicBezTo>
                    <a:pt x="f6" y="f183"/>
                    <a:pt x="f147" y="f25"/>
                    <a:pt x="f184" y="f185"/>
                  </a:cubicBezTo>
                  <a:cubicBezTo>
                    <a:pt x="f175" y="f186"/>
                    <a:pt x="f187" y="f188"/>
                    <a:pt x="f189" y="f188"/>
                  </a:cubicBezTo>
                  <a:cubicBezTo>
                    <a:pt x="f173" y="f190"/>
                    <a:pt x="f191" y="f188"/>
                    <a:pt x="f191" y="f17"/>
                  </a:cubicBezTo>
                  <a:cubicBezTo>
                    <a:pt x="f191" y="f23"/>
                    <a:pt x="f192" y="f25"/>
                    <a:pt x="f192" y="f13"/>
                  </a:cubicBezTo>
                  <a:cubicBezTo>
                    <a:pt x="f193" y="f194"/>
                    <a:pt x="f193" y="f195"/>
                    <a:pt x="f170" y="f196"/>
                  </a:cubicBezTo>
                  <a:cubicBezTo>
                    <a:pt x="f155" y="f185"/>
                    <a:pt x="f197" y="f198"/>
                    <a:pt x="f166" y="f188"/>
                  </a:cubicBezTo>
                  <a:cubicBezTo>
                    <a:pt x="f84" y="f7"/>
                    <a:pt x="f62" y="f199"/>
                    <a:pt x="f91" y="f200"/>
                  </a:cubicBezTo>
                  <a:cubicBezTo>
                    <a:pt x="f135" y="f19"/>
                    <a:pt x="f10" y="f17"/>
                    <a:pt x="f135" y="f201"/>
                  </a:cubicBezTo>
                  <a:cubicBezTo>
                    <a:pt x="f91" y="f194"/>
                    <a:pt x="f8" y="f183"/>
                    <a:pt x="f55" y="f9"/>
                  </a:cubicBezTo>
                  <a:cubicBezTo>
                    <a:pt x="f55" y="f181"/>
                    <a:pt x="f132" y="f202"/>
                    <a:pt x="f203" y="f204"/>
                  </a:cubicBezTo>
                  <a:cubicBezTo>
                    <a:pt x="f54" y="f202"/>
                    <a:pt x="f54" y="f182"/>
                    <a:pt x="f8" y="f9"/>
                  </a:cubicBezTo>
                  <a:close/>
                </a:path>
              </a:pathLst>
            </a:custGeom>
            <a:solidFill>
              <a:srgbClr val="F5B1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49F1B6C2-726D-26D8-CDEB-2B1ED4618515}"/>
                </a:ext>
              </a:extLst>
            </p:cNvPr>
            <p:cNvSpPr/>
            <p:nvPr/>
          </p:nvSpPr>
          <p:spPr>
            <a:xfrm>
              <a:off x="13887450" y="7038978"/>
              <a:ext cx="2217740" cy="19192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8"/>
                <a:gd name="f7" fmla="val 154"/>
                <a:gd name="f8" fmla="val 175"/>
                <a:gd name="f9" fmla="val 129"/>
                <a:gd name="f10" fmla="val 137"/>
                <a:gd name="f11" fmla="val 142"/>
                <a:gd name="f12" fmla="val 98"/>
                <a:gd name="f13" fmla="val 150"/>
                <a:gd name="f14" fmla="val 58"/>
                <a:gd name="f15" fmla="val 49"/>
                <a:gd name="f16" fmla="val 40"/>
                <a:gd name="f17" fmla="val 31"/>
                <a:gd name="f18" fmla="val 153"/>
                <a:gd name="f19" fmla="val 14"/>
                <a:gd name="f20" fmla="val 152"/>
                <a:gd name="f21" fmla="val 11"/>
                <a:gd name="f22" fmla="val 149"/>
                <a:gd name="f23" fmla="val 7"/>
                <a:gd name="f24" fmla="val 133"/>
                <a:gd name="f25" fmla="val 4"/>
                <a:gd name="f26" fmla="val 122"/>
                <a:gd name="f27" fmla="val 3"/>
                <a:gd name="f28" fmla="val 111"/>
                <a:gd name="f29" fmla="val 2"/>
                <a:gd name="f30" fmla="val 100"/>
                <a:gd name="f31" fmla="val 1"/>
                <a:gd name="f32" fmla="val 88"/>
                <a:gd name="f33" fmla="val 75"/>
                <a:gd name="f34" fmla="val 63"/>
                <a:gd name="f35" fmla="val 61"/>
                <a:gd name="f36" fmla="val 56"/>
                <a:gd name="f37" fmla="val 54"/>
                <a:gd name="f38" fmla="val 51"/>
                <a:gd name="f39" fmla="val 35"/>
                <a:gd name="f40" fmla="val 21"/>
                <a:gd name="f41" fmla="val 8"/>
                <a:gd name="f42" fmla="val 10"/>
                <a:gd name="f43" fmla="val 6"/>
                <a:gd name="f44" fmla="val 12"/>
                <a:gd name="f45" fmla="val 27"/>
                <a:gd name="f46" fmla="val 13"/>
                <a:gd name="f47" fmla="val 39"/>
                <a:gd name="f48" fmla="val 55"/>
                <a:gd name="f49" fmla="val 62"/>
                <a:gd name="f50" fmla="val 64"/>
                <a:gd name="f51" fmla="val 60"/>
                <a:gd name="f52" fmla="val 43"/>
                <a:gd name="f53" fmla="val 45"/>
                <a:gd name="f54" fmla="val 73"/>
                <a:gd name="f55" fmla="val 46"/>
                <a:gd name="f56" fmla="val 104"/>
                <a:gd name="f57" fmla="val 109"/>
                <a:gd name="f58" fmla="val 48"/>
                <a:gd name="f59" fmla="val 110"/>
                <a:gd name="f60" fmla="val 53"/>
                <a:gd name="f61" fmla="val 77"/>
                <a:gd name="f62" fmla="val 108"/>
                <a:gd name="f63" fmla="val 123"/>
                <a:gd name="f64" fmla="val 125"/>
                <a:gd name="f65" fmla="val 128"/>
                <a:gd name="f66" fmla="val 131"/>
                <a:gd name="f67" fmla="val 99"/>
                <a:gd name="f68" fmla="val 139"/>
                <a:gd name="f69" fmla="val 96"/>
                <a:gd name="f70" fmla="val 147"/>
                <a:gd name="f71" fmla="val 92"/>
                <a:gd name="f72" fmla="val 156"/>
                <a:gd name="f73" fmla="val 89"/>
                <a:gd name="f74" fmla="val 158"/>
                <a:gd name="f75" fmla="val 161"/>
                <a:gd name="f76" fmla="val 87"/>
                <a:gd name="f77" fmla="val 163"/>
                <a:gd name="f78" fmla="val 167"/>
                <a:gd name="f79" fmla="val 90"/>
                <a:gd name="f80" fmla="val 94"/>
                <a:gd name="f81" fmla="val 169"/>
                <a:gd name="f82" fmla="val 97"/>
                <a:gd name="f83" fmla="val 171"/>
                <a:gd name="f84" fmla="val 174"/>
                <a:gd name="f85" fmla="val 176"/>
                <a:gd name="f86" fmla="val 118"/>
                <a:gd name="f87" fmla="val 126"/>
                <a:gd name="f88" fmla="+- 0 0 -90"/>
                <a:gd name="f89" fmla="*/ f3 1 178"/>
                <a:gd name="f90" fmla="*/ f4 1 154"/>
                <a:gd name="f91" fmla="val f5"/>
                <a:gd name="f92" fmla="val f6"/>
                <a:gd name="f93" fmla="val f7"/>
                <a:gd name="f94" fmla="*/ f88 f0 1"/>
                <a:gd name="f95" fmla="+- f93 0 f91"/>
                <a:gd name="f96" fmla="+- f92 0 f91"/>
                <a:gd name="f97" fmla="*/ f94 1 f2"/>
                <a:gd name="f98" fmla="*/ f96 1 178"/>
                <a:gd name="f99" fmla="*/ f95 1 154"/>
                <a:gd name="f100" fmla="*/ 175 f96 1"/>
                <a:gd name="f101" fmla="*/ 129 f95 1"/>
                <a:gd name="f102" fmla="*/ 58 f96 1"/>
                <a:gd name="f103" fmla="*/ 154 f95 1"/>
                <a:gd name="f104" fmla="*/ 31 f96 1"/>
                <a:gd name="f105" fmla="*/ 153 f95 1"/>
                <a:gd name="f106" fmla="*/ 7 f96 1"/>
                <a:gd name="f107" fmla="*/ 133 f95 1"/>
                <a:gd name="f108" fmla="*/ 2 f96 1"/>
                <a:gd name="f109" fmla="*/ 100 f95 1"/>
                <a:gd name="f110" fmla="*/ 0 f96 1"/>
                <a:gd name="f111" fmla="*/ 63 f95 1"/>
                <a:gd name="f112" fmla="*/ 56 f95 1"/>
                <a:gd name="f113" fmla="*/ 49 f95 1"/>
                <a:gd name="f114" fmla="*/ 8 f96 1"/>
                <a:gd name="f115" fmla="*/ 8 f95 1"/>
                <a:gd name="f116" fmla="*/ 14 f96 1"/>
                <a:gd name="f117" fmla="*/ 7 f95 1"/>
                <a:gd name="f118" fmla="*/ 51 f96 1"/>
                <a:gd name="f119" fmla="*/ 4 f95 1"/>
                <a:gd name="f120" fmla="*/ 62 f96 1"/>
                <a:gd name="f121" fmla="*/ 2 f95 1"/>
                <a:gd name="f122" fmla="*/ 60 f96 1"/>
                <a:gd name="f123" fmla="*/ 14 f95 1"/>
                <a:gd name="f124" fmla="*/ 46 f96 1"/>
                <a:gd name="f125" fmla="*/ 104 f95 1"/>
                <a:gd name="f126" fmla="*/ 53 f96 1"/>
                <a:gd name="f127" fmla="*/ 110 f95 1"/>
                <a:gd name="f128" fmla="*/ 123 f96 1"/>
                <a:gd name="f129" fmla="*/ 131 f96 1"/>
                <a:gd name="f130" fmla="*/ 99 f95 1"/>
                <a:gd name="f131" fmla="*/ 156 f96 1"/>
                <a:gd name="f132" fmla="*/ 89 f95 1"/>
                <a:gd name="f133" fmla="*/ 163 f96 1"/>
                <a:gd name="f134" fmla="*/ 88 f95 1"/>
                <a:gd name="f135" fmla="*/ 169 f96 1"/>
                <a:gd name="f136" fmla="*/ 97 f95 1"/>
                <a:gd name="f137" fmla="*/ 176 f96 1"/>
                <a:gd name="f138" fmla="*/ 118 f95 1"/>
                <a:gd name="f139" fmla="+- f97 0 f1"/>
                <a:gd name="f140" fmla="*/ f100 1 178"/>
                <a:gd name="f141" fmla="*/ f101 1 154"/>
                <a:gd name="f142" fmla="*/ f102 1 178"/>
                <a:gd name="f143" fmla="*/ f103 1 154"/>
                <a:gd name="f144" fmla="*/ f104 1 178"/>
                <a:gd name="f145" fmla="*/ f105 1 154"/>
                <a:gd name="f146" fmla="*/ f106 1 178"/>
                <a:gd name="f147" fmla="*/ f107 1 154"/>
                <a:gd name="f148" fmla="*/ f108 1 178"/>
                <a:gd name="f149" fmla="*/ f109 1 154"/>
                <a:gd name="f150" fmla="*/ f110 1 178"/>
                <a:gd name="f151" fmla="*/ f111 1 154"/>
                <a:gd name="f152" fmla="*/ f112 1 154"/>
                <a:gd name="f153" fmla="*/ f113 1 154"/>
                <a:gd name="f154" fmla="*/ f114 1 178"/>
                <a:gd name="f155" fmla="*/ f115 1 154"/>
                <a:gd name="f156" fmla="*/ f116 1 178"/>
                <a:gd name="f157" fmla="*/ f117 1 154"/>
                <a:gd name="f158" fmla="*/ f118 1 178"/>
                <a:gd name="f159" fmla="*/ f119 1 154"/>
                <a:gd name="f160" fmla="*/ f120 1 178"/>
                <a:gd name="f161" fmla="*/ f121 1 154"/>
                <a:gd name="f162" fmla="*/ f122 1 178"/>
                <a:gd name="f163" fmla="*/ f123 1 154"/>
                <a:gd name="f164" fmla="*/ f124 1 178"/>
                <a:gd name="f165" fmla="*/ f125 1 154"/>
                <a:gd name="f166" fmla="*/ f126 1 178"/>
                <a:gd name="f167" fmla="*/ f127 1 154"/>
                <a:gd name="f168" fmla="*/ f128 1 178"/>
                <a:gd name="f169" fmla="*/ f129 1 178"/>
                <a:gd name="f170" fmla="*/ f130 1 154"/>
                <a:gd name="f171" fmla="*/ f131 1 178"/>
                <a:gd name="f172" fmla="*/ f132 1 154"/>
                <a:gd name="f173" fmla="*/ f133 1 178"/>
                <a:gd name="f174" fmla="*/ f134 1 154"/>
                <a:gd name="f175" fmla="*/ f135 1 178"/>
                <a:gd name="f176" fmla="*/ f136 1 154"/>
                <a:gd name="f177" fmla="*/ f137 1 178"/>
                <a:gd name="f178" fmla="*/ f138 1 154"/>
                <a:gd name="f179" fmla="*/ 0 1 f98"/>
                <a:gd name="f180" fmla="*/ f92 1 f98"/>
                <a:gd name="f181" fmla="*/ 0 1 f99"/>
                <a:gd name="f182" fmla="*/ f93 1 f99"/>
                <a:gd name="f183" fmla="*/ f140 1 f98"/>
                <a:gd name="f184" fmla="*/ f141 1 f99"/>
                <a:gd name="f185" fmla="*/ f142 1 f98"/>
                <a:gd name="f186" fmla="*/ f143 1 f99"/>
                <a:gd name="f187" fmla="*/ f144 1 f98"/>
                <a:gd name="f188" fmla="*/ f145 1 f99"/>
                <a:gd name="f189" fmla="*/ f146 1 f98"/>
                <a:gd name="f190" fmla="*/ f147 1 f99"/>
                <a:gd name="f191" fmla="*/ f148 1 f98"/>
                <a:gd name="f192" fmla="*/ f149 1 f99"/>
                <a:gd name="f193" fmla="*/ f150 1 f98"/>
                <a:gd name="f194" fmla="*/ f151 1 f99"/>
                <a:gd name="f195" fmla="*/ f152 1 f99"/>
                <a:gd name="f196" fmla="*/ f153 1 f99"/>
                <a:gd name="f197" fmla="*/ f154 1 f98"/>
                <a:gd name="f198" fmla="*/ f155 1 f99"/>
                <a:gd name="f199" fmla="*/ f156 1 f98"/>
                <a:gd name="f200" fmla="*/ f157 1 f99"/>
                <a:gd name="f201" fmla="*/ f158 1 f98"/>
                <a:gd name="f202" fmla="*/ f159 1 f99"/>
                <a:gd name="f203" fmla="*/ f160 1 f98"/>
                <a:gd name="f204" fmla="*/ f161 1 f99"/>
                <a:gd name="f205" fmla="*/ f162 1 f98"/>
                <a:gd name="f206" fmla="*/ f163 1 f99"/>
                <a:gd name="f207" fmla="*/ f164 1 f98"/>
                <a:gd name="f208" fmla="*/ f165 1 f99"/>
                <a:gd name="f209" fmla="*/ f166 1 f98"/>
                <a:gd name="f210" fmla="*/ f167 1 f99"/>
                <a:gd name="f211" fmla="*/ f168 1 f98"/>
                <a:gd name="f212" fmla="*/ f169 1 f98"/>
                <a:gd name="f213" fmla="*/ f170 1 f99"/>
                <a:gd name="f214" fmla="*/ f171 1 f98"/>
                <a:gd name="f215" fmla="*/ f172 1 f99"/>
                <a:gd name="f216" fmla="*/ f173 1 f98"/>
                <a:gd name="f217" fmla="*/ f174 1 f99"/>
                <a:gd name="f218" fmla="*/ f175 1 f98"/>
                <a:gd name="f219" fmla="*/ f176 1 f99"/>
                <a:gd name="f220" fmla="*/ f177 1 f98"/>
                <a:gd name="f221" fmla="*/ f178 1 f99"/>
                <a:gd name="f222" fmla="*/ f179 f89 1"/>
                <a:gd name="f223" fmla="*/ f180 f89 1"/>
                <a:gd name="f224" fmla="*/ f182 f90 1"/>
                <a:gd name="f225" fmla="*/ f181 f90 1"/>
                <a:gd name="f226" fmla="*/ f183 f89 1"/>
                <a:gd name="f227" fmla="*/ f184 f90 1"/>
                <a:gd name="f228" fmla="*/ f185 f89 1"/>
                <a:gd name="f229" fmla="*/ f186 f90 1"/>
                <a:gd name="f230" fmla="*/ f187 f89 1"/>
                <a:gd name="f231" fmla="*/ f188 f90 1"/>
                <a:gd name="f232" fmla="*/ f189 f89 1"/>
                <a:gd name="f233" fmla="*/ f190 f90 1"/>
                <a:gd name="f234" fmla="*/ f191 f89 1"/>
                <a:gd name="f235" fmla="*/ f192 f90 1"/>
                <a:gd name="f236" fmla="*/ f193 f89 1"/>
                <a:gd name="f237" fmla="*/ f194 f90 1"/>
                <a:gd name="f238" fmla="*/ f195 f90 1"/>
                <a:gd name="f239" fmla="*/ f196 f90 1"/>
                <a:gd name="f240" fmla="*/ f197 f89 1"/>
                <a:gd name="f241" fmla="*/ f198 f90 1"/>
                <a:gd name="f242" fmla="*/ f199 f89 1"/>
                <a:gd name="f243" fmla="*/ f200 f90 1"/>
                <a:gd name="f244" fmla="*/ f201 f89 1"/>
                <a:gd name="f245" fmla="*/ f202 f90 1"/>
                <a:gd name="f246" fmla="*/ f203 f89 1"/>
                <a:gd name="f247" fmla="*/ f204 f90 1"/>
                <a:gd name="f248" fmla="*/ f205 f89 1"/>
                <a:gd name="f249" fmla="*/ f206 f90 1"/>
                <a:gd name="f250" fmla="*/ f207 f89 1"/>
                <a:gd name="f251" fmla="*/ f208 f90 1"/>
                <a:gd name="f252" fmla="*/ f209 f89 1"/>
                <a:gd name="f253" fmla="*/ f210 f90 1"/>
                <a:gd name="f254" fmla="*/ f211 f89 1"/>
                <a:gd name="f255" fmla="*/ f212 f89 1"/>
                <a:gd name="f256" fmla="*/ f213 f90 1"/>
                <a:gd name="f257" fmla="*/ f214 f89 1"/>
                <a:gd name="f258" fmla="*/ f215 f90 1"/>
                <a:gd name="f259" fmla="*/ f216 f89 1"/>
                <a:gd name="f260" fmla="*/ f217 f90 1"/>
                <a:gd name="f261" fmla="*/ f218 f89 1"/>
                <a:gd name="f262" fmla="*/ f219 f90 1"/>
                <a:gd name="f263" fmla="*/ f220 f89 1"/>
                <a:gd name="f264" fmla="*/ f221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9">
                  <a:pos x="f226" y="f227"/>
                </a:cxn>
                <a:cxn ang="f139">
                  <a:pos x="f228" y="f229"/>
                </a:cxn>
                <a:cxn ang="f139">
                  <a:pos x="f230" y="f231"/>
                </a:cxn>
                <a:cxn ang="f139">
                  <a:pos x="f232" y="f233"/>
                </a:cxn>
                <a:cxn ang="f139">
                  <a:pos x="f234" y="f235"/>
                </a:cxn>
                <a:cxn ang="f139">
                  <a:pos x="f236" y="f237"/>
                </a:cxn>
                <a:cxn ang="f139">
                  <a:pos x="f234" y="f238"/>
                </a:cxn>
                <a:cxn ang="f139">
                  <a:pos x="f234" y="f239"/>
                </a:cxn>
                <a:cxn ang="f139">
                  <a:pos x="f240" y="f241"/>
                </a:cxn>
                <a:cxn ang="f139">
                  <a:pos x="f242" y="f243"/>
                </a:cxn>
                <a:cxn ang="f139">
                  <a:pos x="f244" y="f245"/>
                </a:cxn>
                <a:cxn ang="f139">
                  <a:pos x="f246" y="f247"/>
                </a:cxn>
                <a:cxn ang="f139">
                  <a:pos x="f248" y="f249"/>
                </a:cxn>
                <a:cxn ang="f139">
                  <a:pos x="f250" y="f251"/>
                </a:cxn>
                <a:cxn ang="f139">
                  <a:pos x="f252" y="f253"/>
                </a:cxn>
                <a:cxn ang="f139">
                  <a:pos x="f254" y="f235"/>
                </a:cxn>
                <a:cxn ang="f139">
                  <a:pos x="f255" y="f256"/>
                </a:cxn>
                <a:cxn ang="f139">
                  <a:pos x="f257" y="f258"/>
                </a:cxn>
                <a:cxn ang="f139">
                  <a:pos x="f259" y="f260"/>
                </a:cxn>
                <a:cxn ang="f139">
                  <a:pos x="f261" y="f262"/>
                </a:cxn>
                <a:cxn ang="f139">
                  <a:pos x="f263" y="f264"/>
                </a:cxn>
                <a:cxn ang="f139">
                  <a:pos x="f226" y="f227"/>
                </a:cxn>
              </a:cxnLst>
              <a:rect l="f222" t="f225" r="f223" b="f224"/>
              <a:pathLst>
                <a:path w="178" h="154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7"/>
                    <a:pt x="f16" y="f7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5" y="f34"/>
                  </a:cubicBezTo>
                  <a:cubicBezTo>
                    <a:pt x="f5" y="f35"/>
                    <a:pt x="f5" y="f14"/>
                    <a:pt x="f29" y="f36"/>
                  </a:cubicBezTo>
                  <a:cubicBezTo>
                    <a:pt x="f29" y="f37"/>
                    <a:pt x="f29" y="f38"/>
                    <a:pt x="f29" y="f15"/>
                  </a:cubicBezTo>
                  <a:cubicBezTo>
                    <a:pt x="f25" y="f39"/>
                    <a:pt x="f25" y="f40"/>
                    <a:pt x="f41" y="f41"/>
                  </a:cubicBezTo>
                  <a:cubicBezTo>
                    <a:pt x="f42" y="f43"/>
                    <a:pt x="f44" y="f43"/>
                    <a:pt x="f19" y="f23"/>
                  </a:cubicBezTo>
                  <a:cubicBezTo>
                    <a:pt x="f45" y="f46"/>
                    <a:pt x="f47" y="f41"/>
                    <a:pt x="f38" y="f25"/>
                  </a:cubicBezTo>
                  <a:cubicBezTo>
                    <a:pt x="f48" y="f27"/>
                    <a:pt x="f14" y="f5"/>
                    <a:pt x="f49" y="f29"/>
                  </a:cubicBezTo>
                  <a:cubicBezTo>
                    <a:pt x="f50" y="f43"/>
                    <a:pt x="f49" y="f42"/>
                    <a:pt x="f51" y="f19"/>
                  </a:cubicBezTo>
                  <a:cubicBezTo>
                    <a:pt x="f15" y="f52"/>
                    <a:pt x="f53" y="f54"/>
                    <a:pt x="f55" y="f56"/>
                  </a:cubicBezTo>
                  <a:cubicBezTo>
                    <a:pt x="f55" y="f57"/>
                    <a:pt x="f58" y="f59"/>
                    <a:pt x="f60" y="f59"/>
                  </a:cubicBezTo>
                  <a:cubicBezTo>
                    <a:pt x="f61" y="f28"/>
                    <a:pt x="f30" y="f62"/>
                    <a:pt x="f63" y="f30"/>
                  </a:cubicBezTo>
                  <a:cubicBezTo>
                    <a:pt x="f64" y="f30"/>
                    <a:pt x="f65" y="f30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32"/>
                    <a:pt x="f75" y="f76"/>
                    <a:pt x="f77" y="f32"/>
                  </a:cubicBezTo>
                  <a:cubicBezTo>
                    <a:pt x="f78" y="f79"/>
                    <a:pt x="f78" y="f80"/>
                    <a:pt x="f81" y="f82"/>
                  </a:cubicBezTo>
                  <a:cubicBezTo>
                    <a:pt x="f83" y="f56"/>
                    <a:pt x="f84" y="f28"/>
                    <a:pt x="f85" y="f86"/>
                  </a:cubicBezTo>
                  <a:cubicBezTo>
                    <a:pt x="f6" y="f26"/>
                    <a:pt x="f6" y="f87"/>
                    <a:pt x="f8" y="f9"/>
                  </a:cubicBezTo>
                  <a:close/>
                </a:path>
              </a:pathLst>
            </a:custGeom>
            <a:solidFill>
              <a:srgbClr val="2CAB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C1306F87-CDEB-93C3-439E-6CA9C003523B}"/>
                </a:ext>
              </a:extLst>
            </p:cNvPr>
            <p:cNvSpPr/>
            <p:nvPr/>
          </p:nvSpPr>
          <p:spPr>
            <a:xfrm>
              <a:off x="12453935" y="7388223"/>
              <a:ext cx="685800" cy="1233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99"/>
                <a:gd name="f8" fmla="val 20"/>
                <a:gd name="f9" fmla="val 29"/>
                <a:gd name="f10" fmla="val 7"/>
                <a:gd name="f11" fmla="val 38"/>
                <a:gd name="f12" fmla="val 10"/>
                <a:gd name="f13" fmla="val 48"/>
                <a:gd name="f14" fmla="val 11"/>
                <a:gd name="f15" fmla="val 17"/>
                <a:gd name="f16" fmla="val 45"/>
                <a:gd name="f17" fmla="val 22"/>
                <a:gd name="f18" fmla="val 42"/>
                <a:gd name="f19" fmla="val 28"/>
                <a:gd name="f20" fmla="val 39"/>
                <a:gd name="f21" fmla="val 35"/>
                <a:gd name="f22" fmla="val 37"/>
                <a:gd name="f23" fmla="val 50"/>
                <a:gd name="f24" fmla="val 43"/>
                <a:gd name="f25" fmla="val 59"/>
                <a:gd name="f26" fmla="val 47"/>
                <a:gd name="f27" fmla="val 69"/>
                <a:gd name="f28" fmla="val 78"/>
                <a:gd name="f29" fmla="val 91"/>
                <a:gd name="f30" fmla="val 98"/>
                <a:gd name="f31" fmla="val 36"/>
                <a:gd name="f32" fmla="val 31"/>
                <a:gd name="f33" fmla="val 26"/>
                <a:gd name="f34" fmla="val 21"/>
                <a:gd name="f35" fmla="val 96"/>
                <a:gd name="f36" fmla="val 16"/>
                <a:gd name="f37" fmla="val 94"/>
                <a:gd name="f38" fmla="val 13"/>
                <a:gd name="f39" fmla="val 12"/>
                <a:gd name="f40" fmla="val 86"/>
                <a:gd name="f41" fmla="val 71"/>
                <a:gd name="f42" fmla="val 6"/>
                <a:gd name="f43" fmla="val 56"/>
                <a:gd name="f44" fmla="val 1"/>
                <a:gd name="f45" fmla="val 41"/>
                <a:gd name="f46" fmla="val 3"/>
                <a:gd name="f47" fmla="val 33"/>
                <a:gd name="f48" fmla="val 24"/>
                <a:gd name="f49" fmla="val 15"/>
                <a:gd name="f50" fmla="+- 0 0 -90"/>
                <a:gd name="f51" fmla="*/ f3 1 55"/>
                <a:gd name="f52" fmla="*/ f4 1 99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55"/>
                <a:gd name="f61" fmla="*/ f57 1 99"/>
                <a:gd name="f62" fmla="*/ 20 f58 1"/>
                <a:gd name="f63" fmla="*/ 0 f57 1"/>
                <a:gd name="f64" fmla="*/ 48 f58 1"/>
                <a:gd name="f65" fmla="*/ 10 f57 1"/>
                <a:gd name="f66" fmla="*/ 11 f57 1"/>
                <a:gd name="f67" fmla="*/ 42 f58 1"/>
                <a:gd name="f68" fmla="*/ 28 f57 1"/>
                <a:gd name="f69" fmla="*/ 39 f58 1"/>
                <a:gd name="f70" fmla="*/ 50 f57 1"/>
                <a:gd name="f71" fmla="*/ 50 f58 1"/>
                <a:gd name="f72" fmla="*/ 78 f57 1"/>
                <a:gd name="f73" fmla="*/ 36 f58 1"/>
                <a:gd name="f74" fmla="*/ 98 f57 1"/>
                <a:gd name="f75" fmla="*/ 21 f58 1"/>
                <a:gd name="f76" fmla="*/ 96 f57 1"/>
                <a:gd name="f77" fmla="*/ 12 f58 1"/>
                <a:gd name="f78" fmla="*/ 86 f57 1"/>
                <a:gd name="f79" fmla="*/ 1 f58 1"/>
                <a:gd name="f80" fmla="*/ 41 f57 1"/>
                <a:gd name="f81" fmla="*/ 3 f58 1"/>
                <a:gd name="f82" fmla="*/ 33 f57 1"/>
                <a:gd name="f83" fmla="+- f59 0 f1"/>
                <a:gd name="f84" fmla="*/ f62 1 55"/>
                <a:gd name="f85" fmla="*/ f63 1 99"/>
                <a:gd name="f86" fmla="*/ f64 1 55"/>
                <a:gd name="f87" fmla="*/ f65 1 99"/>
                <a:gd name="f88" fmla="*/ f66 1 99"/>
                <a:gd name="f89" fmla="*/ f67 1 55"/>
                <a:gd name="f90" fmla="*/ f68 1 99"/>
                <a:gd name="f91" fmla="*/ f69 1 55"/>
                <a:gd name="f92" fmla="*/ f70 1 99"/>
                <a:gd name="f93" fmla="*/ f71 1 55"/>
                <a:gd name="f94" fmla="*/ f72 1 99"/>
                <a:gd name="f95" fmla="*/ f73 1 55"/>
                <a:gd name="f96" fmla="*/ f74 1 99"/>
                <a:gd name="f97" fmla="*/ f75 1 55"/>
                <a:gd name="f98" fmla="*/ f76 1 99"/>
                <a:gd name="f99" fmla="*/ f77 1 55"/>
                <a:gd name="f100" fmla="*/ f78 1 99"/>
                <a:gd name="f101" fmla="*/ f79 1 55"/>
                <a:gd name="f102" fmla="*/ f80 1 99"/>
                <a:gd name="f103" fmla="*/ f81 1 55"/>
                <a:gd name="f104" fmla="*/ f82 1 99"/>
                <a:gd name="f105" fmla="*/ 0 1 f60"/>
                <a:gd name="f106" fmla="*/ f54 1 f60"/>
                <a:gd name="f107" fmla="*/ 0 1 f61"/>
                <a:gd name="f108" fmla="*/ f55 1 f61"/>
                <a:gd name="f109" fmla="*/ f84 1 f60"/>
                <a:gd name="f110" fmla="*/ f85 1 f61"/>
                <a:gd name="f111" fmla="*/ f86 1 f60"/>
                <a:gd name="f112" fmla="*/ f87 1 f61"/>
                <a:gd name="f113" fmla="*/ f88 1 f61"/>
                <a:gd name="f114" fmla="*/ f89 1 f60"/>
                <a:gd name="f115" fmla="*/ f90 1 f61"/>
                <a:gd name="f116" fmla="*/ f91 1 f60"/>
                <a:gd name="f117" fmla="*/ f92 1 f61"/>
                <a:gd name="f118" fmla="*/ f93 1 f60"/>
                <a:gd name="f119" fmla="*/ f94 1 f61"/>
                <a:gd name="f120" fmla="*/ f95 1 f60"/>
                <a:gd name="f121" fmla="*/ f96 1 f61"/>
                <a:gd name="f122" fmla="*/ f97 1 f60"/>
                <a:gd name="f123" fmla="*/ f98 1 f61"/>
                <a:gd name="f124" fmla="*/ f99 1 f60"/>
                <a:gd name="f125" fmla="*/ f100 1 f61"/>
                <a:gd name="f126" fmla="*/ f101 1 f60"/>
                <a:gd name="f127" fmla="*/ f102 1 f61"/>
                <a:gd name="f128" fmla="*/ f103 1 f60"/>
                <a:gd name="f129" fmla="*/ f104 1 f61"/>
                <a:gd name="f130" fmla="*/ f105 f51 1"/>
                <a:gd name="f131" fmla="*/ f106 f51 1"/>
                <a:gd name="f132" fmla="*/ f108 f52 1"/>
                <a:gd name="f133" fmla="*/ f107 f52 1"/>
                <a:gd name="f134" fmla="*/ f109 f51 1"/>
                <a:gd name="f135" fmla="*/ f110 f52 1"/>
                <a:gd name="f136" fmla="*/ f111 f51 1"/>
                <a:gd name="f137" fmla="*/ f112 f52 1"/>
                <a:gd name="f138" fmla="*/ f113 f52 1"/>
                <a:gd name="f139" fmla="*/ f114 f51 1"/>
                <a:gd name="f140" fmla="*/ f115 f52 1"/>
                <a:gd name="f141" fmla="*/ f116 f51 1"/>
                <a:gd name="f142" fmla="*/ f117 f52 1"/>
                <a:gd name="f143" fmla="*/ f118 f51 1"/>
                <a:gd name="f144" fmla="*/ f119 f52 1"/>
                <a:gd name="f145" fmla="*/ f120 f51 1"/>
                <a:gd name="f146" fmla="*/ f121 f52 1"/>
                <a:gd name="f147" fmla="*/ f122 f51 1"/>
                <a:gd name="f148" fmla="*/ f123 f52 1"/>
                <a:gd name="f149" fmla="*/ f124 f51 1"/>
                <a:gd name="f150" fmla="*/ f125 f52 1"/>
                <a:gd name="f151" fmla="*/ f126 f51 1"/>
                <a:gd name="f152" fmla="*/ f127 f52 1"/>
                <a:gd name="f153" fmla="*/ f128 f51 1"/>
                <a:gd name="f154" fmla="*/ f12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6" y="f138"/>
                </a:cxn>
                <a:cxn ang="f83">
                  <a:pos x="f139" y="f140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47" y="f148"/>
                </a:cxn>
                <a:cxn ang="f83">
                  <a:pos x="f149" y="f150"/>
                </a:cxn>
                <a:cxn ang="f83">
                  <a:pos x="f151" y="f152"/>
                </a:cxn>
                <a:cxn ang="f83">
                  <a:pos x="f153" y="f154"/>
                </a:cxn>
                <a:cxn ang="f83">
                  <a:pos x="f134" y="f135"/>
                </a:cxn>
              </a:cxnLst>
              <a:rect l="f130" t="f133" r="f131" b="f132"/>
              <a:pathLst>
                <a:path w="55" h="99">
                  <a:moveTo>
                    <a:pt x="f8" y="f5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3" y="f12"/>
                    <a:pt x="f13" y="f12"/>
                    <a:pt x="f13" y="f14"/>
                  </a:cubicBezTo>
                  <a:cubicBezTo>
                    <a:pt x="f13" y="f15"/>
                    <a:pt x="f16" y="f17"/>
                    <a:pt x="f18" y="f19"/>
                  </a:cubicBezTo>
                  <a:cubicBezTo>
                    <a:pt x="f20" y="f21"/>
                    <a:pt x="f22" y="f18"/>
                    <a:pt x="f20" y="f23"/>
                  </a:cubicBezTo>
                  <a:cubicBezTo>
                    <a:pt x="f24" y="f25"/>
                    <a:pt x="f26" y="f27"/>
                    <a:pt x="f23" y="f28"/>
                  </a:cubicBezTo>
                  <a:cubicBezTo>
                    <a:pt x="f6" y="f29"/>
                    <a:pt x="f23" y="f30"/>
                    <a:pt x="f31" y="f30"/>
                  </a:cubicBezTo>
                  <a:cubicBezTo>
                    <a:pt x="f32" y="f7"/>
                    <a:pt x="f33" y="f30"/>
                    <a:pt x="f34" y="f35"/>
                  </a:cubicBezTo>
                  <a:cubicBezTo>
                    <a:pt x="f36" y="f37"/>
                    <a:pt x="f38" y="f29"/>
                    <a:pt x="f39" y="f40"/>
                  </a:cubicBezTo>
                  <a:cubicBezTo>
                    <a:pt x="f12" y="f41"/>
                    <a:pt x="f42" y="f43"/>
                    <a:pt x="f44" y="f45"/>
                  </a:cubicBezTo>
                  <a:cubicBezTo>
                    <a:pt x="f5" y="f11"/>
                    <a:pt x="f44" y="f21"/>
                    <a:pt x="f46" y="f47"/>
                  </a:cubicBezTo>
                  <a:cubicBezTo>
                    <a:pt x="f39" y="f48"/>
                    <a:pt x="f49" y="f14"/>
                    <a:pt x="f8" y="f5"/>
                  </a:cubicBezTo>
                  <a:close/>
                </a:path>
              </a:pathLst>
            </a:custGeom>
            <a:solidFill>
              <a:srgbClr val="F5B1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436C7418-EB24-B601-BE04-FB28AB0405C4}"/>
                </a:ext>
              </a:extLst>
            </p:cNvPr>
            <p:cNvSpPr/>
            <p:nvPr/>
          </p:nvSpPr>
          <p:spPr>
            <a:xfrm>
              <a:off x="13500101" y="7151686"/>
              <a:ext cx="400050" cy="9096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73"/>
                <a:gd name="f8" fmla="val 30"/>
                <a:gd name="f9" fmla="val 64"/>
                <a:gd name="f10" fmla="val 65"/>
                <a:gd name="f11" fmla="val 66"/>
                <a:gd name="f12" fmla="val 21"/>
                <a:gd name="f13" fmla="val 14"/>
                <a:gd name="f14" fmla="val 70"/>
                <a:gd name="f15" fmla="val 11"/>
                <a:gd name="f16" fmla="val 60"/>
                <a:gd name="f17" fmla="val 8"/>
                <a:gd name="f18" fmla="val 45"/>
                <a:gd name="f19" fmla="val 5"/>
                <a:gd name="f20" fmla="val 2"/>
                <a:gd name="f21" fmla="val 16"/>
                <a:gd name="f22" fmla="val 6"/>
                <a:gd name="f23" fmla="val 18"/>
                <a:gd name="f24" fmla="val 19"/>
                <a:gd name="f25" fmla="val 7"/>
                <a:gd name="f26" fmla="val 23"/>
                <a:gd name="f27" fmla="val 20"/>
                <a:gd name="f28" fmla="val 27"/>
                <a:gd name="f29" fmla="val 34"/>
                <a:gd name="f30" fmla="val 47"/>
                <a:gd name="f31" fmla="val 53"/>
                <a:gd name="f32" fmla="val 59"/>
                <a:gd name="f33" fmla="+- 0 0 -90"/>
                <a:gd name="f34" fmla="*/ f3 1 32"/>
                <a:gd name="f35" fmla="*/ f4 1 73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2"/>
                <a:gd name="f44" fmla="*/ f40 1 73"/>
                <a:gd name="f45" fmla="*/ 30 f41 1"/>
                <a:gd name="f46" fmla="*/ 64 f40 1"/>
                <a:gd name="f47" fmla="*/ 66 f40 1"/>
                <a:gd name="f48" fmla="*/ 11 f41 1"/>
                <a:gd name="f49" fmla="*/ 60 f40 1"/>
                <a:gd name="f50" fmla="*/ 2 f41 1"/>
                <a:gd name="f51" fmla="*/ 16 f40 1"/>
                <a:gd name="f52" fmla="*/ 2 f40 1"/>
                <a:gd name="f53" fmla="*/ 19 f41 1"/>
                <a:gd name="f54" fmla="*/ 7 f40 1"/>
                <a:gd name="f55" fmla="*/ 47 f40 1"/>
                <a:gd name="f56" fmla="+- f42 0 f1"/>
                <a:gd name="f57" fmla="*/ f45 1 32"/>
                <a:gd name="f58" fmla="*/ f46 1 73"/>
                <a:gd name="f59" fmla="*/ f47 1 73"/>
                <a:gd name="f60" fmla="*/ f48 1 32"/>
                <a:gd name="f61" fmla="*/ f49 1 73"/>
                <a:gd name="f62" fmla="*/ f50 1 32"/>
                <a:gd name="f63" fmla="*/ f51 1 73"/>
                <a:gd name="f64" fmla="*/ f52 1 73"/>
                <a:gd name="f65" fmla="*/ f53 1 32"/>
                <a:gd name="f66" fmla="*/ f54 1 73"/>
                <a:gd name="f67" fmla="*/ f55 1 73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4"/>
                <a:gd name="f75" fmla="*/ f60 1 f43"/>
                <a:gd name="f76" fmla="*/ f61 1 f44"/>
                <a:gd name="f77" fmla="*/ f62 1 f43"/>
                <a:gd name="f78" fmla="*/ f63 1 f44"/>
                <a:gd name="f79" fmla="*/ f64 1 f44"/>
                <a:gd name="f80" fmla="*/ f65 1 f43"/>
                <a:gd name="f81" fmla="*/ f66 1 f44"/>
                <a:gd name="f82" fmla="*/ f67 1 f44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5 1"/>
                <a:gd name="f90" fmla="*/ f75 f34 1"/>
                <a:gd name="f91" fmla="*/ f76 f35 1"/>
                <a:gd name="f92" fmla="*/ f77 f34 1"/>
                <a:gd name="f93" fmla="*/ f78 f35 1"/>
                <a:gd name="f94" fmla="*/ f79 f35 1"/>
                <a:gd name="f95" fmla="*/ f80 f34 1"/>
                <a:gd name="f96" fmla="*/ f81 f35 1"/>
                <a:gd name="f97" fmla="*/ f8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7" y="f89"/>
                </a:cxn>
                <a:cxn ang="f56">
                  <a:pos x="f90" y="f91"/>
                </a:cxn>
                <a:cxn ang="f56">
                  <a:pos x="f92" y="f93"/>
                </a:cxn>
                <a:cxn ang="f56">
                  <a:pos x="f90" y="f94"/>
                </a:cxn>
                <a:cxn ang="f56">
                  <a:pos x="f95" y="f96"/>
                </a:cxn>
                <a:cxn ang="f56">
                  <a:pos x="f87" y="f97"/>
                </a:cxn>
                <a:cxn ang="f56">
                  <a:pos x="f87" y="f88"/>
                </a:cxn>
              </a:cxnLst>
              <a:rect l="f83" t="f86" r="f84" b="f85"/>
              <a:pathLst>
                <a:path w="32" h="73">
                  <a:moveTo>
                    <a:pt x="f8" y="f9"/>
                  </a:moveTo>
                  <a:cubicBezTo>
                    <a:pt x="f8" y="f10"/>
                    <a:pt x="f8" y="f10"/>
                    <a:pt x="f8" y="f11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17" y="f18"/>
                    <a:pt x="f19" y="f8"/>
                    <a:pt x="f20" y="f21"/>
                  </a:cubicBezTo>
                  <a:cubicBezTo>
                    <a:pt x="f5" y="f17"/>
                    <a:pt x="f22" y="f19"/>
                    <a:pt x="f15" y="f20"/>
                  </a:cubicBezTo>
                  <a:cubicBezTo>
                    <a:pt x="f21" y="f5"/>
                    <a:pt x="f23" y="f20"/>
                    <a:pt x="f24" y="f25"/>
                  </a:cubicBezTo>
                  <a:cubicBezTo>
                    <a:pt x="f26" y="f27"/>
                    <a:pt x="f28" y="f29"/>
                    <a:pt x="f8" y="f30"/>
                  </a:cubicBezTo>
                  <a:cubicBezTo>
                    <a:pt x="f6" y="f31"/>
                    <a:pt x="f6" y="f32"/>
                    <a:pt x="f8" y="f9"/>
                  </a:cubicBezTo>
                  <a:close/>
                </a:path>
              </a:pathLst>
            </a:custGeom>
            <a:solidFill>
              <a:srgbClr val="FCCB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BFFE5E08-8C21-1778-A2E0-1370D599B4B0}"/>
                </a:ext>
              </a:extLst>
            </p:cNvPr>
            <p:cNvSpPr/>
            <p:nvPr/>
          </p:nvSpPr>
          <p:spPr>
            <a:xfrm>
              <a:off x="13101642" y="7126284"/>
              <a:ext cx="523878" cy="41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33"/>
                <a:gd name="f8" fmla="val 31"/>
                <a:gd name="f9" fmla="val 15"/>
                <a:gd name="f10" fmla="val 27"/>
                <a:gd name="f11" fmla="val 20"/>
                <a:gd name="f12" fmla="val 23"/>
                <a:gd name="f13" fmla="val 24"/>
                <a:gd name="f14" fmla="val 19"/>
                <a:gd name="f15" fmla="val 29"/>
                <a:gd name="f16" fmla="val 17"/>
                <a:gd name="f17" fmla="val 11"/>
                <a:gd name="f18" fmla="val 4"/>
                <a:gd name="f19" fmla="val 21"/>
                <a:gd name="f20" fmla="val 5"/>
                <a:gd name="f21" fmla="val 18"/>
                <a:gd name="f22" fmla="val 6"/>
                <a:gd name="f23" fmla="val 8"/>
                <a:gd name="f24" fmla="val 9"/>
                <a:gd name="f25" fmla="val 12"/>
                <a:gd name="f26" fmla="val 40"/>
                <a:gd name="f27" fmla="val 1"/>
                <a:gd name="f28" fmla="val 35"/>
                <a:gd name="f29" fmla="+- 0 0 -90"/>
                <a:gd name="f30" fmla="*/ f3 1 42"/>
                <a:gd name="f31" fmla="*/ f4 1 33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2"/>
                <a:gd name="f40" fmla="*/ f36 1 33"/>
                <a:gd name="f41" fmla="*/ 31 f37 1"/>
                <a:gd name="f42" fmla="*/ 15 f36 1"/>
                <a:gd name="f43" fmla="*/ 19 f37 1"/>
                <a:gd name="f44" fmla="*/ 29 f36 1"/>
                <a:gd name="f45" fmla="*/ 11 f37 1"/>
                <a:gd name="f46" fmla="*/ 33 f36 1"/>
                <a:gd name="f47" fmla="*/ 4 f37 1"/>
                <a:gd name="f48" fmla="*/ 21 f36 1"/>
                <a:gd name="f49" fmla="*/ 6 f37 1"/>
                <a:gd name="f50" fmla="*/ 17 f36 1"/>
                <a:gd name="f51" fmla="*/ 21 f37 1"/>
                <a:gd name="f52" fmla="*/ 5 f36 1"/>
                <a:gd name="f53" fmla="*/ 40 f37 1"/>
                <a:gd name="f54" fmla="*/ 1 f36 1"/>
                <a:gd name="f55" fmla="+- f38 0 f1"/>
                <a:gd name="f56" fmla="*/ f41 1 42"/>
                <a:gd name="f57" fmla="*/ f42 1 33"/>
                <a:gd name="f58" fmla="*/ f43 1 42"/>
                <a:gd name="f59" fmla="*/ f44 1 33"/>
                <a:gd name="f60" fmla="*/ f45 1 42"/>
                <a:gd name="f61" fmla="*/ f46 1 33"/>
                <a:gd name="f62" fmla="*/ f47 1 42"/>
                <a:gd name="f63" fmla="*/ f48 1 33"/>
                <a:gd name="f64" fmla="*/ f49 1 42"/>
                <a:gd name="f65" fmla="*/ f50 1 33"/>
                <a:gd name="f66" fmla="*/ f51 1 42"/>
                <a:gd name="f67" fmla="*/ f52 1 33"/>
                <a:gd name="f68" fmla="*/ f53 1 42"/>
                <a:gd name="f69" fmla="*/ f54 1 33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42" h="3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8"/>
                    <a:pt x="f9" y="f7"/>
                    <a:pt x="f17" y="f7"/>
                  </a:cubicBezTo>
                  <a:cubicBezTo>
                    <a:pt x="f5" y="f8"/>
                    <a:pt x="f5" y="f8"/>
                    <a:pt x="f18" y="f19"/>
                  </a:cubicBezTo>
                  <a:cubicBezTo>
                    <a:pt x="f20" y="f11"/>
                    <a:pt x="f20" y="f21"/>
                    <a:pt x="f22" y="f16"/>
                  </a:cubicBezTo>
                  <a:cubicBezTo>
                    <a:pt x="f23" y="f24"/>
                    <a:pt x="f25" y="f20"/>
                    <a:pt x="f19" y="f20"/>
                  </a:cubicBezTo>
                  <a:cubicBezTo>
                    <a:pt x="f10" y="f20"/>
                    <a:pt x="f7" y="f5"/>
                    <a:pt x="f26" y="f27"/>
                  </a:cubicBezTo>
                  <a:cubicBezTo>
                    <a:pt x="f6" y="f23"/>
                    <a:pt x="f28" y="f17"/>
                    <a:pt x="f8" y="f9"/>
                  </a:cubicBezTo>
                  <a:close/>
                </a:path>
              </a:pathLst>
            </a:custGeom>
            <a:solidFill>
              <a:srgbClr val="FBD5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A6A0762E-15AD-52C5-64DB-E21D26276263}"/>
                </a:ext>
              </a:extLst>
            </p:cNvPr>
            <p:cNvSpPr/>
            <p:nvPr/>
          </p:nvSpPr>
          <p:spPr>
            <a:xfrm>
              <a:off x="12317416" y="8035920"/>
              <a:ext cx="260347" cy="5238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42"/>
                <a:gd name="f8" fmla="val 11"/>
                <a:gd name="f9" fmla="val 16"/>
                <a:gd name="f10" fmla="val 13"/>
                <a:gd name="f11" fmla="val 18"/>
                <a:gd name="f12" fmla="val 25"/>
                <a:gd name="f13" fmla="val 20"/>
                <a:gd name="f14" fmla="val 37"/>
                <a:gd name="f15" fmla="val 41"/>
                <a:gd name="f16" fmla="val 19"/>
                <a:gd name="f17" fmla="val 7"/>
                <a:gd name="f18" fmla="val 35"/>
                <a:gd name="f19" fmla="val 27"/>
                <a:gd name="f20" fmla="val 5"/>
                <a:gd name="f21" fmla="val 8"/>
                <a:gd name="f22" fmla="+- 0 0 -90"/>
                <a:gd name="f23" fmla="*/ f3 1 21"/>
                <a:gd name="f24" fmla="*/ f4 1 4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21"/>
                <a:gd name="f33" fmla="*/ f29 1 42"/>
                <a:gd name="f34" fmla="*/ 11 f30 1"/>
                <a:gd name="f35" fmla="*/ 0 f29 1"/>
                <a:gd name="f36" fmla="*/ 20 f30 1"/>
                <a:gd name="f37" fmla="*/ 37 f29 1"/>
                <a:gd name="f38" fmla="*/ 16 f30 1"/>
                <a:gd name="f39" fmla="*/ 42 f29 1"/>
                <a:gd name="f40" fmla="*/ 0 f30 1"/>
                <a:gd name="f41" fmla="*/ 27 f29 1"/>
                <a:gd name="f42" fmla="+- f31 0 f1"/>
                <a:gd name="f43" fmla="*/ f34 1 21"/>
                <a:gd name="f44" fmla="*/ f35 1 42"/>
                <a:gd name="f45" fmla="*/ f36 1 21"/>
                <a:gd name="f46" fmla="*/ f37 1 42"/>
                <a:gd name="f47" fmla="*/ f38 1 21"/>
                <a:gd name="f48" fmla="*/ f39 1 42"/>
                <a:gd name="f49" fmla="*/ f40 1 21"/>
                <a:gd name="f50" fmla="*/ f41 1 42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21" h="4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7"/>
                    <a:pt x="f9" y="f7"/>
                  </a:cubicBezTo>
                  <a:cubicBezTo>
                    <a:pt x="f17" y="f7"/>
                    <a:pt x="f5" y="f18"/>
                    <a:pt x="f5" y="f19"/>
                  </a:cubicBezTo>
                  <a:cubicBezTo>
                    <a:pt x="f5" y="f9"/>
                    <a:pt x="f20" y="f21"/>
                    <a:pt x="f8" y="f5"/>
                  </a:cubicBezTo>
                  <a:close/>
                </a:path>
              </a:pathLst>
            </a:custGeom>
            <a:solidFill>
              <a:srgbClr val="F4B2C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A28F291A-2D17-484A-7402-11D0425D0CBC}"/>
                </a:ext>
              </a:extLst>
            </p:cNvPr>
            <p:cNvSpPr/>
            <p:nvPr/>
          </p:nvSpPr>
          <p:spPr>
            <a:xfrm>
              <a:off x="12528551" y="5905496"/>
              <a:ext cx="1382709" cy="7985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64"/>
                <a:gd name="f8" fmla="val 107"/>
                <a:gd name="f9" fmla="val 47"/>
                <a:gd name="f10" fmla="val 108"/>
                <a:gd name="f11" fmla="val 30"/>
                <a:gd name="f12" fmla="val 13"/>
                <a:gd name="f13" fmla="val 7"/>
                <a:gd name="f14" fmla="val 106"/>
                <a:gd name="f15" fmla="val 6"/>
                <a:gd name="f16" fmla="val 100"/>
                <a:gd name="f17" fmla="val 8"/>
                <a:gd name="f18" fmla="val 66"/>
                <a:gd name="f19" fmla="val 17"/>
                <a:gd name="f20" fmla="val 33"/>
                <a:gd name="f21" fmla="val 2"/>
                <a:gd name="f22" fmla="val 1"/>
                <a:gd name="f23" fmla="val 18"/>
                <a:gd name="f24" fmla="val 4"/>
                <a:gd name="f25" fmla="val 35"/>
                <a:gd name="f26" fmla="val 9"/>
                <a:gd name="f27" fmla="val 53"/>
                <a:gd name="f28" fmla="val 10"/>
                <a:gd name="f29" fmla="val 72"/>
                <a:gd name="f30" fmla="val 11"/>
                <a:gd name="f31" fmla="val 91"/>
                <a:gd name="f32" fmla="val 109"/>
                <a:gd name="f33" fmla="val 111"/>
                <a:gd name="f34" fmla="val 3"/>
                <a:gd name="f35" fmla="val 12"/>
                <a:gd name="f36" fmla="val 49"/>
                <a:gd name="f37" fmla="+- 0 0 -90"/>
                <a:gd name="f38" fmla="*/ f3 1 110"/>
                <a:gd name="f39" fmla="*/ f4 1 64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10"/>
                <a:gd name="f48" fmla="*/ f44 1 64"/>
                <a:gd name="f49" fmla="*/ 110 f45 1"/>
                <a:gd name="f50" fmla="*/ 64 f44 1"/>
                <a:gd name="f51" fmla="*/ 108 f45 1"/>
                <a:gd name="f52" fmla="*/ 13 f44 1"/>
                <a:gd name="f53" fmla="*/ 100 f45 1"/>
                <a:gd name="f54" fmla="*/ 8 f44 1"/>
                <a:gd name="f55" fmla="*/ 0 f45 1"/>
                <a:gd name="f56" fmla="*/ 2 f44 1"/>
                <a:gd name="f57" fmla="*/ 1 f45 1"/>
                <a:gd name="f58" fmla="*/ 0 f44 1"/>
                <a:gd name="f59" fmla="*/ 53 f45 1"/>
                <a:gd name="f60" fmla="*/ 10 f44 1"/>
                <a:gd name="f61" fmla="*/ 109 f45 1"/>
                <a:gd name="f62" fmla="*/ 111 f45 1"/>
                <a:gd name="f63" fmla="*/ 3 f44 1"/>
                <a:gd name="f64" fmla="*/ 17 f44 1"/>
                <a:gd name="f65" fmla="+- f46 0 f1"/>
                <a:gd name="f66" fmla="*/ f49 1 111"/>
                <a:gd name="f67" fmla="*/ f50 1 64"/>
                <a:gd name="f68" fmla="*/ f51 1 111"/>
                <a:gd name="f69" fmla="*/ f52 1 64"/>
                <a:gd name="f70" fmla="*/ f53 1 111"/>
                <a:gd name="f71" fmla="*/ f54 1 64"/>
                <a:gd name="f72" fmla="*/ f55 1 111"/>
                <a:gd name="f73" fmla="*/ f56 1 64"/>
                <a:gd name="f74" fmla="*/ f57 1 111"/>
                <a:gd name="f75" fmla="*/ f58 1 64"/>
                <a:gd name="f76" fmla="*/ f59 1 111"/>
                <a:gd name="f77" fmla="*/ f60 1 64"/>
                <a:gd name="f78" fmla="*/ f61 1 111"/>
                <a:gd name="f79" fmla="*/ f62 1 111"/>
                <a:gd name="f80" fmla="*/ f63 1 64"/>
                <a:gd name="f81" fmla="*/ f64 1 64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8"/>
                <a:gd name="f98" fmla="*/ f78 1 f47"/>
                <a:gd name="f99" fmla="*/ f79 1 f47"/>
                <a:gd name="f100" fmla="*/ f80 1 f48"/>
                <a:gd name="f101" fmla="*/ f81 1 f48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9 1"/>
                <a:gd name="f118" fmla="*/ f98 f38 1"/>
                <a:gd name="f119" fmla="*/ f99 f38 1"/>
                <a:gd name="f120" fmla="*/ f100 f39 1"/>
                <a:gd name="f121" fmla="*/ f10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3"/>
                </a:cxn>
                <a:cxn ang="f65">
                  <a:pos x="f119" y="f120"/>
                </a:cxn>
                <a:cxn ang="f65">
                  <a:pos x="f106" y="f121"/>
                </a:cxn>
                <a:cxn ang="f65">
                  <a:pos x="f119" y="f107"/>
                </a:cxn>
                <a:cxn ang="f65">
                  <a:pos x="f106" y="f107"/>
                </a:cxn>
              </a:cxnLst>
              <a:rect l="f102" t="f105" r="f103" b="f104"/>
              <a:pathLst>
                <a:path w="110" h="64">
                  <a:moveTo>
                    <a:pt x="f6" y="f7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12"/>
                    <a:pt x="f5" y="f21"/>
                  </a:cubicBezTo>
                  <a:cubicBezTo>
                    <a:pt x="f5" y="f22"/>
                    <a:pt x="f5" y="f22"/>
                    <a:pt x="f22" y="f5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6"/>
                    <a:pt x="f32" y="f21"/>
                  </a:cubicBezTo>
                  <a:cubicBezTo>
                    <a:pt x="f33" y="f22"/>
                    <a:pt x="f33" y="f21"/>
                    <a:pt x="f33" y="f34"/>
                  </a:cubicBezTo>
                  <a:cubicBezTo>
                    <a:pt x="f32" y="f17"/>
                    <a:pt x="f6" y="f35"/>
                    <a:pt x="f6" y="f19"/>
                  </a:cubicBezTo>
                  <a:cubicBezTo>
                    <a:pt x="f33" y="f20"/>
                    <a:pt x="f33" y="f36"/>
                    <a:pt x="f33" y="f7"/>
                  </a:cubicBezTo>
                  <a:cubicBezTo>
                    <a:pt x="f33" y="f7"/>
                    <a:pt x="f6" y="f7"/>
                    <a:pt x="f6" y="f7"/>
                  </a:cubicBezTo>
                  <a:close/>
                </a:path>
              </a:pathLst>
            </a:custGeom>
            <a:solidFill>
              <a:srgbClr val="7044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DA6AF2AA-4F4F-847A-A822-DA75CCC9BB5A}"/>
                </a:ext>
              </a:extLst>
            </p:cNvPr>
            <p:cNvSpPr/>
            <p:nvPr/>
          </p:nvSpPr>
          <p:spPr>
            <a:xfrm>
              <a:off x="12914308" y="7524753"/>
              <a:ext cx="349245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4"/>
                <a:gd name="f8" fmla="val 13"/>
                <a:gd name="f9" fmla="val 2"/>
                <a:gd name="f10" fmla="val 18"/>
                <a:gd name="f11" fmla="val 22"/>
                <a:gd name="f12" fmla="val 4"/>
                <a:gd name="f13" fmla="val 20"/>
                <a:gd name="f14" fmla="val 14"/>
                <a:gd name="f15" fmla="val 12"/>
                <a:gd name="f16" fmla="val 24"/>
                <a:gd name="f17" fmla="val 5"/>
                <a:gd name="f18" fmla="val 31"/>
                <a:gd name="f19" fmla="val 1"/>
                <a:gd name="f20" fmla="val 19"/>
                <a:gd name="f21" fmla="val 7"/>
                <a:gd name="f22" fmla="val 9"/>
                <a:gd name="f23" fmla="+- 0 0 -90"/>
                <a:gd name="f24" fmla="*/ f3 1 28"/>
                <a:gd name="f25" fmla="*/ f4 1 3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8"/>
                <a:gd name="f34" fmla="*/ f30 1 34"/>
                <a:gd name="f35" fmla="*/ 13 f31 1"/>
                <a:gd name="f36" fmla="*/ 2 f30 1"/>
                <a:gd name="f37" fmla="*/ 28 f31 1"/>
                <a:gd name="f38" fmla="*/ 5 f31 1"/>
                <a:gd name="f39" fmla="*/ 34 f30 1"/>
                <a:gd name="f40" fmla="*/ 1 f31 1"/>
                <a:gd name="f41" fmla="*/ 28 f30 1"/>
                <a:gd name="f42" fmla="+- f32 0 f1"/>
                <a:gd name="f43" fmla="*/ f35 1 28"/>
                <a:gd name="f44" fmla="*/ f36 1 34"/>
                <a:gd name="f45" fmla="*/ f37 1 28"/>
                <a:gd name="f46" fmla="*/ f38 1 28"/>
                <a:gd name="f47" fmla="*/ f39 1 34"/>
                <a:gd name="f48" fmla="*/ f40 1 28"/>
                <a:gd name="f49" fmla="*/ f41 1 34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3"/>
                <a:gd name="f57" fmla="*/ f46 1 f33"/>
                <a:gd name="f58" fmla="*/ f47 1 f34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4 1"/>
                <a:gd name="f68" fmla="*/ f57 f24 1"/>
                <a:gd name="f69" fmla="*/ f58 f25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7" y="f66"/>
                </a:cxn>
                <a:cxn ang="f42">
                  <a:pos x="f68" y="f69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28" h="34">
                  <a:moveTo>
                    <a:pt x="f8" y="f9"/>
                  </a:moveTo>
                  <a:cubicBezTo>
                    <a:pt x="f10" y="f5"/>
                    <a:pt x="f11" y="f12"/>
                    <a:pt x="f6" y="f9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5" y="f7"/>
                    <a:pt x="f5" y="f18"/>
                    <a:pt x="f19" y="f6"/>
                  </a:cubicBezTo>
                  <a:cubicBezTo>
                    <a:pt x="f12" y="f20"/>
                    <a:pt x="f21" y="f22"/>
                    <a:pt x="f8" y="f9"/>
                  </a:cubicBezTo>
                  <a:close/>
                </a:path>
              </a:pathLst>
            </a:custGeom>
            <a:solidFill>
              <a:srgbClr val="EDA7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B226CCD8-6826-EDC7-3E0E-3ED849BDABC4}"/>
                </a:ext>
              </a:extLst>
            </p:cNvPr>
            <p:cNvSpPr/>
            <p:nvPr/>
          </p:nvSpPr>
          <p:spPr>
            <a:xfrm>
              <a:off x="13974766" y="7015167"/>
              <a:ext cx="709610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14"/>
                <a:gd name="f8" fmla="val 54"/>
                <a:gd name="f9" fmla="val 4"/>
                <a:gd name="f10" fmla="val 47"/>
                <a:gd name="f11" fmla="val 6"/>
                <a:gd name="f12" fmla="val 40"/>
                <a:gd name="f13" fmla="val 9"/>
                <a:gd name="f14" fmla="val 33"/>
                <a:gd name="f15" fmla="val 11"/>
                <a:gd name="f16" fmla="val 25"/>
                <a:gd name="f17" fmla="val 17"/>
                <a:gd name="f18" fmla="val 8"/>
                <a:gd name="f19" fmla="val 10"/>
                <a:gd name="f20" fmla="val 2"/>
                <a:gd name="f21" fmla="val 1"/>
                <a:gd name="f22" fmla="val 7"/>
                <a:gd name="f23" fmla="val 3"/>
                <a:gd name="f24" fmla="val 5"/>
                <a:gd name="f25" fmla="val 13"/>
                <a:gd name="f26" fmla="val 29"/>
                <a:gd name="f27" fmla="val 41"/>
                <a:gd name="f28" fmla="val 45"/>
                <a:gd name="f29" fmla="val 50"/>
                <a:gd name="f30" fmla="val 56"/>
                <a:gd name="f31" fmla="val 55"/>
                <a:gd name="f32" fmla="+- 0 0 -90"/>
                <a:gd name="f33" fmla="*/ f3 1 57"/>
                <a:gd name="f34" fmla="*/ f4 1 1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7"/>
                <a:gd name="f43" fmla="*/ f39 1 14"/>
                <a:gd name="f44" fmla="*/ 54 f40 1"/>
                <a:gd name="f45" fmla="*/ 4 f39 1"/>
                <a:gd name="f46" fmla="*/ 33 f40 1"/>
                <a:gd name="f47" fmla="*/ 11 f39 1"/>
                <a:gd name="f48" fmla="*/ 8 f40 1"/>
                <a:gd name="f49" fmla="*/ 2 f40 1"/>
                <a:gd name="f50" fmla="*/ 10 f39 1"/>
                <a:gd name="f51" fmla="*/ 1 f40 1"/>
                <a:gd name="f52" fmla="*/ 7 f39 1"/>
                <a:gd name="f53" fmla="*/ 4 f40 1"/>
                <a:gd name="f54" fmla="*/ 5 f39 1"/>
                <a:gd name="f55" fmla="*/ 41 f40 1"/>
                <a:gd name="f56" fmla="*/ 6 f39 1"/>
                <a:gd name="f57" fmla="*/ 0 f39 1"/>
                <a:gd name="f58" fmla="*/ 56 f40 1"/>
                <a:gd name="f59" fmla="+- f41 0 f1"/>
                <a:gd name="f60" fmla="*/ f44 1 57"/>
                <a:gd name="f61" fmla="*/ f45 1 14"/>
                <a:gd name="f62" fmla="*/ f46 1 57"/>
                <a:gd name="f63" fmla="*/ f47 1 14"/>
                <a:gd name="f64" fmla="*/ f48 1 57"/>
                <a:gd name="f65" fmla="*/ f49 1 57"/>
                <a:gd name="f66" fmla="*/ f50 1 14"/>
                <a:gd name="f67" fmla="*/ f51 1 57"/>
                <a:gd name="f68" fmla="*/ f52 1 14"/>
                <a:gd name="f69" fmla="*/ f53 1 57"/>
                <a:gd name="f70" fmla="*/ f54 1 14"/>
                <a:gd name="f71" fmla="*/ f55 1 57"/>
                <a:gd name="f72" fmla="*/ f56 1 14"/>
                <a:gd name="f73" fmla="*/ f57 1 14"/>
                <a:gd name="f74" fmla="*/ f58 1 57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2"/>
                <a:gd name="f85" fmla="*/ f66 1 f43"/>
                <a:gd name="f86" fmla="*/ f67 1 f42"/>
                <a:gd name="f87" fmla="*/ f68 1 f43"/>
                <a:gd name="f88" fmla="*/ f69 1 f42"/>
                <a:gd name="f89" fmla="*/ f70 1 f43"/>
                <a:gd name="f90" fmla="*/ f71 1 f42"/>
                <a:gd name="f91" fmla="*/ f72 1 f43"/>
                <a:gd name="f92" fmla="*/ f73 1 f43"/>
                <a:gd name="f93" fmla="*/ f74 1 f42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3 1"/>
                <a:gd name="f104" fmla="*/ f85 f34 1"/>
                <a:gd name="f105" fmla="*/ f86 f33 1"/>
                <a:gd name="f106" fmla="*/ f87 f34 1"/>
                <a:gd name="f107" fmla="*/ f88 f33 1"/>
                <a:gd name="f108" fmla="*/ f89 f34 1"/>
                <a:gd name="f109" fmla="*/ f90 f33 1"/>
                <a:gd name="f110" fmla="*/ f91 f34 1"/>
                <a:gd name="f111" fmla="*/ f92 f34 1"/>
                <a:gd name="f112" fmla="*/ f9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1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107" y="f108"/>
                </a:cxn>
                <a:cxn ang="f59">
                  <a:pos x="f109" y="f110"/>
                </a:cxn>
                <a:cxn ang="f59">
                  <a:pos x="f98" y="f111"/>
                </a:cxn>
                <a:cxn ang="f59">
                  <a:pos x="f112" y="f99"/>
                </a:cxn>
                <a:cxn ang="f59">
                  <a:pos x="f98" y="f99"/>
                </a:cxn>
              </a:cxnLst>
              <a:rect l="f94" t="f97" r="f95" b="f96"/>
              <a:pathLst>
                <a:path w="57" h="1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7"/>
                    <a:pt x="f17" y="f7"/>
                    <a:pt x="f18" y="f15"/>
                  </a:cubicBezTo>
                  <a:cubicBezTo>
                    <a:pt x="f11" y="f19"/>
                    <a:pt x="f9" y="f19"/>
                    <a:pt x="f20" y="f19"/>
                  </a:cubicBezTo>
                  <a:cubicBezTo>
                    <a:pt x="f21" y="f13"/>
                    <a:pt x="f5" y="f18"/>
                    <a:pt x="f21" y="f22"/>
                  </a:cubicBezTo>
                  <a:cubicBezTo>
                    <a:pt x="f20" y="f11"/>
                    <a:pt x="f23" y="f11"/>
                    <a:pt x="f9" y="f24"/>
                  </a:cubicBezTo>
                  <a:cubicBezTo>
                    <a:pt x="f17" y="f25"/>
                    <a:pt x="f26" y="f19"/>
                    <a:pt x="f27" y="f11"/>
                  </a:cubicBezTo>
                  <a:cubicBezTo>
                    <a:pt x="f28" y="f9"/>
                    <a:pt x="f29" y="f20"/>
                    <a:pt x="f8" y="f5"/>
                  </a:cubicBezTo>
                  <a:cubicBezTo>
                    <a:pt x="f30" y="f21"/>
                    <a:pt x="f6" y="f20"/>
                    <a:pt x="f30" y="f9"/>
                  </a:cubicBezTo>
                  <a:cubicBezTo>
                    <a:pt x="f30" y="f9"/>
                    <a:pt x="f31" y="f9"/>
                    <a:pt x="f8" y="f9"/>
                  </a:cubicBezTo>
                  <a:close/>
                </a:path>
              </a:pathLst>
            </a:custGeom>
            <a:solidFill>
              <a:srgbClr val="455F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610E2892-68C2-D9C9-2E2A-255DE5FACC28}"/>
                </a:ext>
              </a:extLst>
            </p:cNvPr>
            <p:cNvSpPr/>
            <p:nvPr/>
          </p:nvSpPr>
          <p:spPr>
            <a:xfrm>
              <a:off x="13800133" y="7164388"/>
              <a:ext cx="149220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6"/>
                <a:gd name="f8" fmla="val 8"/>
                <a:gd name="f9" fmla="val 23"/>
                <a:gd name="f10" fmla="val 7"/>
                <a:gd name="f11" fmla="val 24"/>
                <a:gd name="f12" fmla="val 25"/>
                <a:gd name="f13" fmla="val 5"/>
                <a:gd name="f14" fmla="val 3"/>
                <a:gd name="f15" fmla="val 18"/>
                <a:gd name="f16" fmla="val 2"/>
                <a:gd name="f17" fmla="val 13"/>
                <a:gd name="f18" fmla="val 4"/>
                <a:gd name="f19" fmla="val 9"/>
                <a:gd name="f20" fmla="val 10"/>
                <a:gd name="f21" fmla="val 11"/>
                <a:gd name="f22" fmla="val 17"/>
                <a:gd name="f23" fmla="+- 0 0 -90"/>
                <a:gd name="f24" fmla="*/ f3 1 12"/>
                <a:gd name="f25" fmla="*/ f4 1 26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"/>
                <a:gd name="f34" fmla="*/ f30 1 26"/>
                <a:gd name="f35" fmla="*/ 8 f31 1"/>
                <a:gd name="f36" fmla="*/ 23 f30 1"/>
                <a:gd name="f37" fmla="*/ 7 f31 1"/>
                <a:gd name="f38" fmla="*/ 25 f30 1"/>
                <a:gd name="f39" fmla="*/ 5 f31 1"/>
                <a:gd name="f40" fmla="*/ 24 f30 1"/>
                <a:gd name="f41" fmla="*/ 0 f31 1"/>
                <a:gd name="f42" fmla="*/ 7 f30 1"/>
                <a:gd name="f43" fmla="*/ 2 f31 1"/>
                <a:gd name="f44" fmla="*/ 3 f30 1"/>
                <a:gd name="f45" fmla="*/ 10 f31 1"/>
                <a:gd name="f46" fmla="*/ 5 f30 1"/>
                <a:gd name="f47" fmla="+- f32 0 f1"/>
                <a:gd name="f48" fmla="*/ f35 1 12"/>
                <a:gd name="f49" fmla="*/ f36 1 26"/>
                <a:gd name="f50" fmla="*/ f37 1 12"/>
                <a:gd name="f51" fmla="*/ f38 1 26"/>
                <a:gd name="f52" fmla="*/ f39 1 12"/>
                <a:gd name="f53" fmla="*/ f40 1 26"/>
                <a:gd name="f54" fmla="*/ f41 1 12"/>
                <a:gd name="f55" fmla="*/ f42 1 26"/>
                <a:gd name="f56" fmla="*/ f43 1 12"/>
                <a:gd name="f57" fmla="*/ f44 1 26"/>
                <a:gd name="f58" fmla="*/ f45 1 12"/>
                <a:gd name="f59" fmla="*/ f46 1 26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4"/>
                <a:gd name="f74" fmla="*/ f58 1 f33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5 1"/>
                <a:gd name="f90" fmla="*/ f74 f24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80" y="f81"/>
                </a:cxn>
              </a:cxnLst>
              <a:rect l="f76" t="f79" r="f77" b="f78"/>
              <a:pathLst>
                <a:path w="12" h="26">
                  <a:moveTo>
                    <a:pt x="f8" y="f9"/>
                  </a:moveTo>
                  <a:cubicBezTo>
                    <a:pt x="f10" y="f11"/>
                    <a:pt x="f10" y="f12"/>
                    <a:pt x="f10" y="f12"/>
                  </a:cubicBezTo>
                  <a:cubicBezTo>
                    <a:pt x="f13" y="f7"/>
                    <a:pt x="f13" y="f12"/>
                    <a:pt x="f13" y="f11"/>
                  </a:cubicBezTo>
                  <a:cubicBezTo>
                    <a:pt x="f14" y="f15"/>
                    <a:pt x="f16" y="f17"/>
                    <a:pt x="f5" y="f10"/>
                  </a:cubicBezTo>
                  <a:cubicBezTo>
                    <a:pt x="f5" y="f13"/>
                    <a:pt x="f5" y="f14"/>
                    <a:pt x="f16" y="f14"/>
                  </a:cubicBezTo>
                  <a:cubicBezTo>
                    <a:pt x="f13" y="f18"/>
                    <a:pt x="f19" y="f5"/>
                    <a:pt x="f20" y="f13"/>
                  </a:cubicBezTo>
                  <a:cubicBezTo>
                    <a:pt x="f20" y="f21"/>
                    <a:pt x="f6" y="f22"/>
                    <a:pt x="f8" y="f9"/>
                  </a:cubicBezTo>
                  <a:close/>
                </a:path>
              </a:pathLst>
            </a:custGeom>
            <a:solidFill>
              <a:srgbClr val="FBF6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65B79F62-E0E8-4E30-F6EF-344861F9FF2C}"/>
                </a:ext>
              </a:extLst>
            </p:cNvPr>
            <p:cNvSpPr/>
            <p:nvPr/>
          </p:nvSpPr>
          <p:spPr>
            <a:xfrm>
              <a:off x="13900151" y="7102473"/>
              <a:ext cx="98426" cy="547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4"/>
                <a:gd name="f8" fmla="val 28"/>
                <a:gd name="f9" fmla="val 22"/>
                <a:gd name="f10" fmla="val 1"/>
                <a:gd name="f11" fmla="val 16"/>
                <a:gd name="f12" fmla="val 2"/>
                <a:gd name="f13" fmla="val 10"/>
                <a:gd name="f14" fmla="val 3"/>
                <a:gd name="f15" fmla="val 11"/>
                <a:gd name="f16" fmla="val 14"/>
                <a:gd name="f17" fmla="val 4"/>
                <a:gd name="f18" fmla="val 6"/>
                <a:gd name="f19" fmla="val 7"/>
                <a:gd name="f20" fmla="val 15"/>
                <a:gd name="f21" fmla="val 5"/>
                <a:gd name="f22" fmla="val 27"/>
                <a:gd name="f23" fmla="val 39"/>
                <a:gd name="f24" fmla="val 41"/>
                <a:gd name="f25" fmla="val 43"/>
                <a:gd name="f26" fmla="val 38"/>
                <a:gd name="f27" fmla="val 33"/>
                <a:gd name="f28" fmla="+- 0 0 -90"/>
                <a:gd name="f29" fmla="*/ f3 1 8"/>
                <a:gd name="f30" fmla="*/ f4 1 4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8"/>
                <a:gd name="f39" fmla="*/ f35 1 44"/>
                <a:gd name="f40" fmla="*/ 0 f36 1"/>
                <a:gd name="f41" fmla="*/ 28 f35 1"/>
                <a:gd name="f42" fmla="*/ 2 f36 1"/>
                <a:gd name="f43" fmla="*/ 10 f35 1"/>
                <a:gd name="f44" fmla="*/ 4 f36 1"/>
                <a:gd name="f45" fmla="*/ 7 f36 1"/>
                <a:gd name="f46" fmla="*/ 0 f35 1"/>
                <a:gd name="f47" fmla="*/ 8 f36 1"/>
                <a:gd name="f48" fmla="*/ 3 f35 1"/>
                <a:gd name="f49" fmla="*/ 3 f36 1"/>
                <a:gd name="f50" fmla="*/ 39 f35 1"/>
                <a:gd name="f51" fmla="*/ 1 f36 1"/>
                <a:gd name="f52" fmla="*/ 44 f35 1"/>
                <a:gd name="f53" fmla="+- f37 0 f1"/>
                <a:gd name="f54" fmla="*/ f40 1 8"/>
                <a:gd name="f55" fmla="*/ f41 1 44"/>
                <a:gd name="f56" fmla="*/ f42 1 8"/>
                <a:gd name="f57" fmla="*/ f43 1 44"/>
                <a:gd name="f58" fmla="*/ f44 1 8"/>
                <a:gd name="f59" fmla="*/ f45 1 8"/>
                <a:gd name="f60" fmla="*/ f46 1 44"/>
                <a:gd name="f61" fmla="*/ f47 1 8"/>
                <a:gd name="f62" fmla="*/ f48 1 44"/>
                <a:gd name="f63" fmla="*/ f49 1 8"/>
                <a:gd name="f64" fmla="*/ f50 1 44"/>
                <a:gd name="f65" fmla="*/ f51 1 8"/>
                <a:gd name="f66" fmla="*/ f52 1 44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8"/>
                <a:gd name="f77" fmla="*/ f60 1 f39"/>
                <a:gd name="f78" fmla="*/ f61 1 f38"/>
                <a:gd name="f79" fmla="*/ f62 1 f39"/>
                <a:gd name="f80" fmla="*/ f63 1 f38"/>
                <a:gd name="f81" fmla="*/ f64 1 f39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29 1"/>
                <a:gd name="f94" fmla="*/ f77 f30 1"/>
                <a:gd name="f95" fmla="*/ f78 f29 1"/>
                <a:gd name="f96" fmla="*/ f79 f30 1"/>
                <a:gd name="f97" fmla="*/ f80 f29 1"/>
                <a:gd name="f98" fmla="*/ f81 f30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88" y="f89"/>
                </a:cxn>
              </a:cxnLst>
              <a:rect l="f84" t="f87" r="f85" b="f86"/>
              <a:pathLst>
                <a:path w="8" h="44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4" y="f16"/>
                    <a:pt x="f17" y="f13"/>
                  </a:cubicBezTo>
                  <a:cubicBezTo>
                    <a:pt x="f18" y="f19"/>
                    <a:pt x="f10" y="f12"/>
                    <a:pt x="f19" y="f5"/>
                  </a:cubicBezTo>
                  <a:cubicBezTo>
                    <a:pt x="f19" y="f10"/>
                    <a:pt x="f6" y="f12"/>
                    <a:pt x="f6" y="f14"/>
                  </a:cubicBezTo>
                  <a:cubicBezTo>
                    <a:pt x="f18" y="f20"/>
                    <a:pt x="f21" y="f22"/>
                    <a:pt x="f14" y="f23"/>
                  </a:cubicBezTo>
                  <a:cubicBezTo>
                    <a:pt x="f14" y="f24"/>
                    <a:pt x="f14" y="f25"/>
                    <a:pt x="f10" y="f7"/>
                  </a:cubicBezTo>
                  <a:cubicBezTo>
                    <a:pt x="f5" y="f26"/>
                    <a:pt x="f14" y="f27"/>
                    <a:pt x="f5" y="f8"/>
                  </a:cubicBezTo>
                  <a:close/>
                </a:path>
              </a:pathLst>
            </a:custGeom>
            <a:solidFill>
              <a:srgbClr val="5C4D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54C79C2-E10E-D37D-3353-7A5231F6ADA3}"/>
                </a:ext>
              </a:extLst>
            </p:cNvPr>
            <p:cNvSpPr/>
            <p:nvPr/>
          </p:nvSpPr>
          <p:spPr>
            <a:xfrm>
              <a:off x="12890497" y="7524753"/>
              <a:ext cx="185732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9"/>
                <a:gd name="f8" fmla="val 2"/>
                <a:gd name="f9" fmla="val 12"/>
                <a:gd name="f10" fmla="val 9"/>
                <a:gd name="f11" fmla="val 8"/>
                <a:gd name="f12" fmla="val 17"/>
                <a:gd name="f13" fmla="val 5"/>
                <a:gd name="f14" fmla="val 24"/>
                <a:gd name="f15" fmla="val 4"/>
                <a:gd name="f16" fmla="val 28"/>
                <a:gd name="f17" fmla="val 32"/>
                <a:gd name="f18" fmla="val 7"/>
                <a:gd name="f19" fmla="val 34"/>
                <a:gd name="f20" fmla="val 6"/>
                <a:gd name="f21" fmla="val 36"/>
                <a:gd name="f22" fmla="val 37"/>
                <a:gd name="f23" fmla="val 33"/>
                <a:gd name="f24" fmla="val 3"/>
                <a:gd name="f25" fmla="val 21"/>
                <a:gd name="f26" fmla="val 14"/>
                <a:gd name="f27" fmla="val 10"/>
                <a:gd name="f28" fmla="val 13"/>
                <a:gd name="f29" fmla="val 1"/>
                <a:gd name="f30" fmla="+- 0 0 -90"/>
                <a:gd name="f31" fmla="*/ f3 1 15"/>
                <a:gd name="f32" fmla="*/ f4 1 3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5"/>
                <a:gd name="f41" fmla="*/ f37 1 39"/>
                <a:gd name="f42" fmla="*/ 15 f38 1"/>
                <a:gd name="f43" fmla="*/ 2 f37 1"/>
                <a:gd name="f44" fmla="*/ 5 f38 1"/>
                <a:gd name="f45" fmla="*/ 24 f37 1"/>
                <a:gd name="f46" fmla="*/ 7 f38 1"/>
                <a:gd name="f47" fmla="*/ 34 f37 1"/>
                <a:gd name="f48" fmla="*/ 4 f38 1"/>
                <a:gd name="f49" fmla="*/ 39 f37 1"/>
                <a:gd name="f50" fmla="*/ 3 f38 1"/>
                <a:gd name="f51" fmla="*/ 21 f37 1"/>
                <a:gd name="f52" fmla="*/ 13 f38 1"/>
                <a:gd name="f53" fmla="*/ 0 f37 1"/>
                <a:gd name="f54" fmla="+- f39 0 f1"/>
                <a:gd name="f55" fmla="*/ f42 1 15"/>
                <a:gd name="f56" fmla="*/ f43 1 39"/>
                <a:gd name="f57" fmla="*/ f44 1 15"/>
                <a:gd name="f58" fmla="*/ f45 1 39"/>
                <a:gd name="f59" fmla="*/ f46 1 15"/>
                <a:gd name="f60" fmla="*/ f47 1 39"/>
                <a:gd name="f61" fmla="*/ f48 1 15"/>
                <a:gd name="f62" fmla="*/ f49 1 39"/>
                <a:gd name="f63" fmla="*/ f50 1 15"/>
                <a:gd name="f64" fmla="*/ f51 1 39"/>
                <a:gd name="f65" fmla="*/ f52 1 15"/>
                <a:gd name="f66" fmla="*/ f53 1 39"/>
                <a:gd name="f67" fmla="*/ 0 1 f40"/>
                <a:gd name="f68" fmla="*/ f34 1 f40"/>
                <a:gd name="f69" fmla="*/ 0 1 f41"/>
                <a:gd name="f70" fmla="*/ f35 1 f41"/>
                <a:gd name="f71" fmla="*/ f55 1 f40"/>
                <a:gd name="f72" fmla="*/ f56 1 f41"/>
                <a:gd name="f73" fmla="*/ f57 1 f40"/>
                <a:gd name="f74" fmla="*/ f58 1 f41"/>
                <a:gd name="f75" fmla="*/ f59 1 f40"/>
                <a:gd name="f76" fmla="*/ f60 1 f41"/>
                <a:gd name="f77" fmla="*/ f61 1 f40"/>
                <a:gd name="f78" fmla="*/ f62 1 f41"/>
                <a:gd name="f79" fmla="*/ f63 1 f40"/>
                <a:gd name="f80" fmla="*/ f64 1 f41"/>
                <a:gd name="f81" fmla="*/ f65 1 f40"/>
                <a:gd name="f82" fmla="*/ f66 1 f41"/>
                <a:gd name="f83" fmla="*/ f67 f31 1"/>
                <a:gd name="f84" fmla="*/ f68 f31 1"/>
                <a:gd name="f85" fmla="*/ f70 f32 1"/>
                <a:gd name="f86" fmla="*/ f69 f32 1"/>
                <a:gd name="f87" fmla="*/ f71 f31 1"/>
                <a:gd name="f88" fmla="*/ f72 f32 1"/>
                <a:gd name="f89" fmla="*/ f73 f31 1"/>
                <a:gd name="f90" fmla="*/ f74 f32 1"/>
                <a:gd name="f91" fmla="*/ f75 f31 1"/>
                <a:gd name="f92" fmla="*/ f76 f32 1"/>
                <a:gd name="f93" fmla="*/ f77 f31 1"/>
                <a:gd name="f94" fmla="*/ f78 f32 1"/>
                <a:gd name="f95" fmla="*/ f79 f31 1"/>
                <a:gd name="f96" fmla="*/ f80 f32 1"/>
                <a:gd name="f97" fmla="*/ f81 f31 1"/>
                <a:gd name="f98" fmla="*/ f8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87" y="f88"/>
                </a:cxn>
              </a:cxnLst>
              <a:rect l="f83" t="f86" r="f84" b="f85"/>
              <a:pathLst>
                <a:path w="15" h="39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8" y="f17"/>
                    <a:pt x="f18" y="f19"/>
                  </a:cubicBezTo>
                  <a:cubicBezTo>
                    <a:pt x="f20" y="f21"/>
                    <a:pt x="f15" y="f22"/>
                    <a:pt x="f15" y="f7"/>
                  </a:cubicBezTo>
                  <a:cubicBezTo>
                    <a:pt x="f5" y="f23"/>
                    <a:pt x="f5" y="f16"/>
                    <a:pt x="f24" y="f25"/>
                  </a:cubicBezTo>
                  <a:cubicBezTo>
                    <a:pt x="f20" y="f26"/>
                    <a:pt x="f27" y="f18"/>
                    <a:pt x="f28" y="f5"/>
                  </a:cubicBezTo>
                  <a:cubicBezTo>
                    <a:pt x="f26" y="f5"/>
                    <a:pt x="f26" y="f29"/>
                    <a:pt x="f6" y="f8"/>
                  </a:cubicBezTo>
                  <a:close/>
                </a:path>
              </a:pathLst>
            </a:custGeom>
            <a:solidFill>
              <a:srgbClr val="8C42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9DCA9B62-F720-DFBB-6C53-58602E49A6DB}"/>
                </a:ext>
              </a:extLst>
            </p:cNvPr>
            <p:cNvSpPr/>
            <p:nvPr/>
          </p:nvSpPr>
          <p:spPr>
            <a:xfrm>
              <a:off x="13874748" y="7737479"/>
              <a:ext cx="49213" cy="5476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44"/>
                <a:gd name="f8" fmla="val 17"/>
                <a:gd name="f9" fmla="val 12"/>
                <a:gd name="f10" fmla="val 6"/>
                <a:gd name="f11" fmla="val 1"/>
                <a:gd name="f12" fmla="val 2"/>
                <a:gd name="f13" fmla="val 3"/>
                <a:gd name="f14" fmla="val 15"/>
                <a:gd name="f15" fmla="val 29"/>
                <a:gd name="f16" fmla="val 39"/>
                <a:gd name="f17" fmla="val 33"/>
                <a:gd name="f18" fmla="val 27"/>
                <a:gd name="f19" fmla="val 24"/>
                <a:gd name="f20" fmla="val 20"/>
                <a:gd name="f21" fmla="+- 0 0 -90"/>
                <a:gd name="f22" fmla="*/ f3 1 4"/>
                <a:gd name="f23" fmla="*/ f4 1 44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4"/>
                <a:gd name="f32" fmla="*/ f28 1 44"/>
                <a:gd name="f33" fmla="*/ 0 f29 1"/>
                <a:gd name="f34" fmla="*/ 17 f28 1"/>
                <a:gd name="f35" fmla="*/ 0 f28 1"/>
                <a:gd name="f36" fmla="*/ 3 f29 1"/>
                <a:gd name="f37" fmla="*/ 44 f28 1"/>
                <a:gd name="f38" fmla="*/ 2 f29 1"/>
                <a:gd name="f39" fmla="*/ 27 f28 1"/>
                <a:gd name="f40" fmla="+- f30 0 f1"/>
                <a:gd name="f41" fmla="*/ f33 1 4"/>
                <a:gd name="f42" fmla="*/ f34 1 44"/>
                <a:gd name="f43" fmla="*/ f35 1 44"/>
                <a:gd name="f44" fmla="*/ f36 1 4"/>
                <a:gd name="f45" fmla="*/ f37 1 44"/>
                <a:gd name="f46" fmla="*/ f38 1 4"/>
                <a:gd name="f47" fmla="*/ f39 1 44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2"/>
                <a:gd name="f55" fmla="*/ f44 1 f31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3 1"/>
                <a:gd name="f66" fmla="*/ f55 f22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6" y="f65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4" h="44">
                  <a:moveTo>
                    <a:pt x="f5" y="f8"/>
                  </a:moveTo>
                  <a:cubicBezTo>
                    <a:pt x="f5" y="f9"/>
                    <a:pt x="f5" y="f10"/>
                    <a:pt x="f5" y="f5"/>
                  </a:cubicBezTo>
                  <a:cubicBezTo>
                    <a:pt x="f11" y="f5"/>
                    <a:pt x="f12" y="f5"/>
                    <a:pt x="f13" y="f5"/>
                  </a:cubicBezTo>
                  <a:cubicBezTo>
                    <a:pt x="f6" y="f14"/>
                    <a:pt x="f13" y="f15"/>
                    <a:pt x="f13" y="f7"/>
                  </a:cubicBezTo>
                  <a:cubicBezTo>
                    <a:pt x="f5" y="f16"/>
                    <a:pt x="f12" y="f17"/>
                    <a:pt x="f12" y="f18"/>
                  </a:cubicBezTo>
                  <a:cubicBezTo>
                    <a:pt x="f11" y="f19"/>
                    <a:pt x="f13" y="f20"/>
                    <a:pt x="f5" y="f8"/>
                  </a:cubicBezTo>
                  <a:close/>
                </a:path>
              </a:pathLst>
            </a:custGeom>
            <a:solidFill>
              <a:srgbClr val="6161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0E77437-0E5B-A6EC-F4C9-946D74357C46}"/>
                </a:ext>
              </a:extLst>
            </p:cNvPr>
            <p:cNvSpPr/>
            <p:nvPr/>
          </p:nvSpPr>
          <p:spPr>
            <a:xfrm>
              <a:off x="13488991" y="7138985"/>
              <a:ext cx="149220" cy="2127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7"/>
                <a:gd name="f8" fmla="val 14"/>
                <a:gd name="f9" fmla="val 2"/>
                <a:gd name="f10" fmla="val 9"/>
                <a:gd name="f11" fmla="val 6"/>
                <a:gd name="f12" fmla="val 10"/>
                <a:gd name="f13" fmla="val 1"/>
                <a:gd name="f14" fmla="val 11"/>
                <a:gd name="f15" fmla="val 3"/>
                <a:gd name="f16" fmla="val 8"/>
                <a:gd name="f17" fmla="val 16"/>
                <a:gd name="f18" fmla="val 15"/>
                <a:gd name="f19" fmla="+- 0 0 -90"/>
                <a:gd name="f20" fmla="*/ f3 1 12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7"/>
                <a:gd name="f31" fmla="*/ 0 f27 1"/>
                <a:gd name="f32" fmla="*/ 14 f26 1"/>
                <a:gd name="f33" fmla="*/ 9 f27 1"/>
                <a:gd name="f34" fmla="*/ 0 f26 1"/>
                <a:gd name="f35" fmla="*/ 12 f27 1"/>
                <a:gd name="f36" fmla="*/ 3 f26 1"/>
                <a:gd name="f37" fmla="*/ 3 f27 1"/>
                <a:gd name="f38" fmla="*/ 17 f26 1"/>
                <a:gd name="f39" fmla="+- f28 0 f1"/>
                <a:gd name="f40" fmla="*/ f31 1 12"/>
                <a:gd name="f41" fmla="*/ f32 1 17"/>
                <a:gd name="f42" fmla="*/ f33 1 12"/>
                <a:gd name="f43" fmla="*/ f34 1 17"/>
                <a:gd name="f44" fmla="*/ f35 1 12"/>
                <a:gd name="f45" fmla="*/ f36 1 17"/>
                <a:gd name="f46" fmla="*/ f37 1 12"/>
                <a:gd name="f47" fmla="*/ f38 1 17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2" h="17">
                  <a:moveTo>
                    <a:pt x="f5" y="f8"/>
                  </a:moveTo>
                  <a:cubicBezTo>
                    <a:pt x="f9" y="f10"/>
                    <a:pt x="f10" y="f11"/>
                    <a:pt x="f10" y="f5"/>
                  </a:cubicBezTo>
                  <a:cubicBezTo>
                    <a:pt x="f12" y="f13"/>
                    <a:pt x="f14" y="f9"/>
                    <a:pt x="f6" y="f15"/>
                  </a:cubicBezTo>
                  <a:cubicBezTo>
                    <a:pt x="f12" y="f16"/>
                    <a:pt x="f15" y="f14"/>
                    <a:pt x="f15" y="f7"/>
                  </a:cubicBezTo>
                  <a:cubicBezTo>
                    <a:pt x="f9" y="f17"/>
                    <a:pt x="f13" y="f18"/>
                    <a:pt x="f5" y="f8"/>
                  </a:cubicBezTo>
                  <a:close/>
                </a:path>
              </a:pathLst>
            </a:custGeom>
            <a:solidFill>
              <a:srgbClr val="8A57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80325D25-1DC4-6CCB-FDF5-7F6502EACDD9}"/>
                </a:ext>
              </a:extLst>
            </p:cNvPr>
            <p:cNvSpPr/>
            <p:nvPr/>
          </p:nvSpPr>
          <p:spPr>
            <a:xfrm>
              <a:off x="11718922" y="2443167"/>
              <a:ext cx="1295403" cy="1171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94"/>
                <a:gd name="f8" fmla="val 47"/>
                <a:gd name="f9" fmla="val 90"/>
                <a:gd name="f10" fmla="val 22"/>
                <a:gd name="f11" fmla="val 86"/>
                <a:gd name="f12" fmla="val 8"/>
                <a:gd name="f13" fmla="val 70"/>
                <a:gd name="f14" fmla="val 2"/>
                <a:gd name="f15" fmla="val 1"/>
                <a:gd name="f16" fmla="val 43"/>
                <a:gd name="f17" fmla="val 41"/>
                <a:gd name="f18" fmla="val 6"/>
                <a:gd name="f19" fmla="val 39"/>
                <a:gd name="f20" fmla="val 29"/>
                <a:gd name="f21" fmla="val 35"/>
                <a:gd name="f22" fmla="val 49"/>
                <a:gd name="f23" fmla="val 23"/>
                <a:gd name="f24" fmla="val 66"/>
                <a:gd name="f25" fmla="val 7"/>
                <a:gd name="f26" fmla="val 69"/>
                <a:gd name="f27" fmla="val 5"/>
                <a:gd name="f28" fmla="val 71"/>
                <a:gd name="f29" fmla="val 74"/>
                <a:gd name="f30" fmla="val 80"/>
                <a:gd name="f31" fmla="val 10"/>
                <a:gd name="f32" fmla="val 83"/>
                <a:gd name="f33" fmla="val 20"/>
                <a:gd name="f34" fmla="val 92"/>
                <a:gd name="f35" fmla="val 34"/>
                <a:gd name="f36" fmla="val 95"/>
                <a:gd name="f37" fmla="val 38"/>
                <a:gd name="f38" fmla="val 99"/>
                <a:gd name="f39" fmla="val 42"/>
                <a:gd name="f40" fmla="val 103"/>
                <a:gd name="f41" fmla="val 45"/>
                <a:gd name="f42" fmla="val 48"/>
                <a:gd name="f43" fmla="val 102"/>
                <a:gd name="f44" fmla="val 53"/>
                <a:gd name="f45" fmla="val 58"/>
                <a:gd name="f46" fmla="val 97"/>
                <a:gd name="f47" fmla="val 64"/>
                <a:gd name="f48" fmla="val 93"/>
                <a:gd name="f49" fmla="val 89"/>
                <a:gd name="f50" fmla="val 68"/>
                <a:gd name="f51" fmla="val 87"/>
                <a:gd name="f52" fmla="val 85"/>
                <a:gd name="f53" fmla="val 67"/>
                <a:gd name="f54" fmla="val 82"/>
                <a:gd name="f55" fmla="val 81"/>
                <a:gd name="f56" fmla="val 84"/>
                <a:gd name="f57" fmla="val 72"/>
                <a:gd name="f58" fmla="val 91"/>
                <a:gd name="f59" fmla="val 73"/>
                <a:gd name="f60" fmla="val 77"/>
                <a:gd name="f61" fmla="val 88"/>
                <a:gd name="f62" fmla="val 62"/>
                <a:gd name="f63" fmla="val 54"/>
                <a:gd name="f64" fmla="+- 0 0 -90"/>
                <a:gd name="f65" fmla="*/ f3 1 104"/>
                <a:gd name="f66" fmla="*/ f4 1 94"/>
                <a:gd name="f67" fmla="val f5"/>
                <a:gd name="f68" fmla="val f6"/>
                <a:gd name="f69" fmla="val f7"/>
                <a:gd name="f70" fmla="*/ f64 f0 1"/>
                <a:gd name="f71" fmla="+- f69 0 f67"/>
                <a:gd name="f72" fmla="+- f68 0 f67"/>
                <a:gd name="f73" fmla="*/ f70 1 f2"/>
                <a:gd name="f74" fmla="*/ f72 1 104"/>
                <a:gd name="f75" fmla="*/ f71 1 94"/>
                <a:gd name="f76" fmla="*/ 47 f72 1"/>
                <a:gd name="f77" fmla="*/ 90 f71 1"/>
                <a:gd name="f78" fmla="*/ 2 f72 1"/>
                <a:gd name="f79" fmla="*/ 47 f71 1"/>
                <a:gd name="f80" fmla="*/ 6 f72 1"/>
                <a:gd name="f81" fmla="*/ 39 f71 1"/>
                <a:gd name="f82" fmla="*/ 66 f72 1"/>
                <a:gd name="f83" fmla="*/ 7 f71 1"/>
                <a:gd name="f84" fmla="*/ 74 f72 1"/>
                <a:gd name="f85" fmla="*/ 0 f71 1"/>
                <a:gd name="f86" fmla="*/ 90 f72 1"/>
                <a:gd name="f87" fmla="*/ 29 f71 1"/>
                <a:gd name="f88" fmla="*/ 99 f72 1"/>
                <a:gd name="f89" fmla="*/ 42 f71 1"/>
                <a:gd name="f90" fmla="*/ 102 f72 1"/>
                <a:gd name="f91" fmla="*/ 53 f71 1"/>
                <a:gd name="f92" fmla="*/ 93 f72 1"/>
                <a:gd name="f93" fmla="*/ 69 f71 1"/>
                <a:gd name="f94" fmla="*/ 87 f72 1"/>
                <a:gd name="f95" fmla="*/ 68 f71 1"/>
                <a:gd name="f96" fmla="*/ 82 f72 1"/>
                <a:gd name="f97" fmla="*/ 86 f72 1"/>
                <a:gd name="f98" fmla="*/ 71 f71 1"/>
                <a:gd name="f99" fmla="*/ 91 f72 1"/>
                <a:gd name="f100" fmla="*/ 73 f71 1"/>
                <a:gd name="f101" fmla="*/ 69 f72 1"/>
                <a:gd name="f102" fmla="*/ 88 f71 1"/>
                <a:gd name="f103" fmla="+- f73 0 f1"/>
                <a:gd name="f104" fmla="*/ f76 1 104"/>
                <a:gd name="f105" fmla="*/ f77 1 94"/>
                <a:gd name="f106" fmla="*/ f78 1 104"/>
                <a:gd name="f107" fmla="*/ f79 1 94"/>
                <a:gd name="f108" fmla="*/ f80 1 104"/>
                <a:gd name="f109" fmla="*/ f81 1 94"/>
                <a:gd name="f110" fmla="*/ f82 1 104"/>
                <a:gd name="f111" fmla="*/ f83 1 94"/>
                <a:gd name="f112" fmla="*/ f84 1 104"/>
                <a:gd name="f113" fmla="*/ f85 1 94"/>
                <a:gd name="f114" fmla="*/ f86 1 104"/>
                <a:gd name="f115" fmla="*/ f87 1 94"/>
                <a:gd name="f116" fmla="*/ f88 1 104"/>
                <a:gd name="f117" fmla="*/ f89 1 94"/>
                <a:gd name="f118" fmla="*/ f90 1 104"/>
                <a:gd name="f119" fmla="*/ f91 1 94"/>
                <a:gd name="f120" fmla="*/ f92 1 104"/>
                <a:gd name="f121" fmla="*/ f93 1 94"/>
                <a:gd name="f122" fmla="*/ f94 1 104"/>
                <a:gd name="f123" fmla="*/ f95 1 94"/>
                <a:gd name="f124" fmla="*/ f96 1 104"/>
                <a:gd name="f125" fmla="*/ f97 1 104"/>
                <a:gd name="f126" fmla="*/ f98 1 94"/>
                <a:gd name="f127" fmla="*/ f99 1 104"/>
                <a:gd name="f128" fmla="*/ f100 1 94"/>
                <a:gd name="f129" fmla="*/ f101 1 104"/>
                <a:gd name="f130" fmla="*/ f102 1 94"/>
                <a:gd name="f131" fmla="*/ 0 1 f74"/>
                <a:gd name="f132" fmla="*/ f68 1 f74"/>
                <a:gd name="f133" fmla="*/ 0 1 f75"/>
                <a:gd name="f134" fmla="*/ f69 1 f75"/>
                <a:gd name="f135" fmla="*/ f104 1 f74"/>
                <a:gd name="f136" fmla="*/ f105 1 f75"/>
                <a:gd name="f137" fmla="*/ f106 1 f74"/>
                <a:gd name="f138" fmla="*/ f107 1 f75"/>
                <a:gd name="f139" fmla="*/ f108 1 f74"/>
                <a:gd name="f140" fmla="*/ f109 1 f75"/>
                <a:gd name="f141" fmla="*/ f110 1 f74"/>
                <a:gd name="f142" fmla="*/ f111 1 f75"/>
                <a:gd name="f143" fmla="*/ f112 1 f74"/>
                <a:gd name="f144" fmla="*/ f113 1 f75"/>
                <a:gd name="f145" fmla="*/ f114 1 f74"/>
                <a:gd name="f146" fmla="*/ f115 1 f75"/>
                <a:gd name="f147" fmla="*/ f116 1 f74"/>
                <a:gd name="f148" fmla="*/ f117 1 f75"/>
                <a:gd name="f149" fmla="*/ f118 1 f74"/>
                <a:gd name="f150" fmla="*/ f119 1 f75"/>
                <a:gd name="f151" fmla="*/ f120 1 f74"/>
                <a:gd name="f152" fmla="*/ f121 1 f75"/>
                <a:gd name="f153" fmla="*/ f122 1 f74"/>
                <a:gd name="f154" fmla="*/ f123 1 f75"/>
                <a:gd name="f155" fmla="*/ f124 1 f74"/>
                <a:gd name="f156" fmla="*/ f125 1 f74"/>
                <a:gd name="f157" fmla="*/ f126 1 f75"/>
                <a:gd name="f158" fmla="*/ f127 1 f74"/>
                <a:gd name="f159" fmla="*/ f128 1 f75"/>
                <a:gd name="f160" fmla="*/ f129 1 f74"/>
                <a:gd name="f161" fmla="*/ f130 1 f75"/>
                <a:gd name="f162" fmla="*/ f131 f65 1"/>
                <a:gd name="f163" fmla="*/ f132 f65 1"/>
                <a:gd name="f164" fmla="*/ f134 f66 1"/>
                <a:gd name="f165" fmla="*/ f133 f66 1"/>
                <a:gd name="f166" fmla="*/ f135 f65 1"/>
                <a:gd name="f167" fmla="*/ f136 f66 1"/>
                <a:gd name="f168" fmla="*/ f137 f65 1"/>
                <a:gd name="f169" fmla="*/ f138 f66 1"/>
                <a:gd name="f170" fmla="*/ f139 f65 1"/>
                <a:gd name="f171" fmla="*/ f140 f66 1"/>
                <a:gd name="f172" fmla="*/ f141 f65 1"/>
                <a:gd name="f173" fmla="*/ f142 f66 1"/>
                <a:gd name="f174" fmla="*/ f143 f65 1"/>
                <a:gd name="f175" fmla="*/ f144 f66 1"/>
                <a:gd name="f176" fmla="*/ f145 f65 1"/>
                <a:gd name="f177" fmla="*/ f146 f66 1"/>
                <a:gd name="f178" fmla="*/ f147 f65 1"/>
                <a:gd name="f179" fmla="*/ f148 f66 1"/>
                <a:gd name="f180" fmla="*/ f149 f65 1"/>
                <a:gd name="f181" fmla="*/ f150 f66 1"/>
                <a:gd name="f182" fmla="*/ f151 f65 1"/>
                <a:gd name="f183" fmla="*/ f152 f66 1"/>
                <a:gd name="f184" fmla="*/ f153 f65 1"/>
                <a:gd name="f185" fmla="*/ f154 f66 1"/>
                <a:gd name="f186" fmla="*/ f155 f65 1"/>
                <a:gd name="f187" fmla="*/ f156 f65 1"/>
                <a:gd name="f188" fmla="*/ f157 f66 1"/>
                <a:gd name="f189" fmla="*/ f158 f65 1"/>
                <a:gd name="f190" fmla="*/ f159 f66 1"/>
                <a:gd name="f191" fmla="*/ f160 f65 1"/>
                <a:gd name="f192" fmla="*/ f16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66" y="f167"/>
                </a:cxn>
                <a:cxn ang="f103">
                  <a:pos x="f168" y="f169"/>
                </a:cxn>
                <a:cxn ang="f103">
                  <a:pos x="f170" y="f171"/>
                </a:cxn>
                <a:cxn ang="f103">
                  <a:pos x="f172" y="f173"/>
                </a:cxn>
                <a:cxn ang="f103">
                  <a:pos x="f174" y="f175"/>
                </a:cxn>
                <a:cxn ang="f103">
                  <a:pos x="f176" y="f177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2" y="f183"/>
                </a:cxn>
                <a:cxn ang="f103">
                  <a:pos x="f184" y="f185"/>
                </a:cxn>
                <a:cxn ang="f103">
                  <a:pos x="f186" y="f185"/>
                </a:cxn>
                <a:cxn ang="f103">
                  <a:pos x="f187" y="f188"/>
                </a:cxn>
                <a:cxn ang="f103">
                  <a:pos x="f189" y="f190"/>
                </a:cxn>
                <a:cxn ang="f103">
                  <a:pos x="f191" y="f192"/>
                </a:cxn>
                <a:cxn ang="f103">
                  <a:pos x="f166" y="f167"/>
                </a:cxn>
              </a:cxnLst>
              <a:rect l="f162" t="f165" r="f163" b="f164"/>
              <a:pathLst>
                <a:path w="104" h="94">
                  <a:moveTo>
                    <a:pt x="f8" y="f9"/>
                  </a:moveTo>
                  <a:cubicBezTo>
                    <a:pt x="f10" y="f11"/>
                    <a:pt x="f12" y="f13"/>
                    <a:pt x="f14" y="f8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14"/>
                    <a:pt x="f29" y="f5"/>
                  </a:cubicBezTo>
                  <a:cubicBezTo>
                    <a:pt x="f30" y="f31"/>
                    <a:pt x="f32" y="f33"/>
                    <a:pt x="f9" y="f20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6" y="f42"/>
                    <a:pt x="f43" y="f44"/>
                  </a:cubicBezTo>
                  <a:cubicBezTo>
                    <a:pt x="f38" y="f45"/>
                    <a:pt x="f46" y="f47"/>
                    <a:pt x="f48" y="f26"/>
                  </a:cubicBezTo>
                  <a:cubicBezTo>
                    <a:pt x="f9" y="f28"/>
                    <a:pt x="f49" y="f50"/>
                    <a:pt x="f51" y="f50"/>
                  </a:cubicBezTo>
                  <a:cubicBezTo>
                    <a:pt x="f52" y="f53"/>
                    <a:pt x="f32" y="f24"/>
                    <a:pt x="f54" y="f50"/>
                  </a:cubicBezTo>
                  <a:cubicBezTo>
                    <a:pt x="f55" y="f13"/>
                    <a:pt x="f56" y="f28"/>
                    <a:pt x="f11" y="f28"/>
                  </a:cubicBezTo>
                  <a:cubicBezTo>
                    <a:pt x="f51" y="f57"/>
                    <a:pt x="f49" y="f28"/>
                    <a:pt x="f58" y="f59"/>
                  </a:cubicBezTo>
                  <a:cubicBezTo>
                    <a:pt x="f52" y="f30"/>
                    <a:pt x="f60" y="f52"/>
                    <a:pt x="f26" y="f61"/>
                  </a:cubicBezTo>
                  <a:cubicBezTo>
                    <a:pt x="f62" y="f7"/>
                    <a:pt x="f63" y="f48"/>
                    <a:pt x="f8" y="f9"/>
                  </a:cubicBezTo>
                  <a:close/>
                </a:path>
              </a:pathLst>
            </a:custGeom>
            <a:solidFill>
              <a:srgbClr val="FCD9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CAEBB91-B158-BFFF-0DA2-0F336CEBFE00}"/>
                </a:ext>
              </a:extLst>
            </p:cNvPr>
            <p:cNvSpPr/>
            <p:nvPr/>
          </p:nvSpPr>
          <p:spPr>
            <a:xfrm>
              <a:off x="11493495" y="1870076"/>
              <a:ext cx="1346197" cy="10588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85"/>
                <a:gd name="f8" fmla="val 22"/>
                <a:gd name="f9" fmla="val 103"/>
                <a:gd name="f10" fmla="val 33"/>
                <a:gd name="f11" fmla="val 94"/>
                <a:gd name="f12" fmla="val 40"/>
                <a:gd name="f13" fmla="val 48"/>
                <a:gd name="f14" fmla="val 72"/>
                <a:gd name="f15" fmla="val 61"/>
                <a:gd name="f16" fmla="val 56"/>
                <a:gd name="f17" fmla="val 39"/>
                <a:gd name="f18" fmla="val 78"/>
                <a:gd name="f19" fmla="val 28"/>
                <a:gd name="f20" fmla="val 82"/>
                <a:gd name="f21" fmla="val 18"/>
                <a:gd name="f22" fmla="val 7"/>
                <a:gd name="f23" fmla="val 84"/>
                <a:gd name="f24" fmla="val 58"/>
                <a:gd name="f25" fmla="val 12"/>
                <a:gd name="f26" fmla="val 31"/>
                <a:gd name="f27" fmla="val 38"/>
                <a:gd name="f28" fmla="val 16"/>
                <a:gd name="f29" fmla="val 59"/>
                <a:gd name="f30" fmla="val 4"/>
                <a:gd name="f31" fmla="val 80"/>
                <a:gd name="f32" fmla="val 102"/>
                <a:gd name="f33" fmla="val 15"/>
                <a:gd name="f34" fmla="val 104"/>
                <a:gd name="f35" fmla="val 17"/>
                <a:gd name="f36" fmla="val 107"/>
                <a:gd name="f37" fmla="val 19"/>
                <a:gd name="f38" fmla="+- 0 0 -90"/>
                <a:gd name="f39" fmla="*/ f3 1 108"/>
                <a:gd name="f40" fmla="*/ f4 1 85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08"/>
                <a:gd name="f49" fmla="*/ f45 1 85"/>
                <a:gd name="f50" fmla="*/ 108 f46 1"/>
                <a:gd name="f51" fmla="*/ 22 f45 1"/>
                <a:gd name="f52" fmla="*/ 85 f46 1"/>
                <a:gd name="f53" fmla="*/ 48 f45 1"/>
                <a:gd name="f54" fmla="*/ 39 f46 1"/>
                <a:gd name="f55" fmla="*/ 78 f45 1"/>
                <a:gd name="f56" fmla="*/ 7 f46 1"/>
                <a:gd name="f57" fmla="*/ 84 f45 1"/>
                <a:gd name="f58" fmla="*/ 38 f46 1"/>
                <a:gd name="f59" fmla="*/ 16 f45 1"/>
                <a:gd name="f60" fmla="*/ 102 f46 1"/>
                <a:gd name="f61" fmla="*/ 15 f45 1"/>
                <a:gd name="f62" fmla="+- f47 0 f1"/>
                <a:gd name="f63" fmla="*/ f50 1 108"/>
                <a:gd name="f64" fmla="*/ f51 1 85"/>
                <a:gd name="f65" fmla="*/ f52 1 108"/>
                <a:gd name="f66" fmla="*/ f53 1 85"/>
                <a:gd name="f67" fmla="*/ f54 1 108"/>
                <a:gd name="f68" fmla="*/ f55 1 85"/>
                <a:gd name="f69" fmla="*/ f56 1 108"/>
                <a:gd name="f70" fmla="*/ f57 1 85"/>
                <a:gd name="f71" fmla="*/ f58 1 108"/>
                <a:gd name="f72" fmla="*/ f59 1 85"/>
                <a:gd name="f73" fmla="*/ f60 1 108"/>
                <a:gd name="f74" fmla="*/ f61 1 85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9"/>
                <a:gd name="f89" fmla="*/ f73 1 f48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40 1"/>
                <a:gd name="f105" fmla="*/ f89 f39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95" y="f96"/>
                </a:cxn>
              </a:cxnLst>
              <a:rect l="f91" t="f94" r="f92" b="f93"/>
              <a:pathLst>
                <a:path w="108" h="85">
                  <a:moveTo>
                    <a:pt x="f6" y="f8"/>
                  </a:moveTo>
                  <a:cubicBezTo>
                    <a:pt x="f9" y="f10"/>
                    <a:pt x="f11" y="f12"/>
                    <a:pt x="f7" y="f13"/>
                  </a:cubicBezTo>
                  <a:cubicBezTo>
                    <a:pt x="f14" y="f15"/>
                    <a:pt x="f16" y="f14"/>
                    <a:pt x="f17" y="f18"/>
                  </a:cubicBezTo>
                  <a:cubicBezTo>
                    <a:pt x="f19" y="f20"/>
                    <a:pt x="f21" y="f7"/>
                    <a:pt x="f22" y="f23"/>
                  </a:cubicBezTo>
                  <a:cubicBezTo>
                    <a:pt x="f5" y="f24"/>
                    <a:pt x="f25" y="f26"/>
                    <a:pt x="f27" y="f28"/>
                  </a:cubicBezTo>
                  <a:cubicBezTo>
                    <a:pt x="f29" y="f30"/>
                    <a:pt x="f31" y="f5"/>
                    <a:pt x="f32" y="f33"/>
                  </a:cubicBezTo>
                  <a:cubicBezTo>
                    <a:pt x="f34" y="f35"/>
                    <a:pt x="f36" y="f37"/>
                    <a:pt x="f6" y="f8"/>
                  </a:cubicBezTo>
                  <a:close/>
                </a:path>
              </a:pathLst>
            </a:custGeom>
            <a:solidFill>
              <a:srgbClr val="BD70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876CA7E0-E986-0BA3-B33A-9EFA00BCE636}"/>
                </a:ext>
              </a:extLst>
            </p:cNvPr>
            <p:cNvSpPr/>
            <p:nvPr/>
          </p:nvSpPr>
          <p:spPr>
            <a:xfrm>
              <a:off x="12777789" y="3851279"/>
              <a:ext cx="1508129" cy="10588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85"/>
                <a:gd name="f8" fmla="val 22"/>
                <a:gd name="f9" fmla="val 72"/>
                <a:gd name="f10" fmla="val 19"/>
                <a:gd name="f11" fmla="val 68"/>
                <a:gd name="f12" fmla="val 16"/>
                <a:gd name="f13" fmla="val 65"/>
                <a:gd name="f14" fmla="val 12"/>
                <a:gd name="f15" fmla="val 61"/>
                <a:gd name="f16" fmla="val 10"/>
                <a:gd name="f17" fmla="val 59"/>
                <a:gd name="f18" fmla="val 9"/>
                <a:gd name="f19" fmla="val 57"/>
                <a:gd name="f20" fmla="val 5"/>
                <a:gd name="f21" fmla="val 4"/>
                <a:gd name="f22" fmla="val 2"/>
                <a:gd name="f23" fmla="val 54"/>
                <a:gd name="f24" fmla="val 6"/>
                <a:gd name="f25" fmla="val 44"/>
                <a:gd name="f26" fmla="val 34"/>
                <a:gd name="f27" fmla="val 24"/>
                <a:gd name="f28" fmla="val 3"/>
                <a:gd name="f29" fmla="val 21"/>
                <a:gd name="f30" fmla="val 17"/>
                <a:gd name="f31" fmla="val 14"/>
                <a:gd name="f32" fmla="val 1"/>
                <a:gd name="f33" fmla="val 11"/>
                <a:gd name="f34" fmla="val 8"/>
                <a:gd name="f35" fmla="val 7"/>
                <a:gd name="f36" fmla="val 13"/>
                <a:gd name="f37" fmla="val 15"/>
                <a:gd name="f38" fmla="val 33"/>
                <a:gd name="f39" fmla="val 45"/>
                <a:gd name="f40" fmla="val 58"/>
                <a:gd name="f41" fmla="val 60"/>
                <a:gd name="f42" fmla="val 18"/>
                <a:gd name="f43" fmla="val 46"/>
                <a:gd name="f44" fmla="val 42"/>
                <a:gd name="f45" fmla="val 27"/>
                <a:gd name="f46" fmla="val 41"/>
                <a:gd name="f47" fmla="val 26"/>
                <a:gd name="f48" fmla="val 39"/>
                <a:gd name="f49" fmla="val 23"/>
                <a:gd name="f50" fmla="val 37"/>
                <a:gd name="f51" fmla="val 25"/>
                <a:gd name="f52" fmla="val 28"/>
                <a:gd name="f53" fmla="val 35"/>
                <a:gd name="f54" fmla="val 36"/>
                <a:gd name="f55" fmla="val 31"/>
                <a:gd name="f56" fmla="val 29"/>
                <a:gd name="f57" fmla="val 30"/>
                <a:gd name="f58" fmla="val 43"/>
                <a:gd name="f59" fmla="val 47"/>
                <a:gd name="f60" fmla="val 50"/>
                <a:gd name="f61" fmla="val 53"/>
                <a:gd name="f62" fmla="val 32"/>
                <a:gd name="f63" fmla="val 48"/>
                <a:gd name="f64" fmla="val 40"/>
                <a:gd name="f65" fmla="val 63"/>
                <a:gd name="f66" fmla="val 73"/>
                <a:gd name="f67" fmla="val 52"/>
                <a:gd name="f68" fmla="val 51"/>
                <a:gd name="f69" fmla="val 55"/>
                <a:gd name="f70" fmla="val 64"/>
                <a:gd name="f71" fmla="val 71"/>
                <a:gd name="f72" fmla="val 78"/>
                <a:gd name="f73" fmla="val 79"/>
                <a:gd name="f74" fmla="val 69"/>
                <a:gd name="f75" fmla="val 66"/>
                <a:gd name="f76" fmla="val 75"/>
                <a:gd name="f77" fmla="val 91"/>
                <a:gd name="f78" fmla="val 100"/>
                <a:gd name="f79" fmla="val 109"/>
                <a:gd name="f80" fmla="val 108"/>
                <a:gd name="f81" fmla="val 20"/>
                <a:gd name="f82" fmla="val 102"/>
                <a:gd name="f83" fmla="val 105"/>
                <a:gd name="f84" fmla="val 107"/>
                <a:gd name="f85" fmla="val 112"/>
                <a:gd name="f86" fmla="val 113"/>
                <a:gd name="f87" fmla="val 114"/>
                <a:gd name="f88" fmla="val 115"/>
                <a:gd name="f89" fmla="val 117"/>
                <a:gd name="f90" fmla="val 121"/>
                <a:gd name="f91" fmla="val 38"/>
                <a:gd name="f92" fmla="val 118"/>
                <a:gd name="f93" fmla="val 49"/>
                <a:gd name="f94" fmla="val 116"/>
                <a:gd name="f95" fmla="val 111"/>
                <a:gd name="f96" fmla="val 106"/>
                <a:gd name="f97" fmla="val 101"/>
                <a:gd name="f98" fmla="val 93"/>
                <a:gd name="f99" fmla="val 89"/>
                <a:gd name="f100" fmla="val 83"/>
                <a:gd name="f101" fmla="val 77"/>
                <a:gd name="f102" fmla="val 81"/>
                <a:gd name="f103" fmla="val 88"/>
                <a:gd name="f104" fmla="val 90"/>
                <a:gd name="f105" fmla="val 87"/>
                <a:gd name="f106" fmla="val 82"/>
                <a:gd name="f107" fmla="val 76"/>
                <a:gd name="f108" fmla="val 74"/>
                <a:gd name="f109" fmla="val 84"/>
                <a:gd name="f110" fmla="+- 0 0 -90"/>
                <a:gd name="f111" fmla="*/ f3 1 120"/>
                <a:gd name="f112" fmla="*/ f4 1 85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120"/>
                <a:gd name="f121" fmla="*/ f117 1 85"/>
                <a:gd name="f122" fmla="*/ 22 f118 1"/>
                <a:gd name="f123" fmla="*/ 72 f117 1"/>
                <a:gd name="f124" fmla="*/ 12 f118 1"/>
                <a:gd name="f125" fmla="*/ 61 f117 1"/>
                <a:gd name="f126" fmla="*/ 5 f118 1"/>
                <a:gd name="f127" fmla="*/ 57 f117 1"/>
                <a:gd name="f128" fmla="*/ 2 f118 1"/>
                <a:gd name="f129" fmla="*/ 54 f117 1"/>
                <a:gd name="f130" fmla="*/ 24 f117 1"/>
                <a:gd name="f131" fmla="*/ 0 f118 1"/>
                <a:gd name="f132" fmla="*/ 14 f117 1"/>
                <a:gd name="f133" fmla="*/ 4 f118 1"/>
                <a:gd name="f134" fmla="*/ 8 f117 1"/>
                <a:gd name="f135" fmla="*/ 3 f117 1"/>
                <a:gd name="f136" fmla="*/ 8 f118 1"/>
                <a:gd name="f137" fmla="*/ 11 f118 1"/>
                <a:gd name="f138" fmla="*/ 6 f117 1"/>
                <a:gd name="f139" fmla="*/ 19 f117 1"/>
                <a:gd name="f140" fmla="*/ 15 f118 1"/>
                <a:gd name="f141" fmla="*/ 18 f118 1"/>
                <a:gd name="f142" fmla="*/ 27 f118 1"/>
                <a:gd name="f143" fmla="*/ 41 f117 1"/>
                <a:gd name="f144" fmla="*/ 24 f118 1"/>
                <a:gd name="f145" fmla="*/ 34 f117 1"/>
                <a:gd name="f146" fmla="*/ 35 f118 1"/>
                <a:gd name="f147" fmla="*/ 35 f117 1"/>
                <a:gd name="f148" fmla="*/ 33 f117 1"/>
                <a:gd name="f149" fmla="*/ 30 f118 1"/>
                <a:gd name="f150" fmla="*/ 25 f117 1"/>
                <a:gd name="f151" fmla="*/ 39 f118 1"/>
                <a:gd name="f152" fmla="*/ 27 f117 1"/>
                <a:gd name="f153" fmla="*/ 44 f118 1"/>
                <a:gd name="f154" fmla="*/ 29 f117 1"/>
                <a:gd name="f155" fmla="*/ 53 f118 1"/>
                <a:gd name="f156" fmla="*/ 32 f117 1"/>
                <a:gd name="f157" fmla="*/ 42 f118 1"/>
                <a:gd name="f158" fmla="*/ 23 f117 1"/>
                <a:gd name="f159" fmla="*/ 40 f118 1"/>
                <a:gd name="f160" fmla="*/ 45 f118 1"/>
                <a:gd name="f161" fmla="*/ 18 f117 1"/>
                <a:gd name="f162" fmla="*/ 72 f118 1"/>
                <a:gd name="f163" fmla="*/ 54 f118 1"/>
                <a:gd name="f164" fmla="*/ 17 f117 1"/>
                <a:gd name="f165" fmla="*/ 52 f118 1"/>
                <a:gd name="f166" fmla="*/ 11 f117 1"/>
                <a:gd name="f167" fmla="*/ 57 f118 1"/>
                <a:gd name="f168" fmla="*/ 10 f117 1"/>
                <a:gd name="f169" fmla="*/ 78 f118 1"/>
                <a:gd name="f170" fmla="*/ 16 f117 1"/>
                <a:gd name="f171" fmla="*/ 66 f118 1"/>
                <a:gd name="f172" fmla="*/ 69 f118 1"/>
                <a:gd name="f173" fmla="*/ 0 f117 1"/>
                <a:gd name="f174" fmla="*/ 1 f117 1"/>
                <a:gd name="f175" fmla="*/ 109 f118 1"/>
                <a:gd name="f176" fmla="*/ 26 f117 1"/>
                <a:gd name="f177" fmla="*/ 105 f118 1"/>
                <a:gd name="f178" fmla="*/ 112 f118 1"/>
                <a:gd name="f179" fmla="*/ 15 f117 1"/>
                <a:gd name="f180" fmla="*/ 115 f118 1"/>
                <a:gd name="f181" fmla="*/ 21 f117 1"/>
                <a:gd name="f182" fmla="*/ 118 f118 1"/>
                <a:gd name="f183" fmla="*/ 48 f117 1"/>
                <a:gd name="f184" fmla="*/ 116 f118 1"/>
                <a:gd name="f185" fmla="*/ 50 f117 1"/>
                <a:gd name="f186" fmla="*/ 111 f118 1"/>
                <a:gd name="f187" fmla="*/ 93 f118 1"/>
                <a:gd name="f188" fmla="*/ 77 f118 1"/>
                <a:gd name="f189" fmla="*/ 88 f118 1"/>
                <a:gd name="f190" fmla="*/ 91 f118 1"/>
                <a:gd name="f191" fmla="*/ 89 f118 1"/>
                <a:gd name="f192" fmla="*/ 83 f118 1"/>
                <a:gd name="f193" fmla="*/ 71 f118 1"/>
                <a:gd name="f194" fmla="*/ 30 f117 1"/>
                <a:gd name="f195" fmla="*/ 65 f118 1"/>
                <a:gd name="f196" fmla="*/ 63 f118 1"/>
                <a:gd name="f197" fmla="*/ 36 f117 1"/>
                <a:gd name="f198" fmla="*/ 47 f118 1"/>
                <a:gd name="f199" fmla="*/ 43 f117 1"/>
                <a:gd name="f200" fmla="*/ 47 f117 1"/>
                <a:gd name="f201" fmla="*/ 31 f118 1"/>
                <a:gd name="f202" fmla="*/ 49 f117 1"/>
                <a:gd name="f203" fmla="*/ 25 f118 1"/>
                <a:gd name="f204" fmla="*/ 55 f117 1"/>
                <a:gd name="f205" fmla="*/ 32 f118 1"/>
                <a:gd name="f206" fmla="*/ 71 f117 1"/>
                <a:gd name="f207" fmla="*/ 38 f118 1"/>
                <a:gd name="f208" fmla="*/ 82 f117 1"/>
                <a:gd name="f209" fmla="*/ 36 f118 1"/>
                <a:gd name="f210" fmla="*/ 85 f117 1"/>
                <a:gd name="f211" fmla="*/ 26 f118 1"/>
                <a:gd name="f212" fmla="*/ 78 f117 1"/>
                <a:gd name="f213" fmla="+- f119 0 f1"/>
                <a:gd name="f214" fmla="*/ f122 1 121"/>
                <a:gd name="f215" fmla="*/ f123 1 85"/>
                <a:gd name="f216" fmla="*/ f124 1 121"/>
                <a:gd name="f217" fmla="*/ f125 1 85"/>
                <a:gd name="f218" fmla="*/ f126 1 121"/>
                <a:gd name="f219" fmla="*/ f127 1 85"/>
                <a:gd name="f220" fmla="*/ f128 1 121"/>
                <a:gd name="f221" fmla="*/ f129 1 85"/>
                <a:gd name="f222" fmla="*/ f130 1 85"/>
                <a:gd name="f223" fmla="*/ f131 1 121"/>
                <a:gd name="f224" fmla="*/ f132 1 85"/>
                <a:gd name="f225" fmla="*/ f133 1 121"/>
                <a:gd name="f226" fmla="*/ f134 1 85"/>
                <a:gd name="f227" fmla="*/ f135 1 85"/>
                <a:gd name="f228" fmla="*/ f136 1 121"/>
                <a:gd name="f229" fmla="*/ f137 1 121"/>
                <a:gd name="f230" fmla="*/ f138 1 85"/>
                <a:gd name="f231" fmla="*/ f139 1 85"/>
                <a:gd name="f232" fmla="*/ f140 1 121"/>
                <a:gd name="f233" fmla="*/ f141 1 121"/>
                <a:gd name="f234" fmla="*/ f142 1 121"/>
                <a:gd name="f235" fmla="*/ f143 1 85"/>
                <a:gd name="f236" fmla="*/ f144 1 121"/>
                <a:gd name="f237" fmla="*/ f145 1 85"/>
                <a:gd name="f238" fmla="*/ f146 1 121"/>
                <a:gd name="f239" fmla="*/ f147 1 85"/>
                <a:gd name="f240" fmla="*/ f148 1 85"/>
                <a:gd name="f241" fmla="*/ f149 1 121"/>
                <a:gd name="f242" fmla="*/ f150 1 85"/>
                <a:gd name="f243" fmla="*/ f151 1 121"/>
                <a:gd name="f244" fmla="*/ f152 1 85"/>
                <a:gd name="f245" fmla="*/ f153 1 121"/>
                <a:gd name="f246" fmla="*/ f154 1 85"/>
                <a:gd name="f247" fmla="*/ f155 1 121"/>
                <a:gd name="f248" fmla="*/ f156 1 85"/>
                <a:gd name="f249" fmla="*/ f157 1 121"/>
                <a:gd name="f250" fmla="*/ f158 1 85"/>
                <a:gd name="f251" fmla="*/ f159 1 121"/>
                <a:gd name="f252" fmla="*/ f160 1 121"/>
                <a:gd name="f253" fmla="*/ f161 1 85"/>
                <a:gd name="f254" fmla="*/ f162 1 121"/>
                <a:gd name="f255" fmla="*/ f163 1 121"/>
                <a:gd name="f256" fmla="*/ f164 1 85"/>
                <a:gd name="f257" fmla="*/ f165 1 121"/>
                <a:gd name="f258" fmla="*/ f166 1 85"/>
                <a:gd name="f259" fmla="*/ f167 1 121"/>
                <a:gd name="f260" fmla="*/ f168 1 85"/>
                <a:gd name="f261" fmla="*/ f169 1 121"/>
                <a:gd name="f262" fmla="*/ f170 1 85"/>
                <a:gd name="f263" fmla="*/ f171 1 121"/>
                <a:gd name="f264" fmla="*/ f172 1 121"/>
                <a:gd name="f265" fmla="*/ f173 1 85"/>
                <a:gd name="f266" fmla="*/ f174 1 85"/>
                <a:gd name="f267" fmla="*/ f175 1 121"/>
                <a:gd name="f268" fmla="*/ f176 1 85"/>
                <a:gd name="f269" fmla="*/ f177 1 121"/>
                <a:gd name="f270" fmla="*/ f178 1 121"/>
                <a:gd name="f271" fmla="*/ f179 1 85"/>
                <a:gd name="f272" fmla="*/ f180 1 121"/>
                <a:gd name="f273" fmla="*/ f181 1 85"/>
                <a:gd name="f274" fmla="*/ f182 1 121"/>
                <a:gd name="f275" fmla="*/ f183 1 85"/>
                <a:gd name="f276" fmla="*/ f184 1 121"/>
                <a:gd name="f277" fmla="*/ f185 1 85"/>
                <a:gd name="f278" fmla="*/ f186 1 121"/>
                <a:gd name="f279" fmla="*/ f187 1 121"/>
                <a:gd name="f280" fmla="*/ f188 1 121"/>
                <a:gd name="f281" fmla="*/ f189 1 121"/>
                <a:gd name="f282" fmla="*/ f190 1 121"/>
                <a:gd name="f283" fmla="*/ f191 1 121"/>
                <a:gd name="f284" fmla="*/ f192 1 121"/>
                <a:gd name="f285" fmla="*/ f193 1 121"/>
                <a:gd name="f286" fmla="*/ f194 1 85"/>
                <a:gd name="f287" fmla="*/ f195 1 121"/>
                <a:gd name="f288" fmla="*/ f196 1 121"/>
                <a:gd name="f289" fmla="*/ f197 1 85"/>
                <a:gd name="f290" fmla="*/ f198 1 121"/>
                <a:gd name="f291" fmla="*/ f199 1 85"/>
                <a:gd name="f292" fmla="*/ f200 1 85"/>
                <a:gd name="f293" fmla="*/ f201 1 121"/>
                <a:gd name="f294" fmla="*/ f202 1 85"/>
                <a:gd name="f295" fmla="*/ f203 1 121"/>
                <a:gd name="f296" fmla="*/ f204 1 85"/>
                <a:gd name="f297" fmla="*/ f205 1 121"/>
                <a:gd name="f298" fmla="*/ f206 1 85"/>
                <a:gd name="f299" fmla="*/ f207 1 121"/>
                <a:gd name="f300" fmla="*/ f208 1 85"/>
                <a:gd name="f301" fmla="*/ f209 1 121"/>
                <a:gd name="f302" fmla="*/ f210 1 85"/>
                <a:gd name="f303" fmla="*/ f211 1 121"/>
                <a:gd name="f304" fmla="*/ f212 1 85"/>
                <a:gd name="f305" fmla="*/ 0 1 f120"/>
                <a:gd name="f306" fmla="*/ f114 1 f120"/>
                <a:gd name="f307" fmla="*/ 0 1 f121"/>
                <a:gd name="f308" fmla="*/ f115 1 f121"/>
                <a:gd name="f309" fmla="*/ f214 1 f120"/>
                <a:gd name="f310" fmla="*/ f215 1 f121"/>
                <a:gd name="f311" fmla="*/ f216 1 f120"/>
                <a:gd name="f312" fmla="*/ f217 1 f121"/>
                <a:gd name="f313" fmla="*/ f218 1 f120"/>
                <a:gd name="f314" fmla="*/ f219 1 f121"/>
                <a:gd name="f315" fmla="*/ f220 1 f120"/>
                <a:gd name="f316" fmla="*/ f221 1 f121"/>
                <a:gd name="f317" fmla="*/ f222 1 f121"/>
                <a:gd name="f318" fmla="*/ f223 1 f120"/>
                <a:gd name="f319" fmla="*/ f224 1 f121"/>
                <a:gd name="f320" fmla="*/ f225 1 f120"/>
                <a:gd name="f321" fmla="*/ f226 1 f121"/>
                <a:gd name="f322" fmla="*/ f227 1 f121"/>
                <a:gd name="f323" fmla="*/ f228 1 f120"/>
                <a:gd name="f324" fmla="*/ f229 1 f120"/>
                <a:gd name="f325" fmla="*/ f230 1 f121"/>
                <a:gd name="f326" fmla="*/ f231 1 f121"/>
                <a:gd name="f327" fmla="*/ f232 1 f120"/>
                <a:gd name="f328" fmla="*/ f233 1 f120"/>
                <a:gd name="f329" fmla="*/ f234 1 f120"/>
                <a:gd name="f330" fmla="*/ f235 1 f121"/>
                <a:gd name="f331" fmla="*/ f236 1 f120"/>
                <a:gd name="f332" fmla="*/ f237 1 f121"/>
                <a:gd name="f333" fmla="*/ f238 1 f120"/>
                <a:gd name="f334" fmla="*/ f239 1 f121"/>
                <a:gd name="f335" fmla="*/ f240 1 f121"/>
                <a:gd name="f336" fmla="*/ f241 1 f120"/>
                <a:gd name="f337" fmla="*/ f242 1 f121"/>
                <a:gd name="f338" fmla="*/ f243 1 f120"/>
                <a:gd name="f339" fmla="*/ f244 1 f121"/>
                <a:gd name="f340" fmla="*/ f245 1 f120"/>
                <a:gd name="f341" fmla="*/ f246 1 f121"/>
                <a:gd name="f342" fmla="*/ f247 1 f120"/>
                <a:gd name="f343" fmla="*/ f248 1 f121"/>
                <a:gd name="f344" fmla="*/ f249 1 f120"/>
                <a:gd name="f345" fmla="*/ f250 1 f121"/>
                <a:gd name="f346" fmla="*/ f251 1 f120"/>
                <a:gd name="f347" fmla="*/ f252 1 f120"/>
                <a:gd name="f348" fmla="*/ f253 1 f121"/>
                <a:gd name="f349" fmla="*/ f254 1 f120"/>
                <a:gd name="f350" fmla="*/ f255 1 f120"/>
                <a:gd name="f351" fmla="*/ f256 1 f121"/>
                <a:gd name="f352" fmla="*/ f257 1 f120"/>
                <a:gd name="f353" fmla="*/ f258 1 f121"/>
                <a:gd name="f354" fmla="*/ f259 1 f120"/>
                <a:gd name="f355" fmla="*/ f260 1 f121"/>
                <a:gd name="f356" fmla="*/ f261 1 f120"/>
                <a:gd name="f357" fmla="*/ f262 1 f121"/>
                <a:gd name="f358" fmla="*/ f263 1 f120"/>
                <a:gd name="f359" fmla="*/ f264 1 f120"/>
                <a:gd name="f360" fmla="*/ f265 1 f121"/>
                <a:gd name="f361" fmla="*/ f266 1 f121"/>
                <a:gd name="f362" fmla="*/ f267 1 f120"/>
                <a:gd name="f363" fmla="*/ f268 1 f121"/>
                <a:gd name="f364" fmla="*/ f269 1 f120"/>
                <a:gd name="f365" fmla="*/ f270 1 f120"/>
                <a:gd name="f366" fmla="*/ f271 1 f121"/>
                <a:gd name="f367" fmla="*/ f272 1 f120"/>
                <a:gd name="f368" fmla="*/ f273 1 f121"/>
                <a:gd name="f369" fmla="*/ f274 1 f120"/>
                <a:gd name="f370" fmla="*/ f275 1 f121"/>
                <a:gd name="f371" fmla="*/ f276 1 f120"/>
                <a:gd name="f372" fmla="*/ f277 1 f121"/>
                <a:gd name="f373" fmla="*/ f278 1 f120"/>
                <a:gd name="f374" fmla="*/ f279 1 f120"/>
                <a:gd name="f375" fmla="*/ f280 1 f120"/>
                <a:gd name="f376" fmla="*/ f281 1 f120"/>
                <a:gd name="f377" fmla="*/ f282 1 f120"/>
                <a:gd name="f378" fmla="*/ f283 1 f120"/>
                <a:gd name="f379" fmla="*/ f284 1 f120"/>
                <a:gd name="f380" fmla="*/ f285 1 f120"/>
                <a:gd name="f381" fmla="*/ f286 1 f121"/>
                <a:gd name="f382" fmla="*/ f287 1 f120"/>
                <a:gd name="f383" fmla="*/ f288 1 f120"/>
                <a:gd name="f384" fmla="*/ f289 1 f121"/>
                <a:gd name="f385" fmla="*/ f290 1 f120"/>
                <a:gd name="f386" fmla="*/ f291 1 f121"/>
                <a:gd name="f387" fmla="*/ f292 1 f121"/>
                <a:gd name="f388" fmla="*/ f293 1 f120"/>
                <a:gd name="f389" fmla="*/ f294 1 f121"/>
                <a:gd name="f390" fmla="*/ f295 1 f120"/>
                <a:gd name="f391" fmla="*/ f296 1 f121"/>
                <a:gd name="f392" fmla="*/ f297 1 f120"/>
                <a:gd name="f393" fmla="*/ f298 1 f121"/>
                <a:gd name="f394" fmla="*/ f299 1 f120"/>
                <a:gd name="f395" fmla="*/ f300 1 f121"/>
                <a:gd name="f396" fmla="*/ f301 1 f120"/>
                <a:gd name="f397" fmla="*/ f302 1 f121"/>
                <a:gd name="f398" fmla="*/ f303 1 f120"/>
                <a:gd name="f399" fmla="*/ f304 1 f121"/>
                <a:gd name="f400" fmla="*/ f305 f111 1"/>
                <a:gd name="f401" fmla="*/ f306 f111 1"/>
                <a:gd name="f402" fmla="*/ f308 f112 1"/>
                <a:gd name="f403" fmla="*/ f307 f112 1"/>
                <a:gd name="f404" fmla="*/ f309 f111 1"/>
                <a:gd name="f405" fmla="*/ f310 f112 1"/>
                <a:gd name="f406" fmla="*/ f311 f111 1"/>
                <a:gd name="f407" fmla="*/ f312 f112 1"/>
                <a:gd name="f408" fmla="*/ f313 f111 1"/>
                <a:gd name="f409" fmla="*/ f314 f112 1"/>
                <a:gd name="f410" fmla="*/ f315 f111 1"/>
                <a:gd name="f411" fmla="*/ f316 f112 1"/>
                <a:gd name="f412" fmla="*/ f317 f112 1"/>
                <a:gd name="f413" fmla="*/ f318 f111 1"/>
                <a:gd name="f414" fmla="*/ f319 f112 1"/>
                <a:gd name="f415" fmla="*/ f320 f111 1"/>
                <a:gd name="f416" fmla="*/ f321 f112 1"/>
                <a:gd name="f417" fmla="*/ f322 f112 1"/>
                <a:gd name="f418" fmla="*/ f323 f111 1"/>
                <a:gd name="f419" fmla="*/ f324 f111 1"/>
                <a:gd name="f420" fmla="*/ f325 f112 1"/>
                <a:gd name="f421" fmla="*/ f326 f112 1"/>
                <a:gd name="f422" fmla="*/ f327 f111 1"/>
                <a:gd name="f423" fmla="*/ f328 f111 1"/>
                <a:gd name="f424" fmla="*/ f329 f111 1"/>
                <a:gd name="f425" fmla="*/ f330 f112 1"/>
                <a:gd name="f426" fmla="*/ f331 f111 1"/>
                <a:gd name="f427" fmla="*/ f332 f112 1"/>
                <a:gd name="f428" fmla="*/ f333 f111 1"/>
                <a:gd name="f429" fmla="*/ f334 f112 1"/>
                <a:gd name="f430" fmla="*/ f335 f112 1"/>
                <a:gd name="f431" fmla="*/ f336 f111 1"/>
                <a:gd name="f432" fmla="*/ f337 f112 1"/>
                <a:gd name="f433" fmla="*/ f338 f111 1"/>
                <a:gd name="f434" fmla="*/ f339 f112 1"/>
                <a:gd name="f435" fmla="*/ f340 f111 1"/>
                <a:gd name="f436" fmla="*/ f341 f112 1"/>
                <a:gd name="f437" fmla="*/ f342 f111 1"/>
                <a:gd name="f438" fmla="*/ f343 f112 1"/>
                <a:gd name="f439" fmla="*/ f344 f111 1"/>
                <a:gd name="f440" fmla="*/ f345 f112 1"/>
                <a:gd name="f441" fmla="*/ f346 f111 1"/>
                <a:gd name="f442" fmla="*/ f347 f111 1"/>
                <a:gd name="f443" fmla="*/ f348 f112 1"/>
                <a:gd name="f444" fmla="*/ f349 f111 1"/>
                <a:gd name="f445" fmla="*/ f350 f111 1"/>
                <a:gd name="f446" fmla="*/ f351 f112 1"/>
                <a:gd name="f447" fmla="*/ f352 f111 1"/>
                <a:gd name="f448" fmla="*/ f353 f112 1"/>
                <a:gd name="f449" fmla="*/ f354 f111 1"/>
                <a:gd name="f450" fmla="*/ f355 f112 1"/>
                <a:gd name="f451" fmla="*/ f356 f111 1"/>
                <a:gd name="f452" fmla="*/ f357 f112 1"/>
                <a:gd name="f453" fmla="*/ f358 f111 1"/>
                <a:gd name="f454" fmla="*/ f359 f111 1"/>
                <a:gd name="f455" fmla="*/ f360 f112 1"/>
                <a:gd name="f456" fmla="*/ f361 f112 1"/>
                <a:gd name="f457" fmla="*/ f362 f111 1"/>
                <a:gd name="f458" fmla="*/ f363 f112 1"/>
                <a:gd name="f459" fmla="*/ f364 f111 1"/>
                <a:gd name="f460" fmla="*/ f365 f111 1"/>
                <a:gd name="f461" fmla="*/ f366 f112 1"/>
                <a:gd name="f462" fmla="*/ f367 f111 1"/>
                <a:gd name="f463" fmla="*/ f368 f112 1"/>
                <a:gd name="f464" fmla="*/ f369 f111 1"/>
                <a:gd name="f465" fmla="*/ f370 f112 1"/>
                <a:gd name="f466" fmla="*/ f371 f111 1"/>
                <a:gd name="f467" fmla="*/ f372 f112 1"/>
                <a:gd name="f468" fmla="*/ f373 f111 1"/>
                <a:gd name="f469" fmla="*/ f374 f111 1"/>
                <a:gd name="f470" fmla="*/ f375 f111 1"/>
                <a:gd name="f471" fmla="*/ f376 f111 1"/>
                <a:gd name="f472" fmla="*/ f377 f111 1"/>
                <a:gd name="f473" fmla="*/ f378 f111 1"/>
                <a:gd name="f474" fmla="*/ f379 f111 1"/>
                <a:gd name="f475" fmla="*/ f380 f111 1"/>
                <a:gd name="f476" fmla="*/ f381 f112 1"/>
                <a:gd name="f477" fmla="*/ f382 f111 1"/>
                <a:gd name="f478" fmla="*/ f383 f111 1"/>
                <a:gd name="f479" fmla="*/ f384 f112 1"/>
                <a:gd name="f480" fmla="*/ f385 f111 1"/>
                <a:gd name="f481" fmla="*/ f386 f112 1"/>
                <a:gd name="f482" fmla="*/ f387 f112 1"/>
                <a:gd name="f483" fmla="*/ f388 f111 1"/>
                <a:gd name="f484" fmla="*/ f389 f112 1"/>
                <a:gd name="f485" fmla="*/ f390 f111 1"/>
                <a:gd name="f486" fmla="*/ f391 f112 1"/>
                <a:gd name="f487" fmla="*/ f392 f111 1"/>
                <a:gd name="f488" fmla="*/ f393 f112 1"/>
                <a:gd name="f489" fmla="*/ f394 f111 1"/>
                <a:gd name="f490" fmla="*/ f395 f112 1"/>
                <a:gd name="f491" fmla="*/ f396 f111 1"/>
                <a:gd name="f492" fmla="*/ f397 f112 1"/>
                <a:gd name="f493" fmla="*/ f398 f111 1"/>
                <a:gd name="f494" fmla="*/ f399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3">
                  <a:pos x="f404" y="f405"/>
                </a:cxn>
                <a:cxn ang="f213">
                  <a:pos x="f406" y="f407"/>
                </a:cxn>
                <a:cxn ang="f213">
                  <a:pos x="f408" y="f409"/>
                </a:cxn>
                <a:cxn ang="f213">
                  <a:pos x="f410" y="f411"/>
                </a:cxn>
                <a:cxn ang="f213">
                  <a:pos x="f410" y="f412"/>
                </a:cxn>
                <a:cxn ang="f213">
                  <a:pos x="f413" y="f414"/>
                </a:cxn>
                <a:cxn ang="f213">
                  <a:pos x="f415" y="f416"/>
                </a:cxn>
                <a:cxn ang="f213">
                  <a:pos x="f408" y="f417"/>
                </a:cxn>
                <a:cxn ang="f213">
                  <a:pos x="f418" y="f417"/>
                </a:cxn>
                <a:cxn ang="f213">
                  <a:pos x="f419" y="f420"/>
                </a:cxn>
                <a:cxn ang="f213">
                  <a:pos x="f418" y="f421"/>
                </a:cxn>
                <a:cxn ang="f213">
                  <a:pos x="f422" y="f409"/>
                </a:cxn>
                <a:cxn ang="f213">
                  <a:pos x="f423" y="f407"/>
                </a:cxn>
                <a:cxn ang="f213">
                  <a:pos x="f424" y="f425"/>
                </a:cxn>
                <a:cxn ang="f213">
                  <a:pos x="f426" y="f427"/>
                </a:cxn>
                <a:cxn ang="f213">
                  <a:pos x="f428" y="f429"/>
                </a:cxn>
                <a:cxn ang="f213">
                  <a:pos x="f428" y="f430"/>
                </a:cxn>
                <a:cxn ang="f213">
                  <a:pos x="f431" y="f432"/>
                </a:cxn>
                <a:cxn ang="f213">
                  <a:pos x="f433" y="f434"/>
                </a:cxn>
                <a:cxn ang="f213">
                  <a:pos x="f435" y="f436"/>
                </a:cxn>
                <a:cxn ang="f213">
                  <a:pos x="f437" y="f438"/>
                </a:cxn>
                <a:cxn ang="f213">
                  <a:pos x="f439" y="f440"/>
                </a:cxn>
                <a:cxn ang="f213">
                  <a:pos x="f441" y="f421"/>
                </a:cxn>
                <a:cxn ang="f213">
                  <a:pos x="f442" y="f443"/>
                </a:cxn>
                <a:cxn ang="f213">
                  <a:pos x="f444" y="f412"/>
                </a:cxn>
                <a:cxn ang="f213">
                  <a:pos x="f444" y="f412"/>
                </a:cxn>
                <a:cxn ang="f213">
                  <a:pos x="f444" y="f412"/>
                </a:cxn>
                <a:cxn ang="f213">
                  <a:pos x="f445" y="f446"/>
                </a:cxn>
                <a:cxn ang="f213">
                  <a:pos x="f447" y="f448"/>
                </a:cxn>
                <a:cxn ang="f213">
                  <a:pos x="f449" y="f450"/>
                </a:cxn>
                <a:cxn ang="f213">
                  <a:pos x="f451" y="f452"/>
                </a:cxn>
                <a:cxn ang="f213">
                  <a:pos x="f451" y="f452"/>
                </a:cxn>
                <a:cxn ang="f213">
                  <a:pos x="f451" y="f452"/>
                </a:cxn>
                <a:cxn ang="f213">
                  <a:pos x="f453" y="f420"/>
                </a:cxn>
                <a:cxn ang="f213">
                  <a:pos x="f454" y="f455"/>
                </a:cxn>
                <a:cxn ang="f213">
                  <a:pos x="f451" y="f456"/>
                </a:cxn>
                <a:cxn ang="f213">
                  <a:pos x="f457" y="f458"/>
                </a:cxn>
                <a:cxn ang="f213">
                  <a:pos x="f459" y="f450"/>
                </a:cxn>
                <a:cxn ang="f213">
                  <a:pos x="f460" y="f461"/>
                </a:cxn>
                <a:cxn ang="f213">
                  <a:pos x="f462" y="f446"/>
                </a:cxn>
                <a:cxn ang="f213">
                  <a:pos x="f462" y="f463"/>
                </a:cxn>
                <a:cxn ang="f213">
                  <a:pos x="f464" y="f465"/>
                </a:cxn>
                <a:cxn ang="f213">
                  <a:pos x="f466" y="f467"/>
                </a:cxn>
                <a:cxn ang="f213">
                  <a:pos x="f468" y="f425"/>
                </a:cxn>
                <a:cxn ang="f213">
                  <a:pos x="f469" y="f443"/>
                </a:cxn>
                <a:cxn ang="f213">
                  <a:pos x="f470" y="f416"/>
                </a:cxn>
                <a:cxn ang="f213">
                  <a:pos x="f471" y="f414"/>
                </a:cxn>
                <a:cxn ang="f213">
                  <a:pos x="f472" y="f421"/>
                </a:cxn>
                <a:cxn ang="f213">
                  <a:pos x="f473" y="f463"/>
                </a:cxn>
                <a:cxn ang="f213">
                  <a:pos x="f474" y="f458"/>
                </a:cxn>
                <a:cxn ang="f213">
                  <a:pos x="f475" y="f476"/>
                </a:cxn>
                <a:cxn ang="f213">
                  <a:pos x="f477" y="f427"/>
                </a:cxn>
                <a:cxn ang="f213">
                  <a:pos x="f478" y="f479"/>
                </a:cxn>
                <a:cxn ang="f213">
                  <a:pos x="f480" y="f481"/>
                </a:cxn>
                <a:cxn ang="f213">
                  <a:pos x="f441" y="f482"/>
                </a:cxn>
                <a:cxn ang="f213">
                  <a:pos x="f483" y="f484"/>
                </a:cxn>
                <a:cxn ang="f213">
                  <a:pos x="f485" y="f486"/>
                </a:cxn>
                <a:cxn ang="f213">
                  <a:pos x="f487" y="f488"/>
                </a:cxn>
                <a:cxn ang="f213">
                  <a:pos x="f489" y="f490"/>
                </a:cxn>
                <a:cxn ang="f213">
                  <a:pos x="f491" y="f492"/>
                </a:cxn>
                <a:cxn ang="f213">
                  <a:pos x="f493" y="f494"/>
                </a:cxn>
                <a:cxn ang="f213">
                  <a:pos x="f404" y="f405"/>
                </a:cxn>
              </a:cxnLst>
              <a:rect l="f400" t="f403" r="f401" b="f402"/>
              <a:pathLst>
                <a:path w="120" h="8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2" y="f23"/>
                  </a:cubicBezTo>
                  <a:cubicBezTo>
                    <a:pt x="f24" y="f25"/>
                    <a:pt x="f5" y="f26"/>
                    <a:pt x="f22" y="f27"/>
                  </a:cubicBezTo>
                  <a:cubicBezTo>
                    <a:pt x="f28" y="f29"/>
                    <a:pt x="f28" y="f30"/>
                    <a:pt x="f5" y="f31"/>
                  </a:cubicBezTo>
                  <a:cubicBezTo>
                    <a:pt x="f32" y="f14"/>
                    <a:pt x="f21" y="f33"/>
                    <a:pt x="f21" y="f34"/>
                  </a:cubicBezTo>
                  <a:cubicBezTo>
                    <a:pt x="f24" y="f35"/>
                    <a:pt x="f20" y="f20"/>
                    <a:pt x="f20" y="f28"/>
                  </a:cubicBezTo>
                  <a:cubicBezTo>
                    <a:pt x="f24" y="f28"/>
                    <a:pt x="f35" y="f28"/>
                    <a:pt x="f34" y="f28"/>
                  </a:cubicBezTo>
                  <a:cubicBezTo>
                    <a:pt x="f18" y="f20"/>
                    <a:pt x="f18" y="f24"/>
                    <a:pt x="f33" y="f24"/>
                  </a:cubicBezTo>
                  <a:cubicBezTo>
                    <a:pt x="f36" y="f33"/>
                    <a:pt x="f16" y="f37"/>
                    <a:pt x="f34" y="f10"/>
                  </a:cubicBezTo>
                  <a:cubicBezTo>
                    <a:pt x="f21" y="f38"/>
                    <a:pt x="f24" y="f39"/>
                    <a:pt x="f37" y="f19"/>
                  </a:cubicBezTo>
                  <a:cubicBezTo>
                    <a:pt x="f12" y="f40"/>
                    <a:pt x="f30" y="f41"/>
                    <a:pt x="f42" y="f15"/>
                  </a:cubicBezTo>
                  <a:cubicBezTo>
                    <a:pt x="f12" y="f43"/>
                    <a:pt x="f42" y="f44"/>
                    <a:pt x="f45" y="f46"/>
                  </a:cubicBezTo>
                  <a:cubicBezTo>
                    <a:pt x="f47" y="f48"/>
                    <a:pt x="f49" y="f50"/>
                    <a:pt x="f27" y="f26"/>
                  </a:cubicBezTo>
                  <a:cubicBezTo>
                    <a:pt x="f51" y="f38"/>
                    <a:pt x="f52" y="f38"/>
                    <a:pt x="f53" y="f53"/>
                  </a:cubicBezTo>
                  <a:cubicBezTo>
                    <a:pt x="f54" y="f26"/>
                    <a:pt x="f53" y="f26"/>
                    <a:pt x="f53" y="f38"/>
                  </a:cubicBezTo>
                  <a:cubicBezTo>
                    <a:pt x="f38" y="f55"/>
                    <a:pt x="f52" y="f56"/>
                    <a:pt x="f57" y="f51"/>
                  </a:cubicBezTo>
                  <a:cubicBezTo>
                    <a:pt x="f38" y="f8"/>
                    <a:pt x="f54" y="f47"/>
                    <a:pt x="f48" y="f45"/>
                  </a:cubicBezTo>
                  <a:cubicBezTo>
                    <a:pt x="f46" y="f52"/>
                    <a:pt x="f58" y="f56"/>
                    <a:pt x="f25" y="f56"/>
                  </a:cubicBezTo>
                  <a:cubicBezTo>
                    <a:pt x="f59" y="f57"/>
                    <a:pt x="f60" y="f55"/>
                    <a:pt x="f61" y="f62"/>
                  </a:cubicBezTo>
                  <a:cubicBezTo>
                    <a:pt x="f63" y="f55"/>
                    <a:pt x="f39" y="f47"/>
                    <a:pt x="f44" y="f49"/>
                  </a:cubicBezTo>
                  <a:cubicBezTo>
                    <a:pt x="f64" y="f8"/>
                    <a:pt x="f48" y="f29"/>
                    <a:pt x="f64" y="f10"/>
                  </a:cubicBezTo>
                  <a:cubicBezTo>
                    <a:pt x="f46" y="f30"/>
                    <a:pt x="f58" y="f30"/>
                    <a:pt x="f39" y="f42"/>
                  </a:cubicBezTo>
                  <a:cubicBezTo>
                    <a:pt x="f23" y="f8"/>
                    <a:pt x="f65" y="f49"/>
                    <a:pt x="f9" y="f27"/>
                  </a:cubicBezTo>
                  <a:cubicBezTo>
                    <a:pt x="f66" y="f51"/>
                    <a:pt x="f9" y="f49"/>
                    <a:pt x="f9" y="f27"/>
                  </a:cubicBezTo>
                  <a:cubicBezTo>
                    <a:pt x="f66" y="f27"/>
                    <a:pt x="f9" y="f27"/>
                    <a:pt x="f9" y="f27"/>
                  </a:cubicBezTo>
                  <a:cubicBezTo>
                    <a:pt x="f13" y="f49"/>
                    <a:pt x="f17" y="f29"/>
                    <a:pt x="f23" y="f30"/>
                  </a:cubicBezTo>
                  <a:cubicBezTo>
                    <a:pt x="f67" y="f37"/>
                    <a:pt x="f68" y="f31"/>
                    <a:pt x="f67" y="f33"/>
                  </a:cubicBezTo>
                  <a:cubicBezTo>
                    <a:pt x="f61" y="f18"/>
                    <a:pt x="f69" y="f18"/>
                    <a:pt x="f19" y="f16"/>
                  </a:cubicBezTo>
                  <a:cubicBezTo>
                    <a:pt x="f70" y="f36"/>
                    <a:pt x="f71" y="f31"/>
                    <a:pt x="f72" y="f12"/>
                  </a:cubicBezTo>
                  <a:cubicBezTo>
                    <a:pt x="f73" y="f30"/>
                    <a:pt x="f72" y="f31"/>
                    <a:pt x="f72" y="f12"/>
                  </a:cubicBezTo>
                  <a:cubicBezTo>
                    <a:pt x="f72" y="f12"/>
                    <a:pt x="f72" y="f12"/>
                    <a:pt x="f72" y="f12"/>
                  </a:cubicBezTo>
                  <a:cubicBezTo>
                    <a:pt x="f66" y="f36"/>
                    <a:pt x="f74" y="f16"/>
                    <a:pt x="f75" y="f24"/>
                  </a:cubicBezTo>
                  <a:cubicBezTo>
                    <a:pt x="f65" y="f22"/>
                    <a:pt x="f70" y="f5"/>
                    <a:pt x="f74" y="f5"/>
                  </a:cubicBezTo>
                  <a:cubicBezTo>
                    <a:pt x="f9" y="f5"/>
                    <a:pt x="f76" y="f5"/>
                    <a:pt x="f72" y="f32"/>
                  </a:cubicBezTo>
                  <a:cubicBezTo>
                    <a:pt x="f77" y="f24"/>
                    <a:pt x="f78" y="f12"/>
                    <a:pt x="f79" y="f47"/>
                  </a:cubicBezTo>
                  <a:cubicBezTo>
                    <a:pt x="f80" y="f81"/>
                    <a:pt x="f82" y="f12"/>
                    <a:pt x="f83" y="f16"/>
                  </a:cubicBezTo>
                  <a:cubicBezTo>
                    <a:pt x="f80" y="f16"/>
                    <a:pt x="f84" y="f12"/>
                    <a:pt x="f85" y="f37"/>
                  </a:cubicBezTo>
                  <a:cubicBezTo>
                    <a:pt x="f86" y="f12"/>
                    <a:pt x="f87" y="f30"/>
                    <a:pt x="f88" y="f30"/>
                  </a:cubicBezTo>
                  <a:cubicBezTo>
                    <a:pt x="f88" y="f42"/>
                    <a:pt x="f88" y="f81"/>
                    <a:pt x="f88" y="f29"/>
                  </a:cubicBezTo>
                  <a:cubicBezTo>
                    <a:pt x="f89" y="f57"/>
                    <a:pt x="f90" y="f91"/>
                    <a:pt x="f92" y="f63"/>
                  </a:cubicBezTo>
                  <a:cubicBezTo>
                    <a:pt x="f89" y="f63"/>
                    <a:pt x="f89" y="f93"/>
                    <a:pt x="f94" y="f60"/>
                  </a:cubicBezTo>
                  <a:cubicBezTo>
                    <a:pt x="f85" y="f63"/>
                    <a:pt x="f86" y="f25"/>
                    <a:pt x="f95" y="f46"/>
                  </a:cubicBezTo>
                  <a:cubicBezTo>
                    <a:pt x="f96" y="f38"/>
                    <a:pt x="f97" y="f51"/>
                    <a:pt x="f98" y="f42"/>
                  </a:cubicBezTo>
                  <a:cubicBezTo>
                    <a:pt x="f99" y="f36"/>
                    <a:pt x="f100" y="f33"/>
                    <a:pt x="f101" y="f34"/>
                  </a:cubicBezTo>
                  <a:cubicBezTo>
                    <a:pt x="f102" y="f16"/>
                    <a:pt x="f7" y="f14"/>
                    <a:pt x="f103" y="f31"/>
                  </a:cubicBezTo>
                  <a:cubicBezTo>
                    <a:pt x="f104" y="f37"/>
                    <a:pt x="f98" y="f12"/>
                    <a:pt x="f77" y="f10"/>
                  </a:cubicBezTo>
                  <a:cubicBezTo>
                    <a:pt x="f104" y="f81"/>
                    <a:pt x="f104" y="f81"/>
                    <a:pt x="f99" y="f29"/>
                  </a:cubicBezTo>
                  <a:cubicBezTo>
                    <a:pt x="f105" y="f8"/>
                    <a:pt x="f100" y="f81"/>
                    <a:pt x="f100" y="f47"/>
                  </a:cubicBezTo>
                  <a:cubicBezTo>
                    <a:pt x="f106" y="f57"/>
                    <a:pt x="f107" y="f57"/>
                    <a:pt x="f71" y="f57"/>
                  </a:cubicBezTo>
                  <a:cubicBezTo>
                    <a:pt x="f11" y="f57"/>
                    <a:pt x="f70" y="f56"/>
                    <a:pt x="f13" y="f26"/>
                  </a:cubicBezTo>
                  <a:cubicBezTo>
                    <a:pt x="f13" y="f53"/>
                    <a:pt x="f70" y="f53"/>
                    <a:pt x="f65" y="f54"/>
                  </a:cubicBezTo>
                  <a:cubicBezTo>
                    <a:pt x="f40" y="f91"/>
                    <a:pt x="f68" y="f50"/>
                    <a:pt x="f59" y="f58"/>
                  </a:cubicBezTo>
                  <a:cubicBezTo>
                    <a:pt x="f43" y="f39"/>
                    <a:pt x="f46" y="f44"/>
                    <a:pt x="f64" y="f59"/>
                  </a:cubicBezTo>
                  <a:cubicBezTo>
                    <a:pt x="f64" y="f60"/>
                    <a:pt x="f26" y="f93"/>
                    <a:pt x="f55" y="f93"/>
                  </a:cubicBezTo>
                  <a:cubicBezTo>
                    <a:pt x="f51" y="f63"/>
                    <a:pt x="f27" y="f68"/>
                    <a:pt x="f51" y="f69"/>
                  </a:cubicBezTo>
                  <a:cubicBezTo>
                    <a:pt x="f51" y="f15"/>
                    <a:pt x="f52" y="f75"/>
                    <a:pt x="f62" y="f71"/>
                  </a:cubicBezTo>
                  <a:cubicBezTo>
                    <a:pt x="f26" y="f108"/>
                    <a:pt x="f91" y="f101"/>
                    <a:pt x="f91" y="f106"/>
                  </a:cubicBezTo>
                  <a:cubicBezTo>
                    <a:pt x="f50" y="f100"/>
                    <a:pt x="f50" y="f109"/>
                    <a:pt x="f54" y="f7"/>
                  </a:cubicBezTo>
                  <a:cubicBezTo>
                    <a:pt x="f55" y="f7"/>
                    <a:pt x="f56" y="f102"/>
                    <a:pt x="f47" y="f72"/>
                  </a:cubicBezTo>
                  <a:cubicBezTo>
                    <a:pt x="f27" y="f107"/>
                    <a:pt x="f27" y="f108"/>
                    <a:pt x="f8" y="f9"/>
                  </a:cubicBezTo>
                  <a:close/>
                </a:path>
              </a:pathLst>
            </a:custGeom>
            <a:solidFill>
              <a:srgbClr val="7D3F1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487F9286-74B1-24D4-90C4-61483ADEE85F}"/>
                </a:ext>
              </a:extLst>
            </p:cNvPr>
            <p:cNvSpPr/>
            <p:nvPr/>
          </p:nvSpPr>
          <p:spPr>
            <a:xfrm>
              <a:off x="12665070" y="2181228"/>
              <a:ext cx="474665" cy="80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65"/>
                <a:gd name="f8" fmla="val 16"/>
                <a:gd name="f9" fmla="val 50"/>
                <a:gd name="f10" fmla="val 11"/>
                <a:gd name="f11" fmla="val 40"/>
                <a:gd name="f12" fmla="val 7"/>
                <a:gd name="f13" fmla="val 31"/>
                <a:gd name="f14" fmla="val 2"/>
                <a:gd name="f15" fmla="val 21"/>
                <a:gd name="f16" fmla="val 17"/>
                <a:gd name="f17" fmla="val 4"/>
                <a:gd name="f18" fmla="val 14"/>
                <a:gd name="f19" fmla="val 6"/>
                <a:gd name="f20" fmla="val 13"/>
                <a:gd name="f21" fmla="val 10"/>
                <a:gd name="f22" fmla="val 9"/>
                <a:gd name="f23" fmla="val 5"/>
                <a:gd name="f24" fmla="val 26"/>
                <a:gd name="f25" fmla="val 30"/>
                <a:gd name="f26" fmla="val 34"/>
                <a:gd name="f27" fmla="val 22"/>
                <a:gd name="f28" fmla="val 37"/>
                <a:gd name="f29" fmla="val 47"/>
                <a:gd name="f30" fmla="val 33"/>
                <a:gd name="f31" fmla="val 59"/>
                <a:gd name="f32" fmla="val 64"/>
                <a:gd name="f33" fmla="val 29"/>
                <a:gd name="f34" fmla="val 25"/>
                <a:gd name="f35" fmla="val 61"/>
                <a:gd name="f36" fmla="val 58"/>
                <a:gd name="f37" fmla="val 19"/>
                <a:gd name="f38" fmla="val 54"/>
                <a:gd name="f39" fmla="+- 0 0 -90"/>
                <a:gd name="f40" fmla="*/ f3 1 38"/>
                <a:gd name="f41" fmla="*/ f4 1 65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38"/>
                <a:gd name="f50" fmla="*/ f46 1 65"/>
                <a:gd name="f51" fmla="*/ 16 f47 1"/>
                <a:gd name="f52" fmla="*/ 50 f46 1"/>
                <a:gd name="f53" fmla="*/ 2 f47 1"/>
                <a:gd name="f54" fmla="*/ 21 f46 1"/>
                <a:gd name="f55" fmla="*/ 6 f47 1"/>
                <a:gd name="f56" fmla="*/ 13 f46 1"/>
                <a:gd name="f57" fmla="*/ 0 f46 1"/>
                <a:gd name="f58" fmla="*/ 34 f47 1"/>
                <a:gd name="f59" fmla="*/ 22 f46 1"/>
                <a:gd name="f60" fmla="*/ 33 f47 1"/>
                <a:gd name="f61" fmla="*/ 59 f46 1"/>
                <a:gd name="f62" fmla="*/ 25 f47 1"/>
                <a:gd name="f63" fmla="*/ 61 f46 1"/>
                <a:gd name="f64" fmla="+- f48 0 f1"/>
                <a:gd name="f65" fmla="*/ f51 1 38"/>
                <a:gd name="f66" fmla="*/ f52 1 65"/>
                <a:gd name="f67" fmla="*/ f53 1 38"/>
                <a:gd name="f68" fmla="*/ f54 1 65"/>
                <a:gd name="f69" fmla="*/ f55 1 38"/>
                <a:gd name="f70" fmla="*/ f56 1 65"/>
                <a:gd name="f71" fmla="*/ f57 1 65"/>
                <a:gd name="f72" fmla="*/ f58 1 38"/>
                <a:gd name="f73" fmla="*/ f59 1 65"/>
                <a:gd name="f74" fmla="*/ f60 1 38"/>
                <a:gd name="f75" fmla="*/ f61 1 65"/>
                <a:gd name="f76" fmla="*/ f62 1 38"/>
                <a:gd name="f77" fmla="*/ f63 1 65"/>
                <a:gd name="f78" fmla="*/ 0 1 f49"/>
                <a:gd name="f79" fmla="*/ f43 1 f49"/>
                <a:gd name="f80" fmla="*/ 0 1 f50"/>
                <a:gd name="f81" fmla="*/ f44 1 f50"/>
                <a:gd name="f82" fmla="*/ f65 1 f49"/>
                <a:gd name="f83" fmla="*/ f66 1 f50"/>
                <a:gd name="f84" fmla="*/ f67 1 f49"/>
                <a:gd name="f85" fmla="*/ f68 1 f50"/>
                <a:gd name="f86" fmla="*/ f69 1 f49"/>
                <a:gd name="f87" fmla="*/ f70 1 f50"/>
                <a:gd name="f88" fmla="*/ f71 1 f50"/>
                <a:gd name="f89" fmla="*/ f72 1 f49"/>
                <a:gd name="f90" fmla="*/ f73 1 f50"/>
                <a:gd name="f91" fmla="*/ f74 1 f49"/>
                <a:gd name="f92" fmla="*/ f75 1 f50"/>
                <a:gd name="f93" fmla="*/ f76 1 f49"/>
                <a:gd name="f94" fmla="*/ f77 1 f50"/>
                <a:gd name="f95" fmla="*/ f78 f40 1"/>
                <a:gd name="f96" fmla="*/ f79 f40 1"/>
                <a:gd name="f97" fmla="*/ f81 f41 1"/>
                <a:gd name="f98" fmla="*/ f80 f41 1"/>
                <a:gd name="f99" fmla="*/ f82 f40 1"/>
                <a:gd name="f100" fmla="*/ f83 f41 1"/>
                <a:gd name="f101" fmla="*/ f84 f40 1"/>
                <a:gd name="f102" fmla="*/ f85 f41 1"/>
                <a:gd name="f103" fmla="*/ f86 f40 1"/>
                <a:gd name="f104" fmla="*/ f87 f41 1"/>
                <a:gd name="f105" fmla="*/ f88 f41 1"/>
                <a:gd name="f106" fmla="*/ f89 f40 1"/>
                <a:gd name="f107" fmla="*/ f90 f41 1"/>
                <a:gd name="f108" fmla="*/ f91 f40 1"/>
                <a:gd name="f109" fmla="*/ f92 f41 1"/>
                <a:gd name="f110" fmla="*/ f93 f40 1"/>
                <a:gd name="f111" fmla="*/ f94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99" y="f100"/>
                </a:cxn>
                <a:cxn ang="f64">
                  <a:pos x="f101" y="f102"/>
                </a:cxn>
                <a:cxn ang="f64">
                  <a:pos x="f103" y="f104"/>
                </a:cxn>
                <a:cxn ang="f64">
                  <a:pos x="f99" y="f105"/>
                </a:cxn>
                <a:cxn ang="f64">
                  <a:pos x="f106" y="f107"/>
                </a:cxn>
                <a:cxn ang="f64">
                  <a:pos x="f108" y="f109"/>
                </a:cxn>
                <a:cxn ang="f64">
                  <a:pos x="f110" y="f111"/>
                </a:cxn>
                <a:cxn ang="f64">
                  <a:pos x="f99" y="f100"/>
                </a:cxn>
              </a:cxnLst>
              <a:rect l="f95" t="f98" r="f96" b="f97"/>
              <a:pathLst>
                <a:path w="38" h="6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0" y="f23"/>
                    <a:pt x="f8" y="f5"/>
                  </a:cubicBezTo>
                  <a:cubicBezTo>
                    <a:pt x="f24" y="f17"/>
                    <a:pt x="f25" y="f20"/>
                    <a:pt x="f26" y="f27"/>
                  </a:cubicBezTo>
                  <a:cubicBezTo>
                    <a:pt x="f6" y="f26"/>
                    <a:pt x="f28" y="f29"/>
                    <a:pt x="f30" y="f31"/>
                  </a:cubicBezTo>
                  <a:cubicBezTo>
                    <a:pt x="f13" y="f32"/>
                    <a:pt x="f33" y="f7"/>
                    <a:pt x="f34" y="f35"/>
                  </a:cubicBezTo>
                  <a:cubicBezTo>
                    <a:pt x="f15" y="f36"/>
                    <a:pt x="f37" y="f38"/>
                    <a:pt x="f8" y="f9"/>
                  </a:cubicBezTo>
                  <a:close/>
                </a:path>
              </a:pathLst>
            </a:custGeom>
            <a:solidFill>
              <a:srgbClr val="BA6F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2E3595CE-CBF5-8949-6C04-128C47172907}"/>
                </a:ext>
              </a:extLst>
            </p:cNvPr>
            <p:cNvSpPr/>
            <p:nvPr/>
          </p:nvSpPr>
          <p:spPr>
            <a:xfrm>
              <a:off x="12153903" y="3540127"/>
              <a:ext cx="673098" cy="6349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51"/>
                <a:gd name="f8" fmla="val 33"/>
                <a:gd name="f9" fmla="val 36"/>
                <a:gd name="f10" fmla="val 38"/>
                <a:gd name="f11" fmla="val 50"/>
                <a:gd name="f12" fmla="val 39"/>
                <a:gd name="f13" fmla="val 46"/>
                <a:gd name="f14" fmla="val 44"/>
                <a:gd name="f15" fmla="val 32"/>
                <a:gd name="f16" fmla="val 37"/>
                <a:gd name="f17" fmla="val 41"/>
                <a:gd name="f18" fmla="val 45"/>
                <a:gd name="f19" fmla="val 47"/>
                <a:gd name="f20" fmla="val 40"/>
                <a:gd name="f21" fmla="val 49"/>
                <a:gd name="f22" fmla="val 34"/>
                <a:gd name="f23" fmla="val 48"/>
                <a:gd name="f24" fmla="val 24"/>
                <a:gd name="f25" fmla="val 16"/>
                <a:gd name="f26" fmla="val 7"/>
                <a:gd name="f27" fmla="val 25"/>
                <a:gd name="f28" fmla="val 5"/>
                <a:gd name="f29" fmla="val 23"/>
                <a:gd name="f30" fmla="val 4"/>
                <a:gd name="f31" fmla="val 26"/>
                <a:gd name="f32" fmla="val 2"/>
                <a:gd name="f33" fmla="val 1"/>
                <a:gd name="f34" fmla="val 22"/>
                <a:gd name="f35" fmla="val 20"/>
                <a:gd name="f36" fmla="val 19"/>
                <a:gd name="f37" fmla="val 3"/>
                <a:gd name="f38" fmla="val 18"/>
                <a:gd name="f39" fmla="val 6"/>
                <a:gd name="f40" fmla="val 8"/>
                <a:gd name="f41" fmla="val 27"/>
                <a:gd name="f42" fmla="val 35"/>
                <a:gd name="f43" fmla="val 28"/>
                <a:gd name="f44" fmla="val 29"/>
                <a:gd name="f45" fmla="val 15"/>
                <a:gd name="f46" fmla="val 11"/>
                <a:gd name="f47" fmla="val 14"/>
                <a:gd name="f48" fmla="val 12"/>
                <a:gd name="f49" fmla="val 10"/>
                <a:gd name="f50" fmla="val 9"/>
                <a:gd name="f51" fmla="val 42"/>
                <a:gd name="f52" fmla="val 21"/>
                <a:gd name="f53" fmla="val 53"/>
                <a:gd name="f54" fmla="+- 0 0 -90"/>
                <a:gd name="f55" fmla="*/ f3 1 54"/>
                <a:gd name="f56" fmla="*/ f4 1 51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54"/>
                <a:gd name="f65" fmla="*/ f61 1 51"/>
                <a:gd name="f66" fmla="*/ 54 f62 1"/>
                <a:gd name="f67" fmla="*/ 33 f61 1"/>
                <a:gd name="f68" fmla="*/ 50 f62 1"/>
                <a:gd name="f69" fmla="*/ 39 f61 1"/>
                <a:gd name="f70" fmla="*/ 39 f62 1"/>
                <a:gd name="f71" fmla="*/ 32 f61 1"/>
                <a:gd name="f72" fmla="*/ 45 f61 1"/>
                <a:gd name="f73" fmla="*/ 38 f62 1"/>
                <a:gd name="f74" fmla="*/ 50 f61 1"/>
                <a:gd name="f75" fmla="*/ 33 f62 1"/>
                <a:gd name="f76" fmla="*/ 48 f61 1"/>
                <a:gd name="f77" fmla="*/ 7 f62 1"/>
                <a:gd name="f78" fmla="*/ 25 f61 1"/>
                <a:gd name="f79" fmla="*/ 2 f62 1"/>
                <a:gd name="f80" fmla="*/ 0 f62 1"/>
                <a:gd name="f81" fmla="*/ 22 f61 1"/>
                <a:gd name="f82" fmla="*/ 3 f62 1"/>
                <a:gd name="f83" fmla="*/ 18 f61 1"/>
                <a:gd name="f84" fmla="*/ 8 f62 1"/>
                <a:gd name="f85" fmla="*/ 19 f61 1"/>
                <a:gd name="f86" fmla="*/ 41 f61 1"/>
                <a:gd name="f87" fmla="*/ 29 f62 1"/>
                <a:gd name="f88" fmla="*/ 27 f62 1"/>
                <a:gd name="f89" fmla="*/ 11 f61 1"/>
                <a:gd name="f90" fmla="*/ 14 f62 1"/>
                <a:gd name="f91" fmla="*/ 7 f61 1"/>
                <a:gd name="f92" fmla="*/ 9 f62 1"/>
                <a:gd name="f93" fmla="*/ 5 f61 1"/>
                <a:gd name="f94" fmla="*/ 12 f62 1"/>
                <a:gd name="f95" fmla="*/ 2 f61 1"/>
                <a:gd name="f96" fmla="*/ 34 f62 1"/>
                <a:gd name="f97" fmla="*/ 0 f61 1"/>
                <a:gd name="f98" fmla="*/ 35 f62 1"/>
                <a:gd name="f99" fmla="*/ 37 f62 1"/>
                <a:gd name="f100" fmla="*/ 48 f62 1"/>
                <a:gd name="f101" fmla="*/ 16 f61 1"/>
                <a:gd name="f102" fmla="*/ 51 f62 1"/>
                <a:gd name="f103" fmla="+- f63 0 f1"/>
                <a:gd name="f104" fmla="*/ f66 1 54"/>
                <a:gd name="f105" fmla="*/ f67 1 51"/>
                <a:gd name="f106" fmla="*/ f68 1 54"/>
                <a:gd name="f107" fmla="*/ f69 1 51"/>
                <a:gd name="f108" fmla="*/ f70 1 54"/>
                <a:gd name="f109" fmla="*/ f71 1 51"/>
                <a:gd name="f110" fmla="*/ f72 1 51"/>
                <a:gd name="f111" fmla="*/ f73 1 54"/>
                <a:gd name="f112" fmla="*/ f74 1 51"/>
                <a:gd name="f113" fmla="*/ f75 1 54"/>
                <a:gd name="f114" fmla="*/ f76 1 51"/>
                <a:gd name="f115" fmla="*/ f77 1 54"/>
                <a:gd name="f116" fmla="*/ f78 1 51"/>
                <a:gd name="f117" fmla="*/ f79 1 54"/>
                <a:gd name="f118" fmla="*/ f80 1 54"/>
                <a:gd name="f119" fmla="*/ f81 1 51"/>
                <a:gd name="f120" fmla="*/ f82 1 54"/>
                <a:gd name="f121" fmla="*/ f83 1 51"/>
                <a:gd name="f122" fmla="*/ f84 1 54"/>
                <a:gd name="f123" fmla="*/ f85 1 51"/>
                <a:gd name="f124" fmla="*/ f86 1 51"/>
                <a:gd name="f125" fmla="*/ f87 1 54"/>
                <a:gd name="f126" fmla="*/ f88 1 54"/>
                <a:gd name="f127" fmla="*/ f89 1 51"/>
                <a:gd name="f128" fmla="*/ f90 1 54"/>
                <a:gd name="f129" fmla="*/ f91 1 51"/>
                <a:gd name="f130" fmla="*/ f92 1 54"/>
                <a:gd name="f131" fmla="*/ f93 1 51"/>
                <a:gd name="f132" fmla="*/ f94 1 54"/>
                <a:gd name="f133" fmla="*/ f95 1 51"/>
                <a:gd name="f134" fmla="*/ f96 1 54"/>
                <a:gd name="f135" fmla="*/ f97 1 51"/>
                <a:gd name="f136" fmla="*/ f98 1 54"/>
                <a:gd name="f137" fmla="*/ f99 1 54"/>
                <a:gd name="f138" fmla="*/ f100 1 54"/>
                <a:gd name="f139" fmla="*/ f101 1 51"/>
                <a:gd name="f140" fmla="*/ f102 1 54"/>
                <a:gd name="f141" fmla="*/ 0 1 f64"/>
                <a:gd name="f142" fmla="*/ f58 1 f64"/>
                <a:gd name="f143" fmla="*/ 0 1 f65"/>
                <a:gd name="f144" fmla="*/ f59 1 f65"/>
                <a:gd name="f145" fmla="*/ f104 1 f64"/>
                <a:gd name="f146" fmla="*/ f105 1 f65"/>
                <a:gd name="f147" fmla="*/ f106 1 f64"/>
                <a:gd name="f148" fmla="*/ f107 1 f65"/>
                <a:gd name="f149" fmla="*/ f108 1 f64"/>
                <a:gd name="f150" fmla="*/ f109 1 f65"/>
                <a:gd name="f151" fmla="*/ f110 1 f65"/>
                <a:gd name="f152" fmla="*/ f111 1 f64"/>
                <a:gd name="f153" fmla="*/ f112 1 f65"/>
                <a:gd name="f154" fmla="*/ f113 1 f64"/>
                <a:gd name="f155" fmla="*/ f114 1 f65"/>
                <a:gd name="f156" fmla="*/ f115 1 f64"/>
                <a:gd name="f157" fmla="*/ f116 1 f65"/>
                <a:gd name="f158" fmla="*/ f117 1 f64"/>
                <a:gd name="f159" fmla="*/ f118 1 f64"/>
                <a:gd name="f160" fmla="*/ f119 1 f65"/>
                <a:gd name="f161" fmla="*/ f120 1 f64"/>
                <a:gd name="f162" fmla="*/ f121 1 f65"/>
                <a:gd name="f163" fmla="*/ f122 1 f64"/>
                <a:gd name="f164" fmla="*/ f123 1 f65"/>
                <a:gd name="f165" fmla="*/ f124 1 f65"/>
                <a:gd name="f166" fmla="*/ f125 1 f64"/>
                <a:gd name="f167" fmla="*/ f126 1 f64"/>
                <a:gd name="f168" fmla="*/ f127 1 f65"/>
                <a:gd name="f169" fmla="*/ f128 1 f64"/>
                <a:gd name="f170" fmla="*/ f129 1 f65"/>
                <a:gd name="f171" fmla="*/ f130 1 f64"/>
                <a:gd name="f172" fmla="*/ f131 1 f65"/>
                <a:gd name="f173" fmla="*/ f132 1 f64"/>
                <a:gd name="f174" fmla="*/ f133 1 f65"/>
                <a:gd name="f175" fmla="*/ f134 1 f64"/>
                <a:gd name="f176" fmla="*/ f135 1 f65"/>
                <a:gd name="f177" fmla="*/ f136 1 f64"/>
                <a:gd name="f178" fmla="*/ f137 1 f64"/>
                <a:gd name="f179" fmla="*/ f138 1 f64"/>
                <a:gd name="f180" fmla="*/ f139 1 f65"/>
                <a:gd name="f181" fmla="*/ f140 1 f64"/>
                <a:gd name="f182" fmla="*/ f141 f55 1"/>
                <a:gd name="f183" fmla="*/ f142 f55 1"/>
                <a:gd name="f184" fmla="*/ f144 f56 1"/>
                <a:gd name="f185" fmla="*/ f143 f56 1"/>
                <a:gd name="f186" fmla="*/ f145 f55 1"/>
                <a:gd name="f187" fmla="*/ f146 f56 1"/>
                <a:gd name="f188" fmla="*/ f147 f55 1"/>
                <a:gd name="f189" fmla="*/ f148 f56 1"/>
                <a:gd name="f190" fmla="*/ f149 f55 1"/>
                <a:gd name="f191" fmla="*/ f150 f56 1"/>
                <a:gd name="f192" fmla="*/ f151 f56 1"/>
                <a:gd name="f193" fmla="*/ f152 f55 1"/>
                <a:gd name="f194" fmla="*/ f153 f56 1"/>
                <a:gd name="f195" fmla="*/ f154 f55 1"/>
                <a:gd name="f196" fmla="*/ f155 f56 1"/>
                <a:gd name="f197" fmla="*/ f156 f55 1"/>
                <a:gd name="f198" fmla="*/ f157 f56 1"/>
                <a:gd name="f199" fmla="*/ f158 f55 1"/>
                <a:gd name="f200" fmla="*/ f159 f55 1"/>
                <a:gd name="f201" fmla="*/ f160 f56 1"/>
                <a:gd name="f202" fmla="*/ f161 f55 1"/>
                <a:gd name="f203" fmla="*/ f162 f56 1"/>
                <a:gd name="f204" fmla="*/ f163 f55 1"/>
                <a:gd name="f205" fmla="*/ f164 f56 1"/>
                <a:gd name="f206" fmla="*/ f165 f56 1"/>
                <a:gd name="f207" fmla="*/ f166 f55 1"/>
                <a:gd name="f208" fmla="*/ f167 f55 1"/>
                <a:gd name="f209" fmla="*/ f168 f56 1"/>
                <a:gd name="f210" fmla="*/ f169 f55 1"/>
                <a:gd name="f211" fmla="*/ f170 f56 1"/>
                <a:gd name="f212" fmla="*/ f171 f55 1"/>
                <a:gd name="f213" fmla="*/ f172 f56 1"/>
                <a:gd name="f214" fmla="*/ f173 f55 1"/>
                <a:gd name="f215" fmla="*/ f174 f56 1"/>
                <a:gd name="f216" fmla="*/ f175 f55 1"/>
                <a:gd name="f217" fmla="*/ f176 f56 1"/>
                <a:gd name="f218" fmla="*/ f177 f55 1"/>
                <a:gd name="f219" fmla="*/ f178 f55 1"/>
                <a:gd name="f220" fmla="*/ f179 f55 1"/>
                <a:gd name="f221" fmla="*/ f180 f56 1"/>
                <a:gd name="f222" fmla="*/ f181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86" y="f187"/>
                </a:cxn>
                <a:cxn ang="f103">
                  <a:pos x="f188" y="f189"/>
                </a:cxn>
                <a:cxn ang="f103">
                  <a:pos x="f190" y="f191"/>
                </a:cxn>
                <a:cxn ang="f103">
                  <a:pos x="f190" y="f192"/>
                </a:cxn>
                <a:cxn ang="f103">
                  <a:pos x="f193" y="f194"/>
                </a:cxn>
                <a:cxn ang="f103">
                  <a:pos x="f195" y="f196"/>
                </a:cxn>
                <a:cxn ang="f103">
                  <a:pos x="f197" y="f198"/>
                </a:cxn>
                <a:cxn ang="f103">
                  <a:pos x="f199" y="f198"/>
                </a:cxn>
                <a:cxn ang="f103">
                  <a:pos x="f200" y="f201"/>
                </a:cxn>
                <a:cxn ang="f103">
                  <a:pos x="f202" y="f203"/>
                </a:cxn>
                <a:cxn ang="f103">
                  <a:pos x="f204" y="f205"/>
                </a:cxn>
                <a:cxn ang="f103">
                  <a:pos x="f195" y="f206"/>
                </a:cxn>
                <a:cxn ang="f103">
                  <a:pos x="f207" y="f201"/>
                </a:cxn>
                <a:cxn ang="f103">
                  <a:pos x="f208" y="f209"/>
                </a:cxn>
                <a:cxn ang="f103">
                  <a:pos x="f210" y="f211"/>
                </a:cxn>
                <a:cxn ang="f103">
                  <a:pos x="f212" y="f213"/>
                </a:cxn>
                <a:cxn ang="f103">
                  <a:pos x="f214" y="f215"/>
                </a:cxn>
                <a:cxn ang="f103">
                  <a:pos x="f216" y="f217"/>
                </a:cxn>
                <a:cxn ang="f103">
                  <a:pos x="f218" y="f215"/>
                </a:cxn>
                <a:cxn ang="f103">
                  <a:pos x="f219" y="f211"/>
                </a:cxn>
                <a:cxn ang="f103">
                  <a:pos x="f220" y="f221"/>
                </a:cxn>
                <a:cxn ang="f103">
                  <a:pos x="f222" y="f191"/>
                </a:cxn>
                <a:cxn ang="f103">
                  <a:pos x="f186" y="f187"/>
                </a:cxn>
              </a:cxnLst>
              <a:rect l="f182" t="f185" r="f183" b="f184"/>
              <a:pathLst>
                <a:path w="54" h="51">
                  <a:moveTo>
                    <a:pt x="f6" y="f8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13" y="f10"/>
                    <a:pt x="f14" y="f8"/>
                    <a:pt x="f12" y="f15"/>
                  </a:cubicBezTo>
                  <a:cubicBezTo>
                    <a:pt x="f12" y="f16"/>
                    <a:pt x="f12" y="f17"/>
                    <a:pt x="f12" y="f18"/>
                  </a:cubicBezTo>
                  <a:cubicBezTo>
                    <a:pt x="f12" y="f19"/>
                    <a:pt x="f20" y="f21"/>
                    <a:pt x="f10" y="f11"/>
                  </a:cubicBezTo>
                  <a:cubicBezTo>
                    <a:pt x="f9" y="f7"/>
                    <a:pt x="f22" y="f21"/>
                    <a:pt x="f8" y="f23"/>
                  </a:cubicBezTo>
                  <a:cubicBezTo>
                    <a:pt x="f24" y="f20"/>
                    <a:pt x="f25" y="f8"/>
                    <a:pt x="f26" y="f27"/>
                  </a:cubicBezTo>
                  <a:cubicBezTo>
                    <a:pt x="f28" y="f29"/>
                    <a:pt x="f30" y="f31"/>
                    <a:pt x="f32" y="f27"/>
                  </a:cubicBezTo>
                  <a:cubicBezTo>
                    <a:pt x="f33" y="f24"/>
                    <a:pt x="f5" y="f29"/>
                    <a:pt x="f5" y="f34"/>
                  </a:cubicBezTo>
                  <a:cubicBezTo>
                    <a:pt x="f33" y="f35"/>
                    <a:pt x="f33" y="f36"/>
                    <a:pt x="f37" y="f38"/>
                  </a:cubicBezTo>
                  <a:cubicBezTo>
                    <a:pt x="f28" y="f38"/>
                    <a:pt x="f39" y="f38"/>
                    <a:pt x="f40" y="f36"/>
                  </a:cubicBezTo>
                  <a:cubicBezTo>
                    <a:pt x="f25" y="f41"/>
                    <a:pt x="f27" y="f8"/>
                    <a:pt x="f8" y="f17"/>
                  </a:cubicBezTo>
                  <a:cubicBezTo>
                    <a:pt x="f22" y="f42"/>
                    <a:pt x="f8" y="f43"/>
                    <a:pt x="f44" y="f34"/>
                  </a:cubicBezTo>
                  <a:cubicBezTo>
                    <a:pt x="f41" y="f36"/>
                    <a:pt x="f41" y="f45"/>
                    <a:pt x="f41" y="f46"/>
                  </a:cubicBezTo>
                  <a:cubicBezTo>
                    <a:pt x="f27" y="f30"/>
                    <a:pt x="f36" y="f40"/>
                    <a:pt x="f47" y="f26"/>
                  </a:cubicBezTo>
                  <a:cubicBezTo>
                    <a:pt x="f48" y="f26"/>
                    <a:pt x="f49" y="f39"/>
                    <a:pt x="f50" y="f28"/>
                  </a:cubicBezTo>
                  <a:cubicBezTo>
                    <a:pt x="f49" y="f30"/>
                    <a:pt x="f46" y="f37"/>
                    <a:pt x="f48" y="f32"/>
                  </a:cubicBezTo>
                  <a:cubicBezTo>
                    <a:pt x="f36" y="f32"/>
                    <a:pt x="f31" y="f32"/>
                    <a:pt x="f22" y="f5"/>
                  </a:cubicBezTo>
                  <a:cubicBezTo>
                    <a:pt x="f22" y="f33"/>
                    <a:pt x="f42" y="f33"/>
                    <a:pt x="f42" y="f32"/>
                  </a:cubicBezTo>
                  <a:cubicBezTo>
                    <a:pt x="f42" y="f30"/>
                    <a:pt x="f22" y="f39"/>
                    <a:pt x="f16" y="f26"/>
                  </a:cubicBezTo>
                  <a:cubicBezTo>
                    <a:pt x="f51" y="f40"/>
                    <a:pt x="f18" y="f48"/>
                    <a:pt x="f23" y="f25"/>
                  </a:cubicBezTo>
                  <a:cubicBezTo>
                    <a:pt x="f11" y="f52"/>
                    <a:pt x="f11" y="f41"/>
                    <a:pt x="f7" y="f15"/>
                  </a:cubicBezTo>
                  <a:cubicBezTo>
                    <a:pt x="f7" y="f16"/>
                    <a:pt x="f53" y="f8"/>
                    <a:pt x="f6" y="f8"/>
                  </a:cubicBezTo>
                  <a:close/>
                </a:path>
              </a:pathLst>
            </a:custGeom>
            <a:solidFill>
              <a:srgbClr val="7F3D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6696AF9A-6589-DBFB-E366-5B2F59767F51}"/>
                </a:ext>
              </a:extLst>
            </p:cNvPr>
            <p:cNvSpPr/>
            <p:nvPr/>
          </p:nvSpPr>
          <p:spPr>
            <a:xfrm>
              <a:off x="12903198" y="3028949"/>
              <a:ext cx="236536" cy="3111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5"/>
                <a:gd name="f8" fmla="val 4"/>
                <a:gd name="f9" fmla="val 18"/>
                <a:gd name="f10" fmla="val 8"/>
                <a:gd name="f11" fmla="val 11"/>
                <a:gd name="f12" fmla="val 5"/>
                <a:gd name="f13" fmla="val 12"/>
                <a:gd name="f14" fmla="val 3"/>
                <a:gd name="f15" fmla="val 13"/>
                <a:gd name="f16" fmla="val 16"/>
                <a:gd name="f17" fmla="val 2"/>
                <a:gd name="f18" fmla="val 17"/>
                <a:gd name="f19" fmla="val 15"/>
                <a:gd name="f20" fmla="val 9"/>
                <a:gd name="f21" fmla="val 23"/>
                <a:gd name="f22" fmla="+- 0 0 -90"/>
                <a:gd name="f23" fmla="*/ f3 1 19"/>
                <a:gd name="f24" fmla="*/ f4 1 25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9"/>
                <a:gd name="f33" fmla="*/ f29 1 25"/>
                <a:gd name="f34" fmla="*/ 0 f30 1"/>
                <a:gd name="f35" fmla="*/ 25 f29 1"/>
                <a:gd name="f36" fmla="*/ 11 f30 1"/>
                <a:gd name="f37" fmla="*/ 5 f29 1"/>
                <a:gd name="f38" fmla="*/ 16 f30 1"/>
                <a:gd name="f39" fmla="*/ 2 f29 1"/>
                <a:gd name="f40" fmla="*/ 19 f30 1"/>
                <a:gd name="f41" fmla="*/ 8 f29 1"/>
                <a:gd name="f42" fmla="+- f31 0 f1"/>
                <a:gd name="f43" fmla="*/ f34 1 19"/>
                <a:gd name="f44" fmla="*/ f35 1 25"/>
                <a:gd name="f45" fmla="*/ f36 1 19"/>
                <a:gd name="f46" fmla="*/ f37 1 25"/>
                <a:gd name="f47" fmla="*/ f38 1 19"/>
                <a:gd name="f48" fmla="*/ f39 1 25"/>
                <a:gd name="f49" fmla="*/ f40 1 19"/>
                <a:gd name="f50" fmla="*/ f41 1 25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19" h="25">
                  <a:moveTo>
                    <a:pt x="f5" y="f7"/>
                  </a:moveTo>
                  <a:cubicBezTo>
                    <a:pt x="f8" y="f9"/>
                    <a:pt x="f10" y="f11"/>
                    <a:pt x="f11" y="f12"/>
                  </a:cubicBezTo>
                  <a:cubicBezTo>
                    <a:pt x="f13" y="f14"/>
                    <a:pt x="f15" y="f5"/>
                    <a:pt x="f16" y="f17"/>
                  </a:cubicBezTo>
                  <a:cubicBezTo>
                    <a:pt x="f9" y="f14"/>
                    <a:pt x="f6" y="f12"/>
                    <a:pt x="f6" y="f10"/>
                  </a:cubicBezTo>
                  <a:cubicBezTo>
                    <a:pt x="f18" y="f19"/>
                    <a:pt x="f20" y="f21"/>
                    <a:pt x="f5" y="f7"/>
                  </a:cubicBezTo>
                  <a:close/>
                </a:path>
              </a:pathLst>
            </a:custGeom>
            <a:solidFill>
              <a:srgbClr val="F5C7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2D145F39-2D36-FE46-6D60-95044DB73B77}"/>
                </a:ext>
              </a:extLst>
            </p:cNvPr>
            <p:cNvSpPr/>
            <p:nvPr/>
          </p:nvSpPr>
          <p:spPr>
            <a:xfrm>
              <a:off x="12541252" y="3527426"/>
              <a:ext cx="211134" cy="211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2"/>
                <a:gd name="f8" fmla="val 14"/>
                <a:gd name="f9" fmla="val 10"/>
                <a:gd name="f10" fmla="val 8"/>
                <a:gd name="f11" fmla="val 3"/>
                <a:gd name="f12" fmla="val 1"/>
                <a:gd name="f13" fmla="val 9"/>
                <a:gd name="f14" fmla="val 5"/>
                <a:gd name="f15" fmla="val 4"/>
                <a:gd name="f16" fmla="val 2"/>
                <a:gd name="f17" fmla="val 15"/>
                <a:gd name="f18" fmla="val 11"/>
                <a:gd name="f19" fmla="val 16"/>
                <a:gd name="f20" fmla="+- 0 0 -90"/>
                <a:gd name="f21" fmla="*/ f3 1 17"/>
                <a:gd name="f22" fmla="*/ f4 1 17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17"/>
                <a:gd name="f29" fmla="*/ 17 f26 1"/>
                <a:gd name="f30" fmla="*/ 3 f26 1"/>
                <a:gd name="f31" fmla="*/ 10 f26 1"/>
                <a:gd name="f32" fmla="*/ 0 f26 1"/>
                <a:gd name="f33" fmla="*/ 8 f26 1"/>
                <a:gd name="f34" fmla="*/ 4 f26 1"/>
                <a:gd name="f35" fmla="*/ 15 f26 1"/>
                <a:gd name="f36" fmla="+- f27 0 f1"/>
                <a:gd name="f37" fmla="*/ f29 1 17"/>
                <a:gd name="f38" fmla="*/ f30 1 17"/>
                <a:gd name="f39" fmla="*/ f31 1 17"/>
                <a:gd name="f40" fmla="*/ f32 1 17"/>
                <a:gd name="f41" fmla="*/ f33 1 17"/>
                <a:gd name="f42" fmla="*/ f34 1 17"/>
                <a:gd name="f43" fmla="*/ f35 1 17"/>
                <a:gd name="f44" fmla="*/ 0 1 f28"/>
                <a:gd name="f45" fmla="*/ f24 1 f28"/>
                <a:gd name="f46" fmla="*/ f37 1 f28"/>
                <a:gd name="f47" fmla="*/ f38 1 f28"/>
                <a:gd name="f48" fmla="*/ f39 1 f28"/>
                <a:gd name="f49" fmla="*/ f40 1 f28"/>
                <a:gd name="f50" fmla="*/ f41 1 f28"/>
                <a:gd name="f51" fmla="*/ f42 1 f28"/>
                <a:gd name="f52" fmla="*/ f43 1 f28"/>
                <a:gd name="f53" fmla="*/ f44 f21 1"/>
                <a:gd name="f54" fmla="*/ f45 f21 1"/>
                <a:gd name="f55" fmla="*/ f45 f22 1"/>
                <a:gd name="f56" fmla="*/ f44 f22 1"/>
                <a:gd name="f57" fmla="*/ f46 f21 1"/>
                <a:gd name="f58" fmla="*/ f46 f22 1"/>
                <a:gd name="f59" fmla="*/ f47 f21 1"/>
                <a:gd name="f60" fmla="*/ f48 f22 1"/>
                <a:gd name="f61" fmla="*/ f49 f21 1"/>
                <a:gd name="f62" fmla="*/ f50 f22 1"/>
                <a:gd name="f63" fmla="*/ f51 f21 1"/>
                <a:gd name="f64" fmla="*/ f47 f22 1"/>
                <a:gd name="f65" fmla="*/ f5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2"/>
                </a:cxn>
                <a:cxn ang="f36">
                  <a:pos x="f57" y="f58"/>
                </a:cxn>
              </a:cxnLst>
              <a:rect l="f53" t="f56" r="f54" b="f55"/>
              <a:pathLst>
                <a:path w="17" h="17">
                  <a:moveTo>
                    <a:pt x="f6" y="f6"/>
                  </a:moveTo>
                  <a:cubicBezTo>
                    <a:pt x="f7" y="f8"/>
                    <a:pt x="f9" y="f10"/>
                    <a:pt x="f11" y="f9"/>
                  </a:cubicBezTo>
                  <a:cubicBezTo>
                    <a:pt x="f12" y="f9"/>
                    <a:pt x="f12" y="f13"/>
                    <a:pt x="f5" y="f10"/>
                  </a:cubicBezTo>
                  <a:cubicBezTo>
                    <a:pt x="f5" y="f14"/>
                    <a:pt x="f11" y="f15"/>
                    <a:pt x="f15" y="f11"/>
                  </a:cubicBezTo>
                  <a:cubicBezTo>
                    <a:pt x="f9" y="f5"/>
                    <a:pt x="f8" y="f16"/>
                    <a:pt x="f17" y="f10"/>
                  </a:cubicBezTo>
                  <a:cubicBezTo>
                    <a:pt x="f17" y="f18"/>
                    <a:pt x="f19" y="f8"/>
                    <a:pt x="f6" y="f6"/>
                  </a:cubicBezTo>
                  <a:close/>
                </a:path>
              </a:pathLst>
            </a:custGeom>
            <a:solidFill>
              <a:srgbClr val="F1AA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591DAEA5-01CC-5897-422E-A60C1B89E3F5}"/>
                </a:ext>
              </a:extLst>
            </p:cNvPr>
            <p:cNvSpPr/>
            <p:nvPr/>
          </p:nvSpPr>
          <p:spPr>
            <a:xfrm>
              <a:off x="12690472" y="3240084"/>
              <a:ext cx="187323" cy="1508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2"/>
                <a:gd name="f8" fmla="val 13"/>
                <a:gd name="f9" fmla="val 9"/>
                <a:gd name="f10" fmla="val 10"/>
                <a:gd name="f11" fmla="val 8"/>
                <a:gd name="f12" fmla="val 6"/>
                <a:gd name="f13" fmla="val 3"/>
                <a:gd name="f14" fmla="val 2"/>
                <a:gd name="f15" fmla="val 5"/>
                <a:gd name="f16" fmla="val 1"/>
                <a:gd name="f17" fmla="val 4"/>
                <a:gd name="f18" fmla="val 7"/>
                <a:gd name="f19" fmla="val 14"/>
                <a:gd name="f20" fmla="+- 0 0 -90"/>
                <a:gd name="f21" fmla="*/ f3 1 15"/>
                <a:gd name="f22" fmla="*/ f4 1 12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5"/>
                <a:gd name="f31" fmla="*/ f27 1 12"/>
                <a:gd name="f32" fmla="*/ 13 f28 1"/>
                <a:gd name="f33" fmla="*/ 9 f27 1"/>
                <a:gd name="f34" fmla="*/ 3 f28 1"/>
                <a:gd name="f35" fmla="*/ 8 f27 1"/>
                <a:gd name="f36" fmla="*/ 1 f28 1"/>
                <a:gd name="f37" fmla="*/ 3 f27 1"/>
                <a:gd name="f38" fmla="*/ 6 f28 1"/>
                <a:gd name="f39" fmla="*/ 1 f27 1"/>
                <a:gd name="f40" fmla="*/ 15 f28 1"/>
                <a:gd name="f41" fmla="*/ 5 f27 1"/>
                <a:gd name="f42" fmla="+- f29 0 f1"/>
                <a:gd name="f43" fmla="*/ f32 1 15"/>
                <a:gd name="f44" fmla="*/ f33 1 12"/>
                <a:gd name="f45" fmla="*/ f34 1 15"/>
                <a:gd name="f46" fmla="*/ f35 1 12"/>
                <a:gd name="f47" fmla="*/ f36 1 15"/>
                <a:gd name="f48" fmla="*/ f37 1 12"/>
                <a:gd name="f49" fmla="*/ f38 1 15"/>
                <a:gd name="f50" fmla="*/ f39 1 12"/>
                <a:gd name="f51" fmla="*/ f40 1 15"/>
                <a:gd name="f52" fmla="*/ f41 1 12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15" h="12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2"/>
                    <a:pt x="f5" y="f15"/>
                    <a:pt x="f16" y="f13"/>
                  </a:cubicBezTo>
                  <a:cubicBezTo>
                    <a:pt x="f14" y="f16"/>
                    <a:pt x="f17" y="f16"/>
                    <a:pt x="f12" y="f16"/>
                  </a:cubicBezTo>
                  <a:cubicBezTo>
                    <a:pt x="f10" y="f5"/>
                    <a:pt x="f7" y="f15"/>
                    <a:pt x="f6" y="f15"/>
                  </a:cubicBezTo>
                  <a:cubicBezTo>
                    <a:pt x="f6" y="f18"/>
                    <a:pt x="f19" y="f11"/>
                    <a:pt x="f8" y="f9"/>
                  </a:cubicBezTo>
                  <a:close/>
                </a:path>
              </a:pathLst>
            </a:custGeom>
            <a:solidFill>
              <a:srgbClr val="F5B5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FAC69C12-A464-B057-C940-0AA7198C244D}"/>
                </a:ext>
              </a:extLst>
            </p:cNvPr>
            <p:cNvSpPr/>
            <p:nvPr/>
          </p:nvSpPr>
          <p:spPr>
            <a:xfrm>
              <a:off x="13052429" y="4049713"/>
              <a:ext cx="1195385" cy="11334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91"/>
                <a:gd name="f8" fmla="val 72"/>
                <a:gd name="f9" fmla="val 1"/>
                <a:gd name="f10" fmla="val 83"/>
                <a:gd name="f11" fmla="val 10"/>
                <a:gd name="f12" fmla="val 21"/>
                <a:gd name="f13" fmla="val 94"/>
                <a:gd name="f14" fmla="val 34"/>
                <a:gd name="f15" fmla="val 52"/>
                <a:gd name="f16" fmla="val 92"/>
                <a:gd name="f17" fmla="val 67"/>
                <a:gd name="f18" fmla="val 78"/>
                <a:gd name="f19" fmla="val 79"/>
                <a:gd name="f20" fmla="val 70"/>
                <a:gd name="f21" fmla="val 89"/>
                <a:gd name="f22" fmla="val 59"/>
                <a:gd name="f23" fmla="val 47"/>
                <a:gd name="f24" fmla="val 32"/>
                <a:gd name="f25" fmla="val 88"/>
                <a:gd name="f26" fmla="val 80"/>
                <a:gd name="f27" fmla="val 15"/>
                <a:gd name="f28" fmla="val 66"/>
                <a:gd name="f29" fmla="val 12"/>
                <a:gd name="f30" fmla="val 61"/>
                <a:gd name="f31" fmla="val 8"/>
                <a:gd name="f32" fmla="val 56"/>
                <a:gd name="f33" fmla="val 5"/>
                <a:gd name="f34" fmla="val 51"/>
                <a:gd name="f35" fmla="val 3"/>
                <a:gd name="f36" fmla="val 49"/>
                <a:gd name="f37" fmla="val 2"/>
                <a:gd name="f38" fmla="val 46"/>
                <a:gd name="f39" fmla="val 43"/>
                <a:gd name="f40" fmla="val 39"/>
                <a:gd name="f41" fmla="val 35"/>
                <a:gd name="f42" fmla="val 27"/>
                <a:gd name="f43" fmla="val 7"/>
                <a:gd name="f44" fmla="val 31"/>
                <a:gd name="f45" fmla="val 11"/>
                <a:gd name="f46" fmla="val 13"/>
                <a:gd name="f47" fmla="val 16"/>
                <a:gd name="f48" fmla="val 19"/>
                <a:gd name="f49" fmla="val 29"/>
                <a:gd name="f50" fmla="val 20"/>
                <a:gd name="f51" fmla="val 17"/>
                <a:gd name="f52" fmla="val 25"/>
                <a:gd name="f53" fmla="val 24"/>
                <a:gd name="f54" fmla="val 26"/>
                <a:gd name="f55" fmla="val 22"/>
                <a:gd name="f56" fmla="val 30"/>
                <a:gd name="f57" fmla="val 37"/>
                <a:gd name="f58" fmla="val 44"/>
                <a:gd name="f59" fmla="val 18"/>
                <a:gd name="f60" fmla="val 40"/>
                <a:gd name="f61" fmla="val 58"/>
                <a:gd name="f62" fmla="val 9"/>
                <a:gd name="f63" fmla="val 62"/>
                <a:gd name="f64" fmla="val 4"/>
                <a:gd name="f65" fmla="val 65"/>
                <a:gd name="f66" fmla="val 69"/>
                <a:gd name="f67" fmla="+- 0 0 -90"/>
                <a:gd name="f68" fmla="*/ f3 1 96"/>
                <a:gd name="f69" fmla="*/ f4 1 91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96"/>
                <a:gd name="f78" fmla="*/ f74 1 91"/>
                <a:gd name="f79" fmla="*/ 72 f75 1"/>
                <a:gd name="f80" fmla="*/ 1 f74 1"/>
                <a:gd name="f81" fmla="*/ 94 f75 1"/>
                <a:gd name="f82" fmla="*/ 34 f74 1"/>
                <a:gd name="f83" fmla="*/ 78 f75 1"/>
                <a:gd name="f84" fmla="*/ 79 f74 1"/>
                <a:gd name="f85" fmla="*/ 47 f75 1"/>
                <a:gd name="f86" fmla="*/ 91 f74 1"/>
                <a:gd name="f87" fmla="*/ 15 f75 1"/>
                <a:gd name="f88" fmla="*/ 66 f74 1"/>
                <a:gd name="f89" fmla="*/ 5 f75 1"/>
                <a:gd name="f90" fmla="*/ 51 f74 1"/>
                <a:gd name="f91" fmla="*/ 1 f75 1"/>
                <a:gd name="f92" fmla="*/ 43 f74 1"/>
                <a:gd name="f93" fmla="*/ 32 f74 1"/>
                <a:gd name="f94" fmla="*/ 10 f75 1"/>
                <a:gd name="f95" fmla="*/ 31 f74 1"/>
                <a:gd name="f96" fmla="*/ 19 f75 1"/>
                <a:gd name="f97" fmla="*/ 29 f74 1"/>
                <a:gd name="f98" fmla="*/ 16 f75 1"/>
                <a:gd name="f99" fmla="*/ 25 f74 1"/>
                <a:gd name="f100" fmla="*/ 29 f75 1"/>
                <a:gd name="f101" fmla="*/ 24 f74 1"/>
                <a:gd name="f102" fmla="*/ 26 f75 1"/>
                <a:gd name="f103" fmla="*/ 19 f74 1"/>
                <a:gd name="f104" fmla="*/ 27 f75 1"/>
                <a:gd name="f105" fmla="*/ 37 f75 1"/>
                <a:gd name="f106" fmla="*/ 40 f75 1"/>
                <a:gd name="f107" fmla="*/ 13 f74 1"/>
                <a:gd name="f108" fmla="*/ 58 f75 1"/>
                <a:gd name="f109" fmla="*/ 10 f74 1"/>
                <a:gd name="f110" fmla="*/ 61 f75 1"/>
                <a:gd name="f111" fmla="*/ 8 f74 1"/>
                <a:gd name="f112" fmla="*/ 5 f74 1"/>
                <a:gd name="f113" fmla="*/ 69 f75 1"/>
                <a:gd name="f114" fmla="*/ 3 f74 1"/>
                <a:gd name="f115" fmla="+- f76 0 f1"/>
                <a:gd name="f116" fmla="*/ f79 1 96"/>
                <a:gd name="f117" fmla="*/ f80 1 91"/>
                <a:gd name="f118" fmla="*/ f81 1 96"/>
                <a:gd name="f119" fmla="*/ f82 1 91"/>
                <a:gd name="f120" fmla="*/ f83 1 96"/>
                <a:gd name="f121" fmla="*/ f84 1 91"/>
                <a:gd name="f122" fmla="*/ f85 1 96"/>
                <a:gd name="f123" fmla="*/ f86 1 91"/>
                <a:gd name="f124" fmla="*/ f87 1 96"/>
                <a:gd name="f125" fmla="*/ f88 1 91"/>
                <a:gd name="f126" fmla="*/ f89 1 96"/>
                <a:gd name="f127" fmla="*/ f90 1 91"/>
                <a:gd name="f128" fmla="*/ f91 1 96"/>
                <a:gd name="f129" fmla="*/ f92 1 91"/>
                <a:gd name="f130" fmla="*/ f93 1 91"/>
                <a:gd name="f131" fmla="*/ f94 1 96"/>
                <a:gd name="f132" fmla="*/ f95 1 91"/>
                <a:gd name="f133" fmla="*/ f96 1 96"/>
                <a:gd name="f134" fmla="*/ f97 1 91"/>
                <a:gd name="f135" fmla="*/ f98 1 96"/>
                <a:gd name="f136" fmla="*/ f99 1 91"/>
                <a:gd name="f137" fmla="*/ f100 1 96"/>
                <a:gd name="f138" fmla="*/ f101 1 91"/>
                <a:gd name="f139" fmla="*/ f102 1 96"/>
                <a:gd name="f140" fmla="*/ f103 1 91"/>
                <a:gd name="f141" fmla="*/ f104 1 96"/>
                <a:gd name="f142" fmla="*/ f105 1 96"/>
                <a:gd name="f143" fmla="*/ f106 1 96"/>
                <a:gd name="f144" fmla="*/ f107 1 91"/>
                <a:gd name="f145" fmla="*/ f108 1 96"/>
                <a:gd name="f146" fmla="*/ f109 1 91"/>
                <a:gd name="f147" fmla="*/ f110 1 96"/>
                <a:gd name="f148" fmla="*/ f111 1 91"/>
                <a:gd name="f149" fmla="*/ f112 1 91"/>
                <a:gd name="f150" fmla="*/ f113 1 96"/>
                <a:gd name="f151" fmla="*/ f114 1 91"/>
                <a:gd name="f152" fmla="*/ 0 1 f77"/>
                <a:gd name="f153" fmla="*/ f71 1 f77"/>
                <a:gd name="f154" fmla="*/ 0 1 f78"/>
                <a:gd name="f155" fmla="*/ f72 1 f78"/>
                <a:gd name="f156" fmla="*/ f116 1 f77"/>
                <a:gd name="f157" fmla="*/ f117 1 f78"/>
                <a:gd name="f158" fmla="*/ f118 1 f77"/>
                <a:gd name="f159" fmla="*/ f119 1 f78"/>
                <a:gd name="f160" fmla="*/ f120 1 f77"/>
                <a:gd name="f161" fmla="*/ f121 1 f78"/>
                <a:gd name="f162" fmla="*/ f122 1 f77"/>
                <a:gd name="f163" fmla="*/ f123 1 f78"/>
                <a:gd name="f164" fmla="*/ f124 1 f77"/>
                <a:gd name="f165" fmla="*/ f125 1 f78"/>
                <a:gd name="f166" fmla="*/ f126 1 f77"/>
                <a:gd name="f167" fmla="*/ f127 1 f78"/>
                <a:gd name="f168" fmla="*/ f128 1 f77"/>
                <a:gd name="f169" fmla="*/ f129 1 f78"/>
                <a:gd name="f170" fmla="*/ f130 1 f78"/>
                <a:gd name="f171" fmla="*/ f131 1 f77"/>
                <a:gd name="f172" fmla="*/ f132 1 f78"/>
                <a:gd name="f173" fmla="*/ f133 1 f77"/>
                <a:gd name="f174" fmla="*/ f134 1 f78"/>
                <a:gd name="f175" fmla="*/ f135 1 f77"/>
                <a:gd name="f176" fmla="*/ f136 1 f78"/>
                <a:gd name="f177" fmla="*/ f137 1 f77"/>
                <a:gd name="f178" fmla="*/ f138 1 f78"/>
                <a:gd name="f179" fmla="*/ f139 1 f77"/>
                <a:gd name="f180" fmla="*/ f140 1 f78"/>
                <a:gd name="f181" fmla="*/ f141 1 f77"/>
                <a:gd name="f182" fmla="*/ f142 1 f77"/>
                <a:gd name="f183" fmla="*/ f143 1 f77"/>
                <a:gd name="f184" fmla="*/ f144 1 f78"/>
                <a:gd name="f185" fmla="*/ f145 1 f77"/>
                <a:gd name="f186" fmla="*/ f146 1 f78"/>
                <a:gd name="f187" fmla="*/ f147 1 f77"/>
                <a:gd name="f188" fmla="*/ f148 1 f78"/>
                <a:gd name="f189" fmla="*/ f149 1 f78"/>
                <a:gd name="f190" fmla="*/ f150 1 f77"/>
                <a:gd name="f191" fmla="*/ f151 1 f78"/>
                <a:gd name="f192" fmla="*/ f152 f68 1"/>
                <a:gd name="f193" fmla="*/ f153 f68 1"/>
                <a:gd name="f194" fmla="*/ f155 f69 1"/>
                <a:gd name="f195" fmla="*/ f154 f69 1"/>
                <a:gd name="f196" fmla="*/ f156 f68 1"/>
                <a:gd name="f197" fmla="*/ f157 f69 1"/>
                <a:gd name="f198" fmla="*/ f158 f68 1"/>
                <a:gd name="f199" fmla="*/ f159 f69 1"/>
                <a:gd name="f200" fmla="*/ f160 f68 1"/>
                <a:gd name="f201" fmla="*/ f161 f69 1"/>
                <a:gd name="f202" fmla="*/ f162 f68 1"/>
                <a:gd name="f203" fmla="*/ f163 f69 1"/>
                <a:gd name="f204" fmla="*/ f164 f68 1"/>
                <a:gd name="f205" fmla="*/ f165 f69 1"/>
                <a:gd name="f206" fmla="*/ f166 f68 1"/>
                <a:gd name="f207" fmla="*/ f167 f69 1"/>
                <a:gd name="f208" fmla="*/ f168 f68 1"/>
                <a:gd name="f209" fmla="*/ f169 f69 1"/>
                <a:gd name="f210" fmla="*/ f170 f69 1"/>
                <a:gd name="f211" fmla="*/ f171 f68 1"/>
                <a:gd name="f212" fmla="*/ f172 f69 1"/>
                <a:gd name="f213" fmla="*/ f173 f68 1"/>
                <a:gd name="f214" fmla="*/ f174 f69 1"/>
                <a:gd name="f215" fmla="*/ f175 f68 1"/>
                <a:gd name="f216" fmla="*/ f176 f69 1"/>
                <a:gd name="f217" fmla="*/ f177 f68 1"/>
                <a:gd name="f218" fmla="*/ f178 f69 1"/>
                <a:gd name="f219" fmla="*/ f179 f68 1"/>
                <a:gd name="f220" fmla="*/ f180 f69 1"/>
                <a:gd name="f221" fmla="*/ f181 f68 1"/>
                <a:gd name="f222" fmla="*/ f182 f68 1"/>
                <a:gd name="f223" fmla="*/ f183 f68 1"/>
                <a:gd name="f224" fmla="*/ f184 f69 1"/>
                <a:gd name="f225" fmla="*/ f185 f68 1"/>
                <a:gd name="f226" fmla="*/ f186 f69 1"/>
                <a:gd name="f227" fmla="*/ f187 f68 1"/>
                <a:gd name="f228" fmla="*/ f188 f69 1"/>
                <a:gd name="f229" fmla="*/ f189 f69 1"/>
                <a:gd name="f230" fmla="*/ f190 f68 1"/>
                <a:gd name="f231" fmla="*/ f19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96" y="f197"/>
                </a:cxn>
                <a:cxn ang="f115">
                  <a:pos x="f198" y="f199"/>
                </a:cxn>
                <a:cxn ang="f115">
                  <a:pos x="f200" y="f201"/>
                </a:cxn>
                <a:cxn ang="f115">
                  <a:pos x="f202" y="f203"/>
                </a:cxn>
                <a:cxn ang="f115">
                  <a:pos x="f204" y="f205"/>
                </a:cxn>
                <a:cxn ang="f115">
                  <a:pos x="f206" y="f207"/>
                </a:cxn>
                <a:cxn ang="f115">
                  <a:pos x="f208" y="f209"/>
                </a:cxn>
                <a:cxn ang="f115">
                  <a:pos x="f208" y="f210"/>
                </a:cxn>
                <a:cxn ang="f115">
                  <a:pos x="f211" y="f212"/>
                </a:cxn>
                <a:cxn ang="f115">
                  <a:pos x="f204" y="f212"/>
                </a:cxn>
                <a:cxn ang="f115">
                  <a:pos x="f213" y="f214"/>
                </a:cxn>
                <a:cxn ang="f115">
                  <a:pos x="f215" y="f216"/>
                </a:cxn>
                <a:cxn ang="f115">
                  <a:pos x="f217" y="f218"/>
                </a:cxn>
                <a:cxn ang="f115">
                  <a:pos x="f219" y="f220"/>
                </a:cxn>
                <a:cxn ang="f115">
                  <a:pos x="f221" y="f220"/>
                </a:cxn>
                <a:cxn ang="f115">
                  <a:pos x="f222" y="f220"/>
                </a:cxn>
                <a:cxn ang="f115">
                  <a:pos x="f223" y="f224"/>
                </a:cxn>
                <a:cxn ang="f115">
                  <a:pos x="f225" y="f226"/>
                </a:cxn>
                <a:cxn ang="f115">
                  <a:pos x="f227" y="f228"/>
                </a:cxn>
                <a:cxn ang="f115">
                  <a:pos x="f225" y="f229"/>
                </a:cxn>
                <a:cxn ang="f115">
                  <a:pos x="f230" y="f231"/>
                </a:cxn>
                <a:cxn ang="f115">
                  <a:pos x="f196" y="f197"/>
                </a:cxn>
              </a:cxnLst>
              <a:rect l="f192" t="f195" r="f193" b="f194"/>
              <a:pathLst>
                <a:path w="96" h="91">
                  <a:moveTo>
                    <a:pt x="f8" y="f9"/>
                  </a:moveTo>
                  <a:cubicBezTo>
                    <a:pt x="f10" y="f11"/>
                    <a:pt x="f7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7"/>
                  </a:cubicBezTo>
                  <a:cubicBezTo>
                    <a:pt x="f24" y="f25"/>
                    <a:pt x="f1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9" y="f39"/>
                  </a:cubicBezTo>
                  <a:cubicBezTo>
                    <a:pt x="f5" y="f40"/>
                    <a:pt x="f5" y="f41"/>
                    <a:pt x="f9" y="f24"/>
                  </a:cubicBezTo>
                  <a:cubicBezTo>
                    <a:pt x="f35" y="f42"/>
                    <a:pt x="f43" y="f24"/>
                    <a:pt x="f11" y="f44"/>
                  </a:cubicBezTo>
                  <a:cubicBezTo>
                    <a:pt x="f45" y="f44"/>
                    <a:pt x="f46" y="f44"/>
                    <a:pt x="f27" y="f44"/>
                  </a:cubicBezTo>
                  <a:cubicBezTo>
                    <a:pt x="f47" y="f44"/>
                    <a:pt x="f48" y="f24"/>
                    <a:pt x="f48" y="f49"/>
                  </a:cubicBezTo>
                  <a:cubicBezTo>
                    <a:pt x="f50" y="f42"/>
                    <a:pt x="f51" y="f42"/>
                    <a:pt x="f47" y="f52"/>
                  </a:cubicBezTo>
                  <a:cubicBezTo>
                    <a:pt x="f50" y="f53"/>
                    <a:pt x="f52" y="f42"/>
                    <a:pt x="f49" y="f53"/>
                  </a:cubicBezTo>
                  <a:cubicBezTo>
                    <a:pt x="f49" y="f12"/>
                    <a:pt x="f54" y="f55"/>
                    <a:pt x="f54" y="f48"/>
                  </a:cubicBezTo>
                  <a:cubicBezTo>
                    <a:pt x="f54" y="f48"/>
                    <a:pt x="f54" y="f48"/>
                    <a:pt x="f42" y="f48"/>
                  </a:cubicBezTo>
                  <a:cubicBezTo>
                    <a:pt x="f56" y="f50"/>
                    <a:pt x="f14" y="f50"/>
                    <a:pt x="f57" y="f48"/>
                  </a:cubicBezTo>
                  <a:cubicBezTo>
                    <a:pt x="f58" y="f59"/>
                    <a:pt x="f58" y="f59"/>
                    <a:pt x="f60" y="f46"/>
                  </a:cubicBezTo>
                  <a:cubicBezTo>
                    <a:pt x="f38" y="f46"/>
                    <a:pt x="f15" y="f46"/>
                    <a:pt x="f61" y="f11"/>
                  </a:cubicBezTo>
                  <a:cubicBezTo>
                    <a:pt x="f22" y="f11"/>
                    <a:pt x="f30" y="f62"/>
                    <a:pt x="f30" y="f31"/>
                  </a:cubicBezTo>
                  <a:cubicBezTo>
                    <a:pt x="f63" y="f33"/>
                    <a:pt x="f61" y="f43"/>
                    <a:pt x="f61" y="f33"/>
                  </a:cubicBezTo>
                  <a:cubicBezTo>
                    <a:pt x="f63" y="f64"/>
                    <a:pt x="f65" y="f35"/>
                    <a:pt x="f66" y="f35"/>
                  </a:cubicBezTo>
                  <a:cubicBezTo>
                    <a:pt x="f20" y="f37"/>
                    <a:pt x="f20" y="f5"/>
                    <a:pt x="f8" y="f9"/>
                  </a:cubicBezTo>
                  <a:close/>
                </a:path>
              </a:pathLst>
            </a:custGeom>
            <a:solidFill>
              <a:srgbClr val="FCD7B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CBC95B65-53DB-4CB5-82B1-15450308D864}"/>
                </a:ext>
              </a:extLst>
            </p:cNvPr>
            <p:cNvSpPr/>
            <p:nvPr/>
          </p:nvSpPr>
          <p:spPr>
            <a:xfrm>
              <a:off x="12839703" y="4910135"/>
              <a:ext cx="1495428" cy="8096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65"/>
                <a:gd name="f8" fmla="val 63"/>
                <a:gd name="f9" fmla="val 21"/>
                <a:gd name="f10" fmla="val 76"/>
                <a:gd name="f11" fmla="val 22"/>
                <a:gd name="f12" fmla="val 85"/>
                <a:gd name="f13" fmla="val 15"/>
                <a:gd name="f14" fmla="val 95"/>
                <a:gd name="f15" fmla="val 10"/>
                <a:gd name="f16" fmla="val 100"/>
                <a:gd name="f17" fmla="val 9"/>
                <a:gd name="f18" fmla="val 103"/>
                <a:gd name="f19" fmla="val 3"/>
                <a:gd name="f20" fmla="val 110"/>
                <a:gd name="f21" fmla="val 5"/>
                <a:gd name="f22" fmla="val 109"/>
                <a:gd name="f23" fmla="val 4"/>
                <a:gd name="f24" fmla="val 107"/>
                <a:gd name="f25" fmla="val 106"/>
                <a:gd name="f26" fmla="val 108"/>
                <a:gd name="f27" fmla="val 1"/>
                <a:gd name="f28" fmla="val 113"/>
                <a:gd name="f29" fmla="val 114"/>
                <a:gd name="f30" fmla="val 115"/>
                <a:gd name="f31" fmla="val 7"/>
                <a:gd name="f32" fmla="val 118"/>
                <a:gd name="f33" fmla="val 6"/>
                <a:gd name="f34" fmla="val 8"/>
                <a:gd name="f35" fmla="val 119"/>
                <a:gd name="f36" fmla="val 102"/>
                <a:gd name="f37" fmla="val 91"/>
                <a:gd name="f38" fmla="val 18"/>
                <a:gd name="f39" fmla="val 90"/>
                <a:gd name="f40" fmla="val 30"/>
                <a:gd name="f41" fmla="val 87"/>
                <a:gd name="f42" fmla="val 50"/>
                <a:gd name="f43" fmla="val 73"/>
                <a:gd name="f44" fmla="val 56"/>
                <a:gd name="f45" fmla="val 57"/>
                <a:gd name="f46" fmla="val 60"/>
                <a:gd name="f47" fmla="val 39"/>
                <a:gd name="f48" fmla="val 19"/>
                <a:gd name="f49" fmla="val 64"/>
                <a:gd name="f50" fmla="val 2"/>
                <a:gd name="f51" fmla="val 58"/>
                <a:gd name="f52" fmla="val 40"/>
                <a:gd name="f53" fmla="val 62"/>
                <a:gd name="f54" fmla="val 59"/>
                <a:gd name="f55" fmla="val 61"/>
                <a:gd name="f56" fmla="val 55"/>
                <a:gd name="f57" fmla="val 80"/>
                <a:gd name="f58" fmla="val 49"/>
                <a:gd name="f59" fmla="val 82"/>
                <a:gd name="f60" fmla="val 24"/>
                <a:gd name="f61" fmla="val 81"/>
                <a:gd name="f62" fmla="val 77"/>
                <a:gd name="f63" fmla="val 72"/>
                <a:gd name="f64" fmla="val 66"/>
                <a:gd name="f65" fmla="val 23"/>
                <a:gd name="f66" fmla="+- 0 0 -90"/>
                <a:gd name="f67" fmla="*/ f3 1 120"/>
                <a:gd name="f68" fmla="*/ f4 1 65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120"/>
                <a:gd name="f77" fmla="*/ f73 1 65"/>
                <a:gd name="f78" fmla="*/ 63 f74 1"/>
                <a:gd name="f79" fmla="*/ 21 f73 1"/>
                <a:gd name="f80" fmla="*/ 95 f74 1"/>
                <a:gd name="f81" fmla="*/ 10 f73 1"/>
                <a:gd name="f82" fmla="*/ 110 f74 1"/>
                <a:gd name="f83" fmla="*/ 5 f73 1"/>
                <a:gd name="f84" fmla="*/ 106 f74 1"/>
                <a:gd name="f85" fmla="*/ 3 f73 1"/>
                <a:gd name="f86" fmla="*/ 113 f74 1"/>
                <a:gd name="f87" fmla="*/ 115 f74 1"/>
                <a:gd name="f88" fmla="*/ 4 f73 1"/>
                <a:gd name="f89" fmla="*/ 120 f74 1"/>
                <a:gd name="f90" fmla="*/ 8 f73 1"/>
                <a:gd name="f91" fmla="*/ 118 f74 1"/>
                <a:gd name="f92" fmla="*/ 9 f73 1"/>
                <a:gd name="f93" fmla="*/ 90 f74 1"/>
                <a:gd name="f94" fmla="*/ 30 f73 1"/>
                <a:gd name="f95" fmla="*/ 57 f74 1"/>
                <a:gd name="f96" fmla="*/ 60 f73 1"/>
                <a:gd name="f97" fmla="*/ 0 f74 1"/>
                <a:gd name="f98" fmla="*/ 4 f74 1"/>
                <a:gd name="f99" fmla="*/ 58 f73 1"/>
                <a:gd name="f100" fmla="*/ 59 f74 1"/>
                <a:gd name="f101" fmla="*/ 57 f73 1"/>
                <a:gd name="f102" fmla="*/ 65 f74 1"/>
                <a:gd name="f103" fmla="*/ 55 f73 1"/>
                <a:gd name="f104" fmla="*/ 82 f74 1"/>
                <a:gd name="f105" fmla="*/ 24 f73 1"/>
                <a:gd name="f106" fmla="*/ 77 f74 1"/>
                <a:gd name="f107" fmla="*/ 22 f73 1"/>
                <a:gd name="f108" fmla="*/ 60 f74 1"/>
                <a:gd name="f109" fmla="+- f75 0 f1"/>
                <a:gd name="f110" fmla="*/ f78 1 120"/>
                <a:gd name="f111" fmla="*/ f79 1 65"/>
                <a:gd name="f112" fmla="*/ f80 1 120"/>
                <a:gd name="f113" fmla="*/ f81 1 65"/>
                <a:gd name="f114" fmla="*/ f82 1 120"/>
                <a:gd name="f115" fmla="*/ f83 1 65"/>
                <a:gd name="f116" fmla="*/ f84 1 120"/>
                <a:gd name="f117" fmla="*/ f85 1 65"/>
                <a:gd name="f118" fmla="*/ f86 1 120"/>
                <a:gd name="f119" fmla="*/ f87 1 120"/>
                <a:gd name="f120" fmla="*/ f88 1 65"/>
                <a:gd name="f121" fmla="*/ f89 1 120"/>
                <a:gd name="f122" fmla="*/ f90 1 65"/>
                <a:gd name="f123" fmla="*/ f91 1 120"/>
                <a:gd name="f124" fmla="*/ f92 1 65"/>
                <a:gd name="f125" fmla="*/ f93 1 120"/>
                <a:gd name="f126" fmla="*/ f94 1 65"/>
                <a:gd name="f127" fmla="*/ f95 1 120"/>
                <a:gd name="f128" fmla="*/ f96 1 65"/>
                <a:gd name="f129" fmla="*/ f97 1 120"/>
                <a:gd name="f130" fmla="*/ f98 1 120"/>
                <a:gd name="f131" fmla="*/ f99 1 65"/>
                <a:gd name="f132" fmla="*/ f100 1 120"/>
                <a:gd name="f133" fmla="*/ f101 1 65"/>
                <a:gd name="f134" fmla="*/ f102 1 120"/>
                <a:gd name="f135" fmla="*/ f103 1 65"/>
                <a:gd name="f136" fmla="*/ f104 1 120"/>
                <a:gd name="f137" fmla="*/ f105 1 65"/>
                <a:gd name="f138" fmla="*/ f106 1 120"/>
                <a:gd name="f139" fmla="*/ f107 1 65"/>
                <a:gd name="f140" fmla="*/ f108 1 120"/>
                <a:gd name="f141" fmla="*/ 0 1 f76"/>
                <a:gd name="f142" fmla="*/ f70 1 f76"/>
                <a:gd name="f143" fmla="*/ 0 1 f77"/>
                <a:gd name="f144" fmla="*/ f71 1 f77"/>
                <a:gd name="f145" fmla="*/ f110 1 f76"/>
                <a:gd name="f146" fmla="*/ f111 1 f77"/>
                <a:gd name="f147" fmla="*/ f112 1 f76"/>
                <a:gd name="f148" fmla="*/ f113 1 f77"/>
                <a:gd name="f149" fmla="*/ f114 1 f76"/>
                <a:gd name="f150" fmla="*/ f115 1 f77"/>
                <a:gd name="f151" fmla="*/ f116 1 f76"/>
                <a:gd name="f152" fmla="*/ f117 1 f77"/>
                <a:gd name="f153" fmla="*/ f118 1 f76"/>
                <a:gd name="f154" fmla="*/ f119 1 f76"/>
                <a:gd name="f155" fmla="*/ f120 1 f77"/>
                <a:gd name="f156" fmla="*/ f121 1 f76"/>
                <a:gd name="f157" fmla="*/ f122 1 f77"/>
                <a:gd name="f158" fmla="*/ f123 1 f76"/>
                <a:gd name="f159" fmla="*/ f124 1 f77"/>
                <a:gd name="f160" fmla="*/ f125 1 f76"/>
                <a:gd name="f161" fmla="*/ f126 1 f77"/>
                <a:gd name="f162" fmla="*/ f127 1 f76"/>
                <a:gd name="f163" fmla="*/ f128 1 f77"/>
                <a:gd name="f164" fmla="*/ f129 1 f76"/>
                <a:gd name="f165" fmla="*/ f130 1 f76"/>
                <a:gd name="f166" fmla="*/ f131 1 f77"/>
                <a:gd name="f167" fmla="*/ f132 1 f76"/>
                <a:gd name="f168" fmla="*/ f133 1 f77"/>
                <a:gd name="f169" fmla="*/ f134 1 f76"/>
                <a:gd name="f170" fmla="*/ f135 1 f77"/>
                <a:gd name="f171" fmla="*/ f136 1 f76"/>
                <a:gd name="f172" fmla="*/ f137 1 f77"/>
                <a:gd name="f173" fmla="*/ f138 1 f76"/>
                <a:gd name="f174" fmla="*/ f139 1 f77"/>
                <a:gd name="f175" fmla="*/ f140 1 f76"/>
                <a:gd name="f176" fmla="*/ f141 f67 1"/>
                <a:gd name="f177" fmla="*/ f142 f67 1"/>
                <a:gd name="f178" fmla="*/ f144 f68 1"/>
                <a:gd name="f179" fmla="*/ f143 f68 1"/>
                <a:gd name="f180" fmla="*/ f145 f67 1"/>
                <a:gd name="f181" fmla="*/ f146 f68 1"/>
                <a:gd name="f182" fmla="*/ f147 f67 1"/>
                <a:gd name="f183" fmla="*/ f148 f68 1"/>
                <a:gd name="f184" fmla="*/ f149 f67 1"/>
                <a:gd name="f185" fmla="*/ f150 f68 1"/>
                <a:gd name="f186" fmla="*/ f151 f67 1"/>
                <a:gd name="f187" fmla="*/ f152 f68 1"/>
                <a:gd name="f188" fmla="*/ f153 f67 1"/>
                <a:gd name="f189" fmla="*/ f154 f67 1"/>
                <a:gd name="f190" fmla="*/ f155 f68 1"/>
                <a:gd name="f191" fmla="*/ f156 f67 1"/>
                <a:gd name="f192" fmla="*/ f157 f68 1"/>
                <a:gd name="f193" fmla="*/ f158 f67 1"/>
                <a:gd name="f194" fmla="*/ f159 f68 1"/>
                <a:gd name="f195" fmla="*/ f160 f67 1"/>
                <a:gd name="f196" fmla="*/ f161 f68 1"/>
                <a:gd name="f197" fmla="*/ f162 f67 1"/>
                <a:gd name="f198" fmla="*/ f163 f68 1"/>
                <a:gd name="f199" fmla="*/ f164 f67 1"/>
                <a:gd name="f200" fmla="*/ f165 f67 1"/>
                <a:gd name="f201" fmla="*/ f166 f68 1"/>
                <a:gd name="f202" fmla="*/ f167 f67 1"/>
                <a:gd name="f203" fmla="*/ f168 f68 1"/>
                <a:gd name="f204" fmla="*/ f169 f67 1"/>
                <a:gd name="f205" fmla="*/ f170 f68 1"/>
                <a:gd name="f206" fmla="*/ f171 f67 1"/>
                <a:gd name="f207" fmla="*/ f172 f68 1"/>
                <a:gd name="f208" fmla="*/ f173 f67 1"/>
                <a:gd name="f209" fmla="*/ f174 f68 1"/>
                <a:gd name="f210" fmla="*/ f175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86" y="f187"/>
                </a:cxn>
                <a:cxn ang="f109">
                  <a:pos x="f188" y="f187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99" y="f198"/>
                </a:cxn>
                <a:cxn ang="f109">
                  <a:pos x="f200" y="f201"/>
                </a:cxn>
                <a:cxn ang="f109">
                  <a:pos x="f202" y="f203"/>
                </a:cxn>
                <a:cxn ang="f109">
                  <a:pos x="f204" y="f205"/>
                </a:cxn>
                <a:cxn ang="f109">
                  <a:pos x="f206" y="f207"/>
                </a:cxn>
                <a:cxn ang="f109">
                  <a:pos x="f208" y="f209"/>
                </a:cxn>
                <a:cxn ang="f109">
                  <a:pos x="f210" y="f209"/>
                </a:cxn>
                <a:cxn ang="f109">
                  <a:pos x="f180" y="f181"/>
                </a:cxn>
              </a:cxnLst>
              <a:rect l="f176" t="f179" r="f177" b="f178"/>
              <a:pathLst>
                <a:path w="120" h="6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19"/>
                  </a:cubicBezTo>
                  <a:cubicBezTo>
                    <a:pt x="f26" y="f5"/>
                    <a:pt x="f20" y="f27"/>
                    <a:pt x="f28" y="f19"/>
                  </a:cubicBezTo>
                  <a:cubicBezTo>
                    <a:pt x="f28" y="f19"/>
                    <a:pt x="f29" y="f23"/>
                    <a:pt x="f30" y="f23"/>
                  </a:cubicBezTo>
                  <a:cubicBezTo>
                    <a:pt x="f30" y="f31"/>
                    <a:pt x="f32" y="f33"/>
                    <a:pt x="f6" y="f34"/>
                  </a:cubicBezTo>
                  <a:cubicBezTo>
                    <a:pt x="f35" y="f17"/>
                    <a:pt x="f32" y="f17"/>
                    <a:pt x="f32" y="f17"/>
                  </a:cubicBez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7"/>
                    <a:pt x="f48" y="f49"/>
                    <a:pt x="f5" y="f46"/>
                  </a:cubicBezTo>
                  <a:cubicBezTo>
                    <a:pt x="f5" y="f45"/>
                    <a:pt x="f50" y="f51"/>
                    <a:pt x="f23" y="f51"/>
                  </a:cubicBezTo>
                  <a:cubicBezTo>
                    <a:pt x="f11" y="f46"/>
                    <a:pt x="f52" y="f53"/>
                    <a:pt x="f54" y="f45"/>
                  </a:cubicBezTo>
                  <a:cubicBezTo>
                    <a:pt x="f55" y="f44"/>
                    <a:pt x="f8" y="f44"/>
                    <a:pt x="f7" y="f56"/>
                  </a:cubicBezTo>
                  <a:cubicBezTo>
                    <a:pt x="f57" y="f58"/>
                    <a:pt x="f12" y="f47"/>
                    <a:pt x="f59" y="f60"/>
                  </a:cubicBezTo>
                  <a:cubicBezTo>
                    <a:pt x="f61" y="f9"/>
                    <a:pt x="f57" y="f9"/>
                    <a:pt x="f62" y="f11"/>
                  </a:cubicBezTo>
                  <a:cubicBezTo>
                    <a:pt x="f63" y="f60"/>
                    <a:pt x="f64" y="f65"/>
                    <a:pt x="f46" y="f11"/>
                  </a:cubicBezTo>
                  <a:cubicBezTo>
                    <a:pt x="f46" y="f48"/>
                    <a:pt x="f53" y="f9"/>
                    <a:pt x="f8" y="f9"/>
                  </a:cubicBezTo>
                  <a:close/>
                </a:path>
              </a:pathLst>
            </a:custGeom>
            <a:solidFill>
              <a:srgbClr val="6E46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CD1E5E27-ED7B-E73A-D63E-DF11BFBECB1D}"/>
                </a:ext>
              </a:extLst>
            </p:cNvPr>
            <p:cNvSpPr/>
            <p:nvPr/>
          </p:nvSpPr>
          <p:spPr>
            <a:xfrm>
              <a:off x="14185901" y="4113208"/>
              <a:ext cx="161921" cy="3349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7"/>
                <a:gd name="f8" fmla="val 5"/>
                <a:gd name="f9" fmla="val 3"/>
                <a:gd name="f10" fmla="val 19"/>
                <a:gd name="f11" fmla="val 4"/>
                <a:gd name="f12" fmla="val 10"/>
                <a:gd name="f13" fmla="val 2"/>
                <a:gd name="f14" fmla="val 1"/>
                <a:gd name="f15" fmla="val 8"/>
                <a:gd name="f16" fmla="val 11"/>
                <a:gd name="f17" fmla="val 14"/>
                <a:gd name="f18" fmla="val 12"/>
                <a:gd name="f19" fmla="val 25"/>
                <a:gd name="f20" fmla="+- 0 0 -90"/>
                <a:gd name="f21" fmla="*/ f3 1 13"/>
                <a:gd name="f22" fmla="*/ f4 1 27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3"/>
                <a:gd name="f31" fmla="*/ f27 1 27"/>
                <a:gd name="f32" fmla="*/ 5 f28 1"/>
                <a:gd name="f33" fmla="*/ 27 f27 1"/>
                <a:gd name="f34" fmla="*/ 0 f28 1"/>
                <a:gd name="f35" fmla="*/ 2 f27 1"/>
                <a:gd name="f36" fmla="*/ 2 f28 1"/>
                <a:gd name="f37" fmla="*/ 0 f27 1"/>
                <a:gd name="f38" fmla="*/ 11 f28 1"/>
                <a:gd name="f39" fmla="*/ 14 f27 1"/>
                <a:gd name="f40" fmla="+- f29 0 f1"/>
                <a:gd name="f41" fmla="*/ f32 1 13"/>
                <a:gd name="f42" fmla="*/ f33 1 27"/>
                <a:gd name="f43" fmla="*/ f34 1 13"/>
                <a:gd name="f44" fmla="*/ f35 1 27"/>
                <a:gd name="f45" fmla="*/ f36 1 13"/>
                <a:gd name="f46" fmla="*/ f37 1 27"/>
                <a:gd name="f47" fmla="*/ f38 1 13"/>
                <a:gd name="f48" fmla="*/ f39 1 27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13" h="27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5" y="f13"/>
                    <a:pt x="f14" y="f14"/>
                    <a:pt x="f13" y="f5"/>
                  </a:cubicBezTo>
                  <a:cubicBezTo>
                    <a:pt x="f12" y="f14"/>
                    <a:pt x="f12" y="f15"/>
                    <a:pt x="f16" y="f17"/>
                  </a:cubicBezTo>
                  <a:cubicBezTo>
                    <a:pt x="f18" y="f10"/>
                    <a:pt x="f6" y="f19"/>
                    <a:pt x="f8" y="f7"/>
                  </a:cubicBezTo>
                  <a:close/>
                </a:path>
              </a:pathLst>
            </a:custGeom>
            <a:solidFill>
              <a:srgbClr val="F4C29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0A55B890-2D9F-DF83-1CB5-CFB6DE07A7CE}"/>
                </a:ext>
              </a:extLst>
            </p:cNvPr>
            <p:cNvSpPr/>
            <p:nvPr/>
          </p:nvSpPr>
          <p:spPr>
            <a:xfrm>
              <a:off x="14160498" y="4772025"/>
              <a:ext cx="200025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4"/>
                <a:gd name="f8" fmla="val 7"/>
                <a:gd name="f9" fmla="val 5"/>
                <a:gd name="f10" fmla="val 3"/>
                <a:gd name="f11" fmla="val 1"/>
                <a:gd name="f12" fmla="val 9"/>
                <a:gd name="f13" fmla="val 6"/>
                <a:gd name="f14" fmla="val 10"/>
                <a:gd name="f15" fmla="val 13"/>
                <a:gd name="f16" fmla="val 12"/>
                <a:gd name="f17" fmla="+- 0 0 -90"/>
                <a:gd name="f18" fmla="*/ f3 1 16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4"/>
                <a:gd name="f29" fmla="*/ 7 f25 1"/>
                <a:gd name="f30" fmla="*/ 14 f24 1"/>
                <a:gd name="f31" fmla="*/ 0 f25 1"/>
                <a:gd name="f32" fmla="*/ 6 f25 1"/>
                <a:gd name="f33" fmla="*/ 0 f24 1"/>
                <a:gd name="f34" fmla="*/ 16 f25 1"/>
                <a:gd name="f35" fmla="*/ 10 f24 1"/>
                <a:gd name="f36" fmla="+- f26 0 f1"/>
                <a:gd name="f37" fmla="*/ f29 1 16"/>
                <a:gd name="f38" fmla="*/ f30 1 14"/>
                <a:gd name="f39" fmla="*/ f31 1 16"/>
                <a:gd name="f40" fmla="*/ f32 1 16"/>
                <a:gd name="f41" fmla="*/ f33 1 14"/>
                <a:gd name="f42" fmla="*/ f34 1 16"/>
                <a:gd name="f43" fmla="*/ f35 1 14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7"/>
                <a:gd name="f52" fmla="*/ f41 1 f28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0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6" h="14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11" y="f12"/>
                    <a:pt x="f9" y="f13"/>
                    <a:pt x="f13" y="f5"/>
                  </a:cubicBezTo>
                  <a:cubicBezTo>
                    <a:pt x="f14" y="f10"/>
                    <a:pt x="f15" y="f8"/>
                    <a:pt x="f6" y="f14"/>
                  </a:cubicBezTo>
                  <a:cubicBezTo>
                    <a:pt x="f15" y="f15"/>
                    <a:pt x="f14" y="f16"/>
                    <a:pt x="f8" y="f7"/>
                  </a:cubicBezTo>
                  <a:close/>
                </a:path>
              </a:pathLst>
            </a:custGeom>
            <a:solidFill>
              <a:srgbClr val="F5C8A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38E485D6-DD27-AAEF-7EA5-74F16DA6EF86}"/>
                </a:ext>
              </a:extLst>
            </p:cNvPr>
            <p:cNvSpPr/>
            <p:nvPr/>
          </p:nvSpPr>
          <p:spPr>
            <a:xfrm>
              <a:off x="14647865" y="6977064"/>
              <a:ext cx="111127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7"/>
                <a:gd name="f9" fmla="val 6"/>
                <a:gd name="f10" fmla="val 1"/>
                <a:gd name="f11" fmla="val 4"/>
                <a:gd name="f12" fmla="val 3"/>
                <a:gd name="f13" fmla="val 5"/>
                <a:gd name="f14" fmla="val 8"/>
                <a:gd name="f15" fmla="+- 0 0 -90"/>
                <a:gd name="f16" fmla="*/ f3 1 9"/>
                <a:gd name="f17" fmla="*/ f4 1 9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9"/>
                <a:gd name="f24" fmla="*/ 2 f21 1"/>
                <a:gd name="f25" fmla="*/ 7 f21 1"/>
                <a:gd name="f26" fmla="*/ 0 f21 1"/>
                <a:gd name="f27" fmla="*/ 3 f21 1"/>
                <a:gd name="f28" fmla="*/ 5 f21 1"/>
                <a:gd name="f29" fmla="*/ 8 f21 1"/>
                <a:gd name="f30" fmla="+- f22 0 f1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f29 1 9"/>
                <a:gd name="f37" fmla="*/ 0 1 f23"/>
                <a:gd name="f38" fmla="*/ f19 1 f23"/>
                <a:gd name="f39" fmla="*/ f31 1 f23"/>
                <a:gd name="f40" fmla="*/ f32 1 f23"/>
                <a:gd name="f41" fmla="*/ f33 1 f23"/>
                <a:gd name="f42" fmla="*/ f34 1 f23"/>
                <a:gd name="f43" fmla="*/ f35 1 f23"/>
                <a:gd name="f44" fmla="*/ f36 1 f23"/>
                <a:gd name="f45" fmla="*/ f37 f16 1"/>
                <a:gd name="f46" fmla="*/ f38 f16 1"/>
                <a:gd name="f47" fmla="*/ f38 f17 1"/>
                <a:gd name="f48" fmla="*/ f37 f17 1"/>
                <a:gd name="f49" fmla="*/ f39 f16 1"/>
                <a:gd name="f50" fmla="*/ f40 f17 1"/>
                <a:gd name="f51" fmla="*/ f41 f16 1"/>
                <a:gd name="f52" fmla="*/ f42 f17 1"/>
                <a:gd name="f53" fmla="*/ f40 f16 1"/>
                <a:gd name="f54" fmla="*/ f41 f17 1"/>
                <a:gd name="f55" fmla="*/ f43 f16 1"/>
                <a:gd name="f56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5" y="f56"/>
                </a:cxn>
                <a:cxn ang="f30">
                  <a:pos x="f49" y="f50"/>
                </a:cxn>
              </a:cxnLst>
              <a:rect l="f45" t="f48" r="f46" b="f47"/>
              <a:pathLst>
                <a:path w="9" h="9">
                  <a:moveTo>
                    <a:pt x="f7" y="f8"/>
                  </a:moveTo>
                  <a:cubicBezTo>
                    <a:pt x="f7" y="f9"/>
                    <a:pt x="f10" y="f11"/>
                    <a:pt x="f5" y="f12"/>
                  </a:cubicBezTo>
                  <a:cubicBezTo>
                    <a:pt x="f12" y="f7"/>
                    <a:pt x="f13" y="f10"/>
                    <a:pt x="f8" y="f5"/>
                  </a:cubicBezTo>
                  <a:cubicBezTo>
                    <a:pt x="f6" y="f11"/>
                    <a:pt x="f8" y="f9"/>
                    <a:pt x="f13" y="f14"/>
                  </a:cubicBezTo>
                  <a:cubicBezTo>
                    <a:pt x="f13" y="f14"/>
                    <a:pt x="f13" y="f14"/>
                    <a:pt x="f13" y="f14"/>
                  </a:cubicBezTo>
                  <a:cubicBezTo>
                    <a:pt x="f12" y="f6"/>
                    <a:pt x="f7" y="f6"/>
                    <a:pt x="f7" y="f8"/>
                  </a:cubicBezTo>
                  <a:close/>
                </a:path>
              </a:pathLst>
            </a:custGeom>
            <a:solidFill>
              <a:srgbClr val="5045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C3FCD2E1-A33E-DBE8-6307-EA7A1A23C997}"/>
                </a:ext>
              </a:extLst>
            </p:cNvPr>
            <p:cNvSpPr/>
            <p:nvPr/>
          </p:nvSpPr>
          <p:spPr>
            <a:xfrm>
              <a:off x="14435139" y="7624760"/>
              <a:ext cx="1720845" cy="7969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64"/>
                <a:gd name="f8" fmla="val 13"/>
                <a:gd name="f9" fmla="val 45"/>
                <a:gd name="f10" fmla="val 23"/>
                <a:gd name="f11" fmla="val 48"/>
                <a:gd name="f12" fmla="val 33"/>
                <a:gd name="f13" fmla="val 47"/>
                <a:gd name="f14" fmla="val 44"/>
                <a:gd name="f15" fmla="val 46"/>
                <a:gd name="f16" fmla="val 72"/>
                <a:gd name="f17" fmla="val 98"/>
                <a:gd name="f18" fmla="val 35"/>
                <a:gd name="f19" fmla="val 124"/>
                <a:gd name="f20" fmla="val 25"/>
                <a:gd name="f21" fmla="val 126"/>
                <a:gd name="f22" fmla="val 24"/>
                <a:gd name="f23" fmla="val 128"/>
                <a:gd name="f24" fmla="val 131"/>
                <a:gd name="f25" fmla="val 31"/>
                <a:gd name="f26" fmla="val 137"/>
                <a:gd name="f27" fmla="val 32"/>
                <a:gd name="f28" fmla="val 129"/>
                <a:gd name="f29" fmla="val 36"/>
                <a:gd name="f30" fmla="val 37"/>
                <a:gd name="f31" fmla="val 39"/>
                <a:gd name="f32" fmla="val 122"/>
                <a:gd name="f33" fmla="val 40"/>
                <a:gd name="f34" fmla="val 109"/>
                <a:gd name="f35" fmla="val 42"/>
                <a:gd name="f36" fmla="val 97"/>
                <a:gd name="f37" fmla="val 85"/>
                <a:gd name="f38" fmla="val 53"/>
                <a:gd name="f39" fmla="val 75"/>
                <a:gd name="f40" fmla="val 54"/>
                <a:gd name="f41" fmla="val 66"/>
                <a:gd name="f42" fmla="val 58"/>
                <a:gd name="f43" fmla="val 57"/>
                <a:gd name="f44" fmla="val 60"/>
                <a:gd name="f45" fmla="val 41"/>
                <a:gd name="f46" fmla="val 63"/>
                <a:gd name="f47" fmla="val 26"/>
                <a:gd name="f48" fmla="val 10"/>
                <a:gd name="f49" fmla="val 6"/>
                <a:gd name="f50" fmla="val 2"/>
                <a:gd name="f51" fmla="val 5"/>
                <a:gd name="f52" fmla="val 7"/>
                <a:gd name="f53" fmla="val 4"/>
                <a:gd name="f54" fmla="val 11"/>
                <a:gd name="f55" fmla="val 15"/>
                <a:gd name="f56" fmla="val 30"/>
                <a:gd name="f57" fmla="+- 0 0 -90"/>
                <a:gd name="f58" fmla="*/ f3 1 138"/>
                <a:gd name="f59" fmla="*/ f4 1 64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138"/>
                <a:gd name="f68" fmla="*/ f64 1 64"/>
                <a:gd name="f69" fmla="*/ 13 f65 1"/>
                <a:gd name="f70" fmla="*/ 45 f64 1"/>
                <a:gd name="f71" fmla="*/ 44 f65 1"/>
                <a:gd name="f72" fmla="*/ 46 f64 1"/>
                <a:gd name="f73" fmla="*/ 124 f65 1"/>
                <a:gd name="f74" fmla="*/ 25 f64 1"/>
                <a:gd name="f75" fmla="*/ 131 f65 1"/>
                <a:gd name="f76" fmla="*/ 23 f64 1"/>
                <a:gd name="f77" fmla="*/ 129 f65 1"/>
                <a:gd name="f78" fmla="*/ 36 f64 1"/>
                <a:gd name="f79" fmla="*/ 122 f65 1"/>
                <a:gd name="f80" fmla="*/ 40 f64 1"/>
                <a:gd name="f81" fmla="*/ 85 f65 1"/>
                <a:gd name="f82" fmla="*/ 53 f64 1"/>
                <a:gd name="f83" fmla="*/ 57 f65 1"/>
                <a:gd name="f84" fmla="*/ 60 f64 1"/>
                <a:gd name="f85" fmla="*/ 10 f65 1"/>
                <a:gd name="f86" fmla="*/ 64 f64 1"/>
                <a:gd name="f87" fmla="*/ 2 f65 1"/>
                <a:gd name="f88" fmla="*/ 58 f64 1"/>
                <a:gd name="f89" fmla="*/ 5 f65 1"/>
                <a:gd name="f90" fmla="*/ 7 f64 1"/>
                <a:gd name="f91" fmla="*/ 11 f65 1"/>
                <a:gd name="f92" fmla="*/ 0 f64 1"/>
                <a:gd name="f93" fmla="+- f66 0 f1"/>
                <a:gd name="f94" fmla="*/ f69 1 138"/>
                <a:gd name="f95" fmla="*/ f70 1 64"/>
                <a:gd name="f96" fmla="*/ f71 1 138"/>
                <a:gd name="f97" fmla="*/ f72 1 64"/>
                <a:gd name="f98" fmla="*/ f73 1 138"/>
                <a:gd name="f99" fmla="*/ f74 1 64"/>
                <a:gd name="f100" fmla="*/ f75 1 138"/>
                <a:gd name="f101" fmla="*/ f76 1 64"/>
                <a:gd name="f102" fmla="*/ f77 1 138"/>
                <a:gd name="f103" fmla="*/ f78 1 64"/>
                <a:gd name="f104" fmla="*/ f79 1 138"/>
                <a:gd name="f105" fmla="*/ f80 1 64"/>
                <a:gd name="f106" fmla="*/ f81 1 138"/>
                <a:gd name="f107" fmla="*/ f82 1 64"/>
                <a:gd name="f108" fmla="*/ f83 1 138"/>
                <a:gd name="f109" fmla="*/ f84 1 64"/>
                <a:gd name="f110" fmla="*/ f85 1 138"/>
                <a:gd name="f111" fmla="*/ f86 1 64"/>
                <a:gd name="f112" fmla="*/ f87 1 138"/>
                <a:gd name="f113" fmla="*/ f88 1 64"/>
                <a:gd name="f114" fmla="*/ f89 1 138"/>
                <a:gd name="f115" fmla="*/ f90 1 64"/>
                <a:gd name="f116" fmla="*/ f91 1 138"/>
                <a:gd name="f117" fmla="*/ f92 1 64"/>
                <a:gd name="f118" fmla="*/ 0 1 f67"/>
                <a:gd name="f119" fmla="*/ f61 1 f67"/>
                <a:gd name="f120" fmla="*/ 0 1 f68"/>
                <a:gd name="f121" fmla="*/ f62 1 f68"/>
                <a:gd name="f122" fmla="*/ f94 1 f67"/>
                <a:gd name="f123" fmla="*/ f95 1 f68"/>
                <a:gd name="f124" fmla="*/ f96 1 f67"/>
                <a:gd name="f125" fmla="*/ f97 1 f68"/>
                <a:gd name="f126" fmla="*/ f98 1 f67"/>
                <a:gd name="f127" fmla="*/ f99 1 f68"/>
                <a:gd name="f128" fmla="*/ f100 1 f67"/>
                <a:gd name="f129" fmla="*/ f101 1 f68"/>
                <a:gd name="f130" fmla="*/ f102 1 f67"/>
                <a:gd name="f131" fmla="*/ f103 1 f68"/>
                <a:gd name="f132" fmla="*/ f104 1 f67"/>
                <a:gd name="f133" fmla="*/ f105 1 f68"/>
                <a:gd name="f134" fmla="*/ f106 1 f67"/>
                <a:gd name="f135" fmla="*/ f107 1 f68"/>
                <a:gd name="f136" fmla="*/ f108 1 f67"/>
                <a:gd name="f137" fmla="*/ f109 1 f68"/>
                <a:gd name="f138" fmla="*/ f110 1 f67"/>
                <a:gd name="f139" fmla="*/ f111 1 f68"/>
                <a:gd name="f140" fmla="*/ f112 1 f67"/>
                <a:gd name="f141" fmla="*/ f113 1 f68"/>
                <a:gd name="f142" fmla="*/ f114 1 f67"/>
                <a:gd name="f143" fmla="*/ f115 1 f68"/>
                <a:gd name="f144" fmla="*/ f116 1 f67"/>
                <a:gd name="f145" fmla="*/ f117 1 f68"/>
                <a:gd name="f146" fmla="*/ f118 f58 1"/>
                <a:gd name="f147" fmla="*/ f119 f58 1"/>
                <a:gd name="f148" fmla="*/ f121 f59 1"/>
                <a:gd name="f149" fmla="*/ f120 f59 1"/>
                <a:gd name="f150" fmla="*/ f122 f58 1"/>
                <a:gd name="f151" fmla="*/ f123 f59 1"/>
                <a:gd name="f152" fmla="*/ f124 f58 1"/>
                <a:gd name="f153" fmla="*/ f125 f59 1"/>
                <a:gd name="f154" fmla="*/ f126 f58 1"/>
                <a:gd name="f155" fmla="*/ f127 f59 1"/>
                <a:gd name="f156" fmla="*/ f128 f58 1"/>
                <a:gd name="f157" fmla="*/ f129 f59 1"/>
                <a:gd name="f158" fmla="*/ f130 f58 1"/>
                <a:gd name="f159" fmla="*/ f131 f59 1"/>
                <a:gd name="f160" fmla="*/ f132 f58 1"/>
                <a:gd name="f161" fmla="*/ f133 f59 1"/>
                <a:gd name="f162" fmla="*/ f134 f58 1"/>
                <a:gd name="f163" fmla="*/ f135 f59 1"/>
                <a:gd name="f164" fmla="*/ f136 f58 1"/>
                <a:gd name="f165" fmla="*/ f137 f59 1"/>
                <a:gd name="f166" fmla="*/ f138 f58 1"/>
                <a:gd name="f167" fmla="*/ f139 f59 1"/>
                <a:gd name="f168" fmla="*/ f140 f58 1"/>
                <a:gd name="f169" fmla="*/ f141 f59 1"/>
                <a:gd name="f170" fmla="*/ f142 f58 1"/>
                <a:gd name="f171" fmla="*/ f143 f59 1"/>
                <a:gd name="f172" fmla="*/ f144 f58 1"/>
                <a:gd name="f173" fmla="*/ f145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62" y="f163"/>
                </a:cxn>
                <a:cxn ang="f93">
                  <a:pos x="f164" y="f165"/>
                </a:cxn>
                <a:cxn ang="f93">
                  <a:pos x="f166" y="f167"/>
                </a:cxn>
                <a:cxn ang="f93">
                  <a:pos x="f168" y="f169"/>
                </a:cxn>
                <a:cxn ang="f93">
                  <a:pos x="f170" y="f171"/>
                </a:cxn>
                <a:cxn ang="f93">
                  <a:pos x="f172" y="f173"/>
                </a:cxn>
                <a:cxn ang="f93">
                  <a:pos x="f150" y="f151"/>
                </a:cxn>
              </a:cxnLst>
              <a:rect l="f146" t="f149" r="f147" b="f148"/>
              <a:pathLst>
                <a:path w="138" h="6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9"/>
                    <a:pt x="f17" y="f18"/>
                    <a:pt x="f19" y="f20"/>
                  </a:cubicBezTo>
                  <a:cubicBezTo>
                    <a:pt x="f21" y="f22"/>
                    <a:pt x="f23" y="f10"/>
                    <a:pt x="f24" y="f10"/>
                  </a:cubicBezTo>
                  <a:cubicBezTo>
                    <a:pt x="f24" y="f10"/>
                    <a:pt x="f24" y="f10"/>
                    <a:pt x="f24" y="f10"/>
                  </a:cubicBezTo>
                  <a:cubicBezTo>
                    <a:pt x="f6" y="f25"/>
                    <a:pt x="f26" y="f27"/>
                    <a:pt x="f28" y="f29"/>
                  </a:cubicBezTo>
                  <a:cubicBezTo>
                    <a:pt x="f21" y="f30"/>
                    <a:pt x="f19" y="f31"/>
                    <a:pt x="f32" y="f33"/>
                  </a:cubicBezTo>
                  <a:cubicBezTo>
                    <a:pt x="f34" y="f35"/>
                    <a:pt x="f36" y="f11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7"/>
                    <a:pt x="f48" y="f7"/>
                  </a:cubicBezTo>
                  <a:cubicBezTo>
                    <a:pt x="f49" y="f7"/>
                    <a:pt x="f50" y="f46"/>
                    <a:pt x="f50" y="f42"/>
                  </a:cubicBezTo>
                  <a:cubicBezTo>
                    <a:pt x="f50" y="f45"/>
                    <a:pt x="f5" y="f22"/>
                    <a:pt x="f51" y="f52"/>
                  </a:cubicBezTo>
                  <a:cubicBezTo>
                    <a:pt x="f49" y="f53"/>
                    <a:pt x="f49" y="f5"/>
                    <a:pt x="f54" y="f5"/>
                  </a:cubicBezTo>
                  <a:cubicBezTo>
                    <a:pt x="f8" y="f55"/>
                    <a:pt x="f54" y="f56"/>
                    <a:pt x="f8" y="f9"/>
                  </a:cubicBezTo>
                  <a:close/>
                </a:path>
              </a:pathLst>
            </a:custGeom>
            <a:solidFill>
              <a:srgbClr val="29A5D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299DFE82-61B9-F75D-71AA-67498B0366B1}"/>
                </a:ext>
              </a:extLst>
            </p:cNvPr>
            <p:cNvSpPr/>
            <p:nvPr/>
          </p:nvSpPr>
          <p:spPr>
            <a:xfrm>
              <a:off x="14409736" y="7064370"/>
              <a:ext cx="1122361" cy="1395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0"/>
                <a:gd name="f7" fmla="val 112"/>
                <a:gd name="f8" fmla="val 9"/>
                <a:gd name="f9" fmla="val 53"/>
                <a:gd name="f10" fmla="val 4"/>
                <a:gd name="f11" fmla="val 69"/>
                <a:gd name="f12" fmla="val 6"/>
                <a:gd name="f13" fmla="val 85"/>
                <a:gd name="f14" fmla="val 5"/>
                <a:gd name="f15" fmla="val 101"/>
                <a:gd name="f16" fmla="val 106"/>
                <a:gd name="f17" fmla="val 8"/>
                <a:gd name="f18" fmla="val 107"/>
                <a:gd name="f19" fmla="val 12"/>
                <a:gd name="f20" fmla="val 35"/>
                <a:gd name="f21" fmla="val 58"/>
                <a:gd name="f22" fmla="val 105"/>
                <a:gd name="f23" fmla="val 79"/>
                <a:gd name="f24" fmla="val 98"/>
                <a:gd name="f25" fmla="val 82"/>
                <a:gd name="f26" fmla="val 97"/>
                <a:gd name="f27" fmla="val 96"/>
                <a:gd name="f28" fmla="val 88"/>
                <a:gd name="f29" fmla="val 95"/>
                <a:gd name="f30" fmla="val 64"/>
                <a:gd name="f31" fmla="val 108"/>
                <a:gd name="f32" fmla="val 37"/>
                <a:gd name="f33" fmla="val 111"/>
                <a:gd name="f34" fmla="val 2"/>
                <a:gd name="f35" fmla="val 109"/>
                <a:gd name="f36" fmla="val 103"/>
                <a:gd name="f37" fmla="val 71"/>
                <a:gd name="f38" fmla="val 40"/>
                <a:gd name="f39" fmla="val 17"/>
                <a:gd name="f40" fmla="val 18"/>
                <a:gd name="f41" fmla="val 19"/>
                <a:gd name="f42" fmla="val 3"/>
                <a:gd name="f43" fmla="val 20"/>
                <a:gd name="f44" fmla="val 21"/>
                <a:gd name="f45" fmla="val 22"/>
                <a:gd name="f46" fmla="val 1"/>
                <a:gd name="f47" fmla="val 23"/>
                <a:gd name="f48" fmla="val 24"/>
                <a:gd name="f49" fmla="val 25"/>
                <a:gd name="f50" fmla="val 7"/>
                <a:gd name="f51" fmla="val 11"/>
                <a:gd name="f52" fmla="val 15"/>
                <a:gd name="f53" fmla="val 31"/>
                <a:gd name="f54" fmla="val 42"/>
                <a:gd name="f55" fmla="+- 0 0 -90"/>
                <a:gd name="f56" fmla="*/ f3 1 90"/>
                <a:gd name="f57" fmla="*/ f4 1 112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90"/>
                <a:gd name="f66" fmla="*/ f62 1 112"/>
                <a:gd name="f67" fmla="*/ 9 f63 1"/>
                <a:gd name="f68" fmla="*/ 53 f62 1"/>
                <a:gd name="f69" fmla="*/ 5 f63 1"/>
                <a:gd name="f70" fmla="*/ 101 f62 1"/>
                <a:gd name="f71" fmla="*/ 12 f63 1"/>
                <a:gd name="f72" fmla="*/ 107 f62 1"/>
                <a:gd name="f73" fmla="*/ 79 f63 1"/>
                <a:gd name="f74" fmla="*/ 98 f62 1"/>
                <a:gd name="f75" fmla="*/ 88 f63 1"/>
                <a:gd name="f76" fmla="*/ 96 f62 1"/>
                <a:gd name="f77" fmla="*/ 90 f63 1"/>
                <a:gd name="f78" fmla="*/ 111 f62 1"/>
                <a:gd name="f79" fmla="*/ 2 f63 1"/>
                <a:gd name="f80" fmla="*/ 103 f62 1"/>
                <a:gd name="f81" fmla="*/ 17 f63 1"/>
                <a:gd name="f82" fmla="*/ 9 f62 1"/>
                <a:gd name="f83" fmla="*/ 19 f63 1"/>
                <a:gd name="f84" fmla="*/ 0 f62 1"/>
                <a:gd name="f85" fmla="*/ 21 f63 1"/>
                <a:gd name="f86" fmla="*/ 24 f63 1"/>
                <a:gd name="f87" fmla="*/ 1 f62 1"/>
                <a:gd name="f88" fmla="*/ 23 f63 1"/>
                <a:gd name="f89" fmla="*/ 18 f63 1"/>
                <a:gd name="f90" fmla="*/ 20 f62 1"/>
                <a:gd name="f91" fmla="+- f64 0 f1"/>
                <a:gd name="f92" fmla="*/ f67 1 90"/>
                <a:gd name="f93" fmla="*/ f68 1 112"/>
                <a:gd name="f94" fmla="*/ f69 1 90"/>
                <a:gd name="f95" fmla="*/ f70 1 112"/>
                <a:gd name="f96" fmla="*/ f71 1 90"/>
                <a:gd name="f97" fmla="*/ f72 1 112"/>
                <a:gd name="f98" fmla="*/ f73 1 90"/>
                <a:gd name="f99" fmla="*/ f74 1 112"/>
                <a:gd name="f100" fmla="*/ f75 1 90"/>
                <a:gd name="f101" fmla="*/ f76 1 112"/>
                <a:gd name="f102" fmla="*/ f77 1 90"/>
                <a:gd name="f103" fmla="*/ f78 1 112"/>
                <a:gd name="f104" fmla="*/ f79 1 90"/>
                <a:gd name="f105" fmla="*/ f80 1 112"/>
                <a:gd name="f106" fmla="*/ f81 1 90"/>
                <a:gd name="f107" fmla="*/ f82 1 112"/>
                <a:gd name="f108" fmla="*/ f83 1 90"/>
                <a:gd name="f109" fmla="*/ f84 1 112"/>
                <a:gd name="f110" fmla="*/ f85 1 90"/>
                <a:gd name="f111" fmla="*/ f86 1 90"/>
                <a:gd name="f112" fmla="*/ f87 1 112"/>
                <a:gd name="f113" fmla="*/ f88 1 90"/>
                <a:gd name="f114" fmla="*/ f89 1 90"/>
                <a:gd name="f115" fmla="*/ f90 1 112"/>
                <a:gd name="f116" fmla="*/ 0 1 f65"/>
                <a:gd name="f117" fmla="*/ f59 1 f65"/>
                <a:gd name="f118" fmla="*/ 0 1 f66"/>
                <a:gd name="f119" fmla="*/ f60 1 f66"/>
                <a:gd name="f120" fmla="*/ f92 1 f65"/>
                <a:gd name="f121" fmla="*/ f93 1 f66"/>
                <a:gd name="f122" fmla="*/ f94 1 f65"/>
                <a:gd name="f123" fmla="*/ f95 1 f66"/>
                <a:gd name="f124" fmla="*/ f96 1 f65"/>
                <a:gd name="f125" fmla="*/ f97 1 f66"/>
                <a:gd name="f126" fmla="*/ f98 1 f65"/>
                <a:gd name="f127" fmla="*/ f99 1 f66"/>
                <a:gd name="f128" fmla="*/ f100 1 f65"/>
                <a:gd name="f129" fmla="*/ f101 1 f66"/>
                <a:gd name="f130" fmla="*/ f102 1 f65"/>
                <a:gd name="f131" fmla="*/ f103 1 f66"/>
                <a:gd name="f132" fmla="*/ f104 1 f65"/>
                <a:gd name="f133" fmla="*/ f105 1 f66"/>
                <a:gd name="f134" fmla="*/ f106 1 f65"/>
                <a:gd name="f135" fmla="*/ f107 1 f66"/>
                <a:gd name="f136" fmla="*/ f108 1 f65"/>
                <a:gd name="f137" fmla="*/ f109 1 f66"/>
                <a:gd name="f138" fmla="*/ f110 1 f65"/>
                <a:gd name="f139" fmla="*/ f111 1 f65"/>
                <a:gd name="f140" fmla="*/ f112 1 f66"/>
                <a:gd name="f141" fmla="*/ f113 1 f65"/>
                <a:gd name="f142" fmla="*/ f114 1 f65"/>
                <a:gd name="f143" fmla="*/ f115 1 f66"/>
                <a:gd name="f144" fmla="*/ f116 f56 1"/>
                <a:gd name="f145" fmla="*/ f117 f56 1"/>
                <a:gd name="f146" fmla="*/ f119 f57 1"/>
                <a:gd name="f147" fmla="*/ f118 f57 1"/>
                <a:gd name="f148" fmla="*/ f120 f56 1"/>
                <a:gd name="f149" fmla="*/ f121 f57 1"/>
                <a:gd name="f150" fmla="*/ f122 f56 1"/>
                <a:gd name="f151" fmla="*/ f123 f57 1"/>
                <a:gd name="f152" fmla="*/ f124 f56 1"/>
                <a:gd name="f153" fmla="*/ f125 f57 1"/>
                <a:gd name="f154" fmla="*/ f126 f56 1"/>
                <a:gd name="f155" fmla="*/ f127 f57 1"/>
                <a:gd name="f156" fmla="*/ f128 f56 1"/>
                <a:gd name="f157" fmla="*/ f129 f57 1"/>
                <a:gd name="f158" fmla="*/ f130 f56 1"/>
                <a:gd name="f159" fmla="*/ f131 f57 1"/>
                <a:gd name="f160" fmla="*/ f132 f56 1"/>
                <a:gd name="f161" fmla="*/ f133 f57 1"/>
                <a:gd name="f162" fmla="*/ f134 f56 1"/>
                <a:gd name="f163" fmla="*/ f135 f57 1"/>
                <a:gd name="f164" fmla="*/ f136 f56 1"/>
                <a:gd name="f165" fmla="*/ f137 f57 1"/>
                <a:gd name="f166" fmla="*/ f138 f56 1"/>
                <a:gd name="f167" fmla="*/ f139 f56 1"/>
                <a:gd name="f168" fmla="*/ f140 f57 1"/>
                <a:gd name="f169" fmla="*/ f141 f56 1"/>
                <a:gd name="f170" fmla="*/ f142 f56 1"/>
                <a:gd name="f171" fmla="*/ f143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5"/>
                </a:cxn>
                <a:cxn ang="f91">
                  <a:pos x="f14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65"/>
                </a:cxn>
                <a:cxn ang="f91">
                  <a:pos x="f166" y="f165"/>
                </a:cxn>
                <a:cxn ang="f91">
                  <a:pos x="f167" y="f168"/>
                </a:cxn>
                <a:cxn ang="f91">
                  <a:pos x="f169" y="f163"/>
                </a:cxn>
                <a:cxn ang="f91">
                  <a:pos x="f170" y="f171"/>
                </a:cxn>
                <a:cxn ang="f91">
                  <a:pos x="f148" y="f149"/>
                </a:cxn>
              </a:cxnLst>
              <a:rect l="f144" t="f147" r="f145" b="f146"/>
              <a:pathLst>
                <a:path w="90" h="11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13" y="f27"/>
                    <a:pt x="f28" y="f27"/>
                  </a:cubicBezTo>
                  <a:cubicBezTo>
                    <a:pt x="f6" y="f29"/>
                    <a:pt x="f6" y="f27"/>
                    <a:pt x="f6" y="f24"/>
                  </a:cubicBezTo>
                  <a:cubicBezTo>
                    <a:pt x="f30" y="f31"/>
                    <a:pt x="f32" y="f7"/>
                    <a:pt x="f8" y="f33"/>
                  </a:cubicBezTo>
                  <a:cubicBezTo>
                    <a:pt x="f10" y="f33"/>
                    <a:pt x="f34" y="f35"/>
                    <a:pt x="f34" y="f36"/>
                  </a:cubicBezTo>
                  <a:cubicBezTo>
                    <a:pt x="f5" y="f37"/>
                    <a:pt x="f14" y="f38"/>
                    <a:pt x="f39" y="f8"/>
                  </a:cubicBezTo>
                  <a:cubicBezTo>
                    <a:pt x="f40" y="f12"/>
                    <a:pt x="f41" y="f42"/>
                    <a:pt x="f41" y="f5"/>
                  </a:cubicBezTo>
                  <a:cubicBezTo>
                    <a:pt x="f43" y="f5"/>
                    <a:pt x="f43" y="f5"/>
                    <a:pt x="f44" y="f5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8" y="f10"/>
                    <a:pt x="f49" y="f50"/>
                    <a:pt x="f47" y="f8"/>
                  </a:cubicBezTo>
                  <a:cubicBezTo>
                    <a:pt x="f40" y="f51"/>
                    <a:pt x="f43" y="f39"/>
                    <a:pt x="f40" y="f43"/>
                  </a:cubicBezTo>
                  <a:cubicBezTo>
                    <a:pt x="f52" y="f53"/>
                    <a:pt x="f51" y="f54"/>
                    <a:pt x="f8" y="f9"/>
                  </a:cubicBezTo>
                  <a:close/>
                </a:path>
              </a:pathLst>
            </a:custGeom>
            <a:solidFill>
              <a:srgbClr val="1D5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CB053036-9D19-B73F-56F6-4C6B6A1C32E0}"/>
                </a:ext>
              </a:extLst>
            </p:cNvPr>
            <p:cNvSpPr/>
            <p:nvPr/>
          </p:nvSpPr>
          <p:spPr>
            <a:xfrm>
              <a:off x="14522445" y="7151686"/>
              <a:ext cx="174622" cy="10334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3"/>
                <a:gd name="f8" fmla="val 46"/>
                <a:gd name="f9" fmla="val 30"/>
                <a:gd name="f10" fmla="val 6"/>
                <a:gd name="f11" fmla="val 15"/>
                <a:gd name="f12" fmla="val 12"/>
                <a:gd name="f13" fmla="val 1"/>
                <a:gd name="f14" fmla="val 13"/>
                <a:gd name="f15" fmla="val 2"/>
                <a:gd name="f16" fmla="val 28"/>
                <a:gd name="f17" fmla="val 4"/>
                <a:gd name="f18" fmla="val 56"/>
                <a:gd name="f19" fmla="val 79"/>
                <a:gd name="f20" fmla="val 75"/>
                <a:gd name="f21" fmla="val 71"/>
                <a:gd name="f22" fmla="val 60"/>
                <a:gd name="f23" fmla="val 50"/>
                <a:gd name="f24" fmla="val 39"/>
                <a:gd name="f25" fmla="val 40"/>
                <a:gd name="f26" fmla="val 44"/>
                <a:gd name="f27" fmla="+- 0 0 -90"/>
                <a:gd name="f28" fmla="*/ f3 1 14"/>
                <a:gd name="f29" fmla="*/ f4 1 8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4"/>
                <a:gd name="f38" fmla="*/ f34 1 83"/>
                <a:gd name="f39" fmla="*/ 0 f35 1"/>
                <a:gd name="f40" fmla="*/ 46 f34 1"/>
                <a:gd name="f41" fmla="*/ 12 f35 1"/>
                <a:gd name="f42" fmla="*/ 1 f34 1"/>
                <a:gd name="f43" fmla="*/ 13 f35 1"/>
                <a:gd name="f44" fmla="*/ 0 f34 1"/>
                <a:gd name="f45" fmla="*/ 14 f35 1"/>
                <a:gd name="f46" fmla="*/ 2 f34 1"/>
                <a:gd name="f47" fmla="*/ 6 f35 1"/>
                <a:gd name="f48" fmla="*/ 83 f34 1"/>
                <a:gd name="f49" fmla="*/ 4 f35 1"/>
                <a:gd name="f50" fmla="*/ 71 f34 1"/>
                <a:gd name="f51" fmla="*/ 39 f34 1"/>
                <a:gd name="f52" fmla="+- f36 0 f1"/>
                <a:gd name="f53" fmla="*/ f39 1 14"/>
                <a:gd name="f54" fmla="*/ f40 1 83"/>
                <a:gd name="f55" fmla="*/ f41 1 14"/>
                <a:gd name="f56" fmla="*/ f42 1 83"/>
                <a:gd name="f57" fmla="*/ f43 1 14"/>
                <a:gd name="f58" fmla="*/ f44 1 83"/>
                <a:gd name="f59" fmla="*/ f45 1 14"/>
                <a:gd name="f60" fmla="*/ f46 1 83"/>
                <a:gd name="f61" fmla="*/ f47 1 14"/>
                <a:gd name="f62" fmla="*/ f48 1 83"/>
                <a:gd name="f63" fmla="*/ f49 1 14"/>
                <a:gd name="f64" fmla="*/ f50 1 83"/>
                <a:gd name="f65" fmla="*/ f51 1 83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8"/>
                <a:gd name="f80" fmla="*/ f63 1 f37"/>
                <a:gd name="f81" fmla="*/ f64 1 f38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9 1"/>
                <a:gd name="f97" fmla="*/ f80 f28 1"/>
                <a:gd name="f98" fmla="*/ f81 f29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7" y="f99"/>
                </a:cxn>
                <a:cxn ang="f52">
                  <a:pos x="f87" y="f88"/>
                </a:cxn>
              </a:cxnLst>
              <a:rect l="f83" t="f86" r="f84" b="f85"/>
              <a:pathLst>
                <a:path w="14" h="83">
                  <a:moveTo>
                    <a:pt x="f5" y="f8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2" y="f5"/>
                    <a:pt x="f12" y="f5"/>
                    <a:pt x="f14" y="f5"/>
                  </a:cubicBezTo>
                  <a:cubicBezTo>
                    <a:pt x="f14" y="f13"/>
                    <a:pt x="f14" y="f13"/>
                    <a:pt x="f6" y="f15"/>
                  </a:cubicBezTo>
                  <a:cubicBezTo>
                    <a:pt x="f10" y="f16"/>
                    <a:pt x="f17" y="f18"/>
                    <a:pt x="f10" y="f7"/>
                  </a:cubicBezTo>
                  <a:cubicBezTo>
                    <a:pt x="f15" y="f19"/>
                    <a:pt x="f17" y="f20"/>
                    <a:pt x="f17" y="f21"/>
                  </a:cubicBezTo>
                  <a:cubicBezTo>
                    <a:pt x="f17" y="f22"/>
                    <a:pt x="f17" y="f23"/>
                    <a:pt x="f17" y="f24"/>
                  </a:cubicBezTo>
                  <a:cubicBezTo>
                    <a:pt x="f5" y="f25"/>
                    <a:pt x="f15" y="f26"/>
                    <a:pt x="f5" y="f8"/>
                  </a:cubicBezTo>
                  <a:close/>
                </a:path>
              </a:pathLst>
            </a:custGeom>
            <a:solidFill>
              <a:srgbClr val="3691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71AC5A92-4E0A-CD6E-DD0B-BCDBEEBD6038}"/>
                </a:ext>
              </a:extLst>
            </p:cNvPr>
            <p:cNvSpPr/>
            <p:nvPr/>
          </p:nvSpPr>
          <p:spPr>
            <a:xfrm>
              <a:off x="15943258" y="8023229"/>
              <a:ext cx="560390" cy="9588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5"/>
                <a:gd name="f7" fmla="val 77"/>
                <a:gd name="f8" fmla="val 42"/>
                <a:gd name="f9" fmla="val 70"/>
                <a:gd name="f10" fmla="val 38"/>
                <a:gd name="f11" fmla="val 35"/>
                <a:gd name="f12" fmla="val 31"/>
                <a:gd name="f13" fmla="val 71"/>
                <a:gd name="f14" fmla="val 26"/>
                <a:gd name="f15" fmla="val 63"/>
                <a:gd name="f16" fmla="val 22"/>
                <a:gd name="f17" fmla="val 55"/>
                <a:gd name="f18" fmla="val 15"/>
                <a:gd name="f19" fmla="val 49"/>
                <a:gd name="f20" fmla="val 11"/>
                <a:gd name="f21" fmla="val 43"/>
                <a:gd name="f22" fmla="val 10"/>
                <a:gd name="f23" fmla="val 7"/>
                <a:gd name="f24" fmla="val 28"/>
                <a:gd name="f25" fmla="val 5"/>
                <a:gd name="f26" fmla="val 25"/>
                <a:gd name="f27" fmla="val 4"/>
                <a:gd name="f28" fmla="val 21"/>
                <a:gd name="f29" fmla="val 3"/>
                <a:gd name="f30" fmla="val 18"/>
                <a:gd name="f31" fmla="val 1"/>
                <a:gd name="f32" fmla="val 14"/>
                <a:gd name="f33" fmla="val 9"/>
                <a:gd name="f34" fmla="val 2"/>
                <a:gd name="f35" fmla="val 20"/>
                <a:gd name="f36" fmla="val 6"/>
                <a:gd name="f37" fmla="val 27"/>
                <a:gd name="f38" fmla="val 34"/>
                <a:gd name="f39" fmla="val 41"/>
                <a:gd name="f40" fmla="val 36"/>
                <a:gd name="f41" fmla="val 46"/>
                <a:gd name="f42" fmla="val 52"/>
                <a:gd name="f43" fmla="val 61"/>
                <a:gd name="f44" fmla="+- 0 0 -90"/>
                <a:gd name="f45" fmla="*/ f3 1 45"/>
                <a:gd name="f46" fmla="*/ f4 1 77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45"/>
                <a:gd name="f55" fmla="*/ f51 1 77"/>
                <a:gd name="f56" fmla="*/ 42 f52 1"/>
                <a:gd name="f57" fmla="*/ 70 f51 1"/>
                <a:gd name="f58" fmla="*/ 31 f52 1"/>
                <a:gd name="f59" fmla="*/ 71 f51 1"/>
                <a:gd name="f60" fmla="*/ 15 f52 1"/>
                <a:gd name="f61" fmla="*/ 49 f51 1"/>
                <a:gd name="f62" fmla="*/ 7 f52 1"/>
                <a:gd name="f63" fmla="*/ 28 f51 1"/>
                <a:gd name="f64" fmla="*/ 3 f52 1"/>
                <a:gd name="f65" fmla="*/ 18 f51 1"/>
                <a:gd name="f66" fmla="*/ 5 f52 1"/>
                <a:gd name="f67" fmla="*/ 5 f51 1"/>
                <a:gd name="f68" fmla="*/ 20 f52 1"/>
                <a:gd name="f69" fmla="*/ 6 f51 1"/>
                <a:gd name="f70" fmla="*/ 27 f52 1"/>
                <a:gd name="f71" fmla="*/ 25 f51 1"/>
                <a:gd name="f72" fmla="*/ 36 f52 1"/>
                <a:gd name="f73" fmla="*/ 46 f51 1"/>
                <a:gd name="f74" fmla="+- f53 0 f1"/>
                <a:gd name="f75" fmla="*/ f56 1 45"/>
                <a:gd name="f76" fmla="*/ f57 1 77"/>
                <a:gd name="f77" fmla="*/ f58 1 45"/>
                <a:gd name="f78" fmla="*/ f59 1 77"/>
                <a:gd name="f79" fmla="*/ f60 1 45"/>
                <a:gd name="f80" fmla="*/ f61 1 77"/>
                <a:gd name="f81" fmla="*/ f62 1 45"/>
                <a:gd name="f82" fmla="*/ f63 1 77"/>
                <a:gd name="f83" fmla="*/ f64 1 45"/>
                <a:gd name="f84" fmla="*/ f65 1 77"/>
                <a:gd name="f85" fmla="*/ f66 1 45"/>
                <a:gd name="f86" fmla="*/ f67 1 77"/>
                <a:gd name="f87" fmla="*/ f68 1 45"/>
                <a:gd name="f88" fmla="*/ f69 1 77"/>
                <a:gd name="f89" fmla="*/ f70 1 45"/>
                <a:gd name="f90" fmla="*/ f71 1 77"/>
                <a:gd name="f91" fmla="*/ f72 1 45"/>
                <a:gd name="f92" fmla="*/ f73 1 77"/>
                <a:gd name="f93" fmla="*/ 0 1 f54"/>
                <a:gd name="f94" fmla="*/ f48 1 f54"/>
                <a:gd name="f95" fmla="*/ 0 1 f55"/>
                <a:gd name="f96" fmla="*/ f49 1 f55"/>
                <a:gd name="f97" fmla="*/ f75 1 f54"/>
                <a:gd name="f98" fmla="*/ f76 1 f55"/>
                <a:gd name="f99" fmla="*/ f77 1 f54"/>
                <a:gd name="f100" fmla="*/ f78 1 f55"/>
                <a:gd name="f101" fmla="*/ f79 1 f54"/>
                <a:gd name="f102" fmla="*/ f80 1 f55"/>
                <a:gd name="f103" fmla="*/ f81 1 f54"/>
                <a:gd name="f104" fmla="*/ f82 1 f55"/>
                <a:gd name="f105" fmla="*/ f83 1 f54"/>
                <a:gd name="f106" fmla="*/ f84 1 f55"/>
                <a:gd name="f107" fmla="*/ f85 1 f54"/>
                <a:gd name="f108" fmla="*/ f86 1 f55"/>
                <a:gd name="f109" fmla="*/ f87 1 f54"/>
                <a:gd name="f110" fmla="*/ f88 1 f55"/>
                <a:gd name="f111" fmla="*/ f89 1 f54"/>
                <a:gd name="f112" fmla="*/ f90 1 f55"/>
                <a:gd name="f113" fmla="*/ f91 1 f54"/>
                <a:gd name="f114" fmla="*/ f92 1 f55"/>
                <a:gd name="f115" fmla="*/ f93 f45 1"/>
                <a:gd name="f116" fmla="*/ f94 f45 1"/>
                <a:gd name="f117" fmla="*/ f96 f46 1"/>
                <a:gd name="f118" fmla="*/ f95 f46 1"/>
                <a:gd name="f119" fmla="*/ f97 f45 1"/>
                <a:gd name="f120" fmla="*/ f98 f46 1"/>
                <a:gd name="f121" fmla="*/ f99 f45 1"/>
                <a:gd name="f122" fmla="*/ f100 f46 1"/>
                <a:gd name="f123" fmla="*/ f101 f45 1"/>
                <a:gd name="f124" fmla="*/ f102 f46 1"/>
                <a:gd name="f125" fmla="*/ f103 f45 1"/>
                <a:gd name="f126" fmla="*/ f104 f46 1"/>
                <a:gd name="f127" fmla="*/ f105 f45 1"/>
                <a:gd name="f128" fmla="*/ f106 f46 1"/>
                <a:gd name="f129" fmla="*/ f107 f45 1"/>
                <a:gd name="f130" fmla="*/ f108 f46 1"/>
                <a:gd name="f131" fmla="*/ f109 f45 1"/>
                <a:gd name="f132" fmla="*/ f110 f46 1"/>
                <a:gd name="f133" fmla="*/ f111 f45 1"/>
                <a:gd name="f134" fmla="*/ f112 f46 1"/>
                <a:gd name="f135" fmla="*/ f113 f45 1"/>
                <a:gd name="f136" fmla="*/ f114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19" y="f120"/>
                </a:cxn>
                <a:cxn ang="f74">
                  <a:pos x="f121" y="f122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2"/>
                </a:cxn>
                <a:cxn ang="f74">
                  <a:pos x="f133" y="f134"/>
                </a:cxn>
                <a:cxn ang="f74">
                  <a:pos x="f135" y="f136"/>
                </a:cxn>
                <a:cxn ang="f74">
                  <a:pos x="f119" y="f120"/>
                </a:cxn>
              </a:cxnLst>
              <a:rect l="f115" t="f118" r="f116" b="f117"/>
              <a:pathLst>
                <a:path w="45" h="77">
                  <a:moveTo>
                    <a:pt x="f8" y="f9"/>
                  </a:moveTo>
                  <a:cubicBezTo>
                    <a:pt x="f10" y="f7"/>
                    <a:pt x="f11" y="f7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1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5" y="f33"/>
                    <a:pt x="f25" y="f25"/>
                  </a:cubicBezTo>
                  <a:cubicBezTo>
                    <a:pt x="f22" y="f34"/>
                    <a:pt x="f18" y="f5"/>
                    <a:pt x="f35" y="f36"/>
                  </a:cubicBezTo>
                  <a:cubicBezTo>
                    <a:pt x="f26" y="f20"/>
                    <a:pt x="f37" y="f30"/>
                    <a:pt x="f37" y="f26"/>
                  </a:cubicBezTo>
                  <a:cubicBezTo>
                    <a:pt x="f14" y="f38"/>
                    <a:pt x="f24" y="f39"/>
                    <a:pt x="f40" y="f41"/>
                  </a:cubicBezTo>
                  <a:cubicBezTo>
                    <a:pt x="f6" y="f42"/>
                    <a:pt x="f6" y="f43"/>
                    <a:pt x="f8" y="f9"/>
                  </a:cubicBezTo>
                  <a:close/>
                </a:path>
              </a:pathLst>
            </a:custGeom>
            <a:solidFill>
              <a:srgbClr val="C5D4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368082F4-A01F-21E2-46BC-4204B3E5745F}"/>
                </a:ext>
              </a:extLst>
            </p:cNvPr>
            <p:cNvSpPr/>
            <p:nvPr/>
          </p:nvSpPr>
          <p:spPr>
            <a:xfrm>
              <a:off x="16105190" y="7812084"/>
              <a:ext cx="549270" cy="9334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75"/>
                <a:gd name="f8" fmla="val 40"/>
                <a:gd name="f9" fmla="val 70"/>
                <a:gd name="f10" fmla="val 38"/>
                <a:gd name="f11" fmla="val 73"/>
                <a:gd name="f12" fmla="val 37"/>
                <a:gd name="f13" fmla="val 36"/>
                <a:gd name="f14" fmla="val 35"/>
                <a:gd name="f15" fmla="val 67"/>
                <a:gd name="f16" fmla="val 64"/>
                <a:gd name="f17" fmla="val 61"/>
                <a:gd name="f18" fmla="val 29"/>
                <a:gd name="f19" fmla="val 51"/>
                <a:gd name="f20" fmla="val 18"/>
                <a:gd name="f21" fmla="val 15"/>
                <a:gd name="f22" fmla="val 32"/>
                <a:gd name="f23" fmla="val 13"/>
                <a:gd name="f24" fmla="val 28"/>
                <a:gd name="f25" fmla="val 9"/>
                <a:gd name="f26" fmla="val 25"/>
                <a:gd name="f27" fmla="val 6"/>
                <a:gd name="f28" fmla="val 22"/>
                <a:gd name="f29" fmla="val 2"/>
                <a:gd name="f30" fmla="val 14"/>
                <a:gd name="f31" fmla="val 1"/>
                <a:gd name="f32" fmla="val 8"/>
                <a:gd name="f33" fmla="val 11"/>
                <a:gd name="f34" fmla="val 19"/>
                <a:gd name="f35" fmla="val 26"/>
                <a:gd name="f36" fmla="val 17"/>
                <a:gd name="f37" fmla="val 24"/>
                <a:gd name="f38" fmla="val 27"/>
                <a:gd name="f39" fmla="val 43"/>
                <a:gd name="f40" fmla="val 48"/>
                <a:gd name="f41" fmla="val 56"/>
                <a:gd name="f42" fmla="val 42"/>
                <a:gd name="f43" fmla="val 63"/>
                <a:gd name="f44" fmla="val 41"/>
                <a:gd name="f45" fmla="val 65"/>
                <a:gd name="f46" fmla="val 68"/>
                <a:gd name="f47" fmla="+- 0 0 -90"/>
                <a:gd name="f48" fmla="*/ f3 1 44"/>
                <a:gd name="f49" fmla="*/ f4 1 7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44"/>
                <a:gd name="f58" fmla="*/ f54 1 75"/>
                <a:gd name="f59" fmla="*/ 40 f55 1"/>
                <a:gd name="f60" fmla="*/ 70 f54 1"/>
                <a:gd name="f61" fmla="*/ 36 f55 1"/>
                <a:gd name="f62" fmla="*/ 35 f55 1"/>
                <a:gd name="f63" fmla="*/ 61 f54 1"/>
                <a:gd name="f64" fmla="*/ 15 f55 1"/>
                <a:gd name="f65" fmla="*/ 32 f54 1"/>
                <a:gd name="f66" fmla="*/ 6 f55 1"/>
                <a:gd name="f67" fmla="*/ 22 f54 1"/>
                <a:gd name="f68" fmla="*/ 1 f55 1"/>
                <a:gd name="f69" fmla="*/ 8 f54 1"/>
                <a:gd name="f70" fmla="*/ 19 f55 1"/>
                <a:gd name="f71" fmla="*/ 6 f54 1"/>
                <a:gd name="f72" fmla="*/ 26 f55 1"/>
                <a:gd name="f73" fmla="*/ 24 f54 1"/>
                <a:gd name="f74" fmla="*/ 44 f54 1"/>
                <a:gd name="f75" fmla="*/ 42 f55 1"/>
                <a:gd name="f76" fmla="*/ 63 f54 1"/>
                <a:gd name="f77" fmla="+- f56 0 f1"/>
                <a:gd name="f78" fmla="*/ f59 1 44"/>
                <a:gd name="f79" fmla="*/ f60 1 75"/>
                <a:gd name="f80" fmla="*/ f61 1 44"/>
                <a:gd name="f81" fmla="*/ f62 1 44"/>
                <a:gd name="f82" fmla="*/ f63 1 75"/>
                <a:gd name="f83" fmla="*/ f64 1 44"/>
                <a:gd name="f84" fmla="*/ f65 1 75"/>
                <a:gd name="f85" fmla="*/ f66 1 44"/>
                <a:gd name="f86" fmla="*/ f67 1 75"/>
                <a:gd name="f87" fmla="*/ f68 1 44"/>
                <a:gd name="f88" fmla="*/ f69 1 75"/>
                <a:gd name="f89" fmla="*/ f70 1 44"/>
                <a:gd name="f90" fmla="*/ f71 1 75"/>
                <a:gd name="f91" fmla="*/ f72 1 44"/>
                <a:gd name="f92" fmla="*/ f73 1 75"/>
                <a:gd name="f93" fmla="*/ f74 1 75"/>
                <a:gd name="f94" fmla="*/ f75 1 44"/>
                <a:gd name="f95" fmla="*/ f76 1 75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7"/>
                <a:gd name="f104" fmla="*/ f82 1 f58"/>
                <a:gd name="f105" fmla="*/ f83 1 f57"/>
                <a:gd name="f106" fmla="*/ f84 1 f58"/>
                <a:gd name="f107" fmla="*/ f85 1 f57"/>
                <a:gd name="f108" fmla="*/ f86 1 f58"/>
                <a:gd name="f109" fmla="*/ f87 1 f57"/>
                <a:gd name="f110" fmla="*/ f88 1 f58"/>
                <a:gd name="f111" fmla="*/ f89 1 f57"/>
                <a:gd name="f112" fmla="*/ f90 1 f58"/>
                <a:gd name="f113" fmla="*/ f91 1 f57"/>
                <a:gd name="f114" fmla="*/ f92 1 f58"/>
                <a:gd name="f115" fmla="*/ f93 1 f58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8 1"/>
                <a:gd name="f126" fmla="*/ f104 f49 1"/>
                <a:gd name="f127" fmla="*/ f105 f48 1"/>
                <a:gd name="f128" fmla="*/ f106 f49 1"/>
                <a:gd name="f129" fmla="*/ f107 f48 1"/>
                <a:gd name="f130" fmla="*/ f108 f49 1"/>
                <a:gd name="f131" fmla="*/ f109 f48 1"/>
                <a:gd name="f132" fmla="*/ f110 f49 1"/>
                <a:gd name="f133" fmla="*/ f111 f48 1"/>
                <a:gd name="f134" fmla="*/ f112 f49 1"/>
                <a:gd name="f135" fmla="*/ f113 f48 1"/>
                <a:gd name="f136" fmla="*/ f114 f49 1"/>
                <a:gd name="f137" fmla="*/ f115 f49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3"/>
                </a:cxn>
                <a:cxn ang="f77">
                  <a:pos x="f125" y="f126"/>
                </a:cxn>
                <a:cxn ang="f77">
                  <a:pos x="f127" y="f128"/>
                </a:cxn>
                <a:cxn ang="f77">
                  <a:pos x="f129" y="f130"/>
                </a:cxn>
                <a:cxn ang="f77">
                  <a:pos x="f131" y="f132"/>
                </a:cxn>
                <a:cxn ang="f77">
                  <a:pos x="f133" y="f134"/>
                </a:cxn>
                <a:cxn ang="f77">
                  <a:pos x="f135" y="f136"/>
                </a:cxn>
                <a:cxn ang="f77">
                  <a:pos x="f124" y="f137"/>
                </a:cxn>
                <a:cxn ang="f77">
                  <a:pos x="f138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44" h="75">
                  <a:moveTo>
                    <a:pt x="f8" y="f9"/>
                  </a:moveTo>
                  <a:cubicBezTo>
                    <a:pt x="f10" y="f11"/>
                    <a:pt x="f12" y="f7"/>
                    <a:pt x="f13" y="f9"/>
                  </a:cubicBezTo>
                  <a:cubicBezTo>
                    <a:pt x="f14" y="f15"/>
                    <a:pt x="f14" y="f16"/>
                    <a:pt x="f14" y="f17"/>
                  </a:cubicBezTo>
                  <a:cubicBezTo>
                    <a:pt x="f18" y="f19"/>
                    <a:pt x="f20" y="f6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20"/>
                    <a:pt x="f5" y="f30"/>
                    <a:pt x="f31" y="f32"/>
                  </a:cubicBezTo>
                  <a:cubicBezTo>
                    <a:pt x="f25" y="f5"/>
                    <a:pt x="f33" y="f5"/>
                    <a:pt x="f34" y="f27"/>
                  </a:cubicBezTo>
                  <a:cubicBezTo>
                    <a:pt x="f26" y="f33"/>
                    <a:pt x="f35" y="f36"/>
                    <a:pt x="f35" y="f37"/>
                  </a:cubicBezTo>
                  <a:cubicBezTo>
                    <a:pt x="f35" y="f22"/>
                    <a:pt x="f38" y="f8"/>
                    <a:pt x="f13" y="f6"/>
                  </a:cubicBezTo>
                  <a:cubicBezTo>
                    <a:pt x="f39" y="f40"/>
                    <a:pt x="f6" y="f41"/>
                    <a:pt x="f42" y="f43"/>
                  </a:cubicBezTo>
                  <a:cubicBezTo>
                    <a:pt x="f44" y="f45"/>
                    <a:pt x="f44" y="f46"/>
                    <a:pt x="f8" y="f9"/>
                  </a:cubicBezTo>
                  <a:close/>
                </a:path>
              </a:pathLst>
            </a:custGeom>
            <a:solidFill>
              <a:srgbClr val="C6D2E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F6CA8193-2C2C-7FE8-6450-728D7CB6340B}"/>
                </a:ext>
              </a:extLst>
            </p:cNvPr>
            <p:cNvSpPr/>
            <p:nvPr/>
          </p:nvSpPr>
          <p:spPr>
            <a:xfrm>
              <a:off x="16167104" y="8097834"/>
              <a:ext cx="361946" cy="7985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4"/>
                <a:gd name="f8" fmla="val 24"/>
                <a:gd name="f9" fmla="val 26"/>
                <a:gd name="f10" fmla="val 52"/>
                <a:gd name="f11" fmla="val 22"/>
                <a:gd name="f12" fmla="val 44"/>
                <a:gd name="f13" fmla="val 12"/>
                <a:gd name="f14" fmla="val 38"/>
                <a:gd name="f15" fmla="val 7"/>
                <a:gd name="f16" fmla="val 35"/>
                <a:gd name="f17" fmla="val 6"/>
                <a:gd name="f18" fmla="val 30"/>
                <a:gd name="f19" fmla="val 16"/>
                <a:gd name="f20" fmla="val 1"/>
                <a:gd name="f21" fmla="val 8"/>
                <a:gd name="f22" fmla="val 5"/>
                <a:gd name="f23" fmla="val 10"/>
                <a:gd name="f24" fmla="val 13"/>
                <a:gd name="f25" fmla="val 15"/>
                <a:gd name="f26" fmla="val 27"/>
                <a:gd name="f27" fmla="val 37"/>
                <a:gd name="f28" fmla="val 43"/>
                <a:gd name="f29" fmla="val 50"/>
                <a:gd name="f30" fmla="val 29"/>
                <a:gd name="f31" fmla="val 58"/>
                <a:gd name="f32" fmla="+- 0 0 -90"/>
                <a:gd name="f33" fmla="*/ f3 1 28"/>
                <a:gd name="f34" fmla="*/ f4 1 6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8"/>
                <a:gd name="f43" fmla="*/ f39 1 64"/>
                <a:gd name="f44" fmla="*/ 24 f40 1"/>
                <a:gd name="f45" fmla="*/ 64 f39 1"/>
                <a:gd name="f46" fmla="*/ 12 f40 1"/>
                <a:gd name="f47" fmla="*/ 38 f39 1"/>
                <a:gd name="f48" fmla="*/ 6 f40 1"/>
                <a:gd name="f49" fmla="*/ 24 f39 1"/>
                <a:gd name="f50" fmla="*/ 0 f40 1"/>
                <a:gd name="f51" fmla="*/ 1 f39 1"/>
                <a:gd name="f52" fmla="*/ 10 f40 1"/>
                <a:gd name="f53" fmla="*/ 8 f39 1"/>
                <a:gd name="f54" fmla="*/ 22 f40 1"/>
                <a:gd name="f55" fmla="*/ 26 f39 1"/>
                <a:gd name="f56" fmla="*/ 28 f40 1"/>
                <a:gd name="f57" fmla="*/ 43 f39 1"/>
                <a:gd name="f58" fmla="+- f41 0 f1"/>
                <a:gd name="f59" fmla="*/ f44 1 29"/>
                <a:gd name="f60" fmla="*/ f45 1 64"/>
                <a:gd name="f61" fmla="*/ f46 1 29"/>
                <a:gd name="f62" fmla="*/ f47 1 64"/>
                <a:gd name="f63" fmla="*/ f48 1 29"/>
                <a:gd name="f64" fmla="*/ f49 1 64"/>
                <a:gd name="f65" fmla="*/ f50 1 29"/>
                <a:gd name="f66" fmla="*/ f51 1 64"/>
                <a:gd name="f67" fmla="*/ f52 1 29"/>
                <a:gd name="f68" fmla="*/ f53 1 64"/>
                <a:gd name="f69" fmla="*/ f54 1 29"/>
                <a:gd name="f70" fmla="*/ f55 1 64"/>
                <a:gd name="f71" fmla="*/ f56 1 29"/>
                <a:gd name="f72" fmla="*/ f57 1 64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3"/>
                <a:gd name="f85" fmla="*/ f67 1 f42"/>
                <a:gd name="f86" fmla="*/ f68 1 f43"/>
                <a:gd name="f87" fmla="*/ f69 1 f42"/>
                <a:gd name="f88" fmla="*/ f70 1 f43"/>
                <a:gd name="f89" fmla="*/ f71 1 f42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4 1"/>
                <a:gd name="f103" fmla="*/ f85 f33 1"/>
                <a:gd name="f104" fmla="*/ f86 f34 1"/>
                <a:gd name="f105" fmla="*/ f87 f33 1"/>
                <a:gd name="f106" fmla="*/ f88 f34 1"/>
                <a:gd name="f107" fmla="*/ f89 f33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95" y="f96"/>
                </a:cxn>
              </a:cxnLst>
              <a:rect l="f91" t="f94" r="f92" b="f93"/>
              <a:pathLst>
                <a:path w="28" h="6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8"/>
                  </a:cubicBezTo>
                  <a:cubicBezTo>
                    <a:pt x="f15" y="f19"/>
                    <a:pt x="f15" y="f15"/>
                    <a:pt x="f5" y="f20"/>
                  </a:cubicBezTo>
                  <a:cubicBezTo>
                    <a:pt x="f17" y="f5"/>
                    <a:pt x="f21" y="f22"/>
                    <a:pt x="f23" y="f21"/>
                  </a:cubicBezTo>
                  <a:cubicBezTo>
                    <a:pt x="f24" y="f25"/>
                    <a:pt x="f19" y="f11"/>
                    <a:pt x="f11" y="f9"/>
                  </a:cubicBezTo>
                  <a:cubicBezTo>
                    <a:pt x="f26" y="f18"/>
                    <a:pt x="f6" y="f27"/>
                    <a:pt x="f6" y="f28"/>
                  </a:cubicBezTo>
                  <a:cubicBezTo>
                    <a:pt x="f26" y="f29"/>
                    <a:pt x="f30" y="f31"/>
                    <a:pt x="f8" y="f7"/>
                  </a:cubicBezTo>
                  <a:close/>
                </a:path>
              </a:pathLst>
            </a:custGeom>
            <a:solidFill>
              <a:srgbClr val="B3C4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39F7036F-0913-8AA4-2B9D-205BAFAAAE40}"/>
                </a:ext>
              </a:extLst>
            </p:cNvPr>
            <p:cNvSpPr/>
            <p:nvPr/>
          </p:nvSpPr>
          <p:spPr>
            <a:xfrm>
              <a:off x="16341727" y="7886700"/>
              <a:ext cx="349245" cy="7969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64"/>
                <a:gd name="f8" fmla="val 21"/>
                <a:gd name="f9" fmla="val 20"/>
                <a:gd name="f10" fmla="val 61"/>
                <a:gd name="f11" fmla="val 59"/>
                <a:gd name="f12" fmla="val 22"/>
                <a:gd name="f13" fmla="val 56"/>
                <a:gd name="f14" fmla="val 24"/>
                <a:gd name="f15" fmla="val 51"/>
                <a:gd name="f16" fmla="val 40"/>
                <a:gd name="f17" fmla="val 15"/>
                <a:gd name="f18" fmla="val 39"/>
                <a:gd name="f19" fmla="val 4"/>
                <a:gd name="f20" fmla="val 37"/>
                <a:gd name="f21" fmla="val 6"/>
                <a:gd name="f22" fmla="val 5"/>
                <a:gd name="f23" fmla="val 14"/>
                <a:gd name="f24" fmla="val 8"/>
                <a:gd name="f25" fmla="val 12"/>
                <a:gd name="f26" fmla="val 18"/>
                <a:gd name="f27" fmla="val 35"/>
                <a:gd name="f28" fmla="val 44"/>
                <a:gd name="f29" fmla="val 27"/>
                <a:gd name="f30" fmla="val 55"/>
                <a:gd name="f31" fmla="+- 0 0 -90"/>
                <a:gd name="f32" fmla="*/ f3 1 28"/>
                <a:gd name="f33" fmla="*/ f4 1 6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64"/>
                <a:gd name="f43" fmla="*/ 21 f39 1"/>
                <a:gd name="f44" fmla="*/ 64 f38 1"/>
                <a:gd name="f45" fmla="*/ 22 f39 1"/>
                <a:gd name="f46" fmla="*/ 56 f38 1"/>
                <a:gd name="f47" fmla="*/ 15 f39 1"/>
                <a:gd name="f48" fmla="*/ 39 f38 1"/>
                <a:gd name="f49" fmla="*/ 5 f39 1"/>
                <a:gd name="f50" fmla="*/ 21 f38 1"/>
                <a:gd name="f51" fmla="*/ 0 f39 1"/>
                <a:gd name="f52" fmla="*/ 0 f38 1"/>
                <a:gd name="f53" fmla="*/ 24 f39 1"/>
                <a:gd name="f54" fmla="*/ 35 f38 1"/>
                <a:gd name="f55" fmla="+- f40 0 f1"/>
                <a:gd name="f56" fmla="*/ f43 1 28"/>
                <a:gd name="f57" fmla="*/ f44 1 64"/>
                <a:gd name="f58" fmla="*/ f45 1 28"/>
                <a:gd name="f59" fmla="*/ f46 1 64"/>
                <a:gd name="f60" fmla="*/ f47 1 28"/>
                <a:gd name="f61" fmla="*/ f48 1 64"/>
                <a:gd name="f62" fmla="*/ f49 1 28"/>
                <a:gd name="f63" fmla="*/ f50 1 64"/>
                <a:gd name="f64" fmla="*/ f51 1 28"/>
                <a:gd name="f65" fmla="*/ f52 1 64"/>
                <a:gd name="f66" fmla="*/ f53 1 28"/>
                <a:gd name="f67" fmla="*/ f54 1 64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8" h="64">
                  <a:moveTo>
                    <a:pt x="f8" y="f7"/>
                  </a:moveTo>
                  <a:cubicBezTo>
                    <a:pt x="f9" y="f10"/>
                    <a:pt x="f8" y="f11"/>
                    <a:pt x="f12" y="f13"/>
                  </a:cubicBezTo>
                  <a:cubicBezTo>
                    <a:pt x="f14" y="f15"/>
                    <a:pt x="f9" y="f16"/>
                    <a:pt x="f17" y="f18"/>
                  </a:cubicBezTo>
                  <a:cubicBezTo>
                    <a:pt x="f19" y="f20"/>
                    <a:pt x="f21" y="f6"/>
                    <a:pt x="f22" y="f8"/>
                  </a:cubicBezTo>
                  <a:cubicBezTo>
                    <a:pt x="f22" y="f23"/>
                    <a:pt x="f22" y="f21"/>
                    <a:pt x="f5" y="f5"/>
                  </a:cubicBezTo>
                  <a:cubicBezTo>
                    <a:pt x="f24" y="f25"/>
                    <a:pt x="f26" y="f12"/>
                    <a:pt x="f14" y="f27"/>
                  </a:cubicBezTo>
                  <a:cubicBezTo>
                    <a:pt x="f6" y="f28"/>
                    <a:pt x="f29" y="f30"/>
                    <a:pt x="f8" y="f7"/>
                  </a:cubicBezTo>
                  <a:close/>
                </a:path>
              </a:pathLst>
            </a:custGeom>
            <a:solidFill>
              <a:srgbClr val="B5C3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030A5A0D-0D43-42B2-B440-34F7A452004A}"/>
                </a:ext>
              </a:extLst>
            </p:cNvPr>
            <p:cNvSpPr/>
            <p:nvPr/>
          </p:nvSpPr>
          <p:spPr>
            <a:xfrm>
              <a:off x="15906746" y="7912102"/>
              <a:ext cx="634995" cy="7350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59"/>
                <a:gd name="f8" fmla="val 49"/>
                <a:gd name="f9" fmla="val 58"/>
                <a:gd name="f10" fmla="val 47"/>
                <a:gd name="f11" fmla="val 50"/>
                <a:gd name="f12" fmla="val 45"/>
                <a:gd name="f13" fmla="val 42"/>
                <a:gd name="f14" fmla="val 36"/>
                <a:gd name="f15" fmla="val 37"/>
                <a:gd name="f16" fmla="val 33"/>
                <a:gd name="f17" fmla="val 32"/>
                <a:gd name="f18" fmla="val 29"/>
                <a:gd name="f19" fmla="val 30"/>
                <a:gd name="f20" fmla="val 24"/>
                <a:gd name="f21" fmla="val 27"/>
                <a:gd name="f22" fmla="val 18"/>
                <a:gd name="f23" fmla="val 21"/>
                <a:gd name="f24" fmla="val 16"/>
                <a:gd name="f25" fmla="val 17"/>
                <a:gd name="f26" fmla="val 12"/>
                <a:gd name="f27" fmla="val 13"/>
                <a:gd name="f28" fmla="val 9"/>
                <a:gd name="f29" fmla="val 15"/>
                <a:gd name="f30" fmla="val 4"/>
                <a:gd name="f31" fmla="val 19"/>
                <a:gd name="f32" fmla="val 6"/>
                <a:gd name="f33" fmla="val 23"/>
                <a:gd name="f34" fmla="val 8"/>
                <a:gd name="f35" fmla="val 40"/>
                <a:gd name="f36" fmla="val 31"/>
                <a:gd name="f37" fmla="val 5"/>
                <a:gd name="f38" fmla="val 2"/>
                <a:gd name="f39" fmla="val 1"/>
                <a:gd name="f40" fmla="val 3"/>
                <a:gd name="f41" fmla="val 14"/>
                <a:gd name="f42" fmla="val 7"/>
                <a:gd name="f43" fmla="val 10"/>
                <a:gd name="f44" fmla="val 20"/>
                <a:gd name="f45" fmla="val 26"/>
                <a:gd name="f46" fmla="val 53"/>
                <a:gd name="f47" fmla="val 55"/>
                <a:gd name="f48" fmla="val 57"/>
                <a:gd name="f49" fmla="+- 0 0 -90"/>
                <a:gd name="f50" fmla="*/ f3 1 51"/>
                <a:gd name="f51" fmla="*/ f4 1 59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51"/>
                <a:gd name="f60" fmla="*/ f56 1 59"/>
                <a:gd name="f61" fmla="*/ 49 f57 1"/>
                <a:gd name="f62" fmla="*/ 58 f56 1"/>
                <a:gd name="f63" fmla="*/ 36 f57 1"/>
                <a:gd name="f64" fmla="*/ 37 f56 1"/>
                <a:gd name="f65" fmla="*/ 32 f57 1"/>
                <a:gd name="f66" fmla="*/ 29 f56 1"/>
                <a:gd name="f67" fmla="*/ 21 f57 1"/>
                <a:gd name="f68" fmla="*/ 16 f56 1"/>
                <a:gd name="f69" fmla="*/ 9 f57 1"/>
                <a:gd name="f70" fmla="*/ 15 f56 1"/>
                <a:gd name="f71" fmla="*/ 8 f57 1"/>
                <a:gd name="f72" fmla="*/ 27 f56 1"/>
                <a:gd name="f73" fmla="*/ 18 f57 1"/>
                <a:gd name="f74" fmla="*/ 13 f57 1"/>
                <a:gd name="f75" fmla="*/ 59 f56 1"/>
                <a:gd name="f76" fmla="*/ 6 f57 1"/>
                <a:gd name="f77" fmla="*/ 31 f56 1"/>
                <a:gd name="f78" fmla="*/ 1 f57 1"/>
                <a:gd name="f79" fmla="*/ 19 f56 1"/>
                <a:gd name="f80" fmla="*/ 4 f57 1"/>
                <a:gd name="f81" fmla="*/ 12 f56 1"/>
                <a:gd name="f82" fmla="*/ 0 f56 1"/>
                <a:gd name="f83" fmla="*/ 17 f57 1"/>
                <a:gd name="f84" fmla="*/ 26 f57 1"/>
                <a:gd name="f85" fmla="*/ 51 f57 1"/>
                <a:gd name="f86" fmla="*/ 53 f56 1"/>
                <a:gd name="f87" fmla="+- f58 0 f1"/>
                <a:gd name="f88" fmla="*/ f61 1 51"/>
                <a:gd name="f89" fmla="*/ f62 1 59"/>
                <a:gd name="f90" fmla="*/ f63 1 51"/>
                <a:gd name="f91" fmla="*/ f64 1 59"/>
                <a:gd name="f92" fmla="*/ f65 1 51"/>
                <a:gd name="f93" fmla="*/ f66 1 59"/>
                <a:gd name="f94" fmla="*/ f67 1 51"/>
                <a:gd name="f95" fmla="*/ f68 1 59"/>
                <a:gd name="f96" fmla="*/ f69 1 51"/>
                <a:gd name="f97" fmla="*/ f70 1 59"/>
                <a:gd name="f98" fmla="*/ f71 1 51"/>
                <a:gd name="f99" fmla="*/ f72 1 59"/>
                <a:gd name="f100" fmla="*/ f73 1 51"/>
                <a:gd name="f101" fmla="*/ f74 1 51"/>
                <a:gd name="f102" fmla="*/ f75 1 59"/>
                <a:gd name="f103" fmla="*/ f76 1 51"/>
                <a:gd name="f104" fmla="*/ f77 1 59"/>
                <a:gd name="f105" fmla="*/ f78 1 51"/>
                <a:gd name="f106" fmla="*/ f79 1 59"/>
                <a:gd name="f107" fmla="*/ f80 1 51"/>
                <a:gd name="f108" fmla="*/ f81 1 59"/>
                <a:gd name="f109" fmla="*/ f82 1 59"/>
                <a:gd name="f110" fmla="*/ f83 1 51"/>
                <a:gd name="f111" fmla="*/ f84 1 51"/>
                <a:gd name="f112" fmla="*/ f85 1 51"/>
                <a:gd name="f113" fmla="*/ f86 1 59"/>
                <a:gd name="f114" fmla="*/ 0 1 f59"/>
                <a:gd name="f115" fmla="*/ f53 1 f59"/>
                <a:gd name="f116" fmla="*/ 0 1 f60"/>
                <a:gd name="f117" fmla="*/ f54 1 f60"/>
                <a:gd name="f118" fmla="*/ f88 1 f59"/>
                <a:gd name="f119" fmla="*/ f89 1 f60"/>
                <a:gd name="f120" fmla="*/ f90 1 f59"/>
                <a:gd name="f121" fmla="*/ f91 1 f60"/>
                <a:gd name="f122" fmla="*/ f92 1 f59"/>
                <a:gd name="f123" fmla="*/ f93 1 f60"/>
                <a:gd name="f124" fmla="*/ f94 1 f59"/>
                <a:gd name="f125" fmla="*/ f95 1 f60"/>
                <a:gd name="f126" fmla="*/ f96 1 f59"/>
                <a:gd name="f127" fmla="*/ f97 1 f60"/>
                <a:gd name="f128" fmla="*/ f98 1 f59"/>
                <a:gd name="f129" fmla="*/ f99 1 f60"/>
                <a:gd name="f130" fmla="*/ f100 1 f59"/>
                <a:gd name="f131" fmla="*/ f101 1 f59"/>
                <a:gd name="f132" fmla="*/ f102 1 f60"/>
                <a:gd name="f133" fmla="*/ f103 1 f59"/>
                <a:gd name="f134" fmla="*/ f104 1 f60"/>
                <a:gd name="f135" fmla="*/ f105 1 f59"/>
                <a:gd name="f136" fmla="*/ f106 1 f60"/>
                <a:gd name="f137" fmla="*/ f107 1 f59"/>
                <a:gd name="f138" fmla="*/ f108 1 f60"/>
                <a:gd name="f139" fmla="*/ f109 1 f60"/>
                <a:gd name="f140" fmla="*/ f110 1 f59"/>
                <a:gd name="f141" fmla="*/ f111 1 f59"/>
                <a:gd name="f142" fmla="*/ f112 1 f59"/>
                <a:gd name="f143" fmla="*/ f113 1 f60"/>
                <a:gd name="f144" fmla="*/ f114 f50 1"/>
                <a:gd name="f145" fmla="*/ f115 f50 1"/>
                <a:gd name="f146" fmla="*/ f117 f51 1"/>
                <a:gd name="f147" fmla="*/ f116 f51 1"/>
                <a:gd name="f148" fmla="*/ f118 f50 1"/>
                <a:gd name="f149" fmla="*/ f119 f51 1"/>
                <a:gd name="f150" fmla="*/ f120 f50 1"/>
                <a:gd name="f151" fmla="*/ f121 f51 1"/>
                <a:gd name="f152" fmla="*/ f122 f50 1"/>
                <a:gd name="f153" fmla="*/ f123 f51 1"/>
                <a:gd name="f154" fmla="*/ f124 f50 1"/>
                <a:gd name="f155" fmla="*/ f125 f51 1"/>
                <a:gd name="f156" fmla="*/ f126 f50 1"/>
                <a:gd name="f157" fmla="*/ f127 f51 1"/>
                <a:gd name="f158" fmla="*/ f128 f50 1"/>
                <a:gd name="f159" fmla="*/ f129 f51 1"/>
                <a:gd name="f160" fmla="*/ f130 f50 1"/>
                <a:gd name="f161" fmla="*/ f131 f50 1"/>
                <a:gd name="f162" fmla="*/ f132 f51 1"/>
                <a:gd name="f163" fmla="*/ f133 f50 1"/>
                <a:gd name="f164" fmla="*/ f134 f51 1"/>
                <a:gd name="f165" fmla="*/ f135 f50 1"/>
                <a:gd name="f166" fmla="*/ f136 f51 1"/>
                <a:gd name="f167" fmla="*/ f137 f50 1"/>
                <a:gd name="f168" fmla="*/ f138 f51 1"/>
                <a:gd name="f169" fmla="*/ f139 f51 1"/>
                <a:gd name="f170" fmla="*/ f140 f50 1"/>
                <a:gd name="f171" fmla="*/ f141 f50 1"/>
                <a:gd name="f172" fmla="*/ f142 f50 1"/>
                <a:gd name="f173" fmla="*/ f143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56" y="f157"/>
                </a:cxn>
                <a:cxn ang="f87">
                  <a:pos x="f158" y="f159"/>
                </a:cxn>
                <a:cxn ang="f87">
                  <a:pos x="f160" y="f149"/>
                </a:cxn>
                <a:cxn ang="f87">
                  <a:pos x="f161" y="f162"/>
                </a:cxn>
                <a:cxn ang="f87">
                  <a:pos x="f163" y="f164"/>
                </a:cxn>
                <a:cxn ang="f87">
                  <a:pos x="f165" y="f166"/>
                </a:cxn>
                <a:cxn ang="f87">
                  <a:pos x="f167" y="f155"/>
                </a:cxn>
                <a:cxn ang="f87">
                  <a:pos x="f156" y="f168"/>
                </a:cxn>
                <a:cxn ang="f87">
                  <a:pos x="f161" y="f169"/>
                </a:cxn>
                <a:cxn ang="f87">
                  <a:pos x="f170" y="f169"/>
                </a:cxn>
                <a:cxn ang="f87">
                  <a:pos x="f171" y="f157"/>
                </a:cxn>
                <a:cxn ang="f87">
                  <a:pos x="f172" y="f173"/>
                </a:cxn>
                <a:cxn ang="f87">
                  <a:pos x="f148" y="f149"/>
                </a:cxn>
              </a:cxnLst>
              <a:rect l="f144" t="f147" r="f145" b="f146"/>
              <a:pathLst>
                <a:path w="51" h="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4"/>
                    <a:pt x="f16" y="f17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6"/>
                    <a:pt x="f28" y="f29"/>
                  </a:cubicBezTo>
                  <a:cubicBezTo>
                    <a:pt x="f30" y="f31"/>
                    <a:pt x="f32" y="f33"/>
                    <a:pt x="f34" y="f21"/>
                  </a:cubicBezTo>
                  <a:cubicBezTo>
                    <a:pt x="f26" y="f15"/>
                    <a:pt x="f24" y="f10"/>
                    <a:pt x="f22" y="f9"/>
                  </a:cubicBezTo>
                  <a:cubicBezTo>
                    <a:pt x="f24" y="f9"/>
                    <a:pt x="f29" y="f7"/>
                    <a:pt x="f27" y="f7"/>
                  </a:cubicBezTo>
                  <a:cubicBezTo>
                    <a:pt x="f29" y="f8"/>
                    <a:pt x="f34" y="f35"/>
                    <a:pt x="f32" y="f36"/>
                  </a:cubicBezTo>
                  <a:cubicBezTo>
                    <a:pt x="f37" y="f21"/>
                    <a:pt x="f38" y="f33"/>
                    <a:pt x="f39" y="f31"/>
                  </a:cubicBezTo>
                  <a:cubicBezTo>
                    <a:pt x="f5" y="f24"/>
                    <a:pt x="f40" y="f25"/>
                    <a:pt x="f30" y="f24"/>
                  </a:cubicBezTo>
                  <a:cubicBezTo>
                    <a:pt x="f32" y="f41"/>
                    <a:pt x="f42" y="f27"/>
                    <a:pt x="f28" y="f26"/>
                  </a:cubicBezTo>
                  <a:cubicBezTo>
                    <a:pt x="f24" y="f43"/>
                    <a:pt x="f25" y="f32"/>
                    <a:pt x="f27" y="f5"/>
                  </a:cubicBezTo>
                  <a:cubicBezTo>
                    <a:pt x="f29" y="f39"/>
                    <a:pt x="f24" y="f39"/>
                    <a:pt x="f25" y="f5"/>
                  </a:cubicBezTo>
                  <a:cubicBezTo>
                    <a:pt x="f22" y="f32"/>
                    <a:pt x="f44" y="f26"/>
                    <a:pt x="f45" y="f29"/>
                  </a:cubicBezTo>
                  <a:cubicBezTo>
                    <a:pt x="f18" y="f25"/>
                    <a:pt x="f11" y="f11"/>
                    <a:pt x="f6" y="f46"/>
                  </a:cubicBezTo>
                  <a:cubicBezTo>
                    <a:pt x="f11" y="f47"/>
                    <a:pt x="f11" y="f48"/>
                    <a:pt x="f8" y="f9"/>
                  </a:cubicBezTo>
                  <a:close/>
                </a:path>
              </a:pathLst>
            </a:custGeom>
            <a:solidFill>
              <a:srgbClr val="5255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1F1A5EF-C922-5679-A96D-1B38D758754B}"/>
                </a:ext>
              </a:extLst>
            </p:cNvPr>
            <p:cNvSpPr/>
            <p:nvPr/>
          </p:nvSpPr>
          <p:spPr>
            <a:xfrm>
              <a:off x="12803191" y="3552828"/>
              <a:ext cx="1370008" cy="11207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0"/>
                <a:gd name="f7" fmla="val 90"/>
                <a:gd name="f8" fmla="val 103"/>
                <a:gd name="f9" fmla="val 34"/>
                <a:gd name="f10" fmla="val 104"/>
                <a:gd name="f11" fmla="val 41"/>
                <a:gd name="f12" fmla="val 46"/>
                <a:gd name="f13" fmla="val 109"/>
                <a:gd name="f14" fmla="val 55"/>
                <a:gd name="f15" fmla="val 97"/>
                <a:gd name="f16" fmla="val 84"/>
                <a:gd name="f17" fmla="val 27"/>
                <a:gd name="f18" fmla="val 63"/>
                <a:gd name="f19" fmla="val 25"/>
                <a:gd name="f20" fmla="val 67"/>
                <a:gd name="f21" fmla="val 33"/>
                <a:gd name="f22" fmla="val 74"/>
                <a:gd name="f23" fmla="val 36"/>
                <a:gd name="f24" fmla="val 80"/>
                <a:gd name="f25" fmla="val 40"/>
                <a:gd name="f26" fmla="val 71"/>
                <a:gd name="f27" fmla="val 42"/>
                <a:gd name="f28" fmla="val 70"/>
                <a:gd name="f29" fmla="val 56"/>
                <a:gd name="f30" fmla="val 54"/>
                <a:gd name="f31" fmla="val 52"/>
                <a:gd name="f32" fmla="val 51"/>
                <a:gd name="f33" fmla="val 50"/>
                <a:gd name="f34" fmla="val 38"/>
                <a:gd name="f35" fmla="val 53"/>
                <a:gd name="f36" fmla="val 39"/>
                <a:gd name="f37" fmla="val 60"/>
                <a:gd name="f38" fmla="val 44"/>
                <a:gd name="f39" fmla="val 66"/>
                <a:gd name="f40" fmla="val 48"/>
                <a:gd name="f41" fmla="val 61"/>
                <a:gd name="f42" fmla="val 47"/>
                <a:gd name="f43" fmla="val 43"/>
                <a:gd name="f44" fmla="val 45"/>
                <a:gd name="f45" fmla="val 59"/>
                <a:gd name="f46" fmla="val 37"/>
                <a:gd name="f47" fmla="val 29"/>
                <a:gd name="f48" fmla="val 49"/>
                <a:gd name="f49" fmla="val 28"/>
                <a:gd name="f50" fmla="val 32"/>
                <a:gd name="f51" fmla="val 57"/>
                <a:gd name="f52" fmla="val 23"/>
                <a:gd name="f53" fmla="val 24"/>
                <a:gd name="f54" fmla="val 64"/>
                <a:gd name="f55" fmla="val 30"/>
                <a:gd name="f56" fmla="val 68"/>
                <a:gd name="f57" fmla="val 26"/>
                <a:gd name="f58" fmla="val 69"/>
                <a:gd name="f59" fmla="val 22"/>
                <a:gd name="f60" fmla="val 19"/>
                <a:gd name="f61" fmla="val 16"/>
                <a:gd name="f62" fmla="val 72"/>
                <a:gd name="f63" fmla="val 17"/>
                <a:gd name="f64" fmla="val 78"/>
                <a:gd name="f65" fmla="val 18"/>
                <a:gd name="f66" fmla="val 83"/>
                <a:gd name="f67" fmla="val 85"/>
                <a:gd name="f68" fmla="val 87"/>
                <a:gd name="f69" fmla="val 20"/>
                <a:gd name="f70" fmla="val 6"/>
                <a:gd name="f71" fmla="val 81"/>
                <a:gd name="f72" fmla="val 3"/>
                <a:gd name="f73" fmla="val 4"/>
                <a:gd name="f74" fmla="val 9"/>
                <a:gd name="f75" fmla="val 7"/>
                <a:gd name="f76" fmla="val 91"/>
                <a:gd name="f77" fmla="val 13"/>
                <a:gd name="f78" fmla="val 101"/>
                <a:gd name="f79" fmla="val 31"/>
                <a:gd name="f80" fmla="val 102"/>
                <a:gd name="f81" fmla="+- 0 0 -90"/>
                <a:gd name="f82" fmla="*/ f3 1 110"/>
                <a:gd name="f83" fmla="*/ f4 1 90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10"/>
                <a:gd name="f92" fmla="*/ f88 1 90"/>
                <a:gd name="f93" fmla="*/ 103 f89 1"/>
                <a:gd name="f94" fmla="*/ 34 f88 1"/>
                <a:gd name="f95" fmla="*/ 109 f89 1"/>
                <a:gd name="f96" fmla="*/ 55 f88 1"/>
                <a:gd name="f97" fmla="*/ 63 f89 1"/>
                <a:gd name="f98" fmla="*/ 25 f88 1"/>
                <a:gd name="f99" fmla="*/ 80 f89 1"/>
                <a:gd name="f100" fmla="*/ 40 f88 1"/>
                <a:gd name="f101" fmla="*/ 56 f89 1"/>
                <a:gd name="f102" fmla="*/ 36 f88 1"/>
                <a:gd name="f103" fmla="*/ 51 f89 1"/>
                <a:gd name="f104" fmla="*/ 54 f89 1"/>
                <a:gd name="f105" fmla="*/ 74 f89 1"/>
                <a:gd name="f106" fmla="*/ 48 f88 1"/>
                <a:gd name="f107" fmla="*/ 38 f89 1"/>
                <a:gd name="f108" fmla="*/ 43 f88 1"/>
                <a:gd name="f109" fmla="*/ 55 f89 1"/>
                <a:gd name="f110" fmla="*/ 56 f88 1"/>
                <a:gd name="f111" fmla="*/ 29 f89 1"/>
                <a:gd name="f112" fmla="*/ 49 f88 1"/>
                <a:gd name="f113" fmla="*/ 28 f89 1"/>
                <a:gd name="f114" fmla="*/ 51 f88 1"/>
                <a:gd name="f115" fmla="*/ 40 f89 1"/>
                <a:gd name="f116" fmla="*/ 60 f88 1"/>
                <a:gd name="f117" fmla="*/ 23 f89 1"/>
                <a:gd name="f118" fmla="*/ 59 f88 1"/>
                <a:gd name="f119" fmla="*/ 30 f89 1"/>
                <a:gd name="f120" fmla="*/ 66 f88 1"/>
                <a:gd name="f121" fmla="*/ 68 f88 1"/>
                <a:gd name="f122" fmla="*/ 19 f89 1"/>
                <a:gd name="f123" fmla="*/ 18 f89 1"/>
                <a:gd name="f124" fmla="*/ 83 f88 1"/>
                <a:gd name="f125" fmla="*/ 20 f89 1"/>
                <a:gd name="f126" fmla="*/ 90 f88 1"/>
                <a:gd name="f127" fmla="*/ 3 f89 1"/>
                <a:gd name="f128" fmla="*/ 9 f89 1"/>
                <a:gd name="f129" fmla="*/ 30 f88 1"/>
                <a:gd name="f130" fmla="*/ 46 f89 1"/>
                <a:gd name="f131" fmla="*/ 4 f88 1"/>
                <a:gd name="f132" fmla="*/ 101 f89 1"/>
                <a:gd name="f133" fmla="*/ 31 f88 1"/>
                <a:gd name="f134" fmla="+- f90 0 f1"/>
                <a:gd name="f135" fmla="*/ f93 1 110"/>
                <a:gd name="f136" fmla="*/ f94 1 90"/>
                <a:gd name="f137" fmla="*/ f95 1 110"/>
                <a:gd name="f138" fmla="*/ f96 1 90"/>
                <a:gd name="f139" fmla="*/ f97 1 110"/>
                <a:gd name="f140" fmla="*/ f98 1 90"/>
                <a:gd name="f141" fmla="*/ f99 1 110"/>
                <a:gd name="f142" fmla="*/ f100 1 90"/>
                <a:gd name="f143" fmla="*/ f101 1 110"/>
                <a:gd name="f144" fmla="*/ f102 1 90"/>
                <a:gd name="f145" fmla="*/ f103 1 110"/>
                <a:gd name="f146" fmla="*/ f104 1 110"/>
                <a:gd name="f147" fmla="*/ f105 1 110"/>
                <a:gd name="f148" fmla="*/ f106 1 90"/>
                <a:gd name="f149" fmla="*/ f107 1 110"/>
                <a:gd name="f150" fmla="*/ f108 1 90"/>
                <a:gd name="f151" fmla="*/ f109 1 110"/>
                <a:gd name="f152" fmla="*/ f110 1 90"/>
                <a:gd name="f153" fmla="*/ f111 1 110"/>
                <a:gd name="f154" fmla="*/ f112 1 90"/>
                <a:gd name="f155" fmla="*/ f113 1 110"/>
                <a:gd name="f156" fmla="*/ f114 1 90"/>
                <a:gd name="f157" fmla="*/ f115 1 110"/>
                <a:gd name="f158" fmla="*/ f116 1 90"/>
                <a:gd name="f159" fmla="*/ f117 1 110"/>
                <a:gd name="f160" fmla="*/ f118 1 90"/>
                <a:gd name="f161" fmla="*/ f119 1 110"/>
                <a:gd name="f162" fmla="*/ f120 1 90"/>
                <a:gd name="f163" fmla="*/ f121 1 90"/>
                <a:gd name="f164" fmla="*/ f122 1 110"/>
                <a:gd name="f165" fmla="*/ f123 1 110"/>
                <a:gd name="f166" fmla="*/ f124 1 90"/>
                <a:gd name="f167" fmla="*/ f125 1 110"/>
                <a:gd name="f168" fmla="*/ f126 1 90"/>
                <a:gd name="f169" fmla="*/ f127 1 110"/>
                <a:gd name="f170" fmla="*/ f128 1 110"/>
                <a:gd name="f171" fmla="*/ f129 1 90"/>
                <a:gd name="f172" fmla="*/ f130 1 110"/>
                <a:gd name="f173" fmla="*/ f131 1 90"/>
                <a:gd name="f174" fmla="*/ f132 1 110"/>
                <a:gd name="f175" fmla="*/ f133 1 90"/>
                <a:gd name="f176" fmla="*/ 0 1 f91"/>
                <a:gd name="f177" fmla="*/ f85 1 f91"/>
                <a:gd name="f178" fmla="*/ 0 1 f92"/>
                <a:gd name="f179" fmla="*/ f86 1 f92"/>
                <a:gd name="f180" fmla="*/ f135 1 f91"/>
                <a:gd name="f181" fmla="*/ f136 1 f92"/>
                <a:gd name="f182" fmla="*/ f137 1 f91"/>
                <a:gd name="f183" fmla="*/ f138 1 f92"/>
                <a:gd name="f184" fmla="*/ f139 1 f91"/>
                <a:gd name="f185" fmla="*/ f140 1 f92"/>
                <a:gd name="f186" fmla="*/ f141 1 f91"/>
                <a:gd name="f187" fmla="*/ f142 1 f92"/>
                <a:gd name="f188" fmla="*/ f143 1 f91"/>
                <a:gd name="f189" fmla="*/ f144 1 f92"/>
                <a:gd name="f190" fmla="*/ f145 1 f91"/>
                <a:gd name="f191" fmla="*/ f146 1 f91"/>
                <a:gd name="f192" fmla="*/ f147 1 f91"/>
                <a:gd name="f193" fmla="*/ f148 1 f92"/>
                <a:gd name="f194" fmla="*/ f149 1 f91"/>
                <a:gd name="f195" fmla="*/ f150 1 f92"/>
                <a:gd name="f196" fmla="*/ f151 1 f91"/>
                <a:gd name="f197" fmla="*/ f152 1 f92"/>
                <a:gd name="f198" fmla="*/ f153 1 f91"/>
                <a:gd name="f199" fmla="*/ f154 1 f92"/>
                <a:gd name="f200" fmla="*/ f155 1 f91"/>
                <a:gd name="f201" fmla="*/ f156 1 f92"/>
                <a:gd name="f202" fmla="*/ f157 1 f91"/>
                <a:gd name="f203" fmla="*/ f158 1 f92"/>
                <a:gd name="f204" fmla="*/ f159 1 f91"/>
                <a:gd name="f205" fmla="*/ f160 1 f92"/>
                <a:gd name="f206" fmla="*/ f161 1 f91"/>
                <a:gd name="f207" fmla="*/ f162 1 f92"/>
                <a:gd name="f208" fmla="*/ f163 1 f92"/>
                <a:gd name="f209" fmla="*/ f164 1 f91"/>
                <a:gd name="f210" fmla="*/ f165 1 f91"/>
                <a:gd name="f211" fmla="*/ f166 1 f92"/>
                <a:gd name="f212" fmla="*/ f167 1 f91"/>
                <a:gd name="f213" fmla="*/ f168 1 f92"/>
                <a:gd name="f214" fmla="*/ f169 1 f91"/>
                <a:gd name="f215" fmla="*/ f170 1 f91"/>
                <a:gd name="f216" fmla="*/ f171 1 f92"/>
                <a:gd name="f217" fmla="*/ f172 1 f91"/>
                <a:gd name="f218" fmla="*/ f173 1 f92"/>
                <a:gd name="f219" fmla="*/ f174 1 f91"/>
                <a:gd name="f220" fmla="*/ f175 1 f92"/>
                <a:gd name="f221" fmla="*/ f176 f82 1"/>
                <a:gd name="f222" fmla="*/ f177 f82 1"/>
                <a:gd name="f223" fmla="*/ f179 f83 1"/>
                <a:gd name="f224" fmla="*/ f178 f83 1"/>
                <a:gd name="f225" fmla="*/ f180 f82 1"/>
                <a:gd name="f226" fmla="*/ f181 f83 1"/>
                <a:gd name="f227" fmla="*/ f182 f82 1"/>
                <a:gd name="f228" fmla="*/ f183 f83 1"/>
                <a:gd name="f229" fmla="*/ f184 f82 1"/>
                <a:gd name="f230" fmla="*/ f185 f83 1"/>
                <a:gd name="f231" fmla="*/ f186 f82 1"/>
                <a:gd name="f232" fmla="*/ f187 f83 1"/>
                <a:gd name="f233" fmla="*/ f188 f82 1"/>
                <a:gd name="f234" fmla="*/ f189 f83 1"/>
                <a:gd name="f235" fmla="*/ f190 f82 1"/>
                <a:gd name="f236" fmla="*/ f191 f82 1"/>
                <a:gd name="f237" fmla="*/ f192 f82 1"/>
                <a:gd name="f238" fmla="*/ f193 f83 1"/>
                <a:gd name="f239" fmla="*/ f194 f82 1"/>
                <a:gd name="f240" fmla="*/ f195 f83 1"/>
                <a:gd name="f241" fmla="*/ f196 f82 1"/>
                <a:gd name="f242" fmla="*/ f197 f83 1"/>
                <a:gd name="f243" fmla="*/ f198 f82 1"/>
                <a:gd name="f244" fmla="*/ f199 f83 1"/>
                <a:gd name="f245" fmla="*/ f200 f82 1"/>
                <a:gd name="f246" fmla="*/ f201 f83 1"/>
                <a:gd name="f247" fmla="*/ f202 f82 1"/>
                <a:gd name="f248" fmla="*/ f203 f83 1"/>
                <a:gd name="f249" fmla="*/ f204 f82 1"/>
                <a:gd name="f250" fmla="*/ f205 f83 1"/>
                <a:gd name="f251" fmla="*/ f206 f82 1"/>
                <a:gd name="f252" fmla="*/ f207 f83 1"/>
                <a:gd name="f253" fmla="*/ f208 f83 1"/>
                <a:gd name="f254" fmla="*/ f209 f82 1"/>
                <a:gd name="f255" fmla="*/ f210 f82 1"/>
                <a:gd name="f256" fmla="*/ f211 f83 1"/>
                <a:gd name="f257" fmla="*/ f212 f82 1"/>
                <a:gd name="f258" fmla="*/ f213 f83 1"/>
                <a:gd name="f259" fmla="*/ f214 f82 1"/>
                <a:gd name="f260" fmla="*/ f215 f82 1"/>
                <a:gd name="f261" fmla="*/ f216 f83 1"/>
                <a:gd name="f262" fmla="*/ f217 f82 1"/>
                <a:gd name="f263" fmla="*/ f218 f83 1"/>
                <a:gd name="f264" fmla="*/ f219 f82 1"/>
                <a:gd name="f265" fmla="*/ f220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25" y="f226"/>
                </a:cxn>
                <a:cxn ang="f134">
                  <a:pos x="f227" y="f228"/>
                </a:cxn>
                <a:cxn ang="f134">
                  <a:pos x="f229" y="f230"/>
                </a:cxn>
                <a:cxn ang="f134">
                  <a:pos x="f231" y="f232"/>
                </a:cxn>
                <a:cxn ang="f134">
                  <a:pos x="f233" y="f234"/>
                </a:cxn>
                <a:cxn ang="f134">
                  <a:pos x="f235" y="f234"/>
                </a:cxn>
                <a:cxn ang="f134">
                  <a:pos x="f236" y="f232"/>
                </a:cxn>
                <a:cxn ang="f134">
                  <a:pos x="f237" y="f238"/>
                </a:cxn>
                <a:cxn ang="f134">
                  <a:pos x="f239" y="f240"/>
                </a:cxn>
                <a:cxn ang="f134">
                  <a:pos x="f241" y="f242"/>
                </a:cxn>
                <a:cxn ang="f134">
                  <a:pos x="f243" y="f244"/>
                </a:cxn>
                <a:cxn ang="f134">
                  <a:pos x="f245" y="f246"/>
                </a:cxn>
                <a:cxn ang="f134">
                  <a:pos x="f247" y="f248"/>
                </a:cxn>
                <a:cxn ang="f134">
                  <a:pos x="f249" y="f250"/>
                </a:cxn>
                <a:cxn ang="f134">
                  <a:pos x="f251" y="f252"/>
                </a:cxn>
                <a:cxn ang="f134">
                  <a:pos x="f243" y="f253"/>
                </a:cxn>
                <a:cxn ang="f134">
                  <a:pos x="f254" y="f253"/>
                </a:cxn>
                <a:cxn ang="f134">
                  <a:pos x="f255" y="f256"/>
                </a:cxn>
                <a:cxn ang="f134">
                  <a:pos x="f257" y="f258"/>
                </a:cxn>
                <a:cxn ang="f134">
                  <a:pos x="f259" y="f246"/>
                </a:cxn>
                <a:cxn ang="f134">
                  <a:pos x="f260" y="f261"/>
                </a:cxn>
                <a:cxn ang="f134">
                  <a:pos x="f262" y="f263"/>
                </a:cxn>
                <a:cxn ang="f134">
                  <a:pos x="f264" y="f265"/>
                </a:cxn>
                <a:cxn ang="f134">
                  <a:pos x="f225" y="f226"/>
                </a:cxn>
              </a:cxnLst>
              <a:rect l="f221" t="f224" r="f222" b="f223"/>
              <a:pathLst>
                <a:path w="110" h="90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11"/>
                    <a:pt x="f29" y="f23"/>
                  </a:cubicBezTo>
                  <a:cubicBezTo>
                    <a:pt x="f30" y="f23"/>
                    <a:pt x="f31" y="f9"/>
                    <a:pt x="f32" y="f23"/>
                  </a:cubicBezTo>
                  <a:cubicBezTo>
                    <a:pt x="f33" y="f34"/>
                    <a:pt x="f35" y="f36"/>
                    <a:pt x="f30" y="f25"/>
                  </a:cubicBezTo>
                  <a:cubicBezTo>
                    <a:pt x="f37" y="f38"/>
                    <a:pt x="f39" y="f12"/>
                    <a:pt x="f22" y="f40"/>
                  </a:cubicBezTo>
                  <a:cubicBezTo>
                    <a:pt x="f41" y="f32"/>
                    <a:pt x="f33" y="f42"/>
                    <a:pt x="f34" y="f43"/>
                  </a:cubicBezTo>
                  <a:cubicBezTo>
                    <a:pt x="f38" y="f42"/>
                    <a:pt x="f42" y="f30"/>
                    <a:pt x="f14" y="f29"/>
                  </a:cubicBezTo>
                  <a:cubicBezTo>
                    <a:pt x="f44" y="f45"/>
                    <a:pt x="f46" y="f35"/>
                    <a:pt x="f47" y="f48"/>
                  </a:cubicBezTo>
                  <a:cubicBezTo>
                    <a:pt x="f47" y="f33"/>
                    <a:pt x="f47" y="f33"/>
                    <a:pt x="f49" y="f32"/>
                  </a:cubicBezTo>
                  <a:cubicBezTo>
                    <a:pt x="f50" y="f30"/>
                    <a:pt x="f23" y="f51"/>
                    <a:pt x="f25" y="f37"/>
                  </a:cubicBezTo>
                  <a:cubicBezTo>
                    <a:pt x="f21" y="f18"/>
                    <a:pt x="f47" y="f51"/>
                    <a:pt x="f52" y="f45"/>
                  </a:cubicBezTo>
                  <a:cubicBezTo>
                    <a:pt x="f53" y="f18"/>
                    <a:pt x="f49" y="f54"/>
                    <a:pt x="f55" y="f39"/>
                  </a:cubicBezTo>
                  <a:cubicBezTo>
                    <a:pt x="f55" y="f20"/>
                    <a:pt x="f47" y="f20"/>
                    <a:pt x="f47" y="f56"/>
                  </a:cubicBezTo>
                  <a:cubicBezTo>
                    <a:pt x="f57" y="f58"/>
                    <a:pt x="f59" y="f54"/>
                    <a:pt x="f60" y="f56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5" y="f67"/>
                    <a:pt x="f60" y="f68"/>
                    <a:pt x="f69" y="f7"/>
                  </a:cubicBezTo>
                  <a:cubicBezTo>
                    <a:pt x="f70" y="f71"/>
                    <a:pt x="f5" y="f18"/>
                    <a:pt x="f72" y="f32"/>
                  </a:cubicBezTo>
                  <a:cubicBezTo>
                    <a:pt x="f73" y="f38"/>
                    <a:pt x="f70" y="f46"/>
                    <a:pt x="f74" y="f55"/>
                  </a:cubicBezTo>
                  <a:cubicBezTo>
                    <a:pt x="f63" y="f61"/>
                    <a:pt x="f55" y="f75"/>
                    <a:pt x="f12" y="f73"/>
                  </a:cubicBezTo>
                  <a:cubicBezTo>
                    <a:pt x="f39" y="f5"/>
                    <a:pt x="f76" y="f77"/>
                    <a:pt x="f78" y="f79"/>
                  </a:cubicBezTo>
                  <a:cubicBezTo>
                    <a:pt x="f78" y="f50"/>
                    <a:pt x="f80" y="f21"/>
                    <a:pt x="f8" y="f9"/>
                  </a:cubicBezTo>
                  <a:close/>
                </a:path>
              </a:pathLst>
            </a:custGeom>
            <a:solidFill>
              <a:srgbClr val="BC6F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89893EAB-BE58-9B25-FD2C-317EB53BDFB1}"/>
                </a:ext>
              </a:extLst>
            </p:cNvPr>
            <p:cNvSpPr/>
            <p:nvPr/>
          </p:nvSpPr>
          <p:spPr>
            <a:xfrm>
              <a:off x="11418890" y="3103565"/>
              <a:ext cx="773116" cy="18192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46"/>
                <a:gd name="f8" fmla="val 61"/>
                <a:gd name="f9" fmla="val 53"/>
                <a:gd name="f10" fmla="val 55"/>
                <a:gd name="f11" fmla="val 56"/>
                <a:gd name="f12" fmla="val 60"/>
                <a:gd name="f13" fmla="val 57"/>
                <a:gd name="f14" fmla="val 59"/>
                <a:gd name="f15" fmla="val 46"/>
                <a:gd name="f16" fmla="val 50"/>
                <a:gd name="f17" fmla="val 44"/>
                <a:gd name="f18" fmla="val 51"/>
                <a:gd name="f19" fmla="val 41"/>
                <a:gd name="f20" fmla="val 66"/>
                <a:gd name="f21" fmla="val 37"/>
                <a:gd name="f22" fmla="val 81"/>
                <a:gd name="f23" fmla="val 36"/>
                <a:gd name="f24" fmla="val 97"/>
                <a:gd name="f25" fmla="val 113"/>
                <a:gd name="f26" fmla="val 118"/>
                <a:gd name="f27" fmla="val 123"/>
                <a:gd name="f28" fmla="val 34"/>
                <a:gd name="f29" fmla="val 128"/>
                <a:gd name="f30" fmla="val 31"/>
                <a:gd name="f31" fmla="val 135"/>
                <a:gd name="f32" fmla="val 32"/>
                <a:gd name="f33" fmla="val 136"/>
                <a:gd name="f34" fmla="val 39"/>
                <a:gd name="f35" fmla="val 138"/>
                <a:gd name="f36" fmla="val 43"/>
                <a:gd name="f37" fmla="val 139"/>
                <a:gd name="f38" fmla="val 47"/>
                <a:gd name="f39" fmla="val 142"/>
                <a:gd name="f40" fmla="val 45"/>
                <a:gd name="f41" fmla="val 145"/>
                <a:gd name="f42" fmla="val 144"/>
                <a:gd name="f43" fmla="val 23"/>
                <a:gd name="f44" fmla="val 140"/>
                <a:gd name="f45" fmla="val 120"/>
                <a:gd name="f46" fmla="val 117"/>
                <a:gd name="f47" fmla="val 114"/>
                <a:gd name="f48" fmla="val 98"/>
                <a:gd name="f49" fmla="val 30"/>
                <a:gd name="f50" fmla="val 35"/>
                <a:gd name="f51" fmla="val 65"/>
                <a:gd name="f52" fmla="val 38"/>
                <a:gd name="f53" fmla="val 40"/>
                <a:gd name="f54" fmla="val 49"/>
                <a:gd name="f55" fmla="val 33"/>
                <a:gd name="f56" fmla="val 28"/>
                <a:gd name="f57" fmla="val 15"/>
                <a:gd name="f58" fmla="val 48"/>
                <a:gd name="f59" fmla="val 5"/>
                <a:gd name="f60" fmla="val 8"/>
                <a:gd name="f61" fmla="val 25"/>
                <a:gd name="f62" fmla="val 22"/>
                <a:gd name="f63" fmla="val 20"/>
                <a:gd name="f64" fmla="val 6"/>
                <a:gd name="f65" fmla="val 17"/>
                <a:gd name="f66" fmla="val 1"/>
                <a:gd name="f67" fmla="val 12"/>
                <a:gd name="f68" fmla="val 7"/>
                <a:gd name="f69" fmla="val 3"/>
                <a:gd name="f70" fmla="val 4"/>
                <a:gd name="f71" fmla="val 2"/>
                <a:gd name="f72" fmla="val 13"/>
                <a:gd name="f73" fmla="val 14"/>
                <a:gd name="f74" fmla="val 19"/>
                <a:gd name="f75" fmla="val 11"/>
                <a:gd name="f76" fmla="val 52"/>
                <a:gd name="f77" fmla="+- 0 0 -90"/>
                <a:gd name="f78" fmla="*/ f3 1 62"/>
                <a:gd name="f79" fmla="*/ f4 1 146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62"/>
                <a:gd name="f88" fmla="*/ f84 1 146"/>
                <a:gd name="f89" fmla="*/ 61 f85 1"/>
                <a:gd name="f90" fmla="*/ 53 f84 1"/>
                <a:gd name="f91" fmla="*/ 60 f85 1"/>
                <a:gd name="f92" fmla="*/ 57 f84 1"/>
                <a:gd name="f93" fmla="*/ 59 f85 1"/>
                <a:gd name="f94" fmla="*/ 41 f85 1"/>
                <a:gd name="f95" fmla="*/ 66 f84 1"/>
                <a:gd name="f96" fmla="*/ 37 f85 1"/>
                <a:gd name="f97" fmla="*/ 113 f84 1"/>
                <a:gd name="f98" fmla="*/ 34 f85 1"/>
                <a:gd name="f99" fmla="*/ 128 f84 1"/>
                <a:gd name="f100" fmla="*/ 39 f85 1"/>
                <a:gd name="f101" fmla="*/ 138 f84 1"/>
                <a:gd name="f102" fmla="*/ 51 f85 1"/>
                <a:gd name="f103" fmla="*/ 139 f84 1"/>
                <a:gd name="f104" fmla="*/ 57 f85 1"/>
                <a:gd name="f105" fmla="*/ 142 f84 1"/>
                <a:gd name="f106" fmla="*/ 47 f85 1"/>
                <a:gd name="f107" fmla="*/ 146 f84 1"/>
                <a:gd name="f108" fmla="*/ 144 f84 1"/>
                <a:gd name="f109" fmla="*/ 31 f85 1"/>
                <a:gd name="f110" fmla="*/ 123 f84 1"/>
                <a:gd name="f111" fmla="*/ 32 f85 1"/>
                <a:gd name="f112" fmla="*/ 114 f84 1"/>
                <a:gd name="f113" fmla="*/ 35 f85 1"/>
                <a:gd name="f114" fmla="*/ 65 f84 1"/>
                <a:gd name="f115" fmla="*/ 38 f85 1"/>
                <a:gd name="f116" fmla="*/ 56 f84 1"/>
                <a:gd name="f117" fmla="*/ 49 f84 1"/>
                <a:gd name="f118" fmla="*/ 28 f85 1"/>
                <a:gd name="f119" fmla="*/ 45 f84 1"/>
                <a:gd name="f120" fmla="*/ 8 f85 1"/>
                <a:gd name="f121" fmla="*/ 25 f84 1"/>
                <a:gd name="f122" fmla="*/ 6 f85 1"/>
                <a:gd name="f123" fmla="*/ 17 f84 1"/>
                <a:gd name="f124" fmla="*/ 3 f85 1"/>
                <a:gd name="f125" fmla="*/ 0 f84 1"/>
                <a:gd name="f126" fmla="*/ 5 f85 1"/>
                <a:gd name="f127" fmla="*/ 2 f84 1"/>
                <a:gd name="f128" fmla="*/ 12 f85 1"/>
                <a:gd name="f129" fmla="*/ 13 f85 1"/>
                <a:gd name="f130" fmla="*/ 40 f84 1"/>
                <a:gd name="f131" fmla="*/ 43 f84 1"/>
                <a:gd name="f132" fmla="*/ 46 f85 1"/>
                <a:gd name="f133" fmla="*/ 48 f84 1"/>
                <a:gd name="f134" fmla="*/ 51 f84 1"/>
                <a:gd name="f135" fmla="+- f86 0 f1"/>
                <a:gd name="f136" fmla="*/ f89 1 62"/>
                <a:gd name="f137" fmla="*/ f90 1 146"/>
                <a:gd name="f138" fmla="*/ f91 1 62"/>
                <a:gd name="f139" fmla="*/ f92 1 146"/>
                <a:gd name="f140" fmla="*/ f93 1 62"/>
                <a:gd name="f141" fmla="*/ f94 1 62"/>
                <a:gd name="f142" fmla="*/ f95 1 146"/>
                <a:gd name="f143" fmla="*/ f96 1 62"/>
                <a:gd name="f144" fmla="*/ f97 1 146"/>
                <a:gd name="f145" fmla="*/ f98 1 62"/>
                <a:gd name="f146" fmla="*/ f99 1 146"/>
                <a:gd name="f147" fmla="*/ f100 1 62"/>
                <a:gd name="f148" fmla="*/ f101 1 146"/>
                <a:gd name="f149" fmla="*/ f102 1 62"/>
                <a:gd name="f150" fmla="*/ f103 1 146"/>
                <a:gd name="f151" fmla="*/ f104 1 62"/>
                <a:gd name="f152" fmla="*/ f105 1 146"/>
                <a:gd name="f153" fmla="*/ f106 1 62"/>
                <a:gd name="f154" fmla="*/ f107 1 146"/>
                <a:gd name="f155" fmla="*/ f108 1 146"/>
                <a:gd name="f156" fmla="*/ f109 1 62"/>
                <a:gd name="f157" fmla="*/ f110 1 146"/>
                <a:gd name="f158" fmla="*/ f111 1 62"/>
                <a:gd name="f159" fmla="*/ f112 1 146"/>
                <a:gd name="f160" fmla="*/ f113 1 62"/>
                <a:gd name="f161" fmla="*/ f114 1 146"/>
                <a:gd name="f162" fmla="*/ f115 1 62"/>
                <a:gd name="f163" fmla="*/ f116 1 146"/>
                <a:gd name="f164" fmla="*/ f117 1 146"/>
                <a:gd name="f165" fmla="*/ f118 1 62"/>
                <a:gd name="f166" fmla="*/ f119 1 146"/>
                <a:gd name="f167" fmla="*/ f120 1 62"/>
                <a:gd name="f168" fmla="*/ f121 1 146"/>
                <a:gd name="f169" fmla="*/ f122 1 62"/>
                <a:gd name="f170" fmla="*/ f123 1 146"/>
                <a:gd name="f171" fmla="*/ f124 1 62"/>
                <a:gd name="f172" fmla="*/ f125 1 146"/>
                <a:gd name="f173" fmla="*/ f126 1 62"/>
                <a:gd name="f174" fmla="*/ f127 1 146"/>
                <a:gd name="f175" fmla="*/ f128 1 62"/>
                <a:gd name="f176" fmla="*/ f129 1 62"/>
                <a:gd name="f177" fmla="*/ f130 1 146"/>
                <a:gd name="f178" fmla="*/ f131 1 146"/>
                <a:gd name="f179" fmla="*/ f132 1 62"/>
                <a:gd name="f180" fmla="*/ f133 1 146"/>
                <a:gd name="f181" fmla="*/ f134 1 146"/>
                <a:gd name="f182" fmla="*/ 0 1 f87"/>
                <a:gd name="f183" fmla="*/ f81 1 f87"/>
                <a:gd name="f184" fmla="*/ 0 1 f88"/>
                <a:gd name="f185" fmla="*/ f82 1 f88"/>
                <a:gd name="f186" fmla="*/ f136 1 f87"/>
                <a:gd name="f187" fmla="*/ f137 1 f88"/>
                <a:gd name="f188" fmla="*/ f138 1 f87"/>
                <a:gd name="f189" fmla="*/ f139 1 f88"/>
                <a:gd name="f190" fmla="*/ f140 1 f87"/>
                <a:gd name="f191" fmla="*/ f141 1 f87"/>
                <a:gd name="f192" fmla="*/ f142 1 f88"/>
                <a:gd name="f193" fmla="*/ f143 1 f87"/>
                <a:gd name="f194" fmla="*/ f144 1 f88"/>
                <a:gd name="f195" fmla="*/ f145 1 f87"/>
                <a:gd name="f196" fmla="*/ f146 1 f88"/>
                <a:gd name="f197" fmla="*/ f147 1 f87"/>
                <a:gd name="f198" fmla="*/ f148 1 f88"/>
                <a:gd name="f199" fmla="*/ f149 1 f87"/>
                <a:gd name="f200" fmla="*/ f150 1 f88"/>
                <a:gd name="f201" fmla="*/ f151 1 f87"/>
                <a:gd name="f202" fmla="*/ f152 1 f88"/>
                <a:gd name="f203" fmla="*/ f153 1 f87"/>
                <a:gd name="f204" fmla="*/ f154 1 f88"/>
                <a:gd name="f205" fmla="*/ f155 1 f88"/>
                <a:gd name="f206" fmla="*/ f156 1 f87"/>
                <a:gd name="f207" fmla="*/ f157 1 f88"/>
                <a:gd name="f208" fmla="*/ f158 1 f87"/>
                <a:gd name="f209" fmla="*/ f159 1 f88"/>
                <a:gd name="f210" fmla="*/ f160 1 f87"/>
                <a:gd name="f211" fmla="*/ f161 1 f88"/>
                <a:gd name="f212" fmla="*/ f162 1 f87"/>
                <a:gd name="f213" fmla="*/ f163 1 f88"/>
                <a:gd name="f214" fmla="*/ f164 1 f88"/>
                <a:gd name="f215" fmla="*/ f165 1 f87"/>
                <a:gd name="f216" fmla="*/ f166 1 f88"/>
                <a:gd name="f217" fmla="*/ f167 1 f87"/>
                <a:gd name="f218" fmla="*/ f168 1 f88"/>
                <a:gd name="f219" fmla="*/ f169 1 f87"/>
                <a:gd name="f220" fmla="*/ f170 1 f88"/>
                <a:gd name="f221" fmla="*/ f171 1 f87"/>
                <a:gd name="f222" fmla="*/ f172 1 f88"/>
                <a:gd name="f223" fmla="*/ f173 1 f87"/>
                <a:gd name="f224" fmla="*/ f174 1 f88"/>
                <a:gd name="f225" fmla="*/ f175 1 f87"/>
                <a:gd name="f226" fmla="*/ f176 1 f87"/>
                <a:gd name="f227" fmla="*/ f177 1 f88"/>
                <a:gd name="f228" fmla="*/ f178 1 f88"/>
                <a:gd name="f229" fmla="*/ f179 1 f87"/>
                <a:gd name="f230" fmla="*/ f180 1 f88"/>
                <a:gd name="f231" fmla="*/ f181 1 f88"/>
                <a:gd name="f232" fmla="*/ f182 f78 1"/>
                <a:gd name="f233" fmla="*/ f183 f78 1"/>
                <a:gd name="f234" fmla="*/ f185 f79 1"/>
                <a:gd name="f235" fmla="*/ f184 f79 1"/>
                <a:gd name="f236" fmla="*/ f186 f78 1"/>
                <a:gd name="f237" fmla="*/ f187 f79 1"/>
                <a:gd name="f238" fmla="*/ f188 f78 1"/>
                <a:gd name="f239" fmla="*/ f189 f79 1"/>
                <a:gd name="f240" fmla="*/ f190 f78 1"/>
                <a:gd name="f241" fmla="*/ f191 f78 1"/>
                <a:gd name="f242" fmla="*/ f192 f79 1"/>
                <a:gd name="f243" fmla="*/ f193 f78 1"/>
                <a:gd name="f244" fmla="*/ f194 f79 1"/>
                <a:gd name="f245" fmla="*/ f195 f78 1"/>
                <a:gd name="f246" fmla="*/ f196 f79 1"/>
                <a:gd name="f247" fmla="*/ f197 f78 1"/>
                <a:gd name="f248" fmla="*/ f198 f79 1"/>
                <a:gd name="f249" fmla="*/ f199 f78 1"/>
                <a:gd name="f250" fmla="*/ f200 f79 1"/>
                <a:gd name="f251" fmla="*/ f201 f78 1"/>
                <a:gd name="f252" fmla="*/ f202 f79 1"/>
                <a:gd name="f253" fmla="*/ f203 f78 1"/>
                <a:gd name="f254" fmla="*/ f204 f79 1"/>
                <a:gd name="f255" fmla="*/ f205 f79 1"/>
                <a:gd name="f256" fmla="*/ f206 f78 1"/>
                <a:gd name="f257" fmla="*/ f207 f79 1"/>
                <a:gd name="f258" fmla="*/ f208 f78 1"/>
                <a:gd name="f259" fmla="*/ f209 f79 1"/>
                <a:gd name="f260" fmla="*/ f210 f78 1"/>
                <a:gd name="f261" fmla="*/ f211 f79 1"/>
                <a:gd name="f262" fmla="*/ f212 f78 1"/>
                <a:gd name="f263" fmla="*/ f213 f79 1"/>
                <a:gd name="f264" fmla="*/ f214 f79 1"/>
                <a:gd name="f265" fmla="*/ f215 f78 1"/>
                <a:gd name="f266" fmla="*/ f216 f79 1"/>
                <a:gd name="f267" fmla="*/ f217 f78 1"/>
                <a:gd name="f268" fmla="*/ f218 f79 1"/>
                <a:gd name="f269" fmla="*/ f219 f78 1"/>
                <a:gd name="f270" fmla="*/ f220 f79 1"/>
                <a:gd name="f271" fmla="*/ f221 f78 1"/>
                <a:gd name="f272" fmla="*/ f222 f79 1"/>
                <a:gd name="f273" fmla="*/ f223 f78 1"/>
                <a:gd name="f274" fmla="*/ f224 f79 1"/>
                <a:gd name="f275" fmla="*/ f225 f78 1"/>
                <a:gd name="f276" fmla="*/ f226 f78 1"/>
                <a:gd name="f277" fmla="*/ f227 f79 1"/>
                <a:gd name="f278" fmla="*/ f228 f79 1"/>
                <a:gd name="f279" fmla="*/ f229 f78 1"/>
                <a:gd name="f280" fmla="*/ f230 f79 1"/>
                <a:gd name="f281" fmla="*/ f231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5">
                  <a:pos x="f236" y="f237"/>
                </a:cxn>
                <a:cxn ang="f135">
                  <a:pos x="f238" y="f239"/>
                </a:cxn>
                <a:cxn ang="f135">
                  <a:pos x="f240" y="f239"/>
                </a:cxn>
                <a:cxn ang="f135">
                  <a:pos x="f241" y="f242"/>
                </a:cxn>
                <a:cxn ang="f135">
                  <a:pos x="f243" y="f244"/>
                </a:cxn>
                <a:cxn ang="f135">
                  <a:pos x="f245" y="f246"/>
                </a:cxn>
                <a:cxn ang="f135">
                  <a:pos x="f247" y="f248"/>
                </a:cxn>
                <a:cxn ang="f135">
                  <a:pos x="f249" y="f250"/>
                </a:cxn>
                <a:cxn ang="f135">
                  <a:pos x="f251" y="f252"/>
                </a:cxn>
                <a:cxn ang="f135">
                  <a:pos x="f253" y="f254"/>
                </a:cxn>
                <a:cxn ang="f135">
                  <a:pos x="f241" y="f255"/>
                </a:cxn>
                <a:cxn ang="f135">
                  <a:pos x="f256" y="f257"/>
                </a:cxn>
                <a:cxn ang="f135">
                  <a:pos x="f258" y="f259"/>
                </a:cxn>
                <a:cxn ang="f135">
                  <a:pos x="f260" y="f261"/>
                </a:cxn>
                <a:cxn ang="f135">
                  <a:pos x="f262" y="f263"/>
                </a:cxn>
                <a:cxn ang="f135">
                  <a:pos x="f243" y="f264"/>
                </a:cxn>
                <a:cxn ang="f135">
                  <a:pos x="f265" y="f266"/>
                </a:cxn>
                <a:cxn ang="f135">
                  <a:pos x="f267" y="f268"/>
                </a:cxn>
                <a:cxn ang="f135">
                  <a:pos x="f269" y="f270"/>
                </a:cxn>
                <a:cxn ang="f135">
                  <a:pos x="f271" y="f272"/>
                </a:cxn>
                <a:cxn ang="f135">
                  <a:pos x="f273" y="f274"/>
                </a:cxn>
                <a:cxn ang="f135">
                  <a:pos x="f275" y="f270"/>
                </a:cxn>
                <a:cxn ang="f135">
                  <a:pos x="f276" y="f268"/>
                </a:cxn>
                <a:cxn ang="f135">
                  <a:pos x="f265" y="f277"/>
                </a:cxn>
                <a:cxn ang="f135">
                  <a:pos x="f247" y="f278"/>
                </a:cxn>
                <a:cxn ang="f135">
                  <a:pos x="f279" y="f266"/>
                </a:cxn>
                <a:cxn ang="f135">
                  <a:pos x="f238" y="f280"/>
                </a:cxn>
                <a:cxn ang="f135">
                  <a:pos x="f236" y="f281"/>
                </a:cxn>
                <a:cxn ang="f135">
                  <a:pos x="f236" y="f237"/>
                </a:cxn>
              </a:cxnLst>
              <a:rect l="f232" t="f235" r="f233" b="f234"/>
              <a:pathLst>
                <a:path w="62" h="146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2" y="f13"/>
                    <a:pt x="f14" y="f13"/>
                    <a:pt x="f14" y="f13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1" y="f25"/>
                  </a:cubicBezTo>
                  <a:cubicBezTo>
                    <a:pt x="f21" y="f26"/>
                    <a:pt x="f21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7"/>
                    <a:pt x="f18" y="f37"/>
                  </a:cubicBezTo>
                  <a:cubicBezTo>
                    <a:pt x="f9" y="f37"/>
                    <a:pt x="f11" y="f37"/>
                    <a:pt x="f13" y="f39"/>
                  </a:cubicBezTo>
                  <a:cubicBezTo>
                    <a:pt x="f10" y="f7"/>
                    <a:pt x="f18" y="f7"/>
                    <a:pt x="f38" y="f7"/>
                  </a:cubicBezTo>
                  <a:cubicBezTo>
                    <a:pt x="f40" y="f41"/>
                    <a:pt x="f36" y="f42"/>
                    <a:pt x="f19" y="f42"/>
                  </a:cubicBezTo>
                  <a:cubicBezTo>
                    <a:pt x="f43" y="f44"/>
                    <a:pt x="f43" y="f44"/>
                    <a:pt x="f30" y="f27"/>
                  </a:cubicBezTo>
                  <a:cubicBezTo>
                    <a:pt x="f32" y="f45"/>
                    <a:pt x="f32" y="f46"/>
                    <a:pt x="f32" y="f47"/>
                  </a:cubicBezTo>
                  <a:cubicBezTo>
                    <a:pt x="f32" y="f48"/>
                    <a:pt x="f49" y="f22"/>
                    <a:pt x="f50" y="f51"/>
                  </a:cubicBezTo>
                  <a:cubicBezTo>
                    <a:pt x="f23" y="f6"/>
                    <a:pt x="f23" y="f14"/>
                    <a:pt x="f52" y="f11"/>
                  </a:cubicBezTo>
                  <a:cubicBezTo>
                    <a:pt x="f34" y="f9"/>
                    <a:pt x="f53" y="f18"/>
                    <a:pt x="f21" y="f54"/>
                  </a:cubicBezTo>
                  <a:cubicBezTo>
                    <a:pt x="f28" y="f38"/>
                    <a:pt x="f55" y="f17"/>
                    <a:pt x="f56" y="f40"/>
                  </a:cubicBezTo>
                  <a:cubicBezTo>
                    <a:pt x="f57" y="f58"/>
                    <a:pt x="f59" y="f52"/>
                    <a:pt x="f60" y="f61"/>
                  </a:cubicBezTo>
                  <a:cubicBezTo>
                    <a:pt x="f60" y="f62"/>
                    <a:pt x="f60" y="f63"/>
                    <a:pt x="f64" y="f65"/>
                  </a:cubicBezTo>
                  <a:cubicBezTo>
                    <a:pt x="f66" y="f67"/>
                    <a:pt x="f5" y="f68"/>
                    <a:pt x="f69" y="f5"/>
                  </a:cubicBezTo>
                  <a:cubicBezTo>
                    <a:pt x="f70" y="f66"/>
                    <a:pt x="f70" y="f71"/>
                    <a:pt x="f59" y="f71"/>
                  </a:cubicBezTo>
                  <a:cubicBezTo>
                    <a:pt x="f64" y="f60"/>
                    <a:pt x="f68" y="f72"/>
                    <a:pt x="f67" y="f65"/>
                  </a:cubicBezTo>
                  <a:cubicBezTo>
                    <a:pt x="f73" y="f74"/>
                    <a:pt x="f72" y="f62"/>
                    <a:pt x="f72" y="f61"/>
                  </a:cubicBezTo>
                  <a:cubicBezTo>
                    <a:pt x="f75" y="f21"/>
                    <a:pt x="f65" y="f36"/>
                    <a:pt x="f56" y="f53"/>
                  </a:cubicBezTo>
                  <a:cubicBezTo>
                    <a:pt x="f32" y="f34"/>
                    <a:pt x="f23" y="f34"/>
                    <a:pt x="f34" y="f36"/>
                  </a:cubicBezTo>
                  <a:cubicBezTo>
                    <a:pt x="f19" y="f40"/>
                    <a:pt x="f36" y="f40"/>
                    <a:pt x="f15" y="f40"/>
                  </a:cubicBezTo>
                  <a:cubicBezTo>
                    <a:pt x="f18" y="f17"/>
                    <a:pt x="f11" y="f17"/>
                    <a:pt x="f12" y="f58"/>
                  </a:cubicBezTo>
                  <a:cubicBezTo>
                    <a:pt x="f12" y="f54"/>
                    <a:pt x="f8" y="f16"/>
                    <a:pt x="f8" y="f18"/>
                  </a:cubicBezTo>
                  <a:cubicBezTo>
                    <a:pt x="f6" y="f18"/>
                    <a:pt x="f6" y="f76"/>
                    <a:pt x="f8" y="f9"/>
                  </a:cubicBezTo>
                  <a:close/>
                </a:path>
              </a:pathLst>
            </a:custGeom>
            <a:solidFill>
              <a:srgbClr val="9038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95886B2E-DA35-7E91-8CFC-51E405FAC15E}"/>
                </a:ext>
              </a:extLst>
            </p:cNvPr>
            <p:cNvSpPr/>
            <p:nvPr/>
          </p:nvSpPr>
          <p:spPr>
            <a:xfrm>
              <a:off x="12004672" y="4848221"/>
              <a:ext cx="1233489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52"/>
                <a:gd name="f8" fmla="val 6"/>
                <a:gd name="f9" fmla="val 2"/>
                <a:gd name="f10" fmla="val 3"/>
                <a:gd name="f11" fmla="val 7"/>
                <a:gd name="f12" fmla="val 5"/>
                <a:gd name="f13" fmla="val 9"/>
                <a:gd name="f14" fmla="val 11"/>
                <a:gd name="f15" fmla="val 1"/>
                <a:gd name="f16" fmla="val 13"/>
                <a:gd name="f17" fmla="val 15"/>
                <a:gd name="f18" fmla="val 18"/>
                <a:gd name="f19" fmla="val 20"/>
                <a:gd name="f20" fmla="val 23"/>
                <a:gd name="f21" fmla="val 8"/>
                <a:gd name="f22" fmla="val 32"/>
                <a:gd name="f23" fmla="val 44"/>
                <a:gd name="f24" fmla="val 22"/>
                <a:gd name="f25" fmla="val 56"/>
                <a:gd name="f26" fmla="val 27"/>
                <a:gd name="f27" fmla="val 59"/>
                <a:gd name="f28" fmla="val 28"/>
                <a:gd name="f29" fmla="val 61"/>
                <a:gd name="f30" fmla="val 63"/>
                <a:gd name="f31" fmla="val 25"/>
                <a:gd name="f32" fmla="val 66"/>
                <a:gd name="f33" fmla="val 69"/>
                <a:gd name="f34" fmla="val 21"/>
                <a:gd name="f35" fmla="val 72"/>
                <a:gd name="f36" fmla="val 19"/>
                <a:gd name="f37" fmla="val 74"/>
                <a:gd name="f38" fmla="val 76"/>
                <a:gd name="f39" fmla="val 16"/>
                <a:gd name="f40" fmla="val 78"/>
                <a:gd name="f41" fmla="val 80"/>
                <a:gd name="f42" fmla="val 77"/>
                <a:gd name="f43" fmla="val 75"/>
                <a:gd name="f44" fmla="val 24"/>
                <a:gd name="f45" fmla="val 79"/>
                <a:gd name="f46" fmla="val 83"/>
                <a:gd name="f47" fmla="val 88"/>
                <a:gd name="f48" fmla="val 90"/>
                <a:gd name="f49" fmla="val 93"/>
                <a:gd name="f50" fmla="val 26"/>
                <a:gd name="f51" fmla="val 94"/>
                <a:gd name="f52" fmla="val 29"/>
                <a:gd name="f53" fmla="val 33"/>
                <a:gd name="f54" fmla="val 91"/>
                <a:gd name="f55" fmla="val 89"/>
                <a:gd name="f56" fmla="val 86"/>
                <a:gd name="f57" fmla="val 85"/>
                <a:gd name="f58" fmla="val 35"/>
                <a:gd name="f59" fmla="val 36"/>
                <a:gd name="f60" fmla="val 37"/>
                <a:gd name="f61" fmla="val 96"/>
                <a:gd name="f62" fmla="val 38"/>
                <a:gd name="f63" fmla="val 98"/>
                <a:gd name="f64" fmla="val 41"/>
                <a:gd name="f65" fmla="val 43"/>
                <a:gd name="f66" fmla="val 92"/>
                <a:gd name="f67" fmla="val 84"/>
                <a:gd name="f68" fmla="val 45"/>
                <a:gd name="f69" fmla="val 48"/>
                <a:gd name="f70" fmla="val 50"/>
                <a:gd name="f71" fmla="val 55"/>
                <a:gd name="f72" fmla="val 39"/>
                <a:gd name="f73" fmla="val 4"/>
                <a:gd name="f74" fmla="+- 0 0 -90"/>
                <a:gd name="f75" fmla="*/ f3 1 99"/>
                <a:gd name="f76" fmla="*/ f4 1 52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99"/>
                <a:gd name="f85" fmla="*/ f81 1 52"/>
                <a:gd name="f86" fmla="*/ 0 f82 1"/>
                <a:gd name="f87" fmla="*/ 6 f81 1"/>
                <a:gd name="f88" fmla="*/ 9 f82 1"/>
                <a:gd name="f89" fmla="*/ 2 f81 1"/>
                <a:gd name="f90" fmla="*/ 15 f82 1"/>
                <a:gd name="f91" fmla="*/ 0 f81 1"/>
                <a:gd name="f92" fmla="*/ 23 f82 1"/>
                <a:gd name="f93" fmla="*/ 8 f81 1"/>
                <a:gd name="f94" fmla="*/ 56 f82 1"/>
                <a:gd name="f95" fmla="*/ 27 f81 1"/>
                <a:gd name="f96" fmla="*/ 63 f82 1"/>
                <a:gd name="f97" fmla="*/ 25 f81 1"/>
                <a:gd name="f98" fmla="*/ 72 f82 1"/>
                <a:gd name="f99" fmla="*/ 19 f81 1"/>
                <a:gd name="f100" fmla="*/ 78 f82 1"/>
                <a:gd name="f101" fmla="*/ 18 f81 1"/>
                <a:gd name="f102" fmla="*/ 76 f82 1"/>
                <a:gd name="f103" fmla="*/ 23 f81 1"/>
                <a:gd name="f104" fmla="*/ 74 f82 1"/>
                <a:gd name="f105" fmla="*/ 88 f82 1"/>
                <a:gd name="f106" fmla="*/ 94 f82 1"/>
                <a:gd name="f107" fmla="*/ 29 f81 1"/>
                <a:gd name="f108" fmla="*/ 89 f82 1"/>
                <a:gd name="f109" fmla="*/ 33 f81 1"/>
                <a:gd name="f110" fmla="*/ 85 f82 1"/>
                <a:gd name="f111" fmla="*/ 35 f81 1"/>
                <a:gd name="f112" fmla="*/ 93 f82 1"/>
                <a:gd name="f113" fmla="*/ 37 f81 1"/>
                <a:gd name="f114" fmla="*/ 98 f82 1"/>
                <a:gd name="f115" fmla="*/ 41 f81 1"/>
                <a:gd name="f116" fmla="*/ 92 f82 1"/>
                <a:gd name="f117" fmla="*/ 43 f81 1"/>
                <a:gd name="f118" fmla="*/ 79 f82 1"/>
                <a:gd name="f119" fmla="*/ 77 f82 1"/>
                <a:gd name="f120" fmla="*/ 45 f81 1"/>
                <a:gd name="f121" fmla="*/ 50 f81 1"/>
                <a:gd name="f122" fmla="*/ 19 f82 1"/>
                <a:gd name="f123" fmla="*/ 7 f81 1"/>
                <a:gd name="f124" fmla="+- f83 0 f1"/>
                <a:gd name="f125" fmla="*/ f86 1 99"/>
                <a:gd name="f126" fmla="*/ f87 1 52"/>
                <a:gd name="f127" fmla="*/ f88 1 99"/>
                <a:gd name="f128" fmla="*/ f89 1 52"/>
                <a:gd name="f129" fmla="*/ f90 1 99"/>
                <a:gd name="f130" fmla="*/ f91 1 52"/>
                <a:gd name="f131" fmla="*/ f92 1 99"/>
                <a:gd name="f132" fmla="*/ f93 1 52"/>
                <a:gd name="f133" fmla="*/ f94 1 99"/>
                <a:gd name="f134" fmla="*/ f95 1 52"/>
                <a:gd name="f135" fmla="*/ f96 1 99"/>
                <a:gd name="f136" fmla="*/ f97 1 52"/>
                <a:gd name="f137" fmla="*/ f98 1 99"/>
                <a:gd name="f138" fmla="*/ f99 1 52"/>
                <a:gd name="f139" fmla="*/ f100 1 99"/>
                <a:gd name="f140" fmla="*/ f101 1 52"/>
                <a:gd name="f141" fmla="*/ f102 1 99"/>
                <a:gd name="f142" fmla="*/ f103 1 52"/>
                <a:gd name="f143" fmla="*/ f104 1 99"/>
                <a:gd name="f144" fmla="*/ f105 1 99"/>
                <a:gd name="f145" fmla="*/ f106 1 99"/>
                <a:gd name="f146" fmla="*/ f107 1 52"/>
                <a:gd name="f147" fmla="*/ f108 1 99"/>
                <a:gd name="f148" fmla="*/ f109 1 52"/>
                <a:gd name="f149" fmla="*/ f110 1 99"/>
                <a:gd name="f150" fmla="*/ f111 1 52"/>
                <a:gd name="f151" fmla="*/ f112 1 99"/>
                <a:gd name="f152" fmla="*/ f113 1 52"/>
                <a:gd name="f153" fmla="*/ f114 1 99"/>
                <a:gd name="f154" fmla="*/ f115 1 52"/>
                <a:gd name="f155" fmla="*/ f116 1 99"/>
                <a:gd name="f156" fmla="*/ f117 1 52"/>
                <a:gd name="f157" fmla="*/ f118 1 99"/>
                <a:gd name="f158" fmla="*/ f119 1 99"/>
                <a:gd name="f159" fmla="*/ f120 1 52"/>
                <a:gd name="f160" fmla="*/ f121 1 52"/>
                <a:gd name="f161" fmla="*/ f122 1 99"/>
                <a:gd name="f162" fmla="*/ f123 1 52"/>
                <a:gd name="f163" fmla="*/ 0 1 f84"/>
                <a:gd name="f164" fmla="*/ f78 1 f84"/>
                <a:gd name="f165" fmla="*/ 0 1 f85"/>
                <a:gd name="f166" fmla="*/ f79 1 f85"/>
                <a:gd name="f167" fmla="*/ f125 1 f84"/>
                <a:gd name="f168" fmla="*/ f126 1 f85"/>
                <a:gd name="f169" fmla="*/ f127 1 f84"/>
                <a:gd name="f170" fmla="*/ f128 1 f85"/>
                <a:gd name="f171" fmla="*/ f129 1 f84"/>
                <a:gd name="f172" fmla="*/ f130 1 f85"/>
                <a:gd name="f173" fmla="*/ f131 1 f84"/>
                <a:gd name="f174" fmla="*/ f132 1 f85"/>
                <a:gd name="f175" fmla="*/ f133 1 f84"/>
                <a:gd name="f176" fmla="*/ f134 1 f85"/>
                <a:gd name="f177" fmla="*/ f135 1 f84"/>
                <a:gd name="f178" fmla="*/ f136 1 f85"/>
                <a:gd name="f179" fmla="*/ f137 1 f84"/>
                <a:gd name="f180" fmla="*/ f138 1 f85"/>
                <a:gd name="f181" fmla="*/ f139 1 f84"/>
                <a:gd name="f182" fmla="*/ f140 1 f85"/>
                <a:gd name="f183" fmla="*/ f141 1 f84"/>
                <a:gd name="f184" fmla="*/ f142 1 f85"/>
                <a:gd name="f185" fmla="*/ f143 1 f84"/>
                <a:gd name="f186" fmla="*/ f144 1 f84"/>
                <a:gd name="f187" fmla="*/ f145 1 f84"/>
                <a:gd name="f188" fmla="*/ f146 1 f85"/>
                <a:gd name="f189" fmla="*/ f147 1 f84"/>
                <a:gd name="f190" fmla="*/ f148 1 f85"/>
                <a:gd name="f191" fmla="*/ f149 1 f84"/>
                <a:gd name="f192" fmla="*/ f150 1 f85"/>
                <a:gd name="f193" fmla="*/ f151 1 f84"/>
                <a:gd name="f194" fmla="*/ f152 1 f85"/>
                <a:gd name="f195" fmla="*/ f153 1 f84"/>
                <a:gd name="f196" fmla="*/ f154 1 f85"/>
                <a:gd name="f197" fmla="*/ f155 1 f84"/>
                <a:gd name="f198" fmla="*/ f156 1 f85"/>
                <a:gd name="f199" fmla="*/ f157 1 f84"/>
                <a:gd name="f200" fmla="*/ f158 1 f84"/>
                <a:gd name="f201" fmla="*/ f159 1 f85"/>
                <a:gd name="f202" fmla="*/ f160 1 f85"/>
                <a:gd name="f203" fmla="*/ f161 1 f84"/>
                <a:gd name="f204" fmla="*/ f162 1 f85"/>
                <a:gd name="f205" fmla="*/ f163 f75 1"/>
                <a:gd name="f206" fmla="*/ f164 f75 1"/>
                <a:gd name="f207" fmla="*/ f166 f76 1"/>
                <a:gd name="f208" fmla="*/ f165 f76 1"/>
                <a:gd name="f209" fmla="*/ f167 f75 1"/>
                <a:gd name="f210" fmla="*/ f168 f76 1"/>
                <a:gd name="f211" fmla="*/ f169 f75 1"/>
                <a:gd name="f212" fmla="*/ f170 f76 1"/>
                <a:gd name="f213" fmla="*/ f171 f75 1"/>
                <a:gd name="f214" fmla="*/ f172 f76 1"/>
                <a:gd name="f215" fmla="*/ f173 f75 1"/>
                <a:gd name="f216" fmla="*/ f174 f76 1"/>
                <a:gd name="f217" fmla="*/ f175 f75 1"/>
                <a:gd name="f218" fmla="*/ f176 f76 1"/>
                <a:gd name="f219" fmla="*/ f177 f75 1"/>
                <a:gd name="f220" fmla="*/ f178 f76 1"/>
                <a:gd name="f221" fmla="*/ f179 f75 1"/>
                <a:gd name="f222" fmla="*/ f180 f76 1"/>
                <a:gd name="f223" fmla="*/ f181 f75 1"/>
                <a:gd name="f224" fmla="*/ f182 f76 1"/>
                <a:gd name="f225" fmla="*/ f183 f75 1"/>
                <a:gd name="f226" fmla="*/ f184 f76 1"/>
                <a:gd name="f227" fmla="*/ f185 f75 1"/>
                <a:gd name="f228" fmla="*/ f186 f75 1"/>
                <a:gd name="f229" fmla="*/ f187 f75 1"/>
                <a:gd name="f230" fmla="*/ f188 f76 1"/>
                <a:gd name="f231" fmla="*/ f189 f75 1"/>
                <a:gd name="f232" fmla="*/ f190 f76 1"/>
                <a:gd name="f233" fmla="*/ f191 f75 1"/>
                <a:gd name="f234" fmla="*/ f192 f76 1"/>
                <a:gd name="f235" fmla="*/ f193 f75 1"/>
                <a:gd name="f236" fmla="*/ f194 f76 1"/>
                <a:gd name="f237" fmla="*/ f195 f75 1"/>
                <a:gd name="f238" fmla="*/ f196 f76 1"/>
                <a:gd name="f239" fmla="*/ f197 f75 1"/>
                <a:gd name="f240" fmla="*/ f198 f76 1"/>
                <a:gd name="f241" fmla="*/ f199 f75 1"/>
                <a:gd name="f242" fmla="*/ f200 f75 1"/>
                <a:gd name="f243" fmla="*/ f201 f76 1"/>
                <a:gd name="f244" fmla="*/ f202 f76 1"/>
                <a:gd name="f245" fmla="*/ f203 f75 1"/>
                <a:gd name="f246" fmla="*/ f204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209" y="f210"/>
                </a:cxn>
                <a:cxn ang="f124">
                  <a:pos x="f211" y="f212"/>
                </a:cxn>
                <a:cxn ang="f124">
                  <a:pos x="f213" y="f214"/>
                </a:cxn>
                <a:cxn ang="f124">
                  <a:pos x="f215" y="f216"/>
                </a:cxn>
                <a:cxn ang="f124">
                  <a:pos x="f217" y="f218"/>
                </a:cxn>
                <a:cxn ang="f124">
                  <a:pos x="f219" y="f220"/>
                </a:cxn>
                <a:cxn ang="f124">
                  <a:pos x="f221" y="f222"/>
                </a:cxn>
                <a:cxn ang="f124">
                  <a:pos x="f223" y="f224"/>
                </a:cxn>
                <a:cxn ang="f124">
                  <a:pos x="f225" y="f226"/>
                </a:cxn>
                <a:cxn ang="f124">
                  <a:pos x="f227" y="f218"/>
                </a:cxn>
                <a:cxn ang="f124">
                  <a:pos x="f228" y="f218"/>
                </a:cxn>
                <a:cxn ang="f124">
                  <a:pos x="f229" y="f230"/>
                </a:cxn>
                <a:cxn ang="f124">
                  <a:pos x="f231" y="f232"/>
                </a:cxn>
                <a:cxn ang="f124">
                  <a:pos x="f233" y="f234"/>
                </a:cxn>
                <a:cxn ang="f124">
                  <a:pos x="f235" y="f236"/>
                </a:cxn>
                <a:cxn ang="f124">
                  <a:pos x="f237" y="f238"/>
                </a:cxn>
                <a:cxn ang="f124">
                  <a:pos x="f239" y="f240"/>
                </a:cxn>
                <a:cxn ang="f124">
                  <a:pos x="f241" y="f240"/>
                </a:cxn>
                <a:cxn ang="f124">
                  <a:pos x="f242" y="f243"/>
                </a:cxn>
                <a:cxn ang="f124">
                  <a:pos x="f221" y="f244"/>
                </a:cxn>
                <a:cxn ang="f124">
                  <a:pos x="f245" y="f218"/>
                </a:cxn>
                <a:cxn ang="f124">
                  <a:pos x="f209" y="f246"/>
                </a:cxn>
                <a:cxn ang="f124">
                  <a:pos x="f209" y="f210"/>
                </a:cxn>
              </a:cxnLst>
              <a:rect l="f205" t="f208" r="f206" b="f207"/>
              <a:pathLst>
                <a:path w="99" h="52">
                  <a:moveTo>
                    <a:pt x="f5" y="f8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14" y="f15"/>
                    <a:pt x="f16" y="f5"/>
                    <a:pt x="f17" y="f5"/>
                  </a:cubicBezTo>
                  <a:cubicBezTo>
                    <a:pt x="f18" y="f9"/>
                    <a:pt x="f19" y="f8"/>
                    <a:pt x="f20" y="f21"/>
                  </a:cubicBezTo>
                  <a:cubicBezTo>
                    <a:pt x="f22" y="f18"/>
                    <a:pt x="f23" y="f24"/>
                    <a:pt x="f25" y="f26"/>
                  </a:cubicBezTo>
                  <a:cubicBezTo>
                    <a:pt x="f27" y="f28"/>
                    <a:pt x="f29" y="f26"/>
                    <a:pt x="f30" y="f31"/>
                  </a:cubicBezTo>
                  <a:cubicBezTo>
                    <a:pt x="f32" y="f20"/>
                    <a:pt x="f33" y="f34"/>
                    <a:pt x="f35" y="f36"/>
                  </a:cubicBezTo>
                  <a:cubicBezTo>
                    <a:pt x="f37" y="f18"/>
                    <a:pt x="f38" y="f39"/>
                    <a:pt x="f40" y="f18"/>
                  </a:cubicBezTo>
                  <a:cubicBezTo>
                    <a:pt x="f41" y="f19"/>
                    <a:pt x="f42" y="f24"/>
                    <a:pt x="f38" y="f20"/>
                  </a:cubicBezTo>
                  <a:cubicBezTo>
                    <a:pt x="f43" y="f44"/>
                    <a:pt x="f43" y="f31"/>
                    <a:pt x="f37" y="f26"/>
                  </a:cubicBezTo>
                  <a:cubicBezTo>
                    <a:pt x="f45" y="f26"/>
                    <a:pt x="f46" y="f26"/>
                    <a:pt x="f47" y="f26"/>
                  </a:cubicBezTo>
                  <a:cubicBezTo>
                    <a:pt x="f48" y="f26"/>
                    <a:pt x="f49" y="f50"/>
                    <a:pt x="f51" y="f52"/>
                  </a:cubicBezTo>
                  <a:cubicBezTo>
                    <a:pt x="f51" y="f53"/>
                    <a:pt x="f54" y="f22"/>
                    <a:pt x="f55" y="f53"/>
                  </a:cubicBezTo>
                  <a:cubicBezTo>
                    <a:pt x="f47" y="f53"/>
                    <a:pt x="f56" y="f53"/>
                    <a:pt x="f57" y="f58"/>
                  </a:cubicBezTo>
                  <a:cubicBezTo>
                    <a:pt x="f47" y="f59"/>
                    <a:pt x="f48" y="f60"/>
                    <a:pt x="f49" y="f60"/>
                  </a:cubicBezTo>
                  <a:cubicBezTo>
                    <a:pt x="f61" y="f62"/>
                    <a:pt x="f6" y="f62"/>
                    <a:pt x="f63" y="f64"/>
                  </a:cubicBezTo>
                  <a:cubicBezTo>
                    <a:pt x="f63" y="f23"/>
                    <a:pt x="f51" y="f65"/>
                    <a:pt x="f66" y="f65"/>
                  </a:cubicBezTo>
                  <a:cubicBezTo>
                    <a:pt x="f47" y="f65"/>
                    <a:pt x="f67" y="f64"/>
                    <a:pt x="f45" y="f65"/>
                  </a:cubicBezTo>
                  <a:cubicBezTo>
                    <a:pt x="f45" y="f23"/>
                    <a:pt x="f40" y="f23"/>
                    <a:pt x="f42" y="f68"/>
                  </a:cubicBezTo>
                  <a:cubicBezTo>
                    <a:pt x="f42" y="f69"/>
                    <a:pt x="f38" y="f7"/>
                    <a:pt x="f35" y="f70"/>
                  </a:cubicBezTo>
                  <a:cubicBezTo>
                    <a:pt x="f71" y="f64"/>
                    <a:pt x="f58" y="f72"/>
                    <a:pt x="f36" y="f26"/>
                  </a:cubicBezTo>
                  <a:cubicBezTo>
                    <a:pt x="f14" y="f24"/>
                    <a:pt x="f73" y="f39"/>
                    <a:pt x="f5" y="f11"/>
                  </a:cubicBezTo>
                  <a:cubicBezTo>
                    <a:pt x="f5" y="f11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FBD4B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1771A7F-A20E-21F0-7239-596D274B7EB2}"/>
                </a:ext>
              </a:extLst>
            </p:cNvPr>
            <p:cNvSpPr/>
            <p:nvPr/>
          </p:nvSpPr>
          <p:spPr>
            <a:xfrm>
              <a:off x="12204697" y="6391271"/>
              <a:ext cx="460372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7"/>
                <a:gd name="f7" fmla="val 52"/>
                <a:gd name="f8" fmla="val 26"/>
                <a:gd name="f9" fmla="val 25"/>
                <a:gd name="f10" fmla="val 24"/>
                <a:gd name="f11" fmla="val 23"/>
                <a:gd name="f12" fmla="val 1"/>
                <a:gd name="f13" fmla="val 4"/>
                <a:gd name="f14" fmla="val 2"/>
                <a:gd name="f15" fmla="val 3"/>
                <a:gd name="f16" fmla="val 20"/>
                <a:gd name="f17" fmla="val 21"/>
                <a:gd name="f18" fmla="val 22"/>
                <a:gd name="f19" fmla="val 32"/>
                <a:gd name="f20" fmla="val 12"/>
                <a:gd name="f21" fmla="val 28"/>
                <a:gd name="f22" fmla="val 34"/>
                <a:gd name="f23" fmla="val 19"/>
                <a:gd name="f24" fmla="val 45"/>
                <a:gd name="f25" fmla="val 17"/>
                <a:gd name="f26" fmla="val 49"/>
                <a:gd name="f27" fmla="val 16"/>
                <a:gd name="f28" fmla="val 11"/>
                <a:gd name="f29" fmla="val 6"/>
                <a:gd name="f30" fmla="val 51"/>
                <a:gd name="f31" fmla="val 48"/>
                <a:gd name="f32" fmla="val 44"/>
                <a:gd name="f33" fmla="val 38"/>
                <a:gd name="f34" fmla="+- 0 0 -90"/>
                <a:gd name="f35" fmla="*/ f3 1 37"/>
                <a:gd name="f36" fmla="*/ f4 1 52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7"/>
                <a:gd name="f45" fmla="*/ f41 1 52"/>
                <a:gd name="f46" fmla="*/ 0 f42 1"/>
                <a:gd name="f47" fmla="*/ 26 f41 1"/>
                <a:gd name="f48" fmla="*/ 23 f41 1"/>
                <a:gd name="f49" fmla="*/ 20 f42 1"/>
                <a:gd name="f50" fmla="*/ 2 f41 1"/>
                <a:gd name="f51" fmla="*/ 23 f42 1"/>
                <a:gd name="f52" fmla="*/ 32 f42 1"/>
                <a:gd name="f53" fmla="*/ 12 f41 1"/>
                <a:gd name="f54" fmla="*/ 19 f42 1"/>
                <a:gd name="f55" fmla="*/ 45 f41 1"/>
                <a:gd name="f56" fmla="*/ 11 f42 1"/>
                <a:gd name="f57" fmla="*/ 52 f41 1"/>
                <a:gd name="f58" fmla="*/ 3 f42 1"/>
                <a:gd name="f59" fmla="*/ 44 f41 1"/>
                <a:gd name="f60" fmla="+- f43 0 f1"/>
                <a:gd name="f61" fmla="*/ f46 1 37"/>
                <a:gd name="f62" fmla="*/ f47 1 52"/>
                <a:gd name="f63" fmla="*/ f48 1 52"/>
                <a:gd name="f64" fmla="*/ f49 1 37"/>
                <a:gd name="f65" fmla="*/ f50 1 52"/>
                <a:gd name="f66" fmla="*/ f51 1 37"/>
                <a:gd name="f67" fmla="*/ f52 1 37"/>
                <a:gd name="f68" fmla="*/ f53 1 52"/>
                <a:gd name="f69" fmla="*/ f54 1 37"/>
                <a:gd name="f70" fmla="*/ f55 1 52"/>
                <a:gd name="f71" fmla="*/ f56 1 37"/>
                <a:gd name="f72" fmla="*/ f57 1 52"/>
                <a:gd name="f73" fmla="*/ f58 1 37"/>
                <a:gd name="f74" fmla="*/ f59 1 52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5"/>
                <a:gd name="f82" fmla="*/ f64 1 f44"/>
                <a:gd name="f83" fmla="*/ f65 1 f45"/>
                <a:gd name="f84" fmla="*/ f66 1 f44"/>
                <a:gd name="f85" fmla="*/ f67 1 f44"/>
                <a:gd name="f86" fmla="*/ f68 1 f45"/>
                <a:gd name="f87" fmla="*/ f69 1 f44"/>
                <a:gd name="f88" fmla="*/ f70 1 f45"/>
                <a:gd name="f89" fmla="*/ f71 1 f44"/>
                <a:gd name="f90" fmla="*/ f72 1 f45"/>
                <a:gd name="f91" fmla="*/ f73 1 f44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6 1"/>
                <a:gd name="f100" fmla="*/ f82 f35 1"/>
                <a:gd name="f101" fmla="*/ f83 f36 1"/>
                <a:gd name="f102" fmla="*/ f84 f35 1"/>
                <a:gd name="f103" fmla="*/ f85 f35 1"/>
                <a:gd name="f104" fmla="*/ f86 f36 1"/>
                <a:gd name="f105" fmla="*/ f87 f35 1"/>
                <a:gd name="f106" fmla="*/ f88 f36 1"/>
                <a:gd name="f107" fmla="*/ f89 f35 1"/>
                <a:gd name="f108" fmla="*/ f90 f36 1"/>
                <a:gd name="f109" fmla="*/ f91 f35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7" y="f99"/>
                </a:cxn>
                <a:cxn ang="f60">
                  <a:pos x="f100" y="f101"/>
                </a:cxn>
                <a:cxn ang="f60">
                  <a:pos x="f102" y="f101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97" y="f98"/>
                </a:cxn>
              </a:cxnLst>
              <a:rect l="f93" t="f96" r="f94" b="f95"/>
              <a:pathLst>
                <a:path w="37" h="52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4"/>
                  </a:cubicBezTo>
                  <a:cubicBezTo>
                    <a:pt x="f17" y="f14"/>
                    <a:pt x="f18" y="f14"/>
                    <a:pt x="f11" y="f14"/>
                  </a:cubicBezTo>
                  <a:cubicBezTo>
                    <a:pt x="f6" y="f5"/>
                    <a:pt x="f6" y="f5"/>
                    <a:pt x="f19" y="f20"/>
                  </a:cubicBezTo>
                  <a:cubicBezTo>
                    <a:pt x="f21" y="f10"/>
                    <a:pt x="f11" y="f22"/>
                    <a:pt x="f23" y="f24"/>
                  </a:cubicBezTo>
                  <a:cubicBezTo>
                    <a:pt x="f25" y="f26"/>
                    <a:pt x="f27" y="f7"/>
                    <a:pt x="f28" y="f7"/>
                  </a:cubicBezTo>
                  <a:cubicBezTo>
                    <a:pt x="f29" y="f30"/>
                    <a:pt x="f13" y="f31"/>
                    <a:pt x="f15" y="f32"/>
                  </a:cubicBezTo>
                  <a:cubicBezTo>
                    <a:pt x="f12" y="f33"/>
                    <a:pt x="f5" y="f19"/>
                    <a:pt x="f5" y="f8"/>
                  </a:cubicBezTo>
                  <a:close/>
                </a:path>
              </a:pathLst>
            </a:custGeom>
            <a:solidFill>
              <a:srgbClr val="F9B5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97A81597-B137-216A-DEB0-603E3C5CCD08}"/>
                </a:ext>
              </a:extLst>
            </p:cNvPr>
            <p:cNvSpPr/>
            <p:nvPr/>
          </p:nvSpPr>
          <p:spPr>
            <a:xfrm>
              <a:off x="11991971" y="4822829"/>
              <a:ext cx="1284283" cy="7350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3"/>
                <a:gd name="f7" fmla="val 59"/>
                <a:gd name="f8" fmla="val 79"/>
                <a:gd name="f9" fmla="val 44"/>
                <a:gd name="f10" fmla="val 78"/>
                <a:gd name="f11" fmla="val 40"/>
                <a:gd name="f12" fmla="val 81"/>
                <a:gd name="f13" fmla="val 41"/>
                <a:gd name="f14" fmla="val 83"/>
                <a:gd name="f15" fmla="val 42"/>
                <a:gd name="f16" fmla="val 88"/>
                <a:gd name="f17" fmla="val 93"/>
                <a:gd name="f18" fmla="val 99"/>
                <a:gd name="f19" fmla="val 43"/>
                <a:gd name="f20" fmla="val 39"/>
                <a:gd name="f21" fmla="val 85"/>
                <a:gd name="f22" fmla="val 37"/>
                <a:gd name="f23" fmla="val 84"/>
                <a:gd name="f24" fmla="val 33"/>
                <a:gd name="f25" fmla="val 89"/>
                <a:gd name="f26" fmla="val 34"/>
                <a:gd name="f27" fmla="val 95"/>
                <a:gd name="f28" fmla="val 32"/>
                <a:gd name="f29" fmla="val 87"/>
                <a:gd name="f30" fmla="val 28"/>
                <a:gd name="f31" fmla="val 71"/>
                <a:gd name="f32" fmla="val 30"/>
                <a:gd name="f33" fmla="val 72"/>
                <a:gd name="f34" fmla="val 26"/>
                <a:gd name="f35" fmla="val 77"/>
                <a:gd name="f36" fmla="val 25"/>
                <a:gd name="f37" fmla="val 20"/>
                <a:gd name="f38" fmla="val 74"/>
                <a:gd name="f39" fmla="val 21"/>
                <a:gd name="f40" fmla="val 70"/>
                <a:gd name="f41" fmla="val 24"/>
                <a:gd name="f42" fmla="val 68"/>
                <a:gd name="f43" fmla="val 27"/>
                <a:gd name="f44" fmla="val 63"/>
                <a:gd name="f45" fmla="val 31"/>
                <a:gd name="f46" fmla="val 54"/>
                <a:gd name="f47" fmla="val 29"/>
                <a:gd name="f48" fmla="val 23"/>
                <a:gd name="f49" fmla="val 16"/>
                <a:gd name="f50" fmla="val 15"/>
                <a:gd name="f51" fmla="val 3"/>
                <a:gd name="f52" fmla="val 17"/>
                <a:gd name="f53" fmla="val 1"/>
                <a:gd name="f54" fmla="val 19"/>
                <a:gd name="f55" fmla="val 2"/>
                <a:gd name="f56" fmla="val 22"/>
                <a:gd name="f57" fmla="val 58"/>
                <a:gd name="f58" fmla="val 61"/>
                <a:gd name="f59" fmla="val 62"/>
                <a:gd name="f60" fmla="val 64"/>
                <a:gd name="f61" fmla="val 66"/>
                <a:gd name="f62" fmla="val 69"/>
                <a:gd name="f63" fmla="val 18"/>
                <a:gd name="f64" fmla="val 80"/>
                <a:gd name="f65" fmla="val 100"/>
                <a:gd name="f66" fmla="val 35"/>
                <a:gd name="f67" fmla="val 96"/>
                <a:gd name="f68" fmla="val 94"/>
                <a:gd name="f69" fmla="val 36"/>
                <a:gd name="f70" fmla="val 92"/>
                <a:gd name="f71" fmla="val 91"/>
                <a:gd name="f72" fmla="val 38"/>
                <a:gd name="f73" fmla="val 97"/>
                <a:gd name="f74" fmla="val 102"/>
                <a:gd name="f75" fmla="val 46"/>
                <a:gd name="f76" fmla="val 47"/>
                <a:gd name="f77" fmla="val 50"/>
                <a:gd name="f78" fmla="val 98"/>
                <a:gd name="f79" fmla="val 55"/>
                <a:gd name="f80" fmla="val 76"/>
                <a:gd name="f81" fmla="val 65"/>
                <a:gd name="f82" fmla="val 48"/>
                <a:gd name="f83" fmla="val 52"/>
                <a:gd name="f84" fmla="val 45"/>
                <a:gd name="f85" fmla="val 14"/>
                <a:gd name="f86" fmla="val 8"/>
                <a:gd name="f87" fmla="val 4"/>
                <a:gd name="f88" fmla="val 11"/>
                <a:gd name="f89" fmla="val 10"/>
                <a:gd name="f90" fmla="val 9"/>
                <a:gd name="f91" fmla="val 56"/>
                <a:gd name="f92" fmla="val 51"/>
                <a:gd name="f93" fmla="val 49"/>
                <a:gd name="f94" fmla="+- 0 0 -90"/>
                <a:gd name="f95" fmla="*/ f3 1 103"/>
                <a:gd name="f96" fmla="*/ f4 1 59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103"/>
                <a:gd name="f105" fmla="*/ f101 1 59"/>
                <a:gd name="f106" fmla="*/ 79 f102 1"/>
                <a:gd name="f107" fmla="*/ 44 f101 1"/>
                <a:gd name="f108" fmla="*/ 83 f102 1"/>
                <a:gd name="f109" fmla="*/ 42 f101 1"/>
                <a:gd name="f110" fmla="*/ 99 f102 1"/>
                <a:gd name="f111" fmla="*/ 43 f101 1"/>
                <a:gd name="f112" fmla="*/ 37 f101 1"/>
                <a:gd name="f113" fmla="*/ 95 f102 1"/>
                <a:gd name="f114" fmla="*/ 32 f101 1"/>
                <a:gd name="f115" fmla="*/ 71 f102 1"/>
                <a:gd name="f116" fmla="*/ 30 f101 1"/>
                <a:gd name="f117" fmla="*/ 78 f102 1"/>
                <a:gd name="f118" fmla="*/ 20 f101 1"/>
                <a:gd name="f119" fmla="*/ 68 f102 1"/>
                <a:gd name="f120" fmla="*/ 27 f101 1"/>
                <a:gd name="f121" fmla="*/ 54 f102 1"/>
                <a:gd name="f122" fmla="*/ 29 f101 1"/>
                <a:gd name="f123" fmla="*/ 15 f102 1"/>
                <a:gd name="f124" fmla="*/ 3 f101 1"/>
                <a:gd name="f125" fmla="*/ 19 f102 1"/>
                <a:gd name="f126" fmla="*/ 2 f101 1"/>
                <a:gd name="f127" fmla="*/ 58 f102 1"/>
                <a:gd name="f128" fmla="*/ 28 f101 1"/>
                <a:gd name="f129" fmla="*/ 64 f102 1"/>
                <a:gd name="f130" fmla="*/ 26 f101 1"/>
                <a:gd name="f131" fmla="*/ 80 f102 1"/>
                <a:gd name="f132" fmla="*/ 18 f101 1"/>
                <a:gd name="f133" fmla="*/ 93 f102 1"/>
                <a:gd name="f134" fmla="*/ 94 f102 1"/>
                <a:gd name="f135" fmla="*/ 35 f101 1"/>
                <a:gd name="f136" fmla="*/ 91 f102 1"/>
                <a:gd name="f137" fmla="*/ 97 f102 1"/>
                <a:gd name="f138" fmla="*/ 39 f101 1"/>
                <a:gd name="f139" fmla="*/ 102 f102 1"/>
                <a:gd name="f140" fmla="*/ 47 f101 1"/>
                <a:gd name="f141" fmla="*/ 50 f101 1"/>
                <a:gd name="f142" fmla="*/ 92 f102 1"/>
                <a:gd name="f143" fmla="*/ 55 f101 1"/>
                <a:gd name="f144" fmla="*/ 52 f102 1"/>
                <a:gd name="f145" fmla="*/ 45 f101 1"/>
                <a:gd name="f146" fmla="*/ 14 f102 1"/>
                <a:gd name="f147" fmla="*/ 0 f102 1"/>
                <a:gd name="f148" fmla="*/ 11 f101 1"/>
                <a:gd name="f149" fmla="*/ 1 f102 1"/>
                <a:gd name="f150" fmla="*/ 9 f101 1"/>
                <a:gd name="f151" fmla="*/ 56 f102 1"/>
                <a:gd name="f152" fmla="*/ 76 f102 1"/>
                <a:gd name="f153" fmla="*/ 51 f101 1"/>
                <a:gd name="f154" fmla="*/ 77 f102 1"/>
                <a:gd name="f155" fmla="*/ 46 f101 1"/>
                <a:gd name="f156" fmla="*/ 88 f102 1"/>
                <a:gd name="f157" fmla="*/ 49 f101 1"/>
                <a:gd name="f158" fmla="*/ 89 f102 1"/>
                <a:gd name="f159" fmla="*/ 48 f101 1"/>
                <a:gd name="f160" fmla="+- f103 0 f1"/>
                <a:gd name="f161" fmla="*/ f106 1 103"/>
                <a:gd name="f162" fmla="*/ f107 1 59"/>
                <a:gd name="f163" fmla="*/ f108 1 103"/>
                <a:gd name="f164" fmla="*/ f109 1 59"/>
                <a:gd name="f165" fmla="*/ f110 1 103"/>
                <a:gd name="f166" fmla="*/ f111 1 59"/>
                <a:gd name="f167" fmla="*/ f112 1 59"/>
                <a:gd name="f168" fmla="*/ f113 1 103"/>
                <a:gd name="f169" fmla="*/ f114 1 59"/>
                <a:gd name="f170" fmla="*/ f115 1 103"/>
                <a:gd name="f171" fmla="*/ f116 1 59"/>
                <a:gd name="f172" fmla="*/ f117 1 103"/>
                <a:gd name="f173" fmla="*/ f118 1 59"/>
                <a:gd name="f174" fmla="*/ f119 1 103"/>
                <a:gd name="f175" fmla="*/ f120 1 59"/>
                <a:gd name="f176" fmla="*/ f121 1 103"/>
                <a:gd name="f177" fmla="*/ f122 1 59"/>
                <a:gd name="f178" fmla="*/ f123 1 103"/>
                <a:gd name="f179" fmla="*/ f124 1 59"/>
                <a:gd name="f180" fmla="*/ f125 1 103"/>
                <a:gd name="f181" fmla="*/ f126 1 59"/>
                <a:gd name="f182" fmla="*/ f127 1 103"/>
                <a:gd name="f183" fmla="*/ f128 1 59"/>
                <a:gd name="f184" fmla="*/ f129 1 103"/>
                <a:gd name="f185" fmla="*/ f130 1 59"/>
                <a:gd name="f186" fmla="*/ f131 1 103"/>
                <a:gd name="f187" fmla="*/ f132 1 59"/>
                <a:gd name="f188" fmla="*/ f133 1 103"/>
                <a:gd name="f189" fmla="*/ f134 1 103"/>
                <a:gd name="f190" fmla="*/ f135 1 59"/>
                <a:gd name="f191" fmla="*/ f136 1 103"/>
                <a:gd name="f192" fmla="*/ f137 1 103"/>
                <a:gd name="f193" fmla="*/ f138 1 59"/>
                <a:gd name="f194" fmla="*/ f139 1 103"/>
                <a:gd name="f195" fmla="*/ f140 1 59"/>
                <a:gd name="f196" fmla="*/ f141 1 59"/>
                <a:gd name="f197" fmla="*/ f142 1 103"/>
                <a:gd name="f198" fmla="*/ f143 1 59"/>
                <a:gd name="f199" fmla="*/ f144 1 103"/>
                <a:gd name="f200" fmla="*/ f145 1 59"/>
                <a:gd name="f201" fmla="*/ f146 1 103"/>
                <a:gd name="f202" fmla="*/ f147 1 103"/>
                <a:gd name="f203" fmla="*/ f148 1 59"/>
                <a:gd name="f204" fmla="*/ f149 1 103"/>
                <a:gd name="f205" fmla="*/ f150 1 59"/>
                <a:gd name="f206" fmla="*/ f151 1 103"/>
                <a:gd name="f207" fmla="*/ f152 1 103"/>
                <a:gd name="f208" fmla="*/ f153 1 59"/>
                <a:gd name="f209" fmla="*/ f154 1 103"/>
                <a:gd name="f210" fmla="*/ f155 1 59"/>
                <a:gd name="f211" fmla="*/ f156 1 103"/>
                <a:gd name="f212" fmla="*/ f157 1 59"/>
                <a:gd name="f213" fmla="*/ f158 1 103"/>
                <a:gd name="f214" fmla="*/ f159 1 59"/>
                <a:gd name="f215" fmla="*/ 0 1 f104"/>
                <a:gd name="f216" fmla="*/ f98 1 f104"/>
                <a:gd name="f217" fmla="*/ 0 1 f105"/>
                <a:gd name="f218" fmla="*/ f99 1 f105"/>
                <a:gd name="f219" fmla="*/ f161 1 f104"/>
                <a:gd name="f220" fmla="*/ f162 1 f105"/>
                <a:gd name="f221" fmla="*/ f163 1 f104"/>
                <a:gd name="f222" fmla="*/ f164 1 f105"/>
                <a:gd name="f223" fmla="*/ f165 1 f104"/>
                <a:gd name="f224" fmla="*/ f166 1 f105"/>
                <a:gd name="f225" fmla="*/ f167 1 f105"/>
                <a:gd name="f226" fmla="*/ f168 1 f104"/>
                <a:gd name="f227" fmla="*/ f169 1 f105"/>
                <a:gd name="f228" fmla="*/ f170 1 f104"/>
                <a:gd name="f229" fmla="*/ f171 1 f105"/>
                <a:gd name="f230" fmla="*/ f172 1 f104"/>
                <a:gd name="f231" fmla="*/ f173 1 f105"/>
                <a:gd name="f232" fmla="*/ f174 1 f104"/>
                <a:gd name="f233" fmla="*/ f175 1 f105"/>
                <a:gd name="f234" fmla="*/ f176 1 f104"/>
                <a:gd name="f235" fmla="*/ f177 1 f105"/>
                <a:gd name="f236" fmla="*/ f178 1 f104"/>
                <a:gd name="f237" fmla="*/ f179 1 f105"/>
                <a:gd name="f238" fmla="*/ f180 1 f104"/>
                <a:gd name="f239" fmla="*/ f181 1 f105"/>
                <a:gd name="f240" fmla="*/ f182 1 f104"/>
                <a:gd name="f241" fmla="*/ f183 1 f105"/>
                <a:gd name="f242" fmla="*/ f184 1 f104"/>
                <a:gd name="f243" fmla="*/ f185 1 f105"/>
                <a:gd name="f244" fmla="*/ f186 1 f104"/>
                <a:gd name="f245" fmla="*/ f187 1 f105"/>
                <a:gd name="f246" fmla="*/ f188 1 f104"/>
                <a:gd name="f247" fmla="*/ f189 1 f104"/>
                <a:gd name="f248" fmla="*/ f190 1 f105"/>
                <a:gd name="f249" fmla="*/ f191 1 f104"/>
                <a:gd name="f250" fmla="*/ f192 1 f104"/>
                <a:gd name="f251" fmla="*/ f193 1 f105"/>
                <a:gd name="f252" fmla="*/ f194 1 f104"/>
                <a:gd name="f253" fmla="*/ f195 1 f105"/>
                <a:gd name="f254" fmla="*/ f196 1 f105"/>
                <a:gd name="f255" fmla="*/ f197 1 f104"/>
                <a:gd name="f256" fmla="*/ f198 1 f105"/>
                <a:gd name="f257" fmla="*/ f199 1 f104"/>
                <a:gd name="f258" fmla="*/ f200 1 f105"/>
                <a:gd name="f259" fmla="*/ f201 1 f104"/>
                <a:gd name="f260" fmla="*/ f202 1 f104"/>
                <a:gd name="f261" fmla="*/ f203 1 f105"/>
                <a:gd name="f262" fmla="*/ f204 1 f104"/>
                <a:gd name="f263" fmla="*/ f205 1 f105"/>
                <a:gd name="f264" fmla="*/ f206 1 f104"/>
                <a:gd name="f265" fmla="*/ f207 1 f104"/>
                <a:gd name="f266" fmla="*/ f208 1 f105"/>
                <a:gd name="f267" fmla="*/ f209 1 f104"/>
                <a:gd name="f268" fmla="*/ f210 1 f105"/>
                <a:gd name="f269" fmla="*/ f211 1 f104"/>
                <a:gd name="f270" fmla="*/ f212 1 f105"/>
                <a:gd name="f271" fmla="*/ f213 1 f104"/>
                <a:gd name="f272" fmla="*/ f214 1 f105"/>
                <a:gd name="f273" fmla="*/ f215 f95 1"/>
                <a:gd name="f274" fmla="*/ f216 f95 1"/>
                <a:gd name="f275" fmla="*/ f218 f96 1"/>
                <a:gd name="f276" fmla="*/ f217 f96 1"/>
                <a:gd name="f277" fmla="*/ f219 f95 1"/>
                <a:gd name="f278" fmla="*/ f220 f96 1"/>
                <a:gd name="f279" fmla="*/ f221 f95 1"/>
                <a:gd name="f280" fmla="*/ f222 f96 1"/>
                <a:gd name="f281" fmla="*/ f223 f95 1"/>
                <a:gd name="f282" fmla="*/ f224 f96 1"/>
                <a:gd name="f283" fmla="*/ f225 f96 1"/>
                <a:gd name="f284" fmla="*/ f226 f95 1"/>
                <a:gd name="f285" fmla="*/ f227 f96 1"/>
                <a:gd name="f286" fmla="*/ f228 f95 1"/>
                <a:gd name="f287" fmla="*/ f229 f96 1"/>
                <a:gd name="f288" fmla="*/ f230 f95 1"/>
                <a:gd name="f289" fmla="*/ f231 f96 1"/>
                <a:gd name="f290" fmla="*/ f232 f95 1"/>
                <a:gd name="f291" fmla="*/ f233 f96 1"/>
                <a:gd name="f292" fmla="*/ f234 f95 1"/>
                <a:gd name="f293" fmla="*/ f235 f96 1"/>
                <a:gd name="f294" fmla="*/ f236 f95 1"/>
                <a:gd name="f295" fmla="*/ f237 f96 1"/>
                <a:gd name="f296" fmla="*/ f238 f95 1"/>
                <a:gd name="f297" fmla="*/ f239 f96 1"/>
                <a:gd name="f298" fmla="*/ f240 f95 1"/>
                <a:gd name="f299" fmla="*/ f241 f96 1"/>
                <a:gd name="f300" fmla="*/ f242 f95 1"/>
                <a:gd name="f301" fmla="*/ f243 f96 1"/>
                <a:gd name="f302" fmla="*/ f244 f95 1"/>
                <a:gd name="f303" fmla="*/ f245 f96 1"/>
                <a:gd name="f304" fmla="*/ f246 f95 1"/>
                <a:gd name="f305" fmla="*/ f247 f95 1"/>
                <a:gd name="f306" fmla="*/ f248 f96 1"/>
                <a:gd name="f307" fmla="*/ f249 f95 1"/>
                <a:gd name="f308" fmla="*/ f250 f95 1"/>
                <a:gd name="f309" fmla="*/ f251 f96 1"/>
                <a:gd name="f310" fmla="*/ f252 f95 1"/>
                <a:gd name="f311" fmla="*/ f253 f96 1"/>
                <a:gd name="f312" fmla="*/ f254 f96 1"/>
                <a:gd name="f313" fmla="*/ f255 f95 1"/>
                <a:gd name="f314" fmla="*/ f256 f96 1"/>
                <a:gd name="f315" fmla="*/ f257 f95 1"/>
                <a:gd name="f316" fmla="*/ f258 f96 1"/>
                <a:gd name="f317" fmla="*/ f259 f95 1"/>
                <a:gd name="f318" fmla="*/ f260 f95 1"/>
                <a:gd name="f319" fmla="*/ f261 f96 1"/>
                <a:gd name="f320" fmla="*/ f262 f95 1"/>
                <a:gd name="f321" fmla="*/ f263 f96 1"/>
                <a:gd name="f322" fmla="*/ f264 f95 1"/>
                <a:gd name="f323" fmla="*/ f265 f95 1"/>
                <a:gd name="f324" fmla="*/ f266 f96 1"/>
                <a:gd name="f325" fmla="*/ f267 f95 1"/>
                <a:gd name="f326" fmla="*/ f268 f96 1"/>
                <a:gd name="f327" fmla="*/ f269 f95 1"/>
                <a:gd name="f328" fmla="*/ f270 f96 1"/>
                <a:gd name="f329" fmla="*/ f271 f95 1"/>
                <a:gd name="f330" fmla="*/ f272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0">
                  <a:pos x="f277" y="f278"/>
                </a:cxn>
                <a:cxn ang="f160">
                  <a:pos x="f279" y="f280"/>
                </a:cxn>
                <a:cxn ang="f160">
                  <a:pos x="f281" y="f282"/>
                </a:cxn>
                <a:cxn ang="f160">
                  <a:pos x="f277" y="f283"/>
                </a:cxn>
                <a:cxn ang="f160">
                  <a:pos x="f284" y="f285"/>
                </a:cxn>
                <a:cxn ang="f160">
                  <a:pos x="f286" y="f287"/>
                </a:cxn>
                <a:cxn ang="f160">
                  <a:pos x="f288" y="f289"/>
                </a:cxn>
                <a:cxn ang="f160">
                  <a:pos x="f290" y="f291"/>
                </a:cxn>
                <a:cxn ang="f160">
                  <a:pos x="f292" y="f293"/>
                </a:cxn>
                <a:cxn ang="f160">
                  <a:pos x="f294" y="f295"/>
                </a:cxn>
                <a:cxn ang="f160">
                  <a:pos x="f296" y="f297"/>
                </a:cxn>
                <a:cxn ang="f160">
                  <a:pos x="f298" y="f299"/>
                </a:cxn>
                <a:cxn ang="f160">
                  <a:pos x="f300" y="f301"/>
                </a:cxn>
                <a:cxn ang="f160">
                  <a:pos x="f286" y="f289"/>
                </a:cxn>
                <a:cxn ang="f160">
                  <a:pos x="f302" y="f303"/>
                </a:cxn>
                <a:cxn ang="f160">
                  <a:pos x="f288" y="f299"/>
                </a:cxn>
                <a:cxn ang="f160">
                  <a:pos x="f304" y="f299"/>
                </a:cxn>
                <a:cxn ang="f160">
                  <a:pos x="f281" y="f285"/>
                </a:cxn>
                <a:cxn ang="f160">
                  <a:pos x="f305" y="f306"/>
                </a:cxn>
                <a:cxn ang="f160">
                  <a:pos x="f307" y="f283"/>
                </a:cxn>
                <a:cxn ang="f160">
                  <a:pos x="f308" y="f309"/>
                </a:cxn>
                <a:cxn ang="f160">
                  <a:pos x="f310" y="f282"/>
                </a:cxn>
                <a:cxn ang="f160">
                  <a:pos x="f308" y="f311"/>
                </a:cxn>
                <a:cxn ang="f160">
                  <a:pos x="f284" y="f312"/>
                </a:cxn>
                <a:cxn ang="f160">
                  <a:pos x="f313" y="f314"/>
                </a:cxn>
                <a:cxn ang="f160">
                  <a:pos x="f315" y="f316"/>
                </a:cxn>
                <a:cxn ang="f160">
                  <a:pos x="f317" y="f301"/>
                </a:cxn>
                <a:cxn ang="f160">
                  <a:pos x="f318" y="f319"/>
                </a:cxn>
                <a:cxn ang="f160">
                  <a:pos x="f320" y="f321"/>
                </a:cxn>
                <a:cxn ang="f160">
                  <a:pos x="f322" y="f282"/>
                </a:cxn>
                <a:cxn ang="f160">
                  <a:pos x="f323" y="f324"/>
                </a:cxn>
                <a:cxn ang="f160">
                  <a:pos x="f325" y="f326"/>
                </a:cxn>
                <a:cxn ang="f160">
                  <a:pos x="f327" y="f328"/>
                </a:cxn>
                <a:cxn ang="f160">
                  <a:pos x="f329" y="f330"/>
                </a:cxn>
                <a:cxn ang="f160">
                  <a:pos x="f327" y="f328"/>
                </a:cxn>
                <a:cxn ang="f160">
                  <a:pos x="f277" y="f278"/>
                </a:cxn>
              </a:cxnLst>
              <a:rect l="f273" t="f276" r="f274" b="f275"/>
              <a:pathLst>
                <a:path w="103" h="5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9"/>
                    <a:pt x="f18" y="f19"/>
                  </a:cubicBezTo>
                  <a:cubicBezTo>
                    <a:pt x="f17" y="f20"/>
                    <a:pt x="f21" y="f13"/>
                    <a:pt x="f8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8" y="f28"/>
                    <a:pt x="f31" y="f32"/>
                  </a:cubicBezTo>
                  <a:cubicBezTo>
                    <a:pt x="f33" y="f34"/>
                    <a:pt x="f35" y="f36"/>
                    <a:pt x="f10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28"/>
                    <a:pt x="f7" y="f45"/>
                    <a:pt x="f46" y="f47"/>
                  </a:cubicBezTo>
                  <a:cubicBezTo>
                    <a:pt x="f20" y="f48"/>
                    <a:pt x="f36" y="f49"/>
                    <a:pt x="f50" y="f51"/>
                  </a:cubicBezTo>
                  <a:cubicBezTo>
                    <a:pt x="f49" y="f5"/>
                    <a:pt x="f52" y="f53"/>
                    <a:pt x="f54" y="f55"/>
                  </a:cubicBezTo>
                  <a:cubicBezTo>
                    <a:pt x="f30" y="f49"/>
                    <a:pt x="f19" y="f56"/>
                    <a:pt x="f57" y="f30"/>
                  </a:cubicBezTo>
                  <a:cubicBezTo>
                    <a:pt x="f58" y="f30"/>
                    <a:pt x="f59" y="f43"/>
                    <a:pt x="f60" y="f34"/>
                  </a:cubicBezTo>
                  <a:cubicBezTo>
                    <a:pt x="f61" y="f41"/>
                    <a:pt x="f62" y="f56"/>
                    <a:pt x="f31" y="f37"/>
                  </a:cubicBezTo>
                  <a:cubicBezTo>
                    <a:pt x="f38" y="f63"/>
                    <a:pt x="f35" y="f50"/>
                    <a:pt x="f64" y="f63"/>
                  </a:cubicBezTo>
                  <a:cubicBezTo>
                    <a:pt x="f23" y="f56"/>
                    <a:pt x="f8" y="f41"/>
                    <a:pt x="f10" y="f30"/>
                  </a:cubicBezTo>
                  <a:cubicBezTo>
                    <a:pt x="f14" y="f30"/>
                    <a:pt x="f16" y="f30"/>
                    <a:pt x="f17" y="f30"/>
                  </a:cubicBezTo>
                  <a:cubicBezTo>
                    <a:pt x="f27" y="f30"/>
                    <a:pt x="f18" y="f30"/>
                    <a:pt x="f18" y="f28"/>
                  </a:cubicBezTo>
                  <a:cubicBezTo>
                    <a:pt x="f65" y="f66"/>
                    <a:pt x="f67" y="f26"/>
                    <a:pt x="f68" y="f66"/>
                  </a:cubicBezTo>
                  <a:cubicBezTo>
                    <a:pt x="f17" y="f69"/>
                    <a:pt x="f70" y="f69"/>
                    <a:pt x="f71" y="f22"/>
                  </a:cubicBezTo>
                  <a:cubicBezTo>
                    <a:pt x="f17" y="f22"/>
                    <a:pt x="f27" y="f72"/>
                    <a:pt x="f73" y="f20"/>
                  </a:cubicBezTo>
                  <a:cubicBezTo>
                    <a:pt x="f65" y="f20"/>
                    <a:pt x="f6" y="f11"/>
                    <a:pt x="f74" y="f19"/>
                  </a:cubicBezTo>
                  <a:cubicBezTo>
                    <a:pt x="f74" y="f75"/>
                    <a:pt x="f18" y="f76"/>
                    <a:pt x="f73" y="f76"/>
                  </a:cubicBezTo>
                  <a:cubicBezTo>
                    <a:pt x="f27" y="f76"/>
                    <a:pt x="f68" y="f76"/>
                    <a:pt x="f27" y="f77"/>
                  </a:cubicBezTo>
                  <a:cubicBezTo>
                    <a:pt x="f78" y="f46"/>
                    <a:pt x="f27" y="f46"/>
                    <a:pt x="f70" y="f79"/>
                  </a:cubicBezTo>
                  <a:cubicBezTo>
                    <a:pt x="f80" y="f7"/>
                    <a:pt x="f81" y="f82"/>
                    <a:pt x="f83" y="f84"/>
                  </a:cubicBezTo>
                  <a:cubicBezTo>
                    <a:pt x="f72" y="f13"/>
                    <a:pt x="f36" y="f69"/>
                    <a:pt x="f85" y="f34"/>
                  </a:cubicBezTo>
                  <a:cubicBezTo>
                    <a:pt x="f86" y="f56"/>
                    <a:pt x="f87" y="f52"/>
                    <a:pt x="f5" y="f88"/>
                  </a:cubicBezTo>
                  <a:cubicBezTo>
                    <a:pt x="f5" y="f89"/>
                    <a:pt x="f53" y="f89"/>
                    <a:pt x="f53" y="f90"/>
                  </a:cubicBezTo>
                  <a:cubicBezTo>
                    <a:pt x="f50" y="f43"/>
                    <a:pt x="f24" y="f72"/>
                    <a:pt x="f91" y="f19"/>
                  </a:cubicBezTo>
                  <a:cubicBezTo>
                    <a:pt x="f44" y="f9"/>
                    <a:pt x="f62" y="f77"/>
                    <a:pt x="f80" y="f92"/>
                  </a:cubicBezTo>
                  <a:cubicBezTo>
                    <a:pt x="f64" y="f77"/>
                    <a:pt x="f40" y="f75"/>
                    <a:pt x="f35" y="f75"/>
                  </a:cubicBezTo>
                  <a:cubicBezTo>
                    <a:pt x="f12" y="f75"/>
                    <a:pt x="f21" y="f82"/>
                    <a:pt x="f16" y="f93"/>
                  </a:cubicBezTo>
                  <a:cubicBezTo>
                    <a:pt x="f25" y="f93"/>
                    <a:pt x="f25" y="f76"/>
                    <a:pt x="f25" y="f82"/>
                  </a:cubicBezTo>
                  <a:cubicBezTo>
                    <a:pt x="f25" y="f93"/>
                    <a:pt x="f16" y="f93"/>
                    <a:pt x="f16" y="f93"/>
                  </a:cubicBezTo>
                  <a:cubicBezTo>
                    <a:pt x="f21" y="f82"/>
                    <a:pt x="f12" y="f76"/>
                    <a:pt x="f8" y="f9"/>
                  </a:cubicBezTo>
                  <a:close/>
                </a:path>
              </a:pathLst>
            </a:custGeom>
            <a:solidFill>
              <a:srgbClr val="7E43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6A3AE02F-41B8-BE70-1E38-A638802AC27D}"/>
                </a:ext>
              </a:extLst>
            </p:cNvPr>
            <p:cNvSpPr/>
            <p:nvPr/>
          </p:nvSpPr>
          <p:spPr>
            <a:xfrm>
              <a:off x="11220446" y="5819771"/>
              <a:ext cx="709610" cy="3730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30"/>
                <a:gd name="f8" fmla="val 52"/>
                <a:gd name="f9" fmla="val 29"/>
                <a:gd name="f10" fmla="val 39"/>
                <a:gd name="f11" fmla="val 22"/>
                <a:gd name="f12" fmla="val 24"/>
                <a:gd name="f13" fmla="val 18"/>
                <a:gd name="f14" fmla="val 10"/>
                <a:gd name="f15" fmla="val 12"/>
                <a:gd name="f16" fmla="val 7"/>
                <a:gd name="f17" fmla="val 11"/>
                <a:gd name="f18" fmla="val 5"/>
                <a:gd name="f19" fmla="val 8"/>
                <a:gd name="f20" fmla="val 15"/>
                <a:gd name="f21" fmla="val 6"/>
                <a:gd name="f22" fmla="val 27"/>
                <a:gd name="f23" fmla="val 41"/>
                <a:gd name="f24" fmla="val 42"/>
                <a:gd name="f25" fmla="val 47"/>
                <a:gd name="f26" fmla="val 19"/>
                <a:gd name="f27" fmla="val 54"/>
                <a:gd name="f28" fmla="val 26"/>
                <a:gd name="f29" fmla="+- 0 0 -90"/>
                <a:gd name="f30" fmla="*/ f3 1 57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57"/>
                <a:gd name="f40" fmla="*/ f36 1 30"/>
                <a:gd name="f41" fmla="*/ 52 f37 1"/>
                <a:gd name="f42" fmla="*/ 29 f36 1"/>
                <a:gd name="f43" fmla="*/ 10 f37 1"/>
                <a:gd name="f44" fmla="*/ 12 f36 1"/>
                <a:gd name="f45" fmla="*/ 0 f37 1"/>
                <a:gd name="f46" fmla="*/ 8 f36 1"/>
                <a:gd name="f47" fmla="*/ 41 f37 1"/>
                <a:gd name="f48" fmla="*/ 0 f36 1"/>
                <a:gd name="f49" fmla="*/ 54 f37 1"/>
                <a:gd name="f50" fmla="*/ 26 f36 1"/>
                <a:gd name="f51" fmla="+- f38 0 f1"/>
                <a:gd name="f52" fmla="*/ f41 1 57"/>
                <a:gd name="f53" fmla="*/ f42 1 30"/>
                <a:gd name="f54" fmla="*/ f43 1 57"/>
                <a:gd name="f55" fmla="*/ f44 1 30"/>
                <a:gd name="f56" fmla="*/ f45 1 57"/>
                <a:gd name="f57" fmla="*/ f46 1 30"/>
                <a:gd name="f58" fmla="*/ f47 1 57"/>
                <a:gd name="f59" fmla="*/ f48 1 30"/>
                <a:gd name="f60" fmla="*/ f49 1 57"/>
                <a:gd name="f61" fmla="*/ f50 1 30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57" h="3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4"/>
                    <a:pt x="f5" y="f19"/>
                  </a:cubicBezTo>
                  <a:cubicBezTo>
                    <a:pt x="f20" y="f21"/>
                    <a:pt x="f22" y="f5"/>
                    <a:pt x="f23" y="f5"/>
                  </a:cubicBezTo>
                  <a:cubicBezTo>
                    <a:pt x="f24" y="f14"/>
                    <a:pt x="f25" y="f26"/>
                    <a:pt x="f27" y="f28"/>
                  </a:cubicBezTo>
                  <a:cubicBezTo>
                    <a:pt x="f6" y="f9"/>
                    <a:pt x="f6" y="f7"/>
                    <a:pt x="f8" y="f9"/>
                  </a:cubicBezTo>
                  <a:close/>
                </a:path>
              </a:pathLst>
            </a:custGeom>
            <a:solidFill>
              <a:srgbClr val="E7A6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3DDAF532-54E0-D569-A069-A66828AF172F}"/>
                </a:ext>
              </a:extLst>
            </p:cNvPr>
            <p:cNvSpPr/>
            <p:nvPr/>
          </p:nvSpPr>
          <p:spPr>
            <a:xfrm>
              <a:off x="12217398" y="6342058"/>
              <a:ext cx="198433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7"/>
                <a:gd name="f8" fmla="val 4"/>
                <a:gd name="f9" fmla="val 11"/>
                <a:gd name="f10" fmla="val 5"/>
                <a:gd name="f11" fmla="val 6"/>
                <a:gd name="f12" fmla="val 1"/>
                <a:gd name="f13" fmla="+- 0 0 -90"/>
                <a:gd name="f14" fmla="*/ f3 1 16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6"/>
                <a:gd name="f24" fmla="*/ f20 1 7"/>
                <a:gd name="f25" fmla="*/ 16 f21 1"/>
                <a:gd name="f26" fmla="*/ 4 f20 1"/>
                <a:gd name="f27" fmla="*/ 0 f21 1"/>
                <a:gd name="f28" fmla="*/ 0 f20 1"/>
                <a:gd name="f29" fmla="+- f22 0 f1"/>
                <a:gd name="f30" fmla="*/ f25 1 16"/>
                <a:gd name="f31" fmla="*/ f26 1 7"/>
                <a:gd name="f32" fmla="*/ f27 1 16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6" h="7">
                  <a:moveTo>
                    <a:pt x="f6" y="f8"/>
                  </a:moveTo>
                  <a:cubicBezTo>
                    <a:pt x="f9" y="f8"/>
                    <a:pt x="f10" y="f7"/>
                    <a:pt x="f5" y="f5"/>
                  </a:cubicBezTo>
                  <a:cubicBezTo>
                    <a:pt x="f11" y="f5"/>
                    <a:pt x="f9" y="f12"/>
                    <a:pt x="f6" y="f8"/>
                  </a:cubicBezTo>
                  <a:close/>
                </a:path>
              </a:pathLst>
            </a:custGeom>
            <a:solidFill>
              <a:srgbClr val="C988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FE3B5218-8448-C540-1433-0CC28A29ED5F}"/>
                </a:ext>
              </a:extLst>
            </p:cNvPr>
            <p:cNvSpPr/>
            <p:nvPr/>
          </p:nvSpPr>
          <p:spPr>
            <a:xfrm>
              <a:off x="12815892" y="6553203"/>
              <a:ext cx="87316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6"/>
                <a:gd name="f8" fmla="val 2"/>
                <a:gd name="f9" fmla="val 11"/>
                <a:gd name="f10" fmla="val 4"/>
                <a:gd name="f11" fmla="val 5"/>
                <a:gd name="f12" fmla="val 6"/>
                <a:gd name="f13" fmla="val 1"/>
                <a:gd name="f14" fmla="+- 0 0 -90"/>
                <a:gd name="f15" fmla="*/ f3 1 7"/>
                <a:gd name="f16" fmla="*/ f4 1 1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16"/>
                <a:gd name="f26" fmla="*/ 0 f22 1"/>
                <a:gd name="f27" fmla="*/ 16 f21 1"/>
                <a:gd name="f28" fmla="*/ 6 f22 1"/>
                <a:gd name="f29" fmla="*/ 0 f21 1"/>
                <a:gd name="f30" fmla="*/ 2 f22 1"/>
                <a:gd name="f31" fmla="+- f23 0 f1"/>
                <a:gd name="f32" fmla="*/ f26 1 7"/>
                <a:gd name="f33" fmla="*/ f27 1 16"/>
                <a:gd name="f34" fmla="*/ f28 1 7"/>
                <a:gd name="f35" fmla="*/ f29 1 16"/>
                <a:gd name="f36" fmla="*/ f30 1 7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7" h="16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2"/>
                    <a:pt x="f11" y="f9"/>
                    <a:pt x="f8" y="f7"/>
                  </a:cubicBezTo>
                  <a:cubicBezTo>
                    <a:pt x="f13" y="f7"/>
                    <a:pt x="f5" y="f7"/>
                    <a:pt x="f5" y="f7"/>
                  </a:cubicBezTo>
                  <a:close/>
                </a:path>
              </a:pathLst>
            </a:custGeom>
            <a:solidFill>
              <a:srgbClr val="8C44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3BD20CDA-180A-D828-6024-6EED4BDA7433}"/>
                </a:ext>
              </a:extLst>
            </p:cNvPr>
            <p:cNvSpPr/>
            <p:nvPr/>
          </p:nvSpPr>
          <p:spPr>
            <a:xfrm>
              <a:off x="11444292" y="3054352"/>
              <a:ext cx="796927" cy="6476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52"/>
                <a:gd name="f8" fmla="val 58"/>
                <a:gd name="f9" fmla="val 51"/>
                <a:gd name="f10" fmla="val 46"/>
                <a:gd name="f11" fmla="val 48"/>
                <a:gd name="f12" fmla="val 40"/>
                <a:gd name="f13" fmla="val 38"/>
                <a:gd name="f14" fmla="val 35"/>
                <a:gd name="f15" fmla="val 44"/>
                <a:gd name="f16" fmla="val 29"/>
                <a:gd name="f17" fmla="val 23"/>
                <a:gd name="f18" fmla="val 47"/>
                <a:gd name="f19" fmla="val 12"/>
                <a:gd name="f20" fmla="val 5"/>
                <a:gd name="f21" fmla="val 9"/>
                <a:gd name="f22" fmla="val 10"/>
                <a:gd name="f23" fmla="val 25"/>
                <a:gd name="f24" fmla="val 22"/>
                <a:gd name="f25" fmla="val 7"/>
                <a:gd name="f26" fmla="val 20"/>
                <a:gd name="f27" fmla="val 2"/>
                <a:gd name="f28" fmla="val 16"/>
                <a:gd name="f29" fmla="val 3"/>
                <a:gd name="f30" fmla="val 6"/>
                <a:gd name="f31" fmla="val 1"/>
                <a:gd name="f32" fmla="val 4"/>
                <a:gd name="f33" fmla="val 11"/>
                <a:gd name="f34" fmla="val 15"/>
                <a:gd name="f35" fmla="val 18"/>
                <a:gd name="f36" fmla="val 28"/>
                <a:gd name="f37" fmla="val 19"/>
                <a:gd name="f38" fmla="val 30"/>
                <a:gd name="f39" fmla="val 21"/>
                <a:gd name="f40" fmla="val 32"/>
                <a:gd name="f41" fmla="val 37"/>
                <a:gd name="f42" fmla="val 55"/>
                <a:gd name="f43" fmla="+- 0 0 -90"/>
                <a:gd name="f44" fmla="*/ f3 1 64"/>
                <a:gd name="f45" fmla="*/ f4 1 52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64"/>
                <a:gd name="f54" fmla="*/ f50 1 52"/>
                <a:gd name="f55" fmla="*/ 58 f51 1"/>
                <a:gd name="f56" fmla="*/ 52 f50 1"/>
                <a:gd name="f57" fmla="*/ 40 f51 1"/>
                <a:gd name="f58" fmla="*/ 38 f51 1"/>
                <a:gd name="f59" fmla="*/ 51 f50 1"/>
                <a:gd name="f60" fmla="*/ 23 f51 1"/>
                <a:gd name="f61" fmla="*/ 47 f50 1"/>
                <a:gd name="f62" fmla="*/ 9 f51 1"/>
                <a:gd name="f63" fmla="*/ 29 f50 1"/>
                <a:gd name="f64" fmla="*/ 7 f51 1"/>
                <a:gd name="f65" fmla="*/ 20 f50 1"/>
                <a:gd name="f66" fmla="*/ 3 f51 1"/>
                <a:gd name="f67" fmla="*/ 6 f50 1"/>
                <a:gd name="f68" fmla="*/ 1 f50 1"/>
                <a:gd name="f69" fmla="*/ 11 f51 1"/>
                <a:gd name="f70" fmla="*/ 5 f50 1"/>
                <a:gd name="f71" fmla="*/ 28 f51 1"/>
                <a:gd name="f72" fmla="*/ 19 f50 1"/>
                <a:gd name="f73" fmla="*/ 32 f51 1"/>
                <a:gd name="f74" fmla="*/ 23 f50 1"/>
                <a:gd name="f75" fmla="*/ 55 f51 1"/>
                <a:gd name="f76" fmla="*/ 40 f50 1"/>
                <a:gd name="f77" fmla="+- f52 0 f1"/>
                <a:gd name="f78" fmla="*/ f55 1 64"/>
                <a:gd name="f79" fmla="*/ f56 1 52"/>
                <a:gd name="f80" fmla="*/ f57 1 64"/>
                <a:gd name="f81" fmla="*/ f58 1 64"/>
                <a:gd name="f82" fmla="*/ f59 1 52"/>
                <a:gd name="f83" fmla="*/ f60 1 64"/>
                <a:gd name="f84" fmla="*/ f61 1 52"/>
                <a:gd name="f85" fmla="*/ f62 1 64"/>
                <a:gd name="f86" fmla="*/ f63 1 52"/>
                <a:gd name="f87" fmla="*/ f64 1 64"/>
                <a:gd name="f88" fmla="*/ f65 1 52"/>
                <a:gd name="f89" fmla="*/ f66 1 64"/>
                <a:gd name="f90" fmla="*/ f67 1 52"/>
                <a:gd name="f91" fmla="*/ f68 1 52"/>
                <a:gd name="f92" fmla="*/ f69 1 64"/>
                <a:gd name="f93" fmla="*/ f70 1 52"/>
                <a:gd name="f94" fmla="*/ f71 1 64"/>
                <a:gd name="f95" fmla="*/ f72 1 52"/>
                <a:gd name="f96" fmla="*/ f73 1 64"/>
                <a:gd name="f97" fmla="*/ f74 1 52"/>
                <a:gd name="f98" fmla="*/ f75 1 64"/>
                <a:gd name="f99" fmla="*/ f76 1 52"/>
                <a:gd name="f100" fmla="*/ 0 1 f53"/>
                <a:gd name="f101" fmla="*/ f47 1 f53"/>
                <a:gd name="f102" fmla="*/ 0 1 f54"/>
                <a:gd name="f103" fmla="*/ f48 1 f54"/>
                <a:gd name="f104" fmla="*/ f78 1 f53"/>
                <a:gd name="f105" fmla="*/ f79 1 f54"/>
                <a:gd name="f106" fmla="*/ f80 1 f53"/>
                <a:gd name="f107" fmla="*/ f81 1 f53"/>
                <a:gd name="f108" fmla="*/ f82 1 f54"/>
                <a:gd name="f109" fmla="*/ f83 1 f53"/>
                <a:gd name="f110" fmla="*/ f84 1 f54"/>
                <a:gd name="f111" fmla="*/ f85 1 f53"/>
                <a:gd name="f112" fmla="*/ f86 1 f54"/>
                <a:gd name="f113" fmla="*/ f87 1 f53"/>
                <a:gd name="f114" fmla="*/ f88 1 f54"/>
                <a:gd name="f115" fmla="*/ f89 1 f53"/>
                <a:gd name="f116" fmla="*/ f90 1 f54"/>
                <a:gd name="f117" fmla="*/ f91 1 f54"/>
                <a:gd name="f118" fmla="*/ f92 1 f53"/>
                <a:gd name="f119" fmla="*/ f93 1 f54"/>
                <a:gd name="f120" fmla="*/ f94 1 f53"/>
                <a:gd name="f121" fmla="*/ f95 1 f54"/>
                <a:gd name="f122" fmla="*/ f96 1 f53"/>
                <a:gd name="f123" fmla="*/ f97 1 f54"/>
                <a:gd name="f124" fmla="*/ f98 1 f53"/>
                <a:gd name="f125" fmla="*/ f99 1 f54"/>
                <a:gd name="f126" fmla="*/ f100 f44 1"/>
                <a:gd name="f127" fmla="*/ f101 f44 1"/>
                <a:gd name="f128" fmla="*/ f103 f45 1"/>
                <a:gd name="f129" fmla="*/ f102 f45 1"/>
                <a:gd name="f130" fmla="*/ f104 f44 1"/>
                <a:gd name="f131" fmla="*/ f105 f45 1"/>
                <a:gd name="f132" fmla="*/ f106 f44 1"/>
                <a:gd name="f133" fmla="*/ f107 f44 1"/>
                <a:gd name="f134" fmla="*/ f108 f45 1"/>
                <a:gd name="f135" fmla="*/ f109 f44 1"/>
                <a:gd name="f136" fmla="*/ f110 f45 1"/>
                <a:gd name="f137" fmla="*/ f111 f44 1"/>
                <a:gd name="f138" fmla="*/ f112 f45 1"/>
                <a:gd name="f139" fmla="*/ f113 f44 1"/>
                <a:gd name="f140" fmla="*/ f114 f45 1"/>
                <a:gd name="f141" fmla="*/ f115 f44 1"/>
                <a:gd name="f142" fmla="*/ f116 f45 1"/>
                <a:gd name="f143" fmla="*/ f117 f45 1"/>
                <a:gd name="f144" fmla="*/ f118 f44 1"/>
                <a:gd name="f145" fmla="*/ f119 f45 1"/>
                <a:gd name="f146" fmla="*/ f120 f44 1"/>
                <a:gd name="f147" fmla="*/ f121 f45 1"/>
                <a:gd name="f148" fmla="*/ f122 f44 1"/>
                <a:gd name="f149" fmla="*/ f123 f45 1"/>
                <a:gd name="f150" fmla="*/ f124 f44 1"/>
                <a:gd name="f151" fmla="*/ f12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30" y="f131"/>
                </a:cxn>
                <a:cxn ang="f77">
                  <a:pos x="f132" y="f131"/>
                </a:cxn>
                <a:cxn ang="f77">
                  <a:pos x="f133" y="f134"/>
                </a:cxn>
                <a:cxn ang="f77">
                  <a:pos x="f135" y="f136"/>
                </a:cxn>
                <a:cxn ang="f77">
                  <a:pos x="f137" y="f138"/>
                </a:cxn>
                <a:cxn ang="f77">
                  <a:pos x="f139" y="f140"/>
                </a:cxn>
                <a:cxn ang="f77">
                  <a:pos x="f141" y="f142"/>
                </a:cxn>
                <a:cxn ang="f77">
                  <a:pos x="f139" y="f143"/>
                </a:cxn>
                <a:cxn ang="f77">
                  <a:pos x="f144" y="f145"/>
                </a:cxn>
                <a:cxn ang="f77">
                  <a:pos x="f146" y="f147"/>
                </a:cxn>
                <a:cxn ang="f77">
                  <a:pos x="f148" y="f149"/>
                </a:cxn>
                <a:cxn ang="f77">
                  <a:pos x="f150" y="f151"/>
                </a:cxn>
                <a:cxn ang="f77">
                  <a:pos x="f130" y="f131"/>
                </a:cxn>
              </a:cxnLst>
              <a:rect l="f126" t="f129" r="f127" b="f128"/>
              <a:pathLst>
                <a:path w="64" h="52">
                  <a:moveTo>
                    <a:pt x="f8" y="f7"/>
                  </a:moveTo>
                  <a:cubicBezTo>
                    <a:pt x="f7" y="f9"/>
                    <a:pt x="f10" y="f11"/>
                    <a:pt x="f12" y="f7"/>
                  </a:cubicBezTo>
                  <a:cubicBezTo>
                    <a:pt x="f12" y="f7"/>
                    <a:pt x="f13" y="f7"/>
                    <a:pt x="f13" y="f9"/>
                  </a:cubicBezTo>
                  <a:cubicBezTo>
                    <a:pt x="f14" y="f15"/>
                    <a:pt x="f16" y="f10"/>
                    <a:pt x="f17" y="f18"/>
                  </a:cubicBezTo>
                  <a:cubicBezTo>
                    <a:pt x="f19" y="f11"/>
                    <a:pt x="f20" y="f12"/>
                    <a:pt x="f21" y="f16"/>
                  </a:cubicBezTo>
                  <a:cubicBezTo>
                    <a:pt x="f22" y="f23"/>
                    <a:pt x="f22" y="f24"/>
                    <a:pt x="f25" y="f26"/>
                  </a:cubicBezTo>
                  <a:cubicBezTo>
                    <a:pt x="f27" y="f28"/>
                    <a:pt x="f5" y="f19"/>
                    <a:pt x="f29" y="f30"/>
                  </a:cubicBezTo>
                  <a:cubicBezTo>
                    <a:pt x="f29" y="f29"/>
                    <a:pt x="f20" y="f31"/>
                    <a:pt x="f25" y="f31"/>
                  </a:cubicBezTo>
                  <a:cubicBezTo>
                    <a:pt x="f22" y="f5"/>
                    <a:pt x="f22" y="f32"/>
                    <a:pt x="f33" y="f20"/>
                  </a:cubicBezTo>
                  <a:cubicBezTo>
                    <a:pt x="f34" y="f19"/>
                    <a:pt x="f35" y="f26"/>
                    <a:pt x="f36" y="f37"/>
                  </a:cubicBezTo>
                  <a:cubicBezTo>
                    <a:pt x="f38" y="f37"/>
                    <a:pt x="f38" y="f39"/>
                    <a:pt x="f40" y="f17"/>
                  </a:cubicBezTo>
                  <a:cubicBezTo>
                    <a:pt x="f13" y="f38"/>
                    <a:pt x="f10" y="f41"/>
                    <a:pt x="f42" y="f12"/>
                  </a:cubicBezTo>
                  <a:cubicBezTo>
                    <a:pt x="f6" y="f15"/>
                    <a:pt x="f6" y="f15"/>
                    <a:pt x="f8" y="f7"/>
                  </a:cubicBezTo>
                  <a:close/>
                </a:path>
              </a:pathLst>
            </a:custGeom>
            <a:solidFill>
              <a:srgbClr val="BC711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D4DB6C1F-5352-D778-E4DD-B1A176FFC3BC}"/>
                </a:ext>
              </a:extLst>
            </p:cNvPr>
            <p:cNvSpPr/>
            <p:nvPr/>
          </p:nvSpPr>
          <p:spPr>
            <a:xfrm>
              <a:off x="12179295" y="3602041"/>
              <a:ext cx="449263" cy="4984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0"/>
                <a:gd name="f8" fmla="val 13"/>
                <a:gd name="f9" fmla="val 12"/>
                <a:gd name="f10" fmla="val 11"/>
                <a:gd name="f11" fmla="val 3"/>
                <a:gd name="f12" fmla="val 7"/>
                <a:gd name="f13" fmla="val 6"/>
                <a:gd name="f14" fmla="val 5"/>
                <a:gd name="f15" fmla="val 9"/>
                <a:gd name="f16" fmla="val 17"/>
                <a:gd name="f17" fmla="val 2"/>
                <a:gd name="f18" fmla="val 23"/>
                <a:gd name="f19" fmla="val 26"/>
                <a:gd name="f20" fmla="val 27"/>
                <a:gd name="f21" fmla="val 16"/>
                <a:gd name="f22" fmla="val 25"/>
                <a:gd name="f23" fmla="val 33"/>
                <a:gd name="f24" fmla="val 37"/>
                <a:gd name="f25" fmla="val 38"/>
                <a:gd name="f26" fmla="val 21"/>
                <a:gd name="f27" fmla="val 32"/>
                <a:gd name="f28" fmla="val 20"/>
                <a:gd name="f29" fmla="+- 0 0 -90"/>
                <a:gd name="f30" fmla="*/ f3 1 36"/>
                <a:gd name="f31" fmla="*/ f4 1 4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6"/>
                <a:gd name="f40" fmla="*/ f36 1 40"/>
                <a:gd name="f41" fmla="*/ 0 f37 1"/>
                <a:gd name="f42" fmla="*/ 13 f36 1"/>
                <a:gd name="f43" fmla="*/ 11 f36 1"/>
                <a:gd name="f44" fmla="*/ 7 f37 1"/>
                <a:gd name="f45" fmla="*/ 0 f36 1"/>
                <a:gd name="f46" fmla="*/ 13 f37 1"/>
                <a:gd name="f47" fmla="*/ 26 f37 1"/>
                <a:gd name="f48" fmla="*/ 6 f36 1"/>
                <a:gd name="f49" fmla="*/ 33 f37 1"/>
                <a:gd name="f50" fmla="*/ 36 f36 1"/>
                <a:gd name="f51" fmla="*/ 40 f36 1"/>
                <a:gd name="f52" fmla="+- f38 0 f1"/>
                <a:gd name="f53" fmla="*/ f41 1 36"/>
                <a:gd name="f54" fmla="*/ f42 1 40"/>
                <a:gd name="f55" fmla="*/ f43 1 40"/>
                <a:gd name="f56" fmla="*/ f44 1 36"/>
                <a:gd name="f57" fmla="*/ f45 1 40"/>
                <a:gd name="f58" fmla="*/ f46 1 36"/>
                <a:gd name="f59" fmla="*/ f47 1 36"/>
                <a:gd name="f60" fmla="*/ f48 1 40"/>
                <a:gd name="f61" fmla="*/ f49 1 36"/>
                <a:gd name="f62" fmla="*/ f50 1 40"/>
                <a:gd name="f63" fmla="*/ f51 1 40"/>
                <a:gd name="f64" fmla="*/ 0 1 f39"/>
                <a:gd name="f65" fmla="*/ f33 1 f39"/>
                <a:gd name="f66" fmla="*/ 0 1 f40"/>
                <a:gd name="f67" fmla="*/ f34 1 f40"/>
                <a:gd name="f68" fmla="*/ f53 1 f39"/>
                <a:gd name="f69" fmla="*/ f54 1 f40"/>
                <a:gd name="f70" fmla="*/ f55 1 f40"/>
                <a:gd name="f71" fmla="*/ f56 1 f39"/>
                <a:gd name="f72" fmla="*/ f57 1 f40"/>
                <a:gd name="f73" fmla="*/ f58 1 f39"/>
                <a:gd name="f74" fmla="*/ f59 1 f39"/>
                <a:gd name="f75" fmla="*/ f60 1 f40"/>
                <a:gd name="f76" fmla="*/ f61 1 f39"/>
                <a:gd name="f77" fmla="*/ f62 1 f40"/>
                <a:gd name="f78" fmla="*/ f63 1 f40"/>
                <a:gd name="f79" fmla="*/ f64 f30 1"/>
                <a:gd name="f80" fmla="*/ f65 f30 1"/>
                <a:gd name="f81" fmla="*/ f67 f31 1"/>
                <a:gd name="f82" fmla="*/ f66 f31 1"/>
                <a:gd name="f83" fmla="*/ f68 f30 1"/>
                <a:gd name="f84" fmla="*/ f69 f31 1"/>
                <a:gd name="f85" fmla="*/ f70 f31 1"/>
                <a:gd name="f86" fmla="*/ f71 f30 1"/>
                <a:gd name="f87" fmla="*/ f72 f31 1"/>
                <a:gd name="f88" fmla="*/ f73 f30 1"/>
                <a:gd name="f89" fmla="*/ f74 f30 1"/>
                <a:gd name="f90" fmla="*/ f75 f31 1"/>
                <a:gd name="f91" fmla="*/ f76 f30 1"/>
                <a:gd name="f92" fmla="*/ f77 f31 1"/>
                <a:gd name="f93" fmla="*/ f7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3" y="f84"/>
                </a:cxn>
                <a:cxn ang="f52">
                  <a:pos x="f83" y="f85"/>
                </a:cxn>
                <a:cxn ang="f52">
                  <a:pos x="f86" y="f87"/>
                </a:cxn>
                <a:cxn ang="f52">
                  <a:pos x="f88" y="f87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1" y="f93"/>
                </a:cxn>
                <a:cxn ang="f52">
                  <a:pos x="f83" y="f84"/>
                </a:cxn>
              </a:cxnLst>
              <a:rect l="f79" t="f82" r="f80" b="f81"/>
              <a:pathLst>
                <a:path w="36" h="40">
                  <a:moveTo>
                    <a:pt x="f5" y="f8"/>
                  </a:moveTo>
                  <a:cubicBezTo>
                    <a:pt x="f5" y="f8"/>
                    <a:pt x="f5" y="f9"/>
                    <a:pt x="f5" y="f10"/>
                  </a:cubicBezTo>
                  <a:cubicBezTo>
                    <a:pt x="f11" y="f12"/>
                    <a:pt x="f13" y="f14"/>
                    <a:pt x="f12" y="f5"/>
                  </a:cubicBezTo>
                  <a:cubicBezTo>
                    <a:pt x="f15" y="f5"/>
                    <a:pt x="f10" y="f5"/>
                    <a:pt x="f8" y="f5"/>
                  </a:cubicBezTo>
                  <a:cubicBezTo>
                    <a:pt x="f16" y="f17"/>
                    <a:pt x="f18" y="f17"/>
                    <a:pt x="f19" y="f13"/>
                  </a:cubicBezTo>
                  <a:cubicBezTo>
                    <a:pt x="f20" y="f21"/>
                    <a:pt x="f6" y="f22"/>
                    <a:pt x="f23" y="f6"/>
                  </a:cubicBezTo>
                  <a:cubicBezTo>
                    <a:pt x="f23" y="f24"/>
                    <a:pt x="f23" y="f25"/>
                    <a:pt x="f23" y="f7"/>
                  </a:cubicBezTo>
                  <a:cubicBezTo>
                    <a:pt x="f26" y="f27"/>
                    <a:pt x="f9" y="f28"/>
                    <a:pt x="f5" y="f8"/>
                  </a:cubicBezTo>
                  <a:close/>
                </a:path>
              </a:pathLst>
            </a:custGeom>
            <a:solidFill>
              <a:srgbClr val="FCD6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43A8C1B0-0F46-DBF0-1194-9A9F1E493F0D}"/>
                </a:ext>
              </a:extLst>
            </p:cNvPr>
            <p:cNvSpPr/>
            <p:nvPr/>
          </p:nvSpPr>
          <p:spPr>
            <a:xfrm>
              <a:off x="11580811" y="2954334"/>
              <a:ext cx="212726" cy="3111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5"/>
                <a:gd name="f8" fmla="val 8"/>
                <a:gd name="f9" fmla="val 22"/>
                <a:gd name="f10" fmla="val 12"/>
                <a:gd name="f11" fmla="val 5"/>
                <a:gd name="f12" fmla="val 3"/>
                <a:gd name="f13" fmla="val 2"/>
                <a:gd name="f14" fmla="val 1"/>
                <a:gd name="f15" fmla="val 4"/>
                <a:gd name="f16" fmla="val 6"/>
                <a:gd name="f17" fmla="val 7"/>
                <a:gd name="f18" fmla="val 10"/>
                <a:gd name="f19" fmla="val 9"/>
                <a:gd name="f20" fmla="val 11"/>
                <a:gd name="f21" fmla="val 13"/>
                <a:gd name="f22" fmla="val 16"/>
                <a:gd name="f23" fmla="val 15"/>
                <a:gd name="f24" fmla="val 20"/>
                <a:gd name="f25" fmla="+- 0 0 -90"/>
                <a:gd name="f26" fmla="*/ f3 1 17"/>
                <a:gd name="f27" fmla="*/ f4 1 2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7"/>
                <a:gd name="f36" fmla="*/ f32 1 25"/>
                <a:gd name="f37" fmla="*/ 17 f33 1"/>
                <a:gd name="f38" fmla="*/ 25 f32 1"/>
                <a:gd name="f39" fmla="*/ 0 f33 1"/>
                <a:gd name="f40" fmla="*/ 5 f32 1"/>
                <a:gd name="f41" fmla="*/ 2 f33 1"/>
                <a:gd name="f42" fmla="*/ 1 f32 1"/>
                <a:gd name="f43" fmla="*/ 6 f33 1"/>
                <a:gd name="f44" fmla="*/ 3 f32 1"/>
                <a:gd name="f45" fmla="*/ 11 f33 1"/>
                <a:gd name="f46" fmla="*/ 12 f32 1"/>
                <a:gd name="f47" fmla="+- f34 0 f1"/>
                <a:gd name="f48" fmla="*/ f37 1 17"/>
                <a:gd name="f49" fmla="*/ f38 1 25"/>
                <a:gd name="f50" fmla="*/ f39 1 17"/>
                <a:gd name="f51" fmla="*/ f40 1 25"/>
                <a:gd name="f52" fmla="*/ f41 1 17"/>
                <a:gd name="f53" fmla="*/ f42 1 25"/>
                <a:gd name="f54" fmla="*/ f43 1 17"/>
                <a:gd name="f55" fmla="*/ f44 1 25"/>
                <a:gd name="f56" fmla="*/ f45 1 17"/>
                <a:gd name="f57" fmla="*/ f46 1 25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17" h="25">
                  <a:moveTo>
                    <a:pt x="f6" y="f7"/>
                  </a:moveTo>
                  <a:cubicBezTo>
                    <a:pt x="f8" y="f9"/>
                    <a:pt x="f5" y="f10"/>
                    <a:pt x="f5" y="f11"/>
                  </a:cubicBezTo>
                  <a:cubicBezTo>
                    <a:pt x="f5" y="f12"/>
                    <a:pt x="f5" y="f13"/>
                    <a:pt x="f13" y="f14"/>
                  </a:cubicBezTo>
                  <a:cubicBezTo>
                    <a:pt x="f15" y="f5"/>
                    <a:pt x="f11" y="f14"/>
                    <a:pt x="f16" y="f12"/>
                  </a:cubicBezTo>
                  <a:cubicBezTo>
                    <a:pt x="f17" y="f16"/>
                    <a:pt x="f18" y="f19"/>
                    <a:pt x="f20" y="f10"/>
                  </a:cubicBezTo>
                  <a:cubicBezTo>
                    <a:pt x="f21" y="f22"/>
                    <a:pt x="f23" y="f24"/>
                    <a:pt x="f6" y="f7"/>
                  </a:cubicBezTo>
                  <a:close/>
                </a:path>
              </a:pathLst>
            </a:custGeom>
            <a:solidFill>
              <a:srgbClr val="F8CC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6AC3D927-7DC8-D14F-F604-1FADBC82C781}"/>
                </a:ext>
              </a:extLst>
            </p:cNvPr>
            <p:cNvSpPr/>
            <p:nvPr/>
          </p:nvSpPr>
          <p:spPr>
            <a:xfrm>
              <a:off x="11968160" y="5333996"/>
              <a:ext cx="760415" cy="5969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48"/>
                <a:gd name="f8" fmla="val 46"/>
                <a:gd name="f9" fmla="val 45"/>
                <a:gd name="f10" fmla="val 47"/>
                <a:gd name="f11" fmla="val 38"/>
                <a:gd name="f12" fmla="val 41"/>
                <a:gd name="f13" fmla="val 28"/>
                <a:gd name="f14" fmla="val 42"/>
                <a:gd name="f15" fmla="val 19"/>
                <a:gd name="f16" fmla="val 39"/>
                <a:gd name="f17" fmla="val 15"/>
                <a:gd name="f18" fmla="val 9"/>
                <a:gd name="f19" fmla="val 11"/>
                <a:gd name="f20" fmla="val 32"/>
                <a:gd name="f21" fmla="val 12"/>
                <a:gd name="f22" fmla="val 30"/>
                <a:gd name="f23" fmla="val 10"/>
                <a:gd name="f24" fmla="val 31"/>
                <a:gd name="f25" fmla="val 6"/>
                <a:gd name="f26" fmla="val 29"/>
                <a:gd name="f27" fmla="val 2"/>
                <a:gd name="f28" fmla="val 3"/>
                <a:gd name="f29" fmla="val 25"/>
                <a:gd name="f30" fmla="val 21"/>
                <a:gd name="f31" fmla="val 8"/>
                <a:gd name="f32" fmla="val 24"/>
                <a:gd name="f33" fmla="val 22"/>
                <a:gd name="f34" fmla="val 13"/>
                <a:gd name="f35" fmla="val 14"/>
                <a:gd name="f36" fmla="val 16"/>
                <a:gd name="f37" fmla="val 17"/>
                <a:gd name="f38" fmla="val 5"/>
                <a:gd name="f39" fmla="val 18"/>
                <a:gd name="f40" fmla="val 4"/>
                <a:gd name="f41" fmla="val 26"/>
                <a:gd name="f42" fmla="val 7"/>
                <a:gd name="f43" fmla="val 36"/>
                <a:gd name="f44" fmla="val 34"/>
                <a:gd name="f45" fmla="val 43"/>
                <a:gd name="f46" fmla="val 44"/>
                <a:gd name="f47" fmla="val 52"/>
                <a:gd name="f48" fmla="val 59"/>
                <a:gd name="f49" fmla="val 58"/>
                <a:gd name="f50" fmla="val 23"/>
                <a:gd name="f51" fmla="val 54"/>
                <a:gd name="f52" fmla="val 51"/>
                <a:gd name="f53" fmla="val 27"/>
                <a:gd name="f54" fmla="val 49"/>
                <a:gd name="f55" fmla="val 33"/>
                <a:gd name="f56" fmla="+- 0 0 -90"/>
                <a:gd name="f57" fmla="*/ f3 1 61"/>
                <a:gd name="f58" fmla="*/ f4 1 48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1"/>
                <a:gd name="f67" fmla="*/ f63 1 48"/>
                <a:gd name="f68" fmla="*/ 46 f64 1"/>
                <a:gd name="f69" fmla="*/ 46 f63 1"/>
                <a:gd name="f70" fmla="*/ 45 f64 1"/>
                <a:gd name="f71" fmla="*/ 48 f63 1"/>
                <a:gd name="f72" fmla="*/ 19 f64 1"/>
                <a:gd name="f73" fmla="*/ 39 f63 1"/>
                <a:gd name="f74" fmla="*/ 11 f64 1"/>
                <a:gd name="f75" fmla="*/ 32 f63 1"/>
                <a:gd name="f76" fmla="*/ 9 f64 1"/>
                <a:gd name="f77" fmla="*/ 31 f63 1"/>
                <a:gd name="f78" fmla="*/ 3 f64 1"/>
                <a:gd name="f79" fmla="*/ 25 f63 1"/>
                <a:gd name="f80" fmla="*/ 10 f64 1"/>
                <a:gd name="f81" fmla="*/ 22 f63 1"/>
                <a:gd name="f82" fmla="*/ 6 f64 1"/>
                <a:gd name="f83" fmla="*/ 11 f63 1"/>
                <a:gd name="f84" fmla="*/ 13 f64 1"/>
                <a:gd name="f85" fmla="*/ 17 f64 1"/>
                <a:gd name="f86" fmla="*/ 13 f63 1"/>
                <a:gd name="f87" fmla="*/ 5 f63 1"/>
                <a:gd name="f88" fmla="*/ 21 f64 1"/>
                <a:gd name="f89" fmla="*/ 4 f63 1"/>
                <a:gd name="f90" fmla="*/ 36 f64 1"/>
                <a:gd name="f91" fmla="*/ 10 f63 1"/>
                <a:gd name="f92" fmla="*/ 38 f64 1"/>
                <a:gd name="f93" fmla="*/ 3 f63 1"/>
                <a:gd name="f94" fmla="*/ 44 f64 1"/>
                <a:gd name="f95" fmla="*/ 8 f63 1"/>
                <a:gd name="f96" fmla="*/ 61 f64 1"/>
                <a:gd name="f97" fmla="*/ 58 f64 1"/>
                <a:gd name="f98" fmla="*/ 23 f63 1"/>
                <a:gd name="f99" fmla="*/ 51 f64 1"/>
                <a:gd name="f100" fmla="*/ 27 f63 1"/>
                <a:gd name="f101" fmla="+- f65 0 f1"/>
                <a:gd name="f102" fmla="*/ f68 1 61"/>
                <a:gd name="f103" fmla="*/ f69 1 48"/>
                <a:gd name="f104" fmla="*/ f70 1 61"/>
                <a:gd name="f105" fmla="*/ f71 1 48"/>
                <a:gd name="f106" fmla="*/ f72 1 61"/>
                <a:gd name="f107" fmla="*/ f73 1 48"/>
                <a:gd name="f108" fmla="*/ f74 1 61"/>
                <a:gd name="f109" fmla="*/ f75 1 48"/>
                <a:gd name="f110" fmla="*/ f76 1 61"/>
                <a:gd name="f111" fmla="*/ f77 1 48"/>
                <a:gd name="f112" fmla="*/ f78 1 61"/>
                <a:gd name="f113" fmla="*/ f79 1 48"/>
                <a:gd name="f114" fmla="*/ f80 1 61"/>
                <a:gd name="f115" fmla="*/ f81 1 48"/>
                <a:gd name="f116" fmla="*/ f82 1 61"/>
                <a:gd name="f117" fmla="*/ f83 1 48"/>
                <a:gd name="f118" fmla="*/ f84 1 61"/>
                <a:gd name="f119" fmla="*/ f85 1 61"/>
                <a:gd name="f120" fmla="*/ f86 1 48"/>
                <a:gd name="f121" fmla="*/ f87 1 48"/>
                <a:gd name="f122" fmla="*/ f88 1 61"/>
                <a:gd name="f123" fmla="*/ f89 1 48"/>
                <a:gd name="f124" fmla="*/ f90 1 61"/>
                <a:gd name="f125" fmla="*/ f91 1 48"/>
                <a:gd name="f126" fmla="*/ f92 1 61"/>
                <a:gd name="f127" fmla="*/ f93 1 48"/>
                <a:gd name="f128" fmla="*/ f94 1 61"/>
                <a:gd name="f129" fmla="*/ f95 1 48"/>
                <a:gd name="f130" fmla="*/ f96 1 61"/>
                <a:gd name="f131" fmla="*/ f97 1 61"/>
                <a:gd name="f132" fmla="*/ f98 1 48"/>
                <a:gd name="f133" fmla="*/ f99 1 61"/>
                <a:gd name="f134" fmla="*/ f100 1 48"/>
                <a:gd name="f135" fmla="*/ 0 1 f66"/>
                <a:gd name="f136" fmla="*/ f60 1 f66"/>
                <a:gd name="f137" fmla="*/ 0 1 f67"/>
                <a:gd name="f138" fmla="*/ f61 1 f67"/>
                <a:gd name="f139" fmla="*/ f102 1 f66"/>
                <a:gd name="f140" fmla="*/ f103 1 f67"/>
                <a:gd name="f141" fmla="*/ f104 1 f66"/>
                <a:gd name="f142" fmla="*/ f105 1 f67"/>
                <a:gd name="f143" fmla="*/ f106 1 f66"/>
                <a:gd name="f144" fmla="*/ f107 1 f67"/>
                <a:gd name="f145" fmla="*/ f108 1 f66"/>
                <a:gd name="f146" fmla="*/ f109 1 f67"/>
                <a:gd name="f147" fmla="*/ f110 1 f66"/>
                <a:gd name="f148" fmla="*/ f111 1 f67"/>
                <a:gd name="f149" fmla="*/ f112 1 f66"/>
                <a:gd name="f150" fmla="*/ f113 1 f67"/>
                <a:gd name="f151" fmla="*/ f114 1 f66"/>
                <a:gd name="f152" fmla="*/ f115 1 f67"/>
                <a:gd name="f153" fmla="*/ f116 1 f66"/>
                <a:gd name="f154" fmla="*/ f117 1 f67"/>
                <a:gd name="f155" fmla="*/ f118 1 f66"/>
                <a:gd name="f156" fmla="*/ f119 1 f66"/>
                <a:gd name="f157" fmla="*/ f120 1 f67"/>
                <a:gd name="f158" fmla="*/ f121 1 f67"/>
                <a:gd name="f159" fmla="*/ f122 1 f66"/>
                <a:gd name="f160" fmla="*/ f123 1 f67"/>
                <a:gd name="f161" fmla="*/ f124 1 f66"/>
                <a:gd name="f162" fmla="*/ f125 1 f67"/>
                <a:gd name="f163" fmla="*/ f126 1 f66"/>
                <a:gd name="f164" fmla="*/ f127 1 f67"/>
                <a:gd name="f165" fmla="*/ f128 1 f66"/>
                <a:gd name="f166" fmla="*/ f129 1 f67"/>
                <a:gd name="f167" fmla="*/ f130 1 f66"/>
                <a:gd name="f168" fmla="*/ f131 1 f66"/>
                <a:gd name="f169" fmla="*/ f132 1 f67"/>
                <a:gd name="f170" fmla="*/ f133 1 f66"/>
                <a:gd name="f171" fmla="*/ f134 1 f67"/>
                <a:gd name="f172" fmla="*/ f135 f57 1"/>
                <a:gd name="f173" fmla="*/ f136 f57 1"/>
                <a:gd name="f174" fmla="*/ f138 f58 1"/>
                <a:gd name="f175" fmla="*/ f137 f58 1"/>
                <a:gd name="f176" fmla="*/ f139 f57 1"/>
                <a:gd name="f177" fmla="*/ f140 f58 1"/>
                <a:gd name="f178" fmla="*/ f141 f57 1"/>
                <a:gd name="f179" fmla="*/ f142 f58 1"/>
                <a:gd name="f180" fmla="*/ f143 f57 1"/>
                <a:gd name="f181" fmla="*/ f144 f58 1"/>
                <a:gd name="f182" fmla="*/ f145 f57 1"/>
                <a:gd name="f183" fmla="*/ f146 f58 1"/>
                <a:gd name="f184" fmla="*/ f147 f57 1"/>
                <a:gd name="f185" fmla="*/ f148 f58 1"/>
                <a:gd name="f186" fmla="*/ f149 f57 1"/>
                <a:gd name="f187" fmla="*/ f150 f58 1"/>
                <a:gd name="f188" fmla="*/ f151 f57 1"/>
                <a:gd name="f189" fmla="*/ f152 f58 1"/>
                <a:gd name="f190" fmla="*/ f153 f57 1"/>
                <a:gd name="f191" fmla="*/ f154 f58 1"/>
                <a:gd name="f192" fmla="*/ f155 f57 1"/>
                <a:gd name="f193" fmla="*/ f156 f57 1"/>
                <a:gd name="f194" fmla="*/ f157 f58 1"/>
                <a:gd name="f195" fmla="*/ f158 f58 1"/>
                <a:gd name="f196" fmla="*/ f159 f57 1"/>
                <a:gd name="f197" fmla="*/ f160 f58 1"/>
                <a:gd name="f198" fmla="*/ f161 f57 1"/>
                <a:gd name="f199" fmla="*/ f162 f58 1"/>
                <a:gd name="f200" fmla="*/ f163 f57 1"/>
                <a:gd name="f201" fmla="*/ f164 f58 1"/>
                <a:gd name="f202" fmla="*/ f165 f57 1"/>
                <a:gd name="f203" fmla="*/ f166 f58 1"/>
                <a:gd name="f204" fmla="*/ f167 f57 1"/>
                <a:gd name="f205" fmla="*/ f168 f57 1"/>
                <a:gd name="f206" fmla="*/ f169 f58 1"/>
                <a:gd name="f207" fmla="*/ f170 f57 1"/>
                <a:gd name="f208" fmla="*/ f171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1">
                  <a:pos x="f176" y="f177"/>
                </a:cxn>
                <a:cxn ang="f101">
                  <a:pos x="f178" y="f179"/>
                </a:cxn>
                <a:cxn ang="f101">
                  <a:pos x="f180" y="f181"/>
                </a:cxn>
                <a:cxn ang="f101">
                  <a:pos x="f182" y="f183"/>
                </a:cxn>
                <a:cxn ang="f101">
                  <a:pos x="f184" y="f185"/>
                </a:cxn>
                <a:cxn ang="f101">
                  <a:pos x="f186" y="f187"/>
                </a:cxn>
                <a:cxn ang="f101">
                  <a:pos x="f188" y="f189"/>
                </a:cxn>
                <a:cxn ang="f101">
                  <a:pos x="f190" y="f191"/>
                </a:cxn>
                <a:cxn ang="f101">
                  <a:pos x="f192" y="f191"/>
                </a:cxn>
                <a:cxn ang="f101">
                  <a:pos x="f193" y="f194"/>
                </a:cxn>
                <a:cxn ang="f101">
                  <a:pos x="f182" y="f195"/>
                </a:cxn>
                <a:cxn ang="f101">
                  <a:pos x="f196" y="f197"/>
                </a:cxn>
                <a:cxn ang="f101">
                  <a:pos x="f198" y="f194"/>
                </a:cxn>
                <a:cxn ang="f101">
                  <a:pos x="f198" y="f199"/>
                </a:cxn>
                <a:cxn ang="f101">
                  <a:pos x="f200" y="f201"/>
                </a:cxn>
                <a:cxn ang="f101">
                  <a:pos x="f202" y="f203"/>
                </a:cxn>
                <a:cxn ang="f101">
                  <a:pos x="f204" y="f189"/>
                </a:cxn>
                <a:cxn ang="f101">
                  <a:pos x="f205" y="f206"/>
                </a:cxn>
                <a:cxn ang="f101">
                  <a:pos x="f207" y="f208"/>
                </a:cxn>
                <a:cxn ang="f101">
                  <a:pos x="f176" y="f177"/>
                </a:cxn>
              </a:cxnLst>
              <a:rect l="f172" t="f175" r="f173" b="f174"/>
              <a:pathLst>
                <a:path w="61" h="48">
                  <a:moveTo>
                    <a:pt x="f8" y="f8"/>
                  </a:moveTo>
                  <a:cubicBezTo>
                    <a:pt x="f9" y="f10"/>
                    <a:pt x="f9" y="f7"/>
                    <a:pt x="f9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1"/>
                    <a:pt x="f18" y="f16"/>
                    <a:pt x="f19" y="f20"/>
                  </a:cubicBezTo>
                  <a:cubicBezTo>
                    <a:pt x="f21" y="f22"/>
                    <a:pt x="f23" y="f24"/>
                    <a:pt x="f18" y="f24"/>
                  </a:cubicBezTo>
                  <a:cubicBezTo>
                    <a:pt x="f25" y="f26"/>
                    <a:pt x="f27" y="f26"/>
                    <a:pt x="f28" y="f29"/>
                  </a:cubicBezTo>
                  <a:cubicBezTo>
                    <a:pt x="f28" y="f30"/>
                    <a:pt x="f31" y="f32"/>
                    <a:pt x="f23" y="f33"/>
                  </a:cubicBezTo>
                  <a:cubicBezTo>
                    <a:pt x="f5" y="f17"/>
                    <a:pt x="f5" y="f17"/>
                    <a:pt x="f25" y="f19"/>
                  </a:cubicBezTo>
                  <a:cubicBezTo>
                    <a:pt x="f31" y="f21"/>
                    <a:pt x="f19" y="f23"/>
                    <a:pt x="f34" y="f19"/>
                  </a:cubicBezTo>
                  <a:cubicBezTo>
                    <a:pt x="f35" y="f21"/>
                    <a:pt x="f36" y="f21"/>
                    <a:pt x="f37" y="f34"/>
                  </a:cubicBezTo>
                  <a:cubicBezTo>
                    <a:pt x="f34" y="f21"/>
                    <a:pt x="f21" y="f18"/>
                    <a:pt x="f19" y="f38"/>
                  </a:cubicBezTo>
                  <a:cubicBezTo>
                    <a:pt x="f35" y="f5"/>
                    <a:pt x="f39" y="f28"/>
                    <a:pt x="f30" y="f40"/>
                  </a:cubicBezTo>
                  <a:cubicBezTo>
                    <a:pt x="f41" y="f42"/>
                    <a:pt x="f22" y="f23"/>
                    <a:pt x="f43" y="f34"/>
                  </a:cubicBezTo>
                  <a:cubicBezTo>
                    <a:pt x="f43" y="f21"/>
                    <a:pt x="f43" y="f19"/>
                    <a:pt x="f43" y="f23"/>
                  </a:cubicBezTo>
                  <a:cubicBezTo>
                    <a:pt x="f43" y="f42"/>
                    <a:pt x="f44" y="f28"/>
                    <a:pt x="f11" y="f28"/>
                  </a:cubicBezTo>
                  <a:cubicBezTo>
                    <a:pt x="f12" y="f28"/>
                    <a:pt x="f45" y="f38"/>
                    <a:pt x="f46" y="f31"/>
                  </a:cubicBezTo>
                  <a:cubicBezTo>
                    <a:pt x="f8" y="f37"/>
                    <a:pt x="f47" y="f30"/>
                    <a:pt x="f6" y="f33"/>
                  </a:cubicBezTo>
                  <a:cubicBezTo>
                    <a:pt x="f6" y="f29"/>
                    <a:pt x="f48" y="f32"/>
                    <a:pt x="f49" y="f50"/>
                  </a:cubicBezTo>
                  <a:cubicBezTo>
                    <a:pt x="f51" y="f50"/>
                    <a:pt x="f47" y="f50"/>
                    <a:pt x="f52" y="f53"/>
                  </a:cubicBezTo>
                  <a:cubicBezTo>
                    <a:pt x="f54" y="f55"/>
                    <a:pt x="f9" y="f16"/>
                    <a:pt x="f8" y="f8"/>
                  </a:cubicBezTo>
                  <a:close/>
                </a:path>
              </a:pathLst>
            </a:custGeom>
            <a:solidFill>
              <a:srgbClr val="7A41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A938CA4-0ACE-7B8D-D86A-6682C7EB85D9}"/>
                </a:ext>
              </a:extLst>
            </p:cNvPr>
            <p:cNvSpPr/>
            <p:nvPr/>
          </p:nvSpPr>
          <p:spPr>
            <a:xfrm>
              <a:off x="13887450" y="5681660"/>
              <a:ext cx="373066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2"/>
                <a:gd name="f9" fmla="val 1"/>
                <a:gd name="f10" fmla="val 20"/>
                <a:gd name="f11" fmla="val 10"/>
                <a:gd name="f12" fmla="val 14"/>
                <a:gd name="f13" fmla="val 8"/>
                <a:gd name="f14" fmla="val 23"/>
                <a:gd name="f15" fmla="val 11"/>
                <a:gd name="f16" fmla="val 13"/>
                <a:gd name="f17" fmla="val 16"/>
                <a:gd name="f18" fmla="+- 0 0 -90"/>
                <a:gd name="f19" fmla="*/ f3 1 30"/>
                <a:gd name="f20" fmla="*/ f4 1 21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30"/>
                <a:gd name="f29" fmla="*/ f25 1 21"/>
                <a:gd name="f30" fmla="*/ 2 f26 1"/>
                <a:gd name="f31" fmla="*/ 21 f25 1"/>
                <a:gd name="f32" fmla="*/ 0 f26 1"/>
                <a:gd name="f33" fmla="*/ 20 f25 1"/>
                <a:gd name="f34" fmla="*/ 30 f26 1"/>
                <a:gd name="f35" fmla="*/ 0 f25 1"/>
                <a:gd name="f36" fmla="+- f27 0 f1"/>
                <a:gd name="f37" fmla="*/ f30 1 30"/>
                <a:gd name="f38" fmla="*/ f31 1 21"/>
                <a:gd name="f39" fmla="*/ f32 1 30"/>
                <a:gd name="f40" fmla="*/ f33 1 21"/>
                <a:gd name="f41" fmla="*/ f34 1 30"/>
                <a:gd name="f42" fmla="*/ f35 1 21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30" h="21">
                  <a:moveTo>
                    <a:pt x="f8" y="f7"/>
                  </a:moveTo>
                  <a:cubicBezTo>
                    <a:pt x="f9" y="f7"/>
                    <a:pt x="f9" y="f10"/>
                    <a:pt x="f5" y="f10"/>
                  </a:cubicBezTo>
                  <a:cubicBezTo>
                    <a:pt x="f11" y="f12"/>
                    <a:pt x="f7" y="f13"/>
                    <a:pt x="f6" y="f5"/>
                  </a:cubicBezTo>
                  <a:cubicBezTo>
                    <a:pt x="f14" y="f15"/>
                    <a:pt x="f16" y="f17"/>
                    <a:pt x="f8" y="f7"/>
                  </a:cubicBezTo>
                  <a:close/>
                </a:path>
              </a:pathLst>
            </a:custGeom>
            <a:solidFill>
              <a:srgbClr val="655C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46FD6464-64CB-EDCC-C340-97795500865A}"/>
                </a:ext>
              </a:extLst>
            </p:cNvPr>
            <p:cNvSpPr/>
            <p:nvPr/>
          </p:nvSpPr>
          <p:spPr>
            <a:xfrm>
              <a:off x="12690472" y="5607045"/>
              <a:ext cx="200025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"/>
                <a:gd name="f8" fmla="val 1"/>
                <a:gd name="f9" fmla="val 2"/>
                <a:gd name="f10" fmla="val 3"/>
                <a:gd name="f11" fmla="val 7"/>
                <a:gd name="f12" fmla="val 12"/>
                <a:gd name="f13" fmla="val 15"/>
                <a:gd name="f14" fmla="val 14"/>
                <a:gd name="f15" fmla="val 8"/>
                <a:gd name="f16" fmla="+- 0 0 -90"/>
                <a:gd name="f17" fmla="*/ f3 1 16"/>
                <a:gd name="f18" fmla="*/ f4 1 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4"/>
                <a:gd name="f27" fmla="*/ f24 1 16"/>
                <a:gd name="f28" fmla="*/ 0 f24 1"/>
                <a:gd name="f29" fmla="*/ 1 f23 1"/>
                <a:gd name="f30" fmla="*/ 3 f24 1"/>
                <a:gd name="f31" fmla="*/ 0 f23 1"/>
                <a:gd name="f32" fmla="*/ 16 f24 1"/>
                <a:gd name="f33" fmla="*/ 2 f23 1"/>
                <a:gd name="f34" fmla="*/ 12 f24 1"/>
                <a:gd name="f35" fmla="*/ 4 f23 1"/>
                <a:gd name="f36" fmla="+- f25 0 f1"/>
                <a:gd name="f37" fmla="*/ f28 1 16"/>
                <a:gd name="f38" fmla="*/ f29 1 4"/>
                <a:gd name="f39" fmla="*/ f30 1 16"/>
                <a:gd name="f40" fmla="*/ f31 1 4"/>
                <a:gd name="f41" fmla="*/ f32 1 16"/>
                <a:gd name="f42" fmla="*/ f33 1 4"/>
                <a:gd name="f43" fmla="*/ f34 1 16"/>
                <a:gd name="f44" fmla="*/ f35 1 4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6" h="4">
                  <a:moveTo>
                    <a:pt x="f5" y="f8"/>
                  </a:moveTo>
                  <a:cubicBezTo>
                    <a:pt x="f8" y="f8"/>
                    <a:pt x="f9" y="f5"/>
                    <a:pt x="f10" y="f5"/>
                  </a:cubicBezTo>
                  <a:cubicBezTo>
                    <a:pt x="f11" y="f5"/>
                    <a:pt x="f12" y="f5"/>
                    <a:pt x="f6" y="f9"/>
                  </a:cubicBezTo>
                  <a:cubicBezTo>
                    <a:pt x="f13" y="f10"/>
                    <a:pt x="f14" y="f10"/>
                    <a:pt x="f12" y="f7"/>
                  </a:cubicBezTo>
                  <a:cubicBezTo>
                    <a:pt x="f15" y="f7"/>
                    <a:pt x="f7" y="f10"/>
                    <a:pt x="f5" y="f8"/>
                  </a:cubicBezTo>
                  <a:close/>
                </a:path>
              </a:pathLst>
            </a:custGeom>
            <a:solidFill>
              <a:srgbClr val="875E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AB78033-244C-B28E-B498-ABDD5B88E5C1}"/>
                </a:ext>
              </a:extLst>
            </p:cNvPr>
            <p:cNvSpPr/>
            <p:nvPr/>
          </p:nvSpPr>
          <p:spPr>
            <a:xfrm>
              <a:off x="12965113" y="6118222"/>
              <a:ext cx="847721" cy="9461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76"/>
                <a:gd name="f8" fmla="val 62"/>
                <a:gd name="f9" fmla="val 70"/>
                <a:gd name="f10" fmla="val 60"/>
                <a:gd name="f11" fmla="val 67"/>
                <a:gd name="f12" fmla="val 61"/>
                <a:gd name="f13" fmla="val 63"/>
                <a:gd name="f14" fmla="val 57"/>
                <a:gd name="f15" fmla="val 59"/>
                <a:gd name="f16" fmla="val 55"/>
                <a:gd name="f17" fmla="val 56"/>
                <a:gd name="f18" fmla="val 54"/>
                <a:gd name="f19" fmla="val 53"/>
                <a:gd name="f20" fmla="val 51"/>
                <a:gd name="f21" fmla="val 50"/>
                <a:gd name="f22" fmla="val 44"/>
                <a:gd name="f23" fmla="val 65"/>
                <a:gd name="f24" fmla="val 27"/>
                <a:gd name="f25" fmla="val 23"/>
                <a:gd name="f26" fmla="val 22"/>
                <a:gd name="f27" fmla="val 19"/>
                <a:gd name="f28" fmla="val 16"/>
                <a:gd name="f29" fmla="val 12"/>
                <a:gd name="f30" fmla="val 14"/>
                <a:gd name="f31" fmla="val 66"/>
                <a:gd name="f32" fmla="val 24"/>
                <a:gd name="f33" fmla="val 28"/>
                <a:gd name="f34" fmla="val 69"/>
                <a:gd name="f35" fmla="val 32"/>
                <a:gd name="f36" fmla="val 34"/>
                <a:gd name="f37" fmla="val 36"/>
                <a:gd name="f38" fmla="val 71"/>
                <a:gd name="f39" fmla="val 35"/>
                <a:gd name="f40" fmla="val 73"/>
                <a:gd name="f41" fmla="val 75"/>
                <a:gd name="f42" fmla="val 33"/>
                <a:gd name="f43" fmla="val 31"/>
                <a:gd name="f44" fmla="val 25"/>
                <a:gd name="f45" fmla="val 13"/>
                <a:gd name="f46" fmla="val 11"/>
                <a:gd name="f47" fmla="val 3"/>
                <a:gd name="f48" fmla="val 58"/>
                <a:gd name="f49" fmla="val 4"/>
                <a:gd name="f50" fmla="val 1"/>
                <a:gd name="f51" fmla="val 45"/>
                <a:gd name="f52" fmla="val 38"/>
                <a:gd name="f53" fmla="val 6"/>
                <a:gd name="f54" fmla="val 8"/>
                <a:gd name="f55" fmla="val 15"/>
                <a:gd name="f56" fmla="val 17"/>
                <a:gd name="f57" fmla="val 30"/>
                <a:gd name="f58" fmla="val 5"/>
                <a:gd name="f59" fmla="val 2"/>
                <a:gd name="f60" fmla="val 18"/>
                <a:gd name="f61" fmla="val 29"/>
                <a:gd name="f62" fmla="val 7"/>
                <a:gd name="f63" fmla="val 9"/>
                <a:gd name="f64" fmla="val 43"/>
                <a:gd name="f65" fmla="val 10"/>
                <a:gd name="f66" fmla="+- 0 0 -90"/>
                <a:gd name="f67" fmla="*/ f3 1 68"/>
                <a:gd name="f68" fmla="*/ f4 1 76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68"/>
                <a:gd name="f77" fmla="*/ f73 1 76"/>
                <a:gd name="f78" fmla="*/ 62 f74 1"/>
                <a:gd name="f79" fmla="*/ 70 f73 1"/>
                <a:gd name="f80" fmla="*/ 61 f74 1"/>
                <a:gd name="f81" fmla="*/ 60 f73 1"/>
                <a:gd name="f82" fmla="*/ 56 f74 1"/>
                <a:gd name="f83" fmla="*/ 54 f73 1"/>
                <a:gd name="f84" fmla="*/ 50 f74 1"/>
                <a:gd name="f85" fmla="*/ 57 f73 1"/>
                <a:gd name="f86" fmla="*/ 23 f74 1"/>
                <a:gd name="f87" fmla="*/ 16 f74 1"/>
                <a:gd name="f88" fmla="*/ 51 f73 1"/>
                <a:gd name="f89" fmla="*/ 14 f74 1"/>
                <a:gd name="f90" fmla="*/ 63 f73 1"/>
                <a:gd name="f91" fmla="*/ 19 f74 1"/>
                <a:gd name="f92" fmla="*/ 68 f73 1"/>
                <a:gd name="f93" fmla="*/ 32 f74 1"/>
                <a:gd name="f94" fmla="*/ 35 f74 1"/>
                <a:gd name="f95" fmla="*/ 73 f73 1"/>
                <a:gd name="f96" fmla="*/ 31 f74 1"/>
                <a:gd name="f97" fmla="*/ 75 f73 1"/>
                <a:gd name="f98" fmla="*/ 13 f74 1"/>
                <a:gd name="f99" fmla="*/ 11 f74 1"/>
                <a:gd name="f100" fmla="*/ 3 f74 1"/>
                <a:gd name="f101" fmla="*/ 58 f73 1"/>
                <a:gd name="f102" fmla="*/ 4 f74 1"/>
                <a:gd name="f103" fmla="*/ 38 f73 1"/>
                <a:gd name="f104" fmla="*/ 12 f74 1"/>
                <a:gd name="f105" fmla="*/ 32 f73 1"/>
                <a:gd name="f106" fmla="*/ 17 f74 1"/>
                <a:gd name="f107" fmla="*/ 22 f74 1"/>
                <a:gd name="f108" fmla="*/ 30 f73 1"/>
                <a:gd name="f109" fmla="*/ 27 f73 1"/>
                <a:gd name="f110" fmla="*/ 5 f74 1"/>
                <a:gd name="f111" fmla="*/ 17 f73 1"/>
                <a:gd name="f112" fmla="*/ 6 f74 1"/>
                <a:gd name="f113" fmla="*/ 4 f73 1"/>
                <a:gd name="f114" fmla="*/ 24 f74 1"/>
                <a:gd name="f115" fmla="*/ 5 f73 1"/>
                <a:gd name="f116" fmla="*/ 38 f74 1"/>
                <a:gd name="f117" fmla="*/ 57 f74 1"/>
                <a:gd name="f118" fmla="*/ 60 f74 1"/>
                <a:gd name="f119" fmla="*/ 10 f73 1"/>
                <a:gd name="f120" fmla="*/ 65 f74 1"/>
                <a:gd name="f121" fmla="+- f75 0 f1"/>
                <a:gd name="f122" fmla="*/ f78 1 68"/>
                <a:gd name="f123" fmla="*/ f79 1 76"/>
                <a:gd name="f124" fmla="*/ f80 1 68"/>
                <a:gd name="f125" fmla="*/ f81 1 76"/>
                <a:gd name="f126" fmla="*/ f82 1 68"/>
                <a:gd name="f127" fmla="*/ f83 1 76"/>
                <a:gd name="f128" fmla="*/ f84 1 68"/>
                <a:gd name="f129" fmla="*/ f85 1 76"/>
                <a:gd name="f130" fmla="*/ f86 1 68"/>
                <a:gd name="f131" fmla="*/ f87 1 68"/>
                <a:gd name="f132" fmla="*/ f88 1 76"/>
                <a:gd name="f133" fmla="*/ f89 1 68"/>
                <a:gd name="f134" fmla="*/ f90 1 76"/>
                <a:gd name="f135" fmla="*/ f91 1 68"/>
                <a:gd name="f136" fmla="*/ f92 1 76"/>
                <a:gd name="f137" fmla="*/ f93 1 68"/>
                <a:gd name="f138" fmla="*/ f94 1 68"/>
                <a:gd name="f139" fmla="*/ f95 1 76"/>
                <a:gd name="f140" fmla="*/ f96 1 68"/>
                <a:gd name="f141" fmla="*/ f97 1 76"/>
                <a:gd name="f142" fmla="*/ f98 1 68"/>
                <a:gd name="f143" fmla="*/ f99 1 68"/>
                <a:gd name="f144" fmla="*/ f100 1 68"/>
                <a:gd name="f145" fmla="*/ f101 1 76"/>
                <a:gd name="f146" fmla="*/ f102 1 68"/>
                <a:gd name="f147" fmla="*/ f103 1 76"/>
                <a:gd name="f148" fmla="*/ f104 1 68"/>
                <a:gd name="f149" fmla="*/ f105 1 76"/>
                <a:gd name="f150" fmla="*/ f106 1 68"/>
                <a:gd name="f151" fmla="*/ f107 1 68"/>
                <a:gd name="f152" fmla="*/ f108 1 76"/>
                <a:gd name="f153" fmla="*/ f109 1 76"/>
                <a:gd name="f154" fmla="*/ f110 1 68"/>
                <a:gd name="f155" fmla="*/ f111 1 76"/>
                <a:gd name="f156" fmla="*/ f112 1 68"/>
                <a:gd name="f157" fmla="*/ f113 1 76"/>
                <a:gd name="f158" fmla="*/ f114 1 68"/>
                <a:gd name="f159" fmla="*/ f115 1 76"/>
                <a:gd name="f160" fmla="*/ f116 1 68"/>
                <a:gd name="f161" fmla="*/ f117 1 68"/>
                <a:gd name="f162" fmla="*/ f118 1 68"/>
                <a:gd name="f163" fmla="*/ f119 1 76"/>
                <a:gd name="f164" fmla="*/ f120 1 68"/>
                <a:gd name="f165" fmla="*/ 0 1 f76"/>
                <a:gd name="f166" fmla="*/ f70 1 f76"/>
                <a:gd name="f167" fmla="*/ 0 1 f77"/>
                <a:gd name="f168" fmla="*/ f71 1 f77"/>
                <a:gd name="f169" fmla="*/ f122 1 f76"/>
                <a:gd name="f170" fmla="*/ f123 1 f77"/>
                <a:gd name="f171" fmla="*/ f124 1 f76"/>
                <a:gd name="f172" fmla="*/ f125 1 f77"/>
                <a:gd name="f173" fmla="*/ f126 1 f76"/>
                <a:gd name="f174" fmla="*/ f127 1 f77"/>
                <a:gd name="f175" fmla="*/ f128 1 f76"/>
                <a:gd name="f176" fmla="*/ f129 1 f77"/>
                <a:gd name="f177" fmla="*/ f130 1 f76"/>
                <a:gd name="f178" fmla="*/ f131 1 f76"/>
                <a:gd name="f179" fmla="*/ f132 1 f77"/>
                <a:gd name="f180" fmla="*/ f133 1 f76"/>
                <a:gd name="f181" fmla="*/ f134 1 f77"/>
                <a:gd name="f182" fmla="*/ f135 1 f76"/>
                <a:gd name="f183" fmla="*/ f136 1 f77"/>
                <a:gd name="f184" fmla="*/ f137 1 f76"/>
                <a:gd name="f185" fmla="*/ f138 1 f76"/>
                <a:gd name="f186" fmla="*/ f139 1 f77"/>
                <a:gd name="f187" fmla="*/ f140 1 f76"/>
                <a:gd name="f188" fmla="*/ f141 1 f77"/>
                <a:gd name="f189" fmla="*/ f142 1 f76"/>
                <a:gd name="f190" fmla="*/ f143 1 f76"/>
                <a:gd name="f191" fmla="*/ f144 1 f76"/>
                <a:gd name="f192" fmla="*/ f145 1 f77"/>
                <a:gd name="f193" fmla="*/ f146 1 f76"/>
                <a:gd name="f194" fmla="*/ f147 1 f77"/>
                <a:gd name="f195" fmla="*/ f148 1 f76"/>
                <a:gd name="f196" fmla="*/ f149 1 f77"/>
                <a:gd name="f197" fmla="*/ f150 1 f76"/>
                <a:gd name="f198" fmla="*/ f151 1 f76"/>
                <a:gd name="f199" fmla="*/ f152 1 f77"/>
                <a:gd name="f200" fmla="*/ f153 1 f77"/>
                <a:gd name="f201" fmla="*/ f154 1 f76"/>
                <a:gd name="f202" fmla="*/ f155 1 f77"/>
                <a:gd name="f203" fmla="*/ f156 1 f76"/>
                <a:gd name="f204" fmla="*/ f157 1 f77"/>
                <a:gd name="f205" fmla="*/ f158 1 f76"/>
                <a:gd name="f206" fmla="*/ f159 1 f77"/>
                <a:gd name="f207" fmla="*/ f160 1 f76"/>
                <a:gd name="f208" fmla="*/ f161 1 f76"/>
                <a:gd name="f209" fmla="*/ f162 1 f76"/>
                <a:gd name="f210" fmla="*/ f163 1 f77"/>
                <a:gd name="f211" fmla="*/ f164 1 f76"/>
                <a:gd name="f212" fmla="*/ f165 f67 1"/>
                <a:gd name="f213" fmla="*/ f166 f67 1"/>
                <a:gd name="f214" fmla="*/ f168 f68 1"/>
                <a:gd name="f215" fmla="*/ f167 f68 1"/>
                <a:gd name="f216" fmla="*/ f169 f67 1"/>
                <a:gd name="f217" fmla="*/ f170 f68 1"/>
                <a:gd name="f218" fmla="*/ f171 f67 1"/>
                <a:gd name="f219" fmla="*/ f172 f68 1"/>
                <a:gd name="f220" fmla="*/ f173 f67 1"/>
                <a:gd name="f221" fmla="*/ f174 f68 1"/>
                <a:gd name="f222" fmla="*/ f175 f67 1"/>
                <a:gd name="f223" fmla="*/ f176 f68 1"/>
                <a:gd name="f224" fmla="*/ f177 f67 1"/>
                <a:gd name="f225" fmla="*/ f178 f67 1"/>
                <a:gd name="f226" fmla="*/ f179 f68 1"/>
                <a:gd name="f227" fmla="*/ f180 f67 1"/>
                <a:gd name="f228" fmla="*/ f181 f68 1"/>
                <a:gd name="f229" fmla="*/ f182 f67 1"/>
                <a:gd name="f230" fmla="*/ f183 f68 1"/>
                <a:gd name="f231" fmla="*/ f184 f67 1"/>
                <a:gd name="f232" fmla="*/ f185 f67 1"/>
                <a:gd name="f233" fmla="*/ f186 f68 1"/>
                <a:gd name="f234" fmla="*/ f187 f67 1"/>
                <a:gd name="f235" fmla="*/ f188 f68 1"/>
                <a:gd name="f236" fmla="*/ f189 f67 1"/>
                <a:gd name="f237" fmla="*/ f190 f67 1"/>
                <a:gd name="f238" fmla="*/ f191 f67 1"/>
                <a:gd name="f239" fmla="*/ f192 f68 1"/>
                <a:gd name="f240" fmla="*/ f193 f67 1"/>
                <a:gd name="f241" fmla="*/ f194 f68 1"/>
                <a:gd name="f242" fmla="*/ f195 f67 1"/>
                <a:gd name="f243" fmla="*/ f196 f68 1"/>
                <a:gd name="f244" fmla="*/ f197 f67 1"/>
                <a:gd name="f245" fmla="*/ f198 f67 1"/>
                <a:gd name="f246" fmla="*/ f199 f68 1"/>
                <a:gd name="f247" fmla="*/ f200 f68 1"/>
                <a:gd name="f248" fmla="*/ f201 f67 1"/>
                <a:gd name="f249" fmla="*/ f202 f68 1"/>
                <a:gd name="f250" fmla="*/ f203 f67 1"/>
                <a:gd name="f251" fmla="*/ f204 f68 1"/>
                <a:gd name="f252" fmla="*/ f205 f67 1"/>
                <a:gd name="f253" fmla="*/ f206 f68 1"/>
                <a:gd name="f254" fmla="*/ f207 f67 1"/>
                <a:gd name="f255" fmla="*/ f208 f67 1"/>
                <a:gd name="f256" fmla="*/ f209 f67 1"/>
                <a:gd name="f257" fmla="*/ f210 f68 1"/>
                <a:gd name="f258" fmla="*/ f211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216" y="f217"/>
                </a:cxn>
                <a:cxn ang="f121">
                  <a:pos x="f218" y="f219"/>
                </a:cxn>
                <a:cxn ang="f121">
                  <a:pos x="f220" y="f221"/>
                </a:cxn>
                <a:cxn ang="f121">
                  <a:pos x="f222" y="f223"/>
                </a:cxn>
                <a:cxn ang="f121">
                  <a:pos x="f224" y="f221"/>
                </a:cxn>
                <a:cxn ang="f121">
                  <a:pos x="f225" y="f226"/>
                </a:cxn>
                <a:cxn ang="f121">
                  <a:pos x="f227" y="f228"/>
                </a:cxn>
                <a:cxn ang="f121">
                  <a:pos x="f229" y="f230"/>
                </a:cxn>
                <a:cxn ang="f121">
                  <a:pos x="f231" y="f217"/>
                </a:cxn>
                <a:cxn ang="f121">
                  <a:pos x="f232" y="f233"/>
                </a:cxn>
                <a:cxn ang="f121">
                  <a:pos x="f234" y="f235"/>
                </a:cxn>
                <a:cxn ang="f121">
                  <a:pos x="f236" y="f235"/>
                </a:cxn>
                <a:cxn ang="f121">
                  <a:pos x="f237" y="f235"/>
                </a:cxn>
                <a:cxn ang="f121">
                  <a:pos x="f238" y="f239"/>
                </a:cxn>
                <a:cxn ang="f121">
                  <a:pos x="f240" y="f241"/>
                </a:cxn>
                <a:cxn ang="f121">
                  <a:pos x="f242" y="f243"/>
                </a:cxn>
                <a:cxn ang="f121">
                  <a:pos x="f244" y="f243"/>
                </a:cxn>
                <a:cxn ang="f121">
                  <a:pos x="f245" y="f246"/>
                </a:cxn>
                <a:cxn ang="f121">
                  <a:pos x="f244" y="f247"/>
                </a:cxn>
                <a:cxn ang="f121">
                  <a:pos x="f248" y="f249"/>
                </a:cxn>
                <a:cxn ang="f121">
                  <a:pos x="f250" y="f251"/>
                </a:cxn>
                <a:cxn ang="f121">
                  <a:pos x="f252" y="f253"/>
                </a:cxn>
                <a:cxn ang="f121">
                  <a:pos x="f254" y="f253"/>
                </a:cxn>
                <a:cxn ang="f121">
                  <a:pos x="f255" y="f251"/>
                </a:cxn>
                <a:cxn ang="f121">
                  <a:pos x="f256" y="f257"/>
                </a:cxn>
                <a:cxn ang="f121">
                  <a:pos x="f258" y="f228"/>
                </a:cxn>
                <a:cxn ang="f121">
                  <a:pos x="f216" y="f217"/>
                </a:cxn>
              </a:cxnLst>
              <a:rect l="f212" t="f215" r="f213" b="f214"/>
              <a:pathLst>
                <a:path w="68" h="76">
                  <a:moveTo>
                    <a:pt x="f8" y="f9"/>
                  </a:moveTo>
                  <a:cubicBezTo>
                    <a:pt x="f10" y="f11"/>
                    <a:pt x="f12" y="f13"/>
                    <a:pt x="f12" y="f10"/>
                  </a:cubicBezTo>
                  <a:cubicBezTo>
                    <a:pt x="f10" y="f14"/>
                    <a:pt x="f15" y="f16"/>
                    <a:pt x="f17" y="f18"/>
                  </a:cubicBezTo>
                  <a:cubicBezTo>
                    <a:pt x="f19" y="f19"/>
                    <a:pt x="f20" y="f18"/>
                    <a:pt x="f21" y="f14"/>
                  </a:cubicBezTo>
                  <a:cubicBezTo>
                    <a:pt x="f22" y="f23"/>
                    <a:pt x="f24" y="f13"/>
                    <a:pt x="f25" y="f18"/>
                  </a:cubicBezTo>
                  <a:cubicBezTo>
                    <a:pt x="f26" y="f21"/>
                    <a:pt x="f27" y="f21"/>
                    <a:pt x="f28" y="f20"/>
                  </a:cubicBezTo>
                  <a:cubicBezTo>
                    <a:pt x="f29" y="f18"/>
                    <a:pt x="f30" y="f15"/>
                    <a:pt x="f30" y="f13"/>
                  </a:cubicBezTo>
                  <a:cubicBezTo>
                    <a:pt x="f30" y="f31"/>
                    <a:pt x="f28" y="f6"/>
                    <a:pt x="f27" y="f6"/>
                  </a:cubicBezTo>
                  <a:cubicBezTo>
                    <a:pt x="f32" y="f11"/>
                    <a:pt x="f33" y="f34"/>
                    <a:pt x="f35" y="f9"/>
                  </a:cubicBezTo>
                  <a:cubicBezTo>
                    <a:pt x="f36" y="f9"/>
                    <a:pt x="f37" y="f38"/>
                    <a:pt x="f39" y="f40"/>
                  </a:cubicBezTo>
                  <a:cubicBezTo>
                    <a:pt x="f39" y="f41"/>
                    <a:pt x="f42" y="f41"/>
                    <a:pt x="f43" y="f41"/>
                  </a:cubicBezTo>
                  <a:cubicBezTo>
                    <a:pt x="f44" y="f7"/>
                    <a:pt x="f27" y="f7"/>
                    <a:pt x="f45" y="f41"/>
                  </a:cubicBezTo>
                  <a:cubicBezTo>
                    <a:pt x="f29" y="f41"/>
                    <a:pt x="f46" y="f41"/>
                    <a:pt x="f46" y="f41"/>
                  </a:cubicBezTo>
                  <a:cubicBezTo>
                    <a:pt x="f29" y="f11"/>
                    <a:pt x="f5" y="f31"/>
                    <a:pt x="f47" y="f48"/>
                  </a:cubicBezTo>
                  <a:cubicBezTo>
                    <a:pt x="f49" y="f20"/>
                    <a:pt x="f50" y="f51"/>
                    <a:pt x="f49" y="f52"/>
                  </a:cubicBezTo>
                  <a:cubicBezTo>
                    <a:pt x="f53" y="f42"/>
                    <a:pt x="f54" y="f43"/>
                    <a:pt x="f29" y="f35"/>
                  </a:cubicBezTo>
                  <a:cubicBezTo>
                    <a:pt x="f30" y="f35"/>
                    <a:pt x="f55" y="f35"/>
                    <a:pt x="f56" y="f35"/>
                  </a:cubicBezTo>
                  <a:cubicBezTo>
                    <a:pt x="f27" y="f35"/>
                    <a:pt x="f26" y="f35"/>
                    <a:pt x="f26" y="f57"/>
                  </a:cubicBezTo>
                  <a:cubicBezTo>
                    <a:pt x="f26" y="f24"/>
                    <a:pt x="f27" y="f33"/>
                    <a:pt x="f56" y="f24"/>
                  </a:cubicBezTo>
                  <a:cubicBezTo>
                    <a:pt x="f29" y="f44"/>
                    <a:pt x="f58" y="f32"/>
                    <a:pt x="f58" y="f56"/>
                  </a:cubicBezTo>
                  <a:cubicBezTo>
                    <a:pt x="f49" y="f45"/>
                    <a:pt x="f59" y="f53"/>
                    <a:pt x="f53" y="f49"/>
                  </a:cubicBezTo>
                  <a:cubicBezTo>
                    <a:pt x="f46" y="f5"/>
                    <a:pt x="f60" y="f47"/>
                    <a:pt x="f32" y="f58"/>
                  </a:cubicBezTo>
                  <a:cubicBezTo>
                    <a:pt x="f61" y="f62"/>
                    <a:pt x="f35" y="f63"/>
                    <a:pt x="f52" y="f58"/>
                  </a:cubicBezTo>
                  <a:cubicBezTo>
                    <a:pt x="f64" y="f59"/>
                    <a:pt x="f21" y="f49"/>
                    <a:pt x="f14" y="f49"/>
                  </a:cubicBezTo>
                  <a:cubicBezTo>
                    <a:pt x="f10" y="f49"/>
                    <a:pt x="f10" y="f54"/>
                    <a:pt x="f10" y="f65"/>
                  </a:cubicBezTo>
                  <a:cubicBezTo>
                    <a:pt x="f12" y="f24"/>
                    <a:pt x="f6" y="f22"/>
                    <a:pt x="f23" y="f13"/>
                  </a:cubicBezTo>
                  <a:cubicBezTo>
                    <a:pt x="f23" y="f23"/>
                    <a:pt x="f23" y="f6"/>
                    <a:pt x="f8" y="f9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27D8F60B-DDBA-17B0-38AD-F0309177DB3A}"/>
                </a:ext>
              </a:extLst>
            </p:cNvPr>
            <p:cNvSpPr/>
            <p:nvPr/>
          </p:nvSpPr>
          <p:spPr>
            <a:xfrm>
              <a:off x="12130092" y="5918197"/>
              <a:ext cx="622304" cy="3238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0"/>
                <a:gd name="f7" fmla="val 26"/>
                <a:gd name="f8" fmla="val 10"/>
                <a:gd name="f9" fmla="val 24"/>
                <a:gd name="f10" fmla="val 7"/>
                <a:gd name="f11" fmla="val 4"/>
                <a:gd name="f12" fmla="val 22"/>
                <a:gd name="f13" fmla="val 2"/>
                <a:gd name="f14" fmla="val 19"/>
                <a:gd name="f15" fmla="val 16"/>
                <a:gd name="f16" fmla="val 5"/>
                <a:gd name="f17" fmla="val 14"/>
                <a:gd name="f18" fmla="val 6"/>
                <a:gd name="f19" fmla="val 12"/>
                <a:gd name="f20" fmla="val 11"/>
                <a:gd name="f21" fmla="val 8"/>
                <a:gd name="f22" fmla="val 9"/>
                <a:gd name="f23" fmla="val 17"/>
                <a:gd name="f24" fmla="val 18"/>
                <a:gd name="f25" fmla="val 37"/>
                <a:gd name="f26" fmla="val 40"/>
                <a:gd name="f27" fmla="val 44"/>
                <a:gd name="f28" fmla="val 46"/>
                <a:gd name="f29" fmla="val 15"/>
                <a:gd name="f30" fmla="val 48"/>
                <a:gd name="f31" fmla="val 45"/>
                <a:gd name="f32" fmla="val 21"/>
                <a:gd name="f33" fmla="val 23"/>
                <a:gd name="f34" fmla="val 41"/>
                <a:gd name="f35" fmla="val 33"/>
                <a:gd name="f36" fmla="val 25"/>
                <a:gd name="f37" fmla="+- 0 0 -90"/>
                <a:gd name="f38" fmla="*/ f3 1 50"/>
                <a:gd name="f39" fmla="*/ f4 1 26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50"/>
                <a:gd name="f48" fmla="*/ f44 1 26"/>
                <a:gd name="f49" fmla="*/ 10 f45 1"/>
                <a:gd name="f50" fmla="*/ 24 f44 1"/>
                <a:gd name="f51" fmla="*/ 2 f45 1"/>
                <a:gd name="f52" fmla="*/ 19 f44 1"/>
                <a:gd name="f53" fmla="*/ 5 f45 1"/>
                <a:gd name="f54" fmla="*/ 14 f44 1"/>
                <a:gd name="f55" fmla="*/ 8 f45 1"/>
                <a:gd name="f56" fmla="*/ 9 f44 1"/>
                <a:gd name="f57" fmla="*/ 17 f45 1"/>
                <a:gd name="f58" fmla="*/ 8 f44 1"/>
                <a:gd name="f59" fmla="*/ 40 f45 1"/>
                <a:gd name="f60" fmla="*/ 48 f45 1"/>
                <a:gd name="f61" fmla="*/ 18 f44 1"/>
                <a:gd name="f62" fmla="*/ 44 f45 1"/>
                <a:gd name="f63" fmla="*/ 23 f44 1"/>
                <a:gd name="f64" fmla="*/ 33 f45 1"/>
                <a:gd name="f65" fmla="+- f46 0 f1"/>
                <a:gd name="f66" fmla="*/ f49 1 50"/>
                <a:gd name="f67" fmla="*/ f50 1 26"/>
                <a:gd name="f68" fmla="*/ f51 1 50"/>
                <a:gd name="f69" fmla="*/ f52 1 26"/>
                <a:gd name="f70" fmla="*/ f53 1 50"/>
                <a:gd name="f71" fmla="*/ f54 1 26"/>
                <a:gd name="f72" fmla="*/ f55 1 50"/>
                <a:gd name="f73" fmla="*/ f56 1 26"/>
                <a:gd name="f74" fmla="*/ f57 1 50"/>
                <a:gd name="f75" fmla="*/ f58 1 26"/>
                <a:gd name="f76" fmla="*/ f59 1 50"/>
                <a:gd name="f77" fmla="*/ f60 1 50"/>
                <a:gd name="f78" fmla="*/ f61 1 26"/>
                <a:gd name="f79" fmla="*/ f62 1 50"/>
                <a:gd name="f80" fmla="*/ f63 1 26"/>
                <a:gd name="f81" fmla="*/ f64 1 50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7"/>
                <a:gd name="f97" fmla="*/ f77 1 f47"/>
                <a:gd name="f98" fmla="*/ f78 1 f48"/>
                <a:gd name="f99" fmla="*/ f79 1 f47"/>
                <a:gd name="f100" fmla="*/ f80 1 f48"/>
                <a:gd name="f101" fmla="*/ f81 1 f47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8 1"/>
                <a:gd name="f117" fmla="*/ f97 f38 1"/>
                <a:gd name="f118" fmla="*/ f98 f39 1"/>
                <a:gd name="f119" fmla="*/ f99 f38 1"/>
                <a:gd name="f120" fmla="*/ f100 f39 1"/>
                <a:gd name="f121" fmla="*/ f101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1"/>
                </a:cxn>
                <a:cxn ang="f65">
                  <a:pos x="f117" y="f118"/>
                </a:cxn>
                <a:cxn ang="f65">
                  <a:pos x="f119" y="f120"/>
                </a:cxn>
                <a:cxn ang="f65">
                  <a:pos x="f121" y="f107"/>
                </a:cxn>
                <a:cxn ang="f65">
                  <a:pos x="f106" y="f107"/>
                </a:cxn>
              </a:cxnLst>
              <a:rect l="f102" t="f105" r="f103" b="f104"/>
              <a:pathLst>
                <a:path w="50" h="26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5" y="f15"/>
                    <a:pt x="f11" y="f15"/>
                    <a:pt x="f16" y="f17"/>
                  </a:cubicBezTo>
                  <a:cubicBezTo>
                    <a:pt x="f18" y="f19"/>
                    <a:pt x="f10" y="f20"/>
                    <a:pt x="f21" y="f22"/>
                  </a:cubicBezTo>
                  <a:cubicBezTo>
                    <a:pt x="f8" y="f16"/>
                    <a:pt x="f19" y="f5"/>
                    <a:pt x="f23" y="f21"/>
                  </a:cubicBezTo>
                  <a:cubicBezTo>
                    <a:pt x="f24" y="f8"/>
                    <a:pt x="f25" y="f15"/>
                    <a:pt x="f26" y="f17"/>
                  </a:cubicBezTo>
                  <a:cubicBezTo>
                    <a:pt x="f27" y="f19"/>
                    <a:pt x="f28" y="f29"/>
                    <a:pt x="f30" y="f24"/>
                  </a:cubicBezTo>
                  <a:cubicBezTo>
                    <a:pt x="f6" y="f12"/>
                    <a:pt x="f31" y="f32"/>
                    <a:pt x="f27" y="f33"/>
                  </a:cubicBezTo>
                  <a:cubicBezTo>
                    <a:pt x="f34" y="f7"/>
                    <a:pt x="f25" y="f7"/>
                    <a:pt x="f35" y="f9"/>
                  </a:cubicBezTo>
                  <a:cubicBezTo>
                    <a:pt x="f36" y="f12"/>
                    <a:pt x="f24" y="f33"/>
                    <a:pt x="f8" y="f9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DF68930D-51F9-592C-2DAB-5FE9EB1926D0}"/>
                </a:ext>
              </a:extLst>
            </p:cNvPr>
            <p:cNvSpPr/>
            <p:nvPr/>
          </p:nvSpPr>
          <p:spPr>
            <a:xfrm>
              <a:off x="12042776" y="3813176"/>
              <a:ext cx="523878" cy="10588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85"/>
                <a:gd name="f8" fmla="val 15"/>
                <a:gd name="f9" fmla="val 83"/>
                <a:gd name="f10" fmla="val 13"/>
                <a:gd name="f11" fmla="val 12"/>
                <a:gd name="f12" fmla="val 11"/>
                <a:gd name="f13" fmla="val 84"/>
                <a:gd name="f14" fmla="val 10"/>
                <a:gd name="f15" fmla="val 8"/>
                <a:gd name="f16" fmla="val 6"/>
                <a:gd name="f17" fmla="val 5"/>
                <a:gd name="f18" fmla="val 2"/>
                <a:gd name="f19" fmla="val 1"/>
                <a:gd name="f20" fmla="val 80"/>
                <a:gd name="f21" fmla="val 79"/>
                <a:gd name="f22" fmla="val 14"/>
                <a:gd name="f23" fmla="val 76"/>
                <a:gd name="f24" fmla="val 74"/>
                <a:gd name="f25" fmla="val 68"/>
                <a:gd name="f26" fmla="val 65"/>
                <a:gd name="f27" fmla="val 61"/>
                <a:gd name="f28" fmla="val 56"/>
                <a:gd name="f29" fmla="val 9"/>
                <a:gd name="f30" fmla="val 41"/>
                <a:gd name="f31" fmla="val 27"/>
                <a:gd name="f32" fmla="val 3"/>
                <a:gd name="f33" fmla="val 16"/>
                <a:gd name="f34" fmla="val 7"/>
                <a:gd name="f35" fmla="val 17"/>
                <a:gd name="f36" fmla="val 29"/>
                <a:gd name="f37" fmla="val 43"/>
                <a:gd name="f38" fmla="val 57"/>
                <a:gd name="f39" fmla="val 64"/>
                <a:gd name="f40" fmla="val 18"/>
                <a:gd name="f41" fmla="val 69"/>
                <a:gd name="f42" fmla="val 25"/>
                <a:gd name="f43" fmla="val 32"/>
                <a:gd name="f44" fmla="val 67"/>
                <a:gd name="f45" fmla="val 37"/>
                <a:gd name="f46" fmla="val 63"/>
                <a:gd name="f47" fmla="val 58"/>
                <a:gd name="f48" fmla="val 40"/>
                <a:gd name="f49" fmla="val 66"/>
                <a:gd name="f50" fmla="val 36"/>
                <a:gd name="f51" fmla="val 70"/>
                <a:gd name="f52" fmla="val 71"/>
                <a:gd name="f53" fmla="val 72"/>
                <a:gd name="f54" fmla="val 20"/>
                <a:gd name="f55" fmla="val 78"/>
                <a:gd name="f56" fmla="val 19"/>
                <a:gd name="f57" fmla="val 81"/>
                <a:gd name="f58" fmla="+- 0 0 -90"/>
                <a:gd name="f59" fmla="*/ f3 1 42"/>
                <a:gd name="f60" fmla="*/ f4 1 85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42"/>
                <a:gd name="f69" fmla="*/ f65 1 85"/>
                <a:gd name="f70" fmla="*/ 15 f66 1"/>
                <a:gd name="f71" fmla="*/ 83 f65 1"/>
                <a:gd name="f72" fmla="*/ 11 f66 1"/>
                <a:gd name="f73" fmla="*/ 84 f65 1"/>
                <a:gd name="f74" fmla="*/ 6 f66 1"/>
                <a:gd name="f75" fmla="*/ 85 f65 1"/>
                <a:gd name="f76" fmla="*/ 0 f66 1"/>
                <a:gd name="f77" fmla="*/ 8 f66 1"/>
                <a:gd name="f78" fmla="*/ 79 f65 1"/>
                <a:gd name="f79" fmla="*/ 68 f65 1"/>
                <a:gd name="f80" fmla="*/ 56 f65 1"/>
                <a:gd name="f81" fmla="*/ 9 f66 1"/>
                <a:gd name="f82" fmla="*/ 12 f65 1"/>
                <a:gd name="f83" fmla="*/ 3 f65 1"/>
                <a:gd name="f84" fmla="*/ 16 f66 1"/>
                <a:gd name="f85" fmla="*/ 15 f65 1"/>
                <a:gd name="f86" fmla="*/ 14 f66 1"/>
                <a:gd name="f87" fmla="*/ 57 f65 1"/>
                <a:gd name="f88" fmla="*/ 25 f66 1"/>
                <a:gd name="f89" fmla="*/ 42 f66 1"/>
                <a:gd name="f90" fmla="*/ 58 f65 1"/>
                <a:gd name="f91" fmla="*/ 29 f66 1"/>
                <a:gd name="f92" fmla="*/ 71 f65 1"/>
                <a:gd name="f93" fmla="*/ 20 f66 1"/>
                <a:gd name="f94" fmla="*/ 78 f65 1"/>
                <a:gd name="f95" fmla="+- f67 0 f1"/>
                <a:gd name="f96" fmla="*/ f70 1 42"/>
                <a:gd name="f97" fmla="*/ f71 1 85"/>
                <a:gd name="f98" fmla="*/ f72 1 42"/>
                <a:gd name="f99" fmla="*/ f73 1 85"/>
                <a:gd name="f100" fmla="*/ f74 1 42"/>
                <a:gd name="f101" fmla="*/ f75 1 85"/>
                <a:gd name="f102" fmla="*/ f76 1 42"/>
                <a:gd name="f103" fmla="*/ f77 1 42"/>
                <a:gd name="f104" fmla="*/ f78 1 85"/>
                <a:gd name="f105" fmla="*/ f79 1 85"/>
                <a:gd name="f106" fmla="*/ f80 1 85"/>
                <a:gd name="f107" fmla="*/ f81 1 42"/>
                <a:gd name="f108" fmla="*/ f82 1 85"/>
                <a:gd name="f109" fmla="*/ f83 1 85"/>
                <a:gd name="f110" fmla="*/ f84 1 42"/>
                <a:gd name="f111" fmla="*/ f85 1 85"/>
                <a:gd name="f112" fmla="*/ f86 1 42"/>
                <a:gd name="f113" fmla="*/ f87 1 85"/>
                <a:gd name="f114" fmla="*/ f88 1 42"/>
                <a:gd name="f115" fmla="*/ f89 1 42"/>
                <a:gd name="f116" fmla="*/ f90 1 85"/>
                <a:gd name="f117" fmla="*/ f91 1 42"/>
                <a:gd name="f118" fmla="*/ f92 1 85"/>
                <a:gd name="f119" fmla="*/ f93 1 42"/>
                <a:gd name="f120" fmla="*/ f94 1 85"/>
                <a:gd name="f121" fmla="*/ 0 1 f68"/>
                <a:gd name="f122" fmla="*/ f62 1 f68"/>
                <a:gd name="f123" fmla="*/ 0 1 f69"/>
                <a:gd name="f124" fmla="*/ f63 1 f69"/>
                <a:gd name="f125" fmla="*/ f96 1 f68"/>
                <a:gd name="f126" fmla="*/ f97 1 f69"/>
                <a:gd name="f127" fmla="*/ f98 1 f68"/>
                <a:gd name="f128" fmla="*/ f99 1 f69"/>
                <a:gd name="f129" fmla="*/ f100 1 f68"/>
                <a:gd name="f130" fmla="*/ f101 1 f69"/>
                <a:gd name="f131" fmla="*/ f102 1 f68"/>
                <a:gd name="f132" fmla="*/ f103 1 f68"/>
                <a:gd name="f133" fmla="*/ f104 1 f69"/>
                <a:gd name="f134" fmla="*/ f105 1 f69"/>
                <a:gd name="f135" fmla="*/ f106 1 f69"/>
                <a:gd name="f136" fmla="*/ f107 1 f68"/>
                <a:gd name="f137" fmla="*/ f108 1 f69"/>
                <a:gd name="f138" fmla="*/ f109 1 f69"/>
                <a:gd name="f139" fmla="*/ f110 1 f68"/>
                <a:gd name="f140" fmla="*/ f111 1 f69"/>
                <a:gd name="f141" fmla="*/ f112 1 f68"/>
                <a:gd name="f142" fmla="*/ f113 1 f69"/>
                <a:gd name="f143" fmla="*/ f114 1 f68"/>
                <a:gd name="f144" fmla="*/ f115 1 f68"/>
                <a:gd name="f145" fmla="*/ f116 1 f69"/>
                <a:gd name="f146" fmla="*/ f117 1 f68"/>
                <a:gd name="f147" fmla="*/ f118 1 f69"/>
                <a:gd name="f148" fmla="*/ f119 1 f68"/>
                <a:gd name="f149" fmla="*/ f120 1 f69"/>
                <a:gd name="f150" fmla="*/ f121 f59 1"/>
                <a:gd name="f151" fmla="*/ f122 f59 1"/>
                <a:gd name="f152" fmla="*/ f124 f60 1"/>
                <a:gd name="f153" fmla="*/ f123 f60 1"/>
                <a:gd name="f154" fmla="*/ f125 f59 1"/>
                <a:gd name="f155" fmla="*/ f126 f60 1"/>
                <a:gd name="f156" fmla="*/ f127 f59 1"/>
                <a:gd name="f157" fmla="*/ f128 f60 1"/>
                <a:gd name="f158" fmla="*/ f129 f59 1"/>
                <a:gd name="f159" fmla="*/ f130 f60 1"/>
                <a:gd name="f160" fmla="*/ f131 f59 1"/>
                <a:gd name="f161" fmla="*/ f132 f59 1"/>
                <a:gd name="f162" fmla="*/ f133 f60 1"/>
                <a:gd name="f163" fmla="*/ f134 f60 1"/>
                <a:gd name="f164" fmla="*/ f135 f60 1"/>
                <a:gd name="f165" fmla="*/ f136 f59 1"/>
                <a:gd name="f166" fmla="*/ f137 f60 1"/>
                <a:gd name="f167" fmla="*/ f138 f60 1"/>
                <a:gd name="f168" fmla="*/ f139 f59 1"/>
                <a:gd name="f169" fmla="*/ f140 f60 1"/>
                <a:gd name="f170" fmla="*/ f141 f59 1"/>
                <a:gd name="f171" fmla="*/ f142 f60 1"/>
                <a:gd name="f172" fmla="*/ f143 f59 1"/>
                <a:gd name="f173" fmla="*/ f144 f59 1"/>
                <a:gd name="f174" fmla="*/ f145 f60 1"/>
                <a:gd name="f175" fmla="*/ f146 f59 1"/>
                <a:gd name="f176" fmla="*/ f147 f60 1"/>
                <a:gd name="f177" fmla="*/ f148 f59 1"/>
                <a:gd name="f178" fmla="*/ f149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54" y="f155"/>
                </a:cxn>
                <a:cxn ang="f95">
                  <a:pos x="f156" y="f157"/>
                </a:cxn>
                <a:cxn ang="f95">
                  <a:pos x="f158" y="f159"/>
                </a:cxn>
                <a:cxn ang="f95">
                  <a:pos x="f160" y="f157"/>
                </a:cxn>
                <a:cxn ang="f95">
                  <a:pos x="f161" y="f162"/>
                </a:cxn>
                <a:cxn ang="f95">
                  <a:pos x="f156" y="f163"/>
                </a:cxn>
                <a:cxn ang="f95">
                  <a:pos x="f161" y="f164"/>
                </a:cxn>
                <a:cxn ang="f95">
                  <a:pos x="f165" y="f166"/>
                </a:cxn>
                <a:cxn ang="f95">
                  <a:pos x="f156" y="f167"/>
                </a:cxn>
                <a:cxn ang="f95">
                  <a:pos x="f168" y="f167"/>
                </a:cxn>
                <a:cxn ang="f95">
                  <a:pos x="f168" y="f169"/>
                </a:cxn>
                <a:cxn ang="f95">
                  <a:pos x="f170" y="f171"/>
                </a:cxn>
                <a:cxn ang="f95">
                  <a:pos x="f172" y="f163"/>
                </a:cxn>
                <a:cxn ang="f95">
                  <a:pos x="f173" y="f174"/>
                </a:cxn>
                <a:cxn ang="f95">
                  <a:pos x="f175" y="f176"/>
                </a:cxn>
                <a:cxn ang="f95">
                  <a:pos x="f177" y="f178"/>
                </a:cxn>
                <a:cxn ang="f95">
                  <a:pos x="f154" y="f155"/>
                </a:cxn>
              </a:cxnLst>
              <a:rect l="f150" t="f153" r="f151" b="f152"/>
              <a:pathLst>
                <a:path w="42" h="85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9"/>
                    <a:pt x="f18" y="f7"/>
                    <a:pt x="f5" y="f13"/>
                  </a:cubicBezTo>
                  <a:cubicBezTo>
                    <a:pt x="f19" y="f20"/>
                    <a:pt x="f16" y="f20"/>
                    <a:pt x="f15" y="f21"/>
                  </a:cubicBezTo>
                  <a:cubicBezTo>
                    <a:pt x="f22" y="f23"/>
                    <a:pt x="f8" y="f24"/>
                    <a:pt x="f12" y="f25"/>
                  </a:cubicBezTo>
                  <a:cubicBezTo>
                    <a:pt x="f15" y="f26"/>
                    <a:pt x="f15" y="f27"/>
                    <a:pt x="f15" y="f28"/>
                  </a:cubicBezTo>
                  <a:cubicBezTo>
                    <a:pt x="f29" y="f30"/>
                    <a:pt x="f11" y="f31"/>
                    <a:pt x="f29" y="f11"/>
                  </a:cubicBezTo>
                  <a:cubicBezTo>
                    <a:pt x="f29" y="f29"/>
                    <a:pt x="f29" y="f17"/>
                    <a:pt x="f12" y="f32"/>
                  </a:cubicBezTo>
                  <a:cubicBezTo>
                    <a:pt x="f10" y="f32"/>
                    <a:pt x="f22" y="f5"/>
                    <a:pt x="f33" y="f32"/>
                  </a:cubicBezTo>
                  <a:cubicBezTo>
                    <a:pt x="f22" y="f34"/>
                    <a:pt x="f33" y="f12"/>
                    <a:pt x="f33" y="f8"/>
                  </a:cubicBezTo>
                  <a:cubicBezTo>
                    <a:pt x="f35" y="f36"/>
                    <a:pt x="f33" y="f37"/>
                    <a:pt x="f22" y="f38"/>
                  </a:cubicBezTo>
                  <a:cubicBezTo>
                    <a:pt x="f10" y="f39"/>
                    <a:pt x="f40" y="f41"/>
                    <a:pt x="f42" y="f25"/>
                  </a:cubicBezTo>
                  <a:cubicBezTo>
                    <a:pt x="f43" y="f44"/>
                    <a:pt x="f45" y="f46"/>
                    <a:pt x="f6" y="f47"/>
                  </a:cubicBezTo>
                  <a:cubicBezTo>
                    <a:pt x="f48" y="f49"/>
                    <a:pt x="f50" y="f51"/>
                    <a:pt x="f36" y="f52"/>
                  </a:cubicBezTo>
                  <a:cubicBezTo>
                    <a:pt x="f42" y="f53"/>
                    <a:pt x="f54" y="f52"/>
                    <a:pt x="f54" y="f55"/>
                  </a:cubicBezTo>
                  <a:cubicBezTo>
                    <a:pt x="f56" y="f20"/>
                    <a:pt x="f35" y="f57"/>
                    <a:pt x="f8" y="f9"/>
                  </a:cubicBezTo>
                  <a:close/>
                </a:path>
              </a:pathLst>
            </a:custGeom>
            <a:solidFill>
              <a:srgbClr val="8F2B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FACD091F-1B8D-7C89-98B5-29B34D1E8144}"/>
                </a:ext>
              </a:extLst>
            </p:cNvPr>
            <p:cNvSpPr/>
            <p:nvPr/>
          </p:nvSpPr>
          <p:spPr>
            <a:xfrm>
              <a:off x="12703173" y="6218240"/>
              <a:ext cx="28575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5"/>
                <a:gd name="f8" fmla="val 3"/>
                <a:gd name="f9" fmla="val 34"/>
                <a:gd name="f10" fmla="val 31"/>
                <a:gd name="f11" fmla="val 1"/>
                <a:gd name="f12" fmla="val 30"/>
                <a:gd name="f13" fmla="val 6"/>
                <a:gd name="f14" fmla="val 7"/>
                <a:gd name="f15" fmla="val 14"/>
                <a:gd name="f16" fmla="val 9"/>
                <a:gd name="f17" fmla="val 5"/>
                <a:gd name="f18" fmla="val 2"/>
                <a:gd name="f19" fmla="val 12"/>
                <a:gd name="f20" fmla="val 15"/>
                <a:gd name="f21" fmla="val 18"/>
                <a:gd name="f22" fmla="val 20"/>
                <a:gd name="f23" fmla="val 22"/>
                <a:gd name="f24" fmla="val 4"/>
                <a:gd name="f25" fmla="val 10"/>
                <a:gd name="f26" fmla="val 21"/>
                <a:gd name="f27" fmla="val 13"/>
                <a:gd name="f28" fmla="val 17"/>
                <a:gd name="f29" fmla="val 25"/>
                <a:gd name="f30" fmla="val 32"/>
                <a:gd name="f31" fmla="+- 0 0 -90"/>
                <a:gd name="f32" fmla="*/ f3 1 23"/>
                <a:gd name="f33" fmla="*/ f4 1 35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3"/>
                <a:gd name="f42" fmla="*/ f38 1 35"/>
                <a:gd name="f43" fmla="*/ 3 f39 1"/>
                <a:gd name="f44" fmla="*/ 35 f38 1"/>
                <a:gd name="f45" fmla="*/ 1 f39 1"/>
                <a:gd name="f46" fmla="*/ 30 f38 1"/>
                <a:gd name="f47" fmla="*/ 9 f39 1"/>
                <a:gd name="f48" fmla="*/ 5 f38 1"/>
                <a:gd name="f49" fmla="*/ 15 f39 1"/>
                <a:gd name="f50" fmla="*/ 0 f38 1"/>
                <a:gd name="f51" fmla="*/ 22 f39 1"/>
                <a:gd name="f52" fmla="*/ 4 f38 1"/>
                <a:gd name="f53" fmla="*/ 21 f39 1"/>
                <a:gd name="f54" fmla="*/ 12 f38 1"/>
                <a:gd name="f55" fmla="*/ 5 f39 1"/>
                <a:gd name="f56" fmla="*/ 32 f38 1"/>
                <a:gd name="f57" fmla="+- f40 0 f1"/>
                <a:gd name="f58" fmla="*/ f43 1 23"/>
                <a:gd name="f59" fmla="*/ f44 1 35"/>
                <a:gd name="f60" fmla="*/ f45 1 23"/>
                <a:gd name="f61" fmla="*/ f46 1 35"/>
                <a:gd name="f62" fmla="*/ f47 1 23"/>
                <a:gd name="f63" fmla="*/ f48 1 35"/>
                <a:gd name="f64" fmla="*/ f49 1 23"/>
                <a:gd name="f65" fmla="*/ f50 1 35"/>
                <a:gd name="f66" fmla="*/ f51 1 23"/>
                <a:gd name="f67" fmla="*/ f52 1 35"/>
                <a:gd name="f68" fmla="*/ f53 1 23"/>
                <a:gd name="f69" fmla="*/ f54 1 35"/>
                <a:gd name="f70" fmla="*/ f55 1 23"/>
                <a:gd name="f71" fmla="*/ f56 1 35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2"/>
                <a:gd name="f88" fmla="*/ f70 1 f41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3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23" h="35">
                  <a:moveTo>
                    <a:pt x="f8" y="f7"/>
                  </a:moveTo>
                  <a:cubicBezTo>
                    <a:pt x="f5" y="f9"/>
                    <a:pt x="f5" y="f10"/>
                    <a:pt x="f11" y="f12"/>
                  </a:cubicBezTo>
                  <a:cubicBezTo>
                    <a:pt x="f13" y="f6"/>
                    <a:pt x="f14" y="f15"/>
                    <a:pt x="f16" y="f17"/>
                  </a:cubicBezTo>
                  <a:cubicBezTo>
                    <a:pt x="f16" y="f18"/>
                    <a:pt x="f19" y="f11"/>
                    <a:pt x="f20" y="f5"/>
                  </a:cubicBezTo>
                  <a:cubicBezTo>
                    <a:pt x="f21" y="f5"/>
                    <a:pt x="f22" y="f18"/>
                    <a:pt x="f23" y="f24"/>
                  </a:cubicBezTo>
                  <a:cubicBezTo>
                    <a:pt x="f6" y="f14"/>
                    <a:pt x="f6" y="f25"/>
                    <a:pt x="f26" y="f19"/>
                  </a:cubicBezTo>
                  <a:cubicBezTo>
                    <a:pt x="f27" y="f28"/>
                    <a:pt x="f25" y="f29"/>
                    <a:pt x="f17" y="f30"/>
                  </a:cubicBezTo>
                  <a:cubicBezTo>
                    <a:pt x="f17" y="f9"/>
                    <a:pt x="f24" y="f7"/>
                    <a:pt x="f8" y="f7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AB4B0670-EA7E-9366-7D1E-1855F21AF418}"/>
                </a:ext>
              </a:extLst>
            </p:cNvPr>
            <p:cNvSpPr/>
            <p:nvPr/>
          </p:nvSpPr>
          <p:spPr>
            <a:xfrm>
              <a:off x="11868153" y="5183184"/>
              <a:ext cx="285750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4"/>
                <a:gd name="f8" fmla="val 1"/>
                <a:gd name="f9" fmla="val 17"/>
                <a:gd name="f10" fmla="val 21"/>
                <a:gd name="f11" fmla="val 2"/>
                <a:gd name="f12" fmla="val 22"/>
                <a:gd name="f13" fmla="val 5"/>
                <a:gd name="f14" fmla="val 9"/>
                <a:gd name="f15" fmla="val 19"/>
                <a:gd name="f16" fmla="val 8"/>
                <a:gd name="f17" fmla="val 13"/>
                <a:gd name="f18" fmla="val 11"/>
                <a:gd name="f19" fmla="val 12"/>
                <a:gd name="f20" fmla="val 18"/>
                <a:gd name="f21" fmla="val 7"/>
                <a:gd name="f22" fmla="val 4"/>
                <a:gd name="f23" fmla="val 3"/>
                <a:gd name="f24" fmla="val 20"/>
                <a:gd name="f25" fmla="val 15"/>
                <a:gd name="f26" fmla="+- 0 0 -90"/>
                <a:gd name="f27" fmla="*/ f3 1 23"/>
                <a:gd name="f28" fmla="*/ f4 1 23"/>
                <a:gd name="f29" fmla="val f5"/>
                <a:gd name="f30" fmla="val f6"/>
                <a:gd name="f31" fmla="*/ f26 f0 1"/>
                <a:gd name="f32" fmla="+- f30 0 f29"/>
                <a:gd name="f33" fmla="*/ f31 1 f2"/>
                <a:gd name="f34" fmla="*/ f32 1 23"/>
                <a:gd name="f35" fmla="*/ 14 f32 1"/>
                <a:gd name="f36" fmla="*/ 1 f32 1"/>
                <a:gd name="f37" fmla="*/ 22 f32 1"/>
                <a:gd name="f38" fmla="*/ 5 f32 1"/>
                <a:gd name="f39" fmla="*/ 17 f32 1"/>
                <a:gd name="f40" fmla="*/ 9 f32 1"/>
                <a:gd name="f41" fmla="*/ 13 f32 1"/>
                <a:gd name="f42" fmla="*/ 4 f32 1"/>
                <a:gd name="f43" fmla="*/ 20 f32 1"/>
                <a:gd name="f44" fmla="*/ 7 f32 1"/>
                <a:gd name="f45" fmla="*/ 3 f32 1"/>
                <a:gd name="f46" fmla="+- f33 0 f1"/>
                <a:gd name="f47" fmla="*/ f35 1 23"/>
                <a:gd name="f48" fmla="*/ f36 1 23"/>
                <a:gd name="f49" fmla="*/ f37 1 23"/>
                <a:gd name="f50" fmla="*/ f38 1 23"/>
                <a:gd name="f51" fmla="*/ f39 1 23"/>
                <a:gd name="f52" fmla="*/ f40 1 23"/>
                <a:gd name="f53" fmla="*/ f41 1 23"/>
                <a:gd name="f54" fmla="*/ f42 1 23"/>
                <a:gd name="f55" fmla="*/ f43 1 23"/>
                <a:gd name="f56" fmla="*/ f44 1 23"/>
                <a:gd name="f57" fmla="*/ f45 1 23"/>
                <a:gd name="f58" fmla="*/ 0 1 f34"/>
                <a:gd name="f59" fmla="*/ f30 1 f34"/>
                <a:gd name="f60" fmla="*/ f47 1 f34"/>
                <a:gd name="f61" fmla="*/ f48 1 f34"/>
                <a:gd name="f62" fmla="*/ f49 1 f34"/>
                <a:gd name="f63" fmla="*/ f50 1 f34"/>
                <a:gd name="f64" fmla="*/ f51 1 f34"/>
                <a:gd name="f65" fmla="*/ f52 1 f34"/>
                <a:gd name="f66" fmla="*/ f53 1 f34"/>
                <a:gd name="f67" fmla="*/ f54 1 f34"/>
                <a:gd name="f68" fmla="*/ f55 1 f34"/>
                <a:gd name="f69" fmla="*/ f56 1 f34"/>
                <a:gd name="f70" fmla="*/ f57 1 f34"/>
                <a:gd name="f71" fmla="*/ f58 f27 1"/>
                <a:gd name="f72" fmla="*/ f59 f27 1"/>
                <a:gd name="f73" fmla="*/ f59 f28 1"/>
                <a:gd name="f74" fmla="*/ f58 f28 1"/>
                <a:gd name="f75" fmla="*/ f60 f27 1"/>
                <a:gd name="f76" fmla="*/ f61 f28 1"/>
                <a:gd name="f77" fmla="*/ f62 f27 1"/>
                <a:gd name="f78" fmla="*/ f63 f28 1"/>
                <a:gd name="f79" fmla="*/ f64 f27 1"/>
                <a:gd name="f80" fmla="*/ f65 f28 1"/>
                <a:gd name="f81" fmla="*/ f66 f27 1"/>
                <a:gd name="f82" fmla="*/ f60 f28 1"/>
                <a:gd name="f83" fmla="*/ f67 f27 1"/>
                <a:gd name="f84" fmla="*/ f62 f28 1"/>
                <a:gd name="f85" fmla="*/ f61 f27 1"/>
                <a:gd name="f86" fmla="*/ f68 f28 1"/>
                <a:gd name="f87" fmla="*/ f69 f27 1"/>
                <a:gd name="f88" fmla="*/ f70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75" y="f76"/>
                </a:cxn>
              </a:cxnLst>
              <a:rect l="f71" t="f74" r="f72" b="f73"/>
              <a:pathLst>
                <a:path w="23" h="23">
                  <a:moveTo>
                    <a:pt x="f7" y="f8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14"/>
                    <a:pt x="f15" y="f16"/>
                    <a:pt x="f9" y="f14"/>
                  </a:cubicBezTo>
                  <a:cubicBezTo>
                    <a:pt x="f7" y="f14"/>
                    <a:pt x="f17" y="f18"/>
                    <a:pt x="f17" y="f7"/>
                  </a:cubicBezTo>
                  <a:cubicBezTo>
                    <a:pt x="f19" y="f20"/>
                    <a:pt x="f21" y="f15"/>
                    <a:pt x="f22" y="f12"/>
                  </a:cubicBezTo>
                  <a:cubicBezTo>
                    <a:pt x="f23" y="f6"/>
                    <a:pt x="f5" y="f12"/>
                    <a:pt x="f8" y="f24"/>
                  </a:cubicBezTo>
                  <a:cubicBezTo>
                    <a:pt x="f23" y="f25"/>
                    <a:pt x="f11" y="f16"/>
                    <a:pt x="f21" y="f23"/>
                  </a:cubicBezTo>
                  <a:cubicBezTo>
                    <a:pt x="f14" y="f8"/>
                    <a:pt x="f18" y="f5"/>
                    <a:pt x="f7" y="f8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A67D4989-4AF2-8D13-D0F6-6F8F615DAE04}"/>
                </a:ext>
              </a:extLst>
            </p:cNvPr>
            <p:cNvSpPr/>
            <p:nvPr/>
          </p:nvSpPr>
          <p:spPr>
            <a:xfrm>
              <a:off x="13039728" y="4748214"/>
              <a:ext cx="585782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35"/>
                <a:gd name="f8" fmla="val 34"/>
                <a:gd name="f9" fmla="val 46"/>
                <a:gd name="f10" fmla="val 45"/>
                <a:gd name="f11" fmla="val 44"/>
                <a:gd name="f12" fmla="val 38"/>
                <a:gd name="f13" fmla="val 11"/>
                <a:gd name="f14" fmla="val 20"/>
                <a:gd name="f15" fmla="val 8"/>
                <a:gd name="f16" fmla="val 16"/>
                <a:gd name="f17" fmla="val 3"/>
                <a:gd name="f18" fmla="val 12"/>
                <a:gd name="f19" fmla="val 7"/>
                <a:gd name="f20" fmla="val 1"/>
                <a:gd name="f21" fmla="val 5"/>
                <a:gd name="f22" fmla="val 6"/>
                <a:gd name="f23" fmla="val 14"/>
                <a:gd name="f24" fmla="val 15"/>
                <a:gd name="f25" fmla="val 13"/>
                <a:gd name="f26" fmla="val 10"/>
                <a:gd name="f27" fmla="val 21"/>
                <a:gd name="f28" fmla="val 25"/>
                <a:gd name="f29" fmla="val 30"/>
                <a:gd name="f30" fmla="val 26"/>
                <a:gd name="f31" fmla="val 42"/>
                <a:gd name="f32" fmla="val 32"/>
                <a:gd name="f33" fmla="+- 0 0 -90"/>
                <a:gd name="f34" fmla="*/ f3 1 47"/>
                <a:gd name="f35" fmla="*/ f4 1 35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47"/>
                <a:gd name="f44" fmla="*/ f40 1 35"/>
                <a:gd name="f45" fmla="*/ 47 f41 1"/>
                <a:gd name="f46" fmla="*/ 34 f40 1"/>
                <a:gd name="f47" fmla="*/ 44 f41 1"/>
                <a:gd name="f48" fmla="*/ 35 f40 1"/>
                <a:gd name="f49" fmla="*/ 8 f41 1"/>
                <a:gd name="f50" fmla="*/ 16 f40 1"/>
                <a:gd name="f51" fmla="*/ 1 f41 1"/>
                <a:gd name="f52" fmla="*/ 0 f40 1"/>
                <a:gd name="f53" fmla="*/ 6 f41 1"/>
                <a:gd name="f54" fmla="*/ 5 f40 1"/>
                <a:gd name="f55" fmla="*/ 14 f41 1"/>
                <a:gd name="f56" fmla="*/ 15 f40 1"/>
                <a:gd name="f57" fmla="*/ 12 f40 1"/>
                <a:gd name="f58" fmla="*/ 16 f41 1"/>
                <a:gd name="f59" fmla="*/ 10 f40 1"/>
                <a:gd name="f60" fmla="*/ 30 f41 1"/>
                <a:gd name="f61" fmla="*/ 26 f40 1"/>
                <a:gd name="f62" fmla="+- f42 0 f1"/>
                <a:gd name="f63" fmla="*/ f45 1 47"/>
                <a:gd name="f64" fmla="*/ f46 1 35"/>
                <a:gd name="f65" fmla="*/ f47 1 47"/>
                <a:gd name="f66" fmla="*/ f48 1 35"/>
                <a:gd name="f67" fmla="*/ f49 1 47"/>
                <a:gd name="f68" fmla="*/ f50 1 35"/>
                <a:gd name="f69" fmla="*/ f51 1 47"/>
                <a:gd name="f70" fmla="*/ f52 1 35"/>
                <a:gd name="f71" fmla="*/ f53 1 47"/>
                <a:gd name="f72" fmla="*/ f54 1 35"/>
                <a:gd name="f73" fmla="*/ f55 1 47"/>
                <a:gd name="f74" fmla="*/ f56 1 35"/>
                <a:gd name="f75" fmla="*/ f57 1 35"/>
                <a:gd name="f76" fmla="*/ f58 1 47"/>
                <a:gd name="f77" fmla="*/ f59 1 35"/>
                <a:gd name="f78" fmla="*/ f60 1 47"/>
                <a:gd name="f79" fmla="*/ f61 1 35"/>
                <a:gd name="f80" fmla="*/ 0 1 f43"/>
                <a:gd name="f81" fmla="*/ f37 1 f43"/>
                <a:gd name="f82" fmla="*/ 0 1 f44"/>
                <a:gd name="f83" fmla="*/ f38 1 f44"/>
                <a:gd name="f84" fmla="*/ f63 1 f43"/>
                <a:gd name="f85" fmla="*/ f64 1 f44"/>
                <a:gd name="f86" fmla="*/ f65 1 f43"/>
                <a:gd name="f87" fmla="*/ f66 1 f44"/>
                <a:gd name="f88" fmla="*/ f67 1 f43"/>
                <a:gd name="f89" fmla="*/ f68 1 f44"/>
                <a:gd name="f90" fmla="*/ f69 1 f43"/>
                <a:gd name="f91" fmla="*/ f70 1 f44"/>
                <a:gd name="f92" fmla="*/ f71 1 f43"/>
                <a:gd name="f93" fmla="*/ f72 1 f44"/>
                <a:gd name="f94" fmla="*/ f73 1 f43"/>
                <a:gd name="f95" fmla="*/ f74 1 f44"/>
                <a:gd name="f96" fmla="*/ f75 1 f44"/>
                <a:gd name="f97" fmla="*/ f76 1 f43"/>
                <a:gd name="f98" fmla="*/ f77 1 f44"/>
                <a:gd name="f99" fmla="*/ f78 1 f43"/>
                <a:gd name="f100" fmla="*/ f79 1 f44"/>
                <a:gd name="f101" fmla="*/ f80 f34 1"/>
                <a:gd name="f102" fmla="*/ f81 f34 1"/>
                <a:gd name="f103" fmla="*/ f83 f35 1"/>
                <a:gd name="f104" fmla="*/ f82 f35 1"/>
                <a:gd name="f105" fmla="*/ f84 f34 1"/>
                <a:gd name="f106" fmla="*/ f85 f35 1"/>
                <a:gd name="f107" fmla="*/ f86 f34 1"/>
                <a:gd name="f108" fmla="*/ f87 f35 1"/>
                <a:gd name="f109" fmla="*/ f88 f34 1"/>
                <a:gd name="f110" fmla="*/ f89 f35 1"/>
                <a:gd name="f111" fmla="*/ f90 f34 1"/>
                <a:gd name="f112" fmla="*/ f91 f35 1"/>
                <a:gd name="f113" fmla="*/ f92 f34 1"/>
                <a:gd name="f114" fmla="*/ f93 f35 1"/>
                <a:gd name="f115" fmla="*/ f94 f34 1"/>
                <a:gd name="f116" fmla="*/ f95 f35 1"/>
                <a:gd name="f117" fmla="*/ f96 f35 1"/>
                <a:gd name="f118" fmla="*/ f97 f34 1"/>
                <a:gd name="f119" fmla="*/ f98 f35 1"/>
                <a:gd name="f120" fmla="*/ f99 f34 1"/>
                <a:gd name="f121" fmla="*/ f100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5" y="f106"/>
                </a:cxn>
                <a:cxn ang="f62">
                  <a:pos x="f107" y="f108"/>
                </a:cxn>
                <a:cxn ang="f62">
                  <a:pos x="f109" y="f110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5" y="f116"/>
                </a:cxn>
                <a:cxn ang="f62">
                  <a:pos x="f115" y="f117"/>
                </a:cxn>
                <a:cxn ang="f62">
                  <a:pos x="f118" y="f119"/>
                </a:cxn>
                <a:cxn ang="f62">
                  <a:pos x="f120" y="f121"/>
                </a:cxn>
                <a:cxn ang="f62">
                  <a:pos x="f105" y="f106"/>
                </a:cxn>
              </a:cxnLst>
              <a:rect l="f101" t="f104" r="f102" b="f103"/>
              <a:pathLst>
                <a:path w="47" h="35">
                  <a:moveTo>
                    <a:pt x="f6" y="f8"/>
                  </a:moveTo>
                  <a:cubicBezTo>
                    <a:pt x="f9" y="f8"/>
                    <a:pt x="f10" y="f8"/>
                    <a:pt x="f11" y="f7"/>
                  </a:cubicBezTo>
                  <a:cubicBezTo>
                    <a:pt x="f12" y="f8"/>
                    <a:pt x="f13" y="f14"/>
                    <a:pt x="f15" y="f16"/>
                  </a:cubicBezTo>
                  <a:cubicBezTo>
                    <a:pt x="f17" y="f18"/>
                    <a:pt x="f5" y="f19"/>
                    <a:pt x="f20" y="f5"/>
                  </a:cubicBezTo>
                  <a:cubicBezTo>
                    <a:pt x="f17" y="f20"/>
                    <a:pt x="f21" y="f17"/>
                    <a:pt x="f22" y="f21"/>
                  </a:cubicBezTo>
                  <a:cubicBezTo>
                    <a:pt x="f22" y="f13"/>
                    <a:pt x="f18" y="f18"/>
                    <a:pt x="f23" y="f24"/>
                  </a:cubicBezTo>
                  <a:cubicBezTo>
                    <a:pt x="f23" y="f24"/>
                    <a:pt x="f25" y="f23"/>
                    <a:pt x="f23" y="f18"/>
                  </a:cubicBezTo>
                  <a:cubicBezTo>
                    <a:pt x="f23" y="f18"/>
                    <a:pt x="f24" y="f13"/>
                    <a:pt x="f16" y="f26"/>
                  </a:cubicBezTo>
                  <a:cubicBezTo>
                    <a:pt x="f27" y="f24"/>
                    <a:pt x="f28" y="f27"/>
                    <a:pt x="f29" y="f30"/>
                  </a:cubicBezTo>
                  <a:cubicBezTo>
                    <a:pt x="f7" y="f29"/>
                    <a:pt x="f31" y="f32"/>
                    <a:pt x="f6" y="f8"/>
                  </a:cubicBezTo>
                  <a:close/>
                </a:path>
              </a:pathLst>
            </a:custGeom>
            <a:solidFill>
              <a:srgbClr val="844C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6C5A8289-2A08-4F40-AE2E-557200DA8775}"/>
                </a:ext>
              </a:extLst>
            </p:cNvPr>
            <p:cNvSpPr/>
            <p:nvPr/>
          </p:nvSpPr>
          <p:spPr>
            <a:xfrm>
              <a:off x="11893545" y="5807070"/>
              <a:ext cx="174622" cy="2238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8"/>
                <a:gd name="f8" fmla="val 12"/>
                <a:gd name="f9" fmla="val 7"/>
                <a:gd name="f10" fmla="val 8"/>
                <a:gd name="f11" fmla="val 10"/>
                <a:gd name="f12" fmla="val 17"/>
                <a:gd name="f13" fmla="val 1"/>
                <a:gd name="f14" fmla="val 6"/>
                <a:gd name="f15" fmla="val 3"/>
                <a:gd name="f16" fmla="+- 0 0 -90"/>
                <a:gd name="f17" fmla="*/ f3 1 14"/>
                <a:gd name="f18" fmla="*/ f4 1 1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8"/>
                <a:gd name="f28" fmla="*/ 12 f24 1"/>
                <a:gd name="f29" fmla="*/ 7 f23 1"/>
                <a:gd name="f30" fmla="*/ 7 f24 1"/>
                <a:gd name="f31" fmla="*/ 17 f23 1"/>
                <a:gd name="f32" fmla="*/ 0 f24 1"/>
                <a:gd name="f33" fmla="*/ 6 f23 1"/>
                <a:gd name="f34" fmla="*/ 6 f24 1"/>
                <a:gd name="f35" fmla="*/ 0 f23 1"/>
                <a:gd name="f36" fmla="+- f25 0 f1"/>
                <a:gd name="f37" fmla="*/ f28 1 14"/>
                <a:gd name="f38" fmla="*/ f29 1 18"/>
                <a:gd name="f39" fmla="*/ f30 1 14"/>
                <a:gd name="f40" fmla="*/ f31 1 18"/>
                <a:gd name="f41" fmla="*/ f32 1 14"/>
                <a:gd name="f42" fmla="*/ f33 1 18"/>
                <a:gd name="f43" fmla="*/ f34 1 14"/>
                <a:gd name="f44" fmla="*/ f35 1 18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18">
                  <a:moveTo>
                    <a:pt x="f8" y="f9"/>
                  </a:moveTo>
                  <a:cubicBezTo>
                    <a:pt x="f10" y="f11"/>
                    <a:pt x="f6" y="f7"/>
                    <a:pt x="f9" y="f12"/>
                  </a:cubicBezTo>
                  <a:cubicBezTo>
                    <a:pt x="f13" y="f12"/>
                    <a:pt x="f13" y="f11"/>
                    <a:pt x="f5" y="f14"/>
                  </a:cubicBezTo>
                  <a:cubicBezTo>
                    <a:pt x="f5" y="f15"/>
                    <a:pt x="f15" y="f5"/>
                    <a:pt x="f14" y="f5"/>
                  </a:cubicBezTo>
                  <a:cubicBezTo>
                    <a:pt x="f11" y="f5"/>
                    <a:pt x="f8" y="f15"/>
                    <a:pt x="f8" y="f9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55A70360-51CC-B9F8-88B8-E03E62170C36}"/>
                </a:ext>
              </a:extLst>
            </p:cNvPr>
            <p:cNvSpPr/>
            <p:nvPr/>
          </p:nvSpPr>
          <p:spPr>
            <a:xfrm>
              <a:off x="12865095" y="6915149"/>
              <a:ext cx="112708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8"/>
                <a:gd name="f9" fmla="val 11"/>
                <a:gd name="f10" fmla="val 6"/>
                <a:gd name="f11" fmla="val 2"/>
                <a:gd name="f12" fmla="val 5"/>
                <a:gd name="f13" fmla="val 3"/>
                <a:gd name="f14" fmla="val 1"/>
                <a:gd name="f15" fmla="val 7"/>
                <a:gd name="f16" fmla="+- 0 0 -90"/>
                <a:gd name="f17" fmla="*/ f3 1 9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2"/>
                <a:gd name="f28" fmla="*/ 9 f24 1"/>
                <a:gd name="f29" fmla="*/ 8 f23 1"/>
                <a:gd name="f30" fmla="*/ 6 f24 1"/>
                <a:gd name="f31" fmla="*/ 11 f23 1"/>
                <a:gd name="f32" fmla="*/ 0 f24 1"/>
                <a:gd name="f33" fmla="*/ 5 f23 1"/>
                <a:gd name="f34" fmla="*/ 3 f24 1"/>
                <a:gd name="f35" fmla="*/ 1 f23 1"/>
                <a:gd name="f36" fmla="+- f25 0 f1"/>
                <a:gd name="f37" fmla="*/ f28 1 9"/>
                <a:gd name="f38" fmla="*/ f29 1 12"/>
                <a:gd name="f39" fmla="*/ f30 1 9"/>
                <a:gd name="f40" fmla="*/ f31 1 12"/>
                <a:gd name="f41" fmla="*/ f32 1 9"/>
                <a:gd name="f42" fmla="*/ f33 1 12"/>
                <a:gd name="f43" fmla="*/ f34 1 9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2">
                  <a:moveTo>
                    <a:pt x="f6" y="f8"/>
                  </a:moveTo>
                  <a:cubicBezTo>
                    <a:pt x="f6" y="f9"/>
                    <a:pt x="f8" y="f7"/>
                    <a:pt x="f10" y="f9"/>
                  </a:cubicBezTo>
                  <a:cubicBezTo>
                    <a:pt x="f11" y="f9"/>
                    <a:pt x="f5" y="f6"/>
                    <a:pt x="f5" y="f12"/>
                  </a:cubicBezTo>
                  <a:cubicBezTo>
                    <a:pt x="f5" y="f13"/>
                    <a:pt x="f5" y="f5"/>
                    <a:pt x="f13" y="f14"/>
                  </a:cubicBezTo>
                  <a:cubicBezTo>
                    <a:pt x="f15" y="f11"/>
                    <a:pt x="f8" y="f12"/>
                    <a:pt x="f6" y="f8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8826D312-1C83-38D2-8934-8808097915B6}"/>
                </a:ext>
              </a:extLst>
            </p:cNvPr>
            <p:cNvSpPr/>
            <p:nvPr/>
          </p:nvSpPr>
          <p:spPr>
            <a:xfrm>
              <a:off x="12042776" y="5395910"/>
              <a:ext cx="174622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0"/>
                <a:gd name="f8" fmla="val 5"/>
                <a:gd name="f9" fmla="val 8"/>
                <a:gd name="f10" fmla="val 3"/>
                <a:gd name="f11" fmla="val 11"/>
                <a:gd name="f12" fmla="val 6"/>
                <a:gd name="f13" fmla="val 9"/>
                <a:gd name="f14" fmla="val 4"/>
                <a:gd name="f15" fmla="val 7"/>
                <a:gd name="f16" fmla="+- 0 0 -90"/>
                <a:gd name="f17" fmla="*/ f3 1 14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4"/>
                <a:gd name="f28" fmla="*/ 5 f24 1"/>
                <a:gd name="f29" fmla="*/ 0 f23 1"/>
                <a:gd name="f30" fmla="*/ 14 f24 1"/>
                <a:gd name="f31" fmla="*/ 10 f23 1"/>
                <a:gd name="f32" fmla="*/ 0 f24 1"/>
                <a:gd name="f33" fmla="*/ 6 f23 1"/>
                <a:gd name="f34" fmla="+- f25 0 f1"/>
                <a:gd name="f35" fmla="*/ f28 1 14"/>
                <a:gd name="f36" fmla="*/ f29 1 10"/>
                <a:gd name="f37" fmla="*/ f30 1 14"/>
                <a:gd name="f38" fmla="*/ f31 1 10"/>
                <a:gd name="f39" fmla="*/ f32 1 14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4" h="10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13"/>
                    <a:pt x="f14" y="f15"/>
                    <a:pt x="f5" y="f12"/>
                  </a:cubicBezTo>
                  <a:cubicBezTo>
                    <a:pt x="f10" y="f8"/>
                    <a:pt x="f8" y="f14"/>
                    <a:pt x="f8" y="f5"/>
                  </a:cubicBezTo>
                  <a:close/>
                </a:path>
              </a:pathLst>
            </a:custGeom>
            <a:solidFill>
              <a:srgbClr val="ECAB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9EF488BF-F0C5-750D-5764-1663994D2341}"/>
                </a:ext>
              </a:extLst>
            </p:cNvPr>
            <p:cNvSpPr/>
            <p:nvPr/>
          </p:nvSpPr>
          <p:spPr>
            <a:xfrm>
              <a:off x="11855452" y="5607045"/>
              <a:ext cx="7461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5 f18 1"/>
                <a:gd name="f22" fmla="*/ 3 f18 1"/>
                <a:gd name="f23" fmla="*/ 2 f18 1"/>
                <a:gd name="f24" fmla="*/ 6 f18 1"/>
                <a:gd name="f25" fmla="*/ 0 f18 1"/>
                <a:gd name="f26" fmla="*/ 4 f18 1"/>
                <a:gd name="f27" fmla="*/ 1 f18 1"/>
                <a:gd name="f28" fmla="+- f19 0 f1"/>
                <a:gd name="f29" fmla="*/ f21 1 6"/>
                <a:gd name="f30" fmla="*/ f22 1 6"/>
                <a:gd name="f31" fmla="*/ f23 1 6"/>
                <a:gd name="f32" fmla="*/ f24 1 6"/>
                <a:gd name="f33" fmla="*/ f25 1 6"/>
                <a:gd name="f34" fmla="*/ f26 1 6"/>
                <a:gd name="f35" fmla="*/ f27 1 6"/>
                <a:gd name="f36" fmla="*/ 0 1 f20"/>
                <a:gd name="f37" fmla="*/ f16 1 f20"/>
                <a:gd name="f38" fmla="*/ f29 1 f20"/>
                <a:gd name="f39" fmla="*/ f30 1 f20"/>
                <a:gd name="f40" fmla="*/ f31 1 f20"/>
                <a:gd name="f41" fmla="*/ f32 1 f20"/>
                <a:gd name="f42" fmla="*/ f33 1 f20"/>
                <a:gd name="f43" fmla="*/ f34 1 f20"/>
                <a:gd name="f44" fmla="*/ f35 1 f20"/>
                <a:gd name="f45" fmla="*/ f36 f13 1"/>
                <a:gd name="f46" fmla="*/ f37 f13 1"/>
                <a:gd name="f47" fmla="*/ f37 f14 1"/>
                <a:gd name="f48" fmla="*/ f36 f14 1"/>
                <a:gd name="f49" fmla="*/ f38 f13 1"/>
                <a:gd name="f50" fmla="*/ f39 f14 1"/>
                <a:gd name="f51" fmla="*/ f40 f13 1"/>
                <a:gd name="f52" fmla="*/ f41 f14 1"/>
                <a:gd name="f53" fmla="*/ f42 f13 1"/>
                <a:gd name="f54" fmla="*/ f43 f14 1"/>
                <a:gd name="f55" fmla="*/ f43 f13 1"/>
                <a:gd name="f56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4"/>
                </a:cxn>
                <a:cxn ang="f28">
                  <a:pos x="f55" y="f56"/>
                </a:cxn>
                <a:cxn ang="f28">
                  <a:pos x="f49" y="f50"/>
                </a:cxn>
              </a:cxnLst>
              <a:rect l="f45" t="f48" r="f46" b="f47"/>
              <a:pathLst>
                <a:path w="6" h="6">
                  <a:moveTo>
                    <a:pt x="f7" y="f8"/>
                  </a:moveTo>
                  <a:cubicBezTo>
                    <a:pt x="f7" y="f7"/>
                    <a:pt x="f9" y="f7"/>
                    <a:pt x="f10" y="f6"/>
                  </a:cubicBezTo>
                  <a:cubicBezTo>
                    <a:pt x="f11" y="f6"/>
                    <a:pt x="f5" y="f7"/>
                    <a:pt x="f5" y="f9"/>
                  </a:cubicBezTo>
                  <a:cubicBezTo>
                    <a:pt x="f11" y="f10"/>
                    <a:pt x="f10" y="f5"/>
                    <a:pt x="f9" y="f11"/>
                  </a:cubicBezTo>
                  <a:cubicBezTo>
                    <a:pt x="f7" y="f11"/>
                    <a:pt x="f6" y="f10"/>
                    <a:pt x="f7" y="f8"/>
                  </a:cubicBezTo>
                  <a:close/>
                </a:path>
              </a:pathLst>
            </a:custGeom>
            <a:solidFill>
              <a:srgbClr val="F5B2D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165DBFBA-26B0-8C4B-5322-5D49990AF7D3}"/>
                </a:ext>
              </a:extLst>
            </p:cNvPr>
            <p:cNvSpPr/>
            <p:nvPr/>
          </p:nvSpPr>
          <p:spPr>
            <a:xfrm>
              <a:off x="15506696" y="8110535"/>
              <a:ext cx="449263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4"/>
                <a:gd name="f8" fmla="val 35"/>
                <a:gd name="f9" fmla="val 1"/>
                <a:gd name="f10" fmla="val 34"/>
                <a:gd name="f11" fmla="val 2"/>
                <a:gd name="f12" fmla="val 33"/>
                <a:gd name="f13" fmla="val 3"/>
                <a:gd name="f14" fmla="val 22"/>
                <a:gd name="f15" fmla="val 7"/>
                <a:gd name="f16" fmla="val 12"/>
                <a:gd name="f17" fmla="val 10"/>
                <a:gd name="f18" fmla="val 13"/>
                <a:gd name="f19" fmla="val 23"/>
                <a:gd name="f20" fmla="+- 0 0 -90"/>
                <a:gd name="f21" fmla="*/ f3 1 36"/>
                <a:gd name="f22" fmla="*/ f4 1 14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36"/>
                <a:gd name="f31" fmla="*/ f27 1 14"/>
                <a:gd name="f32" fmla="*/ 36 f28 1"/>
                <a:gd name="f33" fmla="*/ 0 f27 1"/>
                <a:gd name="f34" fmla="*/ 33 f28 1"/>
                <a:gd name="f35" fmla="*/ 3 f27 1"/>
                <a:gd name="f36" fmla="*/ 2 f28 1"/>
                <a:gd name="f37" fmla="*/ 14 f27 1"/>
                <a:gd name="f38" fmla="*/ 0 f28 1"/>
                <a:gd name="f39" fmla="*/ 12 f27 1"/>
                <a:gd name="f40" fmla="+- f29 0 f1"/>
                <a:gd name="f41" fmla="*/ f32 1 36"/>
                <a:gd name="f42" fmla="*/ f33 1 14"/>
                <a:gd name="f43" fmla="*/ f34 1 36"/>
                <a:gd name="f44" fmla="*/ f35 1 14"/>
                <a:gd name="f45" fmla="*/ f36 1 36"/>
                <a:gd name="f46" fmla="*/ f37 1 14"/>
                <a:gd name="f47" fmla="*/ f38 1 36"/>
                <a:gd name="f48" fmla="*/ f39 1 14"/>
                <a:gd name="f49" fmla="*/ 0 1 f30"/>
                <a:gd name="f50" fmla="*/ f24 1 f30"/>
                <a:gd name="f51" fmla="*/ 0 1 f31"/>
                <a:gd name="f52" fmla="*/ f25 1 f31"/>
                <a:gd name="f53" fmla="*/ f41 1 f30"/>
                <a:gd name="f54" fmla="*/ f42 1 f31"/>
                <a:gd name="f55" fmla="*/ f43 1 f30"/>
                <a:gd name="f56" fmla="*/ f44 1 f31"/>
                <a:gd name="f57" fmla="*/ f45 1 f30"/>
                <a:gd name="f58" fmla="*/ f46 1 f31"/>
                <a:gd name="f59" fmla="*/ f47 1 f30"/>
                <a:gd name="f60" fmla="*/ f48 1 f31"/>
                <a:gd name="f61" fmla="*/ f49 f21 1"/>
                <a:gd name="f62" fmla="*/ f50 f21 1"/>
                <a:gd name="f63" fmla="*/ f52 f22 1"/>
                <a:gd name="f64" fmla="*/ f51 f22 1"/>
                <a:gd name="f65" fmla="*/ f53 f21 1"/>
                <a:gd name="f66" fmla="*/ f54 f22 1"/>
                <a:gd name="f67" fmla="*/ f55 f21 1"/>
                <a:gd name="f68" fmla="*/ f56 f22 1"/>
                <a:gd name="f69" fmla="*/ f57 f21 1"/>
                <a:gd name="f70" fmla="*/ f58 f22 1"/>
                <a:gd name="f71" fmla="*/ f59 f21 1"/>
                <a:gd name="f72" fmla="*/ f60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5" y="f66"/>
                </a:cxn>
                <a:cxn ang="f40">
                  <a:pos x="f67" y="f68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65" y="f66"/>
                </a:cxn>
              </a:cxnLst>
              <a:rect l="f61" t="f64" r="f62" b="f63"/>
              <a:pathLst>
                <a:path w="36" h="14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1" y="f7"/>
                  </a:cubicBezTo>
                  <a:cubicBezTo>
                    <a:pt x="f9" y="f18"/>
                    <a:pt x="f5" y="f18"/>
                    <a:pt x="f5" y="f16"/>
                  </a:cubicBezTo>
                  <a:cubicBezTo>
                    <a:pt x="f16" y="f15"/>
                    <a:pt x="f19" y="f5"/>
                    <a:pt x="f6" y="f5"/>
                  </a:cubicBezTo>
                  <a:close/>
                </a:path>
              </a:pathLst>
            </a:custGeom>
            <a:solidFill>
              <a:srgbClr val="1F63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DE6FE8DA-0183-CC7F-6AEE-0106903296F9}"/>
                </a:ext>
              </a:extLst>
            </p:cNvPr>
            <p:cNvSpPr/>
            <p:nvPr/>
          </p:nvSpPr>
          <p:spPr>
            <a:xfrm>
              <a:off x="12079288" y="2990846"/>
              <a:ext cx="138110" cy="1746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4"/>
                <a:gd name="f8" fmla="val 7"/>
                <a:gd name="f9" fmla="val 10"/>
                <a:gd name="f10" fmla="val 9"/>
                <a:gd name="f11" fmla="val 13"/>
                <a:gd name="f12" fmla="val 5"/>
                <a:gd name="f13" fmla="val 2"/>
                <a:gd name="f14" fmla="val 1"/>
                <a:gd name="f15" fmla="val 4"/>
                <a:gd name="f16" fmla="val 6"/>
                <a:gd name="f17" fmla="+- 0 0 -90"/>
                <a:gd name="f18" fmla="*/ f3 1 11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14"/>
                <a:gd name="f29" fmla="*/ 11 f25 1"/>
                <a:gd name="f30" fmla="*/ 7 f24 1"/>
                <a:gd name="f31" fmla="*/ 5 f25 1"/>
                <a:gd name="f32" fmla="*/ 13 f24 1"/>
                <a:gd name="f33" fmla="*/ 0 f25 1"/>
                <a:gd name="f34" fmla="*/ 6 f25 1"/>
                <a:gd name="f35" fmla="*/ 0 f24 1"/>
                <a:gd name="f36" fmla="+- f26 0 f1"/>
                <a:gd name="f37" fmla="*/ f29 1 11"/>
                <a:gd name="f38" fmla="*/ f30 1 14"/>
                <a:gd name="f39" fmla="*/ f31 1 11"/>
                <a:gd name="f40" fmla="*/ f32 1 14"/>
                <a:gd name="f41" fmla="*/ f33 1 11"/>
                <a:gd name="f42" fmla="*/ f34 1 11"/>
                <a:gd name="f43" fmla="*/ f35 1 14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14">
                  <a:moveTo>
                    <a:pt x="f6" y="f8"/>
                  </a:moveTo>
                  <a:cubicBezTo>
                    <a:pt x="f9" y="f9"/>
                    <a:pt x="f10" y="f11"/>
                    <a:pt x="f12" y="f11"/>
                  </a:cubicBezTo>
                  <a:cubicBezTo>
                    <a:pt x="f13" y="f7"/>
                    <a:pt x="f5" y="f6"/>
                    <a:pt x="f5" y="f8"/>
                  </a:cubicBezTo>
                  <a:cubicBezTo>
                    <a:pt x="f14" y="f15"/>
                    <a:pt x="f13" y="f14"/>
                    <a:pt x="f16" y="f5"/>
                  </a:cubicBezTo>
                  <a:cubicBezTo>
                    <a:pt x="f9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7044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583B5786-7E99-676A-4DD4-47CE6FDA51B5}"/>
                </a:ext>
              </a:extLst>
            </p:cNvPr>
            <p:cNvSpPr/>
            <p:nvPr/>
          </p:nvSpPr>
          <p:spPr>
            <a:xfrm>
              <a:off x="12017373" y="3228974"/>
              <a:ext cx="161921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7"/>
                <a:gd name="f9" fmla="val 9"/>
                <a:gd name="f10" fmla="val 4"/>
                <a:gd name="f11" fmla="val 5"/>
                <a:gd name="f12" fmla="val 1"/>
                <a:gd name="f13" fmla="val 3"/>
                <a:gd name="f14" fmla="val 6"/>
                <a:gd name="f15" fmla="+- 0 0 -90"/>
                <a:gd name="f16" fmla="*/ f3 1 13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3"/>
                <a:gd name="f27" fmla="*/ 7 f23 1"/>
                <a:gd name="f28" fmla="*/ 9 f22 1"/>
                <a:gd name="f29" fmla="*/ 0 f23 1"/>
                <a:gd name="f30" fmla="*/ 5 f22 1"/>
                <a:gd name="f31" fmla="*/ 6 f23 1"/>
                <a:gd name="f32" fmla="*/ 0 f22 1"/>
                <a:gd name="f33" fmla="*/ 13 f23 1"/>
                <a:gd name="f34" fmla="+- f24 0 f1"/>
                <a:gd name="f35" fmla="*/ f27 1 13"/>
                <a:gd name="f36" fmla="*/ f28 1 10"/>
                <a:gd name="f37" fmla="*/ f29 1 13"/>
                <a:gd name="f38" fmla="*/ f30 1 10"/>
                <a:gd name="f39" fmla="*/ f31 1 13"/>
                <a:gd name="f40" fmla="*/ f32 1 10"/>
                <a:gd name="f41" fmla="*/ f33 1 13"/>
                <a:gd name="f42" fmla="*/ 0 1 f26"/>
                <a:gd name="f43" fmla="*/ f19 1 f26"/>
                <a:gd name="f44" fmla="*/ 0 1 f25"/>
                <a:gd name="f45" fmla="*/ f20 1 f25"/>
                <a:gd name="f46" fmla="*/ f35 1 f26"/>
                <a:gd name="f47" fmla="*/ f36 1 f25"/>
                <a:gd name="f48" fmla="*/ f37 1 f26"/>
                <a:gd name="f49" fmla="*/ f38 1 f25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3" h="10">
                  <a:moveTo>
                    <a:pt x="f8" y="f9"/>
                  </a:moveTo>
                  <a:cubicBezTo>
                    <a:pt x="f10" y="f7"/>
                    <a:pt x="f5" y="f9"/>
                    <a:pt x="f5" y="f11"/>
                  </a:cubicBezTo>
                  <a:cubicBezTo>
                    <a:pt x="f5" y="f12"/>
                    <a:pt x="f13" y="f5"/>
                    <a:pt x="f14" y="f5"/>
                  </a:cubicBezTo>
                  <a:cubicBezTo>
                    <a:pt x="f7" y="f5"/>
                    <a:pt x="f6" y="f12"/>
                    <a:pt x="f6" y="f11"/>
                  </a:cubicBezTo>
                  <a:cubicBezTo>
                    <a:pt x="f6" y="f9"/>
                    <a:pt x="f7" y="f9"/>
                    <a:pt x="f8" y="f9"/>
                  </a:cubicBezTo>
                  <a:close/>
                </a:path>
              </a:pathLst>
            </a:custGeom>
            <a:solidFill>
              <a:srgbClr val="F3B0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8848726A-B4CA-E669-47D6-E40C28138704}"/>
                </a:ext>
              </a:extLst>
            </p:cNvPr>
            <p:cNvSpPr/>
            <p:nvPr/>
          </p:nvSpPr>
          <p:spPr>
            <a:xfrm>
              <a:off x="12728576" y="3016248"/>
              <a:ext cx="111127" cy="1492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7"/>
                <a:gd name="f9" fmla="val 3"/>
                <a:gd name="f10" fmla="val 1"/>
                <a:gd name="f11" fmla="val 4"/>
                <a:gd name="f12" fmla="val 8"/>
                <a:gd name="f13" fmla="val 5"/>
                <a:gd name="f14" fmla="+- 0 0 -90"/>
                <a:gd name="f15" fmla="*/ f3 1 9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2"/>
                <a:gd name="f26" fmla="*/ 0 f22 1"/>
                <a:gd name="f27" fmla="*/ 7 f21 1"/>
                <a:gd name="f28" fmla="*/ 4 f22 1"/>
                <a:gd name="f29" fmla="*/ 0 f21 1"/>
                <a:gd name="f30" fmla="*/ 9 f22 1"/>
                <a:gd name="f31" fmla="*/ 5 f21 1"/>
                <a:gd name="f32" fmla="*/ 12 f21 1"/>
                <a:gd name="f33" fmla="+- f23 0 f1"/>
                <a:gd name="f34" fmla="*/ f26 1 9"/>
                <a:gd name="f35" fmla="*/ f27 1 12"/>
                <a:gd name="f36" fmla="*/ f28 1 9"/>
                <a:gd name="f37" fmla="*/ f29 1 12"/>
                <a:gd name="f38" fmla="*/ f30 1 9"/>
                <a:gd name="f39" fmla="*/ f31 1 12"/>
                <a:gd name="f40" fmla="*/ f32 1 12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4"/>
                <a:gd name="f50" fmla="*/ f39 1 f25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6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58" y="f62"/>
                </a:cxn>
                <a:cxn ang="f33">
                  <a:pos x="f56" y="f57"/>
                </a:cxn>
              </a:cxnLst>
              <a:rect l="f52" t="f55" r="f53" b="f54"/>
              <a:pathLst>
                <a:path w="9" h="12">
                  <a:moveTo>
                    <a:pt x="f5" y="f8"/>
                  </a:moveTo>
                  <a:cubicBezTo>
                    <a:pt x="f5" y="f9"/>
                    <a:pt x="f10" y="f5"/>
                    <a:pt x="f11" y="f5"/>
                  </a:cubicBezTo>
                  <a:cubicBezTo>
                    <a:pt x="f12" y="f5"/>
                    <a:pt x="f6" y="f9"/>
                    <a:pt x="f6" y="f13"/>
                  </a:cubicBezTo>
                  <a:cubicBezTo>
                    <a:pt x="f6" y="f12"/>
                    <a:pt x="f12" y="f7"/>
                    <a:pt x="f11" y="f7"/>
                  </a:cubicBezTo>
                  <a:cubicBezTo>
                    <a:pt x="f5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7544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BEF8D87-5229-0B60-06CB-1D027BDBD309}"/>
                </a:ext>
              </a:extLst>
            </p:cNvPr>
            <p:cNvSpPr/>
            <p:nvPr/>
          </p:nvSpPr>
          <p:spPr>
            <a:xfrm>
              <a:off x="12279313" y="3278188"/>
              <a:ext cx="287341" cy="1619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3"/>
                <a:gd name="f8" fmla="val 7"/>
                <a:gd name="f9" fmla="val 8"/>
                <a:gd name="f10" fmla="val 14"/>
                <a:gd name="f11" fmla="val 11"/>
                <a:gd name="f12" fmla="val 5"/>
                <a:gd name="f13" fmla="val 16"/>
                <a:gd name="f14" fmla="val 6"/>
                <a:gd name="f15" fmla="+- 0 0 -90"/>
                <a:gd name="f16" fmla="*/ f3 1 23"/>
                <a:gd name="f17" fmla="*/ f4 1 13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23"/>
                <a:gd name="f26" fmla="*/ f22 1 13"/>
                <a:gd name="f27" fmla="*/ 0 f23 1"/>
                <a:gd name="f28" fmla="*/ 0 f22 1"/>
                <a:gd name="f29" fmla="*/ 23 f23 1"/>
                <a:gd name="f30" fmla="*/ 5 f22 1"/>
                <a:gd name="f31" fmla="+- f24 0 f1"/>
                <a:gd name="f32" fmla="*/ f27 1 23"/>
                <a:gd name="f33" fmla="*/ f28 1 13"/>
                <a:gd name="f34" fmla="*/ f29 1 23"/>
                <a:gd name="f35" fmla="*/ f30 1 13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23" h="13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3" y="f7"/>
                    <a:pt x="f14" y="f11"/>
                    <a:pt x="f5" y="f5"/>
                  </a:cubicBezTo>
                  <a:close/>
                </a:path>
              </a:pathLst>
            </a:custGeom>
            <a:solidFill>
              <a:srgbClr val="C48E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E6ED6698-3705-0B53-A9DA-1A4E57ECD18C}"/>
                </a:ext>
              </a:extLst>
            </p:cNvPr>
            <p:cNvSpPr/>
            <p:nvPr/>
          </p:nvSpPr>
          <p:spPr>
            <a:xfrm>
              <a:off x="12428533" y="3103565"/>
              <a:ext cx="149220" cy="112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4"/>
                <a:gd name="f10" fmla="val 3"/>
                <a:gd name="f11" fmla="val 6"/>
                <a:gd name="f12" fmla="val 1"/>
                <a:gd name="f13" fmla="+- 0 0 -90"/>
                <a:gd name="f14" fmla="*/ f3 1 12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2"/>
                <a:gd name="f24" fmla="*/ f20 1 9"/>
                <a:gd name="f25" fmla="*/ 12 f21 1"/>
                <a:gd name="f26" fmla="*/ 9 f20 1"/>
                <a:gd name="f27" fmla="*/ 0 f21 1"/>
                <a:gd name="f28" fmla="*/ 6 f20 1"/>
                <a:gd name="f29" fmla="+- f22 0 f1"/>
                <a:gd name="f30" fmla="*/ f25 1 12"/>
                <a:gd name="f31" fmla="*/ f26 1 9"/>
                <a:gd name="f32" fmla="*/ f27 1 12"/>
                <a:gd name="f33" fmla="*/ f28 1 9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9">
                  <a:moveTo>
                    <a:pt x="f6" y="f7"/>
                  </a:moveTo>
                  <a:cubicBezTo>
                    <a:pt x="f8" y="f8"/>
                    <a:pt x="f9" y="f10"/>
                    <a:pt x="f5" y="f11"/>
                  </a:cubicBezTo>
                  <a:cubicBezTo>
                    <a:pt x="f9" y="f5"/>
                    <a:pt x="f8" y="f12"/>
                    <a:pt x="f6" y="f7"/>
                  </a:cubicBezTo>
                  <a:close/>
                </a:path>
              </a:pathLst>
            </a:custGeom>
            <a:solidFill>
              <a:srgbClr val="DCB49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300EFEEA-ED27-082B-678A-E97E24729AB0}"/>
                </a:ext>
              </a:extLst>
            </p:cNvPr>
            <p:cNvSpPr/>
            <p:nvPr/>
          </p:nvSpPr>
          <p:spPr>
            <a:xfrm>
              <a:off x="13662022" y="3900492"/>
              <a:ext cx="287341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5"/>
                <a:gd name="f8" fmla="val 13"/>
                <a:gd name="f9" fmla="val 22"/>
                <a:gd name="f10" fmla="val 14"/>
                <a:gd name="f11" fmla="val 21"/>
                <a:gd name="f12" fmla="val 20"/>
                <a:gd name="f13" fmla="val 18"/>
                <a:gd name="f14" fmla="val 10"/>
                <a:gd name="f15" fmla="val 12"/>
                <a:gd name="f16" fmla="val 8"/>
                <a:gd name="f17" fmla="val 7"/>
                <a:gd name="f18" fmla="val 6"/>
                <a:gd name="f19" fmla="val 5"/>
                <a:gd name="f20" fmla="val 2"/>
                <a:gd name="f21" fmla="val 4"/>
                <a:gd name="f22" fmla="val 9"/>
                <a:gd name="f23" fmla="val 3"/>
                <a:gd name="f24" fmla="val 17"/>
                <a:gd name="f25" fmla="+- 0 0 -90"/>
                <a:gd name="f26" fmla="*/ f3 1 23"/>
                <a:gd name="f27" fmla="*/ f4 1 15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3"/>
                <a:gd name="f36" fmla="*/ f32 1 15"/>
                <a:gd name="f37" fmla="*/ 23 f33 1"/>
                <a:gd name="f38" fmla="*/ 13 f32 1"/>
                <a:gd name="f39" fmla="*/ 20 f33 1"/>
                <a:gd name="f40" fmla="*/ 15 f32 1"/>
                <a:gd name="f41" fmla="*/ 8 f33 1"/>
                <a:gd name="f42" fmla="*/ 7 f32 1"/>
                <a:gd name="f43" fmla="*/ 0 f33 1"/>
                <a:gd name="f44" fmla="*/ 0 f32 1"/>
                <a:gd name="f45" fmla="+- f34 0 f1"/>
                <a:gd name="f46" fmla="*/ f37 1 23"/>
                <a:gd name="f47" fmla="*/ f38 1 15"/>
                <a:gd name="f48" fmla="*/ f39 1 23"/>
                <a:gd name="f49" fmla="*/ f40 1 15"/>
                <a:gd name="f50" fmla="*/ f41 1 23"/>
                <a:gd name="f51" fmla="*/ f42 1 15"/>
                <a:gd name="f52" fmla="*/ f43 1 23"/>
                <a:gd name="f53" fmla="*/ f44 1 15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23" h="15">
                  <a:moveTo>
                    <a:pt x="f6" y="f8"/>
                  </a:moveTo>
                  <a:cubicBezTo>
                    <a:pt x="f9" y="f10"/>
                    <a:pt x="f11" y="f10"/>
                    <a:pt x="f12" y="f7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18" y="f19"/>
                    <a:pt x="f20" y="f21"/>
                    <a:pt x="f5" y="f5"/>
                  </a:cubicBezTo>
                  <a:cubicBezTo>
                    <a:pt x="f22" y="f23"/>
                    <a:pt x="f24" y="f17"/>
                    <a:pt x="f6" y="f8"/>
                  </a:cubicBezTo>
                  <a:close/>
                </a:path>
              </a:pathLst>
            </a:custGeom>
            <a:solidFill>
              <a:srgbClr val="F2C59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66D1AD36-F12C-DA5E-22B6-A7A8E2AFDA7D}"/>
                </a:ext>
              </a:extLst>
            </p:cNvPr>
            <p:cNvSpPr/>
            <p:nvPr/>
          </p:nvSpPr>
          <p:spPr>
            <a:xfrm>
              <a:off x="13101642" y="4810128"/>
              <a:ext cx="187323" cy="1873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7"/>
                <a:gd name="f9" fmla="val 11"/>
                <a:gd name="f10" fmla="val 10"/>
                <a:gd name="f11" fmla="val 13"/>
                <a:gd name="f12" fmla="val 12"/>
                <a:gd name="f13" fmla="val 6"/>
                <a:gd name="f14" fmla="val 1"/>
                <a:gd name="f15" fmla="val 4"/>
                <a:gd name="f16" fmla="val 2"/>
                <a:gd name="f17" fmla="val 5"/>
                <a:gd name="f18" fmla="+- 0 0 -90"/>
                <a:gd name="f19" fmla="*/ f3 1 15"/>
                <a:gd name="f20" fmla="*/ f4 1 15"/>
                <a:gd name="f21" fmla="val f5"/>
                <a:gd name="f22" fmla="val f6"/>
                <a:gd name="f23" fmla="*/ f18 f0 1"/>
                <a:gd name="f24" fmla="+- f22 0 f21"/>
                <a:gd name="f25" fmla="*/ f23 1 f2"/>
                <a:gd name="f26" fmla="*/ f24 1 15"/>
                <a:gd name="f27" fmla="*/ 9 f24 1"/>
                <a:gd name="f28" fmla="*/ 7 f24 1"/>
                <a:gd name="f29" fmla="*/ 15 f24 1"/>
                <a:gd name="f30" fmla="*/ 1 f24 1"/>
                <a:gd name="f31" fmla="*/ 0 f24 1"/>
                <a:gd name="f32" fmla="+- f25 0 f1"/>
                <a:gd name="f33" fmla="*/ f27 1 15"/>
                <a:gd name="f34" fmla="*/ f28 1 15"/>
                <a:gd name="f35" fmla="*/ f29 1 15"/>
                <a:gd name="f36" fmla="*/ f30 1 15"/>
                <a:gd name="f37" fmla="*/ f31 1 15"/>
                <a:gd name="f38" fmla="*/ 0 1 f26"/>
                <a:gd name="f39" fmla="*/ f22 1 f26"/>
                <a:gd name="f40" fmla="*/ f33 1 f26"/>
                <a:gd name="f41" fmla="*/ f34 1 f26"/>
                <a:gd name="f42" fmla="*/ f35 1 f26"/>
                <a:gd name="f43" fmla="*/ f36 1 f26"/>
                <a:gd name="f44" fmla="*/ f37 1 f26"/>
                <a:gd name="f45" fmla="*/ f38 f19 1"/>
                <a:gd name="f46" fmla="*/ f39 f19 1"/>
                <a:gd name="f47" fmla="*/ f39 f20 1"/>
                <a:gd name="f48" fmla="*/ f38 f20 1"/>
                <a:gd name="f49" fmla="*/ f40 f19 1"/>
                <a:gd name="f50" fmla="*/ f41 f20 1"/>
                <a:gd name="f51" fmla="*/ f42 f19 1"/>
                <a:gd name="f52" fmla="*/ f42 f20 1"/>
                <a:gd name="f53" fmla="*/ f43 f19 1"/>
                <a:gd name="f54" fmla="*/ f44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49" y="f50"/>
                </a:cxn>
              </a:cxnLst>
              <a:rect l="f45" t="f48" r="f46" b="f47"/>
              <a:pathLst>
                <a:path w="15" h="15">
                  <a:moveTo>
                    <a:pt x="f7" y="f8"/>
                  </a:moveTo>
                  <a:cubicBezTo>
                    <a:pt x="f9" y="f10"/>
                    <a:pt x="f11" y="f12"/>
                    <a:pt x="f6" y="f6"/>
                  </a:cubicBezTo>
                  <a:cubicBezTo>
                    <a:pt x="f8" y="f11"/>
                    <a:pt x="f5" y="f13"/>
                    <a:pt x="f14" y="f5"/>
                  </a:cubicBezTo>
                  <a:cubicBezTo>
                    <a:pt x="f15" y="f16"/>
                    <a:pt x="f13" y="f17"/>
                    <a:pt x="f7" y="f8"/>
                  </a:cubicBezTo>
                  <a:close/>
                </a:path>
              </a:pathLst>
            </a:custGeom>
            <a:solidFill>
              <a:srgbClr val="F9CBA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C4DF697-6A87-2953-8A62-B651040D6B08}"/>
                </a:ext>
              </a:extLst>
            </p:cNvPr>
            <p:cNvSpPr/>
            <p:nvPr/>
          </p:nvSpPr>
          <p:spPr>
            <a:xfrm>
              <a:off x="11755434" y="3714749"/>
              <a:ext cx="536579" cy="11445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92"/>
                <a:gd name="f8" fmla="val 34"/>
                <a:gd name="f9" fmla="val 11"/>
                <a:gd name="f10" fmla="val 35"/>
                <a:gd name="f11" fmla="val 26"/>
                <a:gd name="f12" fmla="val 36"/>
                <a:gd name="f13" fmla="val 40"/>
                <a:gd name="f14" fmla="val 55"/>
                <a:gd name="f15" fmla="val 59"/>
                <a:gd name="f16" fmla="val 33"/>
                <a:gd name="f17" fmla="val 63"/>
                <a:gd name="f18" fmla="val 67"/>
                <a:gd name="f19" fmla="val 70"/>
                <a:gd name="f20" fmla="val 32"/>
                <a:gd name="f21" fmla="val 72"/>
                <a:gd name="f22" fmla="val 74"/>
                <a:gd name="f23" fmla="val 81"/>
                <a:gd name="f24" fmla="val 41"/>
                <a:gd name="f25" fmla="val 86"/>
                <a:gd name="f26" fmla="val 31"/>
                <a:gd name="f27" fmla="val 90"/>
                <a:gd name="f28" fmla="val 29"/>
                <a:gd name="f29" fmla="val 91"/>
                <a:gd name="f30" fmla="val 23"/>
                <a:gd name="f31" fmla="val 18"/>
                <a:gd name="f32" fmla="val 13"/>
                <a:gd name="f33" fmla="val 8"/>
                <a:gd name="f34" fmla="val 3"/>
                <a:gd name="f35" fmla="val 89"/>
                <a:gd name="f36" fmla="val 82"/>
                <a:gd name="f37" fmla="val 9"/>
                <a:gd name="f38" fmla="val 65"/>
                <a:gd name="f39" fmla="val 56"/>
                <a:gd name="f40" fmla="val 14"/>
                <a:gd name="f41" fmla="val 7"/>
                <a:gd name="f42" fmla="val 16"/>
                <a:gd name="f43" fmla="val 1"/>
                <a:gd name="f44" fmla="val 22"/>
                <a:gd name="f45" fmla="val 27"/>
                <a:gd name="f46" fmla="val 30"/>
                <a:gd name="f47" fmla="val 4"/>
                <a:gd name="f48" fmla="val 10"/>
                <a:gd name="f49" fmla="+- 0 0 -90"/>
                <a:gd name="f50" fmla="*/ f3 1 43"/>
                <a:gd name="f51" fmla="*/ f4 1 92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43"/>
                <a:gd name="f60" fmla="*/ f56 1 92"/>
                <a:gd name="f61" fmla="*/ 34 f57 1"/>
                <a:gd name="f62" fmla="*/ 11 f56 1"/>
                <a:gd name="f63" fmla="*/ 55 f56 1"/>
                <a:gd name="f64" fmla="*/ 33 f57 1"/>
                <a:gd name="f65" fmla="*/ 67 f56 1"/>
                <a:gd name="f66" fmla="*/ 35 f57 1"/>
                <a:gd name="f67" fmla="*/ 74 f56 1"/>
                <a:gd name="f68" fmla="*/ 31 f57 1"/>
                <a:gd name="f69" fmla="*/ 90 f56 1"/>
                <a:gd name="f70" fmla="*/ 23 f57 1"/>
                <a:gd name="f71" fmla="*/ 92 f56 1"/>
                <a:gd name="f72" fmla="*/ 8 f57 1"/>
                <a:gd name="f73" fmla="*/ 3 f57 1"/>
                <a:gd name="f74" fmla="*/ 82 f56 1"/>
                <a:gd name="f75" fmla="*/ 56 f56 1"/>
                <a:gd name="f76" fmla="*/ 13 f57 1"/>
                <a:gd name="f77" fmla="*/ 22 f57 1"/>
                <a:gd name="f78" fmla="*/ 1 f56 1"/>
                <a:gd name="f79" fmla="*/ 8 f56 1"/>
                <a:gd name="f80" fmla="+- f58 0 f1"/>
                <a:gd name="f81" fmla="*/ f61 1 43"/>
                <a:gd name="f82" fmla="*/ f62 1 92"/>
                <a:gd name="f83" fmla="*/ f63 1 92"/>
                <a:gd name="f84" fmla="*/ f64 1 43"/>
                <a:gd name="f85" fmla="*/ f65 1 92"/>
                <a:gd name="f86" fmla="*/ f66 1 43"/>
                <a:gd name="f87" fmla="*/ f67 1 92"/>
                <a:gd name="f88" fmla="*/ f68 1 43"/>
                <a:gd name="f89" fmla="*/ f69 1 92"/>
                <a:gd name="f90" fmla="*/ f70 1 43"/>
                <a:gd name="f91" fmla="*/ f71 1 92"/>
                <a:gd name="f92" fmla="*/ f72 1 43"/>
                <a:gd name="f93" fmla="*/ f73 1 43"/>
                <a:gd name="f94" fmla="*/ f74 1 92"/>
                <a:gd name="f95" fmla="*/ f75 1 92"/>
                <a:gd name="f96" fmla="*/ f76 1 43"/>
                <a:gd name="f97" fmla="*/ f77 1 43"/>
                <a:gd name="f98" fmla="*/ f78 1 92"/>
                <a:gd name="f99" fmla="*/ f79 1 92"/>
                <a:gd name="f100" fmla="*/ 0 1 f59"/>
                <a:gd name="f101" fmla="*/ f53 1 f59"/>
                <a:gd name="f102" fmla="*/ 0 1 f60"/>
                <a:gd name="f103" fmla="*/ f54 1 f60"/>
                <a:gd name="f104" fmla="*/ f81 1 f59"/>
                <a:gd name="f105" fmla="*/ f82 1 f60"/>
                <a:gd name="f106" fmla="*/ f83 1 f60"/>
                <a:gd name="f107" fmla="*/ f84 1 f59"/>
                <a:gd name="f108" fmla="*/ f85 1 f60"/>
                <a:gd name="f109" fmla="*/ f86 1 f59"/>
                <a:gd name="f110" fmla="*/ f87 1 f60"/>
                <a:gd name="f111" fmla="*/ f88 1 f59"/>
                <a:gd name="f112" fmla="*/ f89 1 f60"/>
                <a:gd name="f113" fmla="*/ f90 1 f59"/>
                <a:gd name="f114" fmla="*/ f91 1 f60"/>
                <a:gd name="f115" fmla="*/ f92 1 f59"/>
                <a:gd name="f116" fmla="*/ f93 1 f59"/>
                <a:gd name="f117" fmla="*/ f94 1 f60"/>
                <a:gd name="f118" fmla="*/ f95 1 f60"/>
                <a:gd name="f119" fmla="*/ f96 1 f59"/>
                <a:gd name="f120" fmla="*/ f97 1 f59"/>
                <a:gd name="f121" fmla="*/ f98 1 f60"/>
                <a:gd name="f122" fmla="*/ f99 1 f60"/>
                <a:gd name="f123" fmla="*/ f100 f50 1"/>
                <a:gd name="f124" fmla="*/ f101 f50 1"/>
                <a:gd name="f125" fmla="*/ f103 f51 1"/>
                <a:gd name="f126" fmla="*/ f102 f51 1"/>
                <a:gd name="f127" fmla="*/ f104 f50 1"/>
                <a:gd name="f128" fmla="*/ f105 f51 1"/>
                <a:gd name="f129" fmla="*/ f106 f51 1"/>
                <a:gd name="f130" fmla="*/ f107 f50 1"/>
                <a:gd name="f131" fmla="*/ f108 f51 1"/>
                <a:gd name="f132" fmla="*/ f109 f50 1"/>
                <a:gd name="f133" fmla="*/ f110 f51 1"/>
                <a:gd name="f134" fmla="*/ f111 f50 1"/>
                <a:gd name="f135" fmla="*/ f112 f51 1"/>
                <a:gd name="f136" fmla="*/ f113 f50 1"/>
                <a:gd name="f137" fmla="*/ f114 f51 1"/>
                <a:gd name="f138" fmla="*/ f115 f50 1"/>
                <a:gd name="f139" fmla="*/ f116 f50 1"/>
                <a:gd name="f140" fmla="*/ f117 f51 1"/>
                <a:gd name="f141" fmla="*/ f118 f51 1"/>
                <a:gd name="f142" fmla="*/ f119 f50 1"/>
                <a:gd name="f143" fmla="*/ f120 f50 1"/>
                <a:gd name="f144" fmla="*/ f121 f51 1"/>
                <a:gd name="f145" fmla="*/ f122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27" y="f128"/>
                </a:cxn>
                <a:cxn ang="f80">
                  <a:pos x="f127" y="f129"/>
                </a:cxn>
                <a:cxn ang="f80">
                  <a:pos x="f130" y="f131"/>
                </a:cxn>
                <a:cxn ang="f80">
                  <a:pos x="f132" y="f133"/>
                </a:cxn>
                <a:cxn ang="f80">
                  <a:pos x="f134" y="f135"/>
                </a:cxn>
                <a:cxn ang="f80">
                  <a:pos x="f136" y="f137"/>
                </a:cxn>
                <a:cxn ang="f80">
                  <a:pos x="f138" y="f135"/>
                </a:cxn>
                <a:cxn ang="f80">
                  <a:pos x="f139" y="f140"/>
                </a:cxn>
                <a:cxn ang="f80">
                  <a:pos x="f138" y="f141"/>
                </a:cxn>
                <a:cxn ang="f80">
                  <a:pos x="f142" y="f128"/>
                </a:cxn>
                <a:cxn ang="f80">
                  <a:pos x="f143" y="f144"/>
                </a:cxn>
                <a:cxn ang="f80">
                  <a:pos x="f130" y="f145"/>
                </a:cxn>
                <a:cxn ang="f80">
                  <a:pos x="f127" y="f128"/>
                </a:cxn>
              </a:cxnLst>
              <a:rect l="f123" t="f126" r="f124" b="f125"/>
              <a:pathLst>
                <a:path w="43" h="92">
                  <a:moveTo>
                    <a:pt x="f8" y="f9"/>
                  </a:moveTo>
                  <a:cubicBezTo>
                    <a:pt x="f10" y="f11"/>
                    <a:pt x="f12" y="f13"/>
                    <a:pt x="f8" y="f14"/>
                  </a:cubicBezTo>
                  <a:cubicBezTo>
                    <a:pt x="f8" y="f15"/>
                    <a:pt x="f16" y="f17"/>
                    <a:pt x="f16" y="f18"/>
                  </a:cubicBezTo>
                  <a:cubicBezTo>
                    <a:pt x="f16" y="f19"/>
                    <a:pt x="f20" y="f21"/>
                    <a:pt x="f10" y="f22"/>
                  </a:cubicBezTo>
                  <a:cubicBezTo>
                    <a:pt x="f6" y="f23"/>
                    <a:pt x="f24" y="f25"/>
                    <a:pt x="f26" y="f27"/>
                  </a:cubicBezTo>
                  <a:cubicBezTo>
                    <a:pt x="f28" y="f29"/>
                    <a:pt x="f11" y="f29"/>
                    <a:pt x="f30" y="f7"/>
                  </a:cubicBezTo>
                  <a:cubicBezTo>
                    <a:pt x="f31" y="f29"/>
                    <a:pt x="f32" y="f29"/>
                    <a:pt x="f33" y="f27"/>
                  </a:cubicBezTo>
                  <a:cubicBezTo>
                    <a:pt x="f34" y="f35"/>
                    <a:pt x="f5" y="f25"/>
                    <a:pt x="f34" y="f36"/>
                  </a:cubicBezTo>
                  <a:cubicBezTo>
                    <a:pt x="f37" y="f22"/>
                    <a:pt x="f33" y="f38"/>
                    <a:pt x="f33" y="f39"/>
                  </a:cubicBezTo>
                  <a:cubicBezTo>
                    <a:pt x="f33" y="f24"/>
                    <a:pt x="f33" y="f11"/>
                    <a:pt x="f32" y="f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5"/>
                    <a:pt x="f46" y="f47"/>
                    <a:pt x="f16" y="f33"/>
                  </a:cubicBezTo>
                  <a:cubicBezTo>
                    <a:pt x="f16" y="f37"/>
                    <a:pt x="f8" y="f48"/>
                    <a:pt x="f8" y="f9"/>
                  </a:cubicBezTo>
                  <a:close/>
                </a:path>
              </a:pathLst>
            </a:custGeom>
            <a:solidFill>
              <a:srgbClr val="EA4D9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3AD0886E-34CC-92D1-4B53-D4141CDB9835}"/>
                </a:ext>
              </a:extLst>
            </p:cNvPr>
            <p:cNvSpPr/>
            <p:nvPr/>
          </p:nvSpPr>
          <p:spPr>
            <a:xfrm>
              <a:off x="12541252" y="3676646"/>
              <a:ext cx="223835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2"/>
                <a:gd name="f8" fmla="val 21"/>
                <a:gd name="f9" fmla="val 17"/>
                <a:gd name="f10" fmla="val 15"/>
                <a:gd name="f11" fmla="val 9"/>
                <a:gd name="f12" fmla="val 4"/>
                <a:gd name="f13" fmla="val 14"/>
                <a:gd name="f14" fmla="val 2"/>
                <a:gd name="f15" fmla="val 8"/>
                <a:gd name="f16" fmla="val 1"/>
                <a:gd name="f17" fmla="val 5"/>
                <a:gd name="f18" fmla="val 3"/>
                <a:gd name="f19" fmla="val 10"/>
                <a:gd name="f20" fmla="val 7"/>
                <a:gd name="f21" fmla="val 13"/>
                <a:gd name="f22" fmla="+- 0 0 -90"/>
                <a:gd name="f23" fmla="*/ f3 1 18"/>
                <a:gd name="f24" fmla="*/ f4 1 22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8"/>
                <a:gd name="f33" fmla="*/ f29 1 22"/>
                <a:gd name="f34" fmla="*/ 18 f30 1"/>
                <a:gd name="f35" fmla="*/ 18 f29 1"/>
                <a:gd name="f36" fmla="*/ 15 f30 1"/>
                <a:gd name="f37" fmla="*/ 21 f29 1"/>
                <a:gd name="f38" fmla="*/ 2 f30 1"/>
                <a:gd name="f39" fmla="*/ 8 f29 1"/>
                <a:gd name="f40" fmla="*/ 3 f30 1"/>
                <a:gd name="f41" fmla="*/ 1 f29 1"/>
                <a:gd name="f42" fmla="*/ 10 f30 1"/>
                <a:gd name="f43" fmla="*/ 2 f29 1"/>
                <a:gd name="f44" fmla="+- f31 0 f1"/>
                <a:gd name="f45" fmla="*/ f34 1 18"/>
                <a:gd name="f46" fmla="*/ f35 1 22"/>
                <a:gd name="f47" fmla="*/ f36 1 18"/>
                <a:gd name="f48" fmla="*/ f37 1 22"/>
                <a:gd name="f49" fmla="*/ f38 1 18"/>
                <a:gd name="f50" fmla="*/ f39 1 22"/>
                <a:gd name="f51" fmla="*/ f40 1 18"/>
                <a:gd name="f52" fmla="*/ f41 1 22"/>
                <a:gd name="f53" fmla="*/ f42 1 18"/>
                <a:gd name="f54" fmla="*/ f43 1 22"/>
                <a:gd name="f55" fmla="*/ 0 1 f32"/>
                <a:gd name="f56" fmla="*/ f26 1 f32"/>
                <a:gd name="f57" fmla="*/ 0 1 f33"/>
                <a:gd name="f58" fmla="*/ f27 1 f33"/>
                <a:gd name="f59" fmla="*/ f45 1 f32"/>
                <a:gd name="f60" fmla="*/ f46 1 f33"/>
                <a:gd name="f61" fmla="*/ f47 1 f32"/>
                <a:gd name="f62" fmla="*/ f48 1 f33"/>
                <a:gd name="f63" fmla="*/ f49 1 f32"/>
                <a:gd name="f64" fmla="*/ f50 1 f33"/>
                <a:gd name="f65" fmla="*/ f51 1 f32"/>
                <a:gd name="f66" fmla="*/ f52 1 f33"/>
                <a:gd name="f67" fmla="*/ f53 1 f32"/>
                <a:gd name="f68" fmla="*/ f54 1 f33"/>
                <a:gd name="f69" fmla="*/ f55 f23 1"/>
                <a:gd name="f70" fmla="*/ f56 f23 1"/>
                <a:gd name="f71" fmla="*/ f58 f24 1"/>
                <a:gd name="f72" fmla="*/ f57 f24 1"/>
                <a:gd name="f73" fmla="*/ f59 f23 1"/>
                <a:gd name="f74" fmla="*/ f60 f24 1"/>
                <a:gd name="f75" fmla="*/ f61 f23 1"/>
                <a:gd name="f76" fmla="*/ f62 f24 1"/>
                <a:gd name="f77" fmla="*/ f63 f23 1"/>
                <a:gd name="f78" fmla="*/ f64 f24 1"/>
                <a:gd name="f79" fmla="*/ f65 f23 1"/>
                <a:gd name="f80" fmla="*/ f66 f24 1"/>
                <a:gd name="f81" fmla="*/ f67 f23 1"/>
                <a:gd name="f82" fmla="*/ f6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77" y="f78"/>
                </a:cxn>
                <a:cxn ang="f44">
                  <a:pos x="f79" y="f80"/>
                </a:cxn>
                <a:cxn ang="f44">
                  <a:pos x="f81" y="f82"/>
                </a:cxn>
                <a:cxn ang="f44">
                  <a:pos x="f73" y="f74"/>
                </a:cxn>
              </a:cxnLst>
              <a:rect l="f69" t="f72" r="f70" b="f71"/>
              <a:pathLst>
                <a:path w="18" h="22">
                  <a:moveTo>
                    <a:pt x="f6" y="f6"/>
                  </a:moveTo>
                  <a:cubicBezTo>
                    <a:pt x="f6" y="f8"/>
                    <a:pt x="f9" y="f7"/>
                    <a:pt x="f10" y="f8"/>
                  </a:cubicBezTo>
                  <a:cubicBezTo>
                    <a:pt x="f11" y="f6"/>
                    <a:pt x="f12" y="f13"/>
                    <a:pt x="f14" y="f15"/>
                  </a:cubicBezTo>
                  <a:cubicBezTo>
                    <a:pt x="f16" y="f17"/>
                    <a:pt x="f5" y="f18"/>
                    <a:pt x="f18" y="f16"/>
                  </a:cubicBezTo>
                  <a:cubicBezTo>
                    <a:pt x="f17" y="f5"/>
                    <a:pt x="f15" y="f16"/>
                    <a:pt x="f19" y="f14"/>
                  </a:cubicBezTo>
                  <a:cubicBezTo>
                    <a:pt x="f10" y="f20"/>
                    <a:pt x="f9" y="f21"/>
                    <a:pt x="f6" y="f6"/>
                  </a:cubicBezTo>
                  <a:close/>
                </a:path>
              </a:pathLst>
            </a:custGeom>
            <a:solidFill>
              <a:srgbClr val="E554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E473ACE5-E92D-65FA-2153-6ED9E11E69FD}"/>
                </a:ext>
              </a:extLst>
            </p:cNvPr>
            <p:cNvSpPr/>
            <p:nvPr/>
          </p:nvSpPr>
          <p:spPr>
            <a:xfrm>
              <a:off x="12341227" y="3589340"/>
              <a:ext cx="174622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3"/>
                <a:gd name="f9" fmla="val 8"/>
                <a:gd name="f10" fmla="val 6"/>
                <a:gd name="f11" fmla="val 4"/>
                <a:gd name="f12" fmla="val 5"/>
                <a:gd name="f13" fmla="val 1"/>
                <a:gd name="f14" fmla="val 2"/>
                <a:gd name="f15" fmla="+- 0 0 -90"/>
                <a:gd name="f16" fmla="*/ f3 1 14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4"/>
                <a:gd name="f26" fmla="*/ f22 1 7"/>
                <a:gd name="f27" fmla="*/ 13 f23 1"/>
                <a:gd name="f28" fmla="*/ 7 f22 1"/>
                <a:gd name="f29" fmla="*/ 0 f23 1"/>
                <a:gd name="f30" fmla="*/ 1 f22 1"/>
                <a:gd name="f31" fmla="*/ 7 f23 1"/>
                <a:gd name="f32" fmla="+- f24 0 f1"/>
                <a:gd name="f33" fmla="*/ f27 1 14"/>
                <a:gd name="f34" fmla="*/ f28 1 7"/>
                <a:gd name="f35" fmla="*/ f29 1 14"/>
                <a:gd name="f36" fmla="*/ f30 1 7"/>
                <a:gd name="f37" fmla="*/ f31 1 14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4"/>
                </a:cxn>
                <a:cxn ang="f32">
                  <a:pos x="f51" y="f52"/>
                </a:cxn>
              </a:cxnLst>
              <a:rect l="f47" t="f50" r="f48" b="f49"/>
              <a:pathLst>
                <a:path w="14" h="7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3"/>
                    <a:pt x="f12" y="f13"/>
                    <a:pt x="f7" y="f13"/>
                  </a:cubicBezTo>
                  <a:cubicBezTo>
                    <a:pt x="f8" y="f5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F0BD9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3664EFD5-E356-A31D-F58B-B03D006A8522}"/>
                </a:ext>
              </a:extLst>
            </p:cNvPr>
            <p:cNvSpPr/>
            <p:nvPr/>
          </p:nvSpPr>
          <p:spPr>
            <a:xfrm>
              <a:off x="13949364" y="4586292"/>
              <a:ext cx="136529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9"/>
                <a:gd name="f9" fmla="val 2"/>
                <a:gd name="f10" fmla="val 10"/>
                <a:gd name="f11" fmla="val 7"/>
                <a:gd name="f12" fmla="val 3"/>
                <a:gd name="f13" fmla="val 1"/>
                <a:gd name="f14" fmla="val 6"/>
                <a:gd name="f15" fmla="+- 0 0 -90"/>
                <a:gd name="f16" fmla="*/ f3 1 11"/>
                <a:gd name="f17" fmla="*/ f4 1 11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1"/>
                <a:gd name="f24" fmla="*/ 11 f21 1"/>
                <a:gd name="f25" fmla="*/ 5 f21 1"/>
                <a:gd name="f26" fmla="*/ 0 f21 1"/>
                <a:gd name="f27" fmla="*/ 7 f21 1"/>
                <a:gd name="f28" fmla="*/ 6 f21 1"/>
                <a:gd name="f29" fmla="+- f22 0 f1"/>
                <a:gd name="f30" fmla="*/ f24 1 11"/>
                <a:gd name="f31" fmla="*/ f25 1 11"/>
                <a:gd name="f32" fmla="*/ f26 1 11"/>
                <a:gd name="f33" fmla="*/ f27 1 11"/>
                <a:gd name="f34" fmla="*/ f28 1 11"/>
                <a:gd name="f35" fmla="*/ 0 1 f23"/>
                <a:gd name="f36" fmla="*/ f19 1 f23"/>
                <a:gd name="f37" fmla="*/ f30 1 f23"/>
                <a:gd name="f38" fmla="*/ f31 1 f23"/>
                <a:gd name="f39" fmla="*/ f32 1 f23"/>
                <a:gd name="f40" fmla="*/ f33 1 f23"/>
                <a:gd name="f41" fmla="*/ f34 1 f23"/>
                <a:gd name="f42" fmla="*/ f35 f16 1"/>
                <a:gd name="f43" fmla="*/ f36 f16 1"/>
                <a:gd name="f44" fmla="*/ f36 f17 1"/>
                <a:gd name="f45" fmla="*/ f35 f17 1"/>
                <a:gd name="f46" fmla="*/ f37 f16 1"/>
                <a:gd name="f47" fmla="*/ f38 f17 1"/>
                <a:gd name="f48" fmla="*/ f38 f16 1"/>
                <a:gd name="f49" fmla="*/ f37 f17 1"/>
                <a:gd name="f50" fmla="*/ f39 f16 1"/>
                <a:gd name="f51" fmla="*/ f40 f17 1"/>
                <a:gd name="f52" fmla="*/ f41 f16 1"/>
                <a:gd name="f53" fmla="*/ f3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6" y="f47"/>
                </a:cxn>
              </a:cxnLst>
              <a:rect l="f42" t="f45" r="f43" b="f44"/>
              <a:pathLst>
                <a:path w="11" h="11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10"/>
                    <a:pt x="f5" y="f11"/>
                  </a:cubicBezTo>
                  <a:cubicBezTo>
                    <a:pt x="f5" y="f12"/>
                    <a:pt x="f9" y="f13"/>
                    <a:pt x="f14" y="f5"/>
                  </a:cubicBezTo>
                  <a:cubicBezTo>
                    <a:pt x="f8" y="f5"/>
                    <a:pt x="f6" y="f13"/>
                    <a:pt x="f6" y="f7"/>
                  </a:cubicBezTo>
                  <a:close/>
                </a:path>
              </a:pathLst>
            </a:custGeom>
            <a:solidFill>
              <a:srgbClr val="F7C2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4C88F067-6789-1088-3651-07F94515FCA0}"/>
                </a:ext>
              </a:extLst>
            </p:cNvPr>
            <p:cNvSpPr/>
            <p:nvPr/>
          </p:nvSpPr>
          <p:spPr>
            <a:xfrm>
              <a:off x="13787442" y="4748214"/>
              <a:ext cx="136529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9"/>
                <a:gd name="f8" fmla="val 1"/>
                <a:gd name="f9" fmla="val 17"/>
                <a:gd name="f10" fmla="val 7"/>
                <a:gd name="f11" fmla="val 14"/>
                <a:gd name="f12" fmla="val 8"/>
                <a:gd name="f13" fmla="val 9"/>
                <a:gd name="f14" fmla="val 10"/>
                <a:gd name="f15" fmla="val 15"/>
                <a:gd name="f16" fmla="val 18"/>
                <a:gd name="f17" fmla="+- 0 0 -90"/>
                <a:gd name="f18" fmla="*/ f3 1 11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19"/>
                <a:gd name="f29" fmla="*/ 1 f25 1"/>
                <a:gd name="f30" fmla="*/ 17 f24 1"/>
                <a:gd name="f31" fmla="*/ 9 f25 1"/>
                <a:gd name="f32" fmla="*/ 0 f24 1"/>
                <a:gd name="f33" fmla="*/ 19 f24 1"/>
                <a:gd name="f34" fmla="*/ 0 f25 1"/>
                <a:gd name="f35" fmla="*/ 18 f24 1"/>
                <a:gd name="f36" fmla="+- f26 0 f1"/>
                <a:gd name="f37" fmla="*/ f29 1 11"/>
                <a:gd name="f38" fmla="*/ f30 1 19"/>
                <a:gd name="f39" fmla="*/ f31 1 11"/>
                <a:gd name="f40" fmla="*/ f32 1 19"/>
                <a:gd name="f41" fmla="*/ f33 1 19"/>
                <a:gd name="f42" fmla="*/ f34 1 11"/>
                <a:gd name="f43" fmla="*/ f35 1 1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8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9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19">
                  <a:moveTo>
                    <a:pt x="f8" y="f9"/>
                  </a:moveTo>
                  <a:cubicBezTo>
                    <a:pt x="f10" y="f11"/>
                    <a:pt x="f12" y="f12"/>
                    <a:pt x="f13" y="f5"/>
                  </a:cubicBezTo>
                  <a:cubicBezTo>
                    <a:pt x="f6" y="f14"/>
                    <a:pt x="f13" y="f15"/>
                    <a:pt x="f8" y="f7"/>
                  </a:cubicBezTo>
                  <a:cubicBezTo>
                    <a:pt x="f5" y="f16"/>
                    <a:pt x="f5" y="f16"/>
                    <a:pt x="f5" y="f16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C290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E58CA65-6DB4-2214-5AA4-5B7122914EC2}"/>
                </a:ext>
              </a:extLst>
            </p:cNvPr>
            <p:cNvSpPr/>
            <p:nvPr/>
          </p:nvSpPr>
          <p:spPr>
            <a:xfrm>
              <a:off x="13787442" y="4498976"/>
              <a:ext cx="123828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2"/>
                <a:gd name="f9" fmla="val 1"/>
                <a:gd name="f10" fmla="val 6"/>
                <a:gd name="f11" fmla="val 3"/>
                <a:gd name="f12" fmla="val 4"/>
                <a:gd name="f13" fmla="+- 0 0 -90"/>
                <a:gd name="f14" fmla="*/ f3 1 10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7"/>
                <a:gd name="f25" fmla="*/ 0 f21 1"/>
                <a:gd name="f26" fmla="*/ 7 f20 1"/>
                <a:gd name="f27" fmla="*/ 10 f21 1"/>
                <a:gd name="f28" fmla="*/ 0 f20 1"/>
                <a:gd name="f29" fmla="+- f22 0 f1"/>
                <a:gd name="f30" fmla="*/ f25 1 10"/>
                <a:gd name="f31" fmla="*/ f26 1 7"/>
                <a:gd name="f32" fmla="*/ f27 1 10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7">
                  <a:moveTo>
                    <a:pt x="f5" y="f7"/>
                  </a:moveTo>
                  <a:cubicBezTo>
                    <a:pt x="f8" y="f9"/>
                    <a:pt x="f8" y="f9"/>
                    <a:pt x="f6" y="f5"/>
                  </a:cubicBezTo>
                  <a:cubicBezTo>
                    <a:pt x="f10" y="f11"/>
                    <a:pt x="f8" y="f12"/>
                    <a:pt x="f5" y="f7"/>
                  </a:cubicBezTo>
                  <a:close/>
                </a:path>
              </a:pathLst>
            </a:custGeom>
            <a:solidFill>
              <a:srgbClr val="9D78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69605C9-848E-598D-04ED-E66E6550175E}"/>
                </a:ext>
              </a:extLst>
            </p:cNvPr>
            <p:cNvSpPr/>
            <p:nvPr/>
          </p:nvSpPr>
          <p:spPr>
            <a:xfrm>
              <a:off x="13612809" y="4946647"/>
              <a:ext cx="18732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6"/>
                <a:gd name="f8" fmla="val 1"/>
                <a:gd name="f9" fmla="val 2"/>
                <a:gd name="f10" fmla="val 3"/>
                <a:gd name="f11" fmla="val 10"/>
                <a:gd name="f12" fmla="val 4"/>
                <a:gd name="f13" fmla="+- 0 0 -90"/>
                <a:gd name="f14" fmla="*/ f3 1 15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5"/>
                <a:gd name="f25" fmla="*/ 15 f21 1"/>
                <a:gd name="f26" fmla="*/ 1 f20 1"/>
                <a:gd name="f27" fmla="*/ 3 f20 1"/>
                <a:gd name="f28" fmla="*/ 0 f21 1"/>
                <a:gd name="f29" fmla="+- f22 0 f1"/>
                <a:gd name="f30" fmla="*/ f25 1 15"/>
                <a:gd name="f31" fmla="*/ f26 1 6"/>
                <a:gd name="f32" fmla="*/ f27 1 6"/>
                <a:gd name="f33" fmla="*/ f28 1 1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5 1"/>
                <a:gd name="f49" fmla="*/ f4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6" y="f48"/>
                </a:cxn>
                <a:cxn ang="f29">
                  <a:pos x="f49" y="f47"/>
                </a:cxn>
                <a:cxn ang="f29">
                  <a:pos x="f46" y="f47"/>
                </a:cxn>
              </a:cxnLst>
              <a:rect l="f42" t="f45" r="f43" b="f44"/>
              <a:pathLst>
                <a:path w="15" h="6">
                  <a:moveTo>
                    <a:pt x="f6" y="f8"/>
                  </a:moveTo>
                  <a:cubicBezTo>
                    <a:pt x="f6" y="f9"/>
                    <a:pt x="f6" y="f9"/>
                    <a:pt x="f6" y="f10"/>
                  </a:cubicBezTo>
                  <a:cubicBezTo>
                    <a:pt x="f11" y="f7"/>
                    <a:pt x="f7" y="f12"/>
                    <a:pt x="f5" y="f8"/>
                  </a:cubicBezTo>
                  <a:cubicBezTo>
                    <a:pt x="f7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C992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643E67E4-44FD-01CA-998D-5D08BF09BA2D}"/>
                </a:ext>
              </a:extLst>
            </p:cNvPr>
            <p:cNvSpPr/>
            <p:nvPr/>
          </p:nvSpPr>
          <p:spPr>
            <a:xfrm>
              <a:off x="13388973" y="4735513"/>
              <a:ext cx="123828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1"/>
                <a:gd name="f9" fmla="val 6"/>
                <a:gd name="f10" fmla="val 4"/>
                <a:gd name="f11" fmla="val 3"/>
                <a:gd name="f12" fmla="val 5"/>
                <a:gd name="f13" fmla="+- 0 0 -90"/>
                <a:gd name="f14" fmla="*/ f3 1 10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7"/>
                <a:gd name="f25" fmla="*/ 10 f21 1"/>
                <a:gd name="f26" fmla="*/ 1 f20 1"/>
                <a:gd name="f27" fmla="*/ 0 f21 1"/>
                <a:gd name="f28" fmla="*/ 7 f20 1"/>
                <a:gd name="f29" fmla="+- f22 0 f1"/>
                <a:gd name="f30" fmla="*/ f25 1 10"/>
                <a:gd name="f31" fmla="*/ f26 1 7"/>
                <a:gd name="f32" fmla="*/ f27 1 10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7">
                  <a:moveTo>
                    <a:pt x="f6" y="f8"/>
                  </a:moveTo>
                  <a:cubicBezTo>
                    <a:pt x="f9" y="f10"/>
                    <a:pt x="f11" y="f12"/>
                    <a:pt x="f5" y="f7"/>
                  </a:cubicBezTo>
                  <a:cubicBezTo>
                    <a:pt x="f8" y="f11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AC8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8E7B2119-C054-9EE7-E11F-AF316C7B27F6}"/>
                </a:ext>
              </a:extLst>
            </p:cNvPr>
            <p:cNvSpPr/>
            <p:nvPr/>
          </p:nvSpPr>
          <p:spPr>
            <a:xfrm>
              <a:off x="13650913" y="4748214"/>
              <a:ext cx="74615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"/>
                <a:gd name="f8" fmla="val 1"/>
                <a:gd name="f9" fmla="val 2"/>
                <a:gd name="f10" fmla="val 4"/>
                <a:gd name="f11" fmla="+- 0 0 -90"/>
                <a:gd name="f12" fmla="*/ f3 1 6"/>
                <a:gd name="f13" fmla="*/ f4 1 6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6"/>
                <a:gd name="f20" fmla="*/ 6 f17 1"/>
                <a:gd name="f21" fmla="*/ 0 f17 1"/>
                <a:gd name="f22" fmla="+- f18 0 f1"/>
                <a:gd name="f23" fmla="*/ f20 1 6"/>
                <a:gd name="f24" fmla="*/ f21 1 6"/>
                <a:gd name="f25" fmla="*/ 0 1 f19"/>
                <a:gd name="f26" fmla="*/ f15 1 f19"/>
                <a:gd name="f27" fmla="*/ f23 1 f19"/>
                <a:gd name="f28" fmla="*/ f24 1 f19"/>
                <a:gd name="f29" fmla="*/ f25 f12 1"/>
                <a:gd name="f30" fmla="*/ f26 f12 1"/>
                <a:gd name="f31" fmla="*/ f26 f13 1"/>
                <a:gd name="f32" fmla="*/ f25 f13 1"/>
                <a:gd name="f33" fmla="*/ f27 f12 1"/>
                <a:gd name="f34" fmla="*/ f28 f13 1"/>
                <a:gd name="f35" fmla="*/ f28 f12 1"/>
                <a:gd name="f36" fmla="*/ f2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3" y="f34"/>
                </a:cxn>
                <a:cxn ang="f22">
                  <a:pos x="f35" y="f36"/>
                </a:cxn>
                <a:cxn ang="f22">
                  <a:pos x="f33" y="f34"/>
                </a:cxn>
              </a:cxnLst>
              <a:rect l="f29" t="f32" r="f30" b="f31"/>
              <a:pathLst>
                <a:path w="6" h="6">
                  <a:moveTo>
                    <a:pt x="f6" y="f5"/>
                  </a:moveTo>
                  <a:cubicBezTo>
                    <a:pt x="f7" y="f8"/>
                    <a:pt x="f9" y="f10"/>
                    <a:pt x="f5" y="f6"/>
                  </a:cubicBezTo>
                  <a:cubicBezTo>
                    <a:pt x="f5" y="f8"/>
                    <a:pt x="f5" y="f8"/>
                    <a:pt x="f6" y="f5"/>
                  </a:cubicBezTo>
                  <a:close/>
                </a:path>
              </a:pathLst>
            </a:custGeom>
            <a:solidFill>
              <a:srgbClr val="D6AE8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AA9B8A8E-CA5C-375E-9A15-64DC4A181E24}"/>
                </a:ext>
              </a:extLst>
            </p:cNvPr>
            <p:cNvSpPr/>
            <p:nvPr/>
          </p:nvSpPr>
          <p:spPr>
            <a:xfrm>
              <a:off x="13887450" y="5108579"/>
              <a:ext cx="100007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1"/>
                <a:gd name="f8" fmla="val 1"/>
                <a:gd name="f9" fmla="val 3"/>
                <a:gd name="f10" fmla="val 6"/>
                <a:gd name="f11" fmla="val 7"/>
                <a:gd name="f12" fmla="val 13"/>
                <a:gd name="f13" fmla="+- 0 0 -90"/>
                <a:gd name="f14" fmla="*/ f3 1 8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21"/>
                <a:gd name="f25" fmla="*/ 1 f21 1"/>
                <a:gd name="f26" fmla="*/ 21 f20 1"/>
                <a:gd name="f27" fmla="*/ 8 f21 1"/>
                <a:gd name="f28" fmla="*/ 0 f20 1"/>
                <a:gd name="f29" fmla="+- f22 0 f1"/>
                <a:gd name="f30" fmla="*/ f25 1 8"/>
                <a:gd name="f31" fmla="*/ f26 1 21"/>
                <a:gd name="f32" fmla="*/ f27 1 8"/>
                <a:gd name="f33" fmla="*/ f28 1 2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21">
                  <a:moveTo>
                    <a:pt x="f8" y="f7"/>
                  </a:moveTo>
                  <a:cubicBezTo>
                    <a:pt x="f5" y="f9"/>
                    <a:pt x="f5" y="f9"/>
                    <a:pt x="f6" y="f5"/>
                  </a:cubicBezTo>
                  <a:cubicBezTo>
                    <a:pt x="f10" y="f11"/>
                    <a:pt x="f8" y="f12"/>
                    <a:pt x="f8" y="f7"/>
                  </a:cubicBezTo>
                  <a:close/>
                </a:path>
              </a:pathLst>
            </a:custGeom>
            <a:solidFill>
              <a:srgbClr val="D5C2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DBE12F8-3543-EC61-DEDA-A7807C9F47AB}"/>
                </a:ext>
              </a:extLst>
            </p:cNvPr>
            <p:cNvSpPr/>
            <p:nvPr/>
          </p:nvSpPr>
          <p:spPr>
            <a:xfrm>
              <a:off x="12952411" y="5370508"/>
              <a:ext cx="149220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2"/>
                <a:gd name="f9" fmla="val 5"/>
                <a:gd name="f10" fmla="val 9"/>
                <a:gd name="f11" fmla="val 3"/>
                <a:gd name="f12" fmla="val 8"/>
                <a:gd name="f13" fmla="val 4"/>
                <a:gd name="f14" fmla="val 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2 f23 1"/>
                <a:gd name="f28" fmla="*/ 0 f22 1"/>
                <a:gd name="f29" fmla="*/ 12 f23 1"/>
                <a:gd name="f30" fmla="*/ 5 f22 1"/>
                <a:gd name="f31" fmla="*/ 0 f23 1"/>
                <a:gd name="f32" fmla="*/ 2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8" y="f5"/>
                  </a:moveTo>
                  <a:cubicBezTo>
                    <a:pt x="f9" y="f8"/>
                    <a:pt x="f10" y="f11"/>
                    <a:pt x="f6" y="f9"/>
                  </a:cubicBezTo>
                  <a:cubicBezTo>
                    <a:pt x="f12" y="f7"/>
                    <a:pt x="f13" y="f13"/>
                    <a:pt x="f5" y="f8"/>
                  </a:cubicBezTo>
                  <a:cubicBezTo>
                    <a:pt x="f14" y="f14"/>
                    <a:pt x="f14" y="f14"/>
                    <a:pt x="f8" y="f5"/>
                  </a:cubicBezTo>
                  <a:close/>
                </a:path>
              </a:pathLst>
            </a:custGeom>
            <a:solidFill>
              <a:srgbClr val="D9A68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2AE93614-4C4F-1B53-A1EA-FAC437BEF688}"/>
                </a:ext>
              </a:extLst>
            </p:cNvPr>
            <p:cNvSpPr/>
            <p:nvPr/>
          </p:nvSpPr>
          <p:spPr>
            <a:xfrm>
              <a:off x="12030075" y="5408611"/>
              <a:ext cx="547689" cy="4222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4"/>
                <a:gd name="f8" fmla="val 42"/>
                <a:gd name="f9" fmla="val 9"/>
                <a:gd name="f10" fmla="val 21"/>
                <a:gd name="f11" fmla="val 40"/>
                <a:gd name="f12" fmla="val 31"/>
                <a:gd name="f13" fmla="val 38"/>
                <a:gd name="f14" fmla="val 36"/>
                <a:gd name="f15" fmla="val 26"/>
                <a:gd name="f16" fmla="val 19"/>
                <a:gd name="f17" fmla="val 10"/>
                <a:gd name="f18" fmla="val 29"/>
                <a:gd name="f19" fmla="val 14"/>
                <a:gd name="f20" fmla="val 28"/>
                <a:gd name="f21" fmla="val 17"/>
                <a:gd name="f22" fmla="val 20"/>
                <a:gd name="f23" fmla="val 27"/>
                <a:gd name="f24" fmla="val 16"/>
                <a:gd name="f25" fmla="val 22"/>
                <a:gd name="f26" fmla="val 8"/>
                <a:gd name="f27" fmla="val 24"/>
                <a:gd name="f28" fmla="val 4"/>
                <a:gd name="f29" fmla="val 15"/>
                <a:gd name="f30" fmla="val 5"/>
                <a:gd name="f31" fmla="val 23"/>
                <a:gd name="f32" fmla="val 6"/>
                <a:gd name="f33" fmla="val 11"/>
                <a:gd name="f34" fmla="val 3"/>
                <a:gd name="f35" fmla="val 35"/>
                <a:gd name="f36" fmla="val 37"/>
                <a:gd name="f37" fmla="val 32"/>
                <a:gd name="f38" fmla="+- 0 0 -90"/>
                <a:gd name="f39" fmla="*/ f3 1 44"/>
                <a:gd name="f40" fmla="*/ f4 1 34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4"/>
                <a:gd name="f49" fmla="*/ f45 1 34"/>
                <a:gd name="f50" fmla="*/ 34 f46 1"/>
                <a:gd name="f51" fmla="*/ 0 f45 1"/>
                <a:gd name="f52" fmla="*/ 40 f46 1"/>
                <a:gd name="f53" fmla="*/ 31 f45 1"/>
                <a:gd name="f54" fmla="*/ 34 f45 1"/>
                <a:gd name="f55" fmla="*/ 10 f46 1"/>
                <a:gd name="f56" fmla="*/ 29 f45 1"/>
                <a:gd name="f57" fmla="*/ 20 f46 1"/>
                <a:gd name="f58" fmla="*/ 27 f45 1"/>
                <a:gd name="f59" fmla="*/ 4 f46 1"/>
                <a:gd name="f60" fmla="*/ 21 f45 1"/>
                <a:gd name="f61" fmla="*/ 21 f46 1"/>
                <a:gd name="f62" fmla="*/ 0 f46 1"/>
                <a:gd name="f63" fmla="*/ 8 f45 1"/>
                <a:gd name="f64" fmla="*/ 23 f46 1"/>
                <a:gd name="f65" fmla="*/ 16 f45 1"/>
                <a:gd name="f66" fmla="*/ 11 f46 1"/>
                <a:gd name="f67" fmla="*/ 35 f46 1"/>
                <a:gd name="f68" fmla="*/ 14 f45 1"/>
                <a:gd name="f69" fmla="+- f47 0 f1"/>
                <a:gd name="f70" fmla="*/ f50 1 44"/>
                <a:gd name="f71" fmla="*/ f51 1 34"/>
                <a:gd name="f72" fmla="*/ f52 1 44"/>
                <a:gd name="f73" fmla="*/ f53 1 34"/>
                <a:gd name="f74" fmla="*/ f54 1 34"/>
                <a:gd name="f75" fmla="*/ f55 1 44"/>
                <a:gd name="f76" fmla="*/ f56 1 34"/>
                <a:gd name="f77" fmla="*/ f57 1 44"/>
                <a:gd name="f78" fmla="*/ f58 1 34"/>
                <a:gd name="f79" fmla="*/ f59 1 44"/>
                <a:gd name="f80" fmla="*/ f60 1 34"/>
                <a:gd name="f81" fmla="*/ f61 1 44"/>
                <a:gd name="f82" fmla="*/ f62 1 44"/>
                <a:gd name="f83" fmla="*/ f63 1 34"/>
                <a:gd name="f84" fmla="*/ f64 1 44"/>
                <a:gd name="f85" fmla="*/ f65 1 34"/>
                <a:gd name="f86" fmla="*/ f66 1 44"/>
                <a:gd name="f87" fmla="*/ f67 1 44"/>
                <a:gd name="f88" fmla="*/ f68 1 34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9"/>
                <a:gd name="f98" fmla="*/ f75 1 f48"/>
                <a:gd name="f99" fmla="*/ f76 1 f49"/>
                <a:gd name="f100" fmla="*/ f77 1 f48"/>
                <a:gd name="f101" fmla="*/ f78 1 f49"/>
                <a:gd name="f102" fmla="*/ f79 1 f48"/>
                <a:gd name="f103" fmla="*/ f80 1 f49"/>
                <a:gd name="f104" fmla="*/ f81 1 f48"/>
                <a:gd name="f105" fmla="*/ f82 1 f48"/>
                <a:gd name="f106" fmla="*/ f83 1 f49"/>
                <a:gd name="f107" fmla="*/ f84 1 f48"/>
                <a:gd name="f108" fmla="*/ f85 1 f49"/>
                <a:gd name="f109" fmla="*/ f86 1 f48"/>
                <a:gd name="f110" fmla="*/ f87 1 f48"/>
                <a:gd name="f111" fmla="*/ f88 1 f49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40 1"/>
                <a:gd name="f121" fmla="*/ f98 f39 1"/>
                <a:gd name="f122" fmla="*/ f99 f40 1"/>
                <a:gd name="f123" fmla="*/ f100 f39 1"/>
                <a:gd name="f124" fmla="*/ f101 f40 1"/>
                <a:gd name="f125" fmla="*/ f102 f39 1"/>
                <a:gd name="f126" fmla="*/ f103 f40 1"/>
                <a:gd name="f127" fmla="*/ f104 f39 1"/>
                <a:gd name="f128" fmla="*/ f105 f39 1"/>
                <a:gd name="f129" fmla="*/ f106 f40 1"/>
                <a:gd name="f130" fmla="*/ f107 f39 1"/>
                <a:gd name="f131" fmla="*/ f108 f40 1"/>
                <a:gd name="f132" fmla="*/ f109 f39 1"/>
                <a:gd name="f133" fmla="*/ f110 f39 1"/>
                <a:gd name="f134" fmla="*/ f11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16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26"/>
                </a:cxn>
                <a:cxn ang="f69">
                  <a:pos x="f127" y="f126"/>
                </a:cxn>
                <a:cxn ang="f69">
                  <a:pos x="f128" y="f129"/>
                </a:cxn>
                <a:cxn ang="f69">
                  <a:pos x="f130" y="f131"/>
                </a:cxn>
                <a:cxn ang="f69">
                  <a:pos x="f132" y="f117"/>
                </a:cxn>
                <a:cxn ang="f69">
                  <a:pos x="f133" y="f134"/>
                </a:cxn>
                <a:cxn ang="f69">
                  <a:pos x="f116" y="f117"/>
                </a:cxn>
              </a:cxnLst>
              <a:rect l="f112" t="f115" r="f113" b="f114"/>
              <a:pathLst>
                <a:path w="44" h="34">
                  <a:moveTo>
                    <a:pt x="f7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13" y="f7"/>
                    <a:pt x="f14" y="f7"/>
                    <a:pt x="f7" y="f7"/>
                  </a:cubicBezTo>
                  <a:cubicBezTo>
                    <a:pt x="f15" y="f7"/>
                    <a:pt x="f16" y="f12"/>
                    <a:pt x="f17" y="f18"/>
                  </a:cubicBezTo>
                  <a:cubicBezTo>
                    <a:pt x="f19" y="f20"/>
                    <a:pt x="f21" y="f18"/>
                    <a:pt x="f22" y="f23"/>
                  </a:cubicBezTo>
                  <a:cubicBezTo>
                    <a:pt x="f24" y="f25"/>
                    <a:pt x="f26" y="f27"/>
                    <a:pt x="f28" y="f10"/>
                  </a:cubicBezTo>
                  <a:cubicBezTo>
                    <a:pt x="f9" y="f16"/>
                    <a:pt x="f19" y="f25"/>
                    <a:pt x="f10" y="f10"/>
                  </a:cubicBezTo>
                  <a:cubicBezTo>
                    <a:pt x="f29" y="f19"/>
                    <a:pt x="f30" y="f29"/>
                    <a:pt x="f5" y="f26"/>
                  </a:cubicBezTo>
                  <a:cubicBezTo>
                    <a:pt x="f9" y="f26"/>
                    <a:pt x="f29" y="f19"/>
                    <a:pt x="f31" y="f24"/>
                  </a:cubicBezTo>
                  <a:cubicBezTo>
                    <a:pt x="f10" y="f26"/>
                    <a:pt x="f19" y="f32"/>
                    <a:pt x="f33" y="f5"/>
                  </a:cubicBezTo>
                  <a:cubicBezTo>
                    <a:pt x="f22" y="f34"/>
                    <a:pt x="f23" y="f17"/>
                    <a:pt x="f35" y="f19"/>
                  </a:cubicBezTo>
                  <a:cubicBezTo>
                    <a:pt x="f36" y="f9"/>
                    <a:pt x="f37" y="f30"/>
                    <a:pt x="f7" y="f5"/>
                  </a:cubicBezTo>
                  <a:close/>
                </a:path>
              </a:pathLst>
            </a:custGeom>
            <a:solidFill>
              <a:srgbClr val="FBD5B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08" name="Grupo 2422">
            <a:extLst>
              <a:ext uri="{FF2B5EF4-FFF2-40B4-BE49-F238E27FC236}">
                <a16:creationId xmlns:a16="http://schemas.microsoft.com/office/drawing/2014/main" id="{72043FA1-87D5-24E2-8324-96C4D8B95FB1}"/>
              </a:ext>
            </a:extLst>
          </p:cNvPr>
          <p:cNvGrpSpPr/>
          <p:nvPr/>
        </p:nvGrpSpPr>
        <p:grpSpPr>
          <a:xfrm>
            <a:off x="3697284" y="1017590"/>
            <a:ext cx="2422529" cy="2673348"/>
            <a:chOff x="3697284" y="1017590"/>
            <a:chExt cx="2422529" cy="2673348"/>
          </a:xfrm>
        </p:grpSpPr>
        <p:sp>
          <p:nvSpPr>
            <p:cNvPr id="109" name="Freeform 110">
              <a:extLst>
                <a:ext uri="{FF2B5EF4-FFF2-40B4-BE49-F238E27FC236}">
                  <a16:creationId xmlns:a16="http://schemas.microsoft.com/office/drawing/2014/main" id="{15A698C7-36E9-DC4C-51C7-4FAB159385EB}"/>
                </a:ext>
              </a:extLst>
            </p:cNvPr>
            <p:cNvSpPr/>
            <p:nvPr/>
          </p:nvSpPr>
          <p:spPr>
            <a:xfrm>
              <a:off x="4227508" y="1017590"/>
              <a:ext cx="1200150" cy="216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11">
              <a:extLst>
                <a:ext uri="{FF2B5EF4-FFF2-40B4-BE49-F238E27FC236}">
                  <a16:creationId xmlns:a16="http://schemas.microsoft.com/office/drawing/2014/main" id="{24EE174F-238B-72EF-C0E7-CC199F571A59}"/>
                </a:ext>
              </a:extLst>
            </p:cNvPr>
            <p:cNvSpPr/>
            <p:nvPr/>
          </p:nvSpPr>
          <p:spPr>
            <a:xfrm>
              <a:off x="4227508" y="1017590"/>
              <a:ext cx="1200150" cy="21669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12">
              <a:extLst>
                <a:ext uri="{FF2B5EF4-FFF2-40B4-BE49-F238E27FC236}">
                  <a16:creationId xmlns:a16="http://schemas.microsoft.com/office/drawing/2014/main" id="{BAAC80B6-7FE3-8EBD-EBEC-12811B4937C9}"/>
                </a:ext>
              </a:extLst>
            </p:cNvPr>
            <p:cNvSpPr/>
            <p:nvPr/>
          </p:nvSpPr>
          <p:spPr>
            <a:xfrm>
              <a:off x="4902198" y="2024060"/>
              <a:ext cx="1217615" cy="16668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13">
              <a:extLst>
                <a:ext uri="{FF2B5EF4-FFF2-40B4-BE49-F238E27FC236}">
                  <a16:creationId xmlns:a16="http://schemas.microsoft.com/office/drawing/2014/main" id="{B115D64D-BA9F-7968-5C8E-A76A0D5F3B6B}"/>
                </a:ext>
              </a:extLst>
            </p:cNvPr>
            <p:cNvSpPr/>
            <p:nvPr/>
          </p:nvSpPr>
          <p:spPr>
            <a:xfrm>
              <a:off x="3697284" y="2271717"/>
              <a:ext cx="950911" cy="1301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13" name="Grupo 2431">
            <a:extLst>
              <a:ext uri="{FF2B5EF4-FFF2-40B4-BE49-F238E27FC236}">
                <a16:creationId xmlns:a16="http://schemas.microsoft.com/office/drawing/2014/main" id="{55D9198F-DF69-BCF9-F995-E357AE0C4E0F}"/>
              </a:ext>
            </a:extLst>
          </p:cNvPr>
          <p:cNvGrpSpPr/>
          <p:nvPr/>
        </p:nvGrpSpPr>
        <p:grpSpPr>
          <a:xfrm>
            <a:off x="9439278" y="565154"/>
            <a:ext cx="1481135" cy="1635120"/>
            <a:chOff x="9439278" y="565154"/>
            <a:chExt cx="1481135" cy="1635120"/>
          </a:xfrm>
        </p:grpSpPr>
        <p:sp>
          <p:nvSpPr>
            <p:cNvPr id="114" name="Freeform 117">
              <a:extLst>
                <a:ext uri="{FF2B5EF4-FFF2-40B4-BE49-F238E27FC236}">
                  <a16:creationId xmlns:a16="http://schemas.microsoft.com/office/drawing/2014/main" id="{1A76CF08-1282-E68F-7552-A17D863E3C02}"/>
                </a:ext>
              </a:extLst>
            </p:cNvPr>
            <p:cNvSpPr/>
            <p:nvPr/>
          </p:nvSpPr>
          <p:spPr>
            <a:xfrm>
              <a:off x="9764713" y="565154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5" name="Freeform 118">
              <a:extLst>
                <a:ext uri="{FF2B5EF4-FFF2-40B4-BE49-F238E27FC236}">
                  <a16:creationId xmlns:a16="http://schemas.microsoft.com/office/drawing/2014/main" id="{FB2C6BE7-5656-E115-3D74-A600089F0063}"/>
                </a:ext>
              </a:extLst>
            </p:cNvPr>
            <p:cNvSpPr/>
            <p:nvPr/>
          </p:nvSpPr>
          <p:spPr>
            <a:xfrm>
              <a:off x="9764713" y="565154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6" name="Freeform 119">
              <a:extLst>
                <a:ext uri="{FF2B5EF4-FFF2-40B4-BE49-F238E27FC236}">
                  <a16:creationId xmlns:a16="http://schemas.microsoft.com/office/drawing/2014/main" id="{16EF274D-CB17-A14D-DA67-52D134BE0651}"/>
                </a:ext>
              </a:extLst>
            </p:cNvPr>
            <p:cNvSpPr/>
            <p:nvPr/>
          </p:nvSpPr>
          <p:spPr>
            <a:xfrm>
              <a:off x="10175872" y="1181103"/>
              <a:ext cx="744541" cy="1019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7" name="Freeform 120">
              <a:extLst>
                <a:ext uri="{FF2B5EF4-FFF2-40B4-BE49-F238E27FC236}">
                  <a16:creationId xmlns:a16="http://schemas.microsoft.com/office/drawing/2014/main" id="{4E613E40-3154-9A58-5F96-F5AE357769A7}"/>
                </a:ext>
              </a:extLst>
            </p:cNvPr>
            <p:cNvSpPr/>
            <p:nvPr/>
          </p:nvSpPr>
          <p:spPr>
            <a:xfrm>
              <a:off x="9439278" y="1331915"/>
              <a:ext cx="582609" cy="7969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18" name="Grupo 2438">
            <a:extLst>
              <a:ext uri="{FF2B5EF4-FFF2-40B4-BE49-F238E27FC236}">
                <a16:creationId xmlns:a16="http://schemas.microsoft.com/office/drawing/2014/main" id="{3A2C528E-F205-845C-8319-79922A0DBBD0}"/>
              </a:ext>
            </a:extLst>
          </p:cNvPr>
          <p:cNvGrpSpPr/>
          <p:nvPr/>
        </p:nvGrpSpPr>
        <p:grpSpPr>
          <a:xfrm>
            <a:off x="14662147" y="2322511"/>
            <a:ext cx="1482727" cy="1635120"/>
            <a:chOff x="14662147" y="2322511"/>
            <a:chExt cx="1482727" cy="1635120"/>
          </a:xfrm>
        </p:grpSpPr>
        <p:sp>
          <p:nvSpPr>
            <p:cNvPr id="119" name="Freeform 124">
              <a:extLst>
                <a:ext uri="{FF2B5EF4-FFF2-40B4-BE49-F238E27FC236}">
                  <a16:creationId xmlns:a16="http://schemas.microsoft.com/office/drawing/2014/main" id="{306902B0-B63A-10F1-1F46-1460D289F271}"/>
                </a:ext>
              </a:extLst>
            </p:cNvPr>
            <p:cNvSpPr/>
            <p:nvPr/>
          </p:nvSpPr>
          <p:spPr>
            <a:xfrm>
              <a:off x="14987592" y="2322511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0" name="Freeform 125">
              <a:extLst>
                <a:ext uri="{FF2B5EF4-FFF2-40B4-BE49-F238E27FC236}">
                  <a16:creationId xmlns:a16="http://schemas.microsoft.com/office/drawing/2014/main" id="{597A6430-5878-FDF5-86FD-209EFC022072}"/>
                </a:ext>
              </a:extLst>
            </p:cNvPr>
            <p:cNvSpPr/>
            <p:nvPr/>
          </p:nvSpPr>
          <p:spPr>
            <a:xfrm>
              <a:off x="14987592" y="2322511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1" name="Freeform 126">
              <a:extLst>
                <a:ext uri="{FF2B5EF4-FFF2-40B4-BE49-F238E27FC236}">
                  <a16:creationId xmlns:a16="http://schemas.microsoft.com/office/drawing/2014/main" id="{A411F413-A720-6614-D9B9-8C83FAE2B36A}"/>
                </a:ext>
              </a:extLst>
            </p:cNvPr>
            <p:cNvSpPr/>
            <p:nvPr/>
          </p:nvSpPr>
          <p:spPr>
            <a:xfrm>
              <a:off x="15400333" y="2938460"/>
              <a:ext cx="744541" cy="1019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2" name="Freeform 127">
              <a:extLst>
                <a:ext uri="{FF2B5EF4-FFF2-40B4-BE49-F238E27FC236}">
                  <a16:creationId xmlns:a16="http://schemas.microsoft.com/office/drawing/2014/main" id="{D1590285-29FA-8049-9059-EC32FEC59796}"/>
                </a:ext>
              </a:extLst>
            </p:cNvPr>
            <p:cNvSpPr/>
            <p:nvPr/>
          </p:nvSpPr>
          <p:spPr>
            <a:xfrm>
              <a:off x="14662147" y="3089272"/>
              <a:ext cx="582609" cy="7969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23" name="Grupo 2445">
            <a:extLst>
              <a:ext uri="{FF2B5EF4-FFF2-40B4-BE49-F238E27FC236}">
                <a16:creationId xmlns:a16="http://schemas.microsoft.com/office/drawing/2014/main" id="{908467C3-DCB5-A5CB-509B-97913A28755D}"/>
              </a:ext>
            </a:extLst>
          </p:cNvPr>
          <p:cNvGrpSpPr/>
          <p:nvPr/>
        </p:nvGrpSpPr>
        <p:grpSpPr>
          <a:xfrm>
            <a:off x="15714658" y="5437186"/>
            <a:ext cx="1481146" cy="1635120"/>
            <a:chOff x="15714658" y="5437186"/>
            <a:chExt cx="1481146" cy="1635120"/>
          </a:xfrm>
        </p:grpSpPr>
        <p:sp>
          <p:nvSpPr>
            <p:cNvPr id="124" name="Freeform 131">
              <a:extLst>
                <a:ext uri="{FF2B5EF4-FFF2-40B4-BE49-F238E27FC236}">
                  <a16:creationId xmlns:a16="http://schemas.microsoft.com/office/drawing/2014/main" id="{F6EEE37C-FCAF-C57B-72EF-199E93F600CB}"/>
                </a:ext>
              </a:extLst>
            </p:cNvPr>
            <p:cNvSpPr/>
            <p:nvPr/>
          </p:nvSpPr>
          <p:spPr>
            <a:xfrm>
              <a:off x="16040103" y="5437186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5" name="Freeform 132">
              <a:extLst>
                <a:ext uri="{FF2B5EF4-FFF2-40B4-BE49-F238E27FC236}">
                  <a16:creationId xmlns:a16="http://schemas.microsoft.com/office/drawing/2014/main" id="{493E8FE3-B4D5-FC72-CED5-7D384922FA14}"/>
                </a:ext>
              </a:extLst>
            </p:cNvPr>
            <p:cNvSpPr/>
            <p:nvPr/>
          </p:nvSpPr>
          <p:spPr>
            <a:xfrm>
              <a:off x="16040103" y="5437186"/>
              <a:ext cx="733421" cy="13255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4"/>
                <a:gd name="f7" fmla="val 351"/>
                <a:gd name="f8" fmla="val 126"/>
                <a:gd name="f9" fmla="val 250"/>
                <a:gd name="f10" fmla="val 118"/>
                <a:gd name="f11" fmla="val 255"/>
                <a:gd name="f12" fmla="val 113"/>
                <a:gd name="f13" fmla="val 258"/>
                <a:gd name="f14" fmla="val 108"/>
                <a:gd name="f15" fmla="val 262"/>
                <a:gd name="f16" fmla="val 111"/>
                <a:gd name="f17" fmla="val 283"/>
                <a:gd name="f18" fmla="val 106"/>
                <a:gd name="f19" fmla="val 301"/>
                <a:gd name="f20" fmla="val 89"/>
                <a:gd name="f21" fmla="val 316"/>
                <a:gd name="f22" fmla="val 73"/>
                <a:gd name="f23" fmla="val 329"/>
                <a:gd name="f24" fmla="val 90"/>
                <a:gd name="f25" fmla="val 337"/>
                <a:gd name="f26" fmla="val 93"/>
                <a:gd name="f27" fmla="val 88"/>
                <a:gd name="f28" fmla="val 348"/>
                <a:gd name="f29" fmla="val 81"/>
                <a:gd name="f30" fmla="val 347"/>
                <a:gd name="f31" fmla="val 78"/>
                <a:gd name="f32" fmla="val 343"/>
                <a:gd name="f33" fmla="val 74"/>
                <a:gd name="f34" fmla="val 336"/>
                <a:gd name="f35" fmla="val 71"/>
                <a:gd name="f36" fmla="val 327"/>
                <a:gd name="f37" fmla="val 320"/>
                <a:gd name="f38" fmla="val 76"/>
                <a:gd name="f39" fmla="val 311"/>
                <a:gd name="f40" fmla="val 83"/>
                <a:gd name="f41" fmla="val 303"/>
                <a:gd name="f42" fmla="val 295"/>
                <a:gd name="f43" fmla="val 103"/>
                <a:gd name="f44" fmla="val 273"/>
                <a:gd name="f45" fmla="val 100"/>
                <a:gd name="f46" fmla="val 264"/>
                <a:gd name="f47" fmla="val 256"/>
                <a:gd name="f48" fmla="val 254"/>
                <a:gd name="f49" fmla="val 75"/>
                <a:gd name="f50" fmla="val 72"/>
                <a:gd name="f51" fmla="val 243"/>
                <a:gd name="f52" fmla="val 234"/>
                <a:gd name="f53" fmla="val 66"/>
                <a:gd name="f54" fmla="val 228"/>
                <a:gd name="f55" fmla="val 38"/>
                <a:gd name="f56" fmla="val 187"/>
                <a:gd name="f57" fmla="val 7"/>
                <a:gd name="f58" fmla="val 147"/>
                <a:gd name="f59" fmla="val 3"/>
                <a:gd name="f60" fmla="val 94"/>
                <a:gd name="f61" fmla="val 64"/>
                <a:gd name="f62" fmla="val 11"/>
                <a:gd name="f63" fmla="val 41"/>
                <a:gd name="f64" fmla="val 35"/>
                <a:gd name="f65" fmla="val 24"/>
                <a:gd name="f66" fmla="val 69"/>
                <a:gd name="f67" fmla="val 122"/>
                <a:gd name="f68" fmla="val 1"/>
                <a:gd name="f69" fmla="val 155"/>
                <a:gd name="f70" fmla="val 26"/>
                <a:gd name="f71" fmla="val 192"/>
                <a:gd name="f72" fmla="val 54"/>
                <a:gd name="f73" fmla="val 96"/>
                <a:gd name="f74" fmla="val 174"/>
                <a:gd name="f75" fmla="val 144"/>
                <a:gd name="f76" fmla="val 161"/>
                <a:gd name="f77" fmla="val 140"/>
                <a:gd name="f78" fmla="val 200"/>
                <a:gd name="f79" fmla="val 227"/>
                <a:gd name="f80" fmla="val 116"/>
                <a:gd name="f81" fmla="val 236"/>
                <a:gd name="f82" fmla="val 112"/>
                <a:gd name="f83" fmla="val 242"/>
                <a:gd name="f84" fmla="val 22"/>
                <a:gd name="f85" fmla="val 28"/>
                <a:gd name="f86" fmla="val 101"/>
                <a:gd name="f87" fmla="val 34"/>
                <a:gd name="f88" fmla="val 107"/>
                <a:gd name="f89" fmla="val 39"/>
                <a:gd name="f90" fmla="val 43"/>
                <a:gd name="f91" fmla="val 46"/>
                <a:gd name="f92" fmla="val 99"/>
                <a:gd name="f93" fmla="val 49"/>
                <a:gd name="f94" fmla="val 91"/>
                <a:gd name="f95" fmla="val 53"/>
                <a:gd name="f96" fmla="val 56"/>
                <a:gd name="f97" fmla="val 59"/>
                <a:gd name="f98" fmla="val 60"/>
                <a:gd name="f99" fmla="val 61"/>
                <a:gd name="f100" fmla="val 48"/>
                <a:gd name="f101" fmla="val 55"/>
                <a:gd name="f102" fmla="val 45"/>
                <a:gd name="f103" fmla="val 29"/>
                <a:gd name="f104" fmla="+- 0 0 -90"/>
                <a:gd name="f105" fmla="*/ f3 1 194"/>
                <a:gd name="f106" fmla="*/ f4 1 351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94"/>
                <a:gd name="f115" fmla="*/ f111 1 351"/>
                <a:gd name="f116" fmla="*/ 126 f112 1"/>
                <a:gd name="f117" fmla="*/ 250 f111 1"/>
                <a:gd name="f118" fmla="*/ 108 f112 1"/>
                <a:gd name="f119" fmla="*/ 262 f111 1"/>
                <a:gd name="f120" fmla="*/ 89 f112 1"/>
                <a:gd name="f121" fmla="*/ 316 f111 1"/>
                <a:gd name="f122" fmla="*/ 93 f112 1"/>
                <a:gd name="f123" fmla="*/ 351 f111 1"/>
                <a:gd name="f124" fmla="*/ 78 f112 1"/>
                <a:gd name="f125" fmla="*/ 343 f111 1"/>
                <a:gd name="f126" fmla="*/ 73 f112 1"/>
                <a:gd name="f127" fmla="*/ 320 f111 1"/>
                <a:gd name="f128" fmla="*/ 295 f111 1"/>
                <a:gd name="f129" fmla="*/ 76 f112 1"/>
                <a:gd name="f130" fmla="*/ 256 f111 1"/>
                <a:gd name="f131" fmla="*/ 75 f112 1"/>
                <a:gd name="f132" fmla="*/ 66 f112 1"/>
                <a:gd name="f133" fmla="*/ 228 f111 1"/>
                <a:gd name="f134" fmla="*/ 3 f112 1"/>
                <a:gd name="f135" fmla="*/ 94 f111 1"/>
                <a:gd name="f136" fmla="*/ 35 f112 1"/>
                <a:gd name="f137" fmla="*/ 24 f111 1"/>
                <a:gd name="f138" fmla="*/ 155 f112 1"/>
                <a:gd name="f139" fmla="*/ 26 f111 1"/>
                <a:gd name="f140" fmla="*/ 174 f112 1"/>
                <a:gd name="f141" fmla="*/ 144 f111 1"/>
                <a:gd name="f142" fmla="*/ 122 f112 1"/>
                <a:gd name="f143" fmla="*/ 227 f111 1"/>
                <a:gd name="f144" fmla="*/ 22 f112 1"/>
                <a:gd name="f145" fmla="*/ 93 f111 1"/>
                <a:gd name="f146" fmla="*/ 39 f112 1"/>
                <a:gd name="f147" fmla="*/ 113 f111 1"/>
                <a:gd name="f148" fmla="*/ 49 f112 1"/>
                <a:gd name="f149" fmla="*/ 91 f111 1"/>
                <a:gd name="f150" fmla="*/ 59 f112 1"/>
                <a:gd name="f151" fmla="*/ 60 f111 1"/>
                <a:gd name="f152" fmla="*/ 61 f112 1"/>
                <a:gd name="f153" fmla="*/ 41 f111 1"/>
                <a:gd name="f154" fmla="*/ 43 f112 1"/>
                <a:gd name="f155" fmla="*/ 48 f111 1"/>
                <a:gd name="f156" fmla="+- f113 0 f1"/>
                <a:gd name="f157" fmla="*/ f116 1 194"/>
                <a:gd name="f158" fmla="*/ f117 1 351"/>
                <a:gd name="f159" fmla="*/ f118 1 194"/>
                <a:gd name="f160" fmla="*/ f119 1 351"/>
                <a:gd name="f161" fmla="*/ f120 1 194"/>
                <a:gd name="f162" fmla="*/ f121 1 351"/>
                <a:gd name="f163" fmla="*/ f122 1 194"/>
                <a:gd name="f164" fmla="*/ f123 1 351"/>
                <a:gd name="f165" fmla="*/ f124 1 194"/>
                <a:gd name="f166" fmla="*/ f125 1 351"/>
                <a:gd name="f167" fmla="*/ f126 1 194"/>
                <a:gd name="f168" fmla="*/ f127 1 351"/>
                <a:gd name="f169" fmla="*/ f128 1 351"/>
                <a:gd name="f170" fmla="*/ f129 1 194"/>
                <a:gd name="f171" fmla="*/ f130 1 351"/>
                <a:gd name="f172" fmla="*/ f131 1 194"/>
                <a:gd name="f173" fmla="*/ f132 1 194"/>
                <a:gd name="f174" fmla="*/ f133 1 351"/>
                <a:gd name="f175" fmla="*/ f134 1 194"/>
                <a:gd name="f176" fmla="*/ f135 1 351"/>
                <a:gd name="f177" fmla="*/ f136 1 194"/>
                <a:gd name="f178" fmla="*/ f137 1 351"/>
                <a:gd name="f179" fmla="*/ f138 1 194"/>
                <a:gd name="f180" fmla="*/ f139 1 351"/>
                <a:gd name="f181" fmla="*/ f140 1 194"/>
                <a:gd name="f182" fmla="*/ f141 1 351"/>
                <a:gd name="f183" fmla="*/ f142 1 194"/>
                <a:gd name="f184" fmla="*/ f143 1 351"/>
                <a:gd name="f185" fmla="*/ f144 1 194"/>
                <a:gd name="f186" fmla="*/ f145 1 351"/>
                <a:gd name="f187" fmla="*/ f146 1 194"/>
                <a:gd name="f188" fmla="*/ f147 1 351"/>
                <a:gd name="f189" fmla="*/ f148 1 194"/>
                <a:gd name="f190" fmla="*/ f149 1 351"/>
                <a:gd name="f191" fmla="*/ f150 1 194"/>
                <a:gd name="f192" fmla="*/ f151 1 351"/>
                <a:gd name="f193" fmla="*/ f152 1 194"/>
                <a:gd name="f194" fmla="*/ f153 1 351"/>
                <a:gd name="f195" fmla="*/ f154 1 194"/>
                <a:gd name="f196" fmla="*/ f155 1 351"/>
                <a:gd name="f197" fmla="*/ 0 1 f114"/>
                <a:gd name="f198" fmla="*/ f108 1 f114"/>
                <a:gd name="f199" fmla="*/ 0 1 f115"/>
                <a:gd name="f200" fmla="*/ f109 1 f115"/>
                <a:gd name="f201" fmla="*/ f157 1 f114"/>
                <a:gd name="f202" fmla="*/ f158 1 f115"/>
                <a:gd name="f203" fmla="*/ f159 1 f114"/>
                <a:gd name="f204" fmla="*/ f160 1 f115"/>
                <a:gd name="f205" fmla="*/ f161 1 f114"/>
                <a:gd name="f206" fmla="*/ f162 1 f115"/>
                <a:gd name="f207" fmla="*/ f163 1 f114"/>
                <a:gd name="f208" fmla="*/ f164 1 f115"/>
                <a:gd name="f209" fmla="*/ f165 1 f114"/>
                <a:gd name="f210" fmla="*/ f166 1 f115"/>
                <a:gd name="f211" fmla="*/ f167 1 f114"/>
                <a:gd name="f212" fmla="*/ f168 1 f115"/>
                <a:gd name="f213" fmla="*/ f169 1 f115"/>
                <a:gd name="f214" fmla="*/ f170 1 f114"/>
                <a:gd name="f215" fmla="*/ f171 1 f115"/>
                <a:gd name="f216" fmla="*/ f172 1 f114"/>
                <a:gd name="f217" fmla="*/ f173 1 f114"/>
                <a:gd name="f218" fmla="*/ f174 1 f115"/>
                <a:gd name="f219" fmla="*/ f175 1 f114"/>
                <a:gd name="f220" fmla="*/ f176 1 f115"/>
                <a:gd name="f221" fmla="*/ f177 1 f114"/>
                <a:gd name="f222" fmla="*/ f178 1 f115"/>
                <a:gd name="f223" fmla="*/ f179 1 f114"/>
                <a:gd name="f224" fmla="*/ f180 1 f115"/>
                <a:gd name="f225" fmla="*/ f181 1 f114"/>
                <a:gd name="f226" fmla="*/ f182 1 f115"/>
                <a:gd name="f227" fmla="*/ f183 1 f114"/>
                <a:gd name="f228" fmla="*/ f184 1 f115"/>
                <a:gd name="f229" fmla="*/ f185 1 f114"/>
                <a:gd name="f230" fmla="*/ f186 1 f115"/>
                <a:gd name="f231" fmla="*/ f187 1 f114"/>
                <a:gd name="f232" fmla="*/ f188 1 f115"/>
                <a:gd name="f233" fmla="*/ f189 1 f114"/>
                <a:gd name="f234" fmla="*/ f190 1 f115"/>
                <a:gd name="f235" fmla="*/ f191 1 f114"/>
                <a:gd name="f236" fmla="*/ f192 1 f115"/>
                <a:gd name="f237" fmla="*/ f193 1 f114"/>
                <a:gd name="f238" fmla="*/ f194 1 f115"/>
                <a:gd name="f239" fmla="*/ f195 1 f114"/>
                <a:gd name="f240" fmla="*/ f196 1 f115"/>
                <a:gd name="f241" fmla="*/ f197 f105 1"/>
                <a:gd name="f242" fmla="*/ f198 f105 1"/>
                <a:gd name="f243" fmla="*/ f200 f106 1"/>
                <a:gd name="f244" fmla="*/ f199 f106 1"/>
                <a:gd name="f245" fmla="*/ f201 f105 1"/>
                <a:gd name="f246" fmla="*/ f202 f106 1"/>
                <a:gd name="f247" fmla="*/ f203 f105 1"/>
                <a:gd name="f248" fmla="*/ f204 f106 1"/>
                <a:gd name="f249" fmla="*/ f205 f105 1"/>
                <a:gd name="f250" fmla="*/ f206 f106 1"/>
                <a:gd name="f251" fmla="*/ f207 f105 1"/>
                <a:gd name="f252" fmla="*/ f208 f106 1"/>
                <a:gd name="f253" fmla="*/ f209 f105 1"/>
                <a:gd name="f254" fmla="*/ f210 f106 1"/>
                <a:gd name="f255" fmla="*/ f211 f105 1"/>
                <a:gd name="f256" fmla="*/ f212 f106 1"/>
                <a:gd name="f257" fmla="*/ f213 f106 1"/>
                <a:gd name="f258" fmla="*/ f214 f105 1"/>
                <a:gd name="f259" fmla="*/ f215 f106 1"/>
                <a:gd name="f260" fmla="*/ f216 f105 1"/>
                <a:gd name="f261" fmla="*/ f217 f105 1"/>
                <a:gd name="f262" fmla="*/ f218 f106 1"/>
                <a:gd name="f263" fmla="*/ f219 f105 1"/>
                <a:gd name="f264" fmla="*/ f220 f106 1"/>
                <a:gd name="f265" fmla="*/ f221 f105 1"/>
                <a:gd name="f266" fmla="*/ f222 f106 1"/>
                <a:gd name="f267" fmla="*/ f223 f105 1"/>
                <a:gd name="f268" fmla="*/ f224 f106 1"/>
                <a:gd name="f269" fmla="*/ f225 f105 1"/>
                <a:gd name="f270" fmla="*/ f226 f106 1"/>
                <a:gd name="f271" fmla="*/ f227 f105 1"/>
                <a:gd name="f272" fmla="*/ f228 f106 1"/>
                <a:gd name="f273" fmla="*/ f229 f105 1"/>
                <a:gd name="f274" fmla="*/ f230 f106 1"/>
                <a:gd name="f275" fmla="*/ f231 f105 1"/>
                <a:gd name="f276" fmla="*/ f232 f106 1"/>
                <a:gd name="f277" fmla="*/ f233 f105 1"/>
                <a:gd name="f278" fmla="*/ f234 f106 1"/>
                <a:gd name="f279" fmla="*/ f235 f105 1"/>
                <a:gd name="f280" fmla="*/ f236 f106 1"/>
                <a:gd name="f281" fmla="*/ f237 f105 1"/>
                <a:gd name="f282" fmla="*/ f238 f106 1"/>
                <a:gd name="f283" fmla="*/ f239 f105 1"/>
                <a:gd name="f284" fmla="*/ f240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6">
                  <a:pos x="f245" y="f246"/>
                </a:cxn>
                <a:cxn ang="f156">
                  <a:pos x="f247" y="f248"/>
                </a:cxn>
                <a:cxn ang="f156">
                  <a:pos x="f249" y="f250"/>
                </a:cxn>
                <a:cxn ang="f156">
                  <a:pos x="f251" y="f252"/>
                </a:cxn>
                <a:cxn ang="f156">
                  <a:pos x="f253" y="f254"/>
                </a:cxn>
                <a:cxn ang="f156">
                  <a:pos x="f255" y="f256"/>
                </a:cxn>
                <a:cxn ang="f156">
                  <a:pos x="f249" y="f257"/>
                </a:cxn>
                <a:cxn ang="f156">
                  <a:pos x="f258" y="f259"/>
                </a:cxn>
                <a:cxn ang="f156">
                  <a:pos x="f260" y="f246"/>
                </a:cxn>
                <a:cxn ang="f156">
                  <a:pos x="f261" y="f262"/>
                </a:cxn>
                <a:cxn ang="f156">
                  <a:pos x="f263" y="f264"/>
                </a:cxn>
                <a:cxn ang="f156">
                  <a:pos x="f265" y="f266"/>
                </a:cxn>
                <a:cxn ang="f156">
                  <a:pos x="f267" y="f268"/>
                </a:cxn>
                <a:cxn ang="f156">
                  <a:pos x="f269" y="f270"/>
                </a:cxn>
                <a:cxn ang="f156">
                  <a:pos x="f271" y="f272"/>
                </a:cxn>
                <a:cxn ang="f156">
                  <a:pos x="f245" y="f246"/>
                </a:cxn>
                <a:cxn ang="f156">
                  <a:pos x="f273" y="f274"/>
                </a:cxn>
                <a:cxn ang="f156">
                  <a:pos x="f275" y="f276"/>
                </a:cxn>
                <a:cxn ang="f156">
                  <a:pos x="f277" y="f278"/>
                </a:cxn>
                <a:cxn ang="f156">
                  <a:pos x="f279" y="f280"/>
                </a:cxn>
                <a:cxn ang="f156">
                  <a:pos x="f281" y="f282"/>
                </a:cxn>
                <a:cxn ang="f156">
                  <a:pos x="f283" y="f284"/>
                </a:cxn>
                <a:cxn ang="f156">
                  <a:pos x="f273" y="f274"/>
                </a:cxn>
              </a:cxnLst>
              <a:rect l="f241" t="f244" r="f242" b="f243"/>
              <a:pathLst>
                <a:path w="194" h="35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22" y="f37"/>
                  </a:cubicBezTo>
                  <a:cubicBezTo>
                    <a:pt x="f38" y="f39"/>
                    <a:pt x="f40" y="f41"/>
                    <a:pt x="f20" y="f42"/>
                  </a:cubicBezTo>
                  <a:cubicBezTo>
                    <a:pt x="f43" y="f44"/>
                    <a:pt x="f45" y="f46"/>
                    <a:pt x="f38" y="f47"/>
                  </a:cubicBezTo>
                  <a:cubicBezTo>
                    <a:pt x="f33" y="f11"/>
                    <a:pt x="f22" y="f48"/>
                    <a:pt x="f49" y="f9"/>
                  </a:cubicBezTo>
                  <a:cubicBezTo>
                    <a:pt x="f50" y="f51"/>
                    <a:pt x="f35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" y="f61"/>
                    <a:pt x="f62" y="f63"/>
                    <a:pt x="f64" y="f65"/>
                  </a:cubicBezTo>
                  <a:cubicBezTo>
                    <a:pt x="f66" y="f5"/>
                    <a:pt x="f67" y="f68"/>
                    <a:pt x="f69" y="f70"/>
                  </a:cubicBezTo>
                  <a:cubicBezTo>
                    <a:pt x="f71" y="f72"/>
                    <a:pt x="f6" y="f73"/>
                    <a:pt x="f74" y="f75"/>
                  </a:cubicBezTo>
                  <a:cubicBezTo>
                    <a:pt x="f76" y="f74"/>
                    <a:pt x="f77" y="f78"/>
                    <a:pt x="f67" y="f79"/>
                  </a:cubicBezTo>
                  <a:cubicBezTo>
                    <a:pt x="f80" y="f81"/>
                    <a:pt x="f82" y="f83"/>
                    <a:pt x="f8" y="f9"/>
                  </a:cubicBezTo>
                  <a:close/>
                  <a:moveTo>
                    <a:pt x="f84" y="f26"/>
                  </a:moveTo>
                  <a:cubicBezTo>
                    <a:pt x="f85" y="f86"/>
                    <a:pt x="f87" y="f88"/>
                    <a:pt x="f89" y="f12"/>
                  </a:cubicBezTo>
                  <a:cubicBezTo>
                    <a:pt x="f90" y="f18"/>
                    <a:pt x="f91" y="f92"/>
                    <a:pt x="f93" y="f94"/>
                  </a:cubicBezTo>
                  <a:cubicBezTo>
                    <a:pt x="f95" y="f29"/>
                    <a:pt x="f96" y="f35"/>
                    <a:pt x="f97" y="f98"/>
                  </a:cubicBezTo>
                  <a:cubicBezTo>
                    <a:pt x="f99" y="f72"/>
                    <a:pt x="f98" y="f100"/>
                    <a:pt x="f99" y="f63"/>
                  </a:cubicBezTo>
                  <a:cubicBezTo>
                    <a:pt x="f101" y="f90"/>
                    <a:pt x="f102" y="f90"/>
                    <a:pt x="f90" y="f100"/>
                  </a:cubicBezTo>
                  <a:cubicBezTo>
                    <a:pt x="f64" y="f99"/>
                    <a:pt x="f103" y="f49"/>
                    <a:pt x="f84" y="f26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6" name="Freeform 133">
              <a:extLst>
                <a:ext uri="{FF2B5EF4-FFF2-40B4-BE49-F238E27FC236}">
                  <a16:creationId xmlns:a16="http://schemas.microsoft.com/office/drawing/2014/main" id="{1D6AE981-4529-6ED4-D742-3FEBEA36C795}"/>
                </a:ext>
              </a:extLst>
            </p:cNvPr>
            <p:cNvSpPr/>
            <p:nvPr/>
          </p:nvSpPr>
          <p:spPr>
            <a:xfrm>
              <a:off x="16451263" y="6053135"/>
              <a:ext cx="744541" cy="10191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270"/>
                <a:gd name="f8" fmla="val 14"/>
                <a:gd name="f9" fmla="val 247"/>
                <a:gd name="f10" fmla="val 254"/>
                <a:gd name="f11" fmla="val 15"/>
                <a:gd name="f12" fmla="val 261"/>
                <a:gd name="f13" fmla="val 16"/>
                <a:gd name="f14" fmla="val 268"/>
                <a:gd name="f15" fmla="val 12"/>
                <a:gd name="f16" fmla="val 269"/>
                <a:gd name="f17" fmla="val 10"/>
                <a:gd name="f18" fmla="val 7"/>
                <a:gd name="f19" fmla="val 265"/>
                <a:gd name="f20" fmla="val 259"/>
                <a:gd name="f21" fmla="val 253"/>
                <a:gd name="f22" fmla="val 4"/>
                <a:gd name="f23" fmla="val 238"/>
                <a:gd name="f24" fmla="val 9"/>
                <a:gd name="f25" fmla="val 233"/>
                <a:gd name="f26" fmla="val 228"/>
                <a:gd name="f27" fmla="val 25"/>
                <a:gd name="f28" fmla="val 226"/>
                <a:gd name="f29" fmla="val 32"/>
                <a:gd name="f30" fmla="val 222"/>
                <a:gd name="f31" fmla="val 41"/>
                <a:gd name="f32" fmla="val 217"/>
                <a:gd name="f33" fmla="val 49"/>
                <a:gd name="f34" fmla="val 212"/>
                <a:gd name="f35" fmla="val 40"/>
                <a:gd name="f36" fmla="val 199"/>
                <a:gd name="f37" fmla="val 36"/>
                <a:gd name="f38" fmla="val 193"/>
                <a:gd name="f39" fmla="val 183"/>
                <a:gd name="f40" fmla="val 175"/>
                <a:gd name="f41" fmla="val 39"/>
                <a:gd name="f42" fmla="val 140"/>
                <a:gd name="f43" fmla="val 33"/>
                <a:gd name="f44" fmla="val 105"/>
                <a:gd name="f45" fmla="val 37"/>
                <a:gd name="f46" fmla="val 70"/>
                <a:gd name="f47" fmla="val 42"/>
                <a:gd name="f48" fmla="val 23"/>
                <a:gd name="f49" fmla="val 76"/>
                <a:gd name="f50" fmla="val 123"/>
                <a:gd name="f51" fmla="val 6"/>
                <a:gd name="f52" fmla="val 161"/>
                <a:gd name="f53" fmla="val 11"/>
                <a:gd name="f54" fmla="val 51"/>
                <a:gd name="f55" fmla="val 190"/>
                <a:gd name="f56" fmla="val 89"/>
                <a:gd name="f57" fmla="val 187"/>
                <a:gd name="f58" fmla="val 108"/>
                <a:gd name="f59" fmla="val 127"/>
                <a:gd name="f60" fmla="val 162"/>
                <a:gd name="f61" fmla="val 142"/>
                <a:gd name="f62" fmla="val 149"/>
                <a:gd name="f63" fmla="val 157"/>
                <a:gd name="f64" fmla="val 129"/>
                <a:gd name="f65" fmla="val 165"/>
                <a:gd name="f66" fmla="val 113"/>
                <a:gd name="f67" fmla="val 178"/>
                <a:gd name="f68" fmla="val 99"/>
                <a:gd name="f69" fmla="val 77"/>
                <a:gd name="f70" fmla="val 185"/>
                <a:gd name="f71" fmla="val 68"/>
                <a:gd name="f72" fmla="val 210"/>
                <a:gd name="f73" fmla="val 63"/>
                <a:gd name="f74" fmla="val 225"/>
                <a:gd name="f75" fmla="val 232"/>
                <a:gd name="f76" fmla="val 20"/>
                <a:gd name="f77" fmla="val 242"/>
                <a:gd name="f78" fmla="val 18"/>
                <a:gd name="f79" fmla="val 243"/>
                <a:gd name="f80" fmla="val 245"/>
                <a:gd name="f81" fmla="val 107"/>
                <a:gd name="f82" fmla="val 34"/>
                <a:gd name="f83" fmla="val 104"/>
                <a:gd name="f84" fmla="val 29"/>
                <a:gd name="f85" fmla="val 94"/>
                <a:gd name="f86" fmla="val 30"/>
                <a:gd name="f87" fmla="val 80"/>
                <a:gd name="f88" fmla="val 31"/>
                <a:gd name="f89" fmla="val 59"/>
                <a:gd name="f90" fmla="val 54"/>
                <a:gd name="f91" fmla="val 58"/>
                <a:gd name="f92" fmla="val 71"/>
                <a:gd name="f93" fmla="val 75"/>
                <a:gd name="f94" fmla="val 65"/>
                <a:gd name="f95" fmla="val 79"/>
                <a:gd name="f96" fmla="val 92"/>
                <a:gd name="f97" fmla="val 50"/>
                <a:gd name="f98" fmla="+- 0 0 -90"/>
                <a:gd name="f99" fmla="*/ f3 1 197"/>
                <a:gd name="f100" fmla="*/ f4 1 270"/>
                <a:gd name="f101" fmla="val f5"/>
                <a:gd name="f102" fmla="val f6"/>
                <a:gd name="f103" fmla="val f7"/>
                <a:gd name="f104" fmla="*/ f98 f0 1"/>
                <a:gd name="f105" fmla="+- f103 0 f101"/>
                <a:gd name="f106" fmla="+- f102 0 f101"/>
                <a:gd name="f107" fmla="*/ f104 1 f2"/>
                <a:gd name="f108" fmla="*/ f106 1 197"/>
                <a:gd name="f109" fmla="*/ f105 1 270"/>
                <a:gd name="f110" fmla="*/ 14 f106 1"/>
                <a:gd name="f111" fmla="*/ 247 f105 1"/>
                <a:gd name="f112" fmla="*/ 16 f106 1"/>
                <a:gd name="f113" fmla="*/ 268 f105 1"/>
                <a:gd name="f114" fmla="*/ 10 f106 1"/>
                <a:gd name="f115" fmla="*/ 270 f105 1"/>
                <a:gd name="f116" fmla="*/ 0 f106 1"/>
                <a:gd name="f117" fmla="*/ 253 f105 1"/>
                <a:gd name="f118" fmla="*/ 9 f106 1"/>
                <a:gd name="f119" fmla="*/ 233 f105 1"/>
                <a:gd name="f120" fmla="*/ 32 f106 1"/>
                <a:gd name="f121" fmla="*/ 222 f105 1"/>
                <a:gd name="f122" fmla="*/ 40 f106 1"/>
                <a:gd name="f123" fmla="*/ 199 f105 1"/>
                <a:gd name="f124" fmla="*/ 175 f105 1"/>
                <a:gd name="f125" fmla="*/ 37 f106 1"/>
                <a:gd name="f126" fmla="*/ 70 f105 1"/>
                <a:gd name="f127" fmla="*/ 123 f106 1"/>
                <a:gd name="f128" fmla="*/ 6 f105 1"/>
                <a:gd name="f129" fmla="*/ 190 f106 1"/>
                <a:gd name="f130" fmla="*/ 89 f105 1"/>
                <a:gd name="f131" fmla="*/ 162 f106 1"/>
                <a:gd name="f132" fmla="*/ 142 f105 1"/>
                <a:gd name="f133" fmla="*/ 113 f106 1"/>
                <a:gd name="f134" fmla="*/ 178 f105 1"/>
                <a:gd name="f135" fmla="*/ 68 f106 1"/>
                <a:gd name="f136" fmla="*/ 210 f105 1"/>
                <a:gd name="f137" fmla="*/ 20 f106 1"/>
                <a:gd name="f138" fmla="*/ 242 f105 1"/>
                <a:gd name="f139" fmla="*/ 107 f106 1"/>
                <a:gd name="f140" fmla="*/ 34 f105 1"/>
                <a:gd name="f141" fmla="*/ 94 f106 1"/>
                <a:gd name="f142" fmla="*/ 30 f105 1"/>
                <a:gd name="f143" fmla="*/ 58 f106 1"/>
                <a:gd name="f144" fmla="*/ 68 f105 1"/>
                <a:gd name="f145" fmla="*/ 65 f106 1"/>
                <a:gd name="f146" fmla="*/ 79 f105 1"/>
                <a:gd name="f147" fmla="+- f107 0 f1"/>
                <a:gd name="f148" fmla="*/ f110 1 197"/>
                <a:gd name="f149" fmla="*/ f111 1 270"/>
                <a:gd name="f150" fmla="*/ f112 1 197"/>
                <a:gd name="f151" fmla="*/ f113 1 270"/>
                <a:gd name="f152" fmla="*/ f114 1 197"/>
                <a:gd name="f153" fmla="*/ f115 1 270"/>
                <a:gd name="f154" fmla="*/ f116 1 197"/>
                <a:gd name="f155" fmla="*/ f117 1 270"/>
                <a:gd name="f156" fmla="*/ f118 1 197"/>
                <a:gd name="f157" fmla="*/ f119 1 270"/>
                <a:gd name="f158" fmla="*/ f120 1 197"/>
                <a:gd name="f159" fmla="*/ f121 1 270"/>
                <a:gd name="f160" fmla="*/ f122 1 197"/>
                <a:gd name="f161" fmla="*/ f123 1 270"/>
                <a:gd name="f162" fmla="*/ f124 1 270"/>
                <a:gd name="f163" fmla="*/ f125 1 197"/>
                <a:gd name="f164" fmla="*/ f126 1 270"/>
                <a:gd name="f165" fmla="*/ f127 1 197"/>
                <a:gd name="f166" fmla="*/ f128 1 270"/>
                <a:gd name="f167" fmla="*/ f129 1 197"/>
                <a:gd name="f168" fmla="*/ f130 1 270"/>
                <a:gd name="f169" fmla="*/ f131 1 197"/>
                <a:gd name="f170" fmla="*/ f132 1 270"/>
                <a:gd name="f171" fmla="*/ f133 1 197"/>
                <a:gd name="f172" fmla="*/ f134 1 270"/>
                <a:gd name="f173" fmla="*/ f135 1 197"/>
                <a:gd name="f174" fmla="*/ f136 1 270"/>
                <a:gd name="f175" fmla="*/ f137 1 197"/>
                <a:gd name="f176" fmla="*/ f138 1 270"/>
                <a:gd name="f177" fmla="*/ f139 1 197"/>
                <a:gd name="f178" fmla="*/ f140 1 270"/>
                <a:gd name="f179" fmla="*/ f141 1 197"/>
                <a:gd name="f180" fmla="*/ f142 1 270"/>
                <a:gd name="f181" fmla="*/ f143 1 197"/>
                <a:gd name="f182" fmla="*/ f144 1 270"/>
                <a:gd name="f183" fmla="*/ f145 1 197"/>
                <a:gd name="f184" fmla="*/ f146 1 270"/>
                <a:gd name="f185" fmla="*/ 0 1 f108"/>
                <a:gd name="f186" fmla="*/ f102 1 f108"/>
                <a:gd name="f187" fmla="*/ 0 1 f109"/>
                <a:gd name="f188" fmla="*/ f103 1 f109"/>
                <a:gd name="f189" fmla="*/ f148 1 f108"/>
                <a:gd name="f190" fmla="*/ f149 1 f109"/>
                <a:gd name="f191" fmla="*/ f150 1 f108"/>
                <a:gd name="f192" fmla="*/ f151 1 f109"/>
                <a:gd name="f193" fmla="*/ f152 1 f108"/>
                <a:gd name="f194" fmla="*/ f153 1 f109"/>
                <a:gd name="f195" fmla="*/ f154 1 f108"/>
                <a:gd name="f196" fmla="*/ f155 1 f109"/>
                <a:gd name="f197" fmla="*/ f156 1 f108"/>
                <a:gd name="f198" fmla="*/ f157 1 f109"/>
                <a:gd name="f199" fmla="*/ f158 1 f108"/>
                <a:gd name="f200" fmla="*/ f159 1 f109"/>
                <a:gd name="f201" fmla="*/ f160 1 f108"/>
                <a:gd name="f202" fmla="*/ f161 1 f109"/>
                <a:gd name="f203" fmla="*/ f162 1 f109"/>
                <a:gd name="f204" fmla="*/ f163 1 f108"/>
                <a:gd name="f205" fmla="*/ f164 1 f109"/>
                <a:gd name="f206" fmla="*/ f165 1 f108"/>
                <a:gd name="f207" fmla="*/ f166 1 f109"/>
                <a:gd name="f208" fmla="*/ f167 1 f108"/>
                <a:gd name="f209" fmla="*/ f168 1 f109"/>
                <a:gd name="f210" fmla="*/ f169 1 f108"/>
                <a:gd name="f211" fmla="*/ f170 1 f109"/>
                <a:gd name="f212" fmla="*/ f171 1 f108"/>
                <a:gd name="f213" fmla="*/ f172 1 f109"/>
                <a:gd name="f214" fmla="*/ f173 1 f108"/>
                <a:gd name="f215" fmla="*/ f174 1 f109"/>
                <a:gd name="f216" fmla="*/ f175 1 f108"/>
                <a:gd name="f217" fmla="*/ f176 1 f109"/>
                <a:gd name="f218" fmla="*/ f177 1 f108"/>
                <a:gd name="f219" fmla="*/ f178 1 f109"/>
                <a:gd name="f220" fmla="*/ f179 1 f108"/>
                <a:gd name="f221" fmla="*/ f180 1 f109"/>
                <a:gd name="f222" fmla="*/ f181 1 f108"/>
                <a:gd name="f223" fmla="*/ f182 1 f109"/>
                <a:gd name="f224" fmla="*/ f183 1 f108"/>
                <a:gd name="f225" fmla="*/ f184 1 f109"/>
                <a:gd name="f226" fmla="*/ f185 f99 1"/>
                <a:gd name="f227" fmla="*/ f186 f99 1"/>
                <a:gd name="f228" fmla="*/ f188 f100 1"/>
                <a:gd name="f229" fmla="*/ f187 f100 1"/>
                <a:gd name="f230" fmla="*/ f189 f99 1"/>
                <a:gd name="f231" fmla="*/ f190 f100 1"/>
                <a:gd name="f232" fmla="*/ f191 f99 1"/>
                <a:gd name="f233" fmla="*/ f192 f100 1"/>
                <a:gd name="f234" fmla="*/ f193 f99 1"/>
                <a:gd name="f235" fmla="*/ f194 f100 1"/>
                <a:gd name="f236" fmla="*/ f195 f99 1"/>
                <a:gd name="f237" fmla="*/ f196 f100 1"/>
                <a:gd name="f238" fmla="*/ f197 f99 1"/>
                <a:gd name="f239" fmla="*/ f198 f100 1"/>
                <a:gd name="f240" fmla="*/ f199 f99 1"/>
                <a:gd name="f241" fmla="*/ f200 f100 1"/>
                <a:gd name="f242" fmla="*/ f201 f99 1"/>
                <a:gd name="f243" fmla="*/ f202 f100 1"/>
                <a:gd name="f244" fmla="*/ f203 f100 1"/>
                <a:gd name="f245" fmla="*/ f204 f99 1"/>
                <a:gd name="f246" fmla="*/ f205 f100 1"/>
                <a:gd name="f247" fmla="*/ f206 f99 1"/>
                <a:gd name="f248" fmla="*/ f207 f100 1"/>
                <a:gd name="f249" fmla="*/ f208 f99 1"/>
                <a:gd name="f250" fmla="*/ f209 f100 1"/>
                <a:gd name="f251" fmla="*/ f210 f99 1"/>
                <a:gd name="f252" fmla="*/ f211 f100 1"/>
                <a:gd name="f253" fmla="*/ f212 f99 1"/>
                <a:gd name="f254" fmla="*/ f213 f100 1"/>
                <a:gd name="f255" fmla="*/ f214 f99 1"/>
                <a:gd name="f256" fmla="*/ f215 f100 1"/>
                <a:gd name="f257" fmla="*/ f216 f99 1"/>
                <a:gd name="f258" fmla="*/ f217 f100 1"/>
                <a:gd name="f259" fmla="*/ f218 f99 1"/>
                <a:gd name="f260" fmla="*/ f219 f100 1"/>
                <a:gd name="f261" fmla="*/ f220 f99 1"/>
                <a:gd name="f262" fmla="*/ f221 f100 1"/>
                <a:gd name="f263" fmla="*/ f222 f99 1"/>
                <a:gd name="f264" fmla="*/ f223 f100 1"/>
                <a:gd name="f265" fmla="*/ f224 f99 1"/>
                <a:gd name="f266" fmla="*/ f225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30" y="f231"/>
                </a:cxn>
                <a:cxn ang="f147">
                  <a:pos x="f232" y="f233"/>
                </a:cxn>
                <a:cxn ang="f147">
                  <a:pos x="f234" y="f235"/>
                </a:cxn>
                <a:cxn ang="f147">
                  <a:pos x="f236" y="f237"/>
                </a:cxn>
                <a:cxn ang="f147">
                  <a:pos x="f238" y="f239"/>
                </a:cxn>
                <a:cxn ang="f147">
                  <a:pos x="f240" y="f241"/>
                </a:cxn>
                <a:cxn ang="f147">
                  <a:pos x="f242" y="f243"/>
                </a:cxn>
                <a:cxn ang="f147">
                  <a:pos x="f242" y="f244"/>
                </a:cxn>
                <a:cxn ang="f147">
                  <a:pos x="f245" y="f246"/>
                </a:cxn>
                <a:cxn ang="f147">
                  <a:pos x="f247" y="f248"/>
                </a:cxn>
                <a:cxn ang="f147">
                  <a:pos x="f249" y="f250"/>
                </a:cxn>
                <a:cxn ang="f147">
                  <a:pos x="f251" y="f252"/>
                </a:cxn>
                <a:cxn ang="f147">
                  <a:pos x="f253" y="f254"/>
                </a:cxn>
                <a:cxn ang="f147">
                  <a:pos x="f255" y="f256"/>
                </a:cxn>
                <a:cxn ang="f147">
                  <a:pos x="f257" y="f258"/>
                </a:cxn>
                <a:cxn ang="f147">
                  <a:pos x="f230" y="f231"/>
                </a:cxn>
                <a:cxn ang="f147">
                  <a:pos x="f259" y="f260"/>
                </a:cxn>
                <a:cxn ang="f147">
                  <a:pos x="f261" y="f262"/>
                </a:cxn>
                <a:cxn ang="f147">
                  <a:pos x="f263" y="f264"/>
                </a:cxn>
                <a:cxn ang="f147">
                  <a:pos x="f265" y="f266"/>
                </a:cxn>
                <a:cxn ang="f147">
                  <a:pos x="f259" y="f260"/>
                </a:cxn>
              </a:cxnLst>
              <a:rect l="f226" t="f229" r="f227" b="f228"/>
              <a:pathLst>
                <a:path w="197" h="27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8" y="f14"/>
                    <a:pt x="f15" y="f16"/>
                    <a:pt x="f17" y="f7"/>
                  </a:cubicBezTo>
                  <a:cubicBezTo>
                    <a:pt x="f18" y="f19"/>
                    <a:pt x="f5" y="f20"/>
                    <a:pt x="f5" y="f21"/>
                  </a:cubicBezTo>
                  <a:cubicBezTo>
                    <a:pt x="f5" y="f9"/>
                    <a:pt x="f22" y="f23"/>
                    <a:pt x="f24" y="f25"/>
                  </a:cubicBezTo>
                  <a:cubicBezTo>
                    <a:pt x="f11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35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40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55"/>
                    <a:pt x="f69" y="f70"/>
                    <a:pt x="f71" y="f72"/>
                  </a:cubicBezTo>
                  <a:cubicBezTo>
                    <a:pt x="f73" y="f74"/>
                    <a:pt x="f45" y="f75"/>
                    <a:pt x="f76" y="f77"/>
                  </a:cubicBezTo>
                  <a:cubicBezTo>
                    <a:pt x="f78" y="f79"/>
                    <a:pt x="f13" y="f80"/>
                    <a:pt x="f8" y="f9"/>
                  </a:cubicBezTo>
                  <a:close/>
                  <a:moveTo>
                    <a:pt x="f81" y="f82"/>
                  </a:moveTo>
                  <a:cubicBezTo>
                    <a:pt x="f83" y="f43"/>
                    <a:pt x="f68" y="f84"/>
                    <a:pt x="f85" y="f86"/>
                  </a:cubicBezTo>
                  <a:cubicBezTo>
                    <a:pt x="f87" y="f88"/>
                    <a:pt x="f89" y="f90"/>
                    <a:pt x="f91" y="f71"/>
                  </a:cubicBezTo>
                  <a:cubicBezTo>
                    <a:pt x="f91" y="f92"/>
                    <a:pt x="f73" y="f93"/>
                    <a:pt x="f94" y="f95"/>
                  </a:cubicBezTo>
                  <a:cubicBezTo>
                    <a:pt x="f95" y="f94"/>
                    <a:pt x="f96" y="f97"/>
                    <a:pt x="f81" y="f82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7" name="Freeform 134">
              <a:extLst>
                <a:ext uri="{FF2B5EF4-FFF2-40B4-BE49-F238E27FC236}">
                  <a16:creationId xmlns:a16="http://schemas.microsoft.com/office/drawing/2014/main" id="{5C8554A2-8425-7092-AC69-DF04DDDC2AA0}"/>
                </a:ext>
              </a:extLst>
            </p:cNvPr>
            <p:cNvSpPr/>
            <p:nvPr/>
          </p:nvSpPr>
          <p:spPr>
            <a:xfrm>
              <a:off x="15714658" y="6203947"/>
              <a:ext cx="582609" cy="7969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4"/>
                <a:gd name="f7" fmla="val 211"/>
                <a:gd name="f8" fmla="val 145"/>
                <a:gd name="f9" fmla="val 197"/>
                <a:gd name="f10" fmla="val 150"/>
                <a:gd name="f11" fmla="val 200"/>
                <a:gd name="f12" fmla="val 203"/>
                <a:gd name="f13" fmla="val 204"/>
                <a:gd name="f14" fmla="val 206"/>
                <a:gd name="f15" fmla="val 208"/>
                <a:gd name="f16" fmla="val 148"/>
                <a:gd name="f17" fmla="val 141"/>
                <a:gd name="f18" fmla="val 137"/>
                <a:gd name="f19" fmla="val 132"/>
                <a:gd name="f20" fmla="val 205"/>
                <a:gd name="f21" fmla="val 127"/>
                <a:gd name="f22" fmla="val 198"/>
                <a:gd name="f23" fmla="val 126"/>
                <a:gd name="f24" fmla="val 192"/>
                <a:gd name="f25" fmla="val 125"/>
                <a:gd name="f26" fmla="val 159"/>
                <a:gd name="f27" fmla="val 121"/>
                <a:gd name="f28" fmla="val 156"/>
                <a:gd name="f29" fmla="val 91"/>
                <a:gd name="f30" fmla="val 142"/>
                <a:gd name="f31" fmla="val 69"/>
                <a:gd name="f32" fmla="val 47"/>
                <a:gd name="f33" fmla="val 120"/>
                <a:gd name="f34" fmla="val 28"/>
                <a:gd name="f35" fmla="val 105"/>
                <a:gd name="f36" fmla="val 5"/>
                <a:gd name="f37" fmla="val 88"/>
                <a:gd name="f38" fmla="val 63"/>
                <a:gd name="f39" fmla="val 9"/>
                <a:gd name="f40" fmla="val 41"/>
                <a:gd name="f41" fmla="val 19"/>
                <a:gd name="f42" fmla="val 18"/>
                <a:gd name="f43" fmla="val 48"/>
                <a:gd name="f44" fmla="val 73"/>
                <a:gd name="f45" fmla="val 2"/>
                <a:gd name="f46" fmla="val 98"/>
                <a:gd name="f47" fmla="val 4"/>
                <a:gd name="f48" fmla="val 117"/>
                <a:gd name="f49" fmla="val 123"/>
                <a:gd name="f50" fmla="val 68"/>
                <a:gd name="f51" fmla="val 90"/>
                <a:gd name="f52" fmla="val 112"/>
                <a:gd name="f53" fmla="val 129"/>
                <a:gd name="f54" fmla="val 139"/>
                <a:gd name="f55" fmla="val 152"/>
                <a:gd name="f56" fmla="val 135"/>
                <a:gd name="f57" fmla="val 165"/>
                <a:gd name="f58" fmla="val 140"/>
                <a:gd name="f59" fmla="val 179"/>
                <a:gd name="f60" fmla="val 34"/>
                <a:gd name="f61" fmla="val 39"/>
                <a:gd name="f62" fmla="val 31"/>
                <a:gd name="f63" fmla="val 42"/>
                <a:gd name="f64" fmla="val 43"/>
                <a:gd name="f65" fmla="val 27"/>
                <a:gd name="f66" fmla="val 45"/>
                <a:gd name="f67" fmla="val 55"/>
                <a:gd name="f68" fmla="val 26"/>
                <a:gd name="f69" fmla="val 85"/>
                <a:gd name="f70" fmla="val 38"/>
                <a:gd name="f71" fmla="val 89"/>
                <a:gd name="f72" fmla="val 40"/>
                <a:gd name="f73" fmla="val 44"/>
                <a:gd name="f74" fmla="val 76"/>
                <a:gd name="f75" fmla="val 62"/>
                <a:gd name="f76" fmla="val 49"/>
                <a:gd name="f77" fmla="val 46"/>
                <a:gd name="f78" fmla="val 37"/>
                <a:gd name="f79" fmla="+- 0 0 -90"/>
                <a:gd name="f80" fmla="*/ f3 1 154"/>
                <a:gd name="f81" fmla="*/ f4 1 211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154"/>
                <a:gd name="f90" fmla="*/ f86 1 211"/>
                <a:gd name="f91" fmla="*/ 145 f87 1"/>
                <a:gd name="f92" fmla="*/ 197 f86 1"/>
                <a:gd name="f93" fmla="*/ 154 f87 1"/>
                <a:gd name="f94" fmla="*/ 203 f86 1"/>
                <a:gd name="f95" fmla="*/ 208 f86 1"/>
                <a:gd name="f96" fmla="*/ 137 f87 1"/>
                <a:gd name="f97" fmla="*/ 126 f87 1"/>
                <a:gd name="f98" fmla="*/ 192 f86 1"/>
                <a:gd name="f99" fmla="*/ 91 f87 1"/>
                <a:gd name="f100" fmla="*/ 142 f86 1"/>
                <a:gd name="f101" fmla="*/ 28 f87 1"/>
                <a:gd name="f102" fmla="*/ 105 f86 1"/>
                <a:gd name="f103" fmla="*/ 9 f87 1"/>
                <a:gd name="f104" fmla="*/ 41 f86 1"/>
                <a:gd name="f105" fmla="*/ 73 f87 1"/>
                <a:gd name="f106" fmla="*/ 2 f86 1"/>
                <a:gd name="f107" fmla="*/ 123 f87 1"/>
                <a:gd name="f108" fmla="*/ 47 f86 1"/>
                <a:gd name="f109" fmla="*/ 112 f86 1"/>
                <a:gd name="f110" fmla="*/ 132 f87 1"/>
                <a:gd name="f111" fmla="*/ 152 f86 1"/>
                <a:gd name="f112" fmla="*/ 34 f87 1"/>
                <a:gd name="f113" fmla="*/ 39 f86 1"/>
                <a:gd name="f114" fmla="*/ 27 f87 1"/>
                <a:gd name="f115" fmla="*/ 45 f86 1"/>
                <a:gd name="f116" fmla="*/ 38 f87 1"/>
                <a:gd name="f117" fmla="*/ 89 f86 1"/>
                <a:gd name="f118" fmla="*/ 45 f87 1"/>
                <a:gd name="f119" fmla="*/ 42 f87 1"/>
                <a:gd name="f120" fmla="*/ 49 f86 1"/>
                <a:gd name="f121" fmla="+- f88 0 f1"/>
                <a:gd name="f122" fmla="*/ f91 1 154"/>
                <a:gd name="f123" fmla="*/ f92 1 211"/>
                <a:gd name="f124" fmla="*/ f93 1 154"/>
                <a:gd name="f125" fmla="*/ f94 1 211"/>
                <a:gd name="f126" fmla="*/ f95 1 211"/>
                <a:gd name="f127" fmla="*/ f96 1 154"/>
                <a:gd name="f128" fmla="*/ f97 1 154"/>
                <a:gd name="f129" fmla="*/ f98 1 211"/>
                <a:gd name="f130" fmla="*/ f99 1 154"/>
                <a:gd name="f131" fmla="*/ f100 1 211"/>
                <a:gd name="f132" fmla="*/ f101 1 154"/>
                <a:gd name="f133" fmla="*/ f102 1 211"/>
                <a:gd name="f134" fmla="*/ f103 1 154"/>
                <a:gd name="f135" fmla="*/ f104 1 211"/>
                <a:gd name="f136" fmla="*/ f105 1 154"/>
                <a:gd name="f137" fmla="*/ f106 1 211"/>
                <a:gd name="f138" fmla="*/ f107 1 154"/>
                <a:gd name="f139" fmla="*/ f108 1 211"/>
                <a:gd name="f140" fmla="*/ f109 1 211"/>
                <a:gd name="f141" fmla="*/ f110 1 154"/>
                <a:gd name="f142" fmla="*/ f111 1 211"/>
                <a:gd name="f143" fmla="*/ f112 1 154"/>
                <a:gd name="f144" fmla="*/ f113 1 211"/>
                <a:gd name="f145" fmla="*/ f114 1 154"/>
                <a:gd name="f146" fmla="*/ f115 1 211"/>
                <a:gd name="f147" fmla="*/ f116 1 154"/>
                <a:gd name="f148" fmla="*/ f117 1 211"/>
                <a:gd name="f149" fmla="*/ f118 1 154"/>
                <a:gd name="f150" fmla="*/ f119 1 154"/>
                <a:gd name="f151" fmla="*/ f120 1 211"/>
                <a:gd name="f152" fmla="*/ 0 1 f89"/>
                <a:gd name="f153" fmla="*/ f83 1 f89"/>
                <a:gd name="f154" fmla="*/ 0 1 f90"/>
                <a:gd name="f155" fmla="*/ f84 1 f90"/>
                <a:gd name="f156" fmla="*/ f122 1 f89"/>
                <a:gd name="f157" fmla="*/ f123 1 f90"/>
                <a:gd name="f158" fmla="*/ f124 1 f89"/>
                <a:gd name="f159" fmla="*/ f125 1 f90"/>
                <a:gd name="f160" fmla="*/ f126 1 f90"/>
                <a:gd name="f161" fmla="*/ f127 1 f89"/>
                <a:gd name="f162" fmla="*/ f128 1 f89"/>
                <a:gd name="f163" fmla="*/ f129 1 f90"/>
                <a:gd name="f164" fmla="*/ f130 1 f89"/>
                <a:gd name="f165" fmla="*/ f131 1 f90"/>
                <a:gd name="f166" fmla="*/ f132 1 f89"/>
                <a:gd name="f167" fmla="*/ f133 1 f90"/>
                <a:gd name="f168" fmla="*/ f134 1 f89"/>
                <a:gd name="f169" fmla="*/ f135 1 f90"/>
                <a:gd name="f170" fmla="*/ f136 1 f89"/>
                <a:gd name="f171" fmla="*/ f137 1 f90"/>
                <a:gd name="f172" fmla="*/ f138 1 f89"/>
                <a:gd name="f173" fmla="*/ f139 1 f90"/>
                <a:gd name="f174" fmla="*/ f140 1 f90"/>
                <a:gd name="f175" fmla="*/ f141 1 f89"/>
                <a:gd name="f176" fmla="*/ f142 1 f90"/>
                <a:gd name="f177" fmla="*/ f143 1 f89"/>
                <a:gd name="f178" fmla="*/ f144 1 f90"/>
                <a:gd name="f179" fmla="*/ f145 1 f89"/>
                <a:gd name="f180" fmla="*/ f146 1 f90"/>
                <a:gd name="f181" fmla="*/ f147 1 f89"/>
                <a:gd name="f182" fmla="*/ f148 1 f90"/>
                <a:gd name="f183" fmla="*/ f149 1 f89"/>
                <a:gd name="f184" fmla="*/ f150 1 f89"/>
                <a:gd name="f185" fmla="*/ f151 1 f90"/>
                <a:gd name="f186" fmla="*/ f152 f80 1"/>
                <a:gd name="f187" fmla="*/ f153 f80 1"/>
                <a:gd name="f188" fmla="*/ f155 f81 1"/>
                <a:gd name="f189" fmla="*/ f154 f81 1"/>
                <a:gd name="f190" fmla="*/ f156 f80 1"/>
                <a:gd name="f191" fmla="*/ f157 f81 1"/>
                <a:gd name="f192" fmla="*/ f158 f80 1"/>
                <a:gd name="f193" fmla="*/ f159 f81 1"/>
                <a:gd name="f194" fmla="*/ f160 f81 1"/>
                <a:gd name="f195" fmla="*/ f161 f80 1"/>
                <a:gd name="f196" fmla="*/ f162 f80 1"/>
                <a:gd name="f197" fmla="*/ f163 f81 1"/>
                <a:gd name="f198" fmla="*/ f164 f80 1"/>
                <a:gd name="f199" fmla="*/ f165 f81 1"/>
                <a:gd name="f200" fmla="*/ f166 f80 1"/>
                <a:gd name="f201" fmla="*/ f167 f81 1"/>
                <a:gd name="f202" fmla="*/ f168 f80 1"/>
                <a:gd name="f203" fmla="*/ f169 f81 1"/>
                <a:gd name="f204" fmla="*/ f170 f80 1"/>
                <a:gd name="f205" fmla="*/ f171 f81 1"/>
                <a:gd name="f206" fmla="*/ f172 f80 1"/>
                <a:gd name="f207" fmla="*/ f173 f81 1"/>
                <a:gd name="f208" fmla="*/ f174 f81 1"/>
                <a:gd name="f209" fmla="*/ f175 f80 1"/>
                <a:gd name="f210" fmla="*/ f176 f81 1"/>
                <a:gd name="f211" fmla="*/ f177 f80 1"/>
                <a:gd name="f212" fmla="*/ f178 f81 1"/>
                <a:gd name="f213" fmla="*/ f179 f80 1"/>
                <a:gd name="f214" fmla="*/ f180 f81 1"/>
                <a:gd name="f215" fmla="*/ f181 f80 1"/>
                <a:gd name="f216" fmla="*/ f182 f81 1"/>
                <a:gd name="f217" fmla="*/ f183 f80 1"/>
                <a:gd name="f218" fmla="*/ f184 f80 1"/>
                <a:gd name="f219" fmla="*/ f185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1">
                  <a:pos x="f190" y="f191"/>
                </a:cxn>
                <a:cxn ang="f121">
                  <a:pos x="f192" y="f193"/>
                </a:cxn>
                <a:cxn ang="f121">
                  <a:pos x="f192" y="f194"/>
                </a:cxn>
                <a:cxn ang="f121">
                  <a:pos x="f195" y="f194"/>
                </a:cxn>
                <a:cxn ang="f121">
                  <a:pos x="f196" y="f197"/>
                </a:cxn>
                <a:cxn ang="f121">
                  <a:pos x="f198" y="f199"/>
                </a:cxn>
                <a:cxn ang="f121">
                  <a:pos x="f200" y="f201"/>
                </a:cxn>
                <a:cxn ang="f121">
                  <a:pos x="f202" y="f203"/>
                </a:cxn>
                <a:cxn ang="f121">
                  <a:pos x="f204" y="f205"/>
                </a:cxn>
                <a:cxn ang="f121">
                  <a:pos x="f206" y="f207"/>
                </a:cxn>
                <a:cxn ang="f121">
                  <a:pos x="f196" y="f208"/>
                </a:cxn>
                <a:cxn ang="f121">
                  <a:pos x="f209" y="f210"/>
                </a:cxn>
                <a:cxn ang="f121">
                  <a:pos x="f190" y="f191"/>
                </a:cxn>
                <a:cxn ang="f121">
                  <a:pos x="f211" y="f212"/>
                </a:cxn>
                <a:cxn ang="f121">
                  <a:pos x="f213" y="f214"/>
                </a:cxn>
                <a:cxn ang="f121">
                  <a:pos x="f215" y="f216"/>
                </a:cxn>
                <a:cxn ang="f121">
                  <a:pos x="f217" y="f216"/>
                </a:cxn>
                <a:cxn ang="f121">
                  <a:pos x="f218" y="f219"/>
                </a:cxn>
                <a:cxn ang="f121">
                  <a:pos x="f211" y="f212"/>
                </a:cxn>
              </a:cxnLst>
              <a:rect l="f186" t="f189" r="f187" b="f188"/>
              <a:pathLst>
                <a:path w="154" h="211">
                  <a:moveTo>
                    <a:pt x="f8" y="f9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6" y="f13"/>
                    <a:pt x="f6" y="f14"/>
                    <a:pt x="f6" y="f15"/>
                  </a:cubicBezTo>
                  <a:cubicBezTo>
                    <a:pt x="f16" y="f15"/>
                    <a:pt x="f17" y="f7"/>
                    <a:pt x="f18" y="f1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19"/>
                    <a:pt x="f32" y="f33"/>
                    <a:pt x="f34" y="f35"/>
                  </a:cubicBezTo>
                  <a:cubicBezTo>
                    <a:pt x="f36" y="f37"/>
                    <a:pt x="f5" y="f38"/>
                    <a:pt x="f39" y="f40"/>
                  </a:cubicBezTo>
                  <a:cubicBezTo>
                    <a:pt x="f41" y="f42"/>
                    <a:pt x="f43" y="f5"/>
                    <a:pt x="f44" y="f45"/>
                  </a:cubicBezTo>
                  <a:cubicBezTo>
                    <a:pt x="f46" y="f47"/>
                    <a:pt x="f48" y="f42"/>
                    <a:pt x="f49" y="f32"/>
                  </a:cubicBezTo>
                  <a:cubicBezTo>
                    <a:pt x="f21" y="f50"/>
                    <a:pt x="f25" y="f51"/>
                    <a:pt x="f23" y="f52"/>
                  </a:cubicBezTo>
                  <a:cubicBezTo>
                    <a:pt x="f21" y="f25"/>
                    <a:pt x="f53" y="f54"/>
                    <a:pt x="f19" y="f55"/>
                  </a:cubicBezTo>
                  <a:cubicBezTo>
                    <a:pt x="f56" y="f57"/>
                    <a:pt x="f58" y="f59"/>
                    <a:pt x="f8" y="f9"/>
                  </a:cubicBezTo>
                  <a:close/>
                  <a:moveTo>
                    <a:pt x="f60" y="f61"/>
                  </a:moveTo>
                  <a:cubicBezTo>
                    <a:pt x="f62" y="f63"/>
                    <a:pt x="f34" y="f64"/>
                    <a:pt x="f65" y="f66"/>
                  </a:cubicBezTo>
                  <a:cubicBezTo>
                    <a:pt x="f41" y="f67"/>
                    <a:pt x="f68" y="f69"/>
                    <a:pt x="f70" y="f71"/>
                  </a:cubicBezTo>
                  <a:cubicBezTo>
                    <a:pt x="f72" y="f51"/>
                    <a:pt x="f64" y="f71"/>
                    <a:pt x="f66" y="f71"/>
                  </a:cubicBezTo>
                  <a:cubicBezTo>
                    <a:pt x="f73" y="f74"/>
                    <a:pt x="f73" y="f75"/>
                    <a:pt x="f63" y="f76"/>
                  </a:cubicBezTo>
                  <a:cubicBezTo>
                    <a:pt x="f40" y="f77"/>
                    <a:pt x="f78" y="f64"/>
                    <a:pt x="f60" y="f61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0">
            <a:extLst>
              <a:ext uri="{FF2B5EF4-FFF2-40B4-BE49-F238E27FC236}">
                <a16:creationId xmlns:a16="http://schemas.microsoft.com/office/drawing/2014/main" id="{53528157-260B-438C-0C72-674189999795}"/>
              </a:ext>
            </a:extLst>
          </p:cNvPr>
          <p:cNvSpPr/>
          <p:nvPr/>
        </p:nvSpPr>
        <p:spPr>
          <a:xfrm>
            <a:off x="1074740" y="136529"/>
            <a:ext cx="13054010" cy="202882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92"/>
              <a:gd name="f7" fmla="val 447"/>
              <a:gd name="f8" fmla="val 2869"/>
              <a:gd name="f9" fmla="val 271"/>
              <a:gd name="f10" fmla="val 2849"/>
              <a:gd name="f11" fmla="val 259"/>
              <a:gd name="f12" fmla="val 2829"/>
              <a:gd name="f13" fmla="val 258"/>
              <a:gd name="f14" fmla="val 2807"/>
              <a:gd name="f15" fmla="val 269"/>
              <a:gd name="f16" fmla="val 2789"/>
              <a:gd name="f17" fmla="val 279"/>
              <a:gd name="f18" fmla="val 2770"/>
              <a:gd name="f19" fmla="val 284"/>
              <a:gd name="f20" fmla="val 2752"/>
              <a:gd name="f21" fmla="val 291"/>
              <a:gd name="f22" fmla="val 2748"/>
              <a:gd name="f23" fmla="val 295"/>
              <a:gd name="f24" fmla="val 2742"/>
              <a:gd name="f25" fmla="val 297"/>
              <a:gd name="f26" fmla="val 2738"/>
              <a:gd name="f27" fmla="val 294"/>
              <a:gd name="f28" fmla="val 2736"/>
              <a:gd name="f29" fmla="val 293"/>
              <a:gd name="f30" fmla="val 286"/>
              <a:gd name="f31" fmla="val 281"/>
              <a:gd name="f32" fmla="val 2740"/>
              <a:gd name="f33" fmla="val 254"/>
              <a:gd name="f34" fmla="val 228"/>
              <a:gd name="f35" fmla="val 200"/>
              <a:gd name="f36" fmla="val 2728"/>
              <a:gd name="f37" fmla="val 184"/>
              <a:gd name="f38" fmla="val 2709"/>
              <a:gd name="f39" fmla="val 166"/>
              <a:gd name="f40" fmla="val 2692"/>
              <a:gd name="f41" fmla="val 146"/>
              <a:gd name="f42" fmla="val 2685"/>
              <a:gd name="f43" fmla="val 141"/>
              <a:gd name="f44" fmla="val 2677"/>
              <a:gd name="f45" fmla="val 138"/>
              <a:gd name="f46" fmla="val 2673"/>
              <a:gd name="f47" fmla="val 126"/>
              <a:gd name="f48" fmla="val 2690"/>
              <a:gd name="f49" fmla="val 2705"/>
              <a:gd name="f50" fmla="val 2720"/>
              <a:gd name="f51" fmla="val 2735"/>
              <a:gd name="f52" fmla="val 120"/>
              <a:gd name="f53" fmla="val 2750"/>
              <a:gd name="f54" fmla="val 122"/>
              <a:gd name="f55" fmla="val 2765"/>
              <a:gd name="f56" fmla="val 123"/>
              <a:gd name="f57" fmla="val 2783"/>
              <a:gd name="f58" fmla="val 124"/>
              <a:gd name="f59" fmla="val 2795"/>
              <a:gd name="f60" fmla="val 119"/>
              <a:gd name="f61" fmla="val 2801"/>
              <a:gd name="f62" fmla="val 102"/>
              <a:gd name="f63" fmla="val 2803"/>
              <a:gd name="f64" fmla="val 99"/>
              <a:gd name="f65" fmla="val 2806"/>
              <a:gd name="f66" fmla="val 97"/>
              <a:gd name="f67" fmla="val 2808"/>
              <a:gd name="f68" fmla="val 95"/>
              <a:gd name="f69" fmla="val 2810"/>
              <a:gd name="f70" fmla="val 92"/>
              <a:gd name="f71" fmla="val 2811"/>
              <a:gd name="f72" fmla="val 90"/>
              <a:gd name="f73" fmla="val 2813"/>
              <a:gd name="f74" fmla="val 87"/>
              <a:gd name="f75" fmla="val 2816"/>
              <a:gd name="f76" fmla="val 82"/>
              <a:gd name="f77" fmla="val 2819"/>
              <a:gd name="f78" fmla="val 75"/>
              <a:gd name="f79" fmla="val 2823"/>
              <a:gd name="f80" fmla="val 71"/>
              <a:gd name="f81" fmla="val 2838"/>
              <a:gd name="f82" fmla="val 57"/>
              <a:gd name="f83" fmla="val 2837"/>
              <a:gd name="f84" fmla="val 43"/>
              <a:gd name="f85" fmla="val 2824"/>
              <a:gd name="f86" fmla="val 29"/>
              <a:gd name="f87" fmla="val 2818"/>
              <a:gd name="f88" fmla="val 24"/>
              <a:gd name="f89" fmla="val 18"/>
              <a:gd name="f90" fmla="val 2825"/>
              <a:gd name="f91" fmla="val 16"/>
              <a:gd name="f92" fmla="val 2839"/>
              <a:gd name="f93" fmla="val 14"/>
              <a:gd name="f94" fmla="val 2854"/>
              <a:gd name="f95" fmla="val 11"/>
              <a:gd name="f96" fmla="val 2868"/>
              <a:gd name="f97" fmla="val 9"/>
              <a:gd name="f98" fmla="val 2875"/>
              <a:gd name="f99" fmla="val 7"/>
              <a:gd name="f100" fmla="val 2882"/>
              <a:gd name="f101" fmla="val 5"/>
              <a:gd name="f102" fmla="val 2"/>
              <a:gd name="f103" fmla="val 1"/>
              <a:gd name="f104" fmla="val 2848"/>
              <a:gd name="f105" fmla="val 2828"/>
              <a:gd name="f106" fmla="val 2788"/>
              <a:gd name="f107" fmla="val 2768"/>
              <a:gd name="f108" fmla="val 2708"/>
              <a:gd name="f109" fmla="val 2688"/>
              <a:gd name="f110" fmla="val 2668"/>
              <a:gd name="f111" fmla="val 2648"/>
              <a:gd name="f112" fmla="val 2628"/>
              <a:gd name="f113" fmla="val 2608"/>
              <a:gd name="f114" fmla="val 2588"/>
              <a:gd name="f115" fmla="val 2568"/>
              <a:gd name="f116" fmla="val 2548"/>
              <a:gd name="f117" fmla="val 2528"/>
              <a:gd name="f118" fmla="val 2508"/>
              <a:gd name="f119" fmla="val 2488"/>
              <a:gd name="f120" fmla="val 2468"/>
              <a:gd name="f121" fmla="val 2448"/>
              <a:gd name="f122" fmla="val 2428"/>
              <a:gd name="f123" fmla="val 2408"/>
              <a:gd name="f124" fmla="val 2388"/>
              <a:gd name="f125" fmla="val 2368"/>
              <a:gd name="f126" fmla="val 2348"/>
              <a:gd name="f127" fmla="val 2328"/>
              <a:gd name="f128" fmla="val 2308"/>
              <a:gd name="f129" fmla="val 2288"/>
              <a:gd name="f130" fmla="val 2269"/>
              <a:gd name="f131" fmla="val 2249"/>
              <a:gd name="f132" fmla="val 2228"/>
              <a:gd name="f133" fmla="val 2208"/>
              <a:gd name="f134" fmla="val 2189"/>
              <a:gd name="f135" fmla="val 2169"/>
              <a:gd name="f136" fmla="val 2149"/>
              <a:gd name="f137" fmla="val 2129"/>
              <a:gd name="f138" fmla="val 2109"/>
              <a:gd name="f139" fmla="val 2089"/>
              <a:gd name="f140" fmla="val 2069"/>
              <a:gd name="f141" fmla="val 2049"/>
              <a:gd name="f142" fmla="val 2029"/>
              <a:gd name="f143" fmla="val 2009"/>
              <a:gd name="f144" fmla="val 1989"/>
              <a:gd name="f145" fmla="val 1969"/>
              <a:gd name="f146" fmla="val 1949"/>
              <a:gd name="f147" fmla="val 1929"/>
              <a:gd name="f148" fmla="val 1909"/>
              <a:gd name="f149" fmla="val 1889"/>
              <a:gd name="f150" fmla="val 1869"/>
              <a:gd name="f151" fmla="val 1849"/>
              <a:gd name="f152" fmla="val 1829"/>
              <a:gd name="f153" fmla="val 1809"/>
              <a:gd name="f154" fmla="val 1789"/>
              <a:gd name="f155" fmla="val 1769"/>
              <a:gd name="f156" fmla="val 1749"/>
              <a:gd name="f157" fmla="val 1729"/>
              <a:gd name="f158" fmla="val 1709"/>
              <a:gd name="f159" fmla="val 1689"/>
              <a:gd name="f160" fmla="val 1669"/>
              <a:gd name="f161" fmla="val 1649"/>
              <a:gd name="f162" fmla="val 1629"/>
              <a:gd name="f163" fmla="val 1609"/>
              <a:gd name="f164" fmla="val 1589"/>
              <a:gd name="f165" fmla="val 1569"/>
              <a:gd name="f166" fmla="val 1549"/>
              <a:gd name="f167" fmla="val 1529"/>
              <a:gd name="f168" fmla="val 1509"/>
              <a:gd name="f169" fmla="val 1489"/>
              <a:gd name="f170" fmla="val 1469"/>
              <a:gd name="f171" fmla="val 1449"/>
              <a:gd name="f172" fmla="val 1429"/>
              <a:gd name="f173" fmla="val 1409"/>
              <a:gd name="f174" fmla="val 1389"/>
              <a:gd name="f175" fmla="val 1369"/>
              <a:gd name="f176" fmla="val 1349"/>
              <a:gd name="f177" fmla="val 1329"/>
              <a:gd name="f178" fmla="val 1309"/>
              <a:gd name="f179" fmla="val 1289"/>
              <a:gd name="f180" fmla="val 1269"/>
              <a:gd name="f181" fmla="val 1249"/>
              <a:gd name="f182" fmla="val 1229"/>
              <a:gd name="f183" fmla="val 1209"/>
              <a:gd name="f184" fmla="val 1189"/>
              <a:gd name="f185" fmla="val 1169"/>
              <a:gd name="f186" fmla="val 1149"/>
              <a:gd name="f187" fmla="val 1129"/>
              <a:gd name="f188" fmla="val 1109"/>
              <a:gd name="f189" fmla="val 1089"/>
              <a:gd name="f190" fmla="val 1069"/>
              <a:gd name="f191" fmla="val 1049"/>
              <a:gd name="f192" fmla="val 1029"/>
              <a:gd name="f193" fmla="val 1009"/>
              <a:gd name="f194" fmla="val 989"/>
              <a:gd name="f195" fmla="val 969"/>
              <a:gd name="f196" fmla="val 949"/>
              <a:gd name="f197" fmla="val 929"/>
              <a:gd name="f198" fmla="val 909"/>
              <a:gd name="f199" fmla="val 889"/>
              <a:gd name="f200" fmla="val 869"/>
              <a:gd name="f201" fmla="val 849"/>
              <a:gd name="f202" fmla="val 829"/>
              <a:gd name="f203" fmla="val 809"/>
              <a:gd name="f204" fmla="val 789"/>
              <a:gd name="f205" fmla="val 769"/>
              <a:gd name="f206" fmla="val 749"/>
              <a:gd name="f207" fmla="val 730"/>
              <a:gd name="f208" fmla="val 710"/>
              <a:gd name="f209" fmla="val 690"/>
              <a:gd name="f210" fmla="val 670"/>
              <a:gd name="f211" fmla="val 650"/>
              <a:gd name="f212" fmla="val 630"/>
              <a:gd name="f213" fmla="val 610"/>
              <a:gd name="f214" fmla="val 590"/>
              <a:gd name="f215" fmla="val 587"/>
              <a:gd name="f216" fmla="val 586"/>
              <a:gd name="f217" fmla="val 585"/>
              <a:gd name="f218" fmla="val 4"/>
              <a:gd name="f219" fmla="val 112"/>
              <a:gd name="f220" fmla="val 199"/>
              <a:gd name="f221" fmla="val 113"/>
              <a:gd name="f222" fmla="val 227"/>
              <a:gd name="f223" fmla="val 337"/>
              <a:gd name="f224" fmla="val 428"/>
              <a:gd name="f225" fmla="val 13"/>
              <a:gd name="f226" fmla="val 582"/>
              <a:gd name="f227" fmla="val 924"/>
              <a:gd name="f228" fmla="val 1266"/>
              <a:gd name="f229" fmla="val 2644"/>
              <a:gd name="f230" fmla="val 444"/>
              <a:gd name="f231" fmla="val 2693"/>
              <a:gd name="f232" fmla="val 2743"/>
              <a:gd name="f233" fmla="val 2792"/>
              <a:gd name="f234" fmla="val 2804"/>
              <a:gd name="f235" fmla="val 442"/>
              <a:gd name="f236" fmla="val 441"/>
              <a:gd name="f237" fmla="val 440"/>
              <a:gd name="f238" fmla="val 2832"/>
              <a:gd name="f239" fmla="val 420"/>
              <a:gd name="f240" fmla="val 2836"/>
              <a:gd name="f241" fmla="val 401"/>
              <a:gd name="f242" fmla="val 381"/>
              <a:gd name="f243" fmla="val 372"/>
              <a:gd name="f244" fmla="val 365"/>
              <a:gd name="f245" fmla="val 354"/>
              <a:gd name="f246" fmla="val 2794"/>
              <a:gd name="f247" fmla="val 347"/>
              <a:gd name="f248" fmla="val 336"/>
              <a:gd name="f249" fmla="val 2772"/>
              <a:gd name="f250" fmla="val 325"/>
              <a:gd name="f251" fmla="val 323"/>
              <a:gd name="f252" fmla="val 2761"/>
              <a:gd name="f253" fmla="val 321"/>
              <a:gd name="f254" fmla="val 2762"/>
              <a:gd name="f255" fmla="val 316"/>
              <a:gd name="f256" fmla="val 2763"/>
              <a:gd name="f257" fmla="val 310"/>
              <a:gd name="f258" fmla="val 311"/>
              <a:gd name="f259" fmla="val 2775"/>
              <a:gd name="f260" fmla="val 2786"/>
              <a:gd name="f261" fmla="val 309"/>
              <a:gd name="f262" fmla="val 2797"/>
              <a:gd name="f263" fmla="val 308"/>
              <a:gd name="f264" fmla="val 307"/>
              <a:gd name="f265" fmla="val 300"/>
              <a:gd name="f266" fmla="val 2877"/>
              <a:gd name="f267" fmla="val 288"/>
              <a:gd name="f268" fmla="val 2883"/>
              <a:gd name="f269" fmla="val 275"/>
              <a:gd name="f270" fmla="val 2874"/>
              <a:gd name="f271" fmla="val 274"/>
              <a:gd name="f272" fmla="+- 0 0 -90"/>
              <a:gd name="f273" fmla="*/ f3 1 2892"/>
              <a:gd name="f274" fmla="*/ f4 1 447"/>
              <a:gd name="f275" fmla="val f5"/>
              <a:gd name="f276" fmla="val f6"/>
              <a:gd name="f277" fmla="val f7"/>
              <a:gd name="f278" fmla="*/ f272 f0 1"/>
              <a:gd name="f279" fmla="+- f277 0 f275"/>
              <a:gd name="f280" fmla="+- f276 0 f275"/>
              <a:gd name="f281" fmla="*/ f278 1 f2"/>
              <a:gd name="f282" fmla="*/ f280 1 2892"/>
              <a:gd name="f283" fmla="*/ f279 1 447"/>
              <a:gd name="f284" fmla="*/ 2807 f280 1"/>
              <a:gd name="f285" fmla="*/ 269 f279 1"/>
              <a:gd name="f286" fmla="*/ 2738 f280 1"/>
              <a:gd name="f287" fmla="*/ 294 f279 1"/>
              <a:gd name="f288" fmla="*/ 2748 f280 1"/>
              <a:gd name="f289" fmla="*/ 200 f279 1"/>
              <a:gd name="f290" fmla="*/ 2673 f280 1"/>
              <a:gd name="f291" fmla="*/ 126 f279 1"/>
              <a:gd name="f292" fmla="*/ 2765 f280 1"/>
              <a:gd name="f293" fmla="*/ 123 f279 1"/>
              <a:gd name="f294" fmla="*/ 2808 f280 1"/>
              <a:gd name="f295" fmla="*/ 95 f279 1"/>
              <a:gd name="f296" fmla="*/ 2823 f280 1"/>
              <a:gd name="f297" fmla="*/ 71 f279 1"/>
              <a:gd name="f298" fmla="*/ 2825 f280 1"/>
              <a:gd name="f299" fmla="*/ 16 f279 1"/>
              <a:gd name="f300" fmla="*/ 2892 f280 1"/>
              <a:gd name="f301" fmla="*/ 2 f279 1"/>
              <a:gd name="f302" fmla="*/ 0 f279 1"/>
              <a:gd name="f303" fmla="*/ 2688 f280 1"/>
              <a:gd name="f304" fmla="*/ 2568 f280 1"/>
              <a:gd name="f305" fmla="*/ 2448 f280 1"/>
              <a:gd name="f306" fmla="*/ 2328 f280 1"/>
              <a:gd name="f307" fmla="*/ 2208 f280 1"/>
              <a:gd name="f308" fmla="*/ 2089 f280 1"/>
              <a:gd name="f309" fmla="*/ 1969 f280 1"/>
              <a:gd name="f310" fmla="*/ 1849 f280 1"/>
              <a:gd name="f311" fmla="*/ 1729 f280 1"/>
              <a:gd name="f312" fmla="*/ 1609 f280 1"/>
              <a:gd name="f313" fmla="*/ 1489 f280 1"/>
              <a:gd name="f314" fmla="*/ 1369 f280 1"/>
              <a:gd name="f315" fmla="*/ 1249 f280 1"/>
              <a:gd name="f316" fmla="*/ 1129 f280 1"/>
              <a:gd name="f317" fmla="*/ 1009 f280 1"/>
              <a:gd name="f318" fmla="*/ 889 f280 1"/>
              <a:gd name="f319" fmla="*/ 769 f280 1"/>
              <a:gd name="f320" fmla="*/ 650 f280 1"/>
              <a:gd name="f321" fmla="*/ 585 f280 1"/>
              <a:gd name="f322" fmla="*/ 0 f280 1"/>
              <a:gd name="f323" fmla="*/ 4 f279 1"/>
              <a:gd name="f324" fmla="*/ 13 f280 1"/>
              <a:gd name="f325" fmla="*/ 447 f279 1"/>
              <a:gd name="f326" fmla="*/ 2644 f280 1"/>
              <a:gd name="f327" fmla="*/ 444 f279 1"/>
              <a:gd name="f328" fmla="*/ 2828 f280 1"/>
              <a:gd name="f329" fmla="*/ 2839 f280 1"/>
              <a:gd name="f330" fmla="*/ 381 f279 1"/>
              <a:gd name="f331" fmla="*/ 2772 f280 1"/>
              <a:gd name="f332" fmla="*/ 325 f279 1"/>
              <a:gd name="f333" fmla="*/ 2775 f280 1"/>
              <a:gd name="f334" fmla="*/ 311 f279 1"/>
              <a:gd name="f335" fmla="*/ 2868 f280 1"/>
              <a:gd name="f336" fmla="*/ 295 f279 1"/>
              <a:gd name="f337" fmla="*/ 2869 f280 1"/>
              <a:gd name="f338" fmla="*/ 271 f279 1"/>
              <a:gd name="f339" fmla="+- f281 0 f1"/>
              <a:gd name="f340" fmla="*/ f284 1 2892"/>
              <a:gd name="f341" fmla="*/ f285 1 447"/>
              <a:gd name="f342" fmla="*/ f286 1 2892"/>
              <a:gd name="f343" fmla="*/ f287 1 447"/>
              <a:gd name="f344" fmla="*/ f288 1 2892"/>
              <a:gd name="f345" fmla="*/ f289 1 447"/>
              <a:gd name="f346" fmla="*/ f290 1 2892"/>
              <a:gd name="f347" fmla="*/ f291 1 447"/>
              <a:gd name="f348" fmla="*/ f292 1 2892"/>
              <a:gd name="f349" fmla="*/ f293 1 447"/>
              <a:gd name="f350" fmla="*/ f294 1 2892"/>
              <a:gd name="f351" fmla="*/ f295 1 447"/>
              <a:gd name="f352" fmla="*/ f296 1 2892"/>
              <a:gd name="f353" fmla="*/ f297 1 447"/>
              <a:gd name="f354" fmla="*/ f298 1 2892"/>
              <a:gd name="f355" fmla="*/ f299 1 447"/>
              <a:gd name="f356" fmla="*/ f300 1 2892"/>
              <a:gd name="f357" fmla="*/ f301 1 447"/>
              <a:gd name="f358" fmla="*/ f302 1 447"/>
              <a:gd name="f359" fmla="*/ f303 1 2892"/>
              <a:gd name="f360" fmla="*/ f304 1 2892"/>
              <a:gd name="f361" fmla="*/ f305 1 2892"/>
              <a:gd name="f362" fmla="*/ f306 1 2892"/>
              <a:gd name="f363" fmla="*/ f307 1 2892"/>
              <a:gd name="f364" fmla="*/ f308 1 2892"/>
              <a:gd name="f365" fmla="*/ f309 1 2892"/>
              <a:gd name="f366" fmla="*/ f310 1 2892"/>
              <a:gd name="f367" fmla="*/ f311 1 2892"/>
              <a:gd name="f368" fmla="*/ f312 1 2892"/>
              <a:gd name="f369" fmla="*/ f313 1 2892"/>
              <a:gd name="f370" fmla="*/ f314 1 2892"/>
              <a:gd name="f371" fmla="*/ f315 1 2892"/>
              <a:gd name="f372" fmla="*/ f316 1 2892"/>
              <a:gd name="f373" fmla="*/ f317 1 2892"/>
              <a:gd name="f374" fmla="*/ f318 1 2892"/>
              <a:gd name="f375" fmla="*/ f319 1 2892"/>
              <a:gd name="f376" fmla="*/ f320 1 2892"/>
              <a:gd name="f377" fmla="*/ f321 1 2892"/>
              <a:gd name="f378" fmla="*/ f322 1 2892"/>
              <a:gd name="f379" fmla="*/ f323 1 447"/>
              <a:gd name="f380" fmla="*/ f324 1 2892"/>
              <a:gd name="f381" fmla="*/ f325 1 447"/>
              <a:gd name="f382" fmla="*/ f326 1 2892"/>
              <a:gd name="f383" fmla="*/ f327 1 447"/>
              <a:gd name="f384" fmla="*/ f328 1 2892"/>
              <a:gd name="f385" fmla="*/ f329 1 2892"/>
              <a:gd name="f386" fmla="*/ f330 1 447"/>
              <a:gd name="f387" fmla="*/ f331 1 2892"/>
              <a:gd name="f388" fmla="*/ f332 1 447"/>
              <a:gd name="f389" fmla="*/ f333 1 2892"/>
              <a:gd name="f390" fmla="*/ f334 1 447"/>
              <a:gd name="f391" fmla="*/ f335 1 2892"/>
              <a:gd name="f392" fmla="*/ f336 1 447"/>
              <a:gd name="f393" fmla="*/ f337 1 2892"/>
              <a:gd name="f394" fmla="*/ f338 1 447"/>
              <a:gd name="f395" fmla="*/ 0 1 f282"/>
              <a:gd name="f396" fmla="*/ f276 1 f282"/>
              <a:gd name="f397" fmla="*/ 0 1 f283"/>
              <a:gd name="f398" fmla="*/ f277 1 f283"/>
              <a:gd name="f399" fmla="*/ f340 1 f282"/>
              <a:gd name="f400" fmla="*/ f341 1 f283"/>
              <a:gd name="f401" fmla="*/ f342 1 f282"/>
              <a:gd name="f402" fmla="*/ f343 1 f283"/>
              <a:gd name="f403" fmla="*/ f344 1 f282"/>
              <a:gd name="f404" fmla="*/ f345 1 f283"/>
              <a:gd name="f405" fmla="*/ f346 1 f282"/>
              <a:gd name="f406" fmla="*/ f347 1 f283"/>
              <a:gd name="f407" fmla="*/ f348 1 f282"/>
              <a:gd name="f408" fmla="*/ f349 1 f283"/>
              <a:gd name="f409" fmla="*/ f350 1 f282"/>
              <a:gd name="f410" fmla="*/ f351 1 f283"/>
              <a:gd name="f411" fmla="*/ f352 1 f282"/>
              <a:gd name="f412" fmla="*/ f353 1 f283"/>
              <a:gd name="f413" fmla="*/ f354 1 f282"/>
              <a:gd name="f414" fmla="*/ f355 1 f283"/>
              <a:gd name="f415" fmla="*/ f356 1 f282"/>
              <a:gd name="f416" fmla="*/ f357 1 f283"/>
              <a:gd name="f417" fmla="*/ f358 1 f283"/>
              <a:gd name="f418" fmla="*/ f359 1 f282"/>
              <a:gd name="f419" fmla="*/ f360 1 f282"/>
              <a:gd name="f420" fmla="*/ f361 1 f282"/>
              <a:gd name="f421" fmla="*/ f362 1 f282"/>
              <a:gd name="f422" fmla="*/ f363 1 f282"/>
              <a:gd name="f423" fmla="*/ f364 1 f282"/>
              <a:gd name="f424" fmla="*/ f365 1 f282"/>
              <a:gd name="f425" fmla="*/ f366 1 f282"/>
              <a:gd name="f426" fmla="*/ f367 1 f282"/>
              <a:gd name="f427" fmla="*/ f368 1 f282"/>
              <a:gd name="f428" fmla="*/ f369 1 f282"/>
              <a:gd name="f429" fmla="*/ f370 1 f282"/>
              <a:gd name="f430" fmla="*/ f371 1 f282"/>
              <a:gd name="f431" fmla="*/ f372 1 f282"/>
              <a:gd name="f432" fmla="*/ f373 1 f282"/>
              <a:gd name="f433" fmla="*/ f374 1 f282"/>
              <a:gd name="f434" fmla="*/ f375 1 f282"/>
              <a:gd name="f435" fmla="*/ f376 1 f282"/>
              <a:gd name="f436" fmla="*/ f377 1 f282"/>
              <a:gd name="f437" fmla="*/ f378 1 f282"/>
              <a:gd name="f438" fmla="*/ f379 1 f283"/>
              <a:gd name="f439" fmla="*/ f380 1 f282"/>
              <a:gd name="f440" fmla="*/ f381 1 f283"/>
              <a:gd name="f441" fmla="*/ f382 1 f282"/>
              <a:gd name="f442" fmla="*/ f383 1 f283"/>
              <a:gd name="f443" fmla="*/ f384 1 f282"/>
              <a:gd name="f444" fmla="*/ f385 1 f282"/>
              <a:gd name="f445" fmla="*/ f386 1 f283"/>
              <a:gd name="f446" fmla="*/ f387 1 f282"/>
              <a:gd name="f447" fmla="*/ f388 1 f283"/>
              <a:gd name="f448" fmla="*/ f389 1 f282"/>
              <a:gd name="f449" fmla="*/ f390 1 f283"/>
              <a:gd name="f450" fmla="*/ f391 1 f282"/>
              <a:gd name="f451" fmla="*/ f392 1 f283"/>
              <a:gd name="f452" fmla="*/ f393 1 f282"/>
              <a:gd name="f453" fmla="*/ f394 1 f283"/>
              <a:gd name="f454" fmla="*/ f395 f273 1"/>
              <a:gd name="f455" fmla="*/ f396 f273 1"/>
              <a:gd name="f456" fmla="*/ f398 f274 1"/>
              <a:gd name="f457" fmla="*/ f397 f274 1"/>
              <a:gd name="f458" fmla="*/ f399 f273 1"/>
              <a:gd name="f459" fmla="*/ f400 f274 1"/>
              <a:gd name="f460" fmla="*/ f401 f273 1"/>
              <a:gd name="f461" fmla="*/ f402 f274 1"/>
              <a:gd name="f462" fmla="*/ f403 f273 1"/>
              <a:gd name="f463" fmla="*/ f404 f274 1"/>
              <a:gd name="f464" fmla="*/ f405 f273 1"/>
              <a:gd name="f465" fmla="*/ f406 f274 1"/>
              <a:gd name="f466" fmla="*/ f407 f273 1"/>
              <a:gd name="f467" fmla="*/ f408 f274 1"/>
              <a:gd name="f468" fmla="*/ f409 f273 1"/>
              <a:gd name="f469" fmla="*/ f410 f274 1"/>
              <a:gd name="f470" fmla="*/ f411 f273 1"/>
              <a:gd name="f471" fmla="*/ f412 f274 1"/>
              <a:gd name="f472" fmla="*/ f413 f273 1"/>
              <a:gd name="f473" fmla="*/ f414 f274 1"/>
              <a:gd name="f474" fmla="*/ f415 f273 1"/>
              <a:gd name="f475" fmla="*/ f416 f274 1"/>
              <a:gd name="f476" fmla="*/ f417 f274 1"/>
              <a:gd name="f477" fmla="*/ f418 f273 1"/>
              <a:gd name="f478" fmla="*/ f419 f273 1"/>
              <a:gd name="f479" fmla="*/ f420 f273 1"/>
              <a:gd name="f480" fmla="*/ f421 f273 1"/>
              <a:gd name="f481" fmla="*/ f422 f273 1"/>
              <a:gd name="f482" fmla="*/ f423 f273 1"/>
              <a:gd name="f483" fmla="*/ f424 f273 1"/>
              <a:gd name="f484" fmla="*/ f425 f273 1"/>
              <a:gd name="f485" fmla="*/ f426 f273 1"/>
              <a:gd name="f486" fmla="*/ f427 f273 1"/>
              <a:gd name="f487" fmla="*/ f428 f273 1"/>
              <a:gd name="f488" fmla="*/ f429 f273 1"/>
              <a:gd name="f489" fmla="*/ f430 f273 1"/>
              <a:gd name="f490" fmla="*/ f431 f273 1"/>
              <a:gd name="f491" fmla="*/ f432 f273 1"/>
              <a:gd name="f492" fmla="*/ f433 f273 1"/>
              <a:gd name="f493" fmla="*/ f434 f273 1"/>
              <a:gd name="f494" fmla="*/ f435 f273 1"/>
              <a:gd name="f495" fmla="*/ f436 f273 1"/>
              <a:gd name="f496" fmla="*/ f437 f273 1"/>
              <a:gd name="f497" fmla="*/ f438 f274 1"/>
              <a:gd name="f498" fmla="*/ f439 f273 1"/>
              <a:gd name="f499" fmla="*/ f440 f274 1"/>
              <a:gd name="f500" fmla="*/ f441 f273 1"/>
              <a:gd name="f501" fmla="*/ f442 f274 1"/>
              <a:gd name="f502" fmla="*/ f443 f273 1"/>
              <a:gd name="f503" fmla="*/ f444 f273 1"/>
              <a:gd name="f504" fmla="*/ f445 f274 1"/>
              <a:gd name="f505" fmla="*/ f446 f273 1"/>
              <a:gd name="f506" fmla="*/ f447 f274 1"/>
              <a:gd name="f507" fmla="*/ f448 f273 1"/>
              <a:gd name="f508" fmla="*/ f449 f274 1"/>
              <a:gd name="f509" fmla="*/ f450 f273 1"/>
              <a:gd name="f510" fmla="*/ f451 f274 1"/>
              <a:gd name="f511" fmla="*/ f452 f273 1"/>
              <a:gd name="f512" fmla="*/ f453 f27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9">
                <a:pos x="f458" y="f459"/>
              </a:cxn>
              <a:cxn ang="f339">
                <a:pos x="f460" y="f461"/>
              </a:cxn>
              <a:cxn ang="f339">
                <a:pos x="f462" y="f463"/>
              </a:cxn>
              <a:cxn ang="f339">
                <a:pos x="f464" y="f465"/>
              </a:cxn>
              <a:cxn ang="f339">
                <a:pos x="f466" y="f467"/>
              </a:cxn>
              <a:cxn ang="f339">
                <a:pos x="f468" y="f469"/>
              </a:cxn>
              <a:cxn ang="f339">
                <a:pos x="f470" y="f471"/>
              </a:cxn>
              <a:cxn ang="f339">
                <a:pos x="f472" y="f473"/>
              </a:cxn>
              <a:cxn ang="f339">
                <a:pos x="f474" y="f475"/>
              </a:cxn>
              <a:cxn ang="f339">
                <a:pos x="f468" y="f476"/>
              </a:cxn>
              <a:cxn ang="f339">
                <a:pos x="f477" y="f476"/>
              </a:cxn>
              <a:cxn ang="f339">
                <a:pos x="f478" y="f476"/>
              </a:cxn>
              <a:cxn ang="f339">
                <a:pos x="f479" y="f476"/>
              </a:cxn>
              <a:cxn ang="f339">
                <a:pos x="f480" y="f476"/>
              </a:cxn>
              <a:cxn ang="f339">
                <a:pos x="f481" y="f476"/>
              </a:cxn>
              <a:cxn ang="f339">
                <a:pos x="f482" y="f476"/>
              </a:cxn>
              <a:cxn ang="f339">
                <a:pos x="f483" y="f476"/>
              </a:cxn>
              <a:cxn ang="f339">
                <a:pos x="f484" y="f476"/>
              </a:cxn>
              <a:cxn ang="f339">
                <a:pos x="f485" y="f476"/>
              </a:cxn>
              <a:cxn ang="f339">
                <a:pos x="f486" y="f476"/>
              </a:cxn>
              <a:cxn ang="f339">
                <a:pos x="f487" y="f476"/>
              </a:cxn>
              <a:cxn ang="f339">
                <a:pos x="f488" y="f476"/>
              </a:cxn>
              <a:cxn ang="f339">
                <a:pos x="f489" y="f476"/>
              </a:cxn>
              <a:cxn ang="f339">
                <a:pos x="f490" y="f476"/>
              </a:cxn>
              <a:cxn ang="f339">
                <a:pos x="f491" y="f476"/>
              </a:cxn>
              <a:cxn ang="f339">
                <a:pos x="f492" y="f476"/>
              </a:cxn>
              <a:cxn ang="f339">
                <a:pos x="f493" y="f476"/>
              </a:cxn>
              <a:cxn ang="f339">
                <a:pos x="f494" y="f476"/>
              </a:cxn>
              <a:cxn ang="f339">
                <a:pos x="f495" y="f475"/>
              </a:cxn>
              <a:cxn ang="f339">
                <a:pos x="f496" y="f497"/>
              </a:cxn>
              <a:cxn ang="f339">
                <a:pos x="f498" y="f499"/>
              </a:cxn>
              <a:cxn ang="f339">
                <a:pos x="f486" y="f499"/>
              </a:cxn>
              <a:cxn ang="f339">
                <a:pos x="f500" y="f501"/>
              </a:cxn>
              <a:cxn ang="f339">
                <a:pos x="f502" y="f501"/>
              </a:cxn>
              <a:cxn ang="f339">
                <a:pos x="f503" y="f504"/>
              </a:cxn>
              <a:cxn ang="f339">
                <a:pos x="f505" y="f506"/>
              </a:cxn>
              <a:cxn ang="f339">
                <a:pos x="f507" y="f508"/>
              </a:cxn>
              <a:cxn ang="f339">
                <a:pos x="f509" y="f510"/>
              </a:cxn>
              <a:cxn ang="f339">
                <a:pos x="f511" y="f512"/>
              </a:cxn>
            </a:cxnLst>
            <a:rect l="f454" t="f457" r="f455" b="f456"/>
            <a:pathLst>
              <a:path w="2892" h="44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26" y="f30"/>
                  <a:pt x="f26" y="f31"/>
                </a:cubicBezTo>
                <a:cubicBezTo>
                  <a:pt x="f32" y="f33"/>
                  <a:pt x="f22" y="f34"/>
                  <a:pt x="f22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7"/>
                  <a:pt x="f49" y="f47"/>
                  <a:pt x="f50" y="f47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14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6" y="f102"/>
                </a:cubicBezTo>
                <a:cubicBezTo>
                  <a:pt x="f100" y="f103"/>
                  <a:pt x="f98" y="f103"/>
                  <a:pt x="f96" y="f5"/>
                </a:cubicBezTo>
                <a:cubicBezTo>
                  <a:pt x="f104" y="f5"/>
                  <a:pt x="f105" y="f5"/>
                  <a:pt x="f67" y="f5"/>
                </a:cubicBezTo>
                <a:cubicBezTo>
                  <a:pt x="f106" y="f5"/>
                  <a:pt x="f107" y="f5"/>
                  <a:pt x="f22" y="f5"/>
                </a:cubicBezTo>
                <a:cubicBezTo>
                  <a:pt x="f36" y="f5"/>
                  <a:pt x="f108" y="f5"/>
                  <a:pt x="f109" y="f5"/>
                </a:cubicBezTo>
                <a:cubicBezTo>
                  <a:pt x="f110" y="f5"/>
                  <a:pt x="f111" y="f5"/>
                  <a:pt x="f112" y="f5"/>
                </a:cubicBezTo>
                <a:cubicBezTo>
                  <a:pt x="f113" y="f5"/>
                  <a:pt x="f114" y="f5"/>
                  <a:pt x="f115" y="f5"/>
                </a:cubicBezTo>
                <a:cubicBezTo>
                  <a:pt x="f116" y="f5"/>
                  <a:pt x="f117" y="f5"/>
                  <a:pt x="f118" y="f5"/>
                </a:cubicBezTo>
                <a:cubicBezTo>
                  <a:pt x="f119" y="f5"/>
                  <a:pt x="f120" y="f5"/>
                  <a:pt x="f121" y="f5"/>
                </a:cubicBezTo>
                <a:cubicBezTo>
                  <a:pt x="f122" y="f5"/>
                  <a:pt x="f123" y="f5"/>
                  <a:pt x="f124" y="f5"/>
                </a:cubicBezTo>
                <a:cubicBezTo>
                  <a:pt x="f125" y="f5"/>
                  <a:pt x="f126" y="f5"/>
                  <a:pt x="f127" y="f5"/>
                </a:cubicBezTo>
                <a:cubicBezTo>
                  <a:pt x="f128" y="f5"/>
                  <a:pt x="f129" y="f5"/>
                  <a:pt x="f130" y="f5"/>
                </a:cubicBezTo>
                <a:cubicBezTo>
                  <a:pt x="f131" y="f5"/>
                  <a:pt x="f132" y="f5"/>
                  <a:pt x="f133" y="f5"/>
                </a:cubicBezTo>
                <a:cubicBezTo>
                  <a:pt x="f134" y="f5"/>
                  <a:pt x="f135" y="f5"/>
                  <a:pt x="f136" y="f5"/>
                </a:cubicBezTo>
                <a:cubicBezTo>
                  <a:pt x="f137" y="f5"/>
                  <a:pt x="f138" y="f5"/>
                  <a:pt x="f139" y="f5"/>
                </a:cubicBezTo>
                <a:cubicBezTo>
                  <a:pt x="f140" y="f5"/>
                  <a:pt x="f141" y="f5"/>
                  <a:pt x="f142" y="f5"/>
                </a:cubicBezTo>
                <a:cubicBezTo>
                  <a:pt x="f143" y="f5"/>
                  <a:pt x="f144" y="f5"/>
                  <a:pt x="f145" y="f5"/>
                </a:cubicBezTo>
                <a:cubicBezTo>
                  <a:pt x="f146" y="f5"/>
                  <a:pt x="f147" y="f5"/>
                  <a:pt x="f148" y="f5"/>
                </a:cubicBezTo>
                <a:cubicBezTo>
                  <a:pt x="f149" y="f5"/>
                  <a:pt x="f150" y="f5"/>
                  <a:pt x="f151" y="f5"/>
                </a:cubicBezTo>
                <a:cubicBezTo>
                  <a:pt x="f152" y="f5"/>
                  <a:pt x="f153" y="f5"/>
                  <a:pt x="f154" y="f5"/>
                </a:cubicBezTo>
                <a:cubicBezTo>
                  <a:pt x="f155" y="f5"/>
                  <a:pt x="f156" y="f5"/>
                  <a:pt x="f157" y="f5"/>
                </a:cubicBezTo>
                <a:cubicBezTo>
                  <a:pt x="f158" y="f5"/>
                  <a:pt x="f159" y="f5"/>
                  <a:pt x="f160" y="f5"/>
                </a:cubicBezTo>
                <a:cubicBezTo>
                  <a:pt x="f161" y="f5"/>
                  <a:pt x="f162" y="f5"/>
                  <a:pt x="f163" y="f5"/>
                </a:cubicBezTo>
                <a:cubicBezTo>
                  <a:pt x="f164" y="f5"/>
                  <a:pt x="f165" y="f5"/>
                  <a:pt x="f166" y="f5"/>
                </a:cubicBezTo>
                <a:cubicBezTo>
                  <a:pt x="f167" y="f5"/>
                  <a:pt x="f168" y="f5"/>
                  <a:pt x="f169" y="f5"/>
                </a:cubicBezTo>
                <a:cubicBezTo>
                  <a:pt x="f170" y="f5"/>
                  <a:pt x="f171" y="f5"/>
                  <a:pt x="f172" y="f5"/>
                </a:cubicBezTo>
                <a:cubicBezTo>
                  <a:pt x="f173" y="f5"/>
                  <a:pt x="f174" y="f5"/>
                  <a:pt x="f175" y="f5"/>
                </a:cubicBezTo>
                <a:cubicBezTo>
                  <a:pt x="f176" y="f5"/>
                  <a:pt x="f177" y="f5"/>
                  <a:pt x="f178" y="f5"/>
                </a:cubicBezTo>
                <a:cubicBezTo>
                  <a:pt x="f179" y="f5"/>
                  <a:pt x="f180" y="f5"/>
                  <a:pt x="f181" y="f5"/>
                </a:cubicBezTo>
                <a:cubicBezTo>
                  <a:pt x="f182" y="f5"/>
                  <a:pt x="f183" y="f5"/>
                  <a:pt x="f184" y="f5"/>
                </a:cubicBezTo>
                <a:cubicBezTo>
                  <a:pt x="f185" y="f5"/>
                  <a:pt x="f186" y="f5"/>
                  <a:pt x="f187" y="f5"/>
                </a:cubicBezTo>
                <a:cubicBezTo>
                  <a:pt x="f188" y="f5"/>
                  <a:pt x="f189" y="f5"/>
                  <a:pt x="f190" y="f5"/>
                </a:cubicBezTo>
                <a:cubicBezTo>
                  <a:pt x="f191" y="f5"/>
                  <a:pt x="f192" y="f5"/>
                  <a:pt x="f193" y="f5"/>
                </a:cubicBezTo>
                <a:cubicBezTo>
                  <a:pt x="f194" y="f5"/>
                  <a:pt x="f195" y="f5"/>
                  <a:pt x="f196" y="f5"/>
                </a:cubicBezTo>
                <a:cubicBezTo>
                  <a:pt x="f197" y="f5"/>
                  <a:pt x="f198" y="f5"/>
                  <a:pt x="f199" y="f5"/>
                </a:cubicBezTo>
                <a:cubicBezTo>
                  <a:pt x="f200" y="f5"/>
                  <a:pt x="f201" y="f5"/>
                  <a:pt x="f202" y="f5"/>
                </a:cubicBezTo>
                <a:cubicBezTo>
                  <a:pt x="f203" y="f5"/>
                  <a:pt x="f204" y="f5"/>
                  <a:pt x="f205" y="f5"/>
                </a:cubicBezTo>
                <a:cubicBezTo>
                  <a:pt x="f206" y="f5"/>
                  <a:pt x="f207" y="f5"/>
                  <a:pt x="f208" y="f5"/>
                </a:cubicBezTo>
                <a:cubicBezTo>
                  <a:pt x="f209" y="f5"/>
                  <a:pt x="f210" y="f5"/>
                  <a:pt x="f211" y="f5"/>
                </a:cubicBezTo>
                <a:cubicBezTo>
                  <a:pt x="f212" y="f5"/>
                  <a:pt x="f213" y="f5"/>
                  <a:pt x="f214" y="f5"/>
                </a:cubicBezTo>
                <a:cubicBezTo>
                  <a:pt x="f215" y="f103"/>
                  <a:pt x="f216" y="f102"/>
                  <a:pt x="f217" y="f102"/>
                </a:cubicBezTo>
                <a:cubicBezTo>
                  <a:pt x="f5" y="f102"/>
                  <a:pt x="f5" y="f102"/>
                  <a:pt x="f5" y="f102"/>
                </a:cubicBezTo>
                <a:cubicBezTo>
                  <a:pt x="f5" y="f218"/>
                  <a:pt x="f5" y="f218"/>
                  <a:pt x="f5" y="f218"/>
                </a:cubicBezTo>
                <a:cubicBezTo>
                  <a:pt x="f219" y="f89"/>
                  <a:pt x="f220" y="f221"/>
                  <a:pt x="f220" y="f222"/>
                </a:cubicBezTo>
                <a:cubicBezTo>
                  <a:pt x="f220" y="f223"/>
                  <a:pt x="f60" y="f224"/>
                  <a:pt x="f225" y="f7"/>
                </a:cubicBezTo>
                <a:cubicBezTo>
                  <a:pt x="f226" y="f7"/>
                  <a:pt x="f226" y="f7"/>
                  <a:pt x="f226" y="f7"/>
                </a:cubicBezTo>
                <a:cubicBezTo>
                  <a:pt x="f227" y="f7"/>
                  <a:pt x="f228" y="f7"/>
                  <a:pt x="f163" y="f7"/>
                </a:cubicBezTo>
                <a:cubicBezTo>
                  <a:pt x="f229" y="f7"/>
                  <a:pt x="f229" y="f7"/>
                  <a:pt x="f229" y="f7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31" y="f230"/>
                  <a:pt x="f232" y="f230"/>
                  <a:pt x="f233" y="f230"/>
                </a:cubicBezTo>
                <a:cubicBezTo>
                  <a:pt x="f234" y="f230"/>
                  <a:pt x="f75" y="f230"/>
                  <a:pt x="f105" y="f230"/>
                </a:cubicBezTo>
                <a:cubicBezTo>
                  <a:pt x="f105" y="f235"/>
                  <a:pt x="f105" y="f236"/>
                  <a:pt x="f12" y="f237"/>
                </a:cubicBezTo>
                <a:cubicBezTo>
                  <a:pt x="f238" y="f239"/>
                  <a:pt x="f240" y="f241"/>
                  <a:pt x="f92" y="f242"/>
                </a:cubicBezTo>
                <a:cubicBezTo>
                  <a:pt x="f12" y="f243"/>
                  <a:pt x="f75" y="f244"/>
                  <a:pt x="f67" y="f245"/>
                </a:cubicBezTo>
                <a:cubicBezTo>
                  <a:pt x="f246" y="f247"/>
                  <a:pt x="f57" y="f248"/>
                  <a:pt x="f249" y="f250"/>
                </a:cubicBezTo>
                <a:cubicBezTo>
                  <a:pt x="f107" y="f251"/>
                  <a:pt x="f252" y="f253"/>
                  <a:pt x="f254" y="f255"/>
                </a:cubicBezTo>
                <a:cubicBezTo>
                  <a:pt x="f256" y="f257"/>
                  <a:pt x="f18" y="f258"/>
                  <a:pt x="f259" y="f258"/>
                </a:cubicBezTo>
                <a:cubicBezTo>
                  <a:pt x="f260" y="f261"/>
                  <a:pt x="f262" y="f263"/>
                  <a:pt x="f67" y="f264"/>
                </a:cubicBezTo>
                <a:cubicBezTo>
                  <a:pt x="f105" y="f265"/>
                  <a:pt x="f104" y="f25"/>
                  <a:pt x="f96" y="f23"/>
                </a:cubicBezTo>
                <a:cubicBezTo>
                  <a:pt x="f266" y="f27"/>
                  <a:pt x="f100" y="f267"/>
                  <a:pt x="f100" y="f31"/>
                </a:cubicBezTo>
                <a:cubicBezTo>
                  <a:pt x="f268" y="f269"/>
                  <a:pt x="f270" y="f271"/>
                  <a:pt x="f8" y="f9"/>
                </a:cubicBezTo>
                <a:close/>
              </a:path>
            </a:pathLst>
          </a:custGeom>
          <a:solidFill>
            <a:srgbClr val="F7D11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A06FCBD4-B4B3-5187-2DA6-6F6A282C0F09}"/>
              </a:ext>
            </a:extLst>
          </p:cNvPr>
          <p:cNvSpPr txBox="1"/>
          <p:nvPr/>
        </p:nvSpPr>
        <p:spPr>
          <a:xfrm>
            <a:off x="5053239" y="720218"/>
            <a:ext cx="8136596" cy="11453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52" tIns="182852" rIns="182852" bIns="182852" anchor="t" anchorCtr="1" compatLnSpc="1">
            <a:noAutofit/>
          </a:bodyPr>
          <a:lstStyle/>
          <a:p>
            <a:pPr lvl="0" algn="ctr" rtl="1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8800" kern="0" dirty="0">
                <a:solidFill>
                  <a:srgbClr val="FFFFFF"/>
                </a:solidFill>
                <a:latin typeface="Trebuchet MS (Títulos)"/>
                <a:ea typeface="DM Sans"/>
                <a:cs typeface="B Nazanin" panose="00000400000000000000" pitchFamily="2" charset="-78"/>
              </a:rPr>
              <a:t>آبنما</a:t>
            </a:r>
            <a:endParaRPr lang="es-PE" sz="8800" b="0" i="0" u="none" strike="noStrike" kern="0" cap="none" spc="0" baseline="0" dirty="0">
              <a:solidFill>
                <a:srgbClr val="FFFFFF"/>
              </a:solidFill>
              <a:uFillTx/>
              <a:latin typeface="Trebuchet MS (Títulos)"/>
              <a:ea typeface="DM Sans"/>
              <a:cs typeface="B Nazanin" panose="00000400000000000000" pitchFamily="2" charset="-78"/>
            </a:endParaRPr>
          </a:p>
        </p:txBody>
      </p:sp>
      <p:grpSp>
        <p:nvGrpSpPr>
          <p:cNvPr id="5" name="Grupo 3">
            <a:extLst>
              <a:ext uri="{FF2B5EF4-FFF2-40B4-BE49-F238E27FC236}">
                <a16:creationId xmlns:a16="http://schemas.microsoft.com/office/drawing/2014/main" id="{503A7789-19AA-251E-A97C-DAD54AF45A23}"/>
              </a:ext>
            </a:extLst>
          </p:cNvPr>
          <p:cNvGrpSpPr/>
          <p:nvPr/>
        </p:nvGrpSpPr>
        <p:grpSpPr>
          <a:xfrm>
            <a:off x="1754852" y="4495300"/>
            <a:ext cx="5978365" cy="3189106"/>
            <a:chOff x="1754852" y="4495300"/>
            <a:chExt cx="5978365" cy="3189106"/>
          </a:xfrm>
        </p:grpSpPr>
        <p:sp>
          <p:nvSpPr>
            <p:cNvPr id="6" name="Google Shape;272;p42">
              <a:extLst>
                <a:ext uri="{FF2B5EF4-FFF2-40B4-BE49-F238E27FC236}">
                  <a16:creationId xmlns:a16="http://schemas.microsoft.com/office/drawing/2014/main" id="{09B86AE0-152E-8431-7944-791D913F49F4}"/>
                </a:ext>
              </a:extLst>
            </p:cNvPr>
            <p:cNvSpPr txBox="1"/>
            <p:nvPr/>
          </p:nvSpPr>
          <p:spPr>
            <a:xfrm>
              <a:off x="1754852" y="4495300"/>
              <a:ext cx="4234202" cy="61740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52" tIns="182852" rIns="182852" bIns="182852" anchor="t" anchorCtr="0" compatLnSpc="1">
              <a:no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3200" kern="0" dirty="0">
                  <a:solidFill>
                    <a:srgbClr val="DF9D47"/>
                  </a:solidFill>
                  <a:latin typeface="Arial (Cuerpo)"/>
                  <a:ea typeface="Roboto" pitchFamily="2"/>
                  <a:cs typeface="B Nazanin" panose="00000400000000000000" pitchFamily="2" charset="-78"/>
                </a:rPr>
                <a:t>تصاویر :</a:t>
              </a:r>
              <a:endParaRPr lang="es-PE" sz="3200" b="0" i="0" u="none" strike="noStrike" kern="0" cap="none" spc="0" baseline="0" dirty="0">
                <a:solidFill>
                  <a:srgbClr val="DF9D47"/>
                </a:solidFill>
                <a:uFillTx/>
                <a:latin typeface="Arial (Cuerpo)"/>
                <a:ea typeface="Roboto" pitchFamily="2"/>
                <a:cs typeface="B Nazanin" panose="00000400000000000000" pitchFamily="2" charset="-78"/>
              </a:endParaRPr>
            </a:p>
          </p:txBody>
        </p:sp>
        <p:sp>
          <p:nvSpPr>
            <p:cNvPr id="7" name="Google Shape;273;p42">
              <a:extLst>
                <a:ext uri="{FF2B5EF4-FFF2-40B4-BE49-F238E27FC236}">
                  <a16:creationId xmlns:a16="http://schemas.microsoft.com/office/drawing/2014/main" id="{92B9636C-7DF2-ECEF-2EB9-DBE6D5A0AF85}"/>
                </a:ext>
              </a:extLst>
            </p:cNvPr>
            <p:cNvSpPr txBox="1"/>
            <p:nvPr/>
          </p:nvSpPr>
          <p:spPr>
            <a:xfrm>
              <a:off x="1754852" y="5112547"/>
              <a:ext cx="5978365" cy="257185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52" tIns="182852" rIns="182852" bIns="182852" anchor="t" anchorCtr="0" compatLnSpc="1">
              <a:noAutofit/>
            </a:bodyPr>
            <a:lstStyle/>
            <a:p>
              <a:pPr marL="571454" lvl="0" indent="-571454" algn="r" rtl="1">
                <a:buClr>
                  <a:srgbClr val="000000"/>
                </a:buClr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3000" kern="0" dirty="0">
                  <a:solidFill>
                    <a:srgbClr val="000000"/>
                  </a:solidFill>
                  <a:latin typeface="Arial (Cuerpo)"/>
                  <a:ea typeface="Roboto" pitchFamily="2"/>
                  <a:cs typeface="B Nazanin" panose="00000400000000000000" pitchFamily="2" charset="-78"/>
                </a:rPr>
                <a:t>unsplash.com</a:t>
              </a:r>
            </a:p>
            <a:p>
              <a:pPr marL="571454" lvl="0" indent="-571454" algn="r" rtl="1">
                <a:buClr>
                  <a:srgbClr val="000000"/>
                </a:buClr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3000" kern="0" dirty="0">
                  <a:solidFill>
                    <a:srgbClr val="000000"/>
                  </a:solidFill>
                  <a:latin typeface="Arial (Cuerpo)"/>
                  <a:ea typeface="Roboto" pitchFamily="2"/>
                  <a:cs typeface="B Nazanin" panose="00000400000000000000" pitchFamily="2" charset="-78"/>
                </a:rPr>
                <a:t>intramed.net</a:t>
              </a:r>
            </a:p>
            <a:p>
              <a:pPr marL="571454" lvl="0" indent="-571454" algn="r" rtl="1">
                <a:buClr>
                  <a:srgbClr val="000000"/>
                </a:buClr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3000" kern="0" dirty="0">
                  <a:solidFill>
                    <a:srgbClr val="000000"/>
                  </a:solidFill>
                  <a:latin typeface="Arial (Cuerpo)"/>
                  <a:ea typeface="Roboto" pitchFamily="2"/>
                  <a:cs typeface="B Nazanin" panose="00000400000000000000" pitchFamily="2" charset="-78"/>
                </a:rPr>
                <a:t>pixabay.com</a:t>
              </a:r>
              <a:endParaRPr lang="es-PE" sz="3000" b="0" i="0" u="none" strike="noStrike" kern="0" cap="none" spc="0" baseline="0" dirty="0">
                <a:solidFill>
                  <a:srgbClr val="000000"/>
                </a:solidFill>
                <a:uFillTx/>
                <a:latin typeface="Arial (Cuerpo)"/>
                <a:ea typeface="Roboto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8" name="Google Shape;274;p42">
            <a:extLst>
              <a:ext uri="{FF2B5EF4-FFF2-40B4-BE49-F238E27FC236}">
                <a16:creationId xmlns:a16="http://schemas.microsoft.com/office/drawing/2014/main" id="{45FCBBEF-46B7-2555-CDB2-896CBB5E02F2}"/>
              </a:ext>
            </a:extLst>
          </p:cNvPr>
          <p:cNvSpPr txBox="1"/>
          <p:nvPr/>
        </p:nvSpPr>
        <p:spPr>
          <a:xfrm>
            <a:off x="1754852" y="6861611"/>
            <a:ext cx="4234202" cy="617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52" tIns="182852" rIns="182852" bIns="182852" anchor="t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kern="0" dirty="0">
                <a:solidFill>
                  <a:srgbClr val="DF9D47"/>
                </a:solidFill>
                <a:latin typeface="Arial (Cuerpo)"/>
                <a:ea typeface="Roboto" pitchFamily="2"/>
                <a:cs typeface="B Nazanin" panose="00000400000000000000" pitchFamily="2" charset="-78"/>
              </a:rPr>
              <a:t>فونت ها:</a:t>
            </a:r>
            <a:endParaRPr lang="en-US" sz="3200" b="0" i="0" u="none" strike="noStrike" kern="0" cap="none" spc="0" baseline="0" dirty="0">
              <a:solidFill>
                <a:srgbClr val="DF9D47"/>
              </a:solidFill>
              <a:uFillTx/>
              <a:latin typeface="Arial (Cuerpo)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9" name="Google Shape;275;p42">
            <a:extLst>
              <a:ext uri="{FF2B5EF4-FFF2-40B4-BE49-F238E27FC236}">
                <a16:creationId xmlns:a16="http://schemas.microsoft.com/office/drawing/2014/main" id="{E6C21CB9-B6F4-9254-A7BF-10FC537F6DB1}"/>
              </a:ext>
            </a:extLst>
          </p:cNvPr>
          <p:cNvSpPr txBox="1"/>
          <p:nvPr/>
        </p:nvSpPr>
        <p:spPr>
          <a:xfrm>
            <a:off x="1754852" y="7479014"/>
            <a:ext cx="5663866" cy="13692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82852" tIns="182852" rIns="182852" bIns="182852" anchor="t" anchorCtr="0" compatLnSpc="1">
            <a:noAutofit/>
          </a:bodyPr>
          <a:lstStyle/>
          <a:p>
            <a:pPr marL="571454" lvl="0" indent="-571454" algn="r" rtl="1">
              <a:buClr>
                <a:srgbClr val="000000"/>
              </a:buClr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000" kern="0" dirty="0">
                <a:solidFill>
                  <a:srgbClr val="000000"/>
                </a:solidFill>
                <a:latin typeface="Arial (Cuerpo)"/>
                <a:ea typeface="Roboto" pitchFamily="2"/>
                <a:cs typeface="B Nazanin" panose="00000400000000000000" pitchFamily="2" charset="-78"/>
              </a:rPr>
              <a:t>کیرنگ هرنگ</a:t>
            </a:r>
          </a:p>
          <a:p>
            <a:pPr marL="571454" lvl="0" indent="-571454" algn="r" rtl="1">
              <a:buClr>
                <a:srgbClr val="000000"/>
              </a:buClr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000" kern="0" dirty="0">
                <a:solidFill>
                  <a:srgbClr val="000000"/>
                </a:solidFill>
                <a:latin typeface="Arial (Cuerpo)"/>
                <a:ea typeface="Roboto" pitchFamily="2"/>
                <a:cs typeface="B Nazanin" panose="00000400000000000000" pitchFamily="2" charset="-78"/>
              </a:rPr>
              <a:t>پاپینز</a:t>
            </a:r>
            <a:endParaRPr lang="es-PE" sz="3000" b="0" i="0" u="none" strike="noStrike" kern="0" cap="none" spc="0" baseline="0" dirty="0">
              <a:solidFill>
                <a:srgbClr val="000000"/>
              </a:solidFill>
              <a:uFillTx/>
              <a:latin typeface="Arial (Cuerpo)"/>
              <a:ea typeface="Roboto" pitchFamily="2"/>
              <a:cs typeface="B Nazanin" panose="00000400000000000000" pitchFamily="2" charset="-78"/>
            </a:endParaRP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77AD5CFA-9870-7059-2A1C-65440DED1823}"/>
              </a:ext>
            </a:extLst>
          </p:cNvPr>
          <p:cNvSpPr/>
          <p:nvPr/>
        </p:nvSpPr>
        <p:spPr>
          <a:xfrm>
            <a:off x="294125" y="326577"/>
            <a:ext cx="17778871" cy="9713470"/>
          </a:xfrm>
          <a:prstGeom prst="rect">
            <a:avLst/>
          </a:prstGeom>
          <a:noFill/>
          <a:ln w="25402" cap="flat">
            <a:solidFill>
              <a:srgbClr val="ECC017"/>
            </a:solidFill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800" b="0" i="0" u="none" strike="noStrike" kern="0" cap="none" spc="0" baseline="0">
              <a:solidFill>
                <a:srgbClr val="FFFEEA"/>
              </a:solidFill>
              <a:uFillTx/>
              <a:latin typeface="Arial"/>
              <a:ea typeface="맑은 고딕" pitchFamily="34"/>
              <a:cs typeface="B Nazanin" panose="00000400000000000000" pitchFamily="2" charset="-78"/>
            </a:endParaRPr>
          </a:p>
        </p:txBody>
      </p:sp>
      <p:grpSp>
        <p:nvGrpSpPr>
          <p:cNvPr id="15" name="Grupo 100">
            <a:extLst>
              <a:ext uri="{FF2B5EF4-FFF2-40B4-BE49-F238E27FC236}">
                <a16:creationId xmlns:a16="http://schemas.microsoft.com/office/drawing/2014/main" id="{41B52930-9BF2-DEF0-FA2C-179AF3EC3A5B}"/>
              </a:ext>
            </a:extLst>
          </p:cNvPr>
          <p:cNvGrpSpPr/>
          <p:nvPr/>
        </p:nvGrpSpPr>
        <p:grpSpPr>
          <a:xfrm>
            <a:off x="10063153" y="3302919"/>
            <a:ext cx="4810128" cy="6370643"/>
            <a:chOff x="9475625" y="3337614"/>
            <a:chExt cx="4810128" cy="6370643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1FEE6F7B-D137-2EDF-1C34-1531B971DB75}"/>
                </a:ext>
              </a:extLst>
            </p:cNvPr>
            <p:cNvSpPr/>
            <p:nvPr/>
          </p:nvSpPr>
          <p:spPr>
            <a:xfrm>
              <a:off x="11955304" y="4047225"/>
              <a:ext cx="1331915" cy="21780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5"/>
                <a:gd name="f7" fmla="val 190"/>
                <a:gd name="f8" fmla="val 97"/>
                <a:gd name="f9" fmla="val 140"/>
                <a:gd name="f10" fmla="val 144"/>
                <a:gd name="f11" fmla="val 98"/>
                <a:gd name="f12" fmla="val 147"/>
                <a:gd name="f13" fmla="val 99"/>
                <a:gd name="f14" fmla="val 151"/>
                <a:gd name="f15" fmla="val 100"/>
                <a:gd name="f16" fmla="val 156"/>
                <a:gd name="f17" fmla="val 101"/>
                <a:gd name="f18" fmla="val 161"/>
                <a:gd name="f19" fmla="val 103"/>
                <a:gd name="f20" fmla="val 167"/>
                <a:gd name="f21" fmla="val 104"/>
                <a:gd name="f22" fmla="val 171"/>
                <a:gd name="f23" fmla="val 175"/>
                <a:gd name="f24" fmla="val 178"/>
                <a:gd name="f25" fmla="val 181"/>
                <a:gd name="f26" fmla="val 183"/>
                <a:gd name="f27" fmla="val 93"/>
                <a:gd name="f28" fmla="val 90"/>
                <a:gd name="f29" fmla="val 86"/>
                <a:gd name="f30" fmla="val 82"/>
                <a:gd name="f31" fmla="val 182"/>
                <a:gd name="f32" fmla="val 69"/>
                <a:gd name="f33" fmla="val 56"/>
                <a:gd name="f34" fmla="val 43"/>
                <a:gd name="f35" fmla="val 184"/>
                <a:gd name="f36" fmla="val 37"/>
                <a:gd name="f37" fmla="val 185"/>
                <a:gd name="f38" fmla="val 31"/>
                <a:gd name="f39" fmla="val 187"/>
                <a:gd name="f40" fmla="val 26"/>
                <a:gd name="f41" fmla="val 189"/>
                <a:gd name="f42" fmla="val 25"/>
                <a:gd name="f43" fmla="val 24"/>
                <a:gd name="f44" fmla="val 23"/>
                <a:gd name="f45" fmla="val 22"/>
                <a:gd name="f46" fmla="val 188"/>
                <a:gd name="f47" fmla="val 186"/>
                <a:gd name="f48" fmla="val 27"/>
                <a:gd name="f49" fmla="val 29"/>
                <a:gd name="f50" fmla="val 38"/>
                <a:gd name="f51" fmla="val 40"/>
                <a:gd name="f52" fmla="val 168"/>
                <a:gd name="f53" fmla="val 39"/>
                <a:gd name="f54" fmla="val 165"/>
                <a:gd name="f55" fmla="val 164"/>
                <a:gd name="f56" fmla="val 34"/>
                <a:gd name="f57" fmla="val 33"/>
                <a:gd name="f58" fmla="val 169"/>
                <a:gd name="f59" fmla="val 30"/>
                <a:gd name="f60" fmla="val 28"/>
                <a:gd name="f61" fmla="val 166"/>
                <a:gd name="f62" fmla="val 20"/>
                <a:gd name="f63" fmla="val 172"/>
                <a:gd name="f64" fmla="val 18"/>
                <a:gd name="f65" fmla="val 11"/>
                <a:gd name="f66" fmla="val 7"/>
                <a:gd name="f67" fmla="val 162"/>
                <a:gd name="f68" fmla="val 5"/>
                <a:gd name="f69" fmla="val 3"/>
                <a:gd name="f70" fmla="val 149"/>
                <a:gd name="f71" fmla="val 2"/>
                <a:gd name="f72" fmla="val 145"/>
                <a:gd name="f73" fmla="val 1"/>
                <a:gd name="f74" fmla="val 143"/>
                <a:gd name="f75" fmla="val 138"/>
                <a:gd name="f76" fmla="val 132"/>
                <a:gd name="f77" fmla="val 126"/>
                <a:gd name="f78" fmla="val 123"/>
                <a:gd name="f79" fmla="val 119"/>
                <a:gd name="f80" fmla="val 116"/>
                <a:gd name="f81" fmla="val 107"/>
                <a:gd name="f82" fmla="val 8"/>
                <a:gd name="f83" fmla="val 89"/>
                <a:gd name="f84" fmla="val 14"/>
                <a:gd name="f85" fmla="val 79"/>
                <a:gd name="f86" fmla="val 32"/>
                <a:gd name="f87" fmla="val 83"/>
                <a:gd name="f88" fmla="val 36"/>
                <a:gd name="f89" fmla="val 80"/>
                <a:gd name="f90" fmla="val 77"/>
                <a:gd name="f91" fmla="val 75"/>
                <a:gd name="f92" fmla="val 73"/>
                <a:gd name="f93" fmla="val 72"/>
                <a:gd name="f94" fmla="val 71"/>
                <a:gd name="f95" fmla="val 68"/>
                <a:gd name="f96" fmla="val 21"/>
                <a:gd name="f97" fmla="val 66"/>
                <a:gd name="f98" fmla="val 19"/>
                <a:gd name="f99" fmla="val 60"/>
                <a:gd name="f100" fmla="val 55"/>
                <a:gd name="f101" fmla="val 50"/>
                <a:gd name="f102" fmla="val 45"/>
                <a:gd name="f103" fmla="val 42"/>
                <a:gd name="f104" fmla="val 35"/>
                <a:gd name="f105" fmla="val 41"/>
                <a:gd name="f106" fmla="val 49"/>
                <a:gd name="f107" fmla="val 52"/>
                <a:gd name="f108" fmla="val 13"/>
                <a:gd name="f109" fmla="val 84"/>
                <a:gd name="f110" fmla="val 94"/>
                <a:gd name="f111" fmla="val 4"/>
                <a:gd name="f112" fmla="val 102"/>
                <a:gd name="f113" fmla="val 16"/>
                <a:gd name="f114" fmla="val 15"/>
                <a:gd name="f115" fmla="val 108"/>
                <a:gd name="f116" fmla="val 109"/>
                <a:gd name="f117" fmla="val 12"/>
                <a:gd name="f118" fmla="val 110"/>
                <a:gd name="f119" fmla="val 111"/>
                <a:gd name="f120" fmla="val 113"/>
                <a:gd name="f121" fmla="val 114"/>
                <a:gd name="f122" fmla="val 81"/>
                <a:gd name="f123" fmla="val 95"/>
                <a:gd name="f124" fmla="val 122"/>
                <a:gd name="f125" fmla="val 129"/>
                <a:gd name="f126" fmla="val 130"/>
                <a:gd name="f127" fmla="val 88"/>
                <a:gd name="f128" fmla="val 87"/>
                <a:gd name="f129" fmla="val 78"/>
                <a:gd name="f130" fmla="val 127"/>
                <a:gd name="f131" fmla="val 74"/>
                <a:gd name="f132" fmla="val 124"/>
                <a:gd name="f133" fmla="val 63"/>
                <a:gd name="f134" fmla="val 57"/>
                <a:gd name="f135" fmla="val 65"/>
                <a:gd name="f136" fmla="val 128"/>
                <a:gd name="f137" fmla="val 134"/>
                <a:gd name="f138" fmla="val 139"/>
                <a:gd name="f139" fmla="+- 0 0 -90"/>
                <a:gd name="f140" fmla="*/ f3 1 115"/>
                <a:gd name="f141" fmla="*/ f4 1 190"/>
                <a:gd name="f142" fmla="val f5"/>
                <a:gd name="f143" fmla="val f6"/>
                <a:gd name="f144" fmla="val f7"/>
                <a:gd name="f145" fmla="*/ f139 f0 1"/>
                <a:gd name="f146" fmla="+- f144 0 f142"/>
                <a:gd name="f147" fmla="+- f143 0 f142"/>
                <a:gd name="f148" fmla="*/ f145 1 f2"/>
                <a:gd name="f149" fmla="*/ f147 1 115"/>
                <a:gd name="f150" fmla="*/ f146 1 190"/>
                <a:gd name="f151" fmla="*/ 97 f147 1"/>
                <a:gd name="f152" fmla="*/ 140 f146 1"/>
                <a:gd name="f153" fmla="*/ 99 f147 1"/>
                <a:gd name="f154" fmla="*/ 151 f146 1"/>
                <a:gd name="f155" fmla="*/ 103 f147 1"/>
                <a:gd name="f156" fmla="*/ 167 f146 1"/>
                <a:gd name="f157" fmla="*/ 101 f147 1"/>
                <a:gd name="f158" fmla="*/ 178 f146 1"/>
                <a:gd name="f159" fmla="*/ 93 f147 1"/>
                <a:gd name="f160" fmla="*/ 183 f146 1"/>
                <a:gd name="f161" fmla="*/ 82 f147 1"/>
                <a:gd name="f162" fmla="*/ 182 f146 1"/>
                <a:gd name="f163" fmla="*/ 43 f147 1"/>
                <a:gd name="f164" fmla="*/ 184 f146 1"/>
                <a:gd name="f165" fmla="*/ 26 f147 1"/>
                <a:gd name="f166" fmla="*/ 189 f146 1"/>
                <a:gd name="f167" fmla="*/ 23 f147 1"/>
                <a:gd name="f168" fmla="*/ 190 f146 1"/>
                <a:gd name="f169" fmla="*/ 22 f147 1"/>
                <a:gd name="f170" fmla="*/ 185 f146 1"/>
                <a:gd name="f171" fmla="*/ 25 f147 1"/>
                <a:gd name="f172" fmla="*/ 31 f147 1"/>
                <a:gd name="f173" fmla="*/ 40 f147 1"/>
                <a:gd name="f174" fmla="*/ 168 f146 1"/>
                <a:gd name="f175" fmla="*/ 34 f147 1"/>
                <a:gd name="f176" fmla="*/ 33 f147 1"/>
                <a:gd name="f177" fmla="*/ 28 f147 1"/>
                <a:gd name="f178" fmla="*/ 169 f146 1"/>
                <a:gd name="f179" fmla="*/ 29 f147 1"/>
                <a:gd name="f180" fmla="*/ 165 f146 1"/>
                <a:gd name="f181" fmla="*/ 166 f146 1"/>
                <a:gd name="f182" fmla="*/ 11 f147 1"/>
                <a:gd name="f183" fmla="*/ 3 f147 1"/>
                <a:gd name="f184" fmla="*/ 149 f146 1"/>
                <a:gd name="f185" fmla="*/ 1 f147 1"/>
                <a:gd name="f186" fmla="*/ 143 f146 1"/>
                <a:gd name="f187" fmla="*/ 0 f147 1"/>
                <a:gd name="f188" fmla="*/ 126 f146 1"/>
                <a:gd name="f189" fmla="*/ 116 f146 1"/>
                <a:gd name="f190" fmla="*/ 8 f147 1"/>
                <a:gd name="f191" fmla="*/ 90 f146 1"/>
                <a:gd name="f192" fmla="*/ 89 f146 1"/>
                <a:gd name="f193" fmla="*/ 32 f147 1"/>
                <a:gd name="f194" fmla="*/ 82 f146 1"/>
                <a:gd name="f195" fmla="*/ 36 f147 1"/>
                <a:gd name="f196" fmla="*/ 80 f146 1"/>
                <a:gd name="f197" fmla="*/ 38 f147 1"/>
                <a:gd name="f198" fmla="*/ 75 f146 1"/>
                <a:gd name="f199" fmla="*/ 71 f146 1"/>
                <a:gd name="f200" fmla="*/ 24 f147 1"/>
                <a:gd name="f201" fmla="*/ 68 f146 1"/>
                <a:gd name="f202" fmla="*/ 21 f147 1"/>
                <a:gd name="f203" fmla="*/ 66 f146 1"/>
                <a:gd name="f204" fmla="*/ 19 f147 1"/>
                <a:gd name="f205" fmla="*/ 50 f146 1"/>
                <a:gd name="f206" fmla="*/ 40 f146 1"/>
                <a:gd name="f207" fmla="*/ 35 f147 1"/>
                <a:gd name="f208" fmla="*/ 35 f146 1"/>
                <a:gd name="f209" fmla="*/ 39 f147 1"/>
                <a:gd name="f210" fmla="*/ 28 f146 1"/>
                <a:gd name="f211" fmla="*/ 45 f147 1"/>
                <a:gd name="f212" fmla="*/ 55 f147 1"/>
                <a:gd name="f213" fmla="*/ 20 f146 1"/>
                <a:gd name="f214" fmla="*/ 84 f147 1"/>
                <a:gd name="f215" fmla="*/ 0 f146 1"/>
                <a:gd name="f216" fmla="*/ 98 f147 1"/>
                <a:gd name="f217" fmla="*/ 8 f146 1"/>
                <a:gd name="f218" fmla="*/ 107 f147 1"/>
                <a:gd name="f219" fmla="*/ 26 f146 1"/>
                <a:gd name="f220" fmla="*/ 16 f146 1"/>
                <a:gd name="f221" fmla="*/ 108 f147 1"/>
                <a:gd name="f222" fmla="*/ 13 f146 1"/>
                <a:gd name="f223" fmla="*/ 111 f147 1"/>
                <a:gd name="f224" fmla="*/ 15 f146 1"/>
                <a:gd name="f225" fmla="*/ 115 f147 1"/>
                <a:gd name="f226" fmla="*/ 33 f146 1"/>
                <a:gd name="f227" fmla="*/ 116 f147 1"/>
                <a:gd name="f228" fmla="*/ 113 f147 1"/>
                <a:gd name="f229" fmla="*/ 108 f146 1"/>
                <a:gd name="f230" fmla="*/ 89 f147 1"/>
                <a:gd name="f231" fmla="*/ 130 f146 1"/>
                <a:gd name="f232" fmla="*/ 86 f147 1"/>
                <a:gd name="f233" fmla="*/ 74 f147 1"/>
                <a:gd name="f234" fmla="*/ 124 f146 1"/>
                <a:gd name="f235" fmla="*/ 101 f146 1"/>
                <a:gd name="f236" fmla="*/ 65 f147 1"/>
                <a:gd name="f237" fmla="*/ 122 f146 1"/>
                <a:gd name="f238" fmla="*/ 90 f147 1"/>
                <a:gd name="f239" fmla="*/ 138 f146 1"/>
                <a:gd name="f240" fmla="+- f148 0 f1"/>
                <a:gd name="f241" fmla="*/ f151 1 116"/>
                <a:gd name="f242" fmla="*/ f152 1 190"/>
                <a:gd name="f243" fmla="*/ f153 1 116"/>
                <a:gd name="f244" fmla="*/ f154 1 190"/>
                <a:gd name="f245" fmla="*/ f155 1 116"/>
                <a:gd name="f246" fmla="*/ f156 1 190"/>
                <a:gd name="f247" fmla="*/ f157 1 116"/>
                <a:gd name="f248" fmla="*/ f158 1 190"/>
                <a:gd name="f249" fmla="*/ f159 1 116"/>
                <a:gd name="f250" fmla="*/ f160 1 190"/>
                <a:gd name="f251" fmla="*/ f161 1 116"/>
                <a:gd name="f252" fmla="*/ f162 1 190"/>
                <a:gd name="f253" fmla="*/ f163 1 116"/>
                <a:gd name="f254" fmla="*/ f164 1 190"/>
                <a:gd name="f255" fmla="*/ f165 1 116"/>
                <a:gd name="f256" fmla="*/ f166 1 190"/>
                <a:gd name="f257" fmla="*/ f167 1 116"/>
                <a:gd name="f258" fmla="*/ f168 1 190"/>
                <a:gd name="f259" fmla="*/ f169 1 116"/>
                <a:gd name="f260" fmla="*/ f170 1 190"/>
                <a:gd name="f261" fmla="*/ f171 1 116"/>
                <a:gd name="f262" fmla="*/ f172 1 116"/>
                <a:gd name="f263" fmla="*/ f173 1 116"/>
                <a:gd name="f264" fmla="*/ f174 1 190"/>
                <a:gd name="f265" fmla="*/ f175 1 116"/>
                <a:gd name="f266" fmla="*/ f176 1 116"/>
                <a:gd name="f267" fmla="*/ f177 1 116"/>
                <a:gd name="f268" fmla="*/ f178 1 190"/>
                <a:gd name="f269" fmla="*/ f179 1 116"/>
                <a:gd name="f270" fmla="*/ f180 1 190"/>
                <a:gd name="f271" fmla="*/ f181 1 190"/>
                <a:gd name="f272" fmla="*/ f182 1 116"/>
                <a:gd name="f273" fmla="*/ f183 1 116"/>
                <a:gd name="f274" fmla="*/ f184 1 190"/>
                <a:gd name="f275" fmla="*/ f185 1 116"/>
                <a:gd name="f276" fmla="*/ f186 1 190"/>
                <a:gd name="f277" fmla="*/ f187 1 116"/>
                <a:gd name="f278" fmla="*/ f188 1 190"/>
                <a:gd name="f279" fmla="*/ f189 1 190"/>
                <a:gd name="f280" fmla="*/ f190 1 116"/>
                <a:gd name="f281" fmla="*/ f191 1 190"/>
                <a:gd name="f282" fmla="*/ f192 1 190"/>
                <a:gd name="f283" fmla="*/ f193 1 116"/>
                <a:gd name="f284" fmla="*/ f194 1 190"/>
                <a:gd name="f285" fmla="*/ f195 1 116"/>
                <a:gd name="f286" fmla="*/ f196 1 190"/>
                <a:gd name="f287" fmla="*/ f197 1 116"/>
                <a:gd name="f288" fmla="*/ f198 1 190"/>
                <a:gd name="f289" fmla="*/ f199 1 190"/>
                <a:gd name="f290" fmla="*/ f200 1 116"/>
                <a:gd name="f291" fmla="*/ f201 1 190"/>
                <a:gd name="f292" fmla="*/ f202 1 116"/>
                <a:gd name="f293" fmla="*/ f203 1 190"/>
                <a:gd name="f294" fmla="*/ f204 1 116"/>
                <a:gd name="f295" fmla="*/ f205 1 190"/>
                <a:gd name="f296" fmla="*/ f206 1 190"/>
                <a:gd name="f297" fmla="*/ f207 1 116"/>
                <a:gd name="f298" fmla="*/ f208 1 190"/>
                <a:gd name="f299" fmla="*/ f209 1 116"/>
                <a:gd name="f300" fmla="*/ f210 1 190"/>
                <a:gd name="f301" fmla="*/ f211 1 116"/>
                <a:gd name="f302" fmla="*/ f212 1 116"/>
                <a:gd name="f303" fmla="*/ f213 1 190"/>
                <a:gd name="f304" fmla="*/ f214 1 116"/>
                <a:gd name="f305" fmla="*/ f215 1 190"/>
                <a:gd name="f306" fmla="*/ f216 1 116"/>
                <a:gd name="f307" fmla="*/ f217 1 190"/>
                <a:gd name="f308" fmla="*/ f218 1 116"/>
                <a:gd name="f309" fmla="*/ f219 1 190"/>
                <a:gd name="f310" fmla="*/ f220 1 190"/>
                <a:gd name="f311" fmla="*/ f221 1 116"/>
                <a:gd name="f312" fmla="*/ f222 1 190"/>
                <a:gd name="f313" fmla="*/ f223 1 116"/>
                <a:gd name="f314" fmla="*/ f224 1 190"/>
                <a:gd name="f315" fmla="*/ f225 1 116"/>
                <a:gd name="f316" fmla="*/ f226 1 190"/>
                <a:gd name="f317" fmla="*/ f227 1 116"/>
                <a:gd name="f318" fmla="*/ f228 1 116"/>
                <a:gd name="f319" fmla="*/ f229 1 190"/>
                <a:gd name="f320" fmla="*/ f230 1 116"/>
                <a:gd name="f321" fmla="*/ f231 1 190"/>
                <a:gd name="f322" fmla="*/ f232 1 116"/>
                <a:gd name="f323" fmla="*/ f233 1 116"/>
                <a:gd name="f324" fmla="*/ f234 1 190"/>
                <a:gd name="f325" fmla="*/ f235 1 190"/>
                <a:gd name="f326" fmla="*/ f236 1 116"/>
                <a:gd name="f327" fmla="*/ f237 1 190"/>
                <a:gd name="f328" fmla="*/ f238 1 116"/>
                <a:gd name="f329" fmla="*/ f239 1 190"/>
                <a:gd name="f330" fmla="*/ 0 1 f149"/>
                <a:gd name="f331" fmla="*/ f143 1 f149"/>
                <a:gd name="f332" fmla="*/ 0 1 f150"/>
                <a:gd name="f333" fmla="*/ f144 1 f150"/>
                <a:gd name="f334" fmla="*/ f241 1 f149"/>
                <a:gd name="f335" fmla="*/ f242 1 f150"/>
                <a:gd name="f336" fmla="*/ f243 1 f149"/>
                <a:gd name="f337" fmla="*/ f244 1 f150"/>
                <a:gd name="f338" fmla="*/ f245 1 f149"/>
                <a:gd name="f339" fmla="*/ f246 1 f150"/>
                <a:gd name="f340" fmla="*/ f247 1 f149"/>
                <a:gd name="f341" fmla="*/ f248 1 f150"/>
                <a:gd name="f342" fmla="*/ f249 1 f149"/>
                <a:gd name="f343" fmla="*/ f250 1 f150"/>
                <a:gd name="f344" fmla="*/ f251 1 f149"/>
                <a:gd name="f345" fmla="*/ f252 1 f150"/>
                <a:gd name="f346" fmla="*/ f253 1 f149"/>
                <a:gd name="f347" fmla="*/ f254 1 f150"/>
                <a:gd name="f348" fmla="*/ f255 1 f149"/>
                <a:gd name="f349" fmla="*/ f256 1 f150"/>
                <a:gd name="f350" fmla="*/ f257 1 f149"/>
                <a:gd name="f351" fmla="*/ f258 1 f150"/>
                <a:gd name="f352" fmla="*/ f259 1 f149"/>
                <a:gd name="f353" fmla="*/ f260 1 f150"/>
                <a:gd name="f354" fmla="*/ f261 1 f149"/>
                <a:gd name="f355" fmla="*/ f262 1 f149"/>
                <a:gd name="f356" fmla="*/ f263 1 f149"/>
                <a:gd name="f357" fmla="*/ f264 1 f150"/>
                <a:gd name="f358" fmla="*/ f265 1 f149"/>
                <a:gd name="f359" fmla="*/ f266 1 f149"/>
                <a:gd name="f360" fmla="*/ f267 1 f149"/>
                <a:gd name="f361" fmla="*/ f268 1 f150"/>
                <a:gd name="f362" fmla="*/ f269 1 f149"/>
                <a:gd name="f363" fmla="*/ f270 1 f150"/>
                <a:gd name="f364" fmla="*/ f271 1 f150"/>
                <a:gd name="f365" fmla="*/ f272 1 f149"/>
                <a:gd name="f366" fmla="*/ f273 1 f149"/>
                <a:gd name="f367" fmla="*/ f274 1 f150"/>
                <a:gd name="f368" fmla="*/ f275 1 f149"/>
                <a:gd name="f369" fmla="*/ f276 1 f150"/>
                <a:gd name="f370" fmla="*/ f277 1 f149"/>
                <a:gd name="f371" fmla="*/ f278 1 f150"/>
                <a:gd name="f372" fmla="*/ f279 1 f150"/>
                <a:gd name="f373" fmla="*/ f280 1 f149"/>
                <a:gd name="f374" fmla="*/ f281 1 f150"/>
                <a:gd name="f375" fmla="*/ f282 1 f150"/>
                <a:gd name="f376" fmla="*/ f283 1 f149"/>
                <a:gd name="f377" fmla="*/ f284 1 f150"/>
                <a:gd name="f378" fmla="*/ f285 1 f149"/>
                <a:gd name="f379" fmla="*/ f286 1 f150"/>
                <a:gd name="f380" fmla="*/ f287 1 f149"/>
                <a:gd name="f381" fmla="*/ f288 1 f150"/>
                <a:gd name="f382" fmla="*/ f289 1 f150"/>
                <a:gd name="f383" fmla="*/ f290 1 f149"/>
                <a:gd name="f384" fmla="*/ f291 1 f150"/>
                <a:gd name="f385" fmla="*/ f292 1 f149"/>
                <a:gd name="f386" fmla="*/ f293 1 f150"/>
                <a:gd name="f387" fmla="*/ f294 1 f149"/>
                <a:gd name="f388" fmla="*/ f295 1 f150"/>
                <a:gd name="f389" fmla="*/ f296 1 f150"/>
                <a:gd name="f390" fmla="*/ f297 1 f149"/>
                <a:gd name="f391" fmla="*/ f298 1 f150"/>
                <a:gd name="f392" fmla="*/ f299 1 f149"/>
                <a:gd name="f393" fmla="*/ f300 1 f150"/>
                <a:gd name="f394" fmla="*/ f301 1 f149"/>
                <a:gd name="f395" fmla="*/ f302 1 f149"/>
                <a:gd name="f396" fmla="*/ f303 1 f150"/>
                <a:gd name="f397" fmla="*/ f304 1 f149"/>
                <a:gd name="f398" fmla="*/ f305 1 f150"/>
                <a:gd name="f399" fmla="*/ f306 1 f149"/>
                <a:gd name="f400" fmla="*/ f307 1 f150"/>
                <a:gd name="f401" fmla="*/ f308 1 f149"/>
                <a:gd name="f402" fmla="*/ f309 1 f150"/>
                <a:gd name="f403" fmla="*/ f310 1 f150"/>
                <a:gd name="f404" fmla="*/ f311 1 f149"/>
                <a:gd name="f405" fmla="*/ f312 1 f150"/>
                <a:gd name="f406" fmla="*/ f313 1 f149"/>
                <a:gd name="f407" fmla="*/ f314 1 f150"/>
                <a:gd name="f408" fmla="*/ f315 1 f149"/>
                <a:gd name="f409" fmla="*/ f316 1 f150"/>
                <a:gd name="f410" fmla="*/ f317 1 f149"/>
                <a:gd name="f411" fmla="*/ f318 1 f149"/>
                <a:gd name="f412" fmla="*/ f319 1 f150"/>
                <a:gd name="f413" fmla="*/ f320 1 f149"/>
                <a:gd name="f414" fmla="*/ f321 1 f150"/>
                <a:gd name="f415" fmla="*/ f322 1 f149"/>
                <a:gd name="f416" fmla="*/ f323 1 f149"/>
                <a:gd name="f417" fmla="*/ f324 1 f150"/>
                <a:gd name="f418" fmla="*/ f325 1 f150"/>
                <a:gd name="f419" fmla="*/ f326 1 f149"/>
                <a:gd name="f420" fmla="*/ f327 1 f150"/>
                <a:gd name="f421" fmla="*/ f328 1 f149"/>
                <a:gd name="f422" fmla="*/ f329 1 f150"/>
                <a:gd name="f423" fmla="*/ f330 f140 1"/>
                <a:gd name="f424" fmla="*/ f331 f140 1"/>
                <a:gd name="f425" fmla="*/ f333 f141 1"/>
                <a:gd name="f426" fmla="*/ f332 f141 1"/>
                <a:gd name="f427" fmla="*/ f334 f140 1"/>
                <a:gd name="f428" fmla="*/ f335 f141 1"/>
                <a:gd name="f429" fmla="*/ f336 f140 1"/>
                <a:gd name="f430" fmla="*/ f337 f141 1"/>
                <a:gd name="f431" fmla="*/ f338 f140 1"/>
                <a:gd name="f432" fmla="*/ f339 f141 1"/>
                <a:gd name="f433" fmla="*/ f340 f140 1"/>
                <a:gd name="f434" fmla="*/ f341 f141 1"/>
                <a:gd name="f435" fmla="*/ f342 f140 1"/>
                <a:gd name="f436" fmla="*/ f343 f141 1"/>
                <a:gd name="f437" fmla="*/ f344 f140 1"/>
                <a:gd name="f438" fmla="*/ f345 f141 1"/>
                <a:gd name="f439" fmla="*/ f346 f140 1"/>
                <a:gd name="f440" fmla="*/ f347 f141 1"/>
                <a:gd name="f441" fmla="*/ f348 f140 1"/>
                <a:gd name="f442" fmla="*/ f349 f141 1"/>
                <a:gd name="f443" fmla="*/ f350 f140 1"/>
                <a:gd name="f444" fmla="*/ f351 f141 1"/>
                <a:gd name="f445" fmla="*/ f352 f140 1"/>
                <a:gd name="f446" fmla="*/ f353 f141 1"/>
                <a:gd name="f447" fmla="*/ f354 f140 1"/>
                <a:gd name="f448" fmla="*/ f355 f140 1"/>
                <a:gd name="f449" fmla="*/ f356 f140 1"/>
                <a:gd name="f450" fmla="*/ f357 f141 1"/>
                <a:gd name="f451" fmla="*/ f358 f140 1"/>
                <a:gd name="f452" fmla="*/ f359 f140 1"/>
                <a:gd name="f453" fmla="*/ f360 f140 1"/>
                <a:gd name="f454" fmla="*/ f361 f141 1"/>
                <a:gd name="f455" fmla="*/ f362 f140 1"/>
                <a:gd name="f456" fmla="*/ f363 f141 1"/>
                <a:gd name="f457" fmla="*/ f364 f141 1"/>
                <a:gd name="f458" fmla="*/ f365 f140 1"/>
                <a:gd name="f459" fmla="*/ f366 f140 1"/>
                <a:gd name="f460" fmla="*/ f367 f141 1"/>
                <a:gd name="f461" fmla="*/ f368 f140 1"/>
                <a:gd name="f462" fmla="*/ f369 f141 1"/>
                <a:gd name="f463" fmla="*/ f370 f140 1"/>
                <a:gd name="f464" fmla="*/ f371 f141 1"/>
                <a:gd name="f465" fmla="*/ f372 f141 1"/>
                <a:gd name="f466" fmla="*/ f373 f140 1"/>
                <a:gd name="f467" fmla="*/ f374 f141 1"/>
                <a:gd name="f468" fmla="*/ f375 f141 1"/>
                <a:gd name="f469" fmla="*/ f376 f140 1"/>
                <a:gd name="f470" fmla="*/ f377 f141 1"/>
                <a:gd name="f471" fmla="*/ f378 f140 1"/>
                <a:gd name="f472" fmla="*/ f379 f141 1"/>
                <a:gd name="f473" fmla="*/ f380 f140 1"/>
                <a:gd name="f474" fmla="*/ f381 f141 1"/>
                <a:gd name="f475" fmla="*/ f382 f141 1"/>
                <a:gd name="f476" fmla="*/ f383 f140 1"/>
                <a:gd name="f477" fmla="*/ f384 f141 1"/>
                <a:gd name="f478" fmla="*/ f385 f140 1"/>
                <a:gd name="f479" fmla="*/ f386 f141 1"/>
                <a:gd name="f480" fmla="*/ f387 f140 1"/>
                <a:gd name="f481" fmla="*/ f388 f141 1"/>
                <a:gd name="f482" fmla="*/ f389 f141 1"/>
                <a:gd name="f483" fmla="*/ f390 f140 1"/>
                <a:gd name="f484" fmla="*/ f391 f141 1"/>
                <a:gd name="f485" fmla="*/ f392 f140 1"/>
                <a:gd name="f486" fmla="*/ f393 f141 1"/>
                <a:gd name="f487" fmla="*/ f394 f140 1"/>
                <a:gd name="f488" fmla="*/ f395 f140 1"/>
                <a:gd name="f489" fmla="*/ f396 f141 1"/>
                <a:gd name="f490" fmla="*/ f397 f140 1"/>
                <a:gd name="f491" fmla="*/ f398 f141 1"/>
                <a:gd name="f492" fmla="*/ f399 f140 1"/>
                <a:gd name="f493" fmla="*/ f400 f141 1"/>
                <a:gd name="f494" fmla="*/ f401 f140 1"/>
                <a:gd name="f495" fmla="*/ f402 f141 1"/>
                <a:gd name="f496" fmla="*/ f403 f141 1"/>
                <a:gd name="f497" fmla="*/ f404 f140 1"/>
                <a:gd name="f498" fmla="*/ f405 f141 1"/>
                <a:gd name="f499" fmla="*/ f406 f140 1"/>
                <a:gd name="f500" fmla="*/ f407 f141 1"/>
                <a:gd name="f501" fmla="*/ f408 f140 1"/>
                <a:gd name="f502" fmla="*/ f409 f141 1"/>
                <a:gd name="f503" fmla="*/ f410 f140 1"/>
                <a:gd name="f504" fmla="*/ f411 f140 1"/>
                <a:gd name="f505" fmla="*/ f412 f141 1"/>
                <a:gd name="f506" fmla="*/ f413 f140 1"/>
                <a:gd name="f507" fmla="*/ f414 f141 1"/>
                <a:gd name="f508" fmla="*/ f415 f140 1"/>
                <a:gd name="f509" fmla="*/ f416 f140 1"/>
                <a:gd name="f510" fmla="*/ f417 f141 1"/>
                <a:gd name="f511" fmla="*/ f418 f141 1"/>
                <a:gd name="f512" fmla="*/ f419 f140 1"/>
                <a:gd name="f513" fmla="*/ f420 f141 1"/>
                <a:gd name="f514" fmla="*/ f421 f140 1"/>
                <a:gd name="f515" fmla="*/ f422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0">
                  <a:pos x="f427" y="f428"/>
                </a:cxn>
                <a:cxn ang="f240">
                  <a:pos x="f429" y="f430"/>
                </a:cxn>
                <a:cxn ang="f240">
                  <a:pos x="f431" y="f432"/>
                </a:cxn>
                <a:cxn ang="f240">
                  <a:pos x="f433" y="f434"/>
                </a:cxn>
                <a:cxn ang="f240">
                  <a:pos x="f435" y="f436"/>
                </a:cxn>
                <a:cxn ang="f240">
                  <a:pos x="f437" y="f438"/>
                </a:cxn>
                <a:cxn ang="f240">
                  <a:pos x="f439" y="f440"/>
                </a:cxn>
                <a:cxn ang="f240">
                  <a:pos x="f441" y="f442"/>
                </a:cxn>
                <a:cxn ang="f240">
                  <a:pos x="f443" y="f444"/>
                </a:cxn>
                <a:cxn ang="f240">
                  <a:pos x="f445" y="f446"/>
                </a:cxn>
                <a:cxn ang="f240">
                  <a:pos x="f447" y="f438"/>
                </a:cxn>
                <a:cxn ang="f240">
                  <a:pos x="f448" y="f436"/>
                </a:cxn>
                <a:cxn ang="f240">
                  <a:pos x="f449" y="f450"/>
                </a:cxn>
                <a:cxn ang="f240">
                  <a:pos x="f451" y="f432"/>
                </a:cxn>
                <a:cxn ang="f240">
                  <a:pos x="f452" y="f450"/>
                </a:cxn>
                <a:cxn ang="f240">
                  <a:pos x="f453" y="f454"/>
                </a:cxn>
                <a:cxn ang="f240">
                  <a:pos x="f455" y="f456"/>
                </a:cxn>
                <a:cxn ang="f240">
                  <a:pos x="f441" y="f457"/>
                </a:cxn>
                <a:cxn ang="f240">
                  <a:pos x="f458" y="f432"/>
                </a:cxn>
                <a:cxn ang="f240">
                  <a:pos x="f459" y="f460"/>
                </a:cxn>
                <a:cxn ang="f240">
                  <a:pos x="f461" y="f462"/>
                </a:cxn>
                <a:cxn ang="f240">
                  <a:pos x="f463" y="f464"/>
                </a:cxn>
                <a:cxn ang="f240">
                  <a:pos x="f461" y="f465"/>
                </a:cxn>
                <a:cxn ang="f240">
                  <a:pos x="f466" y="f467"/>
                </a:cxn>
                <a:cxn ang="f240">
                  <a:pos x="f466" y="f468"/>
                </a:cxn>
                <a:cxn ang="f240">
                  <a:pos x="f469" y="f470"/>
                </a:cxn>
                <a:cxn ang="f240">
                  <a:pos x="f471" y="f472"/>
                </a:cxn>
                <a:cxn ang="f240">
                  <a:pos x="f473" y="f474"/>
                </a:cxn>
                <a:cxn ang="f240">
                  <a:pos x="f471" y="f475"/>
                </a:cxn>
                <a:cxn ang="f240">
                  <a:pos x="f476" y="f477"/>
                </a:cxn>
                <a:cxn ang="f240">
                  <a:pos x="f478" y="f479"/>
                </a:cxn>
                <a:cxn ang="f240">
                  <a:pos x="f480" y="f481"/>
                </a:cxn>
                <a:cxn ang="f240">
                  <a:pos x="f476" y="f482"/>
                </a:cxn>
                <a:cxn ang="f240">
                  <a:pos x="f483" y="f484"/>
                </a:cxn>
                <a:cxn ang="f240">
                  <a:pos x="f485" y="f486"/>
                </a:cxn>
                <a:cxn ang="f240">
                  <a:pos x="f487" y="f486"/>
                </a:cxn>
                <a:cxn ang="f240">
                  <a:pos x="f488" y="f489"/>
                </a:cxn>
                <a:cxn ang="f240">
                  <a:pos x="f490" y="f491"/>
                </a:cxn>
                <a:cxn ang="f240">
                  <a:pos x="f492" y="f493"/>
                </a:cxn>
                <a:cxn ang="f240">
                  <a:pos x="f494" y="f495"/>
                </a:cxn>
                <a:cxn ang="f240">
                  <a:pos x="f494" y="f496"/>
                </a:cxn>
                <a:cxn ang="f240">
                  <a:pos x="f497" y="f498"/>
                </a:cxn>
                <a:cxn ang="f240">
                  <a:pos x="f499" y="f500"/>
                </a:cxn>
                <a:cxn ang="f240">
                  <a:pos x="f501" y="f495"/>
                </a:cxn>
                <a:cxn ang="f240">
                  <a:pos x="f501" y="f502"/>
                </a:cxn>
                <a:cxn ang="f240">
                  <a:pos x="f503" y="f477"/>
                </a:cxn>
                <a:cxn ang="f240">
                  <a:pos x="f504" y="f505"/>
                </a:cxn>
                <a:cxn ang="f240">
                  <a:pos x="f506" y="f507"/>
                </a:cxn>
                <a:cxn ang="f240">
                  <a:pos x="f508" y="f507"/>
                </a:cxn>
                <a:cxn ang="f240">
                  <a:pos x="f509" y="f510"/>
                </a:cxn>
                <a:cxn ang="f240">
                  <a:pos x="f487" y="f511"/>
                </a:cxn>
                <a:cxn ang="f240">
                  <a:pos x="f512" y="f513"/>
                </a:cxn>
                <a:cxn ang="f240">
                  <a:pos x="f514" y="f515"/>
                </a:cxn>
                <a:cxn ang="f240">
                  <a:pos x="f427" y="f428"/>
                </a:cxn>
              </a:cxnLst>
              <a:rect l="f423" t="f426" r="f424" b="f425"/>
              <a:pathLst>
                <a:path w="115" h="190">
                  <a:moveTo>
                    <a:pt x="f8" y="f9"/>
                  </a:moveTo>
                  <a:cubicBezTo>
                    <a:pt x="f8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1" y="f23"/>
                    <a:pt x="f17" y="f24"/>
                  </a:cubicBezTo>
                  <a:cubicBezTo>
                    <a:pt x="f13" y="f25"/>
                    <a:pt x="f8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24"/>
                    <a:pt x="f33" y="f2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7"/>
                    <a:pt x="f43" y="f7"/>
                    <a:pt x="f44" y="f7"/>
                  </a:cubicBezTo>
                  <a:cubicBezTo>
                    <a:pt x="f45" y="f46"/>
                    <a:pt x="f45" y="f47"/>
                    <a:pt x="f45" y="f37"/>
                  </a:cubicBezTo>
                  <a:cubicBezTo>
                    <a:pt x="f44" y="f26"/>
                    <a:pt x="f43" y="f31"/>
                    <a:pt x="f42" y="f31"/>
                  </a:cubicBezTo>
                  <a:cubicBezTo>
                    <a:pt x="f48" y="f26"/>
                    <a:pt x="f49" y="f26"/>
                    <a:pt x="f38" y="f26"/>
                  </a:cubicBezTo>
                  <a:cubicBezTo>
                    <a:pt x="f50" y="f26"/>
                    <a:pt x="f34" y="f23"/>
                    <a:pt x="f51" y="f52"/>
                  </a:cubicBezTo>
                  <a:cubicBezTo>
                    <a:pt x="f53" y="f54"/>
                    <a:pt x="f36" y="f55"/>
                    <a:pt x="f56" y="f20"/>
                  </a:cubicBezTo>
                  <a:cubicBezTo>
                    <a:pt x="f57" y="f20"/>
                    <a:pt x="f57" y="f20"/>
                    <a:pt x="f57" y="f52"/>
                  </a:cubicBezTo>
                  <a:cubicBezTo>
                    <a:pt x="f38" y="f58"/>
                    <a:pt x="f59" y="f22"/>
                    <a:pt x="f60" y="f58"/>
                  </a:cubicBezTo>
                  <a:cubicBezTo>
                    <a:pt x="f40" y="f52"/>
                    <a:pt x="f49" y="f20"/>
                    <a:pt x="f49" y="f54"/>
                  </a:cubicBezTo>
                  <a:cubicBezTo>
                    <a:pt x="f60" y="f54"/>
                    <a:pt x="f48" y="f61"/>
                    <a:pt x="f40" y="f61"/>
                  </a:cubicBezTo>
                  <a:cubicBezTo>
                    <a:pt x="f62" y="f63"/>
                    <a:pt x="f64" y="f63"/>
                    <a:pt x="f65" y="f20"/>
                  </a:cubicBezTo>
                  <a:cubicBezTo>
                    <a:pt x="f66" y="f67"/>
                    <a:pt x="f68" y="f16"/>
                    <a:pt x="f69" y="f70"/>
                  </a:cubicBezTo>
                  <a:cubicBezTo>
                    <a:pt x="f71" y="f12"/>
                    <a:pt x="f71" y="f72"/>
                    <a:pt x="f73" y="f74"/>
                  </a:cubicBezTo>
                  <a:cubicBezTo>
                    <a:pt x="f5" y="f75"/>
                    <a:pt x="f5" y="f76"/>
                    <a:pt x="f5" y="f77"/>
                  </a:cubicBezTo>
                  <a:cubicBezTo>
                    <a:pt x="f73" y="f78"/>
                    <a:pt x="f5" y="f79"/>
                    <a:pt x="f73" y="f80"/>
                  </a:cubicBezTo>
                  <a:cubicBezTo>
                    <a:pt x="f73" y="f81"/>
                    <a:pt x="f69" y="f11"/>
                    <a:pt x="f82" y="f28"/>
                  </a:cubicBezTo>
                  <a:cubicBezTo>
                    <a:pt x="f82" y="f28"/>
                    <a:pt x="f82" y="f83"/>
                    <a:pt x="f82" y="f83"/>
                  </a:cubicBezTo>
                  <a:cubicBezTo>
                    <a:pt x="f84" y="f30"/>
                    <a:pt x="f43" y="f85"/>
                    <a:pt x="f86" y="f30"/>
                  </a:cubicBezTo>
                  <a:cubicBezTo>
                    <a:pt x="f56" y="f87"/>
                    <a:pt x="f88" y="f87"/>
                    <a:pt x="f88" y="f89"/>
                  </a:cubicBezTo>
                  <a:cubicBezTo>
                    <a:pt x="f88" y="f85"/>
                    <a:pt x="f36" y="f90"/>
                    <a:pt x="f50" y="f91"/>
                  </a:cubicBezTo>
                  <a:cubicBezTo>
                    <a:pt x="f53" y="f92"/>
                    <a:pt x="f50" y="f93"/>
                    <a:pt x="f88" y="f94"/>
                  </a:cubicBezTo>
                  <a:cubicBezTo>
                    <a:pt x="f86" y="f32"/>
                    <a:pt x="f60" y="f95"/>
                    <a:pt x="f43" y="f95"/>
                  </a:cubicBezTo>
                  <a:cubicBezTo>
                    <a:pt x="f45" y="f95"/>
                    <a:pt x="f96" y="f95"/>
                    <a:pt x="f96" y="f97"/>
                  </a:cubicBezTo>
                  <a:cubicBezTo>
                    <a:pt x="f98" y="f99"/>
                    <a:pt x="f98" y="f100"/>
                    <a:pt x="f98" y="f101"/>
                  </a:cubicBezTo>
                  <a:cubicBezTo>
                    <a:pt x="f98" y="f102"/>
                    <a:pt x="f96" y="f103"/>
                    <a:pt x="f43" y="f51"/>
                  </a:cubicBezTo>
                  <a:cubicBezTo>
                    <a:pt x="f60" y="f50"/>
                    <a:pt x="f38" y="f88"/>
                    <a:pt x="f104" y="f104"/>
                  </a:cubicBezTo>
                  <a:cubicBezTo>
                    <a:pt x="f50" y="f57"/>
                    <a:pt x="f51" y="f86"/>
                    <a:pt x="f53" y="f60"/>
                  </a:cubicBezTo>
                  <a:cubicBezTo>
                    <a:pt x="f105" y="f59"/>
                    <a:pt x="f34" y="f59"/>
                    <a:pt x="f102" y="f60"/>
                  </a:cubicBezTo>
                  <a:cubicBezTo>
                    <a:pt x="f106" y="f40"/>
                    <a:pt x="f107" y="f44"/>
                    <a:pt x="f100" y="f62"/>
                  </a:cubicBezTo>
                  <a:cubicBezTo>
                    <a:pt x="f32" y="f62"/>
                    <a:pt x="f85" y="f108"/>
                    <a:pt x="f109" y="f5"/>
                  </a:cubicBezTo>
                  <a:cubicBezTo>
                    <a:pt x="f28" y="f73"/>
                    <a:pt x="f110" y="f111"/>
                    <a:pt x="f11" y="f82"/>
                  </a:cubicBezTo>
                  <a:cubicBezTo>
                    <a:pt x="f112" y="f108"/>
                    <a:pt x="f21" y="f98"/>
                    <a:pt x="f81" y="f40"/>
                  </a:cubicBezTo>
                  <a:cubicBezTo>
                    <a:pt x="f81" y="f45"/>
                    <a:pt x="f81" y="f98"/>
                    <a:pt x="f81" y="f113"/>
                  </a:cubicBezTo>
                  <a:cubicBezTo>
                    <a:pt x="f81" y="f114"/>
                    <a:pt x="f81" y="f108"/>
                    <a:pt x="f115" y="f108"/>
                  </a:cubicBezTo>
                  <a:cubicBezTo>
                    <a:pt x="f116" y="f117"/>
                    <a:pt x="f118" y="f84"/>
                    <a:pt x="f119" y="f114"/>
                  </a:cubicBezTo>
                  <a:cubicBezTo>
                    <a:pt x="f120" y="f64"/>
                    <a:pt x="f6" y="f96"/>
                    <a:pt x="f6" y="f40"/>
                  </a:cubicBezTo>
                  <a:cubicBezTo>
                    <a:pt x="f121" y="f60"/>
                    <a:pt x="f6" y="f38"/>
                    <a:pt x="f6" y="f57"/>
                  </a:cubicBezTo>
                  <a:cubicBezTo>
                    <a:pt x="f6" y="f102"/>
                    <a:pt x="f80" y="f33"/>
                    <a:pt x="f80" y="f95"/>
                  </a:cubicBezTo>
                  <a:cubicBezTo>
                    <a:pt x="f6" y="f122"/>
                    <a:pt x="f6" y="f123"/>
                    <a:pt x="f120" y="f115"/>
                  </a:cubicBezTo>
                  <a:cubicBezTo>
                    <a:pt x="f119" y="f124"/>
                    <a:pt x="f19" y="f125"/>
                    <a:pt x="f83" y="f126"/>
                  </a:cubicBezTo>
                  <a:cubicBezTo>
                    <a:pt x="f127" y="f126"/>
                    <a:pt x="f128" y="f126"/>
                    <a:pt x="f29" y="f126"/>
                  </a:cubicBezTo>
                  <a:cubicBezTo>
                    <a:pt x="f122" y="f126"/>
                    <a:pt x="f129" y="f130"/>
                    <a:pt x="f131" y="f132"/>
                  </a:cubicBezTo>
                  <a:cubicBezTo>
                    <a:pt x="f133" y="f80"/>
                    <a:pt x="f107" y="f115"/>
                    <a:pt x="f102" y="f17"/>
                  </a:cubicBezTo>
                  <a:cubicBezTo>
                    <a:pt x="f101" y="f81"/>
                    <a:pt x="f134" y="f121"/>
                    <a:pt x="f135" y="f124"/>
                  </a:cubicBezTo>
                  <a:cubicBezTo>
                    <a:pt x="f92" y="f136"/>
                    <a:pt x="f122" y="f137"/>
                    <a:pt x="f28" y="f75"/>
                  </a:cubicBezTo>
                  <a:cubicBezTo>
                    <a:pt x="f27" y="f138"/>
                    <a:pt x="f123" y="f138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FF2CB4BA-68F6-B58D-BFA5-EDD4B92F337D}"/>
                </a:ext>
              </a:extLst>
            </p:cNvPr>
            <p:cNvSpPr/>
            <p:nvPr/>
          </p:nvSpPr>
          <p:spPr>
            <a:xfrm>
              <a:off x="9475625" y="9135166"/>
              <a:ext cx="4810128" cy="5730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9"/>
                <a:gd name="f7" fmla="val 50"/>
                <a:gd name="f8" fmla="val 294"/>
                <a:gd name="f9" fmla="val 5"/>
                <a:gd name="f10" fmla="val 305"/>
                <a:gd name="f11" fmla="val 315"/>
                <a:gd name="f12" fmla="val 6"/>
                <a:gd name="f13" fmla="val 326"/>
                <a:gd name="f14" fmla="val 7"/>
                <a:gd name="f15" fmla="val 335"/>
                <a:gd name="f16" fmla="val 8"/>
                <a:gd name="f17" fmla="val 343"/>
                <a:gd name="f18" fmla="val 352"/>
                <a:gd name="f19" fmla="val 9"/>
                <a:gd name="f20" fmla="val 365"/>
                <a:gd name="f21" fmla="val 10"/>
                <a:gd name="f22" fmla="val 377"/>
                <a:gd name="f23" fmla="val 12"/>
                <a:gd name="f24" fmla="val 390"/>
                <a:gd name="f25" fmla="val 14"/>
                <a:gd name="f26" fmla="val 398"/>
                <a:gd name="f27" fmla="val 16"/>
                <a:gd name="f28" fmla="val 407"/>
                <a:gd name="f29" fmla="val 18"/>
                <a:gd name="f30" fmla="val 415"/>
                <a:gd name="f31" fmla="val 22"/>
                <a:gd name="f32" fmla="val 417"/>
                <a:gd name="f33" fmla="val 23"/>
                <a:gd name="f34" fmla="val 24"/>
                <a:gd name="f35" fmla="val 26"/>
                <a:gd name="f36" fmla="val 29"/>
                <a:gd name="f37" fmla="val 30"/>
                <a:gd name="f38" fmla="val 31"/>
                <a:gd name="f39" fmla="val 35"/>
                <a:gd name="f40" fmla="val 399"/>
                <a:gd name="f41" fmla="val 37"/>
                <a:gd name="f42" fmla="val 391"/>
                <a:gd name="f43" fmla="val 38"/>
                <a:gd name="f44" fmla="val 374"/>
                <a:gd name="f45" fmla="val 41"/>
                <a:gd name="f46" fmla="val 358"/>
                <a:gd name="f47" fmla="val 43"/>
                <a:gd name="f48" fmla="val 341"/>
                <a:gd name="f49" fmla="val 45"/>
                <a:gd name="f50" fmla="val 323"/>
                <a:gd name="f51" fmla="val 46"/>
                <a:gd name="f52" fmla="val 306"/>
                <a:gd name="f53" fmla="val 47"/>
                <a:gd name="f54" fmla="val 288"/>
                <a:gd name="f55" fmla="val 48"/>
                <a:gd name="f56" fmla="val 274"/>
                <a:gd name="f57" fmla="val 49"/>
                <a:gd name="f58" fmla="val 260"/>
                <a:gd name="f59" fmla="val 246"/>
                <a:gd name="f60" fmla="val 227"/>
                <a:gd name="f61" fmla="val 208"/>
                <a:gd name="f62" fmla="val 189"/>
                <a:gd name="f63" fmla="val 178"/>
                <a:gd name="f64" fmla="val 166"/>
                <a:gd name="f65" fmla="val 155"/>
                <a:gd name="f66" fmla="val 144"/>
                <a:gd name="f67" fmla="val 133"/>
                <a:gd name="f68" fmla="val 122"/>
                <a:gd name="f69" fmla="val 103"/>
                <a:gd name="f70" fmla="val 84"/>
                <a:gd name="f71" fmla="val 64"/>
                <a:gd name="f72" fmla="val 51"/>
                <a:gd name="f73" fmla="val 42"/>
                <a:gd name="f74" fmla="val 40"/>
                <a:gd name="f75" fmla="val 17"/>
                <a:gd name="f76" fmla="val 36"/>
                <a:gd name="f77" fmla="val 4"/>
                <a:gd name="f78" fmla="val 2"/>
                <a:gd name="f79" fmla="val 15"/>
                <a:gd name="f80" fmla="val 27"/>
                <a:gd name="f81" fmla="val 39"/>
                <a:gd name="f82" fmla="val 13"/>
                <a:gd name="f83" fmla="val 11"/>
                <a:gd name="f84" fmla="val 53"/>
                <a:gd name="f85" fmla="val 59"/>
                <a:gd name="f86" fmla="val 60"/>
                <a:gd name="f87" fmla="val 61"/>
                <a:gd name="f88" fmla="val 62"/>
                <a:gd name="f89" fmla="val 71"/>
                <a:gd name="f90" fmla="val 80"/>
                <a:gd name="f91" fmla="val 20"/>
                <a:gd name="f92" fmla="val 88"/>
                <a:gd name="f93" fmla="val 91"/>
                <a:gd name="f94" fmla="val 94"/>
                <a:gd name="f95" fmla="val 97"/>
                <a:gd name="f96" fmla="val 100"/>
                <a:gd name="f97" fmla="val 32"/>
                <a:gd name="f98" fmla="val 33"/>
                <a:gd name="f99" fmla="val 106"/>
                <a:gd name="f100" fmla="val 107"/>
                <a:gd name="f101" fmla="val 108"/>
                <a:gd name="f102" fmla="val 109"/>
                <a:gd name="f103" fmla="val 111"/>
                <a:gd name="f104" fmla="val 28"/>
                <a:gd name="f105" fmla="val 101"/>
                <a:gd name="f106" fmla="val 99"/>
                <a:gd name="f107" fmla="val 98"/>
                <a:gd name="f108" fmla="val 96"/>
                <a:gd name="f109" fmla="val 95"/>
                <a:gd name="f110" fmla="val 123"/>
                <a:gd name="f111" fmla="val 137"/>
                <a:gd name="f112" fmla="val 3"/>
                <a:gd name="f113" fmla="val 139"/>
                <a:gd name="f114" fmla="val 140"/>
                <a:gd name="f115" fmla="val 141"/>
                <a:gd name="f116" fmla="val 143"/>
                <a:gd name="f117" fmla="val 1"/>
                <a:gd name="f118" fmla="val 142"/>
                <a:gd name="f119" fmla="val 145"/>
                <a:gd name="f120" fmla="val 149"/>
                <a:gd name="f121" fmla="val 152"/>
                <a:gd name="f122" fmla="val 165"/>
                <a:gd name="f123" fmla="val 179"/>
                <a:gd name="f124" fmla="val 192"/>
                <a:gd name="f125" fmla="val 195"/>
                <a:gd name="f126" fmla="val 198"/>
                <a:gd name="f127" fmla="val 200"/>
                <a:gd name="f128" fmla="val 25"/>
                <a:gd name="f129" fmla="val 201"/>
                <a:gd name="f130" fmla="val 202"/>
                <a:gd name="f131" fmla="val 197"/>
                <a:gd name="f132" fmla="val 194"/>
                <a:gd name="f133" fmla="val 190"/>
                <a:gd name="f134" fmla="val 187"/>
                <a:gd name="f135" fmla="val 185"/>
                <a:gd name="f136" fmla="val 184"/>
                <a:gd name="f137" fmla="val 183"/>
                <a:gd name="f138" fmla="val 182"/>
                <a:gd name="f139" fmla="val 181"/>
                <a:gd name="f140" fmla="val 177"/>
                <a:gd name="f141" fmla="val 176"/>
                <a:gd name="f142" fmla="val 174"/>
                <a:gd name="f143" fmla="val 173"/>
                <a:gd name="f144" fmla="val 172"/>
                <a:gd name="f145" fmla="val 171"/>
                <a:gd name="f146" fmla="val 170"/>
                <a:gd name="f147" fmla="val 169"/>
                <a:gd name="f148" fmla="val 168"/>
                <a:gd name="f149" fmla="val 167"/>
                <a:gd name="f150" fmla="val 224"/>
                <a:gd name="f151" fmla="val 250"/>
                <a:gd name="f152" fmla="val 253"/>
                <a:gd name="f153" fmla="val 256"/>
                <a:gd name="f154" fmla="val 259"/>
                <a:gd name="f155" fmla="val 258"/>
                <a:gd name="f156" fmla="val 257"/>
                <a:gd name="f157" fmla="val 255"/>
                <a:gd name="f158" fmla="val 247"/>
                <a:gd name="f159" fmla="val 241"/>
                <a:gd name="f160" fmla="val 235"/>
                <a:gd name="f161" fmla="val 234"/>
                <a:gd name="f162" fmla="val 232"/>
                <a:gd name="f163" fmla="val 230"/>
                <a:gd name="f164" fmla="val 231"/>
                <a:gd name="f165" fmla="val 19"/>
                <a:gd name="f166" fmla="val 237"/>
                <a:gd name="f167" fmla="val 239"/>
                <a:gd name="f168" fmla="val 243"/>
                <a:gd name="f169" fmla="val 245"/>
                <a:gd name="f170" fmla="val 238"/>
                <a:gd name="f171" fmla="val 236"/>
                <a:gd name="f172" fmla="val 249"/>
                <a:gd name="f173" fmla="val 252"/>
                <a:gd name="f174" fmla="val 263"/>
                <a:gd name="f175" fmla="val 265"/>
                <a:gd name="f176" fmla="val 267"/>
                <a:gd name="f177" fmla="val 269"/>
                <a:gd name="f178" fmla="val 275"/>
                <a:gd name="f179" fmla="val 281"/>
                <a:gd name="f180" fmla="val 286"/>
                <a:gd name="f181" fmla="val 290"/>
                <a:gd name="f182" fmla="val 292"/>
                <a:gd name="f183" fmla="val 285"/>
                <a:gd name="f184" fmla="val 284"/>
                <a:gd name="f185" fmla="val 282"/>
                <a:gd name="f186" fmla="val 21"/>
                <a:gd name="f187" fmla="val 283"/>
                <a:gd name="f188" fmla="val 293"/>
                <a:gd name="f189" fmla="+- 0 0 -90"/>
                <a:gd name="f190" fmla="*/ f3 1 419"/>
                <a:gd name="f191" fmla="*/ f4 1 50"/>
                <a:gd name="f192" fmla="val f5"/>
                <a:gd name="f193" fmla="val f6"/>
                <a:gd name="f194" fmla="val f7"/>
                <a:gd name="f195" fmla="*/ f189 f0 1"/>
                <a:gd name="f196" fmla="+- f194 0 f192"/>
                <a:gd name="f197" fmla="+- f193 0 f192"/>
                <a:gd name="f198" fmla="*/ f195 1 f2"/>
                <a:gd name="f199" fmla="*/ f197 1 419"/>
                <a:gd name="f200" fmla="*/ f196 1 50"/>
                <a:gd name="f201" fmla="*/ 326 f197 1"/>
                <a:gd name="f202" fmla="*/ 7 f196 1"/>
                <a:gd name="f203" fmla="*/ 390 f197 1"/>
                <a:gd name="f204" fmla="*/ 14 f196 1"/>
                <a:gd name="f205" fmla="*/ 419 f197 1"/>
                <a:gd name="f206" fmla="*/ 26 f196 1"/>
                <a:gd name="f207" fmla="*/ 391 f197 1"/>
                <a:gd name="f208" fmla="*/ 38 f196 1"/>
                <a:gd name="f209" fmla="*/ 288 f197 1"/>
                <a:gd name="f210" fmla="*/ 48 f196 1"/>
                <a:gd name="f211" fmla="*/ 189 f197 1"/>
                <a:gd name="f212" fmla="*/ 50 f196 1"/>
                <a:gd name="f213" fmla="*/ 122 f197 1"/>
                <a:gd name="f214" fmla="*/ 24 f197 1"/>
                <a:gd name="f215" fmla="*/ 0 f197 1"/>
                <a:gd name="f216" fmla="*/ 39 f197 1"/>
                <a:gd name="f217" fmla="*/ 13 f196 1"/>
                <a:gd name="f218" fmla="*/ 62 f197 1"/>
                <a:gd name="f219" fmla="*/ 10 f196 1"/>
                <a:gd name="f220" fmla="*/ 97 f197 1"/>
                <a:gd name="f221" fmla="*/ 31 f196 1"/>
                <a:gd name="f222" fmla="*/ 109 f197 1"/>
                <a:gd name="f223" fmla="*/ 101 f197 1"/>
                <a:gd name="f224" fmla="*/ 15 f196 1"/>
                <a:gd name="f225" fmla="*/ 96 f197 1"/>
                <a:gd name="f226" fmla="*/ 9 f196 1"/>
                <a:gd name="f227" fmla="*/ 95 f197 1"/>
                <a:gd name="f228" fmla="*/ 5 f196 1"/>
                <a:gd name="f229" fmla="*/ 141 f197 1"/>
                <a:gd name="f230" fmla="*/ 0 f196 1"/>
                <a:gd name="f231" fmla="*/ 12 f196 1"/>
                <a:gd name="f232" fmla="*/ 152 f197 1"/>
                <a:gd name="f233" fmla="*/ 28 f196 1"/>
                <a:gd name="f234" fmla="*/ 200 f197 1"/>
                <a:gd name="f235" fmla="*/ 197 f197 1"/>
                <a:gd name="f236" fmla="*/ 16 f196 1"/>
                <a:gd name="f237" fmla="*/ 183 f197 1"/>
                <a:gd name="f238" fmla="*/ 177 f197 1"/>
                <a:gd name="f239" fmla="*/ 170 f197 1"/>
                <a:gd name="f240" fmla="*/ 166 f197 1"/>
                <a:gd name="f241" fmla="*/ 3 f196 1"/>
                <a:gd name="f242" fmla="*/ 250 f197 1"/>
                <a:gd name="f243" fmla="*/ 2 f196 1"/>
                <a:gd name="f244" fmla="*/ 258 f197 1"/>
                <a:gd name="f245" fmla="*/ 235 f197 1"/>
                <a:gd name="f246" fmla="*/ 231 f197 1"/>
                <a:gd name="f247" fmla="*/ 18 f196 1"/>
                <a:gd name="f248" fmla="*/ 241 f197 1"/>
                <a:gd name="f249" fmla="*/ 20 f196 1"/>
                <a:gd name="f250" fmla="*/ 23 f196 1"/>
                <a:gd name="f251" fmla="*/ 232 f197 1"/>
                <a:gd name="f252" fmla="*/ 243 f197 1"/>
                <a:gd name="f253" fmla="*/ 25 f196 1"/>
                <a:gd name="f254" fmla="*/ 252 f197 1"/>
                <a:gd name="f255" fmla="*/ 269 f197 1"/>
                <a:gd name="f256" fmla="*/ 27 f196 1"/>
                <a:gd name="f257" fmla="*/ 294 f197 1"/>
                <a:gd name="f258" fmla="*/ 19 f196 1"/>
                <a:gd name="f259" fmla="*/ 282 f197 1"/>
                <a:gd name="f260" fmla="*/ 290 f197 1"/>
                <a:gd name="f261" fmla="+- f198 0 f1"/>
                <a:gd name="f262" fmla="*/ f201 1 419"/>
                <a:gd name="f263" fmla="*/ f202 1 50"/>
                <a:gd name="f264" fmla="*/ f203 1 419"/>
                <a:gd name="f265" fmla="*/ f204 1 50"/>
                <a:gd name="f266" fmla="*/ f205 1 419"/>
                <a:gd name="f267" fmla="*/ f206 1 50"/>
                <a:gd name="f268" fmla="*/ f207 1 419"/>
                <a:gd name="f269" fmla="*/ f208 1 50"/>
                <a:gd name="f270" fmla="*/ f209 1 419"/>
                <a:gd name="f271" fmla="*/ f210 1 50"/>
                <a:gd name="f272" fmla="*/ f211 1 419"/>
                <a:gd name="f273" fmla="*/ f212 1 50"/>
                <a:gd name="f274" fmla="*/ f213 1 419"/>
                <a:gd name="f275" fmla="*/ f214 1 419"/>
                <a:gd name="f276" fmla="*/ f215 1 419"/>
                <a:gd name="f277" fmla="*/ f216 1 419"/>
                <a:gd name="f278" fmla="*/ f217 1 50"/>
                <a:gd name="f279" fmla="*/ f218 1 419"/>
                <a:gd name="f280" fmla="*/ f219 1 50"/>
                <a:gd name="f281" fmla="*/ f220 1 419"/>
                <a:gd name="f282" fmla="*/ f221 1 50"/>
                <a:gd name="f283" fmla="*/ f222 1 419"/>
                <a:gd name="f284" fmla="*/ f223 1 419"/>
                <a:gd name="f285" fmla="*/ f224 1 50"/>
                <a:gd name="f286" fmla="*/ f225 1 419"/>
                <a:gd name="f287" fmla="*/ f226 1 50"/>
                <a:gd name="f288" fmla="*/ f227 1 419"/>
                <a:gd name="f289" fmla="*/ f228 1 50"/>
                <a:gd name="f290" fmla="*/ f229 1 419"/>
                <a:gd name="f291" fmla="*/ f230 1 50"/>
                <a:gd name="f292" fmla="*/ f231 1 50"/>
                <a:gd name="f293" fmla="*/ f232 1 419"/>
                <a:gd name="f294" fmla="*/ f233 1 50"/>
                <a:gd name="f295" fmla="*/ f234 1 419"/>
                <a:gd name="f296" fmla="*/ f235 1 419"/>
                <a:gd name="f297" fmla="*/ f236 1 50"/>
                <a:gd name="f298" fmla="*/ f237 1 419"/>
                <a:gd name="f299" fmla="*/ f238 1 419"/>
                <a:gd name="f300" fmla="*/ f239 1 419"/>
                <a:gd name="f301" fmla="*/ f240 1 419"/>
                <a:gd name="f302" fmla="*/ f241 1 50"/>
                <a:gd name="f303" fmla="*/ f242 1 419"/>
                <a:gd name="f304" fmla="*/ f243 1 50"/>
                <a:gd name="f305" fmla="*/ f244 1 419"/>
                <a:gd name="f306" fmla="*/ f245 1 419"/>
                <a:gd name="f307" fmla="*/ f246 1 419"/>
                <a:gd name="f308" fmla="*/ f247 1 50"/>
                <a:gd name="f309" fmla="*/ f248 1 419"/>
                <a:gd name="f310" fmla="*/ f249 1 50"/>
                <a:gd name="f311" fmla="*/ f250 1 50"/>
                <a:gd name="f312" fmla="*/ f251 1 419"/>
                <a:gd name="f313" fmla="*/ f252 1 419"/>
                <a:gd name="f314" fmla="*/ f253 1 50"/>
                <a:gd name="f315" fmla="*/ f254 1 419"/>
                <a:gd name="f316" fmla="*/ f255 1 419"/>
                <a:gd name="f317" fmla="*/ f256 1 50"/>
                <a:gd name="f318" fmla="*/ f257 1 419"/>
                <a:gd name="f319" fmla="*/ f258 1 50"/>
                <a:gd name="f320" fmla="*/ f259 1 419"/>
                <a:gd name="f321" fmla="*/ f260 1 419"/>
                <a:gd name="f322" fmla="*/ 0 1 f199"/>
                <a:gd name="f323" fmla="*/ f193 1 f199"/>
                <a:gd name="f324" fmla="*/ 0 1 f200"/>
                <a:gd name="f325" fmla="*/ f194 1 f200"/>
                <a:gd name="f326" fmla="*/ f262 1 f199"/>
                <a:gd name="f327" fmla="*/ f263 1 f200"/>
                <a:gd name="f328" fmla="*/ f264 1 f199"/>
                <a:gd name="f329" fmla="*/ f265 1 f200"/>
                <a:gd name="f330" fmla="*/ f266 1 f199"/>
                <a:gd name="f331" fmla="*/ f267 1 f200"/>
                <a:gd name="f332" fmla="*/ f268 1 f199"/>
                <a:gd name="f333" fmla="*/ f269 1 f200"/>
                <a:gd name="f334" fmla="*/ f270 1 f199"/>
                <a:gd name="f335" fmla="*/ f271 1 f200"/>
                <a:gd name="f336" fmla="*/ f272 1 f199"/>
                <a:gd name="f337" fmla="*/ f273 1 f200"/>
                <a:gd name="f338" fmla="*/ f274 1 f199"/>
                <a:gd name="f339" fmla="*/ f275 1 f199"/>
                <a:gd name="f340" fmla="*/ f276 1 f199"/>
                <a:gd name="f341" fmla="*/ f277 1 f199"/>
                <a:gd name="f342" fmla="*/ f278 1 f200"/>
                <a:gd name="f343" fmla="*/ f279 1 f199"/>
                <a:gd name="f344" fmla="*/ f280 1 f200"/>
                <a:gd name="f345" fmla="*/ f281 1 f199"/>
                <a:gd name="f346" fmla="*/ f282 1 f200"/>
                <a:gd name="f347" fmla="*/ f283 1 f199"/>
                <a:gd name="f348" fmla="*/ f284 1 f199"/>
                <a:gd name="f349" fmla="*/ f285 1 f200"/>
                <a:gd name="f350" fmla="*/ f286 1 f199"/>
                <a:gd name="f351" fmla="*/ f287 1 f200"/>
                <a:gd name="f352" fmla="*/ f288 1 f199"/>
                <a:gd name="f353" fmla="*/ f289 1 f200"/>
                <a:gd name="f354" fmla="*/ f290 1 f199"/>
                <a:gd name="f355" fmla="*/ f291 1 f200"/>
                <a:gd name="f356" fmla="*/ f292 1 f200"/>
                <a:gd name="f357" fmla="*/ f293 1 f199"/>
                <a:gd name="f358" fmla="*/ f294 1 f200"/>
                <a:gd name="f359" fmla="*/ f295 1 f199"/>
                <a:gd name="f360" fmla="*/ f296 1 f199"/>
                <a:gd name="f361" fmla="*/ f297 1 f200"/>
                <a:gd name="f362" fmla="*/ f298 1 f199"/>
                <a:gd name="f363" fmla="*/ f299 1 f199"/>
                <a:gd name="f364" fmla="*/ f300 1 f199"/>
                <a:gd name="f365" fmla="*/ f301 1 f199"/>
                <a:gd name="f366" fmla="*/ f302 1 f200"/>
                <a:gd name="f367" fmla="*/ f303 1 f199"/>
                <a:gd name="f368" fmla="*/ f304 1 f200"/>
                <a:gd name="f369" fmla="*/ f305 1 f199"/>
                <a:gd name="f370" fmla="*/ f306 1 f199"/>
                <a:gd name="f371" fmla="*/ f307 1 f199"/>
                <a:gd name="f372" fmla="*/ f308 1 f200"/>
                <a:gd name="f373" fmla="*/ f309 1 f199"/>
                <a:gd name="f374" fmla="*/ f310 1 f200"/>
                <a:gd name="f375" fmla="*/ f311 1 f200"/>
                <a:gd name="f376" fmla="*/ f312 1 f199"/>
                <a:gd name="f377" fmla="*/ f313 1 f199"/>
                <a:gd name="f378" fmla="*/ f314 1 f200"/>
                <a:gd name="f379" fmla="*/ f315 1 f199"/>
                <a:gd name="f380" fmla="*/ f316 1 f199"/>
                <a:gd name="f381" fmla="*/ f317 1 f200"/>
                <a:gd name="f382" fmla="*/ f318 1 f199"/>
                <a:gd name="f383" fmla="*/ f319 1 f200"/>
                <a:gd name="f384" fmla="*/ f320 1 f199"/>
                <a:gd name="f385" fmla="*/ f321 1 f199"/>
                <a:gd name="f386" fmla="*/ f322 f190 1"/>
                <a:gd name="f387" fmla="*/ f323 f190 1"/>
                <a:gd name="f388" fmla="*/ f325 f191 1"/>
                <a:gd name="f389" fmla="*/ f324 f191 1"/>
                <a:gd name="f390" fmla="*/ f326 f190 1"/>
                <a:gd name="f391" fmla="*/ f327 f191 1"/>
                <a:gd name="f392" fmla="*/ f328 f190 1"/>
                <a:gd name="f393" fmla="*/ f329 f191 1"/>
                <a:gd name="f394" fmla="*/ f330 f190 1"/>
                <a:gd name="f395" fmla="*/ f331 f191 1"/>
                <a:gd name="f396" fmla="*/ f332 f190 1"/>
                <a:gd name="f397" fmla="*/ f333 f191 1"/>
                <a:gd name="f398" fmla="*/ f334 f190 1"/>
                <a:gd name="f399" fmla="*/ f335 f191 1"/>
                <a:gd name="f400" fmla="*/ f336 f190 1"/>
                <a:gd name="f401" fmla="*/ f337 f191 1"/>
                <a:gd name="f402" fmla="*/ f338 f190 1"/>
                <a:gd name="f403" fmla="*/ f339 f190 1"/>
                <a:gd name="f404" fmla="*/ f340 f190 1"/>
                <a:gd name="f405" fmla="*/ f341 f190 1"/>
                <a:gd name="f406" fmla="*/ f342 f191 1"/>
                <a:gd name="f407" fmla="*/ f343 f190 1"/>
                <a:gd name="f408" fmla="*/ f344 f191 1"/>
                <a:gd name="f409" fmla="*/ f345 f190 1"/>
                <a:gd name="f410" fmla="*/ f346 f191 1"/>
                <a:gd name="f411" fmla="*/ f347 f190 1"/>
                <a:gd name="f412" fmla="*/ f348 f190 1"/>
                <a:gd name="f413" fmla="*/ f349 f191 1"/>
                <a:gd name="f414" fmla="*/ f350 f190 1"/>
                <a:gd name="f415" fmla="*/ f351 f191 1"/>
                <a:gd name="f416" fmla="*/ f352 f190 1"/>
                <a:gd name="f417" fmla="*/ f353 f191 1"/>
                <a:gd name="f418" fmla="*/ f354 f190 1"/>
                <a:gd name="f419" fmla="*/ f355 f191 1"/>
                <a:gd name="f420" fmla="*/ f356 f191 1"/>
                <a:gd name="f421" fmla="*/ f357 f190 1"/>
                <a:gd name="f422" fmla="*/ f358 f191 1"/>
                <a:gd name="f423" fmla="*/ f359 f190 1"/>
                <a:gd name="f424" fmla="*/ f360 f190 1"/>
                <a:gd name="f425" fmla="*/ f361 f191 1"/>
                <a:gd name="f426" fmla="*/ f362 f190 1"/>
                <a:gd name="f427" fmla="*/ f363 f190 1"/>
                <a:gd name="f428" fmla="*/ f364 f190 1"/>
                <a:gd name="f429" fmla="*/ f365 f190 1"/>
                <a:gd name="f430" fmla="*/ f366 f191 1"/>
                <a:gd name="f431" fmla="*/ f367 f190 1"/>
                <a:gd name="f432" fmla="*/ f368 f191 1"/>
                <a:gd name="f433" fmla="*/ f369 f190 1"/>
                <a:gd name="f434" fmla="*/ f370 f190 1"/>
                <a:gd name="f435" fmla="*/ f371 f190 1"/>
                <a:gd name="f436" fmla="*/ f372 f191 1"/>
                <a:gd name="f437" fmla="*/ f373 f190 1"/>
                <a:gd name="f438" fmla="*/ f374 f191 1"/>
                <a:gd name="f439" fmla="*/ f375 f191 1"/>
                <a:gd name="f440" fmla="*/ f376 f190 1"/>
                <a:gd name="f441" fmla="*/ f377 f190 1"/>
                <a:gd name="f442" fmla="*/ f378 f191 1"/>
                <a:gd name="f443" fmla="*/ f379 f190 1"/>
                <a:gd name="f444" fmla="*/ f380 f190 1"/>
                <a:gd name="f445" fmla="*/ f381 f191 1"/>
                <a:gd name="f446" fmla="*/ f382 f190 1"/>
                <a:gd name="f447" fmla="*/ f383 f191 1"/>
                <a:gd name="f448" fmla="*/ f384 f190 1"/>
                <a:gd name="f449" fmla="*/ f385 f1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1">
                  <a:pos x="f390" y="f391"/>
                </a:cxn>
                <a:cxn ang="f261">
                  <a:pos x="f392" y="f393"/>
                </a:cxn>
                <a:cxn ang="f261">
                  <a:pos x="f394" y="f395"/>
                </a:cxn>
                <a:cxn ang="f261">
                  <a:pos x="f396" y="f397"/>
                </a:cxn>
                <a:cxn ang="f261">
                  <a:pos x="f398" y="f399"/>
                </a:cxn>
                <a:cxn ang="f261">
                  <a:pos x="f400" y="f401"/>
                </a:cxn>
                <a:cxn ang="f261">
                  <a:pos x="f402" y="f399"/>
                </a:cxn>
                <a:cxn ang="f261">
                  <a:pos x="f403" y="f397"/>
                </a:cxn>
                <a:cxn ang="f261">
                  <a:pos x="f404" y="f395"/>
                </a:cxn>
                <a:cxn ang="f261">
                  <a:pos x="f405" y="f406"/>
                </a:cxn>
                <a:cxn ang="f261">
                  <a:pos x="f407" y="f408"/>
                </a:cxn>
                <a:cxn ang="f261">
                  <a:pos x="f409" y="f410"/>
                </a:cxn>
                <a:cxn ang="f261">
                  <a:pos x="f411" y="f410"/>
                </a:cxn>
                <a:cxn ang="f261">
                  <a:pos x="f412" y="f413"/>
                </a:cxn>
                <a:cxn ang="f261">
                  <a:pos x="f414" y="f415"/>
                </a:cxn>
                <a:cxn ang="f261">
                  <a:pos x="f416" y="f417"/>
                </a:cxn>
                <a:cxn ang="f261">
                  <a:pos x="f418" y="f419"/>
                </a:cxn>
                <a:cxn ang="f261">
                  <a:pos x="f418" y="f420"/>
                </a:cxn>
                <a:cxn ang="f261">
                  <a:pos x="f421" y="f422"/>
                </a:cxn>
                <a:cxn ang="f261">
                  <a:pos x="f423" y="f395"/>
                </a:cxn>
                <a:cxn ang="f261">
                  <a:pos x="f424" y="f425"/>
                </a:cxn>
                <a:cxn ang="f261">
                  <a:pos x="f426" y="f393"/>
                </a:cxn>
                <a:cxn ang="f261">
                  <a:pos x="f427" y="f408"/>
                </a:cxn>
                <a:cxn ang="f261">
                  <a:pos x="f428" y="f391"/>
                </a:cxn>
                <a:cxn ang="f261">
                  <a:pos x="f429" y="f430"/>
                </a:cxn>
                <a:cxn ang="f261">
                  <a:pos x="f431" y="f432"/>
                </a:cxn>
                <a:cxn ang="f261">
                  <a:pos x="f433" y="f417"/>
                </a:cxn>
                <a:cxn ang="f261">
                  <a:pos x="f434" y="f420"/>
                </a:cxn>
                <a:cxn ang="f261">
                  <a:pos x="f435" y="f436"/>
                </a:cxn>
                <a:cxn ang="f261">
                  <a:pos x="f437" y="f438"/>
                </a:cxn>
                <a:cxn ang="f261">
                  <a:pos x="f437" y="f439"/>
                </a:cxn>
                <a:cxn ang="f261">
                  <a:pos x="f440" y="f439"/>
                </a:cxn>
                <a:cxn ang="f261">
                  <a:pos x="f441" y="f442"/>
                </a:cxn>
                <a:cxn ang="f261">
                  <a:pos x="f443" y="f422"/>
                </a:cxn>
                <a:cxn ang="f261">
                  <a:pos x="f444" y="f445"/>
                </a:cxn>
                <a:cxn ang="f261">
                  <a:pos x="f446" y="f447"/>
                </a:cxn>
                <a:cxn ang="f261">
                  <a:pos x="f448" y="f447"/>
                </a:cxn>
                <a:cxn ang="f261">
                  <a:pos x="f449" y="f425"/>
                </a:cxn>
                <a:cxn ang="f261">
                  <a:pos x="f446" y="f417"/>
                </a:cxn>
              </a:cxnLst>
              <a:rect l="f386" t="f389" r="f387" b="f388"/>
              <a:pathLst>
                <a:path w="419" h="5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6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6" y="f34"/>
                    <a:pt x="f6" y="f35"/>
                  </a:cubicBezTo>
                  <a:cubicBezTo>
                    <a:pt x="f6" y="f36"/>
                    <a:pt x="f32" y="f37"/>
                    <a:pt x="f30" y="f38"/>
                  </a:cubicBezTo>
                  <a:cubicBezTo>
                    <a:pt x="f2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7"/>
                    <a:pt x="f59" y="f7"/>
                  </a:cubicBezTo>
                  <a:cubicBezTo>
                    <a:pt x="f60" y="f7"/>
                    <a:pt x="f61" y="f7"/>
                    <a:pt x="f62" y="f7"/>
                  </a:cubicBezTo>
                  <a:cubicBezTo>
                    <a:pt x="f63" y="f7"/>
                    <a:pt x="f64" y="f7"/>
                    <a:pt x="f65" y="f57"/>
                  </a:cubicBezTo>
                  <a:cubicBezTo>
                    <a:pt x="f66" y="f57"/>
                    <a:pt x="f67" y="f57"/>
                    <a:pt x="f68" y="f55"/>
                  </a:cubicBezTo>
                  <a:cubicBezTo>
                    <a:pt x="f69" y="f53"/>
                    <a:pt x="f70" y="f51"/>
                    <a:pt x="f71" y="f47"/>
                  </a:cubicBezTo>
                  <a:cubicBezTo>
                    <a:pt x="f72" y="f73"/>
                    <a:pt x="f41" y="f74"/>
                    <a:pt x="f34" y="f43"/>
                  </a:cubicBezTo>
                  <a:cubicBezTo>
                    <a:pt x="f75" y="f76"/>
                    <a:pt x="f21" y="f39"/>
                    <a:pt x="f77" y="f38"/>
                  </a:cubicBezTo>
                  <a:cubicBezTo>
                    <a:pt x="f78" y="f37"/>
                    <a:pt x="f5" y="f36"/>
                    <a:pt x="f5" y="f35"/>
                  </a:cubicBezTo>
                  <a:cubicBezTo>
                    <a:pt x="f5" y="f34"/>
                    <a:pt x="f78" y="f33"/>
                    <a:pt x="f77" y="f31"/>
                  </a:cubicBezTo>
                  <a:cubicBezTo>
                    <a:pt x="f79" y="f75"/>
                    <a:pt x="f80" y="f79"/>
                    <a:pt x="f81" y="f82"/>
                  </a:cubicBezTo>
                  <a:cubicBezTo>
                    <a:pt x="f51" y="f83"/>
                    <a:pt x="f84" y="f23"/>
                    <a:pt x="f85" y="f19"/>
                  </a:cubicBezTo>
                  <a:cubicBezTo>
                    <a:pt x="f86" y="f19"/>
                    <a:pt x="f87" y="f21"/>
                    <a:pt x="f88" y="f21"/>
                  </a:cubicBezTo>
                  <a:cubicBezTo>
                    <a:pt x="f89" y="f79"/>
                    <a:pt x="f90" y="f91"/>
                    <a:pt x="f92" y="f35"/>
                  </a:cubicBezTo>
                  <a:cubicBezTo>
                    <a:pt x="f93" y="f80"/>
                    <a:pt x="f94" y="f36"/>
                    <a:pt x="f95" y="f38"/>
                  </a:cubicBezTo>
                  <a:cubicBezTo>
                    <a:pt x="f96" y="f97"/>
                    <a:pt x="f69" y="f98"/>
                    <a:pt x="f99" y="f98"/>
                  </a:cubicBezTo>
                  <a:cubicBezTo>
                    <a:pt x="f100" y="f98"/>
                    <a:pt x="f101" y="f97"/>
                    <a:pt x="f102" y="f38"/>
                  </a:cubicBezTo>
                  <a:cubicBezTo>
                    <a:pt x="f103" y="f104"/>
                    <a:pt x="f103" y="f35"/>
                    <a:pt x="f102" y="f33"/>
                  </a:cubicBezTo>
                  <a:cubicBezTo>
                    <a:pt x="f100" y="f91"/>
                    <a:pt x="f69" y="f29"/>
                    <a:pt x="f105" y="f79"/>
                  </a:cubicBezTo>
                  <a:cubicBezTo>
                    <a:pt x="f105" y="f25"/>
                    <a:pt x="f96" y="f82"/>
                    <a:pt x="f106" y="f23"/>
                  </a:cubicBezTo>
                  <a:cubicBezTo>
                    <a:pt x="f107" y="f83"/>
                    <a:pt x="f95" y="f21"/>
                    <a:pt x="f108" y="f19"/>
                  </a:cubicBezTo>
                  <a:cubicBezTo>
                    <a:pt x="f109" y="f19"/>
                    <a:pt x="f94" y="f16"/>
                    <a:pt x="f94" y="f14"/>
                  </a:cubicBezTo>
                  <a:cubicBezTo>
                    <a:pt x="f94" y="f12"/>
                    <a:pt x="f94" y="f12"/>
                    <a:pt x="f109" y="f9"/>
                  </a:cubicBezTo>
                  <a:cubicBezTo>
                    <a:pt x="f102" y="f9"/>
                    <a:pt x="f110" y="f77"/>
                    <a:pt x="f111" y="f112"/>
                  </a:cubicBezTo>
                  <a:cubicBezTo>
                    <a:pt x="f113" y="f112"/>
                    <a:pt x="f114" y="f78"/>
                    <a:pt x="f115" y="f5"/>
                  </a:cubicBezTo>
                  <a:cubicBezTo>
                    <a:pt x="f116" y="f117"/>
                    <a:pt x="f118" y="f112"/>
                    <a:pt x="f118" y="f77"/>
                  </a:cubicBezTo>
                  <a:cubicBezTo>
                    <a:pt x="f115" y="f14"/>
                    <a:pt x="f115" y="f19"/>
                    <a:pt x="f115" y="f23"/>
                  </a:cubicBezTo>
                  <a:cubicBezTo>
                    <a:pt x="f114" y="f75"/>
                    <a:pt x="f114" y="f31"/>
                    <a:pt x="f118" y="f35"/>
                  </a:cubicBezTo>
                  <a:cubicBezTo>
                    <a:pt x="f119" y="f104"/>
                    <a:pt x="f120" y="f80"/>
                    <a:pt x="f121" y="f104"/>
                  </a:cubicBezTo>
                  <a:cubicBezTo>
                    <a:pt x="f122" y="f104"/>
                    <a:pt x="f123" y="f36"/>
                    <a:pt x="f124" y="f104"/>
                  </a:cubicBezTo>
                  <a:cubicBezTo>
                    <a:pt x="f125" y="f104"/>
                    <a:pt x="f126" y="f104"/>
                    <a:pt x="f127" y="f35"/>
                  </a:cubicBezTo>
                  <a:cubicBezTo>
                    <a:pt x="f127" y="f128"/>
                    <a:pt x="f129" y="f128"/>
                    <a:pt x="f129" y="f34"/>
                  </a:cubicBezTo>
                  <a:cubicBezTo>
                    <a:pt x="f130" y="f91"/>
                    <a:pt x="f129" y="f29"/>
                    <a:pt x="f131" y="f27"/>
                  </a:cubicBezTo>
                  <a:cubicBezTo>
                    <a:pt x="f132" y="f79"/>
                    <a:pt x="f133" y="f25"/>
                    <a:pt x="f134" y="f82"/>
                  </a:cubicBezTo>
                  <a:cubicBezTo>
                    <a:pt x="f135" y="f23"/>
                    <a:pt x="f136" y="f25"/>
                    <a:pt x="f137" y="f25"/>
                  </a:cubicBezTo>
                  <a:cubicBezTo>
                    <a:pt x="f138" y="f23"/>
                    <a:pt x="f139" y="f83"/>
                    <a:pt x="f2" y="f23"/>
                  </a:cubicBezTo>
                  <a:cubicBezTo>
                    <a:pt x="f123" y="f83"/>
                    <a:pt x="f63" y="f21"/>
                    <a:pt x="f140" y="f21"/>
                  </a:cubicBezTo>
                  <a:cubicBezTo>
                    <a:pt x="f141" y="f19"/>
                    <a:pt x="f142" y="f19"/>
                    <a:pt x="f143" y="f19"/>
                  </a:cubicBezTo>
                  <a:cubicBezTo>
                    <a:pt x="f144" y="f16"/>
                    <a:pt x="f145" y="f16"/>
                    <a:pt x="f146" y="f14"/>
                  </a:cubicBezTo>
                  <a:cubicBezTo>
                    <a:pt x="f147" y="f14"/>
                    <a:pt x="f148" y="f12"/>
                    <a:pt x="f149" y="f12"/>
                  </a:cubicBezTo>
                  <a:cubicBezTo>
                    <a:pt x="f64" y="f9"/>
                    <a:pt x="f122" y="f77"/>
                    <a:pt x="f64" y="f112"/>
                  </a:cubicBezTo>
                  <a:cubicBezTo>
                    <a:pt x="f148" y="f78"/>
                    <a:pt x="f147" y="f78"/>
                    <a:pt x="f145" y="f78"/>
                  </a:cubicBezTo>
                  <a:cubicBezTo>
                    <a:pt x="f131" y="f78"/>
                    <a:pt x="f150" y="f78"/>
                    <a:pt x="f151" y="f78"/>
                  </a:cubicBezTo>
                  <a:cubicBezTo>
                    <a:pt x="f152" y="f78"/>
                    <a:pt x="f153" y="f78"/>
                    <a:pt x="f154" y="f112"/>
                  </a:cubicBezTo>
                  <a:cubicBezTo>
                    <a:pt x="f58" y="f77"/>
                    <a:pt x="f154" y="f9"/>
                    <a:pt x="f155" y="f9"/>
                  </a:cubicBezTo>
                  <a:cubicBezTo>
                    <a:pt x="f156" y="f12"/>
                    <a:pt x="f157" y="f12"/>
                    <a:pt x="f152" y="f14"/>
                  </a:cubicBezTo>
                  <a:cubicBezTo>
                    <a:pt x="f158" y="f16"/>
                    <a:pt x="f159" y="f19"/>
                    <a:pt x="f160" y="f23"/>
                  </a:cubicBezTo>
                  <a:cubicBezTo>
                    <a:pt x="f160" y="f23"/>
                    <a:pt x="f161" y="f82"/>
                    <a:pt x="f161" y="f82"/>
                  </a:cubicBezTo>
                  <a:cubicBezTo>
                    <a:pt x="f162" y="f79"/>
                    <a:pt x="f163" y="f27"/>
                    <a:pt x="f164" y="f29"/>
                  </a:cubicBezTo>
                  <a:cubicBezTo>
                    <a:pt x="f162" y="f91"/>
                    <a:pt x="f161" y="f165"/>
                    <a:pt x="f160" y="f91"/>
                  </a:cubicBezTo>
                  <a:cubicBezTo>
                    <a:pt x="f166" y="f91"/>
                    <a:pt x="f167" y="f91"/>
                    <a:pt x="f159" y="f91"/>
                  </a:cubicBezTo>
                  <a:cubicBezTo>
                    <a:pt x="f168" y="f91"/>
                    <a:pt x="f169" y="f91"/>
                    <a:pt x="f169" y="f31"/>
                  </a:cubicBezTo>
                  <a:cubicBezTo>
                    <a:pt x="f169" y="f34"/>
                    <a:pt x="f168" y="f33"/>
                    <a:pt x="f159" y="f33"/>
                  </a:cubicBezTo>
                  <a:cubicBezTo>
                    <a:pt x="f170" y="f33"/>
                    <a:pt x="f160" y="f34"/>
                    <a:pt x="f162" y="f33"/>
                  </a:cubicBezTo>
                  <a:cubicBezTo>
                    <a:pt x="f164" y="f33"/>
                    <a:pt x="f162" y="f33"/>
                    <a:pt x="f162" y="f33"/>
                  </a:cubicBezTo>
                  <a:cubicBezTo>
                    <a:pt x="f162" y="f33"/>
                    <a:pt x="f162" y="f33"/>
                    <a:pt x="f162" y="f33"/>
                  </a:cubicBezTo>
                  <a:cubicBezTo>
                    <a:pt x="f171" y="f34"/>
                    <a:pt x="f167" y="f34"/>
                    <a:pt x="f168" y="f128"/>
                  </a:cubicBezTo>
                  <a:cubicBezTo>
                    <a:pt x="f169" y="f128"/>
                    <a:pt x="f59" y="f128"/>
                    <a:pt x="f158" y="f35"/>
                  </a:cubicBezTo>
                  <a:cubicBezTo>
                    <a:pt x="f172" y="f80"/>
                    <a:pt x="f151" y="f80"/>
                    <a:pt x="f173" y="f104"/>
                  </a:cubicBezTo>
                  <a:cubicBezTo>
                    <a:pt x="f153" y="f104"/>
                    <a:pt x="f58" y="f36"/>
                    <a:pt x="f174" y="f80"/>
                  </a:cubicBezTo>
                  <a:cubicBezTo>
                    <a:pt x="f175" y="f104"/>
                    <a:pt x="f176" y="f80"/>
                    <a:pt x="f177" y="f80"/>
                  </a:cubicBezTo>
                  <a:cubicBezTo>
                    <a:pt x="f178" y="f34"/>
                    <a:pt x="f179" y="f34"/>
                    <a:pt x="f180" y="f34"/>
                  </a:cubicBezTo>
                  <a:cubicBezTo>
                    <a:pt x="f181" y="f33"/>
                    <a:pt x="f182" y="f33"/>
                    <a:pt x="f8" y="f165"/>
                  </a:cubicBezTo>
                  <a:cubicBezTo>
                    <a:pt x="f181" y="f165"/>
                    <a:pt x="f54" y="f91"/>
                    <a:pt x="f183" y="f91"/>
                  </a:cubicBezTo>
                  <a:cubicBezTo>
                    <a:pt x="f184" y="f91"/>
                    <a:pt x="f185" y="f186"/>
                    <a:pt x="f185" y="f165"/>
                  </a:cubicBezTo>
                  <a:cubicBezTo>
                    <a:pt x="f179" y="f29"/>
                    <a:pt x="f187" y="f75"/>
                    <a:pt x="f184" y="f75"/>
                  </a:cubicBezTo>
                  <a:cubicBezTo>
                    <a:pt x="f180" y="f27"/>
                    <a:pt x="f54" y="f27"/>
                    <a:pt x="f181" y="f27"/>
                  </a:cubicBezTo>
                  <a:cubicBezTo>
                    <a:pt x="f188" y="f27"/>
                    <a:pt x="f8" y="f25"/>
                    <a:pt x="f8" y="f83"/>
                  </a:cubicBezTo>
                  <a:cubicBezTo>
                    <a:pt x="f8" y="f19"/>
                    <a:pt x="f182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3EF278E2-5F14-7475-BFC7-98B960ACB1A1}"/>
                </a:ext>
              </a:extLst>
            </p:cNvPr>
            <p:cNvSpPr/>
            <p:nvPr/>
          </p:nvSpPr>
          <p:spPr>
            <a:xfrm>
              <a:off x="12093415" y="3337614"/>
              <a:ext cx="1584326" cy="16144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8"/>
                <a:gd name="f7" fmla="val 141"/>
                <a:gd name="f8" fmla="val 102"/>
                <a:gd name="f9" fmla="val 87"/>
                <a:gd name="f10" fmla="val 101"/>
                <a:gd name="f11" fmla="val 83"/>
                <a:gd name="f12" fmla="val 99"/>
                <a:gd name="f13" fmla="val 79"/>
                <a:gd name="f14" fmla="val 96"/>
                <a:gd name="f15" fmla="val 75"/>
                <a:gd name="f16" fmla="val 80"/>
                <a:gd name="f17" fmla="val 85"/>
                <a:gd name="f18" fmla="val 95"/>
                <a:gd name="f19" fmla="val 90"/>
                <a:gd name="f20" fmla="val 78"/>
                <a:gd name="f21" fmla="val 66"/>
                <a:gd name="f22" fmla="val 72"/>
                <a:gd name="f23" fmla="val 62"/>
                <a:gd name="f24" fmla="val 69"/>
                <a:gd name="f25" fmla="val 63"/>
                <a:gd name="f26" fmla="val 61"/>
                <a:gd name="f27" fmla="val 59"/>
                <a:gd name="f28" fmla="val 55"/>
                <a:gd name="f29" fmla="val 57"/>
                <a:gd name="f30" fmla="val 53"/>
                <a:gd name="f31" fmla="val 51"/>
                <a:gd name="f32" fmla="val 50"/>
                <a:gd name="f33" fmla="val 47"/>
                <a:gd name="f34" fmla="val 43"/>
                <a:gd name="f35" fmla="val 54"/>
                <a:gd name="f36" fmla="val 40"/>
                <a:gd name="f37" fmla="val 37"/>
                <a:gd name="f38" fmla="val 34"/>
                <a:gd name="f39" fmla="val 33"/>
                <a:gd name="f40" fmla="val 49"/>
                <a:gd name="f41" fmla="val 32"/>
                <a:gd name="f42" fmla="val 24"/>
                <a:gd name="f43" fmla="val 28"/>
                <a:gd name="f44" fmla="val 31"/>
                <a:gd name="f45" fmla="val 17"/>
                <a:gd name="f46" fmla="val 15"/>
                <a:gd name="f47" fmla="val 42"/>
                <a:gd name="f48" fmla="val 18"/>
                <a:gd name="f49" fmla="val 21"/>
                <a:gd name="f50" fmla="val 58"/>
                <a:gd name="f51" fmla="val 27"/>
                <a:gd name="f52" fmla="val 30"/>
                <a:gd name="f53" fmla="val 39"/>
                <a:gd name="f54" fmla="val 41"/>
                <a:gd name="f55" fmla="val 45"/>
                <a:gd name="f56" fmla="val 46"/>
                <a:gd name="f57" fmla="val 73"/>
                <a:gd name="f58" fmla="val 77"/>
                <a:gd name="f59" fmla="val 81"/>
                <a:gd name="f60" fmla="val 82"/>
                <a:gd name="f61" fmla="val 89"/>
                <a:gd name="f62" fmla="val 92"/>
                <a:gd name="f63" fmla="val 29"/>
                <a:gd name="f64" fmla="val 94"/>
                <a:gd name="f65" fmla="val 26"/>
                <a:gd name="f66" fmla="val 22"/>
                <a:gd name="f67" fmla="val 76"/>
                <a:gd name="f68" fmla="val 71"/>
                <a:gd name="f69" fmla="val 67"/>
                <a:gd name="f70" fmla="val 12"/>
                <a:gd name="f71" fmla="val 10"/>
                <a:gd name="f72" fmla="val 7"/>
                <a:gd name="f73" fmla="val 48"/>
                <a:gd name="f74" fmla="val 6"/>
                <a:gd name="f75" fmla="val 44"/>
                <a:gd name="f76" fmla="val 8"/>
                <a:gd name="f77" fmla="val 9"/>
                <a:gd name="f78" fmla="val 11"/>
                <a:gd name="f79" fmla="val 64"/>
                <a:gd name="f80" fmla="val 13"/>
                <a:gd name="f81" fmla="val 68"/>
                <a:gd name="f82" fmla="val 20"/>
                <a:gd name="f83" fmla="val 19"/>
                <a:gd name="f84" fmla="val 14"/>
                <a:gd name="f85" fmla="val 3"/>
                <a:gd name="f86" fmla="val 56"/>
                <a:gd name="f87" fmla="val 4"/>
                <a:gd name="f88" fmla="val 25"/>
                <a:gd name="f89" fmla="val 2"/>
                <a:gd name="f90" fmla="val 86"/>
                <a:gd name="f91" fmla="val 93"/>
                <a:gd name="f92" fmla="val 108"/>
                <a:gd name="f93" fmla="val 114"/>
                <a:gd name="f94" fmla="val 119"/>
                <a:gd name="f95" fmla="val 123"/>
                <a:gd name="f96" fmla="val 125"/>
                <a:gd name="f97" fmla="val 128"/>
                <a:gd name="f98" fmla="val 129"/>
                <a:gd name="f99" fmla="val 84"/>
                <a:gd name="f100" fmla="val 132"/>
                <a:gd name="f101" fmla="val 88"/>
                <a:gd name="f102" fmla="val 137"/>
                <a:gd name="f103" fmla="val 135"/>
                <a:gd name="f104" fmla="val 110"/>
                <a:gd name="f105" fmla="val 111"/>
                <a:gd name="f106" fmla="val 113"/>
                <a:gd name="f107" fmla="val 136"/>
                <a:gd name="f108" fmla="val 140"/>
                <a:gd name="f109" fmla="val 139"/>
                <a:gd name="f110" fmla="val 109"/>
                <a:gd name="f111" fmla="val 126"/>
                <a:gd name="f112" fmla="val 121"/>
                <a:gd name="f113" fmla="val 107"/>
                <a:gd name="f114" fmla="val 105"/>
                <a:gd name="f115" fmla="val 103"/>
                <a:gd name="f116" fmla="val 91"/>
                <a:gd name="f117" fmla="+- 0 0 -90"/>
                <a:gd name="f118" fmla="*/ f3 1 138"/>
                <a:gd name="f119" fmla="*/ f4 1 141"/>
                <a:gd name="f120" fmla="val f5"/>
                <a:gd name="f121" fmla="val f6"/>
                <a:gd name="f122" fmla="val f7"/>
                <a:gd name="f123" fmla="*/ f117 f0 1"/>
                <a:gd name="f124" fmla="+- f122 0 f120"/>
                <a:gd name="f125" fmla="+- f121 0 f120"/>
                <a:gd name="f126" fmla="*/ f123 1 f2"/>
                <a:gd name="f127" fmla="*/ f125 1 138"/>
                <a:gd name="f128" fmla="*/ f124 1 141"/>
                <a:gd name="f129" fmla="*/ 102 f125 1"/>
                <a:gd name="f130" fmla="*/ 87 f124 1"/>
                <a:gd name="f131" fmla="*/ 96 f125 1"/>
                <a:gd name="f132" fmla="*/ 75 f124 1"/>
                <a:gd name="f133" fmla="*/ 95 f125 1"/>
                <a:gd name="f134" fmla="*/ 90 f124 1"/>
                <a:gd name="f135" fmla="*/ 72 f125 1"/>
                <a:gd name="f136" fmla="*/ 62 f124 1"/>
                <a:gd name="f137" fmla="*/ 63 f125 1"/>
                <a:gd name="f138" fmla="*/ 61 f124 1"/>
                <a:gd name="f139" fmla="*/ 53 f125 1"/>
                <a:gd name="f140" fmla="*/ 53 f124 1"/>
                <a:gd name="f141" fmla="*/ 43 f124 1"/>
                <a:gd name="f142" fmla="*/ 51 f125 1"/>
                <a:gd name="f143" fmla="*/ 34 f124 1"/>
                <a:gd name="f144" fmla="*/ 49 f125 1"/>
                <a:gd name="f145" fmla="*/ 33 f124 1"/>
                <a:gd name="f146" fmla="*/ 33 f125 1"/>
                <a:gd name="f147" fmla="*/ 24 f124 1"/>
                <a:gd name="f148" fmla="*/ 17 f125 1"/>
                <a:gd name="f149" fmla="*/ 40 f124 1"/>
                <a:gd name="f150" fmla="*/ 15 f125 1"/>
                <a:gd name="f151" fmla="*/ 27 f125 1"/>
                <a:gd name="f152" fmla="*/ 63 f124 1"/>
                <a:gd name="f153" fmla="*/ 39 f125 1"/>
                <a:gd name="f154" fmla="*/ 66 f124 1"/>
                <a:gd name="f155" fmla="*/ 41 f125 1"/>
                <a:gd name="f156" fmla="*/ 45 f125 1"/>
                <a:gd name="f157" fmla="*/ 77 f124 1"/>
                <a:gd name="f158" fmla="*/ 43 f125 1"/>
                <a:gd name="f159" fmla="*/ 82 f124 1"/>
                <a:gd name="f160" fmla="*/ 92 f124 1"/>
                <a:gd name="f161" fmla="*/ 18 f125 1"/>
                <a:gd name="f162" fmla="*/ 71 f124 1"/>
                <a:gd name="f163" fmla="*/ 10 f125 1"/>
                <a:gd name="f164" fmla="*/ 59 f124 1"/>
                <a:gd name="f165" fmla="*/ 6 f125 1"/>
                <a:gd name="f166" fmla="*/ 44 f124 1"/>
                <a:gd name="f167" fmla="*/ 9 f125 1"/>
                <a:gd name="f168" fmla="*/ 72 f124 1"/>
                <a:gd name="f169" fmla="*/ 3 f125 1"/>
                <a:gd name="f170" fmla="*/ 8 f125 1"/>
                <a:gd name="f171" fmla="*/ 21 f124 1"/>
                <a:gd name="f172" fmla="*/ 29 f125 1"/>
                <a:gd name="f173" fmla="*/ 2 f124 1"/>
                <a:gd name="f174" fmla="*/ 61 f125 1"/>
                <a:gd name="f175" fmla="*/ 92 f125 1"/>
                <a:gd name="f176" fmla="*/ 30 f124 1"/>
                <a:gd name="f177" fmla="*/ 93 f125 1"/>
                <a:gd name="f178" fmla="*/ 108 f125 1"/>
                <a:gd name="f179" fmla="*/ 123 f125 1"/>
                <a:gd name="f180" fmla="*/ 128 f125 1"/>
                <a:gd name="f181" fmla="*/ 76 f124 1"/>
                <a:gd name="f182" fmla="*/ 132 f125 1"/>
                <a:gd name="f183" fmla="*/ 88 f124 1"/>
                <a:gd name="f184" fmla="*/ 135 f125 1"/>
                <a:gd name="f185" fmla="*/ 110 f124 1"/>
                <a:gd name="f186" fmla="*/ 114 f124 1"/>
                <a:gd name="f187" fmla="*/ 113 f125 1"/>
                <a:gd name="f188" fmla="*/ 140 f124 1"/>
                <a:gd name="f189" fmla="*/ 110 f125 1"/>
                <a:gd name="f190" fmla="*/ 137 f124 1"/>
                <a:gd name="f191" fmla="*/ 121 f124 1"/>
                <a:gd name="f192" fmla="*/ 103 f125 1"/>
                <a:gd name="f193" fmla="+- f126 0 f1"/>
                <a:gd name="f194" fmla="*/ f129 1 138"/>
                <a:gd name="f195" fmla="*/ f130 1 141"/>
                <a:gd name="f196" fmla="*/ f131 1 138"/>
                <a:gd name="f197" fmla="*/ f132 1 141"/>
                <a:gd name="f198" fmla="*/ f133 1 138"/>
                <a:gd name="f199" fmla="*/ f134 1 141"/>
                <a:gd name="f200" fmla="*/ f135 1 138"/>
                <a:gd name="f201" fmla="*/ f136 1 141"/>
                <a:gd name="f202" fmla="*/ f137 1 138"/>
                <a:gd name="f203" fmla="*/ f138 1 141"/>
                <a:gd name="f204" fmla="*/ f139 1 138"/>
                <a:gd name="f205" fmla="*/ f140 1 141"/>
                <a:gd name="f206" fmla="*/ f141 1 141"/>
                <a:gd name="f207" fmla="*/ f142 1 138"/>
                <a:gd name="f208" fmla="*/ f143 1 141"/>
                <a:gd name="f209" fmla="*/ f144 1 138"/>
                <a:gd name="f210" fmla="*/ f145 1 141"/>
                <a:gd name="f211" fmla="*/ f146 1 138"/>
                <a:gd name="f212" fmla="*/ f147 1 141"/>
                <a:gd name="f213" fmla="*/ f148 1 138"/>
                <a:gd name="f214" fmla="*/ f149 1 141"/>
                <a:gd name="f215" fmla="*/ f150 1 138"/>
                <a:gd name="f216" fmla="*/ f151 1 138"/>
                <a:gd name="f217" fmla="*/ f152 1 141"/>
                <a:gd name="f218" fmla="*/ f153 1 138"/>
                <a:gd name="f219" fmla="*/ f154 1 141"/>
                <a:gd name="f220" fmla="*/ f155 1 138"/>
                <a:gd name="f221" fmla="*/ f156 1 138"/>
                <a:gd name="f222" fmla="*/ f157 1 141"/>
                <a:gd name="f223" fmla="*/ f158 1 138"/>
                <a:gd name="f224" fmla="*/ f159 1 141"/>
                <a:gd name="f225" fmla="*/ f160 1 141"/>
                <a:gd name="f226" fmla="*/ f161 1 138"/>
                <a:gd name="f227" fmla="*/ f162 1 141"/>
                <a:gd name="f228" fmla="*/ f163 1 138"/>
                <a:gd name="f229" fmla="*/ f164 1 141"/>
                <a:gd name="f230" fmla="*/ f165 1 138"/>
                <a:gd name="f231" fmla="*/ f166 1 141"/>
                <a:gd name="f232" fmla="*/ f167 1 138"/>
                <a:gd name="f233" fmla="*/ f168 1 141"/>
                <a:gd name="f234" fmla="*/ f169 1 138"/>
                <a:gd name="f235" fmla="*/ f170 1 138"/>
                <a:gd name="f236" fmla="*/ f171 1 141"/>
                <a:gd name="f237" fmla="*/ f172 1 138"/>
                <a:gd name="f238" fmla="*/ f173 1 141"/>
                <a:gd name="f239" fmla="*/ f174 1 138"/>
                <a:gd name="f240" fmla="*/ f175 1 138"/>
                <a:gd name="f241" fmla="*/ f176 1 141"/>
                <a:gd name="f242" fmla="*/ f177 1 138"/>
                <a:gd name="f243" fmla="*/ f178 1 138"/>
                <a:gd name="f244" fmla="*/ f179 1 138"/>
                <a:gd name="f245" fmla="*/ f180 1 138"/>
                <a:gd name="f246" fmla="*/ f181 1 141"/>
                <a:gd name="f247" fmla="*/ f182 1 138"/>
                <a:gd name="f248" fmla="*/ f183 1 141"/>
                <a:gd name="f249" fmla="*/ f184 1 138"/>
                <a:gd name="f250" fmla="*/ f185 1 141"/>
                <a:gd name="f251" fmla="*/ f186 1 141"/>
                <a:gd name="f252" fmla="*/ f187 1 138"/>
                <a:gd name="f253" fmla="*/ f188 1 141"/>
                <a:gd name="f254" fmla="*/ f189 1 138"/>
                <a:gd name="f255" fmla="*/ f190 1 141"/>
                <a:gd name="f256" fmla="*/ f191 1 141"/>
                <a:gd name="f257" fmla="*/ f192 1 138"/>
                <a:gd name="f258" fmla="*/ 0 1 f127"/>
                <a:gd name="f259" fmla="*/ f121 1 f127"/>
                <a:gd name="f260" fmla="*/ 0 1 f128"/>
                <a:gd name="f261" fmla="*/ f122 1 f128"/>
                <a:gd name="f262" fmla="*/ f194 1 f127"/>
                <a:gd name="f263" fmla="*/ f195 1 f128"/>
                <a:gd name="f264" fmla="*/ f196 1 f127"/>
                <a:gd name="f265" fmla="*/ f197 1 f128"/>
                <a:gd name="f266" fmla="*/ f198 1 f127"/>
                <a:gd name="f267" fmla="*/ f199 1 f128"/>
                <a:gd name="f268" fmla="*/ f200 1 f127"/>
                <a:gd name="f269" fmla="*/ f201 1 f128"/>
                <a:gd name="f270" fmla="*/ f202 1 f127"/>
                <a:gd name="f271" fmla="*/ f203 1 f128"/>
                <a:gd name="f272" fmla="*/ f204 1 f127"/>
                <a:gd name="f273" fmla="*/ f205 1 f128"/>
                <a:gd name="f274" fmla="*/ f206 1 f128"/>
                <a:gd name="f275" fmla="*/ f207 1 f127"/>
                <a:gd name="f276" fmla="*/ f208 1 f128"/>
                <a:gd name="f277" fmla="*/ f209 1 f127"/>
                <a:gd name="f278" fmla="*/ f210 1 f128"/>
                <a:gd name="f279" fmla="*/ f211 1 f127"/>
                <a:gd name="f280" fmla="*/ f212 1 f128"/>
                <a:gd name="f281" fmla="*/ f213 1 f127"/>
                <a:gd name="f282" fmla="*/ f214 1 f128"/>
                <a:gd name="f283" fmla="*/ f215 1 f127"/>
                <a:gd name="f284" fmla="*/ f216 1 f127"/>
                <a:gd name="f285" fmla="*/ f217 1 f128"/>
                <a:gd name="f286" fmla="*/ f218 1 f127"/>
                <a:gd name="f287" fmla="*/ f219 1 f128"/>
                <a:gd name="f288" fmla="*/ f220 1 f127"/>
                <a:gd name="f289" fmla="*/ f221 1 f127"/>
                <a:gd name="f290" fmla="*/ f222 1 f128"/>
                <a:gd name="f291" fmla="*/ f223 1 f127"/>
                <a:gd name="f292" fmla="*/ f224 1 f128"/>
                <a:gd name="f293" fmla="*/ f225 1 f128"/>
                <a:gd name="f294" fmla="*/ f226 1 f127"/>
                <a:gd name="f295" fmla="*/ f227 1 f128"/>
                <a:gd name="f296" fmla="*/ f228 1 f127"/>
                <a:gd name="f297" fmla="*/ f229 1 f128"/>
                <a:gd name="f298" fmla="*/ f230 1 f127"/>
                <a:gd name="f299" fmla="*/ f231 1 f128"/>
                <a:gd name="f300" fmla="*/ f232 1 f127"/>
                <a:gd name="f301" fmla="*/ f233 1 f128"/>
                <a:gd name="f302" fmla="*/ f234 1 f127"/>
                <a:gd name="f303" fmla="*/ f235 1 f127"/>
                <a:gd name="f304" fmla="*/ f236 1 f128"/>
                <a:gd name="f305" fmla="*/ f237 1 f127"/>
                <a:gd name="f306" fmla="*/ f238 1 f128"/>
                <a:gd name="f307" fmla="*/ f239 1 f127"/>
                <a:gd name="f308" fmla="*/ f240 1 f127"/>
                <a:gd name="f309" fmla="*/ f241 1 f128"/>
                <a:gd name="f310" fmla="*/ f242 1 f127"/>
                <a:gd name="f311" fmla="*/ f243 1 f127"/>
                <a:gd name="f312" fmla="*/ f244 1 f127"/>
                <a:gd name="f313" fmla="*/ f245 1 f127"/>
                <a:gd name="f314" fmla="*/ f246 1 f128"/>
                <a:gd name="f315" fmla="*/ f247 1 f127"/>
                <a:gd name="f316" fmla="*/ f248 1 f128"/>
                <a:gd name="f317" fmla="*/ f249 1 f127"/>
                <a:gd name="f318" fmla="*/ f250 1 f128"/>
                <a:gd name="f319" fmla="*/ f251 1 f128"/>
                <a:gd name="f320" fmla="*/ f252 1 f127"/>
                <a:gd name="f321" fmla="*/ f253 1 f128"/>
                <a:gd name="f322" fmla="*/ f254 1 f127"/>
                <a:gd name="f323" fmla="*/ f255 1 f128"/>
                <a:gd name="f324" fmla="*/ f256 1 f128"/>
                <a:gd name="f325" fmla="*/ f257 1 f127"/>
                <a:gd name="f326" fmla="*/ f258 f118 1"/>
                <a:gd name="f327" fmla="*/ f259 f118 1"/>
                <a:gd name="f328" fmla="*/ f261 f119 1"/>
                <a:gd name="f329" fmla="*/ f260 f119 1"/>
                <a:gd name="f330" fmla="*/ f262 f118 1"/>
                <a:gd name="f331" fmla="*/ f263 f119 1"/>
                <a:gd name="f332" fmla="*/ f264 f118 1"/>
                <a:gd name="f333" fmla="*/ f265 f119 1"/>
                <a:gd name="f334" fmla="*/ f266 f118 1"/>
                <a:gd name="f335" fmla="*/ f267 f119 1"/>
                <a:gd name="f336" fmla="*/ f268 f118 1"/>
                <a:gd name="f337" fmla="*/ f269 f119 1"/>
                <a:gd name="f338" fmla="*/ f270 f118 1"/>
                <a:gd name="f339" fmla="*/ f271 f119 1"/>
                <a:gd name="f340" fmla="*/ f272 f118 1"/>
                <a:gd name="f341" fmla="*/ f273 f119 1"/>
                <a:gd name="f342" fmla="*/ f274 f119 1"/>
                <a:gd name="f343" fmla="*/ f275 f118 1"/>
                <a:gd name="f344" fmla="*/ f276 f119 1"/>
                <a:gd name="f345" fmla="*/ f277 f118 1"/>
                <a:gd name="f346" fmla="*/ f278 f119 1"/>
                <a:gd name="f347" fmla="*/ f279 f118 1"/>
                <a:gd name="f348" fmla="*/ f280 f119 1"/>
                <a:gd name="f349" fmla="*/ f281 f118 1"/>
                <a:gd name="f350" fmla="*/ f282 f119 1"/>
                <a:gd name="f351" fmla="*/ f283 f118 1"/>
                <a:gd name="f352" fmla="*/ f284 f118 1"/>
                <a:gd name="f353" fmla="*/ f285 f119 1"/>
                <a:gd name="f354" fmla="*/ f286 f118 1"/>
                <a:gd name="f355" fmla="*/ f287 f119 1"/>
                <a:gd name="f356" fmla="*/ f288 f118 1"/>
                <a:gd name="f357" fmla="*/ f289 f118 1"/>
                <a:gd name="f358" fmla="*/ f290 f119 1"/>
                <a:gd name="f359" fmla="*/ f291 f118 1"/>
                <a:gd name="f360" fmla="*/ f292 f119 1"/>
                <a:gd name="f361" fmla="*/ f293 f119 1"/>
                <a:gd name="f362" fmla="*/ f294 f118 1"/>
                <a:gd name="f363" fmla="*/ f295 f119 1"/>
                <a:gd name="f364" fmla="*/ f296 f118 1"/>
                <a:gd name="f365" fmla="*/ f297 f119 1"/>
                <a:gd name="f366" fmla="*/ f298 f118 1"/>
                <a:gd name="f367" fmla="*/ f299 f119 1"/>
                <a:gd name="f368" fmla="*/ f300 f118 1"/>
                <a:gd name="f369" fmla="*/ f301 f119 1"/>
                <a:gd name="f370" fmla="*/ f302 f118 1"/>
                <a:gd name="f371" fmla="*/ f303 f118 1"/>
                <a:gd name="f372" fmla="*/ f304 f119 1"/>
                <a:gd name="f373" fmla="*/ f305 f118 1"/>
                <a:gd name="f374" fmla="*/ f306 f119 1"/>
                <a:gd name="f375" fmla="*/ f307 f118 1"/>
                <a:gd name="f376" fmla="*/ f308 f118 1"/>
                <a:gd name="f377" fmla="*/ f309 f119 1"/>
                <a:gd name="f378" fmla="*/ f310 f118 1"/>
                <a:gd name="f379" fmla="*/ f311 f118 1"/>
                <a:gd name="f380" fmla="*/ f312 f118 1"/>
                <a:gd name="f381" fmla="*/ f313 f118 1"/>
                <a:gd name="f382" fmla="*/ f314 f119 1"/>
                <a:gd name="f383" fmla="*/ f315 f118 1"/>
                <a:gd name="f384" fmla="*/ f316 f119 1"/>
                <a:gd name="f385" fmla="*/ f317 f118 1"/>
                <a:gd name="f386" fmla="*/ f318 f119 1"/>
                <a:gd name="f387" fmla="*/ f319 f119 1"/>
                <a:gd name="f388" fmla="*/ f320 f118 1"/>
                <a:gd name="f389" fmla="*/ f321 f119 1"/>
                <a:gd name="f390" fmla="*/ f322 f118 1"/>
                <a:gd name="f391" fmla="*/ f323 f119 1"/>
                <a:gd name="f392" fmla="*/ f324 f119 1"/>
                <a:gd name="f393" fmla="*/ f325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3">
                  <a:pos x="f330" y="f331"/>
                </a:cxn>
                <a:cxn ang="f193">
                  <a:pos x="f332" y="f333"/>
                </a:cxn>
                <a:cxn ang="f193">
                  <a:pos x="f334" y="f335"/>
                </a:cxn>
                <a:cxn ang="f193">
                  <a:pos x="f336" y="f337"/>
                </a:cxn>
                <a:cxn ang="f193">
                  <a:pos x="f338" y="f339"/>
                </a:cxn>
                <a:cxn ang="f193">
                  <a:pos x="f340" y="f341"/>
                </a:cxn>
                <a:cxn ang="f193">
                  <a:pos x="f340" y="f342"/>
                </a:cxn>
                <a:cxn ang="f193">
                  <a:pos x="f343" y="f344"/>
                </a:cxn>
                <a:cxn ang="f193">
                  <a:pos x="f345" y="f346"/>
                </a:cxn>
                <a:cxn ang="f193">
                  <a:pos x="f347" y="f348"/>
                </a:cxn>
                <a:cxn ang="f193">
                  <a:pos x="f349" y="f350"/>
                </a:cxn>
                <a:cxn ang="f193">
                  <a:pos x="f351" y="f342"/>
                </a:cxn>
                <a:cxn ang="f193">
                  <a:pos x="f352" y="f353"/>
                </a:cxn>
                <a:cxn ang="f193">
                  <a:pos x="f354" y="f355"/>
                </a:cxn>
                <a:cxn ang="f193">
                  <a:pos x="f356" y="f355"/>
                </a:cxn>
                <a:cxn ang="f193">
                  <a:pos x="f357" y="f358"/>
                </a:cxn>
                <a:cxn ang="f193">
                  <a:pos x="f359" y="f360"/>
                </a:cxn>
                <a:cxn ang="f193">
                  <a:pos x="f347" y="f361"/>
                </a:cxn>
                <a:cxn ang="f193">
                  <a:pos x="f352" y="f335"/>
                </a:cxn>
                <a:cxn ang="f193">
                  <a:pos x="f362" y="f363"/>
                </a:cxn>
                <a:cxn ang="f193">
                  <a:pos x="f364" y="f365"/>
                </a:cxn>
                <a:cxn ang="f193">
                  <a:pos x="f366" y="f367"/>
                </a:cxn>
                <a:cxn ang="f193">
                  <a:pos x="f368" y="f365"/>
                </a:cxn>
                <a:cxn ang="f193">
                  <a:pos x="f351" y="f369"/>
                </a:cxn>
                <a:cxn ang="f193">
                  <a:pos x="f362" y="f335"/>
                </a:cxn>
                <a:cxn ang="f193">
                  <a:pos x="f368" y="f355"/>
                </a:cxn>
                <a:cxn ang="f193">
                  <a:pos x="f370" y="f346"/>
                </a:cxn>
                <a:cxn ang="f193">
                  <a:pos x="f371" y="f372"/>
                </a:cxn>
                <a:cxn ang="f193">
                  <a:pos x="f373" y="f374"/>
                </a:cxn>
                <a:cxn ang="f193">
                  <a:pos x="f375" y="f374"/>
                </a:cxn>
                <a:cxn ang="f193">
                  <a:pos x="f376" y="f377"/>
                </a:cxn>
                <a:cxn ang="f193">
                  <a:pos x="f378" y="f344"/>
                </a:cxn>
                <a:cxn ang="f193">
                  <a:pos x="f379" y="f341"/>
                </a:cxn>
                <a:cxn ang="f193">
                  <a:pos x="f380" y="f355"/>
                </a:cxn>
                <a:cxn ang="f193">
                  <a:pos x="f381" y="f382"/>
                </a:cxn>
                <a:cxn ang="f193">
                  <a:pos x="f383" y="f384"/>
                </a:cxn>
                <a:cxn ang="f193">
                  <a:pos x="f385" y="f386"/>
                </a:cxn>
                <a:cxn ang="f193">
                  <a:pos x="f385" y="f387"/>
                </a:cxn>
                <a:cxn ang="f193">
                  <a:pos x="f388" y="f389"/>
                </a:cxn>
                <a:cxn ang="f193">
                  <a:pos x="f390" y="f391"/>
                </a:cxn>
                <a:cxn ang="f193">
                  <a:pos x="f379" y="f392"/>
                </a:cxn>
                <a:cxn ang="f193">
                  <a:pos x="f393" y="f361"/>
                </a:cxn>
                <a:cxn ang="f193">
                  <a:pos x="f330" y="f331"/>
                </a:cxn>
              </a:cxnLst>
              <a:rect l="f326" t="f329" r="f327" b="f328"/>
              <a:pathLst>
                <a:path w="138" h="141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18" y="f19"/>
                  </a:cubicBezTo>
                  <a:cubicBezTo>
                    <a:pt x="f19" y="f20"/>
                    <a:pt x="f17" y="f21"/>
                    <a:pt x="f22" y="f23"/>
                  </a:cubicBezTo>
                  <a:cubicBezTo>
                    <a:pt x="f24" y="f25"/>
                    <a:pt x="f21" y="f26"/>
                    <a:pt x="f25" y="f26"/>
                  </a:cubicBezTo>
                  <a:cubicBezTo>
                    <a:pt x="f27" y="f27"/>
                    <a:pt x="f28" y="f29"/>
                    <a:pt x="f30" y="f30"/>
                  </a:cubicBezTo>
                  <a:cubicBezTo>
                    <a:pt x="f31" y="f32"/>
                    <a:pt x="f32" y="f33"/>
                    <a:pt x="f30" y="f34"/>
                  </a:cubicBezTo>
                  <a:cubicBezTo>
                    <a:pt x="f35" y="f36"/>
                    <a:pt x="f30" y="f37"/>
                    <a:pt x="f31" y="f38"/>
                  </a:cubicBezTo>
                  <a:cubicBezTo>
                    <a:pt x="f31" y="f39"/>
                    <a:pt x="f32" y="f39"/>
                    <a:pt x="f40" y="f39"/>
                  </a:cubicBezTo>
                  <a:cubicBezTo>
                    <a:pt x="f36" y="f38"/>
                    <a:pt x="f37" y="f41"/>
                    <a:pt x="f39" y="f42"/>
                  </a:cubicBezTo>
                  <a:cubicBezTo>
                    <a:pt x="f43" y="f44"/>
                    <a:pt x="f42" y="f37"/>
                    <a:pt x="f45" y="f36"/>
                  </a:cubicBezTo>
                  <a:cubicBezTo>
                    <a:pt x="f46" y="f36"/>
                    <a:pt x="f46" y="f47"/>
                    <a:pt x="f46" y="f34"/>
                  </a:cubicBezTo>
                  <a:cubicBezTo>
                    <a:pt x="f48" y="f31"/>
                    <a:pt x="f49" y="f50"/>
                    <a:pt x="f51" y="f25"/>
                  </a:cubicBezTo>
                  <a:cubicBezTo>
                    <a:pt x="f52" y="f21"/>
                    <a:pt x="f38" y="f24"/>
                    <a:pt x="f53" y="f21"/>
                  </a:cubicBezTo>
                  <a:cubicBezTo>
                    <a:pt x="f36" y="f21"/>
                    <a:pt x="f54" y="f21"/>
                    <a:pt x="f54" y="f21"/>
                  </a:cubicBezTo>
                  <a:cubicBezTo>
                    <a:pt x="f55" y="f24"/>
                    <a:pt x="f56" y="f57"/>
                    <a:pt x="f55" y="f58"/>
                  </a:cubicBezTo>
                  <a:cubicBezTo>
                    <a:pt x="f55" y="f13"/>
                    <a:pt x="f55" y="f59"/>
                    <a:pt x="f34" y="f60"/>
                  </a:cubicBezTo>
                  <a:cubicBezTo>
                    <a:pt x="f54" y="f9"/>
                    <a:pt x="f37" y="f61"/>
                    <a:pt x="f39" y="f62"/>
                  </a:cubicBezTo>
                  <a:cubicBezTo>
                    <a:pt x="f63" y="f64"/>
                    <a:pt x="f63" y="f64"/>
                    <a:pt x="f51" y="f19"/>
                  </a:cubicBezTo>
                  <a:cubicBezTo>
                    <a:pt x="f65" y="f11"/>
                    <a:pt x="f66" y="f67"/>
                    <a:pt x="f48" y="f68"/>
                  </a:cubicBezTo>
                  <a:cubicBezTo>
                    <a:pt x="f46" y="f69"/>
                    <a:pt x="f70" y="f25"/>
                    <a:pt x="f71" y="f27"/>
                  </a:cubicBezTo>
                  <a:cubicBezTo>
                    <a:pt x="f72" y="f35"/>
                    <a:pt x="f72" y="f73"/>
                    <a:pt x="f74" y="f75"/>
                  </a:cubicBezTo>
                  <a:cubicBezTo>
                    <a:pt x="f74" y="f40"/>
                    <a:pt x="f76" y="f35"/>
                    <a:pt x="f77" y="f27"/>
                  </a:cubicBezTo>
                  <a:cubicBezTo>
                    <a:pt x="f78" y="f79"/>
                    <a:pt x="f80" y="f81"/>
                    <a:pt x="f46" y="f22"/>
                  </a:cubicBezTo>
                  <a:cubicBezTo>
                    <a:pt x="f48" y="f58"/>
                    <a:pt x="f82" y="f11"/>
                    <a:pt x="f48" y="f19"/>
                  </a:cubicBezTo>
                  <a:cubicBezTo>
                    <a:pt x="f83" y="f16"/>
                    <a:pt x="f84" y="f57"/>
                    <a:pt x="f77" y="f21"/>
                  </a:cubicBezTo>
                  <a:cubicBezTo>
                    <a:pt x="f85" y="f86"/>
                    <a:pt x="f5" y="f55"/>
                    <a:pt x="f85" y="f39"/>
                  </a:cubicBezTo>
                  <a:cubicBezTo>
                    <a:pt x="f87" y="f43"/>
                    <a:pt x="f72" y="f88"/>
                    <a:pt x="f76" y="f49"/>
                  </a:cubicBezTo>
                  <a:cubicBezTo>
                    <a:pt x="f78" y="f71"/>
                    <a:pt x="f83" y="f87"/>
                    <a:pt x="f63" y="f89"/>
                  </a:cubicBezTo>
                  <a:cubicBezTo>
                    <a:pt x="f53" y="f5"/>
                    <a:pt x="f32" y="f5"/>
                    <a:pt x="f26" y="f89"/>
                  </a:cubicBezTo>
                  <a:cubicBezTo>
                    <a:pt x="f67" y="f74"/>
                    <a:pt x="f90" y="f46"/>
                    <a:pt x="f62" y="f52"/>
                  </a:cubicBezTo>
                  <a:cubicBezTo>
                    <a:pt x="f62" y="f44"/>
                    <a:pt x="f91" y="f39"/>
                    <a:pt x="f91" y="f38"/>
                  </a:cubicBezTo>
                  <a:cubicBezTo>
                    <a:pt x="f18" y="f34"/>
                    <a:pt x="f10" y="f40"/>
                    <a:pt x="f92" y="f30"/>
                  </a:cubicBezTo>
                  <a:cubicBezTo>
                    <a:pt x="f93" y="f29"/>
                    <a:pt x="f94" y="f26"/>
                    <a:pt x="f95" y="f21"/>
                  </a:cubicBezTo>
                  <a:cubicBezTo>
                    <a:pt x="f96" y="f24"/>
                    <a:pt x="f97" y="f22"/>
                    <a:pt x="f97" y="f67"/>
                  </a:cubicBezTo>
                  <a:cubicBezTo>
                    <a:pt x="f97" y="f16"/>
                    <a:pt x="f98" y="f99"/>
                    <a:pt x="f100" y="f101"/>
                  </a:cubicBezTo>
                  <a:cubicBezTo>
                    <a:pt x="f102" y="f64"/>
                    <a:pt x="f6" y="f8"/>
                    <a:pt x="f103" y="f104"/>
                  </a:cubicBezTo>
                  <a:cubicBezTo>
                    <a:pt x="f103" y="f105"/>
                    <a:pt x="f103" y="f106"/>
                    <a:pt x="f103" y="f93"/>
                  </a:cubicBezTo>
                  <a:cubicBezTo>
                    <a:pt x="f107" y="f98"/>
                    <a:pt x="f97" y="f6"/>
                    <a:pt x="f106" y="f108"/>
                  </a:cubicBezTo>
                  <a:cubicBezTo>
                    <a:pt x="f105" y="f7"/>
                    <a:pt x="f104" y="f109"/>
                    <a:pt x="f104" y="f102"/>
                  </a:cubicBezTo>
                  <a:cubicBezTo>
                    <a:pt x="f110" y="f100"/>
                    <a:pt x="f110" y="f111"/>
                    <a:pt x="f92" y="f112"/>
                  </a:cubicBezTo>
                  <a:cubicBezTo>
                    <a:pt x="f113" y="f105"/>
                    <a:pt x="f114" y="f8"/>
                    <a:pt x="f115" y="f62"/>
                  </a:cubicBezTo>
                  <a:cubicBezTo>
                    <a:pt x="f8" y="f116"/>
                    <a:pt x="f8" y="f6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000E3BFB-5D31-4FA0-8A99-02476B7A79F0}"/>
                </a:ext>
              </a:extLst>
            </p:cNvPr>
            <p:cNvSpPr/>
            <p:nvPr/>
          </p:nvSpPr>
          <p:spPr>
            <a:xfrm>
              <a:off x="10590050" y="4321865"/>
              <a:ext cx="1376364" cy="15589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36"/>
                <a:gd name="f8" fmla="val 92"/>
                <a:gd name="f9" fmla="val 95"/>
                <a:gd name="f10" fmla="val 99"/>
                <a:gd name="f11" fmla="val 102"/>
                <a:gd name="f12" fmla="val 115"/>
                <a:gd name="f13" fmla="val 104"/>
                <a:gd name="f14" fmla="val 105"/>
                <a:gd name="f15" fmla="val 109"/>
                <a:gd name="f16" fmla="val 112"/>
                <a:gd name="f17" fmla="val 114"/>
                <a:gd name="f18" fmla="val 116"/>
                <a:gd name="f19" fmla="val 113"/>
                <a:gd name="f20" fmla="val 119"/>
                <a:gd name="f21" fmla="val 122"/>
                <a:gd name="f22" fmla="val 108"/>
                <a:gd name="f23" fmla="val 121"/>
                <a:gd name="f24" fmla="val 107"/>
                <a:gd name="f25" fmla="val 118"/>
                <a:gd name="f26" fmla="val 117"/>
                <a:gd name="f27" fmla="val 97"/>
                <a:gd name="f28" fmla="val 96"/>
                <a:gd name="f29" fmla="val 93"/>
                <a:gd name="f30" fmla="val 124"/>
                <a:gd name="f31" fmla="val 128"/>
                <a:gd name="f32" fmla="val 91"/>
                <a:gd name="f33" fmla="val 131"/>
                <a:gd name="f34" fmla="val 88"/>
                <a:gd name="f35" fmla="val 83"/>
                <a:gd name="f36" fmla="val 134"/>
                <a:gd name="f37" fmla="val 80"/>
                <a:gd name="f38" fmla="val 78"/>
                <a:gd name="f39" fmla="val 133"/>
                <a:gd name="f40" fmla="val 75"/>
                <a:gd name="f41" fmla="val 132"/>
                <a:gd name="f42" fmla="val 69"/>
                <a:gd name="f43" fmla="val 130"/>
                <a:gd name="f44" fmla="val 64"/>
                <a:gd name="f45" fmla="val 129"/>
                <a:gd name="f46" fmla="val 58"/>
                <a:gd name="f47" fmla="val 127"/>
                <a:gd name="f48" fmla="val 57"/>
                <a:gd name="f49" fmla="val 56"/>
                <a:gd name="f50" fmla="val 126"/>
                <a:gd name="f51" fmla="val 51"/>
                <a:gd name="f52" fmla="val 47"/>
                <a:gd name="f53" fmla="val 123"/>
                <a:gd name="f54" fmla="val 42"/>
                <a:gd name="f55" fmla="val 39"/>
                <a:gd name="f56" fmla="val 35"/>
                <a:gd name="f57" fmla="val 32"/>
                <a:gd name="f58" fmla="val 23"/>
                <a:gd name="f59" fmla="val 14"/>
                <a:gd name="f60" fmla="val 110"/>
                <a:gd name="f61" fmla="val 5"/>
                <a:gd name="f62" fmla="val 6"/>
                <a:gd name="f63" fmla="val 103"/>
                <a:gd name="f64" fmla="val 4"/>
                <a:gd name="f65" fmla="val 3"/>
                <a:gd name="f66" fmla="val 101"/>
                <a:gd name="f67" fmla="val 1"/>
                <a:gd name="f68" fmla="val 94"/>
                <a:gd name="f69" fmla="val 87"/>
                <a:gd name="f70" fmla="val 68"/>
                <a:gd name="f71" fmla="val 44"/>
                <a:gd name="f72" fmla="val 41"/>
                <a:gd name="f73" fmla="val 2"/>
                <a:gd name="f74" fmla="val 38"/>
                <a:gd name="f75" fmla="val 34"/>
                <a:gd name="f76" fmla="val 30"/>
                <a:gd name="f77" fmla="val 26"/>
                <a:gd name="f78" fmla="val 22"/>
                <a:gd name="f79" fmla="val 16"/>
                <a:gd name="f80" fmla="val 12"/>
                <a:gd name="f81" fmla="val 9"/>
                <a:gd name="f82" fmla="val 18"/>
                <a:gd name="f83" fmla="val 40"/>
                <a:gd name="f84" fmla="val 8"/>
                <a:gd name="f85" fmla="val 45"/>
                <a:gd name="f86" fmla="val 19"/>
                <a:gd name="f87" fmla="val 25"/>
                <a:gd name="f88" fmla="val 46"/>
                <a:gd name="f89" fmla="val 28"/>
                <a:gd name="f90" fmla="val 29"/>
                <a:gd name="f91" fmla="val 55"/>
                <a:gd name="f92" fmla="val 65"/>
                <a:gd name="f93" fmla="val 43"/>
                <a:gd name="f94" fmla="val 52"/>
                <a:gd name="f95" fmla="val 60"/>
                <a:gd name="f96" fmla="val 70"/>
                <a:gd name="f97" fmla="val 98"/>
                <a:gd name="f98" fmla="val 72"/>
                <a:gd name="f99" fmla="val 77"/>
                <a:gd name="f100" fmla="val 76"/>
                <a:gd name="f101" fmla="val 86"/>
                <a:gd name="f102" fmla="val 84"/>
                <a:gd name="f103" fmla="val 89"/>
                <a:gd name="f104" fmla="val 100"/>
                <a:gd name="f105" fmla="val 111"/>
                <a:gd name="f106" fmla="+- 0 0 -90"/>
                <a:gd name="f107" fmla="*/ f3 1 120"/>
                <a:gd name="f108" fmla="*/ f4 1 136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120"/>
                <a:gd name="f117" fmla="*/ f113 1 136"/>
                <a:gd name="f118" fmla="*/ 120 f114 1"/>
                <a:gd name="f119" fmla="*/ 92 f113 1"/>
                <a:gd name="f120" fmla="*/ 102 f113 1"/>
                <a:gd name="f121" fmla="*/ 115 f114 1"/>
                <a:gd name="f122" fmla="*/ 109 f113 1"/>
                <a:gd name="f123" fmla="*/ 114 f114 1"/>
                <a:gd name="f124" fmla="*/ 116 f113 1"/>
                <a:gd name="f125" fmla="*/ 108 f114 1"/>
                <a:gd name="f126" fmla="*/ 121 f113 1"/>
                <a:gd name="f127" fmla="*/ 102 f114 1"/>
                <a:gd name="f128" fmla="*/ 117 f113 1"/>
                <a:gd name="f129" fmla="*/ 95 f114 1"/>
                <a:gd name="f130" fmla="*/ 91 f114 1"/>
                <a:gd name="f131" fmla="*/ 131 f113 1"/>
                <a:gd name="f132" fmla="*/ 83 f114 1"/>
                <a:gd name="f133" fmla="*/ 134 f113 1"/>
                <a:gd name="f134" fmla="*/ 75 f114 1"/>
                <a:gd name="f135" fmla="*/ 132 f113 1"/>
                <a:gd name="f136" fmla="*/ 58 f114 1"/>
                <a:gd name="f137" fmla="*/ 127 f113 1"/>
                <a:gd name="f138" fmla="*/ 56 f114 1"/>
                <a:gd name="f139" fmla="*/ 126 f113 1"/>
                <a:gd name="f140" fmla="*/ 42 f114 1"/>
                <a:gd name="f141" fmla="*/ 32 f114 1"/>
                <a:gd name="f142" fmla="*/ 5 f114 1"/>
                <a:gd name="f143" fmla="*/ 104 f113 1"/>
                <a:gd name="f144" fmla="*/ 103 f113 1"/>
                <a:gd name="f145" fmla="*/ 3 f114 1"/>
                <a:gd name="f146" fmla="*/ 101 f113 1"/>
                <a:gd name="f147" fmla="*/ 0 f114 1"/>
                <a:gd name="f148" fmla="*/ 80 f113 1"/>
                <a:gd name="f149" fmla="*/ 1 f114 1"/>
                <a:gd name="f150" fmla="*/ 44 f113 1"/>
                <a:gd name="f151" fmla="*/ 2 f114 1"/>
                <a:gd name="f152" fmla="*/ 34 f113 1"/>
                <a:gd name="f153" fmla="*/ 22 f113 1"/>
                <a:gd name="f154" fmla="*/ 9 f114 1"/>
                <a:gd name="f155" fmla="*/ 9 f113 1"/>
                <a:gd name="f156" fmla="*/ 40 f114 1"/>
                <a:gd name="f157" fmla="*/ 8 f113 1"/>
                <a:gd name="f158" fmla="*/ 47 f114 1"/>
                <a:gd name="f159" fmla="*/ 25 f113 1"/>
                <a:gd name="f160" fmla="*/ 46 f114 1"/>
                <a:gd name="f161" fmla="*/ 29 f113 1"/>
                <a:gd name="f162" fmla="*/ 45 f114 1"/>
                <a:gd name="f163" fmla="*/ 46 f113 1"/>
                <a:gd name="f164" fmla="*/ 39 f114 1"/>
                <a:gd name="f165" fmla="*/ 75 f113 1"/>
                <a:gd name="f166" fmla="*/ 43 f114 1"/>
                <a:gd name="f167" fmla="*/ 83 f113 1"/>
                <a:gd name="f168" fmla="*/ 68 f114 1"/>
                <a:gd name="f169" fmla="*/ 96 f113 1"/>
                <a:gd name="f170" fmla="*/ 97 f113 1"/>
                <a:gd name="f171" fmla="*/ 77 f114 1"/>
                <a:gd name="f172" fmla="*/ 91 f113 1"/>
                <a:gd name="f173" fmla="*/ 78 f114 1"/>
                <a:gd name="f174" fmla="*/ 84 f113 1"/>
                <a:gd name="f175" fmla="*/ 111 f114 1"/>
                <a:gd name="f176" fmla="*/ 100 f113 1"/>
                <a:gd name="f177" fmla="*/ 118 f114 1"/>
                <a:gd name="f178" fmla="*/ 119 f114 1"/>
                <a:gd name="f179" fmla="*/ 98 f113 1"/>
                <a:gd name="f180" fmla="+- f115 0 f1"/>
                <a:gd name="f181" fmla="*/ f118 1 120"/>
                <a:gd name="f182" fmla="*/ f119 1 136"/>
                <a:gd name="f183" fmla="*/ f120 1 136"/>
                <a:gd name="f184" fmla="*/ f121 1 120"/>
                <a:gd name="f185" fmla="*/ f122 1 136"/>
                <a:gd name="f186" fmla="*/ f123 1 120"/>
                <a:gd name="f187" fmla="*/ f124 1 136"/>
                <a:gd name="f188" fmla="*/ f125 1 120"/>
                <a:gd name="f189" fmla="*/ f126 1 136"/>
                <a:gd name="f190" fmla="*/ f127 1 120"/>
                <a:gd name="f191" fmla="*/ f128 1 136"/>
                <a:gd name="f192" fmla="*/ f129 1 120"/>
                <a:gd name="f193" fmla="*/ f130 1 120"/>
                <a:gd name="f194" fmla="*/ f131 1 136"/>
                <a:gd name="f195" fmla="*/ f132 1 120"/>
                <a:gd name="f196" fmla="*/ f133 1 136"/>
                <a:gd name="f197" fmla="*/ f134 1 120"/>
                <a:gd name="f198" fmla="*/ f135 1 136"/>
                <a:gd name="f199" fmla="*/ f136 1 120"/>
                <a:gd name="f200" fmla="*/ f137 1 136"/>
                <a:gd name="f201" fmla="*/ f138 1 120"/>
                <a:gd name="f202" fmla="*/ f139 1 136"/>
                <a:gd name="f203" fmla="*/ f140 1 120"/>
                <a:gd name="f204" fmla="*/ f141 1 120"/>
                <a:gd name="f205" fmla="*/ f142 1 120"/>
                <a:gd name="f206" fmla="*/ f143 1 136"/>
                <a:gd name="f207" fmla="*/ f144 1 136"/>
                <a:gd name="f208" fmla="*/ f145 1 120"/>
                <a:gd name="f209" fmla="*/ f146 1 136"/>
                <a:gd name="f210" fmla="*/ f147 1 120"/>
                <a:gd name="f211" fmla="*/ f148 1 136"/>
                <a:gd name="f212" fmla="*/ f149 1 120"/>
                <a:gd name="f213" fmla="*/ f150 1 136"/>
                <a:gd name="f214" fmla="*/ f151 1 120"/>
                <a:gd name="f215" fmla="*/ f152 1 136"/>
                <a:gd name="f216" fmla="*/ f153 1 136"/>
                <a:gd name="f217" fmla="*/ f154 1 120"/>
                <a:gd name="f218" fmla="*/ f155 1 136"/>
                <a:gd name="f219" fmla="*/ f156 1 120"/>
                <a:gd name="f220" fmla="*/ f157 1 136"/>
                <a:gd name="f221" fmla="*/ f158 1 120"/>
                <a:gd name="f222" fmla="*/ f159 1 136"/>
                <a:gd name="f223" fmla="*/ f160 1 120"/>
                <a:gd name="f224" fmla="*/ f161 1 136"/>
                <a:gd name="f225" fmla="*/ f162 1 120"/>
                <a:gd name="f226" fmla="*/ f163 1 136"/>
                <a:gd name="f227" fmla="*/ f164 1 120"/>
                <a:gd name="f228" fmla="*/ f165 1 136"/>
                <a:gd name="f229" fmla="*/ f166 1 120"/>
                <a:gd name="f230" fmla="*/ f167 1 136"/>
                <a:gd name="f231" fmla="*/ f168 1 120"/>
                <a:gd name="f232" fmla="*/ f169 1 136"/>
                <a:gd name="f233" fmla="*/ f170 1 136"/>
                <a:gd name="f234" fmla="*/ f171 1 120"/>
                <a:gd name="f235" fmla="*/ f172 1 136"/>
                <a:gd name="f236" fmla="*/ f173 1 120"/>
                <a:gd name="f237" fmla="*/ f174 1 136"/>
                <a:gd name="f238" fmla="*/ f175 1 120"/>
                <a:gd name="f239" fmla="*/ f176 1 136"/>
                <a:gd name="f240" fmla="*/ f177 1 120"/>
                <a:gd name="f241" fmla="*/ f178 1 120"/>
                <a:gd name="f242" fmla="*/ f179 1 136"/>
                <a:gd name="f243" fmla="*/ 0 1 f116"/>
                <a:gd name="f244" fmla="*/ f110 1 f116"/>
                <a:gd name="f245" fmla="*/ 0 1 f117"/>
                <a:gd name="f246" fmla="*/ f111 1 f117"/>
                <a:gd name="f247" fmla="*/ f181 1 f116"/>
                <a:gd name="f248" fmla="*/ f182 1 f117"/>
                <a:gd name="f249" fmla="*/ f183 1 f117"/>
                <a:gd name="f250" fmla="*/ f184 1 f116"/>
                <a:gd name="f251" fmla="*/ f185 1 f117"/>
                <a:gd name="f252" fmla="*/ f186 1 f116"/>
                <a:gd name="f253" fmla="*/ f187 1 f117"/>
                <a:gd name="f254" fmla="*/ f188 1 f116"/>
                <a:gd name="f255" fmla="*/ f189 1 f117"/>
                <a:gd name="f256" fmla="*/ f190 1 f116"/>
                <a:gd name="f257" fmla="*/ f191 1 f117"/>
                <a:gd name="f258" fmla="*/ f192 1 f116"/>
                <a:gd name="f259" fmla="*/ f193 1 f116"/>
                <a:gd name="f260" fmla="*/ f194 1 f117"/>
                <a:gd name="f261" fmla="*/ f195 1 f116"/>
                <a:gd name="f262" fmla="*/ f196 1 f117"/>
                <a:gd name="f263" fmla="*/ f197 1 f116"/>
                <a:gd name="f264" fmla="*/ f198 1 f117"/>
                <a:gd name="f265" fmla="*/ f199 1 f116"/>
                <a:gd name="f266" fmla="*/ f200 1 f117"/>
                <a:gd name="f267" fmla="*/ f201 1 f116"/>
                <a:gd name="f268" fmla="*/ f202 1 f117"/>
                <a:gd name="f269" fmla="*/ f203 1 f116"/>
                <a:gd name="f270" fmla="*/ f204 1 f116"/>
                <a:gd name="f271" fmla="*/ f205 1 f116"/>
                <a:gd name="f272" fmla="*/ f206 1 f117"/>
                <a:gd name="f273" fmla="*/ f207 1 f117"/>
                <a:gd name="f274" fmla="*/ f208 1 f116"/>
                <a:gd name="f275" fmla="*/ f209 1 f117"/>
                <a:gd name="f276" fmla="*/ f210 1 f116"/>
                <a:gd name="f277" fmla="*/ f211 1 f117"/>
                <a:gd name="f278" fmla="*/ f212 1 f116"/>
                <a:gd name="f279" fmla="*/ f213 1 f117"/>
                <a:gd name="f280" fmla="*/ f214 1 f116"/>
                <a:gd name="f281" fmla="*/ f215 1 f117"/>
                <a:gd name="f282" fmla="*/ f216 1 f117"/>
                <a:gd name="f283" fmla="*/ f217 1 f116"/>
                <a:gd name="f284" fmla="*/ f218 1 f117"/>
                <a:gd name="f285" fmla="*/ f219 1 f116"/>
                <a:gd name="f286" fmla="*/ f220 1 f117"/>
                <a:gd name="f287" fmla="*/ f221 1 f116"/>
                <a:gd name="f288" fmla="*/ f222 1 f117"/>
                <a:gd name="f289" fmla="*/ f223 1 f116"/>
                <a:gd name="f290" fmla="*/ f224 1 f117"/>
                <a:gd name="f291" fmla="*/ f225 1 f116"/>
                <a:gd name="f292" fmla="*/ f226 1 f117"/>
                <a:gd name="f293" fmla="*/ f227 1 f116"/>
                <a:gd name="f294" fmla="*/ f228 1 f117"/>
                <a:gd name="f295" fmla="*/ f229 1 f116"/>
                <a:gd name="f296" fmla="*/ f230 1 f117"/>
                <a:gd name="f297" fmla="*/ f231 1 f116"/>
                <a:gd name="f298" fmla="*/ f232 1 f117"/>
                <a:gd name="f299" fmla="*/ f233 1 f117"/>
                <a:gd name="f300" fmla="*/ f234 1 f116"/>
                <a:gd name="f301" fmla="*/ f235 1 f117"/>
                <a:gd name="f302" fmla="*/ f236 1 f116"/>
                <a:gd name="f303" fmla="*/ f237 1 f117"/>
                <a:gd name="f304" fmla="*/ f238 1 f116"/>
                <a:gd name="f305" fmla="*/ f239 1 f117"/>
                <a:gd name="f306" fmla="*/ f240 1 f116"/>
                <a:gd name="f307" fmla="*/ f241 1 f116"/>
                <a:gd name="f308" fmla="*/ f242 1 f117"/>
                <a:gd name="f309" fmla="*/ f243 f107 1"/>
                <a:gd name="f310" fmla="*/ f244 f107 1"/>
                <a:gd name="f311" fmla="*/ f246 f108 1"/>
                <a:gd name="f312" fmla="*/ f245 f108 1"/>
                <a:gd name="f313" fmla="*/ f247 f107 1"/>
                <a:gd name="f314" fmla="*/ f248 f108 1"/>
                <a:gd name="f315" fmla="*/ f249 f108 1"/>
                <a:gd name="f316" fmla="*/ f250 f107 1"/>
                <a:gd name="f317" fmla="*/ f251 f108 1"/>
                <a:gd name="f318" fmla="*/ f252 f107 1"/>
                <a:gd name="f319" fmla="*/ f253 f108 1"/>
                <a:gd name="f320" fmla="*/ f254 f107 1"/>
                <a:gd name="f321" fmla="*/ f255 f108 1"/>
                <a:gd name="f322" fmla="*/ f256 f107 1"/>
                <a:gd name="f323" fmla="*/ f257 f108 1"/>
                <a:gd name="f324" fmla="*/ f258 f107 1"/>
                <a:gd name="f325" fmla="*/ f259 f107 1"/>
                <a:gd name="f326" fmla="*/ f260 f108 1"/>
                <a:gd name="f327" fmla="*/ f261 f107 1"/>
                <a:gd name="f328" fmla="*/ f262 f108 1"/>
                <a:gd name="f329" fmla="*/ f263 f107 1"/>
                <a:gd name="f330" fmla="*/ f264 f108 1"/>
                <a:gd name="f331" fmla="*/ f265 f107 1"/>
                <a:gd name="f332" fmla="*/ f266 f108 1"/>
                <a:gd name="f333" fmla="*/ f267 f107 1"/>
                <a:gd name="f334" fmla="*/ f268 f108 1"/>
                <a:gd name="f335" fmla="*/ f269 f107 1"/>
                <a:gd name="f336" fmla="*/ f270 f107 1"/>
                <a:gd name="f337" fmla="*/ f271 f107 1"/>
                <a:gd name="f338" fmla="*/ f272 f108 1"/>
                <a:gd name="f339" fmla="*/ f273 f108 1"/>
                <a:gd name="f340" fmla="*/ f274 f107 1"/>
                <a:gd name="f341" fmla="*/ f275 f108 1"/>
                <a:gd name="f342" fmla="*/ f276 f107 1"/>
                <a:gd name="f343" fmla="*/ f277 f108 1"/>
                <a:gd name="f344" fmla="*/ f278 f107 1"/>
                <a:gd name="f345" fmla="*/ f279 f108 1"/>
                <a:gd name="f346" fmla="*/ f280 f107 1"/>
                <a:gd name="f347" fmla="*/ f281 f108 1"/>
                <a:gd name="f348" fmla="*/ f282 f108 1"/>
                <a:gd name="f349" fmla="*/ f283 f107 1"/>
                <a:gd name="f350" fmla="*/ f284 f108 1"/>
                <a:gd name="f351" fmla="*/ f285 f107 1"/>
                <a:gd name="f352" fmla="*/ f286 f108 1"/>
                <a:gd name="f353" fmla="*/ f287 f107 1"/>
                <a:gd name="f354" fmla="*/ f288 f108 1"/>
                <a:gd name="f355" fmla="*/ f289 f107 1"/>
                <a:gd name="f356" fmla="*/ f290 f108 1"/>
                <a:gd name="f357" fmla="*/ f291 f107 1"/>
                <a:gd name="f358" fmla="*/ f292 f108 1"/>
                <a:gd name="f359" fmla="*/ f293 f107 1"/>
                <a:gd name="f360" fmla="*/ f294 f108 1"/>
                <a:gd name="f361" fmla="*/ f295 f107 1"/>
                <a:gd name="f362" fmla="*/ f296 f108 1"/>
                <a:gd name="f363" fmla="*/ f297 f107 1"/>
                <a:gd name="f364" fmla="*/ f298 f108 1"/>
                <a:gd name="f365" fmla="*/ f299 f108 1"/>
                <a:gd name="f366" fmla="*/ f300 f107 1"/>
                <a:gd name="f367" fmla="*/ f301 f108 1"/>
                <a:gd name="f368" fmla="*/ f302 f107 1"/>
                <a:gd name="f369" fmla="*/ f303 f108 1"/>
                <a:gd name="f370" fmla="*/ f304 f107 1"/>
                <a:gd name="f371" fmla="*/ f305 f108 1"/>
                <a:gd name="f372" fmla="*/ f306 f107 1"/>
                <a:gd name="f373" fmla="*/ f307 f107 1"/>
                <a:gd name="f374" fmla="*/ f30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0">
                  <a:pos x="f313" y="f314"/>
                </a:cxn>
                <a:cxn ang="f180">
                  <a:pos x="f313" y="f315"/>
                </a:cxn>
                <a:cxn ang="f180">
                  <a:pos x="f316" y="f317"/>
                </a:cxn>
                <a:cxn ang="f180">
                  <a:pos x="f318" y="f319"/>
                </a:cxn>
                <a:cxn ang="f180">
                  <a:pos x="f320" y="f321"/>
                </a:cxn>
                <a:cxn ang="f180">
                  <a:pos x="f322" y="f323"/>
                </a:cxn>
                <a:cxn ang="f180">
                  <a:pos x="f324" y="f321"/>
                </a:cxn>
                <a:cxn ang="f180">
                  <a:pos x="f325" y="f326"/>
                </a:cxn>
                <a:cxn ang="f180">
                  <a:pos x="f327" y="f328"/>
                </a:cxn>
                <a:cxn ang="f180">
                  <a:pos x="f329" y="f330"/>
                </a:cxn>
                <a:cxn ang="f180">
                  <a:pos x="f331" y="f332"/>
                </a:cxn>
                <a:cxn ang="f180">
                  <a:pos x="f333" y="f334"/>
                </a:cxn>
                <a:cxn ang="f180">
                  <a:pos x="f335" y="f321"/>
                </a:cxn>
                <a:cxn ang="f180">
                  <a:pos x="f336" y="f323"/>
                </a:cxn>
                <a:cxn ang="f180">
                  <a:pos x="f337" y="f338"/>
                </a:cxn>
                <a:cxn ang="f180">
                  <a:pos x="f337" y="f339"/>
                </a:cxn>
                <a:cxn ang="f180">
                  <a:pos x="f340" y="f341"/>
                </a:cxn>
                <a:cxn ang="f180">
                  <a:pos x="f342" y="f343"/>
                </a:cxn>
                <a:cxn ang="f180">
                  <a:pos x="f344" y="f345"/>
                </a:cxn>
                <a:cxn ang="f180">
                  <a:pos x="f346" y="f347"/>
                </a:cxn>
                <a:cxn ang="f180">
                  <a:pos x="f340" y="f348"/>
                </a:cxn>
                <a:cxn ang="f180">
                  <a:pos x="f349" y="f350"/>
                </a:cxn>
                <a:cxn ang="f180">
                  <a:pos x="f351" y="f352"/>
                </a:cxn>
                <a:cxn ang="f180">
                  <a:pos x="f353" y="f354"/>
                </a:cxn>
                <a:cxn ang="f180">
                  <a:pos x="f355" y="f356"/>
                </a:cxn>
                <a:cxn ang="f180">
                  <a:pos x="f357" y="f358"/>
                </a:cxn>
                <a:cxn ang="f180">
                  <a:pos x="f359" y="f360"/>
                </a:cxn>
                <a:cxn ang="f180">
                  <a:pos x="f361" y="f362"/>
                </a:cxn>
                <a:cxn ang="f180">
                  <a:pos x="f363" y="f364"/>
                </a:cxn>
                <a:cxn ang="f180">
                  <a:pos x="f329" y="f365"/>
                </a:cxn>
                <a:cxn ang="f180">
                  <a:pos x="f366" y="f367"/>
                </a:cxn>
                <a:cxn ang="f180">
                  <a:pos x="f368" y="f369"/>
                </a:cxn>
                <a:cxn ang="f180">
                  <a:pos x="f370" y="f364"/>
                </a:cxn>
                <a:cxn ang="f180">
                  <a:pos x="f316" y="f371"/>
                </a:cxn>
                <a:cxn ang="f180">
                  <a:pos x="f372" y="f341"/>
                </a:cxn>
                <a:cxn ang="f180">
                  <a:pos x="f373" y="f374"/>
                </a:cxn>
                <a:cxn ang="f180">
                  <a:pos x="f313" y="f314"/>
                </a:cxn>
              </a:cxnLst>
              <a:rect l="f309" t="f312" r="f310" b="f311"/>
              <a:pathLst>
                <a:path w="120" h="136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2" y="f14"/>
                    <a:pt x="f12" y="f15"/>
                  </a:cubicBezTo>
                  <a:cubicBezTo>
                    <a:pt x="f12" y="f16"/>
                    <a:pt x="f12" y="f17"/>
                    <a:pt x="f17" y="f18"/>
                  </a:cubicBezTo>
                  <a:cubicBezTo>
                    <a:pt x="f19" y="f20"/>
                    <a:pt x="f16" y="f21"/>
                    <a:pt x="f22" y="f23"/>
                  </a:cubicBezTo>
                  <a:cubicBezTo>
                    <a:pt x="f24" y="f25"/>
                    <a:pt x="f13" y="f26"/>
                    <a:pt x="f11" y="f26"/>
                  </a:cubicBezTo>
                  <a:cubicBezTo>
                    <a:pt x="f27" y="f26"/>
                    <a:pt x="f28" y="f26"/>
                    <a:pt x="f9" y="f23"/>
                  </a:cubicBezTo>
                  <a:cubicBezTo>
                    <a:pt x="f29" y="f30"/>
                    <a:pt x="f29" y="f31"/>
                    <a:pt x="f32" y="f33"/>
                  </a:cubicBezTo>
                  <a:cubicBezTo>
                    <a:pt x="f34" y="f7"/>
                    <a:pt x="f34" y="f7"/>
                    <a:pt x="f35" y="f36"/>
                  </a:cubicBezTo>
                  <a:cubicBezTo>
                    <a:pt x="f37" y="f36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7"/>
                    <a:pt x="f49" y="f50"/>
                    <a:pt x="f49" y="f50"/>
                  </a:cubicBezTo>
                  <a:cubicBezTo>
                    <a:pt x="f51" y="f30"/>
                    <a:pt x="f52" y="f53"/>
                    <a:pt x="f54" y="f23"/>
                  </a:cubicBezTo>
                  <a:cubicBezTo>
                    <a:pt x="f55" y="f6"/>
                    <a:pt x="f56" y="f25"/>
                    <a:pt x="f57" y="f26"/>
                  </a:cubicBezTo>
                  <a:cubicBezTo>
                    <a:pt x="f58" y="f17"/>
                    <a:pt x="f59" y="f60"/>
                    <a:pt x="f61" y="f13"/>
                  </a:cubicBezTo>
                  <a:cubicBezTo>
                    <a:pt x="f62" y="f13"/>
                    <a:pt x="f62" y="f63"/>
                    <a:pt x="f61" y="f63"/>
                  </a:cubicBezTo>
                  <a:cubicBezTo>
                    <a:pt x="f64" y="f63"/>
                    <a:pt x="f65" y="f11"/>
                    <a:pt x="f65" y="f66"/>
                  </a:cubicBezTo>
                  <a:cubicBezTo>
                    <a:pt x="f67" y="f68"/>
                    <a:pt x="f5" y="f69"/>
                    <a:pt x="f5" y="f37"/>
                  </a:cubicBezTo>
                  <a:cubicBezTo>
                    <a:pt x="f5" y="f70"/>
                    <a:pt x="f5" y="f49"/>
                    <a:pt x="f67" y="f71"/>
                  </a:cubicBezTo>
                  <a:cubicBezTo>
                    <a:pt x="f67" y="f72"/>
                    <a:pt x="f73" y="f74"/>
                    <a:pt x="f73" y="f75"/>
                  </a:cubicBezTo>
                  <a:cubicBezTo>
                    <a:pt x="f65" y="f76"/>
                    <a:pt x="f64" y="f77"/>
                    <a:pt x="f65" y="f78"/>
                  </a:cubicBezTo>
                  <a:cubicBezTo>
                    <a:pt x="f65" y="f79"/>
                    <a:pt x="f61" y="f80"/>
                    <a:pt x="f81" y="f81"/>
                  </a:cubicBezTo>
                  <a:cubicBezTo>
                    <a:pt x="f82" y="f5"/>
                    <a:pt x="f57" y="f5"/>
                    <a:pt x="f83" y="f84"/>
                  </a:cubicBezTo>
                  <a:cubicBezTo>
                    <a:pt x="f85" y="f80"/>
                    <a:pt x="f52" y="f86"/>
                    <a:pt x="f52" y="f87"/>
                  </a:cubicBezTo>
                  <a:cubicBezTo>
                    <a:pt x="f52" y="f77"/>
                    <a:pt x="f88" y="f89"/>
                    <a:pt x="f88" y="f90"/>
                  </a:cubicBezTo>
                  <a:cubicBezTo>
                    <a:pt x="f52" y="f56"/>
                    <a:pt x="f88" y="f83"/>
                    <a:pt x="f85" y="f88"/>
                  </a:cubicBezTo>
                  <a:cubicBezTo>
                    <a:pt x="f71" y="f91"/>
                    <a:pt x="f72" y="f92"/>
                    <a:pt x="f55" y="f40"/>
                  </a:cubicBezTo>
                  <a:cubicBezTo>
                    <a:pt x="f74" y="f37"/>
                    <a:pt x="f55" y="f37"/>
                    <a:pt x="f93" y="f35"/>
                  </a:cubicBezTo>
                  <a:cubicBezTo>
                    <a:pt x="f94" y="f69"/>
                    <a:pt x="f95" y="f8"/>
                    <a:pt x="f70" y="f28"/>
                  </a:cubicBezTo>
                  <a:cubicBezTo>
                    <a:pt x="f96" y="f97"/>
                    <a:pt x="f98" y="f97"/>
                    <a:pt x="f40" y="f27"/>
                  </a:cubicBezTo>
                  <a:cubicBezTo>
                    <a:pt x="f99" y="f9"/>
                    <a:pt x="f99" y="f29"/>
                    <a:pt x="f99" y="f32"/>
                  </a:cubicBezTo>
                  <a:cubicBezTo>
                    <a:pt x="f99" y="f34"/>
                    <a:pt x="f100" y="f101"/>
                    <a:pt x="f38" y="f102"/>
                  </a:cubicBezTo>
                  <a:cubicBezTo>
                    <a:pt x="f103" y="f34"/>
                    <a:pt x="f104" y="f8"/>
                    <a:pt x="f105" y="f28"/>
                  </a:cubicBezTo>
                  <a:cubicBezTo>
                    <a:pt x="f16" y="f27"/>
                    <a:pt x="f17" y="f97"/>
                    <a:pt x="f12" y="f104"/>
                  </a:cubicBezTo>
                  <a:cubicBezTo>
                    <a:pt x="f12" y="f66"/>
                    <a:pt x="f26" y="f66"/>
                    <a:pt x="f25" y="f66"/>
                  </a:cubicBezTo>
                  <a:cubicBezTo>
                    <a:pt x="f6" y="f66"/>
                    <a:pt x="f20" y="f10"/>
                    <a:pt x="f20" y="f97"/>
                  </a:cubicBezTo>
                  <a:cubicBezTo>
                    <a:pt x="f6" y="f28"/>
                    <a:pt x="f20" y="f68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B544FBE5-C92A-6836-AFF9-72A0CF2AE9B9}"/>
                </a:ext>
              </a:extLst>
            </p:cNvPr>
            <p:cNvSpPr/>
            <p:nvPr/>
          </p:nvSpPr>
          <p:spPr>
            <a:xfrm>
              <a:off x="10336048" y="4115485"/>
              <a:ext cx="1160465" cy="1352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18"/>
                <a:gd name="f8" fmla="val 68"/>
                <a:gd name="f9" fmla="val 47"/>
                <a:gd name="f10" fmla="val 67"/>
                <a:gd name="f11" fmla="val 46"/>
                <a:gd name="f12" fmla="val 45"/>
                <a:gd name="f13" fmla="val 44"/>
                <a:gd name="f14" fmla="val 38"/>
                <a:gd name="f15" fmla="val 32"/>
                <a:gd name="f16" fmla="val 62"/>
                <a:gd name="f17" fmla="val 27"/>
                <a:gd name="f18" fmla="val 56"/>
                <a:gd name="f19" fmla="val 20"/>
                <a:gd name="f20" fmla="val 37"/>
                <a:gd name="f21" fmla="val 24"/>
                <a:gd name="f22" fmla="val 33"/>
                <a:gd name="f23" fmla="val 26"/>
                <a:gd name="f24" fmla="val 30"/>
                <a:gd name="f25" fmla="val 28"/>
                <a:gd name="f26" fmla="val 34"/>
                <a:gd name="f27" fmla="val 36"/>
                <a:gd name="f28" fmla="val 42"/>
                <a:gd name="f29" fmla="val 25"/>
                <a:gd name="f30" fmla="val 52"/>
                <a:gd name="f31" fmla="val 59"/>
                <a:gd name="f32" fmla="val 23"/>
                <a:gd name="f33" fmla="val 63"/>
                <a:gd name="f34" fmla="val 22"/>
                <a:gd name="f35" fmla="val 74"/>
                <a:gd name="f36" fmla="val 85"/>
                <a:gd name="f37" fmla="val 19"/>
                <a:gd name="f38" fmla="val 97"/>
                <a:gd name="f39" fmla="val 102"/>
                <a:gd name="f40" fmla="val 107"/>
                <a:gd name="f41" fmla="val 112"/>
                <a:gd name="f42" fmla="val 114"/>
                <a:gd name="f43" fmla="val 116"/>
                <a:gd name="f44" fmla="val 18"/>
                <a:gd name="f45" fmla="val 117"/>
                <a:gd name="f46" fmla="val 17"/>
                <a:gd name="f47" fmla="val 16"/>
                <a:gd name="f48" fmla="val 11"/>
                <a:gd name="f49" fmla="val 6"/>
                <a:gd name="f50" fmla="val 115"/>
                <a:gd name="f51" fmla="val 2"/>
                <a:gd name="f52" fmla="val 111"/>
                <a:gd name="f53" fmla="val 110"/>
                <a:gd name="f54" fmla="val 1"/>
                <a:gd name="f55" fmla="val 108"/>
                <a:gd name="f56" fmla="val 105"/>
                <a:gd name="f57" fmla="val 84"/>
                <a:gd name="f58" fmla="val 3"/>
                <a:gd name="f59" fmla="val 7"/>
                <a:gd name="f60" fmla="val 53"/>
                <a:gd name="f61" fmla="val 4"/>
                <a:gd name="f62" fmla="val 48"/>
                <a:gd name="f63" fmla="val 50"/>
                <a:gd name="f64" fmla="val 51"/>
                <a:gd name="f65" fmla="val 55"/>
                <a:gd name="f66" fmla="val 13"/>
                <a:gd name="f67" fmla="val 71"/>
                <a:gd name="f68" fmla="val 77"/>
                <a:gd name="f69" fmla="val 80"/>
                <a:gd name="f70" fmla="val 82"/>
                <a:gd name="f71" fmla="val 83"/>
                <a:gd name="f72" fmla="val 87"/>
                <a:gd name="f73" fmla="val 92"/>
                <a:gd name="f74" fmla="val 43"/>
                <a:gd name="f75" fmla="val 95"/>
                <a:gd name="f76" fmla="val 99"/>
                <a:gd name="f77" fmla="val 58"/>
                <a:gd name="f78" fmla="val 76"/>
                <a:gd name="f79" fmla="val 101"/>
                <a:gd name="f80" fmla="val 93"/>
                <a:gd name="f81" fmla="val 106"/>
                <a:gd name="f82" fmla="val 98"/>
                <a:gd name="f83" fmla="val 88"/>
                <a:gd name="f84" fmla="val 79"/>
                <a:gd name="f85" fmla="val 104"/>
                <a:gd name="f86" fmla="val 69"/>
                <a:gd name="f87" fmla="val 96"/>
                <a:gd name="f88" fmla="val 66"/>
                <a:gd name="f89" fmla="val 94"/>
                <a:gd name="f90" fmla="val 91"/>
                <a:gd name="f91" fmla="val 75"/>
                <a:gd name="f92" fmla="val 60"/>
                <a:gd name="f93" fmla="+- 0 0 -90"/>
                <a:gd name="f94" fmla="*/ f3 1 100"/>
                <a:gd name="f95" fmla="*/ f4 1 118"/>
                <a:gd name="f96" fmla="val f5"/>
                <a:gd name="f97" fmla="val f6"/>
                <a:gd name="f98" fmla="val f7"/>
                <a:gd name="f99" fmla="*/ f93 f0 1"/>
                <a:gd name="f100" fmla="+- f98 0 f96"/>
                <a:gd name="f101" fmla="+- f97 0 f96"/>
                <a:gd name="f102" fmla="*/ f99 1 f2"/>
                <a:gd name="f103" fmla="*/ f101 1 100"/>
                <a:gd name="f104" fmla="*/ f100 1 118"/>
                <a:gd name="f105" fmla="*/ 68 f101 1"/>
                <a:gd name="f106" fmla="*/ 47 f100 1"/>
                <a:gd name="f107" fmla="*/ 67 f101 1"/>
                <a:gd name="f108" fmla="*/ 44 f100 1"/>
                <a:gd name="f109" fmla="*/ 62 f101 1"/>
                <a:gd name="f110" fmla="*/ 27 f100 1"/>
                <a:gd name="f111" fmla="*/ 37 f101 1"/>
                <a:gd name="f112" fmla="*/ 24 f100 1"/>
                <a:gd name="f113" fmla="*/ 27 f101 1"/>
                <a:gd name="f114" fmla="*/ 33 f100 1"/>
                <a:gd name="f115" fmla="*/ 26 f101 1"/>
                <a:gd name="f116" fmla="*/ 37 f100 1"/>
                <a:gd name="f117" fmla="*/ 25 f101 1"/>
                <a:gd name="f118" fmla="*/ 52 f100 1"/>
                <a:gd name="f119" fmla="*/ 23 f101 1"/>
                <a:gd name="f120" fmla="*/ 63 f100 1"/>
                <a:gd name="f121" fmla="*/ 19 f101 1"/>
                <a:gd name="f122" fmla="*/ 97 f100 1"/>
                <a:gd name="f123" fmla="*/ 112 f100 1"/>
                <a:gd name="f124" fmla="*/ 18 f101 1"/>
                <a:gd name="f125" fmla="*/ 117 f100 1"/>
                <a:gd name="f126" fmla="*/ 16 f101 1"/>
                <a:gd name="f127" fmla="*/ 118 f100 1"/>
                <a:gd name="f128" fmla="*/ 2 f101 1"/>
                <a:gd name="f129" fmla="*/ 111 f100 1"/>
                <a:gd name="f130" fmla="*/ 1 f101 1"/>
                <a:gd name="f131" fmla="*/ 107 f100 1"/>
                <a:gd name="f132" fmla="*/ 100 f100 1"/>
                <a:gd name="f133" fmla="*/ 7 f101 1"/>
                <a:gd name="f134" fmla="*/ 53 f100 1"/>
                <a:gd name="f135" fmla="*/ 30 f101 1"/>
                <a:gd name="f136" fmla="*/ 11 f100 1"/>
                <a:gd name="f137" fmla="*/ 48 f101 1"/>
                <a:gd name="f138" fmla="*/ 1 f100 1"/>
                <a:gd name="f139" fmla="*/ 51 f101 1"/>
                <a:gd name="f140" fmla="*/ 4 f100 1"/>
                <a:gd name="f141" fmla="*/ 71 f101 1"/>
                <a:gd name="f142" fmla="*/ 80 f101 1"/>
                <a:gd name="f143" fmla="*/ 84 f101 1"/>
                <a:gd name="f144" fmla="*/ 28 f100 1"/>
                <a:gd name="f145" fmla="*/ 95 f101 1"/>
                <a:gd name="f146" fmla="*/ 50 f100 1"/>
                <a:gd name="f147" fmla="*/ 100 f101 1"/>
                <a:gd name="f148" fmla="*/ 76 f100 1"/>
                <a:gd name="f149" fmla="*/ 102 f100 1"/>
                <a:gd name="f150" fmla="*/ 99 f101 1"/>
                <a:gd name="f151" fmla="*/ 114 f100 1"/>
                <a:gd name="f152" fmla="*/ 97 f101 1"/>
                <a:gd name="f153" fmla="*/ 116 f100 1"/>
                <a:gd name="f154" fmla="*/ 108 f100 1"/>
                <a:gd name="f155" fmla="*/ 69 f101 1"/>
                <a:gd name="f156" fmla="*/ 98 f100 1"/>
                <a:gd name="f157" fmla="*/ 66 f101 1"/>
                <a:gd name="f158" fmla="*/ 91 f100 1"/>
                <a:gd name="f159" fmla="*/ 67 f100 1"/>
                <a:gd name="f160" fmla="+- f102 0 f1"/>
                <a:gd name="f161" fmla="*/ f105 1 101"/>
                <a:gd name="f162" fmla="*/ f106 1 118"/>
                <a:gd name="f163" fmla="*/ f107 1 101"/>
                <a:gd name="f164" fmla="*/ f108 1 118"/>
                <a:gd name="f165" fmla="*/ f109 1 101"/>
                <a:gd name="f166" fmla="*/ f110 1 118"/>
                <a:gd name="f167" fmla="*/ f111 1 101"/>
                <a:gd name="f168" fmla="*/ f112 1 118"/>
                <a:gd name="f169" fmla="*/ f113 1 101"/>
                <a:gd name="f170" fmla="*/ f114 1 118"/>
                <a:gd name="f171" fmla="*/ f115 1 101"/>
                <a:gd name="f172" fmla="*/ f116 1 118"/>
                <a:gd name="f173" fmla="*/ f117 1 101"/>
                <a:gd name="f174" fmla="*/ f118 1 118"/>
                <a:gd name="f175" fmla="*/ f119 1 101"/>
                <a:gd name="f176" fmla="*/ f120 1 118"/>
                <a:gd name="f177" fmla="*/ f121 1 101"/>
                <a:gd name="f178" fmla="*/ f122 1 118"/>
                <a:gd name="f179" fmla="*/ f123 1 118"/>
                <a:gd name="f180" fmla="*/ f124 1 101"/>
                <a:gd name="f181" fmla="*/ f125 1 118"/>
                <a:gd name="f182" fmla="*/ f126 1 101"/>
                <a:gd name="f183" fmla="*/ f127 1 118"/>
                <a:gd name="f184" fmla="*/ f128 1 101"/>
                <a:gd name="f185" fmla="*/ f129 1 118"/>
                <a:gd name="f186" fmla="*/ f130 1 101"/>
                <a:gd name="f187" fmla="*/ f131 1 118"/>
                <a:gd name="f188" fmla="*/ f132 1 118"/>
                <a:gd name="f189" fmla="*/ f133 1 101"/>
                <a:gd name="f190" fmla="*/ f134 1 118"/>
                <a:gd name="f191" fmla="*/ f135 1 101"/>
                <a:gd name="f192" fmla="*/ f136 1 118"/>
                <a:gd name="f193" fmla="*/ f137 1 101"/>
                <a:gd name="f194" fmla="*/ f138 1 118"/>
                <a:gd name="f195" fmla="*/ f139 1 101"/>
                <a:gd name="f196" fmla="*/ f140 1 118"/>
                <a:gd name="f197" fmla="*/ f141 1 101"/>
                <a:gd name="f198" fmla="*/ f142 1 101"/>
                <a:gd name="f199" fmla="*/ f143 1 101"/>
                <a:gd name="f200" fmla="*/ f144 1 118"/>
                <a:gd name="f201" fmla="*/ f145 1 101"/>
                <a:gd name="f202" fmla="*/ f146 1 118"/>
                <a:gd name="f203" fmla="*/ f147 1 101"/>
                <a:gd name="f204" fmla="*/ f148 1 118"/>
                <a:gd name="f205" fmla="*/ f149 1 118"/>
                <a:gd name="f206" fmla="*/ f150 1 101"/>
                <a:gd name="f207" fmla="*/ f151 1 118"/>
                <a:gd name="f208" fmla="*/ f152 1 101"/>
                <a:gd name="f209" fmla="*/ f153 1 118"/>
                <a:gd name="f210" fmla="*/ f154 1 118"/>
                <a:gd name="f211" fmla="*/ f155 1 101"/>
                <a:gd name="f212" fmla="*/ f156 1 118"/>
                <a:gd name="f213" fmla="*/ f157 1 101"/>
                <a:gd name="f214" fmla="*/ f158 1 118"/>
                <a:gd name="f215" fmla="*/ f159 1 118"/>
                <a:gd name="f216" fmla="*/ 0 1 f103"/>
                <a:gd name="f217" fmla="*/ f97 1 f103"/>
                <a:gd name="f218" fmla="*/ 0 1 f104"/>
                <a:gd name="f219" fmla="*/ f98 1 f104"/>
                <a:gd name="f220" fmla="*/ f161 1 f103"/>
                <a:gd name="f221" fmla="*/ f162 1 f104"/>
                <a:gd name="f222" fmla="*/ f163 1 f103"/>
                <a:gd name="f223" fmla="*/ f164 1 f104"/>
                <a:gd name="f224" fmla="*/ f165 1 f103"/>
                <a:gd name="f225" fmla="*/ f166 1 f104"/>
                <a:gd name="f226" fmla="*/ f167 1 f103"/>
                <a:gd name="f227" fmla="*/ f168 1 f104"/>
                <a:gd name="f228" fmla="*/ f169 1 f103"/>
                <a:gd name="f229" fmla="*/ f170 1 f104"/>
                <a:gd name="f230" fmla="*/ f171 1 f103"/>
                <a:gd name="f231" fmla="*/ f172 1 f104"/>
                <a:gd name="f232" fmla="*/ f173 1 f103"/>
                <a:gd name="f233" fmla="*/ f174 1 f104"/>
                <a:gd name="f234" fmla="*/ f175 1 f103"/>
                <a:gd name="f235" fmla="*/ f176 1 f104"/>
                <a:gd name="f236" fmla="*/ f177 1 f103"/>
                <a:gd name="f237" fmla="*/ f178 1 f104"/>
                <a:gd name="f238" fmla="*/ f179 1 f104"/>
                <a:gd name="f239" fmla="*/ f180 1 f103"/>
                <a:gd name="f240" fmla="*/ f181 1 f104"/>
                <a:gd name="f241" fmla="*/ f182 1 f103"/>
                <a:gd name="f242" fmla="*/ f183 1 f104"/>
                <a:gd name="f243" fmla="*/ f184 1 f103"/>
                <a:gd name="f244" fmla="*/ f185 1 f104"/>
                <a:gd name="f245" fmla="*/ f186 1 f103"/>
                <a:gd name="f246" fmla="*/ f187 1 f104"/>
                <a:gd name="f247" fmla="*/ f188 1 f104"/>
                <a:gd name="f248" fmla="*/ f189 1 f103"/>
                <a:gd name="f249" fmla="*/ f190 1 f104"/>
                <a:gd name="f250" fmla="*/ f191 1 f103"/>
                <a:gd name="f251" fmla="*/ f192 1 f104"/>
                <a:gd name="f252" fmla="*/ f193 1 f103"/>
                <a:gd name="f253" fmla="*/ f194 1 f104"/>
                <a:gd name="f254" fmla="*/ f195 1 f103"/>
                <a:gd name="f255" fmla="*/ f196 1 f104"/>
                <a:gd name="f256" fmla="*/ f197 1 f103"/>
                <a:gd name="f257" fmla="*/ f198 1 f103"/>
                <a:gd name="f258" fmla="*/ f199 1 f103"/>
                <a:gd name="f259" fmla="*/ f200 1 f104"/>
                <a:gd name="f260" fmla="*/ f201 1 f103"/>
                <a:gd name="f261" fmla="*/ f202 1 f104"/>
                <a:gd name="f262" fmla="*/ f203 1 f103"/>
                <a:gd name="f263" fmla="*/ f204 1 f104"/>
                <a:gd name="f264" fmla="*/ f205 1 f104"/>
                <a:gd name="f265" fmla="*/ f206 1 f103"/>
                <a:gd name="f266" fmla="*/ f207 1 f104"/>
                <a:gd name="f267" fmla="*/ f208 1 f103"/>
                <a:gd name="f268" fmla="*/ f209 1 f104"/>
                <a:gd name="f269" fmla="*/ f210 1 f104"/>
                <a:gd name="f270" fmla="*/ f211 1 f103"/>
                <a:gd name="f271" fmla="*/ f212 1 f104"/>
                <a:gd name="f272" fmla="*/ f213 1 f103"/>
                <a:gd name="f273" fmla="*/ f214 1 f104"/>
                <a:gd name="f274" fmla="*/ f215 1 f104"/>
                <a:gd name="f275" fmla="*/ f216 f94 1"/>
                <a:gd name="f276" fmla="*/ f217 f94 1"/>
                <a:gd name="f277" fmla="*/ f219 f95 1"/>
                <a:gd name="f278" fmla="*/ f218 f95 1"/>
                <a:gd name="f279" fmla="*/ f220 f94 1"/>
                <a:gd name="f280" fmla="*/ f221 f95 1"/>
                <a:gd name="f281" fmla="*/ f222 f94 1"/>
                <a:gd name="f282" fmla="*/ f223 f95 1"/>
                <a:gd name="f283" fmla="*/ f224 f94 1"/>
                <a:gd name="f284" fmla="*/ f225 f95 1"/>
                <a:gd name="f285" fmla="*/ f226 f94 1"/>
                <a:gd name="f286" fmla="*/ f227 f95 1"/>
                <a:gd name="f287" fmla="*/ f228 f94 1"/>
                <a:gd name="f288" fmla="*/ f229 f95 1"/>
                <a:gd name="f289" fmla="*/ f230 f94 1"/>
                <a:gd name="f290" fmla="*/ f231 f95 1"/>
                <a:gd name="f291" fmla="*/ f232 f94 1"/>
                <a:gd name="f292" fmla="*/ f233 f95 1"/>
                <a:gd name="f293" fmla="*/ f234 f94 1"/>
                <a:gd name="f294" fmla="*/ f235 f95 1"/>
                <a:gd name="f295" fmla="*/ f236 f94 1"/>
                <a:gd name="f296" fmla="*/ f237 f95 1"/>
                <a:gd name="f297" fmla="*/ f238 f95 1"/>
                <a:gd name="f298" fmla="*/ f239 f94 1"/>
                <a:gd name="f299" fmla="*/ f240 f95 1"/>
                <a:gd name="f300" fmla="*/ f241 f94 1"/>
                <a:gd name="f301" fmla="*/ f242 f95 1"/>
                <a:gd name="f302" fmla="*/ f243 f94 1"/>
                <a:gd name="f303" fmla="*/ f244 f95 1"/>
                <a:gd name="f304" fmla="*/ f245 f94 1"/>
                <a:gd name="f305" fmla="*/ f246 f95 1"/>
                <a:gd name="f306" fmla="*/ f247 f95 1"/>
                <a:gd name="f307" fmla="*/ f248 f94 1"/>
                <a:gd name="f308" fmla="*/ f249 f95 1"/>
                <a:gd name="f309" fmla="*/ f250 f94 1"/>
                <a:gd name="f310" fmla="*/ f251 f95 1"/>
                <a:gd name="f311" fmla="*/ f252 f94 1"/>
                <a:gd name="f312" fmla="*/ f253 f95 1"/>
                <a:gd name="f313" fmla="*/ f254 f94 1"/>
                <a:gd name="f314" fmla="*/ f255 f95 1"/>
                <a:gd name="f315" fmla="*/ f256 f94 1"/>
                <a:gd name="f316" fmla="*/ f257 f94 1"/>
                <a:gd name="f317" fmla="*/ f258 f94 1"/>
                <a:gd name="f318" fmla="*/ f259 f95 1"/>
                <a:gd name="f319" fmla="*/ f260 f94 1"/>
                <a:gd name="f320" fmla="*/ f261 f95 1"/>
                <a:gd name="f321" fmla="*/ f262 f94 1"/>
                <a:gd name="f322" fmla="*/ f263 f95 1"/>
                <a:gd name="f323" fmla="*/ f264 f95 1"/>
                <a:gd name="f324" fmla="*/ f265 f94 1"/>
                <a:gd name="f325" fmla="*/ f266 f95 1"/>
                <a:gd name="f326" fmla="*/ f267 f94 1"/>
                <a:gd name="f327" fmla="*/ f268 f95 1"/>
                <a:gd name="f328" fmla="*/ f269 f95 1"/>
                <a:gd name="f329" fmla="*/ f270 f94 1"/>
                <a:gd name="f330" fmla="*/ f271 f95 1"/>
                <a:gd name="f331" fmla="*/ f272 f94 1"/>
                <a:gd name="f332" fmla="*/ f273 f95 1"/>
                <a:gd name="f333" fmla="*/ f274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0">
                  <a:pos x="f279" y="f280"/>
                </a:cxn>
                <a:cxn ang="f160">
                  <a:pos x="f281" y="f282"/>
                </a:cxn>
                <a:cxn ang="f160">
                  <a:pos x="f283" y="f284"/>
                </a:cxn>
                <a:cxn ang="f160">
                  <a:pos x="f285" y="f286"/>
                </a:cxn>
                <a:cxn ang="f160">
                  <a:pos x="f287" y="f288"/>
                </a:cxn>
                <a:cxn ang="f160">
                  <a:pos x="f289" y="f290"/>
                </a:cxn>
                <a:cxn ang="f160">
                  <a:pos x="f291" y="f292"/>
                </a:cxn>
                <a:cxn ang="f160">
                  <a:pos x="f293" y="f294"/>
                </a:cxn>
                <a:cxn ang="f160">
                  <a:pos x="f295" y="f296"/>
                </a:cxn>
                <a:cxn ang="f160">
                  <a:pos x="f295" y="f297"/>
                </a:cxn>
                <a:cxn ang="f160">
                  <a:pos x="f298" y="f299"/>
                </a:cxn>
                <a:cxn ang="f160">
                  <a:pos x="f300" y="f301"/>
                </a:cxn>
                <a:cxn ang="f160">
                  <a:pos x="f302" y="f303"/>
                </a:cxn>
                <a:cxn ang="f160">
                  <a:pos x="f302" y="f303"/>
                </a:cxn>
                <a:cxn ang="f160">
                  <a:pos x="f304" y="f305"/>
                </a:cxn>
                <a:cxn ang="f160">
                  <a:pos x="f304" y="f306"/>
                </a:cxn>
                <a:cxn ang="f160">
                  <a:pos x="f307" y="f308"/>
                </a:cxn>
                <a:cxn ang="f160">
                  <a:pos x="f309" y="f310"/>
                </a:cxn>
                <a:cxn ang="f160">
                  <a:pos x="f311" y="f312"/>
                </a:cxn>
                <a:cxn ang="f160">
                  <a:pos x="f313" y="f314"/>
                </a:cxn>
                <a:cxn ang="f160">
                  <a:pos x="f315" y="f286"/>
                </a:cxn>
                <a:cxn ang="f160">
                  <a:pos x="f316" y="f284"/>
                </a:cxn>
                <a:cxn ang="f160">
                  <a:pos x="f317" y="f318"/>
                </a:cxn>
                <a:cxn ang="f160">
                  <a:pos x="f319" y="f320"/>
                </a:cxn>
                <a:cxn ang="f160">
                  <a:pos x="f321" y="f322"/>
                </a:cxn>
                <a:cxn ang="f160">
                  <a:pos x="f321" y="f323"/>
                </a:cxn>
                <a:cxn ang="f160">
                  <a:pos x="f324" y="f325"/>
                </a:cxn>
                <a:cxn ang="f160">
                  <a:pos x="f326" y="f327"/>
                </a:cxn>
                <a:cxn ang="f160">
                  <a:pos x="f317" y="f328"/>
                </a:cxn>
                <a:cxn ang="f160">
                  <a:pos x="f329" y="f330"/>
                </a:cxn>
                <a:cxn ang="f160">
                  <a:pos x="f331" y="f332"/>
                </a:cxn>
                <a:cxn ang="f160">
                  <a:pos x="f279" y="f333"/>
                </a:cxn>
                <a:cxn ang="f160">
                  <a:pos x="f279" y="f280"/>
                </a:cxn>
              </a:cxnLst>
              <a:rect l="f275" t="f278" r="f276" b="f277"/>
              <a:pathLst>
                <a:path w="100" h="118">
                  <a:moveTo>
                    <a:pt x="f8" y="f9"/>
                  </a:moveTo>
                  <a:cubicBezTo>
                    <a:pt x="f10" y="f11"/>
                    <a:pt x="f10" y="f12"/>
                    <a:pt x="f10" y="f13"/>
                  </a:cubicBezTo>
                  <a:cubicBezTo>
                    <a:pt x="f8" y="f14"/>
                    <a:pt x="f10" y="f15"/>
                    <a:pt x="f16" y="f17"/>
                  </a:cubicBezTo>
                  <a:cubicBezTo>
                    <a:pt x="f18" y="f19"/>
                    <a:pt x="f13" y="f19"/>
                    <a:pt x="f20" y="f21"/>
                  </a:cubicBezTo>
                  <a:cubicBezTo>
                    <a:pt x="f22" y="f23"/>
                    <a:pt x="f24" y="f25"/>
                    <a:pt x="f17" y="f22"/>
                  </a:cubicBezTo>
                  <a:cubicBezTo>
                    <a:pt x="f17" y="f26"/>
                    <a:pt x="f23" y="f27"/>
                    <a:pt x="f23" y="f20"/>
                  </a:cubicBezTo>
                  <a:cubicBezTo>
                    <a:pt x="f23" y="f28"/>
                    <a:pt x="f23" y="f9"/>
                    <a:pt x="f29" y="f30"/>
                  </a:cubicBezTo>
                  <a:cubicBezTo>
                    <a:pt x="f21" y="f18"/>
                    <a:pt x="f21" y="f31"/>
                    <a:pt x="f32" y="f33"/>
                  </a:cubicBezTo>
                  <a:cubicBezTo>
                    <a:pt x="f34" y="f35"/>
                    <a:pt x="f19" y="f36"/>
                    <a:pt x="f37" y="f38"/>
                  </a:cubicBezTo>
                  <a:cubicBezTo>
                    <a:pt x="f37" y="f39"/>
                    <a:pt x="f37" y="f40"/>
                    <a:pt x="f37" y="f41"/>
                  </a:cubicBezTo>
                  <a:cubicBezTo>
                    <a:pt x="f37" y="f42"/>
                    <a:pt x="f37" y="f43"/>
                    <a:pt x="f44" y="f45"/>
                  </a:cubicBezTo>
                  <a:cubicBezTo>
                    <a:pt x="f44" y="f7"/>
                    <a:pt x="f46" y="f7"/>
                    <a:pt x="f47" y="f7"/>
                  </a:cubicBezTo>
                  <a:cubicBezTo>
                    <a:pt x="f48" y="f45"/>
                    <a:pt x="f49" y="f50"/>
                    <a:pt x="f51" y="f52"/>
                  </a:cubicBezTo>
                  <a:cubicBezTo>
                    <a:pt x="f51" y="f52"/>
                    <a:pt x="f51" y="f52"/>
                    <a:pt x="f51" y="f52"/>
                  </a:cubicBezTo>
                  <a:cubicBezTo>
                    <a:pt x="f5" y="f53"/>
                    <a:pt x="f54" y="f55"/>
                    <a:pt x="f54" y="f40"/>
                  </a:cubicBezTo>
                  <a:cubicBezTo>
                    <a:pt x="f54" y="f56"/>
                    <a:pt x="f5" y="f39"/>
                    <a:pt x="f54" y="f6"/>
                  </a:cubicBezTo>
                  <a:cubicBezTo>
                    <a:pt x="f51" y="f57"/>
                    <a:pt x="f58" y="f8"/>
                    <a:pt x="f59" y="f60"/>
                  </a:cubicBezTo>
                  <a:cubicBezTo>
                    <a:pt x="f48" y="f20"/>
                    <a:pt x="f44" y="f34"/>
                    <a:pt x="f24" y="f48"/>
                  </a:cubicBezTo>
                  <a:cubicBezTo>
                    <a:pt x="f27" y="f59"/>
                    <a:pt x="f28" y="f61"/>
                    <a:pt x="f62" y="f54"/>
                  </a:cubicBezTo>
                  <a:cubicBezTo>
                    <a:pt x="f63" y="f5"/>
                    <a:pt x="f63" y="f58"/>
                    <a:pt x="f64" y="f61"/>
                  </a:cubicBezTo>
                  <a:cubicBezTo>
                    <a:pt x="f65" y="f66"/>
                    <a:pt x="f16" y="f37"/>
                    <a:pt x="f67" y="f21"/>
                  </a:cubicBezTo>
                  <a:cubicBezTo>
                    <a:pt x="f35" y="f29"/>
                    <a:pt x="f68" y="f23"/>
                    <a:pt x="f69" y="f17"/>
                  </a:cubicBezTo>
                  <a:cubicBezTo>
                    <a:pt x="f70" y="f17"/>
                    <a:pt x="f71" y="f17"/>
                    <a:pt x="f57" y="f25"/>
                  </a:cubicBezTo>
                  <a:cubicBezTo>
                    <a:pt x="f72" y="f27"/>
                    <a:pt x="f73" y="f74"/>
                    <a:pt x="f75" y="f63"/>
                  </a:cubicBezTo>
                  <a:cubicBezTo>
                    <a:pt x="f76" y="f77"/>
                    <a:pt x="f6" y="f10"/>
                    <a:pt x="f6" y="f78"/>
                  </a:cubicBezTo>
                  <a:cubicBezTo>
                    <a:pt x="f79" y="f57"/>
                    <a:pt x="f6" y="f80"/>
                    <a:pt x="f6" y="f39"/>
                  </a:cubicBezTo>
                  <a:cubicBezTo>
                    <a:pt x="f76" y="f81"/>
                    <a:pt x="f6" y="f53"/>
                    <a:pt x="f76" y="f42"/>
                  </a:cubicBezTo>
                  <a:cubicBezTo>
                    <a:pt x="f76" y="f50"/>
                    <a:pt x="f82" y="f43"/>
                    <a:pt x="f38" y="f43"/>
                  </a:cubicBezTo>
                  <a:cubicBezTo>
                    <a:pt x="f73" y="f50"/>
                    <a:pt x="f83" y="f52"/>
                    <a:pt x="f57" y="f55"/>
                  </a:cubicBezTo>
                  <a:cubicBezTo>
                    <a:pt x="f84" y="f85"/>
                    <a:pt x="f35" y="f79"/>
                    <a:pt x="f86" y="f82"/>
                  </a:cubicBezTo>
                  <a:cubicBezTo>
                    <a:pt x="f10" y="f87"/>
                    <a:pt x="f88" y="f89"/>
                    <a:pt x="f88" y="f90"/>
                  </a:cubicBezTo>
                  <a:cubicBezTo>
                    <a:pt x="f8" y="f71"/>
                    <a:pt x="f8" y="f91"/>
                    <a:pt x="f8" y="f10"/>
                  </a:cubicBezTo>
                  <a:cubicBezTo>
                    <a:pt x="f8" y="f92"/>
                    <a:pt x="f8" y="f60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8F917C45-A1F1-FF5C-11A7-85C1F9158FDF}"/>
                </a:ext>
              </a:extLst>
            </p:cNvPr>
            <p:cNvSpPr/>
            <p:nvPr/>
          </p:nvSpPr>
          <p:spPr>
            <a:xfrm>
              <a:off x="12207715" y="6212570"/>
              <a:ext cx="1044573" cy="2647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1"/>
                <a:gd name="f7" fmla="val 231"/>
                <a:gd name="f8" fmla="val 65"/>
                <a:gd name="f9" fmla="val 95"/>
                <a:gd name="f10" fmla="val 96"/>
                <a:gd name="f11" fmla="val 97"/>
                <a:gd name="f12" fmla="val 98"/>
                <a:gd name="f13" fmla="val 64"/>
                <a:gd name="f14" fmla="val 101"/>
                <a:gd name="f15" fmla="val 103"/>
                <a:gd name="f16" fmla="val 106"/>
                <a:gd name="f17" fmla="val 107"/>
                <a:gd name="f18" fmla="val 109"/>
                <a:gd name="f19" fmla="val 110"/>
                <a:gd name="f20" fmla="val 113"/>
                <a:gd name="f21" fmla="val 115"/>
                <a:gd name="f22" fmla="val 117"/>
                <a:gd name="f23" fmla="val 119"/>
                <a:gd name="f24" fmla="val 120"/>
                <a:gd name="f25" fmla="val 121"/>
                <a:gd name="f26" fmla="val 63"/>
                <a:gd name="f27" fmla="val 124"/>
                <a:gd name="f28" fmla="val 126"/>
                <a:gd name="f29" fmla="val 129"/>
                <a:gd name="f30" fmla="val 130"/>
                <a:gd name="f31" fmla="val 131"/>
                <a:gd name="f32" fmla="val 132"/>
                <a:gd name="f33" fmla="val 62"/>
                <a:gd name="f34" fmla="val 135"/>
                <a:gd name="f35" fmla="val 137"/>
                <a:gd name="f36" fmla="val 140"/>
                <a:gd name="f37" fmla="val 141"/>
                <a:gd name="f38" fmla="val 143"/>
                <a:gd name="f39" fmla="val 144"/>
                <a:gd name="f40" fmla="val 61"/>
                <a:gd name="f41" fmla="val 147"/>
                <a:gd name="f42" fmla="val 149"/>
                <a:gd name="f43" fmla="val 151"/>
                <a:gd name="f44" fmla="val 153"/>
                <a:gd name="f45" fmla="val 154"/>
                <a:gd name="f46" fmla="val 155"/>
                <a:gd name="f47" fmla="val 158"/>
                <a:gd name="f48" fmla="val 161"/>
                <a:gd name="f49" fmla="val 163"/>
                <a:gd name="f50" fmla="val 165"/>
                <a:gd name="f51" fmla="val 166"/>
                <a:gd name="f52" fmla="val 168"/>
                <a:gd name="f53" fmla="val 60"/>
                <a:gd name="f54" fmla="val 170"/>
                <a:gd name="f55" fmla="val 173"/>
                <a:gd name="f56" fmla="val 175"/>
                <a:gd name="f57" fmla="val 177"/>
                <a:gd name="f58" fmla="val 179"/>
                <a:gd name="f59" fmla="val 59"/>
                <a:gd name="f60" fmla="val 183"/>
                <a:gd name="f61" fmla="val 185"/>
                <a:gd name="f62" fmla="val 188"/>
                <a:gd name="f63" fmla="val 189"/>
                <a:gd name="f64" fmla="val 190"/>
                <a:gd name="f65" fmla="val 191"/>
                <a:gd name="f66" fmla="val 194"/>
                <a:gd name="f67" fmla="val 197"/>
                <a:gd name="f68" fmla="val 200"/>
                <a:gd name="f69" fmla="val 208"/>
                <a:gd name="f70" fmla="val 58"/>
                <a:gd name="f71" fmla="val 215"/>
                <a:gd name="f72" fmla="val 223"/>
                <a:gd name="f73" fmla="val 57"/>
                <a:gd name="f74" fmla="val 228"/>
                <a:gd name="f75" fmla="val 229"/>
                <a:gd name="f76" fmla="val 52"/>
                <a:gd name="f77" fmla="val 227"/>
                <a:gd name="f78" fmla="val 50"/>
                <a:gd name="f79" fmla="val 48"/>
                <a:gd name="f80" fmla="val 226"/>
                <a:gd name="f81" fmla="val 47"/>
                <a:gd name="f82" fmla="val 225"/>
                <a:gd name="f83" fmla="val 45"/>
                <a:gd name="f84" fmla="val 224"/>
                <a:gd name="f85" fmla="val 221"/>
                <a:gd name="f86" fmla="val 43"/>
                <a:gd name="f87" fmla="val 41"/>
                <a:gd name="f88" fmla="val 40"/>
                <a:gd name="f89" fmla="val 39"/>
                <a:gd name="f90" fmla="val 35"/>
                <a:gd name="f91" fmla="val 32"/>
                <a:gd name="f92" fmla="val 29"/>
                <a:gd name="f93" fmla="val 27"/>
                <a:gd name="f94" fmla="val 25"/>
                <a:gd name="f95" fmla="val 24"/>
                <a:gd name="f96" fmla="val 23"/>
                <a:gd name="f97" fmla="val 230"/>
                <a:gd name="f98" fmla="val 26"/>
                <a:gd name="f99" fmla="val 28"/>
                <a:gd name="f100" fmla="val 30"/>
                <a:gd name="f101" fmla="val 33"/>
                <a:gd name="f102" fmla="val 34"/>
                <a:gd name="f103" fmla="val 220"/>
                <a:gd name="f104" fmla="val 219"/>
                <a:gd name="f105" fmla="val 217"/>
                <a:gd name="f106" fmla="val 211"/>
                <a:gd name="f107" fmla="val 37"/>
                <a:gd name="f108" fmla="val 205"/>
                <a:gd name="f109" fmla="val 198"/>
                <a:gd name="f110" fmla="val 31"/>
                <a:gd name="f111" fmla="val 181"/>
                <a:gd name="f112" fmla="val 172"/>
                <a:gd name="f113" fmla="val 160"/>
                <a:gd name="f114" fmla="val 22"/>
                <a:gd name="f115" fmla="val 15"/>
                <a:gd name="f116" fmla="val 138"/>
                <a:gd name="f117" fmla="val 11"/>
                <a:gd name="f118" fmla="val 7"/>
                <a:gd name="f119" fmla="val 3"/>
                <a:gd name="f120" fmla="val 2"/>
                <a:gd name="f121" fmla="val 116"/>
                <a:gd name="f122" fmla="val 1"/>
                <a:gd name="f123" fmla="val 114"/>
                <a:gd name="f124" fmla="val 112"/>
                <a:gd name="f125" fmla="val 111"/>
                <a:gd name="f126" fmla="val 108"/>
                <a:gd name="f127" fmla="val 4"/>
                <a:gd name="f128" fmla="val 105"/>
                <a:gd name="f129" fmla="val 8"/>
                <a:gd name="f130" fmla="val 102"/>
                <a:gd name="f131" fmla="val 9"/>
                <a:gd name="f132" fmla="val 10"/>
                <a:gd name="f133" fmla="val 18"/>
                <a:gd name="f134" fmla="val 93"/>
                <a:gd name="f135" fmla="val 20"/>
                <a:gd name="f136" fmla="val 92"/>
                <a:gd name="f137" fmla="val 21"/>
                <a:gd name="f138" fmla="val 94"/>
                <a:gd name="f139" fmla="val 99"/>
                <a:gd name="f140" fmla="val 16"/>
                <a:gd name="f141" fmla="val 13"/>
                <a:gd name="f142" fmla="val 104"/>
                <a:gd name="f143" fmla="val 5"/>
                <a:gd name="f144" fmla="val 12"/>
                <a:gd name="f145" fmla="val 14"/>
                <a:gd name="f146" fmla="val 19"/>
                <a:gd name="f147" fmla="val 42"/>
                <a:gd name="f148" fmla="val 202"/>
                <a:gd name="f149" fmla="val 203"/>
                <a:gd name="f150" fmla="val 44"/>
                <a:gd name="f151" fmla="val 54"/>
                <a:gd name="f152" fmla="val 156"/>
                <a:gd name="f153" fmla="val 55"/>
                <a:gd name="f154" fmla="val 87"/>
                <a:gd name="f155" fmla="val 75"/>
                <a:gd name="f156" fmla="val 71"/>
                <a:gd name="f157" fmla="val 67"/>
                <a:gd name="f158" fmla="val 56"/>
                <a:gd name="f159" fmla="val 51"/>
                <a:gd name="f160" fmla="val 36"/>
                <a:gd name="f161" fmla="val 68"/>
                <a:gd name="f162" fmla="val 69"/>
                <a:gd name="f163" fmla="val 66"/>
                <a:gd name="f164" fmla="val 49"/>
                <a:gd name="f165" fmla="val 6"/>
                <a:gd name="f166" fmla="val 38"/>
                <a:gd name="f167" fmla="val 46"/>
                <a:gd name="f168" fmla="val 53"/>
                <a:gd name="f169" fmla="val 70"/>
                <a:gd name="f170" fmla="val 72"/>
                <a:gd name="f171" fmla="val 78"/>
                <a:gd name="f172" fmla="val 81"/>
                <a:gd name="f173" fmla="val 82"/>
                <a:gd name="f174" fmla="val 84"/>
                <a:gd name="f175" fmla="val 85"/>
                <a:gd name="f176" fmla="val 89"/>
                <a:gd name="f177" fmla="val 90"/>
                <a:gd name="f178" fmla="val 73"/>
                <a:gd name="f179" fmla="val 83"/>
                <a:gd name="f180" fmla="val 88"/>
                <a:gd name="f181" fmla="+- 0 0 -90"/>
                <a:gd name="f182" fmla="*/ f3 1 91"/>
                <a:gd name="f183" fmla="*/ f4 1 231"/>
                <a:gd name="f184" fmla="val f5"/>
                <a:gd name="f185" fmla="val f6"/>
                <a:gd name="f186" fmla="val f7"/>
                <a:gd name="f187" fmla="*/ f181 f0 1"/>
                <a:gd name="f188" fmla="+- f186 0 f184"/>
                <a:gd name="f189" fmla="+- f185 0 f184"/>
                <a:gd name="f190" fmla="*/ f187 1 f2"/>
                <a:gd name="f191" fmla="*/ f189 1 91"/>
                <a:gd name="f192" fmla="*/ f188 1 231"/>
                <a:gd name="f193" fmla="*/ 65 f189 1"/>
                <a:gd name="f194" fmla="*/ 98 f188 1"/>
                <a:gd name="f195" fmla="*/ 64 f189 1"/>
                <a:gd name="f196" fmla="*/ 110 f188 1"/>
                <a:gd name="f197" fmla="*/ 121 f188 1"/>
                <a:gd name="f198" fmla="*/ 63 f189 1"/>
                <a:gd name="f199" fmla="*/ 132 f188 1"/>
                <a:gd name="f200" fmla="*/ 62 f189 1"/>
                <a:gd name="f201" fmla="*/ 144 f188 1"/>
                <a:gd name="f202" fmla="*/ 155 f188 1"/>
                <a:gd name="f203" fmla="*/ 61 f189 1"/>
                <a:gd name="f204" fmla="*/ 168 f188 1"/>
                <a:gd name="f205" fmla="*/ 60 f189 1"/>
                <a:gd name="f206" fmla="*/ 180 f188 1"/>
                <a:gd name="f207" fmla="*/ 59 f189 1"/>
                <a:gd name="f208" fmla="*/ 191 f188 1"/>
                <a:gd name="f209" fmla="*/ 58 f189 1"/>
                <a:gd name="f210" fmla="*/ 223 f188 1"/>
                <a:gd name="f211" fmla="*/ 47 f189 1"/>
                <a:gd name="f212" fmla="*/ 225 f188 1"/>
                <a:gd name="f213" fmla="*/ 39 f189 1"/>
                <a:gd name="f214" fmla="*/ 224 f188 1"/>
                <a:gd name="f215" fmla="*/ 24 f189 1"/>
                <a:gd name="f216" fmla="*/ 231 f188 1"/>
                <a:gd name="f217" fmla="*/ 28 f189 1"/>
                <a:gd name="f218" fmla="*/ 35 f189 1"/>
                <a:gd name="f219" fmla="*/ 217 f188 1"/>
                <a:gd name="f220" fmla="*/ 29 f189 1"/>
                <a:gd name="f221" fmla="*/ 172 f188 1"/>
                <a:gd name="f222" fmla="*/ 3 f189 1"/>
                <a:gd name="f223" fmla="*/ 117 f188 1"/>
                <a:gd name="f224" fmla="*/ 0 f189 1"/>
                <a:gd name="f225" fmla="*/ 10 f189 1"/>
                <a:gd name="f226" fmla="*/ 101 f188 1"/>
                <a:gd name="f227" fmla="*/ 20 f189 1"/>
                <a:gd name="f228" fmla="*/ 93 f188 1"/>
                <a:gd name="f229" fmla="*/ 13 f189 1"/>
                <a:gd name="f230" fmla="*/ 104 f188 1"/>
                <a:gd name="f231" fmla="*/ 5 f189 1"/>
                <a:gd name="f232" fmla="*/ 111 f188 1"/>
                <a:gd name="f233" fmla="*/ 21 f189 1"/>
                <a:gd name="f234" fmla="*/ 140 f188 1"/>
                <a:gd name="f235" fmla="*/ 42 f189 1"/>
                <a:gd name="f236" fmla="*/ 202 f188 1"/>
                <a:gd name="f237" fmla="*/ 45 f189 1"/>
                <a:gd name="f238" fmla="*/ 198 f188 1"/>
                <a:gd name="f239" fmla="*/ 57 f189 1"/>
                <a:gd name="f240" fmla="*/ 112 f188 1"/>
                <a:gd name="f241" fmla="*/ 63 f188 1"/>
                <a:gd name="f242" fmla="*/ 56 f189 1"/>
                <a:gd name="f243" fmla="*/ 55 f188 1"/>
                <a:gd name="f244" fmla="*/ 42 f188 1"/>
                <a:gd name="f245" fmla="*/ 69 f189 1"/>
                <a:gd name="f246" fmla="*/ 21 f188 1"/>
                <a:gd name="f247" fmla="*/ 5 f188 1"/>
                <a:gd name="f248" fmla="*/ 25 f189 1"/>
                <a:gd name="f249" fmla="*/ 2 f188 1"/>
                <a:gd name="f250" fmla="*/ 38 f189 1"/>
                <a:gd name="f251" fmla="*/ 1 f188 1"/>
                <a:gd name="f252" fmla="*/ 70 f189 1"/>
                <a:gd name="f253" fmla="*/ 81 f189 1"/>
                <a:gd name="f254" fmla="*/ 3 f188 1"/>
                <a:gd name="f255" fmla="*/ 89 f189 1"/>
                <a:gd name="f256" fmla="*/ 46 f188 1"/>
                <a:gd name="f257" fmla="*/ 67 f189 1"/>
                <a:gd name="f258" fmla="*/ 65 f188 1"/>
                <a:gd name="f259" fmla="*/ 66 f189 1"/>
                <a:gd name="f260" fmla="*/ 88 f188 1"/>
                <a:gd name="f261" fmla="+- f190 0 f1"/>
                <a:gd name="f262" fmla="*/ f193 1 91"/>
                <a:gd name="f263" fmla="*/ f194 1 231"/>
                <a:gd name="f264" fmla="*/ f195 1 91"/>
                <a:gd name="f265" fmla="*/ f196 1 231"/>
                <a:gd name="f266" fmla="*/ f197 1 231"/>
                <a:gd name="f267" fmla="*/ f198 1 91"/>
                <a:gd name="f268" fmla="*/ f199 1 231"/>
                <a:gd name="f269" fmla="*/ f200 1 91"/>
                <a:gd name="f270" fmla="*/ f201 1 231"/>
                <a:gd name="f271" fmla="*/ f202 1 231"/>
                <a:gd name="f272" fmla="*/ f203 1 91"/>
                <a:gd name="f273" fmla="*/ f204 1 231"/>
                <a:gd name="f274" fmla="*/ f205 1 91"/>
                <a:gd name="f275" fmla="*/ f206 1 231"/>
                <a:gd name="f276" fmla="*/ f207 1 91"/>
                <a:gd name="f277" fmla="*/ f208 1 231"/>
                <a:gd name="f278" fmla="*/ f209 1 91"/>
                <a:gd name="f279" fmla="*/ f210 1 231"/>
                <a:gd name="f280" fmla="*/ f211 1 91"/>
                <a:gd name="f281" fmla="*/ f212 1 231"/>
                <a:gd name="f282" fmla="*/ f213 1 91"/>
                <a:gd name="f283" fmla="*/ f214 1 231"/>
                <a:gd name="f284" fmla="*/ f215 1 91"/>
                <a:gd name="f285" fmla="*/ f216 1 231"/>
                <a:gd name="f286" fmla="*/ f217 1 91"/>
                <a:gd name="f287" fmla="*/ f218 1 91"/>
                <a:gd name="f288" fmla="*/ f219 1 231"/>
                <a:gd name="f289" fmla="*/ f220 1 91"/>
                <a:gd name="f290" fmla="*/ f221 1 231"/>
                <a:gd name="f291" fmla="*/ f222 1 91"/>
                <a:gd name="f292" fmla="*/ f223 1 231"/>
                <a:gd name="f293" fmla="*/ f224 1 91"/>
                <a:gd name="f294" fmla="*/ f225 1 91"/>
                <a:gd name="f295" fmla="*/ f226 1 231"/>
                <a:gd name="f296" fmla="*/ f227 1 91"/>
                <a:gd name="f297" fmla="*/ f228 1 231"/>
                <a:gd name="f298" fmla="*/ f229 1 91"/>
                <a:gd name="f299" fmla="*/ f230 1 231"/>
                <a:gd name="f300" fmla="*/ f231 1 91"/>
                <a:gd name="f301" fmla="*/ f232 1 231"/>
                <a:gd name="f302" fmla="*/ f233 1 91"/>
                <a:gd name="f303" fmla="*/ f234 1 231"/>
                <a:gd name="f304" fmla="*/ f235 1 91"/>
                <a:gd name="f305" fmla="*/ f236 1 231"/>
                <a:gd name="f306" fmla="*/ f237 1 91"/>
                <a:gd name="f307" fmla="*/ f238 1 231"/>
                <a:gd name="f308" fmla="*/ f239 1 91"/>
                <a:gd name="f309" fmla="*/ f240 1 231"/>
                <a:gd name="f310" fmla="*/ f241 1 231"/>
                <a:gd name="f311" fmla="*/ f242 1 91"/>
                <a:gd name="f312" fmla="*/ f243 1 231"/>
                <a:gd name="f313" fmla="*/ f244 1 231"/>
                <a:gd name="f314" fmla="*/ f245 1 91"/>
                <a:gd name="f315" fmla="*/ f246 1 231"/>
                <a:gd name="f316" fmla="*/ f247 1 231"/>
                <a:gd name="f317" fmla="*/ f248 1 91"/>
                <a:gd name="f318" fmla="*/ f249 1 231"/>
                <a:gd name="f319" fmla="*/ f250 1 91"/>
                <a:gd name="f320" fmla="*/ f251 1 231"/>
                <a:gd name="f321" fmla="*/ f252 1 91"/>
                <a:gd name="f322" fmla="*/ f253 1 91"/>
                <a:gd name="f323" fmla="*/ f254 1 231"/>
                <a:gd name="f324" fmla="*/ f255 1 91"/>
                <a:gd name="f325" fmla="*/ f256 1 231"/>
                <a:gd name="f326" fmla="*/ f257 1 91"/>
                <a:gd name="f327" fmla="*/ f258 1 231"/>
                <a:gd name="f328" fmla="*/ f259 1 91"/>
                <a:gd name="f329" fmla="*/ f260 1 231"/>
                <a:gd name="f330" fmla="*/ 0 1 f191"/>
                <a:gd name="f331" fmla="*/ f185 1 f191"/>
                <a:gd name="f332" fmla="*/ 0 1 f192"/>
                <a:gd name="f333" fmla="*/ f186 1 f192"/>
                <a:gd name="f334" fmla="*/ f262 1 f191"/>
                <a:gd name="f335" fmla="*/ f263 1 f192"/>
                <a:gd name="f336" fmla="*/ f264 1 f191"/>
                <a:gd name="f337" fmla="*/ f265 1 f192"/>
                <a:gd name="f338" fmla="*/ f266 1 f192"/>
                <a:gd name="f339" fmla="*/ f267 1 f191"/>
                <a:gd name="f340" fmla="*/ f268 1 f192"/>
                <a:gd name="f341" fmla="*/ f269 1 f191"/>
                <a:gd name="f342" fmla="*/ f270 1 f192"/>
                <a:gd name="f343" fmla="*/ f271 1 f192"/>
                <a:gd name="f344" fmla="*/ f272 1 f191"/>
                <a:gd name="f345" fmla="*/ f273 1 f192"/>
                <a:gd name="f346" fmla="*/ f274 1 f191"/>
                <a:gd name="f347" fmla="*/ f275 1 f192"/>
                <a:gd name="f348" fmla="*/ f276 1 f191"/>
                <a:gd name="f349" fmla="*/ f277 1 f192"/>
                <a:gd name="f350" fmla="*/ f278 1 f191"/>
                <a:gd name="f351" fmla="*/ f279 1 f192"/>
                <a:gd name="f352" fmla="*/ f280 1 f191"/>
                <a:gd name="f353" fmla="*/ f281 1 f192"/>
                <a:gd name="f354" fmla="*/ f282 1 f191"/>
                <a:gd name="f355" fmla="*/ f283 1 f192"/>
                <a:gd name="f356" fmla="*/ f284 1 f191"/>
                <a:gd name="f357" fmla="*/ f285 1 f192"/>
                <a:gd name="f358" fmla="*/ f286 1 f191"/>
                <a:gd name="f359" fmla="*/ f287 1 f191"/>
                <a:gd name="f360" fmla="*/ f288 1 f192"/>
                <a:gd name="f361" fmla="*/ f289 1 f191"/>
                <a:gd name="f362" fmla="*/ f290 1 f192"/>
                <a:gd name="f363" fmla="*/ f291 1 f191"/>
                <a:gd name="f364" fmla="*/ f292 1 f192"/>
                <a:gd name="f365" fmla="*/ f293 1 f191"/>
                <a:gd name="f366" fmla="*/ f294 1 f191"/>
                <a:gd name="f367" fmla="*/ f295 1 f192"/>
                <a:gd name="f368" fmla="*/ f296 1 f191"/>
                <a:gd name="f369" fmla="*/ f297 1 f192"/>
                <a:gd name="f370" fmla="*/ f298 1 f191"/>
                <a:gd name="f371" fmla="*/ f299 1 f192"/>
                <a:gd name="f372" fmla="*/ f300 1 f191"/>
                <a:gd name="f373" fmla="*/ f301 1 f192"/>
                <a:gd name="f374" fmla="*/ f302 1 f191"/>
                <a:gd name="f375" fmla="*/ f303 1 f192"/>
                <a:gd name="f376" fmla="*/ f304 1 f191"/>
                <a:gd name="f377" fmla="*/ f305 1 f192"/>
                <a:gd name="f378" fmla="*/ f306 1 f191"/>
                <a:gd name="f379" fmla="*/ f307 1 f192"/>
                <a:gd name="f380" fmla="*/ f308 1 f191"/>
                <a:gd name="f381" fmla="*/ f309 1 f192"/>
                <a:gd name="f382" fmla="*/ f310 1 f192"/>
                <a:gd name="f383" fmla="*/ f311 1 f191"/>
                <a:gd name="f384" fmla="*/ f312 1 f192"/>
                <a:gd name="f385" fmla="*/ f313 1 f192"/>
                <a:gd name="f386" fmla="*/ f314 1 f191"/>
                <a:gd name="f387" fmla="*/ f315 1 f192"/>
                <a:gd name="f388" fmla="*/ f316 1 f192"/>
                <a:gd name="f389" fmla="*/ f317 1 f191"/>
                <a:gd name="f390" fmla="*/ f318 1 f192"/>
                <a:gd name="f391" fmla="*/ f319 1 f191"/>
                <a:gd name="f392" fmla="*/ f320 1 f192"/>
                <a:gd name="f393" fmla="*/ f321 1 f191"/>
                <a:gd name="f394" fmla="*/ f322 1 f191"/>
                <a:gd name="f395" fmla="*/ f323 1 f192"/>
                <a:gd name="f396" fmla="*/ f324 1 f191"/>
                <a:gd name="f397" fmla="*/ f325 1 f192"/>
                <a:gd name="f398" fmla="*/ f326 1 f191"/>
                <a:gd name="f399" fmla="*/ f327 1 f192"/>
                <a:gd name="f400" fmla="*/ f328 1 f191"/>
                <a:gd name="f401" fmla="*/ f329 1 f192"/>
                <a:gd name="f402" fmla="*/ f330 f182 1"/>
                <a:gd name="f403" fmla="*/ f331 f182 1"/>
                <a:gd name="f404" fmla="*/ f333 f183 1"/>
                <a:gd name="f405" fmla="*/ f332 f183 1"/>
                <a:gd name="f406" fmla="*/ f334 f182 1"/>
                <a:gd name="f407" fmla="*/ f335 f183 1"/>
                <a:gd name="f408" fmla="*/ f336 f182 1"/>
                <a:gd name="f409" fmla="*/ f337 f183 1"/>
                <a:gd name="f410" fmla="*/ f338 f183 1"/>
                <a:gd name="f411" fmla="*/ f339 f182 1"/>
                <a:gd name="f412" fmla="*/ f340 f183 1"/>
                <a:gd name="f413" fmla="*/ f341 f182 1"/>
                <a:gd name="f414" fmla="*/ f342 f183 1"/>
                <a:gd name="f415" fmla="*/ f343 f183 1"/>
                <a:gd name="f416" fmla="*/ f344 f182 1"/>
                <a:gd name="f417" fmla="*/ f345 f183 1"/>
                <a:gd name="f418" fmla="*/ f346 f182 1"/>
                <a:gd name="f419" fmla="*/ f347 f183 1"/>
                <a:gd name="f420" fmla="*/ f348 f182 1"/>
                <a:gd name="f421" fmla="*/ f349 f183 1"/>
                <a:gd name="f422" fmla="*/ f350 f182 1"/>
                <a:gd name="f423" fmla="*/ f351 f183 1"/>
                <a:gd name="f424" fmla="*/ f352 f182 1"/>
                <a:gd name="f425" fmla="*/ f353 f183 1"/>
                <a:gd name="f426" fmla="*/ f354 f182 1"/>
                <a:gd name="f427" fmla="*/ f355 f183 1"/>
                <a:gd name="f428" fmla="*/ f356 f182 1"/>
                <a:gd name="f429" fmla="*/ f357 f183 1"/>
                <a:gd name="f430" fmla="*/ f358 f182 1"/>
                <a:gd name="f431" fmla="*/ f359 f182 1"/>
                <a:gd name="f432" fmla="*/ f360 f183 1"/>
                <a:gd name="f433" fmla="*/ f361 f182 1"/>
                <a:gd name="f434" fmla="*/ f362 f183 1"/>
                <a:gd name="f435" fmla="*/ f363 f182 1"/>
                <a:gd name="f436" fmla="*/ f364 f183 1"/>
                <a:gd name="f437" fmla="*/ f365 f182 1"/>
                <a:gd name="f438" fmla="*/ f366 f182 1"/>
                <a:gd name="f439" fmla="*/ f367 f183 1"/>
                <a:gd name="f440" fmla="*/ f368 f182 1"/>
                <a:gd name="f441" fmla="*/ f369 f183 1"/>
                <a:gd name="f442" fmla="*/ f370 f182 1"/>
                <a:gd name="f443" fmla="*/ f371 f183 1"/>
                <a:gd name="f444" fmla="*/ f372 f182 1"/>
                <a:gd name="f445" fmla="*/ f373 f183 1"/>
                <a:gd name="f446" fmla="*/ f374 f182 1"/>
                <a:gd name="f447" fmla="*/ f375 f183 1"/>
                <a:gd name="f448" fmla="*/ f376 f182 1"/>
                <a:gd name="f449" fmla="*/ f377 f183 1"/>
                <a:gd name="f450" fmla="*/ f378 f182 1"/>
                <a:gd name="f451" fmla="*/ f379 f183 1"/>
                <a:gd name="f452" fmla="*/ f380 f182 1"/>
                <a:gd name="f453" fmla="*/ f381 f183 1"/>
                <a:gd name="f454" fmla="*/ f382 f183 1"/>
                <a:gd name="f455" fmla="*/ f383 f182 1"/>
                <a:gd name="f456" fmla="*/ f384 f183 1"/>
                <a:gd name="f457" fmla="*/ f385 f183 1"/>
                <a:gd name="f458" fmla="*/ f386 f182 1"/>
                <a:gd name="f459" fmla="*/ f387 f183 1"/>
                <a:gd name="f460" fmla="*/ f388 f183 1"/>
                <a:gd name="f461" fmla="*/ f389 f182 1"/>
                <a:gd name="f462" fmla="*/ f390 f183 1"/>
                <a:gd name="f463" fmla="*/ f391 f182 1"/>
                <a:gd name="f464" fmla="*/ f392 f183 1"/>
                <a:gd name="f465" fmla="*/ f393 f182 1"/>
                <a:gd name="f466" fmla="*/ f394 f182 1"/>
                <a:gd name="f467" fmla="*/ f395 f183 1"/>
                <a:gd name="f468" fmla="*/ f396 f182 1"/>
                <a:gd name="f469" fmla="*/ f397 f183 1"/>
                <a:gd name="f470" fmla="*/ f398 f182 1"/>
                <a:gd name="f471" fmla="*/ f399 f183 1"/>
                <a:gd name="f472" fmla="*/ f400 f182 1"/>
                <a:gd name="f473" fmla="*/ f401 f1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1">
                  <a:pos x="f406" y="f407"/>
                </a:cxn>
                <a:cxn ang="f261">
                  <a:pos x="f408" y="f409"/>
                </a:cxn>
                <a:cxn ang="f261">
                  <a:pos x="f408" y="f410"/>
                </a:cxn>
                <a:cxn ang="f261">
                  <a:pos x="f411" y="f412"/>
                </a:cxn>
                <a:cxn ang="f261">
                  <a:pos x="f413" y="f414"/>
                </a:cxn>
                <a:cxn ang="f261">
                  <a:pos x="f413" y="f415"/>
                </a:cxn>
                <a:cxn ang="f261">
                  <a:pos x="f416" y="f417"/>
                </a:cxn>
                <a:cxn ang="f261">
                  <a:pos x="f418" y="f419"/>
                </a:cxn>
                <a:cxn ang="f261">
                  <a:pos x="f420" y="f421"/>
                </a:cxn>
                <a:cxn ang="f261">
                  <a:pos x="f422" y="f423"/>
                </a:cxn>
                <a:cxn ang="f261">
                  <a:pos x="f424" y="f425"/>
                </a:cxn>
                <a:cxn ang="f261">
                  <a:pos x="f426" y="f427"/>
                </a:cxn>
                <a:cxn ang="f261">
                  <a:pos x="f428" y="f429"/>
                </a:cxn>
                <a:cxn ang="f261">
                  <a:pos x="f430" y="f425"/>
                </a:cxn>
                <a:cxn ang="f261">
                  <a:pos x="f431" y="f432"/>
                </a:cxn>
                <a:cxn ang="f261">
                  <a:pos x="f433" y="f434"/>
                </a:cxn>
                <a:cxn ang="f261">
                  <a:pos x="f435" y="f436"/>
                </a:cxn>
                <a:cxn ang="f261">
                  <a:pos x="f437" y="f409"/>
                </a:cxn>
                <a:cxn ang="f261">
                  <a:pos x="f438" y="f439"/>
                </a:cxn>
                <a:cxn ang="f261">
                  <a:pos x="f440" y="f441"/>
                </a:cxn>
                <a:cxn ang="f261">
                  <a:pos x="f442" y="f443"/>
                </a:cxn>
                <a:cxn ang="f261">
                  <a:pos x="f444" y="f445"/>
                </a:cxn>
                <a:cxn ang="f261">
                  <a:pos x="f446" y="f447"/>
                </a:cxn>
                <a:cxn ang="f261">
                  <a:pos x="f448" y="f449"/>
                </a:cxn>
                <a:cxn ang="f261">
                  <a:pos x="f450" y="f451"/>
                </a:cxn>
                <a:cxn ang="f261">
                  <a:pos x="f452" y="f453"/>
                </a:cxn>
                <a:cxn ang="f261">
                  <a:pos x="f420" y="f454"/>
                </a:cxn>
                <a:cxn ang="f261">
                  <a:pos x="f455" y="f456"/>
                </a:cxn>
                <a:cxn ang="f261">
                  <a:pos x="f406" y="f457"/>
                </a:cxn>
                <a:cxn ang="f261">
                  <a:pos x="f458" y="f459"/>
                </a:cxn>
                <a:cxn ang="f261">
                  <a:pos x="f431" y="f460"/>
                </a:cxn>
                <a:cxn ang="f261">
                  <a:pos x="f461" y="f462"/>
                </a:cxn>
                <a:cxn ang="f261">
                  <a:pos x="f463" y="f464"/>
                </a:cxn>
                <a:cxn ang="f261">
                  <a:pos x="f420" y="f464"/>
                </a:cxn>
                <a:cxn ang="f261">
                  <a:pos x="f465" y="f462"/>
                </a:cxn>
                <a:cxn ang="f261">
                  <a:pos x="f466" y="f467"/>
                </a:cxn>
                <a:cxn ang="f261">
                  <a:pos x="f468" y="f460"/>
                </a:cxn>
                <a:cxn ang="f261">
                  <a:pos x="f458" y="f469"/>
                </a:cxn>
                <a:cxn ang="f261">
                  <a:pos x="f470" y="f471"/>
                </a:cxn>
                <a:cxn ang="f261">
                  <a:pos x="f472" y="f473"/>
                </a:cxn>
              </a:cxnLst>
              <a:rect l="f402" t="f405" r="f403" b="f404"/>
              <a:pathLst>
                <a:path w="91" h="231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8" y="f15"/>
                    <a:pt x="f13" y="f16"/>
                  </a:cubicBezTo>
                  <a:cubicBezTo>
                    <a:pt x="f13" y="f17"/>
                    <a:pt x="f13" y="f18"/>
                    <a:pt x="f13" y="f19"/>
                  </a:cubicBezTo>
                  <a:cubicBezTo>
                    <a:pt x="f13" y="f20"/>
                    <a:pt x="f13" y="f21"/>
                    <a:pt x="f13" y="f22"/>
                  </a:cubicBezTo>
                  <a:cubicBezTo>
                    <a:pt x="f13" y="f23"/>
                    <a:pt x="f13" y="f24"/>
                    <a:pt x="f13" y="f25"/>
                  </a:cubicBezTo>
                  <a:cubicBezTo>
                    <a:pt x="f26" y="f27"/>
                    <a:pt x="f13" y="f28"/>
                    <a:pt x="f26" y="f29"/>
                  </a:cubicBezTo>
                  <a:cubicBezTo>
                    <a:pt x="f26" y="f30"/>
                    <a:pt x="f26" y="f31"/>
                    <a:pt x="f26" y="f32"/>
                  </a:cubicBezTo>
                  <a:cubicBezTo>
                    <a:pt x="f33" y="f34"/>
                    <a:pt x="f26" y="f35"/>
                    <a:pt x="f33" y="f36"/>
                  </a:cubicBezTo>
                  <a:cubicBezTo>
                    <a:pt x="f33" y="f37"/>
                    <a:pt x="f33" y="f38"/>
                    <a:pt x="f33" y="f39"/>
                  </a:cubicBezTo>
                  <a:cubicBezTo>
                    <a:pt x="f40" y="f41"/>
                    <a:pt x="f33" y="f42"/>
                    <a:pt x="f33" y="f43"/>
                  </a:cubicBezTo>
                  <a:cubicBezTo>
                    <a:pt x="f33" y="f44"/>
                    <a:pt x="f33" y="f45"/>
                    <a:pt x="f33" y="f46"/>
                  </a:cubicBezTo>
                  <a:cubicBezTo>
                    <a:pt x="f40" y="f47"/>
                    <a:pt x="f33" y="f48"/>
                    <a:pt x="f40" y="f49"/>
                  </a:cubicBezTo>
                  <a:cubicBezTo>
                    <a:pt x="f40" y="f50"/>
                    <a:pt x="f40" y="f51"/>
                    <a:pt x="f40" y="f52"/>
                  </a:cubicBezTo>
                  <a:cubicBezTo>
                    <a:pt x="f53" y="f54"/>
                    <a:pt x="f40" y="f55"/>
                    <a:pt x="f53" y="f56"/>
                  </a:cubicBezTo>
                  <a:cubicBezTo>
                    <a:pt x="f53" y="f57"/>
                    <a:pt x="f53" y="f58"/>
                    <a:pt x="f53" y="f2"/>
                  </a:cubicBezTo>
                  <a:cubicBezTo>
                    <a:pt x="f59" y="f60"/>
                    <a:pt x="f53" y="f61"/>
                    <a:pt x="f53" y="f62"/>
                  </a:cubicBezTo>
                  <a:cubicBezTo>
                    <a:pt x="f53" y="f63"/>
                    <a:pt x="f53" y="f64"/>
                    <a:pt x="f59" y="f65"/>
                  </a:cubicBezTo>
                  <a:cubicBezTo>
                    <a:pt x="f59" y="f66"/>
                    <a:pt x="f53" y="f67"/>
                    <a:pt x="f59" y="f68"/>
                  </a:cubicBezTo>
                  <a:cubicBezTo>
                    <a:pt x="f59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77"/>
                    <a:pt x="f79" y="f80"/>
                    <a:pt x="f81" y="f82"/>
                  </a:cubicBezTo>
                  <a:cubicBezTo>
                    <a:pt x="f83" y="f84"/>
                    <a:pt x="f83" y="f85"/>
                    <a:pt x="f86" y="f85"/>
                  </a:cubicBezTo>
                  <a:cubicBezTo>
                    <a:pt x="f87" y="f85"/>
                    <a:pt x="f88" y="f72"/>
                    <a:pt x="f89" y="f84"/>
                  </a:cubicBezTo>
                  <a:cubicBezTo>
                    <a:pt x="f90" y="f80"/>
                    <a:pt x="f91" y="f75"/>
                    <a:pt x="f92" y="f7"/>
                  </a:cubicBezTo>
                  <a:cubicBezTo>
                    <a:pt x="f93" y="f7"/>
                    <a:pt x="f94" y="f7"/>
                    <a:pt x="f95" y="f7"/>
                  </a:cubicBezTo>
                  <a:cubicBezTo>
                    <a:pt x="f96" y="f7"/>
                    <a:pt x="f96" y="f7"/>
                    <a:pt x="f96" y="f97"/>
                  </a:cubicBezTo>
                  <a:cubicBezTo>
                    <a:pt x="f95" y="f77"/>
                    <a:pt x="f98" y="f77"/>
                    <a:pt x="f99" y="f82"/>
                  </a:cubicBezTo>
                  <a:cubicBezTo>
                    <a:pt x="f100" y="f84"/>
                    <a:pt x="f91" y="f72"/>
                    <a:pt x="f101" y="f85"/>
                  </a:cubicBezTo>
                  <a:cubicBezTo>
                    <a:pt x="f102" y="f103"/>
                    <a:pt x="f90" y="f104"/>
                    <a:pt x="f90" y="f105"/>
                  </a:cubicBezTo>
                  <a:cubicBezTo>
                    <a:pt x="f90" y="f106"/>
                    <a:pt x="f107" y="f108"/>
                    <a:pt x="f90" y="f109"/>
                  </a:cubicBezTo>
                  <a:cubicBezTo>
                    <a:pt x="f101" y="f64"/>
                    <a:pt x="f110" y="f111"/>
                    <a:pt x="f92" y="f112"/>
                  </a:cubicBezTo>
                  <a:cubicBezTo>
                    <a:pt x="f94" y="f113"/>
                    <a:pt x="f114" y="f42"/>
                    <a:pt x="f115" y="f116"/>
                  </a:cubicBezTo>
                  <a:cubicBezTo>
                    <a:pt x="f117" y="f31"/>
                    <a:pt x="f118" y="f27"/>
                    <a:pt x="f119" y="f22"/>
                  </a:cubicBezTo>
                  <a:cubicBezTo>
                    <a:pt x="f120" y="f121"/>
                    <a:pt x="f122" y="f123"/>
                    <a:pt x="f122" y="f20"/>
                  </a:cubicBezTo>
                  <a:cubicBezTo>
                    <a:pt x="f5" y="f124"/>
                    <a:pt x="f5" y="f125"/>
                    <a:pt x="f5" y="f19"/>
                  </a:cubicBezTo>
                  <a:cubicBezTo>
                    <a:pt x="f119" y="f126"/>
                    <a:pt x="f127" y="f128"/>
                    <a:pt x="f118" y="f15"/>
                  </a:cubicBezTo>
                  <a:cubicBezTo>
                    <a:pt x="f129" y="f130"/>
                    <a:pt x="f131" y="f130"/>
                    <a:pt x="f132" y="f14"/>
                  </a:cubicBezTo>
                  <a:cubicBezTo>
                    <a:pt x="f117" y="f11"/>
                    <a:pt x="f115" y="f10"/>
                    <a:pt x="f133" y="f134"/>
                  </a:cubicBezTo>
                  <a:cubicBezTo>
                    <a:pt x="f133" y="f134"/>
                    <a:pt x="f135" y="f136"/>
                    <a:pt x="f135" y="f134"/>
                  </a:cubicBezTo>
                  <a:cubicBezTo>
                    <a:pt x="f137" y="f138"/>
                    <a:pt x="f137" y="f9"/>
                    <a:pt x="f135" y="f10"/>
                  </a:cubicBezTo>
                  <a:cubicBezTo>
                    <a:pt x="f133" y="f139"/>
                    <a:pt x="f140" y="f130"/>
                    <a:pt x="f141" y="f142"/>
                  </a:cubicBezTo>
                  <a:cubicBezTo>
                    <a:pt x="f132" y="f128"/>
                    <a:pt x="f131" y="f126"/>
                    <a:pt x="f118" y="f18"/>
                  </a:cubicBezTo>
                  <a:cubicBezTo>
                    <a:pt x="f143" y="f18"/>
                    <a:pt x="f143" y="f18"/>
                    <a:pt x="f143" y="f125"/>
                  </a:cubicBezTo>
                  <a:cubicBezTo>
                    <a:pt x="f129" y="f21"/>
                    <a:pt x="f144" y="f23"/>
                    <a:pt x="f145" y="f27"/>
                  </a:cubicBezTo>
                  <a:cubicBezTo>
                    <a:pt x="f140" y="f30"/>
                    <a:pt x="f146" y="f34"/>
                    <a:pt x="f137" y="f36"/>
                  </a:cubicBezTo>
                  <a:cubicBezTo>
                    <a:pt x="f92" y="f47"/>
                    <a:pt x="f90" y="f57"/>
                    <a:pt x="f88" y="f67"/>
                  </a:cubicBezTo>
                  <a:cubicBezTo>
                    <a:pt x="f87" y="f109"/>
                    <a:pt x="f87" y="f68"/>
                    <a:pt x="f147" y="f148"/>
                  </a:cubicBezTo>
                  <a:cubicBezTo>
                    <a:pt x="f147" y="f148"/>
                    <a:pt x="f147" y="f149"/>
                    <a:pt x="f86" y="f149"/>
                  </a:cubicBezTo>
                  <a:cubicBezTo>
                    <a:pt x="f150" y="f148"/>
                    <a:pt x="f83" y="f68"/>
                    <a:pt x="f83" y="f109"/>
                  </a:cubicBezTo>
                  <a:cubicBezTo>
                    <a:pt x="f78" y="f61"/>
                    <a:pt x="f76" y="f54"/>
                    <a:pt x="f151" y="f152"/>
                  </a:cubicBezTo>
                  <a:cubicBezTo>
                    <a:pt x="f153" y="f37"/>
                    <a:pt x="f73" y="f28"/>
                    <a:pt x="f73" y="f124"/>
                  </a:cubicBezTo>
                  <a:cubicBezTo>
                    <a:pt x="f70" y="f139"/>
                    <a:pt x="f70" y="f154"/>
                    <a:pt x="f70" y="f155"/>
                  </a:cubicBezTo>
                  <a:cubicBezTo>
                    <a:pt x="f70" y="f156"/>
                    <a:pt x="f59" y="f157"/>
                    <a:pt x="f59" y="f26"/>
                  </a:cubicBezTo>
                  <a:cubicBezTo>
                    <a:pt x="f70" y="f40"/>
                    <a:pt x="f70" y="f59"/>
                    <a:pt x="f158" y="f70"/>
                  </a:cubicBezTo>
                  <a:cubicBezTo>
                    <a:pt x="f153" y="f70"/>
                    <a:pt x="f153" y="f73"/>
                    <a:pt x="f158" y="f153"/>
                  </a:cubicBezTo>
                  <a:cubicBezTo>
                    <a:pt x="f73" y="f159"/>
                    <a:pt x="f53" y="f79"/>
                    <a:pt x="f26" y="f83"/>
                  </a:cubicBezTo>
                  <a:cubicBezTo>
                    <a:pt x="f13" y="f150"/>
                    <a:pt x="f8" y="f150"/>
                    <a:pt x="f8" y="f147"/>
                  </a:cubicBezTo>
                  <a:cubicBezTo>
                    <a:pt x="f8" y="f160"/>
                    <a:pt x="f161" y="f100"/>
                    <a:pt x="f162" y="f96"/>
                  </a:cubicBezTo>
                  <a:cubicBezTo>
                    <a:pt x="f162" y="f114"/>
                    <a:pt x="f162" y="f137"/>
                    <a:pt x="f162" y="f137"/>
                  </a:cubicBezTo>
                  <a:cubicBezTo>
                    <a:pt x="f163" y="f115"/>
                    <a:pt x="f33" y="f117"/>
                    <a:pt x="f158" y="f129"/>
                  </a:cubicBezTo>
                  <a:cubicBezTo>
                    <a:pt x="f164" y="f165"/>
                    <a:pt x="f147" y="f118"/>
                    <a:pt x="f90" y="f143"/>
                  </a:cubicBezTo>
                  <a:cubicBezTo>
                    <a:pt x="f101" y="f143"/>
                    <a:pt x="f110" y="f127"/>
                    <a:pt x="f92" y="f127"/>
                  </a:cubicBezTo>
                  <a:cubicBezTo>
                    <a:pt x="f93" y="f127"/>
                    <a:pt x="f98" y="f127"/>
                    <a:pt x="f94" y="f120"/>
                  </a:cubicBezTo>
                  <a:cubicBezTo>
                    <a:pt x="f93" y="f122"/>
                    <a:pt x="f92" y="f122"/>
                    <a:pt x="f110" y="f122"/>
                  </a:cubicBezTo>
                  <a:cubicBezTo>
                    <a:pt x="f101" y="f120"/>
                    <a:pt x="f160" y="f120"/>
                    <a:pt x="f166" y="f122"/>
                  </a:cubicBezTo>
                  <a:cubicBezTo>
                    <a:pt x="f147" y="f5"/>
                    <a:pt x="f167" y="f5"/>
                    <a:pt x="f78" y="f122"/>
                  </a:cubicBezTo>
                  <a:cubicBezTo>
                    <a:pt x="f168" y="f122"/>
                    <a:pt x="f158" y="f122"/>
                    <a:pt x="f59" y="f122"/>
                  </a:cubicBezTo>
                  <a:cubicBezTo>
                    <a:pt x="f53" y="f122"/>
                    <a:pt x="f40" y="f122"/>
                    <a:pt x="f26" y="f122"/>
                  </a:cubicBezTo>
                  <a:cubicBezTo>
                    <a:pt x="f8" y="f120"/>
                    <a:pt x="f157" y="f120"/>
                    <a:pt x="f169" y="f120"/>
                  </a:cubicBezTo>
                  <a:cubicBezTo>
                    <a:pt x="f156" y="f120"/>
                    <a:pt x="f170" y="f120"/>
                    <a:pt x="f170" y="f120"/>
                  </a:cubicBezTo>
                  <a:cubicBezTo>
                    <a:pt x="f155" y="f119"/>
                    <a:pt x="f171" y="f127"/>
                    <a:pt x="f172" y="f119"/>
                  </a:cubicBezTo>
                  <a:cubicBezTo>
                    <a:pt x="f172" y="f119"/>
                    <a:pt x="f173" y="f119"/>
                    <a:pt x="f173" y="f127"/>
                  </a:cubicBezTo>
                  <a:cubicBezTo>
                    <a:pt x="f174" y="f143"/>
                    <a:pt x="f175" y="f143"/>
                    <a:pt x="f176" y="f143"/>
                  </a:cubicBezTo>
                  <a:cubicBezTo>
                    <a:pt x="f176" y="f143"/>
                    <a:pt x="f177" y="f165"/>
                    <a:pt x="f6" y="f165"/>
                  </a:cubicBezTo>
                  <a:cubicBezTo>
                    <a:pt x="f154" y="f137"/>
                    <a:pt x="f171" y="f101"/>
                    <a:pt x="f162" y="f167"/>
                  </a:cubicBezTo>
                  <a:cubicBezTo>
                    <a:pt x="f161" y="f81"/>
                    <a:pt x="f161" y="f81"/>
                    <a:pt x="f161" y="f79"/>
                  </a:cubicBezTo>
                  <a:cubicBezTo>
                    <a:pt x="f161" y="f151"/>
                    <a:pt x="f157" y="f53"/>
                    <a:pt x="f157" y="f8"/>
                  </a:cubicBezTo>
                  <a:cubicBezTo>
                    <a:pt x="f163" y="f161"/>
                    <a:pt x="f157" y="f169"/>
                    <a:pt x="f157" y="f178"/>
                  </a:cubicBezTo>
                  <a:cubicBezTo>
                    <a:pt x="f8" y="f171"/>
                    <a:pt x="f163" y="f179"/>
                    <a:pt x="f163" y="f180"/>
                  </a:cubicBezTo>
                  <a:cubicBezTo>
                    <a:pt x="f8" y="f177"/>
                    <a:pt x="f163" y="f13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54CA385F-F65E-A407-9E1C-EC413298DDCE}"/>
                </a:ext>
              </a:extLst>
            </p:cNvPr>
            <p:cNvSpPr/>
            <p:nvPr/>
          </p:nvSpPr>
          <p:spPr>
            <a:xfrm>
              <a:off x="10232867" y="6179240"/>
              <a:ext cx="1068384" cy="27733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"/>
                <a:gd name="f7" fmla="val 241"/>
                <a:gd name="f8" fmla="val 4"/>
                <a:gd name="f9" fmla="val 230"/>
                <a:gd name="f10" fmla="val 227"/>
                <a:gd name="f11" fmla="val 2"/>
                <a:gd name="f12" fmla="val 222"/>
                <a:gd name="f13" fmla="val 3"/>
                <a:gd name="f14" fmla="val 218"/>
                <a:gd name="f15" fmla="val 8"/>
                <a:gd name="f16" fmla="val 192"/>
                <a:gd name="f17" fmla="val 16"/>
                <a:gd name="f18" fmla="val 167"/>
                <a:gd name="f19" fmla="val 22"/>
                <a:gd name="f20" fmla="val 141"/>
                <a:gd name="f21" fmla="val 26"/>
                <a:gd name="f22" fmla="val 128"/>
                <a:gd name="f23" fmla="val 30"/>
                <a:gd name="f24" fmla="val 115"/>
                <a:gd name="f25" fmla="val 33"/>
                <a:gd name="f26" fmla="val 101"/>
                <a:gd name="f27" fmla="val 34"/>
                <a:gd name="f28" fmla="val 95"/>
                <a:gd name="f29" fmla="val 32"/>
                <a:gd name="f30" fmla="val 90"/>
                <a:gd name="f31" fmla="val 85"/>
                <a:gd name="f32" fmla="val 24"/>
                <a:gd name="f33" fmla="val 60"/>
                <a:gd name="f34" fmla="val 17"/>
                <a:gd name="f35" fmla="val 36"/>
                <a:gd name="f36" fmla="val 10"/>
                <a:gd name="f37" fmla="val 11"/>
                <a:gd name="f38" fmla="val 9"/>
                <a:gd name="f39" fmla="val 6"/>
                <a:gd name="f40" fmla="val 1"/>
                <a:gd name="f41" fmla="val 15"/>
                <a:gd name="f42" fmla="val 5"/>
                <a:gd name="f43" fmla="val 20"/>
                <a:gd name="f44" fmla="val 37"/>
                <a:gd name="f45" fmla="val 13"/>
                <a:gd name="f46" fmla="val 50"/>
                <a:gd name="f47" fmla="val 64"/>
                <a:gd name="f48" fmla="val 68"/>
                <a:gd name="f49" fmla="val 72"/>
                <a:gd name="f50" fmla="val 75"/>
                <a:gd name="f51" fmla="val 78"/>
                <a:gd name="f52" fmla="val 80"/>
                <a:gd name="f53" fmla="val 82"/>
                <a:gd name="f54" fmla="val 88"/>
                <a:gd name="f55" fmla="val 14"/>
                <a:gd name="f56" fmla="val 91"/>
                <a:gd name="f57" fmla="val 87"/>
                <a:gd name="f58" fmla="val 19"/>
                <a:gd name="f59" fmla="val 83"/>
                <a:gd name="f60" fmla="val 21"/>
                <a:gd name="f61" fmla="val 69"/>
                <a:gd name="f62" fmla="val 23"/>
                <a:gd name="f63" fmla="val 57"/>
                <a:gd name="f64" fmla="val 46"/>
                <a:gd name="f65" fmla="val 40"/>
                <a:gd name="f66" fmla="val 35"/>
                <a:gd name="f67" fmla="val 27"/>
                <a:gd name="f68" fmla="val 25"/>
                <a:gd name="f69" fmla="val 31"/>
                <a:gd name="f70" fmla="val 39"/>
                <a:gd name="f71" fmla="val 29"/>
                <a:gd name="f72" fmla="val 48"/>
                <a:gd name="f73" fmla="val 56"/>
                <a:gd name="f74" fmla="val 38"/>
                <a:gd name="f75" fmla="val 86"/>
                <a:gd name="f76" fmla="val 41"/>
                <a:gd name="f77" fmla="val 97"/>
                <a:gd name="f78" fmla="val 102"/>
                <a:gd name="f79" fmla="val 42"/>
                <a:gd name="f80" fmla="val 107"/>
                <a:gd name="f81" fmla="val 112"/>
                <a:gd name="f82" fmla="val 118"/>
                <a:gd name="f83" fmla="val 124"/>
                <a:gd name="f84" fmla="val 130"/>
                <a:gd name="f85" fmla="val 146"/>
                <a:gd name="f86" fmla="val 161"/>
                <a:gd name="f87" fmla="val 177"/>
                <a:gd name="f88" fmla="val 190"/>
                <a:gd name="f89" fmla="val 202"/>
                <a:gd name="f90" fmla="val 12"/>
                <a:gd name="f91" fmla="val 215"/>
                <a:gd name="f92" fmla="val 226"/>
                <a:gd name="f93" fmla="val 232"/>
                <a:gd name="f94" fmla="val 235"/>
                <a:gd name="f95" fmla="val 236"/>
                <a:gd name="f96" fmla="val 28"/>
                <a:gd name="f97" fmla="val 238"/>
                <a:gd name="f98" fmla="val 242"/>
                <a:gd name="f99" fmla="val 240"/>
                <a:gd name="f100" fmla="val 18"/>
                <a:gd name="f101" fmla="val 239"/>
                <a:gd name="f102" fmla="val 237"/>
                <a:gd name="f103" fmla="val 234"/>
                <a:gd name="f104" fmla="val 7"/>
                <a:gd name="f105" fmla="val 233"/>
                <a:gd name="f106" fmla="+- 0 0 -90"/>
                <a:gd name="f107" fmla="*/ f3 1 93"/>
                <a:gd name="f108" fmla="*/ f4 1 241"/>
                <a:gd name="f109" fmla="val f5"/>
                <a:gd name="f110" fmla="val f6"/>
                <a:gd name="f111" fmla="val f7"/>
                <a:gd name="f112" fmla="*/ f106 f0 1"/>
                <a:gd name="f113" fmla="+- f111 0 f109"/>
                <a:gd name="f114" fmla="+- f110 0 f109"/>
                <a:gd name="f115" fmla="*/ f112 1 f2"/>
                <a:gd name="f116" fmla="*/ f114 1 93"/>
                <a:gd name="f117" fmla="*/ f113 1 241"/>
                <a:gd name="f118" fmla="*/ 4 f114 1"/>
                <a:gd name="f119" fmla="*/ 230 f113 1"/>
                <a:gd name="f120" fmla="*/ 3 f114 1"/>
                <a:gd name="f121" fmla="*/ 218 f113 1"/>
                <a:gd name="f122" fmla="*/ 22 f114 1"/>
                <a:gd name="f123" fmla="*/ 141 f113 1"/>
                <a:gd name="f124" fmla="*/ 33 f114 1"/>
                <a:gd name="f125" fmla="*/ 101 f113 1"/>
                <a:gd name="f126" fmla="*/ 30 f114 1"/>
                <a:gd name="f127" fmla="*/ 85 f113 1"/>
                <a:gd name="f128" fmla="*/ 10 f114 1"/>
                <a:gd name="f129" fmla="*/ 11 f113 1"/>
                <a:gd name="f130" fmla="*/ 9 f114 1"/>
                <a:gd name="f131" fmla="*/ 3 f113 1"/>
                <a:gd name="f132" fmla="*/ 0 f113 1"/>
                <a:gd name="f133" fmla="*/ 11 f114 1"/>
                <a:gd name="f134" fmla="*/ 1 f113 1"/>
                <a:gd name="f135" fmla="*/ 24 f114 1"/>
                <a:gd name="f136" fmla="*/ 8 f113 1"/>
                <a:gd name="f137" fmla="*/ 64 f114 1"/>
                <a:gd name="f138" fmla="*/ 16 f113 1"/>
                <a:gd name="f139" fmla="*/ 75 f114 1"/>
                <a:gd name="f140" fmla="*/ 15 f113 1"/>
                <a:gd name="f141" fmla="*/ 82 f114 1"/>
                <a:gd name="f142" fmla="*/ 91 f114 1"/>
                <a:gd name="f143" fmla="*/ 14 f113 1"/>
                <a:gd name="f144" fmla="*/ 90 f114 1"/>
                <a:gd name="f145" fmla="*/ 17 f113 1"/>
                <a:gd name="f146" fmla="*/ 80 f114 1"/>
                <a:gd name="f147" fmla="*/ 21 f113 1"/>
                <a:gd name="f148" fmla="*/ 46 f114 1"/>
                <a:gd name="f149" fmla="*/ 23 f113 1"/>
                <a:gd name="f150" fmla="*/ 26 f114 1"/>
                <a:gd name="f151" fmla="*/ 26 f113 1"/>
                <a:gd name="f152" fmla="*/ 27 f114 1"/>
                <a:gd name="f153" fmla="*/ 39 f113 1"/>
                <a:gd name="f154" fmla="*/ 35 f114 1"/>
                <a:gd name="f155" fmla="*/ 64 f113 1"/>
                <a:gd name="f156" fmla="*/ 41 f114 1"/>
                <a:gd name="f157" fmla="*/ 97 f113 1"/>
                <a:gd name="f158" fmla="*/ 112 f113 1"/>
                <a:gd name="f159" fmla="*/ 130 f113 1"/>
                <a:gd name="f160" fmla="*/ 21 f114 1"/>
                <a:gd name="f161" fmla="*/ 177 f113 1"/>
                <a:gd name="f162" fmla="*/ 12 f114 1"/>
                <a:gd name="f163" fmla="*/ 215 f113 1"/>
                <a:gd name="f164" fmla="*/ 235 f113 1"/>
                <a:gd name="f165" fmla="*/ 29 f114 1"/>
                <a:gd name="f166" fmla="*/ 238 f113 1"/>
                <a:gd name="f167" fmla="*/ 240 f113 1"/>
                <a:gd name="f168" fmla="*/ 8 f114 1"/>
                <a:gd name="f169" fmla="*/ 234 f113 1"/>
                <a:gd name="f170" fmla="+- f115 0 f1"/>
                <a:gd name="f171" fmla="*/ f118 1 93"/>
                <a:gd name="f172" fmla="*/ f119 1 242"/>
                <a:gd name="f173" fmla="*/ f120 1 93"/>
                <a:gd name="f174" fmla="*/ f121 1 242"/>
                <a:gd name="f175" fmla="*/ f122 1 93"/>
                <a:gd name="f176" fmla="*/ f123 1 242"/>
                <a:gd name="f177" fmla="*/ f124 1 93"/>
                <a:gd name="f178" fmla="*/ f125 1 242"/>
                <a:gd name="f179" fmla="*/ f126 1 93"/>
                <a:gd name="f180" fmla="*/ f127 1 242"/>
                <a:gd name="f181" fmla="*/ f128 1 93"/>
                <a:gd name="f182" fmla="*/ f129 1 242"/>
                <a:gd name="f183" fmla="*/ f130 1 93"/>
                <a:gd name="f184" fmla="*/ f131 1 242"/>
                <a:gd name="f185" fmla="*/ f132 1 242"/>
                <a:gd name="f186" fmla="*/ f133 1 93"/>
                <a:gd name="f187" fmla="*/ f134 1 242"/>
                <a:gd name="f188" fmla="*/ f135 1 93"/>
                <a:gd name="f189" fmla="*/ f136 1 242"/>
                <a:gd name="f190" fmla="*/ f137 1 93"/>
                <a:gd name="f191" fmla="*/ f138 1 242"/>
                <a:gd name="f192" fmla="*/ f139 1 93"/>
                <a:gd name="f193" fmla="*/ f140 1 242"/>
                <a:gd name="f194" fmla="*/ f141 1 93"/>
                <a:gd name="f195" fmla="*/ f142 1 93"/>
                <a:gd name="f196" fmla="*/ f143 1 242"/>
                <a:gd name="f197" fmla="*/ f144 1 93"/>
                <a:gd name="f198" fmla="*/ f145 1 242"/>
                <a:gd name="f199" fmla="*/ f146 1 93"/>
                <a:gd name="f200" fmla="*/ f147 1 242"/>
                <a:gd name="f201" fmla="*/ f148 1 93"/>
                <a:gd name="f202" fmla="*/ f149 1 242"/>
                <a:gd name="f203" fmla="*/ f150 1 93"/>
                <a:gd name="f204" fmla="*/ f151 1 242"/>
                <a:gd name="f205" fmla="*/ f152 1 93"/>
                <a:gd name="f206" fmla="*/ f153 1 242"/>
                <a:gd name="f207" fmla="*/ f154 1 93"/>
                <a:gd name="f208" fmla="*/ f155 1 242"/>
                <a:gd name="f209" fmla="*/ f156 1 93"/>
                <a:gd name="f210" fmla="*/ f157 1 242"/>
                <a:gd name="f211" fmla="*/ f158 1 242"/>
                <a:gd name="f212" fmla="*/ f159 1 242"/>
                <a:gd name="f213" fmla="*/ f160 1 93"/>
                <a:gd name="f214" fmla="*/ f161 1 242"/>
                <a:gd name="f215" fmla="*/ f162 1 93"/>
                <a:gd name="f216" fmla="*/ f163 1 242"/>
                <a:gd name="f217" fmla="*/ f164 1 242"/>
                <a:gd name="f218" fmla="*/ f165 1 93"/>
                <a:gd name="f219" fmla="*/ f166 1 242"/>
                <a:gd name="f220" fmla="*/ f167 1 242"/>
                <a:gd name="f221" fmla="*/ f168 1 93"/>
                <a:gd name="f222" fmla="*/ f169 1 242"/>
                <a:gd name="f223" fmla="*/ 0 1 f116"/>
                <a:gd name="f224" fmla="*/ f110 1 f116"/>
                <a:gd name="f225" fmla="*/ 0 1 f117"/>
                <a:gd name="f226" fmla="*/ f111 1 f117"/>
                <a:gd name="f227" fmla="*/ f171 1 f116"/>
                <a:gd name="f228" fmla="*/ f172 1 f117"/>
                <a:gd name="f229" fmla="*/ f173 1 f116"/>
                <a:gd name="f230" fmla="*/ f174 1 f117"/>
                <a:gd name="f231" fmla="*/ f175 1 f116"/>
                <a:gd name="f232" fmla="*/ f176 1 f117"/>
                <a:gd name="f233" fmla="*/ f177 1 f116"/>
                <a:gd name="f234" fmla="*/ f178 1 f117"/>
                <a:gd name="f235" fmla="*/ f179 1 f116"/>
                <a:gd name="f236" fmla="*/ f180 1 f117"/>
                <a:gd name="f237" fmla="*/ f181 1 f116"/>
                <a:gd name="f238" fmla="*/ f182 1 f117"/>
                <a:gd name="f239" fmla="*/ f183 1 f116"/>
                <a:gd name="f240" fmla="*/ f184 1 f117"/>
                <a:gd name="f241" fmla="*/ f185 1 f117"/>
                <a:gd name="f242" fmla="*/ f186 1 f116"/>
                <a:gd name="f243" fmla="*/ f187 1 f117"/>
                <a:gd name="f244" fmla="*/ f188 1 f116"/>
                <a:gd name="f245" fmla="*/ f189 1 f117"/>
                <a:gd name="f246" fmla="*/ f190 1 f116"/>
                <a:gd name="f247" fmla="*/ f191 1 f117"/>
                <a:gd name="f248" fmla="*/ f192 1 f116"/>
                <a:gd name="f249" fmla="*/ f193 1 f117"/>
                <a:gd name="f250" fmla="*/ f194 1 f116"/>
                <a:gd name="f251" fmla="*/ f195 1 f116"/>
                <a:gd name="f252" fmla="*/ f196 1 f117"/>
                <a:gd name="f253" fmla="*/ f197 1 f116"/>
                <a:gd name="f254" fmla="*/ f198 1 f117"/>
                <a:gd name="f255" fmla="*/ f199 1 f116"/>
                <a:gd name="f256" fmla="*/ f200 1 f117"/>
                <a:gd name="f257" fmla="*/ f201 1 f116"/>
                <a:gd name="f258" fmla="*/ f202 1 f117"/>
                <a:gd name="f259" fmla="*/ f203 1 f116"/>
                <a:gd name="f260" fmla="*/ f204 1 f117"/>
                <a:gd name="f261" fmla="*/ f205 1 f116"/>
                <a:gd name="f262" fmla="*/ f206 1 f117"/>
                <a:gd name="f263" fmla="*/ f207 1 f116"/>
                <a:gd name="f264" fmla="*/ f208 1 f117"/>
                <a:gd name="f265" fmla="*/ f209 1 f116"/>
                <a:gd name="f266" fmla="*/ f210 1 f117"/>
                <a:gd name="f267" fmla="*/ f211 1 f117"/>
                <a:gd name="f268" fmla="*/ f212 1 f117"/>
                <a:gd name="f269" fmla="*/ f213 1 f116"/>
                <a:gd name="f270" fmla="*/ f214 1 f117"/>
                <a:gd name="f271" fmla="*/ f215 1 f116"/>
                <a:gd name="f272" fmla="*/ f216 1 f117"/>
                <a:gd name="f273" fmla="*/ f217 1 f117"/>
                <a:gd name="f274" fmla="*/ f218 1 f116"/>
                <a:gd name="f275" fmla="*/ f219 1 f117"/>
                <a:gd name="f276" fmla="*/ f220 1 f117"/>
                <a:gd name="f277" fmla="*/ f221 1 f116"/>
                <a:gd name="f278" fmla="*/ f222 1 f117"/>
                <a:gd name="f279" fmla="*/ f223 f107 1"/>
                <a:gd name="f280" fmla="*/ f224 f107 1"/>
                <a:gd name="f281" fmla="*/ f226 f108 1"/>
                <a:gd name="f282" fmla="*/ f225 f108 1"/>
                <a:gd name="f283" fmla="*/ f227 f107 1"/>
                <a:gd name="f284" fmla="*/ f228 f108 1"/>
                <a:gd name="f285" fmla="*/ f229 f107 1"/>
                <a:gd name="f286" fmla="*/ f230 f108 1"/>
                <a:gd name="f287" fmla="*/ f231 f107 1"/>
                <a:gd name="f288" fmla="*/ f232 f108 1"/>
                <a:gd name="f289" fmla="*/ f233 f107 1"/>
                <a:gd name="f290" fmla="*/ f234 f108 1"/>
                <a:gd name="f291" fmla="*/ f235 f107 1"/>
                <a:gd name="f292" fmla="*/ f236 f108 1"/>
                <a:gd name="f293" fmla="*/ f237 f107 1"/>
                <a:gd name="f294" fmla="*/ f238 f108 1"/>
                <a:gd name="f295" fmla="*/ f239 f107 1"/>
                <a:gd name="f296" fmla="*/ f240 f108 1"/>
                <a:gd name="f297" fmla="*/ f241 f108 1"/>
                <a:gd name="f298" fmla="*/ f242 f107 1"/>
                <a:gd name="f299" fmla="*/ f243 f108 1"/>
                <a:gd name="f300" fmla="*/ f244 f107 1"/>
                <a:gd name="f301" fmla="*/ f245 f108 1"/>
                <a:gd name="f302" fmla="*/ f246 f107 1"/>
                <a:gd name="f303" fmla="*/ f247 f108 1"/>
                <a:gd name="f304" fmla="*/ f248 f107 1"/>
                <a:gd name="f305" fmla="*/ f249 f108 1"/>
                <a:gd name="f306" fmla="*/ f250 f107 1"/>
                <a:gd name="f307" fmla="*/ f251 f107 1"/>
                <a:gd name="f308" fmla="*/ f252 f108 1"/>
                <a:gd name="f309" fmla="*/ f253 f107 1"/>
                <a:gd name="f310" fmla="*/ f254 f108 1"/>
                <a:gd name="f311" fmla="*/ f255 f107 1"/>
                <a:gd name="f312" fmla="*/ f256 f108 1"/>
                <a:gd name="f313" fmla="*/ f257 f107 1"/>
                <a:gd name="f314" fmla="*/ f258 f108 1"/>
                <a:gd name="f315" fmla="*/ f259 f107 1"/>
                <a:gd name="f316" fmla="*/ f260 f108 1"/>
                <a:gd name="f317" fmla="*/ f261 f107 1"/>
                <a:gd name="f318" fmla="*/ f262 f108 1"/>
                <a:gd name="f319" fmla="*/ f263 f107 1"/>
                <a:gd name="f320" fmla="*/ f264 f108 1"/>
                <a:gd name="f321" fmla="*/ f265 f107 1"/>
                <a:gd name="f322" fmla="*/ f266 f108 1"/>
                <a:gd name="f323" fmla="*/ f267 f108 1"/>
                <a:gd name="f324" fmla="*/ f268 f108 1"/>
                <a:gd name="f325" fmla="*/ f269 f107 1"/>
                <a:gd name="f326" fmla="*/ f270 f108 1"/>
                <a:gd name="f327" fmla="*/ f271 f107 1"/>
                <a:gd name="f328" fmla="*/ f272 f108 1"/>
                <a:gd name="f329" fmla="*/ f273 f108 1"/>
                <a:gd name="f330" fmla="*/ f274 f107 1"/>
                <a:gd name="f331" fmla="*/ f275 f108 1"/>
                <a:gd name="f332" fmla="*/ f276 f108 1"/>
                <a:gd name="f333" fmla="*/ f277 f107 1"/>
                <a:gd name="f334" fmla="*/ f27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0">
                  <a:pos x="f283" y="f284"/>
                </a:cxn>
                <a:cxn ang="f170">
                  <a:pos x="f285" y="f286"/>
                </a:cxn>
                <a:cxn ang="f170">
                  <a:pos x="f287" y="f288"/>
                </a:cxn>
                <a:cxn ang="f170">
                  <a:pos x="f289" y="f290"/>
                </a:cxn>
                <a:cxn ang="f170">
                  <a:pos x="f291" y="f292"/>
                </a:cxn>
                <a:cxn ang="f170">
                  <a:pos x="f293" y="f294"/>
                </a:cxn>
                <a:cxn ang="f170">
                  <a:pos x="f295" y="f296"/>
                </a:cxn>
                <a:cxn ang="f170">
                  <a:pos x="f295" y="f297"/>
                </a:cxn>
                <a:cxn ang="f170">
                  <a:pos x="f298" y="f299"/>
                </a:cxn>
                <a:cxn ang="f170">
                  <a:pos x="f300" y="f301"/>
                </a:cxn>
                <a:cxn ang="f170">
                  <a:pos x="f302" y="f303"/>
                </a:cxn>
                <a:cxn ang="f170">
                  <a:pos x="f304" y="f305"/>
                </a:cxn>
                <a:cxn ang="f170">
                  <a:pos x="f306" y="f305"/>
                </a:cxn>
                <a:cxn ang="f170">
                  <a:pos x="f307" y="f308"/>
                </a:cxn>
                <a:cxn ang="f170">
                  <a:pos x="f309" y="f310"/>
                </a:cxn>
                <a:cxn ang="f170">
                  <a:pos x="f311" y="f312"/>
                </a:cxn>
                <a:cxn ang="f170">
                  <a:pos x="f313" y="f314"/>
                </a:cxn>
                <a:cxn ang="f170">
                  <a:pos x="f291" y="f314"/>
                </a:cxn>
                <a:cxn ang="f170">
                  <a:pos x="f315" y="f316"/>
                </a:cxn>
                <a:cxn ang="f170">
                  <a:pos x="f317" y="f318"/>
                </a:cxn>
                <a:cxn ang="f170">
                  <a:pos x="f319" y="f320"/>
                </a:cxn>
                <a:cxn ang="f170">
                  <a:pos x="f321" y="f322"/>
                </a:cxn>
                <a:cxn ang="f170">
                  <a:pos x="f321" y="f323"/>
                </a:cxn>
                <a:cxn ang="f170">
                  <a:pos x="f319" y="f324"/>
                </a:cxn>
                <a:cxn ang="f170">
                  <a:pos x="f325" y="f326"/>
                </a:cxn>
                <a:cxn ang="f170">
                  <a:pos x="f327" y="f328"/>
                </a:cxn>
                <a:cxn ang="f170">
                  <a:pos x="f300" y="f329"/>
                </a:cxn>
                <a:cxn ang="f170">
                  <a:pos x="f330" y="f331"/>
                </a:cxn>
                <a:cxn ang="f170">
                  <a:pos x="f300" y="f332"/>
                </a:cxn>
                <a:cxn ang="f170">
                  <a:pos x="f333" y="f334"/>
                </a:cxn>
                <a:cxn ang="f170">
                  <a:pos x="f283" y="f284"/>
                </a:cxn>
              </a:cxnLst>
              <a:rect l="f279" t="f282" r="f280" b="f281"/>
              <a:pathLst>
                <a:path w="93" h="241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3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8" y="f39"/>
                    <a:pt x="f38" y="f13"/>
                  </a:cubicBezTo>
                  <a:cubicBezTo>
                    <a:pt x="f15" y="f11"/>
                    <a:pt x="f15" y="f40"/>
                    <a:pt x="f38" y="f5"/>
                  </a:cubicBezTo>
                  <a:cubicBezTo>
                    <a:pt x="f36" y="f5"/>
                    <a:pt x="f37" y="f40"/>
                    <a:pt x="f37" y="f40"/>
                  </a:cubicBezTo>
                  <a:cubicBezTo>
                    <a:pt x="f41" y="f42"/>
                    <a:pt x="f43" y="f39"/>
                    <a:pt x="f32" y="f15"/>
                  </a:cubicBezTo>
                  <a:cubicBezTo>
                    <a:pt x="f44" y="f45"/>
                    <a:pt x="f46" y="f41"/>
                    <a:pt x="f47" y="f17"/>
                  </a:cubicBezTo>
                  <a:cubicBezTo>
                    <a:pt x="f48" y="f17"/>
                    <a:pt x="f49" y="f41"/>
                    <a:pt x="f50" y="f41"/>
                  </a:cubicBezTo>
                  <a:cubicBezTo>
                    <a:pt x="f51" y="f41"/>
                    <a:pt x="f52" y="f41"/>
                    <a:pt x="f53" y="f41"/>
                  </a:cubicBezTo>
                  <a:cubicBezTo>
                    <a:pt x="f31" y="f41"/>
                    <a:pt x="f54" y="f55"/>
                    <a:pt x="f56" y="f55"/>
                  </a:cubicBezTo>
                  <a:cubicBezTo>
                    <a:pt x="f6" y="f17"/>
                    <a:pt x="f56" y="f34"/>
                    <a:pt x="f30" y="f34"/>
                  </a:cubicBezTo>
                  <a:cubicBezTo>
                    <a:pt x="f57" y="f58"/>
                    <a:pt x="f59" y="f43"/>
                    <a:pt x="f52" y="f60"/>
                  </a:cubicBezTo>
                  <a:cubicBezTo>
                    <a:pt x="f61" y="f62"/>
                    <a:pt x="f63" y="f32"/>
                    <a:pt x="f64" y="f62"/>
                  </a:cubicBezTo>
                  <a:cubicBezTo>
                    <a:pt x="f65" y="f19"/>
                    <a:pt x="f66" y="f62"/>
                    <a:pt x="f23" y="f62"/>
                  </a:cubicBezTo>
                  <a:cubicBezTo>
                    <a:pt x="f67" y="f62"/>
                    <a:pt x="f21" y="f32"/>
                    <a:pt x="f21" y="f21"/>
                  </a:cubicBezTo>
                  <a:cubicBezTo>
                    <a:pt x="f68" y="f69"/>
                    <a:pt x="f21" y="f66"/>
                    <a:pt x="f67" y="f70"/>
                  </a:cubicBezTo>
                  <a:cubicBezTo>
                    <a:pt x="f71" y="f72"/>
                    <a:pt x="f25" y="f73"/>
                    <a:pt x="f66" y="f47"/>
                  </a:cubicBezTo>
                  <a:cubicBezTo>
                    <a:pt x="f74" y="f50"/>
                    <a:pt x="f65" y="f75"/>
                    <a:pt x="f76" y="f77"/>
                  </a:cubicBezTo>
                  <a:cubicBezTo>
                    <a:pt x="f76" y="f78"/>
                    <a:pt x="f79" y="f80"/>
                    <a:pt x="f76" y="f81"/>
                  </a:cubicBezTo>
                  <a:cubicBezTo>
                    <a:pt x="f65" y="f82"/>
                    <a:pt x="f44" y="f83"/>
                    <a:pt x="f66" y="f84"/>
                  </a:cubicBezTo>
                  <a:cubicBezTo>
                    <a:pt x="f23" y="f85"/>
                    <a:pt x="f68" y="f86"/>
                    <a:pt x="f60" y="f87"/>
                  </a:cubicBezTo>
                  <a:cubicBezTo>
                    <a:pt x="f34" y="f88"/>
                    <a:pt x="f55" y="f89"/>
                    <a:pt x="f90" y="f91"/>
                  </a:cubicBezTo>
                  <a:cubicBezTo>
                    <a:pt x="f36" y="f92"/>
                    <a:pt x="f55" y="f93"/>
                    <a:pt x="f32" y="f94"/>
                  </a:cubicBezTo>
                  <a:cubicBezTo>
                    <a:pt x="f21" y="f95"/>
                    <a:pt x="f96" y="f95"/>
                    <a:pt x="f71" y="f97"/>
                  </a:cubicBezTo>
                  <a:cubicBezTo>
                    <a:pt x="f96" y="f98"/>
                    <a:pt x="f21" y="f7"/>
                    <a:pt x="f32" y="f99"/>
                  </a:cubicBezTo>
                  <a:cubicBezTo>
                    <a:pt x="f100" y="f101"/>
                    <a:pt x="f45" y="f102"/>
                    <a:pt x="f15" y="f103"/>
                  </a:cubicBezTo>
                  <a:cubicBezTo>
                    <a:pt x="f104" y="f105"/>
                    <a:pt x="f42" y="f9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54E798DA-EDEB-AE83-AE16-D8D993CABAE7}"/>
                </a:ext>
              </a:extLst>
            </p:cNvPr>
            <p:cNvSpPr/>
            <p:nvPr/>
          </p:nvSpPr>
          <p:spPr>
            <a:xfrm>
              <a:off x="10302709" y="5869670"/>
              <a:ext cx="1169983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38"/>
                <a:gd name="f8" fmla="val 2"/>
                <a:gd name="f9" fmla="val 16"/>
                <a:gd name="f10" fmla="val 12"/>
                <a:gd name="f11" fmla="val 1"/>
                <a:gd name="f12" fmla="val 9"/>
                <a:gd name="f13" fmla="val 5"/>
                <a:gd name="f14" fmla="val 3"/>
                <a:gd name="f15" fmla="val 8"/>
                <a:gd name="f16" fmla="val 19"/>
                <a:gd name="f17" fmla="val 7"/>
                <a:gd name="f18" fmla="val 30"/>
                <a:gd name="f19" fmla="val 10"/>
                <a:gd name="f20" fmla="val 42"/>
                <a:gd name="f21" fmla="val 50"/>
                <a:gd name="f22" fmla="val 13"/>
                <a:gd name="f23" fmla="val 58"/>
                <a:gd name="f24" fmla="val 65"/>
                <a:gd name="f25" fmla="val 75"/>
                <a:gd name="f26" fmla="val 84"/>
                <a:gd name="f27" fmla="val 93"/>
                <a:gd name="f28" fmla="val 94"/>
                <a:gd name="f29" fmla="val 95"/>
                <a:gd name="f30" fmla="val 96"/>
                <a:gd name="f31" fmla="val 99"/>
                <a:gd name="f32" fmla="val 100"/>
                <a:gd name="f33" fmla="val 101"/>
                <a:gd name="f34" fmla="val 23"/>
                <a:gd name="f35" fmla="val 26"/>
                <a:gd name="f36" fmla="val 98"/>
                <a:gd name="f37" fmla="val 31"/>
                <a:gd name="f38" fmla="val 97"/>
                <a:gd name="f39" fmla="val 32"/>
                <a:gd name="f40" fmla="val 76"/>
                <a:gd name="f41" fmla="val 36"/>
                <a:gd name="f42" fmla="val 56"/>
                <a:gd name="f43" fmla="val 35"/>
                <a:gd name="f44" fmla="val 25"/>
                <a:gd name="f45" fmla="val 33"/>
                <a:gd name="f46" fmla="val 14"/>
                <a:gd name="f47" fmla="val 29"/>
                <a:gd name="f48" fmla="val 22"/>
                <a:gd name="f49" fmla="val 20"/>
                <a:gd name="f50" fmla="val 18"/>
                <a:gd name="f51" fmla="+- 0 0 -90"/>
                <a:gd name="f52" fmla="*/ f3 1 102"/>
                <a:gd name="f53" fmla="*/ f4 1 38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102"/>
                <a:gd name="f62" fmla="*/ f58 1 38"/>
                <a:gd name="f63" fmla="*/ 2 f59 1"/>
                <a:gd name="f64" fmla="*/ 16 f58 1"/>
                <a:gd name="f65" fmla="*/ 5 f58 1"/>
                <a:gd name="f66" fmla="*/ 8 f59 1"/>
                <a:gd name="f67" fmla="*/ 2 f58 1"/>
                <a:gd name="f68" fmla="*/ 42 f59 1"/>
                <a:gd name="f69" fmla="*/ 12 f58 1"/>
                <a:gd name="f70" fmla="*/ 65 f59 1"/>
                <a:gd name="f71" fmla="*/ 93 f59 1"/>
                <a:gd name="f72" fmla="*/ 8 f58 1"/>
                <a:gd name="f73" fmla="*/ 96 f59 1"/>
                <a:gd name="f74" fmla="*/ 7 f58 1"/>
                <a:gd name="f75" fmla="*/ 100 f59 1"/>
                <a:gd name="f76" fmla="*/ 10 f58 1"/>
                <a:gd name="f77" fmla="*/ 101 f59 1"/>
                <a:gd name="f78" fmla="*/ 19 f58 1"/>
                <a:gd name="f79" fmla="*/ 99 f59 1"/>
                <a:gd name="f80" fmla="*/ 30 f58 1"/>
                <a:gd name="f81" fmla="*/ 32 f58 1"/>
                <a:gd name="f82" fmla="*/ 36 f59 1"/>
                <a:gd name="f83" fmla="*/ 35 f58 1"/>
                <a:gd name="f84" fmla="*/ 5 f59 1"/>
                <a:gd name="f85" fmla="*/ 22 f58 1"/>
                <a:gd name="f86" fmla="+- f60 0 f1"/>
                <a:gd name="f87" fmla="*/ f63 1 102"/>
                <a:gd name="f88" fmla="*/ f64 1 38"/>
                <a:gd name="f89" fmla="*/ f65 1 38"/>
                <a:gd name="f90" fmla="*/ f66 1 102"/>
                <a:gd name="f91" fmla="*/ f67 1 38"/>
                <a:gd name="f92" fmla="*/ f68 1 102"/>
                <a:gd name="f93" fmla="*/ f69 1 38"/>
                <a:gd name="f94" fmla="*/ f70 1 102"/>
                <a:gd name="f95" fmla="*/ f71 1 102"/>
                <a:gd name="f96" fmla="*/ f72 1 38"/>
                <a:gd name="f97" fmla="*/ f73 1 102"/>
                <a:gd name="f98" fmla="*/ f74 1 38"/>
                <a:gd name="f99" fmla="*/ f75 1 102"/>
                <a:gd name="f100" fmla="*/ f76 1 38"/>
                <a:gd name="f101" fmla="*/ f77 1 102"/>
                <a:gd name="f102" fmla="*/ f78 1 38"/>
                <a:gd name="f103" fmla="*/ f79 1 102"/>
                <a:gd name="f104" fmla="*/ f80 1 38"/>
                <a:gd name="f105" fmla="*/ f81 1 38"/>
                <a:gd name="f106" fmla="*/ f82 1 102"/>
                <a:gd name="f107" fmla="*/ f83 1 38"/>
                <a:gd name="f108" fmla="*/ f84 1 102"/>
                <a:gd name="f109" fmla="*/ f85 1 38"/>
                <a:gd name="f110" fmla="*/ 0 1 f61"/>
                <a:gd name="f111" fmla="*/ f55 1 f61"/>
                <a:gd name="f112" fmla="*/ 0 1 f62"/>
                <a:gd name="f113" fmla="*/ f56 1 f62"/>
                <a:gd name="f114" fmla="*/ f87 1 f61"/>
                <a:gd name="f115" fmla="*/ f88 1 f62"/>
                <a:gd name="f116" fmla="*/ f89 1 f62"/>
                <a:gd name="f117" fmla="*/ f90 1 f61"/>
                <a:gd name="f118" fmla="*/ f91 1 f62"/>
                <a:gd name="f119" fmla="*/ f92 1 f61"/>
                <a:gd name="f120" fmla="*/ f93 1 f62"/>
                <a:gd name="f121" fmla="*/ f94 1 f61"/>
                <a:gd name="f122" fmla="*/ f95 1 f61"/>
                <a:gd name="f123" fmla="*/ f96 1 f62"/>
                <a:gd name="f124" fmla="*/ f97 1 f61"/>
                <a:gd name="f125" fmla="*/ f98 1 f62"/>
                <a:gd name="f126" fmla="*/ f99 1 f61"/>
                <a:gd name="f127" fmla="*/ f100 1 f62"/>
                <a:gd name="f128" fmla="*/ f101 1 f61"/>
                <a:gd name="f129" fmla="*/ f102 1 f62"/>
                <a:gd name="f130" fmla="*/ f103 1 f61"/>
                <a:gd name="f131" fmla="*/ f104 1 f62"/>
                <a:gd name="f132" fmla="*/ f105 1 f62"/>
                <a:gd name="f133" fmla="*/ f106 1 f61"/>
                <a:gd name="f134" fmla="*/ f107 1 f62"/>
                <a:gd name="f135" fmla="*/ f108 1 f61"/>
                <a:gd name="f136" fmla="*/ f109 1 f62"/>
                <a:gd name="f137" fmla="*/ f110 f52 1"/>
                <a:gd name="f138" fmla="*/ f111 f52 1"/>
                <a:gd name="f139" fmla="*/ f113 f53 1"/>
                <a:gd name="f140" fmla="*/ f112 f53 1"/>
                <a:gd name="f141" fmla="*/ f114 f52 1"/>
                <a:gd name="f142" fmla="*/ f115 f53 1"/>
                <a:gd name="f143" fmla="*/ f116 f53 1"/>
                <a:gd name="f144" fmla="*/ f117 f52 1"/>
                <a:gd name="f145" fmla="*/ f118 f53 1"/>
                <a:gd name="f146" fmla="*/ f119 f52 1"/>
                <a:gd name="f147" fmla="*/ f120 f53 1"/>
                <a:gd name="f148" fmla="*/ f121 f52 1"/>
                <a:gd name="f149" fmla="*/ f122 f52 1"/>
                <a:gd name="f150" fmla="*/ f123 f53 1"/>
                <a:gd name="f151" fmla="*/ f124 f52 1"/>
                <a:gd name="f152" fmla="*/ f125 f53 1"/>
                <a:gd name="f153" fmla="*/ f126 f52 1"/>
                <a:gd name="f154" fmla="*/ f127 f53 1"/>
                <a:gd name="f155" fmla="*/ f128 f52 1"/>
                <a:gd name="f156" fmla="*/ f129 f53 1"/>
                <a:gd name="f157" fmla="*/ f130 f52 1"/>
                <a:gd name="f158" fmla="*/ f131 f53 1"/>
                <a:gd name="f159" fmla="*/ f132 f53 1"/>
                <a:gd name="f160" fmla="*/ f133 f52 1"/>
                <a:gd name="f161" fmla="*/ f134 f53 1"/>
                <a:gd name="f162" fmla="*/ f135 f52 1"/>
                <a:gd name="f163" fmla="*/ f136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41" y="f142"/>
                </a:cxn>
                <a:cxn ang="f86">
                  <a:pos x="f141" y="f143"/>
                </a:cxn>
                <a:cxn ang="f86">
                  <a:pos x="f144" y="f145"/>
                </a:cxn>
                <a:cxn ang="f86">
                  <a:pos x="f146" y="f147"/>
                </a:cxn>
                <a:cxn ang="f86">
                  <a:pos x="f148" y="f147"/>
                </a:cxn>
                <a:cxn ang="f86">
                  <a:pos x="f149" y="f150"/>
                </a:cxn>
                <a:cxn ang="f86">
                  <a:pos x="f151" y="f152"/>
                </a:cxn>
                <a:cxn ang="f86">
                  <a:pos x="f153" y="f154"/>
                </a:cxn>
                <a:cxn ang="f86">
                  <a:pos x="f155" y="f156"/>
                </a:cxn>
                <a:cxn ang="f86">
                  <a:pos x="f157" y="f158"/>
                </a:cxn>
                <a:cxn ang="f86">
                  <a:pos x="f151" y="f159"/>
                </a:cxn>
                <a:cxn ang="f86">
                  <a:pos x="f160" y="f161"/>
                </a:cxn>
                <a:cxn ang="f86">
                  <a:pos x="f162" y="f163"/>
                </a:cxn>
                <a:cxn ang="f86">
                  <a:pos x="f141" y="f142"/>
                </a:cxn>
              </a:cxnLst>
              <a:rect l="f137" t="f140" r="f138" b="f139"/>
              <a:pathLst>
                <a:path w="102" h="38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5"/>
                    <a:pt x="f14" y="f5"/>
                    <a:pt x="f15" y="f8"/>
                  </a:cubicBezTo>
                  <a:cubicBezTo>
                    <a:pt x="f16" y="f17"/>
                    <a:pt x="f18" y="f19"/>
                    <a:pt x="f20" y="f10"/>
                  </a:cubicBezTo>
                  <a:cubicBezTo>
                    <a:pt x="f21" y="f22"/>
                    <a:pt x="f23" y="f10"/>
                    <a:pt x="f24" y="f10"/>
                  </a:cubicBezTo>
                  <a:cubicBezTo>
                    <a:pt x="f25" y="f10"/>
                    <a:pt x="f26" y="f19"/>
                    <a:pt x="f27" y="f15"/>
                  </a:cubicBezTo>
                  <a:cubicBezTo>
                    <a:pt x="f28" y="f15"/>
                    <a:pt x="f29" y="f17"/>
                    <a:pt x="f30" y="f17"/>
                  </a:cubicBezTo>
                  <a:cubicBezTo>
                    <a:pt x="f31" y="f17"/>
                    <a:pt x="f32" y="f15"/>
                    <a:pt x="f32" y="f19"/>
                  </a:cubicBezTo>
                  <a:cubicBezTo>
                    <a:pt x="f32" y="f22"/>
                    <a:pt x="f32" y="f9"/>
                    <a:pt x="f33" y="f16"/>
                  </a:cubicBezTo>
                  <a:cubicBezTo>
                    <a:pt x="f33" y="f34"/>
                    <a:pt x="f6" y="f35"/>
                    <a:pt x="f31" y="f18"/>
                  </a:cubicBezTo>
                  <a:cubicBezTo>
                    <a:pt x="f36" y="f37"/>
                    <a:pt x="f38" y="f37"/>
                    <a:pt x="f30" y="f39"/>
                  </a:cubicBezTo>
                  <a:cubicBezTo>
                    <a:pt x="f40" y="f41"/>
                    <a:pt x="f42" y="f7"/>
                    <a:pt x="f41" y="f43"/>
                  </a:cubicBezTo>
                  <a:cubicBezTo>
                    <a:pt x="f44" y="f45"/>
                    <a:pt x="f46" y="f47"/>
                    <a:pt x="f13" y="f48"/>
                  </a:cubicBezTo>
                  <a:cubicBezTo>
                    <a:pt x="f14" y="f49"/>
                    <a:pt x="f8" y="f50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D79BC2BB-794C-D65D-87BF-610E323497E1}"/>
                </a:ext>
              </a:extLst>
            </p:cNvPr>
            <p:cNvSpPr/>
            <p:nvPr/>
          </p:nvSpPr>
          <p:spPr>
            <a:xfrm>
              <a:off x="10910730" y="3348724"/>
              <a:ext cx="815973" cy="6191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54"/>
                <a:gd name="f8" fmla="val 8"/>
                <a:gd name="f9" fmla="val 12"/>
                <a:gd name="f10" fmla="val 4"/>
                <a:gd name="f11" fmla="val 16"/>
                <a:gd name="f12" fmla="val 5"/>
                <a:gd name="f13" fmla="val 20"/>
                <a:gd name="f14" fmla="val 22"/>
                <a:gd name="f15" fmla="val 6"/>
                <a:gd name="f16" fmla="val 23"/>
                <a:gd name="f17" fmla="val 24"/>
                <a:gd name="f18" fmla="val 32"/>
                <a:gd name="f19" fmla="val 1"/>
                <a:gd name="f20" fmla="val 41"/>
                <a:gd name="f21" fmla="val 50"/>
                <a:gd name="f22" fmla="val 2"/>
                <a:gd name="f23" fmla="val 3"/>
                <a:gd name="f24" fmla="val 57"/>
                <a:gd name="f25" fmla="val 59"/>
                <a:gd name="f26" fmla="val 10"/>
                <a:gd name="f27" fmla="val 60"/>
                <a:gd name="f28" fmla="val 62"/>
                <a:gd name="f29" fmla="val 13"/>
                <a:gd name="f30" fmla="val 64"/>
                <a:gd name="f31" fmla="val 14"/>
                <a:gd name="f32" fmla="val 69"/>
                <a:gd name="f33" fmla="val 15"/>
                <a:gd name="f34" fmla="val 21"/>
                <a:gd name="f35" fmla="val 25"/>
                <a:gd name="f36" fmla="val 67"/>
                <a:gd name="f37" fmla="val 28"/>
                <a:gd name="f38" fmla="val 66"/>
                <a:gd name="f39" fmla="val 31"/>
                <a:gd name="f40" fmla="val 63"/>
                <a:gd name="f41" fmla="val 33"/>
                <a:gd name="f42" fmla="val 36"/>
                <a:gd name="f43" fmla="val 38"/>
                <a:gd name="f44" fmla="val 35"/>
                <a:gd name="f45" fmla="val 61"/>
                <a:gd name="f46" fmla="val 30"/>
                <a:gd name="f47" fmla="val 29"/>
                <a:gd name="f48" fmla="val 55"/>
                <a:gd name="f49" fmla="val 45"/>
                <a:gd name="f50" fmla="val 37"/>
                <a:gd name="f51" fmla="val 34"/>
                <a:gd name="f52" fmla="val 26"/>
                <a:gd name="f53" fmla="val 44"/>
                <a:gd name="f54" fmla="val 27"/>
                <a:gd name="f55" fmla="val 47"/>
                <a:gd name="f56" fmla="val 49"/>
                <a:gd name="f57" fmla="val 51"/>
                <a:gd name="f58" fmla="val 18"/>
                <a:gd name="f59" fmla="val 48"/>
                <a:gd name="f60" fmla="val 11"/>
                <a:gd name="f61" fmla="val 46"/>
                <a:gd name="f62" fmla="val 53"/>
                <a:gd name="f63" fmla="val 52"/>
                <a:gd name="f64" fmla="val 7"/>
                <a:gd name="f65" fmla="val 43"/>
                <a:gd name="f66" fmla="val 40"/>
                <a:gd name="f67" fmla="val 19"/>
                <a:gd name="f68" fmla="+- 0 0 -90"/>
                <a:gd name="f69" fmla="*/ f3 1 71"/>
                <a:gd name="f70" fmla="*/ f4 1 54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71"/>
                <a:gd name="f79" fmla="*/ f75 1 54"/>
                <a:gd name="f80" fmla="*/ 8 f76 1"/>
                <a:gd name="f81" fmla="*/ 8 f75 1"/>
                <a:gd name="f82" fmla="*/ 20 f76 1"/>
                <a:gd name="f83" fmla="*/ 5 f75 1"/>
                <a:gd name="f84" fmla="*/ 24 f76 1"/>
                <a:gd name="f85" fmla="*/ 50 f76 1"/>
                <a:gd name="f86" fmla="*/ 2 f75 1"/>
                <a:gd name="f87" fmla="*/ 59 f76 1"/>
                <a:gd name="f88" fmla="*/ 10 f75 1"/>
                <a:gd name="f89" fmla="*/ 64 f76 1"/>
                <a:gd name="f90" fmla="*/ 14 f75 1"/>
                <a:gd name="f91" fmla="*/ 69 f76 1"/>
                <a:gd name="f92" fmla="*/ 25 f75 1"/>
                <a:gd name="f93" fmla="*/ 63 f76 1"/>
                <a:gd name="f94" fmla="*/ 32 f75 1"/>
                <a:gd name="f95" fmla="*/ 38 f75 1"/>
                <a:gd name="f96" fmla="*/ 61 f76 1"/>
                <a:gd name="f97" fmla="*/ 30 f75 1"/>
                <a:gd name="f98" fmla="*/ 45 f76 1"/>
                <a:gd name="f99" fmla="*/ 31 f75 1"/>
                <a:gd name="f100" fmla="*/ 34 f76 1"/>
                <a:gd name="f101" fmla="*/ 31 f76 1"/>
                <a:gd name="f102" fmla="*/ 33 f75 1"/>
                <a:gd name="f103" fmla="*/ 25 f76 1"/>
                <a:gd name="f104" fmla="*/ 35 f75 1"/>
                <a:gd name="f105" fmla="*/ 44 f75 1"/>
                <a:gd name="f106" fmla="*/ 49 f75 1"/>
                <a:gd name="f107" fmla="*/ 15 f76 1"/>
                <a:gd name="f108" fmla="*/ 11 f76 1"/>
                <a:gd name="f109" fmla="*/ 46 f75 1"/>
                <a:gd name="f110" fmla="*/ 53 f75 1"/>
                <a:gd name="f111" fmla="*/ 13 f76 1"/>
                <a:gd name="f112" fmla="*/ 54 f75 1"/>
                <a:gd name="f113" fmla="*/ 12 f76 1"/>
                <a:gd name="f114" fmla="*/ 52 f75 1"/>
                <a:gd name="f115" fmla="*/ 3 f76 1"/>
                <a:gd name="f116" fmla="*/ 40 f75 1"/>
                <a:gd name="f117" fmla="*/ 2 f76 1"/>
                <a:gd name="f118" fmla="*/ 27 f75 1"/>
                <a:gd name="f119" fmla="*/ 19 f75 1"/>
                <a:gd name="f120" fmla="+- f77 0 f1"/>
                <a:gd name="f121" fmla="*/ f80 1 71"/>
                <a:gd name="f122" fmla="*/ f81 1 54"/>
                <a:gd name="f123" fmla="*/ f82 1 71"/>
                <a:gd name="f124" fmla="*/ f83 1 54"/>
                <a:gd name="f125" fmla="*/ f84 1 71"/>
                <a:gd name="f126" fmla="*/ f85 1 71"/>
                <a:gd name="f127" fmla="*/ f86 1 54"/>
                <a:gd name="f128" fmla="*/ f87 1 71"/>
                <a:gd name="f129" fmla="*/ f88 1 54"/>
                <a:gd name="f130" fmla="*/ f89 1 71"/>
                <a:gd name="f131" fmla="*/ f90 1 54"/>
                <a:gd name="f132" fmla="*/ f91 1 71"/>
                <a:gd name="f133" fmla="*/ f92 1 54"/>
                <a:gd name="f134" fmla="*/ f93 1 71"/>
                <a:gd name="f135" fmla="*/ f94 1 54"/>
                <a:gd name="f136" fmla="*/ f95 1 54"/>
                <a:gd name="f137" fmla="*/ f96 1 71"/>
                <a:gd name="f138" fmla="*/ f97 1 54"/>
                <a:gd name="f139" fmla="*/ f98 1 71"/>
                <a:gd name="f140" fmla="*/ f99 1 54"/>
                <a:gd name="f141" fmla="*/ f100 1 71"/>
                <a:gd name="f142" fmla="*/ f101 1 71"/>
                <a:gd name="f143" fmla="*/ f102 1 54"/>
                <a:gd name="f144" fmla="*/ f103 1 71"/>
                <a:gd name="f145" fmla="*/ f104 1 54"/>
                <a:gd name="f146" fmla="*/ f105 1 54"/>
                <a:gd name="f147" fmla="*/ f106 1 54"/>
                <a:gd name="f148" fmla="*/ f107 1 71"/>
                <a:gd name="f149" fmla="*/ f108 1 71"/>
                <a:gd name="f150" fmla="*/ f109 1 54"/>
                <a:gd name="f151" fmla="*/ f110 1 54"/>
                <a:gd name="f152" fmla="*/ f111 1 71"/>
                <a:gd name="f153" fmla="*/ f112 1 54"/>
                <a:gd name="f154" fmla="*/ f113 1 71"/>
                <a:gd name="f155" fmla="*/ f114 1 54"/>
                <a:gd name="f156" fmla="*/ f115 1 71"/>
                <a:gd name="f157" fmla="*/ f116 1 54"/>
                <a:gd name="f158" fmla="*/ f117 1 71"/>
                <a:gd name="f159" fmla="*/ f118 1 54"/>
                <a:gd name="f160" fmla="*/ f119 1 54"/>
                <a:gd name="f161" fmla="*/ 0 1 f78"/>
                <a:gd name="f162" fmla="*/ f72 1 f78"/>
                <a:gd name="f163" fmla="*/ 0 1 f79"/>
                <a:gd name="f164" fmla="*/ f73 1 f79"/>
                <a:gd name="f165" fmla="*/ f121 1 f78"/>
                <a:gd name="f166" fmla="*/ f122 1 f79"/>
                <a:gd name="f167" fmla="*/ f123 1 f78"/>
                <a:gd name="f168" fmla="*/ f124 1 f79"/>
                <a:gd name="f169" fmla="*/ f125 1 f78"/>
                <a:gd name="f170" fmla="*/ f126 1 f78"/>
                <a:gd name="f171" fmla="*/ f127 1 f79"/>
                <a:gd name="f172" fmla="*/ f128 1 f78"/>
                <a:gd name="f173" fmla="*/ f129 1 f79"/>
                <a:gd name="f174" fmla="*/ f130 1 f78"/>
                <a:gd name="f175" fmla="*/ f131 1 f79"/>
                <a:gd name="f176" fmla="*/ f132 1 f78"/>
                <a:gd name="f177" fmla="*/ f133 1 f79"/>
                <a:gd name="f178" fmla="*/ f134 1 f78"/>
                <a:gd name="f179" fmla="*/ f135 1 f79"/>
                <a:gd name="f180" fmla="*/ f136 1 f79"/>
                <a:gd name="f181" fmla="*/ f137 1 f78"/>
                <a:gd name="f182" fmla="*/ f138 1 f79"/>
                <a:gd name="f183" fmla="*/ f139 1 f78"/>
                <a:gd name="f184" fmla="*/ f140 1 f79"/>
                <a:gd name="f185" fmla="*/ f141 1 f78"/>
                <a:gd name="f186" fmla="*/ f142 1 f78"/>
                <a:gd name="f187" fmla="*/ f143 1 f79"/>
                <a:gd name="f188" fmla="*/ f144 1 f78"/>
                <a:gd name="f189" fmla="*/ f145 1 f79"/>
                <a:gd name="f190" fmla="*/ f146 1 f79"/>
                <a:gd name="f191" fmla="*/ f147 1 f79"/>
                <a:gd name="f192" fmla="*/ f148 1 f78"/>
                <a:gd name="f193" fmla="*/ f149 1 f78"/>
                <a:gd name="f194" fmla="*/ f150 1 f79"/>
                <a:gd name="f195" fmla="*/ f151 1 f79"/>
                <a:gd name="f196" fmla="*/ f152 1 f78"/>
                <a:gd name="f197" fmla="*/ f153 1 f79"/>
                <a:gd name="f198" fmla="*/ f154 1 f78"/>
                <a:gd name="f199" fmla="*/ f155 1 f79"/>
                <a:gd name="f200" fmla="*/ f156 1 f78"/>
                <a:gd name="f201" fmla="*/ f157 1 f79"/>
                <a:gd name="f202" fmla="*/ f158 1 f78"/>
                <a:gd name="f203" fmla="*/ f159 1 f79"/>
                <a:gd name="f204" fmla="*/ f160 1 f79"/>
                <a:gd name="f205" fmla="*/ f161 f69 1"/>
                <a:gd name="f206" fmla="*/ f162 f69 1"/>
                <a:gd name="f207" fmla="*/ f164 f70 1"/>
                <a:gd name="f208" fmla="*/ f163 f70 1"/>
                <a:gd name="f209" fmla="*/ f165 f69 1"/>
                <a:gd name="f210" fmla="*/ f166 f70 1"/>
                <a:gd name="f211" fmla="*/ f167 f69 1"/>
                <a:gd name="f212" fmla="*/ f168 f70 1"/>
                <a:gd name="f213" fmla="*/ f169 f69 1"/>
                <a:gd name="f214" fmla="*/ f170 f69 1"/>
                <a:gd name="f215" fmla="*/ f171 f70 1"/>
                <a:gd name="f216" fmla="*/ f172 f69 1"/>
                <a:gd name="f217" fmla="*/ f173 f70 1"/>
                <a:gd name="f218" fmla="*/ f174 f69 1"/>
                <a:gd name="f219" fmla="*/ f175 f70 1"/>
                <a:gd name="f220" fmla="*/ f176 f69 1"/>
                <a:gd name="f221" fmla="*/ f177 f70 1"/>
                <a:gd name="f222" fmla="*/ f178 f69 1"/>
                <a:gd name="f223" fmla="*/ f179 f70 1"/>
                <a:gd name="f224" fmla="*/ f180 f70 1"/>
                <a:gd name="f225" fmla="*/ f181 f69 1"/>
                <a:gd name="f226" fmla="*/ f182 f70 1"/>
                <a:gd name="f227" fmla="*/ f183 f69 1"/>
                <a:gd name="f228" fmla="*/ f184 f70 1"/>
                <a:gd name="f229" fmla="*/ f185 f69 1"/>
                <a:gd name="f230" fmla="*/ f186 f69 1"/>
                <a:gd name="f231" fmla="*/ f187 f70 1"/>
                <a:gd name="f232" fmla="*/ f188 f69 1"/>
                <a:gd name="f233" fmla="*/ f189 f70 1"/>
                <a:gd name="f234" fmla="*/ f190 f70 1"/>
                <a:gd name="f235" fmla="*/ f191 f70 1"/>
                <a:gd name="f236" fmla="*/ f192 f69 1"/>
                <a:gd name="f237" fmla="*/ f193 f69 1"/>
                <a:gd name="f238" fmla="*/ f194 f70 1"/>
                <a:gd name="f239" fmla="*/ f195 f70 1"/>
                <a:gd name="f240" fmla="*/ f196 f69 1"/>
                <a:gd name="f241" fmla="*/ f197 f70 1"/>
                <a:gd name="f242" fmla="*/ f198 f69 1"/>
                <a:gd name="f243" fmla="*/ f199 f70 1"/>
                <a:gd name="f244" fmla="*/ f200 f69 1"/>
                <a:gd name="f245" fmla="*/ f201 f70 1"/>
                <a:gd name="f246" fmla="*/ f202 f69 1"/>
                <a:gd name="f247" fmla="*/ f203 f70 1"/>
                <a:gd name="f248" fmla="*/ f204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209" y="f210"/>
                </a:cxn>
                <a:cxn ang="f120">
                  <a:pos x="f211" y="f212"/>
                </a:cxn>
                <a:cxn ang="f120">
                  <a:pos x="f213" y="f212"/>
                </a:cxn>
                <a:cxn ang="f120">
                  <a:pos x="f214" y="f215"/>
                </a:cxn>
                <a:cxn ang="f120">
                  <a:pos x="f216" y="f217"/>
                </a:cxn>
                <a:cxn ang="f120">
                  <a:pos x="f218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16" y="f224"/>
                </a:cxn>
                <a:cxn ang="f120">
                  <a:pos x="f225" y="f226"/>
                </a:cxn>
                <a:cxn ang="f120">
                  <a:pos x="f216" y="f226"/>
                </a:cxn>
                <a:cxn ang="f120">
                  <a:pos x="f227" y="f228"/>
                </a:cxn>
                <a:cxn ang="f120">
                  <a:pos x="f229" y="f223"/>
                </a:cxn>
                <a:cxn ang="f120">
                  <a:pos x="f230" y="f231"/>
                </a:cxn>
                <a:cxn ang="f120">
                  <a:pos x="f232" y="f233"/>
                </a:cxn>
                <a:cxn ang="f120">
                  <a:pos x="f213" y="f234"/>
                </a:cxn>
                <a:cxn ang="f120">
                  <a:pos x="f213" y="f235"/>
                </a:cxn>
                <a:cxn ang="f120">
                  <a:pos x="f236" y="f235"/>
                </a:cxn>
                <a:cxn ang="f120">
                  <a:pos x="f237" y="f238"/>
                </a:cxn>
                <a:cxn ang="f120">
                  <a:pos x="f236" y="f239"/>
                </a:cxn>
                <a:cxn ang="f120">
                  <a:pos x="f240" y="f241"/>
                </a:cxn>
                <a:cxn ang="f120">
                  <a:pos x="f242" y="f243"/>
                </a:cxn>
                <a:cxn ang="f120">
                  <a:pos x="f244" y="f245"/>
                </a:cxn>
                <a:cxn ang="f120">
                  <a:pos x="f246" y="f247"/>
                </a:cxn>
                <a:cxn ang="f120">
                  <a:pos x="f244" y="f248"/>
                </a:cxn>
                <a:cxn ang="f120">
                  <a:pos x="f209" y="f210"/>
                </a:cxn>
              </a:cxnLst>
              <a:rect l="f205" t="f208" r="f206" b="f207"/>
              <a:pathLst>
                <a:path w="71" h="54">
                  <a:moveTo>
                    <a:pt x="f8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5"/>
                    <a:pt x="f17" y="f12"/>
                  </a:cubicBezTo>
                  <a:cubicBezTo>
                    <a:pt x="f18" y="f19"/>
                    <a:pt x="f20" y="f5"/>
                    <a:pt x="f21" y="f22"/>
                  </a:cubicBezTo>
                  <a:cubicBezTo>
                    <a:pt x="f7" y="f23"/>
                    <a:pt x="f24" y="f12"/>
                    <a:pt x="f25" y="f26"/>
                  </a:cubicBezTo>
                  <a:cubicBezTo>
                    <a:pt x="f27" y="f9"/>
                    <a:pt x="f28" y="f29"/>
                    <a:pt x="f30" y="f31"/>
                  </a:cubicBezTo>
                  <a:cubicBezTo>
                    <a:pt x="f32" y="f33"/>
                    <a:pt x="f6" y="f34"/>
                    <a:pt x="f32" y="f35"/>
                  </a:cubicBezTo>
                  <a:cubicBezTo>
                    <a:pt x="f36" y="f37"/>
                    <a:pt x="f38" y="f39"/>
                    <a:pt x="f40" y="f18"/>
                  </a:cubicBezTo>
                  <a:cubicBezTo>
                    <a:pt x="f27" y="f41"/>
                    <a:pt x="f27" y="f42"/>
                    <a:pt x="f25" y="f43"/>
                  </a:cubicBezTo>
                  <a:cubicBezTo>
                    <a:pt x="f24" y="f44"/>
                    <a:pt x="f25" y="f41"/>
                    <a:pt x="f45" y="f46"/>
                  </a:cubicBezTo>
                  <a:cubicBezTo>
                    <a:pt x="f27" y="f47"/>
                    <a:pt x="f27" y="f46"/>
                    <a:pt x="f25" y="f46"/>
                  </a:cubicBezTo>
                  <a:cubicBezTo>
                    <a:pt x="f48" y="f18"/>
                    <a:pt x="f21" y="f18"/>
                    <a:pt x="f49" y="f39"/>
                  </a:cubicBezTo>
                  <a:cubicBezTo>
                    <a:pt x="f20" y="f46"/>
                    <a:pt x="f50" y="f46"/>
                    <a:pt x="f51" y="f18"/>
                  </a:cubicBezTo>
                  <a:cubicBezTo>
                    <a:pt x="f41" y="f41"/>
                    <a:pt x="f18" y="f51"/>
                    <a:pt x="f39" y="f41"/>
                  </a:cubicBezTo>
                  <a:cubicBezTo>
                    <a:pt x="f37" y="f18"/>
                    <a:pt x="f52" y="f41"/>
                    <a:pt x="f35" y="f44"/>
                  </a:cubicBezTo>
                  <a:cubicBezTo>
                    <a:pt x="f16" y="f43"/>
                    <a:pt x="f14" y="f20"/>
                    <a:pt x="f17" y="f53"/>
                  </a:cubicBezTo>
                  <a:cubicBezTo>
                    <a:pt x="f17" y="f49"/>
                    <a:pt x="f54" y="f55"/>
                    <a:pt x="f17" y="f56"/>
                  </a:cubicBezTo>
                  <a:cubicBezTo>
                    <a:pt x="f14" y="f57"/>
                    <a:pt x="f58" y="f57"/>
                    <a:pt x="f33" y="f56"/>
                  </a:cubicBezTo>
                  <a:cubicBezTo>
                    <a:pt x="f31" y="f59"/>
                    <a:pt x="f29" y="f55"/>
                    <a:pt x="f60" y="f61"/>
                  </a:cubicBezTo>
                  <a:cubicBezTo>
                    <a:pt x="f60" y="f56"/>
                    <a:pt x="f33" y="f21"/>
                    <a:pt x="f33" y="f62"/>
                  </a:cubicBezTo>
                  <a:cubicBezTo>
                    <a:pt x="f33" y="f62"/>
                    <a:pt x="f31" y="f7"/>
                    <a:pt x="f29" y="f7"/>
                  </a:cubicBezTo>
                  <a:cubicBezTo>
                    <a:pt x="f29" y="f62"/>
                    <a:pt x="f29" y="f63"/>
                    <a:pt x="f9" y="f63"/>
                  </a:cubicBezTo>
                  <a:cubicBezTo>
                    <a:pt x="f8" y="f56"/>
                    <a:pt x="f64" y="f65"/>
                    <a:pt x="f23" y="f66"/>
                  </a:cubicBezTo>
                  <a:cubicBezTo>
                    <a:pt x="f19" y="f42"/>
                    <a:pt x="f5" y="f39"/>
                    <a:pt x="f22" y="f54"/>
                  </a:cubicBezTo>
                  <a:cubicBezTo>
                    <a:pt x="f23" y="f17"/>
                    <a:pt x="f23" y="f14"/>
                    <a:pt x="f23" y="f67"/>
                  </a:cubicBezTo>
                  <a:cubicBezTo>
                    <a:pt x="f23" y="f31"/>
                    <a:pt x="f23" y="f26"/>
                    <a:pt x="f8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016D07C0-593B-51EF-9348-3EB8F3C143F5}"/>
                </a:ext>
              </a:extLst>
            </p:cNvPr>
            <p:cNvSpPr/>
            <p:nvPr/>
          </p:nvSpPr>
          <p:spPr>
            <a:xfrm>
              <a:off x="12104525" y="8768446"/>
              <a:ext cx="873123" cy="7112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62"/>
                <a:gd name="f8" fmla="val 56"/>
                <a:gd name="f9" fmla="val 2"/>
                <a:gd name="f10" fmla="val 59"/>
                <a:gd name="f11" fmla="val 3"/>
                <a:gd name="f12" fmla="val 63"/>
                <a:gd name="f13" fmla="val 4"/>
                <a:gd name="f14" fmla="val 66"/>
                <a:gd name="f15" fmla="val 5"/>
                <a:gd name="f16" fmla="val 67"/>
                <a:gd name="f17" fmla="val 1"/>
                <a:gd name="f18" fmla="val 68"/>
                <a:gd name="f19" fmla="val 6"/>
                <a:gd name="f20" fmla="val 69"/>
                <a:gd name="f21" fmla="val 7"/>
                <a:gd name="f22" fmla="val 72"/>
                <a:gd name="f23" fmla="val 8"/>
                <a:gd name="f24" fmla="val 73"/>
                <a:gd name="f25" fmla="val 9"/>
                <a:gd name="f26" fmla="val 75"/>
                <a:gd name="f27" fmla="val 11"/>
                <a:gd name="f28" fmla="val 17"/>
                <a:gd name="f29" fmla="val 21"/>
                <a:gd name="f30" fmla="val 70"/>
                <a:gd name="f31" fmla="val 25"/>
                <a:gd name="f32" fmla="val 28"/>
                <a:gd name="f33" fmla="val 32"/>
                <a:gd name="f34" fmla="val 60"/>
                <a:gd name="f35" fmla="val 35"/>
                <a:gd name="f36" fmla="val 58"/>
                <a:gd name="f37" fmla="val 37"/>
                <a:gd name="f38" fmla="val 39"/>
                <a:gd name="f39" fmla="val 55"/>
                <a:gd name="f40" fmla="val 42"/>
                <a:gd name="f41" fmla="val 49"/>
                <a:gd name="f42" fmla="val 57"/>
                <a:gd name="f43" fmla="val 33"/>
                <a:gd name="f44" fmla="val 22"/>
                <a:gd name="f45" fmla="val 19"/>
                <a:gd name="f46" fmla="val 18"/>
                <a:gd name="f47" fmla="val 14"/>
                <a:gd name="f48" fmla="val 10"/>
                <a:gd name="f49" fmla="val 54"/>
                <a:gd name="f50" fmla="val 15"/>
                <a:gd name="f51" fmla="val 53"/>
                <a:gd name="f52" fmla="val 12"/>
                <a:gd name="f53" fmla="val 52"/>
                <a:gd name="f54" fmla="val 51"/>
                <a:gd name="f55" fmla="val 48"/>
                <a:gd name="f56" fmla="val 46"/>
                <a:gd name="f57" fmla="val 45"/>
                <a:gd name="f58" fmla="val 44"/>
                <a:gd name="f59" fmla="val 43"/>
                <a:gd name="f60" fmla="val 16"/>
                <a:gd name="f61" fmla="val 26"/>
                <a:gd name="f62" fmla="val 34"/>
                <a:gd name="f63" fmla="val 38"/>
                <a:gd name="f64" fmla="val 40"/>
                <a:gd name="f65" fmla="val 36"/>
                <a:gd name="f66" fmla="val 31"/>
                <a:gd name="f67" fmla="val 27"/>
                <a:gd name="f68" fmla="val 24"/>
                <a:gd name="f69" fmla="val 23"/>
                <a:gd name="f70" fmla="val 47"/>
                <a:gd name="f71" fmla="+- 0 0 -90"/>
                <a:gd name="f72" fmla="*/ f3 1 76"/>
                <a:gd name="f73" fmla="*/ f4 1 62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76"/>
                <a:gd name="f82" fmla="*/ f78 1 62"/>
                <a:gd name="f83" fmla="*/ 56 f79 1"/>
                <a:gd name="f84" fmla="*/ 2 f78 1"/>
                <a:gd name="f85" fmla="*/ 66 f79 1"/>
                <a:gd name="f86" fmla="*/ 5 f78 1"/>
                <a:gd name="f87" fmla="*/ 67 f79 1"/>
                <a:gd name="f88" fmla="*/ 0 f78 1"/>
                <a:gd name="f89" fmla="*/ 3 f78 1"/>
                <a:gd name="f90" fmla="*/ 69 f79 1"/>
                <a:gd name="f91" fmla="*/ 7 f78 1"/>
                <a:gd name="f92" fmla="*/ 75 f79 1"/>
                <a:gd name="f93" fmla="*/ 11 f78 1"/>
                <a:gd name="f94" fmla="*/ 70 f79 1"/>
                <a:gd name="f95" fmla="*/ 25 f78 1"/>
                <a:gd name="f96" fmla="*/ 60 f79 1"/>
                <a:gd name="f97" fmla="*/ 35 f78 1"/>
                <a:gd name="f98" fmla="*/ 55 f79 1"/>
                <a:gd name="f99" fmla="*/ 42 f78 1"/>
                <a:gd name="f100" fmla="*/ 22 f79 1"/>
                <a:gd name="f101" fmla="*/ 59 f78 1"/>
                <a:gd name="f102" fmla="*/ 18 f79 1"/>
                <a:gd name="f103" fmla="*/ 6 f79 1"/>
                <a:gd name="f104" fmla="*/ 57 f78 1"/>
                <a:gd name="f105" fmla="*/ 2 f79 1"/>
                <a:gd name="f106" fmla="*/ 54 f78 1"/>
                <a:gd name="f107" fmla="*/ 15 f79 1"/>
                <a:gd name="f108" fmla="*/ 53 f78 1"/>
                <a:gd name="f109" fmla="*/ 5 f79 1"/>
                <a:gd name="f110" fmla="*/ 52 f78 1"/>
                <a:gd name="f111" fmla="*/ 1 f79 1"/>
                <a:gd name="f112" fmla="*/ 51 f78 1"/>
                <a:gd name="f113" fmla="*/ 46 f78 1"/>
                <a:gd name="f114" fmla="*/ 43 f78 1"/>
                <a:gd name="f115" fmla="*/ 16 f79 1"/>
                <a:gd name="f116" fmla="*/ 45 f78 1"/>
                <a:gd name="f117" fmla="*/ 32 f79 1"/>
                <a:gd name="f118" fmla="*/ 35 f79 1"/>
                <a:gd name="f119" fmla="*/ 40 f79 1"/>
                <a:gd name="f120" fmla="*/ 40 f78 1"/>
                <a:gd name="f121" fmla="*/ 43 f79 1"/>
                <a:gd name="f122" fmla="*/ 27 f78 1"/>
                <a:gd name="f123" fmla="*/ 44 f79 1"/>
                <a:gd name="f124" fmla="*/ 23 f78 1"/>
                <a:gd name="f125" fmla="*/ 49 f79 1"/>
                <a:gd name="f126" fmla="*/ 17 f78 1"/>
                <a:gd name="f127" fmla="*/ 52 f79 1"/>
                <a:gd name="f128" fmla="+- f80 0 f1"/>
                <a:gd name="f129" fmla="*/ f83 1 76"/>
                <a:gd name="f130" fmla="*/ f84 1 62"/>
                <a:gd name="f131" fmla="*/ f85 1 76"/>
                <a:gd name="f132" fmla="*/ f86 1 62"/>
                <a:gd name="f133" fmla="*/ f87 1 76"/>
                <a:gd name="f134" fmla="*/ f88 1 62"/>
                <a:gd name="f135" fmla="*/ f89 1 62"/>
                <a:gd name="f136" fmla="*/ f90 1 76"/>
                <a:gd name="f137" fmla="*/ f91 1 62"/>
                <a:gd name="f138" fmla="*/ f92 1 76"/>
                <a:gd name="f139" fmla="*/ f93 1 62"/>
                <a:gd name="f140" fmla="*/ f94 1 76"/>
                <a:gd name="f141" fmla="*/ f95 1 62"/>
                <a:gd name="f142" fmla="*/ f96 1 76"/>
                <a:gd name="f143" fmla="*/ f97 1 62"/>
                <a:gd name="f144" fmla="*/ f98 1 76"/>
                <a:gd name="f145" fmla="*/ f99 1 62"/>
                <a:gd name="f146" fmla="*/ f100 1 76"/>
                <a:gd name="f147" fmla="*/ f101 1 62"/>
                <a:gd name="f148" fmla="*/ f102 1 76"/>
                <a:gd name="f149" fmla="*/ f103 1 76"/>
                <a:gd name="f150" fmla="*/ f104 1 62"/>
                <a:gd name="f151" fmla="*/ f105 1 76"/>
                <a:gd name="f152" fmla="*/ f106 1 62"/>
                <a:gd name="f153" fmla="*/ f107 1 76"/>
                <a:gd name="f154" fmla="*/ f108 1 62"/>
                <a:gd name="f155" fmla="*/ f109 1 76"/>
                <a:gd name="f156" fmla="*/ f110 1 62"/>
                <a:gd name="f157" fmla="*/ f111 1 76"/>
                <a:gd name="f158" fmla="*/ f112 1 62"/>
                <a:gd name="f159" fmla="*/ f113 1 62"/>
                <a:gd name="f160" fmla="*/ f114 1 62"/>
                <a:gd name="f161" fmla="*/ f115 1 76"/>
                <a:gd name="f162" fmla="*/ f116 1 62"/>
                <a:gd name="f163" fmla="*/ f117 1 76"/>
                <a:gd name="f164" fmla="*/ f118 1 76"/>
                <a:gd name="f165" fmla="*/ f119 1 76"/>
                <a:gd name="f166" fmla="*/ f120 1 62"/>
                <a:gd name="f167" fmla="*/ f121 1 76"/>
                <a:gd name="f168" fmla="*/ f122 1 62"/>
                <a:gd name="f169" fmla="*/ f123 1 76"/>
                <a:gd name="f170" fmla="*/ f124 1 62"/>
                <a:gd name="f171" fmla="*/ f125 1 76"/>
                <a:gd name="f172" fmla="*/ f126 1 62"/>
                <a:gd name="f173" fmla="*/ f127 1 76"/>
                <a:gd name="f174" fmla="*/ 0 1 f81"/>
                <a:gd name="f175" fmla="*/ f75 1 f81"/>
                <a:gd name="f176" fmla="*/ 0 1 f82"/>
                <a:gd name="f177" fmla="*/ f76 1 f82"/>
                <a:gd name="f178" fmla="*/ f129 1 f81"/>
                <a:gd name="f179" fmla="*/ f130 1 f82"/>
                <a:gd name="f180" fmla="*/ f131 1 f81"/>
                <a:gd name="f181" fmla="*/ f132 1 f82"/>
                <a:gd name="f182" fmla="*/ f133 1 f81"/>
                <a:gd name="f183" fmla="*/ f134 1 f82"/>
                <a:gd name="f184" fmla="*/ f135 1 f82"/>
                <a:gd name="f185" fmla="*/ f136 1 f81"/>
                <a:gd name="f186" fmla="*/ f137 1 f82"/>
                <a:gd name="f187" fmla="*/ f138 1 f81"/>
                <a:gd name="f188" fmla="*/ f139 1 f82"/>
                <a:gd name="f189" fmla="*/ f140 1 f81"/>
                <a:gd name="f190" fmla="*/ f141 1 f82"/>
                <a:gd name="f191" fmla="*/ f142 1 f81"/>
                <a:gd name="f192" fmla="*/ f143 1 f82"/>
                <a:gd name="f193" fmla="*/ f144 1 f81"/>
                <a:gd name="f194" fmla="*/ f145 1 f82"/>
                <a:gd name="f195" fmla="*/ f146 1 f81"/>
                <a:gd name="f196" fmla="*/ f147 1 f82"/>
                <a:gd name="f197" fmla="*/ f148 1 f81"/>
                <a:gd name="f198" fmla="*/ f149 1 f81"/>
                <a:gd name="f199" fmla="*/ f150 1 f82"/>
                <a:gd name="f200" fmla="*/ f151 1 f81"/>
                <a:gd name="f201" fmla="*/ f152 1 f82"/>
                <a:gd name="f202" fmla="*/ f153 1 f81"/>
                <a:gd name="f203" fmla="*/ f154 1 f82"/>
                <a:gd name="f204" fmla="*/ f155 1 f81"/>
                <a:gd name="f205" fmla="*/ f156 1 f82"/>
                <a:gd name="f206" fmla="*/ f157 1 f81"/>
                <a:gd name="f207" fmla="*/ f158 1 f82"/>
                <a:gd name="f208" fmla="*/ f159 1 f82"/>
                <a:gd name="f209" fmla="*/ f160 1 f82"/>
                <a:gd name="f210" fmla="*/ f161 1 f81"/>
                <a:gd name="f211" fmla="*/ f162 1 f82"/>
                <a:gd name="f212" fmla="*/ f163 1 f81"/>
                <a:gd name="f213" fmla="*/ f164 1 f81"/>
                <a:gd name="f214" fmla="*/ f165 1 f81"/>
                <a:gd name="f215" fmla="*/ f166 1 f82"/>
                <a:gd name="f216" fmla="*/ f167 1 f81"/>
                <a:gd name="f217" fmla="*/ f168 1 f82"/>
                <a:gd name="f218" fmla="*/ f169 1 f81"/>
                <a:gd name="f219" fmla="*/ f170 1 f82"/>
                <a:gd name="f220" fmla="*/ f171 1 f81"/>
                <a:gd name="f221" fmla="*/ f172 1 f82"/>
                <a:gd name="f222" fmla="*/ f173 1 f81"/>
                <a:gd name="f223" fmla="*/ f174 f72 1"/>
                <a:gd name="f224" fmla="*/ f175 f72 1"/>
                <a:gd name="f225" fmla="*/ f177 f73 1"/>
                <a:gd name="f226" fmla="*/ f176 f73 1"/>
                <a:gd name="f227" fmla="*/ f178 f72 1"/>
                <a:gd name="f228" fmla="*/ f179 f73 1"/>
                <a:gd name="f229" fmla="*/ f180 f72 1"/>
                <a:gd name="f230" fmla="*/ f181 f73 1"/>
                <a:gd name="f231" fmla="*/ f182 f72 1"/>
                <a:gd name="f232" fmla="*/ f183 f73 1"/>
                <a:gd name="f233" fmla="*/ f184 f73 1"/>
                <a:gd name="f234" fmla="*/ f185 f72 1"/>
                <a:gd name="f235" fmla="*/ f186 f73 1"/>
                <a:gd name="f236" fmla="*/ f187 f72 1"/>
                <a:gd name="f237" fmla="*/ f188 f73 1"/>
                <a:gd name="f238" fmla="*/ f189 f72 1"/>
                <a:gd name="f239" fmla="*/ f190 f73 1"/>
                <a:gd name="f240" fmla="*/ f191 f72 1"/>
                <a:gd name="f241" fmla="*/ f192 f73 1"/>
                <a:gd name="f242" fmla="*/ f193 f72 1"/>
                <a:gd name="f243" fmla="*/ f194 f73 1"/>
                <a:gd name="f244" fmla="*/ f195 f72 1"/>
                <a:gd name="f245" fmla="*/ f196 f73 1"/>
                <a:gd name="f246" fmla="*/ f197 f72 1"/>
                <a:gd name="f247" fmla="*/ f198 f72 1"/>
                <a:gd name="f248" fmla="*/ f199 f73 1"/>
                <a:gd name="f249" fmla="*/ f200 f72 1"/>
                <a:gd name="f250" fmla="*/ f201 f73 1"/>
                <a:gd name="f251" fmla="*/ f202 f72 1"/>
                <a:gd name="f252" fmla="*/ f203 f73 1"/>
                <a:gd name="f253" fmla="*/ f204 f72 1"/>
                <a:gd name="f254" fmla="*/ f205 f73 1"/>
                <a:gd name="f255" fmla="*/ f206 f72 1"/>
                <a:gd name="f256" fmla="*/ f207 f73 1"/>
                <a:gd name="f257" fmla="*/ f208 f73 1"/>
                <a:gd name="f258" fmla="*/ f209 f73 1"/>
                <a:gd name="f259" fmla="*/ f210 f72 1"/>
                <a:gd name="f260" fmla="*/ f211 f73 1"/>
                <a:gd name="f261" fmla="*/ f212 f72 1"/>
                <a:gd name="f262" fmla="*/ f213 f72 1"/>
                <a:gd name="f263" fmla="*/ f214 f72 1"/>
                <a:gd name="f264" fmla="*/ f215 f73 1"/>
                <a:gd name="f265" fmla="*/ f216 f72 1"/>
                <a:gd name="f266" fmla="*/ f217 f73 1"/>
                <a:gd name="f267" fmla="*/ f218 f72 1"/>
                <a:gd name="f268" fmla="*/ f219 f73 1"/>
                <a:gd name="f269" fmla="*/ f220 f72 1"/>
                <a:gd name="f270" fmla="*/ f221 f73 1"/>
                <a:gd name="f271" fmla="*/ f22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8">
                  <a:pos x="f227" y="f228"/>
                </a:cxn>
                <a:cxn ang="f128">
                  <a:pos x="f229" y="f230"/>
                </a:cxn>
                <a:cxn ang="f128">
                  <a:pos x="f231" y="f232"/>
                </a:cxn>
                <a:cxn ang="f128">
                  <a:pos x="f231" y="f233"/>
                </a:cxn>
                <a:cxn ang="f128">
                  <a:pos x="f234" y="f235"/>
                </a:cxn>
                <a:cxn ang="f128">
                  <a:pos x="f236" y="f237"/>
                </a:cxn>
                <a:cxn ang="f128">
                  <a:pos x="f238" y="f239"/>
                </a:cxn>
                <a:cxn ang="f128">
                  <a:pos x="f240" y="f241"/>
                </a:cxn>
                <a:cxn ang="f128">
                  <a:pos x="f242" y="f243"/>
                </a:cxn>
                <a:cxn ang="f128">
                  <a:pos x="f244" y="f245"/>
                </a:cxn>
                <a:cxn ang="f128">
                  <a:pos x="f246" y="f245"/>
                </a:cxn>
                <a:cxn ang="f128">
                  <a:pos x="f247" y="f248"/>
                </a:cxn>
                <a:cxn ang="f128">
                  <a:pos x="f249" y="f250"/>
                </a:cxn>
                <a:cxn ang="f128">
                  <a:pos x="f251" y="f250"/>
                </a:cxn>
                <a:cxn ang="f128">
                  <a:pos x="f251" y="f252"/>
                </a:cxn>
                <a:cxn ang="f128">
                  <a:pos x="f253" y="f254"/>
                </a:cxn>
                <a:cxn ang="f128">
                  <a:pos x="f255" y="f256"/>
                </a:cxn>
                <a:cxn ang="f128">
                  <a:pos x="f249" y="f257"/>
                </a:cxn>
                <a:cxn ang="f128">
                  <a:pos x="f247" y="f258"/>
                </a:cxn>
                <a:cxn ang="f128">
                  <a:pos x="f259" y="f260"/>
                </a:cxn>
                <a:cxn ang="f128">
                  <a:pos x="f261" y="f243"/>
                </a:cxn>
                <a:cxn ang="f128">
                  <a:pos x="f262" y="f243"/>
                </a:cxn>
                <a:cxn ang="f128">
                  <a:pos x="f263" y="f264"/>
                </a:cxn>
                <a:cxn ang="f128">
                  <a:pos x="f265" y="f266"/>
                </a:cxn>
                <a:cxn ang="f128">
                  <a:pos x="f267" y="f268"/>
                </a:cxn>
                <a:cxn ang="f128">
                  <a:pos x="f269" y="f270"/>
                </a:cxn>
                <a:cxn ang="f128">
                  <a:pos x="f271" y="f235"/>
                </a:cxn>
                <a:cxn ang="f128">
                  <a:pos x="f227" y="f228"/>
                </a:cxn>
              </a:cxnLst>
              <a:rect l="f223" t="f226" r="f224" b="f225"/>
              <a:pathLst>
                <a:path w="76" h="6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1"/>
                    <a:pt x="f14" y="f17"/>
                    <a:pt x="f16" y="f5"/>
                  </a:cubicBezTo>
                  <a:cubicBezTo>
                    <a:pt x="f16" y="f17"/>
                    <a:pt x="f16" y="f9"/>
                    <a:pt x="f16" y="f11"/>
                  </a:cubicBezTo>
                  <a:cubicBezTo>
                    <a:pt x="f16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6" y="f28"/>
                    <a:pt x="f24" y="f29"/>
                    <a:pt x="f30" y="f31"/>
                  </a:cubicBezTo>
                  <a:cubicBezTo>
                    <a:pt x="f16" y="f32"/>
                    <a:pt x="f12" y="f33"/>
                    <a:pt x="f34" y="f35"/>
                  </a:cubicBezTo>
                  <a:cubicBezTo>
                    <a:pt x="f36" y="f37"/>
                    <a:pt x="f8" y="f38"/>
                    <a:pt x="f39" y="f40"/>
                  </a:cubicBezTo>
                  <a:cubicBezTo>
                    <a:pt x="f41" y="f42"/>
                    <a:pt x="f43" y="f7"/>
                    <a:pt x="f44" y="f10"/>
                  </a:cubicBezTo>
                  <a:cubicBezTo>
                    <a:pt x="f29" y="f10"/>
                    <a:pt x="f45" y="f34"/>
                    <a:pt x="f46" y="f10"/>
                  </a:cubicBezTo>
                  <a:cubicBezTo>
                    <a:pt x="f47" y="f42"/>
                    <a:pt x="f48" y="f36"/>
                    <a:pt x="f19" y="f42"/>
                  </a:cubicBezTo>
                  <a:cubicBezTo>
                    <a:pt x="f15" y="f8"/>
                    <a:pt x="f11" y="f8"/>
                    <a:pt x="f9" y="f49"/>
                  </a:cubicBezTo>
                  <a:cubicBezTo>
                    <a:pt x="f19" y="f49"/>
                    <a:pt x="f27" y="f39"/>
                    <a:pt x="f50" y="f49"/>
                  </a:cubicBezTo>
                  <a:cubicBezTo>
                    <a:pt x="f50" y="f49"/>
                    <a:pt x="f50" y="f49"/>
                    <a:pt x="f50" y="f51"/>
                  </a:cubicBezTo>
                  <a:cubicBezTo>
                    <a:pt x="f52" y="f51"/>
                    <a:pt x="f23" y="f51"/>
                    <a:pt x="f15" y="f53"/>
                  </a:cubicBezTo>
                  <a:cubicBezTo>
                    <a:pt x="f11" y="f53"/>
                    <a:pt x="f17" y="f51"/>
                    <a:pt x="f17" y="f54"/>
                  </a:cubicBezTo>
                  <a:cubicBezTo>
                    <a:pt x="f5" y="f41"/>
                    <a:pt x="f17" y="f55"/>
                    <a:pt x="f9" y="f56"/>
                  </a:cubicBezTo>
                  <a:cubicBezTo>
                    <a:pt x="f11" y="f57"/>
                    <a:pt x="f13" y="f58"/>
                    <a:pt x="f19" y="f59"/>
                  </a:cubicBezTo>
                  <a:cubicBezTo>
                    <a:pt x="f25" y="f56"/>
                    <a:pt x="f52" y="f57"/>
                    <a:pt x="f60" y="f57"/>
                  </a:cubicBezTo>
                  <a:cubicBezTo>
                    <a:pt x="f29" y="f58"/>
                    <a:pt x="f61" y="f58"/>
                    <a:pt x="f33" y="f40"/>
                  </a:cubicBezTo>
                  <a:cubicBezTo>
                    <a:pt x="f43" y="f40"/>
                    <a:pt x="f62" y="f40"/>
                    <a:pt x="f35" y="f40"/>
                  </a:cubicBezTo>
                  <a:cubicBezTo>
                    <a:pt x="f63" y="f59"/>
                    <a:pt x="f38" y="f40"/>
                    <a:pt x="f64" y="f64"/>
                  </a:cubicBezTo>
                  <a:cubicBezTo>
                    <a:pt x="f40" y="f65"/>
                    <a:pt x="f59" y="f66"/>
                    <a:pt x="f59" y="f67"/>
                  </a:cubicBezTo>
                  <a:cubicBezTo>
                    <a:pt x="f59" y="f31"/>
                    <a:pt x="f59" y="f68"/>
                    <a:pt x="f58" y="f69"/>
                  </a:cubicBezTo>
                  <a:cubicBezTo>
                    <a:pt x="f56" y="f29"/>
                    <a:pt x="f70" y="f45"/>
                    <a:pt x="f41" y="f28"/>
                  </a:cubicBezTo>
                  <a:cubicBezTo>
                    <a:pt x="f54" y="f47"/>
                    <a:pt x="f51" y="f27"/>
                    <a:pt x="f53" y="f21"/>
                  </a:cubicBezTo>
                  <a:cubicBezTo>
                    <a:pt x="f53" y="f15"/>
                    <a:pt x="f49" y="f1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5">
              <a:extLst>
                <a:ext uri="{FF2B5EF4-FFF2-40B4-BE49-F238E27FC236}">
                  <a16:creationId xmlns:a16="http://schemas.microsoft.com/office/drawing/2014/main" id="{EE435062-C4C3-7BB1-F7B2-7ADC515227FE}"/>
                </a:ext>
              </a:extLst>
            </p:cNvPr>
            <p:cNvSpPr/>
            <p:nvPr/>
          </p:nvSpPr>
          <p:spPr>
            <a:xfrm>
              <a:off x="11025030" y="3658285"/>
              <a:ext cx="609603" cy="4572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40"/>
                <a:gd name="f8" fmla="val 4"/>
                <a:gd name="f9" fmla="val 26"/>
                <a:gd name="f10" fmla="val 25"/>
                <a:gd name="f11" fmla="val 24"/>
                <a:gd name="f12" fmla="val 3"/>
                <a:gd name="f13" fmla="val 23"/>
                <a:gd name="f14" fmla="val 1"/>
                <a:gd name="f15" fmla="val 21"/>
                <a:gd name="f16" fmla="val 19"/>
                <a:gd name="f17" fmla="val 17"/>
                <a:gd name="f18" fmla="val 18"/>
                <a:gd name="f19" fmla="val 20"/>
                <a:gd name="f20" fmla="val 6"/>
                <a:gd name="f21" fmla="val 7"/>
                <a:gd name="f22" fmla="val 13"/>
                <a:gd name="f23" fmla="val 15"/>
                <a:gd name="f24" fmla="val 16"/>
                <a:gd name="f25" fmla="val 14"/>
                <a:gd name="f26" fmla="val 11"/>
                <a:gd name="f27" fmla="val 12"/>
                <a:gd name="f28" fmla="val 5"/>
                <a:gd name="f29" fmla="val 22"/>
                <a:gd name="f30" fmla="val 28"/>
                <a:gd name="f31" fmla="val 31"/>
                <a:gd name="f32" fmla="val 2"/>
                <a:gd name="f33" fmla="val 34"/>
                <a:gd name="f34" fmla="val 37"/>
                <a:gd name="f35" fmla="val 41"/>
                <a:gd name="f36" fmla="val 45"/>
                <a:gd name="f37" fmla="val 49"/>
                <a:gd name="f38" fmla="val 50"/>
                <a:gd name="f39" fmla="val 51"/>
                <a:gd name="f40" fmla="val 53"/>
                <a:gd name="f41" fmla="val 9"/>
                <a:gd name="f42" fmla="val 48"/>
                <a:gd name="f43" fmla="val 46"/>
                <a:gd name="f44" fmla="val 30"/>
                <a:gd name="f45" fmla="val 36"/>
                <a:gd name="f46" fmla="val 38"/>
                <a:gd name="f47" fmla="val 39"/>
                <a:gd name="f48" fmla="val 35"/>
                <a:gd name="f49" fmla="val 29"/>
                <a:gd name="f50" fmla="val 33"/>
                <a:gd name="f51" fmla="+- 0 0 -90"/>
                <a:gd name="f52" fmla="*/ f3 1 52"/>
                <a:gd name="f53" fmla="*/ f4 1 40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52"/>
                <a:gd name="f62" fmla="*/ f58 1 40"/>
                <a:gd name="f63" fmla="*/ 4 f59 1"/>
                <a:gd name="f64" fmla="*/ 26 f58 1"/>
                <a:gd name="f65" fmla="*/ 3 f59 1"/>
                <a:gd name="f66" fmla="*/ 23 f58 1"/>
                <a:gd name="f67" fmla="*/ 0 f59 1"/>
                <a:gd name="f68" fmla="*/ 17 f58 1"/>
                <a:gd name="f69" fmla="*/ 6 f59 1"/>
                <a:gd name="f70" fmla="*/ 21 f58 1"/>
                <a:gd name="f71" fmla="*/ 15 f59 1"/>
                <a:gd name="f72" fmla="*/ 14 f59 1"/>
                <a:gd name="f73" fmla="*/ 19 f58 1"/>
                <a:gd name="f74" fmla="*/ 17 f59 1"/>
                <a:gd name="f75" fmla="*/ 5 f58 1"/>
                <a:gd name="f76" fmla="*/ 18 f59 1"/>
                <a:gd name="f77" fmla="*/ 4 f58 1"/>
                <a:gd name="f78" fmla="*/ 28 f59 1"/>
                <a:gd name="f79" fmla="*/ 3 f58 1"/>
                <a:gd name="f80" fmla="*/ 37 f59 1"/>
                <a:gd name="f81" fmla="*/ 49 f59 1"/>
                <a:gd name="f82" fmla="*/ 2 f58 1"/>
                <a:gd name="f83" fmla="*/ 52 f59 1"/>
                <a:gd name="f84" fmla="*/ 51 f59 1"/>
                <a:gd name="f85" fmla="*/ 11 f58 1"/>
                <a:gd name="f86" fmla="*/ 16 f58 1"/>
                <a:gd name="f87" fmla="*/ 40 f59 1"/>
                <a:gd name="f88" fmla="*/ 36 f58 1"/>
                <a:gd name="f89" fmla="*/ 31 f59 1"/>
                <a:gd name="f90" fmla="*/ 39 f58 1"/>
                <a:gd name="f91" fmla="*/ 38 f58 1"/>
                <a:gd name="f92" fmla="*/ 23 f59 1"/>
                <a:gd name="f93" fmla="*/ 40 f58 1"/>
                <a:gd name="f94" fmla="*/ 34 f58 1"/>
                <a:gd name="f95" fmla="*/ 16 f59 1"/>
                <a:gd name="f96" fmla="*/ 33 f58 1"/>
                <a:gd name="f97" fmla="+- f60 0 f1"/>
                <a:gd name="f98" fmla="*/ f63 1 53"/>
                <a:gd name="f99" fmla="*/ f64 1 40"/>
                <a:gd name="f100" fmla="*/ f65 1 53"/>
                <a:gd name="f101" fmla="*/ f66 1 40"/>
                <a:gd name="f102" fmla="*/ f67 1 53"/>
                <a:gd name="f103" fmla="*/ f68 1 40"/>
                <a:gd name="f104" fmla="*/ f69 1 53"/>
                <a:gd name="f105" fmla="*/ f70 1 40"/>
                <a:gd name="f106" fmla="*/ f71 1 53"/>
                <a:gd name="f107" fmla="*/ f72 1 53"/>
                <a:gd name="f108" fmla="*/ f73 1 40"/>
                <a:gd name="f109" fmla="*/ f74 1 53"/>
                <a:gd name="f110" fmla="*/ f75 1 40"/>
                <a:gd name="f111" fmla="*/ f76 1 53"/>
                <a:gd name="f112" fmla="*/ f77 1 40"/>
                <a:gd name="f113" fmla="*/ f78 1 53"/>
                <a:gd name="f114" fmla="*/ f79 1 40"/>
                <a:gd name="f115" fmla="*/ f80 1 53"/>
                <a:gd name="f116" fmla="*/ f81 1 53"/>
                <a:gd name="f117" fmla="*/ f82 1 40"/>
                <a:gd name="f118" fmla="*/ f83 1 53"/>
                <a:gd name="f119" fmla="*/ f84 1 53"/>
                <a:gd name="f120" fmla="*/ f85 1 40"/>
                <a:gd name="f121" fmla="*/ f86 1 40"/>
                <a:gd name="f122" fmla="*/ f87 1 53"/>
                <a:gd name="f123" fmla="*/ f88 1 40"/>
                <a:gd name="f124" fmla="*/ f89 1 53"/>
                <a:gd name="f125" fmla="*/ f90 1 40"/>
                <a:gd name="f126" fmla="*/ f91 1 40"/>
                <a:gd name="f127" fmla="*/ f92 1 53"/>
                <a:gd name="f128" fmla="*/ f93 1 40"/>
                <a:gd name="f129" fmla="*/ f94 1 40"/>
                <a:gd name="f130" fmla="*/ f95 1 53"/>
                <a:gd name="f131" fmla="*/ f96 1 40"/>
                <a:gd name="f132" fmla="*/ 0 1 f61"/>
                <a:gd name="f133" fmla="*/ f55 1 f61"/>
                <a:gd name="f134" fmla="*/ 0 1 f62"/>
                <a:gd name="f135" fmla="*/ f56 1 f62"/>
                <a:gd name="f136" fmla="*/ f98 1 f61"/>
                <a:gd name="f137" fmla="*/ f99 1 f62"/>
                <a:gd name="f138" fmla="*/ f100 1 f61"/>
                <a:gd name="f139" fmla="*/ f101 1 f62"/>
                <a:gd name="f140" fmla="*/ f102 1 f61"/>
                <a:gd name="f141" fmla="*/ f103 1 f62"/>
                <a:gd name="f142" fmla="*/ f104 1 f61"/>
                <a:gd name="f143" fmla="*/ f105 1 f62"/>
                <a:gd name="f144" fmla="*/ f106 1 f61"/>
                <a:gd name="f145" fmla="*/ f107 1 f61"/>
                <a:gd name="f146" fmla="*/ f108 1 f62"/>
                <a:gd name="f147" fmla="*/ f109 1 f61"/>
                <a:gd name="f148" fmla="*/ f110 1 f62"/>
                <a:gd name="f149" fmla="*/ f111 1 f61"/>
                <a:gd name="f150" fmla="*/ f112 1 f62"/>
                <a:gd name="f151" fmla="*/ f113 1 f61"/>
                <a:gd name="f152" fmla="*/ f114 1 f62"/>
                <a:gd name="f153" fmla="*/ f115 1 f61"/>
                <a:gd name="f154" fmla="*/ f116 1 f61"/>
                <a:gd name="f155" fmla="*/ f117 1 f62"/>
                <a:gd name="f156" fmla="*/ f118 1 f61"/>
                <a:gd name="f157" fmla="*/ f119 1 f61"/>
                <a:gd name="f158" fmla="*/ f120 1 f62"/>
                <a:gd name="f159" fmla="*/ f121 1 f62"/>
                <a:gd name="f160" fmla="*/ f122 1 f61"/>
                <a:gd name="f161" fmla="*/ f123 1 f62"/>
                <a:gd name="f162" fmla="*/ f124 1 f61"/>
                <a:gd name="f163" fmla="*/ f125 1 f62"/>
                <a:gd name="f164" fmla="*/ f126 1 f62"/>
                <a:gd name="f165" fmla="*/ f127 1 f61"/>
                <a:gd name="f166" fmla="*/ f128 1 f62"/>
                <a:gd name="f167" fmla="*/ f129 1 f62"/>
                <a:gd name="f168" fmla="*/ f130 1 f61"/>
                <a:gd name="f169" fmla="*/ f131 1 f62"/>
                <a:gd name="f170" fmla="*/ f132 f52 1"/>
                <a:gd name="f171" fmla="*/ f133 f52 1"/>
                <a:gd name="f172" fmla="*/ f135 f53 1"/>
                <a:gd name="f173" fmla="*/ f134 f53 1"/>
                <a:gd name="f174" fmla="*/ f136 f52 1"/>
                <a:gd name="f175" fmla="*/ f137 f53 1"/>
                <a:gd name="f176" fmla="*/ f138 f52 1"/>
                <a:gd name="f177" fmla="*/ f139 f53 1"/>
                <a:gd name="f178" fmla="*/ f140 f52 1"/>
                <a:gd name="f179" fmla="*/ f141 f53 1"/>
                <a:gd name="f180" fmla="*/ f142 f52 1"/>
                <a:gd name="f181" fmla="*/ f143 f53 1"/>
                <a:gd name="f182" fmla="*/ f144 f52 1"/>
                <a:gd name="f183" fmla="*/ f145 f52 1"/>
                <a:gd name="f184" fmla="*/ f146 f53 1"/>
                <a:gd name="f185" fmla="*/ f147 f52 1"/>
                <a:gd name="f186" fmla="*/ f148 f53 1"/>
                <a:gd name="f187" fmla="*/ f149 f52 1"/>
                <a:gd name="f188" fmla="*/ f150 f53 1"/>
                <a:gd name="f189" fmla="*/ f151 f52 1"/>
                <a:gd name="f190" fmla="*/ f152 f53 1"/>
                <a:gd name="f191" fmla="*/ f153 f52 1"/>
                <a:gd name="f192" fmla="*/ f154 f52 1"/>
                <a:gd name="f193" fmla="*/ f155 f53 1"/>
                <a:gd name="f194" fmla="*/ f156 f52 1"/>
                <a:gd name="f195" fmla="*/ f157 f52 1"/>
                <a:gd name="f196" fmla="*/ f158 f53 1"/>
                <a:gd name="f197" fmla="*/ f159 f53 1"/>
                <a:gd name="f198" fmla="*/ f160 f52 1"/>
                <a:gd name="f199" fmla="*/ f161 f53 1"/>
                <a:gd name="f200" fmla="*/ f162 f52 1"/>
                <a:gd name="f201" fmla="*/ f163 f53 1"/>
                <a:gd name="f202" fmla="*/ f164 f53 1"/>
                <a:gd name="f203" fmla="*/ f165 f52 1"/>
                <a:gd name="f204" fmla="*/ f166 f53 1"/>
                <a:gd name="f205" fmla="*/ f167 f53 1"/>
                <a:gd name="f206" fmla="*/ f168 f52 1"/>
                <a:gd name="f207" fmla="*/ f169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74" y="f175"/>
                </a:cxn>
                <a:cxn ang="f97">
                  <a:pos x="f176" y="f177"/>
                </a:cxn>
                <a:cxn ang="f97">
                  <a:pos x="f178" y="f179"/>
                </a:cxn>
                <a:cxn ang="f97">
                  <a:pos x="f180" y="f181"/>
                </a:cxn>
                <a:cxn ang="f97">
                  <a:pos x="f182" y="f181"/>
                </a:cxn>
                <a:cxn ang="f97">
                  <a:pos x="f183" y="f184"/>
                </a:cxn>
                <a:cxn ang="f97">
                  <a:pos x="f185" y="f186"/>
                </a:cxn>
                <a:cxn ang="f97">
                  <a:pos x="f187" y="f188"/>
                </a:cxn>
                <a:cxn ang="f97">
                  <a:pos x="f189" y="f190"/>
                </a:cxn>
                <a:cxn ang="f97">
                  <a:pos x="f191" y="f190"/>
                </a:cxn>
                <a:cxn ang="f97">
                  <a:pos x="f192" y="f193"/>
                </a:cxn>
                <a:cxn ang="f97">
                  <a:pos x="f194" y="f193"/>
                </a:cxn>
                <a:cxn ang="f97">
                  <a:pos x="f195" y="f186"/>
                </a:cxn>
                <a:cxn ang="f97">
                  <a:pos x="f192" y="f196"/>
                </a:cxn>
                <a:cxn ang="f97">
                  <a:pos x="f192" y="f197"/>
                </a:cxn>
                <a:cxn ang="f97">
                  <a:pos x="f198" y="f199"/>
                </a:cxn>
                <a:cxn ang="f97">
                  <a:pos x="f200" y="f201"/>
                </a:cxn>
                <a:cxn ang="f97">
                  <a:pos x="f189" y="f202"/>
                </a:cxn>
                <a:cxn ang="f97">
                  <a:pos x="f203" y="f204"/>
                </a:cxn>
                <a:cxn ang="f97">
                  <a:pos x="f187" y="f205"/>
                </a:cxn>
                <a:cxn ang="f97">
                  <a:pos x="f206" y="f207"/>
                </a:cxn>
                <a:cxn ang="f97">
                  <a:pos x="f174" y="f175"/>
                </a:cxn>
              </a:cxnLst>
              <a:rect l="f170" t="f173" r="f171" b="f172"/>
              <a:pathLst>
                <a:path w="52" h="40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5" y="f16"/>
                    <a:pt x="f5" y="f17"/>
                  </a:cubicBezTo>
                  <a:cubicBezTo>
                    <a:pt x="f12" y="f18"/>
                    <a:pt x="f8" y="f19"/>
                    <a:pt x="f20" y="f15"/>
                  </a:cubicBezTo>
                  <a:cubicBezTo>
                    <a:pt x="f21" y="f13"/>
                    <a:pt x="f22" y="f13"/>
                    <a:pt x="f23" y="f15"/>
                  </a:cubicBezTo>
                  <a:cubicBezTo>
                    <a:pt x="f24" y="f19"/>
                    <a:pt x="f23" y="f16"/>
                    <a:pt x="f25" y="f16"/>
                  </a:cubicBezTo>
                  <a:cubicBezTo>
                    <a:pt x="f26" y="f23"/>
                    <a:pt x="f27" y="f21"/>
                    <a:pt x="f17" y="f28"/>
                  </a:cubicBezTo>
                  <a:cubicBezTo>
                    <a:pt x="f17" y="f28"/>
                    <a:pt x="f18" y="f8"/>
                    <a:pt x="f18" y="f8"/>
                  </a:cubicBezTo>
                  <a:cubicBezTo>
                    <a:pt x="f29" y="f21"/>
                    <a:pt x="f11" y="f8"/>
                    <a:pt x="f30" y="f12"/>
                  </a:cubicBezTo>
                  <a:cubicBezTo>
                    <a:pt x="f31" y="f32"/>
                    <a:pt x="f33" y="f32"/>
                    <a:pt x="f34" y="f12"/>
                  </a:cubicBezTo>
                  <a:cubicBezTo>
                    <a:pt x="f35" y="f8"/>
                    <a:pt x="f36" y="f8"/>
                    <a:pt x="f37" y="f32"/>
                  </a:cubicBezTo>
                  <a:cubicBezTo>
                    <a:pt x="f38" y="f32"/>
                    <a:pt x="f39" y="f5"/>
                    <a:pt x="f6" y="f32"/>
                  </a:cubicBezTo>
                  <a:cubicBezTo>
                    <a:pt x="f40" y="f12"/>
                    <a:pt x="f6" y="f8"/>
                    <a:pt x="f39" y="f28"/>
                  </a:cubicBezTo>
                  <a:cubicBezTo>
                    <a:pt x="f37" y="f21"/>
                    <a:pt x="f38" y="f41"/>
                    <a:pt x="f37" y="f26"/>
                  </a:cubicBezTo>
                  <a:cubicBezTo>
                    <a:pt x="f37" y="f22"/>
                    <a:pt x="f37" y="f25"/>
                    <a:pt x="f37" y="f24"/>
                  </a:cubicBezTo>
                  <a:cubicBezTo>
                    <a:pt x="f42" y="f13"/>
                    <a:pt x="f43" y="f44"/>
                    <a:pt x="f7" y="f45"/>
                  </a:cubicBezTo>
                  <a:cubicBezTo>
                    <a:pt x="f46" y="f47"/>
                    <a:pt x="f48" y="f7"/>
                    <a:pt x="f31" y="f47"/>
                  </a:cubicBezTo>
                  <a:cubicBezTo>
                    <a:pt x="f44" y="f46"/>
                    <a:pt x="f49" y="f46"/>
                    <a:pt x="f30" y="f46"/>
                  </a:cubicBezTo>
                  <a:cubicBezTo>
                    <a:pt x="f9" y="f34"/>
                    <a:pt x="f11" y="f46"/>
                    <a:pt x="f13" y="f7"/>
                  </a:cubicBezTo>
                  <a:cubicBezTo>
                    <a:pt x="f13" y="f34"/>
                    <a:pt x="f19" y="f45"/>
                    <a:pt x="f18" y="f33"/>
                  </a:cubicBezTo>
                  <a:cubicBezTo>
                    <a:pt x="f17" y="f33"/>
                    <a:pt x="f24" y="f33"/>
                    <a:pt x="f24" y="f50"/>
                  </a:cubicBezTo>
                  <a:cubicBezTo>
                    <a:pt x="f22" y="f44"/>
                    <a:pt x="f41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16">
              <a:extLst>
                <a:ext uri="{FF2B5EF4-FFF2-40B4-BE49-F238E27FC236}">
                  <a16:creationId xmlns:a16="http://schemas.microsoft.com/office/drawing/2014/main" id="{759E87F9-08AB-4DED-0AE3-A60354B2732E}"/>
                </a:ext>
              </a:extLst>
            </p:cNvPr>
            <p:cNvSpPr/>
            <p:nvPr/>
          </p:nvSpPr>
          <p:spPr>
            <a:xfrm>
              <a:off x="12185486" y="5777599"/>
              <a:ext cx="1079504" cy="5159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4"/>
                <a:gd name="f7" fmla="val 45"/>
                <a:gd name="f8" fmla="val 65"/>
                <a:gd name="f9" fmla="val 40"/>
                <a:gd name="f10" fmla="val 64"/>
                <a:gd name="f11" fmla="val 62"/>
                <a:gd name="f12" fmla="val 61"/>
                <a:gd name="f13" fmla="val 58"/>
                <a:gd name="f14" fmla="val 39"/>
                <a:gd name="f15" fmla="val 55"/>
                <a:gd name="f16" fmla="val 52"/>
                <a:gd name="f17" fmla="val 48"/>
                <a:gd name="f18" fmla="val 44"/>
                <a:gd name="f19" fmla="val 37"/>
                <a:gd name="f20" fmla="val 36"/>
                <a:gd name="f21" fmla="val 25"/>
                <a:gd name="f22" fmla="val 14"/>
                <a:gd name="f23" fmla="val 41"/>
                <a:gd name="f24" fmla="val 4"/>
                <a:gd name="f25" fmla="val 3"/>
                <a:gd name="f26" fmla="val 2"/>
                <a:gd name="f27" fmla="val 1"/>
                <a:gd name="f28" fmla="val 42"/>
                <a:gd name="f29" fmla="val 15"/>
                <a:gd name="f30" fmla="val 33"/>
                <a:gd name="f31" fmla="val 28"/>
                <a:gd name="f32" fmla="val 30"/>
                <a:gd name="f33" fmla="val 50"/>
                <a:gd name="f34" fmla="val 27"/>
                <a:gd name="f35" fmla="val 29"/>
                <a:gd name="f36" fmla="val 66"/>
                <a:gd name="f37" fmla="val 31"/>
                <a:gd name="f38" fmla="val 74"/>
                <a:gd name="f39" fmla="val 32"/>
                <a:gd name="f40" fmla="val 78"/>
                <a:gd name="f41" fmla="val 82"/>
                <a:gd name="f42" fmla="val 83"/>
                <a:gd name="f43" fmla="val 22"/>
                <a:gd name="f44" fmla="val 20"/>
                <a:gd name="f45" fmla="val 17"/>
                <a:gd name="f46" fmla="val 81"/>
                <a:gd name="f47" fmla="val 12"/>
                <a:gd name="f48" fmla="val 79"/>
                <a:gd name="f49" fmla="val 7"/>
                <a:gd name="f50" fmla="val 8"/>
                <a:gd name="f51" fmla="val 87"/>
                <a:gd name="f52" fmla="val 89"/>
                <a:gd name="f53" fmla="val 92"/>
                <a:gd name="f54" fmla="val 93"/>
                <a:gd name="f55" fmla="val 91"/>
                <a:gd name="f56" fmla="val 43"/>
                <a:gd name="f57" fmla="val 86"/>
                <a:gd name="f58" fmla="val 84"/>
                <a:gd name="f59" fmla="val 80"/>
                <a:gd name="f60" fmla="val 77"/>
                <a:gd name="f61" fmla="val 75"/>
                <a:gd name="f62" fmla="val 73"/>
                <a:gd name="f63" fmla="val 72"/>
                <a:gd name="f64" fmla="val 70"/>
                <a:gd name="f65" fmla="val 67"/>
                <a:gd name="f66" fmla="+- 0 0 -90"/>
                <a:gd name="f67" fmla="*/ f3 1 94"/>
                <a:gd name="f68" fmla="*/ f4 1 45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94"/>
                <a:gd name="f77" fmla="*/ f73 1 45"/>
                <a:gd name="f78" fmla="*/ 65 f74 1"/>
                <a:gd name="f79" fmla="*/ 40 f73 1"/>
                <a:gd name="f80" fmla="*/ 61 f74 1"/>
                <a:gd name="f81" fmla="*/ 52 f74 1"/>
                <a:gd name="f82" fmla="*/ 39 f73 1"/>
                <a:gd name="f83" fmla="*/ 40 f74 1"/>
                <a:gd name="f84" fmla="*/ 36 f74 1"/>
                <a:gd name="f85" fmla="*/ 4 f74 1"/>
                <a:gd name="f86" fmla="*/ 45 f73 1"/>
                <a:gd name="f87" fmla="*/ 1 f74 1"/>
                <a:gd name="f88" fmla="*/ 3 f74 1"/>
                <a:gd name="f89" fmla="*/ 41 f74 1"/>
                <a:gd name="f90" fmla="*/ 28 f73 1"/>
                <a:gd name="f91" fmla="*/ 66 f74 1"/>
                <a:gd name="f92" fmla="*/ 31 f73 1"/>
                <a:gd name="f93" fmla="*/ 82 f74 1"/>
                <a:gd name="f94" fmla="*/ 25 f73 1"/>
                <a:gd name="f95" fmla="*/ 17 f73 1"/>
                <a:gd name="f96" fmla="*/ 78 f74 1"/>
                <a:gd name="f97" fmla="*/ 2 f73 1"/>
                <a:gd name="f98" fmla="*/ 79 f74 1"/>
                <a:gd name="f99" fmla="*/ 0 f73 1"/>
                <a:gd name="f100" fmla="*/ 89 f74 1"/>
                <a:gd name="f101" fmla="*/ 22 f73 1"/>
                <a:gd name="f102" fmla="*/ 93 f74 1"/>
                <a:gd name="f103" fmla="*/ 44 f73 1"/>
                <a:gd name="f104" fmla="*/ 91 f74 1"/>
                <a:gd name="f105" fmla="*/ 84 f74 1"/>
                <a:gd name="f106" fmla="*/ 42 f73 1"/>
                <a:gd name="f107" fmla="*/ 83 f74 1"/>
                <a:gd name="f108" fmla="*/ 75 f74 1"/>
                <a:gd name="f109" fmla="*/ 41 f73 1"/>
                <a:gd name="f110" fmla="*/ 72 f74 1"/>
                <a:gd name="f111" fmla="+- f75 0 f1"/>
                <a:gd name="f112" fmla="*/ f78 1 94"/>
                <a:gd name="f113" fmla="*/ f79 1 45"/>
                <a:gd name="f114" fmla="*/ f80 1 94"/>
                <a:gd name="f115" fmla="*/ f81 1 94"/>
                <a:gd name="f116" fmla="*/ f82 1 45"/>
                <a:gd name="f117" fmla="*/ f83 1 94"/>
                <a:gd name="f118" fmla="*/ f84 1 94"/>
                <a:gd name="f119" fmla="*/ f85 1 94"/>
                <a:gd name="f120" fmla="*/ f86 1 45"/>
                <a:gd name="f121" fmla="*/ f87 1 94"/>
                <a:gd name="f122" fmla="*/ f88 1 94"/>
                <a:gd name="f123" fmla="*/ f89 1 94"/>
                <a:gd name="f124" fmla="*/ f90 1 45"/>
                <a:gd name="f125" fmla="*/ f91 1 94"/>
                <a:gd name="f126" fmla="*/ f92 1 45"/>
                <a:gd name="f127" fmla="*/ f93 1 94"/>
                <a:gd name="f128" fmla="*/ f94 1 45"/>
                <a:gd name="f129" fmla="*/ f95 1 45"/>
                <a:gd name="f130" fmla="*/ f96 1 94"/>
                <a:gd name="f131" fmla="*/ f97 1 45"/>
                <a:gd name="f132" fmla="*/ f98 1 94"/>
                <a:gd name="f133" fmla="*/ f99 1 45"/>
                <a:gd name="f134" fmla="*/ f100 1 94"/>
                <a:gd name="f135" fmla="*/ f101 1 45"/>
                <a:gd name="f136" fmla="*/ f102 1 94"/>
                <a:gd name="f137" fmla="*/ f103 1 45"/>
                <a:gd name="f138" fmla="*/ f104 1 94"/>
                <a:gd name="f139" fmla="*/ f105 1 94"/>
                <a:gd name="f140" fmla="*/ f106 1 45"/>
                <a:gd name="f141" fmla="*/ f107 1 94"/>
                <a:gd name="f142" fmla="*/ f108 1 94"/>
                <a:gd name="f143" fmla="*/ f109 1 45"/>
                <a:gd name="f144" fmla="*/ f110 1 94"/>
                <a:gd name="f145" fmla="*/ 0 1 f76"/>
                <a:gd name="f146" fmla="*/ f70 1 f76"/>
                <a:gd name="f147" fmla="*/ 0 1 f77"/>
                <a:gd name="f148" fmla="*/ f71 1 f77"/>
                <a:gd name="f149" fmla="*/ f112 1 f76"/>
                <a:gd name="f150" fmla="*/ f113 1 f77"/>
                <a:gd name="f151" fmla="*/ f114 1 f76"/>
                <a:gd name="f152" fmla="*/ f115 1 f76"/>
                <a:gd name="f153" fmla="*/ f116 1 f77"/>
                <a:gd name="f154" fmla="*/ f117 1 f76"/>
                <a:gd name="f155" fmla="*/ f118 1 f76"/>
                <a:gd name="f156" fmla="*/ f119 1 f76"/>
                <a:gd name="f157" fmla="*/ f120 1 f77"/>
                <a:gd name="f158" fmla="*/ f121 1 f76"/>
                <a:gd name="f159" fmla="*/ f122 1 f76"/>
                <a:gd name="f160" fmla="*/ f123 1 f76"/>
                <a:gd name="f161" fmla="*/ f124 1 f77"/>
                <a:gd name="f162" fmla="*/ f125 1 f76"/>
                <a:gd name="f163" fmla="*/ f126 1 f77"/>
                <a:gd name="f164" fmla="*/ f127 1 f76"/>
                <a:gd name="f165" fmla="*/ f128 1 f77"/>
                <a:gd name="f166" fmla="*/ f129 1 f77"/>
                <a:gd name="f167" fmla="*/ f130 1 f76"/>
                <a:gd name="f168" fmla="*/ f131 1 f77"/>
                <a:gd name="f169" fmla="*/ f132 1 f76"/>
                <a:gd name="f170" fmla="*/ f133 1 f77"/>
                <a:gd name="f171" fmla="*/ f134 1 f76"/>
                <a:gd name="f172" fmla="*/ f135 1 f77"/>
                <a:gd name="f173" fmla="*/ f136 1 f76"/>
                <a:gd name="f174" fmla="*/ f137 1 f77"/>
                <a:gd name="f175" fmla="*/ f138 1 f76"/>
                <a:gd name="f176" fmla="*/ f139 1 f76"/>
                <a:gd name="f177" fmla="*/ f140 1 f77"/>
                <a:gd name="f178" fmla="*/ f141 1 f76"/>
                <a:gd name="f179" fmla="*/ f142 1 f76"/>
                <a:gd name="f180" fmla="*/ f143 1 f77"/>
                <a:gd name="f181" fmla="*/ f144 1 f76"/>
                <a:gd name="f182" fmla="*/ f145 f67 1"/>
                <a:gd name="f183" fmla="*/ f146 f67 1"/>
                <a:gd name="f184" fmla="*/ f148 f68 1"/>
                <a:gd name="f185" fmla="*/ f147 f68 1"/>
                <a:gd name="f186" fmla="*/ f149 f67 1"/>
                <a:gd name="f187" fmla="*/ f150 f68 1"/>
                <a:gd name="f188" fmla="*/ f151 f67 1"/>
                <a:gd name="f189" fmla="*/ f152 f67 1"/>
                <a:gd name="f190" fmla="*/ f153 f68 1"/>
                <a:gd name="f191" fmla="*/ f154 f67 1"/>
                <a:gd name="f192" fmla="*/ f155 f67 1"/>
                <a:gd name="f193" fmla="*/ f156 f67 1"/>
                <a:gd name="f194" fmla="*/ f157 f68 1"/>
                <a:gd name="f195" fmla="*/ f158 f67 1"/>
                <a:gd name="f196" fmla="*/ f159 f67 1"/>
                <a:gd name="f197" fmla="*/ f160 f67 1"/>
                <a:gd name="f198" fmla="*/ f161 f68 1"/>
                <a:gd name="f199" fmla="*/ f162 f67 1"/>
                <a:gd name="f200" fmla="*/ f163 f68 1"/>
                <a:gd name="f201" fmla="*/ f164 f67 1"/>
                <a:gd name="f202" fmla="*/ f165 f68 1"/>
                <a:gd name="f203" fmla="*/ f166 f68 1"/>
                <a:gd name="f204" fmla="*/ f167 f67 1"/>
                <a:gd name="f205" fmla="*/ f168 f68 1"/>
                <a:gd name="f206" fmla="*/ f169 f67 1"/>
                <a:gd name="f207" fmla="*/ f170 f68 1"/>
                <a:gd name="f208" fmla="*/ f171 f67 1"/>
                <a:gd name="f209" fmla="*/ f172 f68 1"/>
                <a:gd name="f210" fmla="*/ f173 f67 1"/>
                <a:gd name="f211" fmla="*/ f174 f68 1"/>
                <a:gd name="f212" fmla="*/ f175 f67 1"/>
                <a:gd name="f213" fmla="*/ f176 f67 1"/>
                <a:gd name="f214" fmla="*/ f177 f68 1"/>
                <a:gd name="f215" fmla="*/ f178 f67 1"/>
                <a:gd name="f216" fmla="*/ f179 f67 1"/>
                <a:gd name="f217" fmla="*/ f180 f68 1"/>
                <a:gd name="f218" fmla="*/ f181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86" y="f187"/>
                </a:cxn>
                <a:cxn ang="f111">
                  <a:pos x="f188" y="f187"/>
                </a:cxn>
                <a:cxn ang="f111">
                  <a:pos x="f189" y="f190"/>
                </a:cxn>
                <a:cxn ang="f111">
                  <a:pos x="f191" y="f190"/>
                </a:cxn>
                <a:cxn ang="f111">
                  <a:pos x="f192" y="f187"/>
                </a:cxn>
                <a:cxn ang="f111">
                  <a:pos x="f193" y="f194"/>
                </a:cxn>
                <a:cxn ang="f111">
                  <a:pos x="f195" y="f194"/>
                </a:cxn>
                <a:cxn ang="f111">
                  <a:pos x="f196" y="f190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1" y="f203"/>
                </a:cxn>
                <a:cxn ang="f111">
                  <a:pos x="f204" y="f205"/>
                </a:cxn>
                <a:cxn ang="f111">
                  <a:pos x="f206" y="f207"/>
                </a:cxn>
                <a:cxn ang="f111">
                  <a:pos x="f208" y="f209"/>
                </a:cxn>
                <a:cxn ang="f111">
                  <a:pos x="f210" y="f211"/>
                </a:cxn>
                <a:cxn ang="f111">
                  <a:pos x="f212" y="f211"/>
                </a:cxn>
                <a:cxn ang="f111">
                  <a:pos x="f213" y="f214"/>
                </a:cxn>
                <a:cxn ang="f111">
                  <a:pos x="f215" y="f214"/>
                </a:cxn>
                <a:cxn ang="f111">
                  <a:pos x="f216" y="f217"/>
                </a:cxn>
                <a:cxn ang="f111">
                  <a:pos x="f218" y="f217"/>
                </a:cxn>
                <a:cxn ang="f111">
                  <a:pos x="f186" y="f187"/>
                </a:cxn>
              </a:cxnLst>
              <a:rect l="f182" t="f185" r="f183" b="f184"/>
              <a:pathLst>
                <a:path w="94" h="45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9"/>
                    <a:pt x="f16" y="f14"/>
                  </a:cubicBezTo>
                  <a:cubicBezTo>
                    <a:pt x="f17" y="f14"/>
                    <a:pt x="f18" y="f14"/>
                    <a:pt x="f9" y="f14"/>
                  </a:cubicBezTo>
                  <a:cubicBezTo>
                    <a:pt x="f14" y="f9"/>
                    <a:pt x="f19" y="f9"/>
                    <a:pt x="f20" y="f9"/>
                  </a:cubicBezTo>
                  <a:cubicBezTo>
                    <a:pt x="f21" y="f9"/>
                    <a:pt x="f22" y="f23"/>
                    <a:pt x="f24" y="f7"/>
                  </a:cubicBezTo>
                  <a:cubicBezTo>
                    <a:pt x="f25" y="f7"/>
                    <a:pt x="f26" y="f7"/>
                    <a:pt x="f27" y="f7"/>
                  </a:cubicBezTo>
                  <a:cubicBezTo>
                    <a:pt x="f5" y="f28"/>
                    <a:pt x="f27" y="f9"/>
                    <a:pt x="f25" y="f14"/>
                  </a:cubicBezTo>
                  <a:cubicBezTo>
                    <a:pt x="f29" y="f30"/>
                    <a:pt x="f31" y="f32"/>
                    <a:pt x="f23" y="f31"/>
                  </a:cubicBezTo>
                  <a:cubicBezTo>
                    <a:pt x="f33" y="f34"/>
                    <a:pt x="f13" y="f35"/>
                    <a:pt x="f36" y="f37"/>
                  </a:cubicBezTo>
                  <a:cubicBezTo>
                    <a:pt x="f38" y="f39"/>
                    <a:pt x="f40" y="f37"/>
                    <a:pt x="f41" y="f21"/>
                  </a:cubicBezTo>
                  <a:cubicBezTo>
                    <a:pt x="f42" y="f43"/>
                    <a:pt x="f42" y="f44"/>
                    <a:pt x="f41" y="f45"/>
                  </a:cubicBezTo>
                  <a:cubicBezTo>
                    <a:pt x="f46" y="f47"/>
                    <a:pt x="f48" y="f49"/>
                    <a:pt x="f40" y="f26"/>
                  </a:cubicBezTo>
                  <a:cubicBezTo>
                    <a:pt x="f40" y="f27"/>
                    <a:pt x="f40" y="f5"/>
                    <a:pt x="f48" y="f5"/>
                  </a:cubicBezTo>
                  <a:cubicBezTo>
                    <a:pt x="f41" y="f50"/>
                    <a:pt x="f51" y="f22"/>
                    <a:pt x="f52" y="f43"/>
                  </a:cubicBezTo>
                  <a:cubicBezTo>
                    <a:pt x="f53" y="f35"/>
                    <a:pt x="f6" y="f20"/>
                    <a:pt x="f54" y="f18"/>
                  </a:cubicBezTo>
                  <a:cubicBezTo>
                    <a:pt x="f53" y="f18"/>
                    <a:pt x="f55" y="f18"/>
                    <a:pt x="f55" y="f18"/>
                  </a:cubicBezTo>
                  <a:cubicBezTo>
                    <a:pt x="f52" y="f56"/>
                    <a:pt x="f57" y="f56"/>
                    <a:pt x="f58" y="f28"/>
                  </a:cubicBezTo>
                  <a:cubicBezTo>
                    <a:pt x="f58" y="f28"/>
                    <a:pt x="f58" y="f28"/>
                    <a:pt x="f42" y="f28"/>
                  </a:cubicBezTo>
                  <a:cubicBezTo>
                    <a:pt x="f59" y="f28"/>
                    <a:pt x="f60" y="f23"/>
                    <a:pt x="f61" y="f23"/>
                  </a:cubicBezTo>
                  <a:cubicBezTo>
                    <a:pt x="f38" y="f23"/>
                    <a:pt x="f62" y="f23"/>
                    <a:pt x="f63" y="f23"/>
                  </a:cubicBezTo>
                  <a:cubicBezTo>
                    <a:pt x="f64" y="f9"/>
                    <a:pt x="f65" y="f2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17">
              <a:extLst>
                <a:ext uri="{FF2B5EF4-FFF2-40B4-BE49-F238E27FC236}">
                  <a16:creationId xmlns:a16="http://schemas.microsoft.com/office/drawing/2014/main" id="{173B6DF2-6214-1B0D-457D-3CA3F24EA170}"/>
                </a:ext>
              </a:extLst>
            </p:cNvPr>
            <p:cNvSpPr/>
            <p:nvPr/>
          </p:nvSpPr>
          <p:spPr>
            <a:xfrm>
              <a:off x="10324938" y="5399778"/>
              <a:ext cx="781053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8"/>
                <a:gd name="f7" fmla="val 37"/>
                <a:gd name="f8" fmla="val 55"/>
                <a:gd name="f9" fmla="val 22"/>
                <a:gd name="f10" fmla="val 58"/>
                <a:gd name="f11" fmla="val 24"/>
                <a:gd name="f12" fmla="val 62"/>
                <a:gd name="f13" fmla="val 25"/>
                <a:gd name="f14" fmla="val 65"/>
                <a:gd name="f15" fmla="val 27"/>
                <a:gd name="f16" fmla="val 64"/>
                <a:gd name="f17" fmla="val 29"/>
                <a:gd name="f18" fmla="val 61"/>
                <a:gd name="f19" fmla="val 28"/>
                <a:gd name="f20" fmla="val 59"/>
                <a:gd name="f21" fmla="val 26"/>
                <a:gd name="f22" fmla="val 56"/>
                <a:gd name="f23" fmla="val 57"/>
                <a:gd name="f24" fmla="val 30"/>
                <a:gd name="f25" fmla="val 31"/>
                <a:gd name="f26" fmla="val 32"/>
                <a:gd name="f27" fmla="val 67"/>
                <a:gd name="f28" fmla="val 33"/>
                <a:gd name="f29" fmla="val 60"/>
                <a:gd name="f30" fmla="val 35"/>
                <a:gd name="f31" fmla="val 34"/>
                <a:gd name="f32" fmla="val 54"/>
                <a:gd name="f33" fmla="val 52"/>
                <a:gd name="f34" fmla="val 50"/>
                <a:gd name="f35" fmla="val 48"/>
                <a:gd name="f36" fmla="val 46"/>
                <a:gd name="f37" fmla="val 44"/>
                <a:gd name="f38" fmla="val 42"/>
                <a:gd name="f39" fmla="val 39"/>
                <a:gd name="f40" fmla="val 36"/>
                <a:gd name="f41" fmla="val 20"/>
                <a:gd name="f42" fmla="val 17"/>
                <a:gd name="f43" fmla="val 15"/>
                <a:gd name="f44" fmla="val 13"/>
                <a:gd name="f45" fmla="val 12"/>
                <a:gd name="f46" fmla="val 10"/>
                <a:gd name="f47" fmla="val 8"/>
                <a:gd name="f48" fmla="val 6"/>
                <a:gd name="f49" fmla="val 4"/>
                <a:gd name="f50" fmla="val 3"/>
                <a:gd name="f51" fmla="val 2"/>
                <a:gd name="f52" fmla="val 16"/>
                <a:gd name="f53" fmla="val 9"/>
                <a:gd name="f54" fmla="val 1"/>
                <a:gd name="f55" fmla="val 7"/>
                <a:gd name="f56" fmla="val 21"/>
                <a:gd name="f57" fmla="val 11"/>
                <a:gd name="f58" fmla="val 14"/>
                <a:gd name="f59" fmla="val 40"/>
                <a:gd name="f60" fmla="val 41"/>
                <a:gd name="f61" fmla="val 23"/>
                <a:gd name="f62" fmla="val 43"/>
                <a:gd name="f63" fmla="val 45"/>
                <a:gd name="f64" fmla="val 47"/>
                <a:gd name="f65" fmla="val 53"/>
                <a:gd name="f66" fmla="+- 0 0 -90"/>
                <a:gd name="f67" fmla="*/ f3 1 68"/>
                <a:gd name="f68" fmla="*/ f4 1 37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68"/>
                <a:gd name="f77" fmla="*/ f73 1 37"/>
                <a:gd name="f78" fmla="*/ 55 f74 1"/>
                <a:gd name="f79" fmla="*/ 22 f73 1"/>
                <a:gd name="f80" fmla="*/ 65 f74 1"/>
                <a:gd name="f81" fmla="*/ 27 f73 1"/>
                <a:gd name="f82" fmla="*/ 59 f74 1"/>
                <a:gd name="f83" fmla="*/ 64 f74 1"/>
                <a:gd name="f84" fmla="*/ 32 f73 1"/>
                <a:gd name="f85" fmla="*/ 68 f74 1"/>
                <a:gd name="f86" fmla="*/ 33 f73 1"/>
                <a:gd name="f87" fmla="*/ 60 f74 1"/>
                <a:gd name="f88" fmla="*/ 35 f73 1"/>
                <a:gd name="f89" fmla="*/ 54 f74 1"/>
                <a:gd name="f90" fmla="*/ 48 f74 1"/>
                <a:gd name="f91" fmla="*/ 42 f74 1"/>
                <a:gd name="f92" fmla="*/ 35 f74 1"/>
                <a:gd name="f93" fmla="*/ 34 f73 1"/>
                <a:gd name="f94" fmla="*/ 30 f74 1"/>
                <a:gd name="f95" fmla="*/ 24 f74 1"/>
                <a:gd name="f96" fmla="*/ 17 f74 1"/>
                <a:gd name="f97" fmla="*/ 30 f73 1"/>
                <a:gd name="f98" fmla="*/ 12 f74 1"/>
                <a:gd name="f99" fmla="*/ 28 f73 1"/>
                <a:gd name="f100" fmla="*/ 6 f74 1"/>
                <a:gd name="f101" fmla="*/ 25 f73 1"/>
                <a:gd name="f102" fmla="*/ 2 f74 1"/>
                <a:gd name="f103" fmla="*/ 24 f73 1"/>
                <a:gd name="f104" fmla="*/ 1 f73 1"/>
                <a:gd name="f105" fmla="*/ 4 f74 1"/>
                <a:gd name="f106" fmla="*/ 20 f74 1"/>
                <a:gd name="f107" fmla="*/ 7 f73 1"/>
                <a:gd name="f108" fmla="*/ 21 f74 1"/>
                <a:gd name="f109" fmla="*/ 8 f73 1"/>
                <a:gd name="f110" fmla="*/ 14 f73 1"/>
                <a:gd name="f111" fmla="*/ 40 f74 1"/>
                <a:gd name="f112" fmla="*/ 44 f74 1"/>
                <a:gd name="f113" fmla="*/ 23 f73 1"/>
                <a:gd name="f114" fmla="+- f75 0 f1"/>
                <a:gd name="f115" fmla="*/ f78 1 68"/>
                <a:gd name="f116" fmla="*/ f79 1 37"/>
                <a:gd name="f117" fmla="*/ f80 1 68"/>
                <a:gd name="f118" fmla="*/ f81 1 37"/>
                <a:gd name="f119" fmla="*/ f82 1 68"/>
                <a:gd name="f120" fmla="*/ f83 1 68"/>
                <a:gd name="f121" fmla="*/ f84 1 37"/>
                <a:gd name="f122" fmla="*/ f85 1 68"/>
                <a:gd name="f123" fmla="*/ f86 1 37"/>
                <a:gd name="f124" fmla="*/ f87 1 68"/>
                <a:gd name="f125" fmla="*/ f88 1 37"/>
                <a:gd name="f126" fmla="*/ f89 1 68"/>
                <a:gd name="f127" fmla="*/ f90 1 68"/>
                <a:gd name="f128" fmla="*/ f91 1 68"/>
                <a:gd name="f129" fmla="*/ f92 1 68"/>
                <a:gd name="f130" fmla="*/ f93 1 37"/>
                <a:gd name="f131" fmla="*/ f94 1 68"/>
                <a:gd name="f132" fmla="*/ f95 1 68"/>
                <a:gd name="f133" fmla="*/ f96 1 68"/>
                <a:gd name="f134" fmla="*/ f97 1 37"/>
                <a:gd name="f135" fmla="*/ f98 1 68"/>
                <a:gd name="f136" fmla="*/ f99 1 37"/>
                <a:gd name="f137" fmla="*/ f100 1 68"/>
                <a:gd name="f138" fmla="*/ f101 1 37"/>
                <a:gd name="f139" fmla="*/ f102 1 68"/>
                <a:gd name="f140" fmla="*/ f103 1 37"/>
                <a:gd name="f141" fmla="*/ f104 1 37"/>
                <a:gd name="f142" fmla="*/ f105 1 68"/>
                <a:gd name="f143" fmla="*/ f106 1 68"/>
                <a:gd name="f144" fmla="*/ f107 1 37"/>
                <a:gd name="f145" fmla="*/ f108 1 68"/>
                <a:gd name="f146" fmla="*/ f109 1 37"/>
                <a:gd name="f147" fmla="*/ f110 1 37"/>
                <a:gd name="f148" fmla="*/ f111 1 68"/>
                <a:gd name="f149" fmla="*/ f112 1 68"/>
                <a:gd name="f150" fmla="*/ f113 1 37"/>
                <a:gd name="f151" fmla="*/ 0 1 f76"/>
                <a:gd name="f152" fmla="*/ f70 1 f76"/>
                <a:gd name="f153" fmla="*/ 0 1 f77"/>
                <a:gd name="f154" fmla="*/ f71 1 f77"/>
                <a:gd name="f155" fmla="*/ f115 1 f76"/>
                <a:gd name="f156" fmla="*/ f116 1 f77"/>
                <a:gd name="f157" fmla="*/ f117 1 f76"/>
                <a:gd name="f158" fmla="*/ f118 1 f77"/>
                <a:gd name="f159" fmla="*/ f119 1 f76"/>
                <a:gd name="f160" fmla="*/ f120 1 f76"/>
                <a:gd name="f161" fmla="*/ f121 1 f77"/>
                <a:gd name="f162" fmla="*/ f122 1 f76"/>
                <a:gd name="f163" fmla="*/ f123 1 f77"/>
                <a:gd name="f164" fmla="*/ f124 1 f76"/>
                <a:gd name="f165" fmla="*/ f125 1 f77"/>
                <a:gd name="f166" fmla="*/ f126 1 f76"/>
                <a:gd name="f167" fmla="*/ f127 1 f76"/>
                <a:gd name="f168" fmla="*/ f128 1 f76"/>
                <a:gd name="f169" fmla="*/ f129 1 f76"/>
                <a:gd name="f170" fmla="*/ f130 1 f77"/>
                <a:gd name="f171" fmla="*/ f131 1 f76"/>
                <a:gd name="f172" fmla="*/ f132 1 f76"/>
                <a:gd name="f173" fmla="*/ f133 1 f76"/>
                <a:gd name="f174" fmla="*/ f134 1 f77"/>
                <a:gd name="f175" fmla="*/ f135 1 f76"/>
                <a:gd name="f176" fmla="*/ f136 1 f77"/>
                <a:gd name="f177" fmla="*/ f137 1 f76"/>
                <a:gd name="f178" fmla="*/ f138 1 f77"/>
                <a:gd name="f179" fmla="*/ f139 1 f76"/>
                <a:gd name="f180" fmla="*/ f140 1 f77"/>
                <a:gd name="f181" fmla="*/ f141 1 f77"/>
                <a:gd name="f182" fmla="*/ f142 1 f76"/>
                <a:gd name="f183" fmla="*/ f143 1 f76"/>
                <a:gd name="f184" fmla="*/ f144 1 f77"/>
                <a:gd name="f185" fmla="*/ f145 1 f76"/>
                <a:gd name="f186" fmla="*/ f146 1 f77"/>
                <a:gd name="f187" fmla="*/ f147 1 f77"/>
                <a:gd name="f188" fmla="*/ f148 1 f76"/>
                <a:gd name="f189" fmla="*/ f149 1 f76"/>
                <a:gd name="f190" fmla="*/ f150 1 f77"/>
                <a:gd name="f191" fmla="*/ f151 f67 1"/>
                <a:gd name="f192" fmla="*/ f152 f67 1"/>
                <a:gd name="f193" fmla="*/ f154 f68 1"/>
                <a:gd name="f194" fmla="*/ f153 f68 1"/>
                <a:gd name="f195" fmla="*/ f155 f67 1"/>
                <a:gd name="f196" fmla="*/ f156 f68 1"/>
                <a:gd name="f197" fmla="*/ f157 f67 1"/>
                <a:gd name="f198" fmla="*/ f158 f68 1"/>
                <a:gd name="f199" fmla="*/ f159 f67 1"/>
                <a:gd name="f200" fmla="*/ f160 f67 1"/>
                <a:gd name="f201" fmla="*/ f161 f68 1"/>
                <a:gd name="f202" fmla="*/ f162 f67 1"/>
                <a:gd name="f203" fmla="*/ f163 f68 1"/>
                <a:gd name="f204" fmla="*/ f164 f67 1"/>
                <a:gd name="f205" fmla="*/ f165 f68 1"/>
                <a:gd name="f206" fmla="*/ f166 f67 1"/>
                <a:gd name="f207" fmla="*/ f167 f67 1"/>
                <a:gd name="f208" fmla="*/ f168 f67 1"/>
                <a:gd name="f209" fmla="*/ f169 f67 1"/>
                <a:gd name="f210" fmla="*/ f170 f68 1"/>
                <a:gd name="f211" fmla="*/ f171 f67 1"/>
                <a:gd name="f212" fmla="*/ f172 f67 1"/>
                <a:gd name="f213" fmla="*/ f173 f67 1"/>
                <a:gd name="f214" fmla="*/ f174 f68 1"/>
                <a:gd name="f215" fmla="*/ f175 f67 1"/>
                <a:gd name="f216" fmla="*/ f176 f68 1"/>
                <a:gd name="f217" fmla="*/ f177 f67 1"/>
                <a:gd name="f218" fmla="*/ f178 f68 1"/>
                <a:gd name="f219" fmla="*/ f179 f67 1"/>
                <a:gd name="f220" fmla="*/ f180 f68 1"/>
                <a:gd name="f221" fmla="*/ f181 f68 1"/>
                <a:gd name="f222" fmla="*/ f182 f67 1"/>
                <a:gd name="f223" fmla="*/ f183 f67 1"/>
                <a:gd name="f224" fmla="*/ f184 f68 1"/>
                <a:gd name="f225" fmla="*/ f185 f67 1"/>
                <a:gd name="f226" fmla="*/ f186 f68 1"/>
                <a:gd name="f227" fmla="*/ f187 f68 1"/>
                <a:gd name="f228" fmla="*/ f188 f67 1"/>
                <a:gd name="f229" fmla="*/ f189 f67 1"/>
                <a:gd name="f230" fmla="*/ f190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4">
                  <a:pos x="f195" y="f196"/>
                </a:cxn>
                <a:cxn ang="f114">
                  <a:pos x="f197" y="f198"/>
                </a:cxn>
                <a:cxn ang="f114">
                  <a:pos x="f199" y="f198"/>
                </a:cxn>
                <a:cxn ang="f114">
                  <a:pos x="f195" y="f198"/>
                </a:cxn>
                <a:cxn ang="f114">
                  <a:pos x="f200" y="f201"/>
                </a:cxn>
                <a:cxn ang="f114">
                  <a:pos x="f202" y="f203"/>
                </a:cxn>
                <a:cxn ang="f114">
                  <a:pos x="f204" y="f205"/>
                </a:cxn>
                <a:cxn ang="f114">
                  <a:pos x="f206" y="f205"/>
                </a:cxn>
                <a:cxn ang="f114">
                  <a:pos x="f207" y="f205"/>
                </a:cxn>
                <a:cxn ang="f114">
                  <a:pos x="f208" y="f205"/>
                </a:cxn>
                <a:cxn ang="f114">
                  <a:pos x="f209" y="f210"/>
                </a:cxn>
                <a:cxn ang="f114">
                  <a:pos x="f211" y="f203"/>
                </a:cxn>
                <a:cxn ang="f114">
                  <a:pos x="f212" y="f201"/>
                </a:cxn>
                <a:cxn ang="f114">
                  <a:pos x="f213" y="f214"/>
                </a:cxn>
                <a:cxn ang="f114">
                  <a:pos x="f215" y="f216"/>
                </a:cxn>
                <a:cxn ang="f114">
                  <a:pos x="f217" y="f218"/>
                </a:cxn>
                <a:cxn ang="f114">
                  <a:pos x="f219" y="f220"/>
                </a:cxn>
                <a:cxn ang="f114">
                  <a:pos x="f219" y="f221"/>
                </a:cxn>
                <a:cxn ang="f114">
                  <a:pos x="f222" y="f221"/>
                </a:cxn>
                <a:cxn ang="f114">
                  <a:pos x="f223" y="f224"/>
                </a:cxn>
                <a:cxn ang="f114">
                  <a:pos x="f225" y="f226"/>
                </a:cxn>
                <a:cxn ang="f114">
                  <a:pos x="f212" y="f227"/>
                </a:cxn>
                <a:cxn ang="f114">
                  <a:pos x="f228" y="f196"/>
                </a:cxn>
                <a:cxn ang="f114">
                  <a:pos x="f229" y="f196"/>
                </a:cxn>
                <a:cxn ang="f114">
                  <a:pos x="f207" y="f230"/>
                </a:cxn>
                <a:cxn ang="f114">
                  <a:pos x="f195" y="f196"/>
                </a:cxn>
              </a:cxnLst>
              <a:rect l="f191" t="f194" r="f192" b="f193"/>
              <a:pathLst>
                <a:path w="68" h="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5"/>
                  </a:cubicBezTo>
                  <a:cubicBezTo>
                    <a:pt x="f10" y="f21"/>
                    <a:pt x="f22" y="f21"/>
                    <a:pt x="f8" y="f15"/>
                  </a:cubicBezTo>
                  <a:cubicBezTo>
                    <a:pt x="f23" y="f24"/>
                    <a:pt x="f18" y="f25"/>
                    <a:pt x="f16" y="f26"/>
                  </a:cubicBezTo>
                  <a:cubicBezTo>
                    <a:pt x="f14" y="f26"/>
                    <a:pt x="f27" y="f25"/>
                    <a:pt x="f6" y="f28"/>
                  </a:cubicBezTo>
                  <a:cubicBezTo>
                    <a:pt x="f14" y="f7"/>
                    <a:pt x="f16" y="f7"/>
                    <a:pt x="f29" y="f30"/>
                  </a:cubicBezTo>
                  <a:cubicBezTo>
                    <a:pt x="f10" y="f31"/>
                    <a:pt x="f22" y="f31"/>
                    <a:pt x="f32" y="f30"/>
                  </a:cubicBezTo>
                  <a:cubicBezTo>
                    <a:pt x="f33" y="f7"/>
                    <a:pt x="f34" y="f7"/>
                    <a:pt x="f35" y="f30"/>
                  </a:cubicBezTo>
                  <a:cubicBezTo>
                    <a:pt x="f36" y="f31"/>
                    <a:pt x="f37" y="f31"/>
                    <a:pt x="f38" y="f30"/>
                  </a:cubicBezTo>
                  <a:cubicBezTo>
                    <a:pt x="f39" y="f40"/>
                    <a:pt x="f7" y="f40"/>
                    <a:pt x="f30" y="f31"/>
                  </a:cubicBezTo>
                  <a:cubicBezTo>
                    <a:pt x="f28" y="f28"/>
                    <a:pt x="f26" y="f26"/>
                    <a:pt x="f24" y="f28"/>
                  </a:cubicBezTo>
                  <a:cubicBezTo>
                    <a:pt x="f19" y="f31"/>
                    <a:pt x="f21" y="f31"/>
                    <a:pt x="f11" y="f26"/>
                  </a:cubicBezTo>
                  <a:cubicBezTo>
                    <a:pt x="f9" y="f24"/>
                    <a:pt x="f41" y="f17"/>
                    <a:pt x="f42" y="f24"/>
                  </a:cubicBezTo>
                  <a:cubicBezTo>
                    <a:pt x="f43" y="f25"/>
                    <a:pt x="f44" y="f24"/>
                    <a:pt x="f45" y="f19"/>
                  </a:cubicBezTo>
                  <a:cubicBezTo>
                    <a:pt x="f46" y="f21"/>
                    <a:pt x="f47" y="f13"/>
                    <a:pt x="f48" y="f13"/>
                  </a:cubicBezTo>
                  <a:cubicBezTo>
                    <a:pt x="f49" y="f13"/>
                    <a:pt x="f50" y="f13"/>
                    <a:pt x="f51" y="f11"/>
                  </a:cubicBezTo>
                  <a:cubicBezTo>
                    <a:pt x="f5" y="f52"/>
                    <a:pt x="f51" y="f53"/>
                    <a:pt x="f51" y="f54"/>
                  </a:cubicBezTo>
                  <a:cubicBezTo>
                    <a:pt x="f51" y="f5"/>
                    <a:pt x="f50" y="f5"/>
                    <a:pt x="f49" y="f54"/>
                  </a:cubicBezTo>
                  <a:cubicBezTo>
                    <a:pt x="f53" y="f50"/>
                    <a:pt x="f43" y="f48"/>
                    <a:pt x="f41" y="f55"/>
                  </a:cubicBezTo>
                  <a:cubicBezTo>
                    <a:pt x="f56" y="f55"/>
                    <a:pt x="f56" y="f47"/>
                    <a:pt x="f56" y="f47"/>
                  </a:cubicBezTo>
                  <a:cubicBezTo>
                    <a:pt x="f56" y="f57"/>
                    <a:pt x="f9" y="f45"/>
                    <a:pt x="f11" y="f58"/>
                  </a:cubicBezTo>
                  <a:cubicBezTo>
                    <a:pt x="f17" y="f42"/>
                    <a:pt x="f30" y="f41"/>
                    <a:pt x="f59" y="f9"/>
                  </a:cubicBezTo>
                  <a:cubicBezTo>
                    <a:pt x="f60" y="f61"/>
                    <a:pt x="f62" y="f61"/>
                    <a:pt x="f37" y="f9"/>
                  </a:cubicBezTo>
                  <a:cubicBezTo>
                    <a:pt x="f63" y="f9"/>
                    <a:pt x="f64" y="f9"/>
                    <a:pt x="f35" y="f61"/>
                  </a:cubicBezTo>
                  <a:cubicBezTo>
                    <a:pt x="f34" y="f13"/>
                    <a:pt x="f65" y="f1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18">
              <a:extLst>
                <a:ext uri="{FF2B5EF4-FFF2-40B4-BE49-F238E27FC236}">
                  <a16:creationId xmlns:a16="http://schemas.microsoft.com/office/drawing/2014/main" id="{2A23F9DF-34CF-FAFE-3AAF-152EA393932E}"/>
                </a:ext>
              </a:extLst>
            </p:cNvPr>
            <p:cNvSpPr/>
            <p:nvPr/>
          </p:nvSpPr>
          <p:spPr>
            <a:xfrm>
              <a:off x="12931609" y="4334566"/>
              <a:ext cx="458791" cy="1260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110"/>
                <a:gd name="f8" fmla="val 29"/>
                <a:gd name="f9" fmla="val 32"/>
                <a:gd name="f10" fmla="val 9"/>
                <a:gd name="f11" fmla="val 34"/>
                <a:gd name="f12" fmla="val 18"/>
                <a:gd name="f13" fmla="val 35"/>
                <a:gd name="f14" fmla="val 27"/>
                <a:gd name="f15" fmla="val 37"/>
                <a:gd name="f16" fmla="val 43"/>
                <a:gd name="f17" fmla="val 38"/>
                <a:gd name="f18" fmla="val 50"/>
                <a:gd name="f19" fmla="val 52"/>
                <a:gd name="f20" fmla="val 39"/>
                <a:gd name="f21" fmla="val 53"/>
                <a:gd name="f22" fmla="val 55"/>
                <a:gd name="f23" fmla="val 57"/>
                <a:gd name="f24" fmla="val 66"/>
                <a:gd name="f25" fmla="val 75"/>
                <a:gd name="f26" fmla="val 84"/>
                <a:gd name="f27" fmla="val 33"/>
                <a:gd name="f28" fmla="val 91"/>
                <a:gd name="f29" fmla="val 31"/>
                <a:gd name="f30" fmla="val 98"/>
                <a:gd name="f31" fmla="val 104"/>
                <a:gd name="f32" fmla="val 25"/>
                <a:gd name="f33" fmla="val 107"/>
                <a:gd name="f34" fmla="val 23"/>
                <a:gd name="f35" fmla="val 109"/>
                <a:gd name="f36" fmla="val 20"/>
                <a:gd name="f37" fmla="val 15"/>
                <a:gd name="f38" fmla="val 13"/>
                <a:gd name="f39" fmla="val 2"/>
                <a:gd name="f40" fmla="val 4"/>
                <a:gd name="f41" fmla="val 6"/>
                <a:gd name="f42" fmla="val 16"/>
                <a:gd name="f43" fmla="val 24"/>
                <a:gd name="f44" fmla="val 97"/>
                <a:gd name="f45" fmla="val 26"/>
                <a:gd name="f46" fmla="val 88"/>
                <a:gd name="f47" fmla="val 28"/>
                <a:gd name="f48" fmla="val 78"/>
                <a:gd name="f49" fmla="val 68"/>
                <a:gd name="f50" fmla="val 58"/>
                <a:gd name="f51" fmla="val 30"/>
                <a:gd name="f52" fmla="val 45"/>
                <a:gd name="f53" fmla="val 17"/>
                <a:gd name="f54" fmla="val 7"/>
                <a:gd name="f55" fmla="val 5"/>
                <a:gd name="f56" fmla="+- 0 0 -90"/>
                <a:gd name="f57" fmla="*/ f3 1 40"/>
                <a:gd name="f58" fmla="*/ f4 1 110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40"/>
                <a:gd name="f67" fmla="*/ f63 1 110"/>
                <a:gd name="f68" fmla="*/ 29 f64 1"/>
                <a:gd name="f69" fmla="*/ 0 f63 1"/>
                <a:gd name="f70" fmla="*/ 35 f64 1"/>
                <a:gd name="f71" fmla="*/ 27 f63 1"/>
                <a:gd name="f72" fmla="*/ 38 f64 1"/>
                <a:gd name="f73" fmla="*/ 50 f63 1"/>
                <a:gd name="f74" fmla="*/ 40 f64 1"/>
                <a:gd name="f75" fmla="*/ 53 f63 1"/>
                <a:gd name="f76" fmla="*/ 57 f63 1"/>
                <a:gd name="f77" fmla="*/ 84 f63 1"/>
                <a:gd name="f78" fmla="*/ 27 f64 1"/>
                <a:gd name="f79" fmla="*/ 104 f63 1"/>
                <a:gd name="f80" fmla="*/ 20 f64 1"/>
                <a:gd name="f81" fmla="*/ 109 f63 1"/>
                <a:gd name="f82" fmla="*/ 13 f64 1"/>
                <a:gd name="f83" fmla="*/ 0 f64 1"/>
                <a:gd name="f84" fmla="*/ 6 f64 1"/>
                <a:gd name="f85" fmla="*/ 26 f64 1"/>
                <a:gd name="f86" fmla="*/ 88 f63 1"/>
                <a:gd name="f87" fmla="*/ 58 f63 1"/>
                <a:gd name="f88" fmla="*/ 30 f64 1"/>
                <a:gd name="f89" fmla="*/ 38 f63 1"/>
                <a:gd name="f90" fmla="*/ 7 f63 1"/>
                <a:gd name="f91" fmla="+- f65 0 f1"/>
                <a:gd name="f92" fmla="*/ f68 1 40"/>
                <a:gd name="f93" fmla="*/ f69 1 110"/>
                <a:gd name="f94" fmla="*/ f70 1 40"/>
                <a:gd name="f95" fmla="*/ f71 1 110"/>
                <a:gd name="f96" fmla="*/ f72 1 40"/>
                <a:gd name="f97" fmla="*/ f73 1 110"/>
                <a:gd name="f98" fmla="*/ f74 1 40"/>
                <a:gd name="f99" fmla="*/ f75 1 110"/>
                <a:gd name="f100" fmla="*/ f76 1 110"/>
                <a:gd name="f101" fmla="*/ f77 1 110"/>
                <a:gd name="f102" fmla="*/ f78 1 40"/>
                <a:gd name="f103" fmla="*/ f79 1 110"/>
                <a:gd name="f104" fmla="*/ f80 1 40"/>
                <a:gd name="f105" fmla="*/ f81 1 110"/>
                <a:gd name="f106" fmla="*/ f82 1 40"/>
                <a:gd name="f107" fmla="*/ f83 1 40"/>
                <a:gd name="f108" fmla="*/ f84 1 40"/>
                <a:gd name="f109" fmla="*/ f85 1 40"/>
                <a:gd name="f110" fmla="*/ f86 1 110"/>
                <a:gd name="f111" fmla="*/ f87 1 110"/>
                <a:gd name="f112" fmla="*/ f88 1 40"/>
                <a:gd name="f113" fmla="*/ f89 1 110"/>
                <a:gd name="f114" fmla="*/ f90 1 110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6"/>
                <a:gd name="f122" fmla="*/ f95 1 f67"/>
                <a:gd name="f123" fmla="*/ f96 1 f66"/>
                <a:gd name="f124" fmla="*/ f97 1 f67"/>
                <a:gd name="f125" fmla="*/ f98 1 f66"/>
                <a:gd name="f126" fmla="*/ f99 1 f67"/>
                <a:gd name="f127" fmla="*/ f100 1 f67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7"/>
                <a:gd name="f133" fmla="*/ f106 1 f66"/>
                <a:gd name="f134" fmla="*/ f107 1 f66"/>
                <a:gd name="f135" fmla="*/ f108 1 f66"/>
                <a:gd name="f136" fmla="*/ f109 1 f66"/>
                <a:gd name="f137" fmla="*/ f110 1 f67"/>
                <a:gd name="f138" fmla="*/ f111 1 f67"/>
                <a:gd name="f139" fmla="*/ f112 1 f66"/>
                <a:gd name="f140" fmla="*/ f113 1 f67"/>
                <a:gd name="f141" fmla="*/ f114 1 f67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7 1"/>
                <a:gd name="f149" fmla="*/ f122 f58 1"/>
                <a:gd name="f150" fmla="*/ f123 f57 1"/>
                <a:gd name="f151" fmla="*/ f124 f58 1"/>
                <a:gd name="f152" fmla="*/ f125 f57 1"/>
                <a:gd name="f153" fmla="*/ f126 f58 1"/>
                <a:gd name="f154" fmla="*/ f127 f58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8 1"/>
                <a:gd name="f160" fmla="*/ f133 f57 1"/>
                <a:gd name="f161" fmla="*/ f134 f57 1"/>
                <a:gd name="f162" fmla="*/ f135 f57 1"/>
                <a:gd name="f163" fmla="*/ f136 f57 1"/>
                <a:gd name="f164" fmla="*/ f137 f58 1"/>
                <a:gd name="f165" fmla="*/ f138 f58 1"/>
                <a:gd name="f166" fmla="*/ f139 f57 1"/>
                <a:gd name="f167" fmla="*/ f140 f58 1"/>
                <a:gd name="f168" fmla="*/ f141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0" y="f154"/>
                </a:cxn>
                <a:cxn ang="f91">
                  <a:pos x="f148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59"/>
                </a:cxn>
                <a:cxn ang="f91">
                  <a:pos x="f161" y="f157"/>
                </a:cxn>
                <a:cxn ang="f91">
                  <a:pos x="f162" y="f157"/>
                </a:cxn>
                <a:cxn ang="f91">
                  <a:pos x="f163" y="f164"/>
                </a:cxn>
                <a:cxn ang="f91">
                  <a:pos x="f146" y="f165"/>
                </a:cxn>
                <a:cxn ang="f91">
                  <a:pos x="f166" y="f167"/>
                </a:cxn>
                <a:cxn ang="f91">
                  <a:pos x="f146" y="f168"/>
                </a:cxn>
                <a:cxn ang="f91">
                  <a:pos x="f146" y="f147"/>
                </a:cxn>
              </a:cxnLst>
              <a:rect l="f142" t="f145" r="f143" b="f144"/>
              <a:pathLst>
                <a:path w="40" h="11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3"/>
                    <a:pt x="f15" y="f16"/>
                    <a:pt x="f17" y="f18"/>
                  </a:cubicBezTo>
                  <a:cubicBezTo>
                    <a:pt x="f17" y="f19"/>
                    <a:pt x="f20" y="f21"/>
                    <a:pt x="f6" y="f21"/>
                  </a:cubicBezTo>
                  <a:cubicBezTo>
                    <a:pt x="f20" y="f21"/>
                    <a:pt x="f17" y="f22"/>
                    <a:pt x="f17" y="f23"/>
                  </a:cubicBezTo>
                  <a:cubicBezTo>
                    <a:pt x="f17" y="f24"/>
                    <a:pt x="f17" y="f25"/>
                    <a:pt x="f13" y="f26"/>
                  </a:cubicBezTo>
                  <a:cubicBezTo>
                    <a:pt x="f27" y="f28"/>
                    <a:pt x="f29" y="f30"/>
                    <a:pt x="f14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12" y="f7"/>
                    <a:pt x="f37" y="f35"/>
                    <a:pt x="f38" y="f35"/>
                  </a:cubicBezTo>
                  <a:cubicBezTo>
                    <a:pt x="f10" y="f7"/>
                    <a:pt x="f39" y="f33"/>
                    <a:pt x="f5" y="f31"/>
                  </a:cubicBezTo>
                  <a:cubicBezTo>
                    <a:pt x="f39" y="f31"/>
                    <a:pt x="f40" y="f31"/>
                    <a:pt x="f41" y="f31"/>
                  </a:cubicBezTo>
                  <a:cubicBezTo>
                    <a:pt x="f42" y="f31"/>
                    <a:pt x="f43" y="f44"/>
                    <a:pt x="f45" y="f46"/>
                  </a:cubicBezTo>
                  <a:cubicBezTo>
                    <a:pt x="f47" y="f48"/>
                    <a:pt x="f8" y="f49"/>
                    <a:pt x="f8" y="f50"/>
                  </a:cubicBezTo>
                  <a:cubicBezTo>
                    <a:pt x="f8" y="f19"/>
                    <a:pt x="f51" y="f52"/>
                    <a:pt x="f51" y="f17"/>
                  </a:cubicBezTo>
                  <a:cubicBezTo>
                    <a:pt x="f8" y="f47"/>
                    <a:pt x="f8" y="f53"/>
                    <a:pt x="f8" y="f54"/>
                  </a:cubicBezTo>
                  <a:cubicBezTo>
                    <a:pt x="f8" y="f55"/>
                    <a:pt x="f47" y="f3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19">
              <a:extLst>
                <a:ext uri="{FF2B5EF4-FFF2-40B4-BE49-F238E27FC236}">
                  <a16:creationId xmlns:a16="http://schemas.microsoft.com/office/drawing/2014/main" id="{6B624817-C70F-0044-6590-1EE2C1D7934E}"/>
                </a:ext>
              </a:extLst>
            </p:cNvPr>
            <p:cNvSpPr/>
            <p:nvPr/>
          </p:nvSpPr>
          <p:spPr>
            <a:xfrm>
              <a:off x="10313828" y="6052239"/>
              <a:ext cx="1171575" cy="3206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28"/>
                <a:gd name="f8" fmla="val 1"/>
                <a:gd name="f9" fmla="val 4"/>
                <a:gd name="f10" fmla="val 6"/>
                <a:gd name="f11" fmla="val 10"/>
                <a:gd name="f12" fmla="val 17"/>
                <a:gd name="f13" fmla="val 12"/>
                <a:gd name="f14" fmla="val 23"/>
                <a:gd name="f15" fmla="val 16"/>
                <a:gd name="f16" fmla="val 30"/>
                <a:gd name="f17" fmla="val 38"/>
                <a:gd name="f18" fmla="val 18"/>
                <a:gd name="f19" fmla="val 47"/>
                <a:gd name="f20" fmla="val 20"/>
                <a:gd name="f21" fmla="val 57"/>
                <a:gd name="f22" fmla="val 66"/>
                <a:gd name="f23" fmla="val 19"/>
                <a:gd name="f24" fmla="val 76"/>
                <a:gd name="f25" fmla="val 85"/>
                <a:gd name="f26" fmla="val 95"/>
                <a:gd name="f27" fmla="val 15"/>
                <a:gd name="f28" fmla="val 96"/>
                <a:gd name="f29" fmla="val 14"/>
                <a:gd name="f30" fmla="val 97"/>
                <a:gd name="f31" fmla="val 98"/>
                <a:gd name="f32" fmla="val 13"/>
                <a:gd name="f33" fmla="val 101"/>
                <a:gd name="f34" fmla="val 25"/>
                <a:gd name="f35" fmla="val 99"/>
                <a:gd name="f36" fmla="val 24"/>
                <a:gd name="f37" fmla="val 21"/>
                <a:gd name="f38" fmla="val 94"/>
                <a:gd name="f39" fmla="val 89"/>
                <a:gd name="f40" fmla="val 26"/>
                <a:gd name="f41" fmla="val 84"/>
                <a:gd name="f42" fmla="val 81"/>
                <a:gd name="f43" fmla="val 27"/>
                <a:gd name="f44" fmla="val 78"/>
                <a:gd name="f45" fmla="val 75"/>
                <a:gd name="f46" fmla="val 73"/>
                <a:gd name="f47" fmla="val 71"/>
                <a:gd name="f48" fmla="val 68"/>
                <a:gd name="f49" fmla="val 65"/>
                <a:gd name="f50" fmla="val 62"/>
                <a:gd name="f51" fmla="val 59"/>
                <a:gd name="f52" fmla="val 55"/>
                <a:gd name="f53" fmla="val 52"/>
                <a:gd name="f54" fmla="val 48"/>
                <a:gd name="f55" fmla="val 43"/>
                <a:gd name="f56" fmla="val 39"/>
                <a:gd name="f57" fmla="val 34"/>
                <a:gd name="f58" fmla="val 9"/>
                <a:gd name="f59" fmla="val 5"/>
                <a:gd name="f60" fmla="val 2"/>
                <a:gd name="f61" fmla="val 11"/>
                <a:gd name="f62" fmla="+- 0 0 -90"/>
                <a:gd name="f63" fmla="*/ f3 1 102"/>
                <a:gd name="f64" fmla="*/ f4 1 28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102"/>
                <a:gd name="f73" fmla="*/ f69 1 28"/>
                <a:gd name="f74" fmla="*/ 1 f70 1"/>
                <a:gd name="f75" fmla="*/ 0 f69 1"/>
                <a:gd name="f76" fmla="*/ 17 f70 1"/>
                <a:gd name="f77" fmla="*/ 12 f69 1"/>
                <a:gd name="f78" fmla="*/ 38 f70 1"/>
                <a:gd name="f79" fmla="*/ 18 f69 1"/>
                <a:gd name="f80" fmla="*/ 66 f70 1"/>
                <a:gd name="f81" fmla="*/ 19 f69 1"/>
                <a:gd name="f82" fmla="*/ 95 f70 1"/>
                <a:gd name="f83" fmla="*/ 15 f69 1"/>
                <a:gd name="f84" fmla="*/ 98 f70 1"/>
                <a:gd name="f85" fmla="*/ 13 f69 1"/>
                <a:gd name="f86" fmla="*/ 101 f70 1"/>
                <a:gd name="f87" fmla="*/ 25 f69 1"/>
                <a:gd name="f88" fmla="*/ 99 f70 1"/>
                <a:gd name="f89" fmla="*/ 21 f69 1"/>
                <a:gd name="f90" fmla="*/ 84 f70 1"/>
                <a:gd name="f91" fmla="*/ 26 f69 1"/>
                <a:gd name="f92" fmla="*/ 75 f70 1"/>
                <a:gd name="f93" fmla="*/ 68 f70 1"/>
                <a:gd name="f94" fmla="*/ 27 f69 1"/>
                <a:gd name="f95" fmla="*/ 59 f70 1"/>
                <a:gd name="f96" fmla="*/ 28 f69 1"/>
                <a:gd name="f97" fmla="*/ 48 f70 1"/>
                <a:gd name="f98" fmla="*/ 34 f70 1"/>
                <a:gd name="f99" fmla="*/ 13 f70 1"/>
                <a:gd name="f100" fmla="*/ 2 f70 1"/>
                <a:gd name="f101" fmla="*/ 11 f69 1"/>
                <a:gd name="f102" fmla="*/ 14 f69 1"/>
                <a:gd name="f103" fmla="+- f71 0 f1"/>
                <a:gd name="f104" fmla="*/ f74 1 102"/>
                <a:gd name="f105" fmla="*/ f75 1 28"/>
                <a:gd name="f106" fmla="*/ f76 1 102"/>
                <a:gd name="f107" fmla="*/ f77 1 28"/>
                <a:gd name="f108" fmla="*/ f78 1 102"/>
                <a:gd name="f109" fmla="*/ f79 1 28"/>
                <a:gd name="f110" fmla="*/ f80 1 102"/>
                <a:gd name="f111" fmla="*/ f81 1 28"/>
                <a:gd name="f112" fmla="*/ f82 1 102"/>
                <a:gd name="f113" fmla="*/ f83 1 28"/>
                <a:gd name="f114" fmla="*/ f84 1 102"/>
                <a:gd name="f115" fmla="*/ f85 1 28"/>
                <a:gd name="f116" fmla="*/ f86 1 102"/>
                <a:gd name="f117" fmla="*/ f87 1 28"/>
                <a:gd name="f118" fmla="*/ f88 1 102"/>
                <a:gd name="f119" fmla="*/ f89 1 28"/>
                <a:gd name="f120" fmla="*/ f90 1 102"/>
                <a:gd name="f121" fmla="*/ f91 1 28"/>
                <a:gd name="f122" fmla="*/ f92 1 102"/>
                <a:gd name="f123" fmla="*/ f93 1 102"/>
                <a:gd name="f124" fmla="*/ f94 1 28"/>
                <a:gd name="f125" fmla="*/ f95 1 102"/>
                <a:gd name="f126" fmla="*/ f96 1 28"/>
                <a:gd name="f127" fmla="*/ f97 1 102"/>
                <a:gd name="f128" fmla="*/ f98 1 102"/>
                <a:gd name="f129" fmla="*/ f99 1 102"/>
                <a:gd name="f130" fmla="*/ f100 1 102"/>
                <a:gd name="f131" fmla="*/ f101 1 28"/>
                <a:gd name="f132" fmla="*/ f102 1 28"/>
                <a:gd name="f133" fmla="*/ 0 1 f72"/>
                <a:gd name="f134" fmla="*/ f66 1 f72"/>
                <a:gd name="f135" fmla="*/ 0 1 f73"/>
                <a:gd name="f136" fmla="*/ f67 1 f73"/>
                <a:gd name="f137" fmla="*/ f104 1 f72"/>
                <a:gd name="f138" fmla="*/ f105 1 f73"/>
                <a:gd name="f139" fmla="*/ f106 1 f72"/>
                <a:gd name="f140" fmla="*/ f107 1 f73"/>
                <a:gd name="f141" fmla="*/ f108 1 f72"/>
                <a:gd name="f142" fmla="*/ f109 1 f73"/>
                <a:gd name="f143" fmla="*/ f110 1 f72"/>
                <a:gd name="f144" fmla="*/ f111 1 f73"/>
                <a:gd name="f145" fmla="*/ f112 1 f72"/>
                <a:gd name="f146" fmla="*/ f113 1 f73"/>
                <a:gd name="f147" fmla="*/ f114 1 f72"/>
                <a:gd name="f148" fmla="*/ f115 1 f73"/>
                <a:gd name="f149" fmla="*/ f116 1 f72"/>
                <a:gd name="f150" fmla="*/ f117 1 f73"/>
                <a:gd name="f151" fmla="*/ f118 1 f72"/>
                <a:gd name="f152" fmla="*/ f119 1 f73"/>
                <a:gd name="f153" fmla="*/ f120 1 f72"/>
                <a:gd name="f154" fmla="*/ f121 1 f73"/>
                <a:gd name="f155" fmla="*/ f122 1 f72"/>
                <a:gd name="f156" fmla="*/ f123 1 f72"/>
                <a:gd name="f157" fmla="*/ f124 1 f73"/>
                <a:gd name="f158" fmla="*/ f125 1 f72"/>
                <a:gd name="f159" fmla="*/ f126 1 f73"/>
                <a:gd name="f160" fmla="*/ f127 1 f72"/>
                <a:gd name="f161" fmla="*/ f128 1 f72"/>
                <a:gd name="f162" fmla="*/ f129 1 f72"/>
                <a:gd name="f163" fmla="*/ f130 1 f72"/>
                <a:gd name="f164" fmla="*/ f131 1 f73"/>
                <a:gd name="f165" fmla="*/ f132 1 f73"/>
                <a:gd name="f166" fmla="*/ f133 f63 1"/>
                <a:gd name="f167" fmla="*/ f134 f63 1"/>
                <a:gd name="f168" fmla="*/ f136 f64 1"/>
                <a:gd name="f169" fmla="*/ f135 f64 1"/>
                <a:gd name="f170" fmla="*/ f137 f63 1"/>
                <a:gd name="f171" fmla="*/ f138 f64 1"/>
                <a:gd name="f172" fmla="*/ f139 f63 1"/>
                <a:gd name="f173" fmla="*/ f140 f64 1"/>
                <a:gd name="f174" fmla="*/ f141 f63 1"/>
                <a:gd name="f175" fmla="*/ f142 f64 1"/>
                <a:gd name="f176" fmla="*/ f143 f63 1"/>
                <a:gd name="f177" fmla="*/ f144 f64 1"/>
                <a:gd name="f178" fmla="*/ f145 f63 1"/>
                <a:gd name="f179" fmla="*/ f146 f64 1"/>
                <a:gd name="f180" fmla="*/ f147 f63 1"/>
                <a:gd name="f181" fmla="*/ f148 f64 1"/>
                <a:gd name="f182" fmla="*/ f149 f63 1"/>
                <a:gd name="f183" fmla="*/ f150 f64 1"/>
                <a:gd name="f184" fmla="*/ f151 f63 1"/>
                <a:gd name="f185" fmla="*/ f152 f64 1"/>
                <a:gd name="f186" fmla="*/ f153 f63 1"/>
                <a:gd name="f187" fmla="*/ f154 f64 1"/>
                <a:gd name="f188" fmla="*/ f155 f63 1"/>
                <a:gd name="f189" fmla="*/ f156 f63 1"/>
                <a:gd name="f190" fmla="*/ f157 f64 1"/>
                <a:gd name="f191" fmla="*/ f158 f63 1"/>
                <a:gd name="f192" fmla="*/ f159 f64 1"/>
                <a:gd name="f193" fmla="*/ f160 f63 1"/>
                <a:gd name="f194" fmla="*/ f161 f63 1"/>
                <a:gd name="f195" fmla="*/ f162 f63 1"/>
                <a:gd name="f196" fmla="*/ f163 f63 1"/>
                <a:gd name="f197" fmla="*/ f164 f64 1"/>
                <a:gd name="f198" fmla="*/ f165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3">
                  <a:pos x="f170" y="f171"/>
                </a:cxn>
                <a:cxn ang="f103">
                  <a:pos x="f172" y="f173"/>
                </a:cxn>
                <a:cxn ang="f103">
                  <a:pos x="f174" y="f175"/>
                </a:cxn>
                <a:cxn ang="f103">
                  <a:pos x="f176" y="f177"/>
                </a:cxn>
                <a:cxn ang="f103">
                  <a:pos x="f178" y="f179"/>
                </a:cxn>
                <a:cxn ang="f103">
                  <a:pos x="f180" y="f181"/>
                </a:cxn>
                <a:cxn ang="f103">
                  <a:pos x="f182" y="f183"/>
                </a:cxn>
                <a:cxn ang="f103">
                  <a:pos x="f184" y="f185"/>
                </a:cxn>
                <a:cxn ang="f103">
                  <a:pos x="f186" y="f187"/>
                </a:cxn>
                <a:cxn ang="f103">
                  <a:pos x="f188" y="f187"/>
                </a:cxn>
                <a:cxn ang="f103">
                  <a:pos x="f189" y="f190"/>
                </a:cxn>
                <a:cxn ang="f103">
                  <a:pos x="f191" y="f192"/>
                </a:cxn>
                <a:cxn ang="f103">
                  <a:pos x="f193" y="f190"/>
                </a:cxn>
                <a:cxn ang="f103">
                  <a:pos x="f194" y="f183"/>
                </a:cxn>
                <a:cxn ang="f103">
                  <a:pos x="f195" y="f177"/>
                </a:cxn>
                <a:cxn ang="f103">
                  <a:pos x="f196" y="f197"/>
                </a:cxn>
                <a:cxn ang="f103">
                  <a:pos x="f196" y="f198"/>
                </a:cxn>
                <a:cxn ang="f103">
                  <a:pos x="f170" y="f171"/>
                </a:cxn>
              </a:cxnLst>
              <a:rect l="f166" t="f169" r="f167" b="f168"/>
              <a:pathLst>
                <a:path w="102" h="28">
                  <a:moveTo>
                    <a:pt x="f8" y="f5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15"/>
                    <a:pt x="f16" y="f12"/>
                    <a:pt x="f17" y="f18"/>
                  </a:cubicBezTo>
                  <a:cubicBezTo>
                    <a:pt x="f19" y="f20"/>
                    <a:pt x="f21" y="f20"/>
                    <a:pt x="f22" y="f23"/>
                  </a:cubicBezTo>
                  <a:cubicBezTo>
                    <a:pt x="f24" y="f18"/>
                    <a:pt x="f25" y="f12"/>
                    <a:pt x="f26" y="f27"/>
                  </a:cubicBezTo>
                  <a:cubicBezTo>
                    <a:pt x="f28" y="f29"/>
                    <a:pt x="f30" y="f29"/>
                    <a:pt x="f31" y="f32"/>
                  </a:cubicBezTo>
                  <a:cubicBezTo>
                    <a:pt x="f33" y="f15"/>
                    <a:pt x="f6" y="f20"/>
                    <a:pt x="f33" y="f34"/>
                  </a:cubicBezTo>
                  <a:cubicBezTo>
                    <a:pt x="f35" y="f36"/>
                    <a:pt x="f35" y="f36"/>
                    <a:pt x="f35" y="f37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3"/>
                    <a:pt x="f44" y="f40"/>
                    <a:pt x="f45" y="f40"/>
                  </a:cubicBezTo>
                  <a:cubicBezTo>
                    <a:pt x="f46" y="f43"/>
                    <a:pt x="f47" y="f40"/>
                    <a:pt x="f48" y="f43"/>
                  </a:cubicBezTo>
                  <a:cubicBezTo>
                    <a:pt x="f49" y="f43"/>
                    <a:pt x="f50" y="f43"/>
                    <a:pt x="f51" y="f7"/>
                  </a:cubicBezTo>
                  <a:cubicBezTo>
                    <a:pt x="f52" y="f7"/>
                    <a:pt x="f53" y="f43"/>
                    <a:pt x="f54" y="f43"/>
                  </a:cubicBezTo>
                  <a:cubicBezTo>
                    <a:pt x="f55" y="f43"/>
                    <a:pt x="f56" y="f40"/>
                    <a:pt x="f57" y="f34"/>
                  </a:cubicBezTo>
                  <a:cubicBezTo>
                    <a:pt x="f43" y="f14"/>
                    <a:pt x="f20" y="f37"/>
                    <a:pt x="f32" y="f23"/>
                  </a:cubicBezTo>
                  <a:cubicBezTo>
                    <a:pt x="f58" y="f12"/>
                    <a:pt x="f59" y="f27"/>
                    <a:pt x="f60" y="f61"/>
                  </a:cubicBezTo>
                  <a:cubicBezTo>
                    <a:pt x="f8" y="f13"/>
                    <a:pt x="f60" y="f32"/>
                    <a:pt x="f60" y="f29"/>
                  </a:cubicBezTo>
                  <a:cubicBezTo>
                    <a:pt x="f8" y="f58"/>
                    <a:pt x="f5" y="f5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0">
              <a:extLst>
                <a:ext uri="{FF2B5EF4-FFF2-40B4-BE49-F238E27FC236}">
                  <a16:creationId xmlns:a16="http://schemas.microsoft.com/office/drawing/2014/main" id="{A2AABF70-C722-7284-810A-801405C95AB9}"/>
                </a:ext>
              </a:extLst>
            </p:cNvPr>
            <p:cNvSpPr/>
            <p:nvPr/>
          </p:nvSpPr>
          <p:spPr>
            <a:xfrm>
              <a:off x="10175717" y="8963716"/>
              <a:ext cx="585792" cy="5492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48"/>
                <a:gd name="f8" fmla="val 33"/>
                <a:gd name="f9" fmla="val 21"/>
                <a:gd name="f10" fmla="val 22"/>
                <a:gd name="f11" fmla="val 24"/>
                <a:gd name="f12" fmla="val 31"/>
                <a:gd name="f13" fmla="val 25"/>
                <a:gd name="f14" fmla="val 30"/>
                <a:gd name="f15" fmla="val 26"/>
                <a:gd name="f16" fmla="val 27"/>
                <a:gd name="f17" fmla="val 34"/>
                <a:gd name="f18" fmla="val 35"/>
                <a:gd name="f19" fmla="val 37"/>
                <a:gd name="f20" fmla="val 38"/>
                <a:gd name="f21" fmla="val 29"/>
                <a:gd name="f22" fmla="val 36"/>
                <a:gd name="f23" fmla="val 32"/>
                <a:gd name="f24" fmla="val 39"/>
                <a:gd name="f25" fmla="val 41"/>
                <a:gd name="f26" fmla="val 43"/>
                <a:gd name="f27" fmla="val 46"/>
                <a:gd name="f28" fmla="val 40"/>
                <a:gd name="f29" fmla="val 47"/>
                <a:gd name="f30" fmla="val 45"/>
                <a:gd name="f31" fmla="val 17"/>
                <a:gd name="f32" fmla="val 16"/>
                <a:gd name="f33" fmla="val 15"/>
                <a:gd name="f34" fmla="val 28"/>
                <a:gd name="f35" fmla="val 10"/>
                <a:gd name="f36" fmla="val 9"/>
                <a:gd name="f37" fmla="val 23"/>
                <a:gd name="f38" fmla="val 7"/>
                <a:gd name="f39" fmla="val 19"/>
                <a:gd name="f40" fmla="val 6"/>
                <a:gd name="f41" fmla="val 4"/>
                <a:gd name="f42" fmla="val 12"/>
                <a:gd name="f43" fmla="val 1"/>
                <a:gd name="f44" fmla="val 8"/>
                <a:gd name="f45" fmla="val 2"/>
                <a:gd name="f46" fmla="val 11"/>
                <a:gd name="f47" fmla="val 3"/>
                <a:gd name="f48" fmla="val 13"/>
                <a:gd name="f49" fmla="val 14"/>
                <a:gd name="f50" fmla="val 18"/>
                <a:gd name="f51" fmla="val 20"/>
                <a:gd name="f52" fmla="+- 0 0 -90"/>
                <a:gd name="f53" fmla="*/ f3 1 51"/>
                <a:gd name="f54" fmla="*/ f4 1 48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51"/>
                <a:gd name="f63" fmla="*/ f59 1 48"/>
                <a:gd name="f64" fmla="*/ 33 f60 1"/>
                <a:gd name="f65" fmla="*/ 21 f59 1"/>
                <a:gd name="f66" fmla="*/ 22 f59 1"/>
                <a:gd name="f67" fmla="*/ 30 f60 1"/>
                <a:gd name="f68" fmla="*/ 26 f59 1"/>
                <a:gd name="f69" fmla="*/ 35 f60 1"/>
                <a:gd name="f70" fmla="*/ 24 f59 1"/>
                <a:gd name="f71" fmla="*/ 38 f60 1"/>
                <a:gd name="f72" fmla="*/ 27 f59 1"/>
                <a:gd name="f73" fmla="*/ 36 f60 1"/>
                <a:gd name="f74" fmla="*/ 31 f59 1"/>
                <a:gd name="f75" fmla="*/ 41 f60 1"/>
                <a:gd name="f76" fmla="*/ 29 f59 1"/>
                <a:gd name="f77" fmla="*/ 48 f60 1"/>
                <a:gd name="f78" fmla="*/ 37 f59 1"/>
                <a:gd name="f79" fmla="*/ 47 f59 1"/>
                <a:gd name="f80" fmla="*/ 45 f60 1"/>
                <a:gd name="f81" fmla="*/ 17 f60 1"/>
                <a:gd name="f82" fmla="*/ 15 f60 1"/>
                <a:gd name="f83" fmla="*/ 28 f59 1"/>
                <a:gd name="f84" fmla="*/ 7 f60 1"/>
                <a:gd name="f85" fmla="*/ 19 f59 1"/>
                <a:gd name="f86" fmla="*/ 1 f60 1"/>
                <a:gd name="f87" fmla="*/ 8 f59 1"/>
                <a:gd name="f88" fmla="*/ 0 f60 1"/>
                <a:gd name="f89" fmla="*/ 6 f59 1"/>
                <a:gd name="f90" fmla="*/ 4 f60 1"/>
                <a:gd name="f91" fmla="*/ 1 f59 1"/>
                <a:gd name="f92" fmla="*/ 9 f60 1"/>
                <a:gd name="f93" fmla="*/ 2 f59 1"/>
                <a:gd name="f94" fmla="*/ 14 f60 1"/>
                <a:gd name="f95" fmla="*/ 20 f60 1"/>
                <a:gd name="f96" fmla="*/ 7 f59 1"/>
                <a:gd name="f97" fmla="*/ 23 f60 1"/>
                <a:gd name="f98" fmla="*/ 29 f60 1"/>
                <a:gd name="f99" fmla="*/ 16 f59 1"/>
                <a:gd name="f100" fmla="*/ 26 f60 1"/>
                <a:gd name="f101" fmla="*/ 20 f59 1"/>
                <a:gd name="f102" fmla="+- f61 0 f1"/>
                <a:gd name="f103" fmla="*/ f64 1 51"/>
                <a:gd name="f104" fmla="*/ f65 1 48"/>
                <a:gd name="f105" fmla="*/ f66 1 48"/>
                <a:gd name="f106" fmla="*/ f67 1 51"/>
                <a:gd name="f107" fmla="*/ f68 1 48"/>
                <a:gd name="f108" fmla="*/ f69 1 51"/>
                <a:gd name="f109" fmla="*/ f70 1 48"/>
                <a:gd name="f110" fmla="*/ f71 1 51"/>
                <a:gd name="f111" fmla="*/ f72 1 48"/>
                <a:gd name="f112" fmla="*/ f73 1 51"/>
                <a:gd name="f113" fmla="*/ f74 1 48"/>
                <a:gd name="f114" fmla="*/ f75 1 51"/>
                <a:gd name="f115" fmla="*/ f76 1 48"/>
                <a:gd name="f116" fmla="*/ f77 1 51"/>
                <a:gd name="f117" fmla="*/ f78 1 48"/>
                <a:gd name="f118" fmla="*/ f79 1 48"/>
                <a:gd name="f119" fmla="*/ f80 1 51"/>
                <a:gd name="f120" fmla="*/ f81 1 51"/>
                <a:gd name="f121" fmla="*/ f82 1 51"/>
                <a:gd name="f122" fmla="*/ f83 1 48"/>
                <a:gd name="f123" fmla="*/ f84 1 51"/>
                <a:gd name="f124" fmla="*/ f85 1 48"/>
                <a:gd name="f125" fmla="*/ f86 1 51"/>
                <a:gd name="f126" fmla="*/ f87 1 48"/>
                <a:gd name="f127" fmla="*/ f88 1 51"/>
                <a:gd name="f128" fmla="*/ f89 1 48"/>
                <a:gd name="f129" fmla="*/ f90 1 51"/>
                <a:gd name="f130" fmla="*/ f91 1 48"/>
                <a:gd name="f131" fmla="*/ f92 1 51"/>
                <a:gd name="f132" fmla="*/ f93 1 48"/>
                <a:gd name="f133" fmla="*/ f94 1 51"/>
                <a:gd name="f134" fmla="*/ f95 1 51"/>
                <a:gd name="f135" fmla="*/ f96 1 48"/>
                <a:gd name="f136" fmla="*/ f97 1 51"/>
                <a:gd name="f137" fmla="*/ f98 1 51"/>
                <a:gd name="f138" fmla="*/ f99 1 48"/>
                <a:gd name="f139" fmla="*/ f100 1 51"/>
                <a:gd name="f140" fmla="*/ f101 1 48"/>
                <a:gd name="f141" fmla="*/ 0 1 f62"/>
                <a:gd name="f142" fmla="*/ f56 1 f62"/>
                <a:gd name="f143" fmla="*/ 0 1 f63"/>
                <a:gd name="f144" fmla="*/ f57 1 f63"/>
                <a:gd name="f145" fmla="*/ f103 1 f62"/>
                <a:gd name="f146" fmla="*/ f104 1 f63"/>
                <a:gd name="f147" fmla="*/ f105 1 f63"/>
                <a:gd name="f148" fmla="*/ f106 1 f62"/>
                <a:gd name="f149" fmla="*/ f107 1 f63"/>
                <a:gd name="f150" fmla="*/ f108 1 f62"/>
                <a:gd name="f151" fmla="*/ f109 1 f63"/>
                <a:gd name="f152" fmla="*/ f110 1 f62"/>
                <a:gd name="f153" fmla="*/ f111 1 f63"/>
                <a:gd name="f154" fmla="*/ f112 1 f62"/>
                <a:gd name="f155" fmla="*/ f113 1 f63"/>
                <a:gd name="f156" fmla="*/ f114 1 f62"/>
                <a:gd name="f157" fmla="*/ f115 1 f63"/>
                <a:gd name="f158" fmla="*/ f116 1 f62"/>
                <a:gd name="f159" fmla="*/ f117 1 f63"/>
                <a:gd name="f160" fmla="*/ f118 1 f63"/>
                <a:gd name="f161" fmla="*/ f119 1 f62"/>
                <a:gd name="f162" fmla="*/ f120 1 f62"/>
                <a:gd name="f163" fmla="*/ f121 1 f62"/>
                <a:gd name="f164" fmla="*/ f122 1 f63"/>
                <a:gd name="f165" fmla="*/ f123 1 f62"/>
                <a:gd name="f166" fmla="*/ f124 1 f63"/>
                <a:gd name="f167" fmla="*/ f125 1 f62"/>
                <a:gd name="f168" fmla="*/ f126 1 f63"/>
                <a:gd name="f169" fmla="*/ f127 1 f62"/>
                <a:gd name="f170" fmla="*/ f128 1 f63"/>
                <a:gd name="f171" fmla="*/ f129 1 f62"/>
                <a:gd name="f172" fmla="*/ f130 1 f63"/>
                <a:gd name="f173" fmla="*/ f131 1 f62"/>
                <a:gd name="f174" fmla="*/ f132 1 f63"/>
                <a:gd name="f175" fmla="*/ f133 1 f62"/>
                <a:gd name="f176" fmla="*/ f134 1 f62"/>
                <a:gd name="f177" fmla="*/ f135 1 f63"/>
                <a:gd name="f178" fmla="*/ f136 1 f62"/>
                <a:gd name="f179" fmla="*/ f137 1 f62"/>
                <a:gd name="f180" fmla="*/ f138 1 f63"/>
                <a:gd name="f181" fmla="*/ f139 1 f62"/>
                <a:gd name="f182" fmla="*/ f140 1 f63"/>
                <a:gd name="f183" fmla="*/ f141 f53 1"/>
                <a:gd name="f184" fmla="*/ f142 f53 1"/>
                <a:gd name="f185" fmla="*/ f144 f54 1"/>
                <a:gd name="f186" fmla="*/ f143 f54 1"/>
                <a:gd name="f187" fmla="*/ f145 f53 1"/>
                <a:gd name="f188" fmla="*/ f146 f54 1"/>
                <a:gd name="f189" fmla="*/ f147 f54 1"/>
                <a:gd name="f190" fmla="*/ f148 f53 1"/>
                <a:gd name="f191" fmla="*/ f149 f54 1"/>
                <a:gd name="f192" fmla="*/ f150 f53 1"/>
                <a:gd name="f193" fmla="*/ f151 f54 1"/>
                <a:gd name="f194" fmla="*/ f152 f53 1"/>
                <a:gd name="f195" fmla="*/ f153 f54 1"/>
                <a:gd name="f196" fmla="*/ f154 f53 1"/>
                <a:gd name="f197" fmla="*/ f155 f54 1"/>
                <a:gd name="f198" fmla="*/ f156 f53 1"/>
                <a:gd name="f199" fmla="*/ f157 f54 1"/>
                <a:gd name="f200" fmla="*/ f158 f53 1"/>
                <a:gd name="f201" fmla="*/ f159 f54 1"/>
                <a:gd name="f202" fmla="*/ f160 f54 1"/>
                <a:gd name="f203" fmla="*/ f161 f53 1"/>
                <a:gd name="f204" fmla="*/ f162 f53 1"/>
                <a:gd name="f205" fmla="*/ f163 f53 1"/>
                <a:gd name="f206" fmla="*/ f164 f54 1"/>
                <a:gd name="f207" fmla="*/ f165 f53 1"/>
                <a:gd name="f208" fmla="*/ f166 f54 1"/>
                <a:gd name="f209" fmla="*/ f167 f53 1"/>
                <a:gd name="f210" fmla="*/ f168 f54 1"/>
                <a:gd name="f211" fmla="*/ f169 f53 1"/>
                <a:gd name="f212" fmla="*/ f170 f54 1"/>
                <a:gd name="f213" fmla="*/ f171 f53 1"/>
                <a:gd name="f214" fmla="*/ f172 f54 1"/>
                <a:gd name="f215" fmla="*/ f173 f53 1"/>
                <a:gd name="f216" fmla="*/ f174 f54 1"/>
                <a:gd name="f217" fmla="*/ f175 f53 1"/>
                <a:gd name="f218" fmla="*/ f176 f53 1"/>
                <a:gd name="f219" fmla="*/ f177 f54 1"/>
                <a:gd name="f220" fmla="*/ f178 f53 1"/>
                <a:gd name="f221" fmla="*/ f179 f53 1"/>
                <a:gd name="f222" fmla="*/ f180 f54 1"/>
                <a:gd name="f223" fmla="*/ f181 f53 1"/>
                <a:gd name="f224" fmla="*/ f18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87" y="f188"/>
                </a:cxn>
                <a:cxn ang="f102">
                  <a:pos x="f187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95"/>
                </a:cxn>
                <a:cxn ang="f102">
                  <a:pos x="f196" y="f197"/>
                </a:cxn>
                <a:cxn ang="f102">
                  <a:pos x="f198" y="f199"/>
                </a:cxn>
                <a:cxn ang="f102">
                  <a:pos x="f200" y="f201"/>
                </a:cxn>
                <a:cxn ang="f102">
                  <a:pos x="f200" y="f202"/>
                </a:cxn>
                <a:cxn ang="f102">
                  <a:pos x="f203" y="f202"/>
                </a:cxn>
                <a:cxn ang="f102">
                  <a:pos x="f204" y="f199"/>
                </a:cxn>
                <a:cxn ang="f102">
                  <a:pos x="f205" y="f206"/>
                </a:cxn>
                <a:cxn ang="f102">
                  <a:pos x="f207" y="f208"/>
                </a:cxn>
                <a:cxn ang="f102">
                  <a:pos x="f209" y="f210"/>
                </a:cxn>
                <a:cxn ang="f102">
                  <a:pos x="f211" y="f212"/>
                </a:cxn>
                <a:cxn ang="f102">
                  <a:pos x="f213" y="f214"/>
                </a:cxn>
                <a:cxn ang="f102">
                  <a:pos x="f215" y="f216"/>
                </a:cxn>
                <a:cxn ang="f102">
                  <a:pos x="f217" y="f212"/>
                </a:cxn>
                <a:cxn ang="f102">
                  <a:pos x="f218" y="f219"/>
                </a:cxn>
                <a:cxn ang="f102">
                  <a:pos x="f220" y="f212"/>
                </a:cxn>
                <a:cxn ang="f102">
                  <a:pos x="f221" y="f222"/>
                </a:cxn>
                <a:cxn ang="f102">
                  <a:pos x="f221" y="f208"/>
                </a:cxn>
                <a:cxn ang="f102">
                  <a:pos x="f223" y="f188"/>
                </a:cxn>
                <a:cxn ang="f102">
                  <a:pos x="f190" y="f224"/>
                </a:cxn>
                <a:cxn ang="f102">
                  <a:pos x="f187" y="f188"/>
                </a:cxn>
              </a:cxnLst>
              <a:rect l="f183" t="f186" r="f184" b="f185"/>
              <a:pathLst>
                <a:path w="51" h="48">
                  <a:moveTo>
                    <a:pt x="f8" y="f9"/>
                  </a:moveTo>
                  <a:cubicBezTo>
                    <a:pt x="f8" y="f9"/>
                    <a:pt x="f8" y="f10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8" y="f16"/>
                    <a:pt x="f17" y="f11"/>
                    <a:pt x="f18" y="f11"/>
                  </a:cubicBezTo>
                  <a:cubicBezTo>
                    <a:pt x="f19" y="f13"/>
                    <a:pt x="f20" y="f15"/>
                    <a:pt x="f20" y="f16"/>
                  </a:cubicBezTo>
                  <a:cubicBezTo>
                    <a:pt x="f20" y="f21"/>
                    <a:pt x="f22" y="f21"/>
                    <a:pt x="f22" y="f12"/>
                  </a:cubicBezTo>
                  <a:cubicBezTo>
                    <a:pt x="f20" y="f23"/>
                    <a:pt x="f24" y="f21"/>
                    <a:pt x="f25" y="f21"/>
                  </a:cubicBezTo>
                  <a:cubicBezTo>
                    <a:pt x="f26" y="f23"/>
                    <a:pt x="f27" y="f17"/>
                    <a:pt x="f7" y="f19"/>
                  </a:cubicBezTo>
                  <a:cubicBezTo>
                    <a:pt x="f6" y="f28"/>
                    <a:pt x="f6" y="f26"/>
                    <a:pt x="f7" y="f29"/>
                  </a:cubicBezTo>
                  <a:cubicBezTo>
                    <a:pt x="f29" y="f7"/>
                    <a:pt x="f27" y="f29"/>
                    <a:pt x="f30" y="f29"/>
                  </a:cubicBezTo>
                  <a:cubicBezTo>
                    <a:pt x="f22" y="f25"/>
                    <a:pt x="f15" y="f22"/>
                    <a:pt x="f31" y="f21"/>
                  </a:cubicBezTo>
                  <a:cubicBezTo>
                    <a:pt x="f32" y="f21"/>
                    <a:pt x="f33" y="f34"/>
                    <a:pt x="f33" y="f34"/>
                  </a:cubicBezTo>
                  <a:cubicBezTo>
                    <a:pt x="f35" y="f16"/>
                    <a:pt x="f36" y="f37"/>
                    <a:pt x="f38" y="f39"/>
                  </a:cubicBezTo>
                  <a:cubicBezTo>
                    <a:pt x="f40" y="f33"/>
                    <a:pt x="f41" y="f42"/>
                    <a:pt x="f43" y="f44"/>
                  </a:cubicBezTo>
                  <a:cubicBezTo>
                    <a:pt x="f5" y="f44"/>
                    <a:pt x="f5" y="f38"/>
                    <a:pt x="f5" y="f40"/>
                  </a:cubicBezTo>
                  <a:cubicBezTo>
                    <a:pt x="f43" y="f41"/>
                    <a:pt x="f45" y="f45"/>
                    <a:pt x="f41" y="f43"/>
                  </a:cubicBezTo>
                  <a:cubicBezTo>
                    <a:pt x="f40" y="f5"/>
                    <a:pt x="f44" y="f43"/>
                    <a:pt x="f36" y="f45"/>
                  </a:cubicBezTo>
                  <a:cubicBezTo>
                    <a:pt x="f46" y="f47"/>
                    <a:pt x="f48" y="f41"/>
                    <a:pt x="f49" y="f40"/>
                  </a:cubicBezTo>
                  <a:cubicBezTo>
                    <a:pt x="f32" y="f44"/>
                    <a:pt x="f50" y="f35"/>
                    <a:pt x="f51" y="f38"/>
                  </a:cubicBezTo>
                  <a:cubicBezTo>
                    <a:pt x="f9" y="f40"/>
                    <a:pt x="f10" y="f40"/>
                    <a:pt x="f37" y="f40"/>
                  </a:cubicBezTo>
                  <a:cubicBezTo>
                    <a:pt x="f15" y="f36"/>
                    <a:pt x="f16" y="f48"/>
                    <a:pt x="f21" y="f32"/>
                  </a:cubicBezTo>
                  <a:cubicBezTo>
                    <a:pt x="f14" y="f31"/>
                    <a:pt x="f21" y="f50"/>
                    <a:pt x="f21" y="f39"/>
                  </a:cubicBezTo>
                  <a:cubicBezTo>
                    <a:pt x="f34" y="f39"/>
                    <a:pt x="f16" y="f51"/>
                    <a:pt x="f15" y="f9"/>
                  </a:cubicBezTo>
                  <a:cubicBezTo>
                    <a:pt x="f34" y="f10"/>
                    <a:pt x="f21" y="f9"/>
                    <a:pt x="f14" y="f51"/>
                  </a:cubicBezTo>
                  <a:cubicBezTo>
                    <a:pt x="f12" y="f39"/>
                    <a:pt x="f23" y="f3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1">
              <a:extLst>
                <a:ext uri="{FF2B5EF4-FFF2-40B4-BE49-F238E27FC236}">
                  <a16:creationId xmlns:a16="http://schemas.microsoft.com/office/drawing/2014/main" id="{26B74F47-A369-C9F2-B3F4-E1712ECA5DFA}"/>
                </a:ext>
              </a:extLst>
            </p:cNvPr>
            <p:cNvSpPr/>
            <p:nvPr/>
          </p:nvSpPr>
          <p:spPr>
            <a:xfrm>
              <a:off x="12012454" y="4804458"/>
              <a:ext cx="401641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24"/>
                <a:gd name="f8" fmla="val 16"/>
                <a:gd name="f9" fmla="val 1"/>
                <a:gd name="f10" fmla="val 17"/>
                <a:gd name="f11" fmla="val 19"/>
                <a:gd name="f12" fmla="val 29"/>
                <a:gd name="f13" fmla="val 3"/>
                <a:gd name="f14" fmla="val 34"/>
                <a:gd name="f15" fmla="val 5"/>
                <a:gd name="f16" fmla="val 6"/>
                <a:gd name="f17" fmla="val 7"/>
                <a:gd name="f18" fmla="val 33"/>
                <a:gd name="f19" fmla="val 10"/>
                <a:gd name="f20" fmla="val 32"/>
                <a:gd name="f21" fmla="val 13"/>
                <a:gd name="f22" fmla="val 31"/>
                <a:gd name="f23" fmla="val 30"/>
                <a:gd name="f24" fmla="val 18"/>
                <a:gd name="f25" fmla="val 25"/>
                <a:gd name="f26" fmla="val 22"/>
                <a:gd name="f27" fmla="val 15"/>
                <a:gd name="f28" fmla="val 4"/>
                <a:gd name="f29" fmla="val 23"/>
                <a:gd name="f30" fmla="val 2"/>
                <a:gd name="f31" fmla="val 20"/>
                <a:gd name="f32" fmla="val 12"/>
                <a:gd name="f33" fmla="val 9"/>
                <a:gd name="f34" fmla="val 14"/>
                <a:gd name="f35" fmla="+- 0 0 -90"/>
                <a:gd name="f36" fmla="*/ f3 1 35"/>
                <a:gd name="f37" fmla="*/ f4 1 24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35"/>
                <a:gd name="f46" fmla="*/ f42 1 24"/>
                <a:gd name="f47" fmla="*/ 16 f43 1"/>
                <a:gd name="f48" fmla="*/ 0 f42 1"/>
                <a:gd name="f49" fmla="*/ 19 f43 1"/>
                <a:gd name="f50" fmla="*/ 1 f42 1"/>
                <a:gd name="f51" fmla="*/ 34 f43 1"/>
                <a:gd name="f52" fmla="*/ 5 f42 1"/>
                <a:gd name="f53" fmla="*/ 7 f42 1"/>
                <a:gd name="f54" fmla="*/ 31 f43 1"/>
                <a:gd name="f55" fmla="*/ 17 f42 1"/>
                <a:gd name="f56" fmla="*/ 29 f43 1"/>
                <a:gd name="f57" fmla="*/ 18 f42 1"/>
                <a:gd name="f58" fmla="*/ 18 f43 1"/>
                <a:gd name="f59" fmla="*/ 16 f42 1"/>
                <a:gd name="f60" fmla="*/ 6 f43 1"/>
                <a:gd name="f61" fmla="*/ 22 f42 1"/>
                <a:gd name="f62" fmla="*/ 3 f43 1"/>
                <a:gd name="f63" fmla="*/ 24 f42 1"/>
                <a:gd name="f64" fmla="*/ 4 f43 1"/>
                <a:gd name="f65" fmla="*/ 12 f42 1"/>
                <a:gd name="f66" fmla="*/ 13 f43 1"/>
                <a:gd name="f67" fmla="*/ 6 f42 1"/>
                <a:gd name="f68" fmla="*/ 4 f42 1"/>
                <a:gd name="f69" fmla="*/ 14 f43 1"/>
                <a:gd name="f70" fmla="*/ 2 f42 1"/>
                <a:gd name="f71" fmla="+- f44 0 f1"/>
                <a:gd name="f72" fmla="*/ f47 1 35"/>
                <a:gd name="f73" fmla="*/ f48 1 24"/>
                <a:gd name="f74" fmla="*/ f49 1 35"/>
                <a:gd name="f75" fmla="*/ f50 1 24"/>
                <a:gd name="f76" fmla="*/ f51 1 35"/>
                <a:gd name="f77" fmla="*/ f52 1 24"/>
                <a:gd name="f78" fmla="*/ f53 1 24"/>
                <a:gd name="f79" fmla="*/ f54 1 35"/>
                <a:gd name="f80" fmla="*/ f55 1 24"/>
                <a:gd name="f81" fmla="*/ f56 1 35"/>
                <a:gd name="f82" fmla="*/ f57 1 24"/>
                <a:gd name="f83" fmla="*/ f58 1 35"/>
                <a:gd name="f84" fmla="*/ f59 1 24"/>
                <a:gd name="f85" fmla="*/ f60 1 35"/>
                <a:gd name="f86" fmla="*/ f61 1 24"/>
                <a:gd name="f87" fmla="*/ f62 1 35"/>
                <a:gd name="f88" fmla="*/ f63 1 24"/>
                <a:gd name="f89" fmla="*/ f64 1 35"/>
                <a:gd name="f90" fmla="*/ f65 1 24"/>
                <a:gd name="f91" fmla="*/ f66 1 35"/>
                <a:gd name="f92" fmla="*/ f67 1 24"/>
                <a:gd name="f93" fmla="*/ f68 1 24"/>
                <a:gd name="f94" fmla="*/ f69 1 35"/>
                <a:gd name="f95" fmla="*/ f70 1 24"/>
                <a:gd name="f96" fmla="*/ 0 1 f45"/>
                <a:gd name="f97" fmla="*/ f39 1 f45"/>
                <a:gd name="f98" fmla="*/ 0 1 f46"/>
                <a:gd name="f99" fmla="*/ f40 1 f46"/>
                <a:gd name="f100" fmla="*/ f72 1 f45"/>
                <a:gd name="f101" fmla="*/ f73 1 f46"/>
                <a:gd name="f102" fmla="*/ f74 1 f45"/>
                <a:gd name="f103" fmla="*/ f75 1 f46"/>
                <a:gd name="f104" fmla="*/ f76 1 f45"/>
                <a:gd name="f105" fmla="*/ f77 1 f46"/>
                <a:gd name="f106" fmla="*/ f78 1 f46"/>
                <a:gd name="f107" fmla="*/ f79 1 f45"/>
                <a:gd name="f108" fmla="*/ f80 1 f46"/>
                <a:gd name="f109" fmla="*/ f81 1 f45"/>
                <a:gd name="f110" fmla="*/ f82 1 f46"/>
                <a:gd name="f111" fmla="*/ f83 1 f45"/>
                <a:gd name="f112" fmla="*/ f84 1 f46"/>
                <a:gd name="f113" fmla="*/ f85 1 f45"/>
                <a:gd name="f114" fmla="*/ f86 1 f46"/>
                <a:gd name="f115" fmla="*/ f87 1 f45"/>
                <a:gd name="f116" fmla="*/ f88 1 f46"/>
                <a:gd name="f117" fmla="*/ f89 1 f45"/>
                <a:gd name="f118" fmla="*/ f90 1 f46"/>
                <a:gd name="f119" fmla="*/ f91 1 f45"/>
                <a:gd name="f120" fmla="*/ f92 1 f46"/>
                <a:gd name="f121" fmla="*/ f93 1 f46"/>
                <a:gd name="f122" fmla="*/ f94 1 f45"/>
                <a:gd name="f123" fmla="*/ f95 1 f46"/>
                <a:gd name="f124" fmla="*/ f96 f36 1"/>
                <a:gd name="f125" fmla="*/ f97 f36 1"/>
                <a:gd name="f126" fmla="*/ f99 f37 1"/>
                <a:gd name="f127" fmla="*/ f98 f37 1"/>
                <a:gd name="f128" fmla="*/ f100 f36 1"/>
                <a:gd name="f129" fmla="*/ f101 f37 1"/>
                <a:gd name="f130" fmla="*/ f102 f36 1"/>
                <a:gd name="f131" fmla="*/ f103 f37 1"/>
                <a:gd name="f132" fmla="*/ f104 f36 1"/>
                <a:gd name="f133" fmla="*/ f105 f37 1"/>
                <a:gd name="f134" fmla="*/ f106 f37 1"/>
                <a:gd name="f135" fmla="*/ f107 f36 1"/>
                <a:gd name="f136" fmla="*/ f108 f37 1"/>
                <a:gd name="f137" fmla="*/ f109 f36 1"/>
                <a:gd name="f138" fmla="*/ f110 f37 1"/>
                <a:gd name="f139" fmla="*/ f111 f36 1"/>
                <a:gd name="f140" fmla="*/ f112 f37 1"/>
                <a:gd name="f141" fmla="*/ f113 f36 1"/>
                <a:gd name="f142" fmla="*/ f114 f37 1"/>
                <a:gd name="f143" fmla="*/ f115 f36 1"/>
                <a:gd name="f144" fmla="*/ f116 f37 1"/>
                <a:gd name="f145" fmla="*/ f117 f36 1"/>
                <a:gd name="f146" fmla="*/ f118 f37 1"/>
                <a:gd name="f147" fmla="*/ f119 f36 1"/>
                <a:gd name="f148" fmla="*/ f120 f37 1"/>
                <a:gd name="f149" fmla="*/ f121 f37 1"/>
                <a:gd name="f150" fmla="*/ f122 f36 1"/>
                <a:gd name="f151" fmla="*/ f12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33"/>
                </a:cxn>
                <a:cxn ang="f71">
                  <a:pos x="f132" y="f134"/>
                </a:cxn>
                <a:cxn ang="f71">
                  <a:pos x="f135" y="f136"/>
                </a:cxn>
                <a:cxn ang="f71">
                  <a:pos x="f137" y="f138"/>
                </a:cxn>
                <a:cxn ang="f71">
                  <a:pos x="f139" y="f140"/>
                </a:cxn>
                <a:cxn ang="f71">
                  <a:pos x="f141" y="f142"/>
                </a:cxn>
                <a:cxn ang="f71">
                  <a:pos x="f143" y="f144"/>
                </a:cxn>
                <a:cxn ang="f71">
                  <a:pos x="f145" y="f146"/>
                </a:cxn>
                <a:cxn ang="f71">
                  <a:pos x="f147" y="f148"/>
                </a:cxn>
                <a:cxn ang="f71">
                  <a:pos x="f147" y="f149"/>
                </a:cxn>
                <a:cxn ang="f71">
                  <a:pos x="f150" y="f151"/>
                </a:cxn>
                <a:cxn ang="f71">
                  <a:pos x="f128" y="f129"/>
                </a:cxn>
              </a:cxnLst>
              <a:rect l="f124" t="f127" r="f125" b="f126"/>
              <a:pathLst>
                <a:path w="35" h="24">
                  <a:moveTo>
                    <a:pt x="f8" y="f5"/>
                  </a:moveTo>
                  <a:cubicBezTo>
                    <a:pt x="f8" y="f9"/>
                    <a:pt x="f10" y="f9"/>
                    <a:pt x="f11" y="f9"/>
                  </a:cubicBezTo>
                  <a:cubicBezTo>
                    <a:pt x="f7" y="f9"/>
                    <a:pt x="f12" y="f13"/>
                    <a:pt x="f14" y="f15"/>
                  </a:cubicBezTo>
                  <a:cubicBezTo>
                    <a:pt x="f6" y="f16"/>
                    <a:pt x="f6" y="f16"/>
                    <a:pt x="f14" y="f17"/>
                  </a:cubicBezTo>
                  <a:cubicBezTo>
                    <a:pt x="f18" y="f19"/>
                    <a:pt x="f20" y="f21"/>
                    <a:pt x="f22" y="f10"/>
                  </a:cubicBezTo>
                  <a:cubicBezTo>
                    <a:pt x="f22" y="f11"/>
                    <a:pt x="f23" y="f24"/>
                    <a:pt x="f12" y="f24"/>
                  </a:cubicBezTo>
                  <a:cubicBezTo>
                    <a:pt x="f25" y="f8"/>
                    <a:pt x="f26" y="f27"/>
                    <a:pt x="f24" y="f8"/>
                  </a:cubicBezTo>
                  <a:cubicBezTo>
                    <a:pt x="f21" y="f10"/>
                    <a:pt x="f19" y="f11"/>
                    <a:pt x="f16" y="f26"/>
                  </a:cubicBezTo>
                  <a:cubicBezTo>
                    <a:pt x="f15" y="f26"/>
                    <a:pt x="f28" y="f29"/>
                    <a:pt x="f13" y="f7"/>
                  </a:cubicBezTo>
                  <a:cubicBezTo>
                    <a:pt x="f30" y="f31"/>
                    <a:pt x="f5" y="f8"/>
                    <a:pt x="f28" y="f32"/>
                  </a:cubicBezTo>
                  <a:cubicBezTo>
                    <a:pt x="f16" y="f33"/>
                    <a:pt x="f33" y="f17"/>
                    <a:pt x="f21" y="f16"/>
                  </a:cubicBezTo>
                  <a:cubicBezTo>
                    <a:pt x="f34" y="f16"/>
                    <a:pt x="f8" y="f16"/>
                    <a:pt x="f21" y="f28"/>
                  </a:cubicBezTo>
                  <a:cubicBezTo>
                    <a:pt x="f21" y="f13"/>
                    <a:pt x="f21" y="f13"/>
                    <a:pt x="f34" y="f30"/>
                  </a:cubicBezTo>
                  <a:cubicBezTo>
                    <a:pt x="f27" y="f9"/>
                    <a:pt x="f27" y="f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2">
              <a:extLst>
                <a:ext uri="{FF2B5EF4-FFF2-40B4-BE49-F238E27FC236}">
                  <a16:creationId xmlns:a16="http://schemas.microsoft.com/office/drawing/2014/main" id="{52982A10-B673-7617-8EDE-9B428FA6BC98}"/>
                </a:ext>
              </a:extLst>
            </p:cNvPr>
            <p:cNvSpPr/>
            <p:nvPr/>
          </p:nvSpPr>
          <p:spPr>
            <a:xfrm>
              <a:off x="10945651" y="3978965"/>
              <a:ext cx="331790" cy="3778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3"/>
                <a:gd name="f8" fmla="val 11"/>
                <a:gd name="f9" fmla="val 5"/>
                <a:gd name="f10" fmla="val 8"/>
                <a:gd name="f11" fmla="val 4"/>
                <a:gd name="f12" fmla="val 10"/>
                <a:gd name="f13" fmla="val 14"/>
                <a:gd name="f14" fmla="val 6"/>
                <a:gd name="f15" fmla="val 19"/>
                <a:gd name="f16" fmla="val 24"/>
                <a:gd name="f17" fmla="val 16"/>
                <a:gd name="f18" fmla="val 26"/>
                <a:gd name="f19" fmla="val 18"/>
                <a:gd name="f20" fmla="val 27"/>
                <a:gd name="f21" fmla="val 17"/>
                <a:gd name="f22" fmla="val 29"/>
                <a:gd name="f23" fmla="val 22"/>
                <a:gd name="f24" fmla="val 32"/>
                <a:gd name="f25" fmla="val 25"/>
                <a:gd name="f26" fmla="val 15"/>
                <a:gd name="f27" fmla="val 23"/>
                <a:gd name="f28" fmla="val 2"/>
                <a:gd name="f29" fmla="val 1"/>
                <a:gd name="f30" fmla="val 13"/>
                <a:gd name="f31" fmla="+- 0 0 -90"/>
                <a:gd name="f32" fmla="*/ f3 1 28"/>
                <a:gd name="f33" fmla="*/ f4 1 3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8"/>
                <a:gd name="f42" fmla="*/ f38 1 33"/>
                <a:gd name="f43" fmla="*/ 0 f39 1"/>
                <a:gd name="f44" fmla="*/ 11 f38 1"/>
                <a:gd name="f45" fmla="*/ 10 f39 1"/>
                <a:gd name="f46" fmla="*/ 0 f38 1"/>
                <a:gd name="f47" fmla="*/ 24 f39 1"/>
                <a:gd name="f48" fmla="*/ 16 f38 1"/>
                <a:gd name="f49" fmla="*/ 29 f39 1"/>
                <a:gd name="f50" fmla="*/ 17 f38 1"/>
                <a:gd name="f51" fmla="*/ 32 f38 1"/>
                <a:gd name="f52" fmla="*/ 25 f39 1"/>
                <a:gd name="f53" fmla="*/ 2 f39 1"/>
                <a:gd name="f54" fmla="*/ 15 f38 1"/>
                <a:gd name="f55" fmla="+- f40 0 f1"/>
                <a:gd name="f56" fmla="*/ f43 1 29"/>
                <a:gd name="f57" fmla="*/ f44 1 33"/>
                <a:gd name="f58" fmla="*/ f45 1 29"/>
                <a:gd name="f59" fmla="*/ f46 1 33"/>
                <a:gd name="f60" fmla="*/ f47 1 29"/>
                <a:gd name="f61" fmla="*/ f48 1 33"/>
                <a:gd name="f62" fmla="*/ f49 1 29"/>
                <a:gd name="f63" fmla="*/ f50 1 33"/>
                <a:gd name="f64" fmla="*/ f51 1 33"/>
                <a:gd name="f65" fmla="*/ f52 1 29"/>
                <a:gd name="f66" fmla="*/ f53 1 29"/>
                <a:gd name="f67" fmla="*/ f54 1 33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2"/>
                <a:gd name="f80" fmla="*/ f64 1 f42"/>
                <a:gd name="f81" fmla="*/ f65 1 f41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3 1"/>
                <a:gd name="f96" fmla="*/ f80 f33 1"/>
                <a:gd name="f97" fmla="*/ f81 f32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4" y="f96"/>
                </a:cxn>
                <a:cxn ang="f55">
                  <a:pos x="f97" y="f96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8" h="33">
                  <a:moveTo>
                    <a:pt x="f5" y="f8"/>
                  </a:moveTo>
                  <a:cubicBezTo>
                    <a:pt x="f9" y="f10"/>
                    <a:pt x="f10" y="f11"/>
                    <a:pt x="f12" y="f5"/>
                  </a:cubicBezTo>
                  <a:cubicBezTo>
                    <a:pt x="f13" y="f14"/>
                    <a:pt x="f15" y="f8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2" y="f23"/>
                    <a:pt x="f22" y="f20"/>
                    <a:pt x="f22" y="f24"/>
                  </a:cubicBezTo>
                  <a:cubicBezTo>
                    <a:pt x="f20" y="f7"/>
                    <a:pt x="f18" y="f7"/>
                    <a:pt x="f25" y="f24"/>
                  </a:cubicBezTo>
                  <a:cubicBezTo>
                    <a:pt x="f26" y="f22"/>
                    <a:pt x="f10" y="f27"/>
                    <a:pt x="f28" y="f26"/>
                  </a:cubicBezTo>
                  <a:cubicBezTo>
                    <a:pt x="f29" y="f13"/>
                    <a:pt x="f5" y="f30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3C1B90A0-047D-5A1B-A13B-730CCDE4FA5B}"/>
                </a:ext>
              </a:extLst>
            </p:cNvPr>
            <p:cNvSpPr/>
            <p:nvPr/>
          </p:nvSpPr>
          <p:spPr>
            <a:xfrm>
              <a:off x="12506166" y="8952597"/>
              <a:ext cx="482602" cy="514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5"/>
                <a:gd name="f8" fmla="val 30"/>
                <a:gd name="f9" fmla="val 21"/>
                <a:gd name="f10" fmla="val 24"/>
                <a:gd name="f11" fmla="val 31"/>
                <a:gd name="f12" fmla="val 27"/>
                <a:gd name="f13" fmla="val 29"/>
                <a:gd name="f14" fmla="val 32"/>
                <a:gd name="f15" fmla="val 25"/>
                <a:gd name="f16" fmla="val 33"/>
                <a:gd name="f17" fmla="val 18"/>
                <a:gd name="f18" fmla="val 35"/>
                <a:gd name="f19" fmla="val 22"/>
                <a:gd name="f20" fmla="val 36"/>
                <a:gd name="f21" fmla="val 34"/>
                <a:gd name="f22" fmla="val 39"/>
                <a:gd name="f23" fmla="val 40"/>
                <a:gd name="f24" fmla="val 41"/>
                <a:gd name="f25" fmla="val 20"/>
                <a:gd name="f26" fmla="val 12"/>
                <a:gd name="f27" fmla="val 8"/>
                <a:gd name="f28" fmla="val 43"/>
                <a:gd name="f29" fmla="val 3"/>
                <a:gd name="f30" fmla="val 44"/>
                <a:gd name="f31" fmla="val 2"/>
                <a:gd name="f32" fmla="val 1"/>
                <a:gd name="f33" fmla="val 4"/>
                <a:gd name="f34" fmla="val 7"/>
                <a:gd name="f35" fmla="val 38"/>
                <a:gd name="f36" fmla="val 16"/>
                <a:gd name="f37" fmla="val 23"/>
                <a:gd name="f38" fmla="val 14"/>
                <a:gd name="f39" fmla="val 11"/>
                <a:gd name="f40" fmla="val 37"/>
                <a:gd name="f41" fmla="val 5"/>
                <a:gd name="f42" fmla="val 19"/>
                <a:gd name="f43" fmla="val 28"/>
                <a:gd name="f44" fmla="+- 0 0 -90"/>
                <a:gd name="f45" fmla="*/ f3 1 42"/>
                <a:gd name="f46" fmla="*/ f4 1 45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42"/>
                <a:gd name="f55" fmla="*/ f51 1 45"/>
                <a:gd name="f56" fmla="*/ 30 f52 1"/>
                <a:gd name="f57" fmla="*/ 21 f51 1"/>
                <a:gd name="f58" fmla="*/ 31 f52 1"/>
                <a:gd name="f59" fmla="*/ 29 f51 1"/>
                <a:gd name="f60" fmla="*/ 29 f52 1"/>
                <a:gd name="f61" fmla="*/ 32 f51 1"/>
                <a:gd name="f62" fmla="*/ 18 f52 1"/>
                <a:gd name="f63" fmla="*/ 35 f51 1"/>
                <a:gd name="f64" fmla="*/ 34 f51 1"/>
                <a:gd name="f65" fmla="*/ 36 f51 1"/>
                <a:gd name="f66" fmla="*/ 24 f52 1"/>
                <a:gd name="f67" fmla="*/ 41 f51 1"/>
                <a:gd name="f68" fmla="*/ 3 f52 1"/>
                <a:gd name="f69" fmla="*/ 44 f51 1"/>
                <a:gd name="f70" fmla="*/ 0 f52 1"/>
                <a:gd name="f71" fmla="*/ 7 f52 1"/>
                <a:gd name="f72" fmla="*/ 14 f51 1"/>
                <a:gd name="f73" fmla="*/ 39 f52 1"/>
                <a:gd name="f74" fmla="*/ 2 f51 1"/>
                <a:gd name="f75" fmla="*/ 41 f52 1"/>
                <a:gd name="f76" fmla="*/ 0 f51 1"/>
                <a:gd name="f77" fmla="*/ 5 f51 1"/>
                <a:gd name="f78" fmla="*/ 18 f51 1"/>
                <a:gd name="f79" fmla="+- f53 0 f1"/>
                <a:gd name="f80" fmla="*/ f56 1 42"/>
                <a:gd name="f81" fmla="*/ f57 1 45"/>
                <a:gd name="f82" fmla="*/ f58 1 42"/>
                <a:gd name="f83" fmla="*/ f59 1 45"/>
                <a:gd name="f84" fmla="*/ f60 1 42"/>
                <a:gd name="f85" fmla="*/ f61 1 45"/>
                <a:gd name="f86" fmla="*/ f62 1 42"/>
                <a:gd name="f87" fmla="*/ f63 1 45"/>
                <a:gd name="f88" fmla="*/ f64 1 45"/>
                <a:gd name="f89" fmla="*/ f65 1 45"/>
                <a:gd name="f90" fmla="*/ f66 1 42"/>
                <a:gd name="f91" fmla="*/ f67 1 45"/>
                <a:gd name="f92" fmla="*/ f68 1 42"/>
                <a:gd name="f93" fmla="*/ f69 1 45"/>
                <a:gd name="f94" fmla="*/ f70 1 42"/>
                <a:gd name="f95" fmla="*/ f71 1 42"/>
                <a:gd name="f96" fmla="*/ f72 1 45"/>
                <a:gd name="f97" fmla="*/ f73 1 42"/>
                <a:gd name="f98" fmla="*/ f74 1 45"/>
                <a:gd name="f99" fmla="*/ f75 1 42"/>
                <a:gd name="f100" fmla="*/ f76 1 45"/>
                <a:gd name="f101" fmla="*/ f77 1 45"/>
                <a:gd name="f102" fmla="*/ f78 1 45"/>
                <a:gd name="f103" fmla="*/ 0 1 f54"/>
                <a:gd name="f104" fmla="*/ f48 1 f54"/>
                <a:gd name="f105" fmla="*/ 0 1 f55"/>
                <a:gd name="f106" fmla="*/ f49 1 f55"/>
                <a:gd name="f107" fmla="*/ f80 1 f54"/>
                <a:gd name="f108" fmla="*/ f81 1 f55"/>
                <a:gd name="f109" fmla="*/ f82 1 f54"/>
                <a:gd name="f110" fmla="*/ f83 1 f55"/>
                <a:gd name="f111" fmla="*/ f84 1 f54"/>
                <a:gd name="f112" fmla="*/ f85 1 f55"/>
                <a:gd name="f113" fmla="*/ f86 1 f54"/>
                <a:gd name="f114" fmla="*/ f87 1 f55"/>
                <a:gd name="f115" fmla="*/ f88 1 f55"/>
                <a:gd name="f116" fmla="*/ f89 1 f55"/>
                <a:gd name="f117" fmla="*/ f90 1 f54"/>
                <a:gd name="f118" fmla="*/ f91 1 f55"/>
                <a:gd name="f119" fmla="*/ f92 1 f54"/>
                <a:gd name="f120" fmla="*/ f93 1 f55"/>
                <a:gd name="f121" fmla="*/ f94 1 f54"/>
                <a:gd name="f122" fmla="*/ f95 1 f54"/>
                <a:gd name="f123" fmla="*/ f96 1 f55"/>
                <a:gd name="f124" fmla="*/ f97 1 f54"/>
                <a:gd name="f125" fmla="*/ f98 1 f55"/>
                <a:gd name="f126" fmla="*/ f99 1 f54"/>
                <a:gd name="f127" fmla="*/ f100 1 f55"/>
                <a:gd name="f128" fmla="*/ f101 1 f55"/>
                <a:gd name="f129" fmla="*/ f102 1 f55"/>
                <a:gd name="f130" fmla="*/ f103 f45 1"/>
                <a:gd name="f131" fmla="*/ f104 f45 1"/>
                <a:gd name="f132" fmla="*/ f106 f46 1"/>
                <a:gd name="f133" fmla="*/ f105 f46 1"/>
                <a:gd name="f134" fmla="*/ f107 f45 1"/>
                <a:gd name="f135" fmla="*/ f108 f46 1"/>
                <a:gd name="f136" fmla="*/ f109 f45 1"/>
                <a:gd name="f137" fmla="*/ f110 f46 1"/>
                <a:gd name="f138" fmla="*/ f111 f45 1"/>
                <a:gd name="f139" fmla="*/ f112 f46 1"/>
                <a:gd name="f140" fmla="*/ f113 f45 1"/>
                <a:gd name="f141" fmla="*/ f114 f46 1"/>
                <a:gd name="f142" fmla="*/ f115 f46 1"/>
                <a:gd name="f143" fmla="*/ f116 f46 1"/>
                <a:gd name="f144" fmla="*/ f117 f45 1"/>
                <a:gd name="f145" fmla="*/ f118 f46 1"/>
                <a:gd name="f146" fmla="*/ f119 f45 1"/>
                <a:gd name="f147" fmla="*/ f120 f46 1"/>
                <a:gd name="f148" fmla="*/ f121 f45 1"/>
                <a:gd name="f149" fmla="*/ f122 f45 1"/>
                <a:gd name="f150" fmla="*/ f123 f46 1"/>
                <a:gd name="f151" fmla="*/ f124 f45 1"/>
                <a:gd name="f152" fmla="*/ f125 f46 1"/>
                <a:gd name="f153" fmla="*/ f126 f45 1"/>
                <a:gd name="f154" fmla="*/ f127 f46 1"/>
                <a:gd name="f155" fmla="*/ f128 f46 1"/>
                <a:gd name="f156" fmla="*/ f129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34" y="f135"/>
                </a:cxn>
                <a:cxn ang="f79">
                  <a:pos x="f136" y="f137"/>
                </a:cxn>
                <a:cxn ang="f79">
                  <a:pos x="f138" y="f139"/>
                </a:cxn>
                <a:cxn ang="f79">
                  <a:pos x="f140" y="f141"/>
                </a:cxn>
                <a:cxn ang="f79">
                  <a:pos x="f138" y="f142"/>
                </a:cxn>
                <a:cxn ang="f79">
                  <a:pos x="f136" y="f142"/>
                </a:cxn>
                <a:cxn ang="f79">
                  <a:pos x="f134" y="f143"/>
                </a:cxn>
                <a:cxn ang="f79">
                  <a:pos x="f144" y="f145"/>
                </a:cxn>
                <a:cxn ang="f79">
                  <a:pos x="f140" y="f145"/>
                </a:cxn>
                <a:cxn ang="f79">
                  <a:pos x="f146" y="f147"/>
                </a:cxn>
                <a:cxn ang="f79">
                  <a:pos x="f148" y="f147"/>
                </a:cxn>
                <a:cxn ang="f79">
                  <a:pos x="f149" y="f145"/>
                </a:cxn>
                <a:cxn ang="f79">
                  <a:pos x="f140" y="f137"/>
                </a:cxn>
                <a:cxn ang="f79">
                  <a:pos x="f134" y="f150"/>
                </a:cxn>
                <a:cxn ang="f79">
                  <a:pos x="f151" y="f152"/>
                </a:cxn>
                <a:cxn ang="f79">
                  <a:pos x="f153" y="f154"/>
                </a:cxn>
                <a:cxn ang="f79">
                  <a:pos x="f153" y="f155"/>
                </a:cxn>
                <a:cxn ang="f79">
                  <a:pos x="f136" y="f156"/>
                </a:cxn>
                <a:cxn ang="f79">
                  <a:pos x="f134" y="f135"/>
                </a:cxn>
              </a:cxnLst>
              <a:rect l="f130" t="f133" r="f131" b="f132"/>
              <a:pathLst>
                <a:path w="42" h="45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1" y="f11"/>
                    <a:pt x="f8" y="f14"/>
                    <a:pt x="f13" y="f14"/>
                  </a:cubicBezTo>
                  <a:cubicBezTo>
                    <a:pt x="f15" y="f16"/>
                    <a:pt x="f9" y="f16"/>
                    <a:pt x="f17" y="f18"/>
                  </a:cubicBezTo>
                  <a:cubicBezTo>
                    <a:pt x="f19" y="f20"/>
                    <a:pt x="f15" y="f18"/>
                    <a:pt x="f13" y="f21"/>
                  </a:cubicBezTo>
                  <a:cubicBezTo>
                    <a:pt x="f13" y="f21"/>
                    <a:pt x="f8" y="f16"/>
                    <a:pt x="f11" y="f21"/>
                  </a:cubicBezTo>
                  <a:cubicBezTo>
                    <a:pt x="f11" y="f18"/>
                    <a:pt x="f11" y="f20"/>
                    <a:pt x="f8" y="f20"/>
                  </a:cubicBezTo>
                  <a:cubicBezTo>
                    <a:pt x="f13" y="f22"/>
                    <a:pt x="f12" y="f23"/>
                    <a:pt x="f10" y="f24"/>
                  </a:cubicBezTo>
                  <a:cubicBezTo>
                    <a:pt x="f19" y="f24"/>
                    <a:pt x="f25" y="f24"/>
                    <a:pt x="f17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7"/>
                    <a:pt x="f32" y="f7"/>
                    <a:pt x="f5" y="f30"/>
                  </a:cubicBezTo>
                  <a:cubicBezTo>
                    <a:pt x="f31" y="f6"/>
                    <a:pt x="f33" y="f6"/>
                    <a:pt x="f34" y="f24"/>
                  </a:cubicBezTo>
                  <a:cubicBezTo>
                    <a:pt x="f26" y="f35"/>
                    <a:pt x="f36" y="f18"/>
                    <a:pt x="f17" y="f13"/>
                  </a:cubicBezTo>
                  <a:cubicBezTo>
                    <a:pt x="f9" y="f37"/>
                    <a:pt x="f15" y="f17"/>
                    <a:pt x="f8" y="f38"/>
                  </a:cubicBezTo>
                  <a:cubicBezTo>
                    <a:pt x="f21" y="f39"/>
                    <a:pt x="f40" y="f34"/>
                    <a:pt x="f22" y="f31"/>
                  </a:cubicBezTo>
                  <a:cubicBezTo>
                    <a:pt x="f23" y="f32"/>
                    <a:pt x="f23" y="f5"/>
                    <a:pt x="f24" y="f5"/>
                  </a:cubicBezTo>
                  <a:cubicBezTo>
                    <a:pt x="f6" y="f31"/>
                    <a:pt x="f6" y="f29"/>
                    <a:pt x="f24" y="f41"/>
                  </a:cubicBezTo>
                  <a:cubicBezTo>
                    <a:pt x="f22" y="f39"/>
                    <a:pt x="f18" y="f38"/>
                    <a:pt x="f11" y="f17"/>
                  </a:cubicBezTo>
                  <a:cubicBezTo>
                    <a:pt x="f8" y="f42"/>
                    <a:pt x="f43" y="f4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E570B9A5-7187-8334-14A5-F134AE9A4B6E}"/>
                </a:ext>
              </a:extLst>
            </p:cNvPr>
            <p:cNvSpPr/>
            <p:nvPr/>
          </p:nvSpPr>
          <p:spPr>
            <a:xfrm>
              <a:off x="12414086" y="5147358"/>
              <a:ext cx="666753" cy="5048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44"/>
                <a:gd name="f8" fmla="val 45"/>
                <a:gd name="f9" fmla="val 33"/>
                <a:gd name="f10" fmla="val 49"/>
                <a:gd name="f11" fmla="val 36"/>
                <a:gd name="f12" fmla="val 53"/>
                <a:gd name="f13" fmla="val 38"/>
                <a:gd name="f14" fmla="val 58"/>
                <a:gd name="f15" fmla="val 39"/>
                <a:gd name="f16" fmla="val 41"/>
                <a:gd name="f17" fmla="val 43"/>
                <a:gd name="f18" fmla="val 47"/>
                <a:gd name="f19" fmla="val 40"/>
                <a:gd name="f20" fmla="val 32"/>
                <a:gd name="f21" fmla="val 20"/>
                <a:gd name="f22" fmla="val 24"/>
                <a:gd name="f23" fmla="val 11"/>
                <a:gd name="f24" fmla="val 12"/>
                <a:gd name="f25" fmla="val 1"/>
                <a:gd name="f26" fmla="val 2"/>
                <a:gd name="f27" fmla="val 3"/>
                <a:gd name="f28" fmla="val 14"/>
                <a:gd name="f29" fmla="val 26"/>
                <a:gd name="f30" fmla="val 22"/>
                <a:gd name="f31" fmla="val 30"/>
                <a:gd name="f32" fmla="+- 0 0 -90"/>
                <a:gd name="f33" fmla="*/ f3 1 57"/>
                <a:gd name="f34" fmla="*/ f4 1 4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7"/>
                <a:gd name="f43" fmla="*/ f39 1 44"/>
                <a:gd name="f44" fmla="*/ 45 f40 1"/>
                <a:gd name="f45" fmla="*/ 33 f39 1"/>
                <a:gd name="f46" fmla="*/ 57 f40 1"/>
                <a:gd name="f47" fmla="*/ 38 f39 1"/>
                <a:gd name="f48" fmla="*/ 58 f40 1"/>
                <a:gd name="f49" fmla="*/ 39 f39 1"/>
                <a:gd name="f50" fmla="*/ 44 f39 1"/>
                <a:gd name="f51" fmla="*/ 32 f40 1"/>
                <a:gd name="f52" fmla="*/ 32 f39 1"/>
                <a:gd name="f53" fmla="*/ 1 f40 1"/>
                <a:gd name="f54" fmla="*/ 2 f39 1"/>
                <a:gd name="f55" fmla="*/ 0 f40 1"/>
                <a:gd name="f56" fmla="*/ 1 f39 1"/>
                <a:gd name="f57" fmla="*/ 3 f40 1"/>
                <a:gd name="f58" fmla="*/ 39 f40 1"/>
                <a:gd name="f59" fmla="*/ 30 f39 1"/>
                <a:gd name="f60" fmla="+- f41 0 f1"/>
                <a:gd name="f61" fmla="*/ f44 1 58"/>
                <a:gd name="f62" fmla="*/ f45 1 44"/>
                <a:gd name="f63" fmla="*/ f46 1 58"/>
                <a:gd name="f64" fmla="*/ f47 1 44"/>
                <a:gd name="f65" fmla="*/ f48 1 58"/>
                <a:gd name="f66" fmla="*/ f49 1 44"/>
                <a:gd name="f67" fmla="*/ f50 1 44"/>
                <a:gd name="f68" fmla="*/ f51 1 58"/>
                <a:gd name="f69" fmla="*/ f52 1 44"/>
                <a:gd name="f70" fmla="*/ f53 1 58"/>
                <a:gd name="f71" fmla="*/ f54 1 44"/>
                <a:gd name="f72" fmla="*/ f55 1 58"/>
                <a:gd name="f73" fmla="*/ f56 1 44"/>
                <a:gd name="f74" fmla="*/ f57 1 58"/>
                <a:gd name="f75" fmla="*/ f58 1 58"/>
                <a:gd name="f76" fmla="*/ f59 1 44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3"/>
                <a:gd name="f88" fmla="*/ f68 1 f42"/>
                <a:gd name="f89" fmla="*/ f69 1 f43"/>
                <a:gd name="f90" fmla="*/ f70 1 f42"/>
                <a:gd name="f91" fmla="*/ f71 1 f43"/>
                <a:gd name="f92" fmla="*/ f72 1 f42"/>
                <a:gd name="f93" fmla="*/ f73 1 f43"/>
                <a:gd name="f94" fmla="*/ f74 1 f42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4 1"/>
                <a:gd name="f108" fmla="*/ f88 f33 1"/>
                <a:gd name="f109" fmla="*/ f89 f34 1"/>
                <a:gd name="f110" fmla="*/ f90 f33 1"/>
                <a:gd name="f111" fmla="*/ f91 f34 1"/>
                <a:gd name="f112" fmla="*/ f92 f33 1"/>
                <a:gd name="f113" fmla="*/ f93 f34 1"/>
                <a:gd name="f114" fmla="*/ f94 f33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3" y="f107"/>
                </a:cxn>
                <a:cxn ang="f60">
                  <a:pos x="f108" y="f109"/>
                </a:cxn>
                <a:cxn ang="f60">
                  <a:pos x="f110" y="f111"/>
                </a:cxn>
                <a:cxn ang="f60">
                  <a:pos x="f112" y="f113"/>
                </a:cxn>
                <a:cxn ang="f60">
                  <a:pos x="f114" y="f111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57" h="44">
                  <a:moveTo>
                    <a:pt x="f8" y="f9"/>
                  </a:moveTo>
                  <a:cubicBezTo>
                    <a:pt x="f10" y="f11"/>
                    <a:pt x="f12" y="f13"/>
                    <a:pt x="f6" y="f13"/>
                  </a:cubicBezTo>
                  <a:cubicBezTo>
                    <a:pt x="f14" y="f13"/>
                    <a:pt x="f14" y="f15"/>
                    <a:pt x="f14" y="f15"/>
                  </a:cubicBezTo>
                  <a:cubicBezTo>
                    <a:pt x="f6" y="f16"/>
                    <a:pt x="f6" y="f17"/>
                    <a:pt x="f6" y="f7"/>
                  </a:cubicBezTo>
                  <a:cubicBezTo>
                    <a:pt x="f18" y="f17"/>
                    <a:pt x="f19" y="f13"/>
                    <a:pt x="f20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5" y="f25"/>
                    <a:pt x="f5" y="f25"/>
                    <a:pt x="f5" y="f25"/>
                  </a:cubicBezTo>
                  <a:cubicBezTo>
                    <a:pt x="f26" y="f5"/>
                    <a:pt x="f26" y="f25"/>
                    <a:pt x="f27" y="f26"/>
                  </a:cubicBezTo>
                  <a:cubicBezTo>
                    <a:pt x="f28" y="f24"/>
                    <a:pt x="f29" y="f30"/>
                    <a:pt x="f15" y="f31"/>
                  </a:cubicBezTo>
                  <a:cubicBezTo>
                    <a:pt x="f16" y="f20"/>
                    <a:pt x="f17" y="f20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E550E389-ECF5-CED8-AB0C-35F2580859AA}"/>
                </a:ext>
              </a:extLst>
            </p:cNvPr>
            <p:cNvSpPr/>
            <p:nvPr/>
          </p:nvSpPr>
          <p:spPr>
            <a:xfrm>
              <a:off x="10221748" y="8814486"/>
              <a:ext cx="276221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9"/>
                <a:gd name="f8" fmla="val 20"/>
                <a:gd name="f9" fmla="val 17"/>
                <a:gd name="f10" fmla="val 16"/>
                <a:gd name="f11" fmla="val 15"/>
                <a:gd name="f12" fmla="val 22"/>
                <a:gd name="f13" fmla="val 14"/>
                <a:gd name="f14" fmla="val 23"/>
                <a:gd name="f15" fmla="val 13"/>
                <a:gd name="f16" fmla="val 12"/>
                <a:gd name="f17" fmla="val 9"/>
                <a:gd name="f18" fmla="val 18"/>
                <a:gd name="f19" fmla="val 5"/>
                <a:gd name="f20" fmla="val 1"/>
                <a:gd name="f21" fmla="val 11"/>
                <a:gd name="f22" fmla="val 7"/>
                <a:gd name="f23" fmla="val 21"/>
                <a:gd name="f24" fmla="+- 0 0 -90"/>
                <a:gd name="f25" fmla="*/ f3 1 24"/>
                <a:gd name="f26" fmla="*/ f4 1 24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24"/>
                <a:gd name="f33" fmla="*/ 19 f30 1"/>
                <a:gd name="f34" fmla="*/ 20 f30 1"/>
                <a:gd name="f35" fmla="*/ 15 f30 1"/>
                <a:gd name="f36" fmla="*/ 22 f30 1"/>
                <a:gd name="f37" fmla="*/ 12 f30 1"/>
                <a:gd name="f38" fmla="*/ 0 f30 1"/>
                <a:gd name="f39" fmla="*/ 14 f30 1"/>
                <a:gd name="f40" fmla="*/ 5 f30 1"/>
                <a:gd name="f41" fmla="*/ 24 f30 1"/>
                <a:gd name="f42" fmla="*/ 9 f30 1"/>
                <a:gd name="f43" fmla="*/ 21 f30 1"/>
                <a:gd name="f44" fmla="*/ 17 f30 1"/>
                <a:gd name="f45" fmla="+- f31 0 f1"/>
                <a:gd name="f46" fmla="*/ f33 1 24"/>
                <a:gd name="f47" fmla="*/ f34 1 24"/>
                <a:gd name="f48" fmla="*/ f35 1 24"/>
                <a:gd name="f49" fmla="*/ f36 1 24"/>
                <a:gd name="f50" fmla="*/ f37 1 24"/>
                <a:gd name="f51" fmla="*/ f38 1 24"/>
                <a:gd name="f52" fmla="*/ f39 1 24"/>
                <a:gd name="f53" fmla="*/ f40 1 24"/>
                <a:gd name="f54" fmla="*/ f41 1 24"/>
                <a:gd name="f55" fmla="*/ f42 1 24"/>
                <a:gd name="f56" fmla="*/ f43 1 24"/>
                <a:gd name="f57" fmla="*/ f44 1 24"/>
                <a:gd name="f58" fmla="*/ 0 1 f32"/>
                <a:gd name="f59" fmla="*/ f28 1 f32"/>
                <a:gd name="f60" fmla="*/ f46 1 f32"/>
                <a:gd name="f61" fmla="*/ f47 1 f32"/>
                <a:gd name="f62" fmla="*/ f48 1 f32"/>
                <a:gd name="f63" fmla="*/ f49 1 f32"/>
                <a:gd name="f64" fmla="*/ f50 1 f32"/>
                <a:gd name="f65" fmla="*/ f51 1 f32"/>
                <a:gd name="f66" fmla="*/ f52 1 f32"/>
                <a:gd name="f67" fmla="*/ f53 1 f32"/>
                <a:gd name="f68" fmla="*/ f54 1 f32"/>
                <a:gd name="f69" fmla="*/ f55 1 f32"/>
                <a:gd name="f70" fmla="*/ f56 1 f32"/>
                <a:gd name="f71" fmla="*/ f57 1 f32"/>
                <a:gd name="f72" fmla="*/ f58 f25 1"/>
                <a:gd name="f73" fmla="*/ f59 f25 1"/>
                <a:gd name="f74" fmla="*/ f59 f26 1"/>
                <a:gd name="f75" fmla="*/ f58 f26 1"/>
                <a:gd name="f76" fmla="*/ f60 f25 1"/>
                <a:gd name="f77" fmla="*/ f61 f26 1"/>
                <a:gd name="f78" fmla="*/ f62 f25 1"/>
                <a:gd name="f79" fmla="*/ f63 f26 1"/>
                <a:gd name="f80" fmla="*/ f64 f25 1"/>
                <a:gd name="f81" fmla="*/ f65 f25 1"/>
                <a:gd name="f82" fmla="*/ f66 f26 1"/>
                <a:gd name="f83" fmla="*/ f67 f25 1"/>
                <a:gd name="f84" fmla="*/ f65 f26 1"/>
                <a:gd name="f85" fmla="*/ f68 f25 1"/>
                <a:gd name="f86" fmla="*/ f69 f26 1"/>
                <a:gd name="f87" fmla="*/ f70 f25 1"/>
                <a:gd name="f88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79"/>
                </a:cxn>
                <a:cxn ang="f45">
                  <a:pos x="f81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87" y="f88"/>
                </a:cxn>
                <a:cxn ang="f45">
                  <a:pos x="f76" y="f77"/>
                </a:cxn>
              </a:cxnLst>
              <a:rect l="f72" t="f75" r="f73" b="f74"/>
              <a:pathLst>
                <a:path w="24" h="24">
                  <a:moveTo>
                    <a:pt x="f7" y="f8"/>
                  </a:moveTo>
                  <a:cubicBezTo>
                    <a:pt x="f9" y="f7"/>
                    <a:pt x="f10" y="f8"/>
                    <a:pt x="f11" y="f12"/>
                  </a:cubicBezTo>
                  <a:cubicBezTo>
                    <a:pt x="f13" y="f14"/>
                    <a:pt x="f15" y="f6"/>
                    <a:pt x="f16" y="f12"/>
                  </a:cubicBezTo>
                  <a:cubicBezTo>
                    <a:pt x="f17" y="f18"/>
                    <a:pt x="f19" y="f11"/>
                    <a:pt x="f5" y="f13"/>
                  </a:cubicBezTo>
                  <a:cubicBezTo>
                    <a:pt x="f20" y="f17"/>
                    <a:pt x="f19" y="f19"/>
                    <a:pt x="f19" y="f5"/>
                  </a:cubicBezTo>
                  <a:cubicBezTo>
                    <a:pt x="f21" y="f19"/>
                    <a:pt x="f9" y="f22"/>
                    <a:pt x="f6" y="f17"/>
                  </a:cubicBezTo>
                  <a:cubicBezTo>
                    <a:pt x="f12" y="f21"/>
                    <a:pt x="f12" y="f13"/>
                    <a:pt x="f23" y="f9"/>
                  </a:cubicBezTo>
                  <a:cubicBezTo>
                    <a:pt x="f8" y="f18"/>
                    <a:pt x="f8" y="f7"/>
                    <a:pt x="f7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05CECAAE-DAF1-DAAC-8E29-238DEAEA9515}"/>
                </a:ext>
              </a:extLst>
            </p:cNvPr>
            <p:cNvSpPr/>
            <p:nvPr/>
          </p:nvSpPr>
          <p:spPr>
            <a:xfrm>
              <a:off x="10096338" y="9158977"/>
              <a:ext cx="630241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32"/>
                <a:gd name="f8" fmla="val 53"/>
                <a:gd name="f9" fmla="val 50"/>
                <a:gd name="f10" fmla="val 47"/>
                <a:gd name="f11" fmla="val 31"/>
                <a:gd name="f12" fmla="val 44"/>
                <a:gd name="f13" fmla="val 30"/>
                <a:gd name="f14" fmla="val 36"/>
                <a:gd name="f15" fmla="val 26"/>
                <a:gd name="f16" fmla="val 28"/>
                <a:gd name="f17" fmla="val 21"/>
                <a:gd name="f18" fmla="val 16"/>
                <a:gd name="f19" fmla="val 15"/>
                <a:gd name="f20" fmla="val 13"/>
                <a:gd name="f21" fmla="val 10"/>
                <a:gd name="f22" fmla="val 5"/>
                <a:gd name="f23" fmla="val 7"/>
                <a:gd name="f24" fmla="val 4"/>
                <a:gd name="f25" fmla="val 6"/>
                <a:gd name="f26" fmla="val 2"/>
                <a:gd name="f27" fmla="val 1"/>
                <a:gd name="f28" fmla="val 3"/>
                <a:gd name="f29" fmla="val 11"/>
                <a:gd name="f30" fmla="val 29"/>
                <a:gd name="f31" fmla="val 25"/>
                <a:gd name="f32" fmla="val 52"/>
                <a:gd name="f33" fmla="+- 0 0 -90"/>
                <a:gd name="f34" fmla="*/ f3 1 55"/>
                <a:gd name="f35" fmla="*/ f4 1 3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55"/>
                <a:gd name="f44" fmla="*/ f40 1 32"/>
                <a:gd name="f45" fmla="*/ 53 f41 1"/>
                <a:gd name="f46" fmla="*/ 32 f40 1"/>
                <a:gd name="f47" fmla="*/ 44 f41 1"/>
                <a:gd name="f48" fmla="*/ 30 f40 1"/>
                <a:gd name="f49" fmla="*/ 21 f41 1"/>
                <a:gd name="f50" fmla="*/ 16 f40 1"/>
                <a:gd name="f51" fmla="*/ 5 f41 1"/>
                <a:gd name="f52" fmla="*/ 7 f40 1"/>
                <a:gd name="f53" fmla="*/ 1 f41 1"/>
                <a:gd name="f54" fmla="*/ 4 f40 1"/>
                <a:gd name="f55" fmla="*/ 1 f40 1"/>
                <a:gd name="f56" fmla="*/ 3 f41 1"/>
                <a:gd name="f57" fmla="*/ 29 f41 1"/>
                <a:gd name="f58" fmla="*/ 52 f41 1"/>
                <a:gd name="f59" fmla="*/ 29 f40 1"/>
                <a:gd name="f60" fmla="+- f42 0 f1"/>
                <a:gd name="f61" fmla="*/ f45 1 55"/>
                <a:gd name="f62" fmla="*/ f46 1 32"/>
                <a:gd name="f63" fmla="*/ f47 1 55"/>
                <a:gd name="f64" fmla="*/ f48 1 32"/>
                <a:gd name="f65" fmla="*/ f49 1 55"/>
                <a:gd name="f66" fmla="*/ f50 1 32"/>
                <a:gd name="f67" fmla="*/ f51 1 55"/>
                <a:gd name="f68" fmla="*/ f52 1 32"/>
                <a:gd name="f69" fmla="*/ f53 1 55"/>
                <a:gd name="f70" fmla="*/ f54 1 32"/>
                <a:gd name="f71" fmla="*/ f55 1 32"/>
                <a:gd name="f72" fmla="*/ f56 1 55"/>
                <a:gd name="f73" fmla="*/ f57 1 55"/>
                <a:gd name="f74" fmla="*/ f58 1 55"/>
                <a:gd name="f75" fmla="*/ f59 1 32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4"/>
                <a:gd name="f91" fmla="*/ f72 1 f43"/>
                <a:gd name="f92" fmla="*/ f73 1 f43"/>
                <a:gd name="f93" fmla="*/ f74 1 f43"/>
                <a:gd name="f94" fmla="*/ f75 1 f44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5 1"/>
                <a:gd name="f110" fmla="*/ f91 f34 1"/>
                <a:gd name="f111" fmla="*/ f92 f34 1"/>
                <a:gd name="f112" fmla="*/ f93 f34 1"/>
                <a:gd name="f113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7" y="f109"/>
                </a:cxn>
                <a:cxn ang="f60">
                  <a:pos x="f110" y="f109"/>
                </a:cxn>
                <a:cxn ang="f60">
                  <a:pos x="f111" y="f104"/>
                </a:cxn>
                <a:cxn ang="f60">
                  <a:pos x="f112" y="f113"/>
                </a:cxn>
                <a:cxn ang="f60">
                  <a:pos x="f99" y="f100"/>
                </a:cxn>
              </a:cxnLst>
              <a:rect l="f95" t="f98" r="f96" b="f97"/>
              <a:pathLst>
                <a:path w="55" h="32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14" y="f15"/>
                    <a:pt x="f16" y="f17"/>
                    <a:pt x="f17" y="f18"/>
                  </a:cubicBezTo>
                  <a:cubicBezTo>
                    <a:pt x="f19" y="f20"/>
                    <a:pt x="f21" y="f21"/>
                    <a:pt x="f22" y="f23"/>
                  </a:cubicBezTo>
                  <a:cubicBezTo>
                    <a:pt x="f24" y="f25"/>
                    <a:pt x="f26" y="f22"/>
                    <a:pt x="f27" y="f24"/>
                  </a:cubicBezTo>
                  <a:cubicBezTo>
                    <a:pt x="f5" y="f28"/>
                    <a:pt x="f5" y="f26"/>
                    <a:pt x="f27" y="f27"/>
                  </a:cubicBezTo>
                  <a:cubicBezTo>
                    <a:pt x="f26" y="f5"/>
                    <a:pt x="f28" y="f27"/>
                    <a:pt x="f28" y="f27"/>
                  </a:cubicBezTo>
                  <a:cubicBezTo>
                    <a:pt x="f29" y="f23"/>
                    <a:pt x="f17" y="f21"/>
                    <a:pt x="f30" y="f18"/>
                  </a:cubicBezTo>
                  <a:cubicBezTo>
                    <a:pt x="f14" y="f17"/>
                    <a:pt x="f12" y="f31"/>
                    <a:pt x="f32" y="f30"/>
                  </a:cubicBezTo>
                  <a:cubicBezTo>
                    <a:pt x="f8" y="f13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27">
              <a:extLst>
                <a:ext uri="{FF2B5EF4-FFF2-40B4-BE49-F238E27FC236}">
                  <a16:creationId xmlns:a16="http://schemas.microsoft.com/office/drawing/2014/main" id="{20FC50ED-B2A5-CB13-D5B6-551B164507BD}"/>
                </a:ext>
              </a:extLst>
            </p:cNvPr>
            <p:cNvSpPr/>
            <p:nvPr/>
          </p:nvSpPr>
          <p:spPr>
            <a:xfrm>
              <a:off x="10107448" y="9031976"/>
              <a:ext cx="619121" cy="4937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43"/>
                <a:gd name="f8" fmla="val 52"/>
                <a:gd name="f9" fmla="val 42"/>
                <a:gd name="f10" fmla="val 51"/>
                <a:gd name="f11" fmla="val 41"/>
                <a:gd name="f12" fmla="val 39"/>
                <a:gd name="f13" fmla="val 35"/>
                <a:gd name="f14" fmla="val 29"/>
                <a:gd name="f15" fmla="val 26"/>
                <a:gd name="f16" fmla="val 16"/>
                <a:gd name="f17" fmla="val 21"/>
                <a:gd name="f18" fmla="val 11"/>
                <a:gd name="f19" fmla="val 18"/>
                <a:gd name="f20" fmla="val 5"/>
                <a:gd name="f21" fmla="val 15"/>
                <a:gd name="f22" fmla="val 12"/>
                <a:gd name="f23" fmla="val 1"/>
                <a:gd name="f24" fmla="val 8"/>
                <a:gd name="f25" fmla="val 3"/>
                <a:gd name="f26" fmla="val 4"/>
                <a:gd name="f27" fmla="val 6"/>
                <a:gd name="f28" fmla="val 13"/>
                <a:gd name="f29" fmla="val 19"/>
                <a:gd name="f30" fmla="val 17"/>
                <a:gd name="f31" fmla="val 20"/>
                <a:gd name="f32" fmla="val 27"/>
                <a:gd name="f33" fmla="val 25"/>
                <a:gd name="f34" fmla="val 36"/>
                <a:gd name="f35" fmla="val 32"/>
                <a:gd name="f36" fmla="val 46"/>
                <a:gd name="f37" fmla="val 37"/>
                <a:gd name="f38" fmla="val 49"/>
                <a:gd name="f39" fmla="val 38"/>
                <a:gd name="f40" fmla="val 53"/>
                <a:gd name="f41" fmla="+- 0 0 -90"/>
                <a:gd name="f42" fmla="*/ f3 1 54"/>
                <a:gd name="f43" fmla="*/ f4 1 43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54"/>
                <a:gd name="f52" fmla="*/ f48 1 43"/>
                <a:gd name="f53" fmla="*/ 52 f49 1"/>
                <a:gd name="f54" fmla="*/ 43 f48 1"/>
                <a:gd name="f55" fmla="*/ 51 f49 1"/>
                <a:gd name="f56" fmla="*/ 41 f48 1"/>
                <a:gd name="f57" fmla="*/ 16 f49 1"/>
                <a:gd name="f58" fmla="*/ 21 f48 1"/>
                <a:gd name="f59" fmla="*/ 0 f49 1"/>
                <a:gd name="f60" fmla="*/ 12 f48 1"/>
                <a:gd name="f61" fmla="*/ 6 f49 1"/>
                <a:gd name="f62" fmla="*/ 0 f48 1"/>
                <a:gd name="f63" fmla="*/ 18 f48 1"/>
                <a:gd name="f64" fmla="*/ 17 f49 1"/>
                <a:gd name="f65" fmla="*/ 20 f48 1"/>
                <a:gd name="f66" fmla="*/ 46 f49 1"/>
                <a:gd name="f67" fmla="*/ 37 f48 1"/>
                <a:gd name="f68" fmla="*/ 54 f49 1"/>
                <a:gd name="f69" fmla="+- f50 0 f1"/>
                <a:gd name="f70" fmla="*/ f53 1 54"/>
                <a:gd name="f71" fmla="*/ f54 1 43"/>
                <a:gd name="f72" fmla="*/ f55 1 54"/>
                <a:gd name="f73" fmla="*/ f56 1 43"/>
                <a:gd name="f74" fmla="*/ f57 1 54"/>
                <a:gd name="f75" fmla="*/ f58 1 43"/>
                <a:gd name="f76" fmla="*/ f59 1 54"/>
                <a:gd name="f77" fmla="*/ f60 1 43"/>
                <a:gd name="f78" fmla="*/ f61 1 54"/>
                <a:gd name="f79" fmla="*/ f62 1 43"/>
                <a:gd name="f80" fmla="*/ f63 1 43"/>
                <a:gd name="f81" fmla="*/ f64 1 54"/>
                <a:gd name="f82" fmla="*/ f65 1 43"/>
                <a:gd name="f83" fmla="*/ f66 1 54"/>
                <a:gd name="f84" fmla="*/ f67 1 43"/>
                <a:gd name="f85" fmla="*/ f68 1 54"/>
                <a:gd name="f86" fmla="*/ 0 1 f51"/>
                <a:gd name="f87" fmla="*/ f45 1 f51"/>
                <a:gd name="f88" fmla="*/ 0 1 f52"/>
                <a:gd name="f89" fmla="*/ f46 1 f52"/>
                <a:gd name="f90" fmla="*/ f70 1 f51"/>
                <a:gd name="f91" fmla="*/ f71 1 f52"/>
                <a:gd name="f92" fmla="*/ f72 1 f51"/>
                <a:gd name="f93" fmla="*/ f73 1 f52"/>
                <a:gd name="f94" fmla="*/ f74 1 f51"/>
                <a:gd name="f95" fmla="*/ f75 1 f52"/>
                <a:gd name="f96" fmla="*/ f76 1 f51"/>
                <a:gd name="f97" fmla="*/ f77 1 f52"/>
                <a:gd name="f98" fmla="*/ f78 1 f51"/>
                <a:gd name="f99" fmla="*/ f79 1 f52"/>
                <a:gd name="f100" fmla="*/ f80 1 f52"/>
                <a:gd name="f101" fmla="*/ f81 1 f51"/>
                <a:gd name="f102" fmla="*/ f82 1 f52"/>
                <a:gd name="f103" fmla="*/ f83 1 f51"/>
                <a:gd name="f104" fmla="*/ f84 1 f52"/>
                <a:gd name="f105" fmla="*/ f85 1 f51"/>
                <a:gd name="f106" fmla="*/ f86 f42 1"/>
                <a:gd name="f107" fmla="*/ f87 f42 1"/>
                <a:gd name="f108" fmla="*/ f89 f43 1"/>
                <a:gd name="f109" fmla="*/ f88 f43 1"/>
                <a:gd name="f110" fmla="*/ f90 f42 1"/>
                <a:gd name="f111" fmla="*/ f91 f43 1"/>
                <a:gd name="f112" fmla="*/ f92 f42 1"/>
                <a:gd name="f113" fmla="*/ f93 f43 1"/>
                <a:gd name="f114" fmla="*/ f94 f42 1"/>
                <a:gd name="f115" fmla="*/ f95 f43 1"/>
                <a:gd name="f116" fmla="*/ f96 f42 1"/>
                <a:gd name="f117" fmla="*/ f97 f43 1"/>
                <a:gd name="f118" fmla="*/ f98 f42 1"/>
                <a:gd name="f119" fmla="*/ f99 f43 1"/>
                <a:gd name="f120" fmla="*/ f100 f43 1"/>
                <a:gd name="f121" fmla="*/ f101 f42 1"/>
                <a:gd name="f122" fmla="*/ f102 f43 1"/>
                <a:gd name="f123" fmla="*/ f103 f42 1"/>
                <a:gd name="f124" fmla="*/ f104 f43 1"/>
                <a:gd name="f125" fmla="*/ f10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0" y="f111"/>
                </a:cxn>
                <a:cxn ang="f69">
                  <a:pos x="f112" y="f113"/>
                </a:cxn>
                <a:cxn ang="f69">
                  <a:pos x="f114" y="f115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14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13"/>
                </a:cxn>
                <a:cxn ang="f69">
                  <a:pos x="f110" y="f111"/>
                </a:cxn>
              </a:cxnLst>
              <a:rect l="f106" t="f109" r="f107" b="f108"/>
              <a:pathLst>
                <a:path w="54" h="43">
                  <a:moveTo>
                    <a:pt x="f8" y="f7"/>
                  </a:moveTo>
                  <a:cubicBezTo>
                    <a:pt x="f8" y="f9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5" y="f22"/>
                  </a:cubicBezTo>
                  <a:cubicBezTo>
                    <a:pt x="f23" y="f24"/>
                    <a:pt x="f25" y="f26"/>
                    <a:pt x="f27" y="f5"/>
                  </a:cubicBezTo>
                  <a:cubicBezTo>
                    <a:pt x="f22" y="f20"/>
                    <a:pt x="f28" y="f18"/>
                    <a:pt x="f16" y="f19"/>
                  </a:cubicBezTo>
                  <a:cubicBezTo>
                    <a:pt x="f16" y="f29"/>
                    <a:pt x="f16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10" y="f11"/>
                    <a:pt x="f6" y="f11"/>
                  </a:cubicBezTo>
                  <a:cubicBezTo>
                    <a:pt x="f6" y="f9"/>
                    <a:pt x="f40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28">
              <a:extLst>
                <a:ext uri="{FF2B5EF4-FFF2-40B4-BE49-F238E27FC236}">
                  <a16:creationId xmlns:a16="http://schemas.microsoft.com/office/drawing/2014/main" id="{62F0EA67-C8A9-9AE6-FD74-22A3631FBAC0}"/>
                </a:ext>
              </a:extLst>
            </p:cNvPr>
            <p:cNvSpPr/>
            <p:nvPr/>
          </p:nvSpPr>
          <p:spPr>
            <a:xfrm>
              <a:off x="10899611" y="4104375"/>
              <a:ext cx="390521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28"/>
                <a:gd name="f8" fmla="val 4"/>
                <a:gd name="f9" fmla="val 8"/>
                <a:gd name="f10" fmla="val 6"/>
                <a:gd name="f11" fmla="val 13"/>
                <a:gd name="f12" fmla="val 11"/>
                <a:gd name="f13" fmla="val 19"/>
                <a:gd name="f14" fmla="val 15"/>
                <a:gd name="f15" fmla="val 22"/>
                <a:gd name="f16" fmla="val 17"/>
                <a:gd name="f17" fmla="val 26"/>
                <a:gd name="f18" fmla="val 29"/>
                <a:gd name="f19" fmla="val 21"/>
                <a:gd name="f20" fmla="val 30"/>
                <a:gd name="f21" fmla="val 31"/>
                <a:gd name="f22" fmla="val 33"/>
                <a:gd name="f23" fmla="val 23"/>
                <a:gd name="f24" fmla="val 25"/>
                <a:gd name="f25" fmla="val 32"/>
                <a:gd name="f26" fmla="val 2"/>
                <a:gd name="f27" fmla="val 1"/>
                <a:gd name="f28" fmla="val 3"/>
                <a:gd name="f29" fmla="+- 0 0 -90"/>
                <a:gd name="f30" fmla="*/ f3 1 34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4"/>
                <a:gd name="f40" fmla="*/ f36 1 28"/>
                <a:gd name="f41" fmla="*/ 4 f37 1"/>
                <a:gd name="f42" fmla="*/ 0 f36 1"/>
                <a:gd name="f43" fmla="*/ 19 f37 1"/>
                <a:gd name="f44" fmla="*/ 15 f36 1"/>
                <a:gd name="f45" fmla="*/ 29 f37 1"/>
                <a:gd name="f46" fmla="*/ 21 f36 1"/>
                <a:gd name="f47" fmla="*/ 33 f37 1"/>
                <a:gd name="f48" fmla="*/ 34 f37 1"/>
                <a:gd name="f49" fmla="*/ 26 f36 1"/>
                <a:gd name="f50" fmla="*/ 31 f37 1"/>
                <a:gd name="f51" fmla="*/ 28 f36 1"/>
                <a:gd name="f52" fmla="*/ 2 f37 1"/>
                <a:gd name="f53" fmla="*/ 4 f36 1"/>
                <a:gd name="f54" fmla="*/ 1 f36 1"/>
                <a:gd name="f55" fmla="+- f38 0 f1"/>
                <a:gd name="f56" fmla="*/ f41 1 34"/>
                <a:gd name="f57" fmla="*/ f42 1 29"/>
                <a:gd name="f58" fmla="*/ f43 1 34"/>
                <a:gd name="f59" fmla="*/ f44 1 29"/>
                <a:gd name="f60" fmla="*/ f45 1 34"/>
                <a:gd name="f61" fmla="*/ f46 1 29"/>
                <a:gd name="f62" fmla="*/ f47 1 34"/>
                <a:gd name="f63" fmla="*/ f48 1 34"/>
                <a:gd name="f64" fmla="*/ f49 1 29"/>
                <a:gd name="f65" fmla="*/ f50 1 34"/>
                <a:gd name="f66" fmla="*/ f51 1 29"/>
                <a:gd name="f67" fmla="*/ f52 1 34"/>
                <a:gd name="f68" fmla="*/ f53 1 29"/>
                <a:gd name="f69" fmla="*/ f54 1 29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7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103" y="f105"/>
                </a:cxn>
                <a:cxn ang="f55">
                  <a:pos x="f92" y="f93"/>
                </a:cxn>
              </a:cxnLst>
              <a:rect l="f88" t="f91" r="f89" b="f90"/>
              <a:pathLst>
                <a:path w="34" h="2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3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2" y="f23"/>
                    <a:pt x="f6" y="f24"/>
                    <a:pt x="f6" y="f17"/>
                  </a:cubicBezTo>
                  <a:cubicBezTo>
                    <a:pt x="f6" y="f18"/>
                    <a:pt x="f25" y="f7"/>
                    <a:pt x="f21" y="f7"/>
                  </a:cubicBezTo>
                  <a:cubicBezTo>
                    <a:pt x="f16" y="f24"/>
                    <a:pt x="f9" y="f16"/>
                    <a:pt x="f26" y="f8"/>
                  </a:cubicBezTo>
                  <a:cubicBezTo>
                    <a:pt x="f27" y="f28"/>
                    <a:pt x="f5" y="f26"/>
                    <a:pt x="f26" y="f27"/>
                  </a:cubicBezTo>
                  <a:cubicBezTo>
                    <a:pt x="f28" y="f27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4577E271-CE8E-D4D2-7626-8E7ABB565150}"/>
                </a:ext>
              </a:extLst>
            </p:cNvPr>
            <p:cNvSpPr/>
            <p:nvPr/>
          </p:nvSpPr>
          <p:spPr>
            <a:xfrm>
              <a:off x="11059951" y="3955145"/>
              <a:ext cx="241301" cy="24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9"/>
                <a:gd name="f8" fmla="val 17"/>
                <a:gd name="f9" fmla="val 15"/>
                <a:gd name="f10" fmla="val 13"/>
                <a:gd name="f11" fmla="val 9"/>
                <a:gd name="f12" fmla="val 5"/>
                <a:gd name="f13" fmla="val 11"/>
                <a:gd name="f14" fmla="val 2"/>
                <a:gd name="f15" fmla="val 7"/>
                <a:gd name="f16" fmla="val 1"/>
                <a:gd name="f17" fmla="val 4"/>
                <a:gd name="f18" fmla="val 12"/>
                <a:gd name="f19" fmla="val 6"/>
                <a:gd name="f20" fmla="val 8"/>
                <a:gd name="f21" fmla="val 10"/>
                <a:gd name="f22" fmla="val 20"/>
                <a:gd name="f23" fmla="val 14"/>
                <a:gd name="f24" fmla="val 16"/>
                <a:gd name="f25" fmla="+- 0 0 -90"/>
                <a:gd name="f26" fmla="*/ f3 1 21"/>
                <a:gd name="f27" fmla="*/ f4 1 21"/>
                <a:gd name="f28" fmla="val f5"/>
                <a:gd name="f29" fmla="val f6"/>
                <a:gd name="f30" fmla="*/ f25 f0 1"/>
                <a:gd name="f31" fmla="+- f29 0 f28"/>
                <a:gd name="f32" fmla="*/ f30 1 f2"/>
                <a:gd name="f33" fmla="*/ f31 1 21"/>
                <a:gd name="f34" fmla="*/ 19 f31 1"/>
                <a:gd name="f35" fmla="*/ 13 f31 1"/>
                <a:gd name="f36" fmla="*/ 2 f31 1"/>
                <a:gd name="f37" fmla="*/ 7 f31 1"/>
                <a:gd name="f38" fmla="*/ 0 f31 1"/>
                <a:gd name="f39" fmla="*/ 1 f31 1"/>
                <a:gd name="f40" fmla="*/ 11 f31 1"/>
                <a:gd name="f41" fmla="*/ 4 f31 1"/>
                <a:gd name="f42" fmla="*/ 17 f31 1"/>
                <a:gd name="f43" fmla="*/ 9 f31 1"/>
                <a:gd name="f44" fmla="*/ 20 f31 1"/>
                <a:gd name="f45" fmla="*/ 14 f31 1"/>
                <a:gd name="f46" fmla="+- f32 0 f1"/>
                <a:gd name="f47" fmla="*/ f34 1 21"/>
                <a:gd name="f48" fmla="*/ f35 1 21"/>
                <a:gd name="f49" fmla="*/ f36 1 21"/>
                <a:gd name="f50" fmla="*/ f37 1 21"/>
                <a:gd name="f51" fmla="*/ f38 1 21"/>
                <a:gd name="f52" fmla="*/ f39 1 21"/>
                <a:gd name="f53" fmla="*/ f40 1 21"/>
                <a:gd name="f54" fmla="*/ f41 1 21"/>
                <a:gd name="f55" fmla="*/ f42 1 21"/>
                <a:gd name="f56" fmla="*/ f43 1 21"/>
                <a:gd name="f57" fmla="*/ f44 1 21"/>
                <a:gd name="f58" fmla="*/ f45 1 21"/>
                <a:gd name="f59" fmla="*/ 0 1 f33"/>
                <a:gd name="f60" fmla="*/ f29 1 f33"/>
                <a:gd name="f61" fmla="*/ f47 1 f33"/>
                <a:gd name="f62" fmla="*/ f48 1 f33"/>
                <a:gd name="f63" fmla="*/ f49 1 f33"/>
                <a:gd name="f64" fmla="*/ f50 1 f33"/>
                <a:gd name="f65" fmla="*/ f51 1 f33"/>
                <a:gd name="f66" fmla="*/ f52 1 f33"/>
                <a:gd name="f67" fmla="*/ f53 1 f33"/>
                <a:gd name="f68" fmla="*/ f54 1 f33"/>
                <a:gd name="f69" fmla="*/ f55 1 f33"/>
                <a:gd name="f70" fmla="*/ f56 1 f33"/>
                <a:gd name="f71" fmla="*/ f57 1 f33"/>
                <a:gd name="f72" fmla="*/ f58 1 f33"/>
                <a:gd name="f73" fmla="*/ f59 f26 1"/>
                <a:gd name="f74" fmla="*/ f60 f26 1"/>
                <a:gd name="f75" fmla="*/ f60 f27 1"/>
                <a:gd name="f76" fmla="*/ f59 f27 1"/>
                <a:gd name="f77" fmla="*/ f61 f26 1"/>
                <a:gd name="f78" fmla="*/ f61 f27 1"/>
                <a:gd name="f79" fmla="*/ f62 f26 1"/>
                <a:gd name="f80" fmla="*/ f63 f26 1"/>
                <a:gd name="f81" fmla="*/ f64 f27 1"/>
                <a:gd name="f82" fmla="*/ f65 f26 1"/>
                <a:gd name="f83" fmla="*/ f63 f27 1"/>
                <a:gd name="f84" fmla="*/ f66 f27 1"/>
                <a:gd name="f85" fmla="*/ f66 f26 1"/>
                <a:gd name="f86" fmla="*/ f65 f27 1"/>
                <a:gd name="f87" fmla="*/ f67 f26 1"/>
                <a:gd name="f88" fmla="*/ f68 f27 1"/>
                <a:gd name="f89" fmla="*/ f69 f26 1"/>
                <a:gd name="f90" fmla="*/ f70 f27 1"/>
                <a:gd name="f91" fmla="*/ f71 f26 1"/>
                <a:gd name="f92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78"/>
                </a:cxn>
                <a:cxn ang="f46">
                  <a:pos x="f80" y="f81"/>
                </a:cxn>
                <a:cxn ang="f46">
                  <a:pos x="f82" y="f83"/>
                </a:cxn>
                <a:cxn ang="f46">
                  <a:pos x="f82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91" y="f92"/>
                </a:cxn>
                <a:cxn ang="f46">
                  <a:pos x="f77" y="f78"/>
                </a:cxn>
              </a:cxnLst>
              <a:rect l="f73" t="f76" r="f74" b="f75"/>
              <a:pathLst>
                <a:path w="21" h="21">
                  <a:moveTo>
                    <a:pt x="f7" y="f7"/>
                  </a:moveTo>
                  <a:cubicBezTo>
                    <a:pt x="f8" y="f6"/>
                    <a:pt x="f9" y="f6"/>
                    <a:pt x="f10" y="f7"/>
                  </a:cubicBezTo>
                  <a:cubicBezTo>
                    <a:pt x="f11" y="f9"/>
                    <a:pt x="f12" y="f13"/>
                    <a:pt x="f14" y="f15"/>
                  </a:cubicBezTo>
                  <a:cubicBezTo>
                    <a:pt x="f16" y="f12"/>
                    <a:pt x="f5" y="f17"/>
                    <a:pt x="f5" y="f14"/>
                  </a:cubicBezTo>
                  <a:cubicBezTo>
                    <a:pt x="f5" y="f14"/>
                    <a:pt x="f5" y="f16"/>
                    <a:pt x="f5" y="f16"/>
                  </a:cubicBezTo>
                  <a:cubicBezTo>
                    <a:pt x="f5" y="f16"/>
                    <a:pt x="f16" y="f5"/>
                    <a:pt x="f16" y="f5"/>
                  </a:cubicBezTo>
                  <a:cubicBezTo>
                    <a:pt x="f12" y="f5"/>
                    <a:pt x="f11" y="f5"/>
                    <a:pt x="f13" y="f17"/>
                  </a:cubicBezTo>
                  <a:cubicBezTo>
                    <a:pt x="f18" y="f19"/>
                    <a:pt x="f9" y="f20"/>
                    <a:pt x="f8" y="f11"/>
                  </a:cubicBezTo>
                  <a:cubicBezTo>
                    <a:pt x="f7" y="f21"/>
                    <a:pt x="f6" y="f13"/>
                    <a:pt x="f22" y="f23"/>
                  </a:cubicBezTo>
                  <a:cubicBezTo>
                    <a:pt x="f22" y="f24"/>
                    <a:pt x="f22" y="f8"/>
                    <a:pt x="f7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0">
              <a:extLst>
                <a:ext uri="{FF2B5EF4-FFF2-40B4-BE49-F238E27FC236}">
                  <a16:creationId xmlns:a16="http://schemas.microsoft.com/office/drawing/2014/main" id="{186BBE36-2D9F-395E-3AF3-4A54A63C51B2}"/>
                </a:ext>
              </a:extLst>
            </p:cNvPr>
            <p:cNvSpPr/>
            <p:nvPr/>
          </p:nvSpPr>
          <p:spPr>
            <a:xfrm>
              <a:off x="12804617" y="3337614"/>
              <a:ext cx="804864" cy="801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69"/>
                <a:gd name="f8" fmla="val 65"/>
                <a:gd name="f9" fmla="val 64"/>
                <a:gd name="f10" fmla="val 61"/>
                <a:gd name="f11" fmla="val 60"/>
                <a:gd name="f12" fmla="val 55"/>
                <a:gd name="f13" fmla="val 57"/>
                <a:gd name="f14" fmla="val 45"/>
                <a:gd name="f15" fmla="val 53"/>
                <a:gd name="f16" fmla="val 39"/>
                <a:gd name="f17" fmla="val 35"/>
                <a:gd name="f18" fmla="val 36"/>
                <a:gd name="f19" fmla="val 34"/>
                <a:gd name="f20" fmla="val 33"/>
                <a:gd name="f21" fmla="val 31"/>
                <a:gd name="f22" fmla="val 32"/>
                <a:gd name="f23" fmla="val 28"/>
                <a:gd name="f24" fmla="val 30"/>
                <a:gd name="f25" fmla="val 16"/>
                <a:gd name="f26" fmla="val 22"/>
                <a:gd name="f27" fmla="val 9"/>
                <a:gd name="f28" fmla="val 11"/>
                <a:gd name="f29" fmla="val 4"/>
                <a:gd name="f30" fmla="val 8"/>
                <a:gd name="f31" fmla="val 3"/>
                <a:gd name="f32" fmla="val 2"/>
                <a:gd name="f33" fmla="val 1"/>
                <a:gd name="f34" fmla="val 12"/>
                <a:gd name="f35" fmla="val 17"/>
                <a:gd name="f36" fmla="val 24"/>
                <a:gd name="f37" fmla="val 27"/>
                <a:gd name="f38" fmla="val 38"/>
                <a:gd name="f39" fmla="val 41"/>
                <a:gd name="f40" fmla="val 44"/>
                <a:gd name="f41" fmla="val 47"/>
                <a:gd name="f42" fmla="val 51"/>
                <a:gd name="f43" fmla="val 56"/>
                <a:gd name="f44" fmla="val 62"/>
                <a:gd name="f45" fmla="val 58"/>
                <a:gd name="f46" fmla="val 67"/>
                <a:gd name="f47" fmla="val 63"/>
                <a:gd name="f48" fmla="+- 0 0 -90"/>
                <a:gd name="f49" fmla="*/ f3 1 70"/>
                <a:gd name="f50" fmla="*/ f4 1 70"/>
                <a:gd name="f51" fmla="val f5"/>
                <a:gd name="f52" fmla="val f6"/>
                <a:gd name="f53" fmla="*/ f48 f0 1"/>
                <a:gd name="f54" fmla="+- f52 0 f51"/>
                <a:gd name="f55" fmla="*/ f53 1 f2"/>
                <a:gd name="f56" fmla="*/ f54 1 70"/>
                <a:gd name="f57" fmla="*/ 69 f54 1"/>
                <a:gd name="f58" fmla="*/ 70 f54 1"/>
                <a:gd name="f59" fmla="*/ 55 f54 1"/>
                <a:gd name="f60" fmla="*/ 57 f54 1"/>
                <a:gd name="f61" fmla="*/ 35 f54 1"/>
                <a:gd name="f62" fmla="*/ 36 f54 1"/>
                <a:gd name="f63" fmla="*/ 32 f54 1"/>
                <a:gd name="f64" fmla="*/ 28 f54 1"/>
                <a:gd name="f65" fmla="*/ 11 f54 1"/>
                <a:gd name="f66" fmla="*/ 4 f54 1"/>
                <a:gd name="f67" fmla="*/ 1 f54 1"/>
                <a:gd name="f68" fmla="*/ 0 f54 1"/>
                <a:gd name="f69" fmla="*/ 22 f54 1"/>
                <a:gd name="f70" fmla="*/ 9 f54 1"/>
                <a:gd name="f71" fmla="*/ 34 f54 1"/>
                <a:gd name="f72" fmla="*/ 24 f54 1"/>
                <a:gd name="f73" fmla="*/ 38 f54 1"/>
                <a:gd name="f74" fmla="*/ 56 f54 1"/>
                <a:gd name="f75" fmla="+- f55 0 f1"/>
                <a:gd name="f76" fmla="*/ f57 1 70"/>
                <a:gd name="f77" fmla="*/ f58 1 70"/>
                <a:gd name="f78" fmla="*/ f59 1 70"/>
                <a:gd name="f79" fmla="*/ f60 1 70"/>
                <a:gd name="f80" fmla="*/ f61 1 70"/>
                <a:gd name="f81" fmla="*/ f62 1 70"/>
                <a:gd name="f82" fmla="*/ f63 1 70"/>
                <a:gd name="f83" fmla="*/ f64 1 70"/>
                <a:gd name="f84" fmla="*/ f65 1 70"/>
                <a:gd name="f85" fmla="*/ f66 1 70"/>
                <a:gd name="f86" fmla="*/ f67 1 70"/>
                <a:gd name="f87" fmla="*/ f68 1 70"/>
                <a:gd name="f88" fmla="*/ f69 1 70"/>
                <a:gd name="f89" fmla="*/ f70 1 70"/>
                <a:gd name="f90" fmla="*/ f71 1 70"/>
                <a:gd name="f91" fmla="*/ f72 1 70"/>
                <a:gd name="f92" fmla="*/ f73 1 70"/>
                <a:gd name="f93" fmla="*/ f74 1 70"/>
                <a:gd name="f94" fmla="*/ 0 1 f56"/>
                <a:gd name="f95" fmla="*/ f52 1 f56"/>
                <a:gd name="f96" fmla="*/ f76 1 f56"/>
                <a:gd name="f97" fmla="*/ f77 1 f56"/>
                <a:gd name="f98" fmla="*/ f78 1 f56"/>
                <a:gd name="f99" fmla="*/ f79 1 f56"/>
                <a:gd name="f100" fmla="*/ f80 1 f56"/>
                <a:gd name="f101" fmla="*/ f81 1 f56"/>
                <a:gd name="f102" fmla="*/ f82 1 f56"/>
                <a:gd name="f103" fmla="*/ f83 1 f56"/>
                <a:gd name="f104" fmla="*/ f84 1 f56"/>
                <a:gd name="f105" fmla="*/ f85 1 f56"/>
                <a:gd name="f106" fmla="*/ f86 1 f56"/>
                <a:gd name="f107" fmla="*/ f87 1 f56"/>
                <a:gd name="f108" fmla="*/ f88 1 f56"/>
                <a:gd name="f109" fmla="*/ f89 1 f56"/>
                <a:gd name="f110" fmla="*/ f90 1 f56"/>
                <a:gd name="f111" fmla="*/ f91 1 f56"/>
                <a:gd name="f112" fmla="*/ f92 1 f56"/>
                <a:gd name="f113" fmla="*/ f93 1 f56"/>
                <a:gd name="f114" fmla="*/ f94 f49 1"/>
                <a:gd name="f115" fmla="*/ f95 f49 1"/>
                <a:gd name="f116" fmla="*/ f95 f50 1"/>
                <a:gd name="f117" fmla="*/ f94 f50 1"/>
                <a:gd name="f118" fmla="*/ f96 f49 1"/>
                <a:gd name="f119" fmla="*/ f97 f50 1"/>
                <a:gd name="f120" fmla="*/ f98 f49 1"/>
                <a:gd name="f121" fmla="*/ f99 f50 1"/>
                <a:gd name="f122" fmla="*/ f100 f49 1"/>
                <a:gd name="f123" fmla="*/ f101 f50 1"/>
                <a:gd name="f124" fmla="*/ f102 f49 1"/>
                <a:gd name="f125" fmla="*/ f103 f50 1"/>
                <a:gd name="f126" fmla="*/ f104 f49 1"/>
                <a:gd name="f127" fmla="*/ f105 f50 1"/>
                <a:gd name="f128" fmla="*/ f106 f49 1"/>
                <a:gd name="f129" fmla="*/ f107 f50 1"/>
                <a:gd name="f130" fmla="*/ f108 f49 1"/>
                <a:gd name="f131" fmla="*/ f109 f50 1"/>
                <a:gd name="f132" fmla="*/ f110 f49 1"/>
                <a:gd name="f133" fmla="*/ f111 f50 1"/>
                <a:gd name="f134" fmla="*/ f112 f49 1"/>
                <a:gd name="f135" fmla="*/ f100 f50 1"/>
                <a:gd name="f136" fmla="*/ f113 f49 1"/>
                <a:gd name="f137" fmla="*/ f98 f50 1"/>
                <a:gd name="f138" fmla="*/ f9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8" y="f119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28" y="f129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18" y="f138"/>
                </a:cxn>
                <a:cxn ang="f75">
                  <a:pos x="f118" y="f119"/>
                </a:cxn>
              </a:cxnLst>
              <a:rect l="f114" t="f117" r="f115" b="f116"/>
              <a:pathLst>
                <a:path w="70" h="70">
                  <a:moveTo>
                    <a:pt x="f7" y="f6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4"/>
                    <a:pt x="f17" y="f18"/>
                  </a:cubicBezTo>
                  <a:cubicBezTo>
                    <a:pt x="f19" y="f20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9" y="f32"/>
                    <a:pt x="f33" y="f5"/>
                  </a:cubicBezTo>
                  <a:cubicBezTo>
                    <a:pt x="f33" y="f5"/>
                    <a:pt x="f33" y="f5"/>
                    <a:pt x="f33" y="f5"/>
                  </a:cubicBezTo>
                  <a:cubicBezTo>
                    <a:pt x="f5" y="f5"/>
                    <a:pt x="f33" y="f5"/>
                    <a:pt x="f33" y="f5"/>
                  </a:cubicBezTo>
                  <a:cubicBezTo>
                    <a:pt x="f27" y="f32"/>
                    <a:pt x="f25" y="f29"/>
                    <a:pt x="f26" y="f27"/>
                  </a:cubicBezTo>
                  <a:cubicBezTo>
                    <a:pt x="f23" y="f34"/>
                    <a:pt x="f22" y="f35"/>
                    <a:pt x="f19" y="f36"/>
                  </a:cubicBezTo>
                  <a:cubicBezTo>
                    <a:pt x="f17" y="f37"/>
                    <a:pt x="f18" y="f21"/>
                    <a:pt x="f38" y="f17"/>
                  </a:cubicBezTo>
                  <a:cubicBezTo>
                    <a:pt x="f39" y="f40"/>
                    <a:pt x="f41" y="f42"/>
                    <a:pt x="f43" y="f12"/>
                  </a:cubicBezTo>
                  <a:cubicBezTo>
                    <a:pt x="f44" y="f45"/>
                    <a:pt x="f46" y="f47"/>
                    <a:pt x="f7" y="f7"/>
                  </a:cubicBezTo>
                  <a:cubicBezTo>
                    <a:pt x="f6" y="f6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31">
              <a:extLst>
                <a:ext uri="{FF2B5EF4-FFF2-40B4-BE49-F238E27FC236}">
                  <a16:creationId xmlns:a16="http://schemas.microsoft.com/office/drawing/2014/main" id="{AEBD67CF-FCC8-2192-B05D-4E6FB1204133}"/>
                </a:ext>
              </a:extLst>
            </p:cNvPr>
            <p:cNvSpPr/>
            <p:nvPr/>
          </p:nvSpPr>
          <p:spPr>
            <a:xfrm>
              <a:off x="10324938" y="5674409"/>
              <a:ext cx="1147764" cy="4127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36"/>
                <a:gd name="f8" fmla="val 98"/>
                <a:gd name="f9" fmla="val 97"/>
                <a:gd name="f10" fmla="val 33"/>
                <a:gd name="f11" fmla="val 31"/>
                <a:gd name="f12" fmla="val 28"/>
                <a:gd name="f13" fmla="val 25"/>
                <a:gd name="f14" fmla="val 24"/>
                <a:gd name="f15" fmla="val 94"/>
                <a:gd name="f16" fmla="val 78"/>
                <a:gd name="f17" fmla="val 29"/>
                <a:gd name="f18" fmla="val 62"/>
                <a:gd name="f19" fmla="val 46"/>
                <a:gd name="f20" fmla="val 30"/>
                <a:gd name="f21" fmla="val 17"/>
                <a:gd name="f22" fmla="val 26"/>
                <a:gd name="f23" fmla="val 3"/>
                <a:gd name="f24" fmla="val 19"/>
                <a:gd name="f25" fmla="val 18"/>
                <a:gd name="f26" fmla="val 2"/>
                <a:gd name="f27" fmla="val 1"/>
                <a:gd name="f28" fmla="val 21"/>
                <a:gd name="f29" fmla="val 22"/>
                <a:gd name="f30" fmla="val 15"/>
                <a:gd name="f31" fmla="val 9"/>
                <a:gd name="f32" fmla="val 4"/>
                <a:gd name="f33" fmla="val 8"/>
                <a:gd name="f34" fmla="val 11"/>
                <a:gd name="f35" fmla="val 14"/>
                <a:gd name="f36" fmla="val 16"/>
                <a:gd name="f37" fmla="val 6"/>
                <a:gd name="f38" fmla="val 23"/>
                <a:gd name="f39" fmla="val 40"/>
                <a:gd name="f40" fmla="val 27"/>
                <a:gd name="f41" fmla="val 58"/>
                <a:gd name="f42" fmla="val 75"/>
                <a:gd name="f43" fmla="val 92"/>
                <a:gd name="f44" fmla="val 96"/>
                <a:gd name="f45" fmla="+- 0 0 -90"/>
                <a:gd name="f46" fmla="*/ f3 1 100"/>
                <a:gd name="f47" fmla="*/ f4 1 36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00"/>
                <a:gd name="f56" fmla="*/ f52 1 36"/>
                <a:gd name="f57" fmla="*/ 98 f53 1"/>
                <a:gd name="f58" fmla="*/ 36 f52 1"/>
                <a:gd name="f59" fmla="*/ 97 f53 1"/>
                <a:gd name="f60" fmla="*/ 28 f52 1"/>
                <a:gd name="f61" fmla="*/ 94 f53 1"/>
                <a:gd name="f62" fmla="*/ 25 f52 1"/>
                <a:gd name="f63" fmla="*/ 46 f53 1"/>
                <a:gd name="f64" fmla="*/ 30 f52 1"/>
                <a:gd name="f65" fmla="*/ 3 f53 1"/>
                <a:gd name="f66" fmla="*/ 19 f52 1"/>
                <a:gd name="f67" fmla="*/ 2 f53 1"/>
                <a:gd name="f68" fmla="*/ 18 f52 1"/>
                <a:gd name="f69" fmla="*/ 1 f53 1"/>
                <a:gd name="f70" fmla="*/ 0 f53 1"/>
                <a:gd name="f71" fmla="*/ 22 f52 1"/>
                <a:gd name="f72" fmla="*/ 2 f52 1"/>
                <a:gd name="f73" fmla="*/ 0 f52 1"/>
                <a:gd name="f74" fmla="*/ 1 f52 1"/>
                <a:gd name="f75" fmla="*/ 11 f52 1"/>
                <a:gd name="f76" fmla="*/ 6 f53 1"/>
                <a:gd name="f77" fmla="*/ 40 f53 1"/>
                <a:gd name="f78" fmla="*/ 27 f52 1"/>
                <a:gd name="f79" fmla="*/ 92 f53 1"/>
                <a:gd name="f80" fmla="*/ 23 f52 1"/>
                <a:gd name="f81" fmla="+- f54 0 f1"/>
                <a:gd name="f82" fmla="*/ f57 1 100"/>
                <a:gd name="f83" fmla="*/ f58 1 36"/>
                <a:gd name="f84" fmla="*/ f59 1 100"/>
                <a:gd name="f85" fmla="*/ f60 1 36"/>
                <a:gd name="f86" fmla="*/ f61 1 100"/>
                <a:gd name="f87" fmla="*/ f62 1 36"/>
                <a:gd name="f88" fmla="*/ f63 1 100"/>
                <a:gd name="f89" fmla="*/ f64 1 36"/>
                <a:gd name="f90" fmla="*/ f65 1 100"/>
                <a:gd name="f91" fmla="*/ f66 1 36"/>
                <a:gd name="f92" fmla="*/ f67 1 100"/>
                <a:gd name="f93" fmla="*/ f68 1 36"/>
                <a:gd name="f94" fmla="*/ f69 1 100"/>
                <a:gd name="f95" fmla="*/ f70 1 100"/>
                <a:gd name="f96" fmla="*/ f71 1 36"/>
                <a:gd name="f97" fmla="*/ f72 1 36"/>
                <a:gd name="f98" fmla="*/ f73 1 36"/>
                <a:gd name="f99" fmla="*/ f74 1 36"/>
                <a:gd name="f100" fmla="*/ f75 1 36"/>
                <a:gd name="f101" fmla="*/ f76 1 100"/>
                <a:gd name="f102" fmla="*/ f77 1 100"/>
                <a:gd name="f103" fmla="*/ f78 1 36"/>
                <a:gd name="f104" fmla="*/ f79 1 100"/>
                <a:gd name="f105" fmla="*/ f80 1 36"/>
                <a:gd name="f106" fmla="*/ 0 1 f55"/>
                <a:gd name="f107" fmla="*/ f49 1 f55"/>
                <a:gd name="f108" fmla="*/ 0 1 f56"/>
                <a:gd name="f109" fmla="*/ f50 1 f56"/>
                <a:gd name="f110" fmla="*/ f82 1 f55"/>
                <a:gd name="f111" fmla="*/ f83 1 f56"/>
                <a:gd name="f112" fmla="*/ f84 1 f55"/>
                <a:gd name="f113" fmla="*/ f85 1 f56"/>
                <a:gd name="f114" fmla="*/ f86 1 f55"/>
                <a:gd name="f115" fmla="*/ f87 1 f56"/>
                <a:gd name="f116" fmla="*/ f88 1 f55"/>
                <a:gd name="f117" fmla="*/ f89 1 f56"/>
                <a:gd name="f118" fmla="*/ f90 1 f55"/>
                <a:gd name="f119" fmla="*/ f91 1 f56"/>
                <a:gd name="f120" fmla="*/ f92 1 f55"/>
                <a:gd name="f121" fmla="*/ f93 1 f56"/>
                <a:gd name="f122" fmla="*/ f94 1 f55"/>
                <a:gd name="f123" fmla="*/ f95 1 f55"/>
                <a:gd name="f124" fmla="*/ f96 1 f56"/>
                <a:gd name="f125" fmla="*/ f97 1 f56"/>
                <a:gd name="f126" fmla="*/ f98 1 f56"/>
                <a:gd name="f127" fmla="*/ f99 1 f56"/>
                <a:gd name="f128" fmla="*/ f100 1 f56"/>
                <a:gd name="f129" fmla="*/ f101 1 f55"/>
                <a:gd name="f130" fmla="*/ f102 1 f55"/>
                <a:gd name="f131" fmla="*/ f103 1 f56"/>
                <a:gd name="f132" fmla="*/ f104 1 f55"/>
                <a:gd name="f133" fmla="*/ f105 1 f56"/>
                <a:gd name="f134" fmla="*/ f106 f46 1"/>
                <a:gd name="f135" fmla="*/ f107 f46 1"/>
                <a:gd name="f136" fmla="*/ f109 f47 1"/>
                <a:gd name="f137" fmla="*/ f108 f47 1"/>
                <a:gd name="f138" fmla="*/ f110 f46 1"/>
                <a:gd name="f139" fmla="*/ f111 f47 1"/>
                <a:gd name="f140" fmla="*/ f112 f46 1"/>
                <a:gd name="f141" fmla="*/ f113 f47 1"/>
                <a:gd name="f142" fmla="*/ f114 f46 1"/>
                <a:gd name="f143" fmla="*/ f115 f47 1"/>
                <a:gd name="f144" fmla="*/ f116 f46 1"/>
                <a:gd name="f145" fmla="*/ f117 f47 1"/>
                <a:gd name="f146" fmla="*/ f118 f46 1"/>
                <a:gd name="f147" fmla="*/ f119 f47 1"/>
                <a:gd name="f148" fmla="*/ f120 f46 1"/>
                <a:gd name="f149" fmla="*/ f121 f47 1"/>
                <a:gd name="f150" fmla="*/ f122 f46 1"/>
                <a:gd name="f151" fmla="*/ f123 f46 1"/>
                <a:gd name="f152" fmla="*/ f124 f47 1"/>
                <a:gd name="f153" fmla="*/ f125 f47 1"/>
                <a:gd name="f154" fmla="*/ f126 f47 1"/>
                <a:gd name="f155" fmla="*/ f127 f47 1"/>
                <a:gd name="f156" fmla="*/ f128 f47 1"/>
                <a:gd name="f157" fmla="*/ f129 f46 1"/>
                <a:gd name="f158" fmla="*/ f130 f46 1"/>
                <a:gd name="f159" fmla="*/ f131 f47 1"/>
                <a:gd name="f160" fmla="*/ f132 f46 1"/>
                <a:gd name="f161" fmla="*/ f133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8" y="f149"/>
                </a:cxn>
                <a:cxn ang="f81">
                  <a:pos x="f150" y="f149"/>
                </a:cxn>
                <a:cxn ang="f81">
                  <a:pos x="f151" y="f152"/>
                </a:cxn>
                <a:cxn ang="f81">
                  <a:pos x="f151" y="f153"/>
                </a:cxn>
                <a:cxn ang="f81">
                  <a:pos x="f150" y="f154"/>
                </a:cxn>
                <a:cxn ang="f81">
                  <a:pos x="f150" y="f155"/>
                </a:cxn>
                <a:cxn ang="f81">
                  <a:pos x="f148" y="f156"/>
                </a:cxn>
                <a:cxn ang="f81">
                  <a:pos x="f157" y="f149"/>
                </a:cxn>
                <a:cxn ang="f81">
                  <a:pos x="f158" y="f159"/>
                </a:cxn>
                <a:cxn ang="f81">
                  <a:pos x="f160" y="f161"/>
                </a:cxn>
                <a:cxn ang="f81">
                  <a:pos x="f138" y="f161"/>
                </a:cxn>
                <a:cxn ang="f81">
                  <a:pos x="f138" y="f139"/>
                </a:cxn>
              </a:cxnLst>
              <a:rect l="f134" t="f137" r="f135" b="f136"/>
              <a:pathLst>
                <a:path w="100" h="36">
                  <a:moveTo>
                    <a:pt x="f8" y="f7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9" y="f13"/>
                    <a:pt x="f9" y="f14"/>
                    <a:pt x="f15" y="f13"/>
                  </a:cubicBezTo>
                  <a:cubicBezTo>
                    <a:pt x="f16" y="f17"/>
                    <a:pt x="f18" y="f11"/>
                    <a:pt x="f19" y="f20"/>
                  </a:cubicBezTo>
                  <a:cubicBezTo>
                    <a:pt x="f11" y="f17"/>
                    <a:pt x="f21" y="f22"/>
                    <a:pt x="f23" y="f24"/>
                  </a:cubicBezTo>
                  <a:cubicBezTo>
                    <a:pt x="f23" y="f25"/>
                    <a:pt x="f26" y="f25"/>
                    <a:pt x="f26" y="f25"/>
                  </a:cubicBezTo>
                  <a:cubicBezTo>
                    <a:pt x="f26" y="f25"/>
                    <a:pt x="f27" y="f25"/>
                    <a:pt x="f27" y="f25"/>
                  </a:cubicBezTo>
                  <a:cubicBezTo>
                    <a:pt x="f5" y="f24"/>
                    <a:pt x="f27" y="f28"/>
                    <a:pt x="f5" y="f29"/>
                  </a:cubicBezTo>
                  <a:cubicBezTo>
                    <a:pt x="f5" y="f30"/>
                    <a:pt x="f5" y="f31"/>
                    <a:pt x="f5" y="f26"/>
                  </a:cubicBezTo>
                  <a:cubicBezTo>
                    <a:pt x="f5" y="f27"/>
                    <a:pt x="f5" y="f5"/>
                    <a:pt x="f27" y="f5"/>
                  </a:cubicBezTo>
                  <a:cubicBezTo>
                    <a:pt x="f27" y="f27"/>
                    <a:pt x="f27" y="f27"/>
                    <a:pt x="f27" y="f27"/>
                  </a:cubicBezTo>
                  <a:cubicBezTo>
                    <a:pt x="f26" y="f32"/>
                    <a:pt x="f26" y="f33"/>
                    <a:pt x="f26" y="f34"/>
                  </a:cubicBezTo>
                  <a:cubicBezTo>
                    <a:pt x="f26" y="f35"/>
                    <a:pt x="f23" y="f36"/>
                    <a:pt x="f37" y="f25"/>
                  </a:cubicBezTo>
                  <a:cubicBezTo>
                    <a:pt x="f21" y="f38"/>
                    <a:pt x="f12" y="f22"/>
                    <a:pt x="f39" y="f40"/>
                  </a:cubicBezTo>
                  <a:cubicBezTo>
                    <a:pt x="f41" y="f17"/>
                    <a:pt x="f42" y="f40"/>
                    <a:pt x="f43" y="f38"/>
                  </a:cubicBezTo>
                  <a:cubicBezTo>
                    <a:pt x="f15" y="f38"/>
                    <a:pt x="f44" y="f29"/>
                    <a:pt x="f8" y="f38"/>
                  </a:cubicBezTo>
                  <a:cubicBezTo>
                    <a:pt x="f6" y="f40"/>
                    <a:pt x="f6" y="f11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5D928FF6-988C-4DE2-6F92-1648C8B61905}"/>
                </a:ext>
              </a:extLst>
            </p:cNvPr>
            <p:cNvSpPr/>
            <p:nvPr/>
          </p:nvSpPr>
          <p:spPr>
            <a:xfrm>
              <a:off x="12310905" y="8895447"/>
              <a:ext cx="688972" cy="5842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51"/>
                <a:gd name="f8" fmla="val 58"/>
                <a:gd name="f9" fmla="val 10"/>
                <a:gd name="f10" fmla="val 9"/>
                <a:gd name="f11" fmla="val 7"/>
                <a:gd name="f12" fmla="val 6"/>
                <a:gd name="f13" fmla="val 55"/>
                <a:gd name="f14" fmla="val 14"/>
                <a:gd name="f15" fmla="val 48"/>
                <a:gd name="f16" fmla="val 19"/>
                <a:gd name="f17" fmla="val 41"/>
                <a:gd name="f18" fmla="val 25"/>
                <a:gd name="f19" fmla="val 39"/>
                <a:gd name="f20" fmla="val 27"/>
                <a:gd name="f21" fmla="val 38"/>
                <a:gd name="f22" fmla="val 30"/>
                <a:gd name="f23" fmla="val 37"/>
                <a:gd name="f24" fmla="val 32"/>
                <a:gd name="f25" fmla="val 33"/>
                <a:gd name="f26" fmla="val 42"/>
                <a:gd name="f27" fmla="val 26"/>
                <a:gd name="f28" fmla="val 47"/>
                <a:gd name="f29" fmla="val 17"/>
                <a:gd name="f30" fmla="val 49"/>
                <a:gd name="f31" fmla="val 11"/>
                <a:gd name="f32" fmla="val 1"/>
                <a:gd name="f33" fmla="val 5"/>
                <a:gd name="f34" fmla="val 45"/>
                <a:gd name="f35" fmla="val 35"/>
                <a:gd name="f36" fmla="val 44"/>
                <a:gd name="f37" fmla="val 20"/>
                <a:gd name="f38" fmla="val 50"/>
                <a:gd name="f39" fmla="val 15"/>
                <a:gd name="f40" fmla="val 54"/>
                <a:gd name="f41" fmla="val 56"/>
                <a:gd name="f42" fmla="val 57"/>
                <a:gd name="f43" fmla="val 59"/>
                <a:gd name="f44" fmla="val 3"/>
                <a:gd name="f45" fmla="+- 0 0 -90"/>
                <a:gd name="f46" fmla="*/ f3 1 60"/>
                <a:gd name="f47" fmla="*/ f4 1 51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60"/>
                <a:gd name="f56" fmla="*/ f52 1 51"/>
                <a:gd name="f57" fmla="*/ 58 f53 1"/>
                <a:gd name="f58" fmla="*/ 10 f52 1"/>
                <a:gd name="f59" fmla="*/ 6 f52 1"/>
                <a:gd name="f60" fmla="*/ 41 f53 1"/>
                <a:gd name="f61" fmla="*/ 25 f52 1"/>
                <a:gd name="f62" fmla="*/ 37 f53 1"/>
                <a:gd name="f63" fmla="*/ 32 f52 1"/>
                <a:gd name="f64" fmla="*/ 17 f53 1"/>
                <a:gd name="f65" fmla="*/ 49 f52 1"/>
                <a:gd name="f66" fmla="*/ 1 f53 1"/>
                <a:gd name="f67" fmla="*/ 0 f53 1"/>
                <a:gd name="f68" fmla="*/ 48 f52 1"/>
                <a:gd name="f69" fmla="*/ 47 f52 1"/>
                <a:gd name="f70" fmla="*/ 35 f53 1"/>
                <a:gd name="f71" fmla="*/ 50 f53 1"/>
                <a:gd name="f72" fmla="*/ 15 f52 1"/>
                <a:gd name="f73" fmla="*/ 57 f53 1"/>
                <a:gd name="f74" fmla="*/ 0 f52 1"/>
                <a:gd name="f75" fmla="+- f54 0 f1"/>
                <a:gd name="f76" fmla="*/ f57 1 60"/>
                <a:gd name="f77" fmla="*/ f58 1 51"/>
                <a:gd name="f78" fmla="*/ f59 1 51"/>
                <a:gd name="f79" fmla="*/ f60 1 60"/>
                <a:gd name="f80" fmla="*/ f61 1 51"/>
                <a:gd name="f81" fmla="*/ f62 1 60"/>
                <a:gd name="f82" fmla="*/ f63 1 51"/>
                <a:gd name="f83" fmla="*/ f64 1 60"/>
                <a:gd name="f84" fmla="*/ f65 1 51"/>
                <a:gd name="f85" fmla="*/ f66 1 60"/>
                <a:gd name="f86" fmla="*/ f67 1 60"/>
                <a:gd name="f87" fmla="*/ f68 1 51"/>
                <a:gd name="f88" fmla="*/ f69 1 51"/>
                <a:gd name="f89" fmla="*/ f70 1 60"/>
                <a:gd name="f90" fmla="*/ f71 1 60"/>
                <a:gd name="f91" fmla="*/ f72 1 51"/>
                <a:gd name="f92" fmla="*/ f73 1 60"/>
                <a:gd name="f93" fmla="*/ f74 1 51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6"/>
                <a:gd name="f101" fmla="*/ f79 1 f55"/>
                <a:gd name="f102" fmla="*/ f80 1 f56"/>
                <a:gd name="f103" fmla="*/ f81 1 f55"/>
                <a:gd name="f104" fmla="*/ f82 1 f56"/>
                <a:gd name="f105" fmla="*/ f83 1 f55"/>
                <a:gd name="f106" fmla="*/ f84 1 f56"/>
                <a:gd name="f107" fmla="*/ f85 1 f55"/>
                <a:gd name="f108" fmla="*/ f86 1 f55"/>
                <a:gd name="f109" fmla="*/ f87 1 f56"/>
                <a:gd name="f110" fmla="*/ f88 1 f56"/>
                <a:gd name="f111" fmla="*/ f89 1 f55"/>
                <a:gd name="f112" fmla="*/ f90 1 f55"/>
                <a:gd name="f113" fmla="*/ f91 1 f56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7 1"/>
                <a:gd name="f123" fmla="*/ f101 f46 1"/>
                <a:gd name="f124" fmla="*/ f102 f47 1"/>
                <a:gd name="f125" fmla="*/ f103 f46 1"/>
                <a:gd name="f126" fmla="*/ f104 f47 1"/>
                <a:gd name="f127" fmla="*/ f105 f46 1"/>
                <a:gd name="f128" fmla="*/ f106 f47 1"/>
                <a:gd name="f129" fmla="*/ f107 f46 1"/>
                <a:gd name="f130" fmla="*/ f108 f46 1"/>
                <a:gd name="f131" fmla="*/ f109 f47 1"/>
                <a:gd name="f132" fmla="*/ f110 f47 1"/>
                <a:gd name="f133" fmla="*/ f111 f46 1"/>
                <a:gd name="f134" fmla="*/ f112 f46 1"/>
                <a:gd name="f135" fmla="*/ f113 f47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0" y="f122"/>
                </a:cxn>
                <a:cxn ang="f75">
                  <a:pos x="f123" y="f124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28"/>
                </a:cxn>
                <a:cxn ang="f75">
                  <a:pos x="f130" y="f131"/>
                </a:cxn>
                <a:cxn ang="f75">
                  <a:pos x="f127" y="f132"/>
                </a:cxn>
                <a:cxn ang="f75">
                  <a:pos x="f133" y="f126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20" y="f121"/>
                </a:cxn>
              </a:cxnLst>
              <a:rect l="f116" t="f119" r="f117" b="f118"/>
              <a:pathLst>
                <a:path w="60" h="51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7"/>
                    <a:pt x="f12" y="f30"/>
                    <a:pt x="f32" y="f30"/>
                  </a:cubicBezTo>
                  <a:cubicBezTo>
                    <a:pt x="f32" y="f30"/>
                    <a:pt x="f5" y="f15"/>
                    <a:pt x="f5" y="f15"/>
                  </a:cubicBezTo>
                  <a:cubicBezTo>
                    <a:pt x="f33" y="f15"/>
                    <a:pt x="f31" y="f30"/>
                    <a:pt x="f29" y="f28"/>
                  </a:cubicBezTo>
                  <a:cubicBezTo>
                    <a:pt x="f18" y="f34"/>
                    <a:pt x="f24" y="f17"/>
                    <a:pt x="f35" y="f24"/>
                  </a:cubicBezTo>
                  <a:cubicBezTo>
                    <a:pt x="f21" y="f18"/>
                    <a:pt x="f36" y="f37"/>
                    <a:pt x="f38" y="f39"/>
                  </a:cubicBezTo>
                  <a:cubicBezTo>
                    <a:pt x="f40" y="f31"/>
                    <a:pt x="f41" y="f12"/>
                    <a:pt x="f42" y="f5"/>
                  </a:cubicBezTo>
                  <a:cubicBezTo>
                    <a:pt x="f43" y="f44"/>
                    <a:pt x="f6" y="f1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33">
              <a:extLst>
                <a:ext uri="{FF2B5EF4-FFF2-40B4-BE49-F238E27FC236}">
                  <a16:creationId xmlns:a16="http://schemas.microsoft.com/office/drawing/2014/main" id="{670FE6FA-985D-C853-3FF7-1472C1A4C336}"/>
                </a:ext>
              </a:extLst>
            </p:cNvPr>
            <p:cNvSpPr/>
            <p:nvPr/>
          </p:nvSpPr>
          <p:spPr>
            <a:xfrm>
              <a:off x="10336048" y="5674409"/>
              <a:ext cx="919164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0"/>
                <a:gd name="f7" fmla="val 15"/>
                <a:gd name="f8" fmla="val 1"/>
                <a:gd name="f9" fmla="val 2"/>
                <a:gd name="f10" fmla="val 3"/>
                <a:gd name="f11" fmla="val 4"/>
                <a:gd name="f12" fmla="val 7"/>
                <a:gd name="f13" fmla="val 10"/>
                <a:gd name="f14" fmla="val 12"/>
                <a:gd name="f15" fmla="val 13"/>
                <a:gd name="f16" fmla="val 6"/>
                <a:gd name="f17" fmla="val 16"/>
                <a:gd name="f18" fmla="val 5"/>
                <a:gd name="f19" fmla="val 19"/>
                <a:gd name="f20" fmla="val 21"/>
                <a:gd name="f21" fmla="val 23"/>
                <a:gd name="f22" fmla="val 25"/>
                <a:gd name="f23" fmla="val 9"/>
                <a:gd name="f24" fmla="val 27"/>
                <a:gd name="f25" fmla="val 29"/>
                <a:gd name="f26" fmla="val 8"/>
                <a:gd name="f27" fmla="val 31"/>
                <a:gd name="f28" fmla="val 33"/>
                <a:gd name="f29" fmla="val 35"/>
                <a:gd name="f30" fmla="val 37"/>
                <a:gd name="f31" fmla="val 11"/>
                <a:gd name="f32" fmla="val 38"/>
                <a:gd name="f33" fmla="val 41"/>
                <a:gd name="f34" fmla="val 43"/>
                <a:gd name="f35" fmla="val 45"/>
                <a:gd name="f36" fmla="val 47"/>
                <a:gd name="f37" fmla="val 49"/>
                <a:gd name="f38" fmla="val 51"/>
                <a:gd name="f39" fmla="val 53"/>
                <a:gd name="f40" fmla="val 54"/>
                <a:gd name="f41" fmla="val 57"/>
                <a:gd name="f42" fmla="val 58"/>
                <a:gd name="f43" fmla="val 62"/>
                <a:gd name="f44" fmla="val 64"/>
                <a:gd name="f45" fmla="val 67"/>
                <a:gd name="f46" fmla="val 69"/>
                <a:gd name="f47" fmla="val 70"/>
                <a:gd name="f48" fmla="val 73"/>
                <a:gd name="f49" fmla="val 75"/>
                <a:gd name="f50" fmla="val 78"/>
                <a:gd name="f51" fmla="val 79"/>
                <a:gd name="f52" fmla="val 77"/>
                <a:gd name="f53" fmla="val 71"/>
                <a:gd name="f54" fmla="val 65"/>
                <a:gd name="f55" fmla="val 63"/>
                <a:gd name="f56" fmla="val 14"/>
                <a:gd name="f57" fmla="val 61"/>
                <a:gd name="f58" fmla="val 59"/>
                <a:gd name="f59" fmla="val 55"/>
                <a:gd name="f60" fmla="val 36"/>
                <a:gd name="f61" fmla="val 34"/>
                <a:gd name="f62" fmla="val 32"/>
                <a:gd name="f63" fmla="val 26"/>
                <a:gd name="f64" fmla="val 24"/>
                <a:gd name="f65" fmla="val 20"/>
                <a:gd name="f66" fmla="val 17"/>
                <a:gd name="f67" fmla="+- 0 0 -90"/>
                <a:gd name="f68" fmla="*/ f3 1 80"/>
                <a:gd name="f69" fmla="*/ f4 1 1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80"/>
                <a:gd name="f78" fmla="*/ f74 1 15"/>
                <a:gd name="f79" fmla="*/ 0 f75 1"/>
                <a:gd name="f80" fmla="*/ 1 f74 1"/>
                <a:gd name="f81" fmla="*/ 0 f74 1"/>
                <a:gd name="f82" fmla="*/ 1 f75 1"/>
                <a:gd name="f83" fmla="*/ 4 f75 1"/>
                <a:gd name="f84" fmla="*/ 12 f75 1"/>
                <a:gd name="f85" fmla="*/ 4 f74 1"/>
                <a:gd name="f86" fmla="*/ 16 f75 1"/>
                <a:gd name="f87" fmla="*/ 5 f74 1"/>
                <a:gd name="f88" fmla="*/ 23 f75 1"/>
                <a:gd name="f89" fmla="*/ 7 f74 1"/>
                <a:gd name="f90" fmla="*/ 29 f75 1"/>
                <a:gd name="f91" fmla="*/ 8 f74 1"/>
                <a:gd name="f92" fmla="*/ 35 f75 1"/>
                <a:gd name="f93" fmla="*/ 9 f74 1"/>
                <a:gd name="f94" fmla="*/ 41 f75 1"/>
                <a:gd name="f95" fmla="*/ 10 f74 1"/>
                <a:gd name="f96" fmla="*/ 47 f75 1"/>
                <a:gd name="f97" fmla="*/ 53 f75 1"/>
                <a:gd name="f98" fmla="*/ 58 f75 1"/>
                <a:gd name="f99" fmla="*/ 67 f75 1"/>
                <a:gd name="f100" fmla="*/ 70 f75 1"/>
                <a:gd name="f101" fmla="*/ 78 f75 1"/>
                <a:gd name="f102" fmla="*/ 79 f75 1"/>
                <a:gd name="f103" fmla="*/ 77 f75 1"/>
                <a:gd name="f104" fmla="*/ 12 f74 1"/>
                <a:gd name="f105" fmla="*/ 71 f75 1"/>
                <a:gd name="f106" fmla="*/ 65 f75 1"/>
                <a:gd name="f107" fmla="*/ 13 f74 1"/>
                <a:gd name="f108" fmla="*/ 59 f75 1"/>
                <a:gd name="f109" fmla="*/ 34 f75 1"/>
                <a:gd name="f110" fmla="*/ 11 f74 1"/>
                <a:gd name="f111" fmla="*/ 21 f75 1"/>
                <a:gd name="f112" fmla="*/ 17 f75 1"/>
                <a:gd name="f113" fmla="*/ 10 f75 1"/>
                <a:gd name="f114" fmla="*/ 3 f74 1"/>
                <a:gd name="f115" fmla="+- f76 0 f1"/>
                <a:gd name="f116" fmla="*/ f79 1 80"/>
                <a:gd name="f117" fmla="*/ f80 1 15"/>
                <a:gd name="f118" fmla="*/ f81 1 15"/>
                <a:gd name="f119" fmla="*/ f82 1 80"/>
                <a:gd name="f120" fmla="*/ f83 1 80"/>
                <a:gd name="f121" fmla="*/ f84 1 80"/>
                <a:gd name="f122" fmla="*/ f85 1 15"/>
                <a:gd name="f123" fmla="*/ f86 1 80"/>
                <a:gd name="f124" fmla="*/ f87 1 15"/>
                <a:gd name="f125" fmla="*/ f88 1 80"/>
                <a:gd name="f126" fmla="*/ f89 1 15"/>
                <a:gd name="f127" fmla="*/ f90 1 80"/>
                <a:gd name="f128" fmla="*/ f91 1 15"/>
                <a:gd name="f129" fmla="*/ f92 1 80"/>
                <a:gd name="f130" fmla="*/ f93 1 15"/>
                <a:gd name="f131" fmla="*/ f94 1 80"/>
                <a:gd name="f132" fmla="*/ f95 1 15"/>
                <a:gd name="f133" fmla="*/ f96 1 80"/>
                <a:gd name="f134" fmla="*/ f97 1 80"/>
                <a:gd name="f135" fmla="*/ f98 1 80"/>
                <a:gd name="f136" fmla="*/ f99 1 80"/>
                <a:gd name="f137" fmla="*/ f100 1 80"/>
                <a:gd name="f138" fmla="*/ f101 1 80"/>
                <a:gd name="f139" fmla="*/ f102 1 80"/>
                <a:gd name="f140" fmla="*/ f103 1 80"/>
                <a:gd name="f141" fmla="*/ f104 1 15"/>
                <a:gd name="f142" fmla="*/ f105 1 80"/>
                <a:gd name="f143" fmla="*/ f106 1 80"/>
                <a:gd name="f144" fmla="*/ f107 1 15"/>
                <a:gd name="f145" fmla="*/ f108 1 80"/>
                <a:gd name="f146" fmla="*/ f109 1 80"/>
                <a:gd name="f147" fmla="*/ f110 1 15"/>
                <a:gd name="f148" fmla="*/ f111 1 80"/>
                <a:gd name="f149" fmla="*/ f112 1 80"/>
                <a:gd name="f150" fmla="*/ f113 1 80"/>
                <a:gd name="f151" fmla="*/ f114 1 15"/>
                <a:gd name="f152" fmla="*/ 0 1 f77"/>
                <a:gd name="f153" fmla="*/ f71 1 f77"/>
                <a:gd name="f154" fmla="*/ 0 1 f78"/>
                <a:gd name="f155" fmla="*/ f72 1 f78"/>
                <a:gd name="f156" fmla="*/ f116 1 f77"/>
                <a:gd name="f157" fmla="*/ f117 1 f78"/>
                <a:gd name="f158" fmla="*/ f118 1 f78"/>
                <a:gd name="f159" fmla="*/ f119 1 f77"/>
                <a:gd name="f160" fmla="*/ f120 1 f77"/>
                <a:gd name="f161" fmla="*/ f121 1 f77"/>
                <a:gd name="f162" fmla="*/ f122 1 f78"/>
                <a:gd name="f163" fmla="*/ f123 1 f77"/>
                <a:gd name="f164" fmla="*/ f124 1 f78"/>
                <a:gd name="f165" fmla="*/ f125 1 f77"/>
                <a:gd name="f166" fmla="*/ f126 1 f78"/>
                <a:gd name="f167" fmla="*/ f127 1 f77"/>
                <a:gd name="f168" fmla="*/ f128 1 f78"/>
                <a:gd name="f169" fmla="*/ f129 1 f77"/>
                <a:gd name="f170" fmla="*/ f130 1 f78"/>
                <a:gd name="f171" fmla="*/ f131 1 f77"/>
                <a:gd name="f172" fmla="*/ f132 1 f78"/>
                <a:gd name="f173" fmla="*/ f133 1 f77"/>
                <a:gd name="f174" fmla="*/ f134 1 f77"/>
                <a:gd name="f175" fmla="*/ f135 1 f77"/>
                <a:gd name="f176" fmla="*/ f136 1 f77"/>
                <a:gd name="f177" fmla="*/ f137 1 f77"/>
                <a:gd name="f178" fmla="*/ f138 1 f77"/>
                <a:gd name="f179" fmla="*/ f139 1 f77"/>
                <a:gd name="f180" fmla="*/ f140 1 f77"/>
                <a:gd name="f181" fmla="*/ f141 1 f78"/>
                <a:gd name="f182" fmla="*/ f142 1 f77"/>
                <a:gd name="f183" fmla="*/ f143 1 f77"/>
                <a:gd name="f184" fmla="*/ f144 1 f78"/>
                <a:gd name="f185" fmla="*/ f145 1 f77"/>
                <a:gd name="f186" fmla="*/ f146 1 f77"/>
                <a:gd name="f187" fmla="*/ f147 1 f78"/>
                <a:gd name="f188" fmla="*/ f148 1 f77"/>
                <a:gd name="f189" fmla="*/ f149 1 f77"/>
                <a:gd name="f190" fmla="*/ f150 1 f77"/>
                <a:gd name="f191" fmla="*/ f151 1 f78"/>
                <a:gd name="f192" fmla="*/ f152 f68 1"/>
                <a:gd name="f193" fmla="*/ f153 f68 1"/>
                <a:gd name="f194" fmla="*/ f155 f69 1"/>
                <a:gd name="f195" fmla="*/ f154 f69 1"/>
                <a:gd name="f196" fmla="*/ f156 f68 1"/>
                <a:gd name="f197" fmla="*/ f157 f69 1"/>
                <a:gd name="f198" fmla="*/ f158 f69 1"/>
                <a:gd name="f199" fmla="*/ f159 f68 1"/>
                <a:gd name="f200" fmla="*/ f160 f68 1"/>
                <a:gd name="f201" fmla="*/ f161 f68 1"/>
                <a:gd name="f202" fmla="*/ f162 f69 1"/>
                <a:gd name="f203" fmla="*/ f163 f68 1"/>
                <a:gd name="f204" fmla="*/ f164 f69 1"/>
                <a:gd name="f205" fmla="*/ f165 f68 1"/>
                <a:gd name="f206" fmla="*/ f166 f69 1"/>
                <a:gd name="f207" fmla="*/ f167 f68 1"/>
                <a:gd name="f208" fmla="*/ f168 f69 1"/>
                <a:gd name="f209" fmla="*/ f169 f68 1"/>
                <a:gd name="f210" fmla="*/ f170 f69 1"/>
                <a:gd name="f211" fmla="*/ f171 f68 1"/>
                <a:gd name="f212" fmla="*/ f172 f69 1"/>
                <a:gd name="f213" fmla="*/ f173 f68 1"/>
                <a:gd name="f214" fmla="*/ f174 f68 1"/>
                <a:gd name="f215" fmla="*/ f175 f68 1"/>
                <a:gd name="f216" fmla="*/ f176 f68 1"/>
                <a:gd name="f217" fmla="*/ f177 f68 1"/>
                <a:gd name="f218" fmla="*/ f178 f68 1"/>
                <a:gd name="f219" fmla="*/ f179 f68 1"/>
                <a:gd name="f220" fmla="*/ f180 f68 1"/>
                <a:gd name="f221" fmla="*/ f181 f69 1"/>
                <a:gd name="f222" fmla="*/ f182 f68 1"/>
                <a:gd name="f223" fmla="*/ f183 f68 1"/>
                <a:gd name="f224" fmla="*/ f184 f69 1"/>
                <a:gd name="f225" fmla="*/ f185 f68 1"/>
                <a:gd name="f226" fmla="*/ f186 f68 1"/>
                <a:gd name="f227" fmla="*/ f187 f69 1"/>
                <a:gd name="f228" fmla="*/ f188 f68 1"/>
                <a:gd name="f229" fmla="*/ f189 f68 1"/>
                <a:gd name="f230" fmla="*/ f190 f68 1"/>
                <a:gd name="f231" fmla="*/ f191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5">
                  <a:pos x="f196" y="f197"/>
                </a:cxn>
                <a:cxn ang="f115">
                  <a:pos x="f196" y="f198"/>
                </a:cxn>
                <a:cxn ang="f115">
                  <a:pos x="f199" y="f198"/>
                </a:cxn>
                <a:cxn ang="f115">
                  <a:pos x="f200" y="f198"/>
                </a:cxn>
                <a:cxn ang="f115">
                  <a:pos x="f201" y="f202"/>
                </a:cxn>
                <a:cxn ang="f115">
                  <a:pos x="f203" y="f204"/>
                </a:cxn>
                <a:cxn ang="f115">
                  <a:pos x="f205" y="f206"/>
                </a:cxn>
                <a:cxn ang="f115">
                  <a:pos x="f207" y="f208"/>
                </a:cxn>
                <a:cxn ang="f115">
                  <a:pos x="f209" y="f210"/>
                </a:cxn>
                <a:cxn ang="f115">
                  <a:pos x="f211" y="f212"/>
                </a:cxn>
                <a:cxn ang="f115">
                  <a:pos x="f213" y="f212"/>
                </a:cxn>
                <a:cxn ang="f115">
                  <a:pos x="f214" y="f212"/>
                </a:cxn>
                <a:cxn ang="f115">
                  <a:pos x="f215" y="f212"/>
                </a:cxn>
                <a:cxn ang="f115">
                  <a:pos x="f216" y="f210"/>
                </a:cxn>
                <a:cxn ang="f115">
                  <a:pos x="f217" y="f208"/>
                </a:cxn>
                <a:cxn ang="f115">
                  <a:pos x="f218" y="f206"/>
                </a:cxn>
                <a:cxn ang="f115">
                  <a:pos x="f219" y="f210"/>
                </a:cxn>
                <a:cxn ang="f115">
                  <a:pos x="f220" y="f221"/>
                </a:cxn>
                <a:cxn ang="f115">
                  <a:pos x="f222" y="f221"/>
                </a:cxn>
                <a:cxn ang="f115">
                  <a:pos x="f223" y="f224"/>
                </a:cxn>
                <a:cxn ang="f115">
                  <a:pos x="f225" y="f224"/>
                </a:cxn>
                <a:cxn ang="f115">
                  <a:pos x="f214" y="f224"/>
                </a:cxn>
                <a:cxn ang="f115">
                  <a:pos x="f213" y="f224"/>
                </a:cxn>
                <a:cxn ang="f115">
                  <a:pos x="f211" y="f221"/>
                </a:cxn>
                <a:cxn ang="f115">
                  <a:pos x="f226" y="f227"/>
                </a:cxn>
                <a:cxn ang="f115">
                  <a:pos x="f207" y="f227"/>
                </a:cxn>
                <a:cxn ang="f115">
                  <a:pos x="f228" y="f210"/>
                </a:cxn>
                <a:cxn ang="f115">
                  <a:pos x="f229" y="f206"/>
                </a:cxn>
                <a:cxn ang="f115">
                  <a:pos x="f230" y="f204"/>
                </a:cxn>
                <a:cxn ang="f115">
                  <a:pos x="f200" y="f231"/>
                </a:cxn>
                <a:cxn ang="f115">
                  <a:pos x="f196" y="f197"/>
                </a:cxn>
              </a:cxnLst>
              <a:rect l="f192" t="f195" r="f193" b="f194"/>
              <a:pathLst>
                <a:path w="80" h="15">
                  <a:moveTo>
                    <a:pt x="f5" y="f8"/>
                  </a:moveTo>
                  <a:cubicBezTo>
                    <a:pt x="f5" y="f8"/>
                    <a:pt x="f5" y="f8"/>
                    <a:pt x="f5" y="f5"/>
                  </a:cubicBezTo>
                  <a:cubicBezTo>
                    <a:pt x="f5" y="f5"/>
                    <a:pt x="f5" y="f5"/>
                    <a:pt x="f8" y="f5"/>
                  </a:cubicBezTo>
                  <a:cubicBezTo>
                    <a:pt x="f9" y="f5"/>
                    <a:pt x="f10" y="f8"/>
                    <a:pt x="f11" y="f5"/>
                  </a:cubicBezTo>
                  <a:cubicBezTo>
                    <a:pt x="f12" y="f5"/>
                    <a:pt x="f13" y="f8"/>
                    <a:pt x="f14" y="f11"/>
                  </a:cubicBezTo>
                  <a:cubicBezTo>
                    <a:pt x="f15" y="f16"/>
                    <a:pt x="f7" y="f16"/>
                    <a:pt x="f17" y="f18"/>
                  </a:cubicBezTo>
                  <a:cubicBezTo>
                    <a:pt x="f19" y="f11"/>
                    <a:pt x="f20" y="f18"/>
                    <a:pt x="f21" y="f12"/>
                  </a:cubicBezTo>
                  <a:cubicBezTo>
                    <a:pt x="f22" y="f23"/>
                    <a:pt x="f24" y="f23"/>
                    <a:pt x="f25" y="f26"/>
                  </a:cubicBezTo>
                  <a:cubicBezTo>
                    <a:pt x="f27" y="f12"/>
                    <a:pt x="f28" y="f26"/>
                    <a:pt x="f29" y="f23"/>
                  </a:cubicBezTo>
                  <a:cubicBezTo>
                    <a:pt x="f30" y="f31"/>
                    <a:pt x="f32" y="f31"/>
                    <a:pt x="f33" y="f13"/>
                  </a:cubicBezTo>
                  <a:cubicBezTo>
                    <a:pt x="f34" y="f23"/>
                    <a:pt x="f35" y="f23"/>
                    <a:pt x="f36" y="f13"/>
                  </a:cubicBezTo>
                  <a:cubicBezTo>
                    <a:pt x="f37" y="f14"/>
                    <a:pt x="f38" y="f14"/>
                    <a:pt x="f39" y="f13"/>
                  </a:cubicBezTo>
                  <a:cubicBezTo>
                    <a:pt x="f40" y="f23"/>
                    <a:pt x="f41" y="f23"/>
                    <a:pt x="f42" y="f13"/>
                  </a:cubicBezTo>
                  <a:cubicBezTo>
                    <a:pt x="f43" y="f14"/>
                    <a:pt x="f44" y="f31"/>
                    <a:pt x="f45" y="f23"/>
                  </a:cubicBezTo>
                  <a:cubicBezTo>
                    <a:pt x="f45" y="f12"/>
                    <a:pt x="f46" y="f12"/>
                    <a:pt x="f47" y="f26"/>
                  </a:cubicBezTo>
                  <a:cubicBezTo>
                    <a:pt x="f48" y="f13"/>
                    <a:pt x="f49" y="f23"/>
                    <a:pt x="f50" y="f12"/>
                  </a:cubicBezTo>
                  <a:cubicBezTo>
                    <a:pt x="f51" y="f12"/>
                    <a:pt x="f6" y="f26"/>
                    <a:pt x="f51" y="f23"/>
                  </a:cubicBezTo>
                  <a:cubicBezTo>
                    <a:pt x="f51" y="f13"/>
                    <a:pt x="f50" y="f31"/>
                    <a:pt x="f52" y="f14"/>
                  </a:cubicBezTo>
                  <a:cubicBezTo>
                    <a:pt x="f49" y="f14"/>
                    <a:pt x="f48" y="f15"/>
                    <a:pt x="f53" y="f14"/>
                  </a:cubicBezTo>
                  <a:cubicBezTo>
                    <a:pt x="f46" y="f31"/>
                    <a:pt x="f45" y="f31"/>
                    <a:pt x="f54" y="f15"/>
                  </a:cubicBezTo>
                  <a:cubicBezTo>
                    <a:pt x="f55" y="f56"/>
                    <a:pt x="f57" y="f56"/>
                    <a:pt x="f58" y="f15"/>
                  </a:cubicBezTo>
                  <a:cubicBezTo>
                    <a:pt x="f41" y="f14"/>
                    <a:pt x="f59" y="f14"/>
                    <a:pt x="f39" y="f15"/>
                  </a:cubicBezTo>
                  <a:cubicBezTo>
                    <a:pt x="f38" y="f7"/>
                    <a:pt x="f37" y="f56"/>
                    <a:pt x="f36" y="f15"/>
                  </a:cubicBezTo>
                  <a:cubicBezTo>
                    <a:pt x="f35" y="f14"/>
                    <a:pt x="f34" y="f31"/>
                    <a:pt x="f33" y="f14"/>
                  </a:cubicBezTo>
                  <a:cubicBezTo>
                    <a:pt x="f32" y="f56"/>
                    <a:pt x="f60" y="f15"/>
                    <a:pt x="f61" y="f31"/>
                  </a:cubicBezTo>
                  <a:cubicBezTo>
                    <a:pt x="f62" y="f13"/>
                    <a:pt x="f27" y="f13"/>
                    <a:pt x="f25" y="f31"/>
                  </a:cubicBezTo>
                  <a:cubicBezTo>
                    <a:pt x="f63" y="f31"/>
                    <a:pt x="f64" y="f31"/>
                    <a:pt x="f20" y="f23"/>
                  </a:cubicBezTo>
                  <a:cubicBezTo>
                    <a:pt x="f65" y="f26"/>
                    <a:pt x="f19" y="f12"/>
                    <a:pt x="f66" y="f12"/>
                  </a:cubicBezTo>
                  <a:cubicBezTo>
                    <a:pt x="f56" y="f26"/>
                    <a:pt x="f14" y="f26"/>
                    <a:pt x="f13" y="f18"/>
                  </a:cubicBezTo>
                  <a:cubicBezTo>
                    <a:pt x="f26" y="f10"/>
                    <a:pt x="f16" y="f9"/>
                    <a:pt x="f11" y="f10"/>
                  </a:cubicBezTo>
                  <a:cubicBezTo>
                    <a:pt x="f9" y="f10"/>
                    <a:pt x="f8" y="f9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34">
              <a:extLst>
                <a:ext uri="{FF2B5EF4-FFF2-40B4-BE49-F238E27FC236}">
                  <a16:creationId xmlns:a16="http://schemas.microsoft.com/office/drawing/2014/main" id="{A329EFFC-DDE7-1CB6-AC64-17782D5406C4}"/>
                </a:ext>
              </a:extLst>
            </p:cNvPr>
            <p:cNvSpPr/>
            <p:nvPr/>
          </p:nvSpPr>
          <p:spPr>
            <a:xfrm>
              <a:off x="10888501" y="4115485"/>
              <a:ext cx="412751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28"/>
                <a:gd name="f8" fmla="val 3"/>
                <a:gd name="f9" fmla="val 2"/>
                <a:gd name="f10" fmla="val 1"/>
                <a:gd name="f11" fmla="val 9"/>
                <a:gd name="f12" fmla="val 15"/>
                <a:gd name="f13" fmla="val 19"/>
                <a:gd name="f14" fmla="val 23"/>
                <a:gd name="f15" fmla="val 32"/>
                <a:gd name="f16" fmla="val 26"/>
                <a:gd name="f17" fmla="val 33"/>
                <a:gd name="f18" fmla="val 34"/>
                <a:gd name="f19" fmla="val 35"/>
                <a:gd name="f20" fmla="val 25"/>
                <a:gd name="f21" fmla="val 27"/>
                <a:gd name="f22" fmla="val 30"/>
                <a:gd name="f23" fmla="val 17"/>
                <a:gd name="f24" fmla="val 22"/>
                <a:gd name="f25" fmla="val 11"/>
                <a:gd name="f26" fmla="val 6"/>
                <a:gd name="f27" fmla="val 12"/>
                <a:gd name="f28" fmla="val 5"/>
                <a:gd name="f29" fmla="+- 0 0 -90"/>
                <a:gd name="f30" fmla="*/ f3 1 36"/>
                <a:gd name="f31" fmla="*/ f4 1 28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6"/>
                <a:gd name="f40" fmla="*/ f36 1 28"/>
                <a:gd name="f41" fmla="*/ 3 f37 1"/>
                <a:gd name="f42" fmla="*/ 0 f36 1"/>
                <a:gd name="f43" fmla="*/ 3 f36 1"/>
                <a:gd name="f44" fmla="*/ 32 f37 1"/>
                <a:gd name="f45" fmla="*/ 26 f36 1"/>
                <a:gd name="f46" fmla="*/ 35 f37 1"/>
                <a:gd name="f47" fmla="*/ 25 f36 1"/>
                <a:gd name="f48" fmla="*/ 36 f37 1"/>
                <a:gd name="f49" fmla="*/ 28 f36 1"/>
                <a:gd name="f50" fmla="*/ 17 f37 1"/>
                <a:gd name="f51" fmla="*/ 22 f36 1"/>
                <a:gd name="f52" fmla="*/ 5 f36 1"/>
                <a:gd name="f53" fmla="*/ 0 f37 1"/>
                <a:gd name="f54" fmla="*/ 1 f36 1"/>
                <a:gd name="f55" fmla="+- f38 0 f1"/>
                <a:gd name="f56" fmla="*/ f41 1 36"/>
                <a:gd name="f57" fmla="*/ f42 1 28"/>
                <a:gd name="f58" fmla="*/ f43 1 28"/>
                <a:gd name="f59" fmla="*/ f44 1 36"/>
                <a:gd name="f60" fmla="*/ f45 1 28"/>
                <a:gd name="f61" fmla="*/ f46 1 36"/>
                <a:gd name="f62" fmla="*/ f47 1 28"/>
                <a:gd name="f63" fmla="*/ f48 1 36"/>
                <a:gd name="f64" fmla="*/ f49 1 28"/>
                <a:gd name="f65" fmla="*/ f50 1 36"/>
                <a:gd name="f66" fmla="*/ f51 1 28"/>
                <a:gd name="f67" fmla="*/ f52 1 28"/>
                <a:gd name="f68" fmla="*/ f53 1 36"/>
                <a:gd name="f69" fmla="*/ f54 1 28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40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1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9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36" h="28">
                  <a:moveTo>
                    <a:pt x="f8" y="f5"/>
                  </a:moveTo>
                  <a:cubicBezTo>
                    <a:pt x="f9" y="f10"/>
                    <a:pt x="f8" y="f9"/>
                    <a:pt x="f8" y="f8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6"/>
                    <a:pt x="f18" y="f16"/>
                    <a:pt x="f19" y="f20"/>
                  </a:cubicBezTo>
                  <a:cubicBezTo>
                    <a:pt x="f6" y="f16"/>
                    <a:pt x="f6" y="f21"/>
                    <a:pt x="f6" y="f7"/>
                  </a:cubicBezTo>
                  <a:cubicBezTo>
                    <a:pt x="f22" y="f21"/>
                    <a:pt x="f14" y="f20"/>
                    <a:pt x="f23" y="f24"/>
                  </a:cubicBezTo>
                  <a:cubicBezTo>
                    <a:pt x="f25" y="f23"/>
                    <a:pt x="f26" y="f27"/>
                    <a:pt x="f8" y="f28"/>
                  </a:cubicBezTo>
                  <a:cubicBezTo>
                    <a:pt x="f9" y="f8"/>
                    <a:pt x="f9" y="f10"/>
                    <a:pt x="f5" y="f10"/>
                  </a:cubicBezTo>
                  <a:cubicBezTo>
                    <a:pt x="f10" y="f5"/>
                    <a:pt x="f9" y="f5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35">
              <a:extLst>
                <a:ext uri="{FF2B5EF4-FFF2-40B4-BE49-F238E27FC236}">
                  <a16:creationId xmlns:a16="http://schemas.microsoft.com/office/drawing/2014/main" id="{D873AB01-93E2-60E5-3714-55483023F685}"/>
                </a:ext>
              </a:extLst>
            </p:cNvPr>
            <p:cNvSpPr/>
            <p:nvPr/>
          </p:nvSpPr>
          <p:spPr>
            <a:xfrm>
              <a:off x="10348749" y="5388659"/>
              <a:ext cx="320670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2"/>
                <a:gd name="f8" fmla="val 19"/>
                <a:gd name="f9" fmla="val 9"/>
                <a:gd name="f10" fmla="val 8"/>
                <a:gd name="f11" fmla="val 6"/>
                <a:gd name="f12" fmla="val 4"/>
                <a:gd name="f13" fmla="val 2"/>
                <a:gd name="f14" fmla="val 1"/>
                <a:gd name="f15" fmla="val 3"/>
                <a:gd name="f16" fmla="val 11"/>
                <a:gd name="f17" fmla="val 17"/>
                <a:gd name="f18" fmla="val 7"/>
                <a:gd name="f19" fmla="val 20"/>
                <a:gd name="f20" fmla="val 22"/>
                <a:gd name="f21" fmla="val 24"/>
                <a:gd name="f22" fmla="val 25"/>
                <a:gd name="f23" fmla="val 26"/>
                <a:gd name="f24" fmla="val 10"/>
                <a:gd name="f25" fmla="val 27"/>
                <a:gd name="f26" fmla="val 21"/>
                <a:gd name="f27" fmla="+- 0 0 -90"/>
                <a:gd name="f28" fmla="*/ f3 1 28"/>
                <a:gd name="f29" fmla="*/ f4 1 1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12"/>
                <a:gd name="f39" fmla="*/ 19 f35 1"/>
                <a:gd name="f40" fmla="*/ 9 f34 1"/>
                <a:gd name="f41" fmla="*/ 0 f35 1"/>
                <a:gd name="f42" fmla="*/ 2 f34 1"/>
                <a:gd name="f43" fmla="*/ 1 f35 1"/>
                <a:gd name="f44" fmla="*/ 0 f34 1"/>
                <a:gd name="f45" fmla="*/ 17 f35 1"/>
                <a:gd name="f46" fmla="*/ 7 f34 1"/>
                <a:gd name="f47" fmla="*/ 24 f35 1"/>
                <a:gd name="f48" fmla="*/ 27 f35 1"/>
                <a:gd name="f49" fmla="*/ 10 f34 1"/>
                <a:gd name="f50" fmla="*/ 26 f35 1"/>
                <a:gd name="f51" fmla="*/ 11 f34 1"/>
                <a:gd name="f52" fmla="+- f36 0 f1"/>
                <a:gd name="f53" fmla="*/ f39 1 28"/>
                <a:gd name="f54" fmla="*/ f40 1 12"/>
                <a:gd name="f55" fmla="*/ f41 1 28"/>
                <a:gd name="f56" fmla="*/ f42 1 12"/>
                <a:gd name="f57" fmla="*/ f43 1 28"/>
                <a:gd name="f58" fmla="*/ f44 1 12"/>
                <a:gd name="f59" fmla="*/ f45 1 28"/>
                <a:gd name="f60" fmla="*/ f46 1 12"/>
                <a:gd name="f61" fmla="*/ f47 1 28"/>
                <a:gd name="f62" fmla="*/ f48 1 28"/>
                <a:gd name="f63" fmla="*/ f49 1 12"/>
                <a:gd name="f64" fmla="*/ f50 1 28"/>
                <a:gd name="f65" fmla="*/ f51 1 12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7"/>
                <a:gd name="f80" fmla="*/ f63 1 f38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8 1"/>
                <a:gd name="f97" fmla="*/ f80 f29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88"/>
                </a:cxn>
                <a:cxn ang="f52">
                  <a:pos x="f96" y="f97"/>
                </a:cxn>
                <a:cxn ang="f52">
                  <a:pos x="f98" y="f99"/>
                </a:cxn>
                <a:cxn ang="f52">
                  <a:pos x="f87" y="f88"/>
                </a:cxn>
              </a:cxnLst>
              <a:rect l="f83" t="f86" r="f84" b="f85"/>
              <a:pathLst>
                <a:path w="28" h="12">
                  <a:moveTo>
                    <a:pt x="f8" y="f9"/>
                  </a:moveTo>
                  <a:cubicBezTo>
                    <a:pt x="f7" y="f10"/>
                    <a:pt x="f11" y="f12"/>
                    <a:pt x="f5" y="f13"/>
                  </a:cubicBezTo>
                  <a:cubicBezTo>
                    <a:pt x="f5" y="f14"/>
                    <a:pt x="f5" y="f14"/>
                    <a:pt x="f14" y="f5"/>
                  </a:cubicBezTo>
                  <a:cubicBezTo>
                    <a:pt x="f11" y="f15"/>
                    <a:pt x="f16" y="f11"/>
                    <a:pt x="f17" y="f18"/>
                  </a:cubicBezTo>
                  <a:cubicBezTo>
                    <a:pt x="f19" y="f11"/>
                    <a:pt x="f20" y="f18"/>
                    <a:pt x="f21" y="f9"/>
                  </a:cubicBezTo>
                  <a:cubicBezTo>
                    <a:pt x="f22" y="f9"/>
                    <a:pt x="f23" y="f24"/>
                    <a:pt x="f25" y="f24"/>
                  </a:cubicBezTo>
                  <a:cubicBezTo>
                    <a:pt x="f6" y="f16"/>
                    <a:pt x="f25" y="f16"/>
                    <a:pt x="f23" y="f16"/>
                  </a:cubicBezTo>
                  <a:cubicBezTo>
                    <a:pt x="f21" y="f7"/>
                    <a:pt x="f26" y="f1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36">
              <a:extLst>
                <a:ext uri="{FF2B5EF4-FFF2-40B4-BE49-F238E27FC236}">
                  <a16:creationId xmlns:a16="http://schemas.microsoft.com/office/drawing/2014/main" id="{33DA3BA3-7902-55E2-6C64-D97E9B46AC8F}"/>
                </a:ext>
              </a:extLst>
            </p:cNvPr>
            <p:cNvSpPr/>
            <p:nvPr/>
          </p:nvSpPr>
          <p:spPr>
            <a:xfrm>
              <a:off x="12150565" y="3818625"/>
              <a:ext cx="57150" cy="1952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7"/>
                <a:gd name="f8" fmla="val 4"/>
                <a:gd name="f9" fmla="val 1"/>
                <a:gd name="f10" fmla="val 12"/>
                <a:gd name="f11" fmla="val 6"/>
                <a:gd name="f12" fmla="val 2"/>
                <a:gd name="f13" fmla="val 3"/>
                <a:gd name="f14" fmla="val 11"/>
                <a:gd name="f15" fmla="+- 0 0 -90"/>
                <a:gd name="f16" fmla="*/ f3 1 5"/>
                <a:gd name="f17" fmla="*/ f4 1 1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5"/>
                <a:gd name="f26" fmla="*/ f22 1 17"/>
                <a:gd name="f27" fmla="*/ 4 f23 1"/>
                <a:gd name="f28" fmla="*/ 17 f22 1"/>
                <a:gd name="f29" fmla="*/ 1 f23 1"/>
                <a:gd name="f30" fmla="*/ 0 f22 1"/>
                <a:gd name="f31" fmla="*/ 5 f23 1"/>
                <a:gd name="f32" fmla="+- f24 0 f1"/>
                <a:gd name="f33" fmla="*/ f27 1 5"/>
                <a:gd name="f34" fmla="*/ f28 1 17"/>
                <a:gd name="f35" fmla="*/ f29 1 5"/>
                <a:gd name="f36" fmla="*/ f30 1 17"/>
                <a:gd name="f37" fmla="*/ f31 1 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5" h="17">
                  <a:moveTo>
                    <a:pt x="f8" y="f7"/>
                  </a:moveTo>
                  <a:cubicBezTo>
                    <a:pt x="f9" y="f10"/>
                    <a:pt x="f5" y="f11"/>
                    <a:pt x="f9" y="f5"/>
                  </a:cubicBezTo>
                  <a:cubicBezTo>
                    <a:pt x="f12" y="f11"/>
                    <a:pt x="f13" y="f14"/>
                    <a:pt x="f6" y="f7"/>
                  </a:cubicBezTo>
                  <a:cubicBezTo>
                    <a:pt x="f6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37">
              <a:extLst>
                <a:ext uri="{FF2B5EF4-FFF2-40B4-BE49-F238E27FC236}">
                  <a16:creationId xmlns:a16="http://schemas.microsoft.com/office/drawing/2014/main" id="{47C14995-0840-A970-C7DE-39728F83CF60}"/>
                </a:ext>
              </a:extLst>
            </p:cNvPr>
            <p:cNvSpPr/>
            <p:nvPr/>
          </p:nvSpPr>
          <p:spPr>
            <a:xfrm>
              <a:off x="10336048" y="5261658"/>
              <a:ext cx="23810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11"/>
                <a:gd name="f8" fmla="val 1"/>
                <a:gd name="f9" fmla="val 4"/>
                <a:gd name="f10" fmla="val 8"/>
                <a:gd name="f11" fmla="val 7"/>
                <a:gd name="f12" fmla="+- 0 0 -90"/>
                <a:gd name="f13" fmla="*/ f3 1 2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2"/>
                <a:gd name="f23" fmla="*/ f19 1 11"/>
                <a:gd name="f24" fmla="*/ 1 f20 1"/>
                <a:gd name="f25" fmla="*/ 0 f19 1"/>
                <a:gd name="f26" fmla="*/ 2 f20 1"/>
                <a:gd name="f27" fmla="*/ 11 f19 1"/>
                <a:gd name="f28" fmla="+- f21 0 f1"/>
                <a:gd name="f29" fmla="*/ f24 1 2"/>
                <a:gd name="f30" fmla="*/ f25 1 11"/>
                <a:gd name="f31" fmla="*/ f26 1 2"/>
                <a:gd name="f32" fmla="*/ f27 1 1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2" h="11">
                  <a:moveTo>
                    <a:pt x="f8" y="f5"/>
                  </a:moveTo>
                  <a:cubicBezTo>
                    <a:pt x="f6" y="f9"/>
                    <a:pt x="f5" y="f10"/>
                    <a:pt x="f6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8" y="f11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38">
              <a:extLst>
                <a:ext uri="{FF2B5EF4-FFF2-40B4-BE49-F238E27FC236}">
                  <a16:creationId xmlns:a16="http://schemas.microsoft.com/office/drawing/2014/main" id="{3FE4D4F4-052A-4688-42CF-24C183A420F1}"/>
                </a:ext>
              </a:extLst>
            </p:cNvPr>
            <p:cNvSpPr/>
            <p:nvPr/>
          </p:nvSpPr>
          <p:spPr>
            <a:xfrm>
              <a:off x="12874459" y="8401735"/>
              <a:ext cx="22229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9"/>
                <a:gd name="f8" fmla="val 1"/>
                <a:gd name="f9" fmla="val 6"/>
                <a:gd name="f10" fmla="val 3"/>
                <a:gd name="f11" fmla="+- 0 0 -90"/>
                <a:gd name="f12" fmla="*/ f3 1 2"/>
                <a:gd name="f13" fmla="*/ f4 1 9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9"/>
                <a:gd name="f23" fmla="*/ 1 f19 1"/>
                <a:gd name="f24" fmla="*/ 9 f18 1"/>
                <a:gd name="f25" fmla="*/ 0 f18 1"/>
                <a:gd name="f26" fmla="+- f20 0 f1"/>
                <a:gd name="f27" fmla="*/ f23 1 2"/>
                <a:gd name="f28" fmla="*/ f24 1 9"/>
                <a:gd name="f29" fmla="*/ f25 1 9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9">
                  <a:moveTo>
                    <a:pt x="f8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8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39">
              <a:extLst>
                <a:ext uri="{FF2B5EF4-FFF2-40B4-BE49-F238E27FC236}">
                  <a16:creationId xmlns:a16="http://schemas.microsoft.com/office/drawing/2014/main" id="{826B22C0-8B2E-5130-B2E3-A86AB0BE13DA}"/>
                </a:ext>
              </a:extLst>
            </p:cNvPr>
            <p:cNvSpPr/>
            <p:nvPr/>
          </p:nvSpPr>
          <p:spPr>
            <a:xfrm>
              <a:off x="12966539" y="6958702"/>
              <a:ext cx="1110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1 f18 1"/>
                <a:gd name="f23" fmla="*/ 8 f17 1"/>
                <a:gd name="f24" fmla="*/ 0 f17 1"/>
                <a:gd name="f25" fmla="+- f19 0 f1"/>
                <a:gd name="f26" fmla="*/ f23 1 8"/>
                <a:gd name="f27" fmla="*/ f24 1 8"/>
                <a:gd name="f28" fmla="*/ f22 1 f21"/>
                <a:gd name="f29" fmla="*/ 0 1 f21"/>
                <a:gd name="f30" fmla="*/ f14 1 f21"/>
                <a:gd name="f31" fmla="*/ 0 1 f20"/>
                <a:gd name="f32" fmla="*/ f15 1 f20"/>
                <a:gd name="f33" fmla="*/ f26 1 f20"/>
                <a:gd name="f34" fmla="*/ f27 1 f20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8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0">
              <a:extLst>
                <a:ext uri="{FF2B5EF4-FFF2-40B4-BE49-F238E27FC236}">
                  <a16:creationId xmlns:a16="http://schemas.microsoft.com/office/drawing/2014/main" id="{6A82C509-1C91-8827-88D7-E1267B89E8A1}"/>
                </a:ext>
              </a:extLst>
            </p:cNvPr>
            <p:cNvSpPr/>
            <p:nvPr/>
          </p:nvSpPr>
          <p:spPr>
            <a:xfrm>
              <a:off x="12896688" y="7988984"/>
              <a:ext cx="23810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8"/>
                <a:gd name="f8" fmla="val 1"/>
                <a:gd name="f9" fmla="val 6"/>
                <a:gd name="f10" fmla="val 3"/>
                <a:gd name="f11" fmla="+- 0 0 -90"/>
                <a:gd name="f12" fmla="*/ f3 1 2"/>
                <a:gd name="f13" fmla="*/ f4 1 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8"/>
                <a:gd name="f22" fmla="*/ f19 1 2"/>
                <a:gd name="f23" fmla="*/ 1 f19 1"/>
                <a:gd name="f24" fmla="*/ 8 f18 1"/>
                <a:gd name="f25" fmla="*/ 2 f19 1"/>
                <a:gd name="f26" fmla="*/ 0 f18 1"/>
                <a:gd name="f27" fmla="+- f20 0 f1"/>
                <a:gd name="f28" fmla="*/ f23 1 2"/>
                <a:gd name="f29" fmla="*/ f24 1 8"/>
                <a:gd name="f30" fmla="*/ f25 1 2"/>
                <a:gd name="f31" fmla="*/ f26 1 8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2" h="8">
                  <a:moveTo>
                    <a:pt x="f8" y="f7"/>
                  </a:moveTo>
                  <a:cubicBezTo>
                    <a:pt x="f8" y="f9"/>
                    <a:pt x="f5" y="f10"/>
                    <a:pt x="f6" y="f5"/>
                  </a:cubicBezTo>
                  <a:cubicBezTo>
                    <a:pt x="f6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1">
              <a:extLst>
                <a:ext uri="{FF2B5EF4-FFF2-40B4-BE49-F238E27FC236}">
                  <a16:creationId xmlns:a16="http://schemas.microsoft.com/office/drawing/2014/main" id="{DD2466C2-1781-84E8-4D5D-C2D8DA725D06}"/>
                </a:ext>
              </a:extLst>
            </p:cNvPr>
            <p:cNvSpPr/>
            <p:nvPr/>
          </p:nvSpPr>
          <p:spPr>
            <a:xfrm>
              <a:off x="13069729" y="5582338"/>
              <a:ext cx="9207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"/>
                <a:gd name="f8" fmla="val 1"/>
                <a:gd name="f9" fmla="val 3"/>
                <a:gd name="f10" fmla="val 6"/>
                <a:gd name="f11" fmla="+- 0 0 -90"/>
                <a:gd name="f12" fmla="*/ f3 1 8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8"/>
                <a:gd name="f23" fmla="*/ 1 f19 1"/>
                <a:gd name="f24" fmla="*/ 1 f18 1"/>
                <a:gd name="f25" fmla="*/ 0 f19 1"/>
                <a:gd name="f26" fmla="*/ 0 f18 1"/>
                <a:gd name="f27" fmla="*/ 8 f19 1"/>
                <a:gd name="f28" fmla="+- f20 0 f1"/>
                <a:gd name="f29" fmla="*/ f23 1 8"/>
                <a:gd name="f30" fmla="*/ f24 1 2"/>
                <a:gd name="f31" fmla="*/ f25 1 8"/>
                <a:gd name="f32" fmla="*/ f26 1 2"/>
                <a:gd name="f33" fmla="*/ f27 1 8"/>
                <a:gd name="f34" fmla="*/ 0 1 f22"/>
                <a:gd name="f35" fmla="*/ f15 1 f22"/>
                <a:gd name="f36" fmla="*/ 0 1 f21"/>
                <a:gd name="f37" fmla="*/ f16 1 f21"/>
                <a:gd name="f38" fmla="*/ f29 1 f22"/>
                <a:gd name="f39" fmla="*/ f30 1 f21"/>
                <a:gd name="f40" fmla="*/ f31 1 f22"/>
                <a:gd name="f41" fmla="*/ f32 1 f21"/>
                <a:gd name="f42" fmla="*/ f33 1 f22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2 1"/>
                <a:gd name="f50" fmla="*/ f41 f13 1"/>
                <a:gd name="f51" fmla="*/ f4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0"/>
                </a:cxn>
                <a:cxn ang="f28">
                  <a:pos x="f47" y="f48"/>
                </a:cxn>
              </a:cxnLst>
              <a:rect l="f43" t="f46" r="f44" b="f45"/>
              <a:pathLst>
                <a:path w="8" h="2">
                  <a:moveTo>
                    <a:pt x="f8" y="f8"/>
                  </a:moveTo>
                  <a:cubicBezTo>
                    <a:pt x="f8" y="f8"/>
                    <a:pt x="f8" y="f5"/>
                    <a:pt x="f5" y="f5"/>
                  </a:cubicBezTo>
                  <a:cubicBezTo>
                    <a:pt x="f9" y="f5"/>
                    <a:pt x="f10" y="f5"/>
                    <a:pt x="f6" y="f5"/>
                  </a:cubicBezTo>
                  <a:cubicBezTo>
                    <a:pt x="f10" y="f7"/>
                    <a:pt x="f9" y="f5"/>
                    <a:pt x="f8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42">
              <a:extLst>
                <a:ext uri="{FF2B5EF4-FFF2-40B4-BE49-F238E27FC236}">
                  <a16:creationId xmlns:a16="http://schemas.microsoft.com/office/drawing/2014/main" id="{A204C9E6-5AB0-3414-942B-3AE44CD146B8}"/>
                </a:ext>
              </a:extLst>
            </p:cNvPr>
            <p:cNvSpPr/>
            <p:nvPr/>
          </p:nvSpPr>
          <p:spPr>
            <a:xfrm>
              <a:off x="12920499" y="7725463"/>
              <a:ext cx="1110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0 f18 1"/>
                <a:gd name="f23" fmla="*/ 8 f17 1"/>
                <a:gd name="f24" fmla="*/ 1 f18 1"/>
                <a:gd name="f25" fmla="*/ 0 f17 1"/>
                <a:gd name="f26" fmla="+- f19 0 f1"/>
                <a:gd name="f27" fmla="*/ f23 1 8"/>
                <a:gd name="f28" fmla="*/ f25 1 8"/>
                <a:gd name="f29" fmla="*/ f22 1 f21"/>
                <a:gd name="f30" fmla="*/ f24 1 f21"/>
                <a:gd name="f31" fmla="*/ 0 1 f21"/>
                <a:gd name="f32" fmla="*/ f14 1 f21"/>
                <a:gd name="f33" fmla="*/ 0 1 f20"/>
                <a:gd name="f34" fmla="*/ f15 1 f20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8">
                  <a:moveTo>
                    <a:pt x="f5" y="f7"/>
                  </a:moveTo>
                  <a:cubicBezTo>
                    <a:pt x="f5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43">
              <a:extLst>
                <a:ext uri="{FF2B5EF4-FFF2-40B4-BE49-F238E27FC236}">
                  <a16:creationId xmlns:a16="http://schemas.microsoft.com/office/drawing/2014/main" id="{0BE096E4-7E16-7C77-2535-000BB6B35A4B}"/>
                </a:ext>
              </a:extLst>
            </p:cNvPr>
            <p:cNvSpPr/>
            <p:nvPr/>
          </p:nvSpPr>
          <p:spPr>
            <a:xfrm>
              <a:off x="12931609" y="7473052"/>
              <a:ext cx="22229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5"/>
                <a:gd name="f10" fmla="val 3"/>
                <a:gd name="f11" fmla="+- 0 0 -90"/>
                <a:gd name="f12" fmla="*/ f3 1 2"/>
                <a:gd name="f13" fmla="*/ f4 1 7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7"/>
                <a:gd name="f23" fmla="*/ 1 f19 1"/>
                <a:gd name="f24" fmla="*/ 7 f18 1"/>
                <a:gd name="f25" fmla="*/ 0 f18 1"/>
                <a:gd name="f26" fmla="+- f20 0 f1"/>
                <a:gd name="f27" fmla="*/ f23 1 2"/>
                <a:gd name="f28" fmla="*/ f24 1 7"/>
                <a:gd name="f29" fmla="*/ f25 1 7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7">
                  <a:moveTo>
                    <a:pt x="f8" y="f7"/>
                  </a:moveTo>
                  <a:cubicBezTo>
                    <a:pt x="f8" y="f9"/>
                    <a:pt x="f5" y="f10"/>
                    <a:pt x="f8" y="f5"/>
                  </a:cubicBezTo>
                  <a:cubicBezTo>
                    <a:pt x="f8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44">
              <a:extLst>
                <a:ext uri="{FF2B5EF4-FFF2-40B4-BE49-F238E27FC236}">
                  <a16:creationId xmlns:a16="http://schemas.microsoft.com/office/drawing/2014/main" id="{1685DFB9-7A56-3A56-3C4D-2D6A82D0F1FC}"/>
                </a:ext>
              </a:extLst>
            </p:cNvPr>
            <p:cNvSpPr/>
            <p:nvPr/>
          </p:nvSpPr>
          <p:spPr>
            <a:xfrm>
              <a:off x="12885578" y="8276325"/>
              <a:ext cx="11109" cy="904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1 f18 1"/>
                <a:gd name="f23" fmla="*/ 8 f17 1"/>
                <a:gd name="f24" fmla="*/ 0 f17 1"/>
                <a:gd name="f25" fmla="+- f19 0 f1"/>
                <a:gd name="f26" fmla="*/ f23 1 8"/>
                <a:gd name="f27" fmla="*/ f24 1 8"/>
                <a:gd name="f28" fmla="*/ f22 1 f21"/>
                <a:gd name="f29" fmla="*/ 0 1 f21"/>
                <a:gd name="f30" fmla="*/ f14 1 f21"/>
                <a:gd name="f31" fmla="*/ 0 1 f20"/>
                <a:gd name="f32" fmla="*/ f15 1 f20"/>
                <a:gd name="f33" fmla="*/ f26 1 f20"/>
                <a:gd name="f34" fmla="*/ f27 1 f20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8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0D0686C4-D1D5-0BF0-2F31-04313CF0D6FB}"/>
                </a:ext>
              </a:extLst>
            </p:cNvPr>
            <p:cNvSpPr/>
            <p:nvPr/>
          </p:nvSpPr>
          <p:spPr>
            <a:xfrm>
              <a:off x="12920499" y="7600053"/>
              <a:ext cx="2222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8"/>
                <a:gd name="f8" fmla="val 1"/>
                <a:gd name="f9" fmla="val 5"/>
                <a:gd name="f10" fmla="val 3"/>
                <a:gd name="f11" fmla="+- 0 0 -90"/>
                <a:gd name="f12" fmla="*/ f3 1 2"/>
                <a:gd name="f13" fmla="*/ f4 1 8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8"/>
                <a:gd name="f22" fmla="*/ f19 1 2"/>
                <a:gd name="f23" fmla="*/ 1 f19 1"/>
                <a:gd name="f24" fmla="*/ 8 f18 1"/>
                <a:gd name="f25" fmla="*/ 2 f19 1"/>
                <a:gd name="f26" fmla="*/ 0 f18 1"/>
                <a:gd name="f27" fmla="+- f20 0 f1"/>
                <a:gd name="f28" fmla="*/ f23 1 2"/>
                <a:gd name="f29" fmla="*/ f24 1 8"/>
                <a:gd name="f30" fmla="*/ f25 1 2"/>
                <a:gd name="f31" fmla="*/ f26 1 8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2" h="8">
                  <a:moveTo>
                    <a:pt x="f8" y="f7"/>
                  </a:moveTo>
                  <a:cubicBezTo>
                    <a:pt x="f8" y="f9"/>
                    <a:pt x="f5" y="f10"/>
                    <a:pt x="f6" y="f5"/>
                  </a:cubicBezTo>
                  <a:cubicBezTo>
                    <a:pt x="f6" y="f10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613BF46C-B2F6-EF9D-6117-3F8A2E49FB75}"/>
                </a:ext>
              </a:extLst>
            </p:cNvPr>
            <p:cNvSpPr/>
            <p:nvPr/>
          </p:nvSpPr>
          <p:spPr>
            <a:xfrm>
              <a:off x="12896688" y="8138214"/>
              <a:ext cx="11109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7"/>
                <a:gd name="f8" fmla="val 5"/>
                <a:gd name="f9" fmla="val 2"/>
                <a:gd name="f10" fmla="+- 0 0 -90"/>
                <a:gd name="f11" fmla="*/ f3 1 1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val f18"/>
                <a:gd name="f21" fmla="*/ f17 1 7"/>
                <a:gd name="f22" fmla="*/ 0 f18 1"/>
                <a:gd name="f23" fmla="*/ 7 f17 1"/>
                <a:gd name="f24" fmla="*/ 1 f18 1"/>
                <a:gd name="f25" fmla="*/ 0 f17 1"/>
                <a:gd name="f26" fmla="+- f19 0 f1"/>
                <a:gd name="f27" fmla="*/ f23 1 7"/>
                <a:gd name="f28" fmla="*/ f25 1 7"/>
                <a:gd name="f29" fmla="*/ f22 1 f20"/>
                <a:gd name="f30" fmla="*/ f24 1 f20"/>
                <a:gd name="f31" fmla="*/ 0 1 f20"/>
                <a:gd name="f32" fmla="*/ f14 1 f20"/>
                <a:gd name="f33" fmla="*/ 0 1 f21"/>
                <a:gd name="f34" fmla="*/ f15 1 f21"/>
                <a:gd name="f35" fmla="*/ f27 1 f21"/>
                <a:gd name="f36" fmla="*/ f28 1 f21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7">
                  <a:moveTo>
                    <a:pt x="f5" y="f7"/>
                  </a:moveTo>
                  <a:cubicBezTo>
                    <a:pt x="f5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47">
              <a:extLst>
                <a:ext uri="{FF2B5EF4-FFF2-40B4-BE49-F238E27FC236}">
                  <a16:creationId xmlns:a16="http://schemas.microsoft.com/office/drawing/2014/main" id="{B34024D4-AF65-E0D5-EDEC-49D84133B158}"/>
                </a:ext>
              </a:extLst>
            </p:cNvPr>
            <p:cNvSpPr/>
            <p:nvPr/>
          </p:nvSpPr>
          <p:spPr>
            <a:xfrm>
              <a:off x="12942728" y="7336523"/>
              <a:ext cx="1110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8"/>
                <a:gd name="f8" fmla="val 5"/>
                <a:gd name="f9" fmla="val 3"/>
                <a:gd name="f10" fmla="+- 0 0 -90"/>
                <a:gd name="f11" fmla="*/ f3 1 1"/>
                <a:gd name="f12" fmla="*/ f4 1 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8"/>
                <a:gd name="f21" fmla="val f18"/>
                <a:gd name="f22" fmla="*/ 0 f18 1"/>
                <a:gd name="f23" fmla="*/ 8 f17 1"/>
                <a:gd name="f24" fmla="*/ 1 f18 1"/>
                <a:gd name="f25" fmla="*/ 0 f17 1"/>
                <a:gd name="f26" fmla="+- f19 0 f1"/>
                <a:gd name="f27" fmla="*/ f23 1 8"/>
                <a:gd name="f28" fmla="*/ f25 1 8"/>
                <a:gd name="f29" fmla="*/ f22 1 f21"/>
                <a:gd name="f30" fmla="*/ f24 1 f21"/>
                <a:gd name="f31" fmla="*/ 0 1 f21"/>
                <a:gd name="f32" fmla="*/ f14 1 f21"/>
                <a:gd name="f33" fmla="*/ 0 1 f20"/>
                <a:gd name="f34" fmla="*/ f15 1 f20"/>
                <a:gd name="f35" fmla="*/ f27 1 f20"/>
                <a:gd name="f36" fmla="*/ f28 1 f20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2" y="f44"/>
                </a:cxn>
                <a:cxn ang="f26">
                  <a:pos x="f41" y="f43"/>
                </a:cxn>
              </a:cxnLst>
              <a:rect l="f37" t="f40" r="f38" b="f39"/>
              <a:pathLst>
                <a:path w="1" h="8">
                  <a:moveTo>
                    <a:pt x="f5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48">
              <a:extLst>
                <a:ext uri="{FF2B5EF4-FFF2-40B4-BE49-F238E27FC236}">
                  <a16:creationId xmlns:a16="http://schemas.microsoft.com/office/drawing/2014/main" id="{E9874F1A-A50E-6217-E4AA-C61F7A5D220E}"/>
                </a:ext>
              </a:extLst>
            </p:cNvPr>
            <p:cNvSpPr/>
            <p:nvPr/>
          </p:nvSpPr>
          <p:spPr>
            <a:xfrm>
              <a:off x="12942728" y="7222223"/>
              <a:ext cx="2381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5"/>
                <a:gd name="f10" fmla="+- 0 0 -90"/>
                <a:gd name="f11" fmla="*/ f3 1 2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"/>
                <a:gd name="f21" fmla="*/ f17 1 7"/>
                <a:gd name="f22" fmla="*/ 1 f18 1"/>
                <a:gd name="f23" fmla="*/ 7 f17 1"/>
                <a:gd name="f24" fmla="*/ 2 f18 1"/>
                <a:gd name="f25" fmla="*/ 0 f17 1"/>
                <a:gd name="f26" fmla="+- f19 0 f1"/>
                <a:gd name="f27" fmla="*/ f22 1 2"/>
                <a:gd name="f28" fmla="*/ f23 1 7"/>
                <a:gd name="f29" fmla="*/ f24 1 2"/>
                <a:gd name="f30" fmla="*/ f25 1 7"/>
                <a:gd name="f31" fmla="*/ 0 1 f20"/>
                <a:gd name="f32" fmla="*/ f14 1 f20"/>
                <a:gd name="f33" fmla="*/ 0 1 f21"/>
                <a:gd name="f34" fmla="*/ f15 1 f21"/>
                <a:gd name="f35" fmla="*/ f27 1 f20"/>
                <a:gd name="f36" fmla="*/ f28 1 f21"/>
                <a:gd name="f37" fmla="*/ f29 1 f20"/>
                <a:gd name="f38" fmla="*/ f30 1 f21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2" h="7">
                  <a:moveTo>
                    <a:pt x="f8" y="f7"/>
                  </a:moveTo>
                  <a:cubicBezTo>
                    <a:pt x="f8" y="f9"/>
                    <a:pt x="f5" y="f6"/>
                    <a:pt x="f6" y="f5"/>
                  </a:cubicBezTo>
                  <a:cubicBezTo>
                    <a:pt x="f6" y="f6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49">
              <a:extLst>
                <a:ext uri="{FF2B5EF4-FFF2-40B4-BE49-F238E27FC236}">
                  <a16:creationId xmlns:a16="http://schemas.microsoft.com/office/drawing/2014/main" id="{492F1B0E-FB46-778B-1217-9645BB5B2B21}"/>
                </a:ext>
              </a:extLst>
            </p:cNvPr>
            <p:cNvSpPr/>
            <p:nvPr/>
          </p:nvSpPr>
          <p:spPr>
            <a:xfrm>
              <a:off x="12907798" y="7863574"/>
              <a:ext cx="1270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7"/>
                <a:gd name="f8" fmla="val 5"/>
                <a:gd name="f9" fmla="val 3"/>
                <a:gd name="f10" fmla="+- 0 0 -90"/>
                <a:gd name="f11" fmla="*/ f3 1 1"/>
                <a:gd name="f12" fmla="*/ f4 1 7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val f18"/>
                <a:gd name="f21" fmla="*/ f17 1 7"/>
                <a:gd name="f22" fmla="*/ 1 f18 1"/>
                <a:gd name="f23" fmla="*/ 7 f17 1"/>
                <a:gd name="f24" fmla="*/ 0 f17 1"/>
                <a:gd name="f25" fmla="+- f19 0 f1"/>
                <a:gd name="f26" fmla="*/ f23 1 7"/>
                <a:gd name="f27" fmla="*/ f24 1 7"/>
                <a:gd name="f28" fmla="*/ f22 1 f20"/>
                <a:gd name="f29" fmla="*/ 0 1 f20"/>
                <a:gd name="f30" fmla="*/ f14 1 f20"/>
                <a:gd name="f31" fmla="*/ 0 1 f21"/>
                <a:gd name="f32" fmla="*/ f15 1 f21"/>
                <a:gd name="f33" fmla="*/ f26 1 f21"/>
                <a:gd name="f34" fmla="*/ f27 1 f21"/>
                <a:gd name="f35" fmla="*/ f29 f11 1"/>
                <a:gd name="f36" fmla="*/ f30 f11 1"/>
                <a:gd name="f37" fmla="*/ f32 f12 1"/>
                <a:gd name="f38" fmla="*/ f31 f12 1"/>
                <a:gd name="f39" fmla="*/ f28 f11 1"/>
                <a:gd name="f40" fmla="*/ f33 f12 1"/>
                <a:gd name="f41" fmla="*/ f3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9" y="f40"/>
                </a:cxn>
                <a:cxn ang="f25">
                  <a:pos x="f39" y="f41"/>
                </a:cxn>
                <a:cxn ang="f25">
                  <a:pos x="f39" y="f40"/>
                </a:cxn>
              </a:cxnLst>
              <a:rect l="f35" t="f38" r="f36" b="f37"/>
              <a:pathLst>
                <a:path w="1" h="7">
                  <a:moveTo>
                    <a:pt x="f6" y="f7"/>
                  </a:moveTo>
                  <a:cubicBezTo>
                    <a:pt x="f6" y="f8"/>
                    <a:pt x="f5" y="f9"/>
                    <a:pt x="f6" y="f5"/>
                  </a:cubicBezTo>
                  <a:cubicBezTo>
                    <a:pt x="f6" y="f9"/>
                    <a:pt x="f6" y="f8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0">
              <a:extLst>
                <a:ext uri="{FF2B5EF4-FFF2-40B4-BE49-F238E27FC236}">
                  <a16:creationId xmlns:a16="http://schemas.microsoft.com/office/drawing/2014/main" id="{A86C5256-0653-BF4D-4ED1-6BA2B3A96530}"/>
                </a:ext>
              </a:extLst>
            </p:cNvPr>
            <p:cNvSpPr/>
            <p:nvPr/>
          </p:nvSpPr>
          <p:spPr>
            <a:xfrm>
              <a:off x="12082305" y="5904600"/>
              <a:ext cx="366710" cy="2508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22"/>
                <a:gd name="f8" fmla="val 12"/>
                <a:gd name="f9" fmla="val 11"/>
                <a:gd name="f10" fmla="val 21"/>
                <a:gd name="f11" fmla="val 10"/>
                <a:gd name="f12" fmla="val 20"/>
                <a:gd name="f13" fmla="val 9"/>
                <a:gd name="f14" fmla="val 3"/>
                <a:gd name="f15" fmla="val 17"/>
                <a:gd name="f16" fmla="val 1"/>
                <a:gd name="f17" fmla="val 13"/>
                <a:gd name="f18" fmla="val 7"/>
                <a:gd name="f19" fmla="val 6"/>
                <a:gd name="f20" fmla="val 5"/>
                <a:gd name="f21" fmla="val 2"/>
                <a:gd name="f22" fmla="val 8"/>
                <a:gd name="f23" fmla="val 14"/>
                <a:gd name="f24" fmla="val 4"/>
                <a:gd name="f25" fmla="val 16"/>
                <a:gd name="f26" fmla="val 19"/>
                <a:gd name="f27" fmla="val 18"/>
                <a:gd name="f28" fmla="val 23"/>
                <a:gd name="f29" fmla="val 24"/>
                <a:gd name="f30" fmla="val 26"/>
                <a:gd name="f31" fmla="val 27"/>
                <a:gd name="f32" fmla="val 29"/>
                <a:gd name="f33" fmla="val 25"/>
                <a:gd name="f34" fmla="+- 0 0 -90"/>
                <a:gd name="f35" fmla="*/ f3 1 32"/>
                <a:gd name="f36" fmla="*/ f4 1 22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2"/>
                <a:gd name="f45" fmla="*/ f41 1 22"/>
                <a:gd name="f46" fmla="*/ 12 f42 1"/>
                <a:gd name="f47" fmla="*/ 22 f41 1"/>
                <a:gd name="f48" fmla="*/ 9 f42 1"/>
                <a:gd name="f49" fmla="*/ 20 f41 1"/>
                <a:gd name="f50" fmla="*/ 0 f42 1"/>
                <a:gd name="f51" fmla="*/ 7 f41 1"/>
                <a:gd name="f52" fmla="*/ 5 f41 1"/>
                <a:gd name="f53" fmla="*/ 2 f42 1"/>
                <a:gd name="f54" fmla="*/ 14 f42 1"/>
                <a:gd name="f55" fmla="*/ 4 f41 1"/>
                <a:gd name="f56" fmla="*/ 19 f42 1"/>
                <a:gd name="f57" fmla="*/ 2 f41 1"/>
                <a:gd name="f58" fmla="*/ 17 f42 1"/>
                <a:gd name="f59" fmla="*/ 6 f41 1"/>
                <a:gd name="f60" fmla="*/ 23 f42 1"/>
                <a:gd name="f61" fmla="*/ 3 f41 1"/>
                <a:gd name="f62" fmla="*/ 27 f42 1"/>
                <a:gd name="f63" fmla="*/ 29 f42 1"/>
                <a:gd name="f64" fmla="*/ 17 f41 1"/>
                <a:gd name="f65" fmla="*/ 21 f41 1"/>
                <a:gd name="f66" fmla="+- f43 0 f1"/>
                <a:gd name="f67" fmla="*/ f46 1 32"/>
                <a:gd name="f68" fmla="*/ f47 1 22"/>
                <a:gd name="f69" fmla="*/ f48 1 32"/>
                <a:gd name="f70" fmla="*/ f49 1 22"/>
                <a:gd name="f71" fmla="*/ f50 1 32"/>
                <a:gd name="f72" fmla="*/ f51 1 22"/>
                <a:gd name="f73" fmla="*/ f52 1 22"/>
                <a:gd name="f74" fmla="*/ f53 1 32"/>
                <a:gd name="f75" fmla="*/ f54 1 32"/>
                <a:gd name="f76" fmla="*/ f55 1 22"/>
                <a:gd name="f77" fmla="*/ f56 1 32"/>
                <a:gd name="f78" fmla="*/ f57 1 22"/>
                <a:gd name="f79" fmla="*/ f58 1 32"/>
                <a:gd name="f80" fmla="*/ f59 1 22"/>
                <a:gd name="f81" fmla="*/ f60 1 32"/>
                <a:gd name="f82" fmla="*/ f61 1 22"/>
                <a:gd name="f83" fmla="*/ f62 1 32"/>
                <a:gd name="f84" fmla="*/ f63 1 32"/>
                <a:gd name="f85" fmla="*/ f64 1 22"/>
                <a:gd name="f86" fmla="*/ f65 1 22"/>
                <a:gd name="f87" fmla="*/ 0 1 f44"/>
                <a:gd name="f88" fmla="*/ f38 1 f44"/>
                <a:gd name="f89" fmla="*/ 0 1 f45"/>
                <a:gd name="f90" fmla="*/ f39 1 f45"/>
                <a:gd name="f91" fmla="*/ f67 1 f44"/>
                <a:gd name="f92" fmla="*/ f68 1 f45"/>
                <a:gd name="f93" fmla="*/ f69 1 f44"/>
                <a:gd name="f94" fmla="*/ f70 1 f45"/>
                <a:gd name="f95" fmla="*/ f71 1 f44"/>
                <a:gd name="f96" fmla="*/ f72 1 f45"/>
                <a:gd name="f97" fmla="*/ f73 1 f45"/>
                <a:gd name="f98" fmla="*/ f74 1 f44"/>
                <a:gd name="f99" fmla="*/ f75 1 f44"/>
                <a:gd name="f100" fmla="*/ f76 1 f45"/>
                <a:gd name="f101" fmla="*/ f77 1 f44"/>
                <a:gd name="f102" fmla="*/ f78 1 f45"/>
                <a:gd name="f103" fmla="*/ f79 1 f44"/>
                <a:gd name="f104" fmla="*/ f80 1 f45"/>
                <a:gd name="f105" fmla="*/ f81 1 f44"/>
                <a:gd name="f106" fmla="*/ f82 1 f45"/>
                <a:gd name="f107" fmla="*/ f83 1 f44"/>
                <a:gd name="f108" fmla="*/ f84 1 f44"/>
                <a:gd name="f109" fmla="*/ f85 1 f45"/>
                <a:gd name="f110" fmla="*/ f86 1 f45"/>
                <a:gd name="f111" fmla="*/ f87 f35 1"/>
                <a:gd name="f112" fmla="*/ f88 f35 1"/>
                <a:gd name="f113" fmla="*/ f90 f36 1"/>
                <a:gd name="f114" fmla="*/ f89 f36 1"/>
                <a:gd name="f115" fmla="*/ f91 f35 1"/>
                <a:gd name="f116" fmla="*/ f92 f36 1"/>
                <a:gd name="f117" fmla="*/ f93 f35 1"/>
                <a:gd name="f118" fmla="*/ f94 f36 1"/>
                <a:gd name="f119" fmla="*/ f95 f35 1"/>
                <a:gd name="f120" fmla="*/ f96 f36 1"/>
                <a:gd name="f121" fmla="*/ f97 f36 1"/>
                <a:gd name="f122" fmla="*/ f98 f35 1"/>
                <a:gd name="f123" fmla="*/ f99 f35 1"/>
                <a:gd name="f124" fmla="*/ f100 f36 1"/>
                <a:gd name="f125" fmla="*/ f101 f35 1"/>
                <a:gd name="f126" fmla="*/ f102 f36 1"/>
                <a:gd name="f127" fmla="*/ f103 f35 1"/>
                <a:gd name="f128" fmla="*/ f104 f36 1"/>
                <a:gd name="f129" fmla="*/ f105 f35 1"/>
                <a:gd name="f130" fmla="*/ f106 f36 1"/>
                <a:gd name="f131" fmla="*/ f107 f35 1"/>
                <a:gd name="f132" fmla="*/ f108 f35 1"/>
                <a:gd name="f133" fmla="*/ f109 f36 1"/>
                <a:gd name="f134" fmla="*/ f11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19" y="f121"/>
                </a:cxn>
                <a:cxn ang="f66">
                  <a:pos x="f122" y="f121"/>
                </a:cxn>
                <a:cxn ang="f66">
                  <a:pos x="f123" y="f124"/>
                </a:cxn>
                <a:cxn ang="f66">
                  <a:pos x="f125" y="f126"/>
                </a:cxn>
                <a:cxn ang="f66">
                  <a:pos x="f127" y="f128"/>
                </a:cxn>
                <a:cxn ang="f66">
                  <a:pos x="f127" y="f120"/>
                </a:cxn>
                <a:cxn ang="f66">
                  <a:pos x="f129" y="f130"/>
                </a:cxn>
                <a:cxn ang="f66">
                  <a:pos x="f131" y="f126"/>
                </a:cxn>
                <a:cxn ang="f66">
                  <a:pos x="f132" y="f133"/>
                </a:cxn>
                <a:cxn ang="f66">
                  <a:pos x="f123" y="f134"/>
                </a:cxn>
                <a:cxn ang="f66">
                  <a:pos x="f115" y="f116"/>
                </a:cxn>
              </a:cxnLst>
              <a:rect l="f111" t="f114" r="f112" b="f113"/>
              <a:pathLst>
                <a:path w="32" h="22">
                  <a:moveTo>
                    <a:pt x="f8" y="f7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19"/>
                    <a:pt x="f5" y="f20"/>
                  </a:cubicBezTo>
                  <a:cubicBezTo>
                    <a:pt x="f16" y="f20"/>
                    <a:pt x="f16" y="f20"/>
                    <a:pt x="f21" y="f20"/>
                  </a:cubicBezTo>
                  <a:cubicBezTo>
                    <a:pt x="f22" y="f13"/>
                    <a:pt x="f13" y="f13"/>
                    <a:pt x="f23" y="f24"/>
                  </a:cubicBezTo>
                  <a:cubicBezTo>
                    <a:pt x="f25" y="f21"/>
                    <a:pt x="f15" y="f5"/>
                    <a:pt x="f26" y="f21"/>
                  </a:cubicBezTo>
                  <a:cubicBezTo>
                    <a:pt x="f12" y="f14"/>
                    <a:pt x="f27" y="f20"/>
                    <a:pt x="f15" y="f19"/>
                  </a:cubicBezTo>
                  <a:cubicBezTo>
                    <a:pt x="f15" y="f19"/>
                    <a:pt x="f15" y="f18"/>
                    <a:pt x="f15" y="f18"/>
                  </a:cubicBezTo>
                  <a:cubicBezTo>
                    <a:pt x="f12" y="f18"/>
                    <a:pt x="f7" y="f20"/>
                    <a:pt x="f28" y="f14"/>
                  </a:cubicBezTo>
                  <a:cubicBezTo>
                    <a:pt x="f29" y="f16"/>
                    <a:pt x="f30" y="f16"/>
                    <a:pt x="f31" y="f21"/>
                  </a:cubicBezTo>
                  <a:cubicBezTo>
                    <a:pt x="f6" y="f20"/>
                    <a:pt x="f6" y="f17"/>
                    <a:pt x="f32" y="f15"/>
                  </a:cubicBezTo>
                  <a:cubicBezTo>
                    <a:pt x="f33" y="f7"/>
                    <a:pt x="f12" y="f7"/>
                    <a:pt x="f23" y="f10"/>
                  </a:cubicBezTo>
                  <a:cubicBezTo>
                    <a:pt x="f17" y="f10"/>
                    <a:pt x="f8" y="f10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1">
              <a:extLst>
                <a:ext uri="{FF2B5EF4-FFF2-40B4-BE49-F238E27FC236}">
                  <a16:creationId xmlns:a16="http://schemas.microsoft.com/office/drawing/2014/main" id="{1A6E9A28-60CF-09DD-9F37-B0BDA82C26CE}"/>
                </a:ext>
              </a:extLst>
            </p:cNvPr>
            <p:cNvSpPr/>
            <p:nvPr/>
          </p:nvSpPr>
          <p:spPr>
            <a:xfrm>
              <a:off x="12587127" y="4024996"/>
              <a:ext cx="344491" cy="2635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3"/>
                <a:gd name="f8" fmla="val 22"/>
                <a:gd name="f9" fmla="val 1"/>
                <a:gd name="f10" fmla="val 21"/>
                <a:gd name="f11" fmla="val 19"/>
                <a:gd name="f12" fmla="val 2"/>
                <a:gd name="f13" fmla="val 17"/>
                <a:gd name="f14" fmla="val 15"/>
                <a:gd name="f15" fmla="val 14"/>
                <a:gd name="f16" fmla="val 4"/>
                <a:gd name="f17" fmla="val 13"/>
                <a:gd name="f18" fmla="val 9"/>
                <a:gd name="f19" fmla="val 11"/>
                <a:gd name="f20" fmla="val 7"/>
                <a:gd name="f21" fmla="val 3"/>
                <a:gd name="f22" fmla="val 18"/>
                <a:gd name="f23" fmla="val 20"/>
                <a:gd name="f24" fmla="val 26"/>
                <a:gd name="f25" fmla="val 29"/>
                <a:gd name="f26" fmla="val 28"/>
                <a:gd name="f27" fmla="val 6"/>
                <a:gd name="f28" fmla="val 16"/>
                <a:gd name="f29" fmla="+- 0 0 -90"/>
                <a:gd name="f30" fmla="*/ f3 1 30"/>
                <a:gd name="f31" fmla="*/ f4 1 23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0"/>
                <a:gd name="f40" fmla="*/ f36 1 23"/>
                <a:gd name="f41" fmla="*/ 0 f37 1"/>
                <a:gd name="f42" fmla="*/ 22 f36 1"/>
                <a:gd name="f43" fmla="*/ 2 f37 1"/>
                <a:gd name="f44" fmla="*/ 17 f36 1"/>
                <a:gd name="f45" fmla="*/ 4 f37 1"/>
                <a:gd name="f46" fmla="*/ 13 f36 1"/>
                <a:gd name="f47" fmla="*/ 17 f37 1"/>
                <a:gd name="f48" fmla="*/ 3 f36 1"/>
                <a:gd name="f49" fmla="*/ 20 f37 1"/>
                <a:gd name="f50" fmla="*/ 0 f36 1"/>
                <a:gd name="f51" fmla="*/ 29 f37 1"/>
                <a:gd name="f52" fmla="*/ 2 f36 1"/>
                <a:gd name="f53" fmla="*/ 28 f37 1"/>
                <a:gd name="f54" fmla="*/ 6 f36 1"/>
                <a:gd name="f55" fmla="*/ 3 f37 1"/>
                <a:gd name="f56" fmla="*/ 23 f36 1"/>
                <a:gd name="f57" fmla="+- f38 0 f1"/>
                <a:gd name="f58" fmla="*/ f41 1 30"/>
                <a:gd name="f59" fmla="*/ f42 1 23"/>
                <a:gd name="f60" fmla="*/ f43 1 30"/>
                <a:gd name="f61" fmla="*/ f44 1 23"/>
                <a:gd name="f62" fmla="*/ f45 1 30"/>
                <a:gd name="f63" fmla="*/ f46 1 23"/>
                <a:gd name="f64" fmla="*/ f47 1 30"/>
                <a:gd name="f65" fmla="*/ f48 1 23"/>
                <a:gd name="f66" fmla="*/ f49 1 30"/>
                <a:gd name="f67" fmla="*/ f50 1 23"/>
                <a:gd name="f68" fmla="*/ f51 1 30"/>
                <a:gd name="f69" fmla="*/ f52 1 23"/>
                <a:gd name="f70" fmla="*/ f53 1 30"/>
                <a:gd name="f71" fmla="*/ f54 1 23"/>
                <a:gd name="f72" fmla="*/ f55 1 30"/>
                <a:gd name="f73" fmla="*/ f56 1 23"/>
                <a:gd name="f74" fmla="*/ 0 1 f39"/>
                <a:gd name="f75" fmla="*/ f33 1 f39"/>
                <a:gd name="f76" fmla="*/ 0 1 f40"/>
                <a:gd name="f77" fmla="*/ f34 1 f40"/>
                <a:gd name="f78" fmla="*/ f58 1 f39"/>
                <a:gd name="f79" fmla="*/ f59 1 f40"/>
                <a:gd name="f80" fmla="*/ f60 1 f39"/>
                <a:gd name="f81" fmla="*/ f61 1 f40"/>
                <a:gd name="f82" fmla="*/ f62 1 f39"/>
                <a:gd name="f83" fmla="*/ f63 1 f40"/>
                <a:gd name="f84" fmla="*/ f64 1 f39"/>
                <a:gd name="f85" fmla="*/ f65 1 f40"/>
                <a:gd name="f86" fmla="*/ f66 1 f39"/>
                <a:gd name="f87" fmla="*/ f67 1 f40"/>
                <a:gd name="f88" fmla="*/ f68 1 f39"/>
                <a:gd name="f89" fmla="*/ f69 1 f40"/>
                <a:gd name="f90" fmla="*/ f70 1 f39"/>
                <a:gd name="f91" fmla="*/ f71 1 f40"/>
                <a:gd name="f92" fmla="*/ f72 1 f39"/>
                <a:gd name="f93" fmla="*/ f73 1 f40"/>
                <a:gd name="f94" fmla="*/ f74 f30 1"/>
                <a:gd name="f95" fmla="*/ f75 f30 1"/>
                <a:gd name="f96" fmla="*/ f77 f31 1"/>
                <a:gd name="f97" fmla="*/ f76 f31 1"/>
                <a:gd name="f98" fmla="*/ f78 f30 1"/>
                <a:gd name="f99" fmla="*/ f79 f31 1"/>
                <a:gd name="f100" fmla="*/ f80 f30 1"/>
                <a:gd name="f101" fmla="*/ f81 f31 1"/>
                <a:gd name="f102" fmla="*/ f82 f30 1"/>
                <a:gd name="f103" fmla="*/ f83 f31 1"/>
                <a:gd name="f104" fmla="*/ f84 f30 1"/>
                <a:gd name="f105" fmla="*/ f85 f31 1"/>
                <a:gd name="f106" fmla="*/ f86 f30 1"/>
                <a:gd name="f107" fmla="*/ f87 f31 1"/>
                <a:gd name="f108" fmla="*/ f88 f30 1"/>
                <a:gd name="f109" fmla="*/ f89 f31 1"/>
                <a:gd name="f110" fmla="*/ f90 f30 1"/>
                <a:gd name="f111" fmla="*/ f91 f31 1"/>
                <a:gd name="f112" fmla="*/ f92 f30 1"/>
                <a:gd name="f113" fmla="*/ f9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8" y="f109"/>
                </a:cxn>
                <a:cxn ang="f57">
                  <a:pos x="f110" y="f111"/>
                </a:cxn>
                <a:cxn ang="f57">
                  <a:pos x="f112" y="f113"/>
                </a:cxn>
                <a:cxn ang="f57">
                  <a:pos x="f98" y="f99"/>
                </a:cxn>
              </a:cxnLst>
              <a:rect l="f94" t="f97" r="f95" b="f96"/>
              <a:pathLst>
                <a:path w="30" h="23">
                  <a:moveTo>
                    <a:pt x="f5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2" y="f14"/>
                    <a:pt x="f12" y="f15"/>
                    <a:pt x="f16" y="f17"/>
                  </a:cubicBezTo>
                  <a:cubicBezTo>
                    <a:pt x="f18" y="f19"/>
                    <a:pt x="f15" y="f20"/>
                    <a:pt x="f13" y="f21"/>
                  </a:cubicBezTo>
                  <a:cubicBezTo>
                    <a:pt x="f22" y="f12"/>
                    <a:pt x="f11" y="f5"/>
                    <a:pt x="f23" y="f5"/>
                  </a:cubicBezTo>
                  <a:cubicBezTo>
                    <a:pt x="f7" y="f5"/>
                    <a:pt x="f24" y="f9"/>
                    <a:pt x="f25" y="f12"/>
                  </a:cubicBezTo>
                  <a:cubicBezTo>
                    <a:pt x="f6" y="f21"/>
                    <a:pt x="f25" y="f16"/>
                    <a:pt x="f26" y="f27"/>
                  </a:cubicBezTo>
                  <a:cubicBezTo>
                    <a:pt x="f7" y="f28"/>
                    <a:pt x="f14" y="f8"/>
                    <a:pt x="f21" y="f7"/>
                  </a:cubicBezTo>
                  <a:cubicBezTo>
                    <a:pt x="f12" y="f7"/>
                    <a:pt x="f9" y="f7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52">
              <a:extLst>
                <a:ext uri="{FF2B5EF4-FFF2-40B4-BE49-F238E27FC236}">
                  <a16:creationId xmlns:a16="http://schemas.microsoft.com/office/drawing/2014/main" id="{A82F376D-294F-BF97-8FBF-7257E30A9958}"/>
                </a:ext>
              </a:extLst>
            </p:cNvPr>
            <p:cNvSpPr/>
            <p:nvPr/>
          </p:nvSpPr>
          <p:spPr>
            <a:xfrm>
              <a:off x="12518867" y="4631426"/>
              <a:ext cx="447671" cy="4699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41"/>
                <a:gd name="f8" fmla="val 28"/>
                <a:gd name="f9" fmla="val 30"/>
                <a:gd name="f10" fmla="val 14"/>
                <a:gd name="f11" fmla="val 24"/>
                <a:gd name="f12" fmla="val 18"/>
                <a:gd name="f13" fmla="val 13"/>
                <a:gd name="f14" fmla="val 19"/>
                <a:gd name="f15" fmla="val 34"/>
                <a:gd name="f16" fmla="val 33"/>
                <a:gd name="f17" fmla="val 32"/>
                <a:gd name="f18" fmla="val 22"/>
                <a:gd name="f19" fmla="val 11"/>
                <a:gd name="f20" fmla="val 36"/>
                <a:gd name="f21" fmla="val 27"/>
                <a:gd name="f22" fmla="+- 0 0 -90"/>
                <a:gd name="f23" fmla="*/ f3 1 39"/>
                <a:gd name="f24" fmla="*/ f4 1 41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39"/>
                <a:gd name="f33" fmla="*/ f29 1 41"/>
                <a:gd name="f34" fmla="*/ 39 f30 1"/>
                <a:gd name="f35" fmla="*/ 41 f29 1"/>
                <a:gd name="f36" fmla="*/ 0 f30 1"/>
                <a:gd name="f37" fmla="*/ 18 f29 1"/>
                <a:gd name="f38" fmla="*/ 34 f30 1"/>
                <a:gd name="f39" fmla="*/ 33 f29 1"/>
                <a:gd name="f40" fmla="*/ 32 f30 1"/>
                <a:gd name="f41" fmla="*/ 0 f29 1"/>
                <a:gd name="f42" fmla="+- f31 0 f1"/>
                <a:gd name="f43" fmla="*/ f34 1 39"/>
                <a:gd name="f44" fmla="*/ f35 1 41"/>
                <a:gd name="f45" fmla="*/ f36 1 39"/>
                <a:gd name="f46" fmla="*/ f37 1 41"/>
                <a:gd name="f47" fmla="*/ f38 1 39"/>
                <a:gd name="f48" fmla="*/ f39 1 41"/>
                <a:gd name="f49" fmla="*/ f40 1 39"/>
                <a:gd name="f50" fmla="*/ f41 1 41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39" h="41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13" y="f14"/>
                    <a:pt x="f11" y="f11"/>
                    <a:pt x="f15" y="f16"/>
                  </a:cubicBezTo>
                  <a:cubicBezTo>
                    <a:pt x="f17" y="f18"/>
                    <a:pt x="f9" y="f19"/>
                    <a:pt x="f17" y="f5"/>
                  </a:cubicBezTo>
                  <a:cubicBezTo>
                    <a:pt x="f15" y="f10"/>
                    <a:pt x="f20" y="f21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53">
              <a:extLst>
                <a:ext uri="{FF2B5EF4-FFF2-40B4-BE49-F238E27FC236}">
                  <a16:creationId xmlns:a16="http://schemas.microsoft.com/office/drawing/2014/main" id="{5279C4DF-3268-F850-0568-0E595C5317F1}"/>
                </a:ext>
              </a:extLst>
            </p:cNvPr>
            <p:cNvSpPr/>
            <p:nvPr/>
          </p:nvSpPr>
          <p:spPr>
            <a:xfrm>
              <a:off x="11898154" y="5479148"/>
              <a:ext cx="80960" cy="2190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9"/>
                <a:gd name="f8" fmla="val 5"/>
                <a:gd name="f9" fmla="val 18"/>
                <a:gd name="f10" fmla="val 2"/>
                <a:gd name="f11" fmla="val 17"/>
                <a:gd name="f12" fmla="val 15"/>
                <a:gd name="f13" fmla="val 12"/>
                <a:gd name="f14" fmla="val 9"/>
                <a:gd name="f15" fmla="val 6"/>
                <a:gd name="f16" fmla="val 3"/>
                <a:gd name="f17" fmla="val 1"/>
                <a:gd name="f18" fmla="val 13"/>
                <a:gd name="f19" fmla="+- 0 0 -90"/>
                <a:gd name="f20" fmla="*/ f3 1 7"/>
                <a:gd name="f21" fmla="*/ f4 1 1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7"/>
                <a:gd name="f30" fmla="*/ f26 1 19"/>
                <a:gd name="f31" fmla="*/ 7 f27 1"/>
                <a:gd name="f32" fmla="*/ 19 f26 1"/>
                <a:gd name="f33" fmla="*/ 0 f27 1"/>
                <a:gd name="f34" fmla="*/ 15 f26 1"/>
                <a:gd name="f35" fmla="*/ 6 f26 1"/>
                <a:gd name="f36" fmla="*/ 6 f27 1"/>
                <a:gd name="f37" fmla="*/ 1 f26 1"/>
                <a:gd name="f38" fmla="+- f28 0 f1"/>
                <a:gd name="f39" fmla="*/ f31 1 7"/>
                <a:gd name="f40" fmla="*/ f32 1 19"/>
                <a:gd name="f41" fmla="*/ f33 1 7"/>
                <a:gd name="f42" fmla="*/ f34 1 19"/>
                <a:gd name="f43" fmla="*/ f35 1 19"/>
                <a:gd name="f44" fmla="*/ f36 1 7"/>
                <a:gd name="f45" fmla="*/ f37 1 19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30"/>
                <a:gd name="f55" fmla="*/ f44 1 f29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1 1"/>
                <a:gd name="f66" fmla="*/ f55 f20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3" y="f65"/>
                </a:cxn>
                <a:cxn ang="f38">
                  <a:pos x="f66" y="f67"/>
                </a:cxn>
                <a:cxn ang="f38">
                  <a:pos x="f61" y="f62"/>
                </a:cxn>
              </a:cxnLst>
              <a:rect l="f57" t="f60" r="f58" b="f59"/>
              <a:pathLst>
                <a:path w="7" h="19">
                  <a:moveTo>
                    <a:pt x="f6" y="f7"/>
                  </a:moveTo>
                  <a:cubicBezTo>
                    <a:pt x="f8" y="f9"/>
                    <a:pt x="f10" y="f11"/>
                    <a:pt x="f5" y="f12"/>
                  </a:cubicBezTo>
                  <a:cubicBezTo>
                    <a:pt x="f5" y="f13"/>
                    <a:pt x="f5" y="f14"/>
                    <a:pt x="f5" y="f15"/>
                  </a:cubicBezTo>
                  <a:cubicBezTo>
                    <a:pt x="f5" y="f10"/>
                    <a:pt x="f16" y="f5"/>
                    <a:pt x="f15" y="f17"/>
                  </a:cubicBezTo>
                  <a:cubicBezTo>
                    <a:pt x="f15" y="f6"/>
                    <a:pt x="f6" y="f18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54">
              <a:extLst>
                <a:ext uri="{FF2B5EF4-FFF2-40B4-BE49-F238E27FC236}">
                  <a16:creationId xmlns:a16="http://schemas.microsoft.com/office/drawing/2014/main" id="{C532261C-C692-FB45-56EE-A205AB18CA94}"/>
                </a:ext>
              </a:extLst>
            </p:cNvPr>
            <p:cNvSpPr/>
            <p:nvPr/>
          </p:nvSpPr>
          <p:spPr>
            <a:xfrm>
              <a:off x="11071061" y="9135166"/>
              <a:ext cx="735013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"/>
                <a:gd name="f7" fmla="val 26"/>
                <a:gd name="f8" fmla="val 22"/>
                <a:gd name="f9" fmla="val 1"/>
                <a:gd name="f10" fmla="val 24"/>
                <a:gd name="f11" fmla="val 25"/>
                <a:gd name="f12" fmla="val 4"/>
                <a:gd name="f13" fmla="val 27"/>
                <a:gd name="f14" fmla="val 28"/>
                <a:gd name="f15" fmla="val 6"/>
                <a:gd name="f16" fmla="val 31"/>
                <a:gd name="f17" fmla="val 5"/>
                <a:gd name="f18" fmla="val 32"/>
                <a:gd name="f19" fmla="val 7"/>
                <a:gd name="f20" fmla="val 33"/>
                <a:gd name="f21" fmla="val 9"/>
                <a:gd name="f22" fmla="val 10"/>
                <a:gd name="f23" fmla="val 12"/>
                <a:gd name="f24" fmla="val 35"/>
                <a:gd name="f25" fmla="val 36"/>
                <a:gd name="f26" fmla="val 37"/>
                <a:gd name="f27" fmla="val 8"/>
                <a:gd name="f28" fmla="val 38"/>
                <a:gd name="f29" fmla="val 39"/>
                <a:gd name="f30" fmla="val 11"/>
                <a:gd name="f31" fmla="val 13"/>
                <a:gd name="f32" fmla="val 15"/>
                <a:gd name="f33" fmla="val 41"/>
                <a:gd name="f34" fmla="val 43"/>
                <a:gd name="f35" fmla="val 44"/>
                <a:gd name="f36" fmla="val 45"/>
                <a:gd name="f37" fmla="val 14"/>
                <a:gd name="f38" fmla="val 16"/>
                <a:gd name="f39" fmla="val 46"/>
                <a:gd name="f40" fmla="val 48"/>
                <a:gd name="f41" fmla="val 53"/>
                <a:gd name="f42" fmla="val 58"/>
                <a:gd name="f43" fmla="val 62"/>
                <a:gd name="f44" fmla="val 18"/>
                <a:gd name="f45" fmla="val 20"/>
                <a:gd name="f46" fmla="val 63"/>
                <a:gd name="f47" fmla="val 61"/>
                <a:gd name="f48" fmla="val 60"/>
                <a:gd name="f49" fmla="val 34"/>
                <a:gd name="f50" fmla="val 21"/>
                <a:gd name="f51" fmla="val 23"/>
                <a:gd name="f52" fmla="val 17"/>
                <a:gd name="f53" fmla="val 2"/>
                <a:gd name="f54" fmla="val 3"/>
                <a:gd name="f55" fmla="val 19"/>
                <a:gd name="f56" fmla="+- 0 0 -90"/>
                <a:gd name="f57" fmla="*/ f3 1 64"/>
                <a:gd name="f58" fmla="*/ f4 1 26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4"/>
                <a:gd name="f67" fmla="*/ f63 1 26"/>
                <a:gd name="f68" fmla="*/ 22 f64 1"/>
                <a:gd name="f69" fmla="*/ 1 f63 1"/>
                <a:gd name="f70" fmla="*/ 27 f64 1"/>
                <a:gd name="f71" fmla="*/ 4 f63 1"/>
                <a:gd name="f72" fmla="*/ 32 f64 1"/>
                <a:gd name="f73" fmla="*/ 7 f63 1"/>
                <a:gd name="f74" fmla="*/ 31 f64 1"/>
                <a:gd name="f75" fmla="*/ 12 f63 1"/>
                <a:gd name="f76" fmla="*/ 35 f64 1"/>
                <a:gd name="f77" fmla="*/ 9 f63 1"/>
                <a:gd name="f78" fmla="*/ 38 f64 1"/>
                <a:gd name="f79" fmla="*/ 37 f64 1"/>
                <a:gd name="f80" fmla="*/ 15 f63 1"/>
                <a:gd name="f81" fmla="*/ 41 f64 1"/>
                <a:gd name="f82" fmla="*/ 43 f64 1"/>
                <a:gd name="f83" fmla="*/ 10 f63 1"/>
                <a:gd name="f84" fmla="*/ 44 f64 1"/>
                <a:gd name="f85" fmla="*/ 13 f63 1"/>
                <a:gd name="f86" fmla="*/ 45 f64 1"/>
                <a:gd name="f87" fmla="*/ 16 f63 1"/>
                <a:gd name="f88" fmla="*/ 48 f64 1"/>
                <a:gd name="f89" fmla="*/ 62 f64 1"/>
                <a:gd name="f90" fmla="*/ 18 f63 1"/>
                <a:gd name="f91" fmla="*/ 63 f64 1"/>
                <a:gd name="f92" fmla="*/ 25 f63 1"/>
                <a:gd name="f93" fmla="*/ 58 f64 1"/>
                <a:gd name="f94" fmla="*/ 26 f63 1"/>
                <a:gd name="f95" fmla="*/ 21 f64 1"/>
                <a:gd name="f96" fmla="*/ 24 f63 1"/>
                <a:gd name="f97" fmla="*/ 17 f64 1"/>
                <a:gd name="f98" fmla="*/ 22 f63 1"/>
                <a:gd name="f99" fmla="*/ 1 f64 1"/>
                <a:gd name="f100" fmla="*/ 2 f64 1"/>
                <a:gd name="f101" fmla="*/ 8 f64 1"/>
                <a:gd name="f102" fmla="*/ 3 f63 1"/>
                <a:gd name="f103" fmla="*/ 12 f64 1"/>
                <a:gd name="f104" fmla="*/ 19 f64 1"/>
                <a:gd name="f105" fmla="*/ 2 f63 1"/>
                <a:gd name="f106" fmla="+- f65 0 f1"/>
                <a:gd name="f107" fmla="*/ f68 1 64"/>
                <a:gd name="f108" fmla="*/ f69 1 26"/>
                <a:gd name="f109" fmla="*/ f70 1 64"/>
                <a:gd name="f110" fmla="*/ f71 1 26"/>
                <a:gd name="f111" fmla="*/ f72 1 64"/>
                <a:gd name="f112" fmla="*/ f73 1 26"/>
                <a:gd name="f113" fmla="*/ f74 1 64"/>
                <a:gd name="f114" fmla="*/ f75 1 26"/>
                <a:gd name="f115" fmla="*/ f76 1 64"/>
                <a:gd name="f116" fmla="*/ f77 1 26"/>
                <a:gd name="f117" fmla="*/ f78 1 64"/>
                <a:gd name="f118" fmla="*/ f79 1 64"/>
                <a:gd name="f119" fmla="*/ f80 1 26"/>
                <a:gd name="f120" fmla="*/ f81 1 64"/>
                <a:gd name="f121" fmla="*/ f82 1 64"/>
                <a:gd name="f122" fmla="*/ f83 1 26"/>
                <a:gd name="f123" fmla="*/ f84 1 64"/>
                <a:gd name="f124" fmla="*/ f85 1 26"/>
                <a:gd name="f125" fmla="*/ f86 1 64"/>
                <a:gd name="f126" fmla="*/ f87 1 26"/>
                <a:gd name="f127" fmla="*/ f88 1 64"/>
                <a:gd name="f128" fmla="*/ f89 1 64"/>
                <a:gd name="f129" fmla="*/ f90 1 26"/>
                <a:gd name="f130" fmla="*/ f91 1 64"/>
                <a:gd name="f131" fmla="*/ f92 1 26"/>
                <a:gd name="f132" fmla="*/ f93 1 64"/>
                <a:gd name="f133" fmla="*/ f94 1 26"/>
                <a:gd name="f134" fmla="*/ f95 1 64"/>
                <a:gd name="f135" fmla="*/ f96 1 26"/>
                <a:gd name="f136" fmla="*/ f97 1 64"/>
                <a:gd name="f137" fmla="*/ f98 1 26"/>
                <a:gd name="f138" fmla="*/ f99 1 64"/>
                <a:gd name="f139" fmla="*/ f100 1 64"/>
                <a:gd name="f140" fmla="*/ f101 1 64"/>
                <a:gd name="f141" fmla="*/ f102 1 26"/>
                <a:gd name="f142" fmla="*/ f103 1 64"/>
                <a:gd name="f143" fmla="*/ f104 1 64"/>
                <a:gd name="f144" fmla="*/ f105 1 26"/>
                <a:gd name="f145" fmla="*/ 0 1 f66"/>
                <a:gd name="f146" fmla="*/ f60 1 f66"/>
                <a:gd name="f147" fmla="*/ 0 1 f67"/>
                <a:gd name="f148" fmla="*/ f61 1 f67"/>
                <a:gd name="f149" fmla="*/ f107 1 f66"/>
                <a:gd name="f150" fmla="*/ f108 1 f67"/>
                <a:gd name="f151" fmla="*/ f109 1 f66"/>
                <a:gd name="f152" fmla="*/ f110 1 f67"/>
                <a:gd name="f153" fmla="*/ f111 1 f66"/>
                <a:gd name="f154" fmla="*/ f112 1 f67"/>
                <a:gd name="f155" fmla="*/ f113 1 f66"/>
                <a:gd name="f156" fmla="*/ f114 1 f67"/>
                <a:gd name="f157" fmla="*/ f115 1 f66"/>
                <a:gd name="f158" fmla="*/ f116 1 f67"/>
                <a:gd name="f159" fmla="*/ f117 1 f66"/>
                <a:gd name="f160" fmla="*/ f118 1 f66"/>
                <a:gd name="f161" fmla="*/ f119 1 f67"/>
                <a:gd name="f162" fmla="*/ f120 1 f66"/>
                <a:gd name="f163" fmla="*/ f121 1 f66"/>
                <a:gd name="f164" fmla="*/ f122 1 f67"/>
                <a:gd name="f165" fmla="*/ f123 1 f66"/>
                <a:gd name="f166" fmla="*/ f124 1 f67"/>
                <a:gd name="f167" fmla="*/ f125 1 f66"/>
                <a:gd name="f168" fmla="*/ f126 1 f67"/>
                <a:gd name="f169" fmla="*/ f127 1 f66"/>
                <a:gd name="f170" fmla="*/ f128 1 f66"/>
                <a:gd name="f171" fmla="*/ f129 1 f67"/>
                <a:gd name="f172" fmla="*/ f130 1 f66"/>
                <a:gd name="f173" fmla="*/ f131 1 f67"/>
                <a:gd name="f174" fmla="*/ f132 1 f66"/>
                <a:gd name="f175" fmla="*/ f133 1 f67"/>
                <a:gd name="f176" fmla="*/ f134 1 f66"/>
                <a:gd name="f177" fmla="*/ f135 1 f67"/>
                <a:gd name="f178" fmla="*/ f136 1 f66"/>
                <a:gd name="f179" fmla="*/ f137 1 f67"/>
                <a:gd name="f180" fmla="*/ f138 1 f66"/>
                <a:gd name="f181" fmla="*/ f139 1 f66"/>
                <a:gd name="f182" fmla="*/ f140 1 f66"/>
                <a:gd name="f183" fmla="*/ f141 1 f67"/>
                <a:gd name="f184" fmla="*/ f142 1 f66"/>
                <a:gd name="f185" fmla="*/ f143 1 f66"/>
                <a:gd name="f186" fmla="*/ f144 1 f67"/>
                <a:gd name="f187" fmla="*/ f145 f57 1"/>
                <a:gd name="f188" fmla="*/ f146 f57 1"/>
                <a:gd name="f189" fmla="*/ f148 f58 1"/>
                <a:gd name="f190" fmla="*/ f147 f58 1"/>
                <a:gd name="f191" fmla="*/ f149 f57 1"/>
                <a:gd name="f192" fmla="*/ f150 f58 1"/>
                <a:gd name="f193" fmla="*/ f151 f57 1"/>
                <a:gd name="f194" fmla="*/ f152 f58 1"/>
                <a:gd name="f195" fmla="*/ f153 f57 1"/>
                <a:gd name="f196" fmla="*/ f154 f58 1"/>
                <a:gd name="f197" fmla="*/ f155 f57 1"/>
                <a:gd name="f198" fmla="*/ f156 f58 1"/>
                <a:gd name="f199" fmla="*/ f157 f57 1"/>
                <a:gd name="f200" fmla="*/ f158 f58 1"/>
                <a:gd name="f201" fmla="*/ f159 f57 1"/>
                <a:gd name="f202" fmla="*/ f160 f57 1"/>
                <a:gd name="f203" fmla="*/ f161 f58 1"/>
                <a:gd name="f204" fmla="*/ f162 f57 1"/>
                <a:gd name="f205" fmla="*/ f163 f57 1"/>
                <a:gd name="f206" fmla="*/ f164 f58 1"/>
                <a:gd name="f207" fmla="*/ f165 f57 1"/>
                <a:gd name="f208" fmla="*/ f166 f58 1"/>
                <a:gd name="f209" fmla="*/ f167 f57 1"/>
                <a:gd name="f210" fmla="*/ f168 f58 1"/>
                <a:gd name="f211" fmla="*/ f169 f57 1"/>
                <a:gd name="f212" fmla="*/ f170 f57 1"/>
                <a:gd name="f213" fmla="*/ f171 f58 1"/>
                <a:gd name="f214" fmla="*/ f172 f57 1"/>
                <a:gd name="f215" fmla="*/ f173 f58 1"/>
                <a:gd name="f216" fmla="*/ f174 f57 1"/>
                <a:gd name="f217" fmla="*/ f175 f58 1"/>
                <a:gd name="f218" fmla="*/ f176 f57 1"/>
                <a:gd name="f219" fmla="*/ f177 f58 1"/>
                <a:gd name="f220" fmla="*/ f178 f57 1"/>
                <a:gd name="f221" fmla="*/ f179 f58 1"/>
                <a:gd name="f222" fmla="*/ f180 f57 1"/>
                <a:gd name="f223" fmla="*/ f181 f57 1"/>
                <a:gd name="f224" fmla="*/ f182 f57 1"/>
                <a:gd name="f225" fmla="*/ f183 f58 1"/>
                <a:gd name="f226" fmla="*/ f184 f57 1"/>
                <a:gd name="f227" fmla="*/ f185 f57 1"/>
                <a:gd name="f228" fmla="*/ f186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91" y="f192"/>
                </a:cxn>
                <a:cxn ang="f106">
                  <a:pos x="f193" y="f194"/>
                </a:cxn>
                <a:cxn ang="f106">
                  <a:pos x="f195" y="f196"/>
                </a:cxn>
                <a:cxn ang="f106">
                  <a:pos x="f197" y="f198"/>
                </a:cxn>
                <a:cxn ang="f106">
                  <a:pos x="f199" y="f200"/>
                </a:cxn>
                <a:cxn ang="f106">
                  <a:pos x="f201" y="f200"/>
                </a:cxn>
                <a:cxn ang="f106">
                  <a:pos x="f202" y="f203"/>
                </a:cxn>
                <a:cxn ang="f106">
                  <a:pos x="f204" y="f198"/>
                </a:cxn>
                <a:cxn ang="f106">
                  <a:pos x="f205" y="f206"/>
                </a:cxn>
                <a:cxn ang="f106">
                  <a:pos x="f207" y="f208"/>
                </a:cxn>
                <a:cxn ang="f106">
                  <a:pos x="f209" y="f210"/>
                </a:cxn>
                <a:cxn ang="f106">
                  <a:pos x="f211" y="f208"/>
                </a:cxn>
                <a:cxn ang="f106">
                  <a:pos x="f212" y="f213"/>
                </a:cxn>
                <a:cxn ang="f106">
                  <a:pos x="f214" y="f215"/>
                </a:cxn>
                <a:cxn ang="f106">
                  <a:pos x="f216" y="f217"/>
                </a:cxn>
                <a:cxn ang="f106">
                  <a:pos x="f218" y="f219"/>
                </a:cxn>
                <a:cxn ang="f106">
                  <a:pos x="f220" y="f221"/>
                </a:cxn>
                <a:cxn ang="f106">
                  <a:pos x="f222" y="f198"/>
                </a:cxn>
                <a:cxn ang="f106">
                  <a:pos x="f223" y="f194"/>
                </a:cxn>
                <a:cxn ang="f106">
                  <a:pos x="f224" y="f225"/>
                </a:cxn>
                <a:cxn ang="f106">
                  <a:pos x="f226" y="f194"/>
                </a:cxn>
                <a:cxn ang="f106">
                  <a:pos x="f227" y="f228"/>
                </a:cxn>
                <a:cxn ang="f106">
                  <a:pos x="f191" y="f192"/>
                </a:cxn>
              </a:cxnLst>
              <a:rect l="f187" t="f190" r="f188" b="f189"/>
              <a:pathLst>
                <a:path w="64" h="26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6" y="f22"/>
                    <a:pt x="f16" y="f23"/>
                  </a:cubicBezTo>
                  <a:cubicBezTo>
                    <a:pt x="f20" y="f23"/>
                    <a:pt x="f20" y="f22"/>
                    <a:pt x="f24" y="f21"/>
                  </a:cubicBezTo>
                  <a:cubicBezTo>
                    <a:pt x="f25" y="f19"/>
                    <a:pt x="f26" y="f27"/>
                    <a:pt x="f28" y="f21"/>
                  </a:cubicBezTo>
                  <a:cubicBezTo>
                    <a:pt x="f29" y="f30"/>
                    <a:pt x="f26" y="f31"/>
                    <a:pt x="f26" y="f32"/>
                  </a:cubicBezTo>
                  <a:cubicBezTo>
                    <a:pt x="f29" y="f32"/>
                    <a:pt x="f29" y="f31"/>
                    <a:pt x="f33" y="f23"/>
                  </a:cubicBezTo>
                  <a:cubicBezTo>
                    <a:pt x="f33" y="f23"/>
                    <a:pt x="f33" y="f22"/>
                    <a:pt x="f34" y="f22"/>
                  </a:cubicBezTo>
                  <a:cubicBezTo>
                    <a:pt x="f35" y="f30"/>
                    <a:pt x="f35" y="f23"/>
                    <a:pt x="f35" y="f31"/>
                  </a:cubicBezTo>
                  <a:cubicBezTo>
                    <a:pt x="f36" y="f37"/>
                    <a:pt x="f35" y="f32"/>
                    <a:pt x="f36" y="f38"/>
                  </a:cubicBezTo>
                  <a:cubicBezTo>
                    <a:pt x="f39" y="f32"/>
                    <a:pt x="f39" y="f31"/>
                    <a:pt x="f40" y="f31"/>
                  </a:cubicBezTo>
                  <a:cubicBezTo>
                    <a:pt x="f41" y="f31"/>
                    <a:pt x="f42" y="f37"/>
                    <a:pt x="f43" y="f44"/>
                  </a:cubicBezTo>
                  <a:cubicBezTo>
                    <a:pt x="f6" y="f45"/>
                    <a:pt x="f6" y="f8"/>
                    <a:pt x="f46" y="f11"/>
                  </a:cubicBezTo>
                  <a:cubicBezTo>
                    <a:pt x="f47" y="f11"/>
                    <a:pt x="f48" y="f11"/>
                    <a:pt x="f42" y="f7"/>
                  </a:cubicBezTo>
                  <a:cubicBezTo>
                    <a:pt x="f39" y="f7"/>
                    <a:pt x="f49" y="f10"/>
                    <a:pt x="f50" y="f10"/>
                  </a:cubicBezTo>
                  <a:cubicBezTo>
                    <a:pt x="f45" y="f10"/>
                    <a:pt x="f44" y="f51"/>
                    <a:pt x="f52" y="f8"/>
                  </a:cubicBezTo>
                  <a:cubicBezTo>
                    <a:pt x="f23" y="f44"/>
                    <a:pt x="f19" y="f37"/>
                    <a:pt x="f9" y="f23"/>
                  </a:cubicBezTo>
                  <a:cubicBezTo>
                    <a:pt x="f9" y="f21"/>
                    <a:pt x="f5" y="f19"/>
                    <a:pt x="f53" y="f12"/>
                  </a:cubicBezTo>
                  <a:cubicBezTo>
                    <a:pt x="f12" y="f54"/>
                    <a:pt x="f15" y="f54"/>
                    <a:pt x="f27" y="f54"/>
                  </a:cubicBezTo>
                  <a:cubicBezTo>
                    <a:pt x="f21" y="f54"/>
                    <a:pt x="f30" y="f12"/>
                    <a:pt x="f23" y="f12"/>
                  </a:cubicBezTo>
                  <a:cubicBezTo>
                    <a:pt x="f32" y="f17"/>
                    <a:pt x="f44" y="f19"/>
                    <a:pt x="f55" y="f53"/>
                  </a:cubicBezTo>
                  <a:cubicBezTo>
                    <a:pt x="f45" y="f9"/>
                    <a:pt x="f50" y="f5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55">
              <a:extLst>
                <a:ext uri="{FF2B5EF4-FFF2-40B4-BE49-F238E27FC236}">
                  <a16:creationId xmlns:a16="http://schemas.microsoft.com/office/drawing/2014/main" id="{8714F7F9-6DE4-FB61-6C52-A4460E604EED}"/>
                </a:ext>
              </a:extLst>
            </p:cNvPr>
            <p:cNvSpPr/>
            <p:nvPr/>
          </p:nvSpPr>
          <p:spPr>
            <a:xfrm>
              <a:off x="12161675" y="9009747"/>
              <a:ext cx="460372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0"/>
                <a:gd name="f7" fmla="val 26"/>
                <a:gd name="f8" fmla="val 25"/>
                <a:gd name="f9" fmla="val 15"/>
                <a:gd name="f10" fmla="val 31"/>
                <a:gd name="f11" fmla="val 14"/>
                <a:gd name="f12" fmla="val 34"/>
                <a:gd name="f13" fmla="val 10"/>
                <a:gd name="f14" fmla="val 35"/>
                <a:gd name="f15" fmla="val 4"/>
                <a:gd name="f16" fmla="val 3"/>
                <a:gd name="f17" fmla="val 2"/>
                <a:gd name="f18" fmla="val 36"/>
                <a:gd name="f19" fmla="val 1"/>
                <a:gd name="f20" fmla="val 37"/>
                <a:gd name="f21" fmla="val 39"/>
                <a:gd name="f22" fmla="val 6"/>
                <a:gd name="f23" fmla="val 38"/>
                <a:gd name="f24" fmla="val 16"/>
                <a:gd name="f25" fmla="val 18"/>
                <a:gd name="f26" fmla="val 20"/>
                <a:gd name="f27" fmla="val 23"/>
                <a:gd name="f28" fmla="val 33"/>
                <a:gd name="f29" fmla="val 24"/>
                <a:gd name="f30" fmla="val 30"/>
                <a:gd name="f31" fmla="val 22"/>
                <a:gd name="f32" fmla="val 29"/>
                <a:gd name="f33" fmla="val 27"/>
                <a:gd name="f34" fmla="val 8"/>
                <a:gd name="f35" fmla="+- 0 0 -90"/>
                <a:gd name="f36" fmla="*/ f3 1 40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0"/>
                <a:gd name="f46" fmla="*/ f42 1 26"/>
                <a:gd name="f47" fmla="*/ 25 f43 1"/>
                <a:gd name="f48" fmla="*/ 15 f42 1"/>
                <a:gd name="f49" fmla="*/ 35 f43 1"/>
                <a:gd name="f50" fmla="*/ 4 f42 1"/>
                <a:gd name="f51" fmla="*/ 36 f43 1"/>
                <a:gd name="f52" fmla="*/ 1 f42 1"/>
                <a:gd name="f53" fmla="*/ 40 f43 1"/>
                <a:gd name="f54" fmla="*/ 2 f42 1"/>
                <a:gd name="f55" fmla="*/ 38 f43 1"/>
                <a:gd name="f56" fmla="*/ 14 f42 1"/>
                <a:gd name="f57" fmla="*/ 20 f42 1"/>
                <a:gd name="f58" fmla="*/ 30 f43 1"/>
                <a:gd name="f59" fmla="*/ 22 f42 1"/>
                <a:gd name="f60" fmla="*/ 26 f43 1"/>
                <a:gd name="f61" fmla="*/ 2 f43 1"/>
                <a:gd name="f62" fmla="*/ 25 f42 1"/>
                <a:gd name="f63" fmla="*/ 1 f43 1"/>
                <a:gd name="f64" fmla="*/ 24 f43 1"/>
                <a:gd name="f65" fmla="+- f44 0 f1"/>
                <a:gd name="f66" fmla="*/ f47 1 40"/>
                <a:gd name="f67" fmla="*/ f48 1 26"/>
                <a:gd name="f68" fmla="*/ f49 1 40"/>
                <a:gd name="f69" fmla="*/ f50 1 26"/>
                <a:gd name="f70" fmla="*/ f51 1 40"/>
                <a:gd name="f71" fmla="*/ f52 1 26"/>
                <a:gd name="f72" fmla="*/ f53 1 40"/>
                <a:gd name="f73" fmla="*/ f54 1 26"/>
                <a:gd name="f74" fmla="*/ f55 1 40"/>
                <a:gd name="f75" fmla="*/ f56 1 26"/>
                <a:gd name="f76" fmla="*/ f57 1 26"/>
                <a:gd name="f77" fmla="*/ f58 1 40"/>
                <a:gd name="f78" fmla="*/ f59 1 26"/>
                <a:gd name="f79" fmla="*/ f60 1 40"/>
                <a:gd name="f80" fmla="*/ f61 1 40"/>
                <a:gd name="f81" fmla="*/ f62 1 26"/>
                <a:gd name="f82" fmla="*/ f63 1 40"/>
                <a:gd name="f83" fmla="*/ f64 1 40"/>
                <a:gd name="f84" fmla="*/ 0 1 f45"/>
                <a:gd name="f85" fmla="*/ f39 1 f45"/>
                <a:gd name="f86" fmla="*/ 0 1 f46"/>
                <a:gd name="f87" fmla="*/ f40 1 f46"/>
                <a:gd name="f88" fmla="*/ f66 1 f45"/>
                <a:gd name="f89" fmla="*/ f67 1 f46"/>
                <a:gd name="f90" fmla="*/ f68 1 f45"/>
                <a:gd name="f91" fmla="*/ f69 1 f46"/>
                <a:gd name="f92" fmla="*/ f70 1 f45"/>
                <a:gd name="f93" fmla="*/ f71 1 f46"/>
                <a:gd name="f94" fmla="*/ f72 1 f45"/>
                <a:gd name="f95" fmla="*/ f73 1 f46"/>
                <a:gd name="f96" fmla="*/ f74 1 f45"/>
                <a:gd name="f97" fmla="*/ f75 1 f46"/>
                <a:gd name="f98" fmla="*/ f76 1 f46"/>
                <a:gd name="f99" fmla="*/ f77 1 f45"/>
                <a:gd name="f100" fmla="*/ f78 1 f46"/>
                <a:gd name="f101" fmla="*/ f79 1 f45"/>
                <a:gd name="f102" fmla="*/ f80 1 f45"/>
                <a:gd name="f103" fmla="*/ f81 1 f46"/>
                <a:gd name="f104" fmla="*/ f82 1 f45"/>
                <a:gd name="f105" fmla="*/ f83 1 f45"/>
                <a:gd name="f106" fmla="*/ f84 f36 1"/>
                <a:gd name="f107" fmla="*/ f85 f36 1"/>
                <a:gd name="f108" fmla="*/ f87 f37 1"/>
                <a:gd name="f109" fmla="*/ f86 f37 1"/>
                <a:gd name="f110" fmla="*/ f88 f36 1"/>
                <a:gd name="f111" fmla="*/ f89 f37 1"/>
                <a:gd name="f112" fmla="*/ f90 f36 1"/>
                <a:gd name="f113" fmla="*/ f91 f37 1"/>
                <a:gd name="f114" fmla="*/ f92 f36 1"/>
                <a:gd name="f115" fmla="*/ f93 f37 1"/>
                <a:gd name="f116" fmla="*/ f94 f36 1"/>
                <a:gd name="f117" fmla="*/ f95 f37 1"/>
                <a:gd name="f118" fmla="*/ f96 f36 1"/>
                <a:gd name="f119" fmla="*/ f97 f37 1"/>
                <a:gd name="f120" fmla="*/ f98 f37 1"/>
                <a:gd name="f121" fmla="*/ f99 f36 1"/>
                <a:gd name="f122" fmla="*/ f100 f37 1"/>
                <a:gd name="f123" fmla="*/ f101 f36 1"/>
                <a:gd name="f124" fmla="*/ f102 f36 1"/>
                <a:gd name="f125" fmla="*/ f103 f37 1"/>
                <a:gd name="f126" fmla="*/ f104 f36 1"/>
                <a:gd name="f127" fmla="*/ f105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14" y="f120"/>
                </a:cxn>
                <a:cxn ang="f65">
                  <a:pos x="f121" y="f122"/>
                </a:cxn>
                <a:cxn ang="f65">
                  <a:pos x="f123" y="f122"/>
                </a:cxn>
                <a:cxn ang="f65">
                  <a:pos x="f124" y="f125"/>
                </a:cxn>
                <a:cxn ang="f65">
                  <a:pos x="f126" y="f122"/>
                </a:cxn>
                <a:cxn ang="f65">
                  <a:pos x="f127" y="f111"/>
                </a:cxn>
                <a:cxn ang="f65">
                  <a:pos x="f110" y="f111"/>
                </a:cxn>
              </a:cxnLst>
              <a:rect l="f106" t="f109" r="f107" b="f108"/>
              <a:pathLst>
                <a:path w="40" h="2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4" y="f17"/>
                    <a:pt x="f18" y="f19"/>
                  </a:cubicBezTo>
                  <a:cubicBezTo>
                    <a:pt x="f20" y="f19"/>
                    <a:pt x="f21" y="f5"/>
                    <a:pt x="f6" y="f17"/>
                  </a:cubicBezTo>
                  <a:cubicBezTo>
                    <a:pt x="f21" y="f22"/>
                    <a:pt x="f23" y="f13"/>
                    <a:pt x="f23" y="f11"/>
                  </a:cubicBezTo>
                  <a:cubicBezTo>
                    <a:pt x="f23" y="f24"/>
                    <a:pt x="f20" y="f25"/>
                    <a:pt x="f18" y="f26"/>
                  </a:cubicBezTo>
                  <a:cubicBezTo>
                    <a:pt x="f14" y="f27"/>
                    <a:pt x="f28" y="f29"/>
                    <a:pt x="f30" y="f31"/>
                  </a:cubicBezTo>
                  <a:cubicBezTo>
                    <a:pt x="f32" y="f31"/>
                    <a:pt x="f33" y="f31"/>
                    <a:pt x="f7" y="f31"/>
                  </a:cubicBezTo>
                  <a:cubicBezTo>
                    <a:pt x="f25" y="f29"/>
                    <a:pt x="f13" y="f7"/>
                    <a:pt x="f17" y="f8"/>
                  </a:cubicBezTo>
                  <a:cubicBezTo>
                    <a:pt x="f19" y="f29"/>
                    <a:pt x="f5" y="f29"/>
                    <a:pt x="f19" y="f31"/>
                  </a:cubicBezTo>
                  <a:cubicBezTo>
                    <a:pt x="f34" y="f25"/>
                    <a:pt x="f24" y="f25"/>
                    <a:pt x="f29" y="f9"/>
                  </a:cubicBezTo>
                  <a:cubicBezTo>
                    <a:pt x="f29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56">
              <a:extLst>
                <a:ext uri="{FF2B5EF4-FFF2-40B4-BE49-F238E27FC236}">
                  <a16:creationId xmlns:a16="http://schemas.microsoft.com/office/drawing/2014/main" id="{EEA58DD6-F6F6-1389-27C3-B6F33C33414A}"/>
                </a:ext>
              </a:extLst>
            </p:cNvPr>
            <p:cNvSpPr/>
            <p:nvPr/>
          </p:nvSpPr>
          <p:spPr>
            <a:xfrm>
              <a:off x="11071061" y="9273277"/>
              <a:ext cx="723903" cy="1714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5"/>
                <a:gd name="f8" fmla="val 1"/>
                <a:gd name="f9" fmla="val 6"/>
                <a:gd name="f10" fmla="val 10"/>
                <a:gd name="f11" fmla="val 3"/>
                <a:gd name="f12" fmla="val 13"/>
                <a:gd name="f13" fmla="val 17"/>
                <a:gd name="f14" fmla="val 21"/>
                <a:gd name="f15" fmla="val 11"/>
                <a:gd name="f16" fmla="val 27"/>
                <a:gd name="f17" fmla="val 39"/>
                <a:gd name="f18" fmla="val 51"/>
                <a:gd name="f19" fmla="val 63"/>
                <a:gd name="f20" fmla="val 14"/>
                <a:gd name="f21" fmla="val 60"/>
                <a:gd name="f22" fmla="val 58"/>
                <a:gd name="f23" fmla="val 57"/>
                <a:gd name="f24" fmla="val 46"/>
                <a:gd name="f25" fmla="val 35"/>
                <a:gd name="f26" fmla="val 24"/>
                <a:gd name="f27" fmla="val 18"/>
                <a:gd name="f28" fmla="val 12"/>
                <a:gd name="f29" fmla="val 5"/>
                <a:gd name="f30" fmla="val 4"/>
                <a:gd name="f31" fmla="val 2"/>
                <a:gd name="f32" fmla="+- 0 0 -90"/>
                <a:gd name="f33" fmla="*/ f3 1 62"/>
                <a:gd name="f34" fmla="*/ f4 1 1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62"/>
                <a:gd name="f43" fmla="*/ f39 1 15"/>
                <a:gd name="f44" fmla="*/ 1 f40 1"/>
                <a:gd name="f45" fmla="*/ 0 f39 1"/>
                <a:gd name="f46" fmla="*/ 13 f40 1"/>
                <a:gd name="f47" fmla="*/ 6 f39 1"/>
                <a:gd name="f48" fmla="*/ 27 f40 1"/>
                <a:gd name="f49" fmla="*/ 11 f39 1"/>
                <a:gd name="f50" fmla="*/ 63 f40 1"/>
                <a:gd name="f51" fmla="*/ 13 f39 1"/>
                <a:gd name="f52" fmla="*/ 62 f40 1"/>
                <a:gd name="f53" fmla="*/ 14 f39 1"/>
                <a:gd name="f54" fmla="*/ 57 f40 1"/>
                <a:gd name="f55" fmla="*/ 15 f39 1"/>
                <a:gd name="f56" fmla="*/ 24 f40 1"/>
                <a:gd name="f57" fmla="*/ 5 f40 1"/>
                <a:gd name="f58" fmla="*/ 2 f40 1"/>
                <a:gd name="f59" fmla="+- f41 0 f1"/>
                <a:gd name="f60" fmla="*/ f44 1 63"/>
                <a:gd name="f61" fmla="*/ f45 1 15"/>
                <a:gd name="f62" fmla="*/ f46 1 63"/>
                <a:gd name="f63" fmla="*/ f47 1 15"/>
                <a:gd name="f64" fmla="*/ f48 1 63"/>
                <a:gd name="f65" fmla="*/ f49 1 15"/>
                <a:gd name="f66" fmla="*/ f50 1 63"/>
                <a:gd name="f67" fmla="*/ f51 1 15"/>
                <a:gd name="f68" fmla="*/ f52 1 63"/>
                <a:gd name="f69" fmla="*/ f53 1 15"/>
                <a:gd name="f70" fmla="*/ f54 1 63"/>
                <a:gd name="f71" fmla="*/ f55 1 15"/>
                <a:gd name="f72" fmla="*/ f56 1 63"/>
                <a:gd name="f73" fmla="*/ f57 1 63"/>
                <a:gd name="f74" fmla="*/ f58 1 63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2"/>
                <a:gd name="f86" fmla="*/ f67 1 f43"/>
                <a:gd name="f87" fmla="*/ f68 1 f42"/>
                <a:gd name="f88" fmla="*/ f69 1 f43"/>
                <a:gd name="f89" fmla="*/ f70 1 f42"/>
                <a:gd name="f90" fmla="*/ f71 1 f43"/>
                <a:gd name="f91" fmla="*/ f72 1 f42"/>
                <a:gd name="f92" fmla="*/ f73 1 f42"/>
                <a:gd name="f93" fmla="*/ f74 1 f42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3 1"/>
                <a:gd name="f105" fmla="*/ f86 f34 1"/>
                <a:gd name="f106" fmla="*/ f87 f33 1"/>
                <a:gd name="f107" fmla="*/ f88 f34 1"/>
                <a:gd name="f108" fmla="*/ f89 f33 1"/>
                <a:gd name="f109" fmla="*/ f90 f34 1"/>
                <a:gd name="f110" fmla="*/ f91 f33 1"/>
                <a:gd name="f111" fmla="*/ f92 f33 1"/>
                <a:gd name="f112" fmla="*/ f9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07"/>
                </a:cxn>
                <a:cxn ang="f59">
                  <a:pos x="f111" y="f107"/>
                </a:cxn>
                <a:cxn ang="f59">
                  <a:pos x="f112" y="f109"/>
                </a:cxn>
                <a:cxn ang="f59">
                  <a:pos x="f98" y="f99"/>
                </a:cxn>
              </a:cxnLst>
              <a:rect l="f94" t="f97" r="f95" b="f96"/>
              <a:pathLst>
                <a:path w="62" h="15">
                  <a:moveTo>
                    <a:pt x="f8" y="f5"/>
                  </a:moveTo>
                  <a:cubicBezTo>
                    <a:pt x="f9" y="f5"/>
                    <a:pt x="f10" y="f11"/>
                    <a:pt x="f12" y="f9"/>
                  </a:cubicBezTo>
                  <a:cubicBezTo>
                    <a:pt x="f13" y="f10"/>
                    <a:pt x="f14" y="f15"/>
                    <a:pt x="f16" y="f15"/>
                  </a:cubicBezTo>
                  <a:cubicBezTo>
                    <a:pt x="f17" y="f15"/>
                    <a:pt x="f18" y="f12"/>
                    <a:pt x="f19" y="f12"/>
                  </a:cubicBezTo>
                  <a:cubicBezTo>
                    <a:pt x="f19" y="f12"/>
                    <a:pt x="f6" y="f20"/>
                    <a:pt x="f6" y="f20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4" y="f7"/>
                    <a:pt x="f25" y="f20"/>
                    <a:pt x="f26" y="f20"/>
                  </a:cubicBezTo>
                  <a:cubicBezTo>
                    <a:pt x="f27" y="f20"/>
                    <a:pt x="f28" y="f7"/>
                    <a:pt x="f29" y="f20"/>
                  </a:cubicBezTo>
                  <a:cubicBezTo>
                    <a:pt x="f30" y="f20"/>
                    <a:pt x="f11" y="f20"/>
                    <a:pt x="f31" y="f7"/>
                  </a:cubicBezTo>
                  <a:cubicBezTo>
                    <a:pt x="f8" y="f10"/>
                    <a:pt x="f5" y="f2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57">
              <a:extLst>
                <a:ext uri="{FF2B5EF4-FFF2-40B4-BE49-F238E27FC236}">
                  <a16:creationId xmlns:a16="http://schemas.microsoft.com/office/drawing/2014/main" id="{80027C72-91E8-D3A1-3351-A63226575DBC}"/>
                </a:ext>
              </a:extLst>
            </p:cNvPr>
            <p:cNvSpPr/>
            <p:nvPr/>
          </p:nvSpPr>
          <p:spPr>
            <a:xfrm>
              <a:off x="11094872" y="9409797"/>
              <a:ext cx="68897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0"/>
                <a:gd name="f7" fmla="val 6"/>
                <a:gd name="f8" fmla="val 3"/>
                <a:gd name="f9" fmla="val 1"/>
                <a:gd name="f10" fmla="val 2"/>
                <a:gd name="f11" fmla="val 16"/>
                <a:gd name="f12" fmla="val 29"/>
                <a:gd name="f13" fmla="val 43"/>
                <a:gd name="f14" fmla="val 49"/>
                <a:gd name="f15" fmla="val 54"/>
                <a:gd name="f16" fmla="val 58"/>
                <a:gd name="f17" fmla="val 5"/>
                <a:gd name="f18" fmla="val 56"/>
                <a:gd name="f19" fmla="val 53"/>
                <a:gd name="f20" fmla="val 44"/>
                <a:gd name="f21" fmla="val 36"/>
                <a:gd name="f22" fmla="val 27"/>
                <a:gd name="f23" fmla="val 19"/>
                <a:gd name="f24" fmla="val 4"/>
                <a:gd name="f25" fmla="val 11"/>
                <a:gd name="f26" fmla="+- 0 0 -90"/>
                <a:gd name="f27" fmla="*/ f3 1 60"/>
                <a:gd name="f28" fmla="*/ f4 1 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3 1 6"/>
                <a:gd name="f37" fmla="*/ f34 1 60"/>
                <a:gd name="f38" fmla="*/ 0 f34 1"/>
                <a:gd name="f39" fmla="*/ 3 f33 1"/>
                <a:gd name="f40" fmla="*/ 2 f34 1"/>
                <a:gd name="f41" fmla="*/ 1 f33 1"/>
                <a:gd name="f42" fmla="*/ 43 f34 1"/>
                <a:gd name="f43" fmla="*/ 2 f33 1"/>
                <a:gd name="f44" fmla="*/ 60 f34 1"/>
                <a:gd name="f45" fmla="*/ 53 f34 1"/>
                <a:gd name="f46" fmla="*/ 5 f33 1"/>
                <a:gd name="f47" fmla="*/ 27 f34 1"/>
                <a:gd name="f48" fmla="*/ 4 f34 1"/>
                <a:gd name="f49" fmla="*/ 4 f33 1"/>
                <a:gd name="f50" fmla="+- f35 0 f1"/>
                <a:gd name="f51" fmla="*/ f38 1 60"/>
                <a:gd name="f52" fmla="*/ f39 1 6"/>
                <a:gd name="f53" fmla="*/ f40 1 60"/>
                <a:gd name="f54" fmla="*/ f41 1 6"/>
                <a:gd name="f55" fmla="*/ f42 1 60"/>
                <a:gd name="f56" fmla="*/ f43 1 6"/>
                <a:gd name="f57" fmla="*/ f44 1 60"/>
                <a:gd name="f58" fmla="*/ f45 1 60"/>
                <a:gd name="f59" fmla="*/ f46 1 6"/>
                <a:gd name="f60" fmla="*/ f47 1 60"/>
                <a:gd name="f61" fmla="*/ f48 1 60"/>
                <a:gd name="f62" fmla="*/ f49 1 6"/>
                <a:gd name="f63" fmla="*/ 0 1 f37"/>
                <a:gd name="f64" fmla="*/ f30 1 f37"/>
                <a:gd name="f65" fmla="*/ 0 1 f36"/>
                <a:gd name="f66" fmla="*/ f31 1 f36"/>
                <a:gd name="f67" fmla="*/ f51 1 f37"/>
                <a:gd name="f68" fmla="*/ f52 1 f36"/>
                <a:gd name="f69" fmla="*/ f53 1 f37"/>
                <a:gd name="f70" fmla="*/ f54 1 f36"/>
                <a:gd name="f71" fmla="*/ f55 1 f37"/>
                <a:gd name="f72" fmla="*/ f56 1 f36"/>
                <a:gd name="f73" fmla="*/ f57 1 f37"/>
                <a:gd name="f74" fmla="*/ f58 1 f37"/>
                <a:gd name="f75" fmla="*/ f59 1 f36"/>
                <a:gd name="f76" fmla="*/ f60 1 f37"/>
                <a:gd name="f77" fmla="*/ f61 1 f37"/>
                <a:gd name="f78" fmla="*/ f62 1 f36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8 1"/>
                <a:gd name="f89" fmla="*/ f73 f27 1"/>
                <a:gd name="f90" fmla="*/ f74 f27 1"/>
                <a:gd name="f91" fmla="*/ f75 f28 1"/>
                <a:gd name="f92" fmla="*/ f76 f27 1"/>
                <a:gd name="f93" fmla="*/ f77 f27 1"/>
                <a:gd name="f94" fmla="*/ f7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88"/>
                </a:cxn>
                <a:cxn ang="f50">
                  <a:pos x="f90" y="f91"/>
                </a:cxn>
                <a:cxn ang="f50">
                  <a:pos x="f92" y="f91"/>
                </a:cxn>
                <a:cxn ang="f50">
                  <a:pos x="f93" y="f94"/>
                </a:cxn>
                <a:cxn ang="f50">
                  <a:pos x="f83" y="f84"/>
                </a:cxn>
              </a:cxnLst>
              <a:rect l="f79" t="f82" r="f80" b="f81"/>
              <a:pathLst>
                <a:path w="60" h="6">
                  <a:moveTo>
                    <a:pt x="f5" y="f8"/>
                  </a:moveTo>
                  <a:cubicBezTo>
                    <a:pt x="f5" y="f9"/>
                    <a:pt x="f9" y="f5"/>
                    <a:pt x="f10" y="f9"/>
                  </a:cubicBezTo>
                  <a:cubicBezTo>
                    <a:pt x="f11" y="f10"/>
                    <a:pt x="f12" y="f5"/>
                    <a:pt x="f13" y="f10"/>
                  </a:cubicBezTo>
                  <a:cubicBezTo>
                    <a:pt x="f14" y="f8"/>
                    <a:pt x="f15" y="f10"/>
                    <a:pt x="f6" y="f10"/>
                  </a:cubicBezTo>
                  <a:cubicBezTo>
                    <a:pt x="f16" y="f17"/>
                    <a:pt x="f18" y="f17"/>
                    <a:pt x="f19" y="f17"/>
                  </a:cubicBezTo>
                  <a:cubicBezTo>
                    <a:pt x="f20" y="f17"/>
                    <a:pt x="f21" y="f7"/>
                    <a:pt x="f22" y="f17"/>
                  </a:cubicBezTo>
                  <a:cubicBezTo>
                    <a:pt x="f23" y="f24"/>
                    <a:pt x="f25" y="f17"/>
                    <a:pt x="f24" y="f24"/>
                  </a:cubicBezTo>
                  <a:cubicBezTo>
                    <a:pt x="f10" y="f24"/>
                    <a:pt x="f9" y="f24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58">
              <a:extLst>
                <a:ext uri="{FF2B5EF4-FFF2-40B4-BE49-F238E27FC236}">
                  <a16:creationId xmlns:a16="http://schemas.microsoft.com/office/drawing/2014/main" id="{B7058576-6462-FF31-035E-7DC091827365}"/>
                </a:ext>
              </a:extLst>
            </p:cNvPr>
            <p:cNvSpPr/>
            <p:nvPr/>
          </p:nvSpPr>
          <p:spPr>
            <a:xfrm>
              <a:off x="11083762" y="9043086"/>
              <a:ext cx="239709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6"/>
                <a:gd name="f8" fmla="val 9"/>
                <a:gd name="f9" fmla="val 19"/>
                <a:gd name="f10" fmla="val 18"/>
                <a:gd name="f11" fmla="val 11"/>
                <a:gd name="f12" fmla="val 12"/>
                <a:gd name="f13" fmla="val 17"/>
                <a:gd name="f14" fmla="val 15"/>
                <a:gd name="f15" fmla="val 14"/>
                <a:gd name="f16" fmla="val 10"/>
                <a:gd name="f17" fmla="val 13"/>
                <a:gd name="f18" fmla="val 6"/>
                <a:gd name="f19" fmla="val 1"/>
                <a:gd name="f20" fmla="val 2"/>
                <a:gd name="f21" fmla="val 8"/>
                <a:gd name="f22" fmla="val 4"/>
                <a:gd name="f23" fmla="val 7"/>
                <a:gd name="f24" fmla="val 20"/>
                <a:gd name="f25" fmla="+- 0 0 -90"/>
                <a:gd name="f26" fmla="*/ f3 1 21"/>
                <a:gd name="f27" fmla="*/ f4 1 16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1"/>
                <a:gd name="f36" fmla="*/ f32 1 16"/>
                <a:gd name="f37" fmla="*/ 21 f33 1"/>
                <a:gd name="f38" fmla="*/ 9 f32 1"/>
                <a:gd name="f39" fmla="*/ 18 f33 1"/>
                <a:gd name="f40" fmla="*/ 12 f32 1"/>
                <a:gd name="f41" fmla="*/ 14 f33 1"/>
                <a:gd name="f42" fmla="*/ 14 f32 1"/>
                <a:gd name="f43" fmla="*/ 1 f33 1"/>
                <a:gd name="f44" fmla="*/ 8 f32 1"/>
                <a:gd name="f45" fmla="*/ 2 f32 1"/>
                <a:gd name="f46" fmla="*/ 19 f33 1"/>
                <a:gd name="f47" fmla="+- f34 0 f1"/>
                <a:gd name="f48" fmla="*/ f37 1 21"/>
                <a:gd name="f49" fmla="*/ f38 1 16"/>
                <a:gd name="f50" fmla="*/ f39 1 21"/>
                <a:gd name="f51" fmla="*/ f40 1 16"/>
                <a:gd name="f52" fmla="*/ f41 1 21"/>
                <a:gd name="f53" fmla="*/ f42 1 16"/>
                <a:gd name="f54" fmla="*/ f43 1 21"/>
                <a:gd name="f55" fmla="*/ f44 1 16"/>
                <a:gd name="f56" fmla="*/ f45 1 16"/>
                <a:gd name="f57" fmla="*/ f46 1 21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6"/>
                <a:gd name="f71" fmla="*/ f57 1 f35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7 1"/>
                <a:gd name="f85" fmla="*/ f71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79"/>
                </a:cxn>
                <a:cxn ang="f47">
                  <a:pos x="f82" y="f83"/>
                </a:cxn>
                <a:cxn ang="f47">
                  <a:pos x="f82" y="f83"/>
                </a:cxn>
                <a:cxn ang="f47">
                  <a:pos x="f82" y="f84"/>
                </a:cxn>
                <a:cxn ang="f47">
                  <a:pos x="f85" y="f84"/>
                </a:cxn>
                <a:cxn ang="f47">
                  <a:pos x="f76" y="f77"/>
                </a:cxn>
              </a:cxnLst>
              <a:rect l="f72" t="f75" r="f73" b="f74"/>
              <a:pathLst>
                <a:path w="21" h="16">
                  <a:moveTo>
                    <a:pt x="f6" y="f8"/>
                  </a:moveTo>
                  <a:cubicBezTo>
                    <a:pt x="f9" y="f8"/>
                    <a:pt x="f10" y="f11"/>
                    <a:pt x="f10" y="f12"/>
                  </a:cubicBezTo>
                  <a:cubicBezTo>
                    <a:pt x="f10" y="f7"/>
                    <a:pt x="f13" y="f14"/>
                    <a:pt x="f15" y="f15"/>
                  </a:cubicBezTo>
                  <a:cubicBezTo>
                    <a:pt x="f16" y="f17"/>
                    <a:pt x="f18" y="f11"/>
                    <a:pt x="f19" y="f12"/>
                  </a:cubicBezTo>
                  <a:cubicBezTo>
                    <a:pt x="f19" y="f11"/>
                    <a:pt x="f20" y="f8"/>
                    <a:pt x="f19" y="f21"/>
                  </a:cubicBezTo>
                  <a:cubicBezTo>
                    <a:pt x="f19" y="f21"/>
                    <a:pt x="f19" y="f21"/>
                    <a:pt x="f19" y="f21"/>
                  </a:cubicBezTo>
                  <a:cubicBezTo>
                    <a:pt x="f5" y="f18"/>
                    <a:pt x="f5" y="f22"/>
                    <a:pt x="f19" y="f20"/>
                  </a:cubicBezTo>
                  <a:cubicBezTo>
                    <a:pt x="f23" y="f19"/>
                    <a:pt x="f17" y="f5"/>
                    <a:pt x="f9" y="f20"/>
                  </a:cubicBezTo>
                  <a:cubicBezTo>
                    <a:pt x="f9" y="f22"/>
                    <a:pt x="f24" y="f23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59">
              <a:extLst>
                <a:ext uri="{FF2B5EF4-FFF2-40B4-BE49-F238E27FC236}">
                  <a16:creationId xmlns:a16="http://schemas.microsoft.com/office/drawing/2014/main" id="{8A882491-9FBF-7A85-335F-E7E3C64436DD}"/>
                </a:ext>
              </a:extLst>
            </p:cNvPr>
            <p:cNvSpPr/>
            <p:nvPr/>
          </p:nvSpPr>
          <p:spPr>
            <a:xfrm>
              <a:off x="11461592" y="9227237"/>
              <a:ext cx="80960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4"/>
                <a:gd name="f9" fmla="val 6"/>
                <a:gd name="f10" fmla="val 5"/>
                <a:gd name="f11" fmla="val 3"/>
                <a:gd name="f12" fmla="val 8"/>
                <a:gd name="f13" fmla="val 2"/>
                <a:gd name="f14" fmla="val 1"/>
                <a:gd name="f15" fmla="+- 0 0 -90"/>
                <a:gd name="f16" fmla="*/ f3 1 7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9"/>
                <a:gd name="f27" fmla="*/ 7 f23 1"/>
                <a:gd name="f28" fmla="*/ 4 f22 1"/>
                <a:gd name="f29" fmla="*/ 3 f23 1"/>
                <a:gd name="f30" fmla="*/ 8 f22 1"/>
                <a:gd name="f31" fmla="*/ 3 f22 1"/>
                <a:gd name="f32" fmla="*/ 4 f23 1"/>
                <a:gd name="f33" fmla="*/ 1 f22 1"/>
                <a:gd name="f34" fmla="+- f24 0 f1"/>
                <a:gd name="f35" fmla="*/ f27 1 7"/>
                <a:gd name="f36" fmla="*/ f28 1 9"/>
                <a:gd name="f37" fmla="*/ f29 1 7"/>
                <a:gd name="f38" fmla="*/ f30 1 9"/>
                <a:gd name="f39" fmla="*/ f31 1 9"/>
                <a:gd name="f40" fmla="*/ f32 1 7"/>
                <a:gd name="f41" fmla="*/ f33 1 9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6"/>
                <a:gd name="f51" fmla="*/ f40 1 f25"/>
                <a:gd name="f52" fmla="*/ f41 1 f26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7 1"/>
                <a:gd name="f62" fmla="*/ f51 f16 1"/>
                <a:gd name="f63" fmla="*/ f52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9" y="f61"/>
                </a:cxn>
                <a:cxn ang="f34">
                  <a:pos x="f62" y="f63"/>
                </a:cxn>
                <a:cxn ang="f34">
                  <a:pos x="f57" y="f58"/>
                </a:cxn>
              </a:cxnLst>
              <a:rect l="f53" t="f56" r="f54" b="f55"/>
              <a:pathLst>
                <a:path w="7" h="9">
                  <a:moveTo>
                    <a:pt x="f6" y="f8"/>
                  </a:moveTo>
                  <a:cubicBezTo>
                    <a:pt x="f9" y="f9"/>
                    <a:pt x="f10" y="f7"/>
                    <a:pt x="f11" y="f12"/>
                  </a:cubicBezTo>
                  <a:cubicBezTo>
                    <a:pt x="f5" y="f6"/>
                    <a:pt x="f11" y="f10"/>
                    <a:pt x="f11" y="f11"/>
                  </a:cubicBezTo>
                  <a:cubicBezTo>
                    <a:pt x="f11" y="f11"/>
                    <a:pt x="f8" y="f13"/>
                    <a:pt x="f8" y="f14"/>
                  </a:cubicBezTo>
                  <a:cubicBezTo>
                    <a:pt x="f6" y="f5"/>
                    <a:pt x="f9" y="f13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0">
              <a:extLst>
                <a:ext uri="{FF2B5EF4-FFF2-40B4-BE49-F238E27FC236}">
                  <a16:creationId xmlns:a16="http://schemas.microsoft.com/office/drawing/2014/main" id="{C089AC33-1E16-790F-349F-0C316531BDC1}"/>
                </a:ext>
              </a:extLst>
            </p:cNvPr>
            <p:cNvSpPr/>
            <p:nvPr/>
          </p:nvSpPr>
          <p:spPr>
            <a:xfrm>
              <a:off x="10509089" y="9216127"/>
              <a:ext cx="68259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5"/>
                <a:gd name="f9" fmla="val 4"/>
                <a:gd name="f10" fmla="val 3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6 f18 1"/>
                <a:gd name="f22" fmla="*/ 2 f18 1"/>
                <a:gd name="f23" fmla="*/ 3 f18 1"/>
                <a:gd name="f24" fmla="*/ 5 f18 1"/>
                <a:gd name="f25" fmla="*/ 0 f18 1"/>
                <a:gd name="f26" fmla="*/ 1 f18 1"/>
                <a:gd name="f27" fmla="*/ 4 f18 1"/>
                <a:gd name="f28" fmla="+- f19 0 f1"/>
                <a:gd name="f29" fmla="*/ f21 1 6"/>
                <a:gd name="f30" fmla="*/ f22 1 6"/>
                <a:gd name="f31" fmla="*/ f23 1 6"/>
                <a:gd name="f32" fmla="*/ f24 1 6"/>
                <a:gd name="f33" fmla="*/ f25 1 6"/>
                <a:gd name="f34" fmla="*/ f26 1 6"/>
                <a:gd name="f35" fmla="*/ f27 1 6"/>
                <a:gd name="f36" fmla="*/ 0 1 f20"/>
                <a:gd name="f37" fmla="*/ f16 1 f20"/>
                <a:gd name="f38" fmla="*/ f29 1 f20"/>
                <a:gd name="f39" fmla="*/ f30 1 f20"/>
                <a:gd name="f40" fmla="*/ f31 1 f20"/>
                <a:gd name="f41" fmla="*/ f32 1 f20"/>
                <a:gd name="f42" fmla="*/ f33 1 f20"/>
                <a:gd name="f43" fmla="*/ f34 1 f20"/>
                <a:gd name="f44" fmla="*/ f35 1 f20"/>
                <a:gd name="f45" fmla="*/ f36 f13 1"/>
                <a:gd name="f46" fmla="*/ f37 f13 1"/>
                <a:gd name="f47" fmla="*/ f37 f14 1"/>
                <a:gd name="f48" fmla="*/ f36 f14 1"/>
                <a:gd name="f49" fmla="*/ f38 f13 1"/>
                <a:gd name="f50" fmla="*/ f39 f14 1"/>
                <a:gd name="f51" fmla="*/ f40 f13 1"/>
                <a:gd name="f52" fmla="*/ f41 f14 1"/>
                <a:gd name="f53" fmla="*/ f42 f13 1"/>
                <a:gd name="f54" fmla="*/ f43 f13 1"/>
                <a:gd name="f55" fmla="*/ f40 f14 1"/>
                <a:gd name="f56" fmla="*/ f44 f13 1"/>
                <a:gd name="f57" fmla="*/ f4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2"/>
                </a:cxn>
                <a:cxn ang="f28">
                  <a:pos x="f54" y="f55"/>
                </a:cxn>
                <a:cxn ang="f28">
                  <a:pos x="f56" y="f57"/>
                </a:cxn>
                <a:cxn ang="f28">
                  <a:pos x="f49" y="f50"/>
                </a:cxn>
              </a:cxnLst>
              <a:rect l="f45" t="f48" r="f46" b="f47"/>
              <a:pathLst>
                <a:path w="6" h="6">
                  <a:moveTo>
                    <a:pt x="f6" y="f7"/>
                  </a:moveTo>
                  <a:cubicBezTo>
                    <a:pt x="f8" y="f9"/>
                    <a:pt x="f9" y="f8"/>
                    <a:pt x="f10" y="f8"/>
                  </a:cubicBezTo>
                  <a:cubicBezTo>
                    <a:pt x="f7" y="f6"/>
                    <a:pt x="f11" y="f6"/>
                    <a:pt x="f5" y="f8"/>
                  </a:cubicBezTo>
                  <a:cubicBezTo>
                    <a:pt x="f5" y="f9"/>
                    <a:pt x="f5" y="f10"/>
                    <a:pt x="f11" y="f10"/>
                  </a:cubicBezTo>
                  <a:cubicBezTo>
                    <a:pt x="f7" y="f7"/>
                    <a:pt x="f10" y="f11"/>
                    <a:pt x="f9" y="f5"/>
                  </a:cubicBezTo>
                  <a:cubicBezTo>
                    <a:pt x="f8" y="f11"/>
                    <a:pt x="f6" y="f11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1">
              <a:extLst>
                <a:ext uri="{FF2B5EF4-FFF2-40B4-BE49-F238E27FC236}">
                  <a16:creationId xmlns:a16="http://schemas.microsoft.com/office/drawing/2014/main" id="{81AFFF62-0E8B-988E-27BC-2308209F437F}"/>
                </a:ext>
              </a:extLst>
            </p:cNvPr>
            <p:cNvSpPr/>
            <p:nvPr/>
          </p:nvSpPr>
          <p:spPr>
            <a:xfrm>
              <a:off x="11393323" y="9203426"/>
              <a:ext cx="79379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3"/>
                <a:gd name="f9" fmla="val 6"/>
                <a:gd name="f10" fmla="val 5"/>
                <a:gd name="f11" fmla="val 4"/>
                <a:gd name="f12" fmla="val 2"/>
                <a:gd name="f13" fmla="val 1"/>
                <a:gd name="f14" fmla="+- 0 0 -90"/>
                <a:gd name="f15" fmla="*/ f3 1 7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7"/>
                <a:gd name="f26" fmla="*/ 7 f22 1"/>
                <a:gd name="f27" fmla="*/ 3 f21 1"/>
                <a:gd name="f28" fmla="*/ 3 f22 1"/>
                <a:gd name="f29" fmla="*/ 7 f21 1"/>
                <a:gd name="f30" fmla="*/ 4 f22 1"/>
                <a:gd name="f31" fmla="*/ 1 f21 1"/>
                <a:gd name="f32" fmla="+- f23 0 f1"/>
                <a:gd name="f33" fmla="*/ f26 1 7"/>
                <a:gd name="f34" fmla="*/ f27 1 8"/>
                <a:gd name="f35" fmla="*/ f28 1 7"/>
                <a:gd name="f36" fmla="*/ f29 1 8"/>
                <a:gd name="f37" fmla="*/ f30 1 7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5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7" h="8">
                  <a:moveTo>
                    <a:pt x="f6" y="f8"/>
                  </a:moveTo>
                  <a:cubicBezTo>
                    <a:pt x="f9" y="f10"/>
                    <a:pt x="f10" y="f7"/>
                    <a:pt x="f8" y="f6"/>
                  </a:cubicBezTo>
                  <a:cubicBezTo>
                    <a:pt x="f5" y="f9"/>
                    <a:pt x="f8" y="f11"/>
                    <a:pt x="f8" y="f8"/>
                  </a:cubicBezTo>
                  <a:cubicBezTo>
                    <a:pt x="f8" y="f12"/>
                    <a:pt x="f11" y="f12"/>
                    <a:pt x="f11" y="f13"/>
                  </a:cubicBezTo>
                  <a:cubicBezTo>
                    <a:pt x="f9" y="f5"/>
                    <a:pt x="f9" y="f12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62">
              <a:extLst>
                <a:ext uri="{FF2B5EF4-FFF2-40B4-BE49-F238E27FC236}">
                  <a16:creationId xmlns:a16="http://schemas.microsoft.com/office/drawing/2014/main" id="{183EE35D-B234-366E-906C-EDEF20A0CCFB}"/>
                </a:ext>
              </a:extLst>
            </p:cNvPr>
            <p:cNvSpPr/>
            <p:nvPr/>
          </p:nvSpPr>
          <p:spPr>
            <a:xfrm>
              <a:off x="10566239" y="9273277"/>
              <a:ext cx="80960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2"/>
                <a:gd name="f9" fmla="val 3"/>
                <a:gd name="f10" fmla="val 5"/>
                <a:gd name="f11" fmla="val 4"/>
                <a:gd name="f12" fmla="val 1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7 f21 1"/>
                <a:gd name="f26" fmla="*/ 2 f20 1"/>
                <a:gd name="f27" fmla="*/ 3 f21 1"/>
                <a:gd name="f28" fmla="*/ 5 f20 1"/>
                <a:gd name="f29" fmla="*/ 1 f21 1"/>
                <a:gd name="f30" fmla="*/ 4 f21 1"/>
                <a:gd name="f31" fmla="*/ 0 f20 1"/>
                <a:gd name="f32" fmla="+- f22 0 f1"/>
                <a:gd name="f33" fmla="*/ f25 1 7"/>
                <a:gd name="f34" fmla="*/ f26 1 6"/>
                <a:gd name="f35" fmla="*/ f27 1 7"/>
                <a:gd name="f36" fmla="*/ f28 1 6"/>
                <a:gd name="f37" fmla="*/ f29 1 7"/>
                <a:gd name="f38" fmla="*/ f30 1 7"/>
                <a:gd name="f39" fmla="*/ f31 1 6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4"/>
                <a:gd name="f50" fmla="*/ f39 1 f23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4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5" y="f56"/>
                </a:cxn>
              </a:cxnLst>
              <a:rect l="f51" t="f54" r="f52" b="f53"/>
              <a:pathLst>
                <a:path w="7" h="6">
                  <a:moveTo>
                    <a:pt x="f6" y="f8"/>
                  </a:moveTo>
                  <a:cubicBezTo>
                    <a:pt x="f7" y="f9"/>
                    <a:pt x="f10" y="f11"/>
                    <a:pt x="f9" y="f10"/>
                  </a:cubicBezTo>
                  <a:cubicBezTo>
                    <a:pt x="f9" y="f10"/>
                    <a:pt x="f8" y="f7"/>
                    <a:pt x="f12" y="f10"/>
                  </a:cubicBezTo>
                  <a:cubicBezTo>
                    <a:pt x="f5" y="f11"/>
                    <a:pt x="f12" y="f9"/>
                    <a:pt x="f12" y="f8"/>
                  </a:cubicBezTo>
                  <a:cubicBezTo>
                    <a:pt x="f8" y="f8"/>
                    <a:pt x="f9" y="f12"/>
                    <a:pt x="f11" y="f5"/>
                  </a:cubicBezTo>
                  <a:cubicBezTo>
                    <a:pt x="f10" y="f5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63">
              <a:extLst>
                <a:ext uri="{FF2B5EF4-FFF2-40B4-BE49-F238E27FC236}">
                  <a16:creationId xmlns:a16="http://schemas.microsoft.com/office/drawing/2014/main" id="{EE84B7AE-3AC9-C69C-C6F9-5BD4C9D0E94E}"/>
                </a:ext>
              </a:extLst>
            </p:cNvPr>
            <p:cNvSpPr/>
            <p:nvPr/>
          </p:nvSpPr>
          <p:spPr>
            <a:xfrm>
              <a:off x="11553663" y="9238347"/>
              <a:ext cx="68259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9"/>
                <a:gd name="f8" fmla="val 4"/>
                <a:gd name="f9" fmla="val 5"/>
                <a:gd name="f10" fmla="val 7"/>
                <a:gd name="f11" fmla="val 2"/>
                <a:gd name="f12" fmla="val 8"/>
                <a:gd name="f13" fmla="val 1"/>
                <a:gd name="f14" fmla="val 3"/>
                <a:gd name="f15" fmla="+- 0 0 -90"/>
                <a:gd name="f16" fmla="*/ f3 1 6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6"/>
                <a:gd name="f26" fmla="*/ f22 1 9"/>
                <a:gd name="f27" fmla="*/ 6 f23 1"/>
                <a:gd name="f28" fmla="*/ 4 f22 1"/>
                <a:gd name="f29" fmla="*/ 5 f23 1"/>
                <a:gd name="f30" fmla="*/ 6 f22 1"/>
                <a:gd name="f31" fmla="*/ 2 f23 1"/>
                <a:gd name="f32" fmla="*/ 8 f22 1"/>
                <a:gd name="f33" fmla="+- f24 0 f1"/>
                <a:gd name="f34" fmla="*/ f27 1 6"/>
                <a:gd name="f35" fmla="*/ f28 1 9"/>
                <a:gd name="f36" fmla="*/ f29 1 6"/>
                <a:gd name="f37" fmla="*/ f30 1 9"/>
                <a:gd name="f38" fmla="*/ f31 1 6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8" y="f55"/>
                </a:cxn>
                <a:cxn ang="f33">
                  <a:pos x="f54" y="f55"/>
                </a:cxn>
              </a:cxnLst>
              <a:rect l="f50" t="f53" r="f51" b="f52"/>
              <a:pathLst>
                <a:path w="6" h="9">
                  <a:moveTo>
                    <a:pt x="f6" y="f8"/>
                  </a:moveTo>
                  <a:cubicBezTo>
                    <a:pt x="f9" y="f9"/>
                    <a:pt x="f9" y="f9"/>
                    <a:pt x="f9" y="f6"/>
                  </a:cubicBezTo>
                  <a:cubicBezTo>
                    <a:pt x="f8" y="f10"/>
                    <a:pt x="f8" y="f7"/>
                    <a:pt x="f11" y="f12"/>
                  </a:cubicBezTo>
                  <a:cubicBezTo>
                    <a:pt x="f5" y="f10"/>
                    <a:pt x="f13" y="f6"/>
                    <a:pt x="f11" y="f8"/>
                  </a:cubicBezTo>
                  <a:cubicBezTo>
                    <a:pt x="f14" y="f14"/>
                    <a:pt x="f8" y="f5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64">
              <a:extLst>
                <a:ext uri="{FF2B5EF4-FFF2-40B4-BE49-F238E27FC236}">
                  <a16:creationId xmlns:a16="http://schemas.microsoft.com/office/drawing/2014/main" id="{CEB43FE1-E1D1-9C7A-E8A4-EBF39CEC4F53}"/>
                </a:ext>
              </a:extLst>
            </p:cNvPr>
            <p:cNvSpPr/>
            <p:nvPr/>
          </p:nvSpPr>
          <p:spPr>
            <a:xfrm>
              <a:off x="12242636" y="3601135"/>
              <a:ext cx="482602" cy="5270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2"/>
                <a:gd name="f7" fmla="val 46"/>
                <a:gd name="f8" fmla="val 28"/>
                <a:gd name="f9" fmla="val 43"/>
                <a:gd name="f10" fmla="val 20"/>
                <a:gd name="f11" fmla="val 16"/>
                <a:gd name="f12" fmla="val 45"/>
                <a:gd name="f13" fmla="val 9"/>
                <a:gd name="f14" fmla="val 36"/>
                <a:gd name="f15" fmla="val 5"/>
                <a:gd name="f16" fmla="val 31"/>
                <a:gd name="f17" fmla="val 3"/>
                <a:gd name="f18" fmla="val 25"/>
                <a:gd name="f19" fmla="val 1"/>
                <a:gd name="f20" fmla="val 19"/>
                <a:gd name="f21" fmla="val 18"/>
                <a:gd name="f22" fmla="val 17"/>
                <a:gd name="f23" fmla="val 2"/>
                <a:gd name="f24" fmla="val 10"/>
                <a:gd name="f25" fmla="val 14"/>
                <a:gd name="f26" fmla="val 15"/>
                <a:gd name="f27" fmla="val 7"/>
                <a:gd name="f28" fmla="val 21"/>
                <a:gd name="f29" fmla="val 23"/>
                <a:gd name="f30" fmla="val 26"/>
                <a:gd name="f31" fmla="val 30"/>
                <a:gd name="f32" fmla="val 11"/>
                <a:gd name="f33" fmla="val 35"/>
                <a:gd name="f34" fmla="val 37"/>
                <a:gd name="f35" fmla="val 38"/>
                <a:gd name="f36" fmla="val 39"/>
                <a:gd name="f37" fmla="val 41"/>
                <a:gd name="f38" fmla="val 13"/>
                <a:gd name="f39" fmla="val 24"/>
                <a:gd name="f40" fmla="val 40"/>
                <a:gd name="f41" fmla="val 27"/>
                <a:gd name="f42" fmla="val 29"/>
                <a:gd name="f43" fmla="val 34"/>
                <a:gd name="f44" fmla="val 32"/>
                <a:gd name="f45" fmla="val 44"/>
                <a:gd name="f46" fmla="+- 0 0 -90"/>
                <a:gd name="f47" fmla="*/ f3 1 42"/>
                <a:gd name="f48" fmla="*/ f4 1 46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42"/>
                <a:gd name="f57" fmla="*/ f53 1 46"/>
                <a:gd name="f58" fmla="*/ 28 f54 1"/>
                <a:gd name="f59" fmla="*/ 43 f53 1"/>
                <a:gd name="f60" fmla="*/ 9 f54 1"/>
                <a:gd name="f61" fmla="*/ 36 f53 1"/>
                <a:gd name="f62" fmla="*/ 1 f54 1"/>
                <a:gd name="f63" fmla="*/ 19 f53 1"/>
                <a:gd name="f64" fmla="*/ 2 f54 1"/>
                <a:gd name="f65" fmla="*/ 17 f53 1"/>
                <a:gd name="f66" fmla="*/ 19 f54 1"/>
                <a:gd name="f67" fmla="*/ 0 f53 1"/>
                <a:gd name="f68" fmla="*/ 23 f54 1"/>
                <a:gd name="f69" fmla="*/ 5 f53 1"/>
                <a:gd name="f70" fmla="*/ 35 f54 1"/>
                <a:gd name="f71" fmla="*/ 9 f53 1"/>
                <a:gd name="f72" fmla="*/ 39 f54 1"/>
                <a:gd name="f73" fmla="*/ 10 f53 1"/>
                <a:gd name="f74" fmla="*/ 23 f53 1"/>
                <a:gd name="f75" fmla="*/ 26 f53 1"/>
                <a:gd name="f76" fmla="*/ 41 f54 1"/>
                <a:gd name="f77" fmla="*/ 29 f53 1"/>
                <a:gd name="f78" fmla="*/ 34 f54 1"/>
                <a:gd name="f79" fmla="*/ 40 f53 1"/>
                <a:gd name="f80" fmla="+- f55 0 f1"/>
                <a:gd name="f81" fmla="*/ f58 1 42"/>
                <a:gd name="f82" fmla="*/ f59 1 46"/>
                <a:gd name="f83" fmla="*/ f60 1 42"/>
                <a:gd name="f84" fmla="*/ f61 1 46"/>
                <a:gd name="f85" fmla="*/ f62 1 42"/>
                <a:gd name="f86" fmla="*/ f63 1 46"/>
                <a:gd name="f87" fmla="*/ f64 1 42"/>
                <a:gd name="f88" fmla="*/ f65 1 46"/>
                <a:gd name="f89" fmla="*/ f66 1 42"/>
                <a:gd name="f90" fmla="*/ f67 1 46"/>
                <a:gd name="f91" fmla="*/ f68 1 42"/>
                <a:gd name="f92" fmla="*/ f69 1 46"/>
                <a:gd name="f93" fmla="*/ f70 1 42"/>
                <a:gd name="f94" fmla="*/ f71 1 46"/>
                <a:gd name="f95" fmla="*/ f72 1 42"/>
                <a:gd name="f96" fmla="*/ f73 1 46"/>
                <a:gd name="f97" fmla="*/ f74 1 46"/>
                <a:gd name="f98" fmla="*/ f75 1 46"/>
                <a:gd name="f99" fmla="*/ f76 1 42"/>
                <a:gd name="f100" fmla="*/ f77 1 46"/>
                <a:gd name="f101" fmla="*/ f78 1 42"/>
                <a:gd name="f102" fmla="*/ f79 1 46"/>
                <a:gd name="f103" fmla="*/ 0 1 f56"/>
                <a:gd name="f104" fmla="*/ f50 1 f56"/>
                <a:gd name="f105" fmla="*/ 0 1 f57"/>
                <a:gd name="f106" fmla="*/ f51 1 f57"/>
                <a:gd name="f107" fmla="*/ f81 1 f56"/>
                <a:gd name="f108" fmla="*/ f82 1 f57"/>
                <a:gd name="f109" fmla="*/ f83 1 f56"/>
                <a:gd name="f110" fmla="*/ f84 1 f57"/>
                <a:gd name="f111" fmla="*/ f85 1 f56"/>
                <a:gd name="f112" fmla="*/ f86 1 f57"/>
                <a:gd name="f113" fmla="*/ f87 1 f56"/>
                <a:gd name="f114" fmla="*/ f88 1 f57"/>
                <a:gd name="f115" fmla="*/ f89 1 f56"/>
                <a:gd name="f116" fmla="*/ f90 1 f57"/>
                <a:gd name="f117" fmla="*/ f91 1 f56"/>
                <a:gd name="f118" fmla="*/ f92 1 f57"/>
                <a:gd name="f119" fmla="*/ f93 1 f56"/>
                <a:gd name="f120" fmla="*/ f94 1 f57"/>
                <a:gd name="f121" fmla="*/ f95 1 f56"/>
                <a:gd name="f122" fmla="*/ f96 1 f57"/>
                <a:gd name="f123" fmla="*/ f97 1 f57"/>
                <a:gd name="f124" fmla="*/ f98 1 f57"/>
                <a:gd name="f125" fmla="*/ f99 1 f56"/>
                <a:gd name="f126" fmla="*/ f100 1 f57"/>
                <a:gd name="f127" fmla="*/ f101 1 f56"/>
                <a:gd name="f128" fmla="*/ f102 1 f57"/>
                <a:gd name="f129" fmla="*/ f103 f47 1"/>
                <a:gd name="f130" fmla="*/ f104 f47 1"/>
                <a:gd name="f131" fmla="*/ f106 f48 1"/>
                <a:gd name="f132" fmla="*/ f105 f48 1"/>
                <a:gd name="f133" fmla="*/ f107 f47 1"/>
                <a:gd name="f134" fmla="*/ f108 f48 1"/>
                <a:gd name="f135" fmla="*/ f109 f47 1"/>
                <a:gd name="f136" fmla="*/ f110 f48 1"/>
                <a:gd name="f137" fmla="*/ f111 f47 1"/>
                <a:gd name="f138" fmla="*/ f112 f48 1"/>
                <a:gd name="f139" fmla="*/ f113 f47 1"/>
                <a:gd name="f140" fmla="*/ f114 f48 1"/>
                <a:gd name="f141" fmla="*/ f115 f47 1"/>
                <a:gd name="f142" fmla="*/ f116 f48 1"/>
                <a:gd name="f143" fmla="*/ f117 f47 1"/>
                <a:gd name="f144" fmla="*/ f118 f48 1"/>
                <a:gd name="f145" fmla="*/ f119 f47 1"/>
                <a:gd name="f146" fmla="*/ f120 f48 1"/>
                <a:gd name="f147" fmla="*/ f121 f47 1"/>
                <a:gd name="f148" fmla="*/ f122 f48 1"/>
                <a:gd name="f149" fmla="*/ f123 f48 1"/>
                <a:gd name="f150" fmla="*/ f124 f48 1"/>
                <a:gd name="f151" fmla="*/ f125 f47 1"/>
                <a:gd name="f152" fmla="*/ f126 f48 1"/>
                <a:gd name="f153" fmla="*/ f127 f47 1"/>
                <a:gd name="f154" fmla="*/ f12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0">
                  <a:pos x="f133" y="f134"/>
                </a:cxn>
                <a:cxn ang="f80">
                  <a:pos x="f135" y="f136"/>
                </a:cxn>
                <a:cxn ang="f80">
                  <a:pos x="f137" y="f138"/>
                </a:cxn>
                <a:cxn ang="f80">
                  <a:pos x="f139" y="f140"/>
                </a:cxn>
                <a:cxn ang="f80">
                  <a:pos x="f141" y="f142"/>
                </a:cxn>
                <a:cxn ang="f80">
                  <a:pos x="f143" y="f144"/>
                </a:cxn>
                <a:cxn ang="f80">
                  <a:pos x="f145" y="f146"/>
                </a:cxn>
                <a:cxn ang="f80">
                  <a:pos x="f147" y="f148"/>
                </a:cxn>
                <a:cxn ang="f80">
                  <a:pos x="f147" y="f149"/>
                </a:cxn>
                <a:cxn ang="f80">
                  <a:pos x="f147" y="f150"/>
                </a:cxn>
                <a:cxn ang="f80">
                  <a:pos x="f151" y="f152"/>
                </a:cxn>
                <a:cxn ang="f80">
                  <a:pos x="f153" y="f154"/>
                </a:cxn>
                <a:cxn ang="f80">
                  <a:pos x="f133" y="f134"/>
                </a:cxn>
              </a:cxnLst>
              <a:rect l="f129" t="f132" r="f130" b="f131"/>
              <a:pathLst>
                <a:path w="42" h="46">
                  <a:moveTo>
                    <a:pt x="f8" y="f9"/>
                  </a:moveTo>
                  <a:cubicBezTo>
                    <a:pt x="f10" y="f7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9" y="f21"/>
                    <a:pt x="f5" y="f22"/>
                    <a:pt x="f23" y="f22"/>
                  </a:cubicBezTo>
                  <a:cubicBezTo>
                    <a:pt x="f24" y="f25"/>
                    <a:pt x="f26" y="f27"/>
                    <a:pt x="f20" y="f5"/>
                  </a:cubicBezTo>
                  <a:cubicBezTo>
                    <a:pt x="f28" y="f23"/>
                    <a:pt x="f28" y="f17"/>
                    <a:pt x="f29" y="f15"/>
                  </a:cubicBezTo>
                  <a:cubicBezTo>
                    <a:pt x="f30" y="f13"/>
                    <a:pt x="f31" y="f32"/>
                    <a:pt x="f33" y="f13"/>
                  </a:cubicBezTo>
                  <a:cubicBezTo>
                    <a:pt x="f34" y="f13"/>
                    <a:pt x="f35" y="f13"/>
                    <a:pt x="f36" y="f24"/>
                  </a:cubicBezTo>
                  <a:cubicBezTo>
                    <a:pt x="f37" y="f38"/>
                    <a:pt x="f6" y="f20"/>
                    <a:pt x="f36" y="f29"/>
                  </a:cubicBezTo>
                  <a:cubicBezTo>
                    <a:pt x="f36" y="f39"/>
                    <a:pt x="f35" y="f39"/>
                    <a:pt x="f36" y="f30"/>
                  </a:cubicBezTo>
                  <a:cubicBezTo>
                    <a:pt x="f40" y="f41"/>
                    <a:pt x="f40" y="f8"/>
                    <a:pt x="f37" y="f42"/>
                  </a:cubicBezTo>
                  <a:cubicBezTo>
                    <a:pt x="f40" y="f43"/>
                    <a:pt x="f34" y="f34"/>
                    <a:pt x="f43" y="f40"/>
                  </a:cubicBezTo>
                  <a:cubicBezTo>
                    <a:pt x="f44" y="f37"/>
                    <a:pt x="f16" y="f45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65">
              <a:extLst>
                <a:ext uri="{FF2B5EF4-FFF2-40B4-BE49-F238E27FC236}">
                  <a16:creationId xmlns:a16="http://schemas.microsoft.com/office/drawing/2014/main" id="{E84DE870-5D3B-55F4-A3A3-9288CA49CBA1}"/>
                </a:ext>
              </a:extLst>
            </p:cNvPr>
            <p:cNvSpPr/>
            <p:nvPr/>
          </p:nvSpPr>
          <p:spPr>
            <a:xfrm>
              <a:off x="12563316" y="3932925"/>
              <a:ext cx="254002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25"/>
                <a:gd name="f8" fmla="val 14"/>
                <a:gd name="f9" fmla="val 6"/>
                <a:gd name="f10" fmla="val 11"/>
                <a:gd name="f11" fmla="val 9"/>
                <a:gd name="f12" fmla="val 13"/>
                <a:gd name="f13" fmla="val 15"/>
                <a:gd name="f14" fmla="val 4"/>
                <a:gd name="f15" fmla="val 18"/>
                <a:gd name="f16" fmla="val 7"/>
                <a:gd name="f17" fmla="val 8"/>
                <a:gd name="f18" fmla="val 20"/>
                <a:gd name="f19" fmla="val 5"/>
                <a:gd name="f20" fmla="val 23"/>
                <a:gd name="f21" fmla="val 21"/>
                <a:gd name="f22" fmla="val 3"/>
                <a:gd name="f23" fmla="+- 0 0 -90"/>
                <a:gd name="f24" fmla="*/ f3 1 22"/>
                <a:gd name="f25" fmla="*/ f4 1 25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25"/>
                <a:gd name="f35" fmla="*/ 0 f31 1"/>
                <a:gd name="f36" fmla="*/ 14 f30 1"/>
                <a:gd name="f37" fmla="*/ 13 f31 1"/>
                <a:gd name="f38" fmla="*/ 0 f30 1"/>
                <a:gd name="f39" fmla="*/ 22 f31 1"/>
                <a:gd name="f40" fmla="*/ 8 f30 1"/>
                <a:gd name="f41" fmla="*/ 5 f31 1"/>
                <a:gd name="f42" fmla="*/ 23 f30 1"/>
                <a:gd name="f43" fmla="*/ 4 f31 1"/>
                <a:gd name="f44" fmla="*/ 25 f30 1"/>
                <a:gd name="f45" fmla="+- f32 0 f1"/>
                <a:gd name="f46" fmla="*/ f35 1 22"/>
                <a:gd name="f47" fmla="*/ f36 1 25"/>
                <a:gd name="f48" fmla="*/ f37 1 22"/>
                <a:gd name="f49" fmla="*/ f38 1 25"/>
                <a:gd name="f50" fmla="*/ f39 1 22"/>
                <a:gd name="f51" fmla="*/ f40 1 25"/>
                <a:gd name="f52" fmla="*/ f41 1 22"/>
                <a:gd name="f53" fmla="*/ f42 1 25"/>
                <a:gd name="f54" fmla="*/ f43 1 22"/>
                <a:gd name="f55" fmla="*/ f44 1 25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3"/>
                <a:gd name="f67" fmla="*/ f53 1 f34"/>
                <a:gd name="f68" fmla="*/ f54 1 f33"/>
                <a:gd name="f69" fmla="*/ f55 1 f34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4 1"/>
                <a:gd name="f81" fmla="*/ f67 f25 1"/>
                <a:gd name="f82" fmla="*/ f68 f24 1"/>
                <a:gd name="f83" fmla="*/ f69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74" y="f75"/>
                </a:cxn>
              </a:cxnLst>
              <a:rect l="f70" t="f73" r="f71" b="f72"/>
              <a:pathLst>
                <a:path w="22" h="25">
                  <a:moveTo>
                    <a:pt x="f5" y="f8"/>
                  </a:moveTo>
                  <a:cubicBezTo>
                    <a:pt x="f9" y="f10"/>
                    <a:pt x="f11" y="f9"/>
                    <a:pt x="f12" y="f5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5" y="f13"/>
                    <a:pt x="f12" y="f18"/>
                    <a:pt x="f19" y="f20"/>
                  </a:cubicBezTo>
                  <a:cubicBezTo>
                    <a:pt x="f14" y="f20"/>
                    <a:pt x="f19" y="f7"/>
                    <a:pt x="f14" y="f7"/>
                  </a:cubicBezTo>
                  <a:cubicBezTo>
                    <a:pt x="f14" y="f21"/>
                    <a:pt x="f22" y="f15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66">
              <a:extLst>
                <a:ext uri="{FF2B5EF4-FFF2-40B4-BE49-F238E27FC236}">
                  <a16:creationId xmlns:a16="http://schemas.microsoft.com/office/drawing/2014/main" id="{F9A3E4C3-6A07-2A72-9855-EA6AAE05605D}"/>
                </a:ext>
              </a:extLst>
            </p:cNvPr>
            <p:cNvSpPr/>
            <p:nvPr/>
          </p:nvSpPr>
          <p:spPr>
            <a:xfrm>
              <a:off x="11634624" y="5652189"/>
              <a:ext cx="355601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4"/>
                <a:gd name="f8" fmla="val 17"/>
                <a:gd name="f9" fmla="val 5"/>
                <a:gd name="f10" fmla="val 16"/>
                <a:gd name="f11" fmla="val 15"/>
                <a:gd name="f12" fmla="val 6"/>
                <a:gd name="f13" fmla="val 7"/>
                <a:gd name="f14" fmla="val 18"/>
                <a:gd name="f15" fmla="val 20"/>
                <a:gd name="f16" fmla="val 8"/>
                <a:gd name="f17" fmla="val 22"/>
                <a:gd name="f18" fmla="val 9"/>
                <a:gd name="f19" fmla="val 12"/>
                <a:gd name="f20" fmla="val 13"/>
                <a:gd name="f21" fmla="val 26"/>
                <a:gd name="f22" fmla="val 10"/>
                <a:gd name="f23" fmla="val 23"/>
                <a:gd name="f24" fmla="val 3"/>
                <a:gd name="f25" fmla="val 2"/>
                <a:gd name="f26" fmla="val 1"/>
                <a:gd name="f27" fmla="val 11"/>
                <a:gd name="f28" fmla="val 4"/>
                <a:gd name="f29" fmla="val 19"/>
                <a:gd name="f30" fmla="+- 0 0 -90"/>
                <a:gd name="f31" fmla="*/ f3 1 31"/>
                <a:gd name="f32" fmla="*/ f4 1 2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31"/>
                <a:gd name="f41" fmla="*/ f37 1 24"/>
                <a:gd name="f42" fmla="*/ 17 f38 1"/>
                <a:gd name="f43" fmla="*/ 5 f37 1"/>
                <a:gd name="f44" fmla="*/ 16 f38 1"/>
                <a:gd name="f45" fmla="*/ 6 f37 1"/>
                <a:gd name="f46" fmla="*/ 18 f38 1"/>
                <a:gd name="f47" fmla="*/ 7 f37 1"/>
                <a:gd name="f48" fmla="*/ 24 f38 1"/>
                <a:gd name="f49" fmla="*/ 9 f37 1"/>
                <a:gd name="f50" fmla="*/ 26 f38 1"/>
                <a:gd name="f51" fmla="*/ 18 f37 1"/>
                <a:gd name="f52" fmla="*/ 3 f38 1"/>
                <a:gd name="f53" fmla="*/ 0 f38 1"/>
                <a:gd name="f54" fmla="*/ 15 f37 1"/>
                <a:gd name="f55" fmla="*/ 3 f37 1"/>
                <a:gd name="f56" fmla="*/ 7 f38 1"/>
                <a:gd name="f57" fmla="*/ 0 f37 1"/>
                <a:gd name="f58" fmla="*/ 2 f37 1"/>
                <a:gd name="f59" fmla="+- f39 0 f1"/>
                <a:gd name="f60" fmla="*/ f42 1 31"/>
                <a:gd name="f61" fmla="*/ f43 1 24"/>
                <a:gd name="f62" fmla="*/ f44 1 31"/>
                <a:gd name="f63" fmla="*/ f45 1 24"/>
                <a:gd name="f64" fmla="*/ f46 1 31"/>
                <a:gd name="f65" fmla="*/ f47 1 24"/>
                <a:gd name="f66" fmla="*/ f48 1 31"/>
                <a:gd name="f67" fmla="*/ f49 1 24"/>
                <a:gd name="f68" fmla="*/ f50 1 31"/>
                <a:gd name="f69" fmla="*/ f51 1 24"/>
                <a:gd name="f70" fmla="*/ f52 1 31"/>
                <a:gd name="f71" fmla="*/ f53 1 31"/>
                <a:gd name="f72" fmla="*/ f54 1 24"/>
                <a:gd name="f73" fmla="*/ f55 1 24"/>
                <a:gd name="f74" fmla="*/ f56 1 31"/>
                <a:gd name="f75" fmla="*/ f57 1 24"/>
                <a:gd name="f76" fmla="*/ f58 1 24"/>
                <a:gd name="f77" fmla="*/ 0 1 f40"/>
                <a:gd name="f78" fmla="*/ f34 1 f40"/>
                <a:gd name="f79" fmla="*/ 0 1 f41"/>
                <a:gd name="f80" fmla="*/ f35 1 f41"/>
                <a:gd name="f81" fmla="*/ f60 1 f40"/>
                <a:gd name="f82" fmla="*/ f61 1 f41"/>
                <a:gd name="f83" fmla="*/ f62 1 f40"/>
                <a:gd name="f84" fmla="*/ f63 1 f41"/>
                <a:gd name="f85" fmla="*/ f64 1 f40"/>
                <a:gd name="f86" fmla="*/ f65 1 f41"/>
                <a:gd name="f87" fmla="*/ f66 1 f40"/>
                <a:gd name="f88" fmla="*/ f67 1 f41"/>
                <a:gd name="f89" fmla="*/ f68 1 f40"/>
                <a:gd name="f90" fmla="*/ f69 1 f41"/>
                <a:gd name="f91" fmla="*/ f70 1 f40"/>
                <a:gd name="f92" fmla="*/ f71 1 f40"/>
                <a:gd name="f93" fmla="*/ f72 1 f41"/>
                <a:gd name="f94" fmla="*/ f73 1 f41"/>
                <a:gd name="f95" fmla="*/ f74 1 f40"/>
                <a:gd name="f96" fmla="*/ f75 1 f41"/>
                <a:gd name="f97" fmla="*/ f76 1 f41"/>
                <a:gd name="f98" fmla="*/ f77 f31 1"/>
                <a:gd name="f99" fmla="*/ f78 f31 1"/>
                <a:gd name="f100" fmla="*/ f80 f32 1"/>
                <a:gd name="f101" fmla="*/ f79 f32 1"/>
                <a:gd name="f102" fmla="*/ f81 f31 1"/>
                <a:gd name="f103" fmla="*/ f82 f32 1"/>
                <a:gd name="f104" fmla="*/ f83 f31 1"/>
                <a:gd name="f105" fmla="*/ f84 f32 1"/>
                <a:gd name="f106" fmla="*/ f85 f31 1"/>
                <a:gd name="f107" fmla="*/ f86 f32 1"/>
                <a:gd name="f108" fmla="*/ f87 f31 1"/>
                <a:gd name="f109" fmla="*/ f88 f32 1"/>
                <a:gd name="f110" fmla="*/ f89 f31 1"/>
                <a:gd name="f111" fmla="*/ f90 f32 1"/>
                <a:gd name="f112" fmla="*/ f91 f31 1"/>
                <a:gd name="f113" fmla="*/ f92 f31 1"/>
                <a:gd name="f114" fmla="*/ f93 f32 1"/>
                <a:gd name="f115" fmla="*/ f94 f32 1"/>
                <a:gd name="f116" fmla="*/ f95 f31 1"/>
                <a:gd name="f117" fmla="*/ f96 f32 1"/>
                <a:gd name="f118" fmla="*/ f9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1"/>
                </a:cxn>
                <a:cxn ang="f59">
                  <a:pos x="f113" y="f114"/>
                </a:cxn>
                <a:cxn ang="f59">
                  <a:pos x="f112" y="f115"/>
                </a:cxn>
                <a:cxn ang="f59">
                  <a:pos x="f116" y="f117"/>
                </a:cxn>
                <a:cxn ang="f59">
                  <a:pos x="f102" y="f118"/>
                </a:cxn>
                <a:cxn ang="f59">
                  <a:pos x="f102" y="f103"/>
                </a:cxn>
              </a:cxnLst>
              <a:rect l="f98" t="f101" r="f99" b="f100"/>
              <a:pathLst>
                <a:path w="31" h="24">
                  <a:moveTo>
                    <a:pt x="f8" y="f9"/>
                  </a:moveTo>
                  <a:cubicBezTo>
                    <a:pt x="f10" y="f9"/>
                    <a:pt x="f11" y="f12"/>
                    <a:pt x="f10" y="f12"/>
                  </a:cubicBezTo>
                  <a:cubicBezTo>
                    <a:pt x="f10" y="f13"/>
                    <a:pt x="f8" y="f13"/>
                    <a:pt x="f14" y="f13"/>
                  </a:cubicBezTo>
                  <a:cubicBezTo>
                    <a:pt x="f15" y="f16"/>
                    <a:pt x="f17" y="f18"/>
                    <a:pt x="f7" y="f18"/>
                  </a:cubicBezTo>
                  <a:cubicBezTo>
                    <a:pt x="f6" y="f19"/>
                    <a:pt x="f6" y="f20"/>
                    <a:pt x="f21" y="f14"/>
                  </a:cubicBezTo>
                  <a:cubicBezTo>
                    <a:pt x="f15" y="f7"/>
                    <a:pt x="f22" y="f23"/>
                    <a:pt x="f24" y="f14"/>
                  </a:cubicBezTo>
                  <a:cubicBezTo>
                    <a:pt x="f25" y="f8"/>
                    <a:pt x="f26" y="f10"/>
                    <a:pt x="f5" y="f11"/>
                  </a:cubicBezTo>
                  <a:cubicBezTo>
                    <a:pt x="f26" y="f27"/>
                    <a:pt x="f25" y="f13"/>
                    <a:pt x="f24" y="f24"/>
                  </a:cubicBezTo>
                  <a:cubicBezTo>
                    <a:pt x="f28" y="f26"/>
                    <a:pt x="f9" y="f5"/>
                    <a:pt x="f13" y="f5"/>
                  </a:cubicBezTo>
                  <a:cubicBezTo>
                    <a:pt x="f22" y="f5"/>
                    <a:pt x="f20" y="f26"/>
                    <a:pt x="f8" y="f25"/>
                  </a:cubicBezTo>
                  <a:cubicBezTo>
                    <a:pt x="f29" y="f24"/>
                    <a:pt x="f10" y="f28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67">
              <a:extLst>
                <a:ext uri="{FF2B5EF4-FFF2-40B4-BE49-F238E27FC236}">
                  <a16:creationId xmlns:a16="http://schemas.microsoft.com/office/drawing/2014/main" id="{0498A8FC-F77A-8540-0424-0918F4783DE1}"/>
                </a:ext>
              </a:extLst>
            </p:cNvPr>
            <p:cNvSpPr/>
            <p:nvPr/>
          </p:nvSpPr>
          <p:spPr>
            <a:xfrm>
              <a:off x="11013911" y="4655237"/>
              <a:ext cx="436561" cy="8128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71"/>
                <a:gd name="f8" fmla="val 9"/>
                <a:gd name="f9" fmla="val 8"/>
                <a:gd name="f10" fmla="val 11"/>
                <a:gd name="f11" fmla="val 16"/>
                <a:gd name="f12" fmla="val 10"/>
                <a:gd name="f13" fmla="val 23"/>
                <a:gd name="f14" fmla="val 29"/>
                <a:gd name="f15" fmla="val 34"/>
                <a:gd name="f16" fmla="val 40"/>
                <a:gd name="f17" fmla="val 6"/>
                <a:gd name="f18" fmla="val 48"/>
                <a:gd name="f19" fmla="val 51"/>
                <a:gd name="f20" fmla="val 17"/>
                <a:gd name="f21" fmla="val 54"/>
                <a:gd name="f22" fmla="val 24"/>
                <a:gd name="f23" fmla="val 58"/>
                <a:gd name="f24" fmla="val 31"/>
                <a:gd name="f25" fmla="val 64"/>
                <a:gd name="f26" fmla="val 69"/>
                <a:gd name="f27" fmla="val 35"/>
                <a:gd name="f28" fmla="val 33"/>
                <a:gd name="f29" fmla="val 70"/>
                <a:gd name="f30" fmla="val 30"/>
                <a:gd name="f31" fmla="val 68"/>
                <a:gd name="f32" fmla="val 21"/>
                <a:gd name="f33" fmla="val 63"/>
                <a:gd name="f34" fmla="val 12"/>
                <a:gd name="f35" fmla="val 3"/>
                <a:gd name="f36" fmla="val 53"/>
                <a:gd name="f37" fmla="val 1"/>
                <a:gd name="f38" fmla="val 52"/>
                <a:gd name="f39" fmla="val 4"/>
                <a:gd name="f40" fmla="val 32"/>
                <a:gd name="f41" fmla="val 7"/>
                <a:gd name="f42" fmla="+- 0 0 -90"/>
                <a:gd name="f43" fmla="*/ f3 1 38"/>
                <a:gd name="f44" fmla="*/ f4 1 71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8"/>
                <a:gd name="f53" fmla="*/ f49 1 71"/>
                <a:gd name="f54" fmla="*/ 9 f50 1"/>
                <a:gd name="f55" fmla="*/ 0 f49 1"/>
                <a:gd name="f56" fmla="*/ 10 f50 1"/>
                <a:gd name="f57" fmla="*/ 23 f49 1"/>
                <a:gd name="f58" fmla="*/ 40 f49 1"/>
                <a:gd name="f59" fmla="*/ 17 f50 1"/>
                <a:gd name="f60" fmla="*/ 54 f49 1"/>
                <a:gd name="f61" fmla="*/ 38 f50 1"/>
                <a:gd name="f62" fmla="*/ 69 f49 1"/>
                <a:gd name="f63" fmla="*/ 30 f50 1"/>
                <a:gd name="f64" fmla="*/ 68 f49 1"/>
                <a:gd name="f65" fmla="*/ 3 f50 1"/>
                <a:gd name="f66" fmla="*/ 53 f49 1"/>
                <a:gd name="f67" fmla="*/ 1 f50 1"/>
                <a:gd name="f68" fmla="*/ 48 f49 1"/>
                <a:gd name="f69" fmla="*/ 6 f50 1"/>
                <a:gd name="f70" fmla="*/ 24 f49 1"/>
                <a:gd name="f71" fmla="+- f51 0 f1"/>
                <a:gd name="f72" fmla="*/ f54 1 38"/>
                <a:gd name="f73" fmla="*/ f55 1 71"/>
                <a:gd name="f74" fmla="*/ f56 1 38"/>
                <a:gd name="f75" fmla="*/ f57 1 71"/>
                <a:gd name="f76" fmla="*/ f58 1 71"/>
                <a:gd name="f77" fmla="*/ f59 1 38"/>
                <a:gd name="f78" fmla="*/ f60 1 71"/>
                <a:gd name="f79" fmla="*/ f61 1 38"/>
                <a:gd name="f80" fmla="*/ f62 1 71"/>
                <a:gd name="f81" fmla="*/ f63 1 38"/>
                <a:gd name="f82" fmla="*/ f64 1 71"/>
                <a:gd name="f83" fmla="*/ f65 1 38"/>
                <a:gd name="f84" fmla="*/ f66 1 71"/>
                <a:gd name="f85" fmla="*/ f67 1 38"/>
                <a:gd name="f86" fmla="*/ f68 1 71"/>
                <a:gd name="f87" fmla="*/ f69 1 38"/>
                <a:gd name="f88" fmla="*/ f70 1 71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3"/>
                <a:gd name="f98" fmla="*/ f77 1 f52"/>
                <a:gd name="f99" fmla="*/ f78 1 f53"/>
                <a:gd name="f100" fmla="*/ f79 1 f52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3"/>
                <a:gd name="f108" fmla="*/ f87 1 f52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4 1"/>
                <a:gd name="f119" fmla="*/ f98 f43 1"/>
                <a:gd name="f120" fmla="*/ f99 f44 1"/>
                <a:gd name="f121" fmla="*/ f100 f43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4 1"/>
                <a:gd name="f129" fmla="*/ f108 f43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4" y="f118"/>
                </a:cxn>
                <a:cxn ang="f71">
                  <a:pos x="f119" y="f120"/>
                </a:cxn>
                <a:cxn ang="f71">
                  <a:pos x="f121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38" h="71">
                  <a:moveTo>
                    <a:pt x="f8" y="f5"/>
                  </a:moveTo>
                  <a:cubicBezTo>
                    <a:pt x="f8" y="f5"/>
                    <a:pt x="f8" y="f5"/>
                    <a:pt x="f8" y="f5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8" y="f14"/>
                    <a:pt x="f12" y="f15"/>
                    <a:pt x="f8" y="f16"/>
                  </a:cubicBezTo>
                  <a:cubicBezTo>
                    <a:pt x="f17" y="f18"/>
                    <a:pt x="f10" y="f19"/>
                    <a:pt x="f20" y="f21"/>
                  </a:cubicBezTo>
                  <a:cubicBezTo>
                    <a:pt x="f22" y="f23"/>
                    <a:pt x="f24" y="f25"/>
                    <a:pt x="f6" y="f26"/>
                  </a:cubicBezTo>
                  <a:cubicBezTo>
                    <a:pt x="f27" y="f7"/>
                    <a:pt x="f28" y="f29"/>
                    <a:pt x="f30" y="f31"/>
                  </a:cubicBezTo>
                  <a:cubicBezTo>
                    <a:pt x="f32" y="f33"/>
                    <a:pt x="f34" y="f23"/>
                    <a:pt x="f35" y="f36"/>
                  </a:cubicBezTo>
                  <a:cubicBezTo>
                    <a:pt x="f37" y="f38"/>
                    <a:pt x="f5" y="f19"/>
                    <a:pt x="f37" y="f18"/>
                  </a:cubicBezTo>
                  <a:cubicBezTo>
                    <a:pt x="f35" y="f16"/>
                    <a:pt x="f39" y="f40"/>
                    <a:pt x="f17" y="f22"/>
                  </a:cubicBezTo>
                  <a:cubicBezTo>
                    <a:pt x="f41" y="f11"/>
                    <a:pt x="f9" y="f9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68">
              <a:extLst>
                <a:ext uri="{FF2B5EF4-FFF2-40B4-BE49-F238E27FC236}">
                  <a16:creationId xmlns:a16="http://schemas.microsoft.com/office/drawing/2014/main" id="{E343DA4D-0638-EC51-73E3-58893A18A849}"/>
                </a:ext>
              </a:extLst>
            </p:cNvPr>
            <p:cNvSpPr/>
            <p:nvPr/>
          </p:nvSpPr>
          <p:spPr>
            <a:xfrm>
              <a:off x="10531309" y="4701277"/>
              <a:ext cx="103190" cy="7905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9"/>
                <a:gd name="f8" fmla="val 8"/>
                <a:gd name="f9" fmla="val 6"/>
                <a:gd name="f10" fmla="val 68"/>
                <a:gd name="f11" fmla="val 3"/>
                <a:gd name="f12" fmla="val 1"/>
                <a:gd name="f13" fmla="val 67"/>
                <a:gd name="f14" fmla="val 50"/>
                <a:gd name="f15" fmla="val 2"/>
                <a:gd name="f16" fmla="val 33"/>
                <a:gd name="f17" fmla="val 5"/>
                <a:gd name="f18" fmla="val 16"/>
                <a:gd name="f19" fmla="val 10"/>
                <a:gd name="f20" fmla="val 7"/>
                <a:gd name="f21" fmla="val 17"/>
                <a:gd name="f22" fmla="val 49"/>
                <a:gd name="f23" fmla="val 55"/>
                <a:gd name="f24" fmla="val 61"/>
                <a:gd name="f25" fmla="+- 0 0 -90"/>
                <a:gd name="f26" fmla="*/ f3 1 9"/>
                <a:gd name="f27" fmla="*/ f4 1 69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9"/>
                <a:gd name="f36" fmla="*/ f32 1 69"/>
                <a:gd name="f37" fmla="*/ 8 f33 1"/>
                <a:gd name="f38" fmla="*/ 69 f32 1"/>
                <a:gd name="f39" fmla="*/ 1 f33 1"/>
                <a:gd name="f40" fmla="*/ 67 f32 1"/>
                <a:gd name="f41" fmla="*/ 5 f33 1"/>
                <a:gd name="f42" fmla="*/ 16 f32 1"/>
                <a:gd name="f43" fmla="*/ 7 f33 1"/>
                <a:gd name="f44" fmla="*/ 0 f32 1"/>
                <a:gd name="f45" fmla="*/ 1 f32 1"/>
                <a:gd name="f46" fmla="*/ 6 f33 1"/>
                <a:gd name="f47" fmla="*/ 49 f32 1"/>
                <a:gd name="f48" fmla="*/ 9 f33 1"/>
                <a:gd name="f49" fmla="+- f34 0 f1"/>
                <a:gd name="f50" fmla="*/ f37 1 9"/>
                <a:gd name="f51" fmla="*/ f38 1 69"/>
                <a:gd name="f52" fmla="*/ f39 1 9"/>
                <a:gd name="f53" fmla="*/ f40 1 69"/>
                <a:gd name="f54" fmla="*/ f41 1 9"/>
                <a:gd name="f55" fmla="*/ f42 1 69"/>
                <a:gd name="f56" fmla="*/ f43 1 9"/>
                <a:gd name="f57" fmla="*/ f44 1 69"/>
                <a:gd name="f58" fmla="*/ f45 1 69"/>
                <a:gd name="f59" fmla="*/ f46 1 9"/>
                <a:gd name="f60" fmla="*/ f47 1 69"/>
                <a:gd name="f61" fmla="*/ f48 1 9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6"/>
                <a:gd name="f75" fmla="*/ f59 1 f35"/>
                <a:gd name="f76" fmla="*/ f60 1 f36"/>
                <a:gd name="f77" fmla="*/ f61 1 f35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7 1"/>
                <a:gd name="f91" fmla="*/ f75 f26 1"/>
                <a:gd name="f92" fmla="*/ f76 f27 1"/>
                <a:gd name="f93" fmla="*/ f7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89"/>
                </a:cxn>
                <a:cxn ang="f49">
                  <a:pos x="f82" y="f90"/>
                </a:cxn>
                <a:cxn ang="f49">
                  <a:pos x="f91" y="f92"/>
                </a:cxn>
                <a:cxn ang="f49">
                  <a:pos x="f93" y="f85"/>
                </a:cxn>
                <a:cxn ang="f49">
                  <a:pos x="f82" y="f83"/>
                </a:cxn>
              </a:cxnLst>
              <a:rect l="f78" t="f81" r="f79" b="f80"/>
              <a:pathLst>
                <a:path w="9" h="69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5" y="f14"/>
                    <a:pt x="f15" y="f16"/>
                    <a:pt x="f17" y="f18"/>
                  </a:cubicBezTo>
                  <a:cubicBezTo>
                    <a:pt x="f9" y="f19"/>
                    <a:pt x="f9" y="f17"/>
                    <a:pt x="f20" y="f5"/>
                  </a:cubicBezTo>
                  <a:cubicBezTo>
                    <a:pt x="f20" y="f5"/>
                    <a:pt x="f20" y="f5"/>
                    <a:pt x="f20" y="f5"/>
                  </a:cubicBezTo>
                  <a:cubicBezTo>
                    <a:pt x="f20" y="f5"/>
                    <a:pt x="f8" y="f12"/>
                    <a:pt x="f8" y="f12"/>
                  </a:cubicBezTo>
                  <a:cubicBezTo>
                    <a:pt x="f20" y="f21"/>
                    <a:pt x="f9" y="f16"/>
                    <a:pt x="f9" y="f22"/>
                  </a:cubicBezTo>
                  <a:cubicBezTo>
                    <a:pt x="f9" y="f23"/>
                    <a:pt x="f20" y="f24"/>
                    <a:pt x="f6" y="f13"/>
                  </a:cubicBezTo>
                  <a:cubicBezTo>
                    <a:pt x="f6" y="f13"/>
                    <a:pt x="f6" y="f10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69">
              <a:extLst>
                <a:ext uri="{FF2B5EF4-FFF2-40B4-BE49-F238E27FC236}">
                  <a16:creationId xmlns:a16="http://schemas.microsoft.com/office/drawing/2014/main" id="{B8D63881-1AB0-2F43-0B70-703FE238EDC3}"/>
                </a:ext>
              </a:extLst>
            </p:cNvPr>
            <p:cNvSpPr/>
            <p:nvPr/>
          </p:nvSpPr>
          <p:spPr>
            <a:xfrm>
              <a:off x="10555129" y="5491849"/>
              <a:ext cx="401641" cy="2174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9"/>
                <a:gd name="f8" fmla="val 1"/>
                <a:gd name="f9" fmla="val 4"/>
                <a:gd name="f10" fmla="val 6"/>
                <a:gd name="f11" fmla="val 8"/>
                <a:gd name="f12" fmla="val 2"/>
                <a:gd name="f13" fmla="val 14"/>
                <a:gd name="f14" fmla="val 25"/>
                <a:gd name="f15" fmla="val 10"/>
                <a:gd name="f16" fmla="val 28"/>
                <a:gd name="f17" fmla="val 11"/>
                <a:gd name="f18" fmla="val 31"/>
                <a:gd name="f19" fmla="val 13"/>
                <a:gd name="f20" fmla="val 34"/>
                <a:gd name="f21" fmla="val 17"/>
                <a:gd name="f22" fmla="val 29"/>
                <a:gd name="f23" fmla="val 27"/>
                <a:gd name="f24" fmla="val 15"/>
                <a:gd name="f25" fmla="val 23"/>
                <a:gd name="f26" fmla="val 21"/>
                <a:gd name="f27" fmla="val 16"/>
                <a:gd name="f28" fmla="val 18"/>
                <a:gd name="f29" fmla="val 12"/>
                <a:gd name="f30" fmla="val 9"/>
                <a:gd name="f31" fmla="val 3"/>
                <a:gd name="f32" fmla="val 7"/>
                <a:gd name="f33" fmla="+- 0 0 -90"/>
                <a:gd name="f34" fmla="*/ f3 1 35"/>
                <a:gd name="f35" fmla="*/ f4 1 1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5"/>
                <a:gd name="f44" fmla="*/ f40 1 19"/>
                <a:gd name="f45" fmla="*/ 1 f41 1"/>
                <a:gd name="f46" fmla="*/ 0 f40 1"/>
                <a:gd name="f47" fmla="*/ 8 f41 1"/>
                <a:gd name="f48" fmla="*/ 2 f40 1"/>
                <a:gd name="f49" fmla="*/ 25 f41 1"/>
                <a:gd name="f50" fmla="*/ 10 f40 1"/>
                <a:gd name="f51" fmla="*/ 35 f41 1"/>
                <a:gd name="f52" fmla="*/ 14 f40 1"/>
                <a:gd name="f53" fmla="*/ 29 f41 1"/>
                <a:gd name="f54" fmla="*/ 17 f40 1"/>
                <a:gd name="f55" fmla="*/ 23 f41 1"/>
                <a:gd name="f56" fmla="*/ 15 f40 1"/>
                <a:gd name="f57" fmla="*/ 18 f41 1"/>
                <a:gd name="f58" fmla="*/ 3 f41 1"/>
                <a:gd name="f59" fmla="*/ 7 f40 1"/>
                <a:gd name="f60" fmla="+- f42 0 f1"/>
                <a:gd name="f61" fmla="*/ f45 1 35"/>
                <a:gd name="f62" fmla="*/ f46 1 19"/>
                <a:gd name="f63" fmla="*/ f47 1 35"/>
                <a:gd name="f64" fmla="*/ f48 1 19"/>
                <a:gd name="f65" fmla="*/ f49 1 35"/>
                <a:gd name="f66" fmla="*/ f50 1 19"/>
                <a:gd name="f67" fmla="*/ f51 1 35"/>
                <a:gd name="f68" fmla="*/ f52 1 19"/>
                <a:gd name="f69" fmla="*/ f53 1 35"/>
                <a:gd name="f70" fmla="*/ f54 1 19"/>
                <a:gd name="f71" fmla="*/ f55 1 35"/>
                <a:gd name="f72" fmla="*/ f56 1 19"/>
                <a:gd name="f73" fmla="*/ f57 1 35"/>
                <a:gd name="f74" fmla="*/ f58 1 35"/>
                <a:gd name="f75" fmla="*/ f59 1 19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3"/>
                <a:gd name="f91" fmla="*/ f72 1 f44"/>
                <a:gd name="f92" fmla="*/ f73 1 f43"/>
                <a:gd name="f93" fmla="*/ f74 1 f43"/>
                <a:gd name="f94" fmla="*/ f75 1 f44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4 1"/>
                <a:gd name="f110" fmla="*/ f91 f35 1"/>
                <a:gd name="f111" fmla="*/ f92 f34 1"/>
                <a:gd name="f112" fmla="*/ f93 f34 1"/>
                <a:gd name="f113" fmla="*/ f94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06"/>
                </a:cxn>
                <a:cxn ang="f60">
                  <a:pos x="f112" y="f113"/>
                </a:cxn>
                <a:cxn ang="f60">
                  <a:pos x="f99" y="f100"/>
                </a:cxn>
              </a:cxnLst>
              <a:rect l="f95" t="f98" r="f96" b="f97"/>
              <a:pathLst>
                <a:path w="35" h="19">
                  <a:moveTo>
                    <a:pt x="f8" y="f5"/>
                  </a:moveTo>
                  <a:cubicBezTo>
                    <a:pt x="f9" y="f8"/>
                    <a:pt x="f10" y="f8"/>
                    <a:pt x="f11" y="f12"/>
                  </a:cubicBezTo>
                  <a:cubicBezTo>
                    <a:pt x="f13" y="f9"/>
                    <a:pt x="f7" y="f11"/>
                    <a:pt x="f14" y="f15"/>
                  </a:cubicBezTo>
                  <a:cubicBezTo>
                    <a:pt x="f16" y="f17"/>
                    <a:pt x="f18" y="f19"/>
                    <a:pt x="f6" y="f13"/>
                  </a:cubicBezTo>
                  <a:cubicBezTo>
                    <a:pt x="f20" y="f21"/>
                    <a:pt x="f18" y="f7"/>
                    <a:pt x="f22" y="f21"/>
                  </a:cubicBezTo>
                  <a:cubicBezTo>
                    <a:pt x="f23" y="f24"/>
                    <a:pt x="f14" y="f24"/>
                    <a:pt x="f25" y="f24"/>
                  </a:cubicBezTo>
                  <a:cubicBezTo>
                    <a:pt x="f26" y="f27"/>
                    <a:pt x="f7" y="f13"/>
                    <a:pt x="f28" y="f13"/>
                  </a:cubicBezTo>
                  <a:cubicBezTo>
                    <a:pt x="f29" y="f29"/>
                    <a:pt x="f11" y="f30"/>
                    <a:pt x="f31" y="f32"/>
                  </a:cubicBezTo>
                  <a:cubicBezTo>
                    <a:pt x="f8" y="f10"/>
                    <a:pt x="f5" y="f12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70">
              <a:extLst>
                <a:ext uri="{FF2B5EF4-FFF2-40B4-BE49-F238E27FC236}">
                  <a16:creationId xmlns:a16="http://schemas.microsoft.com/office/drawing/2014/main" id="{2E29C119-561A-7D54-A38B-553EBE4A1A01}"/>
                </a:ext>
              </a:extLst>
            </p:cNvPr>
            <p:cNvSpPr/>
            <p:nvPr/>
          </p:nvSpPr>
          <p:spPr>
            <a:xfrm>
              <a:off x="10932950" y="5674409"/>
              <a:ext cx="300042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1"/>
                <a:gd name="f8" fmla="val 7"/>
                <a:gd name="f9" fmla="val 24"/>
                <a:gd name="f10" fmla="val 10"/>
                <a:gd name="f11" fmla="val 22"/>
                <a:gd name="f12" fmla="val 19"/>
                <a:gd name="f13" fmla="val 9"/>
                <a:gd name="f14" fmla="val 18"/>
                <a:gd name="f15" fmla="val 8"/>
                <a:gd name="f16" fmla="val 16"/>
                <a:gd name="f17" fmla="val 15"/>
                <a:gd name="f18" fmla="val 4"/>
                <a:gd name="f19" fmla="val 6"/>
                <a:gd name="f20" fmla="val 3"/>
                <a:gd name="f21" fmla="val 5"/>
                <a:gd name="f22" fmla="val 1"/>
                <a:gd name="f23" fmla="val 2"/>
                <a:gd name="f24" fmla="val 12"/>
                <a:gd name="f25" fmla="val 17"/>
                <a:gd name="f26" fmla="+- 0 0 -90"/>
                <a:gd name="f27" fmla="*/ f3 1 26"/>
                <a:gd name="f28" fmla="*/ f4 1 11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6"/>
                <a:gd name="f37" fmla="*/ f33 1 11"/>
                <a:gd name="f38" fmla="*/ 26 f34 1"/>
                <a:gd name="f39" fmla="*/ 7 f33 1"/>
                <a:gd name="f40" fmla="*/ 19 f34 1"/>
                <a:gd name="f41" fmla="*/ 9 f33 1"/>
                <a:gd name="f42" fmla="*/ 15 f34 1"/>
                <a:gd name="f43" fmla="*/ 4 f34 1"/>
                <a:gd name="f44" fmla="*/ 6 f33 1"/>
                <a:gd name="f45" fmla="*/ 0 f34 1"/>
                <a:gd name="f46" fmla="*/ 3 f33 1"/>
                <a:gd name="f47" fmla="*/ 6 f34 1"/>
                <a:gd name="f48" fmla="*/ 2 f33 1"/>
                <a:gd name="f49" fmla="*/ 12 f34 1"/>
                <a:gd name="f50" fmla="+- f35 0 f1"/>
                <a:gd name="f51" fmla="*/ f38 1 26"/>
                <a:gd name="f52" fmla="*/ f39 1 11"/>
                <a:gd name="f53" fmla="*/ f40 1 26"/>
                <a:gd name="f54" fmla="*/ f41 1 11"/>
                <a:gd name="f55" fmla="*/ f42 1 26"/>
                <a:gd name="f56" fmla="*/ f43 1 26"/>
                <a:gd name="f57" fmla="*/ f44 1 11"/>
                <a:gd name="f58" fmla="*/ f45 1 26"/>
                <a:gd name="f59" fmla="*/ f46 1 11"/>
                <a:gd name="f60" fmla="*/ f47 1 26"/>
                <a:gd name="f61" fmla="*/ f48 1 11"/>
                <a:gd name="f62" fmla="*/ f49 1 26"/>
                <a:gd name="f63" fmla="*/ 0 1 f36"/>
                <a:gd name="f64" fmla="*/ f30 1 f36"/>
                <a:gd name="f65" fmla="*/ 0 1 f37"/>
                <a:gd name="f66" fmla="*/ f31 1 f37"/>
                <a:gd name="f67" fmla="*/ f51 1 f36"/>
                <a:gd name="f68" fmla="*/ f52 1 f37"/>
                <a:gd name="f69" fmla="*/ f53 1 f36"/>
                <a:gd name="f70" fmla="*/ f54 1 f37"/>
                <a:gd name="f71" fmla="*/ f55 1 f36"/>
                <a:gd name="f72" fmla="*/ f56 1 f36"/>
                <a:gd name="f73" fmla="*/ f57 1 f37"/>
                <a:gd name="f74" fmla="*/ f58 1 f36"/>
                <a:gd name="f75" fmla="*/ f59 1 f37"/>
                <a:gd name="f76" fmla="*/ f60 1 f36"/>
                <a:gd name="f77" fmla="*/ f61 1 f37"/>
                <a:gd name="f78" fmla="*/ f62 1 f36"/>
                <a:gd name="f79" fmla="*/ f63 f27 1"/>
                <a:gd name="f80" fmla="*/ f64 f27 1"/>
                <a:gd name="f81" fmla="*/ f66 f28 1"/>
                <a:gd name="f82" fmla="*/ f65 f28 1"/>
                <a:gd name="f83" fmla="*/ f67 f27 1"/>
                <a:gd name="f84" fmla="*/ f68 f28 1"/>
                <a:gd name="f85" fmla="*/ f69 f27 1"/>
                <a:gd name="f86" fmla="*/ f70 f28 1"/>
                <a:gd name="f87" fmla="*/ f71 f27 1"/>
                <a:gd name="f88" fmla="*/ f72 f27 1"/>
                <a:gd name="f89" fmla="*/ f73 f28 1"/>
                <a:gd name="f90" fmla="*/ f74 f27 1"/>
                <a:gd name="f91" fmla="*/ f75 f28 1"/>
                <a:gd name="f92" fmla="*/ f76 f27 1"/>
                <a:gd name="f93" fmla="*/ f77 f28 1"/>
                <a:gd name="f94" fmla="*/ f78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6"/>
                </a:cxn>
                <a:cxn ang="f50">
                  <a:pos x="f88" y="f89"/>
                </a:cxn>
                <a:cxn ang="f50">
                  <a:pos x="f90" y="f91"/>
                </a:cxn>
                <a:cxn ang="f50">
                  <a:pos x="f92" y="f93"/>
                </a:cxn>
                <a:cxn ang="f50">
                  <a:pos x="f94" y="f91"/>
                </a:cxn>
                <a:cxn ang="f50">
                  <a:pos x="f83" y="f84"/>
                </a:cxn>
              </a:cxnLst>
              <a:rect l="f79" t="f82" r="f80" b="f81"/>
              <a:pathLst>
                <a:path w="26" h="11">
                  <a:moveTo>
                    <a:pt x="f6" y="f8"/>
                  </a:moveTo>
                  <a:cubicBezTo>
                    <a:pt x="f9" y="f10"/>
                    <a:pt x="f11" y="f7"/>
                    <a:pt x="f12" y="f13"/>
                  </a:cubicBezTo>
                  <a:cubicBezTo>
                    <a:pt x="f14" y="f15"/>
                    <a:pt x="f16" y="f15"/>
                    <a:pt x="f17" y="f13"/>
                  </a:cubicBezTo>
                  <a:cubicBezTo>
                    <a:pt x="f7" y="f13"/>
                    <a:pt x="f8" y="f15"/>
                    <a:pt x="f18" y="f19"/>
                  </a:cubicBezTo>
                  <a:cubicBezTo>
                    <a:pt x="f20" y="f19"/>
                    <a:pt x="f5" y="f21"/>
                    <a:pt x="f5" y="f20"/>
                  </a:cubicBezTo>
                  <a:cubicBezTo>
                    <a:pt x="f22" y="f23"/>
                    <a:pt x="f20" y="f5"/>
                    <a:pt x="f19" y="f23"/>
                  </a:cubicBezTo>
                  <a:cubicBezTo>
                    <a:pt x="f15" y="f20"/>
                    <a:pt x="f10" y="f20"/>
                    <a:pt x="f24" y="f20"/>
                  </a:cubicBezTo>
                  <a:cubicBezTo>
                    <a:pt x="f25" y="f18"/>
                    <a:pt x="f11" y="f21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71">
              <a:extLst>
                <a:ext uri="{FF2B5EF4-FFF2-40B4-BE49-F238E27FC236}">
                  <a16:creationId xmlns:a16="http://schemas.microsoft.com/office/drawing/2014/main" id="{A40B115E-9BDE-1EBB-53D2-EE9414E296AA}"/>
                </a:ext>
              </a:extLst>
            </p:cNvPr>
            <p:cNvSpPr/>
            <p:nvPr/>
          </p:nvSpPr>
          <p:spPr>
            <a:xfrm>
              <a:off x="11198062" y="5766489"/>
              <a:ext cx="252410" cy="1143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0"/>
                <a:gd name="f8" fmla="val 6"/>
                <a:gd name="f9" fmla="val 7"/>
                <a:gd name="f10" fmla="val 8"/>
                <a:gd name="f11" fmla="val 16"/>
                <a:gd name="f12" fmla="val 4"/>
                <a:gd name="f13" fmla="val 2"/>
                <a:gd name="f14" fmla="val 5"/>
                <a:gd name="f15" fmla="val 3"/>
                <a:gd name="f16" fmla="val 1"/>
                <a:gd name="f17" fmla="val 11"/>
                <a:gd name="f18" fmla="val 17"/>
                <a:gd name="f19" fmla="+- 0 0 -90"/>
                <a:gd name="f20" fmla="*/ f3 1 22"/>
                <a:gd name="f21" fmla="*/ f4 1 1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6 1 10"/>
                <a:gd name="f30" fmla="*/ f27 1 22"/>
                <a:gd name="f31" fmla="*/ 22 f27 1"/>
                <a:gd name="f32" fmla="*/ 6 f26 1"/>
                <a:gd name="f33" fmla="*/ 8 f26 1"/>
                <a:gd name="f34" fmla="*/ 4 f27 1"/>
                <a:gd name="f35" fmla="*/ 2 f27 1"/>
                <a:gd name="f36" fmla="*/ 3 f26 1"/>
                <a:gd name="f37" fmla="*/ 1 f26 1"/>
                <a:gd name="f38" fmla="*/ 6 f27 1"/>
                <a:gd name="f39" fmla="*/ 0 f26 1"/>
                <a:gd name="f40" fmla="+- f28 0 f1"/>
                <a:gd name="f41" fmla="*/ f31 1 22"/>
                <a:gd name="f42" fmla="*/ f32 1 10"/>
                <a:gd name="f43" fmla="*/ f33 1 10"/>
                <a:gd name="f44" fmla="*/ f34 1 22"/>
                <a:gd name="f45" fmla="*/ f35 1 22"/>
                <a:gd name="f46" fmla="*/ f36 1 10"/>
                <a:gd name="f47" fmla="*/ f37 1 10"/>
                <a:gd name="f48" fmla="*/ f38 1 22"/>
                <a:gd name="f49" fmla="*/ f39 1 10"/>
                <a:gd name="f50" fmla="*/ 0 1 f30"/>
                <a:gd name="f51" fmla="*/ f23 1 f30"/>
                <a:gd name="f52" fmla="*/ 0 1 f29"/>
                <a:gd name="f53" fmla="*/ f24 1 f29"/>
                <a:gd name="f54" fmla="*/ f41 1 f30"/>
                <a:gd name="f55" fmla="*/ f42 1 f29"/>
                <a:gd name="f56" fmla="*/ f43 1 f29"/>
                <a:gd name="f57" fmla="*/ f44 1 f30"/>
                <a:gd name="f58" fmla="*/ f45 1 f30"/>
                <a:gd name="f59" fmla="*/ f46 1 f29"/>
                <a:gd name="f60" fmla="*/ f47 1 f29"/>
                <a:gd name="f61" fmla="*/ f48 1 f30"/>
                <a:gd name="f62" fmla="*/ f49 1 f29"/>
                <a:gd name="f63" fmla="*/ f50 f20 1"/>
                <a:gd name="f64" fmla="*/ f51 f20 1"/>
                <a:gd name="f65" fmla="*/ f53 f21 1"/>
                <a:gd name="f66" fmla="*/ f52 f21 1"/>
                <a:gd name="f67" fmla="*/ f54 f20 1"/>
                <a:gd name="f68" fmla="*/ f55 f21 1"/>
                <a:gd name="f69" fmla="*/ f56 f21 1"/>
                <a:gd name="f70" fmla="*/ f57 f20 1"/>
                <a:gd name="f71" fmla="*/ f58 f20 1"/>
                <a:gd name="f72" fmla="*/ f59 f21 1"/>
                <a:gd name="f73" fmla="*/ f60 f21 1"/>
                <a:gd name="f74" fmla="*/ f61 f20 1"/>
                <a:gd name="f75" fmla="*/ f62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7" y="f68"/>
                </a:cxn>
                <a:cxn ang="f40">
                  <a:pos x="f67" y="f69"/>
                </a:cxn>
                <a:cxn ang="f40">
                  <a:pos x="f70" y="f68"/>
                </a:cxn>
                <a:cxn ang="f40">
                  <a:pos x="f71" y="f72"/>
                </a:cxn>
                <a:cxn ang="f40">
                  <a:pos x="f70" y="f73"/>
                </a:cxn>
                <a:cxn ang="f40">
                  <a:pos x="f74" y="f75"/>
                </a:cxn>
                <a:cxn ang="f40">
                  <a:pos x="f67" y="f68"/>
                </a:cxn>
              </a:cxnLst>
              <a:rect l="f63" t="f66" r="f64" b="f65"/>
              <a:pathLst>
                <a:path w="22" h="10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7"/>
                    <a:pt x="f7" y="f10"/>
                    <a:pt x="f12" y="f8"/>
                  </a:cubicBezTo>
                  <a:cubicBezTo>
                    <a:pt x="f13" y="f8"/>
                    <a:pt x="f5" y="f14"/>
                    <a:pt x="f13" y="f15"/>
                  </a:cubicBezTo>
                  <a:cubicBezTo>
                    <a:pt x="f15" y="f13"/>
                    <a:pt x="f12" y="f16"/>
                    <a:pt x="f12" y="f16"/>
                  </a:cubicBezTo>
                  <a:cubicBezTo>
                    <a:pt x="f14" y="f16"/>
                    <a:pt x="f8" y="f5"/>
                    <a:pt x="f8" y="f5"/>
                  </a:cubicBezTo>
                  <a:cubicBezTo>
                    <a:pt x="f17" y="f15"/>
                    <a:pt x="f18" y="f15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72">
              <a:extLst>
                <a:ext uri="{FF2B5EF4-FFF2-40B4-BE49-F238E27FC236}">
                  <a16:creationId xmlns:a16="http://schemas.microsoft.com/office/drawing/2014/main" id="{83C6D926-EFD3-B739-ED7A-4F91CE3B17DE}"/>
                </a:ext>
              </a:extLst>
            </p:cNvPr>
            <p:cNvSpPr/>
            <p:nvPr/>
          </p:nvSpPr>
          <p:spPr>
            <a:xfrm>
              <a:off x="11680664" y="6225271"/>
              <a:ext cx="1343025" cy="2624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229"/>
                <a:gd name="f8" fmla="val 69"/>
                <a:gd name="f9" fmla="val 56"/>
                <a:gd name="f10" fmla="val 211"/>
                <a:gd name="f11" fmla="val 44"/>
                <a:gd name="f12" fmla="val 191"/>
                <a:gd name="f13" fmla="val 33"/>
                <a:gd name="f14" fmla="val 172"/>
                <a:gd name="f15" fmla="val 23"/>
                <a:gd name="f16" fmla="val 156"/>
                <a:gd name="f17" fmla="val 15"/>
                <a:gd name="f18" fmla="val 139"/>
                <a:gd name="f19" fmla="val 7"/>
                <a:gd name="f20" fmla="val 123"/>
                <a:gd name="f21" fmla="val 1"/>
                <a:gd name="f22" fmla="val 109"/>
                <a:gd name="f23" fmla="val 95"/>
                <a:gd name="f24" fmla="val 6"/>
                <a:gd name="f25" fmla="val 81"/>
                <a:gd name="f26" fmla="val 58"/>
                <a:gd name="f27" fmla="val 26"/>
                <a:gd name="f28" fmla="val 37"/>
                <a:gd name="f29" fmla="val 39"/>
                <a:gd name="f30" fmla="val 41"/>
                <a:gd name="f31" fmla="val 12"/>
                <a:gd name="f32" fmla="val 43"/>
                <a:gd name="f33" fmla="val 9"/>
                <a:gd name="f34" fmla="val 45"/>
                <a:gd name="f35" fmla="val 5"/>
                <a:gd name="f36" fmla="val 47"/>
                <a:gd name="f37" fmla="val 48"/>
                <a:gd name="f38" fmla="val 4"/>
                <a:gd name="f39" fmla="val 50"/>
                <a:gd name="f40" fmla="val 55"/>
                <a:gd name="f41" fmla="val 2"/>
                <a:gd name="f42" fmla="val 60"/>
                <a:gd name="f43" fmla="val 65"/>
                <a:gd name="f44" fmla="val 71"/>
                <a:gd name="f45" fmla="val 78"/>
                <a:gd name="f46" fmla="val 84"/>
                <a:gd name="f47" fmla="val 82"/>
                <a:gd name="f48" fmla="val 80"/>
                <a:gd name="f49" fmla="val 76"/>
                <a:gd name="f50" fmla="val 74"/>
                <a:gd name="f51" fmla="val 72"/>
                <a:gd name="f52" fmla="val 3"/>
                <a:gd name="f53" fmla="val 85"/>
                <a:gd name="f54" fmla="val 90"/>
                <a:gd name="f55" fmla="val 94"/>
                <a:gd name="f56" fmla="val 102"/>
                <a:gd name="f57" fmla="val 114"/>
                <a:gd name="f58" fmla="val 16"/>
                <a:gd name="f59" fmla="val 21"/>
                <a:gd name="f60" fmla="val 115"/>
                <a:gd name="f61" fmla="val 25"/>
                <a:gd name="f62" fmla="val 29"/>
                <a:gd name="f63" fmla="val 34"/>
                <a:gd name="f64" fmla="val 112"/>
                <a:gd name="f65" fmla="val 38"/>
                <a:gd name="f66" fmla="val 42"/>
                <a:gd name="f67" fmla="val 111"/>
                <a:gd name="f68" fmla="val 107"/>
                <a:gd name="f69" fmla="val 46"/>
                <a:gd name="f70" fmla="val 104"/>
                <a:gd name="f71" fmla="val 101"/>
                <a:gd name="f72" fmla="val 105"/>
                <a:gd name="f73" fmla="val 106"/>
                <a:gd name="f74" fmla="val 59"/>
                <a:gd name="f75" fmla="val 61"/>
                <a:gd name="f76" fmla="val 118"/>
                <a:gd name="f77" fmla="val 103"/>
                <a:gd name="f78" fmla="val 132"/>
                <a:gd name="f79" fmla="val 145"/>
                <a:gd name="f80" fmla="val 154"/>
                <a:gd name="f81" fmla="val 100"/>
                <a:gd name="f82" fmla="val 163"/>
                <a:gd name="f83" fmla="val 98"/>
                <a:gd name="f84" fmla="val 177"/>
                <a:gd name="f85" fmla="val 97"/>
                <a:gd name="f86" fmla="val 183"/>
                <a:gd name="f87" fmla="val 189"/>
                <a:gd name="f88" fmla="val 93"/>
                <a:gd name="f89" fmla="val 193"/>
                <a:gd name="f90" fmla="val 198"/>
                <a:gd name="f91" fmla="val 91"/>
                <a:gd name="f92" fmla="val 202"/>
                <a:gd name="f93" fmla="val 203"/>
                <a:gd name="f94" fmla="val 205"/>
                <a:gd name="f95" fmla="val 89"/>
                <a:gd name="f96" fmla="val 88"/>
                <a:gd name="f97" fmla="val 204"/>
                <a:gd name="f98" fmla="val 87"/>
                <a:gd name="f99" fmla="val 83"/>
                <a:gd name="f100" fmla="val 185"/>
                <a:gd name="f101" fmla="val 176"/>
                <a:gd name="f102" fmla="val 77"/>
                <a:gd name="f103" fmla="val 169"/>
                <a:gd name="f104" fmla="val 75"/>
                <a:gd name="f105" fmla="val 162"/>
                <a:gd name="f106" fmla="val 155"/>
                <a:gd name="f107" fmla="val 136"/>
                <a:gd name="f108" fmla="val 127"/>
                <a:gd name="f109" fmla="val 126"/>
                <a:gd name="f110" fmla="val 124"/>
                <a:gd name="f111" fmla="val 57"/>
                <a:gd name="f112" fmla="val 116"/>
                <a:gd name="f113" fmla="val 110"/>
                <a:gd name="f114" fmla="val 66"/>
                <a:gd name="f115" fmla="val 92"/>
                <a:gd name="f116" fmla="val 63"/>
                <a:gd name="f117" fmla="val 52"/>
                <a:gd name="f118" fmla="val 51"/>
                <a:gd name="f119" fmla="val 108"/>
                <a:gd name="f120" fmla="val 53"/>
                <a:gd name="f121" fmla="val 121"/>
                <a:gd name="f122" fmla="val 125"/>
                <a:gd name="f123" fmla="val 62"/>
                <a:gd name="f124" fmla="val 137"/>
                <a:gd name="f125" fmla="val 148"/>
                <a:gd name="f126" fmla="val 161"/>
                <a:gd name="f127" fmla="val 73"/>
                <a:gd name="f128" fmla="val 165"/>
                <a:gd name="f129" fmla="val 168"/>
                <a:gd name="f130" fmla="val 181"/>
                <a:gd name="f131" fmla="val 200"/>
                <a:gd name="f132" fmla="val 217"/>
                <a:gd name="f133" fmla="val 220"/>
                <a:gd name="f134" fmla="val 223"/>
                <a:gd name="f135" fmla="val 225"/>
                <a:gd name="f136" fmla="val 226"/>
                <a:gd name="f137" fmla="val 227"/>
                <a:gd name="f138" fmla="+- 0 0 -90"/>
                <a:gd name="f139" fmla="*/ f3 1 117"/>
                <a:gd name="f140" fmla="*/ f4 1 229"/>
                <a:gd name="f141" fmla="val f5"/>
                <a:gd name="f142" fmla="val f6"/>
                <a:gd name="f143" fmla="val f7"/>
                <a:gd name="f144" fmla="*/ f138 f0 1"/>
                <a:gd name="f145" fmla="+- f143 0 f141"/>
                <a:gd name="f146" fmla="+- f142 0 f141"/>
                <a:gd name="f147" fmla="*/ f144 1 f2"/>
                <a:gd name="f148" fmla="*/ f146 1 117"/>
                <a:gd name="f149" fmla="*/ f145 1 229"/>
                <a:gd name="f150" fmla="*/ 69 f146 1"/>
                <a:gd name="f151" fmla="*/ 229 f145 1"/>
                <a:gd name="f152" fmla="*/ 33 f146 1"/>
                <a:gd name="f153" fmla="*/ 172 f145 1"/>
                <a:gd name="f154" fmla="*/ 7 f146 1"/>
                <a:gd name="f155" fmla="*/ 123 f145 1"/>
                <a:gd name="f156" fmla="*/ 6 f146 1"/>
                <a:gd name="f157" fmla="*/ 81 f145 1"/>
                <a:gd name="f158" fmla="*/ 39 f146 1"/>
                <a:gd name="f159" fmla="*/ 15 f145 1"/>
                <a:gd name="f160" fmla="*/ 45 f146 1"/>
                <a:gd name="f161" fmla="*/ 5 f145 1"/>
                <a:gd name="f162" fmla="*/ 50 f146 1"/>
                <a:gd name="f163" fmla="*/ 4 f145 1"/>
                <a:gd name="f164" fmla="*/ 65 f146 1"/>
                <a:gd name="f165" fmla="*/ 1 f145 1"/>
                <a:gd name="f166" fmla="*/ 84 f146 1"/>
                <a:gd name="f167" fmla="*/ 0 f145 1"/>
                <a:gd name="f168" fmla="*/ 78 f146 1"/>
                <a:gd name="f169" fmla="*/ 72 f146 1"/>
                <a:gd name="f170" fmla="*/ 81 f146 1"/>
                <a:gd name="f171" fmla="*/ 3 f145 1"/>
                <a:gd name="f172" fmla="*/ 94 f146 1"/>
                <a:gd name="f173" fmla="*/ 114 f146 1"/>
                <a:gd name="f174" fmla="*/ 16 f145 1"/>
                <a:gd name="f175" fmla="*/ 115 f146 1"/>
                <a:gd name="f176" fmla="*/ 29 f145 1"/>
                <a:gd name="f177" fmla="*/ 112 f146 1"/>
                <a:gd name="f178" fmla="*/ 42 f145 1"/>
                <a:gd name="f179" fmla="*/ 111 f146 1"/>
                <a:gd name="f180" fmla="*/ 44 f145 1"/>
                <a:gd name="f181" fmla="*/ 102 f146 1"/>
                <a:gd name="f182" fmla="*/ 55 f145 1"/>
                <a:gd name="f183" fmla="*/ 101 f146 1"/>
                <a:gd name="f184" fmla="*/ 56 f145 1"/>
                <a:gd name="f185" fmla="*/ 106 f146 1"/>
                <a:gd name="f186" fmla="*/ 61 f145 1"/>
                <a:gd name="f187" fmla="*/ 105 f146 1"/>
                <a:gd name="f188" fmla="*/ 105 f145 1"/>
                <a:gd name="f189" fmla="*/ 145 f145 1"/>
                <a:gd name="f190" fmla="*/ 98 f146 1"/>
                <a:gd name="f191" fmla="*/ 95 f146 1"/>
                <a:gd name="f192" fmla="*/ 189 f145 1"/>
                <a:gd name="f193" fmla="*/ 91 f146 1"/>
                <a:gd name="f194" fmla="*/ 202 f145 1"/>
                <a:gd name="f195" fmla="*/ 89 f146 1"/>
                <a:gd name="f196" fmla="*/ 205 f145 1"/>
                <a:gd name="f197" fmla="*/ 87 f146 1"/>
                <a:gd name="f198" fmla="*/ 80 f146 1"/>
                <a:gd name="f199" fmla="*/ 176 f145 1"/>
                <a:gd name="f200" fmla="*/ 155 f145 1"/>
                <a:gd name="f201" fmla="*/ 60 f146 1"/>
                <a:gd name="f202" fmla="*/ 127 f145 1"/>
                <a:gd name="f203" fmla="*/ 59 f146 1"/>
                <a:gd name="f204" fmla="*/ 58 f146 1"/>
                <a:gd name="f205" fmla="*/ 103 f145 1"/>
                <a:gd name="f206" fmla="*/ 66 f146 1"/>
                <a:gd name="f207" fmla="*/ 92 f145 1"/>
                <a:gd name="f208" fmla="*/ 57 f146 1"/>
                <a:gd name="f209" fmla="*/ 100 f145 1"/>
                <a:gd name="f210" fmla="*/ 56 f146 1"/>
                <a:gd name="f211" fmla="*/ 101 f145 1"/>
                <a:gd name="f212" fmla="*/ 48 f146 1"/>
                <a:gd name="f213" fmla="*/ 108 f145 1"/>
                <a:gd name="f214" fmla="*/ 47 f146 1"/>
                <a:gd name="f215" fmla="*/ 112 f145 1"/>
                <a:gd name="f216" fmla="*/ 55 f146 1"/>
                <a:gd name="f217" fmla="*/ 125 f145 1"/>
                <a:gd name="f218" fmla="*/ 161 f145 1"/>
                <a:gd name="f219" fmla="*/ 76 f146 1"/>
                <a:gd name="f220" fmla="*/ 83 f146 1"/>
                <a:gd name="f221" fmla="*/ 200 f145 1"/>
                <a:gd name="f222" fmla="*/ 82 f146 1"/>
                <a:gd name="f223" fmla="*/ 217 f145 1"/>
                <a:gd name="f224" fmla="*/ 75 f146 1"/>
                <a:gd name="f225" fmla="*/ 225 f145 1"/>
                <a:gd name="f226" fmla="+- f147 0 f1"/>
                <a:gd name="f227" fmla="*/ f150 1 117"/>
                <a:gd name="f228" fmla="*/ f151 1 229"/>
                <a:gd name="f229" fmla="*/ f152 1 117"/>
                <a:gd name="f230" fmla="*/ f153 1 229"/>
                <a:gd name="f231" fmla="*/ f154 1 117"/>
                <a:gd name="f232" fmla="*/ f155 1 229"/>
                <a:gd name="f233" fmla="*/ f156 1 117"/>
                <a:gd name="f234" fmla="*/ f157 1 229"/>
                <a:gd name="f235" fmla="*/ f158 1 117"/>
                <a:gd name="f236" fmla="*/ f159 1 229"/>
                <a:gd name="f237" fmla="*/ f160 1 117"/>
                <a:gd name="f238" fmla="*/ f161 1 229"/>
                <a:gd name="f239" fmla="*/ f162 1 117"/>
                <a:gd name="f240" fmla="*/ f163 1 229"/>
                <a:gd name="f241" fmla="*/ f164 1 117"/>
                <a:gd name="f242" fmla="*/ f165 1 229"/>
                <a:gd name="f243" fmla="*/ f166 1 117"/>
                <a:gd name="f244" fmla="*/ f167 1 229"/>
                <a:gd name="f245" fmla="*/ f168 1 117"/>
                <a:gd name="f246" fmla="*/ f169 1 117"/>
                <a:gd name="f247" fmla="*/ f170 1 117"/>
                <a:gd name="f248" fmla="*/ f171 1 229"/>
                <a:gd name="f249" fmla="*/ f172 1 117"/>
                <a:gd name="f250" fmla="*/ f173 1 117"/>
                <a:gd name="f251" fmla="*/ f174 1 229"/>
                <a:gd name="f252" fmla="*/ f175 1 117"/>
                <a:gd name="f253" fmla="*/ f176 1 229"/>
                <a:gd name="f254" fmla="*/ f177 1 117"/>
                <a:gd name="f255" fmla="*/ f178 1 229"/>
                <a:gd name="f256" fmla="*/ f179 1 117"/>
                <a:gd name="f257" fmla="*/ f180 1 229"/>
                <a:gd name="f258" fmla="*/ f181 1 117"/>
                <a:gd name="f259" fmla="*/ f182 1 229"/>
                <a:gd name="f260" fmla="*/ f183 1 117"/>
                <a:gd name="f261" fmla="*/ f184 1 229"/>
                <a:gd name="f262" fmla="*/ f185 1 117"/>
                <a:gd name="f263" fmla="*/ f186 1 229"/>
                <a:gd name="f264" fmla="*/ f187 1 117"/>
                <a:gd name="f265" fmla="*/ f188 1 229"/>
                <a:gd name="f266" fmla="*/ f189 1 229"/>
                <a:gd name="f267" fmla="*/ f190 1 117"/>
                <a:gd name="f268" fmla="*/ f191 1 117"/>
                <a:gd name="f269" fmla="*/ f192 1 229"/>
                <a:gd name="f270" fmla="*/ f193 1 117"/>
                <a:gd name="f271" fmla="*/ f194 1 229"/>
                <a:gd name="f272" fmla="*/ f195 1 117"/>
                <a:gd name="f273" fmla="*/ f196 1 229"/>
                <a:gd name="f274" fmla="*/ f197 1 117"/>
                <a:gd name="f275" fmla="*/ f198 1 117"/>
                <a:gd name="f276" fmla="*/ f199 1 229"/>
                <a:gd name="f277" fmla="*/ f200 1 229"/>
                <a:gd name="f278" fmla="*/ f201 1 117"/>
                <a:gd name="f279" fmla="*/ f202 1 229"/>
                <a:gd name="f280" fmla="*/ f203 1 117"/>
                <a:gd name="f281" fmla="*/ f204 1 117"/>
                <a:gd name="f282" fmla="*/ f205 1 229"/>
                <a:gd name="f283" fmla="*/ f206 1 117"/>
                <a:gd name="f284" fmla="*/ f207 1 229"/>
                <a:gd name="f285" fmla="*/ f208 1 117"/>
                <a:gd name="f286" fmla="*/ f209 1 229"/>
                <a:gd name="f287" fmla="*/ f210 1 117"/>
                <a:gd name="f288" fmla="*/ f211 1 229"/>
                <a:gd name="f289" fmla="*/ f212 1 117"/>
                <a:gd name="f290" fmla="*/ f213 1 229"/>
                <a:gd name="f291" fmla="*/ f214 1 117"/>
                <a:gd name="f292" fmla="*/ f215 1 229"/>
                <a:gd name="f293" fmla="*/ f216 1 117"/>
                <a:gd name="f294" fmla="*/ f217 1 229"/>
                <a:gd name="f295" fmla="*/ f218 1 229"/>
                <a:gd name="f296" fmla="*/ f219 1 117"/>
                <a:gd name="f297" fmla="*/ f220 1 117"/>
                <a:gd name="f298" fmla="*/ f221 1 229"/>
                <a:gd name="f299" fmla="*/ f222 1 117"/>
                <a:gd name="f300" fmla="*/ f223 1 229"/>
                <a:gd name="f301" fmla="*/ f224 1 117"/>
                <a:gd name="f302" fmla="*/ f225 1 229"/>
                <a:gd name="f303" fmla="*/ 0 1 f148"/>
                <a:gd name="f304" fmla="*/ f142 1 f148"/>
                <a:gd name="f305" fmla="*/ 0 1 f149"/>
                <a:gd name="f306" fmla="*/ f143 1 f149"/>
                <a:gd name="f307" fmla="*/ f227 1 f148"/>
                <a:gd name="f308" fmla="*/ f228 1 f149"/>
                <a:gd name="f309" fmla="*/ f229 1 f148"/>
                <a:gd name="f310" fmla="*/ f230 1 f149"/>
                <a:gd name="f311" fmla="*/ f231 1 f148"/>
                <a:gd name="f312" fmla="*/ f232 1 f149"/>
                <a:gd name="f313" fmla="*/ f233 1 f148"/>
                <a:gd name="f314" fmla="*/ f234 1 f149"/>
                <a:gd name="f315" fmla="*/ f235 1 f148"/>
                <a:gd name="f316" fmla="*/ f236 1 f149"/>
                <a:gd name="f317" fmla="*/ f237 1 f148"/>
                <a:gd name="f318" fmla="*/ f238 1 f149"/>
                <a:gd name="f319" fmla="*/ f239 1 f148"/>
                <a:gd name="f320" fmla="*/ f240 1 f149"/>
                <a:gd name="f321" fmla="*/ f241 1 f148"/>
                <a:gd name="f322" fmla="*/ f242 1 f149"/>
                <a:gd name="f323" fmla="*/ f243 1 f148"/>
                <a:gd name="f324" fmla="*/ f244 1 f149"/>
                <a:gd name="f325" fmla="*/ f245 1 f148"/>
                <a:gd name="f326" fmla="*/ f246 1 f148"/>
                <a:gd name="f327" fmla="*/ f247 1 f148"/>
                <a:gd name="f328" fmla="*/ f248 1 f149"/>
                <a:gd name="f329" fmla="*/ f249 1 f148"/>
                <a:gd name="f330" fmla="*/ f250 1 f148"/>
                <a:gd name="f331" fmla="*/ f251 1 f149"/>
                <a:gd name="f332" fmla="*/ f252 1 f148"/>
                <a:gd name="f333" fmla="*/ f253 1 f149"/>
                <a:gd name="f334" fmla="*/ f254 1 f148"/>
                <a:gd name="f335" fmla="*/ f255 1 f149"/>
                <a:gd name="f336" fmla="*/ f256 1 f148"/>
                <a:gd name="f337" fmla="*/ f257 1 f149"/>
                <a:gd name="f338" fmla="*/ f258 1 f148"/>
                <a:gd name="f339" fmla="*/ f259 1 f149"/>
                <a:gd name="f340" fmla="*/ f260 1 f148"/>
                <a:gd name="f341" fmla="*/ f261 1 f149"/>
                <a:gd name="f342" fmla="*/ f262 1 f148"/>
                <a:gd name="f343" fmla="*/ f263 1 f149"/>
                <a:gd name="f344" fmla="*/ f264 1 f148"/>
                <a:gd name="f345" fmla="*/ f265 1 f149"/>
                <a:gd name="f346" fmla="*/ f266 1 f149"/>
                <a:gd name="f347" fmla="*/ f267 1 f148"/>
                <a:gd name="f348" fmla="*/ f268 1 f148"/>
                <a:gd name="f349" fmla="*/ f269 1 f149"/>
                <a:gd name="f350" fmla="*/ f270 1 f148"/>
                <a:gd name="f351" fmla="*/ f271 1 f149"/>
                <a:gd name="f352" fmla="*/ f272 1 f148"/>
                <a:gd name="f353" fmla="*/ f273 1 f149"/>
                <a:gd name="f354" fmla="*/ f274 1 f148"/>
                <a:gd name="f355" fmla="*/ f275 1 f148"/>
                <a:gd name="f356" fmla="*/ f276 1 f149"/>
                <a:gd name="f357" fmla="*/ f277 1 f149"/>
                <a:gd name="f358" fmla="*/ f278 1 f148"/>
                <a:gd name="f359" fmla="*/ f279 1 f149"/>
                <a:gd name="f360" fmla="*/ f280 1 f148"/>
                <a:gd name="f361" fmla="*/ f281 1 f148"/>
                <a:gd name="f362" fmla="*/ f282 1 f149"/>
                <a:gd name="f363" fmla="*/ f283 1 f148"/>
                <a:gd name="f364" fmla="*/ f284 1 f149"/>
                <a:gd name="f365" fmla="*/ f285 1 f148"/>
                <a:gd name="f366" fmla="*/ f286 1 f149"/>
                <a:gd name="f367" fmla="*/ f287 1 f148"/>
                <a:gd name="f368" fmla="*/ f288 1 f149"/>
                <a:gd name="f369" fmla="*/ f289 1 f148"/>
                <a:gd name="f370" fmla="*/ f290 1 f149"/>
                <a:gd name="f371" fmla="*/ f291 1 f148"/>
                <a:gd name="f372" fmla="*/ f292 1 f149"/>
                <a:gd name="f373" fmla="*/ f293 1 f148"/>
                <a:gd name="f374" fmla="*/ f294 1 f149"/>
                <a:gd name="f375" fmla="*/ f295 1 f149"/>
                <a:gd name="f376" fmla="*/ f296 1 f148"/>
                <a:gd name="f377" fmla="*/ f297 1 f148"/>
                <a:gd name="f378" fmla="*/ f298 1 f149"/>
                <a:gd name="f379" fmla="*/ f299 1 f148"/>
                <a:gd name="f380" fmla="*/ f300 1 f149"/>
                <a:gd name="f381" fmla="*/ f301 1 f148"/>
                <a:gd name="f382" fmla="*/ f302 1 f149"/>
                <a:gd name="f383" fmla="*/ f303 f139 1"/>
                <a:gd name="f384" fmla="*/ f304 f139 1"/>
                <a:gd name="f385" fmla="*/ f306 f140 1"/>
                <a:gd name="f386" fmla="*/ f305 f140 1"/>
                <a:gd name="f387" fmla="*/ f307 f139 1"/>
                <a:gd name="f388" fmla="*/ f308 f140 1"/>
                <a:gd name="f389" fmla="*/ f309 f139 1"/>
                <a:gd name="f390" fmla="*/ f310 f140 1"/>
                <a:gd name="f391" fmla="*/ f311 f139 1"/>
                <a:gd name="f392" fmla="*/ f312 f140 1"/>
                <a:gd name="f393" fmla="*/ f313 f139 1"/>
                <a:gd name="f394" fmla="*/ f314 f140 1"/>
                <a:gd name="f395" fmla="*/ f315 f139 1"/>
                <a:gd name="f396" fmla="*/ f316 f140 1"/>
                <a:gd name="f397" fmla="*/ f317 f139 1"/>
                <a:gd name="f398" fmla="*/ f318 f140 1"/>
                <a:gd name="f399" fmla="*/ f319 f139 1"/>
                <a:gd name="f400" fmla="*/ f320 f140 1"/>
                <a:gd name="f401" fmla="*/ f321 f139 1"/>
                <a:gd name="f402" fmla="*/ f322 f140 1"/>
                <a:gd name="f403" fmla="*/ f323 f139 1"/>
                <a:gd name="f404" fmla="*/ f324 f140 1"/>
                <a:gd name="f405" fmla="*/ f325 f139 1"/>
                <a:gd name="f406" fmla="*/ f326 f139 1"/>
                <a:gd name="f407" fmla="*/ f327 f139 1"/>
                <a:gd name="f408" fmla="*/ f328 f140 1"/>
                <a:gd name="f409" fmla="*/ f329 f139 1"/>
                <a:gd name="f410" fmla="*/ f330 f139 1"/>
                <a:gd name="f411" fmla="*/ f331 f140 1"/>
                <a:gd name="f412" fmla="*/ f332 f139 1"/>
                <a:gd name="f413" fmla="*/ f333 f140 1"/>
                <a:gd name="f414" fmla="*/ f334 f139 1"/>
                <a:gd name="f415" fmla="*/ f335 f140 1"/>
                <a:gd name="f416" fmla="*/ f336 f139 1"/>
                <a:gd name="f417" fmla="*/ f337 f140 1"/>
                <a:gd name="f418" fmla="*/ f338 f139 1"/>
                <a:gd name="f419" fmla="*/ f339 f140 1"/>
                <a:gd name="f420" fmla="*/ f340 f139 1"/>
                <a:gd name="f421" fmla="*/ f341 f140 1"/>
                <a:gd name="f422" fmla="*/ f342 f139 1"/>
                <a:gd name="f423" fmla="*/ f343 f140 1"/>
                <a:gd name="f424" fmla="*/ f344 f139 1"/>
                <a:gd name="f425" fmla="*/ f345 f140 1"/>
                <a:gd name="f426" fmla="*/ f346 f140 1"/>
                <a:gd name="f427" fmla="*/ f347 f139 1"/>
                <a:gd name="f428" fmla="*/ f348 f139 1"/>
                <a:gd name="f429" fmla="*/ f349 f140 1"/>
                <a:gd name="f430" fmla="*/ f350 f139 1"/>
                <a:gd name="f431" fmla="*/ f351 f140 1"/>
                <a:gd name="f432" fmla="*/ f352 f139 1"/>
                <a:gd name="f433" fmla="*/ f353 f140 1"/>
                <a:gd name="f434" fmla="*/ f354 f139 1"/>
                <a:gd name="f435" fmla="*/ f355 f139 1"/>
                <a:gd name="f436" fmla="*/ f356 f140 1"/>
                <a:gd name="f437" fmla="*/ f357 f140 1"/>
                <a:gd name="f438" fmla="*/ f358 f139 1"/>
                <a:gd name="f439" fmla="*/ f359 f140 1"/>
                <a:gd name="f440" fmla="*/ f360 f139 1"/>
                <a:gd name="f441" fmla="*/ f361 f139 1"/>
                <a:gd name="f442" fmla="*/ f362 f140 1"/>
                <a:gd name="f443" fmla="*/ f363 f139 1"/>
                <a:gd name="f444" fmla="*/ f364 f140 1"/>
                <a:gd name="f445" fmla="*/ f365 f139 1"/>
                <a:gd name="f446" fmla="*/ f366 f140 1"/>
                <a:gd name="f447" fmla="*/ f367 f139 1"/>
                <a:gd name="f448" fmla="*/ f368 f140 1"/>
                <a:gd name="f449" fmla="*/ f369 f139 1"/>
                <a:gd name="f450" fmla="*/ f370 f140 1"/>
                <a:gd name="f451" fmla="*/ f371 f139 1"/>
                <a:gd name="f452" fmla="*/ f372 f140 1"/>
                <a:gd name="f453" fmla="*/ f373 f139 1"/>
                <a:gd name="f454" fmla="*/ f374 f140 1"/>
                <a:gd name="f455" fmla="*/ f375 f140 1"/>
                <a:gd name="f456" fmla="*/ f376 f139 1"/>
                <a:gd name="f457" fmla="*/ f377 f139 1"/>
                <a:gd name="f458" fmla="*/ f378 f140 1"/>
                <a:gd name="f459" fmla="*/ f379 f139 1"/>
                <a:gd name="f460" fmla="*/ f380 f140 1"/>
                <a:gd name="f461" fmla="*/ f381 f139 1"/>
                <a:gd name="f462" fmla="*/ f382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6">
                  <a:pos x="f387" y="f388"/>
                </a:cxn>
                <a:cxn ang="f226">
                  <a:pos x="f389" y="f390"/>
                </a:cxn>
                <a:cxn ang="f226">
                  <a:pos x="f391" y="f392"/>
                </a:cxn>
                <a:cxn ang="f226">
                  <a:pos x="f393" y="f394"/>
                </a:cxn>
                <a:cxn ang="f226">
                  <a:pos x="f395" y="f396"/>
                </a:cxn>
                <a:cxn ang="f226">
                  <a:pos x="f397" y="f398"/>
                </a:cxn>
                <a:cxn ang="f226">
                  <a:pos x="f399" y="f400"/>
                </a:cxn>
                <a:cxn ang="f226">
                  <a:pos x="f401" y="f402"/>
                </a:cxn>
                <a:cxn ang="f226">
                  <a:pos x="f403" y="f404"/>
                </a:cxn>
                <a:cxn ang="f226">
                  <a:pos x="f405" y="f402"/>
                </a:cxn>
                <a:cxn ang="f226">
                  <a:pos x="f406" y="f402"/>
                </a:cxn>
                <a:cxn ang="f226">
                  <a:pos x="f407" y="f408"/>
                </a:cxn>
                <a:cxn ang="f226">
                  <a:pos x="f409" y="f400"/>
                </a:cxn>
                <a:cxn ang="f226">
                  <a:pos x="f410" y="f411"/>
                </a:cxn>
                <a:cxn ang="f226">
                  <a:pos x="f412" y="f413"/>
                </a:cxn>
                <a:cxn ang="f226">
                  <a:pos x="f414" y="f415"/>
                </a:cxn>
                <a:cxn ang="f226">
                  <a:pos x="f416" y="f417"/>
                </a:cxn>
                <a:cxn ang="f226">
                  <a:pos x="f418" y="f419"/>
                </a:cxn>
                <a:cxn ang="f226">
                  <a:pos x="f420" y="f421"/>
                </a:cxn>
                <a:cxn ang="f226">
                  <a:pos x="f422" y="f423"/>
                </a:cxn>
                <a:cxn ang="f226">
                  <a:pos x="f424" y="f425"/>
                </a:cxn>
                <a:cxn ang="f226">
                  <a:pos x="f418" y="f426"/>
                </a:cxn>
                <a:cxn ang="f226">
                  <a:pos x="f427" y="f390"/>
                </a:cxn>
                <a:cxn ang="f226">
                  <a:pos x="f428" y="f429"/>
                </a:cxn>
                <a:cxn ang="f226">
                  <a:pos x="f430" y="f431"/>
                </a:cxn>
                <a:cxn ang="f226">
                  <a:pos x="f432" y="f433"/>
                </a:cxn>
                <a:cxn ang="f226">
                  <a:pos x="f434" y="f431"/>
                </a:cxn>
                <a:cxn ang="f226">
                  <a:pos x="f435" y="f436"/>
                </a:cxn>
                <a:cxn ang="f226">
                  <a:pos x="f406" y="f437"/>
                </a:cxn>
                <a:cxn ang="f226">
                  <a:pos x="f438" y="f439"/>
                </a:cxn>
                <a:cxn ang="f226">
                  <a:pos x="f440" y="f392"/>
                </a:cxn>
                <a:cxn ang="f226">
                  <a:pos x="f441" y="f442"/>
                </a:cxn>
                <a:cxn ang="f226">
                  <a:pos x="f443" y="f444"/>
                </a:cxn>
                <a:cxn ang="f226">
                  <a:pos x="f445" y="f446"/>
                </a:cxn>
                <a:cxn ang="f226">
                  <a:pos x="f447" y="f448"/>
                </a:cxn>
                <a:cxn ang="f226">
                  <a:pos x="f449" y="f450"/>
                </a:cxn>
                <a:cxn ang="f226">
                  <a:pos x="f451" y="f452"/>
                </a:cxn>
                <a:cxn ang="f226">
                  <a:pos x="f453" y="f454"/>
                </a:cxn>
                <a:cxn ang="f226">
                  <a:pos x="f406" y="f455"/>
                </a:cxn>
                <a:cxn ang="f226">
                  <a:pos x="f456" y="f390"/>
                </a:cxn>
                <a:cxn ang="f226">
                  <a:pos x="f457" y="f458"/>
                </a:cxn>
                <a:cxn ang="f226">
                  <a:pos x="f459" y="f460"/>
                </a:cxn>
                <a:cxn ang="f226">
                  <a:pos x="f461" y="f462"/>
                </a:cxn>
                <a:cxn ang="f226">
                  <a:pos x="f387" y="f388"/>
                </a:cxn>
              </a:cxnLst>
              <a:rect l="f383" t="f386" r="f384" b="f385"/>
              <a:pathLst>
                <a:path w="117" h="22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5" y="f23"/>
                    <a:pt x="f24" y="f25"/>
                  </a:cubicBezTo>
                  <a:cubicBezTo>
                    <a:pt x="f17" y="f26"/>
                    <a:pt x="f27" y="f28"/>
                    <a:pt x="f29" y="f17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24"/>
                    <a:pt x="f37" y="f38"/>
                    <a:pt x="f39" y="f38"/>
                  </a:cubicBezTo>
                  <a:cubicBezTo>
                    <a:pt x="f40" y="f41"/>
                    <a:pt x="f42" y="f41"/>
                    <a:pt x="f43" y="f21"/>
                  </a:cubicBezTo>
                  <a:cubicBezTo>
                    <a:pt x="f44" y="f5"/>
                    <a:pt x="f45" y="f5"/>
                    <a:pt x="f46" y="f5"/>
                  </a:cubicBezTo>
                  <a:cubicBezTo>
                    <a:pt x="f47" y="f41"/>
                    <a:pt x="f48" y="f41"/>
                    <a:pt x="f45" y="f21"/>
                  </a:cubicBezTo>
                  <a:cubicBezTo>
                    <a:pt x="f49" y="f21"/>
                    <a:pt x="f50" y="f21"/>
                    <a:pt x="f51" y="f21"/>
                  </a:cubicBezTo>
                  <a:cubicBezTo>
                    <a:pt x="f50" y="f52"/>
                    <a:pt x="f45" y="f52"/>
                    <a:pt x="f25" y="f52"/>
                  </a:cubicBezTo>
                  <a:cubicBezTo>
                    <a:pt x="f53" y="f52"/>
                    <a:pt x="f54" y="f38"/>
                    <a:pt x="f55" y="f38"/>
                  </a:cubicBezTo>
                  <a:cubicBezTo>
                    <a:pt x="f56" y="f35"/>
                    <a:pt x="f22" y="f33"/>
                    <a:pt x="f57" y="f58"/>
                  </a:cubicBezTo>
                  <a:cubicBezTo>
                    <a:pt x="f6" y="f59"/>
                    <a:pt x="f60" y="f61"/>
                    <a:pt x="f60" y="f62"/>
                  </a:cubicBezTo>
                  <a:cubicBezTo>
                    <a:pt x="f57" y="f63"/>
                    <a:pt x="f64" y="f65"/>
                    <a:pt x="f64" y="f66"/>
                  </a:cubicBezTo>
                  <a:cubicBezTo>
                    <a:pt x="f64" y="f32"/>
                    <a:pt x="f64" y="f32"/>
                    <a:pt x="f67" y="f11"/>
                  </a:cubicBezTo>
                  <a:cubicBezTo>
                    <a:pt x="f68" y="f69"/>
                    <a:pt x="f70" y="f39"/>
                    <a:pt x="f56" y="f40"/>
                  </a:cubicBezTo>
                  <a:cubicBezTo>
                    <a:pt x="f56" y="f40"/>
                    <a:pt x="f56" y="f40"/>
                    <a:pt x="f71" y="f9"/>
                  </a:cubicBezTo>
                  <a:cubicBezTo>
                    <a:pt x="f72" y="f9"/>
                    <a:pt x="f73" y="f74"/>
                    <a:pt x="f73" y="f75"/>
                  </a:cubicBezTo>
                  <a:cubicBezTo>
                    <a:pt x="f72" y="f49"/>
                    <a:pt x="f72" y="f54"/>
                    <a:pt x="f72" y="f72"/>
                  </a:cubicBezTo>
                  <a:cubicBezTo>
                    <a:pt x="f70" y="f76"/>
                    <a:pt x="f77" y="f78"/>
                    <a:pt x="f56" y="f79"/>
                  </a:cubicBezTo>
                  <a:cubicBezTo>
                    <a:pt x="f71" y="f80"/>
                    <a:pt x="f81" y="f82"/>
                    <a:pt x="f83" y="f14"/>
                  </a:cubicBezTo>
                  <a:cubicBezTo>
                    <a:pt x="f83" y="f84"/>
                    <a:pt x="f85" y="f86"/>
                    <a:pt x="f23" y="f87"/>
                  </a:cubicBezTo>
                  <a:cubicBezTo>
                    <a:pt x="f88" y="f89"/>
                    <a:pt x="f88" y="f90"/>
                    <a:pt x="f91" y="f92"/>
                  </a:cubicBezTo>
                  <a:cubicBezTo>
                    <a:pt x="f54" y="f93"/>
                    <a:pt x="f54" y="f94"/>
                    <a:pt x="f95" y="f94"/>
                  </a:cubicBezTo>
                  <a:cubicBezTo>
                    <a:pt x="f96" y="f97"/>
                    <a:pt x="f96" y="f93"/>
                    <a:pt x="f98" y="f92"/>
                  </a:cubicBezTo>
                  <a:cubicBezTo>
                    <a:pt x="f46" y="f89"/>
                    <a:pt x="f99" y="f100"/>
                    <a:pt x="f48" y="f101"/>
                  </a:cubicBezTo>
                  <a:cubicBezTo>
                    <a:pt x="f102" y="f103"/>
                    <a:pt x="f104" y="f105"/>
                    <a:pt x="f51" y="f106"/>
                  </a:cubicBezTo>
                  <a:cubicBezTo>
                    <a:pt x="f8" y="f79"/>
                    <a:pt x="f43" y="f107"/>
                    <a:pt x="f42" y="f108"/>
                  </a:cubicBezTo>
                  <a:cubicBezTo>
                    <a:pt x="f74" y="f109"/>
                    <a:pt x="f74" y="f110"/>
                    <a:pt x="f74" y="f20"/>
                  </a:cubicBezTo>
                  <a:cubicBezTo>
                    <a:pt x="f111" y="f112"/>
                    <a:pt x="f26" y="f113"/>
                    <a:pt x="f26" y="f77"/>
                  </a:cubicBezTo>
                  <a:cubicBezTo>
                    <a:pt x="f75" y="f81"/>
                    <a:pt x="f43" y="f85"/>
                    <a:pt x="f114" y="f115"/>
                  </a:cubicBezTo>
                  <a:cubicBezTo>
                    <a:pt x="f116" y="f23"/>
                    <a:pt x="f26" y="f23"/>
                    <a:pt x="f111" y="f81"/>
                  </a:cubicBezTo>
                  <a:cubicBezTo>
                    <a:pt x="f111" y="f71"/>
                    <a:pt x="f9" y="f71"/>
                    <a:pt x="f9" y="f71"/>
                  </a:cubicBezTo>
                  <a:cubicBezTo>
                    <a:pt x="f117" y="f56"/>
                    <a:pt x="f118" y="f73"/>
                    <a:pt x="f37" y="f119"/>
                  </a:cubicBezTo>
                  <a:cubicBezTo>
                    <a:pt x="f36" y="f22"/>
                    <a:pt x="f69" y="f113"/>
                    <a:pt x="f36" y="f64"/>
                  </a:cubicBezTo>
                  <a:cubicBezTo>
                    <a:pt x="f39" y="f112"/>
                    <a:pt x="f120" y="f121"/>
                    <a:pt x="f40" y="f122"/>
                  </a:cubicBezTo>
                  <a:cubicBezTo>
                    <a:pt x="f123" y="f124"/>
                    <a:pt x="f8" y="f125"/>
                    <a:pt x="f51" y="f126"/>
                  </a:cubicBezTo>
                  <a:cubicBezTo>
                    <a:pt x="f127" y="f128"/>
                    <a:pt x="f104" y="f129"/>
                    <a:pt x="f49" y="f14"/>
                  </a:cubicBezTo>
                  <a:cubicBezTo>
                    <a:pt x="f45" y="f130"/>
                    <a:pt x="f25" y="f12"/>
                    <a:pt x="f99" y="f131"/>
                  </a:cubicBezTo>
                  <a:cubicBezTo>
                    <a:pt x="f46" y="f94"/>
                    <a:pt x="f99" y="f10"/>
                    <a:pt x="f47" y="f132"/>
                  </a:cubicBezTo>
                  <a:cubicBezTo>
                    <a:pt x="f47" y="f133"/>
                    <a:pt x="f45" y="f134"/>
                    <a:pt x="f104" y="f135"/>
                  </a:cubicBezTo>
                  <a:cubicBezTo>
                    <a:pt x="f127" y="f136"/>
                    <a:pt x="f44" y="f137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73">
              <a:extLst>
                <a:ext uri="{FF2B5EF4-FFF2-40B4-BE49-F238E27FC236}">
                  <a16:creationId xmlns:a16="http://schemas.microsoft.com/office/drawing/2014/main" id="{9964B103-F635-7F9D-4860-FC39E3E9BCF1}"/>
                </a:ext>
              </a:extLst>
            </p:cNvPr>
            <p:cNvSpPr/>
            <p:nvPr/>
          </p:nvSpPr>
          <p:spPr>
            <a:xfrm>
              <a:off x="12506166" y="8722415"/>
              <a:ext cx="241301" cy="3095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7"/>
                <a:gd name="f8" fmla="val 10"/>
                <a:gd name="f9" fmla="val 8"/>
                <a:gd name="f10" fmla="val 7"/>
                <a:gd name="f11" fmla="val 26"/>
                <a:gd name="f12" fmla="val 6"/>
                <a:gd name="f13" fmla="val 5"/>
                <a:gd name="f14" fmla="val 23"/>
                <a:gd name="f15" fmla="val 4"/>
                <a:gd name="f16" fmla="val 19"/>
                <a:gd name="f17" fmla="val 3"/>
                <a:gd name="f18" fmla="val 16"/>
                <a:gd name="f19" fmla="val 2"/>
                <a:gd name="f20" fmla="val 15"/>
                <a:gd name="f21" fmla="val 13"/>
                <a:gd name="f22" fmla="val 11"/>
                <a:gd name="f23" fmla="val 12"/>
                <a:gd name="f24" fmla="val 1"/>
                <a:gd name="f25" fmla="val 17"/>
                <a:gd name="f26" fmla="val 18"/>
                <a:gd name="f27" fmla="val 20"/>
                <a:gd name="f28" fmla="val 14"/>
                <a:gd name="f29" fmla="+- 0 0 -90"/>
                <a:gd name="f30" fmla="*/ f3 1 21"/>
                <a:gd name="f31" fmla="*/ f4 1 27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1"/>
                <a:gd name="f40" fmla="*/ f36 1 27"/>
                <a:gd name="f41" fmla="*/ 10 f37 1"/>
                <a:gd name="f42" fmla="*/ 27 f36 1"/>
                <a:gd name="f43" fmla="*/ 6 f37 1"/>
                <a:gd name="f44" fmla="*/ 26 f36 1"/>
                <a:gd name="f45" fmla="*/ 3 f37 1"/>
                <a:gd name="f46" fmla="*/ 16 f36 1"/>
                <a:gd name="f47" fmla="*/ 0 f37 1"/>
                <a:gd name="f48" fmla="*/ 13 f36 1"/>
                <a:gd name="f49" fmla="*/ 2 f37 1"/>
                <a:gd name="f50" fmla="*/ 11 f36 1"/>
                <a:gd name="f51" fmla="*/ 16 f37 1"/>
                <a:gd name="f52" fmla="*/ 1 f36 1"/>
                <a:gd name="f53" fmla="*/ 19 f37 1"/>
                <a:gd name="f54" fmla="*/ 2 f36 1"/>
                <a:gd name="f55" fmla="*/ 21 f37 1"/>
                <a:gd name="f56" fmla="*/ 6 f36 1"/>
                <a:gd name="f57" fmla="*/ 18 f37 1"/>
                <a:gd name="f58" fmla="*/ 14 f36 1"/>
                <a:gd name="f59" fmla="+- f38 0 f1"/>
                <a:gd name="f60" fmla="*/ f41 1 21"/>
                <a:gd name="f61" fmla="*/ f42 1 27"/>
                <a:gd name="f62" fmla="*/ f43 1 21"/>
                <a:gd name="f63" fmla="*/ f44 1 27"/>
                <a:gd name="f64" fmla="*/ f45 1 21"/>
                <a:gd name="f65" fmla="*/ f46 1 27"/>
                <a:gd name="f66" fmla="*/ f47 1 21"/>
                <a:gd name="f67" fmla="*/ f48 1 27"/>
                <a:gd name="f68" fmla="*/ f49 1 21"/>
                <a:gd name="f69" fmla="*/ f50 1 27"/>
                <a:gd name="f70" fmla="*/ f51 1 21"/>
                <a:gd name="f71" fmla="*/ f52 1 27"/>
                <a:gd name="f72" fmla="*/ f53 1 21"/>
                <a:gd name="f73" fmla="*/ f54 1 27"/>
                <a:gd name="f74" fmla="*/ f55 1 21"/>
                <a:gd name="f75" fmla="*/ f56 1 27"/>
                <a:gd name="f76" fmla="*/ f57 1 21"/>
                <a:gd name="f77" fmla="*/ f58 1 27"/>
                <a:gd name="f78" fmla="*/ 0 1 f39"/>
                <a:gd name="f79" fmla="*/ f33 1 f39"/>
                <a:gd name="f80" fmla="*/ 0 1 f40"/>
                <a:gd name="f81" fmla="*/ f34 1 f40"/>
                <a:gd name="f82" fmla="*/ f60 1 f39"/>
                <a:gd name="f83" fmla="*/ f61 1 f40"/>
                <a:gd name="f84" fmla="*/ f62 1 f39"/>
                <a:gd name="f85" fmla="*/ f63 1 f40"/>
                <a:gd name="f86" fmla="*/ f64 1 f39"/>
                <a:gd name="f87" fmla="*/ f65 1 f40"/>
                <a:gd name="f88" fmla="*/ f66 1 f39"/>
                <a:gd name="f89" fmla="*/ f67 1 f40"/>
                <a:gd name="f90" fmla="*/ f68 1 f39"/>
                <a:gd name="f91" fmla="*/ f69 1 f40"/>
                <a:gd name="f92" fmla="*/ f70 1 f39"/>
                <a:gd name="f93" fmla="*/ f71 1 f40"/>
                <a:gd name="f94" fmla="*/ f72 1 f39"/>
                <a:gd name="f95" fmla="*/ f73 1 f40"/>
                <a:gd name="f96" fmla="*/ f74 1 f39"/>
                <a:gd name="f97" fmla="*/ f75 1 f40"/>
                <a:gd name="f98" fmla="*/ f76 1 f39"/>
                <a:gd name="f99" fmla="*/ f77 1 f40"/>
                <a:gd name="f100" fmla="*/ f78 f30 1"/>
                <a:gd name="f101" fmla="*/ f79 f30 1"/>
                <a:gd name="f102" fmla="*/ f81 f31 1"/>
                <a:gd name="f103" fmla="*/ f80 f31 1"/>
                <a:gd name="f104" fmla="*/ f82 f30 1"/>
                <a:gd name="f105" fmla="*/ f83 f31 1"/>
                <a:gd name="f106" fmla="*/ f84 f30 1"/>
                <a:gd name="f107" fmla="*/ f85 f31 1"/>
                <a:gd name="f108" fmla="*/ f86 f30 1"/>
                <a:gd name="f109" fmla="*/ f87 f31 1"/>
                <a:gd name="f110" fmla="*/ f88 f30 1"/>
                <a:gd name="f111" fmla="*/ f89 f31 1"/>
                <a:gd name="f112" fmla="*/ f90 f30 1"/>
                <a:gd name="f113" fmla="*/ f91 f31 1"/>
                <a:gd name="f114" fmla="*/ f92 f30 1"/>
                <a:gd name="f115" fmla="*/ f93 f31 1"/>
                <a:gd name="f116" fmla="*/ f94 f30 1"/>
                <a:gd name="f117" fmla="*/ f95 f31 1"/>
                <a:gd name="f118" fmla="*/ f96 f30 1"/>
                <a:gd name="f119" fmla="*/ f97 f31 1"/>
                <a:gd name="f120" fmla="*/ f98 f30 1"/>
                <a:gd name="f121" fmla="*/ f99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16" y="f117"/>
                </a:cxn>
                <a:cxn ang="f59">
                  <a:pos x="f118" y="f119"/>
                </a:cxn>
                <a:cxn ang="f59">
                  <a:pos x="f120" y="f121"/>
                </a:cxn>
                <a:cxn ang="f59">
                  <a:pos x="f104" y="f105"/>
                </a:cxn>
              </a:cxnLst>
              <a:rect l="f100" t="f103" r="f101" b="f102"/>
              <a:pathLst>
                <a:path w="21" h="27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19" y="f21"/>
                    <a:pt x="f5" y="f21"/>
                  </a:cubicBezTo>
                  <a:cubicBezTo>
                    <a:pt x="f5" y="f22"/>
                    <a:pt x="f19" y="f23"/>
                    <a:pt x="f19" y="f22"/>
                  </a:cubicBezTo>
                  <a:cubicBezTo>
                    <a:pt x="f10" y="f9"/>
                    <a:pt x="f23" y="f12"/>
                    <a:pt x="f18" y="f24"/>
                  </a:cubicBezTo>
                  <a:cubicBezTo>
                    <a:pt x="f25" y="f5"/>
                    <a:pt x="f26" y="f5"/>
                    <a:pt x="f16" y="f19"/>
                  </a:cubicBezTo>
                  <a:cubicBezTo>
                    <a:pt x="f27" y="f17"/>
                    <a:pt x="f27" y="f15"/>
                    <a:pt x="f6" y="f12"/>
                  </a:cubicBezTo>
                  <a:cubicBezTo>
                    <a:pt x="f16" y="f9"/>
                    <a:pt x="f26" y="f22"/>
                    <a:pt x="f26" y="f28"/>
                  </a:cubicBezTo>
                  <a:cubicBezTo>
                    <a:pt x="f25" y="f16"/>
                    <a:pt x="f28" y="f14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74">
              <a:extLst>
                <a:ext uri="{FF2B5EF4-FFF2-40B4-BE49-F238E27FC236}">
                  <a16:creationId xmlns:a16="http://schemas.microsoft.com/office/drawing/2014/main" id="{A7110D2C-1CC8-F3ED-4AAC-DB30E2EE5F63}"/>
                </a:ext>
              </a:extLst>
            </p:cNvPr>
            <p:cNvSpPr/>
            <p:nvPr/>
          </p:nvSpPr>
          <p:spPr>
            <a:xfrm>
              <a:off x="12988759" y="6271311"/>
              <a:ext cx="92070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4"/>
                <a:gd name="f8" fmla="val 3"/>
                <a:gd name="f9" fmla="val 1"/>
                <a:gd name="f10" fmla="val 2"/>
                <a:gd name="f11" fmla="val 5"/>
                <a:gd name="f12" fmla="val 6"/>
                <a:gd name="f13" fmla="val 7"/>
                <a:gd name="f14" fmla="+- 0 0 -90"/>
                <a:gd name="f15" fmla="*/ f3 1 8"/>
                <a:gd name="f16" fmla="*/ f4 1 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4"/>
                <a:gd name="f25" fmla="*/ f22 1 8"/>
                <a:gd name="f26" fmla="*/ 0 f22 1"/>
                <a:gd name="f27" fmla="*/ 3 f21 1"/>
                <a:gd name="f28" fmla="*/ 5 f22 1"/>
                <a:gd name="f29" fmla="*/ 1 f21 1"/>
                <a:gd name="f30" fmla="*/ 7 f22 1"/>
                <a:gd name="f31" fmla="*/ 2 f21 1"/>
                <a:gd name="f32" fmla="*/ 6 f22 1"/>
                <a:gd name="f33" fmla="*/ 4 f21 1"/>
                <a:gd name="f34" fmla="+- f23 0 f1"/>
                <a:gd name="f35" fmla="*/ f26 1 8"/>
                <a:gd name="f36" fmla="*/ f27 1 4"/>
                <a:gd name="f37" fmla="*/ f28 1 8"/>
                <a:gd name="f38" fmla="*/ f29 1 4"/>
                <a:gd name="f39" fmla="*/ f30 1 8"/>
                <a:gd name="f40" fmla="*/ f31 1 4"/>
                <a:gd name="f41" fmla="*/ f32 1 8"/>
                <a:gd name="f42" fmla="*/ f33 1 4"/>
                <a:gd name="f43" fmla="*/ 0 1 f25"/>
                <a:gd name="f44" fmla="*/ f18 1 f25"/>
                <a:gd name="f45" fmla="*/ 0 1 f24"/>
                <a:gd name="f46" fmla="*/ f19 1 f24"/>
                <a:gd name="f47" fmla="*/ f35 1 f25"/>
                <a:gd name="f48" fmla="*/ f36 1 f24"/>
                <a:gd name="f49" fmla="*/ f37 1 f25"/>
                <a:gd name="f50" fmla="*/ f38 1 f24"/>
                <a:gd name="f51" fmla="*/ f39 1 f25"/>
                <a:gd name="f52" fmla="*/ f40 1 f24"/>
                <a:gd name="f53" fmla="*/ f41 1 f25"/>
                <a:gd name="f54" fmla="*/ f42 1 f24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4">
                  <a:moveTo>
                    <a:pt x="f5" y="f8"/>
                  </a:moveTo>
                  <a:cubicBezTo>
                    <a:pt x="f9" y="f10"/>
                    <a:pt x="f8" y="f9"/>
                    <a:pt x="f11" y="f9"/>
                  </a:cubicBezTo>
                  <a:cubicBezTo>
                    <a:pt x="f12" y="f9"/>
                    <a:pt x="f13" y="f5"/>
                    <a:pt x="f13" y="f10"/>
                  </a:cubicBezTo>
                  <a:cubicBezTo>
                    <a:pt x="f6" y="f8"/>
                    <a:pt x="f13" y="f7"/>
                    <a:pt x="f12" y="f7"/>
                  </a:cubicBezTo>
                  <a:cubicBezTo>
                    <a:pt x="f7" y="f7"/>
                    <a:pt x="f10" y="f7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75">
              <a:extLst>
                <a:ext uri="{FF2B5EF4-FFF2-40B4-BE49-F238E27FC236}">
                  <a16:creationId xmlns:a16="http://schemas.microsoft.com/office/drawing/2014/main" id="{468DE85B-017E-FE3E-E0B7-F8198EC0B700}"/>
                </a:ext>
              </a:extLst>
            </p:cNvPr>
            <p:cNvSpPr/>
            <p:nvPr/>
          </p:nvSpPr>
          <p:spPr>
            <a:xfrm>
              <a:off x="13045909" y="6557061"/>
              <a:ext cx="4604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3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2 f16 1"/>
                <a:gd name="f20" fmla="*/ 4 f16 1"/>
                <a:gd name="f21" fmla="*/ 0 f16 1"/>
                <a:gd name="f22" fmla="*/ 1 f16 1"/>
                <a:gd name="f23" fmla="*/ 3 f16 1"/>
                <a:gd name="f24" fmla="+- f17 0 f1"/>
                <a:gd name="f25" fmla="*/ f19 1 4"/>
                <a:gd name="f26" fmla="*/ f20 1 4"/>
                <a:gd name="f27" fmla="*/ f21 1 4"/>
                <a:gd name="f28" fmla="*/ f22 1 4"/>
                <a:gd name="f29" fmla="*/ f23 1 4"/>
                <a:gd name="f30" fmla="*/ 0 1 f18"/>
                <a:gd name="f31" fmla="*/ f14 1 f18"/>
                <a:gd name="f32" fmla="*/ f25 1 f18"/>
                <a:gd name="f33" fmla="*/ f26 1 f18"/>
                <a:gd name="f34" fmla="*/ f27 1 f18"/>
                <a:gd name="f35" fmla="*/ f28 1 f18"/>
                <a:gd name="f36" fmla="*/ f29 1 f18"/>
                <a:gd name="f37" fmla="*/ f30 f11 1"/>
                <a:gd name="f38" fmla="*/ f31 f11 1"/>
                <a:gd name="f39" fmla="*/ f31 f12 1"/>
                <a:gd name="f40" fmla="*/ f30 f12 1"/>
                <a:gd name="f41" fmla="*/ f32 f11 1"/>
                <a:gd name="f42" fmla="*/ f33 f12 1"/>
                <a:gd name="f43" fmla="*/ f34 f11 1"/>
                <a:gd name="f44" fmla="*/ f32 f12 1"/>
                <a:gd name="f45" fmla="*/ f35 f11 1"/>
                <a:gd name="f46" fmla="*/ f34 f12 1"/>
                <a:gd name="f47" fmla="*/ f36 f11 1"/>
                <a:gd name="f48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47" y="f48"/>
                </a:cxn>
                <a:cxn ang="f24">
                  <a:pos x="f41" y="f42"/>
                </a:cxn>
              </a:cxnLst>
              <a:rect l="f37" t="f40" r="f38" b="f39"/>
              <a:pathLst>
                <a:path w="4" h="4">
                  <a:moveTo>
                    <a:pt x="f7" y="f6"/>
                  </a:moveTo>
                  <a:cubicBezTo>
                    <a:pt x="f5" y="f6"/>
                    <a:pt x="f5" y="f8"/>
                    <a:pt x="f5" y="f7"/>
                  </a:cubicBezTo>
                  <a:cubicBezTo>
                    <a:pt x="f5" y="f9"/>
                    <a:pt x="f5" y="f5"/>
                    <a:pt x="f9" y="f5"/>
                  </a:cubicBezTo>
                  <a:cubicBezTo>
                    <a:pt x="f8" y="f5"/>
                    <a:pt x="f8" y="f9"/>
                    <a:pt x="f8" y="f8"/>
                  </a:cubicBezTo>
                  <a:cubicBezTo>
                    <a:pt x="f6" y="f6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7" name="Freeform 76">
              <a:extLst>
                <a:ext uri="{FF2B5EF4-FFF2-40B4-BE49-F238E27FC236}">
                  <a16:creationId xmlns:a16="http://schemas.microsoft.com/office/drawing/2014/main" id="{E41FAE0E-470A-EEB5-2444-EB4FC021B9A3}"/>
                </a:ext>
              </a:extLst>
            </p:cNvPr>
            <p:cNvSpPr/>
            <p:nvPr/>
          </p:nvSpPr>
          <p:spPr>
            <a:xfrm>
              <a:off x="13149099" y="6258610"/>
              <a:ext cx="80960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2"/>
                <a:gd name="f10" fmla="val 6"/>
                <a:gd name="f11" fmla="val 1"/>
                <a:gd name="f12" fmla="val 4"/>
                <a:gd name="f13" fmla="+- 0 0 -90"/>
                <a:gd name="f14" fmla="*/ f3 1 7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7"/>
                <a:gd name="f25" fmla="*/ 0 f21 1"/>
                <a:gd name="f26" fmla="*/ 0 f20 1"/>
                <a:gd name="f27" fmla="*/ 7 f21 1"/>
                <a:gd name="f28" fmla="*/ 2 f20 1"/>
                <a:gd name="f29" fmla="*/ 6 f21 1"/>
                <a:gd name="f30" fmla="*/ 1 f20 1"/>
                <a:gd name="f31" fmla="*/ 2 f21 1"/>
                <a:gd name="f32" fmla="*/ 4 f20 1"/>
                <a:gd name="f33" fmla="+- f22 0 f1"/>
                <a:gd name="f34" fmla="*/ f25 1 7"/>
                <a:gd name="f35" fmla="*/ f26 1 5"/>
                <a:gd name="f36" fmla="*/ f27 1 7"/>
                <a:gd name="f37" fmla="*/ f28 1 5"/>
                <a:gd name="f38" fmla="*/ f29 1 7"/>
                <a:gd name="f39" fmla="*/ f30 1 5"/>
                <a:gd name="f40" fmla="*/ f31 1 7"/>
                <a:gd name="f41" fmla="*/ f32 1 5"/>
                <a:gd name="f42" fmla="*/ 0 1 f24"/>
                <a:gd name="f43" fmla="*/ f17 1 f24"/>
                <a:gd name="f44" fmla="*/ 0 1 f23"/>
                <a:gd name="f45" fmla="*/ f18 1 f23"/>
                <a:gd name="f46" fmla="*/ f34 1 f24"/>
                <a:gd name="f47" fmla="*/ f35 1 f23"/>
                <a:gd name="f48" fmla="*/ f36 1 f24"/>
                <a:gd name="f49" fmla="*/ f37 1 f23"/>
                <a:gd name="f50" fmla="*/ f38 1 f24"/>
                <a:gd name="f51" fmla="*/ f39 1 f23"/>
                <a:gd name="f52" fmla="*/ f40 1 f24"/>
                <a:gd name="f53" fmla="*/ f41 1 f23"/>
                <a:gd name="f54" fmla="*/ f42 f14 1"/>
                <a:gd name="f55" fmla="*/ f43 f14 1"/>
                <a:gd name="f56" fmla="*/ f45 f15 1"/>
                <a:gd name="f57" fmla="*/ f44 f15 1"/>
                <a:gd name="f58" fmla="*/ f46 f14 1"/>
                <a:gd name="f59" fmla="*/ f47 f15 1"/>
                <a:gd name="f60" fmla="*/ f48 f14 1"/>
                <a:gd name="f61" fmla="*/ f49 f15 1"/>
                <a:gd name="f62" fmla="*/ f50 f14 1"/>
                <a:gd name="f63" fmla="*/ f51 f15 1"/>
                <a:gd name="f64" fmla="*/ f52 f14 1"/>
                <a:gd name="f65" fmla="*/ f53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8" y="f59"/>
                </a:cxn>
                <a:cxn ang="f33">
                  <a:pos x="f60" y="f61"/>
                </a:cxn>
                <a:cxn ang="f33">
                  <a:pos x="f62" y="f63"/>
                </a:cxn>
                <a:cxn ang="f33">
                  <a:pos x="f64" y="f65"/>
                </a:cxn>
                <a:cxn ang="f33">
                  <a:pos x="f58" y="f59"/>
                </a:cxn>
              </a:cxnLst>
              <a:rect l="f54" t="f57" r="f55" b="f56"/>
              <a:pathLst>
                <a:path w="7" h="5">
                  <a:moveTo>
                    <a:pt x="f5" y="f5"/>
                  </a:moveTo>
                  <a:cubicBezTo>
                    <a:pt x="f8" y="f5"/>
                    <a:pt x="f7" y="f5"/>
                    <a:pt x="f6" y="f9"/>
                  </a:cubicBezTo>
                  <a:cubicBezTo>
                    <a:pt x="f10" y="f9"/>
                    <a:pt x="f10" y="f9"/>
                    <a:pt x="f10" y="f11"/>
                  </a:cubicBezTo>
                  <a:cubicBezTo>
                    <a:pt x="f8" y="f11"/>
                    <a:pt x="f12" y="f7"/>
                    <a:pt x="f9" y="f12"/>
                  </a:cubicBezTo>
                  <a:cubicBezTo>
                    <a:pt x="f11" y="f8"/>
                    <a:pt x="f9" y="f11"/>
                    <a:pt x="f5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8" name="Freeform 77">
              <a:extLst>
                <a:ext uri="{FF2B5EF4-FFF2-40B4-BE49-F238E27FC236}">
                  <a16:creationId xmlns:a16="http://schemas.microsoft.com/office/drawing/2014/main" id="{3D1B6D91-B8CC-9269-D9B2-A6A067B0B171}"/>
                </a:ext>
              </a:extLst>
            </p:cNvPr>
            <p:cNvSpPr/>
            <p:nvPr/>
          </p:nvSpPr>
          <p:spPr>
            <a:xfrm>
              <a:off x="13045909" y="6247500"/>
              <a:ext cx="9207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"/>
                <a:gd name="f8" fmla="val 3"/>
                <a:gd name="f9" fmla="val 5"/>
                <a:gd name="f10" fmla="val 1"/>
                <a:gd name="f11" fmla="+- 0 0 -90"/>
                <a:gd name="f12" fmla="*/ f3 1 8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8"/>
                <a:gd name="f23" fmla="*/ 0 f19 1"/>
                <a:gd name="f24" fmla="*/ 0 f18 1"/>
                <a:gd name="f25" fmla="*/ 8 f19 1"/>
                <a:gd name="f26" fmla="*/ 1 f18 1"/>
                <a:gd name="f27" fmla="+- f20 0 f1"/>
                <a:gd name="f28" fmla="*/ f23 1 8"/>
                <a:gd name="f29" fmla="*/ f24 1 2"/>
                <a:gd name="f30" fmla="*/ f25 1 8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8" h="2">
                  <a:moveTo>
                    <a:pt x="f5" y="f5"/>
                  </a:moveTo>
                  <a:cubicBezTo>
                    <a:pt x="f8" y="f5"/>
                    <a:pt x="f9" y="f5"/>
                    <a:pt x="f6" y="f10"/>
                  </a:cubicBezTo>
                  <a:cubicBezTo>
                    <a:pt x="f9" y="f7"/>
                    <a:pt x="f7" y="f10"/>
                    <a:pt x="f5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78">
              <a:extLst>
                <a:ext uri="{FF2B5EF4-FFF2-40B4-BE49-F238E27FC236}">
                  <a16:creationId xmlns:a16="http://schemas.microsoft.com/office/drawing/2014/main" id="{F6C3B763-4BD1-1089-2F14-03B18D8FAECB}"/>
                </a:ext>
              </a:extLst>
            </p:cNvPr>
            <p:cNvSpPr/>
            <p:nvPr/>
          </p:nvSpPr>
          <p:spPr>
            <a:xfrm>
              <a:off x="12782388" y="6225271"/>
              <a:ext cx="10319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3"/>
                <a:gd name="f9" fmla="val 1"/>
                <a:gd name="f10" fmla="val 6"/>
                <a:gd name="f11" fmla="+- 0 0 -90"/>
                <a:gd name="f12" fmla="*/ f3 1 9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9"/>
                <a:gd name="f23" fmla="*/ 0 f19 1"/>
                <a:gd name="f24" fmla="*/ 0 f18 1"/>
                <a:gd name="f25" fmla="*/ 9 f19 1"/>
                <a:gd name="f26" fmla="*/ 1 f18 1"/>
                <a:gd name="f27" fmla="+- f20 0 f1"/>
                <a:gd name="f28" fmla="*/ f23 1 9"/>
                <a:gd name="f29" fmla="*/ f24 1 2"/>
                <a:gd name="f30" fmla="*/ f25 1 9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9" h="2">
                  <a:moveTo>
                    <a:pt x="f5" y="f5"/>
                  </a:moveTo>
                  <a:cubicBezTo>
                    <a:pt x="f8" y="f9"/>
                    <a:pt x="f10" y="f5"/>
                    <a:pt x="f6" y="f9"/>
                  </a:cubicBezTo>
                  <a:cubicBezTo>
                    <a:pt x="f10" y="f9"/>
                    <a:pt x="f8" y="f7"/>
                    <a:pt x="f5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79">
              <a:extLst>
                <a:ext uri="{FF2B5EF4-FFF2-40B4-BE49-F238E27FC236}">
                  <a16:creationId xmlns:a16="http://schemas.microsoft.com/office/drawing/2014/main" id="{CF483AE0-092E-5CAB-54E2-872EE98C0CC5}"/>
                </a:ext>
              </a:extLst>
            </p:cNvPr>
            <p:cNvSpPr/>
            <p:nvPr/>
          </p:nvSpPr>
          <p:spPr>
            <a:xfrm>
              <a:off x="12253755" y="7439713"/>
              <a:ext cx="3492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"/>
                <a:gd name="f7" fmla="val 4"/>
                <a:gd name="f8" fmla="val 2"/>
                <a:gd name="f9" fmla="val 1"/>
                <a:gd name="f10" fmla="+- 0 0 -90"/>
                <a:gd name="f11" fmla="*/ f3 1 3"/>
                <a:gd name="f12" fmla="*/ f4 1 4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4"/>
                <a:gd name="f21" fmla="*/ f18 1 3"/>
                <a:gd name="f22" fmla="*/ 3 f18 1"/>
                <a:gd name="f23" fmla="*/ 2 f17 1"/>
                <a:gd name="f24" fmla="*/ 1 f18 1"/>
                <a:gd name="f25" fmla="*/ 4 f17 1"/>
                <a:gd name="f26" fmla="*/ 1 f17 1"/>
                <a:gd name="f27" fmla="+- f19 0 f1"/>
                <a:gd name="f28" fmla="*/ f22 1 3"/>
                <a:gd name="f29" fmla="*/ f23 1 4"/>
                <a:gd name="f30" fmla="*/ f24 1 3"/>
                <a:gd name="f31" fmla="*/ f25 1 4"/>
                <a:gd name="f32" fmla="*/ f26 1 4"/>
                <a:gd name="f33" fmla="*/ 0 1 f21"/>
                <a:gd name="f34" fmla="*/ f14 1 f21"/>
                <a:gd name="f35" fmla="*/ 0 1 f20"/>
                <a:gd name="f36" fmla="*/ f15 1 f20"/>
                <a:gd name="f37" fmla="*/ f28 1 f21"/>
                <a:gd name="f38" fmla="*/ f29 1 f20"/>
                <a:gd name="f39" fmla="*/ f30 1 f21"/>
                <a:gd name="f40" fmla="*/ f31 1 f20"/>
                <a:gd name="f41" fmla="*/ f32 1 f20"/>
                <a:gd name="f42" fmla="*/ f33 f11 1"/>
                <a:gd name="f43" fmla="*/ f34 f11 1"/>
                <a:gd name="f44" fmla="*/ f36 f12 1"/>
                <a:gd name="f45" fmla="*/ f35 f12 1"/>
                <a:gd name="f46" fmla="*/ f37 f11 1"/>
                <a:gd name="f47" fmla="*/ f38 f12 1"/>
                <a:gd name="f48" fmla="*/ f39 f11 1"/>
                <a:gd name="f49" fmla="*/ f40 f12 1"/>
                <a:gd name="f50" fmla="*/ f41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6" y="f47"/>
                </a:cxn>
                <a:cxn ang="f27">
                  <a:pos x="f48" y="f49"/>
                </a:cxn>
                <a:cxn ang="f27">
                  <a:pos x="f48" y="f50"/>
                </a:cxn>
                <a:cxn ang="f27">
                  <a:pos x="f46" y="f47"/>
                </a:cxn>
              </a:cxnLst>
              <a:rect l="f42" t="f45" r="f43" b="f44"/>
              <a:pathLst>
                <a:path w="3" h="4">
                  <a:moveTo>
                    <a:pt x="f6" y="f8"/>
                  </a:moveTo>
                  <a:cubicBezTo>
                    <a:pt x="f6" y="f6"/>
                    <a:pt x="f8" y="f6"/>
                    <a:pt x="f9" y="f7"/>
                  </a:cubicBezTo>
                  <a:cubicBezTo>
                    <a:pt x="f5" y="f6"/>
                    <a:pt x="f5" y="f8"/>
                    <a:pt x="f9" y="f9"/>
                  </a:cubicBezTo>
                  <a:cubicBezTo>
                    <a:pt x="f8" y="f5"/>
                    <a:pt x="f8" y="f8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80">
              <a:extLst>
                <a:ext uri="{FF2B5EF4-FFF2-40B4-BE49-F238E27FC236}">
                  <a16:creationId xmlns:a16="http://schemas.microsoft.com/office/drawing/2014/main" id="{856BB252-7D3A-15E7-21E6-6C18F7933A68}"/>
                </a:ext>
              </a:extLst>
            </p:cNvPr>
            <p:cNvSpPr/>
            <p:nvPr/>
          </p:nvSpPr>
          <p:spPr>
            <a:xfrm>
              <a:off x="12931609" y="6225271"/>
              <a:ext cx="8096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1"/>
                <a:gd name="f9" fmla="val 5"/>
                <a:gd name="f10" fmla="+- 0 0 -90"/>
                <a:gd name="f11" fmla="*/ f3 1 7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7"/>
                <a:gd name="f22" fmla="*/ 0 f18 1"/>
                <a:gd name="f23" fmla="*/ 1 f17 1"/>
                <a:gd name="f24" fmla="*/ 7 f18 1"/>
                <a:gd name="f25" fmla="*/ 2 f17 1"/>
                <a:gd name="f26" fmla="+- f19 0 f1"/>
                <a:gd name="f27" fmla="*/ f22 1 7"/>
                <a:gd name="f28" fmla="*/ f23 1 2"/>
                <a:gd name="f29" fmla="*/ f24 1 7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7" h="2">
                  <a:moveTo>
                    <a:pt x="f5" y="f8"/>
                  </a:moveTo>
                  <a:cubicBezTo>
                    <a:pt x="f7" y="f8"/>
                    <a:pt x="f9" y="f5"/>
                    <a:pt x="f6" y="f7"/>
                  </a:cubicBezTo>
                  <a:cubicBezTo>
                    <a:pt x="f9" y="f8"/>
                    <a:pt x="f7" y="f7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81">
              <a:extLst>
                <a:ext uri="{FF2B5EF4-FFF2-40B4-BE49-F238E27FC236}">
                  <a16:creationId xmlns:a16="http://schemas.microsoft.com/office/drawing/2014/main" id="{A5688ABE-ADFA-8AD7-4BAF-AF0275227C14}"/>
                </a:ext>
              </a:extLst>
            </p:cNvPr>
            <p:cNvSpPr/>
            <p:nvPr/>
          </p:nvSpPr>
          <p:spPr>
            <a:xfrm>
              <a:off x="12483937" y="8849416"/>
              <a:ext cx="4604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3"/>
                <a:gd name="f8" fmla="val 1"/>
                <a:gd name="f9" fmla="val 2"/>
                <a:gd name="f10" fmla="+- 0 0 -90"/>
                <a:gd name="f11" fmla="*/ f3 1 4"/>
                <a:gd name="f12" fmla="*/ f4 1 3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3"/>
                <a:gd name="f21" fmla="*/ f18 1 4"/>
                <a:gd name="f22" fmla="*/ 4 f18 1"/>
                <a:gd name="f23" fmla="*/ 0 f17 1"/>
                <a:gd name="f24" fmla="*/ 2 f18 1"/>
                <a:gd name="f25" fmla="*/ 2 f17 1"/>
                <a:gd name="f26" fmla="*/ 0 f18 1"/>
                <a:gd name="f27" fmla="*/ 1 f17 1"/>
                <a:gd name="f28" fmla="+- f19 0 f1"/>
                <a:gd name="f29" fmla="*/ f22 1 4"/>
                <a:gd name="f30" fmla="*/ f23 1 3"/>
                <a:gd name="f31" fmla="*/ f24 1 4"/>
                <a:gd name="f32" fmla="*/ f25 1 3"/>
                <a:gd name="f33" fmla="*/ f26 1 4"/>
                <a:gd name="f34" fmla="*/ f27 1 3"/>
                <a:gd name="f35" fmla="*/ 0 1 f21"/>
                <a:gd name="f36" fmla="*/ f14 1 f21"/>
                <a:gd name="f37" fmla="*/ 0 1 f20"/>
                <a:gd name="f38" fmla="*/ f15 1 f20"/>
                <a:gd name="f39" fmla="*/ f29 1 f21"/>
                <a:gd name="f40" fmla="*/ f30 1 f20"/>
                <a:gd name="f41" fmla="*/ f31 1 f21"/>
                <a:gd name="f42" fmla="*/ f32 1 f20"/>
                <a:gd name="f43" fmla="*/ f33 1 f21"/>
                <a:gd name="f44" fmla="*/ f34 1 f20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1 1"/>
                <a:gd name="f52" fmla="*/ f42 f12 1"/>
                <a:gd name="f53" fmla="*/ f43 f11 1"/>
                <a:gd name="f54" fmla="*/ f4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53" y="f54"/>
                </a:cxn>
                <a:cxn ang="f28">
                  <a:pos x="f49" y="f50"/>
                </a:cxn>
              </a:cxnLst>
              <a:rect l="f45" t="f48" r="f46" b="f47"/>
              <a:pathLst>
                <a:path w="4" h="3">
                  <a:moveTo>
                    <a:pt x="f6" y="f5"/>
                  </a:moveTo>
                  <a:cubicBezTo>
                    <a:pt x="f6" y="f8"/>
                    <a:pt x="f7" y="f8"/>
                    <a:pt x="f9" y="f9"/>
                  </a:cubicBezTo>
                  <a:cubicBezTo>
                    <a:pt x="f8" y="f9"/>
                    <a:pt x="f8" y="f7"/>
                    <a:pt x="f5" y="f8"/>
                  </a:cubicBezTo>
                  <a:cubicBezTo>
                    <a:pt x="f8" y="f5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82">
              <a:extLst>
                <a:ext uri="{FF2B5EF4-FFF2-40B4-BE49-F238E27FC236}">
                  <a16:creationId xmlns:a16="http://schemas.microsoft.com/office/drawing/2014/main" id="{241FA5C0-C981-9B9B-D23B-8200A8C0E8CF}"/>
                </a:ext>
              </a:extLst>
            </p:cNvPr>
            <p:cNvSpPr/>
            <p:nvPr/>
          </p:nvSpPr>
          <p:spPr>
            <a:xfrm>
              <a:off x="10348749" y="6282421"/>
              <a:ext cx="1193804" cy="27844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4"/>
                <a:gd name="f7" fmla="val 243"/>
                <a:gd name="f8" fmla="val 83"/>
                <a:gd name="f9" fmla="val 77"/>
                <a:gd name="f10" fmla="val 71"/>
                <a:gd name="f11" fmla="val 65"/>
                <a:gd name="f12" fmla="val 64"/>
                <a:gd name="f13" fmla="val 63"/>
                <a:gd name="f14" fmla="val 242"/>
                <a:gd name="f15" fmla="val 58"/>
                <a:gd name="f16" fmla="val 241"/>
                <a:gd name="f17" fmla="val 235"/>
                <a:gd name="f18" fmla="val 57"/>
                <a:gd name="f19" fmla="val 220"/>
                <a:gd name="f20" fmla="val 206"/>
                <a:gd name="f21" fmla="val 191"/>
                <a:gd name="f22" fmla="val 178"/>
                <a:gd name="f23" fmla="val 164"/>
                <a:gd name="f24" fmla="val 56"/>
                <a:gd name="f25" fmla="val 150"/>
                <a:gd name="f26" fmla="val 55"/>
                <a:gd name="f27" fmla="val 152"/>
                <a:gd name="f28" fmla="val 54"/>
                <a:gd name="f29" fmla="val 154"/>
                <a:gd name="f30" fmla="val 53"/>
                <a:gd name="f31" fmla="val 156"/>
                <a:gd name="f32" fmla="val 42"/>
                <a:gd name="f33" fmla="val 31"/>
                <a:gd name="f34" fmla="val 204"/>
                <a:gd name="f35" fmla="val 19"/>
                <a:gd name="f36" fmla="val 228"/>
                <a:gd name="f37" fmla="val 229"/>
                <a:gd name="f38" fmla="val 18"/>
                <a:gd name="f39" fmla="val 230"/>
                <a:gd name="f40" fmla="val 17"/>
                <a:gd name="f41" fmla="val 11"/>
                <a:gd name="f42" fmla="val 226"/>
                <a:gd name="f43" fmla="val 6"/>
                <a:gd name="f44" fmla="val 225"/>
                <a:gd name="f45" fmla="val 3"/>
                <a:gd name="f46" fmla="val 216"/>
                <a:gd name="f47" fmla="val 212"/>
                <a:gd name="f48" fmla="val 208"/>
                <a:gd name="f49" fmla="val 2"/>
                <a:gd name="f50" fmla="val 196"/>
                <a:gd name="f51" fmla="val 5"/>
                <a:gd name="f52" fmla="val 185"/>
                <a:gd name="f53" fmla="val 8"/>
                <a:gd name="f54" fmla="val 173"/>
                <a:gd name="f55" fmla="val 163"/>
                <a:gd name="f56" fmla="val 14"/>
                <a:gd name="f57" fmla="val 153"/>
                <a:gd name="f58" fmla="val 144"/>
                <a:gd name="f59" fmla="val 20"/>
                <a:gd name="f60" fmla="val 133"/>
                <a:gd name="f61" fmla="val 23"/>
                <a:gd name="f62" fmla="val 123"/>
                <a:gd name="f63" fmla="val 27"/>
                <a:gd name="f64" fmla="val 113"/>
                <a:gd name="f65" fmla="val 30"/>
                <a:gd name="f66" fmla="val 107"/>
                <a:gd name="f67" fmla="val 101"/>
                <a:gd name="f68" fmla="val 94"/>
                <a:gd name="f69" fmla="val 85"/>
                <a:gd name="f70" fmla="val 29"/>
                <a:gd name="f71" fmla="val 68"/>
                <a:gd name="f72" fmla="val 24"/>
                <a:gd name="f73" fmla="val 16"/>
                <a:gd name="f74" fmla="val 15"/>
                <a:gd name="f75" fmla="val 25"/>
                <a:gd name="f76" fmla="val 22"/>
                <a:gd name="f77" fmla="val 13"/>
                <a:gd name="f78" fmla="val 12"/>
                <a:gd name="f79" fmla="val 41"/>
                <a:gd name="f80" fmla="val 51"/>
                <a:gd name="f81" fmla="val 60"/>
                <a:gd name="f82" fmla="val 70"/>
                <a:gd name="f83" fmla="val 79"/>
                <a:gd name="f84" fmla="val 7"/>
                <a:gd name="f85" fmla="val 81"/>
                <a:gd name="f86" fmla="val 86"/>
                <a:gd name="f87" fmla="val 4"/>
                <a:gd name="f88" fmla="val 92"/>
                <a:gd name="f89" fmla="val 96"/>
                <a:gd name="f90" fmla="val 97"/>
                <a:gd name="f91" fmla="val 99"/>
                <a:gd name="f92" fmla="val 32"/>
                <a:gd name="f93" fmla="val 59"/>
                <a:gd name="f94" fmla="val 103"/>
                <a:gd name="f95" fmla="val 102"/>
                <a:gd name="f96" fmla="val 118"/>
                <a:gd name="f97" fmla="val 98"/>
                <a:gd name="f98" fmla="val 145"/>
                <a:gd name="f99" fmla="val 95"/>
                <a:gd name="f100" fmla="val 200"/>
                <a:gd name="f101" fmla="val 91"/>
                <a:gd name="f102" fmla="val 213"/>
                <a:gd name="f103" fmla="val 89"/>
                <a:gd name="f104" fmla="val 88"/>
                <a:gd name="f105" fmla="val 238"/>
                <a:gd name="f106" fmla="val 87"/>
                <a:gd name="f107" fmla="+- 0 0 -90"/>
                <a:gd name="f108" fmla="*/ f3 1 104"/>
                <a:gd name="f109" fmla="*/ f4 1 243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104"/>
                <a:gd name="f118" fmla="*/ f114 1 243"/>
                <a:gd name="f119" fmla="*/ 83 f115 1"/>
                <a:gd name="f120" fmla="*/ 243 f114 1"/>
                <a:gd name="f121" fmla="*/ 65 f115 1"/>
                <a:gd name="f122" fmla="*/ 63 f115 1"/>
                <a:gd name="f123" fmla="*/ 242 f114 1"/>
                <a:gd name="f124" fmla="*/ 58 f115 1"/>
                <a:gd name="f125" fmla="*/ 235 f114 1"/>
                <a:gd name="f126" fmla="*/ 191 f114 1"/>
                <a:gd name="f127" fmla="*/ 56 f115 1"/>
                <a:gd name="f128" fmla="*/ 150 f114 1"/>
                <a:gd name="f129" fmla="*/ 53 f115 1"/>
                <a:gd name="f130" fmla="*/ 156 f114 1"/>
                <a:gd name="f131" fmla="*/ 19 f115 1"/>
                <a:gd name="f132" fmla="*/ 228 f114 1"/>
                <a:gd name="f133" fmla="*/ 18 f115 1"/>
                <a:gd name="f134" fmla="*/ 230 f114 1"/>
                <a:gd name="f135" fmla="*/ 17 f115 1"/>
                <a:gd name="f136" fmla="*/ 3 f115 1"/>
                <a:gd name="f137" fmla="*/ 220 f114 1"/>
                <a:gd name="f138" fmla="*/ 0 f115 1"/>
                <a:gd name="f139" fmla="*/ 208 f114 1"/>
                <a:gd name="f140" fmla="*/ 8 f115 1"/>
                <a:gd name="f141" fmla="*/ 173 f114 1"/>
                <a:gd name="f142" fmla="*/ 144 f114 1"/>
                <a:gd name="f143" fmla="*/ 27 f115 1"/>
                <a:gd name="f144" fmla="*/ 113 f114 1"/>
                <a:gd name="f145" fmla="*/ 31 f115 1"/>
                <a:gd name="f146" fmla="*/ 94 f114 1"/>
                <a:gd name="f147" fmla="*/ 68 f114 1"/>
                <a:gd name="f148" fmla="*/ 16 f115 1"/>
                <a:gd name="f149" fmla="*/ 29 f114 1"/>
                <a:gd name="f150" fmla="*/ 15 f115 1"/>
                <a:gd name="f151" fmla="*/ 18 f114 1"/>
                <a:gd name="f152" fmla="*/ 20 f115 1"/>
                <a:gd name="f153" fmla="*/ 13 f114 1"/>
                <a:gd name="f154" fmla="*/ 51 f115 1"/>
                <a:gd name="f155" fmla="*/ 79 f115 1"/>
                <a:gd name="f156" fmla="*/ 8 f114 1"/>
                <a:gd name="f157" fmla="*/ 81 f115 1"/>
                <a:gd name="f158" fmla="*/ 6 f114 1"/>
                <a:gd name="f159" fmla="*/ 96 f115 1"/>
                <a:gd name="f160" fmla="*/ 0 f114 1"/>
                <a:gd name="f161" fmla="*/ 97 f115 1"/>
                <a:gd name="f162" fmla="*/ 5 f114 1"/>
                <a:gd name="f163" fmla="*/ 103 f115 1"/>
                <a:gd name="f164" fmla="*/ 85 f114 1"/>
                <a:gd name="f165" fmla="*/ 101 f115 1"/>
                <a:gd name="f166" fmla="*/ 118 f114 1"/>
                <a:gd name="f167" fmla="*/ 92 f115 1"/>
                <a:gd name="f168" fmla="*/ 200 f114 1"/>
                <a:gd name="f169" fmla="*/ 88 f115 1"/>
                <a:gd name="f170" fmla="*/ 238 f114 1"/>
                <a:gd name="f171" fmla="+- f116 0 f1"/>
                <a:gd name="f172" fmla="*/ f119 1 104"/>
                <a:gd name="f173" fmla="*/ f120 1 243"/>
                <a:gd name="f174" fmla="*/ f121 1 104"/>
                <a:gd name="f175" fmla="*/ f122 1 104"/>
                <a:gd name="f176" fmla="*/ f123 1 243"/>
                <a:gd name="f177" fmla="*/ f124 1 104"/>
                <a:gd name="f178" fmla="*/ f125 1 243"/>
                <a:gd name="f179" fmla="*/ f126 1 243"/>
                <a:gd name="f180" fmla="*/ f127 1 104"/>
                <a:gd name="f181" fmla="*/ f128 1 243"/>
                <a:gd name="f182" fmla="*/ f129 1 104"/>
                <a:gd name="f183" fmla="*/ f130 1 243"/>
                <a:gd name="f184" fmla="*/ f131 1 104"/>
                <a:gd name="f185" fmla="*/ f132 1 243"/>
                <a:gd name="f186" fmla="*/ f133 1 104"/>
                <a:gd name="f187" fmla="*/ f134 1 243"/>
                <a:gd name="f188" fmla="*/ f135 1 104"/>
                <a:gd name="f189" fmla="*/ f136 1 104"/>
                <a:gd name="f190" fmla="*/ f137 1 243"/>
                <a:gd name="f191" fmla="*/ f138 1 104"/>
                <a:gd name="f192" fmla="*/ f139 1 243"/>
                <a:gd name="f193" fmla="*/ f140 1 104"/>
                <a:gd name="f194" fmla="*/ f141 1 243"/>
                <a:gd name="f195" fmla="*/ f142 1 243"/>
                <a:gd name="f196" fmla="*/ f143 1 104"/>
                <a:gd name="f197" fmla="*/ f144 1 243"/>
                <a:gd name="f198" fmla="*/ f145 1 104"/>
                <a:gd name="f199" fmla="*/ f146 1 243"/>
                <a:gd name="f200" fmla="*/ f147 1 243"/>
                <a:gd name="f201" fmla="*/ f148 1 104"/>
                <a:gd name="f202" fmla="*/ f149 1 243"/>
                <a:gd name="f203" fmla="*/ f150 1 104"/>
                <a:gd name="f204" fmla="*/ f151 1 243"/>
                <a:gd name="f205" fmla="*/ f152 1 104"/>
                <a:gd name="f206" fmla="*/ f153 1 243"/>
                <a:gd name="f207" fmla="*/ f154 1 104"/>
                <a:gd name="f208" fmla="*/ f155 1 104"/>
                <a:gd name="f209" fmla="*/ f156 1 243"/>
                <a:gd name="f210" fmla="*/ f157 1 104"/>
                <a:gd name="f211" fmla="*/ f158 1 243"/>
                <a:gd name="f212" fmla="*/ f159 1 104"/>
                <a:gd name="f213" fmla="*/ f160 1 243"/>
                <a:gd name="f214" fmla="*/ f161 1 104"/>
                <a:gd name="f215" fmla="*/ f162 1 243"/>
                <a:gd name="f216" fmla="*/ f163 1 104"/>
                <a:gd name="f217" fmla="*/ f164 1 243"/>
                <a:gd name="f218" fmla="*/ f165 1 104"/>
                <a:gd name="f219" fmla="*/ f166 1 243"/>
                <a:gd name="f220" fmla="*/ f167 1 104"/>
                <a:gd name="f221" fmla="*/ f168 1 243"/>
                <a:gd name="f222" fmla="*/ f169 1 104"/>
                <a:gd name="f223" fmla="*/ f170 1 243"/>
                <a:gd name="f224" fmla="*/ 0 1 f117"/>
                <a:gd name="f225" fmla="*/ f111 1 f117"/>
                <a:gd name="f226" fmla="*/ 0 1 f118"/>
                <a:gd name="f227" fmla="*/ f112 1 f118"/>
                <a:gd name="f228" fmla="*/ f172 1 f117"/>
                <a:gd name="f229" fmla="*/ f173 1 f118"/>
                <a:gd name="f230" fmla="*/ f174 1 f117"/>
                <a:gd name="f231" fmla="*/ f175 1 f117"/>
                <a:gd name="f232" fmla="*/ f176 1 f118"/>
                <a:gd name="f233" fmla="*/ f177 1 f117"/>
                <a:gd name="f234" fmla="*/ f178 1 f118"/>
                <a:gd name="f235" fmla="*/ f179 1 f118"/>
                <a:gd name="f236" fmla="*/ f180 1 f117"/>
                <a:gd name="f237" fmla="*/ f181 1 f118"/>
                <a:gd name="f238" fmla="*/ f182 1 f117"/>
                <a:gd name="f239" fmla="*/ f183 1 f118"/>
                <a:gd name="f240" fmla="*/ f184 1 f117"/>
                <a:gd name="f241" fmla="*/ f185 1 f118"/>
                <a:gd name="f242" fmla="*/ f186 1 f117"/>
                <a:gd name="f243" fmla="*/ f187 1 f118"/>
                <a:gd name="f244" fmla="*/ f188 1 f117"/>
                <a:gd name="f245" fmla="*/ f189 1 f117"/>
                <a:gd name="f246" fmla="*/ f190 1 f118"/>
                <a:gd name="f247" fmla="*/ f191 1 f117"/>
                <a:gd name="f248" fmla="*/ f192 1 f118"/>
                <a:gd name="f249" fmla="*/ f193 1 f117"/>
                <a:gd name="f250" fmla="*/ f194 1 f118"/>
                <a:gd name="f251" fmla="*/ f195 1 f118"/>
                <a:gd name="f252" fmla="*/ f196 1 f117"/>
                <a:gd name="f253" fmla="*/ f197 1 f118"/>
                <a:gd name="f254" fmla="*/ f198 1 f117"/>
                <a:gd name="f255" fmla="*/ f199 1 f118"/>
                <a:gd name="f256" fmla="*/ f200 1 f118"/>
                <a:gd name="f257" fmla="*/ f201 1 f117"/>
                <a:gd name="f258" fmla="*/ f202 1 f118"/>
                <a:gd name="f259" fmla="*/ f203 1 f117"/>
                <a:gd name="f260" fmla="*/ f204 1 f118"/>
                <a:gd name="f261" fmla="*/ f205 1 f117"/>
                <a:gd name="f262" fmla="*/ f206 1 f118"/>
                <a:gd name="f263" fmla="*/ f207 1 f117"/>
                <a:gd name="f264" fmla="*/ f208 1 f117"/>
                <a:gd name="f265" fmla="*/ f209 1 f118"/>
                <a:gd name="f266" fmla="*/ f210 1 f117"/>
                <a:gd name="f267" fmla="*/ f211 1 f118"/>
                <a:gd name="f268" fmla="*/ f212 1 f117"/>
                <a:gd name="f269" fmla="*/ f213 1 f118"/>
                <a:gd name="f270" fmla="*/ f214 1 f117"/>
                <a:gd name="f271" fmla="*/ f215 1 f118"/>
                <a:gd name="f272" fmla="*/ f216 1 f117"/>
                <a:gd name="f273" fmla="*/ f217 1 f118"/>
                <a:gd name="f274" fmla="*/ f218 1 f117"/>
                <a:gd name="f275" fmla="*/ f219 1 f118"/>
                <a:gd name="f276" fmla="*/ f220 1 f117"/>
                <a:gd name="f277" fmla="*/ f221 1 f118"/>
                <a:gd name="f278" fmla="*/ f222 1 f117"/>
                <a:gd name="f279" fmla="*/ f223 1 f118"/>
                <a:gd name="f280" fmla="*/ f224 f108 1"/>
                <a:gd name="f281" fmla="*/ f225 f108 1"/>
                <a:gd name="f282" fmla="*/ f227 f109 1"/>
                <a:gd name="f283" fmla="*/ f226 f109 1"/>
                <a:gd name="f284" fmla="*/ f228 f108 1"/>
                <a:gd name="f285" fmla="*/ f229 f109 1"/>
                <a:gd name="f286" fmla="*/ f230 f108 1"/>
                <a:gd name="f287" fmla="*/ f231 f108 1"/>
                <a:gd name="f288" fmla="*/ f232 f109 1"/>
                <a:gd name="f289" fmla="*/ f233 f108 1"/>
                <a:gd name="f290" fmla="*/ f234 f109 1"/>
                <a:gd name="f291" fmla="*/ f235 f109 1"/>
                <a:gd name="f292" fmla="*/ f236 f108 1"/>
                <a:gd name="f293" fmla="*/ f237 f109 1"/>
                <a:gd name="f294" fmla="*/ f238 f108 1"/>
                <a:gd name="f295" fmla="*/ f239 f109 1"/>
                <a:gd name="f296" fmla="*/ f240 f108 1"/>
                <a:gd name="f297" fmla="*/ f241 f109 1"/>
                <a:gd name="f298" fmla="*/ f242 f108 1"/>
                <a:gd name="f299" fmla="*/ f243 f109 1"/>
                <a:gd name="f300" fmla="*/ f244 f108 1"/>
                <a:gd name="f301" fmla="*/ f245 f108 1"/>
                <a:gd name="f302" fmla="*/ f246 f109 1"/>
                <a:gd name="f303" fmla="*/ f247 f108 1"/>
                <a:gd name="f304" fmla="*/ f248 f109 1"/>
                <a:gd name="f305" fmla="*/ f249 f108 1"/>
                <a:gd name="f306" fmla="*/ f250 f109 1"/>
                <a:gd name="f307" fmla="*/ f251 f109 1"/>
                <a:gd name="f308" fmla="*/ f252 f108 1"/>
                <a:gd name="f309" fmla="*/ f253 f109 1"/>
                <a:gd name="f310" fmla="*/ f254 f108 1"/>
                <a:gd name="f311" fmla="*/ f255 f109 1"/>
                <a:gd name="f312" fmla="*/ f256 f109 1"/>
                <a:gd name="f313" fmla="*/ f257 f108 1"/>
                <a:gd name="f314" fmla="*/ f258 f109 1"/>
                <a:gd name="f315" fmla="*/ f259 f108 1"/>
                <a:gd name="f316" fmla="*/ f260 f109 1"/>
                <a:gd name="f317" fmla="*/ f261 f108 1"/>
                <a:gd name="f318" fmla="*/ f262 f109 1"/>
                <a:gd name="f319" fmla="*/ f263 f108 1"/>
                <a:gd name="f320" fmla="*/ f264 f108 1"/>
                <a:gd name="f321" fmla="*/ f265 f109 1"/>
                <a:gd name="f322" fmla="*/ f266 f108 1"/>
                <a:gd name="f323" fmla="*/ f267 f109 1"/>
                <a:gd name="f324" fmla="*/ f268 f108 1"/>
                <a:gd name="f325" fmla="*/ f269 f109 1"/>
                <a:gd name="f326" fmla="*/ f270 f108 1"/>
                <a:gd name="f327" fmla="*/ f271 f109 1"/>
                <a:gd name="f328" fmla="*/ f272 f108 1"/>
                <a:gd name="f329" fmla="*/ f273 f109 1"/>
                <a:gd name="f330" fmla="*/ f274 f108 1"/>
                <a:gd name="f331" fmla="*/ f275 f109 1"/>
                <a:gd name="f332" fmla="*/ f276 f108 1"/>
                <a:gd name="f333" fmla="*/ f277 f109 1"/>
                <a:gd name="f334" fmla="*/ f278 f108 1"/>
                <a:gd name="f335" fmla="*/ f279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284" y="f285"/>
                </a:cxn>
                <a:cxn ang="f171">
                  <a:pos x="f286" y="f285"/>
                </a:cxn>
                <a:cxn ang="f171">
                  <a:pos x="f287" y="f288"/>
                </a:cxn>
                <a:cxn ang="f171">
                  <a:pos x="f289" y="f290"/>
                </a:cxn>
                <a:cxn ang="f171">
                  <a:pos x="f289" y="f291"/>
                </a:cxn>
                <a:cxn ang="f171">
                  <a:pos x="f292" y="f293"/>
                </a:cxn>
                <a:cxn ang="f171">
                  <a:pos x="f294" y="f295"/>
                </a:cxn>
                <a:cxn ang="f171">
                  <a:pos x="f296" y="f297"/>
                </a:cxn>
                <a:cxn ang="f171">
                  <a:pos x="f298" y="f299"/>
                </a:cxn>
                <a:cxn ang="f171">
                  <a:pos x="f300" y="f297"/>
                </a:cxn>
                <a:cxn ang="f171">
                  <a:pos x="f301" y="f302"/>
                </a:cxn>
                <a:cxn ang="f171">
                  <a:pos x="f303" y="f304"/>
                </a:cxn>
                <a:cxn ang="f171">
                  <a:pos x="f305" y="f306"/>
                </a:cxn>
                <a:cxn ang="f171">
                  <a:pos x="f300" y="f307"/>
                </a:cxn>
                <a:cxn ang="f171">
                  <a:pos x="f308" y="f309"/>
                </a:cxn>
                <a:cxn ang="f171">
                  <a:pos x="f310" y="f311"/>
                </a:cxn>
                <a:cxn ang="f171">
                  <a:pos x="f308" y="f312"/>
                </a:cxn>
                <a:cxn ang="f171">
                  <a:pos x="f313" y="f314"/>
                </a:cxn>
                <a:cxn ang="f171">
                  <a:pos x="f315" y="f316"/>
                </a:cxn>
                <a:cxn ang="f171">
                  <a:pos x="f317" y="f318"/>
                </a:cxn>
                <a:cxn ang="f171">
                  <a:pos x="f319" y="f318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4" y="f325"/>
                </a:cxn>
                <a:cxn ang="f171">
                  <a:pos x="f326" y="f327"/>
                </a:cxn>
                <a:cxn ang="f171">
                  <a:pos x="f328" y="f329"/>
                </a:cxn>
                <a:cxn ang="f171">
                  <a:pos x="f330" y="f331"/>
                </a:cxn>
                <a:cxn ang="f171">
                  <a:pos x="f332" y="f333"/>
                </a:cxn>
                <a:cxn ang="f171">
                  <a:pos x="f334" y="f335"/>
                </a:cxn>
                <a:cxn ang="f171">
                  <a:pos x="f284" y="f285"/>
                </a:cxn>
              </a:cxnLst>
              <a:rect l="f280" t="f283" r="f281" b="f282"/>
              <a:pathLst>
                <a:path w="104" h="243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2" y="f7"/>
                    <a:pt x="f13" y="f14"/>
                  </a:cubicBezTo>
                  <a:cubicBezTo>
                    <a:pt x="f15" y="f16"/>
                    <a:pt x="f15" y="f16"/>
                    <a:pt x="f15" y="f17"/>
                  </a:cubicBezTo>
                  <a:cubicBezTo>
                    <a:pt x="f18" y="f19"/>
                    <a:pt x="f15" y="f20"/>
                    <a:pt x="f15" y="f21"/>
                  </a:cubicBezTo>
                  <a:cubicBezTo>
                    <a:pt x="f15" y="f22"/>
                    <a:pt x="f18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2"/>
                    <a:pt x="f33" y="f34"/>
                    <a:pt x="f35" y="f36"/>
                  </a:cubicBezTo>
                  <a:cubicBezTo>
                    <a:pt x="f35" y="f37"/>
                    <a:pt x="f35" y="f37"/>
                    <a:pt x="f38" y="f39"/>
                  </a:cubicBezTo>
                  <a:cubicBezTo>
                    <a:pt x="f38" y="f37"/>
                    <a:pt x="f38" y="f36"/>
                    <a:pt x="f40" y="f36"/>
                  </a:cubicBezTo>
                  <a:cubicBezTo>
                    <a:pt x="f41" y="f42"/>
                    <a:pt x="f43" y="f44"/>
                    <a:pt x="f45" y="f19"/>
                  </a:cubicBezTo>
                  <a:cubicBezTo>
                    <a:pt x="f5" y="f46"/>
                    <a:pt x="f5" y="f47"/>
                    <a:pt x="f5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41" y="f55"/>
                    <a:pt x="f56" y="f57"/>
                    <a:pt x="f40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33" y="f67"/>
                    <a:pt x="f33" y="f68"/>
                  </a:cubicBezTo>
                  <a:cubicBezTo>
                    <a:pt x="f65" y="f69"/>
                    <a:pt x="f70" y="f9"/>
                    <a:pt x="f63" y="f71"/>
                  </a:cubicBezTo>
                  <a:cubicBezTo>
                    <a:pt x="f72" y="f26"/>
                    <a:pt x="f35" y="f32"/>
                    <a:pt x="f73" y="f70"/>
                  </a:cubicBezTo>
                  <a:cubicBezTo>
                    <a:pt x="f74" y="f75"/>
                    <a:pt x="f74" y="f76"/>
                    <a:pt x="f74" y="f38"/>
                  </a:cubicBezTo>
                  <a:cubicBezTo>
                    <a:pt x="f74" y="f77"/>
                    <a:pt x="f73" y="f77"/>
                    <a:pt x="f59" y="f77"/>
                  </a:cubicBezTo>
                  <a:cubicBezTo>
                    <a:pt x="f33" y="f78"/>
                    <a:pt x="f79" y="f56"/>
                    <a:pt x="f80" y="f77"/>
                  </a:cubicBezTo>
                  <a:cubicBezTo>
                    <a:pt x="f81" y="f77"/>
                    <a:pt x="f82" y="f78"/>
                    <a:pt x="f83" y="f53"/>
                  </a:cubicBezTo>
                  <a:cubicBezTo>
                    <a:pt x="f83" y="f84"/>
                    <a:pt x="f85" y="f84"/>
                    <a:pt x="f85" y="f43"/>
                  </a:cubicBezTo>
                  <a:cubicBezTo>
                    <a:pt x="f86" y="f87"/>
                    <a:pt x="f88" y="f87"/>
                    <a:pt x="f89" y="f5"/>
                  </a:cubicBezTo>
                  <a:cubicBezTo>
                    <a:pt x="f90" y="f49"/>
                    <a:pt x="f89" y="f87"/>
                    <a:pt x="f90" y="f51"/>
                  </a:cubicBezTo>
                  <a:cubicBezTo>
                    <a:pt x="f91" y="f92"/>
                    <a:pt x="f67" y="f93"/>
                    <a:pt x="f94" y="f69"/>
                  </a:cubicBezTo>
                  <a:cubicBezTo>
                    <a:pt x="f6" y="f89"/>
                    <a:pt x="f95" y="f66"/>
                    <a:pt x="f67" y="f96"/>
                  </a:cubicBezTo>
                  <a:cubicBezTo>
                    <a:pt x="f97" y="f98"/>
                    <a:pt x="f99" y="f54"/>
                    <a:pt x="f88" y="f100"/>
                  </a:cubicBezTo>
                  <a:cubicBezTo>
                    <a:pt x="f101" y="f102"/>
                    <a:pt x="f103" y="f44"/>
                    <a:pt x="f104" y="f105"/>
                  </a:cubicBezTo>
                  <a:cubicBezTo>
                    <a:pt x="f104" y="f16"/>
                    <a:pt x="f106" y="f7"/>
                    <a:pt x="f8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83">
              <a:extLst>
                <a:ext uri="{FF2B5EF4-FFF2-40B4-BE49-F238E27FC236}">
                  <a16:creationId xmlns:a16="http://schemas.microsoft.com/office/drawing/2014/main" id="{63DEC19F-F581-2A05-0DAC-80859D6D0B99}"/>
                </a:ext>
              </a:extLst>
            </p:cNvPr>
            <p:cNvSpPr/>
            <p:nvPr/>
          </p:nvSpPr>
          <p:spPr>
            <a:xfrm>
              <a:off x="11094872" y="6350690"/>
              <a:ext cx="79379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"/>
                <a:gd name="f8" fmla="val 1"/>
                <a:gd name="f9" fmla="val 3"/>
                <a:gd name="f10" fmla="val 5"/>
                <a:gd name="f11" fmla="+- 0 0 -90"/>
                <a:gd name="f12" fmla="*/ f3 1 7"/>
                <a:gd name="f13" fmla="*/ f4 1 2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2"/>
                <a:gd name="f22" fmla="*/ f19 1 7"/>
                <a:gd name="f23" fmla="*/ 0 f19 1"/>
                <a:gd name="f24" fmla="*/ 1 f18 1"/>
                <a:gd name="f25" fmla="*/ 7 f19 1"/>
                <a:gd name="f26" fmla="*/ 0 f18 1"/>
                <a:gd name="f27" fmla="+- f20 0 f1"/>
                <a:gd name="f28" fmla="*/ f23 1 7"/>
                <a:gd name="f29" fmla="*/ f24 1 2"/>
                <a:gd name="f30" fmla="*/ f25 1 7"/>
                <a:gd name="f31" fmla="*/ f26 1 2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7" h="2">
                  <a:moveTo>
                    <a:pt x="f5" y="f8"/>
                  </a:moveTo>
                  <a:cubicBezTo>
                    <a:pt x="f9" y="f5"/>
                    <a:pt x="f10" y="f8"/>
                    <a:pt x="f6" y="f5"/>
                  </a:cubicBezTo>
                  <a:cubicBezTo>
                    <a:pt x="f10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84">
              <a:extLst>
                <a:ext uri="{FF2B5EF4-FFF2-40B4-BE49-F238E27FC236}">
                  <a16:creationId xmlns:a16="http://schemas.microsoft.com/office/drawing/2014/main" id="{52C5DF82-E15F-48E1-0D8C-96D6F3D4787A}"/>
                </a:ext>
              </a:extLst>
            </p:cNvPr>
            <p:cNvSpPr/>
            <p:nvPr/>
          </p:nvSpPr>
          <p:spPr>
            <a:xfrm>
              <a:off x="10324938" y="5685528"/>
              <a:ext cx="1125534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8"/>
                <a:gd name="f7" fmla="val 28"/>
                <a:gd name="f8" fmla="val 78"/>
                <a:gd name="f9" fmla="val 10"/>
                <a:gd name="f10" fmla="val 12"/>
                <a:gd name="f11" fmla="val 79"/>
                <a:gd name="f12" fmla="val 13"/>
                <a:gd name="f13" fmla="val 81"/>
                <a:gd name="f14" fmla="val 83"/>
                <a:gd name="f15" fmla="val 84"/>
                <a:gd name="f16" fmla="val 86"/>
                <a:gd name="f17" fmla="val 14"/>
                <a:gd name="f18" fmla="val 88"/>
                <a:gd name="f19" fmla="val 15"/>
                <a:gd name="f20" fmla="val 90"/>
                <a:gd name="f21" fmla="val 16"/>
                <a:gd name="f22" fmla="val 92"/>
                <a:gd name="f23" fmla="val 94"/>
                <a:gd name="f24" fmla="val 96"/>
                <a:gd name="f25" fmla="val 17"/>
                <a:gd name="f26" fmla="val 19"/>
                <a:gd name="f27" fmla="val 97"/>
                <a:gd name="f28" fmla="val 22"/>
                <a:gd name="f29" fmla="val 80"/>
                <a:gd name="f30" fmla="val 26"/>
                <a:gd name="f31" fmla="val 63"/>
                <a:gd name="f32" fmla="val 29"/>
                <a:gd name="f33" fmla="val 46"/>
                <a:gd name="f34" fmla="val 32"/>
                <a:gd name="f35" fmla="val 27"/>
                <a:gd name="f36" fmla="val 18"/>
                <a:gd name="f37" fmla="val 24"/>
                <a:gd name="f38" fmla="val 5"/>
                <a:gd name="f39" fmla="val 2"/>
                <a:gd name="f40" fmla="val 1"/>
                <a:gd name="f41" fmla="val 7"/>
                <a:gd name="f42" fmla="val 3"/>
                <a:gd name="f43" fmla="val 4"/>
                <a:gd name="f44" fmla="val 6"/>
                <a:gd name="f45" fmla="val 9"/>
                <a:gd name="f46" fmla="val 11"/>
                <a:gd name="f47" fmla="val 20"/>
                <a:gd name="f48" fmla="val 23"/>
                <a:gd name="f49" fmla="val 25"/>
                <a:gd name="f50" fmla="val 30"/>
                <a:gd name="f51" fmla="val 8"/>
                <a:gd name="f52" fmla="val 34"/>
                <a:gd name="f53" fmla="val 35"/>
                <a:gd name="f54" fmla="val 37"/>
                <a:gd name="f55" fmla="val 39"/>
                <a:gd name="f56" fmla="val 42"/>
                <a:gd name="f57" fmla="val 44"/>
                <a:gd name="f58" fmla="val 48"/>
                <a:gd name="f59" fmla="val 50"/>
                <a:gd name="f60" fmla="val 52"/>
                <a:gd name="f61" fmla="val 54"/>
                <a:gd name="f62" fmla="val 56"/>
                <a:gd name="f63" fmla="val 58"/>
                <a:gd name="f64" fmla="val 60"/>
                <a:gd name="f65" fmla="val 62"/>
                <a:gd name="f66" fmla="val 65"/>
                <a:gd name="f67" fmla="val 66"/>
                <a:gd name="f68" fmla="val 68"/>
                <a:gd name="f69" fmla="val 70"/>
                <a:gd name="f70" fmla="val 73"/>
                <a:gd name="f71" fmla="val 74"/>
                <a:gd name="f72" fmla="val 76"/>
                <a:gd name="f73" fmla="+- 0 0 -90"/>
                <a:gd name="f74" fmla="*/ f3 1 98"/>
                <a:gd name="f75" fmla="*/ f4 1 28"/>
                <a:gd name="f76" fmla="val f5"/>
                <a:gd name="f77" fmla="val f6"/>
                <a:gd name="f78" fmla="val f7"/>
                <a:gd name="f79" fmla="*/ f73 f0 1"/>
                <a:gd name="f80" fmla="+- f78 0 f76"/>
                <a:gd name="f81" fmla="+- f77 0 f76"/>
                <a:gd name="f82" fmla="*/ f79 1 f2"/>
                <a:gd name="f83" fmla="*/ f81 1 98"/>
                <a:gd name="f84" fmla="*/ f80 1 28"/>
                <a:gd name="f85" fmla="*/ 78 f81 1"/>
                <a:gd name="f86" fmla="*/ 10 f80 1"/>
                <a:gd name="f87" fmla="*/ 81 f81 1"/>
                <a:gd name="f88" fmla="*/ 13 f80 1"/>
                <a:gd name="f89" fmla="*/ 86 f81 1"/>
                <a:gd name="f90" fmla="*/ 14 f80 1"/>
                <a:gd name="f91" fmla="*/ 92 f81 1"/>
                <a:gd name="f92" fmla="*/ 98 f81 1"/>
                <a:gd name="f93" fmla="*/ 15 f80 1"/>
                <a:gd name="f94" fmla="*/ 97 f81 1"/>
                <a:gd name="f95" fmla="*/ 22 f80 1"/>
                <a:gd name="f96" fmla="*/ 46 f81 1"/>
                <a:gd name="f97" fmla="*/ 28 f80 1"/>
                <a:gd name="f98" fmla="*/ 5 f81 1"/>
                <a:gd name="f99" fmla="*/ 17 f80 1"/>
                <a:gd name="f100" fmla="*/ 1 f81 1"/>
                <a:gd name="f101" fmla="*/ 0 f80 1"/>
                <a:gd name="f102" fmla="*/ 6 f81 1"/>
                <a:gd name="f103" fmla="*/ 1 f80 1"/>
                <a:gd name="f104" fmla="*/ 11 f81 1"/>
                <a:gd name="f105" fmla="*/ 3 f80 1"/>
                <a:gd name="f106" fmla="*/ 18 f81 1"/>
                <a:gd name="f107" fmla="*/ 5 f80 1"/>
                <a:gd name="f108" fmla="*/ 23 f81 1"/>
                <a:gd name="f109" fmla="*/ 7 f80 1"/>
                <a:gd name="f110" fmla="*/ 30 f81 1"/>
                <a:gd name="f111" fmla="*/ 9 f80 1"/>
                <a:gd name="f112" fmla="*/ 35 f81 1"/>
                <a:gd name="f113" fmla="*/ 42 f81 1"/>
                <a:gd name="f114" fmla="*/ 11 f80 1"/>
                <a:gd name="f115" fmla="*/ 48 f81 1"/>
                <a:gd name="f116" fmla="*/ 54 f81 1"/>
                <a:gd name="f117" fmla="*/ 60 f81 1"/>
                <a:gd name="f118" fmla="*/ 66 f81 1"/>
                <a:gd name="f119" fmla="*/ 73 f81 1"/>
                <a:gd name="f120" fmla="+- f82 0 f1"/>
                <a:gd name="f121" fmla="*/ f85 1 98"/>
                <a:gd name="f122" fmla="*/ f86 1 29"/>
                <a:gd name="f123" fmla="*/ f87 1 98"/>
                <a:gd name="f124" fmla="*/ f88 1 29"/>
                <a:gd name="f125" fmla="*/ f89 1 98"/>
                <a:gd name="f126" fmla="*/ f90 1 29"/>
                <a:gd name="f127" fmla="*/ f91 1 98"/>
                <a:gd name="f128" fmla="*/ f92 1 98"/>
                <a:gd name="f129" fmla="*/ f93 1 29"/>
                <a:gd name="f130" fmla="*/ f94 1 98"/>
                <a:gd name="f131" fmla="*/ f95 1 29"/>
                <a:gd name="f132" fmla="*/ f96 1 98"/>
                <a:gd name="f133" fmla="*/ f97 1 29"/>
                <a:gd name="f134" fmla="*/ f98 1 98"/>
                <a:gd name="f135" fmla="*/ f99 1 29"/>
                <a:gd name="f136" fmla="*/ f100 1 98"/>
                <a:gd name="f137" fmla="*/ f101 1 29"/>
                <a:gd name="f138" fmla="*/ f102 1 98"/>
                <a:gd name="f139" fmla="*/ f103 1 29"/>
                <a:gd name="f140" fmla="*/ f104 1 98"/>
                <a:gd name="f141" fmla="*/ f105 1 29"/>
                <a:gd name="f142" fmla="*/ f106 1 98"/>
                <a:gd name="f143" fmla="*/ f107 1 29"/>
                <a:gd name="f144" fmla="*/ f108 1 98"/>
                <a:gd name="f145" fmla="*/ f109 1 29"/>
                <a:gd name="f146" fmla="*/ f110 1 98"/>
                <a:gd name="f147" fmla="*/ f111 1 29"/>
                <a:gd name="f148" fmla="*/ f112 1 98"/>
                <a:gd name="f149" fmla="*/ f113 1 98"/>
                <a:gd name="f150" fmla="*/ f114 1 29"/>
                <a:gd name="f151" fmla="*/ f115 1 98"/>
                <a:gd name="f152" fmla="*/ f116 1 98"/>
                <a:gd name="f153" fmla="*/ f117 1 98"/>
                <a:gd name="f154" fmla="*/ f118 1 98"/>
                <a:gd name="f155" fmla="*/ f119 1 98"/>
                <a:gd name="f156" fmla="*/ 0 1 f83"/>
                <a:gd name="f157" fmla="*/ f77 1 f83"/>
                <a:gd name="f158" fmla="*/ 0 1 f84"/>
                <a:gd name="f159" fmla="*/ f78 1 f84"/>
                <a:gd name="f160" fmla="*/ f121 1 f83"/>
                <a:gd name="f161" fmla="*/ f122 1 f84"/>
                <a:gd name="f162" fmla="*/ f123 1 f83"/>
                <a:gd name="f163" fmla="*/ f124 1 f84"/>
                <a:gd name="f164" fmla="*/ f125 1 f83"/>
                <a:gd name="f165" fmla="*/ f126 1 f84"/>
                <a:gd name="f166" fmla="*/ f127 1 f83"/>
                <a:gd name="f167" fmla="*/ f128 1 f83"/>
                <a:gd name="f168" fmla="*/ f129 1 f84"/>
                <a:gd name="f169" fmla="*/ f130 1 f83"/>
                <a:gd name="f170" fmla="*/ f131 1 f84"/>
                <a:gd name="f171" fmla="*/ f132 1 f83"/>
                <a:gd name="f172" fmla="*/ f133 1 f84"/>
                <a:gd name="f173" fmla="*/ f134 1 f83"/>
                <a:gd name="f174" fmla="*/ f135 1 f84"/>
                <a:gd name="f175" fmla="*/ f136 1 f83"/>
                <a:gd name="f176" fmla="*/ f137 1 f84"/>
                <a:gd name="f177" fmla="*/ f138 1 f83"/>
                <a:gd name="f178" fmla="*/ f139 1 f84"/>
                <a:gd name="f179" fmla="*/ f140 1 f83"/>
                <a:gd name="f180" fmla="*/ f141 1 f84"/>
                <a:gd name="f181" fmla="*/ f142 1 f83"/>
                <a:gd name="f182" fmla="*/ f143 1 f84"/>
                <a:gd name="f183" fmla="*/ f144 1 f83"/>
                <a:gd name="f184" fmla="*/ f145 1 f84"/>
                <a:gd name="f185" fmla="*/ f146 1 f83"/>
                <a:gd name="f186" fmla="*/ f147 1 f84"/>
                <a:gd name="f187" fmla="*/ f148 1 f83"/>
                <a:gd name="f188" fmla="*/ f149 1 f83"/>
                <a:gd name="f189" fmla="*/ f150 1 f84"/>
                <a:gd name="f190" fmla="*/ f151 1 f83"/>
                <a:gd name="f191" fmla="*/ f152 1 f83"/>
                <a:gd name="f192" fmla="*/ f153 1 f83"/>
                <a:gd name="f193" fmla="*/ f154 1 f83"/>
                <a:gd name="f194" fmla="*/ f155 1 f83"/>
                <a:gd name="f195" fmla="*/ f156 f74 1"/>
                <a:gd name="f196" fmla="*/ f157 f74 1"/>
                <a:gd name="f197" fmla="*/ f159 f75 1"/>
                <a:gd name="f198" fmla="*/ f158 f75 1"/>
                <a:gd name="f199" fmla="*/ f160 f74 1"/>
                <a:gd name="f200" fmla="*/ f161 f75 1"/>
                <a:gd name="f201" fmla="*/ f162 f74 1"/>
                <a:gd name="f202" fmla="*/ f163 f75 1"/>
                <a:gd name="f203" fmla="*/ f164 f74 1"/>
                <a:gd name="f204" fmla="*/ f165 f75 1"/>
                <a:gd name="f205" fmla="*/ f166 f74 1"/>
                <a:gd name="f206" fmla="*/ f167 f74 1"/>
                <a:gd name="f207" fmla="*/ f168 f75 1"/>
                <a:gd name="f208" fmla="*/ f169 f74 1"/>
                <a:gd name="f209" fmla="*/ f170 f75 1"/>
                <a:gd name="f210" fmla="*/ f171 f74 1"/>
                <a:gd name="f211" fmla="*/ f172 f75 1"/>
                <a:gd name="f212" fmla="*/ f173 f74 1"/>
                <a:gd name="f213" fmla="*/ f174 f75 1"/>
                <a:gd name="f214" fmla="*/ f175 f74 1"/>
                <a:gd name="f215" fmla="*/ f176 f75 1"/>
                <a:gd name="f216" fmla="*/ f177 f74 1"/>
                <a:gd name="f217" fmla="*/ f178 f75 1"/>
                <a:gd name="f218" fmla="*/ f179 f74 1"/>
                <a:gd name="f219" fmla="*/ f180 f75 1"/>
                <a:gd name="f220" fmla="*/ f181 f74 1"/>
                <a:gd name="f221" fmla="*/ f182 f75 1"/>
                <a:gd name="f222" fmla="*/ f183 f74 1"/>
                <a:gd name="f223" fmla="*/ f184 f75 1"/>
                <a:gd name="f224" fmla="*/ f185 f74 1"/>
                <a:gd name="f225" fmla="*/ f186 f75 1"/>
                <a:gd name="f226" fmla="*/ f187 f74 1"/>
                <a:gd name="f227" fmla="*/ f188 f74 1"/>
                <a:gd name="f228" fmla="*/ f189 f75 1"/>
                <a:gd name="f229" fmla="*/ f190 f74 1"/>
                <a:gd name="f230" fmla="*/ f191 f74 1"/>
                <a:gd name="f231" fmla="*/ f192 f74 1"/>
                <a:gd name="f232" fmla="*/ f193 f74 1"/>
                <a:gd name="f233" fmla="*/ f19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205" y="f204"/>
                </a:cxn>
                <a:cxn ang="f120">
                  <a:pos x="f206" y="f207"/>
                </a:cxn>
                <a:cxn ang="f120">
                  <a:pos x="f208" y="f209"/>
                </a:cxn>
                <a:cxn ang="f120">
                  <a:pos x="f210" y="f211"/>
                </a:cxn>
                <a:cxn ang="f120">
                  <a:pos x="f212" y="f213"/>
                </a:cxn>
                <a:cxn ang="f120">
                  <a:pos x="f214" y="f200"/>
                </a:cxn>
                <a:cxn ang="f120">
                  <a:pos x="f214" y="f215"/>
                </a:cxn>
                <a:cxn ang="f120">
                  <a:pos x="f216" y="f217"/>
                </a:cxn>
                <a:cxn ang="f120">
                  <a:pos x="f218" y="f219"/>
                </a:cxn>
                <a:cxn ang="f120">
                  <a:pos x="f220" y="f221"/>
                </a:cxn>
                <a:cxn ang="f120">
                  <a:pos x="f222" y="f223"/>
                </a:cxn>
                <a:cxn ang="f120">
                  <a:pos x="f224" y="f225"/>
                </a:cxn>
                <a:cxn ang="f120">
                  <a:pos x="f226" y="f200"/>
                </a:cxn>
                <a:cxn ang="f120">
                  <a:pos x="f227" y="f228"/>
                </a:cxn>
                <a:cxn ang="f120">
                  <a:pos x="f229" y="f228"/>
                </a:cxn>
                <a:cxn ang="f120">
                  <a:pos x="f230" y="f228"/>
                </a:cxn>
                <a:cxn ang="f120">
                  <a:pos x="f231" y="f228"/>
                </a:cxn>
                <a:cxn ang="f120">
                  <a:pos x="f232" y="f200"/>
                </a:cxn>
                <a:cxn ang="f120">
                  <a:pos x="f233" y="f200"/>
                </a:cxn>
                <a:cxn ang="f120">
                  <a:pos x="f199" y="f200"/>
                </a:cxn>
              </a:cxnLst>
              <a:rect l="f195" t="f198" r="f196" b="f197"/>
              <a:pathLst>
                <a:path w="98" h="28">
                  <a:moveTo>
                    <a:pt x="f8" y="f9"/>
                  </a:moveTo>
                  <a:cubicBezTo>
                    <a:pt x="f8" y="f10"/>
                    <a:pt x="f11" y="f12"/>
                    <a:pt x="f13" y="f12"/>
                  </a:cubicBezTo>
                  <a:cubicBezTo>
                    <a:pt x="f14" y="f12"/>
                    <a:pt x="f15" y="f12"/>
                    <a:pt x="f16" y="f17"/>
                  </a:cubicBezTo>
                  <a:cubicBezTo>
                    <a:pt x="f18" y="f19"/>
                    <a:pt x="f20" y="f21"/>
                    <a:pt x="f22" y="f17"/>
                  </a:cubicBezTo>
                  <a:cubicBezTo>
                    <a:pt x="f23" y="f12"/>
                    <a:pt x="f24" y="f17"/>
                    <a:pt x="f6" y="f19"/>
                  </a:cubicBezTo>
                  <a:cubicBezTo>
                    <a:pt x="f6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7"/>
                  </a:cubicBezTo>
                  <a:cubicBezTo>
                    <a:pt x="f34" y="f35"/>
                    <a:pt x="f36" y="f37"/>
                    <a:pt x="f38" y="f25"/>
                  </a:cubicBezTo>
                  <a:cubicBezTo>
                    <a:pt x="f39" y="f21"/>
                    <a:pt x="f5" y="f17"/>
                    <a:pt x="f40" y="f9"/>
                  </a:cubicBezTo>
                  <a:cubicBezTo>
                    <a:pt x="f40" y="f41"/>
                    <a:pt x="f40" y="f42"/>
                    <a:pt x="f40" y="f5"/>
                  </a:cubicBezTo>
                  <a:cubicBezTo>
                    <a:pt x="f42" y="f40"/>
                    <a:pt x="f43" y="f40"/>
                    <a:pt x="f44" y="f40"/>
                  </a:cubicBezTo>
                  <a:cubicBezTo>
                    <a:pt x="f45" y="f5"/>
                    <a:pt x="f9" y="f39"/>
                    <a:pt x="f46" y="f42"/>
                  </a:cubicBezTo>
                  <a:cubicBezTo>
                    <a:pt x="f12" y="f44"/>
                    <a:pt x="f19" y="f41"/>
                    <a:pt x="f36" y="f38"/>
                  </a:cubicBezTo>
                  <a:cubicBezTo>
                    <a:pt x="f47" y="f38"/>
                    <a:pt x="f28" y="f44"/>
                    <a:pt x="f48" y="f41"/>
                  </a:cubicBezTo>
                  <a:cubicBezTo>
                    <a:pt x="f49" y="f45"/>
                    <a:pt x="f35" y="f9"/>
                    <a:pt x="f50" y="f45"/>
                  </a:cubicBezTo>
                  <a:cubicBezTo>
                    <a:pt x="f34" y="f51"/>
                    <a:pt x="f52" y="f51"/>
                    <a:pt x="f53" y="f9"/>
                  </a:cubicBezTo>
                  <a:cubicBezTo>
                    <a:pt x="f54" y="f10"/>
                    <a:pt x="f55" y="f10"/>
                    <a:pt x="f56" y="f46"/>
                  </a:cubicBezTo>
                  <a:cubicBezTo>
                    <a:pt x="f57" y="f45"/>
                    <a:pt x="f33" y="f45"/>
                    <a:pt x="f58" y="f46"/>
                  </a:cubicBezTo>
                  <a:cubicBezTo>
                    <a:pt x="f59" y="f12"/>
                    <a:pt x="f60" y="f12"/>
                    <a:pt x="f61" y="f46"/>
                  </a:cubicBezTo>
                  <a:cubicBezTo>
                    <a:pt x="f62" y="f9"/>
                    <a:pt x="f63" y="f45"/>
                    <a:pt x="f64" y="f46"/>
                  </a:cubicBezTo>
                  <a:cubicBezTo>
                    <a:pt x="f65" y="f12"/>
                    <a:pt x="f66" y="f10"/>
                    <a:pt x="f67" y="f9"/>
                  </a:cubicBezTo>
                  <a:cubicBezTo>
                    <a:pt x="f68" y="f45"/>
                    <a:pt x="f69" y="f45"/>
                    <a:pt x="f70" y="f9"/>
                  </a:cubicBezTo>
                  <a:cubicBezTo>
                    <a:pt x="f71" y="f46"/>
                    <a:pt x="f72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85">
              <a:extLst>
                <a:ext uri="{FF2B5EF4-FFF2-40B4-BE49-F238E27FC236}">
                  <a16:creationId xmlns:a16="http://schemas.microsoft.com/office/drawing/2014/main" id="{6B967CFC-DFFB-C7BC-F708-7298E82D6E69}"/>
                </a:ext>
              </a:extLst>
            </p:cNvPr>
            <p:cNvSpPr/>
            <p:nvPr/>
          </p:nvSpPr>
          <p:spPr>
            <a:xfrm>
              <a:off x="11841004" y="5731559"/>
              <a:ext cx="6825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"/>
                <a:gd name="f8" fmla="val 4"/>
                <a:gd name="f9" fmla="val 1"/>
                <a:gd name="f10" fmla="+- 0 0 -90"/>
                <a:gd name="f11" fmla="*/ f3 1 6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6"/>
                <a:gd name="f22" fmla="*/ 6 f18 1"/>
                <a:gd name="f23" fmla="*/ 2 f17 1"/>
                <a:gd name="f24" fmla="*/ 0 f18 1"/>
                <a:gd name="f25" fmla="*/ 0 f17 1"/>
                <a:gd name="f26" fmla="+- f19 0 f1"/>
                <a:gd name="f27" fmla="*/ f22 1 6"/>
                <a:gd name="f28" fmla="*/ f23 1 2"/>
                <a:gd name="f29" fmla="*/ f24 1 6"/>
                <a:gd name="f30" fmla="*/ f25 1 2"/>
                <a:gd name="f31" fmla="*/ 0 1 f21"/>
                <a:gd name="f32" fmla="*/ f14 1 f21"/>
                <a:gd name="f33" fmla="*/ 0 1 f20"/>
                <a:gd name="f34" fmla="*/ f15 1 f20"/>
                <a:gd name="f35" fmla="*/ f27 1 f21"/>
                <a:gd name="f36" fmla="*/ f28 1 f20"/>
                <a:gd name="f37" fmla="*/ f29 1 f21"/>
                <a:gd name="f38" fmla="*/ f30 1 f20"/>
                <a:gd name="f39" fmla="*/ f31 f11 1"/>
                <a:gd name="f40" fmla="*/ f32 f11 1"/>
                <a:gd name="f41" fmla="*/ f34 f12 1"/>
                <a:gd name="f42" fmla="*/ f33 f12 1"/>
                <a:gd name="f43" fmla="*/ f35 f11 1"/>
                <a:gd name="f44" fmla="*/ f36 f12 1"/>
                <a:gd name="f45" fmla="*/ f37 f11 1"/>
                <a:gd name="f46" fmla="*/ f3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4"/>
                </a:cxn>
              </a:cxnLst>
              <a:rect l="f39" t="f42" r="f40" b="f41"/>
              <a:pathLst>
                <a:path w="6" h="2">
                  <a:moveTo>
                    <a:pt x="f6" y="f7"/>
                  </a:moveTo>
                  <a:cubicBezTo>
                    <a:pt x="f8" y="f7"/>
                    <a:pt x="f7" y="f7"/>
                    <a:pt x="f5" y="f5"/>
                  </a:cubicBezTo>
                  <a:cubicBezTo>
                    <a:pt x="f7" y="f9"/>
                    <a:pt x="f8" y="f9"/>
                    <a:pt x="f6" y="f7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86">
              <a:extLst>
                <a:ext uri="{FF2B5EF4-FFF2-40B4-BE49-F238E27FC236}">
                  <a16:creationId xmlns:a16="http://schemas.microsoft.com/office/drawing/2014/main" id="{F2D19056-3E5A-6FAC-3B3D-7B7CA0831652}"/>
                </a:ext>
              </a:extLst>
            </p:cNvPr>
            <p:cNvSpPr/>
            <p:nvPr/>
          </p:nvSpPr>
          <p:spPr>
            <a:xfrm>
              <a:off x="11071061" y="9055787"/>
              <a:ext cx="23810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7"/>
                <a:gd name="f8" fmla="val 1"/>
                <a:gd name="f9" fmla="val 3"/>
                <a:gd name="f10" fmla="val 5"/>
                <a:gd name="f11" fmla="+- 0 0 -90"/>
                <a:gd name="f12" fmla="*/ f3 1 2"/>
                <a:gd name="f13" fmla="*/ f4 1 7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7"/>
                <a:gd name="f23" fmla="*/ 0 f19 1"/>
                <a:gd name="f24" fmla="*/ 0 f18 1"/>
                <a:gd name="f25" fmla="*/ 2 f19 1"/>
                <a:gd name="f26" fmla="*/ 1 f18 1"/>
                <a:gd name="f27" fmla="*/ 7 f18 1"/>
                <a:gd name="f28" fmla="+- f20 0 f1"/>
                <a:gd name="f29" fmla="*/ f23 1 2"/>
                <a:gd name="f30" fmla="*/ f24 1 7"/>
                <a:gd name="f31" fmla="*/ f25 1 2"/>
                <a:gd name="f32" fmla="*/ f26 1 7"/>
                <a:gd name="f33" fmla="*/ f27 1 7"/>
                <a:gd name="f34" fmla="*/ 0 1 f21"/>
                <a:gd name="f35" fmla="*/ f15 1 f21"/>
                <a:gd name="f36" fmla="*/ 0 1 f22"/>
                <a:gd name="f37" fmla="*/ f16 1 f22"/>
                <a:gd name="f38" fmla="*/ f29 1 f21"/>
                <a:gd name="f39" fmla="*/ f30 1 f22"/>
                <a:gd name="f40" fmla="*/ f31 1 f21"/>
                <a:gd name="f41" fmla="*/ f32 1 f22"/>
                <a:gd name="f42" fmla="*/ f33 1 f22"/>
                <a:gd name="f43" fmla="*/ f34 f12 1"/>
                <a:gd name="f44" fmla="*/ f35 f12 1"/>
                <a:gd name="f45" fmla="*/ f37 f13 1"/>
                <a:gd name="f46" fmla="*/ f36 f13 1"/>
                <a:gd name="f47" fmla="*/ f38 f12 1"/>
                <a:gd name="f48" fmla="*/ f39 f13 1"/>
                <a:gd name="f49" fmla="*/ f40 f12 1"/>
                <a:gd name="f50" fmla="*/ f41 f13 1"/>
                <a:gd name="f51" fmla="*/ f42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49" y="f51"/>
                </a:cxn>
                <a:cxn ang="f28">
                  <a:pos x="f47" y="f48"/>
                </a:cxn>
              </a:cxnLst>
              <a:rect l="f43" t="f46" r="f44" b="f45"/>
              <a:pathLst>
                <a:path w="2" h="7">
                  <a:moveTo>
                    <a:pt x="f5" y="f5"/>
                  </a:moveTo>
                  <a:cubicBezTo>
                    <a:pt x="f8" y="f5"/>
                    <a:pt x="f8" y="f8"/>
                    <a:pt x="f6" y="f8"/>
                  </a:cubicBezTo>
                  <a:cubicBezTo>
                    <a:pt x="f6" y="f9"/>
                    <a:pt x="f6" y="f10"/>
                    <a:pt x="f6" y="f7"/>
                  </a:cubicBezTo>
                  <a:cubicBezTo>
                    <a:pt x="f5" y="f10"/>
                    <a:pt x="f6" y="f6"/>
                    <a:pt x="f5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87">
              <a:extLst>
                <a:ext uri="{FF2B5EF4-FFF2-40B4-BE49-F238E27FC236}">
                  <a16:creationId xmlns:a16="http://schemas.microsoft.com/office/drawing/2014/main" id="{80FC93B8-E6B6-54B8-E6FE-1815BD421ECF}"/>
                </a:ext>
              </a:extLst>
            </p:cNvPr>
            <p:cNvSpPr/>
            <p:nvPr/>
          </p:nvSpPr>
          <p:spPr>
            <a:xfrm>
              <a:off x="10428128" y="6591991"/>
              <a:ext cx="436561" cy="21082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84"/>
                <a:gd name="f8" fmla="val 66"/>
                <a:gd name="f9" fmla="val 72"/>
                <a:gd name="f10" fmla="val 36"/>
                <a:gd name="f11" fmla="val 78"/>
                <a:gd name="f12" fmla="val 35"/>
                <a:gd name="f13" fmla="val 84"/>
                <a:gd name="f14" fmla="val 26"/>
                <a:gd name="f15" fmla="val 114"/>
                <a:gd name="f16" fmla="val 16"/>
                <a:gd name="f17" fmla="val 144"/>
                <a:gd name="f18" fmla="val 6"/>
                <a:gd name="f19" fmla="val 174"/>
                <a:gd name="f20" fmla="val 5"/>
                <a:gd name="f21" fmla="val 176"/>
                <a:gd name="f22" fmla="val 4"/>
                <a:gd name="f23" fmla="val 179"/>
                <a:gd name="f24" fmla="val 3"/>
                <a:gd name="f25" fmla="val 181"/>
                <a:gd name="f26" fmla="val 182"/>
                <a:gd name="f27" fmla="val 2"/>
                <a:gd name="f28" fmla="val 183"/>
                <a:gd name="f29" fmla="val 1"/>
                <a:gd name="f30" fmla="val 173"/>
                <a:gd name="f31" fmla="val 166"/>
                <a:gd name="f32" fmla="val 9"/>
                <a:gd name="f33" fmla="val 158"/>
                <a:gd name="f34" fmla="val 17"/>
                <a:gd name="f35" fmla="val 133"/>
                <a:gd name="f36" fmla="val 25"/>
                <a:gd name="f37" fmla="val 108"/>
                <a:gd name="f38" fmla="val 33"/>
                <a:gd name="f39" fmla="val 82"/>
                <a:gd name="f40" fmla="val 70"/>
                <a:gd name="f41" fmla="val 58"/>
                <a:gd name="f42" fmla="val 46"/>
                <a:gd name="f43" fmla="val 30"/>
                <a:gd name="f44" fmla="val 32"/>
                <a:gd name="f45" fmla="val 27"/>
                <a:gd name="f46" fmla="val 18"/>
                <a:gd name="f47" fmla="val 24"/>
                <a:gd name="f48" fmla="val 23"/>
                <a:gd name="f49" fmla="val 22"/>
                <a:gd name="f50" fmla="val 7"/>
                <a:gd name="f51" fmla="val 28"/>
                <a:gd name="f52" fmla="val 12"/>
                <a:gd name="f53" fmla="val 29"/>
                <a:gd name="f54" fmla="val 43"/>
                <a:gd name="f55" fmla="val 37"/>
                <a:gd name="f56" fmla="val 56"/>
                <a:gd name="f57" fmla="val 59"/>
                <a:gd name="f58" fmla="val 63"/>
                <a:gd name="f59" fmla="+- 0 0 -90"/>
                <a:gd name="f60" fmla="*/ f3 1 38"/>
                <a:gd name="f61" fmla="*/ f4 1 18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38"/>
                <a:gd name="f70" fmla="*/ f66 1 184"/>
                <a:gd name="f71" fmla="*/ 38 f67 1"/>
                <a:gd name="f72" fmla="*/ 66 f66 1"/>
                <a:gd name="f73" fmla="*/ 35 f67 1"/>
                <a:gd name="f74" fmla="*/ 84 f66 1"/>
                <a:gd name="f75" fmla="*/ 6 f67 1"/>
                <a:gd name="f76" fmla="*/ 174 f66 1"/>
                <a:gd name="f77" fmla="*/ 3 f67 1"/>
                <a:gd name="f78" fmla="*/ 181 f66 1"/>
                <a:gd name="f79" fmla="*/ 2 f67 1"/>
                <a:gd name="f80" fmla="*/ 184 f66 1"/>
                <a:gd name="f81" fmla="*/ 1 f67 1"/>
                <a:gd name="f82" fmla="*/ 9 f67 1"/>
                <a:gd name="f83" fmla="*/ 158 f66 1"/>
                <a:gd name="f84" fmla="*/ 33 f67 1"/>
                <a:gd name="f85" fmla="*/ 82 f66 1"/>
                <a:gd name="f86" fmla="*/ 46 f66 1"/>
                <a:gd name="f87" fmla="*/ 24 f67 1"/>
                <a:gd name="f88" fmla="*/ 4 f66 1"/>
                <a:gd name="f89" fmla="*/ 23 f67 1"/>
                <a:gd name="f90" fmla="*/ 3 f66 1"/>
                <a:gd name="f91" fmla="*/ 0 f66 1"/>
                <a:gd name="f92" fmla="*/ 26 f67 1"/>
                <a:gd name="f93" fmla="*/ 2 f66 1"/>
                <a:gd name="f94" fmla="*/ 29 f67 1"/>
                <a:gd name="f95" fmla="*/ 17 f66 1"/>
                <a:gd name="f96" fmla="*/ 37 f67 1"/>
                <a:gd name="f97" fmla="*/ 56 f66 1"/>
                <a:gd name="f98" fmla="+- f68 0 f1"/>
                <a:gd name="f99" fmla="*/ f71 1 38"/>
                <a:gd name="f100" fmla="*/ f72 1 184"/>
                <a:gd name="f101" fmla="*/ f73 1 38"/>
                <a:gd name="f102" fmla="*/ f74 1 184"/>
                <a:gd name="f103" fmla="*/ f75 1 38"/>
                <a:gd name="f104" fmla="*/ f76 1 184"/>
                <a:gd name="f105" fmla="*/ f77 1 38"/>
                <a:gd name="f106" fmla="*/ f78 1 184"/>
                <a:gd name="f107" fmla="*/ f79 1 38"/>
                <a:gd name="f108" fmla="*/ f80 1 184"/>
                <a:gd name="f109" fmla="*/ f81 1 38"/>
                <a:gd name="f110" fmla="*/ f82 1 38"/>
                <a:gd name="f111" fmla="*/ f83 1 184"/>
                <a:gd name="f112" fmla="*/ f84 1 38"/>
                <a:gd name="f113" fmla="*/ f85 1 184"/>
                <a:gd name="f114" fmla="*/ f86 1 184"/>
                <a:gd name="f115" fmla="*/ f87 1 38"/>
                <a:gd name="f116" fmla="*/ f88 1 184"/>
                <a:gd name="f117" fmla="*/ f89 1 38"/>
                <a:gd name="f118" fmla="*/ f90 1 184"/>
                <a:gd name="f119" fmla="*/ f91 1 184"/>
                <a:gd name="f120" fmla="*/ f92 1 38"/>
                <a:gd name="f121" fmla="*/ f93 1 184"/>
                <a:gd name="f122" fmla="*/ f94 1 38"/>
                <a:gd name="f123" fmla="*/ f95 1 184"/>
                <a:gd name="f124" fmla="*/ f96 1 38"/>
                <a:gd name="f125" fmla="*/ f97 1 184"/>
                <a:gd name="f126" fmla="*/ 0 1 f69"/>
                <a:gd name="f127" fmla="*/ f63 1 f69"/>
                <a:gd name="f128" fmla="*/ 0 1 f70"/>
                <a:gd name="f129" fmla="*/ f64 1 f70"/>
                <a:gd name="f130" fmla="*/ f99 1 f69"/>
                <a:gd name="f131" fmla="*/ f100 1 f70"/>
                <a:gd name="f132" fmla="*/ f101 1 f69"/>
                <a:gd name="f133" fmla="*/ f102 1 f70"/>
                <a:gd name="f134" fmla="*/ f103 1 f69"/>
                <a:gd name="f135" fmla="*/ f104 1 f70"/>
                <a:gd name="f136" fmla="*/ f105 1 f69"/>
                <a:gd name="f137" fmla="*/ f106 1 f70"/>
                <a:gd name="f138" fmla="*/ f107 1 f69"/>
                <a:gd name="f139" fmla="*/ f108 1 f70"/>
                <a:gd name="f140" fmla="*/ f109 1 f69"/>
                <a:gd name="f141" fmla="*/ f110 1 f69"/>
                <a:gd name="f142" fmla="*/ f111 1 f70"/>
                <a:gd name="f143" fmla="*/ f112 1 f69"/>
                <a:gd name="f144" fmla="*/ f113 1 f70"/>
                <a:gd name="f145" fmla="*/ f114 1 f70"/>
                <a:gd name="f146" fmla="*/ f115 1 f69"/>
                <a:gd name="f147" fmla="*/ f116 1 f70"/>
                <a:gd name="f148" fmla="*/ f117 1 f69"/>
                <a:gd name="f149" fmla="*/ f118 1 f70"/>
                <a:gd name="f150" fmla="*/ f119 1 f70"/>
                <a:gd name="f151" fmla="*/ f120 1 f69"/>
                <a:gd name="f152" fmla="*/ f121 1 f70"/>
                <a:gd name="f153" fmla="*/ f122 1 f69"/>
                <a:gd name="f154" fmla="*/ f123 1 f70"/>
                <a:gd name="f155" fmla="*/ f124 1 f69"/>
                <a:gd name="f156" fmla="*/ f125 1 f70"/>
                <a:gd name="f157" fmla="*/ f126 f60 1"/>
                <a:gd name="f158" fmla="*/ f127 f60 1"/>
                <a:gd name="f159" fmla="*/ f129 f61 1"/>
                <a:gd name="f160" fmla="*/ f128 f61 1"/>
                <a:gd name="f161" fmla="*/ f130 f60 1"/>
                <a:gd name="f162" fmla="*/ f131 f61 1"/>
                <a:gd name="f163" fmla="*/ f132 f60 1"/>
                <a:gd name="f164" fmla="*/ f133 f61 1"/>
                <a:gd name="f165" fmla="*/ f134 f60 1"/>
                <a:gd name="f166" fmla="*/ f135 f61 1"/>
                <a:gd name="f167" fmla="*/ f136 f60 1"/>
                <a:gd name="f168" fmla="*/ f137 f61 1"/>
                <a:gd name="f169" fmla="*/ f138 f60 1"/>
                <a:gd name="f170" fmla="*/ f139 f61 1"/>
                <a:gd name="f171" fmla="*/ f140 f60 1"/>
                <a:gd name="f172" fmla="*/ f141 f60 1"/>
                <a:gd name="f173" fmla="*/ f142 f61 1"/>
                <a:gd name="f174" fmla="*/ f143 f60 1"/>
                <a:gd name="f175" fmla="*/ f144 f61 1"/>
                <a:gd name="f176" fmla="*/ f145 f61 1"/>
                <a:gd name="f177" fmla="*/ f146 f60 1"/>
                <a:gd name="f178" fmla="*/ f147 f61 1"/>
                <a:gd name="f179" fmla="*/ f148 f60 1"/>
                <a:gd name="f180" fmla="*/ f149 f61 1"/>
                <a:gd name="f181" fmla="*/ f150 f61 1"/>
                <a:gd name="f182" fmla="*/ f151 f60 1"/>
                <a:gd name="f183" fmla="*/ f152 f61 1"/>
                <a:gd name="f184" fmla="*/ f153 f60 1"/>
                <a:gd name="f185" fmla="*/ f154 f61 1"/>
                <a:gd name="f186" fmla="*/ f155 f60 1"/>
                <a:gd name="f187" fmla="*/ f15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1" y="f162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7" y="f168"/>
                </a:cxn>
                <a:cxn ang="f98">
                  <a:pos x="f169" y="f170"/>
                </a:cxn>
                <a:cxn ang="f98">
                  <a:pos x="f171" y="f168"/>
                </a:cxn>
                <a:cxn ang="f98">
                  <a:pos x="f172" y="f173"/>
                </a:cxn>
                <a:cxn ang="f98">
                  <a:pos x="f174" y="f175"/>
                </a:cxn>
                <a:cxn ang="f98">
                  <a:pos x="f174" y="f176"/>
                </a:cxn>
                <a:cxn ang="f98">
                  <a:pos x="f177" y="f178"/>
                </a:cxn>
                <a:cxn ang="f98">
                  <a:pos x="f179" y="f180"/>
                </a:cxn>
                <a:cxn ang="f98">
                  <a:pos x="f177" y="f181"/>
                </a:cxn>
                <a:cxn ang="f98">
                  <a:pos x="f182" y="f183"/>
                </a:cxn>
                <a:cxn ang="f98">
                  <a:pos x="f184" y="f185"/>
                </a:cxn>
                <a:cxn ang="f98">
                  <a:pos x="f186" y="f187"/>
                </a:cxn>
                <a:cxn ang="f98">
                  <a:pos x="f161" y="f162"/>
                </a:cxn>
              </a:cxnLst>
              <a:rect l="f157" t="f160" r="f158" b="f159"/>
              <a:pathLst>
                <a:path w="38" h="184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6"/>
                    <a:pt x="f24" y="f7"/>
                    <a:pt x="f27" y="f7"/>
                  </a:cubicBezTo>
                  <a:cubicBezTo>
                    <a:pt x="f5" y="f28"/>
                    <a:pt x="f29" y="f26"/>
                    <a:pt x="f29" y="f25"/>
                  </a:cubicBezTo>
                  <a:cubicBezTo>
                    <a:pt x="f22" y="f30"/>
                    <a:pt x="f18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10" y="f40"/>
                    <a:pt x="f10" y="f41"/>
                    <a:pt x="f38" y="f42"/>
                  </a:cubicBezTo>
                  <a:cubicBezTo>
                    <a:pt x="f43" y="f44"/>
                    <a:pt x="f45" y="f46"/>
                    <a:pt x="f47" y="f22"/>
                  </a:cubicBezTo>
                  <a:cubicBezTo>
                    <a:pt x="f47" y="f22"/>
                    <a:pt x="f48" y="f24"/>
                    <a:pt x="f48" y="f24"/>
                  </a:cubicBezTo>
                  <a:cubicBezTo>
                    <a:pt x="f48" y="f27"/>
                    <a:pt x="f49" y="f29"/>
                    <a:pt x="f47" y="f5"/>
                  </a:cubicBezTo>
                  <a:cubicBezTo>
                    <a:pt x="f36" y="f5"/>
                    <a:pt x="f36" y="f29"/>
                    <a:pt x="f14" y="f27"/>
                  </a:cubicBezTo>
                  <a:cubicBezTo>
                    <a:pt x="f45" y="f50"/>
                    <a:pt x="f51" y="f52"/>
                    <a:pt x="f53" y="f34"/>
                  </a:cubicBezTo>
                  <a:cubicBezTo>
                    <a:pt x="f44" y="f43"/>
                    <a:pt x="f12" y="f54"/>
                    <a:pt x="f55" y="f56"/>
                  </a:cubicBezTo>
                  <a:cubicBezTo>
                    <a:pt x="f6" y="f57"/>
                    <a:pt x="f6" y="f58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99" name="Grupo 117">
            <a:extLst>
              <a:ext uri="{FF2B5EF4-FFF2-40B4-BE49-F238E27FC236}">
                <a16:creationId xmlns:a16="http://schemas.microsoft.com/office/drawing/2014/main" id="{F0C78EDC-54C8-62CF-38DC-4D3B51466948}"/>
              </a:ext>
            </a:extLst>
          </p:cNvPr>
          <p:cNvGrpSpPr/>
          <p:nvPr/>
        </p:nvGrpSpPr>
        <p:grpSpPr>
          <a:xfrm>
            <a:off x="13388973" y="-4764"/>
            <a:ext cx="4689483" cy="2201865"/>
            <a:chOff x="13388973" y="-4764"/>
            <a:chExt cx="4689483" cy="2201865"/>
          </a:xfrm>
        </p:grpSpPr>
        <p:sp>
          <p:nvSpPr>
            <p:cNvPr id="100" name="Freeform 5">
              <a:extLst>
                <a:ext uri="{FF2B5EF4-FFF2-40B4-BE49-F238E27FC236}">
                  <a16:creationId xmlns:a16="http://schemas.microsoft.com/office/drawing/2014/main" id="{1122E34A-63FF-6246-BA20-780C8032192C}"/>
                </a:ext>
              </a:extLst>
            </p:cNvPr>
            <p:cNvSpPr/>
            <p:nvPr/>
          </p:nvSpPr>
          <p:spPr>
            <a:xfrm>
              <a:off x="13817598" y="1189040"/>
              <a:ext cx="1055683" cy="10080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4"/>
                <a:gd name="f7" fmla="val 221"/>
                <a:gd name="f8" fmla="val 181"/>
                <a:gd name="f9" fmla="val 222"/>
                <a:gd name="f10" fmla="val 177"/>
                <a:gd name="f11" fmla="val 173"/>
                <a:gd name="f12" fmla="val 169"/>
                <a:gd name="f13" fmla="val 168"/>
                <a:gd name="f14" fmla="val 219"/>
                <a:gd name="f15" fmla="val 166"/>
                <a:gd name="f16" fmla="val 217"/>
                <a:gd name="f17" fmla="val 165"/>
                <a:gd name="f18" fmla="val 214"/>
                <a:gd name="f19" fmla="val 151"/>
                <a:gd name="f20" fmla="val 202"/>
                <a:gd name="f21" fmla="val 134"/>
                <a:gd name="f22" fmla="val 198"/>
                <a:gd name="f23" fmla="val 119"/>
                <a:gd name="f24" fmla="val 189"/>
                <a:gd name="f25" fmla="val 114"/>
                <a:gd name="f26" fmla="val 187"/>
                <a:gd name="f27" fmla="val 109"/>
                <a:gd name="f28" fmla="val 184"/>
                <a:gd name="f29" fmla="val 105"/>
                <a:gd name="f30" fmla="val 190"/>
                <a:gd name="f31" fmla="val 87"/>
                <a:gd name="f32" fmla="val 196"/>
                <a:gd name="f33" fmla="val 69"/>
                <a:gd name="f34" fmla="val 204"/>
                <a:gd name="f35" fmla="val 53"/>
                <a:gd name="f36" fmla="val 48"/>
                <a:gd name="f37" fmla="val 215"/>
                <a:gd name="f38" fmla="val 43"/>
                <a:gd name="f39" fmla="val 216"/>
                <a:gd name="f40" fmla="val 37"/>
                <a:gd name="f41" fmla="val 36"/>
                <a:gd name="f42" fmla="val 41"/>
                <a:gd name="f43" fmla="val 46"/>
                <a:gd name="f44" fmla="val 178"/>
                <a:gd name="f45" fmla="val 51"/>
                <a:gd name="f46" fmla="val 160"/>
                <a:gd name="f47" fmla="val 54"/>
                <a:gd name="f48" fmla="val 152"/>
                <a:gd name="f49" fmla="val 146"/>
                <a:gd name="f50" fmla="val 142"/>
                <a:gd name="f51" fmla="val 33"/>
                <a:gd name="f52" fmla="val 125"/>
                <a:gd name="f53" fmla="val 15"/>
                <a:gd name="f54" fmla="val 113"/>
                <a:gd name="f55" fmla="val 98"/>
                <a:gd name="f56" fmla="val 93"/>
                <a:gd name="f57" fmla="val 30"/>
                <a:gd name="f58" fmla="val 92"/>
                <a:gd name="f59" fmla="val 45"/>
                <a:gd name="f60" fmla="val 90"/>
                <a:gd name="f61" fmla="val 71"/>
                <a:gd name="f62" fmla="val 91"/>
                <a:gd name="f63" fmla="val 89"/>
                <a:gd name="f64" fmla="val 83"/>
                <a:gd name="f65" fmla="val 95"/>
                <a:gd name="f66" fmla="val 55"/>
                <a:gd name="f67" fmla="val 96"/>
                <a:gd name="f68" fmla="val 50"/>
                <a:gd name="f69" fmla="val 99"/>
                <a:gd name="f70" fmla="val 101"/>
                <a:gd name="f71" fmla="val 39"/>
                <a:gd name="f72" fmla="val 32"/>
                <a:gd name="f73" fmla="val 106"/>
                <a:gd name="f74" fmla="val 29"/>
                <a:gd name="f75" fmla="val 21"/>
                <a:gd name="f76" fmla="val 8"/>
                <a:gd name="f77" fmla="val 123"/>
                <a:gd name="f78" fmla="val 128"/>
                <a:gd name="f79" fmla="val 12"/>
                <a:gd name="f80" fmla="val 133"/>
                <a:gd name="f81" fmla="val 24"/>
                <a:gd name="f82" fmla="val 137"/>
                <a:gd name="f83" fmla="val 35"/>
                <a:gd name="f84" fmla="val 49"/>
                <a:gd name="f85" fmla="val 147"/>
                <a:gd name="f86" fmla="val 64"/>
                <a:gd name="f87" fmla="val 78"/>
                <a:gd name="f88" fmla="val 154"/>
                <a:gd name="f89" fmla="val 85"/>
                <a:gd name="f90" fmla="val 158"/>
                <a:gd name="f91" fmla="val 88"/>
                <a:gd name="f92" fmla="val 86"/>
                <a:gd name="f93" fmla="val 185"/>
                <a:gd name="f94" fmla="val 205"/>
                <a:gd name="f95" fmla="val 225"/>
                <a:gd name="f96" fmla="val 94"/>
                <a:gd name="f97" fmla="val 228"/>
                <a:gd name="f98" fmla="val 231"/>
                <a:gd name="f99" fmla="val 97"/>
                <a:gd name="f100" fmla="val 104"/>
                <a:gd name="f101" fmla="val 107"/>
                <a:gd name="f102" fmla="val 210"/>
                <a:gd name="f103" fmla="val 195"/>
                <a:gd name="f104" fmla="val 131"/>
                <a:gd name="f105" fmla="val 174"/>
                <a:gd name="f106" fmla="val 171"/>
                <a:gd name="f107" fmla="val 176"/>
                <a:gd name="f108" fmla="val 159"/>
                <a:gd name="f109" fmla="val 182"/>
                <a:gd name="f110" fmla="+- 0 0 -90"/>
                <a:gd name="f111" fmla="*/ f3 1 234"/>
                <a:gd name="f112" fmla="*/ f4 1 221"/>
                <a:gd name="f113" fmla="val f5"/>
                <a:gd name="f114" fmla="val f6"/>
                <a:gd name="f115" fmla="val f7"/>
                <a:gd name="f116" fmla="*/ f110 f0 1"/>
                <a:gd name="f117" fmla="+- f115 0 f113"/>
                <a:gd name="f118" fmla="+- f114 0 f113"/>
                <a:gd name="f119" fmla="*/ f116 1 f2"/>
                <a:gd name="f120" fmla="*/ f118 1 234"/>
                <a:gd name="f121" fmla="*/ f117 1 221"/>
                <a:gd name="f122" fmla="*/ 181 f118 1"/>
                <a:gd name="f123" fmla="*/ 222 f117 1"/>
                <a:gd name="f124" fmla="*/ 169 f118 1"/>
                <a:gd name="f125" fmla="*/ 165 f118 1"/>
                <a:gd name="f126" fmla="*/ 214 f117 1"/>
                <a:gd name="f127" fmla="*/ 119 f118 1"/>
                <a:gd name="f128" fmla="*/ 189 f117 1"/>
                <a:gd name="f129" fmla="*/ 105 f118 1"/>
                <a:gd name="f130" fmla="*/ 190 f117 1"/>
                <a:gd name="f131" fmla="*/ 53 f118 1"/>
                <a:gd name="f132" fmla="*/ 37 f118 1"/>
                <a:gd name="f133" fmla="*/ 217 f117 1"/>
                <a:gd name="f134" fmla="*/ 36 f118 1"/>
                <a:gd name="f135" fmla="*/ 51 f118 1"/>
                <a:gd name="f136" fmla="*/ 160 f117 1"/>
                <a:gd name="f137" fmla="*/ 46 f118 1"/>
                <a:gd name="f138" fmla="*/ 142 f117 1"/>
                <a:gd name="f139" fmla="*/ 0 f118 1"/>
                <a:gd name="f140" fmla="*/ 98 f117 1"/>
                <a:gd name="f141" fmla="*/ 45 f118 1"/>
                <a:gd name="f142" fmla="*/ 90 f117 1"/>
                <a:gd name="f143" fmla="*/ 95 f118 1"/>
                <a:gd name="f144" fmla="*/ 55 f117 1"/>
                <a:gd name="f145" fmla="*/ 101 f118 1"/>
                <a:gd name="f146" fmla="*/ 39 f117 1"/>
                <a:gd name="f147" fmla="*/ 106 f118 1"/>
                <a:gd name="f148" fmla="*/ 29 f117 1"/>
                <a:gd name="f149" fmla="*/ 123 f118 1"/>
                <a:gd name="f150" fmla="*/ 0 f117 1"/>
                <a:gd name="f151" fmla="*/ 137 f118 1"/>
                <a:gd name="f152" fmla="*/ 35 f117 1"/>
                <a:gd name="f153" fmla="*/ 152 f118 1"/>
                <a:gd name="f154" fmla="*/ 78 f117 1"/>
                <a:gd name="f155" fmla="*/ 86 f117 1"/>
                <a:gd name="f156" fmla="*/ 225 f118 1"/>
                <a:gd name="f157" fmla="*/ 94 f117 1"/>
                <a:gd name="f158" fmla="*/ 234 f118 1"/>
                <a:gd name="f159" fmla="*/ 107 f117 1"/>
                <a:gd name="f160" fmla="*/ 180 f118 1"/>
                <a:gd name="f161" fmla="*/ 176 f118 1"/>
                <a:gd name="f162" fmla="*/ 159 f117 1"/>
                <a:gd name="f163" fmla="*/ 182 f118 1"/>
                <a:gd name="f164" fmla="+- f119 0 f1"/>
                <a:gd name="f165" fmla="*/ f122 1 234"/>
                <a:gd name="f166" fmla="*/ f123 1 222"/>
                <a:gd name="f167" fmla="*/ f124 1 234"/>
                <a:gd name="f168" fmla="*/ f125 1 234"/>
                <a:gd name="f169" fmla="*/ f126 1 222"/>
                <a:gd name="f170" fmla="*/ f127 1 234"/>
                <a:gd name="f171" fmla="*/ f128 1 222"/>
                <a:gd name="f172" fmla="*/ f129 1 234"/>
                <a:gd name="f173" fmla="*/ f130 1 222"/>
                <a:gd name="f174" fmla="*/ f131 1 234"/>
                <a:gd name="f175" fmla="*/ f132 1 234"/>
                <a:gd name="f176" fmla="*/ f133 1 222"/>
                <a:gd name="f177" fmla="*/ f134 1 234"/>
                <a:gd name="f178" fmla="*/ f135 1 234"/>
                <a:gd name="f179" fmla="*/ f136 1 222"/>
                <a:gd name="f180" fmla="*/ f137 1 234"/>
                <a:gd name="f181" fmla="*/ f138 1 222"/>
                <a:gd name="f182" fmla="*/ f139 1 234"/>
                <a:gd name="f183" fmla="*/ f140 1 222"/>
                <a:gd name="f184" fmla="*/ f141 1 234"/>
                <a:gd name="f185" fmla="*/ f142 1 222"/>
                <a:gd name="f186" fmla="*/ f143 1 234"/>
                <a:gd name="f187" fmla="*/ f144 1 222"/>
                <a:gd name="f188" fmla="*/ f145 1 234"/>
                <a:gd name="f189" fmla="*/ f146 1 222"/>
                <a:gd name="f190" fmla="*/ f147 1 234"/>
                <a:gd name="f191" fmla="*/ f148 1 222"/>
                <a:gd name="f192" fmla="*/ f149 1 234"/>
                <a:gd name="f193" fmla="*/ f150 1 222"/>
                <a:gd name="f194" fmla="*/ f151 1 234"/>
                <a:gd name="f195" fmla="*/ f152 1 222"/>
                <a:gd name="f196" fmla="*/ f153 1 234"/>
                <a:gd name="f197" fmla="*/ f154 1 222"/>
                <a:gd name="f198" fmla="*/ f155 1 222"/>
                <a:gd name="f199" fmla="*/ f156 1 234"/>
                <a:gd name="f200" fmla="*/ f157 1 222"/>
                <a:gd name="f201" fmla="*/ f158 1 234"/>
                <a:gd name="f202" fmla="*/ f159 1 222"/>
                <a:gd name="f203" fmla="*/ f160 1 234"/>
                <a:gd name="f204" fmla="*/ f161 1 234"/>
                <a:gd name="f205" fmla="*/ f162 1 222"/>
                <a:gd name="f206" fmla="*/ f163 1 234"/>
                <a:gd name="f207" fmla="*/ 0 1 f120"/>
                <a:gd name="f208" fmla="*/ f114 1 f120"/>
                <a:gd name="f209" fmla="*/ 0 1 f121"/>
                <a:gd name="f210" fmla="*/ f115 1 f121"/>
                <a:gd name="f211" fmla="*/ f165 1 f120"/>
                <a:gd name="f212" fmla="*/ f166 1 f121"/>
                <a:gd name="f213" fmla="*/ f167 1 f120"/>
                <a:gd name="f214" fmla="*/ f168 1 f120"/>
                <a:gd name="f215" fmla="*/ f169 1 f121"/>
                <a:gd name="f216" fmla="*/ f170 1 f120"/>
                <a:gd name="f217" fmla="*/ f171 1 f121"/>
                <a:gd name="f218" fmla="*/ f172 1 f120"/>
                <a:gd name="f219" fmla="*/ f173 1 f121"/>
                <a:gd name="f220" fmla="*/ f174 1 f120"/>
                <a:gd name="f221" fmla="*/ f175 1 f120"/>
                <a:gd name="f222" fmla="*/ f176 1 f121"/>
                <a:gd name="f223" fmla="*/ f177 1 f120"/>
                <a:gd name="f224" fmla="*/ f178 1 f120"/>
                <a:gd name="f225" fmla="*/ f179 1 f121"/>
                <a:gd name="f226" fmla="*/ f180 1 f120"/>
                <a:gd name="f227" fmla="*/ f181 1 f121"/>
                <a:gd name="f228" fmla="*/ f182 1 f120"/>
                <a:gd name="f229" fmla="*/ f183 1 f121"/>
                <a:gd name="f230" fmla="*/ f184 1 f120"/>
                <a:gd name="f231" fmla="*/ f185 1 f121"/>
                <a:gd name="f232" fmla="*/ f186 1 f120"/>
                <a:gd name="f233" fmla="*/ f187 1 f121"/>
                <a:gd name="f234" fmla="*/ f188 1 f120"/>
                <a:gd name="f235" fmla="*/ f189 1 f121"/>
                <a:gd name="f236" fmla="*/ f190 1 f120"/>
                <a:gd name="f237" fmla="*/ f191 1 f121"/>
                <a:gd name="f238" fmla="*/ f192 1 f120"/>
                <a:gd name="f239" fmla="*/ f193 1 f121"/>
                <a:gd name="f240" fmla="*/ f194 1 f120"/>
                <a:gd name="f241" fmla="*/ f195 1 f121"/>
                <a:gd name="f242" fmla="*/ f196 1 f120"/>
                <a:gd name="f243" fmla="*/ f197 1 f121"/>
                <a:gd name="f244" fmla="*/ f198 1 f121"/>
                <a:gd name="f245" fmla="*/ f199 1 f120"/>
                <a:gd name="f246" fmla="*/ f200 1 f121"/>
                <a:gd name="f247" fmla="*/ f201 1 f120"/>
                <a:gd name="f248" fmla="*/ f202 1 f121"/>
                <a:gd name="f249" fmla="*/ f203 1 f120"/>
                <a:gd name="f250" fmla="*/ f204 1 f120"/>
                <a:gd name="f251" fmla="*/ f205 1 f121"/>
                <a:gd name="f252" fmla="*/ f206 1 f120"/>
                <a:gd name="f253" fmla="*/ f207 f111 1"/>
                <a:gd name="f254" fmla="*/ f208 f111 1"/>
                <a:gd name="f255" fmla="*/ f210 f112 1"/>
                <a:gd name="f256" fmla="*/ f209 f112 1"/>
                <a:gd name="f257" fmla="*/ f211 f111 1"/>
                <a:gd name="f258" fmla="*/ f212 f112 1"/>
                <a:gd name="f259" fmla="*/ f213 f111 1"/>
                <a:gd name="f260" fmla="*/ f214 f111 1"/>
                <a:gd name="f261" fmla="*/ f215 f112 1"/>
                <a:gd name="f262" fmla="*/ f216 f111 1"/>
                <a:gd name="f263" fmla="*/ f217 f112 1"/>
                <a:gd name="f264" fmla="*/ f218 f111 1"/>
                <a:gd name="f265" fmla="*/ f219 f112 1"/>
                <a:gd name="f266" fmla="*/ f220 f111 1"/>
                <a:gd name="f267" fmla="*/ f221 f111 1"/>
                <a:gd name="f268" fmla="*/ f222 f112 1"/>
                <a:gd name="f269" fmla="*/ f223 f111 1"/>
                <a:gd name="f270" fmla="*/ f224 f111 1"/>
                <a:gd name="f271" fmla="*/ f225 f112 1"/>
                <a:gd name="f272" fmla="*/ f226 f111 1"/>
                <a:gd name="f273" fmla="*/ f227 f112 1"/>
                <a:gd name="f274" fmla="*/ f228 f111 1"/>
                <a:gd name="f275" fmla="*/ f229 f112 1"/>
                <a:gd name="f276" fmla="*/ f230 f111 1"/>
                <a:gd name="f277" fmla="*/ f231 f112 1"/>
                <a:gd name="f278" fmla="*/ f232 f111 1"/>
                <a:gd name="f279" fmla="*/ f233 f112 1"/>
                <a:gd name="f280" fmla="*/ f234 f111 1"/>
                <a:gd name="f281" fmla="*/ f235 f112 1"/>
                <a:gd name="f282" fmla="*/ f236 f111 1"/>
                <a:gd name="f283" fmla="*/ f237 f112 1"/>
                <a:gd name="f284" fmla="*/ f238 f111 1"/>
                <a:gd name="f285" fmla="*/ f239 f112 1"/>
                <a:gd name="f286" fmla="*/ f240 f111 1"/>
                <a:gd name="f287" fmla="*/ f241 f112 1"/>
                <a:gd name="f288" fmla="*/ f242 f111 1"/>
                <a:gd name="f289" fmla="*/ f243 f112 1"/>
                <a:gd name="f290" fmla="*/ f244 f112 1"/>
                <a:gd name="f291" fmla="*/ f245 f111 1"/>
                <a:gd name="f292" fmla="*/ f246 f112 1"/>
                <a:gd name="f293" fmla="*/ f247 f111 1"/>
                <a:gd name="f294" fmla="*/ f248 f112 1"/>
                <a:gd name="f295" fmla="*/ f249 f111 1"/>
                <a:gd name="f296" fmla="*/ f250 f111 1"/>
                <a:gd name="f297" fmla="*/ f251 f112 1"/>
                <a:gd name="f298" fmla="*/ f252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4">
                  <a:pos x="f257" y="f258"/>
                </a:cxn>
                <a:cxn ang="f164">
                  <a:pos x="f259" y="f258"/>
                </a:cxn>
                <a:cxn ang="f164">
                  <a:pos x="f260" y="f261"/>
                </a:cxn>
                <a:cxn ang="f164">
                  <a:pos x="f262" y="f263"/>
                </a:cxn>
                <a:cxn ang="f164">
                  <a:pos x="f264" y="f265"/>
                </a:cxn>
                <a:cxn ang="f164">
                  <a:pos x="f266" y="f261"/>
                </a:cxn>
                <a:cxn ang="f164">
                  <a:pos x="f267" y="f268"/>
                </a:cxn>
                <a:cxn ang="f164">
                  <a:pos x="f269" y="f261"/>
                </a:cxn>
                <a:cxn ang="f164">
                  <a:pos x="f270" y="f271"/>
                </a:cxn>
                <a:cxn ang="f164">
                  <a:pos x="f272" y="f273"/>
                </a:cxn>
                <a:cxn ang="f164">
                  <a:pos x="f274" y="f275"/>
                </a:cxn>
                <a:cxn ang="f164">
                  <a:pos x="f276" y="f277"/>
                </a:cxn>
                <a:cxn ang="f164">
                  <a:pos x="f278" y="f279"/>
                </a:cxn>
                <a:cxn ang="f164">
                  <a:pos x="f280" y="f281"/>
                </a:cxn>
                <a:cxn ang="f164">
                  <a:pos x="f282" y="f283"/>
                </a:cxn>
                <a:cxn ang="f164">
                  <a:pos x="f284" y="f285"/>
                </a:cxn>
                <a:cxn ang="f164">
                  <a:pos x="f286" y="f287"/>
                </a:cxn>
                <a:cxn ang="f164">
                  <a:pos x="f288" y="f289"/>
                </a:cxn>
                <a:cxn ang="f164">
                  <a:pos x="f260" y="f290"/>
                </a:cxn>
                <a:cxn ang="f164">
                  <a:pos x="f291" y="f292"/>
                </a:cxn>
                <a:cxn ang="f164">
                  <a:pos x="f293" y="f275"/>
                </a:cxn>
                <a:cxn ang="f164">
                  <a:pos x="f291" y="f294"/>
                </a:cxn>
                <a:cxn ang="f164">
                  <a:pos x="f295" y="f273"/>
                </a:cxn>
                <a:cxn ang="f164">
                  <a:pos x="f296" y="f297"/>
                </a:cxn>
                <a:cxn ang="f164">
                  <a:pos x="f298" y="f261"/>
                </a:cxn>
                <a:cxn ang="f164">
                  <a:pos x="f257" y="f258"/>
                </a:cxn>
              </a:cxnLst>
              <a:rect l="f253" t="f256" r="f254" b="f255"/>
              <a:pathLst>
                <a:path w="234" h="221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8"/>
                  </a:cubicBezTo>
                  <a:cubicBezTo>
                    <a:pt x="f36" y="f37"/>
                    <a:pt x="f38" y="f39"/>
                    <a:pt x="f40" y="f16"/>
                  </a:cubicBezTo>
                  <a:cubicBezTo>
                    <a:pt x="f40" y="f39"/>
                    <a:pt x="f40" y="f37"/>
                    <a:pt x="f41" y="f18"/>
                  </a:cubicBezTo>
                  <a:cubicBezTo>
                    <a:pt x="f42" y="f32"/>
                    <a:pt x="f43" y="f44"/>
                    <a:pt x="f45" y="f46"/>
                  </a:cubicBezTo>
                  <a:cubicBezTo>
                    <a:pt x="f47" y="f48"/>
                    <a:pt x="f47" y="f49"/>
                    <a:pt x="f43" y="f50"/>
                  </a:cubicBezTo>
                  <a:cubicBezTo>
                    <a:pt x="f51" y="f52"/>
                    <a:pt x="f53" y="f54"/>
                    <a:pt x="f5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59"/>
                    <a:pt x="f70" y="f71"/>
                  </a:cubicBezTo>
                  <a:cubicBezTo>
                    <a:pt x="f29" y="f40"/>
                    <a:pt x="f29" y="f72"/>
                    <a:pt x="f73" y="f74"/>
                  </a:cubicBezTo>
                  <a:cubicBezTo>
                    <a:pt x="f25" y="f75"/>
                    <a:pt x="f54" y="f76"/>
                    <a:pt x="f77" y="f5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0" y="f84"/>
                    <a:pt x="f85" y="f86"/>
                    <a:pt x="f48" y="f87"/>
                  </a:cubicBezTo>
                  <a:cubicBezTo>
                    <a:pt x="f88" y="f89"/>
                    <a:pt x="f90" y="f91"/>
                    <a:pt x="f17" y="f92"/>
                  </a:cubicBezTo>
                  <a:cubicBezTo>
                    <a:pt x="f93" y="f63"/>
                    <a:pt x="f94" y="f58"/>
                    <a:pt x="f95" y="f96"/>
                  </a:cubicBezTo>
                  <a:cubicBezTo>
                    <a:pt x="f97" y="f67"/>
                    <a:pt x="f98" y="f99"/>
                    <a:pt x="f6" y="f55"/>
                  </a:cubicBezTo>
                  <a:cubicBezTo>
                    <a:pt x="f98" y="f70"/>
                    <a:pt x="f97" y="f100"/>
                    <a:pt x="f95" y="f101"/>
                  </a:cubicBezTo>
                  <a:cubicBezTo>
                    <a:pt x="f102" y="f23"/>
                    <a:pt x="f103" y="f104"/>
                    <a:pt x="f2" y="f50"/>
                  </a:cubicBezTo>
                  <a:cubicBezTo>
                    <a:pt x="f105" y="f85"/>
                    <a:pt x="f106" y="f48"/>
                    <a:pt x="f107" y="f108"/>
                  </a:cubicBezTo>
                  <a:cubicBezTo>
                    <a:pt x="f44" y="f10"/>
                    <a:pt x="f2" y="f103"/>
                    <a:pt x="f109" y="f18"/>
                  </a:cubicBezTo>
                  <a:cubicBezTo>
                    <a:pt x="f8" y="f16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6">
              <a:extLst>
                <a:ext uri="{FF2B5EF4-FFF2-40B4-BE49-F238E27FC236}">
                  <a16:creationId xmlns:a16="http://schemas.microsoft.com/office/drawing/2014/main" id="{A65E9ECA-F3FF-6689-F5A7-39BF492DBE44}"/>
                </a:ext>
              </a:extLst>
            </p:cNvPr>
            <p:cNvSpPr/>
            <p:nvPr/>
          </p:nvSpPr>
          <p:spPr>
            <a:xfrm>
              <a:off x="15568610" y="-4764"/>
              <a:ext cx="568327" cy="431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95"/>
                <a:gd name="f8" fmla="val 17"/>
                <a:gd name="f9" fmla="val 91"/>
                <a:gd name="f10" fmla="val 84"/>
                <a:gd name="f11" fmla="val 22"/>
                <a:gd name="f12" fmla="val 79"/>
                <a:gd name="f13" fmla="val 72"/>
                <a:gd name="f14" fmla="val 31"/>
                <a:gd name="f15" fmla="val 62"/>
                <a:gd name="f16" fmla="val 21"/>
                <a:gd name="f17" fmla="val 54"/>
                <a:gd name="f18" fmla="val 14"/>
                <a:gd name="f19" fmla="val 45"/>
                <a:gd name="f20" fmla="val 11"/>
                <a:gd name="f21" fmla="val 40"/>
                <a:gd name="f22" fmla="val 33"/>
                <a:gd name="f23" fmla="val 43"/>
                <a:gd name="f24" fmla="val 35"/>
                <a:gd name="f25" fmla="val 25"/>
                <a:gd name="f26" fmla="val 73"/>
                <a:gd name="f27" fmla="val 74"/>
                <a:gd name="f28" fmla="val 75"/>
                <a:gd name="f29" fmla="val 77"/>
                <a:gd name="f30" fmla="val 80"/>
                <a:gd name="f31" fmla="val 92"/>
                <a:gd name="f32" fmla="val 126"/>
                <a:gd name="f33" fmla="val 111"/>
                <a:gd name="f34" fmla="val 46"/>
                <a:gd name="f35" fmla="val 101"/>
                <a:gd name="f36" fmla="val 53"/>
                <a:gd name="f37" fmla="val 60"/>
                <a:gd name="f38" fmla="val 83"/>
                <a:gd name="f39" fmla="val 61"/>
                <a:gd name="f40" fmla="val 86"/>
                <a:gd name="f41" fmla="val 69"/>
                <a:gd name="f42" fmla="val 85"/>
                <a:gd name="f43" fmla="val 82"/>
                <a:gd name="f44" fmla="val 90"/>
                <a:gd name="f45" fmla="val 58"/>
                <a:gd name="f46" fmla="val 38"/>
                <a:gd name="f47" fmla="+- 0 0 -90"/>
                <a:gd name="f48" fmla="*/ f3 1 125"/>
                <a:gd name="f49" fmla="*/ f4 1 9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125"/>
                <a:gd name="f58" fmla="*/ f54 1 95"/>
                <a:gd name="f59" fmla="*/ 17 f55 1"/>
                <a:gd name="f60" fmla="*/ 91 f54 1"/>
                <a:gd name="f61" fmla="*/ 72 f54 1"/>
                <a:gd name="f62" fmla="*/ 14 f55 1"/>
                <a:gd name="f63" fmla="*/ 45 f54 1"/>
                <a:gd name="f64" fmla="*/ 31 f54 1"/>
                <a:gd name="f65" fmla="*/ 73 f55 1"/>
                <a:gd name="f66" fmla="*/ 0 f54 1"/>
                <a:gd name="f67" fmla="*/ 77 f55 1"/>
                <a:gd name="f68" fmla="*/ 126 f55 1"/>
                <a:gd name="f69" fmla="*/ 35 f54 1"/>
                <a:gd name="f70" fmla="*/ 92 f55 1"/>
                <a:gd name="f71" fmla="*/ 60 f54 1"/>
                <a:gd name="f72" fmla="*/ 85 f55 1"/>
                <a:gd name="f73" fmla="*/ 74 f54 1"/>
                <a:gd name="f74" fmla="*/ 95 f54 1"/>
                <a:gd name="f75" fmla="+- f56 0 f1"/>
                <a:gd name="f76" fmla="*/ f59 1 126"/>
                <a:gd name="f77" fmla="*/ f60 1 95"/>
                <a:gd name="f78" fmla="*/ f61 1 95"/>
                <a:gd name="f79" fmla="*/ f62 1 126"/>
                <a:gd name="f80" fmla="*/ f63 1 95"/>
                <a:gd name="f81" fmla="*/ f64 1 95"/>
                <a:gd name="f82" fmla="*/ f65 1 126"/>
                <a:gd name="f83" fmla="*/ f66 1 95"/>
                <a:gd name="f84" fmla="*/ f67 1 126"/>
                <a:gd name="f85" fmla="*/ f68 1 126"/>
                <a:gd name="f86" fmla="*/ f69 1 95"/>
                <a:gd name="f87" fmla="*/ f70 1 126"/>
                <a:gd name="f88" fmla="*/ f71 1 95"/>
                <a:gd name="f89" fmla="*/ f72 1 126"/>
                <a:gd name="f90" fmla="*/ f73 1 95"/>
                <a:gd name="f91" fmla="*/ f74 1 95"/>
                <a:gd name="f92" fmla="*/ 0 1 f57"/>
                <a:gd name="f93" fmla="*/ f51 1 f57"/>
                <a:gd name="f94" fmla="*/ 0 1 f58"/>
                <a:gd name="f95" fmla="*/ f52 1 f58"/>
                <a:gd name="f96" fmla="*/ f76 1 f57"/>
                <a:gd name="f97" fmla="*/ f77 1 f58"/>
                <a:gd name="f98" fmla="*/ f78 1 f58"/>
                <a:gd name="f99" fmla="*/ f79 1 f57"/>
                <a:gd name="f100" fmla="*/ f80 1 f58"/>
                <a:gd name="f101" fmla="*/ f81 1 f58"/>
                <a:gd name="f102" fmla="*/ f82 1 f57"/>
                <a:gd name="f103" fmla="*/ f83 1 f58"/>
                <a:gd name="f104" fmla="*/ f84 1 f57"/>
                <a:gd name="f105" fmla="*/ f85 1 f57"/>
                <a:gd name="f106" fmla="*/ f86 1 f58"/>
                <a:gd name="f107" fmla="*/ f87 1 f57"/>
                <a:gd name="f108" fmla="*/ f88 1 f58"/>
                <a:gd name="f109" fmla="*/ f89 1 f57"/>
                <a:gd name="f110" fmla="*/ f90 1 f58"/>
                <a:gd name="f111" fmla="*/ f91 1 f58"/>
                <a:gd name="f112" fmla="*/ f92 f48 1"/>
                <a:gd name="f113" fmla="*/ f93 f48 1"/>
                <a:gd name="f114" fmla="*/ f95 f49 1"/>
                <a:gd name="f115" fmla="*/ f94 f49 1"/>
                <a:gd name="f116" fmla="*/ f96 f48 1"/>
                <a:gd name="f117" fmla="*/ f97 f49 1"/>
                <a:gd name="f118" fmla="*/ f98 f49 1"/>
                <a:gd name="f119" fmla="*/ f99 f48 1"/>
                <a:gd name="f120" fmla="*/ f100 f49 1"/>
                <a:gd name="f121" fmla="*/ f101 f49 1"/>
                <a:gd name="f122" fmla="*/ f102 f48 1"/>
                <a:gd name="f123" fmla="*/ f103 f49 1"/>
                <a:gd name="f124" fmla="*/ f104 f48 1"/>
                <a:gd name="f125" fmla="*/ f105 f48 1"/>
                <a:gd name="f126" fmla="*/ f106 f49 1"/>
                <a:gd name="f127" fmla="*/ f107 f48 1"/>
                <a:gd name="f128" fmla="*/ f108 f49 1"/>
                <a:gd name="f129" fmla="*/ f109 f48 1"/>
                <a:gd name="f130" fmla="*/ f110 f49 1"/>
                <a:gd name="f131" fmla="*/ f11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16" y="f117"/>
                </a:cxn>
                <a:cxn ang="f75">
                  <a:pos x="f116" y="f118"/>
                </a:cxn>
                <a:cxn ang="f75">
                  <a:pos x="f119" y="f120"/>
                </a:cxn>
                <a:cxn ang="f75">
                  <a:pos x="f116" y="f121"/>
                </a:cxn>
                <a:cxn ang="f75">
                  <a:pos x="f122" y="f123"/>
                </a:cxn>
                <a:cxn ang="f75">
                  <a:pos x="f124" y="f123"/>
                </a:cxn>
                <a:cxn ang="f75">
                  <a:pos x="f125" y="f126"/>
                </a:cxn>
                <a:cxn ang="f75">
                  <a:pos x="f127" y="f128"/>
                </a:cxn>
                <a:cxn ang="f75">
                  <a:pos x="f129" y="f130"/>
                </a:cxn>
                <a:cxn ang="f75">
                  <a:pos x="f124" y="f131"/>
                </a:cxn>
                <a:cxn ang="f75">
                  <a:pos x="f116" y="f117"/>
                </a:cxn>
              </a:cxnLst>
              <a:rect l="f112" t="f115" r="f113" b="f114"/>
              <a:pathLst>
                <a:path w="125" h="95">
                  <a:moveTo>
                    <a:pt x="f8" y="f9"/>
                  </a:moveTo>
                  <a:cubicBezTo>
                    <a:pt x="f5" y="f10"/>
                    <a:pt x="f11" y="f12"/>
                    <a:pt x="f8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5" y="f22"/>
                    <a:pt x="f8" y="f14"/>
                  </a:cubicBezTo>
                  <a:cubicBezTo>
                    <a:pt x="f23" y="f24"/>
                    <a:pt x="f15" y="f25"/>
                    <a:pt x="f26" y="f5"/>
                  </a:cubicBezTo>
                  <a:cubicBezTo>
                    <a:pt x="f27" y="f5"/>
                    <a:pt x="f28" y="f5"/>
                    <a:pt x="f29" y="f5"/>
                  </a:cubicBezTo>
                  <a:cubicBezTo>
                    <a:pt x="f30" y="f25"/>
                    <a:pt x="f31" y="f21"/>
                    <a:pt x="f32" y="f24"/>
                  </a:cubicBezTo>
                  <a:cubicBezTo>
                    <a:pt x="f33" y="f34"/>
                    <a:pt x="f35" y="f36"/>
                    <a:pt x="f31" y="f37"/>
                  </a:cubicBezTo>
                  <a:cubicBezTo>
                    <a:pt x="f38" y="f39"/>
                    <a:pt x="f40" y="f41"/>
                    <a:pt x="f42" y="f27"/>
                  </a:cubicBezTo>
                  <a:cubicBezTo>
                    <a:pt x="f38" y="f43"/>
                    <a:pt x="f42" y="f44"/>
                    <a:pt x="f29" y="f7"/>
                  </a:cubicBezTo>
                  <a:cubicBezTo>
                    <a:pt x="f45" y="f29"/>
                    <a:pt x="f46" y="f2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27A3A19D-B6BB-15C5-0BFA-F9D42EE5D760}"/>
                </a:ext>
              </a:extLst>
            </p:cNvPr>
            <p:cNvSpPr/>
            <p:nvPr/>
          </p:nvSpPr>
          <p:spPr>
            <a:xfrm>
              <a:off x="17713327" y="109535"/>
              <a:ext cx="365129" cy="2619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1"/>
                <a:gd name="f7" fmla="val 57"/>
                <a:gd name="f8" fmla="val 31"/>
                <a:gd name="f9" fmla="val 64"/>
                <a:gd name="f10" fmla="val 32"/>
                <a:gd name="f11" fmla="val 50"/>
                <a:gd name="f12" fmla="val 37"/>
                <a:gd name="f13" fmla="val 49"/>
                <a:gd name="f14" fmla="val 58"/>
                <a:gd name="f15" fmla="val 30"/>
                <a:gd name="f16" fmla="val 39"/>
                <a:gd name="f17" fmla="val 17"/>
                <a:gd name="f18" fmla="val 12"/>
                <a:gd name="f19" fmla="val 5"/>
                <a:gd name="f20" fmla="val 51"/>
                <a:gd name="f21" fmla="val 4"/>
                <a:gd name="f22" fmla="val 48"/>
                <a:gd name="f23" fmla="val 1"/>
                <a:gd name="f24" fmla="val 43"/>
                <a:gd name="f25" fmla="val 9"/>
                <a:gd name="f26" fmla="val 40"/>
                <a:gd name="f27" fmla="val 10"/>
                <a:gd name="f28" fmla="val 35"/>
                <a:gd name="f29" fmla="val 14"/>
                <a:gd name="f30" fmla="val 29"/>
                <a:gd name="f31" fmla="val 25"/>
                <a:gd name="f32" fmla="val 11"/>
                <a:gd name="f33" fmla="val 22"/>
                <a:gd name="f34" fmla="val 20"/>
                <a:gd name="f35" fmla="val 42"/>
                <a:gd name="f36" fmla="val 56"/>
                <a:gd name="f37" fmla="val 53"/>
                <a:gd name="f38" fmla="val 68"/>
                <a:gd name="f39" fmla="val 23"/>
                <a:gd name="f40" fmla="val 27"/>
                <a:gd name="f41" fmla="val 28"/>
                <a:gd name="f42" fmla="+- 0 0 -90"/>
                <a:gd name="f43" fmla="*/ f3 1 81"/>
                <a:gd name="f44" fmla="*/ f4 1 57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81"/>
                <a:gd name="f53" fmla="*/ f49 1 57"/>
                <a:gd name="f54" fmla="*/ 81 f50 1"/>
                <a:gd name="f55" fmla="*/ 31 f49 1"/>
                <a:gd name="f56" fmla="*/ 49 f50 1"/>
                <a:gd name="f57" fmla="*/ 58 f49 1"/>
                <a:gd name="f58" fmla="*/ 17 f50 1"/>
                <a:gd name="f59" fmla="*/ 50 f49 1"/>
                <a:gd name="f60" fmla="*/ 4 f50 1"/>
                <a:gd name="f61" fmla="*/ 48 f49 1"/>
                <a:gd name="f62" fmla="*/ 10 f50 1"/>
                <a:gd name="f63" fmla="*/ 35 f49 1"/>
                <a:gd name="f64" fmla="*/ 12 f50 1"/>
                <a:gd name="f65" fmla="*/ 25 f49 1"/>
                <a:gd name="f66" fmla="*/ 22 f50 1"/>
                <a:gd name="f67" fmla="*/ 11 f49 1"/>
                <a:gd name="f68" fmla="*/ 56 f50 1"/>
                <a:gd name="f69" fmla="*/ 0 f49 1"/>
                <a:gd name="f70" fmla="*/ 27 f49 1"/>
                <a:gd name="f71" fmla="+- f51 0 f1"/>
                <a:gd name="f72" fmla="*/ f54 1 81"/>
                <a:gd name="f73" fmla="*/ f55 1 58"/>
                <a:gd name="f74" fmla="*/ f56 1 81"/>
                <a:gd name="f75" fmla="*/ f57 1 58"/>
                <a:gd name="f76" fmla="*/ f58 1 81"/>
                <a:gd name="f77" fmla="*/ f59 1 58"/>
                <a:gd name="f78" fmla="*/ f60 1 81"/>
                <a:gd name="f79" fmla="*/ f61 1 58"/>
                <a:gd name="f80" fmla="*/ f62 1 81"/>
                <a:gd name="f81" fmla="*/ f63 1 58"/>
                <a:gd name="f82" fmla="*/ f64 1 81"/>
                <a:gd name="f83" fmla="*/ f65 1 58"/>
                <a:gd name="f84" fmla="*/ f66 1 81"/>
                <a:gd name="f85" fmla="*/ f67 1 58"/>
                <a:gd name="f86" fmla="*/ f68 1 81"/>
                <a:gd name="f87" fmla="*/ f69 1 58"/>
                <a:gd name="f88" fmla="*/ f70 1 58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2"/>
                <a:gd name="f102" fmla="*/ f81 1 f53"/>
                <a:gd name="f103" fmla="*/ f82 1 f52"/>
                <a:gd name="f104" fmla="*/ f83 1 f53"/>
                <a:gd name="f105" fmla="*/ f84 1 f52"/>
                <a:gd name="f106" fmla="*/ f85 1 f53"/>
                <a:gd name="f107" fmla="*/ f86 1 f52"/>
                <a:gd name="f108" fmla="*/ f87 1 f53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3 1"/>
                <a:gd name="f123" fmla="*/ f102 f44 1"/>
                <a:gd name="f124" fmla="*/ f103 f43 1"/>
                <a:gd name="f125" fmla="*/ f104 f44 1"/>
                <a:gd name="f126" fmla="*/ f105 f43 1"/>
                <a:gd name="f127" fmla="*/ f106 f44 1"/>
                <a:gd name="f128" fmla="*/ f107 f43 1"/>
                <a:gd name="f129" fmla="*/ f108 f44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14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81" h="57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2" y="f14"/>
                    <a:pt x="f15" y="f16"/>
                    <a:pt x="f17" y="f11"/>
                  </a:cubicBezTo>
                  <a:cubicBezTo>
                    <a:pt x="f18" y="f11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10"/>
                    <a:pt x="f29" y="f30"/>
                    <a:pt x="f18" y="f31"/>
                  </a:cubicBezTo>
                  <a:cubicBezTo>
                    <a:pt x="f5" y="f27"/>
                    <a:pt x="f18" y="f32"/>
                    <a:pt x="f33" y="f32"/>
                  </a:cubicBezTo>
                  <a:cubicBezTo>
                    <a:pt x="f12" y="f34"/>
                    <a:pt x="f35" y="f23"/>
                    <a:pt x="f36" y="f5"/>
                  </a:cubicBezTo>
                  <a:cubicBezTo>
                    <a:pt x="f37" y="f34"/>
                    <a:pt x="f38" y="f39"/>
                    <a:pt x="f6" y="f40"/>
                  </a:cubicBezTo>
                  <a:cubicBezTo>
                    <a:pt x="f6" y="f41"/>
                    <a:pt x="f6" y="f30"/>
                    <a:pt x="f6" y="f8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41283BC5-4653-6380-A2D6-B2BF334E086F}"/>
                </a:ext>
              </a:extLst>
            </p:cNvPr>
            <p:cNvSpPr/>
            <p:nvPr/>
          </p:nvSpPr>
          <p:spPr>
            <a:xfrm>
              <a:off x="14959007" y="1298576"/>
              <a:ext cx="862014" cy="7397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1"/>
                <a:gd name="f7" fmla="val 163"/>
                <a:gd name="f8" fmla="val 24"/>
                <a:gd name="f9" fmla="val 131"/>
                <a:gd name="f10" fmla="val 41"/>
                <a:gd name="f11" fmla="val 104"/>
                <a:gd name="f12" fmla="val 8"/>
                <a:gd name="f13" fmla="val 71"/>
                <a:gd name="f14" fmla="val 5"/>
                <a:gd name="f15" fmla="val 67"/>
                <a:gd name="f16" fmla="val 3"/>
                <a:gd name="f17" fmla="val 63"/>
                <a:gd name="f18" fmla="val 58"/>
                <a:gd name="f19" fmla="val 12"/>
                <a:gd name="f20" fmla="val 22"/>
                <a:gd name="f21" fmla="val 32"/>
                <a:gd name="f22" fmla="val 56"/>
                <a:gd name="f23" fmla="val 64"/>
                <a:gd name="f24" fmla="val 74"/>
                <a:gd name="f25" fmla="val 85"/>
                <a:gd name="f26" fmla="val 33"/>
                <a:gd name="f27" fmla="val 89"/>
                <a:gd name="f28" fmla="val 96"/>
                <a:gd name="f29" fmla="val 17"/>
                <a:gd name="f30" fmla="val 101"/>
                <a:gd name="f31" fmla="val 9"/>
                <a:gd name="f32" fmla="val 107"/>
                <a:gd name="f33" fmla="val 109"/>
                <a:gd name="f34" fmla="val 7"/>
                <a:gd name="f35" fmla="val 112"/>
                <a:gd name="f36" fmla="val 11"/>
                <a:gd name="f37" fmla="val 114"/>
                <a:gd name="f38" fmla="val 20"/>
                <a:gd name="f39" fmla="val 118"/>
                <a:gd name="f40" fmla="val 28"/>
                <a:gd name="f41" fmla="val 119"/>
                <a:gd name="f42" fmla="val 37"/>
                <a:gd name="f43" fmla="val 121"/>
                <a:gd name="f44" fmla="val 57"/>
                <a:gd name="f45" fmla="val 132"/>
                <a:gd name="f46" fmla="val 152"/>
                <a:gd name="f47" fmla="val 66"/>
                <a:gd name="f48" fmla="val 165"/>
                <a:gd name="f49" fmla="val 68"/>
                <a:gd name="f50" fmla="val 178"/>
                <a:gd name="f51" fmla="val 70"/>
                <a:gd name="f52" fmla="val 72"/>
                <a:gd name="f53" fmla="val 181"/>
                <a:gd name="f54" fmla="val 86"/>
                <a:gd name="f55" fmla="val 145"/>
                <a:gd name="f56" fmla="val 103"/>
                <a:gd name="f57" fmla="val 140"/>
                <a:gd name="f58" fmla="val 106"/>
                <a:gd name="f59" fmla="val 136"/>
                <a:gd name="f60" fmla="val 111"/>
                <a:gd name="f61" fmla="val 128"/>
                <a:gd name="f62" fmla="val 135"/>
                <a:gd name="f63" fmla="val 116"/>
                <a:gd name="f64" fmla="val 160"/>
                <a:gd name="f65" fmla="val 147"/>
                <a:gd name="f66" fmla="val 92"/>
                <a:gd name="f67" fmla="val 143"/>
                <a:gd name="f68" fmla="val 138"/>
                <a:gd name="f69" fmla="val 80"/>
                <a:gd name="f70" fmla="val 133"/>
                <a:gd name="f71" fmla="val 59"/>
                <a:gd name="f72" fmla="val 144"/>
                <a:gd name="f73" fmla="val 45"/>
                <a:gd name="f74" fmla="val 149"/>
                <a:gd name="f75" fmla="val 154"/>
                <a:gd name="f76" fmla="val 25"/>
                <a:gd name="f77" fmla="val 153"/>
                <a:gd name="f78" fmla="val 162"/>
                <a:gd name="f79" fmla="val 158"/>
                <a:gd name="f80" fmla="val 16"/>
                <a:gd name="f81" fmla="val 148"/>
                <a:gd name="f82" fmla="val 139"/>
                <a:gd name="f83" fmla="+- 0 0 -90"/>
                <a:gd name="f84" fmla="*/ f3 1 191"/>
                <a:gd name="f85" fmla="*/ f4 1 163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91"/>
                <a:gd name="f94" fmla="*/ f90 1 163"/>
                <a:gd name="f95" fmla="*/ 24 f91 1"/>
                <a:gd name="f96" fmla="*/ 131 f90 1"/>
                <a:gd name="f97" fmla="*/ 8 f91 1"/>
                <a:gd name="f98" fmla="*/ 71 f90 1"/>
                <a:gd name="f99" fmla="*/ 0 f91 1"/>
                <a:gd name="f100" fmla="*/ 58 f90 1"/>
                <a:gd name="f101" fmla="*/ 32 f91 1"/>
                <a:gd name="f102" fmla="*/ 85 f91 1"/>
                <a:gd name="f103" fmla="*/ 33 f90 1"/>
                <a:gd name="f104" fmla="*/ 101 f91 1"/>
                <a:gd name="f105" fmla="*/ 9 f90 1"/>
                <a:gd name="f106" fmla="*/ 112 f91 1"/>
                <a:gd name="f107" fmla="*/ 11 f90 1"/>
                <a:gd name="f108" fmla="*/ 119 f91 1"/>
                <a:gd name="f109" fmla="*/ 37 f90 1"/>
                <a:gd name="f110" fmla="*/ 152 f91 1"/>
                <a:gd name="f111" fmla="*/ 66 f90 1"/>
                <a:gd name="f112" fmla="*/ 191 f91 1"/>
                <a:gd name="f113" fmla="*/ 72 f90 1"/>
                <a:gd name="f114" fmla="*/ 101 f90 1"/>
                <a:gd name="f115" fmla="*/ 136 f91 1"/>
                <a:gd name="f116" fmla="*/ 111 f90 1"/>
                <a:gd name="f117" fmla="*/ 131 f91 1"/>
                <a:gd name="f118" fmla="*/ 163 f90 1"/>
                <a:gd name="f119" fmla="*/ 92 f91 1"/>
                <a:gd name="f120" fmla="*/ 143 f90 1"/>
                <a:gd name="f121" fmla="*/ 71 f91 1"/>
                <a:gd name="f122" fmla="*/ 138 f90 1"/>
                <a:gd name="f123" fmla="*/ 154 f90 1"/>
                <a:gd name="f124" fmla="*/ 12 f91 1"/>
                <a:gd name="f125" fmla="*/ 158 f90 1"/>
                <a:gd name="f126" fmla="+- f92 0 f1"/>
                <a:gd name="f127" fmla="*/ f95 1 191"/>
                <a:gd name="f128" fmla="*/ f96 1 163"/>
                <a:gd name="f129" fmla="*/ f97 1 191"/>
                <a:gd name="f130" fmla="*/ f98 1 163"/>
                <a:gd name="f131" fmla="*/ f99 1 191"/>
                <a:gd name="f132" fmla="*/ f100 1 163"/>
                <a:gd name="f133" fmla="*/ f101 1 191"/>
                <a:gd name="f134" fmla="*/ f102 1 191"/>
                <a:gd name="f135" fmla="*/ f103 1 163"/>
                <a:gd name="f136" fmla="*/ f104 1 191"/>
                <a:gd name="f137" fmla="*/ f105 1 163"/>
                <a:gd name="f138" fmla="*/ f106 1 191"/>
                <a:gd name="f139" fmla="*/ f107 1 163"/>
                <a:gd name="f140" fmla="*/ f108 1 191"/>
                <a:gd name="f141" fmla="*/ f109 1 163"/>
                <a:gd name="f142" fmla="*/ f110 1 191"/>
                <a:gd name="f143" fmla="*/ f111 1 163"/>
                <a:gd name="f144" fmla="*/ f112 1 191"/>
                <a:gd name="f145" fmla="*/ f113 1 163"/>
                <a:gd name="f146" fmla="*/ f114 1 163"/>
                <a:gd name="f147" fmla="*/ f115 1 191"/>
                <a:gd name="f148" fmla="*/ f116 1 163"/>
                <a:gd name="f149" fmla="*/ f117 1 191"/>
                <a:gd name="f150" fmla="*/ f118 1 163"/>
                <a:gd name="f151" fmla="*/ f119 1 191"/>
                <a:gd name="f152" fmla="*/ f120 1 163"/>
                <a:gd name="f153" fmla="*/ f121 1 191"/>
                <a:gd name="f154" fmla="*/ f122 1 163"/>
                <a:gd name="f155" fmla="*/ f123 1 163"/>
                <a:gd name="f156" fmla="*/ f124 1 191"/>
                <a:gd name="f157" fmla="*/ f125 1 163"/>
                <a:gd name="f158" fmla="*/ 0 1 f93"/>
                <a:gd name="f159" fmla="*/ f87 1 f93"/>
                <a:gd name="f160" fmla="*/ 0 1 f94"/>
                <a:gd name="f161" fmla="*/ f88 1 f94"/>
                <a:gd name="f162" fmla="*/ f127 1 f93"/>
                <a:gd name="f163" fmla="*/ f128 1 f94"/>
                <a:gd name="f164" fmla="*/ f129 1 f93"/>
                <a:gd name="f165" fmla="*/ f130 1 f94"/>
                <a:gd name="f166" fmla="*/ f131 1 f93"/>
                <a:gd name="f167" fmla="*/ f132 1 f94"/>
                <a:gd name="f168" fmla="*/ f133 1 f93"/>
                <a:gd name="f169" fmla="*/ f134 1 f93"/>
                <a:gd name="f170" fmla="*/ f135 1 f94"/>
                <a:gd name="f171" fmla="*/ f136 1 f93"/>
                <a:gd name="f172" fmla="*/ f137 1 f94"/>
                <a:gd name="f173" fmla="*/ f138 1 f93"/>
                <a:gd name="f174" fmla="*/ f139 1 f94"/>
                <a:gd name="f175" fmla="*/ f140 1 f93"/>
                <a:gd name="f176" fmla="*/ f141 1 f94"/>
                <a:gd name="f177" fmla="*/ f142 1 f93"/>
                <a:gd name="f178" fmla="*/ f143 1 f94"/>
                <a:gd name="f179" fmla="*/ f144 1 f93"/>
                <a:gd name="f180" fmla="*/ f145 1 f94"/>
                <a:gd name="f181" fmla="*/ f146 1 f94"/>
                <a:gd name="f182" fmla="*/ f147 1 f93"/>
                <a:gd name="f183" fmla="*/ f148 1 f94"/>
                <a:gd name="f184" fmla="*/ f149 1 f93"/>
                <a:gd name="f185" fmla="*/ f150 1 f94"/>
                <a:gd name="f186" fmla="*/ f151 1 f93"/>
                <a:gd name="f187" fmla="*/ f152 1 f94"/>
                <a:gd name="f188" fmla="*/ f153 1 f93"/>
                <a:gd name="f189" fmla="*/ f154 1 f94"/>
                <a:gd name="f190" fmla="*/ f155 1 f94"/>
                <a:gd name="f191" fmla="*/ f156 1 f93"/>
                <a:gd name="f192" fmla="*/ f157 1 f94"/>
                <a:gd name="f193" fmla="*/ f158 f84 1"/>
                <a:gd name="f194" fmla="*/ f159 f84 1"/>
                <a:gd name="f195" fmla="*/ f161 f85 1"/>
                <a:gd name="f196" fmla="*/ f160 f85 1"/>
                <a:gd name="f197" fmla="*/ f162 f84 1"/>
                <a:gd name="f198" fmla="*/ f163 f85 1"/>
                <a:gd name="f199" fmla="*/ f164 f84 1"/>
                <a:gd name="f200" fmla="*/ f165 f85 1"/>
                <a:gd name="f201" fmla="*/ f166 f84 1"/>
                <a:gd name="f202" fmla="*/ f167 f85 1"/>
                <a:gd name="f203" fmla="*/ f168 f84 1"/>
                <a:gd name="f204" fmla="*/ f169 f84 1"/>
                <a:gd name="f205" fmla="*/ f170 f85 1"/>
                <a:gd name="f206" fmla="*/ f171 f84 1"/>
                <a:gd name="f207" fmla="*/ f172 f85 1"/>
                <a:gd name="f208" fmla="*/ f173 f84 1"/>
                <a:gd name="f209" fmla="*/ f174 f85 1"/>
                <a:gd name="f210" fmla="*/ f175 f84 1"/>
                <a:gd name="f211" fmla="*/ f176 f85 1"/>
                <a:gd name="f212" fmla="*/ f177 f84 1"/>
                <a:gd name="f213" fmla="*/ f178 f85 1"/>
                <a:gd name="f214" fmla="*/ f179 f84 1"/>
                <a:gd name="f215" fmla="*/ f180 f85 1"/>
                <a:gd name="f216" fmla="*/ f181 f85 1"/>
                <a:gd name="f217" fmla="*/ f182 f84 1"/>
                <a:gd name="f218" fmla="*/ f183 f85 1"/>
                <a:gd name="f219" fmla="*/ f184 f84 1"/>
                <a:gd name="f220" fmla="*/ f185 f85 1"/>
                <a:gd name="f221" fmla="*/ f186 f84 1"/>
                <a:gd name="f222" fmla="*/ f187 f85 1"/>
                <a:gd name="f223" fmla="*/ f188 f84 1"/>
                <a:gd name="f224" fmla="*/ f189 f85 1"/>
                <a:gd name="f225" fmla="*/ f190 f85 1"/>
                <a:gd name="f226" fmla="*/ f191 f84 1"/>
                <a:gd name="f227" fmla="*/ f1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2"/>
                </a:cxn>
                <a:cxn ang="f126">
                  <a:pos x="f204" y="f205"/>
                </a:cxn>
                <a:cxn ang="f126">
                  <a:pos x="f206" y="f207"/>
                </a:cxn>
                <a:cxn ang="f126">
                  <a:pos x="f208" y="f209"/>
                </a:cxn>
                <a:cxn ang="f126">
                  <a:pos x="f210" y="f211"/>
                </a:cxn>
                <a:cxn ang="f126">
                  <a:pos x="f212" y="f213"/>
                </a:cxn>
                <a:cxn ang="f126">
                  <a:pos x="f214" y="f215"/>
                </a:cxn>
                <a:cxn ang="f126">
                  <a:pos x="f212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203" y="f225"/>
                </a:cxn>
                <a:cxn ang="f126">
                  <a:pos x="f226" y="f227"/>
                </a:cxn>
                <a:cxn ang="f126">
                  <a:pos x="f197" y="f198"/>
                </a:cxn>
              </a:cxnLst>
              <a:rect l="f193" t="f196" r="f194" b="f195"/>
              <a:pathLst>
                <a:path w="191" h="163">
                  <a:moveTo>
                    <a:pt x="f8" y="f9"/>
                  </a:moveTo>
                  <a:cubicBezTo>
                    <a:pt x="f10" y="f11"/>
                    <a:pt x="f10" y="f11"/>
                    <a:pt x="f12" y="f13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9" y="f18"/>
                    <a:pt x="f20" y="f18"/>
                    <a:pt x="f21" y="f18"/>
                  </a:cubicBezTo>
                  <a:cubicBezTo>
                    <a:pt x="f22" y="f23"/>
                    <a:pt x="f24" y="f22"/>
                    <a:pt x="f25" y="f2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5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15"/>
                    <a:pt x="f46" y="f47"/>
                  </a:cubicBezTo>
                  <a:cubicBezTo>
                    <a:pt x="f48" y="f49"/>
                    <a:pt x="f50" y="f51"/>
                    <a:pt x="f6" y="f52"/>
                  </a:cubicBezTo>
                  <a:cubicBezTo>
                    <a:pt x="f53" y="f54"/>
                    <a:pt x="f7" y="f27"/>
                    <a:pt x="f46" y="f30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1"/>
                    <a:pt x="f62" y="f55"/>
                    <a:pt x="f9" y="f7"/>
                  </a:cubicBezTo>
                  <a:cubicBezTo>
                    <a:pt x="f63" y="f64"/>
                    <a:pt x="f58" y="f65"/>
                    <a:pt x="f66" y="f67"/>
                  </a:cubicBezTo>
                  <a:cubicBezTo>
                    <a:pt x="f54" y="f68"/>
                    <a:pt x="f69" y="f70"/>
                    <a:pt x="f13" y="f68"/>
                  </a:cubicBezTo>
                  <a:cubicBezTo>
                    <a:pt x="f71" y="f72"/>
                    <a:pt x="f73" y="f74"/>
                    <a:pt x="f21" y="f75"/>
                  </a:cubicBezTo>
                  <a:cubicBezTo>
                    <a:pt x="f76" y="f77"/>
                    <a:pt x="f38" y="f78"/>
                    <a:pt x="f19" y="f79"/>
                  </a:cubicBezTo>
                  <a:cubicBezTo>
                    <a:pt x="f80" y="f81"/>
                    <a:pt x="f38" y="f8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D74E1579-4E19-0582-772E-F5F24B0233EC}"/>
                </a:ext>
              </a:extLst>
            </p:cNvPr>
            <p:cNvSpPr/>
            <p:nvPr/>
          </p:nvSpPr>
          <p:spPr>
            <a:xfrm>
              <a:off x="16168685" y="127001"/>
              <a:ext cx="619121" cy="4857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107"/>
                <a:gd name="f8" fmla="val 64"/>
                <a:gd name="f9" fmla="val 23"/>
                <a:gd name="f10" fmla="val 73"/>
                <a:gd name="f11" fmla="val 16"/>
                <a:gd name="f12" fmla="val 83"/>
                <a:gd name="f13" fmla="val 10"/>
                <a:gd name="f14" fmla="val 98"/>
                <a:gd name="f15" fmla="val 85"/>
                <a:gd name="f16" fmla="val 40"/>
                <a:gd name="f17" fmla="val 114"/>
                <a:gd name="f18" fmla="val 43"/>
                <a:gd name="f19" fmla="val 51"/>
                <a:gd name="f20" fmla="val 134"/>
                <a:gd name="f21" fmla="val 57"/>
                <a:gd name="f22" fmla="val 128"/>
                <a:gd name="f23" fmla="val 58"/>
                <a:gd name="f24" fmla="val 124"/>
                <a:gd name="f25" fmla="val 60"/>
                <a:gd name="f26" fmla="val 109"/>
                <a:gd name="f27" fmla="val 66"/>
                <a:gd name="f28" fmla="val 89"/>
                <a:gd name="f29" fmla="val 67"/>
                <a:gd name="f30" fmla="val 88"/>
                <a:gd name="f31" fmla="val 90"/>
                <a:gd name="f32" fmla="val 84"/>
                <a:gd name="f33" fmla="val 75"/>
                <a:gd name="f34" fmla="val 45"/>
                <a:gd name="f35" fmla="val 24"/>
                <a:gd name="f36" fmla="val 4"/>
                <a:gd name="f37" fmla="val 94"/>
                <a:gd name="f38" fmla="val 3"/>
                <a:gd name="f39" fmla="val 93"/>
                <a:gd name="f40" fmla="val 1"/>
                <a:gd name="f41" fmla="val 92"/>
                <a:gd name="f42" fmla="val 18"/>
                <a:gd name="f43" fmla="val 36"/>
                <a:gd name="f44" fmla="val 55"/>
                <a:gd name="f45" fmla="val 5"/>
                <a:gd name="f46" fmla="val 27"/>
                <a:gd name="f47" fmla="val 21"/>
                <a:gd name="f48" fmla="val 28"/>
                <a:gd name="f49" fmla="val 32"/>
                <a:gd name="f50" fmla="val 29"/>
                <a:gd name="f51" fmla="val 30"/>
                <a:gd name="f52" fmla="+- 0 0 -90"/>
                <a:gd name="f53" fmla="*/ f3 1 137"/>
                <a:gd name="f54" fmla="*/ f4 1 107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7"/>
                <a:gd name="f63" fmla="*/ f59 1 107"/>
                <a:gd name="f64" fmla="*/ 64 f60 1"/>
                <a:gd name="f65" fmla="*/ 23 f59 1"/>
                <a:gd name="f66" fmla="*/ 98 f60 1"/>
                <a:gd name="f67" fmla="*/ 0 f59 1"/>
                <a:gd name="f68" fmla="*/ 137 f60 1"/>
                <a:gd name="f69" fmla="*/ 51 f59 1"/>
                <a:gd name="f70" fmla="*/ 124 f60 1"/>
                <a:gd name="f71" fmla="*/ 60 f59 1"/>
                <a:gd name="f72" fmla="*/ 88 f60 1"/>
                <a:gd name="f73" fmla="*/ 90 f59 1"/>
                <a:gd name="f74" fmla="*/ 98 f59 1"/>
                <a:gd name="f75" fmla="*/ 4 f60 1"/>
                <a:gd name="f76" fmla="*/ 94 f59 1"/>
                <a:gd name="f77" fmla="*/ 0 f60 1"/>
                <a:gd name="f78" fmla="*/ 5 f60 1"/>
                <a:gd name="f79" fmla="*/ 27 f59 1"/>
                <a:gd name="f80" fmla="*/ 43 f60 1"/>
                <a:gd name="f81" fmla="*/ 29 f59 1"/>
                <a:gd name="f82" fmla="+- f61 0 f1"/>
                <a:gd name="f83" fmla="*/ f64 1 137"/>
                <a:gd name="f84" fmla="*/ f65 1 107"/>
                <a:gd name="f85" fmla="*/ f66 1 137"/>
                <a:gd name="f86" fmla="*/ f67 1 107"/>
                <a:gd name="f87" fmla="*/ f68 1 137"/>
                <a:gd name="f88" fmla="*/ f69 1 107"/>
                <a:gd name="f89" fmla="*/ f70 1 137"/>
                <a:gd name="f90" fmla="*/ f71 1 107"/>
                <a:gd name="f91" fmla="*/ f72 1 137"/>
                <a:gd name="f92" fmla="*/ f73 1 107"/>
                <a:gd name="f93" fmla="*/ f74 1 107"/>
                <a:gd name="f94" fmla="*/ f75 1 137"/>
                <a:gd name="f95" fmla="*/ f76 1 107"/>
                <a:gd name="f96" fmla="*/ f77 1 137"/>
                <a:gd name="f97" fmla="*/ f78 1 137"/>
                <a:gd name="f98" fmla="*/ f79 1 107"/>
                <a:gd name="f99" fmla="*/ f80 1 137"/>
                <a:gd name="f100" fmla="*/ f81 1 107"/>
                <a:gd name="f101" fmla="*/ 0 1 f62"/>
                <a:gd name="f102" fmla="*/ f56 1 f62"/>
                <a:gd name="f103" fmla="*/ 0 1 f63"/>
                <a:gd name="f104" fmla="*/ f57 1 f63"/>
                <a:gd name="f105" fmla="*/ f83 1 f62"/>
                <a:gd name="f106" fmla="*/ f84 1 f63"/>
                <a:gd name="f107" fmla="*/ f85 1 f62"/>
                <a:gd name="f108" fmla="*/ f86 1 f63"/>
                <a:gd name="f109" fmla="*/ f87 1 f62"/>
                <a:gd name="f110" fmla="*/ f88 1 f63"/>
                <a:gd name="f111" fmla="*/ f89 1 f62"/>
                <a:gd name="f112" fmla="*/ f90 1 f63"/>
                <a:gd name="f113" fmla="*/ f91 1 f62"/>
                <a:gd name="f114" fmla="*/ f92 1 f63"/>
                <a:gd name="f115" fmla="*/ f93 1 f63"/>
                <a:gd name="f116" fmla="*/ f94 1 f62"/>
                <a:gd name="f117" fmla="*/ f95 1 f63"/>
                <a:gd name="f118" fmla="*/ f96 1 f62"/>
                <a:gd name="f119" fmla="*/ f97 1 f62"/>
                <a:gd name="f120" fmla="*/ f98 1 f63"/>
                <a:gd name="f121" fmla="*/ f99 1 f62"/>
                <a:gd name="f122" fmla="*/ f100 1 f63"/>
                <a:gd name="f123" fmla="*/ f101 f53 1"/>
                <a:gd name="f124" fmla="*/ f102 f53 1"/>
                <a:gd name="f125" fmla="*/ f104 f54 1"/>
                <a:gd name="f126" fmla="*/ f103 f54 1"/>
                <a:gd name="f127" fmla="*/ f105 f53 1"/>
                <a:gd name="f128" fmla="*/ f106 f54 1"/>
                <a:gd name="f129" fmla="*/ f107 f53 1"/>
                <a:gd name="f130" fmla="*/ f108 f54 1"/>
                <a:gd name="f131" fmla="*/ f109 f53 1"/>
                <a:gd name="f132" fmla="*/ f110 f54 1"/>
                <a:gd name="f133" fmla="*/ f111 f53 1"/>
                <a:gd name="f134" fmla="*/ f112 f54 1"/>
                <a:gd name="f135" fmla="*/ f113 f53 1"/>
                <a:gd name="f136" fmla="*/ f114 f54 1"/>
                <a:gd name="f137" fmla="*/ f115 f54 1"/>
                <a:gd name="f138" fmla="*/ f116 f53 1"/>
                <a:gd name="f139" fmla="*/ f117 f54 1"/>
                <a:gd name="f140" fmla="*/ f118 f53 1"/>
                <a:gd name="f141" fmla="*/ f119 f53 1"/>
                <a:gd name="f142" fmla="*/ f120 f54 1"/>
                <a:gd name="f143" fmla="*/ f121 f53 1"/>
                <a:gd name="f144" fmla="*/ f122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7" y="f128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27" y="f137"/>
                </a:cxn>
                <a:cxn ang="f82">
                  <a:pos x="f138" y="f139"/>
                </a:cxn>
                <a:cxn ang="f82">
                  <a:pos x="f140" y="f136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27" y="f128"/>
                </a:cxn>
              </a:cxnLst>
              <a:rect l="f123" t="f126" r="f124" b="f125"/>
              <a:pathLst>
                <a:path w="137" h="107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17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7"/>
                    <a:pt x="f33" y="f7"/>
                    <a:pt x="f8" y="f14"/>
                  </a:cubicBezTo>
                  <a:cubicBezTo>
                    <a:pt x="f34" y="f12"/>
                    <a:pt x="f35" y="f30"/>
                    <a:pt x="f36" y="f37"/>
                  </a:cubicBezTo>
                  <a:cubicBezTo>
                    <a:pt x="f38" y="f39"/>
                    <a:pt x="f40" y="f41"/>
                    <a:pt x="f5" y="f31"/>
                  </a:cubicBezTo>
                  <a:cubicBezTo>
                    <a:pt x="f42" y="f10"/>
                    <a:pt x="f43" y="f44"/>
                    <a:pt x="f45" y="f46"/>
                  </a:cubicBezTo>
                  <a:cubicBezTo>
                    <a:pt x="f47" y="f48"/>
                    <a:pt x="f49" y="f46"/>
                    <a:pt x="f18" y="f50"/>
                  </a:cubicBezTo>
                  <a:cubicBezTo>
                    <a:pt x="f19" y="f51"/>
                    <a:pt x="f23" y="f5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5" name="Freeform 10">
              <a:extLst>
                <a:ext uri="{FF2B5EF4-FFF2-40B4-BE49-F238E27FC236}">
                  <a16:creationId xmlns:a16="http://schemas.microsoft.com/office/drawing/2014/main" id="{E5BF4E70-F56A-FC77-03CE-22DBB32D3E71}"/>
                </a:ext>
              </a:extLst>
            </p:cNvPr>
            <p:cNvSpPr/>
            <p:nvPr/>
          </p:nvSpPr>
          <p:spPr>
            <a:xfrm>
              <a:off x="16927509" y="77788"/>
              <a:ext cx="414332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1"/>
                <a:gd name="f8" fmla="val 76"/>
                <a:gd name="f9" fmla="val 42"/>
                <a:gd name="f10" fmla="val 58"/>
                <a:gd name="f11" fmla="val 43"/>
                <a:gd name="f12" fmla="val 61"/>
                <a:gd name="f13" fmla="val 60"/>
                <a:gd name="f14" fmla="val 54"/>
                <a:gd name="f15" fmla="val 64"/>
                <a:gd name="f16" fmla="val 32"/>
                <a:gd name="f17" fmla="val 52"/>
                <a:gd name="f18" fmla="val 16"/>
                <a:gd name="f19" fmla="val 10"/>
                <a:gd name="f20" fmla="val 57"/>
                <a:gd name="f21" fmla="val 6"/>
                <a:gd name="f22" fmla="val 63"/>
                <a:gd name="f23" fmla="val 49"/>
                <a:gd name="f24" fmla="val 12"/>
                <a:gd name="f25" fmla="val 20"/>
                <a:gd name="f26" fmla="val 34"/>
                <a:gd name="f27" fmla="val 11"/>
                <a:gd name="f28" fmla="val 29"/>
                <a:gd name="f29" fmla="val 8"/>
                <a:gd name="f30" fmla="val 24"/>
                <a:gd name="f31" fmla="val 1"/>
                <a:gd name="f32" fmla="val 13"/>
                <a:gd name="f33" fmla="val 14"/>
                <a:gd name="f34" fmla="val 15"/>
                <a:gd name="f35" fmla="val 36"/>
                <a:gd name="f36" fmla="val 26"/>
                <a:gd name="f37" fmla="val 47"/>
                <a:gd name="f38" fmla="val 62"/>
                <a:gd name="f39" fmla="val 68"/>
                <a:gd name="f40" fmla="val 25"/>
                <a:gd name="f41" fmla="val 81"/>
                <a:gd name="f42" fmla="val 27"/>
                <a:gd name="f43" fmla="val 87"/>
                <a:gd name="f44" fmla="val 31"/>
                <a:gd name="f45" fmla="val 39"/>
                <a:gd name="f46" fmla="val 82"/>
                <a:gd name="f47" fmla="val 79"/>
                <a:gd name="f48" fmla="val 41"/>
                <a:gd name="f49" fmla="val 78"/>
                <a:gd name="f50" fmla="val 77"/>
                <a:gd name="f51" fmla="+- 0 0 -90"/>
                <a:gd name="f52" fmla="*/ f3 1 92"/>
                <a:gd name="f53" fmla="*/ f4 1 71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92"/>
                <a:gd name="f62" fmla="*/ f58 1 71"/>
                <a:gd name="f63" fmla="*/ 76 f59 1"/>
                <a:gd name="f64" fmla="*/ 42 f58 1"/>
                <a:gd name="f65" fmla="*/ 54 f59 1"/>
                <a:gd name="f66" fmla="*/ 71 f58 1"/>
                <a:gd name="f67" fmla="*/ 16 f59 1"/>
                <a:gd name="f68" fmla="*/ 58 f58 1"/>
                <a:gd name="f69" fmla="*/ 0 f59 1"/>
                <a:gd name="f70" fmla="*/ 60 f58 1"/>
                <a:gd name="f71" fmla="*/ 12 f59 1"/>
                <a:gd name="f72" fmla="*/ 8 f59 1"/>
                <a:gd name="f73" fmla="*/ 24 f58 1"/>
                <a:gd name="f74" fmla="*/ 15 f59 1"/>
                <a:gd name="f75" fmla="*/ 15 f58 1"/>
                <a:gd name="f76" fmla="*/ 62 f59 1"/>
                <a:gd name="f77" fmla="*/ 0 f58 1"/>
                <a:gd name="f78" fmla="*/ 25 f58 1"/>
                <a:gd name="f79" fmla="*/ 92 f59 1"/>
                <a:gd name="f80" fmla="*/ 31 f58 1"/>
                <a:gd name="f81" fmla="*/ 79 f59 1"/>
                <a:gd name="f82" fmla="*/ 41 f58 1"/>
                <a:gd name="f83" fmla="+- f60 0 f1"/>
                <a:gd name="f84" fmla="*/ f63 1 92"/>
                <a:gd name="f85" fmla="*/ f64 1 71"/>
                <a:gd name="f86" fmla="*/ f65 1 92"/>
                <a:gd name="f87" fmla="*/ f66 1 71"/>
                <a:gd name="f88" fmla="*/ f67 1 92"/>
                <a:gd name="f89" fmla="*/ f68 1 71"/>
                <a:gd name="f90" fmla="*/ f69 1 92"/>
                <a:gd name="f91" fmla="*/ f70 1 71"/>
                <a:gd name="f92" fmla="*/ f71 1 92"/>
                <a:gd name="f93" fmla="*/ f72 1 92"/>
                <a:gd name="f94" fmla="*/ f73 1 71"/>
                <a:gd name="f95" fmla="*/ f74 1 92"/>
                <a:gd name="f96" fmla="*/ f75 1 71"/>
                <a:gd name="f97" fmla="*/ f76 1 92"/>
                <a:gd name="f98" fmla="*/ f77 1 71"/>
                <a:gd name="f99" fmla="*/ f78 1 71"/>
                <a:gd name="f100" fmla="*/ f79 1 92"/>
                <a:gd name="f101" fmla="*/ f80 1 71"/>
                <a:gd name="f102" fmla="*/ f81 1 92"/>
                <a:gd name="f103" fmla="*/ f82 1 71"/>
                <a:gd name="f104" fmla="*/ 0 1 f61"/>
                <a:gd name="f105" fmla="*/ f55 1 f61"/>
                <a:gd name="f106" fmla="*/ 0 1 f62"/>
                <a:gd name="f107" fmla="*/ f56 1 f62"/>
                <a:gd name="f108" fmla="*/ f84 1 f61"/>
                <a:gd name="f109" fmla="*/ f85 1 f62"/>
                <a:gd name="f110" fmla="*/ f86 1 f61"/>
                <a:gd name="f111" fmla="*/ f87 1 f62"/>
                <a:gd name="f112" fmla="*/ f88 1 f61"/>
                <a:gd name="f113" fmla="*/ f89 1 f62"/>
                <a:gd name="f114" fmla="*/ f90 1 f61"/>
                <a:gd name="f115" fmla="*/ f91 1 f62"/>
                <a:gd name="f116" fmla="*/ f92 1 f61"/>
                <a:gd name="f117" fmla="*/ f93 1 f61"/>
                <a:gd name="f118" fmla="*/ f94 1 f62"/>
                <a:gd name="f119" fmla="*/ f95 1 f61"/>
                <a:gd name="f120" fmla="*/ f96 1 f62"/>
                <a:gd name="f121" fmla="*/ f97 1 f61"/>
                <a:gd name="f122" fmla="*/ f98 1 f62"/>
                <a:gd name="f123" fmla="*/ f99 1 f62"/>
                <a:gd name="f124" fmla="*/ f100 1 f61"/>
                <a:gd name="f125" fmla="*/ f101 1 f62"/>
                <a:gd name="f126" fmla="*/ f102 1 f61"/>
                <a:gd name="f127" fmla="*/ f103 1 f62"/>
                <a:gd name="f128" fmla="*/ f104 f52 1"/>
                <a:gd name="f129" fmla="*/ f105 f52 1"/>
                <a:gd name="f130" fmla="*/ f107 f53 1"/>
                <a:gd name="f131" fmla="*/ f106 f53 1"/>
                <a:gd name="f132" fmla="*/ f108 f52 1"/>
                <a:gd name="f133" fmla="*/ f109 f53 1"/>
                <a:gd name="f134" fmla="*/ f110 f52 1"/>
                <a:gd name="f135" fmla="*/ f111 f53 1"/>
                <a:gd name="f136" fmla="*/ f112 f52 1"/>
                <a:gd name="f137" fmla="*/ f113 f53 1"/>
                <a:gd name="f138" fmla="*/ f114 f52 1"/>
                <a:gd name="f139" fmla="*/ f115 f53 1"/>
                <a:gd name="f140" fmla="*/ f116 f52 1"/>
                <a:gd name="f141" fmla="*/ f117 f52 1"/>
                <a:gd name="f142" fmla="*/ f118 f53 1"/>
                <a:gd name="f143" fmla="*/ f119 f52 1"/>
                <a:gd name="f144" fmla="*/ f120 f53 1"/>
                <a:gd name="f145" fmla="*/ f121 f52 1"/>
                <a:gd name="f146" fmla="*/ f122 f53 1"/>
                <a:gd name="f147" fmla="*/ f123 f53 1"/>
                <a:gd name="f148" fmla="*/ f124 f52 1"/>
                <a:gd name="f149" fmla="*/ f125 f53 1"/>
                <a:gd name="f150" fmla="*/ f126 f52 1"/>
                <a:gd name="f151" fmla="*/ f127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32" y="f133"/>
                </a:cxn>
                <a:cxn ang="f83">
                  <a:pos x="f134" y="f135"/>
                </a:cxn>
                <a:cxn ang="f83">
                  <a:pos x="f136" y="f137"/>
                </a:cxn>
                <a:cxn ang="f83">
                  <a:pos x="f138" y="f139"/>
                </a:cxn>
                <a:cxn ang="f83">
                  <a:pos x="f140" y="f133"/>
                </a:cxn>
                <a:cxn ang="f83">
                  <a:pos x="f141" y="f142"/>
                </a:cxn>
                <a:cxn ang="f83">
                  <a:pos x="f143" y="f144"/>
                </a:cxn>
                <a:cxn ang="f83">
                  <a:pos x="f145" y="f146"/>
                </a:cxn>
                <a:cxn ang="f83">
                  <a:pos x="f132" y="f147"/>
                </a:cxn>
                <a:cxn ang="f83">
                  <a:pos x="f148" y="f149"/>
                </a:cxn>
                <a:cxn ang="f83">
                  <a:pos x="f150" y="f151"/>
                </a:cxn>
                <a:cxn ang="f83">
                  <a:pos x="f132" y="f133"/>
                </a:cxn>
              </a:cxnLst>
              <a:rect l="f128" t="f131" r="f129" b="f130"/>
              <a:pathLst>
                <a:path w="92" h="71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9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5" y="f13"/>
                  </a:cubicBezTo>
                  <a:cubicBezTo>
                    <a:pt x="f5" y="f17"/>
                    <a:pt x="f19" y="f23"/>
                    <a:pt x="f24" y="f9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9" y="f33"/>
                    <a:pt x="f34" y="f34"/>
                  </a:cubicBezTo>
                  <a:cubicBezTo>
                    <a:pt x="f35" y="f36"/>
                    <a:pt x="f37" y="f21"/>
                    <a:pt x="f38" y="f5"/>
                  </a:cubicBezTo>
                  <a:cubicBezTo>
                    <a:pt x="f39" y="f29"/>
                    <a:pt x="f10" y="f30"/>
                    <a:pt x="f8" y="f40"/>
                  </a:cubicBezTo>
                  <a:cubicBezTo>
                    <a:pt x="f41" y="f42"/>
                    <a:pt x="f43" y="f28"/>
                    <a:pt x="f6" y="f44"/>
                  </a:cubicBezTo>
                  <a:cubicBezTo>
                    <a:pt x="f6" y="f45"/>
                    <a:pt x="f46" y="f35"/>
                    <a:pt x="f47" y="f48"/>
                  </a:cubicBezTo>
                  <a:cubicBezTo>
                    <a:pt x="f49" y="f48"/>
                    <a:pt x="f50" y="f9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6" name="Freeform 11">
              <a:extLst>
                <a:ext uri="{FF2B5EF4-FFF2-40B4-BE49-F238E27FC236}">
                  <a16:creationId xmlns:a16="http://schemas.microsoft.com/office/drawing/2014/main" id="{0FB7F1B5-8510-70A1-01B6-7F530A1555FC}"/>
                </a:ext>
              </a:extLst>
            </p:cNvPr>
            <p:cNvSpPr/>
            <p:nvPr/>
          </p:nvSpPr>
          <p:spPr>
            <a:xfrm>
              <a:off x="15230475" y="481010"/>
              <a:ext cx="798508" cy="7540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66"/>
                <a:gd name="f8" fmla="val 92"/>
                <a:gd name="f9" fmla="val 10"/>
                <a:gd name="f10" fmla="val 99"/>
                <a:gd name="f11" fmla="val 104"/>
                <a:gd name="f12" fmla="val 4"/>
                <a:gd name="f13" fmla="val 107"/>
                <a:gd name="f14" fmla="val 13"/>
                <a:gd name="f15" fmla="val 116"/>
                <a:gd name="f16" fmla="val 49"/>
                <a:gd name="f17" fmla="val 152"/>
                <a:gd name="f18" fmla="val 48"/>
                <a:gd name="f19" fmla="val 160"/>
                <a:gd name="f20" fmla="val 168"/>
                <a:gd name="f21" fmla="val 173"/>
                <a:gd name="f22" fmla="val 61"/>
                <a:gd name="f23" fmla="val 62"/>
                <a:gd name="f24" fmla="val 155"/>
                <a:gd name="f25" fmla="val 72"/>
                <a:gd name="f26" fmla="val 154"/>
                <a:gd name="f27" fmla="val 73"/>
                <a:gd name="f28" fmla="val 153"/>
                <a:gd name="f29" fmla="val 74"/>
                <a:gd name="f30" fmla="val 151"/>
                <a:gd name="f31" fmla="val 124"/>
                <a:gd name="f32" fmla="val 85"/>
                <a:gd name="f33" fmla="val 125"/>
                <a:gd name="f34" fmla="val 108"/>
                <a:gd name="f35" fmla="val 127"/>
                <a:gd name="f36" fmla="val 132"/>
                <a:gd name="f37" fmla="val 126"/>
                <a:gd name="f38" fmla="val 142"/>
                <a:gd name="f39" fmla="val 123"/>
                <a:gd name="f40" fmla="val 149"/>
                <a:gd name="f41" fmla="val 111"/>
                <a:gd name="f42" fmla="val 141"/>
                <a:gd name="f43" fmla="val 105"/>
                <a:gd name="f44" fmla="val 138"/>
                <a:gd name="f45" fmla="val 98"/>
                <a:gd name="f46" fmla="val 137"/>
                <a:gd name="f47" fmla="val 135"/>
                <a:gd name="f48" fmla="val 82"/>
                <a:gd name="f49" fmla="val 71"/>
                <a:gd name="f50" fmla="val 60"/>
                <a:gd name="f51" fmla="val 51"/>
                <a:gd name="f52" fmla="val 41"/>
                <a:gd name="f53" fmla="val 146"/>
                <a:gd name="f54" fmla="val 32"/>
                <a:gd name="f55" fmla="val 25"/>
                <a:gd name="f56" fmla="val 156"/>
                <a:gd name="f57" fmla="val 18"/>
                <a:gd name="f58" fmla="val 161"/>
                <a:gd name="f59" fmla="val 8"/>
                <a:gd name="f60" fmla="val 16"/>
                <a:gd name="f61" fmla="val 20"/>
                <a:gd name="f62" fmla="val 35"/>
                <a:gd name="f63" fmla="val 103"/>
                <a:gd name="f64" fmla="val 12"/>
                <a:gd name="f65" fmla="val 78"/>
                <a:gd name="f66" fmla="val 75"/>
                <a:gd name="f67" fmla="val 67"/>
                <a:gd name="f68" fmla="val 2"/>
                <a:gd name="f69" fmla="val 65"/>
                <a:gd name="f70" fmla="val 7"/>
                <a:gd name="f71" fmla="val 64"/>
                <a:gd name="f72" fmla="val 17"/>
                <a:gd name="f73" fmla="val 27"/>
                <a:gd name="f74" fmla="val 59"/>
                <a:gd name="f75" fmla="val 37"/>
                <a:gd name="f76" fmla="val 57"/>
                <a:gd name="f77" fmla="val 66"/>
                <a:gd name="f78" fmla="val 88"/>
                <a:gd name="f79" fmla="val 91"/>
                <a:gd name="f80" fmla="val 15"/>
                <a:gd name="f81" fmla="+- 0 0 -90"/>
                <a:gd name="f82" fmla="*/ f3 1 177"/>
                <a:gd name="f83" fmla="*/ f4 1 166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177"/>
                <a:gd name="f92" fmla="*/ f88 1 166"/>
                <a:gd name="f93" fmla="*/ 92 f89 1"/>
                <a:gd name="f94" fmla="*/ 10 f88 1"/>
                <a:gd name="f95" fmla="*/ 107 f89 1"/>
                <a:gd name="f96" fmla="*/ 13 f88 1"/>
                <a:gd name="f97" fmla="*/ 152 f89 1"/>
                <a:gd name="f98" fmla="*/ 48 f88 1"/>
                <a:gd name="f99" fmla="*/ 177 f89 1"/>
                <a:gd name="f100" fmla="*/ 49 f88 1"/>
                <a:gd name="f101" fmla="*/ 155 f89 1"/>
                <a:gd name="f102" fmla="*/ 72 f88 1"/>
                <a:gd name="f103" fmla="*/ 151 f89 1"/>
                <a:gd name="f104" fmla="*/ 74 f88 1"/>
                <a:gd name="f105" fmla="*/ 127 f89 1"/>
                <a:gd name="f106" fmla="*/ 132 f88 1"/>
                <a:gd name="f107" fmla="*/ 111 f89 1"/>
                <a:gd name="f108" fmla="*/ 141 f88 1"/>
                <a:gd name="f109" fmla="*/ 135 f88 1"/>
                <a:gd name="f110" fmla="*/ 60 f89 1"/>
                <a:gd name="f111" fmla="*/ 32 f89 1"/>
                <a:gd name="f112" fmla="*/ 152 f88 1"/>
                <a:gd name="f113" fmla="*/ 8 f89 1"/>
                <a:gd name="f114" fmla="*/ 166 f88 1"/>
                <a:gd name="f115" fmla="*/ 20 f89 1"/>
                <a:gd name="f116" fmla="*/ 12 f89 1"/>
                <a:gd name="f117" fmla="*/ 82 f88 1"/>
                <a:gd name="f118" fmla="*/ 0 f89 1"/>
                <a:gd name="f119" fmla="*/ 7 f89 1"/>
                <a:gd name="f120" fmla="*/ 64 f88 1"/>
                <a:gd name="f121" fmla="*/ 37 f89 1"/>
                <a:gd name="f122" fmla="*/ 57 f88 1"/>
                <a:gd name="f123" fmla="*/ 88 f89 1"/>
                <a:gd name="f124" fmla="*/ 17 f88 1"/>
                <a:gd name="f125" fmla="+- f90 0 f1"/>
                <a:gd name="f126" fmla="*/ f93 1 177"/>
                <a:gd name="f127" fmla="*/ f94 1 166"/>
                <a:gd name="f128" fmla="*/ f95 1 177"/>
                <a:gd name="f129" fmla="*/ f96 1 166"/>
                <a:gd name="f130" fmla="*/ f97 1 177"/>
                <a:gd name="f131" fmla="*/ f98 1 166"/>
                <a:gd name="f132" fmla="*/ f99 1 177"/>
                <a:gd name="f133" fmla="*/ f100 1 166"/>
                <a:gd name="f134" fmla="*/ f101 1 177"/>
                <a:gd name="f135" fmla="*/ f102 1 166"/>
                <a:gd name="f136" fmla="*/ f103 1 177"/>
                <a:gd name="f137" fmla="*/ f104 1 166"/>
                <a:gd name="f138" fmla="*/ f105 1 177"/>
                <a:gd name="f139" fmla="*/ f106 1 166"/>
                <a:gd name="f140" fmla="*/ f107 1 177"/>
                <a:gd name="f141" fmla="*/ f108 1 166"/>
                <a:gd name="f142" fmla="*/ f109 1 166"/>
                <a:gd name="f143" fmla="*/ f110 1 177"/>
                <a:gd name="f144" fmla="*/ f111 1 177"/>
                <a:gd name="f145" fmla="*/ f112 1 166"/>
                <a:gd name="f146" fmla="*/ f113 1 177"/>
                <a:gd name="f147" fmla="*/ f114 1 166"/>
                <a:gd name="f148" fmla="*/ f115 1 177"/>
                <a:gd name="f149" fmla="*/ f116 1 177"/>
                <a:gd name="f150" fmla="*/ f117 1 166"/>
                <a:gd name="f151" fmla="*/ f118 1 177"/>
                <a:gd name="f152" fmla="*/ f119 1 177"/>
                <a:gd name="f153" fmla="*/ f120 1 166"/>
                <a:gd name="f154" fmla="*/ f121 1 177"/>
                <a:gd name="f155" fmla="*/ f122 1 166"/>
                <a:gd name="f156" fmla="*/ f123 1 177"/>
                <a:gd name="f157" fmla="*/ f124 1 166"/>
                <a:gd name="f158" fmla="*/ 0 1 f91"/>
                <a:gd name="f159" fmla="*/ f85 1 f91"/>
                <a:gd name="f160" fmla="*/ 0 1 f92"/>
                <a:gd name="f161" fmla="*/ f86 1 f92"/>
                <a:gd name="f162" fmla="*/ f126 1 f91"/>
                <a:gd name="f163" fmla="*/ f127 1 f92"/>
                <a:gd name="f164" fmla="*/ f128 1 f91"/>
                <a:gd name="f165" fmla="*/ f129 1 f92"/>
                <a:gd name="f166" fmla="*/ f130 1 f91"/>
                <a:gd name="f167" fmla="*/ f131 1 f92"/>
                <a:gd name="f168" fmla="*/ f132 1 f91"/>
                <a:gd name="f169" fmla="*/ f133 1 f92"/>
                <a:gd name="f170" fmla="*/ f134 1 f91"/>
                <a:gd name="f171" fmla="*/ f135 1 f92"/>
                <a:gd name="f172" fmla="*/ f136 1 f91"/>
                <a:gd name="f173" fmla="*/ f137 1 f92"/>
                <a:gd name="f174" fmla="*/ f138 1 f91"/>
                <a:gd name="f175" fmla="*/ f139 1 f92"/>
                <a:gd name="f176" fmla="*/ f140 1 f91"/>
                <a:gd name="f177" fmla="*/ f141 1 f92"/>
                <a:gd name="f178" fmla="*/ f142 1 f92"/>
                <a:gd name="f179" fmla="*/ f143 1 f91"/>
                <a:gd name="f180" fmla="*/ f144 1 f91"/>
                <a:gd name="f181" fmla="*/ f145 1 f92"/>
                <a:gd name="f182" fmla="*/ f146 1 f91"/>
                <a:gd name="f183" fmla="*/ f147 1 f92"/>
                <a:gd name="f184" fmla="*/ f148 1 f91"/>
                <a:gd name="f185" fmla="*/ f149 1 f91"/>
                <a:gd name="f186" fmla="*/ f150 1 f92"/>
                <a:gd name="f187" fmla="*/ f151 1 f91"/>
                <a:gd name="f188" fmla="*/ f152 1 f91"/>
                <a:gd name="f189" fmla="*/ f153 1 f92"/>
                <a:gd name="f190" fmla="*/ f154 1 f91"/>
                <a:gd name="f191" fmla="*/ f155 1 f92"/>
                <a:gd name="f192" fmla="*/ f156 1 f91"/>
                <a:gd name="f193" fmla="*/ f157 1 f92"/>
                <a:gd name="f194" fmla="*/ f158 f82 1"/>
                <a:gd name="f195" fmla="*/ f159 f82 1"/>
                <a:gd name="f196" fmla="*/ f161 f83 1"/>
                <a:gd name="f197" fmla="*/ f160 f83 1"/>
                <a:gd name="f198" fmla="*/ f162 f82 1"/>
                <a:gd name="f199" fmla="*/ f163 f83 1"/>
                <a:gd name="f200" fmla="*/ f164 f82 1"/>
                <a:gd name="f201" fmla="*/ f165 f83 1"/>
                <a:gd name="f202" fmla="*/ f166 f82 1"/>
                <a:gd name="f203" fmla="*/ f167 f83 1"/>
                <a:gd name="f204" fmla="*/ f168 f82 1"/>
                <a:gd name="f205" fmla="*/ f169 f83 1"/>
                <a:gd name="f206" fmla="*/ f170 f82 1"/>
                <a:gd name="f207" fmla="*/ f171 f83 1"/>
                <a:gd name="f208" fmla="*/ f172 f82 1"/>
                <a:gd name="f209" fmla="*/ f173 f83 1"/>
                <a:gd name="f210" fmla="*/ f174 f82 1"/>
                <a:gd name="f211" fmla="*/ f175 f83 1"/>
                <a:gd name="f212" fmla="*/ f176 f82 1"/>
                <a:gd name="f213" fmla="*/ f177 f83 1"/>
                <a:gd name="f214" fmla="*/ f178 f83 1"/>
                <a:gd name="f215" fmla="*/ f179 f82 1"/>
                <a:gd name="f216" fmla="*/ f180 f82 1"/>
                <a:gd name="f217" fmla="*/ f181 f83 1"/>
                <a:gd name="f218" fmla="*/ f182 f82 1"/>
                <a:gd name="f219" fmla="*/ f183 f83 1"/>
                <a:gd name="f220" fmla="*/ f184 f82 1"/>
                <a:gd name="f221" fmla="*/ f185 f82 1"/>
                <a:gd name="f222" fmla="*/ f186 f83 1"/>
                <a:gd name="f223" fmla="*/ f187 f82 1"/>
                <a:gd name="f224" fmla="*/ f188 f82 1"/>
                <a:gd name="f225" fmla="*/ f189 f83 1"/>
                <a:gd name="f226" fmla="*/ f190 f82 1"/>
                <a:gd name="f227" fmla="*/ f191 f83 1"/>
                <a:gd name="f228" fmla="*/ f192 f82 1"/>
                <a:gd name="f229" fmla="*/ f1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5">
                  <a:pos x="f198" y="f199"/>
                </a:cxn>
                <a:cxn ang="f125">
                  <a:pos x="f200" y="f201"/>
                </a:cxn>
                <a:cxn ang="f125">
                  <a:pos x="f202" y="f203"/>
                </a:cxn>
                <a:cxn ang="f125">
                  <a:pos x="f204" y="f205"/>
                </a:cxn>
                <a:cxn ang="f125">
                  <a:pos x="f206" y="f207"/>
                </a:cxn>
                <a:cxn ang="f125">
                  <a:pos x="f208" y="f209"/>
                </a:cxn>
                <a:cxn ang="f125">
                  <a:pos x="f210" y="f211"/>
                </a:cxn>
                <a:cxn ang="f125">
                  <a:pos x="f212" y="f213"/>
                </a:cxn>
                <a:cxn ang="f125">
                  <a:pos x="f198" y="f214"/>
                </a:cxn>
                <a:cxn ang="f125">
                  <a:pos x="f215" y="f214"/>
                </a:cxn>
                <a:cxn ang="f125">
                  <a:pos x="f216" y="f217"/>
                </a:cxn>
                <a:cxn ang="f125">
                  <a:pos x="f218" y="f219"/>
                </a:cxn>
                <a:cxn ang="f125">
                  <a:pos x="f220" y="f211"/>
                </a:cxn>
                <a:cxn ang="f125">
                  <a:pos x="f221" y="f222"/>
                </a:cxn>
                <a:cxn ang="f125">
                  <a:pos x="f223" y="f207"/>
                </a:cxn>
                <a:cxn ang="f125">
                  <a:pos x="f224" y="f225"/>
                </a:cxn>
                <a:cxn ang="f125">
                  <a:pos x="f226" y="f227"/>
                </a:cxn>
                <a:cxn ang="f125">
                  <a:pos x="f228" y="f229"/>
                </a:cxn>
                <a:cxn ang="f125">
                  <a:pos x="f198" y="f199"/>
                </a:cxn>
              </a:cxnLst>
              <a:rect l="f194" t="f197" r="f195" b="f196"/>
              <a:pathLst>
                <a:path w="177" h="166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15" y="f16"/>
                    <a:pt x="f17" y="f18"/>
                  </a:cubicBezTo>
                  <a:cubicBezTo>
                    <a:pt x="f19" y="f18"/>
                    <a:pt x="f20" y="f16"/>
                    <a:pt x="f6" y="f16"/>
                  </a:cubicBezTo>
                  <a:cubicBezTo>
                    <a:pt x="f21" y="f22"/>
                    <a:pt x="f19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8" y="f47"/>
                  </a:cubicBezTo>
                  <a:cubicBezTo>
                    <a:pt x="f48" y="f35"/>
                    <a:pt x="f49" y="f37"/>
                    <a:pt x="f50" y="f47"/>
                  </a:cubicBezTo>
                  <a:cubicBezTo>
                    <a:pt x="f51" y="f42"/>
                    <a:pt x="f52" y="f53"/>
                    <a:pt x="f54" y="f17"/>
                  </a:cubicBezTo>
                  <a:cubicBezTo>
                    <a:pt x="f55" y="f56"/>
                    <a:pt x="f57" y="f58"/>
                    <a:pt x="f59" y="f7"/>
                  </a:cubicBezTo>
                  <a:cubicBezTo>
                    <a:pt x="f14" y="f28"/>
                    <a:pt x="f60" y="f38"/>
                    <a:pt x="f61" y="f36"/>
                  </a:cubicBezTo>
                  <a:cubicBezTo>
                    <a:pt x="f62" y="f63"/>
                    <a:pt x="f62" y="f63"/>
                    <a:pt x="f64" y="f48"/>
                  </a:cubicBezTo>
                  <a:cubicBezTo>
                    <a:pt x="f59" y="f65"/>
                    <a:pt x="f12" y="f66"/>
                    <a:pt x="f5" y="f25"/>
                  </a:cubicBezTo>
                  <a:cubicBezTo>
                    <a:pt x="f5" y="f67"/>
                    <a:pt x="f68" y="f69"/>
                    <a:pt x="f70" y="f71"/>
                  </a:cubicBezTo>
                  <a:cubicBezTo>
                    <a:pt x="f72" y="f23"/>
                    <a:pt x="f73" y="f74"/>
                    <a:pt x="f75" y="f76"/>
                  </a:cubicBezTo>
                  <a:cubicBezTo>
                    <a:pt x="f77" y="f74"/>
                    <a:pt x="f66" y="f62"/>
                    <a:pt x="f78" y="f72"/>
                  </a:cubicBezTo>
                  <a:cubicBezTo>
                    <a:pt x="f79" y="f80"/>
                    <a:pt x="f8" y="f1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7" name="Freeform 12">
              <a:extLst>
                <a:ext uri="{FF2B5EF4-FFF2-40B4-BE49-F238E27FC236}">
                  <a16:creationId xmlns:a16="http://schemas.microsoft.com/office/drawing/2014/main" id="{0B0B9D04-5E36-32D8-7696-35DBF9DA93E0}"/>
                </a:ext>
              </a:extLst>
            </p:cNvPr>
            <p:cNvSpPr/>
            <p:nvPr/>
          </p:nvSpPr>
          <p:spPr>
            <a:xfrm>
              <a:off x="14679613" y="46040"/>
              <a:ext cx="798508" cy="6127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7"/>
                <a:gd name="f7" fmla="val 135"/>
                <a:gd name="f8" fmla="val 34"/>
                <a:gd name="f9" fmla="val 32"/>
                <a:gd name="f10" fmla="val 58"/>
                <a:gd name="f11" fmla="val 37"/>
                <a:gd name="f12" fmla="val 79"/>
                <a:gd name="f13" fmla="val 36"/>
                <a:gd name="f14" fmla="val 95"/>
                <a:gd name="f15" fmla="val 14"/>
                <a:gd name="f16" fmla="val 100"/>
                <a:gd name="f17" fmla="val 10"/>
                <a:gd name="f18" fmla="val 105"/>
                <a:gd name="f19" fmla="val 7"/>
                <a:gd name="f20" fmla="val 115"/>
                <a:gd name="f21" fmla="val 112"/>
                <a:gd name="f22" fmla="val 45"/>
                <a:gd name="f23" fmla="val 140"/>
                <a:gd name="f24" fmla="val 61"/>
                <a:gd name="f25" fmla="val 171"/>
                <a:gd name="f26" fmla="val 72"/>
                <a:gd name="f27" fmla="val 160"/>
                <a:gd name="f28" fmla="val 70"/>
                <a:gd name="f29" fmla="val 154"/>
                <a:gd name="f30" fmla="val 77"/>
                <a:gd name="f31" fmla="val 137"/>
                <a:gd name="f32" fmla="val 82"/>
                <a:gd name="f33" fmla="val 119"/>
                <a:gd name="f34" fmla="val 85"/>
                <a:gd name="f35" fmla="val 108"/>
                <a:gd name="f36" fmla="val 117"/>
                <a:gd name="f37" fmla="val 126"/>
                <a:gd name="f38" fmla="val 111"/>
                <a:gd name="f39" fmla="val 131"/>
                <a:gd name="f40" fmla="val 99"/>
                <a:gd name="f41" fmla="val 127"/>
                <a:gd name="f42" fmla="val 94"/>
                <a:gd name="f43" fmla="val 124"/>
                <a:gd name="f44" fmla="val 57"/>
                <a:gd name="f45" fmla="val 102"/>
                <a:gd name="f46" fmla="val 113"/>
                <a:gd name="f47" fmla="val 27"/>
                <a:gd name="f48" fmla="val 21"/>
                <a:gd name="f49" fmla="val 15"/>
                <a:gd name="f50" fmla="val 8"/>
                <a:gd name="f51" fmla="val 9"/>
                <a:gd name="f52" fmla="val 42"/>
                <a:gd name="f53" fmla="val 66"/>
                <a:gd name="f54" fmla="val 38"/>
                <a:gd name="f55" fmla="val 75"/>
                <a:gd name="f56" fmla="val 18"/>
                <a:gd name="f57" fmla="val 49"/>
                <a:gd name="f58" fmla="val 29"/>
                <a:gd name="f59" fmla="+- 0 0 -90"/>
                <a:gd name="f60" fmla="*/ f3 1 177"/>
                <a:gd name="f61" fmla="*/ f4 1 135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77"/>
                <a:gd name="f70" fmla="*/ f66 1 135"/>
                <a:gd name="f71" fmla="*/ 34 f67 1"/>
                <a:gd name="f72" fmla="*/ 32 f66 1"/>
                <a:gd name="f73" fmla="*/ 95 f67 1"/>
                <a:gd name="f74" fmla="*/ 14 f66 1"/>
                <a:gd name="f75" fmla="*/ 115 f67 1"/>
                <a:gd name="f76" fmla="*/ 0 f66 1"/>
                <a:gd name="f77" fmla="*/ 177 f67 1"/>
                <a:gd name="f78" fmla="*/ 61 f66 1"/>
                <a:gd name="f79" fmla="*/ 154 f67 1"/>
                <a:gd name="f80" fmla="*/ 77 f66 1"/>
                <a:gd name="f81" fmla="*/ 119 f67 1"/>
                <a:gd name="f82" fmla="*/ 108 f66 1"/>
                <a:gd name="f83" fmla="*/ 111 f67 1"/>
                <a:gd name="f84" fmla="*/ 135 f66 1"/>
                <a:gd name="f85" fmla="*/ 94 f67 1"/>
                <a:gd name="f86" fmla="*/ 124 f66 1"/>
                <a:gd name="f87" fmla="*/ 113 f66 1"/>
                <a:gd name="f88" fmla="*/ 15 f67 1"/>
                <a:gd name="f89" fmla="*/ 115 f66 1"/>
                <a:gd name="f90" fmla="*/ 10 f67 1"/>
                <a:gd name="f91" fmla="*/ 18 f67 1"/>
                <a:gd name="f92" fmla="*/ 49 f66 1"/>
                <a:gd name="f93" fmla="+- f68 0 f1"/>
                <a:gd name="f94" fmla="*/ f71 1 177"/>
                <a:gd name="f95" fmla="*/ f72 1 135"/>
                <a:gd name="f96" fmla="*/ f73 1 177"/>
                <a:gd name="f97" fmla="*/ f74 1 135"/>
                <a:gd name="f98" fmla="*/ f75 1 177"/>
                <a:gd name="f99" fmla="*/ f76 1 135"/>
                <a:gd name="f100" fmla="*/ f77 1 177"/>
                <a:gd name="f101" fmla="*/ f78 1 135"/>
                <a:gd name="f102" fmla="*/ f79 1 177"/>
                <a:gd name="f103" fmla="*/ f80 1 135"/>
                <a:gd name="f104" fmla="*/ f81 1 177"/>
                <a:gd name="f105" fmla="*/ f82 1 135"/>
                <a:gd name="f106" fmla="*/ f83 1 177"/>
                <a:gd name="f107" fmla="*/ f84 1 135"/>
                <a:gd name="f108" fmla="*/ f85 1 177"/>
                <a:gd name="f109" fmla="*/ f86 1 135"/>
                <a:gd name="f110" fmla="*/ f87 1 135"/>
                <a:gd name="f111" fmla="*/ f88 1 177"/>
                <a:gd name="f112" fmla="*/ f89 1 135"/>
                <a:gd name="f113" fmla="*/ f90 1 177"/>
                <a:gd name="f114" fmla="*/ f91 1 177"/>
                <a:gd name="f115" fmla="*/ f92 1 135"/>
                <a:gd name="f116" fmla="*/ 0 1 f69"/>
                <a:gd name="f117" fmla="*/ f63 1 f69"/>
                <a:gd name="f118" fmla="*/ 0 1 f70"/>
                <a:gd name="f119" fmla="*/ f64 1 f70"/>
                <a:gd name="f120" fmla="*/ f94 1 f69"/>
                <a:gd name="f121" fmla="*/ f95 1 f70"/>
                <a:gd name="f122" fmla="*/ f96 1 f69"/>
                <a:gd name="f123" fmla="*/ f97 1 f70"/>
                <a:gd name="f124" fmla="*/ f98 1 f69"/>
                <a:gd name="f125" fmla="*/ f99 1 f70"/>
                <a:gd name="f126" fmla="*/ f100 1 f69"/>
                <a:gd name="f127" fmla="*/ f101 1 f70"/>
                <a:gd name="f128" fmla="*/ f102 1 f69"/>
                <a:gd name="f129" fmla="*/ f103 1 f70"/>
                <a:gd name="f130" fmla="*/ f104 1 f69"/>
                <a:gd name="f131" fmla="*/ f105 1 f70"/>
                <a:gd name="f132" fmla="*/ f106 1 f69"/>
                <a:gd name="f133" fmla="*/ f107 1 f70"/>
                <a:gd name="f134" fmla="*/ f108 1 f69"/>
                <a:gd name="f135" fmla="*/ f109 1 f70"/>
                <a:gd name="f136" fmla="*/ f110 1 f70"/>
                <a:gd name="f137" fmla="*/ f111 1 f69"/>
                <a:gd name="f138" fmla="*/ f112 1 f70"/>
                <a:gd name="f139" fmla="*/ f113 1 f69"/>
                <a:gd name="f140" fmla="*/ f114 1 f69"/>
                <a:gd name="f141" fmla="*/ f115 1 f70"/>
                <a:gd name="f142" fmla="*/ f116 f60 1"/>
                <a:gd name="f143" fmla="*/ f117 f60 1"/>
                <a:gd name="f144" fmla="*/ f119 f61 1"/>
                <a:gd name="f145" fmla="*/ f118 f61 1"/>
                <a:gd name="f146" fmla="*/ f120 f60 1"/>
                <a:gd name="f147" fmla="*/ f121 f61 1"/>
                <a:gd name="f148" fmla="*/ f122 f60 1"/>
                <a:gd name="f149" fmla="*/ f123 f61 1"/>
                <a:gd name="f150" fmla="*/ f124 f60 1"/>
                <a:gd name="f151" fmla="*/ f125 f61 1"/>
                <a:gd name="f152" fmla="*/ f126 f60 1"/>
                <a:gd name="f153" fmla="*/ f127 f61 1"/>
                <a:gd name="f154" fmla="*/ f128 f60 1"/>
                <a:gd name="f155" fmla="*/ f129 f61 1"/>
                <a:gd name="f156" fmla="*/ f130 f60 1"/>
                <a:gd name="f157" fmla="*/ f131 f61 1"/>
                <a:gd name="f158" fmla="*/ f132 f60 1"/>
                <a:gd name="f159" fmla="*/ f133 f61 1"/>
                <a:gd name="f160" fmla="*/ f134 f60 1"/>
                <a:gd name="f161" fmla="*/ f135 f61 1"/>
                <a:gd name="f162" fmla="*/ f136 f61 1"/>
                <a:gd name="f163" fmla="*/ f137 f60 1"/>
                <a:gd name="f164" fmla="*/ f138 f61 1"/>
                <a:gd name="f165" fmla="*/ f139 f60 1"/>
                <a:gd name="f166" fmla="*/ f140 f60 1"/>
                <a:gd name="f167" fmla="*/ f14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3">
                  <a:pos x="f146" y="f147"/>
                </a:cxn>
                <a:cxn ang="f93">
                  <a:pos x="f148" y="f149"/>
                </a:cxn>
                <a:cxn ang="f93">
                  <a:pos x="f150" y="f151"/>
                </a:cxn>
                <a:cxn ang="f93">
                  <a:pos x="f152" y="f153"/>
                </a:cxn>
                <a:cxn ang="f93">
                  <a:pos x="f154" y="f155"/>
                </a:cxn>
                <a:cxn ang="f93">
                  <a:pos x="f156" y="f157"/>
                </a:cxn>
                <a:cxn ang="f93">
                  <a:pos x="f158" y="f159"/>
                </a:cxn>
                <a:cxn ang="f93">
                  <a:pos x="f160" y="f161"/>
                </a:cxn>
                <a:cxn ang="f93">
                  <a:pos x="f146" y="f162"/>
                </a:cxn>
                <a:cxn ang="f93">
                  <a:pos x="f163" y="f164"/>
                </a:cxn>
                <a:cxn ang="f93">
                  <a:pos x="f165" y="f157"/>
                </a:cxn>
                <a:cxn ang="f93">
                  <a:pos x="f166" y="f167"/>
                </a:cxn>
                <a:cxn ang="f93">
                  <a:pos x="f146" y="f147"/>
                </a:cxn>
              </a:cxnLst>
              <a:rect l="f142" t="f145" r="f143" b="f144"/>
              <a:pathLst>
                <a:path w="177" h="13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5"/>
                  </a:cubicBezTo>
                  <a:cubicBezTo>
                    <a:pt x="f21" y="f22"/>
                    <a:pt x="f23" y="f10"/>
                    <a:pt x="f6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6"/>
                    <a:pt x="f36" y="f37"/>
                    <a:pt x="f38" y="f7"/>
                  </a:cubicBezTo>
                  <a:cubicBezTo>
                    <a:pt x="f18" y="f39"/>
                    <a:pt x="f40" y="f41"/>
                    <a:pt x="f42" y="f43"/>
                  </a:cubicBezTo>
                  <a:cubicBezTo>
                    <a:pt x="f30" y="f18"/>
                    <a:pt x="f44" y="f45"/>
                    <a:pt x="f8" y="f46"/>
                  </a:cubicBezTo>
                  <a:cubicBezTo>
                    <a:pt x="f47" y="f21"/>
                    <a:pt x="f48" y="f46"/>
                    <a:pt x="f49" y="f20"/>
                  </a:cubicBezTo>
                  <a:cubicBezTo>
                    <a:pt x="f50" y="f36"/>
                    <a:pt x="f51" y="f21"/>
                    <a:pt x="f17" y="f35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" y="f48"/>
                    <a:pt x="f58" y="f54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8" name="Freeform 13">
              <a:extLst>
                <a:ext uri="{FF2B5EF4-FFF2-40B4-BE49-F238E27FC236}">
                  <a16:creationId xmlns:a16="http://schemas.microsoft.com/office/drawing/2014/main" id="{B1715BFA-CB3E-6704-4614-5FB7B82E2197}"/>
                </a:ext>
              </a:extLst>
            </p:cNvPr>
            <p:cNvSpPr/>
            <p:nvPr/>
          </p:nvSpPr>
          <p:spPr>
            <a:xfrm>
              <a:off x="13388973" y="500067"/>
              <a:ext cx="969958" cy="8255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5"/>
                <a:gd name="f7" fmla="val 182"/>
                <a:gd name="f8" fmla="val 161"/>
                <a:gd name="f9" fmla="val 124"/>
                <a:gd name="f10" fmla="val 163"/>
                <a:gd name="f11" fmla="val 142"/>
                <a:gd name="f12" fmla="val 166"/>
                <a:gd name="f13" fmla="val 168"/>
                <a:gd name="f14" fmla="val 157"/>
                <a:gd name="f15" fmla="val 181"/>
                <a:gd name="f16" fmla="val 150"/>
                <a:gd name="f17" fmla="val 172"/>
                <a:gd name="f18" fmla="val 140"/>
                <a:gd name="f19" fmla="val 171"/>
                <a:gd name="f20" fmla="val 121"/>
                <a:gd name="f21" fmla="val 160"/>
                <a:gd name="f22" fmla="val 103"/>
                <a:gd name="f23" fmla="val 146"/>
                <a:gd name="f24" fmla="val 80"/>
                <a:gd name="f25" fmla="val 164"/>
                <a:gd name="f26" fmla="val 66"/>
                <a:gd name="f27" fmla="val 170"/>
                <a:gd name="f28" fmla="val 52"/>
                <a:gd name="f29" fmla="val 176"/>
                <a:gd name="f30" fmla="val 37"/>
                <a:gd name="f31" fmla="val 162"/>
                <a:gd name="f32" fmla="val 46"/>
                <a:gd name="f33" fmla="val 48"/>
                <a:gd name="f34" fmla="val 127"/>
                <a:gd name="f35" fmla="val 49"/>
                <a:gd name="f36" fmla="val 122"/>
                <a:gd name="f37" fmla="val 117"/>
                <a:gd name="f38" fmla="val 45"/>
                <a:gd name="f39" fmla="val 112"/>
                <a:gd name="f40" fmla="val 106"/>
                <a:gd name="f41" fmla="val 29"/>
                <a:gd name="f42" fmla="val 98"/>
                <a:gd name="f43" fmla="val 20"/>
                <a:gd name="f44" fmla="val 91"/>
                <a:gd name="f45" fmla="val 18"/>
                <a:gd name="f46" fmla="val 82"/>
                <a:gd name="f47" fmla="val 83"/>
                <a:gd name="f48" fmla="val 5"/>
                <a:gd name="f49" fmla="val 69"/>
                <a:gd name="f50" fmla="val 10"/>
                <a:gd name="f51" fmla="val 68"/>
                <a:gd name="f52" fmla="val 15"/>
                <a:gd name="f53" fmla="val 67"/>
                <a:gd name="f54" fmla="val 35"/>
                <a:gd name="f55" fmla="val 50"/>
                <a:gd name="f56" fmla="val 65"/>
                <a:gd name="f57" fmla="val 64"/>
                <a:gd name="f58" fmla="val 74"/>
                <a:gd name="f59" fmla="val 63"/>
                <a:gd name="f60" fmla="val 79"/>
                <a:gd name="f61" fmla="val 58"/>
                <a:gd name="f62" fmla="val 81"/>
                <a:gd name="f63" fmla="val 88"/>
                <a:gd name="f64" fmla="val 96"/>
                <a:gd name="f65" fmla="val 25"/>
                <a:gd name="f66" fmla="val 104"/>
                <a:gd name="f67" fmla="val 12"/>
                <a:gd name="f68" fmla="val 108"/>
                <a:gd name="f69" fmla="val 109"/>
                <a:gd name="f70" fmla="val 116"/>
                <a:gd name="f71" fmla="val 8"/>
                <a:gd name="f72" fmla="val 123"/>
                <a:gd name="f73" fmla="val 24"/>
                <a:gd name="f74" fmla="val 130"/>
                <a:gd name="f75" fmla="val 39"/>
                <a:gd name="f76" fmla="val 53"/>
                <a:gd name="f77" fmla="val 61"/>
                <a:gd name="f78" fmla="val 145"/>
                <a:gd name="f79" fmla="val 152"/>
                <a:gd name="f80" fmla="val 184"/>
                <a:gd name="f81" fmla="val 200"/>
                <a:gd name="f82" fmla="val 204"/>
                <a:gd name="f83" fmla="val 207"/>
                <a:gd name="f84" fmla="val 211"/>
                <a:gd name="f85" fmla="val 202"/>
                <a:gd name="f86" fmla="val 86"/>
                <a:gd name="f87" fmla="val 186"/>
                <a:gd name="f88" fmla="val 167"/>
                <a:gd name="f89" fmla="+- 0 0 -90"/>
                <a:gd name="f90" fmla="*/ f3 1 215"/>
                <a:gd name="f91" fmla="*/ f4 1 182"/>
                <a:gd name="f92" fmla="val f5"/>
                <a:gd name="f93" fmla="val f6"/>
                <a:gd name="f94" fmla="val f7"/>
                <a:gd name="f95" fmla="*/ f89 f0 1"/>
                <a:gd name="f96" fmla="+- f94 0 f92"/>
                <a:gd name="f97" fmla="+- f93 0 f92"/>
                <a:gd name="f98" fmla="*/ f95 1 f2"/>
                <a:gd name="f99" fmla="*/ f97 1 215"/>
                <a:gd name="f100" fmla="*/ f96 1 182"/>
                <a:gd name="f101" fmla="*/ 161 f97 1"/>
                <a:gd name="f102" fmla="*/ 124 f96 1"/>
                <a:gd name="f103" fmla="*/ 168 f97 1"/>
                <a:gd name="f104" fmla="*/ 180 f96 1"/>
                <a:gd name="f105" fmla="*/ 140 f97 1"/>
                <a:gd name="f106" fmla="*/ 171 f96 1"/>
                <a:gd name="f107" fmla="*/ 80 f97 1"/>
                <a:gd name="f108" fmla="*/ 164 f96 1"/>
                <a:gd name="f109" fmla="*/ 37 f97 1"/>
                <a:gd name="f110" fmla="*/ 182 f96 1"/>
                <a:gd name="f111" fmla="*/ 48 f97 1"/>
                <a:gd name="f112" fmla="*/ 127 f96 1"/>
                <a:gd name="f113" fmla="*/ 45 f97 1"/>
                <a:gd name="f114" fmla="*/ 112 f96 1"/>
                <a:gd name="f115" fmla="*/ 20 f97 1"/>
                <a:gd name="f116" fmla="*/ 91 f96 1"/>
                <a:gd name="f117" fmla="*/ 5 f97 1"/>
                <a:gd name="f118" fmla="*/ 69 f96 1"/>
                <a:gd name="f119" fmla="*/ 67 f96 1"/>
                <a:gd name="f120" fmla="*/ 65 f97 1"/>
                <a:gd name="f121" fmla="*/ 64 f96 1"/>
                <a:gd name="f122" fmla="*/ 81 f97 1"/>
                <a:gd name="f123" fmla="*/ 49 f96 1"/>
                <a:gd name="f124" fmla="*/ 104 f97 1"/>
                <a:gd name="f125" fmla="*/ 12 f96 1"/>
                <a:gd name="f126" fmla="*/ 116 f97 1"/>
                <a:gd name="f127" fmla="*/ 8 f96 1"/>
                <a:gd name="f128" fmla="*/ 53 f96 1"/>
                <a:gd name="f129" fmla="*/ 152 f97 1"/>
                <a:gd name="f130" fmla="*/ 200 f97 1"/>
                <a:gd name="f131" fmla="*/ 68 f96 1"/>
                <a:gd name="f132" fmla="*/ 211 f97 1"/>
                <a:gd name="f133" fmla="*/ 86 f96 1"/>
                <a:gd name="f134" fmla="+- f98 0 f1"/>
                <a:gd name="f135" fmla="*/ f101 1 215"/>
                <a:gd name="f136" fmla="*/ f102 1 182"/>
                <a:gd name="f137" fmla="*/ f103 1 215"/>
                <a:gd name="f138" fmla="*/ f104 1 182"/>
                <a:gd name="f139" fmla="*/ f105 1 215"/>
                <a:gd name="f140" fmla="*/ f106 1 182"/>
                <a:gd name="f141" fmla="*/ f107 1 215"/>
                <a:gd name="f142" fmla="*/ f108 1 182"/>
                <a:gd name="f143" fmla="*/ f109 1 215"/>
                <a:gd name="f144" fmla="*/ f110 1 182"/>
                <a:gd name="f145" fmla="*/ f111 1 215"/>
                <a:gd name="f146" fmla="*/ f112 1 182"/>
                <a:gd name="f147" fmla="*/ f113 1 215"/>
                <a:gd name="f148" fmla="*/ f114 1 182"/>
                <a:gd name="f149" fmla="*/ f115 1 215"/>
                <a:gd name="f150" fmla="*/ f116 1 182"/>
                <a:gd name="f151" fmla="*/ f117 1 215"/>
                <a:gd name="f152" fmla="*/ f118 1 182"/>
                <a:gd name="f153" fmla="*/ f119 1 182"/>
                <a:gd name="f154" fmla="*/ f120 1 215"/>
                <a:gd name="f155" fmla="*/ f121 1 182"/>
                <a:gd name="f156" fmla="*/ f122 1 215"/>
                <a:gd name="f157" fmla="*/ f123 1 182"/>
                <a:gd name="f158" fmla="*/ f124 1 215"/>
                <a:gd name="f159" fmla="*/ f125 1 182"/>
                <a:gd name="f160" fmla="*/ f126 1 215"/>
                <a:gd name="f161" fmla="*/ f127 1 182"/>
                <a:gd name="f162" fmla="*/ f128 1 182"/>
                <a:gd name="f163" fmla="*/ f129 1 215"/>
                <a:gd name="f164" fmla="*/ f130 1 215"/>
                <a:gd name="f165" fmla="*/ f131 1 182"/>
                <a:gd name="f166" fmla="*/ f132 1 215"/>
                <a:gd name="f167" fmla="*/ f133 1 182"/>
                <a:gd name="f168" fmla="*/ 0 1 f99"/>
                <a:gd name="f169" fmla="*/ f93 1 f99"/>
                <a:gd name="f170" fmla="*/ 0 1 f100"/>
                <a:gd name="f171" fmla="*/ f94 1 f100"/>
                <a:gd name="f172" fmla="*/ f135 1 f99"/>
                <a:gd name="f173" fmla="*/ f136 1 f100"/>
                <a:gd name="f174" fmla="*/ f137 1 f99"/>
                <a:gd name="f175" fmla="*/ f138 1 f100"/>
                <a:gd name="f176" fmla="*/ f139 1 f99"/>
                <a:gd name="f177" fmla="*/ f140 1 f100"/>
                <a:gd name="f178" fmla="*/ f141 1 f99"/>
                <a:gd name="f179" fmla="*/ f142 1 f100"/>
                <a:gd name="f180" fmla="*/ f143 1 f99"/>
                <a:gd name="f181" fmla="*/ f144 1 f100"/>
                <a:gd name="f182" fmla="*/ f145 1 f99"/>
                <a:gd name="f183" fmla="*/ f146 1 f100"/>
                <a:gd name="f184" fmla="*/ f147 1 f99"/>
                <a:gd name="f185" fmla="*/ f148 1 f100"/>
                <a:gd name="f186" fmla="*/ f149 1 f99"/>
                <a:gd name="f187" fmla="*/ f150 1 f100"/>
                <a:gd name="f188" fmla="*/ f151 1 f99"/>
                <a:gd name="f189" fmla="*/ f152 1 f100"/>
                <a:gd name="f190" fmla="*/ f153 1 f100"/>
                <a:gd name="f191" fmla="*/ f154 1 f99"/>
                <a:gd name="f192" fmla="*/ f155 1 f100"/>
                <a:gd name="f193" fmla="*/ f156 1 f99"/>
                <a:gd name="f194" fmla="*/ f157 1 f100"/>
                <a:gd name="f195" fmla="*/ f158 1 f99"/>
                <a:gd name="f196" fmla="*/ f159 1 f100"/>
                <a:gd name="f197" fmla="*/ f160 1 f99"/>
                <a:gd name="f198" fmla="*/ f161 1 f100"/>
                <a:gd name="f199" fmla="*/ f162 1 f100"/>
                <a:gd name="f200" fmla="*/ f163 1 f99"/>
                <a:gd name="f201" fmla="*/ f164 1 f99"/>
                <a:gd name="f202" fmla="*/ f165 1 f100"/>
                <a:gd name="f203" fmla="*/ f166 1 f99"/>
                <a:gd name="f204" fmla="*/ f167 1 f100"/>
                <a:gd name="f205" fmla="*/ f168 f90 1"/>
                <a:gd name="f206" fmla="*/ f169 f90 1"/>
                <a:gd name="f207" fmla="*/ f171 f91 1"/>
                <a:gd name="f208" fmla="*/ f170 f91 1"/>
                <a:gd name="f209" fmla="*/ f172 f90 1"/>
                <a:gd name="f210" fmla="*/ f173 f91 1"/>
                <a:gd name="f211" fmla="*/ f174 f90 1"/>
                <a:gd name="f212" fmla="*/ f175 f91 1"/>
                <a:gd name="f213" fmla="*/ f176 f90 1"/>
                <a:gd name="f214" fmla="*/ f177 f91 1"/>
                <a:gd name="f215" fmla="*/ f178 f90 1"/>
                <a:gd name="f216" fmla="*/ f179 f91 1"/>
                <a:gd name="f217" fmla="*/ f180 f90 1"/>
                <a:gd name="f218" fmla="*/ f181 f91 1"/>
                <a:gd name="f219" fmla="*/ f182 f90 1"/>
                <a:gd name="f220" fmla="*/ f183 f91 1"/>
                <a:gd name="f221" fmla="*/ f184 f90 1"/>
                <a:gd name="f222" fmla="*/ f185 f91 1"/>
                <a:gd name="f223" fmla="*/ f186 f90 1"/>
                <a:gd name="f224" fmla="*/ f187 f91 1"/>
                <a:gd name="f225" fmla="*/ f188 f90 1"/>
                <a:gd name="f226" fmla="*/ f189 f91 1"/>
                <a:gd name="f227" fmla="*/ f190 f91 1"/>
                <a:gd name="f228" fmla="*/ f191 f90 1"/>
                <a:gd name="f229" fmla="*/ f192 f91 1"/>
                <a:gd name="f230" fmla="*/ f193 f90 1"/>
                <a:gd name="f231" fmla="*/ f194 f91 1"/>
                <a:gd name="f232" fmla="*/ f195 f90 1"/>
                <a:gd name="f233" fmla="*/ f196 f91 1"/>
                <a:gd name="f234" fmla="*/ f197 f90 1"/>
                <a:gd name="f235" fmla="*/ f198 f91 1"/>
                <a:gd name="f236" fmla="*/ f199 f91 1"/>
                <a:gd name="f237" fmla="*/ f200 f90 1"/>
                <a:gd name="f238" fmla="*/ f201 f90 1"/>
                <a:gd name="f239" fmla="*/ f202 f91 1"/>
                <a:gd name="f240" fmla="*/ f203 f90 1"/>
                <a:gd name="f241" fmla="*/ f204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09" y="f210"/>
                </a:cxn>
                <a:cxn ang="f134">
                  <a:pos x="f211" y="f212"/>
                </a:cxn>
                <a:cxn ang="f134">
                  <a:pos x="f213" y="f214"/>
                </a:cxn>
                <a:cxn ang="f134">
                  <a:pos x="f215" y="f216"/>
                </a:cxn>
                <a:cxn ang="f134">
                  <a:pos x="f217" y="f218"/>
                </a:cxn>
                <a:cxn ang="f134">
                  <a:pos x="f219" y="f220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3" y="f227"/>
                </a:cxn>
                <a:cxn ang="f134">
                  <a:pos x="f228" y="f229"/>
                </a:cxn>
                <a:cxn ang="f134">
                  <a:pos x="f230" y="f231"/>
                </a:cxn>
                <a:cxn ang="f134">
                  <a:pos x="f232" y="f233"/>
                </a:cxn>
                <a:cxn ang="f134">
                  <a:pos x="f234" y="f235"/>
                </a:cxn>
                <a:cxn ang="f134">
                  <a:pos x="f213" y="f236"/>
                </a:cxn>
                <a:cxn ang="f134">
                  <a:pos x="f237" y="f229"/>
                </a:cxn>
                <a:cxn ang="f134">
                  <a:pos x="f238" y="f239"/>
                </a:cxn>
                <a:cxn ang="f134">
                  <a:pos x="f240" y="f226"/>
                </a:cxn>
                <a:cxn ang="f134">
                  <a:pos x="f238" y="f241"/>
                </a:cxn>
                <a:cxn ang="f134">
                  <a:pos x="f209" y="f210"/>
                </a:cxn>
              </a:cxnLst>
              <a:rect l="f205" t="f208" r="f206" b="f207"/>
              <a:pathLst>
                <a:path w="215" h="182">
                  <a:moveTo>
                    <a:pt x="f8" y="f9"/>
                  </a:moveTo>
                  <a:cubicBezTo>
                    <a:pt x="f10" y="f11"/>
                    <a:pt x="f12" y="f8"/>
                    <a:pt x="f13" y="f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7"/>
                  </a:cubicBezTo>
                  <a:cubicBezTo>
                    <a:pt x="f30" y="f31"/>
                    <a:pt x="f32" y="f23"/>
                    <a:pt x="f33" y="f34"/>
                  </a:cubicBezTo>
                  <a:cubicBezTo>
                    <a:pt x="f35" y="f36"/>
                    <a:pt x="f28" y="f37"/>
                    <a:pt x="f38" y="f39"/>
                  </a:cubicBezTo>
                  <a:cubicBezTo>
                    <a:pt x="f30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8" y="f49"/>
                  </a:cubicBezTo>
                  <a:cubicBezTo>
                    <a:pt x="f50" y="f51"/>
                    <a:pt x="f52" y="f51"/>
                    <a:pt x="f43" y="f53"/>
                  </a:cubicBezTo>
                  <a:cubicBezTo>
                    <a:pt x="f54" y="f26"/>
                    <a:pt x="f55" y="f56"/>
                    <a:pt x="f56" y="f57"/>
                  </a:cubicBezTo>
                  <a:cubicBezTo>
                    <a:pt x="f58" y="f59"/>
                    <a:pt x="f60" y="f61"/>
                    <a:pt x="f62" y="f35"/>
                  </a:cubicBezTo>
                  <a:cubicBezTo>
                    <a:pt x="f63" y="f30"/>
                    <a:pt x="f64" y="f65"/>
                    <a:pt x="f66" y="f67"/>
                  </a:cubicBezTo>
                  <a:cubicBezTo>
                    <a:pt x="f68" y="f50"/>
                    <a:pt x="f69" y="f5"/>
                    <a:pt x="f70" y="f71"/>
                  </a:cubicBezTo>
                  <a:cubicBezTo>
                    <a:pt x="f72" y="f73"/>
                    <a:pt x="f74" y="f75"/>
                    <a:pt x="f18" y="f76"/>
                  </a:cubicBezTo>
                  <a:cubicBezTo>
                    <a:pt x="f18" y="f77"/>
                    <a:pt x="f78" y="f59"/>
                    <a:pt x="f79" y="f57"/>
                  </a:cubicBezTo>
                  <a:cubicBezTo>
                    <a:pt x="f13" y="f56"/>
                    <a:pt x="f80" y="f26"/>
                    <a:pt x="f81" y="f51"/>
                  </a:cubicBezTo>
                  <a:cubicBezTo>
                    <a:pt x="f82" y="f51"/>
                    <a:pt x="f83" y="f51"/>
                    <a:pt x="f84" y="f49"/>
                  </a:cubicBezTo>
                  <a:cubicBezTo>
                    <a:pt x="f6" y="f24"/>
                    <a:pt x="f85" y="f60"/>
                    <a:pt x="f81" y="f86"/>
                  </a:cubicBezTo>
                  <a:cubicBezTo>
                    <a:pt x="f87" y="f42"/>
                    <a:pt x="f88" y="f6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9" name="Freeform 14">
              <a:extLst>
                <a:ext uri="{FF2B5EF4-FFF2-40B4-BE49-F238E27FC236}">
                  <a16:creationId xmlns:a16="http://schemas.microsoft.com/office/drawing/2014/main" id="{243B4637-5F98-32D3-C454-F0BD429781AE}"/>
                </a:ext>
              </a:extLst>
            </p:cNvPr>
            <p:cNvSpPr/>
            <p:nvPr/>
          </p:nvSpPr>
          <p:spPr>
            <a:xfrm>
              <a:off x="13920789" y="53977"/>
              <a:ext cx="754059" cy="6810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50"/>
                <a:gd name="f8" fmla="val 83"/>
                <a:gd name="f9" fmla="val 95"/>
                <a:gd name="f10" fmla="val 3"/>
                <a:gd name="f11" fmla="val 97"/>
                <a:gd name="f12" fmla="val 15"/>
                <a:gd name="f13" fmla="val 100"/>
                <a:gd name="f14" fmla="val 23"/>
                <a:gd name="f15" fmla="val 109"/>
                <a:gd name="f16" fmla="val 43"/>
                <a:gd name="f17" fmla="val 122"/>
                <a:gd name="f18" fmla="val 50"/>
                <a:gd name="f19" fmla="val 142"/>
                <a:gd name="f20" fmla="val 47"/>
                <a:gd name="f21" fmla="val 145"/>
                <a:gd name="f22" fmla="val 48"/>
                <a:gd name="f23" fmla="val 148"/>
                <a:gd name="f24" fmla="val 49"/>
                <a:gd name="f25" fmla="val 156"/>
                <a:gd name="f26" fmla="val 51"/>
                <a:gd name="f27" fmla="val 163"/>
                <a:gd name="f28" fmla="val 52"/>
                <a:gd name="f29" fmla="val 158"/>
                <a:gd name="f30" fmla="val 62"/>
                <a:gd name="f31" fmla="val 72"/>
                <a:gd name="f32" fmla="val 141"/>
                <a:gd name="f33" fmla="val 81"/>
                <a:gd name="f34" fmla="val 132"/>
                <a:gd name="f35" fmla="val 85"/>
                <a:gd name="f36" fmla="val 129"/>
                <a:gd name="f37" fmla="val 91"/>
                <a:gd name="f38" fmla="val 101"/>
                <a:gd name="f39" fmla="val 136"/>
                <a:gd name="f40" fmla="val 117"/>
                <a:gd name="f41" fmla="val 144"/>
                <a:gd name="f42" fmla="val 135"/>
                <a:gd name="f43" fmla="val 128"/>
                <a:gd name="f44" fmla="val 139"/>
                <a:gd name="f45" fmla="val 121"/>
                <a:gd name="f46" fmla="val 108"/>
                <a:gd name="f47" fmla="val 131"/>
                <a:gd name="f48" fmla="val 98"/>
                <a:gd name="f49" fmla="val 66"/>
                <a:gd name="f50" fmla="val 127"/>
                <a:gd name="f51" fmla="val 133"/>
                <a:gd name="f52" fmla="val 35"/>
                <a:gd name="f53" fmla="val 140"/>
                <a:gd name="f54" fmla="val 31"/>
                <a:gd name="f55" fmla="val 40"/>
                <a:gd name="f56" fmla="val 118"/>
                <a:gd name="f57" fmla="val 38"/>
                <a:gd name="f58" fmla="val 106"/>
                <a:gd name="f59" fmla="val 87"/>
                <a:gd name="f60" fmla="val 34"/>
                <a:gd name="f61" fmla="val 82"/>
                <a:gd name="f62" fmla="val 22"/>
                <a:gd name="f63" fmla="val 74"/>
                <a:gd name="f64" fmla="val 16"/>
                <a:gd name="f65" fmla="val 67"/>
                <a:gd name="f66" fmla="val 10"/>
                <a:gd name="f67" fmla="val 61"/>
                <a:gd name="f68" fmla="val 42"/>
                <a:gd name="f69" fmla="val 53"/>
                <a:gd name="f70" fmla="+- 0 0 -90"/>
                <a:gd name="f71" fmla="*/ f3 1 167"/>
                <a:gd name="f72" fmla="*/ f4 1 150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67"/>
                <a:gd name="f81" fmla="*/ f77 1 150"/>
                <a:gd name="f82" fmla="*/ 83 f78 1"/>
                <a:gd name="f83" fmla="*/ 0 f77 1"/>
                <a:gd name="f84" fmla="*/ 100 f78 1"/>
                <a:gd name="f85" fmla="*/ 23 f77 1"/>
                <a:gd name="f86" fmla="*/ 142 f78 1"/>
                <a:gd name="f87" fmla="*/ 47 f77 1"/>
                <a:gd name="f88" fmla="*/ 150 f78 1"/>
                <a:gd name="f89" fmla="*/ 50 f77 1"/>
                <a:gd name="f90" fmla="*/ 167 f78 1"/>
                <a:gd name="f91" fmla="*/ 52 f77 1"/>
                <a:gd name="f92" fmla="*/ 141 f78 1"/>
                <a:gd name="f93" fmla="*/ 81 f77 1"/>
                <a:gd name="f94" fmla="*/ 132 f78 1"/>
                <a:gd name="f95" fmla="*/ 101 f77 1"/>
                <a:gd name="f96" fmla="*/ 150 f77 1"/>
                <a:gd name="f97" fmla="*/ 121 f78 1"/>
                <a:gd name="f98" fmla="*/ 136 f77 1"/>
                <a:gd name="f99" fmla="*/ 81 f78 1"/>
                <a:gd name="f100" fmla="*/ 121 f77 1"/>
                <a:gd name="f101" fmla="*/ 35 f78 1"/>
                <a:gd name="f102" fmla="*/ 140 f77 1"/>
                <a:gd name="f103" fmla="*/ 38 f78 1"/>
                <a:gd name="f104" fmla="*/ 106 f77 1"/>
                <a:gd name="f105" fmla="*/ 22 f78 1"/>
                <a:gd name="f106" fmla="*/ 74 f77 1"/>
                <a:gd name="f107" fmla="*/ 0 f78 1"/>
                <a:gd name="f108" fmla="*/ 51 f77 1"/>
                <a:gd name="f109" fmla="+- f79 0 f1"/>
                <a:gd name="f110" fmla="*/ f82 1 167"/>
                <a:gd name="f111" fmla="*/ f83 1 150"/>
                <a:gd name="f112" fmla="*/ f84 1 167"/>
                <a:gd name="f113" fmla="*/ f85 1 150"/>
                <a:gd name="f114" fmla="*/ f86 1 167"/>
                <a:gd name="f115" fmla="*/ f87 1 150"/>
                <a:gd name="f116" fmla="*/ f88 1 167"/>
                <a:gd name="f117" fmla="*/ f89 1 150"/>
                <a:gd name="f118" fmla="*/ f90 1 167"/>
                <a:gd name="f119" fmla="*/ f91 1 150"/>
                <a:gd name="f120" fmla="*/ f92 1 167"/>
                <a:gd name="f121" fmla="*/ f93 1 150"/>
                <a:gd name="f122" fmla="*/ f94 1 167"/>
                <a:gd name="f123" fmla="*/ f95 1 150"/>
                <a:gd name="f124" fmla="*/ f96 1 150"/>
                <a:gd name="f125" fmla="*/ f97 1 167"/>
                <a:gd name="f126" fmla="*/ f98 1 150"/>
                <a:gd name="f127" fmla="*/ f99 1 167"/>
                <a:gd name="f128" fmla="*/ f100 1 150"/>
                <a:gd name="f129" fmla="*/ f101 1 167"/>
                <a:gd name="f130" fmla="*/ f102 1 150"/>
                <a:gd name="f131" fmla="*/ f103 1 167"/>
                <a:gd name="f132" fmla="*/ f104 1 150"/>
                <a:gd name="f133" fmla="*/ f105 1 167"/>
                <a:gd name="f134" fmla="*/ f106 1 150"/>
                <a:gd name="f135" fmla="*/ f107 1 167"/>
                <a:gd name="f136" fmla="*/ f108 1 150"/>
                <a:gd name="f137" fmla="*/ 0 1 f80"/>
                <a:gd name="f138" fmla="*/ f74 1 f80"/>
                <a:gd name="f139" fmla="*/ 0 1 f81"/>
                <a:gd name="f140" fmla="*/ f75 1 f81"/>
                <a:gd name="f141" fmla="*/ f110 1 f80"/>
                <a:gd name="f142" fmla="*/ f111 1 f81"/>
                <a:gd name="f143" fmla="*/ f112 1 f80"/>
                <a:gd name="f144" fmla="*/ f113 1 f81"/>
                <a:gd name="f145" fmla="*/ f114 1 f80"/>
                <a:gd name="f146" fmla="*/ f115 1 f81"/>
                <a:gd name="f147" fmla="*/ f116 1 f80"/>
                <a:gd name="f148" fmla="*/ f117 1 f81"/>
                <a:gd name="f149" fmla="*/ f118 1 f80"/>
                <a:gd name="f150" fmla="*/ f119 1 f81"/>
                <a:gd name="f151" fmla="*/ f120 1 f80"/>
                <a:gd name="f152" fmla="*/ f121 1 f81"/>
                <a:gd name="f153" fmla="*/ f122 1 f80"/>
                <a:gd name="f154" fmla="*/ f123 1 f81"/>
                <a:gd name="f155" fmla="*/ f124 1 f81"/>
                <a:gd name="f156" fmla="*/ f125 1 f80"/>
                <a:gd name="f157" fmla="*/ f126 1 f81"/>
                <a:gd name="f158" fmla="*/ f127 1 f80"/>
                <a:gd name="f159" fmla="*/ f128 1 f81"/>
                <a:gd name="f160" fmla="*/ f129 1 f80"/>
                <a:gd name="f161" fmla="*/ f130 1 f81"/>
                <a:gd name="f162" fmla="*/ f131 1 f80"/>
                <a:gd name="f163" fmla="*/ f132 1 f81"/>
                <a:gd name="f164" fmla="*/ f133 1 f80"/>
                <a:gd name="f165" fmla="*/ f134 1 f81"/>
                <a:gd name="f166" fmla="*/ f135 1 f80"/>
                <a:gd name="f167" fmla="*/ f136 1 f81"/>
                <a:gd name="f168" fmla="*/ f137 f71 1"/>
                <a:gd name="f169" fmla="*/ f138 f71 1"/>
                <a:gd name="f170" fmla="*/ f140 f72 1"/>
                <a:gd name="f171" fmla="*/ f139 f72 1"/>
                <a:gd name="f172" fmla="*/ f141 f71 1"/>
                <a:gd name="f173" fmla="*/ f142 f72 1"/>
                <a:gd name="f174" fmla="*/ f143 f71 1"/>
                <a:gd name="f175" fmla="*/ f144 f72 1"/>
                <a:gd name="f176" fmla="*/ f145 f71 1"/>
                <a:gd name="f177" fmla="*/ f146 f72 1"/>
                <a:gd name="f178" fmla="*/ f147 f71 1"/>
                <a:gd name="f179" fmla="*/ f148 f72 1"/>
                <a:gd name="f180" fmla="*/ f149 f71 1"/>
                <a:gd name="f181" fmla="*/ f150 f72 1"/>
                <a:gd name="f182" fmla="*/ f151 f71 1"/>
                <a:gd name="f183" fmla="*/ f152 f72 1"/>
                <a:gd name="f184" fmla="*/ f153 f71 1"/>
                <a:gd name="f185" fmla="*/ f154 f72 1"/>
                <a:gd name="f186" fmla="*/ f155 f72 1"/>
                <a:gd name="f187" fmla="*/ f156 f71 1"/>
                <a:gd name="f188" fmla="*/ f157 f72 1"/>
                <a:gd name="f189" fmla="*/ f158 f71 1"/>
                <a:gd name="f190" fmla="*/ f159 f72 1"/>
                <a:gd name="f191" fmla="*/ f160 f71 1"/>
                <a:gd name="f192" fmla="*/ f161 f72 1"/>
                <a:gd name="f193" fmla="*/ f162 f71 1"/>
                <a:gd name="f194" fmla="*/ f163 f72 1"/>
                <a:gd name="f195" fmla="*/ f164 f71 1"/>
                <a:gd name="f196" fmla="*/ f165 f72 1"/>
                <a:gd name="f197" fmla="*/ f166 f71 1"/>
                <a:gd name="f198" fmla="*/ f167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9">
                  <a:pos x="f172" y="f173"/>
                </a:cxn>
                <a:cxn ang="f109">
                  <a:pos x="f174" y="f175"/>
                </a:cxn>
                <a:cxn ang="f109">
                  <a:pos x="f176" y="f177"/>
                </a:cxn>
                <a:cxn ang="f109">
                  <a:pos x="f178" y="f179"/>
                </a:cxn>
                <a:cxn ang="f109">
                  <a:pos x="f180" y="f181"/>
                </a:cxn>
                <a:cxn ang="f109">
                  <a:pos x="f182" y="f183"/>
                </a:cxn>
                <a:cxn ang="f109">
                  <a:pos x="f184" y="f185"/>
                </a:cxn>
                <a:cxn ang="f109">
                  <a:pos x="f176" y="f186"/>
                </a:cxn>
                <a:cxn ang="f109">
                  <a:pos x="f187" y="f188"/>
                </a:cxn>
                <a:cxn ang="f109">
                  <a:pos x="f189" y="f190"/>
                </a:cxn>
                <a:cxn ang="f109">
                  <a:pos x="f191" y="f192"/>
                </a:cxn>
                <a:cxn ang="f109">
                  <a:pos x="f193" y="f194"/>
                </a:cxn>
                <a:cxn ang="f109">
                  <a:pos x="f195" y="f196"/>
                </a:cxn>
                <a:cxn ang="f109">
                  <a:pos x="f197" y="f198"/>
                </a:cxn>
                <a:cxn ang="f109">
                  <a:pos x="f172" y="f173"/>
                </a:cxn>
              </a:cxnLst>
              <a:rect l="f168" t="f171" r="f169" b="f170"/>
              <a:pathLst>
                <a:path w="167" h="15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7" y="f18"/>
                  </a:cubicBezTo>
                  <a:cubicBezTo>
                    <a:pt x="f25" y="f26"/>
                    <a:pt x="f27" y="f26"/>
                    <a:pt x="f6" y="f28"/>
                  </a:cubicBezTo>
                  <a:cubicBezTo>
                    <a:pt x="f29" y="f30"/>
                    <a:pt x="f7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34"/>
                    <a:pt x="f19" y="f7"/>
                  </a:cubicBezTo>
                  <a:cubicBezTo>
                    <a:pt x="f42" y="f21"/>
                    <a:pt x="f43" y="f44"/>
                    <a:pt x="f45" y="f39"/>
                  </a:cubicBezTo>
                  <a:cubicBezTo>
                    <a:pt x="f46" y="f47"/>
                    <a:pt x="f48" y="f40"/>
                    <a:pt x="f33" y="f45"/>
                  </a:cubicBezTo>
                  <a:cubicBezTo>
                    <a:pt x="f49" y="f50"/>
                    <a:pt x="f26" y="f51"/>
                    <a:pt x="f52" y="f53"/>
                  </a:cubicBezTo>
                  <a:cubicBezTo>
                    <a:pt x="f54" y="f43"/>
                    <a:pt x="f55" y="f56"/>
                    <a:pt x="f57" y="f58"/>
                  </a:cubicBezTo>
                  <a:cubicBezTo>
                    <a:pt x="f1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26"/>
                  </a:cubicBezTo>
                  <a:cubicBezTo>
                    <a:pt x="f68" y="f69"/>
                    <a:pt x="f63" y="f16"/>
                    <a:pt x="f8" y="f5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0" name="Freeform 15">
              <a:extLst>
                <a:ext uri="{FF2B5EF4-FFF2-40B4-BE49-F238E27FC236}">
                  <a16:creationId xmlns:a16="http://schemas.microsoft.com/office/drawing/2014/main" id="{520637D1-EC25-4E30-5A10-590E353A3976}"/>
                </a:ext>
              </a:extLst>
            </p:cNvPr>
            <p:cNvSpPr/>
            <p:nvPr/>
          </p:nvSpPr>
          <p:spPr>
            <a:xfrm>
              <a:off x="14403391" y="808036"/>
              <a:ext cx="754059" cy="6223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7"/>
                <a:gd name="f7" fmla="val 137"/>
                <a:gd name="f8" fmla="val 35"/>
                <a:gd name="f9" fmla="val 71"/>
                <a:gd name="f10" fmla="val 26"/>
                <a:gd name="f11" fmla="val 65"/>
                <a:gd name="f12" fmla="val 15"/>
                <a:gd name="f13" fmla="val 61"/>
                <a:gd name="f14" fmla="val 4"/>
                <a:gd name="f15" fmla="val 59"/>
                <a:gd name="f16" fmla="val 54"/>
                <a:gd name="f17" fmla="val 1"/>
                <a:gd name="f18" fmla="val 52"/>
                <a:gd name="f19" fmla="val 7"/>
                <a:gd name="f20" fmla="val 50"/>
                <a:gd name="f21" fmla="val 18"/>
                <a:gd name="f22" fmla="val 47"/>
                <a:gd name="f23" fmla="val 29"/>
                <a:gd name="f24" fmla="val 44"/>
                <a:gd name="f25" fmla="val 40"/>
                <a:gd name="f26" fmla="val 41"/>
                <a:gd name="f27" fmla="val 38"/>
                <a:gd name="f28" fmla="val 51"/>
                <a:gd name="f29" fmla="val 20"/>
                <a:gd name="f30" fmla="val 10"/>
                <a:gd name="f31" fmla="val 56"/>
                <a:gd name="f32" fmla="val 58"/>
                <a:gd name="f33" fmla="val 69"/>
                <a:gd name="f34" fmla="val 11"/>
                <a:gd name="f35" fmla="val 81"/>
                <a:gd name="f36" fmla="val 21"/>
                <a:gd name="f37" fmla="val 95"/>
                <a:gd name="f38" fmla="val 27"/>
                <a:gd name="f39" fmla="val 116"/>
                <a:gd name="f40" fmla="val 25"/>
                <a:gd name="f41" fmla="val 136"/>
                <a:gd name="f42" fmla="val 155"/>
                <a:gd name="f43" fmla="val 13"/>
                <a:gd name="f44" fmla="val 163"/>
                <a:gd name="f45" fmla="val 153"/>
                <a:gd name="f46" fmla="val 22"/>
                <a:gd name="f47" fmla="val 154"/>
                <a:gd name="f48" fmla="val 145"/>
                <a:gd name="f49" fmla="val 37"/>
                <a:gd name="f50" fmla="val 131"/>
                <a:gd name="f51" fmla="val 77"/>
                <a:gd name="f52" fmla="val 147"/>
                <a:gd name="f53" fmla="val 84"/>
                <a:gd name="f54" fmla="val 96"/>
                <a:gd name="f55" fmla="val 101"/>
                <a:gd name="f56" fmla="val 103"/>
                <a:gd name="f57" fmla="val 159"/>
                <a:gd name="f58" fmla="val 111"/>
                <a:gd name="f59" fmla="val 158"/>
                <a:gd name="f60" fmla="val 110"/>
                <a:gd name="f61" fmla="val 157"/>
                <a:gd name="f62" fmla="val 109"/>
                <a:gd name="f63" fmla="val 156"/>
                <a:gd name="f64" fmla="val 138"/>
                <a:gd name="f65" fmla="val 118"/>
                <a:gd name="f66" fmla="val 92"/>
                <a:gd name="f67" fmla="val 83"/>
                <a:gd name="f68" fmla="val 98"/>
                <a:gd name="f69" fmla="val 79"/>
                <a:gd name="f70" fmla="val 124"/>
                <a:gd name="f71" fmla="val 63"/>
                <a:gd name="f72" fmla="val 125"/>
                <a:gd name="f73" fmla="val 119"/>
                <a:gd name="f74" fmla="val 82"/>
                <a:gd name="f75" fmla="val 57"/>
                <a:gd name="f76" fmla="val 78"/>
                <a:gd name="f77" fmla="+- 0 0 -90"/>
                <a:gd name="f78" fmla="*/ f3 1 167"/>
                <a:gd name="f79" fmla="*/ f4 1 13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7"/>
                <a:gd name="f88" fmla="*/ f84 1 137"/>
                <a:gd name="f89" fmla="*/ 35 f85 1"/>
                <a:gd name="f90" fmla="*/ 71 f84 1"/>
                <a:gd name="f91" fmla="*/ 4 f85 1"/>
                <a:gd name="f92" fmla="*/ 59 f84 1"/>
                <a:gd name="f93" fmla="*/ 7 f85 1"/>
                <a:gd name="f94" fmla="*/ 50 f84 1"/>
                <a:gd name="f95" fmla="*/ 40 f85 1"/>
                <a:gd name="f96" fmla="*/ 40 f84 1"/>
                <a:gd name="f97" fmla="*/ 51 f85 1"/>
                <a:gd name="f98" fmla="*/ 29 f84 1"/>
                <a:gd name="f99" fmla="*/ 52 f85 1"/>
                <a:gd name="f100" fmla="*/ 0 f84 1"/>
                <a:gd name="f101" fmla="*/ 58 f85 1"/>
                <a:gd name="f102" fmla="*/ 95 f85 1"/>
                <a:gd name="f103" fmla="*/ 27 f84 1"/>
                <a:gd name="f104" fmla="*/ 155 f85 1"/>
                <a:gd name="f105" fmla="*/ 13 f84 1"/>
                <a:gd name="f106" fmla="*/ 154 f85 1"/>
                <a:gd name="f107" fmla="*/ 131 f85 1"/>
                <a:gd name="f108" fmla="*/ 96 f84 1"/>
                <a:gd name="f109" fmla="*/ 159 f85 1"/>
                <a:gd name="f110" fmla="*/ 111 f84 1"/>
                <a:gd name="f111" fmla="*/ 156 f85 1"/>
                <a:gd name="f112" fmla="*/ 109 f84 1"/>
                <a:gd name="f113" fmla="*/ 101 f85 1"/>
                <a:gd name="f114" fmla="*/ 95 f84 1"/>
                <a:gd name="f115" fmla="*/ 65 f85 1"/>
                <a:gd name="f116" fmla="*/ 137 f84 1"/>
                <a:gd name="f117" fmla="*/ 59 f85 1"/>
                <a:gd name="f118" fmla="*/ 119 f84 1"/>
                <a:gd name="f119" fmla="+- f86 0 f1"/>
                <a:gd name="f120" fmla="*/ f89 1 167"/>
                <a:gd name="f121" fmla="*/ f90 1 137"/>
                <a:gd name="f122" fmla="*/ f91 1 167"/>
                <a:gd name="f123" fmla="*/ f92 1 137"/>
                <a:gd name="f124" fmla="*/ f93 1 167"/>
                <a:gd name="f125" fmla="*/ f94 1 137"/>
                <a:gd name="f126" fmla="*/ f95 1 167"/>
                <a:gd name="f127" fmla="*/ f96 1 137"/>
                <a:gd name="f128" fmla="*/ f97 1 167"/>
                <a:gd name="f129" fmla="*/ f98 1 137"/>
                <a:gd name="f130" fmla="*/ f99 1 167"/>
                <a:gd name="f131" fmla="*/ f100 1 137"/>
                <a:gd name="f132" fmla="*/ f101 1 167"/>
                <a:gd name="f133" fmla="*/ f102 1 167"/>
                <a:gd name="f134" fmla="*/ f103 1 137"/>
                <a:gd name="f135" fmla="*/ f104 1 167"/>
                <a:gd name="f136" fmla="*/ f105 1 137"/>
                <a:gd name="f137" fmla="*/ f106 1 167"/>
                <a:gd name="f138" fmla="*/ f107 1 167"/>
                <a:gd name="f139" fmla="*/ f108 1 137"/>
                <a:gd name="f140" fmla="*/ f109 1 167"/>
                <a:gd name="f141" fmla="*/ f110 1 137"/>
                <a:gd name="f142" fmla="*/ f111 1 167"/>
                <a:gd name="f143" fmla="*/ f112 1 137"/>
                <a:gd name="f144" fmla="*/ f113 1 167"/>
                <a:gd name="f145" fmla="*/ f114 1 137"/>
                <a:gd name="f146" fmla="*/ f115 1 167"/>
                <a:gd name="f147" fmla="*/ f116 1 137"/>
                <a:gd name="f148" fmla="*/ f117 1 167"/>
                <a:gd name="f149" fmla="*/ f118 1 137"/>
                <a:gd name="f150" fmla="*/ 0 1 f87"/>
                <a:gd name="f151" fmla="*/ f81 1 f87"/>
                <a:gd name="f152" fmla="*/ 0 1 f88"/>
                <a:gd name="f153" fmla="*/ f82 1 f88"/>
                <a:gd name="f154" fmla="*/ f120 1 f87"/>
                <a:gd name="f155" fmla="*/ f121 1 f88"/>
                <a:gd name="f156" fmla="*/ f122 1 f87"/>
                <a:gd name="f157" fmla="*/ f123 1 f88"/>
                <a:gd name="f158" fmla="*/ f124 1 f87"/>
                <a:gd name="f159" fmla="*/ f125 1 f88"/>
                <a:gd name="f160" fmla="*/ f126 1 f87"/>
                <a:gd name="f161" fmla="*/ f127 1 f88"/>
                <a:gd name="f162" fmla="*/ f128 1 f87"/>
                <a:gd name="f163" fmla="*/ f129 1 f88"/>
                <a:gd name="f164" fmla="*/ f130 1 f87"/>
                <a:gd name="f165" fmla="*/ f131 1 f88"/>
                <a:gd name="f166" fmla="*/ f132 1 f87"/>
                <a:gd name="f167" fmla="*/ f133 1 f87"/>
                <a:gd name="f168" fmla="*/ f134 1 f88"/>
                <a:gd name="f169" fmla="*/ f135 1 f87"/>
                <a:gd name="f170" fmla="*/ f136 1 f88"/>
                <a:gd name="f171" fmla="*/ f137 1 f87"/>
                <a:gd name="f172" fmla="*/ f138 1 f87"/>
                <a:gd name="f173" fmla="*/ f139 1 f88"/>
                <a:gd name="f174" fmla="*/ f140 1 f87"/>
                <a:gd name="f175" fmla="*/ f141 1 f88"/>
                <a:gd name="f176" fmla="*/ f142 1 f87"/>
                <a:gd name="f177" fmla="*/ f143 1 f88"/>
                <a:gd name="f178" fmla="*/ f144 1 f87"/>
                <a:gd name="f179" fmla="*/ f145 1 f88"/>
                <a:gd name="f180" fmla="*/ f146 1 f87"/>
                <a:gd name="f181" fmla="*/ f147 1 f88"/>
                <a:gd name="f182" fmla="*/ f148 1 f87"/>
                <a:gd name="f183" fmla="*/ f149 1 f88"/>
                <a:gd name="f184" fmla="*/ f150 f78 1"/>
                <a:gd name="f185" fmla="*/ f151 f78 1"/>
                <a:gd name="f186" fmla="*/ f153 f79 1"/>
                <a:gd name="f187" fmla="*/ f152 f79 1"/>
                <a:gd name="f188" fmla="*/ f154 f78 1"/>
                <a:gd name="f189" fmla="*/ f155 f79 1"/>
                <a:gd name="f190" fmla="*/ f156 f78 1"/>
                <a:gd name="f191" fmla="*/ f157 f79 1"/>
                <a:gd name="f192" fmla="*/ f158 f78 1"/>
                <a:gd name="f193" fmla="*/ f159 f79 1"/>
                <a:gd name="f194" fmla="*/ f160 f78 1"/>
                <a:gd name="f195" fmla="*/ f161 f79 1"/>
                <a:gd name="f196" fmla="*/ f162 f78 1"/>
                <a:gd name="f197" fmla="*/ f163 f79 1"/>
                <a:gd name="f198" fmla="*/ f164 f78 1"/>
                <a:gd name="f199" fmla="*/ f165 f79 1"/>
                <a:gd name="f200" fmla="*/ f166 f78 1"/>
                <a:gd name="f201" fmla="*/ f167 f78 1"/>
                <a:gd name="f202" fmla="*/ f168 f79 1"/>
                <a:gd name="f203" fmla="*/ f169 f78 1"/>
                <a:gd name="f204" fmla="*/ f170 f79 1"/>
                <a:gd name="f205" fmla="*/ f171 f78 1"/>
                <a:gd name="f206" fmla="*/ f172 f78 1"/>
                <a:gd name="f207" fmla="*/ f173 f79 1"/>
                <a:gd name="f208" fmla="*/ f174 f78 1"/>
                <a:gd name="f209" fmla="*/ f175 f79 1"/>
                <a:gd name="f210" fmla="*/ f176 f78 1"/>
                <a:gd name="f211" fmla="*/ f177 f79 1"/>
                <a:gd name="f212" fmla="*/ f178 f78 1"/>
                <a:gd name="f213" fmla="*/ f179 f79 1"/>
                <a:gd name="f214" fmla="*/ f180 f78 1"/>
                <a:gd name="f215" fmla="*/ f181 f79 1"/>
                <a:gd name="f216" fmla="*/ f182 f78 1"/>
                <a:gd name="f217" fmla="*/ f183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199"/>
                </a:cxn>
                <a:cxn ang="f119">
                  <a:pos x="f201" y="f202"/>
                </a:cxn>
                <a:cxn ang="f119">
                  <a:pos x="f203" y="f204"/>
                </a:cxn>
                <a:cxn ang="f119">
                  <a:pos x="f205" y="f202"/>
                </a:cxn>
                <a:cxn ang="f119">
                  <a:pos x="f206" y="f191"/>
                </a:cxn>
                <a:cxn ang="f119">
                  <a:pos x="f203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188" y="f189"/>
                </a:cxn>
              </a:cxnLst>
              <a:rect l="f184" t="f187" r="f185" b="f186"/>
              <a:pathLst>
                <a:path w="167" h="13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5"/>
                  </a:cubicBezTo>
                  <a:cubicBezTo>
                    <a:pt x="f22" y="f26"/>
                    <a:pt x="f18" y="f27"/>
                    <a:pt x="f28" y="f23"/>
                  </a:cubicBezTo>
                  <a:cubicBezTo>
                    <a:pt x="f28" y="f29"/>
                    <a:pt x="f18" y="f30"/>
                    <a:pt x="f18" y="f5"/>
                  </a:cubicBezTo>
                  <a:cubicBezTo>
                    <a:pt x="f16" y="f5"/>
                    <a:pt x="f31" y="f5"/>
                    <a:pt x="f32" y="f5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36"/>
                    <a:pt x="f42" y="f43"/>
                  </a:cubicBezTo>
                  <a:cubicBezTo>
                    <a:pt x="f44" y="f21"/>
                    <a:pt x="f45" y="f46"/>
                    <a:pt x="f47" y="f38"/>
                  </a:cubicBezTo>
                  <a:cubicBezTo>
                    <a:pt x="f48" y="f49"/>
                    <a:pt x="f7" y="f22"/>
                    <a:pt x="f50" y="f15"/>
                  </a:cubicBezTo>
                  <a:cubicBezTo>
                    <a:pt x="f50" y="f51"/>
                    <a:pt x="f52" y="f53"/>
                    <a:pt x="f42" y="f54"/>
                  </a:cubicBezTo>
                  <a:cubicBezTo>
                    <a:pt x="f42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56"/>
                    <a:pt x="f65" y="f66"/>
                    <a:pt x="f55" y="f37"/>
                  </a:cubicBezTo>
                  <a:cubicBezTo>
                    <a:pt x="f67" y="f68"/>
                    <a:pt x="f69" y="f70"/>
                    <a:pt x="f11" y="f7"/>
                  </a:cubicBezTo>
                  <a:cubicBezTo>
                    <a:pt x="f71" y="f50"/>
                    <a:pt x="f13" y="f72"/>
                    <a:pt x="f15" y="f73"/>
                  </a:cubicBezTo>
                  <a:cubicBezTo>
                    <a:pt x="f15" y="f74"/>
                    <a:pt x="f75" y="f76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1" name="Freeform 16">
              <a:extLst>
                <a:ext uri="{FF2B5EF4-FFF2-40B4-BE49-F238E27FC236}">
                  <a16:creationId xmlns:a16="http://schemas.microsoft.com/office/drawing/2014/main" id="{9479378B-E1B1-564A-E882-5ED847174942}"/>
                </a:ext>
              </a:extLst>
            </p:cNvPr>
            <p:cNvSpPr/>
            <p:nvPr/>
          </p:nvSpPr>
          <p:spPr>
            <a:xfrm>
              <a:off x="16114708" y="1366835"/>
              <a:ext cx="595310" cy="4349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96"/>
                <a:gd name="f8" fmla="val 75"/>
                <a:gd name="f9" fmla="val 82"/>
                <a:gd name="f10" fmla="val 71"/>
                <a:gd name="f11" fmla="val 87"/>
                <a:gd name="f12" fmla="val 69"/>
                <a:gd name="f13" fmla="val 61"/>
                <a:gd name="f14" fmla="val 49"/>
                <a:gd name="f15" fmla="val 72"/>
                <a:gd name="f16" fmla="val 33"/>
                <a:gd name="f17" fmla="val 70"/>
                <a:gd name="f18" fmla="val 16"/>
                <a:gd name="f19" fmla="val 76"/>
                <a:gd name="f20" fmla="val 11"/>
                <a:gd name="f21" fmla="val 6"/>
                <a:gd name="f22" fmla="val 5"/>
                <a:gd name="f23" fmla="val 9"/>
                <a:gd name="f24" fmla="val 63"/>
                <a:gd name="f25" fmla="val 14"/>
                <a:gd name="f26" fmla="val 56"/>
                <a:gd name="f27" fmla="val 26"/>
                <a:gd name="f28" fmla="val 47"/>
                <a:gd name="f29" fmla="val 40"/>
                <a:gd name="f30" fmla="val 12"/>
                <a:gd name="f31" fmla="val 8"/>
                <a:gd name="f32" fmla="val 27"/>
                <a:gd name="f33" fmla="val 1"/>
                <a:gd name="f34" fmla="val 20"/>
                <a:gd name="f35" fmla="val 41"/>
                <a:gd name="f36" fmla="val 28"/>
                <a:gd name="f37" fmla="val 60"/>
                <a:gd name="f38" fmla="val 19"/>
                <a:gd name="f39" fmla="val 79"/>
                <a:gd name="f40" fmla="val 84"/>
                <a:gd name="f41" fmla="val 83"/>
                <a:gd name="f42" fmla="val 91"/>
                <a:gd name="f43" fmla="val 34"/>
                <a:gd name="f44" fmla="val 110"/>
                <a:gd name="f45" fmla="val 39"/>
                <a:gd name="f46" fmla="val 45"/>
                <a:gd name="f47" fmla="val 106"/>
                <a:gd name="f48" fmla="val 108"/>
                <a:gd name="f49" fmla="val 52"/>
                <a:gd name="f50" fmla="val 89"/>
                <a:gd name="f51" fmla="val 53"/>
                <a:gd name="f52" fmla="+- 0 0 -90"/>
                <a:gd name="f53" fmla="*/ f3 1 132"/>
                <a:gd name="f54" fmla="*/ f4 1 96"/>
                <a:gd name="f55" fmla="val f5"/>
                <a:gd name="f56" fmla="val f6"/>
                <a:gd name="f57" fmla="val f7"/>
                <a:gd name="f58" fmla="*/ f52 f0 1"/>
                <a:gd name="f59" fmla="+- f57 0 f55"/>
                <a:gd name="f60" fmla="+- f56 0 f55"/>
                <a:gd name="f61" fmla="*/ f58 1 f2"/>
                <a:gd name="f62" fmla="*/ f60 1 132"/>
                <a:gd name="f63" fmla="*/ f59 1 96"/>
                <a:gd name="f64" fmla="*/ 75 f60 1"/>
                <a:gd name="f65" fmla="*/ 82 f59 1"/>
                <a:gd name="f66" fmla="*/ 61 f60 1"/>
                <a:gd name="f67" fmla="*/ 87 f59 1"/>
                <a:gd name="f68" fmla="*/ 16 f60 1"/>
                <a:gd name="f69" fmla="*/ 76 f59 1"/>
                <a:gd name="f70" fmla="*/ 0 f60 1"/>
                <a:gd name="f71" fmla="*/ 14 f60 1"/>
                <a:gd name="f72" fmla="*/ 56 f59 1"/>
                <a:gd name="f73" fmla="*/ 12 f60 1"/>
                <a:gd name="f74" fmla="*/ 33 f59 1"/>
                <a:gd name="f75" fmla="*/ 20 f59 1"/>
                <a:gd name="f76" fmla="*/ 76 f60 1"/>
                <a:gd name="f77" fmla="*/ 1 f59 1"/>
                <a:gd name="f78" fmla="*/ 83 f60 1"/>
                <a:gd name="f79" fmla="*/ 5 f59 1"/>
                <a:gd name="f80" fmla="*/ 110 f60 1"/>
                <a:gd name="f81" fmla="*/ 39 f59 1"/>
                <a:gd name="f82" fmla="*/ 108 f60 1"/>
                <a:gd name="f83" fmla="*/ 52 f59 1"/>
                <a:gd name="f84" fmla="+- f61 0 f1"/>
                <a:gd name="f85" fmla="*/ f64 1 132"/>
                <a:gd name="f86" fmla="*/ f65 1 96"/>
                <a:gd name="f87" fmla="*/ f66 1 132"/>
                <a:gd name="f88" fmla="*/ f67 1 96"/>
                <a:gd name="f89" fmla="*/ f68 1 132"/>
                <a:gd name="f90" fmla="*/ f69 1 96"/>
                <a:gd name="f91" fmla="*/ f70 1 132"/>
                <a:gd name="f92" fmla="*/ f71 1 132"/>
                <a:gd name="f93" fmla="*/ f72 1 96"/>
                <a:gd name="f94" fmla="*/ f73 1 132"/>
                <a:gd name="f95" fmla="*/ f74 1 96"/>
                <a:gd name="f96" fmla="*/ f75 1 96"/>
                <a:gd name="f97" fmla="*/ f76 1 132"/>
                <a:gd name="f98" fmla="*/ f77 1 96"/>
                <a:gd name="f99" fmla="*/ f78 1 132"/>
                <a:gd name="f100" fmla="*/ f79 1 96"/>
                <a:gd name="f101" fmla="*/ f80 1 132"/>
                <a:gd name="f102" fmla="*/ f81 1 96"/>
                <a:gd name="f103" fmla="*/ f82 1 132"/>
                <a:gd name="f104" fmla="*/ f83 1 96"/>
                <a:gd name="f105" fmla="*/ 0 1 f62"/>
                <a:gd name="f106" fmla="*/ f56 1 f62"/>
                <a:gd name="f107" fmla="*/ 0 1 f63"/>
                <a:gd name="f108" fmla="*/ f57 1 f63"/>
                <a:gd name="f109" fmla="*/ f85 1 f62"/>
                <a:gd name="f110" fmla="*/ f86 1 f63"/>
                <a:gd name="f111" fmla="*/ f87 1 f62"/>
                <a:gd name="f112" fmla="*/ f88 1 f63"/>
                <a:gd name="f113" fmla="*/ f89 1 f62"/>
                <a:gd name="f114" fmla="*/ f90 1 f63"/>
                <a:gd name="f115" fmla="*/ f91 1 f62"/>
                <a:gd name="f116" fmla="*/ f92 1 f62"/>
                <a:gd name="f117" fmla="*/ f93 1 f63"/>
                <a:gd name="f118" fmla="*/ f94 1 f62"/>
                <a:gd name="f119" fmla="*/ f95 1 f63"/>
                <a:gd name="f120" fmla="*/ f96 1 f63"/>
                <a:gd name="f121" fmla="*/ f97 1 f62"/>
                <a:gd name="f122" fmla="*/ f98 1 f63"/>
                <a:gd name="f123" fmla="*/ f99 1 f62"/>
                <a:gd name="f124" fmla="*/ f100 1 f63"/>
                <a:gd name="f125" fmla="*/ f101 1 f62"/>
                <a:gd name="f126" fmla="*/ f102 1 f63"/>
                <a:gd name="f127" fmla="*/ f103 1 f62"/>
                <a:gd name="f128" fmla="*/ f104 1 f63"/>
                <a:gd name="f129" fmla="*/ f105 f53 1"/>
                <a:gd name="f130" fmla="*/ f106 f53 1"/>
                <a:gd name="f131" fmla="*/ f108 f54 1"/>
                <a:gd name="f132" fmla="*/ f107 f54 1"/>
                <a:gd name="f133" fmla="*/ f109 f53 1"/>
                <a:gd name="f134" fmla="*/ f110 f54 1"/>
                <a:gd name="f135" fmla="*/ f111 f53 1"/>
                <a:gd name="f136" fmla="*/ f112 f54 1"/>
                <a:gd name="f137" fmla="*/ f113 f53 1"/>
                <a:gd name="f138" fmla="*/ f114 f54 1"/>
                <a:gd name="f139" fmla="*/ f115 f53 1"/>
                <a:gd name="f140" fmla="*/ f116 f53 1"/>
                <a:gd name="f141" fmla="*/ f117 f54 1"/>
                <a:gd name="f142" fmla="*/ f118 f53 1"/>
                <a:gd name="f143" fmla="*/ f119 f54 1"/>
                <a:gd name="f144" fmla="*/ f120 f54 1"/>
                <a:gd name="f145" fmla="*/ f121 f53 1"/>
                <a:gd name="f146" fmla="*/ f122 f54 1"/>
                <a:gd name="f147" fmla="*/ f123 f53 1"/>
                <a:gd name="f148" fmla="*/ f124 f54 1"/>
                <a:gd name="f149" fmla="*/ f125 f53 1"/>
                <a:gd name="f150" fmla="*/ f126 f54 1"/>
                <a:gd name="f151" fmla="*/ f127 f53 1"/>
                <a:gd name="f152" fmla="*/ f128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4">
                  <a:pos x="f133" y="f134"/>
                </a:cxn>
                <a:cxn ang="f84">
                  <a:pos x="f135" y="f136"/>
                </a:cxn>
                <a:cxn ang="f84">
                  <a:pos x="f137" y="f138"/>
                </a:cxn>
                <a:cxn ang="f84">
                  <a:pos x="f139" y="f138"/>
                </a:cxn>
                <a:cxn ang="f84">
                  <a:pos x="f140" y="f141"/>
                </a:cxn>
                <a:cxn ang="f84">
                  <a:pos x="f142" y="f143"/>
                </a:cxn>
                <a:cxn ang="f84">
                  <a:pos x="f137" y="f144"/>
                </a:cxn>
                <a:cxn ang="f84">
                  <a:pos x="f145" y="f146"/>
                </a:cxn>
                <a:cxn ang="f84">
                  <a:pos x="f147" y="f148"/>
                </a:cxn>
                <a:cxn ang="f84">
                  <a:pos x="f149" y="f150"/>
                </a:cxn>
                <a:cxn ang="f84">
                  <a:pos x="f151" y="f152"/>
                </a:cxn>
                <a:cxn ang="f84">
                  <a:pos x="f133" y="f134"/>
                </a:cxn>
              </a:cxnLst>
              <a:rect l="f129" t="f132" r="f130" b="f131"/>
              <a:pathLst>
                <a:path w="132" h="96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9"/>
                    <a:pt x="f5" y="f19"/>
                  </a:cubicBezTo>
                  <a:cubicBezTo>
                    <a:pt x="f22" y="f17"/>
                    <a:pt x="f23" y="f24"/>
                    <a:pt x="f25" y="f26"/>
                  </a:cubicBezTo>
                  <a:cubicBezTo>
                    <a:pt x="f27" y="f28"/>
                    <a:pt x="f18" y="f29"/>
                    <a:pt x="f30" y="f16"/>
                  </a:cubicBezTo>
                  <a:cubicBezTo>
                    <a:pt x="f31" y="f32"/>
                    <a:pt x="f33" y="f34"/>
                    <a:pt x="f18" y="f34"/>
                  </a:cubicBezTo>
                  <a:cubicBezTo>
                    <a:pt x="f35" y="f36"/>
                    <a:pt x="f37" y="f38"/>
                    <a:pt x="f19" y="f33"/>
                  </a:cubicBezTo>
                  <a:cubicBezTo>
                    <a:pt x="f39" y="f5"/>
                    <a:pt x="f40" y="f33"/>
                    <a:pt x="f41" y="f22"/>
                  </a:cubicBezTo>
                  <a:cubicBezTo>
                    <a:pt x="f39" y="f32"/>
                    <a:pt x="f42" y="f43"/>
                    <a:pt x="f44" y="f45"/>
                  </a:cubicBezTo>
                  <a:cubicBezTo>
                    <a:pt x="f6" y="f46"/>
                    <a:pt x="f47" y="f28"/>
                    <a:pt x="f48" y="f49"/>
                  </a:cubicBezTo>
                  <a:cubicBezTo>
                    <a:pt x="f50" y="f51"/>
                    <a:pt x="f19" y="f13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2" name="Freeform 17">
              <a:extLst>
                <a:ext uri="{FF2B5EF4-FFF2-40B4-BE49-F238E27FC236}">
                  <a16:creationId xmlns:a16="http://schemas.microsoft.com/office/drawing/2014/main" id="{AF7BCA27-98D5-D93F-21D5-D48BA7819CA7}"/>
                </a:ext>
              </a:extLst>
            </p:cNvPr>
            <p:cNvSpPr/>
            <p:nvPr/>
          </p:nvSpPr>
          <p:spPr>
            <a:xfrm>
              <a:off x="16841784" y="503240"/>
              <a:ext cx="590546" cy="4730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1"/>
                <a:gd name="f7" fmla="val 104"/>
                <a:gd name="f8" fmla="val 14"/>
                <a:gd name="f9" fmla="val 67"/>
                <a:gd name="f10" fmla="val 34"/>
                <a:gd name="f11" fmla="val 50"/>
                <a:gd name="f12" fmla="val 6"/>
                <a:gd name="f13" fmla="val 41"/>
                <a:gd name="f14" fmla="val 8"/>
                <a:gd name="f15" fmla="val 27"/>
                <a:gd name="f16" fmla="val 17"/>
                <a:gd name="f17" fmla="val 26"/>
                <a:gd name="f18" fmla="val 35"/>
                <a:gd name="f19" fmla="val 55"/>
                <a:gd name="f20" fmla="val 32"/>
                <a:gd name="f21" fmla="val 19"/>
                <a:gd name="f22" fmla="val 79"/>
                <a:gd name="f23" fmla="val 7"/>
                <a:gd name="f24" fmla="val 83"/>
                <a:gd name="f25" fmla="val 91"/>
                <a:gd name="f26" fmla="val 89"/>
                <a:gd name="f27" fmla="val 84"/>
                <a:gd name="f28" fmla="val 40"/>
                <a:gd name="f29" fmla="val 109"/>
                <a:gd name="f30" fmla="val 42"/>
                <a:gd name="f31" fmla="val 49"/>
                <a:gd name="f32" fmla="val 123"/>
                <a:gd name="f33" fmla="val 60"/>
                <a:gd name="f34" fmla="val 57"/>
                <a:gd name="f35" fmla="val 101"/>
                <a:gd name="f36" fmla="val 66"/>
                <a:gd name="f37" fmla="val 99"/>
                <a:gd name="f38" fmla="val 97"/>
                <a:gd name="f39" fmla="val 95"/>
                <a:gd name="f40" fmla="val 80"/>
                <a:gd name="f41" fmla="val 75"/>
                <a:gd name="f42" fmla="val 86"/>
                <a:gd name="f43" fmla="val 93"/>
                <a:gd name="f44" fmla="val 76"/>
                <a:gd name="f45" fmla="val 68"/>
                <a:gd name="f46" fmla="val 100"/>
                <a:gd name="f47" fmla="val 61"/>
                <a:gd name="f48" fmla="val 47"/>
                <a:gd name="f49" fmla="val 82"/>
                <a:gd name="f50" fmla="val 39"/>
                <a:gd name="f51" fmla="val 30"/>
                <a:gd name="f52" fmla="val 20"/>
                <a:gd name="f53" fmla="val 87"/>
                <a:gd name="f54" fmla="val 10"/>
                <a:gd name="f55" fmla="val 88"/>
                <a:gd name="f56" fmla="val 2"/>
                <a:gd name="f57" fmla="val 78"/>
                <a:gd name="f58" fmla="val 12"/>
                <a:gd name="f59" fmla="+- 0 0 -90"/>
                <a:gd name="f60" fmla="*/ f3 1 131"/>
                <a:gd name="f61" fmla="*/ f4 1 104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131"/>
                <a:gd name="f70" fmla="*/ f66 1 104"/>
                <a:gd name="f71" fmla="*/ 14 f67 1"/>
                <a:gd name="f72" fmla="*/ 67 f66 1"/>
                <a:gd name="f73" fmla="*/ 8 f67 1"/>
                <a:gd name="f74" fmla="*/ 27 f66 1"/>
                <a:gd name="f75" fmla="*/ 35 f67 1"/>
                <a:gd name="f76" fmla="*/ 79 f67 1"/>
                <a:gd name="f77" fmla="*/ 7 f66 1"/>
                <a:gd name="f78" fmla="*/ 89 f67 1"/>
                <a:gd name="f79" fmla="*/ 8 f66 1"/>
                <a:gd name="f80" fmla="*/ 131 f67 1"/>
                <a:gd name="f81" fmla="*/ 49 f66 1"/>
                <a:gd name="f82" fmla="*/ 101 f67 1"/>
                <a:gd name="f83" fmla="*/ 66 f66 1"/>
                <a:gd name="f84" fmla="*/ 95 f67 1"/>
                <a:gd name="f85" fmla="*/ 76 f67 1"/>
                <a:gd name="f86" fmla="*/ 104 f66 1"/>
                <a:gd name="f87" fmla="*/ 55 f67 1"/>
                <a:gd name="f88" fmla="*/ 89 f66 1"/>
                <a:gd name="f89" fmla="*/ 30 f67 1"/>
                <a:gd name="f90" fmla="*/ 86 f66 1"/>
                <a:gd name="f91" fmla="*/ 0 f67 1"/>
                <a:gd name="f92" fmla="+- f68 0 f1"/>
                <a:gd name="f93" fmla="*/ f71 1 131"/>
                <a:gd name="f94" fmla="*/ f72 1 104"/>
                <a:gd name="f95" fmla="*/ f73 1 131"/>
                <a:gd name="f96" fmla="*/ f74 1 104"/>
                <a:gd name="f97" fmla="*/ f75 1 131"/>
                <a:gd name="f98" fmla="*/ f76 1 131"/>
                <a:gd name="f99" fmla="*/ f77 1 104"/>
                <a:gd name="f100" fmla="*/ f78 1 131"/>
                <a:gd name="f101" fmla="*/ f79 1 104"/>
                <a:gd name="f102" fmla="*/ f80 1 131"/>
                <a:gd name="f103" fmla="*/ f81 1 104"/>
                <a:gd name="f104" fmla="*/ f82 1 131"/>
                <a:gd name="f105" fmla="*/ f83 1 104"/>
                <a:gd name="f106" fmla="*/ f84 1 131"/>
                <a:gd name="f107" fmla="*/ f85 1 131"/>
                <a:gd name="f108" fmla="*/ f86 1 104"/>
                <a:gd name="f109" fmla="*/ f87 1 131"/>
                <a:gd name="f110" fmla="*/ f88 1 104"/>
                <a:gd name="f111" fmla="*/ f89 1 131"/>
                <a:gd name="f112" fmla="*/ f90 1 104"/>
                <a:gd name="f113" fmla="*/ f91 1 131"/>
                <a:gd name="f114" fmla="*/ 0 1 f69"/>
                <a:gd name="f115" fmla="*/ f63 1 f69"/>
                <a:gd name="f116" fmla="*/ 0 1 f70"/>
                <a:gd name="f117" fmla="*/ f64 1 f70"/>
                <a:gd name="f118" fmla="*/ f93 1 f69"/>
                <a:gd name="f119" fmla="*/ f94 1 f70"/>
                <a:gd name="f120" fmla="*/ f95 1 f69"/>
                <a:gd name="f121" fmla="*/ f96 1 f70"/>
                <a:gd name="f122" fmla="*/ f97 1 f69"/>
                <a:gd name="f123" fmla="*/ f98 1 f69"/>
                <a:gd name="f124" fmla="*/ f99 1 f70"/>
                <a:gd name="f125" fmla="*/ f100 1 f69"/>
                <a:gd name="f126" fmla="*/ f101 1 f70"/>
                <a:gd name="f127" fmla="*/ f102 1 f69"/>
                <a:gd name="f128" fmla="*/ f103 1 f70"/>
                <a:gd name="f129" fmla="*/ f104 1 f69"/>
                <a:gd name="f130" fmla="*/ f105 1 f70"/>
                <a:gd name="f131" fmla="*/ f106 1 f69"/>
                <a:gd name="f132" fmla="*/ f107 1 f69"/>
                <a:gd name="f133" fmla="*/ f108 1 f70"/>
                <a:gd name="f134" fmla="*/ f109 1 f69"/>
                <a:gd name="f135" fmla="*/ f110 1 f70"/>
                <a:gd name="f136" fmla="*/ f111 1 f69"/>
                <a:gd name="f137" fmla="*/ f112 1 f70"/>
                <a:gd name="f138" fmla="*/ f113 1 f69"/>
                <a:gd name="f139" fmla="*/ f114 f60 1"/>
                <a:gd name="f140" fmla="*/ f115 f60 1"/>
                <a:gd name="f141" fmla="*/ f117 f61 1"/>
                <a:gd name="f142" fmla="*/ f116 f61 1"/>
                <a:gd name="f143" fmla="*/ f118 f60 1"/>
                <a:gd name="f144" fmla="*/ f119 f61 1"/>
                <a:gd name="f145" fmla="*/ f120 f60 1"/>
                <a:gd name="f146" fmla="*/ f121 f61 1"/>
                <a:gd name="f147" fmla="*/ f122 f60 1"/>
                <a:gd name="f148" fmla="*/ f123 f60 1"/>
                <a:gd name="f149" fmla="*/ f124 f61 1"/>
                <a:gd name="f150" fmla="*/ f125 f60 1"/>
                <a:gd name="f151" fmla="*/ f126 f61 1"/>
                <a:gd name="f152" fmla="*/ f127 f60 1"/>
                <a:gd name="f153" fmla="*/ f128 f61 1"/>
                <a:gd name="f154" fmla="*/ f129 f60 1"/>
                <a:gd name="f155" fmla="*/ f130 f61 1"/>
                <a:gd name="f156" fmla="*/ f131 f60 1"/>
                <a:gd name="f157" fmla="*/ f132 f60 1"/>
                <a:gd name="f158" fmla="*/ f133 f61 1"/>
                <a:gd name="f159" fmla="*/ f134 f60 1"/>
                <a:gd name="f160" fmla="*/ f135 f61 1"/>
                <a:gd name="f161" fmla="*/ f136 f60 1"/>
                <a:gd name="f162" fmla="*/ f137 f61 1"/>
                <a:gd name="f163" fmla="*/ f13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6"/>
                </a:cxn>
                <a:cxn ang="f92">
                  <a:pos x="f148" y="f149"/>
                </a:cxn>
                <a:cxn ang="f92">
                  <a:pos x="f150" y="f151"/>
                </a:cxn>
                <a:cxn ang="f92">
                  <a:pos x="f152" y="f153"/>
                </a:cxn>
                <a:cxn ang="f92">
                  <a:pos x="f154" y="f155"/>
                </a:cxn>
                <a:cxn ang="f92">
                  <a:pos x="f156" y="f144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61" y="f162"/>
                </a:cxn>
                <a:cxn ang="f92">
                  <a:pos x="f163" y="f160"/>
                </a:cxn>
                <a:cxn ang="f92">
                  <a:pos x="f143" y="f144"/>
                </a:cxn>
              </a:cxnLst>
              <a:rect l="f139" t="f142" r="f140" b="f141"/>
              <a:pathLst>
                <a:path w="131" h="10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17" y="f15"/>
                    <a:pt x="f18" y="f15"/>
                  </a:cubicBezTo>
                  <a:cubicBezTo>
                    <a:pt x="f19" y="f20"/>
                    <a:pt x="f9" y="f21"/>
                    <a:pt x="f22" y="f23"/>
                  </a:cubicBezTo>
                  <a:cubicBezTo>
                    <a:pt x="f24" y="f23"/>
                    <a:pt x="f25" y="f5"/>
                    <a:pt x="f26" y="f14"/>
                  </a:cubicBezTo>
                  <a:cubicBezTo>
                    <a:pt x="f27" y="f28"/>
                    <a:pt x="f29" y="f30"/>
                    <a:pt x="f6" y="f31"/>
                  </a:cubicBezTo>
                  <a:cubicBezTo>
                    <a:pt x="f32" y="f33"/>
                    <a:pt x="f29" y="f34"/>
                    <a:pt x="f35" y="f36"/>
                  </a:cubicBezTo>
                  <a:cubicBezTo>
                    <a:pt x="f37" y="f36"/>
                    <a:pt x="f38" y="f9"/>
                    <a:pt x="f39" y="f9"/>
                  </a:cubicBezTo>
                  <a:cubicBezTo>
                    <a:pt x="f40" y="f41"/>
                    <a:pt x="f42" y="f43"/>
                    <a:pt x="f44" y="f7"/>
                  </a:cubicBezTo>
                  <a:cubicBezTo>
                    <a:pt x="f45" y="f46"/>
                    <a:pt x="f47" y="f39"/>
                    <a:pt x="f19" y="f26"/>
                  </a:cubicBezTo>
                  <a:cubicBezTo>
                    <a:pt x="f48" y="f49"/>
                    <a:pt x="f50" y="f40"/>
                    <a:pt x="f51" y="f42"/>
                  </a:cubicBezTo>
                  <a:cubicBezTo>
                    <a:pt x="f52" y="f53"/>
                    <a:pt x="f54" y="f55"/>
                    <a:pt x="f5" y="f26"/>
                  </a:cubicBezTo>
                  <a:cubicBezTo>
                    <a:pt x="f56" y="f57"/>
                    <a:pt x="f58" y="f41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3" name="Freeform 18">
              <a:extLst>
                <a:ext uri="{FF2B5EF4-FFF2-40B4-BE49-F238E27FC236}">
                  <a16:creationId xmlns:a16="http://schemas.microsoft.com/office/drawing/2014/main" id="{51934FA5-147D-7C08-3753-F233805CD17F}"/>
                </a:ext>
              </a:extLst>
            </p:cNvPr>
            <p:cNvSpPr/>
            <p:nvPr/>
          </p:nvSpPr>
          <p:spPr>
            <a:xfrm>
              <a:off x="15695611" y="1203322"/>
              <a:ext cx="338135" cy="2857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62"/>
                <a:gd name="f8" fmla="val 9"/>
                <a:gd name="f9" fmla="val 32"/>
                <a:gd name="f10" fmla="val 1"/>
                <a:gd name="f11" fmla="val 21"/>
                <a:gd name="f12" fmla="val 13"/>
                <a:gd name="f13" fmla="val 17"/>
                <a:gd name="f14" fmla="val 16"/>
                <a:gd name="f15" fmla="val 19"/>
                <a:gd name="f16" fmla="val 39"/>
                <a:gd name="f17" fmla="val 6"/>
                <a:gd name="f18" fmla="val 49"/>
                <a:gd name="f19" fmla="val 51"/>
                <a:gd name="f20" fmla="val 15"/>
                <a:gd name="f21" fmla="val 58"/>
                <a:gd name="f22" fmla="val 25"/>
                <a:gd name="f23" fmla="val 74"/>
                <a:gd name="f24" fmla="val 26"/>
                <a:gd name="f25" fmla="val 30"/>
                <a:gd name="f26" fmla="val 59"/>
                <a:gd name="f27" fmla="val 35"/>
                <a:gd name="f28" fmla="val 47"/>
                <a:gd name="f29" fmla="val 43"/>
                <a:gd name="f30" fmla="val 48"/>
                <a:gd name="f31" fmla="val 63"/>
                <a:gd name="f32" fmla="val 33"/>
                <a:gd name="f33" fmla="val 55"/>
                <a:gd name="f34" fmla="val 45"/>
                <a:gd name="f35" fmla="val 46"/>
                <a:gd name="f36" fmla="val 12"/>
                <a:gd name="f37" fmla="val 42"/>
                <a:gd name="f38" fmla="+- 0 0 -90"/>
                <a:gd name="f39" fmla="*/ f3 1 75"/>
                <a:gd name="f40" fmla="*/ f4 1 6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75"/>
                <a:gd name="f49" fmla="*/ f45 1 62"/>
                <a:gd name="f50" fmla="*/ 9 f46 1"/>
                <a:gd name="f51" fmla="*/ 32 f45 1"/>
                <a:gd name="f52" fmla="*/ 17 f46 1"/>
                <a:gd name="f53" fmla="*/ 16 f45 1"/>
                <a:gd name="f54" fmla="*/ 49 f46 1"/>
                <a:gd name="f55" fmla="*/ 0 f45 1"/>
                <a:gd name="f56" fmla="*/ 74 f46 1"/>
                <a:gd name="f57" fmla="*/ 26 f45 1"/>
                <a:gd name="f58" fmla="*/ 75 f46 1"/>
                <a:gd name="f59" fmla="*/ 48 f46 1"/>
                <a:gd name="f60" fmla="*/ 63 f45 1"/>
                <a:gd name="f61" fmla="*/ 1 f46 1"/>
                <a:gd name="f62" fmla="*/ 58 f45 1"/>
                <a:gd name="f63" fmla="+- f47 0 f1"/>
                <a:gd name="f64" fmla="*/ f50 1 75"/>
                <a:gd name="f65" fmla="*/ f51 1 63"/>
                <a:gd name="f66" fmla="*/ f52 1 75"/>
                <a:gd name="f67" fmla="*/ f53 1 63"/>
                <a:gd name="f68" fmla="*/ f54 1 75"/>
                <a:gd name="f69" fmla="*/ f55 1 63"/>
                <a:gd name="f70" fmla="*/ f56 1 75"/>
                <a:gd name="f71" fmla="*/ f57 1 63"/>
                <a:gd name="f72" fmla="*/ f58 1 75"/>
                <a:gd name="f73" fmla="*/ f59 1 75"/>
                <a:gd name="f74" fmla="*/ f60 1 63"/>
                <a:gd name="f75" fmla="*/ f61 1 75"/>
                <a:gd name="f76" fmla="*/ f62 1 63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8"/>
                <a:gd name="f91" fmla="*/ f74 1 f49"/>
                <a:gd name="f92" fmla="*/ f75 1 f48"/>
                <a:gd name="f93" fmla="*/ f76 1 f49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39 1"/>
                <a:gd name="f108" fmla="*/ f91 f40 1"/>
                <a:gd name="f109" fmla="*/ f92 f39 1"/>
                <a:gd name="f110" fmla="*/ f9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99"/>
                </a:cxn>
                <a:cxn ang="f63">
                  <a:pos x="f107" y="f108"/>
                </a:cxn>
                <a:cxn ang="f63">
                  <a:pos x="f109" y="f110"/>
                </a:cxn>
                <a:cxn ang="f63">
                  <a:pos x="f98" y="f99"/>
                </a:cxn>
              </a:cxnLst>
              <a:rect l="f94" t="f97" r="f95" b="f96"/>
              <a:pathLst>
                <a:path w="75" h="62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9" y="f15"/>
                    <a:pt x="f16" y="f17"/>
                    <a:pt x="f18" y="f5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6" y="f24"/>
                    <a:pt x="f6" y="f25"/>
                    <a:pt x="f6" y="f9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15" y="f34"/>
                    <a:pt x="f10" y="f21"/>
                  </a:cubicBezTo>
                  <a:cubicBezTo>
                    <a:pt x="f5" y="f35"/>
                    <a:pt x="f36" y="f37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4" name="Freeform 19">
              <a:extLst>
                <a:ext uri="{FF2B5EF4-FFF2-40B4-BE49-F238E27FC236}">
                  <a16:creationId xmlns:a16="http://schemas.microsoft.com/office/drawing/2014/main" id="{7CED2699-34F0-24EE-5948-6455AC2E0E0D}"/>
                </a:ext>
              </a:extLst>
            </p:cNvPr>
            <p:cNvSpPr/>
            <p:nvPr/>
          </p:nvSpPr>
          <p:spPr>
            <a:xfrm>
              <a:off x="16173450" y="771525"/>
              <a:ext cx="45560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75"/>
                <a:gd name="f8" fmla="val 3"/>
                <a:gd name="f9" fmla="val 67"/>
                <a:gd name="f10" fmla="val 2"/>
                <a:gd name="f11" fmla="val 1"/>
                <a:gd name="f12" fmla="val 64"/>
                <a:gd name="f13" fmla="val 62"/>
                <a:gd name="f14" fmla="val 60"/>
                <a:gd name="f15" fmla="val 20"/>
                <a:gd name="f16" fmla="val 50"/>
                <a:gd name="f17" fmla="val 36"/>
                <a:gd name="f18" fmla="val 9"/>
                <a:gd name="f19" fmla="val 26"/>
                <a:gd name="f20" fmla="val 18"/>
                <a:gd name="f21" fmla="val 44"/>
                <a:gd name="f22" fmla="val 55"/>
                <a:gd name="f23" fmla="val 8"/>
                <a:gd name="f24" fmla="val 59"/>
                <a:gd name="f25" fmla="val 5"/>
                <a:gd name="f26" fmla="val 63"/>
                <a:gd name="f27" fmla="val 71"/>
                <a:gd name="f28" fmla="val 70"/>
                <a:gd name="f29" fmla="val 33"/>
                <a:gd name="f30" fmla="val 91"/>
                <a:gd name="f31" fmla="val 27"/>
                <a:gd name="f32" fmla="val 101"/>
                <a:gd name="f33" fmla="val 37"/>
                <a:gd name="f34" fmla="val 86"/>
                <a:gd name="f35" fmla="val 46"/>
                <a:gd name="f36" fmla="val 65"/>
                <a:gd name="f37" fmla="val 45"/>
                <a:gd name="f38" fmla="val 68"/>
                <a:gd name="f39" fmla="val 73"/>
                <a:gd name="f40" fmla="val 24"/>
                <a:gd name="f41" fmla="+- 0 0 -90"/>
                <a:gd name="f42" fmla="*/ f3 1 100"/>
                <a:gd name="f43" fmla="*/ f4 1 75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00"/>
                <a:gd name="f52" fmla="*/ f48 1 75"/>
                <a:gd name="f53" fmla="*/ 3 f49 1"/>
                <a:gd name="f54" fmla="*/ 67 f48 1"/>
                <a:gd name="f55" fmla="*/ 0 f49 1"/>
                <a:gd name="f56" fmla="*/ 60 f48 1"/>
                <a:gd name="f57" fmla="*/ 9 f49 1"/>
                <a:gd name="f58" fmla="*/ 20 f48 1"/>
                <a:gd name="f59" fmla="*/ 55 f49 1"/>
                <a:gd name="f60" fmla="*/ 8 f48 1"/>
                <a:gd name="f61" fmla="*/ 67 f49 1"/>
                <a:gd name="f62" fmla="*/ 0 f48 1"/>
                <a:gd name="f63" fmla="*/ 71 f49 1"/>
                <a:gd name="f64" fmla="*/ 101 f49 1"/>
                <a:gd name="f65" fmla="*/ 37 f48 1"/>
                <a:gd name="f66" fmla="*/ 64 f49 1"/>
                <a:gd name="f67" fmla="*/ 68 f48 1"/>
                <a:gd name="f68" fmla="*/ 62 f49 1"/>
                <a:gd name="f69" fmla="*/ 75 f48 1"/>
                <a:gd name="f70" fmla="+- f50 0 f1"/>
                <a:gd name="f71" fmla="*/ f53 1 101"/>
                <a:gd name="f72" fmla="*/ f54 1 75"/>
                <a:gd name="f73" fmla="*/ f55 1 101"/>
                <a:gd name="f74" fmla="*/ f56 1 75"/>
                <a:gd name="f75" fmla="*/ f57 1 101"/>
                <a:gd name="f76" fmla="*/ f58 1 75"/>
                <a:gd name="f77" fmla="*/ f59 1 101"/>
                <a:gd name="f78" fmla="*/ f60 1 75"/>
                <a:gd name="f79" fmla="*/ f61 1 101"/>
                <a:gd name="f80" fmla="*/ f62 1 75"/>
                <a:gd name="f81" fmla="*/ f63 1 101"/>
                <a:gd name="f82" fmla="*/ f64 1 101"/>
                <a:gd name="f83" fmla="*/ f65 1 75"/>
                <a:gd name="f84" fmla="*/ f66 1 101"/>
                <a:gd name="f85" fmla="*/ f67 1 75"/>
                <a:gd name="f86" fmla="*/ f68 1 101"/>
                <a:gd name="f87" fmla="*/ f69 1 75"/>
                <a:gd name="f88" fmla="*/ 0 1 f51"/>
                <a:gd name="f89" fmla="*/ f45 1 f51"/>
                <a:gd name="f90" fmla="*/ 0 1 f52"/>
                <a:gd name="f91" fmla="*/ f46 1 f52"/>
                <a:gd name="f92" fmla="*/ f71 1 f51"/>
                <a:gd name="f93" fmla="*/ f72 1 f52"/>
                <a:gd name="f94" fmla="*/ f73 1 f51"/>
                <a:gd name="f95" fmla="*/ f74 1 f52"/>
                <a:gd name="f96" fmla="*/ f75 1 f51"/>
                <a:gd name="f97" fmla="*/ f76 1 f52"/>
                <a:gd name="f98" fmla="*/ f77 1 f51"/>
                <a:gd name="f99" fmla="*/ f78 1 f52"/>
                <a:gd name="f100" fmla="*/ f79 1 f51"/>
                <a:gd name="f101" fmla="*/ f80 1 f52"/>
                <a:gd name="f102" fmla="*/ f81 1 f51"/>
                <a:gd name="f103" fmla="*/ f82 1 f51"/>
                <a:gd name="f104" fmla="*/ f83 1 f52"/>
                <a:gd name="f105" fmla="*/ f84 1 f51"/>
                <a:gd name="f106" fmla="*/ f85 1 f52"/>
                <a:gd name="f107" fmla="*/ f86 1 f51"/>
                <a:gd name="f108" fmla="*/ f87 1 f52"/>
                <a:gd name="f109" fmla="*/ f88 f42 1"/>
                <a:gd name="f110" fmla="*/ f89 f42 1"/>
                <a:gd name="f111" fmla="*/ f91 f43 1"/>
                <a:gd name="f112" fmla="*/ f90 f43 1"/>
                <a:gd name="f113" fmla="*/ f92 f42 1"/>
                <a:gd name="f114" fmla="*/ f93 f43 1"/>
                <a:gd name="f115" fmla="*/ f94 f42 1"/>
                <a:gd name="f116" fmla="*/ f95 f43 1"/>
                <a:gd name="f117" fmla="*/ f96 f42 1"/>
                <a:gd name="f118" fmla="*/ f97 f43 1"/>
                <a:gd name="f119" fmla="*/ f98 f42 1"/>
                <a:gd name="f120" fmla="*/ f99 f43 1"/>
                <a:gd name="f121" fmla="*/ f100 f42 1"/>
                <a:gd name="f122" fmla="*/ f101 f43 1"/>
                <a:gd name="f123" fmla="*/ f102 f42 1"/>
                <a:gd name="f124" fmla="*/ f103 f42 1"/>
                <a:gd name="f125" fmla="*/ f104 f43 1"/>
                <a:gd name="f126" fmla="*/ f105 f42 1"/>
                <a:gd name="f127" fmla="*/ f106 f43 1"/>
                <a:gd name="f128" fmla="*/ f107 f42 1"/>
                <a:gd name="f129" fmla="*/ f10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0">
                  <a:pos x="f113" y="f114"/>
                </a:cxn>
                <a:cxn ang="f70">
                  <a:pos x="f115" y="f114"/>
                </a:cxn>
                <a:cxn ang="f70">
                  <a:pos x="f113" y="f116"/>
                </a:cxn>
                <a:cxn ang="f70">
                  <a:pos x="f117" y="f118"/>
                </a:cxn>
                <a:cxn ang="f70">
                  <a:pos x="f119" y="f120"/>
                </a:cxn>
                <a:cxn ang="f70">
                  <a:pos x="f121" y="f122"/>
                </a:cxn>
                <a:cxn ang="f70">
                  <a:pos x="f123" y="f120"/>
                </a:cxn>
                <a:cxn ang="f70">
                  <a:pos x="f124" y="f125"/>
                </a:cxn>
                <a:cxn ang="f70">
                  <a:pos x="f126" y="f127"/>
                </a:cxn>
                <a:cxn ang="f70">
                  <a:pos x="f128" y="f129"/>
                </a:cxn>
                <a:cxn ang="f70">
                  <a:pos x="f113" y="f114"/>
                </a:cxn>
              </a:cxnLst>
              <a:rect l="f109" t="f112" r="f110" b="f111"/>
              <a:pathLst>
                <a:path w="100" h="75">
                  <a:moveTo>
                    <a:pt x="f8" y="f9"/>
                  </a:moveTo>
                  <a:cubicBezTo>
                    <a:pt x="f10" y="f9"/>
                    <a:pt x="f11" y="f9"/>
                    <a:pt x="f5" y="f9"/>
                  </a:cubicBezTo>
                  <a:cubicBezTo>
                    <a:pt x="f11" y="f12"/>
                    <a:pt x="f10" y="f13"/>
                    <a:pt x="f8" y="f14"/>
                  </a:cubicBezTo>
                  <a:cubicBezTo>
                    <a:pt x="f15" y="f16"/>
                    <a:pt x="f15" y="f17"/>
                    <a:pt x="f18" y="f15"/>
                  </a:cubicBezTo>
                  <a:cubicBezTo>
                    <a:pt x="f19" y="f20"/>
                    <a:pt x="f21" y="f19"/>
                    <a:pt x="f22" y="f23"/>
                  </a:cubicBezTo>
                  <a:cubicBezTo>
                    <a:pt x="f24" y="f25"/>
                    <a:pt x="f26" y="f8"/>
                    <a:pt x="f9" y="f5"/>
                  </a:cubicBezTo>
                  <a:cubicBezTo>
                    <a:pt x="f27" y="f11"/>
                    <a:pt x="f28" y="f25"/>
                    <a:pt x="f27" y="f23"/>
                  </a:cubicBezTo>
                  <a:cubicBezTo>
                    <a:pt x="f1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12" y="f38"/>
                  </a:cubicBezTo>
                  <a:cubicBezTo>
                    <a:pt x="f26" y="f28"/>
                    <a:pt x="f26" y="f39"/>
                    <a:pt x="f13" y="f7"/>
                  </a:cubicBezTo>
                  <a:cubicBezTo>
                    <a:pt x="f21" y="f12"/>
                    <a:pt x="f40" y="f12"/>
                    <a:pt x="f8" y="f9"/>
                  </a:cubicBezTo>
                  <a:close/>
                </a:path>
              </a:pathLst>
            </a:custGeom>
            <a:solidFill>
              <a:srgbClr val="DF9D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15" name="Oval 21">
            <a:extLst>
              <a:ext uri="{FF2B5EF4-FFF2-40B4-BE49-F238E27FC236}">
                <a16:creationId xmlns:a16="http://schemas.microsoft.com/office/drawing/2014/main" id="{A6F5F4AF-5A0D-E23B-D9FB-172F5AAC254D}"/>
              </a:ext>
            </a:extLst>
          </p:cNvPr>
          <p:cNvSpPr/>
          <p:nvPr/>
        </p:nvSpPr>
        <p:spPr>
          <a:xfrm>
            <a:off x="168277" y="295278"/>
            <a:ext cx="1736729" cy="171609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DF9D4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85294" y="752318"/>
            <a:ext cx="17359796" cy="1086371"/>
          </a:xfrm>
        </p:spPr>
        <p:txBody>
          <a:bodyPr>
            <a:normAutofit fontScale="6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aphic 214">
            <a:extLst>
              <a:ext uri="{FF2B5EF4-FFF2-40B4-BE49-F238E27FC236}">
                <a16:creationId xmlns:a16="http://schemas.microsoft.com/office/drawing/2014/main" id="{8642A5D0-480E-43D4-BA56-DB3E47438B5A}"/>
              </a:ext>
            </a:extLst>
          </p:cNvPr>
          <p:cNvGrpSpPr/>
          <p:nvPr/>
        </p:nvGrpSpPr>
        <p:grpSpPr>
          <a:xfrm>
            <a:off x="409165" y="8378629"/>
            <a:ext cx="2197301" cy="1274840"/>
            <a:chOff x="1175628" y="4793096"/>
            <a:chExt cx="1474017" cy="855201"/>
          </a:xfrm>
          <a:solidFill>
            <a:schemeClr val="bg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0906153-1429-44FC-9147-B8A12B93FC98}"/>
                </a:ext>
              </a:extLst>
            </p:cNvPr>
            <p:cNvSpPr/>
            <p:nvPr/>
          </p:nvSpPr>
          <p:spPr>
            <a:xfrm>
              <a:off x="1733359" y="4793096"/>
              <a:ext cx="916286" cy="855201"/>
            </a:xfrm>
            <a:custGeom>
              <a:avLst/>
              <a:gdLst>
                <a:gd name="connsiteX0" fmla="*/ 916287 w 916286"/>
                <a:gd name="connsiteY0" fmla="*/ 427601 h 855201"/>
                <a:gd name="connsiteX1" fmla="*/ 458143 w 916286"/>
                <a:gd name="connsiteY1" fmla="*/ 855201 h 855201"/>
                <a:gd name="connsiteX2" fmla="*/ 0 w 916286"/>
                <a:gd name="connsiteY2" fmla="*/ 427601 h 855201"/>
                <a:gd name="connsiteX3" fmla="*/ 458143 w 916286"/>
                <a:gd name="connsiteY3" fmla="*/ 0 h 855201"/>
                <a:gd name="connsiteX4" fmla="*/ 916287 w 916286"/>
                <a:gd name="connsiteY4" fmla="*/ 427601 h 85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286" h="855201">
                  <a:moveTo>
                    <a:pt x="916287" y="427601"/>
                  </a:moveTo>
                  <a:cubicBezTo>
                    <a:pt x="916287" y="663758"/>
                    <a:pt x="711169" y="855201"/>
                    <a:pt x="458143" y="855201"/>
                  </a:cubicBezTo>
                  <a:cubicBezTo>
                    <a:pt x="205118" y="855201"/>
                    <a:pt x="0" y="663758"/>
                    <a:pt x="0" y="427601"/>
                  </a:cubicBezTo>
                  <a:cubicBezTo>
                    <a:pt x="0" y="191443"/>
                    <a:pt x="205118" y="0"/>
                    <a:pt x="458143" y="0"/>
                  </a:cubicBezTo>
                  <a:cubicBezTo>
                    <a:pt x="711169" y="0"/>
                    <a:pt x="916287" y="191443"/>
                    <a:pt x="916287" y="42760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77FA912-08AB-4E51-AC5F-F8C350F68F7C}"/>
                </a:ext>
              </a:extLst>
            </p:cNvPr>
            <p:cNvSpPr/>
            <p:nvPr/>
          </p:nvSpPr>
          <p:spPr>
            <a:xfrm>
              <a:off x="1751903" y="4810002"/>
              <a:ext cx="879199" cy="821386"/>
            </a:xfrm>
            <a:custGeom>
              <a:avLst/>
              <a:gdLst>
                <a:gd name="connsiteX0" fmla="*/ 879199 w 879199"/>
                <a:gd name="connsiteY0" fmla="*/ 410693 h 821385"/>
                <a:gd name="connsiteX1" fmla="*/ 439600 w 879199"/>
                <a:gd name="connsiteY1" fmla="*/ 821386 h 821385"/>
                <a:gd name="connsiteX2" fmla="*/ 0 w 879199"/>
                <a:gd name="connsiteY2" fmla="*/ 410693 h 821385"/>
                <a:gd name="connsiteX3" fmla="*/ 439600 w 879199"/>
                <a:gd name="connsiteY3" fmla="*/ 0 h 821385"/>
                <a:gd name="connsiteX4" fmla="*/ 879199 w 879199"/>
                <a:gd name="connsiteY4" fmla="*/ 410693 h 82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99" h="821385">
                  <a:moveTo>
                    <a:pt x="879199" y="410693"/>
                  </a:moveTo>
                  <a:cubicBezTo>
                    <a:pt x="879199" y="637512"/>
                    <a:pt x="682384" y="821386"/>
                    <a:pt x="439600" y="821386"/>
                  </a:cubicBezTo>
                  <a:cubicBezTo>
                    <a:pt x="196815" y="821386"/>
                    <a:pt x="0" y="637512"/>
                    <a:pt x="0" y="410693"/>
                  </a:cubicBezTo>
                  <a:cubicBezTo>
                    <a:pt x="0" y="183873"/>
                    <a:pt x="196815" y="0"/>
                    <a:pt x="439600" y="0"/>
                  </a:cubicBezTo>
                  <a:cubicBezTo>
                    <a:pt x="682384" y="0"/>
                    <a:pt x="879199" y="183873"/>
                    <a:pt x="879199" y="410693"/>
                  </a:cubicBezTo>
                  <a:close/>
                </a:path>
              </a:pathLst>
            </a:custGeom>
            <a:solidFill>
              <a:schemeClr val="accent1"/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733BF8B-3DED-4D35-82A4-F8B2AD4AE00A}"/>
                </a:ext>
              </a:extLst>
            </p:cNvPr>
            <p:cNvSpPr/>
            <p:nvPr/>
          </p:nvSpPr>
          <p:spPr>
            <a:xfrm>
              <a:off x="1969763" y="4988671"/>
              <a:ext cx="467704" cy="433814"/>
            </a:xfrm>
            <a:custGeom>
              <a:avLst/>
              <a:gdLst>
                <a:gd name="connsiteX0" fmla="*/ 848 w 467704"/>
                <a:gd name="connsiteY0" fmla="*/ 204755 h 433814"/>
                <a:gd name="connsiteX1" fmla="*/ 120293 w 467704"/>
                <a:gd name="connsiteY1" fmla="*/ 30769 h 433814"/>
                <a:gd name="connsiteX2" fmla="*/ 458447 w 467704"/>
                <a:gd name="connsiteY2" fmla="*/ 169849 h 433814"/>
                <a:gd name="connsiteX3" fmla="*/ 426813 w 467704"/>
                <a:gd name="connsiteY3" fmla="*/ 339471 h 433814"/>
                <a:gd name="connsiteX4" fmla="*/ 190651 w 467704"/>
                <a:gd name="connsiteY4" fmla="*/ 431645 h 433814"/>
                <a:gd name="connsiteX5" fmla="*/ 848 w 467704"/>
                <a:gd name="connsiteY5" fmla="*/ 204755 h 43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704" h="433814">
                  <a:moveTo>
                    <a:pt x="848" y="204755"/>
                  </a:moveTo>
                  <a:cubicBezTo>
                    <a:pt x="-7333" y="124034"/>
                    <a:pt x="44481" y="69493"/>
                    <a:pt x="120293" y="30769"/>
                  </a:cubicBezTo>
                  <a:cubicBezTo>
                    <a:pt x="262645" y="-41770"/>
                    <a:pt x="412087" y="17680"/>
                    <a:pt x="458447" y="169849"/>
                  </a:cubicBezTo>
                  <a:cubicBezTo>
                    <a:pt x="475900" y="227662"/>
                    <a:pt x="470446" y="290929"/>
                    <a:pt x="426813" y="339471"/>
                  </a:cubicBezTo>
                  <a:cubicBezTo>
                    <a:pt x="364091" y="408738"/>
                    <a:pt x="284461" y="443098"/>
                    <a:pt x="190651" y="431645"/>
                  </a:cubicBezTo>
                  <a:cubicBezTo>
                    <a:pt x="82660" y="418010"/>
                    <a:pt x="3030" y="325836"/>
                    <a:pt x="848" y="20475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4FE31C4-17D4-4E46-BDD4-9F711EC83AD6}"/>
                </a:ext>
              </a:extLst>
            </p:cNvPr>
            <p:cNvSpPr/>
            <p:nvPr/>
          </p:nvSpPr>
          <p:spPr>
            <a:xfrm>
              <a:off x="1301940" y="5051477"/>
              <a:ext cx="288185" cy="95588"/>
            </a:xfrm>
            <a:custGeom>
              <a:avLst/>
              <a:gdLst>
                <a:gd name="connsiteX0" fmla="*/ 287976 w 288185"/>
                <a:gd name="connsiteY0" fmla="*/ 24685 h 95588"/>
                <a:gd name="connsiteX1" fmla="*/ 248706 w 288185"/>
                <a:gd name="connsiteY1" fmla="*/ 142 h 95588"/>
                <a:gd name="connsiteX2" fmla="*/ 192529 w 288185"/>
                <a:gd name="connsiteY2" fmla="*/ 32321 h 95588"/>
                <a:gd name="connsiteX3" fmla="*/ 66540 w 288185"/>
                <a:gd name="connsiteY3" fmla="*/ 50320 h 95588"/>
                <a:gd name="connsiteX4" fmla="*/ 41996 w 288185"/>
                <a:gd name="connsiteY4" fmla="*/ 47047 h 95588"/>
                <a:gd name="connsiteX5" fmla="*/ 0 w 288185"/>
                <a:gd name="connsiteY5" fmla="*/ 95589 h 95588"/>
                <a:gd name="connsiteX6" fmla="*/ 42542 w 288185"/>
                <a:gd name="connsiteY6" fmla="*/ 61773 h 95588"/>
                <a:gd name="connsiteX7" fmla="*/ 77448 w 288185"/>
                <a:gd name="connsiteY7" fmla="*/ 65591 h 95588"/>
                <a:gd name="connsiteX8" fmla="*/ 209437 w 288185"/>
                <a:gd name="connsiteY8" fmla="*/ 63410 h 95588"/>
                <a:gd name="connsiteX9" fmla="*/ 287976 w 288185"/>
                <a:gd name="connsiteY9" fmla="*/ 24685 h 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8185" h="95588">
                  <a:moveTo>
                    <a:pt x="287976" y="24685"/>
                  </a:moveTo>
                  <a:cubicBezTo>
                    <a:pt x="284158" y="3960"/>
                    <a:pt x="265069" y="-949"/>
                    <a:pt x="248706" y="142"/>
                  </a:cubicBezTo>
                  <a:cubicBezTo>
                    <a:pt x="225254" y="1778"/>
                    <a:pt x="209982" y="18686"/>
                    <a:pt x="192529" y="32321"/>
                  </a:cubicBezTo>
                  <a:cubicBezTo>
                    <a:pt x="152714" y="63410"/>
                    <a:pt x="121626" y="59046"/>
                    <a:pt x="66540" y="50320"/>
                  </a:cubicBezTo>
                  <a:cubicBezTo>
                    <a:pt x="62722" y="49774"/>
                    <a:pt x="45814" y="46502"/>
                    <a:pt x="41996" y="47047"/>
                  </a:cubicBezTo>
                  <a:cubicBezTo>
                    <a:pt x="16908" y="44320"/>
                    <a:pt x="2727" y="59046"/>
                    <a:pt x="0" y="95589"/>
                  </a:cubicBezTo>
                  <a:cubicBezTo>
                    <a:pt x="13090" y="76499"/>
                    <a:pt x="19635" y="57955"/>
                    <a:pt x="42542" y="61773"/>
                  </a:cubicBezTo>
                  <a:cubicBezTo>
                    <a:pt x="53995" y="62864"/>
                    <a:pt x="65994" y="63410"/>
                    <a:pt x="77448" y="65591"/>
                  </a:cubicBezTo>
                  <a:cubicBezTo>
                    <a:pt x="138534" y="79226"/>
                    <a:pt x="163077" y="58501"/>
                    <a:pt x="209437" y="63410"/>
                  </a:cubicBezTo>
                  <a:cubicBezTo>
                    <a:pt x="255797" y="68318"/>
                    <a:pt x="291248" y="44866"/>
                    <a:pt x="287976" y="2468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1ED18B5-C3E6-460B-9B52-3395F730FCB6}"/>
                </a:ext>
              </a:extLst>
            </p:cNvPr>
            <p:cNvSpPr/>
            <p:nvPr/>
          </p:nvSpPr>
          <p:spPr>
            <a:xfrm>
              <a:off x="1488425" y="5400646"/>
              <a:ext cx="222127" cy="157139"/>
            </a:xfrm>
            <a:custGeom>
              <a:avLst/>
              <a:gdLst>
                <a:gd name="connsiteX0" fmla="*/ 214391 w 222127"/>
                <a:gd name="connsiteY0" fmla="*/ 8216 h 157139"/>
                <a:gd name="connsiteX1" fmla="*/ 170759 w 222127"/>
                <a:gd name="connsiteY1" fmla="*/ 11488 h 157139"/>
                <a:gd name="connsiteX2" fmla="*/ 152760 w 222127"/>
                <a:gd name="connsiteY2" fmla="*/ 57303 h 157139"/>
                <a:gd name="connsiteX3" fmla="*/ 132580 w 222127"/>
                <a:gd name="connsiteY3" fmla="*/ 76392 h 157139"/>
                <a:gd name="connsiteX4" fmla="*/ 58404 w 222127"/>
                <a:gd name="connsiteY4" fmla="*/ 128751 h 157139"/>
                <a:gd name="connsiteX5" fmla="*/ 46 w 222127"/>
                <a:gd name="connsiteY5" fmla="*/ 130387 h 157139"/>
                <a:gd name="connsiteX6" fmla="*/ 26771 w 222127"/>
                <a:gd name="connsiteY6" fmla="*/ 157112 h 157139"/>
                <a:gd name="connsiteX7" fmla="*/ 76403 w 222127"/>
                <a:gd name="connsiteY7" fmla="*/ 132569 h 157139"/>
                <a:gd name="connsiteX8" fmla="*/ 139670 w 222127"/>
                <a:gd name="connsiteY8" fmla="*/ 92209 h 157139"/>
                <a:gd name="connsiteX9" fmla="*/ 210028 w 222127"/>
                <a:gd name="connsiteY9" fmla="*/ 61121 h 157139"/>
                <a:gd name="connsiteX10" fmla="*/ 214391 w 222127"/>
                <a:gd name="connsiteY10" fmla="*/ 8216 h 15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127" h="157139">
                  <a:moveTo>
                    <a:pt x="214391" y="8216"/>
                  </a:moveTo>
                  <a:cubicBezTo>
                    <a:pt x="199665" y="-5419"/>
                    <a:pt x="184394" y="-511"/>
                    <a:pt x="170759" y="11488"/>
                  </a:cubicBezTo>
                  <a:cubicBezTo>
                    <a:pt x="158760" y="21851"/>
                    <a:pt x="159850" y="43122"/>
                    <a:pt x="152760" y="57303"/>
                  </a:cubicBezTo>
                  <a:cubicBezTo>
                    <a:pt x="147851" y="67665"/>
                    <a:pt x="144034" y="76937"/>
                    <a:pt x="132580" y="76392"/>
                  </a:cubicBezTo>
                  <a:cubicBezTo>
                    <a:pt x="94401" y="73120"/>
                    <a:pt x="81857" y="110753"/>
                    <a:pt x="58404" y="128751"/>
                  </a:cubicBezTo>
                  <a:cubicBezTo>
                    <a:pt x="-3772" y="174566"/>
                    <a:pt x="46" y="109116"/>
                    <a:pt x="46" y="130387"/>
                  </a:cubicBezTo>
                  <a:cubicBezTo>
                    <a:pt x="2227" y="150568"/>
                    <a:pt x="15317" y="156567"/>
                    <a:pt x="26771" y="157112"/>
                  </a:cubicBezTo>
                  <a:cubicBezTo>
                    <a:pt x="42042" y="157658"/>
                    <a:pt x="57314" y="150022"/>
                    <a:pt x="76403" y="132569"/>
                  </a:cubicBezTo>
                  <a:cubicBezTo>
                    <a:pt x="94401" y="108571"/>
                    <a:pt x="106946" y="93845"/>
                    <a:pt x="139670" y="92209"/>
                  </a:cubicBezTo>
                  <a:cubicBezTo>
                    <a:pt x="168577" y="90573"/>
                    <a:pt x="191484" y="84573"/>
                    <a:pt x="210028" y="61121"/>
                  </a:cubicBezTo>
                  <a:cubicBezTo>
                    <a:pt x="220936" y="47485"/>
                    <a:pt x="228572" y="21306"/>
                    <a:pt x="214391" y="82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4656798-5A87-439F-B5E5-080D10ACC64D}"/>
                </a:ext>
              </a:extLst>
            </p:cNvPr>
            <p:cNvSpPr/>
            <p:nvPr/>
          </p:nvSpPr>
          <p:spPr>
            <a:xfrm>
              <a:off x="1175628" y="5172058"/>
              <a:ext cx="680431" cy="266501"/>
            </a:xfrm>
            <a:custGeom>
              <a:avLst/>
              <a:gdLst>
                <a:gd name="connsiteX0" fmla="*/ 679357 w 680431"/>
                <a:gd name="connsiteY0" fmla="*/ 31731 h 266501"/>
                <a:gd name="connsiteX1" fmla="*/ 633543 w 680431"/>
                <a:gd name="connsiteY1" fmla="*/ 97 h 266501"/>
                <a:gd name="connsiteX2" fmla="*/ 567548 w 680431"/>
                <a:gd name="connsiteY2" fmla="*/ 21368 h 266501"/>
                <a:gd name="connsiteX3" fmla="*/ 507553 w 680431"/>
                <a:gd name="connsiteY3" fmla="*/ 43730 h 266501"/>
                <a:gd name="connsiteX4" fmla="*/ 356475 w 680431"/>
                <a:gd name="connsiteY4" fmla="*/ 119541 h 266501"/>
                <a:gd name="connsiteX5" fmla="*/ 275209 w 680431"/>
                <a:gd name="connsiteY5" fmla="*/ 140267 h 266501"/>
                <a:gd name="connsiteX6" fmla="*/ 170490 w 680431"/>
                <a:gd name="connsiteY6" fmla="*/ 121178 h 266501"/>
                <a:gd name="connsiteX7" fmla="*/ 66317 w 680431"/>
                <a:gd name="connsiteY7" fmla="*/ 210625 h 266501"/>
                <a:gd name="connsiteX8" fmla="*/ 12867 w 680431"/>
                <a:gd name="connsiteY8" fmla="*/ 245531 h 266501"/>
                <a:gd name="connsiteX9" fmla="*/ 3595 w 680431"/>
                <a:gd name="connsiteY9" fmla="*/ 225351 h 266501"/>
                <a:gd name="connsiteX10" fmla="*/ 9049 w 680431"/>
                <a:gd name="connsiteY10" fmla="*/ 261893 h 266501"/>
                <a:gd name="connsiteX11" fmla="*/ 49955 w 680431"/>
                <a:gd name="connsiteY11" fmla="*/ 258621 h 266501"/>
                <a:gd name="connsiteX12" fmla="*/ 82134 w 680431"/>
                <a:gd name="connsiteY12" fmla="*/ 211716 h 266501"/>
                <a:gd name="connsiteX13" fmla="*/ 197215 w 680431"/>
                <a:gd name="connsiteY13" fmla="*/ 147357 h 266501"/>
                <a:gd name="connsiteX14" fmla="*/ 267028 w 680431"/>
                <a:gd name="connsiteY14" fmla="*/ 169174 h 266501"/>
                <a:gd name="connsiteX15" fmla="*/ 384291 w 680431"/>
                <a:gd name="connsiteY15" fmla="*/ 133722 h 266501"/>
                <a:gd name="connsiteX16" fmla="*/ 465557 w 680431"/>
                <a:gd name="connsiteY16" fmla="*/ 81908 h 266501"/>
                <a:gd name="connsiteX17" fmla="*/ 563730 w 680431"/>
                <a:gd name="connsiteY17" fmla="*/ 80817 h 266501"/>
                <a:gd name="connsiteX18" fmla="*/ 654814 w 680431"/>
                <a:gd name="connsiteY18" fmla="*/ 77545 h 266501"/>
                <a:gd name="connsiteX19" fmla="*/ 679357 w 680431"/>
                <a:gd name="connsiteY19" fmla="*/ 31731 h 26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0431" h="266501">
                  <a:moveTo>
                    <a:pt x="679357" y="31731"/>
                  </a:moveTo>
                  <a:cubicBezTo>
                    <a:pt x="673903" y="8823"/>
                    <a:pt x="654814" y="1188"/>
                    <a:pt x="633543" y="97"/>
                  </a:cubicBezTo>
                  <a:cubicBezTo>
                    <a:pt x="608999" y="-994"/>
                    <a:pt x="586092" y="7187"/>
                    <a:pt x="567548" y="21368"/>
                  </a:cubicBezTo>
                  <a:cubicBezTo>
                    <a:pt x="549550" y="35003"/>
                    <a:pt x="529369" y="40457"/>
                    <a:pt x="507553" y="43730"/>
                  </a:cubicBezTo>
                  <a:cubicBezTo>
                    <a:pt x="435014" y="55183"/>
                    <a:pt x="394653" y="67182"/>
                    <a:pt x="356475" y="119541"/>
                  </a:cubicBezTo>
                  <a:cubicBezTo>
                    <a:pt x="337931" y="145176"/>
                    <a:pt x="307388" y="150084"/>
                    <a:pt x="275209" y="140267"/>
                  </a:cubicBezTo>
                  <a:cubicBezTo>
                    <a:pt x="244121" y="130995"/>
                    <a:pt x="204306" y="116269"/>
                    <a:pt x="170490" y="121178"/>
                  </a:cubicBezTo>
                  <a:cubicBezTo>
                    <a:pt x="114859" y="128813"/>
                    <a:pt x="91406" y="163174"/>
                    <a:pt x="66317" y="210625"/>
                  </a:cubicBezTo>
                  <a:cubicBezTo>
                    <a:pt x="55409" y="231896"/>
                    <a:pt x="34684" y="262439"/>
                    <a:pt x="12867" y="245531"/>
                  </a:cubicBezTo>
                  <a:cubicBezTo>
                    <a:pt x="6868" y="238986"/>
                    <a:pt x="5777" y="214443"/>
                    <a:pt x="3595" y="225351"/>
                  </a:cubicBezTo>
                  <a:cubicBezTo>
                    <a:pt x="-2950" y="237350"/>
                    <a:pt x="-223" y="252076"/>
                    <a:pt x="9049" y="261893"/>
                  </a:cubicBezTo>
                  <a:cubicBezTo>
                    <a:pt x="17231" y="268984"/>
                    <a:pt x="36865" y="267893"/>
                    <a:pt x="49955" y="258621"/>
                  </a:cubicBezTo>
                  <a:cubicBezTo>
                    <a:pt x="67408" y="246622"/>
                    <a:pt x="72317" y="230805"/>
                    <a:pt x="82134" y="211716"/>
                  </a:cubicBezTo>
                  <a:cubicBezTo>
                    <a:pt x="105587" y="164265"/>
                    <a:pt x="151401" y="138631"/>
                    <a:pt x="197215" y="147357"/>
                  </a:cubicBezTo>
                  <a:cubicBezTo>
                    <a:pt x="221213" y="151721"/>
                    <a:pt x="244666" y="160447"/>
                    <a:pt x="267028" y="169174"/>
                  </a:cubicBezTo>
                  <a:cubicBezTo>
                    <a:pt x="317205" y="187718"/>
                    <a:pt x="342840" y="184445"/>
                    <a:pt x="384291" y="133722"/>
                  </a:cubicBezTo>
                  <a:cubicBezTo>
                    <a:pt x="395199" y="120632"/>
                    <a:pt x="420288" y="87362"/>
                    <a:pt x="465557" y="81908"/>
                  </a:cubicBezTo>
                  <a:cubicBezTo>
                    <a:pt x="504826" y="77000"/>
                    <a:pt x="527733" y="68273"/>
                    <a:pt x="563730" y="80817"/>
                  </a:cubicBezTo>
                  <a:cubicBezTo>
                    <a:pt x="588819" y="90089"/>
                    <a:pt x="631361" y="91726"/>
                    <a:pt x="654814" y="77545"/>
                  </a:cubicBezTo>
                  <a:cubicBezTo>
                    <a:pt x="671721" y="68273"/>
                    <a:pt x="684266" y="53547"/>
                    <a:pt x="679357" y="31731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4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891424-5549-4AF0-84DE-8CB7CD636B25}"/>
              </a:ext>
            </a:extLst>
          </p:cNvPr>
          <p:cNvGrpSpPr/>
          <p:nvPr/>
        </p:nvGrpSpPr>
        <p:grpSpPr>
          <a:xfrm>
            <a:off x="2464994" y="8861562"/>
            <a:ext cx="2396283" cy="398997"/>
            <a:chOff x="5432003" y="3531151"/>
            <a:chExt cx="7743118" cy="128928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275B4B2-B877-4368-A3C1-F92A6E6EDE5B}"/>
                </a:ext>
              </a:extLst>
            </p:cNvPr>
            <p:cNvSpPr/>
            <p:nvPr/>
          </p:nvSpPr>
          <p:spPr>
            <a:xfrm rot="2700000">
              <a:off x="8658921" y="304233"/>
              <a:ext cx="1289281" cy="7743118"/>
            </a:xfrm>
            <a:custGeom>
              <a:avLst/>
              <a:gdLst>
                <a:gd name="connsiteX0" fmla="*/ 223658 w 247888"/>
                <a:gd name="connsiteY0" fmla="*/ 72390 h 1488757"/>
                <a:gd name="connsiteX1" fmla="*/ 137933 w 247888"/>
                <a:gd name="connsiteY1" fmla="*/ 0 h 1488757"/>
                <a:gd name="connsiteX2" fmla="*/ 123645 w 247888"/>
                <a:gd name="connsiteY2" fmla="*/ 0 h 1488757"/>
                <a:gd name="connsiteX3" fmla="*/ 109358 w 247888"/>
                <a:gd name="connsiteY3" fmla="*/ 0 h 1488757"/>
                <a:gd name="connsiteX4" fmla="*/ 23633 w 247888"/>
                <a:gd name="connsiteY4" fmla="*/ 72390 h 1488757"/>
                <a:gd name="connsiteX5" fmla="*/ 2678 w 247888"/>
                <a:gd name="connsiteY5" fmla="*/ 452438 h 1488757"/>
                <a:gd name="connsiteX6" fmla="*/ 8393 w 247888"/>
                <a:gd name="connsiteY6" fmla="*/ 1356360 h 1488757"/>
                <a:gd name="connsiteX7" fmla="*/ 123645 w 247888"/>
                <a:gd name="connsiteY7" fmla="*/ 1488758 h 1488757"/>
                <a:gd name="connsiteX8" fmla="*/ 238898 w 247888"/>
                <a:gd name="connsiteY8" fmla="*/ 1356360 h 1488757"/>
                <a:gd name="connsiteX9" fmla="*/ 244613 w 247888"/>
                <a:gd name="connsiteY9" fmla="*/ 452438 h 1488757"/>
                <a:gd name="connsiteX10" fmla="*/ 223658 w 247888"/>
                <a:gd name="connsiteY10" fmla="*/ 72390 h 14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88" h="1488757">
                  <a:moveTo>
                    <a:pt x="223658" y="72390"/>
                  </a:moveTo>
                  <a:cubicBezTo>
                    <a:pt x="209370" y="953"/>
                    <a:pt x="208418" y="0"/>
                    <a:pt x="137933" y="0"/>
                  </a:cubicBezTo>
                  <a:cubicBezTo>
                    <a:pt x="133170" y="0"/>
                    <a:pt x="128408" y="0"/>
                    <a:pt x="123645" y="0"/>
                  </a:cubicBezTo>
                  <a:cubicBezTo>
                    <a:pt x="118883" y="0"/>
                    <a:pt x="114120" y="0"/>
                    <a:pt x="109358" y="0"/>
                  </a:cubicBezTo>
                  <a:cubicBezTo>
                    <a:pt x="38873" y="0"/>
                    <a:pt x="37920" y="953"/>
                    <a:pt x="23633" y="72390"/>
                  </a:cubicBezTo>
                  <a:cubicBezTo>
                    <a:pt x="-1132" y="198120"/>
                    <a:pt x="-3037" y="324803"/>
                    <a:pt x="2678" y="452438"/>
                  </a:cubicBezTo>
                  <a:cubicBezTo>
                    <a:pt x="16013" y="753428"/>
                    <a:pt x="27443" y="1055370"/>
                    <a:pt x="8393" y="1356360"/>
                  </a:cubicBezTo>
                  <a:cubicBezTo>
                    <a:pt x="773" y="1484948"/>
                    <a:pt x="-180" y="1488758"/>
                    <a:pt x="123645" y="1488758"/>
                  </a:cubicBezTo>
                  <a:cubicBezTo>
                    <a:pt x="247470" y="1488758"/>
                    <a:pt x="247470" y="1484948"/>
                    <a:pt x="238898" y="1356360"/>
                  </a:cubicBezTo>
                  <a:cubicBezTo>
                    <a:pt x="219848" y="1054418"/>
                    <a:pt x="231278" y="753428"/>
                    <a:pt x="244613" y="452438"/>
                  </a:cubicBezTo>
                  <a:cubicBezTo>
                    <a:pt x="251280" y="324803"/>
                    <a:pt x="249375" y="198120"/>
                    <a:pt x="223658" y="7239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AE53788-DF10-4F17-9687-0832BAB0BBC0}"/>
                </a:ext>
              </a:extLst>
            </p:cNvPr>
            <p:cNvSpPr/>
            <p:nvPr/>
          </p:nvSpPr>
          <p:spPr>
            <a:xfrm rot="2700000">
              <a:off x="8746814" y="428050"/>
              <a:ext cx="1105227" cy="7515238"/>
            </a:xfrm>
            <a:custGeom>
              <a:avLst/>
              <a:gdLst>
                <a:gd name="connsiteX0" fmla="*/ 378566 w 1105227"/>
                <a:gd name="connsiteY0" fmla="*/ 3992935 h 7515238"/>
                <a:gd name="connsiteX1" fmla="*/ 720396 w 1105227"/>
                <a:gd name="connsiteY1" fmla="*/ 3992935 h 7515238"/>
                <a:gd name="connsiteX2" fmla="*/ 720395 w 1105227"/>
                <a:gd name="connsiteY2" fmla="*/ 4300082 h 7515238"/>
                <a:gd name="connsiteX3" fmla="*/ 581678 w 1105227"/>
                <a:gd name="connsiteY3" fmla="*/ 4438799 h 7515238"/>
                <a:gd name="connsiteX4" fmla="*/ 517279 w 1105227"/>
                <a:gd name="connsiteY4" fmla="*/ 4438799 h 7515238"/>
                <a:gd name="connsiteX5" fmla="*/ 378566 w 1105227"/>
                <a:gd name="connsiteY5" fmla="*/ 4300082 h 7515238"/>
                <a:gd name="connsiteX6" fmla="*/ 378566 w 1105227"/>
                <a:gd name="connsiteY6" fmla="*/ 4205954 h 7515238"/>
                <a:gd name="connsiteX7" fmla="*/ 720391 w 1105227"/>
                <a:gd name="connsiteY7" fmla="*/ 4205954 h 7515238"/>
                <a:gd name="connsiteX8" fmla="*/ 720391 w 1105227"/>
                <a:gd name="connsiteY8" fmla="*/ 4101922 h 7515238"/>
                <a:gd name="connsiteX9" fmla="*/ 378566 w 1105227"/>
                <a:gd name="connsiteY9" fmla="*/ 4101921 h 7515238"/>
                <a:gd name="connsiteX10" fmla="*/ 420055 w 1105227"/>
                <a:gd name="connsiteY10" fmla="*/ 3661017 h 7515238"/>
                <a:gd name="connsiteX11" fmla="*/ 517279 w 1105227"/>
                <a:gd name="connsiteY11" fmla="*/ 3621385 h 7515238"/>
                <a:gd name="connsiteX12" fmla="*/ 581678 w 1105227"/>
                <a:gd name="connsiteY12" fmla="*/ 3621385 h 7515238"/>
                <a:gd name="connsiteX13" fmla="*/ 720396 w 1105227"/>
                <a:gd name="connsiteY13" fmla="*/ 3760097 h 7515238"/>
                <a:gd name="connsiteX14" fmla="*/ 720396 w 1105227"/>
                <a:gd name="connsiteY14" fmla="*/ 3888902 h 7515238"/>
                <a:gd name="connsiteX15" fmla="*/ 378566 w 1105227"/>
                <a:gd name="connsiteY15" fmla="*/ 3888902 h 7515238"/>
                <a:gd name="connsiteX16" fmla="*/ 378566 w 1105227"/>
                <a:gd name="connsiteY16" fmla="*/ 3760097 h 7515238"/>
                <a:gd name="connsiteX17" fmla="*/ 420055 w 1105227"/>
                <a:gd name="connsiteY17" fmla="*/ 3661017 h 7515238"/>
                <a:gd name="connsiteX18" fmla="*/ 378563 w 1105227"/>
                <a:gd name="connsiteY18" fmla="*/ 3591659 h 7515238"/>
                <a:gd name="connsiteX19" fmla="*/ 314161 w 1105227"/>
                <a:gd name="connsiteY19" fmla="*/ 3745233 h 7515238"/>
                <a:gd name="connsiteX20" fmla="*/ 314161 w 1105227"/>
                <a:gd name="connsiteY20" fmla="*/ 4309991 h 7515238"/>
                <a:gd name="connsiteX21" fmla="*/ 532137 w 1105227"/>
                <a:gd name="connsiteY21" fmla="*/ 4527967 h 7515238"/>
                <a:gd name="connsiteX22" fmla="*/ 571770 w 1105227"/>
                <a:gd name="connsiteY22" fmla="*/ 4527966 h 7515238"/>
                <a:gd name="connsiteX23" fmla="*/ 789746 w 1105227"/>
                <a:gd name="connsiteY23" fmla="*/ 4309990 h 7515238"/>
                <a:gd name="connsiteX24" fmla="*/ 789746 w 1105227"/>
                <a:gd name="connsiteY24" fmla="*/ 3745233 h 7515238"/>
                <a:gd name="connsiteX25" fmla="*/ 571770 w 1105227"/>
                <a:gd name="connsiteY25" fmla="*/ 3527256 h 7515238"/>
                <a:gd name="connsiteX26" fmla="*/ 532137 w 1105227"/>
                <a:gd name="connsiteY26" fmla="*/ 3527257 h 7515238"/>
                <a:gd name="connsiteX27" fmla="*/ 378563 w 1105227"/>
                <a:gd name="connsiteY27" fmla="*/ 3591659 h 7515238"/>
                <a:gd name="connsiteX28" fmla="*/ 27451 w 1105227"/>
                <a:gd name="connsiteY28" fmla="*/ 2278228 h 7515238"/>
                <a:gd name="connsiteX29" fmla="*/ 61509 w 1105227"/>
                <a:gd name="connsiteY29" fmla="*/ 2273893 h 7515238"/>
                <a:gd name="connsiteX30" fmla="*/ 1037452 w 1105227"/>
                <a:gd name="connsiteY30" fmla="*/ 2615718 h 7515238"/>
                <a:gd name="connsiteX31" fmla="*/ 1067177 w 1105227"/>
                <a:gd name="connsiteY31" fmla="*/ 2670214 h 7515238"/>
                <a:gd name="connsiteX32" fmla="*/ 1057268 w 1105227"/>
                <a:gd name="connsiteY32" fmla="*/ 6846444 h 7515238"/>
                <a:gd name="connsiteX33" fmla="*/ 547002 w 1105227"/>
                <a:gd name="connsiteY33" fmla="*/ 7515238 h 7515238"/>
                <a:gd name="connsiteX34" fmla="*/ 36742 w 1105227"/>
                <a:gd name="connsiteY34" fmla="*/ 6841492 h 7515238"/>
                <a:gd name="connsiteX35" fmla="*/ 11969 w 1105227"/>
                <a:gd name="connsiteY35" fmla="*/ 2308569 h 7515238"/>
                <a:gd name="connsiteX36" fmla="*/ 27451 w 1105227"/>
                <a:gd name="connsiteY36" fmla="*/ 2278228 h 7515238"/>
                <a:gd name="connsiteX37" fmla="*/ 198979 w 1105227"/>
                <a:gd name="connsiteY37" fmla="*/ 47682 h 7515238"/>
                <a:gd name="connsiteX38" fmla="*/ 482598 w 1105227"/>
                <a:gd name="connsiteY38" fmla="*/ 0 h 7515238"/>
                <a:gd name="connsiteX39" fmla="*/ 546997 w 1105227"/>
                <a:gd name="connsiteY39" fmla="*/ 0 h 7515238"/>
                <a:gd name="connsiteX40" fmla="*/ 611402 w 1105227"/>
                <a:gd name="connsiteY40" fmla="*/ 0 h 7515238"/>
                <a:gd name="connsiteX41" fmla="*/ 992858 w 1105227"/>
                <a:gd name="connsiteY41" fmla="*/ 366597 h 7515238"/>
                <a:gd name="connsiteX42" fmla="*/ 1091939 w 1105227"/>
                <a:gd name="connsiteY42" fmla="*/ 2229305 h 7515238"/>
                <a:gd name="connsiteX43" fmla="*/ 1012674 w 1105227"/>
                <a:gd name="connsiteY43" fmla="*/ 2303617 h 7515238"/>
                <a:gd name="connsiteX44" fmla="*/ 66460 w 1105227"/>
                <a:gd name="connsiteY44" fmla="*/ 1976653 h 7515238"/>
                <a:gd name="connsiteX45" fmla="*/ 2056 w 1105227"/>
                <a:gd name="connsiteY45" fmla="*/ 1887481 h 7515238"/>
                <a:gd name="connsiteX46" fmla="*/ 101135 w 1105227"/>
                <a:gd name="connsiteY46" fmla="*/ 366598 h 7515238"/>
                <a:gd name="connsiteX47" fmla="*/ 198979 w 1105227"/>
                <a:gd name="connsiteY47" fmla="*/ 47682 h 751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05227" h="7515238">
                  <a:moveTo>
                    <a:pt x="378566" y="3992935"/>
                  </a:moveTo>
                  <a:lnTo>
                    <a:pt x="720396" y="3992935"/>
                  </a:lnTo>
                  <a:lnTo>
                    <a:pt x="720395" y="4300082"/>
                  </a:lnTo>
                  <a:cubicBezTo>
                    <a:pt x="725348" y="4374394"/>
                    <a:pt x="660947" y="4438799"/>
                    <a:pt x="581678" y="4438799"/>
                  </a:cubicBezTo>
                  <a:lnTo>
                    <a:pt x="517279" y="4438799"/>
                  </a:lnTo>
                  <a:cubicBezTo>
                    <a:pt x="438014" y="4438799"/>
                    <a:pt x="378566" y="4374394"/>
                    <a:pt x="378566" y="4300082"/>
                  </a:cubicBezTo>
                  <a:lnTo>
                    <a:pt x="378566" y="4205954"/>
                  </a:lnTo>
                  <a:lnTo>
                    <a:pt x="720391" y="4205954"/>
                  </a:lnTo>
                  <a:lnTo>
                    <a:pt x="720391" y="4101922"/>
                  </a:lnTo>
                  <a:lnTo>
                    <a:pt x="378566" y="4101921"/>
                  </a:lnTo>
                  <a:close/>
                  <a:moveTo>
                    <a:pt x="420055" y="3661017"/>
                  </a:moveTo>
                  <a:cubicBezTo>
                    <a:pt x="445444" y="3636247"/>
                    <a:pt x="480122" y="3621385"/>
                    <a:pt x="517279" y="3621385"/>
                  </a:cubicBezTo>
                  <a:lnTo>
                    <a:pt x="581678" y="3621385"/>
                  </a:lnTo>
                  <a:cubicBezTo>
                    <a:pt x="660947" y="3621385"/>
                    <a:pt x="720396" y="3685784"/>
                    <a:pt x="720396" y="3760097"/>
                  </a:cubicBezTo>
                  <a:lnTo>
                    <a:pt x="720396" y="3888902"/>
                  </a:lnTo>
                  <a:lnTo>
                    <a:pt x="378566" y="3888902"/>
                  </a:lnTo>
                  <a:lnTo>
                    <a:pt x="378566" y="3760097"/>
                  </a:lnTo>
                  <a:cubicBezTo>
                    <a:pt x="378566" y="3720465"/>
                    <a:pt x="394666" y="3685786"/>
                    <a:pt x="420055" y="3661017"/>
                  </a:cubicBezTo>
                  <a:close/>
                  <a:moveTo>
                    <a:pt x="378563" y="3591659"/>
                  </a:moveTo>
                  <a:cubicBezTo>
                    <a:pt x="338931" y="3631291"/>
                    <a:pt x="314161" y="3685785"/>
                    <a:pt x="314161" y="3745233"/>
                  </a:cubicBezTo>
                  <a:lnTo>
                    <a:pt x="314161" y="4309991"/>
                  </a:lnTo>
                  <a:cubicBezTo>
                    <a:pt x="314161" y="4428886"/>
                    <a:pt x="413241" y="4527967"/>
                    <a:pt x="532137" y="4527967"/>
                  </a:cubicBezTo>
                  <a:lnTo>
                    <a:pt x="571770" y="4527966"/>
                  </a:lnTo>
                  <a:cubicBezTo>
                    <a:pt x="690666" y="4527967"/>
                    <a:pt x="784790" y="4433838"/>
                    <a:pt x="789746" y="4309990"/>
                  </a:cubicBezTo>
                  <a:lnTo>
                    <a:pt x="789746" y="3745233"/>
                  </a:lnTo>
                  <a:cubicBezTo>
                    <a:pt x="789746" y="3626336"/>
                    <a:pt x="690666" y="3527257"/>
                    <a:pt x="571770" y="3527256"/>
                  </a:cubicBezTo>
                  <a:lnTo>
                    <a:pt x="532137" y="3527257"/>
                  </a:lnTo>
                  <a:cubicBezTo>
                    <a:pt x="472689" y="3527257"/>
                    <a:pt x="418195" y="3552027"/>
                    <a:pt x="378563" y="3591659"/>
                  </a:cubicBezTo>
                  <a:close/>
                  <a:moveTo>
                    <a:pt x="27451" y="2278228"/>
                  </a:moveTo>
                  <a:cubicBezTo>
                    <a:pt x="36740" y="2271417"/>
                    <a:pt x="49125" y="2268940"/>
                    <a:pt x="61509" y="2273893"/>
                  </a:cubicBezTo>
                  <a:lnTo>
                    <a:pt x="1037452" y="2615718"/>
                  </a:lnTo>
                  <a:cubicBezTo>
                    <a:pt x="1057268" y="2625626"/>
                    <a:pt x="1072128" y="2645443"/>
                    <a:pt x="1067177" y="2670214"/>
                  </a:cubicBezTo>
                  <a:cubicBezTo>
                    <a:pt x="1017636" y="4062289"/>
                    <a:pt x="982956" y="5454369"/>
                    <a:pt x="1057268" y="6846444"/>
                  </a:cubicBezTo>
                  <a:cubicBezTo>
                    <a:pt x="1096901" y="7495422"/>
                    <a:pt x="1096901" y="7515238"/>
                    <a:pt x="547002" y="7515238"/>
                  </a:cubicBezTo>
                  <a:cubicBezTo>
                    <a:pt x="-2896" y="7515238"/>
                    <a:pt x="2061" y="7495422"/>
                    <a:pt x="36742" y="6841492"/>
                  </a:cubicBezTo>
                  <a:cubicBezTo>
                    <a:pt x="120957" y="5330522"/>
                    <a:pt x="71417" y="3819545"/>
                    <a:pt x="11969" y="2308569"/>
                  </a:cubicBezTo>
                  <a:cubicBezTo>
                    <a:pt x="11969" y="2296185"/>
                    <a:pt x="18162" y="2285040"/>
                    <a:pt x="27451" y="2278228"/>
                  </a:cubicBezTo>
                  <a:close/>
                  <a:moveTo>
                    <a:pt x="198979" y="47682"/>
                  </a:moveTo>
                  <a:cubicBezTo>
                    <a:pt x="247280" y="1238"/>
                    <a:pt x="326545" y="0"/>
                    <a:pt x="482598" y="0"/>
                  </a:cubicBezTo>
                  <a:cubicBezTo>
                    <a:pt x="507365" y="0"/>
                    <a:pt x="527181" y="0"/>
                    <a:pt x="546997" y="0"/>
                  </a:cubicBezTo>
                  <a:cubicBezTo>
                    <a:pt x="571770" y="0"/>
                    <a:pt x="591586" y="0"/>
                    <a:pt x="611402" y="0"/>
                  </a:cubicBezTo>
                  <a:cubicBezTo>
                    <a:pt x="923502" y="4951"/>
                    <a:pt x="928459" y="4951"/>
                    <a:pt x="992858" y="366597"/>
                  </a:cubicBezTo>
                  <a:cubicBezTo>
                    <a:pt x="1106803" y="1000710"/>
                    <a:pt x="1121662" y="1590240"/>
                    <a:pt x="1091939" y="2229305"/>
                  </a:cubicBezTo>
                  <a:cubicBezTo>
                    <a:pt x="1086987" y="2293709"/>
                    <a:pt x="1062214" y="2323434"/>
                    <a:pt x="1012674" y="2303617"/>
                  </a:cubicBezTo>
                  <a:lnTo>
                    <a:pt x="66460" y="1976653"/>
                  </a:lnTo>
                  <a:cubicBezTo>
                    <a:pt x="26828" y="1961788"/>
                    <a:pt x="2056" y="1927113"/>
                    <a:pt x="2056" y="1887481"/>
                  </a:cubicBezTo>
                  <a:cubicBezTo>
                    <a:pt x="-7853" y="1377215"/>
                    <a:pt x="16920" y="866954"/>
                    <a:pt x="101135" y="366598"/>
                  </a:cubicBezTo>
                  <a:cubicBezTo>
                    <a:pt x="133338" y="185774"/>
                    <a:pt x="150677" y="94125"/>
                    <a:pt x="198979" y="476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4BC6282-1731-43D4-966B-32434626B58C}"/>
              </a:ext>
            </a:extLst>
          </p:cNvPr>
          <p:cNvSpPr/>
          <p:nvPr/>
        </p:nvSpPr>
        <p:spPr>
          <a:xfrm>
            <a:off x="4665459" y="8130817"/>
            <a:ext cx="1358688" cy="1770458"/>
          </a:xfrm>
          <a:custGeom>
            <a:avLst/>
            <a:gdLst>
              <a:gd name="connsiteX0" fmla="*/ 820370 w 1811025"/>
              <a:gd name="connsiteY0" fmla="*/ 1647757 h 2359880"/>
              <a:gd name="connsiteX1" fmla="*/ 848030 w 1811025"/>
              <a:gd name="connsiteY1" fmla="*/ 1651596 h 2359880"/>
              <a:gd name="connsiteX2" fmla="*/ 896560 w 1811025"/>
              <a:gd name="connsiteY2" fmla="*/ 1704749 h 2359880"/>
              <a:gd name="connsiteX3" fmla="*/ 934307 w 1811025"/>
              <a:gd name="connsiteY3" fmla="*/ 1746347 h 2359880"/>
              <a:gd name="connsiteX4" fmla="*/ 1008259 w 1811025"/>
              <a:gd name="connsiteY4" fmla="*/ 1770998 h 2359880"/>
              <a:gd name="connsiteX5" fmla="*/ 1075278 w 1811025"/>
              <a:gd name="connsiteY5" fmla="*/ 1797959 h 2359880"/>
              <a:gd name="connsiteX6" fmla="*/ 1099929 w 1811025"/>
              <a:gd name="connsiteY6" fmla="*/ 1884236 h 2359880"/>
              <a:gd name="connsiteX7" fmla="*/ 1050627 w 1811025"/>
              <a:gd name="connsiteY7" fmla="*/ 2005949 h 2359880"/>
              <a:gd name="connsiteX8" fmla="*/ 911197 w 1811025"/>
              <a:gd name="connsiteY8" fmla="*/ 2120728 h 2359880"/>
              <a:gd name="connsiteX9" fmla="*/ 814905 w 1811025"/>
              <a:gd name="connsiteY9" fmla="*/ 2084523 h 2359880"/>
              <a:gd name="connsiteX10" fmla="*/ 767915 w 1811025"/>
              <a:gd name="connsiteY10" fmla="*/ 2015963 h 2359880"/>
              <a:gd name="connsiteX11" fmla="*/ 697815 w 1811025"/>
              <a:gd name="connsiteY11" fmla="*/ 2010571 h 2359880"/>
              <a:gd name="connsiteX12" fmla="*/ 661609 w 1811025"/>
              <a:gd name="connsiteY12" fmla="*/ 2037532 h 2359880"/>
              <a:gd name="connsiteX13" fmla="*/ 595361 w 1811025"/>
              <a:gd name="connsiteY13" fmla="*/ 1982069 h 2359880"/>
              <a:gd name="connsiteX14" fmla="*/ 609996 w 1811025"/>
              <a:gd name="connsiteY14" fmla="*/ 1951256 h 2359880"/>
              <a:gd name="connsiteX15" fmla="*/ 765604 w 1811025"/>
              <a:gd name="connsiteY15" fmla="*/ 1876533 h 2359880"/>
              <a:gd name="connsiteX16" fmla="*/ 854193 w 1811025"/>
              <a:gd name="connsiteY16" fmla="*/ 1922753 h 2359880"/>
              <a:gd name="connsiteX17" fmla="*/ 885006 w 1811025"/>
              <a:gd name="connsiteY17" fmla="*/ 1922753 h 2359880"/>
              <a:gd name="connsiteX18" fmla="*/ 887317 w 1811025"/>
              <a:gd name="connsiteY18" fmla="*/ 1846490 h 2359880"/>
              <a:gd name="connsiteX19" fmla="*/ 823379 w 1811025"/>
              <a:gd name="connsiteY19" fmla="*/ 1777930 h 2359880"/>
              <a:gd name="connsiteX20" fmla="*/ 783322 w 1811025"/>
              <a:gd name="connsiteY20" fmla="*/ 1703978 h 2359880"/>
              <a:gd name="connsiteX21" fmla="*/ 820370 w 1811025"/>
              <a:gd name="connsiteY21" fmla="*/ 1647757 h 2359880"/>
              <a:gd name="connsiteX22" fmla="*/ 1042921 w 1811025"/>
              <a:gd name="connsiteY22" fmla="*/ 1532964 h 2359880"/>
              <a:gd name="connsiteX23" fmla="*/ 1144606 w 1811025"/>
              <a:gd name="connsiteY23" fmla="*/ 1643121 h 2359880"/>
              <a:gd name="connsiteX24" fmla="*/ 1054477 w 1811025"/>
              <a:gd name="connsiteY24" fmla="*/ 1742493 h 2359880"/>
              <a:gd name="connsiteX25" fmla="*/ 942008 w 1811025"/>
              <a:gd name="connsiteY25" fmla="*/ 1631566 h 2359880"/>
              <a:gd name="connsiteX26" fmla="*/ 1042921 w 1811025"/>
              <a:gd name="connsiteY26" fmla="*/ 1532964 h 2359880"/>
              <a:gd name="connsiteX27" fmla="*/ 893478 w 1811025"/>
              <a:gd name="connsiteY27" fmla="*/ 1457470 h 2359880"/>
              <a:gd name="connsiteX28" fmla="*/ 510623 w 1811025"/>
              <a:gd name="connsiteY28" fmla="*/ 1840326 h 2359880"/>
              <a:gd name="connsiteX29" fmla="*/ 894248 w 1811025"/>
              <a:gd name="connsiteY29" fmla="*/ 2223180 h 2359880"/>
              <a:gd name="connsiteX30" fmla="*/ 1277104 w 1811025"/>
              <a:gd name="connsiteY30" fmla="*/ 1840326 h 2359880"/>
              <a:gd name="connsiteX31" fmla="*/ 893478 w 1811025"/>
              <a:gd name="connsiteY31" fmla="*/ 1457470 h 2359880"/>
              <a:gd name="connsiteX32" fmla="*/ 667000 w 1811025"/>
              <a:gd name="connsiteY32" fmla="*/ 663257 h 2359880"/>
              <a:gd name="connsiteX33" fmla="*/ 1085291 w 1811025"/>
              <a:gd name="connsiteY33" fmla="*/ 664028 h 2359880"/>
              <a:gd name="connsiteX34" fmla="*/ 1112253 w 1811025"/>
              <a:gd name="connsiteY34" fmla="*/ 665568 h 2359880"/>
              <a:gd name="connsiteX35" fmla="*/ 1401898 w 1811025"/>
              <a:gd name="connsiteY35" fmla="*/ 730276 h 2359880"/>
              <a:gd name="connsiteX36" fmla="*/ 1493568 w 1811025"/>
              <a:gd name="connsiteY36" fmla="*/ 821945 h 2359880"/>
              <a:gd name="connsiteX37" fmla="*/ 1604496 w 1811025"/>
              <a:gd name="connsiteY37" fmla="*/ 1091562 h 2359880"/>
              <a:gd name="connsiteX38" fmla="*/ 1607577 w 1811025"/>
              <a:gd name="connsiteY38" fmla="*/ 1110050 h 2359880"/>
              <a:gd name="connsiteX39" fmla="*/ 1726208 w 1811025"/>
              <a:gd name="connsiteY39" fmla="*/ 1542207 h 2359880"/>
              <a:gd name="connsiteX40" fmla="*/ 1731600 w 1811025"/>
              <a:gd name="connsiteY40" fmla="*/ 1559924 h 2359880"/>
              <a:gd name="connsiteX41" fmla="*/ 1731600 w 1811025"/>
              <a:gd name="connsiteY41" fmla="*/ 1560695 h 2359880"/>
              <a:gd name="connsiteX42" fmla="*/ 1808634 w 1811025"/>
              <a:gd name="connsiteY42" fmla="*/ 1815675 h 2359880"/>
              <a:gd name="connsiteX43" fmla="*/ 1726979 w 1811025"/>
              <a:gd name="connsiteY43" fmla="*/ 1953564 h 2359880"/>
              <a:gd name="connsiteX44" fmla="*/ 1563668 w 1811025"/>
              <a:gd name="connsiteY44" fmla="*/ 1878842 h 2359880"/>
              <a:gd name="connsiteX45" fmla="*/ 1515137 w 1811025"/>
              <a:gd name="connsiteY45" fmla="*/ 1714761 h 2359880"/>
              <a:gd name="connsiteX46" fmla="*/ 1386492 w 1811025"/>
              <a:gd name="connsiteY46" fmla="*/ 1231762 h 2359880"/>
              <a:gd name="connsiteX47" fmla="*/ 1364922 w 1811025"/>
              <a:gd name="connsiteY47" fmla="*/ 1157040 h 2359880"/>
              <a:gd name="connsiteX48" fmla="*/ 1333338 w 1811025"/>
              <a:gd name="connsiteY48" fmla="*/ 1107739 h 2359880"/>
              <a:gd name="connsiteX49" fmla="*/ 1287119 w 1811025"/>
              <a:gd name="connsiteY49" fmla="*/ 1079237 h 2359880"/>
              <a:gd name="connsiteX50" fmla="*/ 1239358 w 1811025"/>
              <a:gd name="connsiteY50" fmla="*/ 1124687 h 2359880"/>
              <a:gd name="connsiteX51" fmla="*/ 1241669 w 1811025"/>
              <a:gd name="connsiteY51" fmla="*/ 1150878 h 2359880"/>
              <a:gd name="connsiteX52" fmla="*/ 1243979 w 1811025"/>
              <a:gd name="connsiteY52" fmla="*/ 1158581 h 2359880"/>
              <a:gd name="connsiteX53" fmla="*/ 1349515 w 1811025"/>
              <a:gd name="connsiteY53" fmla="*/ 1537584 h 2359880"/>
              <a:gd name="connsiteX54" fmla="*/ 1446577 w 1811025"/>
              <a:gd name="connsiteY54" fmla="*/ 1864976 h 2359880"/>
              <a:gd name="connsiteX55" fmla="*/ 1483553 w 1811025"/>
              <a:gd name="connsiteY55" fmla="*/ 1999014 h 2359880"/>
              <a:gd name="connsiteX56" fmla="*/ 1575993 w 1811025"/>
              <a:gd name="connsiteY56" fmla="*/ 2320243 h 2359880"/>
              <a:gd name="connsiteX57" fmla="*/ 1555965 w 1811025"/>
              <a:gd name="connsiteY57" fmla="*/ 2350286 h 2359880"/>
              <a:gd name="connsiteX58" fmla="*/ 1404209 w 1811025"/>
              <a:gd name="connsiteY58" fmla="*/ 2358759 h 2359880"/>
              <a:gd name="connsiteX59" fmla="*/ 1300214 w 1811025"/>
              <a:gd name="connsiteY59" fmla="*/ 2354137 h 2359880"/>
              <a:gd name="connsiteX60" fmla="*/ 1280186 w 1811025"/>
              <a:gd name="connsiteY60" fmla="*/ 2354907 h 2359880"/>
              <a:gd name="connsiteX61" fmla="*/ 1267090 w 1811025"/>
              <a:gd name="connsiteY61" fmla="*/ 2357989 h 2359880"/>
              <a:gd name="connsiteX62" fmla="*/ 1256305 w 1811025"/>
              <a:gd name="connsiteY62" fmla="*/ 2359529 h 2359880"/>
              <a:gd name="connsiteX63" fmla="*/ 828770 w 1811025"/>
              <a:gd name="connsiteY63" fmla="*/ 2359529 h 2359880"/>
              <a:gd name="connsiteX64" fmla="*/ 432049 w 1811025"/>
              <a:gd name="connsiteY64" fmla="*/ 2358759 h 2359880"/>
              <a:gd name="connsiteX65" fmla="*/ 408169 w 1811025"/>
              <a:gd name="connsiteY65" fmla="*/ 2354907 h 2359880"/>
              <a:gd name="connsiteX66" fmla="*/ 247939 w 1811025"/>
              <a:gd name="connsiteY66" fmla="*/ 2353367 h 2359880"/>
              <a:gd name="connsiteX67" fmla="*/ 230221 w 1811025"/>
              <a:gd name="connsiteY67" fmla="*/ 2323324 h 2359880"/>
              <a:gd name="connsiteX68" fmla="*/ 285686 w 1811025"/>
              <a:gd name="connsiteY68" fmla="*/ 2136903 h 2359880"/>
              <a:gd name="connsiteX69" fmla="*/ 331135 w 1811025"/>
              <a:gd name="connsiteY69" fmla="*/ 1984377 h 2359880"/>
              <a:gd name="connsiteX70" fmla="*/ 332676 w 1811025"/>
              <a:gd name="connsiteY70" fmla="*/ 1978215 h 2359880"/>
              <a:gd name="connsiteX71" fmla="*/ 401236 w 1811025"/>
              <a:gd name="connsiteY71" fmla="*/ 1722464 h 2359880"/>
              <a:gd name="connsiteX72" fmla="*/ 520637 w 1811025"/>
              <a:gd name="connsiteY72" fmla="*/ 1308026 h 2359880"/>
              <a:gd name="connsiteX73" fmla="*/ 529881 w 1811025"/>
              <a:gd name="connsiteY73" fmla="*/ 1280294 h 2359880"/>
              <a:gd name="connsiteX74" fmla="*/ 563776 w 1811025"/>
              <a:gd name="connsiteY74" fmla="*/ 1157040 h 2359880"/>
              <a:gd name="connsiteX75" fmla="*/ 555302 w 1811025"/>
              <a:gd name="connsiteY75" fmla="*/ 1098495 h 2359880"/>
              <a:gd name="connsiteX76" fmla="*/ 494445 w 1811025"/>
              <a:gd name="connsiteY76" fmla="*/ 1110821 h 2359880"/>
              <a:gd name="connsiteX77" fmla="*/ 447455 w 1811025"/>
              <a:gd name="connsiteY77" fmla="*/ 1186313 h 2359880"/>
              <a:gd name="connsiteX78" fmla="*/ 354245 w 1811025"/>
              <a:gd name="connsiteY78" fmla="*/ 1495986 h 2359880"/>
              <a:gd name="connsiteX79" fmla="*/ 284915 w 1811025"/>
              <a:gd name="connsiteY79" fmla="*/ 1757129 h 2359880"/>
              <a:gd name="connsiteX80" fmla="*/ 264116 w 1811025"/>
              <a:gd name="connsiteY80" fmla="*/ 1842636 h 2359880"/>
              <a:gd name="connsiteX81" fmla="*/ 63059 w 1811025"/>
              <a:gd name="connsiteY81" fmla="*/ 1948942 h 2359880"/>
              <a:gd name="connsiteX82" fmla="*/ 1432 w 1811025"/>
              <a:gd name="connsiteY82" fmla="*/ 1858813 h 2359880"/>
              <a:gd name="connsiteX83" fmla="*/ 28394 w 1811025"/>
              <a:gd name="connsiteY83" fmla="*/ 1727087 h 2359880"/>
              <a:gd name="connsiteX84" fmla="*/ 167824 w 1811025"/>
              <a:gd name="connsiteY84" fmla="*/ 1238695 h 2359880"/>
              <a:gd name="connsiteX85" fmla="*/ 177069 w 1811025"/>
              <a:gd name="connsiteY85" fmla="*/ 1201720 h 2359880"/>
              <a:gd name="connsiteX86" fmla="*/ 290307 w 1811025"/>
              <a:gd name="connsiteY86" fmla="*/ 873558 h 2359880"/>
              <a:gd name="connsiteX87" fmla="*/ 549910 w 1811025"/>
              <a:gd name="connsiteY87" fmla="*/ 675582 h 2359880"/>
              <a:gd name="connsiteX88" fmla="*/ 667000 w 1811025"/>
              <a:gd name="connsiteY88" fmla="*/ 663257 h 2359880"/>
              <a:gd name="connsiteX89" fmla="*/ 906576 w 1811025"/>
              <a:gd name="connsiteY89" fmla="*/ 0 h 2359880"/>
              <a:gd name="connsiteX90" fmla="*/ 1202383 w 1811025"/>
              <a:gd name="connsiteY90" fmla="*/ 295807 h 2359880"/>
              <a:gd name="connsiteX91" fmla="*/ 906576 w 1811025"/>
              <a:gd name="connsiteY91" fmla="*/ 591615 h 2359880"/>
              <a:gd name="connsiteX92" fmla="*/ 610768 w 1811025"/>
              <a:gd name="connsiteY92" fmla="*/ 295807 h 2359880"/>
              <a:gd name="connsiteX93" fmla="*/ 906576 w 1811025"/>
              <a:gd name="connsiteY93" fmla="*/ 0 h 235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811025" h="2359880">
                <a:moveTo>
                  <a:pt x="820370" y="1647757"/>
                </a:moveTo>
                <a:cubicBezTo>
                  <a:pt x="828820" y="1646781"/>
                  <a:pt x="838208" y="1647937"/>
                  <a:pt x="848030" y="1651596"/>
                </a:cubicBezTo>
                <a:cubicBezTo>
                  <a:pt x="872680" y="1660840"/>
                  <a:pt x="890398" y="1679328"/>
                  <a:pt x="896560" y="1704749"/>
                </a:cubicBezTo>
                <a:cubicBezTo>
                  <a:pt x="901953" y="1727088"/>
                  <a:pt x="915819" y="1737873"/>
                  <a:pt x="934307" y="1746347"/>
                </a:cubicBezTo>
                <a:cubicBezTo>
                  <a:pt x="958187" y="1757132"/>
                  <a:pt x="983609" y="1764065"/>
                  <a:pt x="1008259" y="1770998"/>
                </a:cubicBezTo>
                <a:cubicBezTo>
                  <a:pt x="1031369" y="1777930"/>
                  <a:pt x="1055250" y="1784093"/>
                  <a:pt x="1075278" y="1797959"/>
                </a:cubicBezTo>
                <a:cubicBezTo>
                  <a:pt x="1103010" y="1817217"/>
                  <a:pt x="1115335" y="1856504"/>
                  <a:pt x="1099929" y="1884236"/>
                </a:cubicBezTo>
                <a:cubicBezTo>
                  <a:pt x="1078360" y="1922753"/>
                  <a:pt x="1063723" y="1964351"/>
                  <a:pt x="1050627" y="2005949"/>
                </a:cubicBezTo>
                <a:cubicBezTo>
                  <a:pt x="1028288" y="2074508"/>
                  <a:pt x="975905" y="2106862"/>
                  <a:pt x="911197" y="2120728"/>
                </a:cubicBezTo>
                <a:cubicBezTo>
                  <a:pt x="874221" y="2128432"/>
                  <a:pt x="841097" y="2112254"/>
                  <a:pt x="814905" y="2084523"/>
                </a:cubicBezTo>
                <a:cubicBezTo>
                  <a:pt x="795647" y="2063724"/>
                  <a:pt x="784092" y="2038303"/>
                  <a:pt x="767915" y="2015963"/>
                </a:cubicBezTo>
                <a:cubicBezTo>
                  <a:pt x="744035" y="1984380"/>
                  <a:pt x="725546" y="1982839"/>
                  <a:pt x="697815" y="2010571"/>
                </a:cubicBezTo>
                <a:cubicBezTo>
                  <a:pt x="687030" y="2021355"/>
                  <a:pt x="676245" y="2032140"/>
                  <a:pt x="661609" y="2037532"/>
                </a:cubicBezTo>
                <a:cubicBezTo>
                  <a:pt x="619241" y="2052939"/>
                  <a:pt x="587657" y="2026748"/>
                  <a:pt x="595361" y="1982069"/>
                </a:cubicBezTo>
                <a:cubicBezTo>
                  <a:pt x="597671" y="1970514"/>
                  <a:pt x="600752" y="1957418"/>
                  <a:pt x="609996" y="1951256"/>
                </a:cubicBezTo>
                <a:cubicBezTo>
                  <a:pt x="656987" y="1919672"/>
                  <a:pt x="698585" y="1875763"/>
                  <a:pt x="765604" y="1876533"/>
                </a:cubicBezTo>
                <a:cubicBezTo>
                  <a:pt x="801039" y="1875763"/>
                  <a:pt x="831852" y="1891940"/>
                  <a:pt x="854193" y="1922753"/>
                </a:cubicBezTo>
                <a:cubicBezTo>
                  <a:pt x="865747" y="1938930"/>
                  <a:pt x="874221" y="1935078"/>
                  <a:pt x="885006" y="1922753"/>
                </a:cubicBezTo>
                <a:cubicBezTo>
                  <a:pt x="904264" y="1899643"/>
                  <a:pt x="905805" y="1873451"/>
                  <a:pt x="887317" y="1846490"/>
                </a:cubicBezTo>
                <a:cubicBezTo>
                  <a:pt x="869599" y="1820299"/>
                  <a:pt x="845718" y="1800270"/>
                  <a:pt x="823379" y="1777930"/>
                </a:cubicBezTo>
                <a:cubicBezTo>
                  <a:pt x="802580" y="1757132"/>
                  <a:pt x="787944" y="1733252"/>
                  <a:pt x="783322" y="1703978"/>
                </a:cubicBezTo>
                <a:cubicBezTo>
                  <a:pt x="778122" y="1672780"/>
                  <a:pt x="795021" y="1650681"/>
                  <a:pt x="820370" y="1647757"/>
                </a:cubicBezTo>
                <a:close/>
                <a:moveTo>
                  <a:pt x="1042921" y="1532964"/>
                </a:moveTo>
                <a:cubicBezTo>
                  <a:pt x="1102238" y="1532964"/>
                  <a:pt x="1145376" y="1579183"/>
                  <a:pt x="1144606" y="1643121"/>
                </a:cubicBezTo>
                <a:cubicBezTo>
                  <a:pt x="1144606" y="1701666"/>
                  <a:pt x="1106860" y="1742493"/>
                  <a:pt x="1054477" y="1742493"/>
                </a:cubicBezTo>
                <a:cubicBezTo>
                  <a:pt x="989769" y="1742493"/>
                  <a:pt x="942779" y="1695503"/>
                  <a:pt x="942008" y="1631566"/>
                </a:cubicBezTo>
                <a:cubicBezTo>
                  <a:pt x="942008" y="1569169"/>
                  <a:pt x="978213" y="1533734"/>
                  <a:pt x="1042921" y="1532964"/>
                </a:cubicBezTo>
                <a:close/>
                <a:moveTo>
                  <a:pt x="893478" y="1457470"/>
                </a:moveTo>
                <a:cubicBezTo>
                  <a:pt x="682407" y="1457470"/>
                  <a:pt x="510623" y="1628484"/>
                  <a:pt x="510623" y="1840326"/>
                </a:cubicBezTo>
                <a:cubicBezTo>
                  <a:pt x="510623" y="2052166"/>
                  <a:pt x="683177" y="2223180"/>
                  <a:pt x="894248" y="2223180"/>
                </a:cubicBezTo>
                <a:cubicBezTo>
                  <a:pt x="1105320" y="2223180"/>
                  <a:pt x="1277104" y="2052166"/>
                  <a:pt x="1277104" y="1840326"/>
                </a:cubicBezTo>
                <a:cubicBezTo>
                  <a:pt x="1277104" y="1628484"/>
                  <a:pt x="1104549" y="1457470"/>
                  <a:pt x="893478" y="1457470"/>
                </a:cubicBezTo>
                <a:close/>
                <a:moveTo>
                  <a:pt x="667000" y="663257"/>
                </a:moveTo>
                <a:cubicBezTo>
                  <a:pt x="806431" y="663257"/>
                  <a:pt x="945861" y="664028"/>
                  <a:pt x="1085291" y="664028"/>
                </a:cubicBezTo>
                <a:cubicBezTo>
                  <a:pt x="1094535" y="664028"/>
                  <a:pt x="1103009" y="664798"/>
                  <a:pt x="1112253" y="665568"/>
                </a:cubicBezTo>
                <a:cubicBezTo>
                  <a:pt x="1213936" y="665568"/>
                  <a:pt x="1312539" y="674812"/>
                  <a:pt x="1401898" y="730276"/>
                </a:cubicBezTo>
                <a:cubicBezTo>
                  <a:pt x="1441184" y="752616"/>
                  <a:pt x="1472768" y="782659"/>
                  <a:pt x="1493568" y="821945"/>
                </a:cubicBezTo>
                <a:cubicBezTo>
                  <a:pt x="1539018" y="908223"/>
                  <a:pt x="1579845" y="996811"/>
                  <a:pt x="1604496" y="1091562"/>
                </a:cubicBezTo>
                <a:cubicBezTo>
                  <a:pt x="1606036" y="1097725"/>
                  <a:pt x="1606807" y="1103888"/>
                  <a:pt x="1607577" y="1110050"/>
                </a:cubicBezTo>
                <a:cubicBezTo>
                  <a:pt x="1646093" y="1254103"/>
                  <a:pt x="1695395" y="1395843"/>
                  <a:pt x="1726208" y="1542207"/>
                </a:cubicBezTo>
                <a:cubicBezTo>
                  <a:pt x="1727748" y="1548369"/>
                  <a:pt x="1730060" y="1553762"/>
                  <a:pt x="1731600" y="1559924"/>
                </a:cubicBezTo>
                <a:cubicBezTo>
                  <a:pt x="1731600" y="1559924"/>
                  <a:pt x="1731600" y="1560695"/>
                  <a:pt x="1731600" y="1560695"/>
                </a:cubicBezTo>
                <a:cubicBezTo>
                  <a:pt x="1763955" y="1643890"/>
                  <a:pt x="1795538" y="1727087"/>
                  <a:pt x="1808634" y="1815675"/>
                </a:cubicBezTo>
                <a:cubicBezTo>
                  <a:pt x="1819418" y="1889626"/>
                  <a:pt x="1793998" y="1936617"/>
                  <a:pt x="1726979" y="1953564"/>
                </a:cubicBezTo>
                <a:cubicBezTo>
                  <a:pt x="1654567" y="1973592"/>
                  <a:pt x="1589089" y="1944320"/>
                  <a:pt x="1563668" y="1878842"/>
                </a:cubicBezTo>
                <a:cubicBezTo>
                  <a:pt x="1542869" y="1825689"/>
                  <a:pt x="1527462" y="1770225"/>
                  <a:pt x="1515137" y="1714761"/>
                </a:cubicBezTo>
                <a:cubicBezTo>
                  <a:pt x="1472768" y="1553762"/>
                  <a:pt x="1421926" y="1395073"/>
                  <a:pt x="1386492" y="1231762"/>
                </a:cubicBezTo>
                <a:cubicBezTo>
                  <a:pt x="1381099" y="1205571"/>
                  <a:pt x="1371855" y="1181691"/>
                  <a:pt x="1364922" y="1157040"/>
                </a:cubicBezTo>
                <a:cubicBezTo>
                  <a:pt x="1354137" y="1140093"/>
                  <a:pt x="1346434" y="1122375"/>
                  <a:pt x="1333338" y="1107739"/>
                </a:cubicBezTo>
                <a:cubicBezTo>
                  <a:pt x="1321013" y="1093873"/>
                  <a:pt x="1306377" y="1082318"/>
                  <a:pt x="1287119" y="1079237"/>
                </a:cubicBezTo>
                <a:cubicBezTo>
                  <a:pt x="1250912" y="1073074"/>
                  <a:pt x="1234736" y="1088481"/>
                  <a:pt x="1239358" y="1124687"/>
                </a:cubicBezTo>
                <a:cubicBezTo>
                  <a:pt x="1240128" y="1133160"/>
                  <a:pt x="1240898" y="1142404"/>
                  <a:pt x="1241669" y="1150878"/>
                </a:cubicBezTo>
                <a:cubicBezTo>
                  <a:pt x="1243210" y="1153959"/>
                  <a:pt x="1243979" y="1156270"/>
                  <a:pt x="1243979" y="1158581"/>
                </a:cubicBezTo>
                <a:cubicBezTo>
                  <a:pt x="1280956" y="1284916"/>
                  <a:pt x="1320243" y="1409709"/>
                  <a:pt x="1349515" y="1537584"/>
                </a:cubicBezTo>
                <a:cubicBezTo>
                  <a:pt x="1385721" y="1646201"/>
                  <a:pt x="1425778" y="1752507"/>
                  <a:pt x="1446577" y="1864976"/>
                </a:cubicBezTo>
                <a:cubicBezTo>
                  <a:pt x="1458902" y="1909655"/>
                  <a:pt x="1471228" y="1954334"/>
                  <a:pt x="1483553" y="1999014"/>
                </a:cubicBezTo>
                <a:cubicBezTo>
                  <a:pt x="1514367" y="2106090"/>
                  <a:pt x="1544409" y="2213166"/>
                  <a:pt x="1575993" y="2320243"/>
                </a:cubicBezTo>
                <a:cubicBezTo>
                  <a:pt x="1582156" y="2340271"/>
                  <a:pt x="1571371" y="2346434"/>
                  <a:pt x="1555965" y="2350286"/>
                </a:cubicBezTo>
                <a:cubicBezTo>
                  <a:pt x="1505893" y="2363381"/>
                  <a:pt x="1455051" y="2359529"/>
                  <a:pt x="1404209" y="2358759"/>
                </a:cubicBezTo>
                <a:cubicBezTo>
                  <a:pt x="1369544" y="2357989"/>
                  <a:pt x="1334879" y="2355677"/>
                  <a:pt x="1300214" y="2354137"/>
                </a:cubicBezTo>
                <a:cubicBezTo>
                  <a:pt x="1293281" y="2354137"/>
                  <a:pt x="1287119" y="2354907"/>
                  <a:pt x="1280186" y="2354907"/>
                </a:cubicBezTo>
                <a:cubicBezTo>
                  <a:pt x="1275563" y="2357219"/>
                  <a:pt x="1271712" y="2357989"/>
                  <a:pt x="1267090" y="2357989"/>
                </a:cubicBezTo>
                <a:cubicBezTo>
                  <a:pt x="1263238" y="2358759"/>
                  <a:pt x="1260157" y="2359529"/>
                  <a:pt x="1256305" y="2359529"/>
                </a:cubicBezTo>
                <a:cubicBezTo>
                  <a:pt x="1113794" y="2359529"/>
                  <a:pt x="971281" y="2359529"/>
                  <a:pt x="828770" y="2359529"/>
                </a:cubicBezTo>
                <a:cubicBezTo>
                  <a:pt x="696273" y="2358759"/>
                  <a:pt x="564546" y="2358759"/>
                  <a:pt x="432049" y="2358759"/>
                </a:cubicBezTo>
                <a:cubicBezTo>
                  <a:pt x="424345" y="2358759"/>
                  <a:pt x="415871" y="2356448"/>
                  <a:pt x="408169" y="2354907"/>
                </a:cubicBezTo>
                <a:cubicBezTo>
                  <a:pt x="355015" y="2354907"/>
                  <a:pt x="301092" y="2354907"/>
                  <a:pt x="247939" y="2353367"/>
                </a:cubicBezTo>
                <a:cubicBezTo>
                  <a:pt x="220207" y="2353367"/>
                  <a:pt x="217126" y="2347974"/>
                  <a:pt x="230221" y="2323324"/>
                </a:cubicBezTo>
                <a:cubicBezTo>
                  <a:pt x="260264" y="2264779"/>
                  <a:pt x="271049" y="2200071"/>
                  <a:pt x="285686" y="2136903"/>
                </a:cubicBezTo>
                <a:cubicBezTo>
                  <a:pt x="297240" y="2085291"/>
                  <a:pt x="315729" y="2035219"/>
                  <a:pt x="331135" y="1984377"/>
                </a:cubicBezTo>
                <a:cubicBezTo>
                  <a:pt x="331135" y="1982067"/>
                  <a:pt x="331905" y="1980525"/>
                  <a:pt x="332676" y="1978215"/>
                </a:cubicBezTo>
                <a:cubicBezTo>
                  <a:pt x="351163" y="1891937"/>
                  <a:pt x="372733" y="1806431"/>
                  <a:pt x="401236" y="1722464"/>
                </a:cubicBezTo>
                <a:cubicBezTo>
                  <a:pt x="446685" y="1586115"/>
                  <a:pt x="482120" y="1446685"/>
                  <a:pt x="520637" y="1308026"/>
                </a:cubicBezTo>
                <a:cubicBezTo>
                  <a:pt x="522948" y="1298782"/>
                  <a:pt x="526800" y="1289537"/>
                  <a:pt x="529881" y="1280294"/>
                </a:cubicBezTo>
                <a:cubicBezTo>
                  <a:pt x="541436" y="1239466"/>
                  <a:pt x="552991" y="1198638"/>
                  <a:pt x="563776" y="1157040"/>
                </a:cubicBezTo>
                <a:cubicBezTo>
                  <a:pt x="569938" y="1136241"/>
                  <a:pt x="577642" y="1113131"/>
                  <a:pt x="555302" y="1098495"/>
                </a:cubicBezTo>
                <a:cubicBezTo>
                  <a:pt x="533733" y="1084629"/>
                  <a:pt x="512934" y="1096955"/>
                  <a:pt x="494445" y="1110821"/>
                </a:cubicBezTo>
                <a:cubicBezTo>
                  <a:pt x="469795" y="1130079"/>
                  <a:pt x="456699" y="1156270"/>
                  <a:pt x="447455" y="1186313"/>
                </a:cubicBezTo>
                <a:cubicBezTo>
                  <a:pt x="416642" y="1289537"/>
                  <a:pt x="385058" y="1392762"/>
                  <a:pt x="354245" y="1495986"/>
                </a:cubicBezTo>
                <a:cubicBezTo>
                  <a:pt x="334986" y="1583805"/>
                  <a:pt x="308025" y="1670081"/>
                  <a:pt x="284915" y="1757129"/>
                </a:cubicBezTo>
                <a:cubicBezTo>
                  <a:pt x="277212" y="1785632"/>
                  <a:pt x="269508" y="1813363"/>
                  <a:pt x="264116" y="1842636"/>
                </a:cubicBezTo>
                <a:cubicBezTo>
                  <a:pt x="245628" y="1937387"/>
                  <a:pt x="151647" y="1986689"/>
                  <a:pt x="63059" y="1948942"/>
                </a:cubicBezTo>
                <a:cubicBezTo>
                  <a:pt x="23773" y="1931995"/>
                  <a:pt x="6055" y="1899641"/>
                  <a:pt x="1432" y="1858813"/>
                </a:cubicBezTo>
                <a:cubicBezTo>
                  <a:pt x="-3960" y="1811823"/>
                  <a:pt x="6055" y="1767914"/>
                  <a:pt x="28394" y="1727087"/>
                </a:cubicBezTo>
                <a:cubicBezTo>
                  <a:pt x="83088" y="1566857"/>
                  <a:pt x="115442" y="1399695"/>
                  <a:pt x="167824" y="1238695"/>
                </a:cubicBezTo>
                <a:cubicBezTo>
                  <a:pt x="168595" y="1224059"/>
                  <a:pt x="172447" y="1212504"/>
                  <a:pt x="177069" y="1201720"/>
                </a:cubicBezTo>
                <a:cubicBezTo>
                  <a:pt x="206341" y="1090022"/>
                  <a:pt x="241777" y="979864"/>
                  <a:pt x="290307" y="873558"/>
                </a:cubicBezTo>
                <a:cubicBezTo>
                  <a:pt x="341920" y="759549"/>
                  <a:pt x="432049" y="700233"/>
                  <a:pt x="549910" y="675582"/>
                </a:cubicBezTo>
                <a:cubicBezTo>
                  <a:pt x="588426" y="667109"/>
                  <a:pt x="627713" y="663257"/>
                  <a:pt x="667000" y="663257"/>
                </a:cubicBezTo>
                <a:close/>
                <a:moveTo>
                  <a:pt x="906576" y="0"/>
                </a:moveTo>
                <a:cubicBezTo>
                  <a:pt x="1069946" y="0"/>
                  <a:pt x="1202383" y="132438"/>
                  <a:pt x="1202383" y="295807"/>
                </a:cubicBezTo>
                <a:cubicBezTo>
                  <a:pt x="1202383" y="459178"/>
                  <a:pt x="1069946" y="591615"/>
                  <a:pt x="906576" y="591615"/>
                </a:cubicBezTo>
                <a:cubicBezTo>
                  <a:pt x="743206" y="591615"/>
                  <a:pt x="610768" y="459178"/>
                  <a:pt x="610768" y="295807"/>
                </a:cubicBezTo>
                <a:cubicBezTo>
                  <a:pt x="610768" y="132438"/>
                  <a:pt x="743206" y="0"/>
                  <a:pt x="906576" y="0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2385A0B-5BE0-4C57-A248-5B6F3F5974F3}"/>
              </a:ext>
            </a:extLst>
          </p:cNvPr>
          <p:cNvGrpSpPr/>
          <p:nvPr/>
        </p:nvGrpSpPr>
        <p:grpSpPr>
          <a:xfrm>
            <a:off x="11316242" y="0"/>
            <a:ext cx="6996078" cy="10312095"/>
            <a:chOff x="7544161" y="0"/>
            <a:chExt cx="4664052" cy="687473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E49BA5F-53E1-40DD-8FA4-34DA984CA69B}"/>
                </a:ext>
              </a:extLst>
            </p:cNvPr>
            <p:cNvSpPr/>
            <p:nvPr/>
          </p:nvSpPr>
          <p:spPr>
            <a:xfrm flipH="1">
              <a:off x="7590661" y="181525"/>
              <a:ext cx="4397702" cy="5595588"/>
            </a:xfrm>
            <a:custGeom>
              <a:avLst/>
              <a:gdLst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218596 w 4377224"/>
                <a:gd name="connsiteY36" fmla="*/ 4514518 h 5569532"/>
                <a:gd name="connsiteX37" fmla="*/ 2762403 w 4377224"/>
                <a:gd name="connsiteY37" fmla="*/ 4492641 h 5569532"/>
                <a:gd name="connsiteX38" fmla="*/ 2837409 w 4377224"/>
                <a:gd name="connsiteY38" fmla="*/ 4489515 h 5569532"/>
                <a:gd name="connsiteX39" fmla="*/ 2848349 w 4377224"/>
                <a:gd name="connsiteY39" fmla="*/ 4361378 h 5569532"/>
                <a:gd name="connsiteX40" fmla="*/ 2831159 w 4377224"/>
                <a:gd name="connsiteY40" fmla="*/ 4051970 h 5569532"/>
                <a:gd name="connsiteX41" fmla="*/ 2663954 w 4377224"/>
                <a:gd name="connsiteY41" fmla="*/ 2209598 h 5569532"/>
                <a:gd name="connsiteX42" fmla="*/ 2426431 w 4377224"/>
                <a:gd name="connsiteY42" fmla="*/ 1068858 h 5569532"/>
                <a:gd name="connsiteX43" fmla="*/ 2318608 w 4377224"/>
                <a:gd name="connsiteY43" fmla="*/ 223459 h 5569532"/>
                <a:gd name="connsiteX44" fmla="*/ 2296729 w 4377224"/>
                <a:gd name="connsiteY44" fmla="*/ 195332 h 5569532"/>
                <a:gd name="connsiteX45" fmla="*/ 2257663 w 4377224"/>
                <a:gd name="connsiteY45" fmla="*/ 245338 h 5569532"/>
                <a:gd name="connsiteX46" fmla="*/ 2070144 w 4377224"/>
                <a:gd name="connsiteY46" fmla="*/ 600060 h 5569532"/>
                <a:gd name="connsiteX47" fmla="*/ 1951384 w 4377224"/>
                <a:gd name="connsiteY47" fmla="*/ 614124 h 5569532"/>
                <a:gd name="connsiteX48" fmla="*/ 1370074 w 4377224"/>
                <a:gd name="connsiteY48" fmla="*/ 135952 h 5569532"/>
                <a:gd name="connsiteX49" fmla="*/ 1291941 w 4377224"/>
                <a:gd name="connsiteY49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218596 w 4377224"/>
                <a:gd name="connsiteY36" fmla="*/ 4514518 h 5569532"/>
                <a:gd name="connsiteX37" fmla="*/ 2837409 w 4377224"/>
                <a:gd name="connsiteY37" fmla="*/ 4489515 h 5569532"/>
                <a:gd name="connsiteX38" fmla="*/ 2848349 w 4377224"/>
                <a:gd name="connsiteY38" fmla="*/ 4361378 h 5569532"/>
                <a:gd name="connsiteX39" fmla="*/ 2831159 w 4377224"/>
                <a:gd name="connsiteY39" fmla="*/ 4051970 h 5569532"/>
                <a:gd name="connsiteX40" fmla="*/ 2663954 w 4377224"/>
                <a:gd name="connsiteY40" fmla="*/ 2209598 h 5569532"/>
                <a:gd name="connsiteX41" fmla="*/ 2426431 w 4377224"/>
                <a:gd name="connsiteY41" fmla="*/ 1068858 h 5569532"/>
                <a:gd name="connsiteX42" fmla="*/ 2318608 w 4377224"/>
                <a:gd name="connsiteY42" fmla="*/ 223459 h 5569532"/>
                <a:gd name="connsiteX43" fmla="*/ 2296729 w 4377224"/>
                <a:gd name="connsiteY43" fmla="*/ 195332 h 5569532"/>
                <a:gd name="connsiteX44" fmla="*/ 2257663 w 4377224"/>
                <a:gd name="connsiteY44" fmla="*/ 245338 h 5569532"/>
                <a:gd name="connsiteX45" fmla="*/ 2070144 w 4377224"/>
                <a:gd name="connsiteY45" fmla="*/ 600060 h 5569532"/>
                <a:gd name="connsiteX46" fmla="*/ 1951384 w 4377224"/>
                <a:gd name="connsiteY46" fmla="*/ 614124 h 5569532"/>
                <a:gd name="connsiteX47" fmla="*/ 1370074 w 4377224"/>
                <a:gd name="connsiteY47" fmla="*/ 135952 h 5569532"/>
                <a:gd name="connsiteX48" fmla="*/ 1291941 w 4377224"/>
                <a:gd name="connsiteY48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218596 w 4377224"/>
                <a:gd name="connsiteY36" fmla="*/ 4514518 h 5569532"/>
                <a:gd name="connsiteX37" fmla="*/ 2848349 w 4377224"/>
                <a:gd name="connsiteY37" fmla="*/ 4361378 h 5569532"/>
                <a:gd name="connsiteX38" fmla="*/ 2831159 w 4377224"/>
                <a:gd name="connsiteY38" fmla="*/ 4051970 h 5569532"/>
                <a:gd name="connsiteX39" fmla="*/ 2663954 w 4377224"/>
                <a:gd name="connsiteY39" fmla="*/ 2209598 h 5569532"/>
                <a:gd name="connsiteX40" fmla="*/ 2426431 w 4377224"/>
                <a:gd name="connsiteY40" fmla="*/ 1068858 h 5569532"/>
                <a:gd name="connsiteX41" fmla="*/ 2318608 w 4377224"/>
                <a:gd name="connsiteY41" fmla="*/ 223459 h 5569532"/>
                <a:gd name="connsiteX42" fmla="*/ 2296729 w 4377224"/>
                <a:gd name="connsiteY42" fmla="*/ 195332 h 5569532"/>
                <a:gd name="connsiteX43" fmla="*/ 2257663 w 4377224"/>
                <a:gd name="connsiteY43" fmla="*/ 245338 h 5569532"/>
                <a:gd name="connsiteX44" fmla="*/ 2070144 w 4377224"/>
                <a:gd name="connsiteY44" fmla="*/ 600060 h 5569532"/>
                <a:gd name="connsiteX45" fmla="*/ 1951384 w 4377224"/>
                <a:gd name="connsiteY45" fmla="*/ 614124 h 5569532"/>
                <a:gd name="connsiteX46" fmla="*/ 1370074 w 4377224"/>
                <a:gd name="connsiteY46" fmla="*/ 135952 h 5569532"/>
                <a:gd name="connsiteX47" fmla="*/ 1291941 w 4377224"/>
                <a:gd name="connsiteY47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848349 w 4377224"/>
                <a:gd name="connsiteY36" fmla="*/ 4361378 h 5569532"/>
                <a:gd name="connsiteX37" fmla="*/ 2831159 w 4377224"/>
                <a:gd name="connsiteY37" fmla="*/ 4051970 h 5569532"/>
                <a:gd name="connsiteX38" fmla="*/ 2663954 w 4377224"/>
                <a:gd name="connsiteY38" fmla="*/ 2209598 h 5569532"/>
                <a:gd name="connsiteX39" fmla="*/ 2426431 w 4377224"/>
                <a:gd name="connsiteY39" fmla="*/ 1068858 h 5569532"/>
                <a:gd name="connsiteX40" fmla="*/ 2318608 w 4377224"/>
                <a:gd name="connsiteY40" fmla="*/ 223459 h 5569532"/>
                <a:gd name="connsiteX41" fmla="*/ 2296729 w 4377224"/>
                <a:gd name="connsiteY41" fmla="*/ 195332 h 5569532"/>
                <a:gd name="connsiteX42" fmla="*/ 2257663 w 4377224"/>
                <a:gd name="connsiteY42" fmla="*/ 245338 h 5569532"/>
                <a:gd name="connsiteX43" fmla="*/ 2070144 w 4377224"/>
                <a:gd name="connsiteY43" fmla="*/ 600060 h 5569532"/>
                <a:gd name="connsiteX44" fmla="*/ 1951384 w 4377224"/>
                <a:gd name="connsiteY44" fmla="*/ 614124 h 5569532"/>
                <a:gd name="connsiteX45" fmla="*/ 1370074 w 4377224"/>
                <a:gd name="connsiteY45" fmla="*/ 135952 h 5569532"/>
                <a:gd name="connsiteX46" fmla="*/ 1291941 w 4377224"/>
                <a:gd name="connsiteY46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844617 w 4377224"/>
                <a:gd name="connsiteY36" fmla="*/ 4525597 h 5569532"/>
                <a:gd name="connsiteX37" fmla="*/ 2831159 w 4377224"/>
                <a:gd name="connsiteY37" fmla="*/ 4051970 h 5569532"/>
                <a:gd name="connsiteX38" fmla="*/ 2663954 w 4377224"/>
                <a:gd name="connsiteY38" fmla="*/ 2209598 h 5569532"/>
                <a:gd name="connsiteX39" fmla="*/ 2426431 w 4377224"/>
                <a:gd name="connsiteY39" fmla="*/ 1068858 h 5569532"/>
                <a:gd name="connsiteX40" fmla="*/ 2318608 w 4377224"/>
                <a:gd name="connsiteY40" fmla="*/ 223459 h 5569532"/>
                <a:gd name="connsiteX41" fmla="*/ 2296729 w 4377224"/>
                <a:gd name="connsiteY41" fmla="*/ 195332 h 5569532"/>
                <a:gd name="connsiteX42" fmla="*/ 2257663 w 4377224"/>
                <a:gd name="connsiteY42" fmla="*/ 245338 h 5569532"/>
                <a:gd name="connsiteX43" fmla="*/ 2070144 w 4377224"/>
                <a:gd name="connsiteY43" fmla="*/ 600060 h 5569532"/>
                <a:gd name="connsiteX44" fmla="*/ 1951384 w 4377224"/>
                <a:gd name="connsiteY44" fmla="*/ 614124 h 5569532"/>
                <a:gd name="connsiteX45" fmla="*/ 1370074 w 4377224"/>
                <a:gd name="connsiteY45" fmla="*/ 135952 h 5569532"/>
                <a:gd name="connsiteX46" fmla="*/ 1291941 w 4377224"/>
                <a:gd name="connsiteY46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3909 w 4377224"/>
                <a:gd name="connsiteY35" fmla="*/ 4425448 h 5569532"/>
                <a:gd name="connsiteX36" fmla="*/ 2844617 w 4377224"/>
                <a:gd name="connsiteY36" fmla="*/ 4525597 h 5569532"/>
                <a:gd name="connsiteX37" fmla="*/ 2831159 w 4377224"/>
                <a:gd name="connsiteY37" fmla="*/ 4051970 h 5569532"/>
                <a:gd name="connsiteX38" fmla="*/ 2663954 w 4377224"/>
                <a:gd name="connsiteY38" fmla="*/ 2209598 h 5569532"/>
                <a:gd name="connsiteX39" fmla="*/ 2426431 w 4377224"/>
                <a:gd name="connsiteY39" fmla="*/ 1068858 h 5569532"/>
                <a:gd name="connsiteX40" fmla="*/ 2318608 w 4377224"/>
                <a:gd name="connsiteY40" fmla="*/ 223459 h 5569532"/>
                <a:gd name="connsiteX41" fmla="*/ 2296729 w 4377224"/>
                <a:gd name="connsiteY41" fmla="*/ 195332 h 5569532"/>
                <a:gd name="connsiteX42" fmla="*/ 2257663 w 4377224"/>
                <a:gd name="connsiteY42" fmla="*/ 245338 h 5569532"/>
                <a:gd name="connsiteX43" fmla="*/ 2070144 w 4377224"/>
                <a:gd name="connsiteY43" fmla="*/ 600060 h 5569532"/>
                <a:gd name="connsiteX44" fmla="*/ 1951384 w 4377224"/>
                <a:gd name="connsiteY44" fmla="*/ 614124 h 5569532"/>
                <a:gd name="connsiteX45" fmla="*/ 1370074 w 4377224"/>
                <a:gd name="connsiteY45" fmla="*/ 135952 h 5569532"/>
                <a:gd name="connsiteX46" fmla="*/ 1291941 w 4377224"/>
                <a:gd name="connsiteY46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0176 w 4377224"/>
                <a:gd name="connsiteY35" fmla="*/ 4515022 h 5569532"/>
                <a:gd name="connsiteX36" fmla="*/ 2844617 w 4377224"/>
                <a:gd name="connsiteY36" fmla="*/ 4525597 h 5569532"/>
                <a:gd name="connsiteX37" fmla="*/ 2831159 w 4377224"/>
                <a:gd name="connsiteY37" fmla="*/ 4051970 h 5569532"/>
                <a:gd name="connsiteX38" fmla="*/ 2663954 w 4377224"/>
                <a:gd name="connsiteY38" fmla="*/ 2209598 h 5569532"/>
                <a:gd name="connsiteX39" fmla="*/ 2426431 w 4377224"/>
                <a:gd name="connsiteY39" fmla="*/ 1068858 h 5569532"/>
                <a:gd name="connsiteX40" fmla="*/ 2318608 w 4377224"/>
                <a:gd name="connsiteY40" fmla="*/ 223459 h 5569532"/>
                <a:gd name="connsiteX41" fmla="*/ 2296729 w 4377224"/>
                <a:gd name="connsiteY41" fmla="*/ 195332 h 5569532"/>
                <a:gd name="connsiteX42" fmla="*/ 2257663 w 4377224"/>
                <a:gd name="connsiteY42" fmla="*/ 245338 h 5569532"/>
                <a:gd name="connsiteX43" fmla="*/ 2070144 w 4377224"/>
                <a:gd name="connsiteY43" fmla="*/ 600060 h 5569532"/>
                <a:gd name="connsiteX44" fmla="*/ 1951384 w 4377224"/>
                <a:gd name="connsiteY44" fmla="*/ 614124 h 5569532"/>
                <a:gd name="connsiteX45" fmla="*/ 1370074 w 4377224"/>
                <a:gd name="connsiteY45" fmla="*/ 135952 h 5569532"/>
                <a:gd name="connsiteX46" fmla="*/ 1291941 w 4377224"/>
                <a:gd name="connsiteY46" fmla="*/ 0 h 5569532"/>
                <a:gd name="connsiteX0" fmla="*/ 4096716 w 4377224"/>
                <a:gd name="connsiteY0" fmla="*/ 5016915 h 5569532"/>
                <a:gd name="connsiteX1" fmla="*/ 3843761 w 4377224"/>
                <a:gd name="connsiteY1" fmla="*/ 5091141 h 5569532"/>
                <a:gd name="connsiteX2" fmla="*/ 3793755 w 4377224"/>
                <a:gd name="connsiteY2" fmla="*/ 5184901 h 5569532"/>
                <a:gd name="connsiteX3" fmla="*/ 3806258 w 4377224"/>
                <a:gd name="connsiteY3" fmla="*/ 5316164 h 5569532"/>
                <a:gd name="connsiteX4" fmla="*/ 3807821 w 4377224"/>
                <a:gd name="connsiteY4" fmla="*/ 5380233 h 5569532"/>
                <a:gd name="connsiteX5" fmla="*/ 3821885 w 4377224"/>
                <a:gd name="connsiteY5" fmla="*/ 5484932 h 5569532"/>
                <a:gd name="connsiteX6" fmla="*/ 3834385 w 4377224"/>
                <a:gd name="connsiteY6" fmla="*/ 5486496 h 5569532"/>
                <a:gd name="connsiteX7" fmla="*/ 3931271 w 4377224"/>
                <a:gd name="connsiteY7" fmla="*/ 5498996 h 5569532"/>
                <a:gd name="connsiteX8" fmla="*/ 4359438 w 4377224"/>
                <a:gd name="connsiteY8" fmla="*/ 5564629 h 5569532"/>
                <a:gd name="connsiteX9" fmla="*/ 4368814 w 4377224"/>
                <a:gd name="connsiteY9" fmla="*/ 5566189 h 5569532"/>
                <a:gd name="connsiteX10" fmla="*/ 4370378 w 4377224"/>
                <a:gd name="connsiteY10" fmla="*/ 5370857 h 5569532"/>
                <a:gd name="connsiteX11" fmla="*/ 4368814 w 4377224"/>
                <a:gd name="connsiteY11" fmla="*/ 5188027 h 5569532"/>
                <a:gd name="connsiteX12" fmla="*/ 4348498 w 4377224"/>
                <a:gd name="connsiteY12" fmla="*/ 5130208 h 5569532"/>
                <a:gd name="connsiteX13" fmla="*/ 4096716 w 4377224"/>
                <a:gd name="connsiteY13" fmla="*/ 5016915 h 5569532"/>
                <a:gd name="connsiteX14" fmla="*/ 443414 w 4377224"/>
                <a:gd name="connsiteY14" fmla="*/ 3369092 h 5569532"/>
                <a:gd name="connsiteX15" fmla="*/ 223078 w 4377224"/>
                <a:gd name="connsiteY15" fmla="*/ 3403469 h 5569532"/>
                <a:gd name="connsiteX16" fmla="*/ 7432 w 4377224"/>
                <a:gd name="connsiteY16" fmla="*/ 3489415 h 5569532"/>
                <a:gd name="connsiteX17" fmla="*/ 93378 w 4377224"/>
                <a:gd name="connsiteY17" fmla="*/ 4122291 h 5569532"/>
                <a:gd name="connsiteX18" fmla="*/ 238705 w 4377224"/>
                <a:gd name="connsiteY18" fmla="*/ 4192610 h 5569532"/>
                <a:gd name="connsiteX19" fmla="*/ 288711 w 4377224"/>
                <a:gd name="connsiteY19" fmla="*/ 4178547 h 5569532"/>
                <a:gd name="connsiteX20" fmla="*/ 404347 w 4377224"/>
                <a:gd name="connsiteY20" fmla="*/ 4137917 h 5569532"/>
                <a:gd name="connsiteX21" fmla="*/ 616870 w 4377224"/>
                <a:gd name="connsiteY21" fmla="*/ 4041034 h 5569532"/>
                <a:gd name="connsiteX22" fmla="*/ 474667 w 4377224"/>
                <a:gd name="connsiteY22" fmla="*/ 4028531 h 5569532"/>
                <a:gd name="connsiteX23" fmla="*/ 434037 w 4377224"/>
                <a:gd name="connsiteY23" fmla="*/ 3989465 h 5569532"/>
                <a:gd name="connsiteX24" fmla="*/ 387158 w 4377224"/>
                <a:gd name="connsiteY24" fmla="*/ 3476915 h 5569532"/>
                <a:gd name="connsiteX25" fmla="*/ 443414 w 4377224"/>
                <a:gd name="connsiteY25" fmla="*/ 3369092 h 5569532"/>
                <a:gd name="connsiteX26" fmla="*/ 1291941 w 4377224"/>
                <a:gd name="connsiteY26" fmla="*/ 0 h 5569532"/>
                <a:gd name="connsiteX27" fmla="*/ 1177868 w 4377224"/>
                <a:gd name="connsiteY27" fmla="*/ 98447 h 5569532"/>
                <a:gd name="connsiteX28" fmla="*/ 1140363 w 4377224"/>
                <a:gd name="connsiteY28" fmla="*/ 217209 h 5569532"/>
                <a:gd name="connsiteX29" fmla="*/ 1220059 w 4377224"/>
                <a:gd name="connsiteY29" fmla="*/ 309406 h 5569532"/>
                <a:gd name="connsiteX30" fmla="*/ 1351321 w 4377224"/>
                <a:gd name="connsiteY30" fmla="*/ 482861 h 5569532"/>
                <a:gd name="connsiteX31" fmla="*/ 1874812 w 4377224"/>
                <a:gd name="connsiteY31" fmla="*/ 1723611 h 5569532"/>
                <a:gd name="connsiteX32" fmla="*/ 1977948 w 4377224"/>
                <a:gd name="connsiteY32" fmla="*/ 2243977 h 5569532"/>
                <a:gd name="connsiteX33" fmla="*/ 2084210 w 4377224"/>
                <a:gd name="connsiteY33" fmla="*/ 2873727 h 5569532"/>
                <a:gd name="connsiteX34" fmla="*/ 2181093 w 4377224"/>
                <a:gd name="connsiteY34" fmla="*/ 3817572 h 5569532"/>
                <a:gd name="connsiteX35" fmla="*/ 2210176 w 4377224"/>
                <a:gd name="connsiteY35" fmla="*/ 4515022 h 5569532"/>
                <a:gd name="connsiteX36" fmla="*/ 2844617 w 4377224"/>
                <a:gd name="connsiteY36" fmla="*/ 4525597 h 5569532"/>
                <a:gd name="connsiteX37" fmla="*/ 2831159 w 4377224"/>
                <a:gd name="connsiteY37" fmla="*/ 4051970 h 5569532"/>
                <a:gd name="connsiteX38" fmla="*/ 2663954 w 4377224"/>
                <a:gd name="connsiteY38" fmla="*/ 2209598 h 5569532"/>
                <a:gd name="connsiteX39" fmla="*/ 2426431 w 4377224"/>
                <a:gd name="connsiteY39" fmla="*/ 1068858 h 5569532"/>
                <a:gd name="connsiteX40" fmla="*/ 2318608 w 4377224"/>
                <a:gd name="connsiteY40" fmla="*/ 223459 h 5569532"/>
                <a:gd name="connsiteX41" fmla="*/ 2296729 w 4377224"/>
                <a:gd name="connsiteY41" fmla="*/ 195332 h 5569532"/>
                <a:gd name="connsiteX42" fmla="*/ 2257663 w 4377224"/>
                <a:gd name="connsiteY42" fmla="*/ 245338 h 5569532"/>
                <a:gd name="connsiteX43" fmla="*/ 2070144 w 4377224"/>
                <a:gd name="connsiteY43" fmla="*/ 600060 h 5569532"/>
                <a:gd name="connsiteX44" fmla="*/ 1951384 w 4377224"/>
                <a:gd name="connsiteY44" fmla="*/ 614124 h 5569532"/>
                <a:gd name="connsiteX45" fmla="*/ 1370074 w 4377224"/>
                <a:gd name="connsiteY45" fmla="*/ 135952 h 5569532"/>
                <a:gd name="connsiteX46" fmla="*/ 1291941 w 4377224"/>
                <a:gd name="connsiteY46" fmla="*/ 0 h 556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377224" h="5569532">
                  <a:moveTo>
                    <a:pt x="4096716" y="5016915"/>
                  </a:moveTo>
                  <a:cubicBezTo>
                    <a:pt x="4019169" y="5010664"/>
                    <a:pt x="3941427" y="5035666"/>
                    <a:pt x="3843761" y="5091141"/>
                  </a:cubicBezTo>
                  <a:cubicBezTo>
                    <a:pt x="3804695" y="5113018"/>
                    <a:pt x="3785942" y="5141147"/>
                    <a:pt x="3793755" y="5184901"/>
                  </a:cubicBezTo>
                  <a:cubicBezTo>
                    <a:pt x="3810945" y="5227094"/>
                    <a:pt x="3790631" y="5273973"/>
                    <a:pt x="3806258" y="5316164"/>
                  </a:cubicBezTo>
                  <a:cubicBezTo>
                    <a:pt x="3806258" y="5336480"/>
                    <a:pt x="3807821" y="5358357"/>
                    <a:pt x="3807821" y="5380233"/>
                  </a:cubicBezTo>
                  <a:cubicBezTo>
                    <a:pt x="3825009" y="5413050"/>
                    <a:pt x="3801569" y="5452116"/>
                    <a:pt x="3821885" y="5484932"/>
                  </a:cubicBezTo>
                  <a:cubicBezTo>
                    <a:pt x="3826572" y="5484932"/>
                    <a:pt x="3829698" y="5484932"/>
                    <a:pt x="3834385" y="5486496"/>
                  </a:cubicBezTo>
                  <a:cubicBezTo>
                    <a:pt x="3867201" y="5491183"/>
                    <a:pt x="3900017" y="5494309"/>
                    <a:pt x="3931271" y="5498996"/>
                  </a:cubicBezTo>
                  <a:lnTo>
                    <a:pt x="4359438" y="5564629"/>
                  </a:lnTo>
                  <a:cubicBezTo>
                    <a:pt x="4364125" y="5570879"/>
                    <a:pt x="4367251" y="5570879"/>
                    <a:pt x="4368814" y="5566189"/>
                  </a:cubicBezTo>
                  <a:cubicBezTo>
                    <a:pt x="4381315" y="5500559"/>
                    <a:pt x="4378191" y="5436490"/>
                    <a:pt x="4370378" y="5370857"/>
                  </a:cubicBezTo>
                  <a:cubicBezTo>
                    <a:pt x="4370378" y="5309914"/>
                    <a:pt x="4370378" y="5248970"/>
                    <a:pt x="4368814" y="5188027"/>
                  </a:cubicBezTo>
                  <a:cubicBezTo>
                    <a:pt x="4368814" y="5166150"/>
                    <a:pt x="4370378" y="5145834"/>
                    <a:pt x="4348498" y="5130208"/>
                  </a:cubicBezTo>
                  <a:cubicBezTo>
                    <a:pt x="4251614" y="5060670"/>
                    <a:pt x="4174263" y="5023166"/>
                    <a:pt x="4096716" y="5016915"/>
                  </a:cubicBezTo>
                  <a:close/>
                  <a:moveTo>
                    <a:pt x="443414" y="3369092"/>
                  </a:moveTo>
                  <a:cubicBezTo>
                    <a:pt x="393408" y="3355026"/>
                    <a:pt x="294961" y="3409719"/>
                    <a:pt x="223078" y="3403469"/>
                  </a:cubicBezTo>
                  <a:cubicBezTo>
                    <a:pt x="169948" y="3419096"/>
                    <a:pt x="30872" y="3461288"/>
                    <a:pt x="7432" y="3489415"/>
                  </a:cubicBezTo>
                  <a:cubicBezTo>
                    <a:pt x="-6634" y="3728503"/>
                    <a:pt x="-11321" y="3856639"/>
                    <a:pt x="93378" y="4122291"/>
                  </a:cubicBezTo>
                  <a:cubicBezTo>
                    <a:pt x="134006" y="4226990"/>
                    <a:pt x="129318" y="4228553"/>
                    <a:pt x="238705" y="4192610"/>
                  </a:cubicBezTo>
                  <a:lnTo>
                    <a:pt x="288711" y="4178547"/>
                  </a:lnTo>
                  <a:lnTo>
                    <a:pt x="404347" y="4137917"/>
                  </a:lnTo>
                  <a:cubicBezTo>
                    <a:pt x="480917" y="4111353"/>
                    <a:pt x="538737" y="4108227"/>
                    <a:pt x="616870" y="4041034"/>
                  </a:cubicBezTo>
                  <a:cubicBezTo>
                    <a:pt x="538737" y="4026968"/>
                    <a:pt x="552800" y="4042595"/>
                    <a:pt x="474667" y="4028531"/>
                  </a:cubicBezTo>
                  <a:cubicBezTo>
                    <a:pt x="449664" y="4023844"/>
                    <a:pt x="437164" y="4017594"/>
                    <a:pt x="434037" y="3989465"/>
                  </a:cubicBezTo>
                  <a:cubicBezTo>
                    <a:pt x="413724" y="3830075"/>
                    <a:pt x="337152" y="3628491"/>
                    <a:pt x="387158" y="3476915"/>
                  </a:cubicBezTo>
                  <a:cubicBezTo>
                    <a:pt x="399658" y="3437848"/>
                    <a:pt x="412161" y="3414409"/>
                    <a:pt x="443414" y="3369092"/>
                  </a:cubicBezTo>
                  <a:close/>
                  <a:moveTo>
                    <a:pt x="1291941" y="0"/>
                  </a:moveTo>
                  <a:cubicBezTo>
                    <a:pt x="1234122" y="7813"/>
                    <a:pt x="1187242" y="21877"/>
                    <a:pt x="1177868" y="98447"/>
                  </a:cubicBezTo>
                  <a:cubicBezTo>
                    <a:pt x="1176305" y="162516"/>
                    <a:pt x="1152865" y="173456"/>
                    <a:pt x="1140363" y="217209"/>
                  </a:cubicBezTo>
                  <a:cubicBezTo>
                    <a:pt x="1124736" y="268778"/>
                    <a:pt x="1173179" y="279715"/>
                    <a:pt x="1220059" y="309406"/>
                  </a:cubicBezTo>
                  <a:cubicBezTo>
                    <a:pt x="1273188" y="343785"/>
                    <a:pt x="1312255" y="434418"/>
                    <a:pt x="1351321" y="482861"/>
                  </a:cubicBezTo>
                  <a:cubicBezTo>
                    <a:pt x="1591972" y="778203"/>
                    <a:pt x="1856061" y="1639228"/>
                    <a:pt x="1874812" y="1723611"/>
                  </a:cubicBezTo>
                  <a:cubicBezTo>
                    <a:pt x="1912317" y="1895503"/>
                    <a:pt x="1946694" y="2068958"/>
                    <a:pt x="1977948" y="2243977"/>
                  </a:cubicBezTo>
                  <a:cubicBezTo>
                    <a:pt x="2017014" y="2453373"/>
                    <a:pt x="2052957" y="2662768"/>
                    <a:pt x="2084210" y="2873727"/>
                  </a:cubicBezTo>
                  <a:cubicBezTo>
                    <a:pt x="2131089" y="3186259"/>
                    <a:pt x="2159216" y="3501916"/>
                    <a:pt x="2181093" y="3817572"/>
                  </a:cubicBezTo>
                  <a:cubicBezTo>
                    <a:pt x="2195157" y="4019156"/>
                    <a:pt x="2200800" y="4311876"/>
                    <a:pt x="2210176" y="4515022"/>
                  </a:cubicBezTo>
                  <a:cubicBezTo>
                    <a:pt x="2347511" y="4545940"/>
                    <a:pt x="2682026" y="4543056"/>
                    <a:pt x="2844617" y="4525597"/>
                  </a:cubicBezTo>
                  <a:cubicBezTo>
                    <a:pt x="2843054" y="4494344"/>
                    <a:pt x="2835846" y="4125416"/>
                    <a:pt x="2831159" y="4051970"/>
                  </a:cubicBezTo>
                  <a:cubicBezTo>
                    <a:pt x="2823346" y="3908207"/>
                    <a:pt x="2676457" y="2301794"/>
                    <a:pt x="2663954" y="2209598"/>
                  </a:cubicBezTo>
                  <a:cubicBezTo>
                    <a:pt x="2613950" y="1826747"/>
                    <a:pt x="2498314" y="1448585"/>
                    <a:pt x="2426431" y="1068858"/>
                  </a:cubicBezTo>
                  <a:cubicBezTo>
                    <a:pt x="2385802" y="854775"/>
                    <a:pt x="2318608" y="228149"/>
                    <a:pt x="2318608" y="223459"/>
                  </a:cubicBezTo>
                  <a:cubicBezTo>
                    <a:pt x="2310795" y="214085"/>
                    <a:pt x="2315482" y="196895"/>
                    <a:pt x="2296729" y="195332"/>
                  </a:cubicBezTo>
                  <a:cubicBezTo>
                    <a:pt x="2274853" y="206272"/>
                    <a:pt x="2268602" y="228149"/>
                    <a:pt x="2257663" y="245338"/>
                  </a:cubicBezTo>
                  <a:cubicBezTo>
                    <a:pt x="2210783" y="331285"/>
                    <a:pt x="2112337" y="510990"/>
                    <a:pt x="2070144" y="600060"/>
                  </a:cubicBezTo>
                  <a:cubicBezTo>
                    <a:pt x="2054517" y="631313"/>
                    <a:pt x="2006077" y="621937"/>
                    <a:pt x="1951384" y="614124"/>
                  </a:cubicBezTo>
                  <a:cubicBezTo>
                    <a:pt x="1937318" y="614124"/>
                    <a:pt x="1543530" y="271902"/>
                    <a:pt x="1370074" y="135952"/>
                  </a:cubicBezTo>
                  <a:cubicBezTo>
                    <a:pt x="1323194" y="100010"/>
                    <a:pt x="1284128" y="65633"/>
                    <a:pt x="1291941" y="0"/>
                  </a:cubicBezTo>
                  <a:close/>
                </a:path>
              </a:pathLst>
            </a:custGeom>
            <a:solidFill>
              <a:schemeClr val="accent2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060C57-68D0-4D47-B7EE-3515DB79C848}"/>
                </a:ext>
              </a:extLst>
            </p:cNvPr>
            <p:cNvSpPr/>
            <p:nvPr/>
          </p:nvSpPr>
          <p:spPr>
            <a:xfrm flipH="1">
              <a:off x="8850326" y="4737883"/>
              <a:ext cx="2657357" cy="2136847"/>
            </a:xfrm>
            <a:custGeom>
              <a:avLst/>
              <a:gdLst>
                <a:gd name="connsiteX0" fmla="*/ 2278552 w 2666423"/>
                <a:gd name="connsiteY0" fmla="*/ 156 h 2183348"/>
                <a:gd name="connsiteX1" fmla="*/ 2250485 w 2666423"/>
                <a:gd name="connsiteY1" fmla="*/ 359 h 2183348"/>
                <a:gd name="connsiteX2" fmla="*/ 1930695 w 2666423"/>
                <a:gd name="connsiteY2" fmla="*/ 22415 h 2183348"/>
                <a:gd name="connsiteX3" fmla="*/ 1856654 w 2666423"/>
                <a:gd name="connsiteY3" fmla="*/ 42893 h 2183348"/>
                <a:gd name="connsiteX4" fmla="*/ 241947 w 2666423"/>
                <a:gd name="connsiteY4" fmla="*/ 41317 h 2183348"/>
                <a:gd name="connsiteX5" fmla="*/ 164756 w 2666423"/>
                <a:gd name="connsiteY5" fmla="*/ 496586 h 2183348"/>
                <a:gd name="connsiteX6" fmla="*/ 70237 w 2666423"/>
                <a:gd name="connsiteY6" fmla="*/ 1396096 h 2183348"/>
                <a:gd name="connsiteX7" fmla="*/ 0 w 2666423"/>
                <a:gd name="connsiteY7" fmla="*/ 2183348 h 2183348"/>
                <a:gd name="connsiteX8" fmla="*/ 2666423 w 2666423"/>
                <a:gd name="connsiteY8" fmla="*/ 2183348 h 2183348"/>
                <a:gd name="connsiteX9" fmla="*/ 2666248 w 2666423"/>
                <a:gd name="connsiteY9" fmla="*/ 2138454 h 2183348"/>
                <a:gd name="connsiteX10" fmla="*/ 2660070 w 2666423"/>
                <a:gd name="connsiteY10" fmla="*/ 61798 h 2183348"/>
                <a:gd name="connsiteX11" fmla="*/ 2278552 w 2666423"/>
                <a:gd name="connsiteY11" fmla="*/ 156 h 2183348"/>
                <a:gd name="connsiteX0" fmla="*/ 2278552 w 2666423"/>
                <a:gd name="connsiteY0" fmla="*/ 0 h 2183192"/>
                <a:gd name="connsiteX1" fmla="*/ 1930695 w 2666423"/>
                <a:gd name="connsiteY1" fmla="*/ 22259 h 2183192"/>
                <a:gd name="connsiteX2" fmla="*/ 1856654 w 2666423"/>
                <a:gd name="connsiteY2" fmla="*/ 42737 h 2183192"/>
                <a:gd name="connsiteX3" fmla="*/ 241947 w 2666423"/>
                <a:gd name="connsiteY3" fmla="*/ 41161 h 2183192"/>
                <a:gd name="connsiteX4" fmla="*/ 164756 w 2666423"/>
                <a:gd name="connsiteY4" fmla="*/ 496430 h 2183192"/>
                <a:gd name="connsiteX5" fmla="*/ 70237 w 2666423"/>
                <a:gd name="connsiteY5" fmla="*/ 1395940 h 2183192"/>
                <a:gd name="connsiteX6" fmla="*/ 0 w 2666423"/>
                <a:gd name="connsiteY6" fmla="*/ 2183192 h 2183192"/>
                <a:gd name="connsiteX7" fmla="*/ 2666423 w 2666423"/>
                <a:gd name="connsiteY7" fmla="*/ 2183192 h 2183192"/>
                <a:gd name="connsiteX8" fmla="*/ 2666248 w 2666423"/>
                <a:gd name="connsiteY8" fmla="*/ 2138298 h 2183192"/>
                <a:gd name="connsiteX9" fmla="*/ 2660070 w 2666423"/>
                <a:gd name="connsiteY9" fmla="*/ 61642 h 2183192"/>
                <a:gd name="connsiteX10" fmla="*/ 2278552 w 2666423"/>
                <a:gd name="connsiteY10" fmla="*/ 0 h 2183192"/>
                <a:gd name="connsiteX0" fmla="*/ 2660070 w 2666423"/>
                <a:gd name="connsiteY0" fmla="*/ 166866 h 2288416"/>
                <a:gd name="connsiteX1" fmla="*/ 1930695 w 2666423"/>
                <a:gd name="connsiteY1" fmla="*/ 127483 h 2288416"/>
                <a:gd name="connsiteX2" fmla="*/ 1856654 w 2666423"/>
                <a:gd name="connsiteY2" fmla="*/ 147961 h 2288416"/>
                <a:gd name="connsiteX3" fmla="*/ 241947 w 2666423"/>
                <a:gd name="connsiteY3" fmla="*/ 146385 h 2288416"/>
                <a:gd name="connsiteX4" fmla="*/ 164756 w 2666423"/>
                <a:gd name="connsiteY4" fmla="*/ 601654 h 2288416"/>
                <a:gd name="connsiteX5" fmla="*/ 70237 w 2666423"/>
                <a:gd name="connsiteY5" fmla="*/ 1501164 h 2288416"/>
                <a:gd name="connsiteX6" fmla="*/ 0 w 2666423"/>
                <a:gd name="connsiteY6" fmla="*/ 2288416 h 2288416"/>
                <a:gd name="connsiteX7" fmla="*/ 2666423 w 2666423"/>
                <a:gd name="connsiteY7" fmla="*/ 2288416 h 2288416"/>
                <a:gd name="connsiteX8" fmla="*/ 2666248 w 2666423"/>
                <a:gd name="connsiteY8" fmla="*/ 2243522 h 2288416"/>
                <a:gd name="connsiteX9" fmla="*/ 2660070 w 2666423"/>
                <a:gd name="connsiteY9" fmla="*/ 166866 h 2288416"/>
                <a:gd name="connsiteX0" fmla="*/ 2660070 w 2666423"/>
                <a:gd name="connsiteY0" fmla="*/ 159487 h 2281037"/>
                <a:gd name="connsiteX1" fmla="*/ 1856654 w 2666423"/>
                <a:gd name="connsiteY1" fmla="*/ 140582 h 2281037"/>
                <a:gd name="connsiteX2" fmla="*/ 241947 w 2666423"/>
                <a:gd name="connsiteY2" fmla="*/ 139006 h 2281037"/>
                <a:gd name="connsiteX3" fmla="*/ 164756 w 2666423"/>
                <a:gd name="connsiteY3" fmla="*/ 594275 h 2281037"/>
                <a:gd name="connsiteX4" fmla="*/ 70237 w 2666423"/>
                <a:gd name="connsiteY4" fmla="*/ 1493785 h 2281037"/>
                <a:gd name="connsiteX5" fmla="*/ 0 w 2666423"/>
                <a:gd name="connsiteY5" fmla="*/ 2281037 h 2281037"/>
                <a:gd name="connsiteX6" fmla="*/ 2666423 w 2666423"/>
                <a:gd name="connsiteY6" fmla="*/ 2281037 h 2281037"/>
                <a:gd name="connsiteX7" fmla="*/ 2666248 w 2666423"/>
                <a:gd name="connsiteY7" fmla="*/ 2236143 h 2281037"/>
                <a:gd name="connsiteX8" fmla="*/ 2660070 w 2666423"/>
                <a:gd name="connsiteY8" fmla="*/ 159487 h 2281037"/>
                <a:gd name="connsiteX0" fmla="*/ 2660070 w 2666423"/>
                <a:gd name="connsiteY0" fmla="*/ 22588 h 2144138"/>
                <a:gd name="connsiteX1" fmla="*/ 1856654 w 2666423"/>
                <a:gd name="connsiteY1" fmla="*/ 3683 h 2144138"/>
                <a:gd name="connsiteX2" fmla="*/ 241947 w 2666423"/>
                <a:gd name="connsiteY2" fmla="*/ 2107 h 2144138"/>
                <a:gd name="connsiteX3" fmla="*/ 164756 w 2666423"/>
                <a:gd name="connsiteY3" fmla="*/ 457376 h 2144138"/>
                <a:gd name="connsiteX4" fmla="*/ 70237 w 2666423"/>
                <a:gd name="connsiteY4" fmla="*/ 1356886 h 2144138"/>
                <a:gd name="connsiteX5" fmla="*/ 0 w 2666423"/>
                <a:gd name="connsiteY5" fmla="*/ 2144138 h 2144138"/>
                <a:gd name="connsiteX6" fmla="*/ 2666423 w 2666423"/>
                <a:gd name="connsiteY6" fmla="*/ 2144138 h 2144138"/>
                <a:gd name="connsiteX7" fmla="*/ 2666248 w 2666423"/>
                <a:gd name="connsiteY7" fmla="*/ 2099244 h 2144138"/>
                <a:gd name="connsiteX8" fmla="*/ 2660070 w 2666423"/>
                <a:gd name="connsiteY8" fmla="*/ 22588 h 214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6423" h="2144138">
                  <a:moveTo>
                    <a:pt x="2660070" y="22588"/>
                  </a:moveTo>
                  <a:cubicBezTo>
                    <a:pt x="2156413" y="-10622"/>
                    <a:pt x="2259674" y="7096"/>
                    <a:pt x="1856654" y="3683"/>
                  </a:cubicBezTo>
                  <a:cubicBezTo>
                    <a:pt x="1855079" y="11560"/>
                    <a:pt x="245098" y="-5769"/>
                    <a:pt x="241947" y="2107"/>
                  </a:cubicBezTo>
                  <a:cubicBezTo>
                    <a:pt x="180509" y="134434"/>
                    <a:pt x="182085" y="315597"/>
                    <a:pt x="164756" y="457376"/>
                  </a:cubicBezTo>
                  <a:cubicBezTo>
                    <a:pt x="128525" y="756687"/>
                    <a:pt x="98591" y="1057575"/>
                    <a:pt x="70237" y="1356886"/>
                  </a:cubicBezTo>
                  <a:lnTo>
                    <a:pt x="0" y="2144138"/>
                  </a:lnTo>
                  <a:lnTo>
                    <a:pt x="2666423" y="2144138"/>
                  </a:lnTo>
                  <a:cubicBezTo>
                    <a:pt x="2666365" y="2129173"/>
                    <a:pt x="2666306" y="2114209"/>
                    <a:pt x="2666248" y="2099244"/>
                  </a:cubicBezTo>
                  <a:cubicBezTo>
                    <a:pt x="2662506" y="1137991"/>
                    <a:pt x="2658297" y="42969"/>
                    <a:pt x="2660070" y="22588"/>
                  </a:cubicBezTo>
                  <a:close/>
                </a:path>
              </a:pathLst>
            </a:custGeom>
            <a:solidFill>
              <a:schemeClr val="tx1"/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F6CC164-A55B-46C9-9459-0A8AE19CADB2}"/>
                </a:ext>
              </a:extLst>
            </p:cNvPr>
            <p:cNvSpPr/>
            <p:nvPr/>
          </p:nvSpPr>
          <p:spPr>
            <a:xfrm flipH="1">
              <a:off x="7544161" y="226665"/>
              <a:ext cx="4664052" cy="6629960"/>
            </a:xfrm>
            <a:custGeom>
              <a:avLst/>
              <a:gdLst>
                <a:gd name="connsiteX0" fmla="*/ 2570601 w 4679962"/>
                <a:gd name="connsiteY0" fmla="*/ 285525 h 6652578"/>
                <a:gd name="connsiteX1" fmla="*/ 2865188 w 4679962"/>
                <a:gd name="connsiteY1" fmla="*/ 2276735 h 6652578"/>
                <a:gd name="connsiteX2" fmla="*/ 3058952 w 4679962"/>
                <a:gd name="connsiteY2" fmla="*/ 4945335 h 6652578"/>
                <a:gd name="connsiteX3" fmla="*/ 3145923 w 4679962"/>
                <a:gd name="connsiteY3" fmla="*/ 6556538 h 6652578"/>
                <a:gd name="connsiteX4" fmla="*/ 3150679 w 4679962"/>
                <a:gd name="connsiteY4" fmla="*/ 6652578 h 6652578"/>
                <a:gd name="connsiteX5" fmla="*/ 3807167 w 4679962"/>
                <a:gd name="connsiteY5" fmla="*/ 6652578 h 6652578"/>
                <a:gd name="connsiteX6" fmla="*/ 3667028 w 4679962"/>
                <a:gd name="connsiteY6" fmla="*/ 4236439 h 6652578"/>
                <a:gd name="connsiteX7" fmla="*/ 3934834 w 4679962"/>
                <a:gd name="connsiteY7" fmla="*/ 5135951 h 6652578"/>
                <a:gd name="connsiteX8" fmla="*/ 4679962 w 4679962"/>
                <a:gd name="connsiteY8" fmla="*/ 5167457 h 6652578"/>
                <a:gd name="connsiteX9" fmla="*/ 4509827 w 4679962"/>
                <a:gd name="connsiteY9" fmla="*/ 3960757 h 6652578"/>
                <a:gd name="connsiteX10" fmla="*/ 4040379 w 4679962"/>
                <a:gd name="connsiteY10" fmla="*/ 1875028 h 6652578"/>
                <a:gd name="connsiteX11" fmla="*/ 3386619 w 4679962"/>
                <a:gd name="connsiteY11" fmla="*/ 794354 h 6652578"/>
                <a:gd name="connsiteX12" fmla="*/ 2644642 w 4679962"/>
                <a:gd name="connsiteY12" fmla="*/ 513947 h 6652578"/>
                <a:gd name="connsiteX13" fmla="*/ 2597382 w 4679962"/>
                <a:gd name="connsiteY13" fmla="*/ 309155 h 6652578"/>
                <a:gd name="connsiteX14" fmla="*/ 2570601 w 4679962"/>
                <a:gd name="connsiteY14" fmla="*/ 285525 h 6652578"/>
                <a:gd name="connsiteX15" fmla="*/ 1284153 w 4679962"/>
                <a:gd name="connsiteY15" fmla="*/ 0 h 6652578"/>
                <a:gd name="connsiteX16" fmla="*/ 1225276 w 4679962"/>
                <a:gd name="connsiteY16" fmla="*/ 1969 h 6652578"/>
                <a:gd name="connsiteX17" fmla="*/ 1004730 w 4679962"/>
                <a:gd name="connsiteY17" fmla="*/ 317034 h 6652578"/>
                <a:gd name="connsiteX18" fmla="*/ 207616 w 4679962"/>
                <a:gd name="connsiteY18" fmla="*/ 647852 h 6652578"/>
                <a:gd name="connsiteX19" fmla="*/ 52003 w 4679962"/>
                <a:gd name="connsiteY19" fmla="*/ 770309 h 6652578"/>
                <a:gd name="connsiteX20" fmla="*/ 0 w 4679962"/>
                <a:gd name="connsiteY20" fmla="*/ 827682 h 6652578"/>
                <a:gd name="connsiteX21" fmla="*/ 0 w 4679962"/>
                <a:gd name="connsiteY21" fmla="*/ 4113092 h 6652578"/>
                <a:gd name="connsiteX22" fmla="*/ 77701 w 4679962"/>
                <a:gd name="connsiteY22" fmla="*/ 4144411 h 6652578"/>
                <a:gd name="connsiteX23" fmla="*/ 327341 w 4679962"/>
                <a:gd name="connsiteY23" fmla="*/ 4217540 h 6652578"/>
                <a:gd name="connsiteX24" fmla="*/ 305877 w 4679962"/>
                <a:gd name="connsiteY24" fmla="*/ 6404485 h 6652578"/>
                <a:gd name="connsiteX25" fmla="*/ 311484 w 4679962"/>
                <a:gd name="connsiteY25" fmla="*/ 6652578 h 6652578"/>
                <a:gd name="connsiteX26" fmla="*/ 2550036 w 4679962"/>
                <a:gd name="connsiteY26" fmla="*/ 6652578 h 6652578"/>
                <a:gd name="connsiteX27" fmla="*/ 2548648 w 4679962"/>
                <a:gd name="connsiteY27" fmla="*/ 6596334 h 6652578"/>
                <a:gd name="connsiteX28" fmla="*/ 2400465 w 4679962"/>
                <a:gd name="connsiteY28" fmla="*/ 3102210 h 6652578"/>
                <a:gd name="connsiteX29" fmla="*/ 1370204 w 4679962"/>
                <a:gd name="connsiteY29" fmla="*/ 143748 h 6652578"/>
                <a:gd name="connsiteX30" fmla="*/ 1422191 w 4679962"/>
                <a:gd name="connsiteY30" fmla="*/ 9845 h 6652578"/>
                <a:gd name="connsiteX31" fmla="*/ 1284153 w 4679962"/>
                <a:gd name="connsiteY31" fmla="*/ 0 h 665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79962" h="6652578">
                  <a:moveTo>
                    <a:pt x="2570601" y="285525"/>
                  </a:moveTo>
                  <a:cubicBezTo>
                    <a:pt x="2583203" y="791205"/>
                    <a:pt x="2758064" y="1537908"/>
                    <a:pt x="2865188" y="2276735"/>
                  </a:cubicBezTo>
                  <a:cubicBezTo>
                    <a:pt x="3014844" y="3303848"/>
                    <a:pt x="3003816" y="4085210"/>
                    <a:pt x="3058952" y="4945335"/>
                  </a:cubicBezTo>
                  <a:cubicBezTo>
                    <a:pt x="3083074" y="5325088"/>
                    <a:pt x="3116242" y="5961138"/>
                    <a:pt x="3145923" y="6556538"/>
                  </a:cubicBezTo>
                  <a:lnTo>
                    <a:pt x="3150679" y="6652578"/>
                  </a:lnTo>
                  <a:lnTo>
                    <a:pt x="3807167" y="6652578"/>
                  </a:lnTo>
                  <a:lnTo>
                    <a:pt x="3667028" y="4236439"/>
                  </a:lnTo>
                  <a:lnTo>
                    <a:pt x="3934834" y="5135951"/>
                  </a:lnTo>
                  <a:lnTo>
                    <a:pt x="4679962" y="5167457"/>
                  </a:lnTo>
                  <a:cubicBezTo>
                    <a:pt x="4679962" y="5167457"/>
                    <a:pt x="4612224" y="4690135"/>
                    <a:pt x="4509827" y="3960757"/>
                  </a:cubicBezTo>
                  <a:cubicBezTo>
                    <a:pt x="4407431" y="3231383"/>
                    <a:pt x="4087639" y="2108177"/>
                    <a:pt x="4040379" y="1875028"/>
                  </a:cubicBezTo>
                  <a:cubicBezTo>
                    <a:pt x="3993119" y="1641880"/>
                    <a:pt x="3656000" y="955038"/>
                    <a:pt x="3386619" y="794354"/>
                  </a:cubicBezTo>
                  <a:cubicBezTo>
                    <a:pt x="3117240" y="633672"/>
                    <a:pt x="2644642" y="513947"/>
                    <a:pt x="2644642" y="513947"/>
                  </a:cubicBezTo>
                  <a:lnTo>
                    <a:pt x="2597382" y="309155"/>
                  </a:lnTo>
                  <a:cubicBezTo>
                    <a:pt x="2597382" y="309155"/>
                    <a:pt x="2598956" y="302854"/>
                    <a:pt x="2570601" y="285525"/>
                  </a:cubicBezTo>
                  <a:close/>
                  <a:moveTo>
                    <a:pt x="1284153" y="0"/>
                  </a:moveTo>
                  <a:cubicBezTo>
                    <a:pt x="1248118" y="0"/>
                    <a:pt x="1225276" y="1969"/>
                    <a:pt x="1225276" y="1969"/>
                  </a:cubicBezTo>
                  <a:lnTo>
                    <a:pt x="1004730" y="317034"/>
                  </a:lnTo>
                  <a:cubicBezTo>
                    <a:pt x="1004730" y="317034"/>
                    <a:pt x="445490" y="498196"/>
                    <a:pt x="207616" y="647852"/>
                  </a:cubicBezTo>
                  <a:cubicBezTo>
                    <a:pt x="148147" y="685266"/>
                    <a:pt x="96752" y="726126"/>
                    <a:pt x="52003" y="770309"/>
                  </a:cubicBezTo>
                  <a:lnTo>
                    <a:pt x="0" y="827682"/>
                  </a:lnTo>
                  <a:lnTo>
                    <a:pt x="0" y="4113092"/>
                  </a:lnTo>
                  <a:lnTo>
                    <a:pt x="77701" y="4144411"/>
                  </a:lnTo>
                  <a:cubicBezTo>
                    <a:pt x="162227" y="4173924"/>
                    <a:pt x="246212" y="4198636"/>
                    <a:pt x="327341" y="4217540"/>
                  </a:cubicBezTo>
                  <a:cubicBezTo>
                    <a:pt x="277717" y="4420755"/>
                    <a:pt x="285594" y="5438022"/>
                    <a:pt x="305877" y="6404485"/>
                  </a:cubicBezTo>
                  <a:lnTo>
                    <a:pt x="311484" y="6652578"/>
                  </a:lnTo>
                  <a:lnTo>
                    <a:pt x="2550036" y="6652578"/>
                  </a:lnTo>
                  <a:lnTo>
                    <a:pt x="2548648" y="6596334"/>
                  </a:lnTo>
                  <a:cubicBezTo>
                    <a:pt x="2519814" y="5472748"/>
                    <a:pt x="2471354" y="3993646"/>
                    <a:pt x="2400465" y="3102210"/>
                  </a:cubicBezTo>
                  <a:cubicBezTo>
                    <a:pt x="2283892" y="1630855"/>
                    <a:pt x="1975128" y="591140"/>
                    <a:pt x="1370204" y="143748"/>
                  </a:cubicBezTo>
                  <a:cubicBezTo>
                    <a:pt x="1390684" y="101216"/>
                    <a:pt x="1395410" y="63406"/>
                    <a:pt x="1422191" y="9845"/>
                  </a:cubicBezTo>
                  <a:cubicBezTo>
                    <a:pt x="1369417" y="1969"/>
                    <a:pt x="1320189" y="0"/>
                    <a:pt x="1284153" y="0"/>
                  </a:cubicBezTo>
                  <a:close/>
                </a:path>
              </a:pathLst>
            </a:custGeom>
            <a:solidFill>
              <a:schemeClr val="bg1"/>
            </a:solidFill>
            <a:ln w="6854" cap="flat">
              <a:solidFill>
                <a:schemeClr val="tx1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D0E35D3-EEC7-4ACB-9D26-9083F753D7E1}"/>
                </a:ext>
              </a:extLst>
            </p:cNvPr>
            <p:cNvSpPr/>
            <p:nvPr/>
          </p:nvSpPr>
          <p:spPr>
            <a:xfrm flipH="1">
              <a:off x="10417207" y="2349268"/>
              <a:ext cx="1791006" cy="2479364"/>
            </a:xfrm>
            <a:custGeom>
              <a:avLst/>
              <a:gdLst>
                <a:gd name="connsiteX0" fmla="*/ 0 w 1797116"/>
                <a:gd name="connsiteY0" fmla="*/ 0 h 2487823"/>
                <a:gd name="connsiteX1" fmla="*/ 0 w 1797116"/>
                <a:gd name="connsiteY1" fmla="*/ 809270 h 2487823"/>
                <a:gd name="connsiteX2" fmla="*/ 604597 w 1797116"/>
                <a:gd name="connsiteY2" fmla="*/ 2221592 h 2487823"/>
                <a:gd name="connsiteX3" fmla="*/ 1797116 w 1797116"/>
                <a:gd name="connsiteY3" fmla="*/ 2487823 h 2487823"/>
                <a:gd name="connsiteX4" fmla="*/ 856649 w 1797116"/>
                <a:gd name="connsiteY4" fmla="*/ 220931 h 248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7116" h="2487823">
                  <a:moveTo>
                    <a:pt x="0" y="0"/>
                  </a:moveTo>
                  <a:lnTo>
                    <a:pt x="0" y="809270"/>
                  </a:lnTo>
                  <a:lnTo>
                    <a:pt x="604597" y="2221592"/>
                  </a:lnTo>
                  <a:lnTo>
                    <a:pt x="1797116" y="2487823"/>
                  </a:lnTo>
                  <a:lnTo>
                    <a:pt x="856649" y="220931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68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3195F91-02FF-4394-9B0B-F71948B35BFC}"/>
                </a:ext>
              </a:extLst>
            </p:cNvPr>
            <p:cNvGrpSpPr/>
            <p:nvPr/>
          </p:nvGrpSpPr>
          <p:grpSpPr>
            <a:xfrm>
              <a:off x="7569683" y="0"/>
              <a:ext cx="4109776" cy="6856626"/>
              <a:chOff x="7591282" y="31928"/>
              <a:chExt cx="4090639" cy="6824698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DB1A666-D62D-46AA-9345-36B596161B19}"/>
                  </a:ext>
                </a:extLst>
              </p:cNvPr>
              <p:cNvSpPr/>
              <p:nvPr/>
            </p:nvSpPr>
            <p:spPr>
              <a:xfrm flipH="1">
                <a:off x="10619314" y="3261999"/>
                <a:ext cx="1062607" cy="984475"/>
              </a:xfrm>
              <a:custGeom>
                <a:avLst/>
                <a:gdLst>
                  <a:gd name="connsiteX0" fmla="*/ 59665 w 466344"/>
                  <a:gd name="connsiteY0" fmla="*/ 140307 h 432054"/>
                  <a:gd name="connsiteX1" fmla="*/ 117958 w 466344"/>
                  <a:gd name="connsiteY1" fmla="*/ 63498 h 432054"/>
                  <a:gd name="connsiteX2" fmla="*/ 304495 w 466344"/>
                  <a:gd name="connsiteY2" fmla="*/ 27836 h 432054"/>
                  <a:gd name="connsiteX3" fmla="*/ 301066 w 466344"/>
                  <a:gd name="connsiteY3" fmla="*/ 74470 h 432054"/>
                  <a:gd name="connsiteX4" fmla="*/ 330556 w 466344"/>
                  <a:gd name="connsiteY4" fmla="*/ 70356 h 432054"/>
                  <a:gd name="connsiteX5" fmla="*/ 378562 w 466344"/>
                  <a:gd name="connsiteY5" fmla="*/ 77899 h 432054"/>
                  <a:gd name="connsiteX6" fmla="*/ 393649 w 466344"/>
                  <a:gd name="connsiteY6" fmla="*/ 121105 h 432054"/>
                  <a:gd name="connsiteX7" fmla="*/ 426568 w 466344"/>
                  <a:gd name="connsiteY7" fmla="*/ 150594 h 432054"/>
                  <a:gd name="connsiteX8" fmla="*/ 433426 w 466344"/>
                  <a:gd name="connsiteY8" fmla="*/ 194485 h 432054"/>
                  <a:gd name="connsiteX9" fmla="*/ 453314 w 466344"/>
                  <a:gd name="connsiteY9" fmla="*/ 217803 h 432054"/>
                  <a:gd name="connsiteX10" fmla="*/ 452628 w 466344"/>
                  <a:gd name="connsiteY10" fmla="*/ 269923 h 432054"/>
                  <a:gd name="connsiteX11" fmla="*/ 466344 w 466344"/>
                  <a:gd name="connsiteY11" fmla="*/ 304899 h 432054"/>
                  <a:gd name="connsiteX12" fmla="*/ 439598 w 466344"/>
                  <a:gd name="connsiteY12" fmla="*/ 359077 h 432054"/>
                  <a:gd name="connsiteX13" fmla="*/ 362102 w 466344"/>
                  <a:gd name="connsiteY13" fmla="*/ 393367 h 432054"/>
                  <a:gd name="connsiteX14" fmla="*/ 202311 w 466344"/>
                  <a:gd name="connsiteY14" fmla="*/ 436573 h 432054"/>
                  <a:gd name="connsiteX15" fmla="*/ 128930 w 466344"/>
                  <a:gd name="connsiteY15" fmla="*/ 434515 h 432054"/>
                  <a:gd name="connsiteX16" fmla="*/ 52807 w 466344"/>
                  <a:gd name="connsiteY16" fmla="*/ 436573 h 432054"/>
                  <a:gd name="connsiteX17" fmla="*/ 4115 w 466344"/>
                  <a:gd name="connsiteY17" fmla="*/ 409827 h 432054"/>
                  <a:gd name="connsiteX18" fmla="*/ 0 w 466344"/>
                  <a:gd name="connsiteY18" fmla="*/ 354277 h 432054"/>
                  <a:gd name="connsiteX19" fmla="*/ 23317 w 466344"/>
                  <a:gd name="connsiteY19" fmla="*/ 191742 h 432054"/>
                  <a:gd name="connsiteX20" fmla="*/ 59665 w 466344"/>
                  <a:gd name="connsiteY20" fmla="*/ 140307 h 43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44" h="432054">
                    <a:moveTo>
                      <a:pt x="59665" y="140307"/>
                    </a:moveTo>
                    <a:cubicBezTo>
                      <a:pt x="78867" y="114933"/>
                      <a:pt x="90526" y="87501"/>
                      <a:pt x="117958" y="63498"/>
                    </a:cubicBezTo>
                    <a:cubicBezTo>
                      <a:pt x="205740" y="-282"/>
                      <a:pt x="235915" y="-22913"/>
                      <a:pt x="304495" y="27836"/>
                    </a:cubicBezTo>
                    <a:cubicBezTo>
                      <a:pt x="323698" y="47038"/>
                      <a:pt x="298323" y="72413"/>
                      <a:pt x="301066" y="74470"/>
                    </a:cubicBezTo>
                    <a:cubicBezTo>
                      <a:pt x="305181" y="83386"/>
                      <a:pt x="311353" y="72413"/>
                      <a:pt x="330556" y="70356"/>
                    </a:cubicBezTo>
                    <a:cubicBezTo>
                      <a:pt x="347701" y="68298"/>
                      <a:pt x="366903" y="66927"/>
                      <a:pt x="378562" y="77899"/>
                    </a:cubicBezTo>
                    <a:cubicBezTo>
                      <a:pt x="395707" y="92987"/>
                      <a:pt x="384048" y="99845"/>
                      <a:pt x="393649" y="121105"/>
                    </a:cubicBezTo>
                    <a:cubicBezTo>
                      <a:pt x="402565" y="139621"/>
                      <a:pt x="414909" y="126591"/>
                      <a:pt x="426568" y="150594"/>
                    </a:cubicBezTo>
                    <a:cubicBezTo>
                      <a:pt x="436169" y="170482"/>
                      <a:pt x="427253" y="178026"/>
                      <a:pt x="433426" y="194485"/>
                    </a:cubicBezTo>
                    <a:cubicBezTo>
                      <a:pt x="437540" y="204087"/>
                      <a:pt x="446456" y="203401"/>
                      <a:pt x="453314" y="217803"/>
                    </a:cubicBezTo>
                    <a:cubicBezTo>
                      <a:pt x="460172" y="232204"/>
                      <a:pt x="447142" y="253464"/>
                      <a:pt x="452628" y="269923"/>
                    </a:cubicBezTo>
                    <a:cubicBezTo>
                      <a:pt x="458114" y="285011"/>
                      <a:pt x="460858" y="292555"/>
                      <a:pt x="466344" y="304899"/>
                    </a:cubicBezTo>
                    <a:cubicBezTo>
                      <a:pt x="473202" y="320673"/>
                      <a:pt x="454000" y="351534"/>
                      <a:pt x="439598" y="359077"/>
                    </a:cubicBezTo>
                    <a:cubicBezTo>
                      <a:pt x="429311" y="364564"/>
                      <a:pt x="379247" y="384452"/>
                      <a:pt x="362102" y="393367"/>
                    </a:cubicBezTo>
                    <a:cubicBezTo>
                      <a:pt x="316840" y="422857"/>
                      <a:pt x="246888" y="437259"/>
                      <a:pt x="202311" y="436573"/>
                    </a:cubicBezTo>
                    <a:cubicBezTo>
                      <a:pt x="183794" y="434515"/>
                      <a:pt x="138532" y="436573"/>
                      <a:pt x="128930" y="434515"/>
                    </a:cubicBezTo>
                    <a:cubicBezTo>
                      <a:pt x="96698" y="431086"/>
                      <a:pt x="85039" y="441373"/>
                      <a:pt x="52807" y="436573"/>
                    </a:cubicBezTo>
                    <a:cubicBezTo>
                      <a:pt x="34976" y="433830"/>
                      <a:pt x="6858" y="426972"/>
                      <a:pt x="4115" y="409827"/>
                    </a:cubicBezTo>
                    <a:cubicBezTo>
                      <a:pt x="2057" y="398854"/>
                      <a:pt x="0" y="365250"/>
                      <a:pt x="0" y="354277"/>
                    </a:cubicBezTo>
                    <a:cubicBezTo>
                      <a:pt x="2057" y="299413"/>
                      <a:pt x="5486" y="243863"/>
                      <a:pt x="23317" y="191742"/>
                    </a:cubicBezTo>
                    <a:cubicBezTo>
                      <a:pt x="31547" y="171854"/>
                      <a:pt x="42520" y="153337"/>
                      <a:pt x="59665" y="140307"/>
                    </a:cubicBezTo>
                    <a:close/>
                  </a:path>
                </a:pathLst>
              </a:custGeom>
              <a:solidFill>
                <a:srgbClr val="FECBA3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0EA82D9-E85F-417A-8F67-E6BD6826D9FF}"/>
                  </a:ext>
                </a:extLst>
              </p:cNvPr>
              <p:cNvSpPr/>
              <p:nvPr/>
            </p:nvSpPr>
            <p:spPr>
              <a:xfrm flipH="1">
                <a:off x="9587636" y="31928"/>
                <a:ext cx="1121617" cy="805404"/>
              </a:xfrm>
              <a:custGeom>
                <a:avLst/>
                <a:gdLst>
                  <a:gd name="connsiteX0" fmla="*/ 1130709 w 1130709"/>
                  <a:gd name="connsiteY0" fmla="*/ 0 h 811931"/>
                  <a:gd name="connsiteX1" fmla="*/ 28840 w 1130709"/>
                  <a:gd name="connsiteY1" fmla="*/ 0 h 811931"/>
                  <a:gd name="connsiteX2" fmla="*/ 27423 w 1130709"/>
                  <a:gd name="connsiteY2" fmla="*/ 11472 h 811931"/>
                  <a:gd name="connsiteX3" fmla="*/ 871 w 1130709"/>
                  <a:gd name="connsiteY3" fmla="*/ 185295 h 811931"/>
                  <a:gd name="connsiteX4" fmla="*/ 71760 w 1130709"/>
                  <a:gd name="connsiteY4" fmla="*/ 328650 h 811931"/>
                  <a:gd name="connsiteX5" fmla="*/ 536481 w 1130709"/>
                  <a:gd name="connsiteY5" fmla="*/ 694126 h 811931"/>
                  <a:gd name="connsiteX6" fmla="*/ 676685 w 1130709"/>
                  <a:gd name="connsiteY6" fmla="*/ 804399 h 811931"/>
                  <a:gd name="connsiteX7" fmla="*/ 829490 w 1130709"/>
                  <a:gd name="connsiteY7" fmla="*/ 747687 h 811931"/>
                  <a:gd name="connsiteX8" fmla="*/ 1020105 w 1130709"/>
                  <a:gd name="connsiteY8" fmla="*/ 405841 h 811931"/>
                  <a:gd name="connsiteX9" fmla="*/ 1002776 w 1130709"/>
                  <a:gd name="connsiteY9" fmla="*/ 240431 h 811931"/>
                  <a:gd name="connsiteX10" fmla="*/ 1102858 w 1130709"/>
                  <a:gd name="connsiteY10" fmla="*/ 62691 h 8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0709" h="811931">
                    <a:moveTo>
                      <a:pt x="1130709" y="0"/>
                    </a:moveTo>
                    <a:lnTo>
                      <a:pt x="28840" y="0"/>
                    </a:lnTo>
                    <a:lnTo>
                      <a:pt x="27423" y="11472"/>
                    </a:lnTo>
                    <a:cubicBezTo>
                      <a:pt x="14162" y="106899"/>
                      <a:pt x="-1099" y="168558"/>
                      <a:pt x="871" y="185295"/>
                    </a:cubicBezTo>
                    <a:cubicBezTo>
                      <a:pt x="-5432" y="248308"/>
                      <a:pt x="22925" y="290843"/>
                      <a:pt x="71760" y="328650"/>
                    </a:cubicBezTo>
                    <a:cubicBezTo>
                      <a:pt x="226141" y="449951"/>
                      <a:pt x="385250" y="569674"/>
                      <a:pt x="536481" y="694126"/>
                    </a:cubicBezTo>
                    <a:cubicBezTo>
                      <a:pt x="560111" y="713029"/>
                      <a:pt x="654631" y="785494"/>
                      <a:pt x="676685" y="804399"/>
                    </a:cubicBezTo>
                    <a:cubicBezTo>
                      <a:pt x="689287" y="812276"/>
                      <a:pt x="790107" y="831178"/>
                      <a:pt x="829490" y="747687"/>
                    </a:cubicBezTo>
                    <a:cubicBezTo>
                      <a:pt x="889354" y="621661"/>
                      <a:pt x="949215" y="527141"/>
                      <a:pt x="1020105" y="405841"/>
                    </a:cubicBezTo>
                    <a:cubicBezTo>
                      <a:pt x="1020105" y="396388"/>
                      <a:pt x="938189" y="327074"/>
                      <a:pt x="1002776" y="240431"/>
                    </a:cubicBezTo>
                    <a:cubicBezTo>
                      <a:pt x="1034676" y="197898"/>
                      <a:pt x="1069038" y="134491"/>
                      <a:pt x="1102858" y="62691"/>
                    </a:cubicBezTo>
                    <a:close/>
                  </a:path>
                </a:pathLst>
              </a:custGeom>
              <a:solidFill>
                <a:srgbClr val="FECBA3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EFC77EF-9E47-4B0D-9BF8-A608334657F4}"/>
                  </a:ext>
                </a:extLst>
              </p:cNvPr>
              <p:cNvSpPr/>
              <p:nvPr/>
            </p:nvSpPr>
            <p:spPr>
              <a:xfrm flipH="1">
                <a:off x="7591282" y="5684632"/>
                <a:ext cx="656315" cy="1171994"/>
              </a:xfrm>
              <a:custGeom>
                <a:avLst/>
                <a:gdLst>
                  <a:gd name="connsiteX0" fmla="*/ 288211 w 288036"/>
                  <a:gd name="connsiteY0" fmla="*/ 224436 h 514350"/>
                  <a:gd name="connsiteX1" fmla="*/ 288896 w 288036"/>
                  <a:gd name="connsiteY1" fmla="*/ 286843 h 514350"/>
                  <a:gd name="connsiteX2" fmla="*/ 113332 w 288036"/>
                  <a:gd name="connsiteY2" fmla="*/ 504928 h 514350"/>
                  <a:gd name="connsiteX3" fmla="*/ 52981 w 288036"/>
                  <a:gd name="connsiteY3" fmla="*/ 481611 h 514350"/>
                  <a:gd name="connsiteX4" fmla="*/ 61897 w 288036"/>
                  <a:gd name="connsiteY4" fmla="*/ 441148 h 514350"/>
                  <a:gd name="connsiteX5" fmla="*/ 82471 w 288036"/>
                  <a:gd name="connsiteY5" fmla="*/ 380798 h 514350"/>
                  <a:gd name="connsiteX6" fmla="*/ 133906 w 288036"/>
                  <a:gd name="connsiteY6" fmla="*/ 195632 h 514350"/>
                  <a:gd name="connsiteX7" fmla="*/ 87271 w 288036"/>
                  <a:gd name="connsiteY7" fmla="*/ 246381 h 514350"/>
                  <a:gd name="connsiteX8" fmla="*/ 82471 w 288036"/>
                  <a:gd name="connsiteY8" fmla="*/ 303988 h 514350"/>
                  <a:gd name="connsiteX9" fmla="*/ 40637 w 288036"/>
                  <a:gd name="connsiteY9" fmla="*/ 382170 h 514350"/>
                  <a:gd name="connsiteX10" fmla="*/ 1546 w 288036"/>
                  <a:gd name="connsiteY10" fmla="*/ 373254 h 514350"/>
                  <a:gd name="connsiteX11" fmla="*/ 7718 w 288036"/>
                  <a:gd name="connsiteY11" fmla="*/ 80418 h 514350"/>
                  <a:gd name="connsiteX12" fmla="*/ 42008 w 288036"/>
                  <a:gd name="connsiteY12" fmla="*/ 6351 h 514350"/>
                  <a:gd name="connsiteX13" fmla="*/ 66011 w 288036"/>
                  <a:gd name="connsiteY13" fmla="*/ 865 h 514350"/>
                  <a:gd name="connsiteX14" fmla="*/ 252549 w 288036"/>
                  <a:gd name="connsiteY14" fmla="*/ 27611 h 514350"/>
                  <a:gd name="connsiteX15" fmla="*/ 272437 w 288036"/>
                  <a:gd name="connsiteY15" fmla="*/ 37898 h 514350"/>
                  <a:gd name="connsiteX16" fmla="*/ 288211 w 288036"/>
                  <a:gd name="connsiteY16" fmla="*/ 224436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8036" h="514350">
                    <a:moveTo>
                      <a:pt x="288211" y="224436"/>
                    </a:moveTo>
                    <a:cubicBezTo>
                      <a:pt x="288211" y="234037"/>
                      <a:pt x="293011" y="275871"/>
                      <a:pt x="288896" y="286843"/>
                    </a:cubicBezTo>
                    <a:cubicBezTo>
                      <a:pt x="253921" y="378741"/>
                      <a:pt x="192199" y="449378"/>
                      <a:pt x="113332" y="504928"/>
                    </a:cubicBezTo>
                    <a:cubicBezTo>
                      <a:pt x="81099" y="527559"/>
                      <a:pt x="61211" y="517272"/>
                      <a:pt x="52981" y="481611"/>
                    </a:cubicBezTo>
                    <a:cubicBezTo>
                      <a:pt x="53667" y="463780"/>
                      <a:pt x="57782" y="452121"/>
                      <a:pt x="61897" y="441148"/>
                    </a:cubicBezTo>
                    <a:cubicBezTo>
                      <a:pt x="63268" y="416460"/>
                      <a:pt x="64640" y="393142"/>
                      <a:pt x="82471" y="380798"/>
                    </a:cubicBezTo>
                    <a:cubicBezTo>
                      <a:pt x="133220" y="345136"/>
                      <a:pt x="172996" y="202490"/>
                      <a:pt x="133906" y="195632"/>
                    </a:cubicBezTo>
                    <a:cubicBezTo>
                      <a:pt x="93443" y="194946"/>
                      <a:pt x="89329" y="213463"/>
                      <a:pt x="87271" y="246381"/>
                    </a:cubicBezTo>
                    <a:cubicBezTo>
                      <a:pt x="84528" y="273813"/>
                      <a:pt x="88643" y="285472"/>
                      <a:pt x="82471" y="303988"/>
                    </a:cubicBezTo>
                    <a:cubicBezTo>
                      <a:pt x="75613" y="333478"/>
                      <a:pt x="68069" y="363653"/>
                      <a:pt x="40637" y="382170"/>
                    </a:cubicBezTo>
                    <a:cubicBezTo>
                      <a:pt x="24178" y="393142"/>
                      <a:pt x="9090" y="398629"/>
                      <a:pt x="1546" y="373254"/>
                    </a:cubicBezTo>
                    <a:cubicBezTo>
                      <a:pt x="-2569" y="341022"/>
                      <a:pt x="2232" y="96191"/>
                      <a:pt x="7718" y="80418"/>
                    </a:cubicBezTo>
                    <a:cubicBezTo>
                      <a:pt x="11833" y="52300"/>
                      <a:pt x="22120" y="26925"/>
                      <a:pt x="42008" y="6351"/>
                    </a:cubicBezTo>
                    <a:cubicBezTo>
                      <a:pt x="48866" y="-1192"/>
                      <a:pt x="57096" y="-507"/>
                      <a:pt x="66011" y="865"/>
                    </a:cubicBezTo>
                    <a:cubicBezTo>
                      <a:pt x="128419" y="9095"/>
                      <a:pt x="190141" y="18010"/>
                      <a:pt x="252549" y="27611"/>
                    </a:cubicBezTo>
                    <a:cubicBezTo>
                      <a:pt x="260093" y="28983"/>
                      <a:pt x="267637" y="31040"/>
                      <a:pt x="272437" y="37898"/>
                    </a:cubicBezTo>
                    <a:cubicBezTo>
                      <a:pt x="277238" y="49557"/>
                      <a:pt x="279981" y="203862"/>
                      <a:pt x="288211" y="224436"/>
                    </a:cubicBezTo>
                    <a:close/>
                  </a:path>
                </a:pathLst>
              </a:custGeom>
              <a:solidFill>
                <a:srgbClr val="FECBA3"/>
              </a:solidFill>
              <a:ln w="63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AFE9479-3463-40D1-A5A8-FF6272ED2D29}"/>
                </a:ext>
              </a:extLst>
            </p:cNvPr>
            <p:cNvSpPr/>
            <p:nvPr/>
          </p:nvSpPr>
          <p:spPr>
            <a:xfrm flipH="1">
              <a:off x="9690309" y="24530"/>
              <a:ext cx="800684" cy="784987"/>
            </a:xfrm>
            <a:custGeom>
              <a:avLst/>
              <a:gdLst>
                <a:gd name="connsiteX0" fmla="*/ 351815 w 349758"/>
                <a:gd name="connsiteY0" fmla="*/ 165278 h 342900"/>
                <a:gd name="connsiteX1" fmla="*/ 266776 w 349758"/>
                <a:gd name="connsiteY1" fmla="*/ 317525 h 342900"/>
                <a:gd name="connsiteX2" fmla="*/ 183794 w 349758"/>
                <a:gd name="connsiteY2" fmla="*/ 309982 h 342900"/>
                <a:gd name="connsiteX3" fmla="*/ 121387 w 349758"/>
                <a:gd name="connsiteY3" fmla="*/ 210541 h 342900"/>
                <a:gd name="connsiteX4" fmla="*/ 0 w 349758"/>
                <a:gd name="connsiteY4" fmla="*/ 0 h 342900"/>
                <a:gd name="connsiteX5" fmla="*/ 111785 w 349758"/>
                <a:gd name="connsiteY5" fmla="*/ 93955 h 342900"/>
                <a:gd name="connsiteX6" fmla="*/ 336728 w 349758"/>
                <a:gd name="connsiteY6" fmla="*/ 106985 h 342900"/>
                <a:gd name="connsiteX7" fmla="*/ 351815 w 349758"/>
                <a:gd name="connsiteY7" fmla="*/ 16527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758" h="342900">
                  <a:moveTo>
                    <a:pt x="351815" y="165278"/>
                  </a:moveTo>
                  <a:cubicBezTo>
                    <a:pt x="320954" y="218084"/>
                    <a:pt x="295580" y="264033"/>
                    <a:pt x="266776" y="317525"/>
                  </a:cubicBezTo>
                  <a:cubicBezTo>
                    <a:pt x="245516" y="353873"/>
                    <a:pt x="215341" y="361417"/>
                    <a:pt x="183794" y="309982"/>
                  </a:cubicBezTo>
                  <a:cubicBezTo>
                    <a:pt x="159791" y="275006"/>
                    <a:pt x="139903" y="242773"/>
                    <a:pt x="121387" y="210541"/>
                  </a:cubicBezTo>
                  <a:cubicBezTo>
                    <a:pt x="84353" y="145390"/>
                    <a:pt x="4115" y="10287"/>
                    <a:pt x="0" y="0"/>
                  </a:cubicBezTo>
                  <a:cubicBezTo>
                    <a:pt x="37719" y="39776"/>
                    <a:pt x="76810" y="66523"/>
                    <a:pt x="111785" y="93955"/>
                  </a:cubicBezTo>
                  <a:cubicBezTo>
                    <a:pt x="183109" y="150876"/>
                    <a:pt x="262661" y="165964"/>
                    <a:pt x="336728" y="106985"/>
                  </a:cubicBezTo>
                  <a:cubicBezTo>
                    <a:pt x="338099" y="160477"/>
                    <a:pt x="351130" y="161849"/>
                    <a:pt x="351815" y="165278"/>
                  </a:cubicBezTo>
                  <a:close/>
                </a:path>
              </a:pathLst>
            </a:custGeom>
            <a:solidFill>
              <a:srgbClr val="9A6217">
                <a:alpha val="20000"/>
              </a:srgbClr>
            </a:solidFill>
            <a:ln w="92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E90BD80-4503-4D73-AADF-657F72FE3EFE}"/>
                </a:ext>
              </a:extLst>
            </p:cNvPr>
            <p:cNvSpPr/>
            <p:nvPr/>
          </p:nvSpPr>
          <p:spPr>
            <a:xfrm flipH="1">
              <a:off x="9215296" y="775819"/>
              <a:ext cx="941981" cy="3359733"/>
            </a:xfrm>
            <a:custGeom>
              <a:avLst/>
              <a:gdLst>
                <a:gd name="connsiteX0" fmla="*/ 199868 w 411480"/>
                <a:gd name="connsiteY0" fmla="*/ 1391119 h 1467612"/>
                <a:gd name="connsiteX1" fmla="*/ 195067 w 411480"/>
                <a:gd name="connsiteY1" fmla="*/ 1363687 h 1467612"/>
                <a:gd name="connsiteX2" fmla="*/ 106599 w 411480"/>
                <a:gd name="connsiteY2" fmla="*/ 580503 h 1467612"/>
                <a:gd name="connsiteX3" fmla="*/ 102484 w 411480"/>
                <a:gd name="connsiteY3" fmla="*/ 569531 h 1467612"/>
                <a:gd name="connsiteX4" fmla="*/ 66822 w 411480"/>
                <a:gd name="connsiteY4" fmla="*/ 228002 h 1467612"/>
                <a:gd name="connsiteX5" fmla="*/ 22245 w 411480"/>
                <a:gd name="connsiteY5" fmla="*/ 130619 h 1467612"/>
                <a:gd name="connsiteX6" fmla="*/ 9901 w 411480"/>
                <a:gd name="connsiteY6" fmla="*/ 75069 h 1467612"/>
                <a:gd name="connsiteX7" fmla="*/ 54478 w 411480"/>
                <a:gd name="connsiteY7" fmla="*/ 6489 h 1467612"/>
                <a:gd name="connsiteX8" fmla="*/ 102484 w 411480"/>
                <a:gd name="connsiteY8" fmla="*/ 317 h 1467612"/>
                <a:gd name="connsiteX9" fmla="*/ 136774 w 411480"/>
                <a:gd name="connsiteY9" fmla="*/ 17462 h 1467612"/>
                <a:gd name="connsiteX10" fmla="*/ 162834 w 411480"/>
                <a:gd name="connsiteY10" fmla="*/ 51752 h 1467612"/>
                <a:gd name="connsiteX11" fmla="*/ 173121 w 411480"/>
                <a:gd name="connsiteY11" fmla="*/ 127875 h 1467612"/>
                <a:gd name="connsiteX12" fmla="*/ 173807 w 411480"/>
                <a:gd name="connsiteY12" fmla="*/ 157365 h 1467612"/>
                <a:gd name="connsiteX13" fmla="*/ 283535 w 411480"/>
                <a:gd name="connsiteY13" fmla="*/ 496836 h 1467612"/>
                <a:gd name="connsiteX14" fmla="*/ 404922 w 411480"/>
                <a:gd name="connsiteY14" fmla="*/ 1290307 h 1467612"/>
                <a:gd name="connsiteX15" fmla="*/ 408351 w 411480"/>
                <a:gd name="connsiteY15" fmla="*/ 1304023 h 1467612"/>
                <a:gd name="connsiteX16" fmla="*/ 363774 w 411480"/>
                <a:gd name="connsiteY16" fmla="*/ 1427467 h 1467612"/>
                <a:gd name="connsiteX17" fmla="*/ 272562 w 411480"/>
                <a:gd name="connsiteY17" fmla="*/ 1445297 h 1467612"/>
                <a:gd name="connsiteX18" fmla="*/ 199868 w 411480"/>
                <a:gd name="connsiteY18" fmla="*/ 1391119 h 146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1480" h="1467612">
                  <a:moveTo>
                    <a:pt x="199868" y="1391119"/>
                  </a:moveTo>
                  <a:cubicBezTo>
                    <a:pt x="192324" y="1382890"/>
                    <a:pt x="195067" y="1373288"/>
                    <a:pt x="195067" y="1363687"/>
                  </a:cubicBezTo>
                  <a:cubicBezTo>
                    <a:pt x="194381" y="1099654"/>
                    <a:pt x="160777" y="839050"/>
                    <a:pt x="106599" y="580503"/>
                  </a:cubicBezTo>
                  <a:cubicBezTo>
                    <a:pt x="105913" y="577074"/>
                    <a:pt x="103856" y="573645"/>
                    <a:pt x="102484" y="569531"/>
                  </a:cubicBezTo>
                  <a:cubicBezTo>
                    <a:pt x="67508" y="457745"/>
                    <a:pt x="58593" y="343217"/>
                    <a:pt x="66822" y="228002"/>
                  </a:cubicBezTo>
                  <a:cubicBezTo>
                    <a:pt x="70251" y="182739"/>
                    <a:pt x="58593" y="154622"/>
                    <a:pt x="22245" y="130619"/>
                  </a:cubicBezTo>
                  <a:cubicBezTo>
                    <a:pt x="-4501" y="112788"/>
                    <a:pt x="-5187" y="103872"/>
                    <a:pt x="9901" y="75069"/>
                  </a:cubicBezTo>
                  <a:cubicBezTo>
                    <a:pt x="22931" y="51066"/>
                    <a:pt x="28418" y="22262"/>
                    <a:pt x="54478" y="6489"/>
                  </a:cubicBezTo>
                  <a:cubicBezTo>
                    <a:pt x="70251" y="1688"/>
                    <a:pt x="86711" y="5803"/>
                    <a:pt x="102484" y="317"/>
                  </a:cubicBezTo>
                  <a:cubicBezTo>
                    <a:pt x="117572" y="-1741"/>
                    <a:pt x="127859" y="6489"/>
                    <a:pt x="136774" y="17462"/>
                  </a:cubicBezTo>
                  <a:cubicBezTo>
                    <a:pt x="145689" y="28434"/>
                    <a:pt x="153233" y="40779"/>
                    <a:pt x="162834" y="51752"/>
                  </a:cubicBezTo>
                  <a:cubicBezTo>
                    <a:pt x="184094" y="75069"/>
                    <a:pt x="195067" y="99072"/>
                    <a:pt x="173121" y="127875"/>
                  </a:cubicBezTo>
                  <a:cubicBezTo>
                    <a:pt x="166263" y="136791"/>
                    <a:pt x="167635" y="147764"/>
                    <a:pt x="173807" y="157365"/>
                  </a:cubicBezTo>
                  <a:cubicBezTo>
                    <a:pt x="235529" y="262292"/>
                    <a:pt x="260904" y="378878"/>
                    <a:pt x="283535" y="496836"/>
                  </a:cubicBezTo>
                  <a:cubicBezTo>
                    <a:pt x="333599" y="759497"/>
                    <a:pt x="368574" y="1024902"/>
                    <a:pt x="404922" y="1290307"/>
                  </a:cubicBezTo>
                  <a:cubicBezTo>
                    <a:pt x="405608" y="1295107"/>
                    <a:pt x="407665" y="1299222"/>
                    <a:pt x="408351" y="1304023"/>
                  </a:cubicBezTo>
                  <a:cubicBezTo>
                    <a:pt x="423438" y="1356143"/>
                    <a:pt x="389148" y="1390433"/>
                    <a:pt x="363774" y="1427467"/>
                  </a:cubicBezTo>
                  <a:cubicBezTo>
                    <a:pt x="327426" y="1482331"/>
                    <a:pt x="326741" y="1483016"/>
                    <a:pt x="272562" y="1445297"/>
                  </a:cubicBezTo>
                  <a:cubicBezTo>
                    <a:pt x="247188" y="1428838"/>
                    <a:pt x="217698" y="1417180"/>
                    <a:pt x="199868" y="139111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C3C48E2-F111-4FB3-A331-8660F03BD470}"/>
                </a:ext>
              </a:extLst>
            </p:cNvPr>
            <p:cNvGrpSpPr/>
            <p:nvPr/>
          </p:nvGrpSpPr>
          <p:grpSpPr>
            <a:xfrm>
              <a:off x="10403758" y="50288"/>
              <a:ext cx="566449" cy="2731778"/>
              <a:chOff x="10431358" y="70949"/>
              <a:chExt cx="469205" cy="2262807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BE1A2EA-B6FB-4F27-A8C4-1DF25E52A52E}"/>
                  </a:ext>
                </a:extLst>
              </p:cNvPr>
              <p:cNvSpPr/>
              <p:nvPr/>
            </p:nvSpPr>
            <p:spPr>
              <a:xfrm flipH="1">
                <a:off x="10648511" y="70949"/>
                <a:ext cx="252052" cy="1858882"/>
              </a:xfrm>
              <a:custGeom>
                <a:avLst/>
                <a:gdLst>
                  <a:gd name="connsiteX0" fmla="*/ 95326 w 109728"/>
                  <a:gd name="connsiteY0" fmla="*/ 43205 h 809244"/>
                  <a:gd name="connsiteX1" fmla="*/ 66523 w 109728"/>
                  <a:gd name="connsiteY1" fmla="*/ 86411 h 809244"/>
                  <a:gd name="connsiteX2" fmla="*/ 28804 w 109728"/>
                  <a:gd name="connsiteY2" fmla="*/ 237287 h 809244"/>
                  <a:gd name="connsiteX3" fmla="*/ 65837 w 109728"/>
                  <a:gd name="connsiteY3" fmla="*/ 595274 h 809244"/>
                  <a:gd name="connsiteX4" fmla="*/ 111100 w 109728"/>
                  <a:gd name="connsiteY4" fmla="*/ 800329 h 809244"/>
                  <a:gd name="connsiteX5" fmla="*/ 80924 w 109728"/>
                  <a:gd name="connsiteY5" fmla="*/ 801700 h 809244"/>
                  <a:gd name="connsiteX6" fmla="*/ 0 w 109728"/>
                  <a:gd name="connsiteY6" fmla="*/ 265405 h 809244"/>
                  <a:gd name="connsiteX7" fmla="*/ 100813 w 109728"/>
                  <a:gd name="connsiteY7" fmla="*/ 0 h 809244"/>
                  <a:gd name="connsiteX8" fmla="*/ 95326 w 109728"/>
                  <a:gd name="connsiteY8" fmla="*/ 43205 h 80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728" h="809244">
                    <a:moveTo>
                      <a:pt x="95326" y="43205"/>
                    </a:moveTo>
                    <a:cubicBezTo>
                      <a:pt x="81610" y="58979"/>
                      <a:pt x="77495" y="70637"/>
                      <a:pt x="66523" y="86411"/>
                    </a:cubicBezTo>
                    <a:cubicBezTo>
                      <a:pt x="36347" y="133731"/>
                      <a:pt x="28804" y="184480"/>
                      <a:pt x="28804" y="237287"/>
                    </a:cubicBezTo>
                    <a:cubicBezTo>
                      <a:pt x="29489" y="357988"/>
                      <a:pt x="43891" y="477317"/>
                      <a:pt x="65837" y="595274"/>
                    </a:cubicBezTo>
                    <a:cubicBezTo>
                      <a:pt x="77495" y="659054"/>
                      <a:pt x="99441" y="736549"/>
                      <a:pt x="111100" y="800329"/>
                    </a:cubicBezTo>
                    <a:cubicBezTo>
                      <a:pt x="113843" y="816102"/>
                      <a:pt x="93269" y="817474"/>
                      <a:pt x="80924" y="801700"/>
                    </a:cubicBezTo>
                    <a:cubicBezTo>
                      <a:pt x="43891" y="624764"/>
                      <a:pt x="0" y="448513"/>
                      <a:pt x="0" y="265405"/>
                    </a:cubicBezTo>
                    <a:cubicBezTo>
                      <a:pt x="0" y="166649"/>
                      <a:pt x="23317" y="70637"/>
                      <a:pt x="100813" y="0"/>
                    </a:cubicBezTo>
                    <a:cubicBezTo>
                      <a:pt x="100127" y="16459"/>
                      <a:pt x="96698" y="31547"/>
                      <a:pt x="95326" y="4320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E1FB75B-54E7-447A-AA8D-2E3A1FAAD731}"/>
                  </a:ext>
                </a:extLst>
              </p:cNvPr>
              <p:cNvSpPr/>
              <p:nvPr/>
            </p:nvSpPr>
            <p:spPr>
              <a:xfrm flipH="1">
                <a:off x="10431358" y="1908419"/>
                <a:ext cx="425337" cy="425337"/>
              </a:xfrm>
              <a:custGeom>
                <a:avLst/>
                <a:gdLst>
                  <a:gd name="connsiteX0" fmla="*/ 64571 w 185166"/>
                  <a:gd name="connsiteY0" fmla="*/ 1778 h 185166"/>
                  <a:gd name="connsiteX1" fmla="*/ 135208 w 185166"/>
                  <a:gd name="connsiteY1" fmla="*/ 14122 h 185166"/>
                  <a:gd name="connsiteX2" fmla="*/ 183214 w 185166"/>
                  <a:gd name="connsiteY2" fmla="*/ 116306 h 185166"/>
                  <a:gd name="connsiteX3" fmla="*/ 95432 w 185166"/>
                  <a:gd name="connsiteY3" fmla="*/ 189001 h 185166"/>
                  <a:gd name="connsiteX4" fmla="*/ 3535 w 185166"/>
                  <a:gd name="connsiteY4" fmla="*/ 121107 h 185166"/>
                  <a:gd name="connsiteX5" fmla="*/ 47426 w 185166"/>
                  <a:gd name="connsiteY5" fmla="*/ 12751 h 185166"/>
                  <a:gd name="connsiteX6" fmla="*/ 64571 w 185166"/>
                  <a:gd name="connsiteY6" fmla="*/ 1778 h 18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66" h="185166">
                    <a:moveTo>
                      <a:pt x="64571" y="1778"/>
                    </a:moveTo>
                    <a:cubicBezTo>
                      <a:pt x="98175" y="406"/>
                      <a:pt x="107776" y="-5080"/>
                      <a:pt x="135208" y="14122"/>
                    </a:cubicBezTo>
                    <a:cubicBezTo>
                      <a:pt x="176356" y="37439"/>
                      <a:pt x="193501" y="74473"/>
                      <a:pt x="183214" y="116306"/>
                    </a:cubicBezTo>
                    <a:cubicBezTo>
                      <a:pt x="172927" y="158826"/>
                      <a:pt x="137952" y="187630"/>
                      <a:pt x="95432" y="189001"/>
                    </a:cubicBezTo>
                    <a:cubicBezTo>
                      <a:pt x="53598" y="190373"/>
                      <a:pt x="15193" y="162255"/>
                      <a:pt x="3535" y="121107"/>
                    </a:cubicBezTo>
                    <a:cubicBezTo>
                      <a:pt x="-8124" y="79273"/>
                      <a:pt x="9707" y="36754"/>
                      <a:pt x="47426" y="12751"/>
                    </a:cubicBezTo>
                    <a:cubicBezTo>
                      <a:pt x="52912" y="9322"/>
                      <a:pt x="54284" y="4521"/>
                      <a:pt x="64571" y="177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0E32248-07B8-4594-A6D8-61F4E99A6FDF}"/>
                  </a:ext>
                </a:extLst>
              </p:cNvPr>
              <p:cNvSpPr/>
              <p:nvPr/>
            </p:nvSpPr>
            <p:spPr>
              <a:xfrm flipH="1">
                <a:off x="10497278" y="1977063"/>
                <a:ext cx="299311" cy="299311"/>
              </a:xfrm>
              <a:custGeom>
                <a:avLst/>
                <a:gdLst>
                  <a:gd name="connsiteX0" fmla="*/ 132359 w 130302"/>
                  <a:gd name="connsiteY0" fmla="*/ 65163 h 130302"/>
                  <a:gd name="connsiteX1" fmla="*/ 65151 w 130302"/>
                  <a:gd name="connsiteY1" fmla="*/ 132371 h 130302"/>
                  <a:gd name="connsiteX2" fmla="*/ 0 w 130302"/>
                  <a:gd name="connsiteY2" fmla="*/ 66535 h 130302"/>
                  <a:gd name="connsiteX3" fmla="*/ 64465 w 130302"/>
                  <a:gd name="connsiteY3" fmla="*/ 12 h 130302"/>
                  <a:gd name="connsiteX4" fmla="*/ 132359 w 130302"/>
                  <a:gd name="connsiteY4" fmla="*/ 65163 h 13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302" h="130302">
                    <a:moveTo>
                      <a:pt x="132359" y="65163"/>
                    </a:moveTo>
                    <a:cubicBezTo>
                      <a:pt x="132359" y="102196"/>
                      <a:pt x="101498" y="133057"/>
                      <a:pt x="65151" y="132371"/>
                    </a:cubicBezTo>
                    <a:cubicBezTo>
                      <a:pt x="29489" y="131686"/>
                      <a:pt x="0" y="102196"/>
                      <a:pt x="0" y="66535"/>
                    </a:cubicBezTo>
                    <a:cubicBezTo>
                      <a:pt x="0" y="30187"/>
                      <a:pt x="28118" y="698"/>
                      <a:pt x="64465" y="12"/>
                    </a:cubicBezTo>
                    <a:cubicBezTo>
                      <a:pt x="102184" y="-674"/>
                      <a:pt x="132359" y="28130"/>
                      <a:pt x="132359" y="65163"/>
                    </a:cubicBezTo>
                    <a:close/>
                  </a:path>
                </a:pathLst>
              </a:custGeom>
              <a:solidFill>
                <a:schemeClr val="bg1"/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CF97C28-42BE-4CF7-BDA9-00400DAEE8E3}"/>
                </a:ext>
              </a:extLst>
            </p:cNvPr>
            <p:cNvGrpSpPr/>
            <p:nvPr/>
          </p:nvGrpSpPr>
          <p:grpSpPr>
            <a:xfrm>
              <a:off x="8504089" y="442915"/>
              <a:ext cx="1134029" cy="2094351"/>
              <a:chOff x="8696683" y="395466"/>
              <a:chExt cx="939346" cy="1734809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67B746C-5B0B-4190-96C8-E429653367BB}"/>
                  </a:ext>
                </a:extLst>
              </p:cNvPr>
              <p:cNvSpPr/>
              <p:nvPr/>
            </p:nvSpPr>
            <p:spPr>
              <a:xfrm flipH="1">
                <a:off x="9030650" y="2067261"/>
                <a:ext cx="63014" cy="63014"/>
              </a:xfrm>
              <a:custGeom>
                <a:avLst/>
                <a:gdLst>
                  <a:gd name="connsiteX0" fmla="*/ 0 w 27432"/>
                  <a:gd name="connsiteY0" fmla="*/ 24526 h 27432"/>
                  <a:gd name="connsiteX1" fmla="*/ 0 w 27432"/>
                  <a:gd name="connsiteY1" fmla="*/ 7381 h 27432"/>
                  <a:gd name="connsiteX2" fmla="*/ 30861 w 27432"/>
                  <a:gd name="connsiteY2" fmla="*/ 8067 h 27432"/>
                  <a:gd name="connsiteX3" fmla="*/ 30861 w 27432"/>
                  <a:gd name="connsiteY3" fmla="*/ 23154 h 27432"/>
                  <a:gd name="connsiteX4" fmla="*/ 0 w 27432"/>
                  <a:gd name="connsiteY4" fmla="*/ 24526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32" h="27432">
                    <a:moveTo>
                      <a:pt x="0" y="24526"/>
                    </a:moveTo>
                    <a:cubicBezTo>
                      <a:pt x="0" y="19040"/>
                      <a:pt x="0" y="12867"/>
                      <a:pt x="0" y="7381"/>
                    </a:cubicBezTo>
                    <a:cubicBezTo>
                      <a:pt x="10287" y="-2906"/>
                      <a:pt x="21260" y="-2220"/>
                      <a:pt x="30861" y="8067"/>
                    </a:cubicBezTo>
                    <a:cubicBezTo>
                      <a:pt x="35662" y="12867"/>
                      <a:pt x="34976" y="18354"/>
                      <a:pt x="30861" y="23154"/>
                    </a:cubicBezTo>
                    <a:cubicBezTo>
                      <a:pt x="21260" y="34127"/>
                      <a:pt x="10287" y="34127"/>
                      <a:pt x="0" y="2452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E9206AA-D77F-4FD6-A93C-198AC40DCBF7}"/>
                  </a:ext>
                </a:extLst>
              </p:cNvPr>
              <p:cNvSpPr/>
              <p:nvPr/>
            </p:nvSpPr>
            <p:spPr>
              <a:xfrm flipH="1">
                <a:off x="8725762" y="2008599"/>
                <a:ext cx="78765" cy="78765"/>
              </a:xfrm>
              <a:custGeom>
                <a:avLst/>
                <a:gdLst>
                  <a:gd name="connsiteX0" fmla="*/ 16088 w 34290"/>
                  <a:gd name="connsiteY0" fmla="*/ 0 h 34290"/>
                  <a:gd name="connsiteX1" fmla="*/ 38719 w 34290"/>
                  <a:gd name="connsiteY1" fmla="*/ 6172 h 34290"/>
                  <a:gd name="connsiteX2" fmla="*/ 18831 w 34290"/>
                  <a:gd name="connsiteY2" fmla="*/ 35662 h 34290"/>
                  <a:gd name="connsiteX3" fmla="*/ 314 w 34290"/>
                  <a:gd name="connsiteY3" fmla="*/ 28804 h 34290"/>
                  <a:gd name="connsiteX4" fmla="*/ 16088 w 34290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" h="34290">
                    <a:moveTo>
                      <a:pt x="16088" y="0"/>
                    </a:moveTo>
                    <a:cubicBezTo>
                      <a:pt x="23631" y="1372"/>
                      <a:pt x="32547" y="-686"/>
                      <a:pt x="38719" y="6172"/>
                    </a:cubicBezTo>
                    <a:cubicBezTo>
                      <a:pt x="40776" y="17145"/>
                      <a:pt x="32547" y="34290"/>
                      <a:pt x="18831" y="35662"/>
                    </a:cubicBezTo>
                    <a:cubicBezTo>
                      <a:pt x="11973" y="36347"/>
                      <a:pt x="2372" y="39091"/>
                      <a:pt x="314" y="28804"/>
                    </a:cubicBezTo>
                    <a:cubicBezTo>
                      <a:pt x="-1057" y="19202"/>
                      <a:pt x="1686" y="2057"/>
                      <a:pt x="16088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68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619F1F62-7FBE-448B-AB39-575E784F59C6}"/>
                  </a:ext>
                </a:extLst>
              </p:cNvPr>
              <p:cNvGrpSpPr/>
              <p:nvPr/>
            </p:nvGrpSpPr>
            <p:grpSpPr>
              <a:xfrm>
                <a:off x="8696683" y="395466"/>
                <a:ext cx="939346" cy="1714491"/>
                <a:chOff x="8696683" y="395466"/>
                <a:chExt cx="939346" cy="1714491"/>
              </a:xfrm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C5A7A41A-65C5-46B8-B556-5C98061C2C8A}"/>
                    </a:ext>
                  </a:extLst>
                </p:cNvPr>
                <p:cNvSpPr/>
                <p:nvPr/>
              </p:nvSpPr>
              <p:spPr>
                <a:xfrm flipH="1">
                  <a:off x="9092092" y="1401062"/>
                  <a:ext cx="330819" cy="708895"/>
                </a:xfrm>
                <a:custGeom>
                  <a:avLst/>
                  <a:gdLst>
                    <a:gd name="connsiteX0" fmla="*/ 0 w 144018"/>
                    <a:gd name="connsiteY0" fmla="*/ 4566 h 308610"/>
                    <a:gd name="connsiteX1" fmla="*/ 19888 w 144018"/>
                    <a:gd name="connsiteY1" fmla="*/ 7309 h 308610"/>
                    <a:gd name="connsiteX2" fmla="*/ 28804 w 144018"/>
                    <a:gd name="connsiteY2" fmla="*/ 73146 h 308610"/>
                    <a:gd name="connsiteX3" fmla="*/ 75438 w 144018"/>
                    <a:gd name="connsiteY3" fmla="*/ 239109 h 308610"/>
                    <a:gd name="connsiteX4" fmla="*/ 104242 w 144018"/>
                    <a:gd name="connsiteY4" fmla="*/ 280943 h 308610"/>
                    <a:gd name="connsiteX5" fmla="*/ 143332 w 144018"/>
                    <a:gd name="connsiteY5" fmla="*/ 297402 h 308610"/>
                    <a:gd name="connsiteX6" fmla="*/ 143332 w 144018"/>
                    <a:gd name="connsiteY6" fmla="*/ 314547 h 308610"/>
                    <a:gd name="connsiteX7" fmla="*/ 60350 w 144018"/>
                    <a:gd name="connsiteY7" fmla="*/ 243910 h 308610"/>
                    <a:gd name="connsiteX8" fmla="*/ 4115 w 144018"/>
                    <a:gd name="connsiteY8" fmla="*/ 29940 h 308610"/>
                    <a:gd name="connsiteX9" fmla="*/ 0 w 144018"/>
                    <a:gd name="connsiteY9" fmla="*/ 4566 h 308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018" h="308610">
                      <a:moveTo>
                        <a:pt x="0" y="4566"/>
                      </a:moveTo>
                      <a:cubicBezTo>
                        <a:pt x="9601" y="-3664"/>
                        <a:pt x="13716" y="451"/>
                        <a:pt x="19888" y="7309"/>
                      </a:cubicBezTo>
                      <a:cubicBezTo>
                        <a:pt x="21260" y="32684"/>
                        <a:pt x="24689" y="52572"/>
                        <a:pt x="28804" y="73146"/>
                      </a:cubicBezTo>
                      <a:cubicBezTo>
                        <a:pt x="40462" y="129381"/>
                        <a:pt x="58979" y="202762"/>
                        <a:pt x="75438" y="239109"/>
                      </a:cubicBezTo>
                      <a:cubicBezTo>
                        <a:pt x="80924" y="250082"/>
                        <a:pt x="97384" y="274085"/>
                        <a:pt x="104242" y="280943"/>
                      </a:cubicBezTo>
                      <a:cubicBezTo>
                        <a:pt x="114529" y="289173"/>
                        <a:pt x="128930" y="297402"/>
                        <a:pt x="143332" y="297402"/>
                      </a:cubicBezTo>
                      <a:cubicBezTo>
                        <a:pt x="148133" y="302889"/>
                        <a:pt x="148133" y="309061"/>
                        <a:pt x="143332" y="314547"/>
                      </a:cubicBezTo>
                      <a:cubicBezTo>
                        <a:pt x="102184" y="307004"/>
                        <a:pt x="76810" y="280257"/>
                        <a:pt x="60350" y="243910"/>
                      </a:cubicBezTo>
                      <a:cubicBezTo>
                        <a:pt x="31547" y="174644"/>
                        <a:pt x="14402" y="104007"/>
                        <a:pt x="4115" y="29940"/>
                      </a:cubicBezTo>
                      <a:cubicBezTo>
                        <a:pt x="3429" y="21711"/>
                        <a:pt x="2057" y="12110"/>
                        <a:pt x="0" y="4566"/>
                      </a:cubicBez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700" dirty="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2774AC10-1CBC-4BEC-B824-0314D4E3D3BD}"/>
                    </a:ext>
                  </a:extLst>
                </p:cNvPr>
                <p:cNvSpPr/>
                <p:nvPr/>
              </p:nvSpPr>
              <p:spPr>
                <a:xfrm flipH="1">
                  <a:off x="8696683" y="1335935"/>
                  <a:ext cx="173286" cy="708895"/>
                </a:xfrm>
                <a:custGeom>
                  <a:avLst/>
                  <a:gdLst>
                    <a:gd name="connsiteX0" fmla="*/ 0 w 75438"/>
                    <a:gd name="connsiteY0" fmla="*/ 9601 h 308610"/>
                    <a:gd name="connsiteX1" fmla="*/ 17145 w 75438"/>
                    <a:gd name="connsiteY1" fmla="*/ 0 h 308610"/>
                    <a:gd name="connsiteX2" fmla="*/ 75438 w 75438"/>
                    <a:gd name="connsiteY2" fmla="*/ 233858 h 308610"/>
                    <a:gd name="connsiteX3" fmla="*/ 75438 w 75438"/>
                    <a:gd name="connsiteY3" fmla="*/ 279121 h 308610"/>
                    <a:gd name="connsiteX4" fmla="*/ 65151 w 75438"/>
                    <a:gd name="connsiteY4" fmla="*/ 311353 h 308610"/>
                    <a:gd name="connsiteX5" fmla="*/ 47320 w 75438"/>
                    <a:gd name="connsiteY5" fmla="*/ 296951 h 308610"/>
                    <a:gd name="connsiteX6" fmla="*/ 61722 w 75438"/>
                    <a:gd name="connsiteY6" fmla="*/ 256489 h 308610"/>
                    <a:gd name="connsiteX7" fmla="*/ 57607 w 75438"/>
                    <a:gd name="connsiteY7" fmla="*/ 225628 h 308610"/>
                    <a:gd name="connsiteX8" fmla="*/ 5487 w 75438"/>
                    <a:gd name="connsiteY8" fmla="*/ 25375 h 308610"/>
                    <a:gd name="connsiteX9" fmla="*/ 0 w 75438"/>
                    <a:gd name="connsiteY9" fmla="*/ 9601 h 308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5438" h="308610">
                      <a:moveTo>
                        <a:pt x="0" y="9601"/>
                      </a:moveTo>
                      <a:cubicBezTo>
                        <a:pt x="6172" y="3429"/>
                        <a:pt x="11659" y="6172"/>
                        <a:pt x="17145" y="0"/>
                      </a:cubicBezTo>
                      <a:cubicBezTo>
                        <a:pt x="45263" y="100127"/>
                        <a:pt x="62408" y="153619"/>
                        <a:pt x="75438" y="233858"/>
                      </a:cubicBezTo>
                      <a:cubicBezTo>
                        <a:pt x="78181" y="248945"/>
                        <a:pt x="78181" y="264033"/>
                        <a:pt x="75438" y="279121"/>
                      </a:cubicBezTo>
                      <a:cubicBezTo>
                        <a:pt x="71323" y="292837"/>
                        <a:pt x="69266" y="297637"/>
                        <a:pt x="65151" y="311353"/>
                      </a:cubicBezTo>
                      <a:cubicBezTo>
                        <a:pt x="56236" y="314782"/>
                        <a:pt x="53493" y="304495"/>
                        <a:pt x="47320" y="296951"/>
                      </a:cubicBezTo>
                      <a:cubicBezTo>
                        <a:pt x="58293" y="285979"/>
                        <a:pt x="61036" y="277749"/>
                        <a:pt x="61722" y="256489"/>
                      </a:cubicBezTo>
                      <a:cubicBezTo>
                        <a:pt x="59665" y="243459"/>
                        <a:pt x="60351" y="233172"/>
                        <a:pt x="57607" y="225628"/>
                      </a:cubicBezTo>
                      <a:cubicBezTo>
                        <a:pt x="44577" y="157734"/>
                        <a:pt x="28804" y="100127"/>
                        <a:pt x="5487" y="25375"/>
                      </a:cubicBezTo>
                      <a:cubicBezTo>
                        <a:pt x="4801" y="21946"/>
                        <a:pt x="2058" y="13030"/>
                        <a:pt x="0" y="9601"/>
                      </a:cubicBez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7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44B1928A-F300-4F67-A7D0-EFCB1C55AAFB}"/>
                    </a:ext>
                  </a:extLst>
                </p:cNvPr>
                <p:cNvSpPr/>
                <p:nvPr/>
              </p:nvSpPr>
              <p:spPr>
                <a:xfrm flipH="1">
                  <a:off x="8832612" y="395466"/>
                  <a:ext cx="803417" cy="1023961"/>
                </a:xfrm>
                <a:custGeom>
                  <a:avLst/>
                  <a:gdLst>
                    <a:gd name="connsiteX0" fmla="*/ 196 w 349758"/>
                    <a:gd name="connsiteY0" fmla="*/ 0 h 445770"/>
                    <a:gd name="connsiteX1" fmla="*/ 119525 w 349758"/>
                    <a:gd name="connsiteY1" fmla="*/ 109042 h 445770"/>
                    <a:gd name="connsiteX2" fmla="*/ 153815 w 349758"/>
                    <a:gd name="connsiteY2" fmla="*/ 161163 h 445770"/>
                    <a:gd name="connsiteX3" fmla="*/ 181247 w 349758"/>
                    <a:gd name="connsiteY3" fmla="*/ 189967 h 445770"/>
                    <a:gd name="connsiteX4" fmla="*/ 226510 w 349758"/>
                    <a:gd name="connsiteY4" fmla="*/ 200254 h 445770"/>
                    <a:gd name="connsiteX5" fmla="*/ 293033 w 349758"/>
                    <a:gd name="connsiteY5" fmla="*/ 270891 h 445770"/>
                    <a:gd name="connsiteX6" fmla="*/ 351326 w 349758"/>
                    <a:gd name="connsiteY6" fmla="*/ 407365 h 445770"/>
                    <a:gd name="connsiteX7" fmla="*/ 333495 w 349758"/>
                    <a:gd name="connsiteY7" fmla="*/ 425196 h 445770"/>
                    <a:gd name="connsiteX8" fmla="*/ 274516 w 349758"/>
                    <a:gd name="connsiteY8" fmla="*/ 291465 h 445770"/>
                    <a:gd name="connsiteX9" fmla="*/ 197707 w 349758"/>
                    <a:gd name="connsiteY9" fmla="*/ 216027 h 445770"/>
                    <a:gd name="connsiteX10" fmla="*/ 146957 w 349758"/>
                    <a:gd name="connsiteY10" fmla="*/ 228371 h 445770"/>
                    <a:gd name="connsiteX11" fmla="*/ 101009 w 349758"/>
                    <a:gd name="connsiteY11" fmla="*/ 369646 h 445770"/>
                    <a:gd name="connsiteX12" fmla="*/ 114725 w 349758"/>
                    <a:gd name="connsiteY12" fmla="*/ 447142 h 445770"/>
                    <a:gd name="connsiteX13" fmla="*/ 92779 w 349758"/>
                    <a:gd name="connsiteY13" fmla="*/ 445770 h 445770"/>
                    <a:gd name="connsiteX14" fmla="*/ 71519 w 349758"/>
                    <a:gd name="connsiteY14" fmla="*/ 350444 h 445770"/>
                    <a:gd name="connsiteX15" fmla="*/ 132556 w 349758"/>
                    <a:gd name="connsiteY15" fmla="*/ 205054 h 445770"/>
                    <a:gd name="connsiteX16" fmla="*/ 128441 w 349758"/>
                    <a:gd name="connsiteY16" fmla="*/ 176251 h 445770"/>
                    <a:gd name="connsiteX17" fmla="*/ 107181 w 349758"/>
                    <a:gd name="connsiteY17" fmla="*/ 137846 h 445770"/>
                    <a:gd name="connsiteX18" fmla="*/ 35858 w 349758"/>
                    <a:gd name="connsiteY18" fmla="*/ 63779 h 445770"/>
                    <a:gd name="connsiteX19" fmla="*/ 7740 w 349758"/>
                    <a:gd name="connsiteY19" fmla="*/ 38405 h 445770"/>
                    <a:gd name="connsiteX20" fmla="*/ 196 w 349758"/>
                    <a:gd name="connsiteY20" fmla="*/ 0 h 445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49758" h="445770">
                      <a:moveTo>
                        <a:pt x="196" y="0"/>
                      </a:moveTo>
                      <a:cubicBezTo>
                        <a:pt x="30371" y="22631"/>
                        <a:pt x="85921" y="64465"/>
                        <a:pt x="119525" y="109042"/>
                      </a:cubicBezTo>
                      <a:cubicBezTo>
                        <a:pt x="119525" y="109042"/>
                        <a:pt x="142843" y="142646"/>
                        <a:pt x="153815" y="161163"/>
                      </a:cubicBezTo>
                      <a:cubicBezTo>
                        <a:pt x="162731" y="175565"/>
                        <a:pt x="163417" y="191338"/>
                        <a:pt x="181247" y="189967"/>
                      </a:cubicBezTo>
                      <a:cubicBezTo>
                        <a:pt x="197707" y="191338"/>
                        <a:pt x="216223" y="196139"/>
                        <a:pt x="226510" y="200254"/>
                      </a:cubicBezTo>
                      <a:cubicBezTo>
                        <a:pt x="256685" y="212598"/>
                        <a:pt x="280003" y="246888"/>
                        <a:pt x="293033" y="270891"/>
                      </a:cubicBezTo>
                      <a:cubicBezTo>
                        <a:pt x="317036" y="315468"/>
                        <a:pt x="335553" y="359359"/>
                        <a:pt x="351326" y="407365"/>
                      </a:cubicBezTo>
                      <a:cubicBezTo>
                        <a:pt x="352012" y="420395"/>
                        <a:pt x="346525" y="426568"/>
                        <a:pt x="333495" y="425196"/>
                      </a:cubicBezTo>
                      <a:cubicBezTo>
                        <a:pt x="310178" y="379933"/>
                        <a:pt x="304006" y="343586"/>
                        <a:pt x="274516" y="291465"/>
                      </a:cubicBezTo>
                      <a:cubicBezTo>
                        <a:pt x="258057" y="265405"/>
                        <a:pt x="248456" y="226314"/>
                        <a:pt x="197707" y="216027"/>
                      </a:cubicBezTo>
                      <a:cubicBezTo>
                        <a:pt x="185362" y="213284"/>
                        <a:pt x="156559" y="220828"/>
                        <a:pt x="146957" y="228371"/>
                      </a:cubicBezTo>
                      <a:cubicBezTo>
                        <a:pt x="104438" y="259232"/>
                        <a:pt x="88664" y="317525"/>
                        <a:pt x="101009" y="369646"/>
                      </a:cubicBezTo>
                      <a:cubicBezTo>
                        <a:pt x="106495" y="395021"/>
                        <a:pt x="111982" y="419024"/>
                        <a:pt x="114725" y="447142"/>
                      </a:cubicBezTo>
                      <a:cubicBezTo>
                        <a:pt x="112667" y="451942"/>
                        <a:pt x="99637" y="449199"/>
                        <a:pt x="92779" y="445770"/>
                      </a:cubicBezTo>
                      <a:cubicBezTo>
                        <a:pt x="85235" y="415595"/>
                        <a:pt x="74263" y="381991"/>
                        <a:pt x="71519" y="350444"/>
                      </a:cubicBezTo>
                      <a:cubicBezTo>
                        <a:pt x="66719" y="291465"/>
                        <a:pt x="88664" y="243459"/>
                        <a:pt x="132556" y="205054"/>
                      </a:cubicBezTo>
                      <a:cubicBezTo>
                        <a:pt x="142157" y="196825"/>
                        <a:pt x="134613" y="185852"/>
                        <a:pt x="128441" y="176251"/>
                      </a:cubicBezTo>
                      <a:cubicBezTo>
                        <a:pt x="128441" y="176251"/>
                        <a:pt x="117468" y="154991"/>
                        <a:pt x="107181" y="137846"/>
                      </a:cubicBezTo>
                      <a:cubicBezTo>
                        <a:pt x="94837" y="115900"/>
                        <a:pt x="68090" y="90526"/>
                        <a:pt x="35858" y="63779"/>
                      </a:cubicBezTo>
                      <a:cubicBezTo>
                        <a:pt x="27628" y="55550"/>
                        <a:pt x="15970" y="45949"/>
                        <a:pt x="7740" y="38405"/>
                      </a:cubicBezTo>
                      <a:cubicBezTo>
                        <a:pt x="4997" y="36347"/>
                        <a:pt x="-1175" y="11659"/>
                        <a:pt x="1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8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2700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C2C6E74-41A4-45DD-A450-9A512A675A98}"/>
                </a:ext>
              </a:extLst>
            </p:cNvPr>
            <p:cNvSpPr/>
            <p:nvPr/>
          </p:nvSpPr>
          <p:spPr>
            <a:xfrm flipH="1">
              <a:off x="11400539" y="3576526"/>
              <a:ext cx="602868" cy="834738"/>
            </a:xfrm>
            <a:custGeom>
              <a:avLst/>
              <a:gdLst>
                <a:gd name="connsiteX0" fmla="*/ 270724 w 267462"/>
                <a:gd name="connsiteY0" fmla="*/ 295913 h 370332"/>
                <a:gd name="connsiteX1" fmla="*/ 177455 w 267462"/>
                <a:gd name="connsiteY1" fmla="*/ 338432 h 370332"/>
                <a:gd name="connsiteX2" fmla="*/ 126706 w 267462"/>
                <a:gd name="connsiteY2" fmla="*/ 356263 h 370332"/>
                <a:gd name="connsiteX3" fmla="*/ 104760 w 267462"/>
                <a:gd name="connsiteY3" fmla="*/ 362435 h 370332"/>
                <a:gd name="connsiteX4" fmla="*/ 40981 w 267462"/>
                <a:gd name="connsiteY4" fmla="*/ 331574 h 370332"/>
                <a:gd name="connsiteX5" fmla="*/ 3262 w 267462"/>
                <a:gd name="connsiteY5" fmla="*/ 53825 h 370332"/>
                <a:gd name="connsiteX6" fmla="*/ 97902 w 267462"/>
                <a:gd name="connsiteY6" fmla="*/ 16106 h 370332"/>
                <a:gd name="connsiteX7" fmla="*/ 194600 w 267462"/>
                <a:gd name="connsiteY7" fmla="*/ 1019 h 370332"/>
                <a:gd name="connsiteX8" fmla="*/ 169911 w 267462"/>
                <a:gd name="connsiteY8" fmla="*/ 48339 h 370332"/>
                <a:gd name="connsiteX9" fmla="*/ 190485 w 267462"/>
                <a:gd name="connsiteY9" fmla="*/ 273281 h 370332"/>
                <a:gd name="connsiteX10" fmla="*/ 208316 w 267462"/>
                <a:gd name="connsiteY10" fmla="*/ 290426 h 370332"/>
                <a:gd name="connsiteX11" fmla="*/ 270724 w 267462"/>
                <a:gd name="connsiteY11" fmla="*/ 295913 h 370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462" h="370332">
                  <a:moveTo>
                    <a:pt x="270724" y="295913"/>
                  </a:moveTo>
                  <a:cubicBezTo>
                    <a:pt x="236434" y="325402"/>
                    <a:pt x="211059" y="326774"/>
                    <a:pt x="177455" y="338432"/>
                  </a:cubicBezTo>
                  <a:cubicBezTo>
                    <a:pt x="160310" y="344604"/>
                    <a:pt x="143851" y="350091"/>
                    <a:pt x="126706" y="356263"/>
                  </a:cubicBezTo>
                  <a:cubicBezTo>
                    <a:pt x="119162" y="358320"/>
                    <a:pt x="112304" y="360378"/>
                    <a:pt x="104760" y="362435"/>
                  </a:cubicBezTo>
                  <a:cubicBezTo>
                    <a:pt x="56754" y="378209"/>
                    <a:pt x="58811" y="377523"/>
                    <a:pt x="40981" y="331574"/>
                  </a:cubicBezTo>
                  <a:cubicBezTo>
                    <a:pt x="-4968" y="214988"/>
                    <a:pt x="-2911" y="158753"/>
                    <a:pt x="3262" y="53825"/>
                  </a:cubicBezTo>
                  <a:cubicBezTo>
                    <a:pt x="13549" y="41481"/>
                    <a:pt x="74585" y="22964"/>
                    <a:pt x="97902" y="16106"/>
                  </a:cubicBezTo>
                  <a:cubicBezTo>
                    <a:pt x="129449" y="18849"/>
                    <a:pt x="172654" y="-5154"/>
                    <a:pt x="194600" y="1019"/>
                  </a:cubicBezTo>
                  <a:cubicBezTo>
                    <a:pt x="180884" y="20907"/>
                    <a:pt x="175397" y="31194"/>
                    <a:pt x="169911" y="48339"/>
                  </a:cubicBezTo>
                  <a:cubicBezTo>
                    <a:pt x="147965" y="114861"/>
                    <a:pt x="181570" y="203330"/>
                    <a:pt x="190485" y="273281"/>
                  </a:cubicBezTo>
                  <a:cubicBezTo>
                    <a:pt x="191857" y="285626"/>
                    <a:pt x="197343" y="288369"/>
                    <a:pt x="208316" y="290426"/>
                  </a:cubicBezTo>
                  <a:cubicBezTo>
                    <a:pt x="242606" y="296598"/>
                    <a:pt x="236434" y="289740"/>
                    <a:pt x="270724" y="295913"/>
                  </a:cubicBezTo>
                  <a:close/>
                </a:path>
              </a:pathLst>
            </a:custGeom>
            <a:solidFill>
              <a:schemeClr val="accent2"/>
            </a:solidFill>
            <a:ln w="68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EA886CB-BEBA-4FFC-931F-E4D48A18A8D9}"/>
              </a:ext>
            </a:extLst>
          </p:cNvPr>
          <p:cNvGrpSpPr/>
          <p:nvPr/>
        </p:nvGrpSpPr>
        <p:grpSpPr>
          <a:xfrm>
            <a:off x="478303" y="1601972"/>
            <a:ext cx="4179779" cy="3595925"/>
            <a:chOff x="4112263" y="2244574"/>
            <a:chExt cx="3967474" cy="341327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222E185-6E34-4F6F-B6B5-AAFDE8F4807E}"/>
                </a:ext>
              </a:extLst>
            </p:cNvPr>
            <p:cNvSpPr/>
            <p:nvPr/>
          </p:nvSpPr>
          <p:spPr>
            <a:xfrm>
              <a:off x="4112263" y="2244574"/>
              <a:ext cx="3967474" cy="3413276"/>
            </a:xfrm>
            <a:custGeom>
              <a:avLst/>
              <a:gdLst>
                <a:gd name="connsiteX0" fmla="*/ 2442609 w 7974242"/>
                <a:gd name="connsiteY0" fmla="*/ 806 h 6860358"/>
                <a:gd name="connsiteX1" fmla="*/ 2546567 w 7974242"/>
                <a:gd name="connsiteY1" fmla="*/ 11282 h 6860358"/>
                <a:gd name="connsiteX2" fmla="*/ 2975292 w 7974242"/>
                <a:gd name="connsiteY2" fmla="*/ 91870 h 6860358"/>
                <a:gd name="connsiteX3" fmla="*/ 4012454 w 7974242"/>
                <a:gd name="connsiteY3" fmla="*/ 663236 h 6860358"/>
                <a:gd name="connsiteX4" fmla="*/ 4843312 w 7974242"/>
                <a:gd name="connsiteY4" fmla="*/ 1511017 h 6860358"/>
                <a:gd name="connsiteX5" fmla="*/ 5477536 w 7974242"/>
                <a:gd name="connsiteY5" fmla="*/ 2216158 h 6860358"/>
                <a:gd name="connsiteX6" fmla="*/ 6245535 w 7974242"/>
                <a:gd name="connsiteY6" fmla="*/ 2725471 h 6860358"/>
                <a:gd name="connsiteX7" fmla="*/ 6636385 w 7974242"/>
                <a:gd name="connsiteY7" fmla="*/ 2841517 h 6860358"/>
                <a:gd name="connsiteX8" fmla="*/ 7292367 w 7974242"/>
                <a:gd name="connsiteY8" fmla="*/ 3103426 h 6860358"/>
                <a:gd name="connsiteX9" fmla="*/ 7847615 w 7974242"/>
                <a:gd name="connsiteY9" fmla="*/ 3695745 h 6860358"/>
                <a:gd name="connsiteX10" fmla="*/ 7956409 w 7974242"/>
                <a:gd name="connsiteY10" fmla="*/ 4088206 h 6860358"/>
                <a:gd name="connsiteX11" fmla="*/ 7957215 w 7974242"/>
                <a:gd name="connsiteY11" fmla="*/ 4777230 h 6860358"/>
                <a:gd name="connsiteX12" fmla="*/ 7835527 w 7974242"/>
                <a:gd name="connsiteY12" fmla="*/ 5369548 h 6860358"/>
                <a:gd name="connsiteX13" fmla="*/ 7272221 w 7974242"/>
                <a:gd name="connsiteY13" fmla="*/ 6124654 h 6860358"/>
                <a:gd name="connsiteX14" fmla="*/ 6616238 w 7974242"/>
                <a:gd name="connsiteY14" fmla="*/ 6467956 h 6860358"/>
                <a:gd name="connsiteX15" fmla="*/ 5683840 w 7974242"/>
                <a:gd name="connsiteY15" fmla="*/ 6745178 h 6860358"/>
                <a:gd name="connsiteX16" fmla="*/ 5134233 w 7974242"/>
                <a:gd name="connsiteY16" fmla="*/ 6837853 h 6860358"/>
                <a:gd name="connsiteX17" fmla="*/ 4506456 w 7974242"/>
                <a:gd name="connsiteY17" fmla="*/ 6853971 h 6860358"/>
                <a:gd name="connsiteX18" fmla="*/ 3208190 w 7974242"/>
                <a:gd name="connsiteY18" fmla="*/ 6517115 h 6860358"/>
                <a:gd name="connsiteX19" fmla="*/ 2314475 w 7974242"/>
                <a:gd name="connsiteY19" fmla="*/ 5944943 h 6860358"/>
                <a:gd name="connsiteX20" fmla="*/ 1530358 w 7974242"/>
                <a:gd name="connsiteY20" fmla="*/ 5194673 h 6860358"/>
                <a:gd name="connsiteX21" fmla="*/ 1277313 w 7974242"/>
                <a:gd name="connsiteY21" fmla="*/ 4856205 h 6860358"/>
                <a:gd name="connsiteX22" fmla="*/ 656789 w 7974242"/>
                <a:gd name="connsiteY22" fmla="*/ 3887543 h 6860358"/>
                <a:gd name="connsiteX23" fmla="*/ 165204 w 7974242"/>
                <a:gd name="connsiteY23" fmla="*/ 2798000 h 6860358"/>
                <a:gd name="connsiteX24" fmla="*/ 32235 w 7974242"/>
                <a:gd name="connsiteY24" fmla="*/ 2258063 h 6860358"/>
                <a:gd name="connsiteX25" fmla="*/ 5641 w 7974242"/>
                <a:gd name="connsiteY25" fmla="*/ 2005018 h 6860358"/>
                <a:gd name="connsiteX26" fmla="*/ 0 w 7974242"/>
                <a:gd name="connsiteY26" fmla="*/ 1975201 h 6860358"/>
                <a:gd name="connsiteX27" fmla="*/ 0 w 7974242"/>
                <a:gd name="connsiteY27" fmla="*/ 1756809 h 6860358"/>
                <a:gd name="connsiteX28" fmla="*/ 4835 w 7974242"/>
                <a:gd name="connsiteY28" fmla="*/ 1667356 h 6860358"/>
                <a:gd name="connsiteX29" fmla="*/ 251433 w 7974242"/>
                <a:gd name="connsiteY29" fmla="*/ 938039 h 6860358"/>
                <a:gd name="connsiteX30" fmla="*/ 414220 w 7974242"/>
                <a:gd name="connsiteY30" fmla="*/ 734153 h 6860358"/>
                <a:gd name="connsiteX31" fmla="*/ 1019432 w 7974242"/>
                <a:gd name="connsiteY31" fmla="*/ 303815 h 6860358"/>
                <a:gd name="connsiteX32" fmla="*/ 1764867 w 7974242"/>
                <a:gd name="connsiteY32" fmla="*/ 53994 h 6860358"/>
                <a:gd name="connsiteX33" fmla="*/ 2196817 w 7974242"/>
                <a:gd name="connsiteY33" fmla="*/ 3224 h 6860358"/>
                <a:gd name="connsiteX34" fmla="*/ 2211322 w 7974242"/>
                <a:gd name="connsiteY34" fmla="*/ 0 h 6860358"/>
                <a:gd name="connsiteX35" fmla="*/ 2442609 w 7974242"/>
                <a:gd name="connsiteY35" fmla="*/ 806 h 686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74242" h="6860358">
                  <a:moveTo>
                    <a:pt x="2442609" y="806"/>
                  </a:moveTo>
                  <a:cubicBezTo>
                    <a:pt x="2476455" y="11282"/>
                    <a:pt x="2511914" y="8059"/>
                    <a:pt x="2546567" y="11282"/>
                  </a:cubicBezTo>
                  <a:cubicBezTo>
                    <a:pt x="2692430" y="23370"/>
                    <a:pt x="2835070" y="51576"/>
                    <a:pt x="2975292" y="91870"/>
                  </a:cubicBezTo>
                  <a:cubicBezTo>
                    <a:pt x="3364530" y="203081"/>
                    <a:pt x="3702192" y="407773"/>
                    <a:pt x="4012454" y="663236"/>
                  </a:cubicBezTo>
                  <a:cubicBezTo>
                    <a:pt x="4320298" y="916280"/>
                    <a:pt x="4587043" y="1208813"/>
                    <a:pt x="4843312" y="1511017"/>
                  </a:cubicBezTo>
                  <a:cubicBezTo>
                    <a:pt x="5048004" y="1751973"/>
                    <a:pt x="5247055" y="1997765"/>
                    <a:pt x="5477536" y="2216158"/>
                  </a:cubicBezTo>
                  <a:cubicBezTo>
                    <a:pt x="5703987" y="2430521"/>
                    <a:pt x="5951390" y="2612648"/>
                    <a:pt x="6245535" y="2725471"/>
                  </a:cubicBezTo>
                  <a:cubicBezTo>
                    <a:pt x="6372863" y="2773823"/>
                    <a:pt x="6505833" y="2802835"/>
                    <a:pt x="6636385" y="2841517"/>
                  </a:cubicBezTo>
                  <a:cubicBezTo>
                    <a:pt x="6863642" y="2908405"/>
                    <a:pt x="7086063" y="2984963"/>
                    <a:pt x="7292367" y="3103426"/>
                  </a:cubicBezTo>
                  <a:cubicBezTo>
                    <a:pt x="7538159" y="3244455"/>
                    <a:pt x="7730763" y="3433835"/>
                    <a:pt x="7847615" y="3695745"/>
                  </a:cubicBezTo>
                  <a:cubicBezTo>
                    <a:pt x="7903221" y="3820656"/>
                    <a:pt x="7937873" y="3952819"/>
                    <a:pt x="7956409" y="4088206"/>
                  </a:cubicBezTo>
                  <a:cubicBezTo>
                    <a:pt x="7987838" y="4317881"/>
                    <a:pt x="7970914" y="4547555"/>
                    <a:pt x="7957215" y="4777230"/>
                  </a:cubicBezTo>
                  <a:cubicBezTo>
                    <a:pt x="7944320" y="4980310"/>
                    <a:pt x="7904833" y="5178556"/>
                    <a:pt x="7835527" y="5369548"/>
                  </a:cubicBezTo>
                  <a:cubicBezTo>
                    <a:pt x="7723511" y="5677393"/>
                    <a:pt x="7534936" y="5928826"/>
                    <a:pt x="7272221" y="6124654"/>
                  </a:cubicBezTo>
                  <a:cubicBezTo>
                    <a:pt x="7071557" y="6273741"/>
                    <a:pt x="6849136" y="6381728"/>
                    <a:pt x="6616238" y="6467956"/>
                  </a:cubicBezTo>
                  <a:cubicBezTo>
                    <a:pt x="6311617" y="6581585"/>
                    <a:pt x="5998937" y="6669425"/>
                    <a:pt x="5683840" y="6745178"/>
                  </a:cubicBezTo>
                  <a:cubicBezTo>
                    <a:pt x="5503324" y="6788695"/>
                    <a:pt x="5319584" y="6818512"/>
                    <a:pt x="5134233" y="6837853"/>
                  </a:cubicBezTo>
                  <a:cubicBezTo>
                    <a:pt x="4925511" y="6859612"/>
                    <a:pt x="4715984" y="6866865"/>
                    <a:pt x="4506456" y="6853971"/>
                  </a:cubicBezTo>
                  <a:cubicBezTo>
                    <a:pt x="4051942" y="6825765"/>
                    <a:pt x="3619187" y="6712943"/>
                    <a:pt x="3208190" y="6517115"/>
                  </a:cubicBezTo>
                  <a:cubicBezTo>
                    <a:pt x="2886646" y="6363999"/>
                    <a:pt x="2590890" y="6168977"/>
                    <a:pt x="2314475" y="5944943"/>
                  </a:cubicBezTo>
                  <a:cubicBezTo>
                    <a:pt x="2032418" y="5716881"/>
                    <a:pt x="1772120" y="5465448"/>
                    <a:pt x="1530358" y="5194673"/>
                  </a:cubicBezTo>
                  <a:cubicBezTo>
                    <a:pt x="1436876" y="5089909"/>
                    <a:pt x="1359512" y="4970640"/>
                    <a:pt x="1277313" y="4856205"/>
                  </a:cubicBezTo>
                  <a:cubicBezTo>
                    <a:pt x="1054085" y="4544332"/>
                    <a:pt x="844558" y="4222788"/>
                    <a:pt x="656789" y="3887543"/>
                  </a:cubicBezTo>
                  <a:cubicBezTo>
                    <a:pt x="460961" y="3538599"/>
                    <a:pt x="290921" y="3178373"/>
                    <a:pt x="165204" y="2798000"/>
                  </a:cubicBezTo>
                  <a:cubicBezTo>
                    <a:pt x="107181" y="2621513"/>
                    <a:pt x="62052" y="2441803"/>
                    <a:pt x="32235" y="2258063"/>
                  </a:cubicBezTo>
                  <a:cubicBezTo>
                    <a:pt x="18535" y="2174252"/>
                    <a:pt x="8059" y="2090441"/>
                    <a:pt x="5641" y="2005018"/>
                  </a:cubicBezTo>
                  <a:cubicBezTo>
                    <a:pt x="5641" y="1994542"/>
                    <a:pt x="7253" y="1984065"/>
                    <a:pt x="0" y="1975201"/>
                  </a:cubicBezTo>
                  <a:cubicBezTo>
                    <a:pt x="0" y="1902672"/>
                    <a:pt x="0" y="1830143"/>
                    <a:pt x="0" y="1756809"/>
                  </a:cubicBezTo>
                  <a:cubicBezTo>
                    <a:pt x="8865" y="1727797"/>
                    <a:pt x="3224" y="1697174"/>
                    <a:pt x="4835" y="1667356"/>
                  </a:cubicBezTo>
                  <a:cubicBezTo>
                    <a:pt x="20953" y="1402223"/>
                    <a:pt x="108793" y="1160461"/>
                    <a:pt x="251433" y="938039"/>
                  </a:cubicBezTo>
                  <a:cubicBezTo>
                    <a:pt x="298980" y="864704"/>
                    <a:pt x="354585" y="797817"/>
                    <a:pt x="414220" y="734153"/>
                  </a:cubicBezTo>
                  <a:cubicBezTo>
                    <a:pt x="586677" y="549607"/>
                    <a:pt x="792981" y="411802"/>
                    <a:pt x="1019432" y="303815"/>
                  </a:cubicBezTo>
                  <a:cubicBezTo>
                    <a:pt x="1257166" y="190187"/>
                    <a:pt x="1506987" y="109599"/>
                    <a:pt x="1764867" y="53994"/>
                  </a:cubicBezTo>
                  <a:cubicBezTo>
                    <a:pt x="1907507" y="23370"/>
                    <a:pt x="2050147" y="1612"/>
                    <a:pt x="2196817" y="3224"/>
                  </a:cubicBezTo>
                  <a:cubicBezTo>
                    <a:pt x="2201652" y="3224"/>
                    <a:pt x="2207293" y="4029"/>
                    <a:pt x="2211322" y="0"/>
                  </a:cubicBezTo>
                  <a:cubicBezTo>
                    <a:pt x="2289492" y="806"/>
                    <a:pt x="2366051" y="806"/>
                    <a:pt x="2442609" y="80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383BD58-2239-497C-8509-9E090EAE80D0}"/>
                </a:ext>
              </a:extLst>
            </p:cNvPr>
            <p:cNvSpPr/>
            <p:nvPr/>
          </p:nvSpPr>
          <p:spPr>
            <a:xfrm>
              <a:off x="4142661" y="2275013"/>
              <a:ext cx="3906718" cy="3352573"/>
            </a:xfrm>
            <a:custGeom>
              <a:avLst/>
              <a:gdLst>
                <a:gd name="connsiteX0" fmla="*/ 4690344 w 7852128"/>
                <a:gd name="connsiteY0" fmla="*/ 6737991 h 6738351"/>
                <a:gd name="connsiteX1" fmla="*/ 3007676 w 7852128"/>
                <a:gd name="connsiteY1" fmla="*/ 6316518 h 6738351"/>
                <a:gd name="connsiteX2" fmla="*/ 2196965 w 7852128"/>
                <a:gd name="connsiteY2" fmla="*/ 5757240 h 6738351"/>
                <a:gd name="connsiteX3" fmla="*/ 1515195 w 7852128"/>
                <a:gd name="connsiteY3" fmla="*/ 5092393 h 6738351"/>
                <a:gd name="connsiteX4" fmla="*/ 1250867 w 7852128"/>
                <a:gd name="connsiteY4" fmla="*/ 4737808 h 6738351"/>
                <a:gd name="connsiteX5" fmla="*/ 563456 w 7852128"/>
                <a:gd name="connsiteY5" fmla="*/ 3638594 h 6738351"/>
                <a:gd name="connsiteX6" fmla="*/ 92018 w 7852128"/>
                <a:gd name="connsiteY6" fmla="*/ 2474104 h 6738351"/>
                <a:gd name="connsiteX7" fmla="*/ 1760 w 7852128"/>
                <a:gd name="connsiteY7" fmla="*/ 1723028 h 6738351"/>
                <a:gd name="connsiteX8" fmla="*/ 567485 w 7852128"/>
                <a:gd name="connsiteY8" fmla="*/ 568208 h 6738351"/>
                <a:gd name="connsiteX9" fmla="*/ 1221050 w 7852128"/>
                <a:gd name="connsiteY9" fmla="*/ 207176 h 6738351"/>
                <a:gd name="connsiteX10" fmla="*/ 1939085 w 7852128"/>
                <a:gd name="connsiteY10" fmla="*/ 21825 h 6738351"/>
                <a:gd name="connsiteX11" fmla="*/ 3321967 w 7852128"/>
                <a:gd name="connsiteY11" fmla="*/ 255529 h 6738351"/>
                <a:gd name="connsiteX12" fmla="*/ 4094802 w 7852128"/>
                <a:gd name="connsiteY12" fmla="*/ 806747 h 6738351"/>
                <a:gd name="connsiteX13" fmla="*/ 4837013 w 7852128"/>
                <a:gd name="connsiteY13" fmla="*/ 1608593 h 6738351"/>
                <a:gd name="connsiteX14" fmla="*/ 5386620 w 7852128"/>
                <a:gd name="connsiteY14" fmla="*/ 2210582 h 6738351"/>
                <a:gd name="connsiteX15" fmla="*/ 6141726 w 7852128"/>
                <a:gd name="connsiteY15" fmla="*/ 2712643 h 6738351"/>
                <a:gd name="connsiteX16" fmla="*/ 6534187 w 7852128"/>
                <a:gd name="connsiteY16" fmla="*/ 2831106 h 6738351"/>
                <a:gd name="connsiteX17" fmla="*/ 7206287 w 7852128"/>
                <a:gd name="connsiteY17" fmla="*/ 3097045 h 6738351"/>
                <a:gd name="connsiteX18" fmla="*/ 7786517 w 7852128"/>
                <a:gd name="connsiteY18" fmla="*/ 3806216 h 6738351"/>
                <a:gd name="connsiteX19" fmla="*/ 7851794 w 7852128"/>
                <a:gd name="connsiteY19" fmla="*/ 4232524 h 6738351"/>
                <a:gd name="connsiteX20" fmla="*/ 7820364 w 7852128"/>
                <a:gd name="connsiteY20" fmla="*/ 4865942 h 6738351"/>
                <a:gd name="connsiteX21" fmla="*/ 7485120 w 7852128"/>
                <a:gd name="connsiteY21" fmla="*/ 5712112 h 6738351"/>
                <a:gd name="connsiteX22" fmla="*/ 6976613 w 7852128"/>
                <a:gd name="connsiteY22" fmla="*/ 6144866 h 6738351"/>
                <a:gd name="connsiteX23" fmla="*/ 6204584 w 7852128"/>
                <a:gd name="connsiteY23" fmla="*/ 6460770 h 6738351"/>
                <a:gd name="connsiteX24" fmla="*/ 5275410 w 7852128"/>
                <a:gd name="connsiteY24" fmla="*/ 6688832 h 6738351"/>
                <a:gd name="connsiteX25" fmla="*/ 4690344 w 7852128"/>
                <a:gd name="connsiteY25" fmla="*/ 6737991 h 6738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852128" h="6738351">
                  <a:moveTo>
                    <a:pt x="4690344" y="6737991"/>
                  </a:moveTo>
                  <a:cubicBezTo>
                    <a:pt x="4044032" y="6729126"/>
                    <a:pt x="3509736" y="6585680"/>
                    <a:pt x="3007676" y="6316518"/>
                  </a:cubicBezTo>
                  <a:cubicBezTo>
                    <a:pt x="2716755" y="6160178"/>
                    <a:pt x="2449204" y="5969992"/>
                    <a:pt x="2196965" y="5757240"/>
                  </a:cubicBezTo>
                  <a:cubicBezTo>
                    <a:pt x="1953591" y="5551742"/>
                    <a:pt x="1726334" y="5330126"/>
                    <a:pt x="1515195" y="5092393"/>
                  </a:cubicBezTo>
                  <a:cubicBezTo>
                    <a:pt x="1417684" y="4982794"/>
                    <a:pt x="1336290" y="4857884"/>
                    <a:pt x="1250867" y="4737808"/>
                  </a:cubicBezTo>
                  <a:cubicBezTo>
                    <a:pt x="999434" y="4384835"/>
                    <a:pt x="766536" y="4021385"/>
                    <a:pt x="563456" y="3638594"/>
                  </a:cubicBezTo>
                  <a:cubicBezTo>
                    <a:pt x="366016" y="3267085"/>
                    <a:pt x="197588" y="2883488"/>
                    <a:pt x="92018" y="2474104"/>
                  </a:cubicBezTo>
                  <a:cubicBezTo>
                    <a:pt x="28354" y="2227506"/>
                    <a:pt x="-8716" y="1977684"/>
                    <a:pt x="1760" y="1723028"/>
                  </a:cubicBezTo>
                  <a:cubicBezTo>
                    <a:pt x="20295" y="1255620"/>
                    <a:pt x="200006" y="865576"/>
                    <a:pt x="567485" y="568208"/>
                  </a:cubicBezTo>
                  <a:cubicBezTo>
                    <a:pt x="764119" y="408645"/>
                    <a:pt x="985734" y="295016"/>
                    <a:pt x="1221050" y="207176"/>
                  </a:cubicBezTo>
                  <a:cubicBezTo>
                    <a:pt x="1453948" y="120141"/>
                    <a:pt x="1692487" y="54866"/>
                    <a:pt x="1939085" y="21825"/>
                  </a:cubicBezTo>
                  <a:cubicBezTo>
                    <a:pt x="2423416" y="-41840"/>
                    <a:pt x="2885183" y="33107"/>
                    <a:pt x="3321967" y="255529"/>
                  </a:cubicBezTo>
                  <a:cubicBezTo>
                    <a:pt x="3607247" y="400586"/>
                    <a:pt x="3859486" y="591579"/>
                    <a:pt x="4094802" y="806747"/>
                  </a:cubicBezTo>
                  <a:cubicBezTo>
                    <a:pt x="4364770" y="1053345"/>
                    <a:pt x="4602504" y="1328955"/>
                    <a:pt x="4837013" y="1608593"/>
                  </a:cubicBezTo>
                  <a:cubicBezTo>
                    <a:pt x="5011888" y="1816509"/>
                    <a:pt x="5188375" y="2024425"/>
                    <a:pt x="5386620" y="2210582"/>
                  </a:cubicBezTo>
                  <a:cubicBezTo>
                    <a:pt x="5609848" y="2420110"/>
                    <a:pt x="5854028" y="2598209"/>
                    <a:pt x="6141726" y="2712643"/>
                  </a:cubicBezTo>
                  <a:cubicBezTo>
                    <a:pt x="6269054" y="2763413"/>
                    <a:pt x="6402829" y="2793230"/>
                    <a:pt x="6534187" y="2831106"/>
                  </a:cubicBezTo>
                  <a:cubicBezTo>
                    <a:pt x="6766279" y="2897994"/>
                    <a:pt x="6995148" y="2975358"/>
                    <a:pt x="7206287" y="3097045"/>
                  </a:cubicBezTo>
                  <a:cubicBezTo>
                    <a:pt x="7489150" y="3260638"/>
                    <a:pt x="7691424" y="3489507"/>
                    <a:pt x="7786517" y="3806216"/>
                  </a:cubicBezTo>
                  <a:cubicBezTo>
                    <a:pt x="7828423" y="3944826"/>
                    <a:pt x="7850182" y="4087466"/>
                    <a:pt x="7851794" y="4232524"/>
                  </a:cubicBezTo>
                  <a:cubicBezTo>
                    <a:pt x="7853405" y="4444469"/>
                    <a:pt x="7850182" y="4656415"/>
                    <a:pt x="7820364" y="4865942"/>
                  </a:cubicBezTo>
                  <a:cubicBezTo>
                    <a:pt x="7776847" y="5174593"/>
                    <a:pt x="7678530" y="5462290"/>
                    <a:pt x="7485120" y="5712112"/>
                  </a:cubicBezTo>
                  <a:cubicBezTo>
                    <a:pt x="7345703" y="5891822"/>
                    <a:pt x="7172440" y="6032044"/>
                    <a:pt x="6976613" y="6144866"/>
                  </a:cubicBezTo>
                  <a:cubicBezTo>
                    <a:pt x="6733238" y="6285089"/>
                    <a:pt x="6471329" y="6380182"/>
                    <a:pt x="6204584" y="6460770"/>
                  </a:cubicBezTo>
                  <a:cubicBezTo>
                    <a:pt x="5899157" y="6553445"/>
                    <a:pt x="5592119" y="6641286"/>
                    <a:pt x="5275410" y="6688832"/>
                  </a:cubicBezTo>
                  <a:cubicBezTo>
                    <a:pt x="5055406" y="6722679"/>
                    <a:pt x="4835401" y="6741214"/>
                    <a:pt x="4690344" y="673799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B54BC6A-8EE3-46AD-816C-735E71349EAB}"/>
                </a:ext>
              </a:extLst>
            </p:cNvPr>
            <p:cNvSpPr/>
            <p:nvPr/>
          </p:nvSpPr>
          <p:spPr>
            <a:xfrm>
              <a:off x="4304111" y="2409590"/>
              <a:ext cx="3583669" cy="3083688"/>
            </a:xfrm>
            <a:custGeom>
              <a:avLst/>
              <a:gdLst>
                <a:gd name="connsiteX0" fmla="*/ 7202527 w 7202830"/>
                <a:gd name="connsiteY0" fmla="*/ 3996691 h 6197917"/>
                <a:gd name="connsiteX1" fmla="*/ 7135639 w 7202830"/>
                <a:gd name="connsiteY1" fmla="*/ 4655091 h 6197917"/>
                <a:gd name="connsiteX2" fmla="*/ 6525592 w 7202830"/>
                <a:gd name="connsiteY2" fmla="*/ 5563313 h 6197917"/>
                <a:gd name="connsiteX3" fmla="*/ 5873639 w 7202830"/>
                <a:gd name="connsiteY3" fmla="*/ 5879216 h 6197917"/>
                <a:gd name="connsiteX4" fmla="*/ 4831642 w 7202830"/>
                <a:gd name="connsiteY4" fmla="*/ 6152408 h 6197917"/>
                <a:gd name="connsiteX5" fmla="*/ 3968549 w 7202830"/>
                <a:gd name="connsiteY5" fmla="*/ 6183837 h 6197917"/>
                <a:gd name="connsiteX6" fmla="*/ 2538926 w 7202830"/>
                <a:gd name="connsiteY6" fmla="*/ 5690641 h 6197917"/>
                <a:gd name="connsiteX7" fmla="*/ 1646016 w 7202830"/>
                <a:gd name="connsiteY7" fmla="*/ 4971800 h 6197917"/>
                <a:gd name="connsiteX8" fmla="*/ 977945 w 7202830"/>
                <a:gd name="connsiteY8" fmla="*/ 4133689 h 6197917"/>
                <a:gd name="connsiteX9" fmla="*/ 352586 w 7202830"/>
                <a:gd name="connsiteY9" fmla="*/ 3041728 h 6197917"/>
                <a:gd name="connsiteX10" fmla="*/ 48771 w 7202830"/>
                <a:gd name="connsiteY10" fmla="*/ 2146401 h 6197917"/>
                <a:gd name="connsiteX11" fmla="*/ 14118 w 7202830"/>
                <a:gd name="connsiteY11" fmla="*/ 1458989 h 6197917"/>
                <a:gd name="connsiteX12" fmla="*/ 516178 w 7202830"/>
                <a:gd name="connsiteY12" fmla="*/ 540291 h 6197917"/>
                <a:gd name="connsiteX13" fmla="*/ 1210037 w 7202830"/>
                <a:gd name="connsiteY13" fmla="*/ 165559 h 6197917"/>
                <a:gd name="connsiteX14" fmla="*/ 2036059 w 7202830"/>
                <a:gd name="connsiteY14" fmla="*/ 1160 h 6197917"/>
                <a:gd name="connsiteX15" fmla="*/ 3209414 w 7202830"/>
                <a:gd name="connsiteY15" fmla="*/ 305781 h 6197917"/>
                <a:gd name="connsiteX16" fmla="*/ 3939537 w 7202830"/>
                <a:gd name="connsiteY16" fmla="*/ 883594 h 6197917"/>
                <a:gd name="connsiteX17" fmla="*/ 4589073 w 7202830"/>
                <a:gd name="connsiteY17" fmla="*/ 1614523 h 6197917"/>
                <a:gd name="connsiteX18" fmla="*/ 5082269 w 7202830"/>
                <a:gd name="connsiteY18" fmla="*/ 2119807 h 6197917"/>
                <a:gd name="connsiteX19" fmla="*/ 5910709 w 7202830"/>
                <a:gd name="connsiteY19" fmla="*/ 2541280 h 6197917"/>
                <a:gd name="connsiteX20" fmla="*/ 6587644 w 7202830"/>
                <a:gd name="connsiteY20" fmla="*/ 2799966 h 6197917"/>
                <a:gd name="connsiteX21" fmla="*/ 7139669 w 7202830"/>
                <a:gd name="connsiteY21" fmla="*/ 3469648 h 6197917"/>
                <a:gd name="connsiteX22" fmla="*/ 7202527 w 7202830"/>
                <a:gd name="connsiteY22" fmla="*/ 3996691 h 619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02830" h="6197917">
                  <a:moveTo>
                    <a:pt x="7202527" y="3996691"/>
                  </a:moveTo>
                  <a:cubicBezTo>
                    <a:pt x="7196886" y="4217501"/>
                    <a:pt x="7188021" y="4438311"/>
                    <a:pt x="7135639" y="4655091"/>
                  </a:cubicBezTo>
                  <a:cubicBezTo>
                    <a:pt x="7044576" y="5033853"/>
                    <a:pt x="6845524" y="5339280"/>
                    <a:pt x="6525592" y="5563313"/>
                  </a:cubicBezTo>
                  <a:cubicBezTo>
                    <a:pt x="6324929" y="5703535"/>
                    <a:pt x="6104119" y="5801852"/>
                    <a:pt x="5873639" y="5879216"/>
                  </a:cubicBezTo>
                  <a:cubicBezTo>
                    <a:pt x="5532753" y="5993650"/>
                    <a:pt x="5187838" y="6095191"/>
                    <a:pt x="4831642" y="6152408"/>
                  </a:cubicBezTo>
                  <a:cubicBezTo>
                    <a:pt x="4545556" y="6197537"/>
                    <a:pt x="4257858" y="6211237"/>
                    <a:pt x="3968549" y="6183837"/>
                  </a:cubicBezTo>
                  <a:cubicBezTo>
                    <a:pt x="3451983" y="6135484"/>
                    <a:pt x="2978128" y="5963833"/>
                    <a:pt x="2538926" y="5690641"/>
                  </a:cubicBezTo>
                  <a:cubicBezTo>
                    <a:pt x="2211740" y="5486755"/>
                    <a:pt x="1923237" y="5237739"/>
                    <a:pt x="1646016" y="4971800"/>
                  </a:cubicBezTo>
                  <a:cubicBezTo>
                    <a:pt x="1384912" y="4721979"/>
                    <a:pt x="1178608" y="4430252"/>
                    <a:pt x="977945" y="4133689"/>
                  </a:cubicBezTo>
                  <a:cubicBezTo>
                    <a:pt x="742629" y="3785551"/>
                    <a:pt x="529072" y="3424519"/>
                    <a:pt x="352586" y="3041728"/>
                  </a:cubicBezTo>
                  <a:cubicBezTo>
                    <a:pt x="220422" y="2754031"/>
                    <a:pt x="110823" y="2458275"/>
                    <a:pt x="48771" y="2146401"/>
                  </a:cubicBezTo>
                  <a:cubicBezTo>
                    <a:pt x="2836" y="1919144"/>
                    <a:pt x="-14894" y="1690275"/>
                    <a:pt x="14118" y="1458989"/>
                  </a:cubicBezTo>
                  <a:cubicBezTo>
                    <a:pt x="61665" y="1087480"/>
                    <a:pt x="227675" y="780442"/>
                    <a:pt x="516178" y="540291"/>
                  </a:cubicBezTo>
                  <a:cubicBezTo>
                    <a:pt x="722482" y="369445"/>
                    <a:pt x="959410" y="254205"/>
                    <a:pt x="1210037" y="165559"/>
                  </a:cubicBezTo>
                  <a:cubicBezTo>
                    <a:pt x="1477588" y="71271"/>
                    <a:pt x="1752391" y="10025"/>
                    <a:pt x="2036059" y="1160"/>
                  </a:cubicBezTo>
                  <a:cubicBezTo>
                    <a:pt x="2456727" y="-12540"/>
                    <a:pt x="2846770" y="95448"/>
                    <a:pt x="3209414" y="305781"/>
                  </a:cubicBezTo>
                  <a:cubicBezTo>
                    <a:pt x="3480994" y="463733"/>
                    <a:pt x="3717922" y="663590"/>
                    <a:pt x="3939537" y="883594"/>
                  </a:cubicBezTo>
                  <a:cubicBezTo>
                    <a:pt x="4170824" y="1114074"/>
                    <a:pt x="4377128" y="1366313"/>
                    <a:pt x="4589073" y="1614523"/>
                  </a:cubicBezTo>
                  <a:cubicBezTo>
                    <a:pt x="4742189" y="1794233"/>
                    <a:pt x="4901753" y="1966691"/>
                    <a:pt x="5082269" y="2119807"/>
                  </a:cubicBezTo>
                  <a:cubicBezTo>
                    <a:pt x="5324837" y="2326917"/>
                    <a:pt x="5600447" y="2466333"/>
                    <a:pt x="5910709" y="2541280"/>
                  </a:cubicBezTo>
                  <a:cubicBezTo>
                    <a:pt x="6146830" y="2598497"/>
                    <a:pt x="6375699" y="2678279"/>
                    <a:pt x="6587644" y="2799966"/>
                  </a:cubicBezTo>
                  <a:cubicBezTo>
                    <a:pt x="6856001" y="2953888"/>
                    <a:pt x="7046993" y="3171474"/>
                    <a:pt x="7139669" y="3469648"/>
                  </a:cubicBezTo>
                  <a:cubicBezTo>
                    <a:pt x="7183186" y="3609065"/>
                    <a:pt x="7205751" y="3786357"/>
                    <a:pt x="7202527" y="399669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ACA99BD-7FE0-4107-8EAA-27036D410FA8}"/>
                </a:ext>
              </a:extLst>
            </p:cNvPr>
            <p:cNvSpPr/>
            <p:nvPr/>
          </p:nvSpPr>
          <p:spPr>
            <a:xfrm>
              <a:off x="4334521" y="2439704"/>
              <a:ext cx="3522912" cy="3022973"/>
            </a:xfrm>
            <a:custGeom>
              <a:avLst/>
              <a:gdLst>
                <a:gd name="connsiteX0" fmla="*/ 7077742 w 7080716"/>
                <a:gd name="connsiteY0" fmla="*/ 4018363 h 6075887"/>
                <a:gd name="connsiteX1" fmla="*/ 7037449 w 7080716"/>
                <a:gd name="connsiteY1" fmla="*/ 4478518 h 6075887"/>
                <a:gd name="connsiteX2" fmla="*/ 6428206 w 7080716"/>
                <a:gd name="connsiteY2" fmla="*/ 5453627 h 6075887"/>
                <a:gd name="connsiteX3" fmla="*/ 5786730 w 7080716"/>
                <a:gd name="connsiteY3" fmla="*/ 5763083 h 6075887"/>
                <a:gd name="connsiteX4" fmla="*/ 4769715 w 7080716"/>
                <a:gd name="connsiteY4" fmla="*/ 6029828 h 6075887"/>
                <a:gd name="connsiteX5" fmla="*/ 3904205 w 7080716"/>
                <a:gd name="connsiteY5" fmla="*/ 6061257 h 6075887"/>
                <a:gd name="connsiteX6" fmla="*/ 2614804 w 7080716"/>
                <a:gd name="connsiteY6" fmla="*/ 5640590 h 6075887"/>
                <a:gd name="connsiteX7" fmla="*/ 1733982 w 7080716"/>
                <a:gd name="connsiteY7" fmla="*/ 4968490 h 6075887"/>
                <a:gd name="connsiteX8" fmla="*/ 1375367 w 7080716"/>
                <a:gd name="connsiteY8" fmla="*/ 4601011 h 6075887"/>
                <a:gd name="connsiteX9" fmla="*/ 1129575 w 7080716"/>
                <a:gd name="connsiteY9" fmla="*/ 4272214 h 6075887"/>
                <a:gd name="connsiteX10" fmla="*/ 424434 w 7080716"/>
                <a:gd name="connsiteY10" fmla="*/ 3116588 h 6075887"/>
                <a:gd name="connsiteX11" fmla="*/ 61790 w 7080716"/>
                <a:gd name="connsiteY11" fmla="*/ 2140673 h 6075887"/>
                <a:gd name="connsiteX12" fmla="*/ 9408 w 7080716"/>
                <a:gd name="connsiteY12" fmla="*/ 1445203 h 6075887"/>
                <a:gd name="connsiteX13" fmla="*/ 551763 w 7080716"/>
                <a:gd name="connsiteY13" fmla="*/ 479764 h 6075887"/>
                <a:gd name="connsiteX14" fmla="*/ 1294780 w 7080716"/>
                <a:gd name="connsiteY14" fmla="*/ 120343 h 6075887"/>
                <a:gd name="connsiteX15" fmla="*/ 2199778 w 7080716"/>
                <a:gd name="connsiteY15" fmla="*/ 5909 h 6075887"/>
                <a:gd name="connsiteX16" fmla="*/ 2987118 w 7080716"/>
                <a:gd name="connsiteY16" fmla="*/ 226719 h 6075887"/>
                <a:gd name="connsiteX17" fmla="*/ 3831676 w 7080716"/>
                <a:gd name="connsiteY17" fmla="*/ 861749 h 6075887"/>
                <a:gd name="connsiteX18" fmla="*/ 4453006 w 7080716"/>
                <a:gd name="connsiteY18" fmla="*/ 1558831 h 6075887"/>
                <a:gd name="connsiteX19" fmla="*/ 4889791 w 7080716"/>
                <a:gd name="connsiteY19" fmla="*/ 2023821 h 6075887"/>
                <a:gd name="connsiteX20" fmla="*/ 5845559 w 7080716"/>
                <a:gd name="connsiteY20" fmla="*/ 2542805 h 6075887"/>
                <a:gd name="connsiteX21" fmla="*/ 6495900 w 7080716"/>
                <a:gd name="connsiteY21" fmla="*/ 2791821 h 6075887"/>
                <a:gd name="connsiteX22" fmla="*/ 7060013 w 7080716"/>
                <a:gd name="connsiteY22" fmla="*/ 3594473 h 6075887"/>
                <a:gd name="connsiteX23" fmla="*/ 7077742 w 7080716"/>
                <a:gd name="connsiteY23" fmla="*/ 4018363 h 607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080716" h="6075887">
                  <a:moveTo>
                    <a:pt x="7077742" y="4018363"/>
                  </a:moveTo>
                  <a:cubicBezTo>
                    <a:pt x="7074519" y="4142468"/>
                    <a:pt x="7068072" y="4311702"/>
                    <a:pt x="7037449" y="4478518"/>
                  </a:cubicBezTo>
                  <a:cubicBezTo>
                    <a:pt x="6963308" y="4883873"/>
                    <a:pt x="6770704" y="5215088"/>
                    <a:pt x="6428206" y="5453627"/>
                  </a:cubicBezTo>
                  <a:cubicBezTo>
                    <a:pt x="6230767" y="5591432"/>
                    <a:pt x="6013181" y="5687331"/>
                    <a:pt x="5786730" y="5763083"/>
                  </a:cubicBezTo>
                  <a:cubicBezTo>
                    <a:pt x="5453903" y="5875100"/>
                    <a:pt x="5117047" y="5974223"/>
                    <a:pt x="4769715" y="6029828"/>
                  </a:cubicBezTo>
                  <a:cubicBezTo>
                    <a:pt x="4482823" y="6075763"/>
                    <a:pt x="4193514" y="6089463"/>
                    <a:pt x="3904205" y="6061257"/>
                  </a:cubicBezTo>
                  <a:cubicBezTo>
                    <a:pt x="3443244" y="6016128"/>
                    <a:pt x="3015324" y="5871877"/>
                    <a:pt x="2614804" y="5640590"/>
                  </a:cubicBezTo>
                  <a:cubicBezTo>
                    <a:pt x="2292454" y="5454433"/>
                    <a:pt x="2003144" y="5223953"/>
                    <a:pt x="1733982" y="4968490"/>
                  </a:cubicBezTo>
                  <a:cubicBezTo>
                    <a:pt x="1609877" y="4850832"/>
                    <a:pt x="1487384" y="4729951"/>
                    <a:pt x="1375367" y="4601011"/>
                  </a:cubicBezTo>
                  <a:cubicBezTo>
                    <a:pt x="1285109" y="4497859"/>
                    <a:pt x="1209357" y="4383424"/>
                    <a:pt x="1129575" y="4272214"/>
                  </a:cubicBezTo>
                  <a:cubicBezTo>
                    <a:pt x="866860" y="3903928"/>
                    <a:pt x="625903" y="3521944"/>
                    <a:pt x="424434" y="3116588"/>
                  </a:cubicBezTo>
                  <a:cubicBezTo>
                    <a:pt x="268900" y="2803909"/>
                    <a:pt x="139154" y="2482364"/>
                    <a:pt x="61790" y="2140673"/>
                  </a:cubicBezTo>
                  <a:cubicBezTo>
                    <a:pt x="9408" y="1911804"/>
                    <a:pt x="-14768" y="1680518"/>
                    <a:pt x="9408" y="1445203"/>
                  </a:cubicBezTo>
                  <a:cubicBezTo>
                    <a:pt x="49702" y="1044683"/>
                    <a:pt x="231830" y="723138"/>
                    <a:pt x="551763" y="479764"/>
                  </a:cubicBezTo>
                  <a:cubicBezTo>
                    <a:pt x="774990" y="310530"/>
                    <a:pt x="1028841" y="202543"/>
                    <a:pt x="1294780" y="120343"/>
                  </a:cubicBezTo>
                  <a:cubicBezTo>
                    <a:pt x="1589730" y="30085"/>
                    <a:pt x="1890322" y="-17461"/>
                    <a:pt x="2199778" y="5909"/>
                  </a:cubicBezTo>
                  <a:cubicBezTo>
                    <a:pt x="2476999" y="26056"/>
                    <a:pt x="2738909" y="101808"/>
                    <a:pt x="2987118" y="226719"/>
                  </a:cubicBezTo>
                  <a:cubicBezTo>
                    <a:pt x="3307051" y="387088"/>
                    <a:pt x="3579437" y="611122"/>
                    <a:pt x="3831676" y="861749"/>
                  </a:cubicBezTo>
                  <a:cubicBezTo>
                    <a:pt x="4053292" y="1081753"/>
                    <a:pt x="4251537" y="1321904"/>
                    <a:pt x="4453006" y="1558831"/>
                  </a:cubicBezTo>
                  <a:cubicBezTo>
                    <a:pt x="4590810" y="1721618"/>
                    <a:pt x="4733450" y="1878764"/>
                    <a:pt x="4889791" y="2023821"/>
                  </a:cubicBezTo>
                  <a:cubicBezTo>
                    <a:pt x="5163788" y="2278478"/>
                    <a:pt x="5478080" y="2455770"/>
                    <a:pt x="5845559" y="2542805"/>
                  </a:cubicBezTo>
                  <a:cubicBezTo>
                    <a:pt x="6072816" y="2595993"/>
                    <a:pt x="6292014" y="2674969"/>
                    <a:pt x="6495900" y="2791821"/>
                  </a:cubicBezTo>
                  <a:cubicBezTo>
                    <a:pt x="6810192" y="2970725"/>
                    <a:pt x="7000378" y="3236664"/>
                    <a:pt x="7060013" y="3594473"/>
                  </a:cubicBezTo>
                  <a:cubicBezTo>
                    <a:pt x="7080966" y="3720189"/>
                    <a:pt x="7084189" y="3846711"/>
                    <a:pt x="7077742" y="401836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AE9930-B9A5-4A03-B050-66FBA29C3E78}"/>
                </a:ext>
              </a:extLst>
            </p:cNvPr>
            <p:cNvSpPr/>
            <p:nvPr/>
          </p:nvSpPr>
          <p:spPr>
            <a:xfrm>
              <a:off x="4809519" y="3527220"/>
              <a:ext cx="1332628" cy="1559405"/>
            </a:xfrm>
            <a:custGeom>
              <a:avLst/>
              <a:gdLst>
                <a:gd name="connsiteX0" fmla="*/ 2648913 w 2678454"/>
                <a:gd name="connsiteY0" fmla="*/ 3128408 h 3134255"/>
                <a:gd name="connsiteX1" fmla="*/ 2145241 w 2678454"/>
                <a:gd name="connsiteY1" fmla="*/ 2992216 h 3134255"/>
                <a:gd name="connsiteX2" fmla="*/ 1666551 w 2678454"/>
                <a:gd name="connsiteY2" fmla="*/ 2521584 h 3134255"/>
                <a:gd name="connsiteX3" fmla="*/ 1609333 w 2678454"/>
                <a:gd name="connsiteY3" fmla="*/ 2470814 h 3134255"/>
                <a:gd name="connsiteX4" fmla="*/ 753494 w 2678454"/>
                <a:gd name="connsiteY4" fmla="*/ 1612557 h 3134255"/>
                <a:gd name="connsiteX5" fmla="*/ 560083 w 2678454"/>
                <a:gd name="connsiteY5" fmla="*/ 1166908 h 3134255"/>
                <a:gd name="connsiteX6" fmla="*/ 524625 w 2678454"/>
                <a:gd name="connsiteY6" fmla="*/ 1033938 h 3134255"/>
                <a:gd name="connsiteX7" fmla="*/ 490778 w 2678454"/>
                <a:gd name="connsiteY7" fmla="*/ 806681 h 3134255"/>
                <a:gd name="connsiteX8" fmla="*/ 481914 w 2678454"/>
                <a:gd name="connsiteY8" fmla="*/ 620524 h 3134255"/>
                <a:gd name="connsiteX9" fmla="*/ 420667 w 2678454"/>
                <a:gd name="connsiteY9" fmla="*/ 480302 h 3134255"/>
                <a:gd name="connsiteX10" fmla="*/ 228869 w 2678454"/>
                <a:gd name="connsiteY10" fmla="*/ 332021 h 3134255"/>
                <a:gd name="connsiteX11" fmla="*/ 0 w 2678454"/>
                <a:gd name="connsiteY11" fmla="*/ 76558 h 3134255"/>
                <a:gd name="connsiteX12" fmla="*/ 22565 w 2678454"/>
                <a:gd name="connsiteY12" fmla="*/ 0 h 3134255"/>
                <a:gd name="connsiteX13" fmla="*/ 44323 w 2678454"/>
                <a:gd name="connsiteY13" fmla="*/ 20147 h 3134255"/>
                <a:gd name="connsiteX14" fmla="*/ 373926 w 2678454"/>
                <a:gd name="connsiteY14" fmla="*/ 353779 h 3134255"/>
                <a:gd name="connsiteX15" fmla="*/ 478690 w 2678454"/>
                <a:gd name="connsiteY15" fmla="*/ 441620 h 3134255"/>
                <a:gd name="connsiteX16" fmla="*/ 550413 w 2678454"/>
                <a:gd name="connsiteY16" fmla="*/ 614883 h 3134255"/>
                <a:gd name="connsiteX17" fmla="*/ 754300 w 2678454"/>
                <a:gd name="connsiteY17" fmla="*/ 1469917 h 3134255"/>
                <a:gd name="connsiteX18" fmla="*/ 1262001 w 2678454"/>
                <a:gd name="connsiteY18" fmla="*/ 2133152 h 3134255"/>
                <a:gd name="connsiteX19" fmla="*/ 1632704 w 2678454"/>
                <a:gd name="connsiteY19" fmla="*/ 2404732 h 3134255"/>
                <a:gd name="connsiteX20" fmla="*/ 1728603 w 2678454"/>
                <a:gd name="connsiteY20" fmla="*/ 2490961 h 3134255"/>
                <a:gd name="connsiteX21" fmla="*/ 1942966 w 2678454"/>
                <a:gd name="connsiteY21" fmla="*/ 2740783 h 3134255"/>
                <a:gd name="connsiteX22" fmla="*/ 2264510 w 2678454"/>
                <a:gd name="connsiteY22" fmla="*/ 2984157 h 3134255"/>
                <a:gd name="connsiteX23" fmla="*/ 2580413 w 2678454"/>
                <a:gd name="connsiteY23" fmla="*/ 3065550 h 3134255"/>
                <a:gd name="connsiteX24" fmla="*/ 2657778 w 2678454"/>
                <a:gd name="connsiteY24" fmla="*/ 3059103 h 3134255"/>
                <a:gd name="connsiteX25" fmla="*/ 2673895 w 2678454"/>
                <a:gd name="connsiteY25" fmla="*/ 3084085 h 3134255"/>
                <a:gd name="connsiteX26" fmla="*/ 2648913 w 2678454"/>
                <a:gd name="connsiteY26" fmla="*/ 3128408 h 313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78454" h="3134255">
                  <a:moveTo>
                    <a:pt x="2648913" y="3128408"/>
                  </a:moveTo>
                  <a:cubicBezTo>
                    <a:pt x="2461950" y="3154197"/>
                    <a:pt x="2298357" y="3092144"/>
                    <a:pt x="2145241" y="2992216"/>
                  </a:cubicBezTo>
                  <a:cubicBezTo>
                    <a:pt x="1954248" y="2867305"/>
                    <a:pt x="1801132" y="2702906"/>
                    <a:pt x="1666551" y="2521584"/>
                  </a:cubicBezTo>
                  <a:cubicBezTo>
                    <a:pt x="1650433" y="2499826"/>
                    <a:pt x="1631898" y="2484514"/>
                    <a:pt x="1609333" y="2470814"/>
                  </a:cubicBezTo>
                  <a:cubicBezTo>
                    <a:pt x="1249913" y="2258869"/>
                    <a:pt x="963827" y="1973589"/>
                    <a:pt x="753494" y="1612557"/>
                  </a:cubicBezTo>
                  <a:cubicBezTo>
                    <a:pt x="671294" y="1471529"/>
                    <a:pt x="608436" y="1322442"/>
                    <a:pt x="560083" y="1166908"/>
                  </a:cubicBezTo>
                  <a:cubicBezTo>
                    <a:pt x="532684" y="1126614"/>
                    <a:pt x="528654" y="1080679"/>
                    <a:pt x="524625" y="1033938"/>
                  </a:cubicBezTo>
                  <a:cubicBezTo>
                    <a:pt x="512537" y="958186"/>
                    <a:pt x="497225" y="883240"/>
                    <a:pt x="490778" y="806681"/>
                  </a:cubicBezTo>
                  <a:cubicBezTo>
                    <a:pt x="485943" y="744629"/>
                    <a:pt x="480302" y="682577"/>
                    <a:pt x="481914" y="620524"/>
                  </a:cubicBezTo>
                  <a:cubicBezTo>
                    <a:pt x="483525" y="563307"/>
                    <a:pt x="461767" y="518984"/>
                    <a:pt x="420667" y="480302"/>
                  </a:cubicBezTo>
                  <a:cubicBezTo>
                    <a:pt x="361838" y="424696"/>
                    <a:pt x="291727" y="382791"/>
                    <a:pt x="228869" y="332021"/>
                  </a:cubicBezTo>
                  <a:cubicBezTo>
                    <a:pt x="138611" y="259492"/>
                    <a:pt x="58023" y="178099"/>
                    <a:pt x="0" y="76558"/>
                  </a:cubicBezTo>
                  <a:cubicBezTo>
                    <a:pt x="1612" y="49158"/>
                    <a:pt x="4029" y="22565"/>
                    <a:pt x="22565" y="0"/>
                  </a:cubicBezTo>
                  <a:cubicBezTo>
                    <a:pt x="34653" y="1612"/>
                    <a:pt x="39488" y="11282"/>
                    <a:pt x="44323" y="20147"/>
                  </a:cubicBezTo>
                  <a:cubicBezTo>
                    <a:pt x="122493" y="161981"/>
                    <a:pt x="243374" y="262715"/>
                    <a:pt x="373926" y="353779"/>
                  </a:cubicBezTo>
                  <a:cubicBezTo>
                    <a:pt x="411802" y="379567"/>
                    <a:pt x="447261" y="407773"/>
                    <a:pt x="478690" y="441620"/>
                  </a:cubicBezTo>
                  <a:cubicBezTo>
                    <a:pt x="525431" y="489972"/>
                    <a:pt x="550413" y="546384"/>
                    <a:pt x="550413" y="614883"/>
                  </a:cubicBezTo>
                  <a:cubicBezTo>
                    <a:pt x="550413" y="915475"/>
                    <a:pt x="619718" y="1199949"/>
                    <a:pt x="754300" y="1469917"/>
                  </a:cubicBezTo>
                  <a:cubicBezTo>
                    <a:pt x="880822" y="1723768"/>
                    <a:pt x="1054085" y="1942966"/>
                    <a:pt x="1262001" y="2133152"/>
                  </a:cubicBezTo>
                  <a:cubicBezTo>
                    <a:pt x="1375630" y="2237110"/>
                    <a:pt x="1498122" y="2328980"/>
                    <a:pt x="1632704" y="2404732"/>
                  </a:cubicBezTo>
                  <a:cubicBezTo>
                    <a:pt x="1671386" y="2426491"/>
                    <a:pt x="1702815" y="2454697"/>
                    <a:pt x="1728603" y="2490961"/>
                  </a:cubicBezTo>
                  <a:cubicBezTo>
                    <a:pt x="1791461" y="2581219"/>
                    <a:pt x="1865602" y="2663419"/>
                    <a:pt x="1942966" y="2740783"/>
                  </a:cubicBezTo>
                  <a:cubicBezTo>
                    <a:pt x="2038865" y="2836682"/>
                    <a:pt x="2144435" y="2920493"/>
                    <a:pt x="2264510" y="2984157"/>
                  </a:cubicBezTo>
                  <a:cubicBezTo>
                    <a:pt x="2362827" y="3036539"/>
                    <a:pt x="2467591" y="3067968"/>
                    <a:pt x="2580413" y="3065550"/>
                  </a:cubicBezTo>
                  <a:cubicBezTo>
                    <a:pt x="2606201" y="3064745"/>
                    <a:pt x="2631989" y="3055880"/>
                    <a:pt x="2657778" y="3059103"/>
                  </a:cubicBezTo>
                  <a:cubicBezTo>
                    <a:pt x="2673895" y="3060715"/>
                    <a:pt x="2685177" y="3066356"/>
                    <a:pt x="2673895" y="3084085"/>
                  </a:cubicBezTo>
                  <a:cubicBezTo>
                    <a:pt x="2666642" y="3098591"/>
                    <a:pt x="2673089" y="3123573"/>
                    <a:pt x="2648913" y="3128408"/>
                  </a:cubicBezTo>
                  <a:close/>
                </a:path>
              </a:pathLst>
            </a:custGeom>
            <a:solidFill>
              <a:srgbClr val="000000"/>
            </a:solidFill>
            <a:ln w="80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7A4FBDF-5BCB-46BF-90B8-81940454E2D6}"/>
                </a:ext>
              </a:extLst>
            </p:cNvPr>
            <p:cNvGrpSpPr/>
            <p:nvPr/>
          </p:nvGrpSpPr>
          <p:grpSpPr>
            <a:xfrm>
              <a:off x="4719746" y="2767266"/>
              <a:ext cx="2642080" cy="2314948"/>
              <a:chOff x="4719746" y="2767266"/>
              <a:chExt cx="2642080" cy="2314948"/>
            </a:xfrm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E5AE0A0-7F48-4CC2-9263-9B183C70E068}"/>
                  </a:ext>
                </a:extLst>
              </p:cNvPr>
              <p:cNvSpPr/>
              <p:nvPr/>
            </p:nvSpPr>
            <p:spPr>
              <a:xfrm>
                <a:off x="4719746" y="2767266"/>
                <a:ext cx="2642080" cy="2314948"/>
              </a:xfrm>
              <a:custGeom>
                <a:avLst/>
                <a:gdLst>
                  <a:gd name="connsiteX0" fmla="*/ 4525716 w 5310327"/>
                  <a:gd name="connsiteY0" fmla="*/ 3156108 h 4652824"/>
                  <a:gd name="connsiteX1" fmla="*/ 4557951 w 5310327"/>
                  <a:gd name="connsiteY1" fmla="*/ 3172226 h 4652824"/>
                  <a:gd name="connsiteX2" fmla="*/ 4814220 w 5310327"/>
                  <a:gd name="connsiteY2" fmla="*/ 3203655 h 4652824"/>
                  <a:gd name="connsiteX3" fmla="*/ 4933489 w 5310327"/>
                  <a:gd name="connsiteY3" fmla="*/ 3131126 h 4652824"/>
                  <a:gd name="connsiteX4" fmla="*/ 5172028 w 5310327"/>
                  <a:gd name="connsiteY4" fmla="*/ 3005409 h 4652824"/>
                  <a:gd name="connsiteX5" fmla="*/ 5308222 w 5310327"/>
                  <a:gd name="connsiteY5" fmla="*/ 2755588 h 4652824"/>
                  <a:gd name="connsiteX6" fmla="*/ 5189758 w 5310327"/>
                  <a:gd name="connsiteY6" fmla="*/ 2592801 h 4652824"/>
                  <a:gd name="connsiteX7" fmla="*/ 4884331 w 5310327"/>
                  <a:gd name="connsiteY7" fmla="*/ 2579101 h 4652824"/>
                  <a:gd name="connsiteX8" fmla="*/ 4580516 w 5310327"/>
                  <a:gd name="connsiteY8" fmla="*/ 2710459 h 4652824"/>
                  <a:gd name="connsiteX9" fmla="*/ 4530552 w 5310327"/>
                  <a:gd name="connsiteY9" fmla="*/ 2715294 h 4652824"/>
                  <a:gd name="connsiteX10" fmla="*/ 4233990 w 5310327"/>
                  <a:gd name="connsiteY10" fmla="*/ 2637124 h 4652824"/>
                  <a:gd name="connsiteX11" fmla="*/ 3914057 w 5310327"/>
                  <a:gd name="connsiteY11" fmla="*/ 2550896 h 4652824"/>
                  <a:gd name="connsiteX12" fmla="*/ 3794787 w 5310327"/>
                  <a:gd name="connsiteY12" fmla="*/ 2513020 h 4652824"/>
                  <a:gd name="connsiteX13" fmla="*/ 3464379 w 5310327"/>
                  <a:gd name="connsiteY13" fmla="*/ 2425985 h 4652824"/>
                  <a:gd name="connsiteX14" fmla="*/ 3241957 w 5310327"/>
                  <a:gd name="connsiteY14" fmla="*/ 2474338 h 4652824"/>
                  <a:gd name="connsiteX15" fmla="*/ 3022758 w 5310327"/>
                  <a:gd name="connsiteY15" fmla="*/ 2647601 h 4652824"/>
                  <a:gd name="connsiteX16" fmla="*/ 2996971 w 5310327"/>
                  <a:gd name="connsiteY16" fmla="*/ 2645989 h 4652824"/>
                  <a:gd name="connsiteX17" fmla="*/ 2893013 w 5310327"/>
                  <a:gd name="connsiteY17" fmla="*/ 2558149 h 4652824"/>
                  <a:gd name="connsiteX18" fmla="*/ 2631103 w 5310327"/>
                  <a:gd name="connsiteY18" fmla="*/ 2417926 h 4652824"/>
                  <a:gd name="connsiteX19" fmla="*/ 2635132 w 5310327"/>
                  <a:gd name="connsiteY19" fmla="*/ 2412285 h 4652824"/>
                  <a:gd name="connsiteX20" fmla="*/ 2995359 w 5310327"/>
                  <a:gd name="connsiteY20" fmla="*/ 1753079 h 4652824"/>
                  <a:gd name="connsiteX21" fmla="*/ 3025176 w 5310327"/>
                  <a:gd name="connsiteY21" fmla="*/ 1692638 h 4652824"/>
                  <a:gd name="connsiteX22" fmla="*/ 3126716 w 5310327"/>
                  <a:gd name="connsiteY22" fmla="*/ 1519375 h 4652824"/>
                  <a:gd name="connsiteX23" fmla="*/ 3130746 w 5310327"/>
                  <a:gd name="connsiteY23" fmla="*/ 1263107 h 4652824"/>
                  <a:gd name="connsiteX24" fmla="*/ 2842243 w 5310327"/>
                  <a:gd name="connsiteY24" fmla="*/ 1110796 h 4652824"/>
                  <a:gd name="connsiteX25" fmla="*/ 2687514 w 5310327"/>
                  <a:gd name="connsiteY25" fmla="*/ 1253436 h 4652824"/>
                  <a:gd name="connsiteX26" fmla="*/ 2667367 w 5310327"/>
                  <a:gd name="connsiteY26" fmla="*/ 1334024 h 4652824"/>
                  <a:gd name="connsiteX27" fmla="*/ 2623850 w 5310327"/>
                  <a:gd name="connsiteY27" fmla="*/ 1293730 h 4652824"/>
                  <a:gd name="connsiteX28" fmla="*/ 2528757 w 5310327"/>
                  <a:gd name="connsiteY28" fmla="*/ 1322742 h 4652824"/>
                  <a:gd name="connsiteX29" fmla="*/ 2523922 w 5310327"/>
                  <a:gd name="connsiteY29" fmla="*/ 1365453 h 4652824"/>
                  <a:gd name="connsiteX30" fmla="*/ 2608539 w 5310327"/>
                  <a:gd name="connsiteY30" fmla="*/ 1666850 h 4652824"/>
                  <a:gd name="connsiteX31" fmla="*/ 2608539 w 5310327"/>
                  <a:gd name="connsiteY31" fmla="*/ 1695056 h 4652824"/>
                  <a:gd name="connsiteX32" fmla="*/ 2510222 w 5310327"/>
                  <a:gd name="connsiteY32" fmla="*/ 1794179 h 4652824"/>
                  <a:gd name="connsiteX33" fmla="*/ 2486851 w 5310327"/>
                  <a:gd name="connsiteY33" fmla="*/ 1797402 h 4652824"/>
                  <a:gd name="connsiteX34" fmla="*/ 2234612 w 5310327"/>
                  <a:gd name="connsiteY34" fmla="*/ 1803043 h 4652824"/>
                  <a:gd name="connsiteX35" fmla="*/ 2222524 w 5310327"/>
                  <a:gd name="connsiteY35" fmla="*/ 1719232 h 4652824"/>
                  <a:gd name="connsiteX36" fmla="*/ 2242671 w 5310327"/>
                  <a:gd name="connsiteY36" fmla="*/ 1683774 h 4652824"/>
                  <a:gd name="connsiteX37" fmla="*/ 2311170 w 5310327"/>
                  <a:gd name="connsiteY37" fmla="*/ 1502452 h 4652824"/>
                  <a:gd name="connsiteX38" fmla="*/ 2281353 w 5310327"/>
                  <a:gd name="connsiteY38" fmla="*/ 1462964 h 4652824"/>
                  <a:gd name="connsiteX39" fmla="*/ 2257983 w 5310327"/>
                  <a:gd name="connsiteY39" fmla="*/ 1391241 h 4652824"/>
                  <a:gd name="connsiteX40" fmla="*/ 2275712 w 5310327"/>
                  <a:gd name="connsiteY40" fmla="*/ 999585 h 4652824"/>
                  <a:gd name="connsiteX41" fmla="*/ 2253953 w 5310327"/>
                  <a:gd name="connsiteY41" fmla="*/ 855334 h 4652824"/>
                  <a:gd name="connsiteX42" fmla="*/ 2075049 w 5310327"/>
                  <a:gd name="connsiteY42" fmla="*/ 477378 h 4652824"/>
                  <a:gd name="connsiteX43" fmla="*/ 1577824 w 5310327"/>
                  <a:gd name="connsiteY43" fmla="*/ 59129 h 4652824"/>
                  <a:gd name="connsiteX44" fmla="*/ 979058 w 5310327"/>
                  <a:gd name="connsiteY44" fmla="*/ 1106 h 4652824"/>
                  <a:gd name="connsiteX45" fmla="*/ 675243 w 5310327"/>
                  <a:gd name="connsiteY45" fmla="*/ 60740 h 4652824"/>
                  <a:gd name="connsiteX46" fmla="*/ 96625 w 5310327"/>
                  <a:gd name="connsiteY46" fmla="*/ 589395 h 4652824"/>
                  <a:gd name="connsiteX47" fmla="*/ 13619 w 5310327"/>
                  <a:gd name="connsiteY47" fmla="*/ 1129331 h 4652824"/>
                  <a:gd name="connsiteX48" fmla="*/ 82119 w 5310327"/>
                  <a:gd name="connsiteY48" fmla="*/ 1396076 h 4652824"/>
                  <a:gd name="connsiteX49" fmla="*/ 181242 w 5310327"/>
                  <a:gd name="connsiteY49" fmla="*/ 1595933 h 4652824"/>
                  <a:gd name="connsiteX50" fmla="*/ 410110 w 5310327"/>
                  <a:gd name="connsiteY50" fmla="*/ 1851396 h 4652824"/>
                  <a:gd name="connsiteX51" fmla="*/ 601909 w 5310327"/>
                  <a:gd name="connsiteY51" fmla="*/ 1999677 h 4652824"/>
                  <a:gd name="connsiteX52" fmla="*/ 663155 w 5310327"/>
                  <a:gd name="connsiteY52" fmla="*/ 2139899 h 4652824"/>
                  <a:gd name="connsiteX53" fmla="*/ 672020 w 5310327"/>
                  <a:gd name="connsiteY53" fmla="*/ 2326056 h 4652824"/>
                  <a:gd name="connsiteX54" fmla="*/ 741325 w 5310327"/>
                  <a:gd name="connsiteY54" fmla="*/ 2686283 h 4652824"/>
                  <a:gd name="connsiteX55" fmla="*/ 934735 w 5310327"/>
                  <a:gd name="connsiteY55" fmla="*/ 3131932 h 4652824"/>
                  <a:gd name="connsiteX56" fmla="*/ 1789769 w 5310327"/>
                  <a:gd name="connsiteY56" fmla="*/ 3989384 h 4652824"/>
                  <a:gd name="connsiteX57" fmla="*/ 1846986 w 5310327"/>
                  <a:gd name="connsiteY57" fmla="*/ 4040154 h 4652824"/>
                  <a:gd name="connsiteX58" fmla="*/ 2325676 w 5310327"/>
                  <a:gd name="connsiteY58" fmla="*/ 4510785 h 4652824"/>
                  <a:gd name="connsiteX59" fmla="*/ 2829348 w 5310327"/>
                  <a:gd name="connsiteY59" fmla="*/ 4646978 h 4652824"/>
                  <a:gd name="connsiteX60" fmla="*/ 3099317 w 5310327"/>
                  <a:gd name="connsiteY60" fmla="*/ 4538990 h 4652824"/>
                  <a:gd name="connsiteX61" fmla="*/ 3432143 w 5310327"/>
                  <a:gd name="connsiteY61" fmla="*/ 4123159 h 4652824"/>
                  <a:gd name="connsiteX62" fmla="*/ 3624747 w 5310327"/>
                  <a:gd name="connsiteY62" fmla="*/ 3617069 h 4652824"/>
                  <a:gd name="connsiteX63" fmla="*/ 3726288 w 5310327"/>
                  <a:gd name="connsiteY63" fmla="*/ 3741174 h 4652824"/>
                  <a:gd name="connsiteX64" fmla="*/ 4067173 w 5310327"/>
                  <a:gd name="connsiteY64" fmla="*/ 3966013 h 4652824"/>
                  <a:gd name="connsiteX65" fmla="*/ 4145343 w 5310327"/>
                  <a:gd name="connsiteY65" fmla="*/ 4032095 h 4652824"/>
                  <a:gd name="connsiteX66" fmla="*/ 4308936 w 5310327"/>
                  <a:gd name="connsiteY66" fmla="*/ 4263381 h 4652824"/>
                  <a:gd name="connsiteX67" fmla="*/ 4491064 w 5310327"/>
                  <a:gd name="connsiteY67" fmla="*/ 4319793 h 4652824"/>
                  <a:gd name="connsiteX68" fmla="*/ 4986677 w 5310327"/>
                  <a:gd name="connsiteY68" fmla="*/ 4094953 h 4652824"/>
                  <a:gd name="connsiteX69" fmla="*/ 5137376 w 5310327"/>
                  <a:gd name="connsiteY69" fmla="*/ 3971654 h 4652824"/>
                  <a:gd name="connsiteX70" fmla="*/ 5117229 w 5310327"/>
                  <a:gd name="connsiteY70" fmla="*/ 3730697 h 4652824"/>
                  <a:gd name="connsiteX71" fmla="*/ 4981842 w 5310327"/>
                  <a:gd name="connsiteY71" fmla="*/ 3658169 h 4652824"/>
                  <a:gd name="connsiteX72" fmla="*/ 4454799 w 5310327"/>
                  <a:gd name="connsiteY72" fmla="*/ 3717803 h 4652824"/>
                  <a:gd name="connsiteX73" fmla="*/ 4413700 w 5310327"/>
                  <a:gd name="connsiteY73" fmla="*/ 3709745 h 4652824"/>
                  <a:gd name="connsiteX74" fmla="*/ 4071203 w 5310327"/>
                  <a:gd name="connsiteY74" fmla="*/ 3330983 h 4652824"/>
                  <a:gd name="connsiteX75" fmla="*/ 3929368 w 5310327"/>
                  <a:gd name="connsiteY75" fmla="*/ 3174643 h 4652824"/>
                  <a:gd name="connsiteX76" fmla="*/ 4525716 w 5310327"/>
                  <a:gd name="connsiteY76" fmla="*/ 3156108 h 4652824"/>
                  <a:gd name="connsiteX77" fmla="*/ 2093584 w 5310327"/>
                  <a:gd name="connsiteY77" fmla="*/ 2125394 h 4652824"/>
                  <a:gd name="connsiteX78" fmla="*/ 2087137 w 5310327"/>
                  <a:gd name="connsiteY78" fmla="*/ 2048835 h 4652824"/>
                  <a:gd name="connsiteX79" fmla="*/ 2148384 w 5310327"/>
                  <a:gd name="connsiteY79" fmla="*/ 1977918 h 4652824"/>
                  <a:gd name="connsiteX80" fmla="*/ 2167725 w 5310327"/>
                  <a:gd name="connsiteY80" fmla="*/ 2177775 h 4652824"/>
                  <a:gd name="connsiteX81" fmla="*/ 2093584 w 5310327"/>
                  <a:gd name="connsiteY81" fmla="*/ 2125394 h 4652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5310327" h="4652824">
                    <a:moveTo>
                      <a:pt x="4525716" y="3156108"/>
                    </a:moveTo>
                    <a:cubicBezTo>
                      <a:pt x="4541834" y="3153691"/>
                      <a:pt x="4549087" y="3160138"/>
                      <a:pt x="4557951" y="3172226"/>
                    </a:cubicBezTo>
                    <a:cubicBezTo>
                      <a:pt x="4625645" y="3260066"/>
                      <a:pt x="4732021" y="3256037"/>
                      <a:pt x="4814220" y="3203655"/>
                    </a:cubicBezTo>
                    <a:cubicBezTo>
                      <a:pt x="4853708" y="3178673"/>
                      <a:pt x="4891584" y="3152079"/>
                      <a:pt x="4933489" y="3131126"/>
                    </a:cubicBezTo>
                    <a:cubicBezTo>
                      <a:pt x="5013271" y="3090026"/>
                      <a:pt x="5097082" y="3056180"/>
                      <a:pt x="5172028" y="3005409"/>
                    </a:cubicBezTo>
                    <a:cubicBezTo>
                      <a:pt x="5260675" y="2945775"/>
                      <a:pt x="5322727" y="2870828"/>
                      <a:pt x="5308222" y="2755588"/>
                    </a:cubicBezTo>
                    <a:cubicBezTo>
                      <a:pt x="5298551" y="2680642"/>
                      <a:pt x="5267122" y="2621007"/>
                      <a:pt x="5189758" y="2592801"/>
                    </a:cubicBezTo>
                    <a:cubicBezTo>
                      <a:pt x="5089023" y="2555731"/>
                      <a:pt x="4987483" y="2553313"/>
                      <a:pt x="4884331" y="2579101"/>
                    </a:cubicBezTo>
                    <a:cubicBezTo>
                      <a:pt x="4776344" y="2606501"/>
                      <a:pt x="4678833" y="2658883"/>
                      <a:pt x="4580516" y="2710459"/>
                    </a:cubicBezTo>
                    <a:cubicBezTo>
                      <a:pt x="4563592" y="2719324"/>
                      <a:pt x="4549087" y="2720935"/>
                      <a:pt x="4530552" y="2715294"/>
                    </a:cubicBezTo>
                    <a:cubicBezTo>
                      <a:pt x="4431429" y="2688700"/>
                      <a:pt x="4332306" y="2663718"/>
                      <a:pt x="4233990" y="2637124"/>
                    </a:cubicBezTo>
                    <a:cubicBezTo>
                      <a:pt x="4127614" y="2608919"/>
                      <a:pt x="4020433" y="2579101"/>
                      <a:pt x="3914057" y="2550896"/>
                    </a:cubicBezTo>
                    <a:cubicBezTo>
                      <a:pt x="3877793" y="2527525"/>
                      <a:pt x="3834275" y="2526719"/>
                      <a:pt x="3794787" y="2513020"/>
                    </a:cubicBezTo>
                    <a:cubicBezTo>
                      <a:pt x="3685188" y="2482396"/>
                      <a:pt x="3574783" y="2454191"/>
                      <a:pt x="3464379" y="2425985"/>
                    </a:cubicBezTo>
                    <a:cubicBezTo>
                      <a:pt x="3382179" y="2405032"/>
                      <a:pt x="3308844" y="2426791"/>
                      <a:pt x="3241957" y="2474338"/>
                    </a:cubicBezTo>
                    <a:cubicBezTo>
                      <a:pt x="3229063" y="2497708"/>
                      <a:pt x="3053382" y="2620201"/>
                      <a:pt x="3022758" y="2647601"/>
                    </a:cubicBezTo>
                    <a:cubicBezTo>
                      <a:pt x="3012282" y="2656465"/>
                      <a:pt x="3007447" y="2659689"/>
                      <a:pt x="2996971" y="2645989"/>
                    </a:cubicBezTo>
                    <a:cubicBezTo>
                      <a:pt x="2968765" y="2609725"/>
                      <a:pt x="2931695" y="2583131"/>
                      <a:pt x="2893013" y="2558149"/>
                    </a:cubicBezTo>
                    <a:cubicBezTo>
                      <a:pt x="2809202" y="2504155"/>
                      <a:pt x="2718943" y="2463055"/>
                      <a:pt x="2631103" y="2417926"/>
                    </a:cubicBezTo>
                    <a:cubicBezTo>
                      <a:pt x="2632715" y="2415509"/>
                      <a:pt x="2633521" y="2413091"/>
                      <a:pt x="2635132" y="2412285"/>
                    </a:cubicBezTo>
                    <a:cubicBezTo>
                      <a:pt x="2826931" y="2231769"/>
                      <a:pt x="2940559" y="2008542"/>
                      <a:pt x="2995359" y="1753079"/>
                    </a:cubicBezTo>
                    <a:cubicBezTo>
                      <a:pt x="3000194" y="1729709"/>
                      <a:pt x="3010670" y="1711174"/>
                      <a:pt x="3025176" y="1692638"/>
                    </a:cubicBezTo>
                    <a:cubicBezTo>
                      <a:pt x="3067082" y="1639450"/>
                      <a:pt x="3102540" y="1583039"/>
                      <a:pt x="3126716" y="1519375"/>
                    </a:cubicBezTo>
                    <a:cubicBezTo>
                      <a:pt x="3158952" y="1434758"/>
                      <a:pt x="3169428" y="1349335"/>
                      <a:pt x="3130746" y="1263107"/>
                    </a:cubicBezTo>
                    <a:cubicBezTo>
                      <a:pt x="3078364" y="1146255"/>
                      <a:pt x="2940559" y="1095485"/>
                      <a:pt x="2842243" y="1110796"/>
                    </a:cubicBezTo>
                    <a:cubicBezTo>
                      <a:pt x="2732643" y="1127720"/>
                      <a:pt x="2706855" y="1164790"/>
                      <a:pt x="2687514" y="1253436"/>
                    </a:cubicBezTo>
                    <a:cubicBezTo>
                      <a:pt x="2681873" y="1279224"/>
                      <a:pt x="2674620" y="1305012"/>
                      <a:pt x="2667367" y="1334024"/>
                    </a:cubicBezTo>
                    <a:cubicBezTo>
                      <a:pt x="2651250" y="1318712"/>
                      <a:pt x="2638356" y="1305818"/>
                      <a:pt x="2623850" y="1293730"/>
                    </a:cubicBezTo>
                    <a:cubicBezTo>
                      <a:pt x="2583556" y="1260689"/>
                      <a:pt x="2543263" y="1272777"/>
                      <a:pt x="2528757" y="1322742"/>
                    </a:cubicBezTo>
                    <a:cubicBezTo>
                      <a:pt x="2524727" y="1336441"/>
                      <a:pt x="2523922" y="1351753"/>
                      <a:pt x="2523922" y="1365453"/>
                    </a:cubicBezTo>
                    <a:cubicBezTo>
                      <a:pt x="2525533" y="1473440"/>
                      <a:pt x="2553739" y="1573369"/>
                      <a:pt x="2608539" y="1666850"/>
                    </a:cubicBezTo>
                    <a:cubicBezTo>
                      <a:pt x="2614180" y="1677327"/>
                      <a:pt x="2620627" y="1682968"/>
                      <a:pt x="2608539" y="1695056"/>
                    </a:cubicBezTo>
                    <a:cubicBezTo>
                      <a:pt x="2574692" y="1727291"/>
                      <a:pt x="2542457" y="1761138"/>
                      <a:pt x="2510222" y="1794179"/>
                    </a:cubicBezTo>
                    <a:cubicBezTo>
                      <a:pt x="2502163" y="1802237"/>
                      <a:pt x="2497328" y="1803849"/>
                      <a:pt x="2486851" y="1797402"/>
                    </a:cubicBezTo>
                    <a:cubicBezTo>
                      <a:pt x="2402235" y="1745020"/>
                      <a:pt x="2317618" y="1744214"/>
                      <a:pt x="2234612" y="1803043"/>
                    </a:cubicBezTo>
                    <a:cubicBezTo>
                      <a:pt x="2224942" y="1774838"/>
                      <a:pt x="2229777" y="1745826"/>
                      <a:pt x="2222524" y="1719232"/>
                    </a:cubicBezTo>
                    <a:cubicBezTo>
                      <a:pt x="2217689" y="1699891"/>
                      <a:pt x="2223330" y="1691832"/>
                      <a:pt x="2242671" y="1683774"/>
                    </a:cubicBezTo>
                    <a:cubicBezTo>
                      <a:pt x="2313588" y="1655568"/>
                      <a:pt x="2363552" y="1590292"/>
                      <a:pt x="2311170" y="1502452"/>
                    </a:cubicBezTo>
                    <a:cubicBezTo>
                      <a:pt x="2303112" y="1487946"/>
                      <a:pt x="2294247" y="1472634"/>
                      <a:pt x="2281353" y="1462964"/>
                    </a:cubicBezTo>
                    <a:cubicBezTo>
                      <a:pt x="2256371" y="1443623"/>
                      <a:pt x="2254759" y="1419447"/>
                      <a:pt x="2257983" y="1391241"/>
                    </a:cubicBezTo>
                    <a:cubicBezTo>
                      <a:pt x="2272489" y="1261495"/>
                      <a:pt x="2280547" y="1130943"/>
                      <a:pt x="2275712" y="999585"/>
                    </a:cubicBezTo>
                    <a:cubicBezTo>
                      <a:pt x="2274100" y="950427"/>
                      <a:pt x="2269265" y="902075"/>
                      <a:pt x="2253953" y="855334"/>
                    </a:cubicBezTo>
                    <a:cubicBezTo>
                      <a:pt x="2208824" y="723170"/>
                      <a:pt x="2150801" y="595842"/>
                      <a:pt x="2075049" y="477378"/>
                    </a:cubicBezTo>
                    <a:cubicBezTo>
                      <a:pt x="1952556" y="286386"/>
                      <a:pt x="1792993" y="138910"/>
                      <a:pt x="1577824" y="59129"/>
                    </a:cubicBezTo>
                    <a:cubicBezTo>
                      <a:pt x="1523024" y="38982"/>
                      <a:pt x="1062063" y="-7759"/>
                      <a:pt x="979058" y="1106"/>
                    </a:cubicBezTo>
                    <a:cubicBezTo>
                      <a:pt x="875906" y="12388"/>
                      <a:pt x="772754" y="22059"/>
                      <a:pt x="675243" y="60740"/>
                    </a:cubicBezTo>
                    <a:cubicBezTo>
                      <a:pt x="414945" y="163087"/>
                      <a:pt x="223147" y="341991"/>
                      <a:pt x="96625" y="589395"/>
                    </a:cubicBezTo>
                    <a:cubicBezTo>
                      <a:pt x="9590" y="759435"/>
                      <a:pt x="-20227" y="939951"/>
                      <a:pt x="13619" y="1129331"/>
                    </a:cubicBezTo>
                    <a:cubicBezTo>
                      <a:pt x="29737" y="1220395"/>
                      <a:pt x="55525" y="1308236"/>
                      <a:pt x="82119" y="1396076"/>
                    </a:cubicBezTo>
                    <a:cubicBezTo>
                      <a:pt x="115160" y="1469411"/>
                      <a:pt x="153036" y="1554028"/>
                      <a:pt x="181242" y="1595933"/>
                    </a:cubicBezTo>
                    <a:cubicBezTo>
                      <a:pt x="239265" y="1697474"/>
                      <a:pt x="319852" y="1778867"/>
                      <a:pt x="410110" y="1851396"/>
                    </a:cubicBezTo>
                    <a:cubicBezTo>
                      <a:pt x="472968" y="1902166"/>
                      <a:pt x="543080" y="1943266"/>
                      <a:pt x="601909" y="1999677"/>
                    </a:cubicBezTo>
                    <a:cubicBezTo>
                      <a:pt x="642202" y="2038359"/>
                      <a:pt x="663961" y="2082682"/>
                      <a:pt x="663155" y="2139899"/>
                    </a:cubicBezTo>
                    <a:cubicBezTo>
                      <a:pt x="661543" y="2201952"/>
                      <a:pt x="666379" y="2264004"/>
                      <a:pt x="672020" y="2326056"/>
                    </a:cubicBezTo>
                    <a:cubicBezTo>
                      <a:pt x="678467" y="2402615"/>
                      <a:pt x="714731" y="2645989"/>
                      <a:pt x="741325" y="2686283"/>
                    </a:cubicBezTo>
                    <a:cubicBezTo>
                      <a:pt x="789678" y="2841817"/>
                      <a:pt x="852536" y="2990904"/>
                      <a:pt x="934735" y="3131932"/>
                    </a:cubicBezTo>
                    <a:cubicBezTo>
                      <a:pt x="1145069" y="3492964"/>
                      <a:pt x="1430349" y="3778244"/>
                      <a:pt x="1789769" y="3989384"/>
                    </a:cubicBezTo>
                    <a:cubicBezTo>
                      <a:pt x="1812334" y="4003083"/>
                      <a:pt x="1830869" y="4018395"/>
                      <a:pt x="1846986" y="4040154"/>
                    </a:cubicBezTo>
                    <a:cubicBezTo>
                      <a:pt x="1981567" y="4222281"/>
                      <a:pt x="2134684" y="4385874"/>
                      <a:pt x="2325676" y="4510785"/>
                    </a:cubicBezTo>
                    <a:cubicBezTo>
                      <a:pt x="2478793" y="4610713"/>
                      <a:pt x="2642385" y="4672766"/>
                      <a:pt x="2829348" y="4646978"/>
                    </a:cubicBezTo>
                    <a:cubicBezTo>
                      <a:pt x="2853525" y="4642143"/>
                      <a:pt x="3026788" y="4589761"/>
                      <a:pt x="3099317" y="4538990"/>
                    </a:cubicBezTo>
                    <a:cubicBezTo>
                      <a:pt x="3250822" y="4434227"/>
                      <a:pt x="3349138" y="4283528"/>
                      <a:pt x="3432143" y="4123159"/>
                    </a:cubicBezTo>
                    <a:cubicBezTo>
                      <a:pt x="3515149" y="3963595"/>
                      <a:pt x="3574783" y="3794362"/>
                      <a:pt x="3624747" y="3617069"/>
                    </a:cubicBezTo>
                    <a:cubicBezTo>
                      <a:pt x="3660206" y="3660586"/>
                      <a:pt x="3693247" y="3700880"/>
                      <a:pt x="3726288" y="3741174"/>
                    </a:cubicBezTo>
                    <a:cubicBezTo>
                      <a:pt x="3817352" y="3850773"/>
                      <a:pt x="3926145" y="3935390"/>
                      <a:pt x="4067173" y="3966013"/>
                    </a:cubicBezTo>
                    <a:cubicBezTo>
                      <a:pt x="4109079" y="3974877"/>
                      <a:pt x="4128420" y="3995831"/>
                      <a:pt x="4145343" y="4032095"/>
                    </a:cubicBezTo>
                    <a:cubicBezTo>
                      <a:pt x="4185637" y="4119129"/>
                      <a:pt x="4232378" y="4202135"/>
                      <a:pt x="4308936" y="4263381"/>
                    </a:cubicBezTo>
                    <a:cubicBezTo>
                      <a:pt x="4362124" y="4306898"/>
                      <a:pt x="4417729" y="4333492"/>
                      <a:pt x="4491064" y="4319793"/>
                    </a:cubicBezTo>
                    <a:cubicBezTo>
                      <a:pt x="4675609" y="4285140"/>
                      <a:pt x="4836784" y="4203746"/>
                      <a:pt x="4986677" y="4094953"/>
                    </a:cubicBezTo>
                    <a:cubicBezTo>
                      <a:pt x="5039059" y="4056271"/>
                      <a:pt x="5096276" y="4024036"/>
                      <a:pt x="5137376" y="3971654"/>
                    </a:cubicBezTo>
                    <a:cubicBezTo>
                      <a:pt x="5200234" y="3890261"/>
                      <a:pt x="5193787" y="3799197"/>
                      <a:pt x="5117229" y="3730697"/>
                    </a:cubicBezTo>
                    <a:cubicBezTo>
                      <a:pt x="5077741" y="3695239"/>
                      <a:pt x="5031806" y="3672674"/>
                      <a:pt x="4981842" y="3658169"/>
                    </a:cubicBezTo>
                    <a:cubicBezTo>
                      <a:pt x="4798103" y="3605787"/>
                      <a:pt x="4623227" y="3633992"/>
                      <a:pt x="4454799" y="3717803"/>
                    </a:cubicBezTo>
                    <a:cubicBezTo>
                      <a:pt x="4436264" y="3727474"/>
                      <a:pt x="4427400" y="3724250"/>
                      <a:pt x="4413700" y="3709745"/>
                    </a:cubicBezTo>
                    <a:cubicBezTo>
                      <a:pt x="4300071" y="3583222"/>
                      <a:pt x="4185637" y="3457506"/>
                      <a:pt x="4071203" y="3330983"/>
                    </a:cubicBezTo>
                    <a:cubicBezTo>
                      <a:pt x="4024462" y="3279407"/>
                      <a:pt x="3978527" y="3228637"/>
                      <a:pt x="3929368" y="3174643"/>
                    </a:cubicBezTo>
                    <a:cubicBezTo>
                      <a:pt x="4131643" y="3186731"/>
                      <a:pt x="4329889" y="3184314"/>
                      <a:pt x="4525716" y="3156108"/>
                    </a:cubicBezTo>
                    <a:close/>
                    <a:moveTo>
                      <a:pt x="2093584" y="2125394"/>
                    </a:moveTo>
                    <a:cubicBezTo>
                      <a:pt x="2066990" y="2103635"/>
                      <a:pt x="2066184" y="2075429"/>
                      <a:pt x="2087137" y="2048835"/>
                    </a:cubicBezTo>
                    <a:cubicBezTo>
                      <a:pt x="2105672" y="2026271"/>
                      <a:pt x="2124207" y="2005318"/>
                      <a:pt x="2148384" y="1977918"/>
                    </a:cubicBezTo>
                    <a:cubicBezTo>
                      <a:pt x="2141131" y="2048835"/>
                      <a:pt x="2152413" y="2110888"/>
                      <a:pt x="2167725" y="2177775"/>
                    </a:cubicBezTo>
                    <a:cubicBezTo>
                      <a:pt x="2141131" y="2159240"/>
                      <a:pt x="2116149" y="2143929"/>
                      <a:pt x="2093584" y="21253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F685C5D-B3C5-4AAE-AEDF-EEA90BA2884E}"/>
                  </a:ext>
                </a:extLst>
              </p:cNvPr>
              <p:cNvSpPr/>
              <p:nvPr/>
            </p:nvSpPr>
            <p:spPr>
              <a:xfrm>
                <a:off x="4750560" y="2797846"/>
                <a:ext cx="2580949" cy="2258688"/>
              </a:xfrm>
              <a:custGeom>
                <a:avLst/>
                <a:gdLst>
                  <a:gd name="connsiteX0" fmla="*/ 536694 w 2580949"/>
                  <a:gd name="connsiteY0" fmla="*/ 719450 h 2258688"/>
                  <a:gd name="connsiteX1" fmla="*/ 520054 w 2580949"/>
                  <a:gd name="connsiteY1" fmla="*/ 722558 h 2258688"/>
                  <a:gd name="connsiteX2" fmla="*/ 488379 w 2580949"/>
                  <a:gd name="connsiteY2" fmla="*/ 734185 h 2258688"/>
                  <a:gd name="connsiteX3" fmla="*/ 443072 w 2580949"/>
                  <a:gd name="connsiteY3" fmla="*/ 878929 h 2258688"/>
                  <a:gd name="connsiteX4" fmla="*/ 587013 w 2580949"/>
                  <a:gd name="connsiteY4" fmla="*/ 958318 h 2258688"/>
                  <a:gd name="connsiteX5" fmla="*/ 609868 w 2580949"/>
                  <a:gd name="connsiteY5" fmla="*/ 946289 h 2258688"/>
                  <a:gd name="connsiteX6" fmla="*/ 596235 w 2580949"/>
                  <a:gd name="connsiteY6" fmla="*/ 929048 h 2258688"/>
                  <a:gd name="connsiteX7" fmla="*/ 580999 w 2580949"/>
                  <a:gd name="connsiteY7" fmla="*/ 926242 h 2258688"/>
                  <a:gd name="connsiteX8" fmla="*/ 475950 w 2580949"/>
                  <a:gd name="connsiteY8" fmla="*/ 872915 h 2258688"/>
                  <a:gd name="connsiteX9" fmla="*/ 491587 w 2580949"/>
                  <a:gd name="connsiteY9" fmla="*/ 767465 h 2258688"/>
                  <a:gd name="connsiteX10" fmla="*/ 528474 w 2580949"/>
                  <a:gd name="connsiteY10" fmla="*/ 751827 h 2258688"/>
                  <a:gd name="connsiteX11" fmla="*/ 548522 w 2580949"/>
                  <a:gd name="connsiteY11" fmla="*/ 730176 h 2258688"/>
                  <a:gd name="connsiteX12" fmla="*/ 536694 w 2580949"/>
                  <a:gd name="connsiteY12" fmla="*/ 719450 h 2258688"/>
                  <a:gd name="connsiteX13" fmla="*/ 977541 w 2580949"/>
                  <a:gd name="connsiteY13" fmla="*/ 678453 h 2258688"/>
                  <a:gd name="connsiteX14" fmla="*/ 955890 w 2580949"/>
                  <a:gd name="connsiteY14" fmla="*/ 691684 h 2258688"/>
                  <a:gd name="connsiteX15" fmla="*/ 899355 w 2580949"/>
                  <a:gd name="connsiteY15" fmla="*/ 731379 h 2258688"/>
                  <a:gd name="connsiteX16" fmla="*/ 852043 w 2580949"/>
                  <a:gd name="connsiteY16" fmla="*/ 726968 h 2258688"/>
                  <a:gd name="connsiteX17" fmla="*/ 832396 w 2580949"/>
                  <a:gd name="connsiteY17" fmla="*/ 739398 h 2258688"/>
                  <a:gd name="connsiteX18" fmla="*/ 847632 w 2580949"/>
                  <a:gd name="connsiteY18" fmla="*/ 756639 h 2258688"/>
                  <a:gd name="connsiteX19" fmla="*/ 886525 w 2580949"/>
                  <a:gd name="connsiteY19" fmla="*/ 761450 h 2258688"/>
                  <a:gd name="connsiteX20" fmla="*/ 983956 w 2580949"/>
                  <a:gd name="connsiteY20" fmla="*/ 703312 h 2258688"/>
                  <a:gd name="connsiteX21" fmla="*/ 977541 w 2580949"/>
                  <a:gd name="connsiteY21" fmla="*/ 678453 h 2258688"/>
                  <a:gd name="connsiteX22" fmla="*/ 1378492 w 2580949"/>
                  <a:gd name="connsiteY22" fmla="*/ 556563 h 2258688"/>
                  <a:gd name="connsiteX23" fmla="*/ 1361251 w 2580949"/>
                  <a:gd name="connsiteY23" fmla="*/ 588639 h 2258688"/>
                  <a:gd name="connsiteX24" fmla="*/ 1365261 w 2580949"/>
                  <a:gd name="connsiteY24" fmla="*/ 611494 h 2258688"/>
                  <a:gd name="connsiteX25" fmla="*/ 1388115 w 2580949"/>
                  <a:gd name="connsiteY25" fmla="*/ 602673 h 2258688"/>
                  <a:gd name="connsiteX26" fmla="*/ 1405757 w 2580949"/>
                  <a:gd name="connsiteY26" fmla="*/ 570196 h 2258688"/>
                  <a:gd name="connsiteX27" fmla="*/ 1429413 w 2580949"/>
                  <a:gd name="connsiteY27" fmla="*/ 559771 h 2258688"/>
                  <a:gd name="connsiteX28" fmla="*/ 1452267 w 2580949"/>
                  <a:gd name="connsiteY28" fmla="*/ 567389 h 2258688"/>
                  <a:gd name="connsiteX29" fmla="*/ 1414979 w 2580949"/>
                  <a:gd name="connsiteY29" fmla="*/ 612697 h 2258688"/>
                  <a:gd name="connsiteX30" fmla="*/ 1411771 w 2580949"/>
                  <a:gd name="connsiteY30" fmla="*/ 639159 h 2258688"/>
                  <a:gd name="connsiteX31" fmla="*/ 1438635 w 2580949"/>
                  <a:gd name="connsiteY31" fmla="*/ 631541 h 2258688"/>
                  <a:gd name="connsiteX32" fmla="*/ 1477126 w 2580949"/>
                  <a:gd name="connsiteY32" fmla="*/ 585031 h 2258688"/>
                  <a:gd name="connsiteX33" fmla="*/ 1479933 w 2580949"/>
                  <a:gd name="connsiteY33" fmla="*/ 586635 h 2258688"/>
                  <a:gd name="connsiteX34" fmla="*/ 1480334 w 2580949"/>
                  <a:gd name="connsiteY34" fmla="*/ 629937 h 2258688"/>
                  <a:gd name="connsiteX35" fmla="*/ 1462291 w 2580949"/>
                  <a:gd name="connsiteY35" fmla="*/ 649183 h 2258688"/>
                  <a:gd name="connsiteX36" fmla="*/ 1462291 w 2580949"/>
                  <a:gd name="connsiteY36" fmla="*/ 671235 h 2258688"/>
                  <a:gd name="connsiteX37" fmla="*/ 1484344 w 2580949"/>
                  <a:gd name="connsiteY37" fmla="*/ 669632 h 2258688"/>
                  <a:gd name="connsiteX38" fmla="*/ 1506797 w 2580949"/>
                  <a:gd name="connsiteY38" fmla="*/ 645574 h 2258688"/>
                  <a:gd name="connsiteX39" fmla="*/ 1485947 w 2580949"/>
                  <a:gd name="connsiteY39" fmla="*/ 739397 h 2258688"/>
                  <a:gd name="connsiteX40" fmla="*/ 1447055 w 2580949"/>
                  <a:gd name="connsiteY40" fmla="*/ 798738 h 2258688"/>
                  <a:gd name="connsiteX41" fmla="*/ 1429413 w 2580949"/>
                  <a:gd name="connsiteY41" fmla="*/ 837230 h 2258688"/>
                  <a:gd name="connsiteX42" fmla="*/ 1261815 w 2580949"/>
                  <a:gd name="connsiteY42" fmla="*/ 1147967 h 2258688"/>
                  <a:gd name="connsiteX43" fmla="*/ 1229338 w 2580949"/>
                  <a:gd name="connsiteY43" fmla="*/ 1152378 h 2258688"/>
                  <a:gd name="connsiteX44" fmla="*/ 1224527 w 2580949"/>
                  <a:gd name="connsiteY44" fmla="*/ 1122707 h 2258688"/>
                  <a:gd name="connsiteX45" fmla="*/ 1289882 w 2580949"/>
                  <a:gd name="connsiteY45" fmla="*/ 1031290 h 2258688"/>
                  <a:gd name="connsiteX46" fmla="*/ 1255400 w 2580949"/>
                  <a:gd name="connsiteY46" fmla="*/ 901783 h 2258688"/>
                  <a:gd name="connsiteX47" fmla="*/ 1252594 w 2580949"/>
                  <a:gd name="connsiteY47" fmla="*/ 871711 h 2258688"/>
                  <a:gd name="connsiteX48" fmla="*/ 1297901 w 2580949"/>
                  <a:gd name="connsiteY48" fmla="*/ 827206 h 2258688"/>
                  <a:gd name="connsiteX49" fmla="*/ 1299505 w 2580949"/>
                  <a:gd name="connsiteY49" fmla="*/ 795531 h 2258688"/>
                  <a:gd name="connsiteX50" fmla="*/ 1254197 w 2580949"/>
                  <a:gd name="connsiteY50" fmla="*/ 643570 h 2258688"/>
                  <a:gd name="connsiteX51" fmla="*/ 1257806 w 2580949"/>
                  <a:gd name="connsiteY51" fmla="*/ 641565 h 2258688"/>
                  <a:gd name="connsiteX52" fmla="*/ 1275047 w 2580949"/>
                  <a:gd name="connsiteY52" fmla="*/ 660009 h 2258688"/>
                  <a:gd name="connsiteX53" fmla="*/ 1322359 w 2580949"/>
                  <a:gd name="connsiteY53" fmla="*/ 649985 h 2258688"/>
                  <a:gd name="connsiteX54" fmla="*/ 1335991 w 2580949"/>
                  <a:gd name="connsiteY54" fmla="*/ 597861 h 2258688"/>
                  <a:gd name="connsiteX55" fmla="*/ 1378492 w 2580949"/>
                  <a:gd name="connsiteY55" fmla="*/ 556563 h 2258688"/>
                  <a:gd name="connsiteX56" fmla="*/ 538549 w 2580949"/>
                  <a:gd name="connsiteY56" fmla="*/ 42 h 2258688"/>
                  <a:gd name="connsiteX57" fmla="*/ 629113 w 2580949"/>
                  <a:gd name="connsiteY57" fmla="*/ 4453 h 2258688"/>
                  <a:gd name="connsiteX58" fmla="*/ 939050 w 2580949"/>
                  <a:gd name="connsiteY58" fmla="*/ 174857 h 2258688"/>
                  <a:gd name="connsiteX59" fmla="*/ 1062543 w 2580949"/>
                  <a:gd name="connsiteY59" fmla="*/ 410617 h 2258688"/>
                  <a:gd name="connsiteX60" fmla="*/ 1071765 w 2580949"/>
                  <a:gd name="connsiteY60" fmla="*/ 532106 h 2258688"/>
                  <a:gd name="connsiteX61" fmla="*/ 1061340 w 2580949"/>
                  <a:gd name="connsiteY61" fmla="*/ 680458 h 2258688"/>
                  <a:gd name="connsiteX62" fmla="*/ 1073770 w 2580949"/>
                  <a:gd name="connsiteY62" fmla="*/ 712935 h 2258688"/>
                  <a:gd name="connsiteX63" fmla="*/ 1093817 w 2580949"/>
                  <a:gd name="connsiteY63" fmla="*/ 738195 h 2258688"/>
                  <a:gd name="connsiteX64" fmla="*/ 1072567 w 2580949"/>
                  <a:gd name="connsiteY64" fmla="*/ 783102 h 2258688"/>
                  <a:gd name="connsiteX65" fmla="*/ 1057330 w 2580949"/>
                  <a:gd name="connsiteY65" fmla="*/ 785908 h 2258688"/>
                  <a:gd name="connsiteX66" fmla="*/ 1042094 w 2580949"/>
                  <a:gd name="connsiteY66" fmla="*/ 805154 h 2258688"/>
                  <a:gd name="connsiteX67" fmla="*/ 1046906 w 2580949"/>
                  <a:gd name="connsiteY67" fmla="*/ 852867 h 2258688"/>
                  <a:gd name="connsiteX68" fmla="*/ 1038887 w 2580949"/>
                  <a:gd name="connsiteY68" fmla="*/ 864896 h 2258688"/>
                  <a:gd name="connsiteX69" fmla="*/ 1016834 w 2580949"/>
                  <a:gd name="connsiteY69" fmla="*/ 900581 h 2258688"/>
                  <a:gd name="connsiteX70" fmla="*/ 1005608 w 2580949"/>
                  <a:gd name="connsiteY70" fmla="*/ 950700 h 2258688"/>
                  <a:gd name="connsiteX71" fmla="*/ 970725 w 2580949"/>
                  <a:gd name="connsiteY71" fmla="*/ 994002 h 2258688"/>
                  <a:gd name="connsiteX72" fmla="*/ 892539 w 2580949"/>
                  <a:gd name="connsiteY72" fmla="*/ 1034098 h 2258688"/>
                  <a:gd name="connsiteX73" fmla="*/ 719729 w 2580949"/>
                  <a:gd name="connsiteY73" fmla="*/ 1002021 h 2258688"/>
                  <a:gd name="connsiteX74" fmla="*/ 695271 w 2580949"/>
                  <a:gd name="connsiteY74" fmla="*/ 983177 h 2258688"/>
                  <a:gd name="connsiteX75" fmla="*/ 673219 w 2580949"/>
                  <a:gd name="connsiteY75" fmla="*/ 983578 h 2258688"/>
                  <a:gd name="connsiteX76" fmla="*/ 675223 w 2580949"/>
                  <a:gd name="connsiteY76" fmla="*/ 1005630 h 2258688"/>
                  <a:gd name="connsiteX77" fmla="*/ 747795 w 2580949"/>
                  <a:gd name="connsiteY77" fmla="*/ 1048532 h 2258688"/>
                  <a:gd name="connsiteX78" fmla="*/ 935441 w 2580949"/>
                  <a:gd name="connsiteY78" fmla="*/ 1053343 h 2258688"/>
                  <a:gd name="connsiteX79" fmla="*/ 971928 w 2580949"/>
                  <a:gd name="connsiteY79" fmla="*/ 1035301 h 2258688"/>
                  <a:gd name="connsiteX80" fmla="*/ 1000395 w 2580949"/>
                  <a:gd name="connsiteY80" fmla="*/ 1061363 h 2258688"/>
                  <a:gd name="connsiteX81" fmla="*/ 1026457 w 2580949"/>
                  <a:gd name="connsiteY81" fmla="*/ 1082212 h 2258688"/>
                  <a:gd name="connsiteX82" fmla="*/ 1003603 w 2580949"/>
                  <a:gd name="connsiteY82" fmla="*/ 1105868 h 2258688"/>
                  <a:gd name="connsiteX83" fmla="*/ 839213 w 2580949"/>
                  <a:gd name="connsiteY83" fmla="*/ 1259032 h 2258688"/>
                  <a:gd name="connsiteX84" fmla="*/ 811146 w 2580949"/>
                  <a:gd name="connsiteY84" fmla="*/ 1260235 h 2258688"/>
                  <a:gd name="connsiteX85" fmla="*/ 765036 w 2580949"/>
                  <a:gd name="connsiteY85" fmla="*/ 1206106 h 2258688"/>
                  <a:gd name="connsiteX86" fmla="*/ 675624 w 2580949"/>
                  <a:gd name="connsiteY86" fmla="*/ 1081811 h 2258688"/>
                  <a:gd name="connsiteX87" fmla="*/ 638736 w 2580949"/>
                  <a:gd name="connsiteY87" fmla="*/ 1044121 h 2258688"/>
                  <a:gd name="connsiteX88" fmla="*/ 429840 w 2580949"/>
                  <a:gd name="connsiteY88" fmla="*/ 1028083 h 2258688"/>
                  <a:gd name="connsiteX89" fmla="*/ 392151 w 2580949"/>
                  <a:gd name="connsiteY89" fmla="*/ 1054947 h 2258688"/>
                  <a:gd name="connsiteX90" fmla="*/ 386938 w 2580949"/>
                  <a:gd name="connsiteY90" fmla="*/ 1077401 h 2258688"/>
                  <a:gd name="connsiteX91" fmla="*/ 411397 w 2580949"/>
                  <a:gd name="connsiteY91" fmla="*/ 1078202 h 2258688"/>
                  <a:gd name="connsiteX92" fmla="*/ 453497 w 2580949"/>
                  <a:gd name="connsiteY92" fmla="*/ 1049334 h 2258688"/>
                  <a:gd name="connsiteX93" fmla="*/ 625505 w 2580949"/>
                  <a:gd name="connsiteY93" fmla="*/ 1072188 h 2258688"/>
                  <a:gd name="connsiteX94" fmla="*/ 704092 w 2580949"/>
                  <a:gd name="connsiteY94" fmla="*/ 1169619 h 2258688"/>
                  <a:gd name="connsiteX95" fmla="*/ 777466 w 2580949"/>
                  <a:gd name="connsiteY95" fmla="*/ 1269056 h 2258688"/>
                  <a:gd name="connsiteX96" fmla="*/ 795909 w 2580949"/>
                  <a:gd name="connsiteY96" fmla="*/ 1285495 h 2258688"/>
                  <a:gd name="connsiteX97" fmla="*/ 858057 w 2580949"/>
                  <a:gd name="connsiteY97" fmla="*/ 1281886 h 2258688"/>
                  <a:gd name="connsiteX98" fmla="*/ 1072567 w 2580949"/>
                  <a:gd name="connsiteY98" fmla="*/ 1082613 h 2258688"/>
                  <a:gd name="connsiteX99" fmla="*/ 1080185 w 2580949"/>
                  <a:gd name="connsiteY99" fmla="*/ 1053744 h 2258688"/>
                  <a:gd name="connsiteX100" fmla="*/ 1070562 w 2580949"/>
                  <a:gd name="connsiteY100" fmla="*/ 948294 h 2258688"/>
                  <a:gd name="connsiteX101" fmla="*/ 1133111 w 2580949"/>
                  <a:gd name="connsiteY101" fmla="*/ 879731 h 2258688"/>
                  <a:gd name="connsiteX102" fmla="*/ 1116271 w 2580949"/>
                  <a:gd name="connsiteY102" fmla="*/ 911406 h 2258688"/>
                  <a:gd name="connsiteX103" fmla="*/ 1120280 w 2580949"/>
                  <a:gd name="connsiteY103" fmla="*/ 934261 h 2258688"/>
                  <a:gd name="connsiteX104" fmla="*/ 1142734 w 2580949"/>
                  <a:gd name="connsiteY104" fmla="*/ 925440 h 2258688"/>
                  <a:gd name="connsiteX105" fmla="*/ 1161177 w 2580949"/>
                  <a:gd name="connsiteY105" fmla="*/ 891358 h 2258688"/>
                  <a:gd name="connsiteX106" fmla="*/ 1177616 w 2580949"/>
                  <a:gd name="connsiteY106" fmla="*/ 885745 h 2258688"/>
                  <a:gd name="connsiteX107" fmla="*/ 1199669 w 2580949"/>
                  <a:gd name="connsiteY107" fmla="*/ 898576 h 2258688"/>
                  <a:gd name="connsiteX108" fmla="*/ 1167592 w 2580949"/>
                  <a:gd name="connsiteY108" fmla="*/ 937869 h 2258688"/>
                  <a:gd name="connsiteX109" fmla="*/ 1167993 w 2580949"/>
                  <a:gd name="connsiteY109" fmla="*/ 963129 h 2258688"/>
                  <a:gd name="connsiteX110" fmla="*/ 1191649 w 2580949"/>
                  <a:gd name="connsiteY110" fmla="*/ 956313 h 2258688"/>
                  <a:gd name="connsiteX111" fmla="*/ 1218112 w 2580949"/>
                  <a:gd name="connsiteY111" fmla="*/ 923836 h 2258688"/>
                  <a:gd name="connsiteX112" fmla="*/ 1232547 w 2580949"/>
                  <a:gd name="connsiteY112" fmla="*/ 921831 h 2258688"/>
                  <a:gd name="connsiteX113" fmla="*/ 1234952 w 2580949"/>
                  <a:gd name="connsiteY113" fmla="*/ 953105 h 2258688"/>
                  <a:gd name="connsiteX114" fmla="*/ 1220117 w 2580949"/>
                  <a:gd name="connsiteY114" fmla="*/ 968742 h 2258688"/>
                  <a:gd name="connsiteX115" fmla="*/ 1217711 w 2580949"/>
                  <a:gd name="connsiteY115" fmla="*/ 994002 h 2258688"/>
                  <a:gd name="connsiteX116" fmla="*/ 1241769 w 2580949"/>
                  <a:gd name="connsiteY116" fmla="*/ 989592 h 2258688"/>
                  <a:gd name="connsiteX117" fmla="*/ 1265425 w 2580949"/>
                  <a:gd name="connsiteY117" fmla="*/ 965134 h 2258688"/>
                  <a:gd name="connsiteX118" fmla="*/ 1267831 w 2580949"/>
                  <a:gd name="connsiteY118" fmla="*/ 965134 h 2258688"/>
                  <a:gd name="connsiteX119" fmla="*/ 1258609 w 2580949"/>
                  <a:gd name="connsiteY119" fmla="*/ 1026479 h 2258688"/>
                  <a:gd name="connsiteX120" fmla="*/ 1218513 w 2580949"/>
                  <a:gd name="connsiteY120" fmla="*/ 1083415 h 2258688"/>
                  <a:gd name="connsiteX121" fmla="*/ 1154361 w 2580949"/>
                  <a:gd name="connsiteY121" fmla="*/ 1182851 h 2258688"/>
                  <a:gd name="connsiteX122" fmla="*/ 1045703 w 2580949"/>
                  <a:gd name="connsiteY122" fmla="*/ 1383728 h 2258688"/>
                  <a:gd name="connsiteX123" fmla="*/ 853647 w 2580949"/>
                  <a:gd name="connsiteY123" fmla="*/ 1543307 h 2258688"/>
                  <a:gd name="connsiteX124" fmla="*/ 757819 w 2580949"/>
                  <a:gd name="connsiteY124" fmla="*/ 1533684 h 2258688"/>
                  <a:gd name="connsiteX125" fmla="*/ 653171 w 2580949"/>
                  <a:gd name="connsiteY125" fmla="*/ 1431040 h 2258688"/>
                  <a:gd name="connsiteX126" fmla="*/ 548522 w 2580949"/>
                  <a:gd name="connsiteY126" fmla="*/ 1308750 h 2258688"/>
                  <a:gd name="connsiteX127" fmla="*/ 539701 w 2580949"/>
                  <a:gd name="connsiteY127" fmla="*/ 1300330 h 2258688"/>
                  <a:gd name="connsiteX128" fmla="*/ 518851 w 2580949"/>
                  <a:gd name="connsiteY128" fmla="*/ 1300731 h 2258688"/>
                  <a:gd name="connsiteX129" fmla="*/ 519252 w 2580949"/>
                  <a:gd name="connsiteY129" fmla="*/ 1321580 h 2258688"/>
                  <a:gd name="connsiteX130" fmla="*/ 554135 w 2580949"/>
                  <a:gd name="connsiteY130" fmla="*/ 1358869 h 2258688"/>
                  <a:gd name="connsiteX131" fmla="*/ 683643 w 2580949"/>
                  <a:gd name="connsiteY131" fmla="*/ 1511231 h 2258688"/>
                  <a:gd name="connsiteX132" fmla="*/ 759022 w 2580949"/>
                  <a:gd name="connsiteY132" fmla="*/ 1569770 h 2258688"/>
                  <a:gd name="connsiteX133" fmla="*/ 897752 w 2580949"/>
                  <a:gd name="connsiteY133" fmla="*/ 1557340 h 2258688"/>
                  <a:gd name="connsiteX134" fmla="*/ 1107049 w 2580949"/>
                  <a:gd name="connsiteY134" fmla="*/ 1340425 h 2258688"/>
                  <a:gd name="connsiteX135" fmla="*/ 1187640 w 2580949"/>
                  <a:gd name="connsiteY135" fmla="*/ 1182450 h 2258688"/>
                  <a:gd name="connsiteX136" fmla="*/ 1207688 w 2580949"/>
                  <a:gd name="connsiteY136" fmla="*/ 1176035 h 2258688"/>
                  <a:gd name="connsiteX137" fmla="*/ 1388517 w 2580949"/>
                  <a:gd name="connsiteY137" fmla="*/ 1269858 h 2258688"/>
                  <a:gd name="connsiteX138" fmla="*/ 1426608 w 2580949"/>
                  <a:gd name="connsiteY138" fmla="*/ 1298726 h 2258688"/>
                  <a:gd name="connsiteX139" fmla="*/ 1443046 w 2580949"/>
                  <a:gd name="connsiteY139" fmla="*/ 1322783 h 2258688"/>
                  <a:gd name="connsiteX140" fmla="*/ 1472717 w 2580949"/>
                  <a:gd name="connsiteY140" fmla="*/ 1329599 h 2258688"/>
                  <a:gd name="connsiteX141" fmla="*/ 1623876 w 2580949"/>
                  <a:gd name="connsiteY141" fmla="*/ 1218536 h 2258688"/>
                  <a:gd name="connsiteX142" fmla="*/ 1688830 w 2580949"/>
                  <a:gd name="connsiteY142" fmla="*/ 1214125 h 2258688"/>
                  <a:gd name="connsiteX143" fmla="*/ 2220493 w 2580949"/>
                  <a:gd name="connsiteY143" fmla="*/ 1354458 h 2258688"/>
                  <a:gd name="connsiteX144" fmla="*/ 2257381 w 2580949"/>
                  <a:gd name="connsiteY144" fmla="*/ 1350449 h 2258688"/>
                  <a:gd name="connsiteX145" fmla="*/ 2400922 w 2580949"/>
                  <a:gd name="connsiteY145" fmla="*/ 1286297 h 2258688"/>
                  <a:gd name="connsiteX146" fmla="*/ 2408139 w 2580949"/>
                  <a:gd name="connsiteY146" fmla="*/ 1285495 h 2258688"/>
                  <a:gd name="connsiteX147" fmla="*/ 2392502 w 2580949"/>
                  <a:gd name="connsiteY147" fmla="*/ 1297924 h 2258688"/>
                  <a:gd name="connsiteX148" fmla="*/ 2388091 w 2580949"/>
                  <a:gd name="connsiteY148" fmla="*/ 1319575 h 2258688"/>
                  <a:gd name="connsiteX149" fmla="*/ 2411346 w 2580949"/>
                  <a:gd name="connsiteY149" fmla="*/ 1321580 h 2258688"/>
                  <a:gd name="connsiteX150" fmla="*/ 2457055 w 2580949"/>
                  <a:gd name="connsiteY150" fmla="*/ 1287098 h 2258688"/>
                  <a:gd name="connsiteX151" fmla="*/ 2489131 w 2580949"/>
                  <a:gd name="connsiteY151" fmla="*/ 1280282 h 2258688"/>
                  <a:gd name="connsiteX152" fmla="*/ 2453848 w 2580949"/>
                  <a:gd name="connsiteY152" fmla="*/ 1305943 h 2258688"/>
                  <a:gd name="connsiteX153" fmla="*/ 2447432 w 2580949"/>
                  <a:gd name="connsiteY153" fmla="*/ 1329599 h 2258688"/>
                  <a:gd name="connsiteX154" fmla="*/ 2471890 w 2580949"/>
                  <a:gd name="connsiteY154" fmla="*/ 1330401 h 2258688"/>
                  <a:gd name="connsiteX155" fmla="*/ 2519603 w 2580949"/>
                  <a:gd name="connsiteY155" fmla="*/ 1295920 h 2258688"/>
                  <a:gd name="connsiteX156" fmla="*/ 2546066 w 2580949"/>
                  <a:gd name="connsiteY156" fmla="*/ 1294315 h 2258688"/>
                  <a:gd name="connsiteX157" fmla="*/ 2507174 w 2580949"/>
                  <a:gd name="connsiteY157" fmla="*/ 1323585 h 2258688"/>
                  <a:gd name="connsiteX158" fmla="*/ 2495948 w 2580949"/>
                  <a:gd name="connsiteY158" fmla="*/ 1339222 h 2258688"/>
                  <a:gd name="connsiteX159" fmla="*/ 2502764 w 2580949"/>
                  <a:gd name="connsiteY159" fmla="*/ 1352053 h 2258688"/>
                  <a:gd name="connsiteX160" fmla="*/ 2521608 w 2580949"/>
                  <a:gd name="connsiteY160" fmla="*/ 1350449 h 2258688"/>
                  <a:gd name="connsiteX161" fmla="*/ 2560100 w 2580949"/>
                  <a:gd name="connsiteY161" fmla="*/ 1321580 h 2258688"/>
                  <a:gd name="connsiteX162" fmla="*/ 2572128 w 2580949"/>
                  <a:gd name="connsiteY162" fmla="*/ 1318774 h 2258688"/>
                  <a:gd name="connsiteX163" fmla="*/ 2572529 w 2580949"/>
                  <a:gd name="connsiteY163" fmla="*/ 1338821 h 2258688"/>
                  <a:gd name="connsiteX164" fmla="*/ 2541656 w 2580949"/>
                  <a:gd name="connsiteY164" fmla="*/ 1362076 h 2258688"/>
                  <a:gd name="connsiteX165" fmla="*/ 2530028 w 2580949"/>
                  <a:gd name="connsiteY165" fmla="*/ 1388940 h 2258688"/>
                  <a:gd name="connsiteX166" fmla="*/ 2558897 w 2580949"/>
                  <a:gd name="connsiteY166" fmla="*/ 1386935 h 2258688"/>
                  <a:gd name="connsiteX167" fmla="*/ 2580949 w 2580949"/>
                  <a:gd name="connsiteY167" fmla="*/ 1370897 h 2258688"/>
                  <a:gd name="connsiteX168" fmla="*/ 2543660 w 2580949"/>
                  <a:gd name="connsiteY168" fmla="*/ 1429837 h 2258688"/>
                  <a:gd name="connsiteX169" fmla="*/ 2465475 w 2580949"/>
                  <a:gd name="connsiteY169" fmla="*/ 1476348 h 2258688"/>
                  <a:gd name="connsiteX170" fmla="*/ 2346392 w 2580949"/>
                  <a:gd name="connsiteY170" fmla="*/ 1541703 h 2258688"/>
                  <a:gd name="connsiteX171" fmla="*/ 2256579 w 2580949"/>
                  <a:gd name="connsiteY171" fmla="*/ 1524061 h 2258688"/>
                  <a:gd name="connsiteX172" fmla="*/ 2228111 w 2580949"/>
                  <a:gd name="connsiteY172" fmla="*/ 1511231 h 2258688"/>
                  <a:gd name="connsiteX173" fmla="*/ 1947044 w 2580949"/>
                  <a:gd name="connsiteY173" fmla="*/ 1523259 h 2258688"/>
                  <a:gd name="connsiteX174" fmla="*/ 1899330 w 2580949"/>
                  <a:gd name="connsiteY174" fmla="*/ 1519651 h 2258688"/>
                  <a:gd name="connsiteX175" fmla="*/ 1883292 w 2580949"/>
                  <a:gd name="connsiteY175" fmla="*/ 1509226 h 2258688"/>
                  <a:gd name="connsiteX176" fmla="*/ 1794682 w 2580949"/>
                  <a:gd name="connsiteY176" fmla="*/ 1430639 h 2258688"/>
                  <a:gd name="connsiteX177" fmla="*/ 1594607 w 2580949"/>
                  <a:gd name="connsiteY177" fmla="*/ 1441064 h 2258688"/>
                  <a:gd name="connsiteX178" fmla="*/ 1457080 w 2580949"/>
                  <a:gd name="connsiteY178" fmla="*/ 1578190 h 2258688"/>
                  <a:gd name="connsiteX179" fmla="*/ 1281864 w 2580949"/>
                  <a:gd name="connsiteY179" fmla="*/ 1886923 h 2258688"/>
                  <a:gd name="connsiteX180" fmla="*/ 1272241 w 2580949"/>
                  <a:gd name="connsiteY180" fmla="*/ 1907772 h 2258688"/>
                  <a:gd name="connsiteX181" fmla="*/ 1279458 w 2580949"/>
                  <a:gd name="connsiteY181" fmla="*/ 1928622 h 2258688"/>
                  <a:gd name="connsiteX182" fmla="*/ 1299907 w 2580949"/>
                  <a:gd name="connsiteY182" fmla="*/ 1919801 h 2258688"/>
                  <a:gd name="connsiteX183" fmla="*/ 1311935 w 2580949"/>
                  <a:gd name="connsiteY183" fmla="*/ 1894942 h 2258688"/>
                  <a:gd name="connsiteX184" fmla="*/ 1479132 w 2580949"/>
                  <a:gd name="connsiteY184" fmla="*/ 1599440 h 2258688"/>
                  <a:gd name="connsiteX185" fmla="*/ 1609041 w 2580949"/>
                  <a:gd name="connsiteY185" fmla="*/ 1467928 h 2258688"/>
                  <a:gd name="connsiteX186" fmla="*/ 1813927 w 2580949"/>
                  <a:gd name="connsiteY186" fmla="*/ 1481560 h 2258688"/>
                  <a:gd name="connsiteX187" fmla="*/ 1850414 w 2580949"/>
                  <a:gd name="connsiteY187" fmla="*/ 1517646 h 2258688"/>
                  <a:gd name="connsiteX188" fmla="*/ 2156742 w 2580949"/>
                  <a:gd name="connsiteY188" fmla="*/ 1854045 h 2258688"/>
                  <a:gd name="connsiteX189" fmla="*/ 2185610 w 2580949"/>
                  <a:gd name="connsiteY189" fmla="*/ 1858856 h 2258688"/>
                  <a:gd name="connsiteX190" fmla="*/ 2323538 w 2580949"/>
                  <a:gd name="connsiteY190" fmla="*/ 1813148 h 2258688"/>
                  <a:gd name="connsiteX191" fmla="*/ 2305094 w 2580949"/>
                  <a:gd name="connsiteY191" fmla="*/ 1829186 h 2258688"/>
                  <a:gd name="connsiteX192" fmla="*/ 2301887 w 2580949"/>
                  <a:gd name="connsiteY192" fmla="*/ 1850837 h 2258688"/>
                  <a:gd name="connsiteX193" fmla="*/ 2323939 w 2580949"/>
                  <a:gd name="connsiteY193" fmla="*/ 1852842 h 2258688"/>
                  <a:gd name="connsiteX194" fmla="*/ 2366039 w 2580949"/>
                  <a:gd name="connsiteY194" fmla="*/ 1821167 h 2258688"/>
                  <a:gd name="connsiteX195" fmla="*/ 2403327 w 2580949"/>
                  <a:gd name="connsiteY195" fmla="*/ 1814351 h 2258688"/>
                  <a:gd name="connsiteX196" fmla="*/ 2378468 w 2580949"/>
                  <a:gd name="connsiteY196" fmla="*/ 1833195 h 2258688"/>
                  <a:gd name="connsiteX197" fmla="*/ 2372053 w 2580949"/>
                  <a:gd name="connsiteY197" fmla="*/ 1857653 h 2258688"/>
                  <a:gd name="connsiteX198" fmla="*/ 2396511 w 2580949"/>
                  <a:gd name="connsiteY198" fmla="*/ 1857252 h 2258688"/>
                  <a:gd name="connsiteX199" fmla="*/ 2424979 w 2580949"/>
                  <a:gd name="connsiteY199" fmla="*/ 1835601 h 2258688"/>
                  <a:gd name="connsiteX200" fmla="*/ 2466678 w 2580949"/>
                  <a:gd name="connsiteY200" fmla="*/ 1834398 h 2258688"/>
                  <a:gd name="connsiteX201" fmla="*/ 2432597 w 2580949"/>
                  <a:gd name="connsiteY201" fmla="*/ 1860059 h 2258688"/>
                  <a:gd name="connsiteX202" fmla="*/ 2422573 w 2580949"/>
                  <a:gd name="connsiteY202" fmla="*/ 1886522 h 2258688"/>
                  <a:gd name="connsiteX203" fmla="*/ 2450239 w 2580949"/>
                  <a:gd name="connsiteY203" fmla="*/ 1884918 h 2258688"/>
                  <a:gd name="connsiteX204" fmla="*/ 2487126 w 2580949"/>
                  <a:gd name="connsiteY204" fmla="*/ 1856851 h 2258688"/>
                  <a:gd name="connsiteX205" fmla="*/ 2503164 w 2580949"/>
                  <a:gd name="connsiteY205" fmla="*/ 1860059 h 2258688"/>
                  <a:gd name="connsiteX206" fmla="*/ 2499556 w 2580949"/>
                  <a:gd name="connsiteY206" fmla="*/ 1872889 h 2258688"/>
                  <a:gd name="connsiteX207" fmla="*/ 2456253 w 2580949"/>
                  <a:gd name="connsiteY207" fmla="*/ 1905367 h 2258688"/>
                  <a:gd name="connsiteX208" fmla="*/ 2449036 w 2580949"/>
                  <a:gd name="connsiteY208" fmla="*/ 1930226 h 2258688"/>
                  <a:gd name="connsiteX209" fmla="*/ 2474697 w 2580949"/>
                  <a:gd name="connsiteY209" fmla="*/ 1929424 h 2258688"/>
                  <a:gd name="connsiteX210" fmla="*/ 2515594 w 2580949"/>
                  <a:gd name="connsiteY210" fmla="*/ 1898551 h 2258688"/>
                  <a:gd name="connsiteX211" fmla="*/ 2495546 w 2580949"/>
                  <a:gd name="connsiteY211" fmla="*/ 1938245 h 2258688"/>
                  <a:gd name="connsiteX212" fmla="*/ 2394907 w 2580949"/>
                  <a:gd name="connsiteY212" fmla="*/ 2012822 h 2258688"/>
                  <a:gd name="connsiteX213" fmla="*/ 2203653 w 2580949"/>
                  <a:gd name="connsiteY213" fmla="*/ 2092612 h 2258688"/>
                  <a:gd name="connsiteX214" fmla="*/ 2130279 w 2580949"/>
                  <a:gd name="connsiteY214" fmla="*/ 2070158 h 2258688"/>
                  <a:gd name="connsiteX215" fmla="*/ 2059310 w 2580949"/>
                  <a:gd name="connsiteY215" fmla="*/ 1966312 h 2258688"/>
                  <a:gd name="connsiteX216" fmla="*/ 2001573 w 2580949"/>
                  <a:gd name="connsiteY216" fmla="*/ 1917796 h 2258688"/>
                  <a:gd name="connsiteX217" fmla="*/ 1849211 w 2580949"/>
                  <a:gd name="connsiteY217" fmla="*/ 1818761 h 2258688"/>
                  <a:gd name="connsiteX218" fmla="*/ 1783455 w 2580949"/>
                  <a:gd name="connsiteY218" fmla="*/ 1738570 h 2258688"/>
                  <a:gd name="connsiteX219" fmla="*/ 1763408 w 2580949"/>
                  <a:gd name="connsiteY219" fmla="*/ 1726943 h 2258688"/>
                  <a:gd name="connsiteX220" fmla="*/ 1749374 w 2580949"/>
                  <a:gd name="connsiteY220" fmla="*/ 1745387 h 2258688"/>
                  <a:gd name="connsiteX221" fmla="*/ 1650740 w 2580949"/>
                  <a:gd name="connsiteY221" fmla="*/ 2011218 h 2258688"/>
                  <a:gd name="connsiteX222" fmla="*/ 1496774 w 2580949"/>
                  <a:gd name="connsiteY222" fmla="*/ 2206081 h 2258688"/>
                  <a:gd name="connsiteX223" fmla="*/ 1473920 w 2580949"/>
                  <a:gd name="connsiteY223" fmla="*/ 2221718 h 2258688"/>
                  <a:gd name="connsiteX224" fmla="*/ 1455877 w 2580949"/>
                  <a:gd name="connsiteY224" fmla="*/ 2231341 h 2258688"/>
                  <a:gd name="connsiteX225" fmla="*/ 1411772 w 2580949"/>
                  <a:gd name="connsiteY225" fmla="*/ 2249384 h 2258688"/>
                  <a:gd name="connsiteX226" fmla="*/ 1383706 w 2580949"/>
                  <a:gd name="connsiteY226" fmla="*/ 2255398 h 2258688"/>
                  <a:gd name="connsiteX227" fmla="*/ 1102638 w 2580949"/>
                  <a:gd name="connsiteY227" fmla="*/ 2163580 h 2258688"/>
                  <a:gd name="connsiteX228" fmla="*/ 910181 w 2580949"/>
                  <a:gd name="connsiteY228" fmla="*/ 1961099 h 2258688"/>
                  <a:gd name="connsiteX229" fmla="*/ 874897 w 2580949"/>
                  <a:gd name="connsiteY229" fmla="*/ 1931829 h 2258688"/>
                  <a:gd name="connsiteX230" fmla="*/ 481162 w 2580949"/>
                  <a:gd name="connsiteY230" fmla="*/ 1549722 h 2258688"/>
                  <a:gd name="connsiteX231" fmla="*/ 334013 w 2580949"/>
                  <a:gd name="connsiteY231" fmla="*/ 1125915 h 2258688"/>
                  <a:gd name="connsiteX232" fmla="*/ 330404 w 2580949"/>
                  <a:gd name="connsiteY232" fmla="*/ 1046928 h 2258688"/>
                  <a:gd name="connsiteX233" fmla="*/ 273870 w 2580949"/>
                  <a:gd name="connsiteY233" fmla="*/ 931454 h 2258688"/>
                  <a:gd name="connsiteX234" fmla="*/ 181250 w 2580949"/>
                  <a:gd name="connsiteY234" fmla="*/ 861287 h 2258688"/>
                  <a:gd name="connsiteX235" fmla="*/ 71790 w 2580949"/>
                  <a:gd name="connsiteY235" fmla="*/ 730176 h 2258688"/>
                  <a:gd name="connsiteX236" fmla="*/ 44525 w 2580949"/>
                  <a:gd name="connsiteY236" fmla="*/ 671236 h 2258688"/>
                  <a:gd name="connsiteX237" fmla="*/ 4029 w 2580949"/>
                  <a:gd name="connsiteY237" fmla="*/ 514463 h 2258688"/>
                  <a:gd name="connsiteX238" fmla="*/ 45327 w 2580949"/>
                  <a:gd name="connsiteY238" fmla="*/ 279105 h 2258688"/>
                  <a:gd name="connsiteX239" fmla="*/ 311158 w 2580949"/>
                  <a:gd name="connsiteY239" fmla="*/ 33722 h 2258688"/>
                  <a:gd name="connsiteX240" fmla="*/ 448284 w 2580949"/>
                  <a:gd name="connsiteY240" fmla="*/ 5255 h 2258688"/>
                  <a:gd name="connsiteX241" fmla="*/ 538549 w 2580949"/>
                  <a:gd name="connsiteY241" fmla="*/ 42 h 225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2580949" h="2258688">
                    <a:moveTo>
                      <a:pt x="536694" y="719450"/>
                    </a:moveTo>
                    <a:cubicBezTo>
                      <a:pt x="531482" y="719049"/>
                      <a:pt x="525467" y="720954"/>
                      <a:pt x="520054" y="722558"/>
                    </a:cubicBezTo>
                    <a:cubicBezTo>
                      <a:pt x="509229" y="725766"/>
                      <a:pt x="498403" y="729374"/>
                      <a:pt x="488379" y="734185"/>
                    </a:cubicBezTo>
                    <a:cubicBezTo>
                      <a:pt x="430642" y="760648"/>
                      <a:pt x="410595" y="823197"/>
                      <a:pt x="443072" y="878929"/>
                    </a:cubicBezTo>
                    <a:cubicBezTo>
                      <a:pt x="476351" y="933458"/>
                      <a:pt x="532083" y="950299"/>
                      <a:pt x="587013" y="958318"/>
                    </a:cubicBezTo>
                    <a:cubicBezTo>
                      <a:pt x="602250" y="958718"/>
                      <a:pt x="609066" y="954709"/>
                      <a:pt x="609868" y="946289"/>
                    </a:cubicBezTo>
                    <a:cubicBezTo>
                      <a:pt x="611071" y="936265"/>
                      <a:pt x="605458" y="931053"/>
                      <a:pt x="596235" y="929048"/>
                    </a:cubicBezTo>
                    <a:cubicBezTo>
                      <a:pt x="591023" y="927845"/>
                      <a:pt x="586211" y="927043"/>
                      <a:pt x="580999" y="926242"/>
                    </a:cubicBezTo>
                    <a:cubicBezTo>
                      <a:pt x="540503" y="919024"/>
                      <a:pt x="503214" y="905793"/>
                      <a:pt x="475950" y="872915"/>
                    </a:cubicBezTo>
                    <a:cubicBezTo>
                      <a:pt x="446279" y="836829"/>
                      <a:pt x="453096" y="793125"/>
                      <a:pt x="491587" y="767465"/>
                    </a:cubicBezTo>
                    <a:cubicBezTo>
                      <a:pt x="502813" y="759846"/>
                      <a:pt x="515243" y="755035"/>
                      <a:pt x="528474" y="751827"/>
                    </a:cubicBezTo>
                    <a:cubicBezTo>
                      <a:pt x="539701" y="749020"/>
                      <a:pt x="552933" y="745813"/>
                      <a:pt x="548522" y="730176"/>
                    </a:cubicBezTo>
                    <a:cubicBezTo>
                      <a:pt x="546317" y="722558"/>
                      <a:pt x="541907" y="719851"/>
                      <a:pt x="536694" y="719450"/>
                    </a:cubicBezTo>
                    <a:close/>
                    <a:moveTo>
                      <a:pt x="977541" y="678453"/>
                    </a:moveTo>
                    <a:cubicBezTo>
                      <a:pt x="965513" y="673241"/>
                      <a:pt x="959498" y="681660"/>
                      <a:pt x="955890" y="691684"/>
                    </a:cubicBezTo>
                    <a:cubicBezTo>
                      <a:pt x="946667" y="718949"/>
                      <a:pt x="926620" y="730176"/>
                      <a:pt x="899355" y="731379"/>
                    </a:cubicBezTo>
                    <a:cubicBezTo>
                      <a:pt x="883317" y="732181"/>
                      <a:pt x="867680" y="729775"/>
                      <a:pt x="852043" y="726968"/>
                    </a:cubicBezTo>
                    <a:cubicBezTo>
                      <a:pt x="842019" y="725364"/>
                      <a:pt x="834000" y="728973"/>
                      <a:pt x="832396" y="739398"/>
                    </a:cubicBezTo>
                    <a:cubicBezTo>
                      <a:pt x="830793" y="750223"/>
                      <a:pt x="838010" y="755436"/>
                      <a:pt x="847632" y="756639"/>
                    </a:cubicBezTo>
                    <a:cubicBezTo>
                      <a:pt x="861666" y="759044"/>
                      <a:pt x="875699" y="761851"/>
                      <a:pt x="886525" y="761450"/>
                    </a:cubicBezTo>
                    <a:cubicBezTo>
                      <a:pt x="939050" y="761851"/>
                      <a:pt x="969923" y="742606"/>
                      <a:pt x="983956" y="703312"/>
                    </a:cubicBezTo>
                    <a:cubicBezTo>
                      <a:pt x="987565" y="693288"/>
                      <a:pt x="989168" y="683666"/>
                      <a:pt x="977541" y="678453"/>
                    </a:cubicBezTo>
                    <a:close/>
                    <a:moveTo>
                      <a:pt x="1378492" y="556563"/>
                    </a:moveTo>
                    <a:cubicBezTo>
                      <a:pt x="1372077" y="568592"/>
                      <a:pt x="1366463" y="578615"/>
                      <a:pt x="1361251" y="588639"/>
                    </a:cubicBezTo>
                    <a:cubicBezTo>
                      <a:pt x="1356440" y="597460"/>
                      <a:pt x="1356039" y="606281"/>
                      <a:pt x="1365261" y="611494"/>
                    </a:cubicBezTo>
                    <a:cubicBezTo>
                      <a:pt x="1375285" y="617107"/>
                      <a:pt x="1382903" y="611895"/>
                      <a:pt x="1388115" y="602673"/>
                    </a:cubicBezTo>
                    <a:cubicBezTo>
                      <a:pt x="1394129" y="591847"/>
                      <a:pt x="1400946" y="581422"/>
                      <a:pt x="1405757" y="570196"/>
                    </a:cubicBezTo>
                    <a:cubicBezTo>
                      <a:pt x="1410568" y="558167"/>
                      <a:pt x="1417785" y="555360"/>
                      <a:pt x="1429413" y="559771"/>
                    </a:cubicBezTo>
                    <a:cubicBezTo>
                      <a:pt x="1436229" y="562577"/>
                      <a:pt x="1443447" y="564582"/>
                      <a:pt x="1452267" y="567389"/>
                    </a:cubicBezTo>
                    <a:cubicBezTo>
                      <a:pt x="1439036" y="583427"/>
                      <a:pt x="1427007" y="598262"/>
                      <a:pt x="1414979" y="612697"/>
                    </a:cubicBezTo>
                    <a:cubicBezTo>
                      <a:pt x="1408162" y="621116"/>
                      <a:pt x="1401347" y="629937"/>
                      <a:pt x="1411771" y="639159"/>
                    </a:cubicBezTo>
                    <a:cubicBezTo>
                      <a:pt x="1423399" y="649183"/>
                      <a:pt x="1431418" y="639961"/>
                      <a:pt x="1438635" y="631541"/>
                    </a:cubicBezTo>
                    <a:cubicBezTo>
                      <a:pt x="1451465" y="616305"/>
                      <a:pt x="1464296" y="600668"/>
                      <a:pt x="1477126" y="585031"/>
                    </a:cubicBezTo>
                    <a:cubicBezTo>
                      <a:pt x="1478329" y="585833"/>
                      <a:pt x="1479131" y="586234"/>
                      <a:pt x="1479933" y="586635"/>
                    </a:cubicBezTo>
                    <a:cubicBezTo>
                      <a:pt x="1500382" y="608687"/>
                      <a:pt x="1500382" y="608687"/>
                      <a:pt x="1480334" y="629937"/>
                    </a:cubicBezTo>
                    <a:cubicBezTo>
                      <a:pt x="1474320" y="636352"/>
                      <a:pt x="1467904" y="642367"/>
                      <a:pt x="1462291" y="649183"/>
                    </a:cubicBezTo>
                    <a:cubicBezTo>
                      <a:pt x="1456678" y="656400"/>
                      <a:pt x="1454673" y="664419"/>
                      <a:pt x="1462291" y="671235"/>
                    </a:cubicBezTo>
                    <a:cubicBezTo>
                      <a:pt x="1469909" y="678051"/>
                      <a:pt x="1477527" y="676448"/>
                      <a:pt x="1484344" y="669632"/>
                    </a:cubicBezTo>
                    <a:cubicBezTo>
                      <a:pt x="1491561" y="662414"/>
                      <a:pt x="1498377" y="654796"/>
                      <a:pt x="1506797" y="645574"/>
                    </a:cubicBezTo>
                    <a:cubicBezTo>
                      <a:pt x="1510405" y="680858"/>
                      <a:pt x="1499981" y="710529"/>
                      <a:pt x="1485947" y="739397"/>
                    </a:cubicBezTo>
                    <a:cubicBezTo>
                      <a:pt x="1475523" y="760648"/>
                      <a:pt x="1462692" y="780696"/>
                      <a:pt x="1447055" y="798738"/>
                    </a:cubicBezTo>
                    <a:cubicBezTo>
                      <a:pt x="1437432" y="809965"/>
                      <a:pt x="1432220" y="822796"/>
                      <a:pt x="1429413" y="837230"/>
                    </a:cubicBezTo>
                    <a:cubicBezTo>
                      <a:pt x="1403752" y="957114"/>
                      <a:pt x="1351227" y="1062565"/>
                      <a:pt x="1261815" y="1147967"/>
                    </a:cubicBezTo>
                    <a:cubicBezTo>
                      <a:pt x="1250588" y="1158793"/>
                      <a:pt x="1242570" y="1159996"/>
                      <a:pt x="1229338" y="1152378"/>
                    </a:cubicBezTo>
                    <a:cubicBezTo>
                      <a:pt x="1207687" y="1140349"/>
                      <a:pt x="1207286" y="1141151"/>
                      <a:pt x="1224527" y="1122707"/>
                    </a:cubicBezTo>
                    <a:cubicBezTo>
                      <a:pt x="1250187" y="1095042"/>
                      <a:pt x="1274646" y="1066173"/>
                      <a:pt x="1289882" y="1031290"/>
                    </a:cubicBezTo>
                    <a:cubicBezTo>
                      <a:pt x="1312736" y="979167"/>
                      <a:pt x="1301109" y="937468"/>
                      <a:pt x="1255400" y="901783"/>
                    </a:cubicBezTo>
                    <a:cubicBezTo>
                      <a:pt x="1237357" y="887749"/>
                      <a:pt x="1237357" y="887749"/>
                      <a:pt x="1252594" y="871711"/>
                    </a:cubicBezTo>
                    <a:cubicBezTo>
                      <a:pt x="1267429" y="856475"/>
                      <a:pt x="1282665" y="842041"/>
                      <a:pt x="1297901" y="827206"/>
                    </a:cubicBezTo>
                    <a:cubicBezTo>
                      <a:pt x="1310331" y="814776"/>
                      <a:pt x="1309930" y="809965"/>
                      <a:pt x="1299505" y="795531"/>
                    </a:cubicBezTo>
                    <a:cubicBezTo>
                      <a:pt x="1267028" y="749822"/>
                      <a:pt x="1255801" y="698099"/>
                      <a:pt x="1254197" y="643570"/>
                    </a:cubicBezTo>
                    <a:cubicBezTo>
                      <a:pt x="1255400" y="642768"/>
                      <a:pt x="1256603" y="642367"/>
                      <a:pt x="1257806" y="641565"/>
                    </a:cubicBezTo>
                    <a:cubicBezTo>
                      <a:pt x="1263419" y="647579"/>
                      <a:pt x="1269433" y="653594"/>
                      <a:pt x="1275047" y="660009"/>
                    </a:cubicBezTo>
                    <a:cubicBezTo>
                      <a:pt x="1295495" y="682061"/>
                      <a:pt x="1312736" y="678853"/>
                      <a:pt x="1322359" y="649985"/>
                    </a:cubicBezTo>
                    <a:cubicBezTo>
                      <a:pt x="1327972" y="633145"/>
                      <a:pt x="1333185" y="615503"/>
                      <a:pt x="1335991" y="597861"/>
                    </a:cubicBezTo>
                    <a:cubicBezTo>
                      <a:pt x="1340402" y="574205"/>
                      <a:pt x="1354435" y="562577"/>
                      <a:pt x="1378492" y="556563"/>
                    </a:cubicBezTo>
                    <a:close/>
                    <a:moveTo>
                      <a:pt x="538549" y="42"/>
                    </a:moveTo>
                    <a:cubicBezTo>
                      <a:pt x="568670" y="-259"/>
                      <a:pt x="598842" y="1045"/>
                      <a:pt x="629113" y="4453"/>
                    </a:cubicBezTo>
                    <a:cubicBezTo>
                      <a:pt x="755815" y="18887"/>
                      <a:pt x="859661" y="75020"/>
                      <a:pt x="939050" y="174857"/>
                    </a:cubicBezTo>
                    <a:cubicBezTo>
                      <a:pt x="995584" y="245425"/>
                      <a:pt x="1034476" y="325615"/>
                      <a:pt x="1062543" y="410617"/>
                    </a:cubicBezTo>
                    <a:cubicBezTo>
                      <a:pt x="1075374" y="449510"/>
                      <a:pt x="1072567" y="491209"/>
                      <a:pt x="1071765" y="532106"/>
                    </a:cubicBezTo>
                    <a:cubicBezTo>
                      <a:pt x="1070562" y="581824"/>
                      <a:pt x="1066152" y="631141"/>
                      <a:pt x="1061340" y="680458"/>
                    </a:cubicBezTo>
                    <a:cubicBezTo>
                      <a:pt x="1059737" y="693689"/>
                      <a:pt x="1062543" y="704515"/>
                      <a:pt x="1073770" y="712935"/>
                    </a:cubicBezTo>
                    <a:cubicBezTo>
                      <a:pt x="1082190" y="719350"/>
                      <a:pt x="1089006" y="728171"/>
                      <a:pt x="1093817" y="738195"/>
                    </a:cubicBezTo>
                    <a:cubicBezTo>
                      <a:pt x="1103440" y="757842"/>
                      <a:pt x="1094218" y="777488"/>
                      <a:pt x="1072567" y="783102"/>
                    </a:cubicBezTo>
                    <a:cubicBezTo>
                      <a:pt x="1067755" y="784706"/>
                      <a:pt x="1062543" y="785106"/>
                      <a:pt x="1057330" y="785908"/>
                    </a:cubicBezTo>
                    <a:cubicBezTo>
                      <a:pt x="1046104" y="787512"/>
                      <a:pt x="1041292" y="793927"/>
                      <a:pt x="1042094" y="805154"/>
                    </a:cubicBezTo>
                    <a:cubicBezTo>
                      <a:pt x="1043698" y="821192"/>
                      <a:pt x="1044901" y="837230"/>
                      <a:pt x="1046906" y="852867"/>
                    </a:cubicBezTo>
                    <a:cubicBezTo>
                      <a:pt x="1048109" y="860485"/>
                      <a:pt x="1047708" y="863693"/>
                      <a:pt x="1038887" y="864896"/>
                    </a:cubicBezTo>
                    <a:cubicBezTo>
                      <a:pt x="1010820" y="869306"/>
                      <a:pt x="1007613" y="873717"/>
                      <a:pt x="1016834" y="900581"/>
                    </a:cubicBezTo>
                    <a:cubicBezTo>
                      <a:pt x="1024052" y="920628"/>
                      <a:pt x="1022047" y="935864"/>
                      <a:pt x="1005608" y="950700"/>
                    </a:cubicBezTo>
                    <a:cubicBezTo>
                      <a:pt x="991976" y="963129"/>
                      <a:pt x="982353" y="979568"/>
                      <a:pt x="970725" y="994002"/>
                    </a:cubicBezTo>
                    <a:cubicBezTo>
                      <a:pt x="951078" y="1018461"/>
                      <a:pt x="922611" y="1029286"/>
                      <a:pt x="892539" y="1034098"/>
                    </a:cubicBezTo>
                    <a:cubicBezTo>
                      <a:pt x="831594" y="1043720"/>
                      <a:pt x="773857" y="1032494"/>
                      <a:pt x="719729" y="1002021"/>
                    </a:cubicBezTo>
                    <a:cubicBezTo>
                      <a:pt x="710908" y="996809"/>
                      <a:pt x="703290" y="989993"/>
                      <a:pt x="695271" y="983177"/>
                    </a:cubicBezTo>
                    <a:cubicBezTo>
                      <a:pt x="688455" y="977163"/>
                      <a:pt x="680034" y="975959"/>
                      <a:pt x="673219" y="983578"/>
                    </a:cubicBezTo>
                    <a:cubicBezTo>
                      <a:pt x="666803" y="991196"/>
                      <a:pt x="668407" y="998814"/>
                      <a:pt x="675223" y="1005630"/>
                    </a:cubicBezTo>
                    <a:cubicBezTo>
                      <a:pt x="695672" y="1026078"/>
                      <a:pt x="720932" y="1039310"/>
                      <a:pt x="747795" y="1048532"/>
                    </a:cubicBezTo>
                    <a:cubicBezTo>
                      <a:pt x="809542" y="1069782"/>
                      <a:pt x="872091" y="1076198"/>
                      <a:pt x="935441" y="1053343"/>
                    </a:cubicBezTo>
                    <a:cubicBezTo>
                      <a:pt x="948272" y="1048532"/>
                      <a:pt x="960300" y="1036503"/>
                      <a:pt x="971928" y="1035301"/>
                    </a:cubicBezTo>
                    <a:cubicBezTo>
                      <a:pt x="983154" y="1034098"/>
                      <a:pt x="988367" y="1054145"/>
                      <a:pt x="1000395" y="1061363"/>
                    </a:cubicBezTo>
                    <a:cubicBezTo>
                      <a:pt x="1010018" y="1067377"/>
                      <a:pt x="1026457" y="1071787"/>
                      <a:pt x="1026457" y="1082212"/>
                    </a:cubicBezTo>
                    <a:cubicBezTo>
                      <a:pt x="1026457" y="1090231"/>
                      <a:pt x="1012023" y="1098250"/>
                      <a:pt x="1003603" y="1105868"/>
                    </a:cubicBezTo>
                    <a:cubicBezTo>
                      <a:pt x="948673" y="1156789"/>
                      <a:pt x="893742" y="1207710"/>
                      <a:pt x="839213" y="1259032"/>
                    </a:cubicBezTo>
                    <a:cubicBezTo>
                      <a:pt x="829189" y="1268655"/>
                      <a:pt x="821170" y="1268655"/>
                      <a:pt x="811146" y="1260235"/>
                    </a:cubicBezTo>
                    <a:cubicBezTo>
                      <a:pt x="792702" y="1244598"/>
                      <a:pt x="778669" y="1225352"/>
                      <a:pt x="765036" y="1206106"/>
                    </a:cubicBezTo>
                    <a:cubicBezTo>
                      <a:pt x="735767" y="1164407"/>
                      <a:pt x="709304" y="1120302"/>
                      <a:pt x="675624" y="1081811"/>
                    </a:cubicBezTo>
                    <a:cubicBezTo>
                      <a:pt x="663996" y="1068579"/>
                      <a:pt x="651968" y="1055749"/>
                      <a:pt x="638736" y="1044121"/>
                    </a:cubicBezTo>
                    <a:cubicBezTo>
                      <a:pt x="574985" y="987587"/>
                      <a:pt x="503214" y="982375"/>
                      <a:pt x="429840" y="1028083"/>
                    </a:cubicBezTo>
                    <a:cubicBezTo>
                      <a:pt x="417010" y="1036102"/>
                      <a:pt x="404580" y="1045725"/>
                      <a:pt x="392151" y="1054947"/>
                    </a:cubicBezTo>
                    <a:cubicBezTo>
                      <a:pt x="384934" y="1060561"/>
                      <a:pt x="379721" y="1068178"/>
                      <a:pt x="386938" y="1077401"/>
                    </a:cubicBezTo>
                    <a:cubicBezTo>
                      <a:pt x="394155" y="1086623"/>
                      <a:pt x="402977" y="1085018"/>
                      <a:pt x="411397" y="1078202"/>
                    </a:cubicBezTo>
                    <a:cubicBezTo>
                      <a:pt x="424628" y="1067377"/>
                      <a:pt x="438661" y="1057754"/>
                      <a:pt x="453497" y="1049334"/>
                    </a:cubicBezTo>
                    <a:cubicBezTo>
                      <a:pt x="516847" y="1014050"/>
                      <a:pt x="572980" y="1021668"/>
                      <a:pt x="625505" y="1072188"/>
                    </a:cubicBezTo>
                    <a:cubicBezTo>
                      <a:pt x="655977" y="1101458"/>
                      <a:pt x="680435" y="1135138"/>
                      <a:pt x="704092" y="1169619"/>
                    </a:cubicBezTo>
                    <a:cubicBezTo>
                      <a:pt x="727347" y="1203300"/>
                      <a:pt x="748998" y="1238984"/>
                      <a:pt x="777466" y="1269056"/>
                    </a:cubicBezTo>
                    <a:cubicBezTo>
                      <a:pt x="783079" y="1275070"/>
                      <a:pt x="789094" y="1280683"/>
                      <a:pt x="795909" y="1285495"/>
                    </a:cubicBezTo>
                    <a:cubicBezTo>
                      <a:pt x="819165" y="1302335"/>
                      <a:pt x="837208" y="1301533"/>
                      <a:pt x="858057" y="1281886"/>
                    </a:cubicBezTo>
                    <a:cubicBezTo>
                      <a:pt x="929828" y="1215729"/>
                      <a:pt x="1000796" y="1148770"/>
                      <a:pt x="1072567" y="1082613"/>
                    </a:cubicBezTo>
                    <a:cubicBezTo>
                      <a:pt x="1081388" y="1074193"/>
                      <a:pt x="1083793" y="1065773"/>
                      <a:pt x="1080185" y="1053744"/>
                    </a:cubicBezTo>
                    <a:cubicBezTo>
                      <a:pt x="1069760" y="1019263"/>
                      <a:pt x="1064147" y="984379"/>
                      <a:pt x="1070562" y="948294"/>
                    </a:cubicBezTo>
                    <a:cubicBezTo>
                      <a:pt x="1077378" y="910604"/>
                      <a:pt x="1098629" y="886146"/>
                      <a:pt x="1133111" y="879731"/>
                    </a:cubicBezTo>
                    <a:cubicBezTo>
                      <a:pt x="1127096" y="890958"/>
                      <a:pt x="1121483" y="900981"/>
                      <a:pt x="1116271" y="911406"/>
                    </a:cubicBezTo>
                    <a:cubicBezTo>
                      <a:pt x="1111860" y="920227"/>
                      <a:pt x="1110657" y="928647"/>
                      <a:pt x="1120280" y="934261"/>
                    </a:cubicBezTo>
                    <a:cubicBezTo>
                      <a:pt x="1130705" y="940676"/>
                      <a:pt x="1137521" y="934261"/>
                      <a:pt x="1142734" y="925440"/>
                    </a:cubicBezTo>
                    <a:cubicBezTo>
                      <a:pt x="1149149" y="914213"/>
                      <a:pt x="1155965" y="902986"/>
                      <a:pt x="1161177" y="891358"/>
                    </a:cubicBezTo>
                    <a:cubicBezTo>
                      <a:pt x="1165187" y="883340"/>
                      <a:pt x="1169597" y="880934"/>
                      <a:pt x="1177616" y="885745"/>
                    </a:cubicBezTo>
                    <a:cubicBezTo>
                      <a:pt x="1184834" y="889755"/>
                      <a:pt x="1191649" y="893765"/>
                      <a:pt x="1199669" y="898576"/>
                    </a:cubicBezTo>
                    <a:cubicBezTo>
                      <a:pt x="1188442" y="912609"/>
                      <a:pt x="1178017" y="925039"/>
                      <a:pt x="1167592" y="937869"/>
                    </a:cubicBezTo>
                    <a:cubicBezTo>
                      <a:pt x="1160776" y="946289"/>
                      <a:pt x="1157569" y="955912"/>
                      <a:pt x="1167993" y="963129"/>
                    </a:cubicBezTo>
                    <a:cubicBezTo>
                      <a:pt x="1177215" y="969945"/>
                      <a:pt x="1185234" y="964332"/>
                      <a:pt x="1191649" y="956313"/>
                    </a:cubicBezTo>
                    <a:cubicBezTo>
                      <a:pt x="1200471" y="945487"/>
                      <a:pt x="1209692" y="935063"/>
                      <a:pt x="1218112" y="923836"/>
                    </a:cubicBezTo>
                    <a:cubicBezTo>
                      <a:pt x="1222924" y="917420"/>
                      <a:pt x="1226132" y="916619"/>
                      <a:pt x="1232547" y="921831"/>
                    </a:cubicBezTo>
                    <a:cubicBezTo>
                      <a:pt x="1250990" y="936265"/>
                      <a:pt x="1250990" y="935864"/>
                      <a:pt x="1234952" y="953105"/>
                    </a:cubicBezTo>
                    <a:cubicBezTo>
                      <a:pt x="1230141" y="958318"/>
                      <a:pt x="1224929" y="963530"/>
                      <a:pt x="1220117" y="968742"/>
                    </a:cubicBezTo>
                    <a:cubicBezTo>
                      <a:pt x="1212499" y="976361"/>
                      <a:pt x="1208088" y="985181"/>
                      <a:pt x="1217711" y="994002"/>
                    </a:cubicBezTo>
                    <a:cubicBezTo>
                      <a:pt x="1226533" y="1001620"/>
                      <a:pt x="1234551" y="997210"/>
                      <a:pt x="1241769" y="989592"/>
                    </a:cubicBezTo>
                    <a:cubicBezTo>
                      <a:pt x="1249386" y="981172"/>
                      <a:pt x="1257406" y="973153"/>
                      <a:pt x="1265425" y="965134"/>
                    </a:cubicBezTo>
                    <a:cubicBezTo>
                      <a:pt x="1265425" y="964733"/>
                      <a:pt x="1266227" y="965134"/>
                      <a:pt x="1267831" y="965134"/>
                    </a:cubicBezTo>
                    <a:cubicBezTo>
                      <a:pt x="1275849" y="987186"/>
                      <a:pt x="1268232" y="1007234"/>
                      <a:pt x="1258609" y="1026479"/>
                    </a:cubicBezTo>
                    <a:cubicBezTo>
                      <a:pt x="1248184" y="1047730"/>
                      <a:pt x="1234952" y="1066976"/>
                      <a:pt x="1218513" y="1083415"/>
                    </a:cubicBezTo>
                    <a:cubicBezTo>
                      <a:pt x="1189645" y="1111882"/>
                      <a:pt x="1172404" y="1147567"/>
                      <a:pt x="1154361" y="1182851"/>
                    </a:cubicBezTo>
                    <a:cubicBezTo>
                      <a:pt x="1119478" y="1250612"/>
                      <a:pt x="1088605" y="1320377"/>
                      <a:pt x="1045703" y="1383728"/>
                    </a:cubicBezTo>
                    <a:cubicBezTo>
                      <a:pt x="997188" y="1455498"/>
                      <a:pt x="935040" y="1510830"/>
                      <a:pt x="853647" y="1543307"/>
                    </a:cubicBezTo>
                    <a:cubicBezTo>
                      <a:pt x="819967" y="1556939"/>
                      <a:pt x="787891" y="1553331"/>
                      <a:pt x="757819" y="1533684"/>
                    </a:cubicBezTo>
                    <a:cubicBezTo>
                      <a:pt x="715719" y="1506820"/>
                      <a:pt x="684445" y="1468730"/>
                      <a:pt x="653171" y="1431040"/>
                    </a:cubicBezTo>
                    <a:cubicBezTo>
                      <a:pt x="618689" y="1390143"/>
                      <a:pt x="586612" y="1346840"/>
                      <a:pt x="548522" y="1308750"/>
                    </a:cubicBezTo>
                    <a:cubicBezTo>
                      <a:pt x="545715" y="1305943"/>
                      <a:pt x="542909" y="1302736"/>
                      <a:pt x="539701" y="1300330"/>
                    </a:cubicBezTo>
                    <a:cubicBezTo>
                      <a:pt x="532484" y="1294716"/>
                      <a:pt x="525267" y="1293914"/>
                      <a:pt x="518851" y="1300731"/>
                    </a:cubicBezTo>
                    <a:cubicBezTo>
                      <a:pt x="512436" y="1307547"/>
                      <a:pt x="513639" y="1315165"/>
                      <a:pt x="519252" y="1321580"/>
                    </a:cubicBezTo>
                    <a:cubicBezTo>
                      <a:pt x="530479" y="1334411"/>
                      <a:pt x="542909" y="1346038"/>
                      <a:pt x="554135" y="1358869"/>
                    </a:cubicBezTo>
                    <a:cubicBezTo>
                      <a:pt x="598641" y="1408988"/>
                      <a:pt x="636732" y="1463518"/>
                      <a:pt x="683643" y="1511231"/>
                    </a:cubicBezTo>
                    <a:cubicBezTo>
                      <a:pt x="706096" y="1534085"/>
                      <a:pt x="729753" y="1555736"/>
                      <a:pt x="759022" y="1569770"/>
                    </a:cubicBezTo>
                    <a:cubicBezTo>
                      <a:pt x="807537" y="1592624"/>
                      <a:pt x="852444" y="1580194"/>
                      <a:pt x="897752" y="1557340"/>
                    </a:cubicBezTo>
                    <a:cubicBezTo>
                      <a:pt x="992777" y="1509226"/>
                      <a:pt x="1057731" y="1431842"/>
                      <a:pt x="1107049" y="1340425"/>
                    </a:cubicBezTo>
                    <a:cubicBezTo>
                      <a:pt x="1135115" y="1288702"/>
                      <a:pt x="1161177" y="1235376"/>
                      <a:pt x="1187640" y="1182450"/>
                    </a:cubicBezTo>
                    <a:cubicBezTo>
                      <a:pt x="1192852" y="1172025"/>
                      <a:pt x="1196862" y="1170823"/>
                      <a:pt x="1207688" y="1176035"/>
                    </a:cubicBezTo>
                    <a:cubicBezTo>
                      <a:pt x="1268232" y="1206507"/>
                      <a:pt x="1330379" y="1234173"/>
                      <a:pt x="1388517" y="1269858"/>
                    </a:cubicBezTo>
                    <a:cubicBezTo>
                      <a:pt x="1402149" y="1278277"/>
                      <a:pt x="1414980" y="1287499"/>
                      <a:pt x="1426608" y="1298726"/>
                    </a:cubicBezTo>
                    <a:cubicBezTo>
                      <a:pt x="1433825" y="1305943"/>
                      <a:pt x="1439438" y="1313160"/>
                      <a:pt x="1443046" y="1322783"/>
                    </a:cubicBezTo>
                    <a:cubicBezTo>
                      <a:pt x="1449462" y="1338821"/>
                      <a:pt x="1459085" y="1341227"/>
                      <a:pt x="1472717" y="1329599"/>
                    </a:cubicBezTo>
                    <a:cubicBezTo>
                      <a:pt x="1486349" y="1317571"/>
                      <a:pt x="1609442" y="1224149"/>
                      <a:pt x="1623876" y="1218536"/>
                    </a:cubicBezTo>
                    <a:cubicBezTo>
                      <a:pt x="1645127" y="1209715"/>
                      <a:pt x="1666377" y="1208111"/>
                      <a:pt x="1688830" y="1214125"/>
                    </a:cubicBezTo>
                    <a:cubicBezTo>
                      <a:pt x="1866051" y="1261037"/>
                      <a:pt x="2043272" y="1307547"/>
                      <a:pt x="2220493" y="1354458"/>
                    </a:cubicBezTo>
                    <a:cubicBezTo>
                      <a:pt x="2234126" y="1358067"/>
                      <a:pt x="2245352" y="1356864"/>
                      <a:pt x="2257381" y="1350449"/>
                    </a:cubicBezTo>
                    <a:cubicBezTo>
                      <a:pt x="2303891" y="1325590"/>
                      <a:pt x="2350001" y="1301132"/>
                      <a:pt x="2400922" y="1286297"/>
                    </a:cubicBezTo>
                    <a:cubicBezTo>
                      <a:pt x="2402125" y="1285896"/>
                      <a:pt x="2403728" y="1285896"/>
                      <a:pt x="2408139" y="1285495"/>
                    </a:cubicBezTo>
                    <a:cubicBezTo>
                      <a:pt x="2401724" y="1290707"/>
                      <a:pt x="2396912" y="1293914"/>
                      <a:pt x="2392502" y="1297924"/>
                    </a:cubicBezTo>
                    <a:cubicBezTo>
                      <a:pt x="2385686" y="1303938"/>
                      <a:pt x="2381676" y="1311156"/>
                      <a:pt x="2388091" y="1319575"/>
                    </a:cubicBezTo>
                    <a:cubicBezTo>
                      <a:pt x="2394506" y="1327996"/>
                      <a:pt x="2403327" y="1327595"/>
                      <a:pt x="2411346" y="1321580"/>
                    </a:cubicBezTo>
                    <a:cubicBezTo>
                      <a:pt x="2426984" y="1310354"/>
                      <a:pt x="2442621" y="1299528"/>
                      <a:pt x="2457055" y="1287098"/>
                    </a:cubicBezTo>
                    <a:cubicBezTo>
                      <a:pt x="2466678" y="1278678"/>
                      <a:pt x="2475900" y="1276273"/>
                      <a:pt x="2489131" y="1280282"/>
                    </a:cubicBezTo>
                    <a:cubicBezTo>
                      <a:pt x="2477102" y="1289103"/>
                      <a:pt x="2465475" y="1297523"/>
                      <a:pt x="2453848" y="1305943"/>
                    </a:cubicBezTo>
                    <a:cubicBezTo>
                      <a:pt x="2445828" y="1312359"/>
                      <a:pt x="2440215" y="1319976"/>
                      <a:pt x="2447432" y="1329599"/>
                    </a:cubicBezTo>
                    <a:cubicBezTo>
                      <a:pt x="2454248" y="1338821"/>
                      <a:pt x="2463470" y="1336415"/>
                      <a:pt x="2471890" y="1330401"/>
                    </a:cubicBezTo>
                    <a:cubicBezTo>
                      <a:pt x="2487928" y="1318774"/>
                      <a:pt x="2504367" y="1308349"/>
                      <a:pt x="2519603" y="1295920"/>
                    </a:cubicBezTo>
                    <a:cubicBezTo>
                      <a:pt x="2528024" y="1289103"/>
                      <a:pt x="2535240" y="1286698"/>
                      <a:pt x="2546066" y="1294315"/>
                    </a:cubicBezTo>
                    <a:cubicBezTo>
                      <a:pt x="2532835" y="1304339"/>
                      <a:pt x="2520004" y="1313962"/>
                      <a:pt x="2507174" y="1323585"/>
                    </a:cubicBezTo>
                    <a:cubicBezTo>
                      <a:pt x="2501962" y="1327595"/>
                      <a:pt x="2496348" y="1331604"/>
                      <a:pt x="2495948" y="1339222"/>
                    </a:cubicBezTo>
                    <a:cubicBezTo>
                      <a:pt x="2495546" y="1344835"/>
                      <a:pt x="2497952" y="1349246"/>
                      <a:pt x="2502764" y="1352053"/>
                    </a:cubicBezTo>
                    <a:cubicBezTo>
                      <a:pt x="2509179" y="1355661"/>
                      <a:pt x="2515594" y="1354859"/>
                      <a:pt x="2521608" y="1350449"/>
                    </a:cubicBezTo>
                    <a:cubicBezTo>
                      <a:pt x="2534438" y="1340826"/>
                      <a:pt x="2546868" y="1330802"/>
                      <a:pt x="2560100" y="1321580"/>
                    </a:cubicBezTo>
                    <a:cubicBezTo>
                      <a:pt x="2563307" y="1319175"/>
                      <a:pt x="2567317" y="1310755"/>
                      <a:pt x="2572128" y="1318774"/>
                    </a:cubicBezTo>
                    <a:cubicBezTo>
                      <a:pt x="2575336" y="1324387"/>
                      <a:pt x="2582152" y="1332005"/>
                      <a:pt x="2572529" y="1338821"/>
                    </a:cubicBezTo>
                    <a:cubicBezTo>
                      <a:pt x="2562104" y="1346439"/>
                      <a:pt x="2552081" y="1354458"/>
                      <a:pt x="2541656" y="1362076"/>
                    </a:cubicBezTo>
                    <a:cubicBezTo>
                      <a:pt x="2532434" y="1368893"/>
                      <a:pt x="2520405" y="1375308"/>
                      <a:pt x="2530028" y="1388940"/>
                    </a:cubicBezTo>
                    <a:cubicBezTo>
                      <a:pt x="2539651" y="1402573"/>
                      <a:pt x="2549675" y="1393752"/>
                      <a:pt x="2558897" y="1386935"/>
                    </a:cubicBezTo>
                    <a:cubicBezTo>
                      <a:pt x="2565312" y="1382124"/>
                      <a:pt x="2571727" y="1377312"/>
                      <a:pt x="2580949" y="1370897"/>
                    </a:cubicBezTo>
                    <a:cubicBezTo>
                      <a:pt x="2576940" y="1397761"/>
                      <a:pt x="2561703" y="1415002"/>
                      <a:pt x="2543660" y="1429837"/>
                    </a:cubicBezTo>
                    <a:cubicBezTo>
                      <a:pt x="2520004" y="1449484"/>
                      <a:pt x="2492740" y="1463117"/>
                      <a:pt x="2465475" y="1476348"/>
                    </a:cubicBezTo>
                    <a:cubicBezTo>
                      <a:pt x="2424578" y="1496396"/>
                      <a:pt x="2384884" y="1516844"/>
                      <a:pt x="2346392" y="1541703"/>
                    </a:cubicBezTo>
                    <a:cubicBezTo>
                      <a:pt x="2312712" y="1562954"/>
                      <a:pt x="2279032" y="1560147"/>
                      <a:pt x="2256579" y="1524061"/>
                    </a:cubicBezTo>
                    <a:cubicBezTo>
                      <a:pt x="2249362" y="1512834"/>
                      <a:pt x="2240942" y="1509226"/>
                      <a:pt x="2228111" y="1511231"/>
                    </a:cubicBezTo>
                    <a:cubicBezTo>
                      <a:pt x="2135090" y="1524462"/>
                      <a:pt x="2041268" y="1528472"/>
                      <a:pt x="1947044" y="1523259"/>
                    </a:cubicBezTo>
                    <a:cubicBezTo>
                      <a:pt x="1931407" y="1522457"/>
                      <a:pt x="1915369" y="1520453"/>
                      <a:pt x="1899330" y="1519651"/>
                    </a:cubicBezTo>
                    <a:cubicBezTo>
                      <a:pt x="1891311" y="1519250"/>
                      <a:pt x="1887703" y="1514438"/>
                      <a:pt x="1883292" y="1509226"/>
                    </a:cubicBezTo>
                    <a:cubicBezTo>
                      <a:pt x="1858032" y="1478353"/>
                      <a:pt x="1829564" y="1450687"/>
                      <a:pt x="1794682" y="1430639"/>
                    </a:cubicBezTo>
                    <a:cubicBezTo>
                      <a:pt x="1726119" y="1391747"/>
                      <a:pt x="1659160" y="1400167"/>
                      <a:pt x="1594607" y="1441064"/>
                    </a:cubicBezTo>
                    <a:cubicBezTo>
                      <a:pt x="1538473" y="1476749"/>
                      <a:pt x="1495972" y="1525665"/>
                      <a:pt x="1457080" y="1578190"/>
                    </a:cubicBezTo>
                    <a:cubicBezTo>
                      <a:pt x="1386512" y="1674017"/>
                      <a:pt x="1332384" y="1779467"/>
                      <a:pt x="1281864" y="1886923"/>
                    </a:cubicBezTo>
                    <a:cubicBezTo>
                      <a:pt x="1278656" y="1893739"/>
                      <a:pt x="1275048" y="1900555"/>
                      <a:pt x="1272241" y="1907772"/>
                    </a:cubicBezTo>
                    <a:cubicBezTo>
                      <a:pt x="1268633" y="1916593"/>
                      <a:pt x="1270236" y="1924612"/>
                      <a:pt x="1279458" y="1928622"/>
                    </a:cubicBezTo>
                    <a:cubicBezTo>
                      <a:pt x="1288680" y="1932631"/>
                      <a:pt x="1295496" y="1928221"/>
                      <a:pt x="1299907" y="1919801"/>
                    </a:cubicBezTo>
                    <a:cubicBezTo>
                      <a:pt x="1304317" y="1911782"/>
                      <a:pt x="1307926" y="1903362"/>
                      <a:pt x="1311935" y="1894942"/>
                    </a:cubicBezTo>
                    <a:cubicBezTo>
                      <a:pt x="1360049" y="1791897"/>
                      <a:pt x="1412173" y="1691258"/>
                      <a:pt x="1479132" y="1599440"/>
                    </a:cubicBezTo>
                    <a:cubicBezTo>
                      <a:pt x="1516020" y="1549321"/>
                      <a:pt x="1556516" y="1502410"/>
                      <a:pt x="1609041" y="1467928"/>
                    </a:cubicBezTo>
                    <a:cubicBezTo>
                      <a:pt x="1679609" y="1422220"/>
                      <a:pt x="1750176" y="1426630"/>
                      <a:pt x="1813927" y="1481560"/>
                    </a:cubicBezTo>
                    <a:cubicBezTo>
                      <a:pt x="1827159" y="1492787"/>
                      <a:pt x="1838786" y="1504816"/>
                      <a:pt x="1850414" y="1517646"/>
                    </a:cubicBezTo>
                    <a:cubicBezTo>
                      <a:pt x="1952256" y="1629913"/>
                      <a:pt x="2054499" y="1741778"/>
                      <a:pt x="2156742" y="1854045"/>
                    </a:cubicBezTo>
                    <a:cubicBezTo>
                      <a:pt x="2165563" y="1863667"/>
                      <a:pt x="2174383" y="1865271"/>
                      <a:pt x="2185610" y="1858856"/>
                    </a:cubicBezTo>
                    <a:cubicBezTo>
                      <a:pt x="2228111" y="1833997"/>
                      <a:pt x="2273419" y="1819162"/>
                      <a:pt x="2323538" y="1813148"/>
                    </a:cubicBezTo>
                    <a:cubicBezTo>
                      <a:pt x="2318727" y="1821167"/>
                      <a:pt x="2310707" y="1823973"/>
                      <a:pt x="2305094" y="1829186"/>
                    </a:cubicBezTo>
                    <a:cubicBezTo>
                      <a:pt x="2298278" y="1835601"/>
                      <a:pt x="2295471" y="1842818"/>
                      <a:pt x="2301887" y="1850837"/>
                    </a:cubicBezTo>
                    <a:cubicBezTo>
                      <a:pt x="2308302" y="1858856"/>
                      <a:pt x="2316321" y="1858054"/>
                      <a:pt x="2323939" y="1852842"/>
                    </a:cubicBezTo>
                    <a:cubicBezTo>
                      <a:pt x="2338373" y="1842818"/>
                      <a:pt x="2353208" y="1832794"/>
                      <a:pt x="2366039" y="1821167"/>
                    </a:cubicBezTo>
                    <a:cubicBezTo>
                      <a:pt x="2376464" y="1811544"/>
                      <a:pt x="2387289" y="1811544"/>
                      <a:pt x="2403327" y="1814351"/>
                    </a:cubicBezTo>
                    <a:cubicBezTo>
                      <a:pt x="2393303" y="1821567"/>
                      <a:pt x="2385686" y="1827582"/>
                      <a:pt x="2378468" y="1833195"/>
                    </a:cubicBezTo>
                    <a:cubicBezTo>
                      <a:pt x="2370048" y="1839611"/>
                      <a:pt x="2363232" y="1847229"/>
                      <a:pt x="2372053" y="1857653"/>
                    </a:cubicBezTo>
                    <a:cubicBezTo>
                      <a:pt x="2379671" y="1866474"/>
                      <a:pt x="2388492" y="1863667"/>
                      <a:pt x="2396511" y="1857252"/>
                    </a:cubicBezTo>
                    <a:cubicBezTo>
                      <a:pt x="2406134" y="1850035"/>
                      <a:pt x="2416559" y="1844021"/>
                      <a:pt x="2424979" y="1835601"/>
                    </a:cubicBezTo>
                    <a:cubicBezTo>
                      <a:pt x="2438210" y="1822369"/>
                      <a:pt x="2451040" y="1821969"/>
                      <a:pt x="2466678" y="1834398"/>
                    </a:cubicBezTo>
                    <a:cubicBezTo>
                      <a:pt x="2455050" y="1843219"/>
                      <a:pt x="2443824" y="1851639"/>
                      <a:pt x="2432597" y="1860059"/>
                    </a:cubicBezTo>
                    <a:cubicBezTo>
                      <a:pt x="2423776" y="1866875"/>
                      <a:pt x="2413752" y="1874092"/>
                      <a:pt x="2422573" y="1886522"/>
                    </a:cubicBezTo>
                    <a:cubicBezTo>
                      <a:pt x="2431394" y="1898951"/>
                      <a:pt x="2441418" y="1891734"/>
                      <a:pt x="2450239" y="1884918"/>
                    </a:cubicBezTo>
                    <a:cubicBezTo>
                      <a:pt x="2462668" y="1875696"/>
                      <a:pt x="2475499" y="1866875"/>
                      <a:pt x="2487126" y="1856851"/>
                    </a:cubicBezTo>
                    <a:cubicBezTo>
                      <a:pt x="2494744" y="1850436"/>
                      <a:pt x="2498353" y="1855248"/>
                      <a:pt x="2503164" y="1860059"/>
                    </a:cubicBezTo>
                    <a:cubicBezTo>
                      <a:pt x="2509981" y="1866875"/>
                      <a:pt x="2503966" y="1869682"/>
                      <a:pt x="2499556" y="1872889"/>
                    </a:cubicBezTo>
                    <a:cubicBezTo>
                      <a:pt x="2485122" y="1883715"/>
                      <a:pt x="2470688" y="1894541"/>
                      <a:pt x="2456253" y="1905367"/>
                    </a:cubicBezTo>
                    <a:cubicBezTo>
                      <a:pt x="2447031" y="1912183"/>
                      <a:pt x="2441418" y="1920202"/>
                      <a:pt x="2449036" y="1930226"/>
                    </a:cubicBezTo>
                    <a:cubicBezTo>
                      <a:pt x="2457055" y="1940650"/>
                      <a:pt x="2466277" y="1935839"/>
                      <a:pt x="2474697" y="1929424"/>
                    </a:cubicBezTo>
                    <a:cubicBezTo>
                      <a:pt x="2487928" y="1919400"/>
                      <a:pt x="2501160" y="1909376"/>
                      <a:pt x="2515594" y="1898551"/>
                    </a:cubicBezTo>
                    <a:cubicBezTo>
                      <a:pt x="2514792" y="1916192"/>
                      <a:pt x="2505971" y="1928221"/>
                      <a:pt x="2495546" y="1938245"/>
                    </a:cubicBezTo>
                    <a:cubicBezTo>
                      <a:pt x="2465475" y="1967514"/>
                      <a:pt x="2429790" y="1989967"/>
                      <a:pt x="2394907" y="2012822"/>
                    </a:cubicBezTo>
                    <a:cubicBezTo>
                      <a:pt x="2336368" y="2051313"/>
                      <a:pt x="2273018" y="2078578"/>
                      <a:pt x="2203653" y="2092612"/>
                    </a:cubicBezTo>
                    <a:cubicBezTo>
                      <a:pt x="2173181" y="2099026"/>
                      <a:pt x="2151529" y="2088201"/>
                      <a:pt x="2130279" y="2070158"/>
                    </a:cubicBezTo>
                    <a:cubicBezTo>
                      <a:pt x="2097000" y="2042091"/>
                      <a:pt x="2075749" y="2005203"/>
                      <a:pt x="2059310" y="1966312"/>
                    </a:cubicBezTo>
                    <a:cubicBezTo>
                      <a:pt x="2047683" y="1939047"/>
                      <a:pt x="2032847" y="1923410"/>
                      <a:pt x="2001573" y="1917796"/>
                    </a:cubicBezTo>
                    <a:cubicBezTo>
                      <a:pt x="1938222" y="1906168"/>
                      <a:pt x="1890108" y="1867276"/>
                      <a:pt x="1849211" y="1818761"/>
                    </a:cubicBezTo>
                    <a:cubicBezTo>
                      <a:pt x="1827159" y="1792298"/>
                      <a:pt x="1805508" y="1765434"/>
                      <a:pt x="1783455" y="1738570"/>
                    </a:cubicBezTo>
                    <a:cubicBezTo>
                      <a:pt x="1778243" y="1732155"/>
                      <a:pt x="1773030" y="1724938"/>
                      <a:pt x="1763408" y="1726943"/>
                    </a:cubicBezTo>
                    <a:cubicBezTo>
                      <a:pt x="1753785" y="1728948"/>
                      <a:pt x="1751780" y="1736967"/>
                      <a:pt x="1749374" y="1745387"/>
                    </a:cubicBezTo>
                    <a:cubicBezTo>
                      <a:pt x="1724916" y="1837205"/>
                      <a:pt x="1694444" y="1926617"/>
                      <a:pt x="1650740" y="2011218"/>
                    </a:cubicBezTo>
                    <a:cubicBezTo>
                      <a:pt x="1612249" y="2086196"/>
                      <a:pt x="1565337" y="2154759"/>
                      <a:pt x="1496774" y="2206081"/>
                    </a:cubicBezTo>
                    <a:cubicBezTo>
                      <a:pt x="1489557" y="2211293"/>
                      <a:pt x="1481538" y="2216506"/>
                      <a:pt x="1473920" y="2221718"/>
                    </a:cubicBezTo>
                    <a:cubicBezTo>
                      <a:pt x="1467906" y="2224925"/>
                      <a:pt x="1461891" y="2228133"/>
                      <a:pt x="1455877" y="2231341"/>
                    </a:cubicBezTo>
                    <a:cubicBezTo>
                      <a:pt x="1444249" y="2244572"/>
                      <a:pt x="1428211" y="2247379"/>
                      <a:pt x="1411772" y="2249384"/>
                    </a:cubicBezTo>
                    <a:cubicBezTo>
                      <a:pt x="1402149" y="2251388"/>
                      <a:pt x="1392928" y="2253393"/>
                      <a:pt x="1383706" y="2255398"/>
                    </a:cubicBezTo>
                    <a:cubicBezTo>
                      <a:pt x="1275048" y="2271436"/>
                      <a:pt x="1185635" y="2226930"/>
                      <a:pt x="1102638" y="2163580"/>
                    </a:cubicBezTo>
                    <a:cubicBezTo>
                      <a:pt x="1027660" y="2106244"/>
                      <a:pt x="965112" y="2037280"/>
                      <a:pt x="910181" y="1961099"/>
                    </a:cubicBezTo>
                    <a:cubicBezTo>
                      <a:pt x="900558" y="1947867"/>
                      <a:pt x="888129" y="1939849"/>
                      <a:pt x="874897" y="1931829"/>
                    </a:cubicBezTo>
                    <a:cubicBezTo>
                      <a:pt x="712912" y="1836002"/>
                      <a:pt x="580999" y="1709301"/>
                      <a:pt x="481162" y="1549722"/>
                    </a:cubicBezTo>
                    <a:cubicBezTo>
                      <a:pt x="399368" y="1419813"/>
                      <a:pt x="349249" y="1278678"/>
                      <a:pt x="334013" y="1125915"/>
                    </a:cubicBezTo>
                    <a:cubicBezTo>
                      <a:pt x="331206" y="1099453"/>
                      <a:pt x="328800" y="1072990"/>
                      <a:pt x="330404" y="1046928"/>
                    </a:cubicBezTo>
                    <a:cubicBezTo>
                      <a:pt x="333612" y="996809"/>
                      <a:pt x="311559" y="960723"/>
                      <a:pt x="273870" y="931454"/>
                    </a:cubicBezTo>
                    <a:cubicBezTo>
                      <a:pt x="242996" y="907798"/>
                      <a:pt x="211321" y="885344"/>
                      <a:pt x="181250" y="861287"/>
                    </a:cubicBezTo>
                    <a:cubicBezTo>
                      <a:pt x="135942" y="825202"/>
                      <a:pt x="99857" y="780696"/>
                      <a:pt x="71790" y="730176"/>
                    </a:cubicBezTo>
                    <a:cubicBezTo>
                      <a:pt x="62969" y="710529"/>
                      <a:pt x="53747" y="690883"/>
                      <a:pt x="44525" y="671236"/>
                    </a:cubicBezTo>
                    <a:cubicBezTo>
                      <a:pt x="26081" y="620315"/>
                      <a:pt x="12048" y="568191"/>
                      <a:pt x="4029" y="514463"/>
                    </a:cubicBezTo>
                    <a:cubicBezTo>
                      <a:pt x="-8000" y="431466"/>
                      <a:pt x="7236" y="352880"/>
                      <a:pt x="45327" y="279105"/>
                    </a:cubicBezTo>
                    <a:cubicBezTo>
                      <a:pt x="103866" y="165234"/>
                      <a:pt x="192076" y="82638"/>
                      <a:pt x="311158" y="33722"/>
                    </a:cubicBezTo>
                    <a:cubicBezTo>
                      <a:pt x="354862" y="15679"/>
                      <a:pt x="401774" y="10066"/>
                      <a:pt x="448284" y="5255"/>
                    </a:cubicBezTo>
                    <a:cubicBezTo>
                      <a:pt x="478356" y="2247"/>
                      <a:pt x="508427" y="343"/>
                      <a:pt x="538549" y="42"/>
                    </a:cubicBezTo>
                    <a:close/>
                  </a:path>
                </a:pathLst>
              </a:custGeom>
              <a:solidFill>
                <a:srgbClr val="EEDCBF"/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86C06D8-AFCD-409E-B902-AB7BE90715CB}"/>
                  </a:ext>
                </a:extLst>
              </p:cNvPr>
              <p:cNvSpPr/>
              <p:nvPr/>
            </p:nvSpPr>
            <p:spPr>
              <a:xfrm>
                <a:off x="6176285" y="3686168"/>
                <a:ext cx="492288" cy="574869"/>
              </a:xfrm>
              <a:custGeom>
                <a:avLst/>
                <a:gdLst>
                  <a:gd name="connsiteX0" fmla="*/ 318482 w 989452"/>
                  <a:gd name="connsiteY0" fmla="*/ 635493 h 1155431"/>
                  <a:gd name="connsiteX1" fmla="*/ 316870 w 989452"/>
                  <a:gd name="connsiteY1" fmla="*/ 707215 h 1155431"/>
                  <a:gd name="connsiteX2" fmla="*/ 261265 w 989452"/>
                  <a:gd name="connsiteY2" fmla="*/ 1029566 h 1155431"/>
                  <a:gd name="connsiteX3" fmla="*/ 71078 w 989452"/>
                  <a:gd name="connsiteY3" fmla="*/ 1155282 h 1155431"/>
                  <a:gd name="connsiteX4" fmla="*/ 161 w 989452"/>
                  <a:gd name="connsiteY4" fmla="*/ 1095647 h 1155431"/>
                  <a:gd name="connsiteX5" fmla="*/ 62214 w 989452"/>
                  <a:gd name="connsiteY5" fmla="*/ 1027148 h 1155431"/>
                  <a:gd name="connsiteX6" fmla="*/ 149248 w 989452"/>
                  <a:gd name="connsiteY6" fmla="*/ 951396 h 1155431"/>
                  <a:gd name="connsiteX7" fmla="*/ 176648 w 989452"/>
                  <a:gd name="connsiteY7" fmla="*/ 815203 h 1155431"/>
                  <a:gd name="connsiteX8" fmla="*/ 188736 w 989452"/>
                  <a:gd name="connsiteY8" fmla="*/ 728168 h 1155431"/>
                  <a:gd name="connsiteX9" fmla="*/ 206466 w 989452"/>
                  <a:gd name="connsiteY9" fmla="*/ 536370 h 1155431"/>
                  <a:gd name="connsiteX10" fmla="*/ 282218 w 989452"/>
                  <a:gd name="connsiteY10" fmla="*/ 208379 h 1155431"/>
                  <a:gd name="connsiteX11" fmla="*/ 762520 w 989452"/>
                  <a:gd name="connsiteY11" fmla="*/ 34309 h 1155431"/>
                  <a:gd name="connsiteX12" fmla="*/ 941424 w 989452"/>
                  <a:gd name="connsiteY12" fmla="*/ 274460 h 1155431"/>
                  <a:gd name="connsiteX13" fmla="*/ 986553 w 989452"/>
                  <a:gd name="connsiteY13" fmla="*/ 711245 h 1155431"/>
                  <a:gd name="connsiteX14" fmla="*/ 868895 w 989452"/>
                  <a:gd name="connsiteY14" fmla="*/ 682233 h 1155431"/>
                  <a:gd name="connsiteX15" fmla="*/ 864865 w 989452"/>
                  <a:gd name="connsiteY15" fmla="*/ 595199 h 1155431"/>
                  <a:gd name="connsiteX16" fmla="*/ 813290 w 989452"/>
                  <a:gd name="connsiteY16" fmla="*/ 286549 h 1155431"/>
                  <a:gd name="connsiteX17" fmla="*/ 806037 w 989452"/>
                  <a:gd name="connsiteY17" fmla="*/ 266402 h 1155431"/>
                  <a:gd name="connsiteX18" fmla="*/ 457898 w 989452"/>
                  <a:gd name="connsiteY18" fmla="*/ 178561 h 1155431"/>
                  <a:gd name="connsiteX19" fmla="*/ 382146 w 989452"/>
                  <a:gd name="connsiteY19" fmla="*/ 297831 h 1155431"/>
                  <a:gd name="connsiteX20" fmla="*/ 333794 w 989452"/>
                  <a:gd name="connsiteY20" fmla="*/ 534758 h 1155431"/>
                  <a:gd name="connsiteX21" fmla="*/ 318482 w 989452"/>
                  <a:gd name="connsiteY21" fmla="*/ 635493 h 1155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89452" h="1155431">
                    <a:moveTo>
                      <a:pt x="318482" y="635493"/>
                    </a:moveTo>
                    <a:cubicBezTo>
                      <a:pt x="311229" y="658863"/>
                      <a:pt x="308811" y="683039"/>
                      <a:pt x="316870" y="707215"/>
                    </a:cubicBezTo>
                    <a:cubicBezTo>
                      <a:pt x="312035" y="816814"/>
                      <a:pt x="304782" y="926414"/>
                      <a:pt x="261265" y="1029566"/>
                    </a:cubicBezTo>
                    <a:cubicBezTo>
                      <a:pt x="227418" y="1109347"/>
                      <a:pt x="153277" y="1158506"/>
                      <a:pt x="71078" y="1155282"/>
                    </a:cubicBezTo>
                    <a:cubicBezTo>
                      <a:pt x="31590" y="1153671"/>
                      <a:pt x="2579" y="1129494"/>
                      <a:pt x="161" y="1095647"/>
                    </a:cubicBezTo>
                    <a:cubicBezTo>
                      <a:pt x="-2256" y="1061801"/>
                      <a:pt x="22726" y="1031177"/>
                      <a:pt x="62214" y="1027148"/>
                    </a:cubicBezTo>
                    <a:cubicBezTo>
                      <a:pt x="111372" y="1022313"/>
                      <a:pt x="136354" y="994107"/>
                      <a:pt x="149248" y="951396"/>
                    </a:cubicBezTo>
                    <a:cubicBezTo>
                      <a:pt x="162142" y="907073"/>
                      <a:pt x="170201" y="861138"/>
                      <a:pt x="176648" y="815203"/>
                    </a:cubicBezTo>
                    <a:cubicBezTo>
                      <a:pt x="195183" y="788609"/>
                      <a:pt x="187124" y="757986"/>
                      <a:pt x="188736" y="728168"/>
                    </a:cubicBezTo>
                    <a:cubicBezTo>
                      <a:pt x="200018" y="664504"/>
                      <a:pt x="200018" y="600034"/>
                      <a:pt x="206466" y="536370"/>
                    </a:cubicBezTo>
                    <a:cubicBezTo>
                      <a:pt x="218554" y="423547"/>
                      <a:pt x="232253" y="312336"/>
                      <a:pt x="282218" y="208379"/>
                    </a:cubicBezTo>
                    <a:cubicBezTo>
                      <a:pt x="367641" y="31086"/>
                      <a:pt x="594091" y="-51919"/>
                      <a:pt x="762520" y="34309"/>
                    </a:cubicBezTo>
                    <a:cubicBezTo>
                      <a:pt x="860836" y="84274"/>
                      <a:pt x="909995" y="173726"/>
                      <a:pt x="941424" y="274460"/>
                    </a:cubicBezTo>
                    <a:cubicBezTo>
                      <a:pt x="984941" y="417100"/>
                      <a:pt x="995417" y="562964"/>
                      <a:pt x="986553" y="711245"/>
                    </a:cubicBezTo>
                    <a:cubicBezTo>
                      <a:pt x="947065" y="701574"/>
                      <a:pt x="907577" y="691904"/>
                      <a:pt x="868895" y="682233"/>
                    </a:cubicBezTo>
                    <a:cubicBezTo>
                      <a:pt x="861642" y="653222"/>
                      <a:pt x="866477" y="624210"/>
                      <a:pt x="864865" y="595199"/>
                    </a:cubicBezTo>
                    <a:cubicBezTo>
                      <a:pt x="860030" y="490435"/>
                      <a:pt x="850360" y="386477"/>
                      <a:pt x="813290" y="286549"/>
                    </a:cubicBezTo>
                    <a:cubicBezTo>
                      <a:pt x="810872" y="280101"/>
                      <a:pt x="808454" y="272849"/>
                      <a:pt x="806037" y="266402"/>
                    </a:cubicBezTo>
                    <a:cubicBezTo>
                      <a:pt x="745596" y="117315"/>
                      <a:pt x="582809" y="77021"/>
                      <a:pt x="457898" y="178561"/>
                    </a:cubicBezTo>
                    <a:cubicBezTo>
                      <a:pt x="419216" y="209990"/>
                      <a:pt x="399069" y="252702"/>
                      <a:pt x="382146" y="297831"/>
                    </a:cubicBezTo>
                    <a:cubicBezTo>
                      <a:pt x="353134" y="374389"/>
                      <a:pt x="344270" y="454976"/>
                      <a:pt x="333794" y="534758"/>
                    </a:cubicBezTo>
                    <a:cubicBezTo>
                      <a:pt x="328958" y="567799"/>
                      <a:pt x="334599" y="603257"/>
                      <a:pt x="318482" y="63549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5CC42214-64D9-4ED4-9382-5967B129559A}"/>
                </a:ext>
              </a:extLst>
            </p:cNvPr>
            <p:cNvGrpSpPr/>
            <p:nvPr/>
          </p:nvGrpSpPr>
          <p:grpSpPr>
            <a:xfrm>
              <a:off x="4596494" y="2616643"/>
              <a:ext cx="3068318" cy="2708029"/>
              <a:chOff x="1611300" y="2753265"/>
              <a:chExt cx="3068318" cy="2708029"/>
            </a:xfrm>
            <a:solidFill>
              <a:schemeClr val="bg1">
                <a:alpha val="70000"/>
              </a:schemeClr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867A7974-28D9-4527-8C87-D2B686D4C94D}"/>
                  </a:ext>
                </a:extLst>
              </p:cNvPr>
              <p:cNvSpPr/>
              <p:nvPr/>
            </p:nvSpPr>
            <p:spPr>
              <a:xfrm>
                <a:off x="3498254" y="5050335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EEAA095-A7D0-4962-A8E0-52F3C63972E7}"/>
                  </a:ext>
                </a:extLst>
              </p:cNvPr>
              <p:cNvSpPr/>
              <p:nvPr/>
            </p:nvSpPr>
            <p:spPr>
              <a:xfrm>
                <a:off x="4358348" y="4455750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C22D5E7-AB79-4D5D-B9B9-E09194C1F37B}"/>
                  </a:ext>
                </a:extLst>
              </p:cNvPr>
              <p:cNvSpPr/>
              <p:nvPr/>
            </p:nvSpPr>
            <p:spPr>
              <a:xfrm>
                <a:off x="3018762" y="3131410"/>
                <a:ext cx="140742" cy="139535"/>
              </a:xfrm>
              <a:custGeom>
                <a:avLst/>
                <a:gdLst>
                  <a:gd name="connsiteX0" fmla="*/ 142649 w 282878"/>
                  <a:gd name="connsiteY0" fmla="*/ 0 h 280452"/>
                  <a:gd name="connsiteX1" fmla="*/ 282871 w 282878"/>
                  <a:gd name="connsiteY1" fmla="*/ 140222 h 280452"/>
                  <a:gd name="connsiteX2" fmla="*/ 140231 w 282878"/>
                  <a:gd name="connsiteY2" fmla="*/ 280445 h 280452"/>
                  <a:gd name="connsiteX3" fmla="*/ 9 w 282878"/>
                  <a:gd name="connsiteY3" fmla="*/ 141028 h 280452"/>
                  <a:gd name="connsiteX4" fmla="*/ 142649 w 282878"/>
                  <a:gd name="connsiteY4" fmla="*/ 0 h 28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878" h="280452">
                    <a:moveTo>
                      <a:pt x="142649" y="0"/>
                    </a:moveTo>
                    <a:cubicBezTo>
                      <a:pt x="220819" y="2418"/>
                      <a:pt x="283677" y="59635"/>
                      <a:pt x="282871" y="140222"/>
                    </a:cubicBezTo>
                    <a:cubicBezTo>
                      <a:pt x="282065" y="220810"/>
                      <a:pt x="228071" y="279639"/>
                      <a:pt x="140231" y="280445"/>
                    </a:cubicBezTo>
                    <a:cubicBezTo>
                      <a:pt x="61255" y="281250"/>
                      <a:pt x="814" y="221616"/>
                      <a:pt x="9" y="141028"/>
                    </a:cubicBezTo>
                    <a:cubicBezTo>
                      <a:pt x="-797" y="65276"/>
                      <a:pt x="55614" y="2418"/>
                      <a:pt x="142649" y="0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C37BFDF-6EDA-426F-8DBF-37FAF548C406}"/>
                  </a:ext>
                </a:extLst>
              </p:cNvPr>
              <p:cNvSpPr/>
              <p:nvPr/>
            </p:nvSpPr>
            <p:spPr>
              <a:xfrm>
                <a:off x="1933284" y="4147294"/>
                <a:ext cx="142042" cy="137684"/>
              </a:xfrm>
              <a:custGeom>
                <a:avLst/>
                <a:gdLst>
                  <a:gd name="connsiteX0" fmla="*/ 250033 w 285491"/>
                  <a:gd name="connsiteY0" fmla="*/ 30881 h 276731"/>
                  <a:gd name="connsiteX1" fmla="*/ 285492 w 285491"/>
                  <a:gd name="connsiteY1" fmla="*/ 163850 h 276731"/>
                  <a:gd name="connsiteX2" fmla="*/ 121899 w 285491"/>
                  <a:gd name="connsiteY2" fmla="*/ 275867 h 276731"/>
                  <a:gd name="connsiteX3" fmla="*/ 2629 w 285491"/>
                  <a:gd name="connsiteY3" fmla="*/ 113080 h 276731"/>
                  <a:gd name="connsiteX4" fmla="*/ 210545 w 285491"/>
                  <a:gd name="connsiteY4" fmla="*/ 19598 h 276731"/>
                  <a:gd name="connsiteX5" fmla="*/ 245198 w 285491"/>
                  <a:gd name="connsiteY5" fmla="*/ 38940 h 276731"/>
                  <a:gd name="connsiteX6" fmla="*/ 250033 w 285491"/>
                  <a:gd name="connsiteY6" fmla="*/ 30881 h 27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491" h="276731">
                    <a:moveTo>
                      <a:pt x="250033" y="30881"/>
                    </a:moveTo>
                    <a:cubicBezTo>
                      <a:pt x="262121" y="75204"/>
                      <a:pt x="273403" y="119527"/>
                      <a:pt x="285492" y="163850"/>
                    </a:cubicBezTo>
                    <a:cubicBezTo>
                      <a:pt x="254062" y="234767"/>
                      <a:pt x="209739" y="283926"/>
                      <a:pt x="121899" y="275867"/>
                    </a:cubicBezTo>
                    <a:cubicBezTo>
                      <a:pt x="53399" y="269420"/>
                      <a:pt x="-14294" y="187221"/>
                      <a:pt x="2629" y="113080"/>
                    </a:cubicBezTo>
                    <a:cubicBezTo>
                      <a:pt x="22776" y="20404"/>
                      <a:pt x="131569" y="-30366"/>
                      <a:pt x="210545" y="19598"/>
                    </a:cubicBezTo>
                    <a:cubicBezTo>
                      <a:pt x="221827" y="26852"/>
                      <a:pt x="236333" y="26046"/>
                      <a:pt x="245198" y="38940"/>
                    </a:cubicBezTo>
                    <a:cubicBezTo>
                      <a:pt x="246810" y="42163"/>
                      <a:pt x="248421" y="34104"/>
                      <a:pt x="250033" y="3088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10E7C1E-7406-43DD-B650-E3A0FF4248DB}"/>
                  </a:ext>
                </a:extLst>
              </p:cNvPr>
              <p:cNvSpPr/>
              <p:nvPr/>
            </p:nvSpPr>
            <p:spPr>
              <a:xfrm>
                <a:off x="2335941" y="4789330"/>
                <a:ext cx="139138" cy="137579"/>
              </a:xfrm>
              <a:custGeom>
                <a:avLst/>
                <a:gdLst>
                  <a:gd name="connsiteX0" fmla="*/ 137813 w 279654"/>
                  <a:gd name="connsiteY0" fmla="*/ 275642 h 276520"/>
                  <a:gd name="connsiteX1" fmla="*/ 9 w 279654"/>
                  <a:gd name="connsiteY1" fmla="*/ 138643 h 276520"/>
                  <a:gd name="connsiteX2" fmla="*/ 140231 w 279654"/>
                  <a:gd name="connsiteY2" fmla="*/ 32 h 276520"/>
                  <a:gd name="connsiteX3" fmla="*/ 279648 w 279654"/>
                  <a:gd name="connsiteY3" fmla="*/ 137837 h 276520"/>
                  <a:gd name="connsiteX4" fmla="*/ 137813 w 279654"/>
                  <a:gd name="connsiteY4" fmla="*/ 275642 h 27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654" h="276520">
                    <a:moveTo>
                      <a:pt x="137813" y="275642"/>
                    </a:moveTo>
                    <a:cubicBezTo>
                      <a:pt x="54808" y="283701"/>
                      <a:pt x="-797" y="199084"/>
                      <a:pt x="9" y="138643"/>
                    </a:cubicBezTo>
                    <a:cubicBezTo>
                      <a:pt x="815" y="57249"/>
                      <a:pt x="70120" y="-1580"/>
                      <a:pt x="140231" y="32"/>
                    </a:cubicBezTo>
                    <a:cubicBezTo>
                      <a:pt x="211148" y="1644"/>
                      <a:pt x="278842" y="59667"/>
                      <a:pt x="279648" y="137837"/>
                    </a:cubicBezTo>
                    <a:cubicBezTo>
                      <a:pt x="280453" y="213589"/>
                      <a:pt x="207119" y="285312"/>
                      <a:pt x="137813" y="27564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4740EAF-661C-4B33-8D8A-8BCF1A37D2FE}"/>
                  </a:ext>
                </a:extLst>
              </p:cNvPr>
              <p:cNvSpPr/>
              <p:nvPr/>
            </p:nvSpPr>
            <p:spPr>
              <a:xfrm>
                <a:off x="3724840" y="3915243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EFD6E8A-8634-445B-8299-2DB0F25CEACE}"/>
                  </a:ext>
                </a:extLst>
              </p:cNvPr>
              <p:cNvSpPr/>
              <p:nvPr/>
            </p:nvSpPr>
            <p:spPr>
              <a:xfrm>
                <a:off x="1611300" y="3048735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F1E923D-6A5F-4A01-8A4B-F7E9D77FC96C}"/>
                  </a:ext>
                </a:extLst>
              </p:cNvPr>
              <p:cNvSpPr/>
              <p:nvPr/>
            </p:nvSpPr>
            <p:spPr>
              <a:xfrm>
                <a:off x="2222071" y="3195558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584F0D6-5DD0-44E7-9A84-F1E1F47D8856}"/>
                  </a:ext>
                </a:extLst>
              </p:cNvPr>
              <p:cNvSpPr/>
              <p:nvPr/>
            </p:nvSpPr>
            <p:spPr>
              <a:xfrm>
                <a:off x="1679325" y="3618368"/>
                <a:ext cx="136050" cy="135600"/>
              </a:xfrm>
              <a:custGeom>
                <a:avLst/>
                <a:gdLst>
                  <a:gd name="connsiteX0" fmla="*/ 134025 w 273448"/>
                  <a:gd name="connsiteY0" fmla="*/ 272543 h 272543"/>
                  <a:gd name="connsiteX1" fmla="*/ 250 w 273448"/>
                  <a:gd name="connsiteY1" fmla="*/ 134739 h 272543"/>
                  <a:gd name="connsiteX2" fmla="*/ 138860 w 273448"/>
                  <a:gd name="connsiteY2" fmla="*/ 157 h 272543"/>
                  <a:gd name="connsiteX3" fmla="*/ 273442 w 273448"/>
                  <a:gd name="connsiteY3" fmla="*/ 139574 h 272543"/>
                  <a:gd name="connsiteX4" fmla="*/ 134025 w 273448"/>
                  <a:gd name="connsiteY4" fmla="*/ 272543 h 27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48" h="272543">
                    <a:moveTo>
                      <a:pt x="134025" y="272543"/>
                    </a:moveTo>
                    <a:cubicBezTo>
                      <a:pt x="61496" y="271737"/>
                      <a:pt x="-4585" y="208073"/>
                      <a:pt x="250" y="134739"/>
                    </a:cubicBezTo>
                    <a:cubicBezTo>
                      <a:pt x="5891" y="52539"/>
                      <a:pt x="57467" y="4993"/>
                      <a:pt x="138860" y="157"/>
                    </a:cubicBezTo>
                    <a:cubicBezTo>
                      <a:pt x="205748" y="-3872"/>
                      <a:pt x="274248" y="70268"/>
                      <a:pt x="273442" y="139574"/>
                    </a:cubicBezTo>
                    <a:cubicBezTo>
                      <a:pt x="271830" y="212102"/>
                      <a:pt x="208166" y="272543"/>
                      <a:pt x="134025" y="272543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2225E46-9ABF-4F07-888E-DB35E332F7DC}"/>
                  </a:ext>
                </a:extLst>
              </p:cNvPr>
              <p:cNvSpPr/>
              <p:nvPr/>
            </p:nvSpPr>
            <p:spPr>
              <a:xfrm>
                <a:off x="2347574" y="2753265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0E80FD2-DF08-478B-BD0A-9A27598CC8B9}"/>
                  </a:ext>
                </a:extLst>
              </p:cNvPr>
              <p:cNvSpPr/>
              <p:nvPr/>
            </p:nvSpPr>
            <p:spPr>
              <a:xfrm>
                <a:off x="3014022" y="501080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47CCA08-2335-4ED4-ABAF-BCC0E040B00A}"/>
                  </a:ext>
                </a:extLst>
              </p:cNvPr>
              <p:cNvSpPr/>
              <p:nvPr/>
            </p:nvSpPr>
            <p:spPr>
              <a:xfrm>
                <a:off x="3982301" y="5318473"/>
                <a:ext cx="141992" cy="142821"/>
              </a:xfrm>
              <a:custGeom>
                <a:avLst/>
                <a:gdLst>
                  <a:gd name="connsiteX0" fmla="*/ 909 w 285390"/>
                  <a:gd name="connsiteY0" fmla="*/ 140286 h 287056"/>
                  <a:gd name="connsiteX1" fmla="*/ 141131 w 285390"/>
                  <a:gd name="connsiteY1" fmla="*/ 64 h 287056"/>
                  <a:gd name="connsiteX2" fmla="*/ 285383 w 285390"/>
                  <a:gd name="connsiteY2" fmla="*/ 144315 h 287056"/>
                  <a:gd name="connsiteX3" fmla="*/ 140325 w 285390"/>
                  <a:gd name="connsiteY3" fmla="*/ 286956 h 287056"/>
                  <a:gd name="connsiteX4" fmla="*/ 909 w 285390"/>
                  <a:gd name="connsiteY4" fmla="*/ 140286 h 287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90" h="287056">
                    <a:moveTo>
                      <a:pt x="909" y="140286"/>
                    </a:moveTo>
                    <a:cubicBezTo>
                      <a:pt x="909" y="64534"/>
                      <a:pt x="65379" y="-2354"/>
                      <a:pt x="141131" y="64"/>
                    </a:cubicBezTo>
                    <a:cubicBezTo>
                      <a:pt x="227359" y="2482"/>
                      <a:pt x="286189" y="66952"/>
                      <a:pt x="285383" y="144315"/>
                    </a:cubicBezTo>
                    <a:cubicBezTo>
                      <a:pt x="284577" y="228932"/>
                      <a:pt x="220107" y="283732"/>
                      <a:pt x="140325" y="286956"/>
                    </a:cubicBezTo>
                    <a:cubicBezTo>
                      <a:pt x="72632" y="290179"/>
                      <a:pt x="-9568" y="216039"/>
                      <a:pt x="909" y="140286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FE2359-EEE7-4CC7-9AE6-1494C7CE3DCB}"/>
                  </a:ext>
                </a:extLst>
              </p:cNvPr>
              <p:cNvSpPr/>
              <p:nvPr/>
            </p:nvSpPr>
            <p:spPr>
              <a:xfrm>
                <a:off x="4538082" y="4856137"/>
                <a:ext cx="141536" cy="141544"/>
              </a:xfrm>
              <a:custGeom>
                <a:avLst/>
                <a:gdLst>
                  <a:gd name="connsiteX0" fmla="*/ 284474 w 284473"/>
                  <a:gd name="connsiteY0" fmla="*/ 144261 h 284489"/>
                  <a:gd name="connsiteX1" fmla="*/ 142640 w 284473"/>
                  <a:gd name="connsiteY1" fmla="*/ 284483 h 284489"/>
                  <a:gd name="connsiteX2" fmla="*/ 0 w 284473"/>
                  <a:gd name="connsiteY2" fmla="*/ 144261 h 284489"/>
                  <a:gd name="connsiteX3" fmla="*/ 136999 w 284473"/>
                  <a:gd name="connsiteY3" fmla="*/ 9 h 284489"/>
                  <a:gd name="connsiteX4" fmla="*/ 284474 w 284473"/>
                  <a:gd name="connsiteY4" fmla="*/ 144261 h 28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473" h="284489">
                    <a:moveTo>
                      <a:pt x="284474" y="144261"/>
                    </a:moveTo>
                    <a:cubicBezTo>
                      <a:pt x="284474" y="216789"/>
                      <a:pt x="217586" y="285289"/>
                      <a:pt x="142640" y="284483"/>
                    </a:cubicBezTo>
                    <a:cubicBezTo>
                      <a:pt x="62858" y="283677"/>
                      <a:pt x="0" y="219207"/>
                      <a:pt x="0" y="144261"/>
                    </a:cubicBezTo>
                    <a:cubicBezTo>
                      <a:pt x="0" y="58838"/>
                      <a:pt x="59634" y="1621"/>
                      <a:pt x="136999" y="9"/>
                    </a:cubicBezTo>
                    <a:cubicBezTo>
                      <a:pt x="217586" y="-797"/>
                      <a:pt x="281250" y="54003"/>
                      <a:pt x="284474" y="144261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9670943-6565-4EB2-A96F-1F97FF3E59CC}"/>
                  </a:ext>
                </a:extLst>
              </p:cNvPr>
              <p:cNvSpPr/>
              <p:nvPr/>
            </p:nvSpPr>
            <p:spPr>
              <a:xfrm>
                <a:off x="3428485" y="3481616"/>
                <a:ext cx="139538" cy="136752"/>
              </a:xfrm>
              <a:custGeom>
                <a:avLst/>
                <a:gdLst>
                  <a:gd name="connsiteX0" fmla="*/ 138617 w 280458"/>
                  <a:gd name="connsiteY0" fmla="*/ 862 h 274859"/>
                  <a:gd name="connsiteX1" fmla="*/ 280451 w 280458"/>
                  <a:gd name="connsiteY1" fmla="*/ 139473 h 274859"/>
                  <a:gd name="connsiteX2" fmla="*/ 138617 w 280458"/>
                  <a:gd name="connsiteY2" fmla="*/ 274860 h 274859"/>
                  <a:gd name="connsiteX3" fmla="*/ 6 w 280458"/>
                  <a:gd name="connsiteY3" fmla="*/ 137861 h 274859"/>
                  <a:gd name="connsiteX4" fmla="*/ 138617 w 280458"/>
                  <a:gd name="connsiteY4" fmla="*/ 862 h 27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458" h="274859">
                    <a:moveTo>
                      <a:pt x="138617" y="862"/>
                    </a:moveTo>
                    <a:cubicBezTo>
                      <a:pt x="215175" y="862"/>
                      <a:pt x="278839" y="63720"/>
                      <a:pt x="280451" y="139473"/>
                    </a:cubicBezTo>
                    <a:cubicBezTo>
                      <a:pt x="281257" y="209584"/>
                      <a:pt x="213563" y="274860"/>
                      <a:pt x="138617" y="274860"/>
                    </a:cubicBezTo>
                    <a:cubicBezTo>
                      <a:pt x="62058" y="274860"/>
                      <a:pt x="812" y="213613"/>
                      <a:pt x="6" y="137861"/>
                    </a:cubicBezTo>
                    <a:cubicBezTo>
                      <a:pt x="-800" y="64526"/>
                      <a:pt x="74953" y="-8808"/>
                      <a:pt x="138617" y="862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F9680E5-661C-4A1B-ADD8-8B25E7B07E71}"/>
                  </a:ext>
                </a:extLst>
              </p:cNvPr>
              <p:cNvSpPr/>
              <p:nvPr/>
            </p:nvSpPr>
            <p:spPr>
              <a:xfrm>
                <a:off x="2861828" y="4457759"/>
                <a:ext cx="139257" cy="139535"/>
              </a:xfrm>
              <a:custGeom>
                <a:avLst/>
                <a:gdLst>
                  <a:gd name="connsiteX0" fmla="*/ 278840 w 279893"/>
                  <a:gd name="connsiteY0" fmla="*/ 144258 h 280451"/>
                  <a:gd name="connsiteX1" fmla="*/ 142647 w 279893"/>
                  <a:gd name="connsiteY1" fmla="*/ 280451 h 280451"/>
                  <a:gd name="connsiteX2" fmla="*/ 7 w 279893"/>
                  <a:gd name="connsiteY2" fmla="*/ 138617 h 280451"/>
                  <a:gd name="connsiteX3" fmla="*/ 142647 w 279893"/>
                  <a:gd name="connsiteY3" fmla="*/ 7 h 280451"/>
                  <a:gd name="connsiteX4" fmla="*/ 278840 w 279893"/>
                  <a:gd name="connsiteY4" fmla="*/ 144258 h 280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93" h="280451">
                    <a:moveTo>
                      <a:pt x="278840" y="144258"/>
                    </a:moveTo>
                    <a:cubicBezTo>
                      <a:pt x="286093" y="208729"/>
                      <a:pt x="221623" y="280451"/>
                      <a:pt x="142647" y="280451"/>
                    </a:cubicBezTo>
                    <a:cubicBezTo>
                      <a:pt x="61254" y="280451"/>
                      <a:pt x="813" y="215981"/>
                      <a:pt x="7" y="138617"/>
                    </a:cubicBezTo>
                    <a:cubicBezTo>
                      <a:pt x="-799" y="70118"/>
                      <a:pt x="64477" y="-799"/>
                      <a:pt x="142647" y="7"/>
                    </a:cubicBezTo>
                    <a:cubicBezTo>
                      <a:pt x="220011" y="813"/>
                      <a:pt x="289317" y="74953"/>
                      <a:pt x="278840" y="144258"/>
                    </a:cubicBezTo>
                    <a:close/>
                  </a:path>
                </a:pathLst>
              </a:custGeom>
              <a:grpFill/>
              <a:ln w="80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BE32985F-897D-4985-914A-B0BA6C9E2C54}"/>
              </a:ext>
            </a:extLst>
          </p:cNvPr>
          <p:cNvGrpSpPr/>
          <p:nvPr/>
        </p:nvGrpSpPr>
        <p:grpSpPr>
          <a:xfrm>
            <a:off x="5039355" y="1993950"/>
            <a:ext cx="2758932" cy="2758932"/>
            <a:chOff x="2360431" y="3369814"/>
            <a:chExt cx="1647640" cy="1647640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7C3996DF-5AC7-4042-ABD1-76174ADE9DB6}"/>
                </a:ext>
              </a:extLst>
            </p:cNvPr>
            <p:cNvSpPr/>
            <p:nvPr/>
          </p:nvSpPr>
          <p:spPr>
            <a:xfrm>
              <a:off x="2360431" y="3369814"/>
              <a:ext cx="1647640" cy="164764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405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C92895C-5954-4E7D-8E7A-9F92F27C3031}"/>
                </a:ext>
              </a:extLst>
            </p:cNvPr>
            <p:cNvSpPr/>
            <p:nvPr/>
          </p:nvSpPr>
          <p:spPr>
            <a:xfrm rot="1800000">
              <a:off x="2469906" y="3520062"/>
              <a:ext cx="1139656" cy="1264830"/>
            </a:xfrm>
            <a:custGeom>
              <a:avLst/>
              <a:gdLst>
                <a:gd name="connsiteX0" fmla="*/ 1341712 w 1373020"/>
                <a:gd name="connsiteY0" fmla="*/ 197381 h 1781089"/>
                <a:gd name="connsiteX1" fmla="*/ 1133307 w 1373020"/>
                <a:gd name="connsiteY1" fmla="*/ 9170 h 1781089"/>
                <a:gd name="connsiteX2" fmla="*/ 686608 w 1373020"/>
                <a:gd name="connsiteY2" fmla="*/ 140837 h 1781089"/>
                <a:gd name="connsiteX3" fmla="*/ 605830 w 1373020"/>
                <a:gd name="connsiteY3" fmla="*/ 336318 h 1781089"/>
                <a:gd name="connsiteX4" fmla="*/ 685800 w 1373020"/>
                <a:gd name="connsiteY4" fmla="*/ 553609 h 1781089"/>
                <a:gd name="connsiteX5" fmla="*/ 723765 w 1373020"/>
                <a:gd name="connsiteY5" fmla="*/ 647311 h 1781089"/>
                <a:gd name="connsiteX6" fmla="*/ 740729 w 1373020"/>
                <a:gd name="connsiteY6" fmla="*/ 685276 h 1781089"/>
                <a:gd name="connsiteX7" fmla="*/ 785964 w 1373020"/>
                <a:gd name="connsiteY7" fmla="*/ 732935 h 1781089"/>
                <a:gd name="connsiteX8" fmla="*/ 971752 w 1373020"/>
                <a:gd name="connsiteY8" fmla="*/ 783825 h 1781089"/>
                <a:gd name="connsiteX9" fmla="*/ 1008102 w 1373020"/>
                <a:gd name="connsiteY9" fmla="*/ 762015 h 1781089"/>
                <a:gd name="connsiteX10" fmla="*/ 1046067 w 1373020"/>
                <a:gd name="connsiteY10" fmla="*/ 772516 h 1781089"/>
                <a:gd name="connsiteX11" fmla="*/ 992754 w 1373020"/>
                <a:gd name="connsiteY11" fmla="*/ 852486 h 1781089"/>
                <a:gd name="connsiteX12" fmla="*/ 872396 w 1373020"/>
                <a:gd name="connsiteY12" fmla="*/ 896105 h 1781089"/>
                <a:gd name="connsiteX13" fmla="*/ 779502 w 1373020"/>
                <a:gd name="connsiteY13" fmla="*/ 883181 h 1781089"/>
                <a:gd name="connsiteX14" fmla="*/ 656720 w 1373020"/>
                <a:gd name="connsiteY14" fmla="*/ 684469 h 1781089"/>
                <a:gd name="connsiteX15" fmla="*/ 663182 w 1373020"/>
                <a:gd name="connsiteY15" fmla="*/ 621462 h 1781089"/>
                <a:gd name="connsiteX16" fmla="*/ 665605 w 1373020"/>
                <a:gd name="connsiteY16" fmla="*/ 570572 h 1781089"/>
                <a:gd name="connsiteX17" fmla="*/ 647027 w 1373020"/>
                <a:gd name="connsiteY17" fmla="*/ 557648 h 1781089"/>
                <a:gd name="connsiteX18" fmla="*/ 647027 w 1373020"/>
                <a:gd name="connsiteY18" fmla="*/ 577843 h 1781089"/>
                <a:gd name="connsiteX19" fmla="*/ 640565 w 1373020"/>
                <a:gd name="connsiteY19" fmla="*/ 602883 h 1781089"/>
                <a:gd name="connsiteX20" fmla="*/ 612293 w 1373020"/>
                <a:gd name="connsiteY20" fmla="*/ 599653 h 1781089"/>
                <a:gd name="connsiteX21" fmla="*/ 597753 w 1373020"/>
                <a:gd name="connsiteY21" fmla="*/ 582689 h 1781089"/>
                <a:gd name="connsiteX22" fmla="*/ 574327 w 1373020"/>
                <a:gd name="connsiteY22" fmla="*/ 546339 h 1781089"/>
                <a:gd name="connsiteX23" fmla="*/ 571096 w 1373020"/>
                <a:gd name="connsiteY23" fmla="*/ 590767 h 1781089"/>
                <a:gd name="connsiteX24" fmla="*/ 563019 w 1373020"/>
                <a:gd name="connsiteY24" fmla="*/ 610154 h 1781089"/>
                <a:gd name="connsiteX25" fmla="*/ 544439 w 1373020"/>
                <a:gd name="connsiteY25" fmla="*/ 600460 h 1781089"/>
                <a:gd name="connsiteX26" fmla="*/ 514552 w 1373020"/>
                <a:gd name="connsiteY26" fmla="*/ 566534 h 1781089"/>
                <a:gd name="connsiteX27" fmla="*/ 500012 w 1373020"/>
                <a:gd name="connsiteY27" fmla="*/ 562495 h 1781089"/>
                <a:gd name="connsiteX28" fmla="*/ 500820 w 1373020"/>
                <a:gd name="connsiteY28" fmla="*/ 577035 h 1781089"/>
                <a:gd name="connsiteX29" fmla="*/ 529092 w 1373020"/>
                <a:gd name="connsiteY29" fmla="*/ 618231 h 1781089"/>
                <a:gd name="connsiteX30" fmla="*/ 532323 w 1373020"/>
                <a:gd name="connsiteY30" fmla="*/ 630348 h 1781089"/>
                <a:gd name="connsiteX31" fmla="*/ 517783 w 1373020"/>
                <a:gd name="connsiteY31" fmla="*/ 629540 h 1781089"/>
                <a:gd name="connsiteX32" fmla="*/ 483049 w 1373020"/>
                <a:gd name="connsiteY32" fmla="*/ 601268 h 1781089"/>
                <a:gd name="connsiteX33" fmla="*/ 465278 w 1373020"/>
                <a:gd name="connsiteY33" fmla="*/ 600460 h 1781089"/>
                <a:gd name="connsiteX34" fmla="*/ 469316 w 1373020"/>
                <a:gd name="connsiteY34" fmla="*/ 617423 h 1781089"/>
                <a:gd name="connsiteX35" fmla="*/ 498397 w 1373020"/>
                <a:gd name="connsiteY35" fmla="*/ 651350 h 1781089"/>
                <a:gd name="connsiteX36" fmla="*/ 474163 w 1373020"/>
                <a:gd name="connsiteY36" fmla="*/ 637618 h 1781089"/>
                <a:gd name="connsiteX37" fmla="*/ 459623 w 1373020"/>
                <a:gd name="connsiteY37" fmla="*/ 636002 h 1781089"/>
                <a:gd name="connsiteX38" fmla="*/ 461239 w 1373020"/>
                <a:gd name="connsiteY38" fmla="*/ 650542 h 1781089"/>
                <a:gd name="connsiteX39" fmla="*/ 483856 w 1373020"/>
                <a:gd name="connsiteY39" fmla="*/ 670737 h 1781089"/>
                <a:gd name="connsiteX40" fmla="*/ 562210 w 1373020"/>
                <a:gd name="connsiteY40" fmla="*/ 728088 h 1781089"/>
                <a:gd name="connsiteX41" fmla="*/ 653489 w 1373020"/>
                <a:gd name="connsiteY41" fmla="*/ 879950 h 1781089"/>
                <a:gd name="connsiteX42" fmla="*/ 655913 w 1373020"/>
                <a:gd name="connsiteY42" fmla="*/ 900144 h 1781089"/>
                <a:gd name="connsiteX43" fmla="*/ 635718 w 1373020"/>
                <a:gd name="connsiteY43" fmla="*/ 896913 h 1781089"/>
                <a:gd name="connsiteX44" fmla="*/ 561403 w 1373020"/>
                <a:gd name="connsiteY44" fmla="*/ 846024 h 1781089"/>
                <a:gd name="connsiteX45" fmla="*/ 540400 w 1373020"/>
                <a:gd name="connsiteY45" fmla="*/ 794326 h 1781089"/>
                <a:gd name="connsiteX46" fmla="*/ 513744 w 1373020"/>
                <a:gd name="connsiteY46" fmla="*/ 740205 h 1781089"/>
                <a:gd name="connsiteX47" fmla="*/ 492742 w 1373020"/>
                <a:gd name="connsiteY47" fmla="*/ 741013 h 1781089"/>
                <a:gd name="connsiteX48" fmla="*/ 501627 w 1373020"/>
                <a:gd name="connsiteY48" fmla="*/ 757976 h 1781089"/>
                <a:gd name="connsiteX49" fmla="*/ 509705 w 1373020"/>
                <a:gd name="connsiteY49" fmla="*/ 793518 h 1781089"/>
                <a:gd name="connsiteX50" fmla="*/ 472548 w 1373020"/>
                <a:gd name="connsiteY50" fmla="*/ 793518 h 1781089"/>
                <a:gd name="connsiteX51" fmla="*/ 444276 w 1373020"/>
                <a:gd name="connsiteY51" fmla="*/ 766861 h 1781089"/>
                <a:gd name="connsiteX52" fmla="*/ 431351 w 1373020"/>
                <a:gd name="connsiteY52" fmla="*/ 764438 h 1781089"/>
                <a:gd name="connsiteX53" fmla="*/ 428928 w 1373020"/>
                <a:gd name="connsiteY53" fmla="*/ 779786 h 1781089"/>
                <a:gd name="connsiteX54" fmla="*/ 443468 w 1373020"/>
                <a:gd name="connsiteY54" fmla="*/ 804019 h 1781089"/>
                <a:gd name="connsiteX55" fmla="*/ 448315 w 1373020"/>
                <a:gd name="connsiteY55" fmla="*/ 829060 h 1781089"/>
                <a:gd name="connsiteX56" fmla="*/ 422466 w 1373020"/>
                <a:gd name="connsiteY56" fmla="*/ 828252 h 1781089"/>
                <a:gd name="connsiteX57" fmla="*/ 394194 w 1373020"/>
                <a:gd name="connsiteY57" fmla="*/ 816136 h 1781089"/>
                <a:gd name="connsiteX58" fmla="*/ 374807 w 1373020"/>
                <a:gd name="connsiteY58" fmla="*/ 818559 h 1781089"/>
                <a:gd name="connsiteX59" fmla="*/ 385308 w 1373020"/>
                <a:gd name="connsiteY59" fmla="*/ 835522 h 1781089"/>
                <a:gd name="connsiteX60" fmla="*/ 421658 w 1373020"/>
                <a:gd name="connsiteY60" fmla="*/ 864602 h 1781089"/>
                <a:gd name="connsiteX61" fmla="*/ 383693 w 1373020"/>
                <a:gd name="connsiteY61" fmla="*/ 861371 h 1781089"/>
                <a:gd name="connsiteX62" fmla="*/ 364306 w 1373020"/>
                <a:gd name="connsiteY62" fmla="*/ 866218 h 1781089"/>
                <a:gd name="connsiteX63" fmla="*/ 380461 w 1373020"/>
                <a:gd name="connsiteY63" fmla="*/ 882373 h 1781089"/>
                <a:gd name="connsiteX64" fmla="*/ 418427 w 1373020"/>
                <a:gd name="connsiteY64" fmla="*/ 896913 h 1781089"/>
                <a:gd name="connsiteX65" fmla="*/ 376422 w 1373020"/>
                <a:gd name="connsiteY65" fmla="*/ 905799 h 1781089"/>
                <a:gd name="connsiteX66" fmla="*/ 474971 w 1373020"/>
                <a:gd name="connsiteY66" fmla="*/ 918723 h 1781089"/>
                <a:gd name="connsiteX67" fmla="*/ 715687 w 1373020"/>
                <a:gd name="connsiteY67" fmla="*/ 1073008 h 1781089"/>
                <a:gd name="connsiteX68" fmla="*/ 723765 w 1373020"/>
                <a:gd name="connsiteY68" fmla="*/ 1098857 h 1781089"/>
                <a:gd name="connsiteX69" fmla="*/ 684185 w 1373020"/>
                <a:gd name="connsiteY69" fmla="*/ 1231331 h 1781089"/>
                <a:gd name="connsiteX70" fmla="*/ 679338 w 1373020"/>
                <a:gd name="connsiteY70" fmla="*/ 1240217 h 1781089"/>
                <a:gd name="connsiteX71" fmla="*/ 630064 w 1373020"/>
                <a:gd name="connsiteY71" fmla="*/ 1160247 h 1781089"/>
                <a:gd name="connsiteX72" fmla="*/ 595329 w 1373020"/>
                <a:gd name="connsiteY72" fmla="*/ 1083509 h 1781089"/>
                <a:gd name="connsiteX73" fmla="*/ 404695 w 1373020"/>
                <a:gd name="connsiteY73" fmla="*/ 937302 h 1781089"/>
                <a:gd name="connsiteX74" fmla="*/ 223753 w 1373020"/>
                <a:gd name="connsiteY74" fmla="*/ 922762 h 1781089"/>
                <a:gd name="connsiteX75" fmla="*/ 73507 w 1373020"/>
                <a:gd name="connsiteY75" fmla="*/ 837138 h 1781089"/>
                <a:gd name="connsiteX76" fmla="*/ 28272 w 1373020"/>
                <a:gd name="connsiteY76" fmla="*/ 748283 h 1781089"/>
                <a:gd name="connsiteX77" fmla="*/ 0 w 1373020"/>
                <a:gd name="connsiteY77" fmla="*/ 794326 h 1781089"/>
                <a:gd name="connsiteX78" fmla="*/ 21810 w 1373020"/>
                <a:gd name="connsiteY78" fmla="*/ 837138 h 1781089"/>
                <a:gd name="connsiteX79" fmla="*/ 197905 w 1373020"/>
                <a:gd name="connsiteY79" fmla="*/ 967997 h 1781089"/>
                <a:gd name="connsiteX80" fmla="*/ 411157 w 1373020"/>
                <a:gd name="connsiteY80" fmla="*/ 986576 h 1781089"/>
                <a:gd name="connsiteX81" fmla="*/ 555748 w 1373020"/>
                <a:gd name="connsiteY81" fmla="*/ 1112589 h 1781089"/>
                <a:gd name="connsiteX82" fmla="*/ 651066 w 1373020"/>
                <a:gd name="connsiteY82" fmla="*/ 1289491 h 1781089"/>
                <a:gd name="connsiteX83" fmla="*/ 658336 w 1373020"/>
                <a:gd name="connsiteY83" fmla="*/ 1306455 h 1781089"/>
                <a:gd name="connsiteX84" fmla="*/ 620370 w 1373020"/>
                <a:gd name="connsiteY84" fmla="*/ 1344420 h 1781089"/>
                <a:gd name="connsiteX85" fmla="*/ 589675 w 1373020"/>
                <a:gd name="connsiteY85" fmla="*/ 1312917 h 1781089"/>
                <a:gd name="connsiteX86" fmla="*/ 579174 w 1373020"/>
                <a:gd name="connsiteY86" fmla="*/ 1274951 h 1781089"/>
                <a:gd name="connsiteX87" fmla="*/ 556556 w 1373020"/>
                <a:gd name="connsiteY87" fmla="*/ 1179634 h 1781089"/>
                <a:gd name="connsiteX88" fmla="*/ 493550 w 1373020"/>
                <a:gd name="connsiteY88" fmla="*/ 1119051 h 1781089"/>
                <a:gd name="connsiteX89" fmla="*/ 348958 w 1373020"/>
                <a:gd name="connsiteY89" fmla="*/ 1138437 h 1781089"/>
                <a:gd name="connsiteX90" fmla="*/ 273835 w 1373020"/>
                <a:gd name="connsiteY90" fmla="*/ 1099664 h 1781089"/>
                <a:gd name="connsiteX91" fmla="*/ 262527 w 1373020"/>
                <a:gd name="connsiteY91" fmla="*/ 1056045 h 1781089"/>
                <a:gd name="connsiteX92" fmla="*/ 243948 w 1373020"/>
                <a:gd name="connsiteY92" fmla="*/ 1031812 h 1781089"/>
                <a:gd name="connsiteX93" fmla="*/ 232639 w 1373020"/>
                <a:gd name="connsiteY93" fmla="*/ 1058468 h 1781089"/>
                <a:gd name="connsiteX94" fmla="*/ 238293 w 1373020"/>
                <a:gd name="connsiteY94" fmla="*/ 1194982 h 1781089"/>
                <a:gd name="connsiteX95" fmla="*/ 293222 w 1373020"/>
                <a:gd name="connsiteY95" fmla="*/ 1230524 h 1781089"/>
                <a:gd name="connsiteX96" fmla="*/ 293222 w 1373020"/>
                <a:gd name="connsiteY96" fmla="*/ 1230524 h 1781089"/>
                <a:gd name="connsiteX97" fmla="*/ 293222 w 1373020"/>
                <a:gd name="connsiteY97" fmla="*/ 1230524 h 1781089"/>
                <a:gd name="connsiteX98" fmla="*/ 445083 w 1373020"/>
                <a:gd name="connsiteY98" fmla="*/ 1209522 h 1781089"/>
                <a:gd name="connsiteX99" fmla="*/ 466893 w 1373020"/>
                <a:gd name="connsiteY99" fmla="*/ 1229716 h 1781089"/>
                <a:gd name="connsiteX100" fmla="*/ 469316 w 1373020"/>
                <a:gd name="connsiteY100" fmla="*/ 1343612 h 1781089"/>
                <a:gd name="connsiteX101" fmla="*/ 465278 w 1373020"/>
                <a:gd name="connsiteY101" fmla="*/ 1358152 h 1781089"/>
                <a:gd name="connsiteX102" fmla="*/ 451545 w 1373020"/>
                <a:gd name="connsiteY102" fmla="*/ 1350882 h 1781089"/>
                <a:gd name="connsiteX103" fmla="*/ 395809 w 1373020"/>
                <a:gd name="connsiteY103" fmla="*/ 1304839 h 1781089"/>
                <a:gd name="connsiteX104" fmla="*/ 310993 w 1373020"/>
                <a:gd name="connsiteY104" fmla="*/ 1314532 h 1781089"/>
                <a:gd name="connsiteX105" fmla="*/ 217291 w 1373020"/>
                <a:gd name="connsiteY105" fmla="*/ 1410657 h 1781089"/>
                <a:gd name="connsiteX106" fmla="*/ 150246 w 1373020"/>
                <a:gd name="connsiteY106" fmla="*/ 1421966 h 1781089"/>
                <a:gd name="connsiteX107" fmla="*/ 105818 w 1373020"/>
                <a:gd name="connsiteY107" fmla="*/ 1384001 h 1781089"/>
                <a:gd name="connsiteX108" fmla="*/ 78354 w 1373020"/>
                <a:gd name="connsiteY108" fmla="*/ 1377539 h 1781089"/>
                <a:gd name="connsiteX109" fmla="*/ 77546 w 1373020"/>
                <a:gd name="connsiteY109" fmla="*/ 1408234 h 1781089"/>
                <a:gd name="connsiteX110" fmla="*/ 109857 w 1373020"/>
                <a:gd name="connsiteY110" fmla="*/ 1442968 h 1781089"/>
                <a:gd name="connsiteX111" fmla="*/ 181749 w 1373020"/>
                <a:gd name="connsiteY111" fmla="*/ 1528593 h 1781089"/>
                <a:gd name="connsiteX112" fmla="*/ 233446 w 1373020"/>
                <a:gd name="connsiteY112" fmla="*/ 1524554 h 1781089"/>
                <a:gd name="connsiteX113" fmla="*/ 301300 w 1373020"/>
                <a:gd name="connsiteY113" fmla="*/ 1458316 h 1781089"/>
                <a:gd name="connsiteX114" fmla="*/ 336034 w 1373020"/>
                <a:gd name="connsiteY114" fmla="*/ 1426005 h 1781089"/>
                <a:gd name="connsiteX115" fmla="*/ 384500 w 1373020"/>
                <a:gd name="connsiteY115" fmla="*/ 1428428 h 1781089"/>
                <a:gd name="connsiteX116" fmla="*/ 468509 w 1373020"/>
                <a:gd name="connsiteY116" fmla="*/ 1527784 h 1781089"/>
                <a:gd name="connsiteX117" fmla="*/ 507282 w 1373020"/>
                <a:gd name="connsiteY117" fmla="*/ 1594022 h 1781089"/>
                <a:gd name="connsiteX118" fmla="*/ 533131 w 1373020"/>
                <a:gd name="connsiteY118" fmla="*/ 1685300 h 1781089"/>
                <a:gd name="connsiteX119" fmla="*/ 740729 w 1373020"/>
                <a:gd name="connsiteY119" fmla="*/ 1762039 h 1781089"/>
                <a:gd name="connsiteX120" fmla="*/ 1049298 w 1373020"/>
                <a:gd name="connsiteY120" fmla="*/ 1509206 h 1781089"/>
                <a:gd name="connsiteX121" fmla="*/ 1242356 w 1373020"/>
                <a:gd name="connsiteY121" fmla="*/ 1203059 h 1781089"/>
                <a:gd name="connsiteX122" fmla="*/ 1276283 w 1373020"/>
                <a:gd name="connsiteY122" fmla="*/ 1148131 h 1781089"/>
                <a:gd name="connsiteX123" fmla="*/ 1315863 w 1373020"/>
                <a:gd name="connsiteY123" fmla="*/ 899336 h 1781089"/>
                <a:gd name="connsiteX124" fmla="*/ 1315863 w 1373020"/>
                <a:gd name="connsiteY124" fmla="*/ 899336 h 1781089"/>
                <a:gd name="connsiteX125" fmla="*/ 1315863 w 1373020"/>
                <a:gd name="connsiteY125" fmla="*/ 899336 h 1781089"/>
                <a:gd name="connsiteX126" fmla="*/ 1306978 w 1373020"/>
                <a:gd name="connsiteY126" fmla="*/ 869449 h 1781089"/>
                <a:gd name="connsiteX127" fmla="*/ 1333635 w 1373020"/>
                <a:gd name="connsiteY127" fmla="*/ 556840 h 1781089"/>
                <a:gd name="connsiteX128" fmla="*/ 1366754 w 1373020"/>
                <a:gd name="connsiteY128" fmla="*/ 480102 h 1781089"/>
                <a:gd name="connsiteX129" fmla="*/ 1341712 w 1373020"/>
                <a:gd name="connsiteY129" fmla="*/ 197381 h 1781089"/>
                <a:gd name="connsiteX0" fmla="*/ 1558981 w 1590289"/>
                <a:gd name="connsiteY0" fmla="*/ 197381 h 1781089"/>
                <a:gd name="connsiteX1" fmla="*/ 1350576 w 1590289"/>
                <a:gd name="connsiteY1" fmla="*/ 9170 h 1781089"/>
                <a:gd name="connsiteX2" fmla="*/ 903877 w 1590289"/>
                <a:gd name="connsiteY2" fmla="*/ 140837 h 1781089"/>
                <a:gd name="connsiteX3" fmla="*/ 823099 w 1590289"/>
                <a:gd name="connsiteY3" fmla="*/ 336318 h 1781089"/>
                <a:gd name="connsiteX4" fmla="*/ 903069 w 1590289"/>
                <a:gd name="connsiteY4" fmla="*/ 553609 h 1781089"/>
                <a:gd name="connsiteX5" fmla="*/ 941034 w 1590289"/>
                <a:gd name="connsiteY5" fmla="*/ 647311 h 1781089"/>
                <a:gd name="connsiteX6" fmla="*/ 957998 w 1590289"/>
                <a:gd name="connsiteY6" fmla="*/ 685276 h 1781089"/>
                <a:gd name="connsiteX7" fmla="*/ 1003233 w 1590289"/>
                <a:gd name="connsiteY7" fmla="*/ 732935 h 1781089"/>
                <a:gd name="connsiteX8" fmla="*/ 1189021 w 1590289"/>
                <a:gd name="connsiteY8" fmla="*/ 783825 h 1781089"/>
                <a:gd name="connsiteX9" fmla="*/ 1225371 w 1590289"/>
                <a:gd name="connsiteY9" fmla="*/ 762015 h 1781089"/>
                <a:gd name="connsiteX10" fmla="*/ 1263336 w 1590289"/>
                <a:gd name="connsiteY10" fmla="*/ 772516 h 1781089"/>
                <a:gd name="connsiteX11" fmla="*/ 1210023 w 1590289"/>
                <a:gd name="connsiteY11" fmla="*/ 852486 h 1781089"/>
                <a:gd name="connsiteX12" fmla="*/ 1089665 w 1590289"/>
                <a:gd name="connsiteY12" fmla="*/ 896105 h 1781089"/>
                <a:gd name="connsiteX13" fmla="*/ 996771 w 1590289"/>
                <a:gd name="connsiteY13" fmla="*/ 883181 h 1781089"/>
                <a:gd name="connsiteX14" fmla="*/ 873989 w 1590289"/>
                <a:gd name="connsiteY14" fmla="*/ 684469 h 1781089"/>
                <a:gd name="connsiteX15" fmla="*/ 880451 w 1590289"/>
                <a:gd name="connsiteY15" fmla="*/ 621462 h 1781089"/>
                <a:gd name="connsiteX16" fmla="*/ 882874 w 1590289"/>
                <a:gd name="connsiteY16" fmla="*/ 570572 h 1781089"/>
                <a:gd name="connsiteX17" fmla="*/ 864296 w 1590289"/>
                <a:gd name="connsiteY17" fmla="*/ 557648 h 1781089"/>
                <a:gd name="connsiteX18" fmla="*/ 864296 w 1590289"/>
                <a:gd name="connsiteY18" fmla="*/ 577843 h 1781089"/>
                <a:gd name="connsiteX19" fmla="*/ 857834 w 1590289"/>
                <a:gd name="connsiteY19" fmla="*/ 602883 h 1781089"/>
                <a:gd name="connsiteX20" fmla="*/ 829562 w 1590289"/>
                <a:gd name="connsiteY20" fmla="*/ 599653 h 1781089"/>
                <a:gd name="connsiteX21" fmla="*/ 815022 w 1590289"/>
                <a:gd name="connsiteY21" fmla="*/ 582689 h 1781089"/>
                <a:gd name="connsiteX22" fmla="*/ 791596 w 1590289"/>
                <a:gd name="connsiteY22" fmla="*/ 546339 h 1781089"/>
                <a:gd name="connsiteX23" fmla="*/ 788365 w 1590289"/>
                <a:gd name="connsiteY23" fmla="*/ 590767 h 1781089"/>
                <a:gd name="connsiteX24" fmla="*/ 780288 w 1590289"/>
                <a:gd name="connsiteY24" fmla="*/ 610154 h 1781089"/>
                <a:gd name="connsiteX25" fmla="*/ 761708 w 1590289"/>
                <a:gd name="connsiteY25" fmla="*/ 600460 h 1781089"/>
                <a:gd name="connsiteX26" fmla="*/ 731821 w 1590289"/>
                <a:gd name="connsiteY26" fmla="*/ 566534 h 1781089"/>
                <a:gd name="connsiteX27" fmla="*/ 717281 w 1590289"/>
                <a:gd name="connsiteY27" fmla="*/ 562495 h 1781089"/>
                <a:gd name="connsiteX28" fmla="*/ 718089 w 1590289"/>
                <a:gd name="connsiteY28" fmla="*/ 577035 h 1781089"/>
                <a:gd name="connsiteX29" fmla="*/ 746361 w 1590289"/>
                <a:gd name="connsiteY29" fmla="*/ 618231 h 1781089"/>
                <a:gd name="connsiteX30" fmla="*/ 749592 w 1590289"/>
                <a:gd name="connsiteY30" fmla="*/ 630348 h 1781089"/>
                <a:gd name="connsiteX31" fmla="*/ 735052 w 1590289"/>
                <a:gd name="connsiteY31" fmla="*/ 629540 h 1781089"/>
                <a:gd name="connsiteX32" fmla="*/ 700318 w 1590289"/>
                <a:gd name="connsiteY32" fmla="*/ 601268 h 1781089"/>
                <a:gd name="connsiteX33" fmla="*/ 682547 w 1590289"/>
                <a:gd name="connsiteY33" fmla="*/ 600460 h 1781089"/>
                <a:gd name="connsiteX34" fmla="*/ 686585 w 1590289"/>
                <a:gd name="connsiteY34" fmla="*/ 617423 h 1781089"/>
                <a:gd name="connsiteX35" fmla="*/ 715666 w 1590289"/>
                <a:gd name="connsiteY35" fmla="*/ 651350 h 1781089"/>
                <a:gd name="connsiteX36" fmla="*/ 691432 w 1590289"/>
                <a:gd name="connsiteY36" fmla="*/ 637618 h 1781089"/>
                <a:gd name="connsiteX37" fmla="*/ 676892 w 1590289"/>
                <a:gd name="connsiteY37" fmla="*/ 636002 h 1781089"/>
                <a:gd name="connsiteX38" fmla="*/ 678508 w 1590289"/>
                <a:gd name="connsiteY38" fmla="*/ 650542 h 1781089"/>
                <a:gd name="connsiteX39" fmla="*/ 701125 w 1590289"/>
                <a:gd name="connsiteY39" fmla="*/ 670737 h 1781089"/>
                <a:gd name="connsiteX40" fmla="*/ 779479 w 1590289"/>
                <a:gd name="connsiteY40" fmla="*/ 728088 h 1781089"/>
                <a:gd name="connsiteX41" fmla="*/ 870758 w 1590289"/>
                <a:gd name="connsiteY41" fmla="*/ 879950 h 1781089"/>
                <a:gd name="connsiteX42" fmla="*/ 873182 w 1590289"/>
                <a:gd name="connsiteY42" fmla="*/ 900144 h 1781089"/>
                <a:gd name="connsiteX43" fmla="*/ 852987 w 1590289"/>
                <a:gd name="connsiteY43" fmla="*/ 896913 h 1781089"/>
                <a:gd name="connsiteX44" fmla="*/ 778672 w 1590289"/>
                <a:gd name="connsiteY44" fmla="*/ 846024 h 1781089"/>
                <a:gd name="connsiteX45" fmla="*/ 757669 w 1590289"/>
                <a:gd name="connsiteY45" fmla="*/ 794326 h 1781089"/>
                <a:gd name="connsiteX46" fmla="*/ 731013 w 1590289"/>
                <a:gd name="connsiteY46" fmla="*/ 740205 h 1781089"/>
                <a:gd name="connsiteX47" fmla="*/ 710011 w 1590289"/>
                <a:gd name="connsiteY47" fmla="*/ 741013 h 1781089"/>
                <a:gd name="connsiteX48" fmla="*/ 718896 w 1590289"/>
                <a:gd name="connsiteY48" fmla="*/ 757976 h 1781089"/>
                <a:gd name="connsiteX49" fmla="*/ 726974 w 1590289"/>
                <a:gd name="connsiteY49" fmla="*/ 793518 h 1781089"/>
                <a:gd name="connsiteX50" fmla="*/ 689817 w 1590289"/>
                <a:gd name="connsiteY50" fmla="*/ 793518 h 1781089"/>
                <a:gd name="connsiteX51" fmla="*/ 661545 w 1590289"/>
                <a:gd name="connsiteY51" fmla="*/ 766861 h 1781089"/>
                <a:gd name="connsiteX52" fmla="*/ 648620 w 1590289"/>
                <a:gd name="connsiteY52" fmla="*/ 764438 h 1781089"/>
                <a:gd name="connsiteX53" fmla="*/ 646197 w 1590289"/>
                <a:gd name="connsiteY53" fmla="*/ 779786 h 1781089"/>
                <a:gd name="connsiteX54" fmla="*/ 660737 w 1590289"/>
                <a:gd name="connsiteY54" fmla="*/ 804019 h 1781089"/>
                <a:gd name="connsiteX55" fmla="*/ 665584 w 1590289"/>
                <a:gd name="connsiteY55" fmla="*/ 829060 h 1781089"/>
                <a:gd name="connsiteX56" fmla="*/ 639735 w 1590289"/>
                <a:gd name="connsiteY56" fmla="*/ 828252 h 1781089"/>
                <a:gd name="connsiteX57" fmla="*/ 611463 w 1590289"/>
                <a:gd name="connsiteY57" fmla="*/ 816136 h 1781089"/>
                <a:gd name="connsiteX58" fmla="*/ 592076 w 1590289"/>
                <a:gd name="connsiteY58" fmla="*/ 818559 h 1781089"/>
                <a:gd name="connsiteX59" fmla="*/ 602577 w 1590289"/>
                <a:gd name="connsiteY59" fmla="*/ 835522 h 1781089"/>
                <a:gd name="connsiteX60" fmla="*/ 638927 w 1590289"/>
                <a:gd name="connsiteY60" fmla="*/ 864602 h 1781089"/>
                <a:gd name="connsiteX61" fmla="*/ 600962 w 1590289"/>
                <a:gd name="connsiteY61" fmla="*/ 861371 h 1781089"/>
                <a:gd name="connsiteX62" fmla="*/ 581575 w 1590289"/>
                <a:gd name="connsiteY62" fmla="*/ 866218 h 1781089"/>
                <a:gd name="connsiteX63" fmla="*/ 597730 w 1590289"/>
                <a:gd name="connsiteY63" fmla="*/ 882373 h 1781089"/>
                <a:gd name="connsiteX64" fmla="*/ 635696 w 1590289"/>
                <a:gd name="connsiteY64" fmla="*/ 896913 h 1781089"/>
                <a:gd name="connsiteX65" fmla="*/ 593691 w 1590289"/>
                <a:gd name="connsiteY65" fmla="*/ 905799 h 1781089"/>
                <a:gd name="connsiteX66" fmla="*/ 692240 w 1590289"/>
                <a:gd name="connsiteY66" fmla="*/ 918723 h 1781089"/>
                <a:gd name="connsiteX67" fmla="*/ 932956 w 1590289"/>
                <a:gd name="connsiteY67" fmla="*/ 1073008 h 1781089"/>
                <a:gd name="connsiteX68" fmla="*/ 941034 w 1590289"/>
                <a:gd name="connsiteY68" fmla="*/ 1098857 h 1781089"/>
                <a:gd name="connsiteX69" fmla="*/ 901454 w 1590289"/>
                <a:gd name="connsiteY69" fmla="*/ 1231331 h 1781089"/>
                <a:gd name="connsiteX70" fmla="*/ 896607 w 1590289"/>
                <a:gd name="connsiteY70" fmla="*/ 1240217 h 1781089"/>
                <a:gd name="connsiteX71" fmla="*/ 847333 w 1590289"/>
                <a:gd name="connsiteY71" fmla="*/ 1160247 h 1781089"/>
                <a:gd name="connsiteX72" fmla="*/ 812598 w 1590289"/>
                <a:gd name="connsiteY72" fmla="*/ 1083509 h 1781089"/>
                <a:gd name="connsiteX73" fmla="*/ 621964 w 1590289"/>
                <a:gd name="connsiteY73" fmla="*/ 937302 h 1781089"/>
                <a:gd name="connsiteX74" fmla="*/ 441022 w 1590289"/>
                <a:gd name="connsiteY74" fmla="*/ 922762 h 1781089"/>
                <a:gd name="connsiteX75" fmla="*/ 290776 w 1590289"/>
                <a:gd name="connsiteY75" fmla="*/ 837138 h 1781089"/>
                <a:gd name="connsiteX76" fmla="*/ 876 w 1590289"/>
                <a:gd name="connsiteY76" fmla="*/ 276227 h 1781089"/>
                <a:gd name="connsiteX77" fmla="*/ 217269 w 1590289"/>
                <a:gd name="connsiteY77" fmla="*/ 794326 h 1781089"/>
                <a:gd name="connsiteX78" fmla="*/ 239079 w 1590289"/>
                <a:gd name="connsiteY78" fmla="*/ 837138 h 1781089"/>
                <a:gd name="connsiteX79" fmla="*/ 415174 w 1590289"/>
                <a:gd name="connsiteY79" fmla="*/ 967997 h 1781089"/>
                <a:gd name="connsiteX80" fmla="*/ 628426 w 1590289"/>
                <a:gd name="connsiteY80" fmla="*/ 986576 h 1781089"/>
                <a:gd name="connsiteX81" fmla="*/ 773017 w 1590289"/>
                <a:gd name="connsiteY81" fmla="*/ 1112589 h 1781089"/>
                <a:gd name="connsiteX82" fmla="*/ 868335 w 1590289"/>
                <a:gd name="connsiteY82" fmla="*/ 1289491 h 1781089"/>
                <a:gd name="connsiteX83" fmla="*/ 875605 w 1590289"/>
                <a:gd name="connsiteY83" fmla="*/ 1306455 h 1781089"/>
                <a:gd name="connsiteX84" fmla="*/ 837639 w 1590289"/>
                <a:gd name="connsiteY84" fmla="*/ 1344420 h 1781089"/>
                <a:gd name="connsiteX85" fmla="*/ 806944 w 1590289"/>
                <a:gd name="connsiteY85" fmla="*/ 1312917 h 1781089"/>
                <a:gd name="connsiteX86" fmla="*/ 796443 w 1590289"/>
                <a:gd name="connsiteY86" fmla="*/ 1274951 h 1781089"/>
                <a:gd name="connsiteX87" fmla="*/ 773825 w 1590289"/>
                <a:gd name="connsiteY87" fmla="*/ 1179634 h 1781089"/>
                <a:gd name="connsiteX88" fmla="*/ 710819 w 1590289"/>
                <a:gd name="connsiteY88" fmla="*/ 1119051 h 1781089"/>
                <a:gd name="connsiteX89" fmla="*/ 566227 w 1590289"/>
                <a:gd name="connsiteY89" fmla="*/ 1138437 h 1781089"/>
                <a:gd name="connsiteX90" fmla="*/ 491104 w 1590289"/>
                <a:gd name="connsiteY90" fmla="*/ 1099664 h 1781089"/>
                <a:gd name="connsiteX91" fmla="*/ 479796 w 1590289"/>
                <a:gd name="connsiteY91" fmla="*/ 1056045 h 1781089"/>
                <a:gd name="connsiteX92" fmla="*/ 461217 w 1590289"/>
                <a:gd name="connsiteY92" fmla="*/ 1031812 h 1781089"/>
                <a:gd name="connsiteX93" fmla="*/ 449908 w 1590289"/>
                <a:gd name="connsiteY93" fmla="*/ 1058468 h 1781089"/>
                <a:gd name="connsiteX94" fmla="*/ 455562 w 1590289"/>
                <a:gd name="connsiteY94" fmla="*/ 1194982 h 1781089"/>
                <a:gd name="connsiteX95" fmla="*/ 510491 w 1590289"/>
                <a:gd name="connsiteY95" fmla="*/ 1230524 h 1781089"/>
                <a:gd name="connsiteX96" fmla="*/ 510491 w 1590289"/>
                <a:gd name="connsiteY96" fmla="*/ 1230524 h 1781089"/>
                <a:gd name="connsiteX97" fmla="*/ 510491 w 1590289"/>
                <a:gd name="connsiteY97" fmla="*/ 1230524 h 1781089"/>
                <a:gd name="connsiteX98" fmla="*/ 662352 w 1590289"/>
                <a:gd name="connsiteY98" fmla="*/ 1209522 h 1781089"/>
                <a:gd name="connsiteX99" fmla="*/ 684162 w 1590289"/>
                <a:gd name="connsiteY99" fmla="*/ 1229716 h 1781089"/>
                <a:gd name="connsiteX100" fmla="*/ 686585 w 1590289"/>
                <a:gd name="connsiteY100" fmla="*/ 1343612 h 1781089"/>
                <a:gd name="connsiteX101" fmla="*/ 682547 w 1590289"/>
                <a:gd name="connsiteY101" fmla="*/ 1358152 h 1781089"/>
                <a:gd name="connsiteX102" fmla="*/ 668814 w 1590289"/>
                <a:gd name="connsiteY102" fmla="*/ 1350882 h 1781089"/>
                <a:gd name="connsiteX103" fmla="*/ 613078 w 1590289"/>
                <a:gd name="connsiteY103" fmla="*/ 1304839 h 1781089"/>
                <a:gd name="connsiteX104" fmla="*/ 528262 w 1590289"/>
                <a:gd name="connsiteY104" fmla="*/ 1314532 h 1781089"/>
                <a:gd name="connsiteX105" fmla="*/ 434560 w 1590289"/>
                <a:gd name="connsiteY105" fmla="*/ 1410657 h 1781089"/>
                <a:gd name="connsiteX106" fmla="*/ 367515 w 1590289"/>
                <a:gd name="connsiteY106" fmla="*/ 1421966 h 1781089"/>
                <a:gd name="connsiteX107" fmla="*/ 323087 w 1590289"/>
                <a:gd name="connsiteY107" fmla="*/ 1384001 h 1781089"/>
                <a:gd name="connsiteX108" fmla="*/ 295623 w 1590289"/>
                <a:gd name="connsiteY108" fmla="*/ 1377539 h 1781089"/>
                <a:gd name="connsiteX109" fmla="*/ 294815 w 1590289"/>
                <a:gd name="connsiteY109" fmla="*/ 1408234 h 1781089"/>
                <a:gd name="connsiteX110" fmla="*/ 327126 w 1590289"/>
                <a:gd name="connsiteY110" fmla="*/ 1442968 h 1781089"/>
                <a:gd name="connsiteX111" fmla="*/ 399018 w 1590289"/>
                <a:gd name="connsiteY111" fmla="*/ 1528593 h 1781089"/>
                <a:gd name="connsiteX112" fmla="*/ 450715 w 1590289"/>
                <a:gd name="connsiteY112" fmla="*/ 1524554 h 1781089"/>
                <a:gd name="connsiteX113" fmla="*/ 518569 w 1590289"/>
                <a:gd name="connsiteY113" fmla="*/ 1458316 h 1781089"/>
                <a:gd name="connsiteX114" fmla="*/ 553303 w 1590289"/>
                <a:gd name="connsiteY114" fmla="*/ 1426005 h 1781089"/>
                <a:gd name="connsiteX115" fmla="*/ 601769 w 1590289"/>
                <a:gd name="connsiteY115" fmla="*/ 1428428 h 1781089"/>
                <a:gd name="connsiteX116" fmla="*/ 685778 w 1590289"/>
                <a:gd name="connsiteY116" fmla="*/ 1527784 h 1781089"/>
                <a:gd name="connsiteX117" fmla="*/ 724551 w 1590289"/>
                <a:gd name="connsiteY117" fmla="*/ 1594022 h 1781089"/>
                <a:gd name="connsiteX118" fmla="*/ 750400 w 1590289"/>
                <a:gd name="connsiteY118" fmla="*/ 1685300 h 1781089"/>
                <a:gd name="connsiteX119" fmla="*/ 957998 w 1590289"/>
                <a:gd name="connsiteY119" fmla="*/ 1762039 h 1781089"/>
                <a:gd name="connsiteX120" fmla="*/ 1266567 w 1590289"/>
                <a:gd name="connsiteY120" fmla="*/ 1509206 h 1781089"/>
                <a:gd name="connsiteX121" fmla="*/ 1459625 w 1590289"/>
                <a:gd name="connsiteY121" fmla="*/ 1203059 h 1781089"/>
                <a:gd name="connsiteX122" fmla="*/ 1493552 w 1590289"/>
                <a:gd name="connsiteY122" fmla="*/ 1148131 h 1781089"/>
                <a:gd name="connsiteX123" fmla="*/ 1533132 w 1590289"/>
                <a:gd name="connsiteY123" fmla="*/ 899336 h 1781089"/>
                <a:gd name="connsiteX124" fmla="*/ 1533132 w 1590289"/>
                <a:gd name="connsiteY124" fmla="*/ 899336 h 1781089"/>
                <a:gd name="connsiteX125" fmla="*/ 1533132 w 1590289"/>
                <a:gd name="connsiteY125" fmla="*/ 899336 h 1781089"/>
                <a:gd name="connsiteX126" fmla="*/ 1524247 w 1590289"/>
                <a:gd name="connsiteY126" fmla="*/ 869449 h 1781089"/>
                <a:gd name="connsiteX127" fmla="*/ 1550904 w 1590289"/>
                <a:gd name="connsiteY127" fmla="*/ 556840 h 1781089"/>
                <a:gd name="connsiteX128" fmla="*/ 1584023 w 1590289"/>
                <a:gd name="connsiteY128" fmla="*/ 480102 h 1781089"/>
                <a:gd name="connsiteX129" fmla="*/ 1558981 w 1590289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5411 w 1604824"/>
                <a:gd name="connsiteY76" fmla="*/ 276227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127212 w 1604824"/>
                <a:gd name="connsiteY76" fmla="*/ 276729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  <a:gd name="connsiteX0" fmla="*/ 1573516 w 1604824"/>
                <a:gd name="connsiteY0" fmla="*/ 197381 h 1781089"/>
                <a:gd name="connsiteX1" fmla="*/ 1365111 w 1604824"/>
                <a:gd name="connsiteY1" fmla="*/ 9170 h 1781089"/>
                <a:gd name="connsiteX2" fmla="*/ 918412 w 1604824"/>
                <a:gd name="connsiteY2" fmla="*/ 140837 h 1781089"/>
                <a:gd name="connsiteX3" fmla="*/ 837634 w 1604824"/>
                <a:gd name="connsiteY3" fmla="*/ 336318 h 1781089"/>
                <a:gd name="connsiteX4" fmla="*/ 917604 w 1604824"/>
                <a:gd name="connsiteY4" fmla="*/ 553609 h 1781089"/>
                <a:gd name="connsiteX5" fmla="*/ 955569 w 1604824"/>
                <a:gd name="connsiteY5" fmla="*/ 647311 h 1781089"/>
                <a:gd name="connsiteX6" fmla="*/ 972533 w 1604824"/>
                <a:gd name="connsiteY6" fmla="*/ 685276 h 1781089"/>
                <a:gd name="connsiteX7" fmla="*/ 1017768 w 1604824"/>
                <a:gd name="connsiteY7" fmla="*/ 732935 h 1781089"/>
                <a:gd name="connsiteX8" fmla="*/ 1203556 w 1604824"/>
                <a:gd name="connsiteY8" fmla="*/ 783825 h 1781089"/>
                <a:gd name="connsiteX9" fmla="*/ 1239906 w 1604824"/>
                <a:gd name="connsiteY9" fmla="*/ 762015 h 1781089"/>
                <a:gd name="connsiteX10" fmla="*/ 1277871 w 1604824"/>
                <a:gd name="connsiteY10" fmla="*/ 772516 h 1781089"/>
                <a:gd name="connsiteX11" fmla="*/ 1224558 w 1604824"/>
                <a:gd name="connsiteY11" fmla="*/ 852486 h 1781089"/>
                <a:gd name="connsiteX12" fmla="*/ 1104200 w 1604824"/>
                <a:gd name="connsiteY12" fmla="*/ 896105 h 1781089"/>
                <a:gd name="connsiteX13" fmla="*/ 1011306 w 1604824"/>
                <a:gd name="connsiteY13" fmla="*/ 883181 h 1781089"/>
                <a:gd name="connsiteX14" fmla="*/ 888524 w 1604824"/>
                <a:gd name="connsiteY14" fmla="*/ 684469 h 1781089"/>
                <a:gd name="connsiteX15" fmla="*/ 894986 w 1604824"/>
                <a:gd name="connsiteY15" fmla="*/ 621462 h 1781089"/>
                <a:gd name="connsiteX16" fmla="*/ 897409 w 1604824"/>
                <a:gd name="connsiteY16" fmla="*/ 570572 h 1781089"/>
                <a:gd name="connsiteX17" fmla="*/ 878831 w 1604824"/>
                <a:gd name="connsiteY17" fmla="*/ 557648 h 1781089"/>
                <a:gd name="connsiteX18" fmla="*/ 878831 w 1604824"/>
                <a:gd name="connsiteY18" fmla="*/ 577843 h 1781089"/>
                <a:gd name="connsiteX19" fmla="*/ 872369 w 1604824"/>
                <a:gd name="connsiteY19" fmla="*/ 602883 h 1781089"/>
                <a:gd name="connsiteX20" fmla="*/ 844097 w 1604824"/>
                <a:gd name="connsiteY20" fmla="*/ 599653 h 1781089"/>
                <a:gd name="connsiteX21" fmla="*/ 829557 w 1604824"/>
                <a:gd name="connsiteY21" fmla="*/ 582689 h 1781089"/>
                <a:gd name="connsiteX22" fmla="*/ 806131 w 1604824"/>
                <a:gd name="connsiteY22" fmla="*/ 546339 h 1781089"/>
                <a:gd name="connsiteX23" fmla="*/ 802900 w 1604824"/>
                <a:gd name="connsiteY23" fmla="*/ 590767 h 1781089"/>
                <a:gd name="connsiteX24" fmla="*/ 794823 w 1604824"/>
                <a:gd name="connsiteY24" fmla="*/ 610154 h 1781089"/>
                <a:gd name="connsiteX25" fmla="*/ 776243 w 1604824"/>
                <a:gd name="connsiteY25" fmla="*/ 600460 h 1781089"/>
                <a:gd name="connsiteX26" fmla="*/ 746356 w 1604824"/>
                <a:gd name="connsiteY26" fmla="*/ 566534 h 1781089"/>
                <a:gd name="connsiteX27" fmla="*/ 731816 w 1604824"/>
                <a:gd name="connsiteY27" fmla="*/ 562495 h 1781089"/>
                <a:gd name="connsiteX28" fmla="*/ 732624 w 1604824"/>
                <a:gd name="connsiteY28" fmla="*/ 577035 h 1781089"/>
                <a:gd name="connsiteX29" fmla="*/ 760896 w 1604824"/>
                <a:gd name="connsiteY29" fmla="*/ 618231 h 1781089"/>
                <a:gd name="connsiteX30" fmla="*/ 764127 w 1604824"/>
                <a:gd name="connsiteY30" fmla="*/ 630348 h 1781089"/>
                <a:gd name="connsiteX31" fmla="*/ 749587 w 1604824"/>
                <a:gd name="connsiteY31" fmla="*/ 629540 h 1781089"/>
                <a:gd name="connsiteX32" fmla="*/ 714853 w 1604824"/>
                <a:gd name="connsiteY32" fmla="*/ 601268 h 1781089"/>
                <a:gd name="connsiteX33" fmla="*/ 697082 w 1604824"/>
                <a:gd name="connsiteY33" fmla="*/ 600460 h 1781089"/>
                <a:gd name="connsiteX34" fmla="*/ 701120 w 1604824"/>
                <a:gd name="connsiteY34" fmla="*/ 617423 h 1781089"/>
                <a:gd name="connsiteX35" fmla="*/ 730201 w 1604824"/>
                <a:gd name="connsiteY35" fmla="*/ 651350 h 1781089"/>
                <a:gd name="connsiteX36" fmla="*/ 705967 w 1604824"/>
                <a:gd name="connsiteY36" fmla="*/ 637618 h 1781089"/>
                <a:gd name="connsiteX37" fmla="*/ 691427 w 1604824"/>
                <a:gd name="connsiteY37" fmla="*/ 636002 h 1781089"/>
                <a:gd name="connsiteX38" fmla="*/ 693043 w 1604824"/>
                <a:gd name="connsiteY38" fmla="*/ 650542 h 1781089"/>
                <a:gd name="connsiteX39" fmla="*/ 715660 w 1604824"/>
                <a:gd name="connsiteY39" fmla="*/ 670737 h 1781089"/>
                <a:gd name="connsiteX40" fmla="*/ 794014 w 1604824"/>
                <a:gd name="connsiteY40" fmla="*/ 728088 h 1781089"/>
                <a:gd name="connsiteX41" fmla="*/ 885293 w 1604824"/>
                <a:gd name="connsiteY41" fmla="*/ 879950 h 1781089"/>
                <a:gd name="connsiteX42" fmla="*/ 887717 w 1604824"/>
                <a:gd name="connsiteY42" fmla="*/ 900144 h 1781089"/>
                <a:gd name="connsiteX43" fmla="*/ 867522 w 1604824"/>
                <a:gd name="connsiteY43" fmla="*/ 896913 h 1781089"/>
                <a:gd name="connsiteX44" fmla="*/ 793207 w 1604824"/>
                <a:gd name="connsiteY44" fmla="*/ 846024 h 1781089"/>
                <a:gd name="connsiteX45" fmla="*/ 772204 w 1604824"/>
                <a:gd name="connsiteY45" fmla="*/ 794326 h 1781089"/>
                <a:gd name="connsiteX46" fmla="*/ 745548 w 1604824"/>
                <a:gd name="connsiteY46" fmla="*/ 740205 h 1781089"/>
                <a:gd name="connsiteX47" fmla="*/ 724546 w 1604824"/>
                <a:gd name="connsiteY47" fmla="*/ 741013 h 1781089"/>
                <a:gd name="connsiteX48" fmla="*/ 733431 w 1604824"/>
                <a:gd name="connsiteY48" fmla="*/ 757976 h 1781089"/>
                <a:gd name="connsiteX49" fmla="*/ 741509 w 1604824"/>
                <a:gd name="connsiteY49" fmla="*/ 793518 h 1781089"/>
                <a:gd name="connsiteX50" fmla="*/ 704352 w 1604824"/>
                <a:gd name="connsiteY50" fmla="*/ 793518 h 1781089"/>
                <a:gd name="connsiteX51" fmla="*/ 676080 w 1604824"/>
                <a:gd name="connsiteY51" fmla="*/ 766861 h 1781089"/>
                <a:gd name="connsiteX52" fmla="*/ 663155 w 1604824"/>
                <a:gd name="connsiteY52" fmla="*/ 764438 h 1781089"/>
                <a:gd name="connsiteX53" fmla="*/ 660732 w 1604824"/>
                <a:gd name="connsiteY53" fmla="*/ 779786 h 1781089"/>
                <a:gd name="connsiteX54" fmla="*/ 675272 w 1604824"/>
                <a:gd name="connsiteY54" fmla="*/ 804019 h 1781089"/>
                <a:gd name="connsiteX55" fmla="*/ 680119 w 1604824"/>
                <a:gd name="connsiteY55" fmla="*/ 829060 h 1781089"/>
                <a:gd name="connsiteX56" fmla="*/ 654270 w 1604824"/>
                <a:gd name="connsiteY56" fmla="*/ 828252 h 1781089"/>
                <a:gd name="connsiteX57" fmla="*/ 625998 w 1604824"/>
                <a:gd name="connsiteY57" fmla="*/ 816136 h 1781089"/>
                <a:gd name="connsiteX58" fmla="*/ 606611 w 1604824"/>
                <a:gd name="connsiteY58" fmla="*/ 818559 h 1781089"/>
                <a:gd name="connsiteX59" fmla="*/ 617112 w 1604824"/>
                <a:gd name="connsiteY59" fmla="*/ 835522 h 1781089"/>
                <a:gd name="connsiteX60" fmla="*/ 653462 w 1604824"/>
                <a:gd name="connsiteY60" fmla="*/ 864602 h 1781089"/>
                <a:gd name="connsiteX61" fmla="*/ 615497 w 1604824"/>
                <a:gd name="connsiteY61" fmla="*/ 861371 h 1781089"/>
                <a:gd name="connsiteX62" fmla="*/ 596110 w 1604824"/>
                <a:gd name="connsiteY62" fmla="*/ 866218 h 1781089"/>
                <a:gd name="connsiteX63" fmla="*/ 612265 w 1604824"/>
                <a:gd name="connsiteY63" fmla="*/ 882373 h 1781089"/>
                <a:gd name="connsiteX64" fmla="*/ 650231 w 1604824"/>
                <a:gd name="connsiteY64" fmla="*/ 896913 h 1781089"/>
                <a:gd name="connsiteX65" fmla="*/ 608226 w 1604824"/>
                <a:gd name="connsiteY65" fmla="*/ 905799 h 1781089"/>
                <a:gd name="connsiteX66" fmla="*/ 706775 w 1604824"/>
                <a:gd name="connsiteY66" fmla="*/ 918723 h 1781089"/>
                <a:gd name="connsiteX67" fmla="*/ 947491 w 1604824"/>
                <a:gd name="connsiteY67" fmla="*/ 1073008 h 1781089"/>
                <a:gd name="connsiteX68" fmla="*/ 955569 w 1604824"/>
                <a:gd name="connsiteY68" fmla="*/ 1098857 h 1781089"/>
                <a:gd name="connsiteX69" fmla="*/ 915989 w 1604824"/>
                <a:gd name="connsiteY69" fmla="*/ 1231331 h 1781089"/>
                <a:gd name="connsiteX70" fmla="*/ 911142 w 1604824"/>
                <a:gd name="connsiteY70" fmla="*/ 1240217 h 1781089"/>
                <a:gd name="connsiteX71" fmla="*/ 861868 w 1604824"/>
                <a:gd name="connsiteY71" fmla="*/ 1160247 h 1781089"/>
                <a:gd name="connsiteX72" fmla="*/ 827133 w 1604824"/>
                <a:gd name="connsiteY72" fmla="*/ 1083509 h 1781089"/>
                <a:gd name="connsiteX73" fmla="*/ 636499 w 1604824"/>
                <a:gd name="connsiteY73" fmla="*/ 937302 h 1781089"/>
                <a:gd name="connsiteX74" fmla="*/ 455557 w 1604824"/>
                <a:gd name="connsiteY74" fmla="*/ 922762 h 1781089"/>
                <a:gd name="connsiteX75" fmla="*/ 305311 w 1604824"/>
                <a:gd name="connsiteY75" fmla="*/ 837138 h 1781089"/>
                <a:gd name="connsiteX76" fmla="*/ 30284 w 1604824"/>
                <a:gd name="connsiteY76" fmla="*/ 253702 h 1781089"/>
                <a:gd name="connsiteX77" fmla="*/ 0 w 1604824"/>
                <a:gd name="connsiteY77" fmla="*/ 296259 h 1781089"/>
                <a:gd name="connsiteX78" fmla="*/ 253614 w 1604824"/>
                <a:gd name="connsiteY78" fmla="*/ 837138 h 1781089"/>
                <a:gd name="connsiteX79" fmla="*/ 429709 w 1604824"/>
                <a:gd name="connsiteY79" fmla="*/ 967997 h 1781089"/>
                <a:gd name="connsiteX80" fmla="*/ 642961 w 1604824"/>
                <a:gd name="connsiteY80" fmla="*/ 986576 h 1781089"/>
                <a:gd name="connsiteX81" fmla="*/ 787552 w 1604824"/>
                <a:gd name="connsiteY81" fmla="*/ 1112589 h 1781089"/>
                <a:gd name="connsiteX82" fmla="*/ 882870 w 1604824"/>
                <a:gd name="connsiteY82" fmla="*/ 1289491 h 1781089"/>
                <a:gd name="connsiteX83" fmla="*/ 890140 w 1604824"/>
                <a:gd name="connsiteY83" fmla="*/ 1306455 h 1781089"/>
                <a:gd name="connsiteX84" fmla="*/ 852174 w 1604824"/>
                <a:gd name="connsiteY84" fmla="*/ 1344420 h 1781089"/>
                <a:gd name="connsiteX85" fmla="*/ 821479 w 1604824"/>
                <a:gd name="connsiteY85" fmla="*/ 1312917 h 1781089"/>
                <a:gd name="connsiteX86" fmla="*/ 810978 w 1604824"/>
                <a:gd name="connsiteY86" fmla="*/ 1274951 h 1781089"/>
                <a:gd name="connsiteX87" fmla="*/ 788360 w 1604824"/>
                <a:gd name="connsiteY87" fmla="*/ 1179634 h 1781089"/>
                <a:gd name="connsiteX88" fmla="*/ 725354 w 1604824"/>
                <a:gd name="connsiteY88" fmla="*/ 1119051 h 1781089"/>
                <a:gd name="connsiteX89" fmla="*/ 580762 w 1604824"/>
                <a:gd name="connsiteY89" fmla="*/ 1138437 h 1781089"/>
                <a:gd name="connsiteX90" fmla="*/ 505639 w 1604824"/>
                <a:gd name="connsiteY90" fmla="*/ 1099664 h 1781089"/>
                <a:gd name="connsiteX91" fmla="*/ 494331 w 1604824"/>
                <a:gd name="connsiteY91" fmla="*/ 1056045 h 1781089"/>
                <a:gd name="connsiteX92" fmla="*/ 475752 w 1604824"/>
                <a:gd name="connsiteY92" fmla="*/ 1031812 h 1781089"/>
                <a:gd name="connsiteX93" fmla="*/ 464443 w 1604824"/>
                <a:gd name="connsiteY93" fmla="*/ 1058468 h 1781089"/>
                <a:gd name="connsiteX94" fmla="*/ 470097 w 1604824"/>
                <a:gd name="connsiteY94" fmla="*/ 1194982 h 1781089"/>
                <a:gd name="connsiteX95" fmla="*/ 525026 w 1604824"/>
                <a:gd name="connsiteY95" fmla="*/ 1230524 h 1781089"/>
                <a:gd name="connsiteX96" fmla="*/ 525026 w 1604824"/>
                <a:gd name="connsiteY96" fmla="*/ 1230524 h 1781089"/>
                <a:gd name="connsiteX97" fmla="*/ 525026 w 1604824"/>
                <a:gd name="connsiteY97" fmla="*/ 1230524 h 1781089"/>
                <a:gd name="connsiteX98" fmla="*/ 676887 w 1604824"/>
                <a:gd name="connsiteY98" fmla="*/ 1209522 h 1781089"/>
                <a:gd name="connsiteX99" fmla="*/ 698697 w 1604824"/>
                <a:gd name="connsiteY99" fmla="*/ 1229716 h 1781089"/>
                <a:gd name="connsiteX100" fmla="*/ 701120 w 1604824"/>
                <a:gd name="connsiteY100" fmla="*/ 1343612 h 1781089"/>
                <a:gd name="connsiteX101" fmla="*/ 697082 w 1604824"/>
                <a:gd name="connsiteY101" fmla="*/ 1358152 h 1781089"/>
                <a:gd name="connsiteX102" fmla="*/ 683349 w 1604824"/>
                <a:gd name="connsiteY102" fmla="*/ 1350882 h 1781089"/>
                <a:gd name="connsiteX103" fmla="*/ 627613 w 1604824"/>
                <a:gd name="connsiteY103" fmla="*/ 1304839 h 1781089"/>
                <a:gd name="connsiteX104" fmla="*/ 542797 w 1604824"/>
                <a:gd name="connsiteY104" fmla="*/ 1314532 h 1781089"/>
                <a:gd name="connsiteX105" fmla="*/ 449095 w 1604824"/>
                <a:gd name="connsiteY105" fmla="*/ 1410657 h 1781089"/>
                <a:gd name="connsiteX106" fmla="*/ 382050 w 1604824"/>
                <a:gd name="connsiteY106" fmla="*/ 1421966 h 1781089"/>
                <a:gd name="connsiteX107" fmla="*/ 337622 w 1604824"/>
                <a:gd name="connsiteY107" fmla="*/ 1384001 h 1781089"/>
                <a:gd name="connsiteX108" fmla="*/ 310158 w 1604824"/>
                <a:gd name="connsiteY108" fmla="*/ 1377539 h 1781089"/>
                <a:gd name="connsiteX109" fmla="*/ 309350 w 1604824"/>
                <a:gd name="connsiteY109" fmla="*/ 1408234 h 1781089"/>
                <a:gd name="connsiteX110" fmla="*/ 341661 w 1604824"/>
                <a:gd name="connsiteY110" fmla="*/ 1442968 h 1781089"/>
                <a:gd name="connsiteX111" fmla="*/ 413553 w 1604824"/>
                <a:gd name="connsiteY111" fmla="*/ 1528593 h 1781089"/>
                <a:gd name="connsiteX112" fmla="*/ 465250 w 1604824"/>
                <a:gd name="connsiteY112" fmla="*/ 1524554 h 1781089"/>
                <a:gd name="connsiteX113" fmla="*/ 533104 w 1604824"/>
                <a:gd name="connsiteY113" fmla="*/ 1458316 h 1781089"/>
                <a:gd name="connsiteX114" fmla="*/ 567838 w 1604824"/>
                <a:gd name="connsiteY114" fmla="*/ 1426005 h 1781089"/>
                <a:gd name="connsiteX115" fmla="*/ 616304 w 1604824"/>
                <a:gd name="connsiteY115" fmla="*/ 1428428 h 1781089"/>
                <a:gd name="connsiteX116" fmla="*/ 700313 w 1604824"/>
                <a:gd name="connsiteY116" fmla="*/ 1527784 h 1781089"/>
                <a:gd name="connsiteX117" fmla="*/ 739086 w 1604824"/>
                <a:gd name="connsiteY117" fmla="*/ 1594022 h 1781089"/>
                <a:gd name="connsiteX118" fmla="*/ 764935 w 1604824"/>
                <a:gd name="connsiteY118" fmla="*/ 1685300 h 1781089"/>
                <a:gd name="connsiteX119" fmla="*/ 972533 w 1604824"/>
                <a:gd name="connsiteY119" fmla="*/ 1762039 h 1781089"/>
                <a:gd name="connsiteX120" fmla="*/ 1281102 w 1604824"/>
                <a:gd name="connsiteY120" fmla="*/ 1509206 h 1781089"/>
                <a:gd name="connsiteX121" fmla="*/ 1474160 w 1604824"/>
                <a:gd name="connsiteY121" fmla="*/ 1203059 h 1781089"/>
                <a:gd name="connsiteX122" fmla="*/ 1508087 w 1604824"/>
                <a:gd name="connsiteY122" fmla="*/ 1148131 h 1781089"/>
                <a:gd name="connsiteX123" fmla="*/ 1547667 w 1604824"/>
                <a:gd name="connsiteY123" fmla="*/ 899336 h 1781089"/>
                <a:gd name="connsiteX124" fmla="*/ 1547667 w 1604824"/>
                <a:gd name="connsiteY124" fmla="*/ 899336 h 1781089"/>
                <a:gd name="connsiteX125" fmla="*/ 1547667 w 1604824"/>
                <a:gd name="connsiteY125" fmla="*/ 899336 h 1781089"/>
                <a:gd name="connsiteX126" fmla="*/ 1538782 w 1604824"/>
                <a:gd name="connsiteY126" fmla="*/ 869449 h 1781089"/>
                <a:gd name="connsiteX127" fmla="*/ 1565439 w 1604824"/>
                <a:gd name="connsiteY127" fmla="*/ 556840 h 1781089"/>
                <a:gd name="connsiteX128" fmla="*/ 1598558 w 1604824"/>
                <a:gd name="connsiteY128" fmla="*/ 480102 h 1781089"/>
                <a:gd name="connsiteX129" fmla="*/ 1573516 w 1604824"/>
                <a:gd name="connsiteY129" fmla="*/ 197381 h 178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1604824" h="1781089">
                  <a:moveTo>
                    <a:pt x="1573516" y="197381"/>
                  </a:moveTo>
                  <a:cubicBezTo>
                    <a:pt x="1538782" y="96409"/>
                    <a:pt x="1470121" y="26941"/>
                    <a:pt x="1365111" y="9170"/>
                  </a:cubicBezTo>
                  <a:cubicBezTo>
                    <a:pt x="1197094" y="-18295"/>
                    <a:pt x="1042809" y="13208"/>
                    <a:pt x="918412" y="140837"/>
                  </a:cubicBezTo>
                  <a:cubicBezTo>
                    <a:pt x="865098" y="195765"/>
                    <a:pt x="842481" y="262811"/>
                    <a:pt x="837634" y="336318"/>
                  </a:cubicBezTo>
                  <a:cubicBezTo>
                    <a:pt x="831980" y="419519"/>
                    <a:pt x="857021" y="494642"/>
                    <a:pt x="917604" y="553609"/>
                  </a:cubicBezTo>
                  <a:cubicBezTo>
                    <a:pt x="945068" y="580266"/>
                    <a:pt x="958801" y="608538"/>
                    <a:pt x="955569" y="647311"/>
                  </a:cubicBezTo>
                  <a:cubicBezTo>
                    <a:pt x="953954" y="661851"/>
                    <a:pt x="956377" y="682853"/>
                    <a:pt x="972533" y="685276"/>
                  </a:cubicBezTo>
                  <a:cubicBezTo>
                    <a:pt x="1001612" y="690931"/>
                    <a:pt x="1006459" y="712741"/>
                    <a:pt x="1017768" y="732935"/>
                  </a:cubicBezTo>
                  <a:cubicBezTo>
                    <a:pt x="1061388" y="811289"/>
                    <a:pt x="1127625" y="829868"/>
                    <a:pt x="1203556" y="783825"/>
                  </a:cubicBezTo>
                  <a:cubicBezTo>
                    <a:pt x="1215673" y="776555"/>
                    <a:pt x="1226982" y="768477"/>
                    <a:pt x="1239906" y="762015"/>
                  </a:cubicBezTo>
                  <a:cubicBezTo>
                    <a:pt x="1255254" y="753130"/>
                    <a:pt x="1269793" y="756360"/>
                    <a:pt x="1277871" y="772516"/>
                  </a:cubicBezTo>
                  <a:cubicBezTo>
                    <a:pt x="1291603" y="799172"/>
                    <a:pt x="1252830" y="858140"/>
                    <a:pt x="1224558" y="852486"/>
                  </a:cubicBezTo>
                  <a:cubicBezTo>
                    <a:pt x="1174476" y="841985"/>
                    <a:pt x="1138126" y="862179"/>
                    <a:pt x="1104200" y="896105"/>
                  </a:cubicBezTo>
                  <a:cubicBezTo>
                    <a:pt x="1073504" y="926801"/>
                    <a:pt x="1033923" y="920338"/>
                    <a:pt x="1011306" y="883181"/>
                  </a:cubicBezTo>
                  <a:cubicBezTo>
                    <a:pt x="970917" y="816943"/>
                    <a:pt x="933759" y="748283"/>
                    <a:pt x="888524" y="684469"/>
                  </a:cubicBezTo>
                  <a:cubicBezTo>
                    <a:pt x="873176" y="662659"/>
                    <a:pt x="873176" y="640041"/>
                    <a:pt x="894986" y="621462"/>
                  </a:cubicBezTo>
                  <a:cubicBezTo>
                    <a:pt x="914373" y="604499"/>
                    <a:pt x="912757" y="587536"/>
                    <a:pt x="897409" y="570572"/>
                  </a:cubicBezTo>
                  <a:cubicBezTo>
                    <a:pt x="892563" y="564918"/>
                    <a:pt x="888524" y="552802"/>
                    <a:pt x="878831" y="557648"/>
                  </a:cubicBezTo>
                  <a:cubicBezTo>
                    <a:pt x="869945" y="561687"/>
                    <a:pt x="876407" y="571380"/>
                    <a:pt x="878831" y="577843"/>
                  </a:cubicBezTo>
                  <a:cubicBezTo>
                    <a:pt x="882870" y="587536"/>
                    <a:pt x="881254" y="596421"/>
                    <a:pt x="872369" y="602883"/>
                  </a:cubicBezTo>
                  <a:cubicBezTo>
                    <a:pt x="861868" y="610961"/>
                    <a:pt x="852174" y="606115"/>
                    <a:pt x="844097" y="599653"/>
                  </a:cubicBezTo>
                  <a:cubicBezTo>
                    <a:pt x="838442" y="594806"/>
                    <a:pt x="834403" y="588344"/>
                    <a:pt x="829557" y="582689"/>
                  </a:cubicBezTo>
                  <a:cubicBezTo>
                    <a:pt x="819863" y="570572"/>
                    <a:pt x="819863" y="541493"/>
                    <a:pt x="806131" y="546339"/>
                  </a:cubicBezTo>
                  <a:cubicBezTo>
                    <a:pt x="786745" y="551994"/>
                    <a:pt x="804515" y="575419"/>
                    <a:pt x="802900" y="590767"/>
                  </a:cubicBezTo>
                  <a:cubicBezTo>
                    <a:pt x="802092" y="598037"/>
                    <a:pt x="802900" y="606922"/>
                    <a:pt x="794823" y="610154"/>
                  </a:cubicBezTo>
                  <a:cubicBezTo>
                    <a:pt x="785937" y="613384"/>
                    <a:pt x="781090" y="606115"/>
                    <a:pt x="776243" y="600460"/>
                  </a:cubicBezTo>
                  <a:cubicBezTo>
                    <a:pt x="765742" y="589151"/>
                    <a:pt x="756857" y="577843"/>
                    <a:pt x="746356" y="566534"/>
                  </a:cubicBezTo>
                  <a:cubicBezTo>
                    <a:pt x="742317" y="562495"/>
                    <a:pt x="736663" y="558456"/>
                    <a:pt x="731816" y="562495"/>
                  </a:cubicBezTo>
                  <a:cubicBezTo>
                    <a:pt x="725354" y="567341"/>
                    <a:pt x="730201" y="572996"/>
                    <a:pt x="732624" y="577035"/>
                  </a:cubicBezTo>
                  <a:cubicBezTo>
                    <a:pt x="741509" y="590767"/>
                    <a:pt x="751203" y="604499"/>
                    <a:pt x="760896" y="618231"/>
                  </a:cubicBezTo>
                  <a:cubicBezTo>
                    <a:pt x="763319" y="622270"/>
                    <a:pt x="767358" y="626309"/>
                    <a:pt x="764127" y="630348"/>
                  </a:cubicBezTo>
                  <a:cubicBezTo>
                    <a:pt x="759280" y="636002"/>
                    <a:pt x="753626" y="633579"/>
                    <a:pt x="749587" y="629540"/>
                  </a:cubicBezTo>
                  <a:cubicBezTo>
                    <a:pt x="737470" y="620655"/>
                    <a:pt x="726162" y="610154"/>
                    <a:pt x="714853" y="601268"/>
                  </a:cubicBezTo>
                  <a:cubicBezTo>
                    <a:pt x="709198" y="597229"/>
                    <a:pt x="702736" y="593190"/>
                    <a:pt x="697082" y="600460"/>
                  </a:cubicBezTo>
                  <a:cubicBezTo>
                    <a:pt x="691427" y="606922"/>
                    <a:pt x="696274" y="613384"/>
                    <a:pt x="701120" y="617423"/>
                  </a:cubicBezTo>
                  <a:cubicBezTo>
                    <a:pt x="713237" y="626309"/>
                    <a:pt x="724546" y="636810"/>
                    <a:pt x="730201" y="651350"/>
                  </a:cubicBezTo>
                  <a:cubicBezTo>
                    <a:pt x="720507" y="648119"/>
                    <a:pt x="713237" y="642464"/>
                    <a:pt x="705967" y="637618"/>
                  </a:cubicBezTo>
                  <a:cubicBezTo>
                    <a:pt x="701120" y="634387"/>
                    <a:pt x="696274" y="630348"/>
                    <a:pt x="691427" y="636002"/>
                  </a:cubicBezTo>
                  <a:cubicBezTo>
                    <a:pt x="686581" y="641656"/>
                    <a:pt x="689812" y="646503"/>
                    <a:pt x="693043" y="650542"/>
                  </a:cubicBezTo>
                  <a:cubicBezTo>
                    <a:pt x="699505" y="658620"/>
                    <a:pt x="707583" y="664274"/>
                    <a:pt x="715660" y="670737"/>
                  </a:cubicBezTo>
                  <a:cubicBezTo>
                    <a:pt x="740702" y="690931"/>
                    <a:pt x="776243" y="696585"/>
                    <a:pt x="794014" y="728088"/>
                  </a:cubicBezTo>
                  <a:cubicBezTo>
                    <a:pt x="823095" y="778978"/>
                    <a:pt x="854597" y="829060"/>
                    <a:pt x="885293" y="879950"/>
                  </a:cubicBezTo>
                  <a:cubicBezTo>
                    <a:pt x="888524" y="885604"/>
                    <a:pt x="894986" y="892874"/>
                    <a:pt x="887717" y="900144"/>
                  </a:cubicBezTo>
                  <a:cubicBezTo>
                    <a:pt x="879639" y="907414"/>
                    <a:pt x="873984" y="900952"/>
                    <a:pt x="867522" y="896913"/>
                  </a:cubicBezTo>
                  <a:cubicBezTo>
                    <a:pt x="842481" y="879950"/>
                    <a:pt x="819056" y="862179"/>
                    <a:pt x="793207" y="846024"/>
                  </a:cubicBezTo>
                  <a:cubicBezTo>
                    <a:pt x="773820" y="833099"/>
                    <a:pt x="764935" y="819367"/>
                    <a:pt x="772204" y="794326"/>
                  </a:cubicBezTo>
                  <a:cubicBezTo>
                    <a:pt x="780282" y="766861"/>
                    <a:pt x="768974" y="749091"/>
                    <a:pt x="745548" y="740205"/>
                  </a:cubicBezTo>
                  <a:cubicBezTo>
                    <a:pt x="738278" y="737782"/>
                    <a:pt x="729393" y="734550"/>
                    <a:pt x="724546" y="741013"/>
                  </a:cubicBezTo>
                  <a:cubicBezTo>
                    <a:pt x="718084" y="749091"/>
                    <a:pt x="727777" y="754745"/>
                    <a:pt x="733431" y="757976"/>
                  </a:cubicBezTo>
                  <a:cubicBezTo>
                    <a:pt x="747971" y="767669"/>
                    <a:pt x="752010" y="780594"/>
                    <a:pt x="741509" y="793518"/>
                  </a:cubicBezTo>
                  <a:cubicBezTo>
                    <a:pt x="731008" y="806442"/>
                    <a:pt x="716468" y="804019"/>
                    <a:pt x="704352" y="793518"/>
                  </a:cubicBezTo>
                  <a:cubicBezTo>
                    <a:pt x="694658" y="784632"/>
                    <a:pt x="685773" y="774939"/>
                    <a:pt x="676080" y="766861"/>
                  </a:cubicBezTo>
                  <a:cubicBezTo>
                    <a:pt x="672848" y="763631"/>
                    <a:pt x="668002" y="761207"/>
                    <a:pt x="663155" y="764438"/>
                  </a:cubicBezTo>
                  <a:cubicBezTo>
                    <a:pt x="657501" y="768477"/>
                    <a:pt x="657501" y="774132"/>
                    <a:pt x="660732" y="779786"/>
                  </a:cubicBezTo>
                  <a:cubicBezTo>
                    <a:pt x="664771" y="787864"/>
                    <a:pt x="670425" y="795942"/>
                    <a:pt x="675272" y="804019"/>
                  </a:cubicBezTo>
                  <a:cubicBezTo>
                    <a:pt x="679310" y="812097"/>
                    <a:pt x="688196" y="820175"/>
                    <a:pt x="680119" y="829060"/>
                  </a:cubicBezTo>
                  <a:cubicBezTo>
                    <a:pt x="672041" y="837946"/>
                    <a:pt x="662347" y="831483"/>
                    <a:pt x="654270" y="828252"/>
                  </a:cubicBezTo>
                  <a:cubicBezTo>
                    <a:pt x="644576" y="825021"/>
                    <a:pt x="635691" y="820175"/>
                    <a:pt x="625998" y="816136"/>
                  </a:cubicBezTo>
                  <a:cubicBezTo>
                    <a:pt x="618727" y="812905"/>
                    <a:pt x="610650" y="809674"/>
                    <a:pt x="606611" y="818559"/>
                  </a:cubicBezTo>
                  <a:cubicBezTo>
                    <a:pt x="602572" y="827444"/>
                    <a:pt x="609842" y="831483"/>
                    <a:pt x="617112" y="835522"/>
                  </a:cubicBezTo>
                  <a:cubicBezTo>
                    <a:pt x="629229" y="843600"/>
                    <a:pt x="646192" y="846024"/>
                    <a:pt x="653462" y="864602"/>
                  </a:cubicBezTo>
                  <a:cubicBezTo>
                    <a:pt x="638922" y="869449"/>
                    <a:pt x="627613" y="861371"/>
                    <a:pt x="615497" y="861371"/>
                  </a:cubicBezTo>
                  <a:cubicBezTo>
                    <a:pt x="608226" y="861371"/>
                    <a:pt x="598533" y="855716"/>
                    <a:pt x="596110" y="866218"/>
                  </a:cubicBezTo>
                  <a:cubicBezTo>
                    <a:pt x="593687" y="876719"/>
                    <a:pt x="604188" y="879950"/>
                    <a:pt x="612265" y="882373"/>
                  </a:cubicBezTo>
                  <a:cubicBezTo>
                    <a:pt x="623574" y="887220"/>
                    <a:pt x="638114" y="884797"/>
                    <a:pt x="650231" y="896913"/>
                  </a:cubicBezTo>
                  <a:cubicBezTo>
                    <a:pt x="641345" y="899336"/>
                    <a:pt x="610650" y="897721"/>
                    <a:pt x="608226" y="905799"/>
                  </a:cubicBezTo>
                  <a:cubicBezTo>
                    <a:pt x="608226" y="924377"/>
                    <a:pt x="680926" y="907414"/>
                    <a:pt x="706775" y="918723"/>
                  </a:cubicBezTo>
                  <a:cubicBezTo>
                    <a:pt x="794823" y="958304"/>
                    <a:pt x="871561" y="1014040"/>
                    <a:pt x="947491" y="1073008"/>
                  </a:cubicBezTo>
                  <a:cubicBezTo>
                    <a:pt x="955569" y="1079470"/>
                    <a:pt x="964455" y="1088356"/>
                    <a:pt x="955569" y="1098857"/>
                  </a:cubicBezTo>
                  <a:cubicBezTo>
                    <a:pt x="924874" y="1137630"/>
                    <a:pt x="921643" y="1185289"/>
                    <a:pt x="915989" y="1231331"/>
                  </a:cubicBezTo>
                  <a:cubicBezTo>
                    <a:pt x="915989" y="1232947"/>
                    <a:pt x="914373" y="1234563"/>
                    <a:pt x="911142" y="1240217"/>
                  </a:cubicBezTo>
                  <a:cubicBezTo>
                    <a:pt x="887717" y="1215984"/>
                    <a:pt x="875600" y="1187712"/>
                    <a:pt x="861868" y="1160247"/>
                  </a:cubicBezTo>
                  <a:cubicBezTo>
                    <a:pt x="849751" y="1135207"/>
                    <a:pt x="838442" y="1109358"/>
                    <a:pt x="827133" y="1083509"/>
                  </a:cubicBezTo>
                  <a:cubicBezTo>
                    <a:pt x="796438" y="1014040"/>
                    <a:pt x="747164" y="966382"/>
                    <a:pt x="636499" y="937302"/>
                  </a:cubicBezTo>
                  <a:cubicBezTo>
                    <a:pt x="589648" y="925993"/>
                    <a:pt x="508063" y="927609"/>
                    <a:pt x="455557" y="922762"/>
                  </a:cubicBezTo>
                  <a:cubicBezTo>
                    <a:pt x="392551" y="916300"/>
                    <a:pt x="341661" y="891259"/>
                    <a:pt x="305311" y="837138"/>
                  </a:cubicBezTo>
                  <a:cubicBezTo>
                    <a:pt x="205198" y="725378"/>
                    <a:pt x="268321" y="399875"/>
                    <a:pt x="30284" y="253702"/>
                  </a:cubicBezTo>
                  <a:cubicBezTo>
                    <a:pt x="13321" y="274704"/>
                    <a:pt x="1616" y="276065"/>
                    <a:pt x="0" y="296259"/>
                  </a:cubicBezTo>
                  <a:cubicBezTo>
                    <a:pt x="213882" y="419182"/>
                    <a:pt x="141757" y="655487"/>
                    <a:pt x="253614" y="837138"/>
                  </a:cubicBezTo>
                  <a:cubicBezTo>
                    <a:pt x="323301" y="950306"/>
                    <a:pt x="345700" y="956688"/>
                    <a:pt x="429709" y="967997"/>
                  </a:cubicBezTo>
                  <a:cubicBezTo>
                    <a:pt x="500793" y="977691"/>
                    <a:pt x="572685" y="970420"/>
                    <a:pt x="642961" y="986576"/>
                  </a:cubicBezTo>
                  <a:cubicBezTo>
                    <a:pt x="718084" y="1010809"/>
                    <a:pt x="758473" y="1045543"/>
                    <a:pt x="787552" y="1112589"/>
                  </a:cubicBezTo>
                  <a:cubicBezTo>
                    <a:pt x="814209" y="1173980"/>
                    <a:pt x="840058" y="1236986"/>
                    <a:pt x="882870" y="1289491"/>
                  </a:cubicBezTo>
                  <a:cubicBezTo>
                    <a:pt x="886908" y="1294338"/>
                    <a:pt x="894986" y="1299992"/>
                    <a:pt x="890140" y="1306455"/>
                  </a:cubicBezTo>
                  <a:cubicBezTo>
                    <a:pt x="879639" y="1321802"/>
                    <a:pt x="873984" y="1342805"/>
                    <a:pt x="852174" y="1344420"/>
                  </a:cubicBezTo>
                  <a:cubicBezTo>
                    <a:pt x="831980" y="1346035"/>
                    <a:pt x="827133" y="1328264"/>
                    <a:pt x="821479" y="1312917"/>
                  </a:cubicBezTo>
                  <a:cubicBezTo>
                    <a:pt x="817440" y="1300800"/>
                    <a:pt x="814209" y="1287876"/>
                    <a:pt x="810978" y="1274951"/>
                  </a:cubicBezTo>
                  <a:cubicBezTo>
                    <a:pt x="802900" y="1243448"/>
                    <a:pt x="796438" y="1211137"/>
                    <a:pt x="788360" y="1179634"/>
                  </a:cubicBezTo>
                  <a:cubicBezTo>
                    <a:pt x="779475" y="1147323"/>
                    <a:pt x="758473" y="1127129"/>
                    <a:pt x="725354" y="1119051"/>
                  </a:cubicBezTo>
                  <a:cubicBezTo>
                    <a:pt x="674464" y="1107742"/>
                    <a:pt x="626805" y="1116628"/>
                    <a:pt x="580762" y="1138437"/>
                  </a:cubicBezTo>
                  <a:cubicBezTo>
                    <a:pt x="526641" y="1156208"/>
                    <a:pt x="521795" y="1153785"/>
                    <a:pt x="505639" y="1099664"/>
                  </a:cubicBezTo>
                  <a:cubicBezTo>
                    <a:pt x="501600" y="1085124"/>
                    <a:pt x="498369" y="1070585"/>
                    <a:pt x="494331" y="1056045"/>
                  </a:cubicBezTo>
                  <a:cubicBezTo>
                    <a:pt x="491099" y="1046351"/>
                    <a:pt x="490292" y="1031004"/>
                    <a:pt x="475752" y="1031812"/>
                  </a:cubicBezTo>
                  <a:cubicBezTo>
                    <a:pt x="458788" y="1033427"/>
                    <a:pt x="465250" y="1048775"/>
                    <a:pt x="464443" y="1058468"/>
                  </a:cubicBezTo>
                  <a:cubicBezTo>
                    <a:pt x="459596" y="1104511"/>
                    <a:pt x="469289" y="1149746"/>
                    <a:pt x="470097" y="1194982"/>
                  </a:cubicBezTo>
                  <a:cubicBezTo>
                    <a:pt x="470905" y="1242640"/>
                    <a:pt x="481406" y="1249911"/>
                    <a:pt x="525026" y="1230524"/>
                  </a:cubicBezTo>
                  <a:lnTo>
                    <a:pt x="525026" y="1230524"/>
                  </a:lnTo>
                  <a:lnTo>
                    <a:pt x="525026" y="1230524"/>
                  </a:lnTo>
                  <a:cubicBezTo>
                    <a:pt x="575108" y="1220023"/>
                    <a:pt x="626805" y="1224869"/>
                    <a:pt x="676887" y="1209522"/>
                  </a:cubicBezTo>
                  <a:cubicBezTo>
                    <a:pt x="689812" y="1205483"/>
                    <a:pt x="700313" y="1213561"/>
                    <a:pt x="698697" y="1229716"/>
                  </a:cubicBezTo>
                  <a:cubicBezTo>
                    <a:pt x="695466" y="1267681"/>
                    <a:pt x="695466" y="1305647"/>
                    <a:pt x="701120" y="1343612"/>
                  </a:cubicBezTo>
                  <a:cubicBezTo>
                    <a:pt x="701929" y="1348459"/>
                    <a:pt x="703544" y="1355729"/>
                    <a:pt x="697082" y="1358152"/>
                  </a:cubicBezTo>
                  <a:cubicBezTo>
                    <a:pt x="690619" y="1360575"/>
                    <a:pt x="686581" y="1354921"/>
                    <a:pt x="683349" y="1350882"/>
                  </a:cubicBezTo>
                  <a:cubicBezTo>
                    <a:pt x="665579" y="1333919"/>
                    <a:pt x="650231" y="1315340"/>
                    <a:pt x="627613" y="1304839"/>
                  </a:cubicBezTo>
                  <a:cubicBezTo>
                    <a:pt x="597725" y="1291914"/>
                    <a:pt x="568646" y="1295953"/>
                    <a:pt x="542797" y="1314532"/>
                  </a:cubicBezTo>
                  <a:cubicBezTo>
                    <a:pt x="505639" y="1341189"/>
                    <a:pt x="475752" y="1374307"/>
                    <a:pt x="449095" y="1410657"/>
                  </a:cubicBezTo>
                  <a:cubicBezTo>
                    <a:pt x="425670" y="1442161"/>
                    <a:pt x="414361" y="1444584"/>
                    <a:pt x="382050" y="1421966"/>
                  </a:cubicBezTo>
                  <a:cubicBezTo>
                    <a:pt x="365894" y="1410657"/>
                    <a:pt x="352970" y="1396117"/>
                    <a:pt x="337622" y="1384001"/>
                  </a:cubicBezTo>
                  <a:cubicBezTo>
                    <a:pt x="329544" y="1377539"/>
                    <a:pt x="319043" y="1370269"/>
                    <a:pt x="310158" y="1377539"/>
                  </a:cubicBezTo>
                  <a:cubicBezTo>
                    <a:pt x="300465" y="1385616"/>
                    <a:pt x="304504" y="1396925"/>
                    <a:pt x="309350" y="1408234"/>
                  </a:cubicBezTo>
                  <a:cubicBezTo>
                    <a:pt x="315812" y="1424390"/>
                    <a:pt x="332776" y="1429236"/>
                    <a:pt x="341661" y="1442968"/>
                  </a:cubicBezTo>
                  <a:cubicBezTo>
                    <a:pt x="361048" y="1475279"/>
                    <a:pt x="386897" y="1502744"/>
                    <a:pt x="413553" y="1528593"/>
                  </a:cubicBezTo>
                  <a:cubicBezTo>
                    <a:pt x="434555" y="1548787"/>
                    <a:pt x="449095" y="1548787"/>
                    <a:pt x="465250" y="1524554"/>
                  </a:cubicBezTo>
                  <a:cubicBezTo>
                    <a:pt x="483830" y="1497897"/>
                    <a:pt x="507255" y="1476895"/>
                    <a:pt x="533104" y="1458316"/>
                  </a:cubicBezTo>
                  <a:cubicBezTo>
                    <a:pt x="546028" y="1448623"/>
                    <a:pt x="558144" y="1438929"/>
                    <a:pt x="567838" y="1426005"/>
                  </a:cubicBezTo>
                  <a:cubicBezTo>
                    <a:pt x="591263" y="1392079"/>
                    <a:pt x="597725" y="1392886"/>
                    <a:pt x="616304" y="1428428"/>
                  </a:cubicBezTo>
                  <a:cubicBezTo>
                    <a:pt x="636499" y="1468009"/>
                    <a:pt x="660732" y="1505167"/>
                    <a:pt x="700313" y="1527784"/>
                  </a:cubicBezTo>
                  <a:cubicBezTo>
                    <a:pt x="726969" y="1543132"/>
                    <a:pt x="735855" y="1565750"/>
                    <a:pt x="739086" y="1594022"/>
                  </a:cubicBezTo>
                  <a:cubicBezTo>
                    <a:pt x="743125" y="1625525"/>
                    <a:pt x="752818" y="1656221"/>
                    <a:pt x="764935" y="1685300"/>
                  </a:cubicBezTo>
                  <a:cubicBezTo>
                    <a:pt x="802900" y="1775771"/>
                    <a:pt x="875600" y="1804043"/>
                    <a:pt x="972533" y="1762039"/>
                  </a:cubicBezTo>
                  <a:cubicBezTo>
                    <a:pt x="1099353" y="1707918"/>
                    <a:pt x="1204363" y="1623910"/>
                    <a:pt x="1281102" y="1509206"/>
                  </a:cubicBezTo>
                  <a:cubicBezTo>
                    <a:pt x="1348148" y="1409042"/>
                    <a:pt x="1410346" y="1305647"/>
                    <a:pt x="1474160" y="1203059"/>
                  </a:cubicBezTo>
                  <a:cubicBezTo>
                    <a:pt x="1485469" y="1184481"/>
                    <a:pt x="1495970" y="1165902"/>
                    <a:pt x="1508087" y="1148131"/>
                  </a:cubicBezTo>
                  <a:cubicBezTo>
                    <a:pt x="1557361" y="1070585"/>
                    <a:pt x="1563015" y="986576"/>
                    <a:pt x="1547667" y="899336"/>
                  </a:cubicBezTo>
                  <a:lnTo>
                    <a:pt x="1547667" y="899336"/>
                  </a:lnTo>
                  <a:lnTo>
                    <a:pt x="1547667" y="899336"/>
                  </a:lnTo>
                  <a:cubicBezTo>
                    <a:pt x="1544437" y="889643"/>
                    <a:pt x="1542821" y="879142"/>
                    <a:pt x="1538782" y="869449"/>
                  </a:cubicBezTo>
                  <a:cubicBezTo>
                    <a:pt x="1499201" y="761207"/>
                    <a:pt x="1505664" y="656197"/>
                    <a:pt x="1565439" y="556840"/>
                  </a:cubicBezTo>
                  <a:cubicBezTo>
                    <a:pt x="1579978" y="532607"/>
                    <a:pt x="1592903" y="507566"/>
                    <a:pt x="1598558" y="480102"/>
                  </a:cubicBezTo>
                  <a:cubicBezTo>
                    <a:pt x="1611482" y="385592"/>
                    <a:pt x="1605020" y="290275"/>
                    <a:pt x="1573516" y="197381"/>
                  </a:cubicBezTo>
                  <a:close/>
                </a:path>
              </a:pathLst>
            </a:custGeom>
            <a:solidFill>
              <a:schemeClr val="accent1"/>
            </a:solidFill>
            <a:ln w="80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72" name="Freeform 26">
            <a:extLst>
              <a:ext uri="{FF2B5EF4-FFF2-40B4-BE49-F238E27FC236}">
                <a16:creationId xmlns:a16="http://schemas.microsoft.com/office/drawing/2014/main" id="{4D29D2F5-6E98-4494-A06C-B9020324FAC8}"/>
              </a:ext>
            </a:extLst>
          </p:cNvPr>
          <p:cNvSpPr/>
          <p:nvPr/>
        </p:nvSpPr>
        <p:spPr>
          <a:xfrm>
            <a:off x="593058" y="6346937"/>
            <a:ext cx="3386322" cy="1423407"/>
          </a:xfrm>
          <a:custGeom>
            <a:avLst/>
            <a:gdLst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774700 w 1016000"/>
              <a:gd name="connsiteY5" fmla="*/ 533400 h 914400"/>
              <a:gd name="connsiteX6" fmla="*/ 1016000 w 1016000"/>
              <a:gd name="connsiteY6" fmla="*/ 533400 h 914400"/>
              <a:gd name="connsiteX0" fmla="*/ 0 w 1016000"/>
              <a:gd name="connsiteY0" fmla="*/ 457200 h 914400"/>
              <a:gd name="connsiteX1" fmla="*/ 215900 w 1016000"/>
              <a:gd name="connsiteY1" fmla="*/ 457200 h 914400"/>
              <a:gd name="connsiteX2" fmla="*/ 381000 w 1016000"/>
              <a:gd name="connsiteY2" fmla="*/ 0 h 914400"/>
              <a:gd name="connsiteX3" fmla="*/ 596900 w 1016000"/>
              <a:gd name="connsiteY3" fmla="*/ 914400 h 914400"/>
              <a:gd name="connsiteX4" fmla="*/ 736600 w 1016000"/>
              <a:gd name="connsiteY4" fmla="*/ 101600 h 914400"/>
              <a:gd name="connsiteX5" fmla="*/ 841026 w 1016000"/>
              <a:gd name="connsiteY5" fmla="*/ 674343 h 914400"/>
              <a:gd name="connsiteX6" fmla="*/ 1016000 w 1016000"/>
              <a:gd name="connsiteY6" fmla="*/ 533400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41026 w 982837"/>
              <a:gd name="connsiteY5" fmla="*/ 674343 h 914400"/>
              <a:gd name="connsiteX6" fmla="*/ 982837 w 982837"/>
              <a:gd name="connsiteY6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841026 w 982837"/>
              <a:gd name="connsiteY6" fmla="*/ 674343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14536 w 982837"/>
              <a:gd name="connsiteY5" fmla="*/ 510008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982837"/>
              <a:gd name="connsiteY0" fmla="*/ 457200 h 914400"/>
              <a:gd name="connsiteX1" fmla="*/ 215900 w 982837"/>
              <a:gd name="connsiteY1" fmla="*/ 457200 h 914400"/>
              <a:gd name="connsiteX2" fmla="*/ 381000 w 982837"/>
              <a:gd name="connsiteY2" fmla="*/ 0 h 914400"/>
              <a:gd name="connsiteX3" fmla="*/ 596900 w 982837"/>
              <a:gd name="connsiteY3" fmla="*/ 914400 h 914400"/>
              <a:gd name="connsiteX4" fmla="*/ 736600 w 982837"/>
              <a:gd name="connsiteY4" fmla="*/ 101600 h 914400"/>
              <a:gd name="connsiteX5" fmla="*/ 864281 w 982837"/>
              <a:gd name="connsiteY5" fmla="*/ 584624 h 914400"/>
              <a:gd name="connsiteX6" fmla="*/ 981969 w 982837"/>
              <a:gd name="connsiteY6" fmla="*/ 632890 h 914400"/>
              <a:gd name="connsiteX7" fmla="*/ 982837 w 982837"/>
              <a:gd name="connsiteY7" fmla="*/ 400748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81969 w 1231559"/>
              <a:gd name="connsiteY6" fmla="*/ 632890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64281 w 1231559"/>
              <a:gd name="connsiteY5" fmla="*/ 584624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231559"/>
              <a:gd name="connsiteY0" fmla="*/ 457200 h 914400"/>
              <a:gd name="connsiteX1" fmla="*/ 215900 w 1231559"/>
              <a:gd name="connsiteY1" fmla="*/ 457200 h 914400"/>
              <a:gd name="connsiteX2" fmla="*/ 381000 w 1231559"/>
              <a:gd name="connsiteY2" fmla="*/ 0 h 914400"/>
              <a:gd name="connsiteX3" fmla="*/ 596900 w 1231559"/>
              <a:gd name="connsiteY3" fmla="*/ 914400 h 914400"/>
              <a:gd name="connsiteX4" fmla="*/ 736600 w 1231559"/>
              <a:gd name="connsiteY4" fmla="*/ 101600 h 914400"/>
              <a:gd name="connsiteX5" fmla="*/ 880863 w 1231559"/>
              <a:gd name="connsiteY5" fmla="*/ 717276 h 914400"/>
              <a:gd name="connsiteX6" fmla="*/ 948806 w 1231559"/>
              <a:gd name="connsiteY6" fmla="*/ 259807 h 914400"/>
              <a:gd name="connsiteX7" fmla="*/ 1231559 w 1231559"/>
              <a:gd name="connsiteY7" fmla="*/ 467074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48806 w 1380792"/>
              <a:gd name="connsiteY6" fmla="*/ 259807 h 914400"/>
              <a:gd name="connsiteX7" fmla="*/ 1380792 w 1380792"/>
              <a:gd name="connsiteY7" fmla="*/ 409039 h 914400"/>
              <a:gd name="connsiteX0" fmla="*/ 0 w 1380792"/>
              <a:gd name="connsiteY0" fmla="*/ 457200 h 914400"/>
              <a:gd name="connsiteX1" fmla="*/ 215900 w 1380792"/>
              <a:gd name="connsiteY1" fmla="*/ 457200 h 914400"/>
              <a:gd name="connsiteX2" fmla="*/ 381000 w 1380792"/>
              <a:gd name="connsiteY2" fmla="*/ 0 h 914400"/>
              <a:gd name="connsiteX3" fmla="*/ 596900 w 1380792"/>
              <a:gd name="connsiteY3" fmla="*/ 914400 h 914400"/>
              <a:gd name="connsiteX4" fmla="*/ 736600 w 1380792"/>
              <a:gd name="connsiteY4" fmla="*/ 101600 h 914400"/>
              <a:gd name="connsiteX5" fmla="*/ 880863 w 1380792"/>
              <a:gd name="connsiteY5" fmla="*/ 717276 h 914400"/>
              <a:gd name="connsiteX6" fmla="*/ 932225 w 1380792"/>
              <a:gd name="connsiteY6" fmla="*/ 409040 h 914400"/>
              <a:gd name="connsiteX7" fmla="*/ 1380792 w 1380792"/>
              <a:gd name="connsiteY7" fmla="*/ 409039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384167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7330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5850 h 914400"/>
              <a:gd name="connsiteX0" fmla="*/ 0 w 1198396"/>
              <a:gd name="connsiteY0" fmla="*/ 457200 h 914400"/>
              <a:gd name="connsiteX1" fmla="*/ 215900 w 1198396"/>
              <a:gd name="connsiteY1" fmla="*/ 457200 h 914400"/>
              <a:gd name="connsiteX2" fmla="*/ 381000 w 1198396"/>
              <a:gd name="connsiteY2" fmla="*/ 0 h 914400"/>
              <a:gd name="connsiteX3" fmla="*/ 596900 w 1198396"/>
              <a:gd name="connsiteY3" fmla="*/ 914400 h 914400"/>
              <a:gd name="connsiteX4" fmla="*/ 736600 w 1198396"/>
              <a:gd name="connsiteY4" fmla="*/ 101600 h 914400"/>
              <a:gd name="connsiteX5" fmla="*/ 880863 w 1198396"/>
              <a:gd name="connsiteY5" fmla="*/ 717276 h 914400"/>
              <a:gd name="connsiteX6" fmla="*/ 932225 w 1198396"/>
              <a:gd name="connsiteY6" fmla="*/ 409040 h 914400"/>
              <a:gd name="connsiteX7" fmla="*/ 1198396 w 1198396"/>
              <a:gd name="connsiteY7" fmla="*/ 413503 h 914400"/>
              <a:gd name="connsiteX0" fmla="*/ 0 w 1202223"/>
              <a:gd name="connsiteY0" fmla="*/ 457200 h 914400"/>
              <a:gd name="connsiteX1" fmla="*/ 215900 w 1202223"/>
              <a:gd name="connsiteY1" fmla="*/ 457200 h 914400"/>
              <a:gd name="connsiteX2" fmla="*/ 381000 w 1202223"/>
              <a:gd name="connsiteY2" fmla="*/ 0 h 914400"/>
              <a:gd name="connsiteX3" fmla="*/ 596900 w 1202223"/>
              <a:gd name="connsiteY3" fmla="*/ 914400 h 914400"/>
              <a:gd name="connsiteX4" fmla="*/ 736600 w 1202223"/>
              <a:gd name="connsiteY4" fmla="*/ 101600 h 914400"/>
              <a:gd name="connsiteX5" fmla="*/ 880863 w 1202223"/>
              <a:gd name="connsiteY5" fmla="*/ 717276 h 914400"/>
              <a:gd name="connsiteX6" fmla="*/ 932225 w 1202223"/>
              <a:gd name="connsiteY6" fmla="*/ 409040 h 914400"/>
              <a:gd name="connsiteX7" fmla="*/ 1202223 w 1202223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02023 h 914400"/>
              <a:gd name="connsiteX0" fmla="*/ 0 w 1202266"/>
              <a:gd name="connsiteY0" fmla="*/ 457200 h 914400"/>
              <a:gd name="connsiteX1" fmla="*/ 215900 w 1202266"/>
              <a:gd name="connsiteY1" fmla="*/ 457200 h 914400"/>
              <a:gd name="connsiteX2" fmla="*/ 381000 w 1202266"/>
              <a:gd name="connsiteY2" fmla="*/ 0 h 914400"/>
              <a:gd name="connsiteX3" fmla="*/ 596900 w 1202266"/>
              <a:gd name="connsiteY3" fmla="*/ 914400 h 914400"/>
              <a:gd name="connsiteX4" fmla="*/ 736600 w 1202266"/>
              <a:gd name="connsiteY4" fmla="*/ 101600 h 914400"/>
              <a:gd name="connsiteX5" fmla="*/ 880863 w 1202266"/>
              <a:gd name="connsiteY5" fmla="*/ 717276 h 914400"/>
              <a:gd name="connsiteX6" fmla="*/ 932225 w 1202266"/>
              <a:gd name="connsiteY6" fmla="*/ 409040 h 914400"/>
              <a:gd name="connsiteX7" fmla="*/ 1202223 w 1202266"/>
              <a:gd name="connsiteY7" fmla="*/ 417329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13503 h 914400"/>
              <a:gd name="connsiteX0" fmla="*/ 0 w 1133408"/>
              <a:gd name="connsiteY0" fmla="*/ 457200 h 914400"/>
              <a:gd name="connsiteX1" fmla="*/ 215900 w 1133408"/>
              <a:gd name="connsiteY1" fmla="*/ 457200 h 914400"/>
              <a:gd name="connsiteX2" fmla="*/ 381000 w 1133408"/>
              <a:gd name="connsiteY2" fmla="*/ 0 h 914400"/>
              <a:gd name="connsiteX3" fmla="*/ 596900 w 1133408"/>
              <a:gd name="connsiteY3" fmla="*/ 914400 h 914400"/>
              <a:gd name="connsiteX4" fmla="*/ 736600 w 1133408"/>
              <a:gd name="connsiteY4" fmla="*/ 101600 h 914400"/>
              <a:gd name="connsiteX5" fmla="*/ 880863 w 1133408"/>
              <a:gd name="connsiteY5" fmla="*/ 717276 h 914400"/>
              <a:gd name="connsiteX6" fmla="*/ 932225 w 1133408"/>
              <a:gd name="connsiteY6" fmla="*/ 409040 h 914400"/>
              <a:gd name="connsiteX7" fmla="*/ 1133346 w 1133408"/>
              <a:gd name="connsiteY7" fmla="*/ 402024 h 914400"/>
              <a:gd name="connsiteX0" fmla="*/ 0 w 1079873"/>
              <a:gd name="connsiteY0" fmla="*/ 457200 h 914400"/>
              <a:gd name="connsiteX1" fmla="*/ 215900 w 1079873"/>
              <a:gd name="connsiteY1" fmla="*/ 457200 h 914400"/>
              <a:gd name="connsiteX2" fmla="*/ 381000 w 1079873"/>
              <a:gd name="connsiteY2" fmla="*/ 0 h 914400"/>
              <a:gd name="connsiteX3" fmla="*/ 596900 w 1079873"/>
              <a:gd name="connsiteY3" fmla="*/ 914400 h 914400"/>
              <a:gd name="connsiteX4" fmla="*/ 736600 w 1079873"/>
              <a:gd name="connsiteY4" fmla="*/ 101600 h 914400"/>
              <a:gd name="connsiteX5" fmla="*/ 880863 w 1079873"/>
              <a:gd name="connsiteY5" fmla="*/ 717276 h 914400"/>
              <a:gd name="connsiteX6" fmla="*/ 932225 w 1079873"/>
              <a:gd name="connsiteY6" fmla="*/ 409040 h 914400"/>
              <a:gd name="connsiteX7" fmla="*/ 1079775 w 1079873"/>
              <a:gd name="connsiteY7" fmla="*/ 409677 h 914400"/>
              <a:gd name="connsiteX0" fmla="*/ 0 w 1125759"/>
              <a:gd name="connsiteY0" fmla="*/ 457200 h 914400"/>
              <a:gd name="connsiteX1" fmla="*/ 215900 w 1125759"/>
              <a:gd name="connsiteY1" fmla="*/ 457200 h 914400"/>
              <a:gd name="connsiteX2" fmla="*/ 381000 w 1125759"/>
              <a:gd name="connsiteY2" fmla="*/ 0 h 914400"/>
              <a:gd name="connsiteX3" fmla="*/ 596900 w 1125759"/>
              <a:gd name="connsiteY3" fmla="*/ 914400 h 914400"/>
              <a:gd name="connsiteX4" fmla="*/ 736600 w 1125759"/>
              <a:gd name="connsiteY4" fmla="*/ 101600 h 914400"/>
              <a:gd name="connsiteX5" fmla="*/ 880863 w 1125759"/>
              <a:gd name="connsiteY5" fmla="*/ 717276 h 914400"/>
              <a:gd name="connsiteX6" fmla="*/ 932225 w 1125759"/>
              <a:gd name="connsiteY6" fmla="*/ 409040 h 914400"/>
              <a:gd name="connsiteX7" fmla="*/ 1125693 w 1125759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96900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36600 w 1125693"/>
              <a:gd name="connsiteY4" fmla="*/ 101600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880863 w 1125693"/>
              <a:gd name="connsiteY5" fmla="*/ 717276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125693"/>
              <a:gd name="connsiteY0" fmla="*/ 457200 h 914400"/>
              <a:gd name="connsiteX1" fmla="*/ 215900 w 1125693"/>
              <a:gd name="connsiteY1" fmla="*/ 457200 h 914400"/>
              <a:gd name="connsiteX2" fmla="*/ 381000 w 1125693"/>
              <a:gd name="connsiteY2" fmla="*/ 0 h 914400"/>
              <a:gd name="connsiteX3" fmla="*/ 547155 w 1125693"/>
              <a:gd name="connsiteY3" fmla="*/ 914400 h 914400"/>
              <a:gd name="connsiteX4" fmla="*/ 797824 w 1125693"/>
              <a:gd name="connsiteY4" fmla="*/ 105426 h 914400"/>
              <a:gd name="connsiteX5" fmla="*/ 796681 w 1125693"/>
              <a:gd name="connsiteY5" fmla="*/ 740235 h 914400"/>
              <a:gd name="connsiteX6" fmla="*/ 932225 w 1125693"/>
              <a:gd name="connsiteY6" fmla="*/ 409040 h 914400"/>
              <a:gd name="connsiteX7" fmla="*/ 1125693 w 1125693"/>
              <a:gd name="connsiteY7" fmla="*/ 409677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267273"/>
              <a:gd name="connsiteY0" fmla="*/ 457200 h 914400"/>
              <a:gd name="connsiteX1" fmla="*/ 215900 w 1267273"/>
              <a:gd name="connsiteY1" fmla="*/ 457200 h 914400"/>
              <a:gd name="connsiteX2" fmla="*/ 381000 w 1267273"/>
              <a:gd name="connsiteY2" fmla="*/ 0 h 914400"/>
              <a:gd name="connsiteX3" fmla="*/ 547155 w 1267273"/>
              <a:gd name="connsiteY3" fmla="*/ 914400 h 914400"/>
              <a:gd name="connsiteX4" fmla="*/ 797824 w 1267273"/>
              <a:gd name="connsiteY4" fmla="*/ 105426 h 914400"/>
              <a:gd name="connsiteX5" fmla="*/ 796681 w 1267273"/>
              <a:gd name="connsiteY5" fmla="*/ 740235 h 914400"/>
              <a:gd name="connsiteX6" fmla="*/ 932225 w 1267273"/>
              <a:gd name="connsiteY6" fmla="*/ 409040 h 914400"/>
              <a:gd name="connsiteX7" fmla="*/ 1267273 w 1267273"/>
              <a:gd name="connsiteY7" fmla="*/ 405851 h 914400"/>
              <a:gd name="connsiteX0" fmla="*/ 0 w 1339977"/>
              <a:gd name="connsiteY0" fmla="*/ 453374 h 914400"/>
              <a:gd name="connsiteX1" fmla="*/ 288604 w 1339977"/>
              <a:gd name="connsiteY1" fmla="*/ 457200 h 914400"/>
              <a:gd name="connsiteX2" fmla="*/ 453704 w 1339977"/>
              <a:gd name="connsiteY2" fmla="*/ 0 h 914400"/>
              <a:gd name="connsiteX3" fmla="*/ 619859 w 1339977"/>
              <a:gd name="connsiteY3" fmla="*/ 914400 h 914400"/>
              <a:gd name="connsiteX4" fmla="*/ 870528 w 1339977"/>
              <a:gd name="connsiteY4" fmla="*/ 105426 h 914400"/>
              <a:gd name="connsiteX5" fmla="*/ 869385 w 1339977"/>
              <a:gd name="connsiteY5" fmla="*/ 740235 h 914400"/>
              <a:gd name="connsiteX6" fmla="*/ 1004929 w 1339977"/>
              <a:gd name="connsiteY6" fmla="*/ 409040 h 914400"/>
              <a:gd name="connsiteX7" fmla="*/ 1339977 w 1339977"/>
              <a:gd name="connsiteY7" fmla="*/ 405851 h 914400"/>
              <a:gd name="connsiteX0" fmla="*/ 0 w 1343804"/>
              <a:gd name="connsiteY0" fmla="*/ 461027 h 914400"/>
              <a:gd name="connsiteX1" fmla="*/ 292431 w 1343804"/>
              <a:gd name="connsiteY1" fmla="*/ 457200 h 914400"/>
              <a:gd name="connsiteX2" fmla="*/ 457531 w 1343804"/>
              <a:gd name="connsiteY2" fmla="*/ 0 h 914400"/>
              <a:gd name="connsiteX3" fmla="*/ 623686 w 1343804"/>
              <a:gd name="connsiteY3" fmla="*/ 914400 h 914400"/>
              <a:gd name="connsiteX4" fmla="*/ 874355 w 1343804"/>
              <a:gd name="connsiteY4" fmla="*/ 105426 h 914400"/>
              <a:gd name="connsiteX5" fmla="*/ 873212 w 1343804"/>
              <a:gd name="connsiteY5" fmla="*/ 740235 h 914400"/>
              <a:gd name="connsiteX6" fmla="*/ 1008756 w 1343804"/>
              <a:gd name="connsiteY6" fmla="*/ 409040 h 914400"/>
              <a:gd name="connsiteX7" fmla="*/ 1343804 w 1343804"/>
              <a:gd name="connsiteY7" fmla="*/ 405851 h 914400"/>
              <a:gd name="connsiteX0" fmla="*/ 0 w 1347630"/>
              <a:gd name="connsiteY0" fmla="*/ 453374 h 914400"/>
              <a:gd name="connsiteX1" fmla="*/ 296257 w 1347630"/>
              <a:gd name="connsiteY1" fmla="*/ 457200 h 914400"/>
              <a:gd name="connsiteX2" fmla="*/ 461357 w 1347630"/>
              <a:gd name="connsiteY2" fmla="*/ 0 h 914400"/>
              <a:gd name="connsiteX3" fmla="*/ 627512 w 1347630"/>
              <a:gd name="connsiteY3" fmla="*/ 914400 h 914400"/>
              <a:gd name="connsiteX4" fmla="*/ 878181 w 1347630"/>
              <a:gd name="connsiteY4" fmla="*/ 105426 h 914400"/>
              <a:gd name="connsiteX5" fmla="*/ 877038 w 1347630"/>
              <a:gd name="connsiteY5" fmla="*/ 740235 h 914400"/>
              <a:gd name="connsiteX6" fmla="*/ 1012582 w 1347630"/>
              <a:gd name="connsiteY6" fmla="*/ 409040 h 914400"/>
              <a:gd name="connsiteX7" fmla="*/ 1347630 w 1347630"/>
              <a:gd name="connsiteY7" fmla="*/ 405851 h 914400"/>
              <a:gd name="connsiteX0" fmla="*/ 0 w 1347630"/>
              <a:gd name="connsiteY0" fmla="*/ 347948 h 808974"/>
              <a:gd name="connsiteX1" fmla="*/ 296257 w 1347630"/>
              <a:gd name="connsiteY1" fmla="*/ 351774 h 808974"/>
              <a:gd name="connsiteX2" fmla="*/ 399176 w 1347630"/>
              <a:gd name="connsiteY2" fmla="*/ 93552 h 808974"/>
              <a:gd name="connsiteX3" fmla="*/ 627512 w 1347630"/>
              <a:gd name="connsiteY3" fmla="*/ 808974 h 808974"/>
              <a:gd name="connsiteX4" fmla="*/ 878181 w 1347630"/>
              <a:gd name="connsiteY4" fmla="*/ 0 h 808974"/>
              <a:gd name="connsiteX5" fmla="*/ 877038 w 1347630"/>
              <a:gd name="connsiteY5" fmla="*/ 634809 h 808974"/>
              <a:gd name="connsiteX6" fmla="*/ 1012582 w 1347630"/>
              <a:gd name="connsiteY6" fmla="*/ 303614 h 808974"/>
              <a:gd name="connsiteX7" fmla="*/ 1347630 w 1347630"/>
              <a:gd name="connsiteY7" fmla="*/ 300425 h 808974"/>
              <a:gd name="connsiteX0" fmla="*/ 0 w 1347630"/>
              <a:gd name="connsiteY0" fmla="*/ 347948 h 680468"/>
              <a:gd name="connsiteX1" fmla="*/ 296257 w 1347630"/>
              <a:gd name="connsiteY1" fmla="*/ 351774 h 680468"/>
              <a:gd name="connsiteX2" fmla="*/ 399176 w 1347630"/>
              <a:gd name="connsiteY2" fmla="*/ 93552 h 680468"/>
              <a:gd name="connsiteX3" fmla="*/ 577767 w 1347630"/>
              <a:gd name="connsiteY3" fmla="*/ 680468 h 680468"/>
              <a:gd name="connsiteX4" fmla="*/ 878181 w 1347630"/>
              <a:gd name="connsiteY4" fmla="*/ 0 h 680468"/>
              <a:gd name="connsiteX5" fmla="*/ 877038 w 1347630"/>
              <a:gd name="connsiteY5" fmla="*/ 634809 h 680468"/>
              <a:gd name="connsiteX6" fmla="*/ 1012582 w 1347630"/>
              <a:gd name="connsiteY6" fmla="*/ 303614 h 680468"/>
              <a:gd name="connsiteX7" fmla="*/ 1347630 w 1347630"/>
              <a:gd name="connsiteY7" fmla="*/ 300425 h 680468"/>
              <a:gd name="connsiteX0" fmla="*/ 0 w 1347630"/>
              <a:gd name="connsiteY0" fmla="*/ 447437 h 779957"/>
              <a:gd name="connsiteX1" fmla="*/ 296257 w 1347630"/>
              <a:gd name="connsiteY1" fmla="*/ 451263 h 779957"/>
              <a:gd name="connsiteX2" fmla="*/ 399176 w 1347630"/>
              <a:gd name="connsiteY2" fmla="*/ 193041 h 779957"/>
              <a:gd name="connsiteX3" fmla="*/ 577767 w 1347630"/>
              <a:gd name="connsiteY3" fmla="*/ 779957 h 779957"/>
              <a:gd name="connsiteX4" fmla="*/ 774547 w 1347630"/>
              <a:gd name="connsiteY4" fmla="*/ 0 h 779957"/>
              <a:gd name="connsiteX5" fmla="*/ 877038 w 1347630"/>
              <a:gd name="connsiteY5" fmla="*/ 734298 h 779957"/>
              <a:gd name="connsiteX6" fmla="*/ 1012582 w 1347630"/>
              <a:gd name="connsiteY6" fmla="*/ 403103 h 779957"/>
              <a:gd name="connsiteX7" fmla="*/ 1347630 w 1347630"/>
              <a:gd name="connsiteY7" fmla="*/ 399914 h 779957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347630 w 1347630"/>
              <a:gd name="connsiteY7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12582 w 1347630"/>
              <a:gd name="connsiteY6" fmla="*/ 403103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37454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347630 w 1347630"/>
              <a:gd name="connsiteY8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05802 w 1347630"/>
              <a:gd name="connsiteY7" fmla="*/ 400437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347630"/>
              <a:gd name="connsiteY0" fmla="*/ 447437 h 966439"/>
              <a:gd name="connsiteX1" fmla="*/ 296257 w 1347630"/>
              <a:gd name="connsiteY1" fmla="*/ 451263 h 966439"/>
              <a:gd name="connsiteX2" fmla="*/ 399176 w 1347630"/>
              <a:gd name="connsiteY2" fmla="*/ 193041 h 966439"/>
              <a:gd name="connsiteX3" fmla="*/ 577767 w 1347630"/>
              <a:gd name="connsiteY3" fmla="*/ 779957 h 966439"/>
              <a:gd name="connsiteX4" fmla="*/ 774547 w 1347630"/>
              <a:gd name="connsiteY4" fmla="*/ 0 h 966439"/>
              <a:gd name="connsiteX5" fmla="*/ 914347 w 1347630"/>
              <a:gd name="connsiteY5" fmla="*/ 966439 h 966439"/>
              <a:gd name="connsiteX6" fmla="*/ 1078907 w 1347630"/>
              <a:gd name="connsiteY6" fmla="*/ 191689 h 966439"/>
              <a:gd name="connsiteX7" fmla="*/ 1126529 w 1347630"/>
              <a:gd name="connsiteY7" fmla="*/ 669886 h 966439"/>
              <a:gd name="connsiteX8" fmla="*/ 1172128 w 1347630"/>
              <a:gd name="connsiteY8" fmla="*/ 396291 h 966439"/>
              <a:gd name="connsiteX9" fmla="*/ 1347630 w 1347630"/>
              <a:gd name="connsiteY9" fmla="*/ 399914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74547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77767 w 1459555"/>
              <a:gd name="connsiteY3" fmla="*/ 779957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966439"/>
              <a:gd name="connsiteX1" fmla="*/ 296257 w 1459555"/>
              <a:gd name="connsiteY1" fmla="*/ 451263 h 966439"/>
              <a:gd name="connsiteX2" fmla="*/ 399176 w 1459555"/>
              <a:gd name="connsiteY2" fmla="*/ 193041 h 966439"/>
              <a:gd name="connsiteX3" fmla="*/ 540458 w 1459555"/>
              <a:gd name="connsiteY3" fmla="*/ 721922 h 966439"/>
              <a:gd name="connsiteX4" fmla="*/ 728948 w 1459555"/>
              <a:gd name="connsiteY4" fmla="*/ 0 h 966439"/>
              <a:gd name="connsiteX5" fmla="*/ 914347 w 1459555"/>
              <a:gd name="connsiteY5" fmla="*/ 966439 h 966439"/>
              <a:gd name="connsiteX6" fmla="*/ 1078907 w 1459555"/>
              <a:gd name="connsiteY6" fmla="*/ 191689 h 966439"/>
              <a:gd name="connsiteX7" fmla="*/ 1126529 w 1459555"/>
              <a:gd name="connsiteY7" fmla="*/ 669886 h 966439"/>
              <a:gd name="connsiteX8" fmla="*/ 1172128 w 1459555"/>
              <a:gd name="connsiteY8" fmla="*/ 396291 h 966439"/>
              <a:gd name="connsiteX9" fmla="*/ 1459555 w 1459555"/>
              <a:gd name="connsiteY9" fmla="*/ 395769 h 966439"/>
              <a:gd name="connsiteX0" fmla="*/ 0 w 1459555"/>
              <a:gd name="connsiteY0" fmla="*/ 447437 h 875241"/>
              <a:gd name="connsiteX1" fmla="*/ 296257 w 1459555"/>
              <a:gd name="connsiteY1" fmla="*/ 451263 h 875241"/>
              <a:gd name="connsiteX2" fmla="*/ 399176 w 1459555"/>
              <a:gd name="connsiteY2" fmla="*/ 193041 h 875241"/>
              <a:gd name="connsiteX3" fmla="*/ 540458 w 1459555"/>
              <a:gd name="connsiteY3" fmla="*/ 721922 h 875241"/>
              <a:gd name="connsiteX4" fmla="*/ 728948 w 1459555"/>
              <a:gd name="connsiteY4" fmla="*/ 0 h 875241"/>
              <a:gd name="connsiteX5" fmla="*/ 901911 w 1459555"/>
              <a:gd name="connsiteY5" fmla="*/ 875241 h 875241"/>
              <a:gd name="connsiteX6" fmla="*/ 1078907 w 1459555"/>
              <a:gd name="connsiteY6" fmla="*/ 191689 h 875241"/>
              <a:gd name="connsiteX7" fmla="*/ 1126529 w 1459555"/>
              <a:gd name="connsiteY7" fmla="*/ 669886 h 875241"/>
              <a:gd name="connsiteX8" fmla="*/ 1172128 w 1459555"/>
              <a:gd name="connsiteY8" fmla="*/ 396291 h 875241"/>
              <a:gd name="connsiteX9" fmla="*/ 1459555 w 1459555"/>
              <a:gd name="connsiteY9" fmla="*/ 395769 h 875241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26529 w 1459555"/>
              <a:gd name="connsiteY7" fmla="*/ 669886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72128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78907 w 1459555"/>
              <a:gd name="connsiteY6" fmla="*/ 191689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35655 w 1459555"/>
              <a:gd name="connsiteY6" fmla="*/ 17838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399176 w 1459555"/>
              <a:gd name="connsiteY2" fmla="*/ 193041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47437 h 924985"/>
              <a:gd name="connsiteX1" fmla="*/ 296257 w 1459555"/>
              <a:gd name="connsiteY1" fmla="*/ 451263 h 924985"/>
              <a:gd name="connsiteX2" fmla="*/ 412484 w 1459555"/>
              <a:gd name="connsiteY2" fmla="*/ 166426 h 924985"/>
              <a:gd name="connsiteX3" fmla="*/ 540458 w 1459555"/>
              <a:gd name="connsiteY3" fmla="*/ 721922 h 924985"/>
              <a:gd name="connsiteX4" fmla="*/ 728948 w 1459555"/>
              <a:gd name="connsiteY4" fmla="*/ 0 h 924985"/>
              <a:gd name="connsiteX5" fmla="*/ 918493 w 1459555"/>
              <a:gd name="connsiteY5" fmla="*/ 924985 h 924985"/>
              <a:gd name="connsiteX6" fmla="*/ 1022347 w 1459555"/>
              <a:gd name="connsiteY6" fmla="*/ 168401 h 924985"/>
              <a:gd name="connsiteX7" fmla="*/ 1130674 w 1459555"/>
              <a:gd name="connsiteY7" fmla="*/ 645014 h 924985"/>
              <a:gd name="connsiteX8" fmla="*/ 1197000 w 1459555"/>
              <a:gd name="connsiteY8" fmla="*/ 396291 h 924985"/>
              <a:gd name="connsiteX9" fmla="*/ 1459555 w 1459555"/>
              <a:gd name="connsiteY9" fmla="*/ 395769 h 924985"/>
              <a:gd name="connsiteX0" fmla="*/ 0 w 1459555"/>
              <a:gd name="connsiteY0" fmla="*/ 474053 h 951601"/>
              <a:gd name="connsiteX1" fmla="*/ 296257 w 1459555"/>
              <a:gd name="connsiteY1" fmla="*/ 477879 h 951601"/>
              <a:gd name="connsiteX2" fmla="*/ 412484 w 1459555"/>
              <a:gd name="connsiteY2" fmla="*/ 193042 h 951601"/>
              <a:gd name="connsiteX3" fmla="*/ 540458 w 1459555"/>
              <a:gd name="connsiteY3" fmla="*/ 748538 h 951601"/>
              <a:gd name="connsiteX4" fmla="*/ 718966 w 1459555"/>
              <a:gd name="connsiteY4" fmla="*/ 0 h 951601"/>
              <a:gd name="connsiteX5" fmla="*/ 918493 w 1459555"/>
              <a:gd name="connsiteY5" fmla="*/ 951601 h 951601"/>
              <a:gd name="connsiteX6" fmla="*/ 1022347 w 1459555"/>
              <a:gd name="connsiteY6" fmla="*/ 195017 h 951601"/>
              <a:gd name="connsiteX7" fmla="*/ 1130674 w 1459555"/>
              <a:gd name="connsiteY7" fmla="*/ 671630 h 951601"/>
              <a:gd name="connsiteX8" fmla="*/ 1197000 w 1459555"/>
              <a:gd name="connsiteY8" fmla="*/ 422907 h 951601"/>
              <a:gd name="connsiteX9" fmla="*/ 1459555 w 1459555"/>
              <a:gd name="connsiteY9" fmla="*/ 422385 h 951601"/>
              <a:gd name="connsiteX0" fmla="*/ 0 w 1459555"/>
              <a:gd name="connsiteY0" fmla="*/ 474053 h 954928"/>
              <a:gd name="connsiteX1" fmla="*/ 296257 w 1459555"/>
              <a:gd name="connsiteY1" fmla="*/ 477879 h 954928"/>
              <a:gd name="connsiteX2" fmla="*/ 412484 w 1459555"/>
              <a:gd name="connsiteY2" fmla="*/ 193042 h 954928"/>
              <a:gd name="connsiteX3" fmla="*/ 540458 w 1459555"/>
              <a:gd name="connsiteY3" fmla="*/ 748538 h 954928"/>
              <a:gd name="connsiteX4" fmla="*/ 718966 w 1459555"/>
              <a:gd name="connsiteY4" fmla="*/ 0 h 954928"/>
              <a:gd name="connsiteX5" fmla="*/ 891876 w 1459555"/>
              <a:gd name="connsiteY5" fmla="*/ 954928 h 954928"/>
              <a:gd name="connsiteX6" fmla="*/ 1022347 w 1459555"/>
              <a:gd name="connsiteY6" fmla="*/ 195017 h 954928"/>
              <a:gd name="connsiteX7" fmla="*/ 1130674 w 1459555"/>
              <a:gd name="connsiteY7" fmla="*/ 671630 h 954928"/>
              <a:gd name="connsiteX8" fmla="*/ 1197000 w 1459555"/>
              <a:gd name="connsiteY8" fmla="*/ 422907 h 954928"/>
              <a:gd name="connsiteX9" fmla="*/ 1459555 w 1459555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22385 h 954928"/>
              <a:gd name="connsiteX0" fmla="*/ 0 w 2257791"/>
              <a:gd name="connsiteY0" fmla="*/ 474053 h 954928"/>
              <a:gd name="connsiteX1" fmla="*/ 296257 w 2257791"/>
              <a:gd name="connsiteY1" fmla="*/ 477879 h 954928"/>
              <a:gd name="connsiteX2" fmla="*/ 412484 w 2257791"/>
              <a:gd name="connsiteY2" fmla="*/ 193042 h 954928"/>
              <a:gd name="connsiteX3" fmla="*/ 540458 w 2257791"/>
              <a:gd name="connsiteY3" fmla="*/ 748538 h 954928"/>
              <a:gd name="connsiteX4" fmla="*/ 718966 w 2257791"/>
              <a:gd name="connsiteY4" fmla="*/ 0 h 954928"/>
              <a:gd name="connsiteX5" fmla="*/ 891876 w 2257791"/>
              <a:gd name="connsiteY5" fmla="*/ 954928 h 954928"/>
              <a:gd name="connsiteX6" fmla="*/ 1022347 w 2257791"/>
              <a:gd name="connsiteY6" fmla="*/ 195017 h 954928"/>
              <a:gd name="connsiteX7" fmla="*/ 1130674 w 2257791"/>
              <a:gd name="connsiteY7" fmla="*/ 671630 h 954928"/>
              <a:gd name="connsiteX8" fmla="*/ 1197000 w 2257791"/>
              <a:gd name="connsiteY8" fmla="*/ 422907 h 954928"/>
              <a:gd name="connsiteX9" fmla="*/ 2257791 w 2257791"/>
              <a:gd name="connsiteY9" fmla="*/ 443392 h 954928"/>
              <a:gd name="connsiteX0" fmla="*/ 0 w 2264793"/>
              <a:gd name="connsiteY0" fmla="*/ 474053 h 954928"/>
              <a:gd name="connsiteX1" fmla="*/ 296257 w 2264793"/>
              <a:gd name="connsiteY1" fmla="*/ 477879 h 954928"/>
              <a:gd name="connsiteX2" fmla="*/ 412484 w 2264793"/>
              <a:gd name="connsiteY2" fmla="*/ 193042 h 954928"/>
              <a:gd name="connsiteX3" fmla="*/ 540458 w 2264793"/>
              <a:gd name="connsiteY3" fmla="*/ 748538 h 954928"/>
              <a:gd name="connsiteX4" fmla="*/ 718966 w 2264793"/>
              <a:gd name="connsiteY4" fmla="*/ 0 h 954928"/>
              <a:gd name="connsiteX5" fmla="*/ 891876 w 2264793"/>
              <a:gd name="connsiteY5" fmla="*/ 954928 h 954928"/>
              <a:gd name="connsiteX6" fmla="*/ 1022347 w 2264793"/>
              <a:gd name="connsiteY6" fmla="*/ 195017 h 954928"/>
              <a:gd name="connsiteX7" fmla="*/ 1130674 w 2264793"/>
              <a:gd name="connsiteY7" fmla="*/ 671630 h 954928"/>
              <a:gd name="connsiteX8" fmla="*/ 1197000 w 2264793"/>
              <a:gd name="connsiteY8" fmla="*/ 422907 h 954928"/>
              <a:gd name="connsiteX9" fmla="*/ 2264793 w 2264793"/>
              <a:gd name="connsiteY9" fmla="*/ 422385 h 954928"/>
              <a:gd name="connsiteX0" fmla="*/ 0 w 2544876"/>
              <a:gd name="connsiteY0" fmla="*/ 488057 h 954928"/>
              <a:gd name="connsiteX1" fmla="*/ 576340 w 2544876"/>
              <a:gd name="connsiteY1" fmla="*/ 477879 h 954928"/>
              <a:gd name="connsiteX2" fmla="*/ 692567 w 2544876"/>
              <a:gd name="connsiteY2" fmla="*/ 193042 h 954928"/>
              <a:gd name="connsiteX3" fmla="*/ 820541 w 2544876"/>
              <a:gd name="connsiteY3" fmla="*/ 748538 h 954928"/>
              <a:gd name="connsiteX4" fmla="*/ 999049 w 2544876"/>
              <a:gd name="connsiteY4" fmla="*/ 0 h 954928"/>
              <a:gd name="connsiteX5" fmla="*/ 1171959 w 2544876"/>
              <a:gd name="connsiteY5" fmla="*/ 954928 h 954928"/>
              <a:gd name="connsiteX6" fmla="*/ 1302430 w 2544876"/>
              <a:gd name="connsiteY6" fmla="*/ 195017 h 954928"/>
              <a:gd name="connsiteX7" fmla="*/ 1410757 w 2544876"/>
              <a:gd name="connsiteY7" fmla="*/ 671630 h 954928"/>
              <a:gd name="connsiteX8" fmla="*/ 1477083 w 2544876"/>
              <a:gd name="connsiteY8" fmla="*/ 422907 h 954928"/>
              <a:gd name="connsiteX9" fmla="*/ 2544876 w 2544876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56077 w 2523870"/>
              <a:gd name="connsiteY8" fmla="*/ 422907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1630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523870"/>
              <a:gd name="connsiteY0" fmla="*/ 481055 h 954928"/>
              <a:gd name="connsiteX1" fmla="*/ 555334 w 2523870"/>
              <a:gd name="connsiteY1" fmla="*/ 477879 h 954928"/>
              <a:gd name="connsiteX2" fmla="*/ 671561 w 2523870"/>
              <a:gd name="connsiteY2" fmla="*/ 193042 h 954928"/>
              <a:gd name="connsiteX3" fmla="*/ 799535 w 2523870"/>
              <a:gd name="connsiteY3" fmla="*/ 748538 h 954928"/>
              <a:gd name="connsiteX4" fmla="*/ 978043 w 2523870"/>
              <a:gd name="connsiteY4" fmla="*/ 0 h 954928"/>
              <a:gd name="connsiteX5" fmla="*/ 1150953 w 2523870"/>
              <a:gd name="connsiteY5" fmla="*/ 954928 h 954928"/>
              <a:gd name="connsiteX6" fmla="*/ 1281424 w 2523870"/>
              <a:gd name="connsiteY6" fmla="*/ 195017 h 954928"/>
              <a:gd name="connsiteX7" fmla="*/ 1389751 w 2523870"/>
              <a:gd name="connsiteY7" fmla="*/ 678633 h 954928"/>
              <a:gd name="connsiteX8" fmla="*/ 1435070 w 2523870"/>
              <a:gd name="connsiteY8" fmla="*/ 499930 h 954928"/>
              <a:gd name="connsiteX9" fmla="*/ 2523870 w 2523870"/>
              <a:gd name="connsiteY9" fmla="*/ 422385 h 954928"/>
              <a:gd name="connsiteX0" fmla="*/ 0 w 2327812"/>
              <a:gd name="connsiteY0" fmla="*/ 481055 h 954928"/>
              <a:gd name="connsiteX1" fmla="*/ 555334 w 2327812"/>
              <a:gd name="connsiteY1" fmla="*/ 477879 h 954928"/>
              <a:gd name="connsiteX2" fmla="*/ 671561 w 2327812"/>
              <a:gd name="connsiteY2" fmla="*/ 193042 h 954928"/>
              <a:gd name="connsiteX3" fmla="*/ 799535 w 2327812"/>
              <a:gd name="connsiteY3" fmla="*/ 748538 h 954928"/>
              <a:gd name="connsiteX4" fmla="*/ 978043 w 2327812"/>
              <a:gd name="connsiteY4" fmla="*/ 0 h 954928"/>
              <a:gd name="connsiteX5" fmla="*/ 1150953 w 2327812"/>
              <a:gd name="connsiteY5" fmla="*/ 954928 h 954928"/>
              <a:gd name="connsiteX6" fmla="*/ 1281424 w 2327812"/>
              <a:gd name="connsiteY6" fmla="*/ 195017 h 954928"/>
              <a:gd name="connsiteX7" fmla="*/ 1389751 w 2327812"/>
              <a:gd name="connsiteY7" fmla="*/ 678633 h 954928"/>
              <a:gd name="connsiteX8" fmla="*/ 1435070 w 2327812"/>
              <a:gd name="connsiteY8" fmla="*/ 499930 h 954928"/>
              <a:gd name="connsiteX9" fmla="*/ 2327812 w 2327812"/>
              <a:gd name="connsiteY9" fmla="*/ 513412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  <a:gd name="connsiteX0" fmla="*/ 0 w 2264794"/>
              <a:gd name="connsiteY0" fmla="*/ 481055 h 954928"/>
              <a:gd name="connsiteX1" fmla="*/ 555334 w 2264794"/>
              <a:gd name="connsiteY1" fmla="*/ 477879 h 954928"/>
              <a:gd name="connsiteX2" fmla="*/ 671561 w 2264794"/>
              <a:gd name="connsiteY2" fmla="*/ 193042 h 954928"/>
              <a:gd name="connsiteX3" fmla="*/ 799535 w 2264794"/>
              <a:gd name="connsiteY3" fmla="*/ 748538 h 954928"/>
              <a:gd name="connsiteX4" fmla="*/ 978043 w 2264794"/>
              <a:gd name="connsiteY4" fmla="*/ 0 h 954928"/>
              <a:gd name="connsiteX5" fmla="*/ 1150953 w 2264794"/>
              <a:gd name="connsiteY5" fmla="*/ 954928 h 954928"/>
              <a:gd name="connsiteX6" fmla="*/ 1281424 w 2264794"/>
              <a:gd name="connsiteY6" fmla="*/ 195017 h 954928"/>
              <a:gd name="connsiteX7" fmla="*/ 1389751 w 2264794"/>
              <a:gd name="connsiteY7" fmla="*/ 678633 h 954928"/>
              <a:gd name="connsiteX8" fmla="*/ 1435070 w 2264794"/>
              <a:gd name="connsiteY8" fmla="*/ 499930 h 954928"/>
              <a:gd name="connsiteX9" fmla="*/ 2264794 w 2264794"/>
              <a:gd name="connsiteY9" fmla="*/ 485404 h 954928"/>
              <a:gd name="connsiteX0" fmla="*/ 0 w 2271796"/>
              <a:gd name="connsiteY0" fmla="*/ 481055 h 954928"/>
              <a:gd name="connsiteX1" fmla="*/ 555334 w 2271796"/>
              <a:gd name="connsiteY1" fmla="*/ 477879 h 954928"/>
              <a:gd name="connsiteX2" fmla="*/ 671561 w 2271796"/>
              <a:gd name="connsiteY2" fmla="*/ 193042 h 954928"/>
              <a:gd name="connsiteX3" fmla="*/ 799535 w 2271796"/>
              <a:gd name="connsiteY3" fmla="*/ 748538 h 954928"/>
              <a:gd name="connsiteX4" fmla="*/ 978043 w 2271796"/>
              <a:gd name="connsiteY4" fmla="*/ 0 h 954928"/>
              <a:gd name="connsiteX5" fmla="*/ 1150953 w 2271796"/>
              <a:gd name="connsiteY5" fmla="*/ 954928 h 954928"/>
              <a:gd name="connsiteX6" fmla="*/ 1281424 w 2271796"/>
              <a:gd name="connsiteY6" fmla="*/ 195017 h 954928"/>
              <a:gd name="connsiteX7" fmla="*/ 1389751 w 2271796"/>
              <a:gd name="connsiteY7" fmla="*/ 678633 h 954928"/>
              <a:gd name="connsiteX8" fmla="*/ 1435070 w 2271796"/>
              <a:gd name="connsiteY8" fmla="*/ 499930 h 954928"/>
              <a:gd name="connsiteX9" fmla="*/ 2271796 w 2271796"/>
              <a:gd name="connsiteY9" fmla="*/ 499408 h 954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71796" h="954928">
                <a:moveTo>
                  <a:pt x="0" y="481055"/>
                </a:moveTo>
                <a:lnTo>
                  <a:pt x="555334" y="477879"/>
                </a:lnTo>
                <a:lnTo>
                  <a:pt x="671561" y="193042"/>
                </a:lnTo>
                <a:lnTo>
                  <a:pt x="799535" y="748538"/>
                </a:lnTo>
                <a:lnTo>
                  <a:pt x="978043" y="0"/>
                </a:lnTo>
                <a:lnTo>
                  <a:pt x="1150953" y="954928"/>
                </a:lnTo>
                <a:lnTo>
                  <a:pt x="1281424" y="195017"/>
                </a:lnTo>
                <a:lnTo>
                  <a:pt x="1389751" y="678633"/>
                </a:lnTo>
                <a:lnTo>
                  <a:pt x="1435070" y="499930"/>
                </a:lnTo>
                <a:lnTo>
                  <a:pt x="2271796" y="499408"/>
                </a:lnTo>
              </a:path>
            </a:pathLst>
          </a:custGeom>
          <a:noFill/>
          <a:ln w="76200" cap="rnd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3A30C70A-231A-480F-8DDF-3320CDDF33BF}"/>
              </a:ext>
            </a:extLst>
          </p:cNvPr>
          <p:cNvSpPr/>
          <p:nvPr/>
        </p:nvSpPr>
        <p:spPr>
          <a:xfrm>
            <a:off x="6436799" y="7955262"/>
            <a:ext cx="1498106" cy="1976562"/>
          </a:xfrm>
          <a:custGeom>
            <a:avLst/>
            <a:gdLst>
              <a:gd name="connsiteX0" fmla="*/ 261466 w 741632"/>
              <a:gd name="connsiteY0" fmla="*/ 746825 h 978491"/>
              <a:gd name="connsiteX1" fmla="*/ 207376 w 741632"/>
              <a:gd name="connsiteY1" fmla="*/ 747021 h 978491"/>
              <a:gd name="connsiteX2" fmla="*/ 207376 w 741632"/>
              <a:gd name="connsiteY2" fmla="*/ 786465 h 978491"/>
              <a:gd name="connsiteX3" fmla="*/ 168322 w 741632"/>
              <a:gd name="connsiteY3" fmla="*/ 786465 h 978491"/>
              <a:gd name="connsiteX4" fmla="*/ 168322 w 741632"/>
              <a:gd name="connsiteY4" fmla="*/ 840164 h 978491"/>
              <a:gd name="connsiteX5" fmla="*/ 207376 w 741632"/>
              <a:gd name="connsiteY5" fmla="*/ 840164 h 978491"/>
              <a:gd name="connsiteX6" fmla="*/ 207376 w 741632"/>
              <a:gd name="connsiteY6" fmla="*/ 879218 h 978491"/>
              <a:gd name="connsiteX7" fmla="*/ 261661 w 741632"/>
              <a:gd name="connsiteY7" fmla="*/ 879218 h 978491"/>
              <a:gd name="connsiteX8" fmla="*/ 261661 w 741632"/>
              <a:gd name="connsiteY8" fmla="*/ 839969 h 978491"/>
              <a:gd name="connsiteX9" fmla="*/ 300715 w 741632"/>
              <a:gd name="connsiteY9" fmla="*/ 839969 h 978491"/>
              <a:gd name="connsiteX10" fmla="*/ 300715 w 741632"/>
              <a:gd name="connsiteY10" fmla="*/ 785879 h 978491"/>
              <a:gd name="connsiteX11" fmla="*/ 261466 w 741632"/>
              <a:gd name="connsiteY11" fmla="*/ 785879 h 978491"/>
              <a:gd name="connsiteX12" fmla="*/ 261466 w 741632"/>
              <a:gd name="connsiteY12" fmla="*/ 746825 h 978491"/>
              <a:gd name="connsiteX13" fmla="*/ 175352 w 741632"/>
              <a:gd name="connsiteY13" fmla="*/ 639037 h 978491"/>
              <a:gd name="connsiteX14" fmla="*/ 151138 w 741632"/>
              <a:gd name="connsiteY14" fmla="*/ 664226 h 978491"/>
              <a:gd name="connsiteX15" fmla="*/ 175938 w 741632"/>
              <a:gd name="connsiteY15" fmla="*/ 688635 h 978491"/>
              <a:gd name="connsiteX16" fmla="*/ 200346 w 741632"/>
              <a:gd name="connsiteY16" fmla="*/ 663445 h 978491"/>
              <a:gd name="connsiteX17" fmla="*/ 175352 w 741632"/>
              <a:gd name="connsiteY17" fmla="*/ 639037 h 978491"/>
              <a:gd name="connsiteX18" fmla="*/ 175547 w 741632"/>
              <a:gd name="connsiteY18" fmla="*/ 624977 h 978491"/>
              <a:gd name="connsiteX19" fmla="*/ 214406 w 741632"/>
              <a:gd name="connsiteY19" fmla="*/ 664031 h 978491"/>
              <a:gd name="connsiteX20" fmla="*/ 175352 w 741632"/>
              <a:gd name="connsiteY20" fmla="*/ 702890 h 978491"/>
              <a:gd name="connsiteX21" fmla="*/ 136884 w 741632"/>
              <a:gd name="connsiteY21" fmla="*/ 664226 h 978491"/>
              <a:gd name="connsiteX22" fmla="*/ 175547 w 741632"/>
              <a:gd name="connsiteY22" fmla="*/ 624977 h 978491"/>
              <a:gd name="connsiteX23" fmla="*/ 499499 w 741632"/>
              <a:gd name="connsiteY23" fmla="*/ 424436 h 978491"/>
              <a:gd name="connsiteX24" fmla="*/ 536404 w 741632"/>
              <a:gd name="connsiteY24" fmla="*/ 424631 h 978491"/>
              <a:gd name="connsiteX25" fmla="*/ 543434 w 741632"/>
              <a:gd name="connsiteY25" fmla="*/ 427365 h 978491"/>
              <a:gd name="connsiteX26" fmla="*/ 629743 w 741632"/>
              <a:gd name="connsiteY26" fmla="*/ 506059 h 978491"/>
              <a:gd name="connsiteX27" fmla="*/ 658252 w 741632"/>
              <a:gd name="connsiteY27" fmla="*/ 621853 h 978491"/>
              <a:gd name="connsiteX28" fmla="*/ 650246 w 741632"/>
              <a:gd name="connsiteY28" fmla="*/ 661883 h 978491"/>
              <a:gd name="connsiteX29" fmla="*/ 535233 w 741632"/>
              <a:gd name="connsiteY29" fmla="*/ 693517 h 978491"/>
              <a:gd name="connsiteX30" fmla="*/ 495007 w 741632"/>
              <a:gd name="connsiteY30" fmla="*/ 753855 h 978491"/>
              <a:gd name="connsiteX31" fmla="*/ 487587 w 741632"/>
              <a:gd name="connsiteY31" fmla="*/ 763033 h 978491"/>
              <a:gd name="connsiteX32" fmla="*/ 474113 w 741632"/>
              <a:gd name="connsiteY32" fmla="*/ 800134 h 978491"/>
              <a:gd name="connsiteX33" fmla="*/ 502818 w 741632"/>
              <a:gd name="connsiteY33" fmla="*/ 809116 h 978491"/>
              <a:gd name="connsiteX34" fmla="*/ 510629 w 741632"/>
              <a:gd name="connsiteY34" fmla="*/ 767719 h 978491"/>
              <a:gd name="connsiteX35" fmla="*/ 508872 w 741632"/>
              <a:gd name="connsiteY35" fmla="*/ 760299 h 978491"/>
              <a:gd name="connsiteX36" fmla="*/ 598695 w 741632"/>
              <a:gd name="connsiteY36" fmla="*/ 672428 h 978491"/>
              <a:gd name="connsiteX37" fmla="*/ 674655 w 741632"/>
              <a:gd name="connsiteY37" fmla="*/ 730032 h 978491"/>
              <a:gd name="connsiteX38" fmla="*/ 630914 w 741632"/>
              <a:gd name="connsiteY38" fmla="*/ 831963 h 978491"/>
              <a:gd name="connsiteX39" fmla="*/ 622518 w 741632"/>
              <a:gd name="connsiteY39" fmla="*/ 833525 h 978491"/>
              <a:gd name="connsiteX40" fmla="*/ 583269 w 741632"/>
              <a:gd name="connsiteY40" fmla="*/ 856371 h 978491"/>
              <a:gd name="connsiteX41" fmla="*/ 601820 w 741632"/>
              <a:gd name="connsiteY41" fmla="*/ 878437 h 978491"/>
              <a:gd name="connsiteX42" fmla="*/ 631696 w 741632"/>
              <a:gd name="connsiteY42" fmla="*/ 855980 h 978491"/>
              <a:gd name="connsiteX43" fmla="*/ 639506 w 741632"/>
              <a:gd name="connsiteY43" fmla="*/ 844264 h 978491"/>
              <a:gd name="connsiteX44" fmla="*/ 689105 w 741632"/>
              <a:gd name="connsiteY44" fmla="*/ 723784 h 978491"/>
              <a:gd name="connsiteX45" fmla="*/ 669968 w 741632"/>
              <a:gd name="connsiteY45" fmla="*/ 677895 h 978491"/>
              <a:gd name="connsiteX46" fmla="*/ 667430 w 741632"/>
              <a:gd name="connsiteY46" fmla="*/ 664227 h 978491"/>
              <a:gd name="connsiteX47" fmla="*/ 669578 w 741632"/>
              <a:gd name="connsiteY47" fmla="*/ 541402 h 978491"/>
              <a:gd name="connsiteX48" fmla="*/ 625838 w 741632"/>
              <a:gd name="connsiteY48" fmla="*/ 474230 h 978491"/>
              <a:gd name="connsiteX49" fmla="*/ 572724 w 741632"/>
              <a:gd name="connsiteY49" fmla="*/ 425022 h 978491"/>
              <a:gd name="connsiteX50" fmla="*/ 670554 w 741632"/>
              <a:gd name="connsiteY50" fmla="*/ 444354 h 978491"/>
              <a:gd name="connsiteX51" fmla="*/ 739679 w 741632"/>
              <a:gd name="connsiteY51" fmla="*/ 544722 h 978491"/>
              <a:gd name="connsiteX52" fmla="*/ 741632 w 741632"/>
              <a:gd name="connsiteY52" fmla="*/ 553118 h 978491"/>
              <a:gd name="connsiteX53" fmla="*/ 741632 w 741632"/>
              <a:gd name="connsiteY53" fmla="*/ 978491 h 978491"/>
              <a:gd name="connsiteX54" fmla="*/ 389996 w 741632"/>
              <a:gd name="connsiteY54" fmla="*/ 978491 h 978491"/>
              <a:gd name="connsiteX55" fmla="*/ 389953 w 741632"/>
              <a:gd name="connsiteY55" fmla="*/ 791542 h 978491"/>
              <a:gd name="connsiteX56" fmla="*/ 398154 w 741632"/>
              <a:gd name="connsiteY56" fmla="*/ 773382 h 978491"/>
              <a:gd name="connsiteX57" fmla="*/ 500670 w 741632"/>
              <a:gd name="connsiteY57" fmla="*/ 682972 h 978491"/>
              <a:gd name="connsiteX58" fmla="*/ 504380 w 741632"/>
              <a:gd name="connsiteY58" fmla="*/ 666375 h 978491"/>
              <a:gd name="connsiteX59" fmla="*/ 485049 w 741632"/>
              <a:gd name="connsiteY59" fmla="*/ 614433 h 978491"/>
              <a:gd name="connsiteX60" fmla="*/ 560227 w 741632"/>
              <a:gd name="connsiteY60" fmla="*/ 591391 h 978491"/>
              <a:gd name="connsiteX61" fmla="*/ 499499 w 741632"/>
              <a:gd name="connsiteY61" fmla="*/ 424436 h 978491"/>
              <a:gd name="connsiteX62" fmla="*/ 447948 w 741632"/>
              <a:gd name="connsiteY62" fmla="*/ 423850 h 978491"/>
              <a:gd name="connsiteX63" fmla="*/ 479582 w 741632"/>
              <a:gd name="connsiteY63" fmla="*/ 446501 h 978491"/>
              <a:gd name="connsiteX64" fmla="*/ 525079 w 741632"/>
              <a:gd name="connsiteY64" fmla="*/ 573622 h 978491"/>
              <a:gd name="connsiteX65" fmla="*/ 449705 w 741632"/>
              <a:gd name="connsiteY65" fmla="*/ 596859 h 978491"/>
              <a:gd name="connsiteX66" fmla="*/ 473138 w 741632"/>
              <a:gd name="connsiteY66" fmla="*/ 659736 h 978491"/>
              <a:gd name="connsiteX67" fmla="*/ 469818 w 741632"/>
              <a:gd name="connsiteY67" fmla="*/ 673795 h 978491"/>
              <a:gd name="connsiteX68" fmla="*/ 376284 w 741632"/>
              <a:gd name="connsiteY68" fmla="*/ 756589 h 978491"/>
              <a:gd name="connsiteX69" fmla="*/ 326686 w 741632"/>
              <a:gd name="connsiteY69" fmla="*/ 712654 h 978491"/>
              <a:gd name="connsiteX70" fmla="*/ 282164 w 741632"/>
              <a:gd name="connsiteY70" fmla="*/ 673209 h 978491"/>
              <a:gd name="connsiteX71" fmla="*/ 279040 w 741632"/>
              <a:gd name="connsiteY71" fmla="*/ 660907 h 978491"/>
              <a:gd name="connsiteX72" fmla="*/ 302863 w 741632"/>
              <a:gd name="connsiteY72" fmla="*/ 596859 h 978491"/>
              <a:gd name="connsiteX73" fmla="*/ 227684 w 741632"/>
              <a:gd name="connsiteY73" fmla="*/ 573622 h 978491"/>
              <a:gd name="connsiteX74" fmla="*/ 271425 w 741632"/>
              <a:gd name="connsiteY74" fmla="*/ 450212 h 978491"/>
              <a:gd name="connsiteX75" fmla="*/ 276111 w 741632"/>
              <a:gd name="connsiteY75" fmla="*/ 437324 h 978491"/>
              <a:gd name="connsiteX76" fmla="*/ 298567 w 741632"/>
              <a:gd name="connsiteY76" fmla="*/ 424241 h 978491"/>
              <a:gd name="connsiteX77" fmla="*/ 305597 w 741632"/>
              <a:gd name="connsiteY77" fmla="*/ 432051 h 978491"/>
              <a:gd name="connsiteX78" fmla="*/ 364763 w 741632"/>
              <a:gd name="connsiteY78" fmla="*/ 582799 h 978491"/>
              <a:gd name="connsiteX79" fmla="*/ 370621 w 741632"/>
              <a:gd name="connsiteY79" fmla="*/ 596859 h 978491"/>
              <a:gd name="connsiteX80" fmla="*/ 381947 w 741632"/>
              <a:gd name="connsiteY80" fmla="*/ 568349 h 978491"/>
              <a:gd name="connsiteX81" fmla="*/ 434670 w 741632"/>
              <a:gd name="connsiteY81" fmla="*/ 433028 h 978491"/>
              <a:gd name="connsiteX82" fmla="*/ 447948 w 741632"/>
              <a:gd name="connsiteY82" fmla="*/ 423850 h 978491"/>
              <a:gd name="connsiteX83" fmla="*/ 251702 w 741632"/>
              <a:gd name="connsiteY83" fmla="*/ 423460 h 978491"/>
              <a:gd name="connsiteX84" fmla="*/ 252874 w 741632"/>
              <a:gd name="connsiteY84" fmla="*/ 425608 h 978491"/>
              <a:gd name="connsiteX85" fmla="*/ 192536 w 741632"/>
              <a:gd name="connsiteY85" fmla="*/ 591391 h 978491"/>
              <a:gd name="connsiteX86" fmla="*/ 267714 w 741632"/>
              <a:gd name="connsiteY86" fmla="*/ 614433 h 978491"/>
              <a:gd name="connsiteX87" fmla="*/ 248187 w 741632"/>
              <a:gd name="connsiteY87" fmla="*/ 666765 h 978491"/>
              <a:gd name="connsiteX88" fmla="*/ 252483 w 741632"/>
              <a:gd name="connsiteY88" fmla="*/ 682972 h 978491"/>
              <a:gd name="connsiteX89" fmla="*/ 355585 w 741632"/>
              <a:gd name="connsiteY89" fmla="*/ 774163 h 978491"/>
              <a:gd name="connsiteX90" fmla="*/ 362615 w 741632"/>
              <a:gd name="connsiteY90" fmla="*/ 790956 h 978491"/>
              <a:gd name="connsiteX91" fmla="*/ 362572 w 741632"/>
              <a:gd name="connsiteY91" fmla="*/ 978491 h 978491"/>
              <a:gd name="connsiteX92" fmla="*/ 0 w 741632"/>
              <a:gd name="connsiteY92" fmla="*/ 978491 h 978491"/>
              <a:gd name="connsiteX93" fmla="*/ 0 w 741632"/>
              <a:gd name="connsiteY93" fmla="*/ 566983 h 978491"/>
              <a:gd name="connsiteX94" fmla="*/ 141571 w 741632"/>
              <a:gd name="connsiteY94" fmla="*/ 424436 h 978491"/>
              <a:gd name="connsiteX95" fmla="*/ 221435 w 741632"/>
              <a:gd name="connsiteY95" fmla="*/ 424436 h 978491"/>
              <a:gd name="connsiteX96" fmla="*/ 215773 w 741632"/>
              <a:gd name="connsiteY96" fmla="*/ 431661 h 978491"/>
              <a:gd name="connsiteX97" fmla="*/ 164417 w 741632"/>
              <a:gd name="connsiteY97" fmla="*/ 532615 h 978491"/>
              <a:gd name="connsiteX98" fmla="*/ 160707 w 741632"/>
              <a:gd name="connsiteY98" fmla="*/ 612480 h 978491"/>
              <a:gd name="connsiteX99" fmla="*/ 154458 w 741632"/>
              <a:gd name="connsiteY99" fmla="*/ 623806 h 978491"/>
              <a:gd name="connsiteX100" fmla="*/ 132197 w 741632"/>
              <a:gd name="connsiteY100" fmla="*/ 677700 h 978491"/>
              <a:gd name="connsiteX101" fmla="*/ 180234 w 741632"/>
              <a:gd name="connsiteY101" fmla="*/ 709529 h 978491"/>
              <a:gd name="connsiteX102" fmla="*/ 221631 w 741632"/>
              <a:gd name="connsiteY102" fmla="*/ 669304 h 978491"/>
              <a:gd name="connsiteX103" fmla="*/ 185896 w 741632"/>
              <a:gd name="connsiteY103" fmla="*/ 619315 h 978491"/>
              <a:gd name="connsiteX104" fmla="*/ 178086 w 741632"/>
              <a:gd name="connsiteY104" fmla="*/ 612090 h 978491"/>
              <a:gd name="connsiteX105" fmla="*/ 183748 w 741632"/>
              <a:gd name="connsiteY105" fmla="*/ 524609 h 978491"/>
              <a:gd name="connsiteX106" fmla="*/ 195465 w 741632"/>
              <a:gd name="connsiteY106" fmla="*/ 492976 h 978491"/>
              <a:gd name="connsiteX107" fmla="*/ 241353 w 741632"/>
              <a:gd name="connsiteY107" fmla="*/ 428927 h 978491"/>
              <a:gd name="connsiteX108" fmla="*/ 251702 w 741632"/>
              <a:gd name="connsiteY108" fmla="*/ 423460 h 978491"/>
              <a:gd name="connsiteX109" fmla="*/ 371029 w 741632"/>
              <a:gd name="connsiteY109" fmla="*/ 2 h 978491"/>
              <a:gd name="connsiteX110" fmla="*/ 562763 w 741632"/>
              <a:gd name="connsiteY110" fmla="*/ 193062 h 978491"/>
              <a:gd name="connsiteX111" fmla="*/ 370035 w 741632"/>
              <a:gd name="connsiteY111" fmla="*/ 385128 h 978491"/>
              <a:gd name="connsiteX112" fmla="*/ 177803 w 741632"/>
              <a:gd name="connsiteY112" fmla="*/ 191571 h 978491"/>
              <a:gd name="connsiteX113" fmla="*/ 371029 w 741632"/>
              <a:gd name="connsiteY113" fmla="*/ 2 h 97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41632" h="978491">
                <a:moveTo>
                  <a:pt x="261466" y="746825"/>
                </a:moveTo>
                <a:cubicBezTo>
                  <a:pt x="243306" y="747021"/>
                  <a:pt x="226317" y="747021"/>
                  <a:pt x="207376" y="747021"/>
                </a:cubicBezTo>
                <a:cubicBezTo>
                  <a:pt x="207376" y="760104"/>
                  <a:pt x="207376" y="772601"/>
                  <a:pt x="207376" y="786465"/>
                </a:cubicBezTo>
                <a:cubicBezTo>
                  <a:pt x="193512" y="786465"/>
                  <a:pt x="180819" y="786465"/>
                  <a:pt x="168322" y="786465"/>
                </a:cubicBezTo>
                <a:cubicBezTo>
                  <a:pt x="168322" y="805015"/>
                  <a:pt x="168322" y="822199"/>
                  <a:pt x="168322" y="840164"/>
                </a:cubicBezTo>
                <a:cubicBezTo>
                  <a:pt x="181405" y="840164"/>
                  <a:pt x="193903" y="840164"/>
                  <a:pt x="207376" y="840164"/>
                </a:cubicBezTo>
                <a:cubicBezTo>
                  <a:pt x="207376" y="853637"/>
                  <a:pt x="207376" y="866135"/>
                  <a:pt x="207376" y="879218"/>
                </a:cubicBezTo>
                <a:cubicBezTo>
                  <a:pt x="225926" y="879218"/>
                  <a:pt x="243306" y="879218"/>
                  <a:pt x="261661" y="879218"/>
                </a:cubicBezTo>
                <a:cubicBezTo>
                  <a:pt x="261661" y="866135"/>
                  <a:pt x="261661" y="853637"/>
                  <a:pt x="261661" y="839969"/>
                </a:cubicBezTo>
                <a:cubicBezTo>
                  <a:pt x="275330" y="839969"/>
                  <a:pt x="287827" y="839969"/>
                  <a:pt x="300715" y="839969"/>
                </a:cubicBezTo>
                <a:cubicBezTo>
                  <a:pt x="300715" y="821613"/>
                  <a:pt x="300715" y="804234"/>
                  <a:pt x="300715" y="785879"/>
                </a:cubicBezTo>
                <a:cubicBezTo>
                  <a:pt x="287632" y="785879"/>
                  <a:pt x="275134" y="785879"/>
                  <a:pt x="261466" y="785879"/>
                </a:cubicBezTo>
                <a:cubicBezTo>
                  <a:pt x="261466" y="772406"/>
                  <a:pt x="261466" y="759908"/>
                  <a:pt x="261466" y="746825"/>
                </a:cubicBezTo>
                <a:close/>
                <a:moveTo>
                  <a:pt x="175352" y="639037"/>
                </a:moveTo>
                <a:cubicBezTo>
                  <a:pt x="161683" y="639232"/>
                  <a:pt x="150943" y="650362"/>
                  <a:pt x="151138" y="664226"/>
                </a:cubicBezTo>
                <a:cubicBezTo>
                  <a:pt x="151334" y="678090"/>
                  <a:pt x="162269" y="688830"/>
                  <a:pt x="175938" y="688635"/>
                </a:cubicBezTo>
                <a:cubicBezTo>
                  <a:pt x="189606" y="688244"/>
                  <a:pt x="200541" y="677114"/>
                  <a:pt x="200346" y="663445"/>
                </a:cubicBezTo>
                <a:cubicBezTo>
                  <a:pt x="200151" y="649972"/>
                  <a:pt x="188825" y="638841"/>
                  <a:pt x="175352" y="639037"/>
                </a:cubicBezTo>
                <a:close/>
                <a:moveTo>
                  <a:pt x="175547" y="624977"/>
                </a:moveTo>
                <a:cubicBezTo>
                  <a:pt x="197417" y="624977"/>
                  <a:pt x="214406" y="642161"/>
                  <a:pt x="214406" y="664031"/>
                </a:cubicBezTo>
                <a:cubicBezTo>
                  <a:pt x="214406" y="685706"/>
                  <a:pt x="196831" y="703085"/>
                  <a:pt x="175352" y="702890"/>
                </a:cubicBezTo>
                <a:cubicBezTo>
                  <a:pt x="154263" y="702695"/>
                  <a:pt x="137079" y="685315"/>
                  <a:pt x="136884" y="664226"/>
                </a:cubicBezTo>
                <a:cubicBezTo>
                  <a:pt x="136493" y="642551"/>
                  <a:pt x="154067" y="624977"/>
                  <a:pt x="175547" y="624977"/>
                </a:cubicBezTo>
                <a:close/>
                <a:moveTo>
                  <a:pt x="499499" y="424436"/>
                </a:moveTo>
                <a:cubicBezTo>
                  <a:pt x="512582" y="424436"/>
                  <a:pt x="524493" y="424241"/>
                  <a:pt x="536404" y="424631"/>
                </a:cubicBezTo>
                <a:cubicBezTo>
                  <a:pt x="538748" y="424631"/>
                  <a:pt x="541481" y="425998"/>
                  <a:pt x="543434" y="427365"/>
                </a:cubicBezTo>
                <a:cubicBezTo>
                  <a:pt x="575263" y="450212"/>
                  <a:pt x="604944" y="475401"/>
                  <a:pt x="629743" y="506059"/>
                </a:cubicBezTo>
                <a:cubicBezTo>
                  <a:pt x="657471" y="540426"/>
                  <a:pt x="663329" y="579870"/>
                  <a:pt x="658252" y="621853"/>
                </a:cubicBezTo>
                <a:cubicBezTo>
                  <a:pt x="656690" y="635327"/>
                  <a:pt x="652980" y="648410"/>
                  <a:pt x="650246" y="661883"/>
                </a:cubicBezTo>
                <a:cubicBezTo>
                  <a:pt x="603577" y="646457"/>
                  <a:pt x="567452" y="663641"/>
                  <a:pt x="535233" y="693517"/>
                </a:cubicBezTo>
                <a:cubicBezTo>
                  <a:pt x="517073" y="710310"/>
                  <a:pt x="504185" y="731008"/>
                  <a:pt x="495007" y="753855"/>
                </a:cubicBezTo>
                <a:cubicBezTo>
                  <a:pt x="493641" y="757370"/>
                  <a:pt x="490711" y="760885"/>
                  <a:pt x="487587" y="763033"/>
                </a:cubicBezTo>
                <a:cubicBezTo>
                  <a:pt x="476066" y="771039"/>
                  <a:pt x="470208" y="786660"/>
                  <a:pt x="474113" y="800134"/>
                </a:cubicBezTo>
                <a:cubicBezTo>
                  <a:pt x="478214" y="813412"/>
                  <a:pt x="491688" y="817708"/>
                  <a:pt x="502818" y="809116"/>
                </a:cubicBezTo>
                <a:cubicBezTo>
                  <a:pt x="514925" y="799743"/>
                  <a:pt x="518245" y="780997"/>
                  <a:pt x="510629" y="767719"/>
                </a:cubicBezTo>
                <a:cubicBezTo>
                  <a:pt x="509457" y="765571"/>
                  <a:pt x="508090" y="762252"/>
                  <a:pt x="508872" y="760299"/>
                </a:cubicBezTo>
                <a:cubicBezTo>
                  <a:pt x="525664" y="717535"/>
                  <a:pt x="553393" y="685120"/>
                  <a:pt x="598695" y="672428"/>
                </a:cubicBezTo>
                <a:cubicBezTo>
                  <a:pt x="640678" y="660517"/>
                  <a:pt x="673483" y="685901"/>
                  <a:pt x="674655" y="730032"/>
                </a:cubicBezTo>
                <a:cubicBezTo>
                  <a:pt x="675631" y="770453"/>
                  <a:pt x="658448" y="803648"/>
                  <a:pt x="630914" y="831963"/>
                </a:cubicBezTo>
                <a:cubicBezTo>
                  <a:pt x="629352" y="833720"/>
                  <a:pt x="625056" y="834110"/>
                  <a:pt x="622518" y="833525"/>
                </a:cubicBezTo>
                <a:cubicBezTo>
                  <a:pt x="607092" y="829815"/>
                  <a:pt x="587760" y="840750"/>
                  <a:pt x="583269" y="856371"/>
                </a:cubicBezTo>
                <a:cubicBezTo>
                  <a:pt x="579363" y="869845"/>
                  <a:pt x="587760" y="880194"/>
                  <a:pt x="601820" y="878437"/>
                </a:cubicBezTo>
                <a:cubicBezTo>
                  <a:pt x="615683" y="876679"/>
                  <a:pt x="625642" y="868868"/>
                  <a:pt x="631696" y="855980"/>
                </a:cubicBezTo>
                <a:cubicBezTo>
                  <a:pt x="633648" y="851685"/>
                  <a:pt x="636187" y="847584"/>
                  <a:pt x="639506" y="844264"/>
                </a:cubicBezTo>
                <a:cubicBezTo>
                  <a:pt x="672311" y="810874"/>
                  <a:pt x="692424" y="772210"/>
                  <a:pt x="689105" y="723784"/>
                </a:cubicBezTo>
                <a:cubicBezTo>
                  <a:pt x="687933" y="706405"/>
                  <a:pt x="681880" y="690783"/>
                  <a:pt x="669968" y="677895"/>
                </a:cubicBezTo>
                <a:cubicBezTo>
                  <a:pt x="665673" y="673209"/>
                  <a:pt x="665868" y="669499"/>
                  <a:pt x="667430" y="664227"/>
                </a:cubicBezTo>
                <a:cubicBezTo>
                  <a:pt x="679927" y="623611"/>
                  <a:pt x="682466" y="582604"/>
                  <a:pt x="669578" y="541402"/>
                </a:cubicBezTo>
                <a:cubicBezTo>
                  <a:pt x="661181" y="515041"/>
                  <a:pt x="644974" y="493366"/>
                  <a:pt x="625838" y="474230"/>
                </a:cubicBezTo>
                <a:cubicBezTo>
                  <a:pt x="608849" y="457242"/>
                  <a:pt x="590689" y="441620"/>
                  <a:pt x="572724" y="425022"/>
                </a:cubicBezTo>
                <a:cubicBezTo>
                  <a:pt x="606896" y="422483"/>
                  <a:pt x="640092" y="426194"/>
                  <a:pt x="670554" y="444354"/>
                </a:cubicBezTo>
                <a:cubicBezTo>
                  <a:pt x="708632" y="467395"/>
                  <a:pt x="731673" y="500982"/>
                  <a:pt x="739679" y="544722"/>
                </a:cubicBezTo>
                <a:cubicBezTo>
                  <a:pt x="740265" y="547455"/>
                  <a:pt x="741046" y="550385"/>
                  <a:pt x="741632" y="553118"/>
                </a:cubicBezTo>
                <a:lnTo>
                  <a:pt x="741632" y="978491"/>
                </a:lnTo>
                <a:lnTo>
                  <a:pt x="389996" y="978491"/>
                </a:lnTo>
                <a:lnTo>
                  <a:pt x="389953" y="791542"/>
                </a:lnTo>
                <a:cubicBezTo>
                  <a:pt x="389953" y="783536"/>
                  <a:pt x="392296" y="778459"/>
                  <a:pt x="398154" y="773382"/>
                </a:cubicBezTo>
                <a:cubicBezTo>
                  <a:pt x="432521" y="743310"/>
                  <a:pt x="466107" y="712849"/>
                  <a:pt x="500670" y="682972"/>
                </a:cubicBezTo>
                <a:cubicBezTo>
                  <a:pt x="506919" y="677700"/>
                  <a:pt x="507309" y="673404"/>
                  <a:pt x="504380" y="666375"/>
                </a:cubicBezTo>
                <a:cubicBezTo>
                  <a:pt x="497741" y="649582"/>
                  <a:pt x="491688" y="632398"/>
                  <a:pt x="485049" y="614433"/>
                </a:cubicBezTo>
                <a:cubicBezTo>
                  <a:pt x="510238" y="606622"/>
                  <a:pt x="534842" y="599202"/>
                  <a:pt x="560227" y="591391"/>
                </a:cubicBezTo>
                <a:cubicBezTo>
                  <a:pt x="539919" y="535544"/>
                  <a:pt x="519806" y="480478"/>
                  <a:pt x="499499" y="424436"/>
                </a:cubicBezTo>
                <a:close/>
                <a:moveTo>
                  <a:pt x="447948" y="423850"/>
                </a:moveTo>
                <a:cubicBezTo>
                  <a:pt x="471576" y="424241"/>
                  <a:pt x="471576" y="423850"/>
                  <a:pt x="479582" y="446501"/>
                </a:cubicBezTo>
                <a:cubicBezTo>
                  <a:pt x="494617" y="488484"/>
                  <a:pt x="509653" y="530272"/>
                  <a:pt x="525079" y="573622"/>
                </a:cubicBezTo>
                <a:cubicBezTo>
                  <a:pt x="499694" y="581433"/>
                  <a:pt x="475090" y="589048"/>
                  <a:pt x="449705" y="596859"/>
                </a:cubicBezTo>
                <a:cubicBezTo>
                  <a:pt x="457712" y="618534"/>
                  <a:pt x="465132" y="639233"/>
                  <a:pt x="473138" y="659736"/>
                </a:cubicBezTo>
                <a:cubicBezTo>
                  <a:pt x="475481" y="665594"/>
                  <a:pt x="475090" y="669304"/>
                  <a:pt x="469818" y="673795"/>
                </a:cubicBezTo>
                <a:cubicBezTo>
                  <a:pt x="438575" y="700937"/>
                  <a:pt x="407918" y="728471"/>
                  <a:pt x="376284" y="756589"/>
                </a:cubicBezTo>
                <a:cubicBezTo>
                  <a:pt x="359686" y="741944"/>
                  <a:pt x="343284" y="727299"/>
                  <a:pt x="326686" y="712654"/>
                </a:cubicBezTo>
                <a:cubicBezTo>
                  <a:pt x="311845" y="699571"/>
                  <a:pt x="297200" y="686097"/>
                  <a:pt x="282164" y="673209"/>
                </a:cubicBezTo>
                <a:cubicBezTo>
                  <a:pt x="277673" y="669499"/>
                  <a:pt x="277087" y="666180"/>
                  <a:pt x="279040" y="660907"/>
                </a:cubicBezTo>
                <a:cubicBezTo>
                  <a:pt x="287046" y="640014"/>
                  <a:pt x="294662" y="619120"/>
                  <a:pt x="302863" y="596859"/>
                </a:cubicBezTo>
                <a:cubicBezTo>
                  <a:pt x="277478" y="589048"/>
                  <a:pt x="252874" y="581433"/>
                  <a:pt x="227684" y="573622"/>
                </a:cubicBezTo>
                <a:cubicBezTo>
                  <a:pt x="242525" y="532029"/>
                  <a:pt x="256975" y="491218"/>
                  <a:pt x="271425" y="450212"/>
                </a:cubicBezTo>
                <a:cubicBezTo>
                  <a:pt x="272987" y="445916"/>
                  <a:pt x="274549" y="441620"/>
                  <a:pt x="276111" y="437324"/>
                </a:cubicBezTo>
                <a:cubicBezTo>
                  <a:pt x="281188" y="423264"/>
                  <a:pt x="284117" y="421312"/>
                  <a:pt x="298567" y="424241"/>
                </a:cubicBezTo>
                <a:cubicBezTo>
                  <a:pt x="301301" y="424826"/>
                  <a:pt x="304230" y="428927"/>
                  <a:pt x="305597" y="432051"/>
                </a:cubicBezTo>
                <a:cubicBezTo>
                  <a:pt x="325514" y="482236"/>
                  <a:pt x="345041" y="532420"/>
                  <a:pt x="364763" y="582799"/>
                </a:cubicBezTo>
                <a:cubicBezTo>
                  <a:pt x="366325" y="586900"/>
                  <a:pt x="368083" y="591001"/>
                  <a:pt x="370621" y="596859"/>
                </a:cubicBezTo>
                <a:cubicBezTo>
                  <a:pt x="374917" y="586119"/>
                  <a:pt x="378432" y="577137"/>
                  <a:pt x="381947" y="568349"/>
                </a:cubicBezTo>
                <a:cubicBezTo>
                  <a:pt x="399521" y="523242"/>
                  <a:pt x="417291" y="478135"/>
                  <a:pt x="434670" y="433028"/>
                </a:cubicBezTo>
                <a:cubicBezTo>
                  <a:pt x="437208" y="426193"/>
                  <a:pt x="440723" y="423655"/>
                  <a:pt x="447948" y="423850"/>
                </a:cubicBezTo>
                <a:close/>
                <a:moveTo>
                  <a:pt x="251702" y="423460"/>
                </a:moveTo>
                <a:cubicBezTo>
                  <a:pt x="252093" y="424241"/>
                  <a:pt x="252483" y="424827"/>
                  <a:pt x="252874" y="425608"/>
                </a:cubicBezTo>
                <a:cubicBezTo>
                  <a:pt x="232956" y="480478"/>
                  <a:pt x="212844" y="535349"/>
                  <a:pt x="192536" y="591391"/>
                </a:cubicBezTo>
                <a:cubicBezTo>
                  <a:pt x="217725" y="599202"/>
                  <a:pt x="242329" y="606622"/>
                  <a:pt x="267714" y="614433"/>
                </a:cubicBezTo>
                <a:cubicBezTo>
                  <a:pt x="261270" y="632202"/>
                  <a:pt x="255412" y="649777"/>
                  <a:pt x="248187" y="666765"/>
                </a:cubicBezTo>
                <a:cubicBezTo>
                  <a:pt x="245063" y="674185"/>
                  <a:pt x="246821" y="678091"/>
                  <a:pt x="252483" y="682972"/>
                </a:cubicBezTo>
                <a:cubicBezTo>
                  <a:pt x="287046" y="713239"/>
                  <a:pt x="321023" y="743896"/>
                  <a:pt x="355585" y="774163"/>
                </a:cubicBezTo>
                <a:cubicBezTo>
                  <a:pt x="361248" y="779045"/>
                  <a:pt x="362615" y="784122"/>
                  <a:pt x="362615" y="790956"/>
                </a:cubicBezTo>
                <a:lnTo>
                  <a:pt x="362572" y="978491"/>
                </a:lnTo>
                <a:lnTo>
                  <a:pt x="0" y="978491"/>
                </a:lnTo>
                <a:lnTo>
                  <a:pt x="0" y="566983"/>
                </a:lnTo>
                <a:cubicBezTo>
                  <a:pt x="390" y="488094"/>
                  <a:pt x="62681" y="426194"/>
                  <a:pt x="141571" y="424436"/>
                </a:cubicBezTo>
                <a:cubicBezTo>
                  <a:pt x="167541" y="423850"/>
                  <a:pt x="193707" y="424436"/>
                  <a:pt x="221435" y="424436"/>
                </a:cubicBezTo>
                <a:cubicBezTo>
                  <a:pt x="219092" y="427560"/>
                  <a:pt x="217335" y="429708"/>
                  <a:pt x="215773" y="431661"/>
                </a:cubicBezTo>
                <a:cubicBezTo>
                  <a:pt x="191364" y="461733"/>
                  <a:pt x="168322" y="492585"/>
                  <a:pt x="164417" y="532615"/>
                </a:cubicBezTo>
                <a:cubicBezTo>
                  <a:pt x="161878" y="559172"/>
                  <a:pt x="161488" y="585924"/>
                  <a:pt x="160707" y="612480"/>
                </a:cubicBezTo>
                <a:cubicBezTo>
                  <a:pt x="160511" y="617948"/>
                  <a:pt x="159731" y="620877"/>
                  <a:pt x="154458" y="623806"/>
                </a:cubicBezTo>
                <a:cubicBezTo>
                  <a:pt x="134345" y="634741"/>
                  <a:pt x="125558" y="656611"/>
                  <a:pt x="132197" y="677700"/>
                </a:cubicBezTo>
                <a:cubicBezTo>
                  <a:pt x="138837" y="698399"/>
                  <a:pt x="158168" y="711287"/>
                  <a:pt x="180234" y="709529"/>
                </a:cubicBezTo>
                <a:cubicBezTo>
                  <a:pt x="201323" y="707967"/>
                  <a:pt x="218506" y="691369"/>
                  <a:pt x="221631" y="669304"/>
                </a:cubicBezTo>
                <a:cubicBezTo>
                  <a:pt x="224950" y="647043"/>
                  <a:pt x="208743" y="624196"/>
                  <a:pt x="185896" y="619315"/>
                </a:cubicBezTo>
                <a:cubicBezTo>
                  <a:pt x="181601" y="618338"/>
                  <a:pt x="177695" y="618338"/>
                  <a:pt x="178086" y="612090"/>
                </a:cubicBezTo>
                <a:cubicBezTo>
                  <a:pt x="180038" y="582994"/>
                  <a:pt x="180624" y="553704"/>
                  <a:pt x="183748" y="524609"/>
                </a:cubicBezTo>
                <a:cubicBezTo>
                  <a:pt x="184920" y="513674"/>
                  <a:pt x="189411" y="502153"/>
                  <a:pt x="195465" y="492976"/>
                </a:cubicBezTo>
                <a:cubicBezTo>
                  <a:pt x="209719" y="470910"/>
                  <a:pt x="225536" y="450017"/>
                  <a:pt x="241353" y="428927"/>
                </a:cubicBezTo>
                <a:cubicBezTo>
                  <a:pt x="243501" y="425998"/>
                  <a:pt x="248187" y="425217"/>
                  <a:pt x="251702" y="423460"/>
                </a:cubicBezTo>
                <a:close/>
                <a:moveTo>
                  <a:pt x="371029" y="2"/>
                </a:moveTo>
                <a:cubicBezTo>
                  <a:pt x="477419" y="499"/>
                  <a:pt x="563095" y="86838"/>
                  <a:pt x="562763" y="193062"/>
                </a:cubicBezTo>
                <a:cubicBezTo>
                  <a:pt x="562432" y="299452"/>
                  <a:pt x="475928" y="385625"/>
                  <a:pt x="370035" y="385128"/>
                </a:cubicBezTo>
                <a:cubicBezTo>
                  <a:pt x="263313" y="384631"/>
                  <a:pt x="177472" y="298127"/>
                  <a:pt x="177803" y="191571"/>
                </a:cubicBezTo>
                <a:cubicBezTo>
                  <a:pt x="178300" y="85346"/>
                  <a:pt x="264970" y="-495"/>
                  <a:pt x="371029" y="2"/>
                </a:cubicBezTo>
                <a:close/>
              </a:path>
            </a:pathLst>
          </a:custGeom>
          <a:solidFill>
            <a:schemeClr val="accent3"/>
          </a:solidFill>
          <a:ln w="6414" cap="flat">
            <a:noFill/>
            <a:prstDash val="solid"/>
            <a:miter/>
          </a:ln>
          <a:scene3d>
            <a:camera prst="isometricOffAxis1Left">
              <a:rot lat="0" lon="1200000" rev="0"/>
            </a:camera>
            <a:lightRig rig="threePt" dir="t"/>
          </a:scene3d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FC07966-A736-4E66-A537-DAB63489659A}"/>
              </a:ext>
            </a:extLst>
          </p:cNvPr>
          <p:cNvSpPr/>
          <p:nvPr/>
        </p:nvSpPr>
        <p:spPr>
          <a:xfrm>
            <a:off x="4587707" y="6477935"/>
            <a:ext cx="706061" cy="1022571"/>
          </a:xfrm>
          <a:custGeom>
            <a:avLst/>
            <a:gdLst>
              <a:gd name="connsiteX0" fmla="*/ 137834 w 276225"/>
              <a:gd name="connsiteY0" fmla="*/ 156 h 400050"/>
              <a:gd name="connsiteX1" fmla="*/ 214987 w 276225"/>
              <a:gd name="connsiteY1" fmla="*/ 156 h 400050"/>
              <a:gd name="connsiteX2" fmla="*/ 232132 w 276225"/>
              <a:gd name="connsiteY2" fmla="*/ 7776 h 400050"/>
              <a:gd name="connsiteX3" fmla="*/ 275947 w 276225"/>
              <a:gd name="connsiteY3" fmla="*/ 139221 h 400050"/>
              <a:gd name="connsiteX4" fmla="*/ 223559 w 276225"/>
              <a:gd name="connsiteY4" fmla="*/ 235423 h 400050"/>
              <a:gd name="connsiteX5" fmla="*/ 190222 w 276225"/>
              <a:gd name="connsiteY5" fmla="*/ 253521 h 400050"/>
              <a:gd name="connsiteX6" fmla="*/ 153074 w 276225"/>
              <a:gd name="connsiteY6" fmla="*/ 321148 h 400050"/>
              <a:gd name="connsiteX7" fmla="*/ 189269 w 276225"/>
              <a:gd name="connsiteY7" fmla="*/ 373536 h 400050"/>
              <a:gd name="connsiteX8" fmla="*/ 225464 w 276225"/>
              <a:gd name="connsiteY8" fmla="*/ 387823 h 400050"/>
              <a:gd name="connsiteX9" fmla="*/ 231179 w 276225"/>
              <a:gd name="connsiteY9" fmla="*/ 395443 h 400050"/>
              <a:gd name="connsiteX10" fmla="*/ 222607 w 276225"/>
              <a:gd name="connsiteY10" fmla="*/ 400206 h 400050"/>
              <a:gd name="connsiteX11" fmla="*/ 54014 w 276225"/>
              <a:gd name="connsiteY11" fmla="*/ 400206 h 400050"/>
              <a:gd name="connsiteX12" fmla="*/ 45442 w 276225"/>
              <a:gd name="connsiteY12" fmla="*/ 396396 h 400050"/>
              <a:gd name="connsiteX13" fmla="*/ 53062 w 276225"/>
              <a:gd name="connsiteY13" fmla="*/ 387823 h 400050"/>
              <a:gd name="connsiteX14" fmla="*/ 91162 w 276225"/>
              <a:gd name="connsiteY14" fmla="*/ 372583 h 400050"/>
              <a:gd name="connsiteX15" fmla="*/ 124499 w 276225"/>
              <a:gd name="connsiteY15" fmla="*/ 322101 h 400050"/>
              <a:gd name="connsiteX16" fmla="*/ 91162 w 276225"/>
              <a:gd name="connsiteY16" fmla="*/ 255426 h 400050"/>
              <a:gd name="connsiteX17" fmla="*/ 55919 w 276225"/>
              <a:gd name="connsiteY17" fmla="*/ 237328 h 400050"/>
              <a:gd name="connsiteX18" fmla="*/ 4484 w 276225"/>
              <a:gd name="connsiteY18" fmla="*/ 117313 h 400050"/>
              <a:gd name="connsiteX19" fmla="*/ 40679 w 276225"/>
              <a:gd name="connsiteY19" fmla="*/ 12538 h 400050"/>
              <a:gd name="connsiteX20" fmla="*/ 59729 w 276225"/>
              <a:gd name="connsiteY20" fmla="*/ 156 h 400050"/>
              <a:gd name="connsiteX21" fmla="*/ 137834 w 276225"/>
              <a:gd name="connsiteY21" fmla="*/ 156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6225" h="400050">
                <a:moveTo>
                  <a:pt x="137834" y="156"/>
                </a:moveTo>
                <a:cubicBezTo>
                  <a:pt x="165457" y="156"/>
                  <a:pt x="187364" y="156"/>
                  <a:pt x="214987" y="156"/>
                </a:cubicBezTo>
                <a:cubicBezTo>
                  <a:pt x="221654" y="156"/>
                  <a:pt x="228322" y="-1749"/>
                  <a:pt x="232132" y="7776"/>
                </a:cubicBezTo>
                <a:cubicBezTo>
                  <a:pt x="250229" y="48733"/>
                  <a:pt x="272137" y="93501"/>
                  <a:pt x="275947" y="139221"/>
                </a:cubicBezTo>
                <a:cubicBezTo>
                  <a:pt x="279757" y="183988"/>
                  <a:pt x="261659" y="212563"/>
                  <a:pt x="223559" y="235423"/>
                </a:cubicBezTo>
                <a:cubicBezTo>
                  <a:pt x="212129" y="242091"/>
                  <a:pt x="202604" y="247806"/>
                  <a:pt x="190222" y="253521"/>
                </a:cubicBezTo>
                <a:cubicBezTo>
                  <a:pt x="154979" y="270666"/>
                  <a:pt x="153074" y="291621"/>
                  <a:pt x="153074" y="321148"/>
                </a:cubicBezTo>
                <a:cubicBezTo>
                  <a:pt x="152122" y="349723"/>
                  <a:pt x="163552" y="364963"/>
                  <a:pt x="189269" y="373536"/>
                </a:cubicBezTo>
                <a:cubicBezTo>
                  <a:pt x="200699" y="377346"/>
                  <a:pt x="214034" y="384013"/>
                  <a:pt x="225464" y="387823"/>
                </a:cubicBezTo>
                <a:cubicBezTo>
                  <a:pt x="229274" y="388776"/>
                  <a:pt x="232132" y="391633"/>
                  <a:pt x="231179" y="395443"/>
                </a:cubicBezTo>
                <a:cubicBezTo>
                  <a:pt x="230227" y="399253"/>
                  <a:pt x="226417" y="400206"/>
                  <a:pt x="222607" y="400206"/>
                </a:cubicBezTo>
                <a:cubicBezTo>
                  <a:pt x="168314" y="400206"/>
                  <a:pt x="109259" y="400206"/>
                  <a:pt x="54014" y="400206"/>
                </a:cubicBezTo>
                <a:cubicBezTo>
                  <a:pt x="50204" y="400206"/>
                  <a:pt x="46394" y="400206"/>
                  <a:pt x="45442" y="396396"/>
                </a:cubicBezTo>
                <a:cubicBezTo>
                  <a:pt x="44489" y="391633"/>
                  <a:pt x="49252" y="388776"/>
                  <a:pt x="53062" y="387823"/>
                </a:cubicBezTo>
                <a:cubicBezTo>
                  <a:pt x="64492" y="383061"/>
                  <a:pt x="78779" y="376393"/>
                  <a:pt x="91162" y="372583"/>
                </a:cubicBezTo>
                <a:cubicBezTo>
                  <a:pt x="115927" y="364011"/>
                  <a:pt x="125452" y="348771"/>
                  <a:pt x="124499" y="322101"/>
                </a:cubicBezTo>
                <a:cubicBezTo>
                  <a:pt x="124499" y="295431"/>
                  <a:pt x="129262" y="270666"/>
                  <a:pt x="91162" y="255426"/>
                </a:cubicBezTo>
                <a:cubicBezTo>
                  <a:pt x="78779" y="249711"/>
                  <a:pt x="68302" y="244948"/>
                  <a:pt x="55919" y="237328"/>
                </a:cubicBezTo>
                <a:cubicBezTo>
                  <a:pt x="7342" y="207801"/>
                  <a:pt x="-8851" y="172558"/>
                  <a:pt x="4484" y="117313"/>
                </a:cubicBezTo>
                <a:cubicBezTo>
                  <a:pt x="13057" y="83023"/>
                  <a:pt x="26392" y="44923"/>
                  <a:pt x="40679" y="12538"/>
                </a:cubicBezTo>
                <a:cubicBezTo>
                  <a:pt x="44489" y="3013"/>
                  <a:pt x="49252" y="156"/>
                  <a:pt x="59729" y="156"/>
                </a:cubicBezTo>
                <a:cubicBezTo>
                  <a:pt x="85447" y="1108"/>
                  <a:pt x="110212" y="156"/>
                  <a:pt x="137834" y="15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8C9CBE5-1BD4-4DCB-8457-B11BE42AF218}"/>
              </a:ext>
            </a:extLst>
          </p:cNvPr>
          <p:cNvGrpSpPr/>
          <p:nvPr/>
        </p:nvGrpSpPr>
        <p:grpSpPr>
          <a:xfrm>
            <a:off x="5445311" y="6702029"/>
            <a:ext cx="1380488" cy="764864"/>
            <a:chOff x="3293429" y="2401985"/>
            <a:chExt cx="704850" cy="390525"/>
          </a:xfrm>
          <a:solidFill>
            <a:schemeClr val="accent3">
              <a:lumMod val="75000"/>
            </a:schemeClr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A1B261A-9C51-46CC-AB87-9857818268F9}"/>
                </a:ext>
              </a:extLst>
            </p:cNvPr>
            <p:cNvSpPr/>
            <p:nvPr/>
          </p:nvSpPr>
          <p:spPr>
            <a:xfrm>
              <a:off x="3483843" y="2401985"/>
              <a:ext cx="419100" cy="314325"/>
            </a:xfrm>
            <a:custGeom>
              <a:avLst/>
              <a:gdLst>
                <a:gd name="connsiteX0" fmla="*/ 392516 w 419100"/>
                <a:gd name="connsiteY0" fmla="*/ 78105 h 314325"/>
                <a:gd name="connsiteX1" fmla="*/ 323936 w 419100"/>
                <a:gd name="connsiteY1" fmla="*/ 51435 h 314325"/>
                <a:gd name="connsiteX2" fmla="*/ 316316 w 419100"/>
                <a:gd name="connsiteY2" fmla="*/ 48577 h 314325"/>
                <a:gd name="connsiteX3" fmla="*/ 311553 w 419100"/>
                <a:gd name="connsiteY3" fmla="*/ 0 h 314325"/>
                <a:gd name="connsiteX4" fmla="*/ 9611 w 419100"/>
                <a:gd name="connsiteY4" fmla="*/ 0 h 314325"/>
                <a:gd name="connsiteX5" fmla="*/ 1038 w 419100"/>
                <a:gd name="connsiteY5" fmla="*/ 21908 h 314325"/>
                <a:gd name="connsiteX6" fmla="*/ 1991 w 419100"/>
                <a:gd name="connsiteY6" fmla="*/ 134302 h 314325"/>
                <a:gd name="connsiteX7" fmla="*/ 61046 w 419100"/>
                <a:gd name="connsiteY7" fmla="*/ 306705 h 314325"/>
                <a:gd name="connsiteX8" fmla="*/ 67713 w 419100"/>
                <a:gd name="connsiteY8" fmla="*/ 315278 h 314325"/>
                <a:gd name="connsiteX9" fmla="*/ 238211 w 419100"/>
                <a:gd name="connsiteY9" fmla="*/ 316230 h 314325"/>
                <a:gd name="connsiteX10" fmla="*/ 253451 w 419100"/>
                <a:gd name="connsiteY10" fmla="*/ 306705 h 314325"/>
                <a:gd name="connsiteX11" fmla="*/ 292503 w 419100"/>
                <a:gd name="connsiteY11" fmla="*/ 241935 h 314325"/>
                <a:gd name="connsiteX12" fmla="*/ 311553 w 419100"/>
                <a:gd name="connsiteY12" fmla="*/ 223838 h 314325"/>
                <a:gd name="connsiteX13" fmla="*/ 402041 w 419100"/>
                <a:gd name="connsiteY13" fmla="*/ 178118 h 314325"/>
                <a:gd name="connsiteX14" fmla="*/ 392516 w 419100"/>
                <a:gd name="connsiteY14" fmla="*/ 78105 h 314325"/>
                <a:gd name="connsiteX15" fmla="*/ 382038 w 419100"/>
                <a:gd name="connsiteY15" fmla="*/ 154305 h 314325"/>
                <a:gd name="connsiteX16" fmla="*/ 315363 w 419100"/>
                <a:gd name="connsiteY16" fmla="*/ 192405 h 314325"/>
                <a:gd name="connsiteX17" fmla="*/ 308696 w 419100"/>
                <a:gd name="connsiteY17" fmla="*/ 181927 h 314325"/>
                <a:gd name="connsiteX18" fmla="*/ 316316 w 419100"/>
                <a:gd name="connsiteY18" fmla="*/ 93345 h 314325"/>
                <a:gd name="connsiteX19" fmla="*/ 324888 w 419100"/>
                <a:gd name="connsiteY19" fmla="*/ 85725 h 314325"/>
                <a:gd name="connsiteX20" fmla="*/ 376323 w 419100"/>
                <a:gd name="connsiteY20" fmla="*/ 105727 h 314325"/>
                <a:gd name="connsiteX21" fmla="*/ 382038 w 419100"/>
                <a:gd name="connsiteY21" fmla="*/ 15430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9100" h="314325">
                  <a:moveTo>
                    <a:pt x="392516" y="78105"/>
                  </a:moveTo>
                  <a:cubicBezTo>
                    <a:pt x="377276" y="66675"/>
                    <a:pt x="353463" y="51435"/>
                    <a:pt x="323936" y="51435"/>
                  </a:cubicBezTo>
                  <a:cubicBezTo>
                    <a:pt x="321078" y="51435"/>
                    <a:pt x="317268" y="53340"/>
                    <a:pt x="316316" y="48577"/>
                  </a:cubicBezTo>
                  <a:cubicBezTo>
                    <a:pt x="311553" y="42863"/>
                    <a:pt x="318221" y="5715"/>
                    <a:pt x="311553" y="0"/>
                  </a:cubicBezTo>
                  <a:cubicBezTo>
                    <a:pt x="214398" y="0"/>
                    <a:pt x="106766" y="0"/>
                    <a:pt x="9611" y="0"/>
                  </a:cubicBezTo>
                  <a:cubicBezTo>
                    <a:pt x="86" y="0"/>
                    <a:pt x="86" y="19050"/>
                    <a:pt x="1038" y="21908"/>
                  </a:cubicBezTo>
                  <a:cubicBezTo>
                    <a:pt x="-867" y="37148"/>
                    <a:pt x="86" y="103823"/>
                    <a:pt x="1991" y="134302"/>
                  </a:cubicBezTo>
                  <a:cubicBezTo>
                    <a:pt x="8658" y="211455"/>
                    <a:pt x="31518" y="236220"/>
                    <a:pt x="61046" y="306705"/>
                  </a:cubicBezTo>
                  <a:cubicBezTo>
                    <a:pt x="61998" y="310515"/>
                    <a:pt x="63903" y="313373"/>
                    <a:pt x="67713" y="315278"/>
                  </a:cubicBezTo>
                  <a:cubicBezTo>
                    <a:pt x="124863" y="319088"/>
                    <a:pt x="181061" y="316230"/>
                    <a:pt x="238211" y="316230"/>
                  </a:cubicBezTo>
                  <a:cubicBezTo>
                    <a:pt x="244878" y="316230"/>
                    <a:pt x="251546" y="314325"/>
                    <a:pt x="253451" y="306705"/>
                  </a:cubicBezTo>
                  <a:cubicBezTo>
                    <a:pt x="275359" y="269557"/>
                    <a:pt x="280121" y="264795"/>
                    <a:pt x="292503" y="241935"/>
                  </a:cubicBezTo>
                  <a:cubicBezTo>
                    <a:pt x="297266" y="232410"/>
                    <a:pt x="302028" y="224790"/>
                    <a:pt x="311553" y="223838"/>
                  </a:cubicBezTo>
                  <a:cubicBezTo>
                    <a:pt x="347748" y="220980"/>
                    <a:pt x="378228" y="205740"/>
                    <a:pt x="402041" y="178118"/>
                  </a:cubicBezTo>
                  <a:cubicBezTo>
                    <a:pt x="430616" y="148590"/>
                    <a:pt x="424901" y="103823"/>
                    <a:pt x="392516" y="78105"/>
                  </a:cubicBezTo>
                  <a:close/>
                  <a:moveTo>
                    <a:pt x="382038" y="154305"/>
                  </a:moveTo>
                  <a:cubicBezTo>
                    <a:pt x="366798" y="178118"/>
                    <a:pt x="342034" y="187643"/>
                    <a:pt x="315363" y="192405"/>
                  </a:cubicBezTo>
                  <a:cubicBezTo>
                    <a:pt x="303934" y="194310"/>
                    <a:pt x="308696" y="186690"/>
                    <a:pt x="308696" y="181927"/>
                  </a:cubicBezTo>
                  <a:cubicBezTo>
                    <a:pt x="312506" y="152400"/>
                    <a:pt x="316316" y="122873"/>
                    <a:pt x="316316" y="93345"/>
                  </a:cubicBezTo>
                  <a:cubicBezTo>
                    <a:pt x="316316" y="86677"/>
                    <a:pt x="318221" y="84773"/>
                    <a:pt x="324888" y="85725"/>
                  </a:cubicBezTo>
                  <a:cubicBezTo>
                    <a:pt x="343938" y="87630"/>
                    <a:pt x="361084" y="92393"/>
                    <a:pt x="376323" y="105727"/>
                  </a:cubicBezTo>
                  <a:cubicBezTo>
                    <a:pt x="390611" y="118110"/>
                    <a:pt x="392516" y="138113"/>
                    <a:pt x="382038" y="154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A8E21B5-6A74-4D43-A5B5-62BB244A9F56}"/>
                </a:ext>
              </a:extLst>
            </p:cNvPr>
            <p:cNvSpPr/>
            <p:nvPr/>
          </p:nvSpPr>
          <p:spPr>
            <a:xfrm>
              <a:off x="3293429" y="2725835"/>
              <a:ext cx="704850" cy="66675"/>
            </a:xfrm>
            <a:custGeom>
              <a:avLst/>
              <a:gdLst>
                <a:gd name="connsiteX0" fmla="*/ 0 w 704850"/>
                <a:gd name="connsiteY0" fmla="*/ 0 h 66675"/>
                <a:gd name="connsiteX1" fmla="*/ 352425 w 704850"/>
                <a:gd name="connsiteY1" fmla="*/ 73342 h 66675"/>
                <a:gd name="connsiteX2" fmla="*/ 704850 w 704850"/>
                <a:gd name="connsiteY2" fmla="*/ 0 h 66675"/>
                <a:gd name="connsiteX3" fmla="*/ 0 w 704850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4850" h="66675">
                  <a:moveTo>
                    <a:pt x="0" y="0"/>
                  </a:moveTo>
                  <a:cubicBezTo>
                    <a:pt x="107633" y="46672"/>
                    <a:pt x="226695" y="73342"/>
                    <a:pt x="352425" y="73342"/>
                  </a:cubicBezTo>
                  <a:cubicBezTo>
                    <a:pt x="478155" y="73342"/>
                    <a:pt x="597218" y="47625"/>
                    <a:pt x="70485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86127320-1324-48DD-AA05-902EC7BA4CDA}"/>
              </a:ext>
            </a:extLst>
          </p:cNvPr>
          <p:cNvSpPr/>
          <p:nvPr/>
        </p:nvSpPr>
        <p:spPr>
          <a:xfrm>
            <a:off x="4887244" y="7489913"/>
            <a:ext cx="68579" cy="68579"/>
          </a:xfrm>
          <a:custGeom>
            <a:avLst/>
            <a:gdLst>
              <a:gd name="connsiteX0" fmla="*/ 0 w 0"/>
              <a:gd name="connsiteY0" fmla="*/ 953 h 0"/>
              <a:gd name="connsiteX1" fmla="*/ 5715 w 0"/>
              <a:gd name="connsiteY1" fmla="*/ 0 h 0"/>
              <a:gd name="connsiteX2" fmla="*/ 4763 w 0"/>
              <a:gd name="connsiteY2" fmla="*/ 3810 h 0"/>
              <a:gd name="connsiteX3" fmla="*/ 0 w 0"/>
              <a:gd name="connsiteY3" fmla="*/ 953 h 0"/>
              <a:gd name="connsiteX4" fmla="*/ 0 w 0"/>
              <a:gd name="connsiteY4" fmla="*/ 95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0" y="953"/>
                </a:moveTo>
                <a:cubicBezTo>
                  <a:pt x="1905" y="953"/>
                  <a:pt x="3810" y="0"/>
                  <a:pt x="5715" y="0"/>
                </a:cubicBezTo>
                <a:cubicBezTo>
                  <a:pt x="5715" y="953"/>
                  <a:pt x="5715" y="2858"/>
                  <a:pt x="4763" y="3810"/>
                </a:cubicBezTo>
                <a:cubicBezTo>
                  <a:pt x="3810" y="2858"/>
                  <a:pt x="2857" y="953"/>
                  <a:pt x="0" y="953"/>
                </a:cubicBezTo>
                <a:cubicBezTo>
                  <a:pt x="952" y="0"/>
                  <a:pt x="0" y="953"/>
                  <a:pt x="0" y="953"/>
                </a:cubicBezTo>
                <a:close/>
              </a:path>
            </a:pathLst>
          </a:custGeom>
          <a:solidFill>
            <a:srgbClr val="F2EAD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EE5AF39B-6E0C-40E9-843E-1DD357FF62D8}"/>
              </a:ext>
            </a:extLst>
          </p:cNvPr>
          <p:cNvSpPr/>
          <p:nvPr/>
        </p:nvSpPr>
        <p:spPr>
          <a:xfrm>
            <a:off x="6977343" y="6286805"/>
            <a:ext cx="771060" cy="1237397"/>
          </a:xfrm>
          <a:custGeom>
            <a:avLst/>
            <a:gdLst>
              <a:gd name="connsiteX0" fmla="*/ 75583 w 301654"/>
              <a:gd name="connsiteY0" fmla="*/ 483559 h 484094"/>
              <a:gd name="connsiteX1" fmla="*/ 75826 w 301654"/>
              <a:gd name="connsiteY1" fmla="*/ 483559 h 484094"/>
              <a:gd name="connsiteX2" fmla="*/ 76007 w 301654"/>
              <a:gd name="connsiteY2" fmla="*/ 483636 h 484094"/>
              <a:gd name="connsiteX3" fmla="*/ 75478 w 301654"/>
              <a:gd name="connsiteY3" fmla="*/ 483540 h 484094"/>
              <a:gd name="connsiteX4" fmla="*/ 75583 w 301654"/>
              <a:gd name="connsiteY4" fmla="*/ 483559 h 484094"/>
              <a:gd name="connsiteX5" fmla="*/ 73754 w 301654"/>
              <a:gd name="connsiteY5" fmla="*/ 483558 h 484094"/>
              <a:gd name="connsiteX6" fmla="*/ 74905 w 301654"/>
              <a:gd name="connsiteY6" fmla="*/ 483541 h 484094"/>
              <a:gd name="connsiteX7" fmla="*/ 96604 w 301654"/>
              <a:gd name="connsiteY7" fmla="*/ 265076 h 484094"/>
              <a:gd name="connsiteX8" fmla="*/ 82962 w 301654"/>
              <a:gd name="connsiteY8" fmla="*/ 278718 h 484094"/>
              <a:gd name="connsiteX9" fmla="*/ 96604 w 301654"/>
              <a:gd name="connsiteY9" fmla="*/ 292360 h 484094"/>
              <a:gd name="connsiteX10" fmla="*/ 110246 w 301654"/>
              <a:gd name="connsiteY10" fmla="*/ 278718 h 484094"/>
              <a:gd name="connsiteX11" fmla="*/ 96604 w 301654"/>
              <a:gd name="connsiteY11" fmla="*/ 265076 h 484094"/>
              <a:gd name="connsiteX12" fmla="*/ 71628 w 301654"/>
              <a:gd name="connsiteY12" fmla="*/ 242199 h 484094"/>
              <a:gd name="connsiteX13" fmla="*/ 61974 w 301654"/>
              <a:gd name="connsiteY13" fmla="*/ 251853 h 484094"/>
              <a:gd name="connsiteX14" fmla="*/ 71628 w 301654"/>
              <a:gd name="connsiteY14" fmla="*/ 261508 h 484094"/>
              <a:gd name="connsiteX15" fmla="*/ 81283 w 301654"/>
              <a:gd name="connsiteY15" fmla="*/ 251853 h 484094"/>
              <a:gd name="connsiteX16" fmla="*/ 71628 w 301654"/>
              <a:gd name="connsiteY16" fmla="*/ 242199 h 484094"/>
              <a:gd name="connsiteX17" fmla="*/ 132204 w 301654"/>
              <a:gd name="connsiteY17" fmla="*/ 84371 h 484094"/>
              <a:gd name="connsiteX18" fmla="*/ 40986 w 301654"/>
              <a:gd name="connsiteY18" fmla="*/ 101791 h 484094"/>
              <a:gd name="connsiteX19" fmla="*/ 19159 w 301654"/>
              <a:gd name="connsiteY19" fmla="*/ 138100 h 484094"/>
              <a:gd name="connsiteX20" fmla="*/ 48752 w 301654"/>
              <a:gd name="connsiteY20" fmla="*/ 432768 h 484094"/>
              <a:gd name="connsiteX21" fmla="*/ 77059 w 301654"/>
              <a:gd name="connsiteY21" fmla="*/ 467372 h 484094"/>
              <a:gd name="connsiteX22" fmla="*/ 84119 w 301654"/>
              <a:gd name="connsiteY22" fmla="*/ 469058 h 484094"/>
              <a:gd name="connsiteX23" fmla="*/ 83685 w 301654"/>
              <a:gd name="connsiteY23" fmla="*/ 469059 h 484094"/>
              <a:gd name="connsiteX24" fmla="*/ 82654 w 301654"/>
              <a:gd name="connsiteY24" fmla="*/ 469077 h 484094"/>
              <a:gd name="connsiteX25" fmla="*/ 84198 w 301654"/>
              <a:gd name="connsiteY25" fmla="*/ 469077 h 484094"/>
              <a:gd name="connsiteX26" fmla="*/ 84523 w 301654"/>
              <a:gd name="connsiteY26" fmla="*/ 469155 h 484094"/>
              <a:gd name="connsiteX27" fmla="*/ 84431 w 301654"/>
              <a:gd name="connsiteY27" fmla="*/ 469077 h 484094"/>
              <a:gd name="connsiteX28" fmla="*/ 84198 w 301654"/>
              <a:gd name="connsiteY28" fmla="*/ 469077 h 484094"/>
              <a:gd name="connsiteX29" fmla="*/ 84119 w 301654"/>
              <a:gd name="connsiteY29" fmla="*/ 469058 h 484094"/>
              <a:gd name="connsiteX30" fmla="*/ 88019 w 301654"/>
              <a:gd name="connsiteY30" fmla="*/ 469048 h 484094"/>
              <a:gd name="connsiteX31" fmla="*/ 193148 w 301654"/>
              <a:gd name="connsiteY31" fmla="*/ 469077 h 484094"/>
              <a:gd name="connsiteX32" fmla="*/ 230296 w 301654"/>
              <a:gd name="connsiteY32" fmla="*/ 431089 h 484094"/>
              <a:gd name="connsiteX33" fmla="*/ 259259 w 301654"/>
              <a:gd name="connsiteY33" fmla="*/ 125717 h 484094"/>
              <a:gd name="connsiteX34" fmla="*/ 241210 w 301654"/>
              <a:gd name="connsiteY34" fmla="*/ 103470 h 484094"/>
              <a:gd name="connsiteX35" fmla="*/ 214713 w 301654"/>
              <a:gd name="connsiteY35" fmla="*/ 95370 h 484094"/>
              <a:gd name="connsiteX36" fmla="*/ 211803 w 301654"/>
              <a:gd name="connsiteY36" fmla="*/ 106740 h 484094"/>
              <a:gd name="connsiteX37" fmla="*/ 185906 w 301654"/>
              <a:gd name="connsiteY37" fmla="*/ 208167 h 484094"/>
              <a:gd name="connsiteX38" fmla="*/ 185754 w 301654"/>
              <a:gd name="connsiteY38" fmla="*/ 208759 h 484094"/>
              <a:gd name="connsiteX39" fmla="*/ 198556 w 301654"/>
              <a:gd name="connsiteY39" fmla="*/ 210965 h 484094"/>
              <a:gd name="connsiteX40" fmla="*/ 222531 w 301654"/>
              <a:gd name="connsiteY40" fmla="*/ 216804 h 484094"/>
              <a:gd name="connsiteX41" fmla="*/ 237222 w 301654"/>
              <a:gd name="connsiteY41" fmla="*/ 231285 h 484094"/>
              <a:gd name="connsiteX42" fmla="*/ 213716 w 301654"/>
              <a:gd name="connsiteY42" fmla="*/ 430460 h 484094"/>
              <a:gd name="connsiteX43" fmla="*/ 183493 w 301654"/>
              <a:gd name="connsiteY43" fmla="*/ 455225 h 484094"/>
              <a:gd name="connsiteX44" fmla="*/ 97843 w 301654"/>
              <a:gd name="connsiteY44" fmla="*/ 455225 h 484094"/>
              <a:gd name="connsiteX45" fmla="*/ 94925 w 301654"/>
              <a:gd name="connsiteY45" fmla="*/ 455225 h 484094"/>
              <a:gd name="connsiteX46" fmla="*/ 95010 w 301654"/>
              <a:gd name="connsiteY46" fmla="*/ 455247 h 484094"/>
              <a:gd name="connsiteX47" fmla="*/ 94895 w 301654"/>
              <a:gd name="connsiteY47" fmla="*/ 455225 h 484094"/>
              <a:gd name="connsiteX48" fmla="*/ 88917 w 301654"/>
              <a:gd name="connsiteY48" fmla="*/ 454071 h 484094"/>
              <a:gd name="connsiteX49" fmla="*/ 65752 w 301654"/>
              <a:gd name="connsiteY49" fmla="*/ 431509 h 484094"/>
              <a:gd name="connsiteX50" fmla="*/ 41406 w 301654"/>
              <a:gd name="connsiteY50" fmla="*/ 239261 h 484094"/>
              <a:gd name="connsiteX51" fmla="*/ 59245 w 301654"/>
              <a:gd name="connsiteY51" fmla="*/ 215754 h 484094"/>
              <a:gd name="connsiteX52" fmla="*/ 154228 w 301654"/>
              <a:gd name="connsiteY52" fmla="*/ 204906 h 484094"/>
              <a:gd name="connsiteX53" fmla="*/ 172247 w 301654"/>
              <a:gd name="connsiteY53" fmla="*/ 206693 h 484094"/>
              <a:gd name="connsiteX54" fmla="*/ 201522 w 301654"/>
              <a:gd name="connsiteY54" fmla="*/ 92257 h 484094"/>
              <a:gd name="connsiteX55" fmla="*/ 183923 w 301654"/>
              <a:gd name="connsiteY55" fmla="*/ 88451 h 484094"/>
              <a:gd name="connsiteX56" fmla="*/ 132204 w 301654"/>
              <a:gd name="connsiteY56" fmla="*/ 84371 h 484094"/>
              <a:gd name="connsiteX57" fmla="*/ 238061 w 301654"/>
              <a:gd name="connsiteY57" fmla="*/ 0 h 484094"/>
              <a:gd name="connsiteX58" fmla="*/ 301654 w 301654"/>
              <a:gd name="connsiteY58" fmla="*/ 0 h 484094"/>
              <a:gd name="connsiteX59" fmla="*/ 301024 w 301654"/>
              <a:gd name="connsiteY59" fmla="*/ 13852 h 484094"/>
              <a:gd name="connsiteX60" fmla="*/ 248555 w 301654"/>
              <a:gd name="connsiteY60" fmla="*/ 13852 h 484094"/>
              <a:gd name="connsiteX61" fmla="*/ 231345 w 301654"/>
              <a:gd name="connsiteY61" fmla="*/ 30852 h 484094"/>
              <a:gd name="connsiteX62" fmla="*/ 221222 w 301654"/>
              <a:gd name="connsiteY62" fmla="*/ 69962 h 484094"/>
              <a:gd name="connsiteX63" fmla="*/ 219741 w 301654"/>
              <a:gd name="connsiteY63" fmla="*/ 75739 h 484094"/>
              <a:gd name="connsiteX64" fmla="*/ 223284 w 301654"/>
              <a:gd name="connsiteY64" fmla="*/ 76460 h 484094"/>
              <a:gd name="connsiteX65" fmla="*/ 257370 w 301654"/>
              <a:gd name="connsiteY65" fmla="*/ 86260 h 484094"/>
              <a:gd name="connsiteX66" fmla="*/ 278148 w 301654"/>
              <a:gd name="connsiteY66" fmla="*/ 110396 h 484094"/>
              <a:gd name="connsiteX67" fmla="*/ 244777 w 301654"/>
              <a:gd name="connsiteY67" fmla="*/ 442213 h 484094"/>
              <a:gd name="connsiteX68" fmla="*/ 201752 w 301654"/>
              <a:gd name="connsiteY68" fmla="*/ 483559 h 484094"/>
              <a:gd name="connsiteX69" fmla="*/ 79918 w 301654"/>
              <a:gd name="connsiteY69" fmla="*/ 483529 h 484094"/>
              <a:gd name="connsiteX70" fmla="*/ 75478 w 301654"/>
              <a:gd name="connsiteY70" fmla="*/ 483540 h 484094"/>
              <a:gd name="connsiteX71" fmla="*/ 71976 w 301654"/>
              <a:gd name="connsiteY71" fmla="*/ 482899 h 484094"/>
              <a:gd name="connsiteX72" fmla="*/ 34480 w 301654"/>
              <a:gd name="connsiteY72" fmla="*/ 444102 h 484094"/>
              <a:gd name="connsiteX73" fmla="*/ 60 w 301654"/>
              <a:gd name="connsiteY73" fmla="*/ 123828 h 484094"/>
              <a:gd name="connsiteX74" fmla="*/ 25245 w 301654"/>
              <a:gd name="connsiteY74" fmla="*/ 84371 h 484094"/>
              <a:gd name="connsiteX75" fmla="*/ 190967 w 301654"/>
              <a:gd name="connsiteY75" fmla="*/ 69880 h 484094"/>
              <a:gd name="connsiteX76" fmla="*/ 206440 w 301654"/>
              <a:gd name="connsiteY76" fmla="*/ 73030 h 484094"/>
              <a:gd name="connsiteX77" fmla="*/ 221901 w 301654"/>
              <a:gd name="connsiteY77" fmla="*/ 12593 h 484094"/>
              <a:gd name="connsiteX78" fmla="*/ 238061 w 301654"/>
              <a:gd name="connsiteY78" fmla="*/ 0 h 48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01654" h="484094">
                <a:moveTo>
                  <a:pt x="75583" y="483559"/>
                </a:moveTo>
                <a:lnTo>
                  <a:pt x="75826" y="483559"/>
                </a:lnTo>
                <a:cubicBezTo>
                  <a:pt x="85821" y="483559"/>
                  <a:pt x="83332" y="484710"/>
                  <a:pt x="76007" y="483636"/>
                </a:cubicBezTo>
                <a:close/>
                <a:moveTo>
                  <a:pt x="75478" y="483540"/>
                </a:moveTo>
                <a:lnTo>
                  <a:pt x="75583" y="483559"/>
                </a:lnTo>
                <a:lnTo>
                  <a:pt x="73754" y="483558"/>
                </a:lnTo>
                <a:cubicBezTo>
                  <a:pt x="71002" y="483556"/>
                  <a:pt x="71690" y="483550"/>
                  <a:pt x="74905" y="483541"/>
                </a:cubicBezTo>
                <a:close/>
                <a:moveTo>
                  <a:pt x="96604" y="265076"/>
                </a:moveTo>
                <a:cubicBezTo>
                  <a:pt x="89069" y="265076"/>
                  <a:pt x="82962" y="271184"/>
                  <a:pt x="82962" y="278718"/>
                </a:cubicBezTo>
                <a:cubicBezTo>
                  <a:pt x="82962" y="286252"/>
                  <a:pt x="89069" y="292360"/>
                  <a:pt x="96604" y="292360"/>
                </a:cubicBezTo>
                <a:cubicBezTo>
                  <a:pt x="104138" y="292360"/>
                  <a:pt x="110246" y="286252"/>
                  <a:pt x="110246" y="278718"/>
                </a:cubicBezTo>
                <a:cubicBezTo>
                  <a:pt x="110246" y="271184"/>
                  <a:pt x="104138" y="265076"/>
                  <a:pt x="96604" y="265076"/>
                </a:cubicBezTo>
                <a:close/>
                <a:moveTo>
                  <a:pt x="71628" y="242199"/>
                </a:moveTo>
                <a:cubicBezTo>
                  <a:pt x="66296" y="242199"/>
                  <a:pt x="61974" y="246522"/>
                  <a:pt x="61974" y="251853"/>
                </a:cubicBezTo>
                <a:cubicBezTo>
                  <a:pt x="61974" y="257185"/>
                  <a:pt x="66296" y="261508"/>
                  <a:pt x="71628" y="261508"/>
                </a:cubicBezTo>
                <a:cubicBezTo>
                  <a:pt x="76960" y="261508"/>
                  <a:pt x="81283" y="257185"/>
                  <a:pt x="81283" y="251853"/>
                </a:cubicBezTo>
                <a:cubicBezTo>
                  <a:pt x="81283" y="246522"/>
                  <a:pt x="76960" y="242199"/>
                  <a:pt x="71628" y="242199"/>
                </a:cubicBezTo>
                <a:close/>
                <a:moveTo>
                  <a:pt x="132204" y="84371"/>
                </a:moveTo>
                <a:cubicBezTo>
                  <a:pt x="99332" y="84896"/>
                  <a:pt x="69425" y="91507"/>
                  <a:pt x="40986" y="101791"/>
                </a:cubicBezTo>
                <a:cubicBezTo>
                  <a:pt x="16850" y="110606"/>
                  <a:pt x="19159" y="138100"/>
                  <a:pt x="19159" y="138100"/>
                </a:cubicBezTo>
                <a:cubicBezTo>
                  <a:pt x="19159" y="138100"/>
                  <a:pt x="43715" y="388904"/>
                  <a:pt x="48752" y="432768"/>
                </a:cubicBezTo>
                <a:cubicBezTo>
                  <a:pt x="51270" y="454700"/>
                  <a:pt x="65909" y="463778"/>
                  <a:pt x="77059" y="467372"/>
                </a:cubicBezTo>
                <a:lnTo>
                  <a:pt x="84119" y="469058"/>
                </a:lnTo>
                <a:lnTo>
                  <a:pt x="83685" y="469059"/>
                </a:lnTo>
                <a:cubicBezTo>
                  <a:pt x="80902" y="469068"/>
                  <a:pt x="80297" y="469075"/>
                  <a:pt x="82654" y="469077"/>
                </a:cubicBezTo>
                <a:lnTo>
                  <a:pt x="84198" y="469077"/>
                </a:lnTo>
                <a:lnTo>
                  <a:pt x="84523" y="469155"/>
                </a:lnTo>
                <a:cubicBezTo>
                  <a:pt x="90845" y="470140"/>
                  <a:pt x="93010" y="469077"/>
                  <a:pt x="84431" y="469077"/>
                </a:cubicBezTo>
                <a:lnTo>
                  <a:pt x="84198" y="469077"/>
                </a:lnTo>
                <a:lnTo>
                  <a:pt x="84119" y="469058"/>
                </a:lnTo>
                <a:lnTo>
                  <a:pt x="88019" y="469048"/>
                </a:lnTo>
                <a:cubicBezTo>
                  <a:pt x="109131" y="468998"/>
                  <a:pt x="173157" y="468920"/>
                  <a:pt x="193148" y="469077"/>
                </a:cubicBezTo>
                <a:cubicBezTo>
                  <a:pt x="219802" y="469287"/>
                  <a:pt x="227988" y="438855"/>
                  <a:pt x="230296" y="431089"/>
                </a:cubicBezTo>
                <a:cubicBezTo>
                  <a:pt x="232815" y="423324"/>
                  <a:pt x="259259" y="134112"/>
                  <a:pt x="259259" y="125717"/>
                </a:cubicBezTo>
                <a:cubicBezTo>
                  <a:pt x="259259" y="117322"/>
                  <a:pt x="255691" y="108507"/>
                  <a:pt x="241210" y="103470"/>
                </a:cubicBezTo>
                <a:lnTo>
                  <a:pt x="214713" y="95370"/>
                </a:lnTo>
                <a:lnTo>
                  <a:pt x="211803" y="106740"/>
                </a:lnTo>
                <a:cubicBezTo>
                  <a:pt x="203282" y="140056"/>
                  <a:pt x="193529" y="178276"/>
                  <a:pt x="185906" y="208167"/>
                </a:cubicBezTo>
                <a:lnTo>
                  <a:pt x="185754" y="208759"/>
                </a:lnTo>
                <a:lnTo>
                  <a:pt x="198556" y="210965"/>
                </a:lnTo>
                <a:cubicBezTo>
                  <a:pt x="206334" y="212583"/>
                  <a:pt x="214319" y="214522"/>
                  <a:pt x="222531" y="216804"/>
                </a:cubicBezTo>
                <a:cubicBezTo>
                  <a:pt x="234284" y="220162"/>
                  <a:pt x="237222" y="225829"/>
                  <a:pt x="237222" y="231285"/>
                </a:cubicBezTo>
                <a:cubicBezTo>
                  <a:pt x="237222" y="236742"/>
                  <a:pt x="215605" y="425423"/>
                  <a:pt x="213716" y="430460"/>
                </a:cubicBezTo>
                <a:cubicBezTo>
                  <a:pt x="211827" y="435497"/>
                  <a:pt x="205111" y="455225"/>
                  <a:pt x="183493" y="455225"/>
                </a:cubicBezTo>
                <a:cubicBezTo>
                  <a:pt x="167280" y="455225"/>
                  <a:pt x="115060" y="455225"/>
                  <a:pt x="97843" y="455225"/>
                </a:cubicBezTo>
                <a:lnTo>
                  <a:pt x="94925" y="455225"/>
                </a:lnTo>
                <a:cubicBezTo>
                  <a:pt x="101929" y="455225"/>
                  <a:pt x="100168" y="455904"/>
                  <a:pt x="95010" y="455247"/>
                </a:cubicBezTo>
                <a:lnTo>
                  <a:pt x="94895" y="455225"/>
                </a:lnTo>
                <a:lnTo>
                  <a:pt x="88917" y="454071"/>
                </a:lnTo>
                <a:cubicBezTo>
                  <a:pt x="79814" y="451710"/>
                  <a:pt x="67850" y="445781"/>
                  <a:pt x="65752" y="431509"/>
                </a:cubicBezTo>
                <a:cubicBezTo>
                  <a:pt x="61554" y="402966"/>
                  <a:pt x="41406" y="239261"/>
                  <a:pt x="41406" y="239261"/>
                </a:cubicBezTo>
                <a:cubicBezTo>
                  <a:pt x="41406" y="239261"/>
                  <a:pt x="39517" y="221211"/>
                  <a:pt x="59245" y="215754"/>
                </a:cubicBezTo>
                <a:cubicBezTo>
                  <a:pt x="88235" y="207359"/>
                  <a:pt x="119110" y="202735"/>
                  <a:pt x="154228" y="204906"/>
                </a:cubicBezTo>
                <a:lnTo>
                  <a:pt x="172247" y="206693"/>
                </a:lnTo>
                <a:lnTo>
                  <a:pt x="201522" y="92257"/>
                </a:lnTo>
                <a:lnTo>
                  <a:pt x="183923" y="88451"/>
                </a:lnTo>
                <a:cubicBezTo>
                  <a:pt x="165818" y="85368"/>
                  <a:pt x="148640" y="84109"/>
                  <a:pt x="132204" y="84371"/>
                </a:cubicBezTo>
                <a:close/>
                <a:moveTo>
                  <a:pt x="238061" y="0"/>
                </a:moveTo>
                <a:lnTo>
                  <a:pt x="301654" y="0"/>
                </a:lnTo>
                <a:lnTo>
                  <a:pt x="301024" y="13852"/>
                </a:lnTo>
                <a:cubicBezTo>
                  <a:pt x="301024" y="13852"/>
                  <a:pt x="260938" y="13852"/>
                  <a:pt x="248555" y="13852"/>
                </a:cubicBezTo>
                <a:cubicBezTo>
                  <a:pt x="233234" y="13852"/>
                  <a:pt x="234074" y="21408"/>
                  <a:pt x="231345" y="30852"/>
                </a:cubicBezTo>
                <a:cubicBezTo>
                  <a:pt x="230768" y="32846"/>
                  <a:pt x="226820" y="48141"/>
                  <a:pt x="221222" y="69962"/>
                </a:cubicBezTo>
                <a:lnTo>
                  <a:pt x="219741" y="75739"/>
                </a:lnTo>
                <a:lnTo>
                  <a:pt x="223284" y="76460"/>
                </a:lnTo>
                <a:cubicBezTo>
                  <a:pt x="234343" y="79177"/>
                  <a:pt x="245696" y="82430"/>
                  <a:pt x="257370" y="86260"/>
                </a:cubicBezTo>
                <a:cubicBezTo>
                  <a:pt x="274160" y="91717"/>
                  <a:pt x="278148" y="101371"/>
                  <a:pt x="278148" y="110396"/>
                </a:cubicBezTo>
                <a:cubicBezTo>
                  <a:pt x="278148" y="119421"/>
                  <a:pt x="247506" y="433818"/>
                  <a:pt x="244777" y="442213"/>
                </a:cubicBezTo>
                <a:cubicBezTo>
                  <a:pt x="242049" y="450608"/>
                  <a:pt x="232605" y="483559"/>
                  <a:pt x="201752" y="483559"/>
                </a:cubicBezTo>
                <a:cubicBezTo>
                  <a:pt x="178613" y="483402"/>
                  <a:pt x="104356" y="483480"/>
                  <a:pt x="79918" y="483529"/>
                </a:cubicBezTo>
                <a:lnTo>
                  <a:pt x="75478" y="483540"/>
                </a:lnTo>
                <a:lnTo>
                  <a:pt x="71976" y="482899"/>
                </a:lnTo>
                <a:cubicBezTo>
                  <a:pt x="58888" y="480035"/>
                  <a:pt x="37785" y="470901"/>
                  <a:pt x="34480" y="444102"/>
                </a:cubicBezTo>
                <a:cubicBezTo>
                  <a:pt x="28603" y="396460"/>
                  <a:pt x="60" y="123828"/>
                  <a:pt x="60" y="123828"/>
                </a:cubicBezTo>
                <a:cubicBezTo>
                  <a:pt x="60" y="123828"/>
                  <a:pt x="-2459" y="93816"/>
                  <a:pt x="25245" y="84371"/>
                </a:cubicBezTo>
                <a:cubicBezTo>
                  <a:pt x="74671" y="67529"/>
                  <a:pt x="127994" y="59776"/>
                  <a:pt x="190967" y="69880"/>
                </a:cubicBezTo>
                <a:lnTo>
                  <a:pt x="206440" y="73030"/>
                </a:lnTo>
                <a:lnTo>
                  <a:pt x="221901" y="12593"/>
                </a:lnTo>
                <a:cubicBezTo>
                  <a:pt x="223790" y="5247"/>
                  <a:pt x="230506" y="0"/>
                  <a:pt x="238061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A78B7D5E-E68B-4765-83EE-250C54C16536}"/>
              </a:ext>
            </a:extLst>
          </p:cNvPr>
          <p:cNvSpPr/>
          <p:nvPr/>
        </p:nvSpPr>
        <p:spPr>
          <a:xfrm>
            <a:off x="8259998" y="2827544"/>
            <a:ext cx="3405851" cy="1868672"/>
          </a:xfrm>
          <a:custGeom>
            <a:avLst/>
            <a:gdLst>
              <a:gd name="connsiteX0" fmla="*/ 2201427 w 2277402"/>
              <a:gd name="connsiteY0" fmla="*/ 698617 h 1249531"/>
              <a:gd name="connsiteX1" fmla="*/ 2173962 w 2277402"/>
              <a:gd name="connsiteY1" fmla="*/ 692963 h 1249531"/>
              <a:gd name="connsiteX2" fmla="*/ 2043911 w 2277402"/>
              <a:gd name="connsiteY2" fmla="*/ 701848 h 1249531"/>
              <a:gd name="connsiteX3" fmla="*/ 2035025 w 2277402"/>
              <a:gd name="connsiteY3" fmla="*/ 697002 h 1249531"/>
              <a:gd name="connsiteX4" fmla="*/ 2001906 w 2277402"/>
              <a:gd name="connsiteY4" fmla="*/ 591183 h 1249531"/>
              <a:gd name="connsiteX5" fmla="*/ 2117418 w 2277402"/>
              <a:gd name="connsiteY5" fmla="*/ 463555 h 1249531"/>
              <a:gd name="connsiteX6" fmla="*/ 2107724 w 2277402"/>
              <a:gd name="connsiteY6" fmla="*/ 439322 h 1249531"/>
              <a:gd name="connsiteX7" fmla="*/ 2005945 w 2277402"/>
              <a:gd name="connsiteY7" fmla="*/ 440129 h 1249531"/>
              <a:gd name="connsiteX8" fmla="*/ 1978481 w 2277402"/>
              <a:gd name="connsiteY8" fmla="*/ 463555 h 1249531"/>
              <a:gd name="connsiteX9" fmla="*/ 1958286 w 2277402"/>
              <a:gd name="connsiteY9" fmla="*/ 456285 h 1249531"/>
              <a:gd name="connsiteX10" fmla="*/ 1927591 w 2277402"/>
              <a:gd name="connsiteY10" fmla="*/ 308462 h 1249531"/>
              <a:gd name="connsiteX11" fmla="*/ 1934053 w 2277402"/>
              <a:gd name="connsiteY11" fmla="*/ 293922 h 1249531"/>
              <a:gd name="connsiteX12" fmla="*/ 1934053 w 2277402"/>
              <a:gd name="connsiteY12" fmla="*/ 293922 h 1249531"/>
              <a:gd name="connsiteX13" fmla="*/ 2219198 w 2277402"/>
              <a:gd name="connsiteY13" fmla="*/ 251110 h 1249531"/>
              <a:gd name="connsiteX14" fmla="*/ 2185271 w 2277402"/>
              <a:gd name="connsiteY14" fmla="*/ 249495 h 1249531"/>
              <a:gd name="connsiteX15" fmla="*/ 1984943 w 2277402"/>
              <a:gd name="connsiteY15" fmla="*/ 274536 h 1249531"/>
              <a:gd name="connsiteX16" fmla="*/ 1620637 w 2277402"/>
              <a:gd name="connsiteY16" fmla="*/ 275344 h 1249531"/>
              <a:gd name="connsiteX17" fmla="*/ 1601251 w 2277402"/>
              <a:gd name="connsiteY17" fmla="*/ 264843 h 1249531"/>
              <a:gd name="connsiteX18" fmla="*/ 1507549 w 2277402"/>
              <a:gd name="connsiteY18" fmla="*/ 158216 h 1249531"/>
              <a:gd name="connsiteX19" fmla="*/ 1441311 w 2277402"/>
              <a:gd name="connsiteY19" fmla="*/ 138022 h 1249531"/>
              <a:gd name="connsiteX20" fmla="*/ 1438080 w 2277402"/>
              <a:gd name="connsiteY20" fmla="*/ 136406 h 1249531"/>
              <a:gd name="connsiteX21" fmla="*/ 1494624 w 2277402"/>
              <a:gd name="connsiteY21" fmla="*/ 91979 h 1249531"/>
              <a:gd name="connsiteX22" fmla="*/ 1341147 w 2277402"/>
              <a:gd name="connsiteY22" fmla="*/ 157409 h 1249531"/>
              <a:gd name="connsiteX23" fmla="*/ 1316914 w 2277402"/>
              <a:gd name="connsiteY23" fmla="*/ 380354 h 1249531"/>
              <a:gd name="connsiteX24" fmla="*/ 1312067 w 2277402"/>
              <a:gd name="connsiteY24" fmla="*/ 413473 h 1249531"/>
              <a:gd name="connsiteX25" fmla="*/ 1085891 w 2277402"/>
              <a:gd name="connsiteY25" fmla="*/ 536255 h 1249531"/>
              <a:gd name="connsiteX26" fmla="*/ 1011575 w 2277402"/>
              <a:gd name="connsiteY26" fmla="*/ 514445 h 1249531"/>
              <a:gd name="connsiteX27" fmla="*/ 947761 w 2277402"/>
              <a:gd name="connsiteY27" fmla="*/ 469209 h 1249531"/>
              <a:gd name="connsiteX28" fmla="*/ 920297 w 2277402"/>
              <a:gd name="connsiteY28" fmla="*/ 433667 h 1249531"/>
              <a:gd name="connsiteX29" fmla="*/ 880716 w 2277402"/>
              <a:gd name="connsiteY29" fmla="*/ 259188 h 1249531"/>
              <a:gd name="connsiteX30" fmla="*/ 852444 w 2277402"/>
              <a:gd name="connsiteY30" fmla="*/ 203452 h 1249531"/>
              <a:gd name="connsiteX31" fmla="*/ 849213 w 2277402"/>
              <a:gd name="connsiteY31" fmla="*/ 197797 h 1249531"/>
              <a:gd name="connsiteX32" fmla="*/ 849213 w 2277402"/>
              <a:gd name="connsiteY32" fmla="*/ 197797 h 1249531"/>
              <a:gd name="connsiteX33" fmla="*/ 745818 w 2277402"/>
              <a:gd name="connsiteY33" fmla="*/ 76631 h 1249531"/>
              <a:gd name="connsiteX34" fmla="*/ 617382 w 2277402"/>
              <a:gd name="connsiteY34" fmla="*/ 3932 h 1249531"/>
              <a:gd name="connsiteX35" fmla="*/ 576185 w 2277402"/>
              <a:gd name="connsiteY35" fmla="*/ 14433 h 1249531"/>
              <a:gd name="connsiteX36" fmla="*/ 555991 w 2277402"/>
              <a:gd name="connsiteY36" fmla="*/ 24126 h 1249531"/>
              <a:gd name="connsiteX37" fmla="*/ 496216 w 2277402"/>
              <a:gd name="connsiteY37" fmla="*/ 41897 h 1249531"/>
              <a:gd name="connsiteX38" fmla="*/ 550336 w 2277402"/>
              <a:gd name="connsiteY38" fmla="*/ 70977 h 1249531"/>
              <a:gd name="connsiteX39" fmla="*/ 556799 w 2277402"/>
              <a:gd name="connsiteY39" fmla="*/ 88748 h 1249531"/>
              <a:gd name="connsiteX40" fmla="*/ 539835 w 2277402"/>
              <a:gd name="connsiteY40" fmla="*/ 94402 h 1249531"/>
              <a:gd name="connsiteX41" fmla="*/ 453404 w 2277402"/>
              <a:gd name="connsiteY41" fmla="*/ 113789 h 1249531"/>
              <a:gd name="connsiteX42" fmla="*/ 413823 w 2277402"/>
              <a:gd name="connsiteY42" fmla="*/ 154985 h 1249531"/>
              <a:gd name="connsiteX43" fmla="*/ 438056 w 2277402"/>
              <a:gd name="connsiteY43" fmla="*/ 201836 h 1249531"/>
              <a:gd name="connsiteX44" fmla="*/ 397667 w 2277402"/>
              <a:gd name="connsiteY44" fmla="*/ 221223 h 1249531"/>
              <a:gd name="connsiteX45" fmla="*/ 246614 w 2277402"/>
              <a:gd name="connsiteY45" fmla="*/ 354505 h 1249531"/>
              <a:gd name="connsiteX46" fmla="*/ 291041 w 2277402"/>
              <a:gd name="connsiteY46" fmla="*/ 455477 h 1249531"/>
              <a:gd name="connsiteX47" fmla="*/ 332237 w 2277402"/>
              <a:gd name="connsiteY47" fmla="*/ 462747 h 1249531"/>
              <a:gd name="connsiteX48" fmla="*/ 249845 w 2277402"/>
              <a:gd name="connsiteY48" fmla="*/ 496674 h 1249531"/>
              <a:gd name="connsiteX49" fmla="*/ 121409 w 2277402"/>
              <a:gd name="connsiteY49" fmla="*/ 447399 h 1249531"/>
              <a:gd name="connsiteX50" fmla="*/ 60018 w 2277402"/>
              <a:gd name="connsiteY50" fmla="*/ 403780 h 1249531"/>
              <a:gd name="connsiteX51" fmla="*/ 10744 w 2277402"/>
              <a:gd name="connsiteY51" fmla="*/ 407818 h 1249531"/>
              <a:gd name="connsiteX52" fmla="*/ 7513 w 2277402"/>
              <a:gd name="connsiteY52" fmla="*/ 457093 h 1249531"/>
              <a:gd name="connsiteX53" fmla="*/ 75365 w 2277402"/>
              <a:gd name="connsiteY53" fmla="*/ 575028 h 1249531"/>
              <a:gd name="connsiteX54" fmla="*/ 80212 w 2277402"/>
              <a:gd name="connsiteY54" fmla="*/ 596838 h 1249531"/>
              <a:gd name="connsiteX55" fmla="*/ 93944 w 2277402"/>
              <a:gd name="connsiteY55" fmla="*/ 659036 h 1249531"/>
              <a:gd name="connsiteX56" fmla="*/ 176337 w 2277402"/>
              <a:gd name="connsiteY56" fmla="*/ 704272 h 1249531"/>
              <a:gd name="connsiteX57" fmla="*/ 237728 w 2277402"/>
              <a:gd name="connsiteY57" fmla="*/ 758392 h 1249531"/>
              <a:gd name="connsiteX58" fmla="*/ 266000 w 2277402"/>
              <a:gd name="connsiteY58" fmla="*/ 797973 h 1249531"/>
              <a:gd name="connsiteX59" fmla="*/ 385551 w 2277402"/>
              <a:gd name="connsiteY59" fmla="*/ 802820 h 1249531"/>
              <a:gd name="connsiteX60" fmla="*/ 421900 w 2277402"/>
              <a:gd name="connsiteY60" fmla="*/ 803628 h 1249531"/>
              <a:gd name="connsiteX61" fmla="*/ 505909 w 2277402"/>
              <a:gd name="connsiteY61" fmla="*/ 832708 h 1249531"/>
              <a:gd name="connsiteX62" fmla="*/ 543874 w 2277402"/>
              <a:gd name="connsiteY62" fmla="*/ 839978 h 1249531"/>
              <a:gd name="connsiteX63" fmla="*/ 874254 w 2277402"/>
              <a:gd name="connsiteY63" fmla="*/ 804435 h 1249531"/>
              <a:gd name="connsiteX64" fmla="*/ 1021269 w 2277402"/>
              <a:gd name="connsiteY64" fmla="*/ 743852 h 1249531"/>
              <a:gd name="connsiteX65" fmla="*/ 1112547 w 2277402"/>
              <a:gd name="connsiteY65" fmla="*/ 708310 h 1249531"/>
              <a:gd name="connsiteX66" fmla="*/ 1233713 w 2277402"/>
              <a:gd name="connsiteY66" fmla="*/ 612993 h 1249531"/>
              <a:gd name="connsiteX67" fmla="*/ 1474430 w 2277402"/>
              <a:gd name="connsiteY67" fmla="*/ 423974 h 1249531"/>
              <a:gd name="connsiteX68" fmla="*/ 1492201 w 2277402"/>
              <a:gd name="connsiteY68" fmla="*/ 418320 h 1249531"/>
              <a:gd name="connsiteX69" fmla="*/ 1627099 w 2277402"/>
              <a:gd name="connsiteY69" fmla="*/ 390855 h 1249531"/>
              <a:gd name="connsiteX70" fmla="*/ 1920321 w 2277402"/>
              <a:gd name="connsiteY70" fmla="*/ 299577 h 1249531"/>
              <a:gd name="connsiteX71" fmla="*/ 1876701 w 2277402"/>
              <a:gd name="connsiteY71" fmla="*/ 456285 h 1249531"/>
              <a:gd name="connsiteX72" fmla="*/ 1844390 w 2277402"/>
              <a:gd name="connsiteY72" fmla="*/ 395702 h 1249531"/>
              <a:gd name="connsiteX73" fmla="*/ 1757958 w 2277402"/>
              <a:gd name="connsiteY73" fmla="*/ 383585 h 1249531"/>
              <a:gd name="connsiteX74" fmla="*/ 1707876 w 2277402"/>
              <a:gd name="connsiteY74" fmla="*/ 473248 h 1249531"/>
              <a:gd name="connsiteX75" fmla="*/ 1718378 w 2277402"/>
              <a:gd name="connsiteY75" fmla="*/ 526561 h 1249531"/>
              <a:gd name="connsiteX76" fmla="*/ 1830658 w 2277402"/>
              <a:gd name="connsiteY76" fmla="*/ 570989 h 1249531"/>
              <a:gd name="connsiteX77" fmla="*/ 1798347 w 2277402"/>
              <a:gd name="connsiteY77" fmla="*/ 637226 h 1249531"/>
              <a:gd name="connsiteX78" fmla="*/ 1757151 w 2277402"/>
              <a:gd name="connsiteY78" fmla="*/ 696194 h 1249531"/>
              <a:gd name="connsiteX79" fmla="*/ 1703837 w 2277402"/>
              <a:gd name="connsiteY79" fmla="*/ 751930 h 1249531"/>
              <a:gd name="connsiteX80" fmla="*/ 1638408 w 2277402"/>
              <a:gd name="connsiteY80" fmla="*/ 816552 h 1249531"/>
              <a:gd name="connsiteX81" fmla="*/ 1644870 w 2277402"/>
              <a:gd name="connsiteY81" fmla="*/ 842401 h 1249531"/>
              <a:gd name="connsiteX82" fmla="*/ 1648101 w 2277402"/>
              <a:gd name="connsiteY82" fmla="*/ 863403 h 1249531"/>
              <a:gd name="connsiteX83" fmla="*/ 1598827 w 2277402"/>
              <a:gd name="connsiteY83" fmla="*/ 966798 h 1249531"/>
              <a:gd name="connsiteX84" fmla="*/ 1623868 w 2277402"/>
              <a:gd name="connsiteY84" fmla="*/ 1097657 h 1249531"/>
              <a:gd name="connsiteX85" fmla="*/ 1668296 w 2277402"/>
              <a:gd name="connsiteY85" fmla="*/ 1155817 h 1249531"/>
              <a:gd name="connsiteX86" fmla="*/ 1668296 w 2277402"/>
              <a:gd name="connsiteY86" fmla="*/ 1155817 h 1249531"/>
              <a:gd name="connsiteX87" fmla="*/ 1697375 w 2277402"/>
              <a:gd name="connsiteY87" fmla="*/ 1188936 h 1249531"/>
              <a:gd name="connsiteX88" fmla="*/ 1937284 w 2277402"/>
              <a:gd name="connsiteY88" fmla="*/ 1247096 h 1249531"/>
              <a:gd name="connsiteX89" fmla="*/ 2089146 w 2277402"/>
              <a:gd name="connsiteY89" fmla="*/ 1173588 h 1249531"/>
              <a:gd name="connsiteX90" fmla="*/ 2115802 w 2277402"/>
              <a:gd name="connsiteY90" fmla="*/ 1159048 h 1249531"/>
              <a:gd name="connsiteX91" fmla="*/ 2197388 w 2277402"/>
              <a:gd name="connsiteY91" fmla="*/ 1066154 h 1249531"/>
              <a:gd name="connsiteX92" fmla="*/ 2197388 w 2277402"/>
              <a:gd name="connsiteY92" fmla="*/ 974876 h 1249531"/>
              <a:gd name="connsiteX93" fmla="*/ 2207889 w 2277402"/>
              <a:gd name="connsiteY93" fmla="*/ 947411 h 1249531"/>
              <a:gd name="connsiteX94" fmla="*/ 2201427 w 2277402"/>
              <a:gd name="connsiteY94" fmla="*/ 698617 h 1249531"/>
              <a:gd name="connsiteX95" fmla="*/ 334661 w 2277402"/>
              <a:gd name="connsiteY95" fmla="*/ 739006 h 1249531"/>
              <a:gd name="connsiteX96" fmla="*/ 303158 w 2277402"/>
              <a:gd name="connsiteY96" fmla="*/ 713965 h 1249531"/>
              <a:gd name="connsiteX97" fmla="*/ 333853 w 2277402"/>
              <a:gd name="connsiteY97" fmla="*/ 697809 h 1249531"/>
              <a:gd name="connsiteX98" fmla="*/ 350009 w 2277402"/>
              <a:gd name="connsiteY98" fmla="*/ 728505 h 1249531"/>
              <a:gd name="connsiteX99" fmla="*/ 334661 w 2277402"/>
              <a:gd name="connsiteY99" fmla="*/ 739006 h 1249531"/>
              <a:gd name="connsiteX100" fmla="*/ 1993828 w 2277402"/>
              <a:gd name="connsiteY100" fmla="*/ 491827 h 1249531"/>
              <a:gd name="connsiteX101" fmla="*/ 2055219 w 2277402"/>
              <a:gd name="connsiteY101" fmla="*/ 458708 h 1249531"/>
              <a:gd name="connsiteX102" fmla="*/ 2076222 w 2277402"/>
              <a:gd name="connsiteY102" fmla="*/ 477287 h 1249531"/>
              <a:gd name="connsiteX103" fmla="*/ 2005945 w 2277402"/>
              <a:gd name="connsiteY103" fmla="*/ 564527 h 1249531"/>
              <a:gd name="connsiteX104" fmla="*/ 1988174 w 2277402"/>
              <a:gd name="connsiteY104" fmla="*/ 562103 h 1249531"/>
              <a:gd name="connsiteX105" fmla="*/ 1993828 w 2277402"/>
              <a:gd name="connsiteY105" fmla="*/ 491827 h 1249531"/>
              <a:gd name="connsiteX106" fmla="*/ 1804809 w 2277402"/>
              <a:gd name="connsiteY106" fmla="*/ 549987 h 1249531"/>
              <a:gd name="connsiteX107" fmla="*/ 1739380 w 2277402"/>
              <a:gd name="connsiteY107" fmla="*/ 495866 h 1249531"/>
              <a:gd name="connsiteX108" fmla="*/ 1764421 w 2277402"/>
              <a:gd name="connsiteY108" fmla="*/ 435283 h 1249531"/>
              <a:gd name="connsiteX109" fmla="*/ 1801578 w 2277402"/>
              <a:gd name="connsiteY109" fmla="*/ 438514 h 1249531"/>
              <a:gd name="connsiteX110" fmla="*/ 1851660 w 2277402"/>
              <a:gd name="connsiteY110" fmla="*/ 508790 h 1249531"/>
              <a:gd name="connsiteX111" fmla="*/ 1804809 w 2277402"/>
              <a:gd name="connsiteY111" fmla="*/ 549987 h 124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2277402" h="1249531">
                <a:moveTo>
                  <a:pt x="2201427" y="698617"/>
                </a:moveTo>
                <a:cubicBezTo>
                  <a:pt x="2192541" y="696194"/>
                  <a:pt x="2188502" y="669537"/>
                  <a:pt x="2173962" y="692963"/>
                </a:cubicBezTo>
                <a:cubicBezTo>
                  <a:pt x="2129534" y="676807"/>
                  <a:pt x="2085915" y="680846"/>
                  <a:pt x="2043911" y="701848"/>
                </a:cubicBezTo>
                <a:cubicBezTo>
                  <a:pt x="2042295" y="702656"/>
                  <a:pt x="2035833" y="699425"/>
                  <a:pt x="2035025" y="697002"/>
                </a:cubicBezTo>
                <a:cubicBezTo>
                  <a:pt x="2023716" y="661460"/>
                  <a:pt x="2000291" y="630764"/>
                  <a:pt x="2001906" y="591183"/>
                </a:cubicBezTo>
                <a:cubicBezTo>
                  <a:pt x="2045526" y="579874"/>
                  <a:pt x="2110956" y="507982"/>
                  <a:pt x="2117418" y="463555"/>
                </a:cubicBezTo>
                <a:cubicBezTo>
                  <a:pt x="2119033" y="453054"/>
                  <a:pt x="2115802" y="445784"/>
                  <a:pt x="2107724" y="439322"/>
                </a:cubicBezTo>
                <a:cubicBezTo>
                  <a:pt x="2067336" y="407011"/>
                  <a:pt x="2047141" y="407011"/>
                  <a:pt x="2005945" y="440129"/>
                </a:cubicBezTo>
                <a:cubicBezTo>
                  <a:pt x="1996252" y="447399"/>
                  <a:pt x="1987366" y="455477"/>
                  <a:pt x="1978481" y="463555"/>
                </a:cubicBezTo>
                <a:cubicBezTo>
                  <a:pt x="1966364" y="474864"/>
                  <a:pt x="1962325" y="470017"/>
                  <a:pt x="1958286" y="456285"/>
                </a:cubicBezTo>
                <a:cubicBezTo>
                  <a:pt x="1944554" y="407818"/>
                  <a:pt x="1943746" y="356121"/>
                  <a:pt x="1927591" y="308462"/>
                </a:cubicBezTo>
                <a:cubicBezTo>
                  <a:pt x="1925975" y="302808"/>
                  <a:pt x="1930014" y="297961"/>
                  <a:pt x="1934053" y="293922"/>
                </a:cubicBezTo>
                <a:cubicBezTo>
                  <a:pt x="1934053" y="293922"/>
                  <a:pt x="1934053" y="293922"/>
                  <a:pt x="1934053" y="293922"/>
                </a:cubicBezTo>
                <a:cubicBezTo>
                  <a:pt x="2029371" y="279382"/>
                  <a:pt x="2123880" y="265650"/>
                  <a:pt x="2219198" y="251110"/>
                </a:cubicBezTo>
                <a:cubicBezTo>
                  <a:pt x="2207889" y="247879"/>
                  <a:pt x="2196580" y="248687"/>
                  <a:pt x="2185271" y="249495"/>
                </a:cubicBezTo>
                <a:cubicBezTo>
                  <a:pt x="2118226" y="257573"/>
                  <a:pt x="2051988" y="266458"/>
                  <a:pt x="1984943" y="274536"/>
                </a:cubicBezTo>
                <a:cubicBezTo>
                  <a:pt x="1863777" y="289884"/>
                  <a:pt x="1741803" y="277767"/>
                  <a:pt x="1620637" y="275344"/>
                </a:cubicBezTo>
                <a:cubicBezTo>
                  <a:pt x="1612559" y="275344"/>
                  <a:pt x="1607713" y="268881"/>
                  <a:pt x="1601251" y="264843"/>
                </a:cubicBezTo>
                <a:cubicBezTo>
                  <a:pt x="1561669" y="236570"/>
                  <a:pt x="1535821" y="196182"/>
                  <a:pt x="1507549" y="158216"/>
                </a:cubicBezTo>
                <a:cubicBezTo>
                  <a:pt x="1489778" y="133983"/>
                  <a:pt x="1471199" y="117828"/>
                  <a:pt x="1441311" y="138022"/>
                </a:cubicBezTo>
                <a:cubicBezTo>
                  <a:pt x="1440503" y="138022"/>
                  <a:pt x="1438888" y="136406"/>
                  <a:pt x="1438080" y="136406"/>
                </a:cubicBezTo>
                <a:cubicBezTo>
                  <a:pt x="1441311" y="104903"/>
                  <a:pt x="1474430" y="108942"/>
                  <a:pt x="1494624" y="91979"/>
                </a:cubicBezTo>
                <a:cubicBezTo>
                  <a:pt x="1440503" y="97633"/>
                  <a:pt x="1375881" y="125098"/>
                  <a:pt x="1341147" y="157409"/>
                </a:cubicBezTo>
                <a:cubicBezTo>
                  <a:pt x="1285411" y="209106"/>
                  <a:pt x="1249061" y="298769"/>
                  <a:pt x="1316914" y="380354"/>
                </a:cubicBezTo>
                <a:cubicBezTo>
                  <a:pt x="1329031" y="394894"/>
                  <a:pt x="1322568" y="403780"/>
                  <a:pt x="1312067" y="413473"/>
                </a:cubicBezTo>
                <a:cubicBezTo>
                  <a:pt x="1247445" y="474864"/>
                  <a:pt x="1173938" y="518484"/>
                  <a:pt x="1085891" y="536255"/>
                </a:cubicBezTo>
                <a:cubicBezTo>
                  <a:pt x="1056811" y="541909"/>
                  <a:pt x="1033385" y="535447"/>
                  <a:pt x="1011575" y="514445"/>
                </a:cubicBezTo>
                <a:cubicBezTo>
                  <a:pt x="992997" y="496674"/>
                  <a:pt x="973610" y="478095"/>
                  <a:pt x="947761" y="469209"/>
                </a:cubicBezTo>
                <a:cubicBezTo>
                  <a:pt x="926759" y="466786"/>
                  <a:pt x="920297" y="455477"/>
                  <a:pt x="920297" y="433667"/>
                </a:cubicBezTo>
                <a:cubicBezTo>
                  <a:pt x="920297" y="373084"/>
                  <a:pt x="908180" y="314117"/>
                  <a:pt x="880716" y="259188"/>
                </a:cubicBezTo>
                <a:cubicBezTo>
                  <a:pt x="875869" y="238186"/>
                  <a:pt x="864561" y="220415"/>
                  <a:pt x="852444" y="203452"/>
                </a:cubicBezTo>
                <a:cubicBezTo>
                  <a:pt x="851636" y="201836"/>
                  <a:pt x="850021" y="199413"/>
                  <a:pt x="849213" y="197797"/>
                </a:cubicBezTo>
                <a:cubicBezTo>
                  <a:pt x="849213" y="197797"/>
                  <a:pt x="849213" y="197797"/>
                  <a:pt x="849213" y="197797"/>
                </a:cubicBezTo>
                <a:cubicBezTo>
                  <a:pt x="821749" y="150946"/>
                  <a:pt x="785399" y="112173"/>
                  <a:pt x="745818" y="76631"/>
                </a:cubicBezTo>
                <a:cubicBezTo>
                  <a:pt x="708660" y="43512"/>
                  <a:pt x="665848" y="17664"/>
                  <a:pt x="617382" y="3932"/>
                </a:cubicBezTo>
                <a:cubicBezTo>
                  <a:pt x="602034" y="-107"/>
                  <a:pt x="582647" y="-5762"/>
                  <a:pt x="576185" y="14433"/>
                </a:cubicBezTo>
                <a:cubicBezTo>
                  <a:pt x="571339" y="29780"/>
                  <a:pt x="564877" y="24126"/>
                  <a:pt x="555991" y="24126"/>
                </a:cubicBezTo>
                <a:cubicBezTo>
                  <a:pt x="534989" y="22510"/>
                  <a:pt x="513179" y="18471"/>
                  <a:pt x="496216" y="41897"/>
                </a:cubicBezTo>
                <a:cubicBezTo>
                  <a:pt x="515602" y="51590"/>
                  <a:pt x="536604" y="54821"/>
                  <a:pt x="550336" y="70977"/>
                </a:cubicBezTo>
                <a:cubicBezTo>
                  <a:pt x="555183" y="75823"/>
                  <a:pt x="559222" y="82286"/>
                  <a:pt x="556799" y="88748"/>
                </a:cubicBezTo>
                <a:cubicBezTo>
                  <a:pt x="554375" y="96826"/>
                  <a:pt x="546298" y="94402"/>
                  <a:pt x="539835" y="94402"/>
                </a:cubicBezTo>
                <a:cubicBezTo>
                  <a:pt x="509140" y="94402"/>
                  <a:pt x="480060" y="99249"/>
                  <a:pt x="453404" y="113789"/>
                </a:cubicBezTo>
                <a:cubicBezTo>
                  <a:pt x="435633" y="123482"/>
                  <a:pt x="419477" y="134791"/>
                  <a:pt x="413823" y="154985"/>
                </a:cubicBezTo>
                <a:cubicBezTo>
                  <a:pt x="408168" y="175987"/>
                  <a:pt x="422708" y="188912"/>
                  <a:pt x="438056" y="201836"/>
                </a:cubicBezTo>
                <a:cubicBezTo>
                  <a:pt x="422708" y="209106"/>
                  <a:pt x="409784" y="215568"/>
                  <a:pt x="397667" y="221223"/>
                </a:cubicBezTo>
                <a:cubicBezTo>
                  <a:pt x="336276" y="252726"/>
                  <a:pt x="281348" y="291499"/>
                  <a:pt x="246614" y="354505"/>
                </a:cubicBezTo>
                <a:cubicBezTo>
                  <a:pt x="219957" y="403780"/>
                  <a:pt x="236112" y="441745"/>
                  <a:pt x="291041" y="455477"/>
                </a:cubicBezTo>
                <a:cubicBezTo>
                  <a:pt x="303158" y="458708"/>
                  <a:pt x="315274" y="460324"/>
                  <a:pt x="332237" y="462747"/>
                </a:cubicBezTo>
                <a:cubicBezTo>
                  <a:pt x="305581" y="485365"/>
                  <a:pt x="280540" y="497481"/>
                  <a:pt x="249845" y="496674"/>
                </a:cubicBezTo>
                <a:cubicBezTo>
                  <a:pt x="200570" y="496674"/>
                  <a:pt x="158566" y="478903"/>
                  <a:pt x="121409" y="447399"/>
                </a:cubicBezTo>
                <a:cubicBezTo>
                  <a:pt x="102022" y="431244"/>
                  <a:pt x="85059" y="412665"/>
                  <a:pt x="60018" y="403780"/>
                </a:cubicBezTo>
                <a:cubicBezTo>
                  <a:pt x="42247" y="397317"/>
                  <a:pt x="25283" y="392471"/>
                  <a:pt x="10744" y="407818"/>
                </a:cubicBezTo>
                <a:cubicBezTo>
                  <a:pt x="-2989" y="422358"/>
                  <a:pt x="-2989" y="442553"/>
                  <a:pt x="7513" y="457093"/>
                </a:cubicBezTo>
                <a:cubicBezTo>
                  <a:pt x="33361" y="494250"/>
                  <a:pt x="47093" y="538678"/>
                  <a:pt x="75365" y="575028"/>
                </a:cubicBezTo>
                <a:cubicBezTo>
                  <a:pt x="80212" y="581490"/>
                  <a:pt x="87482" y="586337"/>
                  <a:pt x="80212" y="596838"/>
                </a:cubicBezTo>
                <a:cubicBezTo>
                  <a:pt x="63249" y="621879"/>
                  <a:pt x="77789" y="642073"/>
                  <a:pt x="93944" y="659036"/>
                </a:cubicBezTo>
                <a:cubicBezTo>
                  <a:pt x="115754" y="683269"/>
                  <a:pt x="144834" y="698617"/>
                  <a:pt x="176337" y="704272"/>
                </a:cubicBezTo>
                <a:cubicBezTo>
                  <a:pt x="208648" y="710734"/>
                  <a:pt x="239343" y="715580"/>
                  <a:pt x="237728" y="758392"/>
                </a:cubicBezTo>
                <a:cubicBezTo>
                  <a:pt x="241767" y="775356"/>
                  <a:pt x="252268" y="789088"/>
                  <a:pt x="266000" y="797973"/>
                </a:cubicBezTo>
                <a:cubicBezTo>
                  <a:pt x="304773" y="823822"/>
                  <a:pt x="345162" y="820591"/>
                  <a:pt x="385551" y="802820"/>
                </a:cubicBezTo>
                <a:cubicBezTo>
                  <a:pt x="399283" y="796358"/>
                  <a:pt x="408976" y="797166"/>
                  <a:pt x="421900" y="803628"/>
                </a:cubicBezTo>
                <a:cubicBezTo>
                  <a:pt x="448557" y="816552"/>
                  <a:pt x="476021" y="829476"/>
                  <a:pt x="505909" y="832708"/>
                </a:cubicBezTo>
                <a:cubicBezTo>
                  <a:pt x="518025" y="839978"/>
                  <a:pt x="531758" y="835939"/>
                  <a:pt x="543874" y="839978"/>
                </a:cubicBezTo>
                <a:cubicBezTo>
                  <a:pt x="659386" y="877135"/>
                  <a:pt x="768435" y="861787"/>
                  <a:pt x="874254" y="804435"/>
                </a:cubicBezTo>
                <a:cubicBezTo>
                  <a:pt x="920297" y="779394"/>
                  <a:pt x="966340" y="750315"/>
                  <a:pt x="1021269" y="743852"/>
                </a:cubicBezTo>
                <a:cubicBezTo>
                  <a:pt x="1054388" y="739814"/>
                  <a:pt x="1083467" y="724466"/>
                  <a:pt x="1112547" y="708310"/>
                </a:cubicBezTo>
                <a:cubicBezTo>
                  <a:pt x="1158590" y="683269"/>
                  <a:pt x="1194940" y="646112"/>
                  <a:pt x="1233713" y="612993"/>
                </a:cubicBezTo>
                <a:cubicBezTo>
                  <a:pt x="1311260" y="545948"/>
                  <a:pt x="1401730" y="497481"/>
                  <a:pt x="1474430" y="423974"/>
                </a:cubicBezTo>
                <a:cubicBezTo>
                  <a:pt x="1479276" y="419127"/>
                  <a:pt x="1484931" y="416704"/>
                  <a:pt x="1492201" y="418320"/>
                </a:cubicBezTo>
                <a:cubicBezTo>
                  <a:pt x="1540668" y="428013"/>
                  <a:pt x="1584287" y="413473"/>
                  <a:pt x="1627099" y="390855"/>
                </a:cubicBezTo>
                <a:cubicBezTo>
                  <a:pt x="1719185" y="342389"/>
                  <a:pt x="1819350" y="318963"/>
                  <a:pt x="1920321" y="299577"/>
                </a:cubicBezTo>
                <a:cubicBezTo>
                  <a:pt x="1904166" y="349659"/>
                  <a:pt x="1899319" y="402972"/>
                  <a:pt x="1876701" y="456285"/>
                </a:cubicBezTo>
                <a:cubicBezTo>
                  <a:pt x="1864585" y="432860"/>
                  <a:pt x="1855699" y="413473"/>
                  <a:pt x="1844390" y="395702"/>
                </a:cubicBezTo>
                <a:cubicBezTo>
                  <a:pt x="1821773" y="359352"/>
                  <a:pt x="1789462" y="354505"/>
                  <a:pt x="1757958" y="383585"/>
                </a:cubicBezTo>
                <a:cubicBezTo>
                  <a:pt x="1732110" y="407818"/>
                  <a:pt x="1716762" y="438514"/>
                  <a:pt x="1707876" y="473248"/>
                </a:cubicBezTo>
                <a:cubicBezTo>
                  <a:pt x="1703030" y="491827"/>
                  <a:pt x="1707876" y="510406"/>
                  <a:pt x="1718378" y="526561"/>
                </a:cubicBezTo>
                <a:cubicBezTo>
                  <a:pt x="1744226" y="566950"/>
                  <a:pt x="1778153" y="587952"/>
                  <a:pt x="1830658" y="570989"/>
                </a:cubicBezTo>
                <a:cubicBezTo>
                  <a:pt x="1819350" y="596838"/>
                  <a:pt x="1812079" y="618647"/>
                  <a:pt x="1798347" y="637226"/>
                </a:cubicBezTo>
                <a:cubicBezTo>
                  <a:pt x="1783807" y="656613"/>
                  <a:pt x="1765229" y="672768"/>
                  <a:pt x="1757151" y="696194"/>
                </a:cubicBezTo>
                <a:cubicBezTo>
                  <a:pt x="1744226" y="719619"/>
                  <a:pt x="1726456" y="737390"/>
                  <a:pt x="1703837" y="751930"/>
                </a:cubicBezTo>
                <a:cubicBezTo>
                  <a:pt x="1677989" y="768893"/>
                  <a:pt x="1656179" y="791511"/>
                  <a:pt x="1638408" y="816552"/>
                </a:cubicBezTo>
                <a:cubicBezTo>
                  <a:pt x="1630330" y="827861"/>
                  <a:pt x="1625484" y="837554"/>
                  <a:pt x="1644870" y="842401"/>
                </a:cubicBezTo>
                <a:cubicBezTo>
                  <a:pt x="1661026" y="846440"/>
                  <a:pt x="1653756" y="855325"/>
                  <a:pt x="1648101" y="863403"/>
                </a:cubicBezTo>
                <a:cubicBezTo>
                  <a:pt x="1627099" y="895714"/>
                  <a:pt x="1607713" y="928833"/>
                  <a:pt x="1598827" y="966798"/>
                </a:cubicBezTo>
                <a:cubicBezTo>
                  <a:pt x="1587518" y="1013649"/>
                  <a:pt x="1585095" y="1061308"/>
                  <a:pt x="1623868" y="1097657"/>
                </a:cubicBezTo>
                <a:cubicBezTo>
                  <a:pt x="1642447" y="1115428"/>
                  <a:pt x="1660218" y="1131584"/>
                  <a:pt x="1668296" y="1155817"/>
                </a:cubicBezTo>
                <a:cubicBezTo>
                  <a:pt x="1668296" y="1155817"/>
                  <a:pt x="1668296" y="1155817"/>
                  <a:pt x="1668296" y="1155817"/>
                </a:cubicBezTo>
                <a:cubicBezTo>
                  <a:pt x="1674758" y="1169549"/>
                  <a:pt x="1685259" y="1180050"/>
                  <a:pt x="1697375" y="1188936"/>
                </a:cubicBezTo>
                <a:cubicBezTo>
                  <a:pt x="1769267" y="1241441"/>
                  <a:pt x="1850852" y="1255981"/>
                  <a:pt x="1937284" y="1247096"/>
                </a:cubicBezTo>
                <a:cubicBezTo>
                  <a:pt x="1996252" y="1240633"/>
                  <a:pt x="2051180" y="1223670"/>
                  <a:pt x="2089146" y="1173588"/>
                </a:cubicBezTo>
                <a:cubicBezTo>
                  <a:pt x="2095608" y="1164703"/>
                  <a:pt x="2106109" y="1163087"/>
                  <a:pt x="2115802" y="1159048"/>
                </a:cubicBezTo>
                <a:cubicBezTo>
                  <a:pt x="2160230" y="1142893"/>
                  <a:pt x="2185271" y="1111390"/>
                  <a:pt x="2197388" y="1066154"/>
                </a:cubicBezTo>
                <a:cubicBezTo>
                  <a:pt x="2205465" y="1035459"/>
                  <a:pt x="2204657" y="1004763"/>
                  <a:pt x="2197388" y="974876"/>
                </a:cubicBezTo>
                <a:cubicBezTo>
                  <a:pt x="2194156" y="962759"/>
                  <a:pt x="2196580" y="955489"/>
                  <a:pt x="2207889" y="947411"/>
                </a:cubicBezTo>
                <a:cubicBezTo>
                  <a:pt x="2303206" y="878751"/>
                  <a:pt x="2299975" y="765662"/>
                  <a:pt x="2201427" y="698617"/>
                </a:cubicBezTo>
                <a:close/>
                <a:moveTo>
                  <a:pt x="334661" y="739006"/>
                </a:moveTo>
                <a:cubicBezTo>
                  <a:pt x="316890" y="738198"/>
                  <a:pt x="302350" y="731736"/>
                  <a:pt x="303158" y="713965"/>
                </a:cubicBezTo>
                <a:cubicBezTo>
                  <a:pt x="303965" y="697002"/>
                  <a:pt x="323352" y="697809"/>
                  <a:pt x="333853" y="697809"/>
                </a:cubicBezTo>
                <a:cubicBezTo>
                  <a:pt x="350816" y="697809"/>
                  <a:pt x="346778" y="717196"/>
                  <a:pt x="350009" y="728505"/>
                </a:cubicBezTo>
                <a:cubicBezTo>
                  <a:pt x="354855" y="742237"/>
                  <a:pt x="341123" y="736583"/>
                  <a:pt x="334661" y="739006"/>
                </a:cubicBezTo>
                <a:close/>
                <a:moveTo>
                  <a:pt x="1993828" y="491827"/>
                </a:moveTo>
                <a:cubicBezTo>
                  <a:pt x="2013215" y="478095"/>
                  <a:pt x="2032602" y="465170"/>
                  <a:pt x="2055219" y="458708"/>
                </a:cubicBezTo>
                <a:cubicBezTo>
                  <a:pt x="2072183" y="453862"/>
                  <a:pt x="2077837" y="461939"/>
                  <a:pt x="2076222" y="477287"/>
                </a:cubicBezTo>
                <a:cubicBezTo>
                  <a:pt x="2072183" y="516060"/>
                  <a:pt x="2040679" y="554833"/>
                  <a:pt x="2005945" y="564527"/>
                </a:cubicBezTo>
                <a:cubicBezTo>
                  <a:pt x="1999483" y="566142"/>
                  <a:pt x="1993828" y="568566"/>
                  <a:pt x="1988174" y="562103"/>
                </a:cubicBezTo>
                <a:cubicBezTo>
                  <a:pt x="1970403" y="544332"/>
                  <a:pt x="1973634" y="507175"/>
                  <a:pt x="1993828" y="491827"/>
                </a:cubicBezTo>
                <a:close/>
                <a:moveTo>
                  <a:pt x="1804809" y="549987"/>
                </a:moveTo>
                <a:cubicBezTo>
                  <a:pt x="1783000" y="549987"/>
                  <a:pt x="1746650" y="521715"/>
                  <a:pt x="1739380" y="495866"/>
                </a:cubicBezTo>
                <a:cubicBezTo>
                  <a:pt x="1731302" y="469209"/>
                  <a:pt x="1748265" y="451438"/>
                  <a:pt x="1764421" y="435283"/>
                </a:cubicBezTo>
                <a:cubicBezTo>
                  <a:pt x="1777345" y="422358"/>
                  <a:pt x="1790269" y="428013"/>
                  <a:pt x="1801578" y="438514"/>
                </a:cubicBezTo>
                <a:cubicBezTo>
                  <a:pt x="1824196" y="457900"/>
                  <a:pt x="1838736" y="482941"/>
                  <a:pt x="1851660" y="508790"/>
                </a:cubicBezTo>
                <a:cubicBezTo>
                  <a:pt x="1862969" y="528985"/>
                  <a:pt x="1838736" y="549179"/>
                  <a:pt x="1804809" y="549987"/>
                </a:cubicBezTo>
                <a:close/>
              </a:path>
            </a:pathLst>
          </a:custGeom>
          <a:solidFill>
            <a:schemeClr val="accent2"/>
          </a:solidFill>
          <a:ln w="80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AA6A519-C66E-4CC3-8928-7A8522EA95C0}"/>
              </a:ext>
            </a:extLst>
          </p:cNvPr>
          <p:cNvGrpSpPr/>
          <p:nvPr/>
        </p:nvGrpSpPr>
        <p:grpSpPr>
          <a:xfrm>
            <a:off x="8543431" y="5139769"/>
            <a:ext cx="1861718" cy="4908365"/>
            <a:chOff x="6713084" y="1703596"/>
            <a:chExt cx="2624141" cy="6918474"/>
          </a:xfrm>
          <a:solidFill>
            <a:schemeClr val="accent2"/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73A5AE7-3A16-4B48-9C79-E8BA050FBA58}"/>
                </a:ext>
              </a:extLst>
            </p:cNvPr>
            <p:cNvSpPr/>
            <p:nvPr/>
          </p:nvSpPr>
          <p:spPr>
            <a:xfrm>
              <a:off x="6713084" y="3201150"/>
              <a:ext cx="2624141" cy="5420920"/>
            </a:xfrm>
            <a:custGeom>
              <a:avLst/>
              <a:gdLst>
                <a:gd name="connsiteX0" fmla="*/ 1481070 w 2437829"/>
                <a:gd name="connsiteY0" fmla="*/ 5037326 h 5036043"/>
                <a:gd name="connsiteX1" fmla="*/ 1434880 w 2437829"/>
                <a:gd name="connsiteY1" fmla="*/ 5025778 h 5036043"/>
                <a:gd name="connsiteX2" fmla="*/ 1218683 w 2437829"/>
                <a:gd name="connsiteY2" fmla="*/ 4885925 h 5036043"/>
                <a:gd name="connsiteX3" fmla="*/ 1191739 w 2437829"/>
                <a:gd name="connsiteY3" fmla="*/ 4907095 h 5036043"/>
                <a:gd name="connsiteX4" fmla="*/ 893425 w 2437829"/>
                <a:gd name="connsiteY4" fmla="*/ 5027703 h 5036043"/>
                <a:gd name="connsiteX5" fmla="*/ 658623 w 2437829"/>
                <a:gd name="connsiteY5" fmla="*/ 4893623 h 5036043"/>
                <a:gd name="connsiteX6" fmla="*/ 602169 w 2437829"/>
                <a:gd name="connsiteY6" fmla="*/ 4674860 h 5036043"/>
                <a:gd name="connsiteX7" fmla="*/ 557903 w 2437829"/>
                <a:gd name="connsiteY7" fmla="*/ 4070534 h 5036043"/>
                <a:gd name="connsiteX8" fmla="*/ 555337 w 2437829"/>
                <a:gd name="connsiteY8" fmla="*/ 4038458 h 5036043"/>
                <a:gd name="connsiteX9" fmla="*/ 412916 w 2437829"/>
                <a:gd name="connsiteY9" fmla="*/ 4038458 h 5036043"/>
                <a:gd name="connsiteX10" fmla="*/ 392387 w 2437829"/>
                <a:gd name="connsiteY10" fmla="*/ 3835091 h 5036043"/>
                <a:gd name="connsiteX11" fmla="*/ 266004 w 2437829"/>
                <a:gd name="connsiteY11" fmla="*/ 2519946 h 5036043"/>
                <a:gd name="connsiteX12" fmla="*/ 177473 w 2437829"/>
                <a:gd name="connsiteY12" fmla="*/ 2349940 h 5036043"/>
                <a:gd name="connsiteX13" fmla="*/ 1693 w 2437829"/>
                <a:gd name="connsiteY13" fmla="*/ 1991964 h 5036043"/>
                <a:gd name="connsiteX14" fmla="*/ 1693 w 2437829"/>
                <a:gd name="connsiteY14" fmla="*/ 471528 h 5036043"/>
                <a:gd name="connsiteX15" fmla="*/ 466805 w 2437829"/>
                <a:gd name="connsiteY15" fmla="*/ 3208 h 5036043"/>
                <a:gd name="connsiteX16" fmla="*/ 729192 w 2437829"/>
                <a:gd name="connsiteY16" fmla="*/ 3208 h 5036043"/>
                <a:gd name="connsiteX17" fmla="*/ 710588 w 2437829"/>
                <a:gd name="connsiteY17" fmla="*/ 26945 h 5036043"/>
                <a:gd name="connsiteX18" fmla="*/ 541864 w 2437829"/>
                <a:gd name="connsiteY18" fmla="*/ 358618 h 5036043"/>
                <a:gd name="connsiteX19" fmla="*/ 529675 w 2437829"/>
                <a:gd name="connsiteY19" fmla="*/ 621005 h 5036043"/>
                <a:gd name="connsiteX20" fmla="*/ 509146 w 2437829"/>
                <a:gd name="connsiteY20" fmla="*/ 658214 h 5036043"/>
                <a:gd name="connsiteX21" fmla="*/ 436011 w 2437829"/>
                <a:gd name="connsiteY21" fmla="*/ 835278 h 5036043"/>
                <a:gd name="connsiteX22" fmla="*/ 593829 w 2437829"/>
                <a:gd name="connsiteY22" fmla="*/ 939848 h 5036043"/>
                <a:gd name="connsiteX23" fmla="*/ 729834 w 2437829"/>
                <a:gd name="connsiteY23" fmla="*/ 807692 h 5036043"/>
                <a:gd name="connsiteX24" fmla="*/ 612433 w 2437829"/>
                <a:gd name="connsiteY24" fmla="*/ 643459 h 5036043"/>
                <a:gd name="connsiteX25" fmla="*/ 586772 w 2437829"/>
                <a:gd name="connsiteY25" fmla="*/ 619722 h 5036043"/>
                <a:gd name="connsiteX26" fmla="*/ 605376 w 2437829"/>
                <a:gd name="connsiteY26" fmla="*/ 332315 h 5036043"/>
                <a:gd name="connsiteX27" fmla="*/ 643868 w 2437829"/>
                <a:gd name="connsiteY27" fmla="*/ 228386 h 5036043"/>
                <a:gd name="connsiteX28" fmla="*/ 794629 w 2437829"/>
                <a:gd name="connsiteY28" fmla="*/ 17963 h 5036043"/>
                <a:gd name="connsiteX29" fmla="*/ 828630 w 2437829"/>
                <a:gd name="connsiteY29" fmla="*/ 0 h 5036043"/>
                <a:gd name="connsiteX30" fmla="*/ 832479 w 2437829"/>
                <a:gd name="connsiteY30" fmla="*/ 7057 h 5036043"/>
                <a:gd name="connsiteX31" fmla="*/ 634245 w 2437829"/>
                <a:gd name="connsiteY31" fmla="*/ 551719 h 5036043"/>
                <a:gd name="connsiteX32" fmla="*/ 881236 w 2437829"/>
                <a:gd name="connsiteY32" fmla="*/ 627421 h 5036043"/>
                <a:gd name="connsiteX33" fmla="*/ 817082 w 2437829"/>
                <a:gd name="connsiteY33" fmla="*/ 799352 h 5036043"/>
                <a:gd name="connsiteX34" fmla="*/ 831196 w 2437829"/>
                <a:gd name="connsiteY34" fmla="*/ 852599 h 5036043"/>
                <a:gd name="connsiteX35" fmla="*/ 1169926 w 2437829"/>
                <a:gd name="connsiteY35" fmla="*/ 1152195 h 5036043"/>
                <a:gd name="connsiteX36" fmla="*/ 1193021 w 2437829"/>
                <a:gd name="connsiteY36" fmla="*/ 1207367 h 5036043"/>
                <a:gd name="connsiteX37" fmla="*/ 1192380 w 2437829"/>
                <a:gd name="connsiteY37" fmla="*/ 3991626 h 5036043"/>
                <a:gd name="connsiteX38" fmla="*/ 1192380 w 2437829"/>
                <a:gd name="connsiteY38" fmla="*/ 4033967 h 5036043"/>
                <a:gd name="connsiteX39" fmla="*/ 1283478 w 2437829"/>
                <a:gd name="connsiteY39" fmla="*/ 4033967 h 5036043"/>
                <a:gd name="connsiteX40" fmla="*/ 1283478 w 2437829"/>
                <a:gd name="connsiteY40" fmla="*/ 3990343 h 5036043"/>
                <a:gd name="connsiteX41" fmla="*/ 1282836 w 2437829"/>
                <a:gd name="connsiteY41" fmla="*/ 1209292 h 5036043"/>
                <a:gd name="connsiteX42" fmla="*/ 1309781 w 2437829"/>
                <a:gd name="connsiteY42" fmla="*/ 1149629 h 5036043"/>
                <a:gd name="connsiteX43" fmla="*/ 1646586 w 2437829"/>
                <a:gd name="connsiteY43" fmla="*/ 852599 h 5036043"/>
                <a:gd name="connsiteX44" fmla="*/ 1658775 w 2437829"/>
                <a:gd name="connsiteY44" fmla="*/ 798069 h 5036043"/>
                <a:gd name="connsiteX45" fmla="*/ 1595264 w 2437829"/>
                <a:gd name="connsiteY45" fmla="*/ 627421 h 5036043"/>
                <a:gd name="connsiteX46" fmla="*/ 1842254 w 2437829"/>
                <a:gd name="connsiteY46" fmla="*/ 551719 h 5036043"/>
                <a:gd name="connsiteX47" fmla="*/ 1642737 w 2437829"/>
                <a:gd name="connsiteY47" fmla="*/ 3208 h 5036043"/>
                <a:gd name="connsiteX48" fmla="*/ 1763987 w 2437829"/>
                <a:gd name="connsiteY48" fmla="*/ 3849 h 5036043"/>
                <a:gd name="connsiteX49" fmla="*/ 1787082 w 2437829"/>
                <a:gd name="connsiteY49" fmla="*/ 12831 h 5036043"/>
                <a:gd name="connsiteX50" fmla="*/ 2070640 w 2437829"/>
                <a:gd name="connsiteY50" fmla="*/ 271369 h 5036043"/>
                <a:gd name="connsiteX51" fmla="*/ 2164304 w 2437829"/>
                <a:gd name="connsiteY51" fmla="*/ 651799 h 5036043"/>
                <a:gd name="connsiteX52" fmla="*/ 2138002 w 2437829"/>
                <a:gd name="connsiteY52" fmla="*/ 783313 h 5036043"/>
                <a:gd name="connsiteX53" fmla="*/ 1760138 w 2437829"/>
                <a:gd name="connsiteY53" fmla="*/ 887242 h 5036043"/>
                <a:gd name="connsiteX54" fmla="*/ 1627982 w 2437829"/>
                <a:gd name="connsiteY54" fmla="*/ 1085476 h 5036043"/>
                <a:gd name="connsiteX55" fmla="*/ 1603603 w 2437829"/>
                <a:gd name="connsiteY55" fmla="*/ 1115628 h 5036043"/>
                <a:gd name="connsiteX56" fmla="*/ 1559337 w 2437829"/>
                <a:gd name="connsiteY56" fmla="*/ 1237520 h 5036043"/>
                <a:gd name="connsiteX57" fmla="*/ 1653643 w 2437829"/>
                <a:gd name="connsiteY57" fmla="*/ 1267030 h 5036043"/>
                <a:gd name="connsiteX58" fmla="*/ 1679305 w 2437829"/>
                <a:gd name="connsiteY58" fmla="*/ 1131025 h 5036043"/>
                <a:gd name="connsiteX59" fmla="*/ 1673531 w 2437829"/>
                <a:gd name="connsiteY59" fmla="*/ 1106646 h 5036043"/>
                <a:gd name="connsiteX60" fmla="*/ 1968636 w 2437829"/>
                <a:gd name="connsiteY60" fmla="*/ 817956 h 5036043"/>
                <a:gd name="connsiteX61" fmla="*/ 2218193 w 2437829"/>
                <a:gd name="connsiteY61" fmla="*/ 1007209 h 5036043"/>
                <a:gd name="connsiteX62" fmla="*/ 2074489 w 2437829"/>
                <a:gd name="connsiteY62" fmla="*/ 1342090 h 5036043"/>
                <a:gd name="connsiteX63" fmla="*/ 2046903 w 2437829"/>
                <a:gd name="connsiteY63" fmla="*/ 1347222 h 5036043"/>
                <a:gd name="connsiteX64" fmla="*/ 1917955 w 2437829"/>
                <a:gd name="connsiteY64" fmla="*/ 1422281 h 5036043"/>
                <a:gd name="connsiteX65" fmla="*/ 1978901 w 2437829"/>
                <a:gd name="connsiteY65" fmla="*/ 1494775 h 5036043"/>
                <a:gd name="connsiteX66" fmla="*/ 2077056 w 2437829"/>
                <a:gd name="connsiteY66" fmla="*/ 1420998 h 5036043"/>
                <a:gd name="connsiteX67" fmla="*/ 2102717 w 2437829"/>
                <a:gd name="connsiteY67" fmla="*/ 1382506 h 5036043"/>
                <a:gd name="connsiteX68" fmla="*/ 2265667 w 2437829"/>
                <a:gd name="connsiteY68" fmla="*/ 986680 h 5036043"/>
                <a:gd name="connsiteX69" fmla="*/ 2202796 w 2437829"/>
                <a:gd name="connsiteY69" fmla="*/ 835919 h 5036043"/>
                <a:gd name="connsiteX70" fmla="*/ 2194456 w 2437829"/>
                <a:gd name="connsiteY70" fmla="*/ 791012 h 5036043"/>
                <a:gd name="connsiteX71" fmla="*/ 2201514 w 2437829"/>
                <a:gd name="connsiteY71" fmla="*/ 387487 h 5036043"/>
                <a:gd name="connsiteX72" fmla="*/ 2057810 w 2437829"/>
                <a:gd name="connsiteY72" fmla="*/ 166799 h 5036043"/>
                <a:gd name="connsiteX73" fmla="*/ 1883312 w 2437829"/>
                <a:gd name="connsiteY73" fmla="*/ 5132 h 5036043"/>
                <a:gd name="connsiteX74" fmla="*/ 2204721 w 2437829"/>
                <a:gd name="connsiteY74" fmla="*/ 68644 h 5036043"/>
                <a:gd name="connsiteX75" fmla="*/ 2431824 w 2437829"/>
                <a:gd name="connsiteY75" fmla="*/ 398393 h 5036043"/>
                <a:gd name="connsiteX76" fmla="*/ 2438239 w 2437829"/>
                <a:gd name="connsiteY76" fmla="*/ 425979 h 5036043"/>
                <a:gd name="connsiteX77" fmla="*/ 2438239 w 2437829"/>
                <a:gd name="connsiteY77" fmla="*/ 2042645 h 5036043"/>
                <a:gd name="connsiteX78" fmla="*/ 2433107 w 2437829"/>
                <a:gd name="connsiteY78" fmla="*/ 2057400 h 5036043"/>
                <a:gd name="connsiteX79" fmla="*/ 2206004 w 2437829"/>
                <a:gd name="connsiteY79" fmla="*/ 2393564 h 5036043"/>
                <a:gd name="connsiteX80" fmla="*/ 2182268 w 2437829"/>
                <a:gd name="connsiteY80" fmla="*/ 2438472 h 5036043"/>
                <a:gd name="connsiteX81" fmla="*/ 2147625 w 2437829"/>
                <a:gd name="connsiteY81" fmla="*/ 2805429 h 5036043"/>
                <a:gd name="connsiteX82" fmla="*/ 2046262 w 2437829"/>
                <a:gd name="connsiteY82" fmla="*/ 3848564 h 5036043"/>
                <a:gd name="connsiteX83" fmla="*/ 2027016 w 2437829"/>
                <a:gd name="connsiteY83" fmla="*/ 4039099 h 5036043"/>
                <a:gd name="connsiteX84" fmla="*/ 1883954 w 2437829"/>
                <a:gd name="connsiteY84" fmla="*/ 4039099 h 5036043"/>
                <a:gd name="connsiteX85" fmla="*/ 1874331 w 2437829"/>
                <a:gd name="connsiteY85" fmla="*/ 4173180 h 5036043"/>
                <a:gd name="connsiteX86" fmla="*/ 1834555 w 2437829"/>
                <a:gd name="connsiteY86" fmla="*/ 4687690 h 5036043"/>
                <a:gd name="connsiteX87" fmla="*/ 1585641 w 2437829"/>
                <a:gd name="connsiteY87" fmla="*/ 5038609 h 5036043"/>
                <a:gd name="connsiteX88" fmla="*/ 1481070 w 2437829"/>
                <a:gd name="connsiteY88" fmla="*/ 5037326 h 5036043"/>
                <a:gd name="connsiteX89" fmla="*/ 683002 w 2437829"/>
                <a:gd name="connsiteY89" fmla="*/ 1063022 h 5036043"/>
                <a:gd name="connsiteX90" fmla="*/ 683002 w 2437829"/>
                <a:gd name="connsiteY90" fmla="*/ 1192612 h 5036043"/>
                <a:gd name="connsiteX91" fmla="*/ 554695 w 2437829"/>
                <a:gd name="connsiteY91" fmla="*/ 1192612 h 5036043"/>
                <a:gd name="connsiteX92" fmla="*/ 554695 w 2437829"/>
                <a:gd name="connsiteY92" fmla="*/ 1369034 h 5036043"/>
                <a:gd name="connsiteX93" fmla="*/ 683002 w 2437829"/>
                <a:gd name="connsiteY93" fmla="*/ 1369034 h 5036043"/>
                <a:gd name="connsiteX94" fmla="*/ 683002 w 2437829"/>
                <a:gd name="connsiteY94" fmla="*/ 1497341 h 5036043"/>
                <a:gd name="connsiteX95" fmla="*/ 861348 w 2437829"/>
                <a:gd name="connsiteY95" fmla="*/ 1497341 h 5036043"/>
                <a:gd name="connsiteX96" fmla="*/ 861348 w 2437829"/>
                <a:gd name="connsiteY96" fmla="*/ 1368393 h 5036043"/>
                <a:gd name="connsiteX97" fmla="*/ 989655 w 2437829"/>
                <a:gd name="connsiteY97" fmla="*/ 1368393 h 5036043"/>
                <a:gd name="connsiteX98" fmla="*/ 989655 w 2437829"/>
                <a:gd name="connsiteY98" fmla="*/ 1190687 h 5036043"/>
                <a:gd name="connsiteX99" fmla="*/ 860707 w 2437829"/>
                <a:gd name="connsiteY99" fmla="*/ 1190687 h 5036043"/>
                <a:gd name="connsiteX100" fmla="*/ 860707 w 2437829"/>
                <a:gd name="connsiteY100" fmla="*/ 1062381 h 5036043"/>
                <a:gd name="connsiteX101" fmla="*/ 683002 w 2437829"/>
                <a:gd name="connsiteY101" fmla="*/ 1063022 h 5036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437829" h="5036043">
                  <a:moveTo>
                    <a:pt x="1481070" y="5037326"/>
                  </a:moveTo>
                  <a:cubicBezTo>
                    <a:pt x="1465673" y="5033477"/>
                    <a:pt x="1450276" y="5028986"/>
                    <a:pt x="1434880" y="5025778"/>
                  </a:cubicBezTo>
                  <a:cubicBezTo>
                    <a:pt x="1346990" y="5005891"/>
                    <a:pt x="1274497" y="4962267"/>
                    <a:pt x="1218683" y="4885925"/>
                  </a:cubicBezTo>
                  <a:cubicBezTo>
                    <a:pt x="1209060" y="4892981"/>
                    <a:pt x="1200720" y="4900038"/>
                    <a:pt x="1191739" y="4907095"/>
                  </a:cubicBezTo>
                  <a:cubicBezTo>
                    <a:pt x="1103848" y="4975098"/>
                    <a:pt x="1006335" y="5021288"/>
                    <a:pt x="893425" y="5027703"/>
                  </a:cubicBezTo>
                  <a:cubicBezTo>
                    <a:pt x="786289" y="5033477"/>
                    <a:pt x="707380" y="4989853"/>
                    <a:pt x="658623" y="4893623"/>
                  </a:cubicBezTo>
                  <a:cubicBezTo>
                    <a:pt x="623981" y="4824979"/>
                    <a:pt x="608584" y="4750561"/>
                    <a:pt x="602169" y="4674860"/>
                  </a:cubicBezTo>
                  <a:cubicBezTo>
                    <a:pt x="586130" y="4473418"/>
                    <a:pt x="572658" y="4271976"/>
                    <a:pt x="557903" y="4070534"/>
                  </a:cubicBezTo>
                  <a:cubicBezTo>
                    <a:pt x="557261" y="4060911"/>
                    <a:pt x="555978" y="4051288"/>
                    <a:pt x="555337" y="4038458"/>
                  </a:cubicBezTo>
                  <a:cubicBezTo>
                    <a:pt x="508505" y="4038458"/>
                    <a:pt x="461672" y="4038458"/>
                    <a:pt x="412916" y="4038458"/>
                  </a:cubicBezTo>
                  <a:cubicBezTo>
                    <a:pt x="405859" y="3968531"/>
                    <a:pt x="398802" y="3901811"/>
                    <a:pt x="392387" y="3835091"/>
                  </a:cubicBezTo>
                  <a:cubicBezTo>
                    <a:pt x="350046" y="3396923"/>
                    <a:pt x="305780" y="2958756"/>
                    <a:pt x="266004" y="2519946"/>
                  </a:cubicBezTo>
                  <a:cubicBezTo>
                    <a:pt x="259589" y="2447453"/>
                    <a:pt x="242268" y="2396130"/>
                    <a:pt x="177473" y="2349940"/>
                  </a:cubicBezTo>
                  <a:cubicBezTo>
                    <a:pt x="58789" y="2265257"/>
                    <a:pt x="2334" y="2138233"/>
                    <a:pt x="1693" y="1991964"/>
                  </a:cubicBezTo>
                  <a:cubicBezTo>
                    <a:pt x="-232" y="1485152"/>
                    <a:pt x="-874" y="978340"/>
                    <a:pt x="1693" y="471528"/>
                  </a:cubicBezTo>
                  <a:cubicBezTo>
                    <a:pt x="2975" y="212348"/>
                    <a:pt x="207625" y="8982"/>
                    <a:pt x="466805" y="3208"/>
                  </a:cubicBezTo>
                  <a:cubicBezTo>
                    <a:pt x="552129" y="1283"/>
                    <a:pt x="638094" y="3208"/>
                    <a:pt x="729192" y="3208"/>
                  </a:cubicBezTo>
                  <a:cubicBezTo>
                    <a:pt x="721494" y="13472"/>
                    <a:pt x="715720" y="20529"/>
                    <a:pt x="710588" y="26945"/>
                  </a:cubicBezTo>
                  <a:cubicBezTo>
                    <a:pt x="630396" y="125741"/>
                    <a:pt x="554695" y="227103"/>
                    <a:pt x="541864" y="358618"/>
                  </a:cubicBezTo>
                  <a:cubicBezTo>
                    <a:pt x="533524" y="445866"/>
                    <a:pt x="532241" y="533757"/>
                    <a:pt x="529675" y="621005"/>
                  </a:cubicBezTo>
                  <a:cubicBezTo>
                    <a:pt x="529033" y="638968"/>
                    <a:pt x="526468" y="648591"/>
                    <a:pt x="509146" y="658214"/>
                  </a:cubicBezTo>
                  <a:cubicBezTo>
                    <a:pt x="443068" y="694140"/>
                    <a:pt x="414199" y="765992"/>
                    <a:pt x="436011" y="835278"/>
                  </a:cubicBezTo>
                  <a:cubicBezTo>
                    <a:pt x="457823" y="903280"/>
                    <a:pt x="521335" y="945622"/>
                    <a:pt x="593829" y="939848"/>
                  </a:cubicBezTo>
                  <a:cubicBezTo>
                    <a:pt x="663114" y="934715"/>
                    <a:pt x="719569" y="880185"/>
                    <a:pt x="729834" y="807692"/>
                  </a:cubicBezTo>
                  <a:cubicBezTo>
                    <a:pt x="740740" y="734557"/>
                    <a:pt x="687492" y="659497"/>
                    <a:pt x="612433" y="643459"/>
                  </a:cubicBezTo>
                  <a:cubicBezTo>
                    <a:pt x="598319" y="640251"/>
                    <a:pt x="585489" y="640251"/>
                    <a:pt x="586772" y="619722"/>
                  </a:cubicBezTo>
                  <a:cubicBezTo>
                    <a:pt x="593187" y="524133"/>
                    <a:pt x="595112" y="427903"/>
                    <a:pt x="605376" y="332315"/>
                  </a:cubicBezTo>
                  <a:cubicBezTo>
                    <a:pt x="609225" y="296389"/>
                    <a:pt x="623981" y="258538"/>
                    <a:pt x="643868" y="228386"/>
                  </a:cubicBezTo>
                  <a:cubicBezTo>
                    <a:pt x="690700" y="155893"/>
                    <a:pt x="742665" y="87249"/>
                    <a:pt x="794629" y="17963"/>
                  </a:cubicBezTo>
                  <a:cubicBezTo>
                    <a:pt x="801685" y="8340"/>
                    <a:pt x="817082" y="5774"/>
                    <a:pt x="828630" y="0"/>
                  </a:cubicBezTo>
                  <a:cubicBezTo>
                    <a:pt x="829913" y="2566"/>
                    <a:pt x="831196" y="4491"/>
                    <a:pt x="832479" y="7057"/>
                  </a:cubicBezTo>
                  <a:cubicBezTo>
                    <a:pt x="767043" y="187328"/>
                    <a:pt x="700965" y="367599"/>
                    <a:pt x="634245" y="551719"/>
                  </a:cubicBezTo>
                  <a:cubicBezTo>
                    <a:pt x="717003" y="577381"/>
                    <a:pt x="797836" y="601759"/>
                    <a:pt x="881236" y="627421"/>
                  </a:cubicBezTo>
                  <a:cubicBezTo>
                    <a:pt x="860065" y="685800"/>
                    <a:pt x="840819" y="743538"/>
                    <a:pt x="817082" y="799352"/>
                  </a:cubicBezTo>
                  <a:cubicBezTo>
                    <a:pt x="806818" y="823730"/>
                    <a:pt x="812592" y="836561"/>
                    <a:pt x="831196" y="852599"/>
                  </a:cubicBezTo>
                  <a:cubicBezTo>
                    <a:pt x="944748" y="952037"/>
                    <a:pt x="1056375" y="1052758"/>
                    <a:pt x="1169926" y="1152195"/>
                  </a:cubicBezTo>
                  <a:cubicBezTo>
                    <a:pt x="1188531" y="1168234"/>
                    <a:pt x="1193021" y="1184914"/>
                    <a:pt x="1193021" y="1207367"/>
                  </a:cubicBezTo>
                  <a:cubicBezTo>
                    <a:pt x="1192380" y="2135667"/>
                    <a:pt x="1192380" y="3063326"/>
                    <a:pt x="1192380" y="3991626"/>
                  </a:cubicBezTo>
                  <a:cubicBezTo>
                    <a:pt x="1192380" y="4005098"/>
                    <a:pt x="1192380" y="4018570"/>
                    <a:pt x="1192380" y="4033967"/>
                  </a:cubicBezTo>
                  <a:cubicBezTo>
                    <a:pt x="1223174" y="4033967"/>
                    <a:pt x="1250759" y="4033967"/>
                    <a:pt x="1283478" y="4033967"/>
                  </a:cubicBezTo>
                  <a:cubicBezTo>
                    <a:pt x="1283478" y="4019212"/>
                    <a:pt x="1283478" y="4005098"/>
                    <a:pt x="1283478" y="3990343"/>
                  </a:cubicBezTo>
                  <a:cubicBezTo>
                    <a:pt x="1283478" y="3063326"/>
                    <a:pt x="1283478" y="2136309"/>
                    <a:pt x="1282836" y="1209292"/>
                  </a:cubicBezTo>
                  <a:cubicBezTo>
                    <a:pt x="1282836" y="1182989"/>
                    <a:pt x="1290535" y="1166309"/>
                    <a:pt x="1309781" y="1149629"/>
                  </a:cubicBezTo>
                  <a:cubicBezTo>
                    <a:pt x="1422691" y="1050833"/>
                    <a:pt x="1533034" y="950754"/>
                    <a:pt x="1646586" y="852599"/>
                  </a:cubicBezTo>
                  <a:cubicBezTo>
                    <a:pt x="1667115" y="835278"/>
                    <a:pt x="1668398" y="821164"/>
                    <a:pt x="1658775" y="798069"/>
                  </a:cubicBezTo>
                  <a:cubicBezTo>
                    <a:pt x="1636963" y="742897"/>
                    <a:pt x="1617075" y="686442"/>
                    <a:pt x="1595264" y="627421"/>
                  </a:cubicBezTo>
                  <a:cubicBezTo>
                    <a:pt x="1678021" y="601759"/>
                    <a:pt x="1758855" y="577381"/>
                    <a:pt x="1842254" y="551719"/>
                  </a:cubicBezTo>
                  <a:cubicBezTo>
                    <a:pt x="1775535" y="368241"/>
                    <a:pt x="1709456" y="187328"/>
                    <a:pt x="1642737" y="3208"/>
                  </a:cubicBezTo>
                  <a:cubicBezTo>
                    <a:pt x="1685720" y="3208"/>
                    <a:pt x="1724853" y="2566"/>
                    <a:pt x="1763987" y="3849"/>
                  </a:cubicBezTo>
                  <a:cubicBezTo>
                    <a:pt x="1771686" y="3849"/>
                    <a:pt x="1780666" y="8340"/>
                    <a:pt x="1787082" y="12831"/>
                  </a:cubicBezTo>
                  <a:cubicBezTo>
                    <a:pt x="1891652" y="87890"/>
                    <a:pt x="1989165" y="170648"/>
                    <a:pt x="2070640" y="271369"/>
                  </a:cubicBezTo>
                  <a:cubicBezTo>
                    <a:pt x="2161738" y="384279"/>
                    <a:pt x="2180984" y="513869"/>
                    <a:pt x="2164304" y="651799"/>
                  </a:cubicBezTo>
                  <a:cubicBezTo>
                    <a:pt x="2159172" y="696065"/>
                    <a:pt x="2146983" y="739047"/>
                    <a:pt x="2138002" y="783313"/>
                  </a:cubicBezTo>
                  <a:cubicBezTo>
                    <a:pt x="1984675" y="732632"/>
                    <a:pt x="1865991" y="789087"/>
                    <a:pt x="1760138" y="887242"/>
                  </a:cubicBezTo>
                  <a:cubicBezTo>
                    <a:pt x="1700475" y="942414"/>
                    <a:pt x="1658134" y="1010416"/>
                    <a:pt x="1627982" y="1085476"/>
                  </a:cubicBezTo>
                  <a:cubicBezTo>
                    <a:pt x="1623491" y="1097023"/>
                    <a:pt x="1613868" y="1108571"/>
                    <a:pt x="1603603" y="1115628"/>
                  </a:cubicBezTo>
                  <a:cubicBezTo>
                    <a:pt x="1565753" y="1141931"/>
                    <a:pt x="1546507" y="1193254"/>
                    <a:pt x="1559337" y="1237520"/>
                  </a:cubicBezTo>
                  <a:cubicBezTo>
                    <a:pt x="1572810" y="1281144"/>
                    <a:pt x="1617075" y="1295258"/>
                    <a:pt x="1653643" y="1267030"/>
                  </a:cubicBezTo>
                  <a:cubicBezTo>
                    <a:pt x="1693418" y="1236236"/>
                    <a:pt x="1704325" y="1174649"/>
                    <a:pt x="1679305" y="1131025"/>
                  </a:cubicBezTo>
                  <a:cubicBezTo>
                    <a:pt x="1675455" y="1123968"/>
                    <a:pt x="1670964" y="1113062"/>
                    <a:pt x="1673531" y="1106646"/>
                  </a:cubicBezTo>
                  <a:cubicBezTo>
                    <a:pt x="1728702" y="966150"/>
                    <a:pt x="1819801" y="859656"/>
                    <a:pt x="1968636" y="817956"/>
                  </a:cubicBezTo>
                  <a:cubicBezTo>
                    <a:pt x="2106566" y="778823"/>
                    <a:pt x="2214344" y="862222"/>
                    <a:pt x="2218193" y="1007209"/>
                  </a:cubicBezTo>
                  <a:cubicBezTo>
                    <a:pt x="2221401" y="1140006"/>
                    <a:pt x="2164946" y="1249067"/>
                    <a:pt x="2074489" y="1342090"/>
                  </a:cubicBezTo>
                  <a:cubicBezTo>
                    <a:pt x="2069357" y="1347863"/>
                    <a:pt x="2055243" y="1349146"/>
                    <a:pt x="2046903" y="1347222"/>
                  </a:cubicBezTo>
                  <a:cubicBezTo>
                    <a:pt x="1996223" y="1335033"/>
                    <a:pt x="1932711" y="1370959"/>
                    <a:pt x="1917955" y="1422281"/>
                  </a:cubicBezTo>
                  <a:cubicBezTo>
                    <a:pt x="1905124" y="1466547"/>
                    <a:pt x="1932711" y="1500549"/>
                    <a:pt x="1978901" y="1494775"/>
                  </a:cubicBezTo>
                  <a:cubicBezTo>
                    <a:pt x="2024449" y="1489001"/>
                    <a:pt x="2057168" y="1463339"/>
                    <a:pt x="2077056" y="1420998"/>
                  </a:cubicBezTo>
                  <a:cubicBezTo>
                    <a:pt x="2083471" y="1406885"/>
                    <a:pt x="2091811" y="1393412"/>
                    <a:pt x="2102717" y="1382506"/>
                  </a:cubicBezTo>
                  <a:cubicBezTo>
                    <a:pt x="2210494" y="1272804"/>
                    <a:pt x="2276573" y="1145780"/>
                    <a:pt x="2265667" y="986680"/>
                  </a:cubicBezTo>
                  <a:cubicBezTo>
                    <a:pt x="2261817" y="929583"/>
                    <a:pt x="2241930" y="878260"/>
                    <a:pt x="2202796" y="835919"/>
                  </a:cubicBezTo>
                  <a:cubicBezTo>
                    <a:pt x="2188683" y="820522"/>
                    <a:pt x="2189324" y="808333"/>
                    <a:pt x="2194456" y="791012"/>
                  </a:cubicBezTo>
                  <a:cubicBezTo>
                    <a:pt x="2235514" y="657573"/>
                    <a:pt x="2243855" y="522850"/>
                    <a:pt x="2201514" y="387487"/>
                  </a:cubicBezTo>
                  <a:cubicBezTo>
                    <a:pt x="2173927" y="300880"/>
                    <a:pt x="2120680" y="229669"/>
                    <a:pt x="2057810" y="166799"/>
                  </a:cubicBezTo>
                  <a:cubicBezTo>
                    <a:pt x="2001996" y="110986"/>
                    <a:pt x="1942334" y="59663"/>
                    <a:pt x="1883312" y="5132"/>
                  </a:cubicBezTo>
                  <a:cubicBezTo>
                    <a:pt x="1995580" y="-3208"/>
                    <a:pt x="2104641" y="8982"/>
                    <a:pt x="2204721" y="68644"/>
                  </a:cubicBezTo>
                  <a:cubicBezTo>
                    <a:pt x="2329820" y="144345"/>
                    <a:pt x="2405521" y="254689"/>
                    <a:pt x="2431824" y="398393"/>
                  </a:cubicBezTo>
                  <a:cubicBezTo>
                    <a:pt x="2433749" y="407374"/>
                    <a:pt x="2436315" y="416997"/>
                    <a:pt x="2438239" y="425979"/>
                  </a:cubicBezTo>
                  <a:cubicBezTo>
                    <a:pt x="2438239" y="964868"/>
                    <a:pt x="2438239" y="1503756"/>
                    <a:pt x="2438239" y="2042645"/>
                  </a:cubicBezTo>
                  <a:cubicBezTo>
                    <a:pt x="2436315" y="2047777"/>
                    <a:pt x="2433749" y="2052268"/>
                    <a:pt x="2433107" y="2057400"/>
                  </a:cubicBezTo>
                  <a:cubicBezTo>
                    <a:pt x="2408729" y="2204312"/>
                    <a:pt x="2333028" y="2316580"/>
                    <a:pt x="2206004" y="2393564"/>
                  </a:cubicBezTo>
                  <a:cubicBezTo>
                    <a:pt x="2186758" y="2405112"/>
                    <a:pt x="2184192" y="2419867"/>
                    <a:pt x="2182268" y="2438472"/>
                  </a:cubicBezTo>
                  <a:cubicBezTo>
                    <a:pt x="2170720" y="2561005"/>
                    <a:pt x="2159172" y="2682896"/>
                    <a:pt x="2147625" y="2805429"/>
                  </a:cubicBezTo>
                  <a:cubicBezTo>
                    <a:pt x="2114264" y="3153140"/>
                    <a:pt x="2080263" y="3500852"/>
                    <a:pt x="2046262" y="3848564"/>
                  </a:cubicBezTo>
                  <a:cubicBezTo>
                    <a:pt x="2040488" y="3910793"/>
                    <a:pt x="2033431" y="3973021"/>
                    <a:pt x="2027016" y="4039099"/>
                  </a:cubicBezTo>
                  <a:cubicBezTo>
                    <a:pt x="1977618" y="4039099"/>
                    <a:pt x="1931427" y="4039099"/>
                    <a:pt x="1883954" y="4039099"/>
                  </a:cubicBezTo>
                  <a:cubicBezTo>
                    <a:pt x="1880746" y="4086573"/>
                    <a:pt x="1877539" y="4130197"/>
                    <a:pt x="1874331" y="4173180"/>
                  </a:cubicBezTo>
                  <a:cubicBezTo>
                    <a:pt x="1861500" y="4344470"/>
                    <a:pt x="1854443" y="4517042"/>
                    <a:pt x="1834555" y="4687690"/>
                  </a:cubicBezTo>
                  <a:cubicBezTo>
                    <a:pt x="1815951" y="4846149"/>
                    <a:pt x="1764628" y="4989853"/>
                    <a:pt x="1585641" y="5038609"/>
                  </a:cubicBezTo>
                  <a:cubicBezTo>
                    <a:pt x="1549714" y="5037326"/>
                    <a:pt x="1515072" y="5037326"/>
                    <a:pt x="1481070" y="5037326"/>
                  </a:cubicBezTo>
                  <a:close/>
                  <a:moveTo>
                    <a:pt x="683002" y="1063022"/>
                  </a:moveTo>
                  <a:cubicBezTo>
                    <a:pt x="683002" y="1106005"/>
                    <a:pt x="683002" y="1147063"/>
                    <a:pt x="683002" y="1192612"/>
                  </a:cubicBezTo>
                  <a:cubicBezTo>
                    <a:pt x="637453" y="1192612"/>
                    <a:pt x="595753" y="1192612"/>
                    <a:pt x="554695" y="1192612"/>
                  </a:cubicBezTo>
                  <a:cubicBezTo>
                    <a:pt x="554695" y="1253558"/>
                    <a:pt x="554695" y="1310013"/>
                    <a:pt x="554695" y="1369034"/>
                  </a:cubicBezTo>
                  <a:cubicBezTo>
                    <a:pt x="597678" y="1369034"/>
                    <a:pt x="638736" y="1369034"/>
                    <a:pt x="683002" y="1369034"/>
                  </a:cubicBezTo>
                  <a:cubicBezTo>
                    <a:pt x="683002" y="1413300"/>
                    <a:pt x="683002" y="1454358"/>
                    <a:pt x="683002" y="1497341"/>
                  </a:cubicBezTo>
                  <a:cubicBezTo>
                    <a:pt x="743947" y="1497341"/>
                    <a:pt x="801044" y="1497341"/>
                    <a:pt x="861348" y="1497341"/>
                  </a:cubicBezTo>
                  <a:cubicBezTo>
                    <a:pt x="861348" y="1454358"/>
                    <a:pt x="861348" y="1413300"/>
                    <a:pt x="861348" y="1368393"/>
                  </a:cubicBezTo>
                  <a:cubicBezTo>
                    <a:pt x="906256" y="1368393"/>
                    <a:pt x="947314" y="1368393"/>
                    <a:pt x="989655" y="1368393"/>
                  </a:cubicBezTo>
                  <a:cubicBezTo>
                    <a:pt x="989655" y="1308088"/>
                    <a:pt x="989655" y="1250992"/>
                    <a:pt x="989655" y="1190687"/>
                  </a:cubicBezTo>
                  <a:cubicBezTo>
                    <a:pt x="946672" y="1190687"/>
                    <a:pt x="905614" y="1190687"/>
                    <a:pt x="860707" y="1190687"/>
                  </a:cubicBezTo>
                  <a:cubicBezTo>
                    <a:pt x="860707" y="1146422"/>
                    <a:pt x="860707" y="1105364"/>
                    <a:pt x="860707" y="1062381"/>
                  </a:cubicBezTo>
                  <a:cubicBezTo>
                    <a:pt x="801044" y="1063022"/>
                    <a:pt x="745231" y="1063022"/>
                    <a:pt x="683002" y="1063022"/>
                  </a:cubicBezTo>
                  <a:close/>
                </a:path>
              </a:pathLst>
            </a:custGeom>
            <a:grpFill/>
            <a:ln w="64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3848FE4-75AA-4A08-BCFA-E0D7653B3943}"/>
                </a:ext>
              </a:extLst>
            </p:cNvPr>
            <p:cNvSpPr/>
            <p:nvPr/>
          </p:nvSpPr>
          <p:spPr>
            <a:xfrm>
              <a:off x="7343696" y="1703596"/>
              <a:ext cx="1359644" cy="1359644"/>
            </a:xfrm>
            <a:custGeom>
              <a:avLst/>
              <a:gdLst>
                <a:gd name="connsiteX0" fmla="*/ 744183 w 1488359"/>
                <a:gd name="connsiteY0" fmla="*/ 1490934 h 1488359"/>
                <a:gd name="connsiteX1" fmla="*/ 4 w 1488359"/>
                <a:gd name="connsiteY1" fmla="*/ 741622 h 1488359"/>
                <a:gd name="connsiteX2" fmla="*/ 748032 w 1488359"/>
                <a:gd name="connsiteY2" fmla="*/ 8 h 1488359"/>
                <a:gd name="connsiteX3" fmla="*/ 1490287 w 1488359"/>
                <a:gd name="connsiteY3" fmla="*/ 747396 h 1488359"/>
                <a:gd name="connsiteX4" fmla="*/ 744183 w 1488359"/>
                <a:gd name="connsiteY4" fmla="*/ 1490934 h 1488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8359" h="1488359">
                  <a:moveTo>
                    <a:pt x="744183" y="1490934"/>
                  </a:moveTo>
                  <a:cubicBezTo>
                    <a:pt x="331035" y="1489009"/>
                    <a:pt x="-1279" y="1154128"/>
                    <a:pt x="4" y="741622"/>
                  </a:cubicBezTo>
                  <a:cubicBezTo>
                    <a:pt x="1928" y="330398"/>
                    <a:pt x="337451" y="-1916"/>
                    <a:pt x="748032" y="8"/>
                  </a:cubicBezTo>
                  <a:cubicBezTo>
                    <a:pt x="1159897" y="1933"/>
                    <a:pt x="1491571" y="336172"/>
                    <a:pt x="1490287" y="747396"/>
                  </a:cubicBezTo>
                  <a:cubicBezTo>
                    <a:pt x="1489004" y="1159261"/>
                    <a:pt x="1154124" y="1492858"/>
                    <a:pt x="744183" y="1490934"/>
                  </a:cubicBezTo>
                  <a:close/>
                </a:path>
              </a:pathLst>
            </a:custGeom>
            <a:grpFill/>
            <a:ln w="64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17493C-C230-415B-B297-441996DAE9D0}"/>
                </a:ext>
              </a:extLst>
            </p:cNvPr>
            <p:cNvSpPr/>
            <p:nvPr/>
          </p:nvSpPr>
          <p:spPr>
            <a:xfrm>
              <a:off x="7520102" y="3199778"/>
              <a:ext cx="1049656" cy="1173959"/>
            </a:xfrm>
            <a:custGeom>
              <a:avLst/>
              <a:gdLst>
                <a:gd name="connsiteX0" fmla="*/ 977057 w 975131"/>
                <a:gd name="connsiteY0" fmla="*/ 494613 h 1090608"/>
                <a:gd name="connsiteX1" fmla="*/ 729424 w 975131"/>
                <a:gd name="connsiteY1" fmla="*/ 570956 h 1090608"/>
                <a:gd name="connsiteX2" fmla="*/ 806408 w 975131"/>
                <a:gd name="connsiteY2" fmla="*/ 777530 h 1090608"/>
                <a:gd name="connsiteX3" fmla="*/ 795502 w 975131"/>
                <a:gd name="connsiteY3" fmla="*/ 823720 h 1090608"/>
                <a:gd name="connsiteX4" fmla="*/ 488207 w 975131"/>
                <a:gd name="connsiteY4" fmla="*/ 1095731 h 1090608"/>
                <a:gd name="connsiteX5" fmla="*/ 325258 w 975131"/>
                <a:gd name="connsiteY5" fmla="*/ 951386 h 1090608"/>
                <a:gd name="connsiteX6" fmla="*/ 178988 w 975131"/>
                <a:gd name="connsiteY6" fmla="*/ 821796 h 1090608"/>
                <a:gd name="connsiteX7" fmla="*/ 168724 w 975131"/>
                <a:gd name="connsiteY7" fmla="*/ 781379 h 1090608"/>
                <a:gd name="connsiteX8" fmla="*/ 246991 w 975131"/>
                <a:gd name="connsiteY8" fmla="*/ 570956 h 1090608"/>
                <a:gd name="connsiteX9" fmla="*/ 0 w 975131"/>
                <a:gd name="connsiteY9" fmla="*/ 494613 h 1090608"/>
                <a:gd name="connsiteX10" fmla="*/ 143704 w 975131"/>
                <a:gd name="connsiteY10" fmla="*/ 89164 h 1090608"/>
                <a:gd name="connsiteX11" fmla="*/ 159101 w 975131"/>
                <a:gd name="connsiteY11" fmla="*/ 46822 h 1090608"/>
                <a:gd name="connsiteX12" fmla="*/ 232877 w 975131"/>
                <a:gd name="connsiteY12" fmla="*/ 3840 h 1090608"/>
                <a:gd name="connsiteX13" fmla="*/ 255972 w 975131"/>
                <a:gd name="connsiteY13" fmla="*/ 29501 h 1090608"/>
                <a:gd name="connsiteX14" fmla="*/ 450357 w 975131"/>
                <a:gd name="connsiteY14" fmla="*/ 524765 h 1090608"/>
                <a:gd name="connsiteX15" fmla="*/ 469603 w 975131"/>
                <a:gd name="connsiteY15" fmla="*/ 570956 h 1090608"/>
                <a:gd name="connsiteX16" fmla="*/ 506812 w 975131"/>
                <a:gd name="connsiteY16" fmla="*/ 477292 h 1090608"/>
                <a:gd name="connsiteX17" fmla="*/ 680026 w 975131"/>
                <a:gd name="connsiteY17" fmla="*/ 32709 h 1090608"/>
                <a:gd name="connsiteX18" fmla="*/ 723651 w 975131"/>
                <a:gd name="connsiteY18" fmla="*/ 2557 h 1090608"/>
                <a:gd name="connsiteX19" fmla="*/ 827579 w 975131"/>
                <a:gd name="connsiteY19" fmla="*/ 76975 h 1090608"/>
                <a:gd name="connsiteX20" fmla="*/ 977057 w 975131"/>
                <a:gd name="connsiteY20" fmla="*/ 494613 h 109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5131" h="1090608">
                  <a:moveTo>
                    <a:pt x="977057" y="494613"/>
                  </a:moveTo>
                  <a:cubicBezTo>
                    <a:pt x="893657" y="520275"/>
                    <a:pt x="812823" y="545294"/>
                    <a:pt x="729424" y="570956"/>
                  </a:cubicBezTo>
                  <a:cubicBezTo>
                    <a:pt x="755728" y="642166"/>
                    <a:pt x="780105" y="710169"/>
                    <a:pt x="806408" y="777530"/>
                  </a:cubicBezTo>
                  <a:cubicBezTo>
                    <a:pt x="814107" y="796776"/>
                    <a:pt x="812823" y="808965"/>
                    <a:pt x="795502" y="823720"/>
                  </a:cubicBezTo>
                  <a:cubicBezTo>
                    <a:pt x="692857" y="912893"/>
                    <a:pt x="592136" y="1003350"/>
                    <a:pt x="488207" y="1095731"/>
                  </a:cubicBezTo>
                  <a:cubicBezTo>
                    <a:pt x="433677" y="1047616"/>
                    <a:pt x="379788" y="999501"/>
                    <a:pt x="325258" y="951386"/>
                  </a:cubicBezTo>
                  <a:cubicBezTo>
                    <a:pt x="276501" y="908403"/>
                    <a:pt x="228386" y="864137"/>
                    <a:pt x="178988" y="821796"/>
                  </a:cubicBezTo>
                  <a:cubicBezTo>
                    <a:pt x="164233" y="809606"/>
                    <a:pt x="162308" y="798700"/>
                    <a:pt x="168724" y="781379"/>
                  </a:cubicBezTo>
                  <a:cubicBezTo>
                    <a:pt x="195027" y="712735"/>
                    <a:pt x="220047" y="644091"/>
                    <a:pt x="246991" y="570956"/>
                  </a:cubicBezTo>
                  <a:cubicBezTo>
                    <a:pt x="163591" y="545294"/>
                    <a:pt x="82758" y="520275"/>
                    <a:pt x="0" y="494613"/>
                  </a:cubicBezTo>
                  <a:cubicBezTo>
                    <a:pt x="48756" y="357966"/>
                    <a:pt x="96230" y="223886"/>
                    <a:pt x="143704" y="89164"/>
                  </a:cubicBezTo>
                  <a:cubicBezTo>
                    <a:pt x="148836" y="75050"/>
                    <a:pt x="153968" y="60936"/>
                    <a:pt x="159101" y="46822"/>
                  </a:cubicBezTo>
                  <a:cubicBezTo>
                    <a:pt x="175781" y="632"/>
                    <a:pt x="185404" y="-5783"/>
                    <a:pt x="232877" y="3840"/>
                  </a:cubicBezTo>
                  <a:cubicBezTo>
                    <a:pt x="241858" y="5764"/>
                    <a:pt x="251481" y="19236"/>
                    <a:pt x="255972" y="29501"/>
                  </a:cubicBezTo>
                  <a:cubicBezTo>
                    <a:pt x="321408" y="194375"/>
                    <a:pt x="385562" y="359250"/>
                    <a:pt x="450357" y="524765"/>
                  </a:cubicBezTo>
                  <a:cubicBezTo>
                    <a:pt x="455489" y="538238"/>
                    <a:pt x="461263" y="551710"/>
                    <a:pt x="469603" y="570956"/>
                  </a:cubicBezTo>
                  <a:cubicBezTo>
                    <a:pt x="483717" y="535671"/>
                    <a:pt x="495264" y="506161"/>
                    <a:pt x="506812" y="477292"/>
                  </a:cubicBezTo>
                  <a:cubicBezTo>
                    <a:pt x="564550" y="329097"/>
                    <a:pt x="622930" y="180903"/>
                    <a:pt x="680026" y="32709"/>
                  </a:cubicBezTo>
                  <a:cubicBezTo>
                    <a:pt x="688366" y="10255"/>
                    <a:pt x="699914" y="1915"/>
                    <a:pt x="723651" y="2557"/>
                  </a:cubicBezTo>
                  <a:cubicBezTo>
                    <a:pt x="801276" y="3840"/>
                    <a:pt x="801276" y="2557"/>
                    <a:pt x="827579" y="76975"/>
                  </a:cubicBezTo>
                  <a:cubicBezTo>
                    <a:pt x="876977" y="214904"/>
                    <a:pt x="926375" y="352193"/>
                    <a:pt x="977057" y="494613"/>
                  </a:cubicBezTo>
                  <a:close/>
                </a:path>
              </a:pathLst>
            </a:custGeom>
            <a:grpFill/>
            <a:ln w="64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E3B59C5-C738-4E30-B62A-8AEAD7B3A341}"/>
                </a:ext>
              </a:extLst>
            </p:cNvPr>
            <p:cNvSpPr/>
            <p:nvPr/>
          </p:nvSpPr>
          <p:spPr>
            <a:xfrm>
              <a:off x="7198967" y="3913809"/>
              <a:ext cx="269320" cy="269320"/>
            </a:xfrm>
            <a:custGeom>
              <a:avLst/>
              <a:gdLst>
                <a:gd name="connsiteX0" fmla="*/ 127045 w 250198"/>
                <a:gd name="connsiteY0" fmla="*/ 0 h 250198"/>
                <a:gd name="connsiteX1" fmla="*/ 254710 w 250198"/>
                <a:gd name="connsiteY1" fmla="*/ 128307 h 250198"/>
                <a:gd name="connsiteX2" fmla="*/ 126403 w 250198"/>
                <a:gd name="connsiteY2" fmla="*/ 255972 h 250198"/>
                <a:gd name="connsiteX3" fmla="*/ 21 w 250198"/>
                <a:gd name="connsiteY3" fmla="*/ 128948 h 250198"/>
                <a:gd name="connsiteX4" fmla="*/ 127045 w 250198"/>
                <a:gd name="connsiteY4" fmla="*/ 0 h 250198"/>
                <a:gd name="connsiteX5" fmla="*/ 208520 w 250198"/>
                <a:gd name="connsiteY5" fmla="*/ 126382 h 250198"/>
                <a:gd name="connsiteX6" fmla="*/ 126403 w 250198"/>
                <a:gd name="connsiteY6" fmla="*/ 46191 h 250198"/>
                <a:gd name="connsiteX7" fmla="*/ 46853 w 250198"/>
                <a:gd name="connsiteY7" fmla="*/ 128948 h 250198"/>
                <a:gd name="connsiteX8" fmla="*/ 128328 w 250198"/>
                <a:gd name="connsiteY8" fmla="*/ 209140 h 250198"/>
                <a:gd name="connsiteX9" fmla="*/ 208520 w 250198"/>
                <a:gd name="connsiteY9" fmla="*/ 126382 h 2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0198" h="250198">
                  <a:moveTo>
                    <a:pt x="127045" y="0"/>
                  </a:moveTo>
                  <a:cubicBezTo>
                    <a:pt x="198897" y="0"/>
                    <a:pt x="254710" y="56455"/>
                    <a:pt x="254710" y="128307"/>
                  </a:cubicBezTo>
                  <a:cubicBezTo>
                    <a:pt x="254710" y="199517"/>
                    <a:pt x="196972" y="256614"/>
                    <a:pt x="126403" y="255972"/>
                  </a:cubicBezTo>
                  <a:cubicBezTo>
                    <a:pt x="57118" y="255331"/>
                    <a:pt x="662" y="198234"/>
                    <a:pt x="21" y="128948"/>
                  </a:cubicBezTo>
                  <a:cubicBezTo>
                    <a:pt x="-1262" y="57738"/>
                    <a:pt x="56476" y="0"/>
                    <a:pt x="127045" y="0"/>
                  </a:cubicBezTo>
                  <a:close/>
                  <a:moveTo>
                    <a:pt x="208520" y="126382"/>
                  </a:moveTo>
                  <a:cubicBezTo>
                    <a:pt x="207878" y="82116"/>
                    <a:pt x="170669" y="45549"/>
                    <a:pt x="126403" y="46191"/>
                  </a:cubicBezTo>
                  <a:cubicBezTo>
                    <a:pt x="81496" y="46832"/>
                    <a:pt x="46212" y="83399"/>
                    <a:pt x="46853" y="128948"/>
                  </a:cubicBezTo>
                  <a:cubicBezTo>
                    <a:pt x="47495" y="174497"/>
                    <a:pt x="83420" y="209782"/>
                    <a:pt x="128328" y="209140"/>
                  </a:cubicBezTo>
                  <a:cubicBezTo>
                    <a:pt x="173235" y="207857"/>
                    <a:pt x="209161" y="171290"/>
                    <a:pt x="208520" y="126382"/>
                  </a:cubicBezTo>
                  <a:close/>
                </a:path>
              </a:pathLst>
            </a:custGeom>
            <a:grpFill/>
            <a:ln w="641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40818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85294" y="752318"/>
            <a:ext cx="17359796" cy="1086371"/>
          </a:xfrm>
        </p:spPr>
        <p:txBody>
          <a:bodyPr>
            <a:normAutofit fontScale="6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D88BFF1-B7E5-4F26-BE18-E20A7DB014D7}"/>
              </a:ext>
            </a:extLst>
          </p:cNvPr>
          <p:cNvGrpSpPr/>
          <p:nvPr/>
        </p:nvGrpSpPr>
        <p:grpSpPr>
          <a:xfrm>
            <a:off x="7355864" y="1802969"/>
            <a:ext cx="6588969" cy="3590247"/>
            <a:chOff x="2254312" y="1557441"/>
            <a:chExt cx="3252759" cy="1772388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C39077A-E27D-4D2D-8594-0901F3FEA8DC}"/>
                </a:ext>
              </a:extLst>
            </p:cNvPr>
            <p:cNvSpPr/>
            <p:nvPr/>
          </p:nvSpPr>
          <p:spPr>
            <a:xfrm>
              <a:off x="2254312" y="1557441"/>
              <a:ext cx="872167" cy="1772388"/>
            </a:xfrm>
            <a:custGeom>
              <a:avLst/>
              <a:gdLst>
                <a:gd name="connsiteX0" fmla="*/ 1257280 w 1261853"/>
                <a:gd name="connsiteY0" fmla="*/ 2488205 h 2564296"/>
                <a:gd name="connsiteX1" fmla="*/ 1223600 w 1261853"/>
                <a:gd name="connsiteY1" fmla="*/ 2258268 h 2564296"/>
                <a:gd name="connsiteX2" fmla="*/ 1141272 w 1261853"/>
                <a:gd name="connsiteY2" fmla="*/ 1916065 h 2564296"/>
                <a:gd name="connsiteX3" fmla="*/ 1072249 w 1261853"/>
                <a:gd name="connsiteY3" fmla="*/ 1571783 h 2564296"/>
                <a:gd name="connsiteX4" fmla="*/ 1058528 w 1261853"/>
                <a:gd name="connsiteY4" fmla="*/ 1358478 h 2564296"/>
                <a:gd name="connsiteX5" fmla="*/ 906345 w 1261853"/>
                <a:gd name="connsiteY5" fmla="*/ 986337 h 2564296"/>
                <a:gd name="connsiteX6" fmla="*/ 812374 w 1261853"/>
                <a:gd name="connsiteY6" fmla="*/ 847460 h 2564296"/>
                <a:gd name="connsiteX7" fmla="*/ 801979 w 1261853"/>
                <a:gd name="connsiteY7" fmla="*/ 812117 h 2564296"/>
                <a:gd name="connsiteX8" fmla="*/ 814453 w 1261853"/>
                <a:gd name="connsiteY8" fmla="*/ 795485 h 2564296"/>
                <a:gd name="connsiteX9" fmla="*/ 824848 w 1261853"/>
                <a:gd name="connsiteY9" fmla="*/ 810870 h 2564296"/>
                <a:gd name="connsiteX10" fmla="*/ 829838 w 1261853"/>
                <a:gd name="connsiteY10" fmla="*/ 857023 h 2564296"/>
                <a:gd name="connsiteX11" fmla="*/ 884723 w 1261853"/>
                <a:gd name="connsiteY11" fmla="*/ 833323 h 2564296"/>
                <a:gd name="connsiteX12" fmla="*/ 926719 w 1261853"/>
                <a:gd name="connsiteY12" fmla="*/ 802138 h 2564296"/>
                <a:gd name="connsiteX13" fmla="*/ 959567 w 1261853"/>
                <a:gd name="connsiteY13" fmla="*/ 742678 h 2564296"/>
                <a:gd name="connsiteX14" fmla="*/ 981605 w 1261853"/>
                <a:gd name="connsiteY14" fmla="*/ 723967 h 2564296"/>
                <a:gd name="connsiteX15" fmla="*/ 984931 w 1261853"/>
                <a:gd name="connsiteY15" fmla="*/ 754321 h 2564296"/>
                <a:gd name="connsiteX16" fmla="*/ 974536 w 1261853"/>
                <a:gd name="connsiteY16" fmla="*/ 815443 h 2564296"/>
                <a:gd name="connsiteX17" fmla="*/ 986594 w 1261853"/>
                <a:gd name="connsiteY17" fmla="*/ 808375 h 2564296"/>
                <a:gd name="connsiteX18" fmla="*/ 1007384 w 1261853"/>
                <a:gd name="connsiteY18" fmla="*/ 793406 h 2564296"/>
                <a:gd name="connsiteX19" fmla="*/ 1019027 w 1261853"/>
                <a:gd name="connsiteY19" fmla="*/ 818354 h 2564296"/>
                <a:gd name="connsiteX20" fmla="*/ 1036906 w 1261853"/>
                <a:gd name="connsiteY20" fmla="*/ 894861 h 2564296"/>
                <a:gd name="connsiteX21" fmla="*/ 1049380 w 1261853"/>
                <a:gd name="connsiteY21" fmla="*/ 911909 h 2564296"/>
                <a:gd name="connsiteX22" fmla="*/ 1058943 w 1261853"/>
                <a:gd name="connsiteY22" fmla="*/ 893614 h 2564296"/>
                <a:gd name="connsiteX23" fmla="*/ 1062270 w 1261853"/>
                <a:gd name="connsiteY23" fmla="*/ 869081 h 2564296"/>
                <a:gd name="connsiteX24" fmla="*/ 1072249 w 1261853"/>
                <a:gd name="connsiteY24" fmla="*/ 834986 h 2564296"/>
                <a:gd name="connsiteX25" fmla="*/ 1100108 w 1261853"/>
                <a:gd name="connsiteY25" fmla="*/ 854944 h 2564296"/>
                <a:gd name="connsiteX26" fmla="*/ 1121313 w 1261853"/>
                <a:gd name="connsiteY26" fmla="*/ 866587 h 2564296"/>
                <a:gd name="connsiteX27" fmla="*/ 1123392 w 1261853"/>
                <a:gd name="connsiteY27" fmla="*/ 839560 h 2564296"/>
                <a:gd name="connsiteX28" fmla="*/ 1107176 w 1261853"/>
                <a:gd name="connsiteY28" fmla="*/ 810870 h 2564296"/>
                <a:gd name="connsiteX29" fmla="*/ 1080565 w 1261853"/>
                <a:gd name="connsiteY29" fmla="*/ 776358 h 2564296"/>
                <a:gd name="connsiteX30" fmla="*/ 1051875 w 1261853"/>
                <a:gd name="connsiteY30" fmla="*/ 704841 h 2564296"/>
                <a:gd name="connsiteX31" fmla="*/ 1036490 w 1261853"/>
                <a:gd name="connsiteY31" fmla="*/ 638729 h 2564296"/>
                <a:gd name="connsiteX32" fmla="*/ 1051043 w 1261853"/>
                <a:gd name="connsiteY32" fmla="*/ 597980 h 2564296"/>
                <a:gd name="connsiteX33" fmla="*/ 1024848 w 1261853"/>
                <a:gd name="connsiteY33" fmla="*/ 573448 h 2564296"/>
                <a:gd name="connsiteX34" fmla="*/ 1012790 w 1261853"/>
                <a:gd name="connsiteY34" fmla="*/ 522720 h 2564296"/>
                <a:gd name="connsiteX35" fmla="*/ 1068507 w 1261853"/>
                <a:gd name="connsiteY35" fmla="*/ 402554 h 2564296"/>
                <a:gd name="connsiteX36" fmla="*/ 1079733 w 1261853"/>
                <a:gd name="connsiteY36" fmla="*/ 329374 h 2564296"/>
                <a:gd name="connsiteX37" fmla="*/ 1064765 w 1261853"/>
                <a:gd name="connsiteY37" fmla="*/ 284052 h 2564296"/>
                <a:gd name="connsiteX38" fmla="*/ 1029422 w 1261853"/>
                <a:gd name="connsiteY38" fmla="*/ 228334 h 2564296"/>
                <a:gd name="connsiteX39" fmla="*/ 1036490 w 1261853"/>
                <a:gd name="connsiteY39" fmla="*/ 202971 h 2564296"/>
                <a:gd name="connsiteX40" fmla="*/ 1042311 w 1261853"/>
                <a:gd name="connsiteY40" fmla="*/ 200892 h 2564296"/>
                <a:gd name="connsiteX41" fmla="*/ 1011958 w 1261853"/>
                <a:gd name="connsiteY41" fmla="*/ 181765 h 2564296"/>
                <a:gd name="connsiteX42" fmla="*/ 976199 w 1261853"/>
                <a:gd name="connsiteY42" fmla="*/ 174696 h 2564296"/>
                <a:gd name="connsiteX43" fmla="*/ 967883 w 1261853"/>
                <a:gd name="connsiteY43" fmla="*/ 161391 h 2564296"/>
                <a:gd name="connsiteX44" fmla="*/ 900939 w 1261853"/>
                <a:gd name="connsiteY44" fmla="*/ 182596 h 2564296"/>
                <a:gd name="connsiteX45" fmla="*/ 825264 w 1261853"/>
                <a:gd name="connsiteY45" fmla="*/ 172201 h 2564296"/>
                <a:gd name="connsiteX46" fmla="*/ 789921 w 1261853"/>
                <a:gd name="connsiteY46" fmla="*/ 128958 h 2564296"/>
                <a:gd name="connsiteX47" fmla="*/ 526304 w 1261853"/>
                <a:gd name="connsiteY47" fmla="*/ 2139 h 2564296"/>
                <a:gd name="connsiteX48" fmla="*/ 343352 w 1261853"/>
                <a:gd name="connsiteY48" fmla="*/ 46630 h 2564296"/>
                <a:gd name="connsiteX49" fmla="*/ 261024 w 1261853"/>
                <a:gd name="connsiteY49" fmla="*/ 120227 h 2564296"/>
                <a:gd name="connsiteX50" fmla="*/ 243976 w 1261853"/>
                <a:gd name="connsiteY50" fmla="*/ 146422 h 2564296"/>
                <a:gd name="connsiteX51" fmla="*/ 187012 w 1261853"/>
                <a:gd name="connsiteY51" fmla="*/ 357648 h 2564296"/>
                <a:gd name="connsiteX52" fmla="*/ 167053 w 1261853"/>
                <a:gd name="connsiteY52" fmla="*/ 439976 h 2564296"/>
                <a:gd name="connsiteX53" fmla="*/ 125889 w 1261853"/>
                <a:gd name="connsiteY53" fmla="*/ 499851 h 2564296"/>
                <a:gd name="connsiteX54" fmla="*/ 129216 w 1261853"/>
                <a:gd name="connsiteY54" fmla="*/ 518978 h 2564296"/>
                <a:gd name="connsiteX55" fmla="*/ 177033 w 1261853"/>
                <a:gd name="connsiteY55" fmla="*/ 597980 h 2564296"/>
                <a:gd name="connsiteX56" fmla="*/ 184933 w 1261853"/>
                <a:gd name="connsiteY56" fmla="*/ 634155 h 2564296"/>
                <a:gd name="connsiteX57" fmla="*/ 196991 w 1261853"/>
                <a:gd name="connsiteY57" fmla="*/ 690288 h 2564296"/>
                <a:gd name="connsiteX58" fmla="*/ 247718 w 1261853"/>
                <a:gd name="connsiteY58" fmla="*/ 742678 h 2564296"/>
                <a:gd name="connsiteX59" fmla="*/ 353747 w 1261853"/>
                <a:gd name="connsiteY59" fmla="*/ 746836 h 2564296"/>
                <a:gd name="connsiteX60" fmla="*/ 386180 w 1261853"/>
                <a:gd name="connsiteY60" fmla="*/ 769290 h 2564296"/>
                <a:gd name="connsiteX61" fmla="*/ 426096 w 1261853"/>
                <a:gd name="connsiteY61" fmla="*/ 925630 h 2564296"/>
                <a:gd name="connsiteX62" fmla="*/ 412375 w 1261853"/>
                <a:gd name="connsiteY62" fmla="*/ 965131 h 2564296"/>
                <a:gd name="connsiteX63" fmla="*/ 254371 w 1261853"/>
                <a:gd name="connsiteY63" fmla="*/ 1124382 h 2564296"/>
                <a:gd name="connsiteX64" fmla="*/ 46056 w 1261853"/>
                <a:gd name="connsiteY64" fmla="*/ 1344756 h 2564296"/>
                <a:gd name="connsiteX65" fmla="*/ 15702 w 1261853"/>
                <a:gd name="connsiteY65" fmla="*/ 1535608 h 2564296"/>
                <a:gd name="connsiteX66" fmla="*/ 31087 w 1261853"/>
                <a:gd name="connsiteY66" fmla="*/ 1669911 h 2564296"/>
                <a:gd name="connsiteX67" fmla="*/ 26929 w 1261853"/>
                <a:gd name="connsiteY67" fmla="*/ 1939765 h 2564296"/>
                <a:gd name="connsiteX68" fmla="*/ 54372 w 1261853"/>
                <a:gd name="connsiteY68" fmla="*/ 2163881 h 2564296"/>
                <a:gd name="connsiteX69" fmla="*/ 143769 w 1261853"/>
                <a:gd name="connsiteY69" fmla="*/ 2549327 h 2564296"/>
                <a:gd name="connsiteX70" fmla="*/ 165390 w 1261853"/>
                <a:gd name="connsiteY70" fmla="*/ 2564296 h 2564296"/>
                <a:gd name="connsiteX71" fmla="*/ 562479 w 1261853"/>
                <a:gd name="connsiteY71" fmla="*/ 2563880 h 2564296"/>
                <a:gd name="connsiteX72" fmla="*/ 888881 w 1261853"/>
                <a:gd name="connsiteY72" fmla="*/ 2559722 h 2564296"/>
                <a:gd name="connsiteX73" fmla="*/ 907176 w 1261853"/>
                <a:gd name="connsiteY73" fmla="*/ 2543922 h 2564296"/>
                <a:gd name="connsiteX74" fmla="*/ 860607 w 1261853"/>
                <a:gd name="connsiteY74" fmla="*/ 2378850 h 2564296"/>
                <a:gd name="connsiteX75" fmla="*/ 708009 w 1261853"/>
                <a:gd name="connsiteY75" fmla="*/ 2158060 h 2564296"/>
                <a:gd name="connsiteX76" fmla="*/ 658944 w 1261853"/>
                <a:gd name="connsiteY76" fmla="*/ 2068663 h 2564296"/>
                <a:gd name="connsiteX77" fmla="*/ 673497 w 1261853"/>
                <a:gd name="connsiteY77" fmla="*/ 1836231 h 2564296"/>
                <a:gd name="connsiteX78" fmla="*/ 764142 w 1261853"/>
                <a:gd name="connsiteY78" fmla="*/ 1627500 h 2564296"/>
                <a:gd name="connsiteX79" fmla="*/ 780358 w 1261853"/>
                <a:gd name="connsiteY79" fmla="*/ 1608373 h 2564296"/>
                <a:gd name="connsiteX80" fmla="*/ 786595 w 1261853"/>
                <a:gd name="connsiteY80" fmla="*/ 1620847 h 2564296"/>
                <a:gd name="connsiteX81" fmla="*/ 952083 w 1261853"/>
                <a:gd name="connsiteY81" fmla="*/ 2115233 h 2564296"/>
                <a:gd name="connsiteX82" fmla="*/ 1079733 w 1261853"/>
                <a:gd name="connsiteY82" fmla="*/ 2554733 h 2564296"/>
                <a:gd name="connsiteX83" fmla="*/ 1095118 w 1261853"/>
                <a:gd name="connsiteY83" fmla="*/ 2564296 h 2564296"/>
                <a:gd name="connsiteX84" fmla="*/ 1226095 w 1261853"/>
                <a:gd name="connsiteY84" fmla="*/ 2563880 h 2564296"/>
                <a:gd name="connsiteX85" fmla="*/ 1261854 w 1261853"/>
                <a:gd name="connsiteY85" fmla="*/ 2547248 h 2564296"/>
                <a:gd name="connsiteX86" fmla="*/ 1261854 w 1261853"/>
                <a:gd name="connsiteY86" fmla="*/ 2497352 h 2564296"/>
                <a:gd name="connsiteX87" fmla="*/ 1257280 w 1261853"/>
                <a:gd name="connsiteY87" fmla="*/ 2488205 h 2564296"/>
                <a:gd name="connsiteX88" fmla="*/ 752915 w 1261853"/>
                <a:gd name="connsiteY88" fmla="*/ 702762 h 2564296"/>
                <a:gd name="connsiteX89" fmla="*/ 737115 w 1261853"/>
                <a:gd name="connsiteY89" fmla="*/ 682803 h 2564296"/>
                <a:gd name="connsiteX90" fmla="*/ 745431 w 1261853"/>
                <a:gd name="connsiteY90" fmla="*/ 671577 h 2564296"/>
                <a:gd name="connsiteX91" fmla="*/ 767052 w 1261853"/>
                <a:gd name="connsiteY91" fmla="*/ 690704 h 2564296"/>
                <a:gd name="connsiteX92" fmla="*/ 752915 w 1261853"/>
                <a:gd name="connsiteY92" fmla="*/ 702762 h 2564296"/>
                <a:gd name="connsiteX93" fmla="*/ 758320 w 1261853"/>
                <a:gd name="connsiteY93" fmla="*/ 634986 h 2564296"/>
                <a:gd name="connsiteX94" fmla="*/ 778695 w 1261853"/>
                <a:gd name="connsiteY94" fmla="*/ 649539 h 2564296"/>
                <a:gd name="connsiteX95" fmla="*/ 747094 w 1261853"/>
                <a:gd name="connsiteY95" fmla="*/ 655361 h 2564296"/>
                <a:gd name="connsiteX96" fmla="*/ 737530 w 1261853"/>
                <a:gd name="connsiteY96" fmla="*/ 638729 h 2564296"/>
                <a:gd name="connsiteX97" fmla="*/ 764557 w 1261853"/>
                <a:gd name="connsiteY97" fmla="*/ 533531 h 2564296"/>
                <a:gd name="connsiteX98" fmla="*/ 829838 w 1261853"/>
                <a:gd name="connsiteY98" fmla="*/ 390080 h 2564296"/>
                <a:gd name="connsiteX99" fmla="*/ 846470 w 1261853"/>
                <a:gd name="connsiteY99" fmla="*/ 360974 h 2564296"/>
                <a:gd name="connsiteX100" fmla="*/ 859775 w 1261853"/>
                <a:gd name="connsiteY100" fmla="*/ 394238 h 2564296"/>
                <a:gd name="connsiteX101" fmla="*/ 826096 w 1261853"/>
                <a:gd name="connsiteY101" fmla="*/ 554737 h 2564296"/>
                <a:gd name="connsiteX102" fmla="*/ 823601 w 1261853"/>
                <a:gd name="connsiteY102" fmla="*/ 560142 h 2564296"/>
                <a:gd name="connsiteX103" fmla="*/ 802811 w 1261853"/>
                <a:gd name="connsiteY103" fmla="*/ 593406 h 2564296"/>
                <a:gd name="connsiteX104" fmla="*/ 758320 w 1261853"/>
                <a:gd name="connsiteY104" fmla="*/ 634986 h 25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61853" h="2564296">
                  <a:moveTo>
                    <a:pt x="1257280" y="2488205"/>
                  </a:moveTo>
                  <a:cubicBezTo>
                    <a:pt x="1246053" y="2411698"/>
                    <a:pt x="1236906" y="2334775"/>
                    <a:pt x="1223600" y="2258268"/>
                  </a:cubicBezTo>
                  <a:cubicBezTo>
                    <a:pt x="1203642" y="2142260"/>
                    <a:pt x="1178278" y="2027083"/>
                    <a:pt x="1141272" y="1916065"/>
                  </a:cubicBezTo>
                  <a:cubicBezTo>
                    <a:pt x="1103850" y="1803799"/>
                    <a:pt x="1075575" y="1690701"/>
                    <a:pt x="1072249" y="1571783"/>
                  </a:cubicBezTo>
                  <a:cubicBezTo>
                    <a:pt x="1070170" y="1500681"/>
                    <a:pt x="1068091" y="1429579"/>
                    <a:pt x="1058528" y="1358478"/>
                  </a:cubicBezTo>
                  <a:cubicBezTo>
                    <a:pt x="1040232" y="1220848"/>
                    <a:pt x="1001979" y="1092782"/>
                    <a:pt x="906345" y="986337"/>
                  </a:cubicBezTo>
                  <a:cubicBezTo>
                    <a:pt x="868923" y="944757"/>
                    <a:pt x="837738" y="897356"/>
                    <a:pt x="812374" y="847460"/>
                  </a:cubicBezTo>
                  <a:cubicBezTo>
                    <a:pt x="806553" y="836233"/>
                    <a:pt x="800732" y="825007"/>
                    <a:pt x="801979" y="812117"/>
                  </a:cubicBezTo>
                  <a:cubicBezTo>
                    <a:pt x="802811" y="805048"/>
                    <a:pt x="805306" y="795485"/>
                    <a:pt x="814453" y="795485"/>
                  </a:cubicBezTo>
                  <a:cubicBezTo>
                    <a:pt x="823185" y="795485"/>
                    <a:pt x="824017" y="803801"/>
                    <a:pt x="824848" y="810870"/>
                  </a:cubicBezTo>
                  <a:cubicBezTo>
                    <a:pt x="826512" y="824591"/>
                    <a:pt x="827759" y="838728"/>
                    <a:pt x="829838" y="857023"/>
                  </a:cubicBezTo>
                  <a:cubicBezTo>
                    <a:pt x="847302" y="838728"/>
                    <a:pt x="863518" y="832907"/>
                    <a:pt x="884723" y="833323"/>
                  </a:cubicBezTo>
                  <a:cubicBezTo>
                    <a:pt x="903434" y="833323"/>
                    <a:pt x="920898" y="822512"/>
                    <a:pt x="926719" y="802138"/>
                  </a:cubicBezTo>
                  <a:cubicBezTo>
                    <a:pt x="932956" y="779685"/>
                    <a:pt x="945430" y="760558"/>
                    <a:pt x="959567" y="742678"/>
                  </a:cubicBezTo>
                  <a:cubicBezTo>
                    <a:pt x="965804" y="734778"/>
                    <a:pt x="972041" y="719809"/>
                    <a:pt x="981605" y="723967"/>
                  </a:cubicBezTo>
                  <a:cubicBezTo>
                    <a:pt x="992415" y="728541"/>
                    <a:pt x="986594" y="743510"/>
                    <a:pt x="984931" y="754321"/>
                  </a:cubicBezTo>
                  <a:cubicBezTo>
                    <a:pt x="982020" y="774695"/>
                    <a:pt x="977862" y="795069"/>
                    <a:pt x="974536" y="815443"/>
                  </a:cubicBezTo>
                  <a:cubicBezTo>
                    <a:pt x="981189" y="814196"/>
                    <a:pt x="983268" y="810454"/>
                    <a:pt x="986594" y="808375"/>
                  </a:cubicBezTo>
                  <a:cubicBezTo>
                    <a:pt x="993247" y="802969"/>
                    <a:pt x="997405" y="790911"/>
                    <a:pt x="1007384" y="793406"/>
                  </a:cubicBezTo>
                  <a:cubicBezTo>
                    <a:pt x="1018195" y="796317"/>
                    <a:pt x="1016948" y="809206"/>
                    <a:pt x="1019027" y="818354"/>
                  </a:cubicBezTo>
                  <a:cubicBezTo>
                    <a:pt x="1024848" y="843718"/>
                    <a:pt x="1028174" y="869913"/>
                    <a:pt x="1036906" y="894861"/>
                  </a:cubicBezTo>
                  <a:cubicBezTo>
                    <a:pt x="1039401" y="901930"/>
                    <a:pt x="1040648" y="912325"/>
                    <a:pt x="1049380" y="911909"/>
                  </a:cubicBezTo>
                  <a:cubicBezTo>
                    <a:pt x="1058943" y="911493"/>
                    <a:pt x="1057696" y="900682"/>
                    <a:pt x="1058943" y="893614"/>
                  </a:cubicBezTo>
                  <a:cubicBezTo>
                    <a:pt x="1060607" y="885298"/>
                    <a:pt x="1061022" y="876982"/>
                    <a:pt x="1062270" y="869081"/>
                  </a:cubicBezTo>
                  <a:cubicBezTo>
                    <a:pt x="1063933" y="857023"/>
                    <a:pt x="1060607" y="839976"/>
                    <a:pt x="1072249" y="834986"/>
                  </a:cubicBezTo>
                  <a:cubicBezTo>
                    <a:pt x="1085970" y="829165"/>
                    <a:pt x="1090960" y="847460"/>
                    <a:pt x="1100108" y="854944"/>
                  </a:cubicBezTo>
                  <a:cubicBezTo>
                    <a:pt x="1106760" y="860350"/>
                    <a:pt x="1111750" y="872408"/>
                    <a:pt x="1121313" y="866587"/>
                  </a:cubicBezTo>
                  <a:cubicBezTo>
                    <a:pt x="1130461" y="860765"/>
                    <a:pt x="1127135" y="848291"/>
                    <a:pt x="1123392" y="839560"/>
                  </a:cubicBezTo>
                  <a:cubicBezTo>
                    <a:pt x="1119234" y="829581"/>
                    <a:pt x="1113413" y="820017"/>
                    <a:pt x="1107176" y="810870"/>
                  </a:cubicBezTo>
                  <a:cubicBezTo>
                    <a:pt x="1098860" y="798811"/>
                    <a:pt x="1089297" y="788001"/>
                    <a:pt x="1080565" y="776358"/>
                  </a:cubicBezTo>
                  <a:cubicBezTo>
                    <a:pt x="1063933" y="755152"/>
                    <a:pt x="1052291" y="732699"/>
                    <a:pt x="1051875" y="704841"/>
                  </a:cubicBezTo>
                  <a:cubicBezTo>
                    <a:pt x="1051459" y="681972"/>
                    <a:pt x="1046885" y="659934"/>
                    <a:pt x="1036490" y="638729"/>
                  </a:cubicBezTo>
                  <a:cubicBezTo>
                    <a:pt x="1023600" y="612533"/>
                    <a:pt x="1024432" y="611702"/>
                    <a:pt x="1051043" y="597980"/>
                  </a:cubicBezTo>
                  <a:cubicBezTo>
                    <a:pt x="1041896" y="589664"/>
                    <a:pt x="1033164" y="581764"/>
                    <a:pt x="1024848" y="573448"/>
                  </a:cubicBezTo>
                  <a:cubicBezTo>
                    <a:pt x="1010295" y="559311"/>
                    <a:pt x="1003226" y="541847"/>
                    <a:pt x="1012790" y="522720"/>
                  </a:cubicBezTo>
                  <a:cubicBezTo>
                    <a:pt x="1031916" y="483219"/>
                    <a:pt x="1042727" y="439561"/>
                    <a:pt x="1068507" y="402554"/>
                  </a:cubicBezTo>
                  <a:cubicBezTo>
                    <a:pt x="1083891" y="380517"/>
                    <a:pt x="1087634" y="355569"/>
                    <a:pt x="1079733" y="329374"/>
                  </a:cubicBezTo>
                  <a:cubicBezTo>
                    <a:pt x="1075160" y="313989"/>
                    <a:pt x="1070586" y="299020"/>
                    <a:pt x="1064765" y="284052"/>
                  </a:cubicBezTo>
                  <a:cubicBezTo>
                    <a:pt x="1056864" y="263262"/>
                    <a:pt x="1043975" y="244966"/>
                    <a:pt x="1029422" y="228334"/>
                  </a:cubicBezTo>
                  <a:cubicBezTo>
                    <a:pt x="1019027" y="216692"/>
                    <a:pt x="1014037" y="205881"/>
                    <a:pt x="1036490" y="202971"/>
                  </a:cubicBezTo>
                  <a:cubicBezTo>
                    <a:pt x="1038569" y="202555"/>
                    <a:pt x="1040232" y="201723"/>
                    <a:pt x="1042311" y="200892"/>
                  </a:cubicBezTo>
                  <a:cubicBezTo>
                    <a:pt x="1032748" y="189249"/>
                    <a:pt x="1021937" y="185091"/>
                    <a:pt x="1011958" y="181765"/>
                  </a:cubicBezTo>
                  <a:cubicBezTo>
                    <a:pt x="1001147" y="178023"/>
                    <a:pt x="989089" y="177191"/>
                    <a:pt x="976199" y="174696"/>
                  </a:cubicBezTo>
                  <a:cubicBezTo>
                    <a:pt x="987842" y="160975"/>
                    <a:pt x="981605" y="158480"/>
                    <a:pt x="967883" y="161391"/>
                  </a:cubicBezTo>
                  <a:cubicBezTo>
                    <a:pt x="945014" y="166380"/>
                    <a:pt x="922145" y="171786"/>
                    <a:pt x="900939" y="182596"/>
                  </a:cubicBezTo>
                  <a:cubicBezTo>
                    <a:pt x="871834" y="197981"/>
                    <a:pt x="849796" y="194239"/>
                    <a:pt x="825264" y="172201"/>
                  </a:cubicBezTo>
                  <a:cubicBezTo>
                    <a:pt x="811127" y="159312"/>
                    <a:pt x="800316" y="144343"/>
                    <a:pt x="789921" y="128958"/>
                  </a:cubicBezTo>
                  <a:cubicBezTo>
                    <a:pt x="726720" y="34988"/>
                    <a:pt x="641065" y="-10750"/>
                    <a:pt x="526304" y="2139"/>
                  </a:cubicBezTo>
                  <a:cubicBezTo>
                    <a:pt x="463103" y="9208"/>
                    <a:pt x="403227" y="27503"/>
                    <a:pt x="343352" y="46630"/>
                  </a:cubicBezTo>
                  <a:cubicBezTo>
                    <a:pt x="306346" y="58688"/>
                    <a:pt x="275577" y="81141"/>
                    <a:pt x="261024" y="120227"/>
                  </a:cubicBezTo>
                  <a:cubicBezTo>
                    <a:pt x="257282" y="129790"/>
                    <a:pt x="251045" y="138522"/>
                    <a:pt x="243976" y="146422"/>
                  </a:cubicBezTo>
                  <a:cubicBezTo>
                    <a:pt x="190754" y="207544"/>
                    <a:pt x="175785" y="279062"/>
                    <a:pt x="187012" y="357648"/>
                  </a:cubicBezTo>
                  <a:cubicBezTo>
                    <a:pt x="191586" y="387586"/>
                    <a:pt x="185349" y="415028"/>
                    <a:pt x="167053" y="439976"/>
                  </a:cubicBezTo>
                  <a:cubicBezTo>
                    <a:pt x="152500" y="459519"/>
                    <a:pt x="140026" y="480309"/>
                    <a:pt x="125889" y="499851"/>
                  </a:cubicBezTo>
                  <a:cubicBezTo>
                    <a:pt x="120068" y="508167"/>
                    <a:pt x="118405" y="514404"/>
                    <a:pt x="129216" y="518978"/>
                  </a:cubicBezTo>
                  <a:cubicBezTo>
                    <a:pt x="164559" y="533531"/>
                    <a:pt x="181191" y="558479"/>
                    <a:pt x="177033" y="597980"/>
                  </a:cubicBezTo>
                  <a:cubicBezTo>
                    <a:pt x="175785" y="609623"/>
                    <a:pt x="179527" y="623344"/>
                    <a:pt x="184933" y="634155"/>
                  </a:cubicBezTo>
                  <a:cubicBezTo>
                    <a:pt x="194080" y="652034"/>
                    <a:pt x="196575" y="670745"/>
                    <a:pt x="196991" y="690288"/>
                  </a:cubicBezTo>
                  <a:cubicBezTo>
                    <a:pt x="197407" y="728957"/>
                    <a:pt x="209049" y="740599"/>
                    <a:pt x="247718" y="742678"/>
                  </a:cubicBezTo>
                  <a:cubicBezTo>
                    <a:pt x="283061" y="744342"/>
                    <a:pt x="318404" y="746005"/>
                    <a:pt x="353747" y="746836"/>
                  </a:cubicBezTo>
                  <a:cubicBezTo>
                    <a:pt x="370379" y="747252"/>
                    <a:pt x="380774" y="752658"/>
                    <a:pt x="386180" y="769290"/>
                  </a:cubicBezTo>
                  <a:cubicBezTo>
                    <a:pt x="403227" y="820433"/>
                    <a:pt x="420691" y="871160"/>
                    <a:pt x="426096" y="925630"/>
                  </a:cubicBezTo>
                  <a:cubicBezTo>
                    <a:pt x="427760" y="942678"/>
                    <a:pt x="424433" y="953489"/>
                    <a:pt x="412375" y="965131"/>
                  </a:cubicBezTo>
                  <a:cubicBezTo>
                    <a:pt x="359153" y="1017522"/>
                    <a:pt x="306346" y="1070744"/>
                    <a:pt x="254371" y="1124382"/>
                  </a:cubicBezTo>
                  <a:cubicBezTo>
                    <a:pt x="184101" y="1197147"/>
                    <a:pt x="110089" y="1266586"/>
                    <a:pt x="46056" y="1344756"/>
                  </a:cubicBezTo>
                  <a:cubicBezTo>
                    <a:pt x="-1345" y="1402552"/>
                    <a:pt x="-13404" y="1469912"/>
                    <a:pt x="15702" y="1535608"/>
                  </a:cubicBezTo>
                  <a:cubicBezTo>
                    <a:pt x="36077" y="1581762"/>
                    <a:pt x="38571" y="1622510"/>
                    <a:pt x="31087" y="1669911"/>
                  </a:cubicBezTo>
                  <a:cubicBezTo>
                    <a:pt x="16950" y="1759308"/>
                    <a:pt x="21939" y="1849537"/>
                    <a:pt x="26929" y="1939765"/>
                  </a:cubicBezTo>
                  <a:cubicBezTo>
                    <a:pt x="31087" y="2015025"/>
                    <a:pt x="37324" y="2090285"/>
                    <a:pt x="54372" y="2163881"/>
                  </a:cubicBezTo>
                  <a:cubicBezTo>
                    <a:pt x="83893" y="2292363"/>
                    <a:pt x="108841" y="2422093"/>
                    <a:pt x="143769" y="2549327"/>
                  </a:cubicBezTo>
                  <a:cubicBezTo>
                    <a:pt x="147511" y="2562633"/>
                    <a:pt x="153748" y="2564296"/>
                    <a:pt x="165390" y="2564296"/>
                  </a:cubicBezTo>
                  <a:cubicBezTo>
                    <a:pt x="297614" y="2563880"/>
                    <a:pt x="430254" y="2564712"/>
                    <a:pt x="562479" y="2563880"/>
                  </a:cubicBezTo>
                  <a:cubicBezTo>
                    <a:pt x="671418" y="2563465"/>
                    <a:pt x="779942" y="2561386"/>
                    <a:pt x="888881" y="2559722"/>
                  </a:cubicBezTo>
                  <a:cubicBezTo>
                    <a:pt x="899276" y="2559722"/>
                    <a:pt x="909671" y="2560970"/>
                    <a:pt x="907176" y="2543922"/>
                  </a:cubicBezTo>
                  <a:cubicBezTo>
                    <a:pt x="898029" y="2486957"/>
                    <a:pt x="883476" y="2431656"/>
                    <a:pt x="860607" y="2378850"/>
                  </a:cubicBezTo>
                  <a:cubicBezTo>
                    <a:pt x="824433" y="2294858"/>
                    <a:pt x="770794" y="2223341"/>
                    <a:pt x="708009" y="2158060"/>
                  </a:cubicBezTo>
                  <a:cubicBezTo>
                    <a:pt x="683061" y="2132280"/>
                    <a:pt x="664350" y="2104422"/>
                    <a:pt x="658944" y="2068663"/>
                  </a:cubicBezTo>
                  <a:cubicBezTo>
                    <a:pt x="647302" y="1990077"/>
                    <a:pt x="652707" y="1911907"/>
                    <a:pt x="673497" y="1836231"/>
                  </a:cubicBezTo>
                  <a:cubicBezTo>
                    <a:pt x="693456" y="1762635"/>
                    <a:pt x="727135" y="1694028"/>
                    <a:pt x="764142" y="1627500"/>
                  </a:cubicBezTo>
                  <a:cubicBezTo>
                    <a:pt x="767884" y="1620847"/>
                    <a:pt x="770794" y="1612115"/>
                    <a:pt x="780358" y="1608373"/>
                  </a:cubicBezTo>
                  <a:cubicBezTo>
                    <a:pt x="782437" y="1612531"/>
                    <a:pt x="785347" y="1616689"/>
                    <a:pt x="786595" y="1620847"/>
                  </a:cubicBezTo>
                  <a:cubicBezTo>
                    <a:pt x="841480" y="1785504"/>
                    <a:pt x="917156" y="1942676"/>
                    <a:pt x="952083" y="2115233"/>
                  </a:cubicBezTo>
                  <a:cubicBezTo>
                    <a:pt x="982020" y="2264505"/>
                    <a:pt x="1044806" y="2405876"/>
                    <a:pt x="1079733" y="2554733"/>
                  </a:cubicBezTo>
                  <a:cubicBezTo>
                    <a:pt x="1081812" y="2563465"/>
                    <a:pt x="1087634" y="2564296"/>
                    <a:pt x="1095118" y="2564296"/>
                  </a:cubicBezTo>
                  <a:cubicBezTo>
                    <a:pt x="1138777" y="2564296"/>
                    <a:pt x="1182436" y="2564296"/>
                    <a:pt x="1226095" y="2563880"/>
                  </a:cubicBezTo>
                  <a:cubicBezTo>
                    <a:pt x="1240232" y="2563880"/>
                    <a:pt x="1253538" y="2560970"/>
                    <a:pt x="1261854" y="2547248"/>
                  </a:cubicBezTo>
                  <a:cubicBezTo>
                    <a:pt x="1261854" y="2530616"/>
                    <a:pt x="1261854" y="2513984"/>
                    <a:pt x="1261854" y="2497352"/>
                  </a:cubicBezTo>
                  <a:cubicBezTo>
                    <a:pt x="1257280" y="2495273"/>
                    <a:pt x="1257696" y="2491531"/>
                    <a:pt x="1257280" y="2488205"/>
                  </a:cubicBezTo>
                  <a:close/>
                  <a:moveTo>
                    <a:pt x="752915" y="702762"/>
                  </a:moveTo>
                  <a:cubicBezTo>
                    <a:pt x="741273" y="701930"/>
                    <a:pt x="736699" y="694030"/>
                    <a:pt x="737115" y="682803"/>
                  </a:cubicBezTo>
                  <a:cubicBezTo>
                    <a:pt x="737530" y="677398"/>
                    <a:pt x="737115" y="671577"/>
                    <a:pt x="745431" y="671577"/>
                  </a:cubicBezTo>
                  <a:cubicBezTo>
                    <a:pt x="754162" y="676151"/>
                    <a:pt x="765805" y="678645"/>
                    <a:pt x="767052" y="690704"/>
                  </a:cubicBezTo>
                  <a:cubicBezTo>
                    <a:pt x="767468" y="699435"/>
                    <a:pt x="759984" y="703177"/>
                    <a:pt x="752915" y="702762"/>
                  </a:cubicBezTo>
                  <a:close/>
                  <a:moveTo>
                    <a:pt x="758320" y="634986"/>
                  </a:moveTo>
                  <a:cubicBezTo>
                    <a:pt x="764973" y="642471"/>
                    <a:pt x="783684" y="637065"/>
                    <a:pt x="778695" y="649539"/>
                  </a:cubicBezTo>
                  <a:cubicBezTo>
                    <a:pt x="774537" y="660766"/>
                    <a:pt x="758736" y="658271"/>
                    <a:pt x="747094" y="655361"/>
                  </a:cubicBezTo>
                  <a:cubicBezTo>
                    <a:pt x="738778" y="653282"/>
                    <a:pt x="738362" y="645797"/>
                    <a:pt x="737530" y="638729"/>
                  </a:cubicBezTo>
                  <a:cubicBezTo>
                    <a:pt x="733788" y="600475"/>
                    <a:pt x="739194" y="564716"/>
                    <a:pt x="764557" y="533531"/>
                  </a:cubicBezTo>
                  <a:cubicBezTo>
                    <a:pt x="798653" y="491535"/>
                    <a:pt x="819859" y="443303"/>
                    <a:pt x="829838" y="390080"/>
                  </a:cubicBezTo>
                  <a:cubicBezTo>
                    <a:pt x="831917" y="379270"/>
                    <a:pt x="831501" y="359311"/>
                    <a:pt x="846470" y="360974"/>
                  </a:cubicBezTo>
                  <a:cubicBezTo>
                    <a:pt x="861439" y="362638"/>
                    <a:pt x="860191" y="381764"/>
                    <a:pt x="859775" y="394238"/>
                  </a:cubicBezTo>
                  <a:cubicBezTo>
                    <a:pt x="856865" y="449540"/>
                    <a:pt x="848549" y="503594"/>
                    <a:pt x="826096" y="554737"/>
                  </a:cubicBezTo>
                  <a:cubicBezTo>
                    <a:pt x="825264" y="556816"/>
                    <a:pt x="822769" y="559311"/>
                    <a:pt x="823601" y="560142"/>
                  </a:cubicBezTo>
                  <a:cubicBezTo>
                    <a:pt x="837738" y="584259"/>
                    <a:pt x="813206" y="585506"/>
                    <a:pt x="802811" y="593406"/>
                  </a:cubicBezTo>
                  <a:cubicBezTo>
                    <a:pt x="786179" y="605880"/>
                    <a:pt x="768715" y="617107"/>
                    <a:pt x="758320" y="634986"/>
                  </a:cubicBezTo>
                  <a:close/>
                </a:path>
              </a:pathLst>
            </a:custGeom>
            <a:solidFill>
              <a:schemeClr val="accent2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C194476-06A8-42C9-90DA-DC9ABBDA001B}"/>
                </a:ext>
              </a:extLst>
            </p:cNvPr>
            <p:cNvSpPr/>
            <p:nvPr/>
          </p:nvSpPr>
          <p:spPr>
            <a:xfrm>
              <a:off x="3304261" y="1559566"/>
              <a:ext cx="1012332" cy="1770263"/>
            </a:xfrm>
            <a:custGeom>
              <a:avLst/>
              <a:gdLst>
                <a:gd name="connsiteX0" fmla="*/ 1463814 w 1464645"/>
                <a:gd name="connsiteY0" fmla="*/ 2518952 h 2561221"/>
                <a:gd name="connsiteX1" fmla="*/ 1437618 w 1464645"/>
                <a:gd name="connsiteY1" fmla="*/ 2319368 h 2561221"/>
                <a:gd name="connsiteX2" fmla="*/ 1338242 w 1464645"/>
                <a:gd name="connsiteY2" fmla="*/ 1893173 h 2561221"/>
                <a:gd name="connsiteX3" fmla="*/ 1276288 w 1464645"/>
                <a:gd name="connsiteY3" fmla="*/ 1564276 h 2561221"/>
                <a:gd name="connsiteX4" fmla="*/ 1258824 w 1464645"/>
                <a:gd name="connsiteY4" fmla="*/ 1330181 h 2561221"/>
                <a:gd name="connsiteX5" fmla="*/ 1121611 w 1464645"/>
                <a:gd name="connsiteY5" fmla="*/ 999620 h 2561221"/>
                <a:gd name="connsiteX6" fmla="*/ 1090841 w 1464645"/>
                <a:gd name="connsiteY6" fmla="*/ 960119 h 2561221"/>
                <a:gd name="connsiteX7" fmla="*/ 1014750 w 1464645"/>
                <a:gd name="connsiteY7" fmla="*/ 841201 h 2561221"/>
                <a:gd name="connsiteX8" fmla="*/ 1006850 w 1464645"/>
                <a:gd name="connsiteY8" fmla="*/ 807521 h 2561221"/>
                <a:gd name="connsiteX9" fmla="*/ 1019740 w 1464645"/>
                <a:gd name="connsiteY9" fmla="*/ 793384 h 2561221"/>
                <a:gd name="connsiteX10" fmla="*/ 1029303 w 1464645"/>
                <a:gd name="connsiteY10" fmla="*/ 807521 h 2561221"/>
                <a:gd name="connsiteX11" fmla="*/ 1030966 w 1464645"/>
                <a:gd name="connsiteY11" fmla="*/ 836627 h 2561221"/>
                <a:gd name="connsiteX12" fmla="*/ 1045935 w 1464645"/>
                <a:gd name="connsiteY12" fmla="*/ 843280 h 2561221"/>
                <a:gd name="connsiteX13" fmla="*/ 1084189 w 1464645"/>
                <a:gd name="connsiteY13" fmla="*/ 831221 h 2561221"/>
                <a:gd name="connsiteX14" fmla="*/ 1132006 w 1464645"/>
                <a:gd name="connsiteY14" fmla="*/ 795463 h 2561221"/>
                <a:gd name="connsiteX15" fmla="*/ 1174417 w 1464645"/>
                <a:gd name="connsiteY15" fmla="*/ 726856 h 2561221"/>
                <a:gd name="connsiteX16" fmla="*/ 1186475 w 1464645"/>
                <a:gd name="connsiteY16" fmla="*/ 720203 h 2561221"/>
                <a:gd name="connsiteX17" fmla="*/ 1191049 w 1464645"/>
                <a:gd name="connsiteY17" fmla="*/ 733093 h 2561221"/>
                <a:gd name="connsiteX18" fmla="*/ 1189802 w 1464645"/>
                <a:gd name="connsiteY18" fmla="*/ 749725 h 2561221"/>
                <a:gd name="connsiteX19" fmla="*/ 1181486 w 1464645"/>
                <a:gd name="connsiteY19" fmla="*/ 810847 h 2561221"/>
                <a:gd name="connsiteX20" fmla="*/ 1226392 w 1464645"/>
                <a:gd name="connsiteY20" fmla="*/ 828311 h 2561221"/>
                <a:gd name="connsiteX21" fmla="*/ 1227639 w 1464645"/>
                <a:gd name="connsiteY21" fmla="*/ 834548 h 2561221"/>
                <a:gd name="connsiteX22" fmla="*/ 1244687 w 1464645"/>
                <a:gd name="connsiteY22" fmla="*/ 898581 h 2561221"/>
                <a:gd name="connsiteX23" fmla="*/ 1254666 w 1464645"/>
                <a:gd name="connsiteY23" fmla="*/ 907729 h 2561221"/>
                <a:gd name="connsiteX24" fmla="*/ 1262567 w 1464645"/>
                <a:gd name="connsiteY24" fmla="*/ 896502 h 2561221"/>
                <a:gd name="connsiteX25" fmla="*/ 1268388 w 1464645"/>
                <a:gd name="connsiteY25" fmla="*/ 849101 h 2561221"/>
                <a:gd name="connsiteX26" fmla="*/ 1276704 w 1464645"/>
                <a:gd name="connsiteY26" fmla="*/ 831221 h 2561221"/>
                <a:gd name="connsiteX27" fmla="*/ 1293752 w 1464645"/>
                <a:gd name="connsiteY27" fmla="*/ 839953 h 2561221"/>
                <a:gd name="connsiteX28" fmla="*/ 1309552 w 1464645"/>
                <a:gd name="connsiteY28" fmla="*/ 856585 h 2561221"/>
                <a:gd name="connsiteX29" fmla="*/ 1325352 w 1464645"/>
                <a:gd name="connsiteY29" fmla="*/ 862822 h 2561221"/>
                <a:gd name="connsiteX30" fmla="*/ 1330342 w 1464645"/>
                <a:gd name="connsiteY30" fmla="*/ 845774 h 2561221"/>
                <a:gd name="connsiteX31" fmla="*/ 1320779 w 1464645"/>
                <a:gd name="connsiteY31" fmla="*/ 820826 h 2561221"/>
                <a:gd name="connsiteX32" fmla="*/ 1288346 w 1464645"/>
                <a:gd name="connsiteY32" fmla="*/ 777583 h 2561221"/>
                <a:gd name="connsiteX33" fmla="*/ 1255082 w 1464645"/>
                <a:gd name="connsiteY33" fmla="*/ 690265 h 2561221"/>
                <a:gd name="connsiteX34" fmla="*/ 1240113 w 1464645"/>
                <a:gd name="connsiteY34" fmla="*/ 634548 h 2561221"/>
                <a:gd name="connsiteX35" fmla="*/ 1252172 w 1464645"/>
                <a:gd name="connsiteY35" fmla="*/ 594631 h 2561221"/>
                <a:gd name="connsiteX36" fmla="*/ 1225976 w 1464645"/>
                <a:gd name="connsiteY36" fmla="*/ 568852 h 2561221"/>
                <a:gd name="connsiteX37" fmla="*/ 1214750 w 1464645"/>
                <a:gd name="connsiteY37" fmla="*/ 538083 h 2561221"/>
                <a:gd name="connsiteX38" fmla="*/ 1269635 w 1464645"/>
                <a:gd name="connsiteY38" fmla="*/ 403779 h 2561221"/>
                <a:gd name="connsiteX39" fmla="*/ 1282109 w 1464645"/>
                <a:gd name="connsiteY39" fmla="*/ 316877 h 2561221"/>
                <a:gd name="connsiteX40" fmla="*/ 1233461 w 1464645"/>
                <a:gd name="connsiteY40" fmla="*/ 223738 h 2561221"/>
                <a:gd name="connsiteX41" fmla="*/ 1237619 w 1464645"/>
                <a:gd name="connsiteY41" fmla="*/ 199206 h 2561221"/>
                <a:gd name="connsiteX42" fmla="*/ 1237203 w 1464645"/>
                <a:gd name="connsiteY42" fmla="*/ 187980 h 2561221"/>
                <a:gd name="connsiteX43" fmla="*/ 1192297 w 1464645"/>
                <a:gd name="connsiteY43" fmla="*/ 172595 h 2561221"/>
                <a:gd name="connsiteX44" fmla="*/ 1183149 w 1464645"/>
                <a:gd name="connsiteY44" fmla="*/ 165942 h 2561221"/>
                <a:gd name="connsiteX45" fmla="*/ 1173170 w 1464645"/>
                <a:gd name="connsiteY45" fmla="*/ 157626 h 2561221"/>
                <a:gd name="connsiteX46" fmla="*/ 1102484 w 1464645"/>
                <a:gd name="connsiteY46" fmla="*/ 180495 h 2561221"/>
                <a:gd name="connsiteX47" fmla="*/ 1054667 w 1464645"/>
                <a:gd name="connsiteY47" fmla="*/ 183822 h 2561221"/>
                <a:gd name="connsiteX48" fmla="*/ 1014750 w 1464645"/>
                <a:gd name="connsiteY48" fmla="*/ 151389 h 2561221"/>
                <a:gd name="connsiteX49" fmla="*/ 935748 w 1464645"/>
                <a:gd name="connsiteY49" fmla="*/ 57834 h 2561221"/>
                <a:gd name="connsiteX50" fmla="*/ 838451 w 1464645"/>
                <a:gd name="connsiteY50" fmla="*/ 6275 h 2561221"/>
                <a:gd name="connsiteX51" fmla="*/ 527017 w 1464645"/>
                <a:gd name="connsiteY51" fmla="*/ 54508 h 2561221"/>
                <a:gd name="connsiteX52" fmla="*/ 475042 w 1464645"/>
                <a:gd name="connsiteY52" fmla="*/ 100246 h 2561221"/>
                <a:gd name="connsiteX53" fmla="*/ 440115 w 1464645"/>
                <a:gd name="connsiteY53" fmla="*/ 156379 h 2561221"/>
                <a:gd name="connsiteX54" fmla="*/ 390635 w 1464645"/>
                <a:gd name="connsiteY54" fmla="*/ 318956 h 2561221"/>
                <a:gd name="connsiteX55" fmla="*/ 339907 w 1464645"/>
                <a:gd name="connsiteY55" fmla="*/ 485276 h 2561221"/>
                <a:gd name="connsiteX56" fmla="*/ 338660 w 1464645"/>
                <a:gd name="connsiteY56" fmla="*/ 486939 h 2561221"/>
                <a:gd name="connsiteX57" fmla="*/ 346560 w 1464645"/>
                <a:gd name="connsiteY57" fmla="*/ 523946 h 2561221"/>
                <a:gd name="connsiteX58" fmla="*/ 381487 w 1464645"/>
                <a:gd name="connsiteY58" fmla="*/ 585484 h 2561221"/>
                <a:gd name="connsiteX59" fmla="*/ 393961 w 1464645"/>
                <a:gd name="connsiteY59" fmla="*/ 641617 h 2561221"/>
                <a:gd name="connsiteX60" fmla="*/ 402277 w 1464645"/>
                <a:gd name="connsiteY60" fmla="*/ 684028 h 2561221"/>
                <a:gd name="connsiteX61" fmla="*/ 457579 w 1464645"/>
                <a:gd name="connsiteY61" fmla="*/ 740577 h 2561221"/>
                <a:gd name="connsiteX62" fmla="*/ 561529 w 1464645"/>
                <a:gd name="connsiteY62" fmla="*/ 744735 h 2561221"/>
                <a:gd name="connsiteX63" fmla="*/ 588971 w 1464645"/>
                <a:gd name="connsiteY63" fmla="*/ 762199 h 2561221"/>
                <a:gd name="connsiteX64" fmla="*/ 631799 w 1464645"/>
                <a:gd name="connsiteY64" fmla="*/ 932677 h 2561221"/>
                <a:gd name="connsiteX65" fmla="*/ 624730 w 1464645"/>
                <a:gd name="connsiteY65" fmla="*/ 955130 h 2561221"/>
                <a:gd name="connsiteX66" fmla="*/ 382319 w 1464645"/>
                <a:gd name="connsiteY66" fmla="*/ 1191720 h 2561221"/>
                <a:gd name="connsiteX67" fmla="*/ 172756 w 1464645"/>
                <a:gd name="connsiteY67" fmla="*/ 1352218 h 2561221"/>
                <a:gd name="connsiteX68" fmla="*/ 85022 w 1464645"/>
                <a:gd name="connsiteY68" fmla="*/ 1469889 h 2561221"/>
                <a:gd name="connsiteX69" fmla="*/ 112049 w 1464645"/>
                <a:gd name="connsiteY69" fmla="*/ 1599203 h 2561221"/>
                <a:gd name="connsiteX70" fmla="*/ 239700 w 1464645"/>
                <a:gd name="connsiteY70" fmla="*/ 1633299 h 2561221"/>
                <a:gd name="connsiteX71" fmla="*/ 208515 w 1464645"/>
                <a:gd name="connsiteY71" fmla="*/ 1721864 h 2561221"/>
                <a:gd name="connsiteX72" fmla="*/ 141155 w 1464645"/>
                <a:gd name="connsiteY72" fmla="*/ 1805855 h 2561221"/>
                <a:gd name="connsiteX73" fmla="*/ 7684 w 1464645"/>
                <a:gd name="connsiteY73" fmla="*/ 2267809 h 2561221"/>
                <a:gd name="connsiteX74" fmla="*/ 348639 w 1464645"/>
                <a:gd name="connsiteY74" fmla="*/ 2560948 h 2561221"/>
                <a:gd name="connsiteX75" fmla="*/ 951549 w 1464645"/>
                <a:gd name="connsiteY75" fmla="*/ 2559700 h 2561221"/>
                <a:gd name="connsiteX76" fmla="*/ 1090841 w 1464645"/>
                <a:gd name="connsiteY76" fmla="*/ 2557205 h 2561221"/>
                <a:gd name="connsiteX77" fmla="*/ 1109968 w 1464645"/>
                <a:gd name="connsiteY77" fmla="*/ 2535584 h 2561221"/>
                <a:gd name="connsiteX78" fmla="*/ 1065478 w 1464645"/>
                <a:gd name="connsiteY78" fmla="*/ 2377996 h 2561221"/>
                <a:gd name="connsiteX79" fmla="*/ 912048 w 1464645"/>
                <a:gd name="connsiteY79" fmla="*/ 2155127 h 2561221"/>
                <a:gd name="connsiteX80" fmla="*/ 860489 w 1464645"/>
                <a:gd name="connsiteY80" fmla="*/ 2049098 h 2561221"/>
                <a:gd name="connsiteX81" fmla="*/ 893337 w 1464645"/>
                <a:gd name="connsiteY81" fmla="*/ 1785897 h 2561221"/>
                <a:gd name="connsiteX82" fmla="*/ 948638 w 1464645"/>
                <a:gd name="connsiteY82" fmla="*/ 1660326 h 2561221"/>
                <a:gd name="connsiteX83" fmla="*/ 983565 w 1464645"/>
                <a:gd name="connsiteY83" fmla="*/ 1604193 h 2561221"/>
                <a:gd name="connsiteX84" fmla="*/ 1015582 w 1464645"/>
                <a:gd name="connsiteY84" fmla="*/ 1684026 h 2561221"/>
                <a:gd name="connsiteX85" fmla="*/ 1128263 w 1464645"/>
                <a:gd name="connsiteY85" fmla="*/ 1990055 h 2561221"/>
                <a:gd name="connsiteX86" fmla="*/ 1162359 w 1464645"/>
                <a:gd name="connsiteY86" fmla="*/ 2143900 h 2561221"/>
                <a:gd name="connsiteX87" fmla="*/ 1282525 w 1464645"/>
                <a:gd name="connsiteY87" fmla="*/ 2545563 h 2561221"/>
                <a:gd name="connsiteX88" fmla="*/ 1302483 w 1464645"/>
                <a:gd name="connsiteY88" fmla="*/ 2560948 h 2561221"/>
                <a:gd name="connsiteX89" fmla="*/ 1427223 w 1464645"/>
                <a:gd name="connsiteY89" fmla="*/ 2560532 h 2561221"/>
                <a:gd name="connsiteX90" fmla="*/ 1463814 w 1464645"/>
                <a:gd name="connsiteY90" fmla="*/ 2518952 h 2561221"/>
                <a:gd name="connsiteX91" fmla="*/ 956538 w 1464645"/>
                <a:gd name="connsiteY91" fmla="*/ 700245 h 2561221"/>
                <a:gd name="connsiteX92" fmla="*/ 940322 w 1464645"/>
                <a:gd name="connsiteY92" fmla="*/ 680286 h 2561221"/>
                <a:gd name="connsiteX93" fmla="*/ 950717 w 1464645"/>
                <a:gd name="connsiteY93" fmla="*/ 669891 h 2561221"/>
                <a:gd name="connsiteX94" fmla="*/ 971091 w 1464645"/>
                <a:gd name="connsiteY94" fmla="*/ 689018 h 2561221"/>
                <a:gd name="connsiteX95" fmla="*/ 956538 w 1464645"/>
                <a:gd name="connsiteY95" fmla="*/ 700245 h 2561221"/>
                <a:gd name="connsiteX96" fmla="*/ 974002 w 1464645"/>
                <a:gd name="connsiteY96" fmla="*/ 637875 h 2561221"/>
                <a:gd name="connsiteX97" fmla="*/ 983149 w 1464645"/>
                <a:gd name="connsiteY97" fmla="*/ 647022 h 2561221"/>
                <a:gd name="connsiteX98" fmla="*/ 971923 w 1464645"/>
                <a:gd name="connsiteY98" fmla="*/ 654507 h 2561221"/>
                <a:gd name="connsiteX99" fmla="*/ 940738 w 1464645"/>
                <a:gd name="connsiteY99" fmla="*/ 632885 h 2561221"/>
                <a:gd name="connsiteX100" fmla="*/ 962775 w 1464645"/>
                <a:gd name="connsiteY100" fmla="*/ 540162 h 2561221"/>
                <a:gd name="connsiteX101" fmla="*/ 1035124 w 1464645"/>
                <a:gd name="connsiteY101" fmla="*/ 381326 h 2561221"/>
                <a:gd name="connsiteX102" fmla="*/ 1038866 w 1464645"/>
                <a:gd name="connsiteY102" fmla="*/ 369684 h 2561221"/>
                <a:gd name="connsiteX103" fmla="*/ 1049677 w 1464645"/>
                <a:gd name="connsiteY103" fmla="*/ 358457 h 2561221"/>
                <a:gd name="connsiteX104" fmla="*/ 1061320 w 1464645"/>
                <a:gd name="connsiteY104" fmla="*/ 371347 h 2561221"/>
                <a:gd name="connsiteX105" fmla="*/ 1065478 w 1464645"/>
                <a:gd name="connsiteY105" fmla="*/ 409185 h 2561221"/>
                <a:gd name="connsiteX106" fmla="*/ 1030550 w 1464645"/>
                <a:gd name="connsiteY106" fmla="*/ 552636 h 2561221"/>
                <a:gd name="connsiteX107" fmla="*/ 1028056 w 1464645"/>
                <a:gd name="connsiteY107" fmla="*/ 558041 h 2561221"/>
                <a:gd name="connsiteX108" fmla="*/ 1006434 w 1464645"/>
                <a:gd name="connsiteY108" fmla="*/ 592137 h 2561221"/>
                <a:gd name="connsiteX109" fmla="*/ 971507 w 1464645"/>
                <a:gd name="connsiteY109" fmla="*/ 621243 h 2561221"/>
                <a:gd name="connsiteX110" fmla="*/ 974002 w 1464645"/>
                <a:gd name="connsiteY110" fmla="*/ 637875 h 256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464645" h="2561221">
                  <a:moveTo>
                    <a:pt x="1463814" y="2518952"/>
                  </a:moveTo>
                  <a:cubicBezTo>
                    <a:pt x="1455914" y="2452424"/>
                    <a:pt x="1447182" y="2385896"/>
                    <a:pt x="1437618" y="2319368"/>
                  </a:cubicBezTo>
                  <a:cubicBezTo>
                    <a:pt x="1416413" y="2174670"/>
                    <a:pt x="1384396" y="2032050"/>
                    <a:pt x="1338242" y="1893173"/>
                  </a:cubicBezTo>
                  <a:cubicBezTo>
                    <a:pt x="1302483" y="1785897"/>
                    <a:pt x="1278367" y="1676958"/>
                    <a:pt x="1276288" y="1564276"/>
                  </a:cubicBezTo>
                  <a:cubicBezTo>
                    <a:pt x="1274625" y="1486106"/>
                    <a:pt x="1271298" y="1407935"/>
                    <a:pt x="1258824" y="1330181"/>
                  </a:cubicBezTo>
                  <a:cubicBezTo>
                    <a:pt x="1239698" y="1209183"/>
                    <a:pt x="1206850" y="1093175"/>
                    <a:pt x="1121611" y="999620"/>
                  </a:cubicBezTo>
                  <a:cubicBezTo>
                    <a:pt x="1110384" y="987562"/>
                    <a:pt x="1100821" y="973841"/>
                    <a:pt x="1090841" y="960119"/>
                  </a:cubicBezTo>
                  <a:cubicBezTo>
                    <a:pt x="1062983" y="922282"/>
                    <a:pt x="1035124" y="884028"/>
                    <a:pt x="1014750" y="841201"/>
                  </a:cubicBezTo>
                  <a:cubicBezTo>
                    <a:pt x="1009761" y="830806"/>
                    <a:pt x="1003524" y="819995"/>
                    <a:pt x="1006850" y="807521"/>
                  </a:cubicBezTo>
                  <a:cubicBezTo>
                    <a:pt x="1008513" y="800868"/>
                    <a:pt x="1011424" y="792968"/>
                    <a:pt x="1019740" y="793384"/>
                  </a:cubicBezTo>
                  <a:cubicBezTo>
                    <a:pt x="1027224" y="793799"/>
                    <a:pt x="1028887" y="801700"/>
                    <a:pt x="1029303" y="807521"/>
                  </a:cubicBezTo>
                  <a:cubicBezTo>
                    <a:pt x="1030550" y="817084"/>
                    <a:pt x="1030550" y="827063"/>
                    <a:pt x="1030966" y="836627"/>
                  </a:cubicBezTo>
                  <a:cubicBezTo>
                    <a:pt x="1031382" y="848269"/>
                    <a:pt x="1035956" y="852427"/>
                    <a:pt x="1045935" y="843280"/>
                  </a:cubicBezTo>
                  <a:cubicBezTo>
                    <a:pt x="1056746" y="833300"/>
                    <a:pt x="1069220" y="830806"/>
                    <a:pt x="1084189" y="831221"/>
                  </a:cubicBezTo>
                  <a:cubicBezTo>
                    <a:pt x="1106642" y="832053"/>
                    <a:pt x="1124521" y="817084"/>
                    <a:pt x="1132006" y="795463"/>
                  </a:cubicBezTo>
                  <a:cubicBezTo>
                    <a:pt x="1141153" y="769683"/>
                    <a:pt x="1156538" y="747646"/>
                    <a:pt x="1174417" y="726856"/>
                  </a:cubicBezTo>
                  <a:cubicBezTo>
                    <a:pt x="1177328" y="723114"/>
                    <a:pt x="1181486" y="718540"/>
                    <a:pt x="1186475" y="720203"/>
                  </a:cubicBezTo>
                  <a:cubicBezTo>
                    <a:pt x="1191465" y="722282"/>
                    <a:pt x="1191465" y="728103"/>
                    <a:pt x="1191049" y="733093"/>
                  </a:cubicBezTo>
                  <a:cubicBezTo>
                    <a:pt x="1191049" y="738498"/>
                    <a:pt x="1189802" y="743903"/>
                    <a:pt x="1189802" y="749725"/>
                  </a:cubicBezTo>
                  <a:cubicBezTo>
                    <a:pt x="1189802" y="770099"/>
                    <a:pt x="1179823" y="789226"/>
                    <a:pt x="1181486" y="810847"/>
                  </a:cubicBezTo>
                  <a:cubicBezTo>
                    <a:pt x="1217660" y="784236"/>
                    <a:pt x="1217660" y="784236"/>
                    <a:pt x="1226392" y="828311"/>
                  </a:cubicBezTo>
                  <a:cubicBezTo>
                    <a:pt x="1226808" y="830390"/>
                    <a:pt x="1227224" y="832469"/>
                    <a:pt x="1227639" y="834548"/>
                  </a:cubicBezTo>
                  <a:cubicBezTo>
                    <a:pt x="1232629" y="856169"/>
                    <a:pt x="1235540" y="878207"/>
                    <a:pt x="1244687" y="898581"/>
                  </a:cubicBezTo>
                  <a:cubicBezTo>
                    <a:pt x="1246766" y="902739"/>
                    <a:pt x="1248845" y="908144"/>
                    <a:pt x="1254666" y="907729"/>
                  </a:cubicBezTo>
                  <a:cubicBezTo>
                    <a:pt x="1260488" y="907313"/>
                    <a:pt x="1261735" y="901076"/>
                    <a:pt x="1262567" y="896502"/>
                  </a:cubicBezTo>
                  <a:cubicBezTo>
                    <a:pt x="1265061" y="880702"/>
                    <a:pt x="1266309" y="864901"/>
                    <a:pt x="1268388" y="849101"/>
                  </a:cubicBezTo>
                  <a:cubicBezTo>
                    <a:pt x="1269219" y="842448"/>
                    <a:pt x="1269635" y="834548"/>
                    <a:pt x="1276704" y="831221"/>
                  </a:cubicBezTo>
                  <a:cubicBezTo>
                    <a:pt x="1285020" y="827895"/>
                    <a:pt x="1289178" y="835379"/>
                    <a:pt x="1293752" y="839953"/>
                  </a:cubicBezTo>
                  <a:cubicBezTo>
                    <a:pt x="1299157" y="845359"/>
                    <a:pt x="1304147" y="851180"/>
                    <a:pt x="1309552" y="856585"/>
                  </a:cubicBezTo>
                  <a:cubicBezTo>
                    <a:pt x="1313710" y="860743"/>
                    <a:pt x="1318284" y="866980"/>
                    <a:pt x="1325352" y="862822"/>
                  </a:cubicBezTo>
                  <a:cubicBezTo>
                    <a:pt x="1332005" y="859080"/>
                    <a:pt x="1330758" y="852011"/>
                    <a:pt x="1330342" y="845774"/>
                  </a:cubicBezTo>
                  <a:cubicBezTo>
                    <a:pt x="1329926" y="836627"/>
                    <a:pt x="1325768" y="828311"/>
                    <a:pt x="1320779" y="820826"/>
                  </a:cubicBezTo>
                  <a:cubicBezTo>
                    <a:pt x="1310384" y="805858"/>
                    <a:pt x="1299989" y="791720"/>
                    <a:pt x="1288346" y="777583"/>
                  </a:cubicBezTo>
                  <a:cubicBezTo>
                    <a:pt x="1267972" y="752219"/>
                    <a:pt x="1254251" y="724361"/>
                    <a:pt x="1255082" y="690265"/>
                  </a:cubicBezTo>
                  <a:cubicBezTo>
                    <a:pt x="1255498" y="670723"/>
                    <a:pt x="1248429" y="652428"/>
                    <a:pt x="1240113" y="634548"/>
                  </a:cubicBezTo>
                  <a:cubicBezTo>
                    <a:pt x="1228055" y="608769"/>
                    <a:pt x="1228887" y="607521"/>
                    <a:pt x="1252172" y="594631"/>
                  </a:cubicBezTo>
                  <a:cubicBezTo>
                    <a:pt x="1246766" y="582573"/>
                    <a:pt x="1235540" y="576336"/>
                    <a:pt x="1225976" y="568852"/>
                  </a:cubicBezTo>
                  <a:cubicBezTo>
                    <a:pt x="1215581" y="560952"/>
                    <a:pt x="1210592" y="550557"/>
                    <a:pt x="1214750" y="538083"/>
                  </a:cubicBezTo>
                  <a:cubicBezTo>
                    <a:pt x="1229718" y="491929"/>
                    <a:pt x="1242192" y="444944"/>
                    <a:pt x="1269635" y="403779"/>
                  </a:cubicBezTo>
                  <a:cubicBezTo>
                    <a:pt x="1287930" y="376337"/>
                    <a:pt x="1291257" y="348062"/>
                    <a:pt x="1282109" y="316877"/>
                  </a:cubicBezTo>
                  <a:cubicBezTo>
                    <a:pt x="1272130" y="282366"/>
                    <a:pt x="1257161" y="251181"/>
                    <a:pt x="1233461" y="223738"/>
                  </a:cubicBezTo>
                  <a:cubicBezTo>
                    <a:pt x="1225976" y="215007"/>
                    <a:pt x="1215581" y="204612"/>
                    <a:pt x="1237619" y="199206"/>
                  </a:cubicBezTo>
                  <a:cubicBezTo>
                    <a:pt x="1247182" y="197127"/>
                    <a:pt x="1242192" y="190890"/>
                    <a:pt x="1237203" y="187980"/>
                  </a:cubicBezTo>
                  <a:cubicBezTo>
                    <a:pt x="1223481" y="179664"/>
                    <a:pt x="1208929" y="173842"/>
                    <a:pt x="1192297" y="172595"/>
                  </a:cubicBezTo>
                  <a:cubicBezTo>
                    <a:pt x="1188139" y="172179"/>
                    <a:pt x="1179823" y="173842"/>
                    <a:pt x="1183149" y="165942"/>
                  </a:cubicBezTo>
                  <a:cubicBezTo>
                    <a:pt x="1189386" y="150973"/>
                    <a:pt x="1177744" y="156795"/>
                    <a:pt x="1173170" y="157626"/>
                  </a:cubicBezTo>
                  <a:cubicBezTo>
                    <a:pt x="1148638" y="162200"/>
                    <a:pt x="1124521" y="168021"/>
                    <a:pt x="1102484" y="180495"/>
                  </a:cubicBezTo>
                  <a:cubicBezTo>
                    <a:pt x="1087099" y="189227"/>
                    <a:pt x="1070883" y="190890"/>
                    <a:pt x="1054667" y="183822"/>
                  </a:cubicBezTo>
                  <a:cubicBezTo>
                    <a:pt x="1038451" y="176753"/>
                    <a:pt x="1025561" y="165526"/>
                    <a:pt x="1014750" y="151389"/>
                  </a:cubicBezTo>
                  <a:cubicBezTo>
                    <a:pt x="990218" y="118541"/>
                    <a:pt x="965686" y="85693"/>
                    <a:pt x="935748" y="57834"/>
                  </a:cubicBezTo>
                  <a:cubicBezTo>
                    <a:pt x="906642" y="34550"/>
                    <a:pt x="877120" y="12928"/>
                    <a:pt x="838451" y="6275"/>
                  </a:cubicBezTo>
                  <a:cubicBezTo>
                    <a:pt x="729096" y="-12852"/>
                    <a:pt x="626809" y="14175"/>
                    <a:pt x="527017" y="54508"/>
                  </a:cubicBezTo>
                  <a:cubicBezTo>
                    <a:pt x="505396" y="63240"/>
                    <a:pt x="485437" y="78208"/>
                    <a:pt x="475042" y="100246"/>
                  </a:cubicBezTo>
                  <a:cubicBezTo>
                    <a:pt x="465479" y="120620"/>
                    <a:pt x="454252" y="139331"/>
                    <a:pt x="440115" y="156379"/>
                  </a:cubicBezTo>
                  <a:cubicBezTo>
                    <a:pt x="401030" y="203780"/>
                    <a:pt x="381072" y="259081"/>
                    <a:pt x="390635" y="318956"/>
                  </a:cubicBezTo>
                  <a:cubicBezTo>
                    <a:pt x="400614" y="384653"/>
                    <a:pt x="379824" y="436628"/>
                    <a:pt x="339907" y="485276"/>
                  </a:cubicBezTo>
                  <a:cubicBezTo>
                    <a:pt x="339492" y="485692"/>
                    <a:pt x="339076" y="486524"/>
                    <a:pt x="338660" y="486939"/>
                  </a:cubicBezTo>
                  <a:cubicBezTo>
                    <a:pt x="323275" y="509808"/>
                    <a:pt x="322028" y="511887"/>
                    <a:pt x="346560" y="523946"/>
                  </a:cubicBezTo>
                  <a:cubicBezTo>
                    <a:pt x="373171" y="537251"/>
                    <a:pt x="383151" y="556794"/>
                    <a:pt x="381487" y="585484"/>
                  </a:cubicBezTo>
                  <a:cubicBezTo>
                    <a:pt x="380240" y="605026"/>
                    <a:pt x="385230" y="623737"/>
                    <a:pt x="393961" y="641617"/>
                  </a:cubicBezTo>
                  <a:cubicBezTo>
                    <a:pt x="400614" y="654922"/>
                    <a:pt x="402277" y="669475"/>
                    <a:pt x="402277" y="684028"/>
                  </a:cubicBezTo>
                  <a:cubicBezTo>
                    <a:pt x="402693" y="728103"/>
                    <a:pt x="412672" y="738498"/>
                    <a:pt x="457579" y="740577"/>
                  </a:cubicBezTo>
                  <a:cubicBezTo>
                    <a:pt x="492090" y="742240"/>
                    <a:pt x="526601" y="743488"/>
                    <a:pt x="561529" y="744735"/>
                  </a:cubicBezTo>
                  <a:cubicBezTo>
                    <a:pt x="574418" y="745151"/>
                    <a:pt x="583982" y="748893"/>
                    <a:pt x="588971" y="762199"/>
                  </a:cubicBezTo>
                  <a:cubicBezTo>
                    <a:pt x="609346" y="817500"/>
                    <a:pt x="627641" y="873217"/>
                    <a:pt x="631799" y="932677"/>
                  </a:cubicBezTo>
                  <a:cubicBezTo>
                    <a:pt x="632215" y="941408"/>
                    <a:pt x="631799" y="948477"/>
                    <a:pt x="624730" y="955130"/>
                  </a:cubicBezTo>
                  <a:cubicBezTo>
                    <a:pt x="544065" y="1034132"/>
                    <a:pt x="468805" y="1118539"/>
                    <a:pt x="382319" y="1191720"/>
                  </a:cubicBezTo>
                  <a:cubicBezTo>
                    <a:pt x="314959" y="1248684"/>
                    <a:pt x="242195" y="1297749"/>
                    <a:pt x="172756" y="1352218"/>
                  </a:cubicBezTo>
                  <a:cubicBezTo>
                    <a:pt x="132839" y="1383819"/>
                    <a:pt x="99575" y="1419578"/>
                    <a:pt x="85022" y="1469889"/>
                  </a:cubicBezTo>
                  <a:cubicBezTo>
                    <a:pt x="70885" y="1518122"/>
                    <a:pt x="75875" y="1562613"/>
                    <a:pt x="112049" y="1599203"/>
                  </a:cubicBezTo>
                  <a:cubicBezTo>
                    <a:pt x="146561" y="1634130"/>
                    <a:pt x="187309" y="1652841"/>
                    <a:pt x="239700" y="1633299"/>
                  </a:cubicBezTo>
                  <a:cubicBezTo>
                    <a:pt x="233463" y="1665315"/>
                    <a:pt x="224315" y="1694837"/>
                    <a:pt x="208515" y="1721864"/>
                  </a:cubicBezTo>
                  <a:cubicBezTo>
                    <a:pt x="189804" y="1753049"/>
                    <a:pt x="163608" y="1777997"/>
                    <a:pt x="141155" y="1805855"/>
                  </a:cubicBezTo>
                  <a:cubicBezTo>
                    <a:pt x="32216" y="1941406"/>
                    <a:pt x="-21007" y="2093173"/>
                    <a:pt x="7684" y="2267809"/>
                  </a:cubicBezTo>
                  <a:cubicBezTo>
                    <a:pt x="37205" y="2446603"/>
                    <a:pt x="169014" y="2560116"/>
                    <a:pt x="348639" y="2560948"/>
                  </a:cubicBezTo>
                  <a:cubicBezTo>
                    <a:pt x="549470" y="2561779"/>
                    <a:pt x="750717" y="2560532"/>
                    <a:pt x="951549" y="2559700"/>
                  </a:cubicBezTo>
                  <a:cubicBezTo>
                    <a:pt x="998118" y="2559700"/>
                    <a:pt x="1044272" y="2557621"/>
                    <a:pt x="1090841" y="2557205"/>
                  </a:cubicBezTo>
                  <a:cubicBezTo>
                    <a:pt x="1106226" y="2557205"/>
                    <a:pt x="1112879" y="2553879"/>
                    <a:pt x="1109968" y="2535584"/>
                  </a:cubicBezTo>
                  <a:cubicBezTo>
                    <a:pt x="1101236" y="2481114"/>
                    <a:pt x="1087099" y="2428723"/>
                    <a:pt x="1065478" y="2377996"/>
                  </a:cubicBezTo>
                  <a:cubicBezTo>
                    <a:pt x="1029303" y="2293173"/>
                    <a:pt x="975665" y="2220408"/>
                    <a:pt x="912048" y="2155127"/>
                  </a:cubicBezTo>
                  <a:cubicBezTo>
                    <a:pt x="882526" y="2124774"/>
                    <a:pt x="864647" y="2090678"/>
                    <a:pt x="860489" y="2049098"/>
                  </a:cubicBezTo>
                  <a:cubicBezTo>
                    <a:pt x="852173" y="1958870"/>
                    <a:pt x="860073" y="1870720"/>
                    <a:pt x="893337" y="1785897"/>
                  </a:cubicBezTo>
                  <a:cubicBezTo>
                    <a:pt x="909969" y="1743486"/>
                    <a:pt x="929095" y="1701906"/>
                    <a:pt x="948638" y="1660326"/>
                  </a:cubicBezTo>
                  <a:cubicBezTo>
                    <a:pt x="957786" y="1641199"/>
                    <a:pt x="966517" y="1621240"/>
                    <a:pt x="983565" y="1604193"/>
                  </a:cubicBezTo>
                  <a:cubicBezTo>
                    <a:pt x="998118" y="1630804"/>
                    <a:pt x="1006018" y="1657831"/>
                    <a:pt x="1015582" y="1684026"/>
                  </a:cubicBezTo>
                  <a:cubicBezTo>
                    <a:pt x="1051341" y="1786729"/>
                    <a:pt x="1096247" y="1885689"/>
                    <a:pt x="1128263" y="1990055"/>
                  </a:cubicBezTo>
                  <a:cubicBezTo>
                    <a:pt x="1143648" y="2040366"/>
                    <a:pt x="1146974" y="2093589"/>
                    <a:pt x="1162359" y="2143900"/>
                  </a:cubicBezTo>
                  <a:cubicBezTo>
                    <a:pt x="1203107" y="2277788"/>
                    <a:pt x="1249261" y="2409596"/>
                    <a:pt x="1282525" y="2545563"/>
                  </a:cubicBezTo>
                  <a:cubicBezTo>
                    <a:pt x="1285436" y="2557205"/>
                    <a:pt x="1290425" y="2561363"/>
                    <a:pt x="1302483" y="2560948"/>
                  </a:cubicBezTo>
                  <a:cubicBezTo>
                    <a:pt x="1344063" y="2560532"/>
                    <a:pt x="1385643" y="2561363"/>
                    <a:pt x="1427223" y="2560532"/>
                  </a:cubicBezTo>
                  <a:cubicBezTo>
                    <a:pt x="1459240" y="2560532"/>
                    <a:pt x="1467556" y="2551800"/>
                    <a:pt x="1463814" y="2518952"/>
                  </a:cubicBezTo>
                  <a:close/>
                  <a:moveTo>
                    <a:pt x="956538" y="700245"/>
                  </a:moveTo>
                  <a:cubicBezTo>
                    <a:pt x="944896" y="699413"/>
                    <a:pt x="940738" y="690681"/>
                    <a:pt x="940322" y="680286"/>
                  </a:cubicBezTo>
                  <a:cubicBezTo>
                    <a:pt x="940322" y="674465"/>
                    <a:pt x="942401" y="669475"/>
                    <a:pt x="950717" y="669891"/>
                  </a:cubicBezTo>
                  <a:cubicBezTo>
                    <a:pt x="959449" y="674049"/>
                    <a:pt x="970675" y="676544"/>
                    <a:pt x="971091" y="689018"/>
                  </a:cubicBezTo>
                  <a:cubicBezTo>
                    <a:pt x="971091" y="697750"/>
                    <a:pt x="963607" y="701076"/>
                    <a:pt x="956538" y="700245"/>
                  </a:cubicBezTo>
                  <a:close/>
                  <a:moveTo>
                    <a:pt x="974002" y="637875"/>
                  </a:moveTo>
                  <a:cubicBezTo>
                    <a:pt x="978576" y="638706"/>
                    <a:pt x="983981" y="640785"/>
                    <a:pt x="983149" y="647022"/>
                  </a:cubicBezTo>
                  <a:cubicBezTo>
                    <a:pt x="982318" y="652843"/>
                    <a:pt x="976497" y="653259"/>
                    <a:pt x="971923" y="654507"/>
                  </a:cubicBezTo>
                  <a:cubicBezTo>
                    <a:pt x="953212" y="659496"/>
                    <a:pt x="942817" y="652428"/>
                    <a:pt x="940738" y="632885"/>
                  </a:cubicBezTo>
                  <a:cubicBezTo>
                    <a:pt x="937411" y="599621"/>
                    <a:pt x="941569" y="567605"/>
                    <a:pt x="962775" y="540162"/>
                  </a:cubicBezTo>
                  <a:cubicBezTo>
                    <a:pt x="999781" y="492761"/>
                    <a:pt x="1025145" y="440786"/>
                    <a:pt x="1035124" y="381326"/>
                  </a:cubicBezTo>
                  <a:cubicBezTo>
                    <a:pt x="1035956" y="377168"/>
                    <a:pt x="1037203" y="373426"/>
                    <a:pt x="1038866" y="369684"/>
                  </a:cubicBezTo>
                  <a:cubicBezTo>
                    <a:pt x="1040945" y="364694"/>
                    <a:pt x="1043024" y="358457"/>
                    <a:pt x="1049677" y="358457"/>
                  </a:cubicBezTo>
                  <a:cubicBezTo>
                    <a:pt x="1057577" y="358457"/>
                    <a:pt x="1060072" y="365526"/>
                    <a:pt x="1061320" y="371347"/>
                  </a:cubicBezTo>
                  <a:cubicBezTo>
                    <a:pt x="1063399" y="382158"/>
                    <a:pt x="1063814" y="393385"/>
                    <a:pt x="1065478" y="409185"/>
                  </a:cubicBezTo>
                  <a:cubicBezTo>
                    <a:pt x="1054667" y="454091"/>
                    <a:pt x="1053835" y="506066"/>
                    <a:pt x="1030550" y="552636"/>
                  </a:cubicBezTo>
                  <a:cubicBezTo>
                    <a:pt x="1029719" y="554299"/>
                    <a:pt x="1027224" y="557210"/>
                    <a:pt x="1028056" y="558041"/>
                  </a:cubicBezTo>
                  <a:cubicBezTo>
                    <a:pt x="1041361" y="582158"/>
                    <a:pt x="1017661" y="583821"/>
                    <a:pt x="1006434" y="592137"/>
                  </a:cubicBezTo>
                  <a:cubicBezTo>
                    <a:pt x="994376" y="601284"/>
                    <a:pt x="981902" y="610016"/>
                    <a:pt x="971507" y="621243"/>
                  </a:cubicBezTo>
                  <a:cubicBezTo>
                    <a:pt x="965270" y="627064"/>
                    <a:pt x="958201" y="634548"/>
                    <a:pt x="974002" y="637875"/>
                  </a:cubicBezTo>
                  <a:close/>
                </a:path>
              </a:pathLst>
            </a:custGeom>
            <a:solidFill>
              <a:schemeClr val="accent1"/>
            </a:solidFill>
            <a:ln w="41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EC05F03-9A9A-4B0D-B6DF-F453535A81A2}"/>
                </a:ext>
              </a:extLst>
            </p:cNvPr>
            <p:cNvGrpSpPr/>
            <p:nvPr/>
          </p:nvGrpSpPr>
          <p:grpSpPr>
            <a:xfrm>
              <a:off x="4494375" y="1559566"/>
              <a:ext cx="1012696" cy="1770263"/>
              <a:chOff x="8123237" y="2228318"/>
              <a:chExt cx="1468681" cy="2567358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E2D982E-17F3-4CBF-A3C8-DE5175A35EF6}"/>
                  </a:ext>
                </a:extLst>
              </p:cNvPr>
              <p:cNvSpPr/>
              <p:nvPr/>
            </p:nvSpPr>
            <p:spPr>
              <a:xfrm>
                <a:off x="8123237" y="2234455"/>
                <a:ext cx="1464645" cy="2561221"/>
              </a:xfrm>
              <a:custGeom>
                <a:avLst/>
                <a:gdLst>
                  <a:gd name="connsiteX0" fmla="*/ 1463814 w 1464645"/>
                  <a:gd name="connsiteY0" fmla="*/ 2518952 h 2561221"/>
                  <a:gd name="connsiteX1" fmla="*/ 1437618 w 1464645"/>
                  <a:gd name="connsiteY1" fmla="*/ 2319368 h 2561221"/>
                  <a:gd name="connsiteX2" fmla="*/ 1338242 w 1464645"/>
                  <a:gd name="connsiteY2" fmla="*/ 1893173 h 2561221"/>
                  <a:gd name="connsiteX3" fmla="*/ 1276288 w 1464645"/>
                  <a:gd name="connsiteY3" fmla="*/ 1564276 h 2561221"/>
                  <a:gd name="connsiteX4" fmla="*/ 1258824 w 1464645"/>
                  <a:gd name="connsiteY4" fmla="*/ 1330181 h 2561221"/>
                  <a:gd name="connsiteX5" fmla="*/ 1121611 w 1464645"/>
                  <a:gd name="connsiteY5" fmla="*/ 999620 h 2561221"/>
                  <a:gd name="connsiteX6" fmla="*/ 1090841 w 1464645"/>
                  <a:gd name="connsiteY6" fmla="*/ 960119 h 2561221"/>
                  <a:gd name="connsiteX7" fmla="*/ 1014750 w 1464645"/>
                  <a:gd name="connsiteY7" fmla="*/ 841201 h 2561221"/>
                  <a:gd name="connsiteX8" fmla="*/ 1006850 w 1464645"/>
                  <a:gd name="connsiteY8" fmla="*/ 807521 h 2561221"/>
                  <a:gd name="connsiteX9" fmla="*/ 1019740 w 1464645"/>
                  <a:gd name="connsiteY9" fmla="*/ 793384 h 2561221"/>
                  <a:gd name="connsiteX10" fmla="*/ 1029303 w 1464645"/>
                  <a:gd name="connsiteY10" fmla="*/ 807521 h 2561221"/>
                  <a:gd name="connsiteX11" fmla="*/ 1030966 w 1464645"/>
                  <a:gd name="connsiteY11" fmla="*/ 836627 h 2561221"/>
                  <a:gd name="connsiteX12" fmla="*/ 1045935 w 1464645"/>
                  <a:gd name="connsiteY12" fmla="*/ 843280 h 2561221"/>
                  <a:gd name="connsiteX13" fmla="*/ 1084189 w 1464645"/>
                  <a:gd name="connsiteY13" fmla="*/ 831221 h 2561221"/>
                  <a:gd name="connsiteX14" fmla="*/ 1132006 w 1464645"/>
                  <a:gd name="connsiteY14" fmla="*/ 795463 h 2561221"/>
                  <a:gd name="connsiteX15" fmla="*/ 1174417 w 1464645"/>
                  <a:gd name="connsiteY15" fmla="*/ 726856 h 2561221"/>
                  <a:gd name="connsiteX16" fmla="*/ 1186475 w 1464645"/>
                  <a:gd name="connsiteY16" fmla="*/ 720203 h 2561221"/>
                  <a:gd name="connsiteX17" fmla="*/ 1191049 w 1464645"/>
                  <a:gd name="connsiteY17" fmla="*/ 733093 h 2561221"/>
                  <a:gd name="connsiteX18" fmla="*/ 1189802 w 1464645"/>
                  <a:gd name="connsiteY18" fmla="*/ 749725 h 2561221"/>
                  <a:gd name="connsiteX19" fmla="*/ 1181486 w 1464645"/>
                  <a:gd name="connsiteY19" fmla="*/ 810847 h 2561221"/>
                  <a:gd name="connsiteX20" fmla="*/ 1226392 w 1464645"/>
                  <a:gd name="connsiteY20" fmla="*/ 828311 h 2561221"/>
                  <a:gd name="connsiteX21" fmla="*/ 1227639 w 1464645"/>
                  <a:gd name="connsiteY21" fmla="*/ 834548 h 2561221"/>
                  <a:gd name="connsiteX22" fmla="*/ 1244687 w 1464645"/>
                  <a:gd name="connsiteY22" fmla="*/ 898581 h 2561221"/>
                  <a:gd name="connsiteX23" fmla="*/ 1254666 w 1464645"/>
                  <a:gd name="connsiteY23" fmla="*/ 907729 h 2561221"/>
                  <a:gd name="connsiteX24" fmla="*/ 1262567 w 1464645"/>
                  <a:gd name="connsiteY24" fmla="*/ 896502 h 2561221"/>
                  <a:gd name="connsiteX25" fmla="*/ 1268388 w 1464645"/>
                  <a:gd name="connsiteY25" fmla="*/ 849101 h 2561221"/>
                  <a:gd name="connsiteX26" fmla="*/ 1276704 w 1464645"/>
                  <a:gd name="connsiteY26" fmla="*/ 831221 h 2561221"/>
                  <a:gd name="connsiteX27" fmla="*/ 1293752 w 1464645"/>
                  <a:gd name="connsiteY27" fmla="*/ 839953 h 2561221"/>
                  <a:gd name="connsiteX28" fmla="*/ 1309552 w 1464645"/>
                  <a:gd name="connsiteY28" fmla="*/ 856585 h 2561221"/>
                  <a:gd name="connsiteX29" fmla="*/ 1325352 w 1464645"/>
                  <a:gd name="connsiteY29" fmla="*/ 862822 h 2561221"/>
                  <a:gd name="connsiteX30" fmla="*/ 1330342 w 1464645"/>
                  <a:gd name="connsiteY30" fmla="*/ 845774 h 2561221"/>
                  <a:gd name="connsiteX31" fmla="*/ 1320779 w 1464645"/>
                  <a:gd name="connsiteY31" fmla="*/ 820826 h 2561221"/>
                  <a:gd name="connsiteX32" fmla="*/ 1288346 w 1464645"/>
                  <a:gd name="connsiteY32" fmla="*/ 777583 h 2561221"/>
                  <a:gd name="connsiteX33" fmla="*/ 1255082 w 1464645"/>
                  <a:gd name="connsiteY33" fmla="*/ 690265 h 2561221"/>
                  <a:gd name="connsiteX34" fmla="*/ 1240113 w 1464645"/>
                  <a:gd name="connsiteY34" fmla="*/ 634548 h 2561221"/>
                  <a:gd name="connsiteX35" fmla="*/ 1252172 w 1464645"/>
                  <a:gd name="connsiteY35" fmla="*/ 594631 h 2561221"/>
                  <a:gd name="connsiteX36" fmla="*/ 1225976 w 1464645"/>
                  <a:gd name="connsiteY36" fmla="*/ 568852 h 2561221"/>
                  <a:gd name="connsiteX37" fmla="*/ 1214750 w 1464645"/>
                  <a:gd name="connsiteY37" fmla="*/ 538083 h 2561221"/>
                  <a:gd name="connsiteX38" fmla="*/ 1269635 w 1464645"/>
                  <a:gd name="connsiteY38" fmla="*/ 403779 h 2561221"/>
                  <a:gd name="connsiteX39" fmla="*/ 1282109 w 1464645"/>
                  <a:gd name="connsiteY39" fmla="*/ 316877 h 2561221"/>
                  <a:gd name="connsiteX40" fmla="*/ 1233461 w 1464645"/>
                  <a:gd name="connsiteY40" fmla="*/ 223738 h 2561221"/>
                  <a:gd name="connsiteX41" fmla="*/ 1237619 w 1464645"/>
                  <a:gd name="connsiteY41" fmla="*/ 199206 h 2561221"/>
                  <a:gd name="connsiteX42" fmla="*/ 1237203 w 1464645"/>
                  <a:gd name="connsiteY42" fmla="*/ 187980 h 2561221"/>
                  <a:gd name="connsiteX43" fmla="*/ 1192297 w 1464645"/>
                  <a:gd name="connsiteY43" fmla="*/ 172595 h 2561221"/>
                  <a:gd name="connsiteX44" fmla="*/ 1183149 w 1464645"/>
                  <a:gd name="connsiteY44" fmla="*/ 165942 h 2561221"/>
                  <a:gd name="connsiteX45" fmla="*/ 1173170 w 1464645"/>
                  <a:gd name="connsiteY45" fmla="*/ 157626 h 2561221"/>
                  <a:gd name="connsiteX46" fmla="*/ 1102484 w 1464645"/>
                  <a:gd name="connsiteY46" fmla="*/ 180495 h 2561221"/>
                  <a:gd name="connsiteX47" fmla="*/ 1054667 w 1464645"/>
                  <a:gd name="connsiteY47" fmla="*/ 183822 h 2561221"/>
                  <a:gd name="connsiteX48" fmla="*/ 1014750 w 1464645"/>
                  <a:gd name="connsiteY48" fmla="*/ 151389 h 2561221"/>
                  <a:gd name="connsiteX49" fmla="*/ 935748 w 1464645"/>
                  <a:gd name="connsiteY49" fmla="*/ 57834 h 2561221"/>
                  <a:gd name="connsiteX50" fmla="*/ 838451 w 1464645"/>
                  <a:gd name="connsiteY50" fmla="*/ 6275 h 2561221"/>
                  <a:gd name="connsiteX51" fmla="*/ 527017 w 1464645"/>
                  <a:gd name="connsiteY51" fmla="*/ 54508 h 2561221"/>
                  <a:gd name="connsiteX52" fmla="*/ 475042 w 1464645"/>
                  <a:gd name="connsiteY52" fmla="*/ 100246 h 2561221"/>
                  <a:gd name="connsiteX53" fmla="*/ 440115 w 1464645"/>
                  <a:gd name="connsiteY53" fmla="*/ 156379 h 2561221"/>
                  <a:gd name="connsiteX54" fmla="*/ 390635 w 1464645"/>
                  <a:gd name="connsiteY54" fmla="*/ 318956 h 2561221"/>
                  <a:gd name="connsiteX55" fmla="*/ 339907 w 1464645"/>
                  <a:gd name="connsiteY55" fmla="*/ 485276 h 2561221"/>
                  <a:gd name="connsiteX56" fmla="*/ 338660 w 1464645"/>
                  <a:gd name="connsiteY56" fmla="*/ 486939 h 2561221"/>
                  <a:gd name="connsiteX57" fmla="*/ 346560 w 1464645"/>
                  <a:gd name="connsiteY57" fmla="*/ 523946 h 2561221"/>
                  <a:gd name="connsiteX58" fmla="*/ 381487 w 1464645"/>
                  <a:gd name="connsiteY58" fmla="*/ 585484 h 2561221"/>
                  <a:gd name="connsiteX59" fmla="*/ 393961 w 1464645"/>
                  <a:gd name="connsiteY59" fmla="*/ 641617 h 2561221"/>
                  <a:gd name="connsiteX60" fmla="*/ 402277 w 1464645"/>
                  <a:gd name="connsiteY60" fmla="*/ 684028 h 2561221"/>
                  <a:gd name="connsiteX61" fmla="*/ 457579 w 1464645"/>
                  <a:gd name="connsiteY61" fmla="*/ 740577 h 2561221"/>
                  <a:gd name="connsiteX62" fmla="*/ 561529 w 1464645"/>
                  <a:gd name="connsiteY62" fmla="*/ 744735 h 2561221"/>
                  <a:gd name="connsiteX63" fmla="*/ 588971 w 1464645"/>
                  <a:gd name="connsiteY63" fmla="*/ 762199 h 2561221"/>
                  <a:gd name="connsiteX64" fmla="*/ 631799 w 1464645"/>
                  <a:gd name="connsiteY64" fmla="*/ 932677 h 2561221"/>
                  <a:gd name="connsiteX65" fmla="*/ 624730 w 1464645"/>
                  <a:gd name="connsiteY65" fmla="*/ 955130 h 2561221"/>
                  <a:gd name="connsiteX66" fmla="*/ 382319 w 1464645"/>
                  <a:gd name="connsiteY66" fmla="*/ 1191720 h 2561221"/>
                  <a:gd name="connsiteX67" fmla="*/ 172756 w 1464645"/>
                  <a:gd name="connsiteY67" fmla="*/ 1352218 h 2561221"/>
                  <a:gd name="connsiteX68" fmla="*/ 85022 w 1464645"/>
                  <a:gd name="connsiteY68" fmla="*/ 1469889 h 2561221"/>
                  <a:gd name="connsiteX69" fmla="*/ 112049 w 1464645"/>
                  <a:gd name="connsiteY69" fmla="*/ 1599203 h 2561221"/>
                  <a:gd name="connsiteX70" fmla="*/ 239700 w 1464645"/>
                  <a:gd name="connsiteY70" fmla="*/ 1633299 h 2561221"/>
                  <a:gd name="connsiteX71" fmla="*/ 208515 w 1464645"/>
                  <a:gd name="connsiteY71" fmla="*/ 1721864 h 2561221"/>
                  <a:gd name="connsiteX72" fmla="*/ 141155 w 1464645"/>
                  <a:gd name="connsiteY72" fmla="*/ 1805855 h 2561221"/>
                  <a:gd name="connsiteX73" fmla="*/ 7684 w 1464645"/>
                  <a:gd name="connsiteY73" fmla="*/ 2267809 h 2561221"/>
                  <a:gd name="connsiteX74" fmla="*/ 348639 w 1464645"/>
                  <a:gd name="connsiteY74" fmla="*/ 2560948 h 2561221"/>
                  <a:gd name="connsiteX75" fmla="*/ 951549 w 1464645"/>
                  <a:gd name="connsiteY75" fmla="*/ 2559700 h 2561221"/>
                  <a:gd name="connsiteX76" fmla="*/ 1090841 w 1464645"/>
                  <a:gd name="connsiteY76" fmla="*/ 2557205 h 2561221"/>
                  <a:gd name="connsiteX77" fmla="*/ 1109968 w 1464645"/>
                  <a:gd name="connsiteY77" fmla="*/ 2535584 h 2561221"/>
                  <a:gd name="connsiteX78" fmla="*/ 1065478 w 1464645"/>
                  <a:gd name="connsiteY78" fmla="*/ 2377996 h 2561221"/>
                  <a:gd name="connsiteX79" fmla="*/ 912048 w 1464645"/>
                  <a:gd name="connsiteY79" fmla="*/ 2155127 h 2561221"/>
                  <a:gd name="connsiteX80" fmla="*/ 860489 w 1464645"/>
                  <a:gd name="connsiteY80" fmla="*/ 2049098 h 2561221"/>
                  <a:gd name="connsiteX81" fmla="*/ 893337 w 1464645"/>
                  <a:gd name="connsiteY81" fmla="*/ 1785897 h 2561221"/>
                  <a:gd name="connsiteX82" fmla="*/ 948638 w 1464645"/>
                  <a:gd name="connsiteY82" fmla="*/ 1660326 h 2561221"/>
                  <a:gd name="connsiteX83" fmla="*/ 983565 w 1464645"/>
                  <a:gd name="connsiteY83" fmla="*/ 1604193 h 2561221"/>
                  <a:gd name="connsiteX84" fmla="*/ 1015582 w 1464645"/>
                  <a:gd name="connsiteY84" fmla="*/ 1684026 h 2561221"/>
                  <a:gd name="connsiteX85" fmla="*/ 1128263 w 1464645"/>
                  <a:gd name="connsiteY85" fmla="*/ 1990055 h 2561221"/>
                  <a:gd name="connsiteX86" fmla="*/ 1162359 w 1464645"/>
                  <a:gd name="connsiteY86" fmla="*/ 2143900 h 2561221"/>
                  <a:gd name="connsiteX87" fmla="*/ 1282525 w 1464645"/>
                  <a:gd name="connsiteY87" fmla="*/ 2545563 h 2561221"/>
                  <a:gd name="connsiteX88" fmla="*/ 1302483 w 1464645"/>
                  <a:gd name="connsiteY88" fmla="*/ 2560948 h 2561221"/>
                  <a:gd name="connsiteX89" fmla="*/ 1427223 w 1464645"/>
                  <a:gd name="connsiteY89" fmla="*/ 2560532 h 2561221"/>
                  <a:gd name="connsiteX90" fmla="*/ 1463814 w 1464645"/>
                  <a:gd name="connsiteY90" fmla="*/ 2518952 h 2561221"/>
                  <a:gd name="connsiteX91" fmla="*/ 956538 w 1464645"/>
                  <a:gd name="connsiteY91" fmla="*/ 700245 h 2561221"/>
                  <a:gd name="connsiteX92" fmla="*/ 940322 w 1464645"/>
                  <a:gd name="connsiteY92" fmla="*/ 680286 h 2561221"/>
                  <a:gd name="connsiteX93" fmla="*/ 950717 w 1464645"/>
                  <a:gd name="connsiteY93" fmla="*/ 669891 h 2561221"/>
                  <a:gd name="connsiteX94" fmla="*/ 971091 w 1464645"/>
                  <a:gd name="connsiteY94" fmla="*/ 689018 h 2561221"/>
                  <a:gd name="connsiteX95" fmla="*/ 956538 w 1464645"/>
                  <a:gd name="connsiteY95" fmla="*/ 700245 h 2561221"/>
                  <a:gd name="connsiteX96" fmla="*/ 974002 w 1464645"/>
                  <a:gd name="connsiteY96" fmla="*/ 637875 h 2561221"/>
                  <a:gd name="connsiteX97" fmla="*/ 983149 w 1464645"/>
                  <a:gd name="connsiteY97" fmla="*/ 647022 h 2561221"/>
                  <a:gd name="connsiteX98" fmla="*/ 971923 w 1464645"/>
                  <a:gd name="connsiteY98" fmla="*/ 654507 h 2561221"/>
                  <a:gd name="connsiteX99" fmla="*/ 940738 w 1464645"/>
                  <a:gd name="connsiteY99" fmla="*/ 632885 h 2561221"/>
                  <a:gd name="connsiteX100" fmla="*/ 962775 w 1464645"/>
                  <a:gd name="connsiteY100" fmla="*/ 540162 h 2561221"/>
                  <a:gd name="connsiteX101" fmla="*/ 1035124 w 1464645"/>
                  <a:gd name="connsiteY101" fmla="*/ 381326 h 2561221"/>
                  <a:gd name="connsiteX102" fmla="*/ 1038866 w 1464645"/>
                  <a:gd name="connsiteY102" fmla="*/ 369684 h 2561221"/>
                  <a:gd name="connsiteX103" fmla="*/ 1049677 w 1464645"/>
                  <a:gd name="connsiteY103" fmla="*/ 358457 h 2561221"/>
                  <a:gd name="connsiteX104" fmla="*/ 1061320 w 1464645"/>
                  <a:gd name="connsiteY104" fmla="*/ 371347 h 2561221"/>
                  <a:gd name="connsiteX105" fmla="*/ 1065478 w 1464645"/>
                  <a:gd name="connsiteY105" fmla="*/ 409185 h 2561221"/>
                  <a:gd name="connsiteX106" fmla="*/ 1030550 w 1464645"/>
                  <a:gd name="connsiteY106" fmla="*/ 552636 h 2561221"/>
                  <a:gd name="connsiteX107" fmla="*/ 1028056 w 1464645"/>
                  <a:gd name="connsiteY107" fmla="*/ 558041 h 2561221"/>
                  <a:gd name="connsiteX108" fmla="*/ 1006434 w 1464645"/>
                  <a:gd name="connsiteY108" fmla="*/ 592137 h 2561221"/>
                  <a:gd name="connsiteX109" fmla="*/ 971507 w 1464645"/>
                  <a:gd name="connsiteY109" fmla="*/ 621243 h 2561221"/>
                  <a:gd name="connsiteX110" fmla="*/ 974002 w 1464645"/>
                  <a:gd name="connsiteY110" fmla="*/ 637875 h 256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1464645" h="2561221">
                    <a:moveTo>
                      <a:pt x="1463814" y="2518952"/>
                    </a:moveTo>
                    <a:cubicBezTo>
                      <a:pt x="1455914" y="2452424"/>
                      <a:pt x="1447182" y="2385896"/>
                      <a:pt x="1437618" y="2319368"/>
                    </a:cubicBezTo>
                    <a:cubicBezTo>
                      <a:pt x="1416413" y="2174670"/>
                      <a:pt x="1384396" y="2032050"/>
                      <a:pt x="1338242" y="1893173"/>
                    </a:cubicBezTo>
                    <a:cubicBezTo>
                      <a:pt x="1302483" y="1785897"/>
                      <a:pt x="1278367" y="1676958"/>
                      <a:pt x="1276288" y="1564276"/>
                    </a:cubicBezTo>
                    <a:cubicBezTo>
                      <a:pt x="1274625" y="1486106"/>
                      <a:pt x="1271298" y="1407935"/>
                      <a:pt x="1258824" y="1330181"/>
                    </a:cubicBezTo>
                    <a:cubicBezTo>
                      <a:pt x="1239698" y="1209183"/>
                      <a:pt x="1206850" y="1093175"/>
                      <a:pt x="1121611" y="999620"/>
                    </a:cubicBezTo>
                    <a:cubicBezTo>
                      <a:pt x="1110384" y="987562"/>
                      <a:pt x="1100821" y="973841"/>
                      <a:pt x="1090841" y="960119"/>
                    </a:cubicBezTo>
                    <a:cubicBezTo>
                      <a:pt x="1062983" y="922282"/>
                      <a:pt x="1035124" y="884028"/>
                      <a:pt x="1014750" y="841201"/>
                    </a:cubicBezTo>
                    <a:cubicBezTo>
                      <a:pt x="1009761" y="830806"/>
                      <a:pt x="1003524" y="819995"/>
                      <a:pt x="1006850" y="807521"/>
                    </a:cubicBezTo>
                    <a:cubicBezTo>
                      <a:pt x="1008513" y="800868"/>
                      <a:pt x="1011424" y="792968"/>
                      <a:pt x="1019740" y="793384"/>
                    </a:cubicBezTo>
                    <a:cubicBezTo>
                      <a:pt x="1027224" y="793799"/>
                      <a:pt x="1028887" y="801700"/>
                      <a:pt x="1029303" y="807521"/>
                    </a:cubicBezTo>
                    <a:cubicBezTo>
                      <a:pt x="1030550" y="817084"/>
                      <a:pt x="1030550" y="827063"/>
                      <a:pt x="1030966" y="836627"/>
                    </a:cubicBezTo>
                    <a:cubicBezTo>
                      <a:pt x="1031382" y="848269"/>
                      <a:pt x="1035956" y="852427"/>
                      <a:pt x="1045935" y="843280"/>
                    </a:cubicBezTo>
                    <a:cubicBezTo>
                      <a:pt x="1056746" y="833300"/>
                      <a:pt x="1069220" y="830806"/>
                      <a:pt x="1084189" y="831221"/>
                    </a:cubicBezTo>
                    <a:cubicBezTo>
                      <a:pt x="1106642" y="832053"/>
                      <a:pt x="1124521" y="817084"/>
                      <a:pt x="1132006" y="795463"/>
                    </a:cubicBezTo>
                    <a:cubicBezTo>
                      <a:pt x="1141153" y="769683"/>
                      <a:pt x="1156538" y="747646"/>
                      <a:pt x="1174417" y="726856"/>
                    </a:cubicBezTo>
                    <a:cubicBezTo>
                      <a:pt x="1177328" y="723114"/>
                      <a:pt x="1181486" y="718540"/>
                      <a:pt x="1186475" y="720203"/>
                    </a:cubicBezTo>
                    <a:cubicBezTo>
                      <a:pt x="1191465" y="722282"/>
                      <a:pt x="1191465" y="728103"/>
                      <a:pt x="1191049" y="733093"/>
                    </a:cubicBezTo>
                    <a:cubicBezTo>
                      <a:pt x="1191049" y="738498"/>
                      <a:pt x="1189802" y="743903"/>
                      <a:pt x="1189802" y="749725"/>
                    </a:cubicBezTo>
                    <a:cubicBezTo>
                      <a:pt x="1189802" y="770099"/>
                      <a:pt x="1179823" y="789226"/>
                      <a:pt x="1181486" y="810847"/>
                    </a:cubicBezTo>
                    <a:cubicBezTo>
                      <a:pt x="1217660" y="784236"/>
                      <a:pt x="1217660" y="784236"/>
                      <a:pt x="1226392" y="828311"/>
                    </a:cubicBezTo>
                    <a:cubicBezTo>
                      <a:pt x="1226808" y="830390"/>
                      <a:pt x="1227224" y="832469"/>
                      <a:pt x="1227639" y="834548"/>
                    </a:cubicBezTo>
                    <a:cubicBezTo>
                      <a:pt x="1232629" y="856169"/>
                      <a:pt x="1235540" y="878207"/>
                      <a:pt x="1244687" y="898581"/>
                    </a:cubicBezTo>
                    <a:cubicBezTo>
                      <a:pt x="1246766" y="902739"/>
                      <a:pt x="1248845" y="908144"/>
                      <a:pt x="1254666" y="907729"/>
                    </a:cubicBezTo>
                    <a:cubicBezTo>
                      <a:pt x="1260488" y="907313"/>
                      <a:pt x="1261735" y="901076"/>
                      <a:pt x="1262567" y="896502"/>
                    </a:cubicBezTo>
                    <a:cubicBezTo>
                      <a:pt x="1265061" y="880702"/>
                      <a:pt x="1266309" y="864901"/>
                      <a:pt x="1268388" y="849101"/>
                    </a:cubicBezTo>
                    <a:cubicBezTo>
                      <a:pt x="1269219" y="842448"/>
                      <a:pt x="1269635" y="834548"/>
                      <a:pt x="1276704" y="831221"/>
                    </a:cubicBezTo>
                    <a:cubicBezTo>
                      <a:pt x="1285020" y="827895"/>
                      <a:pt x="1289178" y="835379"/>
                      <a:pt x="1293752" y="839953"/>
                    </a:cubicBezTo>
                    <a:cubicBezTo>
                      <a:pt x="1299157" y="845359"/>
                      <a:pt x="1304147" y="851180"/>
                      <a:pt x="1309552" y="856585"/>
                    </a:cubicBezTo>
                    <a:cubicBezTo>
                      <a:pt x="1313710" y="860743"/>
                      <a:pt x="1318284" y="866980"/>
                      <a:pt x="1325352" y="862822"/>
                    </a:cubicBezTo>
                    <a:cubicBezTo>
                      <a:pt x="1332005" y="859080"/>
                      <a:pt x="1330758" y="852011"/>
                      <a:pt x="1330342" y="845774"/>
                    </a:cubicBezTo>
                    <a:cubicBezTo>
                      <a:pt x="1329926" y="836627"/>
                      <a:pt x="1325768" y="828311"/>
                      <a:pt x="1320779" y="820826"/>
                    </a:cubicBezTo>
                    <a:cubicBezTo>
                      <a:pt x="1310384" y="805858"/>
                      <a:pt x="1299989" y="791720"/>
                      <a:pt x="1288346" y="777583"/>
                    </a:cubicBezTo>
                    <a:cubicBezTo>
                      <a:pt x="1267972" y="752219"/>
                      <a:pt x="1254251" y="724361"/>
                      <a:pt x="1255082" y="690265"/>
                    </a:cubicBezTo>
                    <a:cubicBezTo>
                      <a:pt x="1255498" y="670723"/>
                      <a:pt x="1248429" y="652428"/>
                      <a:pt x="1240113" y="634548"/>
                    </a:cubicBezTo>
                    <a:cubicBezTo>
                      <a:pt x="1228055" y="608769"/>
                      <a:pt x="1228887" y="607521"/>
                      <a:pt x="1252172" y="594631"/>
                    </a:cubicBezTo>
                    <a:cubicBezTo>
                      <a:pt x="1246766" y="582573"/>
                      <a:pt x="1235540" y="576336"/>
                      <a:pt x="1225976" y="568852"/>
                    </a:cubicBezTo>
                    <a:cubicBezTo>
                      <a:pt x="1215581" y="560952"/>
                      <a:pt x="1210592" y="550557"/>
                      <a:pt x="1214750" y="538083"/>
                    </a:cubicBezTo>
                    <a:cubicBezTo>
                      <a:pt x="1229718" y="491929"/>
                      <a:pt x="1242192" y="444944"/>
                      <a:pt x="1269635" y="403779"/>
                    </a:cubicBezTo>
                    <a:cubicBezTo>
                      <a:pt x="1287930" y="376337"/>
                      <a:pt x="1291257" y="348062"/>
                      <a:pt x="1282109" y="316877"/>
                    </a:cubicBezTo>
                    <a:cubicBezTo>
                      <a:pt x="1272130" y="282366"/>
                      <a:pt x="1257161" y="251181"/>
                      <a:pt x="1233461" y="223738"/>
                    </a:cubicBezTo>
                    <a:cubicBezTo>
                      <a:pt x="1225976" y="215007"/>
                      <a:pt x="1215581" y="204612"/>
                      <a:pt x="1237619" y="199206"/>
                    </a:cubicBezTo>
                    <a:cubicBezTo>
                      <a:pt x="1247182" y="197127"/>
                      <a:pt x="1242192" y="190890"/>
                      <a:pt x="1237203" y="187980"/>
                    </a:cubicBezTo>
                    <a:cubicBezTo>
                      <a:pt x="1223481" y="179664"/>
                      <a:pt x="1208929" y="173842"/>
                      <a:pt x="1192297" y="172595"/>
                    </a:cubicBezTo>
                    <a:cubicBezTo>
                      <a:pt x="1188139" y="172179"/>
                      <a:pt x="1179823" y="173842"/>
                      <a:pt x="1183149" y="165942"/>
                    </a:cubicBezTo>
                    <a:cubicBezTo>
                      <a:pt x="1189386" y="150973"/>
                      <a:pt x="1177744" y="156795"/>
                      <a:pt x="1173170" y="157626"/>
                    </a:cubicBezTo>
                    <a:cubicBezTo>
                      <a:pt x="1148638" y="162200"/>
                      <a:pt x="1124521" y="168021"/>
                      <a:pt x="1102484" y="180495"/>
                    </a:cubicBezTo>
                    <a:cubicBezTo>
                      <a:pt x="1087099" y="189227"/>
                      <a:pt x="1070883" y="190890"/>
                      <a:pt x="1054667" y="183822"/>
                    </a:cubicBezTo>
                    <a:cubicBezTo>
                      <a:pt x="1038451" y="176753"/>
                      <a:pt x="1025561" y="165526"/>
                      <a:pt x="1014750" y="151389"/>
                    </a:cubicBezTo>
                    <a:cubicBezTo>
                      <a:pt x="990218" y="118541"/>
                      <a:pt x="965686" y="85693"/>
                      <a:pt x="935748" y="57834"/>
                    </a:cubicBezTo>
                    <a:cubicBezTo>
                      <a:pt x="906642" y="34550"/>
                      <a:pt x="877120" y="12928"/>
                      <a:pt x="838451" y="6275"/>
                    </a:cubicBezTo>
                    <a:cubicBezTo>
                      <a:pt x="729096" y="-12852"/>
                      <a:pt x="626809" y="14175"/>
                      <a:pt x="527017" y="54508"/>
                    </a:cubicBezTo>
                    <a:cubicBezTo>
                      <a:pt x="505396" y="63240"/>
                      <a:pt x="485437" y="78208"/>
                      <a:pt x="475042" y="100246"/>
                    </a:cubicBezTo>
                    <a:cubicBezTo>
                      <a:pt x="465479" y="120620"/>
                      <a:pt x="454252" y="139331"/>
                      <a:pt x="440115" y="156379"/>
                    </a:cubicBezTo>
                    <a:cubicBezTo>
                      <a:pt x="401030" y="203780"/>
                      <a:pt x="381072" y="259081"/>
                      <a:pt x="390635" y="318956"/>
                    </a:cubicBezTo>
                    <a:cubicBezTo>
                      <a:pt x="400614" y="384653"/>
                      <a:pt x="379824" y="436628"/>
                      <a:pt x="339907" y="485276"/>
                    </a:cubicBezTo>
                    <a:cubicBezTo>
                      <a:pt x="339492" y="485692"/>
                      <a:pt x="339076" y="486524"/>
                      <a:pt x="338660" y="486939"/>
                    </a:cubicBezTo>
                    <a:cubicBezTo>
                      <a:pt x="323275" y="509808"/>
                      <a:pt x="322028" y="511887"/>
                      <a:pt x="346560" y="523946"/>
                    </a:cubicBezTo>
                    <a:cubicBezTo>
                      <a:pt x="373171" y="537251"/>
                      <a:pt x="383151" y="556794"/>
                      <a:pt x="381487" y="585484"/>
                    </a:cubicBezTo>
                    <a:cubicBezTo>
                      <a:pt x="380240" y="605026"/>
                      <a:pt x="385230" y="623737"/>
                      <a:pt x="393961" y="641617"/>
                    </a:cubicBezTo>
                    <a:cubicBezTo>
                      <a:pt x="400614" y="654922"/>
                      <a:pt x="402277" y="669475"/>
                      <a:pt x="402277" y="684028"/>
                    </a:cubicBezTo>
                    <a:cubicBezTo>
                      <a:pt x="402693" y="728103"/>
                      <a:pt x="412672" y="738498"/>
                      <a:pt x="457579" y="740577"/>
                    </a:cubicBezTo>
                    <a:cubicBezTo>
                      <a:pt x="492090" y="742240"/>
                      <a:pt x="526601" y="743488"/>
                      <a:pt x="561529" y="744735"/>
                    </a:cubicBezTo>
                    <a:cubicBezTo>
                      <a:pt x="574418" y="745151"/>
                      <a:pt x="583982" y="748893"/>
                      <a:pt x="588971" y="762199"/>
                    </a:cubicBezTo>
                    <a:cubicBezTo>
                      <a:pt x="609346" y="817500"/>
                      <a:pt x="627641" y="873217"/>
                      <a:pt x="631799" y="932677"/>
                    </a:cubicBezTo>
                    <a:cubicBezTo>
                      <a:pt x="632215" y="941408"/>
                      <a:pt x="631799" y="948477"/>
                      <a:pt x="624730" y="955130"/>
                    </a:cubicBezTo>
                    <a:cubicBezTo>
                      <a:pt x="544065" y="1034132"/>
                      <a:pt x="468805" y="1118539"/>
                      <a:pt x="382319" y="1191720"/>
                    </a:cubicBezTo>
                    <a:cubicBezTo>
                      <a:pt x="314959" y="1248684"/>
                      <a:pt x="242195" y="1297749"/>
                      <a:pt x="172756" y="1352218"/>
                    </a:cubicBezTo>
                    <a:cubicBezTo>
                      <a:pt x="132839" y="1383819"/>
                      <a:pt x="99575" y="1419578"/>
                      <a:pt x="85022" y="1469889"/>
                    </a:cubicBezTo>
                    <a:cubicBezTo>
                      <a:pt x="70885" y="1518122"/>
                      <a:pt x="75875" y="1562613"/>
                      <a:pt x="112049" y="1599203"/>
                    </a:cubicBezTo>
                    <a:cubicBezTo>
                      <a:pt x="146561" y="1634130"/>
                      <a:pt x="187309" y="1652841"/>
                      <a:pt x="239700" y="1633299"/>
                    </a:cubicBezTo>
                    <a:cubicBezTo>
                      <a:pt x="233463" y="1665315"/>
                      <a:pt x="224315" y="1694837"/>
                      <a:pt x="208515" y="1721864"/>
                    </a:cubicBezTo>
                    <a:cubicBezTo>
                      <a:pt x="189804" y="1753049"/>
                      <a:pt x="163608" y="1777997"/>
                      <a:pt x="141155" y="1805855"/>
                    </a:cubicBezTo>
                    <a:cubicBezTo>
                      <a:pt x="32216" y="1941406"/>
                      <a:pt x="-21007" y="2093173"/>
                      <a:pt x="7684" y="2267809"/>
                    </a:cubicBezTo>
                    <a:cubicBezTo>
                      <a:pt x="37205" y="2446603"/>
                      <a:pt x="169014" y="2560116"/>
                      <a:pt x="348639" y="2560948"/>
                    </a:cubicBezTo>
                    <a:cubicBezTo>
                      <a:pt x="549470" y="2561779"/>
                      <a:pt x="750717" y="2560532"/>
                      <a:pt x="951549" y="2559700"/>
                    </a:cubicBezTo>
                    <a:cubicBezTo>
                      <a:pt x="998118" y="2559700"/>
                      <a:pt x="1044272" y="2557621"/>
                      <a:pt x="1090841" y="2557205"/>
                    </a:cubicBezTo>
                    <a:cubicBezTo>
                      <a:pt x="1106226" y="2557205"/>
                      <a:pt x="1112879" y="2553879"/>
                      <a:pt x="1109968" y="2535584"/>
                    </a:cubicBezTo>
                    <a:cubicBezTo>
                      <a:pt x="1101236" y="2481114"/>
                      <a:pt x="1087099" y="2428723"/>
                      <a:pt x="1065478" y="2377996"/>
                    </a:cubicBezTo>
                    <a:cubicBezTo>
                      <a:pt x="1029303" y="2293173"/>
                      <a:pt x="975665" y="2220408"/>
                      <a:pt x="912048" y="2155127"/>
                    </a:cubicBezTo>
                    <a:cubicBezTo>
                      <a:pt x="882526" y="2124774"/>
                      <a:pt x="864647" y="2090678"/>
                      <a:pt x="860489" y="2049098"/>
                    </a:cubicBezTo>
                    <a:cubicBezTo>
                      <a:pt x="852173" y="1958870"/>
                      <a:pt x="860073" y="1870720"/>
                      <a:pt x="893337" y="1785897"/>
                    </a:cubicBezTo>
                    <a:cubicBezTo>
                      <a:pt x="909969" y="1743486"/>
                      <a:pt x="929095" y="1701906"/>
                      <a:pt x="948638" y="1660326"/>
                    </a:cubicBezTo>
                    <a:cubicBezTo>
                      <a:pt x="957786" y="1641199"/>
                      <a:pt x="966517" y="1621240"/>
                      <a:pt x="983565" y="1604193"/>
                    </a:cubicBezTo>
                    <a:cubicBezTo>
                      <a:pt x="998118" y="1630804"/>
                      <a:pt x="1006018" y="1657831"/>
                      <a:pt x="1015582" y="1684026"/>
                    </a:cubicBezTo>
                    <a:cubicBezTo>
                      <a:pt x="1051341" y="1786729"/>
                      <a:pt x="1096247" y="1885689"/>
                      <a:pt x="1128263" y="1990055"/>
                    </a:cubicBezTo>
                    <a:cubicBezTo>
                      <a:pt x="1143648" y="2040366"/>
                      <a:pt x="1146974" y="2093589"/>
                      <a:pt x="1162359" y="2143900"/>
                    </a:cubicBezTo>
                    <a:cubicBezTo>
                      <a:pt x="1203107" y="2277788"/>
                      <a:pt x="1249261" y="2409596"/>
                      <a:pt x="1282525" y="2545563"/>
                    </a:cubicBezTo>
                    <a:cubicBezTo>
                      <a:pt x="1285436" y="2557205"/>
                      <a:pt x="1290425" y="2561363"/>
                      <a:pt x="1302483" y="2560948"/>
                    </a:cubicBezTo>
                    <a:cubicBezTo>
                      <a:pt x="1344063" y="2560532"/>
                      <a:pt x="1385643" y="2561363"/>
                      <a:pt x="1427223" y="2560532"/>
                    </a:cubicBezTo>
                    <a:cubicBezTo>
                      <a:pt x="1459240" y="2560532"/>
                      <a:pt x="1467556" y="2551800"/>
                      <a:pt x="1463814" y="2518952"/>
                    </a:cubicBezTo>
                    <a:close/>
                    <a:moveTo>
                      <a:pt x="956538" y="700245"/>
                    </a:moveTo>
                    <a:cubicBezTo>
                      <a:pt x="944896" y="699413"/>
                      <a:pt x="940738" y="690681"/>
                      <a:pt x="940322" y="680286"/>
                    </a:cubicBezTo>
                    <a:cubicBezTo>
                      <a:pt x="940322" y="674465"/>
                      <a:pt x="942401" y="669475"/>
                      <a:pt x="950717" y="669891"/>
                    </a:cubicBezTo>
                    <a:cubicBezTo>
                      <a:pt x="959449" y="674049"/>
                      <a:pt x="970675" y="676544"/>
                      <a:pt x="971091" y="689018"/>
                    </a:cubicBezTo>
                    <a:cubicBezTo>
                      <a:pt x="971091" y="697750"/>
                      <a:pt x="963607" y="701076"/>
                      <a:pt x="956538" y="700245"/>
                    </a:cubicBezTo>
                    <a:close/>
                    <a:moveTo>
                      <a:pt x="974002" y="637875"/>
                    </a:moveTo>
                    <a:cubicBezTo>
                      <a:pt x="978576" y="638706"/>
                      <a:pt x="983981" y="640785"/>
                      <a:pt x="983149" y="647022"/>
                    </a:cubicBezTo>
                    <a:cubicBezTo>
                      <a:pt x="982318" y="652843"/>
                      <a:pt x="976497" y="653259"/>
                      <a:pt x="971923" y="654507"/>
                    </a:cubicBezTo>
                    <a:cubicBezTo>
                      <a:pt x="953212" y="659496"/>
                      <a:pt x="942817" y="652428"/>
                      <a:pt x="940738" y="632885"/>
                    </a:cubicBezTo>
                    <a:cubicBezTo>
                      <a:pt x="937411" y="599621"/>
                      <a:pt x="941569" y="567605"/>
                      <a:pt x="962775" y="540162"/>
                    </a:cubicBezTo>
                    <a:cubicBezTo>
                      <a:pt x="999781" y="492761"/>
                      <a:pt x="1025145" y="440786"/>
                      <a:pt x="1035124" y="381326"/>
                    </a:cubicBezTo>
                    <a:cubicBezTo>
                      <a:pt x="1035956" y="377168"/>
                      <a:pt x="1037203" y="373426"/>
                      <a:pt x="1038866" y="369684"/>
                    </a:cubicBezTo>
                    <a:cubicBezTo>
                      <a:pt x="1040945" y="364694"/>
                      <a:pt x="1043024" y="358457"/>
                      <a:pt x="1049677" y="358457"/>
                    </a:cubicBezTo>
                    <a:cubicBezTo>
                      <a:pt x="1057577" y="358457"/>
                      <a:pt x="1060072" y="365526"/>
                      <a:pt x="1061320" y="371347"/>
                    </a:cubicBezTo>
                    <a:cubicBezTo>
                      <a:pt x="1063399" y="382158"/>
                      <a:pt x="1063814" y="393385"/>
                      <a:pt x="1065478" y="409185"/>
                    </a:cubicBezTo>
                    <a:cubicBezTo>
                      <a:pt x="1054667" y="454091"/>
                      <a:pt x="1053835" y="506066"/>
                      <a:pt x="1030550" y="552636"/>
                    </a:cubicBezTo>
                    <a:cubicBezTo>
                      <a:pt x="1029719" y="554299"/>
                      <a:pt x="1027224" y="557210"/>
                      <a:pt x="1028056" y="558041"/>
                    </a:cubicBezTo>
                    <a:cubicBezTo>
                      <a:pt x="1041361" y="582158"/>
                      <a:pt x="1017661" y="583821"/>
                      <a:pt x="1006434" y="592137"/>
                    </a:cubicBezTo>
                    <a:cubicBezTo>
                      <a:pt x="994376" y="601284"/>
                      <a:pt x="981902" y="610016"/>
                      <a:pt x="971507" y="621243"/>
                    </a:cubicBezTo>
                    <a:cubicBezTo>
                      <a:pt x="965270" y="627064"/>
                      <a:pt x="958201" y="634548"/>
                      <a:pt x="974002" y="63787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41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DB70AAE-0FB1-42AF-B469-1543EAD97B6B}"/>
                  </a:ext>
                </a:extLst>
              </p:cNvPr>
              <p:cNvSpPr/>
              <p:nvPr/>
            </p:nvSpPr>
            <p:spPr>
              <a:xfrm>
                <a:off x="8330065" y="2228318"/>
                <a:ext cx="1261853" cy="2564296"/>
              </a:xfrm>
              <a:custGeom>
                <a:avLst/>
                <a:gdLst>
                  <a:gd name="connsiteX0" fmla="*/ 1257280 w 1261853"/>
                  <a:gd name="connsiteY0" fmla="*/ 2488205 h 2564296"/>
                  <a:gd name="connsiteX1" fmla="*/ 1223600 w 1261853"/>
                  <a:gd name="connsiteY1" fmla="*/ 2258268 h 2564296"/>
                  <a:gd name="connsiteX2" fmla="*/ 1141272 w 1261853"/>
                  <a:gd name="connsiteY2" fmla="*/ 1916065 h 2564296"/>
                  <a:gd name="connsiteX3" fmla="*/ 1072249 w 1261853"/>
                  <a:gd name="connsiteY3" fmla="*/ 1571783 h 2564296"/>
                  <a:gd name="connsiteX4" fmla="*/ 1058528 w 1261853"/>
                  <a:gd name="connsiteY4" fmla="*/ 1358478 h 2564296"/>
                  <a:gd name="connsiteX5" fmla="*/ 906345 w 1261853"/>
                  <a:gd name="connsiteY5" fmla="*/ 986337 h 2564296"/>
                  <a:gd name="connsiteX6" fmla="*/ 812374 w 1261853"/>
                  <a:gd name="connsiteY6" fmla="*/ 847460 h 2564296"/>
                  <a:gd name="connsiteX7" fmla="*/ 801979 w 1261853"/>
                  <a:gd name="connsiteY7" fmla="*/ 812117 h 2564296"/>
                  <a:gd name="connsiteX8" fmla="*/ 814453 w 1261853"/>
                  <a:gd name="connsiteY8" fmla="*/ 795485 h 2564296"/>
                  <a:gd name="connsiteX9" fmla="*/ 824848 w 1261853"/>
                  <a:gd name="connsiteY9" fmla="*/ 810870 h 2564296"/>
                  <a:gd name="connsiteX10" fmla="*/ 829838 w 1261853"/>
                  <a:gd name="connsiteY10" fmla="*/ 857023 h 2564296"/>
                  <a:gd name="connsiteX11" fmla="*/ 884723 w 1261853"/>
                  <a:gd name="connsiteY11" fmla="*/ 833323 h 2564296"/>
                  <a:gd name="connsiteX12" fmla="*/ 926719 w 1261853"/>
                  <a:gd name="connsiteY12" fmla="*/ 802138 h 2564296"/>
                  <a:gd name="connsiteX13" fmla="*/ 959567 w 1261853"/>
                  <a:gd name="connsiteY13" fmla="*/ 742678 h 2564296"/>
                  <a:gd name="connsiteX14" fmla="*/ 981605 w 1261853"/>
                  <a:gd name="connsiteY14" fmla="*/ 723967 h 2564296"/>
                  <a:gd name="connsiteX15" fmla="*/ 984931 w 1261853"/>
                  <a:gd name="connsiteY15" fmla="*/ 754321 h 2564296"/>
                  <a:gd name="connsiteX16" fmla="*/ 974536 w 1261853"/>
                  <a:gd name="connsiteY16" fmla="*/ 815443 h 2564296"/>
                  <a:gd name="connsiteX17" fmla="*/ 986594 w 1261853"/>
                  <a:gd name="connsiteY17" fmla="*/ 808375 h 2564296"/>
                  <a:gd name="connsiteX18" fmla="*/ 1007384 w 1261853"/>
                  <a:gd name="connsiteY18" fmla="*/ 793406 h 2564296"/>
                  <a:gd name="connsiteX19" fmla="*/ 1019027 w 1261853"/>
                  <a:gd name="connsiteY19" fmla="*/ 818354 h 2564296"/>
                  <a:gd name="connsiteX20" fmla="*/ 1036906 w 1261853"/>
                  <a:gd name="connsiteY20" fmla="*/ 894861 h 2564296"/>
                  <a:gd name="connsiteX21" fmla="*/ 1049380 w 1261853"/>
                  <a:gd name="connsiteY21" fmla="*/ 911909 h 2564296"/>
                  <a:gd name="connsiteX22" fmla="*/ 1058943 w 1261853"/>
                  <a:gd name="connsiteY22" fmla="*/ 893614 h 2564296"/>
                  <a:gd name="connsiteX23" fmla="*/ 1062270 w 1261853"/>
                  <a:gd name="connsiteY23" fmla="*/ 869081 h 2564296"/>
                  <a:gd name="connsiteX24" fmla="*/ 1072249 w 1261853"/>
                  <a:gd name="connsiteY24" fmla="*/ 834986 h 2564296"/>
                  <a:gd name="connsiteX25" fmla="*/ 1100108 w 1261853"/>
                  <a:gd name="connsiteY25" fmla="*/ 854944 h 2564296"/>
                  <a:gd name="connsiteX26" fmla="*/ 1121313 w 1261853"/>
                  <a:gd name="connsiteY26" fmla="*/ 866587 h 2564296"/>
                  <a:gd name="connsiteX27" fmla="*/ 1123392 w 1261853"/>
                  <a:gd name="connsiteY27" fmla="*/ 839560 h 2564296"/>
                  <a:gd name="connsiteX28" fmla="*/ 1107176 w 1261853"/>
                  <a:gd name="connsiteY28" fmla="*/ 810870 h 2564296"/>
                  <a:gd name="connsiteX29" fmla="*/ 1080565 w 1261853"/>
                  <a:gd name="connsiteY29" fmla="*/ 776358 h 2564296"/>
                  <a:gd name="connsiteX30" fmla="*/ 1051875 w 1261853"/>
                  <a:gd name="connsiteY30" fmla="*/ 704841 h 2564296"/>
                  <a:gd name="connsiteX31" fmla="*/ 1036490 w 1261853"/>
                  <a:gd name="connsiteY31" fmla="*/ 638729 h 2564296"/>
                  <a:gd name="connsiteX32" fmla="*/ 1051043 w 1261853"/>
                  <a:gd name="connsiteY32" fmla="*/ 597980 h 2564296"/>
                  <a:gd name="connsiteX33" fmla="*/ 1024848 w 1261853"/>
                  <a:gd name="connsiteY33" fmla="*/ 573448 h 2564296"/>
                  <a:gd name="connsiteX34" fmla="*/ 1012790 w 1261853"/>
                  <a:gd name="connsiteY34" fmla="*/ 522720 h 2564296"/>
                  <a:gd name="connsiteX35" fmla="*/ 1068507 w 1261853"/>
                  <a:gd name="connsiteY35" fmla="*/ 402554 h 2564296"/>
                  <a:gd name="connsiteX36" fmla="*/ 1079733 w 1261853"/>
                  <a:gd name="connsiteY36" fmla="*/ 329374 h 2564296"/>
                  <a:gd name="connsiteX37" fmla="*/ 1064765 w 1261853"/>
                  <a:gd name="connsiteY37" fmla="*/ 284052 h 2564296"/>
                  <a:gd name="connsiteX38" fmla="*/ 1029422 w 1261853"/>
                  <a:gd name="connsiteY38" fmla="*/ 228334 h 2564296"/>
                  <a:gd name="connsiteX39" fmla="*/ 1036490 w 1261853"/>
                  <a:gd name="connsiteY39" fmla="*/ 202971 h 2564296"/>
                  <a:gd name="connsiteX40" fmla="*/ 1042311 w 1261853"/>
                  <a:gd name="connsiteY40" fmla="*/ 200892 h 2564296"/>
                  <a:gd name="connsiteX41" fmla="*/ 1011958 w 1261853"/>
                  <a:gd name="connsiteY41" fmla="*/ 181765 h 2564296"/>
                  <a:gd name="connsiteX42" fmla="*/ 976199 w 1261853"/>
                  <a:gd name="connsiteY42" fmla="*/ 174696 h 2564296"/>
                  <a:gd name="connsiteX43" fmla="*/ 967883 w 1261853"/>
                  <a:gd name="connsiteY43" fmla="*/ 161391 h 2564296"/>
                  <a:gd name="connsiteX44" fmla="*/ 900939 w 1261853"/>
                  <a:gd name="connsiteY44" fmla="*/ 182596 h 2564296"/>
                  <a:gd name="connsiteX45" fmla="*/ 825264 w 1261853"/>
                  <a:gd name="connsiteY45" fmla="*/ 172201 h 2564296"/>
                  <a:gd name="connsiteX46" fmla="*/ 789921 w 1261853"/>
                  <a:gd name="connsiteY46" fmla="*/ 128958 h 2564296"/>
                  <a:gd name="connsiteX47" fmla="*/ 526304 w 1261853"/>
                  <a:gd name="connsiteY47" fmla="*/ 2139 h 2564296"/>
                  <a:gd name="connsiteX48" fmla="*/ 343352 w 1261853"/>
                  <a:gd name="connsiteY48" fmla="*/ 46630 h 2564296"/>
                  <a:gd name="connsiteX49" fmla="*/ 261024 w 1261853"/>
                  <a:gd name="connsiteY49" fmla="*/ 120227 h 2564296"/>
                  <a:gd name="connsiteX50" fmla="*/ 243976 w 1261853"/>
                  <a:gd name="connsiteY50" fmla="*/ 146422 h 2564296"/>
                  <a:gd name="connsiteX51" fmla="*/ 187012 w 1261853"/>
                  <a:gd name="connsiteY51" fmla="*/ 357648 h 2564296"/>
                  <a:gd name="connsiteX52" fmla="*/ 167053 w 1261853"/>
                  <a:gd name="connsiteY52" fmla="*/ 439976 h 2564296"/>
                  <a:gd name="connsiteX53" fmla="*/ 125889 w 1261853"/>
                  <a:gd name="connsiteY53" fmla="*/ 499851 h 2564296"/>
                  <a:gd name="connsiteX54" fmla="*/ 129216 w 1261853"/>
                  <a:gd name="connsiteY54" fmla="*/ 518978 h 2564296"/>
                  <a:gd name="connsiteX55" fmla="*/ 177033 w 1261853"/>
                  <a:gd name="connsiteY55" fmla="*/ 597980 h 2564296"/>
                  <a:gd name="connsiteX56" fmla="*/ 184933 w 1261853"/>
                  <a:gd name="connsiteY56" fmla="*/ 634155 h 2564296"/>
                  <a:gd name="connsiteX57" fmla="*/ 196991 w 1261853"/>
                  <a:gd name="connsiteY57" fmla="*/ 690288 h 2564296"/>
                  <a:gd name="connsiteX58" fmla="*/ 247718 w 1261853"/>
                  <a:gd name="connsiteY58" fmla="*/ 742678 h 2564296"/>
                  <a:gd name="connsiteX59" fmla="*/ 353747 w 1261853"/>
                  <a:gd name="connsiteY59" fmla="*/ 746836 h 2564296"/>
                  <a:gd name="connsiteX60" fmla="*/ 386180 w 1261853"/>
                  <a:gd name="connsiteY60" fmla="*/ 769290 h 2564296"/>
                  <a:gd name="connsiteX61" fmla="*/ 426096 w 1261853"/>
                  <a:gd name="connsiteY61" fmla="*/ 925630 h 2564296"/>
                  <a:gd name="connsiteX62" fmla="*/ 412375 w 1261853"/>
                  <a:gd name="connsiteY62" fmla="*/ 965131 h 2564296"/>
                  <a:gd name="connsiteX63" fmla="*/ 254371 w 1261853"/>
                  <a:gd name="connsiteY63" fmla="*/ 1124382 h 2564296"/>
                  <a:gd name="connsiteX64" fmla="*/ 46056 w 1261853"/>
                  <a:gd name="connsiteY64" fmla="*/ 1344756 h 2564296"/>
                  <a:gd name="connsiteX65" fmla="*/ 15702 w 1261853"/>
                  <a:gd name="connsiteY65" fmla="*/ 1535608 h 2564296"/>
                  <a:gd name="connsiteX66" fmla="*/ 31087 w 1261853"/>
                  <a:gd name="connsiteY66" fmla="*/ 1669911 h 2564296"/>
                  <a:gd name="connsiteX67" fmla="*/ 26929 w 1261853"/>
                  <a:gd name="connsiteY67" fmla="*/ 1939765 h 2564296"/>
                  <a:gd name="connsiteX68" fmla="*/ 54372 w 1261853"/>
                  <a:gd name="connsiteY68" fmla="*/ 2163881 h 2564296"/>
                  <a:gd name="connsiteX69" fmla="*/ 143769 w 1261853"/>
                  <a:gd name="connsiteY69" fmla="*/ 2549327 h 2564296"/>
                  <a:gd name="connsiteX70" fmla="*/ 165390 w 1261853"/>
                  <a:gd name="connsiteY70" fmla="*/ 2564296 h 2564296"/>
                  <a:gd name="connsiteX71" fmla="*/ 562479 w 1261853"/>
                  <a:gd name="connsiteY71" fmla="*/ 2563880 h 2564296"/>
                  <a:gd name="connsiteX72" fmla="*/ 888881 w 1261853"/>
                  <a:gd name="connsiteY72" fmla="*/ 2559722 h 2564296"/>
                  <a:gd name="connsiteX73" fmla="*/ 907176 w 1261853"/>
                  <a:gd name="connsiteY73" fmla="*/ 2543922 h 2564296"/>
                  <a:gd name="connsiteX74" fmla="*/ 860607 w 1261853"/>
                  <a:gd name="connsiteY74" fmla="*/ 2378850 h 2564296"/>
                  <a:gd name="connsiteX75" fmla="*/ 708009 w 1261853"/>
                  <a:gd name="connsiteY75" fmla="*/ 2158060 h 2564296"/>
                  <a:gd name="connsiteX76" fmla="*/ 658944 w 1261853"/>
                  <a:gd name="connsiteY76" fmla="*/ 2068663 h 2564296"/>
                  <a:gd name="connsiteX77" fmla="*/ 673497 w 1261853"/>
                  <a:gd name="connsiteY77" fmla="*/ 1836231 h 2564296"/>
                  <a:gd name="connsiteX78" fmla="*/ 764142 w 1261853"/>
                  <a:gd name="connsiteY78" fmla="*/ 1627500 h 2564296"/>
                  <a:gd name="connsiteX79" fmla="*/ 780358 w 1261853"/>
                  <a:gd name="connsiteY79" fmla="*/ 1608373 h 2564296"/>
                  <a:gd name="connsiteX80" fmla="*/ 786595 w 1261853"/>
                  <a:gd name="connsiteY80" fmla="*/ 1620847 h 2564296"/>
                  <a:gd name="connsiteX81" fmla="*/ 952083 w 1261853"/>
                  <a:gd name="connsiteY81" fmla="*/ 2115233 h 2564296"/>
                  <a:gd name="connsiteX82" fmla="*/ 1079733 w 1261853"/>
                  <a:gd name="connsiteY82" fmla="*/ 2554733 h 2564296"/>
                  <a:gd name="connsiteX83" fmla="*/ 1095118 w 1261853"/>
                  <a:gd name="connsiteY83" fmla="*/ 2564296 h 2564296"/>
                  <a:gd name="connsiteX84" fmla="*/ 1226095 w 1261853"/>
                  <a:gd name="connsiteY84" fmla="*/ 2563880 h 2564296"/>
                  <a:gd name="connsiteX85" fmla="*/ 1261854 w 1261853"/>
                  <a:gd name="connsiteY85" fmla="*/ 2547248 h 2564296"/>
                  <a:gd name="connsiteX86" fmla="*/ 1261854 w 1261853"/>
                  <a:gd name="connsiteY86" fmla="*/ 2497352 h 2564296"/>
                  <a:gd name="connsiteX87" fmla="*/ 1257280 w 1261853"/>
                  <a:gd name="connsiteY87" fmla="*/ 2488205 h 2564296"/>
                  <a:gd name="connsiteX88" fmla="*/ 752915 w 1261853"/>
                  <a:gd name="connsiteY88" fmla="*/ 702762 h 2564296"/>
                  <a:gd name="connsiteX89" fmla="*/ 737115 w 1261853"/>
                  <a:gd name="connsiteY89" fmla="*/ 682803 h 2564296"/>
                  <a:gd name="connsiteX90" fmla="*/ 745431 w 1261853"/>
                  <a:gd name="connsiteY90" fmla="*/ 671577 h 2564296"/>
                  <a:gd name="connsiteX91" fmla="*/ 767052 w 1261853"/>
                  <a:gd name="connsiteY91" fmla="*/ 690704 h 2564296"/>
                  <a:gd name="connsiteX92" fmla="*/ 752915 w 1261853"/>
                  <a:gd name="connsiteY92" fmla="*/ 702762 h 2564296"/>
                  <a:gd name="connsiteX93" fmla="*/ 758320 w 1261853"/>
                  <a:gd name="connsiteY93" fmla="*/ 634986 h 2564296"/>
                  <a:gd name="connsiteX94" fmla="*/ 778695 w 1261853"/>
                  <a:gd name="connsiteY94" fmla="*/ 649539 h 2564296"/>
                  <a:gd name="connsiteX95" fmla="*/ 747094 w 1261853"/>
                  <a:gd name="connsiteY95" fmla="*/ 655361 h 2564296"/>
                  <a:gd name="connsiteX96" fmla="*/ 737530 w 1261853"/>
                  <a:gd name="connsiteY96" fmla="*/ 638729 h 2564296"/>
                  <a:gd name="connsiteX97" fmla="*/ 764557 w 1261853"/>
                  <a:gd name="connsiteY97" fmla="*/ 533531 h 2564296"/>
                  <a:gd name="connsiteX98" fmla="*/ 829838 w 1261853"/>
                  <a:gd name="connsiteY98" fmla="*/ 390080 h 2564296"/>
                  <a:gd name="connsiteX99" fmla="*/ 846470 w 1261853"/>
                  <a:gd name="connsiteY99" fmla="*/ 360974 h 2564296"/>
                  <a:gd name="connsiteX100" fmla="*/ 859775 w 1261853"/>
                  <a:gd name="connsiteY100" fmla="*/ 394238 h 2564296"/>
                  <a:gd name="connsiteX101" fmla="*/ 826096 w 1261853"/>
                  <a:gd name="connsiteY101" fmla="*/ 554737 h 2564296"/>
                  <a:gd name="connsiteX102" fmla="*/ 823601 w 1261853"/>
                  <a:gd name="connsiteY102" fmla="*/ 560142 h 2564296"/>
                  <a:gd name="connsiteX103" fmla="*/ 802811 w 1261853"/>
                  <a:gd name="connsiteY103" fmla="*/ 593406 h 2564296"/>
                  <a:gd name="connsiteX104" fmla="*/ 758320 w 1261853"/>
                  <a:gd name="connsiteY104" fmla="*/ 634986 h 2564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61853" h="2564296">
                    <a:moveTo>
                      <a:pt x="1257280" y="2488205"/>
                    </a:moveTo>
                    <a:cubicBezTo>
                      <a:pt x="1246053" y="2411698"/>
                      <a:pt x="1236906" y="2334775"/>
                      <a:pt x="1223600" y="2258268"/>
                    </a:cubicBezTo>
                    <a:cubicBezTo>
                      <a:pt x="1203642" y="2142260"/>
                      <a:pt x="1178278" y="2027083"/>
                      <a:pt x="1141272" y="1916065"/>
                    </a:cubicBezTo>
                    <a:cubicBezTo>
                      <a:pt x="1103850" y="1803799"/>
                      <a:pt x="1075575" y="1690701"/>
                      <a:pt x="1072249" y="1571783"/>
                    </a:cubicBezTo>
                    <a:cubicBezTo>
                      <a:pt x="1070170" y="1500681"/>
                      <a:pt x="1068091" y="1429579"/>
                      <a:pt x="1058528" y="1358478"/>
                    </a:cubicBezTo>
                    <a:cubicBezTo>
                      <a:pt x="1040232" y="1220848"/>
                      <a:pt x="1001979" y="1092782"/>
                      <a:pt x="906345" y="986337"/>
                    </a:cubicBezTo>
                    <a:cubicBezTo>
                      <a:pt x="868923" y="944757"/>
                      <a:pt x="837738" y="897356"/>
                      <a:pt x="812374" y="847460"/>
                    </a:cubicBezTo>
                    <a:cubicBezTo>
                      <a:pt x="806553" y="836233"/>
                      <a:pt x="800732" y="825007"/>
                      <a:pt x="801979" y="812117"/>
                    </a:cubicBezTo>
                    <a:cubicBezTo>
                      <a:pt x="802811" y="805048"/>
                      <a:pt x="805306" y="795485"/>
                      <a:pt x="814453" y="795485"/>
                    </a:cubicBezTo>
                    <a:cubicBezTo>
                      <a:pt x="823185" y="795485"/>
                      <a:pt x="824017" y="803801"/>
                      <a:pt x="824848" y="810870"/>
                    </a:cubicBezTo>
                    <a:cubicBezTo>
                      <a:pt x="826512" y="824591"/>
                      <a:pt x="827759" y="838728"/>
                      <a:pt x="829838" y="857023"/>
                    </a:cubicBezTo>
                    <a:cubicBezTo>
                      <a:pt x="847302" y="838728"/>
                      <a:pt x="863518" y="832907"/>
                      <a:pt x="884723" y="833323"/>
                    </a:cubicBezTo>
                    <a:cubicBezTo>
                      <a:pt x="903434" y="833323"/>
                      <a:pt x="920898" y="822512"/>
                      <a:pt x="926719" y="802138"/>
                    </a:cubicBezTo>
                    <a:cubicBezTo>
                      <a:pt x="932956" y="779685"/>
                      <a:pt x="945430" y="760558"/>
                      <a:pt x="959567" y="742678"/>
                    </a:cubicBezTo>
                    <a:cubicBezTo>
                      <a:pt x="965804" y="734778"/>
                      <a:pt x="972041" y="719809"/>
                      <a:pt x="981605" y="723967"/>
                    </a:cubicBezTo>
                    <a:cubicBezTo>
                      <a:pt x="992415" y="728541"/>
                      <a:pt x="986594" y="743510"/>
                      <a:pt x="984931" y="754321"/>
                    </a:cubicBezTo>
                    <a:cubicBezTo>
                      <a:pt x="982020" y="774695"/>
                      <a:pt x="977862" y="795069"/>
                      <a:pt x="974536" y="815443"/>
                    </a:cubicBezTo>
                    <a:cubicBezTo>
                      <a:pt x="981189" y="814196"/>
                      <a:pt x="983268" y="810454"/>
                      <a:pt x="986594" y="808375"/>
                    </a:cubicBezTo>
                    <a:cubicBezTo>
                      <a:pt x="993247" y="802969"/>
                      <a:pt x="997405" y="790911"/>
                      <a:pt x="1007384" y="793406"/>
                    </a:cubicBezTo>
                    <a:cubicBezTo>
                      <a:pt x="1018195" y="796317"/>
                      <a:pt x="1016948" y="809206"/>
                      <a:pt x="1019027" y="818354"/>
                    </a:cubicBezTo>
                    <a:cubicBezTo>
                      <a:pt x="1024848" y="843718"/>
                      <a:pt x="1028174" y="869913"/>
                      <a:pt x="1036906" y="894861"/>
                    </a:cubicBezTo>
                    <a:cubicBezTo>
                      <a:pt x="1039401" y="901930"/>
                      <a:pt x="1040648" y="912325"/>
                      <a:pt x="1049380" y="911909"/>
                    </a:cubicBezTo>
                    <a:cubicBezTo>
                      <a:pt x="1058943" y="911493"/>
                      <a:pt x="1057696" y="900682"/>
                      <a:pt x="1058943" y="893614"/>
                    </a:cubicBezTo>
                    <a:cubicBezTo>
                      <a:pt x="1060607" y="885298"/>
                      <a:pt x="1061022" y="876982"/>
                      <a:pt x="1062270" y="869081"/>
                    </a:cubicBezTo>
                    <a:cubicBezTo>
                      <a:pt x="1063933" y="857023"/>
                      <a:pt x="1060607" y="839976"/>
                      <a:pt x="1072249" y="834986"/>
                    </a:cubicBezTo>
                    <a:cubicBezTo>
                      <a:pt x="1085970" y="829165"/>
                      <a:pt x="1090960" y="847460"/>
                      <a:pt x="1100108" y="854944"/>
                    </a:cubicBezTo>
                    <a:cubicBezTo>
                      <a:pt x="1106760" y="860350"/>
                      <a:pt x="1111750" y="872408"/>
                      <a:pt x="1121313" y="866587"/>
                    </a:cubicBezTo>
                    <a:cubicBezTo>
                      <a:pt x="1130461" y="860765"/>
                      <a:pt x="1127135" y="848291"/>
                      <a:pt x="1123392" y="839560"/>
                    </a:cubicBezTo>
                    <a:cubicBezTo>
                      <a:pt x="1119234" y="829581"/>
                      <a:pt x="1113413" y="820017"/>
                      <a:pt x="1107176" y="810870"/>
                    </a:cubicBezTo>
                    <a:cubicBezTo>
                      <a:pt x="1098860" y="798811"/>
                      <a:pt x="1089297" y="788001"/>
                      <a:pt x="1080565" y="776358"/>
                    </a:cubicBezTo>
                    <a:cubicBezTo>
                      <a:pt x="1063933" y="755152"/>
                      <a:pt x="1052291" y="732699"/>
                      <a:pt x="1051875" y="704841"/>
                    </a:cubicBezTo>
                    <a:cubicBezTo>
                      <a:pt x="1051459" y="681972"/>
                      <a:pt x="1046885" y="659934"/>
                      <a:pt x="1036490" y="638729"/>
                    </a:cubicBezTo>
                    <a:cubicBezTo>
                      <a:pt x="1023600" y="612533"/>
                      <a:pt x="1024432" y="611702"/>
                      <a:pt x="1051043" y="597980"/>
                    </a:cubicBezTo>
                    <a:cubicBezTo>
                      <a:pt x="1041896" y="589664"/>
                      <a:pt x="1033164" y="581764"/>
                      <a:pt x="1024848" y="573448"/>
                    </a:cubicBezTo>
                    <a:cubicBezTo>
                      <a:pt x="1010295" y="559311"/>
                      <a:pt x="1003226" y="541847"/>
                      <a:pt x="1012790" y="522720"/>
                    </a:cubicBezTo>
                    <a:cubicBezTo>
                      <a:pt x="1031916" y="483219"/>
                      <a:pt x="1042727" y="439561"/>
                      <a:pt x="1068507" y="402554"/>
                    </a:cubicBezTo>
                    <a:cubicBezTo>
                      <a:pt x="1083891" y="380517"/>
                      <a:pt x="1087634" y="355569"/>
                      <a:pt x="1079733" y="329374"/>
                    </a:cubicBezTo>
                    <a:cubicBezTo>
                      <a:pt x="1075160" y="313989"/>
                      <a:pt x="1070586" y="299020"/>
                      <a:pt x="1064765" y="284052"/>
                    </a:cubicBezTo>
                    <a:cubicBezTo>
                      <a:pt x="1056864" y="263262"/>
                      <a:pt x="1043975" y="244966"/>
                      <a:pt x="1029422" y="228334"/>
                    </a:cubicBezTo>
                    <a:cubicBezTo>
                      <a:pt x="1019027" y="216692"/>
                      <a:pt x="1014037" y="205881"/>
                      <a:pt x="1036490" y="202971"/>
                    </a:cubicBezTo>
                    <a:cubicBezTo>
                      <a:pt x="1038569" y="202555"/>
                      <a:pt x="1040232" y="201723"/>
                      <a:pt x="1042311" y="200892"/>
                    </a:cubicBezTo>
                    <a:cubicBezTo>
                      <a:pt x="1032748" y="189249"/>
                      <a:pt x="1021937" y="185091"/>
                      <a:pt x="1011958" y="181765"/>
                    </a:cubicBezTo>
                    <a:cubicBezTo>
                      <a:pt x="1001147" y="178023"/>
                      <a:pt x="989089" y="177191"/>
                      <a:pt x="976199" y="174696"/>
                    </a:cubicBezTo>
                    <a:cubicBezTo>
                      <a:pt x="987842" y="160975"/>
                      <a:pt x="981605" y="158480"/>
                      <a:pt x="967883" y="161391"/>
                    </a:cubicBezTo>
                    <a:cubicBezTo>
                      <a:pt x="945014" y="166380"/>
                      <a:pt x="922145" y="171786"/>
                      <a:pt x="900939" y="182596"/>
                    </a:cubicBezTo>
                    <a:cubicBezTo>
                      <a:pt x="871834" y="197981"/>
                      <a:pt x="849796" y="194239"/>
                      <a:pt x="825264" y="172201"/>
                    </a:cubicBezTo>
                    <a:cubicBezTo>
                      <a:pt x="811127" y="159312"/>
                      <a:pt x="800316" y="144343"/>
                      <a:pt x="789921" y="128958"/>
                    </a:cubicBezTo>
                    <a:cubicBezTo>
                      <a:pt x="726720" y="34988"/>
                      <a:pt x="641065" y="-10750"/>
                      <a:pt x="526304" y="2139"/>
                    </a:cubicBezTo>
                    <a:cubicBezTo>
                      <a:pt x="463103" y="9208"/>
                      <a:pt x="403227" y="27503"/>
                      <a:pt x="343352" y="46630"/>
                    </a:cubicBezTo>
                    <a:cubicBezTo>
                      <a:pt x="306346" y="58688"/>
                      <a:pt x="275577" y="81141"/>
                      <a:pt x="261024" y="120227"/>
                    </a:cubicBezTo>
                    <a:cubicBezTo>
                      <a:pt x="257282" y="129790"/>
                      <a:pt x="251045" y="138522"/>
                      <a:pt x="243976" y="146422"/>
                    </a:cubicBezTo>
                    <a:cubicBezTo>
                      <a:pt x="190754" y="207544"/>
                      <a:pt x="175785" y="279062"/>
                      <a:pt x="187012" y="357648"/>
                    </a:cubicBezTo>
                    <a:cubicBezTo>
                      <a:pt x="191586" y="387586"/>
                      <a:pt x="185349" y="415028"/>
                      <a:pt x="167053" y="439976"/>
                    </a:cubicBezTo>
                    <a:cubicBezTo>
                      <a:pt x="152500" y="459519"/>
                      <a:pt x="140026" y="480309"/>
                      <a:pt x="125889" y="499851"/>
                    </a:cubicBezTo>
                    <a:cubicBezTo>
                      <a:pt x="120068" y="508167"/>
                      <a:pt x="118405" y="514404"/>
                      <a:pt x="129216" y="518978"/>
                    </a:cubicBezTo>
                    <a:cubicBezTo>
                      <a:pt x="164559" y="533531"/>
                      <a:pt x="181191" y="558479"/>
                      <a:pt x="177033" y="597980"/>
                    </a:cubicBezTo>
                    <a:cubicBezTo>
                      <a:pt x="175785" y="609623"/>
                      <a:pt x="179527" y="623344"/>
                      <a:pt x="184933" y="634155"/>
                    </a:cubicBezTo>
                    <a:cubicBezTo>
                      <a:pt x="194080" y="652034"/>
                      <a:pt x="196575" y="670745"/>
                      <a:pt x="196991" y="690288"/>
                    </a:cubicBezTo>
                    <a:cubicBezTo>
                      <a:pt x="197407" y="728957"/>
                      <a:pt x="209049" y="740599"/>
                      <a:pt x="247718" y="742678"/>
                    </a:cubicBezTo>
                    <a:cubicBezTo>
                      <a:pt x="283061" y="744342"/>
                      <a:pt x="318404" y="746005"/>
                      <a:pt x="353747" y="746836"/>
                    </a:cubicBezTo>
                    <a:cubicBezTo>
                      <a:pt x="370379" y="747252"/>
                      <a:pt x="380774" y="752658"/>
                      <a:pt x="386180" y="769290"/>
                    </a:cubicBezTo>
                    <a:cubicBezTo>
                      <a:pt x="403227" y="820433"/>
                      <a:pt x="420691" y="871160"/>
                      <a:pt x="426096" y="925630"/>
                    </a:cubicBezTo>
                    <a:cubicBezTo>
                      <a:pt x="427760" y="942678"/>
                      <a:pt x="424433" y="953489"/>
                      <a:pt x="412375" y="965131"/>
                    </a:cubicBezTo>
                    <a:cubicBezTo>
                      <a:pt x="359153" y="1017522"/>
                      <a:pt x="306346" y="1070744"/>
                      <a:pt x="254371" y="1124382"/>
                    </a:cubicBezTo>
                    <a:cubicBezTo>
                      <a:pt x="184101" y="1197147"/>
                      <a:pt x="110089" y="1266586"/>
                      <a:pt x="46056" y="1344756"/>
                    </a:cubicBezTo>
                    <a:cubicBezTo>
                      <a:pt x="-1345" y="1402552"/>
                      <a:pt x="-13404" y="1469912"/>
                      <a:pt x="15702" y="1535608"/>
                    </a:cubicBezTo>
                    <a:cubicBezTo>
                      <a:pt x="36077" y="1581762"/>
                      <a:pt x="38571" y="1622510"/>
                      <a:pt x="31087" y="1669911"/>
                    </a:cubicBezTo>
                    <a:cubicBezTo>
                      <a:pt x="16950" y="1759308"/>
                      <a:pt x="21939" y="1849537"/>
                      <a:pt x="26929" y="1939765"/>
                    </a:cubicBezTo>
                    <a:cubicBezTo>
                      <a:pt x="31087" y="2015025"/>
                      <a:pt x="37324" y="2090285"/>
                      <a:pt x="54372" y="2163881"/>
                    </a:cubicBezTo>
                    <a:cubicBezTo>
                      <a:pt x="83893" y="2292363"/>
                      <a:pt x="108841" y="2422093"/>
                      <a:pt x="143769" y="2549327"/>
                    </a:cubicBezTo>
                    <a:cubicBezTo>
                      <a:pt x="147511" y="2562633"/>
                      <a:pt x="153748" y="2564296"/>
                      <a:pt x="165390" y="2564296"/>
                    </a:cubicBezTo>
                    <a:cubicBezTo>
                      <a:pt x="297614" y="2563880"/>
                      <a:pt x="430254" y="2564712"/>
                      <a:pt x="562479" y="2563880"/>
                    </a:cubicBezTo>
                    <a:cubicBezTo>
                      <a:pt x="671418" y="2563465"/>
                      <a:pt x="779942" y="2561386"/>
                      <a:pt x="888881" y="2559722"/>
                    </a:cubicBezTo>
                    <a:cubicBezTo>
                      <a:pt x="899276" y="2559722"/>
                      <a:pt x="909671" y="2560970"/>
                      <a:pt x="907176" y="2543922"/>
                    </a:cubicBezTo>
                    <a:cubicBezTo>
                      <a:pt x="898029" y="2486957"/>
                      <a:pt x="883476" y="2431656"/>
                      <a:pt x="860607" y="2378850"/>
                    </a:cubicBezTo>
                    <a:cubicBezTo>
                      <a:pt x="824433" y="2294858"/>
                      <a:pt x="770794" y="2223341"/>
                      <a:pt x="708009" y="2158060"/>
                    </a:cubicBezTo>
                    <a:cubicBezTo>
                      <a:pt x="683061" y="2132280"/>
                      <a:pt x="664350" y="2104422"/>
                      <a:pt x="658944" y="2068663"/>
                    </a:cubicBezTo>
                    <a:cubicBezTo>
                      <a:pt x="647302" y="1990077"/>
                      <a:pt x="652707" y="1911907"/>
                      <a:pt x="673497" y="1836231"/>
                    </a:cubicBezTo>
                    <a:cubicBezTo>
                      <a:pt x="693456" y="1762635"/>
                      <a:pt x="727135" y="1694028"/>
                      <a:pt x="764142" y="1627500"/>
                    </a:cubicBezTo>
                    <a:cubicBezTo>
                      <a:pt x="767884" y="1620847"/>
                      <a:pt x="770794" y="1612115"/>
                      <a:pt x="780358" y="1608373"/>
                    </a:cubicBezTo>
                    <a:cubicBezTo>
                      <a:pt x="782437" y="1612531"/>
                      <a:pt x="785347" y="1616689"/>
                      <a:pt x="786595" y="1620847"/>
                    </a:cubicBezTo>
                    <a:cubicBezTo>
                      <a:pt x="841480" y="1785504"/>
                      <a:pt x="917156" y="1942676"/>
                      <a:pt x="952083" y="2115233"/>
                    </a:cubicBezTo>
                    <a:cubicBezTo>
                      <a:pt x="982020" y="2264505"/>
                      <a:pt x="1044806" y="2405876"/>
                      <a:pt x="1079733" y="2554733"/>
                    </a:cubicBezTo>
                    <a:cubicBezTo>
                      <a:pt x="1081812" y="2563465"/>
                      <a:pt x="1087634" y="2564296"/>
                      <a:pt x="1095118" y="2564296"/>
                    </a:cubicBezTo>
                    <a:cubicBezTo>
                      <a:pt x="1138777" y="2564296"/>
                      <a:pt x="1182436" y="2564296"/>
                      <a:pt x="1226095" y="2563880"/>
                    </a:cubicBezTo>
                    <a:cubicBezTo>
                      <a:pt x="1240232" y="2563880"/>
                      <a:pt x="1253538" y="2560970"/>
                      <a:pt x="1261854" y="2547248"/>
                    </a:cubicBezTo>
                    <a:cubicBezTo>
                      <a:pt x="1261854" y="2530616"/>
                      <a:pt x="1261854" y="2513984"/>
                      <a:pt x="1261854" y="2497352"/>
                    </a:cubicBezTo>
                    <a:cubicBezTo>
                      <a:pt x="1257280" y="2495273"/>
                      <a:pt x="1257696" y="2491531"/>
                      <a:pt x="1257280" y="2488205"/>
                    </a:cubicBezTo>
                    <a:close/>
                    <a:moveTo>
                      <a:pt x="752915" y="702762"/>
                    </a:moveTo>
                    <a:cubicBezTo>
                      <a:pt x="741273" y="701930"/>
                      <a:pt x="736699" y="694030"/>
                      <a:pt x="737115" y="682803"/>
                    </a:cubicBezTo>
                    <a:cubicBezTo>
                      <a:pt x="737530" y="677398"/>
                      <a:pt x="737115" y="671577"/>
                      <a:pt x="745431" y="671577"/>
                    </a:cubicBezTo>
                    <a:cubicBezTo>
                      <a:pt x="754162" y="676151"/>
                      <a:pt x="765805" y="678645"/>
                      <a:pt x="767052" y="690704"/>
                    </a:cubicBezTo>
                    <a:cubicBezTo>
                      <a:pt x="767468" y="699435"/>
                      <a:pt x="759984" y="703177"/>
                      <a:pt x="752915" y="702762"/>
                    </a:cubicBezTo>
                    <a:close/>
                    <a:moveTo>
                      <a:pt x="758320" y="634986"/>
                    </a:moveTo>
                    <a:cubicBezTo>
                      <a:pt x="764973" y="642471"/>
                      <a:pt x="783684" y="637065"/>
                      <a:pt x="778695" y="649539"/>
                    </a:cubicBezTo>
                    <a:cubicBezTo>
                      <a:pt x="774537" y="660766"/>
                      <a:pt x="758736" y="658271"/>
                      <a:pt x="747094" y="655361"/>
                    </a:cubicBezTo>
                    <a:cubicBezTo>
                      <a:pt x="738778" y="653282"/>
                      <a:pt x="738362" y="645797"/>
                      <a:pt x="737530" y="638729"/>
                    </a:cubicBezTo>
                    <a:cubicBezTo>
                      <a:pt x="733788" y="600475"/>
                      <a:pt x="739194" y="564716"/>
                      <a:pt x="764557" y="533531"/>
                    </a:cubicBezTo>
                    <a:cubicBezTo>
                      <a:pt x="798653" y="491535"/>
                      <a:pt x="819859" y="443303"/>
                      <a:pt x="829838" y="390080"/>
                    </a:cubicBezTo>
                    <a:cubicBezTo>
                      <a:pt x="831917" y="379270"/>
                      <a:pt x="831501" y="359311"/>
                      <a:pt x="846470" y="360974"/>
                    </a:cubicBezTo>
                    <a:cubicBezTo>
                      <a:pt x="861439" y="362638"/>
                      <a:pt x="860191" y="381764"/>
                      <a:pt x="859775" y="394238"/>
                    </a:cubicBezTo>
                    <a:cubicBezTo>
                      <a:pt x="856865" y="449540"/>
                      <a:pt x="848549" y="503594"/>
                      <a:pt x="826096" y="554737"/>
                    </a:cubicBezTo>
                    <a:cubicBezTo>
                      <a:pt x="825264" y="556816"/>
                      <a:pt x="822769" y="559311"/>
                      <a:pt x="823601" y="560142"/>
                    </a:cubicBezTo>
                    <a:cubicBezTo>
                      <a:pt x="837738" y="584259"/>
                      <a:pt x="813206" y="585506"/>
                      <a:pt x="802811" y="593406"/>
                    </a:cubicBezTo>
                    <a:cubicBezTo>
                      <a:pt x="786179" y="605880"/>
                      <a:pt x="768715" y="617107"/>
                      <a:pt x="758320" y="6349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1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2700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4B9733B-58B5-499B-95FB-B8860FBE8572}"/>
              </a:ext>
            </a:extLst>
          </p:cNvPr>
          <p:cNvSpPr/>
          <p:nvPr/>
        </p:nvSpPr>
        <p:spPr>
          <a:xfrm>
            <a:off x="5412425" y="5811226"/>
            <a:ext cx="1342107" cy="4203362"/>
          </a:xfrm>
          <a:custGeom>
            <a:avLst/>
            <a:gdLst>
              <a:gd name="connsiteX0" fmla="*/ 1033938 w 1034239"/>
              <a:gd name="connsiteY0" fmla="*/ 2169497 h 3239145"/>
              <a:gd name="connsiteX1" fmla="*/ 1009442 w 1034239"/>
              <a:gd name="connsiteY1" fmla="*/ 2098018 h 3239145"/>
              <a:gd name="connsiteX2" fmla="*/ 1012655 w 1034239"/>
              <a:gd name="connsiteY2" fmla="*/ 2060672 h 3239145"/>
              <a:gd name="connsiteX3" fmla="*/ 1019080 w 1034239"/>
              <a:gd name="connsiteY3" fmla="*/ 2042601 h 3239145"/>
              <a:gd name="connsiteX4" fmla="*/ 988560 w 1034239"/>
              <a:gd name="connsiteY4" fmla="*/ 1976342 h 3239145"/>
              <a:gd name="connsiteX5" fmla="*/ 943585 w 1034239"/>
              <a:gd name="connsiteY5" fmla="*/ 1883579 h 3239145"/>
              <a:gd name="connsiteX6" fmla="*/ 917884 w 1034239"/>
              <a:gd name="connsiteY6" fmla="*/ 1827761 h 3239145"/>
              <a:gd name="connsiteX7" fmla="*/ 890577 w 1034239"/>
              <a:gd name="connsiteY7" fmla="*/ 1778368 h 3239145"/>
              <a:gd name="connsiteX8" fmla="*/ 829539 w 1034239"/>
              <a:gd name="connsiteY8" fmla="*/ 1693636 h 3239145"/>
              <a:gd name="connsiteX9" fmla="*/ 773319 w 1034239"/>
              <a:gd name="connsiteY9" fmla="*/ 1596055 h 3239145"/>
              <a:gd name="connsiteX10" fmla="*/ 759264 w 1034239"/>
              <a:gd name="connsiteY10" fmla="*/ 1550276 h 3239145"/>
              <a:gd name="connsiteX11" fmla="*/ 742398 w 1034239"/>
              <a:gd name="connsiteY11" fmla="*/ 1494457 h 3239145"/>
              <a:gd name="connsiteX12" fmla="*/ 737177 w 1034239"/>
              <a:gd name="connsiteY12" fmla="*/ 1358727 h 3239145"/>
              <a:gd name="connsiteX13" fmla="*/ 751634 w 1034239"/>
              <a:gd name="connsiteY13" fmla="*/ 1251909 h 3239145"/>
              <a:gd name="connsiteX14" fmla="*/ 766492 w 1034239"/>
              <a:gd name="connsiteY14" fmla="*/ 1117383 h 3239145"/>
              <a:gd name="connsiteX15" fmla="*/ 800224 w 1034239"/>
              <a:gd name="connsiteY15" fmla="*/ 1043494 h 3239145"/>
              <a:gd name="connsiteX16" fmla="*/ 821106 w 1034239"/>
              <a:gd name="connsiteY16" fmla="*/ 943101 h 3239145"/>
              <a:gd name="connsiteX17" fmla="*/ 749225 w 1034239"/>
              <a:gd name="connsiteY17" fmla="*/ 819016 h 3239145"/>
              <a:gd name="connsiteX18" fmla="*/ 740792 w 1034239"/>
              <a:gd name="connsiteY18" fmla="*/ 808174 h 3239145"/>
              <a:gd name="connsiteX19" fmla="*/ 694209 w 1034239"/>
              <a:gd name="connsiteY19" fmla="*/ 745529 h 3239145"/>
              <a:gd name="connsiteX20" fmla="*/ 687784 w 1034239"/>
              <a:gd name="connsiteY20" fmla="*/ 727056 h 3239145"/>
              <a:gd name="connsiteX21" fmla="*/ 696217 w 1034239"/>
              <a:gd name="connsiteY21" fmla="*/ 591727 h 3239145"/>
              <a:gd name="connsiteX22" fmla="*/ 674131 w 1034239"/>
              <a:gd name="connsiteY22" fmla="*/ 499366 h 3239145"/>
              <a:gd name="connsiteX23" fmla="*/ 669714 w 1034239"/>
              <a:gd name="connsiteY23" fmla="*/ 409414 h 3239145"/>
              <a:gd name="connsiteX24" fmla="*/ 666903 w 1034239"/>
              <a:gd name="connsiteY24" fmla="*/ 394556 h 3239145"/>
              <a:gd name="connsiteX25" fmla="*/ 668910 w 1034239"/>
              <a:gd name="connsiteY25" fmla="*/ 351588 h 3239145"/>
              <a:gd name="connsiteX26" fmla="*/ 665698 w 1034239"/>
              <a:gd name="connsiteY26" fmla="*/ 318258 h 3239145"/>
              <a:gd name="connsiteX27" fmla="*/ 654856 w 1034239"/>
              <a:gd name="connsiteY27" fmla="*/ 285329 h 3239145"/>
              <a:gd name="connsiteX28" fmla="*/ 646423 w 1034239"/>
              <a:gd name="connsiteY28" fmla="*/ 253605 h 3239145"/>
              <a:gd name="connsiteX29" fmla="*/ 633974 w 1034239"/>
              <a:gd name="connsiteY29" fmla="*/ 205416 h 3239145"/>
              <a:gd name="connsiteX30" fmla="*/ 621525 w 1034239"/>
              <a:gd name="connsiteY30" fmla="*/ 179314 h 3239145"/>
              <a:gd name="connsiteX31" fmla="*/ 595021 w 1034239"/>
              <a:gd name="connsiteY31" fmla="*/ 139559 h 3239145"/>
              <a:gd name="connsiteX32" fmla="*/ 594620 w 1034239"/>
              <a:gd name="connsiteY32" fmla="*/ 116669 h 3239145"/>
              <a:gd name="connsiteX33" fmla="*/ 563297 w 1034239"/>
              <a:gd name="connsiteY33" fmla="*/ 52017 h 3239145"/>
              <a:gd name="connsiteX34" fmla="*/ 544825 w 1034239"/>
              <a:gd name="connsiteY34" fmla="*/ 33544 h 3239145"/>
              <a:gd name="connsiteX35" fmla="*/ 479369 w 1034239"/>
              <a:gd name="connsiteY35" fmla="*/ 4631 h 3239145"/>
              <a:gd name="connsiteX36" fmla="*/ 455677 w 1034239"/>
              <a:gd name="connsiteY36" fmla="*/ 616 h 3239145"/>
              <a:gd name="connsiteX37" fmla="*/ 405882 w 1034239"/>
              <a:gd name="connsiteY37" fmla="*/ 1017 h 3239145"/>
              <a:gd name="connsiteX38" fmla="*/ 330387 w 1034239"/>
              <a:gd name="connsiteY38" fmla="*/ 19088 h 3239145"/>
              <a:gd name="connsiteX39" fmla="*/ 287820 w 1034239"/>
              <a:gd name="connsiteY39" fmla="*/ 50410 h 3239145"/>
              <a:gd name="connsiteX40" fmla="*/ 293041 w 1034239"/>
              <a:gd name="connsiteY40" fmla="*/ 78922 h 3239145"/>
              <a:gd name="connsiteX41" fmla="*/ 276175 w 1034239"/>
              <a:gd name="connsiteY41" fmla="*/ 96591 h 3239145"/>
              <a:gd name="connsiteX42" fmla="*/ 260513 w 1034239"/>
              <a:gd name="connsiteY42" fmla="*/ 125905 h 3239145"/>
              <a:gd name="connsiteX43" fmla="*/ 247262 w 1034239"/>
              <a:gd name="connsiteY43" fmla="*/ 176905 h 3239145"/>
              <a:gd name="connsiteX44" fmla="*/ 236018 w 1034239"/>
              <a:gd name="connsiteY44" fmla="*/ 203810 h 3239145"/>
              <a:gd name="connsiteX45" fmla="*/ 223569 w 1034239"/>
              <a:gd name="connsiteY45" fmla="*/ 271274 h 3239145"/>
              <a:gd name="connsiteX46" fmla="*/ 213931 w 1034239"/>
              <a:gd name="connsiteY46" fmla="*/ 309022 h 3239145"/>
              <a:gd name="connsiteX47" fmla="*/ 219152 w 1034239"/>
              <a:gd name="connsiteY47" fmla="*/ 369257 h 3239145"/>
              <a:gd name="connsiteX48" fmla="*/ 208711 w 1034239"/>
              <a:gd name="connsiteY48" fmla="*/ 454792 h 3239145"/>
              <a:gd name="connsiteX49" fmla="*/ 192648 w 1034239"/>
              <a:gd name="connsiteY49" fmla="*/ 535507 h 3239145"/>
              <a:gd name="connsiteX50" fmla="*/ 188632 w 1034239"/>
              <a:gd name="connsiteY50" fmla="*/ 548759 h 3239145"/>
              <a:gd name="connsiteX51" fmla="*/ 189435 w 1034239"/>
              <a:gd name="connsiteY51" fmla="*/ 606184 h 3239145"/>
              <a:gd name="connsiteX52" fmla="*/ 186223 w 1034239"/>
              <a:gd name="connsiteY52" fmla="*/ 635900 h 3239145"/>
              <a:gd name="connsiteX53" fmla="*/ 142853 w 1034239"/>
              <a:gd name="connsiteY53" fmla="*/ 673246 h 3239145"/>
              <a:gd name="connsiteX54" fmla="*/ 16359 w 1034239"/>
              <a:gd name="connsiteY54" fmla="*/ 808575 h 3239145"/>
              <a:gd name="connsiteX55" fmla="*/ 1500 w 1034239"/>
              <a:gd name="connsiteY55" fmla="*/ 864393 h 3239145"/>
              <a:gd name="connsiteX56" fmla="*/ 27602 w 1034239"/>
              <a:gd name="connsiteY56" fmla="*/ 965188 h 3239145"/>
              <a:gd name="connsiteX57" fmla="*/ 102295 w 1034239"/>
              <a:gd name="connsiteY57" fmla="*/ 1158745 h 3239145"/>
              <a:gd name="connsiteX58" fmla="*/ 182609 w 1034239"/>
              <a:gd name="connsiteY58" fmla="*/ 1305719 h 3239145"/>
              <a:gd name="connsiteX59" fmla="*/ 246458 w 1034239"/>
              <a:gd name="connsiteY59" fmla="*/ 1373585 h 3239145"/>
              <a:gd name="connsiteX60" fmla="*/ 252080 w 1034239"/>
              <a:gd name="connsiteY60" fmla="*/ 1391655 h 3239145"/>
              <a:gd name="connsiteX61" fmla="*/ 227585 w 1034239"/>
              <a:gd name="connsiteY61" fmla="*/ 1545055 h 3239145"/>
              <a:gd name="connsiteX62" fmla="*/ 238829 w 1034239"/>
              <a:gd name="connsiteY62" fmla="*/ 1730179 h 3239145"/>
              <a:gd name="connsiteX63" fmla="*/ 209915 w 1034239"/>
              <a:gd name="connsiteY63" fmla="*/ 1842619 h 3239145"/>
              <a:gd name="connsiteX64" fmla="*/ 158916 w 1034239"/>
              <a:gd name="connsiteY64" fmla="*/ 1932571 h 3239145"/>
              <a:gd name="connsiteX65" fmla="*/ 104704 w 1034239"/>
              <a:gd name="connsiteY65" fmla="*/ 2008869 h 3239145"/>
              <a:gd name="connsiteX66" fmla="*/ 133216 w 1034239"/>
              <a:gd name="connsiteY66" fmla="*/ 2085168 h 3239145"/>
              <a:gd name="connsiteX67" fmla="*/ 239230 w 1034239"/>
              <a:gd name="connsiteY67" fmla="*/ 2100829 h 3239145"/>
              <a:gd name="connsiteX68" fmla="*/ 352473 w 1034239"/>
              <a:gd name="connsiteY68" fmla="*/ 2108057 h 3239145"/>
              <a:gd name="connsiteX69" fmla="*/ 376969 w 1034239"/>
              <a:gd name="connsiteY69" fmla="*/ 2129742 h 3239145"/>
              <a:gd name="connsiteX70" fmla="*/ 378173 w 1034239"/>
              <a:gd name="connsiteY70" fmla="*/ 2203229 h 3239145"/>
              <a:gd name="connsiteX71" fmla="*/ 374961 w 1034239"/>
              <a:gd name="connsiteY71" fmla="*/ 2267480 h 3239145"/>
              <a:gd name="connsiteX72" fmla="*/ 365323 w 1034239"/>
              <a:gd name="connsiteY72" fmla="*/ 2334944 h 3239145"/>
              <a:gd name="connsiteX73" fmla="*/ 335607 w 1034239"/>
              <a:gd name="connsiteY73" fmla="*/ 2461037 h 3239145"/>
              <a:gd name="connsiteX74" fmla="*/ 317938 w 1034239"/>
              <a:gd name="connsiteY74" fmla="*/ 2479911 h 3239145"/>
              <a:gd name="connsiteX75" fmla="*/ 331993 w 1034239"/>
              <a:gd name="connsiteY75" fmla="*/ 2497982 h 3239145"/>
              <a:gd name="connsiteX76" fmla="*/ 340426 w 1034239"/>
              <a:gd name="connsiteY76" fmla="*/ 2564643 h 3239145"/>
              <a:gd name="connsiteX77" fmla="*/ 372953 w 1034239"/>
              <a:gd name="connsiteY77" fmla="*/ 2713224 h 3239145"/>
              <a:gd name="connsiteX78" fmla="*/ 404276 w 1034239"/>
              <a:gd name="connsiteY78" fmla="*/ 2861002 h 3239145"/>
              <a:gd name="connsiteX79" fmla="*/ 404276 w 1034239"/>
              <a:gd name="connsiteY79" fmla="*/ 2897544 h 3239145"/>
              <a:gd name="connsiteX80" fmla="*/ 385000 w 1034239"/>
              <a:gd name="connsiteY80" fmla="*/ 3018417 h 3239145"/>
              <a:gd name="connsiteX81" fmla="*/ 378173 w 1034239"/>
              <a:gd name="connsiteY81" fmla="*/ 3040905 h 3239145"/>
              <a:gd name="connsiteX82" fmla="*/ 372551 w 1034239"/>
              <a:gd name="connsiteY82" fmla="*/ 3070220 h 3239145"/>
              <a:gd name="connsiteX83" fmla="*/ 391425 w 1034239"/>
              <a:gd name="connsiteY83" fmla="*/ 3124030 h 3239145"/>
              <a:gd name="connsiteX84" fmla="*/ 418331 w 1034239"/>
              <a:gd name="connsiteY84" fmla="*/ 3213982 h 3239145"/>
              <a:gd name="connsiteX85" fmla="*/ 431984 w 1034239"/>
              <a:gd name="connsiteY85" fmla="*/ 3228439 h 3239145"/>
              <a:gd name="connsiteX86" fmla="*/ 436401 w 1034239"/>
              <a:gd name="connsiteY86" fmla="*/ 3212376 h 3239145"/>
              <a:gd name="connsiteX87" fmla="*/ 436803 w 1034239"/>
              <a:gd name="connsiteY87" fmla="*/ 3137684 h 3239145"/>
              <a:gd name="connsiteX88" fmla="*/ 444031 w 1034239"/>
              <a:gd name="connsiteY88" fmla="*/ 3117605 h 3239145"/>
              <a:gd name="connsiteX89" fmla="*/ 467322 w 1034239"/>
              <a:gd name="connsiteY89" fmla="*/ 3125636 h 3239145"/>
              <a:gd name="connsiteX90" fmla="*/ 512298 w 1034239"/>
              <a:gd name="connsiteY90" fmla="*/ 3169006 h 3239145"/>
              <a:gd name="connsiteX91" fmla="*/ 600644 w 1034239"/>
              <a:gd name="connsiteY91" fmla="*/ 3220809 h 3239145"/>
              <a:gd name="connsiteX92" fmla="*/ 704650 w 1034239"/>
              <a:gd name="connsiteY92" fmla="*/ 3238076 h 3239145"/>
              <a:gd name="connsiteX93" fmla="*/ 792193 w 1034239"/>
              <a:gd name="connsiteY93" fmla="*/ 3223218 h 3239145"/>
              <a:gd name="connsiteX94" fmla="*/ 800626 w 1034239"/>
              <a:gd name="connsiteY94" fmla="*/ 3209565 h 3239145"/>
              <a:gd name="connsiteX95" fmla="*/ 763280 w 1034239"/>
              <a:gd name="connsiteY95" fmla="*/ 3165392 h 3239145"/>
              <a:gd name="connsiteX96" fmla="*/ 748421 w 1034239"/>
              <a:gd name="connsiteY96" fmla="*/ 3157762 h 3239145"/>
              <a:gd name="connsiteX97" fmla="*/ 733965 w 1034239"/>
              <a:gd name="connsiteY97" fmla="*/ 3149329 h 3239145"/>
              <a:gd name="connsiteX98" fmla="*/ 691398 w 1034239"/>
              <a:gd name="connsiteY98" fmla="*/ 3131258 h 3239145"/>
              <a:gd name="connsiteX99" fmla="*/ 650840 w 1034239"/>
              <a:gd name="connsiteY99" fmla="*/ 3028456 h 3239145"/>
              <a:gd name="connsiteX100" fmla="*/ 700635 w 1034239"/>
              <a:gd name="connsiteY100" fmla="*/ 3015606 h 3239145"/>
              <a:gd name="connsiteX101" fmla="*/ 750028 w 1034239"/>
              <a:gd name="connsiteY101" fmla="*/ 3098330 h 3239145"/>
              <a:gd name="connsiteX102" fmla="*/ 799822 w 1034239"/>
              <a:gd name="connsiteY102" fmla="*/ 3173825 h 3239145"/>
              <a:gd name="connsiteX103" fmla="*/ 879333 w 1034239"/>
              <a:gd name="connsiteY103" fmla="*/ 3195108 h 3239145"/>
              <a:gd name="connsiteX104" fmla="*/ 948403 w 1034239"/>
              <a:gd name="connsiteY104" fmla="*/ 3186675 h 3239145"/>
              <a:gd name="connsiteX105" fmla="*/ 960049 w 1034239"/>
              <a:gd name="connsiteY105" fmla="*/ 3159770 h 3239145"/>
              <a:gd name="connsiteX106" fmla="*/ 924309 w 1034239"/>
              <a:gd name="connsiteY106" fmla="*/ 3132865 h 3239145"/>
              <a:gd name="connsiteX107" fmla="*/ 888971 w 1034239"/>
              <a:gd name="connsiteY107" fmla="*/ 3106361 h 3239145"/>
              <a:gd name="connsiteX108" fmla="*/ 885357 w 1034239"/>
              <a:gd name="connsiteY108" fmla="*/ 3049740 h 3239145"/>
              <a:gd name="connsiteX109" fmla="*/ 897806 w 1034239"/>
              <a:gd name="connsiteY109" fmla="*/ 2938103 h 3239145"/>
              <a:gd name="connsiteX110" fmla="*/ 901018 w 1034239"/>
              <a:gd name="connsiteY110" fmla="*/ 2847348 h 3239145"/>
              <a:gd name="connsiteX111" fmla="*/ 928727 w 1034239"/>
              <a:gd name="connsiteY111" fmla="*/ 2644154 h 3239145"/>
              <a:gd name="connsiteX112" fmla="*/ 937561 w 1034239"/>
              <a:gd name="connsiteY112" fmla="*/ 2606004 h 3239145"/>
              <a:gd name="connsiteX113" fmla="*/ 967679 w 1034239"/>
              <a:gd name="connsiteY113" fmla="*/ 2422487 h 3239145"/>
              <a:gd name="connsiteX114" fmla="*/ 1021088 w 1034239"/>
              <a:gd name="connsiteY114" fmla="*/ 2219694 h 3239145"/>
              <a:gd name="connsiteX115" fmla="*/ 1033938 w 1034239"/>
              <a:gd name="connsiteY115" fmla="*/ 2169497 h 3239145"/>
              <a:gd name="connsiteX116" fmla="*/ 348457 w 1034239"/>
              <a:gd name="connsiteY116" fmla="*/ 1170390 h 3239145"/>
              <a:gd name="connsiteX117" fmla="*/ 298261 w 1034239"/>
              <a:gd name="connsiteY117" fmla="*/ 1257933 h 3239145"/>
              <a:gd name="connsiteX118" fmla="*/ 285009 w 1034239"/>
              <a:gd name="connsiteY118" fmla="*/ 1269980 h 3239145"/>
              <a:gd name="connsiteX119" fmla="*/ 277379 w 1034239"/>
              <a:gd name="connsiteY119" fmla="*/ 1257933 h 3239145"/>
              <a:gd name="connsiteX120" fmla="*/ 215136 w 1034239"/>
              <a:gd name="connsiteY120" fmla="*/ 1032651 h 3239145"/>
              <a:gd name="connsiteX121" fmla="*/ 195057 w 1034239"/>
              <a:gd name="connsiteY121" fmla="*/ 907763 h 3239145"/>
              <a:gd name="connsiteX122" fmla="*/ 201884 w 1034239"/>
              <a:gd name="connsiteY122" fmla="*/ 892102 h 3239145"/>
              <a:gd name="connsiteX123" fmla="*/ 273364 w 1034239"/>
              <a:gd name="connsiteY123" fmla="*/ 837087 h 3239145"/>
              <a:gd name="connsiteX124" fmla="*/ 325969 w 1034239"/>
              <a:gd name="connsiteY124" fmla="*/ 958361 h 3239145"/>
              <a:gd name="connsiteX125" fmla="*/ 365323 w 1034239"/>
              <a:gd name="connsiteY125" fmla="*/ 1073210 h 3239145"/>
              <a:gd name="connsiteX126" fmla="*/ 348457 w 1034239"/>
              <a:gd name="connsiteY126" fmla="*/ 1170390 h 3239145"/>
              <a:gd name="connsiteX127" fmla="*/ 814681 w 1034239"/>
              <a:gd name="connsiteY127" fmla="*/ 2290772 h 3239145"/>
              <a:gd name="connsiteX128" fmla="*/ 751232 w 1034239"/>
              <a:gd name="connsiteY128" fmla="*/ 2514045 h 3239145"/>
              <a:gd name="connsiteX129" fmla="*/ 758461 w 1034239"/>
              <a:gd name="connsiteY129" fmla="*/ 2565446 h 3239145"/>
              <a:gd name="connsiteX130" fmla="*/ 764083 w 1034239"/>
              <a:gd name="connsiteY130" fmla="*/ 2709208 h 3239145"/>
              <a:gd name="connsiteX131" fmla="*/ 750429 w 1034239"/>
              <a:gd name="connsiteY131" fmla="*/ 2824860 h 3239145"/>
              <a:gd name="connsiteX132" fmla="*/ 695013 w 1034239"/>
              <a:gd name="connsiteY132" fmla="*/ 2879875 h 3239145"/>
              <a:gd name="connsiteX133" fmla="*/ 641202 w 1034239"/>
              <a:gd name="connsiteY133" fmla="*/ 2948142 h 3239145"/>
              <a:gd name="connsiteX134" fmla="*/ 625139 w 1034239"/>
              <a:gd name="connsiteY134" fmla="*/ 3010787 h 3239145"/>
              <a:gd name="connsiteX135" fmla="*/ 600644 w 1034239"/>
              <a:gd name="connsiteY135" fmla="*/ 3009181 h 3239145"/>
              <a:gd name="connsiteX136" fmla="*/ 568919 w 1034239"/>
              <a:gd name="connsiteY136" fmla="*/ 2885497 h 3239145"/>
              <a:gd name="connsiteX137" fmla="*/ 558479 w 1034239"/>
              <a:gd name="connsiteY137" fmla="*/ 2832892 h 3239145"/>
              <a:gd name="connsiteX138" fmla="*/ 545628 w 1034239"/>
              <a:gd name="connsiteY138" fmla="*/ 2736113 h 3239145"/>
              <a:gd name="connsiteX139" fmla="*/ 527558 w 1034239"/>
              <a:gd name="connsiteY139" fmla="*/ 2626886 h 3239145"/>
              <a:gd name="connsiteX140" fmla="*/ 523140 w 1034239"/>
              <a:gd name="connsiteY140" fmla="*/ 2505210 h 3239145"/>
              <a:gd name="connsiteX141" fmla="*/ 522739 w 1034239"/>
              <a:gd name="connsiteY141" fmla="*/ 2414455 h 3239145"/>
              <a:gd name="connsiteX142" fmla="*/ 528361 w 1034239"/>
              <a:gd name="connsiteY142" fmla="*/ 2393172 h 3239145"/>
              <a:gd name="connsiteX143" fmla="*/ 579360 w 1034239"/>
              <a:gd name="connsiteY143" fmla="*/ 2259449 h 3239145"/>
              <a:gd name="connsiteX144" fmla="*/ 607069 w 1034239"/>
              <a:gd name="connsiteY144" fmla="*/ 2177930 h 3239145"/>
              <a:gd name="connsiteX145" fmla="*/ 610281 w 1034239"/>
              <a:gd name="connsiteY145" fmla="*/ 2162671 h 3239145"/>
              <a:gd name="connsiteX146" fmla="*/ 638793 w 1034239"/>
              <a:gd name="connsiteY146" fmla="*/ 2138576 h 3239145"/>
              <a:gd name="connsiteX147" fmla="*/ 754043 w 1034239"/>
              <a:gd name="connsiteY147" fmla="*/ 2140986 h 3239145"/>
              <a:gd name="connsiteX148" fmla="*/ 774524 w 1034239"/>
              <a:gd name="connsiteY148" fmla="*/ 2151025 h 3239145"/>
              <a:gd name="connsiteX149" fmla="*/ 822712 w 1034239"/>
              <a:gd name="connsiteY149" fmla="*/ 2255032 h 3239145"/>
              <a:gd name="connsiteX150" fmla="*/ 825121 w 1034239"/>
              <a:gd name="connsiteY150" fmla="*/ 2264670 h 3239145"/>
              <a:gd name="connsiteX151" fmla="*/ 814681 w 1034239"/>
              <a:gd name="connsiteY151" fmla="*/ 2290772 h 3239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034239" h="3239145">
                <a:moveTo>
                  <a:pt x="1033938" y="2169497"/>
                </a:moveTo>
                <a:cubicBezTo>
                  <a:pt x="1031127" y="2143395"/>
                  <a:pt x="1021088" y="2120506"/>
                  <a:pt x="1009442" y="2098018"/>
                </a:cubicBezTo>
                <a:cubicBezTo>
                  <a:pt x="1002615" y="2084766"/>
                  <a:pt x="999001" y="2072719"/>
                  <a:pt x="1012655" y="2060672"/>
                </a:cubicBezTo>
                <a:cubicBezTo>
                  <a:pt x="1016670" y="2057058"/>
                  <a:pt x="1023096" y="2051034"/>
                  <a:pt x="1019080" y="2042601"/>
                </a:cubicBezTo>
                <a:cubicBezTo>
                  <a:pt x="1008639" y="2020916"/>
                  <a:pt x="997797" y="1998830"/>
                  <a:pt x="988560" y="1976342"/>
                </a:cubicBezTo>
                <a:cubicBezTo>
                  <a:pt x="975710" y="1944618"/>
                  <a:pt x="949608" y="1919319"/>
                  <a:pt x="943585" y="1883579"/>
                </a:cubicBezTo>
                <a:cubicBezTo>
                  <a:pt x="939970" y="1863099"/>
                  <a:pt x="926719" y="1846233"/>
                  <a:pt x="917884" y="1827761"/>
                </a:cubicBezTo>
                <a:cubicBezTo>
                  <a:pt x="909853" y="1810493"/>
                  <a:pt x="902223" y="1792021"/>
                  <a:pt x="890577" y="1778368"/>
                </a:cubicBezTo>
                <a:cubicBezTo>
                  <a:pt x="868089" y="1751463"/>
                  <a:pt x="846806" y="1724156"/>
                  <a:pt x="829539" y="1693636"/>
                </a:cubicBezTo>
                <a:cubicBezTo>
                  <a:pt x="811066" y="1661109"/>
                  <a:pt x="784964" y="1633401"/>
                  <a:pt x="773319" y="1596055"/>
                </a:cubicBezTo>
                <a:cubicBezTo>
                  <a:pt x="768500" y="1580795"/>
                  <a:pt x="766894" y="1563528"/>
                  <a:pt x="759264" y="1550276"/>
                </a:cubicBezTo>
                <a:cubicBezTo>
                  <a:pt x="749225" y="1532205"/>
                  <a:pt x="745209" y="1514134"/>
                  <a:pt x="742398" y="1494457"/>
                </a:cubicBezTo>
                <a:cubicBezTo>
                  <a:pt x="736374" y="1449482"/>
                  <a:pt x="736374" y="1404104"/>
                  <a:pt x="737177" y="1358727"/>
                </a:cubicBezTo>
                <a:cubicBezTo>
                  <a:pt x="737981" y="1322184"/>
                  <a:pt x="750028" y="1288050"/>
                  <a:pt x="751634" y="1251909"/>
                </a:cubicBezTo>
                <a:cubicBezTo>
                  <a:pt x="753642" y="1206531"/>
                  <a:pt x="754043" y="1161556"/>
                  <a:pt x="766492" y="1117383"/>
                </a:cubicBezTo>
                <a:cubicBezTo>
                  <a:pt x="773720" y="1090879"/>
                  <a:pt x="782555" y="1065982"/>
                  <a:pt x="800224" y="1043494"/>
                </a:cubicBezTo>
                <a:cubicBezTo>
                  <a:pt x="823113" y="1014179"/>
                  <a:pt x="827129" y="978841"/>
                  <a:pt x="821106" y="943101"/>
                </a:cubicBezTo>
                <a:cubicBezTo>
                  <a:pt x="812673" y="892905"/>
                  <a:pt x="794200" y="848331"/>
                  <a:pt x="749225" y="819016"/>
                </a:cubicBezTo>
                <a:cubicBezTo>
                  <a:pt x="745610" y="816607"/>
                  <a:pt x="742799" y="812189"/>
                  <a:pt x="740792" y="808174"/>
                </a:cubicBezTo>
                <a:cubicBezTo>
                  <a:pt x="728744" y="784883"/>
                  <a:pt x="712682" y="764001"/>
                  <a:pt x="694209" y="745529"/>
                </a:cubicBezTo>
                <a:cubicBezTo>
                  <a:pt x="688989" y="740308"/>
                  <a:pt x="687383" y="735088"/>
                  <a:pt x="687784" y="727056"/>
                </a:cubicBezTo>
                <a:cubicBezTo>
                  <a:pt x="690595" y="681679"/>
                  <a:pt x="692202" y="636703"/>
                  <a:pt x="696217" y="591727"/>
                </a:cubicBezTo>
                <a:cubicBezTo>
                  <a:pt x="699028" y="560003"/>
                  <a:pt x="680154" y="530287"/>
                  <a:pt x="674131" y="499366"/>
                </a:cubicBezTo>
                <a:cubicBezTo>
                  <a:pt x="668509" y="469650"/>
                  <a:pt x="650840" y="440335"/>
                  <a:pt x="669714" y="409414"/>
                </a:cubicBezTo>
                <a:cubicBezTo>
                  <a:pt x="672926" y="404194"/>
                  <a:pt x="669312" y="399375"/>
                  <a:pt x="666903" y="394556"/>
                </a:cubicBezTo>
                <a:cubicBezTo>
                  <a:pt x="660076" y="379698"/>
                  <a:pt x="662485" y="365643"/>
                  <a:pt x="668910" y="351588"/>
                </a:cubicBezTo>
                <a:cubicBezTo>
                  <a:pt x="674532" y="339541"/>
                  <a:pt x="672123" y="324281"/>
                  <a:pt x="665698" y="318258"/>
                </a:cubicBezTo>
                <a:cubicBezTo>
                  <a:pt x="655257" y="307817"/>
                  <a:pt x="656060" y="296573"/>
                  <a:pt x="654856" y="285329"/>
                </a:cubicBezTo>
                <a:cubicBezTo>
                  <a:pt x="653249" y="274085"/>
                  <a:pt x="650037" y="264046"/>
                  <a:pt x="646423" y="253605"/>
                </a:cubicBezTo>
                <a:cubicBezTo>
                  <a:pt x="641202" y="237944"/>
                  <a:pt x="631966" y="223487"/>
                  <a:pt x="633974" y="205416"/>
                </a:cubicBezTo>
                <a:cubicBezTo>
                  <a:pt x="635179" y="195377"/>
                  <a:pt x="628352" y="186944"/>
                  <a:pt x="621525" y="179314"/>
                </a:cubicBezTo>
                <a:cubicBezTo>
                  <a:pt x="611084" y="167267"/>
                  <a:pt x="601045" y="154819"/>
                  <a:pt x="595021" y="139559"/>
                </a:cubicBezTo>
                <a:cubicBezTo>
                  <a:pt x="591407" y="131126"/>
                  <a:pt x="599037" y="125504"/>
                  <a:pt x="594620" y="116669"/>
                </a:cubicBezTo>
                <a:cubicBezTo>
                  <a:pt x="583778" y="95386"/>
                  <a:pt x="574541" y="73300"/>
                  <a:pt x="563297" y="52017"/>
                </a:cubicBezTo>
                <a:cubicBezTo>
                  <a:pt x="558479" y="43182"/>
                  <a:pt x="554061" y="35151"/>
                  <a:pt x="544825" y="33544"/>
                </a:cubicBezTo>
                <a:cubicBezTo>
                  <a:pt x="520329" y="29930"/>
                  <a:pt x="500652" y="15474"/>
                  <a:pt x="479369" y="4631"/>
                </a:cubicBezTo>
                <a:cubicBezTo>
                  <a:pt x="471739" y="616"/>
                  <a:pt x="463708" y="-991"/>
                  <a:pt x="455677" y="616"/>
                </a:cubicBezTo>
                <a:cubicBezTo>
                  <a:pt x="438811" y="3427"/>
                  <a:pt x="422346" y="-188"/>
                  <a:pt x="405882" y="1017"/>
                </a:cubicBezTo>
                <a:cubicBezTo>
                  <a:pt x="380181" y="3025"/>
                  <a:pt x="353276" y="-1794"/>
                  <a:pt x="330387" y="19088"/>
                </a:cubicBezTo>
                <a:cubicBezTo>
                  <a:pt x="317938" y="30332"/>
                  <a:pt x="311111" y="49607"/>
                  <a:pt x="287820" y="50410"/>
                </a:cubicBezTo>
                <a:cubicBezTo>
                  <a:pt x="309103" y="58843"/>
                  <a:pt x="299466" y="69686"/>
                  <a:pt x="293041" y="78922"/>
                </a:cubicBezTo>
                <a:cubicBezTo>
                  <a:pt x="288222" y="85347"/>
                  <a:pt x="282198" y="90969"/>
                  <a:pt x="276175" y="96591"/>
                </a:cubicBezTo>
                <a:cubicBezTo>
                  <a:pt x="266938" y="104221"/>
                  <a:pt x="260513" y="113457"/>
                  <a:pt x="260513" y="125905"/>
                </a:cubicBezTo>
                <a:cubicBezTo>
                  <a:pt x="260513" y="144378"/>
                  <a:pt x="253687" y="160441"/>
                  <a:pt x="247262" y="176905"/>
                </a:cubicBezTo>
                <a:cubicBezTo>
                  <a:pt x="243647" y="186141"/>
                  <a:pt x="234813" y="192968"/>
                  <a:pt x="236018" y="203810"/>
                </a:cubicBezTo>
                <a:cubicBezTo>
                  <a:pt x="238427" y="227503"/>
                  <a:pt x="227585" y="248786"/>
                  <a:pt x="223569" y="271274"/>
                </a:cubicBezTo>
                <a:cubicBezTo>
                  <a:pt x="221159" y="284124"/>
                  <a:pt x="210317" y="298982"/>
                  <a:pt x="213931" y="309022"/>
                </a:cubicBezTo>
                <a:cubicBezTo>
                  <a:pt x="221159" y="329502"/>
                  <a:pt x="215136" y="349580"/>
                  <a:pt x="219152" y="369257"/>
                </a:cubicBezTo>
                <a:cubicBezTo>
                  <a:pt x="225577" y="399375"/>
                  <a:pt x="218750" y="427083"/>
                  <a:pt x="208711" y="454792"/>
                </a:cubicBezTo>
                <a:cubicBezTo>
                  <a:pt x="199073" y="480894"/>
                  <a:pt x="187829" y="506594"/>
                  <a:pt x="192648" y="535507"/>
                </a:cubicBezTo>
                <a:cubicBezTo>
                  <a:pt x="193451" y="540326"/>
                  <a:pt x="191042" y="544743"/>
                  <a:pt x="188632" y="548759"/>
                </a:cubicBezTo>
                <a:cubicBezTo>
                  <a:pt x="177388" y="568035"/>
                  <a:pt x="176987" y="586908"/>
                  <a:pt x="189435" y="606184"/>
                </a:cubicBezTo>
                <a:cubicBezTo>
                  <a:pt x="196664" y="616625"/>
                  <a:pt x="195057" y="625459"/>
                  <a:pt x="186223" y="635900"/>
                </a:cubicBezTo>
                <a:cubicBezTo>
                  <a:pt x="173373" y="650356"/>
                  <a:pt x="157711" y="661199"/>
                  <a:pt x="142853" y="673246"/>
                </a:cubicBezTo>
                <a:cubicBezTo>
                  <a:pt x="93862" y="711797"/>
                  <a:pt x="50090" y="755969"/>
                  <a:pt x="16359" y="808575"/>
                </a:cubicBezTo>
                <a:cubicBezTo>
                  <a:pt x="5516" y="825441"/>
                  <a:pt x="-3720" y="845118"/>
                  <a:pt x="1500" y="864393"/>
                </a:cubicBezTo>
                <a:cubicBezTo>
                  <a:pt x="10737" y="897724"/>
                  <a:pt x="17563" y="931857"/>
                  <a:pt x="27602" y="965188"/>
                </a:cubicBezTo>
                <a:cubicBezTo>
                  <a:pt x="47279" y="1031848"/>
                  <a:pt x="68161" y="1098107"/>
                  <a:pt x="102295" y="1158745"/>
                </a:cubicBezTo>
                <a:cubicBezTo>
                  <a:pt x="129601" y="1207335"/>
                  <a:pt x="150081" y="1259940"/>
                  <a:pt x="182609" y="1305719"/>
                </a:cubicBezTo>
                <a:cubicBezTo>
                  <a:pt x="200679" y="1331821"/>
                  <a:pt x="223167" y="1353105"/>
                  <a:pt x="246458" y="1373585"/>
                </a:cubicBezTo>
                <a:cubicBezTo>
                  <a:pt x="253687" y="1380010"/>
                  <a:pt x="254891" y="1383222"/>
                  <a:pt x="252080" y="1391655"/>
                </a:cubicBezTo>
                <a:cubicBezTo>
                  <a:pt x="236018" y="1441450"/>
                  <a:pt x="223167" y="1491646"/>
                  <a:pt x="227585" y="1545055"/>
                </a:cubicBezTo>
                <a:cubicBezTo>
                  <a:pt x="233207" y="1606897"/>
                  <a:pt x="238829" y="1668337"/>
                  <a:pt x="238829" y="1730179"/>
                </a:cubicBezTo>
                <a:cubicBezTo>
                  <a:pt x="238829" y="1770738"/>
                  <a:pt x="232805" y="1807682"/>
                  <a:pt x="209915" y="1842619"/>
                </a:cubicBezTo>
                <a:cubicBezTo>
                  <a:pt x="191443" y="1871532"/>
                  <a:pt x="178995" y="1904059"/>
                  <a:pt x="158916" y="1932571"/>
                </a:cubicBezTo>
                <a:cubicBezTo>
                  <a:pt x="140845" y="1957870"/>
                  <a:pt x="125586" y="1985176"/>
                  <a:pt x="104704" y="2008869"/>
                </a:cubicBezTo>
                <a:cubicBezTo>
                  <a:pt x="79405" y="2038184"/>
                  <a:pt x="94665" y="2083160"/>
                  <a:pt x="133216" y="2085168"/>
                </a:cubicBezTo>
                <a:cubicBezTo>
                  <a:pt x="169357" y="2087175"/>
                  <a:pt x="204293" y="2091994"/>
                  <a:pt x="239230" y="2100829"/>
                </a:cubicBezTo>
                <a:cubicBezTo>
                  <a:pt x="276175" y="2110467"/>
                  <a:pt x="314324" y="2111270"/>
                  <a:pt x="352473" y="2108057"/>
                </a:cubicBezTo>
                <a:cubicBezTo>
                  <a:pt x="369741" y="2106451"/>
                  <a:pt x="376567" y="2113278"/>
                  <a:pt x="376969" y="2129742"/>
                </a:cubicBezTo>
                <a:cubicBezTo>
                  <a:pt x="376969" y="2154238"/>
                  <a:pt x="377370" y="2178733"/>
                  <a:pt x="378173" y="2203229"/>
                </a:cubicBezTo>
                <a:cubicBezTo>
                  <a:pt x="378977" y="2224914"/>
                  <a:pt x="370544" y="2247000"/>
                  <a:pt x="374961" y="2267480"/>
                </a:cubicBezTo>
                <a:cubicBezTo>
                  <a:pt x="380181" y="2292378"/>
                  <a:pt x="373756" y="2313661"/>
                  <a:pt x="365323" y="2334944"/>
                </a:cubicBezTo>
                <a:cubicBezTo>
                  <a:pt x="349662" y="2375904"/>
                  <a:pt x="344843" y="2418873"/>
                  <a:pt x="335607" y="2461037"/>
                </a:cubicBezTo>
                <a:cubicBezTo>
                  <a:pt x="333198" y="2471478"/>
                  <a:pt x="331591" y="2479911"/>
                  <a:pt x="317938" y="2479911"/>
                </a:cubicBezTo>
                <a:cubicBezTo>
                  <a:pt x="322757" y="2487139"/>
                  <a:pt x="332796" y="2487943"/>
                  <a:pt x="331993" y="2497982"/>
                </a:cubicBezTo>
                <a:cubicBezTo>
                  <a:pt x="330387" y="2520871"/>
                  <a:pt x="337615" y="2542556"/>
                  <a:pt x="340426" y="2564643"/>
                </a:cubicBezTo>
                <a:cubicBezTo>
                  <a:pt x="347253" y="2615241"/>
                  <a:pt x="358497" y="2664634"/>
                  <a:pt x="372953" y="2713224"/>
                </a:cubicBezTo>
                <a:cubicBezTo>
                  <a:pt x="387410" y="2761814"/>
                  <a:pt x="392630" y="2812010"/>
                  <a:pt x="404276" y="2861002"/>
                </a:cubicBezTo>
                <a:cubicBezTo>
                  <a:pt x="407087" y="2872647"/>
                  <a:pt x="407890" y="2885899"/>
                  <a:pt x="404276" y="2897544"/>
                </a:cubicBezTo>
                <a:cubicBezTo>
                  <a:pt x="391425" y="2936898"/>
                  <a:pt x="381386" y="2976654"/>
                  <a:pt x="385000" y="3018417"/>
                </a:cubicBezTo>
                <a:cubicBezTo>
                  <a:pt x="385803" y="3026850"/>
                  <a:pt x="384599" y="3036488"/>
                  <a:pt x="378173" y="3040905"/>
                </a:cubicBezTo>
                <a:cubicBezTo>
                  <a:pt x="366126" y="3049740"/>
                  <a:pt x="368937" y="3059779"/>
                  <a:pt x="372551" y="3070220"/>
                </a:cubicBezTo>
                <a:cubicBezTo>
                  <a:pt x="379378" y="3087889"/>
                  <a:pt x="386606" y="3105558"/>
                  <a:pt x="391425" y="3124030"/>
                </a:cubicBezTo>
                <a:cubicBezTo>
                  <a:pt x="399457" y="3154148"/>
                  <a:pt x="409094" y="3183864"/>
                  <a:pt x="418331" y="3213982"/>
                </a:cubicBezTo>
                <a:cubicBezTo>
                  <a:pt x="420338" y="3221210"/>
                  <a:pt x="421543" y="3230446"/>
                  <a:pt x="431984" y="3228439"/>
                </a:cubicBezTo>
                <a:cubicBezTo>
                  <a:pt x="441622" y="3226431"/>
                  <a:pt x="436401" y="3217596"/>
                  <a:pt x="436401" y="3212376"/>
                </a:cubicBezTo>
                <a:cubicBezTo>
                  <a:pt x="436803" y="3187478"/>
                  <a:pt x="436401" y="3162581"/>
                  <a:pt x="436803" y="3137684"/>
                </a:cubicBezTo>
                <a:cubicBezTo>
                  <a:pt x="436803" y="3130455"/>
                  <a:pt x="436803" y="3120818"/>
                  <a:pt x="444031" y="3117605"/>
                </a:cubicBezTo>
                <a:cubicBezTo>
                  <a:pt x="452464" y="3113991"/>
                  <a:pt x="460495" y="3118810"/>
                  <a:pt x="467322" y="3125636"/>
                </a:cubicBezTo>
                <a:cubicBezTo>
                  <a:pt x="482180" y="3140495"/>
                  <a:pt x="497841" y="3154550"/>
                  <a:pt x="512298" y="3169006"/>
                </a:cubicBezTo>
                <a:cubicBezTo>
                  <a:pt x="537195" y="3194305"/>
                  <a:pt x="567313" y="3211573"/>
                  <a:pt x="600644" y="3220809"/>
                </a:cubicBezTo>
                <a:cubicBezTo>
                  <a:pt x="634375" y="3230446"/>
                  <a:pt x="669714" y="3235265"/>
                  <a:pt x="704650" y="3238076"/>
                </a:cubicBezTo>
                <a:cubicBezTo>
                  <a:pt x="735170" y="3240486"/>
                  <a:pt x="764886" y="3240084"/>
                  <a:pt x="792193" y="3223218"/>
                </a:cubicBezTo>
                <a:cubicBezTo>
                  <a:pt x="797413" y="3220005"/>
                  <a:pt x="800626" y="3216391"/>
                  <a:pt x="800626" y="3209565"/>
                </a:cubicBezTo>
                <a:cubicBezTo>
                  <a:pt x="801429" y="3187880"/>
                  <a:pt x="784964" y="3167400"/>
                  <a:pt x="763280" y="3165392"/>
                </a:cubicBezTo>
                <a:cubicBezTo>
                  <a:pt x="756854" y="3164589"/>
                  <a:pt x="751634" y="3162982"/>
                  <a:pt x="748421" y="3157762"/>
                </a:cubicBezTo>
                <a:cubicBezTo>
                  <a:pt x="744807" y="3152140"/>
                  <a:pt x="739988" y="3149329"/>
                  <a:pt x="733965" y="3149329"/>
                </a:cubicBezTo>
                <a:cubicBezTo>
                  <a:pt x="717099" y="3148927"/>
                  <a:pt x="703847" y="3140495"/>
                  <a:pt x="691398" y="3131258"/>
                </a:cubicBezTo>
                <a:cubicBezTo>
                  <a:pt x="665698" y="3111581"/>
                  <a:pt x="634375" y="3066606"/>
                  <a:pt x="650840" y="3028456"/>
                </a:cubicBezTo>
                <a:cubicBezTo>
                  <a:pt x="665698" y="2993921"/>
                  <a:pt x="669714" y="2991110"/>
                  <a:pt x="700635" y="3015606"/>
                </a:cubicBezTo>
                <a:cubicBezTo>
                  <a:pt x="727138" y="3036086"/>
                  <a:pt x="738784" y="3068212"/>
                  <a:pt x="750028" y="3098330"/>
                </a:cubicBezTo>
                <a:cubicBezTo>
                  <a:pt x="761272" y="3128046"/>
                  <a:pt x="772917" y="3155754"/>
                  <a:pt x="799822" y="3173825"/>
                </a:cubicBezTo>
                <a:cubicBezTo>
                  <a:pt x="823515" y="3189888"/>
                  <a:pt x="849216" y="3200329"/>
                  <a:pt x="879333" y="3195108"/>
                </a:cubicBezTo>
                <a:cubicBezTo>
                  <a:pt x="902223" y="3191092"/>
                  <a:pt x="925514" y="3190289"/>
                  <a:pt x="948403" y="3186675"/>
                </a:cubicBezTo>
                <a:cubicBezTo>
                  <a:pt x="962057" y="3184667"/>
                  <a:pt x="969285" y="3166998"/>
                  <a:pt x="960049" y="3159770"/>
                </a:cubicBezTo>
                <a:cubicBezTo>
                  <a:pt x="948403" y="3150534"/>
                  <a:pt x="938364" y="3139290"/>
                  <a:pt x="924309" y="3132865"/>
                </a:cubicBezTo>
                <a:cubicBezTo>
                  <a:pt x="910656" y="3126841"/>
                  <a:pt x="892987" y="3122022"/>
                  <a:pt x="888971" y="3106361"/>
                </a:cubicBezTo>
                <a:cubicBezTo>
                  <a:pt x="884554" y="3088290"/>
                  <a:pt x="880940" y="3068212"/>
                  <a:pt x="885357" y="3049740"/>
                </a:cubicBezTo>
                <a:cubicBezTo>
                  <a:pt x="894191" y="3012795"/>
                  <a:pt x="897806" y="2975851"/>
                  <a:pt x="897806" y="2938103"/>
                </a:cubicBezTo>
                <a:cubicBezTo>
                  <a:pt x="897404" y="2907985"/>
                  <a:pt x="897404" y="2877867"/>
                  <a:pt x="901018" y="2847348"/>
                </a:cubicBezTo>
                <a:cubicBezTo>
                  <a:pt x="909050" y="2779483"/>
                  <a:pt x="911861" y="2710814"/>
                  <a:pt x="928727" y="2644154"/>
                </a:cubicBezTo>
                <a:cubicBezTo>
                  <a:pt x="931939" y="2631303"/>
                  <a:pt x="935152" y="2618855"/>
                  <a:pt x="937561" y="2606004"/>
                </a:cubicBezTo>
                <a:cubicBezTo>
                  <a:pt x="949207" y="2544966"/>
                  <a:pt x="960049" y="2483927"/>
                  <a:pt x="967679" y="2422487"/>
                </a:cubicBezTo>
                <a:cubicBezTo>
                  <a:pt x="976513" y="2352212"/>
                  <a:pt x="995387" y="2285150"/>
                  <a:pt x="1021088" y="2219694"/>
                </a:cubicBezTo>
                <a:cubicBezTo>
                  <a:pt x="1027513" y="2202426"/>
                  <a:pt x="1035946" y="2187970"/>
                  <a:pt x="1033938" y="2169497"/>
                </a:cubicBezTo>
                <a:close/>
                <a:moveTo>
                  <a:pt x="348457" y="1170390"/>
                </a:moveTo>
                <a:cubicBezTo>
                  <a:pt x="325166" y="1195288"/>
                  <a:pt x="315127" y="1228618"/>
                  <a:pt x="298261" y="1257933"/>
                </a:cubicBezTo>
                <a:cubicBezTo>
                  <a:pt x="295048" y="1263153"/>
                  <a:pt x="293442" y="1270783"/>
                  <a:pt x="285009" y="1269980"/>
                </a:cubicBezTo>
                <a:cubicBezTo>
                  <a:pt x="277379" y="1269578"/>
                  <a:pt x="278986" y="1262350"/>
                  <a:pt x="277379" y="1257933"/>
                </a:cubicBezTo>
                <a:cubicBezTo>
                  <a:pt x="246860" y="1185650"/>
                  <a:pt x="221159" y="1112162"/>
                  <a:pt x="215136" y="1032651"/>
                </a:cubicBezTo>
                <a:cubicBezTo>
                  <a:pt x="211923" y="990487"/>
                  <a:pt x="206301" y="948723"/>
                  <a:pt x="195057" y="907763"/>
                </a:cubicBezTo>
                <a:cubicBezTo>
                  <a:pt x="192648" y="899330"/>
                  <a:pt x="196664" y="896519"/>
                  <a:pt x="201884" y="892102"/>
                </a:cubicBezTo>
                <a:cubicBezTo>
                  <a:pt x="224774" y="874031"/>
                  <a:pt x="251277" y="861181"/>
                  <a:pt x="273364" y="837087"/>
                </a:cubicBezTo>
                <a:cubicBezTo>
                  <a:pt x="284608" y="882464"/>
                  <a:pt x="313119" y="916999"/>
                  <a:pt x="325969" y="958361"/>
                </a:cubicBezTo>
                <a:cubicBezTo>
                  <a:pt x="338016" y="996912"/>
                  <a:pt x="354882" y="1034258"/>
                  <a:pt x="365323" y="1073210"/>
                </a:cubicBezTo>
                <a:cubicBezTo>
                  <a:pt x="374559" y="1107344"/>
                  <a:pt x="375362" y="1141477"/>
                  <a:pt x="348457" y="1170390"/>
                </a:cubicBezTo>
                <a:close/>
                <a:moveTo>
                  <a:pt x="814681" y="2290772"/>
                </a:moveTo>
                <a:cubicBezTo>
                  <a:pt x="773319" y="2359440"/>
                  <a:pt x="753642" y="2434534"/>
                  <a:pt x="751232" y="2514045"/>
                </a:cubicBezTo>
                <a:cubicBezTo>
                  <a:pt x="750831" y="2531714"/>
                  <a:pt x="753642" y="2549383"/>
                  <a:pt x="758461" y="2565446"/>
                </a:cubicBezTo>
                <a:cubicBezTo>
                  <a:pt x="773319" y="2613233"/>
                  <a:pt x="767295" y="2661823"/>
                  <a:pt x="764083" y="2709208"/>
                </a:cubicBezTo>
                <a:cubicBezTo>
                  <a:pt x="761673" y="2747759"/>
                  <a:pt x="758059" y="2786711"/>
                  <a:pt x="750429" y="2824860"/>
                </a:cubicBezTo>
                <a:cubicBezTo>
                  <a:pt x="746815" y="2843332"/>
                  <a:pt x="713083" y="2877064"/>
                  <a:pt x="695013" y="2879875"/>
                </a:cubicBezTo>
                <a:cubicBezTo>
                  <a:pt x="656863" y="2886301"/>
                  <a:pt x="640801" y="2909592"/>
                  <a:pt x="641202" y="2948142"/>
                </a:cubicBezTo>
                <a:cubicBezTo>
                  <a:pt x="641604" y="2969426"/>
                  <a:pt x="636785" y="2991914"/>
                  <a:pt x="625139" y="3010787"/>
                </a:cubicBezTo>
                <a:cubicBezTo>
                  <a:pt x="615903" y="3025646"/>
                  <a:pt x="608675" y="3024441"/>
                  <a:pt x="600644" y="3009181"/>
                </a:cubicBezTo>
                <a:cubicBezTo>
                  <a:pt x="580163" y="2970630"/>
                  <a:pt x="569321" y="2929670"/>
                  <a:pt x="568919" y="2885497"/>
                </a:cubicBezTo>
                <a:cubicBezTo>
                  <a:pt x="568919" y="2867427"/>
                  <a:pt x="564904" y="2849757"/>
                  <a:pt x="558479" y="2832892"/>
                </a:cubicBezTo>
                <a:cubicBezTo>
                  <a:pt x="546431" y="2801569"/>
                  <a:pt x="552455" y="2767837"/>
                  <a:pt x="545628" y="2736113"/>
                </a:cubicBezTo>
                <a:cubicBezTo>
                  <a:pt x="537998" y="2699972"/>
                  <a:pt x="533581" y="2663429"/>
                  <a:pt x="527558" y="2626886"/>
                </a:cubicBezTo>
                <a:cubicBezTo>
                  <a:pt x="520731" y="2586729"/>
                  <a:pt x="524345" y="2545769"/>
                  <a:pt x="523140" y="2505210"/>
                </a:cubicBezTo>
                <a:cubicBezTo>
                  <a:pt x="521936" y="2475092"/>
                  <a:pt x="523140" y="2444573"/>
                  <a:pt x="522739" y="2414455"/>
                </a:cubicBezTo>
                <a:cubicBezTo>
                  <a:pt x="522739" y="2406424"/>
                  <a:pt x="524345" y="2399597"/>
                  <a:pt x="528361" y="2393172"/>
                </a:cubicBezTo>
                <a:cubicBezTo>
                  <a:pt x="554061" y="2352212"/>
                  <a:pt x="561691" y="2304023"/>
                  <a:pt x="579360" y="2259449"/>
                </a:cubicBezTo>
                <a:cubicBezTo>
                  <a:pt x="589801" y="2233347"/>
                  <a:pt x="601045" y="2206040"/>
                  <a:pt x="607069" y="2177930"/>
                </a:cubicBezTo>
                <a:cubicBezTo>
                  <a:pt x="608273" y="2172710"/>
                  <a:pt x="609478" y="2167891"/>
                  <a:pt x="610281" y="2162671"/>
                </a:cubicBezTo>
                <a:cubicBezTo>
                  <a:pt x="612691" y="2137372"/>
                  <a:pt x="612691" y="2136167"/>
                  <a:pt x="638793" y="2138576"/>
                </a:cubicBezTo>
                <a:cubicBezTo>
                  <a:pt x="677343" y="2142191"/>
                  <a:pt x="715493" y="2140986"/>
                  <a:pt x="754043" y="2140986"/>
                </a:cubicBezTo>
                <a:cubicBezTo>
                  <a:pt x="762878" y="2140986"/>
                  <a:pt x="770106" y="2142592"/>
                  <a:pt x="774524" y="2151025"/>
                </a:cubicBezTo>
                <a:cubicBezTo>
                  <a:pt x="792594" y="2184757"/>
                  <a:pt x="809862" y="2218489"/>
                  <a:pt x="822712" y="2255032"/>
                </a:cubicBezTo>
                <a:cubicBezTo>
                  <a:pt x="823917" y="2258244"/>
                  <a:pt x="824318" y="2261859"/>
                  <a:pt x="825121" y="2264670"/>
                </a:cubicBezTo>
                <a:cubicBezTo>
                  <a:pt x="824318" y="2275110"/>
                  <a:pt x="819499" y="2282740"/>
                  <a:pt x="814681" y="2290772"/>
                </a:cubicBezTo>
                <a:close/>
              </a:path>
            </a:pathLst>
          </a:custGeom>
          <a:solidFill>
            <a:schemeClr val="accent3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32097822-283D-4352-85D5-5F51256B5E62}"/>
              </a:ext>
            </a:extLst>
          </p:cNvPr>
          <p:cNvSpPr/>
          <p:nvPr/>
        </p:nvSpPr>
        <p:spPr>
          <a:xfrm>
            <a:off x="9530399" y="5828745"/>
            <a:ext cx="1295880" cy="4168320"/>
          </a:xfrm>
          <a:custGeom>
            <a:avLst/>
            <a:gdLst>
              <a:gd name="connsiteX0" fmla="*/ 997219 w 998616"/>
              <a:gd name="connsiteY0" fmla="*/ 1276091 h 3212142"/>
              <a:gd name="connsiteX1" fmla="*/ 994006 w 998616"/>
              <a:gd name="connsiteY1" fmla="*/ 1209029 h 3212142"/>
              <a:gd name="connsiteX2" fmla="*/ 978746 w 998616"/>
              <a:gd name="connsiteY2" fmla="*/ 1182927 h 3212142"/>
              <a:gd name="connsiteX3" fmla="*/ 969510 w 998616"/>
              <a:gd name="connsiteY3" fmla="*/ 1175297 h 3212142"/>
              <a:gd name="connsiteX4" fmla="*/ 920920 w 998616"/>
              <a:gd name="connsiteY4" fmla="*/ 1102613 h 3212142"/>
              <a:gd name="connsiteX5" fmla="*/ 894818 w 998616"/>
              <a:gd name="connsiteY5" fmla="*/ 1030732 h 3212142"/>
              <a:gd name="connsiteX6" fmla="*/ 906865 w 998616"/>
              <a:gd name="connsiteY6" fmla="*/ 916686 h 3212142"/>
              <a:gd name="connsiteX7" fmla="*/ 869921 w 998616"/>
              <a:gd name="connsiteY7" fmla="*/ 775735 h 3212142"/>
              <a:gd name="connsiteX8" fmla="*/ 865503 w 998616"/>
              <a:gd name="connsiteY8" fmla="*/ 750436 h 3212142"/>
              <a:gd name="connsiteX9" fmla="*/ 849039 w 998616"/>
              <a:gd name="connsiteY9" fmla="*/ 628358 h 3212142"/>
              <a:gd name="connsiteX10" fmla="*/ 753867 w 998616"/>
              <a:gd name="connsiteY10" fmla="*/ 561296 h 3212142"/>
              <a:gd name="connsiteX11" fmla="*/ 683190 w 998616"/>
              <a:gd name="connsiteY11" fmla="*/ 594225 h 3212142"/>
              <a:gd name="connsiteX12" fmla="*/ 675560 w 998616"/>
              <a:gd name="connsiteY12" fmla="*/ 601052 h 3212142"/>
              <a:gd name="connsiteX13" fmla="*/ 640223 w 998616"/>
              <a:gd name="connsiteY13" fmla="*/ 660082 h 3212142"/>
              <a:gd name="connsiteX14" fmla="*/ 627372 w 998616"/>
              <a:gd name="connsiteY14" fmla="*/ 733570 h 3212142"/>
              <a:gd name="connsiteX15" fmla="*/ 601672 w 998616"/>
              <a:gd name="connsiteY15" fmla="*/ 705861 h 3212142"/>
              <a:gd name="connsiteX16" fmla="*/ 478791 w 998616"/>
              <a:gd name="connsiteY16" fmla="*/ 562902 h 3212142"/>
              <a:gd name="connsiteX17" fmla="*/ 456303 w 998616"/>
              <a:gd name="connsiteY17" fmla="*/ 494635 h 3212142"/>
              <a:gd name="connsiteX18" fmla="*/ 461925 w 998616"/>
              <a:gd name="connsiteY18" fmla="*/ 465722 h 3212142"/>
              <a:gd name="connsiteX19" fmla="*/ 486421 w 998616"/>
              <a:gd name="connsiteY19" fmla="*/ 482187 h 3212142"/>
              <a:gd name="connsiteX20" fmla="*/ 548263 w 998616"/>
              <a:gd name="connsiteY20" fmla="*/ 467329 h 3212142"/>
              <a:gd name="connsiteX21" fmla="*/ 571152 w 998616"/>
              <a:gd name="connsiteY21" fmla="*/ 441628 h 3212142"/>
              <a:gd name="connsiteX22" fmla="*/ 579586 w 998616"/>
              <a:gd name="connsiteY22" fmla="*/ 427573 h 3212142"/>
              <a:gd name="connsiteX23" fmla="*/ 584003 w 998616"/>
              <a:gd name="connsiteY23" fmla="*/ 415526 h 3212142"/>
              <a:gd name="connsiteX24" fmla="*/ 592436 w 998616"/>
              <a:gd name="connsiteY24" fmla="*/ 394644 h 3212142"/>
              <a:gd name="connsiteX25" fmla="*/ 609301 w 998616"/>
              <a:gd name="connsiteY25" fmla="*/ 371353 h 3212142"/>
              <a:gd name="connsiteX26" fmla="*/ 624160 w 998616"/>
              <a:gd name="connsiteY26" fmla="*/ 342039 h 3212142"/>
              <a:gd name="connsiteX27" fmla="*/ 606491 w 998616"/>
              <a:gd name="connsiteY27" fmla="*/ 298669 h 3212142"/>
              <a:gd name="connsiteX28" fmla="*/ 604884 w 998616"/>
              <a:gd name="connsiteY28" fmla="*/ 262929 h 3212142"/>
              <a:gd name="connsiteX29" fmla="*/ 609301 w 998616"/>
              <a:gd name="connsiteY29" fmla="*/ 172978 h 3212142"/>
              <a:gd name="connsiteX30" fmla="*/ 586814 w 998616"/>
              <a:gd name="connsiteY30" fmla="*/ 109529 h 3212142"/>
              <a:gd name="connsiteX31" fmla="*/ 579987 w 998616"/>
              <a:gd name="connsiteY31" fmla="*/ 85034 h 3212142"/>
              <a:gd name="connsiteX32" fmla="*/ 531397 w 998616"/>
              <a:gd name="connsiteY32" fmla="*/ 46081 h 3212142"/>
              <a:gd name="connsiteX33" fmla="*/ 475579 w 998616"/>
              <a:gd name="connsiteY33" fmla="*/ 17971 h 3212142"/>
              <a:gd name="connsiteX34" fmla="*/ 392052 w 998616"/>
              <a:gd name="connsiteY34" fmla="*/ 7932 h 3212142"/>
              <a:gd name="connsiteX35" fmla="*/ 376792 w 998616"/>
              <a:gd name="connsiteY35" fmla="*/ 10342 h 3212142"/>
              <a:gd name="connsiteX36" fmla="*/ 290053 w 998616"/>
              <a:gd name="connsiteY36" fmla="*/ 39255 h 3212142"/>
              <a:gd name="connsiteX37" fmla="*/ 247888 w 998616"/>
              <a:gd name="connsiteY37" fmla="*/ 72987 h 3212142"/>
              <a:gd name="connsiteX38" fmla="*/ 232227 w 998616"/>
              <a:gd name="connsiteY38" fmla="*/ 71782 h 3212142"/>
              <a:gd name="connsiteX39" fmla="*/ 212952 w 998616"/>
              <a:gd name="connsiteY39" fmla="*/ 55317 h 3212142"/>
              <a:gd name="connsiteX40" fmla="*/ 182834 w 998616"/>
              <a:gd name="connsiteY40" fmla="*/ 34034 h 3212142"/>
              <a:gd name="connsiteX41" fmla="*/ 69189 w 998616"/>
              <a:gd name="connsiteY41" fmla="*/ 42066 h 3212142"/>
              <a:gd name="connsiteX42" fmla="*/ 32245 w 998616"/>
              <a:gd name="connsiteY42" fmla="*/ 99089 h 3212142"/>
              <a:gd name="connsiteX43" fmla="*/ 7749 w 998616"/>
              <a:gd name="connsiteY43" fmla="*/ 359708 h 3212142"/>
              <a:gd name="connsiteX44" fmla="*/ 34654 w 998616"/>
              <a:gd name="connsiteY44" fmla="*/ 429581 h 3212142"/>
              <a:gd name="connsiteX45" fmla="*/ 46701 w 998616"/>
              <a:gd name="connsiteY45" fmla="*/ 358905 h 3212142"/>
              <a:gd name="connsiteX46" fmla="*/ 53126 w 998616"/>
              <a:gd name="connsiteY46" fmla="*/ 444038 h 3212142"/>
              <a:gd name="connsiteX47" fmla="*/ 61560 w 998616"/>
              <a:gd name="connsiteY47" fmla="*/ 434801 h 3212142"/>
              <a:gd name="connsiteX48" fmla="*/ 67583 w 998616"/>
              <a:gd name="connsiteY48" fmla="*/ 453675 h 3212142"/>
              <a:gd name="connsiteX49" fmla="*/ 74008 w 998616"/>
              <a:gd name="connsiteY49" fmla="*/ 460904 h 3212142"/>
              <a:gd name="connsiteX50" fmla="*/ 80032 w 998616"/>
              <a:gd name="connsiteY50" fmla="*/ 451266 h 3212142"/>
              <a:gd name="connsiteX51" fmla="*/ 81236 w 998616"/>
              <a:gd name="connsiteY51" fmla="*/ 428376 h 3212142"/>
              <a:gd name="connsiteX52" fmla="*/ 89268 w 998616"/>
              <a:gd name="connsiteY52" fmla="*/ 448856 h 3212142"/>
              <a:gd name="connsiteX53" fmla="*/ 97701 w 998616"/>
              <a:gd name="connsiteY53" fmla="*/ 424762 h 3212142"/>
              <a:gd name="connsiteX54" fmla="*/ 111354 w 998616"/>
              <a:gd name="connsiteY54" fmla="*/ 268150 h 3212142"/>
              <a:gd name="connsiteX55" fmla="*/ 178015 w 998616"/>
              <a:gd name="connsiteY55" fmla="*/ 156513 h 3212142"/>
              <a:gd name="connsiteX56" fmla="*/ 178015 w 998616"/>
              <a:gd name="connsiteY56" fmla="*/ 165348 h 3212142"/>
              <a:gd name="connsiteX57" fmla="*/ 160346 w 998616"/>
              <a:gd name="connsiteY57" fmla="*/ 249678 h 3212142"/>
              <a:gd name="connsiteX58" fmla="*/ 181227 w 998616"/>
              <a:gd name="connsiteY58" fmla="*/ 309512 h 3212142"/>
              <a:gd name="connsiteX59" fmla="*/ 213353 w 998616"/>
              <a:gd name="connsiteY59" fmla="*/ 342842 h 3212142"/>
              <a:gd name="connsiteX60" fmla="*/ 268368 w 998616"/>
              <a:gd name="connsiteY60" fmla="*/ 403479 h 3212142"/>
              <a:gd name="connsiteX61" fmla="*/ 272786 w 998616"/>
              <a:gd name="connsiteY61" fmla="*/ 427172 h 3212142"/>
              <a:gd name="connsiteX62" fmla="*/ 265959 w 998616"/>
              <a:gd name="connsiteY62" fmla="*/ 459297 h 3212142"/>
              <a:gd name="connsiteX63" fmla="*/ 202912 w 998616"/>
              <a:gd name="connsiteY63" fmla="*/ 586194 h 3212142"/>
              <a:gd name="connsiteX64" fmla="*/ 134244 w 998616"/>
              <a:gd name="connsiteY64" fmla="*/ 723932 h 3212142"/>
              <a:gd name="connsiteX65" fmla="*/ 134244 w 998616"/>
              <a:gd name="connsiteY65" fmla="*/ 771317 h 3212142"/>
              <a:gd name="connsiteX66" fmla="*/ 150708 w 998616"/>
              <a:gd name="connsiteY66" fmla="*/ 859663 h 3212142"/>
              <a:gd name="connsiteX67" fmla="*/ 156330 w 998616"/>
              <a:gd name="connsiteY67" fmla="*/ 888576 h 3212142"/>
              <a:gd name="connsiteX68" fmla="*/ 187652 w 998616"/>
              <a:gd name="connsiteY68" fmla="*/ 957245 h 3212142"/>
              <a:gd name="connsiteX69" fmla="*/ 196889 w 998616"/>
              <a:gd name="connsiteY69" fmla="*/ 967284 h 3212142"/>
              <a:gd name="connsiteX70" fmla="*/ 253109 w 998616"/>
              <a:gd name="connsiteY70" fmla="*/ 1113054 h 3212142"/>
              <a:gd name="connsiteX71" fmla="*/ 277203 w 998616"/>
              <a:gd name="connsiteY71" fmla="*/ 1178510 h 3212142"/>
              <a:gd name="connsiteX72" fmla="*/ 276801 w 998616"/>
              <a:gd name="connsiteY72" fmla="*/ 1189352 h 3212142"/>
              <a:gd name="connsiteX73" fmla="*/ 274793 w 998616"/>
              <a:gd name="connsiteY73" fmla="*/ 1264848 h 3212142"/>
              <a:gd name="connsiteX74" fmla="*/ 274793 w 998616"/>
              <a:gd name="connsiteY74" fmla="*/ 1271273 h 3212142"/>
              <a:gd name="connsiteX75" fmla="*/ 247486 w 998616"/>
              <a:gd name="connsiteY75" fmla="*/ 1357209 h 3212142"/>
              <a:gd name="connsiteX76" fmla="*/ 200904 w 998616"/>
              <a:gd name="connsiteY76" fmla="*/ 1488121 h 3212142"/>
              <a:gd name="connsiteX77" fmla="*/ 176409 w 998616"/>
              <a:gd name="connsiteY77" fmla="*/ 1558396 h 3212142"/>
              <a:gd name="connsiteX78" fmla="*/ 161149 w 998616"/>
              <a:gd name="connsiteY78" fmla="*/ 1627064 h 3212142"/>
              <a:gd name="connsiteX79" fmla="*/ 161550 w 998616"/>
              <a:gd name="connsiteY79" fmla="*/ 1690111 h 3212142"/>
              <a:gd name="connsiteX80" fmla="*/ 182834 w 998616"/>
              <a:gd name="connsiteY80" fmla="*/ 1771228 h 3212142"/>
              <a:gd name="connsiteX81" fmla="*/ 185645 w 998616"/>
              <a:gd name="connsiteY81" fmla="*/ 1784480 h 3212142"/>
              <a:gd name="connsiteX82" fmla="*/ 207731 w 998616"/>
              <a:gd name="connsiteY82" fmla="*/ 1854754 h 3212142"/>
              <a:gd name="connsiteX83" fmla="*/ 237447 w 998616"/>
              <a:gd name="connsiteY83" fmla="*/ 1896116 h 3212142"/>
              <a:gd name="connsiteX84" fmla="*/ 307722 w 998616"/>
              <a:gd name="connsiteY84" fmla="*/ 2003335 h 3212142"/>
              <a:gd name="connsiteX85" fmla="*/ 328604 w 998616"/>
              <a:gd name="connsiteY85" fmla="*/ 2042288 h 3212142"/>
              <a:gd name="connsiteX86" fmla="*/ 353100 w 998616"/>
              <a:gd name="connsiteY86" fmla="*/ 2207333 h 3212142"/>
              <a:gd name="connsiteX87" fmla="*/ 356714 w 998616"/>
              <a:gd name="connsiteY87" fmla="*/ 2388442 h 3212142"/>
              <a:gd name="connsiteX88" fmla="*/ 325391 w 998616"/>
              <a:gd name="connsiteY88" fmla="*/ 2527385 h 3212142"/>
              <a:gd name="connsiteX89" fmla="*/ 300092 w 998616"/>
              <a:gd name="connsiteY89" fmla="*/ 2682391 h 3212142"/>
              <a:gd name="connsiteX90" fmla="*/ 312139 w 998616"/>
              <a:gd name="connsiteY90" fmla="*/ 2773949 h 3212142"/>
              <a:gd name="connsiteX91" fmla="*/ 324990 w 998616"/>
              <a:gd name="connsiteY91" fmla="*/ 2938995 h 3212142"/>
              <a:gd name="connsiteX92" fmla="*/ 320974 w 998616"/>
              <a:gd name="connsiteY92" fmla="*/ 3099221 h 3212142"/>
              <a:gd name="connsiteX93" fmla="*/ 316958 w 998616"/>
              <a:gd name="connsiteY93" fmla="*/ 3163071 h 3212142"/>
              <a:gd name="connsiteX94" fmla="*/ 363942 w 998616"/>
              <a:gd name="connsiteY94" fmla="*/ 3199614 h 3212142"/>
              <a:gd name="connsiteX95" fmla="*/ 602475 w 998616"/>
              <a:gd name="connsiteY95" fmla="*/ 3206039 h 3212142"/>
              <a:gd name="connsiteX96" fmla="*/ 756277 w 998616"/>
              <a:gd name="connsiteY96" fmla="*/ 3200417 h 3212142"/>
              <a:gd name="connsiteX97" fmla="*/ 776757 w 998616"/>
              <a:gd name="connsiteY97" fmla="*/ 3197204 h 3212142"/>
              <a:gd name="connsiteX98" fmla="*/ 816512 w 998616"/>
              <a:gd name="connsiteY98" fmla="*/ 3167890 h 3212142"/>
              <a:gd name="connsiteX99" fmla="*/ 802859 w 998616"/>
              <a:gd name="connsiteY99" fmla="*/ 3113276 h 3212142"/>
              <a:gd name="connsiteX100" fmla="*/ 751056 w 998616"/>
              <a:gd name="connsiteY100" fmla="*/ 3089985 h 3212142"/>
              <a:gd name="connsiteX101" fmla="*/ 598058 w 998616"/>
              <a:gd name="connsiteY101" fmla="*/ 3040994 h 3212142"/>
              <a:gd name="connsiteX102" fmla="*/ 591633 w 998616"/>
              <a:gd name="connsiteY102" fmla="*/ 3037781 h 3212142"/>
              <a:gd name="connsiteX103" fmla="*/ 535814 w 998616"/>
              <a:gd name="connsiteY103" fmla="*/ 2961482 h 3212142"/>
              <a:gd name="connsiteX104" fmla="*/ 537019 w 998616"/>
              <a:gd name="connsiteY104" fmla="*/ 2810492 h 3212142"/>
              <a:gd name="connsiteX105" fmla="*/ 554286 w 998616"/>
              <a:gd name="connsiteY105" fmla="*/ 2730981 h 3212142"/>
              <a:gd name="connsiteX106" fmla="*/ 566334 w 998616"/>
              <a:gd name="connsiteY106" fmla="*/ 2668738 h 3212142"/>
              <a:gd name="connsiteX107" fmla="*/ 577176 w 998616"/>
              <a:gd name="connsiteY107" fmla="*/ 2537424 h 3212142"/>
              <a:gd name="connsiteX108" fmla="*/ 622553 w 998616"/>
              <a:gd name="connsiteY108" fmla="*/ 2434221 h 3212142"/>
              <a:gd name="connsiteX109" fmla="*/ 647451 w 998616"/>
              <a:gd name="connsiteY109" fmla="*/ 2357119 h 3212142"/>
              <a:gd name="connsiteX110" fmla="*/ 659498 w 998616"/>
              <a:gd name="connsiteY110" fmla="*/ 2286844 h 3212142"/>
              <a:gd name="connsiteX111" fmla="*/ 696442 w 998616"/>
              <a:gd name="connsiteY111" fmla="*/ 2185649 h 3212142"/>
              <a:gd name="connsiteX112" fmla="*/ 726560 w 998616"/>
              <a:gd name="connsiteY112" fmla="*/ 2106137 h 3212142"/>
              <a:gd name="connsiteX113" fmla="*/ 736599 w 998616"/>
              <a:gd name="connsiteY113" fmla="*/ 1965989 h 3212142"/>
              <a:gd name="connsiteX114" fmla="*/ 738206 w 998616"/>
              <a:gd name="connsiteY114" fmla="*/ 1761189 h 3212142"/>
              <a:gd name="connsiteX115" fmla="*/ 747040 w 998616"/>
              <a:gd name="connsiteY115" fmla="*/ 1690914 h 3212142"/>
              <a:gd name="connsiteX116" fmla="*/ 766717 w 998616"/>
              <a:gd name="connsiteY116" fmla="*/ 1633489 h 3212142"/>
              <a:gd name="connsiteX117" fmla="*/ 775150 w 998616"/>
              <a:gd name="connsiteY117" fmla="*/ 1619434 h 3212142"/>
              <a:gd name="connsiteX118" fmla="*/ 826953 w 998616"/>
              <a:gd name="connsiteY118" fmla="*/ 1593734 h 3212142"/>
              <a:gd name="connsiteX119" fmla="*/ 818118 w 998616"/>
              <a:gd name="connsiteY119" fmla="*/ 1612206 h 3212142"/>
              <a:gd name="connsiteX120" fmla="*/ 834181 w 998616"/>
              <a:gd name="connsiteY120" fmla="*/ 1647544 h 3212142"/>
              <a:gd name="connsiteX121" fmla="*/ 840204 w 998616"/>
              <a:gd name="connsiteY121" fmla="*/ 1663205 h 3212142"/>
              <a:gd name="connsiteX122" fmla="*/ 845023 w 998616"/>
              <a:gd name="connsiteY122" fmla="*/ 1693323 h 3212142"/>
              <a:gd name="connsiteX123" fmla="*/ 862291 w 998616"/>
              <a:gd name="connsiteY123" fmla="*/ 1728661 h 3212142"/>
              <a:gd name="connsiteX124" fmla="*/ 865905 w 998616"/>
              <a:gd name="connsiteY124" fmla="*/ 1733882 h 3212142"/>
              <a:gd name="connsiteX125" fmla="*/ 902850 w 998616"/>
              <a:gd name="connsiteY125" fmla="*/ 1719827 h 3212142"/>
              <a:gd name="connsiteX126" fmla="*/ 932967 w 998616"/>
              <a:gd name="connsiteY126" fmla="*/ 1663205 h 3212142"/>
              <a:gd name="connsiteX127" fmla="*/ 938589 w 998616"/>
              <a:gd name="connsiteY127" fmla="*/ 1588112 h 3212142"/>
              <a:gd name="connsiteX128" fmla="*/ 934573 w 998616"/>
              <a:gd name="connsiteY128" fmla="*/ 1559600 h 3212142"/>
              <a:gd name="connsiteX129" fmla="*/ 927747 w 998616"/>
              <a:gd name="connsiteY129" fmla="*/ 1541128 h 3212142"/>
              <a:gd name="connsiteX130" fmla="*/ 918913 w 998616"/>
              <a:gd name="connsiteY130" fmla="*/ 1528679 h 3212142"/>
              <a:gd name="connsiteX131" fmla="*/ 900038 w 998616"/>
              <a:gd name="connsiteY131" fmla="*/ 1472058 h 3212142"/>
              <a:gd name="connsiteX132" fmla="*/ 883574 w 998616"/>
              <a:gd name="connsiteY132" fmla="*/ 1419854 h 3212142"/>
              <a:gd name="connsiteX133" fmla="*/ 887991 w 998616"/>
              <a:gd name="connsiteY133" fmla="*/ 1405397 h 3212142"/>
              <a:gd name="connsiteX134" fmla="*/ 919314 w 998616"/>
              <a:gd name="connsiteY134" fmla="*/ 1372468 h 3212142"/>
              <a:gd name="connsiteX135" fmla="*/ 912487 w 998616"/>
              <a:gd name="connsiteY135" fmla="*/ 1362831 h 3212142"/>
              <a:gd name="connsiteX136" fmla="*/ 949833 w 998616"/>
              <a:gd name="connsiteY136" fmla="*/ 1358815 h 3212142"/>
              <a:gd name="connsiteX137" fmla="*/ 965093 w 998616"/>
              <a:gd name="connsiteY137" fmla="*/ 1357610 h 3212142"/>
              <a:gd name="connsiteX138" fmla="*/ 991195 w 998616"/>
              <a:gd name="connsiteY138" fmla="*/ 1324682 h 3212142"/>
              <a:gd name="connsiteX139" fmla="*/ 991998 w 998616"/>
              <a:gd name="connsiteY139" fmla="*/ 1315044 h 3212142"/>
              <a:gd name="connsiteX140" fmla="*/ 993605 w 998616"/>
              <a:gd name="connsiteY140" fmla="*/ 1292556 h 3212142"/>
              <a:gd name="connsiteX141" fmla="*/ 997219 w 998616"/>
              <a:gd name="connsiteY141" fmla="*/ 1276091 h 3212142"/>
              <a:gd name="connsiteX142" fmla="*/ 782780 w 998616"/>
              <a:gd name="connsiteY142" fmla="*/ 1600962 h 3212142"/>
              <a:gd name="connsiteX143" fmla="*/ 818118 w 998616"/>
              <a:gd name="connsiteY143" fmla="*/ 1570041 h 3212142"/>
              <a:gd name="connsiteX144" fmla="*/ 782780 w 998616"/>
              <a:gd name="connsiteY144" fmla="*/ 1600962 h 321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998616" h="3212142">
                <a:moveTo>
                  <a:pt x="997219" y="1276091"/>
                </a:moveTo>
                <a:cubicBezTo>
                  <a:pt x="986376" y="1254005"/>
                  <a:pt x="987982" y="1231919"/>
                  <a:pt x="994006" y="1209029"/>
                </a:cubicBezTo>
                <a:cubicBezTo>
                  <a:pt x="997620" y="1195376"/>
                  <a:pt x="995612" y="1184132"/>
                  <a:pt x="978746" y="1182927"/>
                </a:cubicBezTo>
                <a:cubicBezTo>
                  <a:pt x="973125" y="1182526"/>
                  <a:pt x="970715" y="1180919"/>
                  <a:pt x="969510" y="1175297"/>
                </a:cubicBezTo>
                <a:cubicBezTo>
                  <a:pt x="963085" y="1144778"/>
                  <a:pt x="945015" y="1122692"/>
                  <a:pt x="920920" y="1102613"/>
                </a:cubicBezTo>
                <a:cubicBezTo>
                  <a:pt x="899235" y="1084542"/>
                  <a:pt x="889196" y="1059243"/>
                  <a:pt x="894818" y="1030732"/>
                </a:cubicBezTo>
                <a:cubicBezTo>
                  <a:pt x="902046" y="992984"/>
                  <a:pt x="905259" y="954835"/>
                  <a:pt x="906865" y="916686"/>
                </a:cubicBezTo>
                <a:cubicBezTo>
                  <a:pt x="909275" y="866088"/>
                  <a:pt x="892408" y="819908"/>
                  <a:pt x="869921" y="775735"/>
                </a:cubicBezTo>
                <a:cubicBezTo>
                  <a:pt x="865905" y="767302"/>
                  <a:pt x="863496" y="758869"/>
                  <a:pt x="865503" y="750436"/>
                </a:cubicBezTo>
                <a:cubicBezTo>
                  <a:pt x="874338" y="707869"/>
                  <a:pt x="865102" y="668114"/>
                  <a:pt x="849039" y="628358"/>
                </a:cubicBezTo>
                <a:cubicBezTo>
                  <a:pt x="830165" y="582579"/>
                  <a:pt x="801654" y="559690"/>
                  <a:pt x="753867" y="561296"/>
                </a:cubicBezTo>
                <a:cubicBezTo>
                  <a:pt x="726962" y="562099"/>
                  <a:pt x="696442" y="560493"/>
                  <a:pt x="683190" y="594225"/>
                </a:cubicBezTo>
                <a:cubicBezTo>
                  <a:pt x="681986" y="597036"/>
                  <a:pt x="678372" y="599445"/>
                  <a:pt x="675560" y="601052"/>
                </a:cubicBezTo>
                <a:cubicBezTo>
                  <a:pt x="653073" y="614303"/>
                  <a:pt x="644238" y="635587"/>
                  <a:pt x="640223" y="660082"/>
                </a:cubicBezTo>
                <a:cubicBezTo>
                  <a:pt x="636207" y="683775"/>
                  <a:pt x="631790" y="707869"/>
                  <a:pt x="627372" y="733570"/>
                </a:cubicBezTo>
                <a:cubicBezTo>
                  <a:pt x="616931" y="723531"/>
                  <a:pt x="608498" y="715499"/>
                  <a:pt x="601672" y="705861"/>
                </a:cubicBezTo>
                <a:cubicBezTo>
                  <a:pt x="566334" y="653657"/>
                  <a:pt x="523366" y="607075"/>
                  <a:pt x="478791" y="562902"/>
                </a:cubicBezTo>
                <a:cubicBezTo>
                  <a:pt x="457508" y="542021"/>
                  <a:pt x="451083" y="521942"/>
                  <a:pt x="456303" y="494635"/>
                </a:cubicBezTo>
                <a:cubicBezTo>
                  <a:pt x="458311" y="485801"/>
                  <a:pt x="459917" y="476565"/>
                  <a:pt x="461925" y="465722"/>
                </a:cubicBezTo>
                <a:cubicBezTo>
                  <a:pt x="471162" y="471746"/>
                  <a:pt x="478791" y="477368"/>
                  <a:pt x="486421" y="482187"/>
                </a:cubicBezTo>
                <a:cubicBezTo>
                  <a:pt x="507303" y="495037"/>
                  <a:pt x="539830" y="487809"/>
                  <a:pt x="548263" y="467329"/>
                </a:cubicBezTo>
                <a:cubicBezTo>
                  <a:pt x="553081" y="455282"/>
                  <a:pt x="558302" y="446045"/>
                  <a:pt x="571152" y="441628"/>
                </a:cubicBezTo>
                <a:cubicBezTo>
                  <a:pt x="577176" y="439620"/>
                  <a:pt x="579987" y="433998"/>
                  <a:pt x="579586" y="427573"/>
                </a:cubicBezTo>
                <a:cubicBezTo>
                  <a:pt x="579184" y="422754"/>
                  <a:pt x="578381" y="418337"/>
                  <a:pt x="584003" y="415526"/>
                </a:cubicBezTo>
                <a:cubicBezTo>
                  <a:pt x="592837" y="411109"/>
                  <a:pt x="593640" y="403479"/>
                  <a:pt x="592436" y="394644"/>
                </a:cubicBezTo>
                <a:cubicBezTo>
                  <a:pt x="591231" y="382196"/>
                  <a:pt x="594443" y="374164"/>
                  <a:pt x="609301" y="371353"/>
                </a:cubicBezTo>
                <a:cubicBezTo>
                  <a:pt x="626971" y="368141"/>
                  <a:pt x="630183" y="359306"/>
                  <a:pt x="624160" y="342039"/>
                </a:cubicBezTo>
                <a:cubicBezTo>
                  <a:pt x="618939" y="327181"/>
                  <a:pt x="613719" y="312724"/>
                  <a:pt x="606491" y="298669"/>
                </a:cubicBezTo>
                <a:cubicBezTo>
                  <a:pt x="600467" y="287425"/>
                  <a:pt x="600066" y="274575"/>
                  <a:pt x="604884" y="262929"/>
                </a:cubicBezTo>
                <a:cubicBezTo>
                  <a:pt x="617333" y="233213"/>
                  <a:pt x="615325" y="203497"/>
                  <a:pt x="609301" y="172978"/>
                </a:cubicBezTo>
                <a:cubicBezTo>
                  <a:pt x="604884" y="150490"/>
                  <a:pt x="591633" y="131616"/>
                  <a:pt x="586814" y="109529"/>
                </a:cubicBezTo>
                <a:cubicBezTo>
                  <a:pt x="584806" y="101096"/>
                  <a:pt x="586412" y="91860"/>
                  <a:pt x="579987" y="85034"/>
                </a:cubicBezTo>
                <a:cubicBezTo>
                  <a:pt x="565531" y="69774"/>
                  <a:pt x="551074" y="54916"/>
                  <a:pt x="531397" y="46081"/>
                </a:cubicBezTo>
                <a:cubicBezTo>
                  <a:pt x="512523" y="37247"/>
                  <a:pt x="493649" y="28011"/>
                  <a:pt x="475579" y="17971"/>
                </a:cubicBezTo>
                <a:cubicBezTo>
                  <a:pt x="449477" y="3515"/>
                  <a:pt x="422571" y="-8532"/>
                  <a:pt x="392052" y="7932"/>
                </a:cubicBezTo>
                <a:cubicBezTo>
                  <a:pt x="387635" y="10342"/>
                  <a:pt x="381611" y="10342"/>
                  <a:pt x="376792" y="10342"/>
                </a:cubicBezTo>
                <a:cubicBezTo>
                  <a:pt x="343863" y="8334"/>
                  <a:pt x="316155" y="20782"/>
                  <a:pt x="290053" y="39255"/>
                </a:cubicBezTo>
                <a:cubicBezTo>
                  <a:pt x="275195" y="49695"/>
                  <a:pt x="263549" y="63349"/>
                  <a:pt x="247888" y="72987"/>
                </a:cubicBezTo>
                <a:cubicBezTo>
                  <a:pt x="241463" y="77002"/>
                  <a:pt x="234235" y="79412"/>
                  <a:pt x="232227" y="71782"/>
                </a:cubicBezTo>
                <a:cubicBezTo>
                  <a:pt x="229817" y="60136"/>
                  <a:pt x="220180" y="59735"/>
                  <a:pt x="212952" y="55317"/>
                </a:cubicBezTo>
                <a:cubicBezTo>
                  <a:pt x="202912" y="48491"/>
                  <a:pt x="193274" y="40861"/>
                  <a:pt x="182834" y="34034"/>
                </a:cubicBezTo>
                <a:cubicBezTo>
                  <a:pt x="143480" y="9137"/>
                  <a:pt x="98504" y="12349"/>
                  <a:pt x="69189" y="42066"/>
                </a:cubicBezTo>
                <a:cubicBezTo>
                  <a:pt x="53126" y="58530"/>
                  <a:pt x="40678" y="77805"/>
                  <a:pt x="32245" y="99089"/>
                </a:cubicBezTo>
                <a:cubicBezTo>
                  <a:pt x="-684" y="183418"/>
                  <a:pt x="-7511" y="270559"/>
                  <a:pt x="7749" y="359708"/>
                </a:cubicBezTo>
                <a:cubicBezTo>
                  <a:pt x="12166" y="384605"/>
                  <a:pt x="17788" y="408699"/>
                  <a:pt x="34654" y="429581"/>
                </a:cubicBezTo>
                <a:cubicBezTo>
                  <a:pt x="28229" y="403881"/>
                  <a:pt x="44693" y="382999"/>
                  <a:pt x="46701" y="358905"/>
                </a:cubicBezTo>
                <a:cubicBezTo>
                  <a:pt x="53528" y="387015"/>
                  <a:pt x="54331" y="415526"/>
                  <a:pt x="53126" y="444038"/>
                </a:cubicBezTo>
                <a:cubicBezTo>
                  <a:pt x="58748" y="442833"/>
                  <a:pt x="55134" y="434400"/>
                  <a:pt x="61560" y="434801"/>
                </a:cubicBezTo>
                <a:cubicBezTo>
                  <a:pt x="67985" y="439620"/>
                  <a:pt x="64370" y="448053"/>
                  <a:pt x="67583" y="453675"/>
                </a:cubicBezTo>
                <a:cubicBezTo>
                  <a:pt x="69189" y="456085"/>
                  <a:pt x="66780" y="462108"/>
                  <a:pt x="74008" y="460904"/>
                </a:cubicBezTo>
                <a:cubicBezTo>
                  <a:pt x="80835" y="460100"/>
                  <a:pt x="80835" y="456486"/>
                  <a:pt x="80032" y="451266"/>
                </a:cubicBezTo>
                <a:cubicBezTo>
                  <a:pt x="79228" y="443636"/>
                  <a:pt x="74410" y="435605"/>
                  <a:pt x="81236" y="428376"/>
                </a:cubicBezTo>
                <a:cubicBezTo>
                  <a:pt x="88866" y="433195"/>
                  <a:pt x="85654" y="442431"/>
                  <a:pt x="89268" y="448856"/>
                </a:cubicBezTo>
                <a:cubicBezTo>
                  <a:pt x="98905" y="438817"/>
                  <a:pt x="99709" y="438416"/>
                  <a:pt x="97701" y="424762"/>
                </a:cubicBezTo>
                <a:cubicBezTo>
                  <a:pt x="90071" y="371353"/>
                  <a:pt x="94890" y="319551"/>
                  <a:pt x="111354" y="268150"/>
                </a:cubicBezTo>
                <a:cubicBezTo>
                  <a:pt x="125008" y="226788"/>
                  <a:pt x="148700" y="192253"/>
                  <a:pt x="178015" y="156513"/>
                </a:cubicBezTo>
                <a:cubicBezTo>
                  <a:pt x="178015" y="162135"/>
                  <a:pt x="178818" y="164143"/>
                  <a:pt x="178015" y="165348"/>
                </a:cubicBezTo>
                <a:cubicBezTo>
                  <a:pt x="160747" y="191048"/>
                  <a:pt x="163558" y="220764"/>
                  <a:pt x="160346" y="249678"/>
                </a:cubicBezTo>
                <a:cubicBezTo>
                  <a:pt x="157535" y="273772"/>
                  <a:pt x="180424" y="287425"/>
                  <a:pt x="181227" y="309512"/>
                </a:cubicBezTo>
                <a:cubicBezTo>
                  <a:pt x="202912" y="309913"/>
                  <a:pt x="202912" y="331598"/>
                  <a:pt x="213353" y="342842"/>
                </a:cubicBezTo>
                <a:cubicBezTo>
                  <a:pt x="231825" y="362920"/>
                  <a:pt x="243872" y="389022"/>
                  <a:pt x="268368" y="403479"/>
                </a:cubicBezTo>
                <a:cubicBezTo>
                  <a:pt x="279612" y="410306"/>
                  <a:pt x="279211" y="417132"/>
                  <a:pt x="272786" y="427172"/>
                </a:cubicBezTo>
                <a:cubicBezTo>
                  <a:pt x="266762" y="436809"/>
                  <a:pt x="266762" y="448053"/>
                  <a:pt x="265959" y="459297"/>
                </a:cubicBezTo>
                <a:cubicBezTo>
                  <a:pt x="262345" y="509895"/>
                  <a:pt x="247888" y="553666"/>
                  <a:pt x="202912" y="586194"/>
                </a:cubicBezTo>
                <a:cubicBezTo>
                  <a:pt x="157535" y="619122"/>
                  <a:pt x="131433" y="665303"/>
                  <a:pt x="134244" y="723932"/>
                </a:cubicBezTo>
                <a:cubicBezTo>
                  <a:pt x="135047" y="739593"/>
                  <a:pt x="135047" y="755255"/>
                  <a:pt x="134244" y="771317"/>
                </a:cubicBezTo>
                <a:cubicBezTo>
                  <a:pt x="133039" y="802238"/>
                  <a:pt x="138260" y="831553"/>
                  <a:pt x="150708" y="859663"/>
                </a:cubicBezTo>
                <a:cubicBezTo>
                  <a:pt x="154724" y="868899"/>
                  <a:pt x="157133" y="878537"/>
                  <a:pt x="156330" y="888576"/>
                </a:cubicBezTo>
                <a:cubicBezTo>
                  <a:pt x="153519" y="917489"/>
                  <a:pt x="166369" y="939174"/>
                  <a:pt x="187652" y="957245"/>
                </a:cubicBezTo>
                <a:cubicBezTo>
                  <a:pt x="191267" y="960056"/>
                  <a:pt x="195282" y="963268"/>
                  <a:pt x="196889" y="967284"/>
                </a:cubicBezTo>
                <a:cubicBezTo>
                  <a:pt x="216967" y="1015472"/>
                  <a:pt x="245880" y="1060047"/>
                  <a:pt x="253109" y="1113054"/>
                </a:cubicBezTo>
                <a:cubicBezTo>
                  <a:pt x="256321" y="1136345"/>
                  <a:pt x="258731" y="1160439"/>
                  <a:pt x="277203" y="1178510"/>
                </a:cubicBezTo>
                <a:cubicBezTo>
                  <a:pt x="280817" y="1182124"/>
                  <a:pt x="279211" y="1185337"/>
                  <a:pt x="276801" y="1189352"/>
                </a:cubicBezTo>
                <a:cubicBezTo>
                  <a:pt x="263549" y="1214250"/>
                  <a:pt x="260739" y="1239549"/>
                  <a:pt x="274793" y="1264848"/>
                </a:cubicBezTo>
                <a:cubicBezTo>
                  <a:pt x="275998" y="1267257"/>
                  <a:pt x="276400" y="1268863"/>
                  <a:pt x="274793" y="1271273"/>
                </a:cubicBezTo>
                <a:cubicBezTo>
                  <a:pt x="258731" y="1297776"/>
                  <a:pt x="259132" y="1329500"/>
                  <a:pt x="247486" y="1357209"/>
                </a:cubicBezTo>
                <a:cubicBezTo>
                  <a:pt x="229014" y="1399775"/>
                  <a:pt x="212149" y="1442743"/>
                  <a:pt x="200904" y="1488121"/>
                </a:cubicBezTo>
                <a:cubicBezTo>
                  <a:pt x="194881" y="1512215"/>
                  <a:pt x="187652" y="1536711"/>
                  <a:pt x="176409" y="1558396"/>
                </a:cubicBezTo>
                <a:cubicBezTo>
                  <a:pt x="164763" y="1580482"/>
                  <a:pt x="160747" y="1602970"/>
                  <a:pt x="161149" y="1627064"/>
                </a:cubicBezTo>
                <a:cubicBezTo>
                  <a:pt x="161550" y="1647946"/>
                  <a:pt x="160747" y="1669229"/>
                  <a:pt x="161550" y="1690111"/>
                </a:cubicBezTo>
                <a:cubicBezTo>
                  <a:pt x="162354" y="1718622"/>
                  <a:pt x="165968" y="1746732"/>
                  <a:pt x="182834" y="1771228"/>
                </a:cubicBezTo>
                <a:cubicBezTo>
                  <a:pt x="185645" y="1775645"/>
                  <a:pt x="185645" y="1780062"/>
                  <a:pt x="185645" y="1784480"/>
                </a:cubicBezTo>
                <a:cubicBezTo>
                  <a:pt x="185243" y="1810180"/>
                  <a:pt x="194078" y="1833471"/>
                  <a:pt x="207731" y="1854754"/>
                </a:cubicBezTo>
                <a:cubicBezTo>
                  <a:pt x="216967" y="1869211"/>
                  <a:pt x="227408" y="1882463"/>
                  <a:pt x="237447" y="1896116"/>
                </a:cubicBezTo>
                <a:cubicBezTo>
                  <a:pt x="262746" y="1930651"/>
                  <a:pt x="278006" y="1971611"/>
                  <a:pt x="307722" y="2003335"/>
                </a:cubicBezTo>
                <a:cubicBezTo>
                  <a:pt x="317761" y="2013776"/>
                  <a:pt x="326998" y="2027831"/>
                  <a:pt x="328604" y="2042288"/>
                </a:cubicBezTo>
                <a:cubicBezTo>
                  <a:pt x="334628" y="2097705"/>
                  <a:pt x="343863" y="2152318"/>
                  <a:pt x="353100" y="2207333"/>
                </a:cubicBezTo>
                <a:cubicBezTo>
                  <a:pt x="363139" y="2267569"/>
                  <a:pt x="352296" y="2328206"/>
                  <a:pt x="356714" y="2388442"/>
                </a:cubicBezTo>
                <a:cubicBezTo>
                  <a:pt x="360328" y="2438638"/>
                  <a:pt x="351092" y="2483614"/>
                  <a:pt x="325391" y="2527385"/>
                </a:cubicBezTo>
                <a:cubicBezTo>
                  <a:pt x="297683" y="2574770"/>
                  <a:pt x="292061" y="2628179"/>
                  <a:pt x="300092" y="2682391"/>
                </a:cubicBezTo>
                <a:cubicBezTo>
                  <a:pt x="304510" y="2712910"/>
                  <a:pt x="311336" y="2743028"/>
                  <a:pt x="312139" y="2773949"/>
                </a:cubicBezTo>
                <a:cubicBezTo>
                  <a:pt x="313746" y="2829366"/>
                  <a:pt x="318565" y="2883979"/>
                  <a:pt x="324990" y="2938995"/>
                </a:cubicBezTo>
                <a:cubicBezTo>
                  <a:pt x="331415" y="2992002"/>
                  <a:pt x="329005" y="3045812"/>
                  <a:pt x="320974" y="3099221"/>
                </a:cubicBezTo>
                <a:cubicBezTo>
                  <a:pt x="317761" y="3120504"/>
                  <a:pt x="312139" y="3141386"/>
                  <a:pt x="316958" y="3163071"/>
                </a:cubicBezTo>
                <a:cubicBezTo>
                  <a:pt x="324186" y="3196803"/>
                  <a:pt x="329005" y="3202425"/>
                  <a:pt x="363942" y="3199614"/>
                </a:cubicBezTo>
                <a:cubicBezTo>
                  <a:pt x="443855" y="3193189"/>
                  <a:pt x="522964" y="3198811"/>
                  <a:pt x="602475" y="3206039"/>
                </a:cubicBezTo>
                <a:cubicBezTo>
                  <a:pt x="653474" y="3210858"/>
                  <a:pt x="705678" y="3219291"/>
                  <a:pt x="756277" y="3200417"/>
                </a:cubicBezTo>
                <a:cubicBezTo>
                  <a:pt x="762702" y="3198007"/>
                  <a:pt x="769528" y="3196000"/>
                  <a:pt x="776757" y="3197204"/>
                </a:cubicBezTo>
                <a:cubicBezTo>
                  <a:pt x="801252" y="3202023"/>
                  <a:pt x="809685" y="3187165"/>
                  <a:pt x="816512" y="3167890"/>
                </a:cubicBezTo>
                <a:cubicBezTo>
                  <a:pt x="824543" y="3145000"/>
                  <a:pt x="820929" y="3129741"/>
                  <a:pt x="802859" y="3113276"/>
                </a:cubicBezTo>
                <a:cubicBezTo>
                  <a:pt x="788000" y="3099623"/>
                  <a:pt x="768725" y="3092395"/>
                  <a:pt x="751056" y="3089985"/>
                </a:cubicBezTo>
                <a:cubicBezTo>
                  <a:pt x="696844" y="3082355"/>
                  <a:pt x="652270" y="3047419"/>
                  <a:pt x="598058" y="3040994"/>
                </a:cubicBezTo>
                <a:cubicBezTo>
                  <a:pt x="596050" y="3040592"/>
                  <a:pt x="594042" y="3038986"/>
                  <a:pt x="591633" y="3037781"/>
                </a:cubicBezTo>
                <a:cubicBezTo>
                  <a:pt x="559105" y="3022521"/>
                  <a:pt x="546255" y="2992805"/>
                  <a:pt x="535814" y="2961482"/>
                </a:cubicBezTo>
                <a:cubicBezTo>
                  <a:pt x="518948" y="2910885"/>
                  <a:pt x="524169" y="2860688"/>
                  <a:pt x="537019" y="2810492"/>
                </a:cubicBezTo>
                <a:cubicBezTo>
                  <a:pt x="543846" y="2784390"/>
                  <a:pt x="549066" y="2757485"/>
                  <a:pt x="554286" y="2730981"/>
                </a:cubicBezTo>
                <a:cubicBezTo>
                  <a:pt x="558704" y="2710501"/>
                  <a:pt x="563924" y="2690021"/>
                  <a:pt x="566334" y="2668738"/>
                </a:cubicBezTo>
                <a:cubicBezTo>
                  <a:pt x="571956" y="2625368"/>
                  <a:pt x="559105" y="2581195"/>
                  <a:pt x="577176" y="2537424"/>
                </a:cubicBezTo>
                <a:cubicBezTo>
                  <a:pt x="591633" y="2502487"/>
                  <a:pt x="604884" y="2467149"/>
                  <a:pt x="622553" y="2434221"/>
                </a:cubicBezTo>
                <a:cubicBezTo>
                  <a:pt x="635805" y="2409725"/>
                  <a:pt x="644238" y="2384827"/>
                  <a:pt x="647451" y="2357119"/>
                </a:cubicBezTo>
                <a:cubicBezTo>
                  <a:pt x="649860" y="2333426"/>
                  <a:pt x="652671" y="2309332"/>
                  <a:pt x="659498" y="2286844"/>
                </a:cubicBezTo>
                <a:cubicBezTo>
                  <a:pt x="669939" y="2252711"/>
                  <a:pt x="683994" y="2219380"/>
                  <a:pt x="696442" y="2185649"/>
                </a:cubicBezTo>
                <a:cubicBezTo>
                  <a:pt x="706080" y="2159145"/>
                  <a:pt x="722143" y="2135051"/>
                  <a:pt x="726560" y="2106137"/>
                </a:cubicBezTo>
                <a:cubicBezTo>
                  <a:pt x="733387" y="2059555"/>
                  <a:pt x="732985" y="2012572"/>
                  <a:pt x="736599" y="1965989"/>
                </a:cubicBezTo>
                <a:cubicBezTo>
                  <a:pt x="741820" y="1898124"/>
                  <a:pt x="737402" y="1829456"/>
                  <a:pt x="738206" y="1761189"/>
                </a:cubicBezTo>
                <a:cubicBezTo>
                  <a:pt x="738607" y="1737496"/>
                  <a:pt x="739812" y="1713000"/>
                  <a:pt x="747040" y="1690914"/>
                </a:cubicBezTo>
                <a:cubicBezTo>
                  <a:pt x="753064" y="1671638"/>
                  <a:pt x="760694" y="1652765"/>
                  <a:pt x="766717" y="1633489"/>
                </a:cubicBezTo>
                <a:cubicBezTo>
                  <a:pt x="768324" y="1628269"/>
                  <a:pt x="767922" y="1620237"/>
                  <a:pt x="775150" y="1619434"/>
                </a:cubicBezTo>
                <a:cubicBezTo>
                  <a:pt x="794024" y="1617426"/>
                  <a:pt x="808882" y="1607387"/>
                  <a:pt x="826953" y="1593734"/>
                </a:cubicBezTo>
                <a:cubicBezTo>
                  <a:pt x="822536" y="1602970"/>
                  <a:pt x="820528" y="1607387"/>
                  <a:pt x="818118" y="1612206"/>
                </a:cubicBezTo>
                <a:cubicBezTo>
                  <a:pt x="807276" y="1635497"/>
                  <a:pt x="809685" y="1641521"/>
                  <a:pt x="834181" y="1647544"/>
                </a:cubicBezTo>
                <a:cubicBezTo>
                  <a:pt x="845425" y="1650355"/>
                  <a:pt x="843016" y="1656780"/>
                  <a:pt x="840204" y="1663205"/>
                </a:cubicBezTo>
                <a:cubicBezTo>
                  <a:pt x="834984" y="1674851"/>
                  <a:pt x="837795" y="1684087"/>
                  <a:pt x="845023" y="1693323"/>
                </a:cubicBezTo>
                <a:cubicBezTo>
                  <a:pt x="853456" y="1703764"/>
                  <a:pt x="861488" y="1714606"/>
                  <a:pt x="862291" y="1728661"/>
                </a:cubicBezTo>
                <a:cubicBezTo>
                  <a:pt x="862291" y="1730669"/>
                  <a:pt x="864299" y="1733079"/>
                  <a:pt x="865905" y="1733882"/>
                </a:cubicBezTo>
                <a:cubicBezTo>
                  <a:pt x="873936" y="1737496"/>
                  <a:pt x="898031" y="1728661"/>
                  <a:pt x="902850" y="1719827"/>
                </a:cubicBezTo>
                <a:cubicBezTo>
                  <a:pt x="913290" y="1700953"/>
                  <a:pt x="924534" y="1682882"/>
                  <a:pt x="932967" y="1663205"/>
                </a:cubicBezTo>
                <a:cubicBezTo>
                  <a:pt x="943007" y="1639111"/>
                  <a:pt x="959070" y="1614615"/>
                  <a:pt x="938589" y="1588112"/>
                </a:cubicBezTo>
                <a:cubicBezTo>
                  <a:pt x="932164" y="1579679"/>
                  <a:pt x="928952" y="1570844"/>
                  <a:pt x="934573" y="1559600"/>
                </a:cubicBezTo>
                <a:cubicBezTo>
                  <a:pt x="937385" y="1553978"/>
                  <a:pt x="933770" y="1545947"/>
                  <a:pt x="927747" y="1541128"/>
                </a:cubicBezTo>
                <a:cubicBezTo>
                  <a:pt x="923731" y="1537915"/>
                  <a:pt x="918913" y="1535104"/>
                  <a:pt x="918913" y="1528679"/>
                </a:cubicBezTo>
                <a:cubicBezTo>
                  <a:pt x="919715" y="1507396"/>
                  <a:pt x="906062" y="1490932"/>
                  <a:pt x="900038" y="1472058"/>
                </a:cubicBezTo>
                <a:cubicBezTo>
                  <a:pt x="894818" y="1454790"/>
                  <a:pt x="885983" y="1438326"/>
                  <a:pt x="883574" y="1419854"/>
                </a:cubicBezTo>
                <a:cubicBezTo>
                  <a:pt x="882771" y="1415035"/>
                  <a:pt x="879157" y="1408208"/>
                  <a:pt x="887991" y="1405397"/>
                </a:cubicBezTo>
                <a:cubicBezTo>
                  <a:pt x="904456" y="1400177"/>
                  <a:pt x="909275" y="1383712"/>
                  <a:pt x="919314" y="1372468"/>
                </a:cubicBezTo>
                <a:cubicBezTo>
                  <a:pt x="927345" y="1363634"/>
                  <a:pt x="916503" y="1365642"/>
                  <a:pt x="912487" y="1362831"/>
                </a:cubicBezTo>
                <a:cubicBezTo>
                  <a:pt x="924534" y="1354398"/>
                  <a:pt x="935778" y="1347571"/>
                  <a:pt x="949833" y="1358815"/>
                </a:cubicBezTo>
                <a:cubicBezTo>
                  <a:pt x="954250" y="1362429"/>
                  <a:pt x="961880" y="1364437"/>
                  <a:pt x="965093" y="1357610"/>
                </a:cubicBezTo>
                <a:cubicBezTo>
                  <a:pt x="971518" y="1344760"/>
                  <a:pt x="977140" y="1331910"/>
                  <a:pt x="991195" y="1324682"/>
                </a:cubicBezTo>
                <a:cubicBezTo>
                  <a:pt x="992801" y="1323878"/>
                  <a:pt x="993605" y="1317052"/>
                  <a:pt x="991998" y="1315044"/>
                </a:cubicBezTo>
                <a:cubicBezTo>
                  <a:pt x="985573" y="1306611"/>
                  <a:pt x="989589" y="1299784"/>
                  <a:pt x="993605" y="1292556"/>
                </a:cubicBezTo>
                <a:cubicBezTo>
                  <a:pt x="999227" y="1287737"/>
                  <a:pt x="999628" y="1281713"/>
                  <a:pt x="997219" y="1276091"/>
                </a:cubicBezTo>
                <a:close/>
                <a:moveTo>
                  <a:pt x="782780" y="1600962"/>
                </a:moveTo>
                <a:cubicBezTo>
                  <a:pt x="785591" y="1579277"/>
                  <a:pt x="805669" y="1578876"/>
                  <a:pt x="818118" y="1570041"/>
                </a:cubicBezTo>
                <a:cubicBezTo>
                  <a:pt x="812898" y="1587309"/>
                  <a:pt x="800449" y="1596143"/>
                  <a:pt x="782780" y="1600962"/>
                </a:cubicBezTo>
                <a:close/>
              </a:path>
            </a:pathLst>
          </a:custGeom>
          <a:solidFill>
            <a:schemeClr val="accent1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C38D7463-AF5A-4F39-885B-86E276CB39FE}"/>
              </a:ext>
            </a:extLst>
          </p:cNvPr>
          <p:cNvSpPr/>
          <p:nvPr/>
        </p:nvSpPr>
        <p:spPr>
          <a:xfrm>
            <a:off x="7291738" y="5697274"/>
            <a:ext cx="1365716" cy="4232528"/>
          </a:xfrm>
          <a:custGeom>
            <a:avLst/>
            <a:gdLst>
              <a:gd name="connsiteX0" fmla="*/ 1049722 w 1052432"/>
              <a:gd name="connsiteY0" fmla="*/ 320855 h 3261621"/>
              <a:gd name="connsiteX1" fmla="*/ 1003140 w 1052432"/>
              <a:gd name="connsiteY1" fmla="*/ 227289 h 3261621"/>
              <a:gd name="connsiteX2" fmla="*/ 908369 w 1052432"/>
              <a:gd name="connsiteY2" fmla="*/ 153801 h 3261621"/>
              <a:gd name="connsiteX3" fmla="*/ 849338 w 1052432"/>
              <a:gd name="connsiteY3" fmla="*/ 115251 h 3261621"/>
              <a:gd name="connsiteX4" fmla="*/ 822834 w 1052432"/>
              <a:gd name="connsiteY4" fmla="*/ 43771 h 3261621"/>
              <a:gd name="connsiteX5" fmla="*/ 823236 w 1052432"/>
              <a:gd name="connsiteY5" fmla="*/ 28110 h 3261621"/>
              <a:gd name="connsiteX6" fmla="*/ 809984 w 1052432"/>
              <a:gd name="connsiteY6" fmla="*/ 30118 h 3261621"/>
              <a:gd name="connsiteX7" fmla="*/ 821630 w 1052432"/>
              <a:gd name="connsiteY7" fmla="*/ 0 h 3261621"/>
              <a:gd name="connsiteX8" fmla="*/ 794323 w 1052432"/>
              <a:gd name="connsiteY8" fmla="*/ 48188 h 3261621"/>
              <a:gd name="connsiteX9" fmla="*/ 787496 w 1052432"/>
              <a:gd name="connsiteY9" fmla="*/ 31322 h 3261621"/>
              <a:gd name="connsiteX10" fmla="*/ 750150 w 1052432"/>
              <a:gd name="connsiteY10" fmla="*/ 24897 h 3261621"/>
              <a:gd name="connsiteX11" fmla="*/ 700757 w 1052432"/>
              <a:gd name="connsiteY11" fmla="*/ 30118 h 3261621"/>
              <a:gd name="connsiteX12" fmla="*/ 634498 w 1052432"/>
              <a:gd name="connsiteY12" fmla="*/ 58228 h 3261621"/>
              <a:gd name="connsiteX13" fmla="*/ 631285 w 1052432"/>
              <a:gd name="connsiteY13" fmla="*/ 61842 h 3261621"/>
              <a:gd name="connsiteX14" fmla="*/ 626868 w 1052432"/>
              <a:gd name="connsiteY14" fmla="*/ 90353 h 3261621"/>
              <a:gd name="connsiteX15" fmla="*/ 656584 w 1052432"/>
              <a:gd name="connsiteY15" fmla="*/ 182715 h 3261621"/>
              <a:gd name="connsiteX16" fmla="*/ 665419 w 1052432"/>
              <a:gd name="connsiteY16" fmla="*/ 196770 h 3261621"/>
              <a:gd name="connsiteX17" fmla="*/ 657387 w 1052432"/>
              <a:gd name="connsiteY17" fmla="*/ 204399 h 3261621"/>
              <a:gd name="connsiteX18" fmla="*/ 653773 w 1052432"/>
              <a:gd name="connsiteY18" fmla="*/ 208415 h 3261621"/>
              <a:gd name="connsiteX19" fmla="*/ 638915 w 1052432"/>
              <a:gd name="connsiteY19" fmla="*/ 239336 h 3261621"/>
              <a:gd name="connsiteX20" fmla="*/ 596750 w 1052432"/>
              <a:gd name="connsiteY20" fmla="*/ 283107 h 3261621"/>
              <a:gd name="connsiteX21" fmla="*/ 593136 w 1052432"/>
              <a:gd name="connsiteY21" fmla="*/ 373059 h 3261621"/>
              <a:gd name="connsiteX22" fmla="*/ 616427 w 1052432"/>
              <a:gd name="connsiteY22" fmla="*/ 411610 h 3261621"/>
              <a:gd name="connsiteX23" fmla="*/ 599160 w 1052432"/>
              <a:gd name="connsiteY23" fmla="*/ 409200 h 3261621"/>
              <a:gd name="connsiteX24" fmla="*/ 602372 w 1052432"/>
              <a:gd name="connsiteY24" fmla="*/ 436105 h 3261621"/>
              <a:gd name="connsiteX25" fmla="*/ 598758 w 1052432"/>
              <a:gd name="connsiteY25" fmla="*/ 441326 h 3261621"/>
              <a:gd name="connsiteX26" fmla="*/ 587113 w 1052432"/>
              <a:gd name="connsiteY26" fmla="*/ 474656 h 3261621"/>
              <a:gd name="connsiteX27" fmla="*/ 525271 w 1052432"/>
              <a:gd name="connsiteY27" fmla="*/ 559789 h 3261621"/>
              <a:gd name="connsiteX28" fmla="*/ 509208 w 1052432"/>
              <a:gd name="connsiteY28" fmla="*/ 569025 h 3261621"/>
              <a:gd name="connsiteX29" fmla="*/ 422469 w 1052432"/>
              <a:gd name="connsiteY29" fmla="*/ 607174 h 3261621"/>
              <a:gd name="connsiteX30" fmla="*/ 369462 w 1052432"/>
              <a:gd name="connsiteY30" fmla="*/ 640505 h 3261621"/>
              <a:gd name="connsiteX31" fmla="*/ 348580 w 1052432"/>
              <a:gd name="connsiteY31" fmla="*/ 652954 h 3261621"/>
              <a:gd name="connsiteX32" fmla="*/ 255817 w 1052432"/>
              <a:gd name="connsiteY32" fmla="*/ 723630 h 3261621"/>
              <a:gd name="connsiteX33" fmla="*/ 71898 w 1052432"/>
              <a:gd name="connsiteY33" fmla="*/ 855747 h 3261621"/>
              <a:gd name="connsiteX34" fmla="*/ 820 w 1052432"/>
              <a:gd name="connsiteY34" fmla="*/ 966580 h 3261621"/>
              <a:gd name="connsiteX35" fmla="*/ 10458 w 1052432"/>
              <a:gd name="connsiteY35" fmla="*/ 997099 h 3261621"/>
              <a:gd name="connsiteX36" fmla="*/ 37764 w 1052432"/>
              <a:gd name="connsiteY36" fmla="*/ 1021194 h 3261621"/>
              <a:gd name="connsiteX37" fmla="*/ 181928 w 1052432"/>
              <a:gd name="connsiteY37" fmla="*/ 1121185 h 3261621"/>
              <a:gd name="connsiteX38" fmla="*/ 295171 w 1052432"/>
              <a:gd name="connsiteY38" fmla="*/ 1185034 h 3261621"/>
              <a:gd name="connsiteX39" fmla="*/ 366651 w 1052432"/>
              <a:gd name="connsiteY39" fmla="*/ 1227199 h 3261621"/>
              <a:gd name="connsiteX40" fmla="*/ 390745 w 1052432"/>
              <a:gd name="connsiteY40" fmla="*/ 1258522 h 3261621"/>
              <a:gd name="connsiteX41" fmla="*/ 393556 w 1052432"/>
              <a:gd name="connsiteY41" fmla="*/ 1275789 h 3261621"/>
              <a:gd name="connsiteX42" fmla="*/ 382312 w 1052432"/>
              <a:gd name="connsiteY42" fmla="*/ 1369757 h 3261621"/>
              <a:gd name="connsiteX43" fmla="*/ 316053 w 1052432"/>
              <a:gd name="connsiteY43" fmla="*/ 1469748 h 3261621"/>
              <a:gd name="connsiteX44" fmla="*/ 271880 w 1052432"/>
              <a:gd name="connsiteY44" fmla="*/ 1553274 h 3261621"/>
              <a:gd name="connsiteX45" fmla="*/ 259030 w 1052432"/>
              <a:gd name="connsiteY45" fmla="*/ 1658887 h 3261621"/>
              <a:gd name="connsiteX46" fmla="*/ 277100 w 1052432"/>
              <a:gd name="connsiteY46" fmla="*/ 1810279 h 3261621"/>
              <a:gd name="connsiteX47" fmla="*/ 315250 w 1052432"/>
              <a:gd name="connsiteY47" fmla="*/ 1885775 h 3261621"/>
              <a:gd name="connsiteX48" fmla="*/ 374682 w 1052432"/>
              <a:gd name="connsiteY48" fmla="*/ 1996207 h 3261621"/>
              <a:gd name="connsiteX49" fmla="*/ 397170 w 1052432"/>
              <a:gd name="connsiteY49" fmla="*/ 2160850 h 3261621"/>
              <a:gd name="connsiteX50" fmla="*/ 409217 w 1052432"/>
              <a:gd name="connsiteY50" fmla="*/ 2310235 h 3261621"/>
              <a:gd name="connsiteX51" fmla="*/ 408012 w 1052432"/>
              <a:gd name="connsiteY51" fmla="*/ 2398179 h 3261621"/>
              <a:gd name="connsiteX52" fmla="*/ 373879 w 1052432"/>
              <a:gd name="connsiteY52" fmla="*/ 2541138 h 3261621"/>
              <a:gd name="connsiteX53" fmla="*/ 359824 w 1052432"/>
              <a:gd name="connsiteY53" fmla="*/ 2570051 h 3261621"/>
              <a:gd name="connsiteX54" fmla="*/ 354202 w 1052432"/>
              <a:gd name="connsiteY54" fmla="*/ 2605791 h 3261621"/>
              <a:gd name="connsiteX55" fmla="*/ 346572 w 1052432"/>
              <a:gd name="connsiteY55" fmla="*/ 2778064 h 3261621"/>
              <a:gd name="connsiteX56" fmla="*/ 359422 w 1052432"/>
              <a:gd name="connsiteY56" fmla="*/ 2849945 h 3261621"/>
              <a:gd name="connsiteX57" fmla="*/ 367052 w 1052432"/>
              <a:gd name="connsiteY57" fmla="*/ 3008967 h 3261621"/>
              <a:gd name="connsiteX58" fmla="*/ 366651 w 1052432"/>
              <a:gd name="connsiteY58" fmla="*/ 3159556 h 3261621"/>
              <a:gd name="connsiteX59" fmla="*/ 365044 w 1052432"/>
              <a:gd name="connsiteY59" fmla="*/ 3176823 h 3261621"/>
              <a:gd name="connsiteX60" fmla="*/ 364241 w 1052432"/>
              <a:gd name="connsiteY60" fmla="*/ 3222603 h 3261621"/>
              <a:gd name="connsiteX61" fmla="*/ 370265 w 1052432"/>
              <a:gd name="connsiteY61" fmla="*/ 3227823 h 3261621"/>
              <a:gd name="connsiteX62" fmla="*/ 434114 w 1052432"/>
              <a:gd name="connsiteY62" fmla="*/ 3246697 h 3261621"/>
              <a:gd name="connsiteX63" fmla="*/ 485917 w 1052432"/>
              <a:gd name="connsiteY63" fmla="*/ 3251917 h 3261621"/>
              <a:gd name="connsiteX64" fmla="*/ 673049 w 1052432"/>
              <a:gd name="connsiteY64" fmla="*/ 3253122 h 3261621"/>
              <a:gd name="connsiteX65" fmla="*/ 812394 w 1052432"/>
              <a:gd name="connsiteY65" fmla="*/ 3239469 h 3261621"/>
              <a:gd name="connsiteX66" fmla="*/ 844118 w 1052432"/>
              <a:gd name="connsiteY66" fmla="*/ 3221799 h 3261621"/>
              <a:gd name="connsiteX67" fmla="*/ 839700 w 1052432"/>
              <a:gd name="connsiteY67" fmla="*/ 3206138 h 3261621"/>
              <a:gd name="connsiteX68" fmla="*/ 789103 w 1052432"/>
              <a:gd name="connsiteY68" fmla="*/ 3187666 h 3261621"/>
              <a:gd name="connsiteX69" fmla="*/ 607994 w 1052432"/>
              <a:gd name="connsiteY69" fmla="*/ 3108958 h 3261621"/>
              <a:gd name="connsiteX70" fmla="*/ 563822 w 1052432"/>
              <a:gd name="connsiteY70" fmla="*/ 3065990 h 3261621"/>
              <a:gd name="connsiteX71" fmla="*/ 542137 w 1052432"/>
              <a:gd name="connsiteY71" fmla="*/ 2944716 h 3261621"/>
              <a:gd name="connsiteX72" fmla="*/ 541334 w 1052432"/>
              <a:gd name="connsiteY72" fmla="*/ 2698152 h 3261621"/>
              <a:gd name="connsiteX73" fmla="*/ 542940 w 1052432"/>
              <a:gd name="connsiteY73" fmla="*/ 2670443 h 3261621"/>
              <a:gd name="connsiteX74" fmla="*/ 562617 w 1052432"/>
              <a:gd name="connsiteY74" fmla="*/ 2533106 h 3261621"/>
              <a:gd name="connsiteX75" fmla="*/ 588719 w 1052432"/>
              <a:gd name="connsiteY75" fmla="*/ 2468052 h 3261621"/>
              <a:gd name="connsiteX76" fmla="*/ 638112 w 1052432"/>
              <a:gd name="connsiteY76" fmla="*/ 2358825 h 3261621"/>
              <a:gd name="connsiteX77" fmla="*/ 665419 w 1052432"/>
              <a:gd name="connsiteY77" fmla="*/ 2269274 h 3261621"/>
              <a:gd name="connsiteX78" fmla="*/ 703568 w 1052432"/>
              <a:gd name="connsiteY78" fmla="*/ 2098607 h 3261621"/>
              <a:gd name="connsiteX79" fmla="*/ 723245 w 1052432"/>
              <a:gd name="connsiteY79" fmla="*/ 2023915 h 3261621"/>
              <a:gd name="connsiteX80" fmla="*/ 748142 w 1052432"/>
              <a:gd name="connsiteY80" fmla="*/ 1863287 h 3261621"/>
              <a:gd name="connsiteX81" fmla="*/ 752158 w 1052432"/>
              <a:gd name="connsiteY81" fmla="*/ 1847224 h 3261621"/>
              <a:gd name="connsiteX82" fmla="*/ 793520 w 1052432"/>
              <a:gd name="connsiteY82" fmla="*/ 1815901 h 3261621"/>
              <a:gd name="connsiteX83" fmla="*/ 844921 w 1052432"/>
              <a:gd name="connsiteY83" fmla="*/ 1781768 h 3261621"/>
              <a:gd name="connsiteX84" fmla="*/ 945313 w 1052432"/>
              <a:gd name="connsiteY84" fmla="*/ 1642825 h 3261621"/>
              <a:gd name="connsiteX85" fmla="*/ 967801 w 1052432"/>
              <a:gd name="connsiteY85" fmla="*/ 1499865 h 3261621"/>
              <a:gd name="connsiteX86" fmla="*/ 962581 w 1052432"/>
              <a:gd name="connsiteY86" fmla="*/ 1376583 h 3261621"/>
              <a:gd name="connsiteX87" fmla="*/ 931660 w 1052432"/>
              <a:gd name="connsiteY87" fmla="*/ 1263341 h 3261621"/>
              <a:gd name="connsiteX88" fmla="*/ 890700 w 1052432"/>
              <a:gd name="connsiteY88" fmla="*/ 1161743 h 3261621"/>
              <a:gd name="connsiteX89" fmla="*/ 896322 w 1052432"/>
              <a:gd name="connsiteY89" fmla="*/ 1103114 h 3261621"/>
              <a:gd name="connsiteX90" fmla="*/ 905558 w 1052432"/>
              <a:gd name="connsiteY90" fmla="*/ 1038863 h 3261621"/>
              <a:gd name="connsiteX91" fmla="*/ 868212 w 1052432"/>
              <a:gd name="connsiteY91" fmla="*/ 989068 h 3261621"/>
              <a:gd name="connsiteX92" fmla="*/ 821630 w 1052432"/>
              <a:gd name="connsiteY92" fmla="*/ 947305 h 3261621"/>
              <a:gd name="connsiteX93" fmla="*/ 807976 w 1052432"/>
              <a:gd name="connsiteY93" fmla="*/ 936462 h 3261621"/>
              <a:gd name="connsiteX94" fmla="*/ 754567 w 1052432"/>
              <a:gd name="connsiteY94" fmla="*/ 895100 h 3261621"/>
              <a:gd name="connsiteX95" fmla="*/ 737300 w 1052432"/>
              <a:gd name="connsiteY95" fmla="*/ 856148 h 3261621"/>
              <a:gd name="connsiteX96" fmla="*/ 726458 w 1052432"/>
              <a:gd name="connsiteY96" fmla="*/ 805952 h 3261621"/>
              <a:gd name="connsiteX97" fmla="*/ 714410 w 1052432"/>
              <a:gd name="connsiteY97" fmla="*/ 771417 h 3261621"/>
              <a:gd name="connsiteX98" fmla="*/ 693930 w 1052432"/>
              <a:gd name="connsiteY98" fmla="*/ 726039 h 3261621"/>
              <a:gd name="connsiteX99" fmla="*/ 692324 w 1052432"/>
              <a:gd name="connsiteY99" fmla="*/ 684678 h 3261621"/>
              <a:gd name="connsiteX100" fmla="*/ 715214 w 1052432"/>
              <a:gd name="connsiteY100" fmla="*/ 679859 h 3261621"/>
              <a:gd name="connsiteX101" fmla="*/ 728064 w 1052432"/>
              <a:gd name="connsiteY101" fmla="*/ 683874 h 3261621"/>
              <a:gd name="connsiteX102" fmla="*/ 788701 w 1052432"/>
              <a:gd name="connsiteY102" fmla="*/ 667008 h 3261621"/>
              <a:gd name="connsiteX103" fmla="*/ 794725 w 1052432"/>
              <a:gd name="connsiteY103" fmla="*/ 664197 h 3261621"/>
              <a:gd name="connsiteX104" fmla="*/ 836488 w 1052432"/>
              <a:gd name="connsiteY104" fmla="*/ 652552 h 3261621"/>
              <a:gd name="connsiteX105" fmla="*/ 843315 w 1052432"/>
              <a:gd name="connsiteY105" fmla="*/ 652150 h 3261621"/>
              <a:gd name="connsiteX106" fmla="*/ 862188 w 1052432"/>
              <a:gd name="connsiteY106" fmla="*/ 640906 h 3261621"/>
              <a:gd name="connsiteX107" fmla="*/ 894314 w 1052432"/>
              <a:gd name="connsiteY107" fmla="*/ 629662 h 3261621"/>
              <a:gd name="connsiteX108" fmla="*/ 925235 w 1052432"/>
              <a:gd name="connsiteY108" fmla="*/ 618820 h 3261621"/>
              <a:gd name="connsiteX109" fmla="*/ 937684 w 1052432"/>
              <a:gd name="connsiteY109" fmla="*/ 564608 h 3261621"/>
              <a:gd name="connsiteX110" fmla="*/ 960172 w 1052432"/>
              <a:gd name="connsiteY110" fmla="*/ 526860 h 3261621"/>
              <a:gd name="connsiteX111" fmla="*/ 1020809 w 1052432"/>
              <a:gd name="connsiteY111" fmla="*/ 450964 h 3261621"/>
              <a:gd name="connsiteX112" fmla="*/ 1048517 w 1052432"/>
              <a:gd name="connsiteY112" fmla="*/ 360209 h 3261621"/>
              <a:gd name="connsiteX113" fmla="*/ 1049722 w 1052432"/>
              <a:gd name="connsiteY113" fmla="*/ 320855 h 3261621"/>
              <a:gd name="connsiteX114" fmla="*/ 593939 w 1052432"/>
              <a:gd name="connsiteY114" fmla="*/ 329689 h 3261621"/>
              <a:gd name="connsiteX115" fmla="*/ 604380 w 1052432"/>
              <a:gd name="connsiteY115" fmla="*/ 285517 h 3261621"/>
              <a:gd name="connsiteX116" fmla="*/ 593939 w 1052432"/>
              <a:gd name="connsiteY116" fmla="*/ 329689 h 3261621"/>
              <a:gd name="connsiteX117" fmla="*/ 268266 w 1052432"/>
              <a:gd name="connsiteY117" fmla="*/ 1058138 h 3261621"/>
              <a:gd name="connsiteX118" fmla="*/ 232928 w 1052432"/>
              <a:gd name="connsiteY118" fmla="*/ 985855 h 3261621"/>
              <a:gd name="connsiteX119" fmla="*/ 238549 w 1052432"/>
              <a:gd name="connsiteY119" fmla="*/ 973808 h 3261621"/>
              <a:gd name="connsiteX120" fmla="*/ 301195 w 1052432"/>
              <a:gd name="connsiteY120" fmla="*/ 937265 h 3261621"/>
              <a:gd name="connsiteX121" fmla="*/ 325690 w 1052432"/>
              <a:gd name="connsiteY121" fmla="*/ 918392 h 3261621"/>
              <a:gd name="connsiteX122" fmla="*/ 349383 w 1052432"/>
              <a:gd name="connsiteY122" fmla="*/ 918392 h 3261621"/>
              <a:gd name="connsiteX123" fmla="*/ 379501 w 1052432"/>
              <a:gd name="connsiteY123" fmla="*/ 982241 h 3261621"/>
              <a:gd name="connsiteX124" fmla="*/ 392753 w 1052432"/>
              <a:gd name="connsiteY124" fmla="*/ 1030430 h 3261621"/>
              <a:gd name="connsiteX125" fmla="*/ 407611 w 1052432"/>
              <a:gd name="connsiteY125" fmla="*/ 1136043 h 3261621"/>
              <a:gd name="connsiteX126" fmla="*/ 268266 w 1052432"/>
              <a:gd name="connsiteY126" fmla="*/ 1058138 h 326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052432" h="3261621">
                <a:moveTo>
                  <a:pt x="1049722" y="320855"/>
                </a:moveTo>
                <a:cubicBezTo>
                  <a:pt x="1041289" y="286320"/>
                  <a:pt x="1027635" y="254997"/>
                  <a:pt x="1003140" y="227289"/>
                </a:cubicBezTo>
                <a:cubicBezTo>
                  <a:pt x="975833" y="196368"/>
                  <a:pt x="947321" y="169061"/>
                  <a:pt x="908369" y="153801"/>
                </a:cubicBezTo>
                <a:cubicBezTo>
                  <a:pt x="886283" y="144967"/>
                  <a:pt x="864598" y="133321"/>
                  <a:pt x="849338" y="115251"/>
                </a:cubicBezTo>
                <a:cubicBezTo>
                  <a:pt x="832874" y="95574"/>
                  <a:pt x="810787" y="75495"/>
                  <a:pt x="822834" y="43771"/>
                </a:cubicBezTo>
                <a:cubicBezTo>
                  <a:pt x="824441" y="39354"/>
                  <a:pt x="823236" y="33330"/>
                  <a:pt x="823236" y="28110"/>
                </a:cubicBezTo>
                <a:cubicBezTo>
                  <a:pt x="818417" y="25299"/>
                  <a:pt x="815606" y="35740"/>
                  <a:pt x="809984" y="30118"/>
                </a:cubicBezTo>
                <a:cubicBezTo>
                  <a:pt x="809583" y="20079"/>
                  <a:pt x="816811" y="12449"/>
                  <a:pt x="821630" y="0"/>
                </a:cubicBezTo>
                <a:cubicBezTo>
                  <a:pt x="803559" y="14055"/>
                  <a:pt x="800748" y="31724"/>
                  <a:pt x="794323" y="48188"/>
                </a:cubicBezTo>
                <a:cubicBezTo>
                  <a:pt x="788701" y="42566"/>
                  <a:pt x="792315" y="29716"/>
                  <a:pt x="787496" y="31322"/>
                </a:cubicBezTo>
                <a:cubicBezTo>
                  <a:pt x="773843" y="35338"/>
                  <a:pt x="765811" y="21283"/>
                  <a:pt x="750150" y="24897"/>
                </a:cubicBezTo>
                <a:cubicBezTo>
                  <a:pt x="735292" y="28511"/>
                  <a:pt x="717221" y="29716"/>
                  <a:pt x="700757" y="30118"/>
                </a:cubicBezTo>
                <a:cubicBezTo>
                  <a:pt x="675057" y="30118"/>
                  <a:pt x="656183" y="47787"/>
                  <a:pt x="634498" y="58228"/>
                </a:cubicBezTo>
                <a:cubicBezTo>
                  <a:pt x="632892" y="59031"/>
                  <a:pt x="631285" y="61842"/>
                  <a:pt x="631285" y="61842"/>
                </a:cubicBezTo>
                <a:cubicBezTo>
                  <a:pt x="643332" y="73487"/>
                  <a:pt x="630884" y="82322"/>
                  <a:pt x="626868" y="90353"/>
                </a:cubicBezTo>
                <a:cubicBezTo>
                  <a:pt x="605585" y="130912"/>
                  <a:pt x="615222" y="163038"/>
                  <a:pt x="656584" y="182715"/>
                </a:cubicBezTo>
                <a:cubicBezTo>
                  <a:pt x="663411" y="185927"/>
                  <a:pt x="663411" y="191549"/>
                  <a:pt x="665419" y="196770"/>
                </a:cubicBezTo>
                <a:cubicBezTo>
                  <a:pt x="668230" y="203998"/>
                  <a:pt x="661002" y="202793"/>
                  <a:pt x="657387" y="204399"/>
                </a:cubicBezTo>
                <a:cubicBezTo>
                  <a:pt x="655380" y="205202"/>
                  <a:pt x="651766" y="204801"/>
                  <a:pt x="653773" y="208415"/>
                </a:cubicBezTo>
                <a:cubicBezTo>
                  <a:pt x="663009" y="225683"/>
                  <a:pt x="646947" y="231706"/>
                  <a:pt x="638915" y="239336"/>
                </a:cubicBezTo>
                <a:cubicBezTo>
                  <a:pt x="623656" y="252989"/>
                  <a:pt x="609601" y="267446"/>
                  <a:pt x="596750" y="283107"/>
                </a:cubicBezTo>
                <a:cubicBezTo>
                  <a:pt x="575467" y="309209"/>
                  <a:pt x="573058" y="355791"/>
                  <a:pt x="593136" y="373059"/>
                </a:cubicBezTo>
                <a:cubicBezTo>
                  <a:pt x="605585" y="383901"/>
                  <a:pt x="612412" y="396350"/>
                  <a:pt x="616427" y="411610"/>
                </a:cubicBezTo>
                <a:cubicBezTo>
                  <a:pt x="611608" y="410807"/>
                  <a:pt x="607994" y="410405"/>
                  <a:pt x="599160" y="409200"/>
                </a:cubicBezTo>
                <a:cubicBezTo>
                  <a:pt x="614018" y="420846"/>
                  <a:pt x="619238" y="429279"/>
                  <a:pt x="602372" y="436105"/>
                </a:cubicBezTo>
                <a:cubicBezTo>
                  <a:pt x="600766" y="436909"/>
                  <a:pt x="598357" y="440121"/>
                  <a:pt x="598758" y="441326"/>
                </a:cubicBezTo>
                <a:cubicBezTo>
                  <a:pt x="605183" y="456184"/>
                  <a:pt x="590727" y="463412"/>
                  <a:pt x="587113" y="474656"/>
                </a:cubicBezTo>
                <a:cubicBezTo>
                  <a:pt x="575869" y="510396"/>
                  <a:pt x="545349" y="531278"/>
                  <a:pt x="525271" y="559789"/>
                </a:cubicBezTo>
                <a:cubicBezTo>
                  <a:pt x="521255" y="565411"/>
                  <a:pt x="515232" y="566616"/>
                  <a:pt x="509208" y="569025"/>
                </a:cubicBezTo>
                <a:cubicBezTo>
                  <a:pt x="479492" y="580269"/>
                  <a:pt x="446563" y="585490"/>
                  <a:pt x="422469" y="607174"/>
                </a:cubicBezTo>
                <a:cubicBezTo>
                  <a:pt x="406406" y="621631"/>
                  <a:pt x="388335" y="630867"/>
                  <a:pt x="369462" y="640505"/>
                </a:cubicBezTo>
                <a:cubicBezTo>
                  <a:pt x="362233" y="644119"/>
                  <a:pt x="355005" y="648135"/>
                  <a:pt x="348580" y="652954"/>
                </a:cubicBezTo>
                <a:cubicBezTo>
                  <a:pt x="317659" y="676245"/>
                  <a:pt x="287943" y="702347"/>
                  <a:pt x="255817" y="723630"/>
                </a:cubicBezTo>
                <a:cubicBezTo>
                  <a:pt x="192771" y="764992"/>
                  <a:pt x="126913" y="802338"/>
                  <a:pt x="71898" y="855747"/>
                </a:cubicBezTo>
                <a:cubicBezTo>
                  <a:pt x="39371" y="887471"/>
                  <a:pt x="9654" y="919596"/>
                  <a:pt x="820" y="966580"/>
                </a:cubicBezTo>
                <a:cubicBezTo>
                  <a:pt x="-1590" y="979832"/>
                  <a:pt x="1221" y="989871"/>
                  <a:pt x="10458" y="997099"/>
                </a:cubicBezTo>
                <a:cubicBezTo>
                  <a:pt x="19694" y="1004729"/>
                  <a:pt x="28127" y="1013564"/>
                  <a:pt x="37764" y="1021194"/>
                </a:cubicBezTo>
                <a:cubicBezTo>
                  <a:pt x="83945" y="1056933"/>
                  <a:pt x="133740" y="1087854"/>
                  <a:pt x="181928" y="1121185"/>
                </a:cubicBezTo>
                <a:cubicBezTo>
                  <a:pt x="217266" y="1146082"/>
                  <a:pt x="257423" y="1163751"/>
                  <a:pt x="295171" y="1185034"/>
                </a:cubicBezTo>
                <a:cubicBezTo>
                  <a:pt x="319265" y="1198688"/>
                  <a:pt x="341753" y="1215955"/>
                  <a:pt x="366651" y="1227199"/>
                </a:cubicBezTo>
                <a:cubicBezTo>
                  <a:pt x="382312" y="1234427"/>
                  <a:pt x="389540" y="1242860"/>
                  <a:pt x="390745" y="1258522"/>
                </a:cubicBezTo>
                <a:cubicBezTo>
                  <a:pt x="391146" y="1264144"/>
                  <a:pt x="391949" y="1270167"/>
                  <a:pt x="393556" y="1275789"/>
                </a:cubicBezTo>
                <a:cubicBezTo>
                  <a:pt x="403997" y="1308718"/>
                  <a:pt x="398776" y="1340844"/>
                  <a:pt x="382312" y="1369757"/>
                </a:cubicBezTo>
                <a:cubicBezTo>
                  <a:pt x="362635" y="1404292"/>
                  <a:pt x="339344" y="1437220"/>
                  <a:pt x="316053" y="1469748"/>
                </a:cubicBezTo>
                <a:cubicBezTo>
                  <a:pt x="297179" y="1495850"/>
                  <a:pt x="283927" y="1524763"/>
                  <a:pt x="271880" y="1553274"/>
                </a:cubicBezTo>
                <a:cubicBezTo>
                  <a:pt x="257825" y="1585802"/>
                  <a:pt x="262242" y="1623549"/>
                  <a:pt x="259030" y="1658887"/>
                </a:cubicBezTo>
                <a:cubicBezTo>
                  <a:pt x="254612" y="1709485"/>
                  <a:pt x="256620" y="1761288"/>
                  <a:pt x="277100" y="1810279"/>
                </a:cubicBezTo>
                <a:cubicBezTo>
                  <a:pt x="287943" y="1836381"/>
                  <a:pt x="297179" y="1863287"/>
                  <a:pt x="315250" y="1885775"/>
                </a:cubicBezTo>
                <a:cubicBezTo>
                  <a:pt x="341352" y="1919105"/>
                  <a:pt x="363839" y="1952837"/>
                  <a:pt x="374682" y="1996207"/>
                </a:cubicBezTo>
                <a:cubicBezTo>
                  <a:pt x="387934" y="2050820"/>
                  <a:pt x="394359" y="2105434"/>
                  <a:pt x="397170" y="2160850"/>
                </a:cubicBezTo>
                <a:cubicBezTo>
                  <a:pt x="399579" y="2210645"/>
                  <a:pt x="406406" y="2260440"/>
                  <a:pt x="409217" y="2310235"/>
                </a:cubicBezTo>
                <a:cubicBezTo>
                  <a:pt x="410823" y="2339951"/>
                  <a:pt x="413233" y="2368864"/>
                  <a:pt x="408012" y="2398179"/>
                </a:cubicBezTo>
                <a:cubicBezTo>
                  <a:pt x="399579" y="2446367"/>
                  <a:pt x="390745" y="2494555"/>
                  <a:pt x="373879" y="2541138"/>
                </a:cubicBezTo>
                <a:cubicBezTo>
                  <a:pt x="370265" y="2551579"/>
                  <a:pt x="357414" y="2557200"/>
                  <a:pt x="359824" y="2570051"/>
                </a:cubicBezTo>
                <a:cubicBezTo>
                  <a:pt x="362233" y="2582901"/>
                  <a:pt x="358217" y="2594145"/>
                  <a:pt x="354202" y="2605791"/>
                </a:cubicBezTo>
                <a:cubicBezTo>
                  <a:pt x="336131" y="2662412"/>
                  <a:pt x="341352" y="2720238"/>
                  <a:pt x="346572" y="2778064"/>
                </a:cubicBezTo>
                <a:cubicBezTo>
                  <a:pt x="348580" y="2802560"/>
                  <a:pt x="357013" y="2825851"/>
                  <a:pt x="359422" y="2849945"/>
                </a:cubicBezTo>
                <a:cubicBezTo>
                  <a:pt x="364241" y="2902953"/>
                  <a:pt x="367855" y="2955558"/>
                  <a:pt x="367052" y="3008967"/>
                </a:cubicBezTo>
                <a:cubicBezTo>
                  <a:pt x="366249" y="3059163"/>
                  <a:pt x="366651" y="3109360"/>
                  <a:pt x="366651" y="3159556"/>
                </a:cubicBezTo>
                <a:cubicBezTo>
                  <a:pt x="366651" y="3165178"/>
                  <a:pt x="367855" y="3172406"/>
                  <a:pt x="365044" y="3176823"/>
                </a:cubicBezTo>
                <a:cubicBezTo>
                  <a:pt x="355407" y="3192083"/>
                  <a:pt x="373076" y="3207744"/>
                  <a:pt x="364241" y="3222603"/>
                </a:cubicBezTo>
                <a:cubicBezTo>
                  <a:pt x="363839" y="3223004"/>
                  <a:pt x="367855" y="3227421"/>
                  <a:pt x="370265" y="3227823"/>
                </a:cubicBezTo>
                <a:cubicBezTo>
                  <a:pt x="392351" y="3231839"/>
                  <a:pt x="413233" y="3239067"/>
                  <a:pt x="434114" y="3246697"/>
                </a:cubicBezTo>
                <a:cubicBezTo>
                  <a:pt x="451382" y="3252720"/>
                  <a:pt x="469051" y="3247500"/>
                  <a:pt x="485917" y="3251917"/>
                </a:cubicBezTo>
                <a:cubicBezTo>
                  <a:pt x="548160" y="3268783"/>
                  <a:pt x="611207" y="3259949"/>
                  <a:pt x="673049" y="3253122"/>
                </a:cubicBezTo>
                <a:cubicBezTo>
                  <a:pt x="719631" y="3248303"/>
                  <a:pt x="765811" y="3242681"/>
                  <a:pt x="812394" y="3239469"/>
                </a:cubicBezTo>
                <a:cubicBezTo>
                  <a:pt x="826850" y="3238264"/>
                  <a:pt x="836086" y="3233043"/>
                  <a:pt x="844118" y="3221799"/>
                </a:cubicBezTo>
                <a:cubicBezTo>
                  <a:pt x="850141" y="3213768"/>
                  <a:pt x="847330" y="3206138"/>
                  <a:pt x="839700" y="3206138"/>
                </a:cubicBezTo>
                <a:cubicBezTo>
                  <a:pt x="820023" y="3206138"/>
                  <a:pt x="806772" y="3191280"/>
                  <a:pt x="789103" y="3187666"/>
                </a:cubicBezTo>
                <a:cubicBezTo>
                  <a:pt x="723245" y="3174013"/>
                  <a:pt x="665820" y="3140281"/>
                  <a:pt x="607994" y="3108958"/>
                </a:cubicBezTo>
                <a:cubicBezTo>
                  <a:pt x="589924" y="3099320"/>
                  <a:pt x="569042" y="3086069"/>
                  <a:pt x="563822" y="3065990"/>
                </a:cubicBezTo>
                <a:cubicBezTo>
                  <a:pt x="553381" y="3026636"/>
                  <a:pt x="543743" y="2985676"/>
                  <a:pt x="542137" y="2944716"/>
                </a:cubicBezTo>
                <a:cubicBezTo>
                  <a:pt x="538924" y="2862394"/>
                  <a:pt x="540932" y="2780072"/>
                  <a:pt x="541334" y="2698152"/>
                </a:cubicBezTo>
                <a:cubicBezTo>
                  <a:pt x="541334" y="2688915"/>
                  <a:pt x="541334" y="2679278"/>
                  <a:pt x="542940" y="2670443"/>
                </a:cubicBezTo>
                <a:cubicBezTo>
                  <a:pt x="550971" y="2624664"/>
                  <a:pt x="560208" y="2579688"/>
                  <a:pt x="562617" y="2533106"/>
                </a:cubicBezTo>
                <a:cubicBezTo>
                  <a:pt x="563822" y="2509012"/>
                  <a:pt x="571050" y="2486524"/>
                  <a:pt x="588719" y="2468052"/>
                </a:cubicBezTo>
                <a:cubicBezTo>
                  <a:pt x="618034" y="2437532"/>
                  <a:pt x="632892" y="2399383"/>
                  <a:pt x="638112" y="2358825"/>
                </a:cubicBezTo>
                <a:cubicBezTo>
                  <a:pt x="642128" y="2327101"/>
                  <a:pt x="653372" y="2298187"/>
                  <a:pt x="665419" y="2269274"/>
                </a:cubicBezTo>
                <a:cubicBezTo>
                  <a:pt x="687907" y="2214661"/>
                  <a:pt x="712001" y="2160850"/>
                  <a:pt x="703568" y="2098607"/>
                </a:cubicBezTo>
                <a:cubicBezTo>
                  <a:pt x="700355" y="2072906"/>
                  <a:pt x="713607" y="2048411"/>
                  <a:pt x="723245" y="2023915"/>
                </a:cubicBezTo>
                <a:cubicBezTo>
                  <a:pt x="743725" y="1972514"/>
                  <a:pt x="745733" y="1917900"/>
                  <a:pt x="748142" y="1863287"/>
                </a:cubicBezTo>
                <a:cubicBezTo>
                  <a:pt x="748544" y="1857665"/>
                  <a:pt x="746135" y="1851240"/>
                  <a:pt x="752158" y="1847224"/>
                </a:cubicBezTo>
                <a:cubicBezTo>
                  <a:pt x="766615" y="1837185"/>
                  <a:pt x="777457" y="1822728"/>
                  <a:pt x="793520" y="1815901"/>
                </a:cubicBezTo>
                <a:cubicBezTo>
                  <a:pt x="812795" y="1807468"/>
                  <a:pt x="828055" y="1793413"/>
                  <a:pt x="844921" y="1781768"/>
                </a:cubicBezTo>
                <a:cubicBezTo>
                  <a:pt x="895519" y="1746831"/>
                  <a:pt x="919211" y="1694627"/>
                  <a:pt x="945313" y="1642825"/>
                </a:cubicBezTo>
                <a:cubicBezTo>
                  <a:pt x="968203" y="1597447"/>
                  <a:pt x="966195" y="1548054"/>
                  <a:pt x="967801" y="1499865"/>
                </a:cubicBezTo>
                <a:cubicBezTo>
                  <a:pt x="969408" y="1458905"/>
                  <a:pt x="971415" y="1417945"/>
                  <a:pt x="962581" y="1376583"/>
                </a:cubicBezTo>
                <a:cubicBezTo>
                  <a:pt x="954148" y="1338033"/>
                  <a:pt x="948526" y="1299482"/>
                  <a:pt x="931660" y="1263341"/>
                </a:cubicBezTo>
                <a:cubicBezTo>
                  <a:pt x="916400" y="1230412"/>
                  <a:pt x="899133" y="1197884"/>
                  <a:pt x="890700" y="1161743"/>
                </a:cubicBezTo>
                <a:cubicBezTo>
                  <a:pt x="885881" y="1141665"/>
                  <a:pt x="887086" y="1119980"/>
                  <a:pt x="896322" y="1103114"/>
                </a:cubicBezTo>
                <a:cubicBezTo>
                  <a:pt x="907566" y="1081831"/>
                  <a:pt x="915196" y="1061752"/>
                  <a:pt x="905558" y="1038863"/>
                </a:cubicBezTo>
                <a:cubicBezTo>
                  <a:pt x="897527" y="1019186"/>
                  <a:pt x="886283" y="1001115"/>
                  <a:pt x="868212" y="989068"/>
                </a:cubicBezTo>
                <a:cubicBezTo>
                  <a:pt x="850543" y="977422"/>
                  <a:pt x="834882" y="964171"/>
                  <a:pt x="821630" y="947305"/>
                </a:cubicBezTo>
                <a:cubicBezTo>
                  <a:pt x="818016" y="942486"/>
                  <a:pt x="813197" y="939675"/>
                  <a:pt x="807976" y="936462"/>
                </a:cubicBezTo>
                <a:cubicBezTo>
                  <a:pt x="788701" y="924817"/>
                  <a:pt x="769827" y="911966"/>
                  <a:pt x="754567" y="895100"/>
                </a:cubicBezTo>
                <a:cubicBezTo>
                  <a:pt x="744930" y="884258"/>
                  <a:pt x="736095" y="871809"/>
                  <a:pt x="737300" y="856148"/>
                </a:cubicBezTo>
                <a:cubicBezTo>
                  <a:pt x="738505" y="838077"/>
                  <a:pt x="734489" y="821613"/>
                  <a:pt x="726458" y="805952"/>
                </a:cubicBezTo>
                <a:cubicBezTo>
                  <a:pt x="720836" y="795109"/>
                  <a:pt x="717623" y="783464"/>
                  <a:pt x="714410" y="771417"/>
                </a:cubicBezTo>
                <a:cubicBezTo>
                  <a:pt x="709993" y="755354"/>
                  <a:pt x="705576" y="737283"/>
                  <a:pt x="693930" y="726039"/>
                </a:cubicBezTo>
                <a:cubicBezTo>
                  <a:pt x="678671" y="711181"/>
                  <a:pt x="684694" y="699134"/>
                  <a:pt x="692324" y="684678"/>
                </a:cubicBezTo>
                <a:cubicBezTo>
                  <a:pt x="698749" y="672630"/>
                  <a:pt x="703970" y="666205"/>
                  <a:pt x="715214" y="679859"/>
                </a:cubicBezTo>
                <a:cubicBezTo>
                  <a:pt x="718025" y="683071"/>
                  <a:pt x="723245" y="685079"/>
                  <a:pt x="728064" y="683874"/>
                </a:cubicBezTo>
                <a:cubicBezTo>
                  <a:pt x="748544" y="679457"/>
                  <a:pt x="771835" y="685079"/>
                  <a:pt x="788701" y="667008"/>
                </a:cubicBezTo>
                <a:cubicBezTo>
                  <a:pt x="790307" y="665402"/>
                  <a:pt x="793118" y="663796"/>
                  <a:pt x="794725" y="664197"/>
                </a:cubicBezTo>
                <a:cubicBezTo>
                  <a:pt x="811189" y="669418"/>
                  <a:pt x="826449" y="671426"/>
                  <a:pt x="836488" y="652552"/>
                </a:cubicBezTo>
                <a:cubicBezTo>
                  <a:pt x="836889" y="651347"/>
                  <a:pt x="840905" y="651749"/>
                  <a:pt x="843315" y="652150"/>
                </a:cubicBezTo>
                <a:cubicBezTo>
                  <a:pt x="852551" y="653355"/>
                  <a:pt x="857771" y="649339"/>
                  <a:pt x="862188" y="640906"/>
                </a:cubicBezTo>
                <a:cubicBezTo>
                  <a:pt x="868614" y="628859"/>
                  <a:pt x="877046" y="620025"/>
                  <a:pt x="894314" y="629662"/>
                </a:cubicBezTo>
                <a:cubicBezTo>
                  <a:pt x="908369" y="637694"/>
                  <a:pt x="923227" y="631670"/>
                  <a:pt x="925235" y="618820"/>
                </a:cubicBezTo>
                <a:cubicBezTo>
                  <a:pt x="928447" y="600348"/>
                  <a:pt x="936479" y="583482"/>
                  <a:pt x="937684" y="564608"/>
                </a:cubicBezTo>
                <a:cubicBezTo>
                  <a:pt x="938888" y="548947"/>
                  <a:pt x="946920" y="535695"/>
                  <a:pt x="960172" y="526860"/>
                </a:cubicBezTo>
                <a:cubicBezTo>
                  <a:pt x="989085" y="508388"/>
                  <a:pt x="1007155" y="481483"/>
                  <a:pt x="1020809" y="450964"/>
                </a:cubicBezTo>
                <a:cubicBezTo>
                  <a:pt x="1034061" y="422050"/>
                  <a:pt x="1032856" y="388720"/>
                  <a:pt x="1048517" y="360209"/>
                </a:cubicBezTo>
                <a:cubicBezTo>
                  <a:pt x="1054139" y="348965"/>
                  <a:pt x="1052934" y="334107"/>
                  <a:pt x="1049722" y="320855"/>
                </a:cubicBezTo>
                <a:close/>
                <a:moveTo>
                  <a:pt x="593939" y="329689"/>
                </a:moveTo>
                <a:cubicBezTo>
                  <a:pt x="586711" y="312020"/>
                  <a:pt x="594341" y="298367"/>
                  <a:pt x="604380" y="285517"/>
                </a:cubicBezTo>
                <a:cubicBezTo>
                  <a:pt x="599963" y="299973"/>
                  <a:pt x="596349" y="314430"/>
                  <a:pt x="593939" y="329689"/>
                </a:cubicBezTo>
                <a:close/>
                <a:moveTo>
                  <a:pt x="268266" y="1058138"/>
                </a:moveTo>
                <a:cubicBezTo>
                  <a:pt x="241762" y="1042477"/>
                  <a:pt x="229715" y="1017178"/>
                  <a:pt x="232928" y="985855"/>
                </a:cubicBezTo>
                <a:cubicBezTo>
                  <a:pt x="233329" y="981037"/>
                  <a:pt x="234132" y="975816"/>
                  <a:pt x="238549" y="973808"/>
                </a:cubicBezTo>
                <a:cubicBezTo>
                  <a:pt x="261038" y="964572"/>
                  <a:pt x="275895" y="942084"/>
                  <a:pt x="301195" y="937265"/>
                </a:cubicBezTo>
                <a:cubicBezTo>
                  <a:pt x="312439" y="935257"/>
                  <a:pt x="318060" y="925218"/>
                  <a:pt x="325690" y="918392"/>
                </a:cubicBezTo>
                <a:cubicBezTo>
                  <a:pt x="333722" y="911163"/>
                  <a:pt x="339745" y="909959"/>
                  <a:pt x="349383" y="918392"/>
                </a:cubicBezTo>
                <a:cubicBezTo>
                  <a:pt x="368658" y="935659"/>
                  <a:pt x="379501" y="956139"/>
                  <a:pt x="379501" y="982241"/>
                </a:cubicBezTo>
                <a:cubicBezTo>
                  <a:pt x="379501" y="999509"/>
                  <a:pt x="385524" y="1015572"/>
                  <a:pt x="392753" y="1030430"/>
                </a:cubicBezTo>
                <a:cubicBezTo>
                  <a:pt x="408012" y="1063358"/>
                  <a:pt x="407209" y="1097893"/>
                  <a:pt x="407611" y="1136043"/>
                </a:cubicBezTo>
                <a:cubicBezTo>
                  <a:pt x="359021" y="1109138"/>
                  <a:pt x="312840" y="1084642"/>
                  <a:pt x="268266" y="1058138"/>
                </a:cubicBezTo>
                <a:close/>
              </a:path>
            </a:pathLst>
          </a:custGeom>
          <a:solidFill>
            <a:schemeClr val="accent2"/>
          </a:solidFill>
          <a:ln w="401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EF99893-714F-4D32-B847-9357C8E56702}"/>
              </a:ext>
            </a:extLst>
          </p:cNvPr>
          <p:cNvSpPr/>
          <p:nvPr/>
        </p:nvSpPr>
        <p:spPr>
          <a:xfrm>
            <a:off x="11848699" y="5811226"/>
            <a:ext cx="2172761" cy="4232528"/>
          </a:xfrm>
          <a:custGeom>
            <a:avLst/>
            <a:gdLst>
              <a:gd name="connsiteX0" fmla="*/ 1384150 w 1391516"/>
              <a:gd name="connsiteY0" fmla="*/ 923871 h 2710666"/>
              <a:gd name="connsiteX1" fmla="*/ 1329221 w 1391516"/>
              <a:gd name="connsiteY1" fmla="*/ 864096 h 2710666"/>
              <a:gd name="connsiteX2" fmla="*/ 1250059 w 1391516"/>
              <a:gd name="connsiteY2" fmla="*/ 830169 h 2710666"/>
              <a:gd name="connsiteX3" fmla="*/ 1182206 w 1391516"/>
              <a:gd name="connsiteY3" fmla="*/ 803513 h 2710666"/>
              <a:gd name="connsiteX4" fmla="*/ 1182206 w 1391516"/>
              <a:gd name="connsiteY4" fmla="*/ 803513 h 2710666"/>
              <a:gd name="connsiteX5" fmla="*/ 1207247 w 1391516"/>
              <a:gd name="connsiteY5" fmla="*/ 743738 h 2710666"/>
              <a:gd name="connsiteX6" fmla="*/ 1208863 w 1391516"/>
              <a:gd name="connsiteY6" fmla="*/ 714658 h 2710666"/>
              <a:gd name="connsiteX7" fmla="*/ 1208863 w 1391516"/>
              <a:gd name="connsiteY7" fmla="*/ 714658 h 2710666"/>
              <a:gd name="connsiteX8" fmla="*/ 1123239 w 1391516"/>
              <a:gd name="connsiteY8" fmla="*/ 690425 h 2710666"/>
              <a:gd name="connsiteX9" fmla="*/ 1099006 w 1391516"/>
              <a:gd name="connsiteY9" fmla="*/ 700118 h 2710666"/>
              <a:gd name="connsiteX10" fmla="*/ 1040038 w 1391516"/>
              <a:gd name="connsiteY10" fmla="*/ 746161 h 2710666"/>
              <a:gd name="connsiteX11" fmla="*/ 815477 w 1391516"/>
              <a:gd name="connsiteY11" fmla="*/ 832593 h 2710666"/>
              <a:gd name="connsiteX12" fmla="*/ 798514 w 1391516"/>
              <a:gd name="connsiteY12" fmla="*/ 824515 h 2710666"/>
              <a:gd name="connsiteX13" fmla="*/ 746816 w 1391516"/>
              <a:gd name="connsiteY13" fmla="*/ 746969 h 2710666"/>
              <a:gd name="connsiteX14" fmla="*/ 639382 w 1391516"/>
              <a:gd name="connsiteY14" fmla="*/ 648420 h 2710666"/>
              <a:gd name="connsiteX15" fmla="*/ 533564 w 1391516"/>
              <a:gd name="connsiteY15" fmla="*/ 566835 h 2710666"/>
              <a:gd name="connsiteX16" fmla="*/ 568298 w 1391516"/>
              <a:gd name="connsiteY16" fmla="*/ 490096 h 2710666"/>
              <a:gd name="connsiteX17" fmla="*/ 630497 w 1391516"/>
              <a:gd name="connsiteY17" fmla="*/ 462632 h 2710666"/>
              <a:gd name="connsiteX18" fmla="*/ 694311 w 1391516"/>
              <a:gd name="connsiteY18" fmla="*/ 467479 h 2710666"/>
              <a:gd name="connsiteX19" fmla="*/ 725006 w 1391516"/>
              <a:gd name="connsiteY19" fmla="*/ 431937 h 2710666"/>
              <a:gd name="connsiteX20" fmla="*/ 750047 w 1391516"/>
              <a:gd name="connsiteY20" fmla="*/ 343082 h 2710666"/>
              <a:gd name="connsiteX21" fmla="*/ 745201 w 1391516"/>
              <a:gd name="connsiteY21" fmla="*/ 307540 h 2710666"/>
              <a:gd name="connsiteX22" fmla="*/ 715313 w 1391516"/>
              <a:gd name="connsiteY22" fmla="*/ 225955 h 2710666"/>
              <a:gd name="connsiteX23" fmla="*/ 716121 w 1391516"/>
              <a:gd name="connsiteY23" fmla="*/ 188797 h 2710666"/>
              <a:gd name="connsiteX24" fmla="*/ 742777 w 1391516"/>
              <a:gd name="connsiteY24" fmla="*/ 189605 h 2710666"/>
              <a:gd name="connsiteX25" fmla="*/ 756510 w 1391516"/>
              <a:gd name="connsiteY25" fmla="*/ 183950 h 2710666"/>
              <a:gd name="connsiteX26" fmla="*/ 695927 w 1391516"/>
              <a:gd name="connsiteY26" fmla="*/ 53091 h 2710666"/>
              <a:gd name="connsiteX27" fmla="*/ 621611 w 1391516"/>
              <a:gd name="connsiteY27" fmla="*/ 15125 h 2710666"/>
              <a:gd name="connsiteX28" fmla="*/ 492368 w 1391516"/>
              <a:gd name="connsiteY28" fmla="*/ 586 h 2710666"/>
              <a:gd name="connsiteX29" fmla="*/ 281539 w 1391516"/>
              <a:gd name="connsiteY29" fmla="*/ 81363 h 2710666"/>
              <a:gd name="connsiteX30" fmla="*/ 253266 w 1391516"/>
              <a:gd name="connsiteY30" fmla="*/ 124175 h 2710666"/>
              <a:gd name="connsiteX31" fmla="*/ 174912 w 1391516"/>
              <a:gd name="connsiteY31" fmla="*/ 62784 h 2710666"/>
              <a:gd name="connsiteX32" fmla="*/ 126446 w 1391516"/>
              <a:gd name="connsiteY32" fmla="*/ 60361 h 2710666"/>
              <a:gd name="connsiteX33" fmla="*/ 8511 w 1391516"/>
              <a:gd name="connsiteY33" fmla="*/ 198490 h 2710666"/>
              <a:gd name="connsiteX34" fmla="*/ 66671 w 1391516"/>
              <a:gd name="connsiteY34" fmla="*/ 489289 h 2710666"/>
              <a:gd name="connsiteX35" fmla="*/ 107059 w 1391516"/>
              <a:gd name="connsiteY35" fmla="*/ 571682 h 2710666"/>
              <a:gd name="connsiteX36" fmla="*/ 60208 w 1391516"/>
              <a:gd name="connsiteY36" fmla="*/ 639535 h 2710666"/>
              <a:gd name="connsiteX37" fmla="*/ 11742 w 1391516"/>
              <a:gd name="connsiteY37" fmla="*/ 646805 h 2710666"/>
              <a:gd name="connsiteX38" fmla="*/ 136947 w 1391516"/>
              <a:gd name="connsiteY38" fmla="*/ 626610 h 2710666"/>
              <a:gd name="connsiteX39" fmla="*/ 184606 w 1391516"/>
              <a:gd name="connsiteY39" fmla="*/ 465056 h 2710666"/>
              <a:gd name="connsiteX40" fmla="*/ 168450 w 1391516"/>
              <a:gd name="connsiteY40" fmla="*/ 234032 h 2710666"/>
              <a:gd name="connsiteX41" fmla="*/ 201569 w 1391516"/>
              <a:gd name="connsiteY41" fmla="*/ 180719 h 2710666"/>
              <a:gd name="connsiteX42" fmla="*/ 227418 w 1391516"/>
              <a:gd name="connsiteY42" fmla="*/ 175873 h 2710666"/>
              <a:gd name="connsiteX43" fmla="*/ 224994 w 1391516"/>
              <a:gd name="connsiteY43" fmla="*/ 198490 h 2710666"/>
              <a:gd name="connsiteX44" fmla="*/ 254074 w 1391516"/>
              <a:gd name="connsiteY44" fmla="*/ 343890 h 2710666"/>
              <a:gd name="connsiteX45" fmla="*/ 254074 w 1391516"/>
              <a:gd name="connsiteY45" fmla="*/ 343890 h 2710666"/>
              <a:gd name="connsiteX46" fmla="*/ 356661 w 1391516"/>
              <a:gd name="connsiteY46" fmla="*/ 422244 h 2710666"/>
              <a:gd name="connsiteX47" fmla="*/ 433400 w 1391516"/>
              <a:gd name="connsiteY47" fmla="*/ 438399 h 2710666"/>
              <a:gd name="connsiteX48" fmla="*/ 463288 w 1391516"/>
              <a:gd name="connsiteY48" fmla="*/ 467479 h 2710666"/>
              <a:gd name="connsiteX49" fmla="*/ 419668 w 1391516"/>
              <a:gd name="connsiteY49" fmla="*/ 561181 h 2710666"/>
              <a:gd name="connsiteX50" fmla="*/ 397858 w 1391516"/>
              <a:gd name="connsiteY50" fmla="*/ 571682 h 2710666"/>
              <a:gd name="connsiteX51" fmla="*/ 338083 w 1391516"/>
              <a:gd name="connsiteY51" fmla="*/ 604800 h 2710666"/>
              <a:gd name="connsiteX52" fmla="*/ 235495 w 1391516"/>
              <a:gd name="connsiteY52" fmla="*/ 704156 h 2710666"/>
              <a:gd name="connsiteX53" fmla="*/ 98982 w 1391516"/>
              <a:gd name="connsiteY53" fmla="*/ 828554 h 2710666"/>
              <a:gd name="connsiteX54" fmla="*/ 86865 w 1391516"/>
              <a:gd name="connsiteY54" fmla="*/ 898830 h 2710666"/>
              <a:gd name="connsiteX55" fmla="*/ 86865 w 1391516"/>
              <a:gd name="connsiteY55" fmla="*/ 898830 h 2710666"/>
              <a:gd name="connsiteX56" fmla="*/ 405936 w 1391516"/>
              <a:gd name="connsiteY56" fmla="*/ 1061193 h 2710666"/>
              <a:gd name="connsiteX57" fmla="*/ 435823 w 1391516"/>
              <a:gd name="connsiteY57" fmla="*/ 1106428 h 2710666"/>
              <a:gd name="connsiteX58" fmla="*/ 420476 w 1391516"/>
              <a:gd name="connsiteY58" fmla="*/ 1139547 h 2710666"/>
              <a:gd name="connsiteX59" fmla="*/ 360700 w 1391516"/>
              <a:gd name="connsiteY59" fmla="*/ 1301909 h 2710666"/>
              <a:gd name="connsiteX60" fmla="*/ 360700 w 1391516"/>
              <a:gd name="connsiteY60" fmla="*/ 1304333 h 2710666"/>
              <a:gd name="connsiteX61" fmla="*/ 405128 w 1391516"/>
              <a:gd name="connsiteY61" fmla="*/ 1407728 h 2710666"/>
              <a:gd name="connsiteX62" fmla="*/ 451979 w 1391516"/>
              <a:gd name="connsiteY62" fmla="*/ 1520816 h 2710666"/>
              <a:gd name="connsiteX63" fmla="*/ 440670 w 1391516"/>
              <a:gd name="connsiteY63" fmla="*/ 1788997 h 2710666"/>
              <a:gd name="connsiteX64" fmla="*/ 384126 w 1391516"/>
              <a:gd name="connsiteY64" fmla="*/ 2072526 h 2710666"/>
              <a:gd name="connsiteX65" fmla="*/ 374432 w 1391516"/>
              <a:gd name="connsiteY65" fmla="*/ 2339091 h 2710666"/>
              <a:gd name="connsiteX66" fmla="*/ 384126 w 1391516"/>
              <a:gd name="connsiteY66" fmla="*/ 2394020 h 2710666"/>
              <a:gd name="connsiteX67" fmla="*/ 398666 w 1391516"/>
              <a:gd name="connsiteY67" fmla="*/ 2548305 h 2710666"/>
              <a:gd name="connsiteX68" fmla="*/ 397050 w 1391516"/>
              <a:gd name="connsiteY68" fmla="*/ 2579000 h 2710666"/>
              <a:gd name="connsiteX69" fmla="*/ 439862 w 1391516"/>
              <a:gd name="connsiteY69" fmla="*/ 2631505 h 2710666"/>
              <a:gd name="connsiteX70" fmla="*/ 542449 w 1391516"/>
              <a:gd name="connsiteY70" fmla="*/ 2634736 h 2710666"/>
              <a:gd name="connsiteX71" fmla="*/ 740354 w 1391516"/>
              <a:gd name="connsiteY71" fmla="*/ 2654930 h 2710666"/>
              <a:gd name="connsiteX72" fmla="*/ 762972 w 1391516"/>
              <a:gd name="connsiteY72" fmla="*/ 2675933 h 2710666"/>
              <a:gd name="connsiteX73" fmla="*/ 799322 w 1391516"/>
              <a:gd name="connsiteY73" fmla="*/ 2710667 h 2710666"/>
              <a:gd name="connsiteX74" fmla="*/ 1184630 w 1391516"/>
              <a:gd name="connsiteY74" fmla="*/ 2710667 h 2710666"/>
              <a:gd name="connsiteX75" fmla="*/ 1219364 w 1391516"/>
              <a:gd name="connsiteY75" fmla="*/ 2675125 h 2710666"/>
              <a:gd name="connsiteX76" fmla="*/ 1218556 w 1391516"/>
              <a:gd name="connsiteY76" fmla="*/ 2320512 h 2710666"/>
              <a:gd name="connsiteX77" fmla="*/ 1181399 w 1391516"/>
              <a:gd name="connsiteY77" fmla="*/ 2283354 h 2710666"/>
              <a:gd name="connsiteX78" fmla="*/ 1143433 w 1391516"/>
              <a:gd name="connsiteY78" fmla="*/ 2252659 h 2710666"/>
              <a:gd name="connsiteX79" fmla="*/ 1081235 w 1391516"/>
              <a:gd name="connsiteY79" fmla="*/ 2119376 h 2710666"/>
              <a:gd name="connsiteX80" fmla="*/ 890600 w 1391516"/>
              <a:gd name="connsiteY80" fmla="*/ 2125839 h 2710666"/>
              <a:gd name="connsiteX81" fmla="*/ 835671 w 1391516"/>
              <a:gd name="connsiteY81" fmla="*/ 2247813 h 2710666"/>
              <a:gd name="connsiteX82" fmla="*/ 791244 w 1391516"/>
              <a:gd name="connsiteY82" fmla="*/ 2283354 h 2710666"/>
              <a:gd name="connsiteX83" fmla="*/ 762972 w 1391516"/>
              <a:gd name="connsiteY83" fmla="*/ 2310819 h 2710666"/>
              <a:gd name="connsiteX84" fmla="*/ 762972 w 1391516"/>
              <a:gd name="connsiteY84" fmla="*/ 2451372 h 2710666"/>
              <a:gd name="connsiteX85" fmla="*/ 751663 w 1391516"/>
              <a:gd name="connsiteY85" fmla="*/ 2476413 h 2710666"/>
              <a:gd name="connsiteX86" fmla="*/ 649883 w 1391516"/>
              <a:gd name="connsiteY86" fmla="*/ 2392404 h 2710666"/>
              <a:gd name="connsiteX87" fmla="*/ 662000 w 1391516"/>
              <a:gd name="connsiteY87" fmla="*/ 2167843 h 2710666"/>
              <a:gd name="connsiteX88" fmla="*/ 656346 w 1391516"/>
              <a:gd name="connsiteY88" fmla="*/ 2083835 h 2710666"/>
              <a:gd name="connsiteX89" fmla="*/ 664423 w 1391516"/>
              <a:gd name="connsiteY89" fmla="*/ 2036983 h 2710666"/>
              <a:gd name="connsiteX90" fmla="*/ 719352 w 1391516"/>
              <a:gd name="connsiteY90" fmla="*/ 1894815 h 2710666"/>
              <a:gd name="connsiteX91" fmla="*/ 732276 w 1391516"/>
              <a:gd name="connsiteY91" fmla="*/ 1729222 h 2710666"/>
              <a:gd name="connsiteX92" fmla="*/ 787205 w 1391516"/>
              <a:gd name="connsiteY92" fmla="*/ 1413382 h 2710666"/>
              <a:gd name="connsiteX93" fmla="*/ 824363 w 1391516"/>
              <a:gd name="connsiteY93" fmla="*/ 1314026 h 2710666"/>
              <a:gd name="connsiteX94" fmla="*/ 895447 w 1391516"/>
              <a:gd name="connsiteY94" fmla="*/ 1201745 h 2710666"/>
              <a:gd name="connsiteX95" fmla="*/ 907563 w 1391516"/>
              <a:gd name="connsiteY95" fmla="*/ 1122584 h 2710666"/>
              <a:gd name="connsiteX96" fmla="*/ 840518 w 1391516"/>
              <a:gd name="connsiteY96" fmla="*/ 948104 h 2710666"/>
              <a:gd name="connsiteX97" fmla="*/ 851827 w 1391516"/>
              <a:gd name="connsiteY97" fmla="*/ 910947 h 2710666"/>
              <a:gd name="connsiteX98" fmla="*/ 1051347 w 1391516"/>
              <a:gd name="connsiteY98" fmla="*/ 790588 h 2710666"/>
              <a:gd name="connsiteX99" fmla="*/ 1145857 w 1391516"/>
              <a:gd name="connsiteY99" fmla="*/ 761509 h 2710666"/>
              <a:gd name="connsiteX100" fmla="*/ 1179783 w 1391516"/>
              <a:gd name="connsiteY100" fmla="*/ 788973 h 2710666"/>
              <a:gd name="connsiteX101" fmla="*/ 1179783 w 1391516"/>
              <a:gd name="connsiteY101" fmla="*/ 800282 h 2710666"/>
              <a:gd name="connsiteX102" fmla="*/ 1082042 w 1391516"/>
              <a:gd name="connsiteY102" fmla="*/ 824515 h 2710666"/>
              <a:gd name="connsiteX103" fmla="*/ 977840 w 1391516"/>
              <a:gd name="connsiteY103" fmla="*/ 905292 h 2710666"/>
              <a:gd name="connsiteX104" fmla="*/ 975416 w 1391516"/>
              <a:gd name="connsiteY104" fmla="*/ 926294 h 2710666"/>
              <a:gd name="connsiteX105" fmla="*/ 1039230 w 1391516"/>
              <a:gd name="connsiteY105" fmla="*/ 971530 h 2710666"/>
              <a:gd name="connsiteX106" fmla="*/ 1073157 w 1391516"/>
              <a:gd name="connsiteY106" fmla="*/ 954566 h 2710666"/>
              <a:gd name="connsiteX107" fmla="*/ 1066695 w 1391516"/>
              <a:gd name="connsiteY107" fmla="*/ 1004648 h 2710666"/>
              <a:gd name="connsiteX108" fmla="*/ 1014997 w 1391516"/>
              <a:gd name="connsiteY108" fmla="*/ 1205784 h 2710666"/>
              <a:gd name="connsiteX109" fmla="*/ 1043269 w 1391516"/>
              <a:gd name="connsiteY109" fmla="*/ 1261520 h 2710666"/>
              <a:gd name="connsiteX110" fmla="*/ 1114353 w 1391516"/>
              <a:gd name="connsiteY110" fmla="*/ 1276868 h 2710666"/>
              <a:gd name="connsiteX111" fmla="*/ 1162012 w 1391516"/>
              <a:gd name="connsiteY111" fmla="*/ 1236480 h 2710666"/>
              <a:gd name="connsiteX112" fmla="*/ 1173321 w 1391516"/>
              <a:gd name="connsiteY112" fmla="*/ 1130661 h 2710666"/>
              <a:gd name="connsiteX113" fmla="*/ 1178975 w 1391516"/>
              <a:gd name="connsiteY113" fmla="*/ 1158934 h 2710666"/>
              <a:gd name="connsiteX114" fmla="*/ 1180591 w 1391516"/>
              <a:gd name="connsiteY114" fmla="*/ 1251828 h 2710666"/>
              <a:gd name="connsiteX115" fmla="*/ 1195939 w 1391516"/>
              <a:gd name="connsiteY115" fmla="*/ 1274445 h 2710666"/>
              <a:gd name="connsiteX116" fmla="*/ 1285601 w 1391516"/>
              <a:gd name="connsiteY116" fmla="*/ 1270406 h 2710666"/>
              <a:gd name="connsiteX117" fmla="*/ 1307411 w 1391516"/>
              <a:gd name="connsiteY117" fmla="*/ 1235672 h 2710666"/>
              <a:gd name="connsiteX118" fmla="*/ 1288025 w 1391516"/>
              <a:gd name="connsiteY118" fmla="*/ 1008687 h 2710666"/>
              <a:gd name="connsiteX119" fmla="*/ 1296103 w 1391516"/>
              <a:gd name="connsiteY119" fmla="*/ 940835 h 2710666"/>
              <a:gd name="connsiteX120" fmla="*/ 1341338 w 1391516"/>
              <a:gd name="connsiteY120" fmla="*/ 968299 h 2710666"/>
              <a:gd name="connsiteX121" fmla="*/ 1381727 w 1391516"/>
              <a:gd name="connsiteY121" fmla="*/ 948912 h 2710666"/>
              <a:gd name="connsiteX122" fmla="*/ 1384150 w 1391516"/>
              <a:gd name="connsiteY122" fmla="*/ 923871 h 2710666"/>
              <a:gd name="connsiteX123" fmla="*/ 417245 w 1391516"/>
              <a:gd name="connsiteY123" fmla="*/ 1007072 h 2710666"/>
              <a:gd name="connsiteX124" fmla="*/ 341314 w 1391516"/>
              <a:gd name="connsiteY124" fmla="*/ 950527 h 2710666"/>
              <a:gd name="connsiteX125" fmla="*/ 226610 w 1391516"/>
              <a:gd name="connsiteY125" fmla="*/ 886714 h 2710666"/>
              <a:gd name="connsiteX126" fmla="*/ 213685 w 1391516"/>
              <a:gd name="connsiteY126" fmla="*/ 844709 h 2710666"/>
              <a:gd name="connsiteX127" fmla="*/ 318696 w 1391516"/>
              <a:gd name="connsiteY127" fmla="*/ 767163 h 2710666"/>
              <a:gd name="connsiteX128" fmla="*/ 338083 w 1391516"/>
              <a:gd name="connsiteY128" fmla="*/ 775241 h 2710666"/>
              <a:gd name="connsiteX129" fmla="*/ 422091 w 1391516"/>
              <a:gd name="connsiteY129" fmla="*/ 1003841 h 2710666"/>
              <a:gd name="connsiteX130" fmla="*/ 417245 w 1391516"/>
              <a:gd name="connsiteY130" fmla="*/ 1007072 h 2710666"/>
              <a:gd name="connsiteX131" fmla="*/ 847788 w 1391516"/>
              <a:gd name="connsiteY131" fmla="*/ 2256698 h 2710666"/>
              <a:gd name="connsiteX132" fmla="*/ 915641 w 1391516"/>
              <a:gd name="connsiteY132" fmla="*/ 2123415 h 2710666"/>
              <a:gd name="connsiteX133" fmla="*/ 1056194 w 1391516"/>
              <a:gd name="connsiteY133" fmla="*/ 2121800 h 2710666"/>
              <a:gd name="connsiteX134" fmla="*/ 1126470 w 1391516"/>
              <a:gd name="connsiteY134" fmla="*/ 2262353 h 2710666"/>
              <a:gd name="connsiteX135" fmla="*/ 1105468 w 1391516"/>
              <a:gd name="connsiteY135" fmla="*/ 2282547 h 2710666"/>
              <a:gd name="connsiteX136" fmla="*/ 985110 w 1391516"/>
              <a:gd name="connsiteY136" fmla="*/ 2282547 h 2710666"/>
              <a:gd name="connsiteX137" fmla="*/ 870406 w 1391516"/>
              <a:gd name="connsiteY137" fmla="*/ 2282547 h 2710666"/>
              <a:gd name="connsiteX138" fmla="*/ 847788 w 1391516"/>
              <a:gd name="connsiteY138" fmla="*/ 2256698 h 2710666"/>
              <a:gd name="connsiteX139" fmla="*/ 742777 w 1391516"/>
              <a:gd name="connsiteY139" fmla="*/ 2528110 h 2710666"/>
              <a:gd name="connsiteX140" fmla="*/ 758933 w 1391516"/>
              <a:gd name="connsiteY140" fmla="*/ 2541034 h 2710666"/>
              <a:gd name="connsiteX141" fmla="*/ 754894 w 1391516"/>
              <a:gd name="connsiteY141" fmla="*/ 2586270 h 2710666"/>
              <a:gd name="connsiteX142" fmla="*/ 713698 w 1391516"/>
              <a:gd name="connsiteY142" fmla="*/ 2579000 h 2710666"/>
              <a:gd name="connsiteX143" fmla="*/ 649883 w 1391516"/>
              <a:gd name="connsiteY143" fmla="*/ 2520840 h 2710666"/>
              <a:gd name="connsiteX144" fmla="*/ 742777 w 1391516"/>
              <a:gd name="connsiteY144" fmla="*/ 2528110 h 2710666"/>
              <a:gd name="connsiteX145" fmla="*/ 1242789 w 1391516"/>
              <a:gd name="connsiteY145" fmla="*/ 831785 h 2710666"/>
              <a:gd name="connsiteX146" fmla="*/ 1242789 w 1391516"/>
              <a:gd name="connsiteY146" fmla="*/ 831785 h 2710666"/>
              <a:gd name="connsiteX147" fmla="*/ 1147472 w 1391516"/>
              <a:gd name="connsiteY147" fmla="*/ 844709 h 2710666"/>
              <a:gd name="connsiteX148" fmla="*/ 1118392 w 1391516"/>
              <a:gd name="connsiteY148" fmla="*/ 831785 h 2710666"/>
              <a:gd name="connsiteX149" fmla="*/ 1178168 w 1391516"/>
              <a:gd name="connsiteY149" fmla="*/ 806744 h 2710666"/>
              <a:gd name="connsiteX150" fmla="*/ 1179783 w 1391516"/>
              <a:gd name="connsiteY150" fmla="*/ 807552 h 2710666"/>
              <a:gd name="connsiteX151" fmla="*/ 1185438 w 1391516"/>
              <a:gd name="connsiteY151" fmla="*/ 811591 h 2710666"/>
              <a:gd name="connsiteX152" fmla="*/ 1245213 w 1391516"/>
              <a:gd name="connsiteY152" fmla="*/ 831785 h 2710666"/>
              <a:gd name="connsiteX153" fmla="*/ 1242789 w 1391516"/>
              <a:gd name="connsiteY153" fmla="*/ 831785 h 2710666"/>
              <a:gd name="connsiteX154" fmla="*/ 1242789 w 1391516"/>
              <a:gd name="connsiteY154" fmla="*/ 831785 h 2710666"/>
              <a:gd name="connsiteX155" fmla="*/ 1242789 w 1391516"/>
              <a:gd name="connsiteY155" fmla="*/ 831785 h 2710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1391516" h="2710666">
                <a:moveTo>
                  <a:pt x="1384150" y="923871"/>
                </a:moveTo>
                <a:cubicBezTo>
                  <a:pt x="1365571" y="903677"/>
                  <a:pt x="1347800" y="883482"/>
                  <a:pt x="1329221" y="864096"/>
                </a:cubicBezTo>
                <a:cubicBezTo>
                  <a:pt x="1307411" y="841478"/>
                  <a:pt x="1283986" y="820476"/>
                  <a:pt x="1250059" y="830169"/>
                </a:cubicBezTo>
                <a:cubicBezTo>
                  <a:pt x="1240366" y="823707"/>
                  <a:pt x="1202401" y="812398"/>
                  <a:pt x="1182206" y="803513"/>
                </a:cubicBezTo>
                <a:lnTo>
                  <a:pt x="1182206" y="803513"/>
                </a:lnTo>
                <a:cubicBezTo>
                  <a:pt x="1180591" y="779280"/>
                  <a:pt x="1176552" y="755854"/>
                  <a:pt x="1207247" y="743738"/>
                </a:cubicBezTo>
                <a:cubicBezTo>
                  <a:pt x="1220980" y="738891"/>
                  <a:pt x="1220980" y="725159"/>
                  <a:pt x="1208863" y="714658"/>
                </a:cubicBezTo>
                <a:cubicBezTo>
                  <a:pt x="1208863" y="714658"/>
                  <a:pt x="1208863" y="714658"/>
                  <a:pt x="1208863" y="714658"/>
                </a:cubicBezTo>
                <a:cubicBezTo>
                  <a:pt x="1183014" y="697694"/>
                  <a:pt x="1152319" y="697694"/>
                  <a:pt x="1123239" y="690425"/>
                </a:cubicBezTo>
                <a:cubicBezTo>
                  <a:pt x="1112738" y="688001"/>
                  <a:pt x="1106276" y="693655"/>
                  <a:pt x="1099006" y="700118"/>
                </a:cubicBezTo>
                <a:cubicBezTo>
                  <a:pt x="1080427" y="717081"/>
                  <a:pt x="1064271" y="737275"/>
                  <a:pt x="1040038" y="746161"/>
                </a:cubicBezTo>
                <a:cubicBezTo>
                  <a:pt x="964915" y="774433"/>
                  <a:pt x="889792" y="803513"/>
                  <a:pt x="815477" y="832593"/>
                </a:cubicBezTo>
                <a:cubicBezTo>
                  <a:pt x="805784" y="836632"/>
                  <a:pt x="800937" y="837439"/>
                  <a:pt x="798514" y="824515"/>
                </a:cubicBezTo>
                <a:cubicBezTo>
                  <a:pt x="792052" y="792204"/>
                  <a:pt x="772665" y="767163"/>
                  <a:pt x="746816" y="746969"/>
                </a:cubicBezTo>
                <a:cubicBezTo>
                  <a:pt x="708851" y="716273"/>
                  <a:pt x="669270" y="687193"/>
                  <a:pt x="639382" y="648420"/>
                </a:cubicBezTo>
                <a:cubicBezTo>
                  <a:pt x="611110" y="612071"/>
                  <a:pt x="582030" y="576528"/>
                  <a:pt x="533564" y="566835"/>
                </a:cubicBezTo>
                <a:cubicBezTo>
                  <a:pt x="544873" y="540987"/>
                  <a:pt x="556182" y="515138"/>
                  <a:pt x="568298" y="490096"/>
                </a:cubicBezTo>
                <a:cubicBezTo>
                  <a:pt x="583646" y="460209"/>
                  <a:pt x="597378" y="454555"/>
                  <a:pt x="630497" y="462632"/>
                </a:cubicBezTo>
                <a:cubicBezTo>
                  <a:pt x="651499" y="468287"/>
                  <a:pt x="672501" y="470710"/>
                  <a:pt x="694311" y="467479"/>
                </a:cubicBezTo>
                <a:cubicBezTo>
                  <a:pt x="716121" y="464248"/>
                  <a:pt x="725814" y="453747"/>
                  <a:pt x="725006" y="431937"/>
                </a:cubicBezTo>
                <a:cubicBezTo>
                  <a:pt x="723391" y="399626"/>
                  <a:pt x="742777" y="372969"/>
                  <a:pt x="750047" y="343082"/>
                </a:cubicBezTo>
                <a:cubicBezTo>
                  <a:pt x="754086" y="326926"/>
                  <a:pt x="755702" y="318849"/>
                  <a:pt x="745201" y="307540"/>
                </a:cubicBezTo>
                <a:cubicBezTo>
                  <a:pt x="734700" y="297039"/>
                  <a:pt x="724199" y="238071"/>
                  <a:pt x="715313" y="225955"/>
                </a:cubicBezTo>
                <a:cubicBezTo>
                  <a:pt x="706428" y="213838"/>
                  <a:pt x="709659" y="200106"/>
                  <a:pt x="716121" y="188797"/>
                </a:cubicBezTo>
                <a:cubicBezTo>
                  <a:pt x="723391" y="175065"/>
                  <a:pt x="733892" y="185566"/>
                  <a:pt x="742777" y="189605"/>
                </a:cubicBezTo>
                <a:cubicBezTo>
                  <a:pt x="750855" y="192836"/>
                  <a:pt x="754086" y="192028"/>
                  <a:pt x="756510" y="183950"/>
                </a:cubicBezTo>
                <a:cubicBezTo>
                  <a:pt x="773473" y="137100"/>
                  <a:pt x="743585" y="70862"/>
                  <a:pt x="695927" y="53091"/>
                </a:cubicBezTo>
                <a:cubicBezTo>
                  <a:pt x="666847" y="41782"/>
                  <a:pt x="650691" y="24819"/>
                  <a:pt x="621611" y="15125"/>
                </a:cubicBezTo>
                <a:cubicBezTo>
                  <a:pt x="586069" y="-222"/>
                  <a:pt x="529525" y="-1030"/>
                  <a:pt x="492368" y="586"/>
                </a:cubicBezTo>
                <a:cubicBezTo>
                  <a:pt x="414821" y="5432"/>
                  <a:pt x="338890" y="7048"/>
                  <a:pt x="281539" y="81363"/>
                </a:cubicBezTo>
                <a:cubicBezTo>
                  <a:pt x="271845" y="94287"/>
                  <a:pt x="261344" y="137907"/>
                  <a:pt x="253266" y="124175"/>
                </a:cubicBezTo>
                <a:cubicBezTo>
                  <a:pt x="235495" y="94287"/>
                  <a:pt x="206416" y="76517"/>
                  <a:pt x="174912" y="62784"/>
                </a:cubicBezTo>
                <a:cubicBezTo>
                  <a:pt x="159565" y="55514"/>
                  <a:pt x="142601" y="51475"/>
                  <a:pt x="126446" y="60361"/>
                </a:cubicBezTo>
                <a:cubicBezTo>
                  <a:pt x="70710" y="91864"/>
                  <a:pt x="19820" y="130637"/>
                  <a:pt x="8511" y="198490"/>
                </a:cubicBezTo>
                <a:cubicBezTo>
                  <a:pt x="-8452" y="301885"/>
                  <a:pt x="-5221" y="402049"/>
                  <a:pt x="66671" y="489289"/>
                </a:cubicBezTo>
                <a:cubicBezTo>
                  <a:pt x="86057" y="513522"/>
                  <a:pt x="101405" y="540987"/>
                  <a:pt x="107059" y="571682"/>
                </a:cubicBezTo>
                <a:cubicBezTo>
                  <a:pt x="114329" y="610455"/>
                  <a:pt x="98982" y="633072"/>
                  <a:pt x="60208" y="639535"/>
                </a:cubicBezTo>
                <a:cubicBezTo>
                  <a:pt x="45669" y="641958"/>
                  <a:pt x="31129" y="643573"/>
                  <a:pt x="11742" y="646805"/>
                </a:cubicBezTo>
                <a:cubicBezTo>
                  <a:pt x="61824" y="665383"/>
                  <a:pt x="102213" y="660537"/>
                  <a:pt x="136947" y="626610"/>
                </a:cubicBezTo>
                <a:cubicBezTo>
                  <a:pt x="182990" y="581375"/>
                  <a:pt x="206416" y="531293"/>
                  <a:pt x="184606" y="465056"/>
                </a:cubicBezTo>
                <a:cubicBezTo>
                  <a:pt x="160372" y="389933"/>
                  <a:pt x="158757" y="312386"/>
                  <a:pt x="168450" y="234032"/>
                </a:cubicBezTo>
                <a:cubicBezTo>
                  <a:pt x="171681" y="211414"/>
                  <a:pt x="181375" y="192836"/>
                  <a:pt x="201569" y="180719"/>
                </a:cubicBezTo>
                <a:cubicBezTo>
                  <a:pt x="209647" y="175873"/>
                  <a:pt x="219340" y="169411"/>
                  <a:pt x="227418" y="175873"/>
                </a:cubicBezTo>
                <a:cubicBezTo>
                  <a:pt x="236303" y="182335"/>
                  <a:pt x="226610" y="191220"/>
                  <a:pt x="224994" y="198490"/>
                </a:cubicBezTo>
                <a:cubicBezTo>
                  <a:pt x="215301" y="250996"/>
                  <a:pt x="215301" y="301078"/>
                  <a:pt x="254074" y="343890"/>
                </a:cubicBezTo>
                <a:cubicBezTo>
                  <a:pt x="254074" y="343890"/>
                  <a:pt x="254074" y="343890"/>
                  <a:pt x="254074" y="343890"/>
                </a:cubicBezTo>
                <a:cubicBezTo>
                  <a:pt x="278307" y="383471"/>
                  <a:pt x="313042" y="408511"/>
                  <a:pt x="356661" y="422244"/>
                </a:cubicBezTo>
                <a:cubicBezTo>
                  <a:pt x="381702" y="430321"/>
                  <a:pt x="407551" y="435168"/>
                  <a:pt x="433400" y="438399"/>
                </a:cubicBezTo>
                <a:cubicBezTo>
                  <a:pt x="449555" y="440822"/>
                  <a:pt x="468942" y="448900"/>
                  <a:pt x="463288" y="467479"/>
                </a:cubicBezTo>
                <a:cubicBezTo>
                  <a:pt x="451979" y="499790"/>
                  <a:pt x="435016" y="530485"/>
                  <a:pt x="419668" y="561181"/>
                </a:cubicBezTo>
                <a:cubicBezTo>
                  <a:pt x="415629" y="569259"/>
                  <a:pt x="405936" y="570874"/>
                  <a:pt x="397858" y="571682"/>
                </a:cubicBezTo>
                <a:cubicBezTo>
                  <a:pt x="372817" y="574105"/>
                  <a:pt x="355046" y="587837"/>
                  <a:pt x="338083" y="604800"/>
                </a:cubicBezTo>
                <a:cubicBezTo>
                  <a:pt x="304156" y="638727"/>
                  <a:pt x="271845" y="673461"/>
                  <a:pt x="235495" y="704156"/>
                </a:cubicBezTo>
                <a:cubicBezTo>
                  <a:pt x="188645" y="743738"/>
                  <a:pt x="143409" y="785742"/>
                  <a:pt x="98982" y="828554"/>
                </a:cubicBezTo>
                <a:cubicBezTo>
                  <a:pt x="72325" y="853595"/>
                  <a:pt x="69902" y="877020"/>
                  <a:pt x="86865" y="898830"/>
                </a:cubicBezTo>
                <a:cubicBezTo>
                  <a:pt x="86865" y="898830"/>
                  <a:pt x="86865" y="898830"/>
                  <a:pt x="86865" y="898830"/>
                </a:cubicBezTo>
                <a:cubicBezTo>
                  <a:pt x="191876" y="956182"/>
                  <a:pt x="293655" y="1019996"/>
                  <a:pt x="405936" y="1061193"/>
                </a:cubicBezTo>
                <a:cubicBezTo>
                  <a:pt x="428553" y="1069270"/>
                  <a:pt x="440670" y="1081387"/>
                  <a:pt x="435823" y="1106428"/>
                </a:cubicBezTo>
                <a:cubicBezTo>
                  <a:pt x="430977" y="1117737"/>
                  <a:pt x="428553" y="1130661"/>
                  <a:pt x="420476" y="1139547"/>
                </a:cubicBezTo>
                <a:cubicBezTo>
                  <a:pt x="379279" y="1186398"/>
                  <a:pt x="351815" y="1237287"/>
                  <a:pt x="360700" y="1301909"/>
                </a:cubicBezTo>
                <a:cubicBezTo>
                  <a:pt x="360700" y="1302717"/>
                  <a:pt x="359893" y="1303525"/>
                  <a:pt x="360700" y="1304333"/>
                </a:cubicBezTo>
                <a:cubicBezTo>
                  <a:pt x="369586" y="1347952"/>
                  <a:pt x="377664" y="1385918"/>
                  <a:pt x="405128" y="1407728"/>
                </a:cubicBezTo>
                <a:cubicBezTo>
                  <a:pt x="446324" y="1440039"/>
                  <a:pt x="444709" y="1475581"/>
                  <a:pt x="451979" y="1520816"/>
                </a:cubicBezTo>
                <a:cubicBezTo>
                  <a:pt x="465711" y="1610479"/>
                  <a:pt x="458441" y="1700142"/>
                  <a:pt x="440670" y="1788997"/>
                </a:cubicBezTo>
                <a:cubicBezTo>
                  <a:pt x="422091" y="1883506"/>
                  <a:pt x="394627" y="1976400"/>
                  <a:pt x="384126" y="2072526"/>
                </a:cubicBezTo>
                <a:cubicBezTo>
                  <a:pt x="374432" y="2161381"/>
                  <a:pt x="383318" y="2250236"/>
                  <a:pt x="374432" y="2339091"/>
                </a:cubicBezTo>
                <a:cubicBezTo>
                  <a:pt x="372817" y="2357670"/>
                  <a:pt x="377664" y="2376248"/>
                  <a:pt x="384126" y="2394020"/>
                </a:cubicBezTo>
                <a:cubicBezTo>
                  <a:pt x="403512" y="2444102"/>
                  <a:pt x="412398" y="2494991"/>
                  <a:pt x="398666" y="2548305"/>
                </a:cubicBezTo>
                <a:cubicBezTo>
                  <a:pt x="396242" y="2557998"/>
                  <a:pt x="397050" y="2568499"/>
                  <a:pt x="397050" y="2579000"/>
                </a:cubicBezTo>
                <a:cubicBezTo>
                  <a:pt x="397050" y="2618581"/>
                  <a:pt x="401897" y="2622619"/>
                  <a:pt x="439862" y="2631505"/>
                </a:cubicBezTo>
                <a:cubicBezTo>
                  <a:pt x="474596" y="2639583"/>
                  <a:pt x="510139" y="2627466"/>
                  <a:pt x="542449" y="2634736"/>
                </a:cubicBezTo>
                <a:cubicBezTo>
                  <a:pt x="607879" y="2649276"/>
                  <a:pt x="673309" y="2657354"/>
                  <a:pt x="740354" y="2654930"/>
                </a:cubicBezTo>
                <a:cubicBezTo>
                  <a:pt x="754894" y="2654123"/>
                  <a:pt x="764587" y="2660585"/>
                  <a:pt x="762972" y="2675933"/>
                </a:cubicBezTo>
                <a:cubicBezTo>
                  <a:pt x="759741" y="2704205"/>
                  <a:pt x="773473" y="2710667"/>
                  <a:pt x="799322" y="2710667"/>
                </a:cubicBezTo>
                <a:cubicBezTo>
                  <a:pt x="927758" y="2709859"/>
                  <a:pt x="1056194" y="2709859"/>
                  <a:pt x="1184630" y="2710667"/>
                </a:cubicBezTo>
                <a:cubicBezTo>
                  <a:pt x="1212094" y="2710667"/>
                  <a:pt x="1219364" y="2700974"/>
                  <a:pt x="1219364" y="2675125"/>
                </a:cubicBezTo>
                <a:cubicBezTo>
                  <a:pt x="1218556" y="2557190"/>
                  <a:pt x="1218556" y="2438447"/>
                  <a:pt x="1218556" y="2320512"/>
                </a:cubicBezTo>
                <a:cubicBezTo>
                  <a:pt x="1218556" y="2283354"/>
                  <a:pt x="1218556" y="2282547"/>
                  <a:pt x="1181399" y="2283354"/>
                </a:cubicBezTo>
                <a:cubicBezTo>
                  <a:pt x="1158781" y="2284163"/>
                  <a:pt x="1148280" y="2276892"/>
                  <a:pt x="1143433" y="2252659"/>
                </a:cubicBezTo>
                <a:cubicBezTo>
                  <a:pt x="1134548" y="2203385"/>
                  <a:pt x="1115161" y="2157342"/>
                  <a:pt x="1081235" y="2119376"/>
                </a:cubicBezTo>
                <a:cubicBezTo>
                  <a:pt x="1023883" y="2055563"/>
                  <a:pt x="943913" y="2057986"/>
                  <a:pt x="890600" y="2125839"/>
                </a:cubicBezTo>
                <a:cubicBezTo>
                  <a:pt x="862328" y="2161381"/>
                  <a:pt x="842941" y="2202577"/>
                  <a:pt x="835671" y="2247813"/>
                </a:cubicBezTo>
                <a:cubicBezTo>
                  <a:pt x="830825" y="2275277"/>
                  <a:pt x="819516" y="2287393"/>
                  <a:pt x="791244" y="2283354"/>
                </a:cubicBezTo>
                <a:cubicBezTo>
                  <a:pt x="771050" y="2280124"/>
                  <a:pt x="762972" y="2289817"/>
                  <a:pt x="762972" y="2310819"/>
                </a:cubicBezTo>
                <a:cubicBezTo>
                  <a:pt x="763780" y="2357670"/>
                  <a:pt x="763780" y="2404521"/>
                  <a:pt x="762972" y="2451372"/>
                </a:cubicBezTo>
                <a:cubicBezTo>
                  <a:pt x="762972" y="2461065"/>
                  <a:pt x="767011" y="2473181"/>
                  <a:pt x="751663" y="2476413"/>
                </a:cubicBezTo>
                <a:cubicBezTo>
                  <a:pt x="705620" y="2486106"/>
                  <a:pt x="648268" y="2440063"/>
                  <a:pt x="649883" y="2392404"/>
                </a:cubicBezTo>
                <a:cubicBezTo>
                  <a:pt x="653114" y="2317281"/>
                  <a:pt x="658769" y="2242966"/>
                  <a:pt x="662000" y="2167843"/>
                </a:cubicBezTo>
                <a:cubicBezTo>
                  <a:pt x="663616" y="2139571"/>
                  <a:pt x="666039" y="2111299"/>
                  <a:pt x="656346" y="2083835"/>
                </a:cubicBezTo>
                <a:cubicBezTo>
                  <a:pt x="649883" y="2066063"/>
                  <a:pt x="653922" y="2052331"/>
                  <a:pt x="664423" y="2036983"/>
                </a:cubicBezTo>
                <a:cubicBezTo>
                  <a:pt x="695119" y="1994171"/>
                  <a:pt x="714505" y="1947321"/>
                  <a:pt x="719352" y="1894815"/>
                </a:cubicBezTo>
                <a:cubicBezTo>
                  <a:pt x="724199" y="1839887"/>
                  <a:pt x="722583" y="1784150"/>
                  <a:pt x="732276" y="1729222"/>
                </a:cubicBezTo>
                <a:cubicBezTo>
                  <a:pt x="749240" y="1624211"/>
                  <a:pt x="775896" y="1520008"/>
                  <a:pt x="787205" y="1413382"/>
                </a:cubicBezTo>
                <a:cubicBezTo>
                  <a:pt x="791244" y="1377840"/>
                  <a:pt x="801745" y="1343106"/>
                  <a:pt x="824363" y="1314026"/>
                </a:cubicBezTo>
                <a:cubicBezTo>
                  <a:pt x="851019" y="1278484"/>
                  <a:pt x="883330" y="1248596"/>
                  <a:pt x="895447" y="1201745"/>
                </a:cubicBezTo>
                <a:cubicBezTo>
                  <a:pt x="902717" y="1175089"/>
                  <a:pt x="909987" y="1150856"/>
                  <a:pt x="907563" y="1122584"/>
                </a:cubicBezTo>
                <a:cubicBezTo>
                  <a:pt x="901909" y="1057962"/>
                  <a:pt x="872829" y="1002225"/>
                  <a:pt x="840518" y="948104"/>
                </a:cubicBezTo>
                <a:cubicBezTo>
                  <a:pt x="828401" y="927910"/>
                  <a:pt x="831633" y="920640"/>
                  <a:pt x="851827" y="910947"/>
                </a:cubicBezTo>
                <a:cubicBezTo>
                  <a:pt x="922103" y="877020"/>
                  <a:pt x="989956" y="839863"/>
                  <a:pt x="1051347" y="790588"/>
                </a:cubicBezTo>
                <a:cubicBezTo>
                  <a:pt x="1078811" y="767163"/>
                  <a:pt x="1113546" y="768778"/>
                  <a:pt x="1145857" y="761509"/>
                </a:cubicBezTo>
                <a:cubicBezTo>
                  <a:pt x="1170898" y="754239"/>
                  <a:pt x="1184630" y="759893"/>
                  <a:pt x="1179783" y="788973"/>
                </a:cubicBezTo>
                <a:cubicBezTo>
                  <a:pt x="1178975" y="792204"/>
                  <a:pt x="1178168" y="797050"/>
                  <a:pt x="1179783" y="800282"/>
                </a:cubicBezTo>
                <a:cubicBezTo>
                  <a:pt x="1157973" y="814822"/>
                  <a:pt x="1099813" y="820476"/>
                  <a:pt x="1082042" y="824515"/>
                </a:cubicBezTo>
                <a:cubicBezTo>
                  <a:pt x="1035192" y="835016"/>
                  <a:pt x="1005304" y="868943"/>
                  <a:pt x="977840" y="905292"/>
                </a:cubicBezTo>
                <a:cubicBezTo>
                  <a:pt x="972993" y="911754"/>
                  <a:pt x="970570" y="919832"/>
                  <a:pt x="975416" y="926294"/>
                </a:cubicBezTo>
                <a:cubicBezTo>
                  <a:pt x="993187" y="946489"/>
                  <a:pt x="1015805" y="959413"/>
                  <a:pt x="1039230" y="971530"/>
                </a:cubicBezTo>
                <a:cubicBezTo>
                  <a:pt x="1057809" y="981223"/>
                  <a:pt x="1058617" y="954566"/>
                  <a:pt x="1073157" y="954566"/>
                </a:cubicBezTo>
                <a:cubicBezTo>
                  <a:pt x="1076388" y="972337"/>
                  <a:pt x="1070734" y="988493"/>
                  <a:pt x="1066695" y="1004648"/>
                </a:cubicBezTo>
                <a:cubicBezTo>
                  <a:pt x="1049732" y="1071694"/>
                  <a:pt x="1032768" y="1138739"/>
                  <a:pt x="1014997" y="1205784"/>
                </a:cubicBezTo>
                <a:cubicBezTo>
                  <a:pt x="1006112" y="1238903"/>
                  <a:pt x="1011766" y="1249404"/>
                  <a:pt x="1043269" y="1261520"/>
                </a:cubicBezTo>
                <a:cubicBezTo>
                  <a:pt x="1065887" y="1270406"/>
                  <a:pt x="1090120" y="1273637"/>
                  <a:pt x="1114353" y="1276868"/>
                </a:cubicBezTo>
                <a:cubicBezTo>
                  <a:pt x="1154742" y="1281715"/>
                  <a:pt x="1161204" y="1276061"/>
                  <a:pt x="1162012" y="1236480"/>
                </a:cubicBezTo>
                <a:cubicBezTo>
                  <a:pt x="1162820" y="1201745"/>
                  <a:pt x="1161204" y="1166203"/>
                  <a:pt x="1173321" y="1130661"/>
                </a:cubicBezTo>
                <a:cubicBezTo>
                  <a:pt x="1183014" y="1140354"/>
                  <a:pt x="1178975" y="1150048"/>
                  <a:pt x="1178975" y="1158934"/>
                </a:cubicBezTo>
                <a:cubicBezTo>
                  <a:pt x="1179783" y="1189629"/>
                  <a:pt x="1179783" y="1221132"/>
                  <a:pt x="1180591" y="1251828"/>
                </a:cubicBezTo>
                <a:cubicBezTo>
                  <a:pt x="1180591" y="1262329"/>
                  <a:pt x="1182206" y="1273637"/>
                  <a:pt x="1195939" y="1274445"/>
                </a:cubicBezTo>
                <a:cubicBezTo>
                  <a:pt x="1225826" y="1275253"/>
                  <a:pt x="1255714" y="1278484"/>
                  <a:pt x="1285601" y="1270406"/>
                </a:cubicBezTo>
                <a:cubicBezTo>
                  <a:pt x="1304180" y="1265559"/>
                  <a:pt x="1309835" y="1255866"/>
                  <a:pt x="1307411" y="1235672"/>
                </a:cubicBezTo>
                <a:cubicBezTo>
                  <a:pt x="1299334" y="1160549"/>
                  <a:pt x="1294487" y="1084618"/>
                  <a:pt x="1288025" y="1008687"/>
                </a:cubicBezTo>
                <a:cubicBezTo>
                  <a:pt x="1286409" y="990109"/>
                  <a:pt x="1288833" y="971530"/>
                  <a:pt x="1296103" y="940835"/>
                </a:cubicBezTo>
                <a:cubicBezTo>
                  <a:pt x="1300141" y="988493"/>
                  <a:pt x="1320336" y="978800"/>
                  <a:pt x="1341338" y="968299"/>
                </a:cubicBezTo>
                <a:cubicBezTo>
                  <a:pt x="1355070" y="961837"/>
                  <a:pt x="1367994" y="954566"/>
                  <a:pt x="1381727" y="948912"/>
                </a:cubicBezTo>
                <a:cubicBezTo>
                  <a:pt x="1393035" y="944065"/>
                  <a:pt x="1395459" y="935988"/>
                  <a:pt x="1384150" y="923871"/>
                </a:cubicBezTo>
                <a:close/>
                <a:moveTo>
                  <a:pt x="417245" y="1007072"/>
                </a:moveTo>
                <a:cubicBezTo>
                  <a:pt x="392204" y="988493"/>
                  <a:pt x="367163" y="969107"/>
                  <a:pt x="341314" y="950527"/>
                </a:cubicBezTo>
                <a:cubicBezTo>
                  <a:pt x="305772" y="923871"/>
                  <a:pt x="268614" y="901253"/>
                  <a:pt x="226610" y="886714"/>
                </a:cubicBezTo>
                <a:cubicBezTo>
                  <a:pt x="202377" y="877828"/>
                  <a:pt x="196722" y="863288"/>
                  <a:pt x="213685" y="844709"/>
                </a:cubicBezTo>
                <a:cubicBezTo>
                  <a:pt x="242765" y="811591"/>
                  <a:pt x="278307" y="784934"/>
                  <a:pt x="318696" y="767163"/>
                </a:cubicBezTo>
                <a:cubicBezTo>
                  <a:pt x="328389" y="762316"/>
                  <a:pt x="334044" y="764739"/>
                  <a:pt x="338083" y="775241"/>
                </a:cubicBezTo>
                <a:cubicBezTo>
                  <a:pt x="366355" y="851171"/>
                  <a:pt x="393819" y="927102"/>
                  <a:pt x="422091" y="1003841"/>
                </a:cubicBezTo>
                <a:cubicBezTo>
                  <a:pt x="420476" y="1003841"/>
                  <a:pt x="418860" y="1005457"/>
                  <a:pt x="417245" y="1007072"/>
                </a:cubicBezTo>
                <a:close/>
                <a:moveTo>
                  <a:pt x="847788" y="2256698"/>
                </a:moveTo>
                <a:cubicBezTo>
                  <a:pt x="860712" y="2207424"/>
                  <a:pt x="876868" y="2159765"/>
                  <a:pt x="915641" y="2123415"/>
                </a:cubicBezTo>
                <a:cubicBezTo>
                  <a:pt x="959261" y="2082219"/>
                  <a:pt x="1012574" y="2080603"/>
                  <a:pt x="1056194" y="2121800"/>
                </a:cubicBezTo>
                <a:cubicBezTo>
                  <a:pt x="1096582" y="2159765"/>
                  <a:pt x="1115161" y="2209040"/>
                  <a:pt x="1126470" y="2262353"/>
                </a:cubicBezTo>
                <a:cubicBezTo>
                  <a:pt x="1129701" y="2280124"/>
                  <a:pt x="1120008" y="2282547"/>
                  <a:pt x="1105468" y="2282547"/>
                </a:cubicBezTo>
                <a:cubicBezTo>
                  <a:pt x="1065079" y="2282547"/>
                  <a:pt x="1024690" y="2282547"/>
                  <a:pt x="985110" y="2282547"/>
                </a:cubicBezTo>
                <a:cubicBezTo>
                  <a:pt x="947144" y="2282547"/>
                  <a:pt x="908371" y="2281739"/>
                  <a:pt x="870406" y="2282547"/>
                </a:cubicBezTo>
                <a:cubicBezTo>
                  <a:pt x="849404" y="2284163"/>
                  <a:pt x="842134" y="2276892"/>
                  <a:pt x="847788" y="2256698"/>
                </a:cubicBezTo>
                <a:close/>
                <a:moveTo>
                  <a:pt x="742777" y="2528110"/>
                </a:moveTo>
                <a:cubicBezTo>
                  <a:pt x="753278" y="2525687"/>
                  <a:pt x="758933" y="2531341"/>
                  <a:pt x="758933" y="2541034"/>
                </a:cubicBezTo>
                <a:cubicBezTo>
                  <a:pt x="758933" y="2556382"/>
                  <a:pt x="766203" y="2575769"/>
                  <a:pt x="754894" y="2586270"/>
                </a:cubicBezTo>
                <a:cubicBezTo>
                  <a:pt x="742777" y="2597579"/>
                  <a:pt x="726622" y="2584654"/>
                  <a:pt x="713698" y="2579000"/>
                </a:cubicBezTo>
                <a:cubicBezTo>
                  <a:pt x="687849" y="2568499"/>
                  <a:pt x="669270" y="2549920"/>
                  <a:pt x="649883" y="2520840"/>
                </a:cubicBezTo>
                <a:cubicBezTo>
                  <a:pt x="683810" y="2530534"/>
                  <a:pt x="712890" y="2534572"/>
                  <a:pt x="742777" y="2528110"/>
                </a:cubicBezTo>
                <a:close/>
                <a:moveTo>
                  <a:pt x="1242789" y="831785"/>
                </a:moveTo>
                <a:cubicBezTo>
                  <a:pt x="1242789" y="831785"/>
                  <a:pt x="1243597" y="831785"/>
                  <a:pt x="1242789" y="831785"/>
                </a:cubicBezTo>
                <a:cubicBezTo>
                  <a:pt x="1214517" y="857633"/>
                  <a:pt x="1180591" y="847133"/>
                  <a:pt x="1147472" y="844709"/>
                </a:cubicBezTo>
                <a:cubicBezTo>
                  <a:pt x="1139394" y="843902"/>
                  <a:pt x="1122431" y="839863"/>
                  <a:pt x="1118392" y="831785"/>
                </a:cubicBezTo>
                <a:cubicBezTo>
                  <a:pt x="1114353" y="823707"/>
                  <a:pt x="1166859" y="818053"/>
                  <a:pt x="1178168" y="806744"/>
                </a:cubicBezTo>
                <a:cubicBezTo>
                  <a:pt x="1178975" y="806744"/>
                  <a:pt x="1178975" y="807552"/>
                  <a:pt x="1179783" y="807552"/>
                </a:cubicBezTo>
                <a:lnTo>
                  <a:pt x="1185438" y="811591"/>
                </a:lnTo>
                <a:cubicBezTo>
                  <a:pt x="1209671" y="819669"/>
                  <a:pt x="1225826" y="825323"/>
                  <a:pt x="1245213" y="831785"/>
                </a:cubicBezTo>
                <a:cubicBezTo>
                  <a:pt x="1244405" y="831785"/>
                  <a:pt x="1243597" y="831785"/>
                  <a:pt x="1242789" y="831785"/>
                </a:cubicBezTo>
                <a:lnTo>
                  <a:pt x="1242789" y="831785"/>
                </a:lnTo>
                <a:cubicBezTo>
                  <a:pt x="1243597" y="831785"/>
                  <a:pt x="1242789" y="831785"/>
                  <a:pt x="1242789" y="831785"/>
                </a:cubicBezTo>
                <a:close/>
              </a:path>
            </a:pathLst>
          </a:custGeom>
          <a:solidFill>
            <a:schemeClr val="accent1"/>
          </a:solidFill>
          <a:ln w="80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948AD3A-8764-4B2B-9344-A6DD6CDE9A71}"/>
              </a:ext>
            </a:extLst>
          </p:cNvPr>
          <p:cNvGrpSpPr/>
          <p:nvPr/>
        </p:nvGrpSpPr>
        <p:grpSpPr>
          <a:xfrm>
            <a:off x="14309203" y="2458835"/>
            <a:ext cx="3758243" cy="7828166"/>
            <a:chOff x="8940432" y="762314"/>
            <a:chExt cx="2927637" cy="609807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9E0A763-81E8-4237-AC86-CF837E1F8041}"/>
                </a:ext>
              </a:extLst>
            </p:cNvPr>
            <p:cNvSpPr/>
            <p:nvPr/>
          </p:nvSpPr>
          <p:spPr>
            <a:xfrm>
              <a:off x="8940432" y="762314"/>
              <a:ext cx="2927637" cy="6098071"/>
            </a:xfrm>
            <a:custGeom>
              <a:avLst/>
              <a:gdLst>
                <a:gd name="connsiteX0" fmla="*/ 1862902 w 1867973"/>
                <a:gd name="connsiteY0" fmla="*/ 2348754 h 3890863"/>
                <a:gd name="connsiteX1" fmla="*/ 1759765 w 1867973"/>
                <a:gd name="connsiteY1" fmla="*/ 2057991 h 3890863"/>
                <a:gd name="connsiteX2" fmla="*/ 1592310 w 1867973"/>
                <a:gd name="connsiteY2" fmla="*/ 1616899 h 3890863"/>
                <a:gd name="connsiteX3" fmla="*/ 1485367 w 1867973"/>
                <a:gd name="connsiteY3" fmla="*/ 1416333 h 3890863"/>
                <a:gd name="connsiteX4" fmla="*/ 1414579 w 1867973"/>
                <a:gd name="connsiteY4" fmla="*/ 1276660 h 3890863"/>
                <a:gd name="connsiteX5" fmla="*/ 1337321 w 1867973"/>
                <a:gd name="connsiteY5" fmla="*/ 1179993 h 3890863"/>
                <a:gd name="connsiteX6" fmla="*/ 1198409 w 1867973"/>
                <a:gd name="connsiteY6" fmla="*/ 1108824 h 3890863"/>
                <a:gd name="connsiteX7" fmla="*/ 1105167 w 1867973"/>
                <a:gd name="connsiteY7" fmla="*/ 997695 h 3890863"/>
                <a:gd name="connsiteX8" fmla="*/ 1105167 w 1867973"/>
                <a:gd name="connsiteY8" fmla="*/ 854978 h 3890863"/>
                <a:gd name="connsiteX9" fmla="*/ 1138658 w 1867973"/>
                <a:gd name="connsiteY9" fmla="*/ 820345 h 3890863"/>
                <a:gd name="connsiteX10" fmla="*/ 1151598 w 1867973"/>
                <a:gd name="connsiteY10" fmla="*/ 818061 h 3890863"/>
                <a:gd name="connsiteX11" fmla="*/ 1218580 w 1867973"/>
                <a:gd name="connsiteY11" fmla="*/ 763258 h 3890863"/>
                <a:gd name="connsiteX12" fmla="*/ 1249407 w 1867973"/>
                <a:gd name="connsiteY12" fmla="*/ 578296 h 3890863"/>
                <a:gd name="connsiteX13" fmla="*/ 1291652 w 1867973"/>
                <a:gd name="connsiteY13" fmla="*/ 531104 h 3890863"/>
                <a:gd name="connsiteX14" fmla="*/ 1325904 w 1867973"/>
                <a:gd name="connsiteY14" fmla="*/ 520448 h 3890863"/>
                <a:gd name="connsiteX15" fmla="*/ 1395930 w 1867973"/>
                <a:gd name="connsiteY15" fmla="*/ 468309 h 3890863"/>
                <a:gd name="connsiteX16" fmla="*/ 1439697 w 1867973"/>
                <a:gd name="connsiteY16" fmla="*/ 333583 h 3890863"/>
                <a:gd name="connsiteX17" fmla="*/ 1414579 w 1867973"/>
                <a:gd name="connsiteY17" fmla="*/ 155091 h 3890863"/>
                <a:gd name="connsiteX18" fmla="*/ 1395550 w 1867973"/>
                <a:gd name="connsiteY18" fmla="*/ 83162 h 3890863"/>
                <a:gd name="connsiteX19" fmla="*/ 1288987 w 1867973"/>
                <a:gd name="connsiteY19" fmla="*/ 7807 h 3890863"/>
                <a:gd name="connsiteX20" fmla="*/ 1124577 w 1867973"/>
                <a:gd name="connsiteY20" fmla="*/ 32925 h 3890863"/>
                <a:gd name="connsiteX21" fmla="*/ 1081571 w 1867973"/>
                <a:gd name="connsiteY21" fmla="*/ 110944 h 3890863"/>
                <a:gd name="connsiteX22" fmla="*/ 1080810 w 1867973"/>
                <a:gd name="connsiteY22" fmla="*/ 165367 h 3890863"/>
                <a:gd name="connsiteX23" fmla="*/ 1064826 w 1867973"/>
                <a:gd name="connsiteY23" fmla="*/ 172979 h 3890863"/>
                <a:gd name="connsiteX24" fmla="*/ 1003933 w 1867973"/>
                <a:gd name="connsiteY24" fmla="*/ 137965 h 3890863"/>
                <a:gd name="connsiteX25" fmla="*/ 896610 w 1867973"/>
                <a:gd name="connsiteY25" fmla="*/ 111325 h 3890863"/>
                <a:gd name="connsiteX26" fmla="*/ 796898 w 1867973"/>
                <a:gd name="connsiteY26" fmla="*/ 125406 h 3890863"/>
                <a:gd name="connsiteX27" fmla="*/ 661031 w 1867973"/>
                <a:gd name="connsiteY27" fmla="*/ 159658 h 3890863"/>
                <a:gd name="connsiteX28" fmla="*/ 566647 w 1867973"/>
                <a:gd name="connsiteY28" fmla="*/ 223215 h 3890863"/>
                <a:gd name="connsiteX29" fmla="*/ 552565 w 1867973"/>
                <a:gd name="connsiteY29" fmla="*/ 227021 h 3890863"/>
                <a:gd name="connsiteX30" fmla="*/ 532775 w 1867973"/>
                <a:gd name="connsiteY30" fmla="*/ 238438 h 3890863"/>
                <a:gd name="connsiteX31" fmla="*/ 516791 w 1867973"/>
                <a:gd name="connsiteY31" fmla="*/ 304279 h 3890863"/>
                <a:gd name="connsiteX32" fmla="*/ 512224 w 1867973"/>
                <a:gd name="connsiteY32" fmla="*/ 313793 h 3890863"/>
                <a:gd name="connsiteX33" fmla="*/ 463510 w 1867973"/>
                <a:gd name="connsiteY33" fmla="*/ 381917 h 3890863"/>
                <a:gd name="connsiteX34" fmla="*/ 445242 w 1867973"/>
                <a:gd name="connsiteY34" fmla="*/ 584766 h 3890863"/>
                <a:gd name="connsiteX35" fmla="*/ 418982 w 1867973"/>
                <a:gd name="connsiteY35" fmla="*/ 681814 h 3890863"/>
                <a:gd name="connsiteX36" fmla="*/ 382066 w 1867973"/>
                <a:gd name="connsiteY36" fmla="*/ 731289 h 3890863"/>
                <a:gd name="connsiteX37" fmla="*/ 391961 w 1867973"/>
                <a:gd name="connsiteY37" fmla="*/ 771250 h 3890863"/>
                <a:gd name="connsiteX38" fmla="*/ 414034 w 1867973"/>
                <a:gd name="connsiteY38" fmla="*/ 783429 h 3890863"/>
                <a:gd name="connsiteX39" fmla="*/ 427735 w 1867973"/>
                <a:gd name="connsiteY39" fmla="*/ 818442 h 3890863"/>
                <a:gd name="connsiteX40" fmla="*/ 419743 w 1867973"/>
                <a:gd name="connsiteY40" fmla="*/ 833285 h 3890863"/>
                <a:gd name="connsiteX41" fmla="*/ 427735 w 1867973"/>
                <a:gd name="connsiteY41" fmla="*/ 867156 h 3890863"/>
                <a:gd name="connsiteX42" fmla="*/ 463129 w 1867973"/>
                <a:gd name="connsiteY42" fmla="*/ 880096 h 3890863"/>
                <a:gd name="connsiteX43" fmla="*/ 482158 w 1867973"/>
                <a:gd name="connsiteY43" fmla="*/ 897222 h 3890863"/>
                <a:gd name="connsiteX44" fmla="*/ 460085 w 1867973"/>
                <a:gd name="connsiteY44" fmla="*/ 912065 h 3890863"/>
                <a:gd name="connsiteX45" fmla="*/ 432302 w 1867973"/>
                <a:gd name="connsiteY45" fmla="*/ 949742 h 3890863"/>
                <a:gd name="connsiteX46" fmla="*/ 447525 w 1867973"/>
                <a:gd name="connsiteY46" fmla="*/ 966107 h 3890863"/>
                <a:gd name="connsiteX47" fmla="*/ 470741 w 1867973"/>
                <a:gd name="connsiteY47" fmla="*/ 994270 h 3890863"/>
                <a:gd name="connsiteX48" fmla="*/ 500807 w 1867973"/>
                <a:gd name="connsiteY48" fmla="*/ 1052879 h 3890863"/>
                <a:gd name="connsiteX49" fmla="*/ 510321 w 1867973"/>
                <a:gd name="connsiteY49" fmla="*/ 1060491 h 3890863"/>
                <a:gd name="connsiteX50" fmla="*/ 573117 w 1867973"/>
                <a:gd name="connsiteY50" fmla="*/ 1082945 h 3890863"/>
                <a:gd name="connsiteX51" fmla="*/ 676634 w 1867973"/>
                <a:gd name="connsiteY51" fmla="*/ 1071528 h 3890863"/>
                <a:gd name="connsiteX52" fmla="*/ 716215 w 1867973"/>
                <a:gd name="connsiteY52" fmla="*/ 1091318 h 3890863"/>
                <a:gd name="connsiteX53" fmla="*/ 768735 w 1867973"/>
                <a:gd name="connsiteY53" fmla="*/ 1243169 h 3890863"/>
                <a:gd name="connsiteX54" fmla="*/ 735244 w 1867973"/>
                <a:gd name="connsiteY54" fmla="*/ 1295689 h 3890863"/>
                <a:gd name="connsiteX55" fmla="*/ 676254 w 1867973"/>
                <a:gd name="connsiteY55" fmla="*/ 1341359 h 3890863"/>
                <a:gd name="connsiteX56" fmla="*/ 640479 w 1867973"/>
                <a:gd name="connsiteY56" fmla="*/ 1416714 h 3890863"/>
                <a:gd name="connsiteX57" fmla="*/ 602802 w 1867973"/>
                <a:gd name="connsiteY57" fmla="*/ 1477226 h 3890863"/>
                <a:gd name="connsiteX58" fmla="*/ 468077 w 1867973"/>
                <a:gd name="connsiteY58" fmla="*/ 1608145 h 3890863"/>
                <a:gd name="connsiteX59" fmla="*/ 279309 w 1867973"/>
                <a:gd name="connsiteY59" fmla="*/ 1777503 h 3890863"/>
                <a:gd name="connsiteX60" fmla="*/ 261802 w 1867973"/>
                <a:gd name="connsiteY60" fmla="*/ 1794249 h 3890863"/>
                <a:gd name="connsiteX61" fmla="*/ 257235 w 1867973"/>
                <a:gd name="connsiteY61" fmla="*/ 1798055 h 3890863"/>
                <a:gd name="connsiteX62" fmla="*/ 131264 w 1867973"/>
                <a:gd name="connsiteY62" fmla="*/ 1976166 h 3890863"/>
                <a:gd name="connsiteX63" fmla="*/ 122891 w 1867973"/>
                <a:gd name="connsiteY63" fmla="*/ 2014985 h 3890863"/>
                <a:gd name="connsiteX64" fmla="*/ 139256 w 1867973"/>
                <a:gd name="connsiteY64" fmla="*/ 2110130 h 3890863"/>
                <a:gd name="connsiteX65" fmla="*/ 210044 w 1867973"/>
                <a:gd name="connsiteY65" fmla="*/ 2193477 h 3890863"/>
                <a:gd name="connsiteX66" fmla="*/ 232878 w 1867973"/>
                <a:gd name="connsiteY66" fmla="*/ 2207178 h 3890863"/>
                <a:gd name="connsiteX67" fmla="*/ 240871 w 1867973"/>
                <a:gd name="connsiteY67" fmla="*/ 2241430 h 3890863"/>
                <a:gd name="connsiteX68" fmla="*/ 220319 w 1867973"/>
                <a:gd name="connsiteY68" fmla="*/ 2274160 h 3890863"/>
                <a:gd name="connsiteX69" fmla="*/ 138875 w 1867973"/>
                <a:gd name="connsiteY69" fmla="*/ 2381484 h 3890863"/>
                <a:gd name="connsiteX70" fmla="*/ 26223 w 1867973"/>
                <a:gd name="connsiteY70" fmla="*/ 2637994 h 3890863"/>
                <a:gd name="connsiteX71" fmla="*/ 344 w 1867973"/>
                <a:gd name="connsiteY71" fmla="*/ 2823337 h 3890863"/>
                <a:gd name="connsiteX72" fmla="*/ 40686 w 1867973"/>
                <a:gd name="connsiteY72" fmla="*/ 3026947 h 3890863"/>
                <a:gd name="connsiteX73" fmla="*/ 245057 w 1867973"/>
                <a:gd name="connsiteY73" fmla="*/ 3333314 h 3890863"/>
                <a:gd name="connsiteX74" fmla="*/ 425071 w 1867973"/>
                <a:gd name="connsiteY74" fmla="*/ 3453577 h 3890863"/>
                <a:gd name="connsiteX75" fmla="*/ 474927 w 1867973"/>
                <a:gd name="connsiteY75" fmla="*/ 3539969 h 3890863"/>
                <a:gd name="connsiteX76" fmla="*/ 469218 w 1867973"/>
                <a:gd name="connsiteY76" fmla="*/ 3624457 h 3890863"/>
                <a:gd name="connsiteX77" fmla="*/ 499284 w 1867973"/>
                <a:gd name="connsiteY77" fmla="*/ 3890863 h 3890863"/>
                <a:gd name="connsiteX78" fmla="*/ 1210969 w 1867973"/>
                <a:gd name="connsiteY78" fmla="*/ 3890863 h 3890863"/>
                <a:gd name="connsiteX79" fmla="*/ 1230759 w 1867973"/>
                <a:gd name="connsiteY79" fmla="*/ 3848238 h 3890863"/>
                <a:gd name="connsiteX80" fmla="*/ 1301166 w 1867973"/>
                <a:gd name="connsiteY80" fmla="*/ 3690678 h 3890863"/>
                <a:gd name="connsiteX81" fmla="*/ 1343410 w 1867973"/>
                <a:gd name="connsiteY81" fmla="*/ 3611518 h 3890863"/>
                <a:gd name="connsiteX82" fmla="*/ 1390222 w 1867973"/>
                <a:gd name="connsiteY82" fmla="*/ 3483643 h 3890863"/>
                <a:gd name="connsiteX83" fmla="*/ 1377282 w 1867973"/>
                <a:gd name="connsiteY83" fmla="*/ 3205820 h 3890863"/>
                <a:gd name="connsiteX84" fmla="*/ 1383371 w 1867973"/>
                <a:gd name="connsiteY84" fmla="*/ 3157105 h 3890863"/>
                <a:gd name="connsiteX85" fmla="*/ 1410773 w 1867973"/>
                <a:gd name="connsiteY85" fmla="*/ 3111436 h 3890863"/>
                <a:gd name="connsiteX86" fmla="*/ 1728557 w 1867973"/>
                <a:gd name="connsiteY86" fmla="*/ 2622391 h 3890863"/>
                <a:gd name="connsiteX87" fmla="*/ 1783741 w 1867973"/>
                <a:gd name="connsiteY87" fmla="*/ 2523059 h 3890863"/>
                <a:gd name="connsiteX88" fmla="*/ 1834739 w 1867973"/>
                <a:gd name="connsiteY88" fmla="*/ 2449607 h 3890863"/>
                <a:gd name="connsiteX89" fmla="*/ 1862902 w 1867973"/>
                <a:gd name="connsiteY89" fmla="*/ 2348754 h 3890863"/>
                <a:gd name="connsiteX90" fmla="*/ 1520761 w 1867973"/>
                <a:gd name="connsiteY90" fmla="*/ 2413833 h 3890863"/>
                <a:gd name="connsiteX91" fmla="*/ 1439697 w 1867973"/>
                <a:gd name="connsiteY91" fmla="*/ 2606787 h 3890863"/>
                <a:gd name="connsiteX92" fmla="*/ 1331993 w 1867973"/>
                <a:gd name="connsiteY92" fmla="*/ 2837038 h 3890863"/>
                <a:gd name="connsiteX93" fmla="*/ 1261205 w 1867973"/>
                <a:gd name="connsiteY93" fmla="*/ 2962629 h 3890863"/>
                <a:gd name="connsiteX94" fmla="*/ 1252452 w 1867973"/>
                <a:gd name="connsiteY94" fmla="*/ 2965674 h 3890863"/>
                <a:gd name="connsiteX95" fmla="*/ 1177858 w 1867973"/>
                <a:gd name="connsiteY95" fmla="*/ 2841224 h 3890863"/>
                <a:gd name="connsiteX96" fmla="*/ 1157687 w 1867973"/>
                <a:gd name="connsiteY96" fmla="*/ 2707260 h 3890863"/>
                <a:gd name="connsiteX97" fmla="*/ 1141703 w 1867973"/>
                <a:gd name="connsiteY97" fmla="*/ 2545514 h 3890863"/>
                <a:gd name="connsiteX98" fmla="*/ 1139420 w 1867973"/>
                <a:gd name="connsiteY98" fmla="*/ 2506694 h 3890863"/>
                <a:gd name="connsiteX99" fmla="*/ 1171388 w 1867973"/>
                <a:gd name="connsiteY99" fmla="*/ 2371208 h 3890863"/>
                <a:gd name="connsiteX100" fmla="*/ 1289368 w 1867973"/>
                <a:gd name="connsiteY100" fmla="*/ 2115078 h 3890863"/>
                <a:gd name="connsiteX101" fmla="*/ 1325142 w 1867973"/>
                <a:gd name="connsiteY101" fmla="*/ 2000904 h 3890863"/>
                <a:gd name="connsiteX102" fmla="*/ 1337702 w 1867973"/>
                <a:gd name="connsiteY102" fmla="*/ 1969696 h 3890863"/>
                <a:gd name="connsiteX103" fmla="*/ 1357111 w 1867973"/>
                <a:gd name="connsiteY103" fmla="*/ 1968554 h 3890863"/>
                <a:gd name="connsiteX104" fmla="*/ 1397833 w 1867973"/>
                <a:gd name="connsiteY104" fmla="*/ 2034395 h 3890863"/>
                <a:gd name="connsiteX105" fmla="*/ 1519999 w 1867973"/>
                <a:gd name="connsiteY105" fmla="*/ 2293570 h 3890863"/>
                <a:gd name="connsiteX106" fmla="*/ 1520761 w 1867973"/>
                <a:gd name="connsiteY106" fmla="*/ 2413833 h 389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867973" h="3890863">
                  <a:moveTo>
                    <a:pt x="1862902" y="2348754"/>
                  </a:moveTo>
                  <a:cubicBezTo>
                    <a:pt x="1830933" y="2250945"/>
                    <a:pt x="1795159" y="2154277"/>
                    <a:pt x="1759765" y="2057991"/>
                  </a:cubicBezTo>
                  <a:cubicBezTo>
                    <a:pt x="1705342" y="1910326"/>
                    <a:pt x="1653583" y="1761519"/>
                    <a:pt x="1592310" y="1616899"/>
                  </a:cubicBezTo>
                  <a:cubicBezTo>
                    <a:pt x="1562624" y="1546872"/>
                    <a:pt x="1531417" y="1477606"/>
                    <a:pt x="1485367" y="1416333"/>
                  </a:cubicBezTo>
                  <a:cubicBezTo>
                    <a:pt x="1453779" y="1373708"/>
                    <a:pt x="1429041" y="1328039"/>
                    <a:pt x="1414579" y="1276660"/>
                  </a:cubicBezTo>
                  <a:cubicBezTo>
                    <a:pt x="1402400" y="1234035"/>
                    <a:pt x="1377282" y="1199783"/>
                    <a:pt x="1337321" y="1179993"/>
                  </a:cubicBezTo>
                  <a:cubicBezTo>
                    <a:pt x="1290890" y="1156778"/>
                    <a:pt x="1246743" y="1128234"/>
                    <a:pt x="1198409" y="1108824"/>
                  </a:cubicBezTo>
                  <a:cubicBezTo>
                    <a:pt x="1147792" y="1088273"/>
                    <a:pt x="1113540" y="1054021"/>
                    <a:pt x="1105167" y="997695"/>
                  </a:cubicBezTo>
                  <a:cubicBezTo>
                    <a:pt x="1097936" y="950123"/>
                    <a:pt x="1100600" y="902550"/>
                    <a:pt x="1105167" y="854978"/>
                  </a:cubicBezTo>
                  <a:cubicBezTo>
                    <a:pt x="1107070" y="836329"/>
                    <a:pt x="1118107" y="823009"/>
                    <a:pt x="1138658" y="820345"/>
                  </a:cubicBezTo>
                  <a:cubicBezTo>
                    <a:pt x="1143225" y="819964"/>
                    <a:pt x="1147412" y="818442"/>
                    <a:pt x="1151598" y="818061"/>
                  </a:cubicBezTo>
                  <a:cubicBezTo>
                    <a:pt x="1185850" y="814256"/>
                    <a:pt x="1210588" y="800935"/>
                    <a:pt x="1218580" y="763258"/>
                  </a:cubicBezTo>
                  <a:cubicBezTo>
                    <a:pt x="1231900" y="701985"/>
                    <a:pt x="1241415" y="640331"/>
                    <a:pt x="1249407" y="578296"/>
                  </a:cubicBezTo>
                  <a:cubicBezTo>
                    <a:pt x="1253213" y="548611"/>
                    <a:pt x="1261966" y="536813"/>
                    <a:pt x="1291652" y="531104"/>
                  </a:cubicBezTo>
                  <a:cubicBezTo>
                    <a:pt x="1303450" y="528821"/>
                    <a:pt x="1315248" y="526918"/>
                    <a:pt x="1325904" y="520448"/>
                  </a:cubicBezTo>
                  <a:cubicBezTo>
                    <a:pt x="1350641" y="505225"/>
                    <a:pt x="1374618" y="488479"/>
                    <a:pt x="1395930" y="468309"/>
                  </a:cubicBezTo>
                  <a:cubicBezTo>
                    <a:pt x="1434750" y="431392"/>
                    <a:pt x="1453017" y="387626"/>
                    <a:pt x="1439697" y="333583"/>
                  </a:cubicBezTo>
                  <a:cubicBezTo>
                    <a:pt x="1425235" y="274974"/>
                    <a:pt x="1420287" y="214842"/>
                    <a:pt x="1414579" y="155091"/>
                  </a:cubicBezTo>
                  <a:cubicBezTo>
                    <a:pt x="1412295" y="130354"/>
                    <a:pt x="1408109" y="105616"/>
                    <a:pt x="1395550" y="83162"/>
                  </a:cubicBezTo>
                  <a:cubicBezTo>
                    <a:pt x="1372334" y="39776"/>
                    <a:pt x="1334276" y="18844"/>
                    <a:pt x="1288987" y="7807"/>
                  </a:cubicBezTo>
                  <a:cubicBezTo>
                    <a:pt x="1230759" y="-6274"/>
                    <a:pt x="1175194" y="-3230"/>
                    <a:pt x="1124577" y="32925"/>
                  </a:cubicBezTo>
                  <a:cubicBezTo>
                    <a:pt x="1097556" y="52335"/>
                    <a:pt x="1080810" y="76311"/>
                    <a:pt x="1081571" y="110944"/>
                  </a:cubicBezTo>
                  <a:cubicBezTo>
                    <a:pt x="1081952" y="129212"/>
                    <a:pt x="1084997" y="147480"/>
                    <a:pt x="1080810" y="165367"/>
                  </a:cubicBezTo>
                  <a:cubicBezTo>
                    <a:pt x="1077766" y="179448"/>
                    <a:pt x="1077005" y="179829"/>
                    <a:pt x="1064826" y="172979"/>
                  </a:cubicBezTo>
                  <a:cubicBezTo>
                    <a:pt x="1044275" y="161561"/>
                    <a:pt x="1024104" y="149763"/>
                    <a:pt x="1003933" y="137965"/>
                  </a:cubicBezTo>
                  <a:cubicBezTo>
                    <a:pt x="970823" y="118556"/>
                    <a:pt x="935429" y="107138"/>
                    <a:pt x="896610" y="111325"/>
                  </a:cubicBezTo>
                  <a:cubicBezTo>
                    <a:pt x="863119" y="114750"/>
                    <a:pt x="830008" y="118556"/>
                    <a:pt x="796898" y="125406"/>
                  </a:cubicBezTo>
                  <a:cubicBezTo>
                    <a:pt x="751228" y="134921"/>
                    <a:pt x="704417" y="142152"/>
                    <a:pt x="661031" y="159658"/>
                  </a:cubicBezTo>
                  <a:cubicBezTo>
                    <a:pt x="625256" y="174120"/>
                    <a:pt x="587579" y="186299"/>
                    <a:pt x="566647" y="223215"/>
                  </a:cubicBezTo>
                  <a:cubicBezTo>
                    <a:pt x="563602" y="228543"/>
                    <a:pt x="557894" y="228924"/>
                    <a:pt x="552565" y="227021"/>
                  </a:cubicBezTo>
                  <a:cubicBezTo>
                    <a:pt x="540767" y="222073"/>
                    <a:pt x="535439" y="227021"/>
                    <a:pt x="532775" y="238438"/>
                  </a:cubicBezTo>
                  <a:cubicBezTo>
                    <a:pt x="527828" y="260512"/>
                    <a:pt x="522119" y="282205"/>
                    <a:pt x="516791" y="304279"/>
                  </a:cubicBezTo>
                  <a:cubicBezTo>
                    <a:pt x="516030" y="307704"/>
                    <a:pt x="515649" y="311510"/>
                    <a:pt x="512224" y="313793"/>
                  </a:cubicBezTo>
                  <a:cubicBezTo>
                    <a:pt x="489389" y="331680"/>
                    <a:pt x="473785" y="356038"/>
                    <a:pt x="463510" y="381917"/>
                  </a:cubicBezTo>
                  <a:cubicBezTo>
                    <a:pt x="437630" y="447377"/>
                    <a:pt x="427355" y="515500"/>
                    <a:pt x="445242" y="584766"/>
                  </a:cubicBezTo>
                  <a:cubicBezTo>
                    <a:pt x="455137" y="623205"/>
                    <a:pt x="450570" y="654412"/>
                    <a:pt x="418982" y="681814"/>
                  </a:cubicBezTo>
                  <a:cubicBezTo>
                    <a:pt x="403759" y="695134"/>
                    <a:pt x="393102" y="713783"/>
                    <a:pt x="382066" y="731289"/>
                  </a:cubicBezTo>
                  <a:cubicBezTo>
                    <a:pt x="371790" y="748035"/>
                    <a:pt x="375596" y="760594"/>
                    <a:pt x="391961" y="771250"/>
                  </a:cubicBezTo>
                  <a:cubicBezTo>
                    <a:pt x="399192" y="775817"/>
                    <a:pt x="406803" y="779623"/>
                    <a:pt x="414034" y="783429"/>
                  </a:cubicBezTo>
                  <a:cubicBezTo>
                    <a:pt x="433444" y="793324"/>
                    <a:pt x="435727" y="798652"/>
                    <a:pt x="427735" y="818442"/>
                  </a:cubicBezTo>
                  <a:cubicBezTo>
                    <a:pt x="425452" y="823770"/>
                    <a:pt x="423168" y="828718"/>
                    <a:pt x="419743" y="833285"/>
                  </a:cubicBezTo>
                  <a:cubicBezTo>
                    <a:pt x="410609" y="845463"/>
                    <a:pt x="413654" y="861067"/>
                    <a:pt x="427735" y="867156"/>
                  </a:cubicBezTo>
                  <a:cubicBezTo>
                    <a:pt x="439153" y="872104"/>
                    <a:pt x="451331" y="875529"/>
                    <a:pt x="463129" y="880096"/>
                  </a:cubicBezTo>
                  <a:cubicBezTo>
                    <a:pt x="471502" y="883141"/>
                    <a:pt x="483300" y="885044"/>
                    <a:pt x="482158" y="897222"/>
                  </a:cubicBezTo>
                  <a:cubicBezTo>
                    <a:pt x="481016" y="909401"/>
                    <a:pt x="469218" y="910162"/>
                    <a:pt x="460085" y="912065"/>
                  </a:cubicBezTo>
                  <a:cubicBezTo>
                    <a:pt x="439533" y="916251"/>
                    <a:pt x="430019" y="929191"/>
                    <a:pt x="432302" y="949742"/>
                  </a:cubicBezTo>
                  <a:cubicBezTo>
                    <a:pt x="433444" y="959257"/>
                    <a:pt x="438391" y="964204"/>
                    <a:pt x="447525" y="966107"/>
                  </a:cubicBezTo>
                  <a:cubicBezTo>
                    <a:pt x="469980" y="970674"/>
                    <a:pt x="470360" y="970674"/>
                    <a:pt x="470741" y="994270"/>
                  </a:cubicBezTo>
                  <a:cubicBezTo>
                    <a:pt x="471121" y="1019008"/>
                    <a:pt x="479494" y="1039178"/>
                    <a:pt x="500807" y="1052879"/>
                  </a:cubicBezTo>
                  <a:cubicBezTo>
                    <a:pt x="504232" y="1055163"/>
                    <a:pt x="507276" y="1057827"/>
                    <a:pt x="510321" y="1060491"/>
                  </a:cubicBezTo>
                  <a:cubicBezTo>
                    <a:pt x="528208" y="1076856"/>
                    <a:pt x="548379" y="1085609"/>
                    <a:pt x="573117" y="1082945"/>
                  </a:cubicBezTo>
                  <a:cubicBezTo>
                    <a:pt x="607750" y="1078759"/>
                    <a:pt x="642382" y="1075714"/>
                    <a:pt x="676634" y="1071528"/>
                  </a:cubicBezTo>
                  <a:cubicBezTo>
                    <a:pt x="699089" y="1068483"/>
                    <a:pt x="706700" y="1071147"/>
                    <a:pt x="716215" y="1091318"/>
                  </a:cubicBezTo>
                  <a:cubicBezTo>
                    <a:pt x="739430" y="1140032"/>
                    <a:pt x="756176" y="1191030"/>
                    <a:pt x="768735" y="1243169"/>
                  </a:cubicBezTo>
                  <a:cubicBezTo>
                    <a:pt x="777488" y="1280466"/>
                    <a:pt x="773682" y="1287316"/>
                    <a:pt x="735244" y="1295689"/>
                  </a:cubicBezTo>
                  <a:cubicBezTo>
                    <a:pt x="707842" y="1301779"/>
                    <a:pt x="688432" y="1316621"/>
                    <a:pt x="676254" y="1341359"/>
                  </a:cubicBezTo>
                  <a:cubicBezTo>
                    <a:pt x="663695" y="1366096"/>
                    <a:pt x="651897" y="1391215"/>
                    <a:pt x="640479" y="1416714"/>
                  </a:cubicBezTo>
                  <a:cubicBezTo>
                    <a:pt x="630584" y="1438787"/>
                    <a:pt x="617645" y="1458577"/>
                    <a:pt x="602802" y="1477226"/>
                  </a:cubicBezTo>
                  <a:cubicBezTo>
                    <a:pt x="563602" y="1526701"/>
                    <a:pt x="514888" y="1566662"/>
                    <a:pt x="468077" y="1608145"/>
                  </a:cubicBezTo>
                  <a:cubicBezTo>
                    <a:pt x="404900" y="1664090"/>
                    <a:pt x="339821" y="1718513"/>
                    <a:pt x="279309" y="1777503"/>
                  </a:cubicBezTo>
                  <a:cubicBezTo>
                    <a:pt x="275884" y="1785496"/>
                    <a:pt x="270936" y="1791585"/>
                    <a:pt x="261802" y="1794249"/>
                  </a:cubicBezTo>
                  <a:cubicBezTo>
                    <a:pt x="260280" y="1795391"/>
                    <a:pt x="258758" y="1796532"/>
                    <a:pt x="257235" y="1798055"/>
                  </a:cubicBezTo>
                  <a:cubicBezTo>
                    <a:pt x="203574" y="1849433"/>
                    <a:pt x="164374" y="1910706"/>
                    <a:pt x="131264" y="1976166"/>
                  </a:cubicBezTo>
                  <a:cubicBezTo>
                    <a:pt x="125174" y="1988345"/>
                    <a:pt x="121749" y="2001284"/>
                    <a:pt x="122891" y="2014985"/>
                  </a:cubicBezTo>
                  <a:cubicBezTo>
                    <a:pt x="125555" y="2047334"/>
                    <a:pt x="130883" y="2078922"/>
                    <a:pt x="139256" y="2110130"/>
                  </a:cubicBezTo>
                  <a:cubicBezTo>
                    <a:pt x="149531" y="2149330"/>
                    <a:pt x="171986" y="2177873"/>
                    <a:pt x="210044" y="2193477"/>
                  </a:cubicBezTo>
                  <a:cubicBezTo>
                    <a:pt x="218416" y="2196902"/>
                    <a:pt x="226028" y="2201469"/>
                    <a:pt x="232878" y="2207178"/>
                  </a:cubicBezTo>
                  <a:cubicBezTo>
                    <a:pt x="245057" y="2216692"/>
                    <a:pt x="247340" y="2227349"/>
                    <a:pt x="240871" y="2241430"/>
                  </a:cubicBezTo>
                  <a:cubicBezTo>
                    <a:pt x="235542" y="2253228"/>
                    <a:pt x="227931" y="2263884"/>
                    <a:pt x="220319" y="2274160"/>
                  </a:cubicBezTo>
                  <a:cubicBezTo>
                    <a:pt x="193298" y="2309935"/>
                    <a:pt x="162471" y="2343045"/>
                    <a:pt x="138875" y="2381484"/>
                  </a:cubicBezTo>
                  <a:cubicBezTo>
                    <a:pt x="89400" y="2461405"/>
                    <a:pt x="54386" y="2548177"/>
                    <a:pt x="26223" y="2637994"/>
                  </a:cubicBezTo>
                  <a:cubicBezTo>
                    <a:pt x="7194" y="2698126"/>
                    <a:pt x="-1939" y="2760160"/>
                    <a:pt x="344" y="2823337"/>
                  </a:cubicBezTo>
                  <a:cubicBezTo>
                    <a:pt x="3008" y="2892983"/>
                    <a:pt x="18612" y="2960726"/>
                    <a:pt x="40686" y="3026947"/>
                  </a:cubicBezTo>
                  <a:cubicBezTo>
                    <a:pt x="81027" y="3147591"/>
                    <a:pt x="145726" y="3251108"/>
                    <a:pt x="245057" y="3333314"/>
                  </a:cubicBezTo>
                  <a:cubicBezTo>
                    <a:pt x="301383" y="3379744"/>
                    <a:pt x="362656" y="3417422"/>
                    <a:pt x="425071" y="3453577"/>
                  </a:cubicBezTo>
                  <a:cubicBezTo>
                    <a:pt x="457801" y="3472606"/>
                    <a:pt x="472644" y="3503433"/>
                    <a:pt x="474927" y="3539969"/>
                  </a:cubicBezTo>
                  <a:cubicBezTo>
                    <a:pt x="476830" y="3568131"/>
                    <a:pt x="472263" y="3596675"/>
                    <a:pt x="469218" y="3624457"/>
                  </a:cubicBezTo>
                  <a:cubicBezTo>
                    <a:pt x="460085" y="3715416"/>
                    <a:pt x="469599" y="3804091"/>
                    <a:pt x="499284" y="3890863"/>
                  </a:cubicBezTo>
                  <a:cubicBezTo>
                    <a:pt x="736386" y="3890863"/>
                    <a:pt x="973867" y="3890863"/>
                    <a:pt x="1210969" y="3890863"/>
                  </a:cubicBezTo>
                  <a:cubicBezTo>
                    <a:pt x="1218961" y="3877162"/>
                    <a:pt x="1225431" y="3863081"/>
                    <a:pt x="1230759" y="3848238"/>
                  </a:cubicBezTo>
                  <a:cubicBezTo>
                    <a:pt x="1249788" y="3793815"/>
                    <a:pt x="1269958" y="3739773"/>
                    <a:pt x="1301166" y="3690678"/>
                  </a:cubicBezTo>
                  <a:cubicBezTo>
                    <a:pt x="1317150" y="3665560"/>
                    <a:pt x="1330471" y="3638539"/>
                    <a:pt x="1343410" y="3611518"/>
                  </a:cubicBezTo>
                  <a:cubicBezTo>
                    <a:pt x="1363200" y="3570415"/>
                    <a:pt x="1382991" y="3528932"/>
                    <a:pt x="1390222" y="3483643"/>
                  </a:cubicBezTo>
                  <a:cubicBezTo>
                    <a:pt x="1405064" y="3390401"/>
                    <a:pt x="1398594" y="3297539"/>
                    <a:pt x="1377282" y="3205820"/>
                  </a:cubicBezTo>
                  <a:cubicBezTo>
                    <a:pt x="1373096" y="3188313"/>
                    <a:pt x="1373476" y="3172709"/>
                    <a:pt x="1383371" y="3157105"/>
                  </a:cubicBezTo>
                  <a:cubicBezTo>
                    <a:pt x="1392886" y="3142263"/>
                    <a:pt x="1401639" y="3126659"/>
                    <a:pt x="1410773" y="3111436"/>
                  </a:cubicBezTo>
                  <a:cubicBezTo>
                    <a:pt x="1513910" y="2946645"/>
                    <a:pt x="1622756" y="2785659"/>
                    <a:pt x="1728557" y="2622391"/>
                  </a:cubicBezTo>
                  <a:cubicBezTo>
                    <a:pt x="1749109" y="2590422"/>
                    <a:pt x="1772704" y="2560356"/>
                    <a:pt x="1783741" y="2523059"/>
                  </a:cubicBezTo>
                  <a:cubicBezTo>
                    <a:pt x="1792495" y="2492613"/>
                    <a:pt x="1810382" y="2469398"/>
                    <a:pt x="1834739" y="2449607"/>
                  </a:cubicBezTo>
                  <a:cubicBezTo>
                    <a:pt x="1865185" y="2424109"/>
                    <a:pt x="1875080" y="2386051"/>
                    <a:pt x="1862902" y="2348754"/>
                  </a:cubicBezTo>
                  <a:close/>
                  <a:moveTo>
                    <a:pt x="1520761" y="2413833"/>
                  </a:moveTo>
                  <a:cubicBezTo>
                    <a:pt x="1500209" y="2480815"/>
                    <a:pt x="1468621" y="2543230"/>
                    <a:pt x="1439697" y="2606787"/>
                  </a:cubicBezTo>
                  <a:cubicBezTo>
                    <a:pt x="1404684" y="2684044"/>
                    <a:pt x="1368529" y="2760541"/>
                    <a:pt x="1331993" y="2837038"/>
                  </a:cubicBezTo>
                  <a:cubicBezTo>
                    <a:pt x="1311061" y="2880424"/>
                    <a:pt x="1285943" y="2921526"/>
                    <a:pt x="1261205" y="2962629"/>
                  </a:cubicBezTo>
                  <a:cubicBezTo>
                    <a:pt x="1258922" y="2966054"/>
                    <a:pt x="1257019" y="2971002"/>
                    <a:pt x="1252452" y="2965674"/>
                  </a:cubicBezTo>
                  <a:cubicBezTo>
                    <a:pt x="1221625" y="2927616"/>
                    <a:pt x="1189276" y="2890319"/>
                    <a:pt x="1177858" y="2841224"/>
                  </a:cubicBezTo>
                  <a:cubicBezTo>
                    <a:pt x="1167582" y="2797077"/>
                    <a:pt x="1163016" y="2752168"/>
                    <a:pt x="1157687" y="2707260"/>
                  </a:cubicBezTo>
                  <a:cubicBezTo>
                    <a:pt x="1151218" y="2653598"/>
                    <a:pt x="1145889" y="2599556"/>
                    <a:pt x="1141703" y="2545514"/>
                  </a:cubicBezTo>
                  <a:cubicBezTo>
                    <a:pt x="1140561" y="2532574"/>
                    <a:pt x="1140181" y="2519634"/>
                    <a:pt x="1139420" y="2506694"/>
                  </a:cubicBezTo>
                  <a:cubicBezTo>
                    <a:pt x="1137517" y="2458741"/>
                    <a:pt x="1151218" y="2414214"/>
                    <a:pt x="1171388" y="2371208"/>
                  </a:cubicBezTo>
                  <a:cubicBezTo>
                    <a:pt x="1210969" y="2285958"/>
                    <a:pt x="1249788" y="2200328"/>
                    <a:pt x="1289368" y="2115078"/>
                  </a:cubicBezTo>
                  <a:cubicBezTo>
                    <a:pt x="1306113" y="2078542"/>
                    <a:pt x="1314106" y="2039342"/>
                    <a:pt x="1325142" y="2000904"/>
                  </a:cubicBezTo>
                  <a:cubicBezTo>
                    <a:pt x="1328187" y="1989867"/>
                    <a:pt x="1331612" y="1979211"/>
                    <a:pt x="1337702" y="1969696"/>
                  </a:cubicBezTo>
                  <a:cubicBezTo>
                    <a:pt x="1344552" y="1959040"/>
                    <a:pt x="1349119" y="1959040"/>
                    <a:pt x="1357111" y="1968554"/>
                  </a:cubicBezTo>
                  <a:cubicBezTo>
                    <a:pt x="1373476" y="1988725"/>
                    <a:pt x="1385655" y="2011560"/>
                    <a:pt x="1397833" y="2034395"/>
                  </a:cubicBezTo>
                  <a:cubicBezTo>
                    <a:pt x="1443122" y="2118883"/>
                    <a:pt x="1483844" y="2205275"/>
                    <a:pt x="1519999" y="2293570"/>
                  </a:cubicBezTo>
                  <a:cubicBezTo>
                    <a:pt x="1537126" y="2334292"/>
                    <a:pt x="1533320" y="2373491"/>
                    <a:pt x="1520761" y="2413833"/>
                  </a:cubicBezTo>
                  <a:close/>
                </a:path>
              </a:pathLst>
            </a:custGeom>
            <a:solidFill>
              <a:schemeClr val="accent1"/>
            </a:solidFill>
            <a:ln w="38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7" name="Heart 16">
              <a:extLst>
                <a:ext uri="{FF2B5EF4-FFF2-40B4-BE49-F238E27FC236}">
                  <a16:creationId xmlns:a16="http://schemas.microsoft.com/office/drawing/2014/main" id="{EBDDAF9F-35C6-4211-9C04-6F629A2D348B}"/>
                </a:ext>
              </a:extLst>
            </p:cNvPr>
            <p:cNvSpPr/>
            <p:nvPr/>
          </p:nvSpPr>
          <p:spPr>
            <a:xfrm>
              <a:off x="9091265" y="4708325"/>
              <a:ext cx="1312985" cy="1312985"/>
            </a:xfrm>
            <a:prstGeom prst="hear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cs typeface="B Nazanin" panose="00000400000000000000" pitchFamily="2" charset="-78"/>
              </a:endParaRPr>
            </a:p>
          </p:txBody>
        </p:sp>
        <p:sp>
          <p:nvSpPr>
            <p:cNvPr id="18" name="Graphic 42">
              <a:extLst>
                <a:ext uri="{FF2B5EF4-FFF2-40B4-BE49-F238E27FC236}">
                  <a16:creationId xmlns:a16="http://schemas.microsoft.com/office/drawing/2014/main" id="{97460CB1-FCBE-4A0C-90E1-CC85200AF260}"/>
                </a:ext>
              </a:extLst>
            </p:cNvPr>
            <p:cNvSpPr/>
            <p:nvPr/>
          </p:nvSpPr>
          <p:spPr>
            <a:xfrm flipH="1">
              <a:off x="9292291" y="4977954"/>
              <a:ext cx="692826" cy="773725"/>
            </a:xfrm>
            <a:custGeom>
              <a:avLst/>
              <a:gdLst>
                <a:gd name="connsiteX0" fmla="*/ 1565723 w 1565722"/>
                <a:gd name="connsiteY0" fmla="*/ 353902 h 1748546"/>
                <a:gd name="connsiteX1" fmla="*/ 1565723 w 1565722"/>
                <a:gd name="connsiteY1" fmla="*/ 393528 h 1748546"/>
                <a:gd name="connsiteX2" fmla="*/ 1564630 w 1565722"/>
                <a:gd name="connsiteY2" fmla="*/ 398720 h 1748546"/>
                <a:gd name="connsiteX3" fmla="*/ 1494669 w 1565722"/>
                <a:gd name="connsiteY3" fmla="*/ 568429 h 1748546"/>
                <a:gd name="connsiteX4" fmla="*/ 1377021 w 1565722"/>
                <a:gd name="connsiteY4" fmla="*/ 686214 h 1748546"/>
                <a:gd name="connsiteX5" fmla="*/ 1305557 w 1565722"/>
                <a:gd name="connsiteY5" fmla="*/ 748660 h 1748546"/>
                <a:gd name="connsiteX6" fmla="*/ 1290390 w 1565722"/>
                <a:gd name="connsiteY6" fmla="*/ 814384 h 1748546"/>
                <a:gd name="connsiteX7" fmla="*/ 1307880 w 1565722"/>
                <a:gd name="connsiteY7" fmla="*/ 952392 h 1748546"/>
                <a:gd name="connsiteX8" fmla="*/ 1264428 w 1565722"/>
                <a:gd name="connsiteY8" fmla="*/ 1085891 h 1748546"/>
                <a:gd name="connsiteX9" fmla="*/ 1135029 w 1565722"/>
                <a:gd name="connsiteY9" fmla="*/ 1295499 h 1748546"/>
                <a:gd name="connsiteX10" fmla="*/ 924737 w 1565722"/>
                <a:gd name="connsiteY10" fmla="*/ 1536945 h 1748546"/>
                <a:gd name="connsiteX11" fmla="*/ 741501 w 1565722"/>
                <a:gd name="connsiteY11" fmla="*/ 1687251 h 1748546"/>
                <a:gd name="connsiteX12" fmla="*/ 528476 w 1565722"/>
                <a:gd name="connsiteY12" fmla="*/ 1746144 h 1748546"/>
                <a:gd name="connsiteX13" fmla="*/ 409461 w 1565722"/>
                <a:gd name="connsiteY13" fmla="*/ 1682605 h 1748546"/>
                <a:gd name="connsiteX14" fmla="*/ 356444 w 1565722"/>
                <a:gd name="connsiteY14" fmla="*/ 1604856 h 1748546"/>
                <a:gd name="connsiteX15" fmla="*/ 349749 w 1565722"/>
                <a:gd name="connsiteY15" fmla="*/ 1593378 h 1748546"/>
                <a:gd name="connsiteX16" fmla="*/ 348109 w 1565722"/>
                <a:gd name="connsiteY16" fmla="*/ 1599800 h 1748546"/>
                <a:gd name="connsiteX17" fmla="*/ 255466 w 1565722"/>
                <a:gd name="connsiteY17" fmla="*/ 1699822 h 1748546"/>
                <a:gd name="connsiteX18" fmla="*/ 176214 w 1565722"/>
                <a:gd name="connsiteY18" fmla="*/ 1690667 h 1748546"/>
                <a:gd name="connsiteX19" fmla="*/ 145470 w 1565722"/>
                <a:gd name="connsiteY19" fmla="*/ 1628905 h 1748546"/>
                <a:gd name="connsiteX20" fmla="*/ 151892 w 1565722"/>
                <a:gd name="connsiteY20" fmla="*/ 1582583 h 1748546"/>
                <a:gd name="connsiteX21" fmla="*/ 151482 w 1565722"/>
                <a:gd name="connsiteY21" fmla="*/ 1582310 h 1748546"/>
                <a:gd name="connsiteX22" fmla="*/ 148749 w 1565722"/>
                <a:gd name="connsiteY22" fmla="*/ 1581900 h 1748546"/>
                <a:gd name="connsiteX23" fmla="*/ 61162 w 1565722"/>
                <a:gd name="connsiteY23" fmla="*/ 1517542 h 1748546"/>
                <a:gd name="connsiteX24" fmla="*/ 44082 w 1565722"/>
                <a:gd name="connsiteY24" fmla="*/ 1473680 h 1748546"/>
                <a:gd name="connsiteX25" fmla="*/ 1723 w 1565722"/>
                <a:gd name="connsiteY25" fmla="*/ 1316406 h 1748546"/>
                <a:gd name="connsiteX26" fmla="*/ 63212 w 1565722"/>
                <a:gd name="connsiteY26" fmla="*/ 1198211 h 1748546"/>
                <a:gd name="connsiteX27" fmla="*/ 152985 w 1565722"/>
                <a:gd name="connsiteY27" fmla="*/ 1182497 h 1748546"/>
                <a:gd name="connsiteX28" fmla="*/ 160090 w 1565722"/>
                <a:gd name="connsiteY28" fmla="*/ 1177168 h 1748546"/>
                <a:gd name="connsiteX29" fmla="*/ 165146 w 1565722"/>
                <a:gd name="connsiteY29" fmla="*/ 1149703 h 1748546"/>
                <a:gd name="connsiteX30" fmla="*/ 190562 w 1565722"/>
                <a:gd name="connsiteY30" fmla="*/ 1076053 h 1748546"/>
                <a:gd name="connsiteX31" fmla="*/ 266944 w 1565722"/>
                <a:gd name="connsiteY31" fmla="*/ 1027272 h 1748546"/>
                <a:gd name="connsiteX32" fmla="*/ 347973 w 1565722"/>
                <a:gd name="connsiteY32" fmla="*/ 1061296 h 1748546"/>
                <a:gd name="connsiteX33" fmla="*/ 392928 w 1565722"/>
                <a:gd name="connsiteY33" fmla="*/ 1118685 h 1748546"/>
                <a:gd name="connsiteX34" fmla="*/ 469857 w 1565722"/>
                <a:gd name="connsiteY34" fmla="*/ 1228135 h 1748546"/>
                <a:gd name="connsiteX35" fmla="*/ 475459 w 1565722"/>
                <a:gd name="connsiteY35" fmla="*/ 1235240 h 1748546"/>
                <a:gd name="connsiteX36" fmla="*/ 476552 w 1565722"/>
                <a:gd name="connsiteY36" fmla="*/ 1229092 h 1748546"/>
                <a:gd name="connsiteX37" fmla="*/ 529433 w 1565722"/>
                <a:gd name="connsiteY37" fmla="*/ 1061432 h 1748546"/>
                <a:gd name="connsiteX38" fmla="*/ 658696 w 1565722"/>
                <a:gd name="connsiteY38" fmla="*/ 896506 h 1748546"/>
                <a:gd name="connsiteX39" fmla="*/ 661155 w 1565722"/>
                <a:gd name="connsiteY39" fmla="*/ 879152 h 1748546"/>
                <a:gd name="connsiteX40" fmla="*/ 646671 w 1565722"/>
                <a:gd name="connsiteY40" fmla="*/ 881065 h 1748546"/>
                <a:gd name="connsiteX41" fmla="*/ 554985 w 1565722"/>
                <a:gd name="connsiteY41" fmla="*/ 898555 h 1748546"/>
                <a:gd name="connsiteX42" fmla="*/ 502378 w 1565722"/>
                <a:gd name="connsiteY42" fmla="*/ 902928 h 1748546"/>
                <a:gd name="connsiteX43" fmla="*/ 433510 w 1565722"/>
                <a:gd name="connsiteY43" fmla="*/ 845675 h 1748546"/>
                <a:gd name="connsiteX44" fmla="*/ 431187 w 1565722"/>
                <a:gd name="connsiteY44" fmla="*/ 801130 h 1748546"/>
                <a:gd name="connsiteX45" fmla="*/ 446628 w 1565722"/>
                <a:gd name="connsiteY45" fmla="*/ 739641 h 1748546"/>
                <a:gd name="connsiteX46" fmla="*/ 515905 w 1565722"/>
                <a:gd name="connsiteY46" fmla="*/ 521151 h 1748546"/>
                <a:gd name="connsiteX47" fmla="*/ 566053 w 1565722"/>
                <a:gd name="connsiteY47" fmla="*/ 469637 h 1748546"/>
                <a:gd name="connsiteX48" fmla="*/ 621529 w 1565722"/>
                <a:gd name="connsiteY48" fmla="*/ 460209 h 1748546"/>
                <a:gd name="connsiteX49" fmla="*/ 670720 w 1565722"/>
                <a:gd name="connsiteY49" fmla="*/ 459253 h 1748546"/>
                <a:gd name="connsiteX50" fmla="*/ 703104 w 1565722"/>
                <a:gd name="connsiteY50" fmla="*/ 434657 h 1748546"/>
                <a:gd name="connsiteX51" fmla="*/ 714309 w 1565722"/>
                <a:gd name="connsiteY51" fmla="*/ 395304 h 1748546"/>
                <a:gd name="connsiteX52" fmla="*/ 724557 w 1565722"/>
                <a:gd name="connsiteY52" fmla="*/ 375765 h 1748546"/>
                <a:gd name="connsiteX53" fmla="*/ 759811 w 1565722"/>
                <a:gd name="connsiteY53" fmla="*/ 326437 h 1748546"/>
                <a:gd name="connsiteX54" fmla="*/ 769375 w 1565722"/>
                <a:gd name="connsiteY54" fmla="*/ 292140 h 1748546"/>
                <a:gd name="connsiteX55" fmla="*/ 772655 w 1565722"/>
                <a:gd name="connsiteY55" fmla="*/ 255520 h 1748546"/>
                <a:gd name="connsiteX56" fmla="*/ 866801 w 1565722"/>
                <a:gd name="connsiteY56" fmla="*/ 83351 h 1748546"/>
                <a:gd name="connsiteX57" fmla="*/ 956165 w 1565722"/>
                <a:gd name="connsiteY57" fmla="*/ 28831 h 1748546"/>
                <a:gd name="connsiteX58" fmla="*/ 1092396 w 1565722"/>
                <a:gd name="connsiteY58" fmla="*/ 3963 h 1748546"/>
                <a:gd name="connsiteX59" fmla="*/ 1132432 w 1565722"/>
                <a:gd name="connsiteY59" fmla="*/ 0 h 1748546"/>
                <a:gd name="connsiteX60" fmla="*/ 1187089 w 1565722"/>
                <a:gd name="connsiteY60" fmla="*/ 0 h 1748546"/>
                <a:gd name="connsiteX61" fmla="*/ 1191735 w 1565722"/>
                <a:gd name="connsiteY61" fmla="*/ 1093 h 1748546"/>
                <a:gd name="connsiteX62" fmla="*/ 1241199 w 1565722"/>
                <a:gd name="connsiteY62" fmla="*/ 6832 h 1748546"/>
                <a:gd name="connsiteX63" fmla="*/ 1441789 w 1565722"/>
                <a:gd name="connsiteY63" fmla="*/ 104394 h 1748546"/>
                <a:gd name="connsiteX64" fmla="*/ 1559574 w 1565722"/>
                <a:gd name="connsiteY64" fmla="*/ 312363 h 1748546"/>
                <a:gd name="connsiteX65" fmla="*/ 1565723 w 1565722"/>
                <a:gd name="connsiteY65" fmla="*/ 353902 h 1748546"/>
                <a:gd name="connsiteX66" fmla="*/ 770059 w 1565722"/>
                <a:gd name="connsiteY66" fmla="*/ 653557 h 1748546"/>
                <a:gd name="connsiteX67" fmla="*/ 769375 w 1565722"/>
                <a:gd name="connsiteY67" fmla="*/ 651371 h 1748546"/>
                <a:gd name="connsiteX68" fmla="*/ 765276 w 1565722"/>
                <a:gd name="connsiteY68" fmla="*/ 647818 h 1748546"/>
                <a:gd name="connsiteX69" fmla="*/ 720868 w 1565722"/>
                <a:gd name="connsiteY69" fmla="*/ 624589 h 1748546"/>
                <a:gd name="connsiteX70" fmla="*/ 608138 w 1565722"/>
                <a:gd name="connsiteY70" fmla="*/ 600130 h 1748546"/>
                <a:gd name="connsiteX71" fmla="*/ 605542 w 1565722"/>
                <a:gd name="connsiteY71" fmla="*/ 669954 h 1748546"/>
                <a:gd name="connsiteX72" fmla="*/ 612374 w 1565722"/>
                <a:gd name="connsiteY72" fmla="*/ 664215 h 1748546"/>
                <a:gd name="connsiteX73" fmla="*/ 683565 w 1565722"/>
                <a:gd name="connsiteY73" fmla="*/ 638800 h 1748546"/>
                <a:gd name="connsiteX74" fmla="*/ 741227 w 1565722"/>
                <a:gd name="connsiteY74" fmla="*/ 648501 h 1748546"/>
                <a:gd name="connsiteX75" fmla="*/ 770059 w 1565722"/>
                <a:gd name="connsiteY75" fmla="*/ 653557 h 17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565722" h="1748546">
                  <a:moveTo>
                    <a:pt x="1565723" y="353902"/>
                  </a:moveTo>
                  <a:cubicBezTo>
                    <a:pt x="1565723" y="367156"/>
                    <a:pt x="1565723" y="380274"/>
                    <a:pt x="1565723" y="393528"/>
                  </a:cubicBezTo>
                  <a:cubicBezTo>
                    <a:pt x="1565313" y="395304"/>
                    <a:pt x="1564766" y="396944"/>
                    <a:pt x="1564630" y="398720"/>
                  </a:cubicBezTo>
                  <a:cubicBezTo>
                    <a:pt x="1559301" y="462669"/>
                    <a:pt x="1534705" y="518828"/>
                    <a:pt x="1494669" y="568429"/>
                  </a:cubicBezTo>
                  <a:cubicBezTo>
                    <a:pt x="1459689" y="611745"/>
                    <a:pt x="1418697" y="649458"/>
                    <a:pt x="1377021" y="686214"/>
                  </a:cubicBezTo>
                  <a:cubicBezTo>
                    <a:pt x="1353245" y="707121"/>
                    <a:pt x="1329060" y="727480"/>
                    <a:pt x="1305557" y="748660"/>
                  </a:cubicBezTo>
                  <a:cubicBezTo>
                    <a:pt x="1285471" y="766833"/>
                    <a:pt x="1279595" y="787876"/>
                    <a:pt x="1290390" y="814384"/>
                  </a:cubicBezTo>
                  <a:cubicBezTo>
                    <a:pt x="1308427" y="858519"/>
                    <a:pt x="1313482" y="904978"/>
                    <a:pt x="1307880" y="952392"/>
                  </a:cubicBezTo>
                  <a:cubicBezTo>
                    <a:pt x="1302278" y="999807"/>
                    <a:pt x="1287111" y="1044215"/>
                    <a:pt x="1264428" y="1085891"/>
                  </a:cubicBezTo>
                  <a:cubicBezTo>
                    <a:pt x="1225075" y="1158038"/>
                    <a:pt x="1181623" y="1227862"/>
                    <a:pt x="1135029" y="1295499"/>
                  </a:cubicBezTo>
                  <a:cubicBezTo>
                    <a:pt x="1074086" y="1383907"/>
                    <a:pt x="1004946" y="1465208"/>
                    <a:pt x="924737" y="1536945"/>
                  </a:cubicBezTo>
                  <a:cubicBezTo>
                    <a:pt x="865844" y="1589689"/>
                    <a:pt x="803536" y="1638333"/>
                    <a:pt x="741501" y="1687251"/>
                  </a:cubicBezTo>
                  <a:cubicBezTo>
                    <a:pt x="678645" y="1736852"/>
                    <a:pt x="607865" y="1755709"/>
                    <a:pt x="528476" y="1746144"/>
                  </a:cubicBezTo>
                  <a:cubicBezTo>
                    <a:pt x="480242" y="1740268"/>
                    <a:pt x="440479" y="1720045"/>
                    <a:pt x="409461" y="1682605"/>
                  </a:cubicBezTo>
                  <a:cubicBezTo>
                    <a:pt x="389375" y="1658420"/>
                    <a:pt x="371748" y="1632458"/>
                    <a:pt x="356444" y="1604856"/>
                  </a:cubicBezTo>
                  <a:cubicBezTo>
                    <a:pt x="354531" y="1601303"/>
                    <a:pt x="352482" y="1597887"/>
                    <a:pt x="349749" y="1593378"/>
                  </a:cubicBezTo>
                  <a:cubicBezTo>
                    <a:pt x="348929" y="1596384"/>
                    <a:pt x="348519" y="1598161"/>
                    <a:pt x="348109" y="1599800"/>
                  </a:cubicBezTo>
                  <a:cubicBezTo>
                    <a:pt x="335402" y="1650084"/>
                    <a:pt x="305750" y="1684791"/>
                    <a:pt x="255466" y="1699822"/>
                  </a:cubicBezTo>
                  <a:cubicBezTo>
                    <a:pt x="228001" y="1708021"/>
                    <a:pt x="201493" y="1704195"/>
                    <a:pt x="176214" y="1690667"/>
                  </a:cubicBezTo>
                  <a:cubicBezTo>
                    <a:pt x="151209" y="1677276"/>
                    <a:pt x="143010" y="1655550"/>
                    <a:pt x="145470" y="1628905"/>
                  </a:cubicBezTo>
                  <a:cubicBezTo>
                    <a:pt x="146836" y="1613465"/>
                    <a:pt x="149706" y="1598024"/>
                    <a:pt x="151892" y="1582583"/>
                  </a:cubicBezTo>
                  <a:cubicBezTo>
                    <a:pt x="151755" y="1582583"/>
                    <a:pt x="151619" y="1582310"/>
                    <a:pt x="151482" y="1582310"/>
                  </a:cubicBezTo>
                  <a:cubicBezTo>
                    <a:pt x="150526" y="1582174"/>
                    <a:pt x="149706" y="1581900"/>
                    <a:pt x="148749" y="1581900"/>
                  </a:cubicBezTo>
                  <a:cubicBezTo>
                    <a:pt x="107074" y="1577528"/>
                    <a:pt x="78789" y="1554435"/>
                    <a:pt x="61162" y="1517542"/>
                  </a:cubicBezTo>
                  <a:cubicBezTo>
                    <a:pt x="54466" y="1503468"/>
                    <a:pt x="49001" y="1488574"/>
                    <a:pt x="44082" y="1473680"/>
                  </a:cubicBezTo>
                  <a:cubicBezTo>
                    <a:pt x="26865" y="1422030"/>
                    <a:pt x="10331" y="1370242"/>
                    <a:pt x="1723" y="1316406"/>
                  </a:cubicBezTo>
                  <a:cubicBezTo>
                    <a:pt x="-6612" y="1264209"/>
                    <a:pt x="15524" y="1221030"/>
                    <a:pt x="63212" y="1198211"/>
                  </a:cubicBezTo>
                  <a:cubicBezTo>
                    <a:pt x="91633" y="1184546"/>
                    <a:pt x="121831" y="1180720"/>
                    <a:pt x="152985" y="1182497"/>
                  </a:cubicBezTo>
                  <a:cubicBezTo>
                    <a:pt x="157494" y="1182770"/>
                    <a:pt x="159407" y="1181950"/>
                    <a:pt x="160090" y="1177168"/>
                  </a:cubicBezTo>
                  <a:cubicBezTo>
                    <a:pt x="161320" y="1167876"/>
                    <a:pt x="163506" y="1158858"/>
                    <a:pt x="165146" y="1149703"/>
                  </a:cubicBezTo>
                  <a:cubicBezTo>
                    <a:pt x="169655" y="1123741"/>
                    <a:pt x="175941" y="1098462"/>
                    <a:pt x="190562" y="1076053"/>
                  </a:cubicBezTo>
                  <a:cubicBezTo>
                    <a:pt x="208598" y="1048315"/>
                    <a:pt x="232647" y="1029458"/>
                    <a:pt x="266944" y="1027272"/>
                  </a:cubicBezTo>
                  <a:cubicBezTo>
                    <a:pt x="299465" y="1025222"/>
                    <a:pt x="326520" y="1038340"/>
                    <a:pt x="347973" y="1061296"/>
                  </a:cubicBezTo>
                  <a:cubicBezTo>
                    <a:pt x="364506" y="1079059"/>
                    <a:pt x="378717" y="1098872"/>
                    <a:pt x="392928" y="1118685"/>
                  </a:cubicBezTo>
                  <a:cubicBezTo>
                    <a:pt x="419026" y="1154895"/>
                    <a:pt x="444305" y="1191652"/>
                    <a:pt x="469857" y="1228135"/>
                  </a:cubicBezTo>
                  <a:cubicBezTo>
                    <a:pt x="471360" y="1230185"/>
                    <a:pt x="473000" y="1232098"/>
                    <a:pt x="475459" y="1235240"/>
                  </a:cubicBezTo>
                  <a:cubicBezTo>
                    <a:pt x="476006" y="1232098"/>
                    <a:pt x="476279" y="1230595"/>
                    <a:pt x="476552" y="1229092"/>
                  </a:cubicBezTo>
                  <a:cubicBezTo>
                    <a:pt x="483794" y="1169926"/>
                    <a:pt x="501421" y="1114039"/>
                    <a:pt x="529433" y="1061432"/>
                  </a:cubicBezTo>
                  <a:cubicBezTo>
                    <a:pt x="562910" y="998850"/>
                    <a:pt x="608002" y="945560"/>
                    <a:pt x="658696" y="896506"/>
                  </a:cubicBezTo>
                  <a:cubicBezTo>
                    <a:pt x="664435" y="890904"/>
                    <a:pt x="665665" y="886121"/>
                    <a:pt x="661155" y="879152"/>
                  </a:cubicBezTo>
                  <a:cubicBezTo>
                    <a:pt x="656509" y="879836"/>
                    <a:pt x="651590" y="880519"/>
                    <a:pt x="646671" y="881065"/>
                  </a:cubicBezTo>
                  <a:cubicBezTo>
                    <a:pt x="615790" y="884891"/>
                    <a:pt x="584773" y="888307"/>
                    <a:pt x="554985" y="898555"/>
                  </a:cubicBezTo>
                  <a:cubicBezTo>
                    <a:pt x="538041" y="904431"/>
                    <a:pt x="520141" y="905798"/>
                    <a:pt x="502378" y="902928"/>
                  </a:cubicBezTo>
                  <a:cubicBezTo>
                    <a:pt x="468217" y="897462"/>
                    <a:pt x="444168" y="879426"/>
                    <a:pt x="433510" y="845675"/>
                  </a:cubicBezTo>
                  <a:cubicBezTo>
                    <a:pt x="428865" y="831055"/>
                    <a:pt x="428045" y="815887"/>
                    <a:pt x="431187" y="801130"/>
                  </a:cubicBezTo>
                  <a:cubicBezTo>
                    <a:pt x="435560" y="780497"/>
                    <a:pt x="441026" y="760001"/>
                    <a:pt x="446628" y="739641"/>
                  </a:cubicBezTo>
                  <a:cubicBezTo>
                    <a:pt x="466988" y="665991"/>
                    <a:pt x="489943" y="593025"/>
                    <a:pt x="515905" y="521151"/>
                  </a:cubicBezTo>
                  <a:cubicBezTo>
                    <a:pt x="524924" y="496282"/>
                    <a:pt x="541594" y="479202"/>
                    <a:pt x="566053" y="469637"/>
                  </a:cubicBezTo>
                  <a:cubicBezTo>
                    <a:pt x="583953" y="462669"/>
                    <a:pt x="602536" y="460346"/>
                    <a:pt x="621529" y="460209"/>
                  </a:cubicBezTo>
                  <a:cubicBezTo>
                    <a:pt x="637926" y="460072"/>
                    <a:pt x="654323" y="459799"/>
                    <a:pt x="670720" y="459253"/>
                  </a:cubicBezTo>
                  <a:cubicBezTo>
                    <a:pt x="687117" y="458569"/>
                    <a:pt x="698185" y="450234"/>
                    <a:pt x="703104" y="434657"/>
                  </a:cubicBezTo>
                  <a:cubicBezTo>
                    <a:pt x="707204" y="421676"/>
                    <a:pt x="709936" y="408285"/>
                    <a:pt x="714309" y="395304"/>
                  </a:cubicBezTo>
                  <a:cubicBezTo>
                    <a:pt x="716632" y="388336"/>
                    <a:pt x="719638" y="380820"/>
                    <a:pt x="724557" y="375765"/>
                  </a:cubicBezTo>
                  <a:cubicBezTo>
                    <a:pt x="738904" y="361007"/>
                    <a:pt x="749016" y="343517"/>
                    <a:pt x="759811" y="326437"/>
                  </a:cubicBezTo>
                  <a:cubicBezTo>
                    <a:pt x="766369" y="316052"/>
                    <a:pt x="769512" y="304848"/>
                    <a:pt x="769375" y="292140"/>
                  </a:cubicBezTo>
                  <a:cubicBezTo>
                    <a:pt x="769239" y="279979"/>
                    <a:pt x="770332" y="267544"/>
                    <a:pt x="772655" y="255520"/>
                  </a:cubicBezTo>
                  <a:cubicBezTo>
                    <a:pt x="785363" y="188019"/>
                    <a:pt x="818293" y="131313"/>
                    <a:pt x="866801" y="83351"/>
                  </a:cubicBezTo>
                  <a:cubicBezTo>
                    <a:pt x="892216" y="58209"/>
                    <a:pt x="921184" y="37850"/>
                    <a:pt x="956165" y="28831"/>
                  </a:cubicBezTo>
                  <a:cubicBezTo>
                    <a:pt x="1000846" y="17217"/>
                    <a:pt x="1046348" y="8745"/>
                    <a:pt x="1092396" y="3963"/>
                  </a:cubicBezTo>
                  <a:cubicBezTo>
                    <a:pt x="1105651" y="2596"/>
                    <a:pt x="1119041" y="1366"/>
                    <a:pt x="1132432" y="0"/>
                  </a:cubicBezTo>
                  <a:cubicBezTo>
                    <a:pt x="1150606" y="0"/>
                    <a:pt x="1168916" y="0"/>
                    <a:pt x="1187089" y="0"/>
                  </a:cubicBezTo>
                  <a:cubicBezTo>
                    <a:pt x="1188592" y="410"/>
                    <a:pt x="1190095" y="820"/>
                    <a:pt x="1191735" y="1093"/>
                  </a:cubicBezTo>
                  <a:cubicBezTo>
                    <a:pt x="1208268" y="3006"/>
                    <a:pt x="1224802" y="4099"/>
                    <a:pt x="1241199" y="6832"/>
                  </a:cubicBezTo>
                  <a:cubicBezTo>
                    <a:pt x="1317445" y="19950"/>
                    <a:pt x="1385356" y="50421"/>
                    <a:pt x="1441789" y="104394"/>
                  </a:cubicBezTo>
                  <a:cubicBezTo>
                    <a:pt x="1501775" y="161920"/>
                    <a:pt x="1542767" y="230378"/>
                    <a:pt x="1559574" y="312363"/>
                  </a:cubicBezTo>
                  <a:cubicBezTo>
                    <a:pt x="1562307" y="326027"/>
                    <a:pt x="1563673" y="339964"/>
                    <a:pt x="1565723" y="353902"/>
                  </a:cubicBezTo>
                  <a:close/>
                  <a:moveTo>
                    <a:pt x="770059" y="653557"/>
                  </a:moveTo>
                  <a:cubicBezTo>
                    <a:pt x="769649" y="652191"/>
                    <a:pt x="769649" y="651644"/>
                    <a:pt x="769375" y="651371"/>
                  </a:cubicBezTo>
                  <a:cubicBezTo>
                    <a:pt x="768009" y="650141"/>
                    <a:pt x="766643" y="648911"/>
                    <a:pt x="765276" y="647818"/>
                  </a:cubicBezTo>
                  <a:cubicBezTo>
                    <a:pt x="752022" y="637160"/>
                    <a:pt x="737401" y="628415"/>
                    <a:pt x="720868" y="624589"/>
                  </a:cubicBezTo>
                  <a:cubicBezTo>
                    <a:pt x="683565" y="615844"/>
                    <a:pt x="646125" y="608192"/>
                    <a:pt x="608138" y="600130"/>
                  </a:cubicBezTo>
                  <a:cubicBezTo>
                    <a:pt x="607319" y="623223"/>
                    <a:pt x="606362" y="645905"/>
                    <a:pt x="605542" y="669954"/>
                  </a:cubicBezTo>
                  <a:cubicBezTo>
                    <a:pt x="608548" y="667358"/>
                    <a:pt x="610461" y="665855"/>
                    <a:pt x="612374" y="664215"/>
                  </a:cubicBezTo>
                  <a:cubicBezTo>
                    <a:pt x="632734" y="646178"/>
                    <a:pt x="656509" y="636613"/>
                    <a:pt x="683565" y="638800"/>
                  </a:cubicBezTo>
                  <a:cubicBezTo>
                    <a:pt x="702968" y="640439"/>
                    <a:pt x="721961" y="645085"/>
                    <a:pt x="741227" y="648501"/>
                  </a:cubicBezTo>
                  <a:cubicBezTo>
                    <a:pt x="750656" y="650004"/>
                    <a:pt x="760084" y="651781"/>
                    <a:pt x="770059" y="653557"/>
                  </a:cubicBezTo>
                  <a:close/>
                </a:path>
              </a:pathLst>
            </a:custGeom>
            <a:solidFill>
              <a:schemeClr val="bg1"/>
            </a:solidFill>
            <a:ln w="1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C677952-BBCE-408A-B9BC-110C50AB1379}"/>
              </a:ext>
            </a:extLst>
          </p:cNvPr>
          <p:cNvGrpSpPr/>
          <p:nvPr/>
        </p:nvGrpSpPr>
        <p:grpSpPr>
          <a:xfrm>
            <a:off x="-1347415" y="2471738"/>
            <a:ext cx="6987506" cy="7815263"/>
            <a:chOff x="-709647" y="946480"/>
            <a:chExt cx="4201528" cy="4699247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3CE3CA07-EE8A-45DF-BCF8-F06F672E320D}"/>
                </a:ext>
              </a:extLst>
            </p:cNvPr>
            <p:cNvSpPr/>
            <p:nvPr/>
          </p:nvSpPr>
          <p:spPr>
            <a:xfrm>
              <a:off x="971601" y="946480"/>
              <a:ext cx="2520280" cy="469924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727477 w 3523460"/>
                <a:gd name="connsiteY0" fmla="*/ 5951236 h 6565686"/>
                <a:gd name="connsiteX1" fmla="*/ 870139 w 3523460"/>
                <a:gd name="connsiteY1" fmla="*/ 4094960 h 6565686"/>
                <a:gd name="connsiteX2" fmla="*/ 432816 w 3523460"/>
                <a:gd name="connsiteY2" fmla="*/ 2274110 h 6565686"/>
                <a:gd name="connsiteX3" fmla="*/ 75008 w 3523460"/>
                <a:gd name="connsiteY3" fmla="*/ 970096 h 6565686"/>
                <a:gd name="connsiteX4" fmla="*/ 750867 w 3523460"/>
                <a:gd name="connsiteY4" fmla="*/ 2107132 h 6565686"/>
                <a:gd name="connsiteX5" fmla="*/ 838333 w 3523460"/>
                <a:gd name="connsiteY5" fmla="*/ 2035571 h 6565686"/>
                <a:gd name="connsiteX6" fmla="*/ 711112 w 3523460"/>
                <a:gd name="connsiteY6" fmla="*/ 214722 h 6565686"/>
                <a:gd name="connsiteX7" fmla="*/ 1235897 w 3523460"/>
                <a:gd name="connsiteY7" fmla="*/ 1868593 h 6565686"/>
                <a:gd name="connsiteX8" fmla="*/ 1315411 w 3523460"/>
                <a:gd name="connsiteY8" fmla="*/ 1852690 h 6565686"/>
                <a:gd name="connsiteX9" fmla="*/ 1458534 w 3523460"/>
                <a:gd name="connsiteY9" fmla="*/ 37 h 6565686"/>
                <a:gd name="connsiteX10" fmla="*/ 1728878 w 3523460"/>
                <a:gd name="connsiteY10" fmla="*/ 1828836 h 6565686"/>
                <a:gd name="connsiteX11" fmla="*/ 1816344 w 3523460"/>
                <a:gd name="connsiteY11" fmla="*/ 1868594 h 6565686"/>
                <a:gd name="connsiteX12" fmla="*/ 2492205 w 3523460"/>
                <a:gd name="connsiteY12" fmla="*/ 333992 h 6565686"/>
                <a:gd name="connsiteX13" fmla="*/ 2221860 w 3523460"/>
                <a:gd name="connsiteY13" fmla="*/ 2011718 h 6565686"/>
                <a:gd name="connsiteX14" fmla="*/ 2325227 w 3523460"/>
                <a:gd name="connsiteY14" fmla="*/ 2711432 h 6565686"/>
                <a:gd name="connsiteX15" fmla="*/ 2762549 w 3523460"/>
                <a:gd name="connsiteY15" fmla="*/ 2266158 h 6565686"/>
                <a:gd name="connsiteX16" fmla="*/ 3509971 w 3523460"/>
                <a:gd name="connsiteY16" fmla="*/ 2162792 h 6565686"/>
                <a:gd name="connsiteX17" fmla="*/ 2778451 w 3523460"/>
                <a:gd name="connsiteY17" fmla="*/ 2942019 h 6565686"/>
                <a:gd name="connsiteX18" fmla="*/ 2118493 w 3523460"/>
                <a:gd name="connsiteY18" fmla="*/ 4007494 h 6565686"/>
                <a:gd name="connsiteX19" fmla="*/ 2385427 w 3523460"/>
                <a:gd name="connsiteY19" fmla="*/ 6565686 h 6565686"/>
                <a:gd name="connsiteX20" fmla="*/ 727477 w 3523460"/>
                <a:gd name="connsiteY20" fmla="*/ 5951236 h 6565686"/>
                <a:gd name="connsiteX0" fmla="*/ 655629 w 3523460"/>
                <a:gd name="connsiteY0" fmla="*/ 6567077 h 6569754"/>
                <a:gd name="connsiteX1" fmla="*/ 870139 w 3523460"/>
                <a:gd name="connsiteY1" fmla="*/ 4094960 h 6569754"/>
                <a:gd name="connsiteX2" fmla="*/ 432816 w 3523460"/>
                <a:gd name="connsiteY2" fmla="*/ 2274110 h 6569754"/>
                <a:gd name="connsiteX3" fmla="*/ 75008 w 3523460"/>
                <a:gd name="connsiteY3" fmla="*/ 970096 h 6569754"/>
                <a:gd name="connsiteX4" fmla="*/ 750867 w 3523460"/>
                <a:gd name="connsiteY4" fmla="*/ 2107132 h 6569754"/>
                <a:gd name="connsiteX5" fmla="*/ 838333 w 3523460"/>
                <a:gd name="connsiteY5" fmla="*/ 2035571 h 6569754"/>
                <a:gd name="connsiteX6" fmla="*/ 711112 w 3523460"/>
                <a:gd name="connsiteY6" fmla="*/ 214722 h 6569754"/>
                <a:gd name="connsiteX7" fmla="*/ 1235897 w 3523460"/>
                <a:gd name="connsiteY7" fmla="*/ 1868593 h 6569754"/>
                <a:gd name="connsiteX8" fmla="*/ 1315411 w 3523460"/>
                <a:gd name="connsiteY8" fmla="*/ 1852690 h 6569754"/>
                <a:gd name="connsiteX9" fmla="*/ 1458534 w 3523460"/>
                <a:gd name="connsiteY9" fmla="*/ 37 h 6569754"/>
                <a:gd name="connsiteX10" fmla="*/ 1728878 w 3523460"/>
                <a:gd name="connsiteY10" fmla="*/ 1828836 h 6569754"/>
                <a:gd name="connsiteX11" fmla="*/ 1816344 w 3523460"/>
                <a:gd name="connsiteY11" fmla="*/ 1868594 h 6569754"/>
                <a:gd name="connsiteX12" fmla="*/ 2492205 w 3523460"/>
                <a:gd name="connsiteY12" fmla="*/ 333992 h 6569754"/>
                <a:gd name="connsiteX13" fmla="*/ 2221860 w 3523460"/>
                <a:gd name="connsiteY13" fmla="*/ 2011718 h 6569754"/>
                <a:gd name="connsiteX14" fmla="*/ 2325227 w 3523460"/>
                <a:gd name="connsiteY14" fmla="*/ 2711432 h 6569754"/>
                <a:gd name="connsiteX15" fmla="*/ 2762549 w 3523460"/>
                <a:gd name="connsiteY15" fmla="*/ 2266158 h 6569754"/>
                <a:gd name="connsiteX16" fmla="*/ 3509971 w 3523460"/>
                <a:gd name="connsiteY16" fmla="*/ 2162792 h 6569754"/>
                <a:gd name="connsiteX17" fmla="*/ 2778451 w 3523460"/>
                <a:gd name="connsiteY17" fmla="*/ 2942019 h 6569754"/>
                <a:gd name="connsiteX18" fmla="*/ 2118493 w 3523460"/>
                <a:gd name="connsiteY18" fmla="*/ 4007494 h 6569754"/>
                <a:gd name="connsiteX19" fmla="*/ 2385427 w 3523460"/>
                <a:gd name="connsiteY19" fmla="*/ 6565686 h 6569754"/>
                <a:gd name="connsiteX20" fmla="*/ 655629 w 3523460"/>
                <a:gd name="connsiteY20" fmla="*/ 6567077 h 656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569754">
                  <a:moveTo>
                    <a:pt x="655629" y="6567077"/>
                  </a:moveTo>
                  <a:cubicBezTo>
                    <a:pt x="668881" y="6355043"/>
                    <a:pt x="864838" y="4410361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48321" y="6324496"/>
                    <a:pt x="2385427" y="6565686"/>
                  </a:cubicBezTo>
                  <a:cubicBezTo>
                    <a:pt x="1860148" y="6555886"/>
                    <a:pt x="1180908" y="6576877"/>
                    <a:pt x="655629" y="65670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4052" dirty="0"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959984FD-AF02-4094-9074-5492B248F2C5}"/>
                </a:ext>
              </a:extLst>
            </p:cNvPr>
            <p:cNvSpPr/>
            <p:nvPr/>
          </p:nvSpPr>
          <p:spPr>
            <a:xfrm rot="7842153" flipH="1">
              <a:off x="442023" y="551112"/>
              <a:ext cx="1471351" cy="3774691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727477 w 3523460"/>
                <a:gd name="connsiteY0" fmla="*/ 595123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727477 w 3523460"/>
                <a:gd name="connsiteY20" fmla="*/ 5951236 h 7519714"/>
                <a:gd name="connsiteX0" fmla="*/ 727477 w 3523460"/>
                <a:gd name="connsiteY0" fmla="*/ 595123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727477 w 3523460"/>
                <a:gd name="connsiteY20" fmla="*/ 5951236 h 7519714"/>
                <a:gd name="connsiteX0" fmla="*/ 658685 w 3523460"/>
                <a:gd name="connsiteY0" fmla="*/ 603120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658685 w 3523460"/>
                <a:gd name="connsiteY20" fmla="*/ 6031206 h 7519714"/>
                <a:gd name="connsiteX0" fmla="*/ 658685 w 3523460"/>
                <a:gd name="connsiteY0" fmla="*/ 6031206 h 7519714"/>
                <a:gd name="connsiteX1" fmla="*/ 870139 w 3523460"/>
                <a:gd name="connsiteY1" fmla="*/ 4094960 h 7519714"/>
                <a:gd name="connsiteX2" fmla="*/ 432816 w 3523460"/>
                <a:gd name="connsiteY2" fmla="*/ 2274110 h 7519714"/>
                <a:gd name="connsiteX3" fmla="*/ 75008 w 3523460"/>
                <a:gd name="connsiteY3" fmla="*/ 970096 h 7519714"/>
                <a:gd name="connsiteX4" fmla="*/ 750867 w 3523460"/>
                <a:gd name="connsiteY4" fmla="*/ 2107132 h 7519714"/>
                <a:gd name="connsiteX5" fmla="*/ 838333 w 3523460"/>
                <a:gd name="connsiteY5" fmla="*/ 2035571 h 7519714"/>
                <a:gd name="connsiteX6" fmla="*/ 711112 w 3523460"/>
                <a:gd name="connsiteY6" fmla="*/ 214722 h 7519714"/>
                <a:gd name="connsiteX7" fmla="*/ 1235897 w 3523460"/>
                <a:gd name="connsiteY7" fmla="*/ 1868593 h 7519714"/>
                <a:gd name="connsiteX8" fmla="*/ 1315411 w 3523460"/>
                <a:gd name="connsiteY8" fmla="*/ 1852690 h 7519714"/>
                <a:gd name="connsiteX9" fmla="*/ 1458534 w 3523460"/>
                <a:gd name="connsiteY9" fmla="*/ 37 h 7519714"/>
                <a:gd name="connsiteX10" fmla="*/ 1728878 w 3523460"/>
                <a:gd name="connsiteY10" fmla="*/ 1828836 h 7519714"/>
                <a:gd name="connsiteX11" fmla="*/ 1816344 w 3523460"/>
                <a:gd name="connsiteY11" fmla="*/ 1868594 h 7519714"/>
                <a:gd name="connsiteX12" fmla="*/ 2492205 w 3523460"/>
                <a:gd name="connsiteY12" fmla="*/ 333992 h 7519714"/>
                <a:gd name="connsiteX13" fmla="*/ 2221860 w 3523460"/>
                <a:gd name="connsiteY13" fmla="*/ 2011718 h 7519714"/>
                <a:gd name="connsiteX14" fmla="*/ 2325227 w 3523460"/>
                <a:gd name="connsiteY14" fmla="*/ 2711432 h 7519714"/>
                <a:gd name="connsiteX15" fmla="*/ 2762549 w 3523460"/>
                <a:gd name="connsiteY15" fmla="*/ 2266158 h 7519714"/>
                <a:gd name="connsiteX16" fmla="*/ 3509971 w 3523460"/>
                <a:gd name="connsiteY16" fmla="*/ 2162792 h 7519714"/>
                <a:gd name="connsiteX17" fmla="*/ 2778451 w 3523460"/>
                <a:gd name="connsiteY17" fmla="*/ 2942019 h 7519714"/>
                <a:gd name="connsiteX18" fmla="*/ 2118493 w 3523460"/>
                <a:gd name="connsiteY18" fmla="*/ 4007494 h 7519714"/>
                <a:gd name="connsiteX19" fmla="*/ 2394036 w 3523460"/>
                <a:gd name="connsiteY19" fmla="*/ 7519714 h 7519714"/>
                <a:gd name="connsiteX20" fmla="*/ 658685 w 3523460"/>
                <a:gd name="connsiteY20" fmla="*/ 6031206 h 7519714"/>
                <a:gd name="connsiteX0" fmla="*/ 658685 w 3523460"/>
                <a:gd name="connsiteY0" fmla="*/ 6031206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658685 w 3523460"/>
                <a:gd name="connsiteY20" fmla="*/ 6031206 h 9039299"/>
                <a:gd name="connsiteX0" fmla="*/ 669149 w 3523460"/>
                <a:gd name="connsiteY0" fmla="*/ 7663583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669149 w 3523460"/>
                <a:gd name="connsiteY20" fmla="*/ 7663583 h 9039299"/>
                <a:gd name="connsiteX0" fmla="*/ 549192 w 3523460"/>
                <a:gd name="connsiteY0" fmla="*/ 7560396 h 9039299"/>
                <a:gd name="connsiteX1" fmla="*/ 870139 w 3523460"/>
                <a:gd name="connsiteY1" fmla="*/ 4094960 h 9039299"/>
                <a:gd name="connsiteX2" fmla="*/ 432816 w 3523460"/>
                <a:gd name="connsiteY2" fmla="*/ 2274110 h 9039299"/>
                <a:gd name="connsiteX3" fmla="*/ 75008 w 3523460"/>
                <a:gd name="connsiteY3" fmla="*/ 970096 h 9039299"/>
                <a:gd name="connsiteX4" fmla="*/ 750867 w 3523460"/>
                <a:gd name="connsiteY4" fmla="*/ 2107132 h 9039299"/>
                <a:gd name="connsiteX5" fmla="*/ 838333 w 3523460"/>
                <a:gd name="connsiteY5" fmla="*/ 2035571 h 9039299"/>
                <a:gd name="connsiteX6" fmla="*/ 711112 w 3523460"/>
                <a:gd name="connsiteY6" fmla="*/ 214722 h 9039299"/>
                <a:gd name="connsiteX7" fmla="*/ 1235897 w 3523460"/>
                <a:gd name="connsiteY7" fmla="*/ 1868593 h 9039299"/>
                <a:gd name="connsiteX8" fmla="*/ 1315411 w 3523460"/>
                <a:gd name="connsiteY8" fmla="*/ 1852690 h 9039299"/>
                <a:gd name="connsiteX9" fmla="*/ 1458534 w 3523460"/>
                <a:gd name="connsiteY9" fmla="*/ 37 h 9039299"/>
                <a:gd name="connsiteX10" fmla="*/ 1728878 w 3523460"/>
                <a:gd name="connsiteY10" fmla="*/ 1828836 h 9039299"/>
                <a:gd name="connsiteX11" fmla="*/ 1816344 w 3523460"/>
                <a:gd name="connsiteY11" fmla="*/ 1868594 h 9039299"/>
                <a:gd name="connsiteX12" fmla="*/ 2492205 w 3523460"/>
                <a:gd name="connsiteY12" fmla="*/ 333992 h 9039299"/>
                <a:gd name="connsiteX13" fmla="*/ 2221860 w 3523460"/>
                <a:gd name="connsiteY13" fmla="*/ 2011718 h 9039299"/>
                <a:gd name="connsiteX14" fmla="*/ 2325227 w 3523460"/>
                <a:gd name="connsiteY14" fmla="*/ 2711432 h 9039299"/>
                <a:gd name="connsiteX15" fmla="*/ 2762549 w 3523460"/>
                <a:gd name="connsiteY15" fmla="*/ 2266158 h 9039299"/>
                <a:gd name="connsiteX16" fmla="*/ 3509971 w 3523460"/>
                <a:gd name="connsiteY16" fmla="*/ 2162792 h 9039299"/>
                <a:gd name="connsiteX17" fmla="*/ 2778451 w 3523460"/>
                <a:gd name="connsiteY17" fmla="*/ 2942019 h 9039299"/>
                <a:gd name="connsiteX18" fmla="*/ 2118493 w 3523460"/>
                <a:gd name="connsiteY18" fmla="*/ 4007494 h 9039299"/>
                <a:gd name="connsiteX19" fmla="*/ 2246421 w 3523460"/>
                <a:gd name="connsiteY19" fmla="*/ 9039299 h 9039299"/>
                <a:gd name="connsiteX20" fmla="*/ 549192 w 3523460"/>
                <a:gd name="connsiteY20" fmla="*/ 7560396 h 903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9039299">
                  <a:moveTo>
                    <a:pt x="549192" y="7560396"/>
                  </a:moveTo>
                  <a:cubicBezTo>
                    <a:pt x="562444" y="7348362"/>
                    <a:pt x="864838" y="4410361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209315" y="8798109"/>
                    <a:pt x="2246421" y="9039299"/>
                  </a:cubicBezTo>
                  <a:cubicBezTo>
                    <a:pt x="1567651" y="8480024"/>
                    <a:pt x="1311660" y="8238052"/>
                    <a:pt x="549192" y="7560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4052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20198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6555533" y="2238233"/>
            <a:ext cx="784718" cy="787042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5297411" y="2344029"/>
            <a:ext cx="784718" cy="57543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6558658" y="6780312"/>
            <a:ext cx="469708" cy="1061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11766030" y="5481848"/>
            <a:ext cx="338492" cy="754104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5287972" y="6962864"/>
            <a:ext cx="696736" cy="696736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9005538" y="5463761"/>
            <a:ext cx="691176" cy="680074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13982984" y="5400869"/>
            <a:ext cx="696736" cy="69470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7813675" y="2278083"/>
            <a:ext cx="707342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8993963" y="2278085"/>
            <a:ext cx="708294" cy="707342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7602339" y="6928480"/>
            <a:ext cx="769778" cy="765516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10175458" y="2205916"/>
            <a:ext cx="851104" cy="851652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11500261" y="2136461"/>
            <a:ext cx="709958" cy="990586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8946049" y="6901437"/>
            <a:ext cx="578686" cy="819594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6593719" y="5451328"/>
            <a:ext cx="823014" cy="704984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3989195" y="5317878"/>
            <a:ext cx="791010" cy="7404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3951794" y="6920142"/>
            <a:ext cx="762224" cy="76222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12577482" y="2309036"/>
            <a:ext cx="827768" cy="819136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13786661" y="2309137"/>
            <a:ext cx="816870" cy="820582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11432651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1012008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12745199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14057765" y="6867037"/>
            <a:ext cx="717218" cy="853994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3914217" y="2218169"/>
            <a:ext cx="906370" cy="92471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11439140" y="8129859"/>
            <a:ext cx="606228" cy="840350"/>
            <a:chOff x="7025856" y="4064928"/>
            <a:chExt cx="303114" cy="420175"/>
          </a:xfrm>
          <a:solidFill>
            <a:srgbClr val="FFC000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3858124" y="3601349"/>
            <a:ext cx="966300" cy="961526"/>
            <a:chOff x="3235348" y="1800673"/>
            <a:chExt cx="483150" cy="480763"/>
          </a:xfrm>
          <a:solidFill>
            <a:srgbClr val="FFC000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3987257" y="8428391"/>
            <a:ext cx="743094" cy="663102"/>
            <a:chOff x="3299914" y="4214195"/>
            <a:chExt cx="371547" cy="331551"/>
          </a:xfrm>
          <a:solidFill>
            <a:srgbClr val="FFC000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10036486" y="8252954"/>
            <a:ext cx="744816" cy="728740"/>
            <a:chOff x="6324529" y="4126476"/>
            <a:chExt cx="372408" cy="364370"/>
          </a:xfrm>
          <a:solidFill>
            <a:srgbClr val="FFC000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5315771" y="8314093"/>
            <a:ext cx="704526" cy="713542"/>
            <a:chOff x="3964170" y="4157045"/>
            <a:chExt cx="352263" cy="356771"/>
          </a:xfrm>
          <a:solidFill>
            <a:srgbClr val="FFC000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12719282" y="8347029"/>
            <a:ext cx="730404" cy="665354"/>
            <a:chOff x="7665927" y="4173513"/>
            <a:chExt cx="365202" cy="332677"/>
          </a:xfrm>
          <a:solidFill>
            <a:srgbClr val="FFC000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6503633" y="8315406"/>
            <a:ext cx="618334" cy="73040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14045328" y="8281631"/>
            <a:ext cx="714164" cy="726802"/>
            <a:chOff x="8328949" y="4140814"/>
            <a:chExt cx="357082" cy="363401"/>
          </a:xfrm>
          <a:solidFill>
            <a:srgbClr val="FFC000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7639936" y="8317200"/>
            <a:ext cx="730404" cy="726800"/>
            <a:chOff x="5126254" y="4158599"/>
            <a:chExt cx="365202" cy="363400"/>
          </a:xfrm>
          <a:solidFill>
            <a:srgbClr val="FFC000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8853512" y="8386986"/>
            <a:ext cx="725008" cy="567732"/>
            <a:chOff x="5733041" y="4193493"/>
            <a:chExt cx="362504" cy="283866"/>
          </a:xfrm>
          <a:solidFill>
            <a:srgbClr val="FFC000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5234664" y="3783494"/>
            <a:ext cx="721004" cy="829432"/>
            <a:chOff x="3923617" y="1891747"/>
            <a:chExt cx="360502" cy="414716"/>
          </a:xfrm>
          <a:solidFill>
            <a:srgbClr val="FFC000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11374385" y="3777368"/>
            <a:ext cx="832250" cy="830200"/>
            <a:chOff x="6993477" y="1888684"/>
            <a:chExt cx="416125" cy="415100"/>
          </a:xfrm>
          <a:solidFill>
            <a:srgbClr val="FFC000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6527058" y="3783494"/>
            <a:ext cx="961436" cy="830200"/>
            <a:chOff x="4569814" y="1891747"/>
            <a:chExt cx="480718" cy="415100"/>
          </a:xfrm>
          <a:solidFill>
            <a:srgbClr val="FFC000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12557729" y="3735033"/>
            <a:ext cx="843734" cy="828978"/>
            <a:chOff x="7585149" y="1867515"/>
            <a:chExt cx="421867" cy="414489"/>
          </a:xfrm>
          <a:solidFill>
            <a:srgbClr val="FFC000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7791104" y="3785124"/>
            <a:ext cx="815808" cy="826928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algn="r" defTabSz="1828756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13848257" y="3735470"/>
            <a:ext cx="830202" cy="756060"/>
            <a:chOff x="8230413" y="1867735"/>
            <a:chExt cx="415101" cy="378030"/>
          </a:xfrm>
          <a:solidFill>
            <a:srgbClr val="FFC000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8940414" y="3744704"/>
            <a:ext cx="830256" cy="829744"/>
            <a:chOff x="5776493" y="1872352"/>
            <a:chExt cx="415128" cy="414872"/>
          </a:xfrm>
          <a:solidFill>
            <a:srgbClr val="FFC000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10181456" y="3712720"/>
            <a:ext cx="836400" cy="826140"/>
            <a:chOff x="6397014" y="1856360"/>
            <a:chExt cx="418200" cy="413070"/>
          </a:xfrm>
          <a:solidFill>
            <a:srgbClr val="FFC000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5158510" y="5199499"/>
            <a:ext cx="1003644" cy="1003646"/>
            <a:chOff x="3885541" y="2599748"/>
            <a:chExt cx="501822" cy="501823"/>
          </a:xfrm>
          <a:solidFill>
            <a:srgbClr val="FFC000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7748952" y="5341305"/>
            <a:ext cx="790040" cy="790042"/>
            <a:chOff x="5180761" y="2670651"/>
            <a:chExt cx="395020" cy="395021"/>
          </a:xfrm>
          <a:solidFill>
            <a:srgbClr val="FFC000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12573984" y="5453848"/>
            <a:ext cx="882596" cy="568904"/>
            <a:chOff x="7593278" y="2726923"/>
            <a:chExt cx="441298" cy="284452"/>
          </a:xfrm>
          <a:solidFill>
            <a:srgbClr val="FFC000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10252249" y="5496624"/>
            <a:ext cx="677862" cy="635488"/>
            <a:chOff x="6432410" y="2748311"/>
            <a:chExt cx="338931" cy="317744"/>
          </a:xfrm>
          <a:solidFill>
            <a:srgbClr val="FFC000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algn="r" defTabSz="1828756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2002252" y="516926"/>
            <a:ext cx="14006572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72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6318432" y="2746158"/>
            <a:ext cx="830804" cy="978444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7704624" y="2767923"/>
            <a:ext cx="872684" cy="934882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4931160" y="2746158"/>
            <a:ext cx="830804" cy="978444"/>
            <a:chOff x="3837179" y="1242450"/>
            <a:chExt cx="415402" cy="489222"/>
          </a:xfrm>
          <a:solidFill>
            <a:srgbClr val="FFC000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80" tIns="91440" rIns="182880" bIns="91440" anchor="ctr" anchorCtr="1" compatLnSpc="1">
              <a:noAutofit/>
            </a:bodyPr>
            <a:lstStyle/>
            <a:p>
              <a:pPr algn="ctr"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1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3572140" y="2799251"/>
            <a:ext cx="744540" cy="87224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14224808" y="2767977"/>
            <a:ext cx="877092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491674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3514535" y="8423962"/>
            <a:ext cx="859718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7711137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6304001" y="8423962"/>
            <a:ext cx="859626" cy="916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9143765" y="8405345"/>
            <a:ext cx="862698" cy="934790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10478679" y="8469737"/>
            <a:ext cx="808730" cy="8703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12959867" y="8387679"/>
            <a:ext cx="821678" cy="875758"/>
            <a:chOff x="7851532" y="4063209"/>
            <a:chExt cx="410839" cy="437879"/>
          </a:xfrm>
          <a:solidFill>
            <a:srgbClr val="FFC000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5223987" y="5815491"/>
            <a:ext cx="785506" cy="762170"/>
            <a:chOff x="3983592" y="2777115"/>
            <a:chExt cx="392753" cy="381085"/>
          </a:xfrm>
          <a:solidFill>
            <a:srgbClr val="FFC000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6413219" y="5764869"/>
            <a:ext cx="785506" cy="820526"/>
            <a:chOff x="4578208" y="2751804"/>
            <a:chExt cx="392753" cy="410263"/>
          </a:xfrm>
          <a:solidFill>
            <a:srgbClr val="FFC000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11517050" y="5782898"/>
            <a:ext cx="719320" cy="742072"/>
            <a:chOff x="7130125" y="2760820"/>
            <a:chExt cx="359660" cy="371036"/>
          </a:xfrm>
          <a:solidFill>
            <a:srgbClr val="FFC000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10063833" y="2620503"/>
            <a:ext cx="1031022" cy="1087002"/>
            <a:chOff x="6403515" y="1179621"/>
            <a:chExt cx="515511" cy="543501"/>
          </a:xfrm>
          <a:solidFill>
            <a:srgbClr val="FFC000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7715762" y="5722587"/>
            <a:ext cx="791340" cy="834078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14205443" y="4407533"/>
            <a:ext cx="701290" cy="758842"/>
            <a:chOff x="8474320" y="2073136"/>
            <a:chExt cx="350645" cy="379421"/>
          </a:xfrm>
          <a:solidFill>
            <a:srgbClr val="FFC000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8989374" y="2681951"/>
            <a:ext cx="855384" cy="1071090"/>
            <a:chOff x="5866287" y="1210345"/>
            <a:chExt cx="427692" cy="535545"/>
          </a:xfrm>
          <a:solidFill>
            <a:srgbClr val="FFC000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9143764" y="5721946"/>
            <a:ext cx="785504" cy="836912"/>
            <a:chOff x="5943481" y="2730343"/>
            <a:chExt cx="392752" cy="418456"/>
          </a:xfrm>
          <a:solidFill>
            <a:srgbClr val="FFC000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11394267" y="2708962"/>
            <a:ext cx="1025974" cy="1083416"/>
            <a:chOff x="7068732" y="1223851"/>
            <a:chExt cx="512987" cy="541708"/>
          </a:xfrm>
          <a:solidFill>
            <a:srgbClr val="FFC000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3670569" y="5719387"/>
            <a:ext cx="785506" cy="839290"/>
            <a:chOff x="3206883" y="2729063"/>
            <a:chExt cx="392753" cy="419645"/>
          </a:xfrm>
          <a:solidFill>
            <a:srgbClr val="FFC000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10378735" y="5837690"/>
            <a:ext cx="789418" cy="656008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12981114" y="5746742"/>
            <a:ext cx="719376" cy="757452"/>
            <a:chOff x="7862157" y="2742742"/>
            <a:chExt cx="359688" cy="378726"/>
          </a:xfrm>
          <a:solidFill>
            <a:srgbClr val="FFC000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4927741" y="7195155"/>
            <a:ext cx="633934" cy="766814"/>
            <a:chOff x="3835469" y="3466947"/>
            <a:chExt cx="316967" cy="383407"/>
          </a:xfrm>
          <a:solidFill>
            <a:srgbClr val="FFC000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7705103" y="7202489"/>
            <a:ext cx="730038" cy="720730"/>
            <a:chOff x="5224150" y="3470614"/>
            <a:chExt cx="365019" cy="360365"/>
          </a:xfrm>
          <a:solidFill>
            <a:srgbClr val="FFC000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9105981" y="7139705"/>
            <a:ext cx="720474" cy="767786"/>
            <a:chOff x="5924589" y="3439222"/>
            <a:chExt cx="360237" cy="383893"/>
          </a:xfrm>
          <a:solidFill>
            <a:srgbClr val="FFC000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14312206" y="5759308"/>
            <a:ext cx="519012" cy="725192"/>
            <a:chOff x="8527703" y="2749024"/>
            <a:chExt cx="259506" cy="362596"/>
          </a:xfrm>
          <a:solidFill>
            <a:srgbClr val="FFC000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10426301" y="7223900"/>
            <a:ext cx="722358" cy="677716"/>
            <a:chOff x="6584749" y="3481321"/>
            <a:chExt cx="361179" cy="338858"/>
          </a:xfrm>
          <a:solidFill>
            <a:srgbClr val="FFC000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3521390" y="7082280"/>
            <a:ext cx="720420" cy="763688"/>
            <a:chOff x="3132295" y="3410510"/>
            <a:chExt cx="360210" cy="381844"/>
          </a:xfrm>
          <a:solidFill>
            <a:srgbClr val="FFC000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11529855" y="7099836"/>
            <a:ext cx="724278" cy="773964"/>
            <a:chOff x="7136526" y="3419289"/>
            <a:chExt cx="362139" cy="386982"/>
          </a:xfrm>
          <a:solidFill>
            <a:srgbClr val="FFC000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11487278" y="8190717"/>
            <a:ext cx="1064452" cy="1051870"/>
            <a:chOff x="7115239" y="3964728"/>
            <a:chExt cx="532226" cy="525935"/>
          </a:xfrm>
          <a:solidFill>
            <a:srgbClr val="FFC000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14228395" y="6935611"/>
            <a:ext cx="826690" cy="881098"/>
            <a:chOff x="8485796" y="3337175"/>
            <a:chExt cx="413345" cy="440549"/>
          </a:xfrm>
          <a:solidFill>
            <a:srgbClr val="FFC000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6293832" y="7272001"/>
            <a:ext cx="724296" cy="769870"/>
            <a:chOff x="4518516" y="3505370"/>
            <a:chExt cx="362148" cy="384935"/>
          </a:xfrm>
          <a:solidFill>
            <a:srgbClr val="FFC000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12979818" y="7071818"/>
            <a:ext cx="680092" cy="720748"/>
            <a:chOff x="7861508" y="3405280"/>
            <a:chExt cx="340046" cy="360374"/>
          </a:xfrm>
          <a:solidFill>
            <a:srgbClr val="FFC000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12817969" y="4170408"/>
            <a:ext cx="945598" cy="1005108"/>
            <a:chOff x="7780583" y="1954575"/>
            <a:chExt cx="472799" cy="502554"/>
          </a:xfrm>
          <a:solidFill>
            <a:srgbClr val="FFC000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4830684" y="4242738"/>
            <a:ext cx="940588" cy="1005108"/>
            <a:chOff x="3786941" y="1990740"/>
            <a:chExt cx="470294" cy="502554"/>
          </a:xfrm>
          <a:solidFill>
            <a:srgbClr val="FFC000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11507576" y="4251077"/>
            <a:ext cx="609520" cy="1005090"/>
            <a:chOff x="7125388" y="1994909"/>
            <a:chExt cx="304760" cy="502545"/>
          </a:xfrm>
          <a:solidFill>
            <a:srgbClr val="FFC000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6284107" y="4224396"/>
            <a:ext cx="940514" cy="999748"/>
            <a:chOff x="4513652" y="1981568"/>
            <a:chExt cx="470257" cy="499874"/>
          </a:xfrm>
          <a:solidFill>
            <a:srgbClr val="FFC000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7623388" y="4241369"/>
            <a:ext cx="943056" cy="1008638"/>
            <a:chOff x="5183294" y="1990054"/>
            <a:chExt cx="471528" cy="504319"/>
          </a:xfrm>
          <a:solidFill>
            <a:srgbClr val="FFC000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3514553" y="4264646"/>
            <a:ext cx="943058" cy="1005108"/>
            <a:chOff x="3128875" y="2001694"/>
            <a:chExt cx="471529" cy="502554"/>
          </a:xfrm>
          <a:solidFill>
            <a:srgbClr val="FFC000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9046396" y="4242080"/>
            <a:ext cx="882888" cy="1000920"/>
            <a:chOff x="5894798" y="1990411"/>
            <a:chExt cx="441444" cy="500460"/>
          </a:xfrm>
          <a:solidFill>
            <a:srgbClr val="FFC000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10160502" y="4241750"/>
            <a:ext cx="958108" cy="1002364"/>
            <a:chOff x="6451850" y="1990246"/>
            <a:chExt cx="479054" cy="501182"/>
          </a:xfrm>
          <a:solidFill>
            <a:srgbClr val="FFC000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14333694" y="8594278"/>
            <a:ext cx="655844" cy="648308"/>
            <a:chOff x="8538447" y="4166509"/>
            <a:chExt cx="327922" cy="324154"/>
          </a:xfrm>
          <a:solidFill>
            <a:srgbClr val="FFC000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12876874" y="2889539"/>
            <a:ext cx="891008" cy="952034"/>
            <a:chOff x="7810036" y="1314139"/>
            <a:chExt cx="445504" cy="476017"/>
          </a:xfrm>
          <a:solidFill>
            <a:srgbClr val="FFC000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313590" y="664926"/>
            <a:ext cx="13832400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6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6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bg>
      <p:bgPr>
        <a:solidFill>
          <a:srgbClr val="E86E8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91;p49">
            <a:extLst>
              <a:ext uri="{FF2B5EF4-FFF2-40B4-BE49-F238E27FC236}">
                <a16:creationId xmlns:a16="http://schemas.microsoft.com/office/drawing/2014/main" id="{323F1088-0720-4731-E567-5F1BA335B1A5}"/>
              </a:ext>
            </a:extLst>
          </p:cNvPr>
          <p:cNvSpPr/>
          <p:nvPr/>
        </p:nvSpPr>
        <p:spPr>
          <a:xfrm>
            <a:off x="8134511" y="716679"/>
            <a:ext cx="2043565" cy="2199598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692;p49">
            <a:extLst>
              <a:ext uri="{FF2B5EF4-FFF2-40B4-BE49-F238E27FC236}">
                <a16:creationId xmlns:a16="http://schemas.microsoft.com/office/drawing/2014/main" id="{1FDA7555-2722-6C03-5C87-726D109AC6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25602" y="7137870"/>
            <a:ext cx="15080531" cy="1463104"/>
          </a:xfrm>
        </p:spPr>
        <p:txBody>
          <a:bodyPr/>
          <a:lstStyle/>
          <a:p>
            <a:pPr lvl="0"/>
            <a:r>
              <a:rPr lang="fa-IR" dirty="0">
                <a:solidFill>
                  <a:srgbClr val="F3ACA4"/>
                </a:solidFill>
                <a:cs typeface="B Nazanin" panose="00000400000000000000" pitchFamily="2" charset="-78"/>
              </a:rPr>
              <a:t>در مورد کودک من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693;p49">
            <a:extLst>
              <a:ext uri="{FF2B5EF4-FFF2-40B4-BE49-F238E27FC236}">
                <a16:creationId xmlns:a16="http://schemas.microsoft.com/office/drawing/2014/main" id="{A654E59C-8959-56B9-3F66-FB223AF3FB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25602" y="8600846"/>
            <a:ext cx="15080531" cy="818698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3000" dirty="0">
                <a:cs typeface="B Nazanin" panose="00000400000000000000" pitchFamily="2" charset="-78"/>
              </a:rPr>
              <a:t>در صورت نیاز می توانید زیرنویس را در اینجا وارد کنید</a:t>
            </a:r>
            <a:endParaRPr lang="en-US" sz="3000" dirty="0">
              <a:cs typeface="B Nazanin" panose="00000400000000000000" pitchFamily="2" charset="-78"/>
            </a:endParaRPr>
          </a:p>
        </p:txBody>
      </p:sp>
      <p:sp>
        <p:nvSpPr>
          <p:cNvPr id="5" name="Google Shape;694;p49">
            <a:extLst>
              <a:ext uri="{FF2B5EF4-FFF2-40B4-BE49-F238E27FC236}">
                <a16:creationId xmlns:a16="http://schemas.microsoft.com/office/drawing/2014/main" id="{1008A5D0-AB55-2528-F959-885A3A99C5F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818400" y="138769"/>
            <a:ext cx="6651199" cy="2913598"/>
          </a:xfrm>
        </p:spPr>
        <p:txBody>
          <a:bodyPr anchor="ctr" anchorCtr="1"/>
          <a:lstStyle/>
          <a:p>
            <a:pPr lvl="0" algn="ctr"/>
            <a:r>
              <a:rPr lang="en-US" sz="13000" b="1">
                <a:solidFill>
                  <a:srgbClr val="FFFEEA"/>
                </a:solidFill>
                <a:cs typeface="B Nazanin" panose="00000400000000000000" pitchFamily="2" charset="-78"/>
              </a:rPr>
              <a:t>01</a:t>
            </a:r>
          </a:p>
        </p:txBody>
      </p:sp>
      <p:grpSp>
        <p:nvGrpSpPr>
          <p:cNvPr id="6" name="Grupo 101">
            <a:extLst>
              <a:ext uri="{FF2B5EF4-FFF2-40B4-BE49-F238E27FC236}">
                <a16:creationId xmlns:a16="http://schemas.microsoft.com/office/drawing/2014/main" id="{6CC5EAA7-E7A7-E14D-F6F3-3CEA897FD263}"/>
              </a:ext>
            </a:extLst>
          </p:cNvPr>
          <p:cNvGrpSpPr/>
          <p:nvPr/>
        </p:nvGrpSpPr>
        <p:grpSpPr>
          <a:xfrm>
            <a:off x="7256276" y="3494178"/>
            <a:ext cx="3775438" cy="3839629"/>
            <a:chOff x="7256276" y="3494178"/>
            <a:chExt cx="3775438" cy="3839629"/>
          </a:xfrm>
        </p:grpSpPr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0CA467D4-E66B-0518-FF29-2C2768E023A6}"/>
                </a:ext>
              </a:extLst>
            </p:cNvPr>
            <p:cNvSpPr/>
            <p:nvPr/>
          </p:nvSpPr>
          <p:spPr>
            <a:xfrm>
              <a:off x="7256276" y="3494178"/>
              <a:ext cx="3775438" cy="383962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45"/>
                <a:gd name="f8" fmla="val 554"/>
                <a:gd name="f9" fmla="val 286"/>
                <a:gd name="f10" fmla="val 1"/>
                <a:gd name="f11" fmla="val 296"/>
                <a:gd name="f12" fmla="val 4"/>
                <a:gd name="f13" fmla="val 306"/>
                <a:gd name="f14" fmla="val 7"/>
                <a:gd name="f15" fmla="val 314"/>
                <a:gd name="f16" fmla="val 13"/>
                <a:gd name="f17" fmla="val 316"/>
                <a:gd name="f18" fmla="val 14"/>
                <a:gd name="f19" fmla="val 318"/>
                <a:gd name="f20" fmla="val 320"/>
                <a:gd name="f21" fmla="val 12"/>
                <a:gd name="f22" fmla="val 344"/>
                <a:gd name="f23" fmla="val 368"/>
                <a:gd name="f24" fmla="val 393"/>
                <a:gd name="f25" fmla="val 3"/>
                <a:gd name="f26" fmla="val 426"/>
                <a:gd name="f27" fmla="val 6"/>
                <a:gd name="f28" fmla="val 456"/>
                <a:gd name="f29" fmla="val 18"/>
                <a:gd name="f30" fmla="val 481"/>
                <a:gd name="f31" fmla="val 40"/>
                <a:gd name="f32" fmla="val 482"/>
                <a:gd name="f33" fmla="val 41"/>
                <a:gd name="f34" fmla="val 484"/>
                <a:gd name="f35" fmla="val 42"/>
                <a:gd name="f36" fmla="val 492"/>
                <a:gd name="f37" fmla="val 37"/>
                <a:gd name="f38" fmla="val 500"/>
                <a:gd name="f39" fmla="val 32"/>
                <a:gd name="f40" fmla="val 508"/>
                <a:gd name="f41" fmla="val 28"/>
                <a:gd name="f42" fmla="val 512"/>
                <a:gd name="f43" fmla="val 26"/>
                <a:gd name="f44" fmla="val 515"/>
                <a:gd name="f45" fmla="val 25"/>
                <a:gd name="f46" fmla="val 519"/>
                <a:gd name="f47" fmla="val 23"/>
                <a:gd name="f48" fmla="val 524"/>
                <a:gd name="f49" fmla="val 22"/>
                <a:gd name="f50" fmla="val 529"/>
                <a:gd name="f51" fmla="val 24"/>
                <a:gd name="f52" fmla="val 530"/>
                <a:gd name="f53" fmla="val 531"/>
                <a:gd name="f54" fmla="val 33"/>
                <a:gd name="f55" fmla="val 38"/>
                <a:gd name="f56" fmla="val 514"/>
                <a:gd name="f57" fmla="val 505"/>
                <a:gd name="f58" fmla="val 47"/>
                <a:gd name="f59" fmla="val 497"/>
                <a:gd name="f60" fmla="val 55"/>
                <a:gd name="f61" fmla="val 501"/>
                <a:gd name="f62" fmla="val 60"/>
                <a:gd name="f63" fmla="val 64"/>
                <a:gd name="f64" fmla="val 70"/>
                <a:gd name="f65" fmla="val 540"/>
                <a:gd name="f66" fmla="val 116"/>
                <a:gd name="f67" fmla="val 166"/>
                <a:gd name="f68" fmla="val 528"/>
                <a:gd name="f69" fmla="val 218"/>
                <a:gd name="f70" fmla="val 526"/>
                <a:gd name="f71" fmla="val 223"/>
                <a:gd name="f72" fmla="val 527"/>
                <a:gd name="f73" fmla="val 226"/>
                <a:gd name="f74" fmla="val 229"/>
                <a:gd name="f75" fmla="val 541"/>
                <a:gd name="f76" fmla="val 249"/>
                <a:gd name="f77" fmla="val 542"/>
                <a:gd name="f78" fmla="val 270"/>
                <a:gd name="f79" fmla="val 291"/>
                <a:gd name="f80" fmla="val 520"/>
                <a:gd name="f81" fmla="val 311"/>
                <a:gd name="f82" fmla="val 502"/>
                <a:gd name="f83" fmla="val 323"/>
                <a:gd name="f84" fmla="val 478"/>
                <a:gd name="f85" fmla="val 469"/>
                <a:gd name="f86" fmla="val 459"/>
                <a:gd name="f87" fmla="val 451"/>
                <a:gd name="f88" fmla="val 319"/>
                <a:gd name="f89" fmla="val 448"/>
                <a:gd name="f90" fmla="val 327"/>
                <a:gd name="f91" fmla="val 445"/>
                <a:gd name="f92" fmla="val 336"/>
                <a:gd name="f93" fmla="val 441"/>
                <a:gd name="f94" fmla="val 345"/>
                <a:gd name="f95" fmla="val 439"/>
                <a:gd name="f96" fmla="val 351"/>
                <a:gd name="f97" fmla="val 434"/>
                <a:gd name="f98" fmla="val 353"/>
                <a:gd name="f99" fmla="val 430"/>
                <a:gd name="f100" fmla="val 425"/>
                <a:gd name="f101" fmla="val 349"/>
                <a:gd name="f102" fmla="val 424"/>
                <a:gd name="f103" fmla="val 339"/>
                <a:gd name="f104" fmla="val 428"/>
                <a:gd name="f105" fmla="val 335"/>
                <a:gd name="f106" fmla="val 331"/>
                <a:gd name="f107" fmla="val 431"/>
                <a:gd name="f108" fmla="val 436"/>
                <a:gd name="f109" fmla="val 315"/>
                <a:gd name="f110" fmla="val 432"/>
                <a:gd name="f111" fmla="val 305"/>
                <a:gd name="f112" fmla="val 421"/>
                <a:gd name="f113" fmla="val 299"/>
                <a:gd name="f114" fmla="val 396"/>
                <a:gd name="f115" fmla="val 369"/>
                <a:gd name="f116" fmla="val 277"/>
                <a:gd name="f117" fmla="val 342"/>
                <a:gd name="f118" fmla="val 328"/>
                <a:gd name="f119" fmla="val 267"/>
                <a:gd name="f120" fmla="val 264"/>
                <a:gd name="f121" fmla="val 300"/>
                <a:gd name="f122" fmla="val 260"/>
                <a:gd name="f123" fmla="val 301"/>
                <a:gd name="f124" fmla="val 272"/>
                <a:gd name="f125" fmla="val 302"/>
                <a:gd name="f126" fmla="val 278"/>
                <a:gd name="f127" fmla="val 308"/>
                <a:gd name="f128" fmla="val 312"/>
                <a:gd name="f129" fmla="val 355"/>
                <a:gd name="f130" fmla="val 313"/>
                <a:gd name="f131" fmla="val 414"/>
                <a:gd name="f132" fmla="val 309"/>
                <a:gd name="f133" fmla="val 295"/>
                <a:gd name="f134" fmla="val 452"/>
                <a:gd name="f135" fmla="val 294"/>
                <a:gd name="f136" fmla="val 454"/>
                <a:gd name="f137" fmla="val 293"/>
                <a:gd name="f138" fmla="val 455"/>
                <a:gd name="f139" fmla="val 341"/>
                <a:gd name="f140" fmla="val 453"/>
                <a:gd name="f141" fmla="val 359"/>
                <a:gd name="f142" fmla="val 435"/>
                <a:gd name="f143" fmla="val 377"/>
                <a:gd name="f144" fmla="val 417"/>
                <a:gd name="f145" fmla="val 392"/>
                <a:gd name="f146" fmla="val 406"/>
                <a:gd name="f147" fmla="val 375"/>
                <a:gd name="f148" fmla="val 410"/>
                <a:gd name="f149" fmla="val 415"/>
                <a:gd name="f150" fmla="val 366"/>
                <a:gd name="f151" fmla="val 419"/>
                <a:gd name="f152" fmla="val 372"/>
                <a:gd name="f153" fmla="val 384"/>
                <a:gd name="f154" fmla="val 403"/>
                <a:gd name="f155" fmla="val 408"/>
                <a:gd name="f156" fmla="val 386"/>
                <a:gd name="f157" fmla="val 365"/>
                <a:gd name="f158" fmla="val 346"/>
                <a:gd name="f159" fmla="val 322"/>
                <a:gd name="f160" fmla="val 475"/>
                <a:gd name="f161" fmla="val 472"/>
                <a:gd name="f162" fmla="val 287"/>
                <a:gd name="f163" fmla="val 471"/>
                <a:gd name="f164" fmla="val 282"/>
                <a:gd name="f165" fmla="val 280"/>
                <a:gd name="f166" fmla="val 473"/>
                <a:gd name="f167" fmla="val 276"/>
                <a:gd name="f168" fmla="val 474"/>
                <a:gd name="f169" fmla="val 257"/>
                <a:gd name="f170" fmla="val 494"/>
                <a:gd name="f171" fmla="val 235"/>
                <a:gd name="f172" fmla="val 511"/>
                <a:gd name="f173" fmla="val 210"/>
                <a:gd name="f174" fmla="val 198"/>
                <a:gd name="f175" fmla="val 185"/>
                <a:gd name="f176" fmla="val 535"/>
                <a:gd name="f177" fmla="val 172"/>
                <a:gd name="f178" fmla="val 536"/>
                <a:gd name="f179" fmla="val 165"/>
                <a:gd name="f180" fmla="val 537"/>
                <a:gd name="f181" fmla="val 159"/>
                <a:gd name="f182" fmla="val 152"/>
                <a:gd name="f183" fmla="val 150"/>
                <a:gd name="f184" fmla="val 534"/>
                <a:gd name="f185" fmla="val 147"/>
                <a:gd name="f186" fmla="val 144"/>
                <a:gd name="f187" fmla="val 81"/>
                <a:gd name="f188" fmla="val 518"/>
                <a:gd name="f189" fmla="val 2"/>
                <a:gd name="f190" fmla="val 449"/>
                <a:gd name="f191" fmla="val 433"/>
                <a:gd name="f192" fmla="val 418"/>
                <a:gd name="f193" fmla="val 409"/>
                <a:gd name="f194" fmla="val 401"/>
                <a:gd name="f195" fmla="val 391"/>
                <a:gd name="f196" fmla="val 5"/>
                <a:gd name="f197" fmla="val 389"/>
                <a:gd name="f198" fmla="val 388"/>
                <a:gd name="f199" fmla="val 380"/>
                <a:gd name="f200" fmla="val 373"/>
                <a:gd name="f201" fmla="val 337"/>
                <a:gd name="f202" fmla="val 19"/>
                <a:gd name="f203" fmla="val 324"/>
                <a:gd name="f204" fmla="val 31"/>
                <a:gd name="f205" fmla="val 281"/>
                <a:gd name="f206" fmla="val 66"/>
                <a:gd name="f207" fmla="val 263"/>
                <a:gd name="f208" fmla="val 67"/>
                <a:gd name="f209" fmla="val 262"/>
                <a:gd name="f210" fmla="val 69"/>
                <a:gd name="f211" fmla="val 259"/>
                <a:gd name="f212" fmla="val 252"/>
                <a:gd name="f213" fmla="val 68"/>
                <a:gd name="f214" fmla="val 248"/>
                <a:gd name="f215" fmla="val 243"/>
                <a:gd name="f216" fmla="val 65"/>
                <a:gd name="f217" fmla="val 221"/>
                <a:gd name="f218" fmla="val 201"/>
                <a:gd name="f219" fmla="val 82"/>
                <a:gd name="f220" fmla="val 183"/>
                <a:gd name="f221" fmla="val 93"/>
                <a:gd name="f222" fmla="val 167"/>
                <a:gd name="f223" fmla="val 108"/>
                <a:gd name="f224" fmla="val 156"/>
                <a:gd name="f225" fmla="val 122"/>
                <a:gd name="f226" fmla="val 153"/>
                <a:gd name="f227" fmla="val 121"/>
                <a:gd name="f228" fmla="val 184"/>
                <a:gd name="f229" fmla="val 99"/>
                <a:gd name="f230" fmla="val 222"/>
                <a:gd name="f231" fmla="val 88"/>
                <a:gd name="f232" fmla="val 87"/>
                <a:gd name="f233" fmla="val 85"/>
                <a:gd name="f234" fmla="val 209"/>
                <a:gd name="f235" fmla="val 56"/>
                <a:gd name="f236" fmla="val 8"/>
                <a:gd name="f237" fmla="val 255"/>
                <a:gd name="f238" fmla="val 269"/>
                <a:gd name="f239" fmla="val 275"/>
                <a:gd name="f240" fmla="val 98"/>
                <a:gd name="f241" fmla="val 413"/>
                <a:gd name="f242" fmla="val 96"/>
                <a:gd name="f243" fmla="val 405"/>
                <a:gd name="f244" fmla="val 97"/>
                <a:gd name="f245" fmla="val 102"/>
                <a:gd name="f246" fmla="val 399"/>
                <a:gd name="f247" fmla="val 398"/>
                <a:gd name="f248" fmla="val 111"/>
                <a:gd name="f249" fmla="val 113"/>
                <a:gd name="f250" fmla="val 120"/>
                <a:gd name="f251" fmla="val 127"/>
                <a:gd name="f252" fmla="val 135"/>
                <a:gd name="f253" fmla="val 479"/>
                <a:gd name="f254" fmla="val 139"/>
                <a:gd name="f255" fmla="val 491"/>
                <a:gd name="f256" fmla="val 145"/>
                <a:gd name="f257" fmla="val 513"/>
                <a:gd name="f258" fmla="val 157"/>
                <a:gd name="f259" fmla="val 162"/>
                <a:gd name="f260" fmla="val 521"/>
                <a:gd name="f261" fmla="val 181"/>
                <a:gd name="f262" fmla="val 190"/>
                <a:gd name="f263" fmla="val 227"/>
                <a:gd name="f264" fmla="val 443"/>
                <a:gd name="f265" fmla="val 292"/>
                <a:gd name="f266" fmla="val 298"/>
                <a:gd name="f267" fmla="val 297"/>
                <a:gd name="f268" fmla="val 397"/>
                <a:gd name="f269" fmla="val 358"/>
                <a:gd name="f270" fmla="val 338"/>
                <a:gd name="f271" fmla="val 284"/>
                <a:gd name="f272" fmla="val 261"/>
                <a:gd name="f273" fmla="val 188"/>
                <a:gd name="f274" fmla="val 241"/>
                <a:gd name="f275" fmla="val 107"/>
                <a:gd name="f276" fmla="val 225"/>
                <a:gd name="f277" fmla="val 103"/>
                <a:gd name="f278" fmla="val 211"/>
                <a:gd name="f279" fmla="val 109"/>
                <a:gd name="f280" fmla="val 173"/>
                <a:gd name="f281" fmla="val 125"/>
                <a:gd name="f282" fmla="val 149"/>
                <a:gd name="f283" fmla="val 177"/>
                <a:gd name="f284" fmla="val 89"/>
                <a:gd name="f285" fmla="val 195"/>
                <a:gd name="f286" fmla="val 216"/>
                <a:gd name="f287" fmla="val 84"/>
                <a:gd name="f288" fmla="val 242"/>
                <a:gd name="f289" fmla="val 92"/>
                <a:gd name="f290" fmla="val 347"/>
                <a:gd name="f291" fmla="val 101"/>
                <a:gd name="f292" fmla="val 354"/>
                <a:gd name="f293" fmla="val 104"/>
                <a:gd name="f294" fmla="val 367"/>
                <a:gd name="f295" fmla="val 105"/>
                <a:gd name="f296" fmla="val 379"/>
                <a:gd name="f297" fmla="val 371"/>
                <a:gd name="f298" fmla="val 370"/>
                <a:gd name="f299" fmla="val 83"/>
                <a:gd name="f300" fmla="val 79"/>
                <a:gd name="f301" fmla="val 74"/>
                <a:gd name="f302" fmla="val 73"/>
                <a:gd name="f303" fmla="val 72"/>
                <a:gd name="f304" fmla="val 71"/>
                <a:gd name="f305" fmla="val 63"/>
                <a:gd name="f306" fmla="val 290"/>
                <a:gd name="f307" fmla="val 48"/>
                <a:gd name="f308" fmla="val 35"/>
                <a:gd name="f309" fmla="val 325"/>
                <a:gd name="f310" fmla="val 343"/>
                <a:gd name="f311" fmla="val 20"/>
                <a:gd name="f312" fmla="val 364"/>
                <a:gd name="f313" fmla="val 17"/>
                <a:gd name="f314" fmla="val 381"/>
                <a:gd name="f315" fmla="val 53"/>
                <a:gd name="f316" fmla="val 404"/>
                <a:gd name="f317" fmla="val 75"/>
                <a:gd name="f318" fmla="val 411"/>
                <a:gd name="f319" fmla="val 138"/>
                <a:gd name="f320" fmla="val 517"/>
                <a:gd name="f321" fmla="val 129"/>
                <a:gd name="f322" fmla="val 506"/>
                <a:gd name="f323" fmla="val 480"/>
                <a:gd name="f324" fmla="val 51"/>
                <a:gd name="f325" fmla="val 438"/>
                <a:gd name="f326" fmla="val 400"/>
                <a:gd name="f327" fmla="val 30"/>
                <a:gd name="f328" fmla="val 288"/>
                <a:gd name="f329" fmla="val 43"/>
                <a:gd name="f330" fmla="val 246"/>
                <a:gd name="f331" fmla="val 95"/>
                <a:gd name="f332" fmla="val 100"/>
                <a:gd name="f333" fmla="val 258"/>
                <a:gd name="f334" fmla="val 118"/>
                <a:gd name="f335" fmla="val 128"/>
                <a:gd name="f336" fmla="val 234"/>
                <a:gd name="f337" fmla="val 245"/>
                <a:gd name="f338" fmla="val 253"/>
                <a:gd name="f339" fmla="val 423"/>
                <a:gd name="f340" fmla="val 440"/>
                <a:gd name="f341" fmla="val 444"/>
                <a:gd name="f342" fmla="val 466"/>
                <a:gd name="f343" fmla="val 279"/>
                <a:gd name="f344" fmla="val 507"/>
                <a:gd name="f345" fmla="val 239"/>
                <a:gd name="f346" fmla="val 522"/>
                <a:gd name="f347" fmla="val 136"/>
                <a:gd name="f348" fmla="val 133"/>
                <a:gd name="f349" fmla="val 509"/>
                <a:gd name="f350" fmla="val 504"/>
                <a:gd name="f351" fmla="val 483"/>
                <a:gd name="f352" fmla="val 112"/>
                <a:gd name="f353" fmla="val 462"/>
                <a:gd name="f354" fmla="val 437"/>
                <a:gd name="f355" fmla="val 77"/>
                <a:gd name="f356" fmla="val 427"/>
                <a:gd name="f357" fmla="val 29"/>
                <a:gd name="f358" fmla="val 407"/>
                <a:gd name="f359" fmla="val 11"/>
                <a:gd name="f360" fmla="val 44"/>
                <a:gd name="f361" fmla="val 496"/>
                <a:gd name="f362" fmla="val 233"/>
                <a:gd name="f363" fmla="val 237"/>
                <a:gd name="f364" fmla="val 80"/>
                <a:gd name="f365" fmla="val 273"/>
                <a:gd name="f366" fmla="val 36"/>
                <a:gd name="f367" fmla="val 460"/>
                <a:gd name="f368" fmla="val 303"/>
                <a:gd name="f369" fmla="val 289"/>
                <a:gd name="f370" fmla="val 503"/>
                <a:gd name="f371" fmla="+- 0 0 -90"/>
                <a:gd name="f372" fmla="*/ f4 1 545"/>
                <a:gd name="f373" fmla="*/ f5 1 554"/>
                <a:gd name="f374" fmla="val f6"/>
                <a:gd name="f375" fmla="val f7"/>
                <a:gd name="f376" fmla="val f8"/>
                <a:gd name="f377" fmla="*/ f371 f0 1"/>
                <a:gd name="f378" fmla="+- f376 0 f374"/>
                <a:gd name="f379" fmla="+- f375 0 f374"/>
                <a:gd name="f380" fmla="*/ f377 1 f3"/>
                <a:gd name="f381" fmla="*/ f379 1 545"/>
                <a:gd name="f382" fmla="*/ f378 1 554"/>
                <a:gd name="f383" fmla="*/ 314 f379 1"/>
                <a:gd name="f384" fmla="*/ 13 f378 1"/>
                <a:gd name="f385" fmla="*/ 393 f379 1"/>
                <a:gd name="f386" fmla="*/ 3 f378 1"/>
                <a:gd name="f387" fmla="*/ 484 f379 1"/>
                <a:gd name="f388" fmla="*/ 42 f378 1"/>
                <a:gd name="f389" fmla="*/ 519 f379 1"/>
                <a:gd name="f390" fmla="*/ 23 f378 1"/>
                <a:gd name="f391" fmla="*/ 524 f379 1"/>
                <a:gd name="f392" fmla="*/ 38 f378 1"/>
                <a:gd name="f393" fmla="*/ 508 f379 1"/>
                <a:gd name="f394" fmla="*/ 70 f378 1"/>
                <a:gd name="f395" fmla="*/ 529 f379 1"/>
                <a:gd name="f396" fmla="*/ 229 f378 1"/>
                <a:gd name="f397" fmla="*/ 478 f379 1"/>
                <a:gd name="f398" fmla="*/ 323 f378 1"/>
                <a:gd name="f399" fmla="*/ 441 f379 1"/>
                <a:gd name="f400" fmla="*/ 345 f378 1"/>
                <a:gd name="f401" fmla="*/ 426 f379 1"/>
                <a:gd name="f402" fmla="*/ 339 f378 1"/>
                <a:gd name="f403" fmla="*/ 421 f379 1"/>
                <a:gd name="f404" fmla="*/ 299 f378 1"/>
                <a:gd name="f405" fmla="*/ 300 f379 1"/>
                <a:gd name="f406" fmla="*/ 260 f378 1"/>
                <a:gd name="f407" fmla="*/ 313 f379 1"/>
                <a:gd name="f408" fmla="*/ 393 f378 1"/>
                <a:gd name="f409" fmla="*/ 293 f379 1"/>
                <a:gd name="f410" fmla="*/ 455 f378 1"/>
                <a:gd name="f411" fmla="*/ 406 f379 1"/>
                <a:gd name="f412" fmla="*/ 375 f378 1"/>
                <a:gd name="f413" fmla="*/ 419 f379 1"/>
                <a:gd name="f414" fmla="*/ 384 f378 1"/>
                <a:gd name="f415" fmla="*/ 296 f379 1"/>
                <a:gd name="f416" fmla="*/ 472 f378 1"/>
                <a:gd name="f417" fmla="*/ 276 f379 1"/>
                <a:gd name="f418" fmla="*/ 474 f378 1"/>
                <a:gd name="f419" fmla="*/ 172 f379 1"/>
                <a:gd name="f420" fmla="*/ 536 f378 1"/>
                <a:gd name="f421" fmla="*/ 144 f379 1"/>
                <a:gd name="f422" fmla="*/ 535 f378 1"/>
                <a:gd name="f423" fmla="*/ 0 f379 1"/>
                <a:gd name="f424" fmla="*/ 441 f378 1"/>
                <a:gd name="f425" fmla="*/ 6 f379 1"/>
                <a:gd name="f426" fmla="*/ 392 f378 1"/>
                <a:gd name="f427" fmla="*/ 4 f379 1"/>
                <a:gd name="f428" fmla="*/ 366 f378 1"/>
                <a:gd name="f429" fmla="*/ 66 f379 1"/>
                <a:gd name="f430" fmla="*/ 263 f378 1"/>
                <a:gd name="f431" fmla="*/ 67 f379 1"/>
                <a:gd name="f432" fmla="*/ 243 f378 1"/>
                <a:gd name="f433" fmla="*/ 122 f379 1"/>
                <a:gd name="f434" fmla="*/ 144 f378 1"/>
                <a:gd name="f435" fmla="*/ 221 f379 1"/>
                <a:gd name="f436" fmla="*/ 85 f378 1"/>
                <a:gd name="f437" fmla="*/ 269 f379 1"/>
                <a:gd name="f438" fmla="*/ 1 f378 1"/>
                <a:gd name="f439" fmla="*/ 99 f379 1"/>
                <a:gd name="f440" fmla="*/ 418 f378 1"/>
                <a:gd name="f441" fmla="*/ 102 f379 1"/>
                <a:gd name="f442" fmla="*/ 399 f378 1"/>
                <a:gd name="f443" fmla="*/ 135 f379 1"/>
                <a:gd name="f444" fmla="*/ 479 f378 1"/>
                <a:gd name="f445" fmla="*/ 162 f379 1"/>
                <a:gd name="f446" fmla="*/ 521 f378 1"/>
                <a:gd name="f447" fmla="*/ 282 f379 1"/>
                <a:gd name="f448" fmla="*/ 443 f378 1"/>
                <a:gd name="f449" fmla="*/ 294 f379 1"/>
                <a:gd name="f450" fmla="*/ 338 f378 1"/>
                <a:gd name="f451" fmla="*/ 241 f379 1"/>
                <a:gd name="f452" fmla="*/ 120 f378 1"/>
                <a:gd name="f453" fmla="*/ 108 f379 1"/>
                <a:gd name="f454" fmla="*/ 177 f378 1"/>
                <a:gd name="f455" fmla="*/ 347 f378 1"/>
                <a:gd name="f456" fmla="*/ 98 f379 1"/>
                <a:gd name="f457" fmla="*/ 379 f378 1"/>
                <a:gd name="f458" fmla="*/ 87 f379 1"/>
                <a:gd name="f459" fmla="*/ 369 f378 1"/>
                <a:gd name="f460" fmla="*/ 71 f379 1"/>
                <a:gd name="f461" fmla="*/ 281 f378 1"/>
                <a:gd name="f462" fmla="*/ 48 f379 1"/>
                <a:gd name="f463" fmla="*/ 308 f378 1"/>
                <a:gd name="f464" fmla="*/ 32 f379 1"/>
                <a:gd name="f465" fmla="*/ 521 f379 1"/>
                <a:gd name="f466" fmla="*/ 153 f378 1"/>
                <a:gd name="f467" fmla="*/ 438 f379 1"/>
                <a:gd name="f468" fmla="*/ 32 f378 1"/>
                <a:gd name="f469" fmla="*/ 246 f379 1"/>
                <a:gd name="f470" fmla="*/ 95 f378 1"/>
                <a:gd name="f471" fmla="*/ 263 f379 1"/>
                <a:gd name="f472" fmla="*/ 128 f378 1"/>
                <a:gd name="f473" fmla="*/ 305 f379 1"/>
                <a:gd name="f474" fmla="*/ 245 f378 1"/>
                <a:gd name="f475" fmla="*/ 440 f379 1"/>
                <a:gd name="f476" fmla="*/ 293 f378 1"/>
                <a:gd name="f477" fmla="*/ 475 f379 1"/>
                <a:gd name="f478" fmla="*/ 270 f378 1"/>
                <a:gd name="f479" fmla="*/ 136 f379 1"/>
                <a:gd name="f480" fmla="*/ 105 f379 1"/>
                <a:gd name="f481" fmla="*/ 440 f378 1"/>
                <a:gd name="f482" fmla="*/ 33 f379 1"/>
                <a:gd name="f483" fmla="*/ 411 f378 1"/>
                <a:gd name="f484" fmla="*/ 44 f379 1"/>
                <a:gd name="f485" fmla="*/ 496 f378 1"/>
                <a:gd name="f486" fmla="*/ 298 f379 1"/>
                <a:gd name="f487" fmla="*/ 22 f378 1"/>
                <a:gd name="f488" fmla="*/ 237 f379 1"/>
                <a:gd name="f489" fmla="*/ 80 f378 1"/>
                <a:gd name="f490" fmla="*/ 460 f379 1"/>
                <a:gd name="f491" fmla="*/ 303 f378 1"/>
                <a:gd name="f492" fmla="*/ 517 f379 1"/>
                <a:gd name="f493" fmla="*/ 242 f378 1"/>
                <a:gd name="f494" fmla="+- f380 0 f1"/>
                <a:gd name="f495" fmla="*/ f383 1 545"/>
                <a:gd name="f496" fmla="*/ f384 1 554"/>
                <a:gd name="f497" fmla="*/ f385 1 545"/>
                <a:gd name="f498" fmla="*/ f386 1 554"/>
                <a:gd name="f499" fmla="*/ f387 1 545"/>
                <a:gd name="f500" fmla="*/ f388 1 554"/>
                <a:gd name="f501" fmla="*/ f389 1 545"/>
                <a:gd name="f502" fmla="*/ f390 1 554"/>
                <a:gd name="f503" fmla="*/ f391 1 545"/>
                <a:gd name="f504" fmla="*/ f392 1 554"/>
                <a:gd name="f505" fmla="*/ f393 1 545"/>
                <a:gd name="f506" fmla="*/ f394 1 554"/>
                <a:gd name="f507" fmla="*/ f395 1 545"/>
                <a:gd name="f508" fmla="*/ f396 1 554"/>
                <a:gd name="f509" fmla="*/ f397 1 545"/>
                <a:gd name="f510" fmla="*/ f398 1 554"/>
                <a:gd name="f511" fmla="*/ f399 1 545"/>
                <a:gd name="f512" fmla="*/ f400 1 554"/>
                <a:gd name="f513" fmla="*/ f401 1 545"/>
                <a:gd name="f514" fmla="*/ f402 1 554"/>
                <a:gd name="f515" fmla="*/ f403 1 545"/>
                <a:gd name="f516" fmla="*/ f404 1 554"/>
                <a:gd name="f517" fmla="*/ f405 1 545"/>
                <a:gd name="f518" fmla="*/ f406 1 554"/>
                <a:gd name="f519" fmla="*/ f407 1 545"/>
                <a:gd name="f520" fmla="*/ f408 1 554"/>
                <a:gd name="f521" fmla="*/ f409 1 545"/>
                <a:gd name="f522" fmla="*/ f410 1 554"/>
                <a:gd name="f523" fmla="*/ f411 1 545"/>
                <a:gd name="f524" fmla="*/ f412 1 554"/>
                <a:gd name="f525" fmla="*/ f413 1 545"/>
                <a:gd name="f526" fmla="*/ f414 1 554"/>
                <a:gd name="f527" fmla="*/ f415 1 545"/>
                <a:gd name="f528" fmla="*/ f416 1 554"/>
                <a:gd name="f529" fmla="*/ f417 1 545"/>
                <a:gd name="f530" fmla="*/ f418 1 554"/>
                <a:gd name="f531" fmla="*/ f419 1 545"/>
                <a:gd name="f532" fmla="*/ f420 1 554"/>
                <a:gd name="f533" fmla="*/ f421 1 545"/>
                <a:gd name="f534" fmla="*/ f422 1 554"/>
                <a:gd name="f535" fmla="*/ f423 1 545"/>
                <a:gd name="f536" fmla="*/ f424 1 554"/>
                <a:gd name="f537" fmla="*/ f425 1 545"/>
                <a:gd name="f538" fmla="*/ f426 1 554"/>
                <a:gd name="f539" fmla="*/ f427 1 545"/>
                <a:gd name="f540" fmla="*/ f428 1 554"/>
                <a:gd name="f541" fmla="*/ f429 1 545"/>
                <a:gd name="f542" fmla="*/ f430 1 554"/>
                <a:gd name="f543" fmla="*/ f431 1 545"/>
                <a:gd name="f544" fmla="*/ f432 1 554"/>
                <a:gd name="f545" fmla="*/ f433 1 545"/>
                <a:gd name="f546" fmla="*/ f434 1 554"/>
                <a:gd name="f547" fmla="*/ f435 1 545"/>
                <a:gd name="f548" fmla="*/ f436 1 554"/>
                <a:gd name="f549" fmla="*/ f437 1 545"/>
                <a:gd name="f550" fmla="*/ f438 1 554"/>
                <a:gd name="f551" fmla="*/ f439 1 545"/>
                <a:gd name="f552" fmla="*/ f440 1 554"/>
                <a:gd name="f553" fmla="*/ f441 1 545"/>
                <a:gd name="f554" fmla="*/ f442 1 554"/>
                <a:gd name="f555" fmla="*/ f443 1 545"/>
                <a:gd name="f556" fmla="*/ f444 1 554"/>
                <a:gd name="f557" fmla="*/ f445 1 545"/>
                <a:gd name="f558" fmla="*/ f446 1 554"/>
                <a:gd name="f559" fmla="*/ f447 1 545"/>
                <a:gd name="f560" fmla="*/ f448 1 554"/>
                <a:gd name="f561" fmla="*/ f449 1 545"/>
                <a:gd name="f562" fmla="*/ f450 1 554"/>
                <a:gd name="f563" fmla="*/ f451 1 545"/>
                <a:gd name="f564" fmla="*/ f452 1 554"/>
                <a:gd name="f565" fmla="*/ f453 1 545"/>
                <a:gd name="f566" fmla="*/ f454 1 554"/>
                <a:gd name="f567" fmla="*/ f455 1 554"/>
                <a:gd name="f568" fmla="*/ f456 1 545"/>
                <a:gd name="f569" fmla="*/ f457 1 554"/>
                <a:gd name="f570" fmla="*/ f458 1 545"/>
                <a:gd name="f571" fmla="*/ f459 1 554"/>
                <a:gd name="f572" fmla="*/ f460 1 545"/>
                <a:gd name="f573" fmla="*/ f461 1 554"/>
                <a:gd name="f574" fmla="*/ f462 1 545"/>
                <a:gd name="f575" fmla="*/ f463 1 554"/>
                <a:gd name="f576" fmla="*/ f464 1 545"/>
                <a:gd name="f577" fmla="*/ f465 1 545"/>
                <a:gd name="f578" fmla="*/ f466 1 554"/>
                <a:gd name="f579" fmla="*/ f467 1 545"/>
                <a:gd name="f580" fmla="*/ f468 1 554"/>
                <a:gd name="f581" fmla="*/ f469 1 545"/>
                <a:gd name="f582" fmla="*/ f470 1 554"/>
                <a:gd name="f583" fmla="*/ f471 1 545"/>
                <a:gd name="f584" fmla="*/ f472 1 554"/>
                <a:gd name="f585" fmla="*/ f473 1 545"/>
                <a:gd name="f586" fmla="*/ f474 1 554"/>
                <a:gd name="f587" fmla="*/ f475 1 545"/>
                <a:gd name="f588" fmla="*/ f476 1 554"/>
                <a:gd name="f589" fmla="*/ f477 1 545"/>
                <a:gd name="f590" fmla="*/ f478 1 554"/>
                <a:gd name="f591" fmla="*/ f479 1 545"/>
                <a:gd name="f592" fmla="*/ f480 1 545"/>
                <a:gd name="f593" fmla="*/ f481 1 554"/>
                <a:gd name="f594" fmla="*/ f482 1 545"/>
                <a:gd name="f595" fmla="*/ f483 1 554"/>
                <a:gd name="f596" fmla="*/ f484 1 545"/>
                <a:gd name="f597" fmla="*/ f485 1 554"/>
                <a:gd name="f598" fmla="*/ f486 1 545"/>
                <a:gd name="f599" fmla="*/ f487 1 554"/>
                <a:gd name="f600" fmla="*/ f488 1 545"/>
                <a:gd name="f601" fmla="*/ f489 1 554"/>
                <a:gd name="f602" fmla="*/ f490 1 545"/>
                <a:gd name="f603" fmla="*/ f491 1 554"/>
                <a:gd name="f604" fmla="*/ f492 1 545"/>
                <a:gd name="f605" fmla="*/ f493 1 554"/>
                <a:gd name="f606" fmla="*/ 0 1 f381"/>
                <a:gd name="f607" fmla="*/ f375 1 f381"/>
                <a:gd name="f608" fmla="*/ 0 1 f382"/>
                <a:gd name="f609" fmla="*/ f376 1 f382"/>
                <a:gd name="f610" fmla="*/ f495 1 f381"/>
                <a:gd name="f611" fmla="*/ f496 1 f382"/>
                <a:gd name="f612" fmla="*/ f497 1 f381"/>
                <a:gd name="f613" fmla="*/ f498 1 f382"/>
                <a:gd name="f614" fmla="*/ f499 1 f381"/>
                <a:gd name="f615" fmla="*/ f500 1 f382"/>
                <a:gd name="f616" fmla="*/ f501 1 f381"/>
                <a:gd name="f617" fmla="*/ f502 1 f382"/>
                <a:gd name="f618" fmla="*/ f503 1 f381"/>
                <a:gd name="f619" fmla="*/ f504 1 f382"/>
                <a:gd name="f620" fmla="*/ f505 1 f381"/>
                <a:gd name="f621" fmla="*/ f506 1 f382"/>
                <a:gd name="f622" fmla="*/ f507 1 f381"/>
                <a:gd name="f623" fmla="*/ f508 1 f382"/>
                <a:gd name="f624" fmla="*/ f509 1 f381"/>
                <a:gd name="f625" fmla="*/ f510 1 f382"/>
                <a:gd name="f626" fmla="*/ f511 1 f381"/>
                <a:gd name="f627" fmla="*/ f512 1 f382"/>
                <a:gd name="f628" fmla="*/ f513 1 f381"/>
                <a:gd name="f629" fmla="*/ f514 1 f382"/>
                <a:gd name="f630" fmla="*/ f515 1 f381"/>
                <a:gd name="f631" fmla="*/ f516 1 f382"/>
                <a:gd name="f632" fmla="*/ f517 1 f381"/>
                <a:gd name="f633" fmla="*/ f518 1 f382"/>
                <a:gd name="f634" fmla="*/ f519 1 f381"/>
                <a:gd name="f635" fmla="*/ f520 1 f382"/>
                <a:gd name="f636" fmla="*/ f521 1 f381"/>
                <a:gd name="f637" fmla="*/ f522 1 f382"/>
                <a:gd name="f638" fmla="*/ f523 1 f381"/>
                <a:gd name="f639" fmla="*/ f524 1 f382"/>
                <a:gd name="f640" fmla="*/ f525 1 f381"/>
                <a:gd name="f641" fmla="*/ f526 1 f382"/>
                <a:gd name="f642" fmla="*/ f527 1 f381"/>
                <a:gd name="f643" fmla="*/ f528 1 f382"/>
                <a:gd name="f644" fmla="*/ f529 1 f381"/>
                <a:gd name="f645" fmla="*/ f530 1 f382"/>
                <a:gd name="f646" fmla="*/ f531 1 f381"/>
                <a:gd name="f647" fmla="*/ f532 1 f382"/>
                <a:gd name="f648" fmla="*/ f533 1 f381"/>
                <a:gd name="f649" fmla="*/ f534 1 f382"/>
                <a:gd name="f650" fmla="*/ f535 1 f381"/>
                <a:gd name="f651" fmla="*/ f536 1 f382"/>
                <a:gd name="f652" fmla="*/ f537 1 f381"/>
                <a:gd name="f653" fmla="*/ f538 1 f382"/>
                <a:gd name="f654" fmla="*/ f539 1 f381"/>
                <a:gd name="f655" fmla="*/ f540 1 f382"/>
                <a:gd name="f656" fmla="*/ f541 1 f381"/>
                <a:gd name="f657" fmla="*/ f542 1 f382"/>
                <a:gd name="f658" fmla="*/ f543 1 f381"/>
                <a:gd name="f659" fmla="*/ f544 1 f382"/>
                <a:gd name="f660" fmla="*/ f545 1 f381"/>
                <a:gd name="f661" fmla="*/ f546 1 f382"/>
                <a:gd name="f662" fmla="*/ f547 1 f381"/>
                <a:gd name="f663" fmla="*/ f548 1 f382"/>
                <a:gd name="f664" fmla="*/ f549 1 f381"/>
                <a:gd name="f665" fmla="*/ f550 1 f382"/>
                <a:gd name="f666" fmla="*/ f551 1 f381"/>
                <a:gd name="f667" fmla="*/ f552 1 f382"/>
                <a:gd name="f668" fmla="*/ f553 1 f381"/>
                <a:gd name="f669" fmla="*/ f554 1 f382"/>
                <a:gd name="f670" fmla="*/ f555 1 f381"/>
                <a:gd name="f671" fmla="*/ f556 1 f382"/>
                <a:gd name="f672" fmla="*/ f557 1 f381"/>
                <a:gd name="f673" fmla="*/ f558 1 f382"/>
                <a:gd name="f674" fmla="*/ f559 1 f381"/>
                <a:gd name="f675" fmla="*/ f560 1 f382"/>
                <a:gd name="f676" fmla="*/ f561 1 f381"/>
                <a:gd name="f677" fmla="*/ f562 1 f382"/>
                <a:gd name="f678" fmla="*/ f563 1 f381"/>
                <a:gd name="f679" fmla="*/ f564 1 f382"/>
                <a:gd name="f680" fmla="*/ f565 1 f381"/>
                <a:gd name="f681" fmla="*/ f566 1 f382"/>
                <a:gd name="f682" fmla="*/ f567 1 f382"/>
                <a:gd name="f683" fmla="*/ f568 1 f381"/>
                <a:gd name="f684" fmla="*/ f569 1 f382"/>
                <a:gd name="f685" fmla="*/ f570 1 f381"/>
                <a:gd name="f686" fmla="*/ f571 1 f382"/>
                <a:gd name="f687" fmla="*/ f572 1 f381"/>
                <a:gd name="f688" fmla="*/ f573 1 f382"/>
                <a:gd name="f689" fmla="*/ f574 1 f381"/>
                <a:gd name="f690" fmla="*/ f575 1 f382"/>
                <a:gd name="f691" fmla="*/ f576 1 f381"/>
                <a:gd name="f692" fmla="*/ f577 1 f381"/>
                <a:gd name="f693" fmla="*/ f578 1 f382"/>
                <a:gd name="f694" fmla="*/ f579 1 f381"/>
                <a:gd name="f695" fmla="*/ f580 1 f382"/>
                <a:gd name="f696" fmla="*/ f581 1 f381"/>
                <a:gd name="f697" fmla="*/ f582 1 f382"/>
                <a:gd name="f698" fmla="*/ f583 1 f381"/>
                <a:gd name="f699" fmla="*/ f584 1 f382"/>
                <a:gd name="f700" fmla="*/ f585 1 f381"/>
                <a:gd name="f701" fmla="*/ f586 1 f382"/>
                <a:gd name="f702" fmla="*/ f587 1 f381"/>
                <a:gd name="f703" fmla="*/ f588 1 f382"/>
                <a:gd name="f704" fmla="*/ f589 1 f381"/>
                <a:gd name="f705" fmla="*/ f590 1 f382"/>
                <a:gd name="f706" fmla="*/ f591 1 f381"/>
                <a:gd name="f707" fmla="*/ f592 1 f381"/>
                <a:gd name="f708" fmla="*/ f593 1 f382"/>
                <a:gd name="f709" fmla="*/ f594 1 f381"/>
                <a:gd name="f710" fmla="*/ f595 1 f382"/>
                <a:gd name="f711" fmla="*/ f596 1 f381"/>
                <a:gd name="f712" fmla="*/ f597 1 f382"/>
                <a:gd name="f713" fmla="*/ f598 1 f381"/>
                <a:gd name="f714" fmla="*/ f599 1 f382"/>
                <a:gd name="f715" fmla="*/ f600 1 f381"/>
                <a:gd name="f716" fmla="*/ f601 1 f382"/>
                <a:gd name="f717" fmla="*/ f602 1 f381"/>
                <a:gd name="f718" fmla="*/ f603 1 f382"/>
                <a:gd name="f719" fmla="*/ f604 1 f381"/>
                <a:gd name="f720" fmla="*/ f605 1 f382"/>
                <a:gd name="f721" fmla="*/ f606 f372 1"/>
                <a:gd name="f722" fmla="*/ f607 f372 1"/>
                <a:gd name="f723" fmla="*/ f609 f373 1"/>
                <a:gd name="f724" fmla="*/ f608 f373 1"/>
                <a:gd name="f725" fmla="*/ f610 f372 1"/>
                <a:gd name="f726" fmla="*/ f611 f373 1"/>
                <a:gd name="f727" fmla="*/ f612 f372 1"/>
                <a:gd name="f728" fmla="*/ f613 f373 1"/>
                <a:gd name="f729" fmla="*/ f614 f372 1"/>
                <a:gd name="f730" fmla="*/ f615 f373 1"/>
                <a:gd name="f731" fmla="*/ f616 f372 1"/>
                <a:gd name="f732" fmla="*/ f617 f373 1"/>
                <a:gd name="f733" fmla="*/ f618 f372 1"/>
                <a:gd name="f734" fmla="*/ f619 f373 1"/>
                <a:gd name="f735" fmla="*/ f620 f372 1"/>
                <a:gd name="f736" fmla="*/ f621 f373 1"/>
                <a:gd name="f737" fmla="*/ f622 f372 1"/>
                <a:gd name="f738" fmla="*/ f623 f373 1"/>
                <a:gd name="f739" fmla="*/ f624 f372 1"/>
                <a:gd name="f740" fmla="*/ f625 f373 1"/>
                <a:gd name="f741" fmla="*/ f626 f372 1"/>
                <a:gd name="f742" fmla="*/ f627 f373 1"/>
                <a:gd name="f743" fmla="*/ f628 f372 1"/>
                <a:gd name="f744" fmla="*/ f629 f373 1"/>
                <a:gd name="f745" fmla="*/ f630 f372 1"/>
                <a:gd name="f746" fmla="*/ f631 f373 1"/>
                <a:gd name="f747" fmla="*/ f632 f372 1"/>
                <a:gd name="f748" fmla="*/ f633 f373 1"/>
                <a:gd name="f749" fmla="*/ f634 f372 1"/>
                <a:gd name="f750" fmla="*/ f635 f373 1"/>
                <a:gd name="f751" fmla="*/ f636 f372 1"/>
                <a:gd name="f752" fmla="*/ f637 f373 1"/>
                <a:gd name="f753" fmla="*/ f638 f372 1"/>
                <a:gd name="f754" fmla="*/ f639 f373 1"/>
                <a:gd name="f755" fmla="*/ f640 f372 1"/>
                <a:gd name="f756" fmla="*/ f641 f373 1"/>
                <a:gd name="f757" fmla="*/ f642 f372 1"/>
                <a:gd name="f758" fmla="*/ f643 f373 1"/>
                <a:gd name="f759" fmla="*/ f644 f372 1"/>
                <a:gd name="f760" fmla="*/ f645 f373 1"/>
                <a:gd name="f761" fmla="*/ f646 f372 1"/>
                <a:gd name="f762" fmla="*/ f647 f373 1"/>
                <a:gd name="f763" fmla="*/ f648 f372 1"/>
                <a:gd name="f764" fmla="*/ f649 f373 1"/>
                <a:gd name="f765" fmla="*/ f650 f372 1"/>
                <a:gd name="f766" fmla="*/ f651 f373 1"/>
                <a:gd name="f767" fmla="*/ f652 f372 1"/>
                <a:gd name="f768" fmla="*/ f653 f373 1"/>
                <a:gd name="f769" fmla="*/ f654 f372 1"/>
                <a:gd name="f770" fmla="*/ f655 f373 1"/>
                <a:gd name="f771" fmla="*/ f656 f372 1"/>
                <a:gd name="f772" fmla="*/ f657 f373 1"/>
                <a:gd name="f773" fmla="*/ f658 f372 1"/>
                <a:gd name="f774" fmla="*/ f659 f373 1"/>
                <a:gd name="f775" fmla="*/ f660 f372 1"/>
                <a:gd name="f776" fmla="*/ f661 f373 1"/>
                <a:gd name="f777" fmla="*/ f662 f372 1"/>
                <a:gd name="f778" fmla="*/ f663 f373 1"/>
                <a:gd name="f779" fmla="*/ f664 f372 1"/>
                <a:gd name="f780" fmla="*/ f665 f373 1"/>
                <a:gd name="f781" fmla="*/ f666 f372 1"/>
                <a:gd name="f782" fmla="*/ f667 f373 1"/>
                <a:gd name="f783" fmla="*/ f668 f372 1"/>
                <a:gd name="f784" fmla="*/ f669 f373 1"/>
                <a:gd name="f785" fmla="*/ f670 f372 1"/>
                <a:gd name="f786" fmla="*/ f671 f373 1"/>
                <a:gd name="f787" fmla="*/ f672 f372 1"/>
                <a:gd name="f788" fmla="*/ f673 f373 1"/>
                <a:gd name="f789" fmla="*/ f674 f372 1"/>
                <a:gd name="f790" fmla="*/ f675 f373 1"/>
                <a:gd name="f791" fmla="*/ f676 f372 1"/>
                <a:gd name="f792" fmla="*/ f677 f373 1"/>
                <a:gd name="f793" fmla="*/ f678 f372 1"/>
                <a:gd name="f794" fmla="*/ f679 f373 1"/>
                <a:gd name="f795" fmla="*/ f680 f372 1"/>
                <a:gd name="f796" fmla="*/ f681 f373 1"/>
                <a:gd name="f797" fmla="*/ f682 f373 1"/>
                <a:gd name="f798" fmla="*/ f683 f372 1"/>
                <a:gd name="f799" fmla="*/ f684 f373 1"/>
                <a:gd name="f800" fmla="*/ f685 f372 1"/>
                <a:gd name="f801" fmla="*/ f686 f373 1"/>
                <a:gd name="f802" fmla="*/ f687 f372 1"/>
                <a:gd name="f803" fmla="*/ f688 f373 1"/>
                <a:gd name="f804" fmla="*/ f689 f372 1"/>
                <a:gd name="f805" fmla="*/ f690 f373 1"/>
                <a:gd name="f806" fmla="*/ f691 f372 1"/>
                <a:gd name="f807" fmla="*/ f692 f372 1"/>
                <a:gd name="f808" fmla="*/ f693 f373 1"/>
                <a:gd name="f809" fmla="*/ f694 f372 1"/>
                <a:gd name="f810" fmla="*/ f695 f373 1"/>
                <a:gd name="f811" fmla="*/ f696 f372 1"/>
                <a:gd name="f812" fmla="*/ f697 f373 1"/>
                <a:gd name="f813" fmla="*/ f698 f372 1"/>
                <a:gd name="f814" fmla="*/ f699 f373 1"/>
                <a:gd name="f815" fmla="*/ f700 f372 1"/>
                <a:gd name="f816" fmla="*/ f701 f373 1"/>
                <a:gd name="f817" fmla="*/ f702 f372 1"/>
                <a:gd name="f818" fmla="*/ f703 f373 1"/>
                <a:gd name="f819" fmla="*/ f704 f372 1"/>
                <a:gd name="f820" fmla="*/ f705 f373 1"/>
                <a:gd name="f821" fmla="*/ f706 f372 1"/>
                <a:gd name="f822" fmla="*/ f707 f372 1"/>
                <a:gd name="f823" fmla="*/ f708 f373 1"/>
                <a:gd name="f824" fmla="*/ f709 f372 1"/>
                <a:gd name="f825" fmla="*/ f710 f373 1"/>
                <a:gd name="f826" fmla="*/ f711 f372 1"/>
                <a:gd name="f827" fmla="*/ f712 f373 1"/>
                <a:gd name="f828" fmla="*/ f713 f372 1"/>
                <a:gd name="f829" fmla="*/ f714 f373 1"/>
                <a:gd name="f830" fmla="*/ f715 f372 1"/>
                <a:gd name="f831" fmla="*/ f716 f373 1"/>
                <a:gd name="f832" fmla="*/ f717 f372 1"/>
                <a:gd name="f833" fmla="*/ f718 f373 1"/>
                <a:gd name="f834" fmla="*/ f719 f372 1"/>
                <a:gd name="f835" fmla="*/ f720 f3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4">
                  <a:pos x="f725" y="f726"/>
                </a:cxn>
                <a:cxn ang="f494">
                  <a:pos x="f727" y="f728"/>
                </a:cxn>
                <a:cxn ang="f494">
                  <a:pos x="f729" y="f730"/>
                </a:cxn>
                <a:cxn ang="f494">
                  <a:pos x="f731" y="f732"/>
                </a:cxn>
                <a:cxn ang="f494">
                  <a:pos x="f733" y="f734"/>
                </a:cxn>
                <a:cxn ang="f494">
                  <a:pos x="f735" y="f736"/>
                </a:cxn>
                <a:cxn ang="f494">
                  <a:pos x="f737" y="f738"/>
                </a:cxn>
                <a:cxn ang="f494">
                  <a:pos x="f739" y="f740"/>
                </a:cxn>
                <a:cxn ang="f494">
                  <a:pos x="f741" y="f742"/>
                </a:cxn>
                <a:cxn ang="f494">
                  <a:pos x="f743" y="f744"/>
                </a:cxn>
                <a:cxn ang="f494">
                  <a:pos x="f745" y="f746"/>
                </a:cxn>
                <a:cxn ang="f494">
                  <a:pos x="f747" y="f748"/>
                </a:cxn>
                <a:cxn ang="f494">
                  <a:pos x="f749" y="f750"/>
                </a:cxn>
                <a:cxn ang="f494">
                  <a:pos x="f751" y="f752"/>
                </a:cxn>
                <a:cxn ang="f494">
                  <a:pos x="f753" y="f754"/>
                </a:cxn>
                <a:cxn ang="f494">
                  <a:pos x="f755" y="f756"/>
                </a:cxn>
                <a:cxn ang="f494">
                  <a:pos x="f757" y="f758"/>
                </a:cxn>
                <a:cxn ang="f494">
                  <a:pos x="f759" y="f760"/>
                </a:cxn>
                <a:cxn ang="f494">
                  <a:pos x="f761" y="f762"/>
                </a:cxn>
                <a:cxn ang="f494">
                  <a:pos x="f763" y="f764"/>
                </a:cxn>
                <a:cxn ang="f494">
                  <a:pos x="f765" y="f766"/>
                </a:cxn>
                <a:cxn ang="f494">
                  <a:pos x="f767" y="f768"/>
                </a:cxn>
                <a:cxn ang="f494">
                  <a:pos x="f769" y="f770"/>
                </a:cxn>
                <a:cxn ang="f494">
                  <a:pos x="f771" y="f772"/>
                </a:cxn>
                <a:cxn ang="f494">
                  <a:pos x="f773" y="f774"/>
                </a:cxn>
                <a:cxn ang="f494">
                  <a:pos x="f775" y="f776"/>
                </a:cxn>
                <a:cxn ang="f494">
                  <a:pos x="f777" y="f778"/>
                </a:cxn>
                <a:cxn ang="f494">
                  <a:pos x="f779" y="f780"/>
                </a:cxn>
                <a:cxn ang="f494">
                  <a:pos x="f781" y="f782"/>
                </a:cxn>
                <a:cxn ang="f494">
                  <a:pos x="f783" y="f784"/>
                </a:cxn>
                <a:cxn ang="f494">
                  <a:pos x="f785" y="f786"/>
                </a:cxn>
                <a:cxn ang="f494">
                  <a:pos x="f787" y="f788"/>
                </a:cxn>
                <a:cxn ang="f494">
                  <a:pos x="f789" y="f790"/>
                </a:cxn>
                <a:cxn ang="f494">
                  <a:pos x="f791" y="f792"/>
                </a:cxn>
                <a:cxn ang="f494">
                  <a:pos x="f793" y="f794"/>
                </a:cxn>
                <a:cxn ang="f494">
                  <a:pos x="f795" y="f796"/>
                </a:cxn>
                <a:cxn ang="f494">
                  <a:pos x="f781" y="f797"/>
                </a:cxn>
                <a:cxn ang="f494">
                  <a:pos x="f798" y="f799"/>
                </a:cxn>
                <a:cxn ang="f494">
                  <a:pos x="f800" y="f801"/>
                </a:cxn>
                <a:cxn ang="f494">
                  <a:pos x="f802" y="f803"/>
                </a:cxn>
                <a:cxn ang="f494">
                  <a:pos x="f804" y="f805"/>
                </a:cxn>
                <a:cxn ang="f494">
                  <a:pos x="f806" y="f768"/>
                </a:cxn>
                <a:cxn ang="f494">
                  <a:pos x="f807" y="f808"/>
                </a:cxn>
                <a:cxn ang="f494">
                  <a:pos x="f809" y="f810"/>
                </a:cxn>
                <a:cxn ang="f494">
                  <a:pos x="f811" y="f812"/>
                </a:cxn>
                <a:cxn ang="f494">
                  <a:pos x="f813" y="f814"/>
                </a:cxn>
                <a:cxn ang="f494">
                  <a:pos x="f815" y="f816"/>
                </a:cxn>
                <a:cxn ang="f494">
                  <a:pos x="f817" y="f818"/>
                </a:cxn>
                <a:cxn ang="f494">
                  <a:pos x="f819" y="f820"/>
                </a:cxn>
                <a:cxn ang="f494">
                  <a:pos x="f821" y="f788"/>
                </a:cxn>
                <a:cxn ang="f494">
                  <a:pos x="f822" y="f823"/>
                </a:cxn>
                <a:cxn ang="f494">
                  <a:pos x="f824" y="f825"/>
                </a:cxn>
                <a:cxn ang="f494">
                  <a:pos x="f826" y="f827"/>
                </a:cxn>
                <a:cxn ang="f494">
                  <a:pos x="f828" y="f829"/>
                </a:cxn>
                <a:cxn ang="f494">
                  <a:pos x="f830" y="f831"/>
                </a:cxn>
                <a:cxn ang="f494">
                  <a:pos x="f832" y="f833"/>
                </a:cxn>
                <a:cxn ang="f494">
                  <a:pos x="f834" y="f835"/>
                </a:cxn>
              </a:cxnLst>
              <a:rect l="f721" t="f724" r="f722" b="f723"/>
              <a:pathLst>
                <a:path w="545" h="554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6"/>
                    <a:pt x="f20" y="f21"/>
                  </a:cubicBezTo>
                  <a:cubicBezTo>
                    <a:pt x="f22" y="f12"/>
                    <a:pt x="f23" y="f6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41"/>
                  </a:cubicBezTo>
                  <a:cubicBezTo>
                    <a:pt x="f53" y="f54"/>
                    <a:pt x="f50" y="f37"/>
                    <a:pt x="f48" y="f55"/>
                  </a:cubicBezTo>
                  <a:cubicBezTo>
                    <a:pt x="f56" y="f35"/>
                    <a:pt x="f57" y="f58"/>
                    <a:pt x="f59" y="f60"/>
                  </a:cubicBezTo>
                  <a:cubicBezTo>
                    <a:pt x="f61" y="f62"/>
                    <a:pt x="f57" y="f63"/>
                    <a:pt x="f40" y="f64"/>
                  </a:cubicBezTo>
                  <a:cubicBezTo>
                    <a:pt x="f65" y="f66"/>
                    <a:pt x="f7" y="f67"/>
                    <a:pt x="f68" y="f69"/>
                  </a:cubicBezTo>
                  <a:cubicBezTo>
                    <a:pt x="f70" y="f71"/>
                    <a:pt x="f72" y="f73"/>
                    <a:pt x="f50" y="f74"/>
                  </a:cubicBezTo>
                  <a:cubicBezTo>
                    <a:pt x="f75" y="f76"/>
                    <a:pt x="f77" y="f78"/>
                    <a:pt x="f53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20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6"/>
                  </a:cubicBezTo>
                  <a:cubicBezTo>
                    <a:pt x="f100" y="f101"/>
                    <a:pt x="f102" y="f22"/>
                    <a:pt x="f26" y="f103"/>
                  </a:cubicBezTo>
                  <a:cubicBezTo>
                    <a:pt x="f104" y="f105"/>
                    <a:pt x="f99" y="f106"/>
                    <a:pt x="f107" y="f90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9"/>
                    <a:pt x="f115" y="f116"/>
                    <a:pt x="f117" y="f78"/>
                  </a:cubicBezTo>
                  <a:cubicBezTo>
                    <a:pt x="f118" y="f119"/>
                    <a:pt x="f15" y="f120"/>
                    <a:pt x="f121" y="f122"/>
                  </a:cubicBezTo>
                  <a:cubicBezTo>
                    <a:pt x="f121" y="f119"/>
                    <a:pt x="f123" y="f124"/>
                    <a:pt x="f125" y="f126"/>
                  </a:cubicBezTo>
                  <a:cubicBezTo>
                    <a:pt x="f127" y="f17"/>
                    <a:pt x="f128" y="f129"/>
                    <a:pt x="f130" y="f24"/>
                  </a:cubicBezTo>
                  <a:cubicBezTo>
                    <a:pt x="f15" y="f131"/>
                    <a:pt x="f132" y="f97"/>
                    <a:pt x="f11" y="f87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88" y="f86"/>
                    <a:pt x="f139" y="f140"/>
                    <a:pt x="f141" y="f142"/>
                  </a:cubicBezTo>
                  <a:cubicBezTo>
                    <a:pt x="f143" y="f144"/>
                    <a:pt x="f145" y="f114"/>
                    <a:pt x="f146" y="f147"/>
                  </a:cubicBezTo>
                  <a:cubicBezTo>
                    <a:pt x="f148" y="f23"/>
                    <a:pt x="f149" y="f150"/>
                    <a:pt x="f151" y="f115"/>
                  </a:cubicBezTo>
                  <a:cubicBezTo>
                    <a:pt x="f102" y="f152"/>
                    <a:pt x="f102" y="f143"/>
                    <a:pt x="f151" y="f153"/>
                  </a:cubicBezTo>
                  <a:cubicBezTo>
                    <a:pt x="f154" y="f155"/>
                    <a:pt x="f156" y="f107"/>
                    <a:pt x="f157" y="f87"/>
                  </a:cubicBezTo>
                  <a:cubicBezTo>
                    <a:pt x="f158" y="f85"/>
                    <a:pt x="f159" y="f160"/>
                    <a:pt x="f11" y="f161"/>
                  </a:cubicBezTo>
                  <a:cubicBezTo>
                    <a:pt x="f79" y="f161"/>
                    <a:pt x="f162" y="f163"/>
                    <a:pt x="f164" y="f163"/>
                  </a:cubicBezTo>
                  <a:cubicBezTo>
                    <a:pt x="f165" y="f163"/>
                    <a:pt x="f126" y="f166"/>
                    <a:pt x="f167" y="f168"/>
                  </a:cubicBezTo>
                  <a:cubicBezTo>
                    <a:pt x="f169" y="f170"/>
                    <a:pt x="f171" y="f172"/>
                    <a:pt x="f173" y="f48"/>
                  </a:cubicBezTo>
                  <a:cubicBezTo>
                    <a:pt x="f174" y="f52"/>
                    <a:pt x="f175" y="f176"/>
                    <a:pt x="f177" y="f178"/>
                  </a:cubicBezTo>
                  <a:cubicBezTo>
                    <a:pt x="f179" y="f180"/>
                    <a:pt x="f181" y="f176"/>
                    <a:pt x="f182" y="f176"/>
                  </a:cubicBezTo>
                  <a:cubicBezTo>
                    <a:pt x="f183" y="f184"/>
                    <a:pt x="f185" y="f184"/>
                    <a:pt x="f186" y="f176"/>
                  </a:cubicBezTo>
                  <a:cubicBezTo>
                    <a:pt x="f187" y="f8"/>
                    <a:pt x="f29" y="f188"/>
                    <a:pt x="f189" y="f136"/>
                  </a:cubicBezTo>
                  <a:cubicBezTo>
                    <a:pt x="f10" y="f190"/>
                    <a:pt x="f10" y="f91"/>
                    <a:pt x="f6" y="f93"/>
                  </a:cubicBezTo>
                  <a:cubicBezTo>
                    <a:pt x="f6" y="f191"/>
                    <a:pt x="f6" y="f26"/>
                    <a:pt x="f6" y="f192"/>
                  </a:cubicBezTo>
                  <a:cubicBezTo>
                    <a:pt x="f189" y="f193"/>
                    <a:pt x="f12" y="f194"/>
                    <a:pt x="f27" y="f145"/>
                  </a:cubicBezTo>
                  <a:cubicBezTo>
                    <a:pt x="f27" y="f195"/>
                    <a:pt x="f196" y="f197"/>
                    <a:pt x="f196" y="f198"/>
                  </a:cubicBezTo>
                  <a:cubicBezTo>
                    <a:pt x="f196" y="f199"/>
                    <a:pt x="f25" y="f200"/>
                    <a:pt x="f12" y="f150"/>
                  </a:cubicBezTo>
                  <a:cubicBezTo>
                    <a:pt x="f196" y="f96"/>
                    <a:pt x="f21" y="f201"/>
                    <a:pt x="f202" y="f203"/>
                  </a:cubicBezTo>
                  <a:cubicBezTo>
                    <a:pt x="f204" y="f123"/>
                    <a:pt x="f58" y="f205"/>
                    <a:pt x="f206" y="f207"/>
                  </a:cubicBezTo>
                  <a:cubicBezTo>
                    <a:pt x="f208" y="f209"/>
                    <a:pt x="f210" y="f211"/>
                    <a:pt x="f210" y="f169"/>
                  </a:cubicBezTo>
                  <a:cubicBezTo>
                    <a:pt x="f210" y="f212"/>
                    <a:pt x="f213" y="f214"/>
                    <a:pt x="f208" y="f215"/>
                  </a:cubicBezTo>
                  <a:cubicBezTo>
                    <a:pt x="f216" y="f217"/>
                    <a:pt x="f64" y="f218"/>
                    <a:pt x="f219" y="f220"/>
                  </a:cubicBezTo>
                  <a:cubicBezTo>
                    <a:pt x="f221" y="f222"/>
                    <a:pt x="f223" y="f224"/>
                    <a:pt x="f225" y="f186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0" y="f231"/>
                    <a:pt x="f230" y="f232"/>
                    <a:pt x="f217" y="f233"/>
                  </a:cubicBezTo>
                  <a:cubicBezTo>
                    <a:pt x="f234" y="f235"/>
                    <a:pt x="f217" y="f47"/>
                    <a:pt x="f76" y="f236"/>
                  </a:cubicBezTo>
                  <a:cubicBezTo>
                    <a:pt x="f237" y="f196"/>
                    <a:pt x="f209" y="f25"/>
                    <a:pt x="f238" y="f10"/>
                  </a:cubicBezTo>
                  <a:cubicBezTo>
                    <a:pt x="f239" y="f10"/>
                    <a:pt x="f165" y="f10"/>
                    <a:pt x="f9" y="f10"/>
                  </a:cubicBezTo>
                  <a:close/>
                  <a:moveTo>
                    <a:pt x="f229" y="f192"/>
                  </a:moveTo>
                  <a:cubicBezTo>
                    <a:pt x="f240" y="f149"/>
                    <a:pt x="f240" y="f131"/>
                    <a:pt x="f240" y="f241"/>
                  </a:cubicBezTo>
                  <a:cubicBezTo>
                    <a:pt x="f242" y="f243"/>
                    <a:pt x="f244" y="f194"/>
                    <a:pt x="f245" y="f246"/>
                  </a:cubicBezTo>
                  <a:cubicBezTo>
                    <a:pt x="f223" y="f247"/>
                    <a:pt x="f248" y="f194"/>
                    <a:pt x="f249" y="f193"/>
                  </a:cubicBezTo>
                  <a:cubicBezTo>
                    <a:pt x="f250" y="f191"/>
                    <a:pt x="f251" y="f28"/>
                    <a:pt x="f252" y="f253"/>
                  </a:cubicBezTo>
                  <a:cubicBezTo>
                    <a:pt x="f254" y="f255"/>
                    <a:pt x="f256" y="f82"/>
                    <a:pt x="f183" y="f257"/>
                  </a:cubicBezTo>
                  <a:cubicBezTo>
                    <a:pt x="f226" y="f188"/>
                    <a:pt x="f258" y="f80"/>
                    <a:pt x="f259" y="f260"/>
                  </a:cubicBezTo>
                  <a:cubicBezTo>
                    <a:pt x="f177" y="f260"/>
                    <a:pt x="f261" y="f46"/>
                    <a:pt x="f262" y="f44"/>
                  </a:cubicBezTo>
                  <a:cubicBezTo>
                    <a:pt x="f263" y="f38"/>
                    <a:pt x="f169" y="f160"/>
                    <a:pt x="f164" y="f264"/>
                  </a:cubicBezTo>
                  <a:cubicBezTo>
                    <a:pt x="f265" y="f99"/>
                    <a:pt x="f266" y="f131"/>
                    <a:pt x="f267" y="f268"/>
                  </a:cubicBezTo>
                  <a:cubicBezTo>
                    <a:pt x="f11" y="f143"/>
                    <a:pt x="f133" y="f269"/>
                    <a:pt x="f135" y="f270"/>
                  </a:cubicBezTo>
                  <a:cubicBezTo>
                    <a:pt x="f79" y="f113"/>
                    <a:pt x="f271" y="f272"/>
                    <a:pt x="f239" y="f71"/>
                  </a:cubicBezTo>
                  <a:cubicBezTo>
                    <a:pt x="f119" y="f273"/>
                    <a:pt x="f169" y="f226"/>
                    <a:pt x="f274" y="f250"/>
                  </a:cubicBezTo>
                  <a:cubicBezTo>
                    <a:pt x="f171" y="f275"/>
                    <a:pt x="f276" y="f277"/>
                    <a:pt x="f278" y="f279"/>
                  </a:cubicBezTo>
                  <a:cubicBezTo>
                    <a:pt x="f280" y="f281"/>
                    <a:pt x="f254" y="f282"/>
                    <a:pt x="f223" y="f283"/>
                  </a:cubicBezTo>
                  <a:cubicBezTo>
                    <a:pt x="f284" y="f285"/>
                    <a:pt x="f187" y="f286"/>
                    <a:pt x="f287" y="f288"/>
                  </a:cubicBezTo>
                  <a:cubicBezTo>
                    <a:pt x="f232" y="f116"/>
                    <a:pt x="f289" y="f128"/>
                    <a:pt x="f229" y="f290"/>
                  </a:cubicBezTo>
                  <a:cubicBezTo>
                    <a:pt x="f291" y="f292"/>
                    <a:pt x="f245" y="f2"/>
                    <a:pt x="f293" y="f294"/>
                  </a:cubicBezTo>
                  <a:cubicBezTo>
                    <a:pt x="f295" y="f200"/>
                    <a:pt x="f277" y="f143"/>
                    <a:pt x="f240" y="f296"/>
                  </a:cubicBezTo>
                  <a:cubicBezTo>
                    <a:pt x="f221" y="f199"/>
                    <a:pt x="f284" y="f143"/>
                    <a:pt x="f231" y="f297"/>
                  </a:cubicBezTo>
                  <a:cubicBezTo>
                    <a:pt x="f231" y="f298"/>
                    <a:pt x="f231" y="f298"/>
                    <a:pt x="f232" y="f115"/>
                  </a:cubicBezTo>
                  <a:cubicBezTo>
                    <a:pt x="f299" y="f158"/>
                    <a:pt x="f300" y="f159"/>
                    <a:pt x="f301" y="f266"/>
                  </a:cubicBezTo>
                  <a:cubicBezTo>
                    <a:pt x="f302" y="f265"/>
                    <a:pt x="f303" y="f162"/>
                    <a:pt x="f304" y="f205"/>
                  </a:cubicBezTo>
                  <a:cubicBezTo>
                    <a:pt x="f304" y="f205"/>
                    <a:pt x="f64" y="f205"/>
                    <a:pt x="f64" y="f205"/>
                  </a:cubicBezTo>
                  <a:cubicBezTo>
                    <a:pt x="f305" y="f306"/>
                    <a:pt x="f60" y="f113"/>
                    <a:pt x="f307" y="f127"/>
                  </a:cubicBezTo>
                  <a:cubicBezTo>
                    <a:pt x="f308" y="f309"/>
                    <a:pt x="f45" y="f310"/>
                    <a:pt x="f311" y="f312"/>
                  </a:cubicBezTo>
                  <a:cubicBezTo>
                    <a:pt x="f313" y="f314"/>
                    <a:pt x="f202" y="f156"/>
                    <a:pt x="f39" y="f145"/>
                  </a:cubicBezTo>
                  <a:cubicBezTo>
                    <a:pt x="f315" y="f316"/>
                    <a:pt x="f317" y="f318"/>
                    <a:pt x="f229" y="f192"/>
                  </a:cubicBezTo>
                  <a:close/>
                  <a:moveTo>
                    <a:pt x="f260" y="f226"/>
                  </a:moveTo>
                  <a:cubicBezTo>
                    <a:pt x="f80" y="f185"/>
                    <a:pt x="f80" y="f319"/>
                    <a:pt x="f320" y="f321"/>
                  </a:cubicBezTo>
                  <a:cubicBezTo>
                    <a:pt x="f322" y="f287"/>
                    <a:pt x="f323" y="f324"/>
                    <a:pt x="f325" y="f39"/>
                  </a:cubicBezTo>
                  <a:cubicBezTo>
                    <a:pt x="f326" y="f18"/>
                    <a:pt x="f2" y="f18"/>
                    <a:pt x="f20" y="f327"/>
                  </a:cubicBezTo>
                  <a:cubicBezTo>
                    <a:pt x="f328" y="f329"/>
                    <a:pt x="f120" y="f216"/>
                    <a:pt x="f330" y="f331"/>
                  </a:cubicBezTo>
                  <a:cubicBezTo>
                    <a:pt x="f330" y="f242"/>
                    <a:pt x="f330" y="f229"/>
                    <a:pt x="f330" y="f332"/>
                  </a:cubicBezTo>
                  <a:cubicBezTo>
                    <a:pt x="f237" y="f223"/>
                    <a:pt x="f333" y="f334"/>
                    <a:pt x="f207" y="f335"/>
                  </a:cubicBezTo>
                  <a:cubicBezTo>
                    <a:pt x="f126" y="f259"/>
                    <a:pt x="f162" y="f174"/>
                    <a:pt x="f135" y="f336"/>
                  </a:cubicBezTo>
                  <a:cubicBezTo>
                    <a:pt x="f267" y="f330"/>
                    <a:pt x="f135" y="f215"/>
                    <a:pt x="f111" y="f337"/>
                  </a:cubicBezTo>
                  <a:cubicBezTo>
                    <a:pt x="f117" y="f338"/>
                    <a:pt x="f296" y="f207"/>
                    <a:pt x="f131" y="f126"/>
                  </a:cubicBezTo>
                  <a:cubicBezTo>
                    <a:pt x="f339" y="f164"/>
                    <a:pt x="f191" y="f9"/>
                    <a:pt x="f340" y="f137"/>
                  </a:cubicBezTo>
                  <a:cubicBezTo>
                    <a:pt x="f93" y="f135"/>
                    <a:pt x="f341" y="f135"/>
                    <a:pt x="f91" y="f137"/>
                  </a:cubicBezTo>
                  <a:cubicBezTo>
                    <a:pt x="f138" y="f9"/>
                    <a:pt x="f342" y="f343"/>
                    <a:pt x="f160" y="f78"/>
                  </a:cubicBezTo>
                  <a:cubicBezTo>
                    <a:pt x="f344" y="f345"/>
                    <a:pt x="f346" y="f218"/>
                    <a:pt x="f260" y="f226"/>
                  </a:cubicBezTo>
                  <a:close/>
                  <a:moveTo>
                    <a:pt x="f347" y="f260"/>
                  </a:moveTo>
                  <a:cubicBezTo>
                    <a:pt x="f348" y="f44"/>
                    <a:pt x="f321" y="f349"/>
                    <a:pt x="f251" y="f350"/>
                  </a:cubicBezTo>
                  <a:cubicBezTo>
                    <a:pt x="f250" y="f351"/>
                    <a:pt x="f352" y="f353"/>
                    <a:pt x="f295" y="f340"/>
                  </a:cubicBezTo>
                  <a:cubicBezTo>
                    <a:pt x="f293" y="f354"/>
                    <a:pt x="f277" y="f108"/>
                    <a:pt x="f229" y="f97"/>
                  </a:cubicBezTo>
                  <a:cubicBezTo>
                    <a:pt x="f355" y="f356"/>
                    <a:pt x="f60" y="f151"/>
                    <a:pt x="f54" y="f318"/>
                  </a:cubicBezTo>
                  <a:cubicBezTo>
                    <a:pt x="f357" y="f148"/>
                    <a:pt x="f51" y="f358"/>
                    <a:pt x="f202" y="f316"/>
                  </a:cubicBezTo>
                  <a:cubicBezTo>
                    <a:pt x="f359" y="f340"/>
                    <a:pt x="f29" y="f163"/>
                    <a:pt x="f360" y="f361"/>
                  </a:cubicBezTo>
                  <a:cubicBezTo>
                    <a:pt x="f210" y="f346"/>
                    <a:pt x="f332" y="f50"/>
                    <a:pt x="f347" y="f260"/>
                  </a:cubicBezTo>
                  <a:close/>
                  <a:moveTo>
                    <a:pt x="f266" y="f49"/>
                  </a:moveTo>
                  <a:cubicBezTo>
                    <a:pt x="f165" y="f16"/>
                    <a:pt x="f211" y="f313"/>
                    <a:pt x="f330" y="f327"/>
                  </a:cubicBezTo>
                  <a:cubicBezTo>
                    <a:pt x="f362" y="f360"/>
                    <a:pt x="f74" y="f63"/>
                    <a:pt x="f363" y="f364"/>
                  </a:cubicBezTo>
                  <a:cubicBezTo>
                    <a:pt x="f212" y="f235"/>
                    <a:pt x="f365" y="f366"/>
                    <a:pt x="f266" y="f49"/>
                  </a:cubicBezTo>
                  <a:close/>
                  <a:moveTo>
                    <a:pt x="f367" y="f368"/>
                  </a:moveTo>
                  <a:cubicBezTo>
                    <a:pt x="f323" y="f81"/>
                    <a:pt x="f61" y="f13"/>
                    <a:pt x="f56" y="f369"/>
                  </a:cubicBezTo>
                  <a:cubicBezTo>
                    <a:pt x="f48" y="f167"/>
                    <a:pt x="f70" y="f237"/>
                    <a:pt x="f320" y="f288"/>
                  </a:cubicBezTo>
                  <a:cubicBezTo>
                    <a:pt x="f370" y="f119"/>
                    <a:pt x="f34" y="f162"/>
                    <a:pt x="f367" y="f368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FCA64907-7E28-975F-6E26-7C9A5D6EF143}"/>
                </a:ext>
              </a:extLst>
            </p:cNvPr>
            <p:cNvSpPr/>
            <p:nvPr/>
          </p:nvSpPr>
          <p:spPr>
            <a:xfrm>
              <a:off x="9479529" y="4054367"/>
              <a:ext cx="297600" cy="3063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4"/>
                <a:gd name="f8" fmla="val 25"/>
                <a:gd name="f9" fmla="val 41"/>
                <a:gd name="f10" fmla="val 30"/>
                <a:gd name="f11" fmla="val 39"/>
                <a:gd name="f12" fmla="val 35"/>
                <a:gd name="f13" fmla="val 36"/>
                <a:gd name="f14" fmla="val 33"/>
                <a:gd name="f15" fmla="val 29"/>
                <a:gd name="f16" fmla="val 21"/>
                <a:gd name="f17" fmla="val 34"/>
                <a:gd name="f18" fmla="val 23"/>
                <a:gd name="f19" fmla="val 26"/>
                <a:gd name="f20" fmla="val 27"/>
                <a:gd name="f21" fmla="val 24"/>
                <a:gd name="f22" fmla="val 20"/>
                <a:gd name="f23" fmla="val 16"/>
                <a:gd name="f24" fmla="val 17"/>
                <a:gd name="f25" fmla="val 18"/>
                <a:gd name="f26" fmla="val 13"/>
                <a:gd name="f27" fmla="val 9"/>
                <a:gd name="f28" fmla="val 5"/>
                <a:gd name="f29" fmla="val 22"/>
                <a:gd name="f30" fmla="val 2"/>
                <a:gd name="f31" fmla="val 19"/>
                <a:gd name="f32" fmla="val 15"/>
                <a:gd name="f33" fmla="val 10"/>
                <a:gd name="f34" fmla="val 4"/>
                <a:gd name="f35" fmla="val 7"/>
                <a:gd name="f36" fmla="val 11"/>
                <a:gd name="f37" fmla="val 1"/>
                <a:gd name="f38" fmla="val 28"/>
                <a:gd name="f39" fmla="val 3"/>
                <a:gd name="f40" fmla="val 42"/>
                <a:gd name="f41" fmla="+- 0 0 -90"/>
                <a:gd name="f42" fmla="*/ f3 1 43"/>
                <a:gd name="f43" fmla="*/ f4 1 44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43"/>
                <a:gd name="f52" fmla="*/ f48 1 44"/>
                <a:gd name="f53" fmla="*/ 43 f49 1"/>
                <a:gd name="f54" fmla="*/ 25 f48 1"/>
                <a:gd name="f55" fmla="*/ 36 f49 1"/>
                <a:gd name="f56" fmla="*/ 39 f48 1"/>
                <a:gd name="f57" fmla="*/ 25 f49 1"/>
                <a:gd name="f58" fmla="*/ 41 f48 1"/>
                <a:gd name="f59" fmla="*/ 23 f49 1"/>
                <a:gd name="f60" fmla="*/ 30 f48 1"/>
                <a:gd name="f61" fmla="*/ 24 f49 1"/>
                <a:gd name="f62" fmla="*/ 20 f48 1"/>
                <a:gd name="f63" fmla="*/ 13 f49 1"/>
                <a:gd name="f64" fmla="*/ 2 f49 1"/>
                <a:gd name="f65" fmla="*/ 19 f48 1"/>
                <a:gd name="f66" fmla="*/ 4 f49 1"/>
                <a:gd name="f67" fmla="*/ 7 f48 1"/>
                <a:gd name="f68" fmla="*/ 28 f49 1"/>
                <a:gd name="f69" fmla="*/ 3 f48 1"/>
                <a:gd name="f70" fmla="*/ 42 f49 1"/>
                <a:gd name="f71" fmla="*/ 24 f48 1"/>
                <a:gd name="f72" fmla="+- f50 0 f1"/>
                <a:gd name="f73" fmla="*/ f53 1 43"/>
                <a:gd name="f74" fmla="*/ f54 1 44"/>
                <a:gd name="f75" fmla="*/ f55 1 43"/>
                <a:gd name="f76" fmla="*/ f56 1 44"/>
                <a:gd name="f77" fmla="*/ f57 1 43"/>
                <a:gd name="f78" fmla="*/ f58 1 44"/>
                <a:gd name="f79" fmla="*/ f59 1 43"/>
                <a:gd name="f80" fmla="*/ f60 1 44"/>
                <a:gd name="f81" fmla="*/ f61 1 43"/>
                <a:gd name="f82" fmla="*/ f62 1 44"/>
                <a:gd name="f83" fmla="*/ f63 1 43"/>
                <a:gd name="f84" fmla="*/ f64 1 43"/>
                <a:gd name="f85" fmla="*/ f65 1 44"/>
                <a:gd name="f86" fmla="*/ f66 1 43"/>
                <a:gd name="f87" fmla="*/ f67 1 44"/>
                <a:gd name="f88" fmla="*/ f68 1 43"/>
                <a:gd name="f89" fmla="*/ f69 1 44"/>
                <a:gd name="f90" fmla="*/ f70 1 43"/>
                <a:gd name="f91" fmla="*/ f71 1 44"/>
                <a:gd name="f92" fmla="*/ 0 1 f51"/>
                <a:gd name="f93" fmla="*/ f45 1 f51"/>
                <a:gd name="f94" fmla="*/ 0 1 f52"/>
                <a:gd name="f95" fmla="*/ f46 1 f52"/>
                <a:gd name="f96" fmla="*/ f73 1 f51"/>
                <a:gd name="f97" fmla="*/ f74 1 f52"/>
                <a:gd name="f98" fmla="*/ f75 1 f51"/>
                <a:gd name="f99" fmla="*/ f76 1 f52"/>
                <a:gd name="f100" fmla="*/ f77 1 f51"/>
                <a:gd name="f101" fmla="*/ f78 1 f52"/>
                <a:gd name="f102" fmla="*/ f79 1 f51"/>
                <a:gd name="f103" fmla="*/ f80 1 f52"/>
                <a:gd name="f104" fmla="*/ f81 1 f51"/>
                <a:gd name="f105" fmla="*/ f82 1 f52"/>
                <a:gd name="f106" fmla="*/ f83 1 f51"/>
                <a:gd name="f107" fmla="*/ f84 1 f51"/>
                <a:gd name="f108" fmla="*/ f85 1 f52"/>
                <a:gd name="f109" fmla="*/ f86 1 f51"/>
                <a:gd name="f110" fmla="*/ f87 1 f52"/>
                <a:gd name="f111" fmla="*/ f88 1 f51"/>
                <a:gd name="f112" fmla="*/ f89 1 f52"/>
                <a:gd name="f113" fmla="*/ f90 1 f51"/>
                <a:gd name="f114" fmla="*/ f91 1 f52"/>
                <a:gd name="f115" fmla="*/ f92 f42 1"/>
                <a:gd name="f116" fmla="*/ f93 f42 1"/>
                <a:gd name="f117" fmla="*/ f95 f43 1"/>
                <a:gd name="f118" fmla="*/ f94 f43 1"/>
                <a:gd name="f119" fmla="*/ f96 f42 1"/>
                <a:gd name="f120" fmla="*/ f97 f43 1"/>
                <a:gd name="f121" fmla="*/ f98 f42 1"/>
                <a:gd name="f122" fmla="*/ f99 f43 1"/>
                <a:gd name="f123" fmla="*/ f100 f42 1"/>
                <a:gd name="f124" fmla="*/ f101 f43 1"/>
                <a:gd name="f125" fmla="*/ f102 f42 1"/>
                <a:gd name="f126" fmla="*/ f103 f43 1"/>
                <a:gd name="f127" fmla="*/ f104 f42 1"/>
                <a:gd name="f128" fmla="*/ f105 f43 1"/>
                <a:gd name="f129" fmla="*/ f106 f42 1"/>
                <a:gd name="f130" fmla="*/ f107 f42 1"/>
                <a:gd name="f131" fmla="*/ f108 f43 1"/>
                <a:gd name="f132" fmla="*/ f109 f42 1"/>
                <a:gd name="f133" fmla="*/ f110 f43 1"/>
                <a:gd name="f134" fmla="*/ f111 f42 1"/>
                <a:gd name="f135" fmla="*/ f112 f43 1"/>
                <a:gd name="f136" fmla="*/ f113 f42 1"/>
                <a:gd name="f137" fmla="*/ f114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4"/>
                </a:cxn>
                <a:cxn ang="f72">
                  <a:pos x="f125" y="f126"/>
                </a:cxn>
                <a:cxn ang="f72">
                  <a:pos x="f127" y="f128"/>
                </a:cxn>
                <a:cxn ang="f72">
                  <a:pos x="f129" y="f128"/>
                </a:cxn>
                <a:cxn ang="f72">
                  <a:pos x="f130" y="f131"/>
                </a:cxn>
                <a:cxn ang="f72">
                  <a:pos x="f132" y="f133"/>
                </a:cxn>
                <a:cxn ang="f72">
                  <a:pos x="f134" y="f135"/>
                </a:cxn>
                <a:cxn ang="f72">
                  <a:pos x="f136" y="f137"/>
                </a:cxn>
                <a:cxn ang="f72">
                  <a:pos x="f119" y="f120"/>
                </a:cxn>
              </a:cxnLst>
              <a:rect l="f115" t="f118" r="f116" b="f117"/>
              <a:pathLst>
                <a:path w="43" h="44">
                  <a:moveTo>
                    <a:pt x="f6" y="f8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7"/>
                    <a:pt x="f15" y="f7"/>
                    <a:pt x="f8" y="f9"/>
                  </a:cubicBezTo>
                  <a:cubicBezTo>
                    <a:pt x="f16" y="f11"/>
                    <a:pt x="f16" y="f17"/>
                    <a:pt x="f18" y="f10"/>
                  </a:cubicBezTo>
                  <a:cubicBezTo>
                    <a:pt x="f19" y="f20"/>
                    <a:pt x="f20" y="f18"/>
                    <a:pt x="f21" y="f22"/>
                  </a:cubicBezTo>
                  <a:cubicBezTo>
                    <a:pt x="f16" y="f23"/>
                    <a:pt x="f24" y="f25"/>
                    <a:pt x="f26" y="f22"/>
                  </a:cubicBezTo>
                  <a:cubicBezTo>
                    <a:pt x="f27" y="f18"/>
                    <a:pt x="f28" y="f29"/>
                    <a:pt x="f30" y="f31"/>
                  </a:cubicBezTo>
                  <a:cubicBezTo>
                    <a:pt x="f5" y="f32"/>
                    <a:pt x="f5" y="f33"/>
                    <a:pt x="f34" y="f35"/>
                  </a:cubicBezTo>
                  <a:cubicBezTo>
                    <a:pt x="f36" y="f37"/>
                    <a:pt x="f22" y="f5"/>
                    <a:pt x="f38" y="f39"/>
                  </a:cubicBezTo>
                  <a:cubicBezTo>
                    <a:pt x="f13" y="f35"/>
                    <a:pt x="f40" y="f32"/>
                    <a:pt x="f40" y="f21"/>
                  </a:cubicBezTo>
                  <a:cubicBezTo>
                    <a:pt x="f40" y="f21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21CF552F-D363-FF80-399E-F5F7D3375831}"/>
                </a:ext>
              </a:extLst>
            </p:cNvPr>
            <p:cNvSpPr/>
            <p:nvPr/>
          </p:nvSpPr>
          <p:spPr>
            <a:xfrm>
              <a:off x="10130171" y="4719593"/>
              <a:ext cx="306351" cy="291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42"/>
                <a:gd name="f8" fmla="val 16"/>
                <a:gd name="f9" fmla="val 29"/>
                <a:gd name="f10" fmla="val 36"/>
                <a:gd name="f11" fmla="val 4"/>
                <a:gd name="f12" fmla="val 40"/>
                <a:gd name="f13" fmla="val 13"/>
                <a:gd name="f14" fmla="val 22"/>
                <a:gd name="f15" fmla="val 43"/>
                <a:gd name="f16" fmla="val 30"/>
                <a:gd name="f17" fmla="val 37"/>
                <a:gd name="f18" fmla="val 33"/>
                <a:gd name="f19" fmla="val 41"/>
                <a:gd name="f20" fmla="val 25"/>
                <a:gd name="f21" fmla="val 21"/>
                <a:gd name="f22" fmla="val 32"/>
                <a:gd name="f23" fmla="val 24"/>
                <a:gd name="f24" fmla="val 28"/>
                <a:gd name="f25" fmla="val 26"/>
                <a:gd name="f26" fmla="val 27"/>
                <a:gd name="f27" fmla="val 18"/>
                <a:gd name="f28" fmla="val 15"/>
                <a:gd name="f29" fmla="val 17"/>
                <a:gd name="f30" fmla="val 14"/>
                <a:gd name="f31" fmla="val 9"/>
                <a:gd name="f32" fmla="val 5"/>
                <a:gd name="f33" fmla="val 20"/>
                <a:gd name="f34" fmla="val 2"/>
                <a:gd name="f35" fmla="val 8"/>
                <a:gd name="f36" fmla="val 1"/>
                <a:gd name="f37" fmla="+- 0 0 -90"/>
                <a:gd name="f38" fmla="*/ f3 1 44"/>
                <a:gd name="f39" fmla="*/ f4 1 4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44"/>
                <a:gd name="f48" fmla="*/ f44 1 42"/>
                <a:gd name="f49" fmla="*/ 16 f45 1"/>
                <a:gd name="f50" fmla="*/ 0 f44 1"/>
                <a:gd name="f51" fmla="*/ 40 f45 1"/>
                <a:gd name="f52" fmla="*/ 13 f44 1"/>
                <a:gd name="f53" fmla="*/ 37 f45 1"/>
                <a:gd name="f54" fmla="*/ 37 f44 1"/>
                <a:gd name="f55" fmla="*/ 25 f45 1"/>
                <a:gd name="f56" fmla="*/ 40 f44 1"/>
                <a:gd name="f57" fmla="*/ 24 f45 1"/>
                <a:gd name="f58" fmla="*/ 28 f44 1"/>
                <a:gd name="f59" fmla="*/ 18 f44 1"/>
                <a:gd name="f60" fmla="*/ 14 f45 1"/>
                <a:gd name="f61" fmla="*/ 2 f45 1"/>
                <a:gd name="f62" fmla="*/ 17 f44 1"/>
                <a:gd name="f63" fmla="*/ 5 f45 1"/>
                <a:gd name="f64" fmla="*/ 5 f44 1"/>
                <a:gd name="f65" fmla="+- f46 0 f1"/>
                <a:gd name="f66" fmla="*/ f49 1 44"/>
                <a:gd name="f67" fmla="*/ f50 1 42"/>
                <a:gd name="f68" fmla="*/ f51 1 44"/>
                <a:gd name="f69" fmla="*/ f52 1 42"/>
                <a:gd name="f70" fmla="*/ f53 1 44"/>
                <a:gd name="f71" fmla="*/ f54 1 42"/>
                <a:gd name="f72" fmla="*/ f55 1 44"/>
                <a:gd name="f73" fmla="*/ f56 1 42"/>
                <a:gd name="f74" fmla="*/ f57 1 44"/>
                <a:gd name="f75" fmla="*/ f58 1 42"/>
                <a:gd name="f76" fmla="*/ f59 1 42"/>
                <a:gd name="f77" fmla="*/ f60 1 44"/>
                <a:gd name="f78" fmla="*/ f61 1 44"/>
                <a:gd name="f79" fmla="*/ f62 1 42"/>
                <a:gd name="f80" fmla="*/ f63 1 44"/>
                <a:gd name="f81" fmla="*/ f64 1 42"/>
                <a:gd name="f82" fmla="*/ 0 1 f47"/>
                <a:gd name="f83" fmla="*/ f41 1 f47"/>
                <a:gd name="f84" fmla="*/ 0 1 f48"/>
                <a:gd name="f85" fmla="*/ f42 1 f48"/>
                <a:gd name="f86" fmla="*/ f66 1 f47"/>
                <a:gd name="f87" fmla="*/ f67 1 f48"/>
                <a:gd name="f88" fmla="*/ f68 1 f47"/>
                <a:gd name="f89" fmla="*/ f69 1 f48"/>
                <a:gd name="f90" fmla="*/ f70 1 f47"/>
                <a:gd name="f91" fmla="*/ f71 1 f48"/>
                <a:gd name="f92" fmla="*/ f72 1 f47"/>
                <a:gd name="f93" fmla="*/ f73 1 f48"/>
                <a:gd name="f94" fmla="*/ f74 1 f47"/>
                <a:gd name="f95" fmla="*/ f75 1 f48"/>
                <a:gd name="f96" fmla="*/ f76 1 f48"/>
                <a:gd name="f97" fmla="*/ f77 1 f47"/>
                <a:gd name="f98" fmla="*/ f78 1 f47"/>
                <a:gd name="f99" fmla="*/ f79 1 f48"/>
                <a:gd name="f100" fmla="*/ f80 1 f47"/>
                <a:gd name="f101" fmla="*/ f81 1 f48"/>
                <a:gd name="f102" fmla="*/ f82 f38 1"/>
                <a:gd name="f103" fmla="*/ f83 f38 1"/>
                <a:gd name="f104" fmla="*/ f85 f39 1"/>
                <a:gd name="f105" fmla="*/ f84 f39 1"/>
                <a:gd name="f106" fmla="*/ f86 f38 1"/>
                <a:gd name="f107" fmla="*/ f87 f39 1"/>
                <a:gd name="f108" fmla="*/ f88 f38 1"/>
                <a:gd name="f109" fmla="*/ f89 f39 1"/>
                <a:gd name="f110" fmla="*/ f90 f38 1"/>
                <a:gd name="f111" fmla="*/ f91 f39 1"/>
                <a:gd name="f112" fmla="*/ f92 f38 1"/>
                <a:gd name="f113" fmla="*/ f93 f39 1"/>
                <a:gd name="f114" fmla="*/ f94 f38 1"/>
                <a:gd name="f115" fmla="*/ f95 f39 1"/>
                <a:gd name="f116" fmla="*/ f96 f39 1"/>
                <a:gd name="f117" fmla="*/ f97 f38 1"/>
                <a:gd name="f118" fmla="*/ f98 f38 1"/>
                <a:gd name="f119" fmla="*/ f99 f39 1"/>
                <a:gd name="f120" fmla="*/ f100 f38 1"/>
                <a:gd name="f121" fmla="*/ f101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4" y="f116"/>
                </a:cxn>
                <a:cxn ang="f65">
                  <a:pos x="f117" y="f116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06" y="f107"/>
                </a:cxn>
              </a:cxnLst>
              <a:rect l="f102" t="f105" r="f103" b="f104"/>
              <a:pathLst>
                <a:path w="44" h="42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6" y="f14"/>
                    <a:pt x="f15" y="f16"/>
                    <a:pt x="f17" y="f17"/>
                  </a:cubicBezTo>
                  <a:cubicBezTo>
                    <a:pt x="f18" y="f19"/>
                    <a:pt x="f9" y="f7"/>
                    <a:pt x="f20" y="f12"/>
                  </a:cubicBezTo>
                  <a:cubicBezTo>
                    <a:pt x="f21" y="f17"/>
                    <a:pt x="f21" y="f22"/>
                    <a:pt x="f23" y="f24"/>
                  </a:cubicBezTo>
                  <a:cubicBezTo>
                    <a:pt x="f25" y="f20"/>
                    <a:pt x="f26" y="f21"/>
                    <a:pt x="f23" y="f27"/>
                  </a:cubicBezTo>
                  <a:cubicBezTo>
                    <a:pt x="f21" y="f28"/>
                    <a:pt x="f29" y="f8"/>
                    <a:pt x="f30" y="f27"/>
                  </a:cubicBezTo>
                  <a:cubicBezTo>
                    <a:pt x="f31" y="f21"/>
                    <a:pt x="f32" y="f33"/>
                    <a:pt x="f34" y="f29"/>
                  </a:cubicBezTo>
                  <a:cubicBezTo>
                    <a:pt x="f5" y="f13"/>
                    <a:pt x="f5" y="f35"/>
                    <a:pt x="f32" y="f32"/>
                  </a:cubicBezTo>
                  <a:cubicBezTo>
                    <a:pt x="f31" y="f34"/>
                    <a:pt x="f30" y="f36"/>
                    <a:pt x="f8" y="f5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4A5AD024-D778-29CD-6926-77F5D6B4E052}"/>
                </a:ext>
              </a:extLst>
            </p:cNvPr>
            <p:cNvSpPr/>
            <p:nvPr/>
          </p:nvSpPr>
          <p:spPr>
            <a:xfrm>
              <a:off x="9721690" y="4497851"/>
              <a:ext cx="265505" cy="271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9"/>
                <a:gd name="f8" fmla="val 11"/>
                <a:gd name="f9" fmla="val 5"/>
                <a:gd name="f10" fmla="val 2"/>
                <a:gd name="f11" fmla="val 1"/>
                <a:gd name="f12" fmla="val 7"/>
                <a:gd name="f13" fmla="val 12"/>
                <a:gd name="f14" fmla="val 15"/>
                <a:gd name="f15" fmla="val 3"/>
                <a:gd name="f16" fmla="val 16"/>
                <a:gd name="f17" fmla="val 9"/>
                <a:gd name="f18" fmla="val 17"/>
                <a:gd name="f19" fmla="val 19"/>
                <a:gd name="f20" fmla="val 20"/>
                <a:gd name="f21" fmla="val 22"/>
                <a:gd name="f22" fmla="val 29"/>
                <a:gd name="f23" fmla="val 23"/>
                <a:gd name="f24" fmla="val 35"/>
                <a:gd name="f25" fmla="val 24"/>
                <a:gd name="f26" fmla="val 27"/>
                <a:gd name="f27" fmla="val 32"/>
                <a:gd name="f28" fmla="val 37"/>
                <a:gd name="f29" fmla="val 36"/>
                <a:gd name="f30" fmla="val 34"/>
                <a:gd name="f31" fmla="val 28"/>
                <a:gd name="f32" fmla="val 13"/>
                <a:gd name="f33" fmla="val 26"/>
                <a:gd name="f34" fmla="+- 0 0 -90"/>
                <a:gd name="f35" fmla="*/ f3 1 38"/>
                <a:gd name="f36" fmla="*/ f4 1 39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38"/>
                <a:gd name="f45" fmla="*/ f41 1 39"/>
                <a:gd name="f46" fmla="*/ 0 f42 1"/>
                <a:gd name="f47" fmla="*/ 11 f41 1"/>
                <a:gd name="f48" fmla="*/ 7 f42 1"/>
                <a:gd name="f49" fmla="*/ 1 f41 1"/>
                <a:gd name="f50" fmla="*/ 16 f42 1"/>
                <a:gd name="f51" fmla="*/ 9 f41 1"/>
                <a:gd name="f52" fmla="*/ 29 f42 1"/>
                <a:gd name="f53" fmla="*/ 23 f41 1"/>
                <a:gd name="f54" fmla="*/ 38 f42 1"/>
                <a:gd name="f55" fmla="*/ 32 f41 1"/>
                <a:gd name="f56" fmla="*/ 28 f42 1"/>
                <a:gd name="f57" fmla="*/ 39 f41 1"/>
                <a:gd name="f58" fmla="+- f43 0 f1"/>
                <a:gd name="f59" fmla="*/ f46 1 38"/>
                <a:gd name="f60" fmla="*/ f47 1 39"/>
                <a:gd name="f61" fmla="*/ f48 1 38"/>
                <a:gd name="f62" fmla="*/ f49 1 39"/>
                <a:gd name="f63" fmla="*/ f50 1 38"/>
                <a:gd name="f64" fmla="*/ f51 1 39"/>
                <a:gd name="f65" fmla="*/ f52 1 38"/>
                <a:gd name="f66" fmla="*/ f53 1 39"/>
                <a:gd name="f67" fmla="*/ f54 1 38"/>
                <a:gd name="f68" fmla="*/ f55 1 39"/>
                <a:gd name="f69" fmla="*/ f56 1 38"/>
                <a:gd name="f70" fmla="*/ f57 1 39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38" h="39">
                  <a:moveTo>
                    <a:pt x="f5" y="f8"/>
                  </a:moveTo>
                  <a:cubicBezTo>
                    <a:pt x="f5" y="f9"/>
                    <a:pt x="f10" y="f11"/>
                    <a:pt x="f12" y="f11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6" y="f27"/>
                  </a:cubicBezTo>
                  <a:cubicBezTo>
                    <a:pt x="f28" y="f29"/>
                    <a:pt x="f30" y="f7"/>
                    <a:pt x="f31" y="f7"/>
                  </a:cubicBezTo>
                  <a:cubicBezTo>
                    <a:pt x="f32" y="f7"/>
                    <a:pt x="f5" y="f33"/>
                    <a:pt x="f5" y="f8"/>
                  </a:cubicBezTo>
                  <a:close/>
                </a:path>
              </a:pathLst>
            </a:cu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upo 33">
            <a:extLst>
              <a:ext uri="{FF2B5EF4-FFF2-40B4-BE49-F238E27FC236}">
                <a16:creationId xmlns:a16="http://schemas.microsoft.com/office/drawing/2014/main" id="{D9005B45-17EF-2B99-FD6A-F74BE9BFB4C3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A4CB0A77-CDE3-3E1D-4C0A-6AB0A0FAD2E2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2D7E9C22-5F95-61BD-8BA9-D3EE60D02BB4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179BC364-E812-3B5D-6F19-D78615E684BD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9671C672-69A2-2A8A-280E-A0710D78E963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B8284D28-C229-408D-EBE2-B212BFE01694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4F561AB7-7E03-2F51-41FD-D4A6ECE461BB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D4A6469C-AD9F-C970-71A8-3E577B49E2D1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2A904608-70C4-E31B-1FF6-3CC315947F4E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3">
              <a:extLst>
                <a:ext uri="{FF2B5EF4-FFF2-40B4-BE49-F238E27FC236}">
                  <a16:creationId xmlns:a16="http://schemas.microsoft.com/office/drawing/2014/main" id="{870A9479-3697-4CD4-C44B-FB43845E11E0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4">
              <a:extLst>
                <a:ext uri="{FF2B5EF4-FFF2-40B4-BE49-F238E27FC236}">
                  <a16:creationId xmlns:a16="http://schemas.microsoft.com/office/drawing/2014/main" id="{FCD83843-3522-8CF6-C7E5-4856DD72AF64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F86BEEE8-44AF-A99C-B4FC-7D339A9FAAF8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16">
              <a:extLst>
                <a:ext uri="{FF2B5EF4-FFF2-40B4-BE49-F238E27FC236}">
                  <a16:creationId xmlns:a16="http://schemas.microsoft.com/office/drawing/2014/main" id="{B979145E-C243-08EC-2193-A42FBAB5A846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0FED9DF8-ED69-B78D-46DB-B8DFCD8536D9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18">
              <a:extLst>
                <a:ext uri="{FF2B5EF4-FFF2-40B4-BE49-F238E27FC236}">
                  <a16:creationId xmlns:a16="http://schemas.microsoft.com/office/drawing/2014/main" id="{453DED1D-5593-50A9-2FCC-29D989211B5A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19">
              <a:extLst>
                <a:ext uri="{FF2B5EF4-FFF2-40B4-BE49-F238E27FC236}">
                  <a16:creationId xmlns:a16="http://schemas.microsoft.com/office/drawing/2014/main" id="{6900E3D5-7246-310E-D72C-60D3ABE77D37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0">
              <a:extLst>
                <a:ext uri="{FF2B5EF4-FFF2-40B4-BE49-F238E27FC236}">
                  <a16:creationId xmlns:a16="http://schemas.microsoft.com/office/drawing/2014/main" id="{372AE967-7600-A429-8CD2-169138A72D5B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1">
              <a:extLst>
                <a:ext uri="{FF2B5EF4-FFF2-40B4-BE49-F238E27FC236}">
                  <a16:creationId xmlns:a16="http://schemas.microsoft.com/office/drawing/2014/main" id="{642A6977-33CA-34D7-E987-F8E42E6B9DA5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7779228F-865D-A05F-9A5D-DAAEFE1766B1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3">
              <a:extLst>
                <a:ext uri="{FF2B5EF4-FFF2-40B4-BE49-F238E27FC236}">
                  <a16:creationId xmlns:a16="http://schemas.microsoft.com/office/drawing/2014/main" id="{792B4AB4-32E1-1526-390B-63AB54CFD201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02C821EA-4B6D-25A7-8163-F00458614E35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D2C1339E-6BD7-0E1A-A204-D18718BF9EB0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id="{29877FA3-3EC4-A249-53F7-059DC84A8ED0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12AE3A1D-0D4F-87CB-9AFC-F36E9F063345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1E4F2B56-1686-BE5E-8F9D-CE0D4525F70E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83321437-EC2C-15CA-FDE3-803B07B29CD5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E6C14DED-6CB2-5D93-4AB4-234B791FD1DB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A412D868-63C0-C731-557F-57D086F26327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018F25EE-D4B4-9C99-F5D3-312E3B1D1743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57F15AE9-F34F-801D-C029-8BBA8A72AD05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2D1876F5-5D05-603B-3FCF-27BA12211B26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upo 70">
            <a:extLst>
              <a:ext uri="{FF2B5EF4-FFF2-40B4-BE49-F238E27FC236}">
                <a16:creationId xmlns:a16="http://schemas.microsoft.com/office/drawing/2014/main" id="{C5C169B1-6F8A-A370-8FF8-D74F7397F9CB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64547692-B61B-F1F2-7C45-155B4F431F32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F5FD6682-915F-8839-9547-08D6C139B8F2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2F566866-60E9-8F67-C2A5-37EA44C01613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FC87501A-C6A8-458D-28D4-AB4BADD5DF40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2C84FB8A-53B6-DFCA-650C-2EEE37806F2C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F38F9285-0671-140D-6158-93405DF2A688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753E00CD-029E-DCAE-BE13-127C7E9FB2E5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99CAD006-D6D8-0EB1-6B86-523397D41049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073E83AC-BCA8-F009-8C5A-ADF5240A1771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305405E2-88A5-40A3-52CF-EEAAFFC95965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40C64DF5-53ED-DAD3-C0DA-D94E81C5D07E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E432BEF7-AC22-9171-714B-F6E51B42BD7C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26E6E9AA-51AD-E107-C7C2-ACC7CF421B9A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F2AB0FAB-00AA-F15D-7250-8F64C953806B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22B8ED79-62CA-3765-1C0C-BFB2233B5A91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5E2CE9B9-E2A6-AF88-CB12-EBC11DF8D3A3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FF224F9C-C6E7-7A25-37E1-D846AED3474D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09F6182F-98E1-906D-0184-C57C01E78651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C6415DAB-203B-DBCA-73AE-D5CF1DC2143D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D455BE1F-D92C-04DA-1F97-24A17A70C7B6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A223C2B0-A392-9F58-6075-2BF1C3822EED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A78B809A-24CE-0C15-4D50-B068C69629AD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EA7F645A-4022-E979-D6F7-65D19AD75A0E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D98B790B-4B99-779F-65F8-65AAE3F891D5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96E6DA4F-464C-B5E6-B95C-0CA762A411F0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AAE74B66-B184-BCA9-7870-305648F4108F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67133196-A036-0EC4-AB53-AD8BC7705EEB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4E83C690-5BE3-B0EE-7233-4D46BFE5A967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89DCD5A1-8346-1A34-7B92-AA69B06FE5D8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74613CC6-C4D9-9433-EF20-8B771D984F80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97B596FF-D3CC-4314-C217-A764F152B297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0608A999-98F1-FE49-CDDC-67D8E2A93CBB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70">
              <a:extLst>
                <a:ext uri="{FF2B5EF4-FFF2-40B4-BE49-F238E27FC236}">
                  <a16:creationId xmlns:a16="http://schemas.microsoft.com/office/drawing/2014/main" id="{074EA40B-A020-403F-F775-6C17847553C1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1">
              <a:extLst>
                <a:ext uri="{FF2B5EF4-FFF2-40B4-BE49-F238E27FC236}">
                  <a16:creationId xmlns:a16="http://schemas.microsoft.com/office/drawing/2014/main" id="{F8E07907-C85E-98AE-0691-F849F1D1934B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9956686" y="6739041"/>
            <a:ext cx="374556" cy="116646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10913188" y="6873710"/>
            <a:ext cx="898580" cy="897116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13746403" y="6972101"/>
            <a:ext cx="867782" cy="700374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13834239" y="8774218"/>
            <a:ext cx="996182" cy="730056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3643617" y="6833901"/>
            <a:ext cx="976762" cy="97676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7372464" y="8454710"/>
            <a:ext cx="822996" cy="10583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8628633" y="8710267"/>
            <a:ext cx="862078" cy="85304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5060975" y="8551378"/>
            <a:ext cx="593098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9897654" y="8614784"/>
            <a:ext cx="773820" cy="856864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12487950" y="8667437"/>
            <a:ext cx="847996" cy="8694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4859018" y="7029670"/>
            <a:ext cx="1042928" cy="706428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3943410" y="8322415"/>
            <a:ext cx="536568" cy="1314778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11006515" y="8667419"/>
            <a:ext cx="983162" cy="77729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82880" tIns="91440" rIns="182880" bIns="9144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6214324" y="8628557"/>
            <a:ext cx="809408" cy="816174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12393731" y="6858681"/>
            <a:ext cx="770710" cy="927182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60" tIns="68580" rIns="137160" bIns="68580" anchor="ctr" anchorCtr="1" compatLnSpc="1">
            <a:noAutofit/>
          </a:bodyPr>
          <a:lstStyle/>
          <a:p>
            <a:pPr algn="ctr"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1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13787769" y="1852978"/>
            <a:ext cx="850282" cy="849696"/>
            <a:chOff x="8211055" y="926488"/>
            <a:chExt cx="425141" cy="424848"/>
          </a:xfrm>
          <a:solidFill>
            <a:srgbClr val="FFC000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12356003" y="3457095"/>
            <a:ext cx="828114" cy="825922"/>
            <a:chOff x="7495172" y="1728545"/>
            <a:chExt cx="414057" cy="412961"/>
          </a:xfrm>
          <a:solidFill>
            <a:srgbClr val="FFC000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6236032" y="6966046"/>
            <a:ext cx="763284" cy="844612"/>
            <a:chOff x="4435187" y="3483022"/>
            <a:chExt cx="381642" cy="422306"/>
          </a:xfrm>
          <a:solidFill>
            <a:srgbClr val="FFC000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4827549" y="1972109"/>
            <a:ext cx="747118" cy="745674"/>
            <a:chOff x="3730944" y="986052"/>
            <a:chExt cx="373559" cy="372837"/>
          </a:xfrm>
          <a:solidFill>
            <a:srgbClr val="FFC000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13744939" y="5116765"/>
            <a:ext cx="907322" cy="908730"/>
            <a:chOff x="8189640" y="2558381"/>
            <a:chExt cx="453661" cy="454365"/>
          </a:xfrm>
          <a:solidFill>
            <a:srgbClr val="FFC000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3669988" y="1870518"/>
            <a:ext cx="749936" cy="900848"/>
            <a:chOff x="3152165" y="935257"/>
            <a:chExt cx="374968" cy="450424"/>
          </a:xfrm>
          <a:solidFill>
            <a:srgbClr val="FFC000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9621104" y="1816933"/>
            <a:ext cx="900848" cy="900846"/>
            <a:chOff x="6127723" y="908465"/>
            <a:chExt cx="450424" cy="450423"/>
          </a:xfrm>
          <a:solidFill>
            <a:srgbClr val="FFC000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10755546" y="1832714"/>
            <a:ext cx="910556" cy="898380"/>
            <a:chOff x="6694944" y="916356"/>
            <a:chExt cx="455278" cy="449190"/>
          </a:xfrm>
          <a:solidFill>
            <a:srgbClr val="FFC000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6155895" y="1833779"/>
            <a:ext cx="871550" cy="900846"/>
            <a:chOff x="4395118" y="916887"/>
            <a:chExt cx="435775" cy="450423"/>
          </a:xfrm>
          <a:solidFill>
            <a:srgbClr val="FFC000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12355987" y="1832714"/>
            <a:ext cx="857030" cy="902072"/>
            <a:chOff x="7495163" y="916356"/>
            <a:chExt cx="428515" cy="451036"/>
          </a:xfrm>
          <a:solidFill>
            <a:srgbClr val="FFC000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7307032" y="1833776"/>
            <a:ext cx="847192" cy="900848"/>
            <a:chOff x="4970687" y="916887"/>
            <a:chExt cx="423596" cy="450424"/>
          </a:xfrm>
          <a:solidFill>
            <a:srgbClr val="FFC000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8396226" y="1833136"/>
            <a:ext cx="912972" cy="902164"/>
            <a:chOff x="5515285" y="916567"/>
            <a:chExt cx="456486" cy="451082"/>
          </a:xfrm>
          <a:solidFill>
            <a:srgbClr val="FFC000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13707267" y="3359199"/>
            <a:ext cx="997206" cy="992782"/>
            <a:chOff x="8170804" y="1679597"/>
            <a:chExt cx="498603" cy="496391"/>
          </a:xfrm>
          <a:solidFill>
            <a:srgbClr val="FFC000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6058858" y="3415816"/>
            <a:ext cx="890424" cy="8928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7181026" y="3412783"/>
            <a:ext cx="921660" cy="898450"/>
            <a:chOff x="4907685" y="1706389"/>
            <a:chExt cx="460830" cy="449225"/>
          </a:xfrm>
          <a:solidFill>
            <a:srgbClr val="FFC000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8316403" y="3413203"/>
            <a:ext cx="900042" cy="897610"/>
            <a:chOff x="5475372" y="1706599"/>
            <a:chExt cx="450021" cy="448805"/>
          </a:xfrm>
          <a:solidFill>
            <a:srgbClr val="FFC000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3661357" y="3451571"/>
            <a:ext cx="892782" cy="895234"/>
            <a:chOff x="3147849" y="1725783"/>
            <a:chExt cx="446391" cy="447617"/>
          </a:xfrm>
          <a:solidFill>
            <a:srgbClr val="FFC000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9581164" y="3400439"/>
            <a:ext cx="890424" cy="890350"/>
            <a:chOff x="6107753" y="1700217"/>
            <a:chExt cx="445212" cy="445175"/>
          </a:xfrm>
          <a:solidFill>
            <a:srgbClr val="FFC000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4928732" y="3415909"/>
            <a:ext cx="938540" cy="892198"/>
            <a:chOff x="3781537" y="1707952"/>
            <a:chExt cx="469270" cy="446099"/>
          </a:xfrm>
          <a:solidFill>
            <a:srgbClr val="FFC000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10826356" y="3414480"/>
            <a:ext cx="892800" cy="890424"/>
            <a:chOff x="6730349" y="1707239"/>
            <a:chExt cx="446400" cy="445212"/>
          </a:xfrm>
          <a:solidFill>
            <a:srgbClr val="FFC000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6045214" y="5154203"/>
            <a:ext cx="902072" cy="926342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7124409" y="5298986"/>
            <a:ext cx="918002" cy="781536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137140" tIns="137140" rIns="137140" bIns="137140" anchor="ctr" anchorCtr="0" compatLnSpc="1">
            <a:noAutofit/>
          </a:bodyPr>
          <a:lstStyle/>
          <a:p>
            <a:pPr defTabSz="1828756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8419327" y="5178486"/>
            <a:ext cx="922574" cy="924000"/>
            <a:chOff x="5526834" y="2589242"/>
            <a:chExt cx="461287" cy="462000"/>
          </a:xfrm>
          <a:solidFill>
            <a:srgbClr val="FFC000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12073363" y="5143229"/>
            <a:ext cx="931646" cy="928590"/>
            <a:chOff x="7353851" y="2571612"/>
            <a:chExt cx="465823" cy="464295"/>
          </a:xfrm>
          <a:solidFill>
            <a:srgbClr val="FFC000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7168354" y="6990590"/>
            <a:ext cx="812572" cy="817800"/>
            <a:chOff x="4901348" y="3495294"/>
            <a:chExt cx="406286" cy="408900"/>
          </a:xfrm>
          <a:solidFill>
            <a:srgbClr val="FFC000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9662288" y="5166032"/>
            <a:ext cx="545840" cy="924000"/>
            <a:chOff x="6148315" y="2583015"/>
            <a:chExt cx="272920" cy="462000"/>
          </a:xfrm>
          <a:solidFill>
            <a:srgbClr val="FFC000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4957774" y="5209008"/>
            <a:ext cx="908876" cy="925172"/>
            <a:chOff x="3796058" y="2604503"/>
            <a:chExt cx="454438" cy="462586"/>
          </a:xfrm>
          <a:solidFill>
            <a:srgbClr val="FFC000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10776231" y="5152554"/>
            <a:ext cx="913446" cy="928608"/>
            <a:chOff x="6705286" y="2576276"/>
            <a:chExt cx="456723" cy="464304"/>
          </a:xfrm>
          <a:solidFill>
            <a:srgbClr val="FFC000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8501331" y="7047098"/>
            <a:ext cx="984754" cy="775868"/>
            <a:chOff x="5567836" y="3523548"/>
            <a:chExt cx="492377" cy="387934"/>
          </a:xfrm>
          <a:solidFill>
            <a:srgbClr val="FFC000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3521560" y="5191693"/>
            <a:ext cx="1112916" cy="914746"/>
            <a:chOff x="3077952" y="2595844"/>
            <a:chExt cx="556458" cy="457373"/>
          </a:xfrm>
          <a:solidFill>
            <a:srgbClr val="FFC000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37140" tIns="137140" rIns="137140" bIns="137140" anchor="ctr" anchorCtr="0" compatLnSpc="1">
              <a:noAutofit/>
            </a:bodyPr>
            <a:lstStyle/>
            <a:p>
              <a:pPr defTabSz="1828756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1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647098" y="543976"/>
            <a:ext cx="13919486" cy="814772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6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6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2000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2000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2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3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4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5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kern="0" dirty="0">
                <a:latin typeface="Arial"/>
                <a:cs typeface="Arial"/>
                <a:sym typeface="Arial"/>
              </a:rPr>
              <a:t>متن</a:t>
            </a:r>
            <a:r>
              <a:rPr lang="es" kern="0" dirty="0">
                <a:latin typeface="Arial"/>
                <a:cs typeface="Arial"/>
                <a:sym typeface="Arial"/>
              </a:rPr>
              <a:t> 6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fa-IR" sz="1600" kern="0" dirty="0">
                <a:latin typeface="Arial"/>
                <a:cs typeface="Arial"/>
                <a:sym typeface="Arial"/>
              </a:rPr>
              <a:t>قالب پاورپوینت مدیریت قابل ویرایش می باشد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vert="horz" wrap="square" lIns="182850" tIns="182850" rIns="182850" bIns="182850" anchor="t" anchorCtr="0" compatLnSpc="1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2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800101" y="1366151"/>
            <a:ext cx="4629150" cy="5476982"/>
            <a:chOff x="884237" y="1516734"/>
            <a:chExt cx="6172200" cy="7302643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477328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6600" dirty="0"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6600" dirty="0"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 rtl="1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68504" tIns="34254" rIns="68504" bIns="34254" anchor="ctr"/>
                <a:lstStyle/>
                <a:p>
                  <a:pPr algn="ctr" defTabSz="815584" rtl="1">
                    <a:defRPr/>
                  </a:pPr>
                  <a:endParaRPr lang="en-US" sz="1050" dirty="0">
                    <a:solidFill>
                      <a:schemeClr val="tx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84"/>
              <a:chOff x="960437" y="4996193"/>
              <a:chExt cx="5943600" cy="2756384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72"/>
                <a:ext cx="5943600" cy="6719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82890" tIns="91444" rIns="182890" bIns="91444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800" dirty="0"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771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2700" b="1" dirty="0"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sz="2700" b="1" dirty="0"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7372352" y="1578770"/>
            <a:ext cx="987028" cy="976312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8945167" y="1578770"/>
            <a:ext cx="988218" cy="976312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10519172" y="5954317"/>
            <a:ext cx="987028" cy="988218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10519172" y="1578770"/>
            <a:ext cx="987028" cy="976312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12091991" y="1578770"/>
            <a:ext cx="988218" cy="976312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12091991" y="5954317"/>
            <a:ext cx="988218" cy="988218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12091991" y="3037287"/>
            <a:ext cx="988218" cy="988218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3665994" y="1578770"/>
            <a:ext cx="987028" cy="976312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3665994" y="5954317"/>
            <a:ext cx="987028" cy="988218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8945167" y="4495801"/>
            <a:ext cx="988218" cy="988218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8945167" y="3037287"/>
            <a:ext cx="988218" cy="988218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10519172" y="4495801"/>
            <a:ext cx="987028" cy="988218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7372352" y="5954317"/>
            <a:ext cx="987028" cy="988218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10519172" y="3037287"/>
            <a:ext cx="987028" cy="988218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3665994" y="4495801"/>
            <a:ext cx="987028" cy="988218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12091991" y="4495801"/>
            <a:ext cx="988218" cy="988218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8945167" y="5954317"/>
            <a:ext cx="988218" cy="988218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7372352" y="3037287"/>
            <a:ext cx="987028" cy="988218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3665994" y="3037287"/>
            <a:ext cx="987028" cy="988218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7372352" y="4495801"/>
            <a:ext cx="987028" cy="988218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10519172" y="7412833"/>
            <a:ext cx="987028" cy="988218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8945167" y="7412833"/>
            <a:ext cx="988218" cy="988218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7372352" y="7412833"/>
            <a:ext cx="987028" cy="988218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12091991" y="7412833"/>
            <a:ext cx="988218" cy="988218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3665994" y="7412833"/>
            <a:ext cx="987028" cy="988218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th-TH" sz="105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95;p50">
            <a:extLst>
              <a:ext uri="{FF2B5EF4-FFF2-40B4-BE49-F238E27FC236}">
                <a16:creationId xmlns:a16="http://schemas.microsoft.com/office/drawing/2014/main" id="{B2E327F3-A831-4237-CF0F-B6DD51C9BBA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400000000000000" pitchFamily="2" charset="-78"/>
              </a:rPr>
              <a:t>تاریخچه در مورد روز دوش نوزاد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796;p50">
            <a:extLst>
              <a:ext uri="{FF2B5EF4-FFF2-40B4-BE49-F238E27FC236}">
                <a16:creationId xmlns:a16="http://schemas.microsoft.com/office/drawing/2014/main" id="{42733AAF-0ABE-E748-76D3-D48CDAB5177D}"/>
              </a:ext>
            </a:extLst>
          </p:cNvPr>
          <p:cNvSpPr txBox="1"/>
          <p:nvPr/>
        </p:nvSpPr>
        <p:spPr>
          <a:xfrm>
            <a:off x="1467173" y="3534850"/>
            <a:ext cx="3320104" cy="1140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4" name="Google Shape;797;p50">
            <a:extLst>
              <a:ext uri="{FF2B5EF4-FFF2-40B4-BE49-F238E27FC236}">
                <a16:creationId xmlns:a16="http://schemas.microsoft.com/office/drawing/2014/main" id="{A9E5B72F-C90D-7E4E-C23B-376BC7C05849}"/>
              </a:ext>
            </a:extLst>
          </p:cNvPr>
          <p:cNvSpPr txBox="1"/>
          <p:nvPr/>
        </p:nvSpPr>
        <p:spPr>
          <a:xfrm>
            <a:off x="6654454" y="4237475"/>
            <a:ext cx="3320104" cy="893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4AB4EE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2</a:t>
            </a:r>
          </a:p>
        </p:txBody>
      </p:sp>
      <p:sp>
        <p:nvSpPr>
          <p:cNvPr id="5" name="Google Shape;798;p50">
            <a:extLst>
              <a:ext uri="{FF2B5EF4-FFF2-40B4-BE49-F238E27FC236}">
                <a16:creationId xmlns:a16="http://schemas.microsoft.com/office/drawing/2014/main" id="{1151C21C-F9BD-1256-8358-96119CBFC029}"/>
              </a:ext>
            </a:extLst>
          </p:cNvPr>
          <p:cNvSpPr txBox="1"/>
          <p:nvPr/>
        </p:nvSpPr>
        <p:spPr>
          <a:xfrm>
            <a:off x="6654454" y="4990456"/>
            <a:ext cx="3320104" cy="1140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6" name="Google Shape;799;p50">
            <a:extLst>
              <a:ext uri="{FF2B5EF4-FFF2-40B4-BE49-F238E27FC236}">
                <a16:creationId xmlns:a16="http://schemas.microsoft.com/office/drawing/2014/main" id="{017A5484-473C-613A-9C69-C685AD72856F}"/>
              </a:ext>
            </a:extLst>
          </p:cNvPr>
          <p:cNvSpPr txBox="1"/>
          <p:nvPr/>
        </p:nvSpPr>
        <p:spPr>
          <a:xfrm>
            <a:off x="1467173" y="5691627"/>
            <a:ext cx="3320104" cy="893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56A685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3</a:t>
            </a:r>
          </a:p>
        </p:txBody>
      </p:sp>
      <p:sp>
        <p:nvSpPr>
          <p:cNvPr id="7" name="Google Shape;800;p50">
            <a:extLst>
              <a:ext uri="{FF2B5EF4-FFF2-40B4-BE49-F238E27FC236}">
                <a16:creationId xmlns:a16="http://schemas.microsoft.com/office/drawing/2014/main" id="{86D7805B-899D-F34A-CDEF-04720B513C2A}"/>
              </a:ext>
            </a:extLst>
          </p:cNvPr>
          <p:cNvSpPr txBox="1"/>
          <p:nvPr/>
        </p:nvSpPr>
        <p:spPr>
          <a:xfrm>
            <a:off x="1467173" y="6446053"/>
            <a:ext cx="3320104" cy="1140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8" name="Google Shape;801;p50">
            <a:extLst>
              <a:ext uri="{FF2B5EF4-FFF2-40B4-BE49-F238E27FC236}">
                <a16:creationId xmlns:a16="http://schemas.microsoft.com/office/drawing/2014/main" id="{546792F8-10BF-1C25-29FC-E6D06013F7D7}"/>
              </a:ext>
            </a:extLst>
          </p:cNvPr>
          <p:cNvSpPr txBox="1"/>
          <p:nvPr/>
        </p:nvSpPr>
        <p:spPr>
          <a:xfrm>
            <a:off x="6654326" y="7145770"/>
            <a:ext cx="3320104" cy="893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</a:t>
            </a:r>
            <a:r>
              <a:rPr lang="en-US" sz="4800" b="0" i="0" u="none" strike="noStrike" kern="0" cap="none" spc="0" baseline="0" dirty="0">
                <a:solidFill>
                  <a:srgbClr val="ECC017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 4</a:t>
            </a:r>
          </a:p>
        </p:txBody>
      </p:sp>
      <p:sp>
        <p:nvSpPr>
          <p:cNvPr id="9" name="Google Shape;802;p50">
            <a:extLst>
              <a:ext uri="{FF2B5EF4-FFF2-40B4-BE49-F238E27FC236}">
                <a16:creationId xmlns:a16="http://schemas.microsoft.com/office/drawing/2014/main" id="{2120B30C-BA61-5E00-BFBD-9E732D0A3529}"/>
              </a:ext>
            </a:extLst>
          </p:cNvPr>
          <p:cNvSpPr txBox="1"/>
          <p:nvPr/>
        </p:nvSpPr>
        <p:spPr>
          <a:xfrm>
            <a:off x="6654454" y="7901659"/>
            <a:ext cx="3320104" cy="11400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10" name="Google Shape;803;p50">
            <a:extLst>
              <a:ext uri="{FF2B5EF4-FFF2-40B4-BE49-F238E27FC236}">
                <a16:creationId xmlns:a16="http://schemas.microsoft.com/office/drawing/2014/main" id="{B4631862-1E50-FADA-CD75-DA5397B98ACD}"/>
              </a:ext>
            </a:extLst>
          </p:cNvPr>
          <p:cNvSpPr txBox="1"/>
          <p:nvPr/>
        </p:nvSpPr>
        <p:spPr>
          <a:xfrm>
            <a:off x="1467173" y="2783323"/>
            <a:ext cx="3320104" cy="893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800" kern="0" dirty="0">
                <a:solidFill>
                  <a:srgbClr val="E86E8F"/>
                </a:solidFill>
                <a:latin typeface="Kirang Haerang"/>
                <a:ea typeface="Kirang Haerang"/>
                <a:cs typeface="B Nazanin" panose="00000400000000000000" pitchFamily="2" charset="-78"/>
              </a:rPr>
              <a:t>روز 1</a:t>
            </a:r>
            <a:endParaRPr lang="en-US" sz="4800" b="0" i="0" u="none" strike="noStrike" kern="0" cap="none" spc="0" baseline="0" dirty="0">
              <a:solidFill>
                <a:srgbClr val="E86E8F"/>
              </a:solidFill>
              <a:uFillTx/>
              <a:latin typeface="Kirang Haerang"/>
              <a:ea typeface="Kirang Haerang"/>
              <a:cs typeface="B Nazanin" panose="00000400000000000000" pitchFamily="2" charset="-78"/>
            </a:endParaRPr>
          </a:p>
        </p:txBody>
      </p:sp>
      <p:grpSp>
        <p:nvGrpSpPr>
          <p:cNvPr id="11" name="Google Shape;804;p50">
            <a:extLst>
              <a:ext uri="{FF2B5EF4-FFF2-40B4-BE49-F238E27FC236}">
                <a16:creationId xmlns:a16="http://schemas.microsoft.com/office/drawing/2014/main" id="{3B4A53C0-219B-A3E8-3259-6FF5982412F5}"/>
              </a:ext>
            </a:extLst>
          </p:cNvPr>
          <p:cNvGrpSpPr/>
          <p:nvPr/>
        </p:nvGrpSpPr>
        <p:grpSpPr>
          <a:xfrm>
            <a:off x="5499576" y="2973472"/>
            <a:ext cx="473769" cy="5767790"/>
            <a:chOff x="5499576" y="2973472"/>
            <a:chExt cx="473769" cy="5767790"/>
          </a:xfrm>
        </p:grpSpPr>
        <p:sp>
          <p:nvSpPr>
            <p:cNvPr id="12" name="Google Shape;805;p50">
              <a:extLst>
                <a:ext uri="{FF2B5EF4-FFF2-40B4-BE49-F238E27FC236}">
                  <a16:creationId xmlns:a16="http://schemas.microsoft.com/office/drawing/2014/main" id="{4113AE7D-55A7-08C2-B0BC-4F2AE55E9ED6}"/>
                </a:ext>
              </a:extLst>
            </p:cNvPr>
            <p:cNvSpPr/>
            <p:nvPr/>
          </p:nvSpPr>
          <p:spPr>
            <a:xfrm rot="170925">
              <a:off x="5499576" y="3030707"/>
              <a:ext cx="404667" cy="5650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86"/>
                <a:gd name="f4" fmla="val 200025"/>
                <a:gd name="f5" fmla="val 11109"/>
                <a:gd name="f6" fmla="val 9585"/>
                <a:gd name="f7" fmla="val 2032"/>
                <a:gd name="f8" fmla="val 3807"/>
                <a:gd name="f9" fmla="val 8922"/>
                <a:gd name="f10" fmla="val 1965"/>
                <a:gd name="f11" fmla="val 12192"/>
                <a:gd name="f12" fmla="val 124"/>
                <a:gd name="f13" fmla="val 15462"/>
                <a:gd name="f14" fmla="val -67"/>
                <a:gd name="f15" fmla="val 16892"/>
                <a:gd name="f16" fmla="val 60"/>
                <a:gd name="f17" fmla="val 19622"/>
                <a:gd name="f18" fmla="val 187"/>
                <a:gd name="f19" fmla="val 22353"/>
                <a:gd name="f20" fmla="val 886"/>
                <a:gd name="f21" fmla="val 25305"/>
                <a:gd name="f22" fmla="val 2727"/>
                <a:gd name="f23" fmla="val 28575"/>
                <a:gd name="f24" fmla="val 4569"/>
                <a:gd name="f25" fmla="val 31845"/>
                <a:gd name="f26" fmla="val 9395"/>
                <a:gd name="f27" fmla="val 35878"/>
                <a:gd name="f28" fmla="val 39243"/>
                <a:gd name="f29" fmla="val 12824"/>
                <a:gd name="f30" fmla="val 42609"/>
                <a:gd name="f31" fmla="val 13268"/>
                <a:gd name="f32" fmla="val 45530"/>
                <a:gd name="f33" fmla="val 13014"/>
                <a:gd name="f34" fmla="val 48768"/>
                <a:gd name="f35" fmla="val 12760"/>
                <a:gd name="f36" fmla="val 52007"/>
                <a:gd name="f37" fmla="val 11506"/>
                <a:gd name="f38" fmla="val 55372"/>
                <a:gd name="f39" fmla="val 58674"/>
                <a:gd name="f40" fmla="val 7664"/>
                <a:gd name="f41" fmla="val 61976"/>
                <a:gd name="f42" fmla="val 3045"/>
                <a:gd name="f43" fmla="val 65564"/>
                <a:gd name="f44" fmla="val 1489"/>
                <a:gd name="f45" fmla="val 68580"/>
                <a:gd name="f46" fmla="val 71596"/>
                <a:gd name="f47" fmla="val -257"/>
                <a:gd name="f48" fmla="val 74121"/>
                <a:gd name="f49" fmla="val 251"/>
                <a:gd name="f50" fmla="val 76772"/>
                <a:gd name="f51" fmla="val 759"/>
                <a:gd name="f52" fmla="val 79423"/>
                <a:gd name="f53" fmla="val 2150"/>
                <a:gd name="f54" fmla="val 81217"/>
                <a:gd name="f55" fmla="val 4537"/>
                <a:gd name="f56" fmla="val 84487"/>
                <a:gd name="f57" fmla="val 6924"/>
                <a:gd name="f58" fmla="val 87757"/>
                <a:gd name="f59" fmla="val 12712"/>
                <a:gd name="f60" fmla="val 92313"/>
                <a:gd name="f61" fmla="val 14575"/>
                <a:gd name="f62" fmla="val 96393"/>
                <a:gd name="f63" fmla="val 16439"/>
                <a:gd name="f64" fmla="val 100473"/>
                <a:gd name="f65" fmla="val 16486"/>
                <a:gd name="f66" fmla="val 105029"/>
                <a:gd name="f67" fmla="val 15718"/>
                <a:gd name="f68" fmla="val 108966"/>
                <a:gd name="f69" fmla="val 14950"/>
                <a:gd name="f70" fmla="val 112903"/>
                <a:gd name="f71" fmla="val 11687"/>
                <a:gd name="f72" fmla="val 116967"/>
                <a:gd name="f73" fmla="val 9966"/>
                <a:gd name="f74" fmla="val 120015"/>
                <a:gd name="f75" fmla="val 8245"/>
                <a:gd name="f76" fmla="val 123063"/>
                <a:gd name="f77" fmla="val 6474"/>
                <a:gd name="f78" fmla="val 125032"/>
                <a:gd name="f79" fmla="val 5394"/>
                <a:gd name="f80" fmla="val 127254"/>
                <a:gd name="f81" fmla="val 4315"/>
                <a:gd name="f82" fmla="val 129477"/>
                <a:gd name="f83" fmla="val 3489"/>
                <a:gd name="f84" fmla="val 131318"/>
                <a:gd name="f85" fmla="val 133350"/>
                <a:gd name="f86" fmla="val 135382"/>
                <a:gd name="f87" fmla="val 3743"/>
                <a:gd name="f88" fmla="val 136652"/>
                <a:gd name="f89" fmla="val 139446"/>
                <a:gd name="f90" fmla="val 7045"/>
                <a:gd name="f91" fmla="val 142240"/>
                <a:gd name="f92" fmla="val 11712"/>
                <a:gd name="f93" fmla="val 147018"/>
                <a:gd name="f94" fmla="val 13395"/>
                <a:gd name="f95" fmla="val 150114"/>
                <a:gd name="f96" fmla="val 15078"/>
                <a:gd name="f97" fmla="val 153210"/>
                <a:gd name="f98" fmla="val 15618"/>
                <a:gd name="f99" fmla="val 155051"/>
                <a:gd name="f100" fmla="val 15491"/>
                <a:gd name="f101" fmla="val 158020"/>
                <a:gd name="f102" fmla="val 15364"/>
                <a:gd name="f103" fmla="val 160989"/>
                <a:gd name="f104" fmla="val 13935"/>
                <a:gd name="f105" fmla="val 165053"/>
                <a:gd name="f106" fmla="val 12633"/>
                <a:gd name="f107" fmla="val 167926"/>
                <a:gd name="f108" fmla="val 11331"/>
                <a:gd name="f109" fmla="val 170799"/>
                <a:gd name="f110" fmla="val 9014"/>
                <a:gd name="f111" fmla="val 173149"/>
                <a:gd name="f112" fmla="val 7680"/>
                <a:gd name="f113" fmla="val 175260"/>
                <a:gd name="f114" fmla="val 6347"/>
                <a:gd name="f115" fmla="val 177371"/>
                <a:gd name="f116" fmla="val 5013"/>
                <a:gd name="f117" fmla="val 178435"/>
                <a:gd name="f118" fmla="val 4632"/>
                <a:gd name="f119" fmla="val 180594"/>
                <a:gd name="f120" fmla="val 4251"/>
                <a:gd name="f121" fmla="val 182753"/>
                <a:gd name="f122" fmla="val 3934"/>
                <a:gd name="f123" fmla="val 184976"/>
                <a:gd name="f124" fmla="val 188214"/>
                <a:gd name="f125" fmla="val 6855"/>
                <a:gd name="f126" fmla="val 191453"/>
                <a:gd name="f127" fmla="val 12062"/>
                <a:gd name="f128" fmla="val 198057"/>
                <a:gd name="f129" fmla="*/ f0 1 16186"/>
                <a:gd name="f130" fmla="*/ f1 1 200025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16186"/>
                <a:gd name="f137" fmla="*/ f134 1 200025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16186" h="20002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6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14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3" y="f85"/>
                  </a:cubicBezTo>
                  <a:cubicBezTo>
                    <a:pt x="f83" y="f86"/>
                    <a:pt x="f87" y="f88"/>
                    <a:pt x="f79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79" y="f124"/>
                  </a:cubicBezTo>
                  <a:cubicBezTo>
                    <a:pt x="f125" y="f126"/>
                    <a:pt x="f127" y="f128"/>
                    <a:pt x="f94" y="f4"/>
                  </a:cubicBezTo>
                </a:path>
              </a:pathLst>
            </a:custGeom>
            <a:noFill/>
            <a:ln w="76196" cap="flat">
              <a:solidFill>
                <a:srgbClr val="393639"/>
              </a:solidFill>
              <a:prstDash val="solid"/>
              <a:round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806;p50">
              <a:extLst>
                <a:ext uri="{FF2B5EF4-FFF2-40B4-BE49-F238E27FC236}">
                  <a16:creationId xmlns:a16="http://schemas.microsoft.com/office/drawing/2014/main" id="{624FB036-4E24-CD28-3C39-617837026E2B}"/>
                </a:ext>
              </a:extLst>
            </p:cNvPr>
            <p:cNvSpPr/>
            <p:nvPr/>
          </p:nvSpPr>
          <p:spPr>
            <a:xfrm rot="170925">
              <a:off x="5866242" y="2973472"/>
              <a:ext cx="107103" cy="126434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393639"/>
            </a:solidFill>
            <a:ln w="76196" cap="flat">
              <a:solidFill>
                <a:srgbClr val="393639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807;p50">
              <a:extLst>
                <a:ext uri="{FF2B5EF4-FFF2-40B4-BE49-F238E27FC236}">
                  <a16:creationId xmlns:a16="http://schemas.microsoft.com/office/drawing/2014/main" id="{DE4D8B93-4B8C-0485-6B29-0AB4B2893095}"/>
                </a:ext>
              </a:extLst>
            </p:cNvPr>
            <p:cNvSpPr/>
            <p:nvPr/>
          </p:nvSpPr>
          <p:spPr>
            <a:xfrm rot="20226052">
              <a:off x="5659797" y="8647198"/>
              <a:ext cx="75273" cy="94064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solidFill>
              <a:srgbClr val="39363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5" name="Google Shape;808;p50">
            <a:extLst>
              <a:ext uri="{FF2B5EF4-FFF2-40B4-BE49-F238E27FC236}">
                <a16:creationId xmlns:a16="http://schemas.microsoft.com/office/drawing/2014/main" id="{FB96AB06-F580-D771-A532-C835FC75DFC1}"/>
              </a:ext>
            </a:extLst>
          </p:cNvPr>
          <p:cNvSpPr/>
          <p:nvPr/>
        </p:nvSpPr>
        <p:spPr>
          <a:xfrm>
            <a:off x="5391540" y="2790620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6" name="Google Shape;809;p50">
            <a:extLst>
              <a:ext uri="{FF2B5EF4-FFF2-40B4-BE49-F238E27FC236}">
                <a16:creationId xmlns:a16="http://schemas.microsoft.com/office/drawing/2014/main" id="{A7412F5D-9445-87EB-571D-345FC819519D}"/>
              </a:ext>
            </a:extLst>
          </p:cNvPr>
          <p:cNvSpPr/>
          <p:nvPr/>
        </p:nvSpPr>
        <p:spPr>
          <a:xfrm flipH="1">
            <a:off x="5391567" y="4232748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7" name="Google Shape;810;p50">
            <a:extLst>
              <a:ext uri="{FF2B5EF4-FFF2-40B4-BE49-F238E27FC236}">
                <a16:creationId xmlns:a16="http://schemas.microsoft.com/office/drawing/2014/main" id="{7DEAC907-AC45-B114-6090-D377B615FCA7}"/>
              </a:ext>
            </a:extLst>
          </p:cNvPr>
          <p:cNvSpPr/>
          <p:nvPr/>
        </p:nvSpPr>
        <p:spPr>
          <a:xfrm flipH="1">
            <a:off x="5391567" y="5693923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18" name="Google Shape;811;p50">
            <a:extLst>
              <a:ext uri="{FF2B5EF4-FFF2-40B4-BE49-F238E27FC236}">
                <a16:creationId xmlns:a16="http://schemas.microsoft.com/office/drawing/2014/main" id="{74B0D8FB-33F5-2DEF-0CE5-FA5B7FD1C816}"/>
              </a:ext>
            </a:extLst>
          </p:cNvPr>
          <p:cNvSpPr/>
          <p:nvPr/>
        </p:nvSpPr>
        <p:spPr>
          <a:xfrm flipH="1">
            <a:off x="5391567" y="7136050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CC01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19" name="Google Shape;812;p50">
            <a:extLst>
              <a:ext uri="{FF2B5EF4-FFF2-40B4-BE49-F238E27FC236}">
                <a16:creationId xmlns:a16="http://schemas.microsoft.com/office/drawing/2014/main" id="{CC9FDD5D-E48A-D89F-EFB4-173AC62D3B5B}"/>
              </a:ext>
            </a:extLst>
          </p:cNvPr>
          <p:cNvGrpSpPr/>
          <p:nvPr/>
        </p:nvGrpSpPr>
        <p:grpSpPr>
          <a:xfrm>
            <a:off x="5574310" y="4547786"/>
            <a:ext cx="486881" cy="306415"/>
            <a:chOff x="5574310" y="4547786"/>
            <a:chExt cx="486881" cy="306415"/>
          </a:xfrm>
        </p:grpSpPr>
        <p:sp>
          <p:nvSpPr>
            <p:cNvPr id="20" name="Google Shape;813;p50">
              <a:extLst>
                <a:ext uri="{FF2B5EF4-FFF2-40B4-BE49-F238E27FC236}">
                  <a16:creationId xmlns:a16="http://schemas.microsoft.com/office/drawing/2014/main" id="{B3573F15-CA90-1E74-D8E3-10EBE32AF21E}"/>
                </a:ext>
              </a:extLst>
            </p:cNvPr>
            <p:cNvSpPr/>
            <p:nvPr/>
          </p:nvSpPr>
          <p:spPr>
            <a:xfrm>
              <a:off x="5574310" y="4567171"/>
              <a:ext cx="486881" cy="287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814;p50">
              <a:extLst>
                <a:ext uri="{FF2B5EF4-FFF2-40B4-BE49-F238E27FC236}">
                  <a16:creationId xmlns:a16="http://schemas.microsoft.com/office/drawing/2014/main" id="{1A3A2FC8-0C72-F6FD-E407-64413C141AC7}"/>
                </a:ext>
              </a:extLst>
            </p:cNvPr>
            <p:cNvSpPr/>
            <p:nvPr/>
          </p:nvSpPr>
          <p:spPr>
            <a:xfrm>
              <a:off x="5604522" y="4547786"/>
              <a:ext cx="426403" cy="163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oogle Shape;815;p50">
            <a:extLst>
              <a:ext uri="{FF2B5EF4-FFF2-40B4-BE49-F238E27FC236}">
                <a16:creationId xmlns:a16="http://schemas.microsoft.com/office/drawing/2014/main" id="{857E40C9-5F7F-B753-F153-95FB2B61223E}"/>
              </a:ext>
            </a:extLst>
          </p:cNvPr>
          <p:cNvGrpSpPr/>
          <p:nvPr/>
        </p:nvGrpSpPr>
        <p:grpSpPr>
          <a:xfrm>
            <a:off x="5571302" y="5911431"/>
            <a:ext cx="492897" cy="475423"/>
            <a:chOff x="5571302" y="5911431"/>
            <a:chExt cx="492897" cy="475423"/>
          </a:xfrm>
        </p:grpSpPr>
        <p:sp>
          <p:nvSpPr>
            <p:cNvPr id="23" name="Google Shape;816;p50">
              <a:extLst>
                <a:ext uri="{FF2B5EF4-FFF2-40B4-BE49-F238E27FC236}">
                  <a16:creationId xmlns:a16="http://schemas.microsoft.com/office/drawing/2014/main" id="{FED5350D-CA07-1A49-46EC-1D32088A98B2}"/>
                </a:ext>
              </a:extLst>
            </p:cNvPr>
            <p:cNvSpPr/>
            <p:nvPr/>
          </p:nvSpPr>
          <p:spPr>
            <a:xfrm>
              <a:off x="5571302" y="6339297"/>
              <a:ext cx="56162" cy="475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3"/>
                <a:gd name="f4" fmla="val 1928"/>
                <a:gd name="f5" fmla="val 1600"/>
                <a:gd name="f6" fmla="val 1460"/>
                <a:gd name="f7" fmla="val 1319"/>
                <a:gd name="f8" fmla="val 53"/>
                <a:gd name="f9" fmla="val 1211"/>
                <a:gd name="f10" fmla="val 158"/>
                <a:gd name="f11" fmla="val 413"/>
                <a:gd name="f12" fmla="val 959"/>
                <a:gd name="f13" fmla="val 1369"/>
                <a:gd name="f14" fmla="val 388"/>
                <a:gd name="f15" fmla="val 1927"/>
                <a:gd name="f16" fmla="val 825"/>
                <a:gd name="f17" fmla="val 956"/>
                <a:gd name="f18" fmla="val 1091"/>
                <a:gd name="f19" fmla="val 1877"/>
                <a:gd name="f20" fmla="val 1757"/>
                <a:gd name="f21" fmla="val 2009"/>
                <a:gd name="f22" fmla="val 2222"/>
                <a:gd name="f23" fmla="val 736"/>
                <a:gd name="f24" fmla="val 2219"/>
                <a:gd name="f25" fmla="val 384"/>
                <a:gd name="f26" fmla="val 2000"/>
                <a:gd name="f27" fmla="val 167"/>
                <a:gd name="f28" fmla="val 1890"/>
                <a:gd name="f29" fmla="val 56"/>
                <a:gd name="f30" fmla="val 1745"/>
                <a:gd name="f31" fmla="*/ f0 1 2223"/>
                <a:gd name="f32" fmla="*/ f1 1 1928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223"/>
                <a:gd name="f39" fmla="*/ f36 1 1928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223" h="1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9" y="f20"/>
                  </a:cubicBezTo>
                  <a:lnTo>
                    <a:pt x="f21" y="f12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817;p50">
              <a:extLst>
                <a:ext uri="{FF2B5EF4-FFF2-40B4-BE49-F238E27FC236}">
                  <a16:creationId xmlns:a16="http://schemas.microsoft.com/office/drawing/2014/main" id="{78C51CB4-61A1-C0EB-1014-25C06064DE10}"/>
                </a:ext>
              </a:extLst>
            </p:cNvPr>
            <p:cNvSpPr/>
            <p:nvPr/>
          </p:nvSpPr>
          <p:spPr>
            <a:xfrm>
              <a:off x="5631780" y="6279852"/>
              <a:ext cx="60981" cy="478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4"/>
                <a:gd name="f4" fmla="val 1941"/>
                <a:gd name="f5" fmla="val 1601"/>
                <a:gd name="f6" fmla="val 1"/>
                <a:gd name="f7" fmla="val 1470"/>
                <a:gd name="f8" fmla="val 1333"/>
                <a:gd name="f9" fmla="val 52"/>
                <a:gd name="f10" fmla="val 1211"/>
                <a:gd name="f11" fmla="val 174"/>
                <a:gd name="f12" fmla="val 413"/>
                <a:gd name="f13" fmla="val 972"/>
                <a:gd name="f14" fmla="val 1384"/>
                <a:gd name="f15" fmla="val 388"/>
                <a:gd name="f16" fmla="val 824"/>
                <a:gd name="f17" fmla="val 955"/>
                <a:gd name="f18" fmla="val 1091"/>
                <a:gd name="f19" fmla="val 1890"/>
                <a:gd name="f20" fmla="val 1770"/>
                <a:gd name="f21" fmla="val 2009"/>
                <a:gd name="f22" fmla="val 569"/>
                <a:gd name="f23" fmla="val 2037"/>
                <a:gd name="f24" fmla="*/ f0 1 2414"/>
                <a:gd name="f25" fmla="*/ f1 1 194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414"/>
                <a:gd name="f32" fmla="*/ f29 1 194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414" h="194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10" y="f20"/>
                  </a:cubicBezTo>
                  <a:lnTo>
                    <a:pt x="f21" y="f13"/>
                  </a:lnTo>
                  <a:cubicBezTo>
                    <a:pt x="f3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818;p50">
              <a:extLst>
                <a:ext uri="{FF2B5EF4-FFF2-40B4-BE49-F238E27FC236}">
                  <a16:creationId xmlns:a16="http://schemas.microsoft.com/office/drawing/2014/main" id="{36504C46-8F26-FEA1-3E77-1E1E1F995D00}"/>
                </a:ext>
              </a:extLst>
            </p:cNvPr>
            <p:cNvSpPr/>
            <p:nvPr/>
          </p:nvSpPr>
          <p:spPr>
            <a:xfrm>
              <a:off x="5589846" y="5911431"/>
              <a:ext cx="455106" cy="247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15"/>
                <a:gd name="f4" fmla="val 10050"/>
                <a:gd name="f5" fmla="val 18014"/>
                <a:gd name="f6" fmla="val 1"/>
                <a:gd name="f7" fmla="val 561"/>
                <a:gd name="f8" fmla="val 4762"/>
                <a:gd name="f9" fmla="val 121"/>
                <a:gd name="f10" fmla="val 4882"/>
                <a:gd name="f11" fmla="val 5448"/>
                <a:gd name="f12" fmla="val 350"/>
                <a:gd name="f13" fmla="val 5740"/>
                <a:gd name="f14" fmla="val 5584"/>
                <a:gd name="f15" fmla="val 10049"/>
                <a:gd name="f16" fmla="*/ f0 1 18015"/>
                <a:gd name="f17" fmla="*/ f1 1 10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015"/>
                <a:gd name="f24" fmla="*/ f21 1 10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015" h="10050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12" y="f13"/>
                  </a:cubicBezTo>
                  <a:lnTo>
                    <a:pt x="f14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819;p50">
              <a:extLst>
                <a:ext uri="{FF2B5EF4-FFF2-40B4-BE49-F238E27FC236}">
                  <a16:creationId xmlns:a16="http://schemas.microsoft.com/office/drawing/2014/main" id="{BA70B8B4-2BE6-F3B1-A7E1-DA08931BE029}"/>
                </a:ext>
              </a:extLst>
            </p:cNvPr>
            <p:cNvSpPr/>
            <p:nvPr/>
          </p:nvSpPr>
          <p:spPr>
            <a:xfrm>
              <a:off x="5810618" y="5932096"/>
              <a:ext cx="253581" cy="439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8"/>
                <a:gd name="f4" fmla="val 17810"/>
                <a:gd name="f5" fmla="val 10037"/>
                <a:gd name="f6" fmla="val 9890"/>
                <a:gd name="f7" fmla="val 120"/>
                <a:gd name="f8" fmla="val 118"/>
                <a:gd name="f9" fmla="val 12226"/>
                <a:gd name="f10" fmla="val 1"/>
                <a:gd name="f11" fmla="val 12370"/>
                <a:gd name="f12" fmla="val 4313"/>
                <a:gd name="f13" fmla="val 17604"/>
                <a:gd name="f14" fmla="val 4428"/>
                <a:gd name="f15" fmla="val 17744"/>
                <a:gd name="f16" fmla="val 4587"/>
                <a:gd name="f17" fmla="val 17809"/>
                <a:gd name="f18" fmla="val 4745"/>
                <a:gd name="f19" fmla="val 4985"/>
                <a:gd name="f20" fmla="val 5222"/>
                <a:gd name="f21" fmla="val 17659"/>
                <a:gd name="f22" fmla="val 5294"/>
                <a:gd name="f23" fmla="val 17390"/>
                <a:gd name="f24" fmla="*/ f0 1 10038"/>
                <a:gd name="f25" fmla="*/ f1 1 1781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0038"/>
                <a:gd name="f32" fmla="*/ f29 1 1781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0038" h="17810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820;p50">
              <a:extLst>
                <a:ext uri="{FF2B5EF4-FFF2-40B4-BE49-F238E27FC236}">
                  <a16:creationId xmlns:a16="http://schemas.microsoft.com/office/drawing/2014/main" id="{62356FB1-01F2-CA4B-40B3-24B9CCA8BB22}"/>
                </a:ext>
              </a:extLst>
            </p:cNvPr>
            <p:cNvSpPr/>
            <p:nvPr/>
          </p:nvSpPr>
          <p:spPr>
            <a:xfrm>
              <a:off x="5708206" y="6017739"/>
              <a:ext cx="247601" cy="239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01"/>
                <a:gd name="f4" fmla="val 9701"/>
                <a:gd name="f5" fmla="val 9800"/>
                <a:gd name="f6" fmla="val 646"/>
                <a:gd name="f7" fmla="val 7399"/>
                <a:gd name="f8" fmla="val 125"/>
                <a:gd name="f9" fmla="val 8955"/>
                <a:gd name="f10" fmla="val 1"/>
                <a:gd name="f11" fmla="val 9338"/>
                <a:gd name="f12" fmla="val 298"/>
                <a:gd name="f13" fmla="val 9700"/>
                <a:gd name="f14" fmla="val 659"/>
                <a:gd name="f15" fmla="val 719"/>
                <a:gd name="f16" fmla="val 780"/>
                <a:gd name="f17" fmla="val 9690"/>
                <a:gd name="f18" fmla="val 842"/>
                <a:gd name="f19" fmla="val 9669"/>
                <a:gd name="f20" fmla="val 2398"/>
                <a:gd name="f21" fmla="val 9151"/>
                <a:gd name="f22" fmla="*/ f0 1 9801"/>
                <a:gd name="f23" fmla="*/ f1 1 970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9801"/>
                <a:gd name="f30" fmla="*/ f27 1 970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801" h="970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oogle Shape;821;p50">
            <a:extLst>
              <a:ext uri="{FF2B5EF4-FFF2-40B4-BE49-F238E27FC236}">
                <a16:creationId xmlns:a16="http://schemas.microsoft.com/office/drawing/2014/main" id="{A06E3B91-4F40-99FB-D110-C0D85490A1D6}"/>
              </a:ext>
            </a:extLst>
          </p:cNvPr>
          <p:cNvGrpSpPr/>
          <p:nvPr/>
        </p:nvGrpSpPr>
        <p:grpSpPr>
          <a:xfrm>
            <a:off x="5590211" y="3027203"/>
            <a:ext cx="455087" cy="444279"/>
            <a:chOff x="5590211" y="3027203"/>
            <a:chExt cx="455087" cy="444279"/>
          </a:xfrm>
        </p:grpSpPr>
        <p:sp>
          <p:nvSpPr>
            <p:cNvPr id="29" name="Google Shape;822;p50">
              <a:extLst>
                <a:ext uri="{FF2B5EF4-FFF2-40B4-BE49-F238E27FC236}">
                  <a16:creationId xmlns:a16="http://schemas.microsoft.com/office/drawing/2014/main" id="{4E0EF461-DFAC-E206-E56A-8800EEF85655}"/>
                </a:ext>
              </a:extLst>
            </p:cNvPr>
            <p:cNvSpPr/>
            <p:nvPr/>
          </p:nvSpPr>
          <p:spPr>
            <a:xfrm>
              <a:off x="5764423" y="3027203"/>
              <a:ext cx="106683" cy="104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4554"/>
                <a:gd name="f5" fmla="val 2259"/>
                <a:gd name="f6" fmla="val 1009"/>
                <a:gd name="f7" fmla="val 1048"/>
                <a:gd name="f8" fmla="val 2298"/>
                <a:gd name="f9" fmla="val 3544"/>
                <a:gd name="f10" fmla="val 4553"/>
                <a:gd name="f11" fmla="val 3505"/>
                <a:gd name="f12" fmla="val 4517"/>
                <a:gd name="f13" fmla="*/ f0 1 4518"/>
                <a:gd name="f14" fmla="*/ f1 1 455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518"/>
                <a:gd name="f21" fmla="*/ f18 1 455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45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10"/>
                    <a:pt x="f5" y="f10"/>
                  </a:cubicBezTo>
                  <a:cubicBezTo>
                    <a:pt x="f11" y="f10"/>
                    <a:pt x="f12" y="f9"/>
                    <a:pt x="f12" y="f8"/>
                  </a:cubicBezTo>
                  <a:cubicBezTo>
                    <a:pt x="f12" y="f7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823;p50">
              <a:extLst>
                <a:ext uri="{FF2B5EF4-FFF2-40B4-BE49-F238E27FC236}">
                  <a16:creationId xmlns:a16="http://schemas.microsoft.com/office/drawing/2014/main" id="{0D97B6A8-997D-DD08-473A-C214EEF54FBF}"/>
                </a:ext>
              </a:extLst>
            </p:cNvPr>
            <p:cNvSpPr/>
            <p:nvPr/>
          </p:nvSpPr>
          <p:spPr>
            <a:xfrm>
              <a:off x="5590211" y="3132222"/>
              <a:ext cx="455087" cy="3392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4717"/>
                <a:gd name="f5" fmla="val 5120"/>
                <a:gd name="f6" fmla="val 4517"/>
                <a:gd name="f7" fmla="val 5623"/>
                <a:gd name="f8" fmla="val 5873"/>
                <a:gd name="f9" fmla="val 5122"/>
                <a:gd name="f10" fmla="val 5517"/>
                <a:gd name="f11" fmla="val 5481"/>
                <a:gd name="f12" fmla="val 5403"/>
                <a:gd name="f13" fmla="val 5595"/>
                <a:gd name="f14" fmla="val 5262"/>
                <a:gd name="f15" fmla="val 5647"/>
                <a:gd name="f16" fmla="val 5123"/>
                <a:gd name="f17" fmla="val 4833"/>
                <a:gd name="f18" fmla="val 4554"/>
                <a:gd name="f19" fmla="val 5421"/>
                <a:gd name="f20" fmla="val 5080"/>
                <a:gd name="f21" fmla="val 4767"/>
                <a:gd name="f22" fmla="val 4807"/>
                <a:gd name="f23" fmla="val 3991"/>
                <a:gd name="f24" fmla="val 3677"/>
                <a:gd name="f25" fmla="val 3425"/>
                <a:gd name="f26" fmla="val 250"/>
                <a:gd name="f27" fmla="val 563"/>
                <a:gd name="f28" fmla="val 2572"/>
                <a:gd name="f29" fmla="val 2455"/>
                <a:gd name="f30" fmla="val 3367"/>
                <a:gd name="f31" fmla="val 1750"/>
                <a:gd name="f32" fmla="val 4439"/>
                <a:gd name="f33" fmla="val 1401"/>
                <a:gd name="f34" fmla="val 5646"/>
                <a:gd name="f35" fmla="val 564"/>
                <a:gd name="f36" fmla="val 251"/>
                <a:gd name="f37" fmla="val 1"/>
                <a:gd name="f38" fmla="val 5896"/>
                <a:gd name="f39" fmla="val 6209"/>
                <a:gd name="f40" fmla="val 9597"/>
                <a:gd name="f41" fmla="val 9910"/>
                <a:gd name="f42" fmla="val 10163"/>
                <a:gd name="f43" fmla="val 1850"/>
                <a:gd name="f44" fmla="val 2446"/>
                <a:gd name="f45" fmla="val 11322"/>
                <a:gd name="f46" fmla="val 3391"/>
                <a:gd name="f47" fmla="val 12265"/>
                <a:gd name="f48" fmla="val 12858"/>
                <a:gd name="f49" fmla="val 14153"/>
                <a:gd name="f50" fmla="val 14463"/>
                <a:gd name="f51" fmla="val 14716"/>
                <a:gd name="f52" fmla="val 7378"/>
                <a:gd name="f53" fmla="val 7688"/>
                <a:gd name="f54" fmla="val 7941"/>
                <a:gd name="f55" fmla="val 13551"/>
                <a:gd name="f56" fmla="val 11329"/>
                <a:gd name="f57" fmla="val 11582"/>
                <a:gd name="f58" fmla="val 11895"/>
                <a:gd name="f59" fmla="val 14154"/>
                <a:gd name="f60" fmla="val 14464"/>
                <a:gd name="f61" fmla="val 12864"/>
                <a:gd name="f62" fmla="val 16647"/>
                <a:gd name="f63" fmla="val 11880"/>
                <a:gd name="f64" fmla="val 17945"/>
                <a:gd name="f65" fmla="val 9958"/>
                <a:gd name="f66" fmla="val 18107"/>
                <a:gd name="f67" fmla="val 7808"/>
                <a:gd name="f68" fmla="val 18800"/>
                <a:gd name="f69" fmla="val 7582"/>
                <a:gd name="f70" fmla="val 19270"/>
                <a:gd name="f71" fmla="val 6938"/>
                <a:gd name="f72" fmla="val 19020"/>
                <a:gd name="f73" fmla="val 18707"/>
                <a:gd name="f74" fmla="val 18393"/>
                <a:gd name="f75" fmla="val 18144"/>
                <a:gd name="f76" fmla="val 18141"/>
                <a:gd name="f77" fmla="val 6300"/>
                <a:gd name="f78" fmla="val 18116"/>
                <a:gd name="f79" fmla="val 6387"/>
                <a:gd name="f80" fmla="val 18074"/>
                <a:gd name="f81" fmla="val 6465"/>
                <a:gd name="f82" fmla="val 17647"/>
                <a:gd name="f83" fmla="val 3454"/>
                <a:gd name="f84" fmla="val 15021"/>
                <a:gd name="f85" fmla="val 1129"/>
                <a:gd name="f86" fmla="val 7020"/>
                <a:gd name="f87" fmla="val 6665"/>
                <a:gd name="f88" fmla="val 1166"/>
                <a:gd name="f89" fmla="val 6315"/>
                <a:gd name="f90" fmla="val 1232"/>
                <a:gd name="f91" fmla="val 5788"/>
                <a:gd name="f92" fmla="val 464"/>
                <a:gd name="f93" fmla="val 4921"/>
                <a:gd name="f94" fmla="val 3"/>
                <a:gd name="f95" fmla="*/ f0 1 19273"/>
                <a:gd name="f96" fmla="*/ f1 1 14717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9273"/>
                <a:gd name="f103" fmla="*/ f100 1 14717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9273" h="147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18" y="f20"/>
                  </a:cubicBezTo>
                  <a:cubicBezTo>
                    <a:pt x="f18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4"/>
                  </a:lnTo>
                  <a:cubicBezTo>
                    <a:pt x="f36" y="f34"/>
                    <a:pt x="f37" y="f38"/>
                    <a:pt x="f37" y="f39"/>
                  </a:cubicBezTo>
                  <a:lnTo>
                    <a:pt x="f37" y="f40"/>
                  </a:lnTo>
                  <a:cubicBezTo>
                    <a:pt x="f37" y="f41"/>
                    <a:pt x="f36" y="f42"/>
                    <a:pt x="f35" y="f42"/>
                  </a:cubicBezTo>
                  <a:lnTo>
                    <a:pt x="f43" y="f42"/>
                  </a:lnTo>
                  <a:cubicBezTo>
                    <a:pt x="f44" y="f45"/>
                    <a:pt x="f46" y="f47"/>
                    <a:pt x="f18" y="f48"/>
                  </a:cubicBezTo>
                  <a:lnTo>
                    <a:pt x="f18" y="f49"/>
                  </a:lnTo>
                  <a:cubicBezTo>
                    <a:pt x="f18" y="f50"/>
                    <a:pt x="f22" y="f51"/>
                    <a:pt x="f5" y="f51"/>
                  </a:cubicBezTo>
                  <a:lnTo>
                    <a:pt x="f52" y="f51"/>
                  </a:lnTo>
                  <a:cubicBezTo>
                    <a:pt x="f53" y="f51"/>
                    <a:pt x="f54" y="f50"/>
                    <a:pt x="f54" y="f49"/>
                  </a:cubicBezTo>
                  <a:lnTo>
                    <a:pt x="f54" y="f55"/>
                  </a:lnTo>
                  <a:lnTo>
                    <a:pt x="f56" y="f55"/>
                  </a:lnTo>
                  <a:lnTo>
                    <a:pt x="f56" y="f49"/>
                  </a:lnTo>
                  <a:cubicBezTo>
                    <a:pt x="f56" y="f50"/>
                    <a:pt x="f57" y="f51"/>
                    <a:pt x="f58" y="f51"/>
                  </a:cubicBezTo>
                  <a:lnTo>
                    <a:pt x="f59" y="f51"/>
                  </a:lnTo>
                  <a:cubicBezTo>
                    <a:pt x="f60" y="f51"/>
                    <a:pt x="f4" y="f50"/>
                    <a:pt x="f4" y="f49"/>
                  </a:cubicBezTo>
                  <a:lnTo>
                    <a:pt x="f4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3" y="f39"/>
                  </a:cubicBezTo>
                  <a:lnTo>
                    <a:pt x="f3" y="f20"/>
                  </a:lnTo>
                  <a:cubicBezTo>
                    <a:pt x="f3" y="f21"/>
                    <a:pt x="f72" y="f6"/>
                    <a:pt x="f73" y="f6"/>
                  </a:cubicBezTo>
                  <a:cubicBezTo>
                    <a:pt x="f74" y="f6"/>
                    <a:pt x="f75" y="f21"/>
                    <a:pt x="f75" y="f20"/>
                  </a:cubicBezTo>
                  <a:lnTo>
                    <a:pt x="f75" y="f39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58" y="f85"/>
                  </a:cubicBezTo>
                  <a:lnTo>
                    <a:pt x="f52" y="f85"/>
                  </a:lnTo>
                  <a:cubicBezTo>
                    <a:pt x="f86" y="f85"/>
                    <a:pt x="f87" y="f88"/>
                    <a:pt x="f89" y="f90"/>
                  </a:cubicBezTo>
                  <a:cubicBezTo>
                    <a:pt x="f91" y="f92"/>
                    <a:pt x="f93" y="f94"/>
                    <a:pt x="f23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31" name="Google Shape;824;p50">
            <a:extLst>
              <a:ext uri="{FF2B5EF4-FFF2-40B4-BE49-F238E27FC236}">
                <a16:creationId xmlns:a16="http://schemas.microsoft.com/office/drawing/2014/main" id="{D4EEDB0E-959A-5992-F54A-44C1D4B9F943}"/>
              </a:ext>
            </a:extLst>
          </p:cNvPr>
          <p:cNvSpPr/>
          <p:nvPr/>
        </p:nvSpPr>
        <p:spPr>
          <a:xfrm>
            <a:off x="5629997" y="7263481"/>
            <a:ext cx="375461" cy="571051"/>
          </a:xfrm>
          <a:custGeom>
            <a:avLst/>
            <a:gdLst>
              <a:gd name="f0" fmla="val w"/>
              <a:gd name="f1" fmla="val h"/>
              <a:gd name="f2" fmla="val 0"/>
              <a:gd name="f3" fmla="val 8192"/>
              <a:gd name="f4" fmla="val 12761"/>
              <a:gd name="f5" fmla="val 2552"/>
              <a:gd name="f6" fmla="val 6774"/>
              <a:gd name="f7" fmla="val 2741"/>
              <a:gd name="f8" fmla="val 2899"/>
              <a:gd name="f9" fmla="val 6932"/>
              <a:gd name="f10" fmla="val 7121"/>
              <a:gd name="f11" fmla="val 7310"/>
              <a:gd name="f12" fmla="val 7467"/>
              <a:gd name="f13" fmla="val 2363"/>
              <a:gd name="f14" fmla="val 2205"/>
              <a:gd name="f15" fmla="val 5545"/>
              <a:gd name="f16" fmla="val 5734"/>
              <a:gd name="f17" fmla="val 5892"/>
              <a:gd name="f18" fmla="val 5356"/>
              <a:gd name="f19" fmla="val 5198"/>
              <a:gd name="f20" fmla="val 5104"/>
              <a:gd name="f21" fmla="val 9302"/>
              <a:gd name="f22" fmla="val 5293"/>
              <a:gd name="f23" fmla="val 9342"/>
              <a:gd name="f24" fmla="val 9421"/>
              <a:gd name="f25" fmla="val 5513"/>
              <a:gd name="f26" fmla="val 9578"/>
              <a:gd name="f27" fmla="val 9799"/>
              <a:gd name="f28" fmla="val 5387"/>
              <a:gd name="f29" fmla="val 9925"/>
              <a:gd name="f30" fmla="val 5041"/>
              <a:gd name="f31" fmla="val 10271"/>
              <a:gd name="f32" fmla="val 4568"/>
              <a:gd name="f33" fmla="val 10460"/>
              <a:gd name="f34" fmla="val 4096"/>
              <a:gd name="f35" fmla="val 3560"/>
              <a:gd name="f36" fmla="val 3088"/>
              <a:gd name="f37" fmla="val 2584"/>
              <a:gd name="f38" fmla="val 9767"/>
              <a:gd name="f39" fmla="val 9515"/>
              <a:gd name="f40" fmla="val 2820"/>
              <a:gd name="f41" fmla="val 2922"/>
              <a:gd name="f42" fmla="val 3021"/>
              <a:gd name="f43" fmla="val 3119"/>
              <a:gd name="f44" fmla="val 3214"/>
              <a:gd name="f45" fmla="val 3277"/>
              <a:gd name="f46" fmla="val 3481"/>
              <a:gd name="f47" fmla="val 9625"/>
              <a:gd name="f48" fmla="val 3765"/>
              <a:gd name="f49" fmla="val 9728"/>
              <a:gd name="f50" fmla="val 4052"/>
              <a:gd name="f51" fmla="val 4340"/>
              <a:gd name="f52" fmla="val 4631"/>
              <a:gd name="f53" fmla="val 4852"/>
              <a:gd name="f54" fmla="val 4915"/>
              <a:gd name="f55" fmla="val 5009"/>
              <a:gd name="f56" fmla="val 5577"/>
              <a:gd name="f57" fmla="val 1"/>
              <a:gd name="f58" fmla="val 3749"/>
              <a:gd name="f59" fmla="val 820"/>
              <a:gd name="f60" fmla="val 1859"/>
              <a:gd name="f61" fmla="val 3025"/>
              <a:gd name="f62" fmla="val 1638"/>
              <a:gd name="f63" fmla="val 4947"/>
              <a:gd name="f64" fmla="val 9358"/>
              <a:gd name="f65" fmla="val 11216"/>
              <a:gd name="f66" fmla="val 1481"/>
              <a:gd name="f67" fmla="val 12760"/>
              <a:gd name="f68" fmla="val 3340"/>
              <a:gd name="f69" fmla="val 6679"/>
              <a:gd name="f70" fmla="val 8191"/>
              <a:gd name="f71" fmla="val 8128"/>
              <a:gd name="f72" fmla="val 5010"/>
              <a:gd name="f73" fmla="val 6522"/>
              <a:gd name="f74" fmla="val 4442"/>
              <a:gd name="f75" fmla="val 1229"/>
              <a:gd name="f76" fmla="val 4946"/>
              <a:gd name="f77" fmla="val 757"/>
              <a:gd name="f78" fmla="val 6144"/>
              <a:gd name="f79" fmla="val 6648"/>
              <a:gd name="f80" fmla="val 1261"/>
              <a:gd name="f81" fmla="val 2049"/>
              <a:gd name="f82" fmla="val 6490"/>
              <a:gd name="f83" fmla="val 2206"/>
              <a:gd name="f84" fmla="val 6301"/>
              <a:gd name="f85" fmla="val 6081"/>
              <a:gd name="f86" fmla="val 5955"/>
              <a:gd name="f87" fmla="val 1639"/>
              <a:gd name="f88" fmla="val 5797"/>
              <a:gd name="f89" fmla="val 5230"/>
              <a:gd name="f90" fmla="val 2490"/>
              <a:gd name="f91" fmla="val 2962"/>
              <a:gd name="f92" fmla="val 6333"/>
              <a:gd name="f93" fmla="val 6963"/>
              <a:gd name="f94" fmla="val 7435"/>
              <a:gd name="f95" fmla="val 2427"/>
              <a:gd name="f96" fmla="val 6616"/>
              <a:gd name="f97" fmla="*/ f0 1 8192"/>
              <a:gd name="f98" fmla="*/ f1 1 12761"/>
              <a:gd name="f99" fmla="val f2"/>
              <a:gd name="f100" fmla="val f3"/>
              <a:gd name="f101" fmla="val f4"/>
              <a:gd name="f102" fmla="+- f101 0 f99"/>
              <a:gd name="f103" fmla="+- f100 0 f99"/>
              <a:gd name="f104" fmla="*/ f103 1 8192"/>
              <a:gd name="f105" fmla="*/ f102 1 12761"/>
              <a:gd name="f106" fmla="*/ f99 1 f104"/>
              <a:gd name="f107" fmla="*/ f100 1 f104"/>
              <a:gd name="f108" fmla="*/ f99 1 f105"/>
              <a:gd name="f109" fmla="*/ f101 1 f105"/>
              <a:gd name="f110" fmla="*/ f106 f97 1"/>
              <a:gd name="f111" fmla="*/ f107 f97 1"/>
              <a:gd name="f112" fmla="*/ f109 f98 1"/>
              <a:gd name="f113" fmla="*/ f108 f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8192" h="1276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21"/>
                </a:moveTo>
                <a:cubicBezTo>
                  <a:pt x="f19" y="f21"/>
                  <a:pt x="f22" y="f23"/>
                  <a:pt x="f18" y="f24"/>
                </a:cubicBezTo>
                <a:cubicBezTo>
                  <a:pt x="f25" y="f26"/>
                  <a:pt x="f25" y="f27"/>
                  <a:pt x="f28" y="f29"/>
                </a:cubicBezTo>
                <a:cubicBezTo>
                  <a:pt x="f30" y="f31"/>
                  <a:pt x="f32" y="f33"/>
                  <a:pt x="f34" y="f33"/>
                </a:cubicBezTo>
                <a:cubicBezTo>
                  <a:pt x="f35" y="f33"/>
                  <a:pt x="f36" y="f31"/>
                  <a:pt x="f7" y="f29"/>
                </a:cubicBezTo>
                <a:cubicBezTo>
                  <a:pt x="f37" y="f38"/>
                  <a:pt x="f37" y="f39"/>
                  <a:pt x="f7" y="f24"/>
                </a:cubicBezTo>
                <a:cubicBezTo>
                  <a:pt x="f40" y="f23"/>
                  <a:pt x="f41" y="f21"/>
                  <a:pt x="f42" y="f21"/>
                </a:cubicBezTo>
                <a:cubicBezTo>
                  <a:pt x="f43" y="f21"/>
                  <a:pt x="f44" y="f23"/>
                  <a:pt x="f45" y="f24"/>
                </a:cubicBezTo>
                <a:cubicBezTo>
                  <a:pt x="f46" y="f47"/>
                  <a:pt x="f48" y="f49"/>
                  <a:pt x="f50" y="f49"/>
                </a:cubicBezTo>
                <a:cubicBezTo>
                  <a:pt x="f51" y="f49"/>
                  <a:pt x="f52" y="f47"/>
                  <a:pt x="f53" y="f24"/>
                </a:cubicBezTo>
                <a:cubicBezTo>
                  <a:pt x="f54" y="f23"/>
                  <a:pt x="f55" y="f21"/>
                  <a:pt x="f20" y="f21"/>
                </a:cubicBezTo>
                <a:close/>
                <a:moveTo>
                  <a:pt x="f56" y="f57"/>
                </a:moveTo>
                <a:cubicBezTo>
                  <a:pt x="f32" y="f57"/>
                  <a:pt x="f58" y="f59"/>
                  <a:pt x="f58" y="f60"/>
                </a:cubicBezTo>
                <a:lnTo>
                  <a:pt x="f58" y="f61"/>
                </a:lnTo>
                <a:cubicBezTo>
                  <a:pt x="f62" y="f44"/>
                  <a:pt x="f2" y="f63"/>
                  <a:pt x="f2" y="f10"/>
                </a:cubicBezTo>
                <a:lnTo>
                  <a:pt x="f2" y="f64"/>
                </a:lnTo>
                <a:cubicBezTo>
                  <a:pt x="f2" y="f65"/>
                  <a:pt x="f66" y="f67"/>
                  <a:pt x="f68" y="f67"/>
                </a:cubicBezTo>
                <a:lnTo>
                  <a:pt x="f53" y="f67"/>
                </a:lnTo>
                <a:cubicBezTo>
                  <a:pt x="f69" y="f67"/>
                  <a:pt x="f70" y="f65"/>
                  <a:pt x="f70" y="f64"/>
                </a:cubicBezTo>
                <a:lnTo>
                  <a:pt x="f70" y="f10"/>
                </a:lnTo>
                <a:cubicBezTo>
                  <a:pt x="f71" y="f72"/>
                  <a:pt x="f73" y="f44"/>
                  <a:pt x="f74" y="f61"/>
                </a:cubicBezTo>
                <a:lnTo>
                  <a:pt x="f74" y="f60"/>
                </a:lnTo>
                <a:cubicBezTo>
                  <a:pt x="f74" y="f75"/>
                  <a:pt x="f76" y="f77"/>
                  <a:pt x="f15" y="f77"/>
                </a:cubicBezTo>
                <a:cubicBezTo>
                  <a:pt x="f78" y="f77"/>
                  <a:pt x="f79" y="f80"/>
                  <a:pt x="f79" y="f60"/>
                </a:cubicBezTo>
                <a:cubicBezTo>
                  <a:pt x="f79" y="f81"/>
                  <a:pt x="f82" y="f83"/>
                  <a:pt x="f84" y="f83"/>
                </a:cubicBezTo>
                <a:cubicBezTo>
                  <a:pt x="f85" y="f83"/>
                  <a:pt x="f86" y="f81"/>
                  <a:pt x="f86" y="f60"/>
                </a:cubicBezTo>
                <a:cubicBezTo>
                  <a:pt x="f86" y="f87"/>
                  <a:pt x="f88" y="f66"/>
                  <a:pt x="f56" y="f66"/>
                </a:cubicBezTo>
                <a:cubicBezTo>
                  <a:pt x="f28" y="f66"/>
                  <a:pt x="f89" y="f87"/>
                  <a:pt x="f89" y="f60"/>
                </a:cubicBezTo>
                <a:cubicBezTo>
                  <a:pt x="f89" y="f90"/>
                  <a:pt x="f16" y="f91"/>
                  <a:pt x="f92" y="f91"/>
                </a:cubicBezTo>
                <a:cubicBezTo>
                  <a:pt x="f93" y="f91"/>
                  <a:pt x="f94" y="f95"/>
                  <a:pt x="f94" y="f60"/>
                </a:cubicBezTo>
                <a:cubicBezTo>
                  <a:pt x="f94" y="f59"/>
                  <a:pt x="f96" y="f57"/>
                  <a:pt x="f56" y="f57"/>
                </a:cubicBezTo>
                <a:close/>
              </a:path>
            </a:pathLst>
          </a:custGeom>
          <a:solidFill>
            <a:srgbClr val="FFFEEA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2" name="Freeform 5">
            <a:extLst>
              <a:ext uri="{FF2B5EF4-FFF2-40B4-BE49-F238E27FC236}">
                <a16:creationId xmlns:a16="http://schemas.microsoft.com/office/drawing/2014/main" id="{2D84B6A7-C88B-3D65-55D0-DDD22F5BA76A}"/>
              </a:ext>
            </a:extLst>
          </p:cNvPr>
          <p:cNvSpPr/>
          <p:nvPr/>
        </p:nvSpPr>
        <p:spPr>
          <a:xfrm>
            <a:off x="9915525" y="2408236"/>
            <a:ext cx="7169152" cy="67468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52"/>
              <a:gd name="f7" fmla="val 802"/>
              <a:gd name="f8" fmla="val 250"/>
              <a:gd name="f9" fmla="val 779"/>
              <a:gd name="f10" fmla="val 243"/>
              <a:gd name="f11" fmla="val 775"/>
              <a:gd name="f12" fmla="val 236"/>
              <a:gd name="f13" fmla="val 773"/>
              <a:gd name="f14" fmla="val 230"/>
              <a:gd name="f15" fmla="val 769"/>
              <a:gd name="f16" fmla="val 217"/>
              <a:gd name="f17" fmla="val 763"/>
              <a:gd name="f18" fmla="val 204"/>
              <a:gd name="f19" fmla="val 760"/>
              <a:gd name="f20" fmla="val 189"/>
              <a:gd name="f21" fmla="val 761"/>
              <a:gd name="f22" fmla="val 185"/>
              <a:gd name="f23" fmla="val 179"/>
              <a:gd name="f24" fmla="val 764"/>
              <a:gd name="f25" fmla="val 178"/>
              <a:gd name="f26" fmla="val 755"/>
              <a:gd name="f27" fmla="val 751"/>
              <a:gd name="f28" fmla="val 170"/>
              <a:gd name="f29" fmla="val 750"/>
              <a:gd name="f30" fmla="val 164"/>
              <a:gd name="f31" fmla="val 749"/>
              <a:gd name="f32" fmla="val 133"/>
              <a:gd name="f33" fmla="val 742"/>
              <a:gd name="f34" fmla="val 107"/>
              <a:gd name="f35" fmla="val 728"/>
              <a:gd name="f36" fmla="val 92"/>
              <a:gd name="f37" fmla="val 698"/>
              <a:gd name="f38" fmla="val 86"/>
              <a:gd name="f39" fmla="val 688"/>
              <a:gd name="f40" fmla="val 679"/>
              <a:gd name="f41" fmla="val 668"/>
              <a:gd name="f42" fmla="val 88"/>
              <a:gd name="f43" fmla="val 640"/>
              <a:gd name="f44" fmla="val 90"/>
              <a:gd name="f45" fmla="val 611"/>
              <a:gd name="f46" fmla="val 84"/>
              <a:gd name="f47" fmla="val 583"/>
              <a:gd name="f48" fmla="val 82"/>
              <a:gd name="f49" fmla="val 571"/>
              <a:gd name="f50" fmla="val 78"/>
              <a:gd name="f51" fmla="val 559"/>
              <a:gd name="f52" fmla="val 68"/>
              <a:gd name="f53" fmla="val 550"/>
              <a:gd name="f54" fmla="val 66"/>
              <a:gd name="f55" fmla="val 549"/>
              <a:gd name="f56" fmla="val 64"/>
              <a:gd name="f57" fmla="val 547"/>
              <a:gd name="f58" fmla="val 545"/>
              <a:gd name="f59" fmla="val 60"/>
              <a:gd name="f60" fmla="val 526"/>
              <a:gd name="f61" fmla="val 44"/>
              <a:gd name="f62" fmla="val 515"/>
              <a:gd name="f63" fmla="val 33"/>
              <a:gd name="f64" fmla="val 500"/>
              <a:gd name="f65" fmla="val 7"/>
              <a:gd name="f66" fmla="val 467"/>
              <a:gd name="f67" fmla="val 430"/>
              <a:gd name="f68" fmla="val 15"/>
              <a:gd name="f69" fmla="val 391"/>
              <a:gd name="f70" fmla="val 17"/>
              <a:gd name="f71" fmla="val 385"/>
              <a:gd name="f72" fmla="val 13"/>
              <a:gd name="f73" fmla="val 380"/>
              <a:gd name="f74" fmla="val 375"/>
              <a:gd name="f75" fmla="val 18"/>
              <a:gd name="f76" fmla="val 368"/>
              <a:gd name="f77" fmla="val 23"/>
              <a:gd name="f78" fmla="val 362"/>
              <a:gd name="f79" fmla="val 28"/>
              <a:gd name="f80" fmla="val 356"/>
              <a:gd name="f81" fmla="val 49"/>
              <a:gd name="f82" fmla="val 332"/>
              <a:gd name="f83" fmla="val 72"/>
              <a:gd name="f84" fmla="val 311"/>
              <a:gd name="f85" fmla="val 96"/>
              <a:gd name="f86" fmla="val 292"/>
              <a:gd name="f87" fmla="val 108"/>
              <a:gd name="f88" fmla="val 282"/>
              <a:gd name="f89" fmla="val 118"/>
              <a:gd name="f90" fmla="val 270"/>
              <a:gd name="f91" fmla="val 122"/>
              <a:gd name="f92" fmla="val 254"/>
              <a:gd name="f93" fmla="val 252"/>
              <a:gd name="f94" fmla="val 123"/>
              <a:gd name="f95" fmla="val 124"/>
              <a:gd name="f96" fmla="val 249"/>
              <a:gd name="f97" fmla="val 142"/>
              <a:gd name="f98" fmla="val 141"/>
              <a:gd name="f99" fmla="val 214"/>
              <a:gd name="f100" fmla="val 145"/>
              <a:gd name="f101" fmla="val 196"/>
              <a:gd name="f102" fmla="val 154"/>
              <a:gd name="f103" fmla="val 157"/>
              <a:gd name="f104" fmla="val 117"/>
              <a:gd name="f105" fmla="val 206"/>
              <a:gd name="f106" fmla="val 40"/>
              <a:gd name="f107" fmla="val 5"/>
              <a:gd name="f108" fmla="val 321"/>
              <a:gd name="f109" fmla="val 351"/>
              <a:gd name="f110" fmla="val 378"/>
              <a:gd name="f111" fmla="val 19"/>
              <a:gd name="f112" fmla="val 400"/>
              <a:gd name="f113" fmla="val 29"/>
              <a:gd name="f114" fmla="val 418"/>
              <a:gd name="f115" fmla="val 45"/>
              <a:gd name="f116" fmla="val 440"/>
              <a:gd name="f117" fmla="val 53"/>
              <a:gd name="f118" fmla="val 464"/>
              <a:gd name="f119" fmla="val 62"/>
              <a:gd name="f120" fmla="val 483"/>
              <a:gd name="f121" fmla="val 79"/>
              <a:gd name="f122" fmla="val 509"/>
              <a:gd name="f123" fmla="val 519"/>
              <a:gd name="f124" fmla="val 83"/>
              <a:gd name="f125" fmla="val 528"/>
              <a:gd name="f126" fmla="val 85"/>
              <a:gd name="f127" fmla="val 538"/>
              <a:gd name="f128" fmla="val 566"/>
              <a:gd name="f129" fmla="val 594"/>
              <a:gd name="f130" fmla="val 623"/>
              <a:gd name="f131" fmla="val 643"/>
              <a:gd name="f132" fmla="val 663"/>
              <a:gd name="f133" fmla="val 87"/>
              <a:gd name="f134" fmla="val 682"/>
              <a:gd name="f135" fmla="val 694"/>
              <a:gd name="f136" fmla="val 89"/>
              <a:gd name="f137" fmla="val 705"/>
              <a:gd name="f138" fmla="val 97"/>
              <a:gd name="f139" fmla="val 716"/>
              <a:gd name="f140" fmla="val 102"/>
              <a:gd name="f141" fmla="val 774"/>
              <a:gd name="f142" fmla="val 132"/>
              <a:gd name="f143" fmla="val 814"/>
              <a:gd name="f144" fmla="val 177"/>
              <a:gd name="f145" fmla="val 830"/>
              <a:gd name="f146" fmla="val 241"/>
              <a:gd name="f147" fmla="val 834"/>
              <a:gd name="f148" fmla="val 258"/>
              <a:gd name="f149" fmla="val 275"/>
              <a:gd name="f150" fmla="val 833"/>
              <a:gd name="f151" fmla="val 832"/>
              <a:gd name="f152" fmla="val 312"/>
              <a:gd name="f153" fmla="val 823"/>
              <a:gd name="f154" fmla="val 327"/>
              <a:gd name="f155" fmla="val 813"/>
              <a:gd name="f156" fmla="val 343"/>
              <a:gd name="f157" fmla="val 796"/>
              <a:gd name="f158" fmla="val 371"/>
              <a:gd name="f159" fmla="val 784"/>
              <a:gd name="f160" fmla="val 401"/>
              <a:gd name="f161" fmla="val 787"/>
              <a:gd name="f162" fmla="val 434"/>
              <a:gd name="f163" fmla="val 789"/>
              <a:gd name="f164" fmla="val 798"/>
              <a:gd name="f165" fmla="val 491"/>
              <a:gd name="f166" fmla="val 818"/>
              <a:gd name="f167" fmla="val 514"/>
              <a:gd name="f168" fmla="val 520"/>
              <a:gd name="f169" fmla="val 827"/>
              <a:gd name="f170" fmla="val 532"/>
              <a:gd name="f171" fmla="val 846"/>
              <a:gd name="f172" fmla="val 842"/>
              <a:gd name="f173" fmla="val 563"/>
              <a:gd name="f174" fmla="val 845"/>
              <a:gd name="f175" fmla="val 579"/>
              <a:gd name="f176" fmla="val 621"/>
              <a:gd name="f177" fmla="val 841"/>
              <a:gd name="f178" fmla="val 660"/>
              <a:gd name="f179" fmla="val 819"/>
              <a:gd name="f180" fmla="val 695"/>
              <a:gd name="f181" fmla="val 809"/>
              <a:gd name="f182" fmla="val 711"/>
              <a:gd name="f183" fmla="val 794"/>
              <a:gd name="f184" fmla="val 722"/>
              <a:gd name="f185" fmla="val 777"/>
              <a:gd name="f186" fmla="val 732"/>
              <a:gd name="f187" fmla="val 765"/>
              <a:gd name="f188" fmla="val 739"/>
              <a:gd name="f189" fmla="val 740"/>
              <a:gd name="f190" fmla="val 738"/>
              <a:gd name="f191" fmla="val 753"/>
              <a:gd name="f192" fmla="val 736"/>
              <a:gd name="f193" fmla="val 734"/>
              <a:gd name="f194" fmla="val 677"/>
              <a:gd name="f195" fmla="val 757"/>
              <a:gd name="f196" fmla="val 624"/>
              <a:gd name="f197" fmla="val 771"/>
              <a:gd name="f198" fmla="val 573"/>
              <a:gd name="f199" fmla="val 568"/>
              <a:gd name="f200" fmla="val 799"/>
              <a:gd name="f201" fmla="val 564"/>
              <a:gd name="f202" fmla="val 800"/>
              <a:gd name="f203" fmla="val 556"/>
              <a:gd name="f204" fmla="val 555"/>
              <a:gd name="f205" fmla="val 790"/>
              <a:gd name="f206" fmla="val 766"/>
              <a:gd name="f207" fmla="val 542"/>
              <a:gd name="f208" fmla="val 534"/>
              <a:gd name="f209" fmla="val 719"/>
              <a:gd name="f210" fmla="val 535"/>
              <a:gd name="f211" fmla="val 713"/>
              <a:gd name="f212" fmla="val 541"/>
              <a:gd name="f213" fmla="val 708"/>
              <a:gd name="f214" fmla="val 696"/>
              <a:gd name="f215" fmla="val 581"/>
              <a:gd name="f216" fmla="val 598"/>
              <a:gd name="f217" fmla="val 667"/>
              <a:gd name="f218" fmla="val 622"/>
              <a:gd name="f219" fmla="val 647"/>
              <a:gd name="f220" fmla="val 626"/>
              <a:gd name="f221" fmla="val 616"/>
              <a:gd name="f222" fmla="val 595"/>
              <a:gd name="f223" fmla="val 605"/>
              <a:gd name="f224" fmla="val 597"/>
              <a:gd name="f225" fmla="val 536"/>
              <a:gd name="f226" fmla="val 585"/>
              <a:gd name="f227" fmla="val 507"/>
              <a:gd name="f228" fmla="val 502"/>
              <a:gd name="f229" fmla="val 580"/>
              <a:gd name="f230" fmla="val 497"/>
              <a:gd name="f231" fmla="val 492"/>
              <a:gd name="f232" fmla="val 588"/>
              <a:gd name="f233" fmla="val 490"/>
              <a:gd name="f234" fmla="val 592"/>
              <a:gd name="f235" fmla="val 489"/>
              <a:gd name="f236" fmla="val 596"/>
              <a:gd name="f237" fmla="val 488"/>
              <a:gd name="f238" fmla="val 615"/>
              <a:gd name="f239" fmla="val 485"/>
              <a:gd name="f240" fmla="val 633"/>
              <a:gd name="f241" fmla="val 477"/>
              <a:gd name="f242" fmla="val 648"/>
              <a:gd name="f243" fmla="val 673"/>
              <a:gd name="f244" fmla="val 443"/>
              <a:gd name="f245" fmla="val 675"/>
              <a:gd name="f246" fmla="val 399"/>
              <a:gd name="f247" fmla="val 656"/>
              <a:gd name="f248" fmla="val 377"/>
              <a:gd name="f249" fmla="val 366"/>
              <a:gd name="f250" fmla="val 635"/>
              <a:gd name="f251" fmla="val 358"/>
              <a:gd name="f252" fmla="val 625"/>
              <a:gd name="f253" fmla="val 348"/>
              <a:gd name="f254" fmla="val 608"/>
              <a:gd name="f255" fmla="val 329"/>
              <a:gd name="f256" fmla="val 606"/>
              <a:gd name="f257" fmla="val 319"/>
              <a:gd name="f258" fmla="val 619"/>
              <a:gd name="f259" fmla="val 297"/>
              <a:gd name="f260" fmla="val 293"/>
              <a:gd name="f261" fmla="val 289"/>
              <a:gd name="f262" fmla="val 283"/>
              <a:gd name="f263" fmla="val 269"/>
              <a:gd name="f264" fmla="val 260"/>
              <a:gd name="f265" fmla="val 599"/>
              <a:gd name="f266" fmla="val 590"/>
              <a:gd name="f267" fmla="val 247"/>
              <a:gd name="f268" fmla="val 540"/>
              <a:gd name="f269" fmla="val 525"/>
              <a:gd name="f270" fmla="val 234"/>
              <a:gd name="f271" fmla="val 203"/>
              <a:gd name="f272" fmla="val 518"/>
              <a:gd name="f273" fmla="val 193"/>
              <a:gd name="f274" fmla="val 516"/>
              <a:gd name="f275" fmla="val 183"/>
              <a:gd name="f276" fmla="val 173"/>
              <a:gd name="f277" fmla="val 508"/>
              <a:gd name="f278" fmla="val 146"/>
              <a:gd name="f279" fmla="val 129"/>
              <a:gd name="f280" fmla="val 466"/>
              <a:gd name="f281" fmla="val 455"/>
              <a:gd name="f282" fmla="val 113"/>
              <a:gd name="f283" fmla="val 444"/>
              <a:gd name="f284" fmla="val 111"/>
              <a:gd name="f285" fmla="val 432"/>
              <a:gd name="f286" fmla="val 110"/>
              <a:gd name="f287" fmla="val 419"/>
              <a:gd name="f288" fmla="val 406"/>
              <a:gd name="f289" fmla="val 393"/>
              <a:gd name="f290" fmla="val 112"/>
              <a:gd name="f291" fmla="val 374"/>
              <a:gd name="f292" fmla="val 116"/>
              <a:gd name="f293" fmla="val 359"/>
              <a:gd name="f294" fmla="val 126"/>
              <a:gd name="f295" fmla="val 349"/>
              <a:gd name="f296" fmla="val 143"/>
              <a:gd name="f297" fmla="val 347"/>
              <a:gd name="f298" fmla="val 345"/>
              <a:gd name="f299" fmla="val 148"/>
              <a:gd name="f300" fmla="val 344"/>
              <a:gd name="f301" fmla="val 151"/>
              <a:gd name="f302" fmla="val 337"/>
              <a:gd name="f303" fmla="val 167"/>
              <a:gd name="f304" fmla="val 326"/>
              <a:gd name="f305" fmla="val 310"/>
              <a:gd name="f306" fmla="val 184"/>
              <a:gd name="f307" fmla="val 294"/>
              <a:gd name="f308" fmla="val 191"/>
              <a:gd name="f309" fmla="val 277"/>
              <a:gd name="f310" fmla="val 220"/>
              <a:gd name="f311" fmla="val 226"/>
              <a:gd name="f312" fmla="val 232"/>
              <a:gd name="f313" fmla="val 238"/>
              <a:gd name="f314" fmla="val 280"/>
              <a:gd name="f315" fmla="val 287"/>
              <a:gd name="f316" fmla="val 257"/>
              <a:gd name="f317" fmla="val 295"/>
              <a:gd name="f318" fmla="val 264"/>
              <a:gd name="f319" fmla="val 308"/>
              <a:gd name="f320" fmla="val 278"/>
              <a:gd name="f321" fmla="val 302"/>
              <a:gd name="f322" fmla="val 307"/>
              <a:gd name="f323" fmla="val 298"/>
              <a:gd name="f324" fmla="val 317"/>
              <a:gd name="f325" fmla="val 325"/>
              <a:gd name="f326" fmla="val 286"/>
              <a:gd name="f327" fmla="val 334"/>
              <a:gd name="f328" fmla="val 285"/>
              <a:gd name="f329" fmla="val 336"/>
              <a:gd name="f330" fmla="val 284"/>
              <a:gd name="f331" fmla="val 339"/>
              <a:gd name="f332" fmla="val 276"/>
              <a:gd name="f333" fmla="val 357"/>
              <a:gd name="f334" fmla="val 367"/>
              <a:gd name="f335" fmla="val 395"/>
              <a:gd name="f336" fmla="val 407"/>
              <a:gd name="f337" fmla="val 413"/>
              <a:gd name="f338" fmla="val 288"/>
              <a:gd name="f339" fmla="val 427"/>
              <a:gd name="f340" fmla="val 441"/>
              <a:gd name="f341" fmla="val 291"/>
              <a:gd name="f342" fmla="val 456"/>
              <a:gd name="f343" fmla="val 461"/>
              <a:gd name="f344" fmla="val 290"/>
              <a:gd name="f345" fmla="val 465"/>
              <a:gd name="f346" fmla="val 468"/>
              <a:gd name="f347" fmla="val 274"/>
              <a:gd name="f348" fmla="val 498"/>
              <a:gd name="f349" fmla="val 261"/>
              <a:gd name="f350" fmla="val 529"/>
              <a:gd name="f351" fmla="val 576"/>
              <a:gd name="f352" fmla="val 227"/>
              <a:gd name="f353" fmla="val 613"/>
              <a:gd name="f354" fmla="val 617"/>
              <a:gd name="f355" fmla="val 225"/>
              <a:gd name="f356" fmla="val 223"/>
              <a:gd name="f357" fmla="val 219"/>
              <a:gd name="f358" fmla="val 645"/>
              <a:gd name="f359" fmla="val 222"/>
              <a:gd name="f360" fmla="val 664"/>
              <a:gd name="f361" fmla="val 228"/>
              <a:gd name="f362" fmla="val 671"/>
              <a:gd name="f363" fmla="val 237"/>
              <a:gd name="f364" fmla="val 674"/>
              <a:gd name="f365" fmla="val 251"/>
              <a:gd name="f366" fmla="val 672"/>
              <a:gd name="f367" fmla="val 256"/>
              <a:gd name="f368" fmla="val 686"/>
              <a:gd name="f369" fmla="val 255"/>
              <a:gd name="f370" fmla="val 701"/>
              <a:gd name="f371" fmla="val 253"/>
              <a:gd name="f372" fmla="val 743"/>
              <a:gd name="f373" fmla="+- 0 0 -90"/>
              <a:gd name="f374" fmla="*/ f3 1 852"/>
              <a:gd name="f375" fmla="*/ f4 1 802"/>
              <a:gd name="f376" fmla="val f5"/>
              <a:gd name="f377" fmla="val f6"/>
              <a:gd name="f378" fmla="val f7"/>
              <a:gd name="f379" fmla="*/ f373 f0 1"/>
              <a:gd name="f380" fmla="+- f378 0 f376"/>
              <a:gd name="f381" fmla="+- f377 0 f376"/>
              <a:gd name="f382" fmla="*/ f379 1 f2"/>
              <a:gd name="f383" fmla="*/ f381 1 852"/>
              <a:gd name="f384" fmla="*/ f380 1 802"/>
              <a:gd name="f385" fmla="*/ 230 f381 1"/>
              <a:gd name="f386" fmla="*/ 769 f380 1"/>
              <a:gd name="f387" fmla="*/ 178 f381 1"/>
              <a:gd name="f388" fmla="*/ 755 f380 1"/>
              <a:gd name="f389" fmla="*/ 92 f381 1"/>
              <a:gd name="f390" fmla="*/ 698 f380 1"/>
              <a:gd name="f391" fmla="*/ 84 f381 1"/>
              <a:gd name="f392" fmla="*/ 583 f380 1"/>
              <a:gd name="f393" fmla="*/ 64 f381 1"/>
              <a:gd name="f394" fmla="*/ 545 f380 1"/>
              <a:gd name="f395" fmla="*/ 15 f381 1"/>
              <a:gd name="f396" fmla="*/ 391 f380 1"/>
              <a:gd name="f397" fmla="*/ 28 f381 1"/>
              <a:gd name="f398" fmla="*/ 356 f380 1"/>
              <a:gd name="f399" fmla="*/ 122 f381 1"/>
              <a:gd name="f400" fmla="*/ 254 f380 1"/>
              <a:gd name="f401" fmla="*/ 145 f381 1"/>
              <a:gd name="f402" fmla="*/ 196 f380 1"/>
              <a:gd name="f403" fmla="*/ 292 f381 1"/>
              <a:gd name="f404" fmla="*/ 5 f380 1"/>
              <a:gd name="f405" fmla="*/ 440 f381 1"/>
              <a:gd name="f406" fmla="*/ 53 f380 1"/>
              <a:gd name="f407" fmla="*/ 538 f381 1"/>
              <a:gd name="f408" fmla="*/ 85 f380 1"/>
              <a:gd name="f409" fmla="*/ 682 f381 1"/>
              <a:gd name="f410" fmla="*/ 88 f380 1"/>
              <a:gd name="f411" fmla="*/ 830 f381 1"/>
              <a:gd name="f412" fmla="*/ 241 f380 1"/>
              <a:gd name="f413" fmla="*/ 813 f381 1"/>
              <a:gd name="f414" fmla="*/ 343 f380 1"/>
              <a:gd name="f415" fmla="*/ 818 f381 1"/>
              <a:gd name="f416" fmla="*/ 514 f380 1"/>
              <a:gd name="f417" fmla="*/ 845 f381 1"/>
              <a:gd name="f418" fmla="*/ 579 f380 1"/>
              <a:gd name="f419" fmla="*/ 777 f381 1"/>
              <a:gd name="f420" fmla="*/ 732 f380 1"/>
              <a:gd name="f421" fmla="*/ 734 f381 1"/>
              <a:gd name="f422" fmla="*/ 753 f380 1"/>
              <a:gd name="f423" fmla="*/ 559 f381 1"/>
              <a:gd name="f424" fmla="*/ 802 f380 1"/>
              <a:gd name="f425" fmla="*/ 534 f381 1"/>
              <a:gd name="f426" fmla="*/ 719 f380 1"/>
              <a:gd name="f427" fmla="*/ 598 f381 1"/>
              <a:gd name="f428" fmla="*/ 667 f380 1"/>
              <a:gd name="f429" fmla="*/ 585 f381 1"/>
              <a:gd name="f430" fmla="*/ 507 f380 1"/>
              <a:gd name="f431" fmla="*/ 596 f381 1"/>
              <a:gd name="f432" fmla="*/ 488 f380 1"/>
              <a:gd name="f433" fmla="*/ 656 f381 1"/>
              <a:gd name="f434" fmla="*/ 377 f380 1"/>
              <a:gd name="f435" fmla="*/ 619 f381 1"/>
              <a:gd name="f436" fmla="*/ 297 f380 1"/>
              <a:gd name="f437" fmla="*/ 599 f381 1"/>
              <a:gd name="f438" fmla="*/ 520 f381 1"/>
              <a:gd name="f439" fmla="*/ 203 f380 1"/>
              <a:gd name="f440" fmla="*/ 466 f381 1"/>
              <a:gd name="f441" fmla="*/ 118 f380 1"/>
              <a:gd name="f442" fmla="*/ 393 f381 1"/>
              <a:gd name="f443" fmla="*/ 112 f380 1"/>
              <a:gd name="f444" fmla="*/ 344 f381 1"/>
              <a:gd name="f445" fmla="*/ 151 f380 1"/>
              <a:gd name="f446" fmla="*/ 277 f381 1"/>
              <a:gd name="f447" fmla="*/ 220 f380 1"/>
              <a:gd name="f448" fmla="*/ 295 f381 1"/>
              <a:gd name="f449" fmla="*/ 264 f380 1"/>
              <a:gd name="f450" fmla="*/ 286 f381 1"/>
              <a:gd name="f451" fmla="*/ 334 f380 1"/>
              <a:gd name="f452" fmla="*/ 280 f381 1"/>
              <a:gd name="f453" fmla="*/ 367 f380 1"/>
              <a:gd name="f454" fmla="*/ 413 f380 1"/>
              <a:gd name="f455" fmla="*/ 288 f381 1"/>
              <a:gd name="f456" fmla="*/ 468 f380 1"/>
              <a:gd name="f457" fmla="*/ 227 f381 1"/>
              <a:gd name="f458" fmla="*/ 613 f380 1"/>
              <a:gd name="f459" fmla="*/ 222 f381 1"/>
              <a:gd name="f460" fmla="*/ 656 f380 1"/>
              <a:gd name="f461" fmla="*/ 256 f381 1"/>
              <a:gd name="f462" fmla="*/ 679 f380 1"/>
              <a:gd name="f463" fmla="*/ 254 f381 1"/>
              <a:gd name="f464" fmla="*/ 765 f380 1"/>
              <a:gd name="f465" fmla="+- f382 0 f1"/>
              <a:gd name="f466" fmla="*/ f385 1 852"/>
              <a:gd name="f467" fmla="*/ f386 1 802"/>
              <a:gd name="f468" fmla="*/ f387 1 852"/>
              <a:gd name="f469" fmla="*/ f388 1 802"/>
              <a:gd name="f470" fmla="*/ f389 1 852"/>
              <a:gd name="f471" fmla="*/ f390 1 802"/>
              <a:gd name="f472" fmla="*/ f391 1 852"/>
              <a:gd name="f473" fmla="*/ f392 1 802"/>
              <a:gd name="f474" fmla="*/ f393 1 852"/>
              <a:gd name="f475" fmla="*/ f394 1 802"/>
              <a:gd name="f476" fmla="*/ f395 1 852"/>
              <a:gd name="f477" fmla="*/ f396 1 802"/>
              <a:gd name="f478" fmla="*/ f397 1 852"/>
              <a:gd name="f479" fmla="*/ f398 1 802"/>
              <a:gd name="f480" fmla="*/ f399 1 852"/>
              <a:gd name="f481" fmla="*/ f400 1 802"/>
              <a:gd name="f482" fmla="*/ f401 1 852"/>
              <a:gd name="f483" fmla="*/ f402 1 802"/>
              <a:gd name="f484" fmla="*/ f403 1 852"/>
              <a:gd name="f485" fmla="*/ f404 1 802"/>
              <a:gd name="f486" fmla="*/ f405 1 852"/>
              <a:gd name="f487" fmla="*/ f406 1 802"/>
              <a:gd name="f488" fmla="*/ f407 1 852"/>
              <a:gd name="f489" fmla="*/ f408 1 802"/>
              <a:gd name="f490" fmla="*/ f409 1 852"/>
              <a:gd name="f491" fmla="*/ f410 1 802"/>
              <a:gd name="f492" fmla="*/ f411 1 852"/>
              <a:gd name="f493" fmla="*/ f412 1 802"/>
              <a:gd name="f494" fmla="*/ f413 1 852"/>
              <a:gd name="f495" fmla="*/ f414 1 802"/>
              <a:gd name="f496" fmla="*/ f415 1 852"/>
              <a:gd name="f497" fmla="*/ f416 1 802"/>
              <a:gd name="f498" fmla="*/ f417 1 852"/>
              <a:gd name="f499" fmla="*/ f418 1 802"/>
              <a:gd name="f500" fmla="*/ f419 1 852"/>
              <a:gd name="f501" fmla="*/ f420 1 802"/>
              <a:gd name="f502" fmla="*/ f421 1 852"/>
              <a:gd name="f503" fmla="*/ f422 1 802"/>
              <a:gd name="f504" fmla="*/ f423 1 852"/>
              <a:gd name="f505" fmla="*/ f424 1 802"/>
              <a:gd name="f506" fmla="*/ f425 1 852"/>
              <a:gd name="f507" fmla="*/ f426 1 802"/>
              <a:gd name="f508" fmla="*/ f427 1 852"/>
              <a:gd name="f509" fmla="*/ f428 1 802"/>
              <a:gd name="f510" fmla="*/ f429 1 852"/>
              <a:gd name="f511" fmla="*/ f430 1 802"/>
              <a:gd name="f512" fmla="*/ f431 1 852"/>
              <a:gd name="f513" fmla="*/ f432 1 802"/>
              <a:gd name="f514" fmla="*/ f433 1 852"/>
              <a:gd name="f515" fmla="*/ f434 1 802"/>
              <a:gd name="f516" fmla="*/ f435 1 852"/>
              <a:gd name="f517" fmla="*/ f436 1 802"/>
              <a:gd name="f518" fmla="*/ f437 1 852"/>
              <a:gd name="f519" fmla="*/ f438 1 852"/>
              <a:gd name="f520" fmla="*/ f439 1 802"/>
              <a:gd name="f521" fmla="*/ f440 1 852"/>
              <a:gd name="f522" fmla="*/ f441 1 802"/>
              <a:gd name="f523" fmla="*/ f442 1 852"/>
              <a:gd name="f524" fmla="*/ f443 1 802"/>
              <a:gd name="f525" fmla="*/ f444 1 852"/>
              <a:gd name="f526" fmla="*/ f445 1 802"/>
              <a:gd name="f527" fmla="*/ f446 1 852"/>
              <a:gd name="f528" fmla="*/ f447 1 802"/>
              <a:gd name="f529" fmla="*/ f448 1 852"/>
              <a:gd name="f530" fmla="*/ f449 1 802"/>
              <a:gd name="f531" fmla="*/ f450 1 852"/>
              <a:gd name="f532" fmla="*/ f451 1 802"/>
              <a:gd name="f533" fmla="*/ f452 1 852"/>
              <a:gd name="f534" fmla="*/ f453 1 802"/>
              <a:gd name="f535" fmla="*/ f454 1 802"/>
              <a:gd name="f536" fmla="*/ f455 1 852"/>
              <a:gd name="f537" fmla="*/ f456 1 802"/>
              <a:gd name="f538" fmla="*/ f457 1 852"/>
              <a:gd name="f539" fmla="*/ f458 1 802"/>
              <a:gd name="f540" fmla="*/ f459 1 852"/>
              <a:gd name="f541" fmla="*/ f460 1 802"/>
              <a:gd name="f542" fmla="*/ f461 1 852"/>
              <a:gd name="f543" fmla="*/ f462 1 802"/>
              <a:gd name="f544" fmla="*/ f463 1 852"/>
              <a:gd name="f545" fmla="*/ f464 1 802"/>
              <a:gd name="f546" fmla="*/ 0 1 f383"/>
              <a:gd name="f547" fmla="*/ f377 1 f383"/>
              <a:gd name="f548" fmla="*/ 0 1 f384"/>
              <a:gd name="f549" fmla="*/ f378 1 f384"/>
              <a:gd name="f550" fmla="*/ f466 1 f383"/>
              <a:gd name="f551" fmla="*/ f467 1 f384"/>
              <a:gd name="f552" fmla="*/ f468 1 f383"/>
              <a:gd name="f553" fmla="*/ f469 1 f384"/>
              <a:gd name="f554" fmla="*/ f470 1 f383"/>
              <a:gd name="f555" fmla="*/ f471 1 f384"/>
              <a:gd name="f556" fmla="*/ f472 1 f383"/>
              <a:gd name="f557" fmla="*/ f473 1 f384"/>
              <a:gd name="f558" fmla="*/ f474 1 f383"/>
              <a:gd name="f559" fmla="*/ f475 1 f384"/>
              <a:gd name="f560" fmla="*/ f476 1 f383"/>
              <a:gd name="f561" fmla="*/ f477 1 f384"/>
              <a:gd name="f562" fmla="*/ f478 1 f383"/>
              <a:gd name="f563" fmla="*/ f479 1 f384"/>
              <a:gd name="f564" fmla="*/ f480 1 f383"/>
              <a:gd name="f565" fmla="*/ f481 1 f384"/>
              <a:gd name="f566" fmla="*/ f482 1 f383"/>
              <a:gd name="f567" fmla="*/ f483 1 f384"/>
              <a:gd name="f568" fmla="*/ f484 1 f383"/>
              <a:gd name="f569" fmla="*/ f485 1 f384"/>
              <a:gd name="f570" fmla="*/ f486 1 f383"/>
              <a:gd name="f571" fmla="*/ f487 1 f384"/>
              <a:gd name="f572" fmla="*/ f488 1 f383"/>
              <a:gd name="f573" fmla="*/ f489 1 f384"/>
              <a:gd name="f574" fmla="*/ f490 1 f383"/>
              <a:gd name="f575" fmla="*/ f491 1 f384"/>
              <a:gd name="f576" fmla="*/ f492 1 f383"/>
              <a:gd name="f577" fmla="*/ f493 1 f384"/>
              <a:gd name="f578" fmla="*/ f494 1 f383"/>
              <a:gd name="f579" fmla="*/ f495 1 f384"/>
              <a:gd name="f580" fmla="*/ f496 1 f383"/>
              <a:gd name="f581" fmla="*/ f497 1 f384"/>
              <a:gd name="f582" fmla="*/ f498 1 f383"/>
              <a:gd name="f583" fmla="*/ f499 1 f384"/>
              <a:gd name="f584" fmla="*/ f500 1 f383"/>
              <a:gd name="f585" fmla="*/ f501 1 f384"/>
              <a:gd name="f586" fmla="*/ f502 1 f383"/>
              <a:gd name="f587" fmla="*/ f503 1 f384"/>
              <a:gd name="f588" fmla="*/ f504 1 f383"/>
              <a:gd name="f589" fmla="*/ f505 1 f384"/>
              <a:gd name="f590" fmla="*/ f506 1 f383"/>
              <a:gd name="f591" fmla="*/ f507 1 f384"/>
              <a:gd name="f592" fmla="*/ f508 1 f383"/>
              <a:gd name="f593" fmla="*/ f509 1 f384"/>
              <a:gd name="f594" fmla="*/ f510 1 f383"/>
              <a:gd name="f595" fmla="*/ f511 1 f384"/>
              <a:gd name="f596" fmla="*/ f512 1 f383"/>
              <a:gd name="f597" fmla="*/ f513 1 f384"/>
              <a:gd name="f598" fmla="*/ f514 1 f383"/>
              <a:gd name="f599" fmla="*/ f515 1 f384"/>
              <a:gd name="f600" fmla="*/ f516 1 f383"/>
              <a:gd name="f601" fmla="*/ f517 1 f384"/>
              <a:gd name="f602" fmla="*/ f518 1 f383"/>
              <a:gd name="f603" fmla="*/ f519 1 f383"/>
              <a:gd name="f604" fmla="*/ f520 1 f384"/>
              <a:gd name="f605" fmla="*/ f521 1 f383"/>
              <a:gd name="f606" fmla="*/ f522 1 f384"/>
              <a:gd name="f607" fmla="*/ f523 1 f383"/>
              <a:gd name="f608" fmla="*/ f524 1 f384"/>
              <a:gd name="f609" fmla="*/ f525 1 f383"/>
              <a:gd name="f610" fmla="*/ f526 1 f384"/>
              <a:gd name="f611" fmla="*/ f527 1 f383"/>
              <a:gd name="f612" fmla="*/ f528 1 f384"/>
              <a:gd name="f613" fmla="*/ f529 1 f383"/>
              <a:gd name="f614" fmla="*/ f530 1 f384"/>
              <a:gd name="f615" fmla="*/ f531 1 f383"/>
              <a:gd name="f616" fmla="*/ f532 1 f384"/>
              <a:gd name="f617" fmla="*/ f533 1 f383"/>
              <a:gd name="f618" fmla="*/ f534 1 f384"/>
              <a:gd name="f619" fmla="*/ f535 1 f384"/>
              <a:gd name="f620" fmla="*/ f536 1 f383"/>
              <a:gd name="f621" fmla="*/ f537 1 f384"/>
              <a:gd name="f622" fmla="*/ f538 1 f383"/>
              <a:gd name="f623" fmla="*/ f539 1 f384"/>
              <a:gd name="f624" fmla="*/ f540 1 f383"/>
              <a:gd name="f625" fmla="*/ f541 1 f384"/>
              <a:gd name="f626" fmla="*/ f542 1 f383"/>
              <a:gd name="f627" fmla="*/ f543 1 f384"/>
              <a:gd name="f628" fmla="*/ f544 1 f383"/>
              <a:gd name="f629" fmla="*/ f545 1 f384"/>
              <a:gd name="f630" fmla="*/ f546 f374 1"/>
              <a:gd name="f631" fmla="*/ f547 f374 1"/>
              <a:gd name="f632" fmla="*/ f549 f375 1"/>
              <a:gd name="f633" fmla="*/ f548 f375 1"/>
              <a:gd name="f634" fmla="*/ f550 f374 1"/>
              <a:gd name="f635" fmla="*/ f551 f375 1"/>
              <a:gd name="f636" fmla="*/ f552 f374 1"/>
              <a:gd name="f637" fmla="*/ f553 f375 1"/>
              <a:gd name="f638" fmla="*/ f554 f374 1"/>
              <a:gd name="f639" fmla="*/ f555 f375 1"/>
              <a:gd name="f640" fmla="*/ f556 f374 1"/>
              <a:gd name="f641" fmla="*/ f557 f375 1"/>
              <a:gd name="f642" fmla="*/ f558 f374 1"/>
              <a:gd name="f643" fmla="*/ f559 f375 1"/>
              <a:gd name="f644" fmla="*/ f560 f374 1"/>
              <a:gd name="f645" fmla="*/ f561 f375 1"/>
              <a:gd name="f646" fmla="*/ f562 f374 1"/>
              <a:gd name="f647" fmla="*/ f563 f375 1"/>
              <a:gd name="f648" fmla="*/ f564 f374 1"/>
              <a:gd name="f649" fmla="*/ f565 f375 1"/>
              <a:gd name="f650" fmla="*/ f566 f374 1"/>
              <a:gd name="f651" fmla="*/ f567 f375 1"/>
              <a:gd name="f652" fmla="*/ f568 f374 1"/>
              <a:gd name="f653" fmla="*/ f569 f375 1"/>
              <a:gd name="f654" fmla="*/ f570 f374 1"/>
              <a:gd name="f655" fmla="*/ f571 f375 1"/>
              <a:gd name="f656" fmla="*/ f572 f374 1"/>
              <a:gd name="f657" fmla="*/ f573 f375 1"/>
              <a:gd name="f658" fmla="*/ f574 f374 1"/>
              <a:gd name="f659" fmla="*/ f575 f375 1"/>
              <a:gd name="f660" fmla="*/ f576 f374 1"/>
              <a:gd name="f661" fmla="*/ f577 f375 1"/>
              <a:gd name="f662" fmla="*/ f578 f374 1"/>
              <a:gd name="f663" fmla="*/ f579 f375 1"/>
              <a:gd name="f664" fmla="*/ f580 f374 1"/>
              <a:gd name="f665" fmla="*/ f581 f375 1"/>
              <a:gd name="f666" fmla="*/ f582 f374 1"/>
              <a:gd name="f667" fmla="*/ f583 f375 1"/>
              <a:gd name="f668" fmla="*/ f584 f374 1"/>
              <a:gd name="f669" fmla="*/ f585 f375 1"/>
              <a:gd name="f670" fmla="*/ f586 f374 1"/>
              <a:gd name="f671" fmla="*/ f587 f375 1"/>
              <a:gd name="f672" fmla="*/ f588 f374 1"/>
              <a:gd name="f673" fmla="*/ f589 f375 1"/>
              <a:gd name="f674" fmla="*/ f590 f374 1"/>
              <a:gd name="f675" fmla="*/ f591 f375 1"/>
              <a:gd name="f676" fmla="*/ f592 f374 1"/>
              <a:gd name="f677" fmla="*/ f593 f375 1"/>
              <a:gd name="f678" fmla="*/ f594 f374 1"/>
              <a:gd name="f679" fmla="*/ f595 f375 1"/>
              <a:gd name="f680" fmla="*/ f596 f374 1"/>
              <a:gd name="f681" fmla="*/ f597 f375 1"/>
              <a:gd name="f682" fmla="*/ f598 f374 1"/>
              <a:gd name="f683" fmla="*/ f599 f375 1"/>
              <a:gd name="f684" fmla="*/ f600 f374 1"/>
              <a:gd name="f685" fmla="*/ f601 f375 1"/>
              <a:gd name="f686" fmla="*/ f602 f374 1"/>
              <a:gd name="f687" fmla="*/ f603 f374 1"/>
              <a:gd name="f688" fmla="*/ f604 f375 1"/>
              <a:gd name="f689" fmla="*/ f605 f374 1"/>
              <a:gd name="f690" fmla="*/ f606 f375 1"/>
              <a:gd name="f691" fmla="*/ f607 f374 1"/>
              <a:gd name="f692" fmla="*/ f608 f375 1"/>
              <a:gd name="f693" fmla="*/ f609 f374 1"/>
              <a:gd name="f694" fmla="*/ f610 f375 1"/>
              <a:gd name="f695" fmla="*/ f611 f374 1"/>
              <a:gd name="f696" fmla="*/ f612 f375 1"/>
              <a:gd name="f697" fmla="*/ f613 f374 1"/>
              <a:gd name="f698" fmla="*/ f614 f375 1"/>
              <a:gd name="f699" fmla="*/ f615 f374 1"/>
              <a:gd name="f700" fmla="*/ f616 f375 1"/>
              <a:gd name="f701" fmla="*/ f617 f374 1"/>
              <a:gd name="f702" fmla="*/ f618 f375 1"/>
              <a:gd name="f703" fmla="*/ f619 f375 1"/>
              <a:gd name="f704" fmla="*/ f620 f374 1"/>
              <a:gd name="f705" fmla="*/ f621 f375 1"/>
              <a:gd name="f706" fmla="*/ f622 f374 1"/>
              <a:gd name="f707" fmla="*/ f623 f375 1"/>
              <a:gd name="f708" fmla="*/ f624 f374 1"/>
              <a:gd name="f709" fmla="*/ f625 f375 1"/>
              <a:gd name="f710" fmla="*/ f626 f374 1"/>
              <a:gd name="f711" fmla="*/ f627 f375 1"/>
              <a:gd name="f712" fmla="*/ f628 f374 1"/>
              <a:gd name="f713" fmla="*/ f629 f3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5">
                <a:pos x="f634" y="f635"/>
              </a:cxn>
              <a:cxn ang="f465">
                <a:pos x="f636" y="f637"/>
              </a:cxn>
              <a:cxn ang="f465">
                <a:pos x="f638" y="f639"/>
              </a:cxn>
              <a:cxn ang="f465">
                <a:pos x="f640" y="f641"/>
              </a:cxn>
              <a:cxn ang="f465">
                <a:pos x="f642" y="f643"/>
              </a:cxn>
              <a:cxn ang="f465">
                <a:pos x="f644" y="f645"/>
              </a:cxn>
              <a:cxn ang="f465">
                <a:pos x="f646" y="f647"/>
              </a:cxn>
              <a:cxn ang="f465">
                <a:pos x="f648" y="f649"/>
              </a:cxn>
              <a:cxn ang="f465">
                <a:pos x="f650" y="f651"/>
              </a:cxn>
              <a:cxn ang="f465">
                <a:pos x="f652" y="f653"/>
              </a:cxn>
              <a:cxn ang="f465">
                <a:pos x="f654" y="f655"/>
              </a:cxn>
              <a:cxn ang="f465">
                <a:pos x="f656" y="f657"/>
              </a:cxn>
              <a:cxn ang="f465">
                <a:pos x="f658" y="f659"/>
              </a:cxn>
              <a:cxn ang="f465">
                <a:pos x="f660" y="f661"/>
              </a:cxn>
              <a:cxn ang="f465">
                <a:pos x="f662" y="f663"/>
              </a:cxn>
              <a:cxn ang="f465">
                <a:pos x="f664" y="f665"/>
              </a:cxn>
              <a:cxn ang="f465">
                <a:pos x="f666" y="f667"/>
              </a:cxn>
              <a:cxn ang="f465">
                <a:pos x="f668" y="f669"/>
              </a:cxn>
              <a:cxn ang="f465">
                <a:pos x="f670" y="f671"/>
              </a:cxn>
              <a:cxn ang="f465">
                <a:pos x="f672" y="f673"/>
              </a:cxn>
              <a:cxn ang="f465">
                <a:pos x="f674" y="f675"/>
              </a:cxn>
              <a:cxn ang="f465">
                <a:pos x="f676" y="f677"/>
              </a:cxn>
              <a:cxn ang="f465">
                <a:pos x="f678" y="f679"/>
              </a:cxn>
              <a:cxn ang="f465">
                <a:pos x="f680" y="f681"/>
              </a:cxn>
              <a:cxn ang="f465">
                <a:pos x="f682" y="f683"/>
              </a:cxn>
              <a:cxn ang="f465">
                <a:pos x="f684" y="f685"/>
              </a:cxn>
              <a:cxn ang="f465">
                <a:pos x="f686" y="f649"/>
              </a:cxn>
              <a:cxn ang="f465">
                <a:pos x="f687" y="f688"/>
              </a:cxn>
              <a:cxn ang="f465">
                <a:pos x="f689" y="f690"/>
              </a:cxn>
              <a:cxn ang="f465">
                <a:pos x="f691" y="f692"/>
              </a:cxn>
              <a:cxn ang="f465">
                <a:pos x="f693" y="f694"/>
              </a:cxn>
              <a:cxn ang="f465">
                <a:pos x="f695" y="f696"/>
              </a:cxn>
              <a:cxn ang="f465">
                <a:pos x="f697" y="f698"/>
              </a:cxn>
              <a:cxn ang="f465">
                <a:pos x="f699" y="f700"/>
              </a:cxn>
              <a:cxn ang="f465">
                <a:pos x="f701" y="f702"/>
              </a:cxn>
              <a:cxn ang="f465">
                <a:pos x="f697" y="f703"/>
              </a:cxn>
              <a:cxn ang="f465">
                <a:pos x="f704" y="f705"/>
              </a:cxn>
              <a:cxn ang="f465">
                <a:pos x="f706" y="f707"/>
              </a:cxn>
              <a:cxn ang="f465">
                <a:pos x="f708" y="f709"/>
              </a:cxn>
              <a:cxn ang="f465">
                <a:pos x="f710" y="f711"/>
              </a:cxn>
              <a:cxn ang="f465">
                <a:pos x="f712" y="f713"/>
              </a:cxn>
            </a:cxnLst>
            <a:rect l="f630" t="f633" r="f631" b="f632"/>
            <a:pathLst>
              <a:path w="852" h="80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1"/>
                  <a:pt x="f23" y="f24"/>
                  <a:pt x="f25" y="f26"/>
                </a:cubicBezTo>
                <a:cubicBezTo>
                  <a:pt x="f25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38" y="f40"/>
                  <a:pt x="f38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6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5" y="f67"/>
                  <a:pt x="f68" y="f69"/>
                </a:cubicBezTo>
                <a:cubicBezTo>
                  <a:pt x="f70" y="f71"/>
                  <a:pt x="f72" y="f73"/>
                  <a:pt x="f68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1" y="f93"/>
                  <a:pt x="f94" y="f8"/>
                  <a:pt x="f95" y="f96"/>
                </a:cubicBezTo>
                <a:cubicBezTo>
                  <a:pt x="f97" y="f12"/>
                  <a:pt x="f98" y="f99"/>
                  <a:pt x="f100" y="f101"/>
                </a:cubicBezTo>
                <a:cubicBezTo>
                  <a:pt x="f102" y="f103"/>
                  <a:pt x="f103" y="f104"/>
                  <a:pt x="f2" y="f48"/>
                </a:cubicBezTo>
                <a:cubicBezTo>
                  <a:pt x="f105" y="f106"/>
                  <a:pt x="f10" y="f72"/>
                  <a:pt x="f86" y="f107"/>
                </a:cubicBezTo>
                <a:cubicBezTo>
                  <a:pt x="f108" y="f5"/>
                  <a:pt x="f109" y="f107"/>
                  <a:pt x="f110" y="f11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9"/>
                  <a:pt x="f120" y="f121"/>
                  <a:pt x="f122" y="f48"/>
                </a:cubicBezTo>
                <a:cubicBezTo>
                  <a:pt x="f123" y="f124"/>
                  <a:pt x="f125" y="f126"/>
                  <a:pt x="f127" y="f126"/>
                </a:cubicBezTo>
                <a:cubicBezTo>
                  <a:pt x="f128" y="f126"/>
                  <a:pt x="f129" y="f38"/>
                  <a:pt x="f130" y="f126"/>
                </a:cubicBezTo>
                <a:cubicBezTo>
                  <a:pt x="f131" y="f126"/>
                  <a:pt x="f132" y="f133"/>
                  <a:pt x="f134" y="f42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7" y="f149"/>
                  <a:pt x="f150" y="f86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18"/>
                  <a:pt x="f164" y="f165"/>
                  <a:pt x="f166" y="f167"/>
                </a:cubicBezTo>
                <a:cubicBezTo>
                  <a:pt x="f153" y="f168"/>
                  <a:pt x="f169" y="f60"/>
                  <a:pt x="f151" y="f170"/>
                </a:cubicBezTo>
                <a:cubicBezTo>
                  <a:pt x="f171" y="f58"/>
                  <a:pt x="f172" y="f173"/>
                  <a:pt x="f174" y="f175"/>
                </a:cubicBezTo>
                <a:cubicBezTo>
                  <a:pt x="f6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31" y="f189"/>
                  <a:pt x="f189" y="f27"/>
                </a:cubicBezTo>
                <a:cubicBezTo>
                  <a:pt x="f190" y="f191"/>
                  <a:pt x="f192" y="f191"/>
                  <a:pt x="f193" y="f191"/>
                </a:cubicBezTo>
                <a:cubicBezTo>
                  <a:pt x="f194" y="f195"/>
                  <a:pt x="f196" y="f197"/>
                  <a:pt x="f198" y="f157"/>
                </a:cubicBezTo>
                <a:cubicBezTo>
                  <a:pt x="f199" y="f200"/>
                  <a:pt x="f201" y="f202"/>
                  <a:pt x="f51" y="f7"/>
                </a:cubicBezTo>
                <a:cubicBezTo>
                  <a:pt x="f203" y="f200"/>
                  <a:pt x="f203" y="f183"/>
                  <a:pt x="f204" y="f205"/>
                </a:cubicBezTo>
                <a:cubicBezTo>
                  <a:pt x="f53" y="f206"/>
                  <a:pt x="f207" y="f33"/>
                  <a:pt x="f208" y="f209"/>
                </a:cubicBezTo>
                <a:cubicBezTo>
                  <a:pt x="f210" y="f211"/>
                  <a:pt x="f212" y="f182"/>
                  <a:pt x="f58" y="f213"/>
                </a:cubicBezTo>
                <a:cubicBezTo>
                  <a:pt x="f201" y="f214"/>
                  <a:pt x="f215" y="f134"/>
                  <a:pt x="f216" y="f217"/>
                </a:cubicBezTo>
                <a:cubicBezTo>
                  <a:pt x="f218" y="f219"/>
                  <a:pt x="f220" y="f130"/>
                  <a:pt x="f221" y="f222"/>
                </a:cubicBezTo>
                <a:cubicBezTo>
                  <a:pt x="f223" y="f128"/>
                  <a:pt x="f224" y="f225"/>
                  <a:pt x="f226" y="f227"/>
                </a:cubicBezTo>
                <a:cubicBezTo>
                  <a:pt x="f47" y="f228"/>
                  <a:pt x="f229" y="f230"/>
                  <a:pt x="f226" y="f231"/>
                </a:cubicBezTo>
                <a:cubicBezTo>
                  <a:pt x="f232" y="f233"/>
                  <a:pt x="f234" y="f235"/>
                  <a:pt x="f236" y="f237"/>
                </a:cubicBezTo>
                <a:cubicBezTo>
                  <a:pt x="f238" y="f239"/>
                  <a:pt x="f240" y="f241"/>
                  <a:pt x="f242" y="f118"/>
                </a:cubicBezTo>
                <a:cubicBezTo>
                  <a:pt x="f243" y="f244"/>
                  <a:pt x="f245" y="f246"/>
                  <a:pt x="f247" y="f248"/>
                </a:cubicBezTo>
                <a:cubicBezTo>
                  <a:pt x="f219" y="f249"/>
                  <a:pt x="f250" y="f251"/>
                  <a:pt x="f252" y="f253"/>
                </a:cubicBezTo>
                <a:cubicBezTo>
                  <a:pt x="f254" y="f255"/>
                  <a:pt x="f256" y="f257"/>
                  <a:pt x="f258" y="f259"/>
                </a:cubicBezTo>
                <a:cubicBezTo>
                  <a:pt x="f176" y="f260"/>
                  <a:pt x="f196" y="f261"/>
                  <a:pt x="f130" y="f262"/>
                </a:cubicBezTo>
                <a:cubicBezTo>
                  <a:pt x="f176" y="f263"/>
                  <a:pt x="f45" y="f264"/>
                  <a:pt x="f265" y="f92"/>
                </a:cubicBezTo>
                <a:cubicBezTo>
                  <a:pt x="f266" y="f8"/>
                  <a:pt x="f215" y="f267"/>
                  <a:pt x="f49" y="f267"/>
                </a:cubicBezTo>
                <a:cubicBezTo>
                  <a:pt x="f268" y="f267"/>
                  <a:pt x="f269" y="f270"/>
                  <a:pt x="f168" y="f271"/>
                </a:cubicBezTo>
                <a:cubicBezTo>
                  <a:pt x="f272" y="f273"/>
                  <a:pt x="f274" y="f275"/>
                  <a:pt x="f167" y="f276"/>
                </a:cubicBezTo>
                <a:cubicBezTo>
                  <a:pt x="f277" y="f278"/>
                  <a:pt x="f235" y="f279"/>
                  <a:pt x="f280" y="f89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6"/>
                  <a:pt x="f288" y="f87"/>
                  <a:pt x="f289" y="f290"/>
                </a:cubicBezTo>
                <a:cubicBezTo>
                  <a:pt x="f291" y="f292"/>
                  <a:pt x="f293" y="f294"/>
                  <a:pt x="f295" y="f296"/>
                </a:cubicBezTo>
                <a:cubicBezTo>
                  <a:pt x="f297" y="f100"/>
                  <a:pt x="f298" y="f299"/>
                  <a:pt x="f300" y="f301"/>
                </a:cubicBezTo>
                <a:cubicBezTo>
                  <a:pt x="f302" y="f303"/>
                  <a:pt x="f304" y="f144"/>
                  <a:pt x="f305" y="f306"/>
                </a:cubicBezTo>
                <a:cubicBezTo>
                  <a:pt x="f307" y="f308"/>
                  <a:pt x="f88" y="f271"/>
                  <a:pt x="f309" y="f310"/>
                </a:cubicBezTo>
                <a:cubicBezTo>
                  <a:pt x="f309" y="f311"/>
                  <a:pt x="f309" y="f312"/>
                  <a:pt x="f309" y="f313"/>
                </a:cubicBezTo>
                <a:cubicBezTo>
                  <a:pt x="f314" y="f96"/>
                  <a:pt x="f315" y="f316"/>
                  <a:pt x="f317" y="f318"/>
                </a:cubicBezTo>
                <a:cubicBezTo>
                  <a:pt x="f319" y="f320"/>
                  <a:pt x="f305" y="f261"/>
                  <a:pt x="f321" y="f322"/>
                </a:cubicBezTo>
                <a:cubicBezTo>
                  <a:pt x="f323" y="f324"/>
                  <a:pt x="f86" y="f325"/>
                  <a:pt x="f326" y="f327"/>
                </a:cubicBezTo>
                <a:cubicBezTo>
                  <a:pt x="f328" y="f329"/>
                  <a:pt x="f330" y="f302"/>
                  <a:pt x="f88" y="f331"/>
                </a:cubicBezTo>
                <a:cubicBezTo>
                  <a:pt x="f149" y="f253"/>
                  <a:pt x="f332" y="f333"/>
                  <a:pt x="f314" y="f334"/>
                </a:cubicBezTo>
                <a:cubicBezTo>
                  <a:pt x="f328" y="f248"/>
                  <a:pt x="f86" y="f71"/>
                  <a:pt x="f317" y="f335"/>
                </a:cubicBezTo>
                <a:cubicBezTo>
                  <a:pt x="f259" y="f160"/>
                  <a:pt x="f323" y="f336"/>
                  <a:pt x="f317" y="f337"/>
                </a:cubicBezTo>
                <a:cubicBezTo>
                  <a:pt x="f338" y="f339"/>
                  <a:pt x="f326" y="f340"/>
                  <a:pt x="f341" y="f342"/>
                </a:cubicBezTo>
                <a:cubicBezTo>
                  <a:pt x="f86" y="f343"/>
                  <a:pt x="f344" y="f345"/>
                  <a:pt x="f338" y="f346"/>
                </a:cubicBezTo>
                <a:cubicBezTo>
                  <a:pt x="f347" y="f348"/>
                  <a:pt x="f349" y="f350"/>
                  <a:pt x="f267" y="f51"/>
                </a:cubicBezTo>
                <a:cubicBezTo>
                  <a:pt x="f313" y="f351"/>
                  <a:pt x="f312" y="f222"/>
                  <a:pt x="f352" y="f353"/>
                </a:cubicBezTo>
                <a:cubicBezTo>
                  <a:pt x="f311" y="f354"/>
                  <a:pt x="f355" y="f176"/>
                  <a:pt x="f355" y="f196"/>
                </a:cubicBezTo>
                <a:cubicBezTo>
                  <a:pt x="f356" y="f250"/>
                  <a:pt x="f357" y="f358"/>
                  <a:pt x="f359" y="f247"/>
                </a:cubicBezTo>
                <a:cubicBezTo>
                  <a:pt x="f355" y="f360"/>
                  <a:pt x="f361" y="f362"/>
                  <a:pt x="f363" y="f364"/>
                </a:cubicBezTo>
                <a:cubicBezTo>
                  <a:pt x="f10" y="f194"/>
                  <a:pt x="f365" y="f366"/>
                  <a:pt x="f367" y="f40"/>
                </a:cubicBezTo>
                <a:cubicBezTo>
                  <a:pt x="f148" y="f368"/>
                  <a:pt x="f367" y="f135"/>
                  <a:pt x="f369" y="f370"/>
                </a:cubicBezTo>
                <a:cubicBezTo>
                  <a:pt x="f371" y="f184"/>
                  <a:pt x="f92" y="f372"/>
                  <a:pt x="f92" y="f187"/>
                </a:cubicBezTo>
                <a:cubicBezTo>
                  <a:pt x="f371" y="f15"/>
                  <a:pt x="f92" y="f11"/>
                  <a:pt x="f8" y="f9"/>
                </a:cubicBezTo>
                <a:close/>
              </a:path>
            </a:pathLst>
          </a:custGeom>
          <a:solidFill>
            <a:srgbClr val="EECE2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33" name="Grupo 44">
            <a:extLst>
              <a:ext uri="{FF2B5EF4-FFF2-40B4-BE49-F238E27FC236}">
                <a16:creationId xmlns:a16="http://schemas.microsoft.com/office/drawing/2014/main" id="{563917B2-F532-DD8D-87BA-1332EEBFA646}"/>
              </a:ext>
            </a:extLst>
          </p:cNvPr>
          <p:cNvGrpSpPr/>
          <p:nvPr/>
        </p:nvGrpSpPr>
        <p:grpSpPr>
          <a:xfrm>
            <a:off x="11749089" y="3300417"/>
            <a:ext cx="3895728" cy="6099165"/>
            <a:chOff x="11749089" y="3300417"/>
            <a:chExt cx="3895728" cy="6099165"/>
          </a:xfrm>
        </p:grpSpPr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E60E64FA-4A5A-90B5-37FA-0204108785F4}"/>
                </a:ext>
              </a:extLst>
            </p:cNvPr>
            <p:cNvSpPr/>
            <p:nvPr/>
          </p:nvSpPr>
          <p:spPr>
            <a:xfrm>
              <a:off x="12011028" y="7481885"/>
              <a:ext cx="2608261" cy="19176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0"/>
                <a:gd name="f7" fmla="val 228"/>
                <a:gd name="f8" fmla="val 1"/>
                <a:gd name="f9" fmla="val 176"/>
                <a:gd name="f10" fmla="val 2"/>
                <a:gd name="f11" fmla="val 149"/>
                <a:gd name="f12" fmla="val 123"/>
                <a:gd name="f13" fmla="val 3"/>
                <a:gd name="f14" fmla="val 97"/>
                <a:gd name="f15" fmla="val 4"/>
                <a:gd name="f16" fmla="val 90"/>
                <a:gd name="f17" fmla="val 5"/>
                <a:gd name="f18" fmla="val 82"/>
                <a:gd name="f19" fmla="val 6"/>
                <a:gd name="f20" fmla="val 75"/>
                <a:gd name="f21" fmla="val 61"/>
                <a:gd name="f22" fmla="val 13"/>
                <a:gd name="f23" fmla="val 50"/>
                <a:gd name="f24" fmla="val 19"/>
                <a:gd name="f25" fmla="val 39"/>
                <a:gd name="f26" fmla="val 30"/>
                <a:gd name="f27" fmla="val 47"/>
                <a:gd name="f28" fmla="val 16"/>
                <a:gd name="f29" fmla="val 68"/>
                <a:gd name="f30" fmla="val 73"/>
                <a:gd name="f31" fmla="val 34"/>
                <a:gd name="f32" fmla="val 79"/>
                <a:gd name="f33" fmla="val 37"/>
                <a:gd name="f34" fmla="val 85"/>
                <a:gd name="f35" fmla="val 40"/>
                <a:gd name="f36" fmla="val 88"/>
                <a:gd name="f37" fmla="val 42"/>
                <a:gd name="f38" fmla="val 92"/>
                <a:gd name="f39" fmla="val 43"/>
                <a:gd name="f40" fmla="val 95"/>
                <a:gd name="f41" fmla="val 45"/>
                <a:gd name="f42" fmla="val 99"/>
                <a:gd name="f43" fmla="val 48"/>
                <a:gd name="f44" fmla="val 102"/>
                <a:gd name="f45" fmla="val 52"/>
                <a:gd name="f46" fmla="val 108"/>
                <a:gd name="f47" fmla="val 111"/>
                <a:gd name="f48" fmla="val 103"/>
                <a:gd name="f49" fmla="val 44"/>
                <a:gd name="f50" fmla="val 107"/>
                <a:gd name="f51" fmla="val 110"/>
                <a:gd name="f52" fmla="val 113"/>
                <a:gd name="f53" fmla="val 116"/>
                <a:gd name="f54" fmla="val 117"/>
                <a:gd name="f55" fmla="val 118"/>
                <a:gd name="f56" fmla="val 41"/>
                <a:gd name="f57" fmla="val 119"/>
                <a:gd name="f58" fmla="val 121"/>
                <a:gd name="f59" fmla="val 122"/>
                <a:gd name="f60" fmla="val 124"/>
                <a:gd name="f61" fmla="val 135"/>
                <a:gd name="f62" fmla="val 140"/>
                <a:gd name="f63" fmla="val 150"/>
                <a:gd name="f64" fmla="val 145"/>
                <a:gd name="f65" fmla="val 29"/>
                <a:gd name="f66" fmla="val 155"/>
                <a:gd name="f67" fmla="val 24"/>
                <a:gd name="f68" fmla="val 158"/>
                <a:gd name="f69" fmla="val 17"/>
                <a:gd name="f70" fmla="val 183"/>
                <a:gd name="f71" fmla="val 14"/>
                <a:gd name="f72" fmla="val 207"/>
                <a:gd name="f73" fmla="val 18"/>
                <a:gd name="f74" fmla="val 232"/>
                <a:gd name="f75" fmla="val 242"/>
                <a:gd name="f76" fmla="val 20"/>
                <a:gd name="f77" fmla="val 252"/>
                <a:gd name="f78" fmla="val 261"/>
                <a:gd name="f79" fmla="val 22"/>
                <a:gd name="f80" fmla="val 269"/>
                <a:gd name="f81" fmla="val 271"/>
                <a:gd name="f82" fmla="val 8"/>
                <a:gd name="f83" fmla="val 268"/>
                <a:gd name="f84" fmla="val 277"/>
                <a:gd name="f85" fmla="val 282"/>
                <a:gd name="f86" fmla="val 12"/>
                <a:gd name="f87" fmla="val 279"/>
                <a:gd name="f88" fmla="val 25"/>
                <a:gd name="f89" fmla="val 274"/>
                <a:gd name="f90" fmla="val 49"/>
                <a:gd name="f91" fmla="val 262"/>
                <a:gd name="f92" fmla="val 54"/>
                <a:gd name="f93" fmla="val 253"/>
                <a:gd name="f94" fmla="val 62"/>
                <a:gd name="f95" fmla="val 247"/>
                <a:gd name="f96" fmla="val 67"/>
                <a:gd name="f97" fmla="val 240"/>
                <a:gd name="f98" fmla="val 72"/>
                <a:gd name="f99" fmla="val 236"/>
                <a:gd name="f100" fmla="val 224"/>
                <a:gd name="f101" fmla="val 210"/>
                <a:gd name="f102" fmla="val 197"/>
                <a:gd name="f103" fmla="val 115"/>
                <a:gd name="f104" fmla="val 189"/>
                <a:gd name="f105" fmla="val 178"/>
                <a:gd name="f106" fmla="val 127"/>
                <a:gd name="f107" fmla="val 166"/>
                <a:gd name="f108" fmla="val 151"/>
                <a:gd name="f109" fmla="val 120"/>
                <a:gd name="f110" fmla="val 126"/>
                <a:gd name="f111" fmla="val 128"/>
                <a:gd name="f112" fmla="val 129"/>
                <a:gd name="f113" fmla="val 125"/>
                <a:gd name="f114" fmla="val 130"/>
                <a:gd name="f115" fmla="val 131"/>
                <a:gd name="f116" fmla="val 136"/>
                <a:gd name="f117" fmla="val 144"/>
                <a:gd name="f118" fmla="val 146"/>
                <a:gd name="f119" fmla="val 147"/>
                <a:gd name="f120" fmla="val 143"/>
                <a:gd name="f121" fmla="val 142"/>
                <a:gd name="f122" fmla="val 152"/>
                <a:gd name="f123" fmla="val 153"/>
                <a:gd name="f124" fmla="val 106"/>
                <a:gd name="f125" fmla="val 101"/>
                <a:gd name="f126" fmla="val 156"/>
                <a:gd name="f127" fmla="val 87"/>
                <a:gd name="f128" fmla="val 161"/>
                <a:gd name="f129" fmla="val 86"/>
                <a:gd name="f130" fmla="val 89"/>
                <a:gd name="f131" fmla="val 168"/>
                <a:gd name="f132" fmla="val 93"/>
                <a:gd name="f133" fmla="val 169"/>
                <a:gd name="f134" fmla="val 98"/>
                <a:gd name="f135" fmla="val 175"/>
                <a:gd name="f136" fmla="val 179"/>
                <a:gd name="f137" fmla="val 109"/>
                <a:gd name="f138" fmla="val 191"/>
                <a:gd name="f139" fmla="val 134"/>
                <a:gd name="f140" fmla="val 190"/>
                <a:gd name="f141" fmla="val 187"/>
                <a:gd name="f142" fmla="val 182"/>
                <a:gd name="f143" fmla="val 167"/>
                <a:gd name="f144" fmla="val 201"/>
                <a:gd name="f145" fmla="val 213"/>
                <a:gd name="f146" fmla="val 234"/>
                <a:gd name="f147" fmla="val 137"/>
                <a:gd name="f148" fmla="val 254"/>
                <a:gd name="f149" fmla="val 275"/>
                <a:gd name="f150" fmla="val 278"/>
                <a:gd name="f151" fmla="val 287"/>
                <a:gd name="f152" fmla="val 298"/>
                <a:gd name="f153" fmla="val 307"/>
                <a:gd name="f154" fmla="val 170"/>
                <a:gd name="f155" fmla="val 199"/>
                <a:gd name="f156" fmla="val 273"/>
                <a:gd name="f157" fmla="val 214"/>
                <a:gd name="f158" fmla="val 233"/>
                <a:gd name="f159" fmla="val 222"/>
                <a:gd name="f160" fmla="val 193"/>
                <a:gd name="f161" fmla="val 225"/>
                <a:gd name="f162" fmla="val 154"/>
                <a:gd name="f163" fmla="val 78"/>
                <a:gd name="f164" fmla="val 55"/>
                <a:gd name="f165" fmla="val 208"/>
                <a:gd name="f166" fmla="val 33"/>
                <a:gd name="f167" fmla="val 184"/>
                <a:gd name="f168" fmla="val 9"/>
                <a:gd name="f169" fmla="val 181"/>
                <a:gd name="f170" fmla="+- 0 0 -90"/>
                <a:gd name="f171" fmla="*/ f3 1 310"/>
                <a:gd name="f172" fmla="*/ f4 1 228"/>
                <a:gd name="f173" fmla="val f5"/>
                <a:gd name="f174" fmla="val f6"/>
                <a:gd name="f175" fmla="val f7"/>
                <a:gd name="f176" fmla="*/ f170 f0 1"/>
                <a:gd name="f177" fmla="+- f175 0 f173"/>
                <a:gd name="f178" fmla="+- f174 0 f173"/>
                <a:gd name="f179" fmla="*/ f176 1 f2"/>
                <a:gd name="f180" fmla="*/ f178 1 310"/>
                <a:gd name="f181" fmla="*/ f177 1 228"/>
                <a:gd name="f182" fmla="*/ 1 f178 1"/>
                <a:gd name="f183" fmla="*/ 176 f177 1"/>
                <a:gd name="f184" fmla="*/ 3 f178 1"/>
                <a:gd name="f185" fmla="*/ 97 f177 1"/>
                <a:gd name="f186" fmla="*/ 6 f178 1"/>
                <a:gd name="f187" fmla="*/ 75 f177 1"/>
                <a:gd name="f188" fmla="*/ 19 f178 1"/>
                <a:gd name="f189" fmla="*/ 39 f177 1"/>
                <a:gd name="f190" fmla="*/ 68 f178 1"/>
                <a:gd name="f191" fmla="*/ 30 f177 1"/>
                <a:gd name="f192" fmla="*/ 85 f178 1"/>
                <a:gd name="f193" fmla="*/ 40 f177 1"/>
                <a:gd name="f194" fmla="*/ 95 f178 1"/>
                <a:gd name="f195" fmla="*/ 45 f177 1"/>
                <a:gd name="f196" fmla="*/ 108 f178 1"/>
                <a:gd name="f197" fmla="*/ 52 f177 1"/>
                <a:gd name="f198" fmla="*/ 107 f178 1"/>
                <a:gd name="f199" fmla="*/ 116 f178 1"/>
                <a:gd name="f200" fmla="*/ 119 f178 1"/>
                <a:gd name="f201" fmla="*/ 41 f177 1"/>
                <a:gd name="f202" fmla="*/ 124 f178 1"/>
                <a:gd name="f203" fmla="*/ 44 f177 1"/>
                <a:gd name="f204" fmla="*/ 149 f178 1"/>
                <a:gd name="f205" fmla="*/ 42 f177 1"/>
                <a:gd name="f206" fmla="*/ 150 f178 1"/>
                <a:gd name="f207" fmla="*/ 158 f178 1"/>
                <a:gd name="f208" fmla="*/ 17 f177 1"/>
                <a:gd name="f209" fmla="*/ 232 f178 1"/>
                <a:gd name="f210" fmla="*/ 19 f177 1"/>
                <a:gd name="f211" fmla="*/ 261 f178 1"/>
                <a:gd name="f212" fmla="*/ 22 f177 1"/>
                <a:gd name="f213" fmla="*/ 271 f178 1"/>
                <a:gd name="f214" fmla="*/ 13 f177 1"/>
                <a:gd name="f215" fmla="*/ 277 f178 1"/>
                <a:gd name="f216" fmla="*/ 0 f177 1"/>
                <a:gd name="f217" fmla="*/ 279 f178 1"/>
                <a:gd name="f218" fmla="*/ 37 f177 1"/>
                <a:gd name="f219" fmla="*/ 253 f178 1"/>
                <a:gd name="f220" fmla="*/ 62 f177 1"/>
                <a:gd name="f221" fmla="*/ 236 f178 1"/>
                <a:gd name="f222" fmla="*/ 79 f177 1"/>
                <a:gd name="f223" fmla="*/ 197 f178 1"/>
                <a:gd name="f224" fmla="*/ 115 f177 1"/>
                <a:gd name="f225" fmla="*/ 166 f178 1"/>
                <a:gd name="f226" fmla="*/ 123 f177 1"/>
                <a:gd name="f227" fmla="*/ 120 f178 1"/>
                <a:gd name="f228" fmla="*/ 126 f177 1"/>
                <a:gd name="f229" fmla="*/ 129 f177 1"/>
                <a:gd name="f230" fmla="*/ 136 f178 1"/>
                <a:gd name="f231" fmla="*/ 130 f177 1"/>
                <a:gd name="f232" fmla="*/ 146 f178 1"/>
                <a:gd name="f233" fmla="*/ 135 f177 1"/>
                <a:gd name="f234" fmla="*/ 140 f178 1"/>
                <a:gd name="f235" fmla="*/ 144 f177 1"/>
                <a:gd name="f236" fmla="*/ 111 f178 1"/>
                <a:gd name="f237" fmla="*/ 153 f177 1"/>
                <a:gd name="f238" fmla="*/ 87 f178 1"/>
                <a:gd name="f239" fmla="*/ 161 f177 1"/>
                <a:gd name="f240" fmla="*/ 93 f178 1"/>
                <a:gd name="f241" fmla="*/ 169 f177 1"/>
                <a:gd name="f242" fmla="*/ 101 f178 1"/>
                <a:gd name="f243" fmla="*/ 179 f177 1"/>
                <a:gd name="f244" fmla="*/ 134 f178 1"/>
                <a:gd name="f245" fmla="*/ 190 f177 1"/>
                <a:gd name="f246" fmla="*/ 180 f178 1"/>
                <a:gd name="f247" fmla="*/ 167 f177 1"/>
                <a:gd name="f248" fmla="*/ 213 f178 1"/>
                <a:gd name="f249" fmla="*/ 146 f177 1"/>
                <a:gd name="f250" fmla="*/ 275 f178 1"/>
                <a:gd name="f251" fmla="*/ 117 f177 1"/>
                <a:gd name="f252" fmla="*/ 287 f178 1"/>
                <a:gd name="f253" fmla="*/ 310 f178 1"/>
                <a:gd name="f254" fmla="*/ 199 f177 1"/>
                <a:gd name="f255" fmla="*/ 193 f178 1"/>
                <a:gd name="f256" fmla="*/ 225 f177 1"/>
                <a:gd name="f257" fmla="*/ 78 f178 1"/>
                <a:gd name="f258" fmla="*/ 214 f177 1"/>
                <a:gd name="f259" fmla="*/ 13 f178 1"/>
                <a:gd name="f260" fmla="*/ 184 f177 1"/>
                <a:gd name="f261" fmla="+- f179 0 f1"/>
                <a:gd name="f262" fmla="*/ f182 1 310"/>
                <a:gd name="f263" fmla="*/ f183 1 228"/>
                <a:gd name="f264" fmla="*/ f184 1 310"/>
                <a:gd name="f265" fmla="*/ f185 1 228"/>
                <a:gd name="f266" fmla="*/ f186 1 310"/>
                <a:gd name="f267" fmla="*/ f187 1 228"/>
                <a:gd name="f268" fmla="*/ f188 1 310"/>
                <a:gd name="f269" fmla="*/ f189 1 228"/>
                <a:gd name="f270" fmla="*/ f190 1 310"/>
                <a:gd name="f271" fmla="*/ f191 1 228"/>
                <a:gd name="f272" fmla="*/ f192 1 310"/>
                <a:gd name="f273" fmla="*/ f193 1 228"/>
                <a:gd name="f274" fmla="*/ f194 1 310"/>
                <a:gd name="f275" fmla="*/ f195 1 228"/>
                <a:gd name="f276" fmla="*/ f196 1 310"/>
                <a:gd name="f277" fmla="*/ f197 1 228"/>
                <a:gd name="f278" fmla="*/ f198 1 310"/>
                <a:gd name="f279" fmla="*/ f199 1 310"/>
                <a:gd name="f280" fmla="*/ f200 1 310"/>
                <a:gd name="f281" fmla="*/ f201 1 228"/>
                <a:gd name="f282" fmla="*/ f202 1 310"/>
                <a:gd name="f283" fmla="*/ f203 1 228"/>
                <a:gd name="f284" fmla="*/ f204 1 310"/>
                <a:gd name="f285" fmla="*/ f205 1 228"/>
                <a:gd name="f286" fmla="*/ f206 1 310"/>
                <a:gd name="f287" fmla="*/ f207 1 310"/>
                <a:gd name="f288" fmla="*/ f208 1 228"/>
                <a:gd name="f289" fmla="*/ f209 1 310"/>
                <a:gd name="f290" fmla="*/ f210 1 228"/>
                <a:gd name="f291" fmla="*/ f211 1 310"/>
                <a:gd name="f292" fmla="*/ f212 1 228"/>
                <a:gd name="f293" fmla="*/ f213 1 310"/>
                <a:gd name="f294" fmla="*/ f214 1 228"/>
                <a:gd name="f295" fmla="*/ f215 1 310"/>
                <a:gd name="f296" fmla="*/ f216 1 228"/>
                <a:gd name="f297" fmla="*/ f217 1 310"/>
                <a:gd name="f298" fmla="*/ f218 1 228"/>
                <a:gd name="f299" fmla="*/ f219 1 310"/>
                <a:gd name="f300" fmla="*/ f220 1 228"/>
                <a:gd name="f301" fmla="*/ f221 1 310"/>
                <a:gd name="f302" fmla="*/ f222 1 228"/>
                <a:gd name="f303" fmla="*/ f223 1 310"/>
                <a:gd name="f304" fmla="*/ f224 1 228"/>
                <a:gd name="f305" fmla="*/ f225 1 310"/>
                <a:gd name="f306" fmla="*/ f226 1 228"/>
                <a:gd name="f307" fmla="*/ f227 1 310"/>
                <a:gd name="f308" fmla="*/ f228 1 228"/>
                <a:gd name="f309" fmla="*/ f229 1 228"/>
                <a:gd name="f310" fmla="*/ f230 1 310"/>
                <a:gd name="f311" fmla="*/ f231 1 228"/>
                <a:gd name="f312" fmla="*/ f232 1 310"/>
                <a:gd name="f313" fmla="*/ f233 1 228"/>
                <a:gd name="f314" fmla="*/ f234 1 310"/>
                <a:gd name="f315" fmla="*/ f235 1 228"/>
                <a:gd name="f316" fmla="*/ f236 1 310"/>
                <a:gd name="f317" fmla="*/ f237 1 228"/>
                <a:gd name="f318" fmla="*/ f238 1 310"/>
                <a:gd name="f319" fmla="*/ f239 1 228"/>
                <a:gd name="f320" fmla="*/ f240 1 310"/>
                <a:gd name="f321" fmla="*/ f241 1 228"/>
                <a:gd name="f322" fmla="*/ f242 1 310"/>
                <a:gd name="f323" fmla="*/ f243 1 228"/>
                <a:gd name="f324" fmla="*/ f244 1 310"/>
                <a:gd name="f325" fmla="*/ f245 1 228"/>
                <a:gd name="f326" fmla="*/ f246 1 310"/>
                <a:gd name="f327" fmla="*/ f247 1 228"/>
                <a:gd name="f328" fmla="*/ f248 1 310"/>
                <a:gd name="f329" fmla="*/ f249 1 228"/>
                <a:gd name="f330" fmla="*/ f250 1 310"/>
                <a:gd name="f331" fmla="*/ f251 1 228"/>
                <a:gd name="f332" fmla="*/ f252 1 310"/>
                <a:gd name="f333" fmla="*/ f253 1 310"/>
                <a:gd name="f334" fmla="*/ f254 1 228"/>
                <a:gd name="f335" fmla="*/ f255 1 310"/>
                <a:gd name="f336" fmla="*/ f256 1 228"/>
                <a:gd name="f337" fmla="*/ f257 1 310"/>
                <a:gd name="f338" fmla="*/ f258 1 228"/>
                <a:gd name="f339" fmla="*/ f259 1 310"/>
                <a:gd name="f340" fmla="*/ f260 1 228"/>
                <a:gd name="f341" fmla="*/ 0 1 f180"/>
                <a:gd name="f342" fmla="*/ f174 1 f180"/>
                <a:gd name="f343" fmla="*/ 0 1 f181"/>
                <a:gd name="f344" fmla="*/ f175 1 f181"/>
                <a:gd name="f345" fmla="*/ f262 1 f180"/>
                <a:gd name="f346" fmla="*/ f263 1 f181"/>
                <a:gd name="f347" fmla="*/ f264 1 f180"/>
                <a:gd name="f348" fmla="*/ f265 1 f181"/>
                <a:gd name="f349" fmla="*/ f266 1 f180"/>
                <a:gd name="f350" fmla="*/ f267 1 f181"/>
                <a:gd name="f351" fmla="*/ f268 1 f180"/>
                <a:gd name="f352" fmla="*/ f269 1 f181"/>
                <a:gd name="f353" fmla="*/ f270 1 f180"/>
                <a:gd name="f354" fmla="*/ f271 1 f181"/>
                <a:gd name="f355" fmla="*/ f272 1 f180"/>
                <a:gd name="f356" fmla="*/ f273 1 f181"/>
                <a:gd name="f357" fmla="*/ f274 1 f180"/>
                <a:gd name="f358" fmla="*/ f275 1 f181"/>
                <a:gd name="f359" fmla="*/ f276 1 f180"/>
                <a:gd name="f360" fmla="*/ f277 1 f181"/>
                <a:gd name="f361" fmla="*/ f278 1 f180"/>
                <a:gd name="f362" fmla="*/ f279 1 f180"/>
                <a:gd name="f363" fmla="*/ f280 1 f180"/>
                <a:gd name="f364" fmla="*/ f281 1 f181"/>
                <a:gd name="f365" fmla="*/ f282 1 f180"/>
                <a:gd name="f366" fmla="*/ f283 1 f181"/>
                <a:gd name="f367" fmla="*/ f284 1 f180"/>
                <a:gd name="f368" fmla="*/ f285 1 f181"/>
                <a:gd name="f369" fmla="*/ f286 1 f180"/>
                <a:gd name="f370" fmla="*/ f287 1 f180"/>
                <a:gd name="f371" fmla="*/ f288 1 f181"/>
                <a:gd name="f372" fmla="*/ f289 1 f180"/>
                <a:gd name="f373" fmla="*/ f290 1 f181"/>
                <a:gd name="f374" fmla="*/ f291 1 f180"/>
                <a:gd name="f375" fmla="*/ f292 1 f181"/>
                <a:gd name="f376" fmla="*/ f293 1 f180"/>
                <a:gd name="f377" fmla="*/ f294 1 f181"/>
                <a:gd name="f378" fmla="*/ f295 1 f180"/>
                <a:gd name="f379" fmla="*/ f296 1 f181"/>
                <a:gd name="f380" fmla="*/ f297 1 f180"/>
                <a:gd name="f381" fmla="*/ f298 1 f181"/>
                <a:gd name="f382" fmla="*/ f299 1 f180"/>
                <a:gd name="f383" fmla="*/ f300 1 f181"/>
                <a:gd name="f384" fmla="*/ f301 1 f180"/>
                <a:gd name="f385" fmla="*/ f302 1 f181"/>
                <a:gd name="f386" fmla="*/ f303 1 f180"/>
                <a:gd name="f387" fmla="*/ f304 1 f181"/>
                <a:gd name="f388" fmla="*/ f305 1 f180"/>
                <a:gd name="f389" fmla="*/ f306 1 f181"/>
                <a:gd name="f390" fmla="*/ f307 1 f180"/>
                <a:gd name="f391" fmla="*/ f308 1 f181"/>
                <a:gd name="f392" fmla="*/ f309 1 f181"/>
                <a:gd name="f393" fmla="*/ f310 1 f180"/>
                <a:gd name="f394" fmla="*/ f311 1 f181"/>
                <a:gd name="f395" fmla="*/ f312 1 f180"/>
                <a:gd name="f396" fmla="*/ f313 1 f181"/>
                <a:gd name="f397" fmla="*/ f314 1 f180"/>
                <a:gd name="f398" fmla="*/ f315 1 f181"/>
                <a:gd name="f399" fmla="*/ f316 1 f180"/>
                <a:gd name="f400" fmla="*/ f317 1 f181"/>
                <a:gd name="f401" fmla="*/ f318 1 f180"/>
                <a:gd name="f402" fmla="*/ f319 1 f181"/>
                <a:gd name="f403" fmla="*/ f320 1 f180"/>
                <a:gd name="f404" fmla="*/ f321 1 f181"/>
                <a:gd name="f405" fmla="*/ f322 1 f180"/>
                <a:gd name="f406" fmla="*/ f323 1 f181"/>
                <a:gd name="f407" fmla="*/ f324 1 f180"/>
                <a:gd name="f408" fmla="*/ f325 1 f181"/>
                <a:gd name="f409" fmla="*/ f326 1 f180"/>
                <a:gd name="f410" fmla="*/ f327 1 f181"/>
                <a:gd name="f411" fmla="*/ f328 1 f180"/>
                <a:gd name="f412" fmla="*/ f329 1 f181"/>
                <a:gd name="f413" fmla="*/ f330 1 f180"/>
                <a:gd name="f414" fmla="*/ f331 1 f181"/>
                <a:gd name="f415" fmla="*/ f332 1 f180"/>
                <a:gd name="f416" fmla="*/ f333 1 f180"/>
                <a:gd name="f417" fmla="*/ f334 1 f181"/>
                <a:gd name="f418" fmla="*/ f335 1 f180"/>
                <a:gd name="f419" fmla="*/ f336 1 f181"/>
                <a:gd name="f420" fmla="*/ f337 1 f180"/>
                <a:gd name="f421" fmla="*/ f338 1 f181"/>
                <a:gd name="f422" fmla="*/ f339 1 f180"/>
                <a:gd name="f423" fmla="*/ f340 1 f181"/>
                <a:gd name="f424" fmla="*/ f341 f171 1"/>
                <a:gd name="f425" fmla="*/ f342 f171 1"/>
                <a:gd name="f426" fmla="*/ f344 f172 1"/>
                <a:gd name="f427" fmla="*/ f343 f172 1"/>
                <a:gd name="f428" fmla="*/ f345 f171 1"/>
                <a:gd name="f429" fmla="*/ f346 f172 1"/>
                <a:gd name="f430" fmla="*/ f347 f171 1"/>
                <a:gd name="f431" fmla="*/ f348 f172 1"/>
                <a:gd name="f432" fmla="*/ f349 f171 1"/>
                <a:gd name="f433" fmla="*/ f350 f172 1"/>
                <a:gd name="f434" fmla="*/ f351 f171 1"/>
                <a:gd name="f435" fmla="*/ f352 f172 1"/>
                <a:gd name="f436" fmla="*/ f353 f171 1"/>
                <a:gd name="f437" fmla="*/ f354 f172 1"/>
                <a:gd name="f438" fmla="*/ f355 f171 1"/>
                <a:gd name="f439" fmla="*/ f356 f172 1"/>
                <a:gd name="f440" fmla="*/ f357 f171 1"/>
                <a:gd name="f441" fmla="*/ f358 f172 1"/>
                <a:gd name="f442" fmla="*/ f359 f171 1"/>
                <a:gd name="f443" fmla="*/ f360 f172 1"/>
                <a:gd name="f444" fmla="*/ f361 f171 1"/>
                <a:gd name="f445" fmla="*/ f362 f171 1"/>
                <a:gd name="f446" fmla="*/ f363 f171 1"/>
                <a:gd name="f447" fmla="*/ f364 f172 1"/>
                <a:gd name="f448" fmla="*/ f365 f171 1"/>
                <a:gd name="f449" fmla="*/ f366 f172 1"/>
                <a:gd name="f450" fmla="*/ f367 f171 1"/>
                <a:gd name="f451" fmla="*/ f368 f172 1"/>
                <a:gd name="f452" fmla="*/ f369 f171 1"/>
                <a:gd name="f453" fmla="*/ f370 f171 1"/>
                <a:gd name="f454" fmla="*/ f371 f172 1"/>
                <a:gd name="f455" fmla="*/ f372 f171 1"/>
                <a:gd name="f456" fmla="*/ f373 f172 1"/>
                <a:gd name="f457" fmla="*/ f374 f171 1"/>
                <a:gd name="f458" fmla="*/ f375 f172 1"/>
                <a:gd name="f459" fmla="*/ f376 f171 1"/>
                <a:gd name="f460" fmla="*/ f377 f172 1"/>
                <a:gd name="f461" fmla="*/ f378 f171 1"/>
                <a:gd name="f462" fmla="*/ f379 f172 1"/>
                <a:gd name="f463" fmla="*/ f380 f171 1"/>
                <a:gd name="f464" fmla="*/ f381 f172 1"/>
                <a:gd name="f465" fmla="*/ f382 f171 1"/>
                <a:gd name="f466" fmla="*/ f383 f172 1"/>
                <a:gd name="f467" fmla="*/ f384 f171 1"/>
                <a:gd name="f468" fmla="*/ f385 f172 1"/>
                <a:gd name="f469" fmla="*/ f386 f171 1"/>
                <a:gd name="f470" fmla="*/ f387 f172 1"/>
                <a:gd name="f471" fmla="*/ f388 f171 1"/>
                <a:gd name="f472" fmla="*/ f389 f172 1"/>
                <a:gd name="f473" fmla="*/ f390 f171 1"/>
                <a:gd name="f474" fmla="*/ f391 f172 1"/>
                <a:gd name="f475" fmla="*/ f392 f172 1"/>
                <a:gd name="f476" fmla="*/ f393 f171 1"/>
                <a:gd name="f477" fmla="*/ f394 f172 1"/>
                <a:gd name="f478" fmla="*/ f395 f171 1"/>
                <a:gd name="f479" fmla="*/ f396 f172 1"/>
                <a:gd name="f480" fmla="*/ f397 f171 1"/>
                <a:gd name="f481" fmla="*/ f398 f172 1"/>
                <a:gd name="f482" fmla="*/ f399 f171 1"/>
                <a:gd name="f483" fmla="*/ f400 f172 1"/>
                <a:gd name="f484" fmla="*/ f401 f171 1"/>
                <a:gd name="f485" fmla="*/ f402 f172 1"/>
                <a:gd name="f486" fmla="*/ f403 f171 1"/>
                <a:gd name="f487" fmla="*/ f404 f172 1"/>
                <a:gd name="f488" fmla="*/ f405 f171 1"/>
                <a:gd name="f489" fmla="*/ f406 f172 1"/>
                <a:gd name="f490" fmla="*/ f407 f171 1"/>
                <a:gd name="f491" fmla="*/ f408 f172 1"/>
                <a:gd name="f492" fmla="*/ f409 f171 1"/>
                <a:gd name="f493" fmla="*/ f410 f172 1"/>
                <a:gd name="f494" fmla="*/ f411 f171 1"/>
                <a:gd name="f495" fmla="*/ f412 f172 1"/>
                <a:gd name="f496" fmla="*/ f413 f171 1"/>
                <a:gd name="f497" fmla="*/ f414 f172 1"/>
                <a:gd name="f498" fmla="*/ f415 f171 1"/>
                <a:gd name="f499" fmla="*/ f416 f171 1"/>
                <a:gd name="f500" fmla="*/ f417 f172 1"/>
                <a:gd name="f501" fmla="*/ f418 f171 1"/>
                <a:gd name="f502" fmla="*/ f419 f172 1"/>
                <a:gd name="f503" fmla="*/ f420 f171 1"/>
                <a:gd name="f504" fmla="*/ f421 f172 1"/>
                <a:gd name="f505" fmla="*/ f422 f171 1"/>
                <a:gd name="f506" fmla="*/ f423 f1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1">
                  <a:pos x="f428" y="f429"/>
                </a:cxn>
                <a:cxn ang="f261">
                  <a:pos x="f430" y="f431"/>
                </a:cxn>
                <a:cxn ang="f261">
                  <a:pos x="f432" y="f433"/>
                </a:cxn>
                <a:cxn ang="f261">
                  <a:pos x="f434" y="f435"/>
                </a:cxn>
                <a:cxn ang="f261">
                  <a:pos x="f436" y="f437"/>
                </a:cxn>
                <a:cxn ang="f261">
                  <a:pos x="f438" y="f439"/>
                </a:cxn>
                <a:cxn ang="f261">
                  <a:pos x="f440" y="f441"/>
                </a:cxn>
                <a:cxn ang="f261">
                  <a:pos x="f442" y="f443"/>
                </a:cxn>
                <a:cxn ang="f261">
                  <a:pos x="f444" y="f439"/>
                </a:cxn>
                <a:cxn ang="f261">
                  <a:pos x="f445" y="f439"/>
                </a:cxn>
                <a:cxn ang="f261">
                  <a:pos x="f446" y="f447"/>
                </a:cxn>
                <a:cxn ang="f261">
                  <a:pos x="f448" y="f449"/>
                </a:cxn>
                <a:cxn ang="f261">
                  <a:pos x="f450" y="f451"/>
                </a:cxn>
                <a:cxn ang="f261">
                  <a:pos x="f452" y="f435"/>
                </a:cxn>
                <a:cxn ang="f261">
                  <a:pos x="f453" y="f454"/>
                </a:cxn>
                <a:cxn ang="f261">
                  <a:pos x="f455" y="f456"/>
                </a:cxn>
                <a:cxn ang="f261">
                  <a:pos x="f457" y="f458"/>
                </a:cxn>
                <a:cxn ang="f261">
                  <a:pos x="f459" y="f460"/>
                </a:cxn>
                <a:cxn ang="f261">
                  <a:pos x="f461" y="f462"/>
                </a:cxn>
                <a:cxn ang="f261">
                  <a:pos x="f463" y="f464"/>
                </a:cxn>
                <a:cxn ang="f261">
                  <a:pos x="f465" y="f466"/>
                </a:cxn>
                <a:cxn ang="f261">
                  <a:pos x="f467" y="f468"/>
                </a:cxn>
                <a:cxn ang="f261">
                  <a:pos x="f469" y="f470"/>
                </a:cxn>
                <a:cxn ang="f261">
                  <a:pos x="f471" y="f472"/>
                </a:cxn>
                <a:cxn ang="f261">
                  <a:pos x="f473" y="f472"/>
                </a:cxn>
                <a:cxn ang="f261">
                  <a:pos x="f445" y="f474"/>
                </a:cxn>
                <a:cxn ang="f261">
                  <a:pos x="f473" y="f475"/>
                </a:cxn>
                <a:cxn ang="f261">
                  <a:pos x="f476" y="f477"/>
                </a:cxn>
                <a:cxn ang="f261">
                  <a:pos x="f478" y="f479"/>
                </a:cxn>
                <a:cxn ang="f261">
                  <a:pos x="f480" y="f481"/>
                </a:cxn>
                <a:cxn ang="f261">
                  <a:pos x="f482" y="f483"/>
                </a:cxn>
                <a:cxn ang="f261">
                  <a:pos x="f440" y="f483"/>
                </a:cxn>
                <a:cxn ang="f261">
                  <a:pos x="f484" y="f485"/>
                </a:cxn>
                <a:cxn ang="f261">
                  <a:pos x="f486" y="f487"/>
                </a:cxn>
                <a:cxn ang="f261">
                  <a:pos x="f488" y="f489"/>
                </a:cxn>
                <a:cxn ang="f261">
                  <a:pos x="f490" y="f491"/>
                </a:cxn>
                <a:cxn ang="f261">
                  <a:pos x="f492" y="f493"/>
                </a:cxn>
                <a:cxn ang="f261">
                  <a:pos x="f494" y="f495"/>
                </a:cxn>
                <a:cxn ang="f261">
                  <a:pos x="f496" y="f497"/>
                </a:cxn>
                <a:cxn ang="f261">
                  <a:pos x="f498" y="f470"/>
                </a:cxn>
                <a:cxn ang="f261">
                  <a:pos x="f499" y="f500"/>
                </a:cxn>
                <a:cxn ang="f261">
                  <a:pos x="f501" y="f502"/>
                </a:cxn>
                <a:cxn ang="f261">
                  <a:pos x="f503" y="f504"/>
                </a:cxn>
                <a:cxn ang="f261">
                  <a:pos x="f505" y="f506"/>
                </a:cxn>
                <a:cxn ang="f261">
                  <a:pos x="f428" y="f429"/>
                </a:cxn>
              </a:cxnLst>
              <a:rect l="f424" t="f427" r="f425" b="f426"/>
              <a:pathLst>
                <a:path w="310" h="228">
                  <a:moveTo>
                    <a:pt x="f8" y="f9"/>
                  </a:moveTo>
                  <a:cubicBezTo>
                    <a:pt x="f10" y="f11"/>
                    <a:pt x="f5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7" y="f21"/>
                    <a:pt x="f22" y="f23"/>
                    <a:pt x="f24" y="f25"/>
                  </a:cubicBezTo>
                  <a:cubicBezTo>
                    <a:pt x="f26" y="f24"/>
                    <a:pt x="f27" y="f28"/>
                    <a:pt x="f29" y="f26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3"/>
                    <a:pt x="f48" y="f49"/>
                    <a:pt x="f50" y="f35"/>
                  </a:cubicBezTo>
                  <a:cubicBezTo>
                    <a:pt x="f51" y="f33"/>
                    <a:pt x="f52" y="f25"/>
                    <a:pt x="f53" y="f35"/>
                  </a:cubicBezTo>
                  <a:cubicBezTo>
                    <a:pt x="f54" y="f35"/>
                    <a:pt x="f55" y="f56"/>
                    <a:pt x="f57" y="f56"/>
                  </a:cubicBezTo>
                  <a:cubicBezTo>
                    <a:pt x="f58" y="f37"/>
                    <a:pt x="f59" y="f39"/>
                    <a:pt x="f60" y="f49"/>
                  </a:cubicBezTo>
                  <a:cubicBezTo>
                    <a:pt x="f61" y="f23"/>
                    <a:pt x="f62" y="f23"/>
                    <a:pt x="f11" y="f37"/>
                  </a:cubicBezTo>
                  <a:cubicBezTo>
                    <a:pt x="f63" y="f56"/>
                    <a:pt x="f63" y="f35"/>
                    <a:pt x="f63" y="f25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24"/>
                  </a:cubicBezTo>
                  <a:cubicBezTo>
                    <a:pt x="f75" y="f76"/>
                    <a:pt x="f77" y="f76"/>
                    <a:pt x="f78" y="f79"/>
                  </a:cubicBezTo>
                  <a:cubicBezTo>
                    <a:pt x="f80" y="f67"/>
                    <a:pt x="f81" y="f76"/>
                    <a:pt x="f81" y="f22"/>
                  </a:cubicBezTo>
                  <a:cubicBezTo>
                    <a:pt x="f81" y="f82"/>
                    <a:pt x="f83" y="f8"/>
                    <a:pt x="f84" y="f5"/>
                  </a:cubicBezTo>
                  <a:cubicBezTo>
                    <a:pt x="f85" y="f86"/>
                    <a:pt x="f87" y="f88"/>
                    <a:pt x="f87" y="f33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32"/>
                  </a:cubicBezTo>
                  <a:cubicBezTo>
                    <a:pt x="f100" y="f38"/>
                    <a:pt x="f101" y="f48"/>
                    <a:pt x="f102" y="f103"/>
                  </a:cubicBezTo>
                  <a:cubicBezTo>
                    <a:pt x="f104" y="f12"/>
                    <a:pt x="f105" y="f106"/>
                    <a:pt x="f107" y="f12"/>
                  </a:cubicBezTo>
                  <a:cubicBezTo>
                    <a:pt x="f108" y="f54"/>
                    <a:pt x="f61" y="f12"/>
                    <a:pt x="f109" y="f12"/>
                  </a:cubicBezTo>
                  <a:cubicBezTo>
                    <a:pt x="f55" y="f12"/>
                    <a:pt x="f53" y="f60"/>
                    <a:pt x="f53" y="f110"/>
                  </a:cubicBezTo>
                  <a:cubicBezTo>
                    <a:pt x="f53" y="f111"/>
                    <a:pt x="f55" y="f112"/>
                    <a:pt x="f109" y="f112"/>
                  </a:cubicBezTo>
                  <a:cubicBezTo>
                    <a:pt x="f113" y="f114"/>
                    <a:pt x="f115" y="f114"/>
                    <a:pt x="f116" y="f114"/>
                  </a:cubicBezTo>
                  <a:cubicBezTo>
                    <a:pt x="f62" y="f114"/>
                    <a:pt x="f117" y="f115"/>
                    <a:pt x="f118" y="f61"/>
                  </a:cubicBezTo>
                  <a:cubicBezTo>
                    <a:pt x="f119" y="f62"/>
                    <a:pt x="f120" y="f121"/>
                    <a:pt x="f62" y="f117"/>
                  </a:cubicBezTo>
                  <a:cubicBezTo>
                    <a:pt x="f115" y="f63"/>
                    <a:pt x="f59" y="f122"/>
                    <a:pt x="f47" y="f123"/>
                  </a:cubicBezTo>
                  <a:cubicBezTo>
                    <a:pt x="f124" y="f123"/>
                    <a:pt x="f125" y="f122"/>
                    <a:pt x="f40" y="f123"/>
                  </a:cubicBezTo>
                  <a:cubicBezTo>
                    <a:pt x="f16" y="f123"/>
                    <a:pt x="f36" y="f126"/>
                    <a:pt x="f127" y="f128"/>
                  </a:cubicBezTo>
                  <a:cubicBezTo>
                    <a:pt x="f129" y="f107"/>
                    <a:pt x="f130" y="f131"/>
                    <a:pt x="f132" y="f133"/>
                  </a:cubicBezTo>
                  <a:cubicBezTo>
                    <a:pt x="f42" y="f133"/>
                    <a:pt x="f134" y="f135"/>
                    <a:pt x="f125" y="f136"/>
                  </a:cubicBezTo>
                  <a:cubicBezTo>
                    <a:pt x="f137" y="f138"/>
                    <a:pt x="f59" y="f138"/>
                    <a:pt x="f139" y="f140"/>
                  </a:cubicBezTo>
                  <a:cubicBezTo>
                    <a:pt x="f122" y="f141"/>
                    <a:pt x="f131" y="f142"/>
                    <a:pt x="f2" y="f143"/>
                  </a:cubicBezTo>
                  <a:cubicBezTo>
                    <a:pt x="f104" y="f126"/>
                    <a:pt x="f144" y="f108"/>
                    <a:pt x="f145" y="f118"/>
                  </a:cubicBezTo>
                  <a:cubicBezTo>
                    <a:pt x="f146" y="f147"/>
                    <a:pt x="f148" y="f110"/>
                    <a:pt x="f149" y="f54"/>
                  </a:cubicBezTo>
                  <a:cubicBezTo>
                    <a:pt x="f150" y="f53"/>
                    <a:pt x="f85" y="f52"/>
                    <a:pt x="f151" y="f103"/>
                  </a:cubicBezTo>
                  <a:cubicBezTo>
                    <a:pt x="f152" y="f121"/>
                    <a:pt x="f153" y="f154"/>
                    <a:pt x="f6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7"/>
                    <a:pt x="f53" y="f100"/>
                    <a:pt x="f163" y="f157"/>
                  </a:cubicBezTo>
                  <a:cubicBezTo>
                    <a:pt x="f164" y="f165"/>
                    <a:pt x="f166" y="f102"/>
                    <a:pt x="f22" y="f167"/>
                  </a:cubicBezTo>
                  <a:cubicBezTo>
                    <a:pt x="f168" y="f169"/>
                    <a:pt x="f15" y="f2"/>
                    <a:pt x="f8" y="f9"/>
                  </a:cubicBezTo>
                  <a:close/>
                </a:path>
              </a:pathLst>
            </a:custGeom>
            <a:solidFill>
              <a:srgbClr val="B5DA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51189886-D986-45B2-B7C0-3E4FBADD5F39}"/>
                </a:ext>
              </a:extLst>
            </p:cNvPr>
            <p:cNvSpPr/>
            <p:nvPr/>
          </p:nvSpPr>
          <p:spPr>
            <a:xfrm>
              <a:off x="12220571" y="3300417"/>
              <a:ext cx="3324228" cy="32559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5"/>
                <a:gd name="f7" fmla="val 387"/>
                <a:gd name="f8" fmla="val 322"/>
                <a:gd name="f9" fmla="val 385"/>
                <a:gd name="f10" fmla="val 318"/>
                <a:gd name="f11" fmla="val 386"/>
                <a:gd name="f12" fmla="val 315"/>
                <a:gd name="f13" fmla="val 311"/>
                <a:gd name="f14" fmla="val 301"/>
                <a:gd name="f15" fmla="val 303"/>
                <a:gd name="f16" fmla="val 377"/>
                <a:gd name="f17" fmla="val 302"/>
                <a:gd name="f18" fmla="val 370"/>
                <a:gd name="f19" fmla="val 358"/>
                <a:gd name="f20" fmla="val 347"/>
                <a:gd name="f21" fmla="val 297"/>
                <a:gd name="f22" fmla="val 335"/>
                <a:gd name="f23" fmla="val 294"/>
                <a:gd name="f24" fmla="val 327"/>
                <a:gd name="f25" fmla="val 317"/>
                <a:gd name="f26" fmla="val 292"/>
                <a:gd name="f27" fmla="val 308"/>
                <a:gd name="f28" fmla="val 304"/>
                <a:gd name="f29" fmla="val 285"/>
                <a:gd name="f30" fmla="val 274"/>
                <a:gd name="f31" fmla="val 298"/>
                <a:gd name="f32" fmla="val 263"/>
                <a:gd name="f33" fmla="val 255"/>
                <a:gd name="f34" fmla="val 288"/>
                <a:gd name="f35" fmla="val 252"/>
                <a:gd name="f36" fmla="val 283"/>
                <a:gd name="f37" fmla="val 251"/>
                <a:gd name="f38" fmla="val 278"/>
                <a:gd name="f39" fmla="val 271"/>
                <a:gd name="f40" fmla="val 257"/>
                <a:gd name="f41" fmla="val 247"/>
                <a:gd name="f42" fmla="val 244"/>
                <a:gd name="f43" fmla="val 241"/>
                <a:gd name="f44" fmla="val 231"/>
                <a:gd name="f45" fmla="val 235"/>
                <a:gd name="f46" fmla="val 219"/>
                <a:gd name="f47" fmla="val 224"/>
                <a:gd name="f48" fmla="val 213"/>
                <a:gd name="f49" fmla="val 211"/>
                <a:gd name="f50" fmla="val 210"/>
                <a:gd name="f51" fmla="val 202"/>
                <a:gd name="f52" fmla="val 207"/>
                <a:gd name="f53" fmla="val 195"/>
                <a:gd name="f54" fmla="val 203"/>
                <a:gd name="f55" fmla="val 190"/>
                <a:gd name="f56" fmla="val 194"/>
                <a:gd name="f57" fmla="val 191"/>
                <a:gd name="f58" fmla="val 193"/>
                <a:gd name="f59" fmla="val 189"/>
                <a:gd name="f60" fmla="val 187"/>
                <a:gd name="f61" fmla="val 176"/>
                <a:gd name="f62" fmla="val 209"/>
                <a:gd name="f63" fmla="val 164"/>
                <a:gd name="f64" fmla="val 205"/>
                <a:gd name="f65" fmla="val 149"/>
                <a:gd name="f66" fmla="val 144"/>
                <a:gd name="f67" fmla="val 201"/>
                <a:gd name="f68" fmla="val 139"/>
                <a:gd name="f69" fmla="val 138"/>
                <a:gd name="f70" fmla="val 188"/>
                <a:gd name="f71" fmla="val 136"/>
                <a:gd name="f72" fmla="val 185"/>
                <a:gd name="f73" fmla="val 141"/>
                <a:gd name="f74" fmla="val 182"/>
                <a:gd name="f75" fmla="val 146"/>
                <a:gd name="f76" fmla="val 175"/>
                <a:gd name="f77" fmla="val 155"/>
                <a:gd name="f78" fmla="val 167"/>
                <a:gd name="f79" fmla="val 148"/>
                <a:gd name="f80" fmla="val 161"/>
                <a:gd name="f81" fmla="val 142"/>
                <a:gd name="f82" fmla="val 153"/>
                <a:gd name="f83" fmla="val 130"/>
                <a:gd name="f84" fmla="val 114"/>
                <a:gd name="f85" fmla="val 132"/>
                <a:gd name="f86" fmla="val 99"/>
                <a:gd name="f87" fmla="val 127"/>
                <a:gd name="f88" fmla="val 83"/>
                <a:gd name="f89" fmla="val 122"/>
                <a:gd name="f90" fmla="val 69"/>
                <a:gd name="f91" fmla="val 115"/>
                <a:gd name="f92" fmla="val 56"/>
                <a:gd name="f93" fmla="val 104"/>
                <a:gd name="f94" fmla="val 48"/>
                <a:gd name="f95" fmla="val 101"/>
                <a:gd name="f96" fmla="val 43"/>
                <a:gd name="f97" fmla="val 105"/>
                <a:gd name="f98" fmla="val 38"/>
                <a:gd name="f99" fmla="val 110"/>
                <a:gd name="f100" fmla="val 30"/>
                <a:gd name="f101" fmla="val 120"/>
                <a:gd name="f102" fmla="val 131"/>
                <a:gd name="f103" fmla="val 35"/>
                <a:gd name="f104" fmla="val 143"/>
                <a:gd name="f105" fmla="val 151"/>
                <a:gd name="f106" fmla="val 44"/>
                <a:gd name="f107" fmla="val 158"/>
                <a:gd name="f108" fmla="val 49"/>
                <a:gd name="f109" fmla="val 166"/>
                <a:gd name="f110" fmla="val 51"/>
                <a:gd name="f111" fmla="val 168"/>
                <a:gd name="f112" fmla="val 52"/>
                <a:gd name="f113" fmla="val 165"/>
                <a:gd name="f114" fmla="val 53"/>
                <a:gd name="f115" fmla="val 59"/>
                <a:gd name="f116" fmla="val 65"/>
                <a:gd name="f117" fmla="val 70"/>
                <a:gd name="f118" fmla="val 222"/>
                <a:gd name="f119" fmla="val 67"/>
                <a:gd name="f120" fmla="val 234"/>
                <a:gd name="f121" fmla="val 66"/>
                <a:gd name="f122" fmla="val 246"/>
                <a:gd name="f123" fmla="val 259"/>
                <a:gd name="f124" fmla="val 71"/>
                <a:gd name="f125" fmla="val 269"/>
                <a:gd name="f126" fmla="val 78"/>
                <a:gd name="f127" fmla="val 280"/>
                <a:gd name="f128" fmla="val 77"/>
                <a:gd name="f129" fmla="val 72"/>
                <a:gd name="f130" fmla="val 286"/>
                <a:gd name="f131" fmla="val 63"/>
                <a:gd name="f132" fmla="val 287"/>
                <a:gd name="f133" fmla="val 57"/>
                <a:gd name="f134" fmla="val 289"/>
                <a:gd name="f135" fmla="val 290"/>
                <a:gd name="f136" fmla="val 46"/>
                <a:gd name="f137" fmla="val 291"/>
                <a:gd name="f138" fmla="val 39"/>
                <a:gd name="f139" fmla="val 36"/>
                <a:gd name="f140" fmla="val 31"/>
                <a:gd name="f141" fmla="val 37"/>
                <a:gd name="f142" fmla="val 312"/>
                <a:gd name="f143" fmla="val 316"/>
                <a:gd name="f144" fmla="val 34"/>
                <a:gd name="f145" fmla="val 320"/>
                <a:gd name="f146" fmla="val 328"/>
                <a:gd name="f147" fmla="val 27"/>
                <a:gd name="f148" fmla="val 24"/>
                <a:gd name="f149" fmla="val 342"/>
                <a:gd name="f150" fmla="val 22"/>
                <a:gd name="f151" fmla="val 346"/>
                <a:gd name="f152" fmla="val 21"/>
                <a:gd name="f153" fmla="val 351"/>
                <a:gd name="f154" fmla="val 16"/>
                <a:gd name="f155" fmla="val 350"/>
                <a:gd name="f156" fmla="val 9"/>
                <a:gd name="f157" fmla="val 336"/>
                <a:gd name="f158" fmla="val 17"/>
                <a:gd name="f159" fmla="val 309"/>
                <a:gd name="f160" fmla="val 20"/>
                <a:gd name="f161" fmla="val 295"/>
                <a:gd name="f162" fmla="val 19"/>
                <a:gd name="f163" fmla="val 25"/>
                <a:gd name="f164" fmla="val 281"/>
                <a:gd name="f165" fmla="val 276"/>
                <a:gd name="f166" fmla="val 18"/>
                <a:gd name="f167" fmla="val 15"/>
                <a:gd name="f168" fmla="val 266"/>
                <a:gd name="f169" fmla="val 12"/>
                <a:gd name="f170" fmla="val 261"/>
                <a:gd name="f171" fmla="val 10"/>
                <a:gd name="f172" fmla="val 256"/>
                <a:gd name="f173" fmla="val 6"/>
                <a:gd name="f174" fmla="val 4"/>
                <a:gd name="f175" fmla="val 237"/>
                <a:gd name="f176" fmla="val 228"/>
                <a:gd name="f177" fmla="val 214"/>
                <a:gd name="f178" fmla="val 23"/>
                <a:gd name="f179" fmla="val 206"/>
                <a:gd name="f180" fmla="val 33"/>
                <a:gd name="f181" fmla="val 134"/>
                <a:gd name="f182" fmla="val 2"/>
                <a:gd name="f183" fmla="val 133"/>
                <a:gd name="f184" fmla="val 3"/>
                <a:gd name="f185" fmla="val 5"/>
                <a:gd name="f186" fmla="val 135"/>
                <a:gd name="f187" fmla="val 113"/>
                <a:gd name="f188" fmla="val 112"/>
                <a:gd name="f189" fmla="val 111"/>
                <a:gd name="f190" fmla="val 1"/>
                <a:gd name="f191" fmla="val 93"/>
                <a:gd name="f192" fmla="val 81"/>
                <a:gd name="f193" fmla="val 74"/>
                <a:gd name="f194" fmla="val 50"/>
                <a:gd name="f195" fmla="val 61"/>
                <a:gd name="f196" fmla="val 75"/>
                <a:gd name="f197" fmla="val 90"/>
                <a:gd name="f198" fmla="val 129"/>
                <a:gd name="f199" fmla="val 159"/>
                <a:gd name="f200" fmla="val 7"/>
                <a:gd name="f201" fmla="val 8"/>
                <a:gd name="f202" fmla="val 119"/>
                <a:gd name="f203" fmla="val 208"/>
                <a:gd name="f204" fmla="val 239"/>
                <a:gd name="f205" fmla="val 60"/>
                <a:gd name="f206" fmla="val 64"/>
                <a:gd name="f207" fmla="val 242"/>
                <a:gd name="f208" fmla="val 85"/>
                <a:gd name="f209" fmla="val 249"/>
                <a:gd name="f210" fmla="val 95"/>
                <a:gd name="f211" fmla="val 253"/>
                <a:gd name="f212" fmla="val 125"/>
                <a:gd name="f213" fmla="val 264"/>
                <a:gd name="f214" fmla="val 140"/>
                <a:gd name="f215" fmla="val 296"/>
                <a:gd name="f216" fmla="val 293"/>
                <a:gd name="f217" fmla="val 299"/>
                <a:gd name="f218" fmla="val 321"/>
                <a:gd name="f219" fmla="val 340"/>
                <a:gd name="f220" fmla="val 154"/>
                <a:gd name="f221" fmla="val 348"/>
                <a:gd name="f222" fmla="val 178"/>
                <a:gd name="f223" fmla="val 179"/>
                <a:gd name="f224" fmla="val 349"/>
                <a:gd name="f225" fmla="val 177"/>
                <a:gd name="f226" fmla="val 352"/>
                <a:gd name="f227" fmla="val 353"/>
                <a:gd name="f228" fmla="val 183"/>
                <a:gd name="f229" fmla="val 337"/>
                <a:gd name="f230" fmla="val 221"/>
                <a:gd name="f231" fmla="val 355"/>
                <a:gd name="f232" fmla="val 363"/>
                <a:gd name="f233" fmla="val 250"/>
                <a:gd name="f234" fmla="val 371"/>
                <a:gd name="f235" fmla="val 376"/>
                <a:gd name="f236" fmla="val 260"/>
                <a:gd name="f237" fmla="val 381"/>
                <a:gd name="f238" fmla="val 384"/>
                <a:gd name="f239" fmla="val 273"/>
                <a:gd name="f240" fmla="val 275"/>
                <a:gd name="f241" fmla="val 393"/>
                <a:gd name="f242" fmla="val 383"/>
                <a:gd name="f243" fmla="val 365"/>
                <a:gd name="f244" fmla="val 362"/>
                <a:gd name="f245" fmla="val 369"/>
                <a:gd name="f246" fmla="val 345"/>
                <a:gd name="f247" fmla="val 373"/>
                <a:gd name="f248" fmla="val 338"/>
                <a:gd name="f249" fmla="val 378"/>
                <a:gd name="f250" fmla="val 329"/>
                <a:gd name="f251" fmla="val 380"/>
                <a:gd name="f252" fmla="val 326"/>
                <a:gd name="f253" fmla="val 323"/>
                <a:gd name="f254" fmla="val 382"/>
                <a:gd name="f255" fmla="+- 0 0 -90"/>
                <a:gd name="f256" fmla="*/ f3 1 395"/>
                <a:gd name="f257" fmla="*/ f4 1 387"/>
                <a:gd name="f258" fmla="val f5"/>
                <a:gd name="f259" fmla="val f6"/>
                <a:gd name="f260" fmla="val f7"/>
                <a:gd name="f261" fmla="*/ f255 f0 1"/>
                <a:gd name="f262" fmla="+- f260 0 f258"/>
                <a:gd name="f263" fmla="+- f259 0 f258"/>
                <a:gd name="f264" fmla="*/ f261 1 f2"/>
                <a:gd name="f265" fmla="*/ f263 1 395"/>
                <a:gd name="f266" fmla="*/ f262 1 387"/>
                <a:gd name="f267" fmla="*/ 311 f263 1"/>
                <a:gd name="f268" fmla="*/ 387 f262 1"/>
                <a:gd name="f269" fmla="*/ 297 f263 1"/>
                <a:gd name="f270" fmla="*/ 335 f262 1"/>
                <a:gd name="f271" fmla="*/ 285 f263 1"/>
                <a:gd name="f272" fmla="*/ 297 f262 1"/>
                <a:gd name="f273" fmla="*/ 251 f263 1"/>
                <a:gd name="f274" fmla="*/ 271 f262 1"/>
                <a:gd name="f275" fmla="*/ 211 f263 1"/>
                <a:gd name="f276" fmla="*/ 210 f262 1"/>
                <a:gd name="f277" fmla="*/ 195 f263 1"/>
                <a:gd name="f278" fmla="*/ 187 f262 1"/>
                <a:gd name="f279" fmla="*/ 138 f262 1"/>
                <a:gd name="f280" fmla="*/ 167 f263 1"/>
                <a:gd name="f281" fmla="*/ 148 f262 1"/>
                <a:gd name="f282" fmla="*/ 99 f263 1"/>
                <a:gd name="f283" fmla="*/ 127 f262 1"/>
                <a:gd name="f284" fmla="*/ 38 f263 1"/>
                <a:gd name="f285" fmla="*/ 110 f262 1"/>
                <a:gd name="f286" fmla="*/ 49 f263 1"/>
                <a:gd name="f287" fmla="*/ 166 f262 1"/>
                <a:gd name="f288" fmla="*/ 70 f263 1"/>
                <a:gd name="f289" fmla="*/ 211 f262 1"/>
                <a:gd name="f290" fmla="*/ 78 f263 1"/>
                <a:gd name="f291" fmla="*/ 280 f262 1"/>
                <a:gd name="f292" fmla="*/ 51 f263 1"/>
                <a:gd name="f293" fmla="*/ 290 f262 1"/>
                <a:gd name="f294" fmla="*/ 37 f263 1"/>
                <a:gd name="f295" fmla="*/ 308 f262 1"/>
                <a:gd name="f296" fmla="*/ 24 f263 1"/>
                <a:gd name="f297" fmla="*/ 342 f262 1"/>
                <a:gd name="f298" fmla="*/ 17 f263 1"/>
                <a:gd name="f299" fmla="*/ 309 f262 1"/>
                <a:gd name="f300" fmla="*/ 21 f263 1"/>
                <a:gd name="f301" fmla="*/ 287 f262 1"/>
                <a:gd name="f302" fmla="*/ 10 f263 1"/>
                <a:gd name="f303" fmla="*/ 256 f262 1"/>
                <a:gd name="f304" fmla="*/ 23 f263 1"/>
                <a:gd name="f305" fmla="*/ 206 f262 1"/>
                <a:gd name="f306" fmla="*/ 0 f263 1"/>
                <a:gd name="f307" fmla="*/ 134 f262 1"/>
                <a:gd name="f308" fmla="*/ 6 f263 1"/>
                <a:gd name="f309" fmla="*/ 112 f262 1"/>
                <a:gd name="f310" fmla="*/ 65 f263 1"/>
                <a:gd name="f311" fmla="*/ 49 f262 1"/>
                <a:gd name="f312" fmla="*/ 159 f263 1"/>
                <a:gd name="f313" fmla="*/ 1 f262 1"/>
                <a:gd name="f314" fmla="*/ 120 f263 1"/>
                <a:gd name="f315" fmla="*/ 8 f262 1"/>
                <a:gd name="f316" fmla="*/ 237 f263 1"/>
                <a:gd name="f317" fmla="*/ 57 f262 1"/>
                <a:gd name="f318" fmla="*/ 249 f263 1"/>
                <a:gd name="f319" fmla="*/ 95 f262 1"/>
                <a:gd name="f320" fmla="*/ 298 f263 1"/>
                <a:gd name="f321" fmla="*/ 139 f262 1"/>
                <a:gd name="f322" fmla="*/ 293 f263 1"/>
                <a:gd name="f323" fmla="*/ 142 f262 1"/>
                <a:gd name="f324" fmla="*/ 348 f263 1"/>
                <a:gd name="f325" fmla="*/ 178 f262 1"/>
                <a:gd name="f326" fmla="*/ 349 f263 1"/>
                <a:gd name="f327" fmla="*/ 177 f262 1"/>
                <a:gd name="f328" fmla="*/ 347 f263 1"/>
                <a:gd name="f329" fmla="*/ 194 f262 1"/>
                <a:gd name="f330" fmla="*/ 371 f263 1"/>
                <a:gd name="f331" fmla="*/ 386 f263 1"/>
                <a:gd name="f332" fmla="*/ 275 f262 1"/>
                <a:gd name="f333" fmla="*/ 353 f263 1"/>
                <a:gd name="f334" fmla="*/ 369 f262 1"/>
                <a:gd name="f335" fmla="*/ 322 f263 1"/>
                <a:gd name="f336" fmla="*/ 385 f262 1"/>
                <a:gd name="f337" fmla="+- f264 0 f1"/>
                <a:gd name="f338" fmla="*/ f267 1 395"/>
                <a:gd name="f339" fmla="*/ f268 1 387"/>
                <a:gd name="f340" fmla="*/ f269 1 395"/>
                <a:gd name="f341" fmla="*/ f270 1 387"/>
                <a:gd name="f342" fmla="*/ f271 1 395"/>
                <a:gd name="f343" fmla="*/ f272 1 387"/>
                <a:gd name="f344" fmla="*/ f273 1 395"/>
                <a:gd name="f345" fmla="*/ f274 1 387"/>
                <a:gd name="f346" fmla="*/ f275 1 395"/>
                <a:gd name="f347" fmla="*/ f276 1 387"/>
                <a:gd name="f348" fmla="*/ f277 1 395"/>
                <a:gd name="f349" fmla="*/ f278 1 387"/>
                <a:gd name="f350" fmla="*/ f279 1 387"/>
                <a:gd name="f351" fmla="*/ f280 1 395"/>
                <a:gd name="f352" fmla="*/ f281 1 387"/>
                <a:gd name="f353" fmla="*/ f282 1 395"/>
                <a:gd name="f354" fmla="*/ f283 1 387"/>
                <a:gd name="f355" fmla="*/ f284 1 395"/>
                <a:gd name="f356" fmla="*/ f285 1 387"/>
                <a:gd name="f357" fmla="*/ f286 1 395"/>
                <a:gd name="f358" fmla="*/ f287 1 387"/>
                <a:gd name="f359" fmla="*/ f288 1 395"/>
                <a:gd name="f360" fmla="*/ f289 1 387"/>
                <a:gd name="f361" fmla="*/ f290 1 395"/>
                <a:gd name="f362" fmla="*/ f291 1 387"/>
                <a:gd name="f363" fmla="*/ f292 1 395"/>
                <a:gd name="f364" fmla="*/ f293 1 387"/>
                <a:gd name="f365" fmla="*/ f294 1 395"/>
                <a:gd name="f366" fmla="*/ f295 1 387"/>
                <a:gd name="f367" fmla="*/ f296 1 395"/>
                <a:gd name="f368" fmla="*/ f297 1 387"/>
                <a:gd name="f369" fmla="*/ f298 1 395"/>
                <a:gd name="f370" fmla="*/ f299 1 387"/>
                <a:gd name="f371" fmla="*/ f300 1 395"/>
                <a:gd name="f372" fmla="*/ f301 1 387"/>
                <a:gd name="f373" fmla="*/ f302 1 395"/>
                <a:gd name="f374" fmla="*/ f303 1 387"/>
                <a:gd name="f375" fmla="*/ f304 1 395"/>
                <a:gd name="f376" fmla="*/ f305 1 387"/>
                <a:gd name="f377" fmla="*/ f306 1 395"/>
                <a:gd name="f378" fmla="*/ f307 1 387"/>
                <a:gd name="f379" fmla="*/ f308 1 395"/>
                <a:gd name="f380" fmla="*/ f309 1 387"/>
                <a:gd name="f381" fmla="*/ f310 1 395"/>
                <a:gd name="f382" fmla="*/ f311 1 387"/>
                <a:gd name="f383" fmla="*/ f312 1 395"/>
                <a:gd name="f384" fmla="*/ f313 1 387"/>
                <a:gd name="f385" fmla="*/ f314 1 395"/>
                <a:gd name="f386" fmla="*/ f315 1 387"/>
                <a:gd name="f387" fmla="*/ f316 1 395"/>
                <a:gd name="f388" fmla="*/ f317 1 387"/>
                <a:gd name="f389" fmla="*/ f318 1 395"/>
                <a:gd name="f390" fmla="*/ f319 1 387"/>
                <a:gd name="f391" fmla="*/ f320 1 395"/>
                <a:gd name="f392" fmla="*/ f321 1 387"/>
                <a:gd name="f393" fmla="*/ f322 1 395"/>
                <a:gd name="f394" fmla="*/ f323 1 387"/>
                <a:gd name="f395" fmla="*/ f324 1 395"/>
                <a:gd name="f396" fmla="*/ f325 1 387"/>
                <a:gd name="f397" fmla="*/ f326 1 395"/>
                <a:gd name="f398" fmla="*/ f327 1 387"/>
                <a:gd name="f399" fmla="*/ f328 1 395"/>
                <a:gd name="f400" fmla="*/ f329 1 387"/>
                <a:gd name="f401" fmla="*/ f330 1 395"/>
                <a:gd name="f402" fmla="*/ f331 1 395"/>
                <a:gd name="f403" fmla="*/ f332 1 387"/>
                <a:gd name="f404" fmla="*/ f333 1 395"/>
                <a:gd name="f405" fmla="*/ f334 1 387"/>
                <a:gd name="f406" fmla="*/ f335 1 395"/>
                <a:gd name="f407" fmla="*/ f336 1 387"/>
                <a:gd name="f408" fmla="*/ 0 1 f265"/>
                <a:gd name="f409" fmla="*/ f259 1 f265"/>
                <a:gd name="f410" fmla="*/ 0 1 f266"/>
                <a:gd name="f411" fmla="*/ f260 1 f266"/>
                <a:gd name="f412" fmla="*/ f338 1 f265"/>
                <a:gd name="f413" fmla="*/ f339 1 f266"/>
                <a:gd name="f414" fmla="*/ f340 1 f265"/>
                <a:gd name="f415" fmla="*/ f341 1 f266"/>
                <a:gd name="f416" fmla="*/ f342 1 f265"/>
                <a:gd name="f417" fmla="*/ f343 1 f266"/>
                <a:gd name="f418" fmla="*/ f344 1 f265"/>
                <a:gd name="f419" fmla="*/ f345 1 f266"/>
                <a:gd name="f420" fmla="*/ f346 1 f265"/>
                <a:gd name="f421" fmla="*/ f347 1 f266"/>
                <a:gd name="f422" fmla="*/ f348 1 f265"/>
                <a:gd name="f423" fmla="*/ f349 1 f266"/>
                <a:gd name="f424" fmla="*/ f350 1 f266"/>
                <a:gd name="f425" fmla="*/ f351 1 f265"/>
                <a:gd name="f426" fmla="*/ f352 1 f266"/>
                <a:gd name="f427" fmla="*/ f353 1 f265"/>
                <a:gd name="f428" fmla="*/ f354 1 f266"/>
                <a:gd name="f429" fmla="*/ f355 1 f265"/>
                <a:gd name="f430" fmla="*/ f356 1 f266"/>
                <a:gd name="f431" fmla="*/ f357 1 f265"/>
                <a:gd name="f432" fmla="*/ f358 1 f266"/>
                <a:gd name="f433" fmla="*/ f359 1 f265"/>
                <a:gd name="f434" fmla="*/ f360 1 f266"/>
                <a:gd name="f435" fmla="*/ f361 1 f265"/>
                <a:gd name="f436" fmla="*/ f362 1 f266"/>
                <a:gd name="f437" fmla="*/ f363 1 f265"/>
                <a:gd name="f438" fmla="*/ f364 1 f266"/>
                <a:gd name="f439" fmla="*/ f365 1 f265"/>
                <a:gd name="f440" fmla="*/ f366 1 f266"/>
                <a:gd name="f441" fmla="*/ f367 1 f265"/>
                <a:gd name="f442" fmla="*/ f368 1 f266"/>
                <a:gd name="f443" fmla="*/ f369 1 f265"/>
                <a:gd name="f444" fmla="*/ f370 1 f266"/>
                <a:gd name="f445" fmla="*/ f371 1 f265"/>
                <a:gd name="f446" fmla="*/ f372 1 f266"/>
                <a:gd name="f447" fmla="*/ f373 1 f265"/>
                <a:gd name="f448" fmla="*/ f374 1 f266"/>
                <a:gd name="f449" fmla="*/ f375 1 f265"/>
                <a:gd name="f450" fmla="*/ f376 1 f266"/>
                <a:gd name="f451" fmla="*/ f377 1 f265"/>
                <a:gd name="f452" fmla="*/ f378 1 f266"/>
                <a:gd name="f453" fmla="*/ f379 1 f265"/>
                <a:gd name="f454" fmla="*/ f380 1 f266"/>
                <a:gd name="f455" fmla="*/ f381 1 f265"/>
                <a:gd name="f456" fmla="*/ f382 1 f266"/>
                <a:gd name="f457" fmla="*/ f383 1 f265"/>
                <a:gd name="f458" fmla="*/ f384 1 f266"/>
                <a:gd name="f459" fmla="*/ f385 1 f265"/>
                <a:gd name="f460" fmla="*/ f386 1 f266"/>
                <a:gd name="f461" fmla="*/ f387 1 f265"/>
                <a:gd name="f462" fmla="*/ f388 1 f266"/>
                <a:gd name="f463" fmla="*/ f389 1 f265"/>
                <a:gd name="f464" fmla="*/ f390 1 f266"/>
                <a:gd name="f465" fmla="*/ f391 1 f265"/>
                <a:gd name="f466" fmla="*/ f392 1 f266"/>
                <a:gd name="f467" fmla="*/ f393 1 f265"/>
                <a:gd name="f468" fmla="*/ f394 1 f266"/>
                <a:gd name="f469" fmla="*/ f395 1 f265"/>
                <a:gd name="f470" fmla="*/ f396 1 f266"/>
                <a:gd name="f471" fmla="*/ f397 1 f265"/>
                <a:gd name="f472" fmla="*/ f398 1 f266"/>
                <a:gd name="f473" fmla="*/ f399 1 f265"/>
                <a:gd name="f474" fmla="*/ f400 1 f266"/>
                <a:gd name="f475" fmla="*/ f401 1 f265"/>
                <a:gd name="f476" fmla="*/ f402 1 f265"/>
                <a:gd name="f477" fmla="*/ f403 1 f266"/>
                <a:gd name="f478" fmla="*/ f404 1 f265"/>
                <a:gd name="f479" fmla="*/ f405 1 f266"/>
                <a:gd name="f480" fmla="*/ f406 1 f265"/>
                <a:gd name="f481" fmla="*/ f407 1 f266"/>
                <a:gd name="f482" fmla="*/ f408 f256 1"/>
                <a:gd name="f483" fmla="*/ f409 f256 1"/>
                <a:gd name="f484" fmla="*/ f411 f257 1"/>
                <a:gd name="f485" fmla="*/ f410 f257 1"/>
                <a:gd name="f486" fmla="*/ f412 f256 1"/>
                <a:gd name="f487" fmla="*/ f413 f257 1"/>
                <a:gd name="f488" fmla="*/ f414 f256 1"/>
                <a:gd name="f489" fmla="*/ f415 f257 1"/>
                <a:gd name="f490" fmla="*/ f416 f256 1"/>
                <a:gd name="f491" fmla="*/ f417 f257 1"/>
                <a:gd name="f492" fmla="*/ f418 f256 1"/>
                <a:gd name="f493" fmla="*/ f419 f257 1"/>
                <a:gd name="f494" fmla="*/ f420 f256 1"/>
                <a:gd name="f495" fmla="*/ f421 f257 1"/>
                <a:gd name="f496" fmla="*/ f422 f256 1"/>
                <a:gd name="f497" fmla="*/ f423 f257 1"/>
                <a:gd name="f498" fmla="*/ f424 f257 1"/>
                <a:gd name="f499" fmla="*/ f425 f256 1"/>
                <a:gd name="f500" fmla="*/ f426 f257 1"/>
                <a:gd name="f501" fmla="*/ f427 f256 1"/>
                <a:gd name="f502" fmla="*/ f428 f257 1"/>
                <a:gd name="f503" fmla="*/ f429 f256 1"/>
                <a:gd name="f504" fmla="*/ f430 f257 1"/>
                <a:gd name="f505" fmla="*/ f431 f256 1"/>
                <a:gd name="f506" fmla="*/ f432 f257 1"/>
                <a:gd name="f507" fmla="*/ f433 f256 1"/>
                <a:gd name="f508" fmla="*/ f434 f257 1"/>
                <a:gd name="f509" fmla="*/ f435 f256 1"/>
                <a:gd name="f510" fmla="*/ f436 f257 1"/>
                <a:gd name="f511" fmla="*/ f437 f256 1"/>
                <a:gd name="f512" fmla="*/ f438 f257 1"/>
                <a:gd name="f513" fmla="*/ f439 f256 1"/>
                <a:gd name="f514" fmla="*/ f440 f257 1"/>
                <a:gd name="f515" fmla="*/ f441 f256 1"/>
                <a:gd name="f516" fmla="*/ f442 f257 1"/>
                <a:gd name="f517" fmla="*/ f443 f256 1"/>
                <a:gd name="f518" fmla="*/ f444 f257 1"/>
                <a:gd name="f519" fmla="*/ f445 f256 1"/>
                <a:gd name="f520" fmla="*/ f446 f257 1"/>
                <a:gd name="f521" fmla="*/ f447 f256 1"/>
                <a:gd name="f522" fmla="*/ f448 f257 1"/>
                <a:gd name="f523" fmla="*/ f449 f256 1"/>
                <a:gd name="f524" fmla="*/ f450 f257 1"/>
                <a:gd name="f525" fmla="*/ f451 f256 1"/>
                <a:gd name="f526" fmla="*/ f452 f257 1"/>
                <a:gd name="f527" fmla="*/ f453 f256 1"/>
                <a:gd name="f528" fmla="*/ f454 f257 1"/>
                <a:gd name="f529" fmla="*/ f455 f256 1"/>
                <a:gd name="f530" fmla="*/ f456 f257 1"/>
                <a:gd name="f531" fmla="*/ f457 f256 1"/>
                <a:gd name="f532" fmla="*/ f458 f257 1"/>
                <a:gd name="f533" fmla="*/ f459 f256 1"/>
                <a:gd name="f534" fmla="*/ f460 f257 1"/>
                <a:gd name="f535" fmla="*/ f461 f256 1"/>
                <a:gd name="f536" fmla="*/ f462 f257 1"/>
                <a:gd name="f537" fmla="*/ f463 f256 1"/>
                <a:gd name="f538" fmla="*/ f464 f257 1"/>
                <a:gd name="f539" fmla="*/ f465 f256 1"/>
                <a:gd name="f540" fmla="*/ f466 f257 1"/>
                <a:gd name="f541" fmla="*/ f467 f256 1"/>
                <a:gd name="f542" fmla="*/ f468 f257 1"/>
                <a:gd name="f543" fmla="*/ f469 f256 1"/>
                <a:gd name="f544" fmla="*/ f470 f257 1"/>
                <a:gd name="f545" fmla="*/ f471 f256 1"/>
                <a:gd name="f546" fmla="*/ f472 f257 1"/>
                <a:gd name="f547" fmla="*/ f473 f256 1"/>
                <a:gd name="f548" fmla="*/ f474 f257 1"/>
                <a:gd name="f549" fmla="*/ f475 f256 1"/>
                <a:gd name="f550" fmla="*/ f476 f256 1"/>
                <a:gd name="f551" fmla="*/ f477 f257 1"/>
                <a:gd name="f552" fmla="*/ f478 f256 1"/>
                <a:gd name="f553" fmla="*/ f479 f257 1"/>
                <a:gd name="f554" fmla="*/ f480 f256 1"/>
                <a:gd name="f555" fmla="*/ f481 f2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7">
                  <a:pos x="f486" y="f487"/>
                </a:cxn>
                <a:cxn ang="f337">
                  <a:pos x="f488" y="f489"/>
                </a:cxn>
                <a:cxn ang="f337">
                  <a:pos x="f490" y="f491"/>
                </a:cxn>
                <a:cxn ang="f337">
                  <a:pos x="f492" y="f493"/>
                </a:cxn>
                <a:cxn ang="f337">
                  <a:pos x="f494" y="f495"/>
                </a:cxn>
                <a:cxn ang="f337">
                  <a:pos x="f496" y="f497"/>
                </a:cxn>
                <a:cxn ang="f337">
                  <a:pos x="f496" y="f498"/>
                </a:cxn>
                <a:cxn ang="f337">
                  <a:pos x="f499" y="f500"/>
                </a:cxn>
                <a:cxn ang="f337">
                  <a:pos x="f501" y="f502"/>
                </a:cxn>
                <a:cxn ang="f337">
                  <a:pos x="f503" y="f504"/>
                </a:cxn>
                <a:cxn ang="f337">
                  <a:pos x="f505" y="f506"/>
                </a:cxn>
                <a:cxn ang="f337">
                  <a:pos x="f507" y="f508"/>
                </a:cxn>
                <a:cxn ang="f337">
                  <a:pos x="f509" y="f510"/>
                </a:cxn>
                <a:cxn ang="f337">
                  <a:pos x="f511" y="f512"/>
                </a:cxn>
                <a:cxn ang="f337">
                  <a:pos x="f513" y="f514"/>
                </a:cxn>
                <a:cxn ang="f337">
                  <a:pos x="f515" y="f516"/>
                </a:cxn>
                <a:cxn ang="f337">
                  <a:pos x="f517" y="f518"/>
                </a:cxn>
                <a:cxn ang="f337">
                  <a:pos x="f519" y="f520"/>
                </a:cxn>
                <a:cxn ang="f337">
                  <a:pos x="f521" y="f522"/>
                </a:cxn>
                <a:cxn ang="f337">
                  <a:pos x="f523" y="f524"/>
                </a:cxn>
                <a:cxn ang="f337">
                  <a:pos x="f525" y="f526"/>
                </a:cxn>
                <a:cxn ang="f337">
                  <a:pos x="f527" y="f526"/>
                </a:cxn>
                <a:cxn ang="f337">
                  <a:pos x="f527" y="f528"/>
                </a:cxn>
                <a:cxn ang="f337">
                  <a:pos x="f525" y="f528"/>
                </a:cxn>
                <a:cxn ang="f337">
                  <a:pos x="f529" y="f530"/>
                </a:cxn>
                <a:cxn ang="f337">
                  <a:pos x="f531" y="f532"/>
                </a:cxn>
                <a:cxn ang="f337">
                  <a:pos x="f533" y="f534"/>
                </a:cxn>
                <a:cxn ang="f337">
                  <a:pos x="f535" y="f536"/>
                </a:cxn>
                <a:cxn ang="f337">
                  <a:pos x="f537" y="f538"/>
                </a:cxn>
                <a:cxn ang="f337">
                  <a:pos x="f539" y="f540"/>
                </a:cxn>
                <a:cxn ang="f337">
                  <a:pos x="f541" y="f542"/>
                </a:cxn>
                <a:cxn ang="f337">
                  <a:pos x="f543" y="f544"/>
                </a:cxn>
                <a:cxn ang="f337">
                  <a:pos x="f545" y="f546"/>
                </a:cxn>
                <a:cxn ang="f337">
                  <a:pos x="f547" y="f548"/>
                </a:cxn>
                <a:cxn ang="f337">
                  <a:pos x="f549" y="f522"/>
                </a:cxn>
                <a:cxn ang="f337">
                  <a:pos x="f550" y="f551"/>
                </a:cxn>
                <a:cxn ang="f337">
                  <a:pos x="f552" y="f553"/>
                </a:cxn>
                <a:cxn ang="f337">
                  <a:pos x="f554" y="f555"/>
                </a:cxn>
              </a:cxnLst>
              <a:rect l="f482" t="f485" r="f483" b="f484"/>
              <a:pathLst>
                <a:path w="395" h="387">
                  <a:moveTo>
                    <a:pt x="f8" y="f9"/>
                  </a:moveTo>
                  <a:cubicBezTo>
                    <a:pt x="f10" y="f11"/>
                    <a:pt x="f12" y="f11"/>
                    <a:pt x="f13" y="f7"/>
                  </a:cubicBezTo>
                  <a:cubicBezTo>
                    <a:pt x="f14" y="f9"/>
                    <a:pt x="f15" y="f16"/>
                    <a:pt x="f17" y="f18"/>
                  </a:cubicBezTo>
                  <a:cubicBezTo>
                    <a:pt x="f17" y="f19"/>
                    <a:pt x="f14" y="f20"/>
                    <a:pt x="f21" y="f22"/>
                  </a:cubicBezTo>
                  <a:cubicBezTo>
                    <a:pt x="f23" y="f24"/>
                    <a:pt x="f23" y="f25"/>
                    <a:pt x="f26" y="f27"/>
                  </a:cubicBezTo>
                  <a:cubicBezTo>
                    <a:pt x="f26" y="f28"/>
                    <a:pt x="f26" y="f21"/>
                    <a:pt x="f29" y="f21"/>
                  </a:cubicBez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37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5" y="f57"/>
                    <a:pt x="f58" y="f59"/>
                    <a:pt x="f53" y="f60"/>
                  </a:cubicBezTo>
                  <a:cubicBezTo>
                    <a:pt x="f52" y="f61"/>
                    <a:pt x="f62" y="f63"/>
                    <a:pt x="f64" y="f65"/>
                  </a:cubicBezTo>
                  <a:cubicBezTo>
                    <a:pt x="f54" y="f66"/>
                    <a:pt x="f67" y="f68"/>
                    <a:pt x="f53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7"/>
                    <a:pt x="f78" y="f79"/>
                  </a:cubicBezTo>
                  <a:cubicBezTo>
                    <a:pt x="f80" y="f81"/>
                    <a:pt x="f82" y="f73"/>
                    <a:pt x="f75" y="f68"/>
                  </a:cubicBezTo>
                  <a:cubicBezTo>
                    <a:pt x="f83" y="f7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0" y="f102"/>
                    <a:pt x="f103" y="f104"/>
                  </a:cubicBezTo>
                  <a:cubicBezTo>
                    <a:pt x="f98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09"/>
                  </a:cubicBezTo>
                  <a:cubicBezTo>
                    <a:pt x="f115" y="f2"/>
                    <a:pt x="f116" y="f53"/>
                    <a:pt x="f117" y="f49"/>
                  </a:cubicBezTo>
                  <a:cubicBezTo>
                    <a:pt x="f90" y="f118"/>
                    <a:pt x="f119" y="f120"/>
                    <a:pt x="f121" y="f122"/>
                  </a:cubicBezTo>
                  <a:cubicBezTo>
                    <a:pt x="f116" y="f123"/>
                    <a:pt x="f124" y="f125"/>
                    <a:pt x="f126" y="f127"/>
                  </a:cubicBezTo>
                  <a:cubicBezTo>
                    <a:pt x="f128" y="f29"/>
                    <a:pt x="f129" y="f29"/>
                    <a:pt x="f90" y="f130"/>
                  </a:cubicBezTo>
                  <a:cubicBezTo>
                    <a:pt x="f131" y="f132"/>
                    <a:pt x="f133" y="f134"/>
                    <a:pt x="f110" y="f135"/>
                  </a:cubicBezTo>
                  <a:cubicBezTo>
                    <a:pt x="f136" y="f137"/>
                    <a:pt x="f138" y="f137"/>
                    <a:pt x="f139" y="f23"/>
                  </a:cubicBezTo>
                  <a:cubicBezTo>
                    <a:pt x="f140" y="f21"/>
                    <a:pt x="f98" y="f15"/>
                    <a:pt x="f141" y="f27"/>
                  </a:cubicBezTo>
                  <a:cubicBezTo>
                    <a:pt x="f139" y="f142"/>
                    <a:pt x="f139" y="f143"/>
                    <a:pt x="f144" y="f145"/>
                  </a:cubicBezTo>
                  <a:cubicBezTo>
                    <a:pt x="f140" y="f146"/>
                    <a:pt x="f147" y="f22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6" y="f8"/>
                    <a:pt x="f158" y="f159"/>
                  </a:cubicBezTo>
                  <a:cubicBezTo>
                    <a:pt x="f152" y="f17"/>
                    <a:pt x="f160" y="f161"/>
                    <a:pt x="f162" y="f34"/>
                  </a:cubicBezTo>
                  <a:cubicBezTo>
                    <a:pt x="f160" y="f34"/>
                    <a:pt x="f160" y="f132"/>
                    <a:pt x="f152" y="f132"/>
                  </a:cubicBezTo>
                  <a:cubicBezTo>
                    <a:pt x="f163" y="f164"/>
                    <a:pt x="f160" y="f165"/>
                    <a:pt x="f166" y="f39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22"/>
                    <a:pt x="f174" y="f175"/>
                    <a:pt x="f171" y="f176"/>
                  </a:cubicBezTo>
                  <a:cubicBezTo>
                    <a:pt x="f169" y="f46"/>
                    <a:pt x="f162" y="f177"/>
                    <a:pt x="f178" y="f179"/>
                  </a:cubicBezTo>
                  <a:cubicBezTo>
                    <a:pt x="f144" y="f72"/>
                    <a:pt x="f180" y="f76"/>
                    <a:pt x="f158" y="f107"/>
                  </a:cubicBezTo>
                  <a:cubicBezTo>
                    <a:pt x="f171" y="f105"/>
                    <a:pt x="f174" y="f104"/>
                    <a:pt x="f5" y="f181"/>
                  </a:cubicBezTo>
                  <a:cubicBezTo>
                    <a:pt x="f182" y="f183"/>
                    <a:pt x="f184" y="f183"/>
                    <a:pt x="f185" y="f183"/>
                  </a:cubicBezTo>
                  <a:cubicBezTo>
                    <a:pt x="f185" y="f183"/>
                    <a:pt x="f173" y="f186"/>
                    <a:pt x="f173" y="f181"/>
                  </a:cubicBezTo>
                  <a:cubicBezTo>
                    <a:pt x="f174" y="f87"/>
                    <a:pt x="f184" y="f101"/>
                    <a:pt x="f185" y="f187"/>
                  </a:cubicBezTo>
                  <a:cubicBezTo>
                    <a:pt x="f185" y="f188"/>
                    <a:pt x="f173" y="f188"/>
                    <a:pt x="f173" y="f188"/>
                  </a:cubicBezTo>
                  <a:cubicBezTo>
                    <a:pt x="f174" y="f189"/>
                    <a:pt x="f185" y="f187"/>
                    <a:pt x="f174" y="f187"/>
                  </a:cubicBezTo>
                  <a:cubicBezTo>
                    <a:pt x="f184" y="f84"/>
                    <a:pt x="f190" y="f84"/>
                    <a:pt x="f5" y="f188"/>
                  </a:cubicBezTo>
                  <a:cubicBezTo>
                    <a:pt x="f173" y="f191"/>
                    <a:pt x="f152" y="f192"/>
                    <a:pt x="f98" y="f193"/>
                  </a:cubicBezTo>
                  <a:cubicBezTo>
                    <a:pt x="f194" y="f90"/>
                    <a:pt x="f115" y="f195"/>
                    <a:pt x="f116" y="f108"/>
                  </a:cubicBezTo>
                  <a:cubicBezTo>
                    <a:pt x="f196" y="f147"/>
                    <a:pt x="f197" y="f171"/>
                    <a:pt x="f91" y="f174"/>
                  </a:cubicBezTo>
                  <a:cubicBezTo>
                    <a:pt x="f198" y="f5"/>
                    <a:pt x="f66" y="f5"/>
                    <a:pt x="f199" y="f190"/>
                  </a:cubicBezTo>
                  <a:cubicBezTo>
                    <a:pt x="f199" y="f182"/>
                    <a:pt x="f199" y="f184"/>
                    <a:pt x="f107" y="f174"/>
                  </a:cubicBezTo>
                  <a:cubicBezTo>
                    <a:pt x="f75" y="f200"/>
                    <a:pt x="f183" y="f185"/>
                    <a:pt x="f101" y="f201"/>
                  </a:cubicBezTo>
                  <a:cubicBezTo>
                    <a:pt x="f202" y="f200"/>
                    <a:pt x="f101" y="f156"/>
                    <a:pt x="f101" y="f201"/>
                  </a:cubicBezTo>
                  <a:cubicBezTo>
                    <a:pt x="f111" y="f182"/>
                    <a:pt x="f203" y="f158"/>
                    <a:pt x="f175" y="f133"/>
                  </a:cubicBezTo>
                  <a:cubicBezTo>
                    <a:pt x="f204" y="f205"/>
                    <a:pt x="f204" y="f206"/>
                    <a:pt x="f207" y="f116"/>
                  </a:cubicBezTo>
                  <a:cubicBezTo>
                    <a:pt x="f42" y="f196"/>
                    <a:pt x="f41" y="f208"/>
                    <a:pt x="f209" y="f210"/>
                  </a:cubicBezTo>
                  <a:cubicBezTo>
                    <a:pt x="f211" y="f212"/>
                    <a:pt x="f213" y="f71"/>
                    <a:pt x="f23" y="f69"/>
                  </a:cubicBezTo>
                  <a:cubicBezTo>
                    <a:pt x="f161" y="f69"/>
                    <a:pt x="f21" y="f69"/>
                    <a:pt x="f31" y="f68"/>
                  </a:cubicBezTo>
                  <a:cubicBezTo>
                    <a:pt x="f31" y="f68"/>
                    <a:pt x="f31" y="f214"/>
                    <a:pt x="f31" y="f214"/>
                  </a:cubicBezTo>
                  <a:cubicBezTo>
                    <a:pt x="f215" y="f81"/>
                    <a:pt x="f23" y="f73"/>
                    <a:pt x="f216" y="f81"/>
                  </a:cubicBezTo>
                  <a:cubicBezTo>
                    <a:pt x="f161" y="f81"/>
                    <a:pt x="f21" y="f104"/>
                    <a:pt x="f217" y="f81"/>
                  </a:cubicBezTo>
                  <a:cubicBezTo>
                    <a:pt x="f218" y="f75"/>
                    <a:pt x="f219" y="f220"/>
                    <a:pt x="f221" y="f222"/>
                  </a:cubicBezTo>
                  <a:cubicBezTo>
                    <a:pt x="f221" y="f223"/>
                    <a:pt x="f224" y="f2"/>
                    <a:pt x="f221" y="f223"/>
                  </a:cubicBezTo>
                  <a:cubicBezTo>
                    <a:pt x="f221" y="f222"/>
                    <a:pt x="f224" y="f225"/>
                    <a:pt x="f224" y="f225"/>
                  </a:cubicBezTo>
                  <a:cubicBezTo>
                    <a:pt x="f155" y="f61"/>
                    <a:pt x="f153" y="f61"/>
                    <a:pt x="f226" y="f225"/>
                  </a:cubicBezTo>
                  <a:cubicBezTo>
                    <a:pt x="f227" y="f228"/>
                    <a:pt x="f155" y="f59"/>
                    <a:pt x="f20" y="f56"/>
                  </a:cubicBezTo>
                  <a:cubicBezTo>
                    <a:pt x="f157" y="f62"/>
                    <a:pt x="f229" y="f230"/>
                    <a:pt x="f221" y="f120"/>
                  </a:cubicBezTo>
                  <a:cubicBezTo>
                    <a:pt x="f231" y="f207"/>
                    <a:pt x="f232" y="f233"/>
                    <a:pt x="f234" y="f172"/>
                  </a:cubicBezTo>
                  <a:cubicBezTo>
                    <a:pt x="f235" y="f236"/>
                    <a:pt x="f237" y="f213"/>
                    <a:pt x="f238" y="f125"/>
                  </a:cubicBezTo>
                  <a:cubicBezTo>
                    <a:pt x="f11" y="f39"/>
                    <a:pt x="f9" y="f239"/>
                    <a:pt x="f11" y="f240"/>
                  </a:cubicBezTo>
                  <a:cubicBezTo>
                    <a:pt x="f241" y="f21"/>
                    <a:pt x="f6" y="f10"/>
                    <a:pt x="f242" y="f219"/>
                  </a:cubicBezTo>
                  <a:cubicBezTo>
                    <a:pt x="f235" y="f227"/>
                    <a:pt x="f243" y="f244"/>
                    <a:pt x="f227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37"/>
                    <a:pt x="f253" y="f254"/>
                    <a:pt x="f8" y="f9"/>
                  </a:cubicBezTo>
                  <a:close/>
                </a:path>
              </a:pathLst>
            </a:custGeom>
            <a:solidFill>
              <a:srgbClr val="5D39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:a16="http://schemas.microsoft.com/office/drawing/2014/main" id="{6C2A7D9F-A837-10B2-067E-F316380FDD0E}"/>
                </a:ext>
              </a:extLst>
            </p:cNvPr>
            <p:cNvSpPr/>
            <p:nvPr/>
          </p:nvSpPr>
          <p:spPr>
            <a:xfrm>
              <a:off x="12700001" y="5899151"/>
              <a:ext cx="2516191" cy="3214692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299"/>
                <a:gd name="f8" fmla="val 382"/>
                <a:gd name="f9" fmla="val 247"/>
                <a:gd name="f10" fmla="val 61"/>
                <a:gd name="f11" fmla="val 248"/>
                <a:gd name="f12" fmla="val 67"/>
                <a:gd name="f13" fmla="val 249"/>
                <a:gd name="f14" fmla="val 74"/>
                <a:gd name="f15" fmla="val 254"/>
                <a:gd name="f16" fmla="val 78"/>
                <a:gd name="f17" fmla="val 252"/>
                <a:gd name="f18" fmla="val 83"/>
                <a:gd name="f19" fmla="val 255"/>
                <a:gd name="f20" fmla="val 87"/>
                <a:gd name="f21" fmla="val 257"/>
                <a:gd name="f22" fmla="val 91"/>
                <a:gd name="f23" fmla="val 269"/>
                <a:gd name="f24" fmla="val 123"/>
                <a:gd name="f25" fmla="val 279"/>
                <a:gd name="f26" fmla="val 156"/>
                <a:gd name="f27" fmla="val 289"/>
                <a:gd name="f28" fmla="val 188"/>
                <a:gd name="f29" fmla="val 218"/>
                <a:gd name="f30" fmla="val 287"/>
                <a:gd name="f31" fmla="val 238"/>
                <a:gd name="f32" fmla="val 267"/>
                <a:gd name="f33" fmla="val 273"/>
                <a:gd name="f34" fmla="val 228"/>
                <a:gd name="f35" fmla="val 207"/>
                <a:gd name="f36" fmla="val 301"/>
                <a:gd name="f37" fmla="val 206"/>
                <a:gd name="f38" fmla="val 205"/>
                <a:gd name="f39" fmla="val 302"/>
                <a:gd name="f40" fmla="val 303"/>
                <a:gd name="f41" fmla="val 185"/>
                <a:gd name="f42" fmla="val 312"/>
                <a:gd name="f43" fmla="val 165"/>
                <a:gd name="f44" fmla="val 322"/>
                <a:gd name="f45" fmla="val 145"/>
                <a:gd name="f46" fmla="val 331"/>
                <a:gd name="f47" fmla="val 131"/>
                <a:gd name="f48" fmla="val 338"/>
                <a:gd name="f49" fmla="val 117"/>
                <a:gd name="f50" fmla="val 342"/>
                <a:gd name="f51" fmla="val 105"/>
                <a:gd name="f52" fmla="val 352"/>
                <a:gd name="f53" fmla="val 99"/>
                <a:gd name="f54" fmla="val 357"/>
                <a:gd name="f55" fmla="val 95"/>
                <a:gd name="f56" fmla="val 363"/>
                <a:gd name="f57" fmla="val 90"/>
                <a:gd name="f58" fmla="val 367"/>
                <a:gd name="f59" fmla="val 72"/>
                <a:gd name="f60" fmla="val 380"/>
                <a:gd name="f61" fmla="val 52"/>
                <a:gd name="f62" fmla="val 31"/>
                <a:gd name="f63" fmla="val 381"/>
                <a:gd name="f64" fmla="val 28"/>
                <a:gd name="f65" fmla="val 25"/>
                <a:gd name="f66" fmla="val 379"/>
                <a:gd name="f67" fmla="val 24"/>
                <a:gd name="f68" fmla="val 376"/>
                <a:gd name="f69" fmla="val 22"/>
                <a:gd name="f70" fmla="val 372"/>
                <a:gd name="f71" fmla="val 20"/>
                <a:gd name="f72" fmla="val 370"/>
                <a:gd name="f73" fmla="val 15"/>
                <a:gd name="f74" fmla="val 369"/>
                <a:gd name="f75" fmla="val 13"/>
                <a:gd name="f76" fmla="val 11"/>
                <a:gd name="f77" fmla="val 12"/>
                <a:gd name="f78" fmla="val 365"/>
                <a:gd name="f79" fmla="val 16"/>
                <a:gd name="f80" fmla="val 359"/>
                <a:gd name="f81" fmla="val 9"/>
                <a:gd name="f82" fmla="val 5"/>
                <a:gd name="f83" fmla="val 358"/>
                <a:gd name="f84" fmla="val 1"/>
                <a:gd name="f85" fmla="val 2"/>
                <a:gd name="f86" fmla="val 347"/>
                <a:gd name="f87" fmla="val 339"/>
                <a:gd name="f88" fmla="val 10"/>
                <a:gd name="f89" fmla="val 17"/>
                <a:gd name="f90" fmla="val 23"/>
                <a:gd name="f91" fmla="val 29"/>
                <a:gd name="f92" fmla="val 40"/>
                <a:gd name="f93" fmla="val 49"/>
                <a:gd name="f94" fmla="val 335"/>
                <a:gd name="f95" fmla="val 58"/>
                <a:gd name="f96" fmla="val 329"/>
                <a:gd name="f97" fmla="val 59"/>
                <a:gd name="f98" fmla="val 328"/>
                <a:gd name="f99" fmla="val 63"/>
                <a:gd name="f100" fmla="val 327"/>
                <a:gd name="f101" fmla="val 62"/>
                <a:gd name="f102" fmla="val 324"/>
                <a:gd name="f103" fmla="val 321"/>
                <a:gd name="f104" fmla="val 55"/>
                <a:gd name="f105" fmla="val 43"/>
                <a:gd name="f106" fmla="val 320"/>
                <a:gd name="f107" fmla="val 38"/>
                <a:gd name="f108" fmla="val 32"/>
                <a:gd name="f109" fmla="val 318"/>
                <a:gd name="f110" fmla="val 313"/>
                <a:gd name="f111" fmla="val 308"/>
                <a:gd name="f112" fmla="val 33"/>
                <a:gd name="f113" fmla="val 37"/>
                <a:gd name="f114" fmla="val 73"/>
                <a:gd name="f115" fmla="val 309"/>
                <a:gd name="f116" fmla="val 107"/>
                <a:gd name="f117" fmla="val 307"/>
                <a:gd name="f118" fmla="val 113"/>
                <a:gd name="f119" fmla="val 126"/>
                <a:gd name="f120" fmla="val 140"/>
                <a:gd name="f121" fmla="val 277"/>
                <a:gd name="f122" fmla="val 153"/>
                <a:gd name="f123" fmla="val 265"/>
                <a:gd name="f124" fmla="val 177"/>
                <a:gd name="f125" fmla="val 244"/>
                <a:gd name="f126" fmla="val 190"/>
                <a:gd name="f127" fmla="val 234"/>
                <a:gd name="f128" fmla="val 192"/>
                <a:gd name="f129" fmla="val 233"/>
                <a:gd name="f130" fmla="val 194"/>
                <a:gd name="f131" fmla="val 230"/>
                <a:gd name="f132" fmla="val 196"/>
                <a:gd name="f133" fmla="val 197"/>
                <a:gd name="f134" fmla="val 225"/>
                <a:gd name="f135" fmla="val 199"/>
                <a:gd name="f136" fmla="val 222"/>
                <a:gd name="f137" fmla="val 202"/>
                <a:gd name="f138" fmla="val 220"/>
                <a:gd name="f139" fmla="val 211"/>
                <a:gd name="f140" fmla="val 213"/>
                <a:gd name="f141" fmla="val 212"/>
                <a:gd name="f142" fmla="val 204"/>
                <a:gd name="f143" fmla="val 195"/>
                <a:gd name="f144" fmla="val 186"/>
                <a:gd name="f145" fmla="val 200"/>
                <a:gd name="f146" fmla="val 175"/>
                <a:gd name="f147" fmla="val 166"/>
                <a:gd name="f148" fmla="val 193"/>
                <a:gd name="f149" fmla="val 163"/>
                <a:gd name="f150" fmla="val 191"/>
                <a:gd name="f151" fmla="val 160"/>
                <a:gd name="f152" fmla="val 178"/>
                <a:gd name="f153" fmla="val 129"/>
                <a:gd name="f154" fmla="val 176"/>
                <a:gd name="f155" fmla="val 100"/>
                <a:gd name="f156" fmla="val 181"/>
                <a:gd name="f157" fmla="val 71"/>
                <a:gd name="f158" fmla="val 183"/>
                <a:gd name="f159" fmla="val 45"/>
                <a:gd name="f160" fmla="val 189"/>
                <a:gd name="f161" fmla="val 18"/>
                <a:gd name="f162" fmla="val 6"/>
                <a:gd name="f163" fmla="val 214"/>
                <a:gd name="f164" fmla="val 242"/>
                <a:gd name="f165" fmla="val 46"/>
                <a:gd name="f166" fmla="val 245"/>
                <a:gd name="f167" fmla="val 53"/>
                <a:gd name="f168" fmla="+- 0 0 -90"/>
                <a:gd name="f169" fmla="*/ f4 1 299"/>
                <a:gd name="f170" fmla="*/ f5 1 382"/>
                <a:gd name="f171" fmla="val f6"/>
                <a:gd name="f172" fmla="val f7"/>
                <a:gd name="f173" fmla="val f8"/>
                <a:gd name="f174" fmla="*/ f168 f0 1"/>
                <a:gd name="f175" fmla="+- f173 0 f171"/>
                <a:gd name="f176" fmla="+- f172 0 f171"/>
                <a:gd name="f177" fmla="*/ f174 1 f3"/>
                <a:gd name="f178" fmla="*/ f176 1 299"/>
                <a:gd name="f179" fmla="*/ f175 1 382"/>
                <a:gd name="f180" fmla="*/ 247 f176 1"/>
                <a:gd name="f181" fmla="*/ 61 f175 1"/>
                <a:gd name="f182" fmla="*/ 254 f176 1"/>
                <a:gd name="f183" fmla="*/ 78 f175 1"/>
                <a:gd name="f184" fmla="*/ 257 f176 1"/>
                <a:gd name="f185" fmla="*/ 91 f175 1"/>
                <a:gd name="f186" fmla="*/ 289 f176 1"/>
                <a:gd name="f187" fmla="*/ 188 f175 1"/>
                <a:gd name="f188" fmla="*/ 267 f176 1"/>
                <a:gd name="f189" fmla="*/ 257 f175 1"/>
                <a:gd name="f190" fmla="*/ 207 f176 1"/>
                <a:gd name="f191" fmla="*/ 301 f175 1"/>
                <a:gd name="f192" fmla="*/ 205 f176 1"/>
                <a:gd name="f193" fmla="*/ 303 f175 1"/>
                <a:gd name="f194" fmla="*/ 145 f176 1"/>
                <a:gd name="f195" fmla="*/ 331 f175 1"/>
                <a:gd name="f196" fmla="*/ 105 f176 1"/>
                <a:gd name="f197" fmla="*/ 352 f175 1"/>
                <a:gd name="f198" fmla="*/ 90 f176 1"/>
                <a:gd name="f199" fmla="*/ 367 f175 1"/>
                <a:gd name="f200" fmla="*/ 31 f176 1"/>
                <a:gd name="f201" fmla="*/ 381 f175 1"/>
                <a:gd name="f202" fmla="*/ 24 f176 1"/>
                <a:gd name="f203" fmla="*/ 376 f175 1"/>
                <a:gd name="f204" fmla="*/ 15 f176 1"/>
                <a:gd name="f205" fmla="*/ 369 f175 1"/>
                <a:gd name="f206" fmla="*/ 12 f176 1"/>
                <a:gd name="f207" fmla="*/ 365 f175 1"/>
                <a:gd name="f208" fmla="*/ 9 f176 1"/>
                <a:gd name="f209" fmla="*/ 359 f175 1"/>
                <a:gd name="f210" fmla="*/ 1 f176 1"/>
                <a:gd name="f211" fmla="*/ 10 f176 1"/>
                <a:gd name="f212" fmla="*/ 338 f175 1"/>
                <a:gd name="f213" fmla="*/ 29 f176 1"/>
                <a:gd name="f214" fmla="*/ 58 f176 1"/>
                <a:gd name="f215" fmla="*/ 329 f175 1"/>
                <a:gd name="f216" fmla="*/ 62 f176 1"/>
                <a:gd name="f217" fmla="*/ 324 f175 1"/>
                <a:gd name="f218" fmla="*/ 55 f176 1"/>
                <a:gd name="f219" fmla="*/ 321 f175 1"/>
                <a:gd name="f220" fmla="*/ 38 f176 1"/>
                <a:gd name="f221" fmla="*/ 313 f175 1"/>
                <a:gd name="f222" fmla="*/ 37 f176 1"/>
                <a:gd name="f223" fmla="*/ 308 f175 1"/>
                <a:gd name="f224" fmla="*/ 91 f176 1"/>
                <a:gd name="f225" fmla="*/ 309 f175 1"/>
                <a:gd name="f226" fmla="*/ 113 f176 1"/>
                <a:gd name="f227" fmla="*/ 302 f175 1"/>
                <a:gd name="f228" fmla="*/ 153 f176 1"/>
                <a:gd name="f229" fmla="*/ 265 f175 1"/>
                <a:gd name="f230" fmla="*/ 190 f176 1"/>
                <a:gd name="f231" fmla="*/ 234 f175 1"/>
                <a:gd name="f232" fmla="*/ 196 f176 1"/>
                <a:gd name="f233" fmla="*/ 228 f175 1"/>
                <a:gd name="f234" fmla="*/ 202 f176 1"/>
                <a:gd name="f235" fmla="*/ 220 f175 1"/>
                <a:gd name="f236" fmla="*/ 206 f176 1"/>
                <a:gd name="f237" fmla="*/ 195 f175 1"/>
                <a:gd name="f238" fmla="*/ 194 f176 1"/>
                <a:gd name="f239" fmla="*/ 166 f175 1"/>
                <a:gd name="f240" fmla="*/ 156 f175 1"/>
                <a:gd name="f241" fmla="*/ 181 f176 1"/>
                <a:gd name="f242" fmla="*/ 71 f175 1"/>
                <a:gd name="f243" fmla="*/ 189 f176 1"/>
                <a:gd name="f244" fmla="*/ 32 f175 1"/>
                <a:gd name="f245" fmla="*/ 214 f176 1"/>
                <a:gd name="f246" fmla="*/ 0 f175 1"/>
                <a:gd name="f247" fmla="*/ 230 f176 1"/>
                <a:gd name="f248" fmla="*/ 17 f175 1"/>
                <a:gd name="f249" fmla="*/ 238 f176 1"/>
                <a:gd name="f250" fmla="*/ 38 f175 1"/>
                <a:gd name="f251" fmla="+- f177 0 f1"/>
                <a:gd name="f252" fmla="*/ f180 1 299"/>
                <a:gd name="f253" fmla="*/ f181 1 382"/>
                <a:gd name="f254" fmla="*/ f182 1 299"/>
                <a:gd name="f255" fmla="*/ f183 1 382"/>
                <a:gd name="f256" fmla="*/ f184 1 299"/>
                <a:gd name="f257" fmla="*/ f185 1 382"/>
                <a:gd name="f258" fmla="*/ f186 1 299"/>
                <a:gd name="f259" fmla="*/ f187 1 382"/>
                <a:gd name="f260" fmla="*/ f188 1 299"/>
                <a:gd name="f261" fmla="*/ f189 1 382"/>
                <a:gd name="f262" fmla="*/ f190 1 299"/>
                <a:gd name="f263" fmla="*/ f191 1 382"/>
                <a:gd name="f264" fmla="*/ f192 1 299"/>
                <a:gd name="f265" fmla="*/ f193 1 382"/>
                <a:gd name="f266" fmla="*/ f194 1 299"/>
                <a:gd name="f267" fmla="*/ f195 1 382"/>
                <a:gd name="f268" fmla="*/ f196 1 299"/>
                <a:gd name="f269" fmla="*/ f197 1 382"/>
                <a:gd name="f270" fmla="*/ f198 1 299"/>
                <a:gd name="f271" fmla="*/ f199 1 382"/>
                <a:gd name="f272" fmla="*/ f200 1 299"/>
                <a:gd name="f273" fmla="*/ f201 1 382"/>
                <a:gd name="f274" fmla="*/ f202 1 299"/>
                <a:gd name="f275" fmla="*/ f203 1 382"/>
                <a:gd name="f276" fmla="*/ f204 1 299"/>
                <a:gd name="f277" fmla="*/ f205 1 382"/>
                <a:gd name="f278" fmla="*/ f206 1 299"/>
                <a:gd name="f279" fmla="*/ f207 1 382"/>
                <a:gd name="f280" fmla="*/ f208 1 299"/>
                <a:gd name="f281" fmla="*/ f209 1 382"/>
                <a:gd name="f282" fmla="*/ f210 1 299"/>
                <a:gd name="f283" fmla="*/ f211 1 299"/>
                <a:gd name="f284" fmla="*/ f212 1 382"/>
                <a:gd name="f285" fmla="*/ f213 1 299"/>
                <a:gd name="f286" fmla="*/ f214 1 299"/>
                <a:gd name="f287" fmla="*/ f215 1 382"/>
                <a:gd name="f288" fmla="*/ f216 1 299"/>
                <a:gd name="f289" fmla="*/ f217 1 382"/>
                <a:gd name="f290" fmla="*/ f218 1 299"/>
                <a:gd name="f291" fmla="*/ f219 1 382"/>
                <a:gd name="f292" fmla="*/ f220 1 299"/>
                <a:gd name="f293" fmla="*/ f221 1 382"/>
                <a:gd name="f294" fmla="*/ f222 1 299"/>
                <a:gd name="f295" fmla="*/ f223 1 382"/>
                <a:gd name="f296" fmla="*/ f224 1 299"/>
                <a:gd name="f297" fmla="*/ f225 1 382"/>
                <a:gd name="f298" fmla="*/ f226 1 299"/>
                <a:gd name="f299" fmla="*/ f227 1 382"/>
                <a:gd name="f300" fmla="*/ f228 1 299"/>
                <a:gd name="f301" fmla="*/ f229 1 382"/>
                <a:gd name="f302" fmla="*/ f230 1 299"/>
                <a:gd name="f303" fmla="*/ f231 1 382"/>
                <a:gd name="f304" fmla="*/ f232 1 299"/>
                <a:gd name="f305" fmla="*/ f233 1 382"/>
                <a:gd name="f306" fmla="*/ f234 1 299"/>
                <a:gd name="f307" fmla="*/ f235 1 382"/>
                <a:gd name="f308" fmla="*/ f236 1 299"/>
                <a:gd name="f309" fmla="*/ f237 1 382"/>
                <a:gd name="f310" fmla="*/ f238 1 299"/>
                <a:gd name="f311" fmla="*/ f239 1 382"/>
                <a:gd name="f312" fmla="*/ f240 1 382"/>
                <a:gd name="f313" fmla="*/ f241 1 299"/>
                <a:gd name="f314" fmla="*/ f242 1 382"/>
                <a:gd name="f315" fmla="*/ f243 1 299"/>
                <a:gd name="f316" fmla="*/ f244 1 382"/>
                <a:gd name="f317" fmla="*/ f245 1 299"/>
                <a:gd name="f318" fmla="*/ f246 1 382"/>
                <a:gd name="f319" fmla="*/ f247 1 299"/>
                <a:gd name="f320" fmla="*/ f248 1 382"/>
                <a:gd name="f321" fmla="*/ f249 1 299"/>
                <a:gd name="f322" fmla="*/ f250 1 382"/>
                <a:gd name="f323" fmla="*/ 0 1 f178"/>
                <a:gd name="f324" fmla="*/ f172 1 f178"/>
                <a:gd name="f325" fmla="*/ 0 1 f179"/>
                <a:gd name="f326" fmla="*/ f173 1 f179"/>
                <a:gd name="f327" fmla="*/ f252 1 f178"/>
                <a:gd name="f328" fmla="*/ f253 1 f179"/>
                <a:gd name="f329" fmla="*/ f254 1 f178"/>
                <a:gd name="f330" fmla="*/ f255 1 f179"/>
                <a:gd name="f331" fmla="*/ f256 1 f178"/>
                <a:gd name="f332" fmla="*/ f257 1 f179"/>
                <a:gd name="f333" fmla="*/ f258 1 f178"/>
                <a:gd name="f334" fmla="*/ f259 1 f179"/>
                <a:gd name="f335" fmla="*/ f260 1 f178"/>
                <a:gd name="f336" fmla="*/ f261 1 f179"/>
                <a:gd name="f337" fmla="*/ f262 1 f178"/>
                <a:gd name="f338" fmla="*/ f263 1 f179"/>
                <a:gd name="f339" fmla="*/ f264 1 f178"/>
                <a:gd name="f340" fmla="*/ f265 1 f179"/>
                <a:gd name="f341" fmla="*/ f266 1 f178"/>
                <a:gd name="f342" fmla="*/ f267 1 f179"/>
                <a:gd name="f343" fmla="*/ f268 1 f178"/>
                <a:gd name="f344" fmla="*/ f269 1 f179"/>
                <a:gd name="f345" fmla="*/ f270 1 f178"/>
                <a:gd name="f346" fmla="*/ f271 1 f179"/>
                <a:gd name="f347" fmla="*/ f272 1 f178"/>
                <a:gd name="f348" fmla="*/ f273 1 f179"/>
                <a:gd name="f349" fmla="*/ f274 1 f178"/>
                <a:gd name="f350" fmla="*/ f275 1 f179"/>
                <a:gd name="f351" fmla="*/ f276 1 f178"/>
                <a:gd name="f352" fmla="*/ f277 1 f179"/>
                <a:gd name="f353" fmla="*/ f278 1 f178"/>
                <a:gd name="f354" fmla="*/ f279 1 f179"/>
                <a:gd name="f355" fmla="*/ f280 1 f178"/>
                <a:gd name="f356" fmla="*/ f281 1 f179"/>
                <a:gd name="f357" fmla="*/ f282 1 f178"/>
                <a:gd name="f358" fmla="*/ f283 1 f178"/>
                <a:gd name="f359" fmla="*/ f284 1 f179"/>
                <a:gd name="f360" fmla="*/ f285 1 f178"/>
                <a:gd name="f361" fmla="*/ f286 1 f178"/>
                <a:gd name="f362" fmla="*/ f287 1 f179"/>
                <a:gd name="f363" fmla="*/ f288 1 f178"/>
                <a:gd name="f364" fmla="*/ f289 1 f179"/>
                <a:gd name="f365" fmla="*/ f290 1 f178"/>
                <a:gd name="f366" fmla="*/ f291 1 f179"/>
                <a:gd name="f367" fmla="*/ f292 1 f178"/>
                <a:gd name="f368" fmla="*/ f293 1 f179"/>
                <a:gd name="f369" fmla="*/ f294 1 f178"/>
                <a:gd name="f370" fmla="*/ f295 1 f179"/>
                <a:gd name="f371" fmla="*/ f296 1 f178"/>
                <a:gd name="f372" fmla="*/ f297 1 f179"/>
                <a:gd name="f373" fmla="*/ f298 1 f178"/>
                <a:gd name="f374" fmla="*/ f299 1 f179"/>
                <a:gd name="f375" fmla="*/ f300 1 f178"/>
                <a:gd name="f376" fmla="*/ f301 1 f179"/>
                <a:gd name="f377" fmla="*/ f302 1 f178"/>
                <a:gd name="f378" fmla="*/ f303 1 f179"/>
                <a:gd name="f379" fmla="*/ f304 1 f178"/>
                <a:gd name="f380" fmla="*/ f305 1 f179"/>
                <a:gd name="f381" fmla="*/ f306 1 f178"/>
                <a:gd name="f382" fmla="*/ f307 1 f179"/>
                <a:gd name="f383" fmla="*/ f308 1 f178"/>
                <a:gd name="f384" fmla="*/ f309 1 f179"/>
                <a:gd name="f385" fmla="*/ f310 1 f178"/>
                <a:gd name="f386" fmla="*/ f311 1 f179"/>
                <a:gd name="f387" fmla="*/ f312 1 f179"/>
                <a:gd name="f388" fmla="*/ f313 1 f178"/>
                <a:gd name="f389" fmla="*/ f314 1 f179"/>
                <a:gd name="f390" fmla="*/ f315 1 f178"/>
                <a:gd name="f391" fmla="*/ f316 1 f179"/>
                <a:gd name="f392" fmla="*/ f317 1 f178"/>
                <a:gd name="f393" fmla="*/ f318 1 f179"/>
                <a:gd name="f394" fmla="*/ f319 1 f178"/>
                <a:gd name="f395" fmla="*/ f320 1 f179"/>
                <a:gd name="f396" fmla="*/ f321 1 f178"/>
                <a:gd name="f397" fmla="*/ f322 1 f179"/>
                <a:gd name="f398" fmla="*/ f323 f169 1"/>
                <a:gd name="f399" fmla="*/ f324 f169 1"/>
                <a:gd name="f400" fmla="*/ f326 f170 1"/>
                <a:gd name="f401" fmla="*/ f325 f170 1"/>
                <a:gd name="f402" fmla="*/ f327 f169 1"/>
                <a:gd name="f403" fmla="*/ f328 f170 1"/>
                <a:gd name="f404" fmla="*/ f329 f169 1"/>
                <a:gd name="f405" fmla="*/ f330 f170 1"/>
                <a:gd name="f406" fmla="*/ f331 f169 1"/>
                <a:gd name="f407" fmla="*/ f332 f170 1"/>
                <a:gd name="f408" fmla="*/ f333 f169 1"/>
                <a:gd name="f409" fmla="*/ f334 f170 1"/>
                <a:gd name="f410" fmla="*/ f335 f169 1"/>
                <a:gd name="f411" fmla="*/ f336 f170 1"/>
                <a:gd name="f412" fmla="*/ f337 f169 1"/>
                <a:gd name="f413" fmla="*/ f338 f170 1"/>
                <a:gd name="f414" fmla="*/ f339 f169 1"/>
                <a:gd name="f415" fmla="*/ f340 f170 1"/>
                <a:gd name="f416" fmla="*/ f341 f169 1"/>
                <a:gd name="f417" fmla="*/ f342 f170 1"/>
                <a:gd name="f418" fmla="*/ f343 f169 1"/>
                <a:gd name="f419" fmla="*/ f344 f170 1"/>
                <a:gd name="f420" fmla="*/ f345 f169 1"/>
                <a:gd name="f421" fmla="*/ f346 f170 1"/>
                <a:gd name="f422" fmla="*/ f347 f169 1"/>
                <a:gd name="f423" fmla="*/ f348 f170 1"/>
                <a:gd name="f424" fmla="*/ f349 f169 1"/>
                <a:gd name="f425" fmla="*/ f350 f170 1"/>
                <a:gd name="f426" fmla="*/ f351 f169 1"/>
                <a:gd name="f427" fmla="*/ f352 f170 1"/>
                <a:gd name="f428" fmla="*/ f353 f169 1"/>
                <a:gd name="f429" fmla="*/ f354 f170 1"/>
                <a:gd name="f430" fmla="*/ f355 f169 1"/>
                <a:gd name="f431" fmla="*/ f356 f170 1"/>
                <a:gd name="f432" fmla="*/ f357 f169 1"/>
                <a:gd name="f433" fmla="*/ f358 f169 1"/>
                <a:gd name="f434" fmla="*/ f359 f170 1"/>
                <a:gd name="f435" fmla="*/ f360 f169 1"/>
                <a:gd name="f436" fmla="*/ f361 f169 1"/>
                <a:gd name="f437" fmla="*/ f362 f170 1"/>
                <a:gd name="f438" fmla="*/ f363 f169 1"/>
                <a:gd name="f439" fmla="*/ f364 f170 1"/>
                <a:gd name="f440" fmla="*/ f365 f169 1"/>
                <a:gd name="f441" fmla="*/ f366 f170 1"/>
                <a:gd name="f442" fmla="*/ f367 f169 1"/>
                <a:gd name="f443" fmla="*/ f368 f170 1"/>
                <a:gd name="f444" fmla="*/ f369 f169 1"/>
                <a:gd name="f445" fmla="*/ f370 f170 1"/>
                <a:gd name="f446" fmla="*/ f371 f169 1"/>
                <a:gd name="f447" fmla="*/ f372 f170 1"/>
                <a:gd name="f448" fmla="*/ f373 f169 1"/>
                <a:gd name="f449" fmla="*/ f374 f170 1"/>
                <a:gd name="f450" fmla="*/ f375 f169 1"/>
                <a:gd name="f451" fmla="*/ f376 f170 1"/>
                <a:gd name="f452" fmla="*/ f377 f169 1"/>
                <a:gd name="f453" fmla="*/ f378 f170 1"/>
                <a:gd name="f454" fmla="*/ f379 f169 1"/>
                <a:gd name="f455" fmla="*/ f380 f170 1"/>
                <a:gd name="f456" fmla="*/ f381 f169 1"/>
                <a:gd name="f457" fmla="*/ f382 f170 1"/>
                <a:gd name="f458" fmla="*/ f383 f169 1"/>
                <a:gd name="f459" fmla="*/ f384 f170 1"/>
                <a:gd name="f460" fmla="*/ f385 f169 1"/>
                <a:gd name="f461" fmla="*/ f386 f170 1"/>
                <a:gd name="f462" fmla="*/ f387 f170 1"/>
                <a:gd name="f463" fmla="*/ f388 f169 1"/>
                <a:gd name="f464" fmla="*/ f389 f170 1"/>
                <a:gd name="f465" fmla="*/ f390 f169 1"/>
                <a:gd name="f466" fmla="*/ f391 f170 1"/>
                <a:gd name="f467" fmla="*/ f392 f169 1"/>
                <a:gd name="f468" fmla="*/ f393 f170 1"/>
                <a:gd name="f469" fmla="*/ f394 f169 1"/>
                <a:gd name="f470" fmla="*/ f395 f170 1"/>
                <a:gd name="f471" fmla="*/ f396 f169 1"/>
                <a:gd name="f472" fmla="*/ f397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1">
                  <a:pos x="f402" y="f403"/>
                </a:cxn>
                <a:cxn ang="f251">
                  <a:pos x="f404" y="f405"/>
                </a:cxn>
                <a:cxn ang="f251">
                  <a:pos x="f406" y="f407"/>
                </a:cxn>
                <a:cxn ang="f251">
                  <a:pos x="f408" y="f409"/>
                </a:cxn>
                <a:cxn ang="f251">
                  <a:pos x="f410" y="f411"/>
                </a:cxn>
                <a:cxn ang="f251">
                  <a:pos x="f412" y="f413"/>
                </a:cxn>
                <a:cxn ang="f251">
                  <a:pos x="f414" y="f415"/>
                </a:cxn>
                <a:cxn ang="f251">
                  <a:pos x="f416" y="f417"/>
                </a:cxn>
                <a:cxn ang="f251">
                  <a:pos x="f418" y="f419"/>
                </a:cxn>
                <a:cxn ang="f251">
                  <a:pos x="f420" y="f421"/>
                </a:cxn>
                <a:cxn ang="f251">
                  <a:pos x="f422" y="f423"/>
                </a:cxn>
                <a:cxn ang="f251">
                  <a:pos x="f424" y="f425"/>
                </a:cxn>
                <a:cxn ang="f251">
                  <a:pos x="f426" y="f427"/>
                </a:cxn>
                <a:cxn ang="f251">
                  <a:pos x="f428" y="f429"/>
                </a:cxn>
                <a:cxn ang="f251">
                  <a:pos x="f430" y="f431"/>
                </a:cxn>
                <a:cxn ang="f251">
                  <a:pos x="f432" y="f419"/>
                </a:cxn>
                <a:cxn ang="f251">
                  <a:pos x="f433" y="f434"/>
                </a:cxn>
                <a:cxn ang="f251">
                  <a:pos x="f435" y="f434"/>
                </a:cxn>
                <a:cxn ang="f251">
                  <a:pos x="f436" y="f437"/>
                </a:cxn>
                <a:cxn ang="f251">
                  <a:pos x="f438" y="f439"/>
                </a:cxn>
                <a:cxn ang="f251">
                  <a:pos x="f440" y="f441"/>
                </a:cxn>
                <a:cxn ang="f251">
                  <a:pos x="f442" y="f441"/>
                </a:cxn>
                <a:cxn ang="f251">
                  <a:pos x="f435" y="f443"/>
                </a:cxn>
                <a:cxn ang="f251">
                  <a:pos x="f444" y="f445"/>
                </a:cxn>
                <a:cxn ang="f251">
                  <a:pos x="f446" y="f447"/>
                </a:cxn>
                <a:cxn ang="f251">
                  <a:pos x="f448" y="f449"/>
                </a:cxn>
                <a:cxn ang="f251">
                  <a:pos x="f450" y="f451"/>
                </a:cxn>
                <a:cxn ang="f251">
                  <a:pos x="f452" y="f453"/>
                </a:cxn>
                <a:cxn ang="f251">
                  <a:pos x="f454" y="f455"/>
                </a:cxn>
                <a:cxn ang="f251">
                  <a:pos x="f456" y="f457"/>
                </a:cxn>
                <a:cxn ang="f251">
                  <a:pos x="f458" y="f459"/>
                </a:cxn>
                <a:cxn ang="f251">
                  <a:pos x="f460" y="f461"/>
                </a:cxn>
                <a:cxn ang="f251">
                  <a:pos x="f452" y="f462"/>
                </a:cxn>
                <a:cxn ang="f251">
                  <a:pos x="f463" y="f464"/>
                </a:cxn>
                <a:cxn ang="f251">
                  <a:pos x="f465" y="f466"/>
                </a:cxn>
                <a:cxn ang="f251">
                  <a:pos x="f467" y="f468"/>
                </a:cxn>
                <a:cxn ang="f251">
                  <a:pos x="f469" y="f470"/>
                </a:cxn>
                <a:cxn ang="f251">
                  <a:pos x="f471" y="f472"/>
                </a:cxn>
                <a:cxn ang="f251">
                  <a:pos x="f402" y="f403"/>
                </a:cxn>
              </a:cxnLst>
              <a:rect l="f398" t="f401" r="f399" b="f400"/>
              <a:pathLst>
                <a:path w="299" h="382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7" y="f29"/>
                    <a:pt x="f30" y="f31"/>
                    <a:pt x="f32" y="f21"/>
                  </a:cubicBezTo>
                  <a:cubicBezTo>
                    <a:pt x="f11" y="f33"/>
                    <a:pt x="f34" y="f27"/>
                    <a:pt x="f35" y="f36"/>
                  </a:cubicBezTo>
                  <a:cubicBezTo>
                    <a:pt x="f37" y="f36"/>
                    <a:pt x="f38" y="f39"/>
                    <a:pt x="f38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8"/>
                    <a:pt x="f62" y="f63"/>
                  </a:cubicBezTo>
                  <a:cubicBezTo>
                    <a:pt x="f64" y="f63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4"/>
                    <a:pt x="f76" y="f58"/>
                    <a:pt x="f77" y="f78"/>
                  </a:cubicBezTo>
                  <a:cubicBezTo>
                    <a:pt x="f79" y="f2"/>
                    <a:pt x="f75" y="f80"/>
                    <a:pt x="f81" y="f80"/>
                  </a:cubicBezTo>
                  <a:cubicBezTo>
                    <a:pt x="f82" y="f80"/>
                    <a:pt x="f6" y="f83"/>
                    <a:pt x="f84" y="f52"/>
                  </a:cubicBezTo>
                  <a:cubicBezTo>
                    <a:pt x="f85" y="f86"/>
                    <a:pt x="f85" y="f87"/>
                    <a:pt x="f88" y="f48"/>
                  </a:cubicBezTo>
                  <a:cubicBezTo>
                    <a:pt x="f89" y="f48"/>
                    <a:pt x="f90" y="f48"/>
                    <a:pt x="f91" y="f48"/>
                  </a:cubicBezTo>
                  <a:cubicBezTo>
                    <a:pt x="f92" y="f48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" y="f103"/>
                    <a:pt x="f95" y="f103"/>
                    <a:pt x="f104" y="f103"/>
                  </a:cubicBezTo>
                  <a:cubicBezTo>
                    <a:pt x="f93" y="f103"/>
                    <a:pt x="f105" y="f106"/>
                    <a:pt x="f107" y="f103"/>
                  </a:cubicBezTo>
                  <a:cubicBezTo>
                    <a:pt x="f108" y="f103"/>
                    <a:pt x="f91" y="f109"/>
                    <a:pt x="f91" y="f110"/>
                  </a:cubicBezTo>
                  <a:cubicBezTo>
                    <a:pt x="f91" y="f111"/>
                    <a:pt x="f112" y="f111"/>
                    <a:pt x="f113" y="f111"/>
                  </a:cubicBezTo>
                  <a:cubicBezTo>
                    <a:pt x="f104" y="f111"/>
                    <a:pt x="f114" y="f39"/>
                    <a:pt x="f22" y="f115"/>
                  </a:cubicBezTo>
                  <a:cubicBezTo>
                    <a:pt x="f53" y="f110"/>
                    <a:pt x="f116" y="f117"/>
                    <a:pt x="f118" y="f39"/>
                  </a:cubicBezTo>
                  <a:cubicBezTo>
                    <a:pt x="f119" y="f27"/>
                    <a:pt x="f120" y="f121"/>
                    <a:pt x="f122" y="f123"/>
                  </a:cubicBezTo>
                  <a:cubicBezTo>
                    <a:pt x="f43" y="f15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34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37" y="f143"/>
                  </a:cubicBezTo>
                  <a:cubicBezTo>
                    <a:pt x="f137" y="f144"/>
                    <a:pt x="f145" y="f146"/>
                    <a:pt x="f130" y="f147"/>
                  </a:cubicBezTo>
                  <a:cubicBezTo>
                    <a:pt x="f148" y="f149"/>
                    <a:pt x="f150" y="f151"/>
                    <a:pt x="f126" y="f26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95"/>
                    <a:pt x="f41" y="f159"/>
                    <a:pt x="f160" y="f108"/>
                  </a:cubicBezTo>
                  <a:cubicBezTo>
                    <a:pt x="f128" y="f161"/>
                    <a:pt x="f145" y="f162"/>
                    <a:pt x="f163" y="f6"/>
                  </a:cubicBezTo>
                  <a:cubicBezTo>
                    <a:pt x="f134" y="f84"/>
                    <a:pt x="f34" y="f81"/>
                    <a:pt x="f131" y="f89"/>
                  </a:cubicBezTo>
                  <a:cubicBezTo>
                    <a:pt x="f131" y="f65"/>
                    <a:pt x="f127" y="f108"/>
                    <a:pt x="f31" y="f107"/>
                  </a:cubicBezTo>
                  <a:cubicBezTo>
                    <a:pt x="f164" y="f165"/>
                    <a:pt x="f166" y="f167"/>
                    <a:pt x="f9" y="f10"/>
                  </a:cubicBezTo>
                  <a:close/>
                </a:path>
              </a:pathLst>
            </a:custGeom>
            <a:solidFill>
              <a:srgbClr val="F4A0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9">
              <a:extLst>
                <a:ext uri="{FF2B5EF4-FFF2-40B4-BE49-F238E27FC236}">
                  <a16:creationId xmlns:a16="http://schemas.microsoft.com/office/drawing/2014/main" id="{F715B7A4-56CA-CAE4-4FD4-DD1F3312D928}"/>
                </a:ext>
              </a:extLst>
            </p:cNvPr>
            <p:cNvSpPr/>
            <p:nvPr/>
          </p:nvSpPr>
          <p:spPr>
            <a:xfrm>
              <a:off x="11749089" y="7262814"/>
              <a:ext cx="1574797" cy="8493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7"/>
                <a:gd name="f7" fmla="val 100"/>
                <a:gd name="f8" fmla="val 124"/>
                <a:gd name="f9" fmla="val 73"/>
                <a:gd name="f10" fmla="val 122"/>
                <a:gd name="f11" fmla="val 72"/>
                <a:gd name="f12" fmla="val 119"/>
                <a:gd name="f13" fmla="val 70"/>
                <a:gd name="f14" fmla="val 116"/>
                <a:gd name="f15" fmla="val 69"/>
                <a:gd name="f16" fmla="val 105"/>
                <a:gd name="f17" fmla="val 60"/>
                <a:gd name="f18" fmla="val 93"/>
                <a:gd name="f19" fmla="val 54"/>
                <a:gd name="f20" fmla="val 81"/>
                <a:gd name="f21" fmla="val 46"/>
                <a:gd name="f22" fmla="val 79"/>
                <a:gd name="f23" fmla="val 45"/>
                <a:gd name="f24" fmla="val 76"/>
                <a:gd name="f25" fmla="val 44"/>
                <a:gd name="f26" fmla="val 63"/>
                <a:gd name="f27" fmla="val 52"/>
                <a:gd name="f28" fmla="val 58"/>
                <a:gd name="f29" fmla="val 48"/>
                <a:gd name="f30" fmla="val 78"/>
                <a:gd name="f31" fmla="val 41"/>
                <a:gd name="f32" fmla="val 84"/>
                <a:gd name="f33" fmla="val 38"/>
                <a:gd name="f34" fmla="val 92"/>
                <a:gd name="f35" fmla="val 36"/>
                <a:gd name="f36" fmla="val 101"/>
                <a:gd name="f37" fmla="val 26"/>
                <a:gd name="f38" fmla="val 17"/>
                <a:gd name="f39" fmla="val 99"/>
                <a:gd name="f40" fmla="val 3"/>
                <a:gd name="f41" fmla="val 95"/>
                <a:gd name="f42" fmla="val 2"/>
                <a:gd name="f43" fmla="val 82"/>
                <a:gd name="f44" fmla="val 71"/>
                <a:gd name="f45" fmla="val 55"/>
                <a:gd name="f46" fmla="val 5"/>
                <a:gd name="f47" fmla="val 47"/>
                <a:gd name="f48" fmla="val 8"/>
                <a:gd name="f49" fmla="val 39"/>
                <a:gd name="f50" fmla="val 14"/>
                <a:gd name="f51" fmla="val 35"/>
                <a:gd name="f52" fmla="val 21"/>
                <a:gd name="f53" fmla="val 31"/>
                <a:gd name="f54" fmla="val 18"/>
                <a:gd name="f55" fmla="val 62"/>
                <a:gd name="f56" fmla="val 10"/>
                <a:gd name="f57" fmla="val 85"/>
                <a:gd name="f58" fmla="val 7"/>
                <a:gd name="f59" fmla="val 9"/>
                <a:gd name="f60" fmla="val 112"/>
                <a:gd name="f61" fmla="val 125"/>
                <a:gd name="f62" fmla="val 136"/>
                <a:gd name="f63" fmla="val 146"/>
                <a:gd name="f64" fmla="val 156"/>
                <a:gd name="f65" fmla="val 6"/>
                <a:gd name="f66" fmla="val 159"/>
                <a:gd name="f67" fmla="val 163"/>
                <a:gd name="f68" fmla="val 162"/>
                <a:gd name="f69" fmla="val 160"/>
                <a:gd name="f70" fmla="val 152"/>
                <a:gd name="f71" fmla="val 148"/>
                <a:gd name="f72" fmla="val 143"/>
                <a:gd name="f73" fmla="val 15"/>
                <a:gd name="f74" fmla="val 139"/>
                <a:gd name="f75" fmla="val 145"/>
                <a:gd name="f76" fmla="val 23"/>
                <a:gd name="f77" fmla="val 27"/>
                <a:gd name="f78" fmla="val 168"/>
                <a:gd name="f79" fmla="val 29"/>
                <a:gd name="f80" fmla="val 176"/>
                <a:gd name="f81" fmla="val 177"/>
                <a:gd name="f82" fmla="val 40"/>
                <a:gd name="f83" fmla="val 179"/>
                <a:gd name="f84" fmla="val 42"/>
                <a:gd name="f85" fmla="val 181"/>
                <a:gd name="f86" fmla="val 43"/>
                <a:gd name="f87" fmla="val 184"/>
                <a:gd name="f88" fmla="val 49"/>
                <a:gd name="f89" fmla="val 53"/>
                <a:gd name="f90" fmla="val 56"/>
                <a:gd name="f91" fmla="val 178"/>
                <a:gd name="f92" fmla="val 174"/>
                <a:gd name="f93" fmla="val 171"/>
                <a:gd name="f94" fmla="val 166"/>
                <a:gd name="f95" fmla="val 170"/>
                <a:gd name="f96" fmla="val 61"/>
                <a:gd name="f97" fmla="val 183"/>
                <a:gd name="f98" fmla="val 66"/>
                <a:gd name="f99" fmla="val 68"/>
                <a:gd name="f100" fmla="val 167"/>
                <a:gd name="f101" fmla="val 164"/>
                <a:gd name="f102" fmla="val 64"/>
                <a:gd name="f103" fmla="val 172"/>
                <a:gd name="f104" fmla="val 169"/>
                <a:gd name="f105" fmla="val 74"/>
                <a:gd name="f106" fmla="val 77"/>
                <a:gd name="f107" fmla="val 75"/>
                <a:gd name="f108" fmla="val 157"/>
                <a:gd name="f109" fmla="val 153"/>
                <a:gd name="f110" fmla="val 144"/>
                <a:gd name="f111" fmla="val 65"/>
                <a:gd name="f112" fmla="val 133"/>
                <a:gd name="f113" fmla="val 131"/>
                <a:gd name="f114" fmla="val 67"/>
                <a:gd name="f115" fmla="val 140"/>
                <a:gd name="f116" fmla="val 135"/>
                <a:gd name="f117" fmla="val 128"/>
                <a:gd name="f118" fmla="+- 0 0 -90"/>
                <a:gd name="f119" fmla="*/ f3 1 187"/>
                <a:gd name="f120" fmla="*/ f4 1 100"/>
                <a:gd name="f121" fmla="val f5"/>
                <a:gd name="f122" fmla="val f6"/>
                <a:gd name="f123" fmla="val f7"/>
                <a:gd name="f124" fmla="*/ f118 f0 1"/>
                <a:gd name="f125" fmla="+- f123 0 f121"/>
                <a:gd name="f126" fmla="+- f122 0 f121"/>
                <a:gd name="f127" fmla="*/ f124 1 f2"/>
                <a:gd name="f128" fmla="*/ f126 1 187"/>
                <a:gd name="f129" fmla="*/ f125 1 100"/>
                <a:gd name="f130" fmla="*/ 124 f126 1"/>
                <a:gd name="f131" fmla="*/ 73 f125 1"/>
                <a:gd name="f132" fmla="*/ 116 f126 1"/>
                <a:gd name="f133" fmla="*/ 69 f125 1"/>
                <a:gd name="f134" fmla="*/ 81 f126 1"/>
                <a:gd name="f135" fmla="*/ 46 f125 1"/>
                <a:gd name="f136" fmla="*/ 73 f126 1"/>
                <a:gd name="f137" fmla="*/ 48 f126 1"/>
                <a:gd name="f138" fmla="*/ 70 f125 1"/>
                <a:gd name="f139" fmla="*/ 38 f126 1"/>
                <a:gd name="f140" fmla="*/ 92 f125 1"/>
                <a:gd name="f141" fmla="*/ 17 f126 1"/>
                <a:gd name="f142" fmla="*/ 99 f125 1"/>
                <a:gd name="f143" fmla="*/ 0 f126 1"/>
                <a:gd name="f144" fmla="*/ 71 f125 1"/>
                <a:gd name="f145" fmla="*/ 5 f126 1"/>
                <a:gd name="f146" fmla="*/ 47 f125 1"/>
                <a:gd name="f147" fmla="*/ 21 f126 1"/>
                <a:gd name="f148" fmla="*/ 31 f125 1"/>
                <a:gd name="f149" fmla="*/ 85 f126 1"/>
                <a:gd name="f150" fmla="*/ 7 f125 1"/>
                <a:gd name="f151" fmla="*/ 125 f126 1"/>
                <a:gd name="f152" fmla="*/ 2 f125 1"/>
                <a:gd name="f153" fmla="*/ 156 f126 1"/>
                <a:gd name="f154" fmla="*/ 6 f125 1"/>
                <a:gd name="f155" fmla="*/ 162 f126 1"/>
                <a:gd name="f156" fmla="*/ 14 f125 1"/>
                <a:gd name="f157" fmla="*/ 152 f126 1"/>
                <a:gd name="f158" fmla="*/ 17 f125 1"/>
                <a:gd name="f159" fmla="*/ 139 f126 1"/>
                <a:gd name="f160" fmla="*/ 145 f126 1"/>
                <a:gd name="f161" fmla="*/ 23 f125 1"/>
                <a:gd name="f162" fmla="*/ 176 f126 1"/>
                <a:gd name="f163" fmla="*/ 38 f125 1"/>
                <a:gd name="f164" fmla="*/ 181 f126 1"/>
                <a:gd name="f165" fmla="*/ 43 f125 1"/>
                <a:gd name="f166" fmla="*/ 184 f126 1"/>
                <a:gd name="f167" fmla="*/ 53 f125 1"/>
                <a:gd name="f168" fmla="*/ 174 f126 1"/>
                <a:gd name="f169" fmla="*/ 54 f125 1"/>
                <a:gd name="f170" fmla="*/ 166 f126 1"/>
                <a:gd name="f171" fmla="*/ 49 f125 1"/>
                <a:gd name="f172" fmla="*/ 179 f126 1"/>
                <a:gd name="f173" fmla="*/ 61 f125 1"/>
                <a:gd name="f174" fmla="*/ 180 f126 1"/>
                <a:gd name="f175" fmla="*/ 68 f125 1"/>
                <a:gd name="f176" fmla="*/ 171 f126 1"/>
                <a:gd name="f177" fmla="*/ 159 f126 1"/>
                <a:gd name="f178" fmla="*/ 167 f126 1"/>
                <a:gd name="f179" fmla="*/ 66 f125 1"/>
                <a:gd name="f180" fmla="*/ 169 f126 1"/>
                <a:gd name="f181" fmla="*/ 74 f125 1"/>
                <a:gd name="f182" fmla="*/ 160 f126 1"/>
                <a:gd name="f183" fmla="*/ 75 f125 1"/>
                <a:gd name="f184" fmla="*/ 148 f126 1"/>
                <a:gd name="f185" fmla="*/ 133 f126 1"/>
                <a:gd name="f186" fmla="*/ 62 f125 1"/>
                <a:gd name="f187" fmla="*/ 135 f126 1"/>
                <a:gd name="f188" fmla="+- f127 0 f1"/>
                <a:gd name="f189" fmla="*/ f130 1 187"/>
                <a:gd name="f190" fmla="*/ f131 1 101"/>
                <a:gd name="f191" fmla="*/ f132 1 187"/>
                <a:gd name="f192" fmla="*/ f133 1 101"/>
                <a:gd name="f193" fmla="*/ f134 1 187"/>
                <a:gd name="f194" fmla="*/ f135 1 101"/>
                <a:gd name="f195" fmla="*/ f136 1 187"/>
                <a:gd name="f196" fmla="*/ f137 1 187"/>
                <a:gd name="f197" fmla="*/ f138 1 101"/>
                <a:gd name="f198" fmla="*/ f139 1 187"/>
                <a:gd name="f199" fmla="*/ f140 1 101"/>
                <a:gd name="f200" fmla="*/ f141 1 187"/>
                <a:gd name="f201" fmla="*/ f142 1 101"/>
                <a:gd name="f202" fmla="*/ f143 1 187"/>
                <a:gd name="f203" fmla="*/ f144 1 101"/>
                <a:gd name="f204" fmla="*/ f145 1 187"/>
                <a:gd name="f205" fmla="*/ f146 1 101"/>
                <a:gd name="f206" fmla="*/ f147 1 187"/>
                <a:gd name="f207" fmla="*/ f148 1 101"/>
                <a:gd name="f208" fmla="*/ f149 1 187"/>
                <a:gd name="f209" fmla="*/ f150 1 101"/>
                <a:gd name="f210" fmla="*/ f151 1 187"/>
                <a:gd name="f211" fmla="*/ f152 1 101"/>
                <a:gd name="f212" fmla="*/ f153 1 187"/>
                <a:gd name="f213" fmla="*/ f154 1 101"/>
                <a:gd name="f214" fmla="*/ f155 1 187"/>
                <a:gd name="f215" fmla="*/ f156 1 101"/>
                <a:gd name="f216" fmla="*/ f157 1 187"/>
                <a:gd name="f217" fmla="*/ f158 1 101"/>
                <a:gd name="f218" fmla="*/ f159 1 187"/>
                <a:gd name="f219" fmla="*/ f160 1 187"/>
                <a:gd name="f220" fmla="*/ f161 1 101"/>
                <a:gd name="f221" fmla="*/ f162 1 187"/>
                <a:gd name="f222" fmla="*/ f163 1 101"/>
                <a:gd name="f223" fmla="*/ f164 1 187"/>
                <a:gd name="f224" fmla="*/ f165 1 101"/>
                <a:gd name="f225" fmla="*/ f166 1 187"/>
                <a:gd name="f226" fmla="*/ f167 1 101"/>
                <a:gd name="f227" fmla="*/ f168 1 187"/>
                <a:gd name="f228" fmla="*/ f169 1 101"/>
                <a:gd name="f229" fmla="*/ f170 1 187"/>
                <a:gd name="f230" fmla="*/ f171 1 101"/>
                <a:gd name="f231" fmla="*/ f172 1 187"/>
                <a:gd name="f232" fmla="*/ f173 1 101"/>
                <a:gd name="f233" fmla="*/ f174 1 187"/>
                <a:gd name="f234" fmla="*/ f175 1 101"/>
                <a:gd name="f235" fmla="*/ f176 1 187"/>
                <a:gd name="f236" fmla="*/ f177 1 187"/>
                <a:gd name="f237" fmla="*/ f178 1 187"/>
                <a:gd name="f238" fmla="*/ f179 1 101"/>
                <a:gd name="f239" fmla="*/ f180 1 187"/>
                <a:gd name="f240" fmla="*/ f181 1 101"/>
                <a:gd name="f241" fmla="*/ f182 1 187"/>
                <a:gd name="f242" fmla="*/ f183 1 101"/>
                <a:gd name="f243" fmla="*/ f184 1 187"/>
                <a:gd name="f244" fmla="*/ f185 1 187"/>
                <a:gd name="f245" fmla="*/ f186 1 101"/>
                <a:gd name="f246" fmla="*/ f187 1 187"/>
                <a:gd name="f247" fmla="*/ 0 1 f128"/>
                <a:gd name="f248" fmla="*/ f122 1 f128"/>
                <a:gd name="f249" fmla="*/ 0 1 f129"/>
                <a:gd name="f250" fmla="*/ f123 1 f129"/>
                <a:gd name="f251" fmla="*/ f189 1 f128"/>
                <a:gd name="f252" fmla="*/ f190 1 f129"/>
                <a:gd name="f253" fmla="*/ f191 1 f128"/>
                <a:gd name="f254" fmla="*/ f192 1 f129"/>
                <a:gd name="f255" fmla="*/ f193 1 f128"/>
                <a:gd name="f256" fmla="*/ f194 1 f129"/>
                <a:gd name="f257" fmla="*/ f195 1 f128"/>
                <a:gd name="f258" fmla="*/ f196 1 f128"/>
                <a:gd name="f259" fmla="*/ f197 1 f129"/>
                <a:gd name="f260" fmla="*/ f198 1 f128"/>
                <a:gd name="f261" fmla="*/ f199 1 f129"/>
                <a:gd name="f262" fmla="*/ f200 1 f128"/>
                <a:gd name="f263" fmla="*/ f201 1 f129"/>
                <a:gd name="f264" fmla="*/ f202 1 f128"/>
                <a:gd name="f265" fmla="*/ f203 1 f129"/>
                <a:gd name="f266" fmla="*/ f204 1 f128"/>
                <a:gd name="f267" fmla="*/ f205 1 f129"/>
                <a:gd name="f268" fmla="*/ f206 1 f128"/>
                <a:gd name="f269" fmla="*/ f207 1 f129"/>
                <a:gd name="f270" fmla="*/ f208 1 f128"/>
                <a:gd name="f271" fmla="*/ f209 1 f129"/>
                <a:gd name="f272" fmla="*/ f210 1 f128"/>
                <a:gd name="f273" fmla="*/ f211 1 f129"/>
                <a:gd name="f274" fmla="*/ f212 1 f128"/>
                <a:gd name="f275" fmla="*/ f213 1 f129"/>
                <a:gd name="f276" fmla="*/ f214 1 f128"/>
                <a:gd name="f277" fmla="*/ f215 1 f129"/>
                <a:gd name="f278" fmla="*/ f216 1 f128"/>
                <a:gd name="f279" fmla="*/ f217 1 f129"/>
                <a:gd name="f280" fmla="*/ f218 1 f128"/>
                <a:gd name="f281" fmla="*/ f219 1 f128"/>
                <a:gd name="f282" fmla="*/ f220 1 f129"/>
                <a:gd name="f283" fmla="*/ f221 1 f128"/>
                <a:gd name="f284" fmla="*/ f222 1 f129"/>
                <a:gd name="f285" fmla="*/ f223 1 f128"/>
                <a:gd name="f286" fmla="*/ f224 1 f129"/>
                <a:gd name="f287" fmla="*/ f225 1 f128"/>
                <a:gd name="f288" fmla="*/ f226 1 f129"/>
                <a:gd name="f289" fmla="*/ f227 1 f128"/>
                <a:gd name="f290" fmla="*/ f228 1 f129"/>
                <a:gd name="f291" fmla="*/ f229 1 f128"/>
                <a:gd name="f292" fmla="*/ f230 1 f129"/>
                <a:gd name="f293" fmla="*/ f231 1 f128"/>
                <a:gd name="f294" fmla="*/ f232 1 f129"/>
                <a:gd name="f295" fmla="*/ f233 1 f128"/>
                <a:gd name="f296" fmla="*/ f234 1 f129"/>
                <a:gd name="f297" fmla="*/ f235 1 f128"/>
                <a:gd name="f298" fmla="*/ f236 1 f128"/>
                <a:gd name="f299" fmla="*/ f237 1 f128"/>
                <a:gd name="f300" fmla="*/ f238 1 f129"/>
                <a:gd name="f301" fmla="*/ f239 1 f128"/>
                <a:gd name="f302" fmla="*/ f240 1 f129"/>
                <a:gd name="f303" fmla="*/ f241 1 f128"/>
                <a:gd name="f304" fmla="*/ f242 1 f129"/>
                <a:gd name="f305" fmla="*/ f243 1 f128"/>
                <a:gd name="f306" fmla="*/ f244 1 f128"/>
                <a:gd name="f307" fmla="*/ f245 1 f129"/>
                <a:gd name="f308" fmla="*/ f246 1 f128"/>
                <a:gd name="f309" fmla="*/ f247 f119 1"/>
                <a:gd name="f310" fmla="*/ f248 f119 1"/>
                <a:gd name="f311" fmla="*/ f250 f120 1"/>
                <a:gd name="f312" fmla="*/ f249 f120 1"/>
                <a:gd name="f313" fmla="*/ f251 f119 1"/>
                <a:gd name="f314" fmla="*/ f252 f120 1"/>
                <a:gd name="f315" fmla="*/ f253 f119 1"/>
                <a:gd name="f316" fmla="*/ f254 f120 1"/>
                <a:gd name="f317" fmla="*/ f255 f119 1"/>
                <a:gd name="f318" fmla="*/ f256 f120 1"/>
                <a:gd name="f319" fmla="*/ f257 f119 1"/>
                <a:gd name="f320" fmla="*/ f258 f119 1"/>
                <a:gd name="f321" fmla="*/ f259 f120 1"/>
                <a:gd name="f322" fmla="*/ f260 f119 1"/>
                <a:gd name="f323" fmla="*/ f261 f120 1"/>
                <a:gd name="f324" fmla="*/ f262 f119 1"/>
                <a:gd name="f325" fmla="*/ f263 f120 1"/>
                <a:gd name="f326" fmla="*/ f264 f119 1"/>
                <a:gd name="f327" fmla="*/ f265 f120 1"/>
                <a:gd name="f328" fmla="*/ f266 f119 1"/>
                <a:gd name="f329" fmla="*/ f267 f120 1"/>
                <a:gd name="f330" fmla="*/ f268 f119 1"/>
                <a:gd name="f331" fmla="*/ f269 f120 1"/>
                <a:gd name="f332" fmla="*/ f270 f119 1"/>
                <a:gd name="f333" fmla="*/ f271 f120 1"/>
                <a:gd name="f334" fmla="*/ f272 f119 1"/>
                <a:gd name="f335" fmla="*/ f273 f120 1"/>
                <a:gd name="f336" fmla="*/ f274 f119 1"/>
                <a:gd name="f337" fmla="*/ f275 f120 1"/>
                <a:gd name="f338" fmla="*/ f276 f119 1"/>
                <a:gd name="f339" fmla="*/ f277 f120 1"/>
                <a:gd name="f340" fmla="*/ f278 f119 1"/>
                <a:gd name="f341" fmla="*/ f279 f120 1"/>
                <a:gd name="f342" fmla="*/ f280 f119 1"/>
                <a:gd name="f343" fmla="*/ f281 f119 1"/>
                <a:gd name="f344" fmla="*/ f282 f120 1"/>
                <a:gd name="f345" fmla="*/ f283 f119 1"/>
                <a:gd name="f346" fmla="*/ f284 f120 1"/>
                <a:gd name="f347" fmla="*/ f285 f119 1"/>
                <a:gd name="f348" fmla="*/ f286 f120 1"/>
                <a:gd name="f349" fmla="*/ f287 f119 1"/>
                <a:gd name="f350" fmla="*/ f288 f120 1"/>
                <a:gd name="f351" fmla="*/ f289 f119 1"/>
                <a:gd name="f352" fmla="*/ f290 f120 1"/>
                <a:gd name="f353" fmla="*/ f291 f119 1"/>
                <a:gd name="f354" fmla="*/ f292 f120 1"/>
                <a:gd name="f355" fmla="*/ f293 f119 1"/>
                <a:gd name="f356" fmla="*/ f294 f120 1"/>
                <a:gd name="f357" fmla="*/ f295 f119 1"/>
                <a:gd name="f358" fmla="*/ f296 f120 1"/>
                <a:gd name="f359" fmla="*/ f297 f119 1"/>
                <a:gd name="f360" fmla="*/ f298 f119 1"/>
                <a:gd name="f361" fmla="*/ f299 f119 1"/>
                <a:gd name="f362" fmla="*/ f300 f120 1"/>
                <a:gd name="f363" fmla="*/ f301 f119 1"/>
                <a:gd name="f364" fmla="*/ f302 f120 1"/>
                <a:gd name="f365" fmla="*/ f303 f119 1"/>
                <a:gd name="f366" fmla="*/ f304 f120 1"/>
                <a:gd name="f367" fmla="*/ f305 f119 1"/>
                <a:gd name="f368" fmla="*/ f306 f119 1"/>
                <a:gd name="f369" fmla="*/ f307 f120 1"/>
                <a:gd name="f370" fmla="*/ f308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8">
                  <a:pos x="f313" y="f314"/>
                </a:cxn>
                <a:cxn ang="f188">
                  <a:pos x="f315" y="f316"/>
                </a:cxn>
                <a:cxn ang="f188">
                  <a:pos x="f317" y="f318"/>
                </a:cxn>
                <a:cxn ang="f188">
                  <a:pos x="f319" y="f318"/>
                </a:cxn>
                <a:cxn ang="f188">
                  <a:pos x="f320" y="f321"/>
                </a:cxn>
                <a:cxn ang="f188">
                  <a:pos x="f322" y="f323"/>
                </a:cxn>
                <a:cxn ang="f188">
                  <a:pos x="f324" y="f325"/>
                </a:cxn>
                <a:cxn ang="f188">
                  <a:pos x="f326" y="f327"/>
                </a:cxn>
                <a:cxn ang="f188">
                  <a:pos x="f328" y="f329"/>
                </a:cxn>
                <a:cxn ang="f188">
                  <a:pos x="f330" y="f331"/>
                </a:cxn>
                <a:cxn ang="f188">
                  <a:pos x="f332" y="f333"/>
                </a:cxn>
                <a:cxn ang="f188">
                  <a:pos x="f334" y="f335"/>
                </a:cxn>
                <a:cxn ang="f188">
                  <a:pos x="f336" y="f337"/>
                </a:cxn>
                <a:cxn ang="f188">
                  <a:pos x="f338" y="f339"/>
                </a:cxn>
                <a:cxn ang="f188">
                  <a:pos x="f340" y="f341"/>
                </a:cxn>
                <a:cxn ang="f188">
                  <a:pos x="f342" y="f341"/>
                </a:cxn>
                <a:cxn ang="f188">
                  <a:pos x="f343" y="f344"/>
                </a:cxn>
                <a:cxn ang="f188">
                  <a:pos x="f345" y="f346"/>
                </a:cxn>
                <a:cxn ang="f188">
                  <a:pos x="f347" y="f348"/>
                </a:cxn>
                <a:cxn ang="f188">
                  <a:pos x="f349" y="f350"/>
                </a:cxn>
                <a:cxn ang="f188">
                  <a:pos x="f351" y="f352"/>
                </a:cxn>
                <a:cxn ang="f188">
                  <a:pos x="f353" y="f354"/>
                </a:cxn>
                <a:cxn ang="f188">
                  <a:pos x="f355" y="f356"/>
                </a:cxn>
                <a:cxn ang="f188">
                  <a:pos x="f357" y="f358"/>
                </a:cxn>
                <a:cxn ang="f188">
                  <a:pos x="f359" y="f358"/>
                </a:cxn>
                <a:cxn ang="f188">
                  <a:pos x="f360" y="f356"/>
                </a:cxn>
                <a:cxn ang="f188">
                  <a:pos x="f361" y="f362"/>
                </a:cxn>
                <a:cxn ang="f188">
                  <a:pos x="f363" y="f364"/>
                </a:cxn>
                <a:cxn ang="f188">
                  <a:pos x="f365" y="f366"/>
                </a:cxn>
                <a:cxn ang="f188">
                  <a:pos x="f367" y="f358"/>
                </a:cxn>
                <a:cxn ang="f188">
                  <a:pos x="f367" y="f358"/>
                </a:cxn>
                <a:cxn ang="f188">
                  <a:pos x="f368" y="f369"/>
                </a:cxn>
                <a:cxn ang="f188">
                  <a:pos x="f370" y="f366"/>
                </a:cxn>
                <a:cxn ang="f188">
                  <a:pos x="f313" y="f314"/>
                </a:cxn>
              </a:cxnLst>
              <a:rect l="f309" t="f312" r="f310" b="f311"/>
              <a:pathLst>
                <a:path w="187" h="10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9" y="f21"/>
                  </a:cubicBezTo>
                  <a:cubicBezTo>
                    <a:pt x="f26" y="f27"/>
                    <a:pt x="f27" y="f28"/>
                    <a:pt x="f29" y="f13"/>
                  </a:cubicBezTo>
                  <a:cubicBezTo>
                    <a:pt x="f23" y="f30"/>
                    <a:pt x="f31" y="f32"/>
                    <a:pt x="f33" y="f34"/>
                  </a:cubicBezTo>
                  <a:cubicBezTo>
                    <a:pt x="f35" y="f36"/>
                    <a:pt x="f37" y="f7"/>
                    <a:pt x="f38" y="f39"/>
                  </a:cubicBezTo>
                  <a:cubicBezTo>
                    <a:pt x="f40" y="f41"/>
                    <a:pt x="f42" y="f43"/>
                    <a:pt x="f5" y="f44"/>
                  </a:cubicBezTo>
                  <a:cubicBezTo>
                    <a:pt x="f5" y="f26"/>
                    <a:pt x="f42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31" y="f54"/>
                    <a:pt x="f55" y="f56"/>
                    <a:pt x="f57" y="f58"/>
                  </a:cubicBezTo>
                  <a:cubicBezTo>
                    <a:pt x="f39" y="f59"/>
                    <a:pt x="f60" y="f58"/>
                    <a:pt x="f61" y="f42"/>
                  </a:cubicBezTo>
                  <a:cubicBezTo>
                    <a:pt x="f62" y="f5"/>
                    <a:pt x="f63" y="f40"/>
                    <a:pt x="f64" y="f65"/>
                  </a:cubicBezTo>
                  <a:cubicBezTo>
                    <a:pt x="f66" y="f48"/>
                    <a:pt x="f67" y="f59"/>
                    <a:pt x="f68" y="f50"/>
                  </a:cubicBezTo>
                  <a:cubicBezTo>
                    <a:pt x="f69" y="f54"/>
                    <a:pt x="f64" y="f38"/>
                    <a:pt x="f70" y="f38"/>
                  </a:cubicBezTo>
                  <a:cubicBezTo>
                    <a:pt x="f71" y="f54"/>
                    <a:pt x="f72" y="f73"/>
                    <a:pt x="f74" y="f38"/>
                  </a:cubicBezTo>
                  <a:cubicBezTo>
                    <a:pt x="f74" y="f52"/>
                    <a:pt x="f72" y="f52"/>
                    <a:pt x="f75" y="f76"/>
                  </a:cubicBezTo>
                  <a:cubicBezTo>
                    <a:pt x="f64" y="f77"/>
                    <a:pt x="f78" y="f79"/>
                    <a:pt x="f80" y="f33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21"/>
                    <a:pt x="f6" y="f88"/>
                    <a:pt x="f87" y="f89"/>
                  </a:cubicBezTo>
                  <a:cubicBezTo>
                    <a:pt x="f85" y="f90"/>
                    <a:pt x="f91" y="f45"/>
                    <a:pt x="f92" y="f19"/>
                  </a:cubicBezTo>
                  <a:cubicBezTo>
                    <a:pt x="f93" y="f27"/>
                    <a:pt x="f78" y="f88"/>
                    <a:pt x="f94" y="f88"/>
                  </a:cubicBezTo>
                  <a:cubicBezTo>
                    <a:pt x="f95" y="f89"/>
                    <a:pt x="f81" y="f19"/>
                    <a:pt x="f83" y="f96"/>
                  </a:cubicBezTo>
                  <a:cubicBezTo>
                    <a:pt x="f2" y="f26"/>
                    <a:pt x="f97" y="f98"/>
                    <a:pt x="f2" y="f99"/>
                  </a:cubicBezTo>
                  <a:cubicBezTo>
                    <a:pt x="f91" y="f44"/>
                    <a:pt x="f92" y="f13"/>
                    <a:pt x="f93" y="f99"/>
                  </a:cubicBezTo>
                  <a:cubicBezTo>
                    <a:pt x="f100" y="f98"/>
                    <a:pt x="f67" y="f26"/>
                    <a:pt x="f66" y="f96"/>
                  </a:cubicBezTo>
                  <a:cubicBezTo>
                    <a:pt x="f68" y="f55"/>
                    <a:pt x="f101" y="f102"/>
                    <a:pt x="f100" y="f98"/>
                  </a:cubicBezTo>
                  <a:cubicBezTo>
                    <a:pt x="f95" y="f99"/>
                    <a:pt x="f103" y="f13"/>
                    <a:pt x="f104" y="f105"/>
                  </a:cubicBezTo>
                  <a:cubicBezTo>
                    <a:pt x="f100" y="f106"/>
                    <a:pt x="f67" y="f30"/>
                    <a:pt x="f69" y="f107"/>
                  </a:cubicBezTo>
                  <a:cubicBezTo>
                    <a:pt x="f108" y="f44"/>
                    <a:pt x="f109" y="f13"/>
                    <a:pt x="f71" y="f99"/>
                  </a:cubicBezTo>
                  <a:cubicBezTo>
                    <a:pt x="f71" y="f99"/>
                    <a:pt x="f71" y="f99"/>
                    <a:pt x="f71" y="f99"/>
                  </a:cubicBezTo>
                  <a:cubicBezTo>
                    <a:pt x="f110" y="f111"/>
                    <a:pt x="f74" y="f55"/>
                    <a:pt x="f112" y="f55"/>
                  </a:cubicBezTo>
                  <a:cubicBezTo>
                    <a:pt x="f113" y="f114"/>
                    <a:pt x="f115" y="f13"/>
                    <a:pt x="f116" y="f107"/>
                  </a:cubicBezTo>
                  <a:cubicBezTo>
                    <a:pt x="f113" y="f22"/>
                    <a:pt x="f117" y="f105"/>
                    <a:pt x="f8" y="f9"/>
                  </a:cubicBezTo>
                  <a:close/>
                </a:path>
              </a:pathLst>
            </a:custGeom>
            <a:solidFill>
              <a:srgbClr val="F4A1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Freeform 10">
              <a:extLst>
                <a:ext uri="{FF2B5EF4-FFF2-40B4-BE49-F238E27FC236}">
                  <a16:creationId xmlns:a16="http://schemas.microsoft.com/office/drawing/2014/main" id="{A8FDA2C7-E546-986E-12AB-2FFBD836F9E6}"/>
                </a:ext>
              </a:extLst>
            </p:cNvPr>
            <p:cNvSpPr/>
            <p:nvPr/>
          </p:nvSpPr>
          <p:spPr>
            <a:xfrm>
              <a:off x="11809411" y="5992813"/>
              <a:ext cx="706438" cy="15890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"/>
                <a:gd name="f7" fmla="val 189"/>
                <a:gd name="f8" fmla="val 65"/>
                <a:gd name="f9" fmla="val 30"/>
                <a:gd name="f10" fmla="val 72"/>
                <a:gd name="f11" fmla="val 22"/>
                <a:gd name="f12" fmla="val 74"/>
                <a:gd name="f13" fmla="val 10"/>
                <a:gd name="f14" fmla="val 81"/>
                <a:gd name="f15" fmla="val 83"/>
                <a:gd name="f16" fmla="val 2"/>
                <a:gd name="f17" fmla="val 5"/>
                <a:gd name="f18" fmla="val 8"/>
                <a:gd name="f19" fmla="val 79"/>
                <a:gd name="f20" fmla="val 19"/>
                <a:gd name="f21" fmla="val 31"/>
                <a:gd name="f22" fmla="val 82"/>
                <a:gd name="f23" fmla="val 43"/>
                <a:gd name="f24" fmla="val 80"/>
                <a:gd name="f25" fmla="val 53"/>
                <a:gd name="f26" fmla="val 78"/>
                <a:gd name="f27" fmla="val 62"/>
                <a:gd name="f28" fmla="val 69"/>
                <a:gd name="f29" fmla="val 87"/>
                <a:gd name="f30" fmla="val 70"/>
                <a:gd name="f31" fmla="val 103"/>
                <a:gd name="f32" fmla="val 119"/>
                <a:gd name="f33" fmla="val 73"/>
                <a:gd name="f34" fmla="val 121"/>
                <a:gd name="f35" fmla="val 123"/>
                <a:gd name="f36" fmla="val 124"/>
                <a:gd name="f37" fmla="val 61"/>
                <a:gd name="f38" fmla="val 150"/>
                <a:gd name="f39" fmla="val 42"/>
                <a:gd name="f40" fmla="val 170"/>
                <a:gd name="f41" fmla="val 16"/>
                <a:gd name="f42" fmla="val 181"/>
                <a:gd name="f43" fmla="val 11"/>
                <a:gd name="f44" fmla="val 183"/>
                <a:gd name="f45" fmla="val 7"/>
                <a:gd name="f46" fmla="val 187"/>
                <a:gd name="f47" fmla="val 6"/>
                <a:gd name="f48" fmla="val 160"/>
                <a:gd name="f49" fmla="val 18"/>
                <a:gd name="f50" fmla="val 135"/>
                <a:gd name="f51" fmla="val 109"/>
                <a:gd name="f52" fmla="val 55"/>
                <a:gd name="f53" fmla="val 57"/>
                <a:gd name="f54" fmla="+- 0 0 -90"/>
                <a:gd name="f55" fmla="*/ f3 1 84"/>
                <a:gd name="f56" fmla="*/ f4 1 189"/>
                <a:gd name="f57" fmla="val f5"/>
                <a:gd name="f58" fmla="val f6"/>
                <a:gd name="f59" fmla="val f7"/>
                <a:gd name="f60" fmla="*/ f54 f0 1"/>
                <a:gd name="f61" fmla="+- f59 0 f57"/>
                <a:gd name="f62" fmla="+- f58 0 f57"/>
                <a:gd name="f63" fmla="*/ f60 1 f2"/>
                <a:gd name="f64" fmla="*/ f62 1 84"/>
                <a:gd name="f65" fmla="*/ f61 1 189"/>
                <a:gd name="f66" fmla="*/ 65 f62 1"/>
                <a:gd name="f67" fmla="*/ 30 f61 1"/>
                <a:gd name="f68" fmla="*/ 81 f62 1"/>
                <a:gd name="f69" fmla="*/ 0 f61 1"/>
                <a:gd name="f70" fmla="*/ 83 f62 1"/>
                <a:gd name="f71" fmla="*/ 8 f61 1"/>
                <a:gd name="f72" fmla="*/ 82 f62 1"/>
                <a:gd name="f73" fmla="*/ 43 f61 1"/>
                <a:gd name="f74" fmla="*/ 74 f62 1"/>
                <a:gd name="f75" fmla="*/ 72 f61 1"/>
                <a:gd name="f76" fmla="*/ 72 f62 1"/>
                <a:gd name="f77" fmla="*/ 119 f61 1"/>
                <a:gd name="f78" fmla="*/ 124 f61 1"/>
                <a:gd name="f79" fmla="*/ 16 f62 1"/>
                <a:gd name="f80" fmla="*/ 181 f61 1"/>
                <a:gd name="f81" fmla="*/ 0 f62 1"/>
                <a:gd name="f82" fmla="*/ 187 f61 1"/>
                <a:gd name="f83" fmla="*/ 30 f62 1"/>
                <a:gd name="f84" fmla="*/ 109 f61 1"/>
                <a:gd name="f85" fmla="+- f63 0 f1"/>
                <a:gd name="f86" fmla="*/ f66 1 84"/>
                <a:gd name="f87" fmla="*/ f67 1 189"/>
                <a:gd name="f88" fmla="*/ f68 1 84"/>
                <a:gd name="f89" fmla="*/ f69 1 189"/>
                <a:gd name="f90" fmla="*/ f70 1 84"/>
                <a:gd name="f91" fmla="*/ f71 1 189"/>
                <a:gd name="f92" fmla="*/ f72 1 84"/>
                <a:gd name="f93" fmla="*/ f73 1 189"/>
                <a:gd name="f94" fmla="*/ f74 1 84"/>
                <a:gd name="f95" fmla="*/ f75 1 189"/>
                <a:gd name="f96" fmla="*/ f76 1 84"/>
                <a:gd name="f97" fmla="*/ f77 1 189"/>
                <a:gd name="f98" fmla="*/ f78 1 189"/>
                <a:gd name="f99" fmla="*/ f79 1 84"/>
                <a:gd name="f100" fmla="*/ f80 1 189"/>
                <a:gd name="f101" fmla="*/ f81 1 84"/>
                <a:gd name="f102" fmla="*/ f82 1 189"/>
                <a:gd name="f103" fmla="*/ f83 1 84"/>
                <a:gd name="f104" fmla="*/ f84 1 189"/>
                <a:gd name="f105" fmla="*/ 0 1 f64"/>
                <a:gd name="f106" fmla="*/ f58 1 f64"/>
                <a:gd name="f107" fmla="*/ 0 1 f65"/>
                <a:gd name="f108" fmla="*/ f59 1 f65"/>
                <a:gd name="f109" fmla="*/ f86 1 f64"/>
                <a:gd name="f110" fmla="*/ f87 1 f65"/>
                <a:gd name="f111" fmla="*/ f88 1 f64"/>
                <a:gd name="f112" fmla="*/ f89 1 f65"/>
                <a:gd name="f113" fmla="*/ f90 1 f64"/>
                <a:gd name="f114" fmla="*/ f91 1 f65"/>
                <a:gd name="f115" fmla="*/ f92 1 f64"/>
                <a:gd name="f116" fmla="*/ f93 1 f65"/>
                <a:gd name="f117" fmla="*/ f94 1 f64"/>
                <a:gd name="f118" fmla="*/ f95 1 f65"/>
                <a:gd name="f119" fmla="*/ f96 1 f64"/>
                <a:gd name="f120" fmla="*/ f97 1 f65"/>
                <a:gd name="f121" fmla="*/ f98 1 f65"/>
                <a:gd name="f122" fmla="*/ f99 1 f64"/>
                <a:gd name="f123" fmla="*/ f100 1 f65"/>
                <a:gd name="f124" fmla="*/ f101 1 f64"/>
                <a:gd name="f125" fmla="*/ f102 1 f65"/>
                <a:gd name="f126" fmla="*/ f103 1 f64"/>
                <a:gd name="f127" fmla="*/ f104 1 f65"/>
                <a:gd name="f128" fmla="*/ f105 f55 1"/>
                <a:gd name="f129" fmla="*/ f106 f55 1"/>
                <a:gd name="f130" fmla="*/ f108 f56 1"/>
                <a:gd name="f131" fmla="*/ f107 f56 1"/>
                <a:gd name="f132" fmla="*/ f109 f55 1"/>
                <a:gd name="f133" fmla="*/ f110 f56 1"/>
                <a:gd name="f134" fmla="*/ f111 f55 1"/>
                <a:gd name="f135" fmla="*/ f112 f56 1"/>
                <a:gd name="f136" fmla="*/ f113 f55 1"/>
                <a:gd name="f137" fmla="*/ f114 f56 1"/>
                <a:gd name="f138" fmla="*/ f115 f55 1"/>
                <a:gd name="f139" fmla="*/ f116 f56 1"/>
                <a:gd name="f140" fmla="*/ f117 f55 1"/>
                <a:gd name="f141" fmla="*/ f118 f56 1"/>
                <a:gd name="f142" fmla="*/ f119 f55 1"/>
                <a:gd name="f143" fmla="*/ f120 f56 1"/>
                <a:gd name="f144" fmla="*/ f121 f56 1"/>
                <a:gd name="f145" fmla="*/ f122 f55 1"/>
                <a:gd name="f146" fmla="*/ f123 f56 1"/>
                <a:gd name="f147" fmla="*/ f124 f55 1"/>
                <a:gd name="f148" fmla="*/ f125 f56 1"/>
                <a:gd name="f149" fmla="*/ f126 f55 1"/>
                <a:gd name="f150" fmla="*/ f127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32" y="f133"/>
                </a:cxn>
                <a:cxn ang="f85">
                  <a:pos x="f134" y="f135"/>
                </a:cxn>
                <a:cxn ang="f85">
                  <a:pos x="f136" y="f137"/>
                </a:cxn>
                <a:cxn ang="f85">
                  <a:pos x="f138" y="f139"/>
                </a:cxn>
                <a:cxn ang="f85">
                  <a:pos x="f140" y="f141"/>
                </a:cxn>
                <a:cxn ang="f85">
                  <a:pos x="f142" y="f143"/>
                </a:cxn>
                <a:cxn ang="f85">
                  <a:pos x="f142" y="f144"/>
                </a:cxn>
                <a:cxn ang="f85">
                  <a:pos x="f145" y="f146"/>
                </a:cxn>
                <a:cxn ang="f85">
                  <a:pos x="f147" y="f148"/>
                </a:cxn>
                <a:cxn ang="f85">
                  <a:pos x="f149" y="f150"/>
                </a:cxn>
                <a:cxn ang="f85">
                  <a:pos x="f132" y="f133"/>
                </a:cxn>
              </a:cxnLst>
              <a:rect l="f128" t="f131" r="f129" b="f130"/>
              <a:pathLst>
                <a:path w="84" h="189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6"/>
                    <a:pt x="f6" y="f17"/>
                    <a:pt x="f15" y="f18"/>
                  </a:cubicBezTo>
                  <a:cubicBezTo>
                    <a:pt x="f19" y="f20"/>
                    <a:pt x="f15" y="f21"/>
                    <a:pt x="f22" y="f23"/>
                  </a:cubicBezTo>
                  <a:cubicBezTo>
                    <a:pt x="f24" y="f25"/>
                    <a:pt x="f26" y="f27"/>
                    <a:pt x="f12" y="f10"/>
                  </a:cubicBezTo>
                  <a:cubicBezTo>
                    <a:pt x="f28" y="f29"/>
                    <a:pt x="f30" y="f31"/>
                    <a:pt x="f10" y="f32"/>
                  </a:cubicBezTo>
                  <a:cubicBezTo>
                    <a:pt x="f33" y="f34"/>
                    <a:pt x="f10" y="f35"/>
                    <a:pt x="f10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7"/>
                    <a:pt x="f5" y="f46"/>
                  </a:cubicBezTo>
                  <a:cubicBezTo>
                    <a:pt x="f47" y="f48"/>
                    <a:pt x="f49" y="f50"/>
                    <a:pt x="f9" y="f51"/>
                  </a:cubicBezTo>
                  <a:cubicBezTo>
                    <a:pt x="f39" y="f15"/>
                    <a:pt x="f52" y="f53"/>
                    <a:pt x="f8" y="f9"/>
                  </a:cubicBezTo>
                  <a:close/>
                </a:path>
              </a:pathLst>
            </a:custGeom>
            <a:solidFill>
              <a:srgbClr val="F4A2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Freeform 11">
              <a:extLst>
                <a:ext uri="{FF2B5EF4-FFF2-40B4-BE49-F238E27FC236}">
                  <a16:creationId xmlns:a16="http://schemas.microsoft.com/office/drawing/2014/main" id="{468FEE7A-AE6C-4325-E7A6-71022836B546}"/>
                </a:ext>
              </a:extLst>
            </p:cNvPr>
            <p:cNvSpPr/>
            <p:nvPr/>
          </p:nvSpPr>
          <p:spPr>
            <a:xfrm>
              <a:off x="11784009" y="7043742"/>
              <a:ext cx="722311" cy="614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6"/>
                <a:gd name="f7" fmla="val 73"/>
                <a:gd name="f8" fmla="val 3"/>
                <a:gd name="f9" fmla="val 62"/>
                <a:gd name="f10" fmla="val 15"/>
                <a:gd name="f11" fmla="val 55"/>
                <a:gd name="f12" fmla="val 28"/>
                <a:gd name="f13" fmla="val 49"/>
                <a:gd name="f14" fmla="val 39"/>
                <a:gd name="f15" fmla="val 41"/>
                <a:gd name="f16" fmla="val 31"/>
                <a:gd name="f17" fmla="val 63"/>
                <a:gd name="f18" fmla="val 83"/>
                <a:gd name="f19" fmla="val 8"/>
                <a:gd name="f20" fmla="val 20"/>
                <a:gd name="f21" fmla="val 80"/>
                <a:gd name="f22" fmla="val 35"/>
                <a:gd name="f23" fmla="val 57"/>
                <a:gd name="f24" fmla="val 40"/>
                <a:gd name="f25" fmla="val 48"/>
                <a:gd name="f26" fmla="val 61"/>
                <a:gd name="f27" fmla="val 10"/>
                <a:gd name="f28" fmla="val 64"/>
                <a:gd name="f29" fmla="val 6"/>
                <a:gd name="f30" fmla="val 69"/>
                <a:gd name="f31" fmla="val 1"/>
                <a:gd name="f32" fmla="val 65"/>
                <a:gd name="f33" fmla="+- 0 0 -90"/>
                <a:gd name="f34" fmla="*/ f3 1 86"/>
                <a:gd name="f35" fmla="*/ f4 1 73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86"/>
                <a:gd name="f44" fmla="*/ f40 1 73"/>
                <a:gd name="f45" fmla="*/ 3 f41 1"/>
                <a:gd name="f46" fmla="*/ 62 f40 1"/>
                <a:gd name="f47" fmla="*/ 39 f41 1"/>
                <a:gd name="f48" fmla="*/ 41 f40 1"/>
                <a:gd name="f49" fmla="*/ 73 f41 1"/>
                <a:gd name="f50" fmla="*/ 0 f40 1"/>
                <a:gd name="f51" fmla="*/ 80 f41 1"/>
                <a:gd name="f52" fmla="*/ 35 f40 1"/>
                <a:gd name="f53" fmla="*/ 15 f41 1"/>
                <a:gd name="f54" fmla="*/ 61 f40 1"/>
                <a:gd name="f55" fmla="*/ 1 f41 1"/>
                <a:gd name="f56" fmla="*/ 73 f40 1"/>
                <a:gd name="f57" fmla="+- f42 0 f1"/>
                <a:gd name="f58" fmla="*/ f45 1 86"/>
                <a:gd name="f59" fmla="*/ f46 1 73"/>
                <a:gd name="f60" fmla="*/ f47 1 86"/>
                <a:gd name="f61" fmla="*/ f48 1 73"/>
                <a:gd name="f62" fmla="*/ f49 1 86"/>
                <a:gd name="f63" fmla="*/ f50 1 73"/>
                <a:gd name="f64" fmla="*/ f51 1 86"/>
                <a:gd name="f65" fmla="*/ f52 1 73"/>
                <a:gd name="f66" fmla="*/ f53 1 86"/>
                <a:gd name="f67" fmla="*/ f54 1 73"/>
                <a:gd name="f68" fmla="*/ f55 1 86"/>
                <a:gd name="f69" fmla="*/ f56 1 73"/>
                <a:gd name="f70" fmla="*/ 0 1 f43"/>
                <a:gd name="f71" fmla="*/ f37 1 f43"/>
                <a:gd name="f72" fmla="*/ 0 1 f44"/>
                <a:gd name="f73" fmla="*/ f38 1 f44"/>
                <a:gd name="f74" fmla="*/ f58 1 f43"/>
                <a:gd name="f75" fmla="*/ f59 1 f44"/>
                <a:gd name="f76" fmla="*/ f60 1 f43"/>
                <a:gd name="f77" fmla="*/ f61 1 f44"/>
                <a:gd name="f78" fmla="*/ f62 1 f43"/>
                <a:gd name="f79" fmla="*/ f63 1 f44"/>
                <a:gd name="f80" fmla="*/ f64 1 f43"/>
                <a:gd name="f81" fmla="*/ f65 1 f44"/>
                <a:gd name="f82" fmla="*/ f66 1 f43"/>
                <a:gd name="f83" fmla="*/ f67 1 f44"/>
                <a:gd name="f84" fmla="*/ f68 1 f43"/>
                <a:gd name="f85" fmla="*/ f69 1 f44"/>
                <a:gd name="f86" fmla="*/ f70 f34 1"/>
                <a:gd name="f87" fmla="*/ f71 f34 1"/>
                <a:gd name="f88" fmla="*/ f73 f35 1"/>
                <a:gd name="f89" fmla="*/ f72 f35 1"/>
                <a:gd name="f90" fmla="*/ f74 f34 1"/>
                <a:gd name="f91" fmla="*/ f75 f35 1"/>
                <a:gd name="f92" fmla="*/ f76 f34 1"/>
                <a:gd name="f93" fmla="*/ f77 f35 1"/>
                <a:gd name="f94" fmla="*/ f78 f34 1"/>
                <a:gd name="f95" fmla="*/ f79 f35 1"/>
                <a:gd name="f96" fmla="*/ f80 f34 1"/>
                <a:gd name="f97" fmla="*/ f81 f35 1"/>
                <a:gd name="f98" fmla="*/ f82 f34 1"/>
                <a:gd name="f99" fmla="*/ f83 f35 1"/>
                <a:gd name="f100" fmla="*/ f84 f34 1"/>
                <a:gd name="f101" fmla="*/ f8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0" y="f91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0" y="f91"/>
                </a:cxn>
              </a:cxnLst>
              <a:rect l="f86" t="f89" r="f87" b="f88"/>
              <a:pathLst>
                <a:path w="86" h="7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1" y="f16"/>
                    <a:pt x="f17" y="f10"/>
                    <a:pt x="f7" y="f5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2" y="f25"/>
                    <a:pt x="f10" y="f26"/>
                  </a:cubicBezTo>
                  <a:cubicBezTo>
                    <a:pt x="f27" y="f28"/>
                    <a:pt x="f29" y="f30"/>
                    <a:pt x="f31" y="f7"/>
                  </a:cubicBezTo>
                  <a:cubicBezTo>
                    <a:pt x="f31" y="f30"/>
                    <a:pt x="f5" y="f32"/>
                    <a:pt x="f8" y="f9"/>
                  </a:cubicBezTo>
                  <a:close/>
                </a:path>
              </a:pathLst>
            </a:custGeom>
            <a:solidFill>
              <a:srgbClr val="E37B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CFF95AAB-93FB-ED64-A03C-DA99051B4ECC}"/>
                </a:ext>
              </a:extLst>
            </p:cNvPr>
            <p:cNvSpPr/>
            <p:nvPr/>
          </p:nvSpPr>
          <p:spPr>
            <a:xfrm>
              <a:off x="14912977" y="5562596"/>
              <a:ext cx="731840" cy="9763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15"/>
                <a:gd name="f8" fmla="val 64"/>
                <a:gd name="f9" fmla="val 6"/>
                <a:gd name="f10" fmla="val 4"/>
                <a:gd name="f11" fmla="val 2"/>
                <a:gd name="f12" fmla="val 85"/>
                <a:gd name="f13" fmla="val 26"/>
                <a:gd name="f14" fmla="val 82"/>
                <a:gd name="f15" fmla="val 67"/>
                <a:gd name="f16" fmla="val 57"/>
                <a:gd name="f17" fmla="val 90"/>
                <a:gd name="f18" fmla="val 42"/>
                <a:gd name="f19" fmla="val 105"/>
                <a:gd name="f20" fmla="val 23"/>
                <a:gd name="f21" fmla="val 113"/>
                <a:gd name="f22" fmla="val 116"/>
                <a:gd name="f23" fmla="val 111"/>
                <a:gd name="f24" fmla="val 110"/>
                <a:gd name="f25" fmla="val 7"/>
                <a:gd name="f26" fmla="val 59"/>
                <a:gd name="f27" fmla="val 98"/>
                <a:gd name="f28" fmla="val 56"/>
                <a:gd name="f29" fmla="+- 0 0 -90"/>
                <a:gd name="f30" fmla="*/ f3 1 87"/>
                <a:gd name="f31" fmla="*/ f4 1 11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87"/>
                <a:gd name="f40" fmla="*/ f36 1 115"/>
                <a:gd name="f41" fmla="*/ 64 f37 1"/>
                <a:gd name="f42" fmla="*/ 6 f36 1"/>
                <a:gd name="f43" fmla="*/ 0 f36 1"/>
                <a:gd name="f44" fmla="*/ 57 f37 1"/>
                <a:gd name="f45" fmla="*/ 90 f36 1"/>
                <a:gd name="f46" fmla="*/ 2 f37 1"/>
                <a:gd name="f47" fmla="*/ 116 f36 1"/>
                <a:gd name="f48" fmla="*/ 7 f37 1"/>
                <a:gd name="f49" fmla="*/ 110 f36 1"/>
                <a:gd name="f50" fmla="+- f38 0 f1"/>
                <a:gd name="f51" fmla="*/ f41 1 87"/>
                <a:gd name="f52" fmla="*/ f42 1 116"/>
                <a:gd name="f53" fmla="*/ f43 1 116"/>
                <a:gd name="f54" fmla="*/ f44 1 87"/>
                <a:gd name="f55" fmla="*/ f45 1 116"/>
                <a:gd name="f56" fmla="*/ f46 1 87"/>
                <a:gd name="f57" fmla="*/ f47 1 116"/>
                <a:gd name="f58" fmla="*/ f48 1 87"/>
                <a:gd name="f59" fmla="*/ f49 1 116"/>
                <a:gd name="f60" fmla="*/ 0 1 f39"/>
                <a:gd name="f61" fmla="*/ f33 1 f39"/>
                <a:gd name="f62" fmla="*/ 0 1 f40"/>
                <a:gd name="f63" fmla="*/ f34 1 f40"/>
                <a:gd name="f64" fmla="*/ f51 1 f39"/>
                <a:gd name="f65" fmla="*/ f52 1 f40"/>
                <a:gd name="f66" fmla="*/ f53 1 f40"/>
                <a:gd name="f67" fmla="*/ f54 1 f39"/>
                <a:gd name="f68" fmla="*/ f55 1 f40"/>
                <a:gd name="f69" fmla="*/ f56 1 f39"/>
                <a:gd name="f70" fmla="*/ f57 1 f40"/>
                <a:gd name="f71" fmla="*/ f58 1 f39"/>
                <a:gd name="f72" fmla="*/ f59 1 f40"/>
                <a:gd name="f73" fmla="*/ f60 f30 1"/>
                <a:gd name="f74" fmla="*/ f61 f30 1"/>
                <a:gd name="f75" fmla="*/ f63 f31 1"/>
                <a:gd name="f76" fmla="*/ f62 f31 1"/>
                <a:gd name="f77" fmla="*/ f64 f30 1"/>
                <a:gd name="f78" fmla="*/ f65 f31 1"/>
                <a:gd name="f79" fmla="*/ f66 f31 1"/>
                <a:gd name="f80" fmla="*/ f67 f30 1"/>
                <a:gd name="f81" fmla="*/ f68 f31 1"/>
                <a:gd name="f82" fmla="*/ f69 f30 1"/>
                <a:gd name="f83" fmla="*/ f70 f31 1"/>
                <a:gd name="f84" fmla="*/ f71 f30 1"/>
                <a:gd name="f85" fmla="*/ f7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77" y="f78"/>
                </a:cxn>
                <a:cxn ang="f50">
                  <a:pos x="f77" y="f79"/>
                </a:cxn>
                <a:cxn ang="f50">
                  <a:pos x="f80" y="f81"/>
                </a:cxn>
                <a:cxn ang="f50">
                  <a:pos x="f82" y="f83"/>
                </a:cxn>
                <a:cxn ang="f50">
                  <a:pos x="f84" y="f85"/>
                </a:cxn>
                <a:cxn ang="f50">
                  <a:pos x="f77" y="f78"/>
                </a:cxn>
              </a:cxnLst>
              <a:rect l="f73" t="f76" r="f74" b="f75"/>
              <a:pathLst>
                <a:path w="87" h="115">
                  <a:moveTo>
                    <a:pt x="f8" y="f9"/>
                  </a:moveTo>
                  <a:cubicBezTo>
                    <a:pt x="f8" y="f10"/>
                    <a:pt x="f8" y="f11"/>
                    <a:pt x="f8" y="f5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1" y="f22"/>
                  </a:cubicBezTo>
                  <a:cubicBezTo>
                    <a:pt x="f5" y="f23"/>
                    <a:pt x="f11" y="f24"/>
                    <a:pt x="f25" y="f24"/>
                  </a:cubicBezTo>
                  <a:cubicBezTo>
                    <a:pt x="f26" y="f27"/>
                    <a:pt x="f6" y="f28"/>
                    <a:pt x="f8" y="f9"/>
                  </a:cubicBezTo>
                  <a:close/>
                </a:path>
              </a:pathLst>
            </a:custGeom>
            <a:solidFill>
              <a:srgbClr val="6B534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13">
              <a:extLst>
                <a:ext uri="{FF2B5EF4-FFF2-40B4-BE49-F238E27FC236}">
                  <a16:creationId xmlns:a16="http://schemas.microsoft.com/office/drawing/2014/main" id="{B6371918-522C-5926-E0CF-17EA1A4A6004}"/>
                </a:ext>
              </a:extLst>
            </p:cNvPr>
            <p:cNvSpPr/>
            <p:nvPr/>
          </p:nvSpPr>
          <p:spPr>
            <a:xfrm>
              <a:off x="11893555" y="7615242"/>
              <a:ext cx="831847" cy="514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61"/>
                <a:gd name="f8" fmla="val 57"/>
                <a:gd name="f9" fmla="val 16"/>
                <a:gd name="f10" fmla="val 56"/>
                <a:gd name="f11" fmla="val 17"/>
                <a:gd name="f12" fmla="val 55"/>
                <a:gd name="f13" fmla="val 23"/>
                <a:gd name="f14" fmla="val 40"/>
                <a:gd name="f15" fmla="val 29"/>
                <a:gd name="f16" fmla="val 25"/>
                <a:gd name="f17" fmla="val 39"/>
                <a:gd name="f18" fmla="val 12"/>
                <a:gd name="f19" fmla="val 54"/>
                <a:gd name="f20" fmla="val 2"/>
                <a:gd name="f21" fmla="val 1"/>
                <a:gd name="f22" fmla="val 59"/>
                <a:gd name="f23" fmla="val 74"/>
                <a:gd name="f24" fmla="val 8"/>
                <a:gd name="f25" fmla="val 88"/>
                <a:gd name="f26" fmla="val 27"/>
                <a:gd name="f27" fmla="val 87"/>
                <a:gd name="f28" fmla="val 22"/>
                <a:gd name="f29" fmla="val 78"/>
                <a:gd name="f30" fmla="val 14"/>
                <a:gd name="f31" fmla="val 67"/>
                <a:gd name="f32" fmla="val 63"/>
                <a:gd name="f33" fmla="val 6"/>
                <a:gd name="f34" fmla="val 5"/>
                <a:gd name="f35" fmla="val 7"/>
                <a:gd name="f36" fmla="val 44"/>
                <a:gd name="f37" fmla="val 13"/>
                <a:gd name="f38" fmla="val 37"/>
                <a:gd name="f39" fmla="val 21"/>
                <a:gd name="f40" fmla="val 31"/>
                <a:gd name="f41" fmla="val 32"/>
                <a:gd name="f42" fmla="val 26"/>
                <a:gd name="f43" fmla="val 41"/>
                <a:gd name="f44" fmla="val 51"/>
                <a:gd name="f45" fmla="val 20"/>
                <a:gd name="f46" fmla="val 58"/>
                <a:gd name="f47" fmla="+- 0 0 -90"/>
                <a:gd name="f48" fmla="*/ f3 1 99"/>
                <a:gd name="f49" fmla="*/ f4 1 61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99"/>
                <a:gd name="f58" fmla="*/ f54 1 61"/>
                <a:gd name="f59" fmla="*/ 0 f55 1"/>
                <a:gd name="f60" fmla="*/ 57 f54 1"/>
                <a:gd name="f61" fmla="*/ 23 f55 1"/>
                <a:gd name="f62" fmla="*/ 40 f54 1"/>
                <a:gd name="f63" fmla="*/ 54 f55 1"/>
                <a:gd name="f64" fmla="*/ 2 f54 1"/>
                <a:gd name="f65" fmla="*/ 61 f55 1"/>
                <a:gd name="f66" fmla="*/ 1 f54 1"/>
                <a:gd name="f67" fmla="*/ 99 f55 1"/>
                <a:gd name="f68" fmla="*/ 27 f54 1"/>
                <a:gd name="f69" fmla="*/ 67 f55 1"/>
                <a:gd name="f70" fmla="*/ 8 f54 1"/>
                <a:gd name="f71" fmla="*/ 55 f55 1"/>
                <a:gd name="f72" fmla="*/ 7 f54 1"/>
                <a:gd name="f73" fmla="*/ 31 f55 1"/>
                <a:gd name="f74" fmla="*/ 32 f54 1"/>
                <a:gd name="f75" fmla="*/ 20 f55 1"/>
                <a:gd name="f76" fmla="*/ 59 f54 1"/>
                <a:gd name="f77" fmla="+- f56 0 f1"/>
                <a:gd name="f78" fmla="*/ f59 1 99"/>
                <a:gd name="f79" fmla="*/ f60 1 61"/>
                <a:gd name="f80" fmla="*/ f61 1 99"/>
                <a:gd name="f81" fmla="*/ f62 1 61"/>
                <a:gd name="f82" fmla="*/ f63 1 99"/>
                <a:gd name="f83" fmla="*/ f64 1 61"/>
                <a:gd name="f84" fmla="*/ f65 1 99"/>
                <a:gd name="f85" fmla="*/ f66 1 61"/>
                <a:gd name="f86" fmla="*/ f67 1 99"/>
                <a:gd name="f87" fmla="*/ f68 1 61"/>
                <a:gd name="f88" fmla="*/ f69 1 99"/>
                <a:gd name="f89" fmla="*/ f70 1 61"/>
                <a:gd name="f90" fmla="*/ f71 1 99"/>
                <a:gd name="f91" fmla="*/ f72 1 61"/>
                <a:gd name="f92" fmla="*/ f73 1 99"/>
                <a:gd name="f93" fmla="*/ f74 1 61"/>
                <a:gd name="f94" fmla="*/ f75 1 99"/>
                <a:gd name="f95" fmla="*/ f76 1 61"/>
                <a:gd name="f96" fmla="*/ 0 1 f57"/>
                <a:gd name="f97" fmla="*/ f51 1 f57"/>
                <a:gd name="f98" fmla="*/ 0 1 f58"/>
                <a:gd name="f99" fmla="*/ f52 1 f58"/>
                <a:gd name="f100" fmla="*/ f78 1 f57"/>
                <a:gd name="f101" fmla="*/ f79 1 f58"/>
                <a:gd name="f102" fmla="*/ f80 1 f57"/>
                <a:gd name="f103" fmla="*/ f81 1 f58"/>
                <a:gd name="f104" fmla="*/ f82 1 f57"/>
                <a:gd name="f105" fmla="*/ f83 1 f58"/>
                <a:gd name="f106" fmla="*/ f84 1 f57"/>
                <a:gd name="f107" fmla="*/ f85 1 f58"/>
                <a:gd name="f108" fmla="*/ f86 1 f57"/>
                <a:gd name="f109" fmla="*/ f87 1 f58"/>
                <a:gd name="f110" fmla="*/ f88 1 f57"/>
                <a:gd name="f111" fmla="*/ f89 1 f58"/>
                <a:gd name="f112" fmla="*/ f90 1 f57"/>
                <a:gd name="f113" fmla="*/ f91 1 f58"/>
                <a:gd name="f114" fmla="*/ f92 1 f57"/>
                <a:gd name="f115" fmla="*/ f93 1 f58"/>
                <a:gd name="f116" fmla="*/ f94 1 f57"/>
                <a:gd name="f117" fmla="*/ f95 1 f58"/>
                <a:gd name="f118" fmla="*/ f96 f48 1"/>
                <a:gd name="f119" fmla="*/ f97 f48 1"/>
                <a:gd name="f120" fmla="*/ f99 f49 1"/>
                <a:gd name="f121" fmla="*/ f98 f49 1"/>
                <a:gd name="f122" fmla="*/ f100 f48 1"/>
                <a:gd name="f123" fmla="*/ f101 f49 1"/>
                <a:gd name="f124" fmla="*/ f102 f48 1"/>
                <a:gd name="f125" fmla="*/ f103 f49 1"/>
                <a:gd name="f126" fmla="*/ f104 f48 1"/>
                <a:gd name="f127" fmla="*/ f105 f49 1"/>
                <a:gd name="f128" fmla="*/ f106 f48 1"/>
                <a:gd name="f129" fmla="*/ f107 f49 1"/>
                <a:gd name="f130" fmla="*/ f108 f48 1"/>
                <a:gd name="f131" fmla="*/ f109 f49 1"/>
                <a:gd name="f132" fmla="*/ f110 f48 1"/>
                <a:gd name="f133" fmla="*/ f111 f49 1"/>
                <a:gd name="f134" fmla="*/ f112 f48 1"/>
                <a:gd name="f135" fmla="*/ f113 f49 1"/>
                <a:gd name="f136" fmla="*/ f114 f48 1"/>
                <a:gd name="f137" fmla="*/ f115 f49 1"/>
                <a:gd name="f138" fmla="*/ f116 f48 1"/>
                <a:gd name="f139" fmla="*/ f117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122" y="f123"/>
                </a:cxn>
                <a:cxn ang="f77">
                  <a:pos x="f124" y="f125"/>
                </a:cxn>
                <a:cxn ang="f77">
                  <a:pos x="f126" y="f127"/>
                </a:cxn>
                <a:cxn ang="f77">
                  <a:pos x="f128" y="f129"/>
                </a:cxn>
                <a:cxn ang="f77">
                  <a:pos x="f130" y="f131"/>
                </a:cxn>
                <a:cxn ang="f77">
                  <a:pos x="f132" y="f133"/>
                </a:cxn>
                <a:cxn ang="f77">
                  <a:pos x="f134" y="f135"/>
                </a:cxn>
                <a:cxn ang="f77">
                  <a:pos x="f136" y="f137"/>
                </a:cxn>
                <a:cxn ang="f77">
                  <a:pos x="f138" y="f139"/>
                </a:cxn>
                <a:cxn ang="f77">
                  <a:pos x="f122" y="f123"/>
                </a:cxn>
              </a:cxnLst>
              <a:rect l="f118" t="f121" r="f119" b="f120"/>
              <a:pathLst>
                <a:path w="99" h="6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0" y="f21"/>
                    <a:pt x="f22" y="f5"/>
                    <a:pt x="f7" y="f21"/>
                  </a:cubicBezTo>
                  <a:cubicBezTo>
                    <a:pt x="f23" y="f24"/>
                    <a:pt x="f25" y="f9"/>
                    <a:pt x="f6" y="f26"/>
                  </a:cubicBezTo>
                  <a:cubicBezTo>
                    <a:pt x="f27" y="f28"/>
                    <a:pt x="f29" y="f30"/>
                    <a:pt x="f31" y="f24"/>
                  </a:cubicBezTo>
                  <a:cubicBezTo>
                    <a:pt x="f32" y="f33"/>
                    <a:pt x="f22" y="f34"/>
                    <a:pt x="f12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2" y="f44"/>
                    <a:pt x="f45" y="f22"/>
                  </a:cubicBezTo>
                  <a:cubicBezTo>
                    <a:pt x="f37" y="f46"/>
                    <a:pt x="f33" y="f7"/>
                    <a:pt x="f5" y="f8"/>
                  </a:cubicBezTo>
                  <a:close/>
                </a:path>
              </a:pathLst>
            </a:custGeom>
            <a:solidFill>
              <a:srgbClr val="DDBB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14">
              <a:extLst>
                <a:ext uri="{FF2B5EF4-FFF2-40B4-BE49-F238E27FC236}">
                  <a16:creationId xmlns:a16="http://schemas.microsoft.com/office/drawing/2014/main" id="{60668170-88AC-ABCC-CD1B-6AD308BF7869}"/>
                </a:ext>
              </a:extLst>
            </p:cNvPr>
            <p:cNvSpPr/>
            <p:nvPr/>
          </p:nvSpPr>
          <p:spPr>
            <a:xfrm>
              <a:off x="12212634" y="5218115"/>
              <a:ext cx="227008" cy="5556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66"/>
                <a:gd name="f8" fmla="val 11"/>
                <a:gd name="f9" fmla="val 7"/>
                <a:gd name="f10" fmla="val 15"/>
                <a:gd name="f11" fmla="val 12"/>
                <a:gd name="f12" fmla="val 20"/>
                <a:gd name="f13" fmla="val 39"/>
                <a:gd name="f14" fmla="val 24"/>
                <a:gd name="f15" fmla="val 45"/>
                <a:gd name="f16" fmla="val 53"/>
                <a:gd name="f17" fmla="val 26"/>
                <a:gd name="f18" fmla="val 61"/>
                <a:gd name="f19" fmla="val 25"/>
                <a:gd name="f20" fmla="val 23"/>
                <a:gd name="f21" fmla="val 63"/>
                <a:gd name="f22" fmla="val 22"/>
                <a:gd name="f23" fmla="val 60"/>
                <a:gd name="f24" fmla="val 19"/>
                <a:gd name="f25" fmla="val 55"/>
                <a:gd name="f26" fmla="val 49"/>
                <a:gd name="f27" fmla="val 44"/>
                <a:gd name="f28" fmla="val 3"/>
                <a:gd name="f29" fmla="val 31"/>
                <a:gd name="f30" fmla="val 17"/>
                <a:gd name="f31" fmla="val 8"/>
                <a:gd name="f32" fmla="val 2"/>
                <a:gd name="f33" fmla="val 10"/>
                <a:gd name="f34" fmla="val 1"/>
                <a:gd name="f35" fmla="+- 0 0 -90"/>
                <a:gd name="f36" fmla="*/ f3 1 27"/>
                <a:gd name="f37" fmla="*/ f4 1 6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7"/>
                <a:gd name="f46" fmla="*/ f42 1 66"/>
                <a:gd name="f47" fmla="*/ 11 f43 1"/>
                <a:gd name="f48" fmla="*/ 0 f42 1"/>
                <a:gd name="f49" fmla="*/ 20 f43 1"/>
                <a:gd name="f50" fmla="*/ 39 f42 1"/>
                <a:gd name="f51" fmla="*/ 26 f43 1"/>
                <a:gd name="f52" fmla="*/ 61 f42 1"/>
                <a:gd name="f53" fmla="*/ 22 f43 1"/>
                <a:gd name="f54" fmla="*/ 60 f42 1"/>
                <a:gd name="f55" fmla="*/ 12 f43 1"/>
                <a:gd name="f56" fmla="*/ 44 f42 1"/>
                <a:gd name="f57" fmla="*/ 7 f43 1"/>
                <a:gd name="f58" fmla="*/ 3 f42 1"/>
                <a:gd name="f59" fmla="+- f44 0 f1"/>
                <a:gd name="f60" fmla="*/ f47 1 27"/>
                <a:gd name="f61" fmla="*/ f48 1 66"/>
                <a:gd name="f62" fmla="*/ f49 1 27"/>
                <a:gd name="f63" fmla="*/ f50 1 66"/>
                <a:gd name="f64" fmla="*/ f51 1 27"/>
                <a:gd name="f65" fmla="*/ f52 1 66"/>
                <a:gd name="f66" fmla="*/ f53 1 27"/>
                <a:gd name="f67" fmla="*/ f54 1 66"/>
                <a:gd name="f68" fmla="*/ f55 1 27"/>
                <a:gd name="f69" fmla="*/ f56 1 66"/>
                <a:gd name="f70" fmla="*/ f57 1 27"/>
                <a:gd name="f71" fmla="*/ f58 1 66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6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7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27" h="66">
                  <a:moveTo>
                    <a:pt x="f8" y="f5"/>
                  </a:moveTo>
                  <a:cubicBezTo>
                    <a:pt x="f9" y="f10"/>
                    <a:pt x="f11" y="f6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25"/>
                    <a:pt x="f10" y="f26"/>
                    <a:pt x="f11" y="f27"/>
                  </a:cubicBezTo>
                  <a:cubicBezTo>
                    <a:pt x="f28" y="f29"/>
                    <a:pt x="f5" y="f30"/>
                    <a:pt x="f9" y="f28"/>
                  </a:cubicBezTo>
                  <a:cubicBezTo>
                    <a:pt x="f31" y="f32"/>
                    <a:pt x="f33" y="f34"/>
                    <a:pt x="f8" y="f5"/>
                  </a:cubicBezTo>
                  <a:close/>
                </a:path>
              </a:pathLst>
            </a:custGeom>
            <a:solidFill>
              <a:srgbClr val="F6E4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15">
              <a:extLst>
                <a:ext uri="{FF2B5EF4-FFF2-40B4-BE49-F238E27FC236}">
                  <a16:creationId xmlns:a16="http://schemas.microsoft.com/office/drawing/2014/main" id="{AAA3B538-EF95-8AD1-1284-0DA3A61B1A06}"/>
                </a:ext>
              </a:extLst>
            </p:cNvPr>
            <p:cNvSpPr/>
            <p:nvPr/>
          </p:nvSpPr>
          <p:spPr>
            <a:xfrm>
              <a:off x="13558842" y="3308354"/>
              <a:ext cx="698501" cy="5556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66"/>
                <a:gd name="f8" fmla="val 64"/>
                <a:gd name="f9" fmla="val 78"/>
                <a:gd name="f10" fmla="val 62"/>
                <a:gd name="f11" fmla="val 77"/>
                <a:gd name="f12" fmla="val 59"/>
                <a:gd name="f13" fmla="val 30"/>
                <a:gd name="f14" fmla="val 41"/>
                <a:gd name="f15" fmla="val 14"/>
                <a:gd name="f16" fmla="val 10"/>
                <a:gd name="f17" fmla="val 7"/>
                <a:gd name="f18" fmla="val 6"/>
                <a:gd name="f19" fmla="val 1"/>
                <a:gd name="f20" fmla="val 8"/>
                <a:gd name="f21" fmla="val 2"/>
                <a:gd name="f22" fmla="val 31"/>
                <a:gd name="f23" fmla="val 3"/>
                <a:gd name="f24" fmla="val 56"/>
                <a:gd name="f25" fmla="val 16"/>
                <a:gd name="f26" fmla="val 74"/>
                <a:gd name="f27" fmla="val 42"/>
                <a:gd name="f28" fmla="val 79"/>
                <a:gd name="f29" fmla="val 49"/>
                <a:gd name="f30" fmla="+- 0 0 -90"/>
                <a:gd name="f31" fmla="*/ f3 1 83"/>
                <a:gd name="f32" fmla="*/ f4 1 6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83"/>
                <a:gd name="f41" fmla="*/ f37 1 66"/>
                <a:gd name="f42" fmla="*/ 83 f38 1"/>
                <a:gd name="f43" fmla="*/ 64 f37 1"/>
                <a:gd name="f44" fmla="*/ 77 f38 1"/>
                <a:gd name="f45" fmla="*/ 59 f37 1"/>
                <a:gd name="f46" fmla="*/ 10 f38 1"/>
                <a:gd name="f47" fmla="*/ 7 f37 1"/>
                <a:gd name="f48" fmla="*/ 0 f38 1"/>
                <a:gd name="f49" fmla="*/ 2 f37 1"/>
                <a:gd name="f50" fmla="*/ 0 f37 1"/>
                <a:gd name="f51" fmla="*/ 74 f38 1"/>
                <a:gd name="f52" fmla="*/ 42 f37 1"/>
                <a:gd name="f53" fmla="+- f39 0 f1"/>
                <a:gd name="f54" fmla="*/ f42 1 83"/>
                <a:gd name="f55" fmla="*/ f43 1 66"/>
                <a:gd name="f56" fmla="*/ f44 1 83"/>
                <a:gd name="f57" fmla="*/ f45 1 66"/>
                <a:gd name="f58" fmla="*/ f46 1 83"/>
                <a:gd name="f59" fmla="*/ f47 1 66"/>
                <a:gd name="f60" fmla="*/ f48 1 83"/>
                <a:gd name="f61" fmla="*/ f49 1 66"/>
                <a:gd name="f62" fmla="*/ f50 1 66"/>
                <a:gd name="f63" fmla="*/ f51 1 83"/>
                <a:gd name="f64" fmla="*/ f52 1 66"/>
                <a:gd name="f65" fmla="*/ 0 1 f40"/>
                <a:gd name="f66" fmla="*/ f34 1 f40"/>
                <a:gd name="f67" fmla="*/ 0 1 f41"/>
                <a:gd name="f68" fmla="*/ f35 1 f41"/>
                <a:gd name="f69" fmla="*/ f54 1 f40"/>
                <a:gd name="f70" fmla="*/ f55 1 f41"/>
                <a:gd name="f71" fmla="*/ f56 1 f40"/>
                <a:gd name="f72" fmla="*/ f57 1 f41"/>
                <a:gd name="f73" fmla="*/ f58 1 f40"/>
                <a:gd name="f74" fmla="*/ f59 1 f41"/>
                <a:gd name="f75" fmla="*/ f60 1 f40"/>
                <a:gd name="f76" fmla="*/ f61 1 f41"/>
                <a:gd name="f77" fmla="*/ f62 1 f41"/>
                <a:gd name="f78" fmla="*/ f63 1 f40"/>
                <a:gd name="f79" fmla="*/ f64 1 f41"/>
                <a:gd name="f80" fmla="*/ f65 f31 1"/>
                <a:gd name="f81" fmla="*/ f66 f31 1"/>
                <a:gd name="f82" fmla="*/ f68 f32 1"/>
                <a:gd name="f83" fmla="*/ f67 f32 1"/>
                <a:gd name="f84" fmla="*/ f69 f31 1"/>
                <a:gd name="f85" fmla="*/ f70 f32 1"/>
                <a:gd name="f86" fmla="*/ f71 f31 1"/>
                <a:gd name="f87" fmla="*/ f72 f32 1"/>
                <a:gd name="f88" fmla="*/ f73 f31 1"/>
                <a:gd name="f89" fmla="*/ f74 f32 1"/>
                <a:gd name="f90" fmla="*/ f75 f31 1"/>
                <a:gd name="f91" fmla="*/ f76 f32 1"/>
                <a:gd name="f92" fmla="*/ f77 f32 1"/>
                <a:gd name="f93" fmla="*/ f78 f31 1"/>
                <a:gd name="f94" fmla="*/ f7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4" y="f85"/>
                </a:cxn>
                <a:cxn ang="f53">
                  <a:pos x="f86" y="f87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0" y="f92"/>
                </a:cxn>
                <a:cxn ang="f53">
                  <a:pos x="f93" y="f94"/>
                </a:cxn>
                <a:cxn ang="f53">
                  <a:pos x="f84" y="f85"/>
                </a:cxn>
              </a:cxnLst>
              <a:rect l="f80" t="f83" r="f81" b="f82"/>
              <a:pathLst>
                <a:path w="83" h="66">
                  <a:moveTo>
                    <a:pt x="f6" y="f8"/>
                  </a:moveTo>
                  <a:cubicBezTo>
                    <a:pt x="f9" y="f7"/>
                    <a:pt x="f9" y="f10"/>
                    <a:pt x="f11" y="f12"/>
                  </a:cubicBezTo>
                  <a:cubicBezTo>
                    <a:pt x="f8" y="f13"/>
                    <a:pt x="f14" y="f15"/>
                    <a:pt x="f16" y="f17"/>
                  </a:cubicBezTo>
                  <a:cubicBezTo>
                    <a:pt x="f18" y="f18"/>
                    <a:pt x="f19" y="f20"/>
                    <a:pt x="f5" y="f21"/>
                  </a:cubicBezTo>
                  <a:cubicBezTo>
                    <a:pt x="f5" y="f21"/>
                    <a:pt x="f5" y="f19"/>
                    <a:pt x="f5" y="f5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6" y="f24"/>
                    <a:pt x="f6" y="f8"/>
                  </a:cubicBezTo>
                  <a:close/>
                </a:path>
              </a:pathLst>
            </a:custGeom>
            <a:solidFill>
              <a:srgbClr val="6F59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2129BB88-1851-FB13-A236-EDB6B9DDB7A8}"/>
                </a:ext>
              </a:extLst>
            </p:cNvPr>
            <p:cNvSpPr/>
            <p:nvPr/>
          </p:nvSpPr>
          <p:spPr>
            <a:xfrm>
              <a:off x="14635164" y="4468809"/>
              <a:ext cx="547689" cy="3206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5"/>
                <a:gd name="f7" fmla="val 38"/>
                <a:gd name="f8" fmla="val 64"/>
                <a:gd name="f9" fmla="val 62"/>
                <a:gd name="f10" fmla="val 58"/>
                <a:gd name="f11" fmla="val 37"/>
                <a:gd name="f12" fmla="val 33"/>
                <a:gd name="f13" fmla="val 57"/>
                <a:gd name="f14" fmla="val 30"/>
                <a:gd name="f15" fmla="val 49"/>
                <a:gd name="f16" fmla="val 15"/>
                <a:gd name="f17" fmla="val 29"/>
                <a:gd name="f18" fmla="val 4"/>
                <a:gd name="f19" fmla="val 11"/>
                <a:gd name="f20" fmla="val 5"/>
                <a:gd name="f21" fmla="val 9"/>
                <a:gd name="f22" fmla="val 6"/>
                <a:gd name="f23" fmla="val 3"/>
                <a:gd name="f24" fmla="val 1"/>
                <a:gd name="f25" fmla="val 8"/>
                <a:gd name="f26" fmla="val 47"/>
                <a:gd name="f27" fmla="val 7"/>
                <a:gd name="f28" fmla="val 59"/>
                <a:gd name="f29" fmla="val 23"/>
                <a:gd name="f30" fmla="val 28"/>
                <a:gd name="f31" fmla="val 32"/>
                <a:gd name="f32" fmla="+- 0 0 -90"/>
                <a:gd name="f33" fmla="*/ f3 1 65"/>
                <a:gd name="f34" fmla="*/ f4 1 3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65"/>
                <a:gd name="f43" fmla="*/ f39 1 38"/>
                <a:gd name="f44" fmla="*/ 65 f40 1"/>
                <a:gd name="f45" fmla="*/ 38 f39 1"/>
                <a:gd name="f46" fmla="*/ 64 f40 1"/>
                <a:gd name="f47" fmla="*/ 62 f40 1"/>
                <a:gd name="f48" fmla="*/ 57 f40 1"/>
                <a:gd name="f49" fmla="*/ 30 f39 1"/>
                <a:gd name="f50" fmla="*/ 11 f40 1"/>
                <a:gd name="f51" fmla="*/ 5 f39 1"/>
                <a:gd name="f52" fmla="*/ 0 f40 1"/>
                <a:gd name="f53" fmla="*/ 3 f39 1"/>
                <a:gd name="f54" fmla="*/ 0 f39 1"/>
                <a:gd name="f55" fmla="*/ 59 f40 1"/>
                <a:gd name="f56" fmla="*/ 23 f39 1"/>
                <a:gd name="f57" fmla="+- f41 0 f1"/>
                <a:gd name="f58" fmla="*/ f44 1 65"/>
                <a:gd name="f59" fmla="*/ f45 1 38"/>
                <a:gd name="f60" fmla="*/ f46 1 65"/>
                <a:gd name="f61" fmla="*/ f47 1 65"/>
                <a:gd name="f62" fmla="*/ f48 1 65"/>
                <a:gd name="f63" fmla="*/ f49 1 38"/>
                <a:gd name="f64" fmla="*/ f50 1 65"/>
                <a:gd name="f65" fmla="*/ f51 1 38"/>
                <a:gd name="f66" fmla="*/ f52 1 65"/>
                <a:gd name="f67" fmla="*/ f53 1 38"/>
                <a:gd name="f68" fmla="*/ f54 1 38"/>
                <a:gd name="f69" fmla="*/ f55 1 65"/>
                <a:gd name="f70" fmla="*/ f56 1 38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2"/>
                <a:gd name="f79" fmla="*/ f62 1 f42"/>
                <a:gd name="f80" fmla="*/ f63 1 f43"/>
                <a:gd name="f81" fmla="*/ f64 1 f42"/>
                <a:gd name="f82" fmla="*/ f65 1 f43"/>
                <a:gd name="f83" fmla="*/ f66 1 f42"/>
                <a:gd name="f84" fmla="*/ f67 1 f43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3 1"/>
                <a:gd name="f96" fmla="*/ f79 f33 1"/>
                <a:gd name="f97" fmla="*/ f80 f34 1"/>
                <a:gd name="f98" fmla="*/ f81 f33 1"/>
                <a:gd name="f99" fmla="*/ f82 f34 1"/>
                <a:gd name="f100" fmla="*/ f83 f33 1"/>
                <a:gd name="f101" fmla="*/ f84 f34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3"/>
                </a:cxn>
                <a:cxn ang="f57">
                  <a:pos x="f95" y="f93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98" y="f102"/>
                </a:cxn>
                <a:cxn ang="f57">
                  <a:pos x="f103" y="f104"/>
                </a:cxn>
                <a:cxn ang="f57">
                  <a:pos x="f92" y="f93"/>
                </a:cxn>
              </a:cxnLst>
              <a:rect l="f88" t="f91" r="f89" b="f90"/>
              <a:pathLst>
                <a:path w="65" h="38">
                  <a:moveTo>
                    <a:pt x="f6" y="f7"/>
                  </a:moveTo>
                  <a:cubicBezTo>
                    <a:pt x="f8" y="f7"/>
                    <a:pt x="f8" y="f7"/>
                    <a:pt x="f8" y="f7"/>
                  </a:cubicBezTo>
                  <a:cubicBezTo>
                    <a:pt x="f9" y="f7"/>
                    <a:pt x="f9" y="f7"/>
                    <a:pt x="f9" y="f7"/>
                  </a:cubicBezTo>
                  <a:cubicBezTo>
                    <a:pt x="f10" y="f11"/>
                    <a:pt x="f10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18"/>
                    <a:pt x="f5" y="f23"/>
                  </a:cubicBezTo>
                  <a:cubicBezTo>
                    <a:pt x="f20" y="f24"/>
                    <a:pt x="f25" y="f5"/>
                    <a:pt x="f19" y="f5"/>
                  </a:cubicBezTo>
                  <a:cubicBezTo>
                    <a:pt x="f14" y="f24"/>
                    <a:pt x="f26" y="f27"/>
                    <a:pt x="f28" y="f29"/>
                  </a:cubicBezTo>
                  <a:cubicBezTo>
                    <a:pt x="f9" y="f30"/>
                    <a:pt x="f6" y="f31"/>
                    <a:pt x="f6" y="f7"/>
                  </a:cubicBezTo>
                  <a:close/>
                </a:path>
              </a:pathLst>
            </a:custGeom>
            <a:solidFill>
              <a:srgbClr val="6852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17">
              <a:extLst>
                <a:ext uri="{FF2B5EF4-FFF2-40B4-BE49-F238E27FC236}">
                  <a16:creationId xmlns:a16="http://schemas.microsoft.com/office/drawing/2014/main" id="{7E726C2F-770F-1C2B-124E-3E4D92B67CF5}"/>
                </a:ext>
              </a:extLst>
            </p:cNvPr>
            <p:cNvSpPr/>
            <p:nvPr/>
          </p:nvSpPr>
          <p:spPr>
            <a:xfrm>
              <a:off x="12212634" y="5243517"/>
              <a:ext cx="185742" cy="4794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57"/>
                <a:gd name="f8" fmla="val 7"/>
                <a:gd name="f9" fmla="val 6"/>
                <a:gd name="f10" fmla="val 10"/>
                <a:gd name="f11" fmla="val 3"/>
                <a:gd name="f12" fmla="val 21"/>
                <a:gd name="f13" fmla="val 9"/>
                <a:gd name="f14" fmla="val 31"/>
                <a:gd name="f15" fmla="val 11"/>
                <a:gd name="f16" fmla="val 36"/>
                <a:gd name="f17" fmla="val 14"/>
                <a:gd name="f18" fmla="val 41"/>
                <a:gd name="f19" fmla="val 17"/>
                <a:gd name="f20" fmla="val 46"/>
                <a:gd name="f21" fmla="val 19"/>
                <a:gd name="f22" fmla="val 50"/>
                <a:gd name="f23" fmla="val 53"/>
                <a:gd name="f24" fmla="val 20"/>
                <a:gd name="f25" fmla="val 5"/>
                <a:gd name="f26" fmla="val 37"/>
                <a:gd name="f27" fmla="val 2"/>
                <a:gd name="f28" fmla="val 24"/>
                <a:gd name="f29" fmla="val 15"/>
                <a:gd name="f30" fmla="val 1"/>
                <a:gd name="f31" fmla="+- 0 0 -90"/>
                <a:gd name="f32" fmla="*/ f3 1 22"/>
                <a:gd name="f33" fmla="*/ f4 1 57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"/>
                <a:gd name="f42" fmla="*/ f38 1 57"/>
                <a:gd name="f43" fmla="*/ 7 f39 1"/>
                <a:gd name="f44" fmla="*/ 0 f38 1"/>
                <a:gd name="f45" fmla="*/ 9 f39 1"/>
                <a:gd name="f46" fmla="*/ 31 f38 1"/>
                <a:gd name="f47" fmla="*/ 17 f39 1"/>
                <a:gd name="f48" fmla="*/ 46 f38 1"/>
                <a:gd name="f49" fmla="*/ 22 f39 1"/>
                <a:gd name="f50" fmla="*/ 57 f38 1"/>
                <a:gd name="f51" fmla="*/ 20 f39 1"/>
                <a:gd name="f52" fmla="*/ 2 f39 1"/>
                <a:gd name="f53" fmla="*/ 24 f38 1"/>
                <a:gd name="f54" fmla="+- f40 0 f1"/>
                <a:gd name="f55" fmla="*/ f43 1 22"/>
                <a:gd name="f56" fmla="*/ f44 1 57"/>
                <a:gd name="f57" fmla="*/ f45 1 22"/>
                <a:gd name="f58" fmla="*/ f46 1 57"/>
                <a:gd name="f59" fmla="*/ f47 1 22"/>
                <a:gd name="f60" fmla="*/ f48 1 57"/>
                <a:gd name="f61" fmla="*/ f49 1 22"/>
                <a:gd name="f62" fmla="*/ f50 1 57"/>
                <a:gd name="f63" fmla="*/ f51 1 22"/>
                <a:gd name="f64" fmla="*/ f52 1 22"/>
                <a:gd name="f65" fmla="*/ f53 1 57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1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1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2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2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2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22" h="5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6" y="f23"/>
                    <a:pt x="f6" y="f7"/>
                  </a:cubicBezTo>
                  <a:cubicBezTo>
                    <a:pt x="f12" y="f7"/>
                    <a:pt x="f12" y="f7"/>
                    <a:pt x="f24" y="f7"/>
                  </a:cubicBezTo>
                  <a:cubicBezTo>
                    <a:pt x="f17" y="f20"/>
                    <a:pt x="f25" y="f26"/>
                    <a:pt x="f27" y="f28"/>
                  </a:cubicBezTo>
                  <a:cubicBezTo>
                    <a:pt x="f5" y="f29"/>
                    <a:pt x="f30" y="f8"/>
                    <a:pt x="f8" y="f5"/>
                  </a:cubicBezTo>
                  <a:close/>
                </a:path>
              </a:pathLst>
            </a:custGeom>
            <a:solidFill>
              <a:srgbClr val="725D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18">
              <a:extLst>
                <a:ext uri="{FF2B5EF4-FFF2-40B4-BE49-F238E27FC236}">
                  <a16:creationId xmlns:a16="http://schemas.microsoft.com/office/drawing/2014/main" id="{CD23D24B-2286-D8E7-58C6-4CD0FCD91737}"/>
                </a:ext>
              </a:extLst>
            </p:cNvPr>
            <p:cNvSpPr/>
            <p:nvPr/>
          </p:nvSpPr>
          <p:spPr>
            <a:xfrm>
              <a:off x="12220571" y="4241801"/>
              <a:ext cx="50804" cy="185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22"/>
                <a:gd name="f8" fmla="val 4"/>
                <a:gd name="f9" fmla="val 3"/>
                <a:gd name="f10" fmla="val 2"/>
                <a:gd name="f11" fmla="val 15"/>
                <a:gd name="f12" fmla="val 8"/>
                <a:gd name="f13" fmla="+- 0 0 -90"/>
                <a:gd name="f14" fmla="*/ f3 1 6"/>
                <a:gd name="f15" fmla="*/ f4 1 2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6"/>
                <a:gd name="f24" fmla="*/ f20 1 22"/>
                <a:gd name="f25" fmla="*/ 4 f21 1"/>
                <a:gd name="f26" fmla="*/ 22 f20 1"/>
                <a:gd name="f27" fmla="*/ 0 f21 1"/>
                <a:gd name="f28" fmla="*/ 0 f20 1"/>
                <a:gd name="f29" fmla="+- f22 0 f1"/>
                <a:gd name="f30" fmla="*/ f25 1 6"/>
                <a:gd name="f31" fmla="*/ f26 1 22"/>
                <a:gd name="f32" fmla="*/ f27 1 6"/>
                <a:gd name="f33" fmla="*/ f28 1 2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7"/>
                </a:cxn>
                <a:cxn ang="f29">
                  <a:pos x="f48" y="f49"/>
                </a:cxn>
                <a:cxn ang="f29">
                  <a:pos x="f46" y="f49"/>
                </a:cxn>
                <a:cxn ang="f29">
                  <a:pos x="f46" y="f47"/>
                </a:cxn>
              </a:cxnLst>
              <a:rect l="f42" t="f45" r="f43" b="f44"/>
              <a:pathLst>
                <a:path w="6" h="22">
                  <a:moveTo>
                    <a:pt x="f8" y="f7"/>
                  </a:moveTo>
                  <a:cubicBezTo>
                    <a:pt x="f9" y="f7"/>
                    <a:pt x="f10" y="f7"/>
                    <a:pt x="f5" y="f7"/>
                  </a:cubicBezTo>
                  <a:cubicBezTo>
                    <a:pt x="f5" y="f11"/>
                    <a:pt x="f5" y="f12"/>
                    <a:pt x="f5" y="f5"/>
                  </a:cubicBezTo>
                  <a:cubicBezTo>
                    <a:pt x="f10" y="f5"/>
                    <a:pt x="f9" y="f5"/>
                    <a:pt x="f8" y="f5"/>
                  </a:cubicBezTo>
                  <a:cubicBezTo>
                    <a:pt x="f8" y="f12"/>
                    <a:pt x="f6" y="f11"/>
                    <a:pt x="f8" y="f7"/>
                  </a:cubicBezTo>
                  <a:close/>
                </a:path>
              </a:pathLst>
            </a:custGeom>
            <a:solidFill>
              <a:srgbClr val="5641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19">
              <a:extLst>
                <a:ext uri="{FF2B5EF4-FFF2-40B4-BE49-F238E27FC236}">
                  <a16:creationId xmlns:a16="http://schemas.microsoft.com/office/drawing/2014/main" id="{668451FF-7C01-EB8E-DD10-E96D12180323}"/>
                </a:ext>
              </a:extLst>
            </p:cNvPr>
            <p:cNvSpPr/>
            <p:nvPr/>
          </p:nvSpPr>
          <p:spPr>
            <a:xfrm>
              <a:off x="12465055" y="7102473"/>
              <a:ext cx="1909760" cy="606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6"/>
                <a:gd name="f7" fmla="val 72"/>
                <a:gd name="f8" fmla="val 89"/>
                <a:gd name="f9" fmla="val 59"/>
                <a:gd name="f10" fmla="val 81"/>
                <a:gd name="f11" fmla="val 50"/>
                <a:gd name="f12" fmla="val 70"/>
                <a:gd name="f13" fmla="val 48"/>
                <a:gd name="f14" fmla="val 44"/>
                <a:gd name="f15" fmla="val 58"/>
                <a:gd name="f16" fmla="val 42"/>
                <a:gd name="f17" fmla="val 53"/>
                <a:gd name="f18" fmla="val 40"/>
                <a:gd name="f19" fmla="val 55"/>
                <a:gd name="f20" fmla="val 37"/>
                <a:gd name="f21" fmla="val 56"/>
                <a:gd name="f22" fmla="val 33"/>
                <a:gd name="f23" fmla="val 60"/>
                <a:gd name="f24" fmla="val 35"/>
                <a:gd name="f25" fmla="val 63"/>
                <a:gd name="f26" fmla="val 65"/>
                <a:gd name="f27" fmla="val 68"/>
                <a:gd name="f28" fmla="val 73"/>
                <a:gd name="f29" fmla="val 36"/>
                <a:gd name="f30" fmla="val 78"/>
                <a:gd name="f31" fmla="val 79"/>
                <a:gd name="f32" fmla="val 32"/>
                <a:gd name="f33" fmla="val 80"/>
                <a:gd name="f34" fmla="val 28"/>
                <a:gd name="f35" fmla="val 74"/>
                <a:gd name="f36" fmla="val 29"/>
                <a:gd name="f37" fmla="val 27"/>
                <a:gd name="f38" fmla="val 61"/>
                <a:gd name="f39" fmla="val 25"/>
                <a:gd name="f40" fmla="val 51"/>
                <a:gd name="f41" fmla="val 22"/>
                <a:gd name="f42" fmla="val 23"/>
                <a:gd name="f43" fmla="val 31"/>
                <a:gd name="f44" fmla="val 24"/>
                <a:gd name="f45" fmla="val 14"/>
                <a:gd name="f46" fmla="val 3"/>
                <a:gd name="f47" fmla="val 2"/>
                <a:gd name="f48" fmla="val 16"/>
                <a:gd name="f49" fmla="val 13"/>
                <a:gd name="f50" fmla="val 10"/>
                <a:gd name="f51" fmla="val 7"/>
                <a:gd name="f52" fmla="val 5"/>
                <a:gd name="f53" fmla="val 6"/>
                <a:gd name="f54" fmla="val 9"/>
                <a:gd name="f55" fmla="val 34"/>
                <a:gd name="f56" fmla="val 83"/>
                <a:gd name="f57" fmla="val 1"/>
                <a:gd name="f58" fmla="val 93"/>
                <a:gd name="f59" fmla="val 102"/>
                <a:gd name="f60" fmla="val 112"/>
                <a:gd name="f61" fmla="val 4"/>
                <a:gd name="f62" fmla="val 143"/>
                <a:gd name="f63" fmla="val 175"/>
                <a:gd name="f64" fmla="val 18"/>
                <a:gd name="f65" fmla="val 208"/>
                <a:gd name="f66" fmla="val 212"/>
                <a:gd name="f67" fmla="val 12"/>
                <a:gd name="f68" fmla="val 216"/>
                <a:gd name="f69" fmla="val 11"/>
                <a:gd name="f70" fmla="val 220"/>
                <a:gd name="f71" fmla="val 222"/>
                <a:gd name="f72" fmla="val 17"/>
                <a:gd name="f73" fmla="val 224"/>
                <a:gd name="f74" fmla="val 20"/>
                <a:gd name="f75" fmla="val 227"/>
                <a:gd name="f76" fmla="val 38"/>
                <a:gd name="f77" fmla="val 45"/>
                <a:gd name="f78" fmla="val 218"/>
                <a:gd name="f79" fmla="val 213"/>
                <a:gd name="f80" fmla="val 71"/>
                <a:gd name="f81" fmla="val 176"/>
                <a:gd name="f82" fmla="val 66"/>
                <a:gd name="f83" fmla="val 139"/>
                <a:gd name="f84" fmla="val 64"/>
                <a:gd name="f85" fmla="val 96"/>
                <a:gd name="f86" fmla="val 94"/>
                <a:gd name="f87" fmla="+- 0 0 -90"/>
                <a:gd name="f88" fmla="*/ f3 1 226"/>
                <a:gd name="f89" fmla="*/ f4 1 72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226"/>
                <a:gd name="f98" fmla="*/ f94 1 72"/>
                <a:gd name="f99" fmla="*/ 89 f95 1"/>
                <a:gd name="f100" fmla="*/ 59 f94 1"/>
                <a:gd name="f101" fmla="*/ 59 f95 1"/>
                <a:gd name="f102" fmla="*/ 44 f94 1"/>
                <a:gd name="f103" fmla="*/ 55 f95 1"/>
                <a:gd name="f104" fmla="*/ 37 f94 1"/>
                <a:gd name="f105" fmla="*/ 63 f95 1"/>
                <a:gd name="f106" fmla="*/ 35 f94 1"/>
                <a:gd name="f107" fmla="*/ 70 f95 1"/>
                <a:gd name="f108" fmla="*/ 79 f95 1"/>
                <a:gd name="f109" fmla="*/ 32 f94 1"/>
                <a:gd name="f110" fmla="*/ 72 f95 1"/>
                <a:gd name="f111" fmla="*/ 27 f94 1"/>
                <a:gd name="f112" fmla="*/ 40 f95 1"/>
                <a:gd name="f113" fmla="*/ 23 f94 1"/>
                <a:gd name="f114" fmla="*/ 14 f95 1"/>
                <a:gd name="f115" fmla="*/ 28 f94 1"/>
                <a:gd name="f116" fmla="*/ 2 f95 1"/>
                <a:gd name="f117" fmla="*/ 16 f94 1"/>
                <a:gd name="f118" fmla="*/ 3 f95 1"/>
                <a:gd name="f119" fmla="*/ 7 f94 1"/>
                <a:gd name="f120" fmla="*/ 9 f95 1"/>
                <a:gd name="f121" fmla="*/ 5 f94 1"/>
                <a:gd name="f122" fmla="*/ 83 f95 1"/>
                <a:gd name="f123" fmla="*/ 1 f94 1"/>
                <a:gd name="f124" fmla="*/ 112 f95 1"/>
                <a:gd name="f125" fmla="*/ 4 f94 1"/>
                <a:gd name="f126" fmla="*/ 208 f95 1"/>
                <a:gd name="f127" fmla="*/ 13 f94 1"/>
                <a:gd name="f128" fmla="*/ 220 f95 1"/>
                <a:gd name="f129" fmla="*/ 14 f94 1"/>
                <a:gd name="f130" fmla="*/ 224 f95 1"/>
                <a:gd name="f131" fmla="*/ 222 f95 1"/>
                <a:gd name="f132" fmla="*/ 45 f94 1"/>
                <a:gd name="f133" fmla="*/ 65 f94 1"/>
                <a:gd name="f134" fmla="*/ 213 f95 1"/>
                <a:gd name="f135" fmla="*/ 71 f94 1"/>
                <a:gd name="f136" fmla="*/ 102 f95 1"/>
                <a:gd name="f137" fmla="*/ 64 f94 1"/>
                <a:gd name="f138" fmla="+- f96 0 f1"/>
                <a:gd name="f139" fmla="*/ f99 1 227"/>
                <a:gd name="f140" fmla="*/ f100 1 72"/>
                <a:gd name="f141" fmla="*/ f101 1 227"/>
                <a:gd name="f142" fmla="*/ f102 1 72"/>
                <a:gd name="f143" fmla="*/ f103 1 227"/>
                <a:gd name="f144" fmla="*/ f104 1 72"/>
                <a:gd name="f145" fmla="*/ f105 1 227"/>
                <a:gd name="f146" fmla="*/ f106 1 72"/>
                <a:gd name="f147" fmla="*/ f107 1 227"/>
                <a:gd name="f148" fmla="*/ f108 1 227"/>
                <a:gd name="f149" fmla="*/ f109 1 72"/>
                <a:gd name="f150" fmla="*/ f110 1 227"/>
                <a:gd name="f151" fmla="*/ f111 1 72"/>
                <a:gd name="f152" fmla="*/ f112 1 227"/>
                <a:gd name="f153" fmla="*/ f113 1 72"/>
                <a:gd name="f154" fmla="*/ f114 1 227"/>
                <a:gd name="f155" fmla="*/ f115 1 72"/>
                <a:gd name="f156" fmla="*/ f116 1 227"/>
                <a:gd name="f157" fmla="*/ f117 1 72"/>
                <a:gd name="f158" fmla="*/ f118 1 227"/>
                <a:gd name="f159" fmla="*/ f119 1 72"/>
                <a:gd name="f160" fmla="*/ f120 1 227"/>
                <a:gd name="f161" fmla="*/ f121 1 72"/>
                <a:gd name="f162" fmla="*/ f122 1 227"/>
                <a:gd name="f163" fmla="*/ f123 1 72"/>
                <a:gd name="f164" fmla="*/ f124 1 227"/>
                <a:gd name="f165" fmla="*/ f125 1 72"/>
                <a:gd name="f166" fmla="*/ f126 1 227"/>
                <a:gd name="f167" fmla="*/ f127 1 72"/>
                <a:gd name="f168" fmla="*/ f128 1 227"/>
                <a:gd name="f169" fmla="*/ f129 1 72"/>
                <a:gd name="f170" fmla="*/ f130 1 227"/>
                <a:gd name="f171" fmla="*/ f131 1 227"/>
                <a:gd name="f172" fmla="*/ f132 1 72"/>
                <a:gd name="f173" fmla="*/ f133 1 72"/>
                <a:gd name="f174" fmla="*/ f134 1 227"/>
                <a:gd name="f175" fmla="*/ f135 1 72"/>
                <a:gd name="f176" fmla="*/ f136 1 227"/>
                <a:gd name="f177" fmla="*/ f137 1 72"/>
                <a:gd name="f178" fmla="*/ 0 1 f97"/>
                <a:gd name="f179" fmla="*/ f91 1 f97"/>
                <a:gd name="f180" fmla="*/ 0 1 f98"/>
                <a:gd name="f181" fmla="*/ f92 1 f98"/>
                <a:gd name="f182" fmla="*/ f139 1 f97"/>
                <a:gd name="f183" fmla="*/ f140 1 f98"/>
                <a:gd name="f184" fmla="*/ f141 1 f97"/>
                <a:gd name="f185" fmla="*/ f142 1 f98"/>
                <a:gd name="f186" fmla="*/ f143 1 f97"/>
                <a:gd name="f187" fmla="*/ f144 1 f98"/>
                <a:gd name="f188" fmla="*/ f145 1 f97"/>
                <a:gd name="f189" fmla="*/ f146 1 f98"/>
                <a:gd name="f190" fmla="*/ f147 1 f97"/>
                <a:gd name="f191" fmla="*/ f148 1 f97"/>
                <a:gd name="f192" fmla="*/ f149 1 f98"/>
                <a:gd name="f193" fmla="*/ f150 1 f97"/>
                <a:gd name="f194" fmla="*/ f151 1 f98"/>
                <a:gd name="f195" fmla="*/ f152 1 f97"/>
                <a:gd name="f196" fmla="*/ f153 1 f98"/>
                <a:gd name="f197" fmla="*/ f154 1 f97"/>
                <a:gd name="f198" fmla="*/ f155 1 f98"/>
                <a:gd name="f199" fmla="*/ f156 1 f97"/>
                <a:gd name="f200" fmla="*/ f157 1 f98"/>
                <a:gd name="f201" fmla="*/ f158 1 f97"/>
                <a:gd name="f202" fmla="*/ f159 1 f98"/>
                <a:gd name="f203" fmla="*/ f160 1 f97"/>
                <a:gd name="f204" fmla="*/ f161 1 f98"/>
                <a:gd name="f205" fmla="*/ f162 1 f97"/>
                <a:gd name="f206" fmla="*/ f163 1 f98"/>
                <a:gd name="f207" fmla="*/ f164 1 f97"/>
                <a:gd name="f208" fmla="*/ f165 1 f98"/>
                <a:gd name="f209" fmla="*/ f166 1 f97"/>
                <a:gd name="f210" fmla="*/ f167 1 f98"/>
                <a:gd name="f211" fmla="*/ f168 1 f97"/>
                <a:gd name="f212" fmla="*/ f169 1 f98"/>
                <a:gd name="f213" fmla="*/ f170 1 f97"/>
                <a:gd name="f214" fmla="*/ f171 1 f97"/>
                <a:gd name="f215" fmla="*/ f172 1 f98"/>
                <a:gd name="f216" fmla="*/ f173 1 f98"/>
                <a:gd name="f217" fmla="*/ f174 1 f97"/>
                <a:gd name="f218" fmla="*/ f175 1 f98"/>
                <a:gd name="f219" fmla="*/ f176 1 f97"/>
                <a:gd name="f220" fmla="*/ f177 1 f98"/>
                <a:gd name="f221" fmla="*/ f178 f88 1"/>
                <a:gd name="f222" fmla="*/ f179 f88 1"/>
                <a:gd name="f223" fmla="*/ f181 f89 1"/>
                <a:gd name="f224" fmla="*/ f180 f89 1"/>
                <a:gd name="f225" fmla="*/ f182 f88 1"/>
                <a:gd name="f226" fmla="*/ f183 f89 1"/>
                <a:gd name="f227" fmla="*/ f184 f88 1"/>
                <a:gd name="f228" fmla="*/ f185 f89 1"/>
                <a:gd name="f229" fmla="*/ f186 f88 1"/>
                <a:gd name="f230" fmla="*/ f187 f89 1"/>
                <a:gd name="f231" fmla="*/ f188 f88 1"/>
                <a:gd name="f232" fmla="*/ f189 f89 1"/>
                <a:gd name="f233" fmla="*/ f190 f88 1"/>
                <a:gd name="f234" fmla="*/ f191 f88 1"/>
                <a:gd name="f235" fmla="*/ f192 f89 1"/>
                <a:gd name="f236" fmla="*/ f193 f88 1"/>
                <a:gd name="f237" fmla="*/ f194 f89 1"/>
                <a:gd name="f238" fmla="*/ f195 f88 1"/>
                <a:gd name="f239" fmla="*/ f196 f89 1"/>
                <a:gd name="f240" fmla="*/ f197 f88 1"/>
                <a:gd name="f241" fmla="*/ f198 f89 1"/>
                <a:gd name="f242" fmla="*/ f199 f88 1"/>
                <a:gd name="f243" fmla="*/ f200 f89 1"/>
                <a:gd name="f244" fmla="*/ f201 f88 1"/>
                <a:gd name="f245" fmla="*/ f202 f89 1"/>
                <a:gd name="f246" fmla="*/ f203 f88 1"/>
                <a:gd name="f247" fmla="*/ f204 f89 1"/>
                <a:gd name="f248" fmla="*/ f205 f88 1"/>
                <a:gd name="f249" fmla="*/ f206 f89 1"/>
                <a:gd name="f250" fmla="*/ f207 f88 1"/>
                <a:gd name="f251" fmla="*/ f208 f89 1"/>
                <a:gd name="f252" fmla="*/ f209 f88 1"/>
                <a:gd name="f253" fmla="*/ f210 f89 1"/>
                <a:gd name="f254" fmla="*/ f211 f88 1"/>
                <a:gd name="f255" fmla="*/ f212 f89 1"/>
                <a:gd name="f256" fmla="*/ f213 f88 1"/>
                <a:gd name="f257" fmla="*/ f214 f88 1"/>
                <a:gd name="f258" fmla="*/ f215 f89 1"/>
                <a:gd name="f259" fmla="*/ f216 f89 1"/>
                <a:gd name="f260" fmla="*/ f217 f88 1"/>
                <a:gd name="f261" fmla="*/ f218 f89 1"/>
                <a:gd name="f262" fmla="*/ f219 f88 1"/>
                <a:gd name="f263" fmla="*/ f220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8">
                  <a:pos x="f225" y="f226"/>
                </a:cxn>
                <a:cxn ang="f138">
                  <a:pos x="f227" y="f228"/>
                </a:cxn>
                <a:cxn ang="f138">
                  <a:pos x="f229" y="f230"/>
                </a:cxn>
                <a:cxn ang="f138">
                  <a:pos x="f231" y="f232"/>
                </a:cxn>
                <a:cxn ang="f138">
                  <a:pos x="f233" y="f232"/>
                </a:cxn>
                <a:cxn ang="f138">
                  <a:pos x="f234" y="f235"/>
                </a:cxn>
                <a:cxn ang="f138">
                  <a:pos x="f236" y="f237"/>
                </a:cxn>
                <a:cxn ang="f138">
                  <a:pos x="f238" y="f239"/>
                </a:cxn>
                <a:cxn ang="f138">
                  <a:pos x="f240" y="f241"/>
                </a:cxn>
                <a:cxn ang="f138">
                  <a:pos x="f242" y="f243"/>
                </a:cxn>
                <a:cxn ang="f138">
                  <a:pos x="f244" y="f245"/>
                </a:cxn>
                <a:cxn ang="f138">
                  <a:pos x="f246" y="f247"/>
                </a:cxn>
                <a:cxn ang="f138">
                  <a:pos x="f248" y="f249"/>
                </a:cxn>
                <a:cxn ang="f138">
                  <a:pos x="f250" y="f251"/>
                </a:cxn>
                <a:cxn ang="f138">
                  <a:pos x="f252" y="f253"/>
                </a:cxn>
                <a:cxn ang="f138">
                  <a:pos x="f254" y="f255"/>
                </a:cxn>
                <a:cxn ang="f138">
                  <a:pos x="f256" y="f239"/>
                </a:cxn>
                <a:cxn ang="f138">
                  <a:pos x="f257" y="f258"/>
                </a:cxn>
                <a:cxn ang="f138">
                  <a:pos x="f254" y="f259"/>
                </a:cxn>
                <a:cxn ang="f138">
                  <a:pos x="f260" y="f261"/>
                </a:cxn>
                <a:cxn ang="f138">
                  <a:pos x="f262" y="f263"/>
                </a:cxn>
                <a:cxn ang="f138">
                  <a:pos x="f225" y="f226"/>
                </a:cxn>
              </a:cxnLst>
              <a:rect l="f221" t="f224" r="f222" b="f223"/>
              <a:pathLst>
                <a:path w="226" h="72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4"/>
                    <a:pt x="f12" y="f24"/>
                  </a:cubicBezTo>
                  <a:cubicBezTo>
                    <a:pt x="f28" y="f29"/>
                    <a:pt x="f30" y="f29"/>
                    <a:pt x="f31" y="f32"/>
                  </a:cubicBezTo>
                  <a:cubicBezTo>
                    <a:pt x="f33" y="f34"/>
                    <a:pt x="f35" y="f36"/>
                    <a:pt x="f7" y="f37"/>
                  </a:cubicBezTo>
                  <a:cubicBezTo>
                    <a:pt x="f38" y="f39"/>
                    <a:pt x="f40" y="f41"/>
                    <a:pt x="f18" y="f42"/>
                  </a:cubicBezTo>
                  <a:cubicBezTo>
                    <a:pt x="f43" y="f44"/>
                    <a:pt x="f42" y="f36"/>
                    <a:pt x="f45" y="f34"/>
                  </a:cubicBezTo>
                  <a:cubicBezTo>
                    <a:pt x="f46" y="f34"/>
                    <a:pt x="f47" y="f34"/>
                    <a:pt x="f47" y="f48"/>
                  </a:cubicBezTo>
                  <a:cubicBezTo>
                    <a:pt x="f47" y="f49"/>
                    <a:pt x="f5" y="f50"/>
                    <a:pt x="f46" y="f51"/>
                  </a:cubicBezTo>
                  <a:cubicBezTo>
                    <a:pt x="f52" y="f53"/>
                    <a:pt x="f51" y="f52"/>
                    <a:pt x="f54" y="f52"/>
                  </a:cubicBezTo>
                  <a:cubicBezTo>
                    <a:pt x="f55" y="f53"/>
                    <a:pt x="f9" y="f46"/>
                    <a:pt x="f56" y="f57"/>
                  </a:cubicBezTo>
                  <a:cubicBezTo>
                    <a:pt x="f58" y="f5"/>
                    <a:pt x="f59" y="f47"/>
                    <a:pt x="f60" y="f61"/>
                  </a:cubicBezTo>
                  <a:cubicBezTo>
                    <a:pt x="f62" y="f45"/>
                    <a:pt x="f63" y="f64"/>
                    <a:pt x="f65" y="f49"/>
                  </a:cubicBezTo>
                  <a:cubicBezTo>
                    <a:pt x="f66" y="f67"/>
                    <a:pt x="f68" y="f69"/>
                    <a:pt x="f70" y="f45"/>
                  </a:cubicBezTo>
                  <a:cubicBezTo>
                    <a:pt x="f71" y="f72"/>
                    <a:pt x="f73" y="f74"/>
                    <a:pt x="f73" y="f42"/>
                  </a:cubicBezTo>
                  <a:cubicBezTo>
                    <a:pt x="f6" y="f43"/>
                    <a:pt x="f75" y="f76"/>
                    <a:pt x="f71" y="f77"/>
                  </a:cubicBezTo>
                  <a:cubicBezTo>
                    <a:pt x="f78" y="f40"/>
                    <a:pt x="f70" y="f15"/>
                    <a:pt x="f70" y="f26"/>
                  </a:cubicBezTo>
                  <a:cubicBezTo>
                    <a:pt x="f70" y="f12"/>
                    <a:pt x="f70" y="f7"/>
                    <a:pt x="f79" y="f80"/>
                  </a:cubicBezTo>
                  <a:cubicBezTo>
                    <a:pt x="f81" y="f82"/>
                    <a:pt x="f83" y="f25"/>
                    <a:pt x="f59" y="f84"/>
                  </a:cubicBezTo>
                  <a:cubicBezTo>
                    <a:pt x="f85" y="f82"/>
                    <a:pt x="f86" y="f23"/>
                    <a:pt x="f8" y="f9"/>
                  </a:cubicBezTo>
                  <a:close/>
                </a:path>
              </a:pathLst>
            </a:custGeom>
            <a:solidFill>
              <a:srgbClr val="8EC2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20">
              <a:extLst>
                <a:ext uri="{FF2B5EF4-FFF2-40B4-BE49-F238E27FC236}">
                  <a16:creationId xmlns:a16="http://schemas.microsoft.com/office/drawing/2014/main" id="{EB2E3417-5F97-6996-7898-57972B7C9596}"/>
                </a:ext>
              </a:extLst>
            </p:cNvPr>
            <p:cNvSpPr/>
            <p:nvPr/>
          </p:nvSpPr>
          <p:spPr>
            <a:xfrm>
              <a:off x="14324011" y="7296153"/>
              <a:ext cx="185742" cy="5302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62"/>
                <a:gd name="f8" fmla="val 1"/>
                <a:gd name="f9" fmla="val 2"/>
                <a:gd name="f10" fmla="val 15"/>
                <a:gd name="f11" fmla="val 7"/>
                <a:gd name="f12" fmla="val 3"/>
                <a:gd name="f13" fmla="val 11"/>
                <a:gd name="f14" fmla="val 13"/>
                <a:gd name="f15" fmla="val 27"/>
                <a:gd name="f16" fmla="val 20"/>
                <a:gd name="f17" fmla="val 41"/>
                <a:gd name="f18" fmla="val 46"/>
                <a:gd name="f19" fmla="val 18"/>
                <a:gd name="f20" fmla="val 49"/>
                <a:gd name="f21" fmla="val 52"/>
                <a:gd name="f22" fmla="val 55"/>
                <a:gd name="f23" fmla="val 59"/>
                <a:gd name="f24" fmla="val 63"/>
                <a:gd name="f25" fmla="val 35"/>
                <a:gd name="f26" fmla="+- 0 0 -90"/>
                <a:gd name="f27" fmla="*/ f3 1 22"/>
                <a:gd name="f28" fmla="*/ f4 1 6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2"/>
                <a:gd name="f37" fmla="*/ f33 1 62"/>
                <a:gd name="f38" fmla="*/ 1 f34 1"/>
                <a:gd name="f39" fmla="*/ 22 f33 1"/>
                <a:gd name="f40" fmla="*/ 3 f34 1"/>
                <a:gd name="f41" fmla="*/ 0 f33 1"/>
                <a:gd name="f42" fmla="*/ 20 f34 1"/>
                <a:gd name="f43" fmla="*/ 41 f33 1"/>
                <a:gd name="f44" fmla="*/ 15 f34 1"/>
                <a:gd name="f45" fmla="*/ 52 f33 1"/>
                <a:gd name="f46" fmla="*/ 62 f33 1"/>
                <a:gd name="f47" fmla="+- f35 0 f1"/>
                <a:gd name="f48" fmla="*/ f38 1 22"/>
                <a:gd name="f49" fmla="*/ f39 1 63"/>
                <a:gd name="f50" fmla="*/ f40 1 22"/>
                <a:gd name="f51" fmla="*/ f41 1 63"/>
                <a:gd name="f52" fmla="*/ f42 1 22"/>
                <a:gd name="f53" fmla="*/ f43 1 63"/>
                <a:gd name="f54" fmla="*/ f44 1 22"/>
                <a:gd name="f55" fmla="*/ f45 1 63"/>
                <a:gd name="f56" fmla="*/ f46 1 63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7"/>
                <a:gd name="f65" fmla="*/ f52 1 f36"/>
                <a:gd name="f66" fmla="*/ f53 1 f37"/>
                <a:gd name="f67" fmla="*/ f54 1 f36"/>
                <a:gd name="f68" fmla="*/ f55 1 f37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8 1"/>
                <a:gd name="f78" fmla="*/ f65 f27 1"/>
                <a:gd name="f79" fmla="*/ f66 f28 1"/>
                <a:gd name="f80" fmla="*/ f67 f27 1"/>
                <a:gd name="f81" fmla="*/ f68 f28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76" y="f82"/>
                </a:cxn>
                <a:cxn ang="f47">
                  <a:pos x="f74" y="f82"/>
                </a:cxn>
                <a:cxn ang="f47">
                  <a:pos x="f74" y="f75"/>
                </a:cxn>
              </a:cxnLst>
              <a:rect l="f70" t="f73" r="f71" b="f72"/>
              <a:pathLst>
                <a:path w="22" h="62">
                  <a:moveTo>
                    <a:pt x="f8" y="f6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13" y="f14"/>
                    <a:pt x="f10" y="f15"/>
                    <a:pt x="f16" y="f17"/>
                  </a:cubicBezTo>
                  <a:cubicBezTo>
                    <a:pt x="f6" y="f18"/>
                    <a:pt x="f19" y="f20"/>
                    <a:pt x="f10" y="f21"/>
                  </a:cubicBezTo>
                  <a:cubicBezTo>
                    <a:pt x="f13" y="f22"/>
                    <a:pt x="f11" y="f23"/>
                    <a:pt x="f12" y="f7"/>
                  </a:cubicBezTo>
                  <a:cubicBezTo>
                    <a:pt x="f9" y="f24"/>
                    <a:pt x="f9" y="f24"/>
                    <a:pt x="f8" y="f7"/>
                  </a:cubicBezTo>
                  <a:cubicBezTo>
                    <a:pt x="f8" y="f20"/>
                    <a:pt x="f8" y="f25"/>
                    <a:pt x="f8" y="f6"/>
                  </a:cubicBezTo>
                  <a:close/>
                </a:path>
              </a:pathLst>
            </a:custGeom>
            <a:solidFill>
              <a:srgbClr val="FBE8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21">
              <a:extLst>
                <a:ext uri="{FF2B5EF4-FFF2-40B4-BE49-F238E27FC236}">
                  <a16:creationId xmlns:a16="http://schemas.microsoft.com/office/drawing/2014/main" id="{9D86E5C6-F39A-75A2-C683-F124C89C1A8C}"/>
                </a:ext>
              </a:extLst>
            </p:cNvPr>
            <p:cNvSpPr/>
            <p:nvPr/>
          </p:nvSpPr>
          <p:spPr>
            <a:xfrm>
              <a:off x="12995279" y="7589840"/>
              <a:ext cx="361946" cy="3540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42"/>
                <a:gd name="f8" fmla="val 26"/>
                <a:gd name="f9" fmla="val 1"/>
                <a:gd name="f10" fmla="val 31"/>
                <a:gd name="f11" fmla="val 34"/>
                <a:gd name="f12" fmla="val 6"/>
                <a:gd name="f13" fmla="val 39"/>
                <a:gd name="f14" fmla="val 9"/>
                <a:gd name="f15" fmla="val 13"/>
                <a:gd name="f16" fmla="val 15"/>
                <a:gd name="f17" fmla="val 33"/>
                <a:gd name="f18" fmla="val 18"/>
                <a:gd name="f19" fmla="val 30"/>
                <a:gd name="f20" fmla="val 21"/>
                <a:gd name="f21" fmla="val 37"/>
                <a:gd name="f22" fmla="val 27"/>
                <a:gd name="f23" fmla="val 38"/>
                <a:gd name="f24" fmla="val 36"/>
                <a:gd name="f25" fmla="val 23"/>
                <a:gd name="f26" fmla="val 20"/>
                <a:gd name="f27" fmla="val 41"/>
                <a:gd name="f28" fmla="val 11"/>
                <a:gd name="f29" fmla="val 8"/>
                <a:gd name="f30" fmla="val 35"/>
                <a:gd name="f31" fmla="val 4"/>
                <a:gd name="f32" fmla="val 32"/>
                <a:gd name="f33" fmla="val 29"/>
                <a:gd name="f34" fmla="val 5"/>
                <a:gd name="f35" fmla="val 12"/>
                <a:gd name="f36" fmla="val 14"/>
                <a:gd name="f37" fmla="val 16"/>
                <a:gd name="f38" fmla="val 28"/>
                <a:gd name="f39" fmla="val 25"/>
                <a:gd name="f40" fmla="val 24"/>
                <a:gd name="f41" fmla="val 7"/>
                <a:gd name="f42" fmla="val 2"/>
                <a:gd name="f43" fmla="val 22"/>
                <a:gd name="f44" fmla="val 17"/>
                <a:gd name="f45" fmla="val 19"/>
                <a:gd name="f46" fmla="val 10"/>
                <a:gd name="f47" fmla="+- 0 0 -90"/>
                <a:gd name="f48" fmla="*/ f3 1 43"/>
                <a:gd name="f49" fmla="*/ f4 1 42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43"/>
                <a:gd name="f58" fmla="*/ f54 1 42"/>
                <a:gd name="f59" fmla="*/ 26 f55 1"/>
                <a:gd name="f60" fmla="*/ 1 f54 1"/>
                <a:gd name="f61" fmla="*/ 39 f55 1"/>
                <a:gd name="f62" fmla="*/ 6 f54 1"/>
                <a:gd name="f63" fmla="*/ 15 f54 1"/>
                <a:gd name="f64" fmla="*/ 37 f55 1"/>
                <a:gd name="f65" fmla="*/ 26 f54 1"/>
                <a:gd name="f66" fmla="*/ 36 f55 1"/>
                <a:gd name="f67" fmla="*/ 31 f54 1"/>
                <a:gd name="f68" fmla="*/ 23 f55 1"/>
                <a:gd name="f69" fmla="*/ 38 f54 1"/>
                <a:gd name="f70" fmla="*/ 11 f55 1"/>
                <a:gd name="f71" fmla="*/ 0 f55 1"/>
                <a:gd name="f72" fmla="*/ 29 f54 1"/>
                <a:gd name="f73" fmla="*/ 12 f55 1"/>
                <a:gd name="f74" fmla="*/ 33 f54 1"/>
                <a:gd name="f75" fmla="*/ 20 f55 1"/>
                <a:gd name="f76" fmla="*/ 34 f54 1"/>
                <a:gd name="f77" fmla="*/ 16 f55 1"/>
                <a:gd name="f78" fmla="*/ 28 f54 1"/>
                <a:gd name="f79" fmla="*/ 9 f55 1"/>
                <a:gd name="f80" fmla="*/ 24 f54 1"/>
                <a:gd name="f81" fmla="*/ 5 f55 1"/>
                <a:gd name="f82" fmla="*/ 18 f54 1"/>
                <a:gd name="f83" fmla="*/ 19 f54 1"/>
                <a:gd name="f84" fmla="*/ 31 f55 1"/>
                <a:gd name="f85" fmla="*/ 30 f55 1"/>
                <a:gd name="f86" fmla="*/ 23 f54 1"/>
                <a:gd name="f87" fmla="*/ 14 f55 1"/>
                <a:gd name="f88" fmla="*/ 11 f54 1"/>
                <a:gd name="f89" fmla="*/ 10 f55 1"/>
                <a:gd name="f90" fmla="*/ 5 f54 1"/>
                <a:gd name="f91" fmla="*/ 17 f55 1"/>
                <a:gd name="f92" fmla="*/ 8 f54 1"/>
                <a:gd name="f93" fmla="*/ 34 f55 1"/>
                <a:gd name="f94" fmla="*/ 13 f54 1"/>
                <a:gd name="f95" fmla="+- f56 0 f1"/>
                <a:gd name="f96" fmla="*/ f59 1 43"/>
                <a:gd name="f97" fmla="*/ f60 1 42"/>
                <a:gd name="f98" fmla="*/ f61 1 43"/>
                <a:gd name="f99" fmla="*/ f62 1 42"/>
                <a:gd name="f100" fmla="*/ f63 1 42"/>
                <a:gd name="f101" fmla="*/ f64 1 43"/>
                <a:gd name="f102" fmla="*/ f65 1 42"/>
                <a:gd name="f103" fmla="*/ f66 1 43"/>
                <a:gd name="f104" fmla="*/ f67 1 42"/>
                <a:gd name="f105" fmla="*/ f68 1 43"/>
                <a:gd name="f106" fmla="*/ f69 1 42"/>
                <a:gd name="f107" fmla="*/ f70 1 43"/>
                <a:gd name="f108" fmla="*/ f71 1 43"/>
                <a:gd name="f109" fmla="*/ f72 1 42"/>
                <a:gd name="f110" fmla="*/ f73 1 43"/>
                <a:gd name="f111" fmla="*/ f74 1 42"/>
                <a:gd name="f112" fmla="*/ f75 1 43"/>
                <a:gd name="f113" fmla="*/ f76 1 42"/>
                <a:gd name="f114" fmla="*/ f77 1 43"/>
                <a:gd name="f115" fmla="*/ f78 1 42"/>
                <a:gd name="f116" fmla="*/ f79 1 43"/>
                <a:gd name="f117" fmla="*/ f80 1 42"/>
                <a:gd name="f118" fmla="*/ f81 1 43"/>
                <a:gd name="f119" fmla="*/ f82 1 42"/>
                <a:gd name="f120" fmla="*/ f83 1 42"/>
                <a:gd name="f121" fmla="*/ f84 1 43"/>
                <a:gd name="f122" fmla="*/ f85 1 43"/>
                <a:gd name="f123" fmla="*/ f86 1 42"/>
                <a:gd name="f124" fmla="*/ f87 1 43"/>
                <a:gd name="f125" fmla="*/ f88 1 42"/>
                <a:gd name="f126" fmla="*/ f89 1 43"/>
                <a:gd name="f127" fmla="*/ f90 1 42"/>
                <a:gd name="f128" fmla="*/ f91 1 43"/>
                <a:gd name="f129" fmla="*/ f92 1 42"/>
                <a:gd name="f130" fmla="*/ f93 1 43"/>
                <a:gd name="f131" fmla="*/ f94 1 42"/>
                <a:gd name="f132" fmla="*/ 0 1 f57"/>
                <a:gd name="f133" fmla="*/ f51 1 f57"/>
                <a:gd name="f134" fmla="*/ 0 1 f58"/>
                <a:gd name="f135" fmla="*/ f52 1 f58"/>
                <a:gd name="f136" fmla="*/ f96 1 f57"/>
                <a:gd name="f137" fmla="*/ f97 1 f58"/>
                <a:gd name="f138" fmla="*/ f98 1 f57"/>
                <a:gd name="f139" fmla="*/ f99 1 f58"/>
                <a:gd name="f140" fmla="*/ f100 1 f58"/>
                <a:gd name="f141" fmla="*/ f101 1 f57"/>
                <a:gd name="f142" fmla="*/ f102 1 f58"/>
                <a:gd name="f143" fmla="*/ f103 1 f57"/>
                <a:gd name="f144" fmla="*/ f104 1 f58"/>
                <a:gd name="f145" fmla="*/ f105 1 f57"/>
                <a:gd name="f146" fmla="*/ f106 1 f58"/>
                <a:gd name="f147" fmla="*/ f107 1 f57"/>
                <a:gd name="f148" fmla="*/ f108 1 f57"/>
                <a:gd name="f149" fmla="*/ f109 1 f58"/>
                <a:gd name="f150" fmla="*/ f110 1 f57"/>
                <a:gd name="f151" fmla="*/ f111 1 f58"/>
                <a:gd name="f152" fmla="*/ f112 1 f57"/>
                <a:gd name="f153" fmla="*/ f113 1 f58"/>
                <a:gd name="f154" fmla="*/ f114 1 f57"/>
                <a:gd name="f155" fmla="*/ f115 1 f58"/>
                <a:gd name="f156" fmla="*/ f116 1 f57"/>
                <a:gd name="f157" fmla="*/ f117 1 f58"/>
                <a:gd name="f158" fmla="*/ f118 1 f57"/>
                <a:gd name="f159" fmla="*/ f119 1 f58"/>
                <a:gd name="f160" fmla="*/ f120 1 f58"/>
                <a:gd name="f161" fmla="*/ f121 1 f57"/>
                <a:gd name="f162" fmla="*/ f122 1 f57"/>
                <a:gd name="f163" fmla="*/ f123 1 f58"/>
                <a:gd name="f164" fmla="*/ f124 1 f57"/>
                <a:gd name="f165" fmla="*/ f125 1 f58"/>
                <a:gd name="f166" fmla="*/ f126 1 f57"/>
                <a:gd name="f167" fmla="*/ f127 1 f58"/>
                <a:gd name="f168" fmla="*/ f128 1 f57"/>
                <a:gd name="f169" fmla="*/ f129 1 f58"/>
                <a:gd name="f170" fmla="*/ f130 1 f57"/>
                <a:gd name="f171" fmla="*/ f131 1 f58"/>
                <a:gd name="f172" fmla="*/ f132 f48 1"/>
                <a:gd name="f173" fmla="*/ f133 f48 1"/>
                <a:gd name="f174" fmla="*/ f135 f49 1"/>
                <a:gd name="f175" fmla="*/ f134 f49 1"/>
                <a:gd name="f176" fmla="*/ f136 f48 1"/>
                <a:gd name="f177" fmla="*/ f137 f49 1"/>
                <a:gd name="f178" fmla="*/ f138 f48 1"/>
                <a:gd name="f179" fmla="*/ f139 f49 1"/>
                <a:gd name="f180" fmla="*/ f140 f49 1"/>
                <a:gd name="f181" fmla="*/ f141 f48 1"/>
                <a:gd name="f182" fmla="*/ f142 f49 1"/>
                <a:gd name="f183" fmla="*/ f143 f48 1"/>
                <a:gd name="f184" fmla="*/ f144 f49 1"/>
                <a:gd name="f185" fmla="*/ f145 f48 1"/>
                <a:gd name="f186" fmla="*/ f146 f49 1"/>
                <a:gd name="f187" fmla="*/ f147 f48 1"/>
                <a:gd name="f188" fmla="*/ f148 f48 1"/>
                <a:gd name="f189" fmla="*/ f149 f49 1"/>
                <a:gd name="f190" fmla="*/ f150 f48 1"/>
                <a:gd name="f191" fmla="*/ f151 f49 1"/>
                <a:gd name="f192" fmla="*/ f152 f48 1"/>
                <a:gd name="f193" fmla="*/ f153 f49 1"/>
                <a:gd name="f194" fmla="*/ f154 f48 1"/>
                <a:gd name="f195" fmla="*/ f155 f49 1"/>
                <a:gd name="f196" fmla="*/ f156 f48 1"/>
                <a:gd name="f197" fmla="*/ f157 f49 1"/>
                <a:gd name="f198" fmla="*/ f158 f48 1"/>
                <a:gd name="f199" fmla="*/ f159 f49 1"/>
                <a:gd name="f200" fmla="*/ f160 f49 1"/>
                <a:gd name="f201" fmla="*/ f161 f48 1"/>
                <a:gd name="f202" fmla="*/ f162 f48 1"/>
                <a:gd name="f203" fmla="*/ f163 f49 1"/>
                <a:gd name="f204" fmla="*/ f164 f48 1"/>
                <a:gd name="f205" fmla="*/ f165 f49 1"/>
                <a:gd name="f206" fmla="*/ f166 f48 1"/>
                <a:gd name="f207" fmla="*/ f167 f49 1"/>
                <a:gd name="f208" fmla="*/ f168 f48 1"/>
                <a:gd name="f209" fmla="*/ f169 f49 1"/>
                <a:gd name="f210" fmla="*/ f170 f48 1"/>
                <a:gd name="f211" fmla="*/ f171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5">
                  <a:pos x="f176" y="f177"/>
                </a:cxn>
                <a:cxn ang="f95">
                  <a:pos x="f178" y="f179"/>
                </a:cxn>
                <a:cxn ang="f95">
                  <a:pos x="f178" y="f180"/>
                </a:cxn>
                <a:cxn ang="f95">
                  <a:pos x="f181" y="f182"/>
                </a:cxn>
                <a:cxn ang="f95">
                  <a:pos x="f183" y="f184"/>
                </a:cxn>
                <a:cxn ang="f95">
                  <a:pos x="f185" y="f186"/>
                </a:cxn>
                <a:cxn ang="f95">
                  <a:pos x="f187" y="f186"/>
                </a:cxn>
                <a:cxn ang="f95">
                  <a:pos x="f188" y="f189"/>
                </a:cxn>
                <a:cxn ang="f95">
                  <a:pos x="f190" y="f191"/>
                </a:cxn>
                <a:cxn ang="f95">
                  <a:pos x="f192" y="f193"/>
                </a:cxn>
                <a:cxn ang="f95">
                  <a:pos x="f194" y="f195"/>
                </a:cxn>
                <a:cxn ang="f95">
                  <a:pos x="f196" y="f197"/>
                </a:cxn>
                <a:cxn ang="f95">
                  <a:pos x="f198" y="f199"/>
                </a:cxn>
                <a:cxn ang="f95">
                  <a:pos x="f190" y="f200"/>
                </a:cxn>
                <a:cxn ang="f95">
                  <a:pos x="f176" y="f195"/>
                </a:cxn>
                <a:cxn ang="f95">
                  <a:pos x="f201" y="f195"/>
                </a:cxn>
                <a:cxn ang="f95">
                  <a:pos x="f202" y="f203"/>
                </a:cxn>
                <a:cxn ang="f95">
                  <a:pos x="f204" y="f205"/>
                </a:cxn>
                <a:cxn ang="f95">
                  <a:pos x="f206" y="f207"/>
                </a:cxn>
                <a:cxn ang="f95">
                  <a:pos x="f208" y="f179"/>
                </a:cxn>
                <a:cxn ang="f95">
                  <a:pos x="f192" y="f209"/>
                </a:cxn>
                <a:cxn ang="f95">
                  <a:pos x="f210" y="f211"/>
                </a:cxn>
                <a:cxn ang="f95">
                  <a:pos x="f176" y="f177"/>
                </a:cxn>
              </a:cxnLst>
              <a:rect l="f172" t="f175" r="f173" b="f174"/>
              <a:pathLst>
                <a:path w="43" h="42">
                  <a:moveTo>
                    <a:pt x="f8" y="f9"/>
                  </a:moveTo>
                  <a:cubicBezTo>
                    <a:pt x="f10" y="f5"/>
                    <a:pt x="f11" y="f12"/>
                    <a:pt x="f13" y="f12"/>
                  </a:cubicBezTo>
                  <a:cubicBezTo>
                    <a:pt x="f13" y="f14"/>
                    <a:pt x="f6" y="f15"/>
                    <a:pt x="f13" y="f16"/>
                  </a:cubicBezTo>
                  <a:cubicBezTo>
                    <a:pt x="f17" y="f18"/>
                    <a:pt x="f19" y="f20"/>
                    <a:pt x="f21" y="f8"/>
                  </a:cubicBezTo>
                  <a:cubicBezTo>
                    <a:pt x="f13" y="f22"/>
                    <a:pt x="f23" y="f19"/>
                    <a:pt x="f24" y="f10"/>
                  </a:cubicBezTo>
                  <a:cubicBezTo>
                    <a:pt x="f19" y="f10"/>
                    <a:pt x="f22" y="f11"/>
                    <a:pt x="f25" y="f23"/>
                  </a:cubicBezTo>
                  <a:cubicBezTo>
                    <a:pt x="f26" y="f7"/>
                    <a:pt x="f16" y="f27"/>
                    <a:pt x="f28" y="f23"/>
                  </a:cubicBezTo>
                  <a:cubicBezTo>
                    <a:pt x="f29" y="f30"/>
                    <a:pt x="f31" y="f32"/>
                    <a:pt x="f5" y="f33"/>
                  </a:cubicBezTo>
                  <a:cubicBezTo>
                    <a:pt x="f34" y="f33"/>
                    <a:pt x="f14" y="f19"/>
                    <a:pt x="f35" y="f17"/>
                  </a:cubicBezTo>
                  <a:cubicBezTo>
                    <a:pt x="f36" y="f24"/>
                    <a:pt x="f18" y="f21"/>
                    <a:pt x="f26" y="f11"/>
                  </a:cubicBezTo>
                  <a:cubicBezTo>
                    <a:pt x="f25" y="f19"/>
                    <a:pt x="f18" y="f33"/>
                    <a:pt x="f37" y="f38"/>
                  </a:cubicBezTo>
                  <a:cubicBezTo>
                    <a:pt x="f36" y="f8"/>
                    <a:pt x="f28" y="f39"/>
                    <a:pt x="f14" y="f40"/>
                  </a:cubicBezTo>
                  <a:cubicBezTo>
                    <a:pt x="f41" y="f25"/>
                    <a:pt x="f42" y="f43"/>
                    <a:pt x="f34" y="f18"/>
                  </a:cubicBezTo>
                  <a:cubicBezTo>
                    <a:pt x="f12" y="f16"/>
                    <a:pt x="f14" y="f44"/>
                    <a:pt x="f35" y="f45"/>
                  </a:cubicBezTo>
                  <a:cubicBezTo>
                    <a:pt x="f44" y="f43"/>
                    <a:pt x="f20" y="f39"/>
                    <a:pt x="f8" y="f38"/>
                  </a:cubicBezTo>
                  <a:cubicBezTo>
                    <a:pt x="f38" y="f33"/>
                    <a:pt x="f19" y="f19"/>
                    <a:pt x="f10" y="f38"/>
                  </a:cubicBezTo>
                  <a:cubicBezTo>
                    <a:pt x="f17" y="f22"/>
                    <a:pt x="f10" y="f39"/>
                    <a:pt x="f19" y="f25"/>
                  </a:cubicBezTo>
                  <a:cubicBezTo>
                    <a:pt x="f22" y="f44"/>
                    <a:pt x="f26" y="f36"/>
                    <a:pt x="f36" y="f28"/>
                  </a:cubicBezTo>
                  <a:cubicBezTo>
                    <a:pt x="f35" y="f14"/>
                    <a:pt x="f29" y="f29"/>
                    <a:pt x="f46" y="f34"/>
                  </a:cubicBezTo>
                  <a:cubicBezTo>
                    <a:pt x="f35" y="f42"/>
                    <a:pt x="f36" y="f34"/>
                    <a:pt x="f44" y="f12"/>
                  </a:cubicBezTo>
                  <a:cubicBezTo>
                    <a:pt x="f18" y="f41"/>
                    <a:pt x="f45" y="f29"/>
                    <a:pt x="f26" y="f29"/>
                  </a:cubicBezTo>
                  <a:cubicBezTo>
                    <a:pt x="f39" y="f28"/>
                    <a:pt x="f10" y="f44"/>
                    <a:pt x="f11" y="f15"/>
                  </a:cubicBezTo>
                  <a:cubicBezTo>
                    <a:pt x="f23" y="f41"/>
                    <a:pt x="f38" y="f12"/>
                    <a:pt x="f8" y="f9"/>
                  </a:cubicBezTo>
                  <a:close/>
                </a:path>
              </a:pathLst>
            </a:custGeom>
            <a:solidFill>
              <a:srgbClr val="DDBB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22">
              <a:extLst>
                <a:ext uri="{FF2B5EF4-FFF2-40B4-BE49-F238E27FC236}">
                  <a16:creationId xmlns:a16="http://schemas.microsoft.com/office/drawing/2014/main" id="{CCF69116-62AD-96D5-24F4-BDFC0E53B1AC}"/>
                </a:ext>
              </a:extLst>
            </p:cNvPr>
            <p:cNvSpPr/>
            <p:nvPr/>
          </p:nvSpPr>
          <p:spPr>
            <a:xfrm>
              <a:off x="12793663" y="7742233"/>
              <a:ext cx="201616" cy="2349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8"/>
                <a:gd name="f8" fmla="val 16"/>
                <a:gd name="f9" fmla="val 4"/>
                <a:gd name="f10" fmla="val 15"/>
                <a:gd name="f11" fmla="val 7"/>
                <a:gd name="f12" fmla="val 20"/>
                <a:gd name="f13" fmla="val 10"/>
                <a:gd name="f14" fmla="val 11"/>
                <a:gd name="f15" fmla="val 13"/>
                <a:gd name="f16" fmla="val 8"/>
                <a:gd name="f17" fmla="val 12"/>
                <a:gd name="f18" fmla="val 5"/>
                <a:gd name="f19" fmla="val 2"/>
                <a:gd name="f20" fmla="val 6"/>
                <a:gd name="f21" fmla="val 3"/>
                <a:gd name="f22" fmla="val 14"/>
                <a:gd name="f23" fmla="val 18"/>
                <a:gd name="f24" fmla="val 22"/>
                <a:gd name="f25" fmla="val 21"/>
                <a:gd name="f26" fmla="val 19"/>
                <a:gd name="f27" fmla="val 23"/>
                <a:gd name="f28" fmla="val 1"/>
                <a:gd name="f29" fmla="val 17"/>
                <a:gd name="f30" fmla="+- 0 0 -90"/>
                <a:gd name="f31" fmla="*/ f3 1 24"/>
                <a:gd name="f32" fmla="*/ f4 1 28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4"/>
                <a:gd name="f41" fmla="*/ f37 1 28"/>
                <a:gd name="f42" fmla="*/ 0 f38 1"/>
                <a:gd name="f43" fmla="*/ 16 f37 1"/>
                <a:gd name="f44" fmla="*/ 10 f38 1"/>
                <a:gd name="f45" fmla="*/ 7 f38 1"/>
                <a:gd name="f46" fmla="*/ 10 f37 1"/>
                <a:gd name="f47" fmla="*/ 4 f38 1"/>
                <a:gd name="f48" fmla="*/ 3 f37 1"/>
                <a:gd name="f49" fmla="*/ 14 f38 1"/>
                <a:gd name="f50" fmla="*/ 2 f37 1"/>
                <a:gd name="f51" fmla="*/ 24 f38 1"/>
                <a:gd name="f52" fmla="*/ 11 f37 1"/>
                <a:gd name="f53" fmla="*/ 15 f38 1"/>
                <a:gd name="f54" fmla="*/ 18 f38 1"/>
                <a:gd name="f55" fmla="*/ 23 f37 1"/>
                <a:gd name="f56" fmla="*/ 3 f38 1"/>
                <a:gd name="f57" fmla="*/ 19 f37 1"/>
                <a:gd name="f58" fmla="+- f39 0 f1"/>
                <a:gd name="f59" fmla="*/ f42 1 24"/>
                <a:gd name="f60" fmla="*/ f43 1 28"/>
                <a:gd name="f61" fmla="*/ f44 1 24"/>
                <a:gd name="f62" fmla="*/ f45 1 24"/>
                <a:gd name="f63" fmla="*/ f46 1 28"/>
                <a:gd name="f64" fmla="*/ f47 1 24"/>
                <a:gd name="f65" fmla="*/ f48 1 28"/>
                <a:gd name="f66" fmla="*/ f49 1 24"/>
                <a:gd name="f67" fmla="*/ f50 1 28"/>
                <a:gd name="f68" fmla="*/ f51 1 24"/>
                <a:gd name="f69" fmla="*/ f52 1 28"/>
                <a:gd name="f70" fmla="*/ f53 1 24"/>
                <a:gd name="f71" fmla="*/ f54 1 24"/>
                <a:gd name="f72" fmla="*/ f55 1 28"/>
                <a:gd name="f73" fmla="*/ f56 1 24"/>
                <a:gd name="f74" fmla="*/ f57 1 28"/>
                <a:gd name="f75" fmla="*/ 0 1 f40"/>
                <a:gd name="f76" fmla="*/ f34 1 f40"/>
                <a:gd name="f77" fmla="*/ 0 1 f41"/>
                <a:gd name="f78" fmla="*/ f35 1 f41"/>
                <a:gd name="f79" fmla="*/ f59 1 f40"/>
                <a:gd name="f80" fmla="*/ f60 1 f41"/>
                <a:gd name="f81" fmla="*/ f61 1 f40"/>
                <a:gd name="f82" fmla="*/ f62 1 f40"/>
                <a:gd name="f83" fmla="*/ f63 1 f41"/>
                <a:gd name="f84" fmla="*/ f64 1 f40"/>
                <a:gd name="f85" fmla="*/ f65 1 f41"/>
                <a:gd name="f86" fmla="*/ f66 1 f40"/>
                <a:gd name="f87" fmla="*/ f67 1 f41"/>
                <a:gd name="f88" fmla="*/ f68 1 f40"/>
                <a:gd name="f89" fmla="*/ f69 1 f41"/>
                <a:gd name="f90" fmla="*/ f70 1 f40"/>
                <a:gd name="f91" fmla="*/ f71 1 f40"/>
                <a:gd name="f92" fmla="*/ f72 1 f41"/>
                <a:gd name="f93" fmla="*/ f73 1 f40"/>
                <a:gd name="f94" fmla="*/ f74 1 f41"/>
                <a:gd name="f95" fmla="*/ f75 f31 1"/>
                <a:gd name="f96" fmla="*/ f76 f31 1"/>
                <a:gd name="f97" fmla="*/ f78 f32 1"/>
                <a:gd name="f98" fmla="*/ f77 f32 1"/>
                <a:gd name="f99" fmla="*/ f79 f31 1"/>
                <a:gd name="f100" fmla="*/ f80 f32 1"/>
                <a:gd name="f101" fmla="*/ f81 f31 1"/>
                <a:gd name="f102" fmla="*/ f82 f31 1"/>
                <a:gd name="f103" fmla="*/ f83 f32 1"/>
                <a:gd name="f104" fmla="*/ f84 f31 1"/>
                <a:gd name="f105" fmla="*/ f85 f32 1"/>
                <a:gd name="f106" fmla="*/ f86 f31 1"/>
                <a:gd name="f107" fmla="*/ f87 f32 1"/>
                <a:gd name="f108" fmla="*/ f88 f31 1"/>
                <a:gd name="f109" fmla="*/ f89 f32 1"/>
                <a:gd name="f110" fmla="*/ f90 f31 1"/>
                <a:gd name="f111" fmla="*/ f91 f31 1"/>
                <a:gd name="f112" fmla="*/ f92 f32 1"/>
                <a:gd name="f113" fmla="*/ f93 f31 1"/>
                <a:gd name="f114" fmla="*/ f94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9" y="f100"/>
                </a:cxn>
                <a:cxn ang="f58">
                  <a:pos x="f101" y="f100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106" y="f107"/>
                </a:cxn>
                <a:cxn ang="f58">
                  <a:pos x="f108" y="f109"/>
                </a:cxn>
                <a:cxn ang="f58">
                  <a:pos x="f110" y="f103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99" y="f100"/>
                </a:cxn>
              </a:cxnLst>
              <a:rect l="f95" t="f98" r="f96" b="f97"/>
              <a:pathLst>
                <a:path w="24" h="28">
                  <a:moveTo>
                    <a:pt x="f5" y="f8"/>
                  </a:moveTo>
                  <a:cubicBezTo>
                    <a:pt x="f9" y="f10"/>
                    <a:pt x="f11" y="f12"/>
                    <a:pt x="f13" y="f8"/>
                  </a:cubicBezTo>
                  <a:cubicBezTo>
                    <a:pt x="f14" y="f15"/>
                    <a:pt x="f16" y="f17"/>
                    <a:pt x="f11" y="f13"/>
                  </a:cubicBezTo>
                  <a:cubicBezTo>
                    <a:pt x="f18" y="f16"/>
                    <a:pt x="f19" y="f20"/>
                    <a:pt x="f9" y="f21"/>
                  </a:cubicBezTo>
                  <a:cubicBezTo>
                    <a:pt x="f11" y="f5"/>
                    <a:pt x="f14" y="f5"/>
                    <a:pt x="f22" y="f19"/>
                  </a:cubicBezTo>
                  <a:cubicBezTo>
                    <a:pt x="f23" y="f18"/>
                    <a:pt x="f24" y="f11"/>
                    <a:pt x="f6" y="f14"/>
                  </a:cubicBezTo>
                  <a:cubicBezTo>
                    <a:pt x="f25" y="f17"/>
                    <a:pt x="f26" y="f16"/>
                    <a:pt x="f10" y="f13"/>
                  </a:cubicBezTo>
                  <a:cubicBezTo>
                    <a:pt x="f22" y="f10"/>
                    <a:pt x="f6" y="f23"/>
                    <a:pt x="f23" y="f27"/>
                  </a:cubicBezTo>
                  <a:cubicBezTo>
                    <a:pt x="f15" y="f7"/>
                    <a:pt x="f16" y="f24"/>
                    <a:pt x="f21" y="f26"/>
                  </a:cubicBezTo>
                  <a:cubicBezTo>
                    <a:pt x="f19" y="f23"/>
                    <a:pt x="f28" y="f29"/>
                    <a:pt x="f5" y="f8"/>
                  </a:cubicBezTo>
                  <a:close/>
                </a:path>
              </a:pathLst>
            </a:custGeom>
            <a:solidFill>
              <a:srgbClr val="DDBB9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23">
              <a:extLst>
                <a:ext uri="{FF2B5EF4-FFF2-40B4-BE49-F238E27FC236}">
                  <a16:creationId xmlns:a16="http://schemas.microsoft.com/office/drawing/2014/main" id="{568D723A-C67C-05D9-4EB2-DB914804A188}"/>
                </a:ext>
              </a:extLst>
            </p:cNvPr>
            <p:cNvSpPr/>
            <p:nvPr/>
          </p:nvSpPr>
          <p:spPr>
            <a:xfrm>
              <a:off x="13987457" y="7816848"/>
              <a:ext cx="361946" cy="3127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37"/>
                <a:gd name="f8" fmla="val 41"/>
                <a:gd name="f9" fmla="val 42"/>
                <a:gd name="f10" fmla="val 10"/>
                <a:gd name="f11" fmla="val 32"/>
                <a:gd name="f12" fmla="val 11"/>
                <a:gd name="f13" fmla="val 27"/>
                <a:gd name="f14" fmla="val 16"/>
                <a:gd name="f15" fmla="val 19"/>
                <a:gd name="f16" fmla="val 24"/>
                <a:gd name="f17" fmla="val 33"/>
                <a:gd name="f18" fmla="val 7"/>
                <a:gd name="f19" fmla="val 23"/>
                <a:gd name="f20" fmla="val 22"/>
                <a:gd name="f21" fmla="val 31"/>
                <a:gd name="f22" fmla="val 8"/>
                <a:gd name="f23" fmla="val 5"/>
                <a:gd name="f24" fmla="val 38"/>
                <a:gd name="f25" fmla="val 3"/>
                <a:gd name="f26" fmla="+- 0 0 -90"/>
                <a:gd name="f27" fmla="*/ f3 1 43"/>
                <a:gd name="f28" fmla="*/ f4 1 3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43"/>
                <a:gd name="f37" fmla="*/ f33 1 37"/>
                <a:gd name="f38" fmla="*/ 41 f34 1"/>
                <a:gd name="f39" fmla="*/ 0 f33 1"/>
                <a:gd name="f40" fmla="*/ 43 f34 1"/>
                <a:gd name="f41" fmla="*/ 27 f34 1"/>
                <a:gd name="f42" fmla="*/ 16 f33 1"/>
                <a:gd name="f43" fmla="*/ 0 f34 1"/>
                <a:gd name="f44" fmla="*/ 37 f33 1"/>
                <a:gd name="f45" fmla="*/ 31 f34 1"/>
                <a:gd name="f46" fmla="*/ 8 f33 1"/>
                <a:gd name="f47" fmla="+- f35 0 f1"/>
                <a:gd name="f48" fmla="*/ f38 1 43"/>
                <a:gd name="f49" fmla="*/ f39 1 37"/>
                <a:gd name="f50" fmla="*/ f40 1 43"/>
                <a:gd name="f51" fmla="*/ f41 1 43"/>
                <a:gd name="f52" fmla="*/ f42 1 37"/>
                <a:gd name="f53" fmla="*/ f43 1 43"/>
                <a:gd name="f54" fmla="*/ f44 1 37"/>
                <a:gd name="f55" fmla="*/ f45 1 43"/>
                <a:gd name="f56" fmla="*/ f46 1 37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6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7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9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43" h="37">
                  <a:moveTo>
                    <a:pt x="f8" y="f5"/>
                  </a:moveTo>
                  <a:cubicBezTo>
                    <a:pt x="f9" y="f5"/>
                    <a:pt x="f6" y="f5"/>
                    <a:pt x="f6" y="f5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2" y="f17"/>
                    <a:pt x="f5" y="f7"/>
                  </a:cubicBezTo>
                  <a:cubicBezTo>
                    <a:pt x="f18" y="f19"/>
                    <a:pt x="f20" y="f15"/>
                    <a:pt x="f21" y="f22"/>
                  </a:cubicBezTo>
                  <a:cubicBezTo>
                    <a:pt x="f17" y="f23"/>
                    <a:pt x="f24" y="f25"/>
                    <a:pt x="f8" y="f5"/>
                  </a:cubicBezTo>
                  <a:close/>
                </a:path>
              </a:pathLst>
            </a:custGeom>
            <a:solidFill>
              <a:srgbClr val="DABD9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24">
              <a:extLst>
                <a:ext uri="{FF2B5EF4-FFF2-40B4-BE49-F238E27FC236}">
                  <a16:creationId xmlns:a16="http://schemas.microsoft.com/office/drawing/2014/main" id="{B063A5E4-888D-3988-3234-F1250F9D27E1}"/>
                </a:ext>
              </a:extLst>
            </p:cNvPr>
            <p:cNvSpPr/>
            <p:nvPr/>
          </p:nvSpPr>
          <p:spPr>
            <a:xfrm>
              <a:off x="12355509" y="5605464"/>
              <a:ext cx="2322511" cy="16573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6"/>
                <a:gd name="f7" fmla="val 197"/>
                <a:gd name="f8" fmla="val 233"/>
                <a:gd name="f9" fmla="val 192"/>
                <a:gd name="f10" fmla="val 219"/>
                <a:gd name="f11" fmla="val 194"/>
                <a:gd name="f12" fmla="val 206"/>
                <a:gd name="f13" fmla="val 196"/>
                <a:gd name="f14" fmla="val 193"/>
                <a:gd name="f15" fmla="val 173"/>
                <a:gd name="f16" fmla="val 154"/>
                <a:gd name="f17" fmla="val 136"/>
                <a:gd name="f18" fmla="val 189"/>
                <a:gd name="f19" fmla="val 116"/>
                <a:gd name="f20" fmla="val 183"/>
                <a:gd name="f21" fmla="val 96"/>
                <a:gd name="f22" fmla="val 75"/>
                <a:gd name="f23" fmla="val 184"/>
                <a:gd name="f24" fmla="val 55"/>
                <a:gd name="f25" fmla="val 188"/>
                <a:gd name="f26" fmla="val 36"/>
                <a:gd name="f27" fmla="val 186"/>
                <a:gd name="f28" fmla="val 16"/>
                <a:gd name="f29" fmla="val 8"/>
                <a:gd name="f30" fmla="val 182"/>
                <a:gd name="f31" fmla="val 10"/>
                <a:gd name="f32" fmla="val 6"/>
                <a:gd name="f33" fmla="val 167"/>
                <a:gd name="f34" fmla="val 151"/>
                <a:gd name="f35" fmla="val 1"/>
                <a:gd name="f36" fmla="val 135"/>
                <a:gd name="f37" fmla="val 120"/>
                <a:gd name="f38" fmla="val 110"/>
                <a:gd name="f39" fmla="val 12"/>
                <a:gd name="f40" fmla="val 100"/>
                <a:gd name="f41" fmla="val 14"/>
                <a:gd name="f42" fmla="val 89"/>
                <a:gd name="f43" fmla="val 19"/>
                <a:gd name="f44" fmla="val 66"/>
                <a:gd name="f45" fmla="val 30"/>
                <a:gd name="f46" fmla="val 45"/>
                <a:gd name="f47" fmla="val 39"/>
                <a:gd name="f48" fmla="val 23"/>
                <a:gd name="f49" fmla="val 42"/>
                <a:gd name="f50" fmla="val 17"/>
                <a:gd name="f51" fmla="val 47"/>
                <a:gd name="f52" fmla="val 13"/>
                <a:gd name="f53" fmla="val 53"/>
                <a:gd name="f54" fmla="val 9"/>
                <a:gd name="f55" fmla="val 58"/>
                <a:gd name="f56" fmla="val 7"/>
                <a:gd name="f57" fmla="val 61"/>
                <a:gd name="f58" fmla="val 63"/>
                <a:gd name="f59" fmla="val 2"/>
                <a:gd name="f60" fmla="val 70"/>
                <a:gd name="f61" fmla="val 73"/>
                <a:gd name="f62" fmla="val 3"/>
                <a:gd name="f63" fmla="val 74"/>
                <a:gd name="f64" fmla="val 79"/>
                <a:gd name="f65" fmla="val 38"/>
                <a:gd name="f66" fmla="val 114"/>
                <a:gd name="f67" fmla="val 148"/>
                <a:gd name="f68" fmla="val 48"/>
                <a:gd name="f69" fmla="val 41"/>
                <a:gd name="f70" fmla="val 191"/>
                <a:gd name="f71" fmla="val 24"/>
                <a:gd name="f72" fmla="val 203"/>
                <a:gd name="f73" fmla="val 216"/>
                <a:gd name="f74" fmla="val 228"/>
                <a:gd name="f75" fmla="val 239"/>
                <a:gd name="f76" fmla="val 248"/>
                <a:gd name="f77" fmla="val 258"/>
                <a:gd name="f78" fmla="val 21"/>
                <a:gd name="f79" fmla="val 269"/>
                <a:gd name="f80" fmla="val 272"/>
                <a:gd name="f81" fmla="val 20"/>
                <a:gd name="f82" fmla="val 273"/>
                <a:gd name="f83" fmla="val 29"/>
                <a:gd name="f84" fmla="val 265"/>
                <a:gd name="f85" fmla="val 35"/>
                <a:gd name="f86" fmla="val 257"/>
                <a:gd name="f87" fmla="val 235"/>
                <a:gd name="f88" fmla="val 231"/>
                <a:gd name="f89" fmla="val 227"/>
                <a:gd name="f90" fmla="val 92"/>
                <a:gd name="f91" fmla="val 221"/>
                <a:gd name="f92" fmla="val 222"/>
                <a:gd name="f93" fmla="val 147"/>
                <a:gd name="f94" fmla="val 226"/>
                <a:gd name="f95" fmla="val 174"/>
                <a:gd name="f96" fmla="val 181"/>
                <a:gd name="f97" fmla="val 236"/>
                <a:gd name="f98" fmla="val 185"/>
                <a:gd name="f99" fmla="+- 0 0 -90"/>
                <a:gd name="f100" fmla="*/ f3 1 276"/>
                <a:gd name="f101" fmla="*/ f4 1 197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276"/>
                <a:gd name="f110" fmla="*/ f106 1 197"/>
                <a:gd name="f111" fmla="*/ 233 f107 1"/>
                <a:gd name="f112" fmla="*/ 192 f106 1"/>
                <a:gd name="f113" fmla="*/ 193 f107 1"/>
                <a:gd name="f114" fmla="*/ 197 f106 1"/>
                <a:gd name="f115" fmla="*/ 136 f107 1"/>
                <a:gd name="f116" fmla="*/ 189 f106 1"/>
                <a:gd name="f117" fmla="*/ 75 f107 1"/>
                <a:gd name="f118" fmla="*/ 184 f106 1"/>
                <a:gd name="f119" fmla="*/ 16 f107 1"/>
                <a:gd name="f120" fmla="*/ 186 f106 1"/>
                <a:gd name="f121" fmla="*/ 6 f107 1"/>
                <a:gd name="f122" fmla="*/ 167 f106 1"/>
                <a:gd name="f123" fmla="*/ 120 f106 1"/>
                <a:gd name="f124" fmla="*/ 14 f107 1"/>
                <a:gd name="f125" fmla="*/ 89 f106 1"/>
                <a:gd name="f126" fmla="*/ 39 f107 1"/>
                <a:gd name="f127" fmla="*/ 23 f106 1"/>
                <a:gd name="f128" fmla="*/ 53 f107 1"/>
                <a:gd name="f129" fmla="*/ 10 f106 1"/>
                <a:gd name="f130" fmla="*/ 61 f107 1"/>
                <a:gd name="f131" fmla="*/ 6 f106 1"/>
                <a:gd name="f132" fmla="*/ 70 f107 1"/>
                <a:gd name="f133" fmla="*/ 2 f106 1"/>
                <a:gd name="f134" fmla="*/ 148 f107 1"/>
                <a:gd name="f135" fmla="*/ 48 f106 1"/>
                <a:gd name="f136" fmla="*/ 203 f107 1"/>
                <a:gd name="f137" fmla="*/ 1 f106 1"/>
                <a:gd name="f138" fmla="*/ 239 f107 1"/>
                <a:gd name="f139" fmla="*/ 13 f106 1"/>
                <a:gd name="f140" fmla="*/ 269 f107 1"/>
                <a:gd name="f141" fmla="*/ 21 f106 1"/>
                <a:gd name="f142" fmla="*/ 273 f107 1"/>
                <a:gd name="f143" fmla="*/ 24 f106 1"/>
                <a:gd name="f144" fmla="*/ 257 f107 1"/>
                <a:gd name="f145" fmla="*/ 35 f106 1"/>
                <a:gd name="f146" fmla="*/ 227 f107 1"/>
                <a:gd name="f147" fmla="*/ 92 f106 1"/>
                <a:gd name="f148" fmla="*/ 226 f107 1"/>
                <a:gd name="f149" fmla="*/ 174 f106 1"/>
                <a:gd name="f150" fmla="+- f108 0 f1"/>
                <a:gd name="f151" fmla="*/ f111 1 276"/>
                <a:gd name="f152" fmla="*/ f112 1 197"/>
                <a:gd name="f153" fmla="*/ f113 1 276"/>
                <a:gd name="f154" fmla="*/ f114 1 197"/>
                <a:gd name="f155" fmla="*/ f115 1 276"/>
                <a:gd name="f156" fmla="*/ f116 1 197"/>
                <a:gd name="f157" fmla="*/ f117 1 276"/>
                <a:gd name="f158" fmla="*/ f118 1 197"/>
                <a:gd name="f159" fmla="*/ f119 1 276"/>
                <a:gd name="f160" fmla="*/ f120 1 197"/>
                <a:gd name="f161" fmla="*/ f121 1 276"/>
                <a:gd name="f162" fmla="*/ f122 1 197"/>
                <a:gd name="f163" fmla="*/ f123 1 197"/>
                <a:gd name="f164" fmla="*/ f124 1 276"/>
                <a:gd name="f165" fmla="*/ f125 1 197"/>
                <a:gd name="f166" fmla="*/ f126 1 276"/>
                <a:gd name="f167" fmla="*/ f127 1 197"/>
                <a:gd name="f168" fmla="*/ f128 1 276"/>
                <a:gd name="f169" fmla="*/ f129 1 197"/>
                <a:gd name="f170" fmla="*/ f130 1 276"/>
                <a:gd name="f171" fmla="*/ f131 1 197"/>
                <a:gd name="f172" fmla="*/ f132 1 276"/>
                <a:gd name="f173" fmla="*/ f133 1 197"/>
                <a:gd name="f174" fmla="*/ f134 1 276"/>
                <a:gd name="f175" fmla="*/ f135 1 197"/>
                <a:gd name="f176" fmla="*/ f136 1 276"/>
                <a:gd name="f177" fmla="*/ f137 1 197"/>
                <a:gd name="f178" fmla="*/ f138 1 276"/>
                <a:gd name="f179" fmla="*/ f139 1 197"/>
                <a:gd name="f180" fmla="*/ f140 1 276"/>
                <a:gd name="f181" fmla="*/ f141 1 197"/>
                <a:gd name="f182" fmla="*/ f142 1 276"/>
                <a:gd name="f183" fmla="*/ f143 1 197"/>
                <a:gd name="f184" fmla="*/ f144 1 276"/>
                <a:gd name="f185" fmla="*/ f145 1 197"/>
                <a:gd name="f186" fmla="*/ f146 1 276"/>
                <a:gd name="f187" fmla="*/ f147 1 197"/>
                <a:gd name="f188" fmla="*/ f148 1 276"/>
                <a:gd name="f189" fmla="*/ f149 1 197"/>
                <a:gd name="f190" fmla="*/ 0 1 f109"/>
                <a:gd name="f191" fmla="*/ f103 1 f109"/>
                <a:gd name="f192" fmla="*/ 0 1 f110"/>
                <a:gd name="f193" fmla="*/ f104 1 f110"/>
                <a:gd name="f194" fmla="*/ f151 1 f109"/>
                <a:gd name="f195" fmla="*/ f152 1 f110"/>
                <a:gd name="f196" fmla="*/ f153 1 f109"/>
                <a:gd name="f197" fmla="*/ f154 1 f110"/>
                <a:gd name="f198" fmla="*/ f155 1 f109"/>
                <a:gd name="f199" fmla="*/ f156 1 f110"/>
                <a:gd name="f200" fmla="*/ f157 1 f109"/>
                <a:gd name="f201" fmla="*/ f158 1 f110"/>
                <a:gd name="f202" fmla="*/ f159 1 f109"/>
                <a:gd name="f203" fmla="*/ f160 1 f110"/>
                <a:gd name="f204" fmla="*/ f161 1 f109"/>
                <a:gd name="f205" fmla="*/ f162 1 f110"/>
                <a:gd name="f206" fmla="*/ f163 1 f110"/>
                <a:gd name="f207" fmla="*/ f164 1 f109"/>
                <a:gd name="f208" fmla="*/ f165 1 f110"/>
                <a:gd name="f209" fmla="*/ f166 1 f109"/>
                <a:gd name="f210" fmla="*/ f167 1 f110"/>
                <a:gd name="f211" fmla="*/ f168 1 f109"/>
                <a:gd name="f212" fmla="*/ f169 1 f110"/>
                <a:gd name="f213" fmla="*/ f170 1 f109"/>
                <a:gd name="f214" fmla="*/ f171 1 f110"/>
                <a:gd name="f215" fmla="*/ f172 1 f109"/>
                <a:gd name="f216" fmla="*/ f173 1 f110"/>
                <a:gd name="f217" fmla="*/ f174 1 f109"/>
                <a:gd name="f218" fmla="*/ f175 1 f110"/>
                <a:gd name="f219" fmla="*/ f176 1 f109"/>
                <a:gd name="f220" fmla="*/ f177 1 f110"/>
                <a:gd name="f221" fmla="*/ f178 1 f109"/>
                <a:gd name="f222" fmla="*/ f179 1 f110"/>
                <a:gd name="f223" fmla="*/ f180 1 f109"/>
                <a:gd name="f224" fmla="*/ f181 1 f110"/>
                <a:gd name="f225" fmla="*/ f182 1 f109"/>
                <a:gd name="f226" fmla="*/ f183 1 f110"/>
                <a:gd name="f227" fmla="*/ f184 1 f109"/>
                <a:gd name="f228" fmla="*/ f185 1 f110"/>
                <a:gd name="f229" fmla="*/ f186 1 f109"/>
                <a:gd name="f230" fmla="*/ f187 1 f110"/>
                <a:gd name="f231" fmla="*/ f188 1 f109"/>
                <a:gd name="f232" fmla="*/ f189 1 f110"/>
                <a:gd name="f233" fmla="*/ f190 f100 1"/>
                <a:gd name="f234" fmla="*/ f191 f100 1"/>
                <a:gd name="f235" fmla="*/ f193 f101 1"/>
                <a:gd name="f236" fmla="*/ f192 f101 1"/>
                <a:gd name="f237" fmla="*/ f194 f100 1"/>
                <a:gd name="f238" fmla="*/ f195 f101 1"/>
                <a:gd name="f239" fmla="*/ f196 f100 1"/>
                <a:gd name="f240" fmla="*/ f197 f101 1"/>
                <a:gd name="f241" fmla="*/ f198 f100 1"/>
                <a:gd name="f242" fmla="*/ f199 f101 1"/>
                <a:gd name="f243" fmla="*/ f200 f100 1"/>
                <a:gd name="f244" fmla="*/ f201 f101 1"/>
                <a:gd name="f245" fmla="*/ f202 f100 1"/>
                <a:gd name="f246" fmla="*/ f203 f101 1"/>
                <a:gd name="f247" fmla="*/ f204 f100 1"/>
                <a:gd name="f248" fmla="*/ f205 f101 1"/>
                <a:gd name="f249" fmla="*/ f206 f101 1"/>
                <a:gd name="f250" fmla="*/ f207 f100 1"/>
                <a:gd name="f251" fmla="*/ f208 f101 1"/>
                <a:gd name="f252" fmla="*/ f209 f100 1"/>
                <a:gd name="f253" fmla="*/ f210 f101 1"/>
                <a:gd name="f254" fmla="*/ f211 f100 1"/>
                <a:gd name="f255" fmla="*/ f212 f101 1"/>
                <a:gd name="f256" fmla="*/ f213 f100 1"/>
                <a:gd name="f257" fmla="*/ f214 f101 1"/>
                <a:gd name="f258" fmla="*/ f215 f100 1"/>
                <a:gd name="f259" fmla="*/ f216 f101 1"/>
                <a:gd name="f260" fmla="*/ f217 f100 1"/>
                <a:gd name="f261" fmla="*/ f218 f101 1"/>
                <a:gd name="f262" fmla="*/ f219 f100 1"/>
                <a:gd name="f263" fmla="*/ f220 f101 1"/>
                <a:gd name="f264" fmla="*/ f221 f100 1"/>
                <a:gd name="f265" fmla="*/ f222 f101 1"/>
                <a:gd name="f266" fmla="*/ f223 f100 1"/>
                <a:gd name="f267" fmla="*/ f224 f101 1"/>
                <a:gd name="f268" fmla="*/ f225 f100 1"/>
                <a:gd name="f269" fmla="*/ f226 f101 1"/>
                <a:gd name="f270" fmla="*/ f227 f100 1"/>
                <a:gd name="f271" fmla="*/ f228 f101 1"/>
                <a:gd name="f272" fmla="*/ f229 f100 1"/>
                <a:gd name="f273" fmla="*/ f230 f101 1"/>
                <a:gd name="f274" fmla="*/ f231 f100 1"/>
                <a:gd name="f275" fmla="*/ f232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37" y="f238"/>
                </a:cxn>
                <a:cxn ang="f150">
                  <a:pos x="f239" y="f240"/>
                </a:cxn>
                <a:cxn ang="f150">
                  <a:pos x="f241" y="f242"/>
                </a:cxn>
                <a:cxn ang="f150">
                  <a:pos x="f243" y="f244"/>
                </a:cxn>
                <a:cxn ang="f150">
                  <a:pos x="f245" y="f246"/>
                </a:cxn>
                <a:cxn ang="f150">
                  <a:pos x="f247" y="f248"/>
                </a:cxn>
                <a:cxn ang="f150">
                  <a:pos x="f247" y="f249"/>
                </a:cxn>
                <a:cxn ang="f150">
                  <a:pos x="f250" y="f251"/>
                </a:cxn>
                <a:cxn ang="f150">
                  <a:pos x="f252" y="f253"/>
                </a:cxn>
                <a:cxn ang="f150">
                  <a:pos x="f254" y="f255"/>
                </a:cxn>
                <a:cxn ang="f150">
                  <a:pos x="f256" y="f257"/>
                </a:cxn>
                <a:cxn ang="f150">
                  <a:pos x="f258" y="f259"/>
                </a:cxn>
                <a:cxn ang="f150">
                  <a:pos x="f243" y="f255"/>
                </a:cxn>
                <a:cxn ang="f150">
                  <a:pos x="f260" y="f261"/>
                </a:cxn>
                <a:cxn ang="f150">
                  <a:pos x="f262" y="f263"/>
                </a:cxn>
                <a:cxn ang="f150">
                  <a:pos x="f264" y="f265"/>
                </a:cxn>
                <a:cxn ang="f150">
                  <a:pos x="f266" y="f267"/>
                </a:cxn>
                <a:cxn ang="f150">
                  <a:pos x="f268" y="f269"/>
                </a:cxn>
                <a:cxn ang="f150">
                  <a:pos x="f270" y="f271"/>
                </a:cxn>
                <a:cxn ang="f150">
                  <a:pos x="f272" y="f273"/>
                </a:cxn>
                <a:cxn ang="f150">
                  <a:pos x="f274" y="f275"/>
                </a:cxn>
                <a:cxn ang="f150">
                  <a:pos x="f237" y="f238"/>
                </a:cxn>
              </a:cxnLst>
              <a:rect l="f233" t="f236" r="f234" b="f235"/>
              <a:pathLst>
                <a:path w="276" h="197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5" y="f7"/>
                    <a:pt x="f16" y="f11"/>
                    <a:pt x="f17" y="f18"/>
                  </a:cubicBezTo>
                  <a:cubicBezTo>
                    <a:pt x="f19" y="f20"/>
                    <a:pt x="f21" y="f2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30"/>
                    <a:pt x="f31" y="f15"/>
                    <a:pt x="f32" y="f33"/>
                  </a:cubicBezTo>
                  <a:cubicBezTo>
                    <a:pt x="f5" y="f34"/>
                    <a:pt x="f35" y="f36"/>
                    <a:pt x="f32" y="f37"/>
                  </a:cubicBezTo>
                  <a:cubicBezTo>
                    <a:pt x="f29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31"/>
                  </a:cubicBezTo>
                  <a:cubicBezTo>
                    <a:pt x="f24" y="f54"/>
                    <a:pt x="f55" y="f56"/>
                    <a:pt x="f57" y="f32"/>
                  </a:cubicBezTo>
                  <a:cubicBezTo>
                    <a:pt x="f58" y="f59"/>
                    <a:pt x="f44" y="f35"/>
                    <a:pt x="f60" y="f59"/>
                  </a:cubicBezTo>
                  <a:cubicBezTo>
                    <a:pt x="f61" y="f62"/>
                    <a:pt x="f63" y="f32"/>
                    <a:pt x="f22" y="f31"/>
                  </a:cubicBezTo>
                  <a:cubicBezTo>
                    <a:pt x="f64" y="f65"/>
                    <a:pt x="f66" y="f55"/>
                    <a:pt x="f67" y="f68"/>
                  </a:cubicBezTo>
                  <a:cubicBezTo>
                    <a:pt x="f15" y="f69"/>
                    <a:pt x="f70" y="f71"/>
                    <a:pt x="f72" y="f35"/>
                  </a:cubicBezTo>
                  <a:cubicBezTo>
                    <a:pt x="f73" y="f5"/>
                    <a:pt x="f74" y="f32"/>
                    <a:pt x="f75" y="f52"/>
                  </a:cubicBezTo>
                  <a:cubicBezTo>
                    <a:pt x="f76" y="f43"/>
                    <a:pt x="f77" y="f78"/>
                    <a:pt x="f79" y="f78"/>
                  </a:cubicBezTo>
                  <a:cubicBezTo>
                    <a:pt x="f80" y="f43"/>
                    <a:pt x="f6" y="f81"/>
                    <a:pt x="f82" y="f71"/>
                  </a:cubicBezTo>
                  <a:cubicBezTo>
                    <a:pt x="f79" y="f83"/>
                    <a:pt x="f84" y="f85"/>
                    <a:pt x="f86" y="f85"/>
                  </a:cubicBezTo>
                  <a:cubicBezTo>
                    <a:pt x="f87" y="f68"/>
                    <a:pt x="f88" y="f60"/>
                    <a:pt x="f89" y="f90"/>
                  </a:cubicBezTo>
                  <a:cubicBezTo>
                    <a:pt x="f91" y="f37"/>
                    <a:pt x="f92" y="f93"/>
                    <a:pt x="f94" y="f95"/>
                  </a:cubicBezTo>
                  <a:cubicBezTo>
                    <a:pt x="f89" y="f96"/>
                    <a:pt x="f97" y="f98"/>
                    <a:pt x="f8" y="f9"/>
                  </a:cubicBezTo>
                  <a:close/>
                </a:path>
              </a:pathLst>
            </a:custGeom>
            <a:solidFill>
              <a:srgbClr val="B5DA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25">
              <a:extLst>
                <a:ext uri="{FF2B5EF4-FFF2-40B4-BE49-F238E27FC236}">
                  <a16:creationId xmlns:a16="http://schemas.microsoft.com/office/drawing/2014/main" id="{9E6B7F69-2C54-B267-6D64-0721BFAE266E}"/>
                </a:ext>
              </a:extLst>
            </p:cNvPr>
            <p:cNvSpPr/>
            <p:nvPr/>
          </p:nvSpPr>
          <p:spPr>
            <a:xfrm>
              <a:off x="12582528" y="4292595"/>
              <a:ext cx="1414467" cy="12366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147"/>
                <a:gd name="f8" fmla="val 126"/>
                <a:gd name="f9" fmla="val 29"/>
                <a:gd name="f10" fmla="val 128"/>
                <a:gd name="f11" fmla="val 31"/>
                <a:gd name="f12" fmla="val 129"/>
                <a:gd name="f13" fmla="val 33"/>
                <a:gd name="f14" fmla="val 133"/>
                <a:gd name="f15" fmla="val 34"/>
                <a:gd name="f16" fmla="val 137"/>
                <a:gd name="f17" fmla="val 25"/>
                <a:gd name="f18" fmla="val 140"/>
                <a:gd name="f19" fmla="val 15"/>
                <a:gd name="f20" fmla="val 153"/>
                <a:gd name="f21" fmla="val 17"/>
                <a:gd name="f22" fmla="val 161"/>
                <a:gd name="f23" fmla="val 18"/>
                <a:gd name="f24" fmla="val 32"/>
                <a:gd name="f25" fmla="val 167"/>
                <a:gd name="f26" fmla="val 44"/>
                <a:gd name="f27" fmla="val 166"/>
                <a:gd name="f28" fmla="val 55"/>
                <a:gd name="f29" fmla="val 163"/>
                <a:gd name="f30" fmla="val 64"/>
                <a:gd name="f31" fmla="val 154"/>
                <a:gd name="f32" fmla="val 70"/>
                <a:gd name="f33" fmla="val 152"/>
                <a:gd name="f34" fmla="val 72"/>
                <a:gd name="f35" fmla="val 149"/>
                <a:gd name="f36" fmla="val 73"/>
                <a:gd name="f37" fmla="val 148"/>
                <a:gd name="f38" fmla="val 76"/>
                <a:gd name="f39" fmla="val 150"/>
                <a:gd name="f40" fmla="val 86"/>
                <a:gd name="f41" fmla="val 145"/>
                <a:gd name="f42" fmla="val 93"/>
                <a:gd name="f43" fmla="val 143"/>
                <a:gd name="f44" fmla="val 102"/>
                <a:gd name="f45" fmla="val 138"/>
                <a:gd name="f46" fmla="val 108"/>
                <a:gd name="f47" fmla="val 134"/>
                <a:gd name="f48" fmla="val 115"/>
                <a:gd name="f49" fmla="val 121"/>
                <a:gd name="f50" fmla="val 117"/>
                <a:gd name="f51" fmla="val 136"/>
                <a:gd name="f52" fmla="val 87"/>
                <a:gd name="f53" fmla="val 50"/>
                <a:gd name="f54" fmla="val 131"/>
                <a:gd name="f55" fmla="val 38"/>
                <a:gd name="f56" fmla="val 27"/>
                <a:gd name="f57" fmla="val 99"/>
                <a:gd name="f58" fmla="val 98"/>
                <a:gd name="f59" fmla="val 95"/>
                <a:gd name="f60" fmla="val 26"/>
                <a:gd name="f61" fmla="val 19"/>
                <a:gd name="f62" fmla="val 78"/>
                <a:gd name="f63" fmla="val 13"/>
                <a:gd name="f64" fmla="val 9"/>
                <a:gd name="f65" fmla="val 48"/>
                <a:gd name="f66" fmla="val 1"/>
                <a:gd name="f67" fmla="val 7"/>
                <a:gd name="f68" fmla="val 8"/>
                <a:gd name="f69" fmla="val 10"/>
                <a:gd name="f70" fmla="val 35"/>
                <a:gd name="f71" fmla="val 20"/>
                <a:gd name="f72" fmla="val 65"/>
                <a:gd name="f73" fmla="val 21"/>
                <a:gd name="f74" fmla="val 105"/>
                <a:gd name="f75" fmla="val 22"/>
                <a:gd name="f76" fmla="val 116"/>
                <a:gd name="f77" fmla="+- 0 0 -90"/>
                <a:gd name="f78" fmla="*/ f3 1 168"/>
                <a:gd name="f79" fmla="*/ f4 1 147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68"/>
                <a:gd name="f88" fmla="*/ f84 1 147"/>
                <a:gd name="f89" fmla="*/ 126 f85 1"/>
                <a:gd name="f90" fmla="*/ 29 f84 1"/>
                <a:gd name="f91" fmla="*/ 133 f85 1"/>
                <a:gd name="f92" fmla="*/ 34 f84 1"/>
                <a:gd name="f93" fmla="*/ 153 f85 1"/>
                <a:gd name="f94" fmla="*/ 17 f84 1"/>
                <a:gd name="f95" fmla="*/ 167 f85 1"/>
                <a:gd name="f96" fmla="*/ 44 f84 1"/>
                <a:gd name="f97" fmla="*/ 154 f85 1"/>
                <a:gd name="f98" fmla="*/ 70 f84 1"/>
                <a:gd name="f99" fmla="*/ 148 f85 1"/>
                <a:gd name="f100" fmla="*/ 76 f84 1"/>
                <a:gd name="f101" fmla="*/ 143 f85 1"/>
                <a:gd name="f102" fmla="*/ 102 f84 1"/>
                <a:gd name="f103" fmla="*/ 129 f85 1"/>
                <a:gd name="f104" fmla="*/ 121 f84 1"/>
                <a:gd name="f105" fmla="*/ 70 f85 1"/>
                <a:gd name="f106" fmla="*/ 137 f84 1"/>
                <a:gd name="f107" fmla="*/ 27 f85 1"/>
                <a:gd name="f108" fmla="*/ 99 f84 1"/>
                <a:gd name="f109" fmla="*/ 26 f85 1"/>
                <a:gd name="f110" fmla="*/ 93 f84 1"/>
                <a:gd name="f111" fmla="*/ 9 f85 1"/>
                <a:gd name="f112" fmla="*/ 48 f84 1"/>
                <a:gd name="f113" fmla="*/ 7 f85 1"/>
                <a:gd name="f114" fmla="*/ 1 f84 1"/>
                <a:gd name="f115" fmla="*/ 10 f85 1"/>
                <a:gd name="f116" fmla="*/ 93 f85 1"/>
                <a:gd name="f117" fmla="*/ 21 f84 1"/>
                <a:gd name="f118" fmla="+- f86 0 f1"/>
                <a:gd name="f119" fmla="*/ f89 1 168"/>
                <a:gd name="f120" fmla="*/ f90 1 147"/>
                <a:gd name="f121" fmla="*/ f91 1 168"/>
                <a:gd name="f122" fmla="*/ f92 1 147"/>
                <a:gd name="f123" fmla="*/ f93 1 168"/>
                <a:gd name="f124" fmla="*/ f94 1 147"/>
                <a:gd name="f125" fmla="*/ f95 1 168"/>
                <a:gd name="f126" fmla="*/ f96 1 147"/>
                <a:gd name="f127" fmla="*/ f97 1 168"/>
                <a:gd name="f128" fmla="*/ f98 1 147"/>
                <a:gd name="f129" fmla="*/ f99 1 168"/>
                <a:gd name="f130" fmla="*/ f100 1 147"/>
                <a:gd name="f131" fmla="*/ f101 1 168"/>
                <a:gd name="f132" fmla="*/ f102 1 147"/>
                <a:gd name="f133" fmla="*/ f103 1 168"/>
                <a:gd name="f134" fmla="*/ f104 1 147"/>
                <a:gd name="f135" fmla="*/ f105 1 168"/>
                <a:gd name="f136" fmla="*/ f106 1 147"/>
                <a:gd name="f137" fmla="*/ f107 1 168"/>
                <a:gd name="f138" fmla="*/ f108 1 147"/>
                <a:gd name="f139" fmla="*/ f109 1 168"/>
                <a:gd name="f140" fmla="*/ f110 1 147"/>
                <a:gd name="f141" fmla="*/ f111 1 168"/>
                <a:gd name="f142" fmla="*/ f112 1 147"/>
                <a:gd name="f143" fmla="*/ f113 1 168"/>
                <a:gd name="f144" fmla="*/ f114 1 147"/>
                <a:gd name="f145" fmla="*/ f115 1 168"/>
                <a:gd name="f146" fmla="*/ f116 1 168"/>
                <a:gd name="f147" fmla="*/ f117 1 147"/>
                <a:gd name="f148" fmla="*/ 0 1 f87"/>
                <a:gd name="f149" fmla="*/ f81 1 f87"/>
                <a:gd name="f150" fmla="*/ 0 1 f88"/>
                <a:gd name="f151" fmla="*/ f82 1 f88"/>
                <a:gd name="f152" fmla="*/ f119 1 f87"/>
                <a:gd name="f153" fmla="*/ f120 1 f88"/>
                <a:gd name="f154" fmla="*/ f121 1 f87"/>
                <a:gd name="f155" fmla="*/ f122 1 f88"/>
                <a:gd name="f156" fmla="*/ f123 1 f87"/>
                <a:gd name="f157" fmla="*/ f124 1 f88"/>
                <a:gd name="f158" fmla="*/ f125 1 f87"/>
                <a:gd name="f159" fmla="*/ f126 1 f88"/>
                <a:gd name="f160" fmla="*/ f127 1 f87"/>
                <a:gd name="f161" fmla="*/ f128 1 f88"/>
                <a:gd name="f162" fmla="*/ f129 1 f87"/>
                <a:gd name="f163" fmla="*/ f130 1 f88"/>
                <a:gd name="f164" fmla="*/ f131 1 f87"/>
                <a:gd name="f165" fmla="*/ f132 1 f88"/>
                <a:gd name="f166" fmla="*/ f133 1 f87"/>
                <a:gd name="f167" fmla="*/ f134 1 f88"/>
                <a:gd name="f168" fmla="*/ f135 1 f87"/>
                <a:gd name="f169" fmla="*/ f136 1 f88"/>
                <a:gd name="f170" fmla="*/ f137 1 f87"/>
                <a:gd name="f171" fmla="*/ f138 1 f88"/>
                <a:gd name="f172" fmla="*/ f139 1 f87"/>
                <a:gd name="f173" fmla="*/ f140 1 f88"/>
                <a:gd name="f174" fmla="*/ f141 1 f87"/>
                <a:gd name="f175" fmla="*/ f142 1 f88"/>
                <a:gd name="f176" fmla="*/ f143 1 f87"/>
                <a:gd name="f177" fmla="*/ f144 1 f88"/>
                <a:gd name="f178" fmla="*/ f145 1 f87"/>
                <a:gd name="f179" fmla="*/ f146 1 f87"/>
                <a:gd name="f180" fmla="*/ f147 1 f88"/>
                <a:gd name="f181" fmla="*/ f148 f78 1"/>
                <a:gd name="f182" fmla="*/ f149 f78 1"/>
                <a:gd name="f183" fmla="*/ f151 f79 1"/>
                <a:gd name="f184" fmla="*/ f150 f79 1"/>
                <a:gd name="f185" fmla="*/ f152 f78 1"/>
                <a:gd name="f186" fmla="*/ f153 f79 1"/>
                <a:gd name="f187" fmla="*/ f154 f78 1"/>
                <a:gd name="f188" fmla="*/ f155 f79 1"/>
                <a:gd name="f189" fmla="*/ f156 f78 1"/>
                <a:gd name="f190" fmla="*/ f157 f79 1"/>
                <a:gd name="f191" fmla="*/ f158 f78 1"/>
                <a:gd name="f192" fmla="*/ f159 f79 1"/>
                <a:gd name="f193" fmla="*/ f160 f78 1"/>
                <a:gd name="f194" fmla="*/ f161 f79 1"/>
                <a:gd name="f195" fmla="*/ f162 f78 1"/>
                <a:gd name="f196" fmla="*/ f163 f79 1"/>
                <a:gd name="f197" fmla="*/ f164 f78 1"/>
                <a:gd name="f198" fmla="*/ f165 f79 1"/>
                <a:gd name="f199" fmla="*/ f166 f78 1"/>
                <a:gd name="f200" fmla="*/ f167 f79 1"/>
                <a:gd name="f201" fmla="*/ f168 f78 1"/>
                <a:gd name="f202" fmla="*/ f169 f79 1"/>
                <a:gd name="f203" fmla="*/ f170 f78 1"/>
                <a:gd name="f204" fmla="*/ f171 f79 1"/>
                <a:gd name="f205" fmla="*/ f172 f78 1"/>
                <a:gd name="f206" fmla="*/ f173 f79 1"/>
                <a:gd name="f207" fmla="*/ f174 f78 1"/>
                <a:gd name="f208" fmla="*/ f175 f79 1"/>
                <a:gd name="f209" fmla="*/ f176 f78 1"/>
                <a:gd name="f210" fmla="*/ f177 f79 1"/>
                <a:gd name="f211" fmla="*/ f178 f78 1"/>
                <a:gd name="f212" fmla="*/ f179 f78 1"/>
                <a:gd name="f213" fmla="*/ f180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8">
                  <a:pos x="f185" y="f186"/>
                </a:cxn>
                <a:cxn ang="f118">
                  <a:pos x="f187" y="f188"/>
                </a:cxn>
                <a:cxn ang="f118">
                  <a:pos x="f189" y="f190"/>
                </a:cxn>
                <a:cxn ang="f118">
                  <a:pos x="f191" y="f192"/>
                </a:cxn>
                <a:cxn ang="f118">
                  <a:pos x="f193" y="f194"/>
                </a:cxn>
                <a:cxn ang="f118">
                  <a:pos x="f195" y="f196"/>
                </a:cxn>
                <a:cxn ang="f118">
                  <a:pos x="f197" y="f198"/>
                </a:cxn>
                <a:cxn ang="f118">
                  <a:pos x="f199" y="f200"/>
                </a:cxn>
                <a:cxn ang="f118">
                  <a:pos x="f201" y="f202"/>
                </a:cxn>
                <a:cxn ang="f118">
                  <a:pos x="f203" y="f204"/>
                </a:cxn>
                <a:cxn ang="f118">
                  <a:pos x="f205" y="f206"/>
                </a:cxn>
                <a:cxn ang="f118">
                  <a:pos x="f207" y="f208"/>
                </a:cxn>
                <a:cxn ang="f118">
                  <a:pos x="f209" y="f210"/>
                </a:cxn>
                <a:cxn ang="f118">
                  <a:pos x="f211" y="f210"/>
                </a:cxn>
                <a:cxn ang="f118">
                  <a:pos x="f212" y="f213"/>
                </a:cxn>
                <a:cxn ang="f118">
                  <a:pos x="f185" y="f186"/>
                </a:cxn>
              </a:cxnLst>
              <a:rect l="f181" t="f184" r="f182" b="f183"/>
              <a:pathLst>
                <a:path w="168" h="14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6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12" y="f49"/>
                  </a:cubicBezTo>
                  <a:cubicBezTo>
                    <a:pt x="f50" y="f51"/>
                    <a:pt x="f52" y="f7"/>
                    <a:pt x="f32" y="f16"/>
                  </a:cubicBezTo>
                  <a:cubicBezTo>
                    <a:pt x="f53" y="f54"/>
                    <a:pt x="f55" y="f48"/>
                    <a:pt x="f56" y="f57"/>
                  </a:cubicBezTo>
                  <a:cubicBezTo>
                    <a:pt x="f17" y="f58"/>
                    <a:pt x="f17" y="f59"/>
                    <a:pt x="f60" y="f42"/>
                  </a:cubicBezTo>
                  <a:cubicBezTo>
                    <a:pt x="f61" y="f62"/>
                    <a:pt x="f63" y="f30"/>
                    <a:pt x="f64" y="f65"/>
                  </a:cubicBezTo>
                  <a:cubicBezTo>
                    <a:pt x="f66" y="f24"/>
                    <a:pt x="f5" y="f21"/>
                    <a:pt x="f67" y="f66"/>
                  </a:cubicBezTo>
                  <a:cubicBezTo>
                    <a:pt x="f68" y="f66"/>
                    <a:pt x="f64" y="f5"/>
                    <a:pt x="f69" y="f66"/>
                  </a:cubicBezTo>
                  <a:cubicBezTo>
                    <a:pt x="f70" y="f71"/>
                    <a:pt x="f72" y="f61"/>
                    <a:pt x="f42" y="f73"/>
                  </a:cubicBezTo>
                  <a:cubicBezTo>
                    <a:pt x="f74" y="f75"/>
                    <a:pt x="f76" y="f75"/>
                    <a:pt x="f8" y="f9"/>
                  </a:cubicBezTo>
                  <a:close/>
                </a:path>
              </a:pathLst>
            </a:custGeom>
            <a:solidFill>
              <a:srgbClr val="F4A0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26">
              <a:extLst>
                <a:ext uri="{FF2B5EF4-FFF2-40B4-BE49-F238E27FC236}">
                  <a16:creationId xmlns:a16="http://schemas.microsoft.com/office/drawing/2014/main" id="{166968D3-9420-3631-0F62-D81383F146BC}"/>
                </a:ext>
              </a:extLst>
            </p:cNvPr>
            <p:cNvSpPr/>
            <p:nvPr/>
          </p:nvSpPr>
          <p:spPr>
            <a:xfrm>
              <a:off x="13744574" y="4932365"/>
              <a:ext cx="638178" cy="7826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6"/>
                <a:gd name="f7" fmla="val 93"/>
                <a:gd name="f8" fmla="val 3"/>
                <a:gd name="f9" fmla="val 26"/>
                <a:gd name="f10" fmla="val 4"/>
                <a:gd name="f11" fmla="val 17"/>
                <a:gd name="f12" fmla="val 8"/>
                <a:gd name="f13" fmla="val 9"/>
                <a:gd name="f14" fmla="val 10"/>
                <a:gd name="f15" fmla="val 18"/>
                <a:gd name="f16" fmla="val 27"/>
                <a:gd name="f17" fmla="val 13"/>
                <a:gd name="f18" fmla="val 37"/>
                <a:gd name="f19" fmla="val 16"/>
                <a:gd name="f20" fmla="val 55"/>
                <a:gd name="f21" fmla="val 21"/>
                <a:gd name="f22" fmla="val 64"/>
                <a:gd name="f23" fmla="val 34"/>
                <a:gd name="f24" fmla="val 68"/>
                <a:gd name="f25" fmla="val 51"/>
                <a:gd name="f26" fmla="val 70"/>
                <a:gd name="f27" fmla="val 62"/>
                <a:gd name="f28" fmla="val 75"/>
                <a:gd name="f29" fmla="val 72"/>
                <a:gd name="f30" fmla="val 83"/>
                <a:gd name="f31" fmla="val 71"/>
                <a:gd name="f32" fmla="val 87"/>
                <a:gd name="f33" fmla="val 89"/>
                <a:gd name="f34" fmla="val 74"/>
                <a:gd name="f35" fmla="val 61"/>
                <a:gd name="f36" fmla="val 91"/>
                <a:gd name="f37" fmla="val 50"/>
                <a:gd name="f38" fmla="val 84"/>
                <a:gd name="f39" fmla="val 38"/>
                <a:gd name="f40" fmla="val 81"/>
                <a:gd name="f41" fmla="val 7"/>
                <a:gd name="f42" fmla="val 2"/>
                <a:gd name="f43" fmla="val 1"/>
                <a:gd name="f44" fmla="val 63"/>
                <a:gd name="f45" fmla="val 58"/>
                <a:gd name="f46" fmla="val 52"/>
                <a:gd name="f47" fmla="val 46"/>
                <a:gd name="f48" fmla="val 40"/>
                <a:gd name="f49" fmla="val 35"/>
                <a:gd name="f50" fmla="val 30"/>
                <a:gd name="f51" fmla="+- 0 0 -90"/>
                <a:gd name="f52" fmla="*/ f3 1 76"/>
                <a:gd name="f53" fmla="*/ f4 1 93"/>
                <a:gd name="f54" fmla="val f5"/>
                <a:gd name="f55" fmla="val f6"/>
                <a:gd name="f56" fmla="val f7"/>
                <a:gd name="f57" fmla="*/ f51 f0 1"/>
                <a:gd name="f58" fmla="+- f56 0 f54"/>
                <a:gd name="f59" fmla="+- f55 0 f54"/>
                <a:gd name="f60" fmla="*/ f57 1 f2"/>
                <a:gd name="f61" fmla="*/ f59 1 76"/>
                <a:gd name="f62" fmla="*/ f58 1 93"/>
                <a:gd name="f63" fmla="*/ 3 f59 1"/>
                <a:gd name="f64" fmla="*/ 26 f58 1"/>
                <a:gd name="f65" fmla="*/ 10 f59 1"/>
                <a:gd name="f66" fmla="*/ 0 f58 1"/>
                <a:gd name="f67" fmla="*/ 37 f59 1"/>
                <a:gd name="f68" fmla="*/ 16 f58 1"/>
                <a:gd name="f69" fmla="*/ 68 f59 1"/>
                <a:gd name="f70" fmla="*/ 51 f58 1"/>
                <a:gd name="f71" fmla="*/ 72 f59 1"/>
                <a:gd name="f72" fmla="*/ 83 f58 1"/>
                <a:gd name="f73" fmla="*/ 74 f59 1"/>
                <a:gd name="f74" fmla="*/ 93 f58 1"/>
                <a:gd name="f75" fmla="*/ 38 f59 1"/>
                <a:gd name="f76" fmla="*/ 81 f58 1"/>
                <a:gd name="f77" fmla="*/ 7 f59 1"/>
                <a:gd name="f78" fmla="*/ 70 f58 1"/>
                <a:gd name="f79" fmla="*/ 1 f59 1"/>
                <a:gd name="f80" fmla="*/ 58 f58 1"/>
                <a:gd name="f81" fmla="*/ 40 f58 1"/>
                <a:gd name="f82" fmla="+- f60 0 f1"/>
                <a:gd name="f83" fmla="*/ f63 1 76"/>
                <a:gd name="f84" fmla="*/ f64 1 93"/>
                <a:gd name="f85" fmla="*/ f65 1 76"/>
                <a:gd name="f86" fmla="*/ f66 1 93"/>
                <a:gd name="f87" fmla="*/ f67 1 76"/>
                <a:gd name="f88" fmla="*/ f68 1 93"/>
                <a:gd name="f89" fmla="*/ f69 1 76"/>
                <a:gd name="f90" fmla="*/ f70 1 93"/>
                <a:gd name="f91" fmla="*/ f71 1 76"/>
                <a:gd name="f92" fmla="*/ f72 1 93"/>
                <a:gd name="f93" fmla="*/ f73 1 76"/>
                <a:gd name="f94" fmla="*/ f74 1 93"/>
                <a:gd name="f95" fmla="*/ f75 1 76"/>
                <a:gd name="f96" fmla="*/ f76 1 93"/>
                <a:gd name="f97" fmla="*/ f77 1 76"/>
                <a:gd name="f98" fmla="*/ f78 1 93"/>
                <a:gd name="f99" fmla="*/ f79 1 76"/>
                <a:gd name="f100" fmla="*/ f80 1 93"/>
                <a:gd name="f101" fmla="*/ f81 1 93"/>
                <a:gd name="f102" fmla="*/ 0 1 f61"/>
                <a:gd name="f103" fmla="*/ f55 1 f61"/>
                <a:gd name="f104" fmla="*/ 0 1 f62"/>
                <a:gd name="f105" fmla="*/ f56 1 f62"/>
                <a:gd name="f106" fmla="*/ f83 1 f61"/>
                <a:gd name="f107" fmla="*/ f84 1 f62"/>
                <a:gd name="f108" fmla="*/ f85 1 f61"/>
                <a:gd name="f109" fmla="*/ f86 1 f62"/>
                <a:gd name="f110" fmla="*/ f87 1 f61"/>
                <a:gd name="f111" fmla="*/ f88 1 f62"/>
                <a:gd name="f112" fmla="*/ f89 1 f61"/>
                <a:gd name="f113" fmla="*/ f90 1 f62"/>
                <a:gd name="f114" fmla="*/ f91 1 f61"/>
                <a:gd name="f115" fmla="*/ f92 1 f62"/>
                <a:gd name="f116" fmla="*/ f93 1 f61"/>
                <a:gd name="f117" fmla="*/ f94 1 f62"/>
                <a:gd name="f118" fmla="*/ f95 1 f61"/>
                <a:gd name="f119" fmla="*/ f96 1 f62"/>
                <a:gd name="f120" fmla="*/ f97 1 f61"/>
                <a:gd name="f121" fmla="*/ f98 1 f62"/>
                <a:gd name="f122" fmla="*/ f99 1 f61"/>
                <a:gd name="f123" fmla="*/ f100 1 f62"/>
                <a:gd name="f124" fmla="*/ f101 1 f62"/>
                <a:gd name="f125" fmla="*/ f102 f52 1"/>
                <a:gd name="f126" fmla="*/ f103 f52 1"/>
                <a:gd name="f127" fmla="*/ f105 f53 1"/>
                <a:gd name="f128" fmla="*/ f104 f53 1"/>
                <a:gd name="f129" fmla="*/ f106 f52 1"/>
                <a:gd name="f130" fmla="*/ f107 f53 1"/>
                <a:gd name="f131" fmla="*/ f108 f52 1"/>
                <a:gd name="f132" fmla="*/ f109 f53 1"/>
                <a:gd name="f133" fmla="*/ f110 f52 1"/>
                <a:gd name="f134" fmla="*/ f111 f53 1"/>
                <a:gd name="f135" fmla="*/ f112 f52 1"/>
                <a:gd name="f136" fmla="*/ f113 f53 1"/>
                <a:gd name="f137" fmla="*/ f114 f52 1"/>
                <a:gd name="f138" fmla="*/ f115 f53 1"/>
                <a:gd name="f139" fmla="*/ f116 f52 1"/>
                <a:gd name="f140" fmla="*/ f117 f53 1"/>
                <a:gd name="f141" fmla="*/ f118 f52 1"/>
                <a:gd name="f142" fmla="*/ f119 f53 1"/>
                <a:gd name="f143" fmla="*/ f120 f52 1"/>
                <a:gd name="f144" fmla="*/ f121 f53 1"/>
                <a:gd name="f145" fmla="*/ f122 f52 1"/>
                <a:gd name="f146" fmla="*/ f123 f53 1"/>
                <a:gd name="f147" fmla="*/ f124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29" y="f130"/>
                </a:cxn>
                <a:cxn ang="f82">
                  <a:pos x="f131" y="f132"/>
                </a:cxn>
                <a:cxn ang="f82">
                  <a:pos x="f133" y="f134"/>
                </a:cxn>
                <a:cxn ang="f82">
                  <a:pos x="f135" y="f136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6"/>
                </a:cxn>
                <a:cxn ang="f82">
                  <a:pos x="f145" y="f147"/>
                </a:cxn>
                <a:cxn ang="f82">
                  <a:pos x="f129" y="f130"/>
                </a:cxn>
              </a:cxnLst>
              <a:rect l="f125" t="f128" r="f126" b="f127"/>
              <a:pathLst>
                <a:path w="76" h="93">
                  <a:moveTo>
                    <a:pt x="f8" y="f9"/>
                  </a:moveTo>
                  <a:cubicBezTo>
                    <a:pt x="f10" y="f11"/>
                    <a:pt x="f12" y="f13"/>
                    <a:pt x="f14" y="f5"/>
                  </a:cubicBezTo>
                  <a:cubicBezTo>
                    <a:pt x="f15" y="f1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29" y="f30"/>
                  </a:cubicBezTo>
                  <a:cubicBezTo>
                    <a:pt x="f31" y="f32"/>
                    <a:pt x="f6" y="f33"/>
                    <a:pt x="f34" y="f7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9" y="f40"/>
                    <a:pt x="f11" y="f28"/>
                    <a:pt x="f41" y="f26"/>
                  </a:cubicBezTo>
                  <a:cubicBezTo>
                    <a:pt x="f42" y="f24"/>
                    <a:pt x="f43" y="f44"/>
                    <a:pt x="f43" y="f45"/>
                  </a:cubicBezTo>
                  <a:cubicBezTo>
                    <a:pt x="f5" y="f46"/>
                    <a:pt x="f43" y="f47"/>
                    <a:pt x="f43" y="f48"/>
                  </a:cubicBezTo>
                  <a:cubicBezTo>
                    <a:pt x="f5" y="f49"/>
                    <a:pt x="f5" y="f50"/>
                    <a:pt x="f8" y="f9"/>
                  </a:cubicBezTo>
                  <a:close/>
                </a:path>
              </a:pathLst>
            </a:custGeom>
            <a:solidFill>
              <a:srgbClr val="4625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27">
              <a:extLst>
                <a:ext uri="{FF2B5EF4-FFF2-40B4-BE49-F238E27FC236}">
                  <a16:creationId xmlns:a16="http://schemas.microsoft.com/office/drawing/2014/main" id="{B5ED2A10-0C2C-05BE-0D36-0353FA50BE99}"/>
                </a:ext>
              </a:extLst>
            </p:cNvPr>
            <p:cNvSpPr/>
            <p:nvPr/>
          </p:nvSpPr>
          <p:spPr>
            <a:xfrm>
              <a:off x="12742858" y="5075240"/>
              <a:ext cx="454027" cy="5810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4"/>
                <a:gd name="f7" fmla="val 69"/>
                <a:gd name="f8" fmla="val 7"/>
                <a:gd name="f9" fmla="val 19"/>
                <a:gd name="f10" fmla="val 17"/>
                <a:gd name="f11" fmla="val 30"/>
                <a:gd name="f12" fmla="val 34"/>
                <a:gd name="f13" fmla="val 51"/>
                <a:gd name="f14" fmla="val 41"/>
                <a:gd name="f15" fmla="val 44"/>
                <a:gd name="f16" fmla="val 47"/>
                <a:gd name="f17" fmla="val 53"/>
                <a:gd name="f18" fmla="val 46"/>
                <a:gd name="f19" fmla="val 61"/>
                <a:gd name="f20" fmla="val 36"/>
                <a:gd name="f21" fmla="val 65"/>
                <a:gd name="f22" fmla="val 24"/>
                <a:gd name="f23" fmla="val 21"/>
                <a:gd name="f24" fmla="val 67"/>
                <a:gd name="f25" fmla="val 18"/>
                <a:gd name="f26" fmla="val 68"/>
                <a:gd name="f27" fmla="val 15"/>
                <a:gd name="f28" fmla="val 3"/>
                <a:gd name="f29" fmla="val 62"/>
                <a:gd name="f30" fmla="val 49"/>
                <a:gd name="f31" fmla="val 1"/>
                <a:gd name="f32" fmla="val 37"/>
                <a:gd name="f33" fmla="val 2"/>
                <a:gd name="f34" fmla="val 25"/>
                <a:gd name="f35" fmla="val 12"/>
                <a:gd name="f36" fmla="+- 0 0 -90"/>
                <a:gd name="f37" fmla="*/ f3 1 54"/>
                <a:gd name="f38" fmla="*/ f4 1 6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4"/>
                <a:gd name="f47" fmla="*/ f43 1 69"/>
                <a:gd name="f48" fmla="*/ 7 f44 1"/>
                <a:gd name="f49" fmla="*/ 0 f43 1"/>
                <a:gd name="f50" fmla="*/ 51 f44 1"/>
                <a:gd name="f51" fmla="*/ 41 f43 1"/>
                <a:gd name="f52" fmla="*/ 53 f44 1"/>
                <a:gd name="f53" fmla="*/ 51 f43 1"/>
                <a:gd name="f54" fmla="*/ 24 f44 1"/>
                <a:gd name="f55" fmla="*/ 65 f43 1"/>
                <a:gd name="f56" fmla="*/ 15 f44 1"/>
                <a:gd name="f57" fmla="*/ 69 f43 1"/>
                <a:gd name="f58" fmla="*/ 1 f44 1"/>
                <a:gd name="f59" fmla="*/ 37 f43 1"/>
                <a:gd name="f60" fmla="+- f45 0 f1"/>
                <a:gd name="f61" fmla="*/ f48 1 54"/>
                <a:gd name="f62" fmla="*/ f49 1 69"/>
                <a:gd name="f63" fmla="*/ f50 1 54"/>
                <a:gd name="f64" fmla="*/ f51 1 69"/>
                <a:gd name="f65" fmla="*/ f52 1 54"/>
                <a:gd name="f66" fmla="*/ f53 1 69"/>
                <a:gd name="f67" fmla="*/ f54 1 54"/>
                <a:gd name="f68" fmla="*/ f55 1 69"/>
                <a:gd name="f69" fmla="*/ f56 1 54"/>
                <a:gd name="f70" fmla="*/ f57 1 69"/>
                <a:gd name="f71" fmla="*/ f58 1 54"/>
                <a:gd name="f72" fmla="*/ f59 1 69"/>
                <a:gd name="f73" fmla="*/ 0 1 f46"/>
                <a:gd name="f74" fmla="*/ f40 1 f46"/>
                <a:gd name="f75" fmla="*/ 0 1 f47"/>
                <a:gd name="f76" fmla="*/ f41 1 f47"/>
                <a:gd name="f77" fmla="*/ f61 1 f46"/>
                <a:gd name="f78" fmla="*/ f62 1 f47"/>
                <a:gd name="f79" fmla="*/ f63 1 f46"/>
                <a:gd name="f80" fmla="*/ f64 1 f47"/>
                <a:gd name="f81" fmla="*/ f65 1 f46"/>
                <a:gd name="f82" fmla="*/ f66 1 f47"/>
                <a:gd name="f83" fmla="*/ f67 1 f46"/>
                <a:gd name="f84" fmla="*/ f68 1 f47"/>
                <a:gd name="f85" fmla="*/ f69 1 f46"/>
                <a:gd name="f86" fmla="*/ f70 1 f47"/>
                <a:gd name="f87" fmla="*/ f71 1 f46"/>
                <a:gd name="f88" fmla="*/ f72 1 f47"/>
                <a:gd name="f89" fmla="*/ f73 f37 1"/>
                <a:gd name="f90" fmla="*/ f74 f37 1"/>
                <a:gd name="f91" fmla="*/ f76 f38 1"/>
                <a:gd name="f92" fmla="*/ f75 f38 1"/>
                <a:gd name="f93" fmla="*/ f77 f37 1"/>
                <a:gd name="f94" fmla="*/ f78 f38 1"/>
                <a:gd name="f95" fmla="*/ f79 f37 1"/>
                <a:gd name="f96" fmla="*/ f80 f38 1"/>
                <a:gd name="f97" fmla="*/ f81 f37 1"/>
                <a:gd name="f98" fmla="*/ f82 f38 1"/>
                <a:gd name="f99" fmla="*/ f83 f37 1"/>
                <a:gd name="f100" fmla="*/ f84 f38 1"/>
                <a:gd name="f101" fmla="*/ f85 f37 1"/>
                <a:gd name="f102" fmla="*/ f86 f38 1"/>
                <a:gd name="f103" fmla="*/ f87 f37 1"/>
                <a:gd name="f104" fmla="*/ f8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3" y="f94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93" y="f94"/>
                </a:cxn>
              </a:cxnLst>
              <a:rect l="f89" t="f92" r="f90" b="f91"/>
              <a:pathLst>
                <a:path w="54" h="6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6" y="f16"/>
                    <a:pt x="f17" y="f13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4"/>
                    <a:pt x="f25" y="f26"/>
                    <a:pt x="f27" y="f7"/>
                  </a:cubicBezTo>
                  <a:cubicBezTo>
                    <a:pt x="f28" y="f29"/>
                    <a:pt x="f5" y="f30"/>
                    <a:pt x="f31" y="f32"/>
                  </a:cubicBezTo>
                  <a:cubicBezTo>
                    <a:pt x="f33" y="f34"/>
                    <a:pt x="f31" y="f35"/>
                    <a:pt x="f8" y="f5"/>
                  </a:cubicBezTo>
                  <a:close/>
                </a:path>
              </a:pathLst>
            </a:custGeom>
            <a:solidFill>
              <a:srgbClr val="4626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28">
              <a:extLst>
                <a:ext uri="{FF2B5EF4-FFF2-40B4-BE49-F238E27FC236}">
                  <a16:creationId xmlns:a16="http://schemas.microsoft.com/office/drawing/2014/main" id="{3B91AA92-4DE6-8C4F-A53D-3025002DBA9B}"/>
                </a:ext>
              </a:extLst>
            </p:cNvPr>
            <p:cNvSpPr/>
            <p:nvPr/>
          </p:nvSpPr>
          <p:spPr>
            <a:xfrm>
              <a:off x="12633322" y="4157667"/>
              <a:ext cx="1009653" cy="3794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5"/>
                <a:gd name="f8" fmla="val 96"/>
                <a:gd name="f9" fmla="val 37"/>
                <a:gd name="f10" fmla="val 70"/>
                <a:gd name="f11" fmla="val 42"/>
                <a:gd name="f12" fmla="val 36"/>
                <a:gd name="f13" fmla="val 35"/>
                <a:gd name="f14" fmla="val 34"/>
                <a:gd name="f15" fmla="val 24"/>
                <a:gd name="f16" fmla="val 32"/>
                <a:gd name="f17" fmla="val 14"/>
                <a:gd name="f18" fmla="val 28"/>
                <a:gd name="f19" fmla="val 9"/>
                <a:gd name="f20" fmla="val 25"/>
                <a:gd name="f21" fmla="val 5"/>
                <a:gd name="f22" fmla="val 22"/>
                <a:gd name="f23" fmla="val 3"/>
                <a:gd name="f24" fmla="val 17"/>
                <a:gd name="f25" fmla="val 10"/>
                <a:gd name="f26" fmla="val 4"/>
                <a:gd name="f27" fmla="val 7"/>
                <a:gd name="f28" fmla="val 20"/>
                <a:gd name="f29" fmla="val 8"/>
                <a:gd name="f30" fmla="val 33"/>
                <a:gd name="f31" fmla="val 48"/>
                <a:gd name="f32" fmla="val 66"/>
                <a:gd name="f33" fmla="val 85"/>
                <a:gd name="f34" fmla="val 104"/>
                <a:gd name="f35" fmla="val 110"/>
                <a:gd name="f36" fmla="val 116"/>
                <a:gd name="f37" fmla="val 39"/>
                <a:gd name="f38" fmla="+- 0 0 -90"/>
                <a:gd name="f39" fmla="*/ f3 1 120"/>
                <a:gd name="f40" fmla="*/ f4 1 45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20"/>
                <a:gd name="f49" fmla="*/ f45 1 45"/>
                <a:gd name="f50" fmla="*/ 120 f46 1"/>
                <a:gd name="f51" fmla="*/ 45 f45 1"/>
                <a:gd name="f52" fmla="*/ 45 f46 1"/>
                <a:gd name="f53" fmla="*/ 36 f45 1"/>
                <a:gd name="f54" fmla="*/ 14 f46 1"/>
                <a:gd name="f55" fmla="*/ 28 f45 1"/>
                <a:gd name="f56" fmla="*/ 3 f46 1"/>
                <a:gd name="f57" fmla="*/ 17 f45 1"/>
                <a:gd name="f58" fmla="*/ 7 f46 1"/>
                <a:gd name="f59" fmla="*/ 0 f45 1"/>
                <a:gd name="f60" fmla="*/ 48 f46 1"/>
                <a:gd name="f61" fmla="*/ 22 f45 1"/>
                <a:gd name="f62" fmla="*/ 104 f46 1"/>
                <a:gd name="f63" fmla="+- f47 0 f1"/>
                <a:gd name="f64" fmla="*/ f50 1 120"/>
                <a:gd name="f65" fmla="*/ f51 1 45"/>
                <a:gd name="f66" fmla="*/ f52 1 120"/>
                <a:gd name="f67" fmla="*/ f53 1 45"/>
                <a:gd name="f68" fmla="*/ f54 1 120"/>
                <a:gd name="f69" fmla="*/ f55 1 45"/>
                <a:gd name="f70" fmla="*/ f56 1 120"/>
                <a:gd name="f71" fmla="*/ f57 1 45"/>
                <a:gd name="f72" fmla="*/ f58 1 120"/>
                <a:gd name="f73" fmla="*/ f59 1 45"/>
                <a:gd name="f74" fmla="*/ f60 1 120"/>
                <a:gd name="f75" fmla="*/ f61 1 45"/>
                <a:gd name="f76" fmla="*/ f62 1 120"/>
                <a:gd name="f77" fmla="*/ 0 1 f48"/>
                <a:gd name="f78" fmla="*/ f42 1 f48"/>
                <a:gd name="f79" fmla="*/ 0 1 f49"/>
                <a:gd name="f80" fmla="*/ f43 1 f49"/>
                <a:gd name="f81" fmla="*/ f64 1 f48"/>
                <a:gd name="f82" fmla="*/ f65 1 f49"/>
                <a:gd name="f83" fmla="*/ f66 1 f48"/>
                <a:gd name="f84" fmla="*/ f67 1 f49"/>
                <a:gd name="f85" fmla="*/ f68 1 f48"/>
                <a:gd name="f86" fmla="*/ f69 1 f49"/>
                <a:gd name="f87" fmla="*/ f70 1 f48"/>
                <a:gd name="f88" fmla="*/ f71 1 f49"/>
                <a:gd name="f89" fmla="*/ f72 1 f48"/>
                <a:gd name="f90" fmla="*/ f73 1 f49"/>
                <a:gd name="f91" fmla="*/ f74 1 f48"/>
                <a:gd name="f92" fmla="*/ f75 1 f49"/>
                <a:gd name="f93" fmla="*/ f76 1 f48"/>
                <a:gd name="f94" fmla="*/ f77 f39 1"/>
                <a:gd name="f95" fmla="*/ f78 f39 1"/>
                <a:gd name="f96" fmla="*/ f80 f40 1"/>
                <a:gd name="f97" fmla="*/ f79 f40 1"/>
                <a:gd name="f98" fmla="*/ f81 f39 1"/>
                <a:gd name="f99" fmla="*/ f82 f40 1"/>
                <a:gd name="f100" fmla="*/ f83 f39 1"/>
                <a:gd name="f101" fmla="*/ f84 f40 1"/>
                <a:gd name="f102" fmla="*/ f85 f39 1"/>
                <a:gd name="f103" fmla="*/ f86 f40 1"/>
                <a:gd name="f104" fmla="*/ f87 f39 1"/>
                <a:gd name="f105" fmla="*/ f88 f40 1"/>
                <a:gd name="f106" fmla="*/ f89 f39 1"/>
                <a:gd name="f107" fmla="*/ f90 f40 1"/>
                <a:gd name="f108" fmla="*/ f91 f39 1"/>
                <a:gd name="f109" fmla="*/ f92 f40 1"/>
                <a:gd name="f110" fmla="*/ f93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01"/>
                </a:cxn>
                <a:cxn ang="f63">
                  <a:pos x="f98" y="f99"/>
                </a:cxn>
              </a:cxnLst>
              <a:rect l="f94" t="f97" r="f95" b="f96"/>
              <a:pathLst>
                <a:path w="120" h="45">
                  <a:moveTo>
                    <a:pt x="f6" y="f7"/>
                  </a:moveTo>
                  <a:cubicBezTo>
                    <a:pt x="f8" y="f9"/>
                    <a:pt x="f10" y="f11"/>
                    <a:pt x="f7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5" y="f25"/>
                    <a:pt x="f5" y="f26"/>
                    <a:pt x="f27" y="f5"/>
                  </a:cubicBezTo>
                  <a:cubicBezTo>
                    <a:pt x="f28" y="f29"/>
                    <a:pt x="f30" y="f24"/>
                    <a:pt x="f31" y="f22"/>
                  </a:cubicBezTo>
                  <a:cubicBezTo>
                    <a:pt x="f32" y="f18"/>
                    <a:pt x="f33" y="f16"/>
                    <a:pt x="f34" y="f12"/>
                  </a:cubicBezTo>
                  <a:cubicBezTo>
                    <a:pt x="f35" y="f9"/>
                    <a:pt x="f36" y="f37"/>
                    <a:pt x="f6" y="f7"/>
                  </a:cubicBezTo>
                  <a:close/>
                </a:path>
              </a:pathLst>
            </a:custGeom>
            <a:solidFill>
              <a:srgbClr val="E27A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29">
              <a:extLst>
                <a:ext uri="{FF2B5EF4-FFF2-40B4-BE49-F238E27FC236}">
                  <a16:creationId xmlns:a16="http://schemas.microsoft.com/office/drawing/2014/main" id="{92FA721A-010B-57CD-FB26-59EC566F7B0D}"/>
                </a:ext>
              </a:extLst>
            </p:cNvPr>
            <p:cNvSpPr/>
            <p:nvPr/>
          </p:nvSpPr>
          <p:spPr>
            <a:xfrm>
              <a:off x="12457108" y="5689597"/>
              <a:ext cx="344491" cy="6635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79"/>
                <a:gd name="f8" fmla="val 21"/>
                <a:gd name="f9" fmla="val 20"/>
                <a:gd name="f10" fmla="val 18"/>
                <a:gd name="f11" fmla="val 47"/>
                <a:gd name="f12" fmla="val 6"/>
                <a:gd name="f13" fmla="val 71"/>
                <a:gd name="f14" fmla="val 5"/>
                <a:gd name="f15" fmla="val 74"/>
                <a:gd name="f16" fmla="val 4"/>
                <a:gd name="f17" fmla="val 77"/>
                <a:gd name="f18" fmla="val 2"/>
                <a:gd name="f19" fmla="val 65"/>
                <a:gd name="f20" fmla="val 1"/>
                <a:gd name="f21" fmla="val 51"/>
                <a:gd name="f22" fmla="val 36"/>
                <a:gd name="f23" fmla="val 9"/>
                <a:gd name="f24" fmla="val 26"/>
                <a:gd name="f25" fmla="val 17"/>
                <a:gd name="f26" fmla="val 7"/>
                <a:gd name="f27" fmla="val 15"/>
                <a:gd name="f28" fmla="val 28"/>
                <a:gd name="f29" fmla="+- 0 0 -90"/>
                <a:gd name="f30" fmla="*/ f3 1 41"/>
                <a:gd name="f31" fmla="*/ f4 1 7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41"/>
                <a:gd name="f40" fmla="*/ f36 1 79"/>
                <a:gd name="f41" fmla="*/ 41 f37 1"/>
                <a:gd name="f42" fmla="*/ 0 f36 1"/>
                <a:gd name="f43" fmla="*/ 6 f37 1"/>
                <a:gd name="f44" fmla="*/ 71 f36 1"/>
                <a:gd name="f45" fmla="*/ 2 f37 1"/>
                <a:gd name="f46" fmla="*/ 79 f36 1"/>
                <a:gd name="f47" fmla="*/ 4 f37 1"/>
                <a:gd name="f48" fmla="*/ 36 f36 1"/>
                <a:gd name="f49" fmla="*/ 1 f37 1"/>
                <a:gd name="f50" fmla="*/ 7 f36 1"/>
                <a:gd name="f51" fmla="+- f38 0 f1"/>
                <a:gd name="f52" fmla="*/ f41 1 41"/>
                <a:gd name="f53" fmla="*/ f42 1 79"/>
                <a:gd name="f54" fmla="*/ f43 1 41"/>
                <a:gd name="f55" fmla="*/ f44 1 79"/>
                <a:gd name="f56" fmla="*/ f45 1 41"/>
                <a:gd name="f57" fmla="*/ f46 1 79"/>
                <a:gd name="f58" fmla="*/ f47 1 41"/>
                <a:gd name="f59" fmla="*/ f48 1 79"/>
                <a:gd name="f60" fmla="*/ f49 1 41"/>
                <a:gd name="f61" fmla="*/ f50 1 79"/>
                <a:gd name="f62" fmla="*/ 0 1 f39"/>
                <a:gd name="f63" fmla="*/ f33 1 f39"/>
                <a:gd name="f64" fmla="*/ 0 1 f40"/>
                <a:gd name="f65" fmla="*/ f34 1 f40"/>
                <a:gd name="f66" fmla="*/ f52 1 f39"/>
                <a:gd name="f67" fmla="*/ f53 1 f40"/>
                <a:gd name="f68" fmla="*/ f54 1 f39"/>
                <a:gd name="f69" fmla="*/ f55 1 f40"/>
                <a:gd name="f70" fmla="*/ f56 1 f39"/>
                <a:gd name="f71" fmla="*/ f57 1 f40"/>
                <a:gd name="f72" fmla="*/ f58 1 f39"/>
                <a:gd name="f73" fmla="*/ f59 1 f40"/>
                <a:gd name="f74" fmla="*/ f60 1 f39"/>
                <a:gd name="f75" fmla="*/ f61 1 f40"/>
                <a:gd name="f76" fmla="*/ f62 f30 1"/>
                <a:gd name="f77" fmla="*/ f63 f30 1"/>
                <a:gd name="f78" fmla="*/ f65 f31 1"/>
                <a:gd name="f79" fmla="*/ f64 f31 1"/>
                <a:gd name="f80" fmla="*/ f66 f30 1"/>
                <a:gd name="f81" fmla="*/ f67 f31 1"/>
                <a:gd name="f82" fmla="*/ f68 f30 1"/>
                <a:gd name="f83" fmla="*/ f69 f31 1"/>
                <a:gd name="f84" fmla="*/ f70 f30 1"/>
                <a:gd name="f85" fmla="*/ f71 f31 1"/>
                <a:gd name="f86" fmla="*/ f72 f30 1"/>
                <a:gd name="f87" fmla="*/ f73 f31 1"/>
                <a:gd name="f88" fmla="*/ f74 f30 1"/>
                <a:gd name="f89" fmla="*/ f75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0" y="f81"/>
                </a:cxn>
                <a:cxn ang="f51">
                  <a:pos x="f82" y="f83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80" y="f81"/>
                </a:cxn>
              </a:cxnLst>
              <a:rect l="f76" t="f79" r="f77" b="f78"/>
              <a:pathLst>
                <a:path w="41" h="79">
                  <a:moveTo>
                    <a:pt x="f6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7"/>
                  </a:cubicBezTo>
                  <a:cubicBezTo>
                    <a:pt x="f5" y="f19"/>
                    <a:pt x="f20" y="f21"/>
                    <a:pt x="f16" y="f22"/>
                  </a:cubicBezTo>
                  <a:cubicBezTo>
                    <a:pt x="f23" y="f24"/>
                    <a:pt x="f12" y="f25"/>
                    <a:pt x="f20" y="f26"/>
                  </a:cubicBezTo>
                  <a:cubicBezTo>
                    <a:pt x="f27" y="f14"/>
                    <a:pt x="f28" y="f18"/>
                    <a:pt x="f6" y="f5"/>
                  </a:cubicBezTo>
                  <a:close/>
                </a:path>
              </a:pathLst>
            </a:custGeom>
            <a:solidFill>
              <a:srgbClr val="90C1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30">
              <a:extLst>
                <a:ext uri="{FF2B5EF4-FFF2-40B4-BE49-F238E27FC236}">
                  <a16:creationId xmlns:a16="http://schemas.microsoft.com/office/drawing/2014/main" id="{BCEC6270-E68B-5E6A-697A-41221740CC9C}"/>
                </a:ext>
              </a:extLst>
            </p:cNvPr>
            <p:cNvSpPr/>
            <p:nvPr/>
          </p:nvSpPr>
          <p:spPr>
            <a:xfrm>
              <a:off x="12439653" y="4124328"/>
              <a:ext cx="252410" cy="606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72"/>
                <a:gd name="f8" fmla="val 4"/>
                <a:gd name="f9" fmla="val 28"/>
                <a:gd name="f10" fmla="val 9"/>
                <a:gd name="f11" fmla="val 26"/>
                <a:gd name="f12" fmla="val 15"/>
                <a:gd name="f13" fmla="val 21"/>
                <a:gd name="f14" fmla="val 20"/>
                <a:gd name="f15" fmla="val 36"/>
                <a:gd name="f16" fmla="val 24"/>
                <a:gd name="f17" fmla="val 52"/>
                <a:gd name="f18" fmla="val 68"/>
                <a:gd name="f19" fmla="val 25"/>
                <a:gd name="f20" fmla="val 69"/>
                <a:gd name="f21" fmla="val 23"/>
                <a:gd name="f22" fmla="val 70"/>
                <a:gd name="f23" fmla="val 11"/>
                <a:gd name="f24" fmla="val 62"/>
                <a:gd name="f25" fmla="val 35"/>
                <a:gd name="f26" fmla="val 7"/>
                <a:gd name="f27" fmla="val 13"/>
                <a:gd name="f28" fmla="val 12"/>
                <a:gd name="f29" fmla="val 6"/>
                <a:gd name="f30" fmla="val 3"/>
                <a:gd name="f31" fmla="val 2"/>
                <a:gd name="f32" fmla="val 27"/>
                <a:gd name="f33" fmla="+- 0 0 -90"/>
                <a:gd name="f34" fmla="*/ f3 1 30"/>
                <a:gd name="f35" fmla="*/ f4 1 7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0"/>
                <a:gd name="f44" fmla="*/ f40 1 72"/>
                <a:gd name="f45" fmla="*/ 30 f41 1"/>
                <a:gd name="f46" fmla="*/ 4 f40 1"/>
                <a:gd name="f47" fmla="*/ 26 f41 1"/>
                <a:gd name="f48" fmla="*/ 21 f40 1"/>
                <a:gd name="f49" fmla="*/ 68 f40 1"/>
                <a:gd name="f50" fmla="*/ 23 f41 1"/>
                <a:gd name="f51" fmla="*/ 70 f40 1"/>
                <a:gd name="f52" fmla="*/ 4 f41 1"/>
                <a:gd name="f53" fmla="*/ 20 f41 1"/>
                <a:gd name="f54" fmla="*/ 3 f40 1"/>
                <a:gd name="f55" fmla="+- f42 0 f1"/>
                <a:gd name="f56" fmla="*/ f45 1 30"/>
                <a:gd name="f57" fmla="*/ f46 1 72"/>
                <a:gd name="f58" fmla="*/ f47 1 30"/>
                <a:gd name="f59" fmla="*/ f48 1 72"/>
                <a:gd name="f60" fmla="*/ f49 1 72"/>
                <a:gd name="f61" fmla="*/ f50 1 30"/>
                <a:gd name="f62" fmla="*/ f51 1 72"/>
                <a:gd name="f63" fmla="*/ f52 1 30"/>
                <a:gd name="f64" fmla="*/ f53 1 30"/>
                <a:gd name="f65" fmla="*/ f54 1 72"/>
                <a:gd name="f66" fmla="*/ 0 1 f43"/>
                <a:gd name="f67" fmla="*/ f37 1 f43"/>
                <a:gd name="f68" fmla="*/ 0 1 f44"/>
                <a:gd name="f69" fmla="*/ f38 1 f44"/>
                <a:gd name="f70" fmla="*/ f56 1 f43"/>
                <a:gd name="f71" fmla="*/ f57 1 f44"/>
                <a:gd name="f72" fmla="*/ f58 1 f43"/>
                <a:gd name="f73" fmla="*/ f59 1 f44"/>
                <a:gd name="f74" fmla="*/ f60 1 f44"/>
                <a:gd name="f75" fmla="*/ f61 1 f43"/>
                <a:gd name="f76" fmla="*/ f62 1 f44"/>
                <a:gd name="f77" fmla="*/ f63 1 f43"/>
                <a:gd name="f78" fmla="*/ f64 1 f43"/>
                <a:gd name="f79" fmla="*/ f65 1 f44"/>
                <a:gd name="f80" fmla="*/ f66 f34 1"/>
                <a:gd name="f81" fmla="*/ f67 f34 1"/>
                <a:gd name="f82" fmla="*/ f69 f35 1"/>
                <a:gd name="f83" fmla="*/ f68 f35 1"/>
                <a:gd name="f84" fmla="*/ f70 f34 1"/>
                <a:gd name="f85" fmla="*/ f71 f35 1"/>
                <a:gd name="f86" fmla="*/ f72 f34 1"/>
                <a:gd name="f87" fmla="*/ f73 f35 1"/>
                <a:gd name="f88" fmla="*/ f74 f35 1"/>
                <a:gd name="f89" fmla="*/ f75 f34 1"/>
                <a:gd name="f90" fmla="*/ f76 f35 1"/>
                <a:gd name="f91" fmla="*/ f77 f34 1"/>
                <a:gd name="f92" fmla="*/ f78 f34 1"/>
                <a:gd name="f93" fmla="*/ f79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4" y="f85"/>
                </a:cxn>
                <a:cxn ang="f55">
                  <a:pos x="f86" y="f87"/>
                </a:cxn>
                <a:cxn ang="f55">
                  <a:pos x="f86" y="f88"/>
                </a:cxn>
                <a:cxn ang="f55">
                  <a:pos x="f89" y="f90"/>
                </a:cxn>
                <a:cxn ang="f55">
                  <a:pos x="f91" y="f87"/>
                </a:cxn>
                <a:cxn ang="f55">
                  <a:pos x="f92" y="f93"/>
                </a:cxn>
                <a:cxn ang="f55">
                  <a:pos x="f84" y="f85"/>
                </a:cxn>
              </a:cxnLst>
              <a:rect l="f80" t="f83" r="f81" b="f82"/>
              <a:pathLst>
                <a:path w="30" h="72">
                  <a:moveTo>
                    <a:pt x="f6" y="f8"/>
                  </a:moveTo>
                  <a:cubicBezTo>
                    <a:pt x="f9" y="f10"/>
                    <a:pt x="f11" y="f12"/>
                    <a:pt x="f11" y="f13"/>
                  </a:cubicBezTo>
                  <a:cubicBezTo>
                    <a:pt x="f14" y="f15"/>
                    <a:pt x="f16" y="f17"/>
                    <a:pt x="f11" y="f18"/>
                  </a:cubicBezTo>
                  <a:cubicBezTo>
                    <a:pt x="f19" y="f20"/>
                    <a:pt x="f19" y="f7"/>
                    <a:pt x="f21" y="f22"/>
                  </a:cubicBezTo>
                  <a:cubicBezTo>
                    <a:pt x="f23" y="f24"/>
                    <a:pt x="f5" y="f25"/>
                    <a:pt x="f8" y="f13"/>
                  </a:cubicBezTo>
                  <a:cubicBezTo>
                    <a:pt x="f26" y="f27"/>
                    <a:pt x="f28" y="f29"/>
                    <a:pt x="f14" y="f30"/>
                  </a:cubicBezTo>
                  <a:cubicBezTo>
                    <a:pt x="f16" y="f31"/>
                    <a:pt x="f32" y="f5"/>
                    <a:pt x="f6" y="f8"/>
                  </a:cubicBezTo>
                  <a:close/>
                </a:path>
              </a:pathLst>
            </a:custGeom>
            <a:solidFill>
              <a:srgbClr val="4826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31">
              <a:extLst>
                <a:ext uri="{FF2B5EF4-FFF2-40B4-BE49-F238E27FC236}">
                  <a16:creationId xmlns:a16="http://schemas.microsoft.com/office/drawing/2014/main" id="{A54CA0FD-D319-914F-28F8-40237BC449EC}"/>
                </a:ext>
              </a:extLst>
            </p:cNvPr>
            <p:cNvSpPr/>
            <p:nvPr/>
          </p:nvSpPr>
          <p:spPr>
            <a:xfrm>
              <a:off x="13895386" y="3805239"/>
              <a:ext cx="1042992" cy="17240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205"/>
                <a:gd name="f8" fmla="val 114"/>
                <a:gd name="f9" fmla="val 106"/>
                <a:gd name="f10" fmla="val 193"/>
                <a:gd name="f11" fmla="val 107"/>
                <a:gd name="f12" fmla="val 112"/>
                <a:gd name="f13" fmla="val 166"/>
                <a:gd name="f14" fmla="val 121"/>
                <a:gd name="f15" fmla="val 140"/>
                <a:gd name="f16" fmla="val 111"/>
                <a:gd name="f17" fmla="val 127"/>
                <a:gd name="f18" fmla="val 83"/>
                <a:gd name="f19" fmla="val 125"/>
                <a:gd name="f20" fmla="val 78"/>
                <a:gd name="f21" fmla="val 73"/>
                <a:gd name="f22" fmla="val 68"/>
                <a:gd name="f23" fmla="val 42"/>
                <a:gd name="f24" fmla="val 32"/>
                <a:gd name="f25" fmla="val 115"/>
                <a:gd name="f26" fmla="val 30"/>
                <a:gd name="f27" fmla="val 89"/>
                <a:gd name="f28" fmla="val 29"/>
                <a:gd name="f29" fmla="val 74"/>
                <a:gd name="f30" fmla="val 58"/>
                <a:gd name="f31" fmla="val 25"/>
                <a:gd name="f32" fmla="val 43"/>
                <a:gd name="f33" fmla="val 21"/>
                <a:gd name="f34" fmla="val 26"/>
                <a:gd name="f35" fmla="val 10"/>
                <a:gd name="f36" fmla="val 14"/>
                <a:gd name="f37" fmla="val 1"/>
                <a:gd name="f38" fmla="val 19"/>
                <a:gd name="f39" fmla="val 13"/>
                <a:gd name="f40" fmla="val 27"/>
                <a:gd name="f41" fmla="val 31"/>
                <a:gd name="f42" fmla="val 54"/>
                <a:gd name="f43" fmla="val 34"/>
                <a:gd name="f44" fmla="val 35"/>
                <a:gd name="f45" fmla="val 97"/>
                <a:gd name="f46" fmla="val 38"/>
                <a:gd name="f47" fmla="val 45"/>
                <a:gd name="f48" fmla="val 63"/>
                <a:gd name="f49" fmla="val 84"/>
                <a:gd name="f50" fmla="val 94"/>
                <a:gd name="f51" fmla="val 123"/>
                <a:gd name="f52" fmla="val 113"/>
                <a:gd name="f53" fmla="val 142"/>
                <a:gd name="f54" fmla="val 117"/>
                <a:gd name="f55" fmla="val 160"/>
                <a:gd name="f56" fmla="val 175"/>
                <a:gd name="f57" fmla="val 190"/>
                <a:gd name="f58" fmla="+- 0 0 -90"/>
                <a:gd name="f59" fmla="*/ f3 1 124"/>
                <a:gd name="f60" fmla="*/ f4 1 205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124"/>
                <a:gd name="f69" fmla="*/ f65 1 205"/>
                <a:gd name="f70" fmla="*/ 114 f66 1"/>
                <a:gd name="f71" fmla="*/ 205 f65 1"/>
                <a:gd name="f72" fmla="*/ 112 f66 1"/>
                <a:gd name="f73" fmla="*/ 166 f65 1"/>
                <a:gd name="f74" fmla="*/ 83 f66 1"/>
                <a:gd name="f75" fmla="*/ 125 f65 1"/>
                <a:gd name="f76" fmla="*/ 68 f66 1"/>
                <a:gd name="f77" fmla="*/ 30 f66 1"/>
                <a:gd name="f78" fmla="*/ 89 f65 1"/>
                <a:gd name="f79" fmla="*/ 25 f66 1"/>
                <a:gd name="f80" fmla="*/ 43 f65 1"/>
                <a:gd name="f81" fmla="*/ 0 f66 1"/>
                <a:gd name="f82" fmla="*/ 1 f65 1"/>
                <a:gd name="f83" fmla="*/ 1 f66 1"/>
                <a:gd name="f84" fmla="*/ 0 f65 1"/>
                <a:gd name="f85" fmla="*/ 31 f66 1"/>
                <a:gd name="f86" fmla="*/ 54 f65 1"/>
                <a:gd name="f87" fmla="*/ 35 f66 1"/>
                <a:gd name="f88" fmla="*/ 97 f65 1"/>
                <a:gd name="f89" fmla="*/ 63 f66 1"/>
                <a:gd name="f90" fmla="*/ 121 f65 1"/>
                <a:gd name="f91" fmla="*/ 94 f66 1"/>
                <a:gd name="f92" fmla="*/ 123 f65 1"/>
                <a:gd name="f93" fmla="*/ 117 f66 1"/>
                <a:gd name="f94" fmla="*/ 160 f65 1"/>
                <a:gd name="f95" fmla="*/ 115 f66 1"/>
                <a:gd name="f96" fmla="+- f67 0 f1"/>
                <a:gd name="f97" fmla="*/ f70 1 124"/>
                <a:gd name="f98" fmla="*/ f71 1 205"/>
                <a:gd name="f99" fmla="*/ f72 1 124"/>
                <a:gd name="f100" fmla="*/ f73 1 205"/>
                <a:gd name="f101" fmla="*/ f74 1 124"/>
                <a:gd name="f102" fmla="*/ f75 1 205"/>
                <a:gd name="f103" fmla="*/ f76 1 124"/>
                <a:gd name="f104" fmla="*/ f77 1 124"/>
                <a:gd name="f105" fmla="*/ f78 1 205"/>
                <a:gd name="f106" fmla="*/ f79 1 124"/>
                <a:gd name="f107" fmla="*/ f80 1 205"/>
                <a:gd name="f108" fmla="*/ f81 1 124"/>
                <a:gd name="f109" fmla="*/ f82 1 205"/>
                <a:gd name="f110" fmla="*/ f83 1 124"/>
                <a:gd name="f111" fmla="*/ f84 1 205"/>
                <a:gd name="f112" fmla="*/ f85 1 124"/>
                <a:gd name="f113" fmla="*/ f86 1 205"/>
                <a:gd name="f114" fmla="*/ f87 1 124"/>
                <a:gd name="f115" fmla="*/ f88 1 205"/>
                <a:gd name="f116" fmla="*/ f89 1 124"/>
                <a:gd name="f117" fmla="*/ f90 1 205"/>
                <a:gd name="f118" fmla="*/ f91 1 124"/>
                <a:gd name="f119" fmla="*/ f92 1 205"/>
                <a:gd name="f120" fmla="*/ f93 1 124"/>
                <a:gd name="f121" fmla="*/ f94 1 205"/>
                <a:gd name="f122" fmla="*/ f95 1 124"/>
                <a:gd name="f123" fmla="*/ 0 1 f68"/>
                <a:gd name="f124" fmla="*/ f62 1 f68"/>
                <a:gd name="f125" fmla="*/ 0 1 f69"/>
                <a:gd name="f126" fmla="*/ f63 1 f69"/>
                <a:gd name="f127" fmla="*/ f97 1 f68"/>
                <a:gd name="f128" fmla="*/ f98 1 f69"/>
                <a:gd name="f129" fmla="*/ f99 1 f68"/>
                <a:gd name="f130" fmla="*/ f100 1 f69"/>
                <a:gd name="f131" fmla="*/ f101 1 f68"/>
                <a:gd name="f132" fmla="*/ f102 1 f69"/>
                <a:gd name="f133" fmla="*/ f103 1 f68"/>
                <a:gd name="f134" fmla="*/ f104 1 f68"/>
                <a:gd name="f135" fmla="*/ f105 1 f69"/>
                <a:gd name="f136" fmla="*/ f106 1 f68"/>
                <a:gd name="f137" fmla="*/ f107 1 f69"/>
                <a:gd name="f138" fmla="*/ f108 1 f68"/>
                <a:gd name="f139" fmla="*/ f109 1 f69"/>
                <a:gd name="f140" fmla="*/ f110 1 f68"/>
                <a:gd name="f141" fmla="*/ f111 1 f69"/>
                <a:gd name="f142" fmla="*/ f112 1 f68"/>
                <a:gd name="f143" fmla="*/ f113 1 f69"/>
                <a:gd name="f144" fmla="*/ f114 1 f68"/>
                <a:gd name="f145" fmla="*/ f115 1 f69"/>
                <a:gd name="f146" fmla="*/ f116 1 f68"/>
                <a:gd name="f147" fmla="*/ f117 1 f69"/>
                <a:gd name="f148" fmla="*/ f118 1 f68"/>
                <a:gd name="f149" fmla="*/ f119 1 f69"/>
                <a:gd name="f150" fmla="*/ f120 1 f68"/>
                <a:gd name="f151" fmla="*/ f121 1 f69"/>
                <a:gd name="f152" fmla="*/ f122 1 f68"/>
                <a:gd name="f153" fmla="*/ f123 f59 1"/>
                <a:gd name="f154" fmla="*/ f124 f59 1"/>
                <a:gd name="f155" fmla="*/ f126 f60 1"/>
                <a:gd name="f156" fmla="*/ f125 f60 1"/>
                <a:gd name="f157" fmla="*/ f127 f59 1"/>
                <a:gd name="f158" fmla="*/ f128 f60 1"/>
                <a:gd name="f159" fmla="*/ f129 f59 1"/>
                <a:gd name="f160" fmla="*/ f130 f60 1"/>
                <a:gd name="f161" fmla="*/ f131 f59 1"/>
                <a:gd name="f162" fmla="*/ f132 f60 1"/>
                <a:gd name="f163" fmla="*/ f133 f59 1"/>
                <a:gd name="f164" fmla="*/ f134 f59 1"/>
                <a:gd name="f165" fmla="*/ f135 f60 1"/>
                <a:gd name="f166" fmla="*/ f136 f59 1"/>
                <a:gd name="f167" fmla="*/ f137 f60 1"/>
                <a:gd name="f168" fmla="*/ f138 f59 1"/>
                <a:gd name="f169" fmla="*/ f139 f60 1"/>
                <a:gd name="f170" fmla="*/ f140 f59 1"/>
                <a:gd name="f171" fmla="*/ f141 f60 1"/>
                <a:gd name="f172" fmla="*/ f142 f59 1"/>
                <a:gd name="f173" fmla="*/ f143 f60 1"/>
                <a:gd name="f174" fmla="*/ f144 f59 1"/>
                <a:gd name="f175" fmla="*/ f145 f60 1"/>
                <a:gd name="f176" fmla="*/ f146 f59 1"/>
                <a:gd name="f177" fmla="*/ f147 f60 1"/>
                <a:gd name="f178" fmla="*/ f148 f59 1"/>
                <a:gd name="f179" fmla="*/ f149 f60 1"/>
                <a:gd name="f180" fmla="*/ f150 f59 1"/>
                <a:gd name="f181" fmla="*/ f151 f60 1"/>
                <a:gd name="f182" fmla="*/ f152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7" y="f158"/>
                </a:cxn>
                <a:cxn ang="f96">
                  <a:pos x="f159" y="f160"/>
                </a:cxn>
                <a:cxn ang="f96">
                  <a:pos x="f161" y="f162"/>
                </a:cxn>
                <a:cxn ang="f96">
                  <a:pos x="f163" y="f162"/>
                </a:cxn>
                <a:cxn ang="f96">
                  <a:pos x="f164" y="f165"/>
                </a:cxn>
                <a:cxn ang="f96">
                  <a:pos x="f166" y="f167"/>
                </a:cxn>
                <a:cxn ang="f96">
                  <a:pos x="f168" y="f169"/>
                </a:cxn>
                <a:cxn ang="f96">
                  <a:pos x="f170" y="f171"/>
                </a:cxn>
                <a:cxn ang="f96">
                  <a:pos x="f172" y="f173"/>
                </a:cxn>
                <a:cxn ang="f96">
                  <a:pos x="f174" y="f175"/>
                </a:cxn>
                <a:cxn ang="f96">
                  <a:pos x="f176" y="f177"/>
                </a:cxn>
                <a:cxn ang="f96">
                  <a:pos x="f178" y="f179"/>
                </a:cxn>
                <a:cxn ang="f96">
                  <a:pos x="f180" y="f181"/>
                </a:cxn>
                <a:cxn ang="f96">
                  <a:pos x="f182" y="f158"/>
                </a:cxn>
                <a:cxn ang="f96">
                  <a:pos x="f157" y="f158"/>
                </a:cxn>
              </a:cxnLst>
              <a:rect l="f153" t="f156" r="f154" b="f155"/>
              <a:pathLst>
                <a:path w="124" h="205">
                  <a:moveTo>
                    <a:pt x="f8" y="f7"/>
                  </a:moveTo>
                  <a:cubicBezTo>
                    <a:pt x="f9" y="f10"/>
                    <a:pt x="f11" y="f2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25"/>
                    <a:pt x="f26" y="f27"/>
                  </a:cubicBez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36"/>
                    <a:pt x="f5" y="f37"/>
                  </a:cubicBezTo>
                  <a:cubicBezTo>
                    <a:pt x="f5" y="f37"/>
                    <a:pt x="f37" y="f37"/>
                    <a:pt x="f37" y="f5"/>
                  </a:cubicBezTo>
                  <a:cubicBezTo>
                    <a:pt x="f38" y="f39"/>
                    <a:pt x="f40" y="f24"/>
                    <a:pt x="f41" y="f42"/>
                  </a:cubicBezTo>
                  <a:cubicBezTo>
                    <a:pt x="f43" y="f22"/>
                    <a:pt x="f24" y="f18"/>
                    <a:pt x="f44" y="f45"/>
                  </a:cubicBezTo>
                  <a:cubicBezTo>
                    <a:pt x="f46" y="f25"/>
                    <a:pt x="f47" y="f14"/>
                    <a:pt x="f48" y="f14"/>
                  </a:cubicBezTo>
                  <a:cubicBezTo>
                    <a:pt x="f21" y="f14"/>
                    <a:pt x="f49" y="f14"/>
                    <a:pt x="f50" y="f51"/>
                  </a:cubicBezTo>
                  <a:cubicBezTo>
                    <a:pt x="f52" y="f17"/>
                    <a:pt x="f6" y="f53"/>
                    <a:pt x="f54" y="f55"/>
                  </a:cubicBezTo>
                  <a:cubicBezTo>
                    <a:pt x="f16" y="f56"/>
                    <a:pt x="f16" y="f57"/>
                    <a:pt x="f25" y="f7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9C77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32">
              <a:extLst>
                <a:ext uri="{FF2B5EF4-FFF2-40B4-BE49-F238E27FC236}">
                  <a16:creationId xmlns:a16="http://schemas.microsoft.com/office/drawing/2014/main" id="{6A82B27A-1D83-666B-C92A-94D376E00262}"/>
                </a:ext>
              </a:extLst>
            </p:cNvPr>
            <p:cNvSpPr/>
            <p:nvPr/>
          </p:nvSpPr>
          <p:spPr>
            <a:xfrm>
              <a:off x="13171483" y="3316291"/>
              <a:ext cx="1060447" cy="4889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57"/>
                <a:gd name="f8" fmla="val 46"/>
                <a:gd name="f9" fmla="val 1"/>
                <a:gd name="f10" fmla="val 56"/>
                <a:gd name="f11" fmla="val 5"/>
                <a:gd name="f12" fmla="val 66"/>
                <a:gd name="f13" fmla="val 6"/>
                <a:gd name="f14" fmla="val 76"/>
                <a:gd name="f15" fmla="val 10"/>
                <a:gd name="f16" fmla="val 95"/>
                <a:gd name="f17" fmla="val 18"/>
                <a:gd name="f18" fmla="val 111"/>
                <a:gd name="f19" fmla="val 30"/>
                <a:gd name="f20" fmla="val 121"/>
                <a:gd name="f21" fmla="val 49"/>
                <a:gd name="f22" fmla="val 122"/>
                <a:gd name="f23" fmla="val 52"/>
                <a:gd name="f24" fmla="val 126"/>
                <a:gd name="f25" fmla="val 54"/>
                <a:gd name="f26" fmla="val 123"/>
                <a:gd name="f27" fmla="val 58"/>
                <a:gd name="f28" fmla="val 93"/>
                <a:gd name="f29" fmla="val 16"/>
                <a:gd name="f30" fmla="val 50"/>
                <a:gd name="f31" fmla="val 3"/>
                <a:gd name="f32" fmla="val 7"/>
                <a:gd name="f33" fmla="val 14"/>
                <a:gd name="f34" fmla="+- 0 0 -90"/>
                <a:gd name="f35" fmla="*/ f3 1 125"/>
                <a:gd name="f36" fmla="*/ f4 1 57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25"/>
                <a:gd name="f45" fmla="*/ f41 1 57"/>
                <a:gd name="f46" fmla="*/ 46 f42 1"/>
                <a:gd name="f47" fmla="*/ 1 f41 1"/>
                <a:gd name="f48" fmla="*/ 76 f42 1"/>
                <a:gd name="f49" fmla="*/ 10 f41 1"/>
                <a:gd name="f50" fmla="*/ 121 f42 1"/>
                <a:gd name="f51" fmla="*/ 49 f41 1"/>
                <a:gd name="f52" fmla="*/ 123 f42 1"/>
                <a:gd name="f53" fmla="*/ 58 f41 1"/>
                <a:gd name="f54" fmla="*/ 0 f42 1"/>
                <a:gd name="f55" fmla="*/ 7 f41 1"/>
                <a:gd name="f56" fmla="+- f43 0 f1"/>
                <a:gd name="f57" fmla="*/ f46 1 126"/>
                <a:gd name="f58" fmla="*/ f47 1 58"/>
                <a:gd name="f59" fmla="*/ f48 1 126"/>
                <a:gd name="f60" fmla="*/ f49 1 58"/>
                <a:gd name="f61" fmla="*/ f50 1 126"/>
                <a:gd name="f62" fmla="*/ f51 1 58"/>
                <a:gd name="f63" fmla="*/ f52 1 126"/>
                <a:gd name="f64" fmla="*/ f53 1 58"/>
                <a:gd name="f65" fmla="*/ f54 1 126"/>
                <a:gd name="f66" fmla="*/ f55 1 58"/>
                <a:gd name="f67" fmla="*/ 0 1 f44"/>
                <a:gd name="f68" fmla="*/ f38 1 f44"/>
                <a:gd name="f69" fmla="*/ 0 1 f45"/>
                <a:gd name="f70" fmla="*/ f39 1 f45"/>
                <a:gd name="f71" fmla="*/ f57 1 f44"/>
                <a:gd name="f72" fmla="*/ f58 1 f45"/>
                <a:gd name="f73" fmla="*/ f59 1 f44"/>
                <a:gd name="f74" fmla="*/ f60 1 f45"/>
                <a:gd name="f75" fmla="*/ f61 1 f44"/>
                <a:gd name="f76" fmla="*/ f62 1 f45"/>
                <a:gd name="f77" fmla="*/ f63 1 f44"/>
                <a:gd name="f78" fmla="*/ f64 1 f45"/>
                <a:gd name="f79" fmla="*/ f65 1 f44"/>
                <a:gd name="f80" fmla="*/ f66 1 f45"/>
                <a:gd name="f81" fmla="*/ f67 f35 1"/>
                <a:gd name="f82" fmla="*/ f68 f35 1"/>
                <a:gd name="f83" fmla="*/ f70 f36 1"/>
                <a:gd name="f84" fmla="*/ f69 f36 1"/>
                <a:gd name="f85" fmla="*/ f71 f35 1"/>
                <a:gd name="f86" fmla="*/ f72 f36 1"/>
                <a:gd name="f87" fmla="*/ f73 f35 1"/>
                <a:gd name="f88" fmla="*/ f74 f36 1"/>
                <a:gd name="f89" fmla="*/ f75 f35 1"/>
                <a:gd name="f90" fmla="*/ f76 f36 1"/>
                <a:gd name="f91" fmla="*/ f77 f35 1"/>
                <a:gd name="f92" fmla="*/ f78 f36 1"/>
                <a:gd name="f93" fmla="*/ f79 f35 1"/>
                <a:gd name="f94" fmla="*/ f80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5" y="f86"/>
                </a:cxn>
                <a:cxn ang="f56">
                  <a:pos x="f87" y="f88"/>
                </a:cxn>
                <a:cxn ang="f56">
                  <a:pos x="f89" y="f90"/>
                </a:cxn>
                <a:cxn ang="f56">
                  <a:pos x="f91" y="f92"/>
                </a:cxn>
                <a:cxn ang="f56">
                  <a:pos x="f93" y="f94"/>
                </a:cxn>
                <a:cxn ang="f56">
                  <a:pos x="f85" y="f86"/>
                </a:cxn>
              </a:cxnLst>
              <a:rect l="f81" t="f84" r="f82" b="f83"/>
              <a:pathLst>
                <a:path w="125" h="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5" y="f32"/>
                  </a:cubicBezTo>
                  <a:cubicBezTo>
                    <a:pt x="f33" y="f5"/>
                    <a:pt x="f19" y="f9"/>
                    <a:pt x="f8" y="f9"/>
                  </a:cubicBezTo>
                  <a:close/>
                </a:path>
              </a:pathLst>
            </a:custGeom>
            <a:solidFill>
              <a:srgbClr val="F6E4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33">
              <a:extLst>
                <a:ext uri="{FF2B5EF4-FFF2-40B4-BE49-F238E27FC236}">
                  <a16:creationId xmlns:a16="http://schemas.microsoft.com/office/drawing/2014/main" id="{9C0CD98B-CFEB-E3AD-2ED4-BA10A953F994}"/>
                </a:ext>
              </a:extLst>
            </p:cNvPr>
            <p:cNvSpPr/>
            <p:nvPr/>
          </p:nvSpPr>
          <p:spPr>
            <a:xfrm>
              <a:off x="14517691" y="5756276"/>
              <a:ext cx="285750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78"/>
                <a:gd name="f8" fmla="val 17"/>
                <a:gd name="f9" fmla="val 5"/>
                <a:gd name="f10" fmla="val 13"/>
                <a:gd name="f11" fmla="val 10"/>
                <a:gd name="f12" fmla="val 9"/>
                <a:gd name="f13" fmla="val 14"/>
                <a:gd name="f14" fmla="val 2"/>
                <a:gd name="f15" fmla="val 3"/>
                <a:gd name="f16" fmla="val 12"/>
                <a:gd name="f17" fmla="val 16"/>
                <a:gd name="f18" fmla="val 20"/>
                <a:gd name="f19" fmla="val 1"/>
                <a:gd name="f20" fmla="val 22"/>
                <a:gd name="f21" fmla="val 30"/>
                <a:gd name="f22" fmla="val 53"/>
                <a:gd name="f23" fmla="val 31"/>
                <a:gd name="f24" fmla="val 25"/>
                <a:gd name="f25" fmla="val 72"/>
                <a:gd name="f26" fmla="val 24"/>
                <a:gd name="f27" fmla="val 64"/>
                <a:gd name="f28" fmla="val 21"/>
                <a:gd name="f29" fmla="val 57"/>
                <a:gd name="f30" fmla="val 18"/>
                <a:gd name="f31" fmla="val 49"/>
                <a:gd name="f32" fmla="val 15"/>
                <a:gd name="f33" fmla="val 42"/>
                <a:gd name="f34" fmla="val 35"/>
                <a:gd name="f35" fmla="val 11"/>
                <a:gd name="f36" fmla="val 27"/>
                <a:gd name="f37" fmla="+- 0 0 -90"/>
                <a:gd name="f38" fmla="*/ f3 1 34"/>
                <a:gd name="f39" fmla="*/ f4 1 78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34"/>
                <a:gd name="f48" fmla="*/ f44 1 78"/>
                <a:gd name="f49" fmla="*/ 0 f45 1"/>
                <a:gd name="f50" fmla="*/ 17 f44 1"/>
                <a:gd name="f51" fmla="*/ 14 f45 1"/>
                <a:gd name="f52" fmla="*/ 5 f44 1"/>
                <a:gd name="f53" fmla="*/ 12 f45 1"/>
                <a:gd name="f54" fmla="*/ 3 f44 1"/>
                <a:gd name="f55" fmla="*/ 20 f45 1"/>
                <a:gd name="f56" fmla="*/ 31 f45 1"/>
                <a:gd name="f57" fmla="*/ 78 f44 1"/>
                <a:gd name="f58" fmla="*/ 21 f45 1"/>
                <a:gd name="f59" fmla="*/ 57 f44 1"/>
                <a:gd name="f60" fmla="*/ 35 f44 1"/>
                <a:gd name="f61" fmla="+- f46 0 f1"/>
                <a:gd name="f62" fmla="*/ f49 1 34"/>
                <a:gd name="f63" fmla="*/ f50 1 78"/>
                <a:gd name="f64" fmla="*/ f51 1 34"/>
                <a:gd name="f65" fmla="*/ f52 1 78"/>
                <a:gd name="f66" fmla="*/ f53 1 34"/>
                <a:gd name="f67" fmla="*/ f54 1 78"/>
                <a:gd name="f68" fmla="*/ f55 1 34"/>
                <a:gd name="f69" fmla="*/ f56 1 34"/>
                <a:gd name="f70" fmla="*/ f57 1 78"/>
                <a:gd name="f71" fmla="*/ f58 1 34"/>
                <a:gd name="f72" fmla="*/ f59 1 78"/>
                <a:gd name="f73" fmla="*/ f60 1 78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7"/>
                <a:gd name="f81" fmla="*/ f65 1 f48"/>
                <a:gd name="f82" fmla="*/ f66 1 f47"/>
                <a:gd name="f83" fmla="*/ f67 1 f48"/>
                <a:gd name="f84" fmla="*/ f68 1 f47"/>
                <a:gd name="f85" fmla="*/ f69 1 f47"/>
                <a:gd name="f86" fmla="*/ f70 1 f48"/>
                <a:gd name="f87" fmla="*/ f71 1 f47"/>
                <a:gd name="f88" fmla="*/ f72 1 f48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8 1"/>
                <a:gd name="f97" fmla="*/ f81 f39 1"/>
                <a:gd name="f98" fmla="*/ f82 f38 1"/>
                <a:gd name="f99" fmla="*/ f83 f39 1"/>
                <a:gd name="f100" fmla="*/ f84 f38 1"/>
                <a:gd name="f101" fmla="*/ f85 f38 1"/>
                <a:gd name="f102" fmla="*/ f86 f39 1"/>
                <a:gd name="f103" fmla="*/ f87 f38 1"/>
                <a:gd name="f104" fmla="*/ f88 f39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6" y="f97"/>
                </a:cxn>
                <a:cxn ang="f61">
                  <a:pos x="f98" y="f99"/>
                </a:cxn>
                <a:cxn ang="f61">
                  <a:pos x="f100" y="f97"/>
                </a:cxn>
                <a:cxn ang="f61">
                  <a:pos x="f101" y="f102"/>
                </a:cxn>
                <a:cxn ang="f61">
                  <a:pos x="f103" y="f104"/>
                </a:cxn>
                <a:cxn ang="f61">
                  <a:pos x="f98" y="f105"/>
                </a:cxn>
                <a:cxn ang="f61">
                  <a:pos x="f94" y="f95"/>
                </a:cxn>
              </a:cxnLst>
              <a:rect l="f90" t="f93" r="f91" b="f92"/>
              <a:pathLst>
                <a:path w="34" h="78">
                  <a:moveTo>
                    <a:pt x="f5" y="f8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8" y="f14"/>
                    <a:pt x="f10" y="f15"/>
                    <a:pt x="f16" y="f15"/>
                  </a:cubicBezTo>
                  <a:cubicBezTo>
                    <a:pt x="f17" y="f5"/>
                    <a:pt x="f18" y="f19"/>
                    <a:pt x="f18" y="f9"/>
                  </a:cubicBezTo>
                  <a:cubicBezTo>
                    <a:pt x="f20" y="f21"/>
                    <a:pt x="f6" y="f22"/>
                    <a:pt x="f23" y="f7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16" y="f34"/>
                  </a:cubicBezTo>
                  <a:cubicBezTo>
                    <a:pt x="f35" y="f36"/>
                    <a:pt x="f9" y="f20"/>
                    <a:pt x="f5" y="f8"/>
                  </a:cubicBezTo>
                  <a:close/>
                </a:path>
              </a:pathLst>
            </a:custGeom>
            <a:solidFill>
              <a:srgbClr val="94BF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34">
              <a:extLst>
                <a:ext uri="{FF2B5EF4-FFF2-40B4-BE49-F238E27FC236}">
                  <a16:creationId xmlns:a16="http://schemas.microsoft.com/office/drawing/2014/main" id="{496191EE-50E4-957B-E039-057AE4AED8A2}"/>
                </a:ext>
              </a:extLst>
            </p:cNvPr>
            <p:cNvSpPr/>
            <p:nvPr/>
          </p:nvSpPr>
          <p:spPr>
            <a:xfrm>
              <a:off x="14971708" y="5613401"/>
              <a:ext cx="631822" cy="874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04"/>
                <a:gd name="f8" fmla="val 57"/>
                <a:gd name="f9" fmla="val 26"/>
                <a:gd name="f10" fmla="val 70"/>
                <a:gd name="f11" fmla="val 63"/>
                <a:gd name="f12" fmla="val 46"/>
                <a:gd name="f13" fmla="val 84"/>
                <a:gd name="f14" fmla="val 32"/>
                <a:gd name="f15" fmla="val 95"/>
                <a:gd name="f16" fmla="val 18"/>
                <a:gd name="f17" fmla="val 9"/>
                <a:gd name="f18" fmla="val 99"/>
                <a:gd name="f19" fmla="val 96"/>
                <a:gd name="f20" fmla="val 91"/>
                <a:gd name="f21" fmla="val 58"/>
                <a:gd name="f22" fmla="val 72"/>
                <a:gd name="f23" fmla="val 39"/>
                <a:gd name="f24" fmla="val 4"/>
                <a:gd name="f25" fmla="val 3"/>
                <a:gd name="f26" fmla="val 55"/>
                <a:gd name="f27" fmla="val 1"/>
                <a:gd name="f28" fmla="+- 0 0 -90"/>
                <a:gd name="f29" fmla="*/ f3 1 75"/>
                <a:gd name="f30" fmla="*/ f4 1 10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75"/>
                <a:gd name="f39" fmla="*/ f35 1 104"/>
                <a:gd name="f40" fmla="*/ 57 f36 1"/>
                <a:gd name="f41" fmla="*/ 0 f35 1"/>
                <a:gd name="f42" fmla="*/ 46 f36 1"/>
                <a:gd name="f43" fmla="*/ 84 f35 1"/>
                <a:gd name="f44" fmla="*/ 0 f36 1"/>
                <a:gd name="f45" fmla="*/ 104 f35 1"/>
                <a:gd name="f46" fmla="*/ 26 f36 1"/>
                <a:gd name="f47" fmla="*/ 91 f35 1"/>
                <a:gd name="f48" fmla="*/ 4 f35 1"/>
                <a:gd name="f49" fmla="+- f37 0 f1"/>
                <a:gd name="f50" fmla="*/ f40 1 75"/>
                <a:gd name="f51" fmla="*/ f41 1 104"/>
                <a:gd name="f52" fmla="*/ f42 1 75"/>
                <a:gd name="f53" fmla="*/ f43 1 104"/>
                <a:gd name="f54" fmla="*/ f44 1 75"/>
                <a:gd name="f55" fmla="*/ f45 1 104"/>
                <a:gd name="f56" fmla="*/ f46 1 75"/>
                <a:gd name="f57" fmla="*/ f47 1 104"/>
                <a:gd name="f58" fmla="*/ f48 1 104"/>
                <a:gd name="f59" fmla="*/ 0 1 f38"/>
                <a:gd name="f60" fmla="*/ f32 1 f38"/>
                <a:gd name="f61" fmla="*/ 0 1 f39"/>
                <a:gd name="f62" fmla="*/ f33 1 f39"/>
                <a:gd name="f63" fmla="*/ f50 1 f38"/>
                <a:gd name="f64" fmla="*/ f51 1 f39"/>
                <a:gd name="f65" fmla="*/ f52 1 f38"/>
                <a:gd name="f66" fmla="*/ f53 1 f39"/>
                <a:gd name="f67" fmla="*/ f54 1 f38"/>
                <a:gd name="f68" fmla="*/ f55 1 f39"/>
                <a:gd name="f69" fmla="*/ f56 1 f38"/>
                <a:gd name="f70" fmla="*/ f57 1 f39"/>
                <a:gd name="f71" fmla="*/ f58 1 f39"/>
                <a:gd name="f72" fmla="*/ f59 f29 1"/>
                <a:gd name="f73" fmla="*/ f60 f29 1"/>
                <a:gd name="f74" fmla="*/ f62 f30 1"/>
                <a:gd name="f75" fmla="*/ f61 f30 1"/>
                <a:gd name="f76" fmla="*/ f63 f29 1"/>
                <a:gd name="f77" fmla="*/ f64 f30 1"/>
                <a:gd name="f78" fmla="*/ f65 f29 1"/>
                <a:gd name="f79" fmla="*/ f66 f30 1"/>
                <a:gd name="f80" fmla="*/ f67 f29 1"/>
                <a:gd name="f81" fmla="*/ f68 f30 1"/>
                <a:gd name="f82" fmla="*/ f69 f29 1"/>
                <a:gd name="f83" fmla="*/ f70 f30 1"/>
                <a:gd name="f84" fmla="*/ f71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76" y="f77"/>
                </a:cxn>
                <a:cxn ang="f49">
                  <a:pos x="f78" y="f79"/>
                </a:cxn>
                <a:cxn ang="f49">
                  <a:pos x="f80" y="f81"/>
                </a:cxn>
                <a:cxn ang="f49">
                  <a:pos x="f82" y="f83"/>
                </a:cxn>
                <a:cxn ang="f49">
                  <a:pos x="f76" y="f84"/>
                </a:cxn>
                <a:cxn ang="f49">
                  <a:pos x="f76" y="f77"/>
                </a:cxn>
              </a:cxnLst>
              <a:rect l="f72" t="f75" r="f73" b="f74"/>
              <a:pathLst>
                <a:path w="75" h="104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5" y="f7"/>
                  </a:cubicBezTo>
                  <a:cubicBezTo>
                    <a:pt x="f17" y="f18"/>
                    <a:pt x="f16" y="f19"/>
                    <a:pt x="f9" y="f20"/>
                  </a:cubicBezTo>
                  <a:cubicBezTo>
                    <a:pt x="f21" y="f22"/>
                    <a:pt x="f10" y="f23"/>
                    <a:pt x="f8" y="f24"/>
                  </a:cubicBezTo>
                  <a:cubicBezTo>
                    <a:pt x="f8" y="f25"/>
                    <a:pt x="f26" y="f27"/>
                    <a:pt x="f8" y="f5"/>
                  </a:cubicBezTo>
                  <a:close/>
                </a:path>
              </a:pathLst>
            </a:custGeom>
            <a:solidFill>
              <a:srgbClr val="F8E5D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35">
              <a:extLst>
                <a:ext uri="{FF2B5EF4-FFF2-40B4-BE49-F238E27FC236}">
                  <a16:creationId xmlns:a16="http://schemas.microsoft.com/office/drawing/2014/main" id="{7DC43F7D-158E-B48D-A874-93E26876E390}"/>
                </a:ext>
              </a:extLst>
            </p:cNvPr>
            <p:cNvSpPr/>
            <p:nvPr/>
          </p:nvSpPr>
          <p:spPr>
            <a:xfrm>
              <a:off x="14728826" y="4478338"/>
              <a:ext cx="428625" cy="395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1"/>
                <a:gd name="f7" fmla="val 47"/>
                <a:gd name="f8" fmla="val 4"/>
                <a:gd name="f9" fmla="val 5"/>
                <a:gd name="f10" fmla="val 10"/>
                <a:gd name="f11" fmla="val 3"/>
                <a:gd name="f12" fmla="val 14"/>
                <a:gd name="f13" fmla="val 32"/>
                <a:gd name="f14" fmla="val 8"/>
                <a:gd name="f15" fmla="val 45"/>
                <a:gd name="f16" fmla="val 19"/>
                <a:gd name="f17" fmla="val 37"/>
                <a:gd name="f18" fmla="val 39"/>
                <a:gd name="f19" fmla="val 41"/>
                <a:gd name="f20" fmla="val 43"/>
                <a:gd name="f21" fmla="val 50"/>
                <a:gd name="f22" fmla="val 44"/>
                <a:gd name="f23" fmla="val 46"/>
                <a:gd name="f24" fmla="val 48"/>
                <a:gd name="f25" fmla="val 34"/>
                <a:gd name="f26" fmla="val 24"/>
                <a:gd name="f27" fmla="val 33"/>
                <a:gd name="f28" fmla="val 17"/>
                <a:gd name="f29" fmla="val 23"/>
                <a:gd name="f30" fmla="val 12"/>
                <a:gd name="f31" fmla="val 6"/>
                <a:gd name="f32" fmla="+- 0 0 -90"/>
                <a:gd name="f33" fmla="*/ f3 1 51"/>
                <a:gd name="f34" fmla="*/ f4 1 4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51"/>
                <a:gd name="f43" fmla="*/ f39 1 47"/>
                <a:gd name="f44" fmla="*/ 0 f40 1"/>
                <a:gd name="f45" fmla="*/ 4 f39 1"/>
                <a:gd name="f46" fmla="*/ 14 f40 1"/>
                <a:gd name="f47" fmla="*/ 51 f40 1"/>
                <a:gd name="f48" fmla="*/ 37 f39 1"/>
                <a:gd name="f49" fmla="*/ 43 f39 1"/>
                <a:gd name="f50" fmla="*/ 48 f40 1"/>
                <a:gd name="f51" fmla="*/ 47 f39 1"/>
                <a:gd name="f52" fmla="*/ 33 f40 1"/>
                <a:gd name="f53" fmla="*/ 17 f39 1"/>
                <a:gd name="f54" fmla="+- f41 0 f1"/>
                <a:gd name="f55" fmla="*/ f44 1 51"/>
                <a:gd name="f56" fmla="*/ f45 1 47"/>
                <a:gd name="f57" fmla="*/ f46 1 51"/>
                <a:gd name="f58" fmla="*/ f47 1 51"/>
                <a:gd name="f59" fmla="*/ f48 1 47"/>
                <a:gd name="f60" fmla="*/ f49 1 47"/>
                <a:gd name="f61" fmla="*/ f50 1 51"/>
                <a:gd name="f62" fmla="*/ f51 1 47"/>
                <a:gd name="f63" fmla="*/ f52 1 51"/>
                <a:gd name="f64" fmla="*/ f53 1 47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2"/>
                <a:gd name="f73" fmla="*/ f59 1 f43"/>
                <a:gd name="f74" fmla="*/ f60 1 f43"/>
                <a:gd name="f75" fmla="*/ f61 1 f42"/>
                <a:gd name="f76" fmla="*/ f62 1 f43"/>
                <a:gd name="f77" fmla="*/ f63 1 f42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3 1"/>
                <a:gd name="f87" fmla="*/ f73 f34 1"/>
                <a:gd name="f88" fmla="*/ f74 f34 1"/>
                <a:gd name="f89" fmla="*/ f75 f33 1"/>
                <a:gd name="f90" fmla="*/ f76 f34 1"/>
                <a:gd name="f91" fmla="*/ f77 f33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4"/>
                </a:cxn>
                <a:cxn ang="f54">
                  <a:pos x="f86" y="f87"/>
                </a:cxn>
                <a:cxn ang="f54">
                  <a:pos x="f86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83" y="f84"/>
                </a:cxn>
              </a:cxnLst>
              <a:rect l="f79" t="f82" r="f80" b="f81"/>
              <a:pathLst>
                <a:path w="51" h="47">
                  <a:moveTo>
                    <a:pt x="f5" y="f8"/>
                  </a:moveTo>
                  <a:cubicBezTo>
                    <a:pt x="f9" y="f5"/>
                    <a:pt x="f10" y="f11"/>
                    <a:pt x="f12" y="f8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6" y="f18"/>
                    <a:pt x="f6" y="f19"/>
                    <a:pt x="f6" y="f20"/>
                  </a:cubicBezTo>
                  <a:cubicBezTo>
                    <a:pt x="f21" y="f22"/>
                    <a:pt x="f21" y="f23"/>
                    <a:pt x="f24" y="f7"/>
                  </a:cubicBezTo>
                  <a:cubicBezTo>
                    <a:pt x="f24" y="f25"/>
                    <a:pt x="f20" y="f26"/>
                    <a:pt x="f27" y="f28"/>
                  </a:cubicBezTo>
                  <a:cubicBezTo>
                    <a:pt x="f29" y="f10"/>
                    <a:pt x="f30" y="f31"/>
                    <a:pt x="f5" y="f8"/>
                  </a:cubicBezTo>
                  <a:close/>
                </a:path>
              </a:pathLst>
            </a:custGeom>
            <a:solidFill>
              <a:srgbClr val="EBD8C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36">
              <a:extLst>
                <a:ext uri="{FF2B5EF4-FFF2-40B4-BE49-F238E27FC236}">
                  <a16:creationId xmlns:a16="http://schemas.microsoft.com/office/drawing/2014/main" id="{4F0875C6-C0A2-866C-C242-34A7E13CAE2A}"/>
                </a:ext>
              </a:extLst>
            </p:cNvPr>
            <p:cNvSpPr/>
            <p:nvPr/>
          </p:nvSpPr>
          <p:spPr>
            <a:xfrm>
              <a:off x="13273092" y="3603622"/>
              <a:ext cx="461964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"/>
                <a:gd name="f7" fmla="val 12"/>
                <a:gd name="f8" fmla="val 45"/>
                <a:gd name="f9" fmla="val 11"/>
                <a:gd name="f10" fmla="val 37"/>
                <a:gd name="f11" fmla="val 6"/>
                <a:gd name="f12" fmla="val 27"/>
                <a:gd name="f13" fmla="val 5"/>
                <a:gd name="f14" fmla="val 18"/>
                <a:gd name="f15" fmla="val 4"/>
                <a:gd name="f16" fmla="val 9"/>
                <a:gd name="f17" fmla="val 2"/>
                <a:gd name="f18" fmla="val 19"/>
                <a:gd name="f19" fmla="val 1"/>
                <a:gd name="f20" fmla="val 38"/>
                <a:gd name="f21" fmla="+- 0 0 -90"/>
                <a:gd name="f22" fmla="*/ f3 1 55"/>
                <a:gd name="f23" fmla="*/ f4 1 1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55"/>
                <a:gd name="f32" fmla="*/ f28 1 12"/>
                <a:gd name="f33" fmla="*/ 55 f29 1"/>
                <a:gd name="f34" fmla="*/ 12 f28 1"/>
                <a:gd name="f35" fmla="*/ 27 f29 1"/>
                <a:gd name="f36" fmla="*/ 5 f28 1"/>
                <a:gd name="f37" fmla="*/ 0 f29 1"/>
                <a:gd name="f38" fmla="*/ 2 f28 1"/>
                <a:gd name="f39" fmla="+- f30 0 f1"/>
                <a:gd name="f40" fmla="*/ f33 1 55"/>
                <a:gd name="f41" fmla="*/ f34 1 12"/>
                <a:gd name="f42" fmla="*/ f35 1 55"/>
                <a:gd name="f43" fmla="*/ f36 1 12"/>
                <a:gd name="f44" fmla="*/ f37 1 55"/>
                <a:gd name="f45" fmla="*/ f38 1 12"/>
                <a:gd name="f46" fmla="*/ 0 1 f31"/>
                <a:gd name="f47" fmla="*/ f25 1 f31"/>
                <a:gd name="f48" fmla="*/ 0 1 f32"/>
                <a:gd name="f49" fmla="*/ f26 1 f32"/>
                <a:gd name="f50" fmla="*/ f40 1 f31"/>
                <a:gd name="f51" fmla="*/ f41 1 f32"/>
                <a:gd name="f52" fmla="*/ f42 1 f31"/>
                <a:gd name="f53" fmla="*/ f43 1 f32"/>
                <a:gd name="f54" fmla="*/ f44 1 f31"/>
                <a:gd name="f55" fmla="*/ f45 1 f32"/>
                <a:gd name="f56" fmla="*/ f46 f22 1"/>
                <a:gd name="f57" fmla="*/ f47 f22 1"/>
                <a:gd name="f58" fmla="*/ f49 f23 1"/>
                <a:gd name="f59" fmla="*/ f48 f23 1"/>
                <a:gd name="f60" fmla="*/ f50 f22 1"/>
                <a:gd name="f61" fmla="*/ f51 f23 1"/>
                <a:gd name="f62" fmla="*/ f52 f22 1"/>
                <a:gd name="f63" fmla="*/ f53 f23 1"/>
                <a:gd name="f64" fmla="*/ f54 f22 1"/>
                <a:gd name="f65" fmla="*/ f55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0" y="f61"/>
                </a:cxn>
                <a:cxn ang="f39">
                  <a:pos x="f62" y="f63"/>
                </a:cxn>
                <a:cxn ang="f39">
                  <a:pos x="f64" y="f65"/>
                </a:cxn>
                <a:cxn ang="f39">
                  <a:pos x="f60" y="f61"/>
                </a:cxn>
              </a:cxnLst>
              <a:rect l="f56" t="f59" r="f57" b="f58"/>
              <a:pathLst>
                <a:path w="55" h="12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5"/>
                    <a:pt x="f5" y="f17"/>
                  </a:cubicBezTo>
                  <a:cubicBezTo>
                    <a:pt x="f18" y="f19"/>
                    <a:pt x="f20" y="f5"/>
                    <a:pt x="f6" y="f7"/>
                  </a:cubicBezTo>
                  <a:close/>
                </a:path>
              </a:pathLst>
            </a:custGeom>
            <a:solidFill>
              <a:srgbClr val="8762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37">
              <a:extLst>
                <a:ext uri="{FF2B5EF4-FFF2-40B4-BE49-F238E27FC236}">
                  <a16:creationId xmlns:a16="http://schemas.microsoft.com/office/drawing/2014/main" id="{47F25F08-7655-27B2-380E-C8DA977F56E4}"/>
                </a:ext>
              </a:extLst>
            </p:cNvPr>
            <p:cNvSpPr/>
            <p:nvPr/>
          </p:nvSpPr>
          <p:spPr>
            <a:xfrm>
              <a:off x="12238036" y="4167185"/>
              <a:ext cx="84133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42"/>
                <a:gd name="f8" fmla="val 2"/>
                <a:gd name="f9" fmla="val 31"/>
                <a:gd name="f10" fmla="val 1"/>
                <a:gd name="f11" fmla="val 24"/>
                <a:gd name="f12" fmla="val 17"/>
                <a:gd name="f13" fmla="val 9"/>
                <a:gd name="f14" fmla="val 3"/>
                <a:gd name="f15" fmla="val 6"/>
                <a:gd name="f16" fmla="val 8"/>
                <a:gd name="f17" fmla="val 15"/>
                <a:gd name="f18" fmla="val 5"/>
                <a:gd name="f19" fmla="val 28"/>
                <a:gd name="f20" fmla="val 37"/>
                <a:gd name="f21" fmla="+- 0 0 -90"/>
                <a:gd name="f22" fmla="*/ f3 1 10"/>
                <a:gd name="f23" fmla="*/ f4 1 42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0"/>
                <a:gd name="f32" fmla="*/ f28 1 42"/>
                <a:gd name="f33" fmla="*/ 2 f29 1"/>
                <a:gd name="f34" fmla="*/ 31 f28 1"/>
                <a:gd name="f35" fmla="*/ 9 f28 1"/>
                <a:gd name="f36" fmla="*/ 8 f29 1"/>
                <a:gd name="f37" fmla="*/ 0 f28 1"/>
                <a:gd name="f38" fmla="*/ 10 f29 1"/>
                <a:gd name="f39" fmla="*/ 42 f28 1"/>
                <a:gd name="f40" fmla="+- f30 0 f1"/>
                <a:gd name="f41" fmla="*/ f33 1 10"/>
                <a:gd name="f42" fmla="*/ f34 1 42"/>
                <a:gd name="f43" fmla="*/ f35 1 42"/>
                <a:gd name="f44" fmla="*/ f36 1 10"/>
                <a:gd name="f45" fmla="*/ f37 1 42"/>
                <a:gd name="f46" fmla="*/ f38 1 10"/>
                <a:gd name="f47" fmla="*/ f39 1 42"/>
                <a:gd name="f48" fmla="*/ 0 1 f31"/>
                <a:gd name="f49" fmla="*/ f25 1 f31"/>
                <a:gd name="f50" fmla="*/ 0 1 f32"/>
                <a:gd name="f51" fmla="*/ f26 1 f32"/>
                <a:gd name="f52" fmla="*/ f41 1 f31"/>
                <a:gd name="f53" fmla="*/ f42 1 f32"/>
                <a:gd name="f54" fmla="*/ f43 1 f32"/>
                <a:gd name="f55" fmla="*/ f44 1 f31"/>
                <a:gd name="f56" fmla="*/ f45 1 f32"/>
                <a:gd name="f57" fmla="*/ f46 1 f31"/>
                <a:gd name="f58" fmla="*/ f47 1 f32"/>
                <a:gd name="f59" fmla="*/ f48 f22 1"/>
                <a:gd name="f60" fmla="*/ f49 f22 1"/>
                <a:gd name="f61" fmla="*/ f51 f23 1"/>
                <a:gd name="f62" fmla="*/ f50 f23 1"/>
                <a:gd name="f63" fmla="*/ f52 f22 1"/>
                <a:gd name="f64" fmla="*/ f53 f23 1"/>
                <a:gd name="f65" fmla="*/ f54 f23 1"/>
                <a:gd name="f66" fmla="*/ f55 f22 1"/>
                <a:gd name="f67" fmla="*/ f56 f23 1"/>
                <a:gd name="f68" fmla="*/ f57 f22 1"/>
                <a:gd name="f69" fmla="*/ f5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3" y="f64"/>
                </a:cxn>
                <a:cxn ang="f40">
                  <a:pos x="f63" y="f65"/>
                </a:cxn>
                <a:cxn ang="f40">
                  <a:pos x="f66" y="f67"/>
                </a:cxn>
                <a:cxn ang="f40">
                  <a:pos x="f68" y="f69"/>
                </a:cxn>
                <a:cxn ang="f40">
                  <a:pos x="f63" y="f64"/>
                </a:cxn>
              </a:cxnLst>
              <a:rect l="f59" t="f62" r="f60" b="f61"/>
              <a:pathLst>
                <a:path w="10" h="42">
                  <a:moveTo>
                    <a:pt x="f8" y="f9"/>
                  </a:moveTo>
                  <a:cubicBezTo>
                    <a:pt x="f10" y="f11"/>
                    <a:pt x="f5" y="f12"/>
                    <a:pt x="f8" y="f13"/>
                  </a:cubicBezTo>
                  <a:cubicBezTo>
                    <a:pt x="f14" y="f15"/>
                    <a:pt x="f14" y="f14"/>
                    <a:pt x="f16" y="f5"/>
                  </a:cubicBezTo>
                  <a:cubicBezTo>
                    <a:pt x="f14" y="f17"/>
                    <a:pt x="f18" y="f19"/>
                    <a:pt x="f6" y="f7"/>
                  </a:cubicBezTo>
                  <a:cubicBezTo>
                    <a:pt x="f18" y="f20"/>
                    <a:pt x="f18" y="f20"/>
                    <a:pt x="f8" y="f9"/>
                  </a:cubicBezTo>
                  <a:close/>
                </a:path>
              </a:pathLst>
            </a:custGeom>
            <a:solidFill>
              <a:srgbClr val="D8C3B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38">
              <a:extLst>
                <a:ext uri="{FF2B5EF4-FFF2-40B4-BE49-F238E27FC236}">
                  <a16:creationId xmlns:a16="http://schemas.microsoft.com/office/drawing/2014/main" id="{53D43642-D519-FBB5-F10E-8C84D85A0F1B}"/>
                </a:ext>
              </a:extLst>
            </p:cNvPr>
            <p:cNvSpPr/>
            <p:nvPr/>
          </p:nvSpPr>
          <p:spPr>
            <a:xfrm>
              <a:off x="14854235" y="5529267"/>
              <a:ext cx="127001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0"/>
                <a:gd name="f8" fmla="val 1"/>
                <a:gd name="f9" fmla="val 7"/>
                <a:gd name="f10" fmla="val 9"/>
                <a:gd name="f11" fmla="val 11"/>
                <a:gd name="f12" fmla="val 19"/>
                <a:gd name="f13" fmla="val 20"/>
                <a:gd name="f14" fmla="val 2"/>
                <a:gd name="f15" fmla="+- 0 0 -90"/>
                <a:gd name="f16" fmla="*/ f3 1 15"/>
                <a:gd name="f17" fmla="*/ f4 1 3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5"/>
                <a:gd name="f26" fmla="*/ f22 1 30"/>
                <a:gd name="f27" fmla="*/ 1 f23 1"/>
                <a:gd name="f28" fmla="*/ 0 f22 1"/>
                <a:gd name="f29" fmla="*/ 15 f23 1"/>
                <a:gd name="f30" fmla="*/ 30 f22 1"/>
                <a:gd name="f31" fmla="*/ 0 f23 1"/>
                <a:gd name="f32" fmla="+- f24 0 f1"/>
                <a:gd name="f33" fmla="*/ f27 1 15"/>
                <a:gd name="f34" fmla="*/ f28 1 30"/>
                <a:gd name="f35" fmla="*/ f29 1 15"/>
                <a:gd name="f36" fmla="*/ f30 1 30"/>
                <a:gd name="f37" fmla="*/ f31 1 15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5" h="30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0" y="f13"/>
                    <a:pt x="f14" y="f11"/>
                    <a:pt x="f5" y="f5"/>
                  </a:cubicBezTo>
                  <a:cubicBezTo>
                    <a:pt x="f5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8C67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39">
              <a:extLst>
                <a:ext uri="{FF2B5EF4-FFF2-40B4-BE49-F238E27FC236}">
                  <a16:creationId xmlns:a16="http://schemas.microsoft.com/office/drawing/2014/main" id="{B0A46192-9F03-6290-B199-8BFC80DC5F75}"/>
                </a:ext>
              </a:extLst>
            </p:cNvPr>
            <p:cNvSpPr/>
            <p:nvPr/>
          </p:nvSpPr>
          <p:spPr>
            <a:xfrm>
              <a:off x="13735056" y="3703640"/>
              <a:ext cx="168277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3"/>
                <a:gd name="f8" fmla="val 19"/>
                <a:gd name="f9" fmla="val 9"/>
                <a:gd name="f10" fmla="val 6"/>
                <a:gd name="f11" fmla="val 5"/>
                <a:gd name="f12" fmla="val 8"/>
                <a:gd name="f13" fmla="val 2"/>
                <a:gd name="f14" fmla="val 15"/>
                <a:gd name="f15" fmla="val 12"/>
                <a:gd name="f16" fmla="+- 0 0 -90"/>
                <a:gd name="f17" fmla="*/ f3 1 20"/>
                <a:gd name="f18" fmla="*/ f4 1 13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20"/>
                <a:gd name="f27" fmla="*/ f23 1 13"/>
                <a:gd name="f28" fmla="*/ 19 f24 1"/>
                <a:gd name="f29" fmla="*/ 13 f23 1"/>
                <a:gd name="f30" fmla="*/ 0 f24 1"/>
                <a:gd name="f31" fmla="*/ 0 f23 1"/>
                <a:gd name="f32" fmla="*/ 20 f24 1"/>
                <a:gd name="f33" fmla="*/ 12 f23 1"/>
                <a:gd name="f34" fmla="+- f25 0 f1"/>
                <a:gd name="f35" fmla="*/ f28 1 20"/>
                <a:gd name="f36" fmla="*/ f29 1 13"/>
                <a:gd name="f37" fmla="*/ f30 1 20"/>
                <a:gd name="f38" fmla="*/ f31 1 13"/>
                <a:gd name="f39" fmla="*/ f32 1 20"/>
                <a:gd name="f40" fmla="*/ f33 1 13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20" h="13">
                  <a:moveTo>
                    <a:pt x="f8" y="f7"/>
                  </a:moveTo>
                  <a:cubicBezTo>
                    <a:pt x="f7" y="f9"/>
                    <a:pt x="f10" y="f11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ubicBezTo>
                    <a:pt x="f12" y="f13"/>
                    <a:pt x="f14" y="f10"/>
                    <a:pt x="f6" y="f15"/>
                  </a:cubicBezTo>
                  <a:cubicBezTo>
                    <a:pt x="f6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9A74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40">
              <a:extLst>
                <a:ext uri="{FF2B5EF4-FFF2-40B4-BE49-F238E27FC236}">
                  <a16:creationId xmlns:a16="http://schemas.microsoft.com/office/drawing/2014/main" id="{8268D4DF-007A-D639-1170-3B18957B3970}"/>
                </a:ext>
              </a:extLst>
            </p:cNvPr>
            <p:cNvSpPr/>
            <p:nvPr/>
          </p:nvSpPr>
          <p:spPr>
            <a:xfrm>
              <a:off x="14609761" y="6051554"/>
              <a:ext cx="93661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2"/>
                <a:gd name="f8" fmla="val 1"/>
                <a:gd name="f9" fmla="val 7"/>
                <a:gd name="f10" fmla="val 6"/>
                <a:gd name="f11" fmla="val 13"/>
                <a:gd name="f12" fmla="val 10"/>
                <a:gd name="f13" fmla="val 4"/>
                <a:gd name="f14" fmla="val 16"/>
                <a:gd name="f15" fmla="val 9"/>
                <a:gd name="f16" fmla="+- 0 0 -90"/>
                <a:gd name="f17" fmla="*/ f3 1 11"/>
                <a:gd name="f18" fmla="*/ f4 1 2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22"/>
                <a:gd name="f28" fmla="*/ 1 f24 1"/>
                <a:gd name="f29" fmla="*/ 0 f23 1"/>
                <a:gd name="f30" fmla="*/ 10 f24 1"/>
                <a:gd name="f31" fmla="*/ 22 f23 1"/>
                <a:gd name="f32" fmla="+- f25 0 f1"/>
                <a:gd name="f33" fmla="*/ f28 1 11"/>
                <a:gd name="f34" fmla="*/ f29 1 22"/>
                <a:gd name="f35" fmla="*/ f30 1 11"/>
                <a:gd name="f36" fmla="*/ f31 1 22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1" h="22">
                  <a:moveTo>
                    <a:pt x="f8" y="f5"/>
                  </a:moveTo>
                  <a:cubicBezTo>
                    <a:pt x="f9" y="f10"/>
                    <a:pt x="f6" y="f11"/>
                    <a:pt x="f12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CDB19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41">
              <a:extLst>
                <a:ext uri="{FF2B5EF4-FFF2-40B4-BE49-F238E27FC236}">
                  <a16:creationId xmlns:a16="http://schemas.microsoft.com/office/drawing/2014/main" id="{8C50B1DE-F3BA-23EA-5779-4103F4912E8C}"/>
                </a:ext>
              </a:extLst>
            </p:cNvPr>
            <p:cNvSpPr/>
            <p:nvPr/>
          </p:nvSpPr>
          <p:spPr>
            <a:xfrm>
              <a:off x="12398377" y="7010403"/>
              <a:ext cx="403222" cy="3619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43"/>
                <a:gd name="f8" fmla="val 1"/>
                <a:gd name="f9" fmla="val 6"/>
                <a:gd name="f10" fmla="val 5"/>
                <a:gd name="f11" fmla="val 14"/>
                <a:gd name="f12" fmla="val 11"/>
                <a:gd name="f13" fmla="val 19"/>
                <a:gd name="f14" fmla="val 21"/>
                <a:gd name="f15" fmla="val 23"/>
                <a:gd name="f16" fmla="val 25"/>
                <a:gd name="f17" fmla="val 12"/>
                <a:gd name="f18" fmla="val 38"/>
                <a:gd name="f19" fmla="val 18"/>
                <a:gd name="f20" fmla="val 42"/>
                <a:gd name="f21" fmla="val 29"/>
                <a:gd name="f22" fmla="val 37"/>
                <a:gd name="f23" fmla="val 36"/>
                <a:gd name="f24" fmla="val 34"/>
                <a:gd name="f25" fmla="val 41"/>
                <a:gd name="f26" fmla="val 35"/>
                <a:gd name="f27" fmla="val 7"/>
                <a:gd name="f28" fmla="val 39"/>
                <a:gd name="f29" fmla="val 8"/>
                <a:gd name="f30" fmla="val 26"/>
                <a:gd name="f31" fmla="val 15"/>
                <a:gd name="f32" fmla="val 4"/>
                <a:gd name="f33" fmla="val 2"/>
                <a:gd name="f34" fmla="+- 0 0 -90"/>
                <a:gd name="f35" fmla="*/ f3 1 48"/>
                <a:gd name="f36" fmla="*/ f4 1 4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8"/>
                <a:gd name="f45" fmla="*/ f41 1 43"/>
                <a:gd name="f46" fmla="*/ 1 f42 1"/>
                <a:gd name="f47" fmla="*/ 0 f41 1"/>
                <a:gd name="f48" fmla="*/ 11 f42 1"/>
                <a:gd name="f49" fmla="*/ 19 f41 1"/>
                <a:gd name="f50" fmla="*/ 25 f41 1"/>
                <a:gd name="f51" fmla="*/ 29 f42 1"/>
                <a:gd name="f52" fmla="*/ 37 f41 1"/>
                <a:gd name="f53" fmla="*/ 48 f42 1"/>
                <a:gd name="f54" fmla="*/ 34 f41 1"/>
                <a:gd name="f55" fmla="*/ 7 f42 1"/>
                <a:gd name="f56" fmla="*/ 39 f41 1"/>
                <a:gd name="f57" fmla="*/ 0 f42 1"/>
                <a:gd name="f58" fmla="*/ 4 f41 1"/>
                <a:gd name="f59" fmla="+- f43 0 f1"/>
                <a:gd name="f60" fmla="*/ f46 1 48"/>
                <a:gd name="f61" fmla="*/ f47 1 43"/>
                <a:gd name="f62" fmla="*/ f48 1 48"/>
                <a:gd name="f63" fmla="*/ f49 1 43"/>
                <a:gd name="f64" fmla="*/ f50 1 43"/>
                <a:gd name="f65" fmla="*/ f51 1 48"/>
                <a:gd name="f66" fmla="*/ f52 1 43"/>
                <a:gd name="f67" fmla="*/ f53 1 48"/>
                <a:gd name="f68" fmla="*/ f54 1 43"/>
                <a:gd name="f69" fmla="*/ f55 1 48"/>
                <a:gd name="f70" fmla="*/ f56 1 43"/>
                <a:gd name="f71" fmla="*/ f57 1 48"/>
                <a:gd name="f72" fmla="*/ f58 1 43"/>
                <a:gd name="f73" fmla="*/ 0 1 f44"/>
                <a:gd name="f74" fmla="*/ f38 1 f44"/>
                <a:gd name="f75" fmla="*/ 0 1 f45"/>
                <a:gd name="f76" fmla="*/ f39 1 f45"/>
                <a:gd name="f77" fmla="*/ f60 1 f44"/>
                <a:gd name="f78" fmla="*/ f61 1 f45"/>
                <a:gd name="f79" fmla="*/ f62 1 f44"/>
                <a:gd name="f80" fmla="*/ f63 1 f45"/>
                <a:gd name="f81" fmla="*/ f64 1 f45"/>
                <a:gd name="f82" fmla="*/ f65 1 f44"/>
                <a:gd name="f83" fmla="*/ f66 1 f45"/>
                <a:gd name="f84" fmla="*/ f67 1 f44"/>
                <a:gd name="f85" fmla="*/ f68 1 f45"/>
                <a:gd name="f86" fmla="*/ f69 1 f44"/>
                <a:gd name="f87" fmla="*/ f70 1 f45"/>
                <a:gd name="f88" fmla="*/ f71 1 f44"/>
                <a:gd name="f89" fmla="*/ f72 1 f45"/>
                <a:gd name="f90" fmla="*/ f73 f35 1"/>
                <a:gd name="f91" fmla="*/ f74 f35 1"/>
                <a:gd name="f92" fmla="*/ f76 f36 1"/>
                <a:gd name="f93" fmla="*/ f75 f36 1"/>
                <a:gd name="f94" fmla="*/ f77 f35 1"/>
                <a:gd name="f95" fmla="*/ f78 f36 1"/>
                <a:gd name="f96" fmla="*/ f79 f35 1"/>
                <a:gd name="f97" fmla="*/ f80 f36 1"/>
                <a:gd name="f98" fmla="*/ f81 f36 1"/>
                <a:gd name="f99" fmla="*/ f82 f35 1"/>
                <a:gd name="f100" fmla="*/ f83 f36 1"/>
                <a:gd name="f101" fmla="*/ f84 f35 1"/>
                <a:gd name="f102" fmla="*/ f85 f36 1"/>
                <a:gd name="f103" fmla="*/ f86 f35 1"/>
                <a:gd name="f104" fmla="*/ f87 f36 1"/>
                <a:gd name="f105" fmla="*/ f88 f35 1"/>
                <a:gd name="f106" fmla="*/ f8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6" y="f98"/>
                </a:cxn>
                <a:cxn ang="f59">
                  <a:pos x="f99" y="f100"/>
                </a:cxn>
                <a:cxn ang="f59">
                  <a:pos x="f101" y="f102"/>
                </a:cxn>
                <a:cxn ang="f59">
                  <a:pos x="f103" y="f104"/>
                </a:cxn>
                <a:cxn ang="f59">
                  <a:pos x="f105" y="f106"/>
                </a:cxn>
                <a:cxn ang="f59">
                  <a:pos x="f94" y="f95"/>
                </a:cxn>
              </a:cxnLst>
              <a:rect l="f90" t="f93" r="f91" b="f92"/>
              <a:pathLst>
                <a:path w="48" h="43">
                  <a:moveTo>
                    <a:pt x="f8" y="f5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2" y="f14"/>
                    <a:pt x="f12" y="f15"/>
                    <a:pt x="f12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6" y="f24"/>
                  </a:cubicBezTo>
                  <a:cubicBezTo>
                    <a:pt x="f26" y="f25"/>
                    <a:pt x="f14" y="f7"/>
                    <a:pt x="f27" y="f28"/>
                  </a:cubicBezTo>
                  <a:cubicBezTo>
                    <a:pt x="f29" y="f30"/>
                    <a:pt x="f27" y="f31"/>
                    <a:pt x="f5" y="f32"/>
                  </a:cubicBezTo>
                  <a:cubicBezTo>
                    <a:pt x="f5" y="f33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C6A28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42">
              <a:extLst>
                <a:ext uri="{FF2B5EF4-FFF2-40B4-BE49-F238E27FC236}">
                  <a16:creationId xmlns:a16="http://schemas.microsoft.com/office/drawing/2014/main" id="{1B2F4EF6-2417-CA9B-ED46-0528312BF970}"/>
                </a:ext>
              </a:extLst>
            </p:cNvPr>
            <p:cNvSpPr/>
            <p:nvPr/>
          </p:nvSpPr>
          <p:spPr>
            <a:xfrm>
              <a:off x="12868278" y="7313608"/>
              <a:ext cx="303215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19"/>
                <a:gd name="f8" fmla="val 24"/>
                <a:gd name="f9" fmla="val 2"/>
                <a:gd name="f10" fmla="val 28"/>
                <a:gd name="f11" fmla="val 3"/>
                <a:gd name="f12" fmla="val 35"/>
                <a:gd name="f13" fmla="val 7"/>
                <a:gd name="f14" fmla="val 13"/>
                <a:gd name="f15" fmla="val 27"/>
                <a:gd name="f16" fmla="val 22"/>
                <a:gd name="f17" fmla="val 12"/>
                <a:gd name="f18" fmla="val 18"/>
                <a:gd name="f19" fmla="val 11"/>
                <a:gd name="f20" fmla="val 8"/>
                <a:gd name="f21" fmla="val 9"/>
                <a:gd name="f22" fmla="val 14"/>
                <a:gd name="f23" fmla="val 10"/>
                <a:gd name="f24" fmla="val 17"/>
                <a:gd name="f25" fmla="val 5"/>
                <a:gd name="f26" fmla="val 15"/>
                <a:gd name="f27" fmla="val 1"/>
                <a:gd name="f28" fmla="val 6"/>
                <a:gd name="f29" fmla="val 23"/>
                <a:gd name="f30" fmla="val 32"/>
                <a:gd name="f31" fmla="val 25"/>
                <a:gd name="f32" fmla="+- 0 0 -90"/>
                <a:gd name="f33" fmla="*/ f3 1 36"/>
                <a:gd name="f34" fmla="*/ f4 1 1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6"/>
                <a:gd name="f43" fmla="*/ f39 1 19"/>
                <a:gd name="f44" fmla="*/ 24 f40 1"/>
                <a:gd name="f45" fmla="*/ 2 f39 1"/>
                <a:gd name="f46" fmla="*/ 35 f40 1"/>
                <a:gd name="f47" fmla="*/ 7 f39 1"/>
                <a:gd name="f48" fmla="*/ 22 f40 1"/>
                <a:gd name="f49" fmla="*/ 12 f39 1"/>
                <a:gd name="f50" fmla="*/ 8 f40 1"/>
                <a:gd name="f51" fmla="*/ 11 f39 1"/>
                <a:gd name="f52" fmla="*/ 11 f40 1"/>
                <a:gd name="f53" fmla="*/ 19 f39 1"/>
                <a:gd name="f54" fmla="*/ 5 f40 1"/>
                <a:gd name="f55" fmla="*/ 17 f39 1"/>
                <a:gd name="f56" fmla="*/ 1 f40 1"/>
                <a:gd name="f57" fmla="*/ 10 f39 1"/>
                <a:gd name="f58" fmla="*/ 9 f40 1"/>
                <a:gd name="f59" fmla="*/ 23 f40 1"/>
                <a:gd name="f60" fmla="*/ 9 f39 1"/>
                <a:gd name="f61" fmla="+- f41 0 f1"/>
                <a:gd name="f62" fmla="*/ f44 1 36"/>
                <a:gd name="f63" fmla="*/ f45 1 19"/>
                <a:gd name="f64" fmla="*/ f46 1 36"/>
                <a:gd name="f65" fmla="*/ f47 1 19"/>
                <a:gd name="f66" fmla="*/ f48 1 36"/>
                <a:gd name="f67" fmla="*/ f49 1 19"/>
                <a:gd name="f68" fmla="*/ f50 1 36"/>
                <a:gd name="f69" fmla="*/ f51 1 19"/>
                <a:gd name="f70" fmla="*/ f52 1 36"/>
                <a:gd name="f71" fmla="*/ f53 1 19"/>
                <a:gd name="f72" fmla="*/ f54 1 36"/>
                <a:gd name="f73" fmla="*/ f55 1 19"/>
                <a:gd name="f74" fmla="*/ f56 1 36"/>
                <a:gd name="f75" fmla="*/ f57 1 19"/>
                <a:gd name="f76" fmla="*/ f58 1 36"/>
                <a:gd name="f77" fmla="*/ f59 1 36"/>
                <a:gd name="f78" fmla="*/ f60 1 19"/>
                <a:gd name="f79" fmla="*/ 0 1 f42"/>
                <a:gd name="f80" fmla="*/ f36 1 f42"/>
                <a:gd name="f81" fmla="*/ 0 1 f43"/>
                <a:gd name="f82" fmla="*/ f37 1 f43"/>
                <a:gd name="f83" fmla="*/ f62 1 f42"/>
                <a:gd name="f84" fmla="*/ f63 1 f43"/>
                <a:gd name="f85" fmla="*/ f64 1 f42"/>
                <a:gd name="f86" fmla="*/ f65 1 f43"/>
                <a:gd name="f87" fmla="*/ f66 1 f42"/>
                <a:gd name="f88" fmla="*/ f67 1 f43"/>
                <a:gd name="f89" fmla="*/ f68 1 f42"/>
                <a:gd name="f90" fmla="*/ f69 1 f43"/>
                <a:gd name="f91" fmla="*/ f70 1 f42"/>
                <a:gd name="f92" fmla="*/ f71 1 f43"/>
                <a:gd name="f93" fmla="*/ f72 1 f42"/>
                <a:gd name="f94" fmla="*/ f73 1 f43"/>
                <a:gd name="f95" fmla="*/ f74 1 f42"/>
                <a:gd name="f96" fmla="*/ f75 1 f43"/>
                <a:gd name="f97" fmla="*/ f76 1 f42"/>
                <a:gd name="f98" fmla="*/ f77 1 f42"/>
                <a:gd name="f99" fmla="*/ f78 1 f43"/>
                <a:gd name="f100" fmla="*/ f79 f33 1"/>
                <a:gd name="f101" fmla="*/ f80 f33 1"/>
                <a:gd name="f102" fmla="*/ f82 f34 1"/>
                <a:gd name="f103" fmla="*/ f81 f34 1"/>
                <a:gd name="f104" fmla="*/ f83 f33 1"/>
                <a:gd name="f105" fmla="*/ f84 f34 1"/>
                <a:gd name="f106" fmla="*/ f85 f33 1"/>
                <a:gd name="f107" fmla="*/ f86 f34 1"/>
                <a:gd name="f108" fmla="*/ f87 f33 1"/>
                <a:gd name="f109" fmla="*/ f88 f34 1"/>
                <a:gd name="f110" fmla="*/ f89 f33 1"/>
                <a:gd name="f111" fmla="*/ f90 f34 1"/>
                <a:gd name="f112" fmla="*/ f91 f33 1"/>
                <a:gd name="f113" fmla="*/ f92 f34 1"/>
                <a:gd name="f114" fmla="*/ f93 f33 1"/>
                <a:gd name="f115" fmla="*/ f94 f34 1"/>
                <a:gd name="f116" fmla="*/ f95 f33 1"/>
                <a:gd name="f117" fmla="*/ f96 f34 1"/>
                <a:gd name="f118" fmla="*/ f97 f33 1"/>
                <a:gd name="f119" fmla="*/ f98 f33 1"/>
                <a:gd name="f120" fmla="*/ f99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4" y="f105"/>
                </a:cxn>
                <a:cxn ang="f61">
                  <a:pos x="f106" y="f107"/>
                </a:cxn>
                <a:cxn ang="f61">
                  <a:pos x="f108" y="f109"/>
                </a:cxn>
                <a:cxn ang="f61">
                  <a:pos x="f110" y="f111"/>
                </a:cxn>
                <a:cxn ang="f61">
                  <a:pos x="f112" y="f113"/>
                </a:cxn>
                <a:cxn ang="f61">
                  <a:pos x="f114" y="f115"/>
                </a:cxn>
                <a:cxn ang="f61">
                  <a:pos x="f116" y="f117"/>
                </a:cxn>
                <a:cxn ang="f61">
                  <a:pos x="f118" y="f107"/>
                </a:cxn>
                <a:cxn ang="f61">
                  <a:pos x="f119" y="f120"/>
                </a:cxn>
                <a:cxn ang="f61">
                  <a:pos x="f104" y="f105"/>
                </a:cxn>
              </a:cxnLst>
              <a:rect l="f100" t="f103" r="f101" b="f102"/>
              <a:pathLst>
                <a:path w="36" h="19">
                  <a:moveTo>
                    <a:pt x="f8" y="f9"/>
                  </a:moveTo>
                  <a:cubicBezTo>
                    <a:pt x="f10" y="f11"/>
                    <a:pt x="f6" y="f5"/>
                    <a:pt x="f12" y="f13"/>
                  </a:cubicBezTo>
                  <a:cubicBezTo>
                    <a:pt x="f12" y="f14"/>
                    <a:pt x="f15" y="f14"/>
                    <a:pt x="f16" y="f17"/>
                  </a:cubicBezTo>
                  <a:cubicBezTo>
                    <a:pt x="f18" y="f19"/>
                    <a:pt x="f14" y="f19"/>
                    <a:pt x="f20" y="f19"/>
                  </a:cubicBezTo>
                  <a:cubicBezTo>
                    <a:pt x="f21" y="f22"/>
                    <a:pt x="f23" y="f24"/>
                    <a:pt x="f19" y="f7"/>
                  </a:cubicBezTo>
                  <a:cubicBezTo>
                    <a:pt x="f21" y="f18"/>
                    <a:pt x="f13" y="f18"/>
                    <a:pt x="f25" y="f24"/>
                  </a:cubicBezTo>
                  <a:cubicBezTo>
                    <a:pt x="f11" y="f26"/>
                    <a:pt x="f5" y="f14"/>
                    <a:pt x="f27" y="f23"/>
                  </a:cubicBezTo>
                  <a:cubicBezTo>
                    <a:pt x="f11" y="f28"/>
                    <a:pt x="f28" y="f28"/>
                    <a:pt x="f21" y="f13"/>
                  </a:cubicBezTo>
                  <a:cubicBezTo>
                    <a:pt x="f22" y="f21"/>
                    <a:pt x="f18" y="f21"/>
                    <a:pt x="f29" y="f21"/>
                  </a:cubicBezTo>
                  <a:cubicBezTo>
                    <a:pt x="f30" y="f20"/>
                    <a:pt x="f31" y="f25"/>
                    <a:pt x="f8" y="f9"/>
                  </a:cubicBezTo>
                  <a:close/>
                </a:path>
              </a:pathLst>
            </a:custGeom>
            <a:solidFill>
              <a:srgbClr val="C4B5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43">
              <a:extLst>
                <a:ext uri="{FF2B5EF4-FFF2-40B4-BE49-F238E27FC236}">
                  <a16:creationId xmlns:a16="http://schemas.microsoft.com/office/drawing/2014/main" id="{A39C7BE1-7165-2658-FCB4-09B3A82BC419}"/>
                </a:ext>
              </a:extLst>
            </p:cNvPr>
            <p:cNvSpPr/>
            <p:nvPr/>
          </p:nvSpPr>
          <p:spPr>
            <a:xfrm>
              <a:off x="12944475" y="5260972"/>
              <a:ext cx="1119189" cy="8239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98"/>
                <a:gd name="f8" fmla="val 43"/>
                <a:gd name="f9" fmla="val 9"/>
                <a:gd name="f10" fmla="val 38"/>
                <a:gd name="f11" fmla="val 20"/>
                <a:gd name="f12" fmla="val 27"/>
                <a:gd name="f13" fmla="val 29"/>
                <a:gd name="f14" fmla="val 54"/>
                <a:gd name="f15" fmla="val 32"/>
                <a:gd name="f16" fmla="val 76"/>
                <a:gd name="f17" fmla="val 24"/>
                <a:gd name="f18" fmla="val 93"/>
                <a:gd name="f19" fmla="val 3"/>
                <a:gd name="f20" fmla="val 94"/>
                <a:gd name="f21" fmla="val 1"/>
                <a:gd name="f22" fmla="val 96"/>
                <a:gd name="f23" fmla="val 2"/>
                <a:gd name="f24" fmla="val 23"/>
                <a:gd name="f25" fmla="val 105"/>
                <a:gd name="f26" fmla="val 34"/>
                <a:gd name="f27" fmla="val 124"/>
                <a:gd name="f28" fmla="val 127"/>
                <a:gd name="f29" fmla="val 39"/>
                <a:gd name="f30" fmla="val 130"/>
                <a:gd name="f31" fmla="val 41"/>
                <a:gd name="f32" fmla="val 42"/>
                <a:gd name="f33" fmla="val 58"/>
                <a:gd name="f34" fmla="val 120"/>
                <a:gd name="f35" fmla="val 69"/>
                <a:gd name="f36" fmla="val 107"/>
                <a:gd name="f37" fmla="val 78"/>
                <a:gd name="f38" fmla="val 88"/>
                <a:gd name="f39" fmla="val 91"/>
                <a:gd name="f40" fmla="val 67"/>
                <a:gd name="f41" fmla="val 44"/>
                <a:gd name="f42" fmla="val 49"/>
                <a:gd name="f43" fmla="val 47"/>
                <a:gd name="f44" fmla="val 45"/>
                <a:gd name="f45" fmla="+- 0 0 -90"/>
                <a:gd name="f46" fmla="*/ f3 1 133"/>
                <a:gd name="f47" fmla="*/ f4 1 98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33"/>
                <a:gd name="f56" fmla="*/ f52 1 98"/>
                <a:gd name="f57" fmla="*/ 0 f53 1"/>
                <a:gd name="f58" fmla="*/ 43 f52 1"/>
                <a:gd name="f59" fmla="*/ 27 f53 1"/>
                <a:gd name="f60" fmla="*/ 29 f52 1"/>
                <a:gd name="f61" fmla="*/ 93 f53 1"/>
                <a:gd name="f62" fmla="*/ 3 f52 1"/>
                <a:gd name="f63" fmla="*/ 98 f53 1"/>
                <a:gd name="f64" fmla="*/ 2 f52 1"/>
                <a:gd name="f65" fmla="*/ 124 f53 1"/>
                <a:gd name="f66" fmla="*/ 38 f52 1"/>
                <a:gd name="f67" fmla="*/ 133 f53 1"/>
                <a:gd name="f68" fmla="*/ 42 f52 1"/>
                <a:gd name="f69" fmla="*/ 107 f53 1"/>
                <a:gd name="f70" fmla="*/ 78 f52 1"/>
                <a:gd name="f71" fmla="*/ 44 f53 1"/>
                <a:gd name="f72" fmla="*/ 93 f52 1"/>
                <a:gd name="f73" fmla="*/ 2 f53 1"/>
                <a:gd name="f74" fmla="*/ 49 f52 1"/>
                <a:gd name="f75" fmla="+- f54 0 f1"/>
                <a:gd name="f76" fmla="*/ f57 1 133"/>
                <a:gd name="f77" fmla="*/ f58 1 98"/>
                <a:gd name="f78" fmla="*/ f59 1 133"/>
                <a:gd name="f79" fmla="*/ f60 1 98"/>
                <a:gd name="f80" fmla="*/ f61 1 133"/>
                <a:gd name="f81" fmla="*/ f62 1 98"/>
                <a:gd name="f82" fmla="*/ f63 1 133"/>
                <a:gd name="f83" fmla="*/ f64 1 98"/>
                <a:gd name="f84" fmla="*/ f65 1 133"/>
                <a:gd name="f85" fmla="*/ f66 1 98"/>
                <a:gd name="f86" fmla="*/ f67 1 133"/>
                <a:gd name="f87" fmla="*/ f68 1 98"/>
                <a:gd name="f88" fmla="*/ f69 1 133"/>
                <a:gd name="f89" fmla="*/ f70 1 98"/>
                <a:gd name="f90" fmla="*/ f71 1 133"/>
                <a:gd name="f91" fmla="*/ f72 1 98"/>
                <a:gd name="f92" fmla="*/ f73 1 133"/>
                <a:gd name="f93" fmla="*/ f74 1 98"/>
                <a:gd name="f94" fmla="*/ 0 1 f55"/>
                <a:gd name="f95" fmla="*/ f49 1 f55"/>
                <a:gd name="f96" fmla="*/ 0 1 f56"/>
                <a:gd name="f97" fmla="*/ f50 1 f56"/>
                <a:gd name="f98" fmla="*/ f76 1 f55"/>
                <a:gd name="f99" fmla="*/ f77 1 f56"/>
                <a:gd name="f100" fmla="*/ f78 1 f55"/>
                <a:gd name="f101" fmla="*/ f79 1 f56"/>
                <a:gd name="f102" fmla="*/ f80 1 f55"/>
                <a:gd name="f103" fmla="*/ f81 1 f56"/>
                <a:gd name="f104" fmla="*/ f82 1 f55"/>
                <a:gd name="f105" fmla="*/ f83 1 f56"/>
                <a:gd name="f106" fmla="*/ f84 1 f55"/>
                <a:gd name="f107" fmla="*/ f85 1 f56"/>
                <a:gd name="f108" fmla="*/ f86 1 f55"/>
                <a:gd name="f109" fmla="*/ f87 1 f56"/>
                <a:gd name="f110" fmla="*/ f88 1 f55"/>
                <a:gd name="f111" fmla="*/ f89 1 f56"/>
                <a:gd name="f112" fmla="*/ f90 1 f55"/>
                <a:gd name="f113" fmla="*/ f91 1 f56"/>
                <a:gd name="f114" fmla="*/ f92 1 f55"/>
                <a:gd name="f115" fmla="*/ f93 1 f56"/>
                <a:gd name="f116" fmla="*/ f94 f46 1"/>
                <a:gd name="f117" fmla="*/ f95 f46 1"/>
                <a:gd name="f118" fmla="*/ f97 f47 1"/>
                <a:gd name="f119" fmla="*/ f96 f47 1"/>
                <a:gd name="f120" fmla="*/ f98 f46 1"/>
                <a:gd name="f121" fmla="*/ f99 f47 1"/>
                <a:gd name="f122" fmla="*/ f100 f46 1"/>
                <a:gd name="f123" fmla="*/ f101 f47 1"/>
                <a:gd name="f124" fmla="*/ f102 f46 1"/>
                <a:gd name="f125" fmla="*/ f103 f47 1"/>
                <a:gd name="f126" fmla="*/ f104 f46 1"/>
                <a:gd name="f127" fmla="*/ f105 f47 1"/>
                <a:gd name="f128" fmla="*/ f106 f46 1"/>
                <a:gd name="f129" fmla="*/ f107 f47 1"/>
                <a:gd name="f130" fmla="*/ f108 f46 1"/>
                <a:gd name="f131" fmla="*/ f109 f47 1"/>
                <a:gd name="f132" fmla="*/ f110 f46 1"/>
                <a:gd name="f133" fmla="*/ f111 f47 1"/>
                <a:gd name="f134" fmla="*/ f112 f46 1"/>
                <a:gd name="f135" fmla="*/ f113 f47 1"/>
                <a:gd name="f136" fmla="*/ f114 f46 1"/>
                <a:gd name="f137" fmla="*/ f115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5">
                  <a:pos x="f120" y="f121"/>
                </a:cxn>
                <a:cxn ang="f75">
                  <a:pos x="f122" y="f123"/>
                </a:cxn>
                <a:cxn ang="f75">
                  <a:pos x="f124" y="f125"/>
                </a:cxn>
                <a:cxn ang="f75">
                  <a:pos x="f126" y="f127"/>
                </a:cxn>
                <a:cxn ang="f75">
                  <a:pos x="f128" y="f129"/>
                </a:cxn>
                <a:cxn ang="f75">
                  <a:pos x="f130" y="f131"/>
                </a:cxn>
                <a:cxn ang="f75">
                  <a:pos x="f132" y="f133"/>
                </a:cxn>
                <a:cxn ang="f75">
                  <a:pos x="f134" y="f135"/>
                </a:cxn>
                <a:cxn ang="f75">
                  <a:pos x="f136" y="f137"/>
                </a:cxn>
                <a:cxn ang="f75">
                  <a:pos x="f120" y="f121"/>
                </a:cxn>
              </a:cxnLst>
              <a:rect l="f116" t="f119" r="f117" b="f118"/>
              <a:pathLst>
                <a:path w="133" h="98">
                  <a:moveTo>
                    <a:pt x="f5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5"/>
                    <a:pt x="f7" y="f23"/>
                  </a:cubicBezTo>
                  <a:cubicBezTo>
                    <a:pt x="f20" y="f24"/>
                    <a:pt x="f25" y="f26"/>
                    <a:pt x="f27" y="f10"/>
                  </a:cubicBezTo>
                  <a:cubicBezTo>
                    <a:pt x="f28" y="f29"/>
                    <a:pt x="f30" y="f31"/>
                    <a:pt x="f6" y="f32"/>
                  </a:cubicBezTo>
                  <a:cubicBezTo>
                    <a:pt x="f30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41" y="f18"/>
                  </a:cubicBezTo>
                  <a:cubicBezTo>
                    <a:pt x="f17" y="f38"/>
                    <a:pt x="f19" y="f35"/>
                    <a:pt x="f23" y="f42"/>
                  </a:cubicBezTo>
                  <a:cubicBezTo>
                    <a:pt x="f23" y="f43"/>
                    <a:pt x="f21" y="f44"/>
                    <a:pt x="f5" y="f8"/>
                  </a:cubicBezTo>
                  <a:close/>
                </a:path>
              </a:pathLst>
            </a:custGeom>
            <a:solidFill>
              <a:srgbClr val="F4A1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44">
              <a:extLst>
                <a:ext uri="{FF2B5EF4-FFF2-40B4-BE49-F238E27FC236}">
                  <a16:creationId xmlns:a16="http://schemas.microsoft.com/office/drawing/2014/main" id="{73C44575-20F0-338E-1ED7-9324D57D66BC}"/>
                </a:ext>
              </a:extLst>
            </p:cNvPr>
            <p:cNvSpPr/>
            <p:nvPr/>
          </p:nvSpPr>
          <p:spPr>
            <a:xfrm>
              <a:off x="13171483" y="5151436"/>
              <a:ext cx="596902" cy="3952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"/>
                <a:gd name="f7" fmla="val 47"/>
                <a:gd name="f8" fmla="val 15"/>
                <a:gd name="f9" fmla="val 62"/>
                <a:gd name="f10" fmla="val 21"/>
                <a:gd name="f11" fmla="val 56"/>
                <a:gd name="f12" fmla="val 30"/>
                <a:gd name="f13" fmla="val 37"/>
                <a:gd name="f14" fmla="val 32"/>
                <a:gd name="f15" fmla="val 46"/>
                <a:gd name="f16" fmla="val 17"/>
                <a:gd name="f17" fmla="val 42"/>
                <a:gd name="f18" fmla="val 1"/>
                <a:gd name="f19" fmla="val 39"/>
                <a:gd name="f20" fmla="val 2"/>
                <a:gd name="f21" fmla="val 36"/>
                <a:gd name="f22" fmla="val 19"/>
                <a:gd name="f23" fmla="val 43"/>
                <a:gd name="f24" fmla="val 49"/>
                <a:gd name="f25" fmla="val 33"/>
                <a:gd name="f26" fmla="val 65"/>
                <a:gd name="f27" fmla="val 6"/>
                <a:gd name="f28" fmla="val 67"/>
                <a:gd name="f29" fmla="val 4"/>
                <a:gd name="f30" fmla="val 5"/>
                <a:gd name="f31" fmla="val 10"/>
                <a:gd name="f32" fmla="+- 0 0 -90"/>
                <a:gd name="f33" fmla="*/ f3 1 71"/>
                <a:gd name="f34" fmla="*/ f4 1 47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71"/>
                <a:gd name="f43" fmla="*/ f39 1 47"/>
                <a:gd name="f44" fmla="*/ 71 f40 1"/>
                <a:gd name="f45" fmla="*/ 15 f39 1"/>
                <a:gd name="f46" fmla="*/ 47 f40 1"/>
                <a:gd name="f47" fmla="*/ 37 f39 1"/>
                <a:gd name="f48" fmla="*/ 0 f40 1"/>
                <a:gd name="f49" fmla="*/ 42 f39 1"/>
                <a:gd name="f50" fmla="*/ 32 f39 1"/>
                <a:gd name="f51" fmla="*/ 65 f40 1"/>
                <a:gd name="f52" fmla="*/ 6 f39 1"/>
                <a:gd name="f53" fmla="*/ 0 f39 1"/>
                <a:gd name="f54" fmla="+- f41 0 f1"/>
                <a:gd name="f55" fmla="*/ f44 1 71"/>
                <a:gd name="f56" fmla="*/ f45 1 47"/>
                <a:gd name="f57" fmla="*/ f46 1 71"/>
                <a:gd name="f58" fmla="*/ f47 1 47"/>
                <a:gd name="f59" fmla="*/ f48 1 71"/>
                <a:gd name="f60" fmla="*/ f49 1 47"/>
                <a:gd name="f61" fmla="*/ f50 1 47"/>
                <a:gd name="f62" fmla="*/ f51 1 71"/>
                <a:gd name="f63" fmla="*/ f52 1 47"/>
                <a:gd name="f64" fmla="*/ f53 1 47"/>
                <a:gd name="f65" fmla="*/ 0 1 f42"/>
                <a:gd name="f66" fmla="*/ f36 1 f42"/>
                <a:gd name="f67" fmla="*/ 0 1 f43"/>
                <a:gd name="f68" fmla="*/ f37 1 f43"/>
                <a:gd name="f69" fmla="*/ f55 1 f42"/>
                <a:gd name="f70" fmla="*/ f56 1 f43"/>
                <a:gd name="f71" fmla="*/ f57 1 f42"/>
                <a:gd name="f72" fmla="*/ f58 1 f43"/>
                <a:gd name="f73" fmla="*/ f59 1 f42"/>
                <a:gd name="f74" fmla="*/ f60 1 f43"/>
                <a:gd name="f75" fmla="*/ f61 1 f43"/>
                <a:gd name="f76" fmla="*/ f62 1 f42"/>
                <a:gd name="f77" fmla="*/ f63 1 f43"/>
                <a:gd name="f78" fmla="*/ f64 1 f43"/>
                <a:gd name="f79" fmla="*/ f65 f33 1"/>
                <a:gd name="f80" fmla="*/ f66 f33 1"/>
                <a:gd name="f81" fmla="*/ f68 f34 1"/>
                <a:gd name="f82" fmla="*/ f67 f34 1"/>
                <a:gd name="f83" fmla="*/ f69 f33 1"/>
                <a:gd name="f84" fmla="*/ f70 f34 1"/>
                <a:gd name="f85" fmla="*/ f71 f33 1"/>
                <a:gd name="f86" fmla="*/ f72 f34 1"/>
                <a:gd name="f87" fmla="*/ f73 f33 1"/>
                <a:gd name="f88" fmla="*/ f74 f34 1"/>
                <a:gd name="f89" fmla="*/ f75 f34 1"/>
                <a:gd name="f90" fmla="*/ f76 f33 1"/>
                <a:gd name="f91" fmla="*/ f77 f34 1"/>
                <a:gd name="f92" fmla="*/ f78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3" y="f84"/>
                </a:cxn>
                <a:cxn ang="f54">
                  <a:pos x="f85" y="f86"/>
                </a:cxn>
                <a:cxn ang="f54">
                  <a:pos x="f87" y="f88"/>
                </a:cxn>
                <a:cxn ang="f54">
                  <a:pos x="f87" y="f89"/>
                </a:cxn>
                <a:cxn ang="f54">
                  <a:pos x="f90" y="f91"/>
                </a:cxn>
                <a:cxn ang="f54">
                  <a:pos x="f83" y="f92"/>
                </a:cxn>
                <a:cxn ang="f54">
                  <a:pos x="f83" y="f84"/>
                </a:cxn>
              </a:cxnLst>
              <a:rect l="f79" t="f82" r="f80" b="f81"/>
              <a:pathLst>
                <a:path w="71" h="47">
                  <a:moveTo>
                    <a:pt x="f6" y="f8"/>
                  </a:moveTo>
                  <a:cubicBezTo>
                    <a:pt x="f9" y="f10"/>
                    <a:pt x="f11" y="f12"/>
                    <a:pt x="f7" y="f13"/>
                  </a:cubicBezTo>
                  <a:cubicBezTo>
                    <a:pt x="f14" y="f15"/>
                    <a:pt x="f16" y="f7"/>
                    <a:pt x="f5" y="f17"/>
                  </a:cubicBezTo>
                  <a:cubicBezTo>
                    <a:pt x="f18" y="f19"/>
                    <a:pt x="f20" y="f21"/>
                    <a:pt x="f5" y="f14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28" y="f5"/>
                    <a:pt x="f6" y="f5"/>
                  </a:cubicBezTo>
                  <a:cubicBezTo>
                    <a:pt x="f6" y="f30"/>
                    <a:pt x="f6" y="f31"/>
                    <a:pt x="f6" y="f8"/>
                  </a:cubicBezTo>
                  <a:close/>
                </a:path>
              </a:pathLst>
            </a:custGeom>
            <a:solidFill>
              <a:srgbClr val="E27B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0;p52">
            <a:extLst>
              <a:ext uri="{FF2B5EF4-FFF2-40B4-BE49-F238E27FC236}">
                <a16:creationId xmlns:a16="http://schemas.microsoft.com/office/drawing/2014/main" id="{5941F195-04B3-0BB4-C6AB-6D873A26B11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25336" y="3189134"/>
            <a:ext cx="8210662" cy="1286396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F07E48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F07E48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3" name="Google Shape;911;p52">
            <a:extLst>
              <a:ext uri="{FF2B5EF4-FFF2-40B4-BE49-F238E27FC236}">
                <a16:creationId xmlns:a16="http://schemas.microsoft.com/office/drawing/2014/main" id="{2E9CC636-2ABA-C614-9888-AEBFD19D78E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425336" y="4179850"/>
            <a:ext cx="8210662" cy="1145395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" name="Google Shape;909;p52">
            <a:extLst>
              <a:ext uri="{FF2B5EF4-FFF2-40B4-BE49-F238E27FC236}">
                <a16:creationId xmlns:a16="http://schemas.microsoft.com/office/drawing/2014/main" id="{FFDF2FF2-375B-B81F-2F8A-2F5574DE343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52000" y="7034753"/>
            <a:ext cx="8210662" cy="1286396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4800" dirty="0">
                <a:solidFill>
                  <a:srgbClr val="4AB4EE"/>
                </a:solidFill>
                <a:latin typeface="Kirang Haerang"/>
                <a:cs typeface="B Nazanin" panose="00000400000000000000" pitchFamily="2" charset="-78"/>
              </a:rPr>
              <a:t>عنوان در اینجا</a:t>
            </a:r>
            <a:endParaRPr lang="en-US" sz="4800" dirty="0">
              <a:solidFill>
                <a:srgbClr val="4AB4EE"/>
              </a:solidFill>
              <a:latin typeface="Kirang Haerang"/>
              <a:cs typeface="B Nazanin" panose="00000400000000000000" pitchFamily="2" charset="-78"/>
            </a:endParaRPr>
          </a:p>
        </p:txBody>
      </p:sp>
      <p:sp>
        <p:nvSpPr>
          <p:cNvPr id="5" name="Google Shape;912;p52">
            <a:extLst>
              <a:ext uri="{FF2B5EF4-FFF2-40B4-BE49-F238E27FC236}">
                <a16:creationId xmlns:a16="http://schemas.microsoft.com/office/drawing/2014/main" id="{F6F9D332-605F-AE37-D098-CAA07E30123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52000" y="8025451"/>
            <a:ext cx="8210662" cy="1023295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6" name="Google Shape;908;p52">
            <a:extLst>
              <a:ext uri="{FF2B5EF4-FFF2-40B4-BE49-F238E27FC236}">
                <a16:creationId xmlns:a16="http://schemas.microsoft.com/office/drawing/2014/main" id="{E85718CD-554B-095B-7444-17527D6A8C7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400000000000000" pitchFamily="2" charset="-78"/>
              </a:rPr>
              <a:t>اصول راهنما</a:t>
            </a:r>
            <a:endParaRPr lang="en-US" dirty="0">
              <a:solidFill>
                <a:srgbClr val="4AB4EE"/>
              </a:solidFill>
              <a:cs typeface="B Nazanin" panose="00000400000000000000" pitchFamily="2" charset="-78"/>
            </a:endParaRPr>
          </a:p>
        </p:txBody>
      </p:sp>
      <p:grpSp>
        <p:nvGrpSpPr>
          <p:cNvPr id="7" name="Grupo 3">
            <a:extLst>
              <a:ext uri="{FF2B5EF4-FFF2-40B4-BE49-F238E27FC236}">
                <a16:creationId xmlns:a16="http://schemas.microsoft.com/office/drawing/2014/main" id="{3B5259BB-6167-2E5D-3738-EE56AFA84259}"/>
              </a:ext>
            </a:extLst>
          </p:cNvPr>
          <p:cNvGrpSpPr/>
          <p:nvPr/>
        </p:nvGrpSpPr>
        <p:grpSpPr>
          <a:xfrm>
            <a:off x="14785461" y="10470"/>
            <a:ext cx="3478937" cy="2996479"/>
            <a:chOff x="14785461" y="10470"/>
            <a:chExt cx="3478937" cy="2996479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483EFFE9-9148-3271-F55A-732373894B1E}"/>
                </a:ext>
              </a:extLst>
            </p:cNvPr>
            <p:cNvSpPr/>
            <p:nvPr/>
          </p:nvSpPr>
          <p:spPr>
            <a:xfrm rot="1920944">
              <a:off x="16581544" y="1555970"/>
              <a:ext cx="900117" cy="14509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8"/>
                <a:gd name="f7" fmla="val 205"/>
                <a:gd name="f8" fmla="val 115"/>
                <a:gd name="f9" fmla="val 109"/>
                <a:gd name="f10" fmla="val 195"/>
                <a:gd name="f11" fmla="val 103"/>
                <a:gd name="f12" fmla="val 188"/>
                <a:gd name="f13" fmla="val 99"/>
                <a:gd name="f14" fmla="val 179"/>
                <a:gd name="f15" fmla="val 97"/>
                <a:gd name="f16" fmla="val 174"/>
                <a:gd name="f17" fmla="val 94"/>
                <a:gd name="f18" fmla="val 171"/>
                <a:gd name="f19" fmla="val 91"/>
                <a:gd name="f20" fmla="val 168"/>
                <a:gd name="f21" fmla="val 88"/>
                <a:gd name="f22" fmla="val 163"/>
                <a:gd name="f23" fmla="val 86"/>
                <a:gd name="f24" fmla="val 159"/>
                <a:gd name="f25" fmla="val 83"/>
                <a:gd name="f26" fmla="val 154"/>
                <a:gd name="f27" fmla="val 58"/>
                <a:gd name="f28" fmla="val 116"/>
                <a:gd name="f29" fmla="val 33"/>
                <a:gd name="f30" fmla="val 78"/>
                <a:gd name="f31" fmla="val 9"/>
                <a:gd name="f32" fmla="val 40"/>
                <a:gd name="f33" fmla="val 7"/>
                <a:gd name="f34" fmla="val 39"/>
                <a:gd name="f35" fmla="val 36"/>
                <a:gd name="f36" fmla="val 4"/>
                <a:gd name="f37" fmla="val 2"/>
                <a:gd name="f38" fmla="val 37"/>
                <a:gd name="f39" fmla="val 34"/>
                <a:gd name="f40" fmla="val 1"/>
                <a:gd name="f41" fmla="val 32"/>
                <a:gd name="f42" fmla="val 3"/>
                <a:gd name="f43" fmla="val 12"/>
                <a:gd name="f44" fmla="val 18"/>
                <a:gd name="f45" fmla="val 30"/>
                <a:gd name="f46" fmla="val 25"/>
                <a:gd name="f47" fmla="val 29"/>
                <a:gd name="f48" fmla="val 41"/>
                <a:gd name="f49" fmla="val 27"/>
                <a:gd name="f50" fmla="val 49"/>
                <a:gd name="f51" fmla="val 69"/>
                <a:gd name="f52" fmla="val 20"/>
                <a:gd name="f53" fmla="val 15"/>
                <a:gd name="f54" fmla="val 108"/>
                <a:gd name="f55" fmla="val 113"/>
                <a:gd name="f56" fmla="val 8"/>
                <a:gd name="f57" fmla="val 118"/>
                <a:gd name="f58" fmla="val 5"/>
                <a:gd name="f59" fmla="val 123"/>
                <a:gd name="f60" fmla="val 126"/>
                <a:gd name="f61" fmla="val 6"/>
                <a:gd name="f62" fmla="val 124"/>
                <a:gd name="f63" fmla="val 75"/>
                <a:gd name="f64" fmla="val 122"/>
                <a:gd name="f65" fmla="val 120"/>
                <a:gd name="f66" fmla="val 132"/>
                <a:gd name="f67" fmla="val 117"/>
                <a:gd name="f68" fmla="val 177"/>
                <a:gd name="f69" fmla="val 186"/>
                <a:gd name="f70" fmla="+- 0 0 -90"/>
                <a:gd name="f71" fmla="*/ f3 1 128"/>
                <a:gd name="f72" fmla="*/ f4 1 205"/>
                <a:gd name="f73" fmla="val f5"/>
                <a:gd name="f74" fmla="val f6"/>
                <a:gd name="f75" fmla="val f7"/>
                <a:gd name="f76" fmla="*/ f70 f0 1"/>
                <a:gd name="f77" fmla="+- f75 0 f73"/>
                <a:gd name="f78" fmla="+- f74 0 f73"/>
                <a:gd name="f79" fmla="*/ f76 1 f2"/>
                <a:gd name="f80" fmla="*/ f78 1 128"/>
                <a:gd name="f81" fmla="*/ f77 1 205"/>
                <a:gd name="f82" fmla="*/ 115 f78 1"/>
                <a:gd name="f83" fmla="*/ 205 f77 1"/>
                <a:gd name="f84" fmla="*/ 99 f78 1"/>
                <a:gd name="f85" fmla="*/ 179 f77 1"/>
                <a:gd name="f86" fmla="*/ 91 f78 1"/>
                <a:gd name="f87" fmla="*/ 168 f77 1"/>
                <a:gd name="f88" fmla="*/ 83 f78 1"/>
                <a:gd name="f89" fmla="*/ 154 f77 1"/>
                <a:gd name="f90" fmla="*/ 9 f78 1"/>
                <a:gd name="f91" fmla="*/ 40 f77 1"/>
                <a:gd name="f92" fmla="*/ 4 f78 1"/>
                <a:gd name="f93" fmla="*/ 36 f77 1"/>
                <a:gd name="f94" fmla="*/ 0 f78 1"/>
                <a:gd name="f95" fmla="*/ 34 f77 1"/>
                <a:gd name="f96" fmla="*/ 32 f77 1"/>
                <a:gd name="f97" fmla="*/ 25 f78 1"/>
                <a:gd name="f98" fmla="*/ 30 f77 1"/>
                <a:gd name="f99" fmla="*/ 49 f78 1"/>
                <a:gd name="f100" fmla="*/ 25 f77 1"/>
                <a:gd name="f101" fmla="*/ 108 f78 1"/>
                <a:gd name="f102" fmla="*/ 9 f77 1"/>
                <a:gd name="f103" fmla="*/ 123 f78 1"/>
                <a:gd name="f104" fmla="*/ 3 f77 1"/>
                <a:gd name="f105" fmla="*/ 128 f78 1"/>
                <a:gd name="f106" fmla="*/ 6 f77 1"/>
                <a:gd name="f107" fmla="*/ 122 f78 1"/>
                <a:gd name="f108" fmla="*/ 109 f77 1"/>
                <a:gd name="f109" fmla="*/ 117 f78 1"/>
                <a:gd name="f110" fmla="*/ 177 f77 1"/>
                <a:gd name="f111" fmla="+- f79 0 f1"/>
                <a:gd name="f112" fmla="*/ f82 1 128"/>
                <a:gd name="f113" fmla="*/ f83 1 205"/>
                <a:gd name="f114" fmla="*/ f84 1 128"/>
                <a:gd name="f115" fmla="*/ f85 1 205"/>
                <a:gd name="f116" fmla="*/ f86 1 128"/>
                <a:gd name="f117" fmla="*/ f87 1 205"/>
                <a:gd name="f118" fmla="*/ f88 1 128"/>
                <a:gd name="f119" fmla="*/ f89 1 205"/>
                <a:gd name="f120" fmla="*/ f90 1 128"/>
                <a:gd name="f121" fmla="*/ f91 1 205"/>
                <a:gd name="f122" fmla="*/ f92 1 128"/>
                <a:gd name="f123" fmla="*/ f93 1 205"/>
                <a:gd name="f124" fmla="*/ f94 1 128"/>
                <a:gd name="f125" fmla="*/ f95 1 205"/>
                <a:gd name="f126" fmla="*/ f96 1 205"/>
                <a:gd name="f127" fmla="*/ f97 1 128"/>
                <a:gd name="f128" fmla="*/ f98 1 205"/>
                <a:gd name="f129" fmla="*/ f99 1 128"/>
                <a:gd name="f130" fmla="*/ f100 1 205"/>
                <a:gd name="f131" fmla="*/ f101 1 128"/>
                <a:gd name="f132" fmla="*/ f102 1 205"/>
                <a:gd name="f133" fmla="*/ f103 1 128"/>
                <a:gd name="f134" fmla="*/ f104 1 205"/>
                <a:gd name="f135" fmla="*/ f105 1 128"/>
                <a:gd name="f136" fmla="*/ f106 1 205"/>
                <a:gd name="f137" fmla="*/ f107 1 128"/>
                <a:gd name="f138" fmla="*/ f108 1 205"/>
                <a:gd name="f139" fmla="*/ f109 1 128"/>
                <a:gd name="f140" fmla="*/ f110 1 205"/>
                <a:gd name="f141" fmla="*/ 0 1 f80"/>
                <a:gd name="f142" fmla="*/ f74 1 f80"/>
                <a:gd name="f143" fmla="*/ 0 1 f81"/>
                <a:gd name="f144" fmla="*/ f75 1 f81"/>
                <a:gd name="f145" fmla="*/ f112 1 f80"/>
                <a:gd name="f146" fmla="*/ f113 1 f81"/>
                <a:gd name="f147" fmla="*/ f114 1 f80"/>
                <a:gd name="f148" fmla="*/ f115 1 f81"/>
                <a:gd name="f149" fmla="*/ f116 1 f80"/>
                <a:gd name="f150" fmla="*/ f117 1 f81"/>
                <a:gd name="f151" fmla="*/ f118 1 f80"/>
                <a:gd name="f152" fmla="*/ f119 1 f81"/>
                <a:gd name="f153" fmla="*/ f120 1 f80"/>
                <a:gd name="f154" fmla="*/ f121 1 f81"/>
                <a:gd name="f155" fmla="*/ f122 1 f80"/>
                <a:gd name="f156" fmla="*/ f123 1 f81"/>
                <a:gd name="f157" fmla="*/ f124 1 f80"/>
                <a:gd name="f158" fmla="*/ f125 1 f81"/>
                <a:gd name="f159" fmla="*/ f126 1 f81"/>
                <a:gd name="f160" fmla="*/ f127 1 f80"/>
                <a:gd name="f161" fmla="*/ f128 1 f81"/>
                <a:gd name="f162" fmla="*/ f129 1 f80"/>
                <a:gd name="f163" fmla="*/ f130 1 f81"/>
                <a:gd name="f164" fmla="*/ f131 1 f80"/>
                <a:gd name="f165" fmla="*/ f132 1 f81"/>
                <a:gd name="f166" fmla="*/ f133 1 f80"/>
                <a:gd name="f167" fmla="*/ f134 1 f81"/>
                <a:gd name="f168" fmla="*/ f135 1 f80"/>
                <a:gd name="f169" fmla="*/ f136 1 f81"/>
                <a:gd name="f170" fmla="*/ f137 1 f80"/>
                <a:gd name="f171" fmla="*/ f138 1 f81"/>
                <a:gd name="f172" fmla="*/ f139 1 f80"/>
                <a:gd name="f173" fmla="*/ f140 1 f81"/>
                <a:gd name="f174" fmla="*/ f141 f71 1"/>
                <a:gd name="f175" fmla="*/ f142 f71 1"/>
                <a:gd name="f176" fmla="*/ f144 f72 1"/>
                <a:gd name="f177" fmla="*/ f143 f72 1"/>
                <a:gd name="f178" fmla="*/ f145 f71 1"/>
                <a:gd name="f179" fmla="*/ f146 f72 1"/>
                <a:gd name="f180" fmla="*/ f147 f71 1"/>
                <a:gd name="f181" fmla="*/ f148 f72 1"/>
                <a:gd name="f182" fmla="*/ f149 f71 1"/>
                <a:gd name="f183" fmla="*/ f150 f72 1"/>
                <a:gd name="f184" fmla="*/ f151 f71 1"/>
                <a:gd name="f185" fmla="*/ f152 f72 1"/>
                <a:gd name="f186" fmla="*/ f153 f71 1"/>
                <a:gd name="f187" fmla="*/ f154 f72 1"/>
                <a:gd name="f188" fmla="*/ f155 f71 1"/>
                <a:gd name="f189" fmla="*/ f156 f72 1"/>
                <a:gd name="f190" fmla="*/ f157 f71 1"/>
                <a:gd name="f191" fmla="*/ f158 f72 1"/>
                <a:gd name="f192" fmla="*/ f159 f72 1"/>
                <a:gd name="f193" fmla="*/ f160 f71 1"/>
                <a:gd name="f194" fmla="*/ f161 f72 1"/>
                <a:gd name="f195" fmla="*/ f162 f71 1"/>
                <a:gd name="f196" fmla="*/ f163 f72 1"/>
                <a:gd name="f197" fmla="*/ f164 f71 1"/>
                <a:gd name="f198" fmla="*/ f165 f72 1"/>
                <a:gd name="f199" fmla="*/ f166 f71 1"/>
                <a:gd name="f200" fmla="*/ f167 f72 1"/>
                <a:gd name="f201" fmla="*/ f168 f71 1"/>
                <a:gd name="f202" fmla="*/ f169 f72 1"/>
                <a:gd name="f203" fmla="*/ f170 f71 1"/>
                <a:gd name="f204" fmla="*/ f171 f72 1"/>
                <a:gd name="f205" fmla="*/ f172 f71 1"/>
                <a:gd name="f206" fmla="*/ f173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78" y="f179"/>
                </a:cxn>
                <a:cxn ang="f111">
                  <a:pos x="f180" y="f181"/>
                </a:cxn>
                <a:cxn ang="f111">
                  <a:pos x="f182" y="f183"/>
                </a:cxn>
                <a:cxn ang="f111">
                  <a:pos x="f184" y="f185"/>
                </a:cxn>
                <a:cxn ang="f111">
                  <a:pos x="f186" y="f187"/>
                </a:cxn>
                <a:cxn ang="f111">
                  <a:pos x="f188" y="f189"/>
                </a:cxn>
                <a:cxn ang="f111">
                  <a:pos x="f190" y="f191"/>
                </a:cxn>
                <a:cxn ang="f111">
                  <a:pos x="f188" y="f192"/>
                </a:cxn>
                <a:cxn ang="f111">
                  <a:pos x="f193" y="f194"/>
                </a:cxn>
                <a:cxn ang="f111">
                  <a:pos x="f195" y="f196"/>
                </a:cxn>
                <a:cxn ang="f111">
                  <a:pos x="f197" y="f198"/>
                </a:cxn>
                <a:cxn ang="f111">
                  <a:pos x="f199" y="f200"/>
                </a:cxn>
                <a:cxn ang="f111">
                  <a:pos x="f201" y="f202"/>
                </a:cxn>
                <a:cxn ang="f111">
                  <a:pos x="f203" y="f204"/>
                </a:cxn>
                <a:cxn ang="f111">
                  <a:pos x="f205" y="f206"/>
                </a:cxn>
                <a:cxn ang="f111">
                  <a:pos x="f178" y="f179"/>
                </a:cxn>
              </a:cxnLst>
              <a:rect l="f174" t="f177" r="f175" b="f176"/>
              <a:pathLst>
                <a:path w="128" h="205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3" y="f35"/>
                    <a:pt x="f36" y="f35"/>
                  </a:cubicBezTo>
                  <a:cubicBezTo>
                    <a:pt x="f37" y="f35"/>
                    <a:pt x="f5" y="f38"/>
                    <a:pt x="f5" y="f39"/>
                  </a:cubicBezTo>
                  <a:cubicBezTo>
                    <a:pt x="f40" y="f41"/>
                    <a:pt x="f42" y="f41"/>
                    <a:pt x="f36" y="f41"/>
                  </a:cubicBezTo>
                  <a:cubicBezTo>
                    <a:pt x="f43" y="f29"/>
                    <a:pt x="f44" y="f45"/>
                    <a:pt x="f46" y="f45"/>
                  </a:cubicBezTo>
                  <a:cubicBezTo>
                    <a:pt x="f29" y="f47"/>
                    <a:pt x="f48" y="f49"/>
                    <a:pt x="f50" y="f46"/>
                  </a:cubicBezTo>
                  <a:cubicBezTo>
                    <a:pt x="f51" y="f52"/>
                    <a:pt x="f21" y="f53"/>
                    <a:pt x="f54" y="f31"/>
                  </a:cubicBezTo>
                  <a:cubicBezTo>
                    <a:pt x="f55" y="f56"/>
                    <a:pt x="f57" y="f58"/>
                    <a:pt x="f59" y="f42"/>
                  </a:cubicBezTo>
                  <a:cubicBezTo>
                    <a:pt x="f60" y="f40"/>
                    <a:pt x="f6" y="f5"/>
                    <a:pt x="f6" y="f61"/>
                  </a:cubicBezTo>
                  <a:cubicBezTo>
                    <a:pt x="f60" y="f32"/>
                    <a:pt x="f62" y="f63"/>
                    <a:pt x="f64" y="f9"/>
                  </a:cubicBezTo>
                  <a:cubicBezTo>
                    <a:pt x="f65" y="f66"/>
                    <a:pt x="f65" y="f26"/>
                    <a:pt x="f67" y="f68"/>
                  </a:cubicBezTo>
                  <a:cubicBezTo>
                    <a:pt x="f28" y="f69"/>
                    <a:pt x="f57" y="f10"/>
                    <a:pt x="f8" y="f7"/>
                  </a:cubicBezTo>
                  <a:close/>
                </a:path>
              </a:pathLst>
            </a:custGeom>
            <a:solidFill>
              <a:srgbClr val="729A9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765D7E16-5EF1-76A6-F7A5-D896E70714A6}"/>
                </a:ext>
              </a:extLst>
            </p:cNvPr>
            <p:cNvSpPr/>
            <p:nvPr/>
          </p:nvSpPr>
          <p:spPr>
            <a:xfrm rot="1920944">
              <a:off x="15636973" y="1213238"/>
              <a:ext cx="887416" cy="13573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2"/>
                <a:gd name="f8" fmla="val 70"/>
                <a:gd name="f9" fmla="val 5"/>
                <a:gd name="f10" fmla="val 77"/>
                <a:gd name="f11" fmla="val 3"/>
                <a:gd name="f12" fmla="val 84"/>
                <a:gd name="f13" fmla="val 4"/>
                <a:gd name="f14" fmla="val 92"/>
                <a:gd name="f15" fmla="val 96"/>
                <a:gd name="f16" fmla="val 7"/>
                <a:gd name="f17" fmla="val 100"/>
                <a:gd name="f18" fmla="val 104"/>
                <a:gd name="f19" fmla="val 6"/>
                <a:gd name="f20" fmla="val 106"/>
                <a:gd name="f21" fmla="val 107"/>
                <a:gd name="f22" fmla="val 109"/>
                <a:gd name="f23" fmla="val 113"/>
                <a:gd name="f24" fmla="val 117"/>
                <a:gd name="f25" fmla="val 121"/>
                <a:gd name="f26" fmla="val 124"/>
                <a:gd name="f27" fmla="val 126"/>
                <a:gd name="f28" fmla="val 10"/>
                <a:gd name="f29" fmla="val 21"/>
                <a:gd name="f30" fmla="val 31"/>
                <a:gd name="f31" fmla="val 114"/>
                <a:gd name="f32" fmla="val 42"/>
                <a:gd name="f33" fmla="val 110"/>
                <a:gd name="f34" fmla="val 54"/>
                <a:gd name="f35" fmla="val 66"/>
                <a:gd name="f36" fmla="val 99"/>
                <a:gd name="f37" fmla="val 78"/>
                <a:gd name="f38" fmla="val 94"/>
                <a:gd name="f39" fmla="val 93"/>
                <a:gd name="f40" fmla="val 90"/>
                <a:gd name="f41" fmla="val 108"/>
                <a:gd name="f42" fmla="val 83"/>
                <a:gd name="f43" fmla="val 122"/>
                <a:gd name="f44" fmla="val 123"/>
                <a:gd name="f45" fmla="val 82"/>
                <a:gd name="f46" fmla="val 80"/>
                <a:gd name="f47" fmla="val 76"/>
                <a:gd name="f48" fmla="val 75"/>
                <a:gd name="f49" fmla="val 79"/>
                <a:gd name="f50" fmla="val 128"/>
                <a:gd name="f51" fmla="val 81"/>
                <a:gd name="f52" fmla="val 130"/>
                <a:gd name="f53" fmla="val 131"/>
                <a:gd name="f54" fmla="val 132"/>
                <a:gd name="f55" fmla="val 139"/>
                <a:gd name="f56" fmla="val 73"/>
                <a:gd name="f57" fmla="val 146"/>
                <a:gd name="f58" fmla="val 71"/>
                <a:gd name="f59" fmla="val 153"/>
                <a:gd name="f60" fmla="val 68"/>
                <a:gd name="f61" fmla="val 163"/>
                <a:gd name="f62" fmla="val 62"/>
                <a:gd name="f63" fmla="val 172"/>
                <a:gd name="f64" fmla="val 61"/>
                <a:gd name="f65" fmla="val 183"/>
                <a:gd name="f66" fmla="val 60"/>
                <a:gd name="f67" fmla="val 186"/>
                <a:gd name="f68" fmla="val 58"/>
                <a:gd name="f69" fmla="val 188"/>
                <a:gd name="f70" fmla="val 57"/>
                <a:gd name="f71" fmla="val 52"/>
                <a:gd name="f72" fmla="val 187"/>
                <a:gd name="f73" fmla="val 181"/>
                <a:gd name="f74" fmla="val 51"/>
                <a:gd name="f75" fmla="val 176"/>
                <a:gd name="f76" fmla="val 50"/>
                <a:gd name="f77" fmla="val 170"/>
                <a:gd name="f78" fmla="val 43"/>
                <a:gd name="f79" fmla="val 165"/>
                <a:gd name="f80" fmla="val 159"/>
                <a:gd name="f81" fmla="val 49"/>
                <a:gd name="f82" fmla="val 157"/>
                <a:gd name="f83" fmla="val 144"/>
                <a:gd name="f84" fmla="val 40"/>
                <a:gd name="f85" fmla="val 138"/>
                <a:gd name="f86" fmla="val 32"/>
                <a:gd name="f87" fmla="val 26"/>
                <a:gd name="f88" fmla="val 19"/>
                <a:gd name="f89" fmla="val 67"/>
                <a:gd name="f90" fmla="val 17"/>
                <a:gd name="f91" fmla="val 15"/>
                <a:gd name="f92" fmla="val 12"/>
                <a:gd name="f93" fmla="val 11"/>
                <a:gd name="f94" fmla="val 36"/>
                <a:gd name="f95" fmla="val 14"/>
                <a:gd name="f96" fmla="val 35"/>
                <a:gd name="f97" fmla="val 16"/>
                <a:gd name="f98" fmla="val 34"/>
                <a:gd name="f99" fmla="val 33"/>
                <a:gd name="f100" fmla="val 8"/>
                <a:gd name="f101" fmla="val 29"/>
                <a:gd name="f102" fmla="val 18"/>
                <a:gd name="f103" fmla="val 2"/>
                <a:gd name="f104" fmla="val 1"/>
                <a:gd name="f105" fmla="val 20"/>
                <a:gd name="f106" fmla="val 23"/>
                <a:gd name="f107" fmla="val 27"/>
                <a:gd name="f108" fmla="val 46"/>
                <a:gd name="f109" fmla="val 48"/>
                <a:gd name="f110" fmla="val 47"/>
                <a:gd name="f111" fmla="val 56"/>
                <a:gd name="f112" fmla="val 65"/>
                <a:gd name="f113" fmla="+- 0 0 -90"/>
                <a:gd name="f114" fmla="*/ f3 1 125"/>
                <a:gd name="f115" fmla="*/ f4 1 192"/>
                <a:gd name="f116" fmla="val f5"/>
                <a:gd name="f117" fmla="val f6"/>
                <a:gd name="f118" fmla="val f7"/>
                <a:gd name="f119" fmla="*/ f113 f0 1"/>
                <a:gd name="f120" fmla="+- f118 0 f116"/>
                <a:gd name="f121" fmla="+- f117 0 f116"/>
                <a:gd name="f122" fmla="*/ f119 1 f2"/>
                <a:gd name="f123" fmla="*/ f121 1 125"/>
                <a:gd name="f124" fmla="*/ f120 1 192"/>
                <a:gd name="f125" fmla="*/ 70 f121 1"/>
                <a:gd name="f126" fmla="*/ 5 f120 1"/>
                <a:gd name="f127" fmla="*/ 92 f121 1"/>
                <a:gd name="f128" fmla="*/ 104 f121 1"/>
                <a:gd name="f129" fmla="*/ 6 f120 1"/>
                <a:gd name="f130" fmla="*/ 109 f121 1"/>
                <a:gd name="f131" fmla="*/ 121 f121 1"/>
                <a:gd name="f132" fmla="*/ 125 f121 1"/>
                <a:gd name="f133" fmla="*/ 10 f120 1"/>
                <a:gd name="f134" fmla="*/ 114 f121 1"/>
                <a:gd name="f135" fmla="*/ 42 f120 1"/>
                <a:gd name="f136" fmla="*/ 99 f121 1"/>
                <a:gd name="f137" fmla="*/ 78 f120 1"/>
                <a:gd name="f138" fmla="*/ 83 f121 1"/>
                <a:gd name="f139" fmla="*/ 122 f120 1"/>
                <a:gd name="f140" fmla="*/ 80 f121 1"/>
                <a:gd name="f141" fmla="*/ 125 f120 1"/>
                <a:gd name="f142" fmla="*/ 79 f121 1"/>
                <a:gd name="f143" fmla="*/ 128 f120 1"/>
                <a:gd name="f144" fmla="*/ 132 f120 1"/>
                <a:gd name="f145" fmla="*/ 71 f121 1"/>
                <a:gd name="f146" fmla="*/ 153 f120 1"/>
                <a:gd name="f147" fmla="*/ 61 f121 1"/>
                <a:gd name="f148" fmla="*/ 183 f120 1"/>
                <a:gd name="f149" fmla="*/ 57 f121 1"/>
                <a:gd name="f150" fmla="*/ 192 f120 1"/>
                <a:gd name="f151" fmla="*/ 51 f121 1"/>
                <a:gd name="f152" fmla="*/ 176 f120 1"/>
                <a:gd name="f153" fmla="*/ 50 f121 1"/>
                <a:gd name="f154" fmla="*/ 159 f120 1"/>
                <a:gd name="f155" fmla="*/ 49 f121 1"/>
                <a:gd name="f156" fmla="*/ 157 f120 1"/>
                <a:gd name="f157" fmla="*/ 40 f121 1"/>
                <a:gd name="f158" fmla="*/ 138 f120 1"/>
                <a:gd name="f159" fmla="*/ 19 f121 1"/>
                <a:gd name="f160" fmla="*/ 67 f120 1"/>
                <a:gd name="f161" fmla="*/ 12 f121 1"/>
                <a:gd name="f162" fmla="*/ 14 f121 1"/>
                <a:gd name="f163" fmla="*/ 35 f120 1"/>
                <a:gd name="f164" fmla="*/ 16 f121 1"/>
                <a:gd name="f165" fmla="*/ 33 f120 1"/>
                <a:gd name="f166" fmla="*/ 32 f120 1"/>
                <a:gd name="f167" fmla="*/ 8 f121 1"/>
                <a:gd name="f168" fmla="*/ 26 f120 1"/>
                <a:gd name="f169" fmla="*/ 0 f121 1"/>
                <a:gd name="f170" fmla="*/ 2 f120 1"/>
                <a:gd name="f171" fmla="*/ 0 f120 1"/>
                <a:gd name="f172" fmla="*/ 6 f121 1"/>
                <a:gd name="f173" fmla="*/ 1 f120 1"/>
                <a:gd name="f174" fmla="*/ 18 f121 1"/>
                <a:gd name="f175" fmla="*/ 23 f121 1"/>
                <a:gd name="f176" fmla="*/ 35 f121 1"/>
                <a:gd name="f177" fmla="*/ 3 f120 1"/>
                <a:gd name="f178" fmla="*/ 52 f121 1"/>
                <a:gd name="f179" fmla="*/ 4 f120 1"/>
                <a:gd name="f180" fmla="*/ 47 f121 1"/>
                <a:gd name="f181" fmla="+- f122 0 f1"/>
                <a:gd name="f182" fmla="*/ f125 1 126"/>
                <a:gd name="f183" fmla="*/ f126 1 192"/>
                <a:gd name="f184" fmla="*/ f127 1 126"/>
                <a:gd name="f185" fmla="*/ f128 1 126"/>
                <a:gd name="f186" fmla="*/ f129 1 192"/>
                <a:gd name="f187" fmla="*/ f130 1 126"/>
                <a:gd name="f188" fmla="*/ f131 1 126"/>
                <a:gd name="f189" fmla="*/ f132 1 126"/>
                <a:gd name="f190" fmla="*/ f133 1 192"/>
                <a:gd name="f191" fmla="*/ f134 1 126"/>
                <a:gd name="f192" fmla="*/ f135 1 192"/>
                <a:gd name="f193" fmla="*/ f136 1 126"/>
                <a:gd name="f194" fmla="*/ f137 1 192"/>
                <a:gd name="f195" fmla="*/ f138 1 126"/>
                <a:gd name="f196" fmla="*/ f139 1 192"/>
                <a:gd name="f197" fmla="*/ f140 1 126"/>
                <a:gd name="f198" fmla="*/ f141 1 192"/>
                <a:gd name="f199" fmla="*/ f142 1 126"/>
                <a:gd name="f200" fmla="*/ f143 1 192"/>
                <a:gd name="f201" fmla="*/ f144 1 192"/>
                <a:gd name="f202" fmla="*/ f145 1 126"/>
                <a:gd name="f203" fmla="*/ f146 1 192"/>
                <a:gd name="f204" fmla="*/ f147 1 126"/>
                <a:gd name="f205" fmla="*/ f148 1 192"/>
                <a:gd name="f206" fmla="*/ f149 1 126"/>
                <a:gd name="f207" fmla="*/ f150 1 192"/>
                <a:gd name="f208" fmla="*/ f151 1 126"/>
                <a:gd name="f209" fmla="*/ f152 1 192"/>
                <a:gd name="f210" fmla="*/ f153 1 126"/>
                <a:gd name="f211" fmla="*/ f154 1 192"/>
                <a:gd name="f212" fmla="*/ f155 1 126"/>
                <a:gd name="f213" fmla="*/ f156 1 192"/>
                <a:gd name="f214" fmla="*/ f157 1 126"/>
                <a:gd name="f215" fmla="*/ f158 1 192"/>
                <a:gd name="f216" fmla="*/ f159 1 126"/>
                <a:gd name="f217" fmla="*/ f160 1 192"/>
                <a:gd name="f218" fmla="*/ f161 1 126"/>
                <a:gd name="f219" fmla="*/ f162 1 126"/>
                <a:gd name="f220" fmla="*/ f163 1 192"/>
                <a:gd name="f221" fmla="*/ f164 1 126"/>
                <a:gd name="f222" fmla="*/ f165 1 192"/>
                <a:gd name="f223" fmla="*/ f166 1 192"/>
                <a:gd name="f224" fmla="*/ f167 1 126"/>
                <a:gd name="f225" fmla="*/ f168 1 192"/>
                <a:gd name="f226" fmla="*/ f169 1 126"/>
                <a:gd name="f227" fmla="*/ f170 1 192"/>
                <a:gd name="f228" fmla="*/ f171 1 192"/>
                <a:gd name="f229" fmla="*/ f172 1 126"/>
                <a:gd name="f230" fmla="*/ f173 1 192"/>
                <a:gd name="f231" fmla="*/ f174 1 126"/>
                <a:gd name="f232" fmla="*/ f175 1 126"/>
                <a:gd name="f233" fmla="*/ f176 1 126"/>
                <a:gd name="f234" fmla="*/ f177 1 192"/>
                <a:gd name="f235" fmla="*/ f178 1 126"/>
                <a:gd name="f236" fmla="*/ f179 1 192"/>
                <a:gd name="f237" fmla="*/ f180 1 126"/>
                <a:gd name="f238" fmla="*/ 0 1 f123"/>
                <a:gd name="f239" fmla="*/ f117 1 f123"/>
                <a:gd name="f240" fmla="*/ 0 1 f124"/>
                <a:gd name="f241" fmla="*/ f118 1 f124"/>
                <a:gd name="f242" fmla="*/ f182 1 f123"/>
                <a:gd name="f243" fmla="*/ f183 1 f124"/>
                <a:gd name="f244" fmla="*/ f184 1 f123"/>
                <a:gd name="f245" fmla="*/ f185 1 f123"/>
                <a:gd name="f246" fmla="*/ f186 1 f124"/>
                <a:gd name="f247" fmla="*/ f187 1 f123"/>
                <a:gd name="f248" fmla="*/ f188 1 f123"/>
                <a:gd name="f249" fmla="*/ f189 1 f123"/>
                <a:gd name="f250" fmla="*/ f190 1 f124"/>
                <a:gd name="f251" fmla="*/ f191 1 f123"/>
                <a:gd name="f252" fmla="*/ f192 1 f124"/>
                <a:gd name="f253" fmla="*/ f193 1 f123"/>
                <a:gd name="f254" fmla="*/ f194 1 f124"/>
                <a:gd name="f255" fmla="*/ f195 1 f123"/>
                <a:gd name="f256" fmla="*/ f196 1 f124"/>
                <a:gd name="f257" fmla="*/ f197 1 f123"/>
                <a:gd name="f258" fmla="*/ f198 1 f124"/>
                <a:gd name="f259" fmla="*/ f199 1 f123"/>
                <a:gd name="f260" fmla="*/ f200 1 f124"/>
                <a:gd name="f261" fmla="*/ f201 1 f124"/>
                <a:gd name="f262" fmla="*/ f202 1 f123"/>
                <a:gd name="f263" fmla="*/ f203 1 f124"/>
                <a:gd name="f264" fmla="*/ f204 1 f123"/>
                <a:gd name="f265" fmla="*/ f205 1 f124"/>
                <a:gd name="f266" fmla="*/ f206 1 f123"/>
                <a:gd name="f267" fmla="*/ f207 1 f124"/>
                <a:gd name="f268" fmla="*/ f208 1 f123"/>
                <a:gd name="f269" fmla="*/ f209 1 f124"/>
                <a:gd name="f270" fmla="*/ f210 1 f123"/>
                <a:gd name="f271" fmla="*/ f211 1 f124"/>
                <a:gd name="f272" fmla="*/ f212 1 f123"/>
                <a:gd name="f273" fmla="*/ f213 1 f124"/>
                <a:gd name="f274" fmla="*/ f214 1 f123"/>
                <a:gd name="f275" fmla="*/ f215 1 f124"/>
                <a:gd name="f276" fmla="*/ f216 1 f123"/>
                <a:gd name="f277" fmla="*/ f217 1 f124"/>
                <a:gd name="f278" fmla="*/ f218 1 f123"/>
                <a:gd name="f279" fmla="*/ f219 1 f123"/>
                <a:gd name="f280" fmla="*/ f220 1 f124"/>
                <a:gd name="f281" fmla="*/ f221 1 f123"/>
                <a:gd name="f282" fmla="*/ f222 1 f124"/>
                <a:gd name="f283" fmla="*/ f223 1 f124"/>
                <a:gd name="f284" fmla="*/ f224 1 f123"/>
                <a:gd name="f285" fmla="*/ f225 1 f124"/>
                <a:gd name="f286" fmla="*/ f226 1 f123"/>
                <a:gd name="f287" fmla="*/ f227 1 f124"/>
                <a:gd name="f288" fmla="*/ f228 1 f124"/>
                <a:gd name="f289" fmla="*/ f229 1 f123"/>
                <a:gd name="f290" fmla="*/ f230 1 f124"/>
                <a:gd name="f291" fmla="*/ f231 1 f123"/>
                <a:gd name="f292" fmla="*/ f232 1 f123"/>
                <a:gd name="f293" fmla="*/ f233 1 f123"/>
                <a:gd name="f294" fmla="*/ f234 1 f124"/>
                <a:gd name="f295" fmla="*/ f235 1 f123"/>
                <a:gd name="f296" fmla="*/ f236 1 f124"/>
                <a:gd name="f297" fmla="*/ f237 1 f123"/>
                <a:gd name="f298" fmla="*/ f238 f114 1"/>
                <a:gd name="f299" fmla="*/ f239 f114 1"/>
                <a:gd name="f300" fmla="*/ f241 f115 1"/>
                <a:gd name="f301" fmla="*/ f240 f115 1"/>
                <a:gd name="f302" fmla="*/ f242 f114 1"/>
                <a:gd name="f303" fmla="*/ f243 f115 1"/>
                <a:gd name="f304" fmla="*/ f244 f114 1"/>
                <a:gd name="f305" fmla="*/ f245 f114 1"/>
                <a:gd name="f306" fmla="*/ f246 f115 1"/>
                <a:gd name="f307" fmla="*/ f247 f114 1"/>
                <a:gd name="f308" fmla="*/ f248 f114 1"/>
                <a:gd name="f309" fmla="*/ f249 f114 1"/>
                <a:gd name="f310" fmla="*/ f250 f115 1"/>
                <a:gd name="f311" fmla="*/ f251 f114 1"/>
                <a:gd name="f312" fmla="*/ f252 f115 1"/>
                <a:gd name="f313" fmla="*/ f253 f114 1"/>
                <a:gd name="f314" fmla="*/ f254 f115 1"/>
                <a:gd name="f315" fmla="*/ f255 f114 1"/>
                <a:gd name="f316" fmla="*/ f256 f115 1"/>
                <a:gd name="f317" fmla="*/ f257 f114 1"/>
                <a:gd name="f318" fmla="*/ f258 f115 1"/>
                <a:gd name="f319" fmla="*/ f259 f114 1"/>
                <a:gd name="f320" fmla="*/ f260 f115 1"/>
                <a:gd name="f321" fmla="*/ f261 f115 1"/>
                <a:gd name="f322" fmla="*/ f262 f114 1"/>
                <a:gd name="f323" fmla="*/ f263 f115 1"/>
                <a:gd name="f324" fmla="*/ f264 f114 1"/>
                <a:gd name="f325" fmla="*/ f265 f115 1"/>
                <a:gd name="f326" fmla="*/ f266 f114 1"/>
                <a:gd name="f327" fmla="*/ f267 f115 1"/>
                <a:gd name="f328" fmla="*/ f268 f114 1"/>
                <a:gd name="f329" fmla="*/ f269 f115 1"/>
                <a:gd name="f330" fmla="*/ f270 f114 1"/>
                <a:gd name="f331" fmla="*/ f271 f115 1"/>
                <a:gd name="f332" fmla="*/ f272 f114 1"/>
                <a:gd name="f333" fmla="*/ f273 f115 1"/>
                <a:gd name="f334" fmla="*/ f274 f114 1"/>
                <a:gd name="f335" fmla="*/ f275 f115 1"/>
                <a:gd name="f336" fmla="*/ f276 f114 1"/>
                <a:gd name="f337" fmla="*/ f277 f115 1"/>
                <a:gd name="f338" fmla="*/ f278 f114 1"/>
                <a:gd name="f339" fmla="*/ f279 f114 1"/>
                <a:gd name="f340" fmla="*/ f280 f115 1"/>
                <a:gd name="f341" fmla="*/ f281 f114 1"/>
                <a:gd name="f342" fmla="*/ f282 f115 1"/>
                <a:gd name="f343" fmla="*/ f283 f115 1"/>
                <a:gd name="f344" fmla="*/ f284 f114 1"/>
                <a:gd name="f345" fmla="*/ f285 f115 1"/>
                <a:gd name="f346" fmla="*/ f286 f114 1"/>
                <a:gd name="f347" fmla="*/ f287 f115 1"/>
                <a:gd name="f348" fmla="*/ f288 f115 1"/>
                <a:gd name="f349" fmla="*/ f289 f114 1"/>
                <a:gd name="f350" fmla="*/ f290 f115 1"/>
                <a:gd name="f351" fmla="*/ f291 f114 1"/>
                <a:gd name="f352" fmla="*/ f292 f114 1"/>
                <a:gd name="f353" fmla="*/ f293 f114 1"/>
                <a:gd name="f354" fmla="*/ f294 f115 1"/>
                <a:gd name="f355" fmla="*/ f295 f114 1"/>
                <a:gd name="f356" fmla="*/ f296 f115 1"/>
                <a:gd name="f357" fmla="*/ f297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1">
                  <a:pos x="f302" y="f303"/>
                </a:cxn>
                <a:cxn ang="f181">
                  <a:pos x="f304" y="f303"/>
                </a:cxn>
                <a:cxn ang="f181">
                  <a:pos x="f305" y="f306"/>
                </a:cxn>
                <a:cxn ang="f181">
                  <a:pos x="f307" y="f306"/>
                </a:cxn>
                <a:cxn ang="f181">
                  <a:pos x="f308" y="f306"/>
                </a:cxn>
                <a:cxn ang="f181">
                  <a:pos x="f309" y="f310"/>
                </a:cxn>
                <a:cxn ang="f181">
                  <a:pos x="f311" y="f312"/>
                </a:cxn>
                <a:cxn ang="f181">
                  <a:pos x="f313" y="f314"/>
                </a:cxn>
                <a:cxn ang="f181">
                  <a:pos x="f315" y="f316"/>
                </a:cxn>
                <a:cxn ang="f181">
                  <a:pos x="f317" y="f318"/>
                </a:cxn>
                <a:cxn ang="f181">
                  <a:pos x="f319" y="f320"/>
                </a:cxn>
                <a:cxn ang="f181">
                  <a:pos x="f317" y="f321"/>
                </a:cxn>
                <a:cxn ang="f181">
                  <a:pos x="f322" y="f323"/>
                </a:cxn>
                <a:cxn ang="f181">
                  <a:pos x="f324" y="f325"/>
                </a:cxn>
                <a:cxn ang="f181">
                  <a:pos x="f326" y="f327"/>
                </a:cxn>
                <a:cxn ang="f181">
                  <a:pos x="f328" y="f329"/>
                </a:cxn>
                <a:cxn ang="f181">
                  <a:pos x="f330" y="f331"/>
                </a:cxn>
                <a:cxn ang="f181">
                  <a:pos x="f332" y="f333"/>
                </a:cxn>
                <a:cxn ang="f181">
                  <a:pos x="f334" y="f335"/>
                </a:cxn>
                <a:cxn ang="f181">
                  <a:pos x="f336" y="f337"/>
                </a:cxn>
                <a:cxn ang="f181">
                  <a:pos x="f338" y="f312"/>
                </a:cxn>
                <a:cxn ang="f181">
                  <a:pos x="f339" y="f340"/>
                </a:cxn>
                <a:cxn ang="f181">
                  <a:pos x="f341" y="f342"/>
                </a:cxn>
                <a:cxn ang="f181">
                  <a:pos x="f339" y="f343"/>
                </a:cxn>
                <a:cxn ang="f181">
                  <a:pos x="f344" y="f345"/>
                </a:cxn>
                <a:cxn ang="f181">
                  <a:pos x="f346" y="f347"/>
                </a:cxn>
                <a:cxn ang="f181">
                  <a:pos x="f346" y="f348"/>
                </a:cxn>
                <a:cxn ang="f181">
                  <a:pos x="f349" y="f350"/>
                </a:cxn>
                <a:cxn ang="f181">
                  <a:pos x="f351" y="f347"/>
                </a:cxn>
                <a:cxn ang="f181">
                  <a:pos x="f352" y="f347"/>
                </a:cxn>
                <a:cxn ang="f181">
                  <a:pos x="f353" y="f354"/>
                </a:cxn>
                <a:cxn ang="f181">
                  <a:pos x="f355" y="f356"/>
                </a:cxn>
                <a:cxn ang="f181">
                  <a:pos x="f357" y="f303"/>
                </a:cxn>
                <a:cxn ang="f181">
                  <a:pos x="f355" y="f356"/>
                </a:cxn>
                <a:cxn ang="f181">
                  <a:pos x="f326" y="f356"/>
                </a:cxn>
                <a:cxn ang="f181">
                  <a:pos x="f302" y="f303"/>
                </a:cxn>
              </a:cxnLst>
              <a:rect l="f298" t="f301" r="f299" b="f300"/>
              <a:pathLst>
                <a:path w="125" h="192">
                  <a:moveTo>
                    <a:pt x="f8" y="f9"/>
                  </a:moveTo>
                  <a:cubicBezTo>
                    <a:pt x="f10" y="f11"/>
                    <a:pt x="f12" y="f13"/>
                    <a:pt x="f14" y="f9"/>
                  </a:cubicBezTo>
                  <a:cubicBezTo>
                    <a:pt x="f15" y="f16"/>
                    <a:pt x="f17" y="f9"/>
                    <a:pt x="f18" y="f19"/>
                  </a:cubicBezTo>
                  <a:cubicBezTo>
                    <a:pt x="f20" y="f19"/>
                    <a:pt x="f21" y="f19"/>
                    <a:pt x="f22" y="f19"/>
                  </a:cubicBezTo>
                  <a:cubicBezTo>
                    <a:pt x="f23" y="f19"/>
                    <a:pt x="f24" y="f9"/>
                    <a:pt x="f25" y="f19"/>
                  </a:cubicBezTo>
                  <a:cubicBezTo>
                    <a:pt x="f26" y="f19"/>
                    <a:pt x="f27" y="f16"/>
                    <a:pt x="f6" y="f28"/>
                  </a:cubicBezTo>
                  <a:cubicBezTo>
                    <a:pt x="f25" y="f29"/>
                    <a:pt x="f24" y="f30"/>
                    <a:pt x="f31" y="f32"/>
                  </a:cubicBezTo>
                  <a:cubicBezTo>
                    <a:pt x="f33" y="f34"/>
                    <a:pt x="f18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4"/>
                    <a:pt x="f45" y="f26"/>
                    <a:pt x="f46" y="f6"/>
                  </a:cubicBezTo>
                  <a:cubicBezTo>
                    <a:pt x="f47" y="f6"/>
                    <a:pt x="f48" y="f27"/>
                    <a:pt x="f49" y="f50"/>
                  </a:cubicBezTo>
                  <a:cubicBezTo>
                    <a:pt x="f51" y="f52"/>
                    <a:pt x="f51" y="f53"/>
                    <a:pt x="f46" y="f54"/>
                  </a:cubicBezTo>
                  <a:cubicBezTo>
                    <a:pt x="f10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"/>
                  </a:cubicBezTo>
                  <a:cubicBezTo>
                    <a:pt x="f71" y="f72"/>
                    <a:pt x="f71" y="f73"/>
                    <a:pt x="f74" y="f75"/>
                  </a:cubicBezTo>
                  <a:cubicBezTo>
                    <a:pt x="f76" y="f77"/>
                    <a:pt x="f78" y="f79"/>
                    <a:pt x="f76" y="f80"/>
                  </a:cubicBezTo>
                  <a:cubicBezTo>
                    <a:pt x="f76" y="f80"/>
                    <a:pt x="f81" y="f82"/>
                    <a:pt x="f81" y="f82"/>
                  </a:cubicBezTo>
                  <a:cubicBezTo>
                    <a:pt x="f32" y="f59"/>
                    <a:pt x="f32" y="f83"/>
                    <a:pt x="f84" y="f85"/>
                  </a:cubicBezTo>
                  <a:cubicBezTo>
                    <a:pt x="f86" y="f31"/>
                    <a:pt x="f87" y="f40"/>
                    <a:pt x="f88" y="f89"/>
                  </a:cubicBezTo>
                  <a:cubicBezTo>
                    <a:pt x="f90" y="f68"/>
                    <a:pt x="f91" y="f76"/>
                    <a:pt x="f92" y="f32"/>
                  </a:cubicBezTo>
                  <a:cubicBezTo>
                    <a:pt x="f93" y="f84"/>
                    <a:pt x="f28" y="f94"/>
                    <a:pt x="f95" y="f96"/>
                  </a:cubicBezTo>
                  <a:cubicBezTo>
                    <a:pt x="f97" y="f96"/>
                    <a:pt x="f90" y="f98"/>
                    <a:pt x="f97" y="f99"/>
                  </a:cubicBezTo>
                  <a:cubicBezTo>
                    <a:pt x="f91" y="f86"/>
                    <a:pt x="f95" y="f30"/>
                    <a:pt x="f95" y="f86"/>
                  </a:cubicBezTo>
                  <a:cubicBezTo>
                    <a:pt x="f16" y="f96"/>
                    <a:pt x="f100" y="f101"/>
                    <a:pt x="f100" y="f87"/>
                  </a:cubicBezTo>
                  <a:cubicBezTo>
                    <a:pt x="f9" y="f102"/>
                    <a:pt x="f13" y="f28"/>
                    <a:pt x="f5" y="f103"/>
                  </a:cubicBezTo>
                  <a:cubicBezTo>
                    <a:pt x="f5" y="f104"/>
                    <a:pt x="f5" y="f5"/>
                    <a:pt x="f5" y="f5"/>
                  </a:cubicBezTo>
                  <a:cubicBezTo>
                    <a:pt x="f103" y="f5"/>
                    <a:pt x="f13" y="f103"/>
                    <a:pt x="f19" y="f104"/>
                  </a:cubicBezTo>
                  <a:cubicBezTo>
                    <a:pt x="f28" y="f11"/>
                    <a:pt x="f95" y="f103"/>
                    <a:pt x="f102" y="f103"/>
                  </a:cubicBezTo>
                  <a:cubicBezTo>
                    <a:pt x="f105" y="f103"/>
                    <a:pt x="f29" y="f103"/>
                    <a:pt x="f106" y="f103"/>
                  </a:cubicBezTo>
                  <a:cubicBezTo>
                    <a:pt x="f107" y="f13"/>
                    <a:pt x="f30" y="f19"/>
                    <a:pt x="f96" y="f11"/>
                  </a:cubicBezTo>
                  <a:cubicBezTo>
                    <a:pt x="f84" y="f104"/>
                    <a:pt x="f108" y="f103"/>
                    <a:pt x="f71" y="f13"/>
                  </a:cubicBezTo>
                  <a:cubicBezTo>
                    <a:pt x="f76" y="f9"/>
                    <a:pt x="f109" y="f9"/>
                    <a:pt x="f110" y="f9"/>
                  </a:cubicBezTo>
                  <a:cubicBezTo>
                    <a:pt x="f109" y="f9"/>
                    <a:pt x="f76" y="f9"/>
                    <a:pt x="f71" y="f13"/>
                  </a:cubicBezTo>
                  <a:cubicBezTo>
                    <a:pt x="f34" y="f9"/>
                    <a:pt x="f111" y="f103"/>
                    <a:pt x="f70" y="f13"/>
                  </a:cubicBezTo>
                  <a:cubicBezTo>
                    <a:pt x="f64" y="f16"/>
                    <a:pt x="f112" y="f16"/>
                    <a:pt x="f8" y="f9"/>
                  </a:cubicBezTo>
                  <a:close/>
                </a:path>
              </a:pathLst>
            </a:custGeom>
            <a:solidFill>
              <a:srgbClr val="FCDB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75F0E6E1-ED3B-9A0B-9204-EF1640227FDB}"/>
                </a:ext>
              </a:extLst>
            </p:cNvPr>
            <p:cNvSpPr/>
            <p:nvPr/>
          </p:nvSpPr>
          <p:spPr>
            <a:xfrm rot="1920944">
              <a:off x="15028466" y="483873"/>
              <a:ext cx="858841" cy="10112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143"/>
                <a:gd name="f8" fmla="val 73"/>
                <a:gd name="f9" fmla="val 23"/>
                <a:gd name="f10" fmla="val 76"/>
                <a:gd name="f11" fmla="val 78"/>
                <a:gd name="f12" fmla="val 24"/>
                <a:gd name="f13" fmla="val 80"/>
                <a:gd name="f14" fmla="val 25"/>
                <a:gd name="f15" fmla="val 83"/>
                <a:gd name="f16" fmla="val 30"/>
                <a:gd name="f17" fmla="val 87"/>
                <a:gd name="f18" fmla="val 29"/>
                <a:gd name="f19" fmla="val 91"/>
                <a:gd name="f20" fmla="val 28"/>
                <a:gd name="f21" fmla="val 93"/>
                <a:gd name="f22" fmla="val 95"/>
                <a:gd name="f23" fmla="val 97"/>
                <a:gd name="f24" fmla="val 32"/>
                <a:gd name="f25" fmla="val 100"/>
                <a:gd name="f26" fmla="val 101"/>
                <a:gd name="f27" fmla="val 104"/>
                <a:gd name="f28" fmla="val 33"/>
                <a:gd name="f29" fmla="val 106"/>
                <a:gd name="f30" fmla="val 108"/>
                <a:gd name="f31" fmla="val 34"/>
                <a:gd name="f32" fmla="val 109"/>
                <a:gd name="f33" fmla="val 36"/>
                <a:gd name="f34" fmla="val 111"/>
                <a:gd name="f35" fmla="val 112"/>
                <a:gd name="f36" fmla="val 115"/>
                <a:gd name="f37" fmla="val 35"/>
                <a:gd name="f38" fmla="val 120"/>
                <a:gd name="f39" fmla="val 37"/>
                <a:gd name="f40" fmla="val 62"/>
                <a:gd name="f41" fmla="val 69"/>
                <a:gd name="f42" fmla="val 113"/>
                <a:gd name="f43" fmla="val 64"/>
                <a:gd name="f44" fmla="val 59"/>
                <a:gd name="f45" fmla="val 54"/>
                <a:gd name="f46" fmla="val 17"/>
                <a:gd name="f47" fmla="val 123"/>
                <a:gd name="f48" fmla="val 10"/>
                <a:gd name="f49" fmla="val 138"/>
                <a:gd name="f50" fmla="val 9"/>
                <a:gd name="f51" fmla="val 140"/>
                <a:gd name="f52" fmla="val 6"/>
                <a:gd name="f53" fmla="val 139"/>
                <a:gd name="f54" fmla="val 3"/>
                <a:gd name="f55" fmla="val 134"/>
                <a:gd name="f56" fmla="val 8"/>
                <a:gd name="f57" fmla="val 131"/>
                <a:gd name="f58" fmla="val 130"/>
                <a:gd name="f59" fmla="val 1"/>
                <a:gd name="f60" fmla="val 126"/>
                <a:gd name="f61" fmla="val 5"/>
                <a:gd name="f62" fmla="val 82"/>
                <a:gd name="f63" fmla="val 50"/>
                <a:gd name="f64" fmla="val 2"/>
                <a:gd name="f65" fmla="val 12"/>
                <a:gd name="f66" fmla="val 7"/>
                <a:gd name="f67" fmla="val 4"/>
                <a:gd name="f68" fmla="val 14"/>
                <a:gd name="f69" fmla="val 18"/>
                <a:gd name="f70" fmla="val 21"/>
                <a:gd name="f71" fmla="val 26"/>
                <a:gd name="f72" fmla="val 27"/>
                <a:gd name="f73" fmla="val 15"/>
                <a:gd name="f74" fmla="val 41"/>
                <a:gd name="f75" fmla="val 13"/>
                <a:gd name="f76" fmla="val 44"/>
                <a:gd name="f77" fmla="val 46"/>
                <a:gd name="f78" fmla="val 48"/>
                <a:gd name="f79" fmla="val 20"/>
                <a:gd name="f80" fmla="val 58"/>
                <a:gd name="f81" fmla="val 65"/>
                <a:gd name="f82" fmla="val 19"/>
                <a:gd name="f83" fmla="val 68"/>
                <a:gd name="f84" fmla="val 22"/>
                <a:gd name="f85" fmla="val 66"/>
                <a:gd name="f86" fmla="val 72"/>
                <a:gd name="f87" fmla="+- 0 0 -90"/>
                <a:gd name="f88" fmla="*/ f3 1 122"/>
                <a:gd name="f89" fmla="*/ f4 1 143"/>
                <a:gd name="f90" fmla="val f5"/>
                <a:gd name="f91" fmla="val f6"/>
                <a:gd name="f92" fmla="val f7"/>
                <a:gd name="f93" fmla="*/ f87 f0 1"/>
                <a:gd name="f94" fmla="+- f92 0 f90"/>
                <a:gd name="f95" fmla="+- f91 0 f90"/>
                <a:gd name="f96" fmla="*/ f93 1 f2"/>
                <a:gd name="f97" fmla="*/ f95 1 122"/>
                <a:gd name="f98" fmla="*/ f94 1 143"/>
                <a:gd name="f99" fmla="*/ 73 f95 1"/>
                <a:gd name="f100" fmla="*/ 23 f94 1"/>
                <a:gd name="f101" fmla="*/ 80 f95 1"/>
                <a:gd name="f102" fmla="*/ 25 f94 1"/>
                <a:gd name="f103" fmla="*/ 91 f95 1"/>
                <a:gd name="f104" fmla="*/ 28 f94 1"/>
                <a:gd name="f105" fmla="*/ 97 f95 1"/>
                <a:gd name="f106" fmla="*/ 29 f94 1"/>
                <a:gd name="f107" fmla="*/ 101 f95 1"/>
                <a:gd name="f108" fmla="*/ 32 f94 1"/>
                <a:gd name="f109" fmla="*/ 108 f95 1"/>
                <a:gd name="f110" fmla="*/ 34 f94 1"/>
                <a:gd name="f111" fmla="*/ 112 f95 1"/>
                <a:gd name="f112" fmla="*/ 122 f95 1"/>
                <a:gd name="f113" fmla="*/ 37 f94 1"/>
                <a:gd name="f114" fmla="*/ 69 f95 1"/>
                <a:gd name="f115" fmla="*/ 113 f94 1"/>
                <a:gd name="f116" fmla="*/ 54 f95 1"/>
                <a:gd name="f117" fmla="*/ 10 f95 1"/>
                <a:gd name="f118" fmla="*/ 138 f94 1"/>
                <a:gd name="f119" fmla="*/ 6 f95 1"/>
                <a:gd name="f120" fmla="*/ 143 f94 1"/>
                <a:gd name="f121" fmla="*/ 8 f95 1"/>
                <a:gd name="f122" fmla="*/ 131 f94 1"/>
                <a:gd name="f123" fmla="*/ 130 f94 1"/>
                <a:gd name="f124" fmla="*/ 5 f95 1"/>
                <a:gd name="f125" fmla="*/ 115 f94 1"/>
                <a:gd name="f126" fmla="*/ 2 f95 1"/>
                <a:gd name="f127" fmla="*/ 17 f94 1"/>
                <a:gd name="f128" fmla="*/ 3 f95 1"/>
                <a:gd name="f129" fmla="*/ 1 f94 1"/>
                <a:gd name="f130" fmla="*/ 9 f95 1"/>
                <a:gd name="f131" fmla="*/ 2 f94 1"/>
                <a:gd name="f132" fmla="*/ 14 f95 1"/>
                <a:gd name="f133" fmla="*/ 5 f94 1"/>
                <a:gd name="f134" fmla="*/ 26 f95 1"/>
                <a:gd name="f135" fmla="*/ 9 f94 1"/>
                <a:gd name="f136" fmla="*/ 30 f95 1"/>
                <a:gd name="f137" fmla="*/ 10 f94 1"/>
                <a:gd name="f138" fmla="*/ 41 f95 1"/>
                <a:gd name="f139" fmla="*/ 13 f94 1"/>
                <a:gd name="f140" fmla="*/ 48 f95 1"/>
                <a:gd name="f141" fmla="*/ 15 f94 1"/>
                <a:gd name="f142" fmla="*/ 58 f95 1"/>
                <a:gd name="f143" fmla="*/ 18 f94 1"/>
                <a:gd name="f144" fmla="*/ 68 f95 1"/>
                <a:gd name="f145" fmla="*/ 21 f94 1"/>
                <a:gd name="f146" fmla="*/ 24 f94 1"/>
                <a:gd name="f147" fmla="+- f96 0 f1"/>
                <a:gd name="f148" fmla="*/ f99 1 122"/>
                <a:gd name="f149" fmla="*/ f100 1 143"/>
                <a:gd name="f150" fmla="*/ f101 1 122"/>
                <a:gd name="f151" fmla="*/ f102 1 143"/>
                <a:gd name="f152" fmla="*/ f103 1 122"/>
                <a:gd name="f153" fmla="*/ f104 1 143"/>
                <a:gd name="f154" fmla="*/ f105 1 122"/>
                <a:gd name="f155" fmla="*/ f106 1 143"/>
                <a:gd name="f156" fmla="*/ f107 1 122"/>
                <a:gd name="f157" fmla="*/ f108 1 143"/>
                <a:gd name="f158" fmla="*/ f109 1 122"/>
                <a:gd name="f159" fmla="*/ f110 1 143"/>
                <a:gd name="f160" fmla="*/ f111 1 122"/>
                <a:gd name="f161" fmla="*/ f112 1 122"/>
                <a:gd name="f162" fmla="*/ f113 1 143"/>
                <a:gd name="f163" fmla="*/ f114 1 122"/>
                <a:gd name="f164" fmla="*/ f115 1 143"/>
                <a:gd name="f165" fmla="*/ f116 1 122"/>
                <a:gd name="f166" fmla="*/ f117 1 122"/>
                <a:gd name="f167" fmla="*/ f118 1 143"/>
                <a:gd name="f168" fmla="*/ f119 1 122"/>
                <a:gd name="f169" fmla="*/ f120 1 143"/>
                <a:gd name="f170" fmla="*/ f121 1 122"/>
                <a:gd name="f171" fmla="*/ f122 1 143"/>
                <a:gd name="f172" fmla="*/ f123 1 143"/>
                <a:gd name="f173" fmla="*/ f124 1 122"/>
                <a:gd name="f174" fmla="*/ f125 1 143"/>
                <a:gd name="f175" fmla="*/ f126 1 122"/>
                <a:gd name="f176" fmla="*/ f127 1 143"/>
                <a:gd name="f177" fmla="*/ f128 1 122"/>
                <a:gd name="f178" fmla="*/ f129 1 143"/>
                <a:gd name="f179" fmla="*/ f130 1 122"/>
                <a:gd name="f180" fmla="*/ f131 1 143"/>
                <a:gd name="f181" fmla="*/ f132 1 122"/>
                <a:gd name="f182" fmla="*/ f133 1 143"/>
                <a:gd name="f183" fmla="*/ f134 1 122"/>
                <a:gd name="f184" fmla="*/ f135 1 143"/>
                <a:gd name="f185" fmla="*/ f136 1 122"/>
                <a:gd name="f186" fmla="*/ f137 1 143"/>
                <a:gd name="f187" fmla="*/ f138 1 122"/>
                <a:gd name="f188" fmla="*/ f139 1 143"/>
                <a:gd name="f189" fmla="*/ f140 1 122"/>
                <a:gd name="f190" fmla="*/ f141 1 143"/>
                <a:gd name="f191" fmla="*/ f142 1 122"/>
                <a:gd name="f192" fmla="*/ f143 1 143"/>
                <a:gd name="f193" fmla="*/ f144 1 122"/>
                <a:gd name="f194" fmla="*/ f145 1 143"/>
                <a:gd name="f195" fmla="*/ f146 1 143"/>
                <a:gd name="f196" fmla="*/ 0 1 f97"/>
                <a:gd name="f197" fmla="*/ f91 1 f97"/>
                <a:gd name="f198" fmla="*/ 0 1 f98"/>
                <a:gd name="f199" fmla="*/ f92 1 f98"/>
                <a:gd name="f200" fmla="*/ f148 1 f97"/>
                <a:gd name="f201" fmla="*/ f149 1 f98"/>
                <a:gd name="f202" fmla="*/ f150 1 f97"/>
                <a:gd name="f203" fmla="*/ f151 1 f98"/>
                <a:gd name="f204" fmla="*/ f152 1 f97"/>
                <a:gd name="f205" fmla="*/ f153 1 f98"/>
                <a:gd name="f206" fmla="*/ f154 1 f97"/>
                <a:gd name="f207" fmla="*/ f155 1 f98"/>
                <a:gd name="f208" fmla="*/ f156 1 f97"/>
                <a:gd name="f209" fmla="*/ f157 1 f98"/>
                <a:gd name="f210" fmla="*/ f158 1 f97"/>
                <a:gd name="f211" fmla="*/ f159 1 f98"/>
                <a:gd name="f212" fmla="*/ f160 1 f97"/>
                <a:gd name="f213" fmla="*/ f161 1 f97"/>
                <a:gd name="f214" fmla="*/ f162 1 f98"/>
                <a:gd name="f215" fmla="*/ f163 1 f97"/>
                <a:gd name="f216" fmla="*/ f164 1 f98"/>
                <a:gd name="f217" fmla="*/ f165 1 f97"/>
                <a:gd name="f218" fmla="*/ f166 1 f97"/>
                <a:gd name="f219" fmla="*/ f167 1 f98"/>
                <a:gd name="f220" fmla="*/ f168 1 f97"/>
                <a:gd name="f221" fmla="*/ f169 1 f98"/>
                <a:gd name="f222" fmla="*/ f170 1 f97"/>
                <a:gd name="f223" fmla="*/ f171 1 f98"/>
                <a:gd name="f224" fmla="*/ f172 1 f98"/>
                <a:gd name="f225" fmla="*/ f173 1 f97"/>
                <a:gd name="f226" fmla="*/ f174 1 f98"/>
                <a:gd name="f227" fmla="*/ f175 1 f97"/>
                <a:gd name="f228" fmla="*/ f176 1 f98"/>
                <a:gd name="f229" fmla="*/ f177 1 f97"/>
                <a:gd name="f230" fmla="*/ f178 1 f98"/>
                <a:gd name="f231" fmla="*/ f179 1 f97"/>
                <a:gd name="f232" fmla="*/ f180 1 f98"/>
                <a:gd name="f233" fmla="*/ f181 1 f97"/>
                <a:gd name="f234" fmla="*/ f182 1 f98"/>
                <a:gd name="f235" fmla="*/ f183 1 f97"/>
                <a:gd name="f236" fmla="*/ f184 1 f98"/>
                <a:gd name="f237" fmla="*/ f185 1 f97"/>
                <a:gd name="f238" fmla="*/ f186 1 f98"/>
                <a:gd name="f239" fmla="*/ f187 1 f97"/>
                <a:gd name="f240" fmla="*/ f188 1 f98"/>
                <a:gd name="f241" fmla="*/ f189 1 f97"/>
                <a:gd name="f242" fmla="*/ f190 1 f98"/>
                <a:gd name="f243" fmla="*/ f191 1 f97"/>
                <a:gd name="f244" fmla="*/ f192 1 f98"/>
                <a:gd name="f245" fmla="*/ f193 1 f97"/>
                <a:gd name="f246" fmla="*/ f194 1 f98"/>
                <a:gd name="f247" fmla="*/ f195 1 f98"/>
                <a:gd name="f248" fmla="*/ f196 f88 1"/>
                <a:gd name="f249" fmla="*/ f197 f88 1"/>
                <a:gd name="f250" fmla="*/ f199 f89 1"/>
                <a:gd name="f251" fmla="*/ f198 f89 1"/>
                <a:gd name="f252" fmla="*/ f200 f88 1"/>
                <a:gd name="f253" fmla="*/ f201 f89 1"/>
                <a:gd name="f254" fmla="*/ f202 f88 1"/>
                <a:gd name="f255" fmla="*/ f203 f89 1"/>
                <a:gd name="f256" fmla="*/ f204 f88 1"/>
                <a:gd name="f257" fmla="*/ f205 f89 1"/>
                <a:gd name="f258" fmla="*/ f206 f88 1"/>
                <a:gd name="f259" fmla="*/ f207 f89 1"/>
                <a:gd name="f260" fmla="*/ f208 f88 1"/>
                <a:gd name="f261" fmla="*/ f209 f89 1"/>
                <a:gd name="f262" fmla="*/ f210 f88 1"/>
                <a:gd name="f263" fmla="*/ f211 f89 1"/>
                <a:gd name="f264" fmla="*/ f212 f88 1"/>
                <a:gd name="f265" fmla="*/ f213 f88 1"/>
                <a:gd name="f266" fmla="*/ f214 f89 1"/>
                <a:gd name="f267" fmla="*/ f215 f88 1"/>
                <a:gd name="f268" fmla="*/ f216 f89 1"/>
                <a:gd name="f269" fmla="*/ f217 f88 1"/>
                <a:gd name="f270" fmla="*/ f218 f88 1"/>
                <a:gd name="f271" fmla="*/ f219 f89 1"/>
                <a:gd name="f272" fmla="*/ f220 f88 1"/>
                <a:gd name="f273" fmla="*/ f221 f89 1"/>
                <a:gd name="f274" fmla="*/ f222 f88 1"/>
                <a:gd name="f275" fmla="*/ f223 f89 1"/>
                <a:gd name="f276" fmla="*/ f224 f89 1"/>
                <a:gd name="f277" fmla="*/ f225 f88 1"/>
                <a:gd name="f278" fmla="*/ f226 f89 1"/>
                <a:gd name="f279" fmla="*/ f227 f88 1"/>
                <a:gd name="f280" fmla="*/ f228 f89 1"/>
                <a:gd name="f281" fmla="*/ f229 f88 1"/>
                <a:gd name="f282" fmla="*/ f230 f89 1"/>
                <a:gd name="f283" fmla="*/ f231 f88 1"/>
                <a:gd name="f284" fmla="*/ f232 f89 1"/>
                <a:gd name="f285" fmla="*/ f233 f88 1"/>
                <a:gd name="f286" fmla="*/ f234 f89 1"/>
                <a:gd name="f287" fmla="*/ f235 f88 1"/>
                <a:gd name="f288" fmla="*/ f236 f89 1"/>
                <a:gd name="f289" fmla="*/ f237 f88 1"/>
                <a:gd name="f290" fmla="*/ f238 f89 1"/>
                <a:gd name="f291" fmla="*/ f239 f88 1"/>
                <a:gd name="f292" fmla="*/ f240 f89 1"/>
                <a:gd name="f293" fmla="*/ f241 f88 1"/>
                <a:gd name="f294" fmla="*/ f242 f89 1"/>
                <a:gd name="f295" fmla="*/ f243 f88 1"/>
                <a:gd name="f296" fmla="*/ f244 f89 1"/>
                <a:gd name="f297" fmla="*/ f245 f88 1"/>
                <a:gd name="f298" fmla="*/ f246 f89 1"/>
                <a:gd name="f299" fmla="*/ f247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7">
                  <a:pos x="f252" y="f253"/>
                </a:cxn>
                <a:cxn ang="f147">
                  <a:pos x="f254" y="f255"/>
                </a:cxn>
                <a:cxn ang="f147">
                  <a:pos x="f256" y="f257"/>
                </a:cxn>
                <a:cxn ang="f147">
                  <a:pos x="f258" y="f259"/>
                </a:cxn>
                <a:cxn ang="f147">
                  <a:pos x="f260" y="f261"/>
                </a:cxn>
                <a:cxn ang="f147">
                  <a:pos x="f262" y="f263"/>
                </a:cxn>
                <a:cxn ang="f147">
                  <a:pos x="f264" y="f263"/>
                </a:cxn>
                <a:cxn ang="f147">
                  <a:pos x="f265" y="f266"/>
                </a:cxn>
                <a:cxn ang="f147">
                  <a:pos x="f267" y="f268"/>
                </a:cxn>
                <a:cxn ang="f147">
                  <a:pos x="f269" y="f268"/>
                </a:cxn>
                <a:cxn ang="f147">
                  <a:pos x="f270" y="f271"/>
                </a:cxn>
                <a:cxn ang="f147">
                  <a:pos x="f272" y="f273"/>
                </a:cxn>
                <a:cxn ang="f147">
                  <a:pos x="f274" y="f275"/>
                </a:cxn>
                <a:cxn ang="f147">
                  <a:pos x="f274" y="f276"/>
                </a:cxn>
                <a:cxn ang="f147">
                  <a:pos x="f277" y="f278"/>
                </a:cxn>
                <a:cxn ang="f147">
                  <a:pos x="f279" y="f280"/>
                </a:cxn>
                <a:cxn ang="f147">
                  <a:pos x="f281" y="f282"/>
                </a:cxn>
                <a:cxn ang="f147">
                  <a:pos x="f283" y="f284"/>
                </a:cxn>
                <a:cxn ang="f147">
                  <a:pos x="f285" y="f286"/>
                </a:cxn>
                <a:cxn ang="f147">
                  <a:pos x="f287" y="f288"/>
                </a:cxn>
                <a:cxn ang="f147">
                  <a:pos x="f289" y="f290"/>
                </a:cxn>
                <a:cxn ang="f147">
                  <a:pos x="f291" y="f292"/>
                </a:cxn>
                <a:cxn ang="f147">
                  <a:pos x="f293" y="f294"/>
                </a:cxn>
                <a:cxn ang="f147">
                  <a:pos x="f295" y="f296"/>
                </a:cxn>
                <a:cxn ang="f147">
                  <a:pos x="f297" y="f298"/>
                </a:cxn>
                <a:cxn ang="f147">
                  <a:pos x="f297" y="f299"/>
                </a:cxn>
                <a:cxn ang="f147">
                  <a:pos x="f252" y="f253"/>
                </a:cxn>
              </a:cxnLst>
              <a:rect l="f248" t="f251" r="f249" b="f250"/>
              <a:pathLst>
                <a:path w="122" h="143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18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8"/>
                    <a:pt x="f29" y="f24"/>
                    <a:pt x="f30" y="f31"/>
                  </a:cubicBezTo>
                  <a:cubicBezTo>
                    <a:pt x="f32" y="f33"/>
                    <a:pt x="f34" y="f31"/>
                    <a:pt x="f35" y="f31"/>
                  </a:cubicBezTo>
                  <a:cubicBezTo>
                    <a:pt x="f36" y="f37"/>
                    <a:pt x="f38" y="f28"/>
                    <a:pt x="f6" y="f39"/>
                  </a:cubicBezTo>
                  <a:cubicBezTo>
                    <a:pt x="f27" y="f40"/>
                    <a:pt x="f17" y="f17"/>
                    <a:pt x="f41" y="f42"/>
                  </a:cubicBezTo>
                  <a:cubicBezTo>
                    <a:pt x="f43" y="f36"/>
                    <a:pt x="f44" y="f42"/>
                    <a:pt x="f45" y="f42"/>
                  </a:cubicBezTo>
                  <a:cubicBezTo>
                    <a:pt x="f39" y="f35"/>
                    <a:pt x="f46" y="f47"/>
                    <a:pt x="f48" y="f49"/>
                  </a:cubicBezTo>
                  <a:cubicBezTo>
                    <a:pt x="f50" y="f51"/>
                    <a:pt x="f50" y="f7"/>
                    <a:pt x="f52" y="f7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6" y="f57"/>
                    <a:pt x="f56" y="f58"/>
                    <a:pt x="f56" y="f58"/>
                  </a:cubicBezTo>
                  <a:cubicBezTo>
                    <a:pt x="f59" y="f60"/>
                    <a:pt x="f61" y="f38"/>
                    <a:pt x="f61" y="f36"/>
                  </a:cubicBezTo>
                  <a:cubicBezTo>
                    <a:pt x="f54" y="f62"/>
                    <a:pt x="f54" y="f63"/>
                    <a:pt x="f64" y="f46"/>
                  </a:cubicBezTo>
                  <a:cubicBezTo>
                    <a:pt x="f64" y="f65"/>
                    <a:pt x="f5" y="f52"/>
                    <a:pt x="f54" y="f59"/>
                  </a:cubicBezTo>
                  <a:cubicBezTo>
                    <a:pt x="f52" y="f5"/>
                    <a:pt x="f66" y="f59"/>
                    <a:pt x="f50" y="f64"/>
                  </a:cubicBezTo>
                  <a:cubicBezTo>
                    <a:pt x="f48" y="f67"/>
                    <a:pt x="f65" y="f67"/>
                    <a:pt x="f68" y="f61"/>
                  </a:cubicBezTo>
                  <a:cubicBezTo>
                    <a:pt x="f69" y="f52"/>
                    <a:pt x="f70" y="f56"/>
                    <a:pt x="f71" y="f50"/>
                  </a:cubicBezTo>
                  <a:cubicBezTo>
                    <a:pt x="f72" y="f50"/>
                    <a:pt x="f18" y="f50"/>
                    <a:pt x="f16" y="f48"/>
                  </a:cubicBezTo>
                  <a:cubicBezTo>
                    <a:pt x="f31" y="f65"/>
                    <a:pt x="f39" y="f73"/>
                    <a:pt x="f74" y="f75"/>
                  </a:cubicBezTo>
                  <a:cubicBezTo>
                    <a:pt x="f76" y="f75"/>
                    <a:pt x="f77" y="f68"/>
                    <a:pt x="f78" y="f73"/>
                  </a:cubicBezTo>
                  <a:cubicBezTo>
                    <a:pt x="f63" y="f70"/>
                    <a:pt x="f45" y="f79"/>
                    <a:pt x="f80" y="f69"/>
                  </a:cubicBezTo>
                  <a:cubicBezTo>
                    <a:pt x="f40" y="f69"/>
                    <a:pt x="f81" y="f82"/>
                    <a:pt x="f83" y="f70"/>
                  </a:cubicBezTo>
                  <a:cubicBezTo>
                    <a:pt x="f83" y="f84"/>
                    <a:pt x="f85" y="f9"/>
                    <a:pt x="f83" y="f12"/>
                  </a:cubicBezTo>
                  <a:cubicBezTo>
                    <a:pt x="f41" y="f14"/>
                    <a:pt x="f86" y="f71"/>
                    <a:pt x="f8" y="f9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F29BF1A2-7BAB-C675-8B1E-B9394E3C707E}"/>
                </a:ext>
              </a:extLst>
            </p:cNvPr>
            <p:cNvSpPr/>
            <p:nvPr/>
          </p:nvSpPr>
          <p:spPr>
            <a:xfrm rot="1920944">
              <a:off x="14785461" y="1070717"/>
              <a:ext cx="442917" cy="6572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93"/>
                <a:gd name="f8" fmla="val 35"/>
                <a:gd name="f9" fmla="val 13"/>
                <a:gd name="f10" fmla="val 9"/>
                <a:gd name="f11" fmla="val 32"/>
                <a:gd name="f12" fmla="val 63"/>
                <a:gd name="f13" fmla="val 5"/>
                <a:gd name="f14" fmla="val 60"/>
                <a:gd name="f15" fmla="val 57"/>
                <a:gd name="f16" fmla="val 14"/>
                <a:gd name="f17" fmla="val 54"/>
                <a:gd name="f18" fmla="val 18"/>
                <a:gd name="f19" fmla="val 43"/>
                <a:gd name="f20" fmla="val 33"/>
                <a:gd name="f21" fmla="val 20"/>
                <a:gd name="f22" fmla="val 24"/>
                <a:gd name="f23" fmla="val 28"/>
                <a:gd name="f24" fmla="val 37"/>
                <a:gd name="f25" fmla="val 12"/>
                <a:gd name="f26" fmla="val 49"/>
                <a:gd name="f27" fmla="val 15"/>
                <a:gd name="f28" fmla="val 16"/>
                <a:gd name="f29" fmla="val 65"/>
                <a:gd name="f30" fmla="val 17"/>
                <a:gd name="f31" fmla="val 67"/>
                <a:gd name="f32" fmla="val 70"/>
                <a:gd name="f33" fmla="val 77"/>
                <a:gd name="f34" fmla="val 7"/>
                <a:gd name="f35" fmla="val 85"/>
                <a:gd name="f36" fmla="val 2"/>
                <a:gd name="f37" fmla="val 1"/>
                <a:gd name="f38" fmla="val 73"/>
                <a:gd name="f39" fmla="+- 0 0 -90"/>
                <a:gd name="f40" fmla="*/ f3 1 62"/>
                <a:gd name="f41" fmla="*/ f4 1 93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62"/>
                <a:gd name="f50" fmla="*/ f46 1 93"/>
                <a:gd name="f51" fmla="*/ 0 f47 1"/>
                <a:gd name="f52" fmla="*/ 35 f46 1"/>
                <a:gd name="f53" fmla="*/ 63 f47 1"/>
                <a:gd name="f54" fmla="*/ 5 f46 1"/>
                <a:gd name="f55" fmla="*/ 54 f47 1"/>
                <a:gd name="f56" fmla="*/ 18 f46 1"/>
                <a:gd name="f57" fmla="*/ 24 f47 1"/>
                <a:gd name="f58" fmla="*/ 28 f46 1"/>
                <a:gd name="f59" fmla="*/ 15 f47 1"/>
                <a:gd name="f60" fmla="*/ 62 f46 1"/>
                <a:gd name="f61" fmla="*/ 17 f47 1"/>
                <a:gd name="f62" fmla="*/ 70 f46 1"/>
                <a:gd name="f63" fmla="*/ 2 f47 1"/>
                <a:gd name="f64" fmla="*/ 93 f46 1"/>
                <a:gd name="f65" fmla="+- f48 0 f1"/>
                <a:gd name="f66" fmla="*/ f51 1 63"/>
                <a:gd name="f67" fmla="*/ f52 1 93"/>
                <a:gd name="f68" fmla="*/ f53 1 63"/>
                <a:gd name="f69" fmla="*/ f54 1 93"/>
                <a:gd name="f70" fmla="*/ f55 1 63"/>
                <a:gd name="f71" fmla="*/ f56 1 93"/>
                <a:gd name="f72" fmla="*/ f57 1 63"/>
                <a:gd name="f73" fmla="*/ f58 1 93"/>
                <a:gd name="f74" fmla="*/ f59 1 63"/>
                <a:gd name="f75" fmla="*/ f60 1 93"/>
                <a:gd name="f76" fmla="*/ f61 1 63"/>
                <a:gd name="f77" fmla="*/ f62 1 93"/>
                <a:gd name="f78" fmla="*/ f63 1 63"/>
                <a:gd name="f79" fmla="*/ f64 1 93"/>
                <a:gd name="f80" fmla="*/ 0 1 f49"/>
                <a:gd name="f81" fmla="*/ f43 1 f49"/>
                <a:gd name="f82" fmla="*/ 0 1 f50"/>
                <a:gd name="f83" fmla="*/ f44 1 f50"/>
                <a:gd name="f84" fmla="*/ f66 1 f49"/>
                <a:gd name="f85" fmla="*/ f67 1 f50"/>
                <a:gd name="f86" fmla="*/ f68 1 f49"/>
                <a:gd name="f87" fmla="*/ f69 1 f50"/>
                <a:gd name="f88" fmla="*/ f70 1 f49"/>
                <a:gd name="f89" fmla="*/ f71 1 f50"/>
                <a:gd name="f90" fmla="*/ f72 1 f49"/>
                <a:gd name="f91" fmla="*/ f73 1 f50"/>
                <a:gd name="f92" fmla="*/ f74 1 f49"/>
                <a:gd name="f93" fmla="*/ f75 1 f50"/>
                <a:gd name="f94" fmla="*/ f76 1 f49"/>
                <a:gd name="f95" fmla="*/ f77 1 f50"/>
                <a:gd name="f96" fmla="*/ f78 1 f49"/>
                <a:gd name="f97" fmla="*/ f79 1 f50"/>
                <a:gd name="f98" fmla="*/ f80 f40 1"/>
                <a:gd name="f99" fmla="*/ f81 f40 1"/>
                <a:gd name="f100" fmla="*/ f83 f41 1"/>
                <a:gd name="f101" fmla="*/ f82 f41 1"/>
                <a:gd name="f102" fmla="*/ f84 f40 1"/>
                <a:gd name="f103" fmla="*/ f85 f41 1"/>
                <a:gd name="f104" fmla="*/ f86 f40 1"/>
                <a:gd name="f105" fmla="*/ f87 f41 1"/>
                <a:gd name="f106" fmla="*/ f88 f40 1"/>
                <a:gd name="f107" fmla="*/ f89 f41 1"/>
                <a:gd name="f108" fmla="*/ f90 f40 1"/>
                <a:gd name="f109" fmla="*/ f91 f41 1"/>
                <a:gd name="f110" fmla="*/ f92 f40 1"/>
                <a:gd name="f111" fmla="*/ f93 f41 1"/>
                <a:gd name="f112" fmla="*/ f94 f40 1"/>
                <a:gd name="f113" fmla="*/ f95 f41 1"/>
                <a:gd name="f114" fmla="*/ f96 f40 1"/>
                <a:gd name="f115" fmla="*/ f97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2" y="f103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02" y="f115"/>
                </a:cxn>
                <a:cxn ang="f65">
                  <a:pos x="f102" y="f103"/>
                </a:cxn>
              </a:cxnLst>
              <a:rect l="f98" t="f101" r="f99" b="f100"/>
              <a:pathLst>
                <a:path w="62" h="93">
                  <a:moveTo>
                    <a:pt x="f5" y="f8"/>
                  </a:moveTo>
                  <a:cubicBezTo>
                    <a:pt x="f9" y="f10"/>
                    <a:pt x="f11" y="f5"/>
                    <a:pt x="f12" y="f13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9" y="f24"/>
                    <a:pt x="f25" y="f26"/>
                    <a:pt x="f27" y="f6"/>
                  </a:cubicBezTo>
                  <a:cubicBezTo>
                    <a:pt x="f28" y="f29"/>
                    <a:pt x="f30" y="f31"/>
                    <a:pt x="f30" y="f32"/>
                  </a:cubicBezTo>
                  <a:cubicBezTo>
                    <a:pt x="f25" y="f33"/>
                    <a:pt x="f34" y="f35"/>
                    <a:pt x="f36" y="f7"/>
                  </a:cubicBezTo>
                  <a:cubicBezTo>
                    <a:pt x="f37" y="f7"/>
                    <a:pt x="f37" y="f7"/>
                    <a:pt x="f5" y="f7"/>
                  </a:cubicBezTo>
                  <a:cubicBezTo>
                    <a:pt x="f5" y="f38"/>
                    <a:pt x="f5" y="f17"/>
                    <a:pt x="f5" y="f8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94B3286-F340-66D6-5407-2663C3CA17C1}"/>
                </a:ext>
              </a:extLst>
            </p:cNvPr>
            <p:cNvSpPr/>
            <p:nvPr/>
          </p:nvSpPr>
          <p:spPr>
            <a:xfrm rot="1920944">
              <a:off x="14852570" y="1192409"/>
              <a:ext cx="323853" cy="3746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52"/>
                <a:gd name="f8" fmla="val 9"/>
                <a:gd name="f9" fmla="val 53"/>
                <a:gd name="f10" fmla="val 40"/>
                <a:gd name="f11" fmla="val 3"/>
                <a:gd name="f12" fmla="val 19"/>
                <a:gd name="f13" fmla="val 16"/>
                <a:gd name="f14" fmla="val 8"/>
                <a:gd name="f15" fmla="val 25"/>
                <a:gd name="f16" fmla="val 1"/>
                <a:gd name="f17" fmla="val 34"/>
                <a:gd name="f18" fmla="val 44"/>
                <a:gd name="f19" fmla="val 45"/>
                <a:gd name="f20" fmla="val 43"/>
                <a:gd name="f21" fmla="val 5"/>
                <a:gd name="f22" fmla="val 41"/>
                <a:gd name="f23" fmla="val 7"/>
                <a:gd name="f24" fmla="val 39"/>
                <a:gd name="f25" fmla="val 12"/>
                <a:gd name="f26" fmla="val 35"/>
                <a:gd name="f27" fmla="val 13"/>
                <a:gd name="f28" fmla="val 31"/>
                <a:gd name="f29" fmla="val 14"/>
                <a:gd name="f30" fmla="val 20"/>
                <a:gd name="f31" fmla="val 17"/>
                <a:gd name="f32" fmla="val 36"/>
                <a:gd name="f33" fmla="val 42"/>
                <a:gd name="f34" fmla="val 15"/>
                <a:gd name="f35" fmla="val 11"/>
                <a:gd name="f36" fmla="val 48"/>
                <a:gd name="f37" fmla="val 49"/>
                <a:gd name="f38" fmla="val 10"/>
                <a:gd name="f39" fmla="val 51"/>
                <a:gd name="f40" fmla="+- 0 0 -90"/>
                <a:gd name="f41" fmla="*/ f3 1 46"/>
                <a:gd name="f42" fmla="*/ f4 1 52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52"/>
                <a:gd name="f52" fmla="*/ 9 f48 1"/>
                <a:gd name="f53" fmla="*/ 53 f47 1"/>
                <a:gd name="f54" fmla="*/ 16 f48 1"/>
                <a:gd name="f55" fmla="*/ 8 f47 1"/>
                <a:gd name="f56" fmla="*/ 44 f48 1"/>
                <a:gd name="f57" fmla="*/ 0 f47 1"/>
                <a:gd name="f58" fmla="*/ 46 f48 1"/>
                <a:gd name="f59" fmla="*/ 1 f47 1"/>
                <a:gd name="f60" fmla="*/ 41 f48 1"/>
                <a:gd name="f61" fmla="*/ 7 f47 1"/>
                <a:gd name="f62" fmla="*/ 31 f48 1"/>
                <a:gd name="f63" fmla="*/ 14 f47 1"/>
                <a:gd name="f64" fmla="*/ 17 f48 1"/>
                <a:gd name="f65" fmla="*/ 34 f47 1"/>
                <a:gd name="f66" fmla="*/ 42 f47 1"/>
                <a:gd name="f67" fmla="*/ 15 f48 1"/>
                <a:gd name="f68" fmla="*/ 44 f47 1"/>
                <a:gd name="f69" fmla="*/ 12 f48 1"/>
                <a:gd name="f70" fmla="*/ 48 f47 1"/>
                <a:gd name="f71" fmla="+- f49 0 f1"/>
                <a:gd name="f72" fmla="*/ f52 1 46"/>
                <a:gd name="f73" fmla="*/ f53 1 53"/>
                <a:gd name="f74" fmla="*/ f54 1 46"/>
                <a:gd name="f75" fmla="*/ f55 1 53"/>
                <a:gd name="f76" fmla="*/ f56 1 46"/>
                <a:gd name="f77" fmla="*/ f57 1 53"/>
                <a:gd name="f78" fmla="*/ f58 1 46"/>
                <a:gd name="f79" fmla="*/ f59 1 53"/>
                <a:gd name="f80" fmla="*/ f60 1 46"/>
                <a:gd name="f81" fmla="*/ f61 1 53"/>
                <a:gd name="f82" fmla="*/ f62 1 46"/>
                <a:gd name="f83" fmla="*/ f63 1 53"/>
                <a:gd name="f84" fmla="*/ f64 1 46"/>
                <a:gd name="f85" fmla="*/ f65 1 53"/>
                <a:gd name="f86" fmla="*/ f66 1 53"/>
                <a:gd name="f87" fmla="*/ f67 1 46"/>
                <a:gd name="f88" fmla="*/ f68 1 53"/>
                <a:gd name="f89" fmla="*/ f69 1 46"/>
                <a:gd name="f90" fmla="*/ f70 1 53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1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2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0" y="f132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52">
                  <a:moveTo>
                    <a:pt x="f8" y="f9"/>
                  </a:moveTo>
                  <a:cubicBezTo>
                    <a:pt x="f5" y="f10"/>
                    <a:pt x="f11" y="f12"/>
                    <a:pt x="f13" y="f14"/>
                  </a:cubicBezTo>
                  <a:cubicBezTo>
                    <a:pt x="f15" y="f16"/>
                    <a:pt x="f17" y="f5"/>
                    <a:pt x="f18" y="f5"/>
                  </a:cubicBezTo>
                  <a:cubicBezTo>
                    <a:pt x="f19" y="f5"/>
                    <a:pt x="f19" y="f5"/>
                    <a:pt x="f6" y="f16"/>
                  </a:cubicBezTo>
                  <a:cubicBezTo>
                    <a:pt x="f18" y="f11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12" y="f15"/>
                    <a:pt x="f31" y="f17"/>
                  </a:cubicBezTo>
                  <a:cubicBezTo>
                    <a:pt x="f31" y="f32"/>
                    <a:pt x="f31" y="f24"/>
                    <a:pt x="f31" y="f33"/>
                  </a:cubicBezTo>
                  <a:cubicBezTo>
                    <a:pt x="f13" y="f20"/>
                    <a:pt x="f13" y="f18"/>
                    <a:pt x="f34" y="f18"/>
                  </a:cubicBezTo>
                  <a:cubicBezTo>
                    <a:pt x="f35" y="f18"/>
                    <a:pt x="f8" y="f18"/>
                    <a:pt x="f25" y="f36"/>
                  </a:cubicBezTo>
                  <a:cubicBezTo>
                    <a:pt x="f25" y="f37"/>
                    <a:pt x="f38" y="f39"/>
                    <a:pt x="f8" y="f9"/>
                  </a:cubicBezTo>
                  <a:close/>
                </a:path>
              </a:pathLst>
            </a:custGeom>
            <a:solidFill>
              <a:srgbClr val="E8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839D12F3-EA0D-39DD-3C1F-7B57F06DEAA6}"/>
                </a:ext>
              </a:extLst>
            </p:cNvPr>
            <p:cNvSpPr/>
            <p:nvPr/>
          </p:nvSpPr>
          <p:spPr>
            <a:xfrm rot="1920944">
              <a:off x="14947873" y="1258937"/>
              <a:ext cx="196852" cy="2476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5"/>
                <a:gd name="f8" fmla="val 4"/>
                <a:gd name="f9" fmla="val 2"/>
                <a:gd name="f10" fmla="val 22"/>
                <a:gd name="f11" fmla="val 5"/>
                <a:gd name="f12" fmla="val 17"/>
                <a:gd name="f13" fmla="val 6"/>
                <a:gd name="f14" fmla="val 14"/>
                <a:gd name="f15" fmla="val 8"/>
                <a:gd name="f16" fmla="val 13"/>
                <a:gd name="f17" fmla="val 10"/>
                <a:gd name="f18" fmla="val 7"/>
                <a:gd name="f19" fmla="val 9"/>
                <a:gd name="f20" fmla="val 11"/>
                <a:gd name="f21" fmla="val 18"/>
                <a:gd name="f22" fmla="val 23"/>
                <a:gd name="f23" fmla="val 24"/>
                <a:gd name="f24" fmla="val 15"/>
                <a:gd name="f25" fmla="val 12"/>
                <a:gd name="f26" fmla="val 31"/>
                <a:gd name="f27" fmla="+- 0 0 -90"/>
                <a:gd name="f28" fmla="*/ f3 1 28"/>
                <a:gd name="f29" fmla="*/ f4 1 35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8"/>
                <a:gd name="f38" fmla="*/ f34 1 35"/>
                <a:gd name="f39" fmla="*/ 4 f35 1"/>
                <a:gd name="f40" fmla="*/ 35 f34 1"/>
                <a:gd name="f41" fmla="*/ 5 f35 1"/>
                <a:gd name="f42" fmla="*/ 17 f34 1"/>
                <a:gd name="f43" fmla="*/ 8 f35 1"/>
                <a:gd name="f44" fmla="*/ 10 f34 1"/>
                <a:gd name="f45" fmla="*/ 11 f35 1"/>
                <a:gd name="f46" fmla="*/ 7 f34 1"/>
                <a:gd name="f47" fmla="*/ 28 f35 1"/>
                <a:gd name="f48" fmla="*/ 0 f34 1"/>
                <a:gd name="f49" fmla="*/ 12 f35 1"/>
                <a:gd name="f50" fmla="*/ 24 f34 1"/>
                <a:gd name="f51" fmla="+- f36 0 f1"/>
                <a:gd name="f52" fmla="*/ f39 1 28"/>
                <a:gd name="f53" fmla="*/ f40 1 35"/>
                <a:gd name="f54" fmla="*/ f41 1 28"/>
                <a:gd name="f55" fmla="*/ f42 1 35"/>
                <a:gd name="f56" fmla="*/ f43 1 28"/>
                <a:gd name="f57" fmla="*/ f44 1 35"/>
                <a:gd name="f58" fmla="*/ f45 1 28"/>
                <a:gd name="f59" fmla="*/ f46 1 35"/>
                <a:gd name="f60" fmla="*/ f47 1 28"/>
                <a:gd name="f61" fmla="*/ f48 1 35"/>
                <a:gd name="f62" fmla="*/ f49 1 28"/>
                <a:gd name="f63" fmla="*/ f50 1 35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28" h="35">
                  <a:moveTo>
                    <a:pt x="f8" y="f7"/>
                  </a:moveTo>
                  <a:cubicBezTo>
                    <a:pt x="f5" y="f6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18"/>
                    <a:pt x="f20" y="f18"/>
                  </a:cubicBezTo>
                  <a:cubicBezTo>
                    <a:pt x="f21" y="f18"/>
                    <a:pt x="f22" y="f8"/>
                    <a:pt x="f6" y="f5"/>
                  </a:cubicBezTo>
                  <a:cubicBezTo>
                    <a:pt x="f23" y="f19"/>
                    <a:pt x="f12" y="f24"/>
                    <a:pt x="f25" y="f23"/>
                  </a:cubicBezTo>
                  <a:cubicBezTo>
                    <a:pt x="f17" y="f6"/>
                    <a:pt x="f18" y="f26"/>
                    <a:pt x="f8" y="f7"/>
                  </a:cubicBezTo>
                  <a:close/>
                </a:path>
              </a:pathLst>
            </a:custGeom>
            <a:solidFill>
              <a:srgbClr val="ED6A7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7E2DEC34-1FC9-9528-B924-5B85CA32A4DD}"/>
                </a:ext>
              </a:extLst>
            </p:cNvPr>
            <p:cNvSpPr/>
            <p:nvPr/>
          </p:nvSpPr>
          <p:spPr>
            <a:xfrm rot="1920944">
              <a:off x="15636560" y="706712"/>
              <a:ext cx="98426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7"/>
                <a:gd name="f8" fmla="val 11"/>
                <a:gd name="f9" fmla="val 3"/>
                <a:gd name="f10" fmla="val 12"/>
                <a:gd name="f11" fmla="val 4"/>
                <a:gd name="f12" fmla="val 6"/>
                <a:gd name="f13" fmla="val 9"/>
                <a:gd name="f14" fmla="val 5"/>
                <a:gd name="f15" fmla="val 1"/>
                <a:gd name="f16" fmla="val 2"/>
                <a:gd name="f17" fmla="val 8"/>
                <a:gd name="f18" fmla="val 10"/>
                <a:gd name="f19" fmla="+- 0 0 -90"/>
                <a:gd name="f20" fmla="*/ f3 1 14"/>
                <a:gd name="f21" fmla="*/ f4 1 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7"/>
                <a:gd name="f31" fmla="*/ 11 f27 1"/>
                <a:gd name="f32" fmla="*/ 3 f26 1"/>
                <a:gd name="f33" fmla="*/ 6 f26 1"/>
                <a:gd name="f34" fmla="*/ 6 f27 1"/>
                <a:gd name="f35" fmla="*/ 1 f27 1"/>
                <a:gd name="f36" fmla="*/ 2 f26 1"/>
                <a:gd name="f37" fmla="*/ 1 f26 1"/>
                <a:gd name="f38" fmla="+- f28 0 f1"/>
                <a:gd name="f39" fmla="*/ f31 1 14"/>
                <a:gd name="f40" fmla="*/ f32 1 7"/>
                <a:gd name="f41" fmla="*/ f33 1 7"/>
                <a:gd name="f42" fmla="*/ f34 1 14"/>
                <a:gd name="f43" fmla="*/ f35 1 14"/>
                <a:gd name="f44" fmla="*/ f36 1 7"/>
                <a:gd name="f45" fmla="*/ f37 1 7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30"/>
                <a:gd name="f53" fmla="*/ f42 1 f29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1 1"/>
                <a:gd name="f64" fmla="*/ f53 f20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1" y="f63"/>
                </a:cxn>
                <a:cxn ang="f38">
                  <a:pos x="f64" y="f63"/>
                </a:cxn>
                <a:cxn ang="f38">
                  <a:pos x="f65" y="f66"/>
                </a:cxn>
                <a:cxn ang="f38">
                  <a:pos x="f64" y="f67"/>
                </a:cxn>
                <a:cxn ang="f38">
                  <a:pos x="f61" y="f62"/>
                </a:cxn>
              </a:cxnLst>
              <a:rect l="f57" t="f60" r="f58" b="f59"/>
              <a:pathLst>
                <a:path w="14" h="7">
                  <a:moveTo>
                    <a:pt x="f8" y="f9"/>
                  </a:moveTo>
                  <a:cubicBezTo>
                    <a:pt x="f10" y="f11"/>
                    <a:pt x="f6" y="f12"/>
                    <a:pt x="f8" y="f12"/>
                  </a:cubicBezTo>
                  <a:cubicBezTo>
                    <a:pt x="f13" y="f7"/>
                    <a:pt x="f7" y="f7"/>
                    <a:pt x="f12" y="f12"/>
                  </a:cubicBezTo>
                  <a:cubicBezTo>
                    <a:pt x="f11" y="f14"/>
                    <a:pt x="f5" y="f14"/>
                    <a:pt x="f15" y="f16"/>
                  </a:cubicBezTo>
                  <a:cubicBezTo>
                    <a:pt x="f16" y="f5"/>
                    <a:pt x="f14" y="f16"/>
                    <a:pt x="f12" y="f15"/>
                  </a:cubicBezTo>
                  <a:cubicBezTo>
                    <a:pt x="f17" y="f16"/>
                    <a:pt x="f18" y="f16"/>
                    <a:pt x="f8" y="f9"/>
                  </a:cubicBezTo>
                  <a:close/>
                </a:path>
              </a:pathLst>
            </a:custGeom>
            <a:solidFill>
              <a:srgbClr val="946D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64A4EFEF-527B-7663-3211-55FE5E159AA3}"/>
                </a:ext>
              </a:extLst>
            </p:cNvPr>
            <p:cNvSpPr/>
            <p:nvPr/>
          </p:nvSpPr>
          <p:spPr>
            <a:xfrm rot="1920944">
              <a:off x="15554729" y="611871"/>
              <a:ext cx="9048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2"/>
                <a:gd name="f10" fmla="val 6"/>
                <a:gd name="f11" fmla="val 11"/>
                <a:gd name="f12" fmla="val 8"/>
                <a:gd name="f13" fmla="val 5"/>
                <a:gd name="f14" fmla="val 2"/>
                <a:gd name="f15" fmla="val 1"/>
                <a:gd name="f16" fmla="val 10"/>
                <a:gd name="f17" fmla="+- 0 0 -90"/>
                <a:gd name="f18" fmla="*/ f3 1 13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3"/>
                <a:gd name="f28" fmla="*/ f24 1 7"/>
                <a:gd name="f29" fmla="*/ 13 f25 1"/>
                <a:gd name="f30" fmla="*/ 3 f24 1"/>
                <a:gd name="f31" fmla="*/ 8 f25 1"/>
                <a:gd name="f32" fmla="*/ 6 f24 1"/>
                <a:gd name="f33" fmla="*/ 1 f25 1"/>
                <a:gd name="f34" fmla="*/ 3 f25 1"/>
                <a:gd name="f35" fmla="*/ 0 f24 1"/>
                <a:gd name="f36" fmla="+- f26 0 f1"/>
                <a:gd name="f37" fmla="*/ f29 1 13"/>
                <a:gd name="f38" fmla="*/ f30 1 7"/>
                <a:gd name="f39" fmla="*/ f31 1 13"/>
                <a:gd name="f40" fmla="*/ f32 1 7"/>
                <a:gd name="f41" fmla="*/ f33 1 13"/>
                <a:gd name="f42" fmla="*/ f34 1 13"/>
                <a:gd name="f43" fmla="*/ f35 1 7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3" h="7">
                  <a:moveTo>
                    <a:pt x="f6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0" y="f13"/>
                    <a:pt x="f14" y="f10"/>
                    <a:pt x="f15" y="f8"/>
                  </a:cubicBezTo>
                  <a:cubicBezTo>
                    <a:pt x="f5" y="f15"/>
                    <a:pt x="f14" y="f15"/>
                    <a:pt x="f8" y="f5"/>
                  </a:cubicBezTo>
                  <a:cubicBezTo>
                    <a:pt x="f7" y="f15"/>
                    <a:pt x="f16" y="f14"/>
                    <a:pt x="f6" y="f8"/>
                  </a:cubicBezTo>
                  <a:close/>
                </a:path>
              </a:pathLst>
            </a:custGeom>
            <a:solidFill>
              <a:srgbClr val="876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3D731CF9-4F05-91BB-06FD-BEBAA727AEC3}"/>
                </a:ext>
              </a:extLst>
            </p:cNvPr>
            <p:cNvSpPr/>
            <p:nvPr/>
          </p:nvSpPr>
          <p:spPr>
            <a:xfrm rot="1920944">
              <a:off x="15799928" y="873811"/>
              <a:ext cx="98426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6"/>
                <a:gd name="f8" fmla="val 10"/>
                <a:gd name="f9" fmla="val 7"/>
                <a:gd name="f10" fmla="val 3"/>
                <a:gd name="f11" fmla="val 5"/>
                <a:gd name="f12" fmla="val 4"/>
                <a:gd name="f13" fmla="val 1"/>
                <a:gd name="f14" fmla="val 12"/>
                <a:gd name="f15" fmla="+- 0 0 -90"/>
                <a:gd name="f16" fmla="*/ f3 1 14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4"/>
                <a:gd name="f27" fmla="*/ 14 f23 1"/>
                <a:gd name="f28" fmla="*/ 6 f22 1"/>
                <a:gd name="f29" fmla="*/ 3 f23 1"/>
                <a:gd name="f30" fmla="*/ 5 f22 1"/>
                <a:gd name="f31" fmla="*/ 1 f22 1"/>
                <a:gd name="f32" fmla="+- f24 0 f1"/>
                <a:gd name="f33" fmla="*/ f27 1 14"/>
                <a:gd name="f34" fmla="*/ f28 1 6"/>
                <a:gd name="f35" fmla="*/ f29 1 14"/>
                <a:gd name="f36" fmla="*/ f30 1 6"/>
                <a:gd name="f37" fmla="*/ f31 1 6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1" y="f52"/>
                </a:cxn>
              </a:cxnLst>
              <a:rect l="f47" t="f50" r="f48" b="f49"/>
              <a:pathLst>
                <a:path w="14" h="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5" y="f12"/>
                    <a:pt x="f13" y="f10"/>
                    <a:pt x="f10" y="f13"/>
                  </a:cubicBezTo>
                  <a:cubicBezTo>
                    <a:pt x="f9" y="f10"/>
                    <a:pt x="f14" y="f5"/>
                    <a:pt x="f6" y="f7"/>
                  </a:cubicBezTo>
                  <a:close/>
                </a:path>
              </a:pathLst>
            </a:custGeom>
            <a:solidFill>
              <a:srgbClr val="8875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555F9403-729D-8FF1-A8F7-04D677F88A77}"/>
                </a:ext>
              </a:extLst>
            </p:cNvPr>
            <p:cNvSpPr/>
            <p:nvPr/>
          </p:nvSpPr>
          <p:spPr>
            <a:xfrm rot="1920944">
              <a:off x="16375617" y="1332382"/>
              <a:ext cx="9048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2"/>
                <a:gd name="f9" fmla="val 9"/>
                <a:gd name="f10" fmla="val 3"/>
                <a:gd name="f11" fmla="val 1"/>
                <a:gd name="f12" fmla="val 5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2 f20 1"/>
                <a:gd name="f27" fmla="*/ 0 f21 1"/>
                <a:gd name="f28" fmla="*/ 1 f20 1"/>
                <a:gd name="f29" fmla="+- f22 0 f1"/>
                <a:gd name="f30" fmla="*/ f25 1 13"/>
                <a:gd name="f31" fmla="*/ f26 1 6"/>
                <a:gd name="f32" fmla="*/ f27 1 13"/>
                <a:gd name="f33" fmla="*/ f28 1 6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11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B80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F125465-AD33-24C8-C105-B51AA7B7DC71}"/>
                </a:ext>
              </a:extLst>
            </p:cNvPr>
            <p:cNvSpPr/>
            <p:nvPr/>
          </p:nvSpPr>
          <p:spPr>
            <a:xfrm rot="1920944">
              <a:off x="15715786" y="794877"/>
              <a:ext cx="92070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6"/>
                <a:gd name="f8" fmla="val 3"/>
                <a:gd name="f9" fmla="val 11"/>
                <a:gd name="f10" fmla="val 2"/>
                <a:gd name="f11" fmla="val 1"/>
                <a:gd name="f12" fmla="val 10"/>
                <a:gd name="f13" fmla="+- 0 0 -90"/>
                <a:gd name="f14" fmla="*/ f3 1 13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3"/>
                <a:gd name="f25" fmla="*/ 13 f21 1"/>
                <a:gd name="f26" fmla="*/ 3 f20 1"/>
                <a:gd name="f27" fmla="*/ 1 f21 1"/>
                <a:gd name="f28" fmla="*/ 2 f21 1"/>
                <a:gd name="f29" fmla="*/ 0 f20 1"/>
                <a:gd name="f30" fmla="+- f22 0 f1"/>
                <a:gd name="f31" fmla="*/ f25 1 13"/>
                <a:gd name="f32" fmla="*/ f26 1 6"/>
                <a:gd name="f33" fmla="*/ f27 1 13"/>
                <a:gd name="f34" fmla="*/ f28 1 13"/>
                <a:gd name="f35" fmla="*/ f29 1 6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13" h="6">
                  <a:moveTo>
                    <a:pt x="f6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10"/>
                    <a:pt x="f10" y="f11"/>
                    <a:pt x="f10" y="f5"/>
                  </a:cubicBezTo>
                  <a:cubicBezTo>
                    <a:pt x="f7" y="f11"/>
                    <a:pt x="f12" y="f10"/>
                    <a:pt x="f6" y="f8"/>
                  </a:cubicBezTo>
                  <a:close/>
                </a:path>
              </a:pathLst>
            </a:custGeom>
            <a:solidFill>
              <a:srgbClr val="8066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59897159-5C6F-DF08-4E5F-BB9B9740FE47}"/>
                </a:ext>
              </a:extLst>
            </p:cNvPr>
            <p:cNvSpPr/>
            <p:nvPr/>
          </p:nvSpPr>
          <p:spPr>
            <a:xfrm rot="1920944">
              <a:off x="15414490" y="414889"/>
              <a:ext cx="8413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7"/>
                <a:gd name="f9" fmla="val 6"/>
                <a:gd name="f10" fmla="val 3"/>
                <a:gd name="f11" fmla="val 5"/>
                <a:gd name="f12" fmla="val 8"/>
                <a:gd name="f13" fmla="val 4"/>
                <a:gd name="f14" fmla="+- 0 0 -90"/>
                <a:gd name="f15" fmla="*/ f3 1 12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2"/>
                <a:gd name="f25" fmla="*/ f21 1 9"/>
                <a:gd name="f26" fmla="*/ 12 f22 1"/>
                <a:gd name="f27" fmla="*/ 7 f21 1"/>
                <a:gd name="f28" fmla="*/ 0 f22 1"/>
                <a:gd name="f29" fmla="*/ 3 f21 1"/>
                <a:gd name="f30" fmla="+- f23 0 f1"/>
                <a:gd name="f31" fmla="*/ f26 1 12"/>
                <a:gd name="f32" fmla="*/ f27 1 9"/>
                <a:gd name="f33" fmla="*/ f28 1 12"/>
                <a:gd name="f34" fmla="*/ f29 1 9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9">
                  <a:moveTo>
                    <a:pt x="f6" y="f8"/>
                  </a:moveTo>
                  <a:cubicBezTo>
                    <a:pt x="f9" y="f7"/>
                    <a:pt x="f10" y="f9"/>
                    <a:pt x="f5" y="f10"/>
                  </a:cubicBezTo>
                  <a:cubicBezTo>
                    <a:pt x="f11" y="f5"/>
                    <a:pt x="f12" y="f13"/>
                    <a:pt x="f6" y="f8"/>
                  </a:cubicBezTo>
                  <a:close/>
                </a:path>
              </a:pathLst>
            </a:custGeom>
            <a:solidFill>
              <a:srgbClr val="81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70ABD53B-75E1-F341-D4C7-4336E72C7BC0}"/>
                </a:ext>
              </a:extLst>
            </p:cNvPr>
            <p:cNvSpPr/>
            <p:nvPr/>
          </p:nvSpPr>
          <p:spPr>
            <a:xfrm rot="1920944">
              <a:off x="16584730" y="1446861"/>
              <a:ext cx="84133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5"/>
                <a:gd name="f9" fmla="val 8"/>
                <a:gd name="f10" fmla="val 7"/>
                <a:gd name="f11" fmla="val 3"/>
                <a:gd name="f12" fmla="val 4"/>
                <a:gd name="f13" fmla="val 9"/>
                <a:gd name="f14" fmla="+- 0 0 -90"/>
                <a:gd name="f15" fmla="*/ f3 1 12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2"/>
                <a:gd name="f26" fmla="*/ 12 f22 1"/>
                <a:gd name="f27" fmla="*/ 5 f21 1"/>
                <a:gd name="f28" fmla="*/ 0 f22 1"/>
                <a:gd name="f29" fmla="*/ 4 f21 1"/>
                <a:gd name="f30" fmla="+- f23 0 f1"/>
                <a:gd name="f31" fmla="*/ f26 1 12"/>
                <a:gd name="f32" fmla="*/ f27 1 10"/>
                <a:gd name="f33" fmla="*/ f28 1 12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10">
                  <a:moveTo>
                    <a:pt x="f6" y="f8"/>
                  </a:moveTo>
                  <a:cubicBezTo>
                    <a:pt x="f9" y="f10"/>
                    <a:pt x="f11" y="f7"/>
                    <a:pt x="f5" y="f12"/>
                  </a:cubicBezTo>
                  <a:cubicBezTo>
                    <a:pt x="f12" y="f11"/>
                    <a:pt x="f13" y="f5"/>
                    <a:pt x="f6" y="f8"/>
                  </a:cubicBezTo>
                  <a:close/>
                </a:path>
              </a:pathLst>
            </a:custGeom>
            <a:solidFill>
              <a:srgbClr val="8F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E900C4-1FF3-0669-EF2F-B6447110882C}"/>
                </a:ext>
              </a:extLst>
            </p:cNvPr>
            <p:cNvSpPr/>
            <p:nvPr/>
          </p:nvSpPr>
          <p:spPr>
            <a:xfrm rot="1920944">
              <a:off x="16799749" y="1577324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5"/>
                <a:gd name="f9" fmla="val 3"/>
                <a:gd name="f10" fmla="val 4"/>
                <a:gd name="f11" fmla="val 2"/>
                <a:gd name="f12" fmla="val 6"/>
                <a:gd name="f13" fmla="val 1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5 f23 1"/>
                <a:gd name="f28" fmla="*/ 5 f22 1"/>
                <a:gd name="f29" fmla="*/ 0 f23 1"/>
                <a:gd name="f30" fmla="*/ 4 f22 1"/>
                <a:gd name="f31" fmla="*/ 6 f23 1"/>
                <a:gd name="f32" fmla="*/ 1 f22 1"/>
                <a:gd name="f33" fmla="*/ 11 f23 1"/>
                <a:gd name="f34" fmla="*/ 3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8"/>
                  </a:moveTo>
                  <a:cubicBezTo>
                    <a:pt x="f9" y="f8"/>
                    <a:pt x="f5" y="f7"/>
                    <a:pt x="f5" y="f10"/>
                  </a:cubicBezTo>
                  <a:cubicBezTo>
                    <a:pt x="f5" y="f5"/>
                    <a:pt x="f10" y="f11"/>
                    <a:pt x="f12" y="f13"/>
                  </a:cubicBezTo>
                  <a:cubicBezTo>
                    <a:pt x="f14" y="f13"/>
                    <a:pt x="f6" y="f5"/>
                    <a:pt x="f6" y="f9"/>
                  </a:cubicBezTo>
                  <a:cubicBezTo>
                    <a:pt x="f6" y="f12"/>
                    <a:pt x="f7" y="f8"/>
                    <a:pt x="f8" y="f8"/>
                  </a:cubicBezTo>
                  <a:close/>
                </a:path>
              </a:pathLst>
            </a:custGeom>
            <a:solidFill>
              <a:srgbClr val="8A86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99B2E423-5E41-AEC7-ABAF-DE5228907922}"/>
                </a:ext>
              </a:extLst>
            </p:cNvPr>
            <p:cNvSpPr/>
            <p:nvPr/>
          </p:nvSpPr>
          <p:spPr>
            <a:xfrm rot="1920944">
              <a:off x="16178729" y="1197359"/>
              <a:ext cx="8413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3"/>
                <a:gd name="f10" fmla="val 9"/>
                <a:gd name="f11" fmla="val 4"/>
                <a:gd name="f12" fmla="val 6"/>
                <a:gd name="f13" fmla="val 8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12 f22 1"/>
                <a:gd name="f27" fmla="*/ 1 f21 1"/>
                <a:gd name="f28" fmla="*/ 9 f22 1"/>
                <a:gd name="f29" fmla="*/ 4 f21 1"/>
                <a:gd name="f30" fmla="*/ 0 f22 1"/>
                <a:gd name="f31" fmla="*/ 0 f21 1"/>
                <a:gd name="f32" fmla="+- f23 0 f1"/>
                <a:gd name="f33" fmla="*/ f26 1 12"/>
                <a:gd name="f34" fmla="*/ f27 1 5"/>
                <a:gd name="f35" fmla="*/ f28 1 12"/>
                <a:gd name="f36" fmla="*/ f29 1 5"/>
                <a:gd name="f37" fmla="*/ f30 1 12"/>
                <a:gd name="f38" fmla="*/ f31 1 5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2" h="5">
                  <a:moveTo>
                    <a:pt x="f6" y="f8"/>
                  </a:moveTo>
                  <a:cubicBezTo>
                    <a:pt x="f6" y="f9"/>
                    <a:pt x="f6" y="f7"/>
                    <a:pt x="f10" y="f11"/>
                  </a:cubicBezTo>
                  <a:cubicBezTo>
                    <a:pt x="f12" y="f9"/>
                    <a:pt x="f8" y="f7"/>
                    <a:pt x="f5" y="f5"/>
                  </a:cubicBezTo>
                  <a:cubicBezTo>
                    <a:pt x="f11" y="f5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867A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88E54A5E-87DD-5EFC-7E90-E3529A9DF37C}"/>
                </a:ext>
              </a:extLst>
            </p:cNvPr>
            <p:cNvSpPr/>
            <p:nvPr/>
          </p:nvSpPr>
          <p:spPr>
            <a:xfrm rot="1920944">
              <a:off x="16689897" y="1517536"/>
              <a:ext cx="8413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9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10"/>
                    <a:pt x="f8" y="f7"/>
                    <a:pt x="f5" y="f8"/>
                  </a:cubicBezTo>
                  <a:cubicBezTo>
                    <a:pt x="f8" y="f5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877D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578D848A-50A1-2B22-40AA-7C6A756C9C72}"/>
                </a:ext>
              </a:extLst>
            </p:cNvPr>
            <p:cNvSpPr/>
            <p:nvPr/>
          </p:nvSpPr>
          <p:spPr>
            <a:xfrm rot="1920944">
              <a:off x="15345918" y="310259"/>
              <a:ext cx="77788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6"/>
                <a:gd name="f11" fmla="val 5"/>
                <a:gd name="f12" fmla="val 4"/>
                <a:gd name="f13" fmla="val 2"/>
                <a:gd name="f14" fmla="val 1"/>
                <a:gd name="f15" fmla="val 3"/>
                <a:gd name="f16" fmla="val 10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7 f24 1"/>
                <a:gd name="f31" fmla="*/ 5 f25 1"/>
                <a:gd name="f32" fmla="*/ 6 f24 1"/>
                <a:gd name="f33" fmla="*/ 1 f25 1"/>
                <a:gd name="f34" fmla="*/ 3 f24 1"/>
                <a:gd name="f35" fmla="*/ 2 f25 1"/>
                <a:gd name="f36" fmla="*/ 1 f24 1"/>
                <a:gd name="f37" fmla="+- f26 0 f1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f35 1 11"/>
                <a:gd name="f45" fmla="*/ f36 1 9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1" h="9">
                  <a:moveTo>
                    <a:pt x="f6" y="f8"/>
                  </a:moveTo>
                  <a:cubicBezTo>
                    <a:pt x="f9" y="f7"/>
                    <a:pt x="f8" y="f10"/>
                    <a:pt x="f11" y="f10"/>
                  </a:cubicBezTo>
                  <a:cubicBezTo>
                    <a:pt x="f12" y="f11"/>
                    <a:pt x="f13" y="f12"/>
                    <a:pt x="f14" y="f15"/>
                  </a:cubicBezTo>
                  <a:cubicBezTo>
                    <a:pt x="f5" y="f13"/>
                    <a:pt x="f14" y="f14"/>
                    <a:pt x="f13" y="f14"/>
                  </a:cubicBezTo>
                  <a:cubicBezTo>
                    <a:pt x="f12" y="f5"/>
                    <a:pt x="f16" y="f12"/>
                    <a:pt x="f6" y="f8"/>
                  </a:cubicBezTo>
                  <a:close/>
                </a:path>
              </a:pathLst>
            </a:custGeom>
            <a:solidFill>
              <a:srgbClr val="877C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F107F8EA-67D7-70A9-C502-F90218427605}"/>
                </a:ext>
              </a:extLst>
            </p:cNvPr>
            <p:cNvSpPr/>
            <p:nvPr/>
          </p:nvSpPr>
          <p:spPr>
            <a:xfrm rot="1920944">
              <a:off x="15296539" y="204363"/>
              <a:ext cx="77788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7"/>
                <a:gd name="f9" fmla="val 8"/>
                <a:gd name="f10" fmla="val 4"/>
                <a:gd name="f11" fmla="val 6"/>
                <a:gd name="f12" fmla="val 2"/>
                <a:gd name="f13" fmla="val 1"/>
                <a:gd name="f14" fmla="val 3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11 f23 1"/>
                <a:gd name="f28" fmla="*/ 7 f22 1"/>
                <a:gd name="f29" fmla="*/ 7 f23 1"/>
                <a:gd name="f30" fmla="*/ 8 f22 1"/>
                <a:gd name="f31" fmla="*/ 0 f23 1"/>
                <a:gd name="f32" fmla="*/ 2 f22 1"/>
                <a:gd name="f33" fmla="*/ 4 f23 1"/>
                <a:gd name="f34" fmla="*/ 1 f22 1"/>
                <a:gd name="f35" fmla="+- f24 0 f1"/>
                <a:gd name="f36" fmla="*/ f27 1 11"/>
                <a:gd name="f37" fmla="*/ f28 1 9"/>
                <a:gd name="f38" fmla="*/ f29 1 11"/>
                <a:gd name="f39" fmla="*/ f30 1 9"/>
                <a:gd name="f40" fmla="*/ f31 1 11"/>
                <a:gd name="f41" fmla="*/ f32 1 9"/>
                <a:gd name="f42" fmla="*/ f33 1 11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9">
                  <a:moveTo>
                    <a:pt x="f6" y="f8"/>
                  </a:moveTo>
                  <a:cubicBezTo>
                    <a:pt x="f7" y="f7"/>
                    <a:pt x="f9" y="f9"/>
                    <a:pt x="f8" y="f9"/>
                  </a:cubicBezTo>
                  <a:cubicBezTo>
                    <a:pt x="f10" y="f11"/>
                    <a:pt x="f5" y="f11"/>
                    <a:pt x="f5" y="f12"/>
                  </a:cubicBezTo>
                  <a:cubicBezTo>
                    <a:pt x="f5" y="f5"/>
                    <a:pt x="f12" y="f13"/>
                    <a:pt x="f10" y="f13"/>
                  </a:cubicBezTo>
                  <a:cubicBezTo>
                    <a:pt x="f11" y="f14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7C776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DAF10D3A-428D-E8BB-1E4A-DF886BF1D0AA}"/>
                </a:ext>
              </a:extLst>
            </p:cNvPr>
            <p:cNvSpPr/>
            <p:nvPr/>
          </p:nvSpPr>
          <p:spPr>
            <a:xfrm rot="1920944">
              <a:off x="15248914" y="90792"/>
              <a:ext cx="71442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"/>
                <a:gd name="f8" fmla="val 5"/>
                <a:gd name="f9" fmla="val 7"/>
                <a:gd name="f10" fmla="val 4"/>
                <a:gd name="f11" fmla="val 8"/>
                <a:gd name="f12" fmla="val 9"/>
                <a:gd name="f13" fmla="val 6"/>
                <a:gd name="f14" fmla="val 3"/>
                <a:gd name="f15" fmla="val 1"/>
                <a:gd name="f16" fmla="+- 0 0 -90"/>
                <a:gd name="f17" fmla="*/ f3 1 10"/>
                <a:gd name="f18" fmla="*/ f4 1 10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10"/>
                <a:gd name="f25" fmla="*/ 2 f22 1"/>
                <a:gd name="f26" fmla="*/ 0 f22 1"/>
                <a:gd name="f27" fmla="*/ 10 f22 1"/>
                <a:gd name="f28" fmla="*/ 7 f22 1"/>
                <a:gd name="f29" fmla="*/ 9 f22 1"/>
                <a:gd name="f30" fmla="*/ 8 f22 1"/>
                <a:gd name="f31" fmla="*/ 5 f22 1"/>
                <a:gd name="f32" fmla="+- f23 0 f1"/>
                <a:gd name="f33" fmla="*/ f25 1 10"/>
                <a:gd name="f34" fmla="*/ f26 1 10"/>
                <a:gd name="f35" fmla="*/ f27 1 10"/>
                <a:gd name="f36" fmla="*/ f28 1 10"/>
                <a:gd name="f37" fmla="*/ f29 1 10"/>
                <a:gd name="f38" fmla="*/ f30 1 10"/>
                <a:gd name="f39" fmla="*/ f31 1 10"/>
                <a:gd name="f40" fmla="*/ 0 1 f24"/>
                <a:gd name="f41" fmla="*/ f20 1 f24"/>
                <a:gd name="f42" fmla="*/ f33 1 f24"/>
                <a:gd name="f43" fmla="*/ f34 1 f24"/>
                <a:gd name="f44" fmla="*/ f35 1 f24"/>
                <a:gd name="f45" fmla="*/ f36 1 f24"/>
                <a:gd name="f46" fmla="*/ f37 1 f24"/>
                <a:gd name="f47" fmla="*/ f38 1 f24"/>
                <a:gd name="f48" fmla="*/ f39 1 f24"/>
                <a:gd name="f49" fmla="*/ f40 f17 1"/>
                <a:gd name="f50" fmla="*/ f41 f17 1"/>
                <a:gd name="f51" fmla="*/ f41 f18 1"/>
                <a:gd name="f52" fmla="*/ f40 f18 1"/>
                <a:gd name="f53" fmla="*/ f42 f17 1"/>
                <a:gd name="f54" fmla="*/ f43 f18 1"/>
                <a:gd name="f55" fmla="*/ f44 f17 1"/>
                <a:gd name="f56" fmla="*/ f45 f18 1"/>
                <a:gd name="f57" fmla="*/ f46 f17 1"/>
                <a:gd name="f58" fmla="*/ f47 f18 1"/>
                <a:gd name="f59" fmla="*/ f48 f17 1"/>
                <a:gd name="f60" fmla="*/ f43 f17 1"/>
                <a:gd name="f61" fmla="*/ f4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3" y="f54"/>
                </a:cxn>
              </a:cxnLst>
              <a:rect l="f49" t="f52" r="f50" b="f51"/>
              <a:pathLst>
                <a:path w="10" h="10">
                  <a:moveTo>
                    <a:pt x="f7" y="f5"/>
                  </a:moveTo>
                  <a:cubicBezTo>
                    <a:pt x="f8" y="f7"/>
                    <a:pt x="f9" y="f10"/>
                    <a:pt x="f6" y="f9"/>
                  </a:cubicBezTo>
                  <a:cubicBezTo>
                    <a:pt x="f6" y="f9"/>
                    <a:pt x="f6" y="f11"/>
                    <a:pt x="f12" y="f11"/>
                  </a:cubicBezTo>
                  <a:cubicBezTo>
                    <a:pt x="f11" y="f6"/>
                    <a:pt x="f13" y="f11"/>
                    <a:pt x="f8" y="f9"/>
                  </a:cubicBezTo>
                  <a:cubicBezTo>
                    <a:pt x="f14" y="f13"/>
                    <a:pt x="f5" y="f8"/>
                    <a:pt x="f5" y="f7"/>
                  </a:cubicBezTo>
                  <a:cubicBezTo>
                    <a:pt x="f5" y="f15"/>
                    <a:pt x="f15" y="f15"/>
                    <a:pt x="f7" y="f5"/>
                  </a:cubicBezTo>
                  <a:close/>
                </a:path>
              </a:pathLst>
            </a:custGeom>
            <a:solidFill>
              <a:srgbClr val="7D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675BC2EE-79B5-3CED-C9C5-12D96E67C737}"/>
                </a:ext>
              </a:extLst>
            </p:cNvPr>
            <p:cNvSpPr/>
            <p:nvPr/>
          </p:nvSpPr>
          <p:spPr>
            <a:xfrm rot="1920944">
              <a:off x="18077623" y="1900063"/>
              <a:ext cx="71442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1"/>
                <a:gd name="f10" fmla="val 8"/>
                <a:gd name="f11" fmla="val 5"/>
                <a:gd name="f12" fmla="val 6"/>
                <a:gd name="f13" fmla="val 2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0 f22 1"/>
                <a:gd name="f29" fmla="*/ 9 f23 1"/>
                <a:gd name="f30" fmla="*/ 1 f22 1"/>
                <a:gd name="f31" fmla="*/ 2 f23 1"/>
                <a:gd name="f32" fmla="*/ 8 f22 1"/>
                <a:gd name="f33" fmla="*/ 0 f23 1"/>
                <a:gd name="f34" fmla="*/ 7 f22 1"/>
                <a:gd name="f35" fmla="+- f24 0 f1"/>
                <a:gd name="f36" fmla="*/ f27 1 10"/>
                <a:gd name="f37" fmla="*/ f28 1 9"/>
                <a:gd name="f38" fmla="*/ f29 1 10"/>
                <a:gd name="f39" fmla="*/ f30 1 9"/>
                <a:gd name="f40" fmla="*/ f31 1 10"/>
                <a:gd name="f41" fmla="*/ f32 1 9"/>
                <a:gd name="f42" fmla="*/ f33 1 10"/>
                <a:gd name="f43" fmla="*/ f34 1 9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0" h="9">
                  <a:moveTo>
                    <a:pt x="f8" y="f5"/>
                  </a:moveTo>
                  <a:cubicBezTo>
                    <a:pt x="f7" y="f5"/>
                    <a:pt x="f6" y="f9"/>
                    <a:pt x="f7" y="f9"/>
                  </a:cubicBezTo>
                  <a:cubicBezTo>
                    <a:pt x="f10" y="f11"/>
                    <a:pt x="f11" y="f12"/>
                    <a:pt x="f13" y="f10"/>
                  </a:cubicBezTo>
                  <a:cubicBezTo>
                    <a:pt x="f9" y="f7"/>
                    <a:pt x="f5" y="f10"/>
                    <a:pt x="f5" y="f8"/>
                  </a:cubicBezTo>
                  <a:cubicBezTo>
                    <a:pt x="f9" y="f14"/>
                    <a:pt x="f11" y="f13"/>
                    <a:pt x="f8" y="f5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CE529386-69BC-E4C3-DC4A-4D9170910E8E}"/>
                </a:ext>
              </a:extLst>
            </p:cNvPr>
            <p:cNvSpPr/>
            <p:nvPr/>
          </p:nvSpPr>
          <p:spPr>
            <a:xfrm rot="1920944">
              <a:off x="15893662" y="961190"/>
              <a:ext cx="104771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7"/>
                <a:gd name="f8" fmla="val 10"/>
                <a:gd name="f9" fmla="val 6"/>
                <a:gd name="f10" fmla="val 5"/>
                <a:gd name="f11" fmla="val 2"/>
                <a:gd name="f12" fmla="val 3"/>
                <a:gd name="f13" fmla="val 4"/>
                <a:gd name="f14" fmla="val 8"/>
                <a:gd name="f15" fmla="val 11"/>
                <a:gd name="f16" fmla="val 12"/>
                <a:gd name="f17" fmla="+- 0 0 -90"/>
                <a:gd name="f18" fmla="*/ f3 1 15"/>
                <a:gd name="f19" fmla="*/ f4 1 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7"/>
                <a:gd name="f29" fmla="*/ 10 f25 1"/>
                <a:gd name="f30" fmla="*/ 6 f24 1"/>
                <a:gd name="f31" fmla="*/ 0 f25 1"/>
                <a:gd name="f32" fmla="*/ 3 f24 1"/>
                <a:gd name="f33" fmla="*/ 11 f25 1"/>
                <a:gd name="f34" fmla="+- f26 0 f1"/>
                <a:gd name="f35" fmla="*/ f29 1 15"/>
                <a:gd name="f36" fmla="*/ f30 1 7"/>
                <a:gd name="f37" fmla="*/ f31 1 15"/>
                <a:gd name="f38" fmla="*/ f32 1 7"/>
                <a:gd name="f39" fmla="*/ f33 1 15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8"/>
                <a:gd name="f48" fmla="*/ f39 1 f27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9 1"/>
                <a:gd name="f57" fmla="*/ f4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6"/>
                </a:cxn>
                <a:cxn ang="f34">
                  <a:pos x="f57" y="f56"/>
                </a:cxn>
                <a:cxn ang="f34">
                  <a:pos x="f53" y="f54"/>
                </a:cxn>
              </a:cxnLst>
              <a:rect l="f49" t="f52" r="f50" b="f51"/>
              <a:pathLst>
                <a:path w="15" h="7">
                  <a:moveTo>
                    <a:pt x="f8" y="f9"/>
                  </a:moveTo>
                  <a:cubicBezTo>
                    <a:pt x="f7" y="f10"/>
                    <a:pt x="f11" y="f7"/>
                    <a:pt x="f5" y="f12"/>
                  </a:cubicBezTo>
                  <a:cubicBezTo>
                    <a:pt x="f13" y="f5"/>
                    <a:pt x="f14" y="f11"/>
                    <a:pt x="f15" y="f12"/>
                  </a:cubicBezTo>
                  <a:cubicBezTo>
                    <a:pt x="f6" y="f13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826E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77A548AB-0A66-82DB-186B-23E464E3C48D}"/>
                </a:ext>
              </a:extLst>
            </p:cNvPr>
            <p:cNvSpPr/>
            <p:nvPr/>
          </p:nvSpPr>
          <p:spPr>
            <a:xfrm rot="1920944">
              <a:off x="17952533" y="1907377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5"/>
                <a:gd name="f10" fmla="val 7"/>
                <a:gd name="f11" fmla="val 1"/>
                <a:gd name="f12" fmla="val 4"/>
                <a:gd name="f13" fmla="val 3"/>
                <a:gd name="f14" fmla="val 10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11 f23 1"/>
                <a:gd name="f28" fmla="*/ 2 f22 1"/>
                <a:gd name="f29" fmla="*/ 2 f23 1"/>
                <a:gd name="f30" fmla="*/ 8 f22 1"/>
                <a:gd name="f31" fmla="*/ 0 f23 1"/>
                <a:gd name="f32" fmla="*/ 7 f22 1"/>
                <a:gd name="f33" fmla="*/ 3 f23 1"/>
                <a:gd name="f34" fmla="*/ 4 f22 1"/>
                <a:gd name="f35" fmla="*/ 10 f23 1"/>
                <a:gd name="f36" fmla="*/ 0 f22 1"/>
                <a:gd name="f37" fmla="+- f24 0 f1"/>
                <a:gd name="f38" fmla="*/ f27 1 11"/>
                <a:gd name="f39" fmla="*/ f28 1 8"/>
                <a:gd name="f40" fmla="*/ f29 1 11"/>
                <a:gd name="f41" fmla="*/ f30 1 8"/>
                <a:gd name="f42" fmla="*/ f31 1 11"/>
                <a:gd name="f43" fmla="*/ f32 1 8"/>
                <a:gd name="f44" fmla="*/ f33 1 11"/>
                <a:gd name="f45" fmla="*/ f34 1 8"/>
                <a:gd name="f46" fmla="*/ f35 1 11"/>
                <a:gd name="f47" fmla="*/ f36 1 8"/>
                <a:gd name="f48" fmla="*/ 0 1 f26"/>
                <a:gd name="f49" fmla="*/ f19 1 f26"/>
                <a:gd name="f50" fmla="*/ 0 1 f25"/>
                <a:gd name="f51" fmla="*/ f20 1 f25"/>
                <a:gd name="f52" fmla="*/ f38 1 f26"/>
                <a:gd name="f53" fmla="*/ f39 1 f25"/>
                <a:gd name="f54" fmla="*/ f40 1 f26"/>
                <a:gd name="f55" fmla="*/ f41 1 f25"/>
                <a:gd name="f56" fmla="*/ f42 1 f26"/>
                <a:gd name="f57" fmla="*/ f43 1 f25"/>
                <a:gd name="f58" fmla="*/ f44 1 f26"/>
                <a:gd name="f59" fmla="*/ f45 1 f25"/>
                <a:gd name="f60" fmla="*/ f46 1 f26"/>
                <a:gd name="f61" fmla="*/ f47 1 f25"/>
                <a:gd name="f62" fmla="*/ f48 f16 1"/>
                <a:gd name="f63" fmla="*/ f49 f16 1"/>
                <a:gd name="f64" fmla="*/ f51 f17 1"/>
                <a:gd name="f65" fmla="*/ f50 f17 1"/>
                <a:gd name="f66" fmla="*/ f52 f16 1"/>
                <a:gd name="f67" fmla="*/ f53 f17 1"/>
                <a:gd name="f68" fmla="*/ f54 f16 1"/>
                <a:gd name="f69" fmla="*/ f55 f17 1"/>
                <a:gd name="f70" fmla="*/ f56 f16 1"/>
                <a:gd name="f71" fmla="*/ f57 f17 1"/>
                <a:gd name="f72" fmla="*/ f58 f16 1"/>
                <a:gd name="f73" fmla="*/ f59 f17 1"/>
                <a:gd name="f74" fmla="*/ f60 f16 1"/>
                <a:gd name="f75" fmla="*/ f61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73"/>
                </a:cxn>
                <a:cxn ang="f37">
                  <a:pos x="f74" y="f75"/>
                </a:cxn>
                <a:cxn ang="f37">
                  <a:pos x="f66" y="f67"/>
                </a:cxn>
              </a:cxnLst>
              <a:rect l="f62" t="f65" r="f63" b="f64"/>
              <a:pathLst>
                <a:path w="11" h="8">
                  <a:moveTo>
                    <a:pt x="f6" y="f8"/>
                  </a:moveTo>
                  <a:cubicBezTo>
                    <a:pt x="f7" y="f9"/>
                    <a:pt x="f9" y="f10"/>
                    <a:pt x="f8" y="f7"/>
                  </a:cubicBezTo>
                  <a:cubicBezTo>
                    <a:pt x="f11" y="f7"/>
                    <a:pt x="f5" y="f10"/>
                    <a:pt x="f5" y="f10"/>
                  </a:cubicBezTo>
                  <a:cubicBezTo>
                    <a:pt x="f5" y="f9"/>
                    <a:pt x="f11" y="f12"/>
                    <a:pt x="f13" y="f12"/>
                  </a:cubicBezTo>
                  <a:cubicBezTo>
                    <a:pt x="f9" y="f13"/>
                    <a:pt x="f10" y="f5"/>
                    <a:pt x="f14" y="f5"/>
                  </a:cubicBezTo>
                  <a:cubicBezTo>
                    <a:pt x="f14" y="f5"/>
                    <a:pt x="f14" y="f11"/>
                    <a:pt x="f6" y="f8"/>
                  </a:cubicBezTo>
                  <a:close/>
                </a:path>
              </a:pathLst>
            </a:custGeom>
            <a:solidFill>
              <a:srgbClr val="7C78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7E73AD55-D1ED-2625-0805-29A90C3204C4}"/>
                </a:ext>
              </a:extLst>
            </p:cNvPr>
            <p:cNvSpPr/>
            <p:nvPr/>
          </p:nvSpPr>
          <p:spPr>
            <a:xfrm rot="1920944">
              <a:off x="17828687" y="1904826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2"/>
                <a:gd name="f9" fmla="val 10"/>
                <a:gd name="f10" fmla="val 5"/>
                <a:gd name="f11" fmla="val 7"/>
                <a:gd name="f12" fmla="val 4"/>
                <a:gd name="f13" fmla="val 6"/>
                <a:gd name="f14" fmla="val 3"/>
                <a:gd name="f15" fmla="val 1"/>
                <a:gd name="f16" fmla="val 9"/>
                <a:gd name="f17" fmla="+- 0 0 -90"/>
                <a:gd name="f18" fmla="*/ f3 1 11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1"/>
                <a:gd name="f29" fmla="*/ 11 f25 1"/>
                <a:gd name="f30" fmla="*/ 2 f24 1"/>
                <a:gd name="f31" fmla="*/ 4 f25 1"/>
                <a:gd name="f32" fmla="*/ 6 f24 1"/>
                <a:gd name="f33" fmla="*/ 1 f25 1"/>
                <a:gd name="f34" fmla="*/ 7 f24 1"/>
                <a:gd name="f35" fmla="*/ 5 f24 1"/>
                <a:gd name="f36" fmla="*/ 9 f25 1"/>
                <a:gd name="f37" fmla="*/ 0 f24 1"/>
                <a:gd name="f38" fmla="+- f26 0 f1"/>
                <a:gd name="f39" fmla="*/ f29 1 11"/>
                <a:gd name="f40" fmla="*/ f30 1 8"/>
                <a:gd name="f41" fmla="*/ f31 1 11"/>
                <a:gd name="f42" fmla="*/ f32 1 8"/>
                <a:gd name="f43" fmla="*/ f33 1 11"/>
                <a:gd name="f44" fmla="*/ f34 1 8"/>
                <a:gd name="f45" fmla="*/ f35 1 8"/>
                <a:gd name="f46" fmla="*/ f36 1 11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9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1" h="8">
                  <a:moveTo>
                    <a:pt x="f6" y="f8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1"/>
                    <a:pt x="f8" y="f7"/>
                    <a:pt x="f15" y="f11"/>
                  </a:cubicBezTo>
                  <a:cubicBezTo>
                    <a:pt x="f5" y="f13"/>
                    <a:pt x="f5" y="f10"/>
                    <a:pt x="f15" y="f10"/>
                  </a:cubicBezTo>
                  <a:cubicBezTo>
                    <a:pt x="f14" y="f8"/>
                    <a:pt x="f13" y="f15"/>
                    <a:pt x="f16" y="f5"/>
                  </a:cubicBezTo>
                  <a:cubicBezTo>
                    <a:pt x="f9" y="f5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7A76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70DEA482-7A04-5EEC-FB29-F042BCDD35E4}"/>
                </a:ext>
              </a:extLst>
            </p:cNvPr>
            <p:cNvSpPr/>
            <p:nvPr/>
          </p:nvSpPr>
          <p:spPr>
            <a:xfrm rot="1920944">
              <a:off x="15484869" y="521155"/>
              <a:ext cx="77788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3"/>
                <a:gd name="f9" fmla="val 8"/>
                <a:gd name="f10" fmla="val 2"/>
                <a:gd name="f11" fmla="val 6"/>
                <a:gd name="f12" fmla="val 4"/>
                <a:gd name="f13" fmla="+- 0 0 -90"/>
                <a:gd name="f14" fmla="*/ f3 1 11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1"/>
                <a:gd name="f24" fmla="*/ f20 1 7"/>
                <a:gd name="f25" fmla="*/ 11 f21 1"/>
                <a:gd name="f26" fmla="*/ 3 f20 1"/>
                <a:gd name="f27" fmla="*/ 0 f21 1"/>
                <a:gd name="f28" fmla="*/ 0 f20 1"/>
                <a:gd name="f29" fmla="+- f22 0 f1"/>
                <a:gd name="f30" fmla="*/ f25 1 11"/>
                <a:gd name="f31" fmla="*/ f26 1 7"/>
                <a:gd name="f32" fmla="*/ f27 1 11"/>
                <a:gd name="f33" fmla="*/ f28 1 7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11"/>
                    <a:pt x="f5" y="f5"/>
                  </a:cubicBezTo>
                  <a:cubicBezTo>
                    <a:pt x="f12" y="f5"/>
                    <a:pt x="f9" y="f10"/>
                    <a:pt x="f6" y="f8"/>
                  </a:cubicBezTo>
                  <a:close/>
                </a:path>
              </a:pathLst>
            </a:custGeom>
            <a:solidFill>
              <a:srgbClr val="7C68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3D460FDF-5E77-8FC6-020B-E47F117EF537}"/>
                </a:ext>
              </a:extLst>
            </p:cNvPr>
            <p:cNvSpPr/>
            <p:nvPr/>
          </p:nvSpPr>
          <p:spPr>
            <a:xfrm rot="1920944">
              <a:off x="18200903" y="1875435"/>
              <a:ext cx="6349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"/>
                <a:gd name="f8" fmla="val 1"/>
                <a:gd name="f9" fmla="val 8"/>
                <a:gd name="f10" fmla="val 5"/>
                <a:gd name="f11" fmla="val 4"/>
                <a:gd name="f12" fmla="val 3"/>
                <a:gd name="f13" fmla="val 7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2 f20 1"/>
                <a:gd name="f24" fmla="*/ 9 f20 1"/>
                <a:gd name="f25" fmla="*/ 0 f20 1"/>
                <a:gd name="f26" fmla="*/ 8 f20 1"/>
                <a:gd name="f27" fmla="*/ 7 f20 1"/>
                <a:gd name="f28" fmla="+- f21 0 f1"/>
                <a:gd name="f29" fmla="*/ f23 1 9"/>
                <a:gd name="f30" fmla="*/ f24 1 9"/>
                <a:gd name="f31" fmla="*/ f25 1 9"/>
                <a:gd name="f32" fmla="*/ f26 1 9"/>
                <a:gd name="f33" fmla="*/ f27 1 9"/>
                <a:gd name="f34" fmla="*/ 0 1 f22"/>
                <a:gd name="f35" fmla="*/ f18 1 f22"/>
                <a:gd name="f36" fmla="*/ f29 1 f22"/>
                <a:gd name="f37" fmla="*/ f30 1 f22"/>
                <a:gd name="f38" fmla="*/ f31 1 f22"/>
                <a:gd name="f39" fmla="*/ f32 1 f22"/>
                <a:gd name="f40" fmla="*/ f33 1 f22"/>
                <a:gd name="f41" fmla="*/ f34 f15 1"/>
                <a:gd name="f42" fmla="*/ f35 f15 1"/>
                <a:gd name="f43" fmla="*/ f35 f16 1"/>
                <a:gd name="f44" fmla="*/ f34 f16 1"/>
                <a:gd name="f45" fmla="*/ f36 f15 1"/>
                <a:gd name="f46" fmla="*/ f37 f16 1"/>
                <a:gd name="f47" fmla="*/ f38 f15 1"/>
                <a:gd name="f48" fmla="*/ f39 f16 1"/>
                <a:gd name="f49" fmla="*/ f40 f15 1"/>
                <a:gd name="f50" fmla="*/ f38 f16 1"/>
                <a:gd name="f51" fmla="*/ f37 f15 1"/>
                <a:gd name="f52" fmla="*/ f3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5" y="f46"/>
                </a:cxn>
              </a:cxnLst>
              <a:rect l="f41" t="f44" r="f42" b="f43"/>
              <a:pathLst>
                <a:path w="9" h="9">
                  <a:moveTo>
                    <a:pt x="f7" y="f6"/>
                  </a:moveTo>
                  <a:cubicBezTo>
                    <a:pt x="f8" y="f6"/>
                    <a:pt x="f5" y="f6"/>
                    <a:pt x="f5" y="f9"/>
                  </a:cubicBezTo>
                  <a:cubicBezTo>
                    <a:pt x="f7" y="f10"/>
                    <a:pt x="f11" y="f12"/>
                    <a:pt x="f13" y="f5"/>
                  </a:cubicBezTo>
                  <a:cubicBezTo>
                    <a:pt x="f9" y="f5"/>
                    <a:pt x="f6" y="f8"/>
                    <a:pt x="f6" y="f7"/>
                  </a:cubicBezTo>
                  <a:cubicBezTo>
                    <a:pt x="f9" y="f10"/>
                    <a:pt x="f10" y="f13"/>
                    <a:pt x="f7" y="f6"/>
                  </a:cubicBezTo>
                  <a:close/>
                </a:path>
              </a:pathLst>
            </a:custGeom>
            <a:solidFill>
              <a:srgbClr val="79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0A6EA8E8-4270-BC7B-B18D-025AE0ECFB8B}"/>
                </a:ext>
              </a:extLst>
            </p:cNvPr>
            <p:cNvSpPr/>
            <p:nvPr/>
          </p:nvSpPr>
          <p:spPr>
            <a:xfrm rot="1920944">
              <a:off x="16084939" y="1123594"/>
              <a:ext cx="84133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8"/>
                <a:gd name="f10" fmla="val 3"/>
                <a:gd name="f11" fmla="val 1"/>
                <a:gd name="f12" fmla="val 4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2 f20 1"/>
                <a:gd name="f27" fmla="*/ 0 f21 1"/>
                <a:gd name="f28" fmla="*/ 1 f20 1"/>
                <a:gd name="f29" fmla="+- f22 0 f1"/>
                <a:gd name="f30" fmla="*/ f25 1 12"/>
                <a:gd name="f31" fmla="*/ f26 1 5"/>
                <a:gd name="f32" fmla="*/ f27 1 12"/>
                <a:gd name="f33" fmla="*/ f28 1 5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11"/>
                  </a:cubicBezTo>
                  <a:cubicBezTo>
                    <a:pt x="f12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847C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418B02F2-51C5-FCEF-DEB2-623966812E60}"/>
                </a:ext>
              </a:extLst>
            </p:cNvPr>
            <p:cNvSpPr/>
            <p:nvPr/>
          </p:nvSpPr>
          <p:spPr>
            <a:xfrm rot="1920944">
              <a:off x="15992803" y="1038506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4"/>
                <a:gd name="f10" fmla="val 5"/>
                <a:gd name="f11" fmla="val 8"/>
                <a:gd name="f12" fmla="val 2"/>
                <a:gd name="f13" fmla="val 1"/>
                <a:gd name="f14" fmla="+- 0 0 -90"/>
                <a:gd name="f15" fmla="*/ f3 1 11"/>
                <a:gd name="f16" fmla="*/ f4 1 6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6"/>
                <a:gd name="f25" fmla="*/ f22 1 11"/>
                <a:gd name="f26" fmla="*/ 11 f22 1"/>
                <a:gd name="f27" fmla="*/ 3 f21 1"/>
                <a:gd name="f28" fmla="*/ 5 f21 1"/>
                <a:gd name="f29" fmla="*/ 0 f22 1"/>
                <a:gd name="f30" fmla="*/ 1 f22 1"/>
                <a:gd name="f31" fmla="*/ 2 f21 1"/>
                <a:gd name="f32" fmla="+- f23 0 f1"/>
                <a:gd name="f33" fmla="*/ f26 1 11"/>
                <a:gd name="f34" fmla="*/ f27 1 6"/>
                <a:gd name="f35" fmla="*/ f28 1 6"/>
                <a:gd name="f36" fmla="*/ f29 1 11"/>
                <a:gd name="f37" fmla="*/ f30 1 11"/>
                <a:gd name="f38" fmla="*/ f31 1 6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4"/>
                <a:gd name="f46" fmla="*/ f36 1 f25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6 1"/>
                <a:gd name="f56" fmla="*/ f46 f15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3" y="f55"/>
                </a:cxn>
                <a:cxn ang="f32">
                  <a:pos x="f56" y="f54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6">
                  <a:moveTo>
                    <a:pt x="f6" y="f8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0"/>
                    <a:pt x="f9" y="f7"/>
                    <a:pt x="f5" y="f8"/>
                  </a:cubicBezTo>
                  <a:cubicBezTo>
                    <a:pt x="f5" y="f8"/>
                    <a:pt x="f5" y="f12"/>
                    <a:pt x="f13" y="f12"/>
                  </a:cubicBezTo>
                  <a:cubicBezTo>
                    <a:pt x="f9" y="f5"/>
                    <a:pt x="f11" y="f12"/>
                    <a:pt x="f6" y="f8"/>
                  </a:cubicBezTo>
                  <a:close/>
                </a:path>
              </a:pathLst>
            </a:custGeom>
            <a:solidFill>
              <a:srgbClr val="726E6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9303E305-4E70-04B5-2CA5-41DD52AA3E80}"/>
                </a:ext>
              </a:extLst>
            </p:cNvPr>
            <p:cNvSpPr/>
            <p:nvPr/>
          </p:nvSpPr>
          <p:spPr>
            <a:xfrm rot="1920944">
              <a:off x="15232599" y="10470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4 f20 1"/>
                <a:gd name="f25" fmla="*/ 5 f19 1"/>
                <a:gd name="f26" fmla="*/ 0 f20 1"/>
                <a:gd name="f27" fmla="*/ 2 f19 1"/>
                <a:gd name="f28" fmla="*/ 2 f20 1"/>
                <a:gd name="f29" fmla="*/ 0 f19 1"/>
                <a:gd name="f30" fmla="*/ 6 f20 1"/>
                <a:gd name="f31" fmla="*/ 3 f19 1"/>
                <a:gd name="f32" fmla="+- f21 0 f1"/>
                <a:gd name="f33" fmla="*/ f24 1 6"/>
                <a:gd name="f34" fmla="*/ f25 1 5"/>
                <a:gd name="f35" fmla="*/ f26 1 6"/>
                <a:gd name="f36" fmla="*/ f27 1 5"/>
                <a:gd name="f37" fmla="*/ f28 1 6"/>
                <a:gd name="f38" fmla="*/ f29 1 5"/>
                <a:gd name="f39" fmla="*/ f30 1 6"/>
                <a:gd name="f40" fmla="*/ f31 1 5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5">
                  <a:moveTo>
                    <a:pt x="f8" y="f7"/>
                  </a:moveTo>
                  <a:cubicBezTo>
                    <a:pt x="f9" y="f8"/>
                    <a:pt x="f5" y="f10"/>
                    <a:pt x="f5" y="f9"/>
                  </a:cubicBezTo>
                  <a:cubicBezTo>
                    <a:pt x="f5" y="f5"/>
                    <a:pt x="f11" y="f5"/>
                    <a:pt x="f9" y="f5"/>
                  </a:cubicBezTo>
                  <a:cubicBezTo>
                    <a:pt x="f8" y="f5"/>
                    <a:pt x="f7" y="f11"/>
                    <a:pt x="f6" y="f10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908C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0ACBD7C-9090-624B-3E34-CCD20D43C4DA}"/>
                </a:ext>
              </a:extLst>
            </p:cNvPr>
            <p:cNvSpPr/>
            <p:nvPr/>
          </p:nvSpPr>
          <p:spPr>
            <a:xfrm rot="1920944">
              <a:off x="16480636" y="1403471"/>
              <a:ext cx="85725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2"/>
                <a:gd name="f9" fmla="val 4"/>
                <a:gd name="f10" fmla="val 7"/>
                <a:gd name="f11" fmla="val 1"/>
                <a:gd name="f12" fmla="val 8"/>
                <a:gd name="f13" fmla="val 3"/>
                <a:gd name="f14" fmla="+- 0 0 -90"/>
                <a:gd name="f15" fmla="*/ f3 1 12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12"/>
                <a:gd name="f26" fmla="*/ 0 f22 1"/>
                <a:gd name="f27" fmla="*/ 2 f21 1"/>
                <a:gd name="f28" fmla="*/ 12 f22 1"/>
                <a:gd name="f29" fmla="*/ 1 f21 1"/>
                <a:gd name="f30" fmla="+- f23 0 f1"/>
                <a:gd name="f31" fmla="*/ f26 1 12"/>
                <a:gd name="f32" fmla="*/ f27 1 5"/>
                <a:gd name="f33" fmla="*/ f28 1 12"/>
                <a:gd name="f34" fmla="*/ f29 1 5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2" h="5">
                  <a:moveTo>
                    <a:pt x="f5" y="f8"/>
                  </a:moveTo>
                  <a:cubicBezTo>
                    <a:pt x="f9" y="f5"/>
                    <a:pt x="f10" y="f11"/>
                    <a:pt x="f6" y="f11"/>
                  </a:cubicBezTo>
                  <a:cubicBezTo>
                    <a:pt x="f12" y="f7"/>
                    <a:pt x="f9" y="f13"/>
                    <a:pt x="f5" y="f8"/>
                  </a:cubicBezTo>
                  <a:close/>
                </a:path>
              </a:pathLst>
            </a:custGeom>
            <a:solidFill>
              <a:srgbClr val="6F63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164778BB-1803-35D7-114A-B02D974DB900}"/>
                </a:ext>
              </a:extLst>
            </p:cNvPr>
            <p:cNvSpPr/>
            <p:nvPr/>
          </p:nvSpPr>
          <p:spPr>
            <a:xfrm rot="1920944">
              <a:off x="16275783" y="1267764"/>
              <a:ext cx="85725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1"/>
                <a:gd name="f9" fmla="val 9"/>
                <a:gd name="f10" fmla="val 6"/>
                <a:gd name="f11" fmla="val 4"/>
                <a:gd name="f12" fmla="val 8"/>
                <a:gd name="f13" fmla="+- 0 0 -90"/>
                <a:gd name="f14" fmla="*/ f3 1 12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2"/>
                <a:gd name="f25" fmla="*/ 12 f21 1"/>
                <a:gd name="f26" fmla="*/ 1 f20 1"/>
                <a:gd name="f27" fmla="*/ 0 f21 1"/>
                <a:gd name="f28" fmla="+- f22 0 f1"/>
                <a:gd name="f29" fmla="*/ f25 1 12"/>
                <a:gd name="f30" fmla="*/ f26 1 5"/>
                <a:gd name="f31" fmla="*/ f27 1 12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2" h="5">
                  <a:moveTo>
                    <a:pt x="f6" y="f8"/>
                  </a:moveTo>
                  <a:cubicBezTo>
                    <a:pt x="f9" y="f7"/>
                    <a:pt x="f10" y="f7"/>
                    <a:pt x="f5" y="f8"/>
                  </a:cubicBezTo>
                  <a:cubicBezTo>
                    <a:pt x="f11" y="f5"/>
                    <a:pt x="f12" y="f8"/>
                    <a:pt x="f6" y="f8"/>
                  </a:cubicBezTo>
                  <a:close/>
                </a:path>
              </a:pathLst>
            </a:custGeom>
            <a:solidFill>
              <a:srgbClr val="686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8" name="Grupo 34">
            <a:extLst>
              <a:ext uri="{FF2B5EF4-FFF2-40B4-BE49-F238E27FC236}">
                <a16:creationId xmlns:a16="http://schemas.microsoft.com/office/drawing/2014/main" id="{1AB5EEEF-52E7-62FD-8866-C1740F53FD64}"/>
              </a:ext>
            </a:extLst>
          </p:cNvPr>
          <p:cNvGrpSpPr/>
          <p:nvPr/>
        </p:nvGrpSpPr>
        <p:grpSpPr>
          <a:xfrm>
            <a:off x="-3472" y="21979"/>
            <a:ext cx="3658877" cy="3351526"/>
            <a:chOff x="-3472" y="21979"/>
            <a:chExt cx="3658877" cy="3351526"/>
          </a:xfrm>
        </p:grpSpPr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2E5E5AE0-3278-A670-7BB4-EFFDBE389E56}"/>
                </a:ext>
              </a:extLst>
            </p:cNvPr>
            <p:cNvSpPr/>
            <p:nvPr/>
          </p:nvSpPr>
          <p:spPr>
            <a:xfrm rot="19477070">
              <a:off x="1925306" y="1310390"/>
              <a:ext cx="985832" cy="15192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"/>
                <a:gd name="f7" fmla="val 193"/>
                <a:gd name="f8" fmla="val 68"/>
                <a:gd name="f9" fmla="val 5"/>
                <a:gd name="f10" fmla="val 70"/>
                <a:gd name="f11" fmla="val 72"/>
                <a:gd name="f12" fmla="val 74"/>
                <a:gd name="f13" fmla="val 76"/>
                <a:gd name="f14" fmla="val 6"/>
                <a:gd name="f15" fmla="val 77"/>
                <a:gd name="f16" fmla="val 79"/>
                <a:gd name="f17" fmla="val 80"/>
                <a:gd name="f18" fmla="val 2"/>
                <a:gd name="f19" fmla="val 86"/>
                <a:gd name="f20" fmla="val 4"/>
                <a:gd name="f21" fmla="val 91"/>
                <a:gd name="f22" fmla="val 3"/>
                <a:gd name="f23" fmla="val 95"/>
                <a:gd name="f24" fmla="val 99"/>
                <a:gd name="f25" fmla="val 103"/>
                <a:gd name="f26" fmla="val 106"/>
                <a:gd name="f27" fmla="val 108"/>
                <a:gd name="f28" fmla="val 1"/>
                <a:gd name="f29" fmla="val 110"/>
                <a:gd name="f30" fmla="val 114"/>
                <a:gd name="f31" fmla="val 117"/>
                <a:gd name="f32" fmla="val 120"/>
                <a:gd name="f33" fmla="val 122"/>
                <a:gd name="f34" fmla="val 124"/>
                <a:gd name="f35" fmla="val 126"/>
                <a:gd name="f36" fmla="val 9"/>
                <a:gd name="f37" fmla="val 121"/>
                <a:gd name="f38" fmla="val 16"/>
                <a:gd name="f39" fmla="val 119"/>
                <a:gd name="f40" fmla="val 23"/>
                <a:gd name="f41" fmla="val 31"/>
                <a:gd name="f42" fmla="val 40"/>
                <a:gd name="f43" fmla="val 112"/>
                <a:gd name="f44" fmla="val 48"/>
                <a:gd name="f45" fmla="val 107"/>
                <a:gd name="f46" fmla="val 100"/>
                <a:gd name="f47" fmla="val 94"/>
                <a:gd name="f48" fmla="val 87"/>
                <a:gd name="f49" fmla="val 138"/>
                <a:gd name="f50" fmla="val 164"/>
                <a:gd name="f51" fmla="val 190"/>
                <a:gd name="f52" fmla="val 191"/>
                <a:gd name="f53" fmla="val 71"/>
                <a:gd name="f54" fmla="val 192"/>
                <a:gd name="f55" fmla="val 65"/>
                <a:gd name="f56" fmla="val 187"/>
                <a:gd name="f57" fmla="val 63"/>
                <a:gd name="f58" fmla="val 61"/>
                <a:gd name="f59" fmla="val 173"/>
                <a:gd name="f60" fmla="val 54"/>
                <a:gd name="f61" fmla="val 153"/>
                <a:gd name="f62" fmla="val 47"/>
                <a:gd name="f63" fmla="val 134"/>
                <a:gd name="f64" fmla="val 35"/>
                <a:gd name="f65" fmla="val 29"/>
                <a:gd name="f66" fmla="val 24"/>
                <a:gd name="f67" fmla="val 73"/>
                <a:gd name="f68" fmla="val 19"/>
                <a:gd name="f69" fmla="val 49"/>
                <a:gd name="f70" fmla="val 10"/>
                <a:gd name="f71" fmla="val 37"/>
                <a:gd name="f72" fmla="val 7"/>
                <a:gd name="f73" fmla="val 21"/>
                <a:gd name="f74" fmla="val 13"/>
                <a:gd name="f75" fmla="val 17"/>
                <a:gd name="f76" fmla="val 20"/>
                <a:gd name="f77" fmla="val 22"/>
                <a:gd name="f78" fmla="val 26"/>
                <a:gd name="f79" fmla="val 30"/>
                <a:gd name="f80" fmla="val 34"/>
                <a:gd name="f81" fmla="val 36"/>
                <a:gd name="f82" fmla="val 38"/>
                <a:gd name="f83" fmla="val 39"/>
                <a:gd name="f84" fmla="val 41"/>
                <a:gd name="f85" fmla="val 43"/>
                <a:gd name="f86" fmla="val 44"/>
                <a:gd name="f87" fmla="val 45"/>
                <a:gd name="f88" fmla="val 52"/>
                <a:gd name="f89" fmla="val 58"/>
                <a:gd name="f90" fmla="val 8"/>
                <a:gd name="f91" fmla="+- 0 0 -90"/>
                <a:gd name="f92" fmla="*/ f3 1 125"/>
                <a:gd name="f93" fmla="*/ f4 1 193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25"/>
                <a:gd name="f102" fmla="*/ f98 1 193"/>
                <a:gd name="f103" fmla="*/ 68 f99 1"/>
                <a:gd name="f104" fmla="*/ 5 f98 1"/>
                <a:gd name="f105" fmla="*/ 74 f99 1"/>
                <a:gd name="f106" fmla="*/ 79 f99 1"/>
                <a:gd name="f107" fmla="*/ 6 f98 1"/>
                <a:gd name="f108" fmla="*/ 91 f99 1"/>
                <a:gd name="f109" fmla="*/ 3 f98 1"/>
                <a:gd name="f110" fmla="*/ 103 f99 1"/>
                <a:gd name="f111" fmla="*/ 110 f99 1"/>
                <a:gd name="f112" fmla="*/ 2 f98 1"/>
                <a:gd name="f113" fmla="*/ 120 f99 1"/>
                <a:gd name="f114" fmla="*/ 126 f99 1"/>
                <a:gd name="f115" fmla="*/ 0 f98 1"/>
                <a:gd name="f116" fmla="*/ 125 f99 1"/>
                <a:gd name="f117" fmla="*/ 119 f99 1"/>
                <a:gd name="f118" fmla="*/ 23 f98 1"/>
                <a:gd name="f119" fmla="*/ 112 f99 1"/>
                <a:gd name="f120" fmla="*/ 48 f98 1"/>
                <a:gd name="f121" fmla="*/ 94 f99 1"/>
                <a:gd name="f122" fmla="*/ 112 f98 1"/>
                <a:gd name="f123" fmla="*/ 72 f99 1"/>
                <a:gd name="f124" fmla="*/ 190 f98 1"/>
                <a:gd name="f125" fmla="*/ 70 f99 1"/>
                <a:gd name="f126" fmla="*/ 193 f98 1"/>
                <a:gd name="f127" fmla="*/ 61 f99 1"/>
                <a:gd name="f128" fmla="*/ 173 f98 1"/>
                <a:gd name="f129" fmla="*/ 40 f99 1"/>
                <a:gd name="f130" fmla="*/ 114 f98 1"/>
                <a:gd name="f131" fmla="*/ 24 f99 1"/>
                <a:gd name="f132" fmla="*/ 73 f98 1"/>
                <a:gd name="f133" fmla="*/ 10 f99 1"/>
                <a:gd name="f134" fmla="*/ 37 f98 1"/>
                <a:gd name="f135" fmla="*/ 1 f99 1"/>
                <a:gd name="f136" fmla="*/ 13 f98 1"/>
                <a:gd name="f137" fmla="*/ 5 f99 1"/>
                <a:gd name="f138" fmla="*/ 7 f98 1"/>
                <a:gd name="f139" fmla="*/ 17 f99 1"/>
                <a:gd name="f140" fmla="*/ 22 f99 1"/>
                <a:gd name="f141" fmla="*/ 34 f99 1"/>
                <a:gd name="f142" fmla="*/ 39 f99 1"/>
                <a:gd name="f143" fmla="*/ 44 f99 1"/>
                <a:gd name="f144" fmla="*/ 58 f99 1"/>
                <a:gd name="f145" fmla="+- f100 0 f1"/>
                <a:gd name="f146" fmla="*/ f103 1 126"/>
                <a:gd name="f147" fmla="*/ f104 1 193"/>
                <a:gd name="f148" fmla="*/ f105 1 126"/>
                <a:gd name="f149" fmla="*/ f106 1 126"/>
                <a:gd name="f150" fmla="*/ f107 1 193"/>
                <a:gd name="f151" fmla="*/ f108 1 126"/>
                <a:gd name="f152" fmla="*/ f109 1 193"/>
                <a:gd name="f153" fmla="*/ f110 1 126"/>
                <a:gd name="f154" fmla="*/ f111 1 126"/>
                <a:gd name="f155" fmla="*/ f112 1 193"/>
                <a:gd name="f156" fmla="*/ f113 1 126"/>
                <a:gd name="f157" fmla="*/ f114 1 126"/>
                <a:gd name="f158" fmla="*/ f115 1 193"/>
                <a:gd name="f159" fmla="*/ f116 1 126"/>
                <a:gd name="f160" fmla="*/ f117 1 126"/>
                <a:gd name="f161" fmla="*/ f118 1 193"/>
                <a:gd name="f162" fmla="*/ f119 1 126"/>
                <a:gd name="f163" fmla="*/ f120 1 193"/>
                <a:gd name="f164" fmla="*/ f121 1 126"/>
                <a:gd name="f165" fmla="*/ f122 1 193"/>
                <a:gd name="f166" fmla="*/ f123 1 126"/>
                <a:gd name="f167" fmla="*/ f124 1 193"/>
                <a:gd name="f168" fmla="*/ f125 1 126"/>
                <a:gd name="f169" fmla="*/ f126 1 193"/>
                <a:gd name="f170" fmla="*/ f127 1 126"/>
                <a:gd name="f171" fmla="*/ f128 1 193"/>
                <a:gd name="f172" fmla="*/ f129 1 126"/>
                <a:gd name="f173" fmla="*/ f130 1 193"/>
                <a:gd name="f174" fmla="*/ f131 1 126"/>
                <a:gd name="f175" fmla="*/ f132 1 193"/>
                <a:gd name="f176" fmla="*/ f133 1 126"/>
                <a:gd name="f177" fmla="*/ f134 1 193"/>
                <a:gd name="f178" fmla="*/ f135 1 126"/>
                <a:gd name="f179" fmla="*/ f136 1 193"/>
                <a:gd name="f180" fmla="*/ f137 1 126"/>
                <a:gd name="f181" fmla="*/ f138 1 193"/>
                <a:gd name="f182" fmla="*/ f139 1 126"/>
                <a:gd name="f183" fmla="*/ f140 1 126"/>
                <a:gd name="f184" fmla="*/ f141 1 126"/>
                <a:gd name="f185" fmla="*/ f142 1 126"/>
                <a:gd name="f186" fmla="*/ f143 1 126"/>
                <a:gd name="f187" fmla="*/ f144 1 126"/>
                <a:gd name="f188" fmla="*/ 0 1 f101"/>
                <a:gd name="f189" fmla="*/ f95 1 f101"/>
                <a:gd name="f190" fmla="*/ 0 1 f102"/>
                <a:gd name="f191" fmla="*/ f96 1 f102"/>
                <a:gd name="f192" fmla="*/ f146 1 f101"/>
                <a:gd name="f193" fmla="*/ f147 1 f102"/>
                <a:gd name="f194" fmla="*/ f148 1 f101"/>
                <a:gd name="f195" fmla="*/ f149 1 f101"/>
                <a:gd name="f196" fmla="*/ f150 1 f102"/>
                <a:gd name="f197" fmla="*/ f151 1 f101"/>
                <a:gd name="f198" fmla="*/ f152 1 f102"/>
                <a:gd name="f199" fmla="*/ f153 1 f101"/>
                <a:gd name="f200" fmla="*/ f154 1 f101"/>
                <a:gd name="f201" fmla="*/ f155 1 f102"/>
                <a:gd name="f202" fmla="*/ f156 1 f101"/>
                <a:gd name="f203" fmla="*/ f157 1 f101"/>
                <a:gd name="f204" fmla="*/ f158 1 f102"/>
                <a:gd name="f205" fmla="*/ f159 1 f101"/>
                <a:gd name="f206" fmla="*/ f160 1 f101"/>
                <a:gd name="f207" fmla="*/ f161 1 f102"/>
                <a:gd name="f208" fmla="*/ f162 1 f101"/>
                <a:gd name="f209" fmla="*/ f163 1 f102"/>
                <a:gd name="f210" fmla="*/ f164 1 f101"/>
                <a:gd name="f211" fmla="*/ f165 1 f102"/>
                <a:gd name="f212" fmla="*/ f166 1 f101"/>
                <a:gd name="f213" fmla="*/ f167 1 f102"/>
                <a:gd name="f214" fmla="*/ f168 1 f101"/>
                <a:gd name="f215" fmla="*/ f169 1 f102"/>
                <a:gd name="f216" fmla="*/ f170 1 f101"/>
                <a:gd name="f217" fmla="*/ f171 1 f102"/>
                <a:gd name="f218" fmla="*/ f172 1 f101"/>
                <a:gd name="f219" fmla="*/ f173 1 f102"/>
                <a:gd name="f220" fmla="*/ f174 1 f101"/>
                <a:gd name="f221" fmla="*/ f175 1 f102"/>
                <a:gd name="f222" fmla="*/ f176 1 f101"/>
                <a:gd name="f223" fmla="*/ f177 1 f102"/>
                <a:gd name="f224" fmla="*/ f178 1 f101"/>
                <a:gd name="f225" fmla="*/ f179 1 f102"/>
                <a:gd name="f226" fmla="*/ f180 1 f101"/>
                <a:gd name="f227" fmla="*/ f181 1 f102"/>
                <a:gd name="f228" fmla="*/ f182 1 f101"/>
                <a:gd name="f229" fmla="*/ f183 1 f101"/>
                <a:gd name="f230" fmla="*/ f184 1 f101"/>
                <a:gd name="f231" fmla="*/ f185 1 f101"/>
                <a:gd name="f232" fmla="*/ f186 1 f101"/>
                <a:gd name="f233" fmla="*/ f187 1 f101"/>
                <a:gd name="f234" fmla="*/ f188 f92 1"/>
                <a:gd name="f235" fmla="*/ f189 f92 1"/>
                <a:gd name="f236" fmla="*/ f191 f93 1"/>
                <a:gd name="f237" fmla="*/ f190 f93 1"/>
                <a:gd name="f238" fmla="*/ f192 f92 1"/>
                <a:gd name="f239" fmla="*/ f193 f93 1"/>
                <a:gd name="f240" fmla="*/ f194 f92 1"/>
                <a:gd name="f241" fmla="*/ f195 f92 1"/>
                <a:gd name="f242" fmla="*/ f196 f93 1"/>
                <a:gd name="f243" fmla="*/ f197 f92 1"/>
                <a:gd name="f244" fmla="*/ f198 f93 1"/>
                <a:gd name="f245" fmla="*/ f199 f92 1"/>
                <a:gd name="f246" fmla="*/ f200 f92 1"/>
                <a:gd name="f247" fmla="*/ f201 f93 1"/>
                <a:gd name="f248" fmla="*/ f202 f92 1"/>
                <a:gd name="f249" fmla="*/ f203 f92 1"/>
                <a:gd name="f250" fmla="*/ f204 f93 1"/>
                <a:gd name="f251" fmla="*/ f205 f92 1"/>
                <a:gd name="f252" fmla="*/ f206 f92 1"/>
                <a:gd name="f253" fmla="*/ f207 f93 1"/>
                <a:gd name="f254" fmla="*/ f208 f92 1"/>
                <a:gd name="f255" fmla="*/ f209 f93 1"/>
                <a:gd name="f256" fmla="*/ f210 f92 1"/>
                <a:gd name="f257" fmla="*/ f211 f93 1"/>
                <a:gd name="f258" fmla="*/ f212 f92 1"/>
                <a:gd name="f259" fmla="*/ f213 f93 1"/>
                <a:gd name="f260" fmla="*/ f214 f92 1"/>
                <a:gd name="f261" fmla="*/ f215 f93 1"/>
                <a:gd name="f262" fmla="*/ f216 f92 1"/>
                <a:gd name="f263" fmla="*/ f217 f93 1"/>
                <a:gd name="f264" fmla="*/ f218 f92 1"/>
                <a:gd name="f265" fmla="*/ f219 f93 1"/>
                <a:gd name="f266" fmla="*/ f220 f92 1"/>
                <a:gd name="f267" fmla="*/ f221 f93 1"/>
                <a:gd name="f268" fmla="*/ f222 f92 1"/>
                <a:gd name="f269" fmla="*/ f223 f93 1"/>
                <a:gd name="f270" fmla="*/ f224 f92 1"/>
                <a:gd name="f271" fmla="*/ f225 f93 1"/>
                <a:gd name="f272" fmla="*/ f226 f92 1"/>
                <a:gd name="f273" fmla="*/ f227 f93 1"/>
                <a:gd name="f274" fmla="*/ f228 f92 1"/>
                <a:gd name="f275" fmla="*/ f229 f92 1"/>
                <a:gd name="f276" fmla="*/ f230 f92 1"/>
                <a:gd name="f277" fmla="*/ f231 f92 1"/>
                <a:gd name="f278" fmla="*/ f232 f92 1"/>
                <a:gd name="f279" fmla="*/ f233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5">
                  <a:pos x="f238" y="f239"/>
                </a:cxn>
                <a:cxn ang="f145">
                  <a:pos x="f240" y="f239"/>
                </a:cxn>
                <a:cxn ang="f145">
                  <a:pos x="f241" y="f242"/>
                </a:cxn>
                <a:cxn ang="f145">
                  <a:pos x="f240" y="f239"/>
                </a:cxn>
                <a:cxn ang="f145">
                  <a:pos x="f243" y="f244"/>
                </a:cxn>
                <a:cxn ang="f145">
                  <a:pos x="f245" y="f244"/>
                </a:cxn>
                <a:cxn ang="f145">
                  <a:pos x="f246" y="f247"/>
                </a:cxn>
                <a:cxn ang="f145">
                  <a:pos x="f248" y="f247"/>
                </a:cxn>
                <a:cxn ang="f145">
                  <a:pos x="f249" y="f250"/>
                </a:cxn>
                <a:cxn ang="f145">
                  <a:pos x="f251" y="f244"/>
                </a:cxn>
                <a:cxn ang="f145">
                  <a:pos x="f252" y="f253"/>
                </a:cxn>
                <a:cxn ang="f145">
                  <a:pos x="f254" y="f255"/>
                </a:cxn>
                <a:cxn ang="f145">
                  <a:pos x="f256" y="f257"/>
                </a:cxn>
                <a:cxn ang="f145">
                  <a:pos x="f258" y="f259"/>
                </a:cxn>
                <a:cxn ang="f145">
                  <a:pos x="f260" y="f261"/>
                </a:cxn>
                <a:cxn ang="f145">
                  <a:pos x="f262" y="f263"/>
                </a:cxn>
                <a:cxn ang="f145">
                  <a:pos x="f264" y="f265"/>
                </a:cxn>
                <a:cxn ang="f145">
                  <a:pos x="f266" y="f267"/>
                </a:cxn>
                <a:cxn ang="f145">
                  <a:pos x="f268" y="f269"/>
                </a:cxn>
                <a:cxn ang="f145">
                  <a:pos x="f270" y="f271"/>
                </a:cxn>
                <a:cxn ang="f145">
                  <a:pos x="f272" y="f273"/>
                </a:cxn>
                <a:cxn ang="f145">
                  <a:pos x="f274" y="f273"/>
                </a:cxn>
                <a:cxn ang="f145">
                  <a:pos x="f275" y="f273"/>
                </a:cxn>
                <a:cxn ang="f145">
                  <a:pos x="f276" y="f242"/>
                </a:cxn>
                <a:cxn ang="f145">
                  <a:pos x="f277" y="f242"/>
                </a:cxn>
                <a:cxn ang="f145">
                  <a:pos x="f278" y="f273"/>
                </a:cxn>
                <a:cxn ang="f145">
                  <a:pos x="f264" y="f242"/>
                </a:cxn>
                <a:cxn ang="f145">
                  <a:pos x="f279" y="f239"/>
                </a:cxn>
                <a:cxn ang="f145">
                  <a:pos x="f238" y="f239"/>
                </a:cxn>
              </a:cxnLst>
              <a:rect l="f234" t="f237" r="f235" b="f236"/>
              <a:pathLst>
                <a:path w="125" h="19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4"/>
                    <a:pt x="f16" y="f14"/>
                  </a:cubicBezTo>
                  <a:cubicBezTo>
                    <a:pt x="f15" y="f14"/>
                    <a:pt x="f13" y="f14"/>
                    <a:pt x="f12" y="f9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4"/>
                    <a:pt x="f24" y="f9"/>
                    <a:pt x="f25" y="f22"/>
                  </a:cubicBezTo>
                  <a:cubicBezTo>
                    <a:pt x="f26" y="f22"/>
                    <a:pt x="f27" y="f28"/>
                    <a:pt x="f29" y="f18"/>
                  </a:cubicBezTo>
                  <a:cubicBezTo>
                    <a:pt x="f30" y="f20"/>
                    <a:pt x="f31" y="f20"/>
                    <a:pt x="f32" y="f18"/>
                  </a:cubicBezTo>
                  <a:cubicBezTo>
                    <a:pt x="f33" y="f28"/>
                    <a:pt x="f34" y="f28"/>
                    <a:pt x="f35" y="f5"/>
                  </a:cubicBezTo>
                  <a:cubicBezTo>
                    <a:pt x="f35" y="f28"/>
                    <a:pt x="f35" y="f18"/>
                    <a:pt x="f6" y="f22"/>
                  </a:cubicBezTo>
                  <a:cubicBezTo>
                    <a:pt x="f33" y="f36"/>
                    <a:pt x="f37" y="f38"/>
                    <a:pt x="f39" y="f40"/>
                  </a:cubicBezTo>
                  <a:cubicBezTo>
                    <a:pt x="f31" y="f41"/>
                    <a:pt x="f30" y="f42"/>
                    <a:pt x="f43" y="f44"/>
                  </a:cubicBezTo>
                  <a:cubicBezTo>
                    <a:pt x="f45" y="f10"/>
                    <a:pt x="f46" y="f21"/>
                    <a:pt x="f47" y="f43"/>
                  </a:cubicBezTo>
                  <a:cubicBezTo>
                    <a:pt x="f48" y="f49"/>
                    <a:pt x="f17" y="f50"/>
                    <a:pt x="f11" y="f51"/>
                  </a:cubicBezTo>
                  <a:cubicBezTo>
                    <a:pt x="f11" y="f52"/>
                    <a:pt x="f53" y="f54"/>
                    <a:pt x="f10" y="f7"/>
                  </a:cubicBezTo>
                  <a:cubicBezTo>
                    <a:pt x="f55" y="f56"/>
                    <a:pt x="f57" y="f2"/>
                    <a:pt x="f58" y="f59"/>
                  </a:cubicBezTo>
                  <a:cubicBezTo>
                    <a:pt x="f60" y="f61"/>
                    <a:pt x="f62" y="f63"/>
                    <a:pt x="f42" y="f30"/>
                  </a:cubicBezTo>
                  <a:cubicBezTo>
                    <a:pt x="f64" y="f46"/>
                    <a:pt x="f65" y="f48"/>
                    <a:pt x="f66" y="f67"/>
                  </a:cubicBezTo>
                  <a:cubicBezTo>
                    <a:pt x="f68" y="f58"/>
                    <a:pt x="f38" y="f69"/>
                    <a:pt x="f70" y="f71"/>
                  </a:cubicBezTo>
                  <a:cubicBezTo>
                    <a:pt x="f72" y="f65"/>
                    <a:pt x="f20" y="f73"/>
                    <a:pt x="f28" y="f74"/>
                  </a:cubicBezTo>
                  <a:cubicBezTo>
                    <a:pt x="f5" y="f36"/>
                    <a:pt x="f28" y="f72"/>
                    <a:pt x="f9" y="f72"/>
                  </a:cubicBezTo>
                  <a:cubicBezTo>
                    <a:pt x="f36" y="f9"/>
                    <a:pt x="f74" y="f72"/>
                    <a:pt x="f75" y="f72"/>
                  </a:cubicBezTo>
                  <a:cubicBezTo>
                    <a:pt x="f68" y="f72"/>
                    <a:pt x="f76" y="f14"/>
                    <a:pt x="f77" y="f72"/>
                  </a:cubicBezTo>
                  <a:cubicBezTo>
                    <a:pt x="f78" y="f14"/>
                    <a:pt x="f79" y="f36"/>
                    <a:pt x="f80" y="f14"/>
                  </a:cubicBezTo>
                  <a:cubicBezTo>
                    <a:pt x="f81" y="f14"/>
                    <a:pt x="f82" y="f14"/>
                    <a:pt x="f83" y="f14"/>
                  </a:cubicBezTo>
                  <a:cubicBezTo>
                    <a:pt x="f84" y="f72"/>
                    <a:pt x="f85" y="f72"/>
                    <a:pt x="f86" y="f72"/>
                  </a:cubicBezTo>
                  <a:cubicBezTo>
                    <a:pt x="f85" y="f72"/>
                    <a:pt x="f84" y="f72"/>
                    <a:pt x="f42" y="f14"/>
                  </a:cubicBezTo>
                  <a:cubicBezTo>
                    <a:pt x="f87" y="f22"/>
                    <a:pt x="f88" y="f9"/>
                    <a:pt x="f89" y="f9"/>
                  </a:cubicBezTo>
                  <a:cubicBezTo>
                    <a:pt x="f58" y="f90"/>
                    <a:pt x="f55" y="f72"/>
                    <a:pt x="f8" y="f9"/>
                  </a:cubicBezTo>
                  <a:close/>
                </a:path>
              </a:pathLst>
            </a:custGeom>
            <a:solidFill>
              <a:srgbClr val="D8D8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7BD307C6-98FC-FE35-3EA4-12F6A5454204}"/>
                </a:ext>
              </a:extLst>
            </p:cNvPr>
            <p:cNvSpPr/>
            <p:nvPr/>
          </p:nvSpPr>
          <p:spPr>
            <a:xfrm rot="19477070">
              <a:off x="894284" y="1798708"/>
              <a:ext cx="955676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2"/>
                <a:gd name="f7" fmla="val 200"/>
                <a:gd name="f8" fmla="val 43"/>
                <a:gd name="f9" fmla="val 14"/>
                <a:gd name="f10" fmla="val 53"/>
                <a:gd name="f11" fmla="val 62"/>
                <a:gd name="f12" fmla="val 17"/>
                <a:gd name="f13" fmla="val 71"/>
                <a:gd name="f14" fmla="val 20"/>
                <a:gd name="f15" fmla="val 21"/>
                <a:gd name="f16" fmla="val 68"/>
                <a:gd name="f17" fmla="val 70"/>
                <a:gd name="f18" fmla="val 22"/>
                <a:gd name="f19" fmla="val 72"/>
                <a:gd name="f20" fmla="val 23"/>
                <a:gd name="f21" fmla="val 74"/>
                <a:gd name="f22" fmla="val 24"/>
                <a:gd name="f23" fmla="val 76"/>
                <a:gd name="f24" fmla="val 78"/>
                <a:gd name="f25" fmla="val 80"/>
                <a:gd name="f26" fmla="val 82"/>
                <a:gd name="f27" fmla="val 85"/>
                <a:gd name="f28" fmla="val 26"/>
                <a:gd name="f29" fmla="val 88"/>
                <a:gd name="f30" fmla="val 28"/>
                <a:gd name="f31" fmla="val 92"/>
                <a:gd name="f32" fmla="val 25"/>
                <a:gd name="f33" fmla="val 95"/>
                <a:gd name="f34" fmla="val 97"/>
                <a:gd name="f35" fmla="val 100"/>
                <a:gd name="f36" fmla="val 29"/>
                <a:gd name="f37" fmla="val 102"/>
                <a:gd name="f38" fmla="val 104"/>
                <a:gd name="f39" fmla="val 106"/>
                <a:gd name="f40" fmla="val 108"/>
                <a:gd name="f41" fmla="val 110"/>
                <a:gd name="f42" fmla="val 31"/>
                <a:gd name="f43" fmla="val 112"/>
                <a:gd name="f44" fmla="val 32"/>
                <a:gd name="f45" fmla="val 113"/>
                <a:gd name="f46" fmla="val 115"/>
                <a:gd name="f47" fmla="val 30"/>
                <a:gd name="f48" fmla="val 118"/>
                <a:gd name="f49" fmla="val 121"/>
                <a:gd name="f50" fmla="val 33"/>
                <a:gd name="f51" fmla="val 48"/>
                <a:gd name="f52" fmla="val 103"/>
                <a:gd name="f53" fmla="val 93"/>
                <a:gd name="f54" fmla="val 77"/>
                <a:gd name="f55" fmla="val 94"/>
                <a:gd name="f56" fmla="val 111"/>
                <a:gd name="f57" fmla="val 60"/>
                <a:gd name="f58" fmla="val 128"/>
                <a:gd name="f59" fmla="val 52"/>
                <a:gd name="f60" fmla="val 140"/>
                <a:gd name="f61" fmla="val 45"/>
                <a:gd name="f62" fmla="val 153"/>
                <a:gd name="f63" fmla="val 37"/>
                <a:gd name="f64" fmla="val 164"/>
                <a:gd name="f65" fmla="val 36"/>
                <a:gd name="f66" fmla="val 166"/>
                <a:gd name="f67" fmla="val 35"/>
                <a:gd name="f68" fmla="val 169"/>
                <a:gd name="f69" fmla="val 168"/>
                <a:gd name="f70" fmla="val 167"/>
                <a:gd name="f71" fmla="val 170"/>
                <a:gd name="f72" fmla="val 175"/>
                <a:gd name="f73" fmla="val 178"/>
                <a:gd name="f74" fmla="val 181"/>
                <a:gd name="f75" fmla="val 187"/>
                <a:gd name="f76" fmla="val 19"/>
                <a:gd name="f77" fmla="val 195"/>
                <a:gd name="f78" fmla="val 13"/>
                <a:gd name="f79" fmla="val 11"/>
                <a:gd name="f80" fmla="val 199"/>
                <a:gd name="f81" fmla="val 197"/>
                <a:gd name="f82" fmla="val 196"/>
                <a:gd name="f83" fmla="val 12"/>
                <a:gd name="f84" fmla="val 177"/>
                <a:gd name="f85" fmla="val 9"/>
                <a:gd name="f86" fmla="val 157"/>
                <a:gd name="f87" fmla="val 8"/>
                <a:gd name="f88" fmla="val 138"/>
                <a:gd name="f89" fmla="val 7"/>
                <a:gd name="f90" fmla="val 5"/>
                <a:gd name="f91" fmla="val 3"/>
                <a:gd name="f92" fmla="val 2"/>
                <a:gd name="f93" fmla="val 1"/>
                <a:gd name="f94" fmla="val 18"/>
                <a:gd name="f95" fmla="val 4"/>
                <a:gd name="f96" fmla="val 10"/>
                <a:gd name="f97" fmla="val 6"/>
                <a:gd name="f98" fmla="val 16"/>
                <a:gd name="f99" fmla="val 27"/>
                <a:gd name="f100" fmla="val 39"/>
                <a:gd name="f101" fmla="+- 0 0 -90"/>
                <a:gd name="f102" fmla="*/ f3 1 122"/>
                <a:gd name="f103" fmla="*/ f4 1 200"/>
                <a:gd name="f104" fmla="val f5"/>
                <a:gd name="f105" fmla="val f6"/>
                <a:gd name="f106" fmla="val f7"/>
                <a:gd name="f107" fmla="*/ f101 f0 1"/>
                <a:gd name="f108" fmla="+- f106 0 f104"/>
                <a:gd name="f109" fmla="+- f105 0 f104"/>
                <a:gd name="f110" fmla="*/ f107 1 f2"/>
                <a:gd name="f111" fmla="*/ f109 1 122"/>
                <a:gd name="f112" fmla="*/ f108 1 200"/>
                <a:gd name="f113" fmla="*/ 43 f109 1"/>
                <a:gd name="f114" fmla="*/ 14 f108 1"/>
                <a:gd name="f115" fmla="*/ 71 f109 1"/>
                <a:gd name="f116" fmla="*/ 20 f108 1"/>
                <a:gd name="f117" fmla="*/ 70 f109 1"/>
                <a:gd name="f118" fmla="*/ 22 f108 1"/>
                <a:gd name="f119" fmla="*/ 76 f109 1"/>
                <a:gd name="f120" fmla="*/ 82 f109 1"/>
                <a:gd name="f121" fmla="*/ 23 f108 1"/>
                <a:gd name="f122" fmla="*/ 92 f109 1"/>
                <a:gd name="f123" fmla="*/ 25 f108 1"/>
                <a:gd name="f124" fmla="*/ 100 f109 1"/>
                <a:gd name="f125" fmla="*/ 26 f108 1"/>
                <a:gd name="f126" fmla="*/ 104 f109 1"/>
                <a:gd name="f127" fmla="*/ 29 f108 1"/>
                <a:gd name="f128" fmla="*/ 110 f109 1"/>
                <a:gd name="f129" fmla="*/ 31 f108 1"/>
                <a:gd name="f130" fmla="*/ 115 f109 1"/>
                <a:gd name="f131" fmla="*/ 30 f108 1"/>
                <a:gd name="f132" fmla="*/ 122 f109 1"/>
                <a:gd name="f133" fmla="*/ 33 f108 1"/>
                <a:gd name="f134" fmla="*/ 93 f109 1"/>
                <a:gd name="f135" fmla="*/ 77 f108 1"/>
                <a:gd name="f136" fmla="*/ 60 f109 1"/>
                <a:gd name="f137" fmla="*/ 128 f108 1"/>
                <a:gd name="f138" fmla="*/ 37 f109 1"/>
                <a:gd name="f139" fmla="*/ 164 f108 1"/>
                <a:gd name="f140" fmla="*/ 31 f109 1"/>
                <a:gd name="f141" fmla="*/ 168 f108 1"/>
                <a:gd name="f142" fmla="*/ 29 f109 1"/>
                <a:gd name="f143" fmla="*/ 170 f108 1"/>
                <a:gd name="f144" fmla="*/ 26 f109 1"/>
                <a:gd name="f145" fmla="*/ 181 f108 1"/>
                <a:gd name="f146" fmla="*/ 13 f109 1"/>
                <a:gd name="f147" fmla="*/ 200 f108 1"/>
                <a:gd name="f148" fmla="*/ 11 f109 1"/>
                <a:gd name="f149" fmla="*/ 196 f108 1"/>
                <a:gd name="f150" fmla="*/ 8 f109 1"/>
                <a:gd name="f151" fmla="*/ 138 f108 1"/>
                <a:gd name="f152" fmla="*/ 3 f109 1"/>
                <a:gd name="f153" fmla="*/ 48 f108 1"/>
                <a:gd name="f154" fmla="*/ 0 f109 1"/>
                <a:gd name="f155" fmla="*/ 3 f108 1"/>
                <a:gd name="f156" fmla="*/ 10 f109 1"/>
                <a:gd name="f157" fmla="*/ 16 f109 1"/>
                <a:gd name="f158" fmla="*/ 5 f108 1"/>
                <a:gd name="f159" fmla="*/ 27 f109 1"/>
                <a:gd name="f160" fmla="*/ 9 f108 1"/>
                <a:gd name="f161" fmla="*/ 35 f109 1"/>
                <a:gd name="f162" fmla="*/ 11 f108 1"/>
                <a:gd name="f163" fmla="+- f110 0 f1"/>
                <a:gd name="f164" fmla="*/ f113 1 122"/>
                <a:gd name="f165" fmla="*/ f114 1 200"/>
                <a:gd name="f166" fmla="*/ f115 1 122"/>
                <a:gd name="f167" fmla="*/ f116 1 200"/>
                <a:gd name="f168" fmla="*/ f117 1 122"/>
                <a:gd name="f169" fmla="*/ f118 1 200"/>
                <a:gd name="f170" fmla="*/ f119 1 122"/>
                <a:gd name="f171" fmla="*/ f120 1 122"/>
                <a:gd name="f172" fmla="*/ f121 1 200"/>
                <a:gd name="f173" fmla="*/ f122 1 122"/>
                <a:gd name="f174" fmla="*/ f123 1 200"/>
                <a:gd name="f175" fmla="*/ f124 1 122"/>
                <a:gd name="f176" fmla="*/ f125 1 200"/>
                <a:gd name="f177" fmla="*/ f126 1 122"/>
                <a:gd name="f178" fmla="*/ f127 1 200"/>
                <a:gd name="f179" fmla="*/ f128 1 122"/>
                <a:gd name="f180" fmla="*/ f129 1 200"/>
                <a:gd name="f181" fmla="*/ f130 1 122"/>
                <a:gd name="f182" fmla="*/ f131 1 200"/>
                <a:gd name="f183" fmla="*/ f132 1 122"/>
                <a:gd name="f184" fmla="*/ f133 1 200"/>
                <a:gd name="f185" fmla="*/ f134 1 122"/>
                <a:gd name="f186" fmla="*/ f135 1 200"/>
                <a:gd name="f187" fmla="*/ f136 1 122"/>
                <a:gd name="f188" fmla="*/ f137 1 200"/>
                <a:gd name="f189" fmla="*/ f138 1 122"/>
                <a:gd name="f190" fmla="*/ f139 1 200"/>
                <a:gd name="f191" fmla="*/ f140 1 122"/>
                <a:gd name="f192" fmla="*/ f141 1 200"/>
                <a:gd name="f193" fmla="*/ f142 1 122"/>
                <a:gd name="f194" fmla="*/ f143 1 200"/>
                <a:gd name="f195" fmla="*/ f144 1 122"/>
                <a:gd name="f196" fmla="*/ f145 1 200"/>
                <a:gd name="f197" fmla="*/ f146 1 122"/>
                <a:gd name="f198" fmla="*/ f147 1 200"/>
                <a:gd name="f199" fmla="*/ f148 1 122"/>
                <a:gd name="f200" fmla="*/ f149 1 200"/>
                <a:gd name="f201" fmla="*/ f150 1 122"/>
                <a:gd name="f202" fmla="*/ f151 1 200"/>
                <a:gd name="f203" fmla="*/ f152 1 122"/>
                <a:gd name="f204" fmla="*/ f153 1 200"/>
                <a:gd name="f205" fmla="*/ f154 1 122"/>
                <a:gd name="f206" fmla="*/ f155 1 200"/>
                <a:gd name="f207" fmla="*/ f156 1 122"/>
                <a:gd name="f208" fmla="*/ f157 1 122"/>
                <a:gd name="f209" fmla="*/ f158 1 200"/>
                <a:gd name="f210" fmla="*/ f159 1 122"/>
                <a:gd name="f211" fmla="*/ f160 1 200"/>
                <a:gd name="f212" fmla="*/ f161 1 122"/>
                <a:gd name="f213" fmla="*/ f162 1 200"/>
                <a:gd name="f214" fmla="*/ 0 1 f111"/>
                <a:gd name="f215" fmla="*/ f105 1 f111"/>
                <a:gd name="f216" fmla="*/ 0 1 f112"/>
                <a:gd name="f217" fmla="*/ f106 1 f112"/>
                <a:gd name="f218" fmla="*/ f164 1 f111"/>
                <a:gd name="f219" fmla="*/ f165 1 f112"/>
                <a:gd name="f220" fmla="*/ f166 1 f111"/>
                <a:gd name="f221" fmla="*/ f167 1 f112"/>
                <a:gd name="f222" fmla="*/ f168 1 f111"/>
                <a:gd name="f223" fmla="*/ f169 1 f112"/>
                <a:gd name="f224" fmla="*/ f170 1 f111"/>
                <a:gd name="f225" fmla="*/ f171 1 f111"/>
                <a:gd name="f226" fmla="*/ f172 1 f112"/>
                <a:gd name="f227" fmla="*/ f173 1 f111"/>
                <a:gd name="f228" fmla="*/ f174 1 f112"/>
                <a:gd name="f229" fmla="*/ f175 1 f111"/>
                <a:gd name="f230" fmla="*/ f176 1 f112"/>
                <a:gd name="f231" fmla="*/ f177 1 f111"/>
                <a:gd name="f232" fmla="*/ f178 1 f112"/>
                <a:gd name="f233" fmla="*/ f179 1 f111"/>
                <a:gd name="f234" fmla="*/ f180 1 f112"/>
                <a:gd name="f235" fmla="*/ f181 1 f111"/>
                <a:gd name="f236" fmla="*/ f182 1 f112"/>
                <a:gd name="f237" fmla="*/ f183 1 f111"/>
                <a:gd name="f238" fmla="*/ f184 1 f112"/>
                <a:gd name="f239" fmla="*/ f185 1 f111"/>
                <a:gd name="f240" fmla="*/ f186 1 f112"/>
                <a:gd name="f241" fmla="*/ f187 1 f111"/>
                <a:gd name="f242" fmla="*/ f188 1 f112"/>
                <a:gd name="f243" fmla="*/ f189 1 f111"/>
                <a:gd name="f244" fmla="*/ f190 1 f112"/>
                <a:gd name="f245" fmla="*/ f191 1 f111"/>
                <a:gd name="f246" fmla="*/ f192 1 f112"/>
                <a:gd name="f247" fmla="*/ f193 1 f111"/>
                <a:gd name="f248" fmla="*/ f194 1 f112"/>
                <a:gd name="f249" fmla="*/ f195 1 f111"/>
                <a:gd name="f250" fmla="*/ f196 1 f112"/>
                <a:gd name="f251" fmla="*/ f197 1 f111"/>
                <a:gd name="f252" fmla="*/ f198 1 f112"/>
                <a:gd name="f253" fmla="*/ f199 1 f111"/>
                <a:gd name="f254" fmla="*/ f200 1 f112"/>
                <a:gd name="f255" fmla="*/ f201 1 f111"/>
                <a:gd name="f256" fmla="*/ f202 1 f112"/>
                <a:gd name="f257" fmla="*/ f203 1 f111"/>
                <a:gd name="f258" fmla="*/ f204 1 f112"/>
                <a:gd name="f259" fmla="*/ f205 1 f111"/>
                <a:gd name="f260" fmla="*/ f206 1 f112"/>
                <a:gd name="f261" fmla="*/ f207 1 f111"/>
                <a:gd name="f262" fmla="*/ f208 1 f111"/>
                <a:gd name="f263" fmla="*/ f209 1 f112"/>
                <a:gd name="f264" fmla="*/ f210 1 f111"/>
                <a:gd name="f265" fmla="*/ f211 1 f112"/>
                <a:gd name="f266" fmla="*/ f212 1 f111"/>
                <a:gd name="f267" fmla="*/ f213 1 f112"/>
                <a:gd name="f268" fmla="*/ f214 f102 1"/>
                <a:gd name="f269" fmla="*/ f215 f102 1"/>
                <a:gd name="f270" fmla="*/ f217 f103 1"/>
                <a:gd name="f271" fmla="*/ f216 f103 1"/>
                <a:gd name="f272" fmla="*/ f218 f102 1"/>
                <a:gd name="f273" fmla="*/ f219 f103 1"/>
                <a:gd name="f274" fmla="*/ f220 f102 1"/>
                <a:gd name="f275" fmla="*/ f221 f103 1"/>
                <a:gd name="f276" fmla="*/ f222 f102 1"/>
                <a:gd name="f277" fmla="*/ f223 f103 1"/>
                <a:gd name="f278" fmla="*/ f224 f102 1"/>
                <a:gd name="f279" fmla="*/ f225 f102 1"/>
                <a:gd name="f280" fmla="*/ f226 f103 1"/>
                <a:gd name="f281" fmla="*/ f227 f102 1"/>
                <a:gd name="f282" fmla="*/ f228 f103 1"/>
                <a:gd name="f283" fmla="*/ f229 f102 1"/>
                <a:gd name="f284" fmla="*/ f230 f103 1"/>
                <a:gd name="f285" fmla="*/ f231 f102 1"/>
                <a:gd name="f286" fmla="*/ f232 f103 1"/>
                <a:gd name="f287" fmla="*/ f233 f102 1"/>
                <a:gd name="f288" fmla="*/ f234 f103 1"/>
                <a:gd name="f289" fmla="*/ f235 f102 1"/>
                <a:gd name="f290" fmla="*/ f236 f103 1"/>
                <a:gd name="f291" fmla="*/ f237 f102 1"/>
                <a:gd name="f292" fmla="*/ f238 f103 1"/>
                <a:gd name="f293" fmla="*/ f239 f102 1"/>
                <a:gd name="f294" fmla="*/ f240 f103 1"/>
                <a:gd name="f295" fmla="*/ f241 f102 1"/>
                <a:gd name="f296" fmla="*/ f242 f103 1"/>
                <a:gd name="f297" fmla="*/ f243 f102 1"/>
                <a:gd name="f298" fmla="*/ f244 f103 1"/>
                <a:gd name="f299" fmla="*/ f245 f102 1"/>
                <a:gd name="f300" fmla="*/ f246 f103 1"/>
                <a:gd name="f301" fmla="*/ f247 f102 1"/>
                <a:gd name="f302" fmla="*/ f248 f103 1"/>
                <a:gd name="f303" fmla="*/ f249 f102 1"/>
                <a:gd name="f304" fmla="*/ f250 f103 1"/>
                <a:gd name="f305" fmla="*/ f251 f102 1"/>
                <a:gd name="f306" fmla="*/ f252 f103 1"/>
                <a:gd name="f307" fmla="*/ f253 f102 1"/>
                <a:gd name="f308" fmla="*/ f254 f103 1"/>
                <a:gd name="f309" fmla="*/ f255 f102 1"/>
                <a:gd name="f310" fmla="*/ f256 f103 1"/>
                <a:gd name="f311" fmla="*/ f257 f102 1"/>
                <a:gd name="f312" fmla="*/ f258 f103 1"/>
                <a:gd name="f313" fmla="*/ f259 f102 1"/>
                <a:gd name="f314" fmla="*/ f260 f103 1"/>
                <a:gd name="f315" fmla="*/ f261 f102 1"/>
                <a:gd name="f316" fmla="*/ f262 f102 1"/>
                <a:gd name="f317" fmla="*/ f263 f103 1"/>
                <a:gd name="f318" fmla="*/ f264 f102 1"/>
                <a:gd name="f319" fmla="*/ f265 f103 1"/>
                <a:gd name="f320" fmla="*/ f266 f102 1"/>
                <a:gd name="f321" fmla="*/ f267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3">
                  <a:pos x="f272" y="f273"/>
                </a:cxn>
                <a:cxn ang="f163">
                  <a:pos x="f274" y="f275"/>
                </a:cxn>
                <a:cxn ang="f163">
                  <a:pos x="f276" y="f277"/>
                </a:cxn>
                <a:cxn ang="f163">
                  <a:pos x="f278" y="f277"/>
                </a:cxn>
                <a:cxn ang="f163">
                  <a:pos x="f279" y="f280"/>
                </a:cxn>
                <a:cxn ang="f163">
                  <a:pos x="f281" y="f282"/>
                </a:cxn>
                <a:cxn ang="f163">
                  <a:pos x="f283" y="f284"/>
                </a:cxn>
                <a:cxn ang="f163">
                  <a:pos x="f285" y="f286"/>
                </a:cxn>
                <a:cxn ang="f163">
                  <a:pos x="f287" y="f288"/>
                </a:cxn>
                <a:cxn ang="f163">
                  <a:pos x="f289" y="f290"/>
                </a:cxn>
                <a:cxn ang="f163">
                  <a:pos x="f291" y="f292"/>
                </a:cxn>
                <a:cxn ang="f163">
                  <a:pos x="f293" y="f294"/>
                </a:cxn>
                <a:cxn ang="f163">
                  <a:pos x="f295" y="f296"/>
                </a:cxn>
                <a:cxn ang="f163">
                  <a:pos x="f297" y="f298"/>
                </a:cxn>
                <a:cxn ang="f163">
                  <a:pos x="f299" y="f300"/>
                </a:cxn>
                <a:cxn ang="f163">
                  <a:pos x="f301" y="f302"/>
                </a:cxn>
                <a:cxn ang="f163">
                  <a:pos x="f303" y="f304"/>
                </a:cxn>
                <a:cxn ang="f163">
                  <a:pos x="f305" y="f306"/>
                </a:cxn>
                <a:cxn ang="f163">
                  <a:pos x="f307" y="f308"/>
                </a:cxn>
                <a:cxn ang="f163">
                  <a:pos x="f309" y="f310"/>
                </a:cxn>
                <a:cxn ang="f163">
                  <a:pos x="f311" y="f312"/>
                </a:cxn>
                <a:cxn ang="f163">
                  <a:pos x="f313" y="f314"/>
                </a:cxn>
                <a:cxn ang="f163">
                  <a:pos x="f315" y="f314"/>
                </a:cxn>
                <a:cxn ang="f163">
                  <a:pos x="f316" y="f317"/>
                </a:cxn>
                <a:cxn ang="f163">
                  <a:pos x="f318" y="f319"/>
                </a:cxn>
                <a:cxn ang="f163">
                  <a:pos x="f320" y="f321"/>
                </a:cxn>
                <a:cxn ang="f163">
                  <a:pos x="f272" y="f273"/>
                </a:cxn>
              </a:cxnLst>
              <a:rect l="f268" t="f271" r="f269" b="f270"/>
              <a:pathLst>
                <a:path w="122" h="200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18"/>
                  </a:cubicBezTo>
                  <a:cubicBezTo>
                    <a:pt x="f24" y="f18"/>
                    <a:pt x="f25" y="f20"/>
                    <a:pt x="f26" y="f20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2"/>
                    <a:pt x="f34" y="f28"/>
                    <a:pt x="f35" y="f28"/>
                  </a:cubicBezTo>
                  <a:cubicBezTo>
                    <a:pt x="f35" y="f36"/>
                    <a:pt x="f37" y="f36"/>
                    <a:pt x="f38" y="f36"/>
                  </a:cubicBezTo>
                  <a:cubicBezTo>
                    <a:pt x="f39" y="f36"/>
                    <a:pt x="f40" y="f30"/>
                    <a:pt x="f41" y="f42"/>
                  </a:cubicBezTo>
                  <a:cubicBezTo>
                    <a:pt x="f43" y="f44"/>
                    <a:pt x="f45" y="f42"/>
                    <a:pt x="f46" y="f47"/>
                  </a:cubicBezTo>
                  <a:cubicBezTo>
                    <a:pt x="f48" y="f47"/>
                    <a:pt x="f49" y="f47"/>
                    <a:pt x="f6" y="f50"/>
                  </a:cubicBezTo>
                  <a:cubicBezTo>
                    <a:pt x="f45" y="f51"/>
                    <a:pt x="f52" y="f11"/>
                    <a:pt x="f53" y="f54"/>
                  </a:cubicBezTo>
                  <a:cubicBezTo>
                    <a:pt x="f26" y="f55"/>
                    <a:pt x="f13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42" y="f69"/>
                  </a:cubicBezTo>
                  <a:cubicBezTo>
                    <a:pt x="f47" y="f70"/>
                    <a:pt x="f30" y="f68"/>
                    <a:pt x="f36" y="f71"/>
                  </a:cubicBezTo>
                  <a:cubicBezTo>
                    <a:pt x="f50" y="f72"/>
                    <a:pt x="f30" y="f73"/>
                    <a:pt x="f28" y="f74"/>
                  </a:cubicBezTo>
                  <a:cubicBezTo>
                    <a:pt x="f18" y="f75"/>
                    <a:pt x="f76" y="f77"/>
                    <a:pt x="f78" y="f7"/>
                  </a:cubicBezTo>
                  <a:cubicBezTo>
                    <a:pt x="f79" y="f80"/>
                    <a:pt x="f79" y="f81"/>
                    <a:pt x="f79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40"/>
                    <a:pt x="f90" y="f24"/>
                    <a:pt x="f91" y="f51"/>
                  </a:cubicBezTo>
                  <a:cubicBezTo>
                    <a:pt x="f92" y="f50"/>
                    <a:pt x="f93" y="f94"/>
                    <a:pt x="f5" y="f91"/>
                  </a:cubicBezTo>
                  <a:cubicBezTo>
                    <a:pt x="f95" y="f5"/>
                    <a:pt x="f89" y="f90"/>
                    <a:pt x="f96" y="f91"/>
                  </a:cubicBezTo>
                  <a:cubicBezTo>
                    <a:pt x="f83" y="f95"/>
                    <a:pt x="f78" y="f97"/>
                    <a:pt x="f98" y="f90"/>
                  </a:cubicBezTo>
                  <a:cubicBezTo>
                    <a:pt x="f76" y="f85"/>
                    <a:pt x="f20" y="f96"/>
                    <a:pt x="f99" y="f85"/>
                  </a:cubicBezTo>
                  <a:cubicBezTo>
                    <a:pt x="f47" y="f96"/>
                    <a:pt x="f50" y="f85"/>
                    <a:pt x="f67" y="f79"/>
                  </a:cubicBezTo>
                  <a:cubicBezTo>
                    <a:pt x="f65" y="f98"/>
                    <a:pt x="f100" y="f98"/>
                    <a:pt x="f8" y="f9"/>
                  </a:cubicBezTo>
                  <a:close/>
                </a:path>
              </a:pathLst>
            </a:custGeom>
            <a:solidFill>
              <a:srgbClr val="ABD7C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A9F383B4-1656-6463-15EE-DDE5D45BB8E8}"/>
                </a:ext>
              </a:extLst>
            </p:cNvPr>
            <p:cNvSpPr/>
            <p:nvPr/>
          </p:nvSpPr>
          <p:spPr>
            <a:xfrm rot="19477070">
              <a:off x="2707666" y="416308"/>
              <a:ext cx="947739" cy="15747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200"/>
                <a:gd name="f8" fmla="val 91"/>
                <a:gd name="f9" fmla="val 11"/>
                <a:gd name="f10" fmla="val 92"/>
                <a:gd name="f11" fmla="val 10"/>
                <a:gd name="f12" fmla="val 94"/>
                <a:gd name="f13" fmla="val 9"/>
                <a:gd name="f14" fmla="val 96"/>
                <a:gd name="f15" fmla="val 100"/>
                <a:gd name="f16" fmla="val 103"/>
                <a:gd name="f17" fmla="val 6"/>
                <a:gd name="f18" fmla="val 107"/>
                <a:gd name="f19" fmla="val 5"/>
                <a:gd name="f20" fmla="val 109"/>
                <a:gd name="f21" fmla="val 111"/>
                <a:gd name="f22" fmla="val 112"/>
                <a:gd name="f23" fmla="val 3"/>
                <a:gd name="f24" fmla="val 114"/>
                <a:gd name="f25" fmla="val 2"/>
                <a:gd name="f26" fmla="val 115"/>
                <a:gd name="f27" fmla="val 118"/>
                <a:gd name="f28" fmla="val 121"/>
                <a:gd name="f29" fmla="val 15"/>
                <a:gd name="f30" fmla="val 50"/>
                <a:gd name="f31" fmla="val 117"/>
                <a:gd name="f32" fmla="val 86"/>
                <a:gd name="f33" fmla="val 116"/>
                <a:gd name="f34" fmla="val 124"/>
                <a:gd name="f35" fmla="val 129"/>
                <a:gd name="f36" fmla="val 113"/>
                <a:gd name="f37" fmla="val 130"/>
                <a:gd name="f38" fmla="val 132"/>
                <a:gd name="f39" fmla="val 119"/>
                <a:gd name="f40" fmla="val 134"/>
                <a:gd name="f41" fmla="val 138"/>
                <a:gd name="f42" fmla="val 141"/>
                <a:gd name="f43" fmla="val 151"/>
                <a:gd name="f44" fmla="val 160"/>
                <a:gd name="f45" fmla="val 170"/>
                <a:gd name="f46" fmla="val 190"/>
                <a:gd name="f47" fmla="val 108"/>
                <a:gd name="f48" fmla="val 197"/>
                <a:gd name="f49" fmla="val 106"/>
                <a:gd name="f50" fmla="val 192"/>
                <a:gd name="f51" fmla="val 104"/>
                <a:gd name="f52" fmla="val 188"/>
                <a:gd name="f53" fmla="val 101"/>
                <a:gd name="f54" fmla="val 183"/>
                <a:gd name="f55" fmla="val 93"/>
                <a:gd name="f56" fmla="val 179"/>
                <a:gd name="f57" fmla="val 171"/>
                <a:gd name="f58" fmla="val 95"/>
                <a:gd name="f59" fmla="val 169"/>
                <a:gd name="f60" fmla="val 85"/>
                <a:gd name="f61" fmla="val 161"/>
                <a:gd name="f62" fmla="val 81"/>
                <a:gd name="f63" fmla="val 155"/>
                <a:gd name="f64" fmla="val 54"/>
                <a:gd name="f65" fmla="val 27"/>
                <a:gd name="f66" fmla="val 79"/>
                <a:gd name="f67" fmla="val 1"/>
                <a:gd name="f68" fmla="val 41"/>
                <a:gd name="f69" fmla="val 40"/>
                <a:gd name="f70" fmla="val 39"/>
                <a:gd name="f71" fmla="val 35"/>
                <a:gd name="f72" fmla="val 36"/>
                <a:gd name="f73" fmla="val 12"/>
                <a:gd name="f74" fmla="val 37"/>
                <a:gd name="f75" fmla="val 13"/>
                <a:gd name="f76" fmla="val 14"/>
                <a:gd name="f77" fmla="val 33"/>
                <a:gd name="f78" fmla="val 18"/>
                <a:gd name="f79" fmla="val 34"/>
                <a:gd name="f80" fmla="val 22"/>
                <a:gd name="f81" fmla="val 25"/>
                <a:gd name="f82" fmla="val 30"/>
                <a:gd name="f83" fmla="val 26"/>
                <a:gd name="f84" fmla="val 29"/>
                <a:gd name="f85" fmla="val 28"/>
                <a:gd name="f86" fmla="val 32"/>
                <a:gd name="f87" fmla="val 42"/>
                <a:gd name="f88" fmla="val 45"/>
                <a:gd name="f89" fmla="val 47"/>
                <a:gd name="f90" fmla="val 24"/>
                <a:gd name="f91" fmla="val 49"/>
                <a:gd name="f92" fmla="val 52"/>
                <a:gd name="f93" fmla="val 55"/>
                <a:gd name="f94" fmla="val 53"/>
                <a:gd name="f95" fmla="val 23"/>
                <a:gd name="f96" fmla="val 57"/>
                <a:gd name="f97" fmla="val 20"/>
                <a:gd name="f98" fmla="val 61"/>
                <a:gd name="f99" fmla="val 19"/>
                <a:gd name="f100" fmla="val 65"/>
                <a:gd name="f101" fmla="val 66"/>
                <a:gd name="f102" fmla="val 21"/>
                <a:gd name="f103" fmla="val 68"/>
                <a:gd name="f104" fmla="val 72"/>
                <a:gd name="f105" fmla="val 73"/>
                <a:gd name="f106" fmla="val 16"/>
                <a:gd name="f107" fmla="val 75"/>
                <a:gd name="f108" fmla="val 77"/>
                <a:gd name="f109" fmla="val 84"/>
                <a:gd name="f110" fmla="val 17"/>
                <a:gd name="f111" fmla="val 87"/>
                <a:gd name="f112" fmla="+- 0 0 -90"/>
                <a:gd name="f113" fmla="*/ f3 1 120"/>
                <a:gd name="f114" fmla="*/ f4 1 200"/>
                <a:gd name="f115" fmla="val f5"/>
                <a:gd name="f116" fmla="val f6"/>
                <a:gd name="f117" fmla="val f7"/>
                <a:gd name="f118" fmla="*/ f112 f0 1"/>
                <a:gd name="f119" fmla="+- f117 0 f115"/>
                <a:gd name="f120" fmla="+- f116 0 f115"/>
                <a:gd name="f121" fmla="*/ f118 1 f2"/>
                <a:gd name="f122" fmla="*/ f120 1 120"/>
                <a:gd name="f123" fmla="*/ f119 1 200"/>
                <a:gd name="f124" fmla="*/ 91 f120 1"/>
                <a:gd name="f125" fmla="*/ 11 f119 1"/>
                <a:gd name="f126" fmla="*/ 96 f120 1"/>
                <a:gd name="f127" fmla="*/ 9 f119 1"/>
                <a:gd name="f128" fmla="*/ 107 f120 1"/>
                <a:gd name="f129" fmla="*/ 5 f119 1"/>
                <a:gd name="f130" fmla="*/ 112 f120 1"/>
                <a:gd name="f131" fmla="*/ 3 f119 1"/>
                <a:gd name="f132" fmla="*/ 118 f120 1"/>
                <a:gd name="f133" fmla="*/ 2 f119 1"/>
                <a:gd name="f134" fmla="*/ 15 f119 1"/>
                <a:gd name="f135" fmla="*/ 116 f120 1"/>
                <a:gd name="f136" fmla="*/ 121 f119 1"/>
                <a:gd name="f137" fmla="*/ 113 f120 1"/>
                <a:gd name="f138" fmla="*/ 130 f119 1"/>
                <a:gd name="f139" fmla="*/ 132 f119 1"/>
                <a:gd name="f140" fmla="*/ 141 f119 1"/>
                <a:gd name="f141" fmla="*/ 115 f120 1"/>
                <a:gd name="f142" fmla="*/ 170 f119 1"/>
                <a:gd name="f143" fmla="*/ 114 f120 1"/>
                <a:gd name="f144" fmla="*/ 200 f119 1"/>
                <a:gd name="f145" fmla="*/ 104 f120 1"/>
                <a:gd name="f146" fmla="*/ 188 f119 1"/>
                <a:gd name="f147" fmla="*/ 171 f119 1"/>
                <a:gd name="f148" fmla="*/ 95 f120 1"/>
                <a:gd name="f149" fmla="*/ 81 f120 1"/>
                <a:gd name="f150" fmla="*/ 155 f119 1"/>
                <a:gd name="f151" fmla="*/ 1 f120 1"/>
                <a:gd name="f152" fmla="*/ 41 f119 1"/>
                <a:gd name="f153" fmla="*/ 0 f120 1"/>
                <a:gd name="f154" fmla="*/ 39 f119 1"/>
                <a:gd name="f155" fmla="*/ 9 f120 1"/>
                <a:gd name="f156" fmla="*/ 35 f119 1"/>
                <a:gd name="f157" fmla="*/ 14 f120 1"/>
                <a:gd name="f158" fmla="*/ 33 f119 1"/>
                <a:gd name="f159" fmla="*/ 25 f120 1"/>
                <a:gd name="f160" fmla="*/ 30 f119 1"/>
                <a:gd name="f161" fmla="*/ 29 f120 1"/>
                <a:gd name="f162" fmla="*/ 29 f119 1"/>
                <a:gd name="f163" fmla="*/ 39 f120 1"/>
                <a:gd name="f164" fmla="*/ 26 f119 1"/>
                <a:gd name="f165" fmla="*/ 47 f120 1"/>
                <a:gd name="f166" fmla="*/ 24 f119 1"/>
                <a:gd name="f167" fmla="*/ 54 f120 1"/>
                <a:gd name="f168" fmla="*/ 25 f119 1"/>
                <a:gd name="f169" fmla="*/ 53 f120 1"/>
                <a:gd name="f170" fmla="*/ 22 f119 1"/>
                <a:gd name="f171" fmla="*/ 65 f120 1"/>
                <a:gd name="f172" fmla="*/ 19 f119 1"/>
                <a:gd name="f173" fmla="*/ 66 f120 1"/>
                <a:gd name="f174" fmla="*/ 21 f119 1"/>
                <a:gd name="f175" fmla="*/ 73 f120 1"/>
                <a:gd name="f176" fmla="*/ 16 f119 1"/>
                <a:gd name="f177" fmla="*/ 79 f120 1"/>
                <a:gd name="f178" fmla="*/ 14 f119 1"/>
                <a:gd name="f179" fmla="+- f121 0 f1"/>
                <a:gd name="f180" fmla="*/ f124 1 121"/>
                <a:gd name="f181" fmla="*/ f125 1 200"/>
                <a:gd name="f182" fmla="*/ f126 1 121"/>
                <a:gd name="f183" fmla="*/ f127 1 200"/>
                <a:gd name="f184" fmla="*/ f128 1 121"/>
                <a:gd name="f185" fmla="*/ f129 1 200"/>
                <a:gd name="f186" fmla="*/ f130 1 121"/>
                <a:gd name="f187" fmla="*/ f131 1 200"/>
                <a:gd name="f188" fmla="*/ f132 1 121"/>
                <a:gd name="f189" fmla="*/ f133 1 200"/>
                <a:gd name="f190" fmla="*/ f134 1 200"/>
                <a:gd name="f191" fmla="*/ f135 1 121"/>
                <a:gd name="f192" fmla="*/ f136 1 200"/>
                <a:gd name="f193" fmla="*/ f137 1 121"/>
                <a:gd name="f194" fmla="*/ f138 1 200"/>
                <a:gd name="f195" fmla="*/ f139 1 200"/>
                <a:gd name="f196" fmla="*/ f140 1 200"/>
                <a:gd name="f197" fmla="*/ f141 1 121"/>
                <a:gd name="f198" fmla="*/ f142 1 200"/>
                <a:gd name="f199" fmla="*/ f143 1 121"/>
                <a:gd name="f200" fmla="*/ f144 1 200"/>
                <a:gd name="f201" fmla="*/ f145 1 121"/>
                <a:gd name="f202" fmla="*/ f146 1 200"/>
                <a:gd name="f203" fmla="*/ f147 1 200"/>
                <a:gd name="f204" fmla="*/ f148 1 121"/>
                <a:gd name="f205" fmla="*/ f149 1 121"/>
                <a:gd name="f206" fmla="*/ f150 1 200"/>
                <a:gd name="f207" fmla="*/ f151 1 121"/>
                <a:gd name="f208" fmla="*/ f152 1 200"/>
                <a:gd name="f209" fmla="*/ f153 1 121"/>
                <a:gd name="f210" fmla="*/ f154 1 200"/>
                <a:gd name="f211" fmla="*/ f155 1 121"/>
                <a:gd name="f212" fmla="*/ f156 1 200"/>
                <a:gd name="f213" fmla="*/ f157 1 121"/>
                <a:gd name="f214" fmla="*/ f158 1 200"/>
                <a:gd name="f215" fmla="*/ f159 1 121"/>
                <a:gd name="f216" fmla="*/ f160 1 200"/>
                <a:gd name="f217" fmla="*/ f161 1 121"/>
                <a:gd name="f218" fmla="*/ f162 1 200"/>
                <a:gd name="f219" fmla="*/ f163 1 121"/>
                <a:gd name="f220" fmla="*/ f164 1 200"/>
                <a:gd name="f221" fmla="*/ f165 1 121"/>
                <a:gd name="f222" fmla="*/ f166 1 200"/>
                <a:gd name="f223" fmla="*/ f167 1 121"/>
                <a:gd name="f224" fmla="*/ f168 1 200"/>
                <a:gd name="f225" fmla="*/ f169 1 121"/>
                <a:gd name="f226" fmla="*/ f170 1 200"/>
                <a:gd name="f227" fmla="*/ f171 1 121"/>
                <a:gd name="f228" fmla="*/ f172 1 200"/>
                <a:gd name="f229" fmla="*/ f173 1 121"/>
                <a:gd name="f230" fmla="*/ f174 1 200"/>
                <a:gd name="f231" fmla="*/ f175 1 121"/>
                <a:gd name="f232" fmla="*/ f176 1 200"/>
                <a:gd name="f233" fmla="*/ f177 1 121"/>
                <a:gd name="f234" fmla="*/ f178 1 200"/>
                <a:gd name="f235" fmla="*/ 0 1 f122"/>
                <a:gd name="f236" fmla="*/ f116 1 f122"/>
                <a:gd name="f237" fmla="*/ 0 1 f123"/>
                <a:gd name="f238" fmla="*/ f117 1 f123"/>
                <a:gd name="f239" fmla="*/ f180 1 f122"/>
                <a:gd name="f240" fmla="*/ f181 1 f123"/>
                <a:gd name="f241" fmla="*/ f182 1 f122"/>
                <a:gd name="f242" fmla="*/ f183 1 f123"/>
                <a:gd name="f243" fmla="*/ f184 1 f122"/>
                <a:gd name="f244" fmla="*/ f185 1 f123"/>
                <a:gd name="f245" fmla="*/ f186 1 f122"/>
                <a:gd name="f246" fmla="*/ f187 1 f123"/>
                <a:gd name="f247" fmla="*/ f188 1 f122"/>
                <a:gd name="f248" fmla="*/ f189 1 f123"/>
                <a:gd name="f249" fmla="*/ f190 1 f123"/>
                <a:gd name="f250" fmla="*/ f191 1 f122"/>
                <a:gd name="f251" fmla="*/ f192 1 f123"/>
                <a:gd name="f252" fmla="*/ f193 1 f122"/>
                <a:gd name="f253" fmla="*/ f194 1 f123"/>
                <a:gd name="f254" fmla="*/ f195 1 f123"/>
                <a:gd name="f255" fmla="*/ f196 1 f123"/>
                <a:gd name="f256" fmla="*/ f197 1 f122"/>
                <a:gd name="f257" fmla="*/ f198 1 f123"/>
                <a:gd name="f258" fmla="*/ f199 1 f122"/>
                <a:gd name="f259" fmla="*/ f200 1 f123"/>
                <a:gd name="f260" fmla="*/ f201 1 f122"/>
                <a:gd name="f261" fmla="*/ f202 1 f123"/>
                <a:gd name="f262" fmla="*/ f203 1 f123"/>
                <a:gd name="f263" fmla="*/ f204 1 f122"/>
                <a:gd name="f264" fmla="*/ f205 1 f122"/>
                <a:gd name="f265" fmla="*/ f206 1 f123"/>
                <a:gd name="f266" fmla="*/ f207 1 f122"/>
                <a:gd name="f267" fmla="*/ f208 1 f123"/>
                <a:gd name="f268" fmla="*/ f209 1 f122"/>
                <a:gd name="f269" fmla="*/ f210 1 f123"/>
                <a:gd name="f270" fmla="*/ f211 1 f122"/>
                <a:gd name="f271" fmla="*/ f212 1 f123"/>
                <a:gd name="f272" fmla="*/ f213 1 f122"/>
                <a:gd name="f273" fmla="*/ f214 1 f123"/>
                <a:gd name="f274" fmla="*/ f215 1 f122"/>
                <a:gd name="f275" fmla="*/ f216 1 f123"/>
                <a:gd name="f276" fmla="*/ f217 1 f122"/>
                <a:gd name="f277" fmla="*/ f218 1 f123"/>
                <a:gd name="f278" fmla="*/ f219 1 f122"/>
                <a:gd name="f279" fmla="*/ f220 1 f123"/>
                <a:gd name="f280" fmla="*/ f221 1 f122"/>
                <a:gd name="f281" fmla="*/ f222 1 f123"/>
                <a:gd name="f282" fmla="*/ f223 1 f122"/>
                <a:gd name="f283" fmla="*/ f224 1 f123"/>
                <a:gd name="f284" fmla="*/ f225 1 f122"/>
                <a:gd name="f285" fmla="*/ f226 1 f123"/>
                <a:gd name="f286" fmla="*/ f227 1 f122"/>
                <a:gd name="f287" fmla="*/ f228 1 f123"/>
                <a:gd name="f288" fmla="*/ f229 1 f122"/>
                <a:gd name="f289" fmla="*/ f230 1 f123"/>
                <a:gd name="f290" fmla="*/ f231 1 f122"/>
                <a:gd name="f291" fmla="*/ f232 1 f123"/>
                <a:gd name="f292" fmla="*/ f233 1 f122"/>
                <a:gd name="f293" fmla="*/ f234 1 f123"/>
                <a:gd name="f294" fmla="*/ f235 f113 1"/>
                <a:gd name="f295" fmla="*/ f236 f113 1"/>
                <a:gd name="f296" fmla="*/ f238 f114 1"/>
                <a:gd name="f297" fmla="*/ f237 f114 1"/>
                <a:gd name="f298" fmla="*/ f239 f113 1"/>
                <a:gd name="f299" fmla="*/ f240 f114 1"/>
                <a:gd name="f300" fmla="*/ f241 f113 1"/>
                <a:gd name="f301" fmla="*/ f242 f114 1"/>
                <a:gd name="f302" fmla="*/ f243 f113 1"/>
                <a:gd name="f303" fmla="*/ f244 f114 1"/>
                <a:gd name="f304" fmla="*/ f245 f113 1"/>
                <a:gd name="f305" fmla="*/ f246 f114 1"/>
                <a:gd name="f306" fmla="*/ f247 f113 1"/>
                <a:gd name="f307" fmla="*/ f248 f114 1"/>
                <a:gd name="f308" fmla="*/ f249 f114 1"/>
                <a:gd name="f309" fmla="*/ f250 f113 1"/>
                <a:gd name="f310" fmla="*/ f251 f114 1"/>
                <a:gd name="f311" fmla="*/ f252 f113 1"/>
                <a:gd name="f312" fmla="*/ f253 f114 1"/>
                <a:gd name="f313" fmla="*/ f254 f114 1"/>
                <a:gd name="f314" fmla="*/ f255 f114 1"/>
                <a:gd name="f315" fmla="*/ f256 f113 1"/>
                <a:gd name="f316" fmla="*/ f257 f114 1"/>
                <a:gd name="f317" fmla="*/ f258 f113 1"/>
                <a:gd name="f318" fmla="*/ f259 f114 1"/>
                <a:gd name="f319" fmla="*/ f260 f113 1"/>
                <a:gd name="f320" fmla="*/ f261 f114 1"/>
                <a:gd name="f321" fmla="*/ f262 f114 1"/>
                <a:gd name="f322" fmla="*/ f263 f113 1"/>
                <a:gd name="f323" fmla="*/ f264 f113 1"/>
                <a:gd name="f324" fmla="*/ f265 f114 1"/>
                <a:gd name="f325" fmla="*/ f266 f113 1"/>
                <a:gd name="f326" fmla="*/ f267 f114 1"/>
                <a:gd name="f327" fmla="*/ f268 f113 1"/>
                <a:gd name="f328" fmla="*/ f269 f114 1"/>
                <a:gd name="f329" fmla="*/ f270 f113 1"/>
                <a:gd name="f330" fmla="*/ f271 f114 1"/>
                <a:gd name="f331" fmla="*/ f272 f113 1"/>
                <a:gd name="f332" fmla="*/ f273 f114 1"/>
                <a:gd name="f333" fmla="*/ f274 f113 1"/>
                <a:gd name="f334" fmla="*/ f275 f114 1"/>
                <a:gd name="f335" fmla="*/ f276 f113 1"/>
                <a:gd name="f336" fmla="*/ f277 f114 1"/>
                <a:gd name="f337" fmla="*/ f278 f113 1"/>
                <a:gd name="f338" fmla="*/ f279 f114 1"/>
                <a:gd name="f339" fmla="*/ f280 f113 1"/>
                <a:gd name="f340" fmla="*/ f281 f114 1"/>
                <a:gd name="f341" fmla="*/ f282 f113 1"/>
                <a:gd name="f342" fmla="*/ f283 f114 1"/>
                <a:gd name="f343" fmla="*/ f284 f113 1"/>
                <a:gd name="f344" fmla="*/ f285 f114 1"/>
                <a:gd name="f345" fmla="*/ f286 f113 1"/>
                <a:gd name="f346" fmla="*/ f287 f114 1"/>
                <a:gd name="f347" fmla="*/ f288 f113 1"/>
                <a:gd name="f348" fmla="*/ f289 f114 1"/>
                <a:gd name="f349" fmla="*/ f290 f113 1"/>
                <a:gd name="f350" fmla="*/ f291 f114 1"/>
                <a:gd name="f351" fmla="*/ f292 f113 1"/>
                <a:gd name="f352" fmla="*/ f293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9">
                  <a:pos x="f298" y="f299"/>
                </a:cxn>
                <a:cxn ang="f179">
                  <a:pos x="f300" y="f301"/>
                </a:cxn>
                <a:cxn ang="f179">
                  <a:pos x="f302" y="f303"/>
                </a:cxn>
                <a:cxn ang="f179">
                  <a:pos x="f304" y="f305"/>
                </a:cxn>
                <a:cxn ang="f179">
                  <a:pos x="f306" y="f307"/>
                </a:cxn>
                <a:cxn ang="f179">
                  <a:pos x="f306" y="f308"/>
                </a:cxn>
                <a:cxn ang="f179">
                  <a:pos x="f309" y="f310"/>
                </a:cxn>
                <a:cxn ang="f179">
                  <a:pos x="f311" y="f312"/>
                </a:cxn>
                <a:cxn ang="f179">
                  <a:pos x="f304" y="f313"/>
                </a:cxn>
                <a:cxn ang="f179">
                  <a:pos x="f309" y="f314"/>
                </a:cxn>
                <a:cxn ang="f179">
                  <a:pos x="f315" y="f316"/>
                </a:cxn>
                <a:cxn ang="f179">
                  <a:pos x="f317" y="f318"/>
                </a:cxn>
                <a:cxn ang="f179">
                  <a:pos x="f319" y="f320"/>
                </a:cxn>
                <a:cxn ang="f179">
                  <a:pos x="f300" y="f321"/>
                </a:cxn>
                <a:cxn ang="f179">
                  <a:pos x="f322" y="f316"/>
                </a:cxn>
                <a:cxn ang="f179">
                  <a:pos x="f323" y="f324"/>
                </a:cxn>
                <a:cxn ang="f179">
                  <a:pos x="f325" y="f326"/>
                </a:cxn>
                <a:cxn ang="f179">
                  <a:pos x="f327" y="f328"/>
                </a:cxn>
                <a:cxn ang="f179">
                  <a:pos x="f329" y="f330"/>
                </a:cxn>
                <a:cxn ang="f179">
                  <a:pos x="f331" y="f332"/>
                </a:cxn>
                <a:cxn ang="f179">
                  <a:pos x="f333" y="f334"/>
                </a:cxn>
                <a:cxn ang="f179">
                  <a:pos x="f335" y="f336"/>
                </a:cxn>
                <a:cxn ang="f179">
                  <a:pos x="f337" y="f338"/>
                </a:cxn>
                <a:cxn ang="f179">
                  <a:pos x="f339" y="f340"/>
                </a:cxn>
                <a:cxn ang="f179">
                  <a:pos x="f341" y="f342"/>
                </a:cxn>
                <a:cxn ang="f179">
                  <a:pos x="f343" y="f344"/>
                </a:cxn>
                <a:cxn ang="f179">
                  <a:pos x="f345" y="f346"/>
                </a:cxn>
                <a:cxn ang="f179">
                  <a:pos x="f347" y="f348"/>
                </a:cxn>
                <a:cxn ang="f179">
                  <a:pos x="f349" y="f350"/>
                </a:cxn>
                <a:cxn ang="f179">
                  <a:pos x="f351" y="f352"/>
                </a:cxn>
                <a:cxn ang="f179">
                  <a:pos x="f298" y="f299"/>
                </a:cxn>
              </a:cxnLst>
              <a:rect l="f294" t="f297" r="f295" b="f296"/>
              <a:pathLst>
                <a:path w="120" h="200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17"/>
                    <a:pt x="f21" y="f19"/>
                    <a:pt x="f22" y="f23"/>
                  </a:cubicBezTo>
                  <a:cubicBezTo>
                    <a:pt x="f24" y="f25"/>
                    <a:pt x="f26" y="f5"/>
                    <a:pt x="f27" y="f25"/>
                  </a:cubicBezTo>
                  <a:cubicBezTo>
                    <a:pt x="f28" y="f17"/>
                    <a:pt x="f27" y="f9"/>
                    <a:pt x="f27" y="f29"/>
                  </a:cubicBezTo>
                  <a:cubicBezTo>
                    <a:pt x="f27" y="f30"/>
                    <a:pt x="f31" y="f32"/>
                    <a:pt x="f33" y="f28"/>
                  </a:cubicBezTo>
                  <a:cubicBezTo>
                    <a:pt x="f33" y="f34"/>
                    <a:pt x="f27" y="f35"/>
                    <a:pt x="f36" y="f37"/>
                  </a:cubicBezTo>
                  <a:cubicBezTo>
                    <a:pt x="f22" y="f37"/>
                    <a:pt x="f21" y="f38"/>
                    <a:pt x="f22" y="f38"/>
                  </a:cubicBezTo>
                  <a:cubicBezTo>
                    <a:pt x="f39" y="f40"/>
                    <a:pt x="f33" y="f41"/>
                    <a:pt x="f33" y="f42"/>
                  </a:cubicBezTo>
                  <a:cubicBezTo>
                    <a:pt x="f26" y="f43"/>
                    <a:pt x="f33" y="f44"/>
                    <a:pt x="f26" y="f45"/>
                  </a:cubicBezTo>
                  <a:cubicBezTo>
                    <a:pt x="f24" y="f2"/>
                    <a:pt x="f33" y="f46"/>
                    <a:pt x="f24" y="f7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14" y="f57"/>
                  </a:cubicBezTo>
                  <a:cubicBezTo>
                    <a:pt x="f14" y="f57"/>
                    <a:pt x="f14" y="f45"/>
                    <a:pt x="f58" y="f45"/>
                  </a:cubicBezTo>
                  <a:cubicBezTo>
                    <a:pt x="f32" y="f59"/>
                    <a:pt x="f60" y="f61"/>
                    <a:pt x="f62" y="f63"/>
                  </a:cubicBezTo>
                  <a:cubicBezTo>
                    <a:pt x="f64" y="f31"/>
                    <a:pt x="f65" y="f66"/>
                    <a:pt x="f67" y="f68"/>
                  </a:cubicBezTo>
                  <a:cubicBezTo>
                    <a:pt x="f5" y="f69"/>
                    <a:pt x="f5" y="f70"/>
                    <a:pt x="f5" y="f70"/>
                  </a:cubicBezTo>
                  <a:cubicBezTo>
                    <a:pt x="f25" y="f71"/>
                    <a:pt x="f19" y="f72"/>
                    <a:pt x="f13" y="f71"/>
                  </a:cubicBezTo>
                  <a:cubicBezTo>
                    <a:pt x="f73" y="f74"/>
                    <a:pt x="f75" y="f71"/>
                    <a:pt x="f76" y="f77"/>
                  </a:cubicBezTo>
                  <a:cubicBezTo>
                    <a:pt x="f78" y="f79"/>
                    <a:pt x="f80" y="f77"/>
                    <a:pt x="f81" y="f82"/>
                  </a:cubicBezTo>
                  <a:cubicBezTo>
                    <a:pt x="f83" y="f84"/>
                    <a:pt x="f85" y="f84"/>
                    <a:pt x="f84" y="f84"/>
                  </a:cubicBezTo>
                  <a:cubicBezTo>
                    <a:pt x="f77" y="f84"/>
                    <a:pt x="f74" y="f86"/>
                    <a:pt x="f70" y="f83"/>
                  </a:cubicBezTo>
                  <a:cubicBezTo>
                    <a:pt x="f87" y="f81"/>
                    <a:pt x="f88" y="f81"/>
                    <a:pt x="f89" y="f90"/>
                  </a:cubicBezTo>
                  <a:cubicBezTo>
                    <a:pt x="f91" y="f65"/>
                    <a:pt x="f92" y="f83"/>
                    <a:pt x="f64" y="f81"/>
                  </a:cubicBezTo>
                  <a:cubicBezTo>
                    <a:pt x="f93" y="f90"/>
                    <a:pt x="f94" y="f95"/>
                    <a:pt x="f94" y="f80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0" y="f102"/>
                    <a:pt x="f101" y="f102"/>
                  </a:cubicBezTo>
                  <a:cubicBezTo>
                    <a:pt x="f103" y="f97"/>
                    <a:pt x="f104" y="f102"/>
                    <a:pt x="f105" y="f106"/>
                  </a:cubicBezTo>
                  <a:cubicBezTo>
                    <a:pt x="f107" y="f76"/>
                    <a:pt x="f108" y="f76"/>
                    <a:pt x="f66" y="f76"/>
                  </a:cubicBezTo>
                  <a:cubicBezTo>
                    <a:pt x="f109" y="f110"/>
                    <a:pt x="f111" y="f75"/>
                    <a:pt x="f8" y="f9"/>
                  </a:cubicBezTo>
                  <a:close/>
                </a:path>
              </a:pathLst>
            </a:custGeom>
            <a:solidFill>
              <a:srgbClr val="F3997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3D73EEEF-9549-04C4-89AD-14BA36809DA6}"/>
                </a:ext>
              </a:extLst>
            </p:cNvPr>
            <p:cNvSpPr/>
            <p:nvPr/>
          </p:nvSpPr>
          <p:spPr>
            <a:xfrm rot="19477070">
              <a:off x="2736096" y="729821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"/>
                <a:gd name="f9" fmla="val 9"/>
                <a:gd name="f10" fmla="val 3"/>
                <a:gd name="f11" fmla="val 11"/>
                <a:gd name="f12" fmla="val 6"/>
                <a:gd name="f13" fmla="val 5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1 f22 1"/>
                <a:gd name="f29" fmla="*/ 12 f23 1"/>
                <a:gd name="f30" fmla="*/ 3 f22 1"/>
                <a:gd name="f31" fmla="*/ 3 f23 1"/>
                <a:gd name="f32" fmla="*/ 7 f22 1"/>
                <a:gd name="f33" fmla="*/ 1 f23 1"/>
                <a:gd name="f34" fmla="+- f24 0 f1"/>
                <a:gd name="f35" fmla="*/ f27 1 12"/>
                <a:gd name="f36" fmla="*/ f28 1 7"/>
                <a:gd name="f37" fmla="*/ f29 1 12"/>
                <a:gd name="f38" fmla="*/ f30 1 7"/>
                <a:gd name="f39" fmla="*/ f31 1 12"/>
                <a:gd name="f40" fmla="*/ f32 1 7"/>
                <a:gd name="f41" fmla="*/ f33 1 12"/>
                <a:gd name="f42" fmla="*/ 0 1 f25"/>
                <a:gd name="f43" fmla="*/ f19 1 f25"/>
                <a:gd name="f44" fmla="*/ 0 1 f26"/>
                <a:gd name="f45" fmla="*/ f20 1 f26"/>
                <a:gd name="f46" fmla="*/ f35 1 f25"/>
                <a:gd name="f47" fmla="*/ f36 1 f26"/>
                <a:gd name="f48" fmla="*/ f37 1 f25"/>
                <a:gd name="f49" fmla="*/ f38 1 f26"/>
                <a:gd name="f50" fmla="*/ f39 1 f25"/>
                <a:gd name="f51" fmla="*/ f40 1 f26"/>
                <a:gd name="f52" fmla="*/ f41 1 f25"/>
                <a:gd name="f53" fmla="*/ f42 f16 1"/>
                <a:gd name="f54" fmla="*/ f43 f16 1"/>
                <a:gd name="f55" fmla="*/ f45 f17 1"/>
                <a:gd name="f56" fmla="*/ f44 f17 1"/>
                <a:gd name="f57" fmla="*/ f46 f16 1"/>
                <a:gd name="f58" fmla="*/ f47 f17 1"/>
                <a:gd name="f59" fmla="*/ f48 f16 1"/>
                <a:gd name="f60" fmla="*/ f49 f17 1"/>
                <a:gd name="f61" fmla="*/ f50 f16 1"/>
                <a:gd name="f62" fmla="*/ f51 f17 1"/>
                <a:gd name="f63" fmla="*/ f5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0"/>
                </a:cxn>
                <a:cxn ang="f34">
                  <a:pos x="f57" y="f58"/>
                </a:cxn>
              </a:cxnLst>
              <a:rect l="f53" t="f56" r="f54" b="f55"/>
              <a:pathLst>
                <a:path w="12" h="7">
                  <a:moveTo>
                    <a:pt x="f7" y="f8"/>
                  </a:moveTo>
                  <a:cubicBezTo>
                    <a:pt x="f9" y="f8"/>
                    <a:pt x="f6" y="f5"/>
                    <a:pt x="f6" y="f10"/>
                  </a:cubicBezTo>
                  <a:cubicBezTo>
                    <a:pt x="f11" y="f7"/>
                    <a:pt x="f7" y="f12"/>
                    <a:pt x="f10" y="f7"/>
                  </a:cubicBezTo>
                  <a:cubicBezTo>
                    <a:pt x="f8" y="f7"/>
                    <a:pt x="f5" y="f13"/>
                    <a:pt x="f8" y="f10"/>
                  </a:cubicBezTo>
                  <a:cubicBezTo>
                    <a:pt x="f10" y="f14"/>
                    <a:pt x="f13" y="f14"/>
                    <a:pt x="f7" y="f8"/>
                  </a:cubicBezTo>
                  <a:close/>
                </a:path>
              </a:pathLst>
            </a:custGeom>
            <a:solidFill>
              <a:srgbClr val="9075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50F1BF5F-1E63-7BC0-0D22-8DD2AF874D22}"/>
                </a:ext>
              </a:extLst>
            </p:cNvPr>
            <p:cNvSpPr/>
            <p:nvPr/>
          </p:nvSpPr>
          <p:spPr>
            <a:xfrm rot="19477070">
              <a:off x="2653488" y="833332"/>
              <a:ext cx="10953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10"/>
                <a:gd name="f9" fmla="val 11"/>
                <a:gd name="f10" fmla="val 1"/>
                <a:gd name="f11" fmla="val 2"/>
                <a:gd name="f12" fmla="val 12"/>
                <a:gd name="f13" fmla="val 3"/>
                <a:gd name="f14" fmla="val 8"/>
                <a:gd name="f15" fmla="val 5"/>
                <a:gd name="f16" fmla="val 4"/>
                <a:gd name="f17" fmla="val 7"/>
                <a:gd name="f18" fmla="+- 0 0 -90"/>
                <a:gd name="f19" fmla="*/ f3 1 14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9"/>
                <a:gd name="f30" fmla="*/ 10 f26 1"/>
                <a:gd name="f31" fmla="*/ 0 f25 1"/>
                <a:gd name="f32" fmla="*/ 12 f26 1"/>
                <a:gd name="f33" fmla="*/ 3 f25 1"/>
                <a:gd name="f34" fmla="*/ 0 f26 1"/>
                <a:gd name="f35" fmla="+- f27 0 f1"/>
                <a:gd name="f36" fmla="*/ f30 1 14"/>
                <a:gd name="f37" fmla="*/ f31 1 9"/>
                <a:gd name="f38" fmla="*/ f32 1 14"/>
                <a:gd name="f39" fmla="*/ f33 1 9"/>
                <a:gd name="f40" fmla="*/ f34 1 14"/>
                <a:gd name="f41" fmla="*/ 0 1 f28"/>
                <a:gd name="f42" fmla="*/ f22 1 f28"/>
                <a:gd name="f43" fmla="*/ 0 1 f29"/>
                <a:gd name="f44" fmla="*/ f23 1 f29"/>
                <a:gd name="f45" fmla="*/ f36 1 f28"/>
                <a:gd name="f46" fmla="*/ f37 1 f29"/>
                <a:gd name="f47" fmla="*/ f38 1 f28"/>
                <a:gd name="f48" fmla="*/ f39 1 f29"/>
                <a:gd name="f49" fmla="*/ f40 1 f28"/>
                <a:gd name="f50" fmla="*/ f41 f19 1"/>
                <a:gd name="f51" fmla="*/ f42 f19 1"/>
                <a:gd name="f52" fmla="*/ f44 f20 1"/>
                <a:gd name="f53" fmla="*/ f43 f20 1"/>
                <a:gd name="f54" fmla="*/ f45 f19 1"/>
                <a:gd name="f55" fmla="*/ f46 f20 1"/>
                <a:gd name="f56" fmla="*/ f47 f19 1"/>
                <a:gd name="f57" fmla="*/ f48 f20 1"/>
                <a:gd name="f58" fmla="*/ f4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4" y="f55"/>
                </a:cxn>
                <a:cxn ang="f35">
                  <a:pos x="f56" y="f57"/>
                </a:cxn>
                <a:cxn ang="f35">
                  <a:pos x="f58" y="f57"/>
                </a:cxn>
                <a:cxn ang="f35">
                  <a:pos x="f54" y="f55"/>
                </a:cxn>
              </a:cxnLst>
              <a:rect l="f50" t="f53" r="f51" b="f52"/>
              <a:pathLst>
                <a:path w="14" h="9">
                  <a:moveTo>
                    <a:pt x="f8" y="f5"/>
                  </a:moveTo>
                  <a:cubicBezTo>
                    <a:pt x="f9" y="f10"/>
                    <a:pt x="f6" y="f11"/>
                    <a:pt x="f12" y="f13"/>
                  </a:cubicBezTo>
                  <a:cubicBezTo>
                    <a:pt x="f14" y="f15"/>
                    <a:pt x="f16" y="f7"/>
                    <a:pt x="f5" y="f13"/>
                  </a:cubicBezTo>
                  <a:cubicBezTo>
                    <a:pt x="f16" y="f11"/>
                    <a:pt x="f17" y="f10"/>
                    <a:pt x="f8" y="f5"/>
                  </a:cubicBezTo>
                  <a:close/>
                </a:path>
              </a:pathLst>
            </a:custGeom>
            <a:solidFill>
              <a:srgbClr val="866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CEB94F1D-C9B5-227F-16AC-EE9A1A974954}"/>
                </a:ext>
              </a:extLst>
            </p:cNvPr>
            <p:cNvSpPr/>
            <p:nvPr/>
          </p:nvSpPr>
          <p:spPr>
            <a:xfrm rot="19477070">
              <a:off x="1960923" y="1481952"/>
              <a:ext cx="9366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7"/>
                <a:gd name="f9" fmla="val 3"/>
                <a:gd name="f10" fmla="val 4"/>
                <a:gd name="f11" fmla="val 1"/>
                <a:gd name="f12" fmla="val 2"/>
                <a:gd name="f13" fmla="val 5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0 f22 1"/>
                <a:gd name="f29" fmla="*/ 4 f23 1"/>
                <a:gd name="f30" fmla="*/ 4 f22 1"/>
                <a:gd name="f31" fmla="*/ 2 f23 1"/>
                <a:gd name="f32" fmla="+- f24 0 f1"/>
                <a:gd name="f33" fmla="*/ f27 1 12"/>
                <a:gd name="f34" fmla="*/ f28 1 6"/>
                <a:gd name="f35" fmla="*/ f29 1 12"/>
                <a:gd name="f36" fmla="*/ f30 1 6"/>
                <a:gd name="f37" fmla="*/ f31 1 12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2" h="6">
                  <a:moveTo>
                    <a:pt x="f6" y="f5"/>
                  </a:moveTo>
                  <a:cubicBezTo>
                    <a:pt x="f6" y="f7"/>
                    <a:pt x="f8" y="f9"/>
                    <a:pt x="f10" y="f10"/>
                  </a:cubicBezTo>
                  <a:cubicBezTo>
                    <a:pt x="f11" y="f10"/>
                    <a:pt x="f5" y="f12"/>
                    <a:pt x="f12" y="f5"/>
                  </a:cubicBezTo>
                  <a:cubicBezTo>
                    <a:pt x="f13" y="f5"/>
                    <a:pt x="f14" y="f5"/>
                    <a:pt x="f6" y="f5"/>
                  </a:cubicBezTo>
                  <a:close/>
                </a:path>
              </a:pathLst>
            </a:custGeom>
            <a:solidFill>
              <a:srgbClr val="87837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7A1DE971-759C-2A5A-551D-207345845551}"/>
                </a:ext>
              </a:extLst>
            </p:cNvPr>
            <p:cNvSpPr/>
            <p:nvPr/>
          </p:nvSpPr>
          <p:spPr>
            <a:xfrm rot="19477070">
              <a:off x="2816199" y="619519"/>
              <a:ext cx="10953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11"/>
                <a:gd name="f9" fmla="val 13"/>
                <a:gd name="f10" fmla="val 2"/>
                <a:gd name="f11" fmla="val 4"/>
                <a:gd name="f12" fmla="val 5"/>
                <a:gd name="f13" fmla="val 6"/>
                <a:gd name="f14" fmla="val 3"/>
                <a:gd name="f15" fmla="val 9"/>
                <a:gd name="f16" fmla="val 1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11 f25 1"/>
                <a:gd name="f30" fmla="*/ 0 f24 1"/>
                <a:gd name="f31" fmla="*/ 4 f24 1"/>
                <a:gd name="f32" fmla="*/ 2 f25 1"/>
                <a:gd name="f33" fmla="*/ 6 f24 1"/>
                <a:gd name="f34" fmla="*/ 3 f25 1"/>
                <a:gd name="f35" fmla="*/ 3 f24 1"/>
                <a:gd name="f36" fmla="+- f26 0 f1"/>
                <a:gd name="f37" fmla="*/ f29 1 14"/>
                <a:gd name="f38" fmla="*/ f30 1 8"/>
                <a:gd name="f39" fmla="*/ f31 1 8"/>
                <a:gd name="f40" fmla="*/ f32 1 14"/>
                <a:gd name="f41" fmla="*/ f33 1 8"/>
                <a:gd name="f42" fmla="*/ f34 1 14"/>
                <a:gd name="f43" fmla="*/ f35 1 8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7"/>
                <a:gd name="f51" fmla="*/ f40 1 f28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9 1"/>
                <a:gd name="f62" fmla="*/ f51 f18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59" y="f61"/>
                </a:cxn>
                <a:cxn ang="f36">
                  <a:pos x="f62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8">
                  <a:moveTo>
                    <a:pt x="f8" y="f5"/>
                  </a:moveTo>
                  <a:cubicBezTo>
                    <a:pt x="f9" y="f10"/>
                    <a:pt x="f6" y="f11"/>
                    <a:pt x="f8" y="f11"/>
                  </a:cubicBezTo>
                  <a:cubicBezTo>
                    <a:pt x="f7" y="f12"/>
                    <a:pt x="f12" y="f7"/>
                    <a:pt x="f10" y="f13"/>
                  </a:cubicBezTo>
                  <a:cubicBezTo>
                    <a:pt x="f5" y="f12"/>
                    <a:pt x="f14" y="f11"/>
                    <a:pt x="f14" y="f14"/>
                  </a:cubicBezTo>
                  <a:cubicBezTo>
                    <a:pt x="f13" y="f10"/>
                    <a:pt x="f15" y="f16"/>
                    <a:pt x="f8" y="f5"/>
                  </a:cubicBezTo>
                  <a:close/>
                </a:path>
              </a:pathLst>
            </a:custGeom>
            <a:solidFill>
              <a:srgbClr val="836D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E2DA1D8-A487-BC4A-FF50-1BE0377C9927}"/>
                </a:ext>
              </a:extLst>
            </p:cNvPr>
            <p:cNvSpPr/>
            <p:nvPr/>
          </p:nvSpPr>
          <p:spPr>
            <a:xfrm rot="19477070">
              <a:off x="1515142" y="1772488"/>
              <a:ext cx="8731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5"/>
                <a:gd name="f10" fmla="val 4"/>
                <a:gd name="f11" fmla="val 3"/>
                <a:gd name="f12" fmla="val 1"/>
                <a:gd name="f13" fmla="val 2"/>
                <a:gd name="f14" fmla="val 8"/>
                <a:gd name="f15" fmla="+- 0 0 -90"/>
                <a:gd name="f16" fmla="*/ f3 1 11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7"/>
                <a:gd name="f27" fmla="*/ 6 f23 1"/>
                <a:gd name="f28" fmla="*/ 5 f22 1"/>
                <a:gd name="f29" fmla="*/ 0 f23 1"/>
                <a:gd name="f30" fmla="*/ 3 f22 1"/>
                <a:gd name="f31" fmla="*/ 5 f23 1"/>
                <a:gd name="f32" fmla="*/ 1 f22 1"/>
                <a:gd name="f33" fmla="*/ 11 f23 1"/>
                <a:gd name="f34" fmla="*/ 4 f22 1"/>
                <a:gd name="f35" fmla="+- f24 0 f1"/>
                <a:gd name="f36" fmla="*/ f27 1 11"/>
                <a:gd name="f37" fmla="*/ f28 1 7"/>
                <a:gd name="f38" fmla="*/ f29 1 11"/>
                <a:gd name="f39" fmla="*/ f30 1 7"/>
                <a:gd name="f40" fmla="*/ f31 1 11"/>
                <a:gd name="f41" fmla="*/ f32 1 7"/>
                <a:gd name="f42" fmla="*/ f33 1 11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7">
                  <a:moveTo>
                    <a:pt x="f8" y="f9"/>
                  </a:moveTo>
                  <a:cubicBezTo>
                    <a:pt x="f10" y="f10"/>
                    <a:pt x="f5" y="f7"/>
                    <a:pt x="f5" y="f11"/>
                  </a:cubicBezTo>
                  <a:cubicBezTo>
                    <a:pt x="f5" y="f5"/>
                    <a:pt x="f11" y="f12"/>
                    <a:pt x="f9" y="f12"/>
                  </a:cubicBezTo>
                  <a:cubicBezTo>
                    <a:pt x="f7" y="f13"/>
                    <a:pt x="f6" y="f5"/>
                    <a:pt x="f6" y="f10"/>
                  </a:cubicBezTo>
                  <a:cubicBezTo>
                    <a:pt x="f6" y="f8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87837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40CD3F6-F886-49EA-1A71-E2C223D52FA9}"/>
                </a:ext>
              </a:extLst>
            </p:cNvPr>
            <p:cNvSpPr/>
            <p:nvPr/>
          </p:nvSpPr>
          <p:spPr>
            <a:xfrm rot="19477070">
              <a:off x="1391922" y="1840049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6"/>
                <a:gd name="f9" fmla="val 5"/>
                <a:gd name="f10" fmla="val 2"/>
                <a:gd name="f11" fmla="val 3"/>
                <a:gd name="f12" fmla="val 8"/>
                <a:gd name="f13" fmla="val 9"/>
                <a:gd name="f14" fmla="val 4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7 f23 1"/>
                <a:gd name="f28" fmla="*/ 6 f22 1"/>
                <a:gd name="f29" fmla="*/ 0 f23 1"/>
                <a:gd name="f30" fmla="*/ 3 f22 1"/>
                <a:gd name="f31" fmla="*/ 8 f23 1"/>
                <a:gd name="f32" fmla="*/ 2 f22 1"/>
                <a:gd name="f33" fmla="*/ 12 f23 1"/>
                <a:gd name="f34" fmla="*/ 4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7" y="f8"/>
                  </a:moveTo>
                  <a:cubicBezTo>
                    <a:pt x="f9" y="f9"/>
                    <a:pt x="f10" y="f8"/>
                    <a:pt x="f5" y="f11"/>
                  </a:cubicBezTo>
                  <a:cubicBezTo>
                    <a:pt x="f10" y="f5"/>
                    <a:pt x="f9" y="f10"/>
                    <a:pt x="f12" y="f10"/>
                  </a:cubicBezTo>
                  <a:cubicBezTo>
                    <a:pt x="f13" y="f10"/>
                    <a:pt x="f6" y="f10"/>
                    <a:pt x="f6" y="f14"/>
                  </a:cubicBezTo>
                  <a:cubicBezTo>
                    <a:pt x="f6" y="f7"/>
                    <a:pt x="f13" y="f9"/>
                    <a:pt x="f7" y="f8"/>
                  </a:cubicBezTo>
                  <a:close/>
                </a:path>
              </a:pathLst>
            </a:custGeom>
            <a:solidFill>
              <a:srgbClr val="7D7D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52B2C191-9A25-0710-9E82-9C6BD9CB6AE1}"/>
                </a:ext>
              </a:extLst>
            </p:cNvPr>
            <p:cNvSpPr/>
            <p:nvPr/>
          </p:nvSpPr>
          <p:spPr>
            <a:xfrm rot="19477070">
              <a:off x="124552" y="2216008"/>
              <a:ext cx="77788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8"/>
                <a:gd name="f10" fmla="val 5"/>
                <a:gd name="f11" fmla="val 2"/>
                <a:gd name="f12" fmla="val 1"/>
                <a:gd name="f13" fmla="val 3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10 f22 1"/>
                <a:gd name="f27" fmla="*/ 7 f21 1"/>
                <a:gd name="f28" fmla="*/ 9 f22 1"/>
                <a:gd name="f29" fmla="*/ 8 f21 1"/>
                <a:gd name="f30" fmla="*/ 0 f22 1"/>
                <a:gd name="f31" fmla="*/ 2 f21 1"/>
                <a:gd name="f32" fmla="*/ 2 f22 1"/>
                <a:gd name="f33" fmla="*/ 0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6" y="f8"/>
                  </a:moveTo>
                  <a:cubicBezTo>
                    <a:pt x="f6" y="f9"/>
                    <a:pt x="f6" y="f7"/>
                    <a:pt x="f7" y="f9"/>
                  </a:cubicBezTo>
                  <a:cubicBezTo>
                    <a:pt x="f10" y="f8"/>
                    <a:pt x="f11" y="f10"/>
                    <a:pt x="f5" y="f11"/>
                  </a:cubicBezTo>
                  <a:cubicBezTo>
                    <a:pt x="f5" y="f12"/>
                    <a:pt x="f5" y="f5"/>
                    <a:pt x="f11" y="f5"/>
                  </a:cubicBezTo>
                  <a:cubicBezTo>
                    <a:pt x="f13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817FB61C-588A-EDB5-2769-8AEDCF1536BD}"/>
                </a:ext>
              </a:extLst>
            </p:cNvPr>
            <p:cNvSpPr/>
            <p:nvPr/>
          </p:nvSpPr>
          <p:spPr>
            <a:xfrm rot="19477070">
              <a:off x="2465775" y="1025903"/>
              <a:ext cx="101598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7"/>
                <a:gd name="f8" fmla="val 3"/>
                <a:gd name="f9" fmla="val 11"/>
                <a:gd name="f10" fmla="val 5"/>
                <a:gd name="f11" fmla="val 4"/>
                <a:gd name="f12" fmla="val 2"/>
                <a:gd name="f13" fmla="val 1"/>
                <a:gd name="f14" fmla="val 6"/>
                <a:gd name="f15" fmla="val 10"/>
                <a:gd name="f16" fmla="+- 0 0 -90"/>
                <a:gd name="f17" fmla="*/ f3 1 13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7"/>
                <a:gd name="f28" fmla="*/ 13 f24 1"/>
                <a:gd name="f29" fmla="*/ 3 f23 1"/>
                <a:gd name="f30" fmla="*/ 4 f24 1"/>
                <a:gd name="f31" fmla="*/ 7 f23 1"/>
                <a:gd name="f32" fmla="*/ 0 f24 1"/>
                <a:gd name="f33" fmla="*/ 5 f23 1"/>
                <a:gd name="f34" fmla="*/ 3 f24 1"/>
                <a:gd name="f35" fmla="+- f25 0 f1"/>
                <a:gd name="f36" fmla="*/ f28 1 13"/>
                <a:gd name="f37" fmla="*/ f29 1 7"/>
                <a:gd name="f38" fmla="*/ f30 1 13"/>
                <a:gd name="f39" fmla="*/ f31 1 7"/>
                <a:gd name="f40" fmla="*/ f32 1 13"/>
                <a:gd name="f41" fmla="*/ f33 1 7"/>
                <a:gd name="f42" fmla="*/ f34 1 13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3" h="7">
                  <a:moveTo>
                    <a:pt x="f6" y="f8"/>
                  </a:moveTo>
                  <a:cubicBezTo>
                    <a:pt x="f9" y="f7"/>
                    <a:pt x="f7" y="f10"/>
                    <a:pt x="f11" y="f7"/>
                  </a:cubicBezTo>
                  <a:cubicBezTo>
                    <a:pt x="f12" y="f7"/>
                    <a:pt x="f13" y="f7"/>
                    <a:pt x="f5" y="f10"/>
                  </a:cubicBezTo>
                  <a:cubicBezTo>
                    <a:pt x="f5" y="f8"/>
                    <a:pt x="f12" y="f8"/>
                    <a:pt x="f8" y="f8"/>
                  </a:cubicBezTo>
                  <a:cubicBezTo>
                    <a:pt x="f1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877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0E562F90-5B07-2508-5EEC-49561389F013}"/>
                </a:ext>
              </a:extLst>
            </p:cNvPr>
            <p:cNvSpPr/>
            <p:nvPr/>
          </p:nvSpPr>
          <p:spPr>
            <a:xfrm rot="19477070">
              <a:off x="781703" y="2117826"/>
              <a:ext cx="93661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3"/>
                <a:gd name="f9" fmla="val 9"/>
                <a:gd name="f10" fmla="val 6"/>
                <a:gd name="f11" fmla="val 5"/>
                <a:gd name="f12" fmla="val 4"/>
                <a:gd name="f13" fmla="val 1"/>
                <a:gd name="f14" fmla="val 2"/>
                <a:gd name="f15" fmla="+- 0 0 -90"/>
                <a:gd name="f16" fmla="*/ f3 1 12"/>
                <a:gd name="f17" fmla="*/ f4 1 7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2"/>
                <a:gd name="f26" fmla="*/ f22 1 7"/>
                <a:gd name="f27" fmla="*/ 12 f23 1"/>
                <a:gd name="f28" fmla="*/ 3 f22 1"/>
                <a:gd name="f29" fmla="*/ 7 f23 1"/>
                <a:gd name="f30" fmla="*/ 5 f22 1"/>
                <a:gd name="f31" fmla="*/ 0 f23 1"/>
                <a:gd name="f32" fmla="*/ 2 f22 1"/>
                <a:gd name="f33" fmla="*/ 4 f23 1"/>
                <a:gd name="f34" fmla="*/ 0 f22 1"/>
                <a:gd name="f35" fmla="+- f24 0 f1"/>
                <a:gd name="f36" fmla="*/ f27 1 12"/>
                <a:gd name="f37" fmla="*/ f28 1 7"/>
                <a:gd name="f38" fmla="*/ f29 1 12"/>
                <a:gd name="f39" fmla="*/ f30 1 7"/>
                <a:gd name="f40" fmla="*/ f31 1 12"/>
                <a:gd name="f41" fmla="*/ f32 1 7"/>
                <a:gd name="f42" fmla="*/ f33 1 12"/>
                <a:gd name="f43" fmla="*/ f34 1 7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2" h="7">
                  <a:moveTo>
                    <a:pt x="f6" y="f8"/>
                  </a:moveTo>
                  <a:cubicBezTo>
                    <a:pt x="f6" y="f7"/>
                    <a:pt x="f9" y="f10"/>
                    <a:pt x="f7" y="f11"/>
                  </a:cubicBezTo>
                  <a:cubicBezTo>
                    <a:pt x="f11" y="f12"/>
                    <a:pt x="f13" y="f11"/>
                    <a:pt x="f5" y="f14"/>
                  </a:cubicBezTo>
                  <a:cubicBezTo>
                    <a:pt x="f5" y="f5"/>
                    <a:pt x="f8" y="f5"/>
                    <a:pt x="f12" y="f5"/>
                  </a:cubicBezTo>
                  <a:cubicBezTo>
                    <a:pt x="f7" y="f13"/>
                    <a:pt x="f9" y="f8"/>
                    <a:pt x="f6" y="f8"/>
                  </a:cubicBezTo>
                  <a:close/>
                </a:path>
              </a:pathLst>
            </a:custGeom>
            <a:solidFill>
              <a:srgbClr val="777A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1F65C456-3FD2-6B76-2CB8-B7673F757F7F}"/>
                </a:ext>
              </a:extLst>
            </p:cNvPr>
            <p:cNvSpPr/>
            <p:nvPr/>
          </p:nvSpPr>
          <p:spPr>
            <a:xfrm rot="19477070">
              <a:off x="2901569" y="516720"/>
              <a:ext cx="93661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7"/>
                <a:gd name="f8" fmla="val 11"/>
                <a:gd name="f9" fmla="val 5"/>
                <a:gd name="f10" fmla="val 6"/>
                <a:gd name="f11" fmla="val 3"/>
                <a:gd name="f12" fmla="val 1"/>
                <a:gd name="f13" fmla="val 4"/>
                <a:gd name="f14" fmla="val 2"/>
                <a:gd name="f15" fmla="val 8"/>
                <a:gd name="f16" fmla="+- 0 0 -90"/>
                <a:gd name="f17" fmla="*/ f3 1 12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7"/>
                <a:gd name="f28" fmla="*/ 12 f24 1"/>
                <a:gd name="f29" fmla="*/ 0 f23 1"/>
                <a:gd name="f30" fmla="*/ 3 f24 1"/>
                <a:gd name="f31" fmla="*/ 6 f23 1"/>
                <a:gd name="f32" fmla="*/ 0 f24 1"/>
                <a:gd name="f33" fmla="*/ 3 f23 1"/>
                <a:gd name="f34" fmla="+- f25 0 f1"/>
                <a:gd name="f35" fmla="*/ f28 1 12"/>
                <a:gd name="f36" fmla="*/ f29 1 7"/>
                <a:gd name="f37" fmla="*/ f30 1 12"/>
                <a:gd name="f38" fmla="*/ f31 1 7"/>
                <a:gd name="f39" fmla="*/ f32 1 12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7">
                  <a:moveTo>
                    <a:pt x="f6" y="f5"/>
                  </a:moveTo>
                  <a:cubicBezTo>
                    <a:pt x="f8" y="f9"/>
                    <a:pt x="f10" y="f9"/>
                    <a:pt x="f11" y="f10"/>
                  </a:cubicBezTo>
                  <a:cubicBezTo>
                    <a:pt x="f12" y="f7"/>
                    <a:pt x="f5" y="f9"/>
                    <a:pt x="f5" y="f11"/>
                  </a:cubicBezTo>
                  <a:cubicBezTo>
                    <a:pt x="f13" y="f14"/>
                    <a:pt x="f15" y="f5"/>
                    <a:pt x="f6" y="f5"/>
                  </a:cubicBezTo>
                  <a:close/>
                </a:path>
              </a:pathLst>
            </a:custGeom>
            <a:solidFill>
              <a:srgbClr val="7C6A5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5E9B54DA-D57D-643C-63F2-D6A9F9F85CE4}"/>
                </a:ext>
              </a:extLst>
            </p:cNvPr>
            <p:cNvSpPr/>
            <p:nvPr/>
          </p:nvSpPr>
          <p:spPr>
            <a:xfrm rot="19477070">
              <a:off x="3050126" y="272790"/>
              <a:ext cx="77788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4"/>
                <a:gd name="f10" fmla="val 2"/>
                <a:gd name="f11" fmla="val 7"/>
                <a:gd name="f12" fmla="val 5"/>
                <a:gd name="f13" fmla="val 1"/>
                <a:gd name="f14" fmla="+- 0 0 -90"/>
                <a:gd name="f15" fmla="*/ f3 1 10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9"/>
                <a:gd name="f26" fmla="*/ 6 f22 1"/>
                <a:gd name="f27" fmla="*/ 6 f21 1"/>
                <a:gd name="f28" fmla="*/ 0 f22 1"/>
                <a:gd name="f29" fmla="*/ 7 f21 1"/>
                <a:gd name="f30" fmla="*/ 9 f22 1"/>
                <a:gd name="f31" fmla="*/ 1 f21 1"/>
                <a:gd name="f32" fmla="*/ 10 f22 1"/>
                <a:gd name="f33" fmla="*/ 2 f21 1"/>
                <a:gd name="f34" fmla="+- f23 0 f1"/>
                <a:gd name="f35" fmla="*/ f26 1 10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10" h="9">
                  <a:moveTo>
                    <a:pt x="f8" y="f8"/>
                  </a:moveTo>
                  <a:cubicBezTo>
                    <a:pt x="f9" y="f8"/>
                    <a:pt x="f10" y="f7"/>
                    <a:pt x="f5" y="f11"/>
                  </a:cubicBezTo>
                  <a:cubicBezTo>
                    <a:pt x="f5" y="f10"/>
                    <a:pt x="f12" y="f10"/>
                    <a:pt x="f7" y="f13"/>
                  </a:cubicBezTo>
                  <a:cubicBezTo>
                    <a:pt x="f7" y="f5"/>
                    <a:pt x="f6" y="f13"/>
                    <a:pt x="f6" y="f10"/>
                  </a:cubicBezTo>
                  <a:cubicBezTo>
                    <a:pt x="f6" y="f9"/>
                    <a:pt x="f11" y="f9"/>
                    <a:pt x="f8" y="f8"/>
                  </a:cubicBezTo>
                  <a:close/>
                </a:path>
              </a:pathLst>
            </a:custGeom>
            <a:solidFill>
              <a:srgbClr val="7A73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62743DF-289B-C471-CA1E-D0C182C88F24}"/>
                </a:ext>
              </a:extLst>
            </p:cNvPr>
            <p:cNvSpPr/>
            <p:nvPr/>
          </p:nvSpPr>
          <p:spPr>
            <a:xfrm rot="19477070">
              <a:off x="513612" y="2183774"/>
              <a:ext cx="95253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5"/>
                <a:gd name="f9" fmla="val 7"/>
                <a:gd name="f10" fmla="val 11"/>
                <a:gd name="f11" fmla="val 9"/>
                <a:gd name="f12" fmla="val 6"/>
                <a:gd name="f13" fmla="val 2"/>
                <a:gd name="f14" fmla="val 1"/>
                <a:gd name="f15" fmla="val 4"/>
                <a:gd name="f16" fmla="val 10"/>
                <a:gd name="f17" fmla="val 3"/>
                <a:gd name="f18" fmla="+- 0 0 -90"/>
                <a:gd name="f19" fmla="*/ f3 1 12"/>
                <a:gd name="f20" fmla="*/ f4 1 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8"/>
                <a:gd name="f29" fmla="*/ f26 1 12"/>
                <a:gd name="f30" fmla="*/ 12 f26 1"/>
                <a:gd name="f31" fmla="*/ 5 f25 1"/>
                <a:gd name="f32" fmla="*/ 9 f26 1"/>
                <a:gd name="f33" fmla="*/ 7 f25 1"/>
                <a:gd name="f34" fmla="*/ 2 f26 1"/>
                <a:gd name="f35" fmla="*/ 4 f26 1"/>
                <a:gd name="f36" fmla="*/ 1 f25 1"/>
                <a:gd name="f37" fmla="+- f27 0 f1"/>
                <a:gd name="f38" fmla="*/ f30 1 12"/>
                <a:gd name="f39" fmla="*/ f31 1 8"/>
                <a:gd name="f40" fmla="*/ f32 1 12"/>
                <a:gd name="f41" fmla="*/ f33 1 8"/>
                <a:gd name="f42" fmla="*/ f34 1 12"/>
                <a:gd name="f43" fmla="*/ f35 1 12"/>
                <a:gd name="f44" fmla="*/ f36 1 8"/>
                <a:gd name="f45" fmla="*/ 0 1 f29"/>
                <a:gd name="f46" fmla="*/ f22 1 f29"/>
                <a:gd name="f47" fmla="*/ 0 1 f28"/>
                <a:gd name="f48" fmla="*/ f23 1 f28"/>
                <a:gd name="f49" fmla="*/ f38 1 f29"/>
                <a:gd name="f50" fmla="*/ f39 1 f28"/>
                <a:gd name="f51" fmla="*/ f40 1 f29"/>
                <a:gd name="f52" fmla="*/ f41 1 f28"/>
                <a:gd name="f53" fmla="*/ f42 1 f29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1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2" h="8">
                  <a:moveTo>
                    <a:pt x="f6" y="f8"/>
                  </a:moveTo>
                  <a:cubicBezTo>
                    <a:pt x="f6" y="f9"/>
                    <a:pt x="f10" y="f7"/>
                    <a:pt x="f11" y="f9"/>
                  </a:cubicBezTo>
                  <a:cubicBezTo>
                    <a:pt x="f9" y="f12"/>
                    <a:pt x="f8" y="f8"/>
                    <a:pt x="f13" y="f8"/>
                  </a:cubicBezTo>
                  <a:cubicBezTo>
                    <a:pt x="f14" y="f13"/>
                    <a:pt x="f5" y="f5"/>
                    <a:pt x="f15" y="f14"/>
                  </a:cubicBezTo>
                  <a:cubicBezTo>
                    <a:pt x="f9" y="f13"/>
                    <a:pt x="f16" y="f17"/>
                    <a:pt x="f6" y="f8"/>
                  </a:cubicBezTo>
                  <a:close/>
                </a:path>
              </a:pathLst>
            </a:custGeom>
            <a:solidFill>
              <a:srgbClr val="7A7E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EEBCC7F-724F-A642-B930-6B62523B07E6}"/>
                </a:ext>
              </a:extLst>
            </p:cNvPr>
            <p:cNvSpPr/>
            <p:nvPr/>
          </p:nvSpPr>
          <p:spPr>
            <a:xfrm rot="19477070">
              <a:off x="1035881" y="2017716"/>
              <a:ext cx="93661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0"/>
                <a:gd name="f8" fmla="val 3"/>
                <a:gd name="f9" fmla="val 8"/>
                <a:gd name="f10" fmla="val 5"/>
                <a:gd name="f11" fmla="val 4"/>
                <a:gd name="f12" fmla="val 2"/>
                <a:gd name="f13" fmla="val 7"/>
                <a:gd name="f14" fmla="val 1"/>
                <a:gd name="f15" fmla="val 9"/>
                <a:gd name="f16" fmla="+- 0 0 -90"/>
                <a:gd name="f17" fmla="*/ f3 1 12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2"/>
                <a:gd name="f28" fmla="*/ 12 f24 1"/>
                <a:gd name="f29" fmla="*/ 3 f23 1"/>
                <a:gd name="f30" fmla="*/ 0 f24 1"/>
                <a:gd name="f31" fmla="*/ 4 f23 1"/>
                <a:gd name="f32" fmla="*/ 7 f24 1"/>
                <a:gd name="f33" fmla="*/ 1 f23 1"/>
                <a:gd name="f34" fmla="+- f25 0 f1"/>
                <a:gd name="f35" fmla="*/ f28 1 12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2" h="10">
                  <a:moveTo>
                    <a:pt x="f6" y="f8"/>
                  </a:moveTo>
                  <a:cubicBezTo>
                    <a:pt x="f9" y="f7"/>
                    <a:pt x="f10" y="f11"/>
                    <a:pt x="f5" y="f11"/>
                  </a:cubicBezTo>
                  <a:cubicBezTo>
                    <a:pt x="f12" y="f5"/>
                    <a:pt x="f10" y="f12"/>
                    <a:pt x="f13" y="f14"/>
                  </a:cubicBezTo>
                  <a:cubicBezTo>
                    <a:pt x="f15" y="f12"/>
                    <a:pt x="f7" y="f12"/>
                    <a:pt x="f6" y="f8"/>
                  </a:cubicBezTo>
                  <a:close/>
                </a:path>
              </a:pathLst>
            </a:custGeom>
            <a:solidFill>
              <a:srgbClr val="6F6F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957F6A42-6D4E-D5E5-A634-8612F9842106}"/>
                </a:ext>
              </a:extLst>
            </p:cNvPr>
            <p:cNvSpPr/>
            <p:nvPr/>
          </p:nvSpPr>
          <p:spPr>
            <a:xfrm rot="19477070">
              <a:off x="3095042" y="149557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2"/>
                <a:gd name="f10" fmla="val 1"/>
                <a:gd name="f11" fmla="val 7"/>
                <a:gd name="f12" fmla="val 6"/>
                <a:gd name="f13" fmla="val 9"/>
                <a:gd name="f14" fmla="val 10"/>
                <a:gd name="f15" fmla="val 5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3 f24 1"/>
                <a:gd name="f29" fmla="*/ 8 f23 1"/>
                <a:gd name="f30" fmla="*/ 1 f24 1"/>
                <a:gd name="f31" fmla="*/ 7 f23 1"/>
                <a:gd name="f32" fmla="*/ 9 f24 1"/>
                <a:gd name="f33" fmla="*/ 1 f23 1"/>
                <a:gd name="f34" fmla="*/ 11 f24 1"/>
                <a:gd name="f35" fmla="*/ 2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7"/>
                    <a:pt x="f5" y="f7"/>
                    <a:pt x="f10" y="f11"/>
                  </a:cubicBezTo>
                  <a:cubicBezTo>
                    <a:pt x="f9" y="f8"/>
                    <a:pt x="f12" y="f9"/>
                    <a:pt x="f13" y="f10"/>
                  </a:cubicBezTo>
                  <a:cubicBezTo>
                    <a:pt x="f14" y="f5"/>
                    <a:pt x="f6" y="f10"/>
                    <a:pt x="f6" y="f9"/>
                  </a:cubicBezTo>
                  <a:cubicBezTo>
                    <a:pt x="f13" y="f12"/>
                    <a:pt x="f15" y="f12"/>
                    <a:pt x="f8" y="f7"/>
                  </a:cubicBezTo>
                  <a:close/>
                </a:path>
              </a:pathLst>
            </a:custGeom>
            <a:solidFill>
              <a:srgbClr val="787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2BDDCA0D-162E-5178-ADDF-0B741A671531}"/>
                </a:ext>
              </a:extLst>
            </p:cNvPr>
            <p:cNvSpPr/>
            <p:nvPr/>
          </p:nvSpPr>
          <p:spPr>
            <a:xfrm rot="19477070">
              <a:off x="3141604" y="21979"/>
              <a:ext cx="85725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1"/>
                <a:gd name="f9" fmla="val 10"/>
                <a:gd name="f10" fmla="val 5"/>
                <a:gd name="f11" fmla="val 6"/>
                <a:gd name="f12" fmla="val 4"/>
                <a:gd name="f13" fmla="val 8"/>
                <a:gd name="f14" fmla="val 3"/>
                <a:gd name="f15" fmla="val 2"/>
                <a:gd name="f16" fmla="val 7"/>
                <a:gd name="f17" fmla="+- 0 0 -90"/>
                <a:gd name="f18" fmla="*/ f3 1 11"/>
                <a:gd name="f19" fmla="*/ f4 1 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1"/>
                <a:gd name="f28" fmla="*/ f24 1 9"/>
                <a:gd name="f29" fmla="*/ 11 f25 1"/>
                <a:gd name="f30" fmla="*/ 1 f24 1"/>
                <a:gd name="f31" fmla="*/ 4 f25 1"/>
                <a:gd name="f32" fmla="*/ 8 f24 1"/>
                <a:gd name="f33" fmla="*/ 2 f25 1"/>
                <a:gd name="f34" fmla="*/ 1 f25 1"/>
                <a:gd name="f35" fmla="*/ 6 f24 1"/>
                <a:gd name="f36" fmla="+- f26 0 f1"/>
                <a:gd name="f37" fmla="*/ f29 1 11"/>
                <a:gd name="f38" fmla="*/ f30 1 9"/>
                <a:gd name="f39" fmla="*/ f31 1 11"/>
                <a:gd name="f40" fmla="*/ f32 1 9"/>
                <a:gd name="f41" fmla="*/ f33 1 11"/>
                <a:gd name="f42" fmla="*/ f34 1 11"/>
                <a:gd name="f43" fmla="*/ f35 1 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2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1" h="9">
                  <a:moveTo>
                    <a:pt x="f6" y="f8"/>
                  </a:moveTo>
                  <a:cubicBezTo>
                    <a:pt x="f9" y="f10"/>
                    <a:pt x="f11" y="f11"/>
                    <a:pt x="f12" y="f13"/>
                  </a:cubicBezTo>
                  <a:cubicBezTo>
                    <a:pt x="f14" y="f7"/>
                    <a:pt x="f15" y="f7"/>
                    <a:pt x="f15" y="f13"/>
                  </a:cubicBezTo>
                  <a:cubicBezTo>
                    <a:pt x="f8" y="f13"/>
                    <a:pt x="f5" y="f16"/>
                    <a:pt x="f8" y="f11"/>
                  </a:cubicBezTo>
                  <a:cubicBezTo>
                    <a:pt x="f12" y="f12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772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ADDCA15E-1E72-093D-934D-07E2574CA8E7}"/>
                </a:ext>
              </a:extLst>
            </p:cNvPr>
            <p:cNvSpPr/>
            <p:nvPr/>
          </p:nvSpPr>
          <p:spPr>
            <a:xfrm rot="19477070">
              <a:off x="2573706" y="935593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8"/>
                <a:gd name="f9" fmla="val 6"/>
                <a:gd name="f10" fmla="val 3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0 f19 1"/>
                <a:gd name="f26" fmla="*/ 0 f20 1"/>
                <a:gd name="f27" fmla="*/ 3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5"/>
                  </a:moveTo>
                  <a:cubicBezTo>
                    <a:pt x="f8" y="f9"/>
                    <a:pt x="f10" y="f7"/>
                    <a:pt x="f5" y="f10"/>
                  </a:cubicBezTo>
                  <a:cubicBezTo>
                    <a:pt x="f10" y="f11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74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96008252-1BAA-C2AB-EB32-1C5FE60B631A}"/>
                </a:ext>
              </a:extLst>
            </p:cNvPr>
            <p:cNvSpPr/>
            <p:nvPr/>
          </p:nvSpPr>
          <p:spPr>
            <a:xfrm rot="19477070">
              <a:off x="256324" y="2214290"/>
              <a:ext cx="85725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9"/>
                <a:gd name="f9" fmla="val 6"/>
                <a:gd name="f10" fmla="val 3"/>
                <a:gd name="f11" fmla="val 5"/>
                <a:gd name="f12" fmla="val 2"/>
                <a:gd name="f13" fmla="val 1"/>
                <a:gd name="f14" fmla="val 10"/>
                <a:gd name="f15" fmla="val 7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9 f24 1"/>
                <a:gd name="f29" fmla="*/ 8 f23 1"/>
                <a:gd name="f30" fmla="*/ 0 f24 1"/>
                <a:gd name="f31" fmla="*/ 2 f23 1"/>
                <a:gd name="f32" fmla="*/ 1 f24 1"/>
                <a:gd name="f33" fmla="*/ 0 f23 1"/>
                <a:gd name="f34" fmla="*/ 10 f24 1"/>
                <a:gd name="f35" fmla="*/ 6 f23 1"/>
                <a:gd name="f36" fmla="+- f25 0 f1"/>
                <a:gd name="f37" fmla="*/ f28 1 11"/>
                <a:gd name="f38" fmla="*/ f29 1 8"/>
                <a:gd name="f39" fmla="*/ f30 1 11"/>
                <a:gd name="f40" fmla="*/ f31 1 8"/>
                <a:gd name="f41" fmla="*/ f32 1 11"/>
                <a:gd name="f42" fmla="*/ f33 1 8"/>
                <a:gd name="f43" fmla="*/ f34 1 11"/>
                <a:gd name="f44" fmla="*/ f35 1 8"/>
                <a:gd name="f45" fmla="*/ 0 1 f27"/>
                <a:gd name="f46" fmla="*/ f20 1 f27"/>
                <a:gd name="f47" fmla="*/ 0 1 f26"/>
                <a:gd name="f48" fmla="*/ f21 1 f26"/>
                <a:gd name="f49" fmla="*/ f37 1 f27"/>
                <a:gd name="f50" fmla="*/ f38 1 f26"/>
                <a:gd name="f51" fmla="*/ f39 1 f27"/>
                <a:gd name="f52" fmla="*/ f40 1 f26"/>
                <a:gd name="f53" fmla="*/ f41 1 f27"/>
                <a:gd name="f54" fmla="*/ f42 1 f26"/>
                <a:gd name="f55" fmla="*/ f43 1 f27"/>
                <a:gd name="f56" fmla="*/ f44 1 f26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1" h="8">
                  <a:moveTo>
                    <a:pt x="f8" y="f7"/>
                  </a:moveTo>
                  <a:cubicBezTo>
                    <a:pt x="f9" y="f9"/>
                    <a:pt x="f10" y="f11"/>
                    <a:pt x="f5" y="f12"/>
                  </a:cubicBezTo>
                  <a:cubicBezTo>
                    <a:pt x="f5" y="f13"/>
                    <a:pt x="f13" y="f5"/>
                    <a:pt x="f13" y="f5"/>
                  </a:cubicBezTo>
                  <a:cubicBezTo>
                    <a:pt x="f11" y="f13"/>
                    <a:pt x="f7" y="f10"/>
                    <a:pt x="f14" y="f9"/>
                  </a:cubicBezTo>
                  <a:cubicBezTo>
                    <a:pt x="f6" y="f15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7470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B7A5827B-0983-9853-7741-8C66ED1E9BB0}"/>
                </a:ext>
              </a:extLst>
            </p:cNvPr>
            <p:cNvSpPr/>
            <p:nvPr/>
          </p:nvSpPr>
          <p:spPr>
            <a:xfrm rot="19477070">
              <a:off x="2981157" y="387830"/>
              <a:ext cx="85725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2"/>
                <a:gd name="f9" fmla="val 8"/>
                <a:gd name="f10" fmla="val 5"/>
                <a:gd name="f11" fmla="val 6"/>
                <a:gd name="f12" fmla="val 3"/>
                <a:gd name="f13" fmla="val 4"/>
                <a:gd name="f14" fmla="+- 0 0 -90"/>
                <a:gd name="f15" fmla="*/ f3 1 11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11"/>
                <a:gd name="f26" fmla="*/ 11 f22 1"/>
                <a:gd name="f27" fmla="*/ 2 f21 1"/>
                <a:gd name="f28" fmla="*/ 0 f22 1"/>
                <a:gd name="f29" fmla="*/ 6 f21 1"/>
                <a:gd name="f30" fmla="+- f23 0 f1"/>
                <a:gd name="f31" fmla="*/ f26 1 11"/>
                <a:gd name="f32" fmla="*/ f27 1 10"/>
                <a:gd name="f33" fmla="*/ f28 1 11"/>
                <a:gd name="f34" fmla="*/ f29 1 10"/>
                <a:gd name="f35" fmla="*/ 0 1 f25"/>
                <a:gd name="f36" fmla="*/ f18 1 f25"/>
                <a:gd name="f37" fmla="*/ 0 1 f24"/>
                <a:gd name="f38" fmla="*/ f19 1 f24"/>
                <a:gd name="f39" fmla="*/ f31 1 f25"/>
                <a:gd name="f40" fmla="*/ f32 1 f24"/>
                <a:gd name="f41" fmla="*/ f33 1 f25"/>
                <a:gd name="f42" fmla="*/ f34 1 f24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1" h="10">
                  <a:moveTo>
                    <a:pt x="f6" y="f8"/>
                  </a:moveTo>
                  <a:cubicBezTo>
                    <a:pt x="f9" y="f10"/>
                    <a:pt x="f10" y="f7"/>
                    <a:pt x="f5" y="f11"/>
                  </a:cubicBezTo>
                  <a:cubicBezTo>
                    <a:pt x="f12" y="f13"/>
                    <a:pt x="f11" y="f5"/>
                    <a:pt x="f6" y="f8"/>
                  </a:cubicBezTo>
                  <a:close/>
                </a:path>
              </a:pathLst>
            </a:custGeom>
            <a:solidFill>
              <a:srgbClr val="7A68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0296BFC3-4C14-E1D8-EE12-82C5D64EF77D}"/>
                </a:ext>
              </a:extLst>
            </p:cNvPr>
            <p:cNvSpPr/>
            <p:nvPr/>
          </p:nvSpPr>
          <p:spPr>
            <a:xfrm rot="19477070">
              <a:off x="2173347" y="1310721"/>
              <a:ext cx="9366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5"/>
                <a:gd name="f8" fmla="val 8"/>
                <a:gd name="f9" fmla="val 2"/>
                <a:gd name="f10" fmla="val 4"/>
                <a:gd name="f11" fmla="+- 0 0 -90"/>
                <a:gd name="f12" fmla="*/ f3 1 12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12"/>
                <a:gd name="f23" fmla="*/ 12 f19 1"/>
                <a:gd name="f24" fmla="*/ 0 f18 1"/>
                <a:gd name="f25" fmla="*/ 0 f19 1"/>
                <a:gd name="f26" fmla="+- f20 0 f1"/>
                <a:gd name="f27" fmla="*/ f23 1 12"/>
                <a:gd name="f28" fmla="*/ f24 1 5"/>
                <a:gd name="f29" fmla="*/ f25 1 12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2"/>
                </a:cxn>
                <a:cxn ang="f26">
                  <a:pos x="f41" y="f42"/>
                </a:cxn>
              </a:cxnLst>
              <a:rect l="f37" t="f40" r="f38" b="f39"/>
              <a:pathLst>
                <a:path w="12" h="5">
                  <a:moveTo>
                    <a:pt x="f6" y="f5"/>
                  </a:moveTo>
                  <a:cubicBezTo>
                    <a:pt x="f8" y="f7"/>
                    <a:pt x="f9" y="f7"/>
                    <a:pt x="f5" y="f5"/>
                  </a:cubicBezTo>
                  <a:cubicBezTo>
                    <a:pt x="f10" y="f5"/>
                    <a:pt x="f8" y="f5"/>
                    <a:pt x="f6" y="f5"/>
                  </a:cubicBezTo>
                  <a:close/>
                </a:path>
              </a:pathLst>
            </a:custGeom>
            <a:solidFill>
              <a:srgbClr val="7A77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89CF2907-EDEF-E86D-B55A-6EB8B621E1B9}"/>
                </a:ext>
              </a:extLst>
            </p:cNvPr>
            <p:cNvSpPr/>
            <p:nvPr/>
          </p:nvSpPr>
          <p:spPr>
            <a:xfrm rot="19477070">
              <a:off x="393319" y="2204049"/>
              <a:ext cx="8731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3"/>
                <a:gd name="f9" fmla="val 5"/>
                <a:gd name="f10" fmla="val 2"/>
                <a:gd name="f11" fmla="val 9"/>
                <a:gd name="f12" fmla="val 6"/>
                <a:gd name="f13" fmla="val 7"/>
                <a:gd name="f14" fmla="val 1"/>
                <a:gd name="f15" fmla="+- 0 0 -90"/>
                <a:gd name="f16" fmla="*/ f3 1 11"/>
                <a:gd name="f17" fmla="*/ f4 1 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8"/>
                <a:gd name="f26" fmla="*/ f23 1 11"/>
                <a:gd name="f27" fmla="*/ 3 f23 1"/>
                <a:gd name="f28" fmla="*/ 0 f22 1"/>
                <a:gd name="f29" fmla="*/ 11 f23 1"/>
                <a:gd name="f30" fmla="*/ 6 f22 1"/>
                <a:gd name="f31" fmla="*/ 8 f23 1"/>
                <a:gd name="f32" fmla="*/ 7 f22 1"/>
                <a:gd name="f33" fmla="*/ 0 f23 1"/>
                <a:gd name="f34" fmla="*/ 1 f22 1"/>
                <a:gd name="f35" fmla="+- f24 0 f1"/>
                <a:gd name="f36" fmla="*/ f27 1 11"/>
                <a:gd name="f37" fmla="*/ f28 1 8"/>
                <a:gd name="f38" fmla="*/ f29 1 11"/>
                <a:gd name="f39" fmla="*/ f30 1 8"/>
                <a:gd name="f40" fmla="*/ f31 1 11"/>
                <a:gd name="f41" fmla="*/ f32 1 8"/>
                <a:gd name="f42" fmla="*/ f33 1 11"/>
                <a:gd name="f43" fmla="*/ f34 1 8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8">
                  <a:moveTo>
                    <a:pt x="f8" y="f5"/>
                  </a:moveTo>
                  <a:cubicBezTo>
                    <a:pt x="f9" y="f10"/>
                    <a:pt x="f11" y="f10"/>
                    <a:pt x="f6" y="f12"/>
                  </a:cubicBezTo>
                  <a:cubicBezTo>
                    <a:pt x="f6" y="f13"/>
                    <a:pt x="f11" y="f7"/>
                    <a:pt x="f7" y="f13"/>
                  </a:cubicBezTo>
                  <a:cubicBezTo>
                    <a:pt x="f9" y="f9"/>
                    <a:pt x="f14" y="f9"/>
                    <a:pt x="f5" y="f14"/>
                  </a:cubicBezTo>
                  <a:cubicBezTo>
                    <a:pt x="f5" y="f14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7571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B13EC062-AF72-72EB-8C21-A90CBE823F47}"/>
                </a:ext>
              </a:extLst>
            </p:cNvPr>
            <p:cNvSpPr/>
            <p:nvPr/>
          </p:nvSpPr>
          <p:spPr>
            <a:xfrm rot="19477070">
              <a:off x="1625429" y="1700186"/>
              <a:ext cx="9525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4"/>
                <a:gd name="f9" fmla="val 8"/>
                <a:gd name="f10" fmla="val 5"/>
                <a:gd name="f11" fmla="val 3"/>
                <a:gd name="f12" fmla="+- 0 0 -90"/>
                <a:gd name="f13" fmla="*/ f3 1 12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12"/>
                <a:gd name="f24" fmla="*/ 12 f20 1"/>
                <a:gd name="f25" fmla="*/ 4 f19 1"/>
                <a:gd name="f26" fmla="*/ 0 f20 1"/>
                <a:gd name="f27" fmla="+- f21 0 f1"/>
                <a:gd name="f28" fmla="*/ f24 1 12"/>
                <a:gd name="f29" fmla="*/ f25 1 6"/>
                <a:gd name="f30" fmla="*/ f26 1 12"/>
                <a:gd name="f31" fmla="*/ 0 1 f23"/>
                <a:gd name="f32" fmla="*/ f16 1 f23"/>
                <a:gd name="f33" fmla="*/ 0 1 f22"/>
                <a:gd name="f34" fmla="*/ f17 1 f22"/>
                <a:gd name="f35" fmla="*/ f28 1 f23"/>
                <a:gd name="f36" fmla="*/ f29 1 f22"/>
                <a:gd name="f37" fmla="*/ f30 1 f23"/>
                <a:gd name="f38" fmla="*/ f31 f13 1"/>
                <a:gd name="f39" fmla="*/ f32 f13 1"/>
                <a:gd name="f40" fmla="*/ f34 f14 1"/>
                <a:gd name="f41" fmla="*/ f33 f14 1"/>
                <a:gd name="f42" fmla="*/ f35 f13 1"/>
                <a:gd name="f43" fmla="*/ f36 f14 1"/>
                <a:gd name="f44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2" y="f43"/>
                </a:cxn>
                <a:cxn ang="f27">
                  <a:pos x="f44" y="f43"/>
                </a:cxn>
                <a:cxn ang="f27">
                  <a:pos x="f42" y="f43"/>
                </a:cxn>
              </a:cxnLst>
              <a:rect l="f38" t="f41" r="f39" b="f40"/>
              <a:pathLst>
                <a:path w="12" h="6">
                  <a:moveTo>
                    <a:pt x="f6" y="f8"/>
                  </a:moveTo>
                  <a:cubicBezTo>
                    <a:pt x="f9" y="f7"/>
                    <a:pt x="f8" y="f10"/>
                    <a:pt x="f5" y="f8"/>
                  </a:cubicBezTo>
                  <a:cubicBezTo>
                    <a:pt x="f11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7B79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7D80D376-E074-AB3B-4A79-1E9ADEC150D6}"/>
                </a:ext>
              </a:extLst>
            </p:cNvPr>
            <p:cNvSpPr/>
            <p:nvPr/>
          </p:nvSpPr>
          <p:spPr>
            <a:xfrm rot="19477070">
              <a:off x="2369140" y="1125092"/>
              <a:ext cx="95253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val 8"/>
                <a:gd name="f14" fmla="val 11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0 f23 1"/>
                <a:gd name="f28" fmla="*/ 5 f22 1"/>
                <a:gd name="f29" fmla="*/ 1 f23 1"/>
                <a:gd name="f30" fmla="*/ 2 f22 1"/>
                <a:gd name="f31" fmla="*/ 11 f23 1"/>
                <a:gd name="f32" fmla="*/ 3 f22 1"/>
                <a:gd name="f33" fmla="+- f24 0 f1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f32 1 6"/>
                <a:gd name="f40" fmla="*/ 0 1 f26"/>
                <a:gd name="f41" fmla="*/ f19 1 f26"/>
                <a:gd name="f42" fmla="*/ 0 1 f25"/>
                <a:gd name="f43" fmla="*/ f20 1 f25"/>
                <a:gd name="f44" fmla="*/ f34 1 f26"/>
                <a:gd name="f45" fmla="*/ f35 1 f25"/>
                <a:gd name="f46" fmla="*/ f36 1 f26"/>
                <a:gd name="f47" fmla="*/ f37 1 f25"/>
                <a:gd name="f48" fmla="*/ f38 1 f26"/>
                <a:gd name="f49" fmla="*/ f39 1 f25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2" h="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9" y="f12"/>
                    <a:pt x="f13" y="f5"/>
                    <a:pt x="f14" y="f12"/>
                  </a:cubicBezTo>
                  <a:cubicBezTo>
                    <a:pt x="f14" y="f12"/>
                    <a:pt x="f6" y="f11"/>
                    <a:pt x="f14" y="f11"/>
                  </a:cubicBezTo>
                  <a:cubicBezTo>
                    <a:pt x="f13" y="f7"/>
                    <a:pt x="f9" y="f8"/>
                    <a:pt x="f5" y="f8"/>
                  </a:cubicBezTo>
                  <a:close/>
                </a:path>
              </a:pathLst>
            </a:custGeom>
            <a:solidFill>
              <a:srgbClr val="7F7B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FB7D0CE2-5E0C-52C6-2B2E-37A5E50B54BF}"/>
                </a:ext>
              </a:extLst>
            </p:cNvPr>
            <p:cNvSpPr/>
            <p:nvPr/>
          </p:nvSpPr>
          <p:spPr>
            <a:xfrm rot="19477070">
              <a:off x="1163302" y="1966286"/>
              <a:ext cx="8572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10"/>
                <a:gd name="f9" fmla="val 2"/>
                <a:gd name="f10" fmla="val 3"/>
                <a:gd name="f11" fmla="val 4"/>
                <a:gd name="f12" fmla="val 8"/>
                <a:gd name="f13" fmla="val 1"/>
                <a:gd name="f14" fmla="+- 0 0 -90"/>
                <a:gd name="f15" fmla="*/ f3 1 11"/>
                <a:gd name="f16" fmla="*/ f4 1 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1"/>
                <a:gd name="f25" fmla="*/ f21 1 7"/>
                <a:gd name="f26" fmla="*/ 10 f22 1"/>
                <a:gd name="f27" fmla="*/ 2 f21 1"/>
                <a:gd name="f28" fmla="*/ 11 f22 1"/>
                <a:gd name="f29" fmla="*/ 4 f21 1"/>
                <a:gd name="f30" fmla="*/ 0 f22 1"/>
                <a:gd name="f31" fmla="*/ 0 f21 1"/>
                <a:gd name="f32" fmla="+- f23 0 f1"/>
                <a:gd name="f33" fmla="*/ f26 1 11"/>
                <a:gd name="f34" fmla="*/ f27 1 7"/>
                <a:gd name="f35" fmla="*/ f28 1 11"/>
                <a:gd name="f36" fmla="*/ f29 1 7"/>
                <a:gd name="f37" fmla="*/ f30 1 11"/>
                <a:gd name="f38" fmla="*/ f31 1 7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11" h="7">
                  <a:moveTo>
                    <a:pt x="f8" y="f9"/>
                  </a:moveTo>
                  <a:cubicBezTo>
                    <a:pt x="f8" y="f10"/>
                    <a:pt x="f6" y="f11"/>
                    <a:pt x="f6" y="f11"/>
                  </a:cubicBezTo>
                  <a:cubicBezTo>
                    <a:pt x="f12" y="f7"/>
                    <a:pt x="f13" y="f11"/>
                    <a:pt x="f5" y="f5"/>
                  </a:cubicBezTo>
                  <a:cubicBezTo>
                    <a:pt x="f10" y="f13"/>
                    <a:pt x="f7" y="f13"/>
                    <a:pt x="f8" y="f9"/>
                  </a:cubicBezTo>
                  <a:close/>
                </a:path>
              </a:pathLst>
            </a:custGeom>
            <a:solidFill>
              <a:srgbClr val="6F70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0739AB12-9F18-C27A-EF19-AC46FA312F04}"/>
                </a:ext>
              </a:extLst>
            </p:cNvPr>
            <p:cNvSpPr/>
            <p:nvPr/>
          </p:nvSpPr>
          <p:spPr>
            <a:xfrm rot="19477070">
              <a:off x="659090" y="2149312"/>
              <a:ext cx="85725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4"/>
                <a:gd name="f9" fmla="val 6"/>
                <a:gd name="f10" fmla="val 2"/>
                <a:gd name="f11" fmla="val 1"/>
                <a:gd name="f12" fmla="+- 0 0 -90"/>
                <a:gd name="f13" fmla="*/ f3 1 11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1"/>
                <a:gd name="f23" fmla="*/ f19 1 7"/>
                <a:gd name="f24" fmla="*/ 11 f20 1"/>
                <a:gd name="f25" fmla="*/ 4 f19 1"/>
                <a:gd name="f26" fmla="*/ 0 f20 1"/>
                <a:gd name="f27" fmla="*/ 0 f19 1"/>
                <a:gd name="f28" fmla="+- f21 0 f1"/>
                <a:gd name="f29" fmla="*/ f24 1 11"/>
                <a:gd name="f30" fmla="*/ f25 1 7"/>
                <a:gd name="f31" fmla="*/ f26 1 11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7">
                  <a:moveTo>
                    <a:pt x="f6" y="f8"/>
                  </a:moveTo>
                  <a:cubicBezTo>
                    <a:pt x="f9" y="f7"/>
                    <a:pt x="f10" y="f9"/>
                    <a:pt x="f5" y="f5"/>
                  </a:cubicBezTo>
                  <a:cubicBezTo>
                    <a:pt x="f8" y="f11"/>
                    <a:pt x="f7" y="f10"/>
                    <a:pt x="f6" y="f8"/>
                  </a:cubicBezTo>
                  <a:close/>
                </a:path>
              </a:pathLst>
            </a:custGeom>
            <a:solidFill>
              <a:srgbClr val="6A67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31C7420B-62DB-7F00-5112-07CD9B7FC765}"/>
                </a:ext>
              </a:extLst>
            </p:cNvPr>
            <p:cNvSpPr/>
            <p:nvPr/>
          </p:nvSpPr>
          <p:spPr>
            <a:xfrm rot="19477070">
              <a:off x="1738888" y="1621974"/>
              <a:ext cx="93661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8"/>
                <a:gd name="f8" fmla="val 3"/>
                <a:gd name="f9" fmla="val 4"/>
                <a:gd name="f10" fmla="val 6"/>
                <a:gd name="f11" fmla="val 5"/>
                <a:gd name="f12" fmla="val 7"/>
                <a:gd name="f13" fmla="val 9"/>
                <a:gd name="f14" fmla="+- 0 0 -90"/>
                <a:gd name="f15" fmla="*/ f3 1 12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12"/>
                <a:gd name="f26" fmla="*/ 12 f22 1"/>
                <a:gd name="f27" fmla="*/ 3 f21 1"/>
                <a:gd name="f28" fmla="*/ 0 f22 1"/>
                <a:gd name="f29" fmla="*/ 4 f21 1"/>
                <a:gd name="f30" fmla="*/ 5 f22 1"/>
                <a:gd name="f31" fmla="+- f23 0 f1"/>
                <a:gd name="f32" fmla="*/ f26 1 12"/>
                <a:gd name="f33" fmla="*/ f27 1 8"/>
                <a:gd name="f34" fmla="*/ f28 1 12"/>
                <a:gd name="f35" fmla="*/ f29 1 8"/>
                <a:gd name="f36" fmla="*/ f30 1 12"/>
                <a:gd name="f37" fmla="*/ 0 1 f25"/>
                <a:gd name="f38" fmla="*/ f18 1 f25"/>
                <a:gd name="f39" fmla="*/ 0 1 f24"/>
                <a:gd name="f40" fmla="*/ f19 1 f24"/>
                <a:gd name="f41" fmla="*/ f32 1 f25"/>
                <a:gd name="f42" fmla="*/ f33 1 f24"/>
                <a:gd name="f43" fmla="*/ f34 1 f25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</a:cxnLst>
              <a:rect l="f46" t="f49" r="f47" b="f48"/>
              <a:pathLst>
                <a:path w="12" h="8">
                  <a:moveTo>
                    <a:pt x="f6" y="f8"/>
                  </a:moveTo>
                  <a:cubicBezTo>
                    <a:pt x="f7" y="f7"/>
                    <a:pt x="f9" y="f10"/>
                    <a:pt x="f5" y="f9"/>
                  </a:cubicBezTo>
                  <a:cubicBezTo>
                    <a:pt x="f5" y="f5"/>
                    <a:pt x="f8" y="f8"/>
                    <a:pt x="f11" y="f8"/>
                  </a:cubicBezTo>
                  <a:cubicBezTo>
                    <a:pt x="f12" y="f8"/>
                    <a:pt x="f13" y="f8"/>
                    <a:pt x="f6" y="f8"/>
                  </a:cubicBezTo>
                  <a:close/>
                </a:path>
              </a:pathLst>
            </a:custGeom>
            <a:solidFill>
              <a:srgbClr val="716F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0BBF97F4-E224-71FB-D43A-9AB484836C8C}"/>
                </a:ext>
              </a:extLst>
            </p:cNvPr>
            <p:cNvSpPr/>
            <p:nvPr/>
          </p:nvSpPr>
          <p:spPr>
            <a:xfrm rot="19477070">
              <a:off x="1266073" y="1912259"/>
              <a:ext cx="10953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5"/>
                <a:gd name="f8" fmla="val 13"/>
                <a:gd name="f9" fmla="val 10"/>
                <a:gd name="f10" fmla="val 4"/>
                <a:gd name="f11" fmla="val 6"/>
                <a:gd name="f12" fmla="val 3"/>
                <a:gd name="f13" fmla="val 1"/>
                <a:gd name="f14" fmla="val 2"/>
                <a:gd name="f15" fmla="val 8"/>
                <a:gd name="f16" fmla="val 12"/>
                <a:gd name="f17" fmla="+- 0 0 -90"/>
                <a:gd name="f18" fmla="*/ f3 1 14"/>
                <a:gd name="f19" fmla="*/ f4 1 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5"/>
                <a:gd name="f28" fmla="*/ f25 1 14"/>
                <a:gd name="f29" fmla="*/ 13 f25 1"/>
                <a:gd name="f30" fmla="*/ 5 f24 1"/>
                <a:gd name="f31" fmla="*/ 3 f25 1"/>
                <a:gd name="f32" fmla="*/ 4 f24 1"/>
                <a:gd name="f33" fmla="*/ 0 f24 1"/>
                <a:gd name="f34" fmla="*/ 10 f25 1"/>
                <a:gd name="f35" fmla="*/ 1 f24 1"/>
                <a:gd name="f36" fmla="+- f26 0 f1"/>
                <a:gd name="f37" fmla="*/ f29 1 14"/>
                <a:gd name="f38" fmla="*/ f30 1 5"/>
                <a:gd name="f39" fmla="*/ f31 1 14"/>
                <a:gd name="f40" fmla="*/ f32 1 5"/>
                <a:gd name="f41" fmla="*/ f33 1 5"/>
                <a:gd name="f42" fmla="*/ f34 1 14"/>
                <a:gd name="f43" fmla="*/ f35 1 5"/>
                <a:gd name="f44" fmla="*/ 0 1 f28"/>
                <a:gd name="f45" fmla="*/ f21 1 f28"/>
                <a:gd name="f46" fmla="*/ 0 1 f27"/>
                <a:gd name="f47" fmla="*/ f22 1 f27"/>
                <a:gd name="f48" fmla="*/ f37 1 f28"/>
                <a:gd name="f49" fmla="*/ f38 1 f27"/>
                <a:gd name="f50" fmla="*/ f39 1 f28"/>
                <a:gd name="f51" fmla="*/ f40 1 f27"/>
                <a:gd name="f52" fmla="*/ f41 1 f27"/>
                <a:gd name="f53" fmla="*/ f42 1 f28"/>
                <a:gd name="f54" fmla="*/ f43 1 f27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9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5">
                  <a:moveTo>
                    <a:pt x="f8" y="f7"/>
                  </a:moveTo>
                  <a:cubicBezTo>
                    <a:pt x="f9" y="f10"/>
                    <a:pt x="f11" y="f10"/>
                    <a:pt x="f12" y="f10"/>
                  </a:cubicBezTo>
                  <a:cubicBezTo>
                    <a:pt x="f5" y="f12"/>
                    <a:pt x="f13" y="f14"/>
                    <a:pt x="f12" y="f5"/>
                  </a:cubicBezTo>
                  <a:cubicBezTo>
                    <a:pt x="f7" y="f14"/>
                    <a:pt x="f15" y="f13"/>
                    <a:pt x="f9" y="f13"/>
                  </a:cubicBezTo>
                  <a:cubicBezTo>
                    <a:pt x="f16" y="f13"/>
                    <a:pt x="f6" y="f14"/>
                    <a:pt x="f8" y="f7"/>
                  </a:cubicBezTo>
                  <a:close/>
                </a:path>
              </a:pathLst>
            </a:custGeom>
            <a:solidFill>
              <a:srgbClr val="6B6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60EDA4BE-7175-0F63-CDD0-04FDD9C83AB1}"/>
                </a:ext>
              </a:extLst>
            </p:cNvPr>
            <p:cNvSpPr/>
            <p:nvPr/>
          </p:nvSpPr>
          <p:spPr>
            <a:xfrm rot="19477070">
              <a:off x="-3472" y="2193999"/>
              <a:ext cx="6985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val 8"/>
                <a:gd name="f14" fmla="val 6"/>
                <a:gd name="f15" fmla="val 3"/>
                <a:gd name="f16" fmla="+- 0 0 -90"/>
                <a:gd name="f17" fmla="*/ f3 1 9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9"/>
                <a:gd name="f28" fmla="*/ 1 f24 1"/>
                <a:gd name="f29" fmla="*/ 0 f23 1"/>
                <a:gd name="f30" fmla="*/ 9 f24 1"/>
                <a:gd name="f31" fmla="*/ 8 f23 1"/>
                <a:gd name="f32" fmla="*/ 8 f24 1"/>
                <a:gd name="f33" fmla="*/ 9 f23 1"/>
                <a:gd name="f34" fmla="*/ 4 f24 1"/>
                <a:gd name="f35" fmla="*/ 7 f23 1"/>
                <a:gd name="f36" fmla="*/ 0 f24 1"/>
                <a:gd name="f37" fmla="*/ 1 f23 1"/>
                <a:gd name="f38" fmla="+- f25 0 f1"/>
                <a:gd name="f39" fmla="*/ f28 1 9"/>
                <a:gd name="f40" fmla="*/ f29 1 10"/>
                <a:gd name="f41" fmla="*/ f30 1 9"/>
                <a:gd name="f42" fmla="*/ f31 1 10"/>
                <a:gd name="f43" fmla="*/ f32 1 9"/>
                <a:gd name="f44" fmla="*/ f33 1 10"/>
                <a:gd name="f45" fmla="*/ f34 1 9"/>
                <a:gd name="f46" fmla="*/ f35 1 10"/>
                <a:gd name="f47" fmla="*/ f36 1 9"/>
                <a:gd name="f48" fmla="*/ f37 1 10"/>
                <a:gd name="f49" fmla="*/ 0 1 f27"/>
                <a:gd name="f50" fmla="*/ f20 1 f27"/>
                <a:gd name="f51" fmla="*/ 0 1 f26"/>
                <a:gd name="f52" fmla="*/ f21 1 f26"/>
                <a:gd name="f53" fmla="*/ f39 1 f27"/>
                <a:gd name="f54" fmla="*/ f40 1 f26"/>
                <a:gd name="f55" fmla="*/ f41 1 f27"/>
                <a:gd name="f56" fmla="*/ f42 1 f26"/>
                <a:gd name="f57" fmla="*/ f43 1 f27"/>
                <a:gd name="f58" fmla="*/ f44 1 f26"/>
                <a:gd name="f59" fmla="*/ f45 1 f27"/>
                <a:gd name="f60" fmla="*/ f46 1 f26"/>
                <a:gd name="f61" fmla="*/ f47 1 f27"/>
                <a:gd name="f62" fmla="*/ f48 1 f26"/>
                <a:gd name="f63" fmla="*/ f49 f17 1"/>
                <a:gd name="f64" fmla="*/ f50 f17 1"/>
                <a:gd name="f65" fmla="*/ f52 f18 1"/>
                <a:gd name="f66" fmla="*/ f51 f18 1"/>
                <a:gd name="f67" fmla="*/ f53 f17 1"/>
                <a:gd name="f68" fmla="*/ f54 f18 1"/>
                <a:gd name="f69" fmla="*/ f55 f17 1"/>
                <a:gd name="f70" fmla="*/ f56 f18 1"/>
                <a:gd name="f71" fmla="*/ f57 f17 1"/>
                <a:gd name="f72" fmla="*/ f58 f18 1"/>
                <a:gd name="f73" fmla="*/ f59 f17 1"/>
                <a:gd name="f74" fmla="*/ f60 f18 1"/>
                <a:gd name="f75" fmla="*/ f61 f17 1"/>
                <a:gd name="f76" fmla="*/ f62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4"/>
                </a:cxn>
                <a:cxn ang="f38">
                  <a:pos x="f75" y="f76"/>
                </a:cxn>
                <a:cxn ang="f38">
                  <a:pos x="f67" y="f68"/>
                </a:cxn>
              </a:cxnLst>
              <a:rect l="f63" t="f66" r="f64" b="f65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3"/>
                  </a:cubicBezTo>
                  <a:cubicBezTo>
                    <a:pt x="f6" y="f13"/>
                    <a:pt x="f13" y="f6"/>
                    <a:pt x="f13" y="f6"/>
                  </a:cubicBezTo>
                  <a:cubicBezTo>
                    <a:pt x="f14" y="f7"/>
                    <a:pt x="f12" y="f13"/>
                    <a:pt x="f9" y="f11"/>
                  </a:cubicBezTo>
                  <a:cubicBezTo>
                    <a:pt x="f15" y="f12"/>
                    <a:pt x="f5" y="f9"/>
                    <a:pt x="f5" y="f8"/>
                  </a:cubicBezTo>
                  <a:cubicBezTo>
                    <a:pt x="f5" y="f8"/>
                    <a:pt x="f8" y="f8"/>
                    <a:pt x="f8" y="f5"/>
                  </a:cubicBezTo>
                  <a:close/>
                </a:path>
              </a:pathLst>
            </a:custGeom>
            <a:solidFill>
              <a:srgbClr val="6864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25BC3B20-E074-DED4-8062-1E71C2262751}"/>
                </a:ext>
              </a:extLst>
            </p:cNvPr>
            <p:cNvSpPr/>
            <p:nvPr/>
          </p:nvSpPr>
          <p:spPr>
            <a:xfrm rot="19477070">
              <a:off x="2275635" y="1221274"/>
              <a:ext cx="9366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6"/>
                <a:gd name="f8" fmla="val 1"/>
                <a:gd name="f9" fmla="val 10"/>
                <a:gd name="f10" fmla="val 5"/>
                <a:gd name="f11" fmla="val 4"/>
                <a:gd name="f12" fmla="val 2"/>
                <a:gd name="f13" fmla="val 3"/>
                <a:gd name="f14" fmla="val 9"/>
                <a:gd name="f15" fmla="+- 0 0 -90"/>
                <a:gd name="f16" fmla="*/ f3 1 12"/>
                <a:gd name="f17" fmla="*/ f4 1 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6"/>
                <a:gd name="f26" fmla="*/ f23 1 12"/>
                <a:gd name="f27" fmla="*/ 12 f23 1"/>
                <a:gd name="f28" fmla="*/ 1 f22 1"/>
                <a:gd name="f29" fmla="*/ 2 f23 1"/>
                <a:gd name="f30" fmla="*/ 4 f22 1"/>
                <a:gd name="f31" fmla="+- f24 0 f1"/>
                <a:gd name="f32" fmla="*/ f27 1 12"/>
                <a:gd name="f33" fmla="*/ f28 1 6"/>
                <a:gd name="f34" fmla="*/ f29 1 12"/>
                <a:gd name="f35" fmla="*/ f30 1 6"/>
                <a:gd name="f36" fmla="*/ 0 1 f26"/>
                <a:gd name="f37" fmla="*/ f19 1 f26"/>
                <a:gd name="f38" fmla="*/ 0 1 f25"/>
                <a:gd name="f39" fmla="*/ f20 1 f25"/>
                <a:gd name="f40" fmla="*/ f32 1 f26"/>
                <a:gd name="f41" fmla="*/ f33 1 f25"/>
                <a:gd name="f42" fmla="*/ f34 1 f26"/>
                <a:gd name="f43" fmla="*/ f35 1 f25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50" y="f49"/>
                </a:cxn>
                <a:cxn ang="f31">
                  <a:pos x="f48" y="f49"/>
                </a:cxn>
              </a:cxnLst>
              <a:rect l="f44" t="f47" r="f45" b="f46"/>
              <a:pathLst>
                <a:path w="12" h="6">
                  <a:moveTo>
                    <a:pt x="f6" y="f8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5" y="f13"/>
                    <a:pt x="f12" y="f12"/>
                    <a:pt x="f12" y="f8"/>
                  </a:cubicBezTo>
                  <a:cubicBezTo>
                    <a:pt x="f7" y="f8"/>
                    <a:pt x="f14" y="f5"/>
                    <a:pt x="f6" y="f8"/>
                  </a:cubicBezTo>
                  <a:close/>
                </a:path>
              </a:pathLst>
            </a:custGeom>
            <a:solidFill>
              <a:srgbClr val="6C68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04B70CC6-73CF-1B6F-64A7-9157B088E9AC}"/>
                </a:ext>
              </a:extLst>
            </p:cNvPr>
            <p:cNvSpPr/>
            <p:nvPr/>
          </p:nvSpPr>
          <p:spPr>
            <a:xfrm rot="19477070">
              <a:off x="2069963" y="1396697"/>
              <a:ext cx="85725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4"/>
                <a:gd name="f10" fmla="val 8"/>
                <a:gd name="f11" fmla="val 7"/>
                <a:gd name="f12" fmla="val 3"/>
                <a:gd name="f13" fmla="+- 0 0 -90"/>
                <a:gd name="f14" fmla="*/ f3 1 11"/>
                <a:gd name="f15" fmla="*/ f4 1 5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5"/>
                <a:gd name="f24" fmla="*/ f21 1 11"/>
                <a:gd name="f25" fmla="*/ 0 f21 1"/>
                <a:gd name="f26" fmla="*/ 1 f20 1"/>
                <a:gd name="f27" fmla="*/ 11 f21 1"/>
                <a:gd name="f28" fmla="+- f22 0 f1"/>
                <a:gd name="f29" fmla="*/ f25 1 11"/>
                <a:gd name="f30" fmla="*/ f26 1 5"/>
                <a:gd name="f31" fmla="*/ f27 1 11"/>
                <a:gd name="f32" fmla="*/ 0 1 f24"/>
                <a:gd name="f33" fmla="*/ f17 1 f24"/>
                <a:gd name="f34" fmla="*/ 0 1 f23"/>
                <a:gd name="f35" fmla="*/ f18 1 f23"/>
                <a:gd name="f36" fmla="*/ f29 1 f24"/>
                <a:gd name="f37" fmla="*/ f30 1 f23"/>
                <a:gd name="f38" fmla="*/ f31 1 f24"/>
                <a:gd name="f39" fmla="*/ f32 f14 1"/>
                <a:gd name="f40" fmla="*/ f33 f14 1"/>
                <a:gd name="f41" fmla="*/ f35 f15 1"/>
                <a:gd name="f42" fmla="*/ f34 f15 1"/>
                <a:gd name="f43" fmla="*/ f36 f14 1"/>
                <a:gd name="f44" fmla="*/ f37 f15 1"/>
                <a:gd name="f45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3" y="f44"/>
                </a:cxn>
                <a:cxn ang="f28">
                  <a:pos x="f45" y="f44"/>
                </a:cxn>
                <a:cxn ang="f28">
                  <a:pos x="f43" y="f44"/>
                </a:cxn>
              </a:cxnLst>
              <a:rect l="f39" t="f42" r="f40" b="f41"/>
              <a:pathLst>
                <a:path w="11" h="5">
                  <a:moveTo>
                    <a:pt x="f5" y="f8"/>
                  </a:moveTo>
                  <a:cubicBezTo>
                    <a:pt x="f9" y="f8"/>
                    <a:pt x="f10" y="f5"/>
                    <a:pt x="f6" y="f8"/>
                  </a:cubicBezTo>
                  <a:cubicBezTo>
                    <a:pt x="f11" y="f7"/>
                    <a:pt x="f12" y="f7"/>
                    <a:pt x="f5" y="f8"/>
                  </a:cubicBezTo>
                  <a:close/>
                </a:path>
              </a:pathLst>
            </a:custGeom>
            <a:solidFill>
              <a:srgbClr val="6662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EFC44D66-1125-C42A-A00B-F7CDCB60FC5F}"/>
                </a:ext>
              </a:extLst>
            </p:cNvPr>
            <p:cNvSpPr/>
            <p:nvPr/>
          </p:nvSpPr>
          <p:spPr>
            <a:xfrm rot="19477070">
              <a:off x="1852941" y="1561454"/>
              <a:ext cx="8572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1"/>
                <a:gd name="f9" fmla="val 4"/>
                <a:gd name="f10" fmla="val 8"/>
                <a:gd name="f11" fmla="val 2"/>
                <a:gd name="f12" fmla="val 3"/>
                <a:gd name="f13" fmla="+- 0 0 -90"/>
                <a:gd name="f14" fmla="*/ f3 1 11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11"/>
                <a:gd name="f25" fmla="*/ 1 f21 1"/>
                <a:gd name="f26" fmla="*/ 1 f20 1"/>
                <a:gd name="f27" fmla="*/ 11 f21 1"/>
                <a:gd name="f28" fmla="*/ 2 f20 1"/>
                <a:gd name="f29" fmla="*/ 0 f21 1"/>
                <a:gd name="f30" fmla="+- f22 0 f1"/>
                <a:gd name="f31" fmla="*/ f25 1 11"/>
                <a:gd name="f32" fmla="*/ f26 1 6"/>
                <a:gd name="f33" fmla="*/ f27 1 11"/>
                <a:gd name="f34" fmla="*/ f28 1 6"/>
                <a:gd name="f35" fmla="*/ f29 1 11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3"/>
                <a:gd name="f44" fmla="*/ f35 1 f24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11" h="6">
                  <a:moveTo>
                    <a:pt x="f8" y="f8"/>
                  </a:moveTo>
                  <a:cubicBezTo>
                    <a:pt x="f9" y="f8"/>
                    <a:pt x="f10" y="f5"/>
                    <a:pt x="f6" y="f11"/>
                  </a:cubicBezTo>
                  <a:cubicBezTo>
                    <a:pt x="f10" y="f12"/>
                    <a:pt x="f9" y="f7"/>
                    <a:pt x="f5" y="f8"/>
                  </a:cubicBezTo>
                  <a:lnTo>
                    <a:pt x="f8" y="f8"/>
                  </a:lnTo>
                  <a:close/>
                </a:path>
              </a:pathLst>
            </a:custGeom>
            <a:solidFill>
              <a:srgbClr val="6764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270A534B-5663-C43A-F666-09273B4D05D2}"/>
                </a:ext>
              </a:extLst>
            </p:cNvPr>
            <p:cNvSpPr/>
            <p:nvPr/>
          </p:nvSpPr>
          <p:spPr>
            <a:xfrm rot="19477070">
              <a:off x="916758" y="2066495"/>
              <a:ext cx="77788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6"/>
                <a:gd name="f9" fmla="val 4"/>
                <a:gd name="f10" fmla="val 5"/>
                <a:gd name="f11" fmla="val 1"/>
                <a:gd name="f12" fmla="val 3"/>
                <a:gd name="f13" fmla="val 2"/>
                <a:gd name="f14" fmla="val 9"/>
                <a:gd name="f15" fmla="val 8"/>
                <a:gd name="f16" fmla="+- 0 0 -90"/>
                <a:gd name="f17" fmla="*/ f3 1 10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7"/>
                <a:gd name="f28" fmla="*/ 6 f24 1"/>
                <a:gd name="f29" fmla="*/ 6 f23 1"/>
                <a:gd name="f30" fmla="*/ 0 f24 1"/>
                <a:gd name="f31" fmla="*/ 3 f23 1"/>
                <a:gd name="f32" fmla="*/ 4 f24 1"/>
                <a:gd name="f33" fmla="*/ 2 f23 1"/>
                <a:gd name="f34" fmla="*/ 10 f24 1"/>
                <a:gd name="f35" fmla="*/ 5 f23 1"/>
                <a:gd name="f36" fmla="+- f25 0 f1"/>
                <a:gd name="f37" fmla="*/ f28 1 10"/>
                <a:gd name="f38" fmla="*/ f29 1 7"/>
                <a:gd name="f39" fmla="*/ f30 1 10"/>
                <a:gd name="f40" fmla="*/ f31 1 7"/>
                <a:gd name="f41" fmla="*/ f32 1 10"/>
                <a:gd name="f42" fmla="*/ f33 1 7"/>
                <a:gd name="f43" fmla="*/ f34 1 10"/>
                <a:gd name="f44" fmla="*/ f35 1 7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7">
                  <a:moveTo>
                    <a:pt x="f8" y="f8"/>
                  </a:moveTo>
                  <a:cubicBezTo>
                    <a:pt x="f9" y="f10"/>
                    <a:pt x="f11" y="f8"/>
                    <a:pt x="f5" y="f12"/>
                  </a:cubicBezTo>
                  <a:cubicBezTo>
                    <a:pt x="f5" y="f5"/>
                    <a:pt x="f13" y="f11"/>
                    <a:pt x="f9" y="f13"/>
                  </a:cubicBezTo>
                  <a:cubicBezTo>
                    <a:pt x="f8" y="f13"/>
                    <a:pt x="f14" y="f13"/>
                    <a:pt x="f6" y="f10"/>
                  </a:cubicBezTo>
                  <a:cubicBezTo>
                    <a:pt x="f6" y="f7"/>
                    <a:pt x="f15" y="f8"/>
                    <a:pt x="f8" y="f8"/>
                  </a:cubicBezTo>
                  <a:close/>
                </a:path>
              </a:pathLst>
            </a:custGeom>
            <a:solidFill>
              <a:srgbClr val="6C6C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rupo 921">
            <a:extLst>
              <a:ext uri="{FF2B5EF4-FFF2-40B4-BE49-F238E27FC236}">
                <a16:creationId xmlns:a16="http://schemas.microsoft.com/office/drawing/2014/main" id="{E66798ED-6C94-4570-E1B8-D87E82F5A795}"/>
              </a:ext>
            </a:extLst>
          </p:cNvPr>
          <p:cNvGrpSpPr/>
          <p:nvPr/>
        </p:nvGrpSpPr>
        <p:grpSpPr>
          <a:xfrm>
            <a:off x="3559173" y="2322511"/>
            <a:ext cx="3259141" cy="5416549"/>
            <a:chOff x="3559173" y="2322511"/>
            <a:chExt cx="3259141" cy="5416549"/>
          </a:xfrm>
        </p:grpSpPr>
        <p:sp>
          <p:nvSpPr>
            <p:cNvPr id="74" name="Freeform 5">
              <a:extLst>
                <a:ext uri="{FF2B5EF4-FFF2-40B4-BE49-F238E27FC236}">
                  <a16:creationId xmlns:a16="http://schemas.microsoft.com/office/drawing/2014/main" id="{56B04F51-F301-D520-5781-F4D0E3CB4597}"/>
                </a:ext>
              </a:extLst>
            </p:cNvPr>
            <p:cNvSpPr/>
            <p:nvPr/>
          </p:nvSpPr>
          <p:spPr>
            <a:xfrm>
              <a:off x="3559173" y="2322511"/>
              <a:ext cx="3259141" cy="45196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3"/>
                <a:gd name="f7" fmla="val 297"/>
                <a:gd name="f8" fmla="val 126"/>
                <a:gd name="f9" fmla="val 134"/>
                <a:gd name="f10" fmla="val 4"/>
                <a:gd name="f11" fmla="val 142"/>
                <a:gd name="f12" fmla="val 5"/>
                <a:gd name="f13" fmla="val 150"/>
                <a:gd name="f14" fmla="val 8"/>
                <a:gd name="f15" fmla="val 168"/>
                <a:gd name="f16" fmla="val 16"/>
                <a:gd name="f17" fmla="val 182"/>
                <a:gd name="f18" fmla="val 29"/>
                <a:gd name="f19" fmla="val 192"/>
                <a:gd name="f20" fmla="val 45"/>
                <a:gd name="f21" fmla="val 205"/>
                <a:gd name="f22" fmla="val 66"/>
                <a:gd name="f23" fmla="val 211"/>
                <a:gd name="f24" fmla="val 88"/>
                <a:gd name="f25" fmla="val 212"/>
                <a:gd name="f26" fmla="val 112"/>
                <a:gd name="f27" fmla="val 117"/>
                <a:gd name="f28" fmla="val 122"/>
                <a:gd name="f29" fmla="val 127"/>
                <a:gd name="f30" fmla="val 131"/>
                <a:gd name="f31" fmla="val 210"/>
                <a:gd name="f32" fmla="val 132"/>
                <a:gd name="f33" fmla="val 207"/>
                <a:gd name="f34" fmla="val 133"/>
                <a:gd name="f35" fmla="val 193"/>
                <a:gd name="f36" fmla="val 139"/>
                <a:gd name="f37" fmla="val 146"/>
                <a:gd name="f38" fmla="val 153"/>
                <a:gd name="f39" fmla="val 162"/>
                <a:gd name="f40" fmla="val 140"/>
                <a:gd name="f41" fmla="val 172"/>
                <a:gd name="f42" fmla="val 113"/>
                <a:gd name="f43" fmla="val 100"/>
                <a:gd name="f44" fmla="val 204"/>
                <a:gd name="f45" fmla="val 89"/>
                <a:gd name="f46" fmla="val 217"/>
                <a:gd name="f47" fmla="val 79"/>
                <a:gd name="f48" fmla="val 228"/>
                <a:gd name="f49" fmla="val 70"/>
                <a:gd name="f50" fmla="val 239"/>
                <a:gd name="f51" fmla="val 62"/>
                <a:gd name="f52" fmla="val 253"/>
                <a:gd name="f53" fmla="val 57"/>
                <a:gd name="f54" fmla="val 262"/>
                <a:gd name="f55" fmla="val 51"/>
                <a:gd name="f56" fmla="val 270"/>
                <a:gd name="f57" fmla="val 46"/>
                <a:gd name="f58" fmla="val 280"/>
                <a:gd name="f59" fmla="val 44"/>
                <a:gd name="f60" fmla="val 284"/>
                <a:gd name="f61" fmla="val 43"/>
                <a:gd name="f62" fmla="val 288"/>
                <a:gd name="f63" fmla="val 41"/>
                <a:gd name="f64" fmla="val 292"/>
                <a:gd name="f65" fmla="val 294"/>
                <a:gd name="f66" fmla="val 40"/>
                <a:gd name="f67" fmla="val 296"/>
                <a:gd name="f68" fmla="val 37"/>
                <a:gd name="f69" fmla="val 34"/>
                <a:gd name="f70" fmla="val 295"/>
                <a:gd name="f71" fmla="val 32"/>
                <a:gd name="f72" fmla="val 293"/>
                <a:gd name="f73" fmla="val 289"/>
                <a:gd name="f74" fmla="val 27"/>
                <a:gd name="f75" fmla="val 25"/>
                <a:gd name="f76" fmla="val 279"/>
                <a:gd name="f77" fmla="val 19"/>
                <a:gd name="f78" fmla="val 267"/>
                <a:gd name="f79" fmla="val 13"/>
                <a:gd name="f80" fmla="val 240"/>
                <a:gd name="f81" fmla="val 10"/>
                <a:gd name="f82" fmla="val 226"/>
                <a:gd name="f83" fmla="val 7"/>
                <a:gd name="f84" fmla="val 6"/>
                <a:gd name="f85" fmla="val 198"/>
                <a:gd name="f86" fmla="val 3"/>
                <a:gd name="f87" fmla="val 164"/>
                <a:gd name="f88" fmla="val 130"/>
                <a:gd name="f89" fmla="val 96"/>
                <a:gd name="f90" fmla="val 9"/>
                <a:gd name="f91" fmla="val 80"/>
                <a:gd name="f92" fmla="val 20"/>
                <a:gd name="f93" fmla="val 52"/>
                <a:gd name="f94" fmla="val 31"/>
                <a:gd name="f95" fmla="val 22"/>
                <a:gd name="f96" fmla="val 74"/>
                <a:gd name="f97" fmla="val 92"/>
                <a:gd name="f98" fmla="val 1"/>
                <a:gd name="f99" fmla="val 93"/>
                <a:gd name="f100" fmla="val 94"/>
                <a:gd name="f101" fmla="val 105"/>
                <a:gd name="f102" fmla="val 115"/>
                <a:gd name="f103" fmla="+- 0 0 -90"/>
                <a:gd name="f104" fmla="*/ f3 1 213"/>
                <a:gd name="f105" fmla="*/ f4 1 297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213"/>
                <a:gd name="f114" fmla="*/ f110 1 297"/>
                <a:gd name="f115" fmla="*/ 126 f111 1"/>
                <a:gd name="f116" fmla="*/ 0 f110 1"/>
                <a:gd name="f117" fmla="*/ 150 f111 1"/>
                <a:gd name="f118" fmla="*/ 8 f110 1"/>
                <a:gd name="f119" fmla="*/ 192 f111 1"/>
                <a:gd name="f120" fmla="*/ 45 f110 1"/>
                <a:gd name="f121" fmla="*/ 212 f111 1"/>
                <a:gd name="f122" fmla="*/ 112 f110 1"/>
                <a:gd name="f123" fmla="*/ 127 f110 1"/>
                <a:gd name="f124" fmla="*/ 207 f111 1"/>
                <a:gd name="f125" fmla="*/ 133 f110 1"/>
                <a:gd name="f126" fmla="*/ 168 f111 1"/>
                <a:gd name="f127" fmla="*/ 153 f110 1"/>
                <a:gd name="f128" fmla="*/ 182 f110 1"/>
                <a:gd name="f129" fmla="*/ 89 f111 1"/>
                <a:gd name="f130" fmla="*/ 217 f110 1"/>
                <a:gd name="f131" fmla="*/ 62 f111 1"/>
                <a:gd name="f132" fmla="*/ 253 f110 1"/>
                <a:gd name="f133" fmla="*/ 46 f111 1"/>
                <a:gd name="f134" fmla="*/ 280 f110 1"/>
                <a:gd name="f135" fmla="*/ 41 f111 1"/>
                <a:gd name="f136" fmla="*/ 292 f110 1"/>
                <a:gd name="f137" fmla="*/ 37 f111 1"/>
                <a:gd name="f138" fmla="*/ 297 f110 1"/>
                <a:gd name="f139" fmla="*/ 32 f111 1"/>
                <a:gd name="f140" fmla="*/ 293 f110 1"/>
                <a:gd name="f141" fmla="*/ 25 f111 1"/>
                <a:gd name="f142" fmla="*/ 279 f110 1"/>
                <a:gd name="f143" fmla="*/ 13 f111 1"/>
                <a:gd name="f144" fmla="*/ 240 f110 1"/>
                <a:gd name="f145" fmla="*/ 6 f111 1"/>
                <a:gd name="f146" fmla="*/ 198 f110 1"/>
                <a:gd name="f147" fmla="*/ 96 f110 1"/>
                <a:gd name="f148" fmla="*/ 20 f111 1"/>
                <a:gd name="f149" fmla="*/ 52 f110 1"/>
                <a:gd name="f150" fmla="*/ 43 f111 1"/>
                <a:gd name="f151" fmla="*/ 22 f110 1"/>
                <a:gd name="f152" fmla="*/ 92 f111 1"/>
                <a:gd name="f153" fmla="*/ 1 f110 1"/>
                <a:gd name="f154" fmla="*/ 94 f111 1"/>
                <a:gd name="f155" fmla="+- f112 0 f1"/>
                <a:gd name="f156" fmla="*/ f115 1 213"/>
                <a:gd name="f157" fmla="*/ f116 1 297"/>
                <a:gd name="f158" fmla="*/ f117 1 213"/>
                <a:gd name="f159" fmla="*/ f118 1 297"/>
                <a:gd name="f160" fmla="*/ f119 1 213"/>
                <a:gd name="f161" fmla="*/ f120 1 297"/>
                <a:gd name="f162" fmla="*/ f121 1 213"/>
                <a:gd name="f163" fmla="*/ f122 1 297"/>
                <a:gd name="f164" fmla="*/ f123 1 297"/>
                <a:gd name="f165" fmla="*/ f124 1 213"/>
                <a:gd name="f166" fmla="*/ f125 1 297"/>
                <a:gd name="f167" fmla="*/ f126 1 213"/>
                <a:gd name="f168" fmla="*/ f127 1 297"/>
                <a:gd name="f169" fmla="*/ f128 1 297"/>
                <a:gd name="f170" fmla="*/ f129 1 213"/>
                <a:gd name="f171" fmla="*/ f130 1 297"/>
                <a:gd name="f172" fmla="*/ f131 1 213"/>
                <a:gd name="f173" fmla="*/ f132 1 297"/>
                <a:gd name="f174" fmla="*/ f133 1 213"/>
                <a:gd name="f175" fmla="*/ f134 1 297"/>
                <a:gd name="f176" fmla="*/ f135 1 213"/>
                <a:gd name="f177" fmla="*/ f136 1 297"/>
                <a:gd name="f178" fmla="*/ f137 1 213"/>
                <a:gd name="f179" fmla="*/ f138 1 297"/>
                <a:gd name="f180" fmla="*/ f139 1 213"/>
                <a:gd name="f181" fmla="*/ f140 1 297"/>
                <a:gd name="f182" fmla="*/ f141 1 213"/>
                <a:gd name="f183" fmla="*/ f142 1 297"/>
                <a:gd name="f184" fmla="*/ f143 1 213"/>
                <a:gd name="f185" fmla="*/ f144 1 297"/>
                <a:gd name="f186" fmla="*/ f145 1 213"/>
                <a:gd name="f187" fmla="*/ f146 1 297"/>
                <a:gd name="f188" fmla="*/ f147 1 297"/>
                <a:gd name="f189" fmla="*/ f148 1 213"/>
                <a:gd name="f190" fmla="*/ f149 1 297"/>
                <a:gd name="f191" fmla="*/ f150 1 213"/>
                <a:gd name="f192" fmla="*/ f151 1 297"/>
                <a:gd name="f193" fmla="*/ f152 1 213"/>
                <a:gd name="f194" fmla="*/ f153 1 297"/>
                <a:gd name="f195" fmla="*/ f154 1 213"/>
                <a:gd name="f196" fmla="*/ 0 1 f113"/>
                <a:gd name="f197" fmla="*/ f107 1 f113"/>
                <a:gd name="f198" fmla="*/ 0 1 f114"/>
                <a:gd name="f199" fmla="*/ f108 1 f114"/>
                <a:gd name="f200" fmla="*/ f156 1 f113"/>
                <a:gd name="f201" fmla="*/ f157 1 f114"/>
                <a:gd name="f202" fmla="*/ f158 1 f113"/>
                <a:gd name="f203" fmla="*/ f159 1 f114"/>
                <a:gd name="f204" fmla="*/ f160 1 f113"/>
                <a:gd name="f205" fmla="*/ f161 1 f114"/>
                <a:gd name="f206" fmla="*/ f162 1 f113"/>
                <a:gd name="f207" fmla="*/ f163 1 f114"/>
                <a:gd name="f208" fmla="*/ f164 1 f114"/>
                <a:gd name="f209" fmla="*/ f165 1 f113"/>
                <a:gd name="f210" fmla="*/ f166 1 f114"/>
                <a:gd name="f211" fmla="*/ f167 1 f113"/>
                <a:gd name="f212" fmla="*/ f168 1 f114"/>
                <a:gd name="f213" fmla="*/ f169 1 f114"/>
                <a:gd name="f214" fmla="*/ f170 1 f113"/>
                <a:gd name="f215" fmla="*/ f171 1 f114"/>
                <a:gd name="f216" fmla="*/ f172 1 f113"/>
                <a:gd name="f217" fmla="*/ f173 1 f114"/>
                <a:gd name="f218" fmla="*/ f174 1 f113"/>
                <a:gd name="f219" fmla="*/ f175 1 f114"/>
                <a:gd name="f220" fmla="*/ f176 1 f113"/>
                <a:gd name="f221" fmla="*/ f177 1 f114"/>
                <a:gd name="f222" fmla="*/ f178 1 f113"/>
                <a:gd name="f223" fmla="*/ f179 1 f114"/>
                <a:gd name="f224" fmla="*/ f180 1 f113"/>
                <a:gd name="f225" fmla="*/ f181 1 f114"/>
                <a:gd name="f226" fmla="*/ f182 1 f113"/>
                <a:gd name="f227" fmla="*/ f183 1 f114"/>
                <a:gd name="f228" fmla="*/ f184 1 f113"/>
                <a:gd name="f229" fmla="*/ f185 1 f114"/>
                <a:gd name="f230" fmla="*/ f186 1 f113"/>
                <a:gd name="f231" fmla="*/ f187 1 f114"/>
                <a:gd name="f232" fmla="*/ f188 1 f114"/>
                <a:gd name="f233" fmla="*/ f189 1 f113"/>
                <a:gd name="f234" fmla="*/ f190 1 f114"/>
                <a:gd name="f235" fmla="*/ f191 1 f113"/>
                <a:gd name="f236" fmla="*/ f192 1 f114"/>
                <a:gd name="f237" fmla="*/ f193 1 f113"/>
                <a:gd name="f238" fmla="*/ f194 1 f114"/>
                <a:gd name="f239" fmla="*/ f195 1 f113"/>
                <a:gd name="f240" fmla="*/ f196 f104 1"/>
                <a:gd name="f241" fmla="*/ f197 f104 1"/>
                <a:gd name="f242" fmla="*/ f199 f105 1"/>
                <a:gd name="f243" fmla="*/ f198 f105 1"/>
                <a:gd name="f244" fmla="*/ f200 f104 1"/>
                <a:gd name="f245" fmla="*/ f201 f105 1"/>
                <a:gd name="f246" fmla="*/ f202 f104 1"/>
                <a:gd name="f247" fmla="*/ f203 f105 1"/>
                <a:gd name="f248" fmla="*/ f204 f104 1"/>
                <a:gd name="f249" fmla="*/ f205 f105 1"/>
                <a:gd name="f250" fmla="*/ f206 f104 1"/>
                <a:gd name="f251" fmla="*/ f207 f105 1"/>
                <a:gd name="f252" fmla="*/ f208 f105 1"/>
                <a:gd name="f253" fmla="*/ f209 f104 1"/>
                <a:gd name="f254" fmla="*/ f210 f105 1"/>
                <a:gd name="f255" fmla="*/ f211 f104 1"/>
                <a:gd name="f256" fmla="*/ f212 f105 1"/>
                <a:gd name="f257" fmla="*/ f213 f105 1"/>
                <a:gd name="f258" fmla="*/ f214 f104 1"/>
                <a:gd name="f259" fmla="*/ f215 f105 1"/>
                <a:gd name="f260" fmla="*/ f216 f104 1"/>
                <a:gd name="f261" fmla="*/ f217 f105 1"/>
                <a:gd name="f262" fmla="*/ f218 f104 1"/>
                <a:gd name="f263" fmla="*/ f219 f105 1"/>
                <a:gd name="f264" fmla="*/ f220 f104 1"/>
                <a:gd name="f265" fmla="*/ f221 f105 1"/>
                <a:gd name="f266" fmla="*/ f222 f104 1"/>
                <a:gd name="f267" fmla="*/ f223 f105 1"/>
                <a:gd name="f268" fmla="*/ f224 f104 1"/>
                <a:gd name="f269" fmla="*/ f225 f105 1"/>
                <a:gd name="f270" fmla="*/ f226 f104 1"/>
                <a:gd name="f271" fmla="*/ f227 f105 1"/>
                <a:gd name="f272" fmla="*/ f228 f104 1"/>
                <a:gd name="f273" fmla="*/ f229 f105 1"/>
                <a:gd name="f274" fmla="*/ f230 f104 1"/>
                <a:gd name="f275" fmla="*/ f231 f105 1"/>
                <a:gd name="f276" fmla="*/ f232 f105 1"/>
                <a:gd name="f277" fmla="*/ f233 f104 1"/>
                <a:gd name="f278" fmla="*/ f234 f105 1"/>
                <a:gd name="f279" fmla="*/ f235 f104 1"/>
                <a:gd name="f280" fmla="*/ f236 f105 1"/>
                <a:gd name="f281" fmla="*/ f237 f104 1"/>
                <a:gd name="f282" fmla="*/ f238 f105 1"/>
                <a:gd name="f283" fmla="*/ f239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0" y="f252"/>
                </a:cxn>
                <a:cxn ang="f155">
                  <a:pos x="f253" y="f254"/>
                </a:cxn>
                <a:cxn ang="f155">
                  <a:pos x="f255" y="f256"/>
                </a:cxn>
                <a:cxn ang="f155">
                  <a:pos x="f244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2" y="f263"/>
                </a:cxn>
                <a:cxn ang="f155">
                  <a:pos x="f264" y="f265"/>
                </a:cxn>
                <a:cxn ang="f155">
                  <a:pos x="f266" y="f267"/>
                </a:cxn>
                <a:cxn ang="f155">
                  <a:pos x="f268" y="f269"/>
                </a:cxn>
                <a:cxn ang="f155">
                  <a:pos x="f270" y="f271"/>
                </a:cxn>
                <a:cxn ang="f155">
                  <a:pos x="f272" y="f273"/>
                </a:cxn>
                <a:cxn ang="f155">
                  <a:pos x="f274" y="f275"/>
                </a:cxn>
                <a:cxn ang="f155">
                  <a:pos x="f274" y="f276"/>
                </a:cxn>
                <a:cxn ang="f155">
                  <a:pos x="f277" y="f278"/>
                </a:cxn>
                <a:cxn ang="f155">
                  <a:pos x="f279" y="f280"/>
                </a:cxn>
                <a:cxn ang="f155">
                  <a:pos x="f281" y="f282"/>
                </a:cxn>
                <a:cxn ang="f155">
                  <a:pos x="f283" y="f245"/>
                </a:cxn>
                <a:cxn ang="f155">
                  <a:pos x="f244" y="f245"/>
                </a:cxn>
              </a:cxnLst>
              <a:rect l="f240" t="f243" r="f241" b="f242"/>
              <a:pathLst>
                <a:path w="213" h="297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5" y="f28"/>
                    <a:pt x="f25" y="f29"/>
                  </a:cubicBezTo>
                  <a:cubicBezTo>
                    <a:pt x="f6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15" y="f38"/>
                  </a:cubicBezTo>
                  <a:cubicBezTo>
                    <a:pt x="f38" y="f39"/>
                    <a:pt x="f40" y="f41"/>
                    <a:pt x="f8" y="f17"/>
                  </a:cubicBezTo>
                  <a:cubicBezTo>
                    <a:pt x="f42" y="f35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6" y="f67"/>
                    <a:pt x="f68" y="f7"/>
                  </a:cubicBezTo>
                  <a:cubicBezTo>
                    <a:pt x="f69" y="f7"/>
                    <a:pt x="f69" y="f70"/>
                    <a:pt x="f71" y="f72"/>
                  </a:cubicBezTo>
                  <a:cubicBezTo>
                    <a:pt x="f18" y="f73"/>
                    <a:pt x="f74" y="f60"/>
                    <a:pt x="f75" y="f76"/>
                  </a:cubicBezTo>
                  <a:cubicBezTo>
                    <a:pt x="f77" y="f78"/>
                    <a:pt x="f16" y="f52"/>
                    <a:pt x="f79" y="f80"/>
                  </a:cubicBezTo>
                  <a:cubicBezTo>
                    <a:pt x="f81" y="f82"/>
                    <a:pt x="f83" y="f25"/>
                    <a:pt x="f84" y="f85"/>
                  </a:cubicBezTo>
                  <a:cubicBezTo>
                    <a:pt x="f86" y="f87"/>
                    <a:pt x="f5" y="f88"/>
                    <a:pt x="f84" y="f89"/>
                  </a:cubicBezTo>
                  <a:cubicBezTo>
                    <a:pt x="f90" y="f91"/>
                    <a:pt x="f79" y="f22"/>
                    <a:pt x="f92" y="f93"/>
                  </a:cubicBezTo>
                  <a:cubicBezTo>
                    <a:pt x="f75" y="f66"/>
                    <a:pt x="f69" y="f94"/>
                    <a:pt x="f61" y="f95"/>
                  </a:cubicBezTo>
                  <a:cubicBezTo>
                    <a:pt x="f53" y="f81"/>
                    <a:pt x="f96" y="f10"/>
                    <a:pt x="f97" y="f98"/>
                  </a:cubicBezTo>
                  <a:cubicBezTo>
                    <a:pt x="f99" y="f98"/>
                    <a:pt x="f99" y="f98"/>
                    <a:pt x="f100" y="f5"/>
                  </a:cubicBezTo>
                  <a:cubicBezTo>
                    <a:pt x="f101" y="f5"/>
                    <a:pt x="f102" y="f5"/>
                    <a:pt x="f8" y="f5"/>
                  </a:cubicBezTo>
                  <a:close/>
                </a:path>
              </a:pathLst>
            </a:custGeom>
            <a:solidFill>
              <a:srgbClr val="F6C1D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5" name="Freeform 6">
              <a:extLst>
                <a:ext uri="{FF2B5EF4-FFF2-40B4-BE49-F238E27FC236}">
                  <a16:creationId xmlns:a16="http://schemas.microsoft.com/office/drawing/2014/main" id="{12487844-F41F-BFC4-682F-AD02D8E2B9AB}"/>
                </a:ext>
              </a:extLst>
            </p:cNvPr>
            <p:cNvSpPr/>
            <p:nvPr/>
          </p:nvSpPr>
          <p:spPr>
            <a:xfrm>
              <a:off x="3941758" y="4027483"/>
              <a:ext cx="2876546" cy="37115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8"/>
                <a:gd name="f7" fmla="val 244"/>
                <a:gd name="f8" fmla="val 167"/>
                <a:gd name="f9" fmla="val 3"/>
                <a:gd name="f10" fmla="val 172"/>
                <a:gd name="f11" fmla="val 6"/>
                <a:gd name="f12" fmla="val 176"/>
                <a:gd name="f13" fmla="val 9"/>
                <a:gd name="f14" fmla="val 181"/>
                <a:gd name="f15" fmla="val 182"/>
                <a:gd name="f16" fmla="val 10"/>
                <a:gd name="f17" fmla="val 184"/>
                <a:gd name="f18" fmla="val 12"/>
                <a:gd name="f19" fmla="val 14"/>
                <a:gd name="f20" fmla="val 15"/>
                <a:gd name="f21" fmla="val 19"/>
                <a:gd name="f22" fmla="val 166"/>
                <a:gd name="f23" fmla="val 28"/>
                <a:gd name="f24" fmla="val 155"/>
                <a:gd name="f25" fmla="val 34"/>
                <a:gd name="f26" fmla="val 142"/>
                <a:gd name="f27" fmla="val 42"/>
                <a:gd name="f28" fmla="val 129"/>
                <a:gd name="f29" fmla="val 51"/>
                <a:gd name="f30" fmla="val 117"/>
                <a:gd name="f31" fmla="val 61"/>
                <a:gd name="f32" fmla="val 106"/>
                <a:gd name="f33" fmla="val 71"/>
                <a:gd name="f34" fmla="val 94"/>
                <a:gd name="f35" fmla="val 82"/>
                <a:gd name="f36" fmla="val 83"/>
                <a:gd name="f37" fmla="val 95"/>
                <a:gd name="f38" fmla="val 73"/>
                <a:gd name="f39" fmla="val 107"/>
                <a:gd name="f40" fmla="val 64"/>
                <a:gd name="f41" fmla="val 120"/>
                <a:gd name="f42" fmla="val 54"/>
                <a:gd name="f43" fmla="val 133"/>
                <a:gd name="f44" fmla="val 45"/>
                <a:gd name="f45" fmla="val 145"/>
                <a:gd name="f46" fmla="val 37"/>
                <a:gd name="f47" fmla="val 158"/>
                <a:gd name="f48" fmla="val 30"/>
                <a:gd name="f49" fmla="val 24"/>
                <a:gd name="f50" fmla="val 186"/>
                <a:gd name="f51" fmla="val 18"/>
                <a:gd name="f52" fmla="val 187"/>
                <a:gd name="f53" fmla="val 1"/>
                <a:gd name="f54" fmla="val 2"/>
                <a:gd name="f55" fmla="val 21"/>
                <a:gd name="f56" fmla="val 39"/>
                <a:gd name="f57" fmla="val 57"/>
                <a:gd name="f58" fmla="val 185"/>
                <a:gd name="f59" fmla="val 89"/>
                <a:gd name="f60" fmla="val 183"/>
                <a:gd name="f61" fmla="val 104"/>
                <a:gd name="f62" fmla="val 125"/>
                <a:gd name="f63" fmla="val 175"/>
                <a:gd name="f64" fmla="val 164"/>
                <a:gd name="f65" fmla="val 162"/>
                <a:gd name="f66" fmla="val 179"/>
                <a:gd name="f67" fmla="val 193"/>
                <a:gd name="f68" fmla="val 206"/>
                <a:gd name="f69" fmla="val 231"/>
                <a:gd name="f70" fmla="val 98"/>
                <a:gd name="f71" fmla="val 67"/>
                <a:gd name="f72" fmla="val 237"/>
                <a:gd name="f73" fmla="val 230"/>
                <a:gd name="f74" fmla="val 211"/>
                <a:gd name="f75" fmla="val 8"/>
                <a:gd name="f76" fmla="val 5"/>
                <a:gd name="f77" fmla="+- 0 0 -90"/>
                <a:gd name="f78" fmla="*/ f3 1 188"/>
                <a:gd name="f79" fmla="*/ f4 1 244"/>
                <a:gd name="f80" fmla="val f5"/>
                <a:gd name="f81" fmla="val f6"/>
                <a:gd name="f82" fmla="val f7"/>
                <a:gd name="f83" fmla="*/ f77 f0 1"/>
                <a:gd name="f84" fmla="+- f82 0 f80"/>
                <a:gd name="f85" fmla="+- f81 0 f80"/>
                <a:gd name="f86" fmla="*/ f83 1 f2"/>
                <a:gd name="f87" fmla="*/ f85 1 188"/>
                <a:gd name="f88" fmla="*/ f84 1 244"/>
                <a:gd name="f89" fmla="*/ 0 f85 1"/>
                <a:gd name="f90" fmla="*/ 167 f84 1"/>
                <a:gd name="f91" fmla="*/ 9 f85 1"/>
                <a:gd name="f92" fmla="*/ 181 f84 1"/>
                <a:gd name="f93" fmla="*/ 12 f85 1"/>
                <a:gd name="f94" fmla="*/ 184 f84 1"/>
                <a:gd name="f95" fmla="*/ 15 f85 1"/>
                <a:gd name="f96" fmla="*/ 180 f84 1"/>
                <a:gd name="f97" fmla="*/ 34 f85 1"/>
                <a:gd name="f98" fmla="*/ 142 f84 1"/>
                <a:gd name="f99" fmla="*/ 61 f85 1"/>
                <a:gd name="f100" fmla="*/ 106 f84 1"/>
                <a:gd name="f101" fmla="*/ 95 f85 1"/>
                <a:gd name="f102" fmla="*/ 73 f84 1"/>
                <a:gd name="f103" fmla="*/ 133 f85 1"/>
                <a:gd name="f104" fmla="*/ 45 f84 1"/>
                <a:gd name="f105" fmla="*/ 172 f85 1"/>
                <a:gd name="f106" fmla="*/ 24 f84 1"/>
                <a:gd name="f107" fmla="*/ 187 f85 1"/>
                <a:gd name="f108" fmla="*/ 0 f84 1"/>
                <a:gd name="f109" fmla="*/ 188 f85 1"/>
                <a:gd name="f110" fmla="*/ 3 f84 1"/>
                <a:gd name="f111" fmla="*/ 57 f84 1"/>
                <a:gd name="f112" fmla="*/ 183 f85 1"/>
                <a:gd name="f113" fmla="*/ 104 f84 1"/>
                <a:gd name="f114" fmla="*/ 167 f85 1"/>
                <a:gd name="f115" fmla="*/ 164 f84 1"/>
                <a:gd name="f116" fmla="*/ 145 f85 1"/>
                <a:gd name="f117" fmla="*/ 206 f84 1"/>
                <a:gd name="f118" fmla="*/ 67 f85 1"/>
                <a:gd name="f119" fmla="*/ 237 f84 1"/>
                <a:gd name="f120" fmla="*/ 8 f85 1"/>
                <a:gd name="f121" fmla="*/ 186 f84 1"/>
                <a:gd name="f122" fmla="+- f86 0 f1"/>
                <a:gd name="f123" fmla="*/ f89 1 188"/>
                <a:gd name="f124" fmla="*/ f90 1 244"/>
                <a:gd name="f125" fmla="*/ f91 1 188"/>
                <a:gd name="f126" fmla="*/ f92 1 244"/>
                <a:gd name="f127" fmla="*/ f93 1 188"/>
                <a:gd name="f128" fmla="*/ f94 1 244"/>
                <a:gd name="f129" fmla="*/ f95 1 188"/>
                <a:gd name="f130" fmla="*/ f96 1 244"/>
                <a:gd name="f131" fmla="*/ f97 1 188"/>
                <a:gd name="f132" fmla="*/ f98 1 244"/>
                <a:gd name="f133" fmla="*/ f99 1 188"/>
                <a:gd name="f134" fmla="*/ f100 1 244"/>
                <a:gd name="f135" fmla="*/ f101 1 188"/>
                <a:gd name="f136" fmla="*/ f102 1 244"/>
                <a:gd name="f137" fmla="*/ f103 1 188"/>
                <a:gd name="f138" fmla="*/ f104 1 244"/>
                <a:gd name="f139" fmla="*/ f105 1 188"/>
                <a:gd name="f140" fmla="*/ f106 1 244"/>
                <a:gd name="f141" fmla="*/ f107 1 188"/>
                <a:gd name="f142" fmla="*/ f108 1 244"/>
                <a:gd name="f143" fmla="*/ f109 1 188"/>
                <a:gd name="f144" fmla="*/ f110 1 244"/>
                <a:gd name="f145" fmla="*/ f111 1 244"/>
                <a:gd name="f146" fmla="*/ f112 1 188"/>
                <a:gd name="f147" fmla="*/ f113 1 244"/>
                <a:gd name="f148" fmla="*/ f114 1 188"/>
                <a:gd name="f149" fmla="*/ f115 1 244"/>
                <a:gd name="f150" fmla="*/ f116 1 188"/>
                <a:gd name="f151" fmla="*/ f117 1 244"/>
                <a:gd name="f152" fmla="*/ f118 1 188"/>
                <a:gd name="f153" fmla="*/ f119 1 244"/>
                <a:gd name="f154" fmla="*/ f120 1 188"/>
                <a:gd name="f155" fmla="*/ f121 1 244"/>
                <a:gd name="f156" fmla="*/ 0 1 f87"/>
                <a:gd name="f157" fmla="*/ f81 1 f87"/>
                <a:gd name="f158" fmla="*/ 0 1 f88"/>
                <a:gd name="f159" fmla="*/ f82 1 f88"/>
                <a:gd name="f160" fmla="*/ f123 1 f87"/>
                <a:gd name="f161" fmla="*/ f124 1 f88"/>
                <a:gd name="f162" fmla="*/ f125 1 f87"/>
                <a:gd name="f163" fmla="*/ f126 1 f88"/>
                <a:gd name="f164" fmla="*/ f127 1 f87"/>
                <a:gd name="f165" fmla="*/ f128 1 f88"/>
                <a:gd name="f166" fmla="*/ f129 1 f87"/>
                <a:gd name="f167" fmla="*/ f130 1 f88"/>
                <a:gd name="f168" fmla="*/ f131 1 f87"/>
                <a:gd name="f169" fmla="*/ f132 1 f88"/>
                <a:gd name="f170" fmla="*/ f133 1 f87"/>
                <a:gd name="f171" fmla="*/ f134 1 f88"/>
                <a:gd name="f172" fmla="*/ f135 1 f87"/>
                <a:gd name="f173" fmla="*/ f136 1 f88"/>
                <a:gd name="f174" fmla="*/ f137 1 f87"/>
                <a:gd name="f175" fmla="*/ f138 1 f88"/>
                <a:gd name="f176" fmla="*/ f139 1 f87"/>
                <a:gd name="f177" fmla="*/ f140 1 f88"/>
                <a:gd name="f178" fmla="*/ f141 1 f87"/>
                <a:gd name="f179" fmla="*/ f142 1 f88"/>
                <a:gd name="f180" fmla="*/ f143 1 f87"/>
                <a:gd name="f181" fmla="*/ f144 1 f88"/>
                <a:gd name="f182" fmla="*/ f145 1 f88"/>
                <a:gd name="f183" fmla="*/ f146 1 f87"/>
                <a:gd name="f184" fmla="*/ f147 1 f88"/>
                <a:gd name="f185" fmla="*/ f148 1 f87"/>
                <a:gd name="f186" fmla="*/ f149 1 f88"/>
                <a:gd name="f187" fmla="*/ f150 1 f87"/>
                <a:gd name="f188" fmla="*/ f151 1 f88"/>
                <a:gd name="f189" fmla="*/ f152 1 f87"/>
                <a:gd name="f190" fmla="*/ f153 1 f88"/>
                <a:gd name="f191" fmla="*/ f154 1 f87"/>
                <a:gd name="f192" fmla="*/ f155 1 f88"/>
                <a:gd name="f193" fmla="*/ f156 f78 1"/>
                <a:gd name="f194" fmla="*/ f157 f78 1"/>
                <a:gd name="f195" fmla="*/ f159 f79 1"/>
                <a:gd name="f196" fmla="*/ f158 f79 1"/>
                <a:gd name="f197" fmla="*/ f160 f78 1"/>
                <a:gd name="f198" fmla="*/ f161 f79 1"/>
                <a:gd name="f199" fmla="*/ f162 f78 1"/>
                <a:gd name="f200" fmla="*/ f163 f79 1"/>
                <a:gd name="f201" fmla="*/ f164 f78 1"/>
                <a:gd name="f202" fmla="*/ f165 f79 1"/>
                <a:gd name="f203" fmla="*/ f166 f78 1"/>
                <a:gd name="f204" fmla="*/ f167 f79 1"/>
                <a:gd name="f205" fmla="*/ f168 f78 1"/>
                <a:gd name="f206" fmla="*/ f169 f79 1"/>
                <a:gd name="f207" fmla="*/ f170 f78 1"/>
                <a:gd name="f208" fmla="*/ f171 f79 1"/>
                <a:gd name="f209" fmla="*/ f172 f78 1"/>
                <a:gd name="f210" fmla="*/ f173 f79 1"/>
                <a:gd name="f211" fmla="*/ f174 f78 1"/>
                <a:gd name="f212" fmla="*/ f175 f79 1"/>
                <a:gd name="f213" fmla="*/ f176 f78 1"/>
                <a:gd name="f214" fmla="*/ f177 f79 1"/>
                <a:gd name="f215" fmla="*/ f178 f78 1"/>
                <a:gd name="f216" fmla="*/ f179 f79 1"/>
                <a:gd name="f217" fmla="*/ f180 f78 1"/>
                <a:gd name="f218" fmla="*/ f181 f79 1"/>
                <a:gd name="f219" fmla="*/ f182 f79 1"/>
                <a:gd name="f220" fmla="*/ f183 f78 1"/>
                <a:gd name="f221" fmla="*/ f184 f79 1"/>
                <a:gd name="f222" fmla="*/ f185 f78 1"/>
                <a:gd name="f223" fmla="*/ f186 f79 1"/>
                <a:gd name="f224" fmla="*/ f187 f78 1"/>
                <a:gd name="f225" fmla="*/ f188 f79 1"/>
                <a:gd name="f226" fmla="*/ f189 f78 1"/>
                <a:gd name="f227" fmla="*/ f190 f79 1"/>
                <a:gd name="f228" fmla="*/ f191 f78 1"/>
                <a:gd name="f229" fmla="*/ f192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2">
                  <a:pos x="f197" y="f198"/>
                </a:cxn>
                <a:cxn ang="f122">
                  <a:pos x="f199" y="f200"/>
                </a:cxn>
                <a:cxn ang="f122">
                  <a:pos x="f201" y="f202"/>
                </a:cxn>
                <a:cxn ang="f122">
                  <a:pos x="f203" y="f204"/>
                </a:cxn>
                <a:cxn ang="f122">
                  <a:pos x="f205" y="f206"/>
                </a:cxn>
                <a:cxn ang="f122">
                  <a:pos x="f207" y="f208"/>
                </a:cxn>
                <a:cxn ang="f122">
                  <a:pos x="f209" y="f210"/>
                </a:cxn>
                <a:cxn ang="f122">
                  <a:pos x="f211" y="f212"/>
                </a:cxn>
                <a:cxn ang="f122">
                  <a:pos x="f213" y="f214"/>
                </a:cxn>
                <a:cxn ang="f122">
                  <a:pos x="f215" y="f216"/>
                </a:cxn>
                <a:cxn ang="f122">
                  <a:pos x="f217" y="f218"/>
                </a:cxn>
                <a:cxn ang="f122">
                  <a:pos x="f215" y="f219"/>
                </a:cxn>
                <a:cxn ang="f122">
                  <a:pos x="f220" y="f221"/>
                </a:cxn>
                <a:cxn ang="f122">
                  <a:pos x="f222" y="f223"/>
                </a:cxn>
                <a:cxn ang="f122">
                  <a:pos x="f224" y="f225"/>
                </a:cxn>
                <a:cxn ang="f122">
                  <a:pos x="f226" y="f227"/>
                </a:cxn>
                <a:cxn ang="f122">
                  <a:pos x="f228" y="f229"/>
                </a:cxn>
                <a:cxn ang="f122">
                  <a:pos x="f197" y="f198"/>
                </a:cxn>
              </a:cxnLst>
              <a:rect l="f193" t="f196" r="f194" b="f195"/>
              <a:pathLst>
                <a:path w="188" h="24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17"/>
                  </a:cubicBezTo>
                  <a:cubicBezTo>
                    <a:pt x="f19" y="f17"/>
                    <a:pt x="f19" y="f15"/>
                    <a:pt x="f20" y="f2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10" y="f49"/>
                  </a:cubicBezTo>
                  <a:cubicBezTo>
                    <a:pt x="f50" y="f51"/>
                    <a:pt x="f52" y="f21"/>
                    <a:pt x="f52" y="f5"/>
                  </a:cubicBezTo>
                  <a:cubicBezTo>
                    <a:pt x="f52" y="f53"/>
                    <a:pt x="f6" y="f54"/>
                    <a:pt x="f6" y="f9"/>
                  </a:cubicBezTo>
                  <a:cubicBezTo>
                    <a:pt x="f6" y="f55"/>
                    <a:pt x="f6" y="f56"/>
                    <a:pt x="f52" y="f57"/>
                  </a:cubicBezTo>
                  <a:cubicBezTo>
                    <a:pt x="f50" y="f38"/>
                    <a:pt x="f58" y="f59"/>
                    <a:pt x="f60" y="f61"/>
                  </a:cubicBezTo>
                  <a:cubicBezTo>
                    <a:pt x="f2" y="f62"/>
                    <a:pt x="f63" y="f45"/>
                    <a:pt x="f8" y="f64"/>
                  </a:cubicBezTo>
                  <a:cubicBezTo>
                    <a:pt x="f65" y="f66"/>
                    <a:pt x="f24" y="f67"/>
                    <a:pt x="f45" y="f68"/>
                  </a:cubicBezTo>
                  <a:cubicBezTo>
                    <a:pt x="f62" y="f69"/>
                    <a:pt x="f70" y="f7"/>
                    <a:pt x="f71" y="f72"/>
                  </a:cubicBezTo>
                  <a:cubicBezTo>
                    <a:pt x="f56" y="f73"/>
                    <a:pt x="f55" y="f74"/>
                    <a:pt x="f75" y="f50"/>
                  </a:cubicBezTo>
                  <a:cubicBezTo>
                    <a:pt x="f76" y="f2"/>
                    <a:pt x="f5" y="f63"/>
                    <a:pt x="f5" y="f8"/>
                  </a:cubicBezTo>
                  <a:close/>
                </a:path>
              </a:pathLst>
            </a:custGeom>
            <a:solidFill>
              <a:srgbClr val="FAD6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EFFECDFB-3089-1C61-64DA-2DFD53E2C183}"/>
                </a:ext>
              </a:extLst>
            </p:cNvPr>
            <p:cNvSpPr/>
            <p:nvPr/>
          </p:nvSpPr>
          <p:spPr>
            <a:xfrm>
              <a:off x="4186242" y="2976564"/>
              <a:ext cx="2020888" cy="18256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2"/>
                <a:gd name="f7" fmla="val 120"/>
                <a:gd name="f8" fmla="val 90"/>
                <a:gd name="f9" fmla="val 118"/>
                <a:gd name="f10" fmla="val 78"/>
                <a:gd name="f11" fmla="val 119"/>
                <a:gd name="f12" fmla="val 65"/>
                <a:gd name="f13" fmla="val 53"/>
                <a:gd name="f14" fmla="val 43"/>
                <a:gd name="f15" fmla="val 117"/>
                <a:gd name="f16" fmla="val 33"/>
                <a:gd name="f17" fmla="val 116"/>
                <a:gd name="f18" fmla="val 25"/>
                <a:gd name="f19" fmla="val 109"/>
                <a:gd name="f20" fmla="val 24"/>
                <a:gd name="f21" fmla="val 108"/>
                <a:gd name="f22" fmla="val 22"/>
                <a:gd name="f23" fmla="val 21"/>
                <a:gd name="f24" fmla="val 107"/>
                <a:gd name="f25" fmla="val 19"/>
                <a:gd name="f26" fmla="val 106"/>
                <a:gd name="f27" fmla="val 105"/>
                <a:gd name="f28" fmla="val 18"/>
                <a:gd name="f29" fmla="val 103"/>
                <a:gd name="f30" fmla="val 15"/>
                <a:gd name="f31" fmla="val 97"/>
                <a:gd name="f32" fmla="val 96"/>
                <a:gd name="f33" fmla="val 93"/>
                <a:gd name="f34" fmla="val 32"/>
                <a:gd name="f35" fmla="val 87"/>
                <a:gd name="f36" fmla="val 77"/>
                <a:gd name="f37" fmla="val 23"/>
                <a:gd name="f38" fmla="val 70"/>
                <a:gd name="f39" fmla="val 20"/>
                <a:gd name="f40" fmla="val 68"/>
                <a:gd name="f41" fmla="val 67"/>
                <a:gd name="f42" fmla="val 7"/>
                <a:gd name="f43" fmla="val 71"/>
                <a:gd name="f44" fmla="val 4"/>
                <a:gd name="f45" fmla="val 3"/>
                <a:gd name="f46" fmla="val 60"/>
                <a:gd name="f47" fmla="val 45"/>
                <a:gd name="f48" fmla="val 6"/>
                <a:gd name="f49" fmla="val 9"/>
                <a:gd name="f50" fmla="val 16"/>
                <a:gd name="f51" fmla="val 27"/>
                <a:gd name="f52" fmla="val 11"/>
                <a:gd name="f53" fmla="val 28"/>
                <a:gd name="f54" fmla="val 30"/>
                <a:gd name="f55" fmla="val 34"/>
                <a:gd name="f56" fmla="val 36"/>
                <a:gd name="f57" fmla="val 37"/>
                <a:gd name="f58" fmla="val 8"/>
                <a:gd name="f59" fmla="val 46"/>
                <a:gd name="f60" fmla="val 56"/>
                <a:gd name="f61" fmla="val 5"/>
                <a:gd name="f62" fmla="val 76"/>
                <a:gd name="f63" fmla="val 2"/>
                <a:gd name="f64" fmla="val 81"/>
                <a:gd name="f65" fmla="val 85"/>
                <a:gd name="f66" fmla="val 86"/>
                <a:gd name="f67" fmla="val 94"/>
                <a:gd name="f68" fmla="val 99"/>
                <a:gd name="f69" fmla="val 17"/>
                <a:gd name="f70" fmla="val 112"/>
                <a:gd name="f71" fmla="val 114"/>
                <a:gd name="f72" fmla="val 115"/>
                <a:gd name="f73" fmla="val 26"/>
                <a:gd name="f74" fmla="val 121"/>
                <a:gd name="f75" fmla="val 124"/>
                <a:gd name="f76" fmla="val 126"/>
                <a:gd name="f77" fmla="val 128"/>
                <a:gd name="f78" fmla="val 130"/>
                <a:gd name="f79" fmla="val 38"/>
                <a:gd name="f80" fmla="val 48"/>
                <a:gd name="f81" fmla="val 58"/>
                <a:gd name="f82" fmla="val 129"/>
                <a:gd name="f83" fmla="val 69"/>
                <a:gd name="f84" fmla="val 110"/>
                <a:gd name="f85" fmla="val 74"/>
                <a:gd name="f86" fmla="val 89"/>
                <a:gd name="f87" fmla="val 111"/>
                <a:gd name="f88" fmla="val 101"/>
                <a:gd name="f89" fmla="val 113"/>
                <a:gd name="f90" fmla="val 98"/>
                <a:gd name="f91" fmla="+- 0 0 -90"/>
                <a:gd name="f92" fmla="*/ f3 1 132"/>
                <a:gd name="f93" fmla="*/ f4 1 120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32"/>
                <a:gd name="f102" fmla="*/ f98 1 120"/>
                <a:gd name="f103" fmla="*/ 90 f99 1"/>
                <a:gd name="f104" fmla="*/ 118 f98 1"/>
                <a:gd name="f105" fmla="*/ 53 f99 1"/>
                <a:gd name="f106" fmla="*/ 119 f98 1"/>
                <a:gd name="f107" fmla="*/ 25 f99 1"/>
                <a:gd name="f108" fmla="*/ 109 f98 1"/>
                <a:gd name="f109" fmla="*/ 21 f99 1"/>
                <a:gd name="f110" fmla="*/ 107 f98 1"/>
                <a:gd name="f111" fmla="*/ 18 f99 1"/>
                <a:gd name="f112" fmla="*/ 103 f98 1"/>
                <a:gd name="f113" fmla="*/ 93 f98 1"/>
                <a:gd name="f114" fmla="*/ 23 f99 1"/>
                <a:gd name="f115" fmla="*/ 70 f98 1"/>
                <a:gd name="f116" fmla="*/ 15 f99 1"/>
                <a:gd name="f117" fmla="*/ 68 f98 1"/>
                <a:gd name="f118" fmla="*/ 3 f99 1"/>
                <a:gd name="f119" fmla="*/ 60 f98 1"/>
                <a:gd name="f120" fmla="*/ 9 f99 1"/>
                <a:gd name="f121" fmla="*/ 19 f98 1"/>
                <a:gd name="f122" fmla="*/ 27 f99 1"/>
                <a:gd name="f123" fmla="*/ 11 f98 1"/>
                <a:gd name="f124" fmla="*/ 32 f99 1"/>
                <a:gd name="f125" fmla="*/ 9 f98 1"/>
                <a:gd name="f126" fmla="*/ 37 f99 1"/>
                <a:gd name="f127" fmla="*/ 8 f98 1"/>
                <a:gd name="f128" fmla="*/ 67 f99 1"/>
                <a:gd name="f129" fmla="*/ 4 f98 1"/>
                <a:gd name="f130" fmla="*/ 71 f99 1"/>
                <a:gd name="f131" fmla="*/ 85 f99 1"/>
                <a:gd name="f132" fmla="*/ 6 f98 1"/>
                <a:gd name="f133" fmla="*/ 86 f99 1"/>
                <a:gd name="f134" fmla="*/ 7 f98 1"/>
                <a:gd name="f135" fmla="*/ 105 f99 1"/>
                <a:gd name="f136" fmla="*/ 15 f98 1"/>
                <a:gd name="f137" fmla="*/ 114 f99 1"/>
                <a:gd name="f138" fmla="*/ 22 f98 1"/>
                <a:gd name="f139" fmla="*/ 121 f99 1"/>
                <a:gd name="f140" fmla="*/ 27 f98 1"/>
                <a:gd name="f141" fmla="*/ 128 f99 1"/>
                <a:gd name="f142" fmla="*/ 28 f98 1"/>
                <a:gd name="f143" fmla="*/ 132 f99 1"/>
                <a:gd name="f144" fmla="*/ 58 f98 1"/>
                <a:gd name="f145" fmla="*/ 120 f99 1"/>
                <a:gd name="f146" fmla="*/ 109 f99 1"/>
                <a:gd name="f147" fmla="*/ 74 f98 1"/>
                <a:gd name="f148" fmla="*/ 108 f99 1"/>
                <a:gd name="f149" fmla="*/ 85 f98 1"/>
                <a:gd name="f150" fmla="*/ 112 f99 1"/>
                <a:gd name="f151" fmla="*/ 90 f98 1"/>
                <a:gd name="f152" fmla="*/ 115 f99 1"/>
                <a:gd name="f153" fmla="*/ 101 f99 1"/>
                <a:gd name="f154" fmla="*/ 113 f98 1"/>
                <a:gd name="f155" fmla="+- f100 0 f1"/>
                <a:gd name="f156" fmla="*/ f103 1 132"/>
                <a:gd name="f157" fmla="*/ f104 1 120"/>
                <a:gd name="f158" fmla="*/ f105 1 132"/>
                <a:gd name="f159" fmla="*/ f106 1 120"/>
                <a:gd name="f160" fmla="*/ f107 1 132"/>
                <a:gd name="f161" fmla="*/ f108 1 120"/>
                <a:gd name="f162" fmla="*/ f109 1 132"/>
                <a:gd name="f163" fmla="*/ f110 1 120"/>
                <a:gd name="f164" fmla="*/ f111 1 132"/>
                <a:gd name="f165" fmla="*/ f112 1 120"/>
                <a:gd name="f166" fmla="*/ f113 1 120"/>
                <a:gd name="f167" fmla="*/ f114 1 132"/>
                <a:gd name="f168" fmla="*/ f115 1 120"/>
                <a:gd name="f169" fmla="*/ f116 1 132"/>
                <a:gd name="f170" fmla="*/ f117 1 120"/>
                <a:gd name="f171" fmla="*/ f118 1 132"/>
                <a:gd name="f172" fmla="*/ f119 1 120"/>
                <a:gd name="f173" fmla="*/ f120 1 132"/>
                <a:gd name="f174" fmla="*/ f121 1 120"/>
                <a:gd name="f175" fmla="*/ f122 1 132"/>
                <a:gd name="f176" fmla="*/ f123 1 120"/>
                <a:gd name="f177" fmla="*/ f124 1 132"/>
                <a:gd name="f178" fmla="*/ f125 1 120"/>
                <a:gd name="f179" fmla="*/ f126 1 132"/>
                <a:gd name="f180" fmla="*/ f127 1 120"/>
                <a:gd name="f181" fmla="*/ f128 1 132"/>
                <a:gd name="f182" fmla="*/ f129 1 120"/>
                <a:gd name="f183" fmla="*/ f130 1 132"/>
                <a:gd name="f184" fmla="*/ f131 1 132"/>
                <a:gd name="f185" fmla="*/ f132 1 120"/>
                <a:gd name="f186" fmla="*/ f133 1 132"/>
                <a:gd name="f187" fmla="*/ f134 1 120"/>
                <a:gd name="f188" fmla="*/ f135 1 132"/>
                <a:gd name="f189" fmla="*/ f136 1 120"/>
                <a:gd name="f190" fmla="*/ f137 1 132"/>
                <a:gd name="f191" fmla="*/ f138 1 120"/>
                <a:gd name="f192" fmla="*/ f139 1 132"/>
                <a:gd name="f193" fmla="*/ f140 1 120"/>
                <a:gd name="f194" fmla="*/ f141 1 132"/>
                <a:gd name="f195" fmla="*/ f142 1 120"/>
                <a:gd name="f196" fmla="*/ f143 1 132"/>
                <a:gd name="f197" fmla="*/ f144 1 120"/>
                <a:gd name="f198" fmla="*/ f145 1 132"/>
                <a:gd name="f199" fmla="*/ f146 1 132"/>
                <a:gd name="f200" fmla="*/ f147 1 120"/>
                <a:gd name="f201" fmla="*/ f148 1 132"/>
                <a:gd name="f202" fmla="*/ f149 1 120"/>
                <a:gd name="f203" fmla="*/ f150 1 132"/>
                <a:gd name="f204" fmla="*/ f151 1 120"/>
                <a:gd name="f205" fmla="*/ f152 1 132"/>
                <a:gd name="f206" fmla="*/ f153 1 132"/>
                <a:gd name="f207" fmla="*/ f154 1 120"/>
                <a:gd name="f208" fmla="*/ 0 1 f101"/>
                <a:gd name="f209" fmla="*/ f95 1 f101"/>
                <a:gd name="f210" fmla="*/ 0 1 f102"/>
                <a:gd name="f211" fmla="*/ f96 1 f102"/>
                <a:gd name="f212" fmla="*/ f156 1 f101"/>
                <a:gd name="f213" fmla="*/ f157 1 f102"/>
                <a:gd name="f214" fmla="*/ f158 1 f101"/>
                <a:gd name="f215" fmla="*/ f159 1 f102"/>
                <a:gd name="f216" fmla="*/ f160 1 f101"/>
                <a:gd name="f217" fmla="*/ f161 1 f102"/>
                <a:gd name="f218" fmla="*/ f162 1 f101"/>
                <a:gd name="f219" fmla="*/ f163 1 f102"/>
                <a:gd name="f220" fmla="*/ f164 1 f101"/>
                <a:gd name="f221" fmla="*/ f165 1 f102"/>
                <a:gd name="f222" fmla="*/ f166 1 f102"/>
                <a:gd name="f223" fmla="*/ f167 1 f101"/>
                <a:gd name="f224" fmla="*/ f168 1 f102"/>
                <a:gd name="f225" fmla="*/ f169 1 f101"/>
                <a:gd name="f226" fmla="*/ f170 1 f102"/>
                <a:gd name="f227" fmla="*/ f171 1 f101"/>
                <a:gd name="f228" fmla="*/ f172 1 f102"/>
                <a:gd name="f229" fmla="*/ f173 1 f101"/>
                <a:gd name="f230" fmla="*/ f174 1 f102"/>
                <a:gd name="f231" fmla="*/ f175 1 f101"/>
                <a:gd name="f232" fmla="*/ f176 1 f102"/>
                <a:gd name="f233" fmla="*/ f177 1 f101"/>
                <a:gd name="f234" fmla="*/ f178 1 f102"/>
                <a:gd name="f235" fmla="*/ f179 1 f101"/>
                <a:gd name="f236" fmla="*/ f180 1 f102"/>
                <a:gd name="f237" fmla="*/ f181 1 f101"/>
                <a:gd name="f238" fmla="*/ f182 1 f102"/>
                <a:gd name="f239" fmla="*/ f183 1 f101"/>
                <a:gd name="f240" fmla="*/ f184 1 f101"/>
                <a:gd name="f241" fmla="*/ f185 1 f102"/>
                <a:gd name="f242" fmla="*/ f186 1 f101"/>
                <a:gd name="f243" fmla="*/ f187 1 f102"/>
                <a:gd name="f244" fmla="*/ f188 1 f101"/>
                <a:gd name="f245" fmla="*/ f189 1 f102"/>
                <a:gd name="f246" fmla="*/ f190 1 f101"/>
                <a:gd name="f247" fmla="*/ f191 1 f102"/>
                <a:gd name="f248" fmla="*/ f192 1 f101"/>
                <a:gd name="f249" fmla="*/ f193 1 f102"/>
                <a:gd name="f250" fmla="*/ f194 1 f101"/>
                <a:gd name="f251" fmla="*/ f195 1 f102"/>
                <a:gd name="f252" fmla="*/ f196 1 f101"/>
                <a:gd name="f253" fmla="*/ f197 1 f102"/>
                <a:gd name="f254" fmla="*/ f198 1 f101"/>
                <a:gd name="f255" fmla="*/ f199 1 f101"/>
                <a:gd name="f256" fmla="*/ f200 1 f102"/>
                <a:gd name="f257" fmla="*/ f201 1 f101"/>
                <a:gd name="f258" fmla="*/ f202 1 f102"/>
                <a:gd name="f259" fmla="*/ f203 1 f101"/>
                <a:gd name="f260" fmla="*/ f204 1 f102"/>
                <a:gd name="f261" fmla="*/ f205 1 f101"/>
                <a:gd name="f262" fmla="*/ f206 1 f101"/>
                <a:gd name="f263" fmla="*/ f207 1 f102"/>
                <a:gd name="f264" fmla="*/ f208 f92 1"/>
                <a:gd name="f265" fmla="*/ f209 f92 1"/>
                <a:gd name="f266" fmla="*/ f211 f93 1"/>
                <a:gd name="f267" fmla="*/ f210 f93 1"/>
                <a:gd name="f268" fmla="*/ f212 f92 1"/>
                <a:gd name="f269" fmla="*/ f213 f93 1"/>
                <a:gd name="f270" fmla="*/ f214 f92 1"/>
                <a:gd name="f271" fmla="*/ f215 f93 1"/>
                <a:gd name="f272" fmla="*/ f216 f92 1"/>
                <a:gd name="f273" fmla="*/ f217 f93 1"/>
                <a:gd name="f274" fmla="*/ f218 f92 1"/>
                <a:gd name="f275" fmla="*/ f219 f93 1"/>
                <a:gd name="f276" fmla="*/ f220 f92 1"/>
                <a:gd name="f277" fmla="*/ f221 f93 1"/>
                <a:gd name="f278" fmla="*/ f222 f93 1"/>
                <a:gd name="f279" fmla="*/ f223 f92 1"/>
                <a:gd name="f280" fmla="*/ f224 f93 1"/>
                <a:gd name="f281" fmla="*/ f225 f92 1"/>
                <a:gd name="f282" fmla="*/ f226 f93 1"/>
                <a:gd name="f283" fmla="*/ f227 f92 1"/>
                <a:gd name="f284" fmla="*/ f228 f93 1"/>
                <a:gd name="f285" fmla="*/ f229 f92 1"/>
                <a:gd name="f286" fmla="*/ f230 f93 1"/>
                <a:gd name="f287" fmla="*/ f231 f92 1"/>
                <a:gd name="f288" fmla="*/ f232 f93 1"/>
                <a:gd name="f289" fmla="*/ f233 f92 1"/>
                <a:gd name="f290" fmla="*/ f234 f93 1"/>
                <a:gd name="f291" fmla="*/ f235 f92 1"/>
                <a:gd name="f292" fmla="*/ f236 f93 1"/>
                <a:gd name="f293" fmla="*/ f237 f92 1"/>
                <a:gd name="f294" fmla="*/ f238 f93 1"/>
                <a:gd name="f295" fmla="*/ f239 f92 1"/>
                <a:gd name="f296" fmla="*/ f240 f92 1"/>
                <a:gd name="f297" fmla="*/ f241 f93 1"/>
                <a:gd name="f298" fmla="*/ f242 f92 1"/>
                <a:gd name="f299" fmla="*/ f243 f93 1"/>
                <a:gd name="f300" fmla="*/ f244 f92 1"/>
                <a:gd name="f301" fmla="*/ f245 f93 1"/>
                <a:gd name="f302" fmla="*/ f246 f92 1"/>
                <a:gd name="f303" fmla="*/ f247 f93 1"/>
                <a:gd name="f304" fmla="*/ f248 f92 1"/>
                <a:gd name="f305" fmla="*/ f249 f93 1"/>
                <a:gd name="f306" fmla="*/ f250 f92 1"/>
                <a:gd name="f307" fmla="*/ f251 f93 1"/>
                <a:gd name="f308" fmla="*/ f252 f92 1"/>
                <a:gd name="f309" fmla="*/ f253 f93 1"/>
                <a:gd name="f310" fmla="*/ f254 f92 1"/>
                <a:gd name="f311" fmla="*/ f255 f92 1"/>
                <a:gd name="f312" fmla="*/ f256 f93 1"/>
                <a:gd name="f313" fmla="*/ f257 f92 1"/>
                <a:gd name="f314" fmla="*/ f258 f93 1"/>
                <a:gd name="f315" fmla="*/ f259 f92 1"/>
                <a:gd name="f316" fmla="*/ f260 f93 1"/>
                <a:gd name="f317" fmla="*/ f261 f92 1"/>
                <a:gd name="f318" fmla="*/ f262 f92 1"/>
                <a:gd name="f319" fmla="*/ f263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68" y="f269"/>
                </a:cxn>
                <a:cxn ang="f155">
                  <a:pos x="f270" y="f271"/>
                </a:cxn>
                <a:cxn ang="f155">
                  <a:pos x="f272" y="f273"/>
                </a:cxn>
                <a:cxn ang="f155">
                  <a:pos x="f274" y="f275"/>
                </a:cxn>
                <a:cxn ang="f155">
                  <a:pos x="f276" y="f277"/>
                </a:cxn>
                <a:cxn ang="f155">
                  <a:pos x="f274" y="f278"/>
                </a:cxn>
                <a:cxn ang="f155">
                  <a:pos x="f279" y="f280"/>
                </a:cxn>
                <a:cxn ang="f155">
                  <a:pos x="f281" y="f282"/>
                </a:cxn>
                <a:cxn ang="f155">
                  <a:pos x="f283" y="f284"/>
                </a:cxn>
                <a:cxn ang="f155">
                  <a:pos x="f285" y="f286"/>
                </a:cxn>
                <a:cxn ang="f155">
                  <a:pos x="f287" y="f288"/>
                </a:cxn>
                <a:cxn ang="f155">
                  <a:pos x="f289" y="f290"/>
                </a:cxn>
                <a:cxn ang="f155">
                  <a:pos x="f291" y="f292"/>
                </a:cxn>
                <a:cxn ang="f155">
                  <a:pos x="f293" y="f294"/>
                </a:cxn>
                <a:cxn ang="f155">
                  <a:pos x="f295" y="f294"/>
                </a:cxn>
                <a:cxn ang="f155">
                  <a:pos x="f296" y="f297"/>
                </a:cxn>
                <a:cxn ang="f155">
                  <a:pos x="f298" y="f299"/>
                </a:cxn>
                <a:cxn ang="f155">
                  <a:pos x="f300" y="f301"/>
                </a:cxn>
                <a:cxn ang="f155">
                  <a:pos x="f302" y="f303"/>
                </a:cxn>
                <a:cxn ang="f155">
                  <a:pos x="f304" y="f305"/>
                </a:cxn>
                <a:cxn ang="f155">
                  <a:pos x="f306" y="f307"/>
                </a:cxn>
                <a:cxn ang="f155">
                  <a:pos x="f308" y="f309"/>
                </a:cxn>
                <a:cxn ang="f155">
                  <a:pos x="f310" y="f282"/>
                </a:cxn>
                <a:cxn ang="f155">
                  <a:pos x="f311" y="f312"/>
                </a:cxn>
                <a:cxn ang="f155">
                  <a:pos x="f313" y="f314"/>
                </a:cxn>
                <a:cxn ang="f155">
                  <a:pos x="f315" y="f316"/>
                </a:cxn>
                <a:cxn ang="f155">
                  <a:pos x="f317" y="f275"/>
                </a:cxn>
                <a:cxn ang="f155">
                  <a:pos x="f318" y="f319"/>
                </a:cxn>
                <a:cxn ang="f155">
                  <a:pos x="f268" y="f269"/>
                </a:cxn>
              </a:cxnLst>
              <a:rect l="f264" t="f267" r="f265" b="f266"/>
              <a:pathLst>
                <a:path w="132" h="120">
                  <a:moveTo>
                    <a:pt x="f8" y="f9"/>
                  </a:moveTo>
                  <a:cubicBezTo>
                    <a:pt x="f10" y="f11"/>
                    <a:pt x="f12" y="f7"/>
                    <a:pt x="f13" y="f11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1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30" y="f31"/>
                    <a:pt x="f30" y="f32"/>
                    <a:pt x="f23" y="f33"/>
                  </a:cubicBezTo>
                  <a:cubicBezTo>
                    <a:pt x="f34" y="f35"/>
                    <a:pt x="f34" y="f36"/>
                    <a:pt x="f37" y="f38"/>
                  </a:cubicBezTo>
                  <a:cubicBezTo>
                    <a:pt x="f39" y="f40"/>
                    <a:pt x="f28" y="f41"/>
                    <a:pt x="f30" y="f40"/>
                  </a:cubicBezTo>
                  <a:cubicBezTo>
                    <a:pt x="f42" y="f43"/>
                    <a:pt x="f44" y="f40"/>
                    <a:pt x="f45" y="f46"/>
                  </a:cubicBezTo>
                  <a:cubicBezTo>
                    <a:pt x="f5" y="f47"/>
                    <a:pt x="f48" y="f34"/>
                    <a:pt x="f49" y="f25"/>
                  </a:cubicBezTo>
                  <a:cubicBezTo>
                    <a:pt x="f50" y="f25"/>
                    <a:pt x="f37" y="f25"/>
                    <a:pt x="f51" y="f52"/>
                  </a:cubicBezTo>
                  <a:cubicBezTo>
                    <a:pt x="f53" y="f49"/>
                    <a:pt x="f54" y="f49"/>
                    <a:pt x="f34" y="f49"/>
                  </a:cubicBezTo>
                  <a:cubicBezTo>
                    <a:pt x="f55" y="f49"/>
                    <a:pt x="f56" y="f49"/>
                    <a:pt x="f57" y="f58"/>
                  </a:cubicBezTo>
                  <a:cubicBezTo>
                    <a:pt x="f59" y="f5"/>
                    <a:pt x="f60" y="f5"/>
                    <a:pt x="f41" y="f44"/>
                  </a:cubicBezTo>
                  <a:cubicBezTo>
                    <a:pt x="f40" y="f44"/>
                    <a:pt x="f38" y="f61"/>
                    <a:pt x="f43" y="f44"/>
                  </a:cubicBezTo>
                  <a:cubicBezTo>
                    <a:pt x="f62" y="f63"/>
                    <a:pt x="f64" y="f45"/>
                    <a:pt x="f65" y="f48"/>
                  </a:cubicBezTo>
                  <a:cubicBezTo>
                    <a:pt x="f65" y="f42"/>
                    <a:pt x="f66" y="f42"/>
                    <a:pt x="f66" y="f42"/>
                  </a:cubicBezTo>
                  <a:cubicBezTo>
                    <a:pt x="f67" y="f48"/>
                    <a:pt x="f68" y="f52"/>
                    <a:pt x="f27" y="f30"/>
                  </a:cubicBezTo>
                  <a:cubicBezTo>
                    <a:pt x="f21" y="f69"/>
                    <a:pt x="f70" y="f25"/>
                    <a:pt x="f71" y="f22"/>
                  </a:cubicBezTo>
                  <a:cubicBezTo>
                    <a:pt x="f72" y="f18"/>
                    <a:pt x="f9" y="f73"/>
                    <a:pt x="f74" y="f51"/>
                  </a:cubicBezTo>
                  <a:cubicBezTo>
                    <a:pt x="f75" y="f51"/>
                    <a:pt x="f76" y="f73"/>
                    <a:pt x="f77" y="f53"/>
                  </a:cubicBezTo>
                  <a:cubicBezTo>
                    <a:pt x="f78" y="f79"/>
                    <a:pt x="f6" y="f80"/>
                    <a:pt x="f6" y="f81"/>
                  </a:cubicBezTo>
                  <a:cubicBezTo>
                    <a:pt x="f6" y="f41"/>
                    <a:pt x="f82" y="f83"/>
                    <a:pt x="f7" y="f40"/>
                  </a:cubicBezTo>
                  <a:cubicBezTo>
                    <a:pt x="f17" y="f40"/>
                    <a:pt x="f84" y="f40"/>
                    <a:pt x="f19" y="f85"/>
                  </a:cubicBezTo>
                  <a:cubicBezTo>
                    <a:pt x="f21" y="f10"/>
                    <a:pt x="f21" y="f64"/>
                    <a:pt x="f21" y="f65"/>
                  </a:cubicBezTo>
                  <a:cubicBezTo>
                    <a:pt x="f21" y="f35"/>
                    <a:pt x="f19" y="f86"/>
                    <a:pt x="f70" y="f8"/>
                  </a:cubicBezTo>
                  <a:cubicBezTo>
                    <a:pt x="f7" y="f32"/>
                    <a:pt x="f74" y="f68"/>
                    <a:pt x="f72" y="f24"/>
                  </a:cubicBezTo>
                  <a:cubicBezTo>
                    <a:pt x="f19" y="f26"/>
                    <a:pt x="f26" y="f87"/>
                    <a:pt x="f88" y="f89"/>
                  </a:cubicBezTo>
                  <a:cubicBezTo>
                    <a:pt x="f90" y="f72"/>
                    <a:pt x="f67" y="f15"/>
                    <a:pt x="f8" y="f9"/>
                  </a:cubicBezTo>
                  <a:close/>
                </a:path>
              </a:pathLst>
            </a:custGeom>
            <a:solidFill>
              <a:srgbClr val="FEE2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CFA6CC0A-878B-595F-7F99-DCBDBF5D1914}"/>
                </a:ext>
              </a:extLst>
            </p:cNvPr>
            <p:cNvSpPr/>
            <p:nvPr/>
          </p:nvSpPr>
          <p:spPr>
            <a:xfrm>
              <a:off x="4186242" y="2657474"/>
              <a:ext cx="2097084" cy="7604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7"/>
                <a:gd name="f7" fmla="val 50"/>
                <a:gd name="f8" fmla="val 128"/>
                <a:gd name="f9" fmla="val 49"/>
                <a:gd name="f10" fmla="val 120"/>
                <a:gd name="f11" fmla="val 113"/>
                <a:gd name="f12" fmla="val 110"/>
                <a:gd name="f13" fmla="val 41"/>
                <a:gd name="f14" fmla="val 109"/>
                <a:gd name="f15" fmla="val 39"/>
                <a:gd name="f16" fmla="val 107"/>
                <a:gd name="f17" fmla="val 106"/>
                <a:gd name="f18" fmla="val 38"/>
                <a:gd name="f19" fmla="val 99"/>
                <a:gd name="f20" fmla="val 35"/>
                <a:gd name="f21" fmla="val 93"/>
                <a:gd name="f22" fmla="val 30"/>
                <a:gd name="f23" fmla="val 85"/>
                <a:gd name="f24" fmla="val 29"/>
                <a:gd name="f25" fmla="val 80"/>
                <a:gd name="f26" fmla="val 28"/>
                <a:gd name="f27" fmla="val 76"/>
                <a:gd name="f28" fmla="val 24"/>
                <a:gd name="f29" fmla="val 71"/>
                <a:gd name="f30" fmla="val 27"/>
                <a:gd name="f31" fmla="val 70"/>
                <a:gd name="f32" fmla="val 68"/>
                <a:gd name="f33" fmla="val 67"/>
                <a:gd name="f34" fmla="val 62"/>
                <a:gd name="f35" fmla="val 23"/>
                <a:gd name="f36" fmla="val 56"/>
                <a:gd name="f37" fmla="val 25"/>
                <a:gd name="f38" fmla="val 46"/>
                <a:gd name="f39" fmla="val 26"/>
                <a:gd name="f40" fmla="val 43"/>
                <a:gd name="f41" fmla="val 40"/>
                <a:gd name="f42" fmla="val 33"/>
                <a:gd name="f43" fmla="val 36"/>
                <a:gd name="f44" fmla="val 20"/>
                <a:gd name="f45" fmla="val 17"/>
                <a:gd name="f46" fmla="val 12"/>
                <a:gd name="f47" fmla="val 42"/>
                <a:gd name="f48" fmla="val 9"/>
                <a:gd name="f49" fmla="val 34"/>
                <a:gd name="f50" fmla="val 1"/>
                <a:gd name="f51" fmla="val 10"/>
                <a:gd name="f52" fmla="val 19"/>
                <a:gd name="f53" fmla="val 13"/>
                <a:gd name="f54" fmla="val 16"/>
                <a:gd name="f55" fmla="val 15"/>
                <a:gd name="f56" fmla="val 7"/>
                <a:gd name="f57" fmla="val 5"/>
                <a:gd name="f58" fmla="val 6"/>
                <a:gd name="f59" fmla="val 37"/>
                <a:gd name="f60" fmla="val 45"/>
                <a:gd name="f61" fmla="val 2"/>
                <a:gd name="f62" fmla="val 54"/>
                <a:gd name="f63" fmla="val 69"/>
                <a:gd name="f64" fmla="val 74"/>
                <a:gd name="f65" fmla="val 82"/>
                <a:gd name="f66" fmla="val 8"/>
                <a:gd name="f67" fmla="val 84"/>
                <a:gd name="f68" fmla="val 87"/>
                <a:gd name="f69" fmla="val 91"/>
                <a:gd name="f70" fmla="val 95"/>
                <a:gd name="f71" fmla="val 98"/>
                <a:gd name="f72" fmla="val 100"/>
                <a:gd name="f73" fmla="val 103"/>
                <a:gd name="f74" fmla="val 116"/>
                <a:gd name="f75" fmla="val 11"/>
                <a:gd name="f76" fmla="val 14"/>
                <a:gd name="f77" fmla="val 123"/>
                <a:gd name="f78" fmla="val 22"/>
                <a:gd name="f79" fmla="val 124"/>
                <a:gd name="f80" fmla="val 127"/>
                <a:gd name="f81" fmla="val 129"/>
                <a:gd name="f82" fmla="val 44"/>
                <a:gd name="f83" fmla="+- 0 0 -90"/>
                <a:gd name="f84" fmla="*/ f3 1 137"/>
                <a:gd name="f85" fmla="*/ f4 1 50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137"/>
                <a:gd name="f94" fmla="*/ f90 1 50"/>
                <a:gd name="f95" fmla="*/ 128 f91 1"/>
                <a:gd name="f96" fmla="*/ 49 f90 1"/>
                <a:gd name="f97" fmla="*/ 110 f91 1"/>
                <a:gd name="f98" fmla="*/ 41 f90 1"/>
                <a:gd name="f99" fmla="*/ 106 f91 1"/>
                <a:gd name="f100" fmla="*/ 38 f90 1"/>
                <a:gd name="f101" fmla="*/ 85 f91 1"/>
                <a:gd name="f102" fmla="*/ 29 f90 1"/>
                <a:gd name="f103" fmla="*/ 71 f91 1"/>
                <a:gd name="f104" fmla="*/ 27 f90 1"/>
                <a:gd name="f105" fmla="*/ 67 f91 1"/>
                <a:gd name="f106" fmla="*/ 50 f91 1"/>
                <a:gd name="f107" fmla="*/ 25 f90 1"/>
                <a:gd name="f108" fmla="*/ 40 f91 1"/>
                <a:gd name="f109" fmla="*/ 20 f91 1"/>
                <a:gd name="f110" fmla="*/ 9 f91 1"/>
                <a:gd name="f111" fmla="*/ 40 f90 1"/>
                <a:gd name="f112" fmla="*/ 10 f91 1"/>
                <a:gd name="f113" fmla="*/ 19 f90 1"/>
                <a:gd name="f114" fmla="*/ 19 f91 1"/>
                <a:gd name="f115" fmla="*/ 15 f90 1"/>
                <a:gd name="f116" fmla="*/ 36 f91 1"/>
                <a:gd name="f117" fmla="*/ 6 f90 1"/>
                <a:gd name="f118" fmla="*/ 37 f91 1"/>
                <a:gd name="f119" fmla="*/ 62 f91 1"/>
                <a:gd name="f120" fmla="*/ 2 f90 1"/>
                <a:gd name="f121" fmla="*/ 80 f91 1"/>
                <a:gd name="f122" fmla="*/ 5 f90 1"/>
                <a:gd name="f123" fmla="*/ 87 f91 1"/>
                <a:gd name="f124" fmla="*/ 7 f90 1"/>
                <a:gd name="f125" fmla="*/ 98 f91 1"/>
                <a:gd name="f126" fmla="*/ 10 f90 1"/>
                <a:gd name="f127" fmla="*/ 107 f91 1"/>
                <a:gd name="f128" fmla="*/ 12 f90 1"/>
                <a:gd name="f129" fmla="*/ 123 f91 1"/>
                <a:gd name="f130" fmla="*/ 22 f90 1"/>
                <a:gd name="f131" fmla="*/ 129 f91 1"/>
                <a:gd name="f132" fmla="+- f92 0 f1"/>
                <a:gd name="f133" fmla="*/ f95 1 137"/>
                <a:gd name="f134" fmla="*/ f96 1 50"/>
                <a:gd name="f135" fmla="*/ f97 1 137"/>
                <a:gd name="f136" fmla="*/ f98 1 50"/>
                <a:gd name="f137" fmla="*/ f99 1 137"/>
                <a:gd name="f138" fmla="*/ f100 1 50"/>
                <a:gd name="f139" fmla="*/ f101 1 137"/>
                <a:gd name="f140" fmla="*/ f102 1 50"/>
                <a:gd name="f141" fmla="*/ f103 1 137"/>
                <a:gd name="f142" fmla="*/ f104 1 50"/>
                <a:gd name="f143" fmla="*/ f105 1 137"/>
                <a:gd name="f144" fmla="*/ f106 1 137"/>
                <a:gd name="f145" fmla="*/ f107 1 50"/>
                <a:gd name="f146" fmla="*/ f108 1 137"/>
                <a:gd name="f147" fmla="*/ f109 1 137"/>
                <a:gd name="f148" fmla="*/ f110 1 137"/>
                <a:gd name="f149" fmla="*/ f111 1 50"/>
                <a:gd name="f150" fmla="*/ f112 1 137"/>
                <a:gd name="f151" fmla="*/ f113 1 50"/>
                <a:gd name="f152" fmla="*/ f114 1 137"/>
                <a:gd name="f153" fmla="*/ f115 1 50"/>
                <a:gd name="f154" fmla="*/ f116 1 137"/>
                <a:gd name="f155" fmla="*/ f117 1 50"/>
                <a:gd name="f156" fmla="*/ f118 1 137"/>
                <a:gd name="f157" fmla="*/ f119 1 137"/>
                <a:gd name="f158" fmla="*/ f120 1 50"/>
                <a:gd name="f159" fmla="*/ f121 1 137"/>
                <a:gd name="f160" fmla="*/ f122 1 50"/>
                <a:gd name="f161" fmla="*/ f123 1 137"/>
                <a:gd name="f162" fmla="*/ f124 1 50"/>
                <a:gd name="f163" fmla="*/ f125 1 137"/>
                <a:gd name="f164" fmla="*/ f126 1 50"/>
                <a:gd name="f165" fmla="*/ f127 1 137"/>
                <a:gd name="f166" fmla="*/ f128 1 50"/>
                <a:gd name="f167" fmla="*/ f129 1 137"/>
                <a:gd name="f168" fmla="*/ f130 1 50"/>
                <a:gd name="f169" fmla="*/ f131 1 137"/>
                <a:gd name="f170" fmla="*/ 0 1 f93"/>
                <a:gd name="f171" fmla="*/ f87 1 f93"/>
                <a:gd name="f172" fmla="*/ 0 1 f94"/>
                <a:gd name="f173" fmla="*/ f88 1 f94"/>
                <a:gd name="f174" fmla="*/ f133 1 f93"/>
                <a:gd name="f175" fmla="*/ f134 1 f94"/>
                <a:gd name="f176" fmla="*/ f135 1 f93"/>
                <a:gd name="f177" fmla="*/ f136 1 f94"/>
                <a:gd name="f178" fmla="*/ f137 1 f93"/>
                <a:gd name="f179" fmla="*/ f138 1 f94"/>
                <a:gd name="f180" fmla="*/ f139 1 f93"/>
                <a:gd name="f181" fmla="*/ f140 1 f94"/>
                <a:gd name="f182" fmla="*/ f141 1 f93"/>
                <a:gd name="f183" fmla="*/ f142 1 f94"/>
                <a:gd name="f184" fmla="*/ f143 1 f93"/>
                <a:gd name="f185" fmla="*/ f144 1 f93"/>
                <a:gd name="f186" fmla="*/ f145 1 f94"/>
                <a:gd name="f187" fmla="*/ f146 1 f93"/>
                <a:gd name="f188" fmla="*/ f147 1 f93"/>
                <a:gd name="f189" fmla="*/ f148 1 f93"/>
                <a:gd name="f190" fmla="*/ f149 1 f94"/>
                <a:gd name="f191" fmla="*/ f150 1 f93"/>
                <a:gd name="f192" fmla="*/ f151 1 f94"/>
                <a:gd name="f193" fmla="*/ f152 1 f93"/>
                <a:gd name="f194" fmla="*/ f153 1 f94"/>
                <a:gd name="f195" fmla="*/ f154 1 f93"/>
                <a:gd name="f196" fmla="*/ f155 1 f94"/>
                <a:gd name="f197" fmla="*/ f156 1 f93"/>
                <a:gd name="f198" fmla="*/ f157 1 f93"/>
                <a:gd name="f199" fmla="*/ f158 1 f94"/>
                <a:gd name="f200" fmla="*/ f159 1 f93"/>
                <a:gd name="f201" fmla="*/ f160 1 f94"/>
                <a:gd name="f202" fmla="*/ f161 1 f93"/>
                <a:gd name="f203" fmla="*/ f162 1 f94"/>
                <a:gd name="f204" fmla="*/ f163 1 f93"/>
                <a:gd name="f205" fmla="*/ f164 1 f94"/>
                <a:gd name="f206" fmla="*/ f165 1 f93"/>
                <a:gd name="f207" fmla="*/ f166 1 f94"/>
                <a:gd name="f208" fmla="*/ f167 1 f93"/>
                <a:gd name="f209" fmla="*/ f168 1 f94"/>
                <a:gd name="f210" fmla="*/ f169 1 f93"/>
                <a:gd name="f211" fmla="*/ f170 f84 1"/>
                <a:gd name="f212" fmla="*/ f171 f84 1"/>
                <a:gd name="f213" fmla="*/ f173 f85 1"/>
                <a:gd name="f214" fmla="*/ f172 f85 1"/>
                <a:gd name="f215" fmla="*/ f174 f84 1"/>
                <a:gd name="f216" fmla="*/ f175 f85 1"/>
                <a:gd name="f217" fmla="*/ f176 f84 1"/>
                <a:gd name="f218" fmla="*/ f177 f85 1"/>
                <a:gd name="f219" fmla="*/ f178 f84 1"/>
                <a:gd name="f220" fmla="*/ f179 f85 1"/>
                <a:gd name="f221" fmla="*/ f180 f84 1"/>
                <a:gd name="f222" fmla="*/ f181 f85 1"/>
                <a:gd name="f223" fmla="*/ f182 f84 1"/>
                <a:gd name="f224" fmla="*/ f183 f85 1"/>
                <a:gd name="f225" fmla="*/ f184 f84 1"/>
                <a:gd name="f226" fmla="*/ f185 f84 1"/>
                <a:gd name="f227" fmla="*/ f186 f85 1"/>
                <a:gd name="f228" fmla="*/ f187 f84 1"/>
                <a:gd name="f229" fmla="*/ f188 f84 1"/>
                <a:gd name="f230" fmla="*/ f189 f84 1"/>
                <a:gd name="f231" fmla="*/ f190 f85 1"/>
                <a:gd name="f232" fmla="*/ f191 f84 1"/>
                <a:gd name="f233" fmla="*/ f192 f85 1"/>
                <a:gd name="f234" fmla="*/ f193 f84 1"/>
                <a:gd name="f235" fmla="*/ f194 f85 1"/>
                <a:gd name="f236" fmla="*/ f195 f84 1"/>
                <a:gd name="f237" fmla="*/ f196 f85 1"/>
                <a:gd name="f238" fmla="*/ f197 f84 1"/>
                <a:gd name="f239" fmla="*/ f198 f84 1"/>
                <a:gd name="f240" fmla="*/ f199 f85 1"/>
                <a:gd name="f241" fmla="*/ f200 f84 1"/>
                <a:gd name="f242" fmla="*/ f201 f85 1"/>
                <a:gd name="f243" fmla="*/ f202 f84 1"/>
                <a:gd name="f244" fmla="*/ f203 f85 1"/>
                <a:gd name="f245" fmla="*/ f204 f84 1"/>
                <a:gd name="f246" fmla="*/ f205 f85 1"/>
                <a:gd name="f247" fmla="*/ f206 f84 1"/>
                <a:gd name="f248" fmla="*/ f207 f85 1"/>
                <a:gd name="f249" fmla="*/ f208 f84 1"/>
                <a:gd name="f250" fmla="*/ f209 f85 1"/>
                <a:gd name="f251" fmla="*/ f210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2">
                  <a:pos x="f215" y="f216"/>
                </a:cxn>
                <a:cxn ang="f132">
                  <a:pos x="f217" y="f218"/>
                </a:cxn>
                <a:cxn ang="f132">
                  <a:pos x="f219" y="f220"/>
                </a:cxn>
                <a:cxn ang="f132">
                  <a:pos x="f221" y="f222"/>
                </a:cxn>
                <a:cxn ang="f132">
                  <a:pos x="f223" y="f224"/>
                </a:cxn>
                <a:cxn ang="f132">
                  <a:pos x="f225" y="f224"/>
                </a:cxn>
                <a:cxn ang="f132">
                  <a:pos x="f226" y="f227"/>
                </a:cxn>
                <a:cxn ang="f132">
                  <a:pos x="f228" y="f222"/>
                </a:cxn>
                <a:cxn ang="f132">
                  <a:pos x="f229" y="f218"/>
                </a:cxn>
                <a:cxn ang="f132">
                  <a:pos x="f230" y="f231"/>
                </a:cxn>
                <a:cxn ang="f132">
                  <a:pos x="f232" y="f233"/>
                </a:cxn>
                <a:cxn ang="f132">
                  <a:pos x="f234" y="f235"/>
                </a:cxn>
                <a:cxn ang="f132">
                  <a:pos x="f236" y="f237"/>
                </a:cxn>
                <a:cxn ang="f132">
                  <a:pos x="f238" y="f237"/>
                </a:cxn>
                <a:cxn ang="f132">
                  <a:pos x="f239" y="f240"/>
                </a:cxn>
                <a:cxn ang="f132">
                  <a:pos x="f241" y="f242"/>
                </a:cxn>
                <a:cxn ang="f132">
                  <a:pos x="f243" y="f244"/>
                </a:cxn>
                <a:cxn ang="f132">
                  <a:pos x="f245" y="f246"/>
                </a:cxn>
                <a:cxn ang="f132">
                  <a:pos x="f247" y="f248"/>
                </a:cxn>
                <a:cxn ang="f132">
                  <a:pos x="f249" y="f250"/>
                </a:cxn>
                <a:cxn ang="f132">
                  <a:pos x="f251" y="f222"/>
                </a:cxn>
                <a:cxn ang="f132">
                  <a:pos x="f215" y="f216"/>
                </a:cxn>
              </a:cxnLst>
              <a:rect l="f211" t="f214" r="f212" b="f213"/>
              <a:pathLst>
                <a:path w="137" h="50">
                  <a:moveTo>
                    <a:pt x="f8" y="f9"/>
                  </a:moveTo>
                  <a:cubicBezTo>
                    <a:pt x="f10" y="f7"/>
                    <a:pt x="f11" y="f7"/>
                    <a:pt x="f12" y="f13"/>
                  </a:cubicBezTo>
                  <a:cubicBezTo>
                    <a:pt x="f14" y="f15"/>
                    <a:pt x="f16" y="f15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26"/>
                    <a:pt x="f32" y="f26"/>
                    <a:pt x="f33" y="f30"/>
                  </a:cubicBezTo>
                  <a:cubicBezTo>
                    <a:pt x="f34" y="f35"/>
                    <a:pt x="f36" y="f37"/>
                    <a:pt x="f7" y="f37"/>
                  </a:cubicBezTo>
                  <a:cubicBezTo>
                    <a:pt x="f38" y="f39"/>
                    <a:pt x="f40" y="f30"/>
                    <a:pt x="f41" y="f24"/>
                  </a:cubicBezTo>
                  <a:cubicBezTo>
                    <a:pt x="f42" y="f42"/>
                    <a:pt x="f39" y="f43"/>
                    <a:pt x="f44" y="f13"/>
                  </a:cubicBezTo>
                  <a:cubicBezTo>
                    <a:pt x="f45" y="f40"/>
                    <a:pt x="f46" y="f47"/>
                    <a:pt x="f48" y="f41"/>
                  </a:cubicBezTo>
                  <a:cubicBezTo>
                    <a:pt x="f5" y="f49"/>
                    <a:pt x="f50" y="f37"/>
                    <a:pt x="f51" y="f52"/>
                  </a:cubicBezTo>
                  <a:cubicBezTo>
                    <a:pt x="f53" y="f45"/>
                    <a:pt x="f54" y="f54"/>
                    <a:pt x="f52" y="f55"/>
                  </a:cubicBezTo>
                  <a:cubicBezTo>
                    <a:pt x="f35" y="f56"/>
                    <a:pt x="f30" y="f57"/>
                    <a:pt x="f43" y="f58"/>
                  </a:cubicBezTo>
                  <a:cubicBezTo>
                    <a:pt x="f43" y="f58"/>
                    <a:pt x="f59" y="f58"/>
                    <a:pt x="f59" y="f58"/>
                  </a:cubicBezTo>
                  <a:cubicBezTo>
                    <a:pt x="f60" y="f61"/>
                    <a:pt x="f62" y="f57"/>
                    <a:pt x="f34" y="f61"/>
                  </a:cubicBezTo>
                  <a:cubicBezTo>
                    <a:pt x="f63" y="f5"/>
                    <a:pt x="f64" y="f5"/>
                    <a:pt x="f25" y="f57"/>
                  </a:cubicBezTo>
                  <a:cubicBezTo>
                    <a:pt x="f65" y="f66"/>
                    <a:pt x="f67" y="f56"/>
                    <a:pt x="f68" y="f56"/>
                  </a:cubicBezTo>
                  <a:cubicBezTo>
                    <a:pt x="f69" y="f58"/>
                    <a:pt x="f70" y="f58"/>
                    <a:pt x="f71" y="f51"/>
                  </a:cubicBezTo>
                  <a:cubicBezTo>
                    <a:pt x="f72" y="f53"/>
                    <a:pt x="f73" y="f53"/>
                    <a:pt x="f16" y="f46"/>
                  </a:cubicBezTo>
                  <a:cubicBezTo>
                    <a:pt x="f74" y="f75"/>
                    <a:pt x="f10" y="f76"/>
                    <a:pt x="f77" y="f78"/>
                  </a:cubicBezTo>
                  <a:cubicBezTo>
                    <a:pt x="f79" y="f39"/>
                    <a:pt x="f80" y="f30"/>
                    <a:pt x="f81" y="f24"/>
                  </a:cubicBezTo>
                  <a:cubicBezTo>
                    <a:pt x="f6" y="f43"/>
                    <a:pt x="f6" y="f82"/>
                    <a:pt x="f8" y="f9"/>
                  </a:cubicBezTo>
                  <a:close/>
                </a:path>
              </a:pathLst>
            </a:custGeom>
            <a:solidFill>
              <a:srgbClr val="FABD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C0D49F0C-8CE7-B2E8-B372-26360FDAD446}"/>
                </a:ext>
              </a:extLst>
            </p:cNvPr>
            <p:cNvSpPr/>
            <p:nvPr/>
          </p:nvSpPr>
          <p:spPr>
            <a:xfrm>
              <a:off x="4156076" y="2855908"/>
              <a:ext cx="534988" cy="17637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115"/>
                <a:gd name="f8" fmla="val 21"/>
                <a:gd name="f9" fmla="val 2"/>
                <a:gd name="f10" fmla="val 5"/>
                <a:gd name="f11" fmla="val 18"/>
                <a:gd name="f12" fmla="val 15"/>
                <a:gd name="f13" fmla="val 6"/>
                <a:gd name="f14" fmla="val 4"/>
                <a:gd name="f15" fmla="val 12"/>
                <a:gd name="f16" fmla="val 3"/>
                <a:gd name="f17" fmla="val 17"/>
                <a:gd name="f18" fmla="val 11"/>
                <a:gd name="f19" fmla="val 27"/>
                <a:gd name="f20" fmla="val 13"/>
                <a:gd name="f21" fmla="val 33"/>
                <a:gd name="f22" fmla="val 9"/>
                <a:gd name="f23" fmla="val 39"/>
                <a:gd name="f24" fmla="val 8"/>
                <a:gd name="f25" fmla="val 45"/>
                <a:gd name="f26" fmla="val 54"/>
                <a:gd name="f27" fmla="val 62"/>
                <a:gd name="f28" fmla="val 7"/>
                <a:gd name="f29" fmla="val 71"/>
                <a:gd name="f30" fmla="val 76"/>
                <a:gd name="f31" fmla="val 78"/>
                <a:gd name="f32" fmla="val 75"/>
                <a:gd name="f33" fmla="val 22"/>
                <a:gd name="f34" fmla="val 70"/>
                <a:gd name="f35" fmla="val 25"/>
                <a:gd name="f36" fmla="val 29"/>
                <a:gd name="f37" fmla="val 79"/>
                <a:gd name="f38" fmla="val 82"/>
                <a:gd name="f39" fmla="val 87"/>
                <a:gd name="f40" fmla="val 93"/>
                <a:gd name="f41" fmla="val 31"/>
                <a:gd name="f42" fmla="val 97"/>
                <a:gd name="f43" fmla="val 101"/>
                <a:gd name="f44" fmla="val 23"/>
                <a:gd name="f45" fmla="val 102"/>
                <a:gd name="f46" fmla="val 19"/>
                <a:gd name="f47" fmla="val 103"/>
                <a:gd name="f48" fmla="val 106"/>
                <a:gd name="f49" fmla="val 109"/>
                <a:gd name="f50" fmla="val 111"/>
                <a:gd name="f51" fmla="val 113"/>
                <a:gd name="f52" fmla="val 116"/>
                <a:gd name="f53" fmla="val 16"/>
                <a:gd name="f54" fmla="val 112"/>
                <a:gd name="f55" fmla="val 10"/>
                <a:gd name="f56" fmla="val 104"/>
                <a:gd name="f57" fmla="val 99"/>
                <a:gd name="f58" fmla="val 98"/>
                <a:gd name="f59" fmla="val 26"/>
                <a:gd name="f60" fmla="val 96"/>
                <a:gd name="f61" fmla="val 28"/>
                <a:gd name="f62" fmla="val 92"/>
                <a:gd name="f63" fmla="val 88"/>
                <a:gd name="f64" fmla="val 84"/>
                <a:gd name="f65" fmla="val 81"/>
                <a:gd name="f66" fmla="val 77"/>
                <a:gd name="f67" fmla="val 80"/>
                <a:gd name="f68" fmla="val 86"/>
                <a:gd name="f69" fmla="val 73"/>
                <a:gd name="f70" fmla="val 68"/>
                <a:gd name="f71" fmla="val 65"/>
                <a:gd name="f72" fmla="val 63"/>
                <a:gd name="f73" fmla="val 52"/>
                <a:gd name="f74" fmla="val 42"/>
                <a:gd name="f75" fmla="val 32"/>
                <a:gd name="f76" fmla="+- 0 0 -90"/>
                <a:gd name="f77" fmla="*/ f3 1 35"/>
                <a:gd name="f78" fmla="*/ f4 1 115"/>
                <a:gd name="f79" fmla="val f5"/>
                <a:gd name="f80" fmla="val f6"/>
                <a:gd name="f81" fmla="val f7"/>
                <a:gd name="f82" fmla="*/ f76 f0 1"/>
                <a:gd name="f83" fmla="+- f81 0 f79"/>
                <a:gd name="f84" fmla="+- f80 0 f79"/>
                <a:gd name="f85" fmla="*/ f82 1 f2"/>
                <a:gd name="f86" fmla="*/ f84 1 35"/>
                <a:gd name="f87" fmla="*/ f83 1 115"/>
                <a:gd name="f88" fmla="*/ 21 f84 1"/>
                <a:gd name="f89" fmla="*/ 2 f83 1"/>
                <a:gd name="f90" fmla="*/ 15 f84 1"/>
                <a:gd name="f91" fmla="*/ 6 f83 1"/>
                <a:gd name="f92" fmla="*/ 11 f84 1"/>
                <a:gd name="f93" fmla="*/ 27 f83 1"/>
                <a:gd name="f94" fmla="*/ 8 f84 1"/>
                <a:gd name="f95" fmla="*/ 45 f83 1"/>
                <a:gd name="f96" fmla="*/ 7 f84 1"/>
                <a:gd name="f97" fmla="*/ 71 f83 1"/>
                <a:gd name="f98" fmla="*/ 75 f83 1"/>
                <a:gd name="f99" fmla="*/ 29 f84 1"/>
                <a:gd name="f100" fmla="*/ 79 f83 1"/>
                <a:gd name="f101" fmla="*/ 33 f84 1"/>
                <a:gd name="f102" fmla="*/ 93 f83 1"/>
                <a:gd name="f103" fmla="*/ 23 f84 1"/>
                <a:gd name="f104" fmla="*/ 102 f83 1"/>
                <a:gd name="f105" fmla="*/ 109 f83 1"/>
                <a:gd name="f106" fmla="*/ 115 f83 1"/>
                <a:gd name="f107" fmla="*/ 13 f84 1"/>
                <a:gd name="f108" fmla="*/ 18 f84 1"/>
                <a:gd name="f109" fmla="*/ 99 f83 1"/>
                <a:gd name="f110" fmla="*/ 28 f84 1"/>
                <a:gd name="f111" fmla="*/ 92 f83 1"/>
                <a:gd name="f112" fmla="*/ 25 f84 1"/>
                <a:gd name="f113" fmla="*/ 81 f83 1"/>
                <a:gd name="f114" fmla="*/ 16 f84 1"/>
                <a:gd name="f115" fmla="*/ 80 f83 1"/>
                <a:gd name="f116" fmla="*/ 3 f84 1"/>
                <a:gd name="f117" fmla="*/ 77 f83 1"/>
                <a:gd name="f118" fmla="*/ 4 f84 1"/>
                <a:gd name="f119" fmla="*/ 63 f83 1"/>
                <a:gd name="f120" fmla="*/ 32 f83 1"/>
                <a:gd name="f121" fmla="*/ 26 f83 1"/>
                <a:gd name="f122" fmla="*/ 5 f84 1"/>
                <a:gd name="f123" fmla="*/ 11 f83 1"/>
                <a:gd name="f124" fmla="+- f85 0 f1"/>
                <a:gd name="f125" fmla="*/ f88 1 35"/>
                <a:gd name="f126" fmla="*/ f89 1 116"/>
                <a:gd name="f127" fmla="*/ f90 1 35"/>
                <a:gd name="f128" fmla="*/ f91 1 116"/>
                <a:gd name="f129" fmla="*/ f92 1 35"/>
                <a:gd name="f130" fmla="*/ f93 1 116"/>
                <a:gd name="f131" fmla="*/ f94 1 35"/>
                <a:gd name="f132" fmla="*/ f95 1 116"/>
                <a:gd name="f133" fmla="*/ f96 1 35"/>
                <a:gd name="f134" fmla="*/ f97 1 116"/>
                <a:gd name="f135" fmla="*/ f98 1 116"/>
                <a:gd name="f136" fmla="*/ f99 1 35"/>
                <a:gd name="f137" fmla="*/ f100 1 116"/>
                <a:gd name="f138" fmla="*/ f101 1 35"/>
                <a:gd name="f139" fmla="*/ f102 1 116"/>
                <a:gd name="f140" fmla="*/ f103 1 35"/>
                <a:gd name="f141" fmla="*/ f104 1 116"/>
                <a:gd name="f142" fmla="*/ f105 1 116"/>
                <a:gd name="f143" fmla="*/ f106 1 116"/>
                <a:gd name="f144" fmla="*/ f107 1 35"/>
                <a:gd name="f145" fmla="*/ f108 1 35"/>
                <a:gd name="f146" fmla="*/ f109 1 116"/>
                <a:gd name="f147" fmla="*/ f110 1 35"/>
                <a:gd name="f148" fmla="*/ f111 1 116"/>
                <a:gd name="f149" fmla="*/ f112 1 35"/>
                <a:gd name="f150" fmla="*/ f113 1 116"/>
                <a:gd name="f151" fmla="*/ f114 1 35"/>
                <a:gd name="f152" fmla="*/ f115 1 116"/>
                <a:gd name="f153" fmla="*/ f116 1 35"/>
                <a:gd name="f154" fmla="*/ f117 1 116"/>
                <a:gd name="f155" fmla="*/ f118 1 35"/>
                <a:gd name="f156" fmla="*/ f119 1 116"/>
                <a:gd name="f157" fmla="*/ f120 1 116"/>
                <a:gd name="f158" fmla="*/ f121 1 116"/>
                <a:gd name="f159" fmla="*/ f122 1 35"/>
                <a:gd name="f160" fmla="*/ f123 1 116"/>
                <a:gd name="f161" fmla="*/ 0 1 f86"/>
                <a:gd name="f162" fmla="*/ f80 1 f86"/>
                <a:gd name="f163" fmla="*/ 0 1 f87"/>
                <a:gd name="f164" fmla="*/ f81 1 f87"/>
                <a:gd name="f165" fmla="*/ f125 1 f86"/>
                <a:gd name="f166" fmla="*/ f126 1 f87"/>
                <a:gd name="f167" fmla="*/ f127 1 f86"/>
                <a:gd name="f168" fmla="*/ f128 1 f87"/>
                <a:gd name="f169" fmla="*/ f129 1 f86"/>
                <a:gd name="f170" fmla="*/ f130 1 f87"/>
                <a:gd name="f171" fmla="*/ f131 1 f86"/>
                <a:gd name="f172" fmla="*/ f132 1 f87"/>
                <a:gd name="f173" fmla="*/ f133 1 f86"/>
                <a:gd name="f174" fmla="*/ f134 1 f87"/>
                <a:gd name="f175" fmla="*/ f135 1 f87"/>
                <a:gd name="f176" fmla="*/ f136 1 f86"/>
                <a:gd name="f177" fmla="*/ f137 1 f87"/>
                <a:gd name="f178" fmla="*/ f138 1 f86"/>
                <a:gd name="f179" fmla="*/ f139 1 f87"/>
                <a:gd name="f180" fmla="*/ f140 1 f86"/>
                <a:gd name="f181" fmla="*/ f141 1 f87"/>
                <a:gd name="f182" fmla="*/ f142 1 f87"/>
                <a:gd name="f183" fmla="*/ f143 1 f87"/>
                <a:gd name="f184" fmla="*/ f144 1 f86"/>
                <a:gd name="f185" fmla="*/ f145 1 f86"/>
                <a:gd name="f186" fmla="*/ f146 1 f87"/>
                <a:gd name="f187" fmla="*/ f147 1 f86"/>
                <a:gd name="f188" fmla="*/ f148 1 f87"/>
                <a:gd name="f189" fmla="*/ f149 1 f86"/>
                <a:gd name="f190" fmla="*/ f150 1 f87"/>
                <a:gd name="f191" fmla="*/ f151 1 f86"/>
                <a:gd name="f192" fmla="*/ f152 1 f87"/>
                <a:gd name="f193" fmla="*/ f153 1 f86"/>
                <a:gd name="f194" fmla="*/ f154 1 f87"/>
                <a:gd name="f195" fmla="*/ f155 1 f86"/>
                <a:gd name="f196" fmla="*/ f156 1 f87"/>
                <a:gd name="f197" fmla="*/ f157 1 f87"/>
                <a:gd name="f198" fmla="*/ f158 1 f87"/>
                <a:gd name="f199" fmla="*/ f159 1 f86"/>
                <a:gd name="f200" fmla="*/ f160 1 f87"/>
                <a:gd name="f201" fmla="*/ f161 f77 1"/>
                <a:gd name="f202" fmla="*/ f162 f77 1"/>
                <a:gd name="f203" fmla="*/ f164 f78 1"/>
                <a:gd name="f204" fmla="*/ f163 f78 1"/>
                <a:gd name="f205" fmla="*/ f165 f77 1"/>
                <a:gd name="f206" fmla="*/ f166 f78 1"/>
                <a:gd name="f207" fmla="*/ f167 f77 1"/>
                <a:gd name="f208" fmla="*/ f168 f78 1"/>
                <a:gd name="f209" fmla="*/ f169 f77 1"/>
                <a:gd name="f210" fmla="*/ f170 f78 1"/>
                <a:gd name="f211" fmla="*/ f171 f77 1"/>
                <a:gd name="f212" fmla="*/ f172 f78 1"/>
                <a:gd name="f213" fmla="*/ f173 f77 1"/>
                <a:gd name="f214" fmla="*/ f174 f78 1"/>
                <a:gd name="f215" fmla="*/ f175 f78 1"/>
                <a:gd name="f216" fmla="*/ f176 f77 1"/>
                <a:gd name="f217" fmla="*/ f177 f78 1"/>
                <a:gd name="f218" fmla="*/ f178 f77 1"/>
                <a:gd name="f219" fmla="*/ f179 f78 1"/>
                <a:gd name="f220" fmla="*/ f180 f77 1"/>
                <a:gd name="f221" fmla="*/ f181 f78 1"/>
                <a:gd name="f222" fmla="*/ f182 f78 1"/>
                <a:gd name="f223" fmla="*/ f183 f78 1"/>
                <a:gd name="f224" fmla="*/ f184 f77 1"/>
                <a:gd name="f225" fmla="*/ f185 f77 1"/>
                <a:gd name="f226" fmla="*/ f186 f78 1"/>
                <a:gd name="f227" fmla="*/ f187 f77 1"/>
                <a:gd name="f228" fmla="*/ f188 f78 1"/>
                <a:gd name="f229" fmla="*/ f189 f77 1"/>
                <a:gd name="f230" fmla="*/ f190 f78 1"/>
                <a:gd name="f231" fmla="*/ f191 f77 1"/>
                <a:gd name="f232" fmla="*/ f192 f78 1"/>
                <a:gd name="f233" fmla="*/ f193 f77 1"/>
                <a:gd name="f234" fmla="*/ f194 f78 1"/>
                <a:gd name="f235" fmla="*/ f195 f77 1"/>
                <a:gd name="f236" fmla="*/ f196 f78 1"/>
                <a:gd name="f237" fmla="*/ f197 f78 1"/>
                <a:gd name="f238" fmla="*/ f198 f78 1"/>
                <a:gd name="f239" fmla="*/ f199 f77 1"/>
                <a:gd name="f240" fmla="*/ f200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205" y="f206"/>
                </a:cxn>
                <a:cxn ang="f124">
                  <a:pos x="f207" y="f208"/>
                </a:cxn>
                <a:cxn ang="f124">
                  <a:pos x="f209" y="f210"/>
                </a:cxn>
                <a:cxn ang="f124">
                  <a:pos x="f211" y="f212"/>
                </a:cxn>
                <a:cxn ang="f124">
                  <a:pos x="f213" y="f214"/>
                </a:cxn>
                <a:cxn ang="f124">
                  <a:pos x="f207" y="f215"/>
                </a:cxn>
                <a:cxn ang="f124">
                  <a:pos x="f216" y="f217"/>
                </a:cxn>
                <a:cxn ang="f124">
                  <a:pos x="f218" y="f219"/>
                </a:cxn>
                <a:cxn ang="f124">
                  <a:pos x="f220" y="f221"/>
                </a:cxn>
                <a:cxn ang="f124">
                  <a:pos x="f205" y="f222"/>
                </a:cxn>
                <a:cxn ang="f124">
                  <a:pos x="f220" y="f223"/>
                </a:cxn>
                <a:cxn ang="f124">
                  <a:pos x="f224" y="f222"/>
                </a:cxn>
                <a:cxn ang="f124">
                  <a:pos x="f225" y="f226"/>
                </a:cxn>
                <a:cxn ang="f124">
                  <a:pos x="f227" y="f228"/>
                </a:cxn>
                <a:cxn ang="f124">
                  <a:pos x="f229" y="f230"/>
                </a:cxn>
                <a:cxn ang="f124">
                  <a:pos x="f231" y="f232"/>
                </a:cxn>
                <a:cxn ang="f124">
                  <a:pos x="f233" y="f234"/>
                </a:cxn>
                <a:cxn ang="f124">
                  <a:pos x="f233" y="f214"/>
                </a:cxn>
                <a:cxn ang="f124">
                  <a:pos x="f235" y="f236"/>
                </a:cxn>
                <a:cxn ang="f124">
                  <a:pos x="f213" y="f237"/>
                </a:cxn>
                <a:cxn ang="f124">
                  <a:pos x="f211" y="f238"/>
                </a:cxn>
                <a:cxn ang="f124">
                  <a:pos x="f239" y="f240"/>
                </a:cxn>
                <a:cxn ang="f124">
                  <a:pos x="f205" y="f206"/>
                </a:cxn>
              </a:cxnLst>
              <a:rect l="f201" t="f204" r="f202" b="f203"/>
              <a:pathLst>
                <a:path w="35" h="115">
                  <a:moveTo>
                    <a:pt x="f8" y="f9"/>
                  </a:moveTo>
                  <a:cubicBezTo>
                    <a:pt x="f8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0" y="f26"/>
                    <a:pt x="f13" y="f27"/>
                    <a:pt x="f28" y="f29"/>
                  </a:cubicBezTo>
                  <a:cubicBezTo>
                    <a:pt x="f28" y="f30"/>
                    <a:pt x="f15" y="f31"/>
                    <a:pt x="f12" y="f32"/>
                  </a:cubicBezTo>
                  <a:cubicBezTo>
                    <a:pt x="f33" y="f34"/>
                    <a:pt x="f35" y="f30"/>
                    <a:pt x="f36" y="f37"/>
                  </a:cubicBezTo>
                  <a:cubicBezTo>
                    <a:pt x="f21" y="f38"/>
                    <a:pt x="f6" y="f39"/>
                    <a:pt x="f21" y="f40"/>
                  </a:cubicBezTo>
                  <a:cubicBezTo>
                    <a:pt x="f41" y="f42"/>
                    <a:pt x="f36" y="f43"/>
                    <a:pt x="f44" y="f45"/>
                  </a:cubicBezTo>
                  <a:cubicBezTo>
                    <a:pt x="f46" y="f47"/>
                    <a:pt x="f11" y="f48"/>
                    <a:pt x="f8" y="f49"/>
                  </a:cubicBezTo>
                  <a:cubicBezTo>
                    <a:pt x="f33" y="f50"/>
                    <a:pt x="f44" y="f51"/>
                    <a:pt x="f44" y="f7"/>
                  </a:cubicBezTo>
                  <a:cubicBezTo>
                    <a:pt x="f11" y="f52"/>
                    <a:pt x="f53" y="f54"/>
                    <a:pt x="f20" y="f49"/>
                  </a:cubicBezTo>
                  <a:cubicBezTo>
                    <a:pt x="f55" y="f56"/>
                    <a:pt x="f15" y="f43"/>
                    <a:pt x="f11" y="f57"/>
                  </a:cubicBezTo>
                  <a:cubicBezTo>
                    <a:pt x="f44" y="f58"/>
                    <a:pt x="f59" y="f60"/>
                    <a:pt x="f61" y="f62"/>
                  </a:cubicBezTo>
                  <a:cubicBezTo>
                    <a:pt x="f36" y="f63"/>
                    <a:pt x="f61" y="f64"/>
                    <a:pt x="f35" y="f65"/>
                  </a:cubicBezTo>
                  <a:cubicBezTo>
                    <a:pt x="f33" y="f31"/>
                    <a:pt x="f46" y="f66"/>
                    <a:pt x="f53" y="f67"/>
                  </a:cubicBezTo>
                  <a:cubicBezTo>
                    <a:pt x="f55" y="f68"/>
                    <a:pt x="f24" y="f66"/>
                    <a:pt x="f16" y="f66"/>
                  </a:cubicBezTo>
                  <a:cubicBezTo>
                    <a:pt x="f5" y="f66"/>
                    <a:pt x="f9" y="f69"/>
                    <a:pt x="f16" y="f29"/>
                  </a:cubicBezTo>
                  <a:cubicBezTo>
                    <a:pt x="f14" y="f70"/>
                    <a:pt x="f14" y="f71"/>
                    <a:pt x="f14" y="f72"/>
                  </a:cubicBezTo>
                  <a:cubicBezTo>
                    <a:pt x="f9" y="f73"/>
                    <a:pt x="f9" y="f74"/>
                    <a:pt x="f28" y="f75"/>
                  </a:cubicBezTo>
                  <a:cubicBezTo>
                    <a:pt x="f24" y="f41"/>
                    <a:pt x="f55" y="f61"/>
                    <a:pt x="f24" y="f59"/>
                  </a:cubicBezTo>
                  <a:cubicBezTo>
                    <a:pt x="f9" y="f33"/>
                    <a:pt x="f9" y="f12"/>
                    <a:pt x="f10" y="f18"/>
                  </a:cubicBezTo>
                  <a:cubicBezTo>
                    <a:pt x="f24" y="f13"/>
                    <a:pt x="f20" y="f5"/>
                    <a:pt x="f8" y="f9"/>
                  </a:cubicBezTo>
                  <a:close/>
                </a:path>
              </a:pathLst>
            </a:custGeom>
            <a:solidFill>
              <a:srgbClr val="F8D3D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1E122762-7A05-EB3F-9445-5C216C3AA5F2}"/>
                </a:ext>
              </a:extLst>
            </p:cNvPr>
            <p:cNvSpPr/>
            <p:nvPr/>
          </p:nvSpPr>
          <p:spPr>
            <a:xfrm>
              <a:off x="5410203" y="2717797"/>
              <a:ext cx="887416" cy="13858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91"/>
                <a:gd name="f8" fmla="val 48"/>
                <a:gd name="f9" fmla="val 45"/>
                <a:gd name="f10" fmla="val 56"/>
                <a:gd name="f11" fmla="val 35"/>
                <a:gd name="f12" fmla="val 32"/>
                <a:gd name="f13" fmla="val 23"/>
                <a:gd name="f14" fmla="val 44"/>
                <a:gd name="f15" fmla="val 22"/>
                <a:gd name="f16" fmla="val 42"/>
                <a:gd name="f17" fmla="val 21"/>
                <a:gd name="f18" fmla="val 19"/>
                <a:gd name="f19" fmla="val 40"/>
                <a:gd name="f20" fmla="val 11"/>
                <a:gd name="f21" fmla="val 34"/>
                <a:gd name="f22" fmla="val 8"/>
                <a:gd name="f23" fmla="val 27"/>
                <a:gd name="f24" fmla="val 9"/>
                <a:gd name="f25" fmla="val 10"/>
                <a:gd name="f26" fmla="val 18"/>
                <a:gd name="f27" fmla="val 15"/>
                <a:gd name="f28" fmla="val 5"/>
                <a:gd name="f29" fmla="val 13"/>
                <a:gd name="f30" fmla="val 3"/>
                <a:gd name="f31" fmla="val 4"/>
                <a:gd name="f32" fmla="val 6"/>
                <a:gd name="f33" fmla="val 1"/>
                <a:gd name="f34" fmla="val 2"/>
                <a:gd name="f35" fmla="val 7"/>
                <a:gd name="f36" fmla="val 24"/>
                <a:gd name="f37" fmla="val 36"/>
                <a:gd name="f38" fmla="val 49"/>
                <a:gd name="f39" fmla="val 51"/>
                <a:gd name="f40" fmla="val 25"/>
                <a:gd name="f41" fmla="val 58"/>
                <a:gd name="f42" fmla="val 39"/>
                <a:gd name="f43" fmla="val 50"/>
                <a:gd name="f44" fmla="val 46"/>
                <a:gd name="f45" fmla="val 47"/>
                <a:gd name="f46" fmla="val 62"/>
                <a:gd name="f47" fmla="val 53"/>
                <a:gd name="f48" fmla="val 75"/>
                <a:gd name="f49" fmla="val 52"/>
                <a:gd name="f50" fmla="val 88"/>
                <a:gd name="f51" fmla="val 89"/>
                <a:gd name="f52" fmla="val 90"/>
                <a:gd name="f53" fmla="val 41"/>
                <a:gd name="f54" fmla="val 26"/>
                <a:gd name="f55" fmla="val 28"/>
                <a:gd name="f56" fmla="val 86"/>
                <a:gd name="f57" fmla="val 82"/>
                <a:gd name="f58" fmla="val 84"/>
                <a:gd name="f59" fmla="val 85"/>
                <a:gd name="f60" fmla="val 83"/>
                <a:gd name="f61" fmla="val 76"/>
                <a:gd name="f62" fmla="val 66"/>
                <a:gd name="f63" fmla="+- 0 0 -90"/>
                <a:gd name="f64" fmla="*/ f3 1 57"/>
                <a:gd name="f65" fmla="*/ f4 1 91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57"/>
                <a:gd name="f74" fmla="*/ f70 1 91"/>
                <a:gd name="f75" fmla="*/ 48 f71 1"/>
                <a:gd name="f76" fmla="*/ 45 f70 1"/>
                <a:gd name="f77" fmla="*/ 45 f71 1"/>
                <a:gd name="f78" fmla="*/ 23 f70 1"/>
                <a:gd name="f79" fmla="*/ 42 f71 1"/>
                <a:gd name="f80" fmla="*/ 19 f70 1"/>
                <a:gd name="f81" fmla="*/ 27 f71 1"/>
                <a:gd name="f82" fmla="*/ 9 f70 1"/>
                <a:gd name="f83" fmla="*/ 15 f71 1"/>
                <a:gd name="f84" fmla="*/ 5 f70 1"/>
                <a:gd name="f85" fmla="*/ 6 f71 1"/>
                <a:gd name="f86" fmla="*/ 4 f70 1"/>
                <a:gd name="f87" fmla="*/ 0 f71 1"/>
                <a:gd name="f88" fmla="*/ 1 f70 1"/>
                <a:gd name="f89" fmla="*/ 2 f70 1"/>
                <a:gd name="f90" fmla="*/ 19 f71 1"/>
                <a:gd name="f91" fmla="*/ 7 f70 1"/>
                <a:gd name="f92" fmla="*/ 44 f71 1"/>
                <a:gd name="f93" fmla="*/ 18 f70 1"/>
                <a:gd name="f94" fmla="*/ 51 f71 1"/>
                <a:gd name="f95" fmla="*/ 25 f70 1"/>
                <a:gd name="f96" fmla="*/ 50 f71 1"/>
                <a:gd name="f97" fmla="*/ 49 f70 1"/>
                <a:gd name="f98" fmla="*/ 52 f71 1"/>
                <a:gd name="f99" fmla="*/ 88 f70 1"/>
                <a:gd name="f100" fmla="*/ 90 f70 1"/>
                <a:gd name="f101" fmla="*/ 26 f71 1"/>
                <a:gd name="f102" fmla="*/ 91 f70 1"/>
                <a:gd name="f103" fmla="*/ 41 f71 1"/>
                <a:gd name="f104" fmla="*/ 84 f70 1"/>
                <a:gd name="f105" fmla="*/ 76 f70 1"/>
                <a:gd name="f106" fmla="+- f72 0 f1"/>
                <a:gd name="f107" fmla="*/ f75 1 58"/>
                <a:gd name="f108" fmla="*/ f76 1 91"/>
                <a:gd name="f109" fmla="*/ f77 1 58"/>
                <a:gd name="f110" fmla="*/ f78 1 91"/>
                <a:gd name="f111" fmla="*/ f79 1 58"/>
                <a:gd name="f112" fmla="*/ f80 1 91"/>
                <a:gd name="f113" fmla="*/ f81 1 58"/>
                <a:gd name="f114" fmla="*/ f82 1 91"/>
                <a:gd name="f115" fmla="*/ f83 1 58"/>
                <a:gd name="f116" fmla="*/ f84 1 91"/>
                <a:gd name="f117" fmla="*/ f85 1 58"/>
                <a:gd name="f118" fmla="*/ f86 1 91"/>
                <a:gd name="f119" fmla="*/ f87 1 58"/>
                <a:gd name="f120" fmla="*/ f88 1 91"/>
                <a:gd name="f121" fmla="*/ f89 1 91"/>
                <a:gd name="f122" fmla="*/ f90 1 58"/>
                <a:gd name="f123" fmla="*/ f91 1 91"/>
                <a:gd name="f124" fmla="*/ f92 1 58"/>
                <a:gd name="f125" fmla="*/ f93 1 91"/>
                <a:gd name="f126" fmla="*/ f94 1 58"/>
                <a:gd name="f127" fmla="*/ f95 1 91"/>
                <a:gd name="f128" fmla="*/ f96 1 58"/>
                <a:gd name="f129" fmla="*/ f97 1 91"/>
                <a:gd name="f130" fmla="*/ f98 1 58"/>
                <a:gd name="f131" fmla="*/ f99 1 91"/>
                <a:gd name="f132" fmla="*/ f100 1 91"/>
                <a:gd name="f133" fmla="*/ f101 1 58"/>
                <a:gd name="f134" fmla="*/ f102 1 91"/>
                <a:gd name="f135" fmla="*/ f103 1 58"/>
                <a:gd name="f136" fmla="*/ f104 1 91"/>
                <a:gd name="f137" fmla="*/ f105 1 91"/>
                <a:gd name="f138" fmla="*/ 0 1 f73"/>
                <a:gd name="f139" fmla="*/ f67 1 f73"/>
                <a:gd name="f140" fmla="*/ 0 1 f74"/>
                <a:gd name="f141" fmla="*/ f68 1 f74"/>
                <a:gd name="f142" fmla="*/ f107 1 f73"/>
                <a:gd name="f143" fmla="*/ f108 1 f74"/>
                <a:gd name="f144" fmla="*/ f109 1 f73"/>
                <a:gd name="f145" fmla="*/ f110 1 f74"/>
                <a:gd name="f146" fmla="*/ f111 1 f73"/>
                <a:gd name="f147" fmla="*/ f112 1 f74"/>
                <a:gd name="f148" fmla="*/ f113 1 f73"/>
                <a:gd name="f149" fmla="*/ f114 1 f74"/>
                <a:gd name="f150" fmla="*/ f115 1 f73"/>
                <a:gd name="f151" fmla="*/ f116 1 f74"/>
                <a:gd name="f152" fmla="*/ f117 1 f73"/>
                <a:gd name="f153" fmla="*/ f118 1 f74"/>
                <a:gd name="f154" fmla="*/ f119 1 f73"/>
                <a:gd name="f155" fmla="*/ f120 1 f74"/>
                <a:gd name="f156" fmla="*/ f121 1 f74"/>
                <a:gd name="f157" fmla="*/ f122 1 f73"/>
                <a:gd name="f158" fmla="*/ f123 1 f74"/>
                <a:gd name="f159" fmla="*/ f124 1 f73"/>
                <a:gd name="f160" fmla="*/ f125 1 f74"/>
                <a:gd name="f161" fmla="*/ f126 1 f73"/>
                <a:gd name="f162" fmla="*/ f127 1 f74"/>
                <a:gd name="f163" fmla="*/ f128 1 f73"/>
                <a:gd name="f164" fmla="*/ f129 1 f74"/>
                <a:gd name="f165" fmla="*/ f130 1 f73"/>
                <a:gd name="f166" fmla="*/ f131 1 f74"/>
                <a:gd name="f167" fmla="*/ f132 1 f74"/>
                <a:gd name="f168" fmla="*/ f133 1 f73"/>
                <a:gd name="f169" fmla="*/ f134 1 f74"/>
                <a:gd name="f170" fmla="*/ f135 1 f73"/>
                <a:gd name="f171" fmla="*/ f136 1 f74"/>
                <a:gd name="f172" fmla="*/ f137 1 f74"/>
                <a:gd name="f173" fmla="*/ f138 f64 1"/>
                <a:gd name="f174" fmla="*/ f139 f64 1"/>
                <a:gd name="f175" fmla="*/ f141 f65 1"/>
                <a:gd name="f176" fmla="*/ f140 f65 1"/>
                <a:gd name="f177" fmla="*/ f142 f64 1"/>
                <a:gd name="f178" fmla="*/ f143 f65 1"/>
                <a:gd name="f179" fmla="*/ f144 f64 1"/>
                <a:gd name="f180" fmla="*/ f145 f65 1"/>
                <a:gd name="f181" fmla="*/ f146 f64 1"/>
                <a:gd name="f182" fmla="*/ f147 f65 1"/>
                <a:gd name="f183" fmla="*/ f148 f64 1"/>
                <a:gd name="f184" fmla="*/ f149 f65 1"/>
                <a:gd name="f185" fmla="*/ f150 f64 1"/>
                <a:gd name="f186" fmla="*/ f151 f65 1"/>
                <a:gd name="f187" fmla="*/ f152 f64 1"/>
                <a:gd name="f188" fmla="*/ f153 f65 1"/>
                <a:gd name="f189" fmla="*/ f154 f64 1"/>
                <a:gd name="f190" fmla="*/ f155 f65 1"/>
                <a:gd name="f191" fmla="*/ f156 f65 1"/>
                <a:gd name="f192" fmla="*/ f157 f64 1"/>
                <a:gd name="f193" fmla="*/ f158 f65 1"/>
                <a:gd name="f194" fmla="*/ f159 f64 1"/>
                <a:gd name="f195" fmla="*/ f160 f65 1"/>
                <a:gd name="f196" fmla="*/ f161 f64 1"/>
                <a:gd name="f197" fmla="*/ f162 f65 1"/>
                <a:gd name="f198" fmla="*/ f163 f64 1"/>
                <a:gd name="f199" fmla="*/ f164 f65 1"/>
                <a:gd name="f200" fmla="*/ f165 f64 1"/>
                <a:gd name="f201" fmla="*/ f166 f65 1"/>
                <a:gd name="f202" fmla="*/ f167 f65 1"/>
                <a:gd name="f203" fmla="*/ f168 f64 1"/>
                <a:gd name="f204" fmla="*/ f169 f65 1"/>
                <a:gd name="f205" fmla="*/ f170 f64 1"/>
                <a:gd name="f206" fmla="*/ f171 f65 1"/>
                <a:gd name="f207" fmla="*/ f172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6">
                  <a:pos x="f177" y="f178"/>
                </a:cxn>
                <a:cxn ang="f106">
                  <a:pos x="f179" y="f180"/>
                </a:cxn>
                <a:cxn ang="f106">
                  <a:pos x="f181" y="f182"/>
                </a:cxn>
                <a:cxn ang="f106">
                  <a:pos x="f183" y="f184"/>
                </a:cxn>
                <a:cxn ang="f106">
                  <a:pos x="f185" y="f186"/>
                </a:cxn>
                <a:cxn ang="f106">
                  <a:pos x="f187" y="f188"/>
                </a:cxn>
                <a:cxn ang="f106">
                  <a:pos x="f189" y="f190"/>
                </a:cxn>
                <a:cxn ang="f106">
                  <a:pos x="f187" y="f191"/>
                </a:cxn>
                <a:cxn ang="f106">
                  <a:pos x="f192" y="f186"/>
                </a:cxn>
                <a:cxn ang="f106">
                  <a:pos x="f183" y="f193"/>
                </a:cxn>
                <a:cxn ang="f106">
                  <a:pos x="f194" y="f195"/>
                </a:cxn>
                <a:cxn ang="f106">
                  <a:pos x="f196" y="f197"/>
                </a:cxn>
                <a:cxn ang="f106">
                  <a:pos x="f196" y="f178"/>
                </a:cxn>
                <a:cxn ang="f106">
                  <a:pos x="f198" y="f199"/>
                </a:cxn>
                <a:cxn ang="f106">
                  <a:pos x="f200" y="f201"/>
                </a:cxn>
                <a:cxn ang="f106">
                  <a:pos x="f177" y="f202"/>
                </a:cxn>
                <a:cxn ang="f106">
                  <a:pos x="f203" y="f204"/>
                </a:cxn>
                <a:cxn ang="f106">
                  <a:pos x="f205" y="f206"/>
                </a:cxn>
                <a:cxn ang="f106">
                  <a:pos x="f196" y="f207"/>
                </a:cxn>
                <a:cxn ang="f106">
                  <a:pos x="f177" y="f178"/>
                </a:cxn>
              </a:cxnLst>
              <a:rect l="f173" t="f176" r="f174" b="f175"/>
              <a:pathLst>
                <a:path w="57" h="91">
                  <a:moveTo>
                    <a:pt x="f8" y="f9"/>
                  </a:moveTo>
                  <a:cubicBezTo>
                    <a:pt x="f10" y="f11"/>
                    <a:pt x="f10" y="f12"/>
                    <a:pt x="f9" y="f13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13" y="f25"/>
                    <a:pt x="f26" y="f24"/>
                    <a:pt x="f27" y="f28"/>
                  </a:cubicBezTo>
                  <a:cubicBezTo>
                    <a:pt x="f29" y="f30"/>
                    <a:pt x="f24" y="f31"/>
                    <a:pt x="f32" y="f31"/>
                  </a:cubicBezTo>
                  <a:cubicBezTo>
                    <a:pt x="f31" y="f31"/>
                    <a:pt x="f33" y="f28"/>
                    <a:pt x="f5" y="f33"/>
                  </a:cubicBezTo>
                  <a:cubicBezTo>
                    <a:pt x="f34" y="f34"/>
                    <a:pt x="f31" y="f30"/>
                    <a:pt x="f32" y="f34"/>
                  </a:cubicBezTo>
                  <a:cubicBezTo>
                    <a:pt x="f20" y="f5"/>
                    <a:pt x="f27" y="f33"/>
                    <a:pt x="f18" y="f28"/>
                  </a:cubicBezTo>
                  <a:cubicBezTo>
                    <a:pt x="f17" y="f35"/>
                    <a:pt x="f36" y="f22"/>
                    <a:pt x="f23" y="f35"/>
                  </a:cubicBezTo>
                  <a:cubicBezTo>
                    <a:pt x="f37" y="f28"/>
                    <a:pt x="f16" y="f24"/>
                    <a:pt x="f14" y="f26"/>
                  </a:cubicBezTo>
                  <a:cubicBezTo>
                    <a:pt x="f9" y="f15"/>
                    <a:pt x="f38" y="f13"/>
                    <a:pt x="f39" y="f40"/>
                  </a:cubicBezTo>
                  <a:cubicBezTo>
                    <a:pt x="f6" y="f12"/>
                    <a:pt x="f41" y="f42"/>
                    <a:pt x="f39" y="f9"/>
                  </a:cubicBezTo>
                  <a:cubicBezTo>
                    <a:pt x="f43" y="f44"/>
                    <a:pt x="f38" y="f45"/>
                    <a:pt x="f43" y="f38"/>
                  </a:cubicBezTo>
                  <a:cubicBezTo>
                    <a:pt x="f10" y="f46"/>
                    <a:pt x="f47" y="f48"/>
                    <a:pt x="f49" y="f50"/>
                  </a:cubicBezTo>
                  <a:cubicBezTo>
                    <a:pt x="f39" y="f51"/>
                    <a:pt x="f43" y="f52"/>
                    <a:pt x="f8" y="f52"/>
                  </a:cubicBezTo>
                  <a:cubicBezTo>
                    <a:pt x="f53" y="f50"/>
                    <a:pt x="f21" y="f51"/>
                    <a:pt x="f54" y="f7"/>
                  </a:cubicBezTo>
                  <a:cubicBezTo>
                    <a:pt x="f55" y="f56"/>
                    <a:pt x="f11" y="f57"/>
                    <a:pt x="f53" y="f58"/>
                  </a:cubicBezTo>
                  <a:cubicBezTo>
                    <a:pt x="f8" y="f59"/>
                    <a:pt x="f43" y="f60"/>
                    <a:pt x="f39" y="f61"/>
                  </a:cubicBezTo>
                  <a:cubicBezTo>
                    <a:pt x="f39" y="f62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F8D4C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CC5A16-5E90-9F67-7B92-07CCDB168725}"/>
                </a:ext>
              </a:extLst>
            </p:cNvPr>
            <p:cNvSpPr/>
            <p:nvPr/>
          </p:nvSpPr>
          <p:spPr>
            <a:xfrm>
              <a:off x="5808661" y="4011609"/>
              <a:ext cx="398458" cy="5937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9"/>
                <a:gd name="f8" fmla="val 6"/>
                <a:gd name="f9" fmla="val 13"/>
                <a:gd name="f10" fmla="val 2"/>
                <a:gd name="f11" fmla="val 20"/>
                <a:gd name="f12" fmla="val 22"/>
                <a:gd name="f13" fmla="val 24"/>
                <a:gd name="f14" fmla="val 3"/>
                <a:gd name="f15" fmla="val 21"/>
                <a:gd name="f16" fmla="val 10"/>
                <a:gd name="f17" fmla="val 15"/>
                <a:gd name="f18" fmla="val 18"/>
                <a:gd name="f19" fmla="val 4"/>
                <a:gd name="f20" fmla="val 17"/>
                <a:gd name="f21" fmla="val 8"/>
                <a:gd name="f22" fmla="val 19"/>
                <a:gd name="f23" fmla="val 16"/>
                <a:gd name="f24" fmla="val 27"/>
                <a:gd name="f25" fmla="val 32"/>
                <a:gd name="f26" fmla="val 37"/>
                <a:gd name="f27" fmla="val 9"/>
                <a:gd name="f28" fmla="val 30"/>
                <a:gd name="f29" fmla="val 23"/>
                <a:gd name="f30" fmla="val 1"/>
                <a:gd name="f31" fmla="val 14"/>
                <a:gd name="f32" fmla="+- 0 0 -90"/>
                <a:gd name="f33" fmla="*/ f3 1 26"/>
                <a:gd name="f34" fmla="*/ f4 1 3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6"/>
                <a:gd name="f43" fmla="*/ f39 1 39"/>
                <a:gd name="f44" fmla="*/ 0 f40 1"/>
                <a:gd name="f45" fmla="*/ 6 f39 1"/>
                <a:gd name="f46" fmla="*/ 20 f40 1"/>
                <a:gd name="f47" fmla="*/ 2 f39 1"/>
                <a:gd name="f48" fmla="*/ 26 f40 1"/>
                <a:gd name="f49" fmla="*/ 3 f39 1"/>
                <a:gd name="f50" fmla="*/ 4 f40 1"/>
                <a:gd name="f51" fmla="*/ 17 f39 1"/>
                <a:gd name="f52" fmla="*/ 16 f40 1"/>
                <a:gd name="f53" fmla="*/ 27 f39 1"/>
                <a:gd name="f54" fmla="*/ 9 f40 1"/>
                <a:gd name="f55" fmla="*/ 39 f39 1"/>
                <a:gd name="f56" fmla="*/ 3 f40 1"/>
                <a:gd name="f57" fmla="*/ 23 f39 1"/>
                <a:gd name="f58" fmla="*/ 18 f39 1"/>
                <a:gd name="f59" fmla="+- f41 0 f1"/>
                <a:gd name="f60" fmla="*/ f44 1 26"/>
                <a:gd name="f61" fmla="*/ f45 1 39"/>
                <a:gd name="f62" fmla="*/ f46 1 26"/>
                <a:gd name="f63" fmla="*/ f47 1 39"/>
                <a:gd name="f64" fmla="*/ f48 1 26"/>
                <a:gd name="f65" fmla="*/ f49 1 39"/>
                <a:gd name="f66" fmla="*/ f50 1 26"/>
                <a:gd name="f67" fmla="*/ f51 1 39"/>
                <a:gd name="f68" fmla="*/ f52 1 26"/>
                <a:gd name="f69" fmla="*/ f53 1 39"/>
                <a:gd name="f70" fmla="*/ f54 1 26"/>
                <a:gd name="f71" fmla="*/ f55 1 39"/>
                <a:gd name="f72" fmla="*/ f56 1 26"/>
                <a:gd name="f73" fmla="*/ f57 1 39"/>
                <a:gd name="f74" fmla="*/ f58 1 39"/>
                <a:gd name="f75" fmla="*/ 0 1 f42"/>
                <a:gd name="f76" fmla="*/ f36 1 f42"/>
                <a:gd name="f77" fmla="*/ 0 1 f43"/>
                <a:gd name="f78" fmla="*/ f37 1 f43"/>
                <a:gd name="f79" fmla="*/ f60 1 f42"/>
                <a:gd name="f80" fmla="*/ f61 1 f43"/>
                <a:gd name="f81" fmla="*/ f62 1 f42"/>
                <a:gd name="f82" fmla="*/ f63 1 f43"/>
                <a:gd name="f83" fmla="*/ f64 1 f42"/>
                <a:gd name="f84" fmla="*/ f65 1 f43"/>
                <a:gd name="f85" fmla="*/ f66 1 f42"/>
                <a:gd name="f86" fmla="*/ f67 1 f43"/>
                <a:gd name="f87" fmla="*/ f68 1 f42"/>
                <a:gd name="f88" fmla="*/ f69 1 f43"/>
                <a:gd name="f89" fmla="*/ f70 1 f42"/>
                <a:gd name="f90" fmla="*/ f71 1 f43"/>
                <a:gd name="f91" fmla="*/ f72 1 f42"/>
                <a:gd name="f92" fmla="*/ f73 1 f43"/>
                <a:gd name="f93" fmla="*/ f74 1 f43"/>
                <a:gd name="f94" fmla="*/ f75 f33 1"/>
                <a:gd name="f95" fmla="*/ f76 f33 1"/>
                <a:gd name="f96" fmla="*/ f78 f34 1"/>
                <a:gd name="f97" fmla="*/ f77 f34 1"/>
                <a:gd name="f98" fmla="*/ f79 f33 1"/>
                <a:gd name="f99" fmla="*/ f80 f34 1"/>
                <a:gd name="f100" fmla="*/ f81 f33 1"/>
                <a:gd name="f101" fmla="*/ f82 f34 1"/>
                <a:gd name="f102" fmla="*/ f83 f33 1"/>
                <a:gd name="f103" fmla="*/ f84 f34 1"/>
                <a:gd name="f104" fmla="*/ f85 f33 1"/>
                <a:gd name="f105" fmla="*/ f86 f34 1"/>
                <a:gd name="f106" fmla="*/ f87 f33 1"/>
                <a:gd name="f107" fmla="*/ f88 f34 1"/>
                <a:gd name="f108" fmla="*/ f89 f33 1"/>
                <a:gd name="f109" fmla="*/ f90 f34 1"/>
                <a:gd name="f110" fmla="*/ f91 f33 1"/>
                <a:gd name="f111" fmla="*/ f92 f34 1"/>
                <a:gd name="f112" fmla="*/ f93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8" y="f99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98" y="f112"/>
                </a:cxn>
                <a:cxn ang="f59">
                  <a:pos x="f98" y="f99"/>
                </a:cxn>
              </a:cxnLst>
              <a:rect l="f94" t="f97" r="f95" b="f96"/>
              <a:pathLst>
                <a:path w="26" h="39">
                  <a:moveTo>
                    <a:pt x="f5" y="f8"/>
                  </a:moveTo>
                  <a:cubicBezTo>
                    <a:pt x="f8" y="f5"/>
                    <a:pt x="f9" y="f10"/>
                    <a:pt x="f11" y="f10"/>
                  </a:cubicBezTo>
                  <a:cubicBezTo>
                    <a:pt x="f12" y="f10"/>
                    <a:pt x="f13" y="f14"/>
                    <a:pt x="f6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2"/>
                    <a:pt x="f20" y="f22"/>
                    <a:pt x="f23" y="f24"/>
                  </a:cubicBezTo>
                  <a:cubicBezTo>
                    <a:pt x="f23" y="f25"/>
                    <a:pt x="f9" y="f26"/>
                    <a:pt x="f27" y="f7"/>
                  </a:cubicBezTo>
                  <a:cubicBezTo>
                    <a:pt x="f9" y="f28"/>
                    <a:pt x="f9" y="f28"/>
                    <a:pt x="f14" y="f29"/>
                  </a:cubicBezTo>
                  <a:cubicBezTo>
                    <a:pt x="f30" y="f12"/>
                    <a:pt x="f5" y="f11"/>
                    <a:pt x="f5" y="f18"/>
                  </a:cubicBezTo>
                  <a:cubicBezTo>
                    <a:pt x="f5" y="f31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FAD6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6C2185D4-66F2-F1CC-51DF-EC255B497869}"/>
                </a:ext>
              </a:extLst>
            </p:cNvPr>
            <p:cNvSpPr/>
            <p:nvPr/>
          </p:nvSpPr>
          <p:spPr>
            <a:xfrm>
              <a:off x="5564188" y="4695828"/>
              <a:ext cx="168277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4"/>
                <a:gd name="f9" fmla="val 3"/>
                <a:gd name="f10" fmla="val 7"/>
                <a:gd name="f11" fmla="val 8"/>
                <a:gd name="f12" fmla="+- 0 0 -90"/>
                <a:gd name="f13" fmla="*/ f3 1 11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11"/>
                <a:gd name="f24" fmla="*/ 0 f20 1"/>
                <a:gd name="f25" fmla="*/ 5 f19 1"/>
                <a:gd name="f26" fmla="*/ 11 f20 1"/>
                <a:gd name="f27" fmla="*/ 0 f19 1"/>
                <a:gd name="f28" fmla="+- f21 0 f1"/>
                <a:gd name="f29" fmla="*/ f24 1 11"/>
                <a:gd name="f30" fmla="*/ f25 1 5"/>
                <a:gd name="f31" fmla="*/ f26 1 11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5">
                  <a:moveTo>
                    <a:pt x="f5" y="f7"/>
                  </a:moveTo>
                  <a:cubicBezTo>
                    <a:pt x="f8" y="f9"/>
                    <a:pt x="f10" y="f5"/>
                    <a:pt x="f6" y="f5"/>
                  </a:cubicBezTo>
                  <a:cubicBezTo>
                    <a:pt x="f11" y="f9"/>
                    <a:pt x="f7" y="f7"/>
                    <a:pt x="f5" y="f7"/>
                  </a:cubicBezTo>
                  <a:close/>
                </a:path>
              </a:pathLst>
            </a:custGeom>
            <a:solidFill>
              <a:srgbClr val="FAD6E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2A85FDAA-154D-626A-3707-3E3D58FC1D0A}"/>
                </a:ext>
              </a:extLst>
            </p:cNvPr>
            <p:cNvSpPr/>
            <p:nvPr/>
          </p:nvSpPr>
          <p:spPr>
            <a:xfrm>
              <a:off x="5656258" y="3524253"/>
              <a:ext cx="366710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25"/>
                <a:gd name="f8" fmla="val 12"/>
                <a:gd name="f9" fmla="val 18"/>
                <a:gd name="f10" fmla="val 17"/>
                <a:gd name="f11" fmla="val 11"/>
                <a:gd name="f12" fmla="val 5"/>
                <a:gd name="f13" fmla="val 19"/>
                <a:gd name="f14" fmla="val 13"/>
                <a:gd name="f15" fmla="val 7"/>
                <a:gd name="f16" fmla="val 6"/>
                <a:gd name="f17" fmla="val 10"/>
                <a:gd name="f18" fmla="val 16"/>
                <a:gd name="f19" fmla="+- 0 0 -90"/>
                <a:gd name="f20" fmla="*/ f3 1 24"/>
                <a:gd name="f21" fmla="*/ f4 1 2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24"/>
                <a:gd name="f30" fmla="*/ f26 1 25"/>
                <a:gd name="f31" fmla="*/ 24 f27 1"/>
                <a:gd name="f32" fmla="*/ 12 f26 1"/>
                <a:gd name="f33" fmla="*/ 11 f27 1"/>
                <a:gd name="f34" fmla="*/ 25 f26 1"/>
                <a:gd name="f35" fmla="*/ 0 f27 1"/>
                <a:gd name="f36" fmla="*/ 13 f26 1"/>
                <a:gd name="f37" fmla="*/ 10 f27 1"/>
                <a:gd name="f38" fmla="*/ 0 f26 1"/>
                <a:gd name="f39" fmla="+- f28 0 f1"/>
                <a:gd name="f40" fmla="*/ f31 1 24"/>
                <a:gd name="f41" fmla="*/ f32 1 25"/>
                <a:gd name="f42" fmla="*/ f33 1 24"/>
                <a:gd name="f43" fmla="*/ f34 1 25"/>
                <a:gd name="f44" fmla="*/ f35 1 24"/>
                <a:gd name="f45" fmla="*/ f36 1 25"/>
                <a:gd name="f46" fmla="*/ f37 1 24"/>
                <a:gd name="f47" fmla="*/ f38 1 25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24" h="25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6"/>
                    <a:pt x="f5" y="f13"/>
                    <a:pt x="f5" y="f14"/>
                  </a:cubicBezTo>
                  <a:cubicBezTo>
                    <a:pt x="f5" y="f15"/>
                    <a:pt x="f16" y="f5"/>
                    <a:pt x="f17" y="f5"/>
                  </a:cubicBezTo>
                  <a:cubicBezTo>
                    <a:pt x="f18" y="f5"/>
                    <a:pt x="f6" y="f15"/>
                    <a:pt x="f6" y="f8"/>
                  </a:cubicBezTo>
                  <a:close/>
                </a:path>
              </a:pathLst>
            </a:custGeom>
            <a:solidFill>
              <a:srgbClr val="FCF6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CC3541A6-F126-C7A4-5244-7B33CBDEC083}"/>
                </a:ext>
              </a:extLst>
            </p:cNvPr>
            <p:cNvSpPr/>
            <p:nvPr/>
          </p:nvSpPr>
          <p:spPr>
            <a:xfrm>
              <a:off x="4416423" y="3524253"/>
              <a:ext cx="350836" cy="3508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2"/>
                <a:gd name="f8" fmla="val 5"/>
                <a:gd name="f9" fmla="val 4"/>
                <a:gd name="f10" fmla="val 19"/>
                <a:gd name="f11" fmla="val 13"/>
                <a:gd name="f12" fmla="+- 0 0 -90"/>
                <a:gd name="f13" fmla="*/ f3 1 23"/>
                <a:gd name="f14" fmla="*/ f4 1 23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23"/>
                <a:gd name="f21" fmla="*/ 0 f18 1"/>
                <a:gd name="f22" fmla="*/ 12 f18 1"/>
                <a:gd name="f23" fmla="*/ 23 f18 1"/>
                <a:gd name="f24" fmla="*/ 13 f18 1"/>
                <a:gd name="f25" fmla="+- f19 0 f1"/>
                <a:gd name="f26" fmla="*/ f21 1 23"/>
                <a:gd name="f27" fmla="*/ f22 1 23"/>
                <a:gd name="f28" fmla="*/ f23 1 23"/>
                <a:gd name="f29" fmla="*/ f24 1 23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3 f13 1"/>
                <a:gd name="f43" fmla="*/ f32 f14 1"/>
                <a:gd name="f44" fmla="*/ f34 f13 1"/>
                <a:gd name="f45" fmla="*/ f35 f14 1"/>
                <a:gd name="f46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2" y="f46"/>
                </a:cxn>
                <a:cxn ang="f25">
                  <a:pos x="f40" y="f41"/>
                </a:cxn>
              </a:cxnLst>
              <a:rect l="f36" t="f39" r="f37" b="f38"/>
              <a:pathLst>
                <a:path w="23" h="23">
                  <a:moveTo>
                    <a:pt x="f5" y="f7"/>
                  </a:moveTo>
                  <a:cubicBezTo>
                    <a:pt x="f5" y="f8"/>
                    <a:pt x="f9" y="f5"/>
                    <a:pt x="f7" y="f5"/>
                  </a:cubicBezTo>
                  <a:cubicBezTo>
                    <a:pt x="f10" y="f5"/>
                    <a:pt x="f6" y="f8"/>
                    <a:pt x="f6" y="f11"/>
                  </a:cubicBezTo>
                  <a:cubicBezTo>
                    <a:pt x="f6" y="f10"/>
                    <a:pt x="f10" y="f6"/>
                    <a:pt x="f7" y="f6"/>
                  </a:cubicBezTo>
                  <a:cubicBezTo>
                    <a:pt x="f9" y="f6"/>
                    <a:pt x="f5" y="f10"/>
                    <a:pt x="f5" y="f7"/>
                  </a:cubicBezTo>
                  <a:close/>
                </a:path>
              </a:pathLst>
            </a:custGeom>
            <a:solidFill>
              <a:srgbClr val="FBF6E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06794EA3-9377-15F6-5884-59B29B427E3D}"/>
                </a:ext>
              </a:extLst>
            </p:cNvPr>
            <p:cNvSpPr/>
            <p:nvPr/>
          </p:nvSpPr>
          <p:spPr>
            <a:xfrm>
              <a:off x="4967285" y="4210053"/>
              <a:ext cx="488947" cy="1968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3"/>
                <a:gd name="f8" fmla="val 17"/>
                <a:gd name="f9" fmla="val 12"/>
                <a:gd name="f10" fmla="val 11"/>
                <a:gd name="f11" fmla="val 6"/>
                <a:gd name="f12" fmla="val 2"/>
                <a:gd name="f13" fmla="val 1"/>
                <a:gd name="f14" fmla="val 5"/>
                <a:gd name="f15" fmla="val 4"/>
                <a:gd name="f16" fmla="val 3"/>
                <a:gd name="f17" fmla="val 8"/>
                <a:gd name="f18" fmla="val 19"/>
                <a:gd name="f19" fmla="val 7"/>
                <a:gd name="f20" fmla="val 26"/>
                <a:gd name="f21" fmla="val 28"/>
                <a:gd name="f22" fmla="val 29"/>
                <a:gd name="f23" fmla="val 31"/>
                <a:gd name="f24" fmla="val 25"/>
                <a:gd name="f25" fmla="val 10"/>
                <a:gd name="f26" fmla="val 21"/>
                <a:gd name="f27" fmla="+- 0 0 -90"/>
                <a:gd name="f28" fmla="*/ f3 1 32"/>
                <a:gd name="f29" fmla="*/ f4 1 1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2"/>
                <a:gd name="f38" fmla="*/ f34 1 13"/>
                <a:gd name="f39" fmla="*/ 17 f35 1"/>
                <a:gd name="f40" fmla="*/ 12 f34 1"/>
                <a:gd name="f41" fmla="*/ 2 f35 1"/>
                <a:gd name="f42" fmla="*/ 6 f34 1"/>
                <a:gd name="f43" fmla="*/ 1 f35 1"/>
                <a:gd name="f44" fmla="*/ 2 f34 1"/>
                <a:gd name="f45" fmla="*/ 5 f35 1"/>
                <a:gd name="f46" fmla="*/ 3 f34 1"/>
                <a:gd name="f47" fmla="*/ 26 f35 1"/>
                <a:gd name="f48" fmla="*/ 31 f35 1"/>
                <a:gd name="f49" fmla="*/ 29 f35 1"/>
                <a:gd name="f50" fmla="*/ 8 f34 1"/>
                <a:gd name="f51" fmla="+- f36 0 f1"/>
                <a:gd name="f52" fmla="*/ f39 1 32"/>
                <a:gd name="f53" fmla="*/ f40 1 13"/>
                <a:gd name="f54" fmla="*/ f41 1 32"/>
                <a:gd name="f55" fmla="*/ f42 1 13"/>
                <a:gd name="f56" fmla="*/ f43 1 32"/>
                <a:gd name="f57" fmla="*/ f44 1 13"/>
                <a:gd name="f58" fmla="*/ f45 1 32"/>
                <a:gd name="f59" fmla="*/ f46 1 13"/>
                <a:gd name="f60" fmla="*/ f47 1 32"/>
                <a:gd name="f61" fmla="*/ f48 1 32"/>
                <a:gd name="f62" fmla="*/ f49 1 32"/>
                <a:gd name="f63" fmla="*/ f50 1 13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7"/>
                <a:gd name="f71" fmla="*/ f55 1 f38"/>
                <a:gd name="f72" fmla="*/ f56 1 f37"/>
                <a:gd name="f73" fmla="*/ f57 1 f38"/>
                <a:gd name="f74" fmla="*/ f58 1 f37"/>
                <a:gd name="f75" fmla="*/ f59 1 f38"/>
                <a:gd name="f76" fmla="*/ f60 1 f37"/>
                <a:gd name="f77" fmla="*/ f61 1 f37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8 1"/>
                <a:gd name="f87" fmla="*/ f71 f29 1"/>
                <a:gd name="f88" fmla="*/ f72 f28 1"/>
                <a:gd name="f89" fmla="*/ f73 f29 1"/>
                <a:gd name="f90" fmla="*/ f74 f28 1"/>
                <a:gd name="f91" fmla="*/ f75 f29 1"/>
                <a:gd name="f92" fmla="*/ f76 f28 1"/>
                <a:gd name="f93" fmla="*/ f77 f28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1"/>
                </a:cxn>
                <a:cxn ang="f51">
                  <a:pos x="f93" y="f91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32" h="13">
                  <a:moveTo>
                    <a:pt x="f8" y="f9"/>
                  </a:moveTo>
                  <a:cubicBezTo>
                    <a:pt x="f10" y="f9"/>
                    <a:pt x="f11" y="f10"/>
                    <a:pt x="f12" y="f11"/>
                  </a:cubicBezTo>
                  <a:cubicBezTo>
                    <a:pt x="f13" y="f14"/>
                    <a:pt x="f5" y="f15"/>
                    <a:pt x="f13" y="f12"/>
                  </a:cubicBezTo>
                  <a:cubicBezTo>
                    <a:pt x="f16" y="f13"/>
                    <a:pt x="f15" y="f12"/>
                    <a:pt x="f14" y="f16"/>
                  </a:cubicBezTo>
                  <a:cubicBezTo>
                    <a:pt x="f9" y="f17"/>
                    <a:pt x="f18" y="f19"/>
                    <a:pt x="f20" y="f16"/>
                  </a:cubicBezTo>
                  <a:cubicBezTo>
                    <a:pt x="f21" y="f12"/>
                    <a:pt x="f22" y="f5"/>
                    <a:pt x="f23" y="f16"/>
                  </a:cubicBezTo>
                  <a:cubicBezTo>
                    <a:pt x="f6" y="f14"/>
                    <a:pt x="f23" y="f11"/>
                    <a:pt x="f22" y="f17"/>
                  </a:cubicBezTo>
                  <a:cubicBezTo>
                    <a:pt x="f24" y="f25"/>
                    <a:pt x="f26" y="f7"/>
                    <a:pt x="f8" y="f9"/>
                  </a:cubicBezTo>
                  <a:close/>
                </a:path>
              </a:pathLst>
            </a:custGeom>
            <a:solidFill>
              <a:srgbClr val="F2C8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41733038-6FCD-D4FE-2C0B-7628E78C72FE}"/>
                </a:ext>
              </a:extLst>
            </p:cNvPr>
            <p:cNvSpPr/>
            <p:nvPr/>
          </p:nvSpPr>
          <p:spPr>
            <a:xfrm>
              <a:off x="5700717" y="3556001"/>
              <a:ext cx="260347" cy="2730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8"/>
                <a:gd name="f8" fmla="val 9"/>
                <a:gd name="f9" fmla="val 5"/>
                <a:gd name="f10" fmla="val 2"/>
                <a:gd name="f11" fmla="val 16"/>
                <a:gd name="f12" fmla="val 1"/>
                <a:gd name="f13" fmla="val 12"/>
                <a:gd name="f14" fmla="val 6"/>
                <a:gd name="f15" fmla="val 4"/>
                <a:gd name="f16" fmla="val 3"/>
                <a:gd name="f17" fmla="val 10"/>
                <a:gd name="f18" fmla="val 7"/>
                <a:gd name="f19" fmla="val 11"/>
                <a:gd name="f20" fmla="val 8"/>
                <a:gd name="f21" fmla="val 13"/>
                <a:gd name="f22" fmla="val 14"/>
                <a:gd name="f23" fmla="+- 0 0 -90"/>
                <a:gd name="f24" fmla="*/ f3 1 17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18"/>
                <a:gd name="f35" fmla="*/ 9 f31 1"/>
                <a:gd name="f36" fmla="*/ 18 f30 1"/>
                <a:gd name="f37" fmla="*/ 1 f31 1"/>
                <a:gd name="f38" fmla="*/ 12 f30 1"/>
                <a:gd name="f39" fmla="*/ 4 f31 1"/>
                <a:gd name="f40" fmla="*/ 4 f30 1"/>
                <a:gd name="f41" fmla="*/ 10 f31 1"/>
                <a:gd name="f42" fmla="*/ 6 f30 1"/>
                <a:gd name="f43" fmla="*/ 11 f31 1"/>
                <a:gd name="f44" fmla="*/ 9 f30 1"/>
                <a:gd name="f45" fmla="*/ 16 f31 1"/>
                <a:gd name="f46" fmla="*/ 13 f30 1"/>
                <a:gd name="f47" fmla="+- f32 0 f1"/>
                <a:gd name="f48" fmla="*/ f35 1 17"/>
                <a:gd name="f49" fmla="*/ f36 1 18"/>
                <a:gd name="f50" fmla="*/ f37 1 17"/>
                <a:gd name="f51" fmla="*/ f38 1 18"/>
                <a:gd name="f52" fmla="*/ f39 1 17"/>
                <a:gd name="f53" fmla="*/ f40 1 18"/>
                <a:gd name="f54" fmla="*/ f41 1 17"/>
                <a:gd name="f55" fmla="*/ f42 1 18"/>
                <a:gd name="f56" fmla="*/ f43 1 17"/>
                <a:gd name="f57" fmla="*/ f44 1 18"/>
                <a:gd name="f58" fmla="*/ f45 1 17"/>
                <a:gd name="f59" fmla="*/ f46 1 18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4"/>
                <a:gd name="f74" fmla="*/ f58 1 f33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5 1"/>
                <a:gd name="f90" fmla="*/ f74 f24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9"/>
                </a:cxn>
                <a:cxn ang="f47">
                  <a:pos x="f90" y="f91"/>
                </a:cxn>
                <a:cxn ang="f47">
                  <a:pos x="f80" y="f81"/>
                </a:cxn>
              </a:cxnLst>
              <a:rect l="f76" t="f79" r="f77" b="f78"/>
              <a:pathLst>
                <a:path w="17" h="18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5" y="f8"/>
                    <a:pt x="f12" y="f14"/>
                    <a:pt x="f15" y="f15"/>
                  </a:cubicBezTo>
                  <a:cubicBezTo>
                    <a:pt x="f14" y="f16"/>
                    <a:pt x="f17" y="f5"/>
                    <a:pt x="f17" y="f14"/>
                  </a:cubicBezTo>
                  <a:cubicBezTo>
                    <a:pt x="f17" y="f18"/>
                    <a:pt x="f19" y="f20"/>
                    <a:pt x="f19" y="f8"/>
                  </a:cubicBezTo>
                  <a:cubicBezTo>
                    <a:pt x="f21" y="f17"/>
                    <a:pt x="f6" y="f20"/>
                    <a:pt x="f11" y="f21"/>
                  </a:cubicBezTo>
                  <a:cubicBezTo>
                    <a:pt x="f22" y="f11"/>
                    <a:pt x="f13" y="f6"/>
                    <a:pt x="f8" y="f7"/>
                  </a:cubicBezTo>
                  <a:close/>
                </a:path>
              </a:pathLst>
            </a:custGeom>
            <a:solidFill>
              <a:srgbClr val="2627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242743FA-23EC-EDCB-2BBE-269885572118}"/>
                </a:ext>
              </a:extLst>
            </p:cNvPr>
            <p:cNvSpPr/>
            <p:nvPr/>
          </p:nvSpPr>
          <p:spPr>
            <a:xfrm>
              <a:off x="4476746" y="3570283"/>
              <a:ext cx="246065" cy="2587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7"/>
                <a:gd name="f8" fmla="val 8"/>
                <a:gd name="f9" fmla="val 4"/>
                <a:gd name="f10" fmla="val 1"/>
                <a:gd name="f11" fmla="val 15"/>
                <a:gd name="f12" fmla="val 11"/>
                <a:gd name="f13" fmla="val 7"/>
                <a:gd name="f14" fmla="val 3"/>
                <a:gd name="f15" fmla="val 6"/>
                <a:gd name="f16" fmla="val 2"/>
                <a:gd name="f17" fmla="val 9"/>
                <a:gd name="f18" fmla="val 10"/>
                <a:gd name="f19" fmla="val 12"/>
                <a:gd name="f20" fmla="val 13"/>
                <a:gd name="f21" fmla="+- 0 0 -90"/>
                <a:gd name="f22" fmla="*/ f3 1 16"/>
                <a:gd name="f23" fmla="*/ f4 1 17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6"/>
                <a:gd name="f32" fmla="*/ f28 1 17"/>
                <a:gd name="f33" fmla="*/ 8 f29 1"/>
                <a:gd name="f34" fmla="*/ 17 f28 1"/>
                <a:gd name="f35" fmla="*/ 0 f29 1"/>
                <a:gd name="f36" fmla="*/ 11 f28 1"/>
                <a:gd name="f37" fmla="*/ 4 f29 1"/>
                <a:gd name="f38" fmla="*/ 3 f28 1"/>
                <a:gd name="f39" fmla="*/ 9 f29 1"/>
                <a:gd name="f40" fmla="*/ 4 f28 1"/>
                <a:gd name="f41" fmla="*/ 11 f29 1"/>
                <a:gd name="f42" fmla="*/ 8 f28 1"/>
                <a:gd name="f43" fmla="*/ 15 f29 1"/>
                <a:gd name="f44" fmla="*/ 12 f28 1"/>
                <a:gd name="f45" fmla="+- f30 0 f1"/>
                <a:gd name="f46" fmla="*/ f33 1 16"/>
                <a:gd name="f47" fmla="*/ f34 1 17"/>
                <a:gd name="f48" fmla="*/ f35 1 16"/>
                <a:gd name="f49" fmla="*/ f36 1 17"/>
                <a:gd name="f50" fmla="*/ f37 1 16"/>
                <a:gd name="f51" fmla="*/ f38 1 17"/>
                <a:gd name="f52" fmla="*/ f39 1 16"/>
                <a:gd name="f53" fmla="*/ f40 1 17"/>
                <a:gd name="f54" fmla="*/ f41 1 16"/>
                <a:gd name="f55" fmla="*/ f42 1 17"/>
                <a:gd name="f56" fmla="*/ f43 1 16"/>
                <a:gd name="f57" fmla="*/ f44 1 17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1"/>
                <a:gd name="f65" fmla="*/ f49 1 f32"/>
                <a:gd name="f66" fmla="*/ f50 1 f31"/>
                <a:gd name="f67" fmla="*/ f51 1 f32"/>
                <a:gd name="f68" fmla="*/ f52 1 f31"/>
                <a:gd name="f69" fmla="*/ f53 1 f32"/>
                <a:gd name="f70" fmla="*/ f54 1 f31"/>
                <a:gd name="f71" fmla="*/ f55 1 f32"/>
                <a:gd name="f72" fmla="*/ f56 1 f31"/>
                <a:gd name="f73" fmla="*/ f57 1 f32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2 1"/>
                <a:gd name="f81" fmla="*/ f65 f23 1"/>
                <a:gd name="f82" fmla="*/ f66 f22 1"/>
                <a:gd name="f83" fmla="*/ f67 f23 1"/>
                <a:gd name="f84" fmla="*/ f68 f22 1"/>
                <a:gd name="f85" fmla="*/ f69 f23 1"/>
                <a:gd name="f86" fmla="*/ f70 f22 1"/>
                <a:gd name="f87" fmla="*/ f71 f23 1"/>
                <a:gd name="f88" fmla="*/ f72 f22 1"/>
                <a:gd name="f89" fmla="*/ f7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87"/>
                </a:cxn>
                <a:cxn ang="f45">
                  <a:pos x="f88" y="f89"/>
                </a:cxn>
                <a:cxn ang="f45">
                  <a:pos x="f78" y="f79"/>
                </a:cxn>
              </a:cxnLst>
              <a:rect l="f74" t="f77" r="f75" b="f76"/>
              <a:pathLst>
                <a:path w="16" h="17">
                  <a:moveTo>
                    <a:pt x="f8" y="f7"/>
                  </a:moveTo>
                  <a:cubicBezTo>
                    <a:pt x="f9" y="f6"/>
                    <a:pt x="f10" y="f11"/>
                    <a:pt x="f5" y="f12"/>
                  </a:cubicBezTo>
                  <a:cubicBezTo>
                    <a:pt x="f5" y="f13"/>
                    <a:pt x="f10" y="f9"/>
                    <a:pt x="f9" y="f14"/>
                  </a:cubicBezTo>
                  <a:cubicBezTo>
                    <a:pt x="f15" y="f16"/>
                    <a:pt x="f17" y="f5"/>
                    <a:pt x="f17" y="f9"/>
                  </a:cubicBezTo>
                  <a:cubicBezTo>
                    <a:pt x="f17" y="f15"/>
                    <a:pt x="f18" y="f13"/>
                    <a:pt x="f12" y="f8"/>
                  </a:cubicBezTo>
                  <a:cubicBezTo>
                    <a:pt x="f19" y="f17"/>
                    <a:pt x="f6" y="f13"/>
                    <a:pt x="f11" y="f19"/>
                  </a:cubicBezTo>
                  <a:cubicBezTo>
                    <a:pt x="f20" y="f11"/>
                    <a:pt x="f12" y="f6"/>
                    <a:pt x="f8" y="f7"/>
                  </a:cubicBezTo>
                  <a:close/>
                </a:path>
              </a:pathLst>
            </a:custGeom>
            <a:solidFill>
              <a:srgbClr val="2424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87" name="Grupo 941">
            <a:extLst>
              <a:ext uri="{FF2B5EF4-FFF2-40B4-BE49-F238E27FC236}">
                <a16:creationId xmlns:a16="http://schemas.microsoft.com/office/drawing/2014/main" id="{BA702324-7487-2C18-A1A6-AFDB5C411C67}"/>
              </a:ext>
            </a:extLst>
          </p:cNvPr>
          <p:cNvGrpSpPr/>
          <p:nvPr/>
        </p:nvGrpSpPr>
        <p:grpSpPr>
          <a:xfrm>
            <a:off x="13325478" y="4911727"/>
            <a:ext cx="3006720" cy="5033963"/>
            <a:chOff x="13325478" y="4911727"/>
            <a:chExt cx="3006720" cy="5033963"/>
          </a:xfrm>
        </p:grpSpPr>
        <p:sp>
          <p:nvSpPr>
            <p:cNvPr id="88" name="Freeform 21">
              <a:extLst>
                <a:ext uri="{FF2B5EF4-FFF2-40B4-BE49-F238E27FC236}">
                  <a16:creationId xmlns:a16="http://schemas.microsoft.com/office/drawing/2014/main" id="{056C7DF0-4719-C876-12A4-F6D5EC15F57E}"/>
                </a:ext>
              </a:extLst>
            </p:cNvPr>
            <p:cNvSpPr/>
            <p:nvPr/>
          </p:nvSpPr>
          <p:spPr>
            <a:xfrm>
              <a:off x="13325478" y="4911727"/>
              <a:ext cx="3006720" cy="42306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1"/>
                <a:gd name="f7" fmla="val 300"/>
                <a:gd name="f8" fmla="val 122"/>
                <a:gd name="f9" fmla="val 130"/>
                <a:gd name="f10" fmla="val 4"/>
                <a:gd name="f11" fmla="val 139"/>
                <a:gd name="f12" fmla="val 147"/>
                <a:gd name="f13" fmla="val 8"/>
                <a:gd name="f14" fmla="val 175"/>
                <a:gd name="f15" fmla="val 19"/>
                <a:gd name="f16" fmla="val 192"/>
                <a:gd name="f17" fmla="val 40"/>
                <a:gd name="f18" fmla="val 201"/>
                <a:gd name="f19" fmla="val 67"/>
                <a:gd name="f20" fmla="val 208"/>
                <a:gd name="f21" fmla="val 87"/>
                <a:gd name="f22" fmla="val 212"/>
                <a:gd name="f23" fmla="val 108"/>
                <a:gd name="f24" fmla="val 129"/>
                <a:gd name="f25" fmla="val 209"/>
                <a:gd name="f26" fmla="val 133"/>
                <a:gd name="f27" fmla="val 205"/>
                <a:gd name="f28" fmla="val 135"/>
                <a:gd name="f29" fmla="val 136"/>
                <a:gd name="f30" fmla="val 181"/>
                <a:gd name="f31" fmla="val 144"/>
                <a:gd name="f32" fmla="val 164"/>
                <a:gd name="f33" fmla="val 155"/>
                <a:gd name="f34" fmla="val 166"/>
                <a:gd name="f35" fmla="val 128"/>
                <a:gd name="f36" fmla="val 178"/>
                <a:gd name="f37" fmla="val 111"/>
                <a:gd name="f38" fmla="val 194"/>
                <a:gd name="f39" fmla="val 95"/>
                <a:gd name="f40" fmla="val 210"/>
                <a:gd name="f41" fmla="val 77"/>
                <a:gd name="f42" fmla="val 228"/>
                <a:gd name="f43" fmla="val 60"/>
                <a:gd name="f44" fmla="val 249"/>
                <a:gd name="f45" fmla="val 49"/>
                <a:gd name="f46" fmla="val 274"/>
                <a:gd name="f47" fmla="val 46"/>
                <a:gd name="f48" fmla="val 280"/>
                <a:gd name="f49" fmla="val 42"/>
                <a:gd name="f50" fmla="val 286"/>
                <a:gd name="f51" fmla="val 39"/>
                <a:gd name="f52" fmla="val 293"/>
                <a:gd name="f53" fmla="val 37"/>
                <a:gd name="f54" fmla="val 297"/>
                <a:gd name="f55" fmla="val 35"/>
                <a:gd name="f56" fmla="val 31"/>
                <a:gd name="f57" fmla="val 295"/>
                <a:gd name="f58" fmla="val 18"/>
                <a:gd name="f59" fmla="val 272"/>
                <a:gd name="f60" fmla="val 12"/>
                <a:gd name="f61" fmla="val 248"/>
                <a:gd name="f62" fmla="val 222"/>
                <a:gd name="f63" fmla="val 2"/>
                <a:gd name="f64" fmla="val 190"/>
                <a:gd name="f65" fmla="val 158"/>
                <a:gd name="f66" fmla="val 1"/>
                <a:gd name="f67" fmla="val 125"/>
                <a:gd name="f68" fmla="val 96"/>
                <a:gd name="f69" fmla="val 7"/>
                <a:gd name="f70" fmla="val 68"/>
                <a:gd name="f71" fmla="val 24"/>
                <a:gd name="f72" fmla="val 43"/>
                <a:gd name="f73" fmla="val 38"/>
                <a:gd name="f74" fmla="val 22"/>
                <a:gd name="f75" fmla="val 57"/>
                <a:gd name="f76" fmla="val 82"/>
                <a:gd name="f77" fmla="val 3"/>
                <a:gd name="f78" fmla="val 85"/>
                <a:gd name="f79" fmla="val 89"/>
                <a:gd name="f80" fmla="val 100"/>
                <a:gd name="f81" fmla="+- 0 0 -90"/>
                <a:gd name="f82" fmla="*/ f3 1 211"/>
                <a:gd name="f83" fmla="*/ f4 1 300"/>
                <a:gd name="f84" fmla="val f5"/>
                <a:gd name="f85" fmla="val f6"/>
                <a:gd name="f86" fmla="val f7"/>
                <a:gd name="f87" fmla="*/ f81 f0 1"/>
                <a:gd name="f88" fmla="+- f86 0 f84"/>
                <a:gd name="f89" fmla="+- f85 0 f84"/>
                <a:gd name="f90" fmla="*/ f87 1 f2"/>
                <a:gd name="f91" fmla="*/ f89 1 211"/>
                <a:gd name="f92" fmla="*/ f88 1 300"/>
                <a:gd name="f93" fmla="*/ 122 f89 1"/>
                <a:gd name="f94" fmla="*/ 0 f88 1"/>
                <a:gd name="f95" fmla="*/ 147 f89 1"/>
                <a:gd name="f96" fmla="*/ 8 f88 1"/>
                <a:gd name="f97" fmla="*/ 201 f89 1"/>
                <a:gd name="f98" fmla="*/ 67 f88 1"/>
                <a:gd name="f99" fmla="*/ 211 f89 1"/>
                <a:gd name="f100" fmla="*/ 129 f88 1"/>
                <a:gd name="f101" fmla="*/ 136 f88 1"/>
                <a:gd name="f102" fmla="*/ 166 f88 1"/>
                <a:gd name="f103" fmla="*/ 95 f89 1"/>
                <a:gd name="f104" fmla="*/ 210 f88 1"/>
                <a:gd name="f105" fmla="*/ 49 f89 1"/>
                <a:gd name="f106" fmla="*/ 274 f88 1"/>
                <a:gd name="f107" fmla="*/ 39 f89 1"/>
                <a:gd name="f108" fmla="*/ 293 f88 1"/>
                <a:gd name="f109" fmla="*/ 31 f89 1"/>
                <a:gd name="f110" fmla="*/ 295 f88 1"/>
                <a:gd name="f111" fmla="*/ 8 f89 1"/>
                <a:gd name="f112" fmla="*/ 222 f88 1"/>
                <a:gd name="f113" fmla="*/ 1 f89 1"/>
                <a:gd name="f114" fmla="*/ 125 f88 1"/>
                <a:gd name="f115" fmla="*/ 24 f89 1"/>
                <a:gd name="f116" fmla="*/ 43 f88 1"/>
                <a:gd name="f117" fmla="*/ 82 f89 1"/>
                <a:gd name="f118" fmla="*/ 3 f88 1"/>
                <a:gd name="f119" fmla="*/ 89 f89 1"/>
                <a:gd name="f120" fmla="+- f90 0 f1"/>
                <a:gd name="f121" fmla="*/ f93 1 212"/>
                <a:gd name="f122" fmla="*/ f94 1 300"/>
                <a:gd name="f123" fmla="*/ f95 1 212"/>
                <a:gd name="f124" fmla="*/ f96 1 300"/>
                <a:gd name="f125" fmla="*/ f97 1 212"/>
                <a:gd name="f126" fmla="*/ f98 1 300"/>
                <a:gd name="f127" fmla="*/ f99 1 212"/>
                <a:gd name="f128" fmla="*/ f100 1 300"/>
                <a:gd name="f129" fmla="*/ f101 1 300"/>
                <a:gd name="f130" fmla="*/ f102 1 300"/>
                <a:gd name="f131" fmla="*/ f103 1 212"/>
                <a:gd name="f132" fmla="*/ f104 1 300"/>
                <a:gd name="f133" fmla="*/ f105 1 212"/>
                <a:gd name="f134" fmla="*/ f106 1 300"/>
                <a:gd name="f135" fmla="*/ f107 1 212"/>
                <a:gd name="f136" fmla="*/ f108 1 300"/>
                <a:gd name="f137" fmla="*/ f109 1 212"/>
                <a:gd name="f138" fmla="*/ f110 1 300"/>
                <a:gd name="f139" fmla="*/ f111 1 212"/>
                <a:gd name="f140" fmla="*/ f112 1 300"/>
                <a:gd name="f141" fmla="*/ f113 1 212"/>
                <a:gd name="f142" fmla="*/ f114 1 300"/>
                <a:gd name="f143" fmla="*/ f115 1 212"/>
                <a:gd name="f144" fmla="*/ f116 1 300"/>
                <a:gd name="f145" fmla="*/ f117 1 212"/>
                <a:gd name="f146" fmla="*/ f118 1 300"/>
                <a:gd name="f147" fmla="*/ f119 1 212"/>
                <a:gd name="f148" fmla="*/ 0 1 f91"/>
                <a:gd name="f149" fmla="*/ f85 1 f91"/>
                <a:gd name="f150" fmla="*/ 0 1 f92"/>
                <a:gd name="f151" fmla="*/ f86 1 f92"/>
                <a:gd name="f152" fmla="*/ f121 1 f91"/>
                <a:gd name="f153" fmla="*/ f122 1 f92"/>
                <a:gd name="f154" fmla="*/ f123 1 f91"/>
                <a:gd name="f155" fmla="*/ f124 1 f92"/>
                <a:gd name="f156" fmla="*/ f125 1 f91"/>
                <a:gd name="f157" fmla="*/ f126 1 f92"/>
                <a:gd name="f158" fmla="*/ f127 1 f91"/>
                <a:gd name="f159" fmla="*/ f128 1 f92"/>
                <a:gd name="f160" fmla="*/ f129 1 f92"/>
                <a:gd name="f161" fmla="*/ f130 1 f92"/>
                <a:gd name="f162" fmla="*/ f131 1 f91"/>
                <a:gd name="f163" fmla="*/ f132 1 f92"/>
                <a:gd name="f164" fmla="*/ f133 1 f91"/>
                <a:gd name="f165" fmla="*/ f134 1 f92"/>
                <a:gd name="f166" fmla="*/ f135 1 f91"/>
                <a:gd name="f167" fmla="*/ f136 1 f92"/>
                <a:gd name="f168" fmla="*/ f137 1 f91"/>
                <a:gd name="f169" fmla="*/ f138 1 f92"/>
                <a:gd name="f170" fmla="*/ f139 1 f91"/>
                <a:gd name="f171" fmla="*/ f140 1 f92"/>
                <a:gd name="f172" fmla="*/ f141 1 f91"/>
                <a:gd name="f173" fmla="*/ f142 1 f92"/>
                <a:gd name="f174" fmla="*/ f143 1 f91"/>
                <a:gd name="f175" fmla="*/ f144 1 f92"/>
                <a:gd name="f176" fmla="*/ f145 1 f91"/>
                <a:gd name="f177" fmla="*/ f146 1 f92"/>
                <a:gd name="f178" fmla="*/ f147 1 f91"/>
                <a:gd name="f179" fmla="*/ f148 f82 1"/>
                <a:gd name="f180" fmla="*/ f149 f82 1"/>
                <a:gd name="f181" fmla="*/ f151 f83 1"/>
                <a:gd name="f182" fmla="*/ f150 f83 1"/>
                <a:gd name="f183" fmla="*/ f152 f82 1"/>
                <a:gd name="f184" fmla="*/ f153 f83 1"/>
                <a:gd name="f185" fmla="*/ f154 f82 1"/>
                <a:gd name="f186" fmla="*/ f155 f83 1"/>
                <a:gd name="f187" fmla="*/ f156 f82 1"/>
                <a:gd name="f188" fmla="*/ f157 f83 1"/>
                <a:gd name="f189" fmla="*/ f158 f82 1"/>
                <a:gd name="f190" fmla="*/ f159 f83 1"/>
                <a:gd name="f191" fmla="*/ f160 f83 1"/>
                <a:gd name="f192" fmla="*/ f161 f83 1"/>
                <a:gd name="f193" fmla="*/ f162 f82 1"/>
                <a:gd name="f194" fmla="*/ f163 f83 1"/>
                <a:gd name="f195" fmla="*/ f164 f82 1"/>
                <a:gd name="f196" fmla="*/ f165 f83 1"/>
                <a:gd name="f197" fmla="*/ f166 f82 1"/>
                <a:gd name="f198" fmla="*/ f167 f83 1"/>
                <a:gd name="f199" fmla="*/ f168 f82 1"/>
                <a:gd name="f200" fmla="*/ f169 f83 1"/>
                <a:gd name="f201" fmla="*/ f170 f82 1"/>
                <a:gd name="f202" fmla="*/ f171 f83 1"/>
                <a:gd name="f203" fmla="*/ f172 f82 1"/>
                <a:gd name="f204" fmla="*/ f173 f83 1"/>
                <a:gd name="f205" fmla="*/ f174 f82 1"/>
                <a:gd name="f206" fmla="*/ f175 f83 1"/>
                <a:gd name="f207" fmla="*/ f176 f82 1"/>
                <a:gd name="f208" fmla="*/ f177 f83 1"/>
                <a:gd name="f209" fmla="*/ f178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0">
                  <a:pos x="f183" y="f184"/>
                </a:cxn>
                <a:cxn ang="f120">
                  <a:pos x="f185" y="f186"/>
                </a:cxn>
                <a:cxn ang="f120">
                  <a:pos x="f187" y="f188"/>
                </a:cxn>
                <a:cxn ang="f120">
                  <a:pos x="f189" y="f190"/>
                </a:cxn>
                <a:cxn ang="f120">
                  <a:pos x="f187" y="f191"/>
                </a:cxn>
                <a:cxn ang="f120">
                  <a:pos x="f185" y="f192"/>
                </a:cxn>
                <a:cxn ang="f120">
                  <a:pos x="f193" y="f194"/>
                </a:cxn>
                <a:cxn ang="f120">
                  <a:pos x="f195" y="f196"/>
                </a:cxn>
                <a:cxn ang="f120">
                  <a:pos x="f197" y="f198"/>
                </a:cxn>
                <a:cxn ang="f120">
                  <a:pos x="f199" y="f200"/>
                </a:cxn>
                <a:cxn ang="f120">
                  <a:pos x="f201" y="f202"/>
                </a:cxn>
                <a:cxn ang="f120">
                  <a:pos x="f203" y="f204"/>
                </a:cxn>
                <a:cxn ang="f120">
                  <a:pos x="f205" y="f206"/>
                </a:cxn>
                <a:cxn ang="f120">
                  <a:pos x="f207" y="f208"/>
                </a:cxn>
                <a:cxn ang="f120">
                  <a:pos x="f209" y="f184"/>
                </a:cxn>
                <a:cxn ang="f120">
                  <a:pos x="f183" y="f184"/>
                </a:cxn>
              </a:cxnLst>
              <a:rect l="f179" t="f182" r="f180" b="f181"/>
              <a:pathLst>
                <a:path w="211" h="300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6" y="f24"/>
                  </a:cubicBezTo>
                  <a:cubicBezTo>
                    <a:pt x="f25" y="f26"/>
                    <a:pt x="f27" y="f28"/>
                    <a:pt x="f18" y="f29"/>
                  </a:cubicBezTo>
                  <a:cubicBezTo>
                    <a:pt x="f30" y="f31"/>
                    <a:pt x="f32" y="f33"/>
                    <a:pt x="f12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7"/>
                    <a:pt x="f56" y="f57"/>
                  </a:cubicBezTo>
                  <a:cubicBezTo>
                    <a:pt x="f58" y="f59"/>
                    <a:pt x="f60" y="f61"/>
                    <a:pt x="f13" y="f62"/>
                  </a:cubicBezTo>
                  <a:cubicBezTo>
                    <a:pt x="f63" y="f64"/>
                    <a:pt x="f5" y="f65"/>
                    <a:pt x="f66" y="f67"/>
                  </a:cubicBezTo>
                  <a:cubicBezTo>
                    <a:pt x="f63" y="f68"/>
                    <a:pt x="f69" y="f70"/>
                    <a:pt x="f71" y="f72"/>
                  </a:cubicBezTo>
                  <a:cubicBezTo>
                    <a:pt x="f73" y="f74"/>
                    <a:pt x="f75" y="f13"/>
                    <a:pt x="f76" y="f77"/>
                  </a:cubicBezTo>
                  <a:cubicBezTo>
                    <a:pt x="f78" y="f63"/>
                    <a:pt x="f21" y="f63"/>
                    <a:pt x="f79" y="f5"/>
                  </a:cubicBezTo>
                  <a:cubicBezTo>
                    <a:pt x="f80" y="f5"/>
                    <a:pt x="f37" y="f5"/>
                    <a:pt x="f8" y="f5"/>
                  </a:cubicBezTo>
                  <a:close/>
                </a:path>
              </a:pathLst>
            </a:custGeom>
            <a:solidFill>
              <a:srgbClr val="93D4F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9" name="Freeform 22">
              <a:extLst>
                <a:ext uri="{FF2B5EF4-FFF2-40B4-BE49-F238E27FC236}">
                  <a16:creationId xmlns:a16="http://schemas.microsoft.com/office/drawing/2014/main" id="{310EC6CA-F3E2-5E0A-3B68-AC97B63B6839}"/>
                </a:ext>
              </a:extLst>
            </p:cNvPr>
            <p:cNvSpPr/>
            <p:nvPr/>
          </p:nvSpPr>
          <p:spPr>
            <a:xfrm>
              <a:off x="13765213" y="6730998"/>
              <a:ext cx="2566985" cy="32146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1"/>
                <a:gd name="f7" fmla="val 228"/>
                <a:gd name="f8" fmla="val 166"/>
                <a:gd name="f9" fmla="val 4"/>
                <a:gd name="f10" fmla="val 169"/>
                <a:gd name="f11" fmla="val 6"/>
                <a:gd name="f12" fmla="val 167"/>
                <a:gd name="f13" fmla="val 7"/>
                <a:gd name="f14" fmla="val 163"/>
                <a:gd name="f15" fmla="val 17"/>
                <a:gd name="f16" fmla="val 140"/>
                <a:gd name="f17" fmla="val 29"/>
                <a:gd name="f18" fmla="val 118"/>
                <a:gd name="f19" fmla="val 45"/>
                <a:gd name="f20" fmla="val 99"/>
                <a:gd name="f21" fmla="val 58"/>
                <a:gd name="f22" fmla="val 84"/>
                <a:gd name="f23" fmla="val 73"/>
                <a:gd name="f24" fmla="val 70"/>
                <a:gd name="f25" fmla="val 88"/>
                <a:gd name="f26" fmla="val 57"/>
                <a:gd name="f27" fmla="val 109"/>
                <a:gd name="f28" fmla="val 38"/>
                <a:gd name="f29" fmla="val 132"/>
                <a:gd name="f30" fmla="val 24"/>
                <a:gd name="f31" fmla="val 156"/>
                <a:gd name="f32" fmla="val 11"/>
                <a:gd name="f33" fmla="val 164"/>
                <a:gd name="f34" fmla="val 173"/>
                <a:gd name="f35" fmla="val 5"/>
                <a:gd name="f36" fmla="val 40"/>
                <a:gd name="f37" fmla="val 179"/>
                <a:gd name="f38" fmla="val 79"/>
                <a:gd name="f39" fmla="val 144"/>
                <a:gd name="f40" fmla="val 154"/>
                <a:gd name="f41" fmla="val 137"/>
                <a:gd name="f42" fmla="val 190"/>
                <a:gd name="f43" fmla="val 117"/>
                <a:gd name="f44" fmla="val 215"/>
                <a:gd name="f45" fmla="val 89"/>
                <a:gd name="f46" fmla="val 55"/>
                <a:gd name="f47" fmla="val 218"/>
                <a:gd name="f48" fmla="val 33"/>
                <a:gd name="f49" fmla="val 212"/>
                <a:gd name="f50" fmla="val 18"/>
                <a:gd name="f51" fmla="val 197"/>
                <a:gd name="f52" fmla="val 178"/>
                <a:gd name="f53" fmla="val 174"/>
                <a:gd name="f54" fmla="val 171"/>
                <a:gd name="f55" fmla="+- 0 0 -90"/>
                <a:gd name="f56" fmla="*/ f3 1 181"/>
                <a:gd name="f57" fmla="*/ f4 1 228"/>
                <a:gd name="f58" fmla="val f5"/>
                <a:gd name="f59" fmla="val f6"/>
                <a:gd name="f60" fmla="val f7"/>
                <a:gd name="f61" fmla="*/ f55 f0 1"/>
                <a:gd name="f62" fmla="+- f60 0 f58"/>
                <a:gd name="f63" fmla="+- f59 0 f58"/>
                <a:gd name="f64" fmla="*/ f61 1 f2"/>
                <a:gd name="f65" fmla="*/ f63 1 181"/>
                <a:gd name="f66" fmla="*/ f62 1 228"/>
                <a:gd name="f67" fmla="*/ 0 f63 1"/>
                <a:gd name="f68" fmla="*/ 166 f62 1"/>
                <a:gd name="f69" fmla="*/ 7 f63 1"/>
                <a:gd name="f70" fmla="*/ 163 f62 1"/>
                <a:gd name="f71" fmla="*/ 45 f63 1"/>
                <a:gd name="f72" fmla="*/ 99 f62 1"/>
                <a:gd name="f73" fmla="*/ 88 f63 1"/>
                <a:gd name="f74" fmla="*/ 57 f62 1"/>
                <a:gd name="f75" fmla="*/ 156 f63 1"/>
                <a:gd name="f76" fmla="*/ 11 f62 1"/>
                <a:gd name="f77" fmla="*/ 180 f63 1"/>
                <a:gd name="f78" fmla="*/ 0 f62 1"/>
                <a:gd name="f79" fmla="*/ 169 f63 1"/>
                <a:gd name="f80" fmla="*/ 118 f62 1"/>
                <a:gd name="f81" fmla="*/ 137 f63 1"/>
                <a:gd name="f82" fmla="*/ 190 f62 1"/>
                <a:gd name="f83" fmla="*/ 55 f63 1"/>
                <a:gd name="f84" fmla="*/ 218 f62 1"/>
                <a:gd name="f85" fmla="*/ 6 f63 1"/>
                <a:gd name="f86" fmla="*/ 178 f62 1"/>
                <a:gd name="f87" fmla="+- f64 0 f1"/>
                <a:gd name="f88" fmla="*/ f67 1 181"/>
                <a:gd name="f89" fmla="*/ f68 1 228"/>
                <a:gd name="f90" fmla="*/ f69 1 181"/>
                <a:gd name="f91" fmla="*/ f70 1 228"/>
                <a:gd name="f92" fmla="*/ f71 1 181"/>
                <a:gd name="f93" fmla="*/ f72 1 228"/>
                <a:gd name="f94" fmla="*/ f73 1 181"/>
                <a:gd name="f95" fmla="*/ f74 1 228"/>
                <a:gd name="f96" fmla="*/ f75 1 181"/>
                <a:gd name="f97" fmla="*/ f76 1 228"/>
                <a:gd name="f98" fmla="*/ f77 1 181"/>
                <a:gd name="f99" fmla="*/ f78 1 228"/>
                <a:gd name="f100" fmla="*/ f79 1 181"/>
                <a:gd name="f101" fmla="*/ f80 1 228"/>
                <a:gd name="f102" fmla="*/ f81 1 181"/>
                <a:gd name="f103" fmla="*/ f82 1 228"/>
                <a:gd name="f104" fmla="*/ f83 1 181"/>
                <a:gd name="f105" fmla="*/ f84 1 228"/>
                <a:gd name="f106" fmla="*/ f85 1 181"/>
                <a:gd name="f107" fmla="*/ f86 1 228"/>
                <a:gd name="f108" fmla="*/ 0 1 f65"/>
                <a:gd name="f109" fmla="*/ f59 1 f65"/>
                <a:gd name="f110" fmla="*/ 0 1 f66"/>
                <a:gd name="f111" fmla="*/ f60 1 f66"/>
                <a:gd name="f112" fmla="*/ f88 1 f65"/>
                <a:gd name="f113" fmla="*/ f89 1 f66"/>
                <a:gd name="f114" fmla="*/ f90 1 f65"/>
                <a:gd name="f115" fmla="*/ f91 1 f66"/>
                <a:gd name="f116" fmla="*/ f92 1 f65"/>
                <a:gd name="f117" fmla="*/ f93 1 f66"/>
                <a:gd name="f118" fmla="*/ f94 1 f65"/>
                <a:gd name="f119" fmla="*/ f95 1 f66"/>
                <a:gd name="f120" fmla="*/ f96 1 f65"/>
                <a:gd name="f121" fmla="*/ f97 1 f66"/>
                <a:gd name="f122" fmla="*/ f98 1 f65"/>
                <a:gd name="f123" fmla="*/ f99 1 f66"/>
                <a:gd name="f124" fmla="*/ f100 1 f65"/>
                <a:gd name="f125" fmla="*/ f101 1 f66"/>
                <a:gd name="f126" fmla="*/ f102 1 f65"/>
                <a:gd name="f127" fmla="*/ f103 1 f66"/>
                <a:gd name="f128" fmla="*/ f104 1 f65"/>
                <a:gd name="f129" fmla="*/ f105 1 f66"/>
                <a:gd name="f130" fmla="*/ f106 1 f65"/>
                <a:gd name="f131" fmla="*/ f107 1 f66"/>
                <a:gd name="f132" fmla="*/ f108 f56 1"/>
                <a:gd name="f133" fmla="*/ f109 f56 1"/>
                <a:gd name="f134" fmla="*/ f111 f57 1"/>
                <a:gd name="f135" fmla="*/ f110 f57 1"/>
                <a:gd name="f136" fmla="*/ f112 f56 1"/>
                <a:gd name="f137" fmla="*/ f113 f57 1"/>
                <a:gd name="f138" fmla="*/ f114 f56 1"/>
                <a:gd name="f139" fmla="*/ f115 f57 1"/>
                <a:gd name="f140" fmla="*/ f116 f56 1"/>
                <a:gd name="f141" fmla="*/ f117 f57 1"/>
                <a:gd name="f142" fmla="*/ f118 f56 1"/>
                <a:gd name="f143" fmla="*/ f119 f57 1"/>
                <a:gd name="f144" fmla="*/ f120 f56 1"/>
                <a:gd name="f145" fmla="*/ f121 f57 1"/>
                <a:gd name="f146" fmla="*/ f122 f56 1"/>
                <a:gd name="f147" fmla="*/ f123 f57 1"/>
                <a:gd name="f148" fmla="*/ f124 f56 1"/>
                <a:gd name="f149" fmla="*/ f125 f57 1"/>
                <a:gd name="f150" fmla="*/ f126 f56 1"/>
                <a:gd name="f151" fmla="*/ f127 f57 1"/>
                <a:gd name="f152" fmla="*/ f128 f56 1"/>
                <a:gd name="f153" fmla="*/ f129 f57 1"/>
                <a:gd name="f154" fmla="*/ f130 f56 1"/>
                <a:gd name="f155" fmla="*/ f131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7">
                  <a:pos x="f136" y="f137"/>
                </a:cxn>
                <a:cxn ang="f87">
                  <a:pos x="f138" y="f139"/>
                </a:cxn>
                <a:cxn ang="f87">
                  <a:pos x="f140" y="f141"/>
                </a:cxn>
                <a:cxn ang="f87">
                  <a:pos x="f142" y="f143"/>
                </a:cxn>
                <a:cxn ang="f87">
                  <a:pos x="f144" y="f145"/>
                </a:cxn>
                <a:cxn ang="f87">
                  <a:pos x="f146" y="f147"/>
                </a:cxn>
                <a:cxn ang="f87">
                  <a:pos x="f148" y="f149"/>
                </a:cxn>
                <a:cxn ang="f87">
                  <a:pos x="f150" y="f151"/>
                </a:cxn>
                <a:cxn ang="f87">
                  <a:pos x="f152" y="f153"/>
                </a:cxn>
                <a:cxn ang="f87">
                  <a:pos x="f154" y="f155"/>
                </a:cxn>
                <a:cxn ang="f87">
                  <a:pos x="f136" y="f137"/>
                </a:cxn>
              </a:cxnLst>
              <a:rect l="f132" t="f135" r="f133" b="f134"/>
              <a:pathLst>
                <a:path w="181" h="228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13"/>
                    <a:pt x="f34" y="f35"/>
                    <a:pt x="f2" y="f5"/>
                  </a:cubicBezTo>
                  <a:cubicBezTo>
                    <a:pt x="f6" y="f36"/>
                    <a:pt x="f37" y="f38"/>
                    <a:pt x="f10" y="f18"/>
                  </a:cubicBezTo>
                  <a:cubicBezTo>
                    <a:pt x="f14" y="f39"/>
                    <a:pt x="f40" y="f10"/>
                    <a:pt x="f41" y="f42"/>
                  </a:cubicBezTo>
                  <a:cubicBezTo>
                    <a:pt x="f43" y="f44"/>
                    <a:pt x="f45" y="f7"/>
                    <a:pt x="f46" y="f47"/>
                  </a:cubicBezTo>
                  <a:cubicBezTo>
                    <a:pt x="f48" y="f49"/>
                    <a:pt x="f50" y="f51"/>
                    <a:pt x="f11" y="f52"/>
                  </a:cubicBezTo>
                  <a:cubicBezTo>
                    <a:pt x="f9" y="f53"/>
                    <a:pt x="f5" y="f54"/>
                    <a:pt x="f5" y="f8"/>
                  </a:cubicBezTo>
                  <a:close/>
                </a:path>
              </a:pathLst>
            </a:custGeom>
            <a:solidFill>
              <a:srgbClr val="A9D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0" name="Freeform 23">
              <a:extLst>
                <a:ext uri="{FF2B5EF4-FFF2-40B4-BE49-F238E27FC236}">
                  <a16:creationId xmlns:a16="http://schemas.microsoft.com/office/drawing/2014/main" id="{4DE66BE1-9557-5697-FCB3-D5373641AAC8}"/>
                </a:ext>
              </a:extLst>
            </p:cNvPr>
            <p:cNvSpPr/>
            <p:nvPr/>
          </p:nvSpPr>
          <p:spPr>
            <a:xfrm>
              <a:off x="13906506" y="5391146"/>
              <a:ext cx="1885950" cy="18049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28"/>
                <a:gd name="f8" fmla="val 16"/>
                <a:gd name="f9" fmla="val 113"/>
                <a:gd name="f10" fmla="val 15"/>
                <a:gd name="f11" fmla="val 110"/>
                <a:gd name="f12" fmla="val 14"/>
                <a:gd name="f13" fmla="val 108"/>
                <a:gd name="f14" fmla="val 12"/>
                <a:gd name="f15" fmla="val 106"/>
                <a:gd name="f16" fmla="val 13"/>
                <a:gd name="f17" fmla="val 105"/>
                <a:gd name="f18" fmla="val 104"/>
                <a:gd name="f19" fmla="val 25"/>
                <a:gd name="f20" fmla="val 99"/>
                <a:gd name="f21" fmla="val 27"/>
                <a:gd name="f22" fmla="val 95"/>
                <a:gd name="f23" fmla="val 85"/>
                <a:gd name="f24" fmla="val 82"/>
                <a:gd name="f25" fmla="val 23"/>
                <a:gd name="f26" fmla="val 81"/>
                <a:gd name="f27" fmla="val 21"/>
                <a:gd name="f28" fmla="val 80"/>
                <a:gd name="f29" fmla="val 17"/>
                <a:gd name="f30" fmla="val 79"/>
                <a:gd name="f31" fmla="val 10"/>
                <a:gd name="f32" fmla="val 8"/>
                <a:gd name="f33" fmla="val 5"/>
                <a:gd name="f34" fmla="val 3"/>
                <a:gd name="f35" fmla="val 66"/>
                <a:gd name="f36" fmla="val 1"/>
                <a:gd name="f37" fmla="val 53"/>
                <a:gd name="f38" fmla="val 4"/>
                <a:gd name="f39" fmla="val 40"/>
                <a:gd name="f40" fmla="val 29"/>
                <a:gd name="f41" fmla="val 61"/>
                <a:gd name="f42" fmla="val 62"/>
                <a:gd name="f43" fmla="val 11"/>
                <a:gd name="f44" fmla="val 64"/>
                <a:gd name="f45" fmla="val 19"/>
                <a:gd name="f46" fmla="val 22"/>
                <a:gd name="f47" fmla="val 24"/>
                <a:gd name="f48" fmla="val 63"/>
                <a:gd name="f49" fmla="val 28"/>
                <a:gd name="f50" fmla="val 72"/>
                <a:gd name="f51" fmla="val 77"/>
                <a:gd name="f52" fmla="val 7"/>
                <a:gd name="f53" fmla="val 76"/>
                <a:gd name="f54" fmla="val 2"/>
                <a:gd name="f55" fmla="val 109"/>
                <a:gd name="f56" fmla="val 118"/>
                <a:gd name="f57" fmla="val 130"/>
                <a:gd name="f58" fmla="val 38"/>
                <a:gd name="f59" fmla="val 58"/>
                <a:gd name="f60" fmla="val 127"/>
                <a:gd name="f61" fmla="val 126"/>
                <a:gd name="f62" fmla="val 125"/>
                <a:gd name="f63" fmla="val 123"/>
                <a:gd name="f64" fmla="val 122"/>
                <a:gd name="f65" fmla="val 121"/>
                <a:gd name="f66" fmla="val 114"/>
                <a:gd name="f67" fmla="val 107"/>
                <a:gd name="f68" fmla="val 83"/>
                <a:gd name="f69" fmla="val 87"/>
                <a:gd name="f70" fmla="val 92"/>
                <a:gd name="f71" fmla="val 102"/>
                <a:gd name="f72" fmla="val 116"/>
                <a:gd name="f73" fmla="val 103"/>
                <a:gd name="f74" fmla="val 117"/>
                <a:gd name="f75" fmla="val 119"/>
                <a:gd name="f76" fmla="val 111"/>
                <a:gd name="f77" fmla="val 124"/>
                <a:gd name="f78" fmla="val 91"/>
                <a:gd name="f79" fmla="val 88"/>
                <a:gd name="f80" fmla="val 84"/>
                <a:gd name="f81" fmla="val 70"/>
                <a:gd name="f82" fmla="val 60"/>
                <a:gd name="f83" fmla="val 50"/>
                <a:gd name="f84" fmla="val 49"/>
                <a:gd name="f85" fmla="val 48"/>
                <a:gd name="f86" fmla="val 39"/>
                <a:gd name="f87" fmla="val 31"/>
                <a:gd name="f88" fmla="val 20"/>
                <a:gd name="f89" fmla="val 18"/>
                <a:gd name="f90" fmla="val 115"/>
                <a:gd name="f91" fmla="+- 0 0 -90"/>
                <a:gd name="f92" fmla="*/ f3 1 133"/>
                <a:gd name="f93" fmla="*/ f4 1 128"/>
                <a:gd name="f94" fmla="val f5"/>
                <a:gd name="f95" fmla="val f6"/>
                <a:gd name="f96" fmla="val f7"/>
                <a:gd name="f97" fmla="*/ f91 f0 1"/>
                <a:gd name="f98" fmla="+- f96 0 f94"/>
                <a:gd name="f99" fmla="+- f95 0 f94"/>
                <a:gd name="f100" fmla="*/ f97 1 f2"/>
                <a:gd name="f101" fmla="*/ f99 1 133"/>
                <a:gd name="f102" fmla="*/ f98 1 128"/>
                <a:gd name="f103" fmla="*/ 16 f99 1"/>
                <a:gd name="f104" fmla="*/ 113 f98 1"/>
                <a:gd name="f105" fmla="*/ 12 f99 1"/>
                <a:gd name="f106" fmla="*/ 106 f98 1"/>
                <a:gd name="f107" fmla="*/ 104 f98 1"/>
                <a:gd name="f108" fmla="*/ 25 f99 1"/>
                <a:gd name="f109" fmla="*/ 85 f98 1"/>
                <a:gd name="f110" fmla="*/ 21 f99 1"/>
                <a:gd name="f111" fmla="*/ 80 f98 1"/>
                <a:gd name="f112" fmla="*/ 10 f99 1"/>
                <a:gd name="f113" fmla="*/ 79 f98 1"/>
                <a:gd name="f114" fmla="*/ 3 f99 1"/>
                <a:gd name="f115" fmla="*/ 4 f99 1"/>
                <a:gd name="f116" fmla="*/ 40 f98 1"/>
                <a:gd name="f117" fmla="*/ 53 f99 1"/>
                <a:gd name="f118" fmla="*/ 0 f98 1"/>
                <a:gd name="f119" fmla="*/ 64 f99 1"/>
                <a:gd name="f120" fmla="*/ 19 f98 1"/>
                <a:gd name="f121" fmla="*/ 63 f99 1"/>
                <a:gd name="f122" fmla="*/ 27 f98 1"/>
                <a:gd name="f123" fmla="*/ 28 f98 1"/>
                <a:gd name="f124" fmla="*/ 77 f99 1"/>
                <a:gd name="f125" fmla="*/ 7 f98 1"/>
                <a:gd name="f126" fmla="*/ 79 f99 1"/>
                <a:gd name="f127" fmla="*/ 1 f98 1"/>
                <a:gd name="f128" fmla="*/ 118 f99 1"/>
                <a:gd name="f129" fmla="*/ 21 f98 1"/>
                <a:gd name="f130" fmla="*/ 128 f99 1"/>
                <a:gd name="f131" fmla="*/ 125 f99 1"/>
                <a:gd name="f132" fmla="*/ 121 f99 1"/>
                <a:gd name="f133" fmla="*/ 106 f99 1"/>
                <a:gd name="f134" fmla="*/ 87 f98 1"/>
                <a:gd name="f135" fmla="*/ 114 f99 1"/>
                <a:gd name="f136" fmla="*/ 102 f98 1"/>
                <a:gd name="f137" fmla="*/ 105 f98 1"/>
                <a:gd name="f138" fmla="*/ 111 f99 1"/>
                <a:gd name="f139" fmla="*/ 116 f98 1"/>
                <a:gd name="f140" fmla="*/ 102 f99 1"/>
                <a:gd name="f141" fmla="*/ 122 f98 1"/>
                <a:gd name="f142" fmla="*/ 91 f99 1"/>
                <a:gd name="f143" fmla="*/ 126 f98 1"/>
                <a:gd name="f144" fmla="*/ 81 f99 1"/>
                <a:gd name="f145" fmla="*/ 127 f98 1"/>
                <a:gd name="f146" fmla="*/ 50 f99 1"/>
                <a:gd name="f147" fmla="*/ 48 f99 1"/>
                <a:gd name="f148" fmla="*/ 23 f99 1"/>
                <a:gd name="f149" fmla="*/ 118 f98 1"/>
                <a:gd name="f150" fmla="+- f100 0 f1"/>
                <a:gd name="f151" fmla="*/ f103 1 133"/>
                <a:gd name="f152" fmla="*/ f104 1 128"/>
                <a:gd name="f153" fmla="*/ f105 1 133"/>
                <a:gd name="f154" fmla="*/ f106 1 128"/>
                <a:gd name="f155" fmla="*/ f107 1 128"/>
                <a:gd name="f156" fmla="*/ f108 1 133"/>
                <a:gd name="f157" fmla="*/ f109 1 128"/>
                <a:gd name="f158" fmla="*/ f110 1 133"/>
                <a:gd name="f159" fmla="*/ f111 1 128"/>
                <a:gd name="f160" fmla="*/ f112 1 133"/>
                <a:gd name="f161" fmla="*/ f113 1 128"/>
                <a:gd name="f162" fmla="*/ f114 1 133"/>
                <a:gd name="f163" fmla="*/ f115 1 133"/>
                <a:gd name="f164" fmla="*/ f116 1 128"/>
                <a:gd name="f165" fmla="*/ f117 1 133"/>
                <a:gd name="f166" fmla="*/ f118 1 128"/>
                <a:gd name="f167" fmla="*/ f119 1 133"/>
                <a:gd name="f168" fmla="*/ f120 1 128"/>
                <a:gd name="f169" fmla="*/ f121 1 133"/>
                <a:gd name="f170" fmla="*/ f122 1 128"/>
                <a:gd name="f171" fmla="*/ f123 1 128"/>
                <a:gd name="f172" fmla="*/ f124 1 133"/>
                <a:gd name="f173" fmla="*/ f125 1 128"/>
                <a:gd name="f174" fmla="*/ f126 1 133"/>
                <a:gd name="f175" fmla="*/ f127 1 128"/>
                <a:gd name="f176" fmla="*/ f128 1 133"/>
                <a:gd name="f177" fmla="*/ f129 1 128"/>
                <a:gd name="f178" fmla="*/ f130 1 133"/>
                <a:gd name="f179" fmla="*/ f131 1 133"/>
                <a:gd name="f180" fmla="*/ f132 1 133"/>
                <a:gd name="f181" fmla="*/ f133 1 133"/>
                <a:gd name="f182" fmla="*/ f134 1 128"/>
                <a:gd name="f183" fmla="*/ f135 1 133"/>
                <a:gd name="f184" fmla="*/ f136 1 128"/>
                <a:gd name="f185" fmla="*/ f137 1 128"/>
                <a:gd name="f186" fmla="*/ f138 1 133"/>
                <a:gd name="f187" fmla="*/ f139 1 128"/>
                <a:gd name="f188" fmla="*/ f140 1 133"/>
                <a:gd name="f189" fmla="*/ f141 1 128"/>
                <a:gd name="f190" fmla="*/ f142 1 133"/>
                <a:gd name="f191" fmla="*/ f143 1 128"/>
                <a:gd name="f192" fmla="*/ f144 1 133"/>
                <a:gd name="f193" fmla="*/ f145 1 128"/>
                <a:gd name="f194" fmla="*/ f146 1 133"/>
                <a:gd name="f195" fmla="*/ f147 1 133"/>
                <a:gd name="f196" fmla="*/ f148 1 133"/>
                <a:gd name="f197" fmla="*/ f149 1 128"/>
                <a:gd name="f198" fmla="*/ 0 1 f101"/>
                <a:gd name="f199" fmla="*/ f95 1 f101"/>
                <a:gd name="f200" fmla="*/ 0 1 f102"/>
                <a:gd name="f201" fmla="*/ f96 1 f102"/>
                <a:gd name="f202" fmla="*/ f151 1 f101"/>
                <a:gd name="f203" fmla="*/ f152 1 f102"/>
                <a:gd name="f204" fmla="*/ f153 1 f101"/>
                <a:gd name="f205" fmla="*/ f154 1 f102"/>
                <a:gd name="f206" fmla="*/ f155 1 f102"/>
                <a:gd name="f207" fmla="*/ f156 1 f101"/>
                <a:gd name="f208" fmla="*/ f157 1 f102"/>
                <a:gd name="f209" fmla="*/ f158 1 f101"/>
                <a:gd name="f210" fmla="*/ f159 1 f102"/>
                <a:gd name="f211" fmla="*/ f160 1 f101"/>
                <a:gd name="f212" fmla="*/ f161 1 f102"/>
                <a:gd name="f213" fmla="*/ f162 1 f101"/>
                <a:gd name="f214" fmla="*/ f163 1 f101"/>
                <a:gd name="f215" fmla="*/ f164 1 f102"/>
                <a:gd name="f216" fmla="*/ f165 1 f101"/>
                <a:gd name="f217" fmla="*/ f166 1 f102"/>
                <a:gd name="f218" fmla="*/ f167 1 f101"/>
                <a:gd name="f219" fmla="*/ f168 1 f102"/>
                <a:gd name="f220" fmla="*/ f169 1 f101"/>
                <a:gd name="f221" fmla="*/ f170 1 f102"/>
                <a:gd name="f222" fmla="*/ f171 1 f102"/>
                <a:gd name="f223" fmla="*/ f172 1 f101"/>
                <a:gd name="f224" fmla="*/ f173 1 f102"/>
                <a:gd name="f225" fmla="*/ f174 1 f101"/>
                <a:gd name="f226" fmla="*/ f175 1 f102"/>
                <a:gd name="f227" fmla="*/ f176 1 f101"/>
                <a:gd name="f228" fmla="*/ f177 1 f102"/>
                <a:gd name="f229" fmla="*/ f178 1 f101"/>
                <a:gd name="f230" fmla="*/ f179 1 f101"/>
                <a:gd name="f231" fmla="*/ f180 1 f101"/>
                <a:gd name="f232" fmla="*/ f181 1 f101"/>
                <a:gd name="f233" fmla="*/ f182 1 f102"/>
                <a:gd name="f234" fmla="*/ f183 1 f101"/>
                <a:gd name="f235" fmla="*/ f184 1 f102"/>
                <a:gd name="f236" fmla="*/ f185 1 f102"/>
                <a:gd name="f237" fmla="*/ f186 1 f101"/>
                <a:gd name="f238" fmla="*/ f187 1 f102"/>
                <a:gd name="f239" fmla="*/ f188 1 f101"/>
                <a:gd name="f240" fmla="*/ f189 1 f102"/>
                <a:gd name="f241" fmla="*/ f190 1 f101"/>
                <a:gd name="f242" fmla="*/ f191 1 f102"/>
                <a:gd name="f243" fmla="*/ f192 1 f101"/>
                <a:gd name="f244" fmla="*/ f193 1 f102"/>
                <a:gd name="f245" fmla="*/ f194 1 f101"/>
                <a:gd name="f246" fmla="*/ f195 1 f101"/>
                <a:gd name="f247" fmla="*/ f196 1 f101"/>
                <a:gd name="f248" fmla="*/ f197 1 f102"/>
                <a:gd name="f249" fmla="*/ f198 f92 1"/>
                <a:gd name="f250" fmla="*/ f199 f92 1"/>
                <a:gd name="f251" fmla="*/ f201 f93 1"/>
                <a:gd name="f252" fmla="*/ f200 f93 1"/>
                <a:gd name="f253" fmla="*/ f202 f92 1"/>
                <a:gd name="f254" fmla="*/ f203 f93 1"/>
                <a:gd name="f255" fmla="*/ f204 f92 1"/>
                <a:gd name="f256" fmla="*/ f205 f93 1"/>
                <a:gd name="f257" fmla="*/ f206 f93 1"/>
                <a:gd name="f258" fmla="*/ f207 f92 1"/>
                <a:gd name="f259" fmla="*/ f208 f93 1"/>
                <a:gd name="f260" fmla="*/ f209 f92 1"/>
                <a:gd name="f261" fmla="*/ f210 f93 1"/>
                <a:gd name="f262" fmla="*/ f211 f92 1"/>
                <a:gd name="f263" fmla="*/ f212 f93 1"/>
                <a:gd name="f264" fmla="*/ f213 f92 1"/>
                <a:gd name="f265" fmla="*/ f214 f92 1"/>
                <a:gd name="f266" fmla="*/ f215 f93 1"/>
                <a:gd name="f267" fmla="*/ f216 f92 1"/>
                <a:gd name="f268" fmla="*/ f217 f93 1"/>
                <a:gd name="f269" fmla="*/ f218 f92 1"/>
                <a:gd name="f270" fmla="*/ f219 f93 1"/>
                <a:gd name="f271" fmla="*/ f220 f92 1"/>
                <a:gd name="f272" fmla="*/ f221 f93 1"/>
                <a:gd name="f273" fmla="*/ f222 f93 1"/>
                <a:gd name="f274" fmla="*/ f223 f92 1"/>
                <a:gd name="f275" fmla="*/ f224 f93 1"/>
                <a:gd name="f276" fmla="*/ f225 f92 1"/>
                <a:gd name="f277" fmla="*/ f226 f93 1"/>
                <a:gd name="f278" fmla="*/ f227 f92 1"/>
                <a:gd name="f279" fmla="*/ f228 f93 1"/>
                <a:gd name="f280" fmla="*/ f229 f92 1"/>
                <a:gd name="f281" fmla="*/ f230 f92 1"/>
                <a:gd name="f282" fmla="*/ f231 f92 1"/>
                <a:gd name="f283" fmla="*/ f232 f92 1"/>
                <a:gd name="f284" fmla="*/ f233 f93 1"/>
                <a:gd name="f285" fmla="*/ f234 f92 1"/>
                <a:gd name="f286" fmla="*/ f235 f93 1"/>
                <a:gd name="f287" fmla="*/ f236 f93 1"/>
                <a:gd name="f288" fmla="*/ f237 f92 1"/>
                <a:gd name="f289" fmla="*/ f238 f93 1"/>
                <a:gd name="f290" fmla="*/ f239 f92 1"/>
                <a:gd name="f291" fmla="*/ f240 f93 1"/>
                <a:gd name="f292" fmla="*/ f241 f92 1"/>
                <a:gd name="f293" fmla="*/ f242 f93 1"/>
                <a:gd name="f294" fmla="*/ f243 f92 1"/>
                <a:gd name="f295" fmla="*/ f244 f93 1"/>
                <a:gd name="f296" fmla="*/ f245 f92 1"/>
                <a:gd name="f297" fmla="*/ f246 f92 1"/>
                <a:gd name="f298" fmla="*/ f247 f92 1"/>
                <a:gd name="f299" fmla="*/ f248 f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0">
                  <a:pos x="f253" y="f254"/>
                </a:cxn>
                <a:cxn ang="f150">
                  <a:pos x="f255" y="f256"/>
                </a:cxn>
                <a:cxn ang="f150">
                  <a:pos x="f253" y="f257"/>
                </a:cxn>
                <a:cxn ang="f150">
                  <a:pos x="f258" y="f259"/>
                </a:cxn>
                <a:cxn ang="f150">
                  <a:pos x="f260" y="f261"/>
                </a:cxn>
                <a:cxn ang="f150">
                  <a:pos x="f262" y="f263"/>
                </a:cxn>
                <a:cxn ang="f150">
                  <a:pos x="f264" y="f263"/>
                </a:cxn>
                <a:cxn ang="f150">
                  <a:pos x="f265" y="f266"/>
                </a:cxn>
                <a:cxn ang="f150">
                  <a:pos x="f267" y="f268"/>
                </a:cxn>
                <a:cxn ang="f150">
                  <a:pos x="f269" y="f270"/>
                </a:cxn>
                <a:cxn ang="f150">
                  <a:pos x="f271" y="f272"/>
                </a:cxn>
                <a:cxn ang="f150">
                  <a:pos x="f271" y="f273"/>
                </a:cxn>
                <a:cxn ang="f150">
                  <a:pos x="f269" y="f273"/>
                </a:cxn>
                <a:cxn ang="f150">
                  <a:pos x="f274" y="f275"/>
                </a:cxn>
                <a:cxn ang="f150">
                  <a:pos x="f276" y="f277"/>
                </a:cxn>
                <a:cxn ang="f150">
                  <a:pos x="f278" y="f279"/>
                </a:cxn>
                <a:cxn ang="f150">
                  <a:pos x="f280" y="f263"/>
                </a:cxn>
                <a:cxn ang="f150">
                  <a:pos x="f281" y="f261"/>
                </a:cxn>
                <a:cxn ang="f150">
                  <a:pos x="f282" y="f261"/>
                </a:cxn>
                <a:cxn ang="f150">
                  <a:pos x="f283" y="f284"/>
                </a:cxn>
                <a:cxn ang="f150">
                  <a:pos x="f285" y="f286"/>
                </a:cxn>
                <a:cxn ang="f150">
                  <a:pos x="f278" y="f287"/>
                </a:cxn>
                <a:cxn ang="f150">
                  <a:pos x="f288" y="f289"/>
                </a:cxn>
                <a:cxn ang="f150">
                  <a:pos x="f290" y="f291"/>
                </a:cxn>
                <a:cxn ang="f150">
                  <a:pos x="f290" y="f291"/>
                </a:cxn>
                <a:cxn ang="f150">
                  <a:pos x="f292" y="f293"/>
                </a:cxn>
                <a:cxn ang="f150">
                  <a:pos x="f294" y="f295"/>
                </a:cxn>
                <a:cxn ang="f150">
                  <a:pos x="f296" y="f295"/>
                </a:cxn>
                <a:cxn ang="f150">
                  <a:pos x="f297" y="f295"/>
                </a:cxn>
                <a:cxn ang="f150">
                  <a:pos x="f298" y="f299"/>
                </a:cxn>
                <a:cxn ang="f150">
                  <a:pos x="f253" y="f254"/>
                </a:cxn>
              </a:cxnLst>
              <a:rect l="f249" t="f252" r="f250" b="f251"/>
              <a:pathLst>
                <a:path w="133" h="12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2" y="f18"/>
                    <a:pt x="f8" y="f18"/>
                  </a:cubicBezTo>
                  <a:cubicBezTo>
                    <a:pt x="f19" y="f20"/>
                    <a:pt x="f21" y="f22"/>
                    <a:pt x="f19" y="f23"/>
                  </a:cubicBezTo>
                  <a:cubicBezTo>
                    <a:pt x="f19" y="f24"/>
                    <a:pt x="f25" y="f26"/>
                    <a:pt x="f27" y="f28"/>
                  </a:cubicBezTo>
                  <a:cubicBezTo>
                    <a:pt x="f29" y="f30"/>
                    <a:pt x="f12" y="f30"/>
                    <a:pt x="f31" y="f30"/>
                  </a:cubicBezTo>
                  <a:cubicBezTo>
                    <a:pt x="f32" y="f28"/>
                    <a:pt x="f33" y="f26"/>
                    <a:pt x="f34" y="f30"/>
                  </a:cubicBezTo>
                  <a:cubicBezTo>
                    <a:pt x="f5" y="f35"/>
                    <a:pt x="f36" y="f37"/>
                    <a:pt x="f38" y="f39"/>
                  </a:cubicBezTo>
                  <a:cubicBezTo>
                    <a:pt x="f31" y="f14"/>
                    <a:pt x="f40" y="f34"/>
                    <a:pt x="f37" y="f5"/>
                  </a:cubicBezTo>
                  <a:cubicBezTo>
                    <a:pt x="f41" y="f38"/>
                    <a:pt x="f42" y="f43"/>
                    <a:pt x="f44" y="f45"/>
                  </a:cubicBezTo>
                  <a:cubicBezTo>
                    <a:pt x="f44" y="f46"/>
                    <a:pt x="f44" y="f47"/>
                    <a:pt x="f48" y="f21"/>
                  </a:cubicBezTo>
                  <a:cubicBezTo>
                    <a:pt x="f48" y="f21"/>
                    <a:pt x="f48" y="f21"/>
                    <a:pt x="f48" y="f49"/>
                  </a:cubicBezTo>
                  <a:cubicBezTo>
                    <a:pt x="f48" y="f49"/>
                    <a:pt x="f48" y="f49"/>
                    <a:pt x="f44" y="f49"/>
                  </a:cubicBezTo>
                  <a:cubicBezTo>
                    <a:pt x="f50" y="f47"/>
                    <a:pt x="f51" y="f29"/>
                    <a:pt x="f51" y="f52"/>
                  </a:cubicBezTo>
                  <a:cubicBezTo>
                    <a:pt x="f51" y="f33"/>
                    <a:pt x="f53" y="f54"/>
                    <a:pt x="f30" y="f36"/>
                  </a:cubicBezTo>
                  <a:cubicBezTo>
                    <a:pt x="f22" y="f54"/>
                    <a:pt x="f55" y="f52"/>
                    <a:pt x="f56" y="f27"/>
                  </a:cubicBezTo>
                  <a:cubicBezTo>
                    <a:pt x="f57" y="f58"/>
                    <a:pt x="f6" y="f59"/>
                    <a:pt x="f7" y="f30"/>
                  </a:cubicBezTo>
                  <a:cubicBezTo>
                    <a:pt x="f60" y="f28"/>
                    <a:pt x="f61" y="f28"/>
                    <a:pt x="f62" y="f28"/>
                  </a:cubicBezTo>
                  <a:cubicBezTo>
                    <a:pt x="f63" y="f28"/>
                    <a:pt x="f64" y="f28"/>
                    <a:pt x="f65" y="f28"/>
                  </a:cubicBezTo>
                  <a:cubicBezTo>
                    <a:pt x="f66" y="f30"/>
                    <a:pt x="f67" y="f68"/>
                    <a:pt x="f15" y="f69"/>
                  </a:cubicBezTo>
                  <a:cubicBezTo>
                    <a:pt x="f18" y="f70"/>
                    <a:pt x="f13" y="f20"/>
                    <a:pt x="f66" y="f71"/>
                  </a:cubicBezTo>
                  <a:cubicBezTo>
                    <a:pt x="f72" y="f73"/>
                    <a:pt x="f74" y="f18"/>
                    <a:pt x="f56" y="f17"/>
                  </a:cubicBezTo>
                  <a:cubicBezTo>
                    <a:pt x="f75" y="f76"/>
                    <a:pt x="f66" y="f66"/>
                    <a:pt x="f76" y="f72"/>
                  </a:cubicBezTo>
                  <a:cubicBezTo>
                    <a:pt x="f55" y="f56"/>
                    <a:pt x="f15" y="f65"/>
                    <a:pt x="f71" y="f64"/>
                  </a:cubicBezTo>
                  <a:cubicBezTo>
                    <a:pt x="f71" y="f64"/>
                    <a:pt x="f71" y="f64"/>
                    <a:pt x="f71" y="f64"/>
                  </a:cubicBezTo>
                  <a:cubicBezTo>
                    <a:pt x="f20" y="f77"/>
                    <a:pt x="f22" y="f77"/>
                    <a:pt x="f78" y="f61"/>
                  </a:cubicBezTo>
                  <a:cubicBezTo>
                    <a:pt x="f79" y="f7"/>
                    <a:pt x="f80" y="f60"/>
                    <a:pt x="f26" y="f60"/>
                  </a:cubicBezTo>
                  <a:cubicBezTo>
                    <a:pt x="f81" y="f7"/>
                    <a:pt x="f82" y="f7"/>
                    <a:pt x="f83" y="f60"/>
                  </a:cubicBezTo>
                  <a:cubicBezTo>
                    <a:pt x="f84" y="f60"/>
                    <a:pt x="f84" y="f60"/>
                    <a:pt x="f85" y="f60"/>
                  </a:cubicBezTo>
                  <a:cubicBezTo>
                    <a:pt x="f86" y="f61"/>
                    <a:pt x="f87" y="f63"/>
                    <a:pt x="f25" y="f56"/>
                  </a:cubicBezTo>
                  <a:cubicBezTo>
                    <a:pt x="f88" y="f74"/>
                    <a:pt x="f89" y="f90"/>
                    <a:pt x="f8" y="f9"/>
                  </a:cubicBezTo>
                  <a:close/>
                </a:path>
              </a:pathLst>
            </a:custGeom>
            <a:solidFill>
              <a:srgbClr val="FDE2C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1" name="Freeform 24">
              <a:extLst>
                <a:ext uri="{FF2B5EF4-FFF2-40B4-BE49-F238E27FC236}">
                  <a16:creationId xmlns:a16="http://schemas.microsoft.com/office/drawing/2014/main" id="{47B29DAA-AB12-32BA-0749-2A5E3CE3CE5A}"/>
                </a:ext>
              </a:extLst>
            </p:cNvPr>
            <p:cNvSpPr/>
            <p:nvPr/>
          </p:nvSpPr>
          <p:spPr>
            <a:xfrm>
              <a:off x="13949364" y="6462714"/>
              <a:ext cx="396877" cy="4238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30"/>
                <a:gd name="f8" fmla="val 3"/>
                <a:gd name="f9" fmla="val 7"/>
                <a:gd name="f10" fmla="val 1"/>
                <a:gd name="f11" fmla="val 13"/>
                <a:gd name="f12" fmla="val 20"/>
                <a:gd name="f13" fmla="val 21"/>
                <a:gd name="f14" fmla="val 4"/>
                <a:gd name="f15" fmla="val 23"/>
                <a:gd name="f16" fmla="val 24"/>
                <a:gd name="f17" fmla="val 5"/>
                <a:gd name="f18" fmla="val 14"/>
                <a:gd name="f19" fmla="val 26"/>
                <a:gd name="f20" fmla="val 29"/>
                <a:gd name="f21" fmla="val 12"/>
                <a:gd name="f22" fmla="val 11"/>
                <a:gd name="f23" fmla="val 9"/>
                <a:gd name="f24" fmla="val 2"/>
                <a:gd name="f25" fmla="val 22"/>
                <a:gd name="f26" fmla="+- 0 0 -90"/>
                <a:gd name="f27" fmla="*/ f3 1 28"/>
                <a:gd name="f28" fmla="*/ f4 1 3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8"/>
                <a:gd name="f37" fmla="*/ f33 1 30"/>
                <a:gd name="f38" fmla="*/ 0 f34 1"/>
                <a:gd name="f39" fmla="*/ 3 f33 1"/>
                <a:gd name="f40" fmla="*/ 20 f34 1"/>
                <a:gd name="f41" fmla="*/ 24 f34 1"/>
                <a:gd name="f42" fmla="*/ 5 f33 1"/>
                <a:gd name="f43" fmla="*/ 13 f34 1"/>
                <a:gd name="f44" fmla="*/ 29 f33 1"/>
                <a:gd name="f45" fmla="*/ 9 f34 1"/>
                <a:gd name="f46" fmla="*/ 30 f33 1"/>
                <a:gd name="f47" fmla="+- f35 0 f1"/>
                <a:gd name="f48" fmla="*/ f38 1 28"/>
                <a:gd name="f49" fmla="*/ f39 1 30"/>
                <a:gd name="f50" fmla="*/ f40 1 28"/>
                <a:gd name="f51" fmla="*/ f41 1 28"/>
                <a:gd name="f52" fmla="*/ f42 1 30"/>
                <a:gd name="f53" fmla="*/ f43 1 28"/>
                <a:gd name="f54" fmla="*/ f44 1 30"/>
                <a:gd name="f55" fmla="*/ f45 1 28"/>
                <a:gd name="f56" fmla="*/ f46 1 30"/>
                <a:gd name="f57" fmla="*/ 0 1 f36"/>
                <a:gd name="f58" fmla="*/ f30 1 f36"/>
                <a:gd name="f59" fmla="*/ 0 1 f37"/>
                <a:gd name="f60" fmla="*/ f31 1 f37"/>
                <a:gd name="f61" fmla="*/ f48 1 f36"/>
                <a:gd name="f62" fmla="*/ f49 1 f37"/>
                <a:gd name="f63" fmla="*/ f50 1 f36"/>
                <a:gd name="f64" fmla="*/ f51 1 f36"/>
                <a:gd name="f65" fmla="*/ f52 1 f37"/>
                <a:gd name="f66" fmla="*/ f53 1 f36"/>
                <a:gd name="f67" fmla="*/ f54 1 f37"/>
                <a:gd name="f68" fmla="*/ f55 1 f36"/>
                <a:gd name="f69" fmla="*/ f56 1 f37"/>
                <a:gd name="f70" fmla="*/ f57 f27 1"/>
                <a:gd name="f71" fmla="*/ f58 f27 1"/>
                <a:gd name="f72" fmla="*/ f60 f28 1"/>
                <a:gd name="f73" fmla="*/ f59 f28 1"/>
                <a:gd name="f74" fmla="*/ f61 f27 1"/>
                <a:gd name="f75" fmla="*/ f62 f28 1"/>
                <a:gd name="f76" fmla="*/ f63 f27 1"/>
                <a:gd name="f77" fmla="*/ f64 f27 1"/>
                <a:gd name="f78" fmla="*/ f65 f28 1"/>
                <a:gd name="f79" fmla="*/ f66 f27 1"/>
                <a:gd name="f80" fmla="*/ f67 f28 1"/>
                <a:gd name="f81" fmla="*/ f68 f27 1"/>
                <a:gd name="f82" fmla="*/ f69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4" y="f75"/>
                </a:cxn>
                <a:cxn ang="f47">
                  <a:pos x="f76" y="f75"/>
                </a:cxn>
                <a:cxn ang="f47">
                  <a:pos x="f77" y="f78"/>
                </a:cxn>
                <a:cxn ang="f47">
                  <a:pos x="f79" y="f80"/>
                </a:cxn>
                <a:cxn ang="f47">
                  <a:pos x="f81" y="f82"/>
                </a:cxn>
                <a:cxn ang="f47">
                  <a:pos x="f74" y="f75"/>
                </a:cxn>
              </a:cxnLst>
              <a:rect l="f70" t="f73" r="f71" b="f72"/>
              <a:pathLst>
                <a:path w="28" h="30">
                  <a:moveTo>
                    <a:pt x="f5" y="f8"/>
                  </a:moveTo>
                  <a:cubicBezTo>
                    <a:pt x="f9" y="f10"/>
                    <a:pt x="f11" y="f5"/>
                    <a:pt x="f12" y="f8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6" y="f18"/>
                    <a:pt x="f15" y="f19"/>
                    <a:pt x="f11" y="f20"/>
                  </a:cubicBezTo>
                  <a:cubicBezTo>
                    <a:pt x="f21" y="f7"/>
                    <a:pt x="f22" y="f7"/>
                    <a:pt x="f23" y="f7"/>
                  </a:cubicBezTo>
                  <a:cubicBezTo>
                    <a:pt x="f24" y="f25"/>
                    <a:pt x="f5" y="f11"/>
                    <a:pt x="f5" y="f8"/>
                  </a:cubicBezTo>
                  <a:close/>
                </a:path>
              </a:pathLst>
            </a:custGeom>
            <a:solidFill>
              <a:srgbClr val="F6CDD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2" name="Freeform 25">
              <a:extLst>
                <a:ext uri="{FF2B5EF4-FFF2-40B4-BE49-F238E27FC236}">
                  <a16:creationId xmlns:a16="http://schemas.microsoft.com/office/drawing/2014/main" id="{34B5A36F-1FD0-7DB9-F10D-DA30B72EF552}"/>
                </a:ext>
              </a:extLst>
            </p:cNvPr>
            <p:cNvSpPr/>
            <p:nvPr/>
          </p:nvSpPr>
          <p:spPr>
            <a:xfrm>
              <a:off x="15012984" y="5376864"/>
              <a:ext cx="752478" cy="12557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89"/>
                <a:gd name="f8" fmla="val 50"/>
                <a:gd name="f9" fmla="val 80"/>
                <a:gd name="f10" fmla="val 66"/>
                <a:gd name="f11" fmla="val 53"/>
                <a:gd name="f12" fmla="val 47"/>
                <a:gd name="f13" fmla="val 39"/>
                <a:gd name="f14" fmla="val 44"/>
                <a:gd name="f15" fmla="val 32"/>
                <a:gd name="f16" fmla="val 42"/>
                <a:gd name="f17" fmla="val 25"/>
                <a:gd name="f18" fmla="val 37"/>
                <a:gd name="f19" fmla="val 20"/>
                <a:gd name="f20" fmla="val 27"/>
                <a:gd name="f21" fmla="val 9"/>
                <a:gd name="f22" fmla="val 15"/>
                <a:gd name="f23" fmla="val 4"/>
                <a:gd name="f24" fmla="val 2"/>
                <a:gd name="f25" fmla="val 1"/>
                <a:gd name="f26" fmla="val 18"/>
                <a:gd name="f27" fmla="val 26"/>
                <a:gd name="f28" fmla="val 8"/>
                <a:gd name="f29" fmla="val 45"/>
                <a:gd name="f30" fmla="val 35"/>
                <a:gd name="f31" fmla="val 54"/>
                <a:gd name="f32" fmla="val 63"/>
                <a:gd name="f33" fmla="val 71"/>
                <a:gd name="f34" fmla="val 51"/>
                <a:gd name="f35" fmla="val 82"/>
                <a:gd name="f36" fmla="val 84"/>
                <a:gd name="f37" fmla="val 86"/>
                <a:gd name="f38" fmla="val 88"/>
                <a:gd name="f39" fmla="val 49"/>
                <a:gd name="f40" fmla="val 85"/>
                <a:gd name="f41" fmla="val 48"/>
                <a:gd name="f42" fmla="+- 0 0 -90"/>
                <a:gd name="f43" fmla="*/ f3 1 52"/>
                <a:gd name="f44" fmla="*/ f4 1 89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52"/>
                <a:gd name="f53" fmla="*/ f49 1 89"/>
                <a:gd name="f54" fmla="*/ 50 f50 1"/>
                <a:gd name="f55" fmla="*/ 80 f49 1"/>
                <a:gd name="f56" fmla="*/ 47 f50 1"/>
                <a:gd name="f57" fmla="*/ 39 f49 1"/>
                <a:gd name="f58" fmla="*/ 37 f50 1"/>
                <a:gd name="f59" fmla="*/ 20 f49 1"/>
                <a:gd name="f60" fmla="*/ 0 f50 1"/>
                <a:gd name="f61" fmla="*/ 2 f49 1"/>
                <a:gd name="f62" fmla="*/ 1 f49 1"/>
                <a:gd name="f63" fmla="*/ 26 f50 1"/>
                <a:gd name="f64" fmla="*/ 8 f49 1"/>
                <a:gd name="f65" fmla="*/ 53 f50 1"/>
                <a:gd name="f66" fmla="*/ 54 f49 1"/>
                <a:gd name="f67" fmla="*/ 52 f50 1"/>
                <a:gd name="f68" fmla="*/ 86 f49 1"/>
                <a:gd name="f69" fmla="*/ 49 f50 1"/>
                <a:gd name="f70" fmla="*/ 88 f49 1"/>
                <a:gd name="f71" fmla="+- f51 0 f1"/>
                <a:gd name="f72" fmla="*/ f54 1 53"/>
                <a:gd name="f73" fmla="*/ f55 1 89"/>
                <a:gd name="f74" fmla="*/ f56 1 53"/>
                <a:gd name="f75" fmla="*/ f57 1 89"/>
                <a:gd name="f76" fmla="*/ f58 1 53"/>
                <a:gd name="f77" fmla="*/ f59 1 89"/>
                <a:gd name="f78" fmla="*/ f60 1 53"/>
                <a:gd name="f79" fmla="*/ f61 1 89"/>
                <a:gd name="f80" fmla="*/ f62 1 89"/>
                <a:gd name="f81" fmla="*/ f63 1 53"/>
                <a:gd name="f82" fmla="*/ f64 1 89"/>
                <a:gd name="f83" fmla="*/ f65 1 53"/>
                <a:gd name="f84" fmla="*/ f66 1 89"/>
                <a:gd name="f85" fmla="*/ f67 1 53"/>
                <a:gd name="f86" fmla="*/ f68 1 89"/>
                <a:gd name="f87" fmla="*/ f69 1 53"/>
                <a:gd name="f88" fmla="*/ f70 1 89"/>
                <a:gd name="f89" fmla="*/ 0 1 f52"/>
                <a:gd name="f90" fmla="*/ f46 1 f52"/>
                <a:gd name="f91" fmla="*/ 0 1 f53"/>
                <a:gd name="f92" fmla="*/ f47 1 f53"/>
                <a:gd name="f93" fmla="*/ f72 1 f52"/>
                <a:gd name="f94" fmla="*/ f73 1 f53"/>
                <a:gd name="f95" fmla="*/ f74 1 f52"/>
                <a:gd name="f96" fmla="*/ f75 1 f53"/>
                <a:gd name="f97" fmla="*/ f76 1 f52"/>
                <a:gd name="f98" fmla="*/ f77 1 f53"/>
                <a:gd name="f99" fmla="*/ f78 1 f52"/>
                <a:gd name="f100" fmla="*/ f79 1 f53"/>
                <a:gd name="f101" fmla="*/ f80 1 f53"/>
                <a:gd name="f102" fmla="*/ f81 1 f52"/>
                <a:gd name="f103" fmla="*/ f82 1 f53"/>
                <a:gd name="f104" fmla="*/ f83 1 f52"/>
                <a:gd name="f105" fmla="*/ f84 1 f53"/>
                <a:gd name="f106" fmla="*/ f85 1 f52"/>
                <a:gd name="f107" fmla="*/ f86 1 f53"/>
                <a:gd name="f108" fmla="*/ f87 1 f52"/>
                <a:gd name="f109" fmla="*/ f88 1 f53"/>
                <a:gd name="f110" fmla="*/ f89 f43 1"/>
                <a:gd name="f111" fmla="*/ f90 f43 1"/>
                <a:gd name="f112" fmla="*/ f92 f44 1"/>
                <a:gd name="f113" fmla="*/ f91 f44 1"/>
                <a:gd name="f114" fmla="*/ f93 f43 1"/>
                <a:gd name="f115" fmla="*/ f94 f44 1"/>
                <a:gd name="f116" fmla="*/ f95 f43 1"/>
                <a:gd name="f117" fmla="*/ f96 f44 1"/>
                <a:gd name="f118" fmla="*/ f97 f43 1"/>
                <a:gd name="f119" fmla="*/ f98 f44 1"/>
                <a:gd name="f120" fmla="*/ f99 f43 1"/>
                <a:gd name="f121" fmla="*/ f100 f44 1"/>
                <a:gd name="f122" fmla="*/ f101 f44 1"/>
                <a:gd name="f123" fmla="*/ f102 f43 1"/>
                <a:gd name="f124" fmla="*/ f103 f44 1"/>
                <a:gd name="f125" fmla="*/ f104 f43 1"/>
                <a:gd name="f126" fmla="*/ f105 f44 1"/>
                <a:gd name="f127" fmla="*/ f106 f43 1"/>
                <a:gd name="f128" fmla="*/ f107 f44 1"/>
                <a:gd name="f129" fmla="*/ f108 f43 1"/>
                <a:gd name="f130" fmla="*/ f10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4" y="f115"/>
                </a:cxn>
                <a:cxn ang="f71">
                  <a:pos x="f116" y="f117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0" y="f121"/>
                </a:cxn>
                <a:cxn ang="f71">
                  <a:pos x="f120" y="f122"/>
                </a:cxn>
                <a:cxn ang="f71">
                  <a:pos x="f123" y="f124"/>
                </a:cxn>
                <a:cxn ang="f71">
                  <a:pos x="f125" y="f126"/>
                </a:cxn>
                <a:cxn ang="f71">
                  <a:pos x="f127" y="f115"/>
                </a:cxn>
                <a:cxn ang="f71">
                  <a:pos x="f127" y="f128"/>
                </a:cxn>
                <a:cxn ang="f71">
                  <a:pos x="f129" y="f130"/>
                </a:cxn>
                <a:cxn ang="f71">
                  <a:pos x="f114" y="f115"/>
                </a:cxn>
              </a:cxnLst>
              <a:rect l="f110" t="f113" r="f111" b="f112"/>
              <a:pathLst>
                <a:path w="52" h="89">
                  <a:moveTo>
                    <a:pt x="f8" y="f9"/>
                  </a:moveTo>
                  <a:cubicBezTo>
                    <a:pt x="f6" y="f10"/>
                    <a:pt x="f6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5" y="f24"/>
                  </a:cubicBezTo>
                  <a:cubicBezTo>
                    <a:pt x="f5" y="f24"/>
                    <a:pt x="f5" y="f24"/>
                    <a:pt x="f5" y="f24"/>
                  </a:cubicBezTo>
                  <a:cubicBezTo>
                    <a:pt x="f5" y="f25"/>
                    <a:pt x="f5" y="f25"/>
                    <a:pt x="f5" y="f25"/>
                  </a:cubicBezTo>
                  <a:cubicBezTo>
                    <a:pt x="f21" y="f5"/>
                    <a:pt x="f26" y="f23"/>
                    <a:pt x="f27" y="f28"/>
                  </a:cubicBezTo>
                  <a:cubicBezTo>
                    <a:pt x="f29" y="f26"/>
                    <a:pt x="f8" y="f30"/>
                    <a:pt x="f11" y="f31"/>
                  </a:cubicBezTo>
                  <a:cubicBezTo>
                    <a:pt x="f11" y="f32"/>
                    <a:pt x="f6" y="f33"/>
                    <a:pt x="f6" y="f9"/>
                  </a:cubicBezTo>
                  <a:cubicBezTo>
                    <a:pt x="f34" y="f35"/>
                    <a:pt x="f6" y="f36"/>
                    <a:pt x="f6" y="f37"/>
                  </a:cubicBezTo>
                  <a:cubicBezTo>
                    <a:pt x="f34" y="f38"/>
                    <a:pt x="f34" y="f7"/>
                    <a:pt x="f39" y="f38"/>
                  </a:cubicBezTo>
                  <a:cubicBezTo>
                    <a:pt x="f12" y="f40"/>
                    <a:pt x="f41" y="f35"/>
                    <a:pt x="f8" y="f9"/>
                  </a:cubicBezTo>
                  <a:close/>
                </a:path>
              </a:pathLst>
            </a:custGeom>
            <a:solidFill>
              <a:srgbClr val="D9E2D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3" name="Freeform 26">
              <a:extLst>
                <a:ext uri="{FF2B5EF4-FFF2-40B4-BE49-F238E27FC236}">
                  <a16:creationId xmlns:a16="http://schemas.microsoft.com/office/drawing/2014/main" id="{5BDC657F-1D21-484D-292A-556606172A5D}"/>
                </a:ext>
              </a:extLst>
            </p:cNvPr>
            <p:cNvSpPr/>
            <p:nvPr/>
          </p:nvSpPr>
          <p:spPr>
            <a:xfrm>
              <a:off x="14743108" y="5362571"/>
              <a:ext cx="284158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3"/>
                <a:gd name="f8" fmla="val 19"/>
                <a:gd name="f9" fmla="val 2"/>
                <a:gd name="f10" fmla="val 3"/>
                <a:gd name="f11" fmla="val 15"/>
                <a:gd name="f12" fmla="val 28"/>
                <a:gd name="f13" fmla="val 4"/>
                <a:gd name="f14" fmla="val 32"/>
                <a:gd name="f15" fmla="val 31"/>
                <a:gd name="f16" fmla="val 30"/>
                <a:gd name="f17" fmla="val 8"/>
                <a:gd name="f18" fmla="val 23"/>
                <a:gd name="f19" fmla="val 9"/>
                <a:gd name="f20" fmla="val 7"/>
                <a:gd name="f21" fmla="val 13"/>
                <a:gd name="f22" fmla="val 17"/>
                <a:gd name="f23" fmla="+- 0 0 -90"/>
                <a:gd name="f24" fmla="*/ f3 1 20"/>
                <a:gd name="f25" fmla="*/ f4 1 33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33"/>
                <a:gd name="f35" fmla="*/ 19 f31 1"/>
                <a:gd name="f36" fmla="*/ 2 f30 1"/>
                <a:gd name="f37" fmla="*/ 3 f30 1"/>
                <a:gd name="f38" fmla="*/ 4 f31 1"/>
                <a:gd name="f39" fmla="*/ 32 f30 1"/>
                <a:gd name="f40" fmla="*/ 3 f31 1"/>
                <a:gd name="f41" fmla="*/ 30 f30 1"/>
                <a:gd name="f42" fmla="*/ 7 f31 1"/>
                <a:gd name="f43" fmla="*/ 7 f30 1"/>
                <a:gd name="f44" fmla="*/ 13 f31 1"/>
                <a:gd name="f45" fmla="+- f32 0 f1"/>
                <a:gd name="f46" fmla="*/ f35 1 20"/>
                <a:gd name="f47" fmla="*/ f36 1 33"/>
                <a:gd name="f48" fmla="*/ f37 1 33"/>
                <a:gd name="f49" fmla="*/ f38 1 20"/>
                <a:gd name="f50" fmla="*/ f39 1 33"/>
                <a:gd name="f51" fmla="*/ f40 1 20"/>
                <a:gd name="f52" fmla="*/ f41 1 33"/>
                <a:gd name="f53" fmla="*/ f42 1 20"/>
                <a:gd name="f54" fmla="*/ f43 1 33"/>
                <a:gd name="f55" fmla="*/ f44 1 20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4"/>
                <a:gd name="f63" fmla="*/ f49 1 f33"/>
                <a:gd name="f64" fmla="*/ f50 1 f34"/>
                <a:gd name="f65" fmla="*/ f51 1 f33"/>
                <a:gd name="f66" fmla="*/ f52 1 f34"/>
                <a:gd name="f67" fmla="*/ f53 1 f33"/>
                <a:gd name="f68" fmla="*/ f54 1 f34"/>
                <a:gd name="f69" fmla="*/ f55 1 f33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5 1"/>
                <a:gd name="f77" fmla="*/ f63 f24 1"/>
                <a:gd name="f78" fmla="*/ f64 f25 1"/>
                <a:gd name="f79" fmla="*/ f65 f24 1"/>
                <a:gd name="f80" fmla="*/ f66 f25 1"/>
                <a:gd name="f81" fmla="*/ f67 f24 1"/>
                <a:gd name="f82" fmla="*/ f68 f25 1"/>
                <a:gd name="f83" fmla="*/ f6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4" y="f76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81" y="f82"/>
                </a:cxn>
                <a:cxn ang="f45">
                  <a:pos x="f83" y="f75"/>
                </a:cxn>
                <a:cxn ang="f45">
                  <a:pos x="f74" y="f75"/>
                </a:cxn>
              </a:cxnLst>
              <a:rect l="f70" t="f73" r="f71" b="f72"/>
              <a:pathLst>
                <a:path w="20" h="33">
                  <a:moveTo>
                    <a:pt x="f8" y="f9"/>
                  </a:moveTo>
                  <a:cubicBezTo>
                    <a:pt x="f8" y="f10"/>
                    <a:pt x="f8" y="f10"/>
                    <a:pt x="f8" y="f10"/>
                  </a:cubicBezTo>
                  <a:cubicBezTo>
                    <a:pt x="f6" y="f8"/>
                    <a:pt x="f11" y="f12"/>
                    <a:pt x="f13" y="f14"/>
                  </a:cubicBezTo>
                  <a:cubicBezTo>
                    <a:pt x="f5" y="f7"/>
                    <a:pt x="f10" y="f15"/>
                    <a:pt x="f10" y="f16"/>
                  </a:cubicBezTo>
                  <a:cubicBezTo>
                    <a:pt x="f17" y="f18"/>
                    <a:pt x="f19" y="f11"/>
                    <a:pt x="f20" y="f20"/>
                  </a:cubicBezTo>
                  <a:cubicBezTo>
                    <a:pt x="f20" y="f9"/>
                    <a:pt x="f17" y="f5"/>
                    <a:pt x="f21" y="f9"/>
                  </a:cubicBezTo>
                  <a:cubicBezTo>
                    <a:pt x="f11" y="f9"/>
                    <a:pt x="f22" y="f9"/>
                    <a:pt x="f8" y="f9"/>
                  </a:cubicBezTo>
                  <a:close/>
                </a:path>
              </a:pathLst>
            </a:custGeom>
            <a:solidFill>
              <a:srgbClr val="9D7F5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4" name="Freeform 27">
              <a:extLst>
                <a:ext uri="{FF2B5EF4-FFF2-40B4-BE49-F238E27FC236}">
                  <a16:creationId xmlns:a16="http://schemas.microsoft.com/office/drawing/2014/main" id="{CDFB5E5E-87C4-DE84-0265-9C24BA1F6F0F}"/>
                </a:ext>
              </a:extLst>
            </p:cNvPr>
            <p:cNvSpPr/>
            <p:nvPr/>
          </p:nvSpPr>
          <p:spPr>
            <a:xfrm>
              <a:off x="14658975" y="5348289"/>
              <a:ext cx="268284" cy="4381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1"/>
                <a:gd name="f8" fmla="val 3"/>
                <a:gd name="f9" fmla="val 16"/>
                <a:gd name="f10" fmla="val 15"/>
                <a:gd name="f11" fmla="val 8"/>
                <a:gd name="f12" fmla="val 14"/>
                <a:gd name="f13" fmla="val 17"/>
                <a:gd name="f14" fmla="val 20"/>
                <a:gd name="f15" fmla="val 13"/>
                <a:gd name="f16" fmla="val 27"/>
                <a:gd name="f17" fmla="val 12"/>
                <a:gd name="f18" fmla="val 29"/>
                <a:gd name="f19" fmla="val 11"/>
                <a:gd name="f20" fmla="val 30"/>
                <a:gd name="f21" fmla="val 9"/>
                <a:gd name="f22" fmla="val 10"/>
                <a:gd name="f23" fmla="val 21"/>
                <a:gd name="f24" fmla="val 6"/>
                <a:gd name="f25" fmla="+- 0 0 -90"/>
                <a:gd name="f26" fmla="*/ f3 1 19"/>
                <a:gd name="f27" fmla="*/ f4 1 3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9"/>
                <a:gd name="f36" fmla="*/ f32 1 31"/>
                <a:gd name="f37" fmla="*/ 19 f33 1"/>
                <a:gd name="f38" fmla="*/ 3 f32 1"/>
                <a:gd name="f39" fmla="*/ 15 f33 1"/>
                <a:gd name="f40" fmla="*/ 8 f32 1"/>
                <a:gd name="f41" fmla="*/ 13 f33 1"/>
                <a:gd name="f42" fmla="*/ 27 f32 1"/>
                <a:gd name="f43" fmla="*/ 9 f33 1"/>
                <a:gd name="f44" fmla="*/ 31 f32 1"/>
                <a:gd name="f45" fmla="*/ 0 f33 1"/>
                <a:gd name="f46" fmla="+- f34 0 f1"/>
                <a:gd name="f47" fmla="*/ f37 1 19"/>
                <a:gd name="f48" fmla="*/ f38 1 31"/>
                <a:gd name="f49" fmla="*/ f39 1 19"/>
                <a:gd name="f50" fmla="*/ f40 1 31"/>
                <a:gd name="f51" fmla="*/ f41 1 19"/>
                <a:gd name="f52" fmla="*/ f42 1 31"/>
                <a:gd name="f53" fmla="*/ f43 1 19"/>
                <a:gd name="f54" fmla="*/ f44 1 31"/>
                <a:gd name="f55" fmla="*/ f45 1 19"/>
                <a:gd name="f56" fmla="*/ 0 1 f35"/>
                <a:gd name="f57" fmla="*/ f29 1 f35"/>
                <a:gd name="f58" fmla="*/ 0 1 f36"/>
                <a:gd name="f59" fmla="*/ f30 1 f36"/>
                <a:gd name="f60" fmla="*/ f47 1 f35"/>
                <a:gd name="f61" fmla="*/ f48 1 f36"/>
                <a:gd name="f62" fmla="*/ f49 1 f35"/>
                <a:gd name="f63" fmla="*/ f50 1 f36"/>
                <a:gd name="f64" fmla="*/ f51 1 f35"/>
                <a:gd name="f65" fmla="*/ f52 1 f36"/>
                <a:gd name="f66" fmla="*/ f53 1 f35"/>
                <a:gd name="f67" fmla="*/ f54 1 f36"/>
                <a:gd name="f68" fmla="*/ f55 1 f35"/>
                <a:gd name="f69" fmla="*/ f56 f26 1"/>
                <a:gd name="f70" fmla="*/ f57 f26 1"/>
                <a:gd name="f71" fmla="*/ f59 f27 1"/>
                <a:gd name="f72" fmla="*/ f58 f27 1"/>
                <a:gd name="f73" fmla="*/ f60 f26 1"/>
                <a:gd name="f74" fmla="*/ f61 f27 1"/>
                <a:gd name="f75" fmla="*/ f62 f26 1"/>
                <a:gd name="f76" fmla="*/ f63 f27 1"/>
                <a:gd name="f77" fmla="*/ f64 f26 1"/>
                <a:gd name="f78" fmla="*/ f65 f27 1"/>
                <a:gd name="f79" fmla="*/ f66 f26 1"/>
                <a:gd name="f80" fmla="*/ f67 f27 1"/>
                <a:gd name="f81" fmla="*/ f68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3" y="f74"/>
                </a:cxn>
                <a:cxn ang="f46">
                  <a:pos x="f75" y="f76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74"/>
                </a:cxn>
                <a:cxn ang="f46">
                  <a:pos x="f73" y="f74"/>
                </a:cxn>
              </a:cxnLst>
              <a:rect l="f69" t="f72" r="f70" b="f71"/>
              <a:pathLst>
                <a:path w="19" h="31">
                  <a:moveTo>
                    <a:pt x="f6" y="f8"/>
                  </a:moveTo>
                  <a:cubicBezTo>
                    <a:pt x="f9" y="f8"/>
                    <a:pt x="f10" y="f8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7"/>
                  </a:cubicBezTo>
                  <a:cubicBezTo>
                    <a:pt x="f22" y="f23"/>
                    <a:pt x="f11" y="f19"/>
                    <a:pt x="f5" y="f8"/>
                  </a:cubicBezTo>
                  <a:cubicBezTo>
                    <a:pt x="f24" y="f8"/>
                    <a:pt x="f15" y="f5"/>
                    <a:pt x="f6" y="f8"/>
                  </a:cubicBezTo>
                  <a:close/>
                </a:path>
              </a:pathLst>
            </a:custGeom>
            <a:solidFill>
              <a:srgbClr val="B798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5" name="Freeform 28">
              <a:extLst>
                <a:ext uri="{FF2B5EF4-FFF2-40B4-BE49-F238E27FC236}">
                  <a16:creationId xmlns:a16="http://schemas.microsoft.com/office/drawing/2014/main" id="{769E01DE-D6AE-E3BC-E733-144B9641CD26}"/>
                </a:ext>
              </a:extLst>
            </p:cNvPr>
            <p:cNvSpPr/>
            <p:nvPr/>
          </p:nvSpPr>
          <p:spPr>
            <a:xfrm>
              <a:off x="15352711" y="6505571"/>
              <a:ext cx="412751" cy="6064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43"/>
                <a:gd name="f8" fmla="val 26"/>
                <a:gd name="f9" fmla="val 8"/>
                <a:gd name="f10" fmla="val 6"/>
                <a:gd name="f11" fmla="val 2"/>
                <a:gd name="f12" fmla="val 29"/>
                <a:gd name="f13" fmla="val 20"/>
                <a:gd name="f14" fmla="val 18"/>
                <a:gd name="f15" fmla="val 32"/>
                <a:gd name="f16" fmla="val 3"/>
                <a:gd name="f17" fmla="val 42"/>
                <a:gd name="f18" fmla="val 1"/>
                <a:gd name="f19" fmla="val 38"/>
                <a:gd name="f20" fmla="val 14"/>
                <a:gd name="f21" fmla="val 35"/>
                <a:gd name="f22" fmla="val 16"/>
                <a:gd name="f23" fmla="val 27"/>
                <a:gd name="f24" fmla="val 19"/>
                <a:gd name="f25" fmla="val 21"/>
                <a:gd name="f26" fmla="+- 0 0 -90"/>
                <a:gd name="f27" fmla="*/ f3 1 28"/>
                <a:gd name="f28" fmla="*/ f4 1 4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8"/>
                <a:gd name="f37" fmla="*/ f33 1 43"/>
                <a:gd name="f38" fmla="*/ 26 f34 1"/>
                <a:gd name="f39" fmla="*/ 8 f33 1"/>
                <a:gd name="f40" fmla="*/ 28 f34 1"/>
                <a:gd name="f41" fmla="*/ 0 f33 1"/>
                <a:gd name="f42" fmla="*/ 3 f34 1"/>
                <a:gd name="f43" fmla="*/ 42 f33 1"/>
                <a:gd name="f44" fmla="*/ 0 f34 1"/>
                <a:gd name="f45" fmla="*/ 43 f33 1"/>
                <a:gd name="f46" fmla="*/ 16 f34 1"/>
                <a:gd name="f47" fmla="*/ 27 f33 1"/>
                <a:gd name="f48" fmla="+- f35 0 f1"/>
                <a:gd name="f49" fmla="*/ f38 1 29"/>
                <a:gd name="f50" fmla="*/ f39 1 43"/>
                <a:gd name="f51" fmla="*/ f40 1 29"/>
                <a:gd name="f52" fmla="*/ f41 1 43"/>
                <a:gd name="f53" fmla="*/ f42 1 29"/>
                <a:gd name="f54" fmla="*/ f43 1 43"/>
                <a:gd name="f55" fmla="*/ f44 1 29"/>
                <a:gd name="f56" fmla="*/ f45 1 43"/>
                <a:gd name="f57" fmla="*/ f46 1 29"/>
                <a:gd name="f58" fmla="*/ f47 1 43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28" h="43">
                  <a:moveTo>
                    <a:pt x="f8" y="f9"/>
                  </a:moveTo>
                  <a:cubicBezTo>
                    <a:pt x="f6" y="f10"/>
                    <a:pt x="f8" y="f11"/>
                    <a:pt x="f6" y="f5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7"/>
                    <a:pt x="f18" y="f7"/>
                    <a:pt x="f5" y="f7"/>
                  </a:cubicBezTo>
                  <a:cubicBezTo>
                    <a:pt x="f10" y="f19"/>
                    <a:pt x="f20" y="f21"/>
                    <a:pt x="f22" y="f23"/>
                  </a:cubicBezTo>
                  <a:cubicBezTo>
                    <a:pt x="f24" y="f25"/>
                    <a:pt x="f25" y="f20"/>
                    <a:pt x="f8" y="f9"/>
                  </a:cubicBezTo>
                  <a:close/>
                </a:path>
              </a:pathLst>
            </a:custGeom>
            <a:solidFill>
              <a:srgbClr val="A9D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6" name="Freeform 29">
              <a:extLst>
                <a:ext uri="{FF2B5EF4-FFF2-40B4-BE49-F238E27FC236}">
                  <a16:creationId xmlns:a16="http://schemas.microsoft.com/office/drawing/2014/main" id="{95DB11E8-F76F-9A97-F69B-106B2D7A69A5}"/>
                </a:ext>
              </a:extLst>
            </p:cNvPr>
            <p:cNvSpPr/>
            <p:nvPr/>
          </p:nvSpPr>
          <p:spPr>
            <a:xfrm>
              <a:off x="14133515" y="6985001"/>
              <a:ext cx="454027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6"/>
                <a:gd name="f8" fmla="val 10"/>
                <a:gd name="f9" fmla="val 7"/>
                <a:gd name="f10" fmla="val 21"/>
                <a:gd name="f11" fmla="val 11"/>
                <a:gd name="f12" fmla="val 14"/>
                <a:gd name="f13" fmla="val 12"/>
                <a:gd name="f14" fmla="val 3"/>
                <a:gd name="f15" fmla="val 5"/>
                <a:gd name="f16" fmla="val 1"/>
                <a:gd name="f17" fmla="val 4"/>
                <a:gd name="f18" fmla="val 2"/>
                <a:gd name="f19" fmla="+- 0 0 -90"/>
                <a:gd name="f20" fmla="*/ f3 1 32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32"/>
                <a:gd name="f30" fmla="*/ f26 1 16"/>
                <a:gd name="f31" fmla="*/ 0 f27 1"/>
                <a:gd name="f32" fmla="*/ 0 f26 1"/>
                <a:gd name="f33" fmla="*/ 32 f27 1"/>
                <a:gd name="f34" fmla="*/ 14 f26 1"/>
                <a:gd name="f35" fmla="*/ 3 f27 1"/>
                <a:gd name="f36" fmla="*/ 5 f26 1"/>
                <a:gd name="f37" fmla="+- f28 0 f1"/>
                <a:gd name="f38" fmla="*/ f31 1 32"/>
                <a:gd name="f39" fmla="*/ f32 1 16"/>
                <a:gd name="f40" fmla="*/ f33 1 32"/>
                <a:gd name="f41" fmla="*/ f34 1 16"/>
                <a:gd name="f42" fmla="*/ f35 1 32"/>
                <a:gd name="f43" fmla="*/ f36 1 16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32" h="16">
                  <a:moveTo>
                    <a:pt x="f5" y="f5"/>
                  </a:moveTo>
                  <a:cubicBezTo>
                    <a:pt x="f8" y="f9"/>
                    <a:pt x="f10" y="f11"/>
                    <a:pt x="f6" y="f12"/>
                  </a:cubicBezTo>
                  <a:cubicBezTo>
                    <a:pt x="f10" y="f7"/>
                    <a:pt x="f13" y="f8"/>
                    <a:pt x="f14" y="f15"/>
                  </a:cubicBezTo>
                  <a:cubicBezTo>
                    <a:pt x="f16" y="f17"/>
                    <a:pt x="f5" y="f18"/>
                    <a:pt x="f5" y="f5"/>
                  </a:cubicBezTo>
                  <a:close/>
                </a:path>
              </a:pathLst>
            </a:custGeom>
            <a:solidFill>
              <a:srgbClr val="A9D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7" name="Freeform 30">
              <a:extLst>
                <a:ext uri="{FF2B5EF4-FFF2-40B4-BE49-F238E27FC236}">
                  <a16:creationId xmlns:a16="http://schemas.microsoft.com/office/drawing/2014/main" id="{A5073DEE-3242-F3B3-0B49-391E6748403A}"/>
                </a:ext>
              </a:extLst>
            </p:cNvPr>
            <p:cNvSpPr/>
            <p:nvPr/>
          </p:nvSpPr>
          <p:spPr>
            <a:xfrm>
              <a:off x="14616107" y="7181853"/>
              <a:ext cx="439734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"/>
                <a:gd name="f8" fmla="val 10"/>
                <a:gd name="f9" fmla="val 20"/>
                <a:gd name="f10" fmla="+- 0 0 -90"/>
                <a:gd name="f11" fmla="*/ f3 1 31"/>
                <a:gd name="f12" fmla="*/ f4 1 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7 1 2"/>
                <a:gd name="f21" fmla="*/ f18 1 31"/>
                <a:gd name="f22" fmla="*/ 0 f18 1"/>
                <a:gd name="f23" fmla="*/ 0 f17 1"/>
                <a:gd name="f24" fmla="*/ 31 f18 1"/>
                <a:gd name="f25" fmla="+- f19 0 f1"/>
                <a:gd name="f26" fmla="*/ f22 1 31"/>
                <a:gd name="f27" fmla="*/ f23 1 2"/>
                <a:gd name="f28" fmla="*/ f24 1 31"/>
                <a:gd name="f29" fmla="*/ 0 1 f21"/>
                <a:gd name="f30" fmla="*/ f14 1 f21"/>
                <a:gd name="f31" fmla="*/ 0 1 f20"/>
                <a:gd name="f32" fmla="*/ f15 1 f20"/>
                <a:gd name="f33" fmla="*/ f26 1 f21"/>
                <a:gd name="f34" fmla="*/ f27 1 f20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1"/>
                </a:cxn>
                <a:cxn ang="f25">
                  <a:pos x="f40" y="f41"/>
                </a:cxn>
              </a:cxnLst>
              <a:rect l="f36" t="f39" r="f37" b="f38"/>
              <a:pathLst>
                <a:path w="31" h="2">
                  <a:moveTo>
                    <a:pt x="f5" y="f5"/>
                  </a:moveTo>
                  <a:cubicBezTo>
                    <a:pt x="f8" y="f5"/>
                    <a:pt x="f9" y="f5"/>
                    <a:pt x="f6" y="f5"/>
                  </a:cubicBezTo>
                  <a:cubicBezTo>
                    <a:pt x="f9" y="f7"/>
                    <a:pt x="f8" y="f7"/>
                    <a:pt x="f5" y="f5"/>
                  </a:cubicBezTo>
                  <a:close/>
                </a:path>
              </a:pathLst>
            </a:custGeom>
            <a:solidFill>
              <a:srgbClr val="A9D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8" name="Freeform 31">
              <a:extLst>
                <a:ext uri="{FF2B5EF4-FFF2-40B4-BE49-F238E27FC236}">
                  <a16:creationId xmlns:a16="http://schemas.microsoft.com/office/drawing/2014/main" id="{62F7DBA3-3298-EFA1-AEAB-214F784409A9}"/>
                </a:ext>
              </a:extLst>
            </p:cNvPr>
            <p:cNvSpPr/>
            <p:nvPr/>
          </p:nvSpPr>
          <p:spPr>
            <a:xfrm>
              <a:off x="15197135" y="7112002"/>
              <a:ext cx="155576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4"/>
                <a:gd name="f8" fmla="val 3"/>
                <a:gd name="f9" fmla="val 1"/>
                <a:gd name="f10" fmla="val 7"/>
                <a:gd name="f11" fmla="val 8"/>
                <a:gd name="f12" fmla="+- 0 0 -90"/>
                <a:gd name="f13" fmla="*/ f3 1 11"/>
                <a:gd name="f14" fmla="*/ f4 1 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4"/>
                <a:gd name="f23" fmla="*/ f20 1 11"/>
                <a:gd name="f24" fmla="*/ 0 f20 1"/>
                <a:gd name="f25" fmla="*/ 4 f19 1"/>
                <a:gd name="f26" fmla="*/ 11 f20 1"/>
                <a:gd name="f27" fmla="*/ 0 f19 1"/>
                <a:gd name="f28" fmla="+- f21 0 f1"/>
                <a:gd name="f29" fmla="*/ f24 1 11"/>
                <a:gd name="f30" fmla="*/ f25 1 4"/>
                <a:gd name="f31" fmla="*/ f26 1 11"/>
                <a:gd name="f32" fmla="*/ f27 1 4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1" h="4">
                  <a:moveTo>
                    <a:pt x="f5" y="f7"/>
                  </a:moveTo>
                  <a:cubicBezTo>
                    <a:pt x="f8" y="f9"/>
                    <a:pt x="f10" y="f5"/>
                    <a:pt x="f6" y="f5"/>
                  </a:cubicBezTo>
                  <a:cubicBezTo>
                    <a:pt x="f11" y="f7"/>
                    <a:pt x="f7" y="f8"/>
                    <a:pt x="f5" y="f7"/>
                  </a:cubicBezTo>
                  <a:close/>
                </a:path>
              </a:pathLst>
            </a:custGeom>
            <a:solidFill>
              <a:srgbClr val="A9DCF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9" name="Freeform 32">
              <a:extLst>
                <a:ext uri="{FF2B5EF4-FFF2-40B4-BE49-F238E27FC236}">
                  <a16:creationId xmlns:a16="http://schemas.microsoft.com/office/drawing/2014/main" id="{99A587AB-5227-6DED-3386-A6589494C78D}"/>
                </a:ext>
              </a:extLst>
            </p:cNvPr>
            <p:cNvSpPr/>
            <p:nvPr/>
          </p:nvSpPr>
          <p:spPr>
            <a:xfrm>
              <a:off x="14558957" y="6702423"/>
              <a:ext cx="554034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24"/>
                <a:gd name="f8" fmla="val 19"/>
                <a:gd name="f9" fmla="val 11"/>
                <a:gd name="f10" fmla="val 23"/>
                <a:gd name="f11" fmla="val 3"/>
                <a:gd name="f12" fmla="val 18"/>
                <a:gd name="f13" fmla="val 2"/>
                <a:gd name="f14" fmla="val 4"/>
                <a:gd name="f15" fmla="val 1"/>
                <a:gd name="f16" fmla="val 8"/>
                <a:gd name="f17" fmla="val 17"/>
                <a:gd name="f18" fmla="val 25"/>
                <a:gd name="f19" fmla="val 34"/>
                <a:gd name="f20" fmla="val 5"/>
                <a:gd name="f21" fmla="val 38"/>
                <a:gd name="f22" fmla="val 9"/>
                <a:gd name="f23" fmla="val 36"/>
                <a:gd name="f24" fmla="val 28"/>
                <a:gd name="f25" fmla="+- 0 0 -90"/>
                <a:gd name="f26" fmla="*/ f3 1 39"/>
                <a:gd name="f27" fmla="*/ f4 1 24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9"/>
                <a:gd name="f36" fmla="*/ f32 1 24"/>
                <a:gd name="f37" fmla="*/ 19 f33 1"/>
                <a:gd name="f38" fmla="*/ 24 f32 1"/>
                <a:gd name="f39" fmla="*/ 2 f33 1"/>
                <a:gd name="f40" fmla="*/ 11 f32 1"/>
                <a:gd name="f41" fmla="*/ 8 f33 1"/>
                <a:gd name="f42" fmla="*/ 1 f32 1"/>
                <a:gd name="f43" fmla="*/ 34 f33 1"/>
                <a:gd name="f44" fmla="*/ 2 f32 1"/>
                <a:gd name="f45" fmla="*/ 38 f33 1"/>
                <a:gd name="f46" fmla="*/ 9 f32 1"/>
                <a:gd name="f47" fmla="+- f34 0 f1"/>
                <a:gd name="f48" fmla="*/ f37 1 39"/>
                <a:gd name="f49" fmla="*/ f38 1 24"/>
                <a:gd name="f50" fmla="*/ f39 1 39"/>
                <a:gd name="f51" fmla="*/ f40 1 24"/>
                <a:gd name="f52" fmla="*/ f41 1 39"/>
                <a:gd name="f53" fmla="*/ f42 1 24"/>
                <a:gd name="f54" fmla="*/ f43 1 39"/>
                <a:gd name="f55" fmla="*/ f44 1 24"/>
                <a:gd name="f56" fmla="*/ f45 1 39"/>
                <a:gd name="f57" fmla="*/ f46 1 24"/>
                <a:gd name="f58" fmla="*/ 0 1 f35"/>
                <a:gd name="f59" fmla="*/ f29 1 f35"/>
                <a:gd name="f60" fmla="*/ 0 1 f36"/>
                <a:gd name="f61" fmla="*/ f30 1 f36"/>
                <a:gd name="f62" fmla="*/ f48 1 f35"/>
                <a:gd name="f63" fmla="*/ f49 1 f36"/>
                <a:gd name="f64" fmla="*/ f50 1 f35"/>
                <a:gd name="f65" fmla="*/ f51 1 f36"/>
                <a:gd name="f66" fmla="*/ f52 1 f35"/>
                <a:gd name="f67" fmla="*/ f53 1 f36"/>
                <a:gd name="f68" fmla="*/ f54 1 f35"/>
                <a:gd name="f69" fmla="*/ f55 1 f36"/>
                <a:gd name="f70" fmla="*/ f56 1 f35"/>
                <a:gd name="f71" fmla="*/ f57 1 f36"/>
                <a:gd name="f72" fmla="*/ f58 f26 1"/>
                <a:gd name="f73" fmla="*/ f59 f26 1"/>
                <a:gd name="f74" fmla="*/ f61 f27 1"/>
                <a:gd name="f75" fmla="*/ f60 f27 1"/>
                <a:gd name="f76" fmla="*/ f62 f26 1"/>
                <a:gd name="f77" fmla="*/ f63 f27 1"/>
                <a:gd name="f78" fmla="*/ f64 f26 1"/>
                <a:gd name="f79" fmla="*/ f65 f27 1"/>
                <a:gd name="f80" fmla="*/ f66 f26 1"/>
                <a:gd name="f81" fmla="*/ f67 f27 1"/>
                <a:gd name="f82" fmla="*/ f68 f26 1"/>
                <a:gd name="f83" fmla="*/ f69 f27 1"/>
                <a:gd name="f84" fmla="*/ f70 f26 1"/>
                <a:gd name="f85" fmla="*/ f7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6" y="f77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76" y="f77"/>
                </a:cxn>
              </a:cxnLst>
              <a:rect l="f72" t="f75" r="f73" b="f74"/>
              <a:pathLst>
                <a:path w="39" h="24">
                  <a:moveTo>
                    <a:pt x="f8" y="f7"/>
                  </a:moveTo>
                  <a:cubicBezTo>
                    <a:pt x="f9" y="f10"/>
                    <a:pt x="f11" y="f12"/>
                    <a:pt x="f13" y="f9"/>
                  </a:cubicBezTo>
                  <a:cubicBezTo>
                    <a:pt x="f5" y="f14"/>
                    <a:pt x="f15" y="f13"/>
                    <a:pt x="f16" y="f15"/>
                  </a:cubicBezTo>
                  <a:cubicBezTo>
                    <a:pt x="f17" y="f5"/>
                    <a:pt x="f18" y="f5"/>
                    <a:pt x="f19" y="f13"/>
                  </a:cubicBezTo>
                  <a:cubicBezTo>
                    <a:pt x="f6" y="f11"/>
                    <a:pt x="f6" y="f20"/>
                    <a:pt x="f21" y="f22"/>
                  </a:cubicBezTo>
                  <a:cubicBezTo>
                    <a:pt x="f23" y="f12"/>
                    <a:pt x="f24" y="f7"/>
                    <a:pt x="f8" y="f7"/>
                  </a:cubicBezTo>
                  <a:close/>
                </a:path>
              </a:pathLst>
            </a:custGeom>
            <a:solidFill>
              <a:srgbClr val="EA79A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0" name="Freeform 33">
              <a:extLst>
                <a:ext uri="{FF2B5EF4-FFF2-40B4-BE49-F238E27FC236}">
                  <a16:creationId xmlns:a16="http://schemas.microsoft.com/office/drawing/2014/main" id="{B810487F-B904-5B3B-C417-42E32818E8E4}"/>
                </a:ext>
              </a:extLst>
            </p:cNvPr>
            <p:cNvSpPr/>
            <p:nvPr/>
          </p:nvSpPr>
          <p:spPr>
            <a:xfrm>
              <a:off x="15352711" y="6476996"/>
              <a:ext cx="369883" cy="4095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28"/>
                <a:gd name="f8" fmla="val 10"/>
                <a:gd name="f9" fmla="val 24"/>
                <a:gd name="f10" fmla="val 17"/>
                <a:gd name="f11" fmla="val 22"/>
                <a:gd name="f12" fmla="val 16"/>
                <a:gd name="f13" fmla="val 29"/>
                <a:gd name="f14" fmla="val 12"/>
                <a:gd name="f15" fmla="val 8"/>
                <a:gd name="f16" fmla="val 6"/>
                <a:gd name="f17" fmla="val 23"/>
                <a:gd name="f18" fmla="val 3"/>
                <a:gd name="f19" fmla="val 18"/>
                <a:gd name="f20" fmla="val 13"/>
                <a:gd name="f21" fmla="val 5"/>
                <a:gd name="f22" fmla="val 14"/>
                <a:gd name="f23" fmla="val 20"/>
                <a:gd name="f24" fmla="val 1"/>
                <a:gd name="f25" fmla="val 2"/>
                <a:gd name="f26" fmla="val 7"/>
                <a:gd name="f27" fmla="+- 0 0 -90"/>
                <a:gd name="f28" fmla="*/ f3 1 26"/>
                <a:gd name="f29" fmla="*/ f4 1 28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6"/>
                <a:gd name="f38" fmla="*/ f34 1 28"/>
                <a:gd name="f39" fmla="*/ 26 f35 1"/>
                <a:gd name="f40" fmla="*/ 10 f34 1"/>
                <a:gd name="f41" fmla="*/ 16 f35 1"/>
                <a:gd name="f42" fmla="*/ 29 f34 1"/>
                <a:gd name="f43" fmla="*/ 6 f35 1"/>
                <a:gd name="f44" fmla="*/ 23 f34 1"/>
                <a:gd name="f45" fmla="*/ 3 f35 1"/>
                <a:gd name="f46" fmla="*/ 8 f34 1"/>
                <a:gd name="f47" fmla="*/ 20 f35 1"/>
                <a:gd name="f48" fmla="*/ 1 f34 1"/>
                <a:gd name="f49" fmla="*/ 2 f34 1"/>
                <a:gd name="f50" fmla="+- f36 0 f1"/>
                <a:gd name="f51" fmla="*/ f39 1 26"/>
                <a:gd name="f52" fmla="*/ f40 1 29"/>
                <a:gd name="f53" fmla="*/ f41 1 26"/>
                <a:gd name="f54" fmla="*/ f42 1 29"/>
                <a:gd name="f55" fmla="*/ f43 1 26"/>
                <a:gd name="f56" fmla="*/ f44 1 29"/>
                <a:gd name="f57" fmla="*/ f45 1 26"/>
                <a:gd name="f58" fmla="*/ f46 1 29"/>
                <a:gd name="f59" fmla="*/ f47 1 26"/>
                <a:gd name="f60" fmla="*/ f48 1 29"/>
                <a:gd name="f61" fmla="*/ f49 1 29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1" y="f91"/>
                </a:cxn>
                <a:cxn ang="f50">
                  <a:pos x="f81" y="f82"/>
                </a:cxn>
              </a:cxnLst>
              <a:rect l="f77" t="f80" r="f78" b="f79"/>
              <a:pathLst>
                <a:path w="26" h="28">
                  <a:moveTo>
                    <a:pt x="f6" y="f8"/>
                  </a:moveTo>
                  <a:cubicBezTo>
                    <a:pt x="f9" y="f10"/>
                    <a:pt x="f11" y="f9"/>
                    <a:pt x="f12" y="f13"/>
                  </a:cubicBezTo>
                  <a:cubicBezTo>
                    <a:pt x="f14" y="f7"/>
                    <a:pt x="f15" y="f6"/>
                    <a:pt x="f16" y="f17"/>
                  </a:cubicBezTo>
                  <a:cubicBezTo>
                    <a:pt x="f18" y="f19"/>
                    <a:pt x="f5" y="f20"/>
                    <a:pt x="f18" y="f15"/>
                  </a:cubicBezTo>
                  <a:cubicBezTo>
                    <a:pt x="f21" y="f18"/>
                    <a:pt x="f22" y="f5"/>
                    <a:pt x="f23" y="f24"/>
                  </a:cubicBezTo>
                  <a:cubicBezTo>
                    <a:pt x="f11" y="f24"/>
                    <a:pt x="f9" y="f24"/>
                    <a:pt x="f6" y="f25"/>
                  </a:cubicBezTo>
                  <a:cubicBezTo>
                    <a:pt x="f6" y="f21"/>
                    <a:pt x="f6" y="f26"/>
                    <a:pt x="f6" y="f8"/>
                  </a:cubicBezTo>
                  <a:close/>
                </a:path>
              </a:pathLst>
            </a:custGeom>
            <a:solidFill>
              <a:srgbClr val="F6CCD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1" name="Freeform 34">
              <a:extLst>
                <a:ext uri="{FF2B5EF4-FFF2-40B4-BE49-F238E27FC236}">
                  <a16:creationId xmlns:a16="http://schemas.microsoft.com/office/drawing/2014/main" id="{79EC10E0-EA60-A433-34F6-9F08DA47FE2C}"/>
                </a:ext>
              </a:extLst>
            </p:cNvPr>
            <p:cNvSpPr/>
            <p:nvPr/>
          </p:nvSpPr>
          <p:spPr>
            <a:xfrm>
              <a:off x="15240003" y="6026152"/>
              <a:ext cx="339727" cy="3381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3"/>
                <a:gd name="f8" fmla="val 7"/>
                <a:gd name="f9" fmla="val 12"/>
                <a:gd name="f10" fmla="val 17"/>
                <a:gd name="f11" fmla="val 8"/>
                <a:gd name="f12" fmla="val 18"/>
                <a:gd name="f13" fmla="val 19"/>
                <a:gd name="f14" fmla="val 14"/>
                <a:gd name="f15" fmla="val 3"/>
                <a:gd name="f16" fmla="+- 0 0 -90"/>
                <a:gd name="f17" fmla="*/ f3 1 24"/>
                <a:gd name="f18" fmla="*/ f4 1 24"/>
                <a:gd name="f19" fmla="val f5"/>
                <a:gd name="f20" fmla="val f6"/>
                <a:gd name="f21" fmla="*/ f16 f0 1"/>
                <a:gd name="f22" fmla="+- f20 0 f19"/>
                <a:gd name="f23" fmla="*/ f21 1 f2"/>
                <a:gd name="f24" fmla="*/ f22 1 24"/>
                <a:gd name="f25" fmla="*/ 0 f22 1"/>
                <a:gd name="f26" fmla="*/ 13 f22 1"/>
                <a:gd name="f27" fmla="*/ 12 f22 1"/>
                <a:gd name="f28" fmla="*/ 24 f22 1"/>
                <a:gd name="f29" fmla="*/ 14 f22 1"/>
                <a:gd name="f30" fmla="+- f23 0 f1"/>
                <a:gd name="f31" fmla="*/ f25 1 24"/>
                <a:gd name="f32" fmla="*/ f26 1 24"/>
                <a:gd name="f33" fmla="*/ f27 1 24"/>
                <a:gd name="f34" fmla="*/ f28 1 24"/>
                <a:gd name="f35" fmla="*/ f29 1 24"/>
                <a:gd name="f36" fmla="*/ 0 1 f24"/>
                <a:gd name="f37" fmla="*/ f20 1 f24"/>
                <a:gd name="f38" fmla="*/ f31 1 f24"/>
                <a:gd name="f39" fmla="*/ f32 1 f24"/>
                <a:gd name="f40" fmla="*/ f33 1 f24"/>
                <a:gd name="f41" fmla="*/ f34 1 f24"/>
                <a:gd name="f42" fmla="*/ f35 1 f24"/>
                <a:gd name="f43" fmla="*/ f36 f17 1"/>
                <a:gd name="f44" fmla="*/ f37 f17 1"/>
                <a:gd name="f45" fmla="*/ f37 f18 1"/>
                <a:gd name="f46" fmla="*/ f36 f18 1"/>
                <a:gd name="f47" fmla="*/ f38 f17 1"/>
                <a:gd name="f48" fmla="*/ f39 f18 1"/>
                <a:gd name="f49" fmla="*/ f40 f17 1"/>
                <a:gd name="f50" fmla="*/ f38 f18 1"/>
                <a:gd name="f51" fmla="*/ f41 f17 1"/>
                <a:gd name="f52" fmla="*/ f42 f17 1"/>
                <a:gd name="f53" fmla="*/ f41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51" y="f48"/>
                </a:cxn>
                <a:cxn ang="f30">
                  <a:pos x="f52" y="f53"/>
                </a:cxn>
                <a:cxn ang="f30">
                  <a:pos x="f47" y="f48"/>
                </a:cxn>
              </a:cxnLst>
              <a:rect l="f43" t="f46" r="f44" b="f45"/>
              <a:pathLst>
                <a:path w="24" h="24">
                  <a:moveTo>
                    <a:pt x="f5" y="f7"/>
                  </a:moveTo>
                  <a:cubicBezTo>
                    <a:pt x="f5" y="f8"/>
                    <a:pt x="f8" y="f5"/>
                    <a:pt x="f9" y="f5"/>
                  </a:cubicBezTo>
                  <a:cubicBezTo>
                    <a:pt x="f10" y="f5"/>
                    <a:pt x="f6" y="f11"/>
                    <a:pt x="f6" y="f7"/>
                  </a:cubicBezTo>
                  <a:cubicBezTo>
                    <a:pt x="f6" y="f12"/>
                    <a:pt x="f13" y="f6"/>
                    <a:pt x="f14" y="f6"/>
                  </a:cubicBezTo>
                  <a:cubicBezTo>
                    <a:pt x="f15" y="f6"/>
                    <a:pt x="f5" y="f13"/>
                    <a:pt x="f5" y="f7"/>
                  </a:cubicBezTo>
                  <a:close/>
                </a:path>
              </a:pathLst>
            </a:custGeom>
            <a:solidFill>
              <a:srgbClr val="FCF7E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2" name="Freeform 35">
              <a:extLst>
                <a:ext uri="{FF2B5EF4-FFF2-40B4-BE49-F238E27FC236}">
                  <a16:creationId xmlns:a16="http://schemas.microsoft.com/office/drawing/2014/main" id="{EB02E1B1-176F-E911-CD68-9500954682B2}"/>
                </a:ext>
              </a:extLst>
            </p:cNvPr>
            <p:cNvSpPr/>
            <p:nvPr/>
          </p:nvSpPr>
          <p:spPr>
            <a:xfrm>
              <a:off x="14104940" y="6026152"/>
              <a:ext cx="327026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25"/>
                <a:gd name="f8" fmla="val 11"/>
                <a:gd name="f9" fmla="val 18"/>
                <a:gd name="f10" fmla="val 1"/>
                <a:gd name="f11" fmla="val 6"/>
                <a:gd name="f12" fmla="val 12"/>
                <a:gd name="f13" fmla="val 15"/>
                <a:gd name="f14" fmla="val 8"/>
                <a:gd name="f15" fmla="val 4"/>
                <a:gd name="f16" fmla="val 24"/>
                <a:gd name="f17" fmla="val 5"/>
                <a:gd name="f18" fmla="+- 0 0 -90"/>
                <a:gd name="f19" fmla="*/ f3 1 23"/>
                <a:gd name="f20" fmla="*/ f4 1 2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23"/>
                <a:gd name="f29" fmla="*/ f25 1 25"/>
                <a:gd name="f30" fmla="*/ 11 f26 1"/>
                <a:gd name="f31" fmla="*/ 0 f25 1"/>
                <a:gd name="f32" fmla="*/ 23 f26 1"/>
                <a:gd name="f33" fmla="*/ 12 f25 1"/>
                <a:gd name="f34" fmla="*/ 8 f26 1"/>
                <a:gd name="f35" fmla="*/ 25 f25 1"/>
                <a:gd name="f36" fmla="*/ 0 f26 1"/>
                <a:gd name="f37" fmla="+- f27 0 f1"/>
                <a:gd name="f38" fmla="*/ f30 1 23"/>
                <a:gd name="f39" fmla="*/ f31 1 25"/>
                <a:gd name="f40" fmla="*/ f32 1 23"/>
                <a:gd name="f41" fmla="*/ f33 1 25"/>
                <a:gd name="f42" fmla="*/ f34 1 23"/>
                <a:gd name="f43" fmla="*/ f35 1 25"/>
                <a:gd name="f44" fmla="*/ f36 1 23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9"/>
                <a:gd name="f53" fmla="*/ f42 1 f28"/>
                <a:gd name="f54" fmla="*/ f43 1 f29"/>
                <a:gd name="f55" fmla="*/ f44 1 f28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19 1"/>
                <a:gd name="f65" fmla="*/ f54 f20 1"/>
                <a:gd name="f66" fmla="*/ f55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3"/>
                </a:cxn>
                <a:cxn ang="f37">
                  <a:pos x="f60" y="f61"/>
                </a:cxn>
              </a:cxnLst>
              <a:rect l="f56" t="f59" r="f57" b="f58"/>
              <a:pathLst>
                <a:path w="23" h="25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6" y="f9"/>
                    <a:pt x="f13" y="f7"/>
                    <a:pt x="f14" y="f7"/>
                  </a:cubicBezTo>
                  <a:cubicBezTo>
                    <a:pt x="f15" y="f16"/>
                    <a:pt x="f5" y="f9"/>
                    <a:pt x="f5" y="f12"/>
                  </a:cubicBezTo>
                  <a:cubicBezTo>
                    <a:pt x="f5" y="f17"/>
                    <a:pt x="f17" y="f5"/>
                    <a:pt x="f8" y="f5"/>
                  </a:cubicBezTo>
                  <a:close/>
                </a:path>
              </a:pathLst>
            </a:custGeom>
            <a:solidFill>
              <a:srgbClr val="FCF6E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3" name="Freeform 36">
              <a:extLst>
                <a:ext uri="{FF2B5EF4-FFF2-40B4-BE49-F238E27FC236}">
                  <a16:creationId xmlns:a16="http://schemas.microsoft.com/office/drawing/2014/main" id="{D7AABA8C-4299-33C2-1C73-D328E54845C3}"/>
                </a:ext>
              </a:extLst>
            </p:cNvPr>
            <p:cNvSpPr/>
            <p:nvPr/>
          </p:nvSpPr>
          <p:spPr>
            <a:xfrm>
              <a:off x="15297153" y="6081710"/>
              <a:ext cx="227008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8"/>
                <a:gd name="f8" fmla="val 3"/>
                <a:gd name="f9" fmla="val 15"/>
                <a:gd name="f10" fmla="val 1"/>
                <a:gd name="f11" fmla="val 13"/>
                <a:gd name="f12" fmla="val 9"/>
                <a:gd name="f13" fmla="val 5"/>
                <a:gd name="f14" fmla="val 2"/>
                <a:gd name="f15" fmla="val 6"/>
                <a:gd name="f16" fmla="val 7"/>
                <a:gd name="f17" fmla="val 10"/>
                <a:gd name="f18" fmla="val 14"/>
                <a:gd name="f19" fmla="val 11"/>
                <a:gd name="f20" fmla="+- 0 0 -90"/>
                <a:gd name="f21" fmla="*/ f3 1 16"/>
                <a:gd name="f22" fmla="*/ f4 1 16"/>
                <a:gd name="f23" fmla="val f5"/>
                <a:gd name="f24" fmla="val f6"/>
                <a:gd name="f25" fmla="*/ f20 f0 1"/>
                <a:gd name="f26" fmla="+- f24 0 f23"/>
                <a:gd name="f27" fmla="*/ f25 1 f2"/>
                <a:gd name="f28" fmla="*/ f26 1 16"/>
                <a:gd name="f29" fmla="*/ 8 f26 1"/>
                <a:gd name="f30" fmla="*/ 16 f26 1"/>
                <a:gd name="f31" fmla="*/ 1 f26 1"/>
                <a:gd name="f32" fmla="*/ 9 f26 1"/>
                <a:gd name="f33" fmla="*/ 6 f26 1"/>
                <a:gd name="f34" fmla="*/ 2 f26 1"/>
                <a:gd name="f35" fmla="*/ 14 f26 1"/>
                <a:gd name="f36" fmla="*/ 7 f26 1"/>
                <a:gd name="f37" fmla="*/ 15 f26 1"/>
                <a:gd name="f38" fmla="*/ 11 f26 1"/>
                <a:gd name="f39" fmla="+- f27 0 f1"/>
                <a:gd name="f40" fmla="*/ f29 1 16"/>
                <a:gd name="f41" fmla="*/ f30 1 16"/>
                <a:gd name="f42" fmla="*/ f31 1 16"/>
                <a:gd name="f43" fmla="*/ f32 1 16"/>
                <a:gd name="f44" fmla="*/ f33 1 16"/>
                <a:gd name="f45" fmla="*/ f34 1 16"/>
                <a:gd name="f46" fmla="*/ f35 1 16"/>
                <a:gd name="f47" fmla="*/ f36 1 16"/>
                <a:gd name="f48" fmla="*/ f37 1 16"/>
                <a:gd name="f49" fmla="*/ f38 1 16"/>
                <a:gd name="f50" fmla="*/ 0 1 f28"/>
                <a:gd name="f51" fmla="*/ f24 1 f28"/>
                <a:gd name="f52" fmla="*/ f40 1 f28"/>
                <a:gd name="f53" fmla="*/ f41 1 f28"/>
                <a:gd name="f54" fmla="*/ f42 1 f28"/>
                <a:gd name="f55" fmla="*/ f43 1 f28"/>
                <a:gd name="f56" fmla="*/ f44 1 f28"/>
                <a:gd name="f57" fmla="*/ f45 1 f28"/>
                <a:gd name="f58" fmla="*/ f46 1 f28"/>
                <a:gd name="f59" fmla="*/ f47 1 f28"/>
                <a:gd name="f60" fmla="*/ f48 1 f28"/>
                <a:gd name="f61" fmla="*/ f49 1 f28"/>
                <a:gd name="f62" fmla="*/ f50 f21 1"/>
                <a:gd name="f63" fmla="*/ f51 f21 1"/>
                <a:gd name="f64" fmla="*/ f51 f22 1"/>
                <a:gd name="f65" fmla="*/ f50 f22 1"/>
                <a:gd name="f66" fmla="*/ f52 f21 1"/>
                <a:gd name="f67" fmla="*/ f53 f22 1"/>
                <a:gd name="f68" fmla="*/ f54 f21 1"/>
                <a:gd name="f69" fmla="*/ f55 f22 1"/>
                <a:gd name="f70" fmla="*/ f56 f21 1"/>
                <a:gd name="f71" fmla="*/ f54 f22 1"/>
                <a:gd name="f72" fmla="*/ f55 f21 1"/>
                <a:gd name="f73" fmla="*/ f57 f22 1"/>
                <a:gd name="f74" fmla="*/ f58 f21 1"/>
                <a:gd name="f75" fmla="*/ f59 f22 1"/>
                <a:gd name="f76" fmla="*/ f60 f21 1"/>
                <a:gd name="f77" fmla="*/ f61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72" y="f73"/>
                </a:cxn>
                <a:cxn ang="f39">
                  <a:pos x="f74" y="f75"/>
                </a:cxn>
                <a:cxn ang="f39">
                  <a:pos x="f76" y="f77"/>
                </a:cxn>
                <a:cxn ang="f39">
                  <a:pos x="f66" y="f67"/>
                </a:cxn>
              </a:cxnLst>
              <a:rect l="f62" t="f65" r="f63" b="f64"/>
              <a:pathLst>
                <a:path w="16" h="16">
                  <a:moveTo>
                    <a:pt x="f7" y="f6"/>
                  </a:moveTo>
                  <a:cubicBezTo>
                    <a:pt x="f8" y="f9"/>
                    <a:pt x="f10" y="f11"/>
                    <a:pt x="f10" y="f12"/>
                  </a:cubicBezTo>
                  <a:cubicBezTo>
                    <a:pt x="f5" y="f13"/>
                    <a:pt x="f14" y="f14"/>
                    <a:pt x="f15" y="f10"/>
                  </a:cubicBezTo>
                  <a:cubicBezTo>
                    <a:pt x="f16" y="f10"/>
                    <a:pt x="f12" y="f5"/>
                    <a:pt x="f12" y="f14"/>
                  </a:cubicBezTo>
                  <a:cubicBezTo>
                    <a:pt x="f12" y="f13"/>
                    <a:pt x="f17" y="f16"/>
                    <a:pt x="f18" y="f16"/>
                  </a:cubicBezTo>
                  <a:cubicBezTo>
                    <a:pt x="f6" y="f16"/>
                    <a:pt x="f9" y="f17"/>
                    <a:pt x="f9" y="f19"/>
                  </a:cubicBezTo>
                  <a:cubicBezTo>
                    <a:pt x="f18" y="f18"/>
                    <a:pt x="f19" y="f6"/>
                    <a:pt x="f7" y="f6"/>
                  </a:cubicBezTo>
                  <a:close/>
                </a:path>
              </a:pathLst>
            </a:custGeom>
            <a:solidFill>
              <a:srgbClr val="2627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4" name="Freeform 37">
              <a:extLst>
                <a:ext uri="{FF2B5EF4-FFF2-40B4-BE49-F238E27FC236}">
                  <a16:creationId xmlns:a16="http://schemas.microsoft.com/office/drawing/2014/main" id="{052D0B78-9B92-C42C-728B-BA931CEE0BEC}"/>
                </a:ext>
              </a:extLst>
            </p:cNvPr>
            <p:cNvSpPr/>
            <p:nvPr/>
          </p:nvSpPr>
          <p:spPr>
            <a:xfrm>
              <a:off x="14147797" y="6054727"/>
              <a:ext cx="241301" cy="2524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8"/>
                <a:gd name="f8" fmla="val 9"/>
                <a:gd name="f9" fmla="val 5"/>
                <a:gd name="f10" fmla="val 2"/>
                <a:gd name="f11" fmla="val 16"/>
                <a:gd name="f12" fmla="val 1"/>
                <a:gd name="f13" fmla="val 12"/>
                <a:gd name="f14" fmla="val 6"/>
                <a:gd name="f15" fmla="val 4"/>
                <a:gd name="f16" fmla="val 3"/>
                <a:gd name="f17" fmla="val 10"/>
                <a:gd name="f18" fmla="val 7"/>
                <a:gd name="f19" fmla="val 11"/>
                <a:gd name="f20" fmla="val 8"/>
                <a:gd name="f21" fmla="val 14"/>
                <a:gd name="f22" fmla="val 15"/>
                <a:gd name="f23" fmla="+- 0 0 -90"/>
                <a:gd name="f24" fmla="*/ f3 1 17"/>
                <a:gd name="f25" fmla="*/ f4 1 18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18"/>
                <a:gd name="f35" fmla="*/ 9 f31 1"/>
                <a:gd name="f36" fmla="*/ 18 f30 1"/>
                <a:gd name="f37" fmla="*/ 1 f31 1"/>
                <a:gd name="f38" fmla="*/ 12 f30 1"/>
                <a:gd name="f39" fmla="*/ 5 f31 1"/>
                <a:gd name="f40" fmla="*/ 4 f30 1"/>
                <a:gd name="f41" fmla="*/ 6 f30 1"/>
                <a:gd name="f42" fmla="*/ 12 f31 1"/>
                <a:gd name="f43" fmla="*/ 9 f30 1"/>
                <a:gd name="f44" fmla="*/ 15 f31 1"/>
                <a:gd name="f45" fmla="+- f32 0 f1"/>
                <a:gd name="f46" fmla="*/ f35 1 17"/>
                <a:gd name="f47" fmla="*/ f36 1 18"/>
                <a:gd name="f48" fmla="*/ f37 1 17"/>
                <a:gd name="f49" fmla="*/ f38 1 18"/>
                <a:gd name="f50" fmla="*/ f39 1 17"/>
                <a:gd name="f51" fmla="*/ f40 1 18"/>
                <a:gd name="f52" fmla="*/ f41 1 18"/>
                <a:gd name="f53" fmla="*/ f42 1 17"/>
                <a:gd name="f54" fmla="*/ f43 1 18"/>
                <a:gd name="f55" fmla="*/ f44 1 17"/>
                <a:gd name="f56" fmla="*/ 0 1 f33"/>
                <a:gd name="f57" fmla="*/ f27 1 f33"/>
                <a:gd name="f58" fmla="*/ 0 1 f34"/>
                <a:gd name="f59" fmla="*/ f28 1 f34"/>
                <a:gd name="f60" fmla="*/ f46 1 f33"/>
                <a:gd name="f61" fmla="*/ f47 1 f34"/>
                <a:gd name="f62" fmla="*/ f48 1 f33"/>
                <a:gd name="f63" fmla="*/ f49 1 f34"/>
                <a:gd name="f64" fmla="*/ f50 1 f33"/>
                <a:gd name="f65" fmla="*/ f51 1 f34"/>
                <a:gd name="f66" fmla="*/ f52 1 f34"/>
                <a:gd name="f67" fmla="*/ f53 1 f33"/>
                <a:gd name="f68" fmla="*/ f54 1 f34"/>
                <a:gd name="f69" fmla="*/ f55 1 f33"/>
                <a:gd name="f70" fmla="*/ f56 f24 1"/>
                <a:gd name="f71" fmla="*/ f57 f24 1"/>
                <a:gd name="f72" fmla="*/ f59 f25 1"/>
                <a:gd name="f73" fmla="*/ f58 f25 1"/>
                <a:gd name="f74" fmla="*/ f60 f24 1"/>
                <a:gd name="f75" fmla="*/ f61 f25 1"/>
                <a:gd name="f76" fmla="*/ f62 f24 1"/>
                <a:gd name="f77" fmla="*/ f63 f25 1"/>
                <a:gd name="f78" fmla="*/ f64 f24 1"/>
                <a:gd name="f79" fmla="*/ f65 f25 1"/>
                <a:gd name="f80" fmla="*/ f66 f25 1"/>
                <a:gd name="f81" fmla="*/ f67 f24 1"/>
                <a:gd name="f82" fmla="*/ f68 f25 1"/>
                <a:gd name="f83" fmla="*/ f6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4" y="f75"/>
                </a:cxn>
                <a:cxn ang="f45">
                  <a:pos x="f76" y="f77"/>
                </a:cxn>
                <a:cxn ang="f45">
                  <a:pos x="f78" y="f79"/>
                </a:cxn>
                <a:cxn ang="f45">
                  <a:pos x="f74" y="f80"/>
                </a:cxn>
                <a:cxn ang="f45">
                  <a:pos x="f81" y="f82"/>
                </a:cxn>
                <a:cxn ang="f45">
                  <a:pos x="f83" y="f77"/>
                </a:cxn>
                <a:cxn ang="f45">
                  <a:pos x="f74" y="f75"/>
                </a:cxn>
              </a:cxnLst>
              <a:rect l="f70" t="f73" r="f71" b="f72"/>
              <a:pathLst>
                <a:path w="17" h="18">
                  <a:moveTo>
                    <a:pt x="f8" y="f7"/>
                  </a:moveTo>
                  <a:cubicBezTo>
                    <a:pt x="f9" y="f7"/>
                    <a:pt x="f10" y="f11"/>
                    <a:pt x="f12" y="f13"/>
                  </a:cubicBezTo>
                  <a:cubicBezTo>
                    <a:pt x="f5" y="f8"/>
                    <a:pt x="f12" y="f14"/>
                    <a:pt x="f9" y="f15"/>
                  </a:cubicBezTo>
                  <a:cubicBezTo>
                    <a:pt x="f14" y="f16"/>
                    <a:pt x="f17" y="f5"/>
                    <a:pt x="f8" y="f14"/>
                  </a:cubicBezTo>
                  <a:cubicBezTo>
                    <a:pt x="f8" y="f18"/>
                    <a:pt x="f19" y="f20"/>
                    <a:pt x="f13" y="f8"/>
                  </a:cubicBezTo>
                  <a:cubicBezTo>
                    <a:pt x="f21" y="f8"/>
                    <a:pt x="f6" y="f8"/>
                    <a:pt x="f22" y="f13"/>
                  </a:cubicBezTo>
                  <a:cubicBezTo>
                    <a:pt x="f21" y="f11"/>
                    <a:pt x="f13" y="f6"/>
                    <a:pt x="f8" y="f7"/>
                  </a:cubicBezTo>
                  <a:close/>
                </a:path>
              </a:pathLst>
            </a:custGeom>
            <a:solidFill>
              <a:srgbClr val="2626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40;p53">
            <a:extLst>
              <a:ext uri="{FF2B5EF4-FFF2-40B4-BE49-F238E27FC236}">
                <a16:creationId xmlns:a16="http://schemas.microsoft.com/office/drawing/2014/main" id="{1A3EFD6F-B468-8C74-84F6-9EA4F72C8446}"/>
              </a:ext>
            </a:extLst>
          </p:cNvPr>
          <p:cNvSpPr/>
          <p:nvPr/>
        </p:nvSpPr>
        <p:spPr>
          <a:xfrm>
            <a:off x="11573359" y="4574194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E86E8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3" name="Google Shape;1041;p53">
            <a:extLst>
              <a:ext uri="{FF2B5EF4-FFF2-40B4-BE49-F238E27FC236}">
                <a16:creationId xmlns:a16="http://schemas.microsoft.com/office/drawing/2014/main" id="{F9278400-6D51-8AFA-B726-A121FBEF0744}"/>
              </a:ext>
            </a:extLst>
          </p:cNvPr>
          <p:cNvSpPr/>
          <p:nvPr/>
        </p:nvSpPr>
        <p:spPr>
          <a:xfrm>
            <a:off x="12957998" y="4574194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4" name="Google Shape;1042;p53">
            <a:extLst>
              <a:ext uri="{FF2B5EF4-FFF2-40B4-BE49-F238E27FC236}">
                <a16:creationId xmlns:a16="http://schemas.microsoft.com/office/drawing/2014/main" id="{E7B22880-F1F9-194F-59D3-4CDB60B8A9F3}"/>
              </a:ext>
            </a:extLst>
          </p:cNvPr>
          <p:cNvSpPr/>
          <p:nvPr/>
        </p:nvSpPr>
        <p:spPr>
          <a:xfrm>
            <a:off x="14342638" y="4574194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5" name="Google Shape;1043;p53">
            <a:extLst>
              <a:ext uri="{FF2B5EF4-FFF2-40B4-BE49-F238E27FC236}">
                <a16:creationId xmlns:a16="http://schemas.microsoft.com/office/drawing/2014/main" id="{9B582461-576B-548D-61EF-2D8CBB1AE6EA}"/>
              </a:ext>
            </a:extLst>
          </p:cNvPr>
          <p:cNvSpPr/>
          <p:nvPr/>
        </p:nvSpPr>
        <p:spPr>
          <a:xfrm>
            <a:off x="15727277" y="4574194"/>
            <a:ext cx="852376" cy="917417"/>
          </a:xfrm>
          <a:custGeom>
            <a:avLst/>
            <a:gdLst>
              <a:gd name="f0" fmla="val w"/>
              <a:gd name="f1" fmla="val h"/>
              <a:gd name="f2" fmla="val 0"/>
              <a:gd name="f3" fmla="val 25591"/>
              <a:gd name="f4" fmla="val 27543"/>
              <a:gd name="f5" fmla="val 14046"/>
              <a:gd name="f6" fmla="val 70"/>
              <a:gd name="f7" fmla="val 11186"/>
              <a:gd name="f8" fmla="val -321"/>
              <a:gd name="f9" fmla="val 8318"/>
              <a:gd name="f10" fmla="val 1001"/>
              <a:gd name="f11" fmla="val 6315"/>
              <a:gd name="f12" fmla="val 1873"/>
              <a:gd name="f13" fmla="val 4312"/>
              <a:gd name="f14" fmla="val 2745"/>
              <a:gd name="f15" fmla="val 3013"/>
              <a:gd name="f16" fmla="val 4080"/>
              <a:gd name="f17" fmla="val 2029"/>
              <a:gd name="f18" fmla="val 5302"/>
              <a:gd name="f19" fmla="val 1045"/>
              <a:gd name="f20" fmla="val 6524"/>
              <a:gd name="f21" fmla="val 728"/>
              <a:gd name="f22" fmla="val 7683"/>
              <a:gd name="f23" fmla="val 410"/>
              <a:gd name="f24" fmla="val 9207"/>
              <a:gd name="f25" fmla="val 93"/>
              <a:gd name="f26" fmla="val 10731"/>
              <a:gd name="f27" fmla="val -162"/>
              <a:gd name="f28" fmla="val 12541"/>
              <a:gd name="f29" fmla="val 124"/>
              <a:gd name="f30" fmla="val 14446"/>
              <a:gd name="f31" fmla="val 16351"/>
              <a:gd name="f32" fmla="val 330"/>
              <a:gd name="f33" fmla="val 18462"/>
              <a:gd name="f34" fmla="val 2124"/>
              <a:gd name="f35" fmla="val 20637"/>
              <a:gd name="f36" fmla="val 3918"/>
              <a:gd name="f37" fmla="val 22812"/>
              <a:gd name="f38" fmla="val 7486"/>
              <a:gd name="f39" fmla="val 27058"/>
              <a:gd name="f40" fmla="val 10887"/>
              <a:gd name="f41" fmla="val 27495"/>
              <a:gd name="f42" fmla="val 14288"/>
              <a:gd name="f43" fmla="val 27932"/>
              <a:gd name="f44" fmla="val 20087"/>
              <a:gd name="f45" fmla="val 25355"/>
              <a:gd name="f46" fmla="val 22532"/>
              <a:gd name="f47" fmla="val 23259"/>
              <a:gd name="f48" fmla="val 24977"/>
              <a:gd name="f49" fmla="val 21164"/>
              <a:gd name="f50" fmla="val 25399"/>
              <a:gd name="f51" fmla="val 18096"/>
              <a:gd name="f52" fmla="val 25556"/>
              <a:gd name="f53" fmla="val 14922"/>
              <a:gd name="f54" fmla="val 25713"/>
              <a:gd name="f55" fmla="val 11748"/>
              <a:gd name="f56" fmla="val 25392"/>
              <a:gd name="f57" fmla="val 6692"/>
              <a:gd name="f58" fmla="val 23474"/>
              <a:gd name="f59" fmla="val 4217"/>
              <a:gd name="f60" fmla="val 21556"/>
              <a:gd name="f61" fmla="val 1742"/>
              <a:gd name="f62" fmla="val 16906"/>
              <a:gd name="f63" fmla="val 461"/>
              <a:gd name="f64" fmla="*/ f0 1 25591"/>
              <a:gd name="f65" fmla="*/ f1 1 27543"/>
              <a:gd name="f66" fmla="val f2"/>
              <a:gd name="f67" fmla="val f3"/>
              <a:gd name="f68" fmla="val f4"/>
              <a:gd name="f69" fmla="+- f68 0 f66"/>
              <a:gd name="f70" fmla="+- f67 0 f66"/>
              <a:gd name="f71" fmla="*/ f70 1 25591"/>
              <a:gd name="f72" fmla="*/ f69 1 27543"/>
              <a:gd name="f73" fmla="*/ f66 1 f71"/>
              <a:gd name="f74" fmla="*/ f67 1 f71"/>
              <a:gd name="f75" fmla="*/ f66 1 f72"/>
              <a:gd name="f76" fmla="*/ f68 1 f72"/>
              <a:gd name="f77" fmla="*/ f73 f64 1"/>
              <a:gd name="f78" fmla="*/ f74 f64 1"/>
              <a:gd name="f79" fmla="*/ f76 f65 1"/>
              <a:gd name="f80" fmla="*/ f75 f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7" t="f80" r="f78" b="f79"/>
            <a:pathLst>
              <a:path w="25591" h="2754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23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</a:path>
            </a:pathLst>
          </a:custGeom>
          <a:solidFill>
            <a:srgbClr val="F07E4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6" name="Google Shape;1044;p53">
            <a:extLst>
              <a:ext uri="{FF2B5EF4-FFF2-40B4-BE49-F238E27FC236}">
                <a16:creationId xmlns:a16="http://schemas.microsoft.com/office/drawing/2014/main" id="{7F62780C-387F-0977-380E-8897FAA9510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rtl="1"/>
            <a:r>
              <a:rPr lang="fa-IR" dirty="0">
                <a:cs typeface="B Nazanin" panose="00000400000000000000" pitchFamily="2" charset="-78"/>
              </a:rPr>
              <a:t>شخص خریدار</a:t>
            </a:r>
            <a:endParaRPr lang="en-US" dirty="0">
              <a:solidFill>
                <a:srgbClr val="ECC017"/>
              </a:solidFill>
              <a:cs typeface="B Nazanin" panose="00000400000000000000" pitchFamily="2" charset="-78"/>
            </a:endParaRPr>
          </a:p>
        </p:txBody>
      </p:sp>
      <p:sp>
        <p:nvSpPr>
          <p:cNvPr id="7" name="Google Shape;1045;p53">
            <a:extLst>
              <a:ext uri="{FF2B5EF4-FFF2-40B4-BE49-F238E27FC236}">
                <a16:creationId xmlns:a16="http://schemas.microsoft.com/office/drawing/2014/main" id="{BDCA3740-11C5-6095-30FD-F318B5D1A89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366147" y="3730395"/>
            <a:ext cx="5395910" cy="400050"/>
          </a:xfrm>
        </p:spPr>
        <p:txBody>
          <a:bodyPr anchor="ctr" anchorCtr="1"/>
          <a:lstStyle/>
          <a:p>
            <a:pPr lvl="0" algn="ctr" rtl="1"/>
            <a:r>
              <a:rPr lang="fa-IR" sz="4800" dirty="0">
                <a:cs typeface="B Nazanin" panose="00000400000000000000" pitchFamily="2" charset="-78"/>
              </a:rPr>
              <a:t>منافع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8" name="Google Shape;1046;p53">
            <a:extLst>
              <a:ext uri="{FF2B5EF4-FFF2-40B4-BE49-F238E27FC236}">
                <a16:creationId xmlns:a16="http://schemas.microsoft.com/office/drawing/2014/main" id="{E1636FE3-568F-88CD-6986-91361F0E178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80932" y="5204645"/>
            <a:ext cx="5397502" cy="400050"/>
          </a:xfrm>
        </p:spPr>
        <p:txBody>
          <a:bodyPr anchor="ctr" anchorCtr="1"/>
          <a:lstStyle/>
          <a:p>
            <a:pPr lvl="0" algn="ctr" rtl="1"/>
            <a:r>
              <a:rPr lang="fa-IR" sz="4800" dirty="0">
                <a:cs typeface="B Nazanin" panose="00000400000000000000" pitchFamily="2" charset="-78"/>
              </a:rPr>
              <a:t>جنسیت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9" name="Google Shape;1067;p53">
            <a:extLst>
              <a:ext uri="{FF2B5EF4-FFF2-40B4-BE49-F238E27FC236}">
                <a16:creationId xmlns:a16="http://schemas.microsoft.com/office/drawing/2014/main" id="{EC643B19-530D-0AB7-EF0A-A4FB1FF508D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296296" y="5941003"/>
            <a:ext cx="5535613" cy="400050"/>
          </a:xfrm>
        </p:spPr>
        <p:txBody>
          <a:bodyPr anchor="ctr"/>
          <a:lstStyle/>
          <a:p>
            <a:pPr lvl="0" algn="r"/>
            <a:r>
              <a:rPr lang="fa-IR" sz="4400" dirty="0">
                <a:cs typeface="B Nazanin" panose="00000400000000000000" pitchFamily="2" charset="-78"/>
              </a:rPr>
              <a:t>تجربه محصول</a:t>
            </a:r>
            <a:endParaRPr lang="en-US" sz="4400" dirty="0">
              <a:cs typeface="B Nazanin" panose="00000400000000000000" pitchFamily="2" charset="-78"/>
            </a:endParaRPr>
          </a:p>
        </p:txBody>
      </p:sp>
      <p:grpSp>
        <p:nvGrpSpPr>
          <p:cNvPr id="10" name="Google Shape;1047;p53">
            <a:extLst>
              <a:ext uri="{FF2B5EF4-FFF2-40B4-BE49-F238E27FC236}">
                <a16:creationId xmlns:a16="http://schemas.microsoft.com/office/drawing/2014/main" id="{F1C904D9-78B5-5173-78BD-B8A24D415A66}"/>
              </a:ext>
            </a:extLst>
          </p:cNvPr>
          <p:cNvGrpSpPr/>
          <p:nvPr/>
        </p:nvGrpSpPr>
        <p:grpSpPr>
          <a:xfrm>
            <a:off x="1743020" y="5879381"/>
            <a:ext cx="5404469" cy="694121"/>
            <a:chOff x="1743020" y="5879381"/>
            <a:chExt cx="5404469" cy="694121"/>
          </a:xfrm>
        </p:grpSpPr>
        <p:sp>
          <p:nvSpPr>
            <p:cNvPr id="11" name="Google Shape;1048;p53">
              <a:extLst>
                <a:ext uri="{FF2B5EF4-FFF2-40B4-BE49-F238E27FC236}">
                  <a16:creationId xmlns:a16="http://schemas.microsoft.com/office/drawing/2014/main" id="{5697BF87-1717-8D02-39E7-8A507E55A773}"/>
                </a:ext>
              </a:extLst>
            </p:cNvPr>
            <p:cNvSpPr/>
            <p:nvPr/>
          </p:nvSpPr>
          <p:spPr>
            <a:xfrm>
              <a:off x="3714009" y="5879381"/>
              <a:ext cx="3433480" cy="694093"/>
            </a:xfrm>
            <a:prstGeom prst="rect">
              <a:avLst/>
            </a:pr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1049;p53">
              <a:extLst>
                <a:ext uri="{FF2B5EF4-FFF2-40B4-BE49-F238E27FC236}">
                  <a16:creationId xmlns:a16="http://schemas.microsoft.com/office/drawing/2014/main" id="{17DE18D5-3FC8-CF05-315E-B35165DE27D2}"/>
                </a:ext>
              </a:extLst>
            </p:cNvPr>
            <p:cNvSpPr/>
            <p:nvPr/>
          </p:nvSpPr>
          <p:spPr>
            <a:xfrm>
              <a:off x="1743020" y="5879409"/>
              <a:ext cx="2030461" cy="694093"/>
            </a:xfrm>
            <a:prstGeom prst="rect">
              <a:avLst/>
            </a:prstGeom>
            <a:solidFill>
              <a:srgbClr val="ECC01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5C0B6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3" name="Google Shape;1050;p53">
            <a:extLst>
              <a:ext uri="{FF2B5EF4-FFF2-40B4-BE49-F238E27FC236}">
                <a16:creationId xmlns:a16="http://schemas.microsoft.com/office/drawing/2014/main" id="{A6CDD155-0FFC-2E60-1895-6BBAE8E4E7D0}"/>
              </a:ext>
            </a:extLst>
          </p:cNvPr>
          <p:cNvSpPr txBox="1"/>
          <p:nvPr/>
        </p:nvSpPr>
        <p:spPr>
          <a:xfrm>
            <a:off x="3319079" y="6060167"/>
            <a:ext cx="1389302" cy="33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62004" tIns="91421" rIns="162004" bIns="91421" anchor="ctr" anchorCtr="0" compatLnSpc="1">
            <a:no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393639"/>
                </a:solidFill>
                <a:uFillTx/>
                <a:latin typeface="Poppins"/>
                <a:ea typeface="Poppins"/>
                <a:cs typeface="B Nazanin" panose="00000400000000000000" pitchFamily="2" charset="-78"/>
              </a:rPr>
              <a:t>35%</a:t>
            </a:r>
          </a:p>
        </p:txBody>
      </p:sp>
      <p:sp>
        <p:nvSpPr>
          <p:cNvPr id="14" name="Google Shape;1051;p53">
            <a:extLst>
              <a:ext uri="{FF2B5EF4-FFF2-40B4-BE49-F238E27FC236}">
                <a16:creationId xmlns:a16="http://schemas.microsoft.com/office/drawing/2014/main" id="{9AC52E9D-92FC-7433-FBFF-952AFC0ACDCC}"/>
              </a:ext>
            </a:extLst>
          </p:cNvPr>
          <p:cNvSpPr txBox="1"/>
          <p:nvPr/>
        </p:nvSpPr>
        <p:spPr>
          <a:xfrm>
            <a:off x="2168737" y="6059152"/>
            <a:ext cx="2954114" cy="33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62004" tIns="91421" rIns="162004" bIns="91421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مونث</a:t>
            </a:r>
            <a:endParaRPr lang="en-US" sz="25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grpSp>
        <p:nvGrpSpPr>
          <p:cNvPr id="15" name="Google Shape;1052;p53">
            <a:extLst>
              <a:ext uri="{FF2B5EF4-FFF2-40B4-BE49-F238E27FC236}">
                <a16:creationId xmlns:a16="http://schemas.microsoft.com/office/drawing/2014/main" id="{38FD9C71-FEB2-3D21-E14E-3426E977EFE5}"/>
              </a:ext>
            </a:extLst>
          </p:cNvPr>
          <p:cNvGrpSpPr/>
          <p:nvPr/>
        </p:nvGrpSpPr>
        <p:grpSpPr>
          <a:xfrm>
            <a:off x="1750253" y="6762271"/>
            <a:ext cx="5397245" cy="700585"/>
            <a:chOff x="1750253" y="6762271"/>
            <a:chExt cx="5397245" cy="700585"/>
          </a:xfrm>
        </p:grpSpPr>
        <p:sp>
          <p:nvSpPr>
            <p:cNvPr id="16" name="Google Shape;1053;p53">
              <a:extLst>
                <a:ext uri="{FF2B5EF4-FFF2-40B4-BE49-F238E27FC236}">
                  <a16:creationId xmlns:a16="http://schemas.microsoft.com/office/drawing/2014/main" id="{F9DBA4F1-CB63-E9A3-02BC-85185A9EEC16}"/>
                </a:ext>
              </a:extLst>
            </p:cNvPr>
            <p:cNvSpPr/>
            <p:nvPr/>
          </p:nvSpPr>
          <p:spPr>
            <a:xfrm>
              <a:off x="5317135" y="6762271"/>
              <a:ext cx="1830363" cy="700585"/>
            </a:xfrm>
            <a:prstGeom prst="rect">
              <a:avLst/>
            </a:prstGeom>
            <a:solidFill>
              <a:srgbClr val="F3AC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1054;p53">
              <a:extLst>
                <a:ext uri="{FF2B5EF4-FFF2-40B4-BE49-F238E27FC236}">
                  <a16:creationId xmlns:a16="http://schemas.microsoft.com/office/drawing/2014/main" id="{F7F103C0-45A3-FC93-CBD7-CB027976ECFF}"/>
                </a:ext>
              </a:extLst>
            </p:cNvPr>
            <p:cNvSpPr/>
            <p:nvPr/>
          </p:nvSpPr>
          <p:spPr>
            <a:xfrm>
              <a:off x="1750253" y="6762271"/>
              <a:ext cx="3566882" cy="700585"/>
            </a:xfrm>
            <a:prstGeom prst="rect">
              <a:avLst/>
            </a:prstGeom>
            <a:solidFill>
              <a:srgbClr val="56A6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5C0B68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18" name="Google Shape;1055;p53">
            <a:extLst>
              <a:ext uri="{FF2B5EF4-FFF2-40B4-BE49-F238E27FC236}">
                <a16:creationId xmlns:a16="http://schemas.microsoft.com/office/drawing/2014/main" id="{BCB1586A-756A-ECFE-D243-5B8DA7B97467}"/>
              </a:ext>
            </a:extLst>
          </p:cNvPr>
          <p:cNvSpPr txBox="1"/>
          <p:nvPr/>
        </p:nvSpPr>
        <p:spPr>
          <a:xfrm>
            <a:off x="3419270" y="6946331"/>
            <a:ext cx="1393198" cy="33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62004" tIns="91421" rIns="162004" bIns="91421" anchor="ctr" anchorCtr="0" compatLnSpc="1">
            <a:noAutofit/>
          </a:bodyPr>
          <a:lstStyle/>
          <a:p>
            <a:pPr marL="0" marR="0" lvl="0" indent="0" algn="l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EEA"/>
                </a:solidFill>
                <a:uFillTx/>
                <a:latin typeface="Poppins"/>
                <a:ea typeface="Poppins"/>
                <a:cs typeface="B Nazanin" panose="00000400000000000000" pitchFamily="2" charset="-78"/>
              </a:rPr>
              <a:t>65%</a:t>
            </a:r>
          </a:p>
        </p:txBody>
      </p:sp>
      <p:sp>
        <p:nvSpPr>
          <p:cNvPr id="19" name="Google Shape;1056;p53">
            <a:extLst>
              <a:ext uri="{FF2B5EF4-FFF2-40B4-BE49-F238E27FC236}">
                <a16:creationId xmlns:a16="http://schemas.microsoft.com/office/drawing/2014/main" id="{7FE9D7B5-F9EF-118D-A465-C5008AEC8D1A}"/>
              </a:ext>
            </a:extLst>
          </p:cNvPr>
          <p:cNvSpPr txBox="1"/>
          <p:nvPr/>
        </p:nvSpPr>
        <p:spPr>
          <a:xfrm>
            <a:off x="2168737" y="6945279"/>
            <a:ext cx="2643731" cy="3324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62004" tIns="91421" rIns="162004" bIns="91421" anchor="ctr" anchorCtr="0" compatLnSpc="1">
            <a:no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FFFEEA"/>
                </a:solidFill>
                <a:latin typeface="Poppins"/>
                <a:ea typeface="Poppins"/>
                <a:cs typeface="B Nazanin" panose="00000400000000000000" pitchFamily="2" charset="-78"/>
              </a:rPr>
              <a:t>نر</a:t>
            </a:r>
            <a:endParaRPr lang="en-US" sz="2500" b="0" i="0" u="none" strike="noStrike" kern="0" cap="none" spc="0" baseline="0" dirty="0">
              <a:solidFill>
                <a:srgbClr val="FFFEEA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grpSp>
        <p:nvGrpSpPr>
          <p:cNvPr id="20" name="Google Shape;1057;p53">
            <a:extLst>
              <a:ext uri="{FF2B5EF4-FFF2-40B4-BE49-F238E27FC236}">
                <a16:creationId xmlns:a16="http://schemas.microsoft.com/office/drawing/2014/main" id="{F33B5225-DC75-4EF2-7DB6-7740D3973DF6}"/>
              </a:ext>
            </a:extLst>
          </p:cNvPr>
          <p:cNvGrpSpPr/>
          <p:nvPr/>
        </p:nvGrpSpPr>
        <p:grpSpPr>
          <a:xfrm>
            <a:off x="13174940" y="4842342"/>
            <a:ext cx="418493" cy="381112"/>
            <a:chOff x="13174940" y="4842342"/>
            <a:chExt cx="418493" cy="381112"/>
          </a:xfrm>
        </p:grpSpPr>
        <p:sp>
          <p:nvSpPr>
            <p:cNvPr id="21" name="Google Shape;1058;p53">
              <a:extLst>
                <a:ext uri="{FF2B5EF4-FFF2-40B4-BE49-F238E27FC236}">
                  <a16:creationId xmlns:a16="http://schemas.microsoft.com/office/drawing/2014/main" id="{D09AC167-333E-1462-79D4-356DCDA7B86D}"/>
                </a:ext>
              </a:extLst>
            </p:cNvPr>
            <p:cNvSpPr/>
            <p:nvPr/>
          </p:nvSpPr>
          <p:spPr>
            <a:xfrm>
              <a:off x="13384694" y="4896328"/>
              <a:ext cx="208739" cy="327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1059;p53">
              <a:extLst>
                <a:ext uri="{FF2B5EF4-FFF2-40B4-BE49-F238E27FC236}">
                  <a16:creationId xmlns:a16="http://schemas.microsoft.com/office/drawing/2014/main" id="{9D1E3841-7788-1E7F-F282-85ECEDC594EE}"/>
                </a:ext>
              </a:extLst>
            </p:cNvPr>
            <p:cNvSpPr/>
            <p:nvPr/>
          </p:nvSpPr>
          <p:spPr>
            <a:xfrm>
              <a:off x="13255919" y="4842342"/>
              <a:ext cx="114272" cy="339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1060;p53">
              <a:extLst>
                <a:ext uri="{FF2B5EF4-FFF2-40B4-BE49-F238E27FC236}">
                  <a16:creationId xmlns:a16="http://schemas.microsoft.com/office/drawing/2014/main" id="{BBD7CDB3-00D8-5C2B-DC12-A740B2981F7D}"/>
                </a:ext>
              </a:extLst>
            </p:cNvPr>
            <p:cNvSpPr/>
            <p:nvPr/>
          </p:nvSpPr>
          <p:spPr>
            <a:xfrm>
              <a:off x="13397157" y="4842342"/>
              <a:ext cx="114235" cy="339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1061;p53">
              <a:extLst>
                <a:ext uri="{FF2B5EF4-FFF2-40B4-BE49-F238E27FC236}">
                  <a16:creationId xmlns:a16="http://schemas.microsoft.com/office/drawing/2014/main" id="{E40886D0-C20F-7808-DD32-3977F6E65C4E}"/>
                </a:ext>
              </a:extLst>
            </p:cNvPr>
            <p:cNvSpPr/>
            <p:nvPr/>
          </p:nvSpPr>
          <p:spPr>
            <a:xfrm>
              <a:off x="13174940" y="4896328"/>
              <a:ext cx="207715" cy="327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oogle Shape;1062;p53">
            <a:extLst>
              <a:ext uri="{FF2B5EF4-FFF2-40B4-BE49-F238E27FC236}">
                <a16:creationId xmlns:a16="http://schemas.microsoft.com/office/drawing/2014/main" id="{E336B3E3-4123-D4EA-73BA-54564F9CF23D}"/>
              </a:ext>
            </a:extLst>
          </p:cNvPr>
          <p:cNvGrpSpPr/>
          <p:nvPr/>
        </p:nvGrpSpPr>
        <p:grpSpPr>
          <a:xfrm>
            <a:off x="15960111" y="4756891"/>
            <a:ext cx="386718" cy="552014"/>
            <a:chOff x="15960111" y="4756891"/>
            <a:chExt cx="386718" cy="552014"/>
          </a:xfrm>
        </p:grpSpPr>
        <p:sp>
          <p:nvSpPr>
            <p:cNvPr id="26" name="Google Shape;1063;p53">
              <a:extLst>
                <a:ext uri="{FF2B5EF4-FFF2-40B4-BE49-F238E27FC236}">
                  <a16:creationId xmlns:a16="http://schemas.microsoft.com/office/drawing/2014/main" id="{B3E7050B-748D-324B-9047-517D1AC3639A}"/>
                </a:ext>
              </a:extLst>
            </p:cNvPr>
            <p:cNvSpPr/>
            <p:nvPr/>
          </p:nvSpPr>
          <p:spPr>
            <a:xfrm>
              <a:off x="15975939" y="4792845"/>
              <a:ext cx="192627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6333"/>
                <a:gd name="f5" fmla="val 2080"/>
                <a:gd name="f6" fmla="val 2300"/>
                <a:gd name="f7" fmla="val 2458"/>
                <a:gd name="f8" fmla="val 2237"/>
                <a:gd name="f9" fmla="val 3151"/>
                <a:gd name="f10" fmla="val 3340"/>
                <a:gd name="f11" fmla="val 3497"/>
                <a:gd name="f12" fmla="val 1891"/>
                <a:gd name="f13" fmla="val 1733"/>
                <a:gd name="f14" fmla="val 4380"/>
                <a:gd name="f15" fmla="val 4569"/>
                <a:gd name="f16" fmla="val 5293"/>
                <a:gd name="f17" fmla="val 5482"/>
                <a:gd name="f18" fmla="val 5640"/>
                <a:gd name="f19" fmla="val 2111"/>
                <a:gd name="f20" fmla="val 158"/>
                <a:gd name="f21" fmla="val 347"/>
                <a:gd name="f22" fmla="val 757"/>
                <a:gd name="f23" fmla="val 1544"/>
                <a:gd name="f24" fmla="val 788"/>
                <a:gd name="f25" fmla="val 1355"/>
                <a:gd name="f26" fmla="val 914"/>
                <a:gd name="f27" fmla="val 1198"/>
                <a:gd name="f28" fmla="val 1072"/>
                <a:gd name="f29" fmla="val 883"/>
                <a:gd name="f30" fmla="val 820"/>
                <a:gd name="f31" fmla="val 694"/>
                <a:gd name="f32" fmla="val 733"/>
                <a:gd name="f33" fmla="val 662"/>
                <a:gd name="f34" fmla="val 642"/>
                <a:gd name="f35" fmla="val 552"/>
                <a:gd name="f36" fmla="val 457"/>
                <a:gd name="f37" fmla="val 378"/>
                <a:gd name="f38" fmla="val 252"/>
                <a:gd name="f39" fmla="val 1103"/>
                <a:gd name="f40" fmla="val 1261"/>
                <a:gd name="f41" fmla="val 1702"/>
                <a:gd name="f42" fmla="val 1859"/>
                <a:gd name="f43" fmla="val 725"/>
                <a:gd name="f44" fmla="val 2017"/>
                <a:gd name="f45" fmla="val 2174"/>
                <a:gd name="f46" fmla="val 2332"/>
                <a:gd name="f47" fmla="val 2521"/>
                <a:gd name="f48" fmla="val 2710"/>
                <a:gd name="f49" fmla="val 2867"/>
                <a:gd name="f50" fmla="val 3592"/>
                <a:gd name="f51" fmla="val 3750"/>
                <a:gd name="f52" fmla="val 3939"/>
                <a:gd name="f53" fmla="val 4128"/>
                <a:gd name="f54" fmla="val 4285"/>
                <a:gd name="f55" fmla="val 5010"/>
                <a:gd name="f56" fmla="val 4915"/>
                <a:gd name="f57" fmla="val 5073"/>
                <a:gd name="f58" fmla="val 3876"/>
                <a:gd name="f59" fmla="val 4065"/>
                <a:gd name="f60" fmla="val 3655"/>
                <a:gd name="f61" fmla="val 2804"/>
                <a:gd name="f62" fmla="val 2647"/>
                <a:gd name="f63" fmla="val 1418"/>
                <a:gd name="f64" fmla="val 3088"/>
                <a:gd name="f65" fmla="*/ f0 1 4222"/>
                <a:gd name="f66" fmla="*/ f1 1 6333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222"/>
                <a:gd name="f73" fmla="*/ f70 1 6333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222" h="6333">
                  <a:moveTo>
                    <a:pt x="f5" y="f5"/>
                  </a:moveTo>
                  <a:cubicBezTo>
                    <a:pt x="f6" y="f5"/>
                    <a:pt x="f7" y="f8"/>
                    <a:pt x="f7" y="f7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0"/>
                    <a:pt x="f13" y="f9"/>
                  </a:cubicBezTo>
                  <a:lnTo>
                    <a:pt x="f13" y="f7"/>
                  </a:lnTo>
                  <a:cubicBezTo>
                    <a:pt x="f13" y="f8"/>
                    <a:pt x="f12" y="f5"/>
                    <a:pt x="f5" y="f5"/>
                  </a:cubicBezTo>
                  <a:close/>
                  <a:moveTo>
                    <a:pt x="f5" y="f3"/>
                  </a:moveTo>
                  <a:cubicBezTo>
                    <a:pt x="f6" y="f3"/>
                    <a:pt x="f7" y="f14"/>
                    <a:pt x="f7" y="f15"/>
                  </a:cubicBezTo>
                  <a:lnTo>
                    <a:pt x="f7" y="f16"/>
                  </a:lnTo>
                  <a:cubicBezTo>
                    <a:pt x="f7" y="f17"/>
                    <a:pt x="f6" y="f18"/>
                    <a:pt x="f5" y="f18"/>
                  </a:cubicBezTo>
                  <a:cubicBezTo>
                    <a:pt x="f12" y="f18"/>
                    <a:pt x="f13" y="f17"/>
                    <a:pt x="f13" y="f16"/>
                  </a:cubicBezTo>
                  <a:lnTo>
                    <a:pt x="f13" y="f15"/>
                  </a:lnTo>
                  <a:cubicBezTo>
                    <a:pt x="f13" y="f14"/>
                    <a:pt x="f12" y="f3"/>
                    <a:pt x="f5" y="f3"/>
                  </a:cubicBezTo>
                  <a:close/>
                  <a:moveTo>
                    <a:pt x="f19" y="f2"/>
                  </a:moveTo>
                  <a:cubicBezTo>
                    <a:pt x="f12" y="f2"/>
                    <a:pt x="f13" y="f20"/>
                    <a:pt x="f13" y="f21"/>
                  </a:cubicBezTo>
                  <a:lnTo>
                    <a:pt x="f13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22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37" y="f22"/>
                  </a:cubicBezTo>
                  <a:cubicBezTo>
                    <a:pt x="f38" y="f29"/>
                    <a:pt x="f38" y="f39"/>
                    <a:pt x="f37" y="f40"/>
                  </a:cubicBezTo>
                  <a:lnTo>
                    <a:pt x="f24" y="f41"/>
                  </a:lnTo>
                  <a:cubicBezTo>
                    <a:pt x="f22" y="f42"/>
                    <a:pt x="f43" y="f44"/>
                    <a:pt x="f43" y="f45"/>
                  </a:cubicBezTo>
                  <a:lnTo>
                    <a:pt x="f37" y="f45"/>
                  </a:lnTo>
                  <a:cubicBezTo>
                    <a:pt x="f20" y="f45"/>
                    <a:pt x="f2" y="f46"/>
                    <a:pt x="f2" y="f47"/>
                  </a:cubicBezTo>
                  <a:cubicBezTo>
                    <a:pt x="f2" y="f48"/>
                    <a:pt x="f20" y="f49"/>
                    <a:pt x="f37" y="f49"/>
                  </a:cubicBezTo>
                  <a:lnTo>
                    <a:pt x="f43" y="f49"/>
                  </a:lnTo>
                  <a:lnTo>
                    <a:pt x="f43" y="f50"/>
                  </a:lnTo>
                  <a:lnTo>
                    <a:pt x="f37" y="f50"/>
                  </a:lnTo>
                  <a:cubicBezTo>
                    <a:pt x="f20" y="f50"/>
                    <a:pt x="f2" y="f51"/>
                    <a:pt x="f2" y="f52"/>
                  </a:cubicBezTo>
                  <a:cubicBezTo>
                    <a:pt x="f2" y="f53"/>
                    <a:pt x="f20" y="f54"/>
                    <a:pt x="f37" y="f54"/>
                  </a:cubicBezTo>
                  <a:lnTo>
                    <a:pt x="f43" y="f54"/>
                  </a:lnTo>
                  <a:lnTo>
                    <a:pt x="f43" y="f55"/>
                  </a:lnTo>
                  <a:lnTo>
                    <a:pt x="f21" y="f55"/>
                  </a:lnTo>
                  <a:lnTo>
                    <a:pt x="f21" y="f56"/>
                  </a:lnTo>
                  <a:cubicBezTo>
                    <a:pt x="f20" y="f56"/>
                    <a:pt x="f2" y="f57"/>
                    <a:pt x="f2" y="f16"/>
                  </a:cubicBezTo>
                  <a:cubicBezTo>
                    <a:pt x="f2" y="f17"/>
                    <a:pt x="f20" y="f18"/>
                    <a:pt x="f21" y="f18"/>
                  </a:cubicBezTo>
                  <a:lnTo>
                    <a:pt x="f43" y="f18"/>
                  </a:lnTo>
                  <a:lnTo>
                    <a:pt x="f43" y="f4"/>
                  </a:lnTo>
                  <a:lnTo>
                    <a:pt x="f11" y="f4"/>
                  </a:lnTo>
                  <a:lnTo>
                    <a:pt x="f11" y="f18"/>
                  </a:lnTo>
                  <a:lnTo>
                    <a:pt x="f58" y="f18"/>
                  </a:lnTo>
                  <a:cubicBezTo>
                    <a:pt x="f59" y="f18"/>
                    <a:pt x="f3" y="f17"/>
                    <a:pt x="f3" y="f16"/>
                  </a:cubicBezTo>
                  <a:cubicBezTo>
                    <a:pt x="f3" y="f57"/>
                    <a:pt x="f59" y="f56"/>
                    <a:pt x="f58" y="f56"/>
                  </a:cubicBezTo>
                  <a:lnTo>
                    <a:pt x="f11" y="f56"/>
                  </a:lnTo>
                  <a:lnTo>
                    <a:pt x="f11" y="f3"/>
                  </a:lnTo>
                  <a:lnTo>
                    <a:pt x="f58" y="f3"/>
                  </a:lnTo>
                  <a:cubicBezTo>
                    <a:pt x="f59" y="f3"/>
                    <a:pt x="f3" y="f59"/>
                    <a:pt x="f3" y="f58"/>
                  </a:cubicBezTo>
                  <a:cubicBezTo>
                    <a:pt x="f3" y="f60"/>
                    <a:pt x="f59" y="f11"/>
                    <a:pt x="f58" y="f11"/>
                  </a:cubicBezTo>
                  <a:lnTo>
                    <a:pt x="f11" y="f11"/>
                  </a:lnTo>
                  <a:lnTo>
                    <a:pt x="f11" y="f61"/>
                  </a:lnTo>
                  <a:lnTo>
                    <a:pt x="f58" y="f61"/>
                  </a:lnTo>
                  <a:cubicBezTo>
                    <a:pt x="f59" y="f61"/>
                    <a:pt x="f3" y="f62"/>
                    <a:pt x="f3" y="f7"/>
                  </a:cubicBezTo>
                  <a:cubicBezTo>
                    <a:pt x="f3" y="f8"/>
                    <a:pt x="f59" y="f5"/>
                    <a:pt x="f58" y="f5"/>
                  </a:cubicBezTo>
                  <a:lnTo>
                    <a:pt x="f11" y="f5"/>
                  </a:lnTo>
                  <a:cubicBezTo>
                    <a:pt x="f11" y="f63"/>
                    <a:pt x="f64" y="f26"/>
                    <a:pt x="f7" y="f22"/>
                  </a:cubicBezTo>
                  <a:lnTo>
                    <a:pt x="f7" y="f21"/>
                  </a:lnTo>
                  <a:cubicBezTo>
                    <a:pt x="f7" y="f20"/>
                    <a:pt x="f6" y="f2"/>
                    <a:pt x="f19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1064;p53">
              <a:extLst>
                <a:ext uri="{FF2B5EF4-FFF2-40B4-BE49-F238E27FC236}">
                  <a16:creationId xmlns:a16="http://schemas.microsoft.com/office/drawing/2014/main" id="{CB567063-4B7C-56DC-DFD7-34C0D1C34180}"/>
                </a:ext>
              </a:extLst>
            </p:cNvPr>
            <p:cNvSpPr/>
            <p:nvPr/>
          </p:nvSpPr>
          <p:spPr>
            <a:xfrm>
              <a:off x="16004688" y="5209675"/>
              <a:ext cx="299027" cy="99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4"/>
                <a:gd name="f4" fmla="val 2175"/>
                <a:gd name="f5" fmla="val 1"/>
                <a:gd name="f6" fmla="val 442"/>
                <a:gd name="f7" fmla="val 1891"/>
                <a:gd name="f8" fmla="val 473"/>
                <a:gd name="f9" fmla="val 2049"/>
                <a:gd name="f10" fmla="val 631"/>
                <a:gd name="f11" fmla="val 788"/>
                <a:gd name="f12" fmla="val 5703"/>
                <a:gd name="f13" fmla="val 5860"/>
                <a:gd name="f14" fmla="val 6018"/>
                <a:gd name="f15" fmla="val 6081"/>
                <a:gd name="f16" fmla="*/ f0 1 6554"/>
                <a:gd name="f17" fmla="*/ f1 1 217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6554"/>
                <a:gd name="f24" fmla="*/ f21 1 217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6554" h="2175">
                  <a:moveTo>
                    <a:pt x="f2" y="f5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1065;p53">
              <a:extLst>
                <a:ext uri="{FF2B5EF4-FFF2-40B4-BE49-F238E27FC236}">
                  <a16:creationId xmlns:a16="http://schemas.microsoft.com/office/drawing/2014/main" id="{F1215602-2F91-2BD0-723D-0319999AAF1F}"/>
                </a:ext>
              </a:extLst>
            </p:cNvPr>
            <p:cNvSpPr/>
            <p:nvPr/>
          </p:nvSpPr>
          <p:spPr>
            <a:xfrm>
              <a:off x="15960111" y="5113407"/>
              <a:ext cx="386718" cy="63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76"/>
                <a:gd name="f4" fmla="val 1387"/>
                <a:gd name="f5" fmla="val 347"/>
                <a:gd name="f6" fmla="val 158"/>
                <a:gd name="f7" fmla="val 1"/>
                <a:gd name="f8" fmla="val 126"/>
                <a:gd name="f9" fmla="val 914"/>
                <a:gd name="f10" fmla="val 473"/>
                <a:gd name="f11" fmla="val 1386"/>
                <a:gd name="f12" fmla="val 1072"/>
                <a:gd name="f13" fmla="val 7405"/>
                <a:gd name="f14" fmla="val 8003"/>
                <a:gd name="f15" fmla="val 8413"/>
                <a:gd name="f16" fmla="val 8255"/>
                <a:gd name="f17" fmla="val 8066"/>
                <a:gd name="f18" fmla="*/ f0 1 8476"/>
                <a:gd name="f19" fmla="*/ f1 1 138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476"/>
                <a:gd name="f26" fmla="*/ f23 1 138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476" h="1387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12" y="f11"/>
                  </a:cubicBezTo>
                  <a:lnTo>
                    <a:pt x="f13" y="f11"/>
                  </a:lnTo>
                  <a:cubicBezTo>
                    <a:pt x="f14" y="f11"/>
                    <a:pt x="f3" y="f9"/>
                    <a:pt x="f3" y="f5"/>
                  </a:cubicBezTo>
                  <a:cubicBezTo>
                    <a:pt x="f15" y="f6"/>
                    <a:pt x="f16" y="f2"/>
                    <a:pt x="f17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1066;p53">
              <a:extLst>
                <a:ext uri="{FF2B5EF4-FFF2-40B4-BE49-F238E27FC236}">
                  <a16:creationId xmlns:a16="http://schemas.microsoft.com/office/drawing/2014/main" id="{B7C6DDA1-2BAA-3DB8-63C8-DEB2F41D73AD}"/>
                </a:ext>
              </a:extLst>
            </p:cNvPr>
            <p:cNvSpPr/>
            <p:nvPr/>
          </p:nvSpPr>
          <p:spPr>
            <a:xfrm>
              <a:off x="16148404" y="4756891"/>
              <a:ext cx="179716" cy="324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9"/>
                <a:gd name="f4" fmla="val 7120"/>
                <a:gd name="f5" fmla="val 1860"/>
                <a:gd name="f6" fmla="val 2175"/>
                <a:gd name="f7" fmla="val 2049"/>
                <a:gd name="f8" fmla="val 2206"/>
                <a:gd name="f9" fmla="val 2332"/>
                <a:gd name="f10" fmla="val 2521"/>
                <a:gd name="f11" fmla="val 3246"/>
                <a:gd name="f12" fmla="val 3435"/>
                <a:gd name="f13" fmla="val 3592"/>
                <a:gd name="f14" fmla="val 1671"/>
                <a:gd name="f15" fmla="val 1513"/>
                <a:gd name="f16" fmla="val 4285"/>
                <a:gd name="f17" fmla="val 4443"/>
                <a:gd name="f18" fmla="val 4632"/>
                <a:gd name="f19" fmla="val 5357"/>
                <a:gd name="f20" fmla="val 5546"/>
                <a:gd name="f21" fmla="val 5703"/>
                <a:gd name="f22" fmla="val 1"/>
                <a:gd name="f23" fmla="val 158"/>
                <a:gd name="f24" fmla="val 347"/>
                <a:gd name="f25" fmla="val 757"/>
                <a:gd name="f26" fmla="val 1324"/>
                <a:gd name="f27" fmla="val 788"/>
                <a:gd name="f28" fmla="val 1104"/>
                <a:gd name="f29" fmla="val 914"/>
                <a:gd name="f30" fmla="val 946"/>
                <a:gd name="f31" fmla="val 1072"/>
                <a:gd name="f32" fmla="val 631"/>
                <a:gd name="f33" fmla="val 584"/>
                <a:gd name="f34" fmla="val 694"/>
                <a:gd name="f35" fmla="val 497"/>
                <a:gd name="f36" fmla="val 662"/>
                <a:gd name="f37" fmla="val 403"/>
                <a:gd name="f38" fmla="val 308"/>
                <a:gd name="f39" fmla="val 206"/>
                <a:gd name="f40" fmla="val 127"/>
                <a:gd name="f41" fmla="val 883"/>
                <a:gd name="f42" fmla="val 1261"/>
                <a:gd name="f43" fmla="val 505"/>
                <a:gd name="f44" fmla="val 1702"/>
                <a:gd name="f45" fmla="val 474"/>
                <a:gd name="f46" fmla="val 442"/>
                <a:gd name="f47" fmla="val 2017"/>
                <a:gd name="f48" fmla="val 2238"/>
                <a:gd name="f49" fmla="val 820"/>
                <a:gd name="f50" fmla="val 2395"/>
                <a:gd name="f51" fmla="val 1135"/>
                <a:gd name="f52" fmla="val 2742"/>
                <a:gd name="f53" fmla="val 3214"/>
                <a:gd name="f54" fmla="val 3498"/>
                <a:gd name="f55" fmla="val 1041"/>
                <a:gd name="f56" fmla="val 3750"/>
                <a:gd name="f57" fmla="val 4128"/>
                <a:gd name="f58" fmla="val 4380"/>
                <a:gd name="f59" fmla="val 4916"/>
                <a:gd name="f60" fmla="val 5168"/>
                <a:gd name="f61" fmla="val 5798"/>
                <a:gd name="f62" fmla="val 6081"/>
                <a:gd name="f63" fmla="val 6554"/>
                <a:gd name="f64" fmla="val 6932"/>
                <a:gd name="f65" fmla="val 7058"/>
                <a:gd name="f66" fmla="val 7121"/>
                <a:gd name="f67" fmla="val 3593"/>
                <a:gd name="f68" fmla="val 3782"/>
                <a:gd name="f69" fmla="val 5010"/>
                <a:gd name="f70" fmla="val 2868"/>
                <a:gd name="f71" fmla="val 2710"/>
                <a:gd name="f72" fmla="val 3183"/>
                <a:gd name="f73" fmla="val 3151"/>
                <a:gd name="f74" fmla="val 3719"/>
                <a:gd name="f75" fmla="val 3530"/>
                <a:gd name="f76" fmla="val 3443"/>
                <a:gd name="f77" fmla="val 3352"/>
                <a:gd name="f78" fmla="val 3262"/>
                <a:gd name="f79" fmla="val 3167"/>
                <a:gd name="f80" fmla="val 3088"/>
                <a:gd name="f81" fmla="val 2773"/>
                <a:gd name="f82" fmla="val 2616"/>
                <a:gd name="f83" fmla="val 2427"/>
                <a:gd name="f84" fmla="*/ f0 1 3939"/>
                <a:gd name="f85" fmla="*/ f1 1 7120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3939"/>
                <a:gd name="f92" fmla="*/ f89 1 7120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3939" h="71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lnTo>
                    <a:pt x="f8" y="f19"/>
                  </a:lnTo>
                  <a:cubicBezTo>
                    <a:pt x="f8" y="f20"/>
                    <a:pt x="f7" y="f21"/>
                    <a:pt x="f5" y="f21"/>
                  </a:cubicBezTo>
                  <a:cubicBezTo>
                    <a:pt x="f14" y="f21"/>
                    <a:pt x="f15" y="f20"/>
                    <a:pt x="f15" y="f19"/>
                  </a:cubicBezTo>
                  <a:lnTo>
                    <a:pt x="f15" y="f18"/>
                  </a:lnTo>
                  <a:cubicBezTo>
                    <a:pt x="f15" y="f17"/>
                    <a:pt x="f14" y="f16"/>
                    <a:pt x="f5" y="f16"/>
                  </a:cubicBezTo>
                  <a:close/>
                  <a:moveTo>
                    <a:pt x="f5" y="f22"/>
                  </a:moveTo>
                  <a:cubicBezTo>
                    <a:pt x="f14" y="f22"/>
                    <a:pt x="f15" y="f23"/>
                    <a:pt x="f15" y="f24"/>
                  </a:cubicBezTo>
                  <a:lnTo>
                    <a:pt x="f15" y="f25"/>
                  </a:lnTo>
                  <a:cubicBezTo>
                    <a:pt x="f26" y="f27"/>
                    <a:pt x="f28" y="f29"/>
                    <a:pt x="f30" y="f31"/>
                  </a:cubicBezTo>
                  <a:lnTo>
                    <a:pt x="f32" y="f25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25"/>
                  </a:cubicBezTo>
                  <a:cubicBezTo>
                    <a:pt x="f22" y="f41"/>
                    <a:pt x="f22" y="f28"/>
                    <a:pt x="f40" y="f42"/>
                  </a:cubicBezTo>
                  <a:lnTo>
                    <a:pt x="f43" y="f44"/>
                  </a:lnTo>
                  <a:cubicBezTo>
                    <a:pt x="f45" y="f5"/>
                    <a:pt x="f46" y="f47"/>
                    <a:pt x="f46" y="f6"/>
                  </a:cubicBezTo>
                  <a:lnTo>
                    <a:pt x="f46" y="f48"/>
                  </a:lnTo>
                  <a:cubicBezTo>
                    <a:pt x="f49" y="f50"/>
                    <a:pt x="f51" y="f52"/>
                    <a:pt x="f51" y="f53"/>
                  </a:cubicBezTo>
                  <a:cubicBezTo>
                    <a:pt x="f51" y="f54"/>
                    <a:pt x="f55" y="f56"/>
                    <a:pt x="f41" y="f3"/>
                  </a:cubicBezTo>
                  <a:cubicBezTo>
                    <a:pt x="f55" y="f57"/>
                    <a:pt x="f51" y="f58"/>
                    <a:pt x="f51" y="f18"/>
                  </a:cubicBezTo>
                  <a:cubicBezTo>
                    <a:pt x="f51" y="f59"/>
                    <a:pt x="f55" y="f60"/>
                    <a:pt x="f41" y="f19"/>
                  </a:cubicBezTo>
                  <a:cubicBezTo>
                    <a:pt x="f55" y="f20"/>
                    <a:pt x="f51" y="f61"/>
                    <a:pt x="f51" y="f62"/>
                  </a:cubicBezTo>
                  <a:cubicBezTo>
                    <a:pt x="f51" y="f63"/>
                    <a:pt x="f41" y="f64"/>
                    <a:pt x="f46" y="f65"/>
                  </a:cubicBezTo>
                  <a:lnTo>
                    <a:pt x="f46" y="f66"/>
                  </a:lnTo>
                  <a:lnTo>
                    <a:pt x="f11" y="f66"/>
                  </a:lnTo>
                  <a:lnTo>
                    <a:pt x="f11" y="f21"/>
                  </a:lnTo>
                  <a:lnTo>
                    <a:pt x="f67" y="f21"/>
                  </a:lnTo>
                  <a:cubicBezTo>
                    <a:pt x="f68" y="f21"/>
                    <a:pt x="f3" y="f20"/>
                    <a:pt x="f3" y="f19"/>
                  </a:cubicBezTo>
                  <a:cubicBezTo>
                    <a:pt x="f3" y="f60"/>
                    <a:pt x="f68" y="f69"/>
                    <a:pt x="f67" y="f69"/>
                  </a:cubicBezTo>
                  <a:lnTo>
                    <a:pt x="f11" y="f69"/>
                  </a:lnTo>
                  <a:lnTo>
                    <a:pt x="f11" y="f16"/>
                  </a:lnTo>
                  <a:lnTo>
                    <a:pt x="f67" y="f16"/>
                  </a:lnTo>
                  <a:cubicBezTo>
                    <a:pt x="f68" y="f16"/>
                    <a:pt x="f3" y="f57"/>
                    <a:pt x="f3" y="f3"/>
                  </a:cubicBezTo>
                  <a:cubicBezTo>
                    <a:pt x="f3" y="f56"/>
                    <a:pt x="f68" y="f13"/>
                    <a:pt x="f67" y="f13"/>
                  </a:cubicBezTo>
                  <a:lnTo>
                    <a:pt x="f11" y="f13"/>
                  </a:lnTo>
                  <a:lnTo>
                    <a:pt x="f11" y="f70"/>
                  </a:lnTo>
                  <a:lnTo>
                    <a:pt x="f67" y="f70"/>
                  </a:lnTo>
                  <a:cubicBezTo>
                    <a:pt x="f68" y="f70"/>
                    <a:pt x="f3" y="f71"/>
                    <a:pt x="f3" y="f10"/>
                  </a:cubicBezTo>
                  <a:cubicBezTo>
                    <a:pt x="f3" y="f9"/>
                    <a:pt x="f68" y="f6"/>
                    <a:pt x="f67" y="f6"/>
                  </a:cubicBezTo>
                  <a:lnTo>
                    <a:pt x="f11" y="f6"/>
                  </a:lnTo>
                  <a:cubicBezTo>
                    <a:pt x="f11" y="f47"/>
                    <a:pt x="f72" y="f5"/>
                    <a:pt x="f73" y="f44"/>
                  </a:cubicBezTo>
                  <a:lnTo>
                    <a:pt x="f67" y="f42"/>
                  </a:lnTo>
                  <a:cubicBezTo>
                    <a:pt x="f74" y="f51"/>
                    <a:pt x="f74" y="f29"/>
                    <a:pt x="f67" y="f25"/>
                  </a:cubicBezTo>
                  <a:cubicBezTo>
                    <a:pt x="f75" y="f34"/>
                    <a:pt x="f76" y="f36"/>
                    <a:pt x="f77" y="f36"/>
                  </a:cubicBezTo>
                  <a:cubicBezTo>
                    <a:pt x="f78" y="f36"/>
                    <a:pt x="f79" y="f34"/>
                    <a:pt x="f80" y="f25"/>
                  </a:cubicBezTo>
                  <a:lnTo>
                    <a:pt x="f81" y="f31"/>
                  </a:lnTo>
                  <a:cubicBezTo>
                    <a:pt x="f82" y="f30"/>
                    <a:pt x="f83" y="f49"/>
                    <a:pt x="f8" y="f25"/>
                  </a:cubicBezTo>
                  <a:lnTo>
                    <a:pt x="f8" y="f24"/>
                  </a:lnTo>
                  <a:cubicBezTo>
                    <a:pt x="f8" y="f23"/>
                    <a:pt x="f7" y="f22"/>
                    <a:pt x="f5" y="f2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sp>
        <p:nvSpPr>
          <p:cNvPr id="30" name="Google Shape;1068;p53">
            <a:extLst>
              <a:ext uri="{FF2B5EF4-FFF2-40B4-BE49-F238E27FC236}">
                <a16:creationId xmlns:a16="http://schemas.microsoft.com/office/drawing/2014/main" id="{7B53BED8-4A23-767C-6C6B-D10BA4DFF453}"/>
              </a:ext>
            </a:extLst>
          </p:cNvPr>
          <p:cNvSpPr txBox="1"/>
          <p:nvPr/>
        </p:nvSpPr>
        <p:spPr>
          <a:xfrm>
            <a:off x="11388687" y="6597981"/>
            <a:ext cx="5259903" cy="882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 rtl="1">
              <a:spcAft>
                <a:spcPts val="1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4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sp>
        <p:nvSpPr>
          <p:cNvPr id="31" name="Google Shape;1069;p53">
            <a:extLst>
              <a:ext uri="{FF2B5EF4-FFF2-40B4-BE49-F238E27FC236}">
                <a16:creationId xmlns:a16="http://schemas.microsoft.com/office/drawing/2014/main" id="{88D0D772-D5A0-4BCC-54C5-03F73C5B300B}"/>
              </a:ext>
            </a:extLst>
          </p:cNvPr>
          <p:cNvSpPr txBox="1"/>
          <p:nvPr/>
        </p:nvSpPr>
        <p:spPr>
          <a:xfrm>
            <a:off x="11388687" y="7531857"/>
            <a:ext cx="5259903" cy="8828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lvl="0" algn="ctr" rtl="1">
              <a:spcAft>
                <a:spcPts val="1600"/>
              </a:spcAf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400" kern="0" dirty="0">
                <a:solidFill>
                  <a:srgbClr val="393639"/>
                </a:solidFill>
                <a:latin typeface="Poppins"/>
                <a:ea typeface="Poppins"/>
                <a:cs typeface="B Nazanin" panose="00000400000000000000" pitchFamily="2" charset="-78"/>
              </a:rPr>
              <a:t>قالب پاورپوینت مامایی وزایمان قابل ویرایش می باشد</a:t>
            </a:r>
            <a:endParaRPr lang="en-US" sz="2400" b="0" i="0" u="none" strike="noStrike" kern="0" cap="none" spc="0" baseline="0" dirty="0">
              <a:solidFill>
                <a:srgbClr val="393639"/>
              </a:solidFill>
              <a:uFillTx/>
              <a:latin typeface="Poppins"/>
              <a:ea typeface="Poppins"/>
              <a:cs typeface="B Nazanin" panose="00000400000000000000" pitchFamily="2" charset="-78"/>
            </a:endParaRPr>
          </a:p>
        </p:txBody>
      </p:sp>
      <p:grpSp>
        <p:nvGrpSpPr>
          <p:cNvPr id="32" name="Google Shape;1070;p53">
            <a:extLst>
              <a:ext uri="{FF2B5EF4-FFF2-40B4-BE49-F238E27FC236}">
                <a16:creationId xmlns:a16="http://schemas.microsoft.com/office/drawing/2014/main" id="{6429EEB0-63B7-3D31-79AF-B904753DA330}"/>
              </a:ext>
            </a:extLst>
          </p:cNvPr>
          <p:cNvGrpSpPr/>
          <p:nvPr/>
        </p:nvGrpSpPr>
        <p:grpSpPr>
          <a:xfrm>
            <a:off x="11765337" y="4818878"/>
            <a:ext cx="468411" cy="428049"/>
            <a:chOff x="11765337" y="4818878"/>
            <a:chExt cx="468411" cy="428049"/>
          </a:xfrm>
        </p:grpSpPr>
        <p:sp>
          <p:nvSpPr>
            <p:cNvPr id="33" name="Google Shape;1071;p53">
              <a:extLst>
                <a:ext uri="{FF2B5EF4-FFF2-40B4-BE49-F238E27FC236}">
                  <a16:creationId xmlns:a16="http://schemas.microsoft.com/office/drawing/2014/main" id="{2E93B42A-0A52-A4BE-C370-C65DB63D30E4}"/>
                </a:ext>
              </a:extLst>
            </p:cNvPr>
            <p:cNvSpPr/>
            <p:nvPr/>
          </p:nvSpPr>
          <p:spPr>
            <a:xfrm>
              <a:off x="11848776" y="4899355"/>
              <a:ext cx="26124" cy="254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9"/>
                <a:gd name="f4" fmla="val 788"/>
                <a:gd name="f5" fmla="val 379"/>
                <a:gd name="f6" fmla="val 190"/>
                <a:gd name="f7" fmla="val 1"/>
                <a:gd name="f8" fmla="val 189"/>
                <a:gd name="f9" fmla="val 410"/>
                <a:gd name="f10" fmla="val 599"/>
                <a:gd name="f11" fmla="*/ f0 1 789"/>
                <a:gd name="f12" fmla="*/ f1 1 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89"/>
                <a:gd name="f19" fmla="*/ f16 1 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89" h="78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0" y="f4"/>
                    <a:pt x="f4" y="f10"/>
                    <a:pt x="f4" y="f9"/>
                  </a:cubicBezTo>
                  <a:cubicBezTo>
                    <a:pt x="f4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072;p53">
              <a:extLst>
                <a:ext uri="{FF2B5EF4-FFF2-40B4-BE49-F238E27FC236}">
                  <a16:creationId xmlns:a16="http://schemas.microsoft.com/office/drawing/2014/main" id="{1287C64A-FFA5-D366-0047-AB12DF39D650}"/>
                </a:ext>
              </a:extLst>
            </p:cNvPr>
            <p:cNvSpPr/>
            <p:nvPr/>
          </p:nvSpPr>
          <p:spPr>
            <a:xfrm>
              <a:off x="12012573" y="4899355"/>
              <a:ext cx="26087" cy="254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8"/>
                <a:gd name="f4" fmla="val 410"/>
                <a:gd name="f5" fmla="val 189"/>
                <a:gd name="f6" fmla="val 599"/>
                <a:gd name="f7" fmla="val 630"/>
                <a:gd name="f8" fmla="*/ f0 1 788"/>
                <a:gd name="f9" fmla="*/ f1 1 788"/>
                <a:gd name="f10" fmla="val f2"/>
                <a:gd name="f11" fmla="val f3"/>
                <a:gd name="f12" fmla="+- f11 0 f10"/>
                <a:gd name="f13" fmla="*/ f12 1 788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788" h="788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7" y="f3"/>
                    <a:pt x="f3" y="f6"/>
                    <a:pt x="f3" y="f4"/>
                  </a:cubicBezTo>
                  <a:cubicBezTo>
                    <a:pt x="f3" y="f5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073;p53">
              <a:extLst>
                <a:ext uri="{FF2B5EF4-FFF2-40B4-BE49-F238E27FC236}">
                  <a16:creationId xmlns:a16="http://schemas.microsoft.com/office/drawing/2014/main" id="{1F12FD14-00A5-1479-F69F-31135259B664}"/>
                </a:ext>
              </a:extLst>
            </p:cNvPr>
            <p:cNvSpPr/>
            <p:nvPr/>
          </p:nvSpPr>
          <p:spPr>
            <a:xfrm>
              <a:off x="11765337" y="4818878"/>
              <a:ext cx="355738" cy="1874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44"/>
                <a:gd name="f4" fmla="val 5798"/>
                <a:gd name="f5" fmla="val 2899"/>
                <a:gd name="f6" fmla="val 1670"/>
                <a:gd name="f7" fmla="val 3592"/>
                <a:gd name="f8" fmla="val 4159"/>
                <a:gd name="f9" fmla="val 2205"/>
                <a:gd name="f10" fmla="val 3560"/>
                <a:gd name="f11" fmla="val 3623"/>
                <a:gd name="f12" fmla="val 2237"/>
                <a:gd name="f13" fmla="val 1639"/>
                <a:gd name="f14" fmla="val 2206"/>
                <a:gd name="f15" fmla="val 7877"/>
                <a:gd name="f16" fmla="val 8538"/>
                <a:gd name="f17" fmla="val 9137"/>
                <a:gd name="f18" fmla="val 8570"/>
                <a:gd name="f19" fmla="val 7215"/>
                <a:gd name="f20" fmla="val 6616"/>
                <a:gd name="f21" fmla="val 7152"/>
                <a:gd name="f22" fmla="val 1292"/>
                <a:gd name="f23" fmla="val 32"/>
                <a:gd name="f24" fmla="val 1323"/>
                <a:gd name="f25" fmla="val 4505"/>
                <a:gd name="f26" fmla="val 5797"/>
                <a:gd name="f27" fmla="val 3970"/>
                <a:gd name="f28" fmla="val 4884"/>
                <a:gd name="f29" fmla="val 5198"/>
                <a:gd name="f30" fmla="val 5388"/>
                <a:gd name="f31" fmla="val 4379"/>
                <a:gd name="f32" fmla="val 5892"/>
                <a:gd name="f33" fmla="val 5230"/>
                <a:gd name="f34" fmla="val 6805"/>
                <a:gd name="f35" fmla="val 9483"/>
                <a:gd name="f36" fmla="val 1260"/>
                <a:gd name="f37" fmla="val 9452"/>
                <a:gd name="f38" fmla="val 599"/>
                <a:gd name="f39" fmla="val 1418"/>
                <a:gd name="f40" fmla="val 567"/>
                <a:gd name="f41" fmla="*/ f0 1 10744"/>
                <a:gd name="f42" fmla="*/ f1 1 579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0744"/>
                <a:gd name="f49" fmla="*/ f46 1 579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0744" h="579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10"/>
                    <a:pt x="f11" y="f8"/>
                    <a:pt x="f5" y="f8"/>
                  </a:cubicBezTo>
                  <a:cubicBezTo>
                    <a:pt x="f12" y="f8"/>
                    <a:pt x="f13" y="f7"/>
                    <a:pt x="f13" y="f5"/>
                  </a:cubicBezTo>
                  <a:cubicBezTo>
                    <a:pt x="f13" y="f9"/>
                    <a:pt x="f14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9"/>
                    <a:pt x="f17" y="f5"/>
                  </a:cubicBezTo>
                  <a:cubicBezTo>
                    <a:pt x="f17" y="f10"/>
                    <a:pt x="f18" y="f8"/>
                    <a:pt x="f15" y="f8"/>
                  </a:cubicBezTo>
                  <a:cubicBezTo>
                    <a:pt x="f19" y="f8"/>
                    <a:pt x="f20" y="f7"/>
                    <a:pt x="f20" y="f5"/>
                  </a:cubicBezTo>
                  <a:cubicBezTo>
                    <a:pt x="f20" y="f9"/>
                    <a:pt x="f21" y="f6"/>
                    <a:pt x="f15" y="f6"/>
                  </a:cubicBezTo>
                  <a:close/>
                  <a:moveTo>
                    <a:pt x="f5" y="f2"/>
                  </a:moveTo>
                  <a:cubicBezTo>
                    <a:pt x="f22" y="f2"/>
                    <a:pt x="f23" y="f24"/>
                    <a:pt x="f23" y="f5"/>
                  </a:cubicBezTo>
                  <a:cubicBezTo>
                    <a:pt x="f2" y="f25"/>
                    <a:pt x="f22" y="f26"/>
                    <a:pt x="f5" y="f26"/>
                  </a:cubicBez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26"/>
                    <a:pt x="f15" y="f26"/>
                  </a:cubicBezTo>
                  <a:cubicBezTo>
                    <a:pt x="f35" y="f26"/>
                    <a:pt x="f3" y="f25"/>
                    <a:pt x="f3" y="f5"/>
                  </a:cubicBezTo>
                  <a:cubicBezTo>
                    <a:pt x="f3" y="f36"/>
                    <a:pt x="f37" y="f2"/>
                    <a:pt x="f15" y="f2"/>
                  </a:cubicBezTo>
                  <a:cubicBezTo>
                    <a:pt x="f34" y="f2"/>
                    <a:pt x="f32" y="f38"/>
                    <a:pt x="f30" y="f39"/>
                  </a:cubicBezTo>
                  <a:cubicBezTo>
                    <a:pt x="f28" y="f40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074;p53">
              <a:extLst>
                <a:ext uri="{FF2B5EF4-FFF2-40B4-BE49-F238E27FC236}">
                  <a16:creationId xmlns:a16="http://schemas.microsoft.com/office/drawing/2014/main" id="{433F889D-36FA-1291-2C68-1822188EBCC9}"/>
                </a:ext>
              </a:extLst>
            </p:cNvPr>
            <p:cNvSpPr/>
            <p:nvPr/>
          </p:nvSpPr>
          <p:spPr>
            <a:xfrm>
              <a:off x="11847752" y="5139769"/>
              <a:ext cx="82442" cy="26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820"/>
                <a:gd name="f5" fmla="val 819"/>
                <a:gd name="f6" fmla="val 2489"/>
                <a:gd name="f7" fmla="*/ f0 1 2490"/>
                <a:gd name="f8" fmla="*/ f1 1 82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82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82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1075;p53">
              <a:extLst>
                <a:ext uri="{FF2B5EF4-FFF2-40B4-BE49-F238E27FC236}">
                  <a16:creationId xmlns:a16="http://schemas.microsoft.com/office/drawing/2014/main" id="{D01C82B7-7388-AED8-657C-B67A165981CE}"/>
                </a:ext>
              </a:extLst>
            </p:cNvPr>
            <p:cNvSpPr/>
            <p:nvPr/>
          </p:nvSpPr>
          <p:spPr>
            <a:xfrm>
              <a:off x="11765337" y="5006321"/>
              <a:ext cx="356789" cy="2404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76"/>
                <a:gd name="f4" fmla="val 7436"/>
                <a:gd name="f5" fmla="val 7057"/>
                <a:gd name="f6" fmla="val 1670"/>
                <a:gd name="f7" fmla="val 7278"/>
                <a:gd name="f8" fmla="val 1859"/>
                <a:gd name="f9" fmla="val 2048"/>
                <a:gd name="f10" fmla="val 2300"/>
                <a:gd name="f11" fmla="val 7247"/>
                <a:gd name="f12" fmla="val 2489"/>
                <a:gd name="f13" fmla="val 6805"/>
                <a:gd name="f14" fmla="val 6616"/>
                <a:gd name="f15" fmla="val 8696"/>
                <a:gd name="f16" fmla="val 8948"/>
                <a:gd name="f17" fmla="val 9137"/>
                <a:gd name="f18" fmla="val 8475"/>
                <a:gd name="f19" fmla="val 8318"/>
                <a:gd name="f20" fmla="val 8255"/>
                <a:gd name="f21" fmla="val 5388"/>
                <a:gd name="f22" fmla="val 3277"/>
                <a:gd name="f23" fmla="val 5640"/>
                <a:gd name="f24" fmla="val 5829"/>
                <a:gd name="f25" fmla="val 3466"/>
                <a:gd name="f26" fmla="val 3686"/>
                <a:gd name="f27" fmla="val 5356"/>
                <a:gd name="f28" fmla="val 5608"/>
                <a:gd name="f29" fmla="val 5797"/>
                <a:gd name="f30" fmla="val 2080"/>
                <a:gd name="f31" fmla="val 1639"/>
                <a:gd name="f32" fmla="val 5230"/>
                <a:gd name="f33" fmla="val 4600"/>
                <a:gd name="f34" fmla="val 504"/>
                <a:gd name="f35" fmla="val 3781"/>
                <a:gd name="f36" fmla="val 819"/>
                <a:gd name="f37" fmla="val 2899"/>
                <a:gd name="f38" fmla="val 1324"/>
                <a:gd name="f39" fmla="val 536"/>
                <a:gd name="f40" fmla="val 756"/>
                <a:gd name="f41" fmla="val 126"/>
                <a:gd name="f42" fmla="val 315"/>
                <a:gd name="f43" fmla="val 32"/>
                <a:gd name="f44" fmla="val 1260"/>
                <a:gd name="f45" fmla="val 6206"/>
                <a:gd name="f46" fmla="val 6900"/>
                <a:gd name="f47" fmla="val 7435"/>
                <a:gd name="f48" fmla="val 1261"/>
                <a:gd name="f49" fmla="val 9515"/>
                <a:gd name="f50" fmla="val 10208"/>
                <a:gd name="f51" fmla="val 10775"/>
                <a:gd name="f52" fmla="val 10460"/>
                <a:gd name="f53" fmla="val 10082"/>
                <a:gd name="f54" fmla="val 9452"/>
                <a:gd name="f55" fmla="val 8727"/>
                <a:gd name="f56" fmla="val 7908"/>
                <a:gd name="f57" fmla="val 6270"/>
                <a:gd name="f58" fmla="val 5577"/>
                <a:gd name="f59" fmla="*/ f0 1 10776"/>
                <a:gd name="f60" fmla="*/ f1 1 743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776"/>
                <a:gd name="f67" fmla="*/ f64 1 743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776" h="7436">
                  <a:moveTo>
                    <a:pt x="f5" y="f6"/>
                  </a:moveTo>
                  <a:cubicBezTo>
                    <a:pt x="f7" y="f6"/>
                    <a:pt x="f4" y="f8"/>
                    <a:pt x="f4" y="f9"/>
                  </a:cubicBezTo>
                  <a:cubicBezTo>
                    <a:pt x="f4" y="f10"/>
                    <a:pt x="f11" y="f12"/>
                    <a:pt x="f5" y="f12"/>
                  </a:cubicBezTo>
                  <a:cubicBezTo>
                    <a:pt x="f13" y="f12"/>
                    <a:pt x="f14" y="f10"/>
                    <a:pt x="f14" y="f9"/>
                  </a:cubicBezTo>
                  <a:cubicBezTo>
                    <a:pt x="f14" y="f8"/>
                    <a:pt x="f13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8"/>
                    <a:pt x="f17" y="f9"/>
                  </a:cubicBezTo>
                  <a:cubicBezTo>
                    <a:pt x="f17" y="f10"/>
                    <a:pt x="f16" y="f12"/>
                    <a:pt x="f15" y="f12"/>
                  </a:cubicBezTo>
                  <a:cubicBezTo>
                    <a:pt x="f18" y="f12"/>
                    <a:pt x="f19" y="f10"/>
                    <a:pt x="f19" y="f9"/>
                  </a:cubicBezTo>
                  <a:cubicBezTo>
                    <a:pt x="f20" y="f8"/>
                    <a:pt x="f18" y="f6"/>
                    <a:pt x="f15" y="f6"/>
                  </a:cubicBezTo>
                  <a:close/>
                  <a:moveTo>
                    <a:pt x="f21" y="f22"/>
                  </a:moveTo>
                  <a:cubicBezTo>
                    <a:pt x="f23" y="f22"/>
                    <a:pt x="f24" y="f25"/>
                    <a:pt x="f24" y="f26"/>
                  </a:cubicBezTo>
                  <a:lnTo>
                    <a:pt x="f24" y="f27"/>
                  </a:lnTo>
                  <a:cubicBezTo>
                    <a:pt x="f24" y="f28"/>
                    <a:pt x="f23" y="f29"/>
                    <a:pt x="f21" y="f29"/>
                  </a:cubicBezTo>
                  <a:lnTo>
                    <a:pt x="f30" y="f29"/>
                  </a:lnTo>
                  <a:cubicBezTo>
                    <a:pt x="f8" y="f29"/>
                    <a:pt x="f31" y="f28"/>
                    <a:pt x="f31" y="f27"/>
                  </a:cubicBezTo>
                  <a:lnTo>
                    <a:pt x="f31" y="f26"/>
                  </a:lnTo>
                  <a:cubicBezTo>
                    <a:pt x="f31" y="f25"/>
                    <a:pt x="f8" y="f22"/>
                    <a:pt x="f30" y="f22"/>
                  </a:cubicBezTo>
                  <a:close/>
                  <a:moveTo>
                    <a:pt x="f32" y="f2"/>
                  </a:moveTo>
                  <a:cubicBezTo>
                    <a:pt x="f33" y="f34"/>
                    <a:pt x="f35" y="f36"/>
                    <a:pt x="f37" y="f36"/>
                  </a:cubicBezTo>
                  <a:cubicBezTo>
                    <a:pt x="f30" y="f36"/>
                    <a:pt x="f38" y="f39"/>
                    <a:pt x="f40" y="f41"/>
                  </a:cubicBezTo>
                  <a:cubicBezTo>
                    <a:pt x="f42" y="f42"/>
                    <a:pt x="f43" y="f40"/>
                    <a:pt x="f43" y="f44"/>
                  </a:cubicBezTo>
                  <a:lnTo>
                    <a:pt x="f43" y="f45"/>
                  </a:lnTo>
                  <a:cubicBezTo>
                    <a:pt x="f2" y="f46"/>
                    <a:pt x="f39" y="f47"/>
                    <a:pt x="f48" y="f47"/>
                  </a:cubicBezTo>
                  <a:lnTo>
                    <a:pt x="f49" y="f47"/>
                  </a:lnTo>
                  <a:cubicBezTo>
                    <a:pt x="f50" y="f47"/>
                    <a:pt x="f51" y="f46"/>
                    <a:pt x="f51" y="f45"/>
                  </a:cubicBezTo>
                  <a:lnTo>
                    <a:pt x="f51" y="f44"/>
                  </a:lnTo>
                  <a:cubicBezTo>
                    <a:pt x="f51" y="f40"/>
                    <a:pt x="f52" y="f42"/>
                    <a:pt x="f53" y="f41"/>
                  </a:cubicBezTo>
                  <a:cubicBezTo>
                    <a:pt x="f54" y="f39"/>
                    <a:pt x="f55" y="f36"/>
                    <a:pt x="f56" y="f36"/>
                  </a:cubicBezTo>
                  <a:cubicBezTo>
                    <a:pt x="f5" y="f36"/>
                    <a:pt x="f57" y="f34"/>
                    <a:pt x="f58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1076;p53">
              <a:extLst>
                <a:ext uri="{FF2B5EF4-FFF2-40B4-BE49-F238E27FC236}">
                  <a16:creationId xmlns:a16="http://schemas.microsoft.com/office/drawing/2014/main" id="{8B46561C-7C79-EC80-6D70-0396DC8C979C}"/>
                </a:ext>
              </a:extLst>
            </p:cNvPr>
            <p:cNvSpPr/>
            <p:nvPr/>
          </p:nvSpPr>
          <p:spPr>
            <a:xfrm>
              <a:off x="12150245" y="5006157"/>
              <a:ext cx="83503" cy="240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2"/>
                <a:gd name="f4" fmla="val 7446"/>
                <a:gd name="f5" fmla="val 2092"/>
                <a:gd name="f6" fmla="val 2035"/>
                <a:gd name="f7" fmla="val 1976"/>
                <a:gd name="f8" fmla="val 10"/>
                <a:gd name="f9" fmla="val 1923"/>
                <a:gd name="f10" fmla="val 37"/>
                <a:gd name="f11" fmla="val 1"/>
                <a:gd name="f12" fmla="val 982"/>
                <a:gd name="f13" fmla="val 6464"/>
                <a:gd name="f14" fmla="val 7409"/>
                <a:gd name="f15" fmla="val 7435"/>
                <a:gd name="f16" fmla="val 7445"/>
                <a:gd name="f17" fmla="val 2170"/>
                <a:gd name="f18" fmla="val 2246"/>
                <a:gd name="f19" fmla="val 7427"/>
                <a:gd name="f20" fmla="val 2301"/>
                <a:gd name="f21" fmla="val 2427"/>
                <a:gd name="f22" fmla="val 7314"/>
                <a:gd name="f23" fmla="val 2521"/>
                <a:gd name="f24" fmla="val 7220"/>
                <a:gd name="f25" fmla="val 7062"/>
                <a:gd name="f26" fmla="val 415"/>
                <a:gd name="f27" fmla="val 257"/>
                <a:gd name="f28" fmla="val 131"/>
                <a:gd name="f29" fmla="val 18"/>
                <a:gd name="f30" fmla="*/ f0 1 2522"/>
                <a:gd name="f31" fmla="*/ f1 1 744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522"/>
                <a:gd name="f38" fmla="*/ f35 1 744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522" h="74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1" y="f13"/>
                  </a:lnTo>
                  <a:lnTo>
                    <a:pt x="f9" y="f14"/>
                  </a:lnTo>
                  <a:cubicBezTo>
                    <a:pt x="f7" y="f15"/>
                    <a:pt x="f6" y="f16"/>
                    <a:pt x="f5" y="f16"/>
                  </a:cubicBezTo>
                  <a:cubicBezTo>
                    <a:pt x="f17" y="f16"/>
                    <a:pt x="f18" y="f19"/>
                    <a:pt x="f20" y="f14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1" y="f28"/>
                    <a:pt x="f20" y="f10"/>
                  </a:cubicBezTo>
                  <a:cubicBezTo>
                    <a:pt x="f18" y="f29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oogle Shape;1077;p53">
            <a:extLst>
              <a:ext uri="{FF2B5EF4-FFF2-40B4-BE49-F238E27FC236}">
                <a16:creationId xmlns:a16="http://schemas.microsoft.com/office/drawing/2014/main" id="{4F957028-EC76-645E-3DFF-4BDBF2B1D975}"/>
              </a:ext>
            </a:extLst>
          </p:cNvPr>
          <p:cNvGrpSpPr/>
          <p:nvPr/>
        </p:nvGrpSpPr>
        <p:grpSpPr>
          <a:xfrm>
            <a:off x="14541026" y="4764938"/>
            <a:ext cx="455600" cy="535920"/>
            <a:chOff x="14541026" y="4764938"/>
            <a:chExt cx="455600" cy="535920"/>
          </a:xfrm>
        </p:grpSpPr>
        <p:sp>
          <p:nvSpPr>
            <p:cNvPr id="40" name="Google Shape;1078;p53">
              <a:extLst>
                <a:ext uri="{FF2B5EF4-FFF2-40B4-BE49-F238E27FC236}">
                  <a16:creationId xmlns:a16="http://schemas.microsoft.com/office/drawing/2014/main" id="{50735E18-E8A6-EEDE-7293-E43740374C5D}"/>
                </a:ext>
              </a:extLst>
            </p:cNvPr>
            <p:cNvSpPr/>
            <p:nvPr/>
          </p:nvSpPr>
          <p:spPr>
            <a:xfrm>
              <a:off x="14589462" y="4924126"/>
              <a:ext cx="358764" cy="365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40"/>
                <a:gd name="f4" fmla="val 8286"/>
                <a:gd name="f5" fmla="val 2552"/>
                <a:gd name="f6" fmla="val 3592"/>
                <a:gd name="f7" fmla="val 2772"/>
                <a:gd name="f8" fmla="val 2930"/>
                <a:gd name="f9" fmla="val 3749"/>
                <a:gd name="f10" fmla="val 3938"/>
                <a:gd name="f11" fmla="val 4096"/>
                <a:gd name="f12" fmla="val 4316"/>
                <a:gd name="f13" fmla="val 2363"/>
                <a:gd name="f14" fmla="val 2205"/>
                <a:gd name="f15" fmla="val 4159"/>
                <a:gd name="f16" fmla="val 5387"/>
                <a:gd name="f17" fmla="val 5608"/>
                <a:gd name="f18" fmla="val 5765"/>
                <a:gd name="f19" fmla="val 5198"/>
                <a:gd name="f20" fmla="val 5041"/>
                <a:gd name="f21" fmla="val 3623"/>
                <a:gd name="f22" fmla="val 3277"/>
                <a:gd name="f23" fmla="val 63"/>
                <a:gd name="f24" fmla="val 126"/>
                <a:gd name="f25" fmla="val 2583"/>
                <a:gd name="f26" fmla="val 315"/>
                <a:gd name="f27" fmla="val 1733"/>
                <a:gd name="f28" fmla="val 725"/>
                <a:gd name="f29" fmla="val 1166"/>
                <a:gd name="f30" fmla="val 1418"/>
                <a:gd name="f31" fmla="val 882"/>
                <a:gd name="f32" fmla="val 2332"/>
                <a:gd name="f33" fmla="val 851"/>
                <a:gd name="f34" fmla="val 2426"/>
                <a:gd name="f35" fmla="val 756"/>
                <a:gd name="f36" fmla="val 2741"/>
                <a:gd name="f37" fmla="val 3056"/>
                <a:gd name="f38" fmla="val 3371"/>
                <a:gd name="f39" fmla="val 3466"/>
                <a:gd name="f40" fmla="val 599"/>
                <a:gd name="f41" fmla="val 4001"/>
                <a:gd name="f42" fmla="val 410"/>
                <a:gd name="f43" fmla="val 4253"/>
                <a:gd name="f44" fmla="val 4600"/>
                <a:gd name="f45" fmla="val 4978"/>
                <a:gd name="f46" fmla="val 5356"/>
                <a:gd name="f47" fmla="val 6144"/>
                <a:gd name="f48" fmla="val 6900"/>
                <a:gd name="f49" fmla="val 1575"/>
                <a:gd name="f50" fmla="val 7372"/>
                <a:gd name="f51" fmla="val 7782"/>
                <a:gd name="f52" fmla="val 2111"/>
                <a:gd name="f53" fmla="val 8034"/>
                <a:gd name="f54" fmla="val 2520"/>
                <a:gd name="f55" fmla="val 6711"/>
                <a:gd name="f56" fmla="val 6238"/>
                <a:gd name="f57" fmla="val 2993"/>
                <a:gd name="f58" fmla="val 5640"/>
                <a:gd name="f59" fmla="val 2835"/>
                <a:gd name="f60" fmla="val 5482"/>
                <a:gd name="f61" fmla="val 5293"/>
                <a:gd name="f62" fmla="val 5136"/>
                <a:gd name="f63" fmla="val 3072"/>
                <a:gd name="f64" fmla="val 5057"/>
                <a:gd name="f65" fmla="val 3166"/>
                <a:gd name="f66" fmla="val 5017"/>
                <a:gd name="f67" fmla="val 3261"/>
                <a:gd name="f68" fmla="val 3355"/>
                <a:gd name="f69" fmla="val 3450"/>
                <a:gd name="f70" fmla="val 3529"/>
                <a:gd name="f71" fmla="val 4474"/>
                <a:gd name="f72" fmla="val 4553"/>
                <a:gd name="f73" fmla="val 4639"/>
                <a:gd name="f74" fmla="val 4726"/>
                <a:gd name="f75" fmla="val 4812"/>
                <a:gd name="f76" fmla="val 4899"/>
                <a:gd name="f77" fmla="val 5135"/>
                <a:gd name="f78" fmla="val 4379"/>
                <a:gd name="f79" fmla="val 5450"/>
                <a:gd name="f80" fmla="val 5891"/>
                <a:gd name="f81" fmla="val 8097"/>
                <a:gd name="f82" fmla="val 6396"/>
                <a:gd name="f83" fmla="val 7939"/>
                <a:gd name="f84" fmla="val 7813"/>
                <a:gd name="f85" fmla="val 4631"/>
                <a:gd name="f86" fmla="val 7530"/>
                <a:gd name="f87" fmla="val 7278"/>
                <a:gd name="f88" fmla="val 7183"/>
                <a:gd name="f89" fmla="val 3718"/>
                <a:gd name="f90" fmla="val 3025"/>
                <a:gd name="f91" fmla="val 7120"/>
                <a:gd name="f92" fmla="val 2710"/>
                <a:gd name="f93" fmla="val 7057"/>
                <a:gd name="f94" fmla="val 7026"/>
                <a:gd name="f95" fmla="val 6742"/>
                <a:gd name="f96" fmla="val 5324"/>
                <a:gd name="f97" fmla="val 5009"/>
                <a:gd name="f98" fmla="val 158"/>
                <a:gd name="f99" fmla="*/ f0 1 7940"/>
                <a:gd name="f100" fmla="*/ f1 1 8286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7940"/>
                <a:gd name="f107" fmla="*/ f104 1 8286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7940" h="828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cubicBezTo>
                    <a:pt x="f19" y="f12"/>
                    <a:pt x="f20" y="f15"/>
                    <a:pt x="f20" y="f10"/>
                  </a:cubicBez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2"/>
                  </a:moveTo>
                  <a:cubicBezTo>
                    <a:pt x="f22" y="f23"/>
                    <a:pt x="f8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1" y="f13"/>
                    <a:pt x="f33" y="f13"/>
                    <a:pt x="f33" y="f34"/>
                  </a:cubicBezTo>
                  <a:cubicBezTo>
                    <a:pt x="f35" y="f36"/>
                    <a:pt x="f28" y="f37"/>
                    <a:pt x="f28" y="f38"/>
                  </a:cubicBezTo>
                  <a:lnTo>
                    <a:pt x="f28" y="f39"/>
                  </a:lnTo>
                  <a:cubicBezTo>
                    <a:pt x="f28" y="f9"/>
                    <a:pt x="f40" y="f41"/>
                    <a:pt x="f42" y="f43"/>
                  </a:cubicBezTo>
                  <a:cubicBezTo>
                    <a:pt x="f24" y="f44"/>
                    <a:pt x="f2" y="f45"/>
                    <a:pt x="f2" y="f46"/>
                  </a:cubicBezTo>
                  <a:cubicBezTo>
                    <a:pt x="f2" y="f47"/>
                    <a:pt x="f40" y="f48"/>
                    <a:pt x="f49" y="f50"/>
                  </a:cubicBezTo>
                  <a:cubicBezTo>
                    <a:pt x="f27" y="f51"/>
                    <a:pt x="f52" y="f53"/>
                    <a:pt x="f54" y="f4"/>
                  </a:cubicBezTo>
                  <a:lnTo>
                    <a:pt x="f6" y="f55"/>
                  </a:lnTo>
                  <a:lnTo>
                    <a:pt x="f6" y="f56"/>
                  </a:lnTo>
                  <a:lnTo>
                    <a:pt x="f57" y="f58"/>
                  </a:lnTo>
                  <a:cubicBezTo>
                    <a:pt x="f59" y="f60"/>
                    <a:pt x="f59" y="f61"/>
                    <a:pt x="f57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62"/>
                  </a:cubicBezTo>
                  <a:lnTo>
                    <a:pt x="f41" y="f17"/>
                  </a:lnTo>
                  <a:lnTo>
                    <a:pt x="f71" y="f62"/>
                  </a:lnTo>
                  <a:cubicBezTo>
                    <a:pt x="f72" y="f64"/>
                    <a:pt x="f73" y="f66"/>
                    <a:pt x="f74" y="f66"/>
                  </a:cubicBezTo>
                  <a:cubicBezTo>
                    <a:pt x="f75" y="f66"/>
                    <a:pt x="f76" y="f64"/>
                    <a:pt x="f45" y="f62"/>
                  </a:cubicBezTo>
                  <a:cubicBezTo>
                    <a:pt x="f77" y="f61"/>
                    <a:pt x="f77" y="f60"/>
                    <a:pt x="f45" y="f58"/>
                  </a:cubicBezTo>
                  <a:lnTo>
                    <a:pt x="f78" y="f56"/>
                  </a:lnTo>
                  <a:lnTo>
                    <a:pt x="f78" y="f55"/>
                  </a:lnTo>
                  <a:lnTo>
                    <a:pt x="f79" y="f4"/>
                  </a:lnTo>
                  <a:cubicBezTo>
                    <a:pt x="f80" y="f81"/>
                    <a:pt x="f56" y="f51"/>
                    <a:pt x="f82" y="f50"/>
                  </a:cubicBezTo>
                  <a:cubicBezTo>
                    <a:pt x="f50" y="f48"/>
                    <a:pt x="f83" y="f47"/>
                    <a:pt x="f83" y="f46"/>
                  </a:cubicBezTo>
                  <a:cubicBezTo>
                    <a:pt x="f83" y="f45"/>
                    <a:pt x="f84" y="f85"/>
                    <a:pt x="f86" y="f43"/>
                  </a:cubicBezTo>
                  <a:cubicBezTo>
                    <a:pt x="f87" y="f41"/>
                    <a:pt x="f88" y="f89"/>
                    <a:pt x="f88" y="f39"/>
                  </a:cubicBezTo>
                  <a:lnTo>
                    <a:pt x="f88" y="f38"/>
                  </a:lnTo>
                  <a:cubicBezTo>
                    <a:pt x="f88" y="f90"/>
                    <a:pt x="f91" y="f92"/>
                    <a:pt x="f93" y="f34"/>
                  </a:cubicBezTo>
                  <a:cubicBezTo>
                    <a:pt x="f93" y="f13"/>
                    <a:pt x="f93" y="f13"/>
                    <a:pt x="f94" y="f32"/>
                  </a:cubicBezTo>
                  <a:cubicBezTo>
                    <a:pt x="f95" y="f30"/>
                    <a:pt x="f47" y="f28"/>
                    <a:pt x="f96" y="f26"/>
                  </a:cubicBezTo>
                  <a:cubicBezTo>
                    <a:pt x="f97" y="f98"/>
                    <a:pt x="f85" y="f23"/>
                    <a:pt x="f43" y="f2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1079;p53">
              <a:extLst>
                <a:ext uri="{FF2B5EF4-FFF2-40B4-BE49-F238E27FC236}">
                  <a16:creationId xmlns:a16="http://schemas.microsoft.com/office/drawing/2014/main" id="{35FFEBA8-D6C6-C8F5-728C-4C364A44BE21}"/>
                </a:ext>
              </a:extLst>
            </p:cNvPr>
            <p:cNvSpPr/>
            <p:nvPr/>
          </p:nvSpPr>
          <p:spPr>
            <a:xfrm>
              <a:off x="14737485" y="5250740"/>
              <a:ext cx="64117" cy="50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136"/>
                <a:gd name="f5" fmla="val 694"/>
                <a:gd name="f6" fmla="val 1"/>
                <a:gd name="f7" fmla="val 1072"/>
                <a:gd name="f8" fmla="val 221"/>
                <a:gd name="f9" fmla="val 1104"/>
                <a:gd name="f10" fmla="val 473"/>
                <a:gd name="f11" fmla="val 1135"/>
                <a:gd name="f12" fmla="val 946"/>
                <a:gd name="f13" fmla="val 1166"/>
                <a:gd name="f14" fmla="val 1418"/>
                <a:gd name="f15" fmla="*/ f0 1 1419"/>
                <a:gd name="f16" fmla="*/ f1 1 113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419"/>
                <a:gd name="f23" fmla="*/ f20 1 113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1136">
                  <a:moveTo>
                    <a:pt x="f5" y="f6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5" y="f11"/>
                  </a:cubicBezTo>
                  <a:cubicBezTo>
                    <a:pt x="f12" y="f11"/>
                    <a:pt x="f13" y="f9"/>
                    <a:pt x="f14" y="f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1080;p53">
              <a:extLst>
                <a:ext uri="{FF2B5EF4-FFF2-40B4-BE49-F238E27FC236}">
                  <a16:creationId xmlns:a16="http://schemas.microsoft.com/office/drawing/2014/main" id="{68C796DB-7CB9-B5B4-27D6-4F0A37080ED4}"/>
                </a:ext>
              </a:extLst>
            </p:cNvPr>
            <p:cNvSpPr/>
            <p:nvPr/>
          </p:nvSpPr>
          <p:spPr>
            <a:xfrm>
              <a:off x="14541026" y="4764938"/>
              <a:ext cx="175135" cy="248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76"/>
                <a:gd name="f4" fmla="val 5625"/>
                <a:gd name="f5" fmla="val 855"/>
                <a:gd name="f6" fmla="val 1"/>
                <a:gd name="f7" fmla="val 804"/>
                <a:gd name="f8" fmla="val 757"/>
                <a:gd name="f9" fmla="val 17"/>
                <a:gd name="f10" fmla="val 725"/>
                <a:gd name="f11" fmla="val 48"/>
                <a:gd name="f12" fmla="val 631"/>
                <a:gd name="f13" fmla="val 80"/>
                <a:gd name="f14" fmla="val 568"/>
                <a:gd name="f15" fmla="val 143"/>
                <a:gd name="f16" fmla="val 536"/>
                <a:gd name="f17" fmla="val 237"/>
                <a:gd name="f18" fmla="val 1529"/>
                <a:gd name="f19" fmla="val 2978"/>
                <a:gd name="f20" fmla="val 4301"/>
                <a:gd name="f21" fmla="val 4774"/>
                <a:gd name="f22" fmla="val 1009"/>
                <a:gd name="f23" fmla="val 5183"/>
                <a:gd name="f24" fmla="val 1324"/>
                <a:gd name="f25" fmla="val 1702"/>
                <a:gd name="f26" fmla="val 4553"/>
                <a:gd name="f27" fmla="val 2427"/>
                <a:gd name="f28" fmla="val 3734"/>
                <a:gd name="f29" fmla="val 3372"/>
                <a:gd name="f30" fmla="val 3262"/>
                <a:gd name="f31" fmla="val 3529"/>
                <a:gd name="f32" fmla="val 3199"/>
                <a:gd name="f33" fmla="val 3718"/>
                <a:gd name="f34" fmla="val 3104"/>
                <a:gd name="f35" fmla="val 3073"/>
                <a:gd name="f36" fmla="val 3041"/>
                <a:gd name="f37" fmla="val 3844"/>
                <a:gd name="f38" fmla="val 2947"/>
                <a:gd name="f39" fmla="val 2915"/>
                <a:gd name="f40" fmla="val 3277"/>
                <a:gd name="f41" fmla="val 1623"/>
                <a:gd name="f42" fmla="val 2301"/>
                <a:gd name="f43" fmla="val 584"/>
                <a:gd name="f44" fmla="val 962"/>
                <a:gd name="f45" fmla="val 907"/>
                <a:gd name="f46" fmla="*/ f0 1 3876"/>
                <a:gd name="f47" fmla="*/ f1 1 562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876"/>
                <a:gd name="f54" fmla="*/ f51 1 562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876" h="56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6" y="f19"/>
                    <a:pt x="f16" y="f20"/>
                  </a:cubicBezTo>
                  <a:cubicBezTo>
                    <a:pt x="f10" y="f21"/>
                    <a:pt x="f22" y="f23"/>
                    <a:pt x="f24" y="f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" y="f35"/>
                  </a:cubicBezTo>
                  <a:cubicBezTo>
                    <a:pt x="f3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22" y="f11"/>
                  </a:cubicBezTo>
                  <a:cubicBezTo>
                    <a:pt x="f44" y="f9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1081;p53">
              <a:extLst>
                <a:ext uri="{FF2B5EF4-FFF2-40B4-BE49-F238E27FC236}">
                  <a16:creationId xmlns:a16="http://schemas.microsoft.com/office/drawing/2014/main" id="{02919C80-6ED2-E8BC-1BEF-2D9FC7621D9E}"/>
                </a:ext>
              </a:extLst>
            </p:cNvPr>
            <p:cNvSpPr/>
            <p:nvPr/>
          </p:nvSpPr>
          <p:spPr>
            <a:xfrm>
              <a:off x="14822890" y="4764938"/>
              <a:ext cx="173736" cy="246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45"/>
                <a:gd name="f4" fmla="val 5594"/>
                <a:gd name="f5" fmla="val 3010"/>
                <a:gd name="f6" fmla="val 1"/>
                <a:gd name="f7" fmla="val 2962"/>
                <a:gd name="f8" fmla="val 2915"/>
                <a:gd name="f9" fmla="val 17"/>
                <a:gd name="f10" fmla="val 2868"/>
                <a:gd name="f11" fmla="val 48"/>
                <a:gd name="f12" fmla="val 1576"/>
                <a:gd name="f13" fmla="val 584"/>
                <a:gd name="f14" fmla="val 536"/>
                <a:gd name="f15" fmla="val 1623"/>
                <a:gd name="f16" fmla="val 32"/>
                <a:gd name="f17" fmla="val 2947"/>
                <a:gd name="f18" fmla="val 3041"/>
                <a:gd name="f19" fmla="val 3073"/>
                <a:gd name="f20" fmla="val 190"/>
                <a:gd name="f21" fmla="val 3104"/>
                <a:gd name="f22" fmla="val 347"/>
                <a:gd name="f23" fmla="val 3167"/>
                <a:gd name="f24" fmla="val 568"/>
                <a:gd name="f25" fmla="val 3262"/>
                <a:gd name="f26" fmla="val 1513"/>
                <a:gd name="f27" fmla="val 3703"/>
                <a:gd name="f28" fmla="val 2206"/>
                <a:gd name="f29" fmla="val 4553"/>
                <a:gd name="f30" fmla="val 2553"/>
                <a:gd name="f31" fmla="val 5593"/>
                <a:gd name="f32" fmla="val 5183"/>
                <a:gd name="f33" fmla="val 3151"/>
                <a:gd name="f34" fmla="val 4742"/>
                <a:gd name="f35" fmla="val 3340"/>
                <a:gd name="f36" fmla="val 4238"/>
                <a:gd name="f37" fmla="val 3813"/>
                <a:gd name="f38" fmla="val 3844"/>
                <a:gd name="f39" fmla="val 1497"/>
                <a:gd name="f40" fmla="val 237"/>
                <a:gd name="f41" fmla="val 3309"/>
                <a:gd name="f42" fmla="val 143"/>
                <a:gd name="f43" fmla="val 3214"/>
                <a:gd name="f44" fmla="val 80"/>
                <a:gd name="f45" fmla="val 3057"/>
                <a:gd name="f46" fmla="*/ f0 1 3845"/>
                <a:gd name="f47" fmla="*/ f1 1 559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845"/>
                <a:gd name="f54" fmla="*/ f51 1 559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845" h="55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8"/>
                  </a:cubicBezTo>
                  <a:cubicBezTo>
                    <a:pt x="f6" y="f17"/>
                    <a:pt x="f6" y="f18"/>
                    <a:pt x="f6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10" y="f32"/>
                    <a:pt x="f33" y="f34"/>
                    <a:pt x="f35" y="f36"/>
                  </a:cubicBezTo>
                  <a:cubicBezTo>
                    <a:pt x="f37" y="f18"/>
                    <a:pt x="f38" y="f39"/>
                    <a:pt x="f35" y="f40"/>
                  </a:cubicBezTo>
                  <a:cubicBezTo>
                    <a:pt x="f41" y="f42"/>
                    <a:pt x="f43" y="f44"/>
                    <a:pt x="f33" y="f11"/>
                  </a:cubicBezTo>
                  <a:cubicBezTo>
                    <a:pt x="f21" y="f9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FFFEE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rupo 7">
            <a:extLst>
              <a:ext uri="{FF2B5EF4-FFF2-40B4-BE49-F238E27FC236}">
                <a16:creationId xmlns:a16="http://schemas.microsoft.com/office/drawing/2014/main" id="{67A0CDD3-B390-934F-1F81-A5D3AB2076B4}"/>
              </a:ext>
            </a:extLst>
          </p:cNvPr>
          <p:cNvGrpSpPr/>
          <p:nvPr/>
        </p:nvGrpSpPr>
        <p:grpSpPr>
          <a:xfrm>
            <a:off x="7377114" y="3857625"/>
            <a:ext cx="3797302" cy="3949695"/>
            <a:chOff x="7377114" y="3857625"/>
            <a:chExt cx="3797302" cy="3949695"/>
          </a:xfrm>
        </p:grpSpPr>
        <p:sp>
          <p:nvSpPr>
            <p:cNvPr id="45" name="Freeform 5">
              <a:extLst>
                <a:ext uri="{FF2B5EF4-FFF2-40B4-BE49-F238E27FC236}">
                  <a16:creationId xmlns:a16="http://schemas.microsoft.com/office/drawing/2014/main" id="{2E6BB235-642F-1B51-F354-B12AF707E52A}"/>
                </a:ext>
              </a:extLst>
            </p:cNvPr>
            <p:cNvSpPr/>
            <p:nvPr/>
          </p:nvSpPr>
          <p:spPr>
            <a:xfrm>
              <a:off x="7377114" y="3857625"/>
              <a:ext cx="3797302" cy="3949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3"/>
                <a:gd name="f7" fmla="val 357"/>
                <a:gd name="f8" fmla="val 37"/>
                <a:gd name="f9" fmla="val 207"/>
                <a:gd name="f10" fmla="val 43"/>
                <a:gd name="f11" fmla="val 176"/>
                <a:gd name="f12" fmla="val 47"/>
                <a:gd name="f13" fmla="val 153"/>
                <a:gd name="f14" fmla="val 50"/>
                <a:gd name="f15" fmla="val 130"/>
                <a:gd name="f16" fmla="val 124"/>
                <a:gd name="f17" fmla="val 116"/>
                <a:gd name="f18" fmla="val 110"/>
                <a:gd name="f19" fmla="val 35"/>
                <a:gd name="f20" fmla="val 99"/>
                <a:gd name="f21" fmla="val 24"/>
                <a:gd name="f22" fmla="val 90"/>
                <a:gd name="f23" fmla="val 17"/>
                <a:gd name="f24" fmla="val 78"/>
                <a:gd name="f25" fmla="val 8"/>
                <a:gd name="f26" fmla="val 19"/>
                <a:gd name="f27" fmla="val 39"/>
                <a:gd name="f28" fmla="val 10"/>
                <a:gd name="f29" fmla="val 65"/>
                <a:gd name="f30" fmla="val 2"/>
                <a:gd name="f31" fmla="val 94"/>
                <a:gd name="f32" fmla="val 121"/>
                <a:gd name="f33" fmla="val 125"/>
                <a:gd name="f34" fmla="val 134"/>
                <a:gd name="f35" fmla="val 12"/>
                <a:gd name="f36" fmla="val 129"/>
                <a:gd name="f37" fmla="val 16"/>
                <a:gd name="f38" fmla="val 22"/>
                <a:gd name="f39" fmla="val 118"/>
                <a:gd name="f40" fmla="val 23"/>
                <a:gd name="f41" fmla="val 100"/>
                <a:gd name="f42" fmla="val 25"/>
                <a:gd name="f43" fmla="val 81"/>
                <a:gd name="f44" fmla="val 63"/>
                <a:gd name="f45" fmla="val 26"/>
                <a:gd name="f46" fmla="val 29"/>
                <a:gd name="f47" fmla="val 32"/>
                <a:gd name="f48" fmla="val 52"/>
                <a:gd name="f49" fmla="val 46"/>
                <a:gd name="f50" fmla="val 69"/>
                <a:gd name="f51" fmla="val 107"/>
                <a:gd name="f52" fmla="val 102"/>
                <a:gd name="f53" fmla="val 117"/>
                <a:gd name="f54" fmla="val 137"/>
                <a:gd name="f55" fmla="val 122"/>
                <a:gd name="f56" fmla="val 184"/>
                <a:gd name="f57" fmla="val 128"/>
                <a:gd name="f58" fmla="val 229"/>
                <a:gd name="f59" fmla="val 123"/>
                <a:gd name="f60" fmla="val 270"/>
                <a:gd name="f61" fmla="val 98"/>
                <a:gd name="f62" fmla="val 288"/>
                <a:gd name="f63" fmla="val 87"/>
                <a:gd name="f64" fmla="val 307"/>
                <a:gd name="f65" fmla="val 73"/>
                <a:gd name="f66" fmla="val 302"/>
                <a:gd name="f67" fmla="val 297"/>
                <a:gd name="f68" fmla="val 273"/>
                <a:gd name="f69" fmla="val 254"/>
                <a:gd name="f70" fmla="val 243"/>
                <a:gd name="f71" fmla="val 21"/>
                <a:gd name="f72" fmla="val 231"/>
                <a:gd name="f73" fmla="val 220"/>
                <a:gd name="f74" fmla="val 214"/>
                <a:gd name="f75" fmla="val 209"/>
                <a:gd name="f76" fmla="val 203"/>
                <a:gd name="f77" fmla="val 13"/>
                <a:gd name="f78" fmla="val 208"/>
                <a:gd name="f79" fmla="val 213"/>
                <a:gd name="f80" fmla="val 218"/>
                <a:gd name="f81" fmla="val 241"/>
                <a:gd name="f82" fmla="val 1"/>
                <a:gd name="f83" fmla="val 265"/>
                <a:gd name="f84" fmla="val 287"/>
                <a:gd name="f85" fmla="val 6"/>
                <a:gd name="f86" fmla="val 331"/>
                <a:gd name="f87" fmla="val 62"/>
                <a:gd name="f88" fmla="val 310"/>
                <a:gd name="f89" fmla="val 93"/>
                <a:gd name="f90" fmla="val 115"/>
                <a:gd name="f91" fmla="val 286"/>
                <a:gd name="f92" fmla="val 292"/>
                <a:gd name="f93" fmla="val 162"/>
                <a:gd name="f94" fmla="val 300"/>
                <a:gd name="f95" fmla="val 298"/>
                <a:gd name="f96" fmla="val 245"/>
                <a:gd name="f97" fmla="val 279"/>
                <a:gd name="f98" fmla="val 285"/>
                <a:gd name="f99" fmla="val 256"/>
                <a:gd name="f100" fmla="val 330"/>
                <a:gd name="f101" fmla="val 168"/>
                <a:gd name="f102" fmla="val 79"/>
                <a:gd name="f103" fmla="val 332"/>
                <a:gd name="f104" fmla="val 59"/>
                <a:gd name="f105" fmla="val 259"/>
                <a:gd name="f106" fmla="val 262"/>
                <a:gd name="f107" fmla="val 132"/>
                <a:gd name="f108" fmla="val 185"/>
                <a:gd name="f109" fmla="val 156"/>
                <a:gd name="f110" fmla="val 154"/>
                <a:gd name="f111" fmla="val 76"/>
                <a:gd name="f112" fmla="val 57"/>
                <a:gd name="f113" fmla="val 174"/>
                <a:gd name="f114" fmla="val 60"/>
                <a:gd name="f115" fmla="val 244"/>
                <a:gd name="f116" fmla="val 83"/>
                <a:gd name="f117" fmla="val 283"/>
                <a:gd name="f118" fmla="val 351"/>
                <a:gd name="f119" fmla="val 253"/>
                <a:gd name="f120" fmla="val 280"/>
                <a:gd name="f121" fmla="val 234"/>
                <a:gd name="f122" fmla="val 275"/>
                <a:gd name="f123" fmla="val 183"/>
                <a:gd name="f124" fmla="+- 0 0 -90"/>
                <a:gd name="f125" fmla="*/ f3 1 343"/>
                <a:gd name="f126" fmla="*/ f4 1 357"/>
                <a:gd name="f127" fmla="val f5"/>
                <a:gd name="f128" fmla="val f6"/>
                <a:gd name="f129" fmla="val f7"/>
                <a:gd name="f130" fmla="*/ f124 f0 1"/>
                <a:gd name="f131" fmla="+- f129 0 f127"/>
                <a:gd name="f132" fmla="+- f128 0 f127"/>
                <a:gd name="f133" fmla="*/ f130 1 f2"/>
                <a:gd name="f134" fmla="*/ f132 1 343"/>
                <a:gd name="f135" fmla="*/ f131 1 357"/>
                <a:gd name="f136" fmla="*/ 37 f132 1"/>
                <a:gd name="f137" fmla="*/ 207 f131 1"/>
                <a:gd name="f138" fmla="*/ 50 f132 1"/>
                <a:gd name="f139" fmla="*/ 130 f131 1"/>
                <a:gd name="f140" fmla="*/ 43 f132 1"/>
                <a:gd name="f141" fmla="*/ 110 f131 1"/>
                <a:gd name="f142" fmla="*/ 17 f132 1"/>
                <a:gd name="f143" fmla="*/ 78 f131 1"/>
                <a:gd name="f144" fmla="*/ 39 f132 1"/>
                <a:gd name="f145" fmla="*/ 10 f131 1"/>
                <a:gd name="f146" fmla="*/ 121 f132 1"/>
                <a:gd name="f147" fmla="*/ 0 f131 1"/>
                <a:gd name="f148" fmla="*/ 134 f132 1"/>
                <a:gd name="f149" fmla="*/ 12 f131 1"/>
                <a:gd name="f150" fmla="*/ 118 f132 1"/>
                <a:gd name="f151" fmla="*/ 23 f131 1"/>
                <a:gd name="f152" fmla="*/ 63 f132 1"/>
                <a:gd name="f153" fmla="*/ 26 f131 1"/>
                <a:gd name="f154" fmla="*/ 46 f132 1"/>
                <a:gd name="f155" fmla="*/ 137 f132 1"/>
                <a:gd name="f156" fmla="*/ 122 f131 1"/>
                <a:gd name="f157" fmla="*/ 270 f132 1"/>
                <a:gd name="f158" fmla="*/ 98 f131 1"/>
                <a:gd name="f159" fmla="*/ 302 f132 1"/>
                <a:gd name="f160" fmla="*/ 50 f131 1"/>
                <a:gd name="f161" fmla="*/ 254 f132 1"/>
                <a:gd name="f162" fmla="*/ 22 f131 1"/>
                <a:gd name="f163" fmla="*/ 220 f132 1"/>
                <a:gd name="f164" fmla="*/ 203 f132 1"/>
                <a:gd name="f165" fmla="*/ 13 f131 1"/>
                <a:gd name="f166" fmla="*/ 218 f132 1"/>
                <a:gd name="f167" fmla="*/ 287 f132 1"/>
                <a:gd name="f168" fmla="*/ 6 f131 1"/>
                <a:gd name="f169" fmla="*/ 310 f132 1"/>
                <a:gd name="f170" fmla="*/ 93 f131 1"/>
                <a:gd name="f171" fmla="*/ 292 f132 1"/>
                <a:gd name="f172" fmla="*/ 162 f131 1"/>
                <a:gd name="f173" fmla="*/ 279 f132 1"/>
                <a:gd name="f174" fmla="*/ 285 f131 1"/>
                <a:gd name="f175" fmla="*/ 168 f132 1"/>
                <a:gd name="f176" fmla="*/ 357 f131 1"/>
                <a:gd name="f177" fmla="*/ 59 f132 1"/>
                <a:gd name="f178" fmla="*/ 286 f131 1"/>
                <a:gd name="f179" fmla="*/ 262 f132 1"/>
                <a:gd name="f180" fmla="*/ 132 f131 1"/>
                <a:gd name="f181" fmla="*/ 76 f132 1"/>
                <a:gd name="f182" fmla="*/ 83 f132 1"/>
                <a:gd name="f183" fmla="*/ 283 f131 1"/>
                <a:gd name="f184" fmla="*/ 253 f132 1"/>
                <a:gd name="f185" fmla="+- f133 0 f1"/>
                <a:gd name="f186" fmla="*/ f136 1 343"/>
                <a:gd name="f187" fmla="*/ f137 1 357"/>
                <a:gd name="f188" fmla="*/ f138 1 343"/>
                <a:gd name="f189" fmla="*/ f139 1 357"/>
                <a:gd name="f190" fmla="*/ f140 1 343"/>
                <a:gd name="f191" fmla="*/ f141 1 357"/>
                <a:gd name="f192" fmla="*/ f142 1 343"/>
                <a:gd name="f193" fmla="*/ f143 1 357"/>
                <a:gd name="f194" fmla="*/ f144 1 343"/>
                <a:gd name="f195" fmla="*/ f145 1 357"/>
                <a:gd name="f196" fmla="*/ f146 1 343"/>
                <a:gd name="f197" fmla="*/ f147 1 357"/>
                <a:gd name="f198" fmla="*/ f148 1 343"/>
                <a:gd name="f199" fmla="*/ f149 1 357"/>
                <a:gd name="f200" fmla="*/ f150 1 343"/>
                <a:gd name="f201" fmla="*/ f151 1 357"/>
                <a:gd name="f202" fmla="*/ f152 1 343"/>
                <a:gd name="f203" fmla="*/ f153 1 357"/>
                <a:gd name="f204" fmla="*/ f154 1 343"/>
                <a:gd name="f205" fmla="*/ f155 1 343"/>
                <a:gd name="f206" fmla="*/ f156 1 357"/>
                <a:gd name="f207" fmla="*/ f157 1 343"/>
                <a:gd name="f208" fmla="*/ f158 1 357"/>
                <a:gd name="f209" fmla="*/ f159 1 343"/>
                <a:gd name="f210" fmla="*/ f160 1 357"/>
                <a:gd name="f211" fmla="*/ f161 1 343"/>
                <a:gd name="f212" fmla="*/ f162 1 357"/>
                <a:gd name="f213" fmla="*/ f163 1 343"/>
                <a:gd name="f214" fmla="*/ f164 1 343"/>
                <a:gd name="f215" fmla="*/ f165 1 357"/>
                <a:gd name="f216" fmla="*/ f166 1 343"/>
                <a:gd name="f217" fmla="*/ f167 1 343"/>
                <a:gd name="f218" fmla="*/ f168 1 357"/>
                <a:gd name="f219" fmla="*/ f169 1 343"/>
                <a:gd name="f220" fmla="*/ f170 1 357"/>
                <a:gd name="f221" fmla="*/ f171 1 343"/>
                <a:gd name="f222" fmla="*/ f172 1 357"/>
                <a:gd name="f223" fmla="*/ f173 1 343"/>
                <a:gd name="f224" fmla="*/ f174 1 357"/>
                <a:gd name="f225" fmla="*/ f175 1 343"/>
                <a:gd name="f226" fmla="*/ f176 1 357"/>
                <a:gd name="f227" fmla="*/ f177 1 343"/>
                <a:gd name="f228" fmla="*/ f178 1 357"/>
                <a:gd name="f229" fmla="*/ f179 1 343"/>
                <a:gd name="f230" fmla="*/ f180 1 357"/>
                <a:gd name="f231" fmla="*/ f181 1 343"/>
                <a:gd name="f232" fmla="*/ f182 1 343"/>
                <a:gd name="f233" fmla="*/ f183 1 357"/>
                <a:gd name="f234" fmla="*/ f184 1 343"/>
                <a:gd name="f235" fmla="*/ 0 1 f134"/>
                <a:gd name="f236" fmla="*/ f128 1 f134"/>
                <a:gd name="f237" fmla="*/ 0 1 f135"/>
                <a:gd name="f238" fmla="*/ f129 1 f135"/>
                <a:gd name="f239" fmla="*/ f186 1 f134"/>
                <a:gd name="f240" fmla="*/ f187 1 f135"/>
                <a:gd name="f241" fmla="*/ f188 1 f134"/>
                <a:gd name="f242" fmla="*/ f189 1 f135"/>
                <a:gd name="f243" fmla="*/ f190 1 f134"/>
                <a:gd name="f244" fmla="*/ f191 1 f135"/>
                <a:gd name="f245" fmla="*/ f192 1 f134"/>
                <a:gd name="f246" fmla="*/ f193 1 f135"/>
                <a:gd name="f247" fmla="*/ f194 1 f134"/>
                <a:gd name="f248" fmla="*/ f195 1 f135"/>
                <a:gd name="f249" fmla="*/ f196 1 f134"/>
                <a:gd name="f250" fmla="*/ f197 1 f135"/>
                <a:gd name="f251" fmla="*/ f198 1 f134"/>
                <a:gd name="f252" fmla="*/ f199 1 f135"/>
                <a:gd name="f253" fmla="*/ f200 1 f134"/>
                <a:gd name="f254" fmla="*/ f201 1 f135"/>
                <a:gd name="f255" fmla="*/ f202 1 f134"/>
                <a:gd name="f256" fmla="*/ f203 1 f135"/>
                <a:gd name="f257" fmla="*/ f204 1 f134"/>
                <a:gd name="f258" fmla="*/ f205 1 f134"/>
                <a:gd name="f259" fmla="*/ f206 1 f135"/>
                <a:gd name="f260" fmla="*/ f207 1 f134"/>
                <a:gd name="f261" fmla="*/ f208 1 f135"/>
                <a:gd name="f262" fmla="*/ f209 1 f134"/>
                <a:gd name="f263" fmla="*/ f210 1 f135"/>
                <a:gd name="f264" fmla="*/ f211 1 f134"/>
                <a:gd name="f265" fmla="*/ f212 1 f135"/>
                <a:gd name="f266" fmla="*/ f213 1 f134"/>
                <a:gd name="f267" fmla="*/ f214 1 f134"/>
                <a:gd name="f268" fmla="*/ f215 1 f135"/>
                <a:gd name="f269" fmla="*/ f216 1 f134"/>
                <a:gd name="f270" fmla="*/ f217 1 f134"/>
                <a:gd name="f271" fmla="*/ f218 1 f135"/>
                <a:gd name="f272" fmla="*/ f219 1 f134"/>
                <a:gd name="f273" fmla="*/ f220 1 f135"/>
                <a:gd name="f274" fmla="*/ f221 1 f134"/>
                <a:gd name="f275" fmla="*/ f222 1 f135"/>
                <a:gd name="f276" fmla="*/ f223 1 f134"/>
                <a:gd name="f277" fmla="*/ f224 1 f135"/>
                <a:gd name="f278" fmla="*/ f225 1 f134"/>
                <a:gd name="f279" fmla="*/ f226 1 f135"/>
                <a:gd name="f280" fmla="*/ f227 1 f134"/>
                <a:gd name="f281" fmla="*/ f228 1 f135"/>
                <a:gd name="f282" fmla="*/ f229 1 f134"/>
                <a:gd name="f283" fmla="*/ f230 1 f135"/>
                <a:gd name="f284" fmla="*/ f231 1 f134"/>
                <a:gd name="f285" fmla="*/ f232 1 f134"/>
                <a:gd name="f286" fmla="*/ f233 1 f135"/>
                <a:gd name="f287" fmla="*/ f234 1 f134"/>
                <a:gd name="f288" fmla="*/ f235 f125 1"/>
                <a:gd name="f289" fmla="*/ f236 f125 1"/>
                <a:gd name="f290" fmla="*/ f238 f126 1"/>
                <a:gd name="f291" fmla="*/ f237 f126 1"/>
                <a:gd name="f292" fmla="*/ f239 f125 1"/>
                <a:gd name="f293" fmla="*/ f240 f126 1"/>
                <a:gd name="f294" fmla="*/ f241 f125 1"/>
                <a:gd name="f295" fmla="*/ f242 f126 1"/>
                <a:gd name="f296" fmla="*/ f243 f125 1"/>
                <a:gd name="f297" fmla="*/ f244 f126 1"/>
                <a:gd name="f298" fmla="*/ f245 f125 1"/>
                <a:gd name="f299" fmla="*/ f246 f126 1"/>
                <a:gd name="f300" fmla="*/ f247 f125 1"/>
                <a:gd name="f301" fmla="*/ f248 f126 1"/>
                <a:gd name="f302" fmla="*/ f249 f125 1"/>
                <a:gd name="f303" fmla="*/ f250 f126 1"/>
                <a:gd name="f304" fmla="*/ f251 f125 1"/>
                <a:gd name="f305" fmla="*/ f252 f126 1"/>
                <a:gd name="f306" fmla="*/ f253 f125 1"/>
                <a:gd name="f307" fmla="*/ f254 f126 1"/>
                <a:gd name="f308" fmla="*/ f255 f125 1"/>
                <a:gd name="f309" fmla="*/ f256 f126 1"/>
                <a:gd name="f310" fmla="*/ f257 f125 1"/>
                <a:gd name="f311" fmla="*/ f258 f125 1"/>
                <a:gd name="f312" fmla="*/ f259 f126 1"/>
                <a:gd name="f313" fmla="*/ f260 f125 1"/>
                <a:gd name="f314" fmla="*/ f261 f126 1"/>
                <a:gd name="f315" fmla="*/ f262 f125 1"/>
                <a:gd name="f316" fmla="*/ f263 f126 1"/>
                <a:gd name="f317" fmla="*/ f264 f125 1"/>
                <a:gd name="f318" fmla="*/ f265 f126 1"/>
                <a:gd name="f319" fmla="*/ f266 f125 1"/>
                <a:gd name="f320" fmla="*/ f267 f125 1"/>
                <a:gd name="f321" fmla="*/ f268 f126 1"/>
                <a:gd name="f322" fmla="*/ f269 f125 1"/>
                <a:gd name="f323" fmla="*/ f270 f125 1"/>
                <a:gd name="f324" fmla="*/ f271 f126 1"/>
                <a:gd name="f325" fmla="*/ f272 f125 1"/>
                <a:gd name="f326" fmla="*/ f273 f126 1"/>
                <a:gd name="f327" fmla="*/ f274 f125 1"/>
                <a:gd name="f328" fmla="*/ f275 f126 1"/>
                <a:gd name="f329" fmla="*/ f276 f125 1"/>
                <a:gd name="f330" fmla="*/ f277 f126 1"/>
                <a:gd name="f331" fmla="*/ f278 f125 1"/>
                <a:gd name="f332" fmla="*/ f279 f126 1"/>
                <a:gd name="f333" fmla="*/ f280 f125 1"/>
                <a:gd name="f334" fmla="*/ f281 f126 1"/>
                <a:gd name="f335" fmla="*/ f282 f125 1"/>
                <a:gd name="f336" fmla="*/ f283 f126 1"/>
                <a:gd name="f337" fmla="*/ f284 f125 1"/>
                <a:gd name="f338" fmla="*/ f285 f125 1"/>
                <a:gd name="f339" fmla="*/ f286 f126 1"/>
                <a:gd name="f340" fmla="*/ f287 f1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5">
                  <a:pos x="f292" y="f293"/>
                </a:cxn>
                <a:cxn ang="f185">
                  <a:pos x="f294" y="f295"/>
                </a:cxn>
                <a:cxn ang="f185">
                  <a:pos x="f296" y="f297"/>
                </a:cxn>
                <a:cxn ang="f185">
                  <a:pos x="f298" y="f299"/>
                </a:cxn>
                <a:cxn ang="f185">
                  <a:pos x="f300" y="f301"/>
                </a:cxn>
                <a:cxn ang="f185">
                  <a:pos x="f302" y="f303"/>
                </a:cxn>
                <a:cxn ang="f185">
                  <a:pos x="f304" y="f305"/>
                </a:cxn>
                <a:cxn ang="f185">
                  <a:pos x="f306" y="f307"/>
                </a:cxn>
                <a:cxn ang="f185">
                  <a:pos x="f308" y="f309"/>
                </a:cxn>
                <a:cxn ang="f185">
                  <a:pos x="f310" y="f299"/>
                </a:cxn>
                <a:cxn ang="f185">
                  <a:pos x="f311" y="f312"/>
                </a:cxn>
                <a:cxn ang="f185">
                  <a:pos x="f313" y="f314"/>
                </a:cxn>
                <a:cxn ang="f185">
                  <a:pos x="f315" y="f316"/>
                </a:cxn>
                <a:cxn ang="f185">
                  <a:pos x="f317" y="f318"/>
                </a:cxn>
                <a:cxn ang="f185">
                  <a:pos x="f319" y="f307"/>
                </a:cxn>
                <a:cxn ang="f185">
                  <a:pos x="f320" y="f321"/>
                </a:cxn>
                <a:cxn ang="f185">
                  <a:pos x="f322" y="f303"/>
                </a:cxn>
                <a:cxn ang="f185">
                  <a:pos x="f323" y="f324"/>
                </a:cxn>
                <a:cxn ang="f185">
                  <a:pos x="f325" y="f326"/>
                </a:cxn>
                <a:cxn ang="f185">
                  <a:pos x="f327" y="f328"/>
                </a:cxn>
                <a:cxn ang="f185">
                  <a:pos x="f329" y="f330"/>
                </a:cxn>
                <a:cxn ang="f185">
                  <a:pos x="f331" y="f332"/>
                </a:cxn>
                <a:cxn ang="f185">
                  <a:pos x="f333" y="f334"/>
                </a:cxn>
                <a:cxn ang="f185">
                  <a:pos x="f292" y="f293"/>
                </a:cxn>
                <a:cxn ang="f185">
                  <a:pos x="f335" y="f336"/>
                </a:cxn>
                <a:cxn ang="f185">
                  <a:pos x="f337" y="f336"/>
                </a:cxn>
                <a:cxn ang="f185">
                  <a:pos x="f338" y="f339"/>
                </a:cxn>
                <a:cxn ang="f185">
                  <a:pos x="f340" y="f339"/>
                </a:cxn>
                <a:cxn ang="f185">
                  <a:pos x="f335" y="f336"/>
                </a:cxn>
              </a:cxnLst>
              <a:rect l="f288" t="f291" r="f289" b="f290"/>
              <a:pathLst>
                <a:path w="343" h="3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2" y="f17"/>
                    <a:pt x="f10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5" y="f1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5"/>
                  </a:cubicBezTo>
                  <a:cubicBezTo>
                    <a:pt x="f33" y="f5"/>
                    <a:pt x="f15" y="f25"/>
                    <a:pt x="f34" y="f35"/>
                  </a:cubicBezTo>
                  <a:cubicBezTo>
                    <a:pt x="f36" y="f37"/>
                    <a:pt x="f16" y="f38"/>
                    <a:pt x="f39" y="f40"/>
                  </a:cubicBezTo>
                  <a:cubicBezTo>
                    <a:pt x="f41" y="f42"/>
                    <a:pt x="f43" y="f38"/>
                    <a:pt x="f44" y="f45"/>
                  </a:cubicBezTo>
                  <a:cubicBezTo>
                    <a:pt x="f46" y="f47"/>
                    <a:pt x="f40" y="f48"/>
                    <a:pt x="f49" y="f24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14"/>
                  </a:cubicBezTo>
                  <a:cubicBezTo>
                    <a:pt x="f67" y="f45"/>
                    <a:pt x="f68" y="f42"/>
                    <a:pt x="f69" y="f38"/>
                  </a:cubicBezTo>
                  <a:cubicBezTo>
                    <a:pt x="f70" y="f71"/>
                    <a:pt x="f72" y="f21"/>
                    <a:pt x="f73" y="f40"/>
                  </a:cubicBezTo>
                  <a:cubicBezTo>
                    <a:pt x="f74" y="f38"/>
                    <a:pt x="f75" y="f37"/>
                    <a:pt x="f76" y="f77"/>
                  </a:cubicBezTo>
                  <a:cubicBezTo>
                    <a:pt x="f78" y="f25"/>
                    <a:pt x="f79" y="f5"/>
                    <a:pt x="f80" y="f5"/>
                  </a:cubicBezTo>
                  <a:cubicBezTo>
                    <a:pt x="f81" y="f82"/>
                    <a:pt x="f83" y="f5"/>
                    <a:pt x="f84" y="f85"/>
                  </a:cubicBezTo>
                  <a:cubicBezTo>
                    <a:pt x="f86" y="f26"/>
                    <a:pt x="f6" y="f87"/>
                    <a:pt x="f88" y="f89"/>
                  </a:cubicBezTo>
                  <a:cubicBezTo>
                    <a:pt x="f84" y="f90"/>
                    <a:pt x="f91" y="f34"/>
                    <a:pt x="f92" y="f93"/>
                  </a:cubicBezTo>
                  <a:cubicBezTo>
                    <a:pt x="f94" y="f76"/>
                    <a:pt x="f95" y="f96"/>
                    <a:pt x="f97" y="f98"/>
                  </a:cubicBezTo>
                  <a:cubicBezTo>
                    <a:pt x="f99" y="f100"/>
                    <a:pt x="f73" y="f7"/>
                    <a:pt x="f101" y="f7"/>
                  </a:cubicBezTo>
                  <a:cubicBezTo>
                    <a:pt x="f53" y="f7"/>
                    <a:pt x="f102" y="f103"/>
                    <a:pt x="f104" y="f91"/>
                  </a:cubicBezTo>
                  <a:cubicBezTo>
                    <a:pt x="f12" y="f105"/>
                    <a:pt x="f10" y="f58"/>
                    <a:pt x="f8" y="f9"/>
                  </a:cubicBezTo>
                  <a:close/>
                  <a:moveTo>
                    <a:pt x="f106" y="f107"/>
                  </a:moveTo>
                  <a:cubicBezTo>
                    <a:pt x="f108" y="f13"/>
                    <a:pt x="f109" y="f110"/>
                    <a:pt x="f111" y="f107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59" y="f118"/>
                    <a:pt x="f74" y="f118"/>
                    <a:pt x="f119" y="f117"/>
                  </a:cubicBezTo>
                  <a:cubicBezTo>
                    <a:pt x="f120" y="f121"/>
                    <a:pt x="f122" y="f123"/>
                    <a:pt x="f106" y="f107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Freeform 6">
              <a:extLst>
                <a:ext uri="{FF2B5EF4-FFF2-40B4-BE49-F238E27FC236}">
                  <a16:creationId xmlns:a16="http://schemas.microsoft.com/office/drawing/2014/main" id="{AE550F3C-AA54-7C9D-682F-EEF423BC3943}"/>
                </a:ext>
              </a:extLst>
            </p:cNvPr>
            <p:cNvSpPr/>
            <p:nvPr/>
          </p:nvSpPr>
          <p:spPr>
            <a:xfrm>
              <a:off x="7377114" y="3857625"/>
              <a:ext cx="3797302" cy="3949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3"/>
                <a:gd name="f7" fmla="val 357"/>
                <a:gd name="f8" fmla="val 37"/>
                <a:gd name="f9" fmla="val 207"/>
                <a:gd name="f10" fmla="val 43"/>
                <a:gd name="f11" fmla="val 176"/>
                <a:gd name="f12" fmla="val 47"/>
                <a:gd name="f13" fmla="val 153"/>
                <a:gd name="f14" fmla="val 50"/>
                <a:gd name="f15" fmla="val 130"/>
                <a:gd name="f16" fmla="val 124"/>
                <a:gd name="f17" fmla="val 116"/>
                <a:gd name="f18" fmla="val 110"/>
                <a:gd name="f19" fmla="val 35"/>
                <a:gd name="f20" fmla="val 99"/>
                <a:gd name="f21" fmla="val 24"/>
                <a:gd name="f22" fmla="val 90"/>
                <a:gd name="f23" fmla="val 17"/>
                <a:gd name="f24" fmla="val 78"/>
                <a:gd name="f25" fmla="val 8"/>
                <a:gd name="f26" fmla="val 19"/>
                <a:gd name="f27" fmla="val 39"/>
                <a:gd name="f28" fmla="val 10"/>
                <a:gd name="f29" fmla="val 65"/>
                <a:gd name="f30" fmla="val 2"/>
                <a:gd name="f31" fmla="val 94"/>
                <a:gd name="f32" fmla="val 121"/>
                <a:gd name="f33" fmla="val 125"/>
                <a:gd name="f34" fmla="val 134"/>
                <a:gd name="f35" fmla="val 12"/>
                <a:gd name="f36" fmla="val 129"/>
                <a:gd name="f37" fmla="val 16"/>
                <a:gd name="f38" fmla="val 22"/>
                <a:gd name="f39" fmla="val 118"/>
                <a:gd name="f40" fmla="val 23"/>
                <a:gd name="f41" fmla="val 100"/>
                <a:gd name="f42" fmla="val 25"/>
                <a:gd name="f43" fmla="val 81"/>
                <a:gd name="f44" fmla="val 63"/>
                <a:gd name="f45" fmla="val 26"/>
                <a:gd name="f46" fmla="val 29"/>
                <a:gd name="f47" fmla="val 32"/>
                <a:gd name="f48" fmla="val 52"/>
                <a:gd name="f49" fmla="val 46"/>
                <a:gd name="f50" fmla="val 69"/>
                <a:gd name="f51" fmla="val 107"/>
                <a:gd name="f52" fmla="val 102"/>
                <a:gd name="f53" fmla="val 117"/>
                <a:gd name="f54" fmla="val 137"/>
                <a:gd name="f55" fmla="val 122"/>
                <a:gd name="f56" fmla="val 184"/>
                <a:gd name="f57" fmla="val 128"/>
                <a:gd name="f58" fmla="val 229"/>
                <a:gd name="f59" fmla="val 123"/>
                <a:gd name="f60" fmla="val 270"/>
                <a:gd name="f61" fmla="val 98"/>
                <a:gd name="f62" fmla="val 288"/>
                <a:gd name="f63" fmla="val 87"/>
                <a:gd name="f64" fmla="val 307"/>
                <a:gd name="f65" fmla="val 73"/>
                <a:gd name="f66" fmla="val 302"/>
                <a:gd name="f67" fmla="val 297"/>
                <a:gd name="f68" fmla="val 273"/>
                <a:gd name="f69" fmla="val 254"/>
                <a:gd name="f70" fmla="val 243"/>
                <a:gd name="f71" fmla="val 21"/>
                <a:gd name="f72" fmla="val 231"/>
                <a:gd name="f73" fmla="val 220"/>
                <a:gd name="f74" fmla="val 214"/>
                <a:gd name="f75" fmla="val 209"/>
                <a:gd name="f76" fmla="val 203"/>
                <a:gd name="f77" fmla="val 13"/>
                <a:gd name="f78" fmla="val 208"/>
                <a:gd name="f79" fmla="val 213"/>
                <a:gd name="f80" fmla="val 218"/>
                <a:gd name="f81" fmla="val 241"/>
                <a:gd name="f82" fmla="val 1"/>
                <a:gd name="f83" fmla="val 265"/>
                <a:gd name="f84" fmla="val 287"/>
                <a:gd name="f85" fmla="val 6"/>
                <a:gd name="f86" fmla="val 331"/>
                <a:gd name="f87" fmla="val 62"/>
                <a:gd name="f88" fmla="val 310"/>
                <a:gd name="f89" fmla="val 93"/>
                <a:gd name="f90" fmla="val 115"/>
                <a:gd name="f91" fmla="val 286"/>
                <a:gd name="f92" fmla="val 292"/>
                <a:gd name="f93" fmla="val 162"/>
                <a:gd name="f94" fmla="val 300"/>
                <a:gd name="f95" fmla="val 298"/>
                <a:gd name="f96" fmla="val 245"/>
                <a:gd name="f97" fmla="val 279"/>
                <a:gd name="f98" fmla="val 285"/>
                <a:gd name="f99" fmla="val 256"/>
                <a:gd name="f100" fmla="val 330"/>
                <a:gd name="f101" fmla="val 168"/>
                <a:gd name="f102" fmla="val 79"/>
                <a:gd name="f103" fmla="val 332"/>
                <a:gd name="f104" fmla="val 59"/>
                <a:gd name="f105" fmla="val 259"/>
                <a:gd name="f106" fmla="val 262"/>
                <a:gd name="f107" fmla="val 132"/>
                <a:gd name="f108" fmla="val 185"/>
                <a:gd name="f109" fmla="val 156"/>
                <a:gd name="f110" fmla="val 154"/>
                <a:gd name="f111" fmla="val 76"/>
                <a:gd name="f112" fmla="val 57"/>
                <a:gd name="f113" fmla="val 174"/>
                <a:gd name="f114" fmla="val 60"/>
                <a:gd name="f115" fmla="val 244"/>
                <a:gd name="f116" fmla="val 83"/>
                <a:gd name="f117" fmla="val 283"/>
                <a:gd name="f118" fmla="val 351"/>
                <a:gd name="f119" fmla="val 253"/>
                <a:gd name="f120" fmla="val 280"/>
                <a:gd name="f121" fmla="val 234"/>
                <a:gd name="f122" fmla="val 275"/>
                <a:gd name="f123" fmla="val 183"/>
                <a:gd name="f124" fmla="+- 0 0 -90"/>
                <a:gd name="f125" fmla="*/ f3 1 343"/>
                <a:gd name="f126" fmla="*/ f4 1 357"/>
                <a:gd name="f127" fmla="val f5"/>
                <a:gd name="f128" fmla="val f6"/>
                <a:gd name="f129" fmla="val f7"/>
                <a:gd name="f130" fmla="*/ f124 f0 1"/>
                <a:gd name="f131" fmla="+- f129 0 f127"/>
                <a:gd name="f132" fmla="+- f128 0 f127"/>
                <a:gd name="f133" fmla="*/ f130 1 f2"/>
                <a:gd name="f134" fmla="*/ f132 1 343"/>
                <a:gd name="f135" fmla="*/ f131 1 357"/>
                <a:gd name="f136" fmla="*/ 37 f132 1"/>
                <a:gd name="f137" fmla="*/ 207 f131 1"/>
                <a:gd name="f138" fmla="*/ 50 f132 1"/>
                <a:gd name="f139" fmla="*/ 130 f131 1"/>
                <a:gd name="f140" fmla="*/ 43 f132 1"/>
                <a:gd name="f141" fmla="*/ 110 f131 1"/>
                <a:gd name="f142" fmla="*/ 17 f132 1"/>
                <a:gd name="f143" fmla="*/ 78 f131 1"/>
                <a:gd name="f144" fmla="*/ 39 f132 1"/>
                <a:gd name="f145" fmla="*/ 10 f131 1"/>
                <a:gd name="f146" fmla="*/ 121 f132 1"/>
                <a:gd name="f147" fmla="*/ 0 f131 1"/>
                <a:gd name="f148" fmla="*/ 134 f132 1"/>
                <a:gd name="f149" fmla="*/ 12 f131 1"/>
                <a:gd name="f150" fmla="*/ 118 f132 1"/>
                <a:gd name="f151" fmla="*/ 23 f131 1"/>
                <a:gd name="f152" fmla="*/ 63 f132 1"/>
                <a:gd name="f153" fmla="*/ 26 f131 1"/>
                <a:gd name="f154" fmla="*/ 46 f132 1"/>
                <a:gd name="f155" fmla="*/ 137 f132 1"/>
                <a:gd name="f156" fmla="*/ 122 f131 1"/>
                <a:gd name="f157" fmla="*/ 270 f132 1"/>
                <a:gd name="f158" fmla="*/ 98 f131 1"/>
                <a:gd name="f159" fmla="*/ 302 f132 1"/>
                <a:gd name="f160" fmla="*/ 50 f131 1"/>
                <a:gd name="f161" fmla="*/ 254 f132 1"/>
                <a:gd name="f162" fmla="*/ 22 f131 1"/>
                <a:gd name="f163" fmla="*/ 220 f132 1"/>
                <a:gd name="f164" fmla="*/ 203 f132 1"/>
                <a:gd name="f165" fmla="*/ 13 f131 1"/>
                <a:gd name="f166" fmla="*/ 218 f132 1"/>
                <a:gd name="f167" fmla="*/ 287 f132 1"/>
                <a:gd name="f168" fmla="*/ 6 f131 1"/>
                <a:gd name="f169" fmla="*/ 310 f132 1"/>
                <a:gd name="f170" fmla="*/ 93 f131 1"/>
                <a:gd name="f171" fmla="*/ 292 f132 1"/>
                <a:gd name="f172" fmla="*/ 162 f131 1"/>
                <a:gd name="f173" fmla="*/ 279 f132 1"/>
                <a:gd name="f174" fmla="*/ 285 f131 1"/>
                <a:gd name="f175" fmla="*/ 168 f132 1"/>
                <a:gd name="f176" fmla="*/ 357 f131 1"/>
                <a:gd name="f177" fmla="*/ 59 f132 1"/>
                <a:gd name="f178" fmla="*/ 286 f131 1"/>
                <a:gd name="f179" fmla="*/ 262 f132 1"/>
                <a:gd name="f180" fmla="*/ 132 f131 1"/>
                <a:gd name="f181" fmla="*/ 76 f132 1"/>
                <a:gd name="f182" fmla="*/ 83 f132 1"/>
                <a:gd name="f183" fmla="*/ 283 f131 1"/>
                <a:gd name="f184" fmla="*/ 253 f132 1"/>
                <a:gd name="f185" fmla="+- f133 0 f1"/>
                <a:gd name="f186" fmla="*/ f136 1 343"/>
                <a:gd name="f187" fmla="*/ f137 1 357"/>
                <a:gd name="f188" fmla="*/ f138 1 343"/>
                <a:gd name="f189" fmla="*/ f139 1 357"/>
                <a:gd name="f190" fmla="*/ f140 1 343"/>
                <a:gd name="f191" fmla="*/ f141 1 357"/>
                <a:gd name="f192" fmla="*/ f142 1 343"/>
                <a:gd name="f193" fmla="*/ f143 1 357"/>
                <a:gd name="f194" fmla="*/ f144 1 343"/>
                <a:gd name="f195" fmla="*/ f145 1 357"/>
                <a:gd name="f196" fmla="*/ f146 1 343"/>
                <a:gd name="f197" fmla="*/ f147 1 357"/>
                <a:gd name="f198" fmla="*/ f148 1 343"/>
                <a:gd name="f199" fmla="*/ f149 1 357"/>
                <a:gd name="f200" fmla="*/ f150 1 343"/>
                <a:gd name="f201" fmla="*/ f151 1 357"/>
                <a:gd name="f202" fmla="*/ f152 1 343"/>
                <a:gd name="f203" fmla="*/ f153 1 357"/>
                <a:gd name="f204" fmla="*/ f154 1 343"/>
                <a:gd name="f205" fmla="*/ f155 1 343"/>
                <a:gd name="f206" fmla="*/ f156 1 357"/>
                <a:gd name="f207" fmla="*/ f157 1 343"/>
                <a:gd name="f208" fmla="*/ f158 1 357"/>
                <a:gd name="f209" fmla="*/ f159 1 343"/>
                <a:gd name="f210" fmla="*/ f160 1 357"/>
                <a:gd name="f211" fmla="*/ f161 1 343"/>
                <a:gd name="f212" fmla="*/ f162 1 357"/>
                <a:gd name="f213" fmla="*/ f163 1 343"/>
                <a:gd name="f214" fmla="*/ f164 1 343"/>
                <a:gd name="f215" fmla="*/ f165 1 357"/>
                <a:gd name="f216" fmla="*/ f166 1 343"/>
                <a:gd name="f217" fmla="*/ f167 1 343"/>
                <a:gd name="f218" fmla="*/ f168 1 357"/>
                <a:gd name="f219" fmla="*/ f169 1 343"/>
                <a:gd name="f220" fmla="*/ f170 1 357"/>
                <a:gd name="f221" fmla="*/ f171 1 343"/>
                <a:gd name="f222" fmla="*/ f172 1 357"/>
                <a:gd name="f223" fmla="*/ f173 1 343"/>
                <a:gd name="f224" fmla="*/ f174 1 357"/>
                <a:gd name="f225" fmla="*/ f175 1 343"/>
                <a:gd name="f226" fmla="*/ f176 1 357"/>
                <a:gd name="f227" fmla="*/ f177 1 343"/>
                <a:gd name="f228" fmla="*/ f178 1 357"/>
                <a:gd name="f229" fmla="*/ f179 1 343"/>
                <a:gd name="f230" fmla="*/ f180 1 357"/>
                <a:gd name="f231" fmla="*/ f181 1 343"/>
                <a:gd name="f232" fmla="*/ f182 1 343"/>
                <a:gd name="f233" fmla="*/ f183 1 357"/>
                <a:gd name="f234" fmla="*/ f184 1 343"/>
                <a:gd name="f235" fmla="*/ 0 1 f134"/>
                <a:gd name="f236" fmla="*/ f128 1 f134"/>
                <a:gd name="f237" fmla="*/ 0 1 f135"/>
                <a:gd name="f238" fmla="*/ f129 1 f135"/>
                <a:gd name="f239" fmla="*/ f186 1 f134"/>
                <a:gd name="f240" fmla="*/ f187 1 f135"/>
                <a:gd name="f241" fmla="*/ f188 1 f134"/>
                <a:gd name="f242" fmla="*/ f189 1 f135"/>
                <a:gd name="f243" fmla="*/ f190 1 f134"/>
                <a:gd name="f244" fmla="*/ f191 1 f135"/>
                <a:gd name="f245" fmla="*/ f192 1 f134"/>
                <a:gd name="f246" fmla="*/ f193 1 f135"/>
                <a:gd name="f247" fmla="*/ f194 1 f134"/>
                <a:gd name="f248" fmla="*/ f195 1 f135"/>
                <a:gd name="f249" fmla="*/ f196 1 f134"/>
                <a:gd name="f250" fmla="*/ f197 1 f135"/>
                <a:gd name="f251" fmla="*/ f198 1 f134"/>
                <a:gd name="f252" fmla="*/ f199 1 f135"/>
                <a:gd name="f253" fmla="*/ f200 1 f134"/>
                <a:gd name="f254" fmla="*/ f201 1 f135"/>
                <a:gd name="f255" fmla="*/ f202 1 f134"/>
                <a:gd name="f256" fmla="*/ f203 1 f135"/>
                <a:gd name="f257" fmla="*/ f204 1 f134"/>
                <a:gd name="f258" fmla="*/ f205 1 f134"/>
                <a:gd name="f259" fmla="*/ f206 1 f135"/>
                <a:gd name="f260" fmla="*/ f207 1 f134"/>
                <a:gd name="f261" fmla="*/ f208 1 f135"/>
                <a:gd name="f262" fmla="*/ f209 1 f134"/>
                <a:gd name="f263" fmla="*/ f210 1 f135"/>
                <a:gd name="f264" fmla="*/ f211 1 f134"/>
                <a:gd name="f265" fmla="*/ f212 1 f135"/>
                <a:gd name="f266" fmla="*/ f213 1 f134"/>
                <a:gd name="f267" fmla="*/ f214 1 f134"/>
                <a:gd name="f268" fmla="*/ f215 1 f135"/>
                <a:gd name="f269" fmla="*/ f216 1 f134"/>
                <a:gd name="f270" fmla="*/ f217 1 f134"/>
                <a:gd name="f271" fmla="*/ f218 1 f135"/>
                <a:gd name="f272" fmla="*/ f219 1 f134"/>
                <a:gd name="f273" fmla="*/ f220 1 f135"/>
                <a:gd name="f274" fmla="*/ f221 1 f134"/>
                <a:gd name="f275" fmla="*/ f222 1 f135"/>
                <a:gd name="f276" fmla="*/ f223 1 f134"/>
                <a:gd name="f277" fmla="*/ f224 1 f135"/>
                <a:gd name="f278" fmla="*/ f225 1 f134"/>
                <a:gd name="f279" fmla="*/ f226 1 f135"/>
                <a:gd name="f280" fmla="*/ f227 1 f134"/>
                <a:gd name="f281" fmla="*/ f228 1 f135"/>
                <a:gd name="f282" fmla="*/ f229 1 f134"/>
                <a:gd name="f283" fmla="*/ f230 1 f135"/>
                <a:gd name="f284" fmla="*/ f231 1 f134"/>
                <a:gd name="f285" fmla="*/ f232 1 f134"/>
                <a:gd name="f286" fmla="*/ f233 1 f135"/>
                <a:gd name="f287" fmla="*/ f234 1 f134"/>
                <a:gd name="f288" fmla="*/ f235 f125 1"/>
                <a:gd name="f289" fmla="*/ f236 f125 1"/>
                <a:gd name="f290" fmla="*/ f238 f126 1"/>
                <a:gd name="f291" fmla="*/ f237 f126 1"/>
                <a:gd name="f292" fmla="*/ f239 f125 1"/>
                <a:gd name="f293" fmla="*/ f240 f126 1"/>
                <a:gd name="f294" fmla="*/ f241 f125 1"/>
                <a:gd name="f295" fmla="*/ f242 f126 1"/>
                <a:gd name="f296" fmla="*/ f243 f125 1"/>
                <a:gd name="f297" fmla="*/ f244 f126 1"/>
                <a:gd name="f298" fmla="*/ f245 f125 1"/>
                <a:gd name="f299" fmla="*/ f246 f126 1"/>
                <a:gd name="f300" fmla="*/ f247 f125 1"/>
                <a:gd name="f301" fmla="*/ f248 f126 1"/>
                <a:gd name="f302" fmla="*/ f249 f125 1"/>
                <a:gd name="f303" fmla="*/ f250 f126 1"/>
                <a:gd name="f304" fmla="*/ f251 f125 1"/>
                <a:gd name="f305" fmla="*/ f252 f126 1"/>
                <a:gd name="f306" fmla="*/ f253 f125 1"/>
                <a:gd name="f307" fmla="*/ f254 f126 1"/>
                <a:gd name="f308" fmla="*/ f255 f125 1"/>
                <a:gd name="f309" fmla="*/ f256 f126 1"/>
                <a:gd name="f310" fmla="*/ f257 f125 1"/>
                <a:gd name="f311" fmla="*/ f258 f125 1"/>
                <a:gd name="f312" fmla="*/ f259 f126 1"/>
                <a:gd name="f313" fmla="*/ f260 f125 1"/>
                <a:gd name="f314" fmla="*/ f261 f126 1"/>
                <a:gd name="f315" fmla="*/ f262 f125 1"/>
                <a:gd name="f316" fmla="*/ f263 f126 1"/>
                <a:gd name="f317" fmla="*/ f264 f125 1"/>
                <a:gd name="f318" fmla="*/ f265 f126 1"/>
                <a:gd name="f319" fmla="*/ f266 f125 1"/>
                <a:gd name="f320" fmla="*/ f267 f125 1"/>
                <a:gd name="f321" fmla="*/ f268 f126 1"/>
                <a:gd name="f322" fmla="*/ f269 f125 1"/>
                <a:gd name="f323" fmla="*/ f270 f125 1"/>
                <a:gd name="f324" fmla="*/ f271 f126 1"/>
                <a:gd name="f325" fmla="*/ f272 f125 1"/>
                <a:gd name="f326" fmla="*/ f273 f126 1"/>
                <a:gd name="f327" fmla="*/ f274 f125 1"/>
                <a:gd name="f328" fmla="*/ f275 f126 1"/>
                <a:gd name="f329" fmla="*/ f276 f125 1"/>
                <a:gd name="f330" fmla="*/ f277 f126 1"/>
                <a:gd name="f331" fmla="*/ f278 f125 1"/>
                <a:gd name="f332" fmla="*/ f279 f126 1"/>
                <a:gd name="f333" fmla="*/ f280 f125 1"/>
                <a:gd name="f334" fmla="*/ f281 f126 1"/>
                <a:gd name="f335" fmla="*/ f282 f125 1"/>
                <a:gd name="f336" fmla="*/ f283 f126 1"/>
                <a:gd name="f337" fmla="*/ f284 f125 1"/>
                <a:gd name="f338" fmla="*/ f285 f125 1"/>
                <a:gd name="f339" fmla="*/ f286 f126 1"/>
                <a:gd name="f340" fmla="*/ f287 f1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5">
                  <a:pos x="f292" y="f293"/>
                </a:cxn>
                <a:cxn ang="f185">
                  <a:pos x="f294" y="f295"/>
                </a:cxn>
                <a:cxn ang="f185">
                  <a:pos x="f296" y="f297"/>
                </a:cxn>
                <a:cxn ang="f185">
                  <a:pos x="f298" y="f299"/>
                </a:cxn>
                <a:cxn ang="f185">
                  <a:pos x="f300" y="f301"/>
                </a:cxn>
                <a:cxn ang="f185">
                  <a:pos x="f302" y="f303"/>
                </a:cxn>
                <a:cxn ang="f185">
                  <a:pos x="f304" y="f305"/>
                </a:cxn>
                <a:cxn ang="f185">
                  <a:pos x="f306" y="f307"/>
                </a:cxn>
                <a:cxn ang="f185">
                  <a:pos x="f308" y="f309"/>
                </a:cxn>
                <a:cxn ang="f185">
                  <a:pos x="f310" y="f299"/>
                </a:cxn>
                <a:cxn ang="f185">
                  <a:pos x="f311" y="f312"/>
                </a:cxn>
                <a:cxn ang="f185">
                  <a:pos x="f313" y="f314"/>
                </a:cxn>
                <a:cxn ang="f185">
                  <a:pos x="f315" y="f316"/>
                </a:cxn>
                <a:cxn ang="f185">
                  <a:pos x="f317" y="f318"/>
                </a:cxn>
                <a:cxn ang="f185">
                  <a:pos x="f319" y="f307"/>
                </a:cxn>
                <a:cxn ang="f185">
                  <a:pos x="f320" y="f321"/>
                </a:cxn>
                <a:cxn ang="f185">
                  <a:pos x="f322" y="f303"/>
                </a:cxn>
                <a:cxn ang="f185">
                  <a:pos x="f323" y="f324"/>
                </a:cxn>
                <a:cxn ang="f185">
                  <a:pos x="f325" y="f326"/>
                </a:cxn>
                <a:cxn ang="f185">
                  <a:pos x="f327" y="f328"/>
                </a:cxn>
                <a:cxn ang="f185">
                  <a:pos x="f329" y="f330"/>
                </a:cxn>
                <a:cxn ang="f185">
                  <a:pos x="f331" y="f332"/>
                </a:cxn>
                <a:cxn ang="f185">
                  <a:pos x="f333" y="f334"/>
                </a:cxn>
                <a:cxn ang="f185">
                  <a:pos x="f292" y="f293"/>
                </a:cxn>
                <a:cxn ang="f185">
                  <a:pos x="f335" y="f336"/>
                </a:cxn>
                <a:cxn ang="f185">
                  <a:pos x="f337" y="f336"/>
                </a:cxn>
                <a:cxn ang="f185">
                  <a:pos x="f338" y="f339"/>
                </a:cxn>
                <a:cxn ang="f185">
                  <a:pos x="f340" y="f339"/>
                </a:cxn>
                <a:cxn ang="f185">
                  <a:pos x="f335" y="f336"/>
                </a:cxn>
              </a:cxnLst>
              <a:rect l="f288" t="f291" r="f289" b="f290"/>
              <a:pathLst>
                <a:path w="343" h="35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2" y="f17"/>
                    <a:pt x="f10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5" y="f1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5"/>
                  </a:cubicBezTo>
                  <a:cubicBezTo>
                    <a:pt x="f33" y="f5"/>
                    <a:pt x="f15" y="f25"/>
                    <a:pt x="f34" y="f35"/>
                  </a:cubicBezTo>
                  <a:cubicBezTo>
                    <a:pt x="f36" y="f37"/>
                    <a:pt x="f16" y="f38"/>
                    <a:pt x="f39" y="f40"/>
                  </a:cubicBezTo>
                  <a:cubicBezTo>
                    <a:pt x="f41" y="f42"/>
                    <a:pt x="f43" y="f38"/>
                    <a:pt x="f44" y="f45"/>
                  </a:cubicBezTo>
                  <a:cubicBezTo>
                    <a:pt x="f46" y="f47"/>
                    <a:pt x="f40" y="f48"/>
                    <a:pt x="f49" y="f24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14"/>
                  </a:cubicBezTo>
                  <a:cubicBezTo>
                    <a:pt x="f67" y="f45"/>
                    <a:pt x="f68" y="f42"/>
                    <a:pt x="f69" y="f38"/>
                  </a:cubicBezTo>
                  <a:cubicBezTo>
                    <a:pt x="f70" y="f71"/>
                    <a:pt x="f72" y="f21"/>
                    <a:pt x="f73" y="f40"/>
                  </a:cubicBezTo>
                  <a:cubicBezTo>
                    <a:pt x="f74" y="f38"/>
                    <a:pt x="f75" y="f37"/>
                    <a:pt x="f76" y="f77"/>
                  </a:cubicBezTo>
                  <a:cubicBezTo>
                    <a:pt x="f78" y="f25"/>
                    <a:pt x="f79" y="f5"/>
                    <a:pt x="f80" y="f5"/>
                  </a:cubicBezTo>
                  <a:cubicBezTo>
                    <a:pt x="f81" y="f82"/>
                    <a:pt x="f83" y="f5"/>
                    <a:pt x="f84" y="f85"/>
                  </a:cubicBezTo>
                  <a:cubicBezTo>
                    <a:pt x="f86" y="f26"/>
                    <a:pt x="f6" y="f87"/>
                    <a:pt x="f88" y="f89"/>
                  </a:cubicBezTo>
                  <a:cubicBezTo>
                    <a:pt x="f84" y="f90"/>
                    <a:pt x="f91" y="f34"/>
                    <a:pt x="f92" y="f93"/>
                  </a:cubicBezTo>
                  <a:cubicBezTo>
                    <a:pt x="f94" y="f76"/>
                    <a:pt x="f95" y="f96"/>
                    <a:pt x="f97" y="f98"/>
                  </a:cubicBezTo>
                  <a:cubicBezTo>
                    <a:pt x="f99" y="f100"/>
                    <a:pt x="f73" y="f7"/>
                    <a:pt x="f101" y="f7"/>
                  </a:cubicBezTo>
                  <a:cubicBezTo>
                    <a:pt x="f53" y="f7"/>
                    <a:pt x="f102" y="f103"/>
                    <a:pt x="f104" y="f91"/>
                  </a:cubicBezTo>
                  <a:cubicBezTo>
                    <a:pt x="f12" y="f105"/>
                    <a:pt x="f10" y="f58"/>
                    <a:pt x="f8" y="f9"/>
                  </a:cubicBezTo>
                  <a:close/>
                  <a:moveTo>
                    <a:pt x="f106" y="f107"/>
                  </a:moveTo>
                  <a:cubicBezTo>
                    <a:pt x="f108" y="f13"/>
                    <a:pt x="f109" y="f110"/>
                    <a:pt x="f111" y="f107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59" y="f118"/>
                    <a:pt x="f74" y="f118"/>
                    <a:pt x="f119" y="f117"/>
                  </a:cubicBezTo>
                  <a:cubicBezTo>
                    <a:pt x="f120" y="f121"/>
                    <a:pt x="f122" y="f123"/>
                    <a:pt x="f106" y="f107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8381BA65-33AE-53D3-5182-337540080AE6}"/>
                </a:ext>
              </a:extLst>
            </p:cNvPr>
            <p:cNvSpPr/>
            <p:nvPr/>
          </p:nvSpPr>
          <p:spPr>
            <a:xfrm>
              <a:off x="8726484" y="6048371"/>
              <a:ext cx="1019171" cy="8747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79"/>
                <a:gd name="f8" fmla="val 46"/>
                <a:gd name="f9" fmla="val 32"/>
                <a:gd name="f10" fmla="val 66"/>
                <a:gd name="f11" fmla="val 18"/>
                <a:gd name="f12" fmla="val 55"/>
                <a:gd name="f13" fmla="val 8"/>
                <a:gd name="f14" fmla="val 42"/>
                <a:gd name="f15" fmla="val 2"/>
                <a:gd name="f16" fmla="val 36"/>
                <a:gd name="f17" fmla="val 21"/>
                <a:gd name="f18" fmla="val 3"/>
                <a:gd name="f19" fmla="val 15"/>
                <a:gd name="f20" fmla="val 20"/>
                <a:gd name="f21" fmla="val 4"/>
                <a:gd name="f22" fmla="val 29"/>
                <a:gd name="f23" fmla="val 40"/>
                <a:gd name="f24" fmla="val 51"/>
                <a:gd name="f25" fmla="val 62"/>
                <a:gd name="f26" fmla="val 71"/>
                <a:gd name="f27" fmla="val 84"/>
                <a:gd name="f28" fmla="val 88"/>
                <a:gd name="f29" fmla="val 22"/>
                <a:gd name="f30" fmla="val 89"/>
                <a:gd name="f31" fmla="val 43"/>
                <a:gd name="f32" fmla="val 74"/>
                <a:gd name="f33" fmla="val 56"/>
                <a:gd name="f34" fmla="val 60"/>
                <a:gd name="f35" fmla="+- 0 0 -90"/>
                <a:gd name="f36" fmla="*/ f3 1 92"/>
                <a:gd name="f37" fmla="*/ f4 1 79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92"/>
                <a:gd name="f46" fmla="*/ f42 1 79"/>
                <a:gd name="f47" fmla="*/ 46 f43 1"/>
                <a:gd name="f48" fmla="*/ 79 f42 1"/>
                <a:gd name="f49" fmla="*/ 8 f43 1"/>
                <a:gd name="f50" fmla="*/ 42 f42 1"/>
                <a:gd name="f51" fmla="*/ 3 f43 1"/>
                <a:gd name="f52" fmla="*/ 15 f42 1"/>
                <a:gd name="f53" fmla="*/ 29 f43 1"/>
                <a:gd name="f54" fmla="*/ 2 f42 1"/>
                <a:gd name="f55" fmla="*/ 62 f43 1"/>
                <a:gd name="f56" fmla="*/ 88 f43 1"/>
                <a:gd name="f57" fmla="*/ 84 f43 1"/>
                <a:gd name="f58" fmla="*/ 43 f42 1"/>
                <a:gd name="f59" fmla="+- f44 0 f1"/>
                <a:gd name="f60" fmla="*/ f47 1 92"/>
                <a:gd name="f61" fmla="*/ f48 1 79"/>
                <a:gd name="f62" fmla="*/ f49 1 92"/>
                <a:gd name="f63" fmla="*/ f50 1 79"/>
                <a:gd name="f64" fmla="*/ f51 1 92"/>
                <a:gd name="f65" fmla="*/ f52 1 79"/>
                <a:gd name="f66" fmla="*/ f53 1 92"/>
                <a:gd name="f67" fmla="*/ f54 1 79"/>
                <a:gd name="f68" fmla="*/ f55 1 92"/>
                <a:gd name="f69" fmla="*/ f56 1 92"/>
                <a:gd name="f70" fmla="*/ f57 1 92"/>
                <a:gd name="f71" fmla="*/ f58 1 79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5"/>
                <a:gd name="f79" fmla="*/ f63 1 f46"/>
                <a:gd name="f80" fmla="*/ f64 1 f45"/>
                <a:gd name="f81" fmla="*/ f65 1 f46"/>
                <a:gd name="f82" fmla="*/ f66 1 f45"/>
                <a:gd name="f83" fmla="*/ f67 1 f46"/>
                <a:gd name="f84" fmla="*/ f68 1 f45"/>
                <a:gd name="f85" fmla="*/ f69 1 f45"/>
                <a:gd name="f86" fmla="*/ f70 1 f45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6 1"/>
                <a:gd name="f95" fmla="*/ f79 f37 1"/>
                <a:gd name="f96" fmla="*/ f80 f36 1"/>
                <a:gd name="f97" fmla="*/ f81 f37 1"/>
                <a:gd name="f98" fmla="*/ f82 f36 1"/>
                <a:gd name="f99" fmla="*/ f83 f37 1"/>
                <a:gd name="f100" fmla="*/ f84 f36 1"/>
                <a:gd name="f101" fmla="*/ f85 f36 1"/>
                <a:gd name="f102" fmla="*/ f86 f36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4" y="f95"/>
                </a:cxn>
                <a:cxn ang="f59">
                  <a:pos x="f96" y="f97"/>
                </a:cxn>
                <a:cxn ang="f59">
                  <a:pos x="f98" y="f99"/>
                </a:cxn>
                <a:cxn ang="f59">
                  <a:pos x="f100" y="f99"/>
                </a:cxn>
                <a:cxn ang="f59">
                  <a:pos x="f101" y="f97"/>
                </a:cxn>
                <a:cxn ang="f59">
                  <a:pos x="f102" y="f103"/>
                </a:cxn>
                <a:cxn ang="f59">
                  <a:pos x="f92" y="f93"/>
                </a:cxn>
              </a:cxnLst>
              <a:rect l="f88" t="f91" r="f89" b="f90"/>
              <a:pathLst>
                <a:path w="92" h="7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5" y="f17"/>
                    <a:pt x="f18" y="f19"/>
                  </a:cubicBezTo>
                  <a:cubicBezTo>
                    <a:pt x="f13" y="f13"/>
                    <a:pt x="f20" y="f21"/>
                    <a:pt x="f22" y="f15"/>
                  </a:cubicBezTo>
                  <a:cubicBezTo>
                    <a:pt x="f23" y="f5"/>
                    <a:pt x="f24" y="f5"/>
                    <a:pt x="f25" y="f15"/>
                  </a:cubicBezTo>
                  <a:cubicBezTo>
                    <a:pt x="f26" y="f21"/>
                    <a:pt x="f27" y="f13"/>
                    <a:pt x="f28" y="f19"/>
                  </a:cubicBezTo>
                  <a:cubicBezTo>
                    <a:pt x="f6" y="f29"/>
                    <a:pt x="f30" y="f16"/>
                    <a:pt x="f27" y="f31"/>
                  </a:cubicBezTo>
                  <a:cubicBezTo>
                    <a:pt x="f32" y="f33"/>
                    <a:pt x="f34" y="f10"/>
                    <a:pt x="f8" y="f7"/>
                  </a:cubicBezTo>
                  <a:close/>
                </a:path>
              </a:pathLst>
            </a:custGeom>
            <a:solidFill>
              <a:srgbClr val="DC9F4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6">
            <a:extLst>
              <a:ext uri="{FF2B5EF4-FFF2-40B4-BE49-F238E27FC236}">
                <a16:creationId xmlns:a16="http://schemas.microsoft.com/office/drawing/2014/main" id="{40220BE2-EF49-D121-D089-C3E29466D54C}"/>
              </a:ext>
            </a:extLst>
          </p:cNvPr>
          <p:cNvPicPr>
            <a:picLocks noChangeAspect="1"/>
          </p:cNvPicPr>
          <p:nvPr/>
        </p:nvPicPr>
        <p:blipFill>
          <a:blip r:embed="rId3">
            <a:lum bright="70000" contrast="-70000"/>
          </a:blip>
          <a:stretch>
            <a:fillRect/>
          </a:stretch>
        </p:blipFill>
        <p:spPr>
          <a:xfrm>
            <a:off x="3021159" y="2974387"/>
            <a:ext cx="12282577" cy="495810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164;p54">
            <a:extLst>
              <a:ext uri="{FF2B5EF4-FFF2-40B4-BE49-F238E27FC236}">
                <a16:creationId xmlns:a16="http://schemas.microsoft.com/office/drawing/2014/main" id="{D2AC47C0-2A6B-5786-989B-219D0D1EC01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spcAft>
                <a:spcPts val="2400"/>
              </a:spcAft>
            </a:pPr>
            <a:r>
              <a:rPr lang="fa-IR" dirty="0">
                <a:cs typeface="B Nazanin" panose="00000400000000000000" pitchFamily="2" charset="-78"/>
              </a:rPr>
              <a:t>-ادا جی لشان</a:t>
            </a:r>
            <a:endParaRPr lang="en-US" dirty="0">
              <a:solidFill>
                <a:srgbClr val="F3ACA4"/>
              </a:solidFill>
              <a:cs typeface="B Nazanin" panose="00000400000000000000" pitchFamily="2" charset="-78"/>
            </a:endParaRPr>
          </a:p>
        </p:txBody>
      </p:sp>
      <p:sp>
        <p:nvSpPr>
          <p:cNvPr id="4" name="Google Shape;1163;p54">
            <a:extLst>
              <a:ext uri="{FF2B5EF4-FFF2-40B4-BE49-F238E27FC236}">
                <a16:creationId xmlns:a16="http://schemas.microsoft.com/office/drawing/2014/main" id="{CEACAB22-C8FA-8A96-5952-DA88AC0D86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80530" y="4639757"/>
            <a:ext cx="14326928" cy="3281095"/>
          </a:xfrm>
        </p:spPr>
        <p:txBody>
          <a:bodyPr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4800" dirty="0">
                <a:cs typeface="B Nazanin" panose="00000400000000000000" pitchFamily="2" charset="-78"/>
              </a:rPr>
              <a:t>یک نوزاد جدید مانند آغاز همه چیز است - شگفتی، امید، رویای احتمالات.</a:t>
            </a:r>
            <a:endParaRPr lang="en-US" sz="4800" dirty="0">
              <a:cs typeface="B Nazanin" panose="00000400000000000000" pitchFamily="2" charset="-78"/>
            </a:endParaRPr>
          </a:p>
        </p:txBody>
      </p:sp>
      <p:sp>
        <p:nvSpPr>
          <p:cNvPr id="5" name="Google Shape;1165;p54">
            <a:extLst>
              <a:ext uri="{FF2B5EF4-FFF2-40B4-BE49-F238E27FC236}">
                <a16:creationId xmlns:a16="http://schemas.microsoft.com/office/drawing/2014/main" id="{7DC35FD2-EB10-3146-E23E-FCDDA1B9657A}"/>
              </a:ext>
            </a:extLst>
          </p:cNvPr>
          <p:cNvSpPr txBox="1"/>
          <p:nvPr/>
        </p:nvSpPr>
        <p:spPr>
          <a:xfrm>
            <a:off x="8107646" y="1359667"/>
            <a:ext cx="2072697" cy="23475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5000" b="0" i="0" u="none" strike="noStrike" kern="0" cap="none" spc="0" baseline="0">
                <a:solidFill>
                  <a:srgbClr val="E86E8F"/>
                </a:solidFill>
                <a:uFillTx/>
                <a:latin typeface="Kirang Haerang"/>
                <a:ea typeface="Kirang Haerang"/>
                <a:cs typeface="B Nazanin" panose="00000400000000000000" pitchFamily="2" charset="-78"/>
              </a:rPr>
              <a:t>“</a:t>
            </a:r>
          </a:p>
        </p:txBody>
      </p:sp>
      <p:sp>
        <p:nvSpPr>
          <p:cNvPr id="6" name="Google Shape;1166;p54">
            <a:extLst>
              <a:ext uri="{FF2B5EF4-FFF2-40B4-BE49-F238E27FC236}">
                <a16:creationId xmlns:a16="http://schemas.microsoft.com/office/drawing/2014/main" id="{2BD620BD-8124-19F3-A8BD-31608B3BC5D5}"/>
              </a:ext>
            </a:extLst>
          </p:cNvPr>
          <p:cNvSpPr/>
          <p:nvPr/>
        </p:nvSpPr>
        <p:spPr>
          <a:xfrm flipH="1">
            <a:off x="5804940" y="7373822"/>
            <a:ext cx="601172" cy="1117332"/>
          </a:xfrm>
          <a:custGeom>
            <a:avLst/>
            <a:gdLst>
              <a:gd name="f0" fmla="val w"/>
              <a:gd name="f1" fmla="val h"/>
              <a:gd name="f2" fmla="val 0"/>
              <a:gd name="f3" fmla="val 28764"/>
              <a:gd name="f4" fmla="val 53461"/>
              <a:gd name="f5" fmla="val 6642"/>
              <a:gd name="f6" fmla="val 1"/>
              <a:gd name="f7" fmla="val 2656"/>
              <a:gd name="f8" fmla="val 5944"/>
              <a:gd name="f9" fmla="val 4293"/>
              <a:gd name="f10" fmla="val 8016"/>
              <a:gd name="f11" fmla="val 7642"/>
              <a:gd name="f12" fmla="val 9623"/>
              <a:gd name="f13" fmla="val 17963"/>
              <a:gd name="f14" fmla="val 14373"/>
              <a:gd name="f15" fmla="val 15571"/>
              <a:gd name="f16" fmla="val 19329"/>
              <a:gd name="f17" fmla="val 14477"/>
              <a:gd name="f18" fmla="val 21584"/>
              <a:gd name="f19" fmla="val 12222"/>
              <a:gd name="f20" fmla="val 23191"/>
              <a:gd name="f21" fmla="val 10820"/>
              <a:gd name="f22" fmla="val 25173"/>
              <a:gd name="f23" fmla="val 9453"/>
              <a:gd name="f24" fmla="val 27087"/>
              <a:gd name="f25" fmla="val 8496"/>
              <a:gd name="f26" fmla="val 29274"/>
              <a:gd name="f27" fmla="val 8052"/>
              <a:gd name="f28" fmla="val 31598"/>
              <a:gd name="f29" fmla="val 6070"/>
              <a:gd name="f30" fmla="val 41338"/>
              <a:gd name="f31" fmla="val 12871"/>
              <a:gd name="f32" fmla="val 49917"/>
              <a:gd name="f33" fmla="val 21347"/>
              <a:gd name="f34" fmla="val 53163"/>
              <a:gd name="f35" fmla="val 21875"/>
              <a:gd name="f36" fmla="val 53368"/>
              <a:gd name="f37" fmla="val 22373"/>
              <a:gd name="f38" fmla="val 22834"/>
              <a:gd name="f39" fmla="val 26847"/>
              <a:gd name="f40" fmla="val 28139"/>
              <a:gd name="f41" fmla="val 46438"/>
              <a:gd name="f42" fmla="val 23602"/>
              <a:gd name="f43" fmla="val 44722"/>
              <a:gd name="f44" fmla="val 19740"/>
              <a:gd name="f45" fmla="val 43252"/>
              <a:gd name="f46" fmla="val 16460"/>
              <a:gd name="f47" fmla="val 39698"/>
              <a:gd name="f48" fmla="val 16186"/>
              <a:gd name="f49" fmla="val 35323"/>
              <a:gd name="f50" fmla="val 15879"/>
              <a:gd name="f51" fmla="val 30163"/>
              <a:gd name="f52" fmla="val 20971"/>
              <a:gd name="f53" fmla="val 27360"/>
              <a:gd name="f54" fmla="val 23158"/>
              <a:gd name="f55" fmla="val 23259"/>
              <a:gd name="f56" fmla="val 28763"/>
              <a:gd name="f57" fmla="val 12630"/>
              <a:gd name="f58" fmla="val 16494"/>
              <a:gd name="f59" fmla="val 4291"/>
              <a:gd name="f60" fmla="val 8565"/>
              <a:gd name="f61" fmla="val 463"/>
              <a:gd name="f62" fmla="val 7906"/>
              <a:gd name="f63" fmla="val 143"/>
              <a:gd name="f64" fmla="val 7258"/>
              <a:gd name="f65" fmla="*/ f0 1 28764"/>
              <a:gd name="f66" fmla="*/ f1 1 53461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28764"/>
              <a:gd name="f73" fmla="*/ f70 1 53461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28764" h="53461">
                <a:moveTo>
                  <a:pt x="f5" y="f6"/>
                </a:moveTo>
                <a:cubicBezTo>
                  <a:pt x="f7" y="f6"/>
                  <a:pt x="f6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4"/>
                  <a:pt x="f38" y="f4"/>
                </a:cubicBezTo>
                <a:cubicBezTo>
                  <a:pt x="f39" y="f4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56A68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sp>
        <p:nvSpPr>
          <p:cNvPr id="7" name="Google Shape;1167;p54">
            <a:extLst>
              <a:ext uri="{FF2B5EF4-FFF2-40B4-BE49-F238E27FC236}">
                <a16:creationId xmlns:a16="http://schemas.microsoft.com/office/drawing/2014/main" id="{7F8507C3-D84E-134C-0B59-17C92E475E2A}"/>
              </a:ext>
            </a:extLst>
          </p:cNvPr>
          <p:cNvSpPr/>
          <p:nvPr/>
        </p:nvSpPr>
        <p:spPr>
          <a:xfrm>
            <a:off x="11881887" y="7373822"/>
            <a:ext cx="601172" cy="1117332"/>
          </a:xfrm>
          <a:custGeom>
            <a:avLst/>
            <a:gdLst>
              <a:gd name="f0" fmla="val w"/>
              <a:gd name="f1" fmla="val h"/>
              <a:gd name="f2" fmla="val 0"/>
              <a:gd name="f3" fmla="val 28764"/>
              <a:gd name="f4" fmla="val 53461"/>
              <a:gd name="f5" fmla="val 6642"/>
              <a:gd name="f6" fmla="val 1"/>
              <a:gd name="f7" fmla="val 2656"/>
              <a:gd name="f8" fmla="val 5944"/>
              <a:gd name="f9" fmla="val 4293"/>
              <a:gd name="f10" fmla="val 8016"/>
              <a:gd name="f11" fmla="val 7642"/>
              <a:gd name="f12" fmla="val 9623"/>
              <a:gd name="f13" fmla="val 17963"/>
              <a:gd name="f14" fmla="val 14373"/>
              <a:gd name="f15" fmla="val 15571"/>
              <a:gd name="f16" fmla="val 19329"/>
              <a:gd name="f17" fmla="val 14477"/>
              <a:gd name="f18" fmla="val 21584"/>
              <a:gd name="f19" fmla="val 12222"/>
              <a:gd name="f20" fmla="val 23191"/>
              <a:gd name="f21" fmla="val 10820"/>
              <a:gd name="f22" fmla="val 25173"/>
              <a:gd name="f23" fmla="val 9453"/>
              <a:gd name="f24" fmla="val 27087"/>
              <a:gd name="f25" fmla="val 8496"/>
              <a:gd name="f26" fmla="val 29274"/>
              <a:gd name="f27" fmla="val 8052"/>
              <a:gd name="f28" fmla="val 31598"/>
              <a:gd name="f29" fmla="val 6070"/>
              <a:gd name="f30" fmla="val 41338"/>
              <a:gd name="f31" fmla="val 12871"/>
              <a:gd name="f32" fmla="val 49917"/>
              <a:gd name="f33" fmla="val 21347"/>
              <a:gd name="f34" fmla="val 53163"/>
              <a:gd name="f35" fmla="val 21875"/>
              <a:gd name="f36" fmla="val 53368"/>
              <a:gd name="f37" fmla="val 22373"/>
              <a:gd name="f38" fmla="val 22834"/>
              <a:gd name="f39" fmla="val 26847"/>
              <a:gd name="f40" fmla="val 28139"/>
              <a:gd name="f41" fmla="val 46438"/>
              <a:gd name="f42" fmla="val 23602"/>
              <a:gd name="f43" fmla="val 44722"/>
              <a:gd name="f44" fmla="val 19740"/>
              <a:gd name="f45" fmla="val 43252"/>
              <a:gd name="f46" fmla="val 16460"/>
              <a:gd name="f47" fmla="val 39698"/>
              <a:gd name="f48" fmla="val 16186"/>
              <a:gd name="f49" fmla="val 35323"/>
              <a:gd name="f50" fmla="val 15879"/>
              <a:gd name="f51" fmla="val 30163"/>
              <a:gd name="f52" fmla="val 20971"/>
              <a:gd name="f53" fmla="val 27360"/>
              <a:gd name="f54" fmla="val 23158"/>
              <a:gd name="f55" fmla="val 23259"/>
              <a:gd name="f56" fmla="val 28763"/>
              <a:gd name="f57" fmla="val 12630"/>
              <a:gd name="f58" fmla="val 16494"/>
              <a:gd name="f59" fmla="val 4291"/>
              <a:gd name="f60" fmla="val 8565"/>
              <a:gd name="f61" fmla="val 463"/>
              <a:gd name="f62" fmla="val 7906"/>
              <a:gd name="f63" fmla="val 143"/>
              <a:gd name="f64" fmla="val 7258"/>
              <a:gd name="f65" fmla="*/ f0 1 28764"/>
              <a:gd name="f66" fmla="*/ f1 1 53461"/>
              <a:gd name="f67" fmla="val f2"/>
              <a:gd name="f68" fmla="val f3"/>
              <a:gd name="f69" fmla="val f4"/>
              <a:gd name="f70" fmla="+- f69 0 f67"/>
              <a:gd name="f71" fmla="+- f68 0 f67"/>
              <a:gd name="f72" fmla="*/ f71 1 28764"/>
              <a:gd name="f73" fmla="*/ f70 1 53461"/>
              <a:gd name="f74" fmla="*/ f67 1 f72"/>
              <a:gd name="f75" fmla="*/ f68 1 f72"/>
              <a:gd name="f76" fmla="*/ f67 1 f73"/>
              <a:gd name="f77" fmla="*/ f69 1 f73"/>
              <a:gd name="f78" fmla="*/ f74 f65 1"/>
              <a:gd name="f79" fmla="*/ f75 f65 1"/>
              <a:gd name="f80" fmla="*/ f77 f66 1"/>
              <a:gd name="f81" fmla="*/ f76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28764" h="53461">
                <a:moveTo>
                  <a:pt x="f5" y="f6"/>
                </a:moveTo>
                <a:cubicBezTo>
                  <a:pt x="f7" y="f6"/>
                  <a:pt x="f6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4"/>
                  <a:pt x="f38" y="f4"/>
                </a:cubicBezTo>
                <a:cubicBezTo>
                  <a:pt x="f39" y="f4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"/>
                  <a:pt x="f5" y="f6"/>
                </a:cubicBezTo>
                <a:close/>
              </a:path>
            </a:pathLst>
          </a:custGeom>
          <a:solidFill>
            <a:srgbClr val="4AB4E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Baby Shower Invitations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2510</Words>
  <Application>Microsoft Office PowerPoint</Application>
  <PresentationFormat>Custom</PresentationFormat>
  <Paragraphs>372</Paragraphs>
  <Slides>54</Slides>
  <Notes>54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54</vt:i4>
      </vt:variant>
    </vt:vector>
  </HeadingPairs>
  <TitlesOfParts>
    <vt:vector size="68" baseType="lpstr">
      <vt:lpstr>Arial</vt:lpstr>
      <vt:lpstr>Arial (Cuerpo)</vt:lpstr>
      <vt:lpstr>Calibri</vt:lpstr>
      <vt:lpstr>Calibri Light</vt:lpstr>
      <vt:lpstr>Kirang Haerang</vt:lpstr>
      <vt:lpstr>Lato</vt:lpstr>
      <vt:lpstr>Lato Black</vt:lpstr>
      <vt:lpstr>Montserrrat</vt:lpstr>
      <vt:lpstr>Open Sans Light</vt:lpstr>
      <vt:lpstr>Poppins</vt:lpstr>
      <vt:lpstr>Roboto Medium</vt:lpstr>
      <vt:lpstr>Trebuchet MS (Títulos)</vt:lpstr>
      <vt:lpstr>Wingdings</vt:lpstr>
      <vt:lpstr>Baby Shower Invitations by Slidesgo</vt:lpstr>
      <vt:lpstr>تم : زنان و زایمان  قالب پاورپوینت زایمان و حاملگی</vt:lpstr>
      <vt:lpstr>01</vt:lpstr>
      <vt:lpstr>PowerPoint Presentation</vt:lpstr>
      <vt:lpstr>05</vt:lpstr>
      <vt:lpstr>در مورد کودک من</vt:lpstr>
      <vt:lpstr>تاریخچه در مورد روز دوش نوزاد</vt:lpstr>
      <vt:lpstr>اصول راهنما</vt:lpstr>
      <vt:lpstr>شخص خریدار</vt:lpstr>
      <vt:lpstr>-ادا جی لشان</vt:lpstr>
      <vt:lpstr>تحلیل بازار</vt:lpstr>
      <vt:lpstr>جمعیت مخاطبان</vt:lpstr>
      <vt:lpstr>جمعیت مخاطبان</vt:lpstr>
      <vt:lpstr>56%</vt:lpstr>
      <vt:lpstr>تجزیه و تحلیل رقابت</vt:lpstr>
      <vt:lpstr>یک تصویر ارزش هزار  کلمه است</vt:lpstr>
      <vt:lpstr>اهداف و استراتژی</vt:lpstr>
      <vt:lpstr>اهداف ما</vt:lpstr>
      <vt:lpstr>PowerPoint Presentation</vt:lpstr>
      <vt:lpstr>استراتژی ما</vt:lpstr>
      <vt:lpstr>والدین  عالی</vt:lpstr>
      <vt:lpstr>PowerPoint Presentation</vt:lpstr>
      <vt:lpstr>برنامه محتوا</vt:lpstr>
      <vt:lpstr>PowerPoint Presentation</vt:lpstr>
      <vt:lpstr>زمینه های تخصصی ما</vt:lpstr>
      <vt:lpstr>قرار است چه محتوایی ایجاد  کنیم؟</vt:lpstr>
      <vt:lpstr>PowerPoint Presentation</vt:lpstr>
      <vt:lpstr>قرار است از چه لحنی استفاده  کنیم؟</vt:lpstr>
      <vt:lpstr>PowerPoint Presentation</vt:lpstr>
      <vt:lpstr>قرار است از چه پلتفرم هایی استفاده  کنیم؟</vt:lpstr>
      <vt:lpstr>385,000</vt:lpstr>
      <vt:lpstr>PowerPoint Presentation</vt:lpstr>
      <vt:lpstr>بودجه ما</vt:lpstr>
      <vt:lpstr>$23,200</vt:lpstr>
      <vt:lpstr>PowerPoint Presentation</vt:lpstr>
      <vt:lpstr>نمای کلی KPI</vt:lpstr>
      <vt:lpstr>نمای کلی KPI</vt:lpstr>
      <vt:lpstr>نمای کلی KPI</vt:lpstr>
      <vt:lpstr>خانواده ما</vt:lpstr>
      <vt:lpstr>دوش نوزاد</vt:lpstr>
      <vt:lpstr>PowerPoint Presentation</vt:lpstr>
      <vt:lpstr>خانواده اسمیت منتظر یک نوزاد هستند</vt:lpstr>
      <vt:lpstr>آه عزیزم!</vt:lpstr>
      <vt:lpstr>PowerPoint Presentation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2024-04-10T07:59:38Z</dcterms:modified>
</cp:coreProperties>
</file>